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5.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4" r:id="rId1"/>
    <p:sldMasterId id="2147483686" r:id="rId2"/>
    <p:sldMasterId id="2147483698" r:id="rId3"/>
    <p:sldMasterId id="2147483710" r:id="rId4"/>
    <p:sldMasterId id="2147483776" r:id="rId5"/>
    <p:sldMasterId id="2147483809" r:id="rId6"/>
  </p:sldMasterIdLst>
  <p:notesMasterIdLst>
    <p:notesMasterId r:id="rId45"/>
  </p:notesMasterIdLst>
  <p:sldIdLst>
    <p:sldId id="315" r:id="rId7"/>
    <p:sldId id="316" r:id="rId8"/>
    <p:sldId id="335" r:id="rId9"/>
    <p:sldId id="318" r:id="rId10"/>
    <p:sldId id="319" r:id="rId11"/>
    <p:sldId id="334" r:id="rId12"/>
    <p:sldId id="257" r:id="rId13"/>
    <p:sldId id="320" r:id="rId14"/>
    <p:sldId id="321" r:id="rId15"/>
    <p:sldId id="336" r:id="rId16"/>
    <p:sldId id="258" r:id="rId17"/>
    <p:sldId id="322" r:id="rId18"/>
    <p:sldId id="325" r:id="rId19"/>
    <p:sldId id="259" r:id="rId20"/>
    <p:sldId id="328" r:id="rId21"/>
    <p:sldId id="327" r:id="rId22"/>
    <p:sldId id="261" r:id="rId23"/>
    <p:sldId id="260" r:id="rId24"/>
    <p:sldId id="264" r:id="rId25"/>
    <p:sldId id="340" r:id="rId26"/>
    <p:sldId id="262" r:id="rId27"/>
    <p:sldId id="265" r:id="rId28"/>
    <p:sldId id="283" r:id="rId29"/>
    <p:sldId id="329" r:id="rId30"/>
    <p:sldId id="263" r:id="rId31"/>
    <p:sldId id="266" r:id="rId32"/>
    <p:sldId id="267" r:id="rId33"/>
    <p:sldId id="268" r:id="rId34"/>
    <p:sldId id="269" r:id="rId35"/>
    <p:sldId id="272" r:id="rId36"/>
    <p:sldId id="341" r:id="rId37"/>
    <p:sldId id="271" r:id="rId38"/>
    <p:sldId id="343" r:id="rId39"/>
    <p:sldId id="345" r:id="rId40"/>
    <p:sldId id="346" r:id="rId41"/>
    <p:sldId id="337" r:id="rId42"/>
    <p:sldId id="349" r:id="rId43"/>
    <p:sldId id="332" r:id="rId4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Phần Mặc định" id="{3825B7E7-0C02-4A15-AFBE-D56364A0F6C5}">
          <p14:sldIdLst>
            <p14:sldId id="315"/>
            <p14:sldId id="316"/>
            <p14:sldId id="335"/>
            <p14:sldId id="318"/>
            <p14:sldId id="319"/>
            <p14:sldId id="334"/>
            <p14:sldId id="257"/>
            <p14:sldId id="320"/>
            <p14:sldId id="321"/>
            <p14:sldId id="336"/>
            <p14:sldId id="258"/>
            <p14:sldId id="322"/>
            <p14:sldId id="325"/>
            <p14:sldId id="259"/>
            <p14:sldId id="328"/>
            <p14:sldId id="327"/>
            <p14:sldId id="261"/>
            <p14:sldId id="260"/>
            <p14:sldId id="264"/>
            <p14:sldId id="340"/>
            <p14:sldId id="262"/>
            <p14:sldId id="265"/>
            <p14:sldId id="283"/>
            <p14:sldId id="329"/>
            <p14:sldId id="263"/>
            <p14:sldId id="266"/>
            <p14:sldId id="267"/>
            <p14:sldId id="268"/>
            <p14:sldId id="269"/>
            <p14:sldId id="272"/>
            <p14:sldId id="341"/>
            <p14:sldId id="271"/>
            <p14:sldId id="343"/>
            <p14:sldId id="345"/>
            <p14:sldId id="346"/>
            <p14:sldId id="337"/>
            <p14:sldId id="349"/>
            <p14:sldId id="33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D1B"/>
    <a:srgbClr val="EFFDE3"/>
    <a:srgbClr val="C8D9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92FA5B7-3014-44FC-933C-97255C4E4BAA}">
  <a:tblStyle styleId="{392FA5B7-3014-44FC-933C-97255C4E4BA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13" autoAdjust="0"/>
    <p:restoredTop sz="94660"/>
  </p:normalViewPr>
  <p:slideViewPr>
    <p:cSldViewPr snapToGrid="0">
      <p:cViewPr varScale="1">
        <p:scale>
          <a:sx n="116" d="100"/>
          <a:sy n="116" d="100"/>
        </p:scale>
        <p:origin x="773"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B04461-5BCA-482E-B401-9D80CF321214}"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vi-VN"/>
        </a:p>
      </dgm:t>
    </dgm:pt>
    <dgm:pt modelId="{C063FC5A-339C-44A6-BCC6-19A04B986415}">
      <dgm:prSet phldrT="[Văn bản]" custT="1"/>
      <dgm:spPr/>
      <dgm:t>
        <a:bodyPr/>
        <a:lstStyle/>
        <a:p>
          <a:pPr>
            <a:lnSpc>
              <a:spcPct val="150000"/>
            </a:lnSpc>
          </a:pPr>
          <a:r>
            <a:rPr lang="nl-NL" sz="1400" b="1" dirty="0">
              <a:solidFill>
                <a:schemeClr val="accent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Phần 1: Từ đầu </a:t>
          </a:r>
          <a:r>
            <a:rPr lang="nl-NL" sz="1400" b="1" i="1" dirty="0">
              <a:solidFill>
                <a:schemeClr val="accent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Đường tới hang Én</a:t>
          </a:r>
          <a:r>
            <a:rPr lang="nl-NL" sz="1400" b="1" dirty="0">
              <a:solidFill>
                <a:schemeClr val="accent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nl-NL" sz="1400" b="1" i="1" dirty="0">
              <a:solidFill>
                <a:schemeClr val="accent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lòng hang chính</a:t>
          </a:r>
          <a:r>
            <a:rPr lang="nl-NL" sz="1400" b="1" dirty="0">
              <a:solidFill>
                <a:schemeClr val="accent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Hành trình đi đến hang Én</a:t>
          </a:r>
          <a:endParaRPr lang="vi-VN" sz="1400" b="1" dirty="0">
            <a:solidFill>
              <a:schemeClr val="accent3"/>
            </a:solidFill>
            <a:latin typeface="Arial" panose="020B0604020202020204" pitchFamily="34" charset="0"/>
            <a:cs typeface="Arial" panose="020B0604020202020204" pitchFamily="34" charset="0"/>
            <a:sym typeface="Arial" panose="020B0604020202020204" pitchFamily="34" charset="0"/>
          </a:endParaRPr>
        </a:p>
      </dgm:t>
    </dgm:pt>
    <dgm:pt modelId="{352DD297-05D0-43C4-A1BE-B66CB92A2274}" type="parTrans" cxnId="{463E2C14-3E9C-455A-892B-C767D0826106}">
      <dgm:prSet custT="1"/>
      <dgm:spPr/>
      <dgm:t>
        <a:bodyPr/>
        <a:lstStyle/>
        <a:p>
          <a:pPr>
            <a:lnSpc>
              <a:spcPct val="150000"/>
            </a:lnSpc>
          </a:pPr>
          <a:endParaRPr lang="vi-VN" sz="800" b="1">
            <a:solidFill>
              <a:schemeClr val="accent3"/>
            </a:solidFill>
          </a:endParaRPr>
        </a:p>
      </dgm:t>
    </dgm:pt>
    <dgm:pt modelId="{04BD5CA0-B603-47A4-A3A2-E69411E1D298}" type="sibTrans" cxnId="{463E2C14-3E9C-455A-892B-C767D0826106}">
      <dgm:prSet/>
      <dgm:spPr/>
      <dgm:t>
        <a:bodyPr/>
        <a:lstStyle/>
        <a:p>
          <a:pPr>
            <a:lnSpc>
              <a:spcPct val="150000"/>
            </a:lnSpc>
          </a:pPr>
          <a:endParaRPr lang="vi-VN" sz="2800" b="1">
            <a:solidFill>
              <a:schemeClr val="accent3"/>
            </a:solidFill>
          </a:endParaRPr>
        </a:p>
      </dgm:t>
    </dgm:pt>
    <dgm:pt modelId="{B5A6491C-45F1-4902-A64E-3B3637CE7D1E}">
      <dgm:prSet phldrT="[Văn bản]" custT="1"/>
      <dgm:spPr/>
      <dgm:t>
        <a:bodyPr/>
        <a:lstStyle/>
        <a:p>
          <a:pPr>
            <a:lnSpc>
              <a:spcPct val="150000"/>
            </a:lnSpc>
          </a:pPr>
          <a:r>
            <a:rPr lang="nl-NL" sz="1400" b="1" dirty="0">
              <a:solidFill>
                <a:schemeClr val="accent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Phần 2: Tiếp theo </a:t>
          </a:r>
          <a:r>
            <a:rPr lang="nl-NL" sz="1400" b="1" i="1" dirty="0">
              <a:solidFill>
                <a:schemeClr val="accent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Lòng hang Én...</a:t>
          </a:r>
          <a:r>
            <a:rPr lang="nl-NL" sz="1400" b="1" dirty="0">
              <a:solidFill>
                <a:schemeClr val="accent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đến hết: Khám phá vẻ đẹp bên trong hang Én</a:t>
          </a:r>
          <a:endParaRPr lang="vi-VN" sz="1400" b="1" dirty="0">
            <a:solidFill>
              <a:schemeClr val="accent3"/>
            </a:solidFill>
            <a:latin typeface="Arial" panose="020B0604020202020204" pitchFamily="34" charset="0"/>
            <a:cs typeface="Arial" panose="020B0604020202020204" pitchFamily="34" charset="0"/>
            <a:sym typeface="Arial" panose="020B0604020202020204" pitchFamily="34" charset="0"/>
          </a:endParaRPr>
        </a:p>
      </dgm:t>
    </dgm:pt>
    <dgm:pt modelId="{317700AD-C317-46AD-8369-C222F1DA5230}" type="parTrans" cxnId="{CE10B4E7-566C-48E9-9746-893F8631586E}">
      <dgm:prSet custT="1"/>
      <dgm:spPr/>
      <dgm:t>
        <a:bodyPr/>
        <a:lstStyle/>
        <a:p>
          <a:pPr>
            <a:lnSpc>
              <a:spcPct val="150000"/>
            </a:lnSpc>
          </a:pPr>
          <a:endParaRPr lang="vi-VN" sz="800" b="1">
            <a:solidFill>
              <a:schemeClr val="accent3"/>
            </a:solidFill>
          </a:endParaRPr>
        </a:p>
      </dgm:t>
    </dgm:pt>
    <dgm:pt modelId="{2F99985E-C0D5-4D08-84CC-3B867E4B85F5}" type="sibTrans" cxnId="{CE10B4E7-566C-48E9-9746-893F8631586E}">
      <dgm:prSet/>
      <dgm:spPr/>
      <dgm:t>
        <a:bodyPr/>
        <a:lstStyle/>
        <a:p>
          <a:pPr>
            <a:lnSpc>
              <a:spcPct val="150000"/>
            </a:lnSpc>
          </a:pPr>
          <a:endParaRPr lang="vi-VN" sz="2800" b="1">
            <a:solidFill>
              <a:schemeClr val="accent3"/>
            </a:solidFill>
          </a:endParaRPr>
        </a:p>
      </dgm:t>
    </dgm:pt>
    <dgm:pt modelId="{6011C5B8-4C90-48B2-9913-8CD8C801C007}">
      <dgm:prSet phldrT="[Văn bản]" custT="1"/>
      <dgm:spPr/>
      <dgm:t>
        <a:bodyPr/>
        <a:lstStyle/>
        <a:p>
          <a:pPr>
            <a:lnSpc>
              <a:spcPct val="150000"/>
            </a:lnSpc>
          </a:pPr>
          <a:r>
            <a:rPr lang="en-US" sz="3200" b="1" dirty="0">
              <a:solidFill>
                <a:schemeClr val="accent3"/>
              </a:solidFill>
              <a:latin typeface="Arial" panose="020B0604020202020204" pitchFamily="34" charset="0"/>
              <a:cs typeface="Arial" panose="020B0604020202020204" pitchFamily="34" charset="0"/>
              <a:sym typeface="Arial" panose="020B0604020202020204" pitchFamily="34" charset="0"/>
            </a:rPr>
            <a:t>BỐ CỤC</a:t>
          </a:r>
          <a:endParaRPr lang="vi-VN" sz="3200" b="1" dirty="0">
            <a:solidFill>
              <a:schemeClr val="accent3"/>
            </a:solidFill>
            <a:latin typeface="Arial" panose="020B0604020202020204" pitchFamily="34" charset="0"/>
            <a:cs typeface="Arial" panose="020B0604020202020204" pitchFamily="34" charset="0"/>
            <a:sym typeface="Arial" panose="020B0604020202020204" pitchFamily="34" charset="0"/>
          </a:endParaRPr>
        </a:p>
      </dgm:t>
    </dgm:pt>
    <dgm:pt modelId="{4C240F7F-E9B4-4DCD-8C8E-637D560DAD70}" type="sibTrans" cxnId="{FC9D9F4B-D2EE-4BAF-B735-1EA248A7395C}">
      <dgm:prSet/>
      <dgm:spPr/>
      <dgm:t>
        <a:bodyPr/>
        <a:lstStyle/>
        <a:p>
          <a:pPr>
            <a:lnSpc>
              <a:spcPct val="150000"/>
            </a:lnSpc>
          </a:pPr>
          <a:endParaRPr lang="vi-VN" sz="2800" b="1">
            <a:solidFill>
              <a:schemeClr val="accent3"/>
            </a:solidFill>
          </a:endParaRPr>
        </a:p>
      </dgm:t>
    </dgm:pt>
    <dgm:pt modelId="{0C658080-A1F5-47AF-90B7-4DA63F9160D0}" type="parTrans" cxnId="{FC9D9F4B-D2EE-4BAF-B735-1EA248A7395C}">
      <dgm:prSet/>
      <dgm:spPr/>
      <dgm:t>
        <a:bodyPr/>
        <a:lstStyle/>
        <a:p>
          <a:pPr>
            <a:lnSpc>
              <a:spcPct val="150000"/>
            </a:lnSpc>
          </a:pPr>
          <a:endParaRPr lang="vi-VN" sz="2800" b="1">
            <a:solidFill>
              <a:schemeClr val="accent3"/>
            </a:solidFill>
          </a:endParaRPr>
        </a:p>
      </dgm:t>
    </dgm:pt>
    <dgm:pt modelId="{20460E2E-9AE9-4E86-8384-97DA885B0DB8}">
      <dgm:prSet custT="1"/>
      <dgm:spPr/>
      <dgm:t>
        <a:bodyPr/>
        <a:lstStyle/>
        <a:p>
          <a:pPr>
            <a:lnSpc>
              <a:spcPct val="150000"/>
            </a:lnSpc>
          </a:pPr>
          <a:r>
            <a:rPr lang="nl-NL" sz="1400" b="1" dirty="0">
              <a:solidFill>
                <a:schemeClr val="accent3"/>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Kích thước của </a:t>
          </a:r>
        </a:p>
        <a:p>
          <a:pPr>
            <a:lnSpc>
              <a:spcPct val="150000"/>
            </a:lnSpc>
          </a:pPr>
          <a:r>
            <a:rPr lang="nl-NL" sz="1400" b="1" dirty="0">
              <a:solidFill>
                <a:schemeClr val="accent3"/>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hang Én</a:t>
          </a:r>
          <a:endParaRPr lang="vi-VN" sz="1400" b="1" dirty="0">
            <a:solidFill>
              <a:schemeClr val="accent3"/>
            </a:solidFill>
            <a:latin typeface="Arial" panose="020B0604020202020204" pitchFamily="34" charset="0"/>
            <a:cs typeface="Arial" panose="020B0604020202020204" pitchFamily="34" charset="0"/>
            <a:sym typeface="Arial" panose="020B0604020202020204" pitchFamily="34" charset="0"/>
          </a:endParaRPr>
        </a:p>
      </dgm:t>
    </dgm:pt>
    <dgm:pt modelId="{2DA79C73-C467-46E5-ADDB-0A12FF3B6A3E}" type="parTrans" cxnId="{4A3A1AAA-2C14-4F6C-B826-7763A87F03E4}">
      <dgm:prSet custT="1"/>
      <dgm:spPr/>
      <dgm:t>
        <a:bodyPr/>
        <a:lstStyle/>
        <a:p>
          <a:pPr>
            <a:lnSpc>
              <a:spcPct val="150000"/>
            </a:lnSpc>
          </a:pPr>
          <a:endParaRPr lang="vi-VN" sz="800" b="1">
            <a:solidFill>
              <a:schemeClr val="accent3"/>
            </a:solidFill>
          </a:endParaRPr>
        </a:p>
      </dgm:t>
    </dgm:pt>
    <dgm:pt modelId="{DC05F94B-3041-45EC-94E1-BE37A1745AC4}" type="sibTrans" cxnId="{4A3A1AAA-2C14-4F6C-B826-7763A87F03E4}">
      <dgm:prSet/>
      <dgm:spPr/>
      <dgm:t>
        <a:bodyPr/>
        <a:lstStyle/>
        <a:p>
          <a:pPr>
            <a:lnSpc>
              <a:spcPct val="150000"/>
            </a:lnSpc>
          </a:pPr>
          <a:endParaRPr lang="vi-VN" sz="2800" b="1">
            <a:solidFill>
              <a:schemeClr val="accent3"/>
            </a:solidFill>
          </a:endParaRPr>
        </a:p>
      </dgm:t>
    </dgm:pt>
    <dgm:pt modelId="{97CE6644-0693-451A-B539-60C7DADFF3C8}">
      <dgm:prSet custT="1"/>
      <dgm:spPr/>
      <dgm:t>
        <a:bodyPr/>
        <a:lstStyle/>
        <a:p>
          <a:pPr>
            <a:lnSpc>
              <a:spcPct val="150000"/>
            </a:lnSpc>
          </a:pPr>
          <a:r>
            <a:rPr lang="nl-NL" sz="1400" b="1" dirty="0">
              <a:solidFill>
                <a:schemeClr val="accent3"/>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Trong hang Én</a:t>
          </a:r>
          <a:endParaRPr lang="vi-VN" sz="1400" b="1" dirty="0">
            <a:solidFill>
              <a:schemeClr val="accent3"/>
            </a:solidFill>
            <a:latin typeface="Arial" panose="020B0604020202020204" pitchFamily="34" charset="0"/>
            <a:cs typeface="Arial" panose="020B0604020202020204" pitchFamily="34" charset="0"/>
            <a:sym typeface="Arial" panose="020B0604020202020204" pitchFamily="34" charset="0"/>
          </a:endParaRPr>
        </a:p>
      </dgm:t>
    </dgm:pt>
    <dgm:pt modelId="{B4768E32-7F48-4879-AE55-FDA7FD6971BC}" type="parTrans" cxnId="{5FD77325-FB48-4DEE-AC2E-560787095957}">
      <dgm:prSet custT="1"/>
      <dgm:spPr/>
      <dgm:t>
        <a:bodyPr/>
        <a:lstStyle/>
        <a:p>
          <a:pPr>
            <a:lnSpc>
              <a:spcPct val="150000"/>
            </a:lnSpc>
          </a:pPr>
          <a:endParaRPr lang="vi-VN" sz="800" b="1">
            <a:solidFill>
              <a:schemeClr val="accent3"/>
            </a:solidFill>
          </a:endParaRPr>
        </a:p>
      </dgm:t>
    </dgm:pt>
    <dgm:pt modelId="{80409DC2-ACF1-429A-BB40-F033CC08FEF1}" type="sibTrans" cxnId="{5FD77325-FB48-4DEE-AC2E-560787095957}">
      <dgm:prSet/>
      <dgm:spPr/>
      <dgm:t>
        <a:bodyPr/>
        <a:lstStyle/>
        <a:p>
          <a:pPr>
            <a:lnSpc>
              <a:spcPct val="150000"/>
            </a:lnSpc>
          </a:pPr>
          <a:endParaRPr lang="vi-VN" sz="2800" b="1">
            <a:solidFill>
              <a:schemeClr val="accent3"/>
            </a:solidFill>
          </a:endParaRPr>
        </a:p>
      </dgm:t>
    </dgm:pt>
    <dgm:pt modelId="{A3AA4BAC-E984-4652-AA3B-7FF5BD99EE6D}">
      <dgm:prSet custT="1"/>
      <dgm:spPr/>
      <dgm:t>
        <a:bodyPr/>
        <a:lstStyle/>
        <a:p>
          <a:pPr>
            <a:lnSpc>
              <a:spcPct val="150000"/>
            </a:lnSpc>
          </a:pPr>
          <a:r>
            <a:rPr lang="nl-NL" sz="1400" b="1" dirty="0">
              <a:solidFill>
                <a:schemeClr val="accent3"/>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Khung cảnh sau </a:t>
          </a:r>
        </a:p>
        <a:p>
          <a:pPr>
            <a:lnSpc>
              <a:spcPct val="150000"/>
            </a:lnSpc>
          </a:pPr>
          <a:r>
            <a:rPr lang="nl-NL" sz="1400" b="1" dirty="0">
              <a:solidFill>
                <a:schemeClr val="accent3"/>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hang Én</a:t>
          </a:r>
          <a:endParaRPr lang="vi-VN" sz="1400" b="1" dirty="0">
            <a:solidFill>
              <a:schemeClr val="accent3"/>
            </a:solidFill>
            <a:latin typeface="Arial" panose="020B0604020202020204" pitchFamily="34" charset="0"/>
            <a:cs typeface="Arial" panose="020B0604020202020204" pitchFamily="34" charset="0"/>
            <a:sym typeface="Arial" panose="020B0604020202020204" pitchFamily="34" charset="0"/>
          </a:endParaRPr>
        </a:p>
      </dgm:t>
    </dgm:pt>
    <dgm:pt modelId="{9083A4BD-E713-473F-A190-3C50056C72A3}" type="parTrans" cxnId="{5D1451C2-B55A-467F-9B17-577D23CF004D}">
      <dgm:prSet custT="1"/>
      <dgm:spPr/>
      <dgm:t>
        <a:bodyPr/>
        <a:lstStyle/>
        <a:p>
          <a:pPr>
            <a:lnSpc>
              <a:spcPct val="150000"/>
            </a:lnSpc>
          </a:pPr>
          <a:endParaRPr lang="vi-VN" sz="800" b="1">
            <a:solidFill>
              <a:schemeClr val="accent3"/>
            </a:solidFill>
          </a:endParaRPr>
        </a:p>
      </dgm:t>
    </dgm:pt>
    <dgm:pt modelId="{4288944A-702A-498F-BB89-BF8FD024D2D5}" type="sibTrans" cxnId="{5D1451C2-B55A-467F-9B17-577D23CF004D}">
      <dgm:prSet/>
      <dgm:spPr/>
      <dgm:t>
        <a:bodyPr/>
        <a:lstStyle/>
        <a:p>
          <a:pPr>
            <a:lnSpc>
              <a:spcPct val="150000"/>
            </a:lnSpc>
          </a:pPr>
          <a:endParaRPr lang="vi-VN" sz="2800" b="1">
            <a:solidFill>
              <a:schemeClr val="accent3"/>
            </a:solidFill>
          </a:endParaRPr>
        </a:p>
      </dgm:t>
    </dgm:pt>
    <dgm:pt modelId="{DF271FC4-1ED2-4A19-8858-5232BAF3C265}">
      <dgm:prSet custT="1"/>
      <dgm:spPr/>
      <dgm:t>
        <a:bodyPr/>
        <a:lstStyle/>
        <a:p>
          <a:pPr>
            <a:lnSpc>
              <a:spcPct val="150000"/>
            </a:lnSpc>
          </a:pPr>
          <a:r>
            <a:rPr lang="nl-NL" sz="1400" b="1" dirty="0">
              <a:solidFill>
                <a:schemeClr val="accent3"/>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Hang Én khi trời tối</a:t>
          </a:r>
          <a:endParaRPr lang="vi-VN" sz="1400" b="1" dirty="0">
            <a:solidFill>
              <a:schemeClr val="accent3"/>
            </a:solidFill>
            <a:latin typeface="Arial" panose="020B0604020202020204" pitchFamily="34" charset="0"/>
            <a:cs typeface="Arial" panose="020B0604020202020204" pitchFamily="34" charset="0"/>
            <a:sym typeface="Arial" panose="020B0604020202020204" pitchFamily="34" charset="0"/>
          </a:endParaRPr>
        </a:p>
      </dgm:t>
    </dgm:pt>
    <dgm:pt modelId="{8E0C734C-E2BA-4ACD-A907-CB11B4C78648}" type="parTrans" cxnId="{E77BD496-3966-43D0-B04B-BF5C4DDB0D4C}">
      <dgm:prSet custT="1"/>
      <dgm:spPr/>
      <dgm:t>
        <a:bodyPr/>
        <a:lstStyle/>
        <a:p>
          <a:pPr>
            <a:lnSpc>
              <a:spcPct val="150000"/>
            </a:lnSpc>
          </a:pPr>
          <a:endParaRPr lang="vi-VN" sz="800" b="1">
            <a:solidFill>
              <a:schemeClr val="accent3"/>
            </a:solidFill>
          </a:endParaRPr>
        </a:p>
      </dgm:t>
    </dgm:pt>
    <dgm:pt modelId="{2468E413-93BA-428C-AF45-E4A7CE82C217}" type="sibTrans" cxnId="{E77BD496-3966-43D0-B04B-BF5C4DDB0D4C}">
      <dgm:prSet/>
      <dgm:spPr/>
      <dgm:t>
        <a:bodyPr/>
        <a:lstStyle/>
        <a:p>
          <a:pPr>
            <a:lnSpc>
              <a:spcPct val="150000"/>
            </a:lnSpc>
          </a:pPr>
          <a:endParaRPr lang="vi-VN" sz="2800" b="1">
            <a:solidFill>
              <a:schemeClr val="accent3"/>
            </a:solidFill>
          </a:endParaRPr>
        </a:p>
      </dgm:t>
    </dgm:pt>
    <dgm:pt modelId="{C09E35A9-2BD3-4C46-B29F-05E978271AE5}">
      <dgm:prSet custT="1"/>
      <dgm:spPr/>
      <dgm:t>
        <a:bodyPr/>
        <a:lstStyle/>
        <a:p>
          <a:pPr>
            <a:lnSpc>
              <a:spcPct val="150000"/>
            </a:lnSpc>
          </a:pPr>
          <a:r>
            <a:rPr lang="nl-NL" sz="1400" b="1" dirty="0">
              <a:solidFill>
                <a:schemeClr val="accent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Hang Én vào sáng hôm sau</a:t>
          </a:r>
          <a:endParaRPr lang="vi-VN" sz="1400" b="1" dirty="0">
            <a:solidFill>
              <a:schemeClr val="accent3"/>
            </a:solidFill>
            <a:latin typeface="Arial" panose="020B0604020202020204" pitchFamily="34" charset="0"/>
            <a:cs typeface="Arial" panose="020B0604020202020204" pitchFamily="34" charset="0"/>
            <a:sym typeface="Arial" panose="020B0604020202020204" pitchFamily="34" charset="0"/>
          </a:endParaRPr>
        </a:p>
      </dgm:t>
    </dgm:pt>
    <dgm:pt modelId="{EF4F6BAC-D81D-4255-B3CC-A5B5027E4D14}" type="parTrans" cxnId="{3143D8EA-B0AB-4289-A7CC-E94D9642C1CE}">
      <dgm:prSet custT="1"/>
      <dgm:spPr/>
      <dgm:t>
        <a:bodyPr/>
        <a:lstStyle/>
        <a:p>
          <a:pPr>
            <a:lnSpc>
              <a:spcPct val="150000"/>
            </a:lnSpc>
          </a:pPr>
          <a:endParaRPr lang="vi-VN" sz="800" b="1">
            <a:solidFill>
              <a:schemeClr val="accent3"/>
            </a:solidFill>
          </a:endParaRPr>
        </a:p>
      </dgm:t>
    </dgm:pt>
    <dgm:pt modelId="{D3FD8A96-A3BB-498F-99A5-8549B462CE13}" type="sibTrans" cxnId="{3143D8EA-B0AB-4289-A7CC-E94D9642C1CE}">
      <dgm:prSet/>
      <dgm:spPr/>
      <dgm:t>
        <a:bodyPr/>
        <a:lstStyle/>
        <a:p>
          <a:pPr>
            <a:lnSpc>
              <a:spcPct val="150000"/>
            </a:lnSpc>
          </a:pPr>
          <a:endParaRPr lang="vi-VN" sz="2800" b="1">
            <a:solidFill>
              <a:schemeClr val="accent3"/>
            </a:solidFill>
          </a:endParaRPr>
        </a:p>
      </dgm:t>
    </dgm:pt>
    <dgm:pt modelId="{3C2A1440-EF8B-4D8C-9D41-3FB0B985684E}" type="pres">
      <dgm:prSet presAssocID="{89B04461-5BCA-482E-B401-9D80CF321214}" presName="diagram" presStyleCnt="0">
        <dgm:presLayoutVars>
          <dgm:chPref val="1"/>
          <dgm:dir/>
          <dgm:animOne val="branch"/>
          <dgm:animLvl val="lvl"/>
          <dgm:resizeHandles val="exact"/>
        </dgm:presLayoutVars>
      </dgm:prSet>
      <dgm:spPr/>
    </dgm:pt>
    <dgm:pt modelId="{94191B4A-618A-4EE9-A647-F5E180D8FD3A}" type="pres">
      <dgm:prSet presAssocID="{6011C5B8-4C90-48B2-9913-8CD8C801C007}" presName="root1" presStyleCnt="0"/>
      <dgm:spPr/>
    </dgm:pt>
    <dgm:pt modelId="{946BAF6B-D08B-4F90-B25A-B9538D10BE88}" type="pres">
      <dgm:prSet presAssocID="{6011C5B8-4C90-48B2-9913-8CD8C801C007}" presName="LevelOneTextNode" presStyleLbl="node0" presStyleIdx="0" presStyleCnt="1" custScaleX="159365" custScaleY="164498">
        <dgm:presLayoutVars>
          <dgm:chPref val="3"/>
        </dgm:presLayoutVars>
      </dgm:prSet>
      <dgm:spPr/>
    </dgm:pt>
    <dgm:pt modelId="{0ECC2CC3-AA6E-45A8-B334-A757C3B8AAA5}" type="pres">
      <dgm:prSet presAssocID="{6011C5B8-4C90-48B2-9913-8CD8C801C007}" presName="level2hierChild" presStyleCnt="0"/>
      <dgm:spPr/>
    </dgm:pt>
    <dgm:pt modelId="{098C53C3-DB7F-4D23-9C85-728BF144B9F1}" type="pres">
      <dgm:prSet presAssocID="{352DD297-05D0-43C4-A1BE-B66CB92A2274}" presName="conn2-1" presStyleLbl="parChTrans1D2" presStyleIdx="0" presStyleCnt="2"/>
      <dgm:spPr/>
    </dgm:pt>
    <dgm:pt modelId="{E0DDF367-68A6-4E8A-8C75-B06573F30CB0}" type="pres">
      <dgm:prSet presAssocID="{352DD297-05D0-43C4-A1BE-B66CB92A2274}" presName="connTx" presStyleLbl="parChTrans1D2" presStyleIdx="0" presStyleCnt="2"/>
      <dgm:spPr/>
    </dgm:pt>
    <dgm:pt modelId="{43EFAF21-C983-4080-9F18-CE3F91034819}" type="pres">
      <dgm:prSet presAssocID="{C063FC5A-339C-44A6-BCC6-19A04B986415}" presName="root2" presStyleCnt="0"/>
      <dgm:spPr/>
    </dgm:pt>
    <dgm:pt modelId="{2347E2DA-E1B0-4CE0-A6B1-202B7C5F434A}" type="pres">
      <dgm:prSet presAssocID="{C063FC5A-339C-44A6-BCC6-19A04B986415}" presName="LevelTwoTextNode" presStyleLbl="node2" presStyleIdx="0" presStyleCnt="2" custScaleX="151769" custScaleY="196919">
        <dgm:presLayoutVars>
          <dgm:chPref val="3"/>
        </dgm:presLayoutVars>
      </dgm:prSet>
      <dgm:spPr/>
    </dgm:pt>
    <dgm:pt modelId="{D16790F4-766F-46B6-B4E7-1AC1C3880F58}" type="pres">
      <dgm:prSet presAssocID="{C063FC5A-339C-44A6-BCC6-19A04B986415}" presName="level3hierChild" presStyleCnt="0"/>
      <dgm:spPr/>
    </dgm:pt>
    <dgm:pt modelId="{AA27E113-834D-41E5-8701-F695C46CDDAE}" type="pres">
      <dgm:prSet presAssocID="{317700AD-C317-46AD-8369-C222F1DA5230}" presName="conn2-1" presStyleLbl="parChTrans1D2" presStyleIdx="1" presStyleCnt="2"/>
      <dgm:spPr/>
    </dgm:pt>
    <dgm:pt modelId="{BE5D81F8-5FD0-42EE-979D-4D67E2D218F2}" type="pres">
      <dgm:prSet presAssocID="{317700AD-C317-46AD-8369-C222F1DA5230}" presName="connTx" presStyleLbl="parChTrans1D2" presStyleIdx="1" presStyleCnt="2"/>
      <dgm:spPr/>
    </dgm:pt>
    <dgm:pt modelId="{AE6F1CDD-98D4-47C9-8B94-F4D639FEDDDA}" type="pres">
      <dgm:prSet presAssocID="{B5A6491C-45F1-4902-A64E-3B3637CE7D1E}" presName="root2" presStyleCnt="0"/>
      <dgm:spPr/>
    </dgm:pt>
    <dgm:pt modelId="{9411B60C-ECA5-4B54-B7A5-A7F52A3EF914}" type="pres">
      <dgm:prSet presAssocID="{B5A6491C-45F1-4902-A64E-3B3637CE7D1E}" presName="LevelTwoTextNode" presStyleLbl="node2" presStyleIdx="1" presStyleCnt="2" custScaleX="151769" custScaleY="197983">
        <dgm:presLayoutVars>
          <dgm:chPref val="3"/>
        </dgm:presLayoutVars>
      </dgm:prSet>
      <dgm:spPr/>
    </dgm:pt>
    <dgm:pt modelId="{9AE91ED4-382A-4662-A5D5-40718D6FDD06}" type="pres">
      <dgm:prSet presAssocID="{B5A6491C-45F1-4902-A64E-3B3637CE7D1E}" presName="level3hierChild" presStyleCnt="0"/>
      <dgm:spPr/>
    </dgm:pt>
    <dgm:pt modelId="{77A16096-5E33-42EA-9A04-C1641EC19975}" type="pres">
      <dgm:prSet presAssocID="{2DA79C73-C467-46E5-ADDB-0A12FF3B6A3E}" presName="conn2-1" presStyleLbl="parChTrans1D3" presStyleIdx="0" presStyleCnt="5"/>
      <dgm:spPr/>
    </dgm:pt>
    <dgm:pt modelId="{B1E1402C-8549-4FC6-8B04-2F97FBFFD2CC}" type="pres">
      <dgm:prSet presAssocID="{2DA79C73-C467-46E5-ADDB-0A12FF3B6A3E}" presName="connTx" presStyleLbl="parChTrans1D3" presStyleIdx="0" presStyleCnt="5"/>
      <dgm:spPr/>
    </dgm:pt>
    <dgm:pt modelId="{7862CB44-313A-4B56-AC51-7EE0D29F73A5}" type="pres">
      <dgm:prSet presAssocID="{20460E2E-9AE9-4E86-8384-97DA885B0DB8}" presName="root2" presStyleCnt="0"/>
      <dgm:spPr/>
    </dgm:pt>
    <dgm:pt modelId="{F39DAD03-851E-426C-BBAE-B7D4F059E92B}" type="pres">
      <dgm:prSet presAssocID="{20460E2E-9AE9-4E86-8384-97DA885B0DB8}" presName="LevelTwoTextNode" presStyleLbl="node3" presStyleIdx="0" presStyleCnt="5" custScaleX="138319">
        <dgm:presLayoutVars>
          <dgm:chPref val="3"/>
        </dgm:presLayoutVars>
      </dgm:prSet>
      <dgm:spPr/>
    </dgm:pt>
    <dgm:pt modelId="{D569186E-60B2-4E00-966A-225685C4F4BC}" type="pres">
      <dgm:prSet presAssocID="{20460E2E-9AE9-4E86-8384-97DA885B0DB8}" presName="level3hierChild" presStyleCnt="0"/>
      <dgm:spPr/>
    </dgm:pt>
    <dgm:pt modelId="{CCB52D83-E88F-409A-8B22-FB2FB4E64832}" type="pres">
      <dgm:prSet presAssocID="{B4768E32-7F48-4879-AE55-FDA7FD6971BC}" presName="conn2-1" presStyleLbl="parChTrans1D3" presStyleIdx="1" presStyleCnt="5"/>
      <dgm:spPr/>
    </dgm:pt>
    <dgm:pt modelId="{7E88521D-A332-42E4-81E6-1E4D68D9C52C}" type="pres">
      <dgm:prSet presAssocID="{B4768E32-7F48-4879-AE55-FDA7FD6971BC}" presName="connTx" presStyleLbl="parChTrans1D3" presStyleIdx="1" presStyleCnt="5"/>
      <dgm:spPr/>
    </dgm:pt>
    <dgm:pt modelId="{F168A87F-C63E-400A-A534-4F143F4F4C54}" type="pres">
      <dgm:prSet presAssocID="{97CE6644-0693-451A-B539-60C7DADFF3C8}" presName="root2" presStyleCnt="0"/>
      <dgm:spPr/>
    </dgm:pt>
    <dgm:pt modelId="{54759A32-CCA8-49E5-857A-745A614ECB46}" type="pres">
      <dgm:prSet presAssocID="{97CE6644-0693-451A-B539-60C7DADFF3C8}" presName="LevelTwoTextNode" presStyleLbl="node3" presStyleIdx="1" presStyleCnt="5" custScaleX="137915">
        <dgm:presLayoutVars>
          <dgm:chPref val="3"/>
        </dgm:presLayoutVars>
      </dgm:prSet>
      <dgm:spPr/>
    </dgm:pt>
    <dgm:pt modelId="{4B18E46D-5BCB-4026-9B13-32C09AAA8181}" type="pres">
      <dgm:prSet presAssocID="{97CE6644-0693-451A-B539-60C7DADFF3C8}" presName="level3hierChild" presStyleCnt="0"/>
      <dgm:spPr/>
    </dgm:pt>
    <dgm:pt modelId="{E8537D40-FCD0-4496-9589-1CF383023F17}" type="pres">
      <dgm:prSet presAssocID="{9083A4BD-E713-473F-A190-3C50056C72A3}" presName="conn2-1" presStyleLbl="parChTrans1D3" presStyleIdx="2" presStyleCnt="5"/>
      <dgm:spPr/>
    </dgm:pt>
    <dgm:pt modelId="{9ED1259C-53FD-4F88-BBA1-C51EC39D8DB6}" type="pres">
      <dgm:prSet presAssocID="{9083A4BD-E713-473F-A190-3C50056C72A3}" presName="connTx" presStyleLbl="parChTrans1D3" presStyleIdx="2" presStyleCnt="5"/>
      <dgm:spPr/>
    </dgm:pt>
    <dgm:pt modelId="{99F0E702-7A0F-4D7E-B132-0762D633C1C8}" type="pres">
      <dgm:prSet presAssocID="{A3AA4BAC-E984-4652-AA3B-7FF5BD99EE6D}" presName="root2" presStyleCnt="0"/>
      <dgm:spPr/>
    </dgm:pt>
    <dgm:pt modelId="{67B94D0F-74F5-4619-8453-78FB7A6CF51A}" type="pres">
      <dgm:prSet presAssocID="{A3AA4BAC-E984-4652-AA3B-7FF5BD99EE6D}" presName="LevelTwoTextNode" presStyleLbl="node3" presStyleIdx="2" presStyleCnt="5" custScaleX="139695">
        <dgm:presLayoutVars>
          <dgm:chPref val="3"/>
        </dgm:presLayoutVars>
      </dgm:prSet>
      <dgm:spPr/>
    </dgm:pt>
    <dgm:pt modelId="{0535EE8C-3BB6-4565-AE93-8503D21EE56B}" type="pres">
      <dgm:prSet presAssocID="{A3AA4BAC-E984-4652-AA3B-7FF5BD99EE6D}" presName="level3hierChild" presStyleCnt="0"/>
      <dgm:spPr/>
    </dgm:pt>
    <dgm:pt modelId="{DFE4F0D8-41A6-4CFC-9CB5-440A56150DB2}" type="pres">
      <dgm:prSet presAssocID="{8E0C734C-E2BA-4ACD-A907-CB11B4C78648}" presName="conn2-1" presStyleLbl="parChTrans1D3" presStyleIdx="3" presStyleCnt="5"/>
      <dgm:spPr/>
    </dgm:pt>
    <dgm:pt modelId="{5FC6FD5C-1135-471A-8C56-9C2496168820}" type="pres">
      <dgm:prSet presAssocID="{8E0C734C-E2BA-4ACD-A907-CB11B4C78648}" presName="connTx" presStyleLbl="parChTrans1D3" presStyleIdx="3" presStyleCnt="5"/>
      <dgm:spPr/>
    </dgm:pt>
    <dgm:pt modelId="{CA316958-20B2-4E72-9475-96F9D8F5E4C9}" type="pres">
      <dgm:prSet presAssocID="{DF271FC4-1ED2-4A19-8858-5232BAF3C265}" presName="root2" presStyleCnt="0"/>
      <dgm:spPr/>
    </dgm:pt>
    <dgm:pt modelId="{8964936D-CAD8-488B-91A0-3553FFCF3187}" type="pres">
      <dgm:prSet presAssocID="{DF271FC4-1ED2-4A19-8858-5232BAF3C265}" presName="LevelTwoTextNode" presStyleLbl="node3" presStyleIdx="3" presStyleCnt="5" custScaleX="139695">
        <dgm:presLayoutVars>
          <dgm:chPref val="3"/>
        </dgm:presLayoutVars>
      </dgm:prSet>
      <dgm:spPr/>
    </dgm:pt>
    <dgm:pt modelId="{12667F4F-BF2C-47A9-A311-4CECAEAB03CE}" type="pres">
      <dgm:prSet presAssocID="{DF271FC4-1ED2-4A19-8858-5232BAF3C265}" presName="level3hierChild" presStyleCnt="0"/>
      <dgm:spPr/>
    </dgm:pt>
    <dgm:pt modelId="{E150549F-B0F6-4090-9468-40C11661F3FD}" type="pres">
      <dgm:prSet presAssocID="{EF4F6BAC-D81D-4255-B3CC-A5B5027E4D14}" presName="conn2-1" presStyleLbl="parChTrans1D3" presStyleIdx="4" presStyleCnt="5"/>
      <dgm:spPr/>
    </dgm:pt>
    <dgm:pt modelId="{CC8F7EDF-067F-4827-A875-170FB6280EA3}" type="pres">
      <dgm:prSet presAssocID="{EF4F6BAC-D81D-4255-B3CC-A5B5027E4D14}" presName="connTx" presStyleLbl="parChTrans1D3" presStyleIdx="4" presStyleCnt="5"/>
      <dgm:spPr/>
    </dgm:pt>
    <dgm:pt modelId="{65667ED9-2001-46D2-954C-175428DF3493}" type="pres">
      <dgm:prSet presAssocID="{C09E35A9-2BD3-4C46-B29F-05E978271AE5}" presName="root2" presStyleCnt="0"/>
      <dgm:spPr/>
    </dgm:pt>
    <dgm:pt modelId="{D4B07E7B-A3F4-4CD0-8B73-C1B96431B173}" type="pres">
      <dgm:prSet presAssocID="{C09E35A9-2BD3-4C46-B29F-05E978271AE5}" presName="LevelTwoTextNode" presStyleLbl="node3" presStyleIdx="4" presStyleCnt="5" custScaleX="139695">
        <dgm:presLayoutVars>
          <dgm:chPref val="3"/>
        </dgm:presLayoutVars>
      </dgm:prSet>
      <dgm:spPr/>
    </dgm:pt>
    <dgm:pt modelId="{7B3160D0-0084-4082-A240-73FE0B30D368}" type="pres">
      <dgm:prSet presAssocID="{C09E35A9-2BD3-4C46-B29F-05E978271AE5}" presName="level3hierChild" presStyleCnt="0"/>
      <dgm:spPr/>
    </dgm:pt>
  </dgm:ptLst>
  <dgm:cxnLst>
    <dgm:cxn modelId="{1FCD4E03-A918-45D1-BE6E-108343EC7E04}" type="presOf" srcId="{6011C5B8-4C90-48B2-9913-8CD8C801C007}" destId="{946BAF6B-D08B-4F90-B25A-B9538D10BE88}" srcOrd="0" destOrd="0" presId="urn:microsoft.com/office/officeart/2005/8/layout/hierarchy2"/>
    <dgm:cxn modelId="{0DBD7603-376C-47B6-9EE3-09382848C63E}" type="presOf" srcId="{C063FC5A-339C-44A6-BCC6-19A04B986415}" destId="{2347E2DA-E1B0-4CE0-A6B1-202B7C5F434A}" srcOrd="0" destOrd="0" presId="urn:microsoft.com/office/officeart/2005/8/layout/hierarchy2"/>
    <dgm:cxn modelId="{463E2C14-3E9C-455A-892B-C767D0826106}" srcId="{6011C5B8-4C90-48B2-9913-8CD8C801C007}" destId="{C063FC5A-339C-44A6-BCC6-19A04B986415}" srcOrd="0" destOrd="0" parTransId="{352DD297-05D0-43C4-A1BE-B66CB92A2274}" sibTransId="{04BD5CA0-B603-47A4-A3A2-E69411E1D298}"/>
    <dgm:cxn modelId="{5FD77325-FB48-4DEE-AC2E-560787095957}" srcId="{B5A6491C-45F1-4902-A64E-3B3637CE7D1E}" destId="{97CE6644-0693-451A-B539-60C7DADFF3C8}" srcOrd="1" destOrd="0" parTransId="{B4768E32-7F48-4879-AE55-FDA7FD6971BC}" sibTransId="{80409DC2-ACF1-429A-BB40-F033CC08FEF1}"/>
    <dgm:cxn modelId="{9A4FAA25-4916-4869-8D7D-684063C89FA2}" type="presOf" srcId="{EF4F6BAC-D81D-4255-B3CC-A5B5027E4D14}" destId="{E150549F-B0F6-4090-9468-40C11661F3FD}" srcOrd="0" destOrd="0" presId="urn:microsoft.com/office/officeart/2005/8/layout/hierarchy2"/>
    <dgm:cxn modelId="{9619E82C-F91E-4E2A-A510-082DD8608D20}" type="presOf" srcId="{20460E2E-9AE9-4E86-8384-97DA885B0DB8}" destId="{F39DAD03-851E-426C-BBAE-B7D4F059E92B}" srcOrd="0" destOrd="0" presId="urn:microsoft.com/office/officeart/2005/8/layout/hierarchy2"/>
    <dgm:cxn modelId="{2669825F-668E-438F-AD3E-EA93B6C2C19D}" type="presOf" srcId="{352DD297-05D0-43C4-A1BE-B66CB92A2274}" destId="{E0DDF367-68A6-4E8A-8C75-B06573F30CB0}" srcOrd="1" destOrd="0" presId="urn:microsoft.com/office/officeart/2005/8/layout/hierarchy2"/>
    <dgm:cxn modelId="{A7581E62-0178-40D8-AA27-DA2A026F74FC}" type="presOf" srcId="{A3AA4BAC-E984-4652-AA3B-7FF5BD99EE6D}" destId="{67B94D0F-74F5-4619-8453-78FB7A6CF51A}" srcOrd="0" destOrd="0" presId="urn:microsoft.com/office/officeart/2005/8/layout/hierarchy2"/>
    <dgm:cxn modelId="{F5522B66-7C76-43BF-A945-78F03472E4AD}" type="presOf" srcId="{89B04461-5BCA-482E-B401-9D80CF321214}" destId="{3C2A1440-EF8B-4D8C-9D41-3FB0B985684E}" srcOrd="0" destOrd="0" presId="urn:microsoft.com/office/officeart/2005/8/layout/hierarchy2"/>
    <dgm:cxn modelId="{9B669A6A-232D-4E75-92BB-2972E392D6A8}" type="presOf" srcId="{B4768E32-7F48-4879-AE55-FDA7FD6971BC}" destId="{CCB52D83-E88F-409A-8B22-FB2FB4E64832}" srcOrd="0" destOrd="0" presId="urn:microsoft.com/office/officeart/2005/8/layout/hierarchy2"/>
    <dgm:cxn modelId="{FC9D9F4B-D2EE-4BAF-B735-1EA248A7395C}" srcId="{89B04461-5BCA-482E-B401-9D80CF321214}" destId="{6011C5B8-4C90-48B2-9913-8CD8C801C007}" srcOrd="0" destOrd="0" parTransId="{0C658080-A1F5-47AF-90B7-4DA63F9160D0}" sibTransId="{4C240F7F-E9B4-4DCD-8C8E-637D560DAD70}"/>
    <dgm:cxn modelId="{5C13C04B-6EA7-40CE-9B14-DAED535F613F}" type="presOf" srcId="{317700AD-C317-46AD-8369-C222F1DA5230}" destId="{BE5D81F8-5FD0-42EE-979D-4D67E2D218F2}" srcOrd="1" destOrd="0" presId="urn:microsoft.com/office/officeart/2005/8/layout/hierarchy2"/>
    <dgm:cxn modelId="{962AD64D-3845-4C96-80F8-B23938542CCF}" type="presOf" srcId="{352DD297-05D0-43C4-A1BE-B66CB92A2274}" destId="{098C53C3-DB7F-4D23-9C85-728BF144B9F1}" srcOrd="0" destOrd="0" presId="urn:microsoft.com/office/officeart/2005/8/layout/hierarchy2"/>
    <dgm:cxn modelId="{80639671-8B3B-4B6B-8BAC-609E4A5BCBF0}" type="presOf" srcId="{8E0C734C-E2BA-4ACD-A907-CB11B4C78648}" destId="{DFE4F0D8-41A6-4CFC-9CB5-440A56150DB2}" srcOrd="0" destOrd="0" presId="urn:microsoft.com/office/officeart/2005/8/layout/hierarchy2"/>
    <dgm:cxn modelId="{2E637674-ADF8-4AEB-8688-0C4715AC6E41}" type="presOf" srcId="{97CE6644-0693-451A-B539-60C7DADFF3C8}" destId="{54759A32-CCA8-49E5-857A-745A614ECB46}" srcOrd="0" destOrd="0" presId="urn:microsoft.com/office/officeart/2005/8/layout/hierarchy2"/>
    <dgm:cxn modelId="{674D2B89-9A0B-48F7-8446-CCBCE2981B2A}" type="presOf" srcId="{EF4F6BAC-D81D-4255-B3CC-A5B5027E4D14}" destId="{CC8F7EDF-067F-4827-A875-170FB6280EA3}" srcOrd="1" destOrd="0" presId="urn:microsoft.com/office/officeart/2005/8/layout/hierarchy2"/>
    <dgm:cxn modelId="{072B378B-3E18-4DE1-80E8-A0E8DAC480EE}" type="presOf" srcId="{9083A4BD-E713-473F-A190-3C50056C72A3}" destId="{9ED1259C-53FD-4F88-BBA1-C51EC39D8DB6}" srcOrd="1" destOrd="0" presId="urn:microsoft.com/office/officeart/2005/8/layout/hierarchy2"/>
    <dgm:cxn modelId="{0D84518D-492A-4FC8-9511-923ECE4786A9}" type="presOf" srcId="{317700AD-C317-46AD-8369-C222F1DA5230}" destId="{AA27E113-834D-41E5-8701-F695C46CDDAE}" srcOrd="0" destOrd="0" presId="urn:microsoft.com/office/officeart/2005/8/layout/hierarchy2"/>
    <dgm:cxn modelId="{E77BD496-3966-43D0-B04B-BF5C4DDB0D4C}" srcId="{B5A6491C-45F1-4902-A64E-3B3637CE7D1E}" destId="{DF271FC4-1ED2-4A19-8858-5232BAF3C265}" srcOrd="3" destOrd="0" parTransId="{8E0C734C-E2BA-4ACD-A907-CB11B4C78648}" sibTransId="{2468E413-93BA-428C-AF45-E4A7CE82C217}"/>
    <dgm:cxn modelId="{4A3A1AAA-2C14-4F6C-B826-7763A87F03E4}" srcId="{B5A6491C-45F1-4902-A64E-3B3637CE7D1E}" destId="{20460E2E-9AE9-4E86-8384-97DA885B0DB8}" srcOrd="0" destOrd="0" parTransId="{2DA79C73-C467-46E5-ADDB-0A12FF3B6A3E}" sibTransId="{DC05F94B-3041-45EC-94E1-BE37A1745AC4}"/>
    <dgm:cxn modelId="{AFF4C8AF-C6E2-4D80-B23D-7DBA603BEEE4}" type="presOf" srcId="{B4768E32-7F48-4879-AE55-FDA7FD6971BC}" destId="{7E88521D-A332-42E4-81E6-1E4D68D9C52C}" srcOrd="1" destOrd="0" presId="urn:microsoft.com/office/officeart/2005/8/layout/hierarchy2"/>
    <dgm:cxn modelId="{592D84B2-ACD6-45DB-8615-444A135B79D6}" type="presOf" srcId="{DF271FC4-1ED2-4A19-8858-5232BAF3C265}" destId="{8964936D-CAD8-488B-91A0-3553FFCF3187}" srcOrd="0" destOrd="0" presId="urn:microsoft.com/office/officeart/2005/8/layout/hierarchy2"/>
    <dgm:cxn modelId="{C86C0EBF-EE38-4451-B891-B8D8338C35EF}" type="presOf" srcId="{2DA79C73-C467-46E5-ADDB-0A12FF3B6A3E}" destId="{B1E1402C-8549-4FC6-8B04-2F97FBFFD2CC}" srcOrd="1" destOrd="0" presId="urn:microsoft.com/office/officeart/2005/8/layout/hierarchy2"/>
    <dgm:cxn modelId="{5D1451C2-B55A-467F-9B17-577D23CF004D}" srcId="{B5A6491C-45F1-4902-A64E-3B3637CE7D1E}" destId="{A3AA4BAC-E984-4652-AA3B-7FF5BD99EE6D}" srcOrd="2" destOrd="0" parTransId="{9083A4BD-E713-473F-A190-3C50056C72A3}" sibTransId="{4288944A-702A-498F-BB89-BF8FD024D2D5}"/>
    <dgm:cxn modelId="{3AFE61CC-F3B8-43EC-9702-6AF6AF7C97EE}" type="presOf" srcId="{C09E35A9-2BD3-4C46-B29F-05E978271AE5}" destId="{D4B07E7B-A3F4-4CD0-8B73-C1B96431B173}" srcOrd="0" destOrd="0" presId="urn:microsoft.com/office/officeart/2005/8/layout/hierarchy2"/>
    <dgm:cxn modelId="{652ECBCC-2A85-4483-B76D-CD4DD55DAF38}" type="presOf" srcId="{2DA79C73-C467-46E5-ADDB-0A12FF3B6A3E}" destId="{77A16096-5E33-42EA-9A04-C1641EC19975}" srcOrd="0" destOrd="0" presId="urn:microsoft.com/office/officeart/2005/8/layout/hierarchy2"/>
    <dgm:cxn modelId="{33DB8BDB-9A91-4F37-AE1B-A538D70AFCEC}" type="presOf" srcId="{B5A6491C-45F1-4902-A64E-3B3637CE7D1E}" destId="{9411B60C-ECA5-4B54-B7A5-A7F52A3EF914}" srcOrd="0" destOrd="0" presId="urn:microsoft.com/office/officeart/2005/8/layout/hierarchy2"/>
    <dgm:cxn modelId="{CE10B4E7-566C-48E9-9746-893F8631586E}" srcId="{6011C5B8-4C90-48B2-9913-8CD8C801C007}" destId="{B5A6491C-45F1-4902-A64E-3B3637CE7D1E}" srcOrd="1" destOrd="0" parTransId="{317700AD-C317-46AD-8369-C222F1DA5230}" sibTransId="{2F99985E-C0D5-4D08-84CC-3B867E4B85F5}"/>
    <dgm:cxn modelId="{3143D8EA-B0AB-4289-A7CC-E94D9642C1CE}" srcId="{B5A6491C-45F1-4902-A64E-3B3637CE7D1E}" destId="{C09E35A9-2BD3-4C46-B29F-05E978271AE5}" srcOrd="4" destOrd="0" parTransId="{EF4F6BAC-D81D-4255-B3CC-A5B5027E4D14}" sibTransId="{D3FD8A96-A3BB-498F-99A5-8549B462CE13}"/>
    <dgm:cxn modelId="{2202A3F1-0DAF-4C47-8758-7459A67145B3}" type="presOf" srcId="{8E0C734C-E2BA-4ACD-A907-CB11B4C78648}" destId="{5FC6FD5C-1135-471A-8C56-9C2496168820}" srcOrd="1" destOrd="0" presId="urn:microsoft.com/office/officeart/2005/8/layout/hierarchy2"/>
    <dgm:cxn modelId="{EE1279FC-4E75-4417-9D0A-2F34F9CAD055}" type="presOf" srcId="{9083A4BD-E713-473F-A190-3C50056C72A3}" destId="{E8537D40-FCD0-4496-9589-1CF383023F17}" srcOrd="0" destOrd="0" presId="urn:microsoft.com/office/officeart/2005/8/layout/hierarchy2"/>
    <dgm:cxn modelId="{9E43FCCF-BBE9-4393-8C98-E07BF4C8CA69}" type="presParOf" srcId="{3C2A1440-EF8B-4D8C-9D41-3FB0B985684E}" destId="{94191B4A-618A-4EE9-A647-F5E180D8FD3A}" srcOrd="0" destOrd="0" presId="urn:microsoft.com/office/officeart/2005/8/layout/hierarchy2"/>
    <dgm:cxn modelId="{7B78C88E-1E1C-43A6-B308-072DD2E7D088}" type="presParOf" srcId="{94191B4A-618A-4EE9-A647-F5E180D8FD3A}" destId="{946BAF6B-D08B-4F90-B25A-B9538D10BE88}" srcOrd="0" destOrd="0" presId="urn:microsoft.com/office/officeart/2005/8/layout/hierarchy2"/>
    <dgm:cxn modelId="{4B441990-4712-4CF2-86EF-25753BC944F6}" type="presParOf" srcId="{94191B4A-618A-4EE9-A647-F5E180D8FD3A}" destId="{0ECC2CC3-AA6E-45A8-B334-A757C3B8AAA5}" srcOrd="1" destOrd="0" presId="urn:microsoft.com/office/officeart/2005/8/layout/hierarchy2"/>
    <dgm:cxn modelId="{6F62BE93-DD52-4A09-8C15-998B5CC9926A}" type="presParOf" srcId="{0ECC2CC3-AA6E-45A8-B334-A757C3B8AAA5}" destId="{098C53C3-DB7F-4D23-9C85-728BF144B9F1}" srcOrd="0" destOrd="0" presId="urn:microsoft.com/office/officeart/2005/8/layout/hierarchy2"/>
    <dgm:cxn modelId="{8AE13565-2B3B-4C57-A97B-220F235C0F6B}" type="presParOf" srcId="{098C53C3-DB7F-4D23-9C85-728BF144B9F1}" destId="{E0DDF367-68A6-4E8A-8C75-B06573F30CB0}" srcOrd="0" destOrd="0" presId="urn:microsoft.com/office/officeart/2005/8/layout/hierarchy2"/>
    <dgm:cxn modelId="{8A32BD49-7CBD-424B-BFAC-FB9BD074BF3C}" type="presParOf" srcId="{0ECC2CC3-AA6E-45A8-B334-A757C3B8AAA5}" destId="{43EFAF21-C983-4080-9F18-CE3F91034819}" srcOrd="1" destOrd="0" presId="urn:microsoft.com/office/officeart/2005/8/layout/hierarchy2"/>
    <dgm:cxn modelId="{6C1BE581-15DA-4977-9458-CB742EC6CB51}" type="presParOf" srcId="{43EFAF21-C983-4080-9F18-CE3F91034819}" destId="{2347E2DA-E1B0-4CE0-A6B1-202B7C5F434A}" srcOrd="0" destOrd="0" presId="urn:microsoft.com/office/officeart/2005/8/layout/hierarchy2"/>
    <dgm:cxn modelId="{60E75980-6476-43BC-9CB7-337F284F3334}" type="presParOf" srcId="{43EFAF21-C983-4080-9F18-CE3F91034819}" destId="{D16790F4-766F-46B6-B4E7-1AC1C3880F58}" srcOrd="1" destOrd="0" presId="urn:microsoft.com/office/officeart/2005/8/layout/hierarchy2"/>
    <dgm:cxn modelId="{8F080C0D-6EF1-4317-8FE1-41BFB6AB7BD5}" type="presParOf" srcId="{0ECC2CC3-AA6E-45A8-B334-A757C3B8AAA5}" destId="{AA27E113-834D-41E5-8701-F695C46CDDAE}" srcOrd="2" destOrd="0" presId="urn:microsoft.com/office/officeart/2005/8/layout/hierarchy2"/>
    <dgm:cxn modelId="{FC08EF6B-84BD-4352-B929-5B2E447E2E7F}" type="presParOf" srcId="{AA27E113-834D-41E5-8701-F695C46CDDAE}" destId="{BE5D81F8-5FD0-42EE-979D-4D67E2D218F2}" srcOrd="0" destOrd="0" presId="urn:microsoft.com/office/officeart/2005/8/layout/hierarchy2"/>
    <dgm:cxn modelId="{7BE0309C-7A68-4418-99A5-2B771FB74D8B}" type="presParOf" srcId="{0ECC2CC3-AA6E-45A8-B334-A757C3B8AAA5}" destId="{AE6F1CDD-98D4-47C9-8B94-F4D639FEDDDA}" srcOrd="3" destOrd="0" presId="urn:microsoft.com/office/officeart/2005/8/layout/hierarchy2"/>
    <dgm:cxn modelId="{54858394-D483-4FE2-A8CF-BBD726776067}" type="presParOf" srcId="{AE6F1CDD-98D4-47C9-8B94-F4D639FEDDDA}" destId="{9411B60C-ECA5-4B54-B7A5-A7F52A3EF914}" srcOrd="0" destOrd="0" presId="urn:microsoft.com/office/officeart/2005/8/layout/hierarchy2"/>
    <dgm:cxn modelId="{77E284B2-F6D0-4A5D-84A4-8B9116DEF532}" type="presParOf" srcId="{AE6F1CDD-98D4-47C9-8B94-F4D639FEDDDA}" destId="{9AE91ED4-382A-4662-A5D5-40718D6FDD06}" srcOrd="1" destOrd="0" presId="urn:microsoft.com/office/officeart/2005/8/layout/hierarchy2"/>
    <dgm:cxn modelId="{02CCC211-68C3-4FFE-A6CF-33D9FBEFD304}" type="presParOf" srcId="{9AE91ED4-382A-4662-A5D5-40718D6FDD06}" destId="{77A16096-5E33-42EA-9A04-C1641EC19975}" srcOrd="0" destOrd="0" presId="urn:microsoft.com/office/officeart/2005/8/layout/hierarchy2"/>
    <dgm:cxn modelId="{ABC3537B-2629-4679-A47A-9D6E480B5B2E}" type="presParOf" srcId="{77A16096-5E33-42EA-9A04-C1641EC19975}" destId="{B1E1402C-8549-4FC6-8B04-2F97FBFFD2CC}" srcOrd="0" destOrd="0" presId="urn:microsoft.com/office/officeart/2005/8/layout/hierarchy2"/>
    <dgm:cxn modelId="{7E55DF30-8496-4070-98FA-416FD75D8432}" type="presParOf" srcId="{9AE91ED4-382A-4662-A5D5-40718D6FDD06}" destId="{7862CB44-313A-4B56-AC51-7EE0D29F73A5}" srcOrd="1" destOrd="0" presId="urn:microsoft.com/office/officeart/2005/8/layout/hierarchy2"/>
    <dgm:cxn modelId="{72E75600-7279-4C50-AC73-8F77350049C3}" type="presParOf" srcId="{7862CB44-313A-4B56-AC51-7EE0D29F73A5}" destId="{F39DAD03-851E-426C-BBAE-B7D4F059E92B}" srcOrd="0" destOrd="0" presId="urn:microsoft.com/office/officeart/2005/8/layout/hierarchy2"/>
    <dgm:cxn modelId="{E1750174-9CC4-458E-83D6-5157F5399211}" type="presParOf" srcId="{7862CB44-313A-4B56-AC51-7EE0D29F73A5}" destId="{D569186E-60B2-4E00-966A-225685C4F4BC}" srcOrd="1" destOrd="0" presId="urn:microsoft.com/office/officeart/2005/8/layout/hierarchy2"/>
    <dgm:cxn modelId="{8D6786EC-20ED-4DC0-BA7D-BE1CCAF2CC29}" type="presParOf" srcId="{9AE91ED4-382A-4662-A5D5-40718D6FDD06}" destId="{CCB52D83-E88F-409A-8B22-FB2FB4E64832}" srcOrd="2" destOrd="0" presId="urn:microsoft.com/office/officeart/2005/8/layout/hierarchy2"/>
    <dgm:cxn modelId="{91EDDBF5-9045-43FA-8254-5BA7C3405806}" type="presParOf" srcId="{CCB52D83-E88F-409A-8B22-FB2FB4E64832}" destId="{7E88521D-A332-42E4-81E6-1E4D68D9C52C}" srcOrd="0" destOrd="0" presId="urn:microsoft.com/office/officeart/2005/8/layout/hierarchy2"/>
    <dgm:cxn modelId="{6DC593A2-57A2-49D7-94C2-DB5FE489B443}" type="presParOf" srcId="{9AE91ED4-382A-4662-A5D5-40718D6FDD06}" destId="{F168A87F-C63E-400A-A534-4F143F4F4C54}" srcOrd="3" destOrd="0" presId="urn:microsoft.com/office/officeart/2005/8/layout/hierarchy2"/>
    <dgm:cxn modelId="{0D9A5066-2818-4280-87E5-2CF86418677A}" type="presParOf" srcId="{F168A87F-C63E-400A-A534-4F143F4F4C54}" destId="{54759A32-CCA8-49E5-857A-745A614ECB46}" srcOrd="0" destOrd="0" presId="urn:microsoft.com/office/officeart/2005/8/layout/hierarchy2"/>
    <dgm:cxn modelId="{EA940214-A2C7-4F7B-9FDC-E7306C70D103}" type="presParOf" srcId="{F168A87F-C63E-400A-A534-4F143F4F4C54}" destId="{4B18E46D-5BCB-4026-9B13-32C09AAA8181}" srcOrd="1" destOrd="0" presId="urn:microsoft.com/office/officeart/2005/8/layout/hierarchy2"/>
    <dgm:cxn modelId="{67EE448D-264F-439C-9F8F-C2243E735345}" type="presParOf" srcId="{9AE91ED4-382A-4662-A5D5-40718D6FDD06}" destId="{E8537D40-FCD0-4496-9589-1CF383023F17}" srcOrd="4" destOrd="0" presId="urn:microsoft.com/office/officeart/2005/8/layout/hierarchy2"/>
    <dgm:cxn modelId="{C5AC4219-08D2-4F11-8DF2-5F83F68D88E2}" type="presParOf" srcId="{E8537D40-FCD0-4496-9589-1CF383023F17}" destId="{9ED1259C-53FD-4F88-BBA1-C51EC39D8DB6}" srcOrd="0" destOrd="0" presId="urn:microsoft.com/office/officeart/2005/8/layout/hierarchy2"/>
    <dgm:cxn modelId="{20904752-C428-485C-A087-06BBB2C3C585}" type="presParOf" srcId="{9AE91ED4-382A-4662-A5D5-40718D6FDD06}" destId="{99F0E702-7A0F-4D7E-B132-0762D633C1C8}" srcOrd="5" destOrd="0" presId="urn:microsoft.com/office/officeart/2005/8/layout/hierarchy2"/>
    <dgm:cxn modelId="{953ECB01-AD88-4335-9DF1-4BBFD2360E20}" type="presParOf" srcId="{99F0E702-7A0F-4D7E-B132-0762D633C1C8}" destId="{67B94D0F-74F5-4619-8453-78FB7A6CF51A}" srcOrd="0" destOrd="0" presId="urn:microsoft.com/office/officeart/2005/8/layout/hierarchy2"/>
    <dgm:cxn modelId="{84F3AE2C-6D44-4821-921E-BD4B9C479753}" type="presParOf" srcId="{99F0E702-7A0F-4D7E-B132-0762D633C1C8}" destId="{0535EE8C-3BB6-4565-AE93-8503D21EE56B}" srcOrd="1" destOrd="0" presId="urn:microsoft.com/office/officeart/2005/8/layout/hierarchy2"/>
    <dgm:cxn modelId="{8EC2CCE3-3284-489F-8B76-14D0DA8168BC}" type="presParOf" srcId="{9AE91ED4-382A-4662-A5D5-40718D6FDD06}" destId="{DFE4F0D8-41A6-4CFC-9CB5-440A56150DB2}" srcOrd="6" destOrd="0" presId="urn:microsoft.com/office/officeart/2005/8/layout/hierarchy2"/>
    <dgm:cxn modelId="{6BC6C109-3B54-4113-9054-AEA570E4E886}" type="presParOf" srcId="{DFE4F0D8-41A6-4CFC-9CB5-440A56150DB2}" destId="{5FC6FD5C-1135-471A-8C56-9C2496168820}" srcOrd="0" destOrd="0" presId="urn:microsoft.com/office/officeart/2005/8/layout/hierarchy2"/>
    <dgm:cxn modelId="{BE418A7C-ED03-4ACE-A568-CE44A3AEE7B2}" type="presParOf" srcId="{9AE91ED4-382A-4662-A5D5-40718D6FDD06}" destId="{CA316958-20B2-4E72-9475-96F9D8F5E4C9}" srcOrd="7" destOrd="0" presId="urn:microsoft.com/office/officeart/2005/8/layout/hierarchy2"/>
    <dgm:cxn modelId="{070D1C0C-3C95-4950-B24F-2E1DF89815EF}" type="presParOf" srcId="{CA316958-20B2-4E72-9475-96F9D8F5E4C9}" destId="{8964936D-CAD8-488B-91A0-3553FFCF3187}" srcOrd="0" destOrd="0" presId="urn:microsoft.com/office/officeart/2005/8/layout/hierarchy2"/>
    <dgm:cxn modelId="{0E0156D7-ABCC-482D-8E48-9AEDDC306608}" type="presParOf" srcId="{CA316958-20B2-4E72-9475-96F9D8F5E4C9}" destId="{12667F4F-BF2C-47A9-A311-4CECAEAB03CE}" srcOrd="1" destOrd="0" presId="urn:microsoft.com/office/officeart/2005/8/layout/hierarchy2"/>
    <dgm:cxn modelId="{E6A80151-C535-418C-8E37-57F72D97359E}" type="presParOf" srcId="{9AE91ED4-382A-4662-A5D5-40718D6FDD06}" destId="{E150549F-B0F6-4090-9468-40C11661F3FD}" srcOrd="8" destOrd="0" presId="urn:microsoft.com/office/officeart/2005/8/layout/hierarchy2"/>
    <dgm:cxn modelId="{23E0ACFB-6337-4F8A-B4C6-4FC5F961CBC6}" type="presParOf" srcId="{E150549F-B0F6-4090-9468-40C11661F3FD}" destId="{CC8F7EDF-067F-4827-A875-170FB6280EA3}" srcOrd="0" destOrd="0" presId="urn:microsoft.com/office/officeart/2005/8/layout/hierarchy2"/>
    <dgm:cxn modelId="{F23AF9CB-1622-447A-B94A-F61DF7FD6DB2}" type="presParOf" srcId="{9AE91ED4-382A-4662-A5D5-40718D6FDD06}" destId="{65667ED9-2001-46D2-954C-175428DF3493}" srcOrd="9" destOrd="0" presId="urn:microsoft.com/office/officeart/2005/8/layout/hierarchy2"/>
    <dgm:cxn modelId="{F56219E7-ABF3-4BF9-8B1E-D87B17F7E845}" type="presParOf" srcId="{65667ED9-2001-46D2-954C-175428DF3493}" destId="{D4B07E7B-A3F4-4CD0-8B73-C1B96431B173}" srcOrd="0" destOrd="0" presId="urn:microsoft.com/office/officeart/2005/8/layout/hierarchy2"/>
    <dgm:cxn modelId="{E9AC90BA-BB82-45C5-B64F-E01E6DEE8F30}" type="presParOf" srcId="{65667ED9-2001-46D2-954C-175428DF3493}" destId="{7B3160D0-0084-4082-A240-73FE0B30D368}"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122932-9093-4B43-8EB2-98930187D00F}"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vi-VN"/>
        </a:p>
      </dgm:t>
    </dgm:pt>
    <dgm:pt modelId="{AEC52AD4-8ECF-48C2-B0D8-DEE33736E893}">
      <dgm:prSet custT="1"/>
      <dgm:spPr/>
      <dgm:t>
        <a:bodyPr/>
        <a:lstStyle/>
        <a:p>
          <a:pPr>
            <a:lnSpc>
              <a:spcPct val="150000"/>
            </a:lnSpc>
          </a:pPr>
          <a:r>
            <a:rPr lang="vi-VN" sz="1600" b="1" i="0" dirty="0" err="1">
              <a:solidFill>
                <a:schemeClr val="accent3"/>
              </a:solidFill>
              <a:latin typeface="Arial" panose="020B0604020202020204" pitchFamily="34" charset="0"/>
              <a:cs typeface="Arial" panose="020B0604020202020204" pitchFamily="34" charset="0"/>
              <a:sym typeface="Arial" panose="020B0604020202020204" pitchFamily="34" charset="0"/>
            </a:rPr>
            <a:t>Là</a:t>
          </a:r>
          <a:r>
            <a:rPr lang="vi-VN" sz="1600" b="1" i="0" dirty="0">
              <a:solidFill>
                <a:schemeClr val="accent3"/>
              </a:solidFill>
              <a:latin typeface="Arial" panose="020B0604020202020204" pitchFamily="34" charset="0"/>
              <a:cs typeface="Arial" panose="020B0604020202020204" pitchFamily="34" charset="0"/>
              <a:sym typeface="Arial" panose="020B0604020202020204" pitchFamily="34" charset="0"/>
            </a:rPr>
            <a:t> </a:t>
          </a:r>
          <a:r>
            <a:rPr lang="vi-VN" sz="1600" b="1" i="0" dirty="0" err="1">
              <a:solidFill>
                <a:schemeClr val="accent3"/>
              </a:solidFill>
              <a:latin typeface="Arial" panose="020B0604020202020204" pitchFamily="34" charset="0"/>
              <a:cs typeface="Arial" panose="020B0604020202020204" pitchFamily="34" charset="0"/>
              <a:sym typeface="Arial" panose="020B0604020202020204" pitchFamily="34" charset="0"/>
            </a:rPr>
            <a:t>hành</a:t>
          </a:r>
          <a:r>
            <a:rPr lang="vi-VN" sz="1600" b="1" i="0" dirty="0">
              <a:solidFill>
                <a:schemeClr val="accent3"/>
              </a:solidFill>
              <a:latin typeface="Arial" panose="020B0604020202020204" pitchFamily="34" charset="0"/>
              <a:cs typeface="Arial" panose="020B0604020202020204" pitchFamily="34" charset="0"/>
              <a:sym typeface="Arial" panose="020B0604020202020204" pitchFamily="34" charset="0"/>
            </a:rPr>
            <a:t> </a:t>
          </a:r>
          <a:r>
            <a:rPr lang="vi-VN" sz="1600" b="1" i="0" dirty="0" err="1">
              <a:solidFill>
                <a:schemeClr val="accent3"/>
              </a:solidFill>
              <a:latin typeface="Arial" panose="020B0604020202020204" pitchFamily="34" charset="0"/>
              <a:cs typeface="Arial" panose="020B0604020202020204" pitchFamily="34" charset="0"/>
              <a:sym typeface="Arial" panose="020B0604020202020204" pitchFamily="34" charset="0"/>
            </a:rPr>
            <a:t>trình</a:t>
          </a:r>
          <a:r>
            <a:rPr lang="vi-VN" sz="1600" b="1" i="0" dirty="0">
              <a:solidFill>
                <a:schemeClr val="accent3"/>
              </a:solidFill>
              <a:latin typeface="Arial" panose="020B0604020202020204" pitchFamily="34" charset="0"/>
              <a:cs typeface="Arial" panose="020B0604020202020204" pitchFamily="34" charset="0"/>
              <a:sym typeface="Arial" panose="020B0604020202020204" pitchFamily="34" charset="0"/>
            </a:rPr>
            <a:t> </a:t>
          </a:r>
          <a:r>
            <a:rPr lang="vi-VN" sz="1600" b="1" i="0" dirty="0" err="1">
              <a:solidFill>
                <a:schemeClr val="accent3"/>
              </a:solidFill>
              <a:latin typeface="Arial" panose="020B0604020202020204" pitchFamily="34" charset="0"/>
              <a:cs typeface="Arial" panose="020B0604020202020204" pitchFamily="34" charset="0"/>
              <a:sym typeface="Arial" panose="020B0604020202020204" pitchFamily="34" charset="0"/>
            </a:rPr>
            <a:t>khám</a:t>
          </a:r>
          <a:r>
            <a:rPr lang="vi-VN" sz="1600" b="1" i="0" dirty="0">
              <a:solidFill>
                <a:schemeClr val="accent3"/>
              </a:solidFill>
              <a:latin typeface="Arial" panose="020B0604020202020204" pitchFamily="34" charset="0"/>
              <a:cs typeface="Arial" panose="020B0604020202020204" pitchFamily="34" charset="0"/>
              <a:sym typeface="Arial" panose="020B0604020202020204" pitchFamily="34" charset="0"/>
            </a:rPr>
            <a:t> </a:t>
          </a:r>
          <a:r>
            <a:rPr lang="vi-VN" sz="1600" b="1" i="0" dirty="0" err="1">
              <a:solidFill>
                <a:schemeClr val="accent3"/>
              </a:solidFill>
              <a:latin typeface="Arial" panose="020B0604020202020204" pitchFamily="34" charset="0"/>
              <a:cs typeface="Arial" panose="020B0604020202020204" pitchFamily="34" charset="0"/>
              <a:sym typeface="Arial" panose="020B0604020202020204" pitchFamily="34" charset="0"/>
            </a:rPr>
            <a:t>phá</a:t>
          </a:r>
          <a:r>
            <a:rPr lang="vi-VN" sz="1600" b="1" i="0" dirty="0">
              <a:solidFill>
                <a:schemeClr val="accent3"/>
              </a:solidFill>
              <a:latin typeface="Arial" panose="020B0604020202020204" pitchFamily="34" charset="0"/>
              <a:cs typeface="Arial" panose="020B0604020202020204" pitchFamily="34" charset="0"/>
              <a:sym typeface="Arial" panose="020B0604020202020204" pitchFamily="34" charset="0"/>
            </a:rPr>
            <a:t> </a:t>
          </a:r>
          <a:r>
            <a:rPr lang="vi-VN" sz="1600" b="1" i="0" dirty="0" err="1">
              <a:solidFill>
                <a:schemeClr val="accent3"/>
              </a:solidFill>
              <a:latin typeface="Arial" panose="020B0604020202020204" pitchFamily="34" charset="0"/>
              <a:cs typeface="Arial" panose="020B0604020202020204" pitchFamily="34" charset="0"/>
              <a:sym typeface="Arial" panose="020B0604020202020204" pitchFamily="34" charset="0"/>
            </a:rPr>
            <a:t>thú</a:t>
          </a:r>
          <a:r>
            <a:rPr lang="vi-VN" sz="1600" b="1" i="0" dirty="0">
              <a:solidFill>
                <a:schemeClr val="accent3"/>
              </a:solidFill>
              <a:latin typeface="Arial" panose="020B0604020202020204" pitchFamily="34" charset="0"/>
              <a:cs typeface="Arial" panose="020B0604020202020204" pitchFamily="34" charset="0"/>
              <a:sym typeface="Arial" panose="020B0604020202020204" pitchFamily="34" charset="0"/>
            </a:rPr>
            <a:t> </a:t>
          </a:r>
          <a:r>
            <a:rPr lang="vi-VN" sz="1600" b="1" i="0" dirty="0" err="1">
              <a:solidFill>
                <a:schemeClr val="accent3"/>
              </a:solidFill>
              <a:latin typeface="Arial" panose="020B0604020202020204" pitchFamily="34" charset="0"/>
              <a:cs typeface="Arial" panose="020B0604020202020204" pitchFamily="34" charset="0"/>
              <a:sym typeface="Arial" panose="020B0604020202020204" pitchFamily="34" charset="0"/>
            </a:rPr>
            <a:t>vị</a:t>
          </a:r>
          <a:r>
            <a:rPr lang="vi-VN" sz="1600" b="1" i="0" dirty="0">
              <a:solidFill>
                <a:schemeClr val="accent3"/>
              </a:solidFill>
              <a:latin typeface="Arial" panose="020B0604020202020204" pitchFamily="34" charset="0"/>
              <a:cs typeface="Arial" panose="020B0604020202020204" pitchFamily="34" charset="0"/>
              <a:sym typeface="Arial" panose="020B0604020202020204" pitchFamily="34" charset="0"/>
            </a:rPr>
            <a:t>:</a:t>
          </a:r>
          <a:endParaRPr lang="vi-VN" sz="1600" b="1" dirty="0">
            <a:solidFill>
              <a:schemeClr val="accent3"/>
            </a:solidFill>
            <a:latin typeface="Arial" panose="020B0604020202020204" pitchFamily="34" charset="0"/>
            <a:cs typeface="Arial" panose="020B0604020202020204" pitchFamily="34" charset="0"/>
            <a:sym typeface="Arial" panose="020B0604020202020204" pitchFamily="34" charset="0"/>
          </a:endParaRPr>
        </a:p>
      </dgm:t>
    </dgm:pt>
    <dgm:pt modelId="{08DEF32A-8673-4E3E-8661-3CDC33BBD61C}" type="parTrans" cxnId="{B8FE04C2-F1DC-4914-93F1-5310DF8BC13E}">
      <dgm:prSet/>
      <dgm:spPr/>
      <dgm:t>
        <a:bodyPr/>
        <a:lstStyle/>
        <a:p>
          <a:pPr>
            <a:lnSpc>
              <a:spcPct val="150000"/>
            </a:lnSpc>
          </a:pPr>
          <a:endParaRPr lang="vi-VN" sz="2000" b="1">
            <a:solidFill>
              <a:schemeClr val="accent3"/>
            </a:solidFill>
          </a:endParaRPr>
        </a:p>
      </dgm:t>
    </dgm:pt>
    <dgm:pt modelId="{B1B66BF2-9BAC-49DD-9CFA-9A789DE0316B}" type="sibTrans" cxnId="{B8FE04C2-F1DC-4914-93F1-5310DF8BC13E}">
      <dgm:prSet custT="1"/>
      <dgm:spPr/>
      <dgm:t>
        <a:bodyPr/>
        <a:lstStyle/>
        <a:p>
          <a:pPr>
            <a:lnSpc>
              <a:spcPct val="150000"/>
            </a:lnSpc>
          </a:pPr>
          <a:endParaRPr lang="vi-VN" sz="600" b="1">
            <a:solidFill>
              <a:schemeClr val="accent3"/>
            </a:solidFill>
          </a:endParaRPr>
        </a:p>
      </dgm:t>
    </dgm:pt>
    <dgm:pt modelId="{E7B74B4F-5516-4168-B004-A5648DB80495}">
      <dgm:prSet custT="1"/>
      <dgm:spPr/>
      <dgm:t>
        <a:bodyPr/>
        <a:lstStyle/>
        <a:p>
          <a:pPr>
            <a:lnSpc>
              <a:spcPct val="150000"/>
            </a:lnSpc>
          </a:pPr>
          <a:r>
            <a:rPr lang="vi-VN" sz="1600" b="1" i="0" dirty="0" err="1">
              <a:solidFill>
                <a:schemeClr val="accent3"/>
              </a:solidFill>
              <a:latin typeface="Arial" panose="020B0604020202020204" pitchFamily="34" charset="0"/>
              <a:cs typeface="Arial" panose="020B0604020202020204" pitchFamily="34" charset="0"/>
              <a:sym typeface="Arial" panose="020B0604020202020204" pitchFamily="34" charset="0"/>
            </a:rPr>
            <a:t>Thích</a:t>
          </a:r>
          <a:r>
            <a:rPr lang="vi-VN" sz="1600" b="1" i="0" dirty="0">
              <a:solidFill>
                <a:schemeClr val="accent3"/>
              </a:solidFill>
              <a:latin typeface="Arial" panose="020B0604020202020204" pitchFamily="34" charset="0"/>
              <a:cs typeface="Arial" panose="020B0604020202020204" pitchFamily="34" charset="0"/>
              <a:sym typeface="Arial" panose="020B0604020202020204" pitchFamily="34" charset="0"/>
            </a:rPr>
            <a:t> </a:t>
          </a:r>
          <a:r>
            <a:rPr lang="vi-VN" sz="1600" b="1" i="0" dirty="0" err="1">
              <a:solidFill>
                <a:schemeClr val="accent3"/>
              </a:solidFill>
              <a:latin typeface="Arial" panose="020B0604020202020204" pitchFamily="34" charset="0"/>
              <a:cs typeface="Arial" panose="020B0604020202020204" pitchFamily="34" charset="0"/>
              <a:sym typeface="Arial" panose="020B0604020202020204" pitchFamily="34" charset="0"/>
            </a:rPr>
            <a:t>nhất</a:t>
          </a:r>
          <a:r>
            <a:rPr lang="vi-VN" sz="1600" b="1" i="0" dirty="0">
              <a:solidFill>
                <a:schemeClr val="accent3"/>
              </a:solidFill>
              <a:latin typeface="Arial" panose="020B0604020202020204" pitchFamily="34" charset="0"/>
              <a:cs typeface="Arial" panose="020B0604020202020204" pitchFamily="34" charset="0"/>
              <a:sym typeface="Arial" panose="020B0604020202020204" pitchFamily="34" charset="0"/>
            </a:rPr>
            <a:t> </a:t>
          </a:r>
          <a:r>
            <a:rPr lang="vi-VN" sz="1600" b="1" i="0" dirty="0" err="1">
              <a:solidFill>
                <a:schemeClr val="accent3"/>
              </a:solidFill>
              <a:latin typeface="Arial" panose="020B0604020202020204" pitchFamily="34" charset="0"/>
              <a:cs typeface="Arial" panose="020B0604020202020204" pitchFamily="34" charset="0"/>
              <a:sym typeface="Arial" panose="020B0604020202020204" pitchFamily="34" charset="0"/>
            </a:rPr>
            <a:t>là</a:t>
          </a:r>
          <a:r>
            <a:rPr lang="vi-VN" sz="1600" b="1" i="0" dirty="0">
              <a:solidFill>
                <a:schemeClr val="accent3"/>
              </a:solidFill>
              <a:latin typeface="Arial" panose="020B0604020202020204" pitchFamily="34" charset="0"/>
              <a:cs typeface="Arial" panose="020B0604020202020204" pitchFamily="34" charset="0"/>
              <a:sym typeface="Arial" panose="020B0604020202020204" pitchFamily="34" charset="0"/>
            </a:rPr>
            <a:t>, yêu vô </a:t>
          </a:r>
          <a:r>
            <a:rPr lang="vi-VN" sz="1600" b="1" i="0" dirty="0" err="1">
              <a:solidFill>
                <a:schemeClr val="accent3"/>
              </a:solidFill>
              <a:latin typeface="Arial" panose="020B0604020202020204" pitchFamily="34" charset="0"/>
              <a:cs typeface="Arial" panose="020B0604020202020204" pitchFamily="34" charset="0"/>
              <a:sym typeface="Arial" panose="020B0604020202020204" pitchFamily="34" charset="0"/>
            </a:rPr>
            <a:t>cùng</a:t>
          </a:r>
          <a:endParaRPr lang="vi-VN" sz="1600" b="1" dirty="0">
            <a:solidFill>
              <a:schemeClr val="accent3"/>
            </a:solidFill>
            <a:latin typeface="Arial" panose="020B0604020202020204" pitchFamily="34" charset="0"/>
            <a:cs typeface="Arial" panose="020B0604020202020204" pitchFamily="34" charset="0"/>
            <a:sym typeface="Arial" panose="020B0604020202020204" pitchFamily="34" charset="0"/>
          </a:endParaRPr>
        </a:p>
      </dgm:t>
    </dgm:pt>
    <dgm:pt modelId="{A9B3CBEC-FDA0-44FF-A235-C10EF9A566AA}" type="parTrans" cxnId="{F5AAD2BF-450F-473D-A922-2607DDDC6E5C}">
      <dgm:prSet/>
      <dgm:spPr/>
      <dgm:t>
        <a:bodyPr/>
        <a:lstStyle/>
        <a:p>
          <a:pPr>
            <a:lnSpc>
              <a:spcPct val="150000"/>
            </a:lnSpc>
          </a:pPr>
          <a:endParaRPr lang="vi-VN" sz="2000" b="1">
            <a:solidFill>
              <a:schemeClr val="accent3"/>
            </a:solidFill>
          </a:endParaRPr>
        </a:p>
      </dgm:t>
    </dgm:pt>
    <dgm:pt modelId="{0F6526EA-F3C1-4DA7-88FB-3AF55E3693C6}" type="sibTrans" cxnId="{F5AAD2BF-450F-473D-A922-2607DDDC6E5C}">
      <dgm:prSet custT="1"/>
      <dgm:spPr/>
      <dgm:t>
        <a:bodyPr/>
        <a:lstStyle/>
        <a:p>
          <a:pPr>
            <a:lnSpc>
              <a:spcPct val="150000"/>
            </a:lnSpc>
          </a:pPr>
          <a:endParaRPr lang="vi-VN" sz="600" b="1">
            <a:solidFill>
              <a:schemeClr val="accent3"/>
            </a:solidFill>
          </a:endParaRPr>
        </a:p>
      </dgm:t>
    </dgm:pt>
    <dgm:pt modelId="{5A8E10DD-19E6-477C-ADFB-F1D7A6E824AD}">
      <dgm:prSet custT="1"/>
      <dgm:spPr/>
      <dgm:t>
        <a:bodyPr/>
        <a:lstStyle/>
        <a:p>
          <a:pPr>
            <a:lnSpc>
              <a:spcPct val="150000"/>
            </a:lnSpc>
          </a:pPr>
          <a:r>
            <a:rPr lang="vi-VN" sz="1600" b="1" i="0" dirty="0" err="1">
              <a:solidFill>
                <a:schemeClr val="accent3"/>
              </a:solidFill>
              <a:latin typeface="Arial" panose="020B0604020202020204" pitchFamily="34" charset="0"/>
              <a:cs typeface="Arial" panose="020B0604020202020204" pitchFamily="34" charset="0"/>
              <a:sym typeface="Arial" panose="020B0604020202020204" pitchFamily="34" charset="0"/>
            </a:rPr>
            <a:t>Ngỡ</a:t>
          </a:r>
          <a:r>
            <a:rPr lang="vi-VN" sz="1600" b="1" i="0" dirty="0">
              <a:solidFill>
                <a:schemeClr val="accent3"/>
              </a:solidFill>
              <a:latin typeface="Arial" panose="020B0604020202020204" pitchFamily="34" charset="0"/>
              <a:cs typeface="Arial" panose="020B0604020202020204" pitchFamily="34" charset="0"/>
              <a:sym typeface="Arial" panose="020B0604020202020204" pitchFamily="34" charset="0"/>
            </a:rPr>
            <a:t> </a:t>
          </a:r>
          <a:r>
            <a:rPr lang="vi-VN" sz="1600" b="1" i="0" dirty="0" err="1">
              <a:solidFill>
                <a:schemeClr val="accent3"/>
              </a:solidFill>
              <a:latin typeface="Arial" panose="020B0604020202020204" pitchFamily="34" charset="0"/>
              <a:cs typeface="Arial" panose="020B0604020202020204" pitchFamily="34" charset="0"/>
              <a:sym typeface="Arial" panose="020B0604020202020204" pitchFamily="34" charset="0"/>
            </a:rPr>
            <a:t>mình</a:t>
          </a:r>
          <a:r>
            <a:rPr lang="vi-VN" sz="1600" b="1" i="0" dirty="0">
              <a:solidFill>
                <a:schemeClr val="accent3"/>
              </a:solidFill>
              <a:latin typeface="Arial" panose="020B0604020202020204" pitchFamily="34" charset="0"/>
              <a:cs typeface="Arial" panose="020B0604020202020204" pitchFamily="34" charset="0"/>
              <a:sym typeface="Arial" panose="020B0604020202020204" pitchFamily="34" charset="0"/>
            </a:rPr>
            <a:t> đang đi trong </a:t>
          </a:r>
          <a:r>
            <a:rPr lang="vi-VN" sz="1600" b="1" i="0" dirty="0" err="1">
              <a:solidFill>
                <a:schemeClr val="accent3"/>
              </a:solidFill>
              <a:latin typeface="Arial" panose="020B0604020202020204" pitchFamily="34" charset="0"/>
              <a:cs typeface="Arial" panose="020B0604020202020204" pitchFamily="34" charset="0"/>
              <a:sym typeface="Arial" panose="020B0604020202020204" pitchFamily="34" charset="0"/>
            </a:rPr>
            <a:t>một</a:t>
          </a:r>
          <a:r>
            <a:rPr lang="vi-VN" sz="1600" b="1" i="0" dirty="0">
              <a:solidFill>
                <a:schemeClr val="accent3"/>
              </a:solidFill>
              <a:latin typeface="Arial" panose="020B0604020202020204" pitchFamily="34" charset="0"/>
              <a:cs typeface="Arial" panose="020B0604020202020204" pitchFamily="34" charset="0"/>
              <a:sym typeface="Arial" panose="020B0604020202020204" pitchFamily="34" charset="0"/>
            </a:rPr>
            <a:t> </a:t>
          </a:r>
          <a:r>
            <a:rPr lang="vi-VN" sz="1600" b="1" i="0" dirty="0" err="1">
              <a:solidFill>
                <a:schemeClr val="accent3"/>
              </a:solidFill>
              <a:latin typeface="Arial" panose="020B0604020202020204" pitchFamily="34" charset="0"/>
              <a:cs typeface="Arial" panose="020B0604020202020204" pitchFamily="34" charset="0"/>
              <a:sym typeface="Arial" panose="020B0604020202020204" pitchFamily="34" charset="0"/>
            </a:rPr>
            <a:t>giấc</a:t>
          </a:r>
          <a:r>
            <a:rPr lang="vi-VN" sz="1600" b="1" i="0" dirty="0">
              <a:solidFill>
                <a:schemeClr val="accent3"/>
              </a:solidFill>
              <a:latin typeface="Arial" panose="020B0604020202020204" pitchFamily="34" charset="0"/>
              <a:cs typeface="Arial" panose="020B0604020202020204" pitchFamily="34" charset="0"/>
              <a:sym typeface="Arial" panose="020B0604020202020204" pitchFamily="34" charset="0"/>
            </a:rPr>
            <a:t> </a:t>
          </a:r>
          <a:r>
            <a:rPr lang="vi-VN" sz="1600" b="1" i="0" dirty="0" err="1">
              <a:solidFill>
                <a:schemeClr val="accent3"/>
              </a:solidFill>
              <a:latin typeface="Arial" panose="020B0604020202020204" pitchFamily="34" charset="0"/>
              <a:cs typeface="Arial" panose="020B0604020202020204" pitchFamily="34" charset="0"/>
              <a:sym typeface="Arial" panose="020B0604020202020204" pitchFamily="34" charset="0"/>
            </a:rPr>
            <a:t>mộng</a:t>
          </a:r>
          <a:r>
            <a:rPr lang="vi-VN" sz="1600" b="1" i="0" dirty="0">
              <a:solidFill>
                <a:schemeClr val="accent3"/>
              </a:solidFill>
              <a:latin typeface="Arial" panose="020B0604020202020204" pitchFamily="34" charset="0"/>
              <a:cs typeface="Arial" panose="020B0604020202020204" pitchFamily="34" charset="0"/>
              <a:sym typeface="Arial" panose="020B0604020202020204" pitchFamily="34" charset="0"/>
            </a:rPr>
            <a:t> </a:t>
          </a:r>
          <a:r>
            <a:rPr lang="vi-VN" sz="1600" b="1" i="0" dirty="0" err="1">
              <a:solidFill>
                <a:schemeClr val="accent3"/>
              </a:solidFill>
              <a:latin typeface="Arial" panose="020B0604020202020204" pitchFamily="34" charset="0"/>
              <a:cs typeface="Arial" panose="020B0604020202020204" pitchFamily="34" charset="0"/>
              <a:sym typeface="Arial" panose="020B0604020202020204" pitchFamily="34" charset="0"/>
            </a:rPr>
            <a:t>đẹp</a:t>
          </a:r>
          <a:endParaRPr lang="vi-VN" sz="1600" b="1" dirty="0">
            <a:solidFill>
              <a:schemeClr val="accent3"/>
            </a:solidFill>
            <a:latin typeface="Arial" panose="020B0604020202020204" pitchFamily="34" charset="0"/>
            <a:cs typeface="Arial" panose="020B0604020202020204" pitchFamily="34" charset="0"/>
            <a:sym typeface="Arial" panose="020B0604020202020204" pitchFamily="34" charset="0"/>
          </a:endParaRPr>
        </a:p>
      </dgm:t>
    </dgm:pt>
    <dgm:pt modelId="{D1BA30D1-651D-4D42-8DB9-F8AEA9CB9539}" type="parTrans" cxnId="{8E6D6A88-B7F1-4EFF-BB7A-CAAD6C8E6FAE}">
      <dgm:prSet/>
      <dgm:spPr/>
      <dgm:t>
        <a:bodyPr/>
        <a:lstStyle/>
        <a:p>
          <a:pPr>
            <a:lnSpc>
              <a:spcPct val="150000"/>
            </a:lnSpc>
          </a:pPr>
          <a:endParaRPr lang="vi-VN" sz="2000" b="1">
            <a:solidFill>
              <a:schemeClr val="accent3"/>
            </a:solidFill>
          </a:endParaRPr>
        </a:p>
      </dgm:t>
    </dgm:pt>
    <dgm:pt modelId="{447190B6-1DD4-4880-B3CF-D75D29406609}" type="sibTrans" cxnId="{8E6D6A88-B7F1-4EFF-BB7A-CAAD6C8E6FAE}">
      <dgm:prSet custT="1"/>
      <dgm:spPr/>
      <dgm:t>
        <a:bodyPr/>
        <a:lstStyle/>
        <a:p>
          <a:pPr>
            <a:lnSpc>
              <a:spcPct val="150000"/>
            </a:lnSpc>
          </a:pPr>
          <a:endParaRPr lang="vi-VN" sz="600" b="1">
            <a:solidFill>
              <a:schemeClr val="accent3"/>
            </a:solidFill>
          </a:endParaRPr>
        </a:p>
      </dgm:t>
    </dgm:pt>
    <dgm:pt modelId="{775D971A-941B-4FF1-880C-F38D7EE29030}">
      <dgm:prSet custT="1"/>
      <dgm:spPr/>
      <dgm:t>
        <a:bodyPr/>
        <a:lstStyle/>
        <a:p>
          <a:pPr>
            <a:lnSpc>
              <a:spcPct val="150000"/>
            </a:lnSpc>
          </a:pPr>
          <a:r>
            <a:rPr lang="vi-VN" sz="1600" b="1" i="0" dirty="0" err="1">
              <a:solidFill>
                <a:schemeClr val="accent3"/>
              </a:solidFill>
              <a:latin typeface="Arial" panose="020B0604020202020204" pitchFamily="34" charset="0"/>
              <a:cs typeface="Arial" panose="020B0604020202020204" pitchFamily="34" charset="0"/>
              <a:sym typeface="Arial" panose="020B0604020202020204" pitchFamily="34" charset="0"/>
            </a:rPr>
            <a:t>Cảm</a:t>
          </a:r>
          <a:r>
            <a:rPr lang="vi-VN" sz="1600" b="1" i="0" dirty="0">
              <a:solidFill>
                <a:schemeClr val="accent3"/>
              </a:solidFill>
              <a:latin typeface="Arial" panose="020B0604020202020204" pitchFamily="34" charset="0"/>
              <a:cs typeface="Arial" panose="020B0604020202020204" pitchFamily="34" charset="0"/>
              <a:sym typeface="Arial" panose="020B0604020202020204" pitchFamily="34" charset="0"/>
            </a:rPr>
            <a:t> </a:t>
          </a:r>
          <a:r>
            <a:rPr lang="vi-VN" sz="1600" b="1" i="0" dirty="0" err="1">
              <a:solidFill>
                <a:schemeClr val="accent3"/>
              </a:solidFill>
              <a:latin typeface="Arial" panose="020B0604020202020204" pitchFamily="34" charset="0"/>
              <a:cs typeface="Arial" panose="020B0604020202020204" pitchFamily="34" charset="0"/>
              <a:sym typeface="Arial" panose="020B0604020202020204" pitchFamily="34" charset="0"/>
            </a:rPr>
            <a:t>giác</a:t>
          </a:r>
          <a:r>
            <a:rPr lang="vi-VN" sz="1600" b="1" i="0" dirty="0">
              <a:solidFill>
                <a:schemeClr val="accent3"/>
              </a:solidFill>
              <a:latin typeface="Arial" panose="020B0604020202020204" pitchFamily="34" charset="0"/>
              <a:cs typeface="Arial" panose="020B0604020202020204" pitchFamily="34" charset="0"/>
              <a:sym typeface="Arial" panose="020B0604020202020204" pitchFamily="34" charset="0"/>
            </a:rPr>
            <a:t> “</a:t>
          </a:r>
          <a:r>
            <a:rPr lang="vi-VN" sz="1600" b="1" i="0" dirty="0" err="1">
              <a:solidFill>
                <a:schemeClr val="accent3"/>
              </a:solidFill>
              <a:latin typeface="Arial" panose="020B0604020202020204" pitchFamily="34" charset="0"/>
              <a:cs typeface="Arial" panose="020B0604020202020204" pitchFamily="34" charset="0"/>
              <a:sym typeface="Arial" panose="020B0604020202020204" pitchFamily="34" charset="0"/>
            </a:rPr>
            <a:t>ngược</a:t>
          </a:r>
          <a:r>
            <a:rPr lang="vi-VN" sz="1600" b="1" i="0" dirty="0">
              <a:solidFill>
                <a:schemeClr val="accent3"/>
              </a:solidFill>
              <a:latin typeface="Arial" panose="020B0604020202020204" pitchFamily="34" charset="0"/>
              <a:cs typeface="Arial" panose="020B0604020202020204" pitchFamily="34" charset="0"/>
              <a:sym typeface="Arial" panose="020B0604020202020204" pitchFamily="34" charset="0"/>
            </a:rPr>
            <a:t> </a:t>
          </a:r>
          <a:r>
            <a:rPr lang="vi-VN" sz="1600" b="1" i="0" dirty="0" err="1">
              <a:solidFill>
                <a:schemeClr val="accent3"/>
              </a:solidFill>
              <a:latin typeface="Arial" panose="020B0604020202020204" pitchFamily="34" charset="0"/>
              <a:cs typeface="Arial" panose="020B0604020202020204" pitchFamily="34" charset="0"/>
              <a:sym typeface="Arial" panose="020B0604020202020204" pitchFamily="34" charset="0"/>
            </a:rPr>
            <a:t>dòng</a:t>
          </a:r>
          <a:r>
            <a:rPr lang="vi-VN" sz="1600" b="1" i="0" dirty="0">
              <a:solidFill>
                <a:schemeClr val="accent3"/>
              </a:solidFill>
              <a:latin typeface="Arial" panose="020B0604020202020204" pitchFamily="34" charset="0"/>
              <a:cs typeface="Arial" panose="020B0604020202020204" pitchFamily="34" charset="0"/>
              <a:sym typeface="Arial" panose="020B0604020202020204" pitchFamily="34" charset="0"/>
            </a:rPr>
            <a:t>” </a:t>
          </a:r>
          <a:r>
            <a:rPr lang="vi-VN" sz="1600" b="1" i="0" dirty="0" err="1">
              <a:solidFill>
                <a:schemeClr val="accent3"/>
              </a:solidFill>
              <a:latin typeface="Arial" panose="020B0604020202020204" pitchFamily="34" charset="0"/>
              <a:cs typeface="Arial" panose="020B0604020202020204" pitchFamily="34" charset="0"/>
              <a:sym typeface="Arial" panose="020B0604020202020204" pitchFamily="34" charset="0"/>
            </a:rPr>
            <a:t>tìm</a:t>
          </a:r>
          <a:r>
            <a:rPr lang="vi-VN" sz="1600" b="1" i="0" dirty="0">
              <a:solidFill>
                <a:schemeClr val="accent3"/>
              </a:solidFill>
              <a:latin typeface="Arial" panose="020B0604020202020204" pitchFamily="34" charset="0"/>
              <a:cs typeface="Arial" panose="020B0604020202020204" pitchFamily="34" charset="0"/>
              <a:sym typeface="Arial" panose="020B0604020202020204" pitchFamily="34" charset="0"/>
            </a:rPr>
            <a:t> </a:t>
          </a:r>
          <a:r>
            <a:rPr lang="vi-VN" sz="1600" b="1" i="0" dirty="0" err="1">
              <a:solidFill>
                <a:schemeClr val="accent3"/>
              </a:solidFill>
              <a:latin typeface="Arial" panose="020B0604020202020204" pitchFamily="34" charset="0"/>
              <a:cs typeface="Arial" panose="020B0604020202020204" pitchFamily="34" charset="0"/>
              <a:sym typeface="Arial" panose="020B0604020202020204" pitchFamily="34" charset="0"/>
            </a:rPr>
            <a:t>về</a:t>
          </a:r>
          <a:r>
            <a:rPr lang="vi-VN" sz="1600" b="1" i="0" dirty="0">
              <a:solidFill>
                <a:schemeClr val="accent3"/>
              </a:solidFill>
              <a:latin typeface="Arial" panose="020B0604020202020204" pitchFamily="34" charset="0"/>
              <a:cs typeface="Arial" panose="020B0604020202020204" pitchFamily="34" charset="0"/>
              <a:sym typeface="Arial" panose="020B0604020202020204" pitchFamily="34" charset="0"/>
            </a:rPr>
            <a:t> </a:t>
          </a:r>
          <a:r>
            <a:rPr lang="vi-VN" sz="1600" b="1" i="0" dirty="0" err="1">
              <a:solidFill>
                <a:schemeClr val="accent3"/>
              </a:solidFill>
              <a:latin typeface="Arial" panose="020B0604020202020204" pitchFamily="34" charset="0"/>
              <a:cs typeface="Arial" panose="020B0604020202020204" pitchFamily="34" charset="0"/>
              <a:sym typeface="Arial" panose="020B0604020202020204" pitchFamily="34" charset="0"/>
            </a:rPr>
            <a:t>thuở</a:t>
          </a:r>
          <a:r>
            <a:rPr lang="vi-VN" sz="1600" b="1" i="0" dirty="0">
              <a:solidFill>
                <a:schemeClr val="accent3"/>
              </a:solidFill>
              <a:latin typeface="Arial" panose="020B0604020202020204" pitchFamily="34" charset="0"/>
              <a:cs typeface="Arial" panose="020B0604020202020204" pitchFamily="34" charset="0"/>
              <a:sym typeface="Arial" panose="020B0604020202020204" pitchFamily="34" charset="0"/>
            </a:rPr>
            <a:t> sơ khai</a:t>
          </a:r>
          <a:endParaRPr lang="vi-VN" sz="1600" b="1" dirty="0">
            <a:solidFill>
              <a:schemeClr val="accent3"/>
            </a:solidFill>
            <a:latin typeface="Arial" panose="020B0604020202020204" pitchFamily="34" charset="0"/>
            <a:cs typeface="Arial" panose="020B0604020202020204" pitchFamily="34" charset="0"/>
            <a:sym typeface="Arial" panose="020B0604020202020204" pitchFamily="34" charset="0"/>
          </a:endParaRPr>
        </a:p>
      </dgm:t>
    </dgm:pt>
    <dgm:pt modelId="{90866FE4-96CF-4AE7-8D41-A9E97EE826A2}" type="parTrans" cxnId="{A34DBECD-5ACC-4909-AABF-318FAA71691B}">
      <dgm:prSet/>
      <dgm:spPr/>
      <dgm:t>
        <a:bodyPr/>
        <a:lstStyle/>
        <a:p>
          <a:pPr>
            <a:lnSpc>
              <a:spcPct val="150000"/>
            </a:lnSpc>
          </a:pPr>
          <a:endParaRPr lang="vi-VN" sz="2000" b="1">
            <a:solidFill>
              <a:schemeClr val="accent3"/>
            </a:solidFill>
          </a:endParaRPr>
        </a:p>
      </dgm:t>
    </dgm:pt>
    <dgm:pt modelId="{FA05A23E-FCB0-4867-ABC0-792551B69FE6}" type="sibTrans" cxnId="{A34DBECD-5ACC-4909-AABF-318FAA71691B}">
      <dgm:prSet custT="1"/>
      <dgm:spPr/>
      <dgm:t>
        <a:bodyPr/>
        <a:lstStyle/>
        <a:p>
          <a:pPr>
            <a:lnSpc>
              <a:spcPct val="150000"/>
            </a:lnSpc>
          </a:pPr>
          <a:endParaRPr lang="vi-VN" sz="600" b="1">
            <a:solidFill>
              <a:schemeClr val="accent3"/>
            </a:solidFill>
          </a:endParaRPr>
        </a:p>
      </dgm:t>
    </dgm:pt>
    <dgm:pt modelId="{DFE4614E-A634-4C55-8DC7-D05669735AF5}">
      <dgm:prSet custT="1"/>
      <dgm:spPr/>
      <dgm:t>
        <a:bodyPr/>
        <a:lstStyle/>
        <a:p>
          <a:pPr>
            <a:lnSpc>
              <a:spcPct val="150000"/>
            </a:lnSpc>
          </a:pPr>
          <a:r>
            <a:rPr lang="vi-VN" sz="1600" b="1" dirty="0">
              <a:solidFill>
                <a:schemeClr val="accent3"/>
              </a:solidFill>
              <a:latin typeface="Arial" panose="020B0604020202020204" pitchFamily="34" charset="0"/>
              <a:cs typeface="Arial" panose="020B0604020202020204" pitchFamily="34" charset="0"/>
              <a:sym typeface="Arial" panose="020B0604020202020204" pitchFamily="34" charset="0"/>
            </a:rPr>
            <a:t>Tâm </a:t>
          </a:r>
          <a:r>
            <a:rPr lang="vi-VN" sz="1600" b="1" dirty="0" err="1">
              <a:solidFill>
                <a:schemeClr val="accent3"/>
              </a:solidFill>
              <a:latin typeface="Arial" panose="020B0604020202020204" pitchFamily="34" charset="0"/>
              <a:cs typeface="Arial" panose="020B0604020202020204" pitchFamily="34" charset="0"/>
              <a:sym typeface="Arial" panose="020B0604020202020204" pitchFamily="34" charset="0"/>
            </a:rPr>
            <a:t>trạng</a:t>
          </a:r>
          <a:r>
            <a:rPr lang="vi-VN" sz="1600" b="1" dirty="0">
              <a:solidFill>
                <a:schemeClr val="accent3"/>
              </a:solidFill>
              <a:latin typeface="Arial" panose="020B0604020202020204" pitchFamily="34" charset="0"/>
              <a:cs typeface="Arial" panose="020B0604020202020204" pitchFamily="34" charset="0"/>
              <a:sym typeface="Arial" panose="020B0604020202020204" pitchFamily="34" charset="0"/>
            </a:rPr>
            <a:t> </a:t>
          </a:r>
          <a:r>
            <a:rPr lang="vi-VN" sz="1600" b="1" dirty="0" err="1">
              <a:solidFill>
                <a:schemeClr val="accent3"/>
              </a:solidFill>
              <a:latin typeface="Arial" panose="020B0604020202020204" pitchFamily="34" charset="0"/>
              <a:cs typeface="Arial" panose="020B0604020202020204" pitchFamily="34" charset="0"/>
              <a:sym typeface="Arial" panose="020B0604020202020204" pitchFamily="34" charset="0"/>
            </a:rPr>
            <a:t>háo</a:t>
          </a:r>
          <a:r>
            <a:rPr lang="vi-VN" sz="1600" b="1" dirty="0">
              <a:solidFill>
                <a:schemeClr val="accent3"/>
              </a:solidFill>
              <a:latin typeface="Arial" panose="020B0604020202020204" pitchFamily="34" charset="0"/>
              <a:cs typeface="Arial" panose="020B0604020202020204" pitchFamily="34" charset="0"/>
              <a:sym typeface="Arial" panose="020B0604020202020204" pitchFamily="34" charset="0"/>
            </a:rPr>
            <a:t> </a:t>
          </a:r>
          <a:r>
            <a:rPr lang="vi-VN" sz="1600" b="1" dirty="0" err="1">
              <a:solidFill>
                <a:schemeClr val="accent3"/>
              </a:solidFill>
              <a:latin typeface="Arial" panose="020B0604020202020204" pitchFamily="34" charset="0"/>
              <a:cs typeface="Arial" panose="020B0604020202020204" pitchFamily="34" charset="0"/>
              <a:sym typeface="Arial" panose="020B0604020202020204" pitchFamily="34" charset="0"/>
            </a:rPr>
            <a:t>hức</a:t>
          </a:r>
          <a:r>
            <a:rPr lang="vi-VN" sz="1600" b="1" dirty="0">
              <a:solidFill>
                <a:schemeClr val="accent3"/>
              </a:solidFill>
              <a:latin typeface="Arial" panose="020B0604020202020204" pitchFamily="34" charset="0"/>
              <a:cs typeface="Arial" panose="020B0604020202020204" pitchFamily="34" charset="0"/>
              <a:sym typeface="Arial" panose="020B0604020202020204" pitchFamily="34" charset="0"/>
            </a:rPr>
            <a:t>, say mê, </a:t>
          </a:r>
          <a:r>
            <a:rPr lang="vi-VN" sz="1600" b="1" dirty="0" err="1">
              <a:solidFill>
                <a:schemeClr val="accent3"/>
              </a:solidFill>
              <a:latin typeface="Arial" panose="020B0604020202020204" pitchFamily="34" charset="0"/>
              <a:cs typeface="Arial" panose="020B0604020202020204" pitchFamily="34" charset="0"/>
              <a:sym typeface="Arial" panose="020B0604020202020204" pitchFamily="34" charset="0"/>
            </a:rPr>
            <a:t>thích</a:t>
          </a:r>
          <a:r>
            <a:rPr lang="vi-VN" sz="1600" b="1" dirty="0">
              <a:solidFill>
                <a:schemeClr val="accent3"/>
              </a:solidFill>
              <a:latin typeface="Arial" panose="020B0604020202020204" pitchFamily="34" charset="0"/>
              <a:cs typeface="Arial" panose="020B0604020202020204" pitchFamily="34" charset="0"/>
              <a:sym typeface="Arial" panose="020B0604020202020204" pitchFamily="34" charset="0"/>
            </a:rPr>
            <a:t> </a:t>
          </a:r>
          <a:r>
            <a:rPr lang="vi-VN" sz="1600" b="1" dirty="0" err="1">
              <a:solidFill>
                <a:schemeClr val="accent3"/>
              </a:solidFill>
              <a:latin typeface="Arial" panose="020B0604020202020204" pitchFamily="34" charset="0"/>
              <a:cs typeface="Arial" panose="020B0604020202020204" pitchFamily="34" charset="0"/>
              <a:sym typeface="Arial" panose="020B0604020202020204" pitchFamily="34" charset="0"/>
            </a:rPr>
            <a:t>thú</a:t>
          </a:r>
          <a:endParaRPr lang="vi-VN" sz="1600" b="1" dirty="0">
            <a:solidFill>
              <a:schemeClr val="accent3"/>
            </a:solidFill>
            <a:latin typeface="Arial" panose="020B0604020202020204" pitchFamily="34" charset="0"/>
            <a:cs typeface="Arial" panose="020B0604020202020204" pitchFamily="34" charset="0"/>
            <a:sym typeface="Arial" panose="020B0604020202020204" pitchFamily="34" charset="0"/>
          </a:endParaRPr>
        </a:p>
      </dgm:t>
    </dgm:pt>
    <dgm:pt modelId="{7E53E23D-BD33-46A7-9551-7F46989F5D80}" type="parTrans" cxnId="{96DF9C16-769F-4581-A430-B4E8E37D43A2}">
      <dgm:prSet/>
      <dgm:spPr/>
      <dgm:t>
        <a:bodyPr/>
        <a:lstStyle/>
        <a:p>
          <a:pPr>
            <a:lnSpc>
              <a:spcPct val="150000"/>
            </a:lnSpc>
          </a:pPr>
          <a:endParaRPr lang="vi-VN" sz="2000" b="1">
            <a:solidFill>
              <a:schemeClr val="accent3"/>
            </a:solidFill>
          </a:endParaRPr>
        </a:p>
      </dgm:t>
    </dgm:pt>
    <dgm:pt modelId="{A0015788-2ABE-4B64-843F-CE27825A7DEB}" type="sibTrans" cxnId="{96DF9C16-769F-4581-A430-B4E8E37D43A2}">
      <dgm:prSet/>
      <dgm:spPr/>
      <dgm:t>
        <a:bodyPr/>
        <a:lstStyle/>
        <a:p>
          <a:pPr>
            <a:lnSpc>
              <a:spcPct val="150000"/>
            </a:lnSpc>
          </a:pPr>
          <a:endParaRPr lang="vi-VN" sz="2000" b="1">
            <a:solidFill>
              <a:schemeClr val="accent3"/>
            </a:solidFill>
          </a:endParaRPr>
        </a:p>
      </dgm:t>
    </dgm:pt>
    <dgm:pt modelId="{77ADBC25-9E3E-458C-8B40-5B7E0EE8A467}" type="pres">
      <dgm:prSet presAssocID="{38122932-9093-4B43-8EB2-98930187D00F}" presName="Name0" presStyleCnt="0">
        <dgm:presLayoutVars>
          <dgm:dir/>
          <dgm:resizeHandles val="exact"/>
        </dgm:presLayoutVars>
      </dgm:prSet>
      <dgm:spPr/>
    </dgm:pt>
    <dgm:pt modelId="{690E57B2-3BB1-4B91-9FD8-3112572BBAD6}" type="pres">
      <dgm:prSet presAssocID="{AEC52AD4-8ECF-48C2-B0D8-DEE33736E893}" presName="node" presStyleLbl="node1" presStyleIdx="0" presStyleCnt="5">
        <dgm:presLayoutVars>
          <dgm:bulletEnabled val="1"/>
        </dgm:presLayoutVars>
      </dgm:prSet>
      <dgm:spPr/>
    </dgm:pt>
    <dgm:pt modelId="{A858822A-8553-4169-9998-10B178D190C0}" type="pres">
      <dgm:prSet presAssocID="{B1B66BF2-9BAC-49DD-9CFA-9A789DE0316B}" presName="sibTrans" presStyleLbl="sibTrans1D1" presStyleIdx="0" presStyleCnt="4"/>
      <dgm:spPr/>
    </dgm:pt>
    <dgm:pt modelId="{448BDA22-2E9C-4A84-B4EC-823548266EA4}" type="pres">
      <dgm:prSet presAssocID="{B1B66BF2-9BAC-49DD-9CFA-9A789DE0316B}" presName="connectorText" presStyleLbl="sibTrans1D1" presStyleIdx="0" presStyleCnt="4"/>
      <dgm:spPr/>
    </dgm:pt>
    <dgm:pt modelId="{C8AA9423-0F6D-4BF5-AFFA-6D4F9F70D2EB}" type="pres">
      <dgm:prSet presAssocID="{775D971A-941B-4FF1-880C-F38D7EE29030}" presName="node" presStyleLbl="node1" presStyleIdx="1" presStyleCnt="5" custScaleX="110210">
        <dgm:presLayoutVars>
          <dgm:bulletEnabled val="1"/>
        </dgm:presLayoutVars>
      </dgm:prSet>
      <dgm:spPr/>
    </dgm:pt>
    <dgm:pt modelId="{617AEBF1-5A6D-4ADD-BB5C-12120E1EB889}" type="pres">
      <dgm:prSet presAssocID="{FA05A23E-FCB0-4867-ABC0-792551B69FE6}" presName="sibTrans" presStyleLbl="sibTrans1D1" presStyleIdx="1" presStyleCnt="4"/>
      <dgm:spPr/>
    </dgm:pt>
    <dgm:pt modelId="{89DF3DE2-CFB8-4BFE-AC6D-6C169FEF9309}" type="pres">
      <dgm:prSet presAssocID="{FA05A23E-FCB0-4867-ABC0-792551B69FE6}" presName="connectorText" presStyleLbl="sibTrans1D1" presStyleIdx="1" presStyleCnt="4"/>
      <dgm:spPr/>
    </dgm:pt>
    <dgm:pt modelId="{CC9EA642-B372-4F2F-AF1A-51A5BDF3DE3A}" type="pres">
      <dgm:prSet presAssocID="{E7B74B4F-5516-4168-B004-A5648DB80495}" presName="node" presStyleLbl="node1" presStyleIdx="2" presStyleCnt="5">
        <dgm:presLayoutVars>
          <dgm:bulletEnabled val="1"/>
        </dgm:presLayoutVars>
      </dgm:prSet>
      <dgm:spPr/>
    </dgm:pt>
    <dgm:pt modelId="{288B7575-6ABD-4365-8C30-4CCC4D50691D}" type="pres">
      <dgm:prSet presAssocID="{0F6526EA-F3C1-4DA7-88FB-3AF55E3693C6}" presName="sibTrans" presStyleLbl="sibTrans1D1" presStyleIdx="2" presStyleCnt="4"/>
      <dgm:spPr/>
    </dgm:pt>
    <dgm:pt modelId="{6BBAA5F4-1C76-4A03-B413-202A79F3259C}" type="pres">
      <dgm:prSet presAssocID="{0F6526EA-F3C1-4DA7-88FB-3AF55E3693C6}" presName="connectorText" presStyleLbl="sibTrans1D1" presStyleIdx="2" presStyleCnt="4"/>
      <dgm:spPr/>
    </dgm:pt>
    <dgm:pt modelId="{CC045475-4951-48E3-9BCF-4297495CC9F5}" type="pres">
      <dgm:prSet presAssocID="{5A8E10DD-19E6-477C-ADFB-F1D7A6E824AD}" presName="node" presStyleLbl="node1" presStyleIdx="3" presStyleCnt="5" custScaleX="110210">
        <dgm:presLayoutVars>
          <dgm:bulletEnabled val="1"/>
        </dgm:presLayoutVars>
      </dgm:prSet>
      <dgm:spPr/>
    </dgm:pt>
    <dgm:pt modelId="{BAFB9A4E-5CB4-4C4C-B6F2-3A68F6D96BF0}" type="pres">
      <dgm:prSet presAssocID="{447190B6-1DD4-4880-B3CF-D75D29406609}" presName="sibTrans" presStyleLbl="sibTrans1D1" presStyleIdx="3" presStyleCnt="4"/>
      <dgm:spPr/>
    </dgm:pt>
    <dgm:pt modelId="{28EC9D29-0CA2-4AE1-A69B-3AF6CDFC47E8}" type="pres">
      <dgm:prSet presAssocID="{447190B6-1DD4-4880-B3CF-D75D29406609}" presName="connectorText" presStyleLbl="sibTrans1D1" presStyleIdx="3" presStyleCnt="4"/>
      <dgm:spPr/>
    </dgm:pt>
    <dgm:pt modelId="{A60F2482-FDFE-497D-AAB0-081801A15ACB}" type="pres">
      <dgm:prSet presAssocID="{DFE4614E-A634-4C55-8DC7-D05669735AF5}" presName="node" presStyleLbl="node1" presStyleIdx="4" presStyleCnt="5" custScaleX="151595">
        <dgm:presLayoutVars>
          <dgm:bulletEnabled val="1"/>
        </dgm:presLayoutVars>
      </dgm:prSet>
      <dgm:spPr/>
    </dgm:pt>
  </dgm:ptLst>
  <dgm:cxnLst>
    <dgm:cxn modelId="{96DF9C16-769F-4581-A430-B4E8E37D43A2}" srcId="{38122932-9093-4B43-8EB2-98930187D00F}" destId="{DFE4614E-A634-4C55-8DC7-D05669735AF5}" srcOrd="4" destOrd="0" parTransId="{7E53E23D-BD33-46A7-9551-7F46989F5D80}" sibTransId="{A0015788-2ABE-4B64-843F-CE27825A7DEB}"/>
    <dgm:cxn modelId="{F5A32F5C-2C43-45A4-AD1D-5E693B9F77A2}" type="presOf" srcId="{B1B66BF2-9BAC-49DD-9CFA-9A789DE0316B}" destId="{A858822A-8553-4169-9998-10B178D190C0}" srcOrd="0" destOrd="0" presId="urn:microsoft.com/office/officeart/2005/8/layout/bProcess3"/>
    <dgm:cxn modelId="{01DB335C-C5EF-43B6-B778-F55BF3AC3FC3}" type="presOf" srcId="{E7B74B4F-5516-4168-B004-A5648DB80495}" destId="{CC9EA642-B372-4F2F-AF1A-51A5BDF3DE3A}" srcOrd="0" destOrd="0" presId="urn:microsoft.com/office/officeart/2005/8/layout/bProcess3"/>
    <dgm:cxn modelId="{4622A34B-6592-441B-95BC-1E6CA0DBABDC}" type="presOf" srcId="{DFE4614E-A634-4C55-8DC7-D05669735AF5}" destId="{A60F2482-FDFE-497D-AAB0-081801A15ACB}" srcOrd="0" destOrd="0" presId="urn:microsoft.com/office/officeart/2005/8/layout/bProcess3"/>
    <dgm:cxn modelId="{C4030E6F-0556-413F-8DD9-D8239CE73E2B}" type="presOf" srcId="{38122932-9093-4B43-8EB2-98930187D00F}" destId="{77ADBC25-9E3E-458C-8B40-5B7E0EE8A467}" srcOrd="0" destOrd="0" presId="urn:microsoft.com/office/officeart/2005/8/layout/bProcess3"/>
    <dgm:cxn modelId="{976EAB53-89F4-486B-A861-6E80AD07281B}" type="presOf" srcId="{775D971A-941B-4FF1-880C-F38D7EE29030}" destId="{C8AA9423-0F6D-4BF5-AFFA-6D4F9F70D2EB}" srcOrd="0" destOrd="0" presId="urn:microsoft.com/office/officeart/2005/8/layout/bProcess3"/>
    <dgm:cxn modelId="{DCB1155A-BE1B-4998-85EB-DA5D6EC3C260}" type="presOf" srcId="{FA05A23E-FCB0-4867-ABC0-792551B69FE6}" destId="{89DF3DE2-CFB8-4BFE-AC6D-6C169FEF9309}" srcOrd="1" destOrd="0" presId="urn:microsoft.com/office/officeart/2005/8/layout/bProcess3"/>
    <dgm:cxn modelId="{BD563D7A-240F-4D0B-9C2F-492D9287CDDF}" type="presOf" srcId="{FA05A23E-FCB0-4867-ABC0-792551B69FE6}" destId="{617AEBF1-5A6D-4ADD-BB5C-12120E1EB889}" srcOrd="0" destOrd="0" presId="urn:microsoft.com/office/officeart/2005/8/layout/bProcess3"/>
    <dgm:cxn modelId="{297FDE7E-5A71-41AE-A051-A493E34BBEA9}" type="presOf" srcId="{447190B6-1DD4-4880-B3CF-D75D29406609}" destId="{28EC9D29-0CA2-4AE1-A69B-3AF6CDFC47E8}" srcOrd="1" destOrd="0" presId="urn:microsoft.com/office/officeart/2005/8/layout/bProcess3"/>
    <dgm:cxn modelId="{8E6D6A88-B7F1-4EFF-BB7A-CAAD6C8E6FAE}" srcId="{38122932-9093-4B43-8EB2-98930187D00F}" destId="{5A8E10DD-19E6-477C-ADFB-F1D7A6E824AD}" srcOrd="3" destOrd="0" parTransId="{D1BA30D1-651D-4D42-8DB9-F8AEA9CB9539}" sibTransId="{447190B6-1DD4-4880-B3CF-D75D29406609}"/>
    <dgm:cxn modelId="{175A3A9E-B3CE-472C-B91F-B4D76A47A401}" type="presOf" srcId="{AEC52AD4-8ECF-48C2-B0D8-DEE33736E893}" destId="{690E57B2-3BB1-4B91-9FD8-3112572BBAD6}" srcOrd="0" destOrd="0" presId="urn:microsoft.com/office/officeart/2005/8/layout/bProcess3"/>
    <dgm:cxn modelId="{63698CA5-2E21-416A-A538-ED606E1F22E5}" type="presOf" srcId="{0F6526EA-F3C1-4DA7-88FB-3AF55E3693C6}" destId="{6BBAA5F4-1C76-4A03-B413-202A79F3259C}" srcOrd="1" destOrd="0" presId="urn:microsoft.com/office/officeart/2005/8/layout/bProcess3"/>
    <dgm:cxn modelId="{1163A2AA-D868-4683-B5C3-EB997762EAA5}" type="presOf" srcId="{5A8E10DD-19E6-477C-ADFB-F1D7A6E824AD}" destId="{CC045475-4951-48E3-9BCF-4297495CC9F5}" srcOrd="0" destOrd="0" presId="urn:microsoft.com/office/officeart/2005/8/layout/bProcess3"/>
    <dgm:cxn modelId="{F5AAD2BF-450F-473D-A922-2607DDDC6E5C}" srcId="{38122932-9093-4B43-8EB2-98930187D00F}" destId="{E7B74B4F-5516-4168-B004-A5648DB80495}" srcOrd="2" destOrd="0" parTransId="{A9B3CBEC-FDA0-44FF-A235-C10EF9A566AA}" sibTransId="{0F6526EA-F3C1-4DA7-88FB-3AF55E3693C6}"/>
    <dgm:cxn modelId="{B8FE04C2-F1DC-4914-93F1-5310DF8BC13E}" srcId="{38122932-9093-4B43-8EB2-98930187D00F}" destId="{AEC52AD4-8ECF-48C2-B0D8-DEE33736E893}" srcOrd="0" destOrd="0" parTransId="{08DEF32A-8673-4E3E-8661-3CDC33BBD61C}" sibTransId="{B1B66BF2-9BAC-49DD-9CFA-9A789DE0316B}"/>
    <dgm:cxn modelId="{A34DBECD-5ACC-4909-AABF-318FAA71691B}" srcId="{38122932-9093-4B43-8EB2-98930187D00F}" destId="{775D971A-941B-4FF1-880C-F38D7EE29030}" srcOrd="1" destOrd="0" parTransId="{90866FE4-96CF-4AE7-8D41-A9E97EE826A2}" sibTransId="{FA05A23E-FCB0-4867-ABC0-792551B69FE6}"/>
    <dgm:cxn modelId="{401F66D1-782C-4FB5-9714-F5C86A2DB2DA}" type="presOf" srcId="{B1B66BF2-9BAC-49DD-9CFA-9A789DE0316B}" destId="{448BDA22-2E9C-4A84-B4EC-823548266EA4}" srcOrd="1" destOrd="0" presId="urn:microsoft.com/office/officeart/2005/8/layout/bProcess3"/>
    <dgm:cxn modelId="{56273AD7-4753-406B-A78B-15A12EC50BB4}" type="presOf" srcId="{447190B6-1DD4-4880-B3CF-D75D29406609}" destId="{BAFB9A4E-5CB4-4C4C-B6F2-3A68F6D96BF0}" srcOrd="0" destOrd="0" presId="urn:microsoft.com/office/officeart/2005/8/layout/bProcess3"/>
    <dgm:cxn modelId="{8BF0DCF9-B384-4755-B0CD-4086F4977BEE}" type="presOf" srcId="{0F6526EA-F3C1-4DA7-88FB-3AF55E3693C6}" destId="{288B7575-6ABD-4365-8C30-4CCC4D50691D}" srcOrd="0" destOrd="0" presId="urn:microsoft.com/office/officeart/2005/8/layout/bProcess3"/>
    <dgm:cxn modelId="{57B18381-DAAD-455A-A8CB-D019CD4AF577}" type="presParOf" srcId="{77ADBC25-9E3E-458C-8B40-5B7E0EE8A467}" destId="{690E57B2-3BB1-4B91-9FD8-3112572BBAD6}" srcOrd="0" destOrd="0" presId="urn:microsoft.com/office/officeart/2005/8/layout/bProcess3"/>
    <dgm:cxn modelId="{0F41B231-238A-408F-9225-04BA7AC75EAE}" type="presParOf" srcId="{77ADBC25-9E3E-458C-8B40-5B7E0EE8A467}" destId="{A858822A-8553-4169-9998-10B178D190C0}" srcOrd="1" destOrd="0" presId="urn:microsoft.com/office/officeart/2005/8/layout/bProcess3"/>
    <dgm:cxn modelId="{63AB5C14-C7CB-44A7-8B6A-097135380AA0}" type="presParOf" srcId="{A858822A-8553-4169-9998-10B178D190C0}" destId="{448BDA22-2E9C-4A84-B4EC-823548266EA4}" srcOrd="0" destOrd="0" presId="urn:microsoft.com/office/officeart/2005/8/layout/bProcess3"/>
    <dgm:cxn modelId="{BA2F5CBF-E251-4047-BA1A-0697E59380A5}" type="presParOf" srcId="{77ADBC25-9E3E-458C-8B40-5B7E0EE8A467}" destId="{C8AA9423-0F6D-4BF5-AFFA-6D4F9F70D2EB}" srcOrd="2" destOrd="0" presId="urn:microsoft.com/office/officeart/2005/8/layout/bProcess3"/>
    <dgm:cxn modelId="{2E0C5FE7-AEE9-47CE-94D1-534A3DB32E9D}" type="presParOf" srcId="{77ADBC25-9E3E-458C-8B40-5B7E0EE8A467}" destId="{617AEBF1-5A6D-4ADD-BB5C-12120E1EB889}" srcOrd="3" destOrd="0" presId="urn:microsoft.com/office/officeart/2005/8/layout/bProcess3"/>
    <dgm:cxn modelId="{ACF4D110-CD77-4DF2-B721-82BCCB0F25E2}" type="presParOf" srcId="{617AEBF1-5A6D-4ADD-BB5C-12120E1EB889}" destId="{89DF3DE2-CFB8-4BFE-AC6D-6C169FEF9309}" srcOrd="0" destOrd="0" presId="urn:microsoft.com/office/officeart/2005/8/layout/bProcess3"/>
    <dgm:cxn modelId="{61E2CA9C-4C57-4E7D-8C4E-8AF83ADD1D36}" type="presParOf" srcId="{77ADBC25-9E3E-458C-8B40-5B7E0EE8A467}" destId="{CC9EA642-B372-4F2F-AF1A-51A5BDF3DE3A}" srcOrd="4" destOrd="0" presId="urn:microsoft.com/office/officeart/2005/8/layout/bProcess3"/>
    <dgm:cxn modelId="{ACD3ED29-6E6A-4F8F-8CA9-64E1B1ABE431}" type="presParOf" srcId="{77ADBC25-9E3E-458C-8B40-5B7E0EE8A467}" destId="{288B7575-6ABD-4365-8C30-4CCC4D50691D}" srcOrd="5" destOrd="0" presId="urn:microsoft.com/office/officeart/2005/8/layout/bProcess3"/>
    <dgm:cxn modelId="{3F13526E-61D5-4539-BBA1-D6A8D8B4346C}" type="presParOf" srcId="{288B7575-6ABD-4365-8C30-4CCC4D50691D}" destId="{6BBAA5F4-1C76-4A03-B413-202A79F3259C}" srcOrd="0" destOrd="0" presId="urn:microsoft.com/office/officeart/2005/8/layout/bProcess3"/>
    <dgm:cxn modelId="{847173A3-C129-4026-8ECD-333B7584DE1E}" type="presParOf" srcId="{77ADBC25-9E3E-458C-8B40-5B7E0EE8A467}" destId="{CC045475-4951-48E3-9BCF-4297495CC9F5}" srcOrd="6" destOrd="0" presId="urn:microsoft.com/office/officeart/2005/8/layout/bProcess3"/>
    <dgm:cxn modelId="{00E51831-18C9-4F98-8238-76F8FF8C7E39}" type="presParOf" srcId="{77ADBC25-9E3E-458C-8B40-5B7E0EE8A467}" destId="{BAFB9A4E-5CB4-4C4C-B6F2-3A68F6D96BF0}" srcOrd="7" destOrd="0" presId="urn:microsoft.com/office/officeart/2005/8/layout/bProcess3"/>
    <dgm:cxn modelId="{00457258-5FC7-4945-AF11-501CD1697378}" type="presParOf" srcId="{BAFB9A4E-5CB4-4C4C-B6F2-3A68F6D96BF0}" destId="{28EC9D29-0CA2-4AE1-A69B-3AF6CDFC47E8}" srcOrd="0" destOrd="0" presId="urn:microsoft.com/office/officeart/2005/8/layout/bProcess3"/>
    <dgm:cxn modelId="{BCAE22A1-7CC1-47CC-A787-5E4F8E8A1A0F}" type="presParOf" srcId="{77ADBC25-9E3E-458C-8B40-5B7E0EE8A467}" destId="{A60F2482-FDFE-497D-AAB0-081801A15ACB}" srcOrd="8" destOrd="0" presId="urn:microsoft.com/office/officeart/2005/8/layout/b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17188D2-EB9A-4325-AD1B-B71AFB012E3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vi-VN"/>
        </a:p>
      </dgm:t>
    </dgm:pt>
    <dgm:pt modelId="{F9B36983-4118-44B2-A7BA-B8C0832B342A}">
      <dgm:prSet phldrT="[Văn bản]" custT="1"/>
      <dgm:spPr/>
      <dgm:t>
        <a:bodyPr/>
        <a:lstStyle/>
        <a:p>
          <a:r>
            <a:rPr lang="vi-VN" sz="2000" b="1" dirty="0" err="1">
              <a:latin typeface="Arial" panose="020B0604020202020204" pitchFamily="34" charset="0"/>
              <a:cs typeface="Arial" panose="020B0604020202020204" pitchFamily="34" charset="0"/>
              <a:sym typeface="Arial" panose="020B0604020202020204" pitchFamily="34" charset="0"/>
            </a:rPr>
            <a:t>Hàng</a:t>
          </a:r>
          <a:r>
            <a:rPr lang="vi-VN" sz="2000" b="1" dirty="0">
              <a:latin typeface="Arial" panose="020B0604020202020204" pitchFamily="34" charset="0"/>
              <a:cs typeface="Arial" panose="020B0604020202020204" pitchFamily="34" charset="0"/>
              <a:sym typeface="Arial" panose="020B0604020202020204" pitchFamily="34" charset="0"/>
            </a:rPr>
            <a:t> trăm </a:t>
          </a:r>
          <a:r>
            <a:rPr lang="vi-VN" sz="2000" b="1" dirty="0" err="1">
              <a:latin typeface="Arial" panose="020B0604020202020204" pitchFamily="34" charset="0"/>
              <a:cs typeface="Arial" panose="020B0604020202020204" pitchFamily="34" charset="0"/>
              <a:sym typeface="Arial" panose="020B0604020202020204" pitchFamily="34" charset="0"/>
            </a:rPr>
            <a:t>dải</a:t>
          </a:r>
          <a:r>
            <a:rPr lang="vi-VN" sz="2000" b="1" dirty="0">
              <a:latin typeface="Arial" panose="020B0604020202020204" pitchFamily="34" charset="0"/>
              <a:cs typeface="Arial" panose="020B0604020202020204" pitchFamily="34" charset="0"/>
              <a:sym typeface="Arial" panose="020B0604020202020204" pitchFamily="34" charset="0"/>
            </a:rPr>
            <a:t> </a:t>
          </a:r>
          <a:r>
            <a:rPr lang="vi-VN" sz="2000" b="1" dirty="0" err="1">
              <a:latin typeface="Arial" panose="020B0604020202020204" pitchFamily="34" charset="0"/>
              <a:cs typeface="Arial" panose="020B0604020202020204" pitchFamily="34" charset="0"/>
              <a:sym typeface="Arial" panose="020B0604020202020204" pitchFamily="34" charset="0"/>
            </a:rPr>
            <a:t>đá</a:t>
          </a:r>
          <a:r>
            <a:rPr lang="vi-VN" sz="2000" b="1" dirty="0">
              <a:latin typeface="Arial" panose="020B0604020202020204" pitchFamily="34" charset="0"/>
              <a:cs typeface="Arial" panose="020B0604020202020204" pitchFamily="34" charset="0"/>
              <a:sym typeface="Arial" panose="020B0604020202020204" pitchFamily="34" charset="0"/>
            </a:rPr>
            <a:t> san hô </a:t>
          </a:r>
          <a:r>
            <a:rPr lang="vi-VN" sz="2000" b="1" dirty="0" err="1">
              <a:latin typeface="Arial" panose="020B0604020202020204" pitchFamily="34" charset="0"/>
              <a:cs typeface="Arial" panose="020B0604020202020204" pitchFamily="34" charset="0"/>
              <a:sym typeface="Arial" panose="020B0604020202020204" pitchFamily="34" charset="0"/>
            </a:rPr>
            <a:t>uốn</a:t>
          </a:r>
          <a:r>
            <a:rPr lang="vi-VN" sz="2000" b="1" dirty="0">
              <a:latin typeface="Arial" panose="020B0604020202020204" pitchFamily="34" charset="0"/>
              <a:cs typeface="Arial" panose="020B0604020202020204" pitchFamily="34" charset="0"/>
              <a:sym typeface="Arial" panose="020B0604020202020204" pitchFamily="34" charset="0"/>
            </a:rPr>
            <a:t> </a:t>
          </a:r>
          <a:r>
            <a:rPr lang="vi-VN" sz="2000" b="1" dirty="0" err="1">
              <a:latin typeface="Arial" panose="020B0604020202020204" pitchFamily="34" charset="0"/>
              <a:cs typeface="Arial" panose="020B0604020202020204" pitchFamily="34" charset="0"/>
              <a:sym typeface="Arial" panose="020B0604020202020204" pitchFamily="34" charset="0"/>
            </a:rPr>
            <a:t>lượn</a:t>
          </a:r>
          <a:endParaRPr lang="vi-VN" sz="2000" b="1" dirty="0">
            <a:latin typeface="Arial" panose="020B0604020202020204" pitchFamily="34" charset="0"/>
            <a:cs typeface="Arial" panose="020B0604020202020204" pitchFamily="34" charset="0"/>
            <a:sym typeface="Arial" panose="020B0604020202020204" pitchFamily="34" charset="0"/>
          </a:endParaRPr>
        </a:p>
      </dgm:t>
    </dgm:pt>
    <dgm:pt modelId="{0D714F12-80A3-425D-8344-924AD82FDD23}" type="parTrans" cxnId="{9DED7A72-FED9-4577-927A-4FC7F517303C}">
      <dgm:prSet/>
      <dgm:spPr/>
      <dgm:t>
        <a:bodyPr/>
        <a:lstStyle/>
        <a:p>
          <a:endParaRPr lang="vi-VN" sz="1400" b="1"/>
        </a:p>
      </dgm:t>
    </dgm:pt>
    <dgm:pt modelId="{7CCCB1CD-6821-4EE7-8FBD-CB2B64D3B471}" type="sibTrans" cxnId="{9DED7A72-FED9-4577-927A-4FC7F517303C}">
      <dgm:prSet/>
      <dgm:spPr/>
      <dgm:t>
        <a:bodyPr/>
        <a:lstStyle/>
        <a:p>
          <a:endParaRPr lang="vi-VN" sz="1400" b="1"/>
        </a:p>
      </dgm:t>
    </dgm:pt>
    <dgm:pt modelId="{CEBEA204-36E1-4556-B35E-551A24AD2AEB}">
      <dgm:prSet phldrT="[Văn bản]" custT="1"/>
      <dgm:spPr/>
      <dgm:t>
        <a:bodyPr/>
        <a:lstStyle/>
        <a:p>
          <a:pPr>
            <a:lnSpc>
              <a:spcPct val="150000"/>
            </a:lnSpc>
          </a:pPr>
          <a:r>
            <a:rPr lang="vi-VN" sz="2000" b="1" dirty="0" err="1">
              <a:latin typeface="Arial" panose="020B0604020202020204" pitchFamily="34" charset="0"/>
              <a:cs typeface="Arial" panose="020B0604020202020204" pitchFamily="34" charset="0"/>
              <a:sym typeface="Arial" panose="020B0604020202020204" pitchFamily="34" charset="0"/>
            </a:rPr>
            <a:t>Nước</a:t>
          </a:r>
          <a:r>
            <a:rPr lang="vi-VN" sz="2000" b="1" dirty="0">
              <a:latin typeface="Arial" panose="020B0604020202020204" pitchFamily="34" charset="0"/>
              <a:cs typeface="Arial" panose="020B0604020202020204" pitchFamily="34" charset="0"/>
              <a:sym typeface="Arial" panose="020B0604020202020204" pitchFamily="34" charset="0"/>
            </a:rPr>
            <a:t> </a:t>
          </a:r>
          <a:r>
            <a:rPr lang="vi-VN" sz="2000" b="1" dirty="0" err="1">
              <a:latin typeface="Arial" panose="020B0604020202020204" pitchFamily="34" charset="0"/>
              <a:cs typeface="Arial" panose="020B0604020202020204" pitchFamily="34" charset="0"/>
              <a:sym typeface="Arial" panose="020B0604020202020204" pitchFamily="34" charset="0"/>
            </a:rPr>
            <a:t>nguồn</a:t>
          </a:r>
          <a:r>
            <a:rPr lang="vi-VN" sz="2000" b="1" dirty="0">
              <a:latin typeface="Arial" panose="020B0604020202020204" pitchFamily="34" charset="0"/>
              <a:cs typeface="Arial" panose="020B0604020202020204" pitchFamily="34" charset="0"/>
              <a:sym typeface="Arial" panose="020B0604020202020204" pitchFamily="34" charset="0"/>
            </a:rPr>
            <a:t> trong </a:t>
          </a:r>
          <a:r>
            <a:rPr lang="vi-VN" sz="2000" b="1" dirty="0" err="1">
              <a:latin typeface="Arial" panose="020B0604020202020204" pitchFamily="34" charset="0"/>
              <a:cs typeface="Arial" panose="020B0604020202020204" pitchFamily="34" charset="0"/>
              <a:sym typeface="Arial" panose="020B0604020202020204" pitchFamily="34" charset="0"/>
            </a:rPr>
            <a:t>vắt</a:t>
          </a:r>
          <a:r>
            <a:rPr lang="vi-VN" sz="2000" b="1" dirty="0">
              <a:latin typeface="Arial" panose="020B0604020202020204" pitchFamily="34" charset="0"/>
              <a:cs typeface="Arial" panose="020B0604020202020204" pitchFamily="34" charset="0"/>
              <a:sym typeface="Arial" panose="020B0604020202020204" pitchFamily="34" charset="0"/>
            </a:rPr>
            <a:t> như </a:t>
          </a:r>
          <a:r>
            <a:rPr lang="vi-VN" sz="2000" b="1" dirty="0" err="1">
              <a:latin typeface="Arial" panose="020B0604020202020204" pitchFamily="34" charset="0"/>
              <a:cs typeface="Arial" panose="020B0604020202020204" pitchFamily="34" charset="0"/>
              <a:sym typeface="Arial" panose="020B0604020202020204" pitchFamily="34" charset="0"/>
            </a:rPr>
            <a:t>thửa</a:t>
          </a:r>
          <a:r>
            <a:rPr lang="vi-VN" sz="2000" b="1" dirty="0">
              <a:latin typeface="Arial" panose="020B0604020202020204" pitchFamily="34" charset="0"/>
              <a:cs typeface="Arial" panose="020B0604020202020204" pitchFamily="34" charset="0"/>
              <a:sym typeface="Arial" panose="020B0604020202020204" pitchFamily="34" charset="0"/>
            </a:rPr>
            <a:t> </a:t>
          </a:r>
          <a:r>
            <a:rPr lang="vi-VN" sz="2000" b="1" dirty="0" err="1">
              <a:latin typeface="Arial" panose="020B0604020202020204" pitchFamily="34" charset="0"/>
              <a:cs typeface="Arial" panose="020B0604020202020204" pitchFamily="34" charset="0"/>
              <a:sym typeface="Arial" panose="020B0604020202020204" pitchFamily="34" charset="0"/>
            </a:rPr>
            <a:t>ruộng</a:t>
          </a:r>
          <a:r>
            <a:rPr lang="vi-VN" sz="2000" b="1" dirty="0">
              <a:latin typeface="Arial" panose="020B0604020202020204" pitchFamily="34" charset="0"/>
              <a:cs typeface="Arial" panose="020B0604020202020204" pitchFamily="34" charset="0"/>
              <a:sym typeface="Arial" panose="020B0604020202020204" pitchFamily="34" charset="0"/>
            </a:rPr>
            <a:t> </a:t>
          </a:r>
          <a:r>
            <a:rPr lang="vi-VN" sz="2000" b="1" dirty="0" err="1">
              <a:latin typeface="Arial" panose="020B0604020202020204" pitchFamily="34" charset="0"/>
              <a:cs typeface="Arial" panose="020B0604020202020204" pitchFamily="34" charset="0"/>
              <a:sym typeface="Arial" panose="020B0604020202020204" pitchFamily="34" charset="0"/>
            </a:rPr>
            <a:t>bậc</a:t>
          </a:r>
          <a:r>
            <a:rPr lang="vi-VN" sz="2000" b="1" dirty="0">
              <a:latin typeface="Arial" panose="020B0604020202020204" pitchFamily="34" charset="0"/>
              <a:cs typeface="Arial" panose="020B0604020202020204" pitchFamily="34" charset="0"/>
              <a:sym typeface="Arial" panose="020B0604020202020204" pitchFamily="34" charset="0"/>
            </a:rPr>
            <a:t> thang</a:t>
          </a:r>
        </a:p>
      </dgm:t>
    </dgm:pt>
    <dgm:pt modelId="{A611893B-F6E5-4F51-B2C4-EDE26A453ED2}" type="parTrans" cxnId="{7CAD30E8-BE9F-4897-A24A-EAE3D41CF60B}">
      <dgm:prSet/>
      <dgm:spPr/>
      <dgm:t>
        <a:bodyPr/>
        <a:lstStyle/>
        <a:p>
          <a:endParaRPr lang="vi-VN" sz="1400" b="1"/>
        </a:p>
      </dgm:t>
    </dgm:pt>
    <dgm:pt modelId="{78D6446A-1B14-405A-974F-B6C4380573A0}" type="sibTrans" cxnId="{7CAD30E8-BE9F-4897-A24A-EAE3D41CF60B}">
      <dgm:prSet/>
      <dgm:spPr/>
      <dgm:t>
        <a:bodyPr/>
        <a:lstStyle/>
        <a:p>
          <a:endParaRPr lang="vi-VN" sz="1400" b="1"/>
        </a:p>
      </dgm:t>
    </dgm:pt>
    <dgm:pt modelId="{BBCE5850-BF8B-4128-A41B-9658771D2C82}" type="pres">
      <dgm:prSet presAssocID="{A17188D2-EB9A-4325-AD1B-B71AFB012E3C}" presName="linear" presStyleCnt="0">
        <dgm:presLayoutVars>
          <dgm:animLvl val="lvl"/>
          <dgm:resizeHandles val="exact"/>
        </dgm:presLayoutVars>
      </dgm:prSet>
      <dgm:spPr/>
    </dgm:pt>
    <dgm:pt modelId="{C5365C26-7F95-4DB2-B26A-305396E56C3E}" type="pres">
      <dgm:prSet presAssocID="{F9B36983-4118-44B2-A7BA-B8C0832B342A}" presName="parentText" presStyleLbl="node1" presStyleIdx="0" presStyleCnt="2">
        <dgm:presLayoutVars>
          <dgm:chMax val="0"/>
          <dgm:bulletEnabled val="1"/>
        </dgm:presLayoutVars>
      </dgm:prSet>
      <dgm:spPr/>
    </dgm:pt>
    <dgm:pt modelId="{5E9BA123-705F-4670-BDFB-EA6C6EBD0F1C}" type="pres">
      <dgm:prSet presAssocID="{7CCCB1CD-6821-4EE7-8FBD-CB2B64D3B471}" presName="spacer" presStyleCnt="0"/>
      <dgm:spPr/>
    </dgm:pt>
    <dgm:pt modelId="{7CFC2D5A-79BE-497C-A5E8-AE8F303D45AA}" type="pres">
      <dgm:prSet presAssocID="{CEBEA204-36E1-4556-B35E-551A24AD2AEB}" presName="parentText" presStyleLbl="node1" presStyleIdx="1" presStyleCnt="2">
        <dgm:presLayoutVars>
          <dgm:chMax val="0"/>
          <dgm:bulletEnabled val="1"/>
        </dgm:presLayoutVars>
      </dgm:prSet>
      <dgm:spPr/>
    </dgm:pt>
  </dgm:ptLst>
  <dgm:cxnLst>
    <dgm:cxn modelId="{71A4452C-919E-42AD-855D-BBE30CC5D051}" type="presOf" srcId="{F9B36983-4118-44B2-A7BA-B8C0832B342A}" destId="{C5365C26-7F95-4DB2-B26A-305396E56C3E}" srcOrd="0" destOrd="0" presId="urn:microsoft.com/office/officeart/2005/8/layout/vList2"/>
    <dgm:cxn modelId="{507A3B68-5A81-4AB0-B92B-D61DC863B4F5}" type="presOf" srcId="{A17188D2-EB9A-4325-AD1B-B71AFB012E3C}" destId="{BBCE5850-BF8B-4128-A41B-9658771D2C82}" srcOrd="0" destOrd="0" presId="urn:microsoft.com/office/officeart/2005/8/layout/vList2"/>
    <dgm:cxn modelId="{9DED7A72-FED9-4577-927A-4FC7F517303C}" srcId="{A17188D2-EB9A-4325-AD1B-B71AFB012E3C}" destId="{F9B36983-4118-44B2-A7BA-B8C0832B342A}" srcOrd="0" destOrd="0" parTransId="{0D714F12-80A3-425D-8344-924AD82FDD23}" sibTransId="{7CCCB1CD-6821-4EE7-8FBD-CB2B64D3B471}"/>
    <dgm:cxn modelId="{AA845E57-CF01-4E31-81A1-CC4D0BD5B745}" type="presOf" srcId="{CEBEA204-36E1-4556-B35E-551A24AD2AEB}" destId="{7CFC2D5A-79BE-497C-A5E8-AE8F303D45AA}" srcOrd="0" destOrd="0" presId="urn:microsoft.com/office/officeart/2005/8/layout/vList2"/>
    <dgm:cxn modelId="{7CAD30E8-BE9F-4897-A24A-EAE3D41CF60B}" srcId="{A17188D2-EB9A-4325-AD1B-B71AFB012E3C}" destId="{CEBEA204-36E1-4556-B35E-551A24AD2AEB}" srcOrd="1" destOrd="0" parTransId="{A611893B-F6E5-4F51-B2C4-EDE26A453ED2}" sibTransId="{78D6446A-1B14-405A-974F-B6C4380573A0}"/>
    <dgm:cxn modelId="{1B2C4FD4-C83C-4B68-A186-B5FCE6A24F87}" type="presParOf" srcId="{BBCE5850-BF8B-4128-A41B-9658771D2C82}" destId="{C5365C26-7F95-4DB2-B26A-305396E56C3E}" srcOrd="0" destOrd="0" presId="urn:microsoft.com/office/officeart/2005/8/layout/vList2"/>
    <dgm:cxn modelId="{8E997208-4B14-4840-B8A9-BD1CA076DF96}" type="presParOf" srcId="{BBCE5850-BF8B-4128-A41B-9658771D2C82}" destId="{5E9BA123-705F-4670-BDFB-EA6C6EBD0F1C}" srcOrd="1" destOrd="0" presId="urn:microsoft.com/office/officeart/2005/8/layout/vList2"/>
    <dgm:cxn modelId="{EB2838AD-80E9-4629-8C5A-C9DE7EAD8359}" type="presParOf" srcId="{BBCE5850-BF8B-4128-A41B-9658771D2C82}" destId="{7CFC2D5A-79BE-497C-A5E8-AE8F303D45AA}"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C528436-B4C1-4FBC-A6C7-5F5A9107F15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vi-VN"/>
        </a:p>
      </dgm:t>
    </dgm:pt>
    <dgm:pt modelId="{F3EE828F-E70E-4017-8E41-7693B2568E23}">
      <dgm:prSet custT="1"/>
      <dgm:spPr/>
      <dgm:t>
        <a:bodyPr/>
        <a:lstStyle/>
        <a:p>
          <a:pPr>
            <a:lnSpc>
              <a:spcPct val="150000"/>
            </a:lnSpc>
          </a:pPr>
          <a:r>
            <a:rPr lang="vi-VN" sz="2000" b="1" i="0" dirty="0" err="1"/>
            <a:t>Dải</a:t>
          </a:r>
          <a:r>
            <a:rPr lang="vi-VN" sz="2000" b="1" i="0" dirty="0"/>
            <a:t> </a:t>
          </a:r>
          <a:r>
            <a:rPr lang="vi-VN" sz="2000" b="1" i="0" dirty="0" err="1"/>
            <a:t>hóa</a:t>
          </a:r>
          <a:r>
            <a:rPr lang="vi-VN" sz="2000" b="1" i="0" dirty="0"/>
            <a:t> </a:t>
          </a:r>
          <a:r>
            <a:rPr lang="vi-VN" sz="2000" b="1" i="0" dirty="0" err="1"/>
            <a:t>thạch</a:t>
          </a:r>
          <a:r>
            <a:rPr lang="vi-VN" sz="2000" b="1" i="0" dirty="0"/>
            <a:t>, </a:t>
          </a:r>
          <a:r>
            <a:rPr lang="vi-VN" sz="2000" b="1" i="0" dirty="0" err="1"/>
            <a:t>sò</a:t>
          </a:r>
          <a:r>
            <a:rPr lang="vi-VN" sz="2000" b="1" i="0" dirty="0"/>
            <a:t> </a:t>
          </a:r>
          <a:r>
            <a:rPr lang="vi-VN" sz="2000" b="1" i="0" dirty="0" err="1"/>
            <a:t>ốc</a:t>
          </a:r>
          <a:r>
            <a:rPr lang="vi-VN" sz="2000" b="1" i="0" dirty="0"/>
            <a:t>, san hô nơi </a:t>
          </a:r>
          <a:r>
            <a:rPr lang="vi-VN" sz="2000" b="1" i="0" dirty="0" err="1"/>
            <a:t>vách</a:t>
          </a:r>
          <a:r>
            <a:rPr lang="vi-VN" sz="2000" b="1" i="0" dirty="0"/>
            <a:t> </a:t>
          </a:r>
          <a:r>
            <a:rPr lang="vi-VN" sz="2000" b="1" i="0" dirty="0" err="1"/>
            <a:t>đá</a:t>
          </a:r>
          <a:endParaRPr lang="vi-VN" sz="2000" b="1" dirty="0"/>
        </a:p>
      </dgm:t>
    </dgm:pt>
    <dgm:pt modelId="{8A6E9B23-2FB8-4DFC-8570-5F68B1FAEAD8}" type="parTrans" cxnId="{AFA12E06-E28E-4DD1-8EBF-74C23FBEB61E}">
      <dgm:prSet/>
      <dgm:spPr/>
      <dgm:t>
        <a:bodyPr/>
        <a:lstStyle/>
        <a:p>
          <a:pPr>
            <a:lnSpc>
              <a:spcPct val="150000"/>
            </a:lnSpc>
          </a:pPr>
          <a:endParaRPr lang="vi-VN" sz="2000" b="1"/>
        </a:p>
      </dgm:t>
    </dgm:pt>
    <dgm:pt modelId="{5BED3D9D-909B-4471-A2B1-85BC4A9F9E71}" type="sibTrans" cxnId="{AFA12E06-E28E-4DD1-8EBF-74C23FBEB61E}">
      <dgm:prSet/>
      <dgm:spPr/>
      <dgm:t>
        <a:bodyPr/>
        <a:lstStyle/>
        <a:p>
          <a:pPr>
            <a:lnSpc>
              <a:spcPct val="150000"/>
            </a:lnSpc>
          </a:pPr>
          <a:endParaRPr lang="vi-VN" sz="2000" b="1"/>
        </a:p>
      </dgm:t>
    </dgm:pt>
    <dgm:pt modelId="{0E632D4C-B979-4303-B380-168C2F520EF9}">
      <dgm:prSet custT="1"/>
      <dgm:spPr/>
      <dgm:t>
        <a:bodyPr/>
        <a:lstStyle/>
        <a:p>
          <a:pPr>
            <a:lnSpc>
              <a:spcPct val="150000"/>
            </a:lnSpc>
          </a:pPr>
          <a:r>
            <a:rPr lang="vi-VN" sz="2000" b="1" i="0" dirty="0"/>
            <a:t>Măng </a:t>
          </a:r>
          <a:r>
            <a:rPr lang="vi-VN" sz="2000" b="1" i="0" dirty="0" err="1"/>
            <a:t>đá</a:t>
          </a:r>
          <a:r>
            <a:rPr lang="vi-VN" sz="2000" b="1" i="0" dirty="0"/>
            <a:t>, </a:t>
          </a:r>
          <a:r>
            <a:rPr lang="vi-VN" sz="2000" b="1" i="0" dirty="0" err="1"/>
            <a:t>nhũ</a:t>
          </a:r>
          <a:r>
            <a:rPr lang="vi-VN" sz="2000" b="1" i="0" dirty="0"/>
            <a:t> </a:t>
          </a:r>
          <a:r>
            <a:rPr lang="vi-VN" sz="2000" b="1" i="0" dirty="0" err="1"/>
            <a:t>đá</a:t>
          </a:r>
          <a:r>
            <a:rPr lang="vi-VN" sz="2000" b="1" i="0" dirty="0"/>
            <a:t>, </a:t>
          </a:r>
          <a:r>
            <a:rPr lang="vi-VN" sz="2000" b="1" i="0" dirty="0" err="1"/>
            <a:t>ngọc</a:t>
          </a:r>
          <a:r>
            <a:rPr lang="vi-VN" sz="2000" b="1" i="0" dirty="0"/>
            <a:t> </a:t>
          </a:r>
          <a:r>
            <a:rPr lang="vi-VN" sz="2000" b="1" i="0" dirty="0" err="1"/>
            <a:t>động</a:t>
          </a:r>
          <a:r>
            <a:rPr lang="vi-VN" sz="2000" b="1" i="0" dirty="0"/>
            <a:t> giăng </a:t>
          </a:r>
          <a:r>
            <a:rPr lang="vi-VN" sz="2000" b="1" i="0" dirty="0" err="1"/>
            <a:t>đầy</a:t>
          </a:r>
          <a:r>
            <a:rPr lang="vi-VN" sz="2000" b="1" i="0" dirty="0"/>
            <a:t> </a:t>
          </a:r>
          <a:r>
            <a:rPr lang="vi-VN" sz="2000" b="1" i="0" dirty="0" err="1"/>
            <a:t>vách</a:t>
          </a:r>
          <a:r>
            <a:rPr lang="vi-VN" sz="2000" b="1" i="0" dirty="0"/>
            <a:t> </a:t>
          </a:r>
          <a:r>
            <a:rPr lang="vi-VN" sz="2000" b="1" i="0" dirty="0" err="1"/>
            <a:t>núi</a:t>
          </a:r>
          <a:r>
            <a:rPr lang="vi-VN" sz="2000" b="1" i="0" dirty="0"/>
            <a:t>, </a:t>
          </a:r>
          <a:r>
            <a:rPr lang="vi-VN" sz="2000" b="1" i="0" dirty="0" err="1"/>
            <a:t>sàn</a:t>
          </a:r>
          <a:r>
            <a:rPr lang="vi-VN" sz="2000" b="1" i="0" dirty="0"/>
            <a:t> hang</a:t>
          </a:r>
          <a:endParaRPr lang="vi-VN" sz="2000" b="1" dirty="0"/>
        </a:p>
      </dgm:t>
    </dgm:pt>
    <dgm:pt modelId="{CC3F5417-510C-4879-A859-BDCFDD2D3F56}" type="parTrans" cxnId="{33944D25-DC15-4BC4-A4BB-6B77189C961E}">
      <dgm:prSet/>
      <dgm:spPr/>
      <dgm:t>
        <a:bodyPr/>
        <a:lstStyle/>
        <a:p>
          <a:pPr>
            <a:lnSpc>
              <a:spcPct val="150000"/>
            </a:lnSpc>
          </a:pPr>
          <a:endParaRPr lang="vi-VN" sz="2000" b="1"/>
        </a:p>
      </dgm:t>
    </dgm:pt>
    <dgm:pt modelId="{7B63EF31-2617-4B49-8212-D59F08A2CBB6}" type="sibTrans" cxnId="{33944D25-DC15-4BC4-A4BB-6B77189C961E}">
      <dgm:prSet/>
      <dgm:spPr/>
      <dgm:t>
        <a:bodyPr/>
        <a:lstStyle/>
        <a:p>
          <a:pPr>
            <a:lnSpc>
              <a:spcPct val="150000"/>
            </a:lnSpc>
          </a:pPr>
          <a:endParaRPr lang="vi-VN" sz="2000" b="1"/>
        </a:p>
      </dgm:t>
    </dgm:pt>
    <dgm:pt modelId="{1E2D3251-07EE-45E1-97D8-FECDF6582132}" type="pres">
      <dgm:prSet presAssocID="{AC528436-B4C1-4FBC-A6C7-5F5A9107F157}" presName="linear" presStyleCnt="0">
        <dgm:presLayoutVars>
          <dgm:animLvl val="lvl"/>
          <dgm:resizeHandles val="exact"/>
        </dgm:presLayoutVars>
      </dgm:prSet>
      <dgm:spPr/>
    </dgm:pt>
    <dgm:pt modelId="{9F930C9C-7EC4-4AB3-9CFA-9DC1EE13EFA0}" type="pres">
      <dgm:prSet presAssocID="{F3EE828F-E70E-4017-8E41-7693B2568E23}" presName="parentText" presStyleLbl="node1" presStyleIdx="0" presStyleCnt="2">
        <dgm:presLayoutVars>
          <dgm:chMax val="0"/>
          <dgm:bulletEnabled val="1"/>
        </dgm:presLayoutVars>
      </dgm:prSet>
      <dgm:spPr/>
    </dgm:pt>
    <dgm:pt modelId="{0C3BD418-7380-495B-9B27-59C8F788FA20}" type="pres">
      <dgm:prSet presAssocID="{5BED3D9D-909B-4471-A2B1-85BC4A9F9E71}" presName="spacer" presStyleCnt="0"/>
      <dgm:spPr/>
    </dgm:pt>
    <dgm:pt modelId="{ECCD5D53-815D-429D-B2DF-925C554C39B3}" type="pres">
      <dgm:prSet presAssocID="{0E632D4C-B979-4303-B380-168C2F520EF9}" presName="parentText" presStyleLbl="node1" presStyleIdx="1" presStyleCnt="2">
        <dgm:presLayoutVars>
          <dgm:chMax val="0"/>
          <dgm:bulletEnabled val="1"/>
        </dgm:presLayoutVars>
      </dgm:prSet>
      <dgm:spPr/>
    </dgm:pt>
  </dgm:ptLst>
  <dgm:cxnLst>
    <dgm:cxn modelId="{AFA12E06-E28E-4DD1-8EBF-74C23FBEB61E}" srcId="{AC528436-B4C1-4FBC-A6C7-5F5A9107F157}" destId="{F3EE828F-E70E-4017-8E41-7693B2568E23}" srcOrd="0" destOrd="0" parTransId="{8A6E9B23-2FB8-4DFC-8570-5F68B1FAEAD8}" sibTransId="{5BED3D9D-909B-4471-A2B1-85BC4A9F9E71}"/>
    <dgm:cxn modelId="{33944D25-DC15-4BC4-A4BB-6B77189C961E}" srcId="{AC528436-B4C1-4FBC-A6C7-5F5A9107F157}" destId="{0E632D4C-B979-4303-B380-168C2F520EF9}" srcOrd="1" destOrd="0" parTransId="{CC3F5417-510C-4879-A859-BDCFDD2D3F56}" sibTransId="{7B63EF31-2617-4B49-8212-D59F08A2CBB6}"/>
    <dgm:cxn modelId="{7F001A6D-399A-4F93-B07A-450AB196BE89}" type="presOf" srcId="{F3EE828F-E70E-4017-8E41-7693B2568E23}" destId="{9F930C9C-7EC4-4AB3-9CFA-9DC1EE13EFA0}" srcOrd="0" destOrd="0" presId="urn:microsoft.com/office/officeart/2005/8/layout/vList2"/>
    <dgm:cxn modelId="{6DEAA3AB-A7AF-4212-AFB1-E72AF06A06AC}" type="presOf" srcId="{0E632D4C-B979-4303-B380-168C2F520EF9}" destId="{ECCD5D53-815D-429D-B2DF-925C554C39B3}" srcOrd="0" destOrd="0" presId="urn:microsoft.com/office/officeart/2005/8/layout/vList2"/>
    <dgm:cxn modelId="{D1E346DA-B3BE-4882-9E8D-B25159AEAE53}" type="presOf" srcId="{AC528436-B4C1-4FBC-A6C7-5F5A9107F157}" destId="{1E2D3251-07EE-45E1-97D8-FECDF6582132}" srcOrd="0" destOrd="0" presId="urn:microsoft.com/office/officeart/2005/8/layout/vList2"/>
    <dgm:cxn modelId="{C6AA7180-0BA9-4322-AEF5-BA9550A61F99}" type="presParOf" srcId="{1E2D3251-07EE-45E1-97D8-FECDF6582132}" destId="{9F930C9C-7EC4-4AB3-9CFA-9DC1EE13EFA0}" srcOrd="0" destOrd="0" presId="urn:microsoft.com/office/officeart/2005/8/layout/vList2"/>
    <dgm:cxn modelId="{8470551C-1233-4294-9EFB-D5882C2A45C3}" type="presParOf" srcId="{1E2D3251-07EE-45E1-97D8-FECDF6582132}" destId="{0C3BD418-7380-495B-9B27-59C8F788FA20}" srcOrd="1" destOrd="0" presId="urn:microsoft.com/office/officeart/2005/8/layout/vList2"/>
    <dgm:cxn modelId="{44A12169-814C-4ADC-A8F5-076051D7AEA2}" type="presParOf" srcId="{1E2D3251-07EE-45E1-97D8-FECDF6582132}" destId="{ECCD5D53-815D-429D-B2DF-925C554C39B3}"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0A4002F-CF4A-4794-AD38-F85495960031}"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vi-VN"/>
        </a:p>
      </dgm:t>
    </dgm:pt>
    <dgm:pt modelId="{FD7F54C8-70F3-46A9-B356-04B0A1E86B6A}">
      <dgm:prSet/>
      <dgm:spPr/>
      <dgm:t>
        <a:bodyPr/>
        <a:lstStyle/>
        <a:p>
          <a:r>
            <a:rPr lang="nl-NL" b="1" i="0">
              <a:solidFill>
                <a:schemeClr val="accent3"/>
              </a:solidFill>
            </a:rPr>
            <a:t>- Cách con người tương tác với tự nhiên:</a:t>
          </a:r>
          <a:endParaRPr lang="vi-VN">
            <a:solidFill>
              <a:schemeClr val="accent3"/>
            </a:solidFill>
          </a:endParaRPr>
        </a:p>
      </dgm:t>
    </dgm:pt>
    <dgm:pt modelId="{171174AC-F640-40C1-8BBD-EDE5BC2A746B}" type="parTrans" cxnId="{7BEB0151-9AA0-4071-8CD7-E8600D507176}">
      <dgm:prSet/>
      <dgm:spPr/>
      <dgm:t>
        <a:bodyPr/>
        <a:lstStyle/>
        <a:p>
          <a:endParaRPr lang="vi-VN"/>
        </a:p>
      </dgm:t>
    </dgm:pt>
    <dgm:pt modelId="{F47D61E4-2D9A-47A5-A4B6-F711946EBC3B}" type="sibTrans" cxnId="{7BEB0151-9AA0-4071-8CD7-E8600D507176}">
      <dgm:prSet/>
      <dgm:spPr/>
      <dgm:t>
        <a:bodyPr/>
        <a:lstStyle/>
        <a:p>
          <a:endParaRPr lang="vi-VN"/>
        </a:p>
      </dgm:t>
    </dgm:pt>
    <dgm:pt modelId="{3991462B-5641-4C2B-9876-4C315ABA738F}">
      <dgm:prSet/>
      <dgm:spPr/>
      <dgm:t>
        <a:bodyPr/>
        <a:lstStyle/>
        <a:p>
          <a:r>
            <a:rPr lang="nl-NL" b="1" i="0">
              <a:solidFill>
                <a:schemeClr val="accent3"/>
              </a:solidFill>
            </a:rPr>
            <a:t>+ Cách gọi hang Én: cái tổ được Mẹ Thiên Nhiên ban tặng. </a:t>
          </a:r>
          <a:endParaRPr lang="vi-VN">
            <a:solidFill>
              <a:schemeClr val="accent3"/>
            </a:solidFill>
          </a:endParaRPr>
        </a:p>
      </dgm:t>
    </dgm:pt>
    <dgm:pt modelId="{4FDCD74A-72E0-4D29-BFA9-40C59691F8D2}" type="parTrans" cxnId="{59B97B11-7AE9-480E-83C7-A32C21B989D2}">
      <dgm:prSet/>
      <dgm:spPr/>
      <dgm:t>
        <a:bodyPr/>
        <a:lstStyle/>
        <a:p>
          <a:endParaRPr lang="vi-VN"/>
        </a:p>
      </dgm:t>
    </dgm:pt>
    <dgm:pt modelId="{A1E04104-FFEC-4B27-ADE2-31953879D715}" type="sibTrans" cxnId="{59B97B11-7AE9-480E-83C7-A32C21B989D2}">
      <dgm:prSet/>
      <dgm:spPr/>
      <dgm:t>
        <a:bodyPr/>
        <a:lstStyle/>
        <a:p>
          <a:endParaRPr lang="vi-VN"/>
        </a:p>
      </dgm:t>
    </dgm:pt>
    <dgm:pt modelId="{C4454857-E9D5-425B-A755-FF8FEC98F75C}">
      <dgm:prSet/>
      <dgm:spPr/>
      <dgm:t>
        <a:bodyPr/>
        <a:lstStyle/>
        <a:p>
          <a:r>
            <a:rPr lang="nl-NL" b="1" i="0">
              <a:solidFill>
                <a:schemeClr val="accent3"/>
              </a:solidFill>
            </a:rPr>
            <a:t>+ </a:t>
          </a:r>
          <a:r>
            <a:rPr lang="vi-VN" b="1" i="0">
              <a:solidFill>
                <a:schemeClr val="accent3"/>
              </a:solidFill>
            </a:rPr>
            <a:t>thái độ chiêm ngưỡng say mê, thân thiện, nâng niu, hòa hợp với sự vật</a:t>
          </a:r>
          <a:endParaRPr lang="vi-VN">
            <a:solidFill>
              <a:schemeClr val="accent3"/>
            </a:solidFill>
          </a:endParaRPr>
        </a:p>
      </dgm:t>
    </dgm:pt>
    <dgm:pt modelId="{89F22AB6-46E2-4BD7-B905-41ADA0836285}" type="parTrans" cxnId="{04928511-159D-4294-B0B0-746225B5CF9B}">
      <dgm:prSet/>
      <dgm:spPr/>
      <dgm:t>
        <a:bodyPr/>
        <a:lstStyle/>
        <a:p>
          <a:endParaRPr lang="vi-VN"/>
        </a:p>
      </dgm:t>
    </dgm:pt>
    <dgm:pt modelId="{AA49680A-8B6A-41FE-8823-91EEFE80452A}" type="sibTrans" cxnId="{04928511-159D-4294-B0B0-746225B5CF9B}">
      <dgm:prSet/>
      <dgm:spPr/>
      <dgm:t>
        <a:bodyPr/>
        <a:lstStyle/>
        <a:p>
          <a:endParaRPr lang="vi-VN"/>
        </a:p>
      </dgm:t>
    </dgm:pt>
    <dgm:pt modelId="{3E895E10-2BB8-4588-BFB4-F891344C332C}">
      <dgm:prSet/>
      <dgm:spPr/>
      <dgm:t>
        <a:bodyPr/>
        <a:lstStyle/>
        <a:p>
          <a:r>
            <a:rPr lang="vi-VN" b="1" i="0">
              <a:solidFill>
                <a:schemeClr val="accent3"/>
              </a:solidFill>
            </a:rPr>
            <a:t>+ biết ơn vì đã nuôi dưỡng bộ tộc người</a:t>
          </a:r>
          <a:endParaRPr lang="vi-VN">
            <a:solidFill>
              <a:schemeClr val="accent3"/>
            </a:solidFill>
          </a:endParaRPr>
        </a:p>
      </dgm:t>
    </dgm:pt>
    <dgm:pt modelId="{BBC28601-8DB5-4E46-915D-6E69388B6F67}" type="parTrans" cxnId="{5C255BA7-6491-4F34-94C8-E8C4403C0F7F}">
      <dgm:prSet/>
      <dgm:spPr/>
      <dgm:t>
        <a:bodyPr/>
        <a:lstStyle/>
        <a:p>
          <a:endParaRPr lang="vi-VN"/>
        </a:p>
      </dgm:t>
    </dgm:pt>
    <dgm:pt modelId="{82F7FE21-19FB-4823-838B-F9C8590A49BE}" type="sibTrans" cxnId="{5C255BA7-6491-4F34-94C8-E8C4403C0F7F}">
      <dgm:prSet/>
      <dgm:spPr/>
      <dgm:t>
        <a:bodyPr/>
        <a:lstStyle/>
        <a:p>
          <a:endParaRPr lang="vi-VN"/>
        </a:p>
      </dgm:t>
    </dgm:pt>
    <dgm:pt modelId="{47A39354-E333-4597-ACE5-796E4A602702}">
      <dgm:prSet/>
      <dgm:spPr/>
      <dgm:t>
        <a:bodyPr/>
        <a:lstStyle/>
        <a:p>
          <a:r>
            <a:rPr lang="vi-VN" b="1" i="0">
              <a:solidFill>
                <a:schemeClr val="accent3"/>
              </a:solidFill>
            </a:rPr>
            <a:t>+ cảm thấy binh yên dù xa rời tiện nghi hiện đại</a:t>
          </a:r>
          <a:endParaRPr lang="vi-VN">
            <a:solidFill>
              <a:schemeClr val="accent3"/>
            </a:solidFill>
          </a:endParaRPr>
        </a:p>
      </dgm:t>
    </dgm:pt>
    <dgm:pt modelId="{304314B8-D7DF-4C9F-8503-DF9CB2D6CAFB}" type="parTrans" cxnId="{061E1202-A552-49E1-9F07-D29068E29685}">
      <dgm:prSet/>
      <dgm:spPr/>
      <dgm:t>
        <a:bodyPr/>
        <a:lstStyle/>
        <a:p>
          <a:endParaRPr lang="vi-VN"/>
        </a:p>
      </dgm:t>
    </dgm:pt>
    <dgm:pt modelId="{3A55D55D-E87A-4BB2-A4EB-D9CD85E9F7BE}" type="sibTrans" cxnId="{061E1202-A552-49E1-9F07-D29068E29685}">
      <dgm:prSet/>
      <dgm:spPr/>
      <dgm:t>
        <a:bodyPr/>
        <a:lstStyle/>
        <a:p>
          <a:endParaRPr lang="vi-VN"/>
        </a:p>
      </dgm:t>
    </dgm:pt>
    <dgm:pt modelId="{7888A0C5-91AA-437A-A4AB-D0AA0E35B35A}" type="pres">
      <dgm:prSet presAssocID="{10A4002F-CF4A-4794-AD38-F85495960031}" presName="linearFlow" presStyleCnt="0">
        <dgm:presLayoutVars>
          <dgm:resizeHandles val="exact"/>
        </dgm:presLayoutVars>
      </dgm:prSet>
      <dgm:spPr/>
    </dgm:pt>
    <dgm:pt modelId="{5150BCCB-AA87-45D4-8883-B98FDD875C74}" type="pres">
      <dgm:prSet presAssocID="{FD7F54C8-70F3-46A9-B356-04B0A1E86B6A}" presName="node" presStyleLbl="node1" presStyleIdx="0" presStyleCnt="5" custScaleX="204501" custLinFactNeighborY="43957">
        <dgm:presLayoutVars>
          <dgm:bulletEnabled val="1"/>
        </dgm:presLayoutVars>
      </dgm:prSet>
      <dgm:spPr/>
    </dgm:pt>
    <dgm:pt modelId="{A5BE5C57-1793-4132-BFED-05F7FF5DDCB5}" type="pres">
      <dgm:prSet presAssocID="{F47D61E4-2D9A-47A5-A4B6-F711946EBC3B}" presName="sibTrans" presStyleLbl="sibTrans2D1" presStyleIdx="0" presStyleCnt="4"/>
      <dgm:spPr/>
    </dgm:pt>
    <dgm:pt modelId="{3A407E3D-AA0A-426E-844B-A2C7988388EB}" type="pres">
      <dgm:prSet presAssocID="{F47D61E4-2D9A-47A5-A4B6-F711946EBC3B}" presName="connectorText" presStyleLbl="sibTrans2D1" presStyleIdx="0" presStyleCnt="4"/>
      <dgm:spPr/>
    </dgm:pt>
    <dgm:pt modelId="{90562540-6E72-467F-A1B6-AA362E316951}" type="pres">
      <dgm:prSet presAssocID="{3991462B-5641-4C2B-9876-4C315ABA738F}" presName="node" presStyleLbl="node1" presStyleIdx="1" presStyleCnt="5" custScaleX="204501" custLinFactNeighborY="43957">
        <dgm:presLayoutVars>
          <dgm:bulletEnabled val="1"/>
        </dgm:presLayoutVars>
      </dgm:prSet>
      <dgm:spPr/>
    </dgm:pt>
    <dgm:pt modelId="{D88CE810-4D61-4E08-B195-A9D78348D74D}" type="pres">
      <dgm:prSet presAssocID="{A1E04104-FFEC-4B27-ADE2-31953879D715}" presName="sibTrans" presStyleLbl="sibTrans2D1" presStyleIdx="1" presStyleCnt="4"/>
      <dgm:spPr/>
    </dgm:pt>
    <dgm:pt modelId="{E2208AF5-6DFE-4CBE-83CA-1ECDC93530EE}" type="pres">
      <dgm:prSet presAssocID="{A1E04104-FFEC-4B27-ADE2-31953879D715}" presName="connectorText" presStyleLbl="sibTrans2D1" presStyleIdx="1" presStyleCnt="4"/>
      <dgm:spPr/>
    </dgm:pt>
    <dgm:pt modelId="{02B17C9B-CC2A-4C62-B1D6-69A020D2FA34}" type="pres">
      <dgm:prSet presAssocID="{C4454857-E9D5-425B-A755-FF8FEC98F75C}" presName="node" presStyleLbl="node1" presStyleIdx="2" presStyleCnt="5" custScaleX="204501" custLinFactNeighborY="43957">
        <dgm:presLayoutVars>
          <dgm:bulletEnabled val="1"/>
        </dgm:presLayoutVars>
      </dgm:prSet>
      <dgm:spPr/>
    </dgm:pt>
    <dgm:pt modelId="{6B1C9F1A-F8E4-4234-9C10-CA7C23D34F06}" type="pres">
      <dgm:prSet presAssocID="{AA49680A-8B6A-41FE-8823-91EEFE80452A}" presName="sibTrans" presStyleLbl="sibTrans2D1" presStyleIdx="2" presStyleCnt="4"/>
      <dgm:spPr/>
    </dgm:pt>
    <dgm:pt modelId="{F8DA1F21-906C-405C-ACE1-B2215EA31E0C}" type="pres">
      <dgm:prSet presAssocID="{AA49680A-8B6A-41FE-8823-91EEFE80452A}" presName="connectorText" presStyleLbl="sibTrans2D1" presStyleIdx="2" presStyleCnt="4"/>
      <dgm:spPr/>
    </dgm:pt>
    <dgm:pt modelId="{215ACF41-30C6-4FA5-8214-E2A82451F3FF}" type="pres">
      <dgm:prSet presAssocID="{3E895E10-2BB8-4588-BFB4-F891344C332C}" presName="node" presStyleLbl="node1" presStyleIdx="3" presStyleCnt="5" custScaleX="204501" custLinFactNeighborY="43957">
        <dgm:presLayoutVars>
          <dgm:bulletEnabled val="1"/>
        </dgm:presLayoutVars>
      </dgm:prSet>
      <dgm:spPr/>
    </dgm:pt>
    <dgm:pt modelId="{35D38BAB-1BF8-460B-A453-D804DA3D56A8}" type="pres">
      <dgm:prSet presAssocID="{82F7FE21-19FB-4823-838B-F9C8590A49BE}" presName="sibTrans" presStyleLbl="sibTrans2D1" presStyleIdx="3" presStyleCnt="4"/>
      <dgm:spPr/>
    </dgm:pt>
    <dgm:pt modelId="{C5FB9FBC-7E52-4D3B-B354-F26B00EBD1E3}" type="pres">
      <dgm:prSet presAssocID="{82F7FE21-19FB-4823-838B-F9C8590A49BE}" presName="connectorText" presStyleLbl="sibTrans2D1" presStyleIdx="3" presStyleCnt="4"/>
      <dgm:spPr/>
    </dgm:pt>
    <dgm:pt modelId="{DFFA9759-CFE7-420C-B4A8-C7A3DC718F7A}" type="pres">
      <dgm:prSet presAssocID="{47A39354-E333-4597-ACE5-796E4A602702}" presName="node" presStyleLbl="node1" presStyleIdx="4" presStyleCnt="5" custScaleX="204501" custLinFactNeighborY="43957">
        <dgm:presLayoutVars>
          <dgm:bulletEnabled val="1"/>
        </dgm:presLayoutVars>
      </dgm:prSet>
      <dgm:spPr/>
    </dgm:pt>
  </dgm:ptLst>
  <dgm:cxnLst>
    <dgm:cxn modelId="{061E1202-A552-49E1-9F07-D29068E29685}" srcId="{10A4002F-CF4A-4794-AD38-F85495960031}" destId="{47A39354-E333-4597-ACE5-796E4A602702}" srcOrd="4" destOrd="0" parTransId="{304314B8-D7DF-4C9F-8503-DF9CB2D6CAFB}" sibTransId="{3A55D55D-E87A-4BB2-A4EB-D9CD85E9F7BE}"/>
    <dgm:cxn modelId="{B170AD08-080C-4AA2-928D-79ECB63D0F05}" type="presOf" srcId="{A1E04104-FFEC-4B27-ADE2-31953879D715}" destId="{D88CE810-4D61-4E08-B195-A9D78348D74D}" srcOrd="0" destOrd="0" presId="urn:microsoft.com/office/officeart/2005/8/layout/process2"/>
    <dgm:cxn modelId="{59B97B11-7AE9-480E-83C7-A32C21B989D2}" srcId="{10A4002F-CF4A-4794-AD38-F85495960031}" destId="{3991462B-5641-4C2B-9876-4C315ABA738F}" srcOrd="1" destOrd="0" parTransId="{4FDCD74A-72E0-4D29-BFA9-40C59691F8D2}" sibTransId="{A1E04104-FFEC-4B27-ADE2-31953879D715}"/>
    <dgm:cxn modelId="{04928511-159D-4294-B0B0-746225B5CF9B}" srcId="{10A4002F-CF4A-4794-AD38-F85495960031}" destId="{C4454857-E9D5-425B-A755-FF8FEC98F75C}" srcOrd="2" destOrd="0" parTransId="{89F22AB6-46E2-4BD7-B905-41ADA0836285}" sibTransId="{AA49680A-8B6A-41FE-8823-91EEFE80452A}"/>
    <dgm:cxn modelId="{AF26BF31-F540-4AA2-8B52-B0B8D5EE6007}" type="presOf" srcId="{F47D61E4-2D9A-47A5-A4B6-F711946EBC3B}" destId="{A5BE5C57-1793-4132-BFED-05F7FF5DDCB5}" srcOrd="0" destOrd="0" presId="urn:microsoft.com/office/officeart/2005/8/layout/process2"/>
    <dgm:cxn modelId="{B8949433-3799-4744-A542-55B27625B53C}" type="presOf" srcId="{10A4002F-CF4A-4794-AD38-F85495960031}" destId="{7888A0C5-91AA-437A-A4AB-D0AA0E35B35A}" srcOrd="0" destOrd="0" presId="urn:microsoft.com/office/officeart/2005/8/layout/process2"/>
    <dgm:cxn modelId="{987F7960-1E40-4BA6-93A6-0DDA655C388D}" type="presOf" srcId="{A1E04104-FFEC-4B27-ADE2-31953879D715}" destId="{E2208AF5-6DFE-4CBE-83CA-1ECDC93530EE}" srcOrd="1" destOrd="0" presId="urn:microsoft.com/office/officeart/2005/8/layout/process2"/>
    <dgm:cxn modelId="{BC5B7348-CEE2-41A7-A8BE-AECF808C35EF}" type="presOf" srcId="{47A39354-E333-4597-ACE5-796E4A602702}" destId="{DFFA9759-CFE7-420C-B4A8-C7A3DC718F7A}" srcOrd="0" destOrd="0" presId="urn:microsoft.com/office/officeart/2005/8/layout/process2"/>
    <dgm:cxn modelId="{F7C21B4C-2CEF-4206-A7EC-44069DBB63DA}" type="presOf" srcId="{3991462B-5641-4C2B-9876-4C315ABA738F}" destId="{90562540-6E72-467F-A1B6-AA362E316951}" srcOrd="0" destOrd="0" presId="urn:microsoft.com/office/officeart/2005/8/layout/process2"/>
    <dgm:cxn modelId="{0E6B9850-4B10-4009-A586-B0F157D2D967}" type="presOf" srcId="{C4454857-E9D5-425B-A755-FF8FEC98F75C}" destId="{02B17C9B-CC2A-4C62-B1D6-69A020D2FA34}" srcOrd="0" destOrd="0" presId="urn:microsoft.com/office/officeart/2005/8/layout/process2"/>
    <dgm:cxn modelId="{7BEB0151-9AA0-4071-8CD7-E8600D507176}" srcId="{10A4002F-CF4A-4794-AD38-F85495960031}" destId="{FD7F54C8-70F3-46A9-B356-04B0A1E86B6A}" srcOrd="0" destOrd="0" parTransId="{171174AC-F640-40C1-8BBD-EDE5BC2A746B}" sibTransId="{F47D61E4-2D9A-47A5-A4B6-F711946EBC3B}"/>
    <dgm:cxn modelId="{86EA1185-A3FE-4BF6-9EE0-DCC12E03CA12}" type="presOf" srcId="{82F7FE21-19FB-4823-838B-F9C8590A49BE}" destId="{35D38BAB-1BF8-460B-A453-D804DA3D56A8}" srcOrd="0" destOrd="0" presId="urn:microsoft.com/office/officeart/2005/8/layout/process2"/>
    <dgm:cxn modelId="{E4FDEF90-8967-4F4F-83B1-6802EFB34717}" type="presOf" srcId="{AA49680A-8B6A-41FE-8823-91EEFE80452A}" destId="{F8DA1F21-906C-405C-ACE1-B2215EA31E0C}" srcOrd="1" destOrd="0" presId="urn:microsoft.com/office/officeart/2005/8/layout/process2"/>
    <dgm:cxn modelId="{5C255BA7-6491-4F34-94C8-E8C4403C0F7F}" srcId="{10A4002F-CF4A-4794-AD38-F85495960031}" destId="{3E895E10-2BB8-4588-BFB4-F891344C332C}" srcOrd="3" destOrd="0" parTransId="{BBC28601-8DB5-4E46-915D-6E69388B6F67}" sibTransId="{82F7FE21-19FB-4823-838B-F9C8590A49BE}"/>
    <dgm:cxn modelId="{C47CBCAF-FA24-4AC4-9A90-ED64C55C87C1}" type="presOf" srcId="{AA49680A-8B6A-41FE-8823-91EEFE80452A}" destId="{6B1C9F1A-F8E4-4234-9C10-CA7C23D34F06}" srcOrd="0" destOrd="0" presId="urn:microsoft.com/office/officeart/2005/8/layout/process2"/>
    <dgm:cxn modelId="{E0C9D7CE-0C26-48E6-B61F-35EE11F682D8}" type="presOf" srcId="{FD7F54C8-70F3-46A9-B356-04B0A1E86B6A}" destId="{5150BCCB-AA87-45D4-8883-B98FDD875C74}" srcOrd="0" destOrd="0" presId="urn:microsoft.com/office/officeart/2005/8/layout/process2"/>
    <dgm:cxn modelId="{8A0FACCF-415F-4374-88B3-9569D4263995}" type="presOf" srcId="{82F7FE21-19FB-4823-838B-F9C8590A49BE}" destId="{C5FB9FBC-7E52-4D3B-B354-F26B00EBD1E3}" srcOrd="1" destOrd="0" presId="urn:microsoft.com/office/officeart/2005/8/layout/process2"/>
    <dgm:cxn modelId="{2D46A1E7-DB83-48F7-AE1D-D64FD29AEDA7}" type="presOf" srcId="{3E895E10-2BB8-4588-BFB4-F891344C332C}" destId="{215ACF41-30C6-4FA5-8214-E2A82451F3FF}" srcOrd="0" destOrd="0" presId="urn:microsoft.com/office/officeart/2005/8/layout/process2"/>
    <dgm:cxn modelId="{5B57E7E8-D0B3-40FA-8C88-AA69D662C9D8}" type="presOf" srcId="{F47D61E4-2D9A-47A5-A4B6-F711946EBC3B}" destId="{3A407E3D-AA0A-426E-844B-A2C7988388EB}" srcOrd="1" destOrd="0" presId="urn:microsoft.com/office/officeart/2005/8/layout/process2"/>
    <dgm:cxn modelId="{11CAF67C-D32F-4A6B-A328-6FBC3369DE0C}" type="presParOf" srcId="{7888A0C5-91AA-437A-A4AB-D0AA0E35B35A}" destId="{5150BCCB-AA87-45D4-8883-B98FDD875C74}" srcOrd="0" destOrd="0" presId="urn:microsoft.com/office/officeart/2005/8/layout/process2"/>
    <dgm:cxn modelId="{3A0609BD-57BA-4697-A61B-D8FF4D04370E}" type="presParOf" srcId="{7888A0C5-91AA-437A-A4AB-D0AA0E35B35A}" destId="{A5BE5C57-1793-4132-BFED-05F7FF5DDCB5}" srcOrd="1" destOrd="0" presId="urn:microsoft.com/office/officeart/2005/8/layout/process2"/>
    <dgm:cxn modelId="{555E571D-CF5F-4F19-8680-84B439DDA38E}" type="presParOf" srcId="{A5BE5C57-1793-4132-BFED-05F7FF5DDCB5}" destId="{3A407E3D-AA0A-426E-844B-A2C7988388EB}" srcOrd="0" destOrd="0" presId="urn:microsoft.com/office/officeart/2005/8/layout/process2"/>
    <dgm:cxn modelId="{120A8DD4-2EE9-4F5C-9F2D-167D7FE790AC}" type="presParOf" srcId="{7888A0C5-91AA-437A-A4AB-D0AA0E35B35A}" destId="{90562540-6E72-467F-A1B6-AA362E316951}" srcOrd="2" destOrd="0" presId="urn:microsoft.com/office/officeart/2005/8/layout/process2"/>
    <dgm:cxn modelId="{9AE93882-9BAC-4636-99E4-BCBEDD30D4EB}" type="presParOf" srcId="{7888A0C5-91AA-437A-A4AB-D0AA0E35B35A}" destId="{D88CE810-4D61-4E08-B195-A9D78348D74D}" srcOrd="3" destOrd="0" presId="urn:microsoft.com/office/officeart/2005/8/layout/process2"/>
    <dgm:cxn modelId="{FA1770BF-9871-409D-B51B-B1127CC721AF}" type="presParOf" srcId="{D88CE810-4D61-4E08-B195-A9D78348D74D}" destId="{E2208AF5-6DFE-4CBE-83CA-1ECDC93530EE}" srcOrd="0" destOrd="0" presId="urn:microsoft.com/office/officeart/2005/8/layout/process2"/>
    <dgm:cxn modelId="{8238F397-CB28-48F3-B01B-4E4362529DB3}" type="presParOf" srcId="{7888A0C5-91AA-437A-A4AB-D0AA0E35B35A}" destId="{02B17C9B-CC2A-4C62-B1D6-69A020D2FA34}" srcOrd="4" destOrd="0" presId="urn:microsoft.com/office/officeart/2005/8/layout/process2"/>
    <dgm:cxn modelId="{0587003E-212B-4270-A1C1-F0BBCBDD7086}" type="presParOf" srcId="{7888A0C5-91AA-437A-A4AB-D0AA0E35B35A}" destId="{6B1C9F1A-F8E4-4234-9C10-CA7C23D34F06}" srcOrd="5" destOrd="0" presId="urn:microsoft.com/office/officeart/2005/8/layout/process2"/>
    <dgm:cxn modelId="{44DC0864-9B54-4F29-996D-21C34D825BFE}" type="presParOf" srcId="{6B1C9F1A-F8E4-4234-9C10-CA7C23D34F06}" destId="{F8DA1F21-906C-405C-ACE1-B2215EA31E0C}" srcOrd="0" destOrd="0" presId="urn:microsoft.com/office/officeart/2005/8/layout/process2"/>
    <dgm:cxn modelId="{569E16CC-1030-4926-A3C8-C0AF0C87C7DF}" type="presParOf" srcId="{7888A0C5-91AA-437A-A4AB-D0AA0E35B35A}" destId="{215ACF41-30C6-4FA5-8214-E2A82451F3FF}" srcOrd="6" destOrd="0" presId="urn:microsoft.com/office/officeart/2005/8/layout/process2"/>
    <dgm:cxn modelId="{477FFFEB-0375-4705-97C5-74E225AFFC75}" type="presParOf" srcId="{7888A0C5-91AA-437A-A4AB-D0AA0E35B35A}" destId="{35D38BAB-1BF8-460B-A453-D804DA3D56A8}" srcOrd="7" destOrd="0" presId="urn:microsoft.com/office/officeart/2005/8/layout/process2"/>
    <dgm:cxn modelId="{C94C7CF0-9F2B-48EA-B1E0-396AD6264167}" type="presParOf" srcId="{35D38BAB-1BF8-460B-A453-D804DA3D56A8}" destId="{C5FB9FBC-7E52-4D3B-B354-F26B00EBD1E3}" srcOrd="0" destOrd="0" presId="urn:microsoft.com/office/officeart/2005/8/layout/process2"/>
    <dgm:cxn modelId="{5930795A-5E18-4DFC-A29C-A5741D5B8A3C}" type="presParOf" srcId="{7888A0C5-91AA-437A-A4AB-D0AA0E35B35A}" destId="{DFFA9759-CFE7-420C-B4A8-C7A3DC718F7A}"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6BAF6B-D08B-4F90-B25A-B9538D10BE88}">
      <dsp:nvSpPr>
        <dsp:cNvPr id="0" name=""/>
        <dsp:cNvSpPr/>
      </dsp:nvSpPr>
      <dsp:spPr>
        <a:xfrm>
          <a:off x="312615" y="890952"/>
          <a:ext cx="2307556" cy="119094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150000"/>
            </a:lnSpc>
            <a:spcBef>
              <a:spcPct val="0"/>
            </a:spcBef>
            <a:spcAft>
              <a:spcPct val="35000"/>
            </a:spcAft>
            <a:buNone/>
          </a:pPr>
          <a:r>
            <a:rPr lang="en-US" sz="3200" b="1" kern="1200" dirty="0">
              <a:solidFill>
                <a:schemeClr val="accent3"/>
              </a:solidFill>
              <a:latin typeface="Arial" panose="020B0604020202020204" pitchFamily="34" charset="0"/>
              <a:cs typeface="Arial" panose="020B0604020202020204" pitchFamily="34" charset="0"/>
              <a:sym typeface="Arial" panose="020B0604020202020204" pitchFamily="34" charset="0"/>
            </a:rPr>
            <a:t>BỐ CỤC</a:t>
          </a:r>
          <a:endParaRPr lang="vi-VN" sz="3200" b="1" kern="1200" dirty="0">
            <a:solidFill>
              <a:schemeClr val="accent3"/>
            </a:solidFill>
            <a:latin typeface="Arial" panose="020B0604020202020204" pitchFamily="34" charset="0"/>
            <a:cs typeface="Arial" panose="020B0604020202020204" pitchFamily="34" charset="0"/>
            <a:sym typeface="Arial" panose="020B0604020202020204" pitchFamily="34" charset="0"/>
          </a:endParaRPr>
        </a:p>
      </dsp:txBody>
      <dsp:txXfrm>
        <a:off x="347496" y="925833"/>
        <a:ext cx="2237794" cy="1121178"/>
      </dsp:txXfrm>
    </dsp:sp>
    <dsp:sp modelId="{098C53C3-DB7F-4D23-9C85-728BF144B9F1}">
      <dsp:nvSpPr>
        <dsp:cNvPr id="0" name=""/>
        <dsp:cNvSpPr/>
      </dsp:nvSpPr>
      <dsp:spPr>
        <a:xfrm rot="18414907">
          <a:off x="2427616" y="1085719"/>
          <a:ext cx="964298" cy="30424"/>
        </a:xfrm>
        <a:custGeom>
          <a:avLst/>
          <a:gdLst/>
          <a:ahLst/>
          <a:cxnLst/>
          <a:rect l="0" t="0" r="0" b="0"/>
          <a:pathLst>
            <a:path>
              <a:moveTo>
                <a:pt x="0" y="15212"/>
              </a:moveTo>
              <a:lnTo>
                <a:pt x="964298" y="1521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150000"/>
            </a:lnSpc>
            <a:spcBef>
              <a:spcPct val="0"/>
            </a:spcBef>
            <a:spcAft>
              <a:spcPct val="35000"/>
            </a:spcAft>
            <a:buNone/>
          </a:pPr>
          <a:endParaRPr lang="vi-VN" sz="800" b="1" kern="1200">
            <a:solidFill>
              <a:schemeClr val="accent3"/>
            </a:solidFill>
          </a:endParaRPr>
        </a:p>
      </dsp:txBody>
      <dsp:txXfrm>
        <a:off x="2885658" y="1076824"/>
        <a:ext cx="48214" cy="48214"/>
      </dsp:txXfrm>
    </dsp:sp>
    <dsp:sp modelId="{2347E2DA-E1B0-4CE0-A6B1-202B7C5F434A}">
      <dsp:nvSpPr>
        <dsp:cNvPr id="0" name=""/>
        <dsp:cNvSpPr/>
      </dsp:nvSpPr>
      <dsp:spPr>
        <a:xfrm>
          <a:off x="3199359" y="2608"/>
          <a:ext cx="2197568" cy="14256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150000"/>
            </a:lnSpc>
            <a:spcBef>
              <a:spcPct val="0"/>
            </a:spcBef>
            <a:spcAft>
              <a:spcPct val="35000"/>
            </a:spcAft>
            <a:buNone/>
          </a:pPr>
          <a:r>
            <a:rPr lang="nl-NL" sz="1400" b="1" kern="1200" dirty="0">
              <a:solidFill>
                <a:schemeClr val="accent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Phần 1: Từ đầu </a:t>
          </a:r>
          <a:r>
            <a:rPr lang="nl-NL" sz="1400" b="1" i="1" kern="1200" dirty="0">
              <a:solidFill>
                <a:schemeClr val="accent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Đường tới hang Én</a:t>
          </a:r>
          <a:r>
            <a:rPr lang="nl-NL" sz="1400" b="1" kern="1200" dirty="0">
              <a:solidFill>
                <a:schemeClr val="accent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nl-NL" sz="1400" b="1" i="1" kern="1200" dirty="0">
              <a:solidFill>
                <a:schemeClr val="accent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lòng hang chính</a:t>
          </a:r>
          <a:r>
            <a:rPr lang="nl-NL" sz="1400" b="1" kern="1200" dirty="0">
              <a:solidFill>
                <a:schemeClr val="accent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Hành trình đi đến hang Én</a:t>
          </a:r>
          <a:endParaRPr lang="vi-VN" sz="1400" b="1" kern="1200" dirty="0">
            <a:solidFill>
              <a:schemeClr val="accent3"/>
            </a:solidFill>
            <a:latin typeface="Arial" panose="020B0604020202020204" pitchFamily="34" charset="0"/>
            <a:cs typeface="Arial" panose="020B0604020202020204" pitchFamily="34" charset="0"/>
            <a:sym typeface="Arial" panose="020B0604020202020204" pitchFamily="34" charset="0"/>
          </a:endParaRPr>
        </a:p>
      </dsp:txBody>
      <dsp:txXfrm>
        <a:off x="3241115" y="44364"/>
        <a:ext cx="2114056" cy="1342151"/>
      </dsp:txXfrm>
    </dsp:sp>
    <dsp:sp modelId="{AA27E113-834D-41E5-8701-F695C46CDDAE}">
      <dsp:nvSpPr>
        <dsp:cNvPr id="0" name=""/>
        <dsp:cNvSpPr/>
      </dsp:nvSpPr>
      <dsp:spPr>
        <a:xfrm rot="3176820">
          <a:off x="2429155" y="1854775"/>
          <a:ext cx="961222" cy="30424"/>
        </a:xfrm>
        <a:custGeom>
          <a:avLst/>
          <a:gdLst/>
          <a:ahLst/>
          <a:cxnLst/>
          <a:rect l="0" t="0" r="0" b="0"/>
          <a:pathLst>
            <a:path>
              <a:moveTo>
                <a:pt x="0" y="15212"/>
              </a:moveTo>
              <a:lnTo>
                <a:pt x="961222" y="1521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150000"/>
            </a:lnSpc>
            <a:spcBef>
              <a:spcPct val="0"/>
            </a:spcBef>
            <a:spcAft>
              <a:spcPct val="35000"/>
            </a:spcAft>
            <a:buNone/>
          </a:pPr>
          <a:endParaRPr lang="vi-VN" sz="800" b="1" kern="1200">
            <a:solidFill>
              <a:schemeClr val="accent3"/>
            </a:solidFill>
          </a:endParaRPr>
        </a:p>
      </dsp:txBody>
      <dsp:txXfrm>
        <a:off x="2885735" y="1845957"/>
        <a:ext cx="48061" cy="48061"/>
      </dsp:txXfrm>
    </dsp:sp>
    <dsp:sp modelId="{9411B60C-ECA5-4B54-B7A5-A7F52A3EF914}">
      <dsp:nvSpPr>
        <dsp:cNvPr id="0" name=""/>
        <dsp:cNvSpPr/>
      </dsp:nvSpPr>
      <dsp:spPr>
        <a:xfrm>
          <a:off x="3199359" y="1536869"/>
          <a:ext cx="2197568" cy="143336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150000"/>
            </a:lnSpc>
            <a:spcBef>
              <a:spcPct val="0"/>
            </a:spcBef>
            <a:spcAft>
              <a:spcPct val="35000"/>
            </a:spcAft>
            <a:buNone/>
          </a:pPr>
          <a:r>
            <a:rPr lang="nl-NL" sz="1400" b="1" kern="1200" dirty="0">
              <a:solidFill>
                <a:schemeClr val="accent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Phần 2: Tiếp theo </a:t>
          </a:r>
          <a:r>
            <a:rPr lang="nl-NL" sz="1400" b="1" i="1" kern="1200" dirty="0">
              <a:solidFill>
                <a:schemeClr val="accent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Lòng hang Én...</a:t>
          </a:r>
          <a:r>
            <a:rPr lang="nl-NL" sz="1400" b="1" kern="1200" dirty="0">
              <a:solidFill>
                <a:schemeClr val="accent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đến hết: Khám phá vẻ đẹp bên trong hang Én</a:t>
          </a:r>
          <a:endParaRPr lang="vi-VN" sz="1400" b="1" kern="1200" dirty="0">
            <a:solidFill>
              <a:schemeClr val="accent3"/>
            </a:solidFill>
            <a:latin typeface="Arial" panose="020B0604020202020204" pitchFamily="34" charset="0"/>
            <a:cs typeface="Arial" panose="020B0604020202020204" pitchFamily="34" charset="0"/>
            <a:sym typeface="Arial" panose="020B0604020202020204" pitchFamily="34" charset="0"/>
          </a:endParaRPr>
        </a:p>
      </dsp:txBody>
      <dsp:txXfrm>
        <a:off x="3241341" y="1578851"/>
        <a:ext cx="2113604" cy="1349402"/>
      </dsp:txXfrm>
    </dsp:sp>
    <dsp:sp modelId="{77A16096-5E33-42EA-9A04-C1641EC19975}">
      <dsp:nvSpPr>
        <dsp:cNvPr id="0" name=""/>
        <dsp:cNvSpPr/>
      </dsp:nvSpPr>
      <dsp:spPr>
        <a:xfrm rot="17350740">
          <a:off x="4805013" y="1405758"/>
          <a:ext cx="1763017" cy="30424"/>
        </a:xfrm>
        <a:custGeom>
          <a:avLst/>
          <a:gdLst/>
          <a:ahLst/>
          <a:cxnLst/>
          <a:rect l="0" t="0" r="0" b="0"/>
          <a:pathLst>
            <a:path>
              <a:moveTo>
                <a:pt x="0" y="15212"/>
              </a:moveTo>
              <a:lnTo>
                <a:pt x="1763017" y="1521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150000"/>
            </a:lnSpc>
            <a:spcBef>
              <a:spcPct val="0"/>
            </a:spcBef>
            <a:spcAft>
              <a:spcPct val="35000"/>
            </a:spcAft>
            <a:buNone/>
          </a:pPr>
          <a:endParaRPr lang="vi-VN" sz="800" b="1" kern="1200">
            <a:solidFill>
              <a:schemeClr val="accent3"/>
            </a:solidFill>
          </a:endParaRPr>
        </a:p>
      </dsp:txBody>
      <dsp:txXfrm>
        <a:off x="5642447" y="1376895"/>
        <a:ext cx="88150" cy="88150"/>
      </dsp:txXfrm>
    </dsp:sp>
    <dsp:sp modelId="{F39DAD03-851E-426C-BBAE-B7D4F059E92B}">
      <dsp:nvSpPr>
        <dsp:cNvPr id="0" name=""/>
        <dsp:cNvSpPr/>
      </dsp:nvSpPr>
      <dsp:spPr>
        <a:xfrm>
          <a:off x="5976116" y="226396"/>
          <a:ext cx="2002816" cy="72398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150000"/>
            </a:lnSpc>
            <a:spcBef>
              <a:spcPct val="0"/>
            </a:spcBef>
            <a:spcAft>
              <a:spcPct val="35000"/>
            </a:spcAft>
            <a:buNone/>
          </a:pPr>
          <a:r>
            <a:rPr lang="nl-NL" sz="1400" b="1" kern="1200" dirty="0">
              <a:solidFill>
                <a:schemeClr val="accent3"/>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Kích thước của </a:t>
          </a:r>
        </a:p>
        <a:p>
          <a:pPr marL="0" lvl="0" indent="0" algn="ctr" defTabSz="622300">
            <a:lnSpc>
              <a:spcPct val="150000"/>
            </a:lnSpc>
            <a:spcBef>
              <a:spcPct val="0"/>
            </a:spcBef>
            <a:spcAft>
              <a:spcPct val="35000"/>
            </a:spcAft>
            <a:buNone/>
          </a:pPr>
          <a:r>
            <a:rPr lang="nl-NL" sz="1400" b="1" kern="1200" dirty="0">
              <a:solidFill>
                <a:schemeClr val="accent3"/>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hang Én</a:t>
          </a:r>
          <a:endParaRPr lang="vi-VN" sz="1400" b="1" kern="1200" dirty="0">
            <a:solidFill>
              <a:schemeClr val="accent3"/>
            </a:solidFill>
            <a:latin typeface="Arial" panose="020B0604020202020204" pitchFamily="34" charset="0"/>
            <a:cs typeface="Arial" panose="020B0604020202020204" pitchFamily="34" charset="0"/>
            <a:sym typeface="Arial" panose="020B0604020202020204" pitchFamily="34" charset="0"/>
          </a:endParaRPr>
        </a:p>
      </dsp:txBody>
      <dsp:txXfrm>
        <a:off x="5997321" y="247601"/>
        <a:ext cx="1960406" cy="681574"/>
      </dsp:txXfrm>
    </dsp:sp>
    <dsp:sp modelId="{CCB52D83-E88F-409A-8B22-FB2FB4E64832}">
      <dsp:nvSpPr>
        <dsp:cNvPr id="0" name=""/>
        <dsp:cNvSpPr/>
      </dsp:nvSpPr>
      <dsp:spPr>
        <a:xfrm rot="18289469">
          <a:off x="5179410" y="1822049"/>
          <a:ext cx="1014224" cy="30424"/>
        </a:xfrm>
        <a:custGeom>
          <a:avLst/>
          <a:gdLst/>
          <a:ahLst/>
          <a:cxnLst/>
          <a:rect l="0" t="0" r="0" b="0"/>
          <a:pathLst>
            <a:path>
              <a:moveTo>
                <a:pt x="0" y="15212"/>
              </a:moveTo>
              <a:lnTo>
                <a:pt x="1014224" y="1521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150000"/>
            </a:lnSpc>
            <a:spcBef>
              <a:spcPct val="0"/>
            </a:spcBef>
            <a:spcAft>
              <a:spcPct val="35000"/>
            </a:spcAft>
            <a:buNone/>
          </a:pPr>
          <a:endParaRPr lang="vi-VN" sz="800" b="1" kern="1200">
            <a:solidFill>
              <a:schemeClr val="accent3"/>
            </a:solidFill>
          </a:endParaRPr>
        </a:p>
      </dsp:txBody>
      <dsp:txXfrm>
        <a:off x="5661166" y="1811906"/>
        <a:ext cx="50711" cy="50711"/>
      </dsp:txXfrm>
    </dsp:sp>
    <dsp:sp modelId="{54759A32-CCA8-49E5-857A-745A614ECB46}">
      <dsp:nvSpPr>
        <dsp:cNvPr id="0" name=""/>
        <dsp:cNvSpPr/>
      </dsp:nvSpPr>
      <dsp:spPr>
        <a:xfrm>
          <a:off x="5976116" y="1058978"/>
          <a:ext cx="1996966" cy="72398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150000"/>
            </a:lnSpc>
            <a:spcBef>
              <a:spcPct val="0"/>
            </a:spcBef>
            <a:spcAft>
              <a:spcPct val="35000"/>
            </a:spcAft>
            <a:buNone/>
          </a:pPr>
          <a:r>
            <a:rPr lang="nl-NL" sz="1400" b="1" kern="1200" dirty="0">
              <a:solidFill>
                <a:schemeClr val="accent3"/>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Trong hang Én</a:t>
          </a:r>
          <a:endParaRPr lang="vi-VN" sz="1400" b="1" kern="1200" dirty="0">
            <a:solidFill>
              <a:schemeClr val="accent3"/>
            </a:solidFill>
            <a:latin typeface="Arial" panose="020B0604020202020204" pitchFamily="34" charset="0"/>
            <a:cs typeface="Arial" panose="020B0604020202020204" pitchFamily="34" charset="0"/>
            <a:sym typeface="Arial" panose="020B0604020202020204" pitchFamily="34" charset="0"/>
          </a:endParaRPr>
        </a:p>
      </dsp:txBody>
      <dsp:txXfrm>
        <a:off x="5997321" y="1080183"/>
        <a:ext cx="1954556" cy="681574"/>
      </dsp:txXfrm>
    </dsp:sp>
    <dsp:sp modelId="{E8537D40-FCD0-4496-9589-1CF383023F17}">
      <dsp:nvSpPr>
        <dsp:cNvPr id="0" name=""/>
        <dsp:cNvSpPr/>
      </dsp:nvSpPr>
      <dsp:spPr>
        <a:xfrm>
          <a:off x="5396928" y="2238340"/>
          <a:ext cx="579187" cy="30424"/>
        </a:xfrm>
        <a:custGeom>
          <a:avLst/>
          <a:gdLst/>
          <a:ahLst/>
          <a:cxnLst/>
          <a:rect l="0" t="0" r="0" b="0"/>
          <a:pathLst>
            <a:path>
              <a:moveTo>
                <a:pt x="0" y="15212"/>
              </a:moveTo>
              <a:lnTo>
                <a:pt x="579187" y="1521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150000"/>
            </a:lnSpc>
            <a:spcBef>
              <a:spcPct val="0"/>
            </a:spcBef>
            <a:spcAft>
              <a:spcPct val="35000"/>
            </a:spcAft>
            <a:buNone/>
          </a:pPr>
          <a:endParaRPr lang="vi-VN" sz="800" b="1" kern="1200">
            <a:solidFill>
              <a:schemeClr val="accent3"/>
            </a:solidFill>
          </a:endParaRPr>
        </a:p>
      </dsp:txBody>
      <dsp:txXfrm>
        <a:off x="5672042" y="2239073"/>
        <a:ext cx="28959" cy="28959"/>
      </dsp:txXfrm>
    </dsp:sp>
    <dsp:sp modelId="{67B94D0F-74F5-4619-8453-78FB7A6CF51A}">
      <dsp:nvSpPr>
        <dsp:cNvPr id="0" name=""/>
        <dsp:cNvSpPr/>
      </dsp:nvSpPr>
      <dsp:spPr>
        <a:xfrm>
          <a:off x="5976116" y="1891560"/>
          <a:ext cx="2022740" cy="72398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150000"/>
            </a:lnSpc>
            <a:spcBef>
              <a:spcPct val="0"/>
            </a:spcBef>
            <a:spcAft>
              <a:spcPct val="35000"/>
            </a:spcAft>
            <a:buNone/>
          </a:pPr>
          <a:r>
            <a:rPr lang="nl-NL" sz="1400" b="1" kern="1200" dirty="0">
              <a:solidFill>
                <a:schemeClr val="accent3"/>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Khung cảnh sau </a:t>
          </a:r>
        </a:p>
        <a:p>
          <a:pPr marL="0" lvl="0" indent="0" algn="ctr" defTabSz="622300">
            <a:lnSpc>
              <a:spcPct val="150000"/>
            </a:lnSpc>
            <a:spcBef>
              <a:spcPct val="0"/>
            </a:spcBef>
            <a:spcAft>
              <a:spcPct val="35000"/>
            </a:spcAft>
            <a:buNone/>
          </a:pPr>
          <a:r>
            <a:rPr lang="nl-NL" sz="1400" b="1" kern="1200" dirty="0">
              <a:solidFill>
                <a:schemeClr val="accent3"/>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hang Én</a:t>
          </a:r>
          <a:endParaRPr lang="vi-VN" sz="1400" b="1" kern="1200" dirty="0">
            <a:solidFill>
              <a:schemeClr val="accent3"/>
            </a:solidFill>
            <a:latin typeface="Arial" panose="020B0604020202020204" pitchFamily="34" charset="0"/>
            <a:cs typeface="Arial" panose="020B0604020202020204" pitchFamily="34" charset="0"/>
            <a:sym typeface="Arial" panose="020B0604020202020204" pitchFamily="34" charset="0"/>
          </a:endParaRPr>
        </a:p>
      </dsp:txBody>
      <dsp:txXfrm>
        <a:off x="5997321" y="1912765"/>
        <a:ext cx="1980330" cy="681574"/>
      </dsp:txXfrm>
    </dsp:sp>
    <dsp:sp modelId="{DFE4F0D8-41A6-4CFC-9CB5-440A56150DB2}">
      <dsp:nvSpPr>
        <dsp:cNvPr id="0" name=""/>
        <dsp:cNvSpPr/>
      </dsp:nvSpPr>
      <dsp:spPr>
        <a:xfrm rot="3310531">
          <a:off x="5179410" y="2654632"/>
          <a:ext cx="1014224" cy="30424"/>
        </a:xfrm>
        <a:custGeom>
          <a:avLst/>
          <a:gdLst/>
          <a:ahLst/>
          <a:cxnLst/>
          <a:rect l="0" t="0" r="0" b="0"/>
          <a:pathLst>
            <a:path>
              <a:moveTo>
                <a:pt x="0" y="15212"/>
              </a:moveTo>
              <a:lnTo>
                <a:pt x="1014224" y="1521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150000"/>
            </a:lnSpc>
            <a:spcBef>
              <a:spcPct val="0"/>
            </a:spcBef>
            <a:spcAft>
              <a:spcPct val="35000"/>
            </a:spcAft>
            <a:buNone/>
          </a:pPr>
          <a:endParaRPr lang="vi-VN" sz="800" b="1" kern="1200">
            <a:solidFill>
              <a:schemeClr val="accent3"/>
            </a:solidFill>
          </a:endParaRPr>
        </a:p>
      </dsp:txBody>
      <dsp:txXfrm>
        <a:off x="5661166" y="2644488"/>
        <a:ext cx="50711" cy="50711"/>
      </dsp:txXfrm>
    </dsp:sp>
    <dsp:sp modelId="{8964936D-CAD8-488B-91A0-3553FFCF3187}">
      <dsp:nvSpPr>
        <dsp:cNvPr id="0" name=""/>
        <dsp:cNvSpPr/>
      </dsp:nvSpPr>
      <dsp:spPr>
        <a:xfrm>
          <a:off x="5976116" y="2724143"/>
          <a:ext cx="2022740" cy="72398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150000"/>
            </a:lnSpc>
            <a:spcBef>
              <a:spcPct val="0"/>
            </a:spcBef>
            <a:spcAft>
              <a:spcPct val="35000"/>
            </a:spcAft>
            <a:buNone/>
          </a:pPr>
          <a:r>
            <a:rPr lang="nl-NL" sz="1400" b="1" kern="1200" dirty="0">
              <a:solidFill>
                <a:schemeClr val="accent3"/>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Hang Én khi trời tối</a:t>
          </a:r>
          <a:endParaRPr lang="vi-VN" sz="1400" b="1" kern="1200" dirty="0">
            <a:solidFill>
              <a:schemeClr val="accent3"/>
            </a:solidFill>
            <a:latin typeface="Arial" panose="020B0604020202020204" pitchFamily="34" charset="0"/>
            <a:cs typeface="Arial" panose="020B0604020202020204" pitchFamily="34" charset="0"/>
            <a:sym typeface="Arial" panose="020B0604020202020204" pitchFamily="34" charset="0"/>
          </a:endParaRPr>
        </a:p>
      </dsp:txBody>
      <dsp:txXfrm>
        <a:off x="5997321" y="2745348"/>
        <a:ext cx="1980330" cy="681574"/>
      </dsp:txXfrm>
    </dsp:sp>
    <dsp:sp modelId="{E150549F-B0F6-4090-9468-40C11661F3FD}">
      <dsp:nvSpPr>
        <dsp:cNvPr id="0" name=""/>
        <dsp:cNvSpPr/>
      </dsp:nvSpPr>
      <dsp:spPr>
        <a:xfrm rot="4249260">
          <a:off x="4805013" y="3070923"/>
          <a:ext cx="1763017" cy="30424"/>
        </a:xfrm>
        <a:custGeom>
          <a:avLst/>
          <a:gdLst/>
          <a:ahLst/>
          <a:cxnLst/>
          <a:rect l="0" t="0" r="0" b="0"/>
          <a:pathLst>
            <a:path>
              <a:moveTo>
                <a:pt x="0" y="15212"/>
              </a:moveTo>
              <a:lnTo>
                <a:pt x="1763017" y="1521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150000"/>
            </a:lnSpc>
            <a:spcBef>
              <a:spcPct val="0"/>
            </a:spcBef>
            <a:spcAft>
              <a:spcPct val="35000"/>
            </a:spcAft>
            <a:buNone/>
          </a:pPr>
          <a:endParaRPr lang="vi-VN" sz="800" b="1" kern="1200">
            <a:solidFill>
              <a:schemeClr val="accent3"/>
            </a:solidFill>
          </a:endParaRPr>
        </a:p>
      </dsp:txBody>
      <dsp:txXfrm>
        <a:off x="5642447" y="3042060"/>
        <a:ext cx="88150" cy="88150"/>
      </dsp:txXfrm>
    </dsp:sp>
    <dsp:sp modelId="{D4B07E7B-A3F4-4CD0-8B73-C1B96431B173}">
      <dsp:nvSpPr>
        <dsp:cNvPr id="0" name=""/>
        <dsp:cNvSpPr/>
      </dsp:nvSpPr>
      <dsp:spPr>
        <a:xfrm>
          <a:off x="5976116" y="3556725"/>
          <a:ext cx="2022740" cy="72398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150000"/>
            </a:lnSpc>
            <a:spcBef>
              <a:spcPct val="0"/>
            </a:spcBef>
            <a:spcAft>
              <a:spcPct val="35000"/>
            </a:spcAft>
            <a:buNone/>
          </a:pPr>
          <a:r>
            <a:rPr lang="nl-NL" sz="1400" b="1" kern="1200" dirty="0">
              <a:solidFill>
                <a:schemeClr val="accent3"/>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Hang Én vào sáng hôm sau</a:t>
          </a:r>
          <a:endParaRPr lang="vi-VN" sz="1400" b="1" kern="1200" dirty="0">
            <a:solidFill>
              <a:schemeClr val="accent3"/>
            </a:solidFill>
            <a:latin typeface="Arial" panose="020B0604020202020204" pitchFamily="34" charset="0"/>
            <a:cs typeface="Arial" panose="020B0604020202020204" pitchFamily="34" charset="0"/>
            <a:sym typeface="Arial" panose="020B0604020202020204" pitchFamily="34" charset="0"/>
          </a:endParaRPr>
        </a:p>
      </dsp:txBody>
      <dsp:txXfrm>
        <a:off x="5997321" y="3577930"/>
        <a:ext cx="1980330" cy="6815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58822A-8553-4169-9998-10B178D190C0}">
      <dsp:nvSpPr>
        <dsp:cNvPr id="0" name=""/>
        <dsp:cNvSpPr/>
      </dsp:nvSpPr>
      <dsp:spPr>
        <a:xfrm>
          <a:off x="1941506" y="516042"/>
          <a:ext cx="398066" cy="91440"/>
        </a:xfrm>
        <a:custGeom>
          <a:avLst/>
          <a:gdLst/>
          <a:ahLst/>
          <a:cxnLst/>
          <a:rect l="0" t="0" r="0" b="0"/>
          <a:pathLst>
            <a:path>
              <a:moveTo>
                <a:pt x="0" y="45720"/>
              </a:moveTo>
              <a:lnTo>
                <a:pt x="398066"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150000"/>
            </a:lnSpc>
            <a:spcBef>
              <a:spcPct val="0"/>
            </a:spcBef>
            <a:spcAft>
              <a:spcPct val="35000"/>
            </a:spcAft>
            <a:buNone/>
          </a:pPr>
          <a:endParaRPr lang="vi-VN" sz="600" b="1" kern="1200">
            <a:solidFill>
              <a:schemeClr val="accent3"/>
            </a:solidFill>
          </a:endParaRPr>
        </a:p>
      </dsp:txBody>
      <dsp:txXfrm>
        <a:off x="2129822" y="559617"/>
        <a:ext cx="21433" cy="4290"/>
      </dsp:txXfrm>
    </dsp:sp>
    <dsp:sp modelId="{690E57B2-3BB1-4B91-9FD8-3112572BBAD6}">
      <dsp:nvSpPr>
        <dsp:cNvPr id="0" name=""/>
        <dsp:cNvSpPr/>
      </dsp:nvSpPr>
      <dsp:spPr>
        <a:xfrm>
          <a:off x="79540" y="2633"/>
          <a:ext cx="1863765" cy="111825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150000"/>
            </a:lnSpc>
            <a:spcBef>
              <a:spcPct val="0"/>
            </a:spcBef>
            <a:spcAft>
              <a:spcPct val="35000"/>
            </a:spcAft>
            <a:buNone/>
          </a:pPr>
          <a:r>
            <a:rPr lang="vi-VN" sz="1600" b="1" i="0" kern="1200" dirty="0" err="1">
              <a:solidFill>
                <a:schemeClr val="accent3"/>
              </a:solidFill>
              <a:latin typeface="Arial" panose="020B0604020202020204" pitchFamily="34" charset="0"/>
              <a:cs typeface="Arial" panose="020B0604020202020204" pitchFamily="34" charset="0"/>
              <a:sym typeface="Arial" panose="020B0604020202020204" pitchFamily="34" charset="0"/>
            </a:rPr>
            <a:t>Là</a:t>
          </a:r>
          <a:r>
            <a:rPr lang="vi-VN" sz="1600" b="1" i="0" kern="1200" dirty="0">
              <a:solidFill>
                <a:schemeClr val="accent3"/>
              </a:solidFill>
              <a:latin typeface="Arial" panose="020B0604020202020204" pitchFamily="34" charset="0"/>
              <a:cs typeface="Arial" panose="020B0604020202020204" pitchFamily="34" charset="0"/>
              <a:sym typeface="Arial" panose="020B0604020202020204" pitchFamily="34" charset="0"/>
            </a:rPr>
            <a:t> </a:t>
          </a:r>
          <a:r>
            <a:rPr lang="vi-VN" sz="1600" b="1" i="0" kern="1200" dirty="0" err="1">
              <a:solidFill>
                <a:schemeClr val="accent3"/>
              </a:solidFill>
              <a:latin typeface="Arial" panose="020B0604020202020204" pitchFamily="34" charset="0"/>
              <a:cs typeface="Arial" panose="020B0604020202020204" pitchFamily="34" charset="0"/>
              <a:sym typeface="Arial" panose="020B0604020202020204" pitchFamily="34" charset="0"/>
            </a:rPr>
            <a:t>hành</a:t>
          </a:r>
          <a:r>
            <a:rPr lang="vi-VN" sz="1600" b="1" i="0" kern="1200" dirty="0">
              <a:solidFill>
                <a:schemeClr val="accent3"/>
              </a:solidFill>
              <a:latin typeface="Arial" panose="020B0604020202020204" pitchFamily="34" charset="0"/>
              <a:cs typeface="Arial" panose="020B0604020202020204" pitchFamily="34" charset="0"/>
              <a:sym typeface="Arial" panose="020B0604020202020204" pitchFamily="34" charset="0"/>
            </a:rPr>
            <a:t> </a:t>
          </a:r>
          <a:r>
            <a:rPr lang="vi-VN" sz="1600" b="1" i="0" kern="1200" dirty="0" err="1">
              <a:solidFill>
                <a:schemeClr val="accent3"/>
              </a:solidFill>
              <a:latin typeface="Arial" panose="020B0604020202020204" pitchFamily="34" charset="0"/>
              <a:cs typeface="Arial" panose="020B0604020202020204" pitchFamily="34" charset="0"/>
              <a:sym typeface="Arial" panose="020B0604020202020204" pitchFamily="34" charset="0"/>
            </a:rPr>
            <a:t>trình</a:t>
          </a:r>
          <a:r>
            <a:rPr lang="vi-VN" sz="1600" b="1" i="0" kern="1200" dirty="0">
              <a:solidFill>
                <a:schemeClr val="accent3"/>
              </a:solidFill>
              <a:latin typeface="Arial" panose="020B0604020202020204" pitchFamily="34" charset="0"/>
              <a:cs typeface="Arial" panose="020B0604020202020204" pitchFamily="34" charset="0"/>
              <a:sym typeface="Arial" panose="020B0604020202020204" pitchFamily="34" charset="0"/>
            </a:rPr>
            <a:t> </a:t>
          </a:r>
          <a:r>
            <a:rPr lang="vi-VN" sz="1600" b="1" i="0" kern="1200" dirty="0" err="1">
              <a:solidFill>
                <a:schemeClr val="accent3"/>
              </a:solidFill>
              <a:latin typeface="Arial" panose="020B0604020202020204" pitchFamily="34" charset="0"/>
              <a:cs typeface="Arial" panose="020B0604020202020204" pitchFamily="34" charset="0"/>
              <a:sym typeface="Arial" panose="020B0604020202020204" pitchFamily="34" charset="0"/>
            </a:rPr>
            <a:t>khám</a:t>
          </a:r>
          <a:r>
            <a:rPr lang="vi-VN" sz="1600" b="1" i="0" kern="1200" dirty="0">
              <a:solidFill>
                <a:schemeClr val="accent3"/>
              </a:solidFill>
              <a:latin typeface="Arial" panose="020B0604020202020204" pitchFamily="34" charset="0"/>
              <a:cs typeface="Arial" panose="020B0604020202020204" pitchFamily="34" charset="0"/>
              <a:sym typeface="Arial" panose="020B0604020202020204" pitchFamily="34" charset="0"/>
            </a:rPr>
            <a:t> </a:t>
          </a:r>
          <a:r>
            <a:rPr lang="vi-VN" sz="1600" b="1" i="0" kern="1200" dirty="0" err="1">
              <a:solidFill>
                <a:schemeClr val="accent3"/>
              </a:solidFill>
              <a:latin typeface="Arial" panose="020B0604020202020204" pitchFamily="34" charset="0"/>
              <a:cs typeface="Arial" panose="020B0604020202020204" pitchFamily="34" charset="0"/>
              <a:sym typeface="Arial" panose="020B0604020202020204" pitchFamily="34" charset="0"/>
            </a:rPr>
            <a:t>phá</a:t>
          </a:r>
          <a:r>
            <a:rPr lang="vi-VN" sz="1600" b="1" i="0" kern="1200" dirty="0">
              <a:solidFill>
                <a:schemeClr val="accent3"/>
              </a:solidFill>
              <a:latin typeface="Arial" panose="020B0604020202020204" pitchFamily="34" charset="0"/>
              <a:cs typeface="Arial" panose="020B0604020202020204" pitchFamily="34" charset="0"/>
              <a:sym typeface="Arial" panose="020B0604020202020204" pitchFamily="34" charset="0"/>
            </a:rPr>
            <a:t> </a:t>
          </a:r>
          <a:r>
            <a:rPr lang="vi-VN" sz="1600" b="1" i="0" kern="1200" dirty="0" err="1">
              <a:solidFill>
                <a:schemeClr val="accent3"/>
              </a:solidFill>
              <a:latin typeface="Arial" panose="020B0604020202020204" pitchFamily="34" charset="0"/>
              <a:cs typeface="Arial" panose="020B0604020202020204" pitchFamily="34" charset="0"/>
              <a:sym typeface="Arial" panose="020B0604020202020204" pitchFamily="34" charset="0"/>
            </a:rPr>
            <a:t>thú</a:t>
          </a:r>
          <a:r>
            <a:rPr lang="vi-VN" sz="1600" b="1" i="0" kern="1200" dirty="0">
              <a:solidFill>
                <a:schemeClr val="accent3"/>
              </a:solidFill>
              <a:latin typeface="Arial" panose="020B0604020202020204" pitchFamily="34" charset="0"/>
              <a:cs typeface="Arial" panose="020B0604020202020204" pitchFamily="34" charset="0"/>
              <a:sym typeface="Arial" panose="020B0604020202020204" pitchFamily="34" charset="0"/>
            </a:rPr>
            <a:t> </a:t>
          </a:r>
          <a:r>
            <a:rPr lang="vi-VN" sz="1600" b="1" i="0" kern="1200" dirty="0" err="1">
              <a:solidFill>
                <a:schemeClr val="accent3"/>
              </a:solidFill>
              <a:latin typeface="Arial" panose="020B0604020202020204" pitchFamily="34" charset="0"/>
              <a:cs typeface="Arial" panose="020B0604020202020204" pitchFamily="34" charset="0"/>
              <a:sym typeface="Arial" panose="020B0604020202020204" pitchFamily="34" charset="0"/>
            </a:rPr>
            <a:t>vị</a:t>
          </a:r>
          <a:r>
            <a:rPr lang="vi-VN" sz="1600" b="1" i="0" kern="1200" dirty="0">
              <a:solidFill>
                <a:schemeClr val="accent3"/>
              </a:solidFill>
              <a:latin typeface="Arial" panose="020B0604020202020204" pitchFamily="34" charset="0"/>
              <a:cs typeface="Arial" panose="020B0604020202020204" pitchFamily="34" charset="0"/>
              <a:sym typeface="Arial" panose="020B0604020202020204" pitchFamily="34" charset="0"/>
            </a:rPr>
            <a:t>:</a:t>
          </a:r>
          <a:endParaRPr lang="vi-VN" sz="1600" b="1" kern="1200" dirty="0">
            <a:solidFill>
              <a:schemeClr val="accent3"/>
            </a:solidFill>
            <a:latin typeface="Arial" panose="020B0604020202020204" pitchFamily="34" charset="0"/>
            <a:cs typeface="Arial" panose="020B0604020202020204" pitchFamily="34" charset="0"/>
            <a:sym typeface="Arial" panose="020B0604020202020204" pitchFamily="34" charset="0"/>
          </a:endParaRPr>
        </a:p>
      </dsp:txBody>
      <dsp:txXfrm>
        <a:off x="79540" y="2633"/>
        <a:ext cx="1863765" cy="1118259"/>
      </dsp:txXfrm>
    </dsp:sp>
    <dsp:sp modelId="{617AEBF1-5A6D-4ADD-BB5C-12120E1EB889}">
      <dsp:nvSpPr>
        <dsp:cNvPr id="0" name=""/>
        <dsp:cNvSpPr/>
      </dsp:nvSpPr>
      <dsp:spPr>
        <a:xfrm>
          <a:off x="1011423" y="1119092"/>
          <a:ext cx="2387576" cy="398066"/>
        </a:xfrm>
        <a:custGeom>
          <a:avLst/>
          <a:gdLst/>
          <a:ahLst/>
          <a:cxnLst/>
          <a:rect l="0" t="0" r="0" b="0"/>
          <a:pathLst>
            <a:path>
              <a:moveTo>
                <a:pt x="2387576" y="0"/>
              </a:moveTo>
              <a:lnTo>
                <a:pt x="2387576" y="216133"/>
              </a:lnTo>
              <a:lnTo>
                <a:pt x="0" y="216133"/>
              </a:lnTo>
              <a:lnTo>
                <a:pt x="0" y="398066"/>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150000"/>
            </a:lnSpc>
            <a:spcBef>
              <a:spcPct val="0"/>
            </a:spcBef>
            <a:spcAft>
              <a:spcPct val="35000"/>
            </a:spcAft>
            <a:buNone/>
          </a:pPr>
          <a:endParaRPr lang="vi-VN" sz="600" b="1" kern="1200">
            <a:solidFill>
              <a:schemeClr val="accent3"/>
            </a:solidFill>
          </a:endParaRPr>
        </a:p>
      </dsp:txBody>
      <dsp:txXfrm>
        <a:off x="2144568" y="1315979"/>
        <a:ext cx="121287" cy="4290"/>
      </dsp:txXfrm>
    </dsp:sp>
    <dsp:sp modelId="{C8AA9423-0F6D-4BF5-AFFA-6D4F9F70D2EB}">
      <dsp:nvSpPr>
        <dsp:cNvPr id="0" name=""/>
        <dsp:cNvSpPr/>
      </dsp:nvSpPr>
      <dsp:spPr>
        <a:xfrm>
          <a:off x="2371972" y="2633"/>
          <a:ext cx="2054055" cy="111825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150000"/>
            </a:lnSpc>
            <a:spcBef>
              <a:spcPct val="0"/>
            </a:spcBef>
            <a:spcAft>
              <a:spcPct val="35000"/>
            </a:spcAft>
            <a:buNone/>
          </a:pPr>
          <a:r>
            <a:rPr lang="vi-VN" sz="1600" b="1" i="0" kern="1200" dirty="0" err="1">
              <a:solidFill>
                <a:schemeClr val="accent3"/>
              </a:solidFill>
              <a:latin typeface="Arial" panose="020B0604020202020204" pitchFamily="34" charset="0"/>
              <a:cs typeface="Arial" panose="020B0604020202020204" pitchFamily="34" charset="0"/>
              <a:sym typeface="Arial" panose="020B0604020202020204" pitchFamily="34" charset="0"/>
            </a:rPr>
            <a:t>Cảm</a:t>
          </a:r>
          <a:r>
            <a:rPr lang="vi-VN" sz="1600" b="1" i="0" kern="1200" dirty="0">
              <a:solidFill>
                <a:schemeClr val="accent3"/>
              </a:solidFill>
              <a:latin typeface="Arial" panose="020B0604020202020204" pitchFamily="34" charset="0"/>
              <a:cs typeface="Arial" panose="020B0604020202020204" pitchFamily="34" charset="0"/>
              <a:sym typeface="Arial" panose="020B0604020202020204" pitchFamily="34" charset="0"/>
            </a:rPr>
            <a:t> </a:t>
          </a:r>
          <a:r>
            <a:rPr lang="vi-VN" sz="1600" b="1" i="0" kern="1200" dirty="0" err="1">
              <a:solidFill>
                <a:schemeClr val="accent3"/>
              </a:solidFill>
              <a:latin typeface="Arial" panose="020B0604020202020204" pitchFamily="34" charset="0"/>
              <a:cs typeface="Arial" panose="020B0604020202020204" pitchFamily="34" charset="0"/>
              <a:sym typeface="Arial" panose="020B0604020202020204" pitchFamily="34" charset="0"/>
            </a:rPr>
            <a:t>giác</a:t>
          </a:r>
          <a:r>
            <a:rPr lang="vi-VN" sz="1600" b="1" i="0" kern="1200" dirty="0">
              <a:solidFill>
                <a:schemeClr val="accent3"/>
              </a:solidFill>
              <a:latin typeface="Arial" panose="020B0604020202020204" pitchFamily="34" charset="0"/>
              <a:cs typeface="Arial" panose="020B0604020202020204" pitchFamily="34" charset="0"/>
              <a:sym typeface="Arial" panose="020B0604020202020204" pitchFamily="34" charset="0"/>
            </a:rPr>
            <a:t> “</a:t>
          </a:r>
          <a:r>
            <a:rPr lang="vi-VN" sz="1600" b="1" i="0" kern="1200" dirty="0" err="1">
              <a:solidFill>
                <a:schemeClr val="accent3"/>
              </a:solidFill>
              <a:latin typeface="Arial" panose="020B0604020202020204" pitchFamily="34" charset="0"/>
              <a:cs typeface="Arial" panose="020B0604020202020204" pitchFamily="34" charset="0"/>
              <a:sym typeface="Arial" panose="020B0604020202020204" pitchFamily="34" charset="0"/>
            </a:rPr>
            <a:t>ngược</a:t>
          </a:r>
          <a:r>
            <a:rPr lang="vi-VN" sz="1600" b="1" i="0" kern="1200" dirty="0">
              <a:solidFill>
                <a:schemeClr val="accent3"/>
              </a:solidFill>
              <a:latin typeface="Arial" panose="020B0604020202020204" pitchFamily="34" charset="0"/>
              <a:cs typeface="Arial" panose="020B0604020202020204" pitchFamily="34" charset="0"/>
              <a:sym typeface="Arial" panose="020B0604020202020204" pitchFamily="34" charset="0"/>
            </a:rPr>
            <a:t> </a:t>
          </a:r>
          <a:r>
            <a:rPr lang="vi-VN" sz="1600" b="1" i="0" kern="1200" dirty="0" err="1">
              <a:solidFill>
                <a:schemeClr val="accent3"/>
              </a:solidFill>
              <a:latin typeface="Arial" panose="020B0604020202020204" pitchFamily="34" charset="0"/>
              <a:cs typeface="Arial" panose="020B0604020202020204" pitchFamily="34" charset="0"/>
              <a:sym typeface="Arial" panose="020B0604020202020204" pitchFamily="34" charset="0"/>
            </a:rPr>
            <a:t>dòng</a:t>
          </a:r>
          <a:r>
            <a:rPr lang="vi-VN" sz="1600" b="1" i="0" kern="1200" dirty="0">
              <a:solidFill>
                <a:schemeClr val="accent3"/>
              </a:solidFill>
              <a:latin typeface="Arial" panose="020B0604020202020204" pitchFamily="34" charset="0"/>
              <a:cs typeface="Arial" panose="020B0604020202020204" pitchFamily="34" charset="0"/>
              <a:sym typeface="Arial" panose="020B0604020202020204" pitchFamily="34" charset="0"/>
            </a:rPr>
            <a:t>” </a:t>
          </a:r>
          <a:r>
            <a:rPr lang="vi-VN" sz="1600" b="1" i="0" kern="1200" dirty="0" err="1">
              <a:solidFill>
                <a:schemeClr val="accent3"/>
              </a:solidFill>
              <a:latin typeface="Arial" panose="020B0604020202020204" pitchFamily="34" charset="0"/>
              <a:cs typeface="Arial" panose="020B0604020202020204" pitchFamily="34" charset="0"/>
              <a:sym typeface="Arial" panose="020B0604020202020204" pitchFamily="34" charset="0"/>
            </a:rPr>
            <a:t>tìm</a:t>
          </a:r>
          <a:r>
            <a:rPr lang="vi-VN" sz="1600" b="1" i="0" kern="1200" dirty="0">
              <a:solidFill>
                <a:schemeClr val="accent3"/>
              </a:solidFill>
              <a:latin typeface="Arial" panose="020B0604020202020204" pitchFamily="34" charset="0"/>
              <a:cs typeface="Arial" panose="020B0604020202020204" pitchFamily="34" charset="0"/>
              <a:sym typeface="Arial" panose="020B0604020202020204" pitchFamily="34" charset="0"/>
            </a:rPr>
            <a:t> </a:t>
          </a:r>
          <a:r>
            <a:rPr lang="vi-VN" sz="1600" b="1" i="0" kern="1200" dirty="0" err="1">
              <a:solidFill>
                <a:schemeClr val="accent3"/>
              </a:solidFill>
              <a:latin typeface="Arial" panose="020B0604020202020204" pitchFamily="34" charset="0"/>
              <a:cs typeface="Arial" panose="020B0604020202020204" pitchFamily="34" charset="0"/>
              <a:sym typeface="Arial" panose="020B0604020202020204" pitchFamily="34" charset="0"/>
            </a:rPr>
            <a:t>về</a:t>
          </a:r>
          <a:r>
            <a:rPr lang="vi-VN" sz="1600" b="1" i="0" kern="1200" dirty="0">
              <a:solidFill>
                <a:schemeClr val="accent3"/>
              </a:solidFill>
              <a:latin typeface="Arial" panose="020B0604020202020204" pitchFamily="34" charset="0"/>
              <a:cs typeface="Arial" panose="020B0604020202020204" pitchFamily="34" charset="0"/>
              <a:sym typeface="Arial" panose="020B0604020202020204" pitchFamily="34" charset="0"/>
            </a:rPr>
            <a:t> </a:t>
          </a:r>
          <a:r>
            <a:rPr lang="vi-VN" sz="1600" b="1" i="0" kern="1200" dirty="0" err="1">
              <a:solidFill>
                <a:schemeClr val="accent3"/>
              </a:solidFill>
              <a:latin typeface="Arial" panose="020B0604020202020204" pitchFamily="34" charset="0"/>
              <a:cs typeface="Arial" panose="020B0604020202020204" pitchFamily="34" charset="0"/>
              <a:sym typeface="Arial" panose="020B0604020202020204" pitchFamily="34" charset="0"/>
            </a:rPr>
            <a:t>thuở</a:t>
          </a:r>
          <a:r>
            <a:rPr lang="vi-VN" sz="1600" b="1" i="0" kern="1200" dirty="0">
              <a:solidFill>
                <a:schemeClr val="accent3"/>
              </a:solidFill>
              <a:latin typeface="Arial" panose="020B0604020202020204" pitchFamily="34" charset="0"/>
              <a:cs typeface="Arial" panose="020B0604020202020204" pitchFamily="34" charset="0"/>
              <a:sym typeface="Arial" panose="020B0604020202020204" pitchFamily="34" charset="0"/>
            </a:rPr>
            <a:t> sơ khai</a:t>
          </a:r>
          <a:endParaRPr lang="vi-VN" sz="1600" b="1" kern="1200" dirty="0">
            <a:solidFill>
              <a:schemeClr val="accent3"/>
            </a:solidFill>
            <a:latin typeface="Arial" panose="020B0604020202020204" pitchFamily="34" charset="0"/>
            <a:cs typeface="Arial" panose="020B0604020202020204" pitchFamily="34" charset="0"/>
            <a:sym typeface="Arial" panose="020B0604020202020204" pitchFamily="34" charset="0"/>
          </a:endParaRPr>
        </a:p>
      </dsp:txBody>
      <dsp:txXfrm>
        <a:off x="2371972" y="2633"/>
        <a:ext cx="2054055" cy="1118259"/>
      </dsp:txXfrm>
    </dsp:sp>
    <dsp:sp modelId="{288B7575-6ABD-4365-8C30-4CCC4D50691D}">
      <dsp:nvSpPr>
        <dsp:cNvPr id="0" name=""/>
        <dsp:cNvSpPr/>
      </dsp:nvSpPr>
      <dsp:spPr>
        <a:xfrm>
          <a:off x="1941506" y="2062968"/>
          <a:ext cx="398066" cy="91440"/>
        </a:xfrm>
        <a:custGeom>
          <a:avLst/>
          <a:gdLst/>
          <a:ahLst/>
          <a:cxnLst/>
          <a:rect l="0" t="0" r="0" b="0"/>
          <a:pathLst>
            <a:path>
              <a:moveTo>
                <a:pt x="0" y="45720"/>
              </a:moveTo>
              <a:lnTo>
                <a:pt x="398066"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150000"/>
            </a:lnSpc>
            <a:spcBef>
              <a:spcPct val="0"/>
            </a:spcBef>
            <a:spcAft>
              <a:spcPct val="35000"/>
            </a:spcAft>
            <a:buNone/>
          </a:pPr>
          <a:endParaRPr lang="vi-VN" sz="600" b="1" kern="1200">
            <a:solidFill>
              <a:schemeClr val="accent3"/>
            </a:solidFill>
          </a:endParaRPr>
        </a:p>
      </dsp:txBody>
      <dsp:txXfrm>
        <a:off x="2129822" y="2106542"/>
        <a:ext cx="21433" cy="4290"/>
      </dsp:txXfrm>
    </dsp:sp>
    <dsp:sp modelId="{CC9EA642-B372-4F2F-AF1A-51A5BDF3DE3A}">
      <dsp:nvSpPr>
        <dsp:cNvPr id="0" name=""/>
        <dsp:cNvSpPr/>
      </dsp:nvSpPr>
      <dsp:spPr>
        <a:xfrm>
          <a:off x="79540" y="1549558"/>
          <a:ext cx="1863765" cy="111825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150000"/>
            </a:lnSpc>
            <a:spcBef>
              <a:spcPct val="0"/>
            </a:spcBef>
            <a:spcAft>
              <a:spcPct val="35000"/>
            </a:spcAft>
            <a:buNone/>
          </a:pPr>
          <a:r>
            <a:rPr lang="vi-VN" sz="1600" b="1" i="0" kern="1200" dirty="0" err="1">
              <a:solidFill>
                <a:schemeClr val="accent3"/>
              </a:solidFill>
              <a:latin typeface="Arial" panose="020B0604020202020204" pitchFamily="34" charset="0"/>
              <a:cs typeface="Arial" panose="020B0604020202020204" pitchFamily="34" charset="0"/>
              <a:sym typeface="Arial" panose="020B0604020202020204" pitchFamily="34" charset="0"/>
            </a:rPr>
            <a:t>Thích</a:t>
          </a:r>
          <a:r>
            <a:rPr lang="vi-VN" sz="1600" b="1" i="0" kern="1200" dirty="0">
              <a:solidFill>
                <a:schemeClr val="accent3"/>
              </a:solidFill>
              <a:latin typeface="Arial" panose="020B0604020202020204" pitchFamily="34" charset="0"/>
              <a:cs typeface="Arial" panose="020B0604020202020204" pitchFamily="34" charset="0"/>
              <a:sym typeface="Arial" panose="020B0604020202020204" pitchFamily="34" charset="0"/>
            </a:rPr>
            <a:t> </a:t>
          </a:r>
          <a:r>
            <a:rPr lang="vi-VN" sz="1600" b="1" i="0" kern="1200" dirty="0" err="1">
              <a:solidFill>
                <a:schemeClr val="accent3"/>
              </a:solidFill>
              <a:latin typeface="Arial" panose="020B0604020202020204" pitchFamily="34" charset="0"/>
              <a:cs typeface="Arial" panose="020B0604020202020204" pitchFamily="34" charset="0"/>
              <a:sym typeface="Arial" panose="020B0604020202020204" pitchFamily="34" charset="0"/>
            </a:rPr>
            <a:t>nhất</a:t>
          </a:r>
          <a:r>
            <a:rPr lang="vi-VN" sz="1600" b="1" i="0" kern="1200" dirty="0">
              <a:solidFill>
                <a:schemeClr val="accent3"/>
              </a:solidFill>
              <a:latin typeface="Arial" panose="020B0604020202020204" pitchFamily="34" charset="0"/>
              <a:cs typeface="Arial" panose="020B0604020202020204" pitchFamily="34" charset="0"/>
              <a:sym typeface="Arial" panose="020B0604020202020204" pitchFamily="34" charset="0"/>
            </a:rPr>
            <a:t> </a:t>
          </a:r>
          <a:r>
            <a:rPr lang="vi-VN" sz="1600" b="1" i="0" kern="1200" dirty="0" err="1">
              <a:solidFill>
                <a:schemeClr val="accent3"/>
              </a:solidFill>
              <a:latin typeface="Arial" panose="020B0604020202020204" pitchFamily="34" charset="0"/>
              <a:cs typeface="Arial" panose="020B0604020202020204" pitchFamily="34" charset="0"/>
              <a:sym typeface="Arial" panose="020B0604020202020204" pitchFamily="34" charset="0"/>
            </a:rPr>
            <a:t>là</a:t>
          </a:r>
          <a:r>
            <a:rPr lang="vi-VN" sz="1600" b="1" i="0" kern="1200" dirty="0">
              <a:solidFill>
                <a:schemeClr val="accent3"/>
              </a:solidFill>
              <a:latin typeface="Arial" panose="020B0604020202020204" pitchFamily="34" charset="0"/>
              <a:cs typeface="Arial" panose="020B0604020202020204" pitchFamily="34" charset="0"/>
              <a:sym typeface="Arial" panose="020B0604020202020204" pitchFamily="34" charset="0"/>
            </a:rPr>
            <a:t>, yêu vô </a:t>
          </a:r>
          <a:r>
            <a:rPr lang="vi-VN" sz="1600" b="1" i="0" kern="1200" dirty="0" err="1">
              <a:solidFill>
                <a:schemeClr val="accent3"/>
              </a:solidFill>
              <a:latin typeface="Arial" panose="020B0604020202020204" pitchFamily="34" charset="0"/>
              <a:cs typeface="Arial" panose="020B0604020202020204" pitchFamily="34" charset="0"/>
              <a:sym typeface="Arial" panose="020B0604020202020204" pitchFamily="34" charset="0"/>
            </a:rPr>
            <a:t>cùng</a:t>
          </a:r>
          <a:endParaRPr lang="vi-VN" sz="1600" b="1" kern="1200" dirty="0">
            <a:solidFill>
              <a:schemeClr val="accent3"/>
            </a:solidFill>
            <a:latin typeface="Arial" panose="020B0604020202020204" pitchFamily="34" charset="0"/>
            <a:cs typeface="Arial" panose="020B0604020202020204" pitchFamily="34" charset="0"/>
            <a:sym typeface="Arial" panose="020B0604020202020204" pitchFamily="34" charset="0"/>
          </a:endParaRPr>
        </a:p>
      </dsp:txBody>
      <dsp:txXfrm>
        <a:off x="79540" y="1549558"/>
        <a:ext cx="1863765" cy="1118259"/>
      </dsp:txXfrm>
    </dsp:sp>
    <dsp:sp modelId="{BAFB9A4E-5CB4-4C4C-B6F2-3A68F6D96BF0}">
      <dsp:nvSpPr>
        <dsp:cNvPr id="0" name=""/>
        <dsp:cNvSpPr/>
      </dsp:nvSpPr>
      <dsp:spPr>
        <a:xfrm>
          <a:off x="1492228" y="2666017"/>
          <a:ext cx="1906771" cy="398066"/>
        </a:xfrm>
        <a:custGeom>
          <a:avLst/>
          <a:gdLst/>
          <a:ahLst/>
          <a:cxnLst/>
          <a:rect l="0" t="0" r="0" b="0"/>
          <a:pathLst>
            <a:path>
              <a:moveTo>
                <a:pt x="1906771" y="0"/>
              </a:moveTo>
              <a:lnTo>
                <a:pt x="1906771" y="216133"/>
              </a:lnTo>
              <a:lnTo>
                <a:pt x="0" y="216133"/>
              </a:lnTo>
              <a:lnTo>
                <a:pt x="0" y="398066"/>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150000"/>
            </a:lnSpc>
            <a:spcBef>
              <a:spcPct val="0"/>
            </a:spcBef>
            <a:spcAft>
              <a:spcPct val="35000"/>
            </a:spcAft>
            <a:buNone/>
          </a:pPr>
          <a:endParaRPr lang="vi-VN" sz="600" b="1" kern="1200">
            <a:solidFill>
              <a:schemeClr val="accent3"/>
            </a:solidFill>
          </a:endParaRPr>
        </a:p>
      </dsp:txBody>
      <dsp:txXfrm>
        <a:off x="2396755" y="2862905"/>
        <a:ext cx="97718" cy="4290"/>
      </dsp:txXfrm>
    </dsp:sp>
    <dsp:sp modelId="{CC045475-4951-48E3-9BCF-4297495CC9F5}">
      <dsp:nvSpPr>
        <dsp:cNvPr id="0" name=""/>
        <dsp:cNvSpPr/>
      </dsp:nvSpPr>
      <dsp:spPr>
        <a:xfrm>
          <a:off x="2371972" y="1549558"/>
          <a:ext cx="2054055" cy="111825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150000"/>
            </a:lnSpc>
            <a:spcBef>
              <a:spcPct val="0"/>
            </a:spcBef>
            <a:spcAft>
              <a:spcPct val="35000"/>
            </a:spcAft>
            <a:buNone/>
          </a:pPr>
          <a:r>
            <a:rPr lang="vi-VN" sz="1600" b="1" i="0" kern="1200" dirty="0" err="1">
              <a:solidFill>
                <a:schemeClr val="accent3"/>
              </a:solidFill>
              <a:latin typeface="Arial" panose="020B0604020202020204" pitchFamily="34" charset="0"/>
              <a:cs typeface="Arial" panose="020B0604020202020204" pitchFamily="34" charset="0"/>
              <a:sym typeface="Arial" panose="020B0604020202020204" pitchFamily="34" charset="0"/>
            </a:rPr>
            <a:t>Ngỡ</a:t>
          </a:r>
          <a:r>
            <a:rPr lang="vi-VN" sz="1600" b="1" i="0" kern="1200" dirty="0">
              <a:solidFill>
                <a:schemeClr val="accent3"/>
              </a:solidFill>
              <a:latin typeface="Arial" panose="020B0604020202020204" pitchFamily="34" charset="0"/>
              <a:cs typeface="Arial" panose="020B0604020202020204" pitchFamily="34" charset="0"/>
              <a:sym typeface="Arial" panose="020B0604020202020204" pitchFamily="34" charset="0"/>
            </a:rPr>
            <a:t> </a:t>
          </a:r>
          <a:r>
            <a:rPr lang="vi-VN" sz="1600" b="1" i="0" kern="1200" dirty="0" err="1">
              <a:solidFill>
                <a:schemeClr val="accent3"/>
              </a:solidFill>
              <a:latin typeface="Arial" panose="020B0604020202020204" pitchFamily="34" charset="0"/>
              <a:cs typeface="Arial" panose="020B0604020202020204" pitchFamily="34" charset="0"/>
              <a:sym typeface="Arial" panose="020B0604020202020204" pitchFamily="34" charset="0"/>
            </a:rPr>
            <a:t>mình</a:t>
          </a:r>
          <a:r>
            <a:rPr lang="vi-VN" sz="1600" b="1" i="0" kern="1200" dirty="0">
              <a:solidFill>
                <a:schemeClr val="accent3"/>
              </a:solidFill>
              <a:latin typeface="Arial" panose="020B0604020202020204" pitchFamily="34" charset="0"/>
              <a:cs typeface="Arial" panose="020B0604020202020204" pitchFamily="34" charset="0"/>
              <a:sym typeface="Arial" panose="020B0604020202020204" pitchFamily="34" charset="0"/>
            </a:rPr>
            <a:t> đang đi trong </a:t>
          </a:r>
          <a:r>
            <a:rPr lang="vi-VN" sz="1600" b="1" i="0" kern="1200" dirty="0" err="1">
              <a:solidFill>
                <a:schemeClr val="accent3"/>
              </a:solidFill>
              <a:latin typeface="Arial" panose="020B0604020202020204" pitchFamily="34" charset="0"/>
              <a:cs typeface="Arial" panose="020B0604020202020204" pitchFamily="34" charset="0"/>
              <a:sym typeface="Arial" panose="020B0604020202020204" pitchFamily="34" charset="0"/>
            </a:rPr>
            <a:t>một</a:t>
          </a:r>
          <a:r>
            <a:rPr lang="vi-VN" sz="1600" b="1" i="0" kern="1200" dirty="0">
              <a:solidFill>
                <a:schemeClr val="accent3"/>
              </a:solidFill>
              <a:latin typeface="Arial" panose="020B0604020202020204" pitchFamily="34" charset="0"/>
              <a:cs typeface="Arial" panose="020B0604020202020204" pitchFamily="34" charset="0"/>
              <a:sym typeface="Arial" panose="020B0604020202020204" pitchFamily="34" charset="0"/>
            </a:rPr>
            <a:t> </a:t>
          </a:r>
          <a:r>
            <a:rPr lang="vi-VN" sz="1600" b="1" i="0" kern="1200" dirty="0" err="1">
              <a:solidFill>
                <a:schemeClr val="accent3"/>
              </a:solidFill>
              <a:latin typeface="Arial" panose="020B0604020202020204" pitchFamily="34" charset="0"/>
              <a:cs typeface="Arial" panose="020B0604020202020204" pitchFamily="34" charset="0"/>
              <a:sym typeface="Arial" panose="020B0604020202020204" pitchFamily="34" charset="0"/>
            </a:rPr>
            <a:t>giấc</a:t>
          </a:r>
          <a:r>
            <a:rPr lang="vi-VN" sz="1600" b="1" i="0" kern="1200" dirty="0">
              <a:solidFill>
                <a:schemeClr val="accent3"/>
              </a:solidFill>
              <a:latin typeface="Arial" panose="020B0604020202020204" pitchFamily="34" charset="0"/>
              <a:cs typeface="Arial" panose="020B0604020202020204" pitchFamily="34" charset="0"/>
              <a:sym typeface="Arial" panose="020B0604020202020204" pitchFamily="34" charset="0"/>
            </a:rPr>
            <a:t> </a:t>
          </a:r>
          <a:r>
            <a:rPr lang="vi-VN" sz="1600" b="1" i="0" kern="1200" dirty="0" err="1">
              <a:solidFill>
                <a:schemeClr val="accent3"/>
              </a:solidFill>
              <a:latin typeface="Arial" panose="020B0604020202020204" pitchFamily="34" charset="0"/>
              <a:cs typeface="Arial" panose="020B0604020202020204" pitchFamily="34" charset="0"/>
              <a:sym typeface="Arial" panose="020B0604020202020204" pitchFamily="34" charset="0"/>
            </a:rPr>
            <a:t>mộng</a:t>
          </a:r>
          <a:r>
            <a:rPr lang="vi-VN" sz="1600" b="1" i="0" kern="1200" dirty="0">
              <a:solidFill>
                <a:schemeClr val="accent3"/>
              </a:solidFill>
              <a:latin typeface="Arial" panose="020B0604020202020204" pitchFamily="34" charset="0"/>
              <a:cs typeface="Arial" panose="020B0604020202020204" pitchFamily="34" charset="0"/>
              <a:sym typeface="Arial" panose="020B0604020202020204" pitchFamily="34" charset="0"/>
            </a:rPr>
            <a:t> </a:t>
          </a:r>
          <a:r>
            <a:rPr lang="vi-VN" sz="1600" b="1" i="0" kern="1200" dirty="0" err="1">
              <a:solidFill>
                <a:schemeClr val="accent3"/>
              </a:solidFill>
              <a:latin typeface="Arial" panose="020B0604020202020204" pitchFamily="34" charset="0"/>
              <a:cs typeface="Arial" panose="020B0604020202020204" pitchFamily="34" charset="0"/>
              <a:sym typeface="Arial" panose="020B0604020202020204" pitchFamily="34" charset="0"/>
            </a:rPr>
            <a:t>đẹp</a:t>
          </a:r>
          <a:endParaRPr lang="vi-VN" sz="1600" b="1" kern="1200" dirty="0">
            <a:solidFill>
              <a:schemeClr val="accent3"/>
            </a:solidFill>
            <a:latin typeface="Arial" panose="020B0604020202020204" pitchFamily="34" charset="0"/>
            <a:cs typeface="Arial" panose="020B0604020202020204" pitchFamily="34" charset="0"/>
            <a:sym typeface="Arial" panose="020B0604020202020204" pitchFamily="34" charset="0"/>
          </a:endParaRPr>
        </a:p>
      </dsp:txBody>
      <dsp:txXfrm>
        <a:off x="2371972" y="1549558"/>
        <a:ext cx="2054055" cy="1118259"/>
      </dsp:txXfrm>
    </dsp:sp>
    <dsp:sp modelId="{A60F2482-FDFE-497D-AAB0-081801A15ACB}">
      <dsp:nvSpPr>
        <dsp:cNvPr id="0" name=""/>
        <dsp:cNvSpPr/>
      </dsp:nvSpPr>
      <dsp:spPr>
        <a:xfrm>
          <a:off x="79540" y="3096483"/>
          <a:ext cx="2825375" cy="111825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150000"/>
            </a:lnSpc>
            <a:spcBef>
              <a:spcPct val="0"/>
            </a:spcBef>
            <a:spcAft>
              <a:spcPct val="35000"/>
            </a:spcAft>
            <a:buNone/>
          </a:pPr>
          <a:r>
            <a:rPr lang="vi-VN" sz="1600" b="1" kern="1200" dirty="0">
              <a:solidFill>
                <a:schemeClr val="accent3"/>
              </a:solidFill>
              <a:latin typeface="Arial" panose="020B0604020202020204" pitchFamily="34" charset="0"/>
              <a:cs typeface="Arial" panose="020B0604020202020204" pitchFamily="34" charset="0"/>
              <a:sym typeface="Arial" panose="020B0604020202020204" pitchFamily="34" charset="0"/>
            </a:rPr>
            <a:t>Tâm </a:t>
          </a:r>
          <a:r>
            <a:rPr lang="vi-VN" sz="1600" b="1" kern="1200" dirty="0" err="1">
              <a:solidFill>
                <a:schemeClr val="accent3"/>
              </a:solidFill>
              <a:latin typeface="Arial" panose="020B0604020202020204" pitchFamily="34" charset="0"/>
              <a:cs typeface="Arial" panose="020B0604020202020204" pitchFamily="34" charset="0"/>
              <a:sym typeface="Arial" panose="020B0604020202020204" pitchFamily="34" charset="0"/>
            </a:rPr>
            <a:t>trạng</a:t>
          </a:r>
          <a:r>
            <a:rPr lang="vi-VN" sz="1600" b="1" kern="1200" dirty="0">
              <a:solidFill>
                <a:schemeClr val="accent3"/>
              </a:solidFill>
              <a:latin typeface="Arial" panose="020B0604020202020204" pitchFamily="34" charset="0"/>
              <a:cs typeface="Arial" panose="020B0604020202020204" pitchFamily="34" charset="0"/>
              <a:sym typeface="Arial" panose="020B0604020202020204" pitchFamily="34" charset="0"/>
            </a:rPr>
            <a:t> </a:t>
          </a:r>
          <a:r>
            <a:rPr lang="vi-VN" sz="1600" b="1" kern="1200" dirty="0" err="1">
              <a:solidFill>
                <a:schemeClr val="accent3"/>
              </a:solidFill>
              <a:latin typeface="Arial" panose="020B0604020202020204" pitchFamily="34" charset="0"/>
              <a:cs typeface="Arial" panose="020B0604020202020204" pitchFamily="34" charset="0"/>
              <a:sym typeface="Arial" panose="020B0604020202020204" pitchFamily="34" charset="0"/>
            </a:rPr>
            <a:t>háo</a:t>
          </a:r>
          <a:r>
            <a:rPr lang="vi-VN" sz="1600" b="1" kern="1200" dirty="0">
              <a:solidFill>
                <a:schemeClr val="accent3"/>
              </a:solidFill>
              <a:latin typeface="Arial" panose="020B0604020202020204" pitchFamily="34" charset="0"/>
              <a:cs typeface="Arial" panose="020B0604020202020204" pitchFamily="34" charset="0"/>
              <a:sym typeface="Arial" panose="020B0604020202020204" pitchFamily="34" charset="0"/>
            </a:rPr>
            <a:t> </a:t>
          </a:r>
          <a:r>
            <a:rPr lang="vi-VN" sz="1600" b="1" kern="1200" dirty="0" err="1">
              <a:solidFill>
                <a:schemeClr val="accent3"/>
              </a:solidFill>
              <a:latin typeface="Arial" panose="020B0604020202020204" pitchFamily="34" charset="0"/>
              <a:cs typeface="Arial" panose="020B0604020202020204" pitchFamily="34" charset="0"/>
              <a:sym typeface="Arial" panose="020B0604020202020204" pitchFamily="34" charset="0"/>
            </a:rPr>
            <a:t>hức</a:t>
          </a:r>
          <a:r>
            <a:rPr lang="vi-VN" sz="1600" b="1" kern="1200" dirty="0">
              <a:solidFill>
                <a:schemeClr val="accent3"/>
              </a:solidFill>
              <a:latin typeface="Arial" panose="020B0604020202020204" pitchFamily="34" charset="0"/>
              <a:cs typeface="Arial" panose="020B0604020202020204" pitchFamily="34" charset="0"/>
              <a:sym typeface="Arial" panose="020B0604020202020204" pitchFamily="34" charset="0"/>
            </a:rPr>
            <a:t>, say mê, </a:t>
          </a:r>
          <a:r>
            <a:rPr lang="vi-VN" sz="1600" b="1" kern="1200" dirty="0" err="1">
              <a:solidFill>
                <a:schemeClr val="accent3"/>
              </a:solidFill>
              <a:latin typeface="Arial" panose="020B0604020202020204" pitchFamily="34" charset="0"/>
              <a:cs typeface="Arial" panose="020B0604020202020204" pitchFamily="34" charset="0"/>
              <a:sym typeface="Arial" panose="020B0604020202020204" pitchFamily="34" charset="0"/>
            </a:rPr>
            <a:t>thích</a:t>
          </a:r>
          <a:r>
            <a:rPr lang="vi-VN" sz="1600" b="1" kern="1200" dirty="0">
              <a:solidFill>
                <a:schemeClr val="accent3"/>
              </a:solidFill>
              <a:latin typeface="Arial" panose="020B0604020202020204" pitchFamily="34" charset="0"/>
              <a:cs typeface="Arial" panose="020B0604020202020204" pitchFamily="34" charset="0"/>
              <a:sym typeface="Arial" panose="020B0604020202020204" pitchFamily="34" charset="0"/>
            </a:rPr>
            <a:t> </a:t>
          </a:r>
          <a:r>
            <a:rPr lang="vi-VN" sz="1600" b="1" kern="1200" dirty="0" err="1">
              <a:solidFill>
                <a:schemeClr val="accent3"/>
              </a:solidFill>
              <a:latin typeface="Arial" panose="020B0604020202020204" pitchFamily="34" charset="0"/>
              <a:cs typeface="Arial" panose="020B0604020202020204" pitchFamily="34" charset="0"/>
              <a:sym typeface="Arial" panose="020B0604020202020204" pitchFamily="34" charset="0"/>
            </a:rPr>
            <a:t>thú</a:t>
          </a:r>
          <a:endParaRPr lang="vi-VN" sz="1600" b="1" kern="1200" dirty="0">
            <a:solidFill>
              <a:schemeClr val="accent3"/>
            </a:solidFill>
            <a:latin typeface="Arial" panose="020B0604020202020204" pitchFamily="34" charset="0"/>
            <a:cs typeface="Arial" panose="020B0604020202020204" pitchFamily="34" charset="0"/>
            <a:sym typeface="Arial" panose="020B0604020202020204" pitchFamily="34" charset="0"/>
          </a:endParaRPr>
        </a:p>
      </dsp:txBody>
      <dsp:txXfrm>
        <a:off x="79540" y="3096483"/>
        <a:ext cx="2825375" cy="11182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365C26-7F95-4DB2-B26A-305396E56C3E}">
      <dsp:nvSpPr>
        <dsp:cNvPr id="0" name=""/>
        <dsp:cNvSpPr/>
      </dsp:nvSpPr>
      <dsp:spPr>
        <a:xfrm>
          <a:off x="0" y="721599"/>
          <a:ext cx="4906488" cy="1216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vi-VN" sz="2000" b="1" kern="1200" dirty="0" err="1">
              <a:latin typeface="Arial" panose="020B0604020202020204" pitchFamily="34" charset="0"/>
              <a:cs typeface="Arial" panose="020B0604020202020204" pitchFamily="34" charset="0"/>
              <a:sym typeface="Arial" panose="020B0604020202020204" pitchFamily="34" charset="0"/>
            </a:rPr>
            <a:t>Hàng</a:t>
          </a:r>
          <a:r>
            <a:rPr lang="vi-VN" sz="2000" b="1" kern="1200" dirty="0">
              <a:latin typeface="Arial" panose="020B0604020202020204" pitchFamily="34" charset="0"/>
              <a:cs typeface="Arial" panose="020B0604020202020204" pitchFamily="34" charset="0"/>
              <a:sym typeface="Arial" panose="020B0604020202020204" pitchFamily="34" charset="0"/>
            </a:rPr>
            <a:t> trăm </a:t>
          </a:r>
          <a:r>
            <a:rPr lang="vi-VN" sz="2000" b="1" kern="1200" dirty="0" err="1">
              <a:latin typeface="Arial" panose="020B0604020202020204" pitchFamily="34" charset="0"/>
              <a:cs typeface="Arial" panose="020B0604020202020204" pitchFamily="34" charset="0"/>
              <a:sym typeface="Arial" panose="020B0604020202020204" pitchFamily="34" charset="0"/>
            </a:rPr>
            <a:t>dải</a:t>
          </a:r>
          <a:r>
            <a:rPr lang="vi-VN" sz="2000" b="1" kern="1200" dirty="0">
              <a:latin typeface="Arial" panose="020B0604020202020204" pitchFamily="34" charset="0"/>
              <a:cs typeface="Arial" panose="020B0604020202020204" pitchFamily="34" charset="0"/>
              <a:sym typeface="Arial" panose="020B0604020202020204" pitchFamily="34" charset="0"/>
            </a:rPr>
            <a:t> </a:t>
          </a:r>
          <a:r>
            <a:rPr lang="vi-VN" sz="2000" b="1" kern="1200" dirty="0" err="1">
              <a:latin typeface="Arial" panose="020B0604020202020204" pitchFamily="34" charset="0"/>
              <a:cs typeface="Arial" panose="020B0604020202020204" pitchFamily="34" charset="0"/>
              <a:sym typeface="Arial" panose="020B0604020202020204" pitchFamily="34" charset="0"/>
            </a:rPr>
            <a:t>đá</a:t>
          </a:r>
          <a:r>
            <a:rPr lang="vi-VN" sz="2000" b="1" kern="1200" dirty="0">
              <a:latin typeface="Arial" panose="020B0604020202020204" pitchFamily="34" charset="0"/>
              <a:cs typeface="Arial" panose="020B0604020202020204" pitchFamily="34" charset="0"/>
              <a:sym typeface="Arial" panose="020B0604020202020204" pitchFamily="34" charset="0"/>
            </a:rPr>
            <a:t> san hô </a:t>
          </a:r>
          <a:r>
            <a:rPr lang="vi-VN" sz="2000" b="1" kern="1200" dirty="0" err="1">
              <a:latin typeface="Arial" panose="020B0604020202020204" pitchFamily="34" charset="0"/>
              <a:cs typeface="Arial" panose="020B0604020202020204" pitchFamily="34" charset="0"/>
              <a:sym typeface="Arial" panose="020B0604020202020204" pitchFamily="34" charset="0"/>
            </a:rPr>
            <a:t>uốn</a:t>
          </a:r>
          <a:r>
            <a:rPr lang="vi-VN" sz="2000" b="1" kern="1200" dirty="0">
              <a:latin typeface="Arial" panose="020B0604020202020204" pitchFamily="34" charset="0"/>
              <a:cs typeface="Arial" panose="020B0604020202020204" pitchFamily="34" charset="0"/>
              <a:sym typeface="Arial" panose="020B0604020202020204" pitchFamily="34" charset="0"/>
            </a:rPr>
            <a:t> </a:t>
          </a:r>
          <a:r>
            <a:rPr lang="vi-VN" sz="2000" b="1" kern="1200" dirty="0" err="1">
              <a:latin typeface="Arial" panose="020B0604020202020204" pitchFamily="34" charset="0"/>
              <a:cs typeface="Arial" panose="020B0604020202020204" pitchFamily="34" charset="0"/>
              <a:sym typeface="Arial" panose="020B0604020202020204" pitchFamily="34" charset="0"/>
            </a:rPr>
            <a:t>lượn</a:t>
          </a:r>
          <a:endParaRPr lang="vi-VN" sz="2000" b="1" kern="1200" dirty="0">
            <a:latin typeface="Arial" panose="020B0604020202020204" pitchFamily="34" charset="0"/>
            <a:cs typeface="Arial" panose="020B0604020202020204" pitchFamily="34" charset="0"/>
            <a:sym typeface="Arial" panose="020B0604020202020204" pitchFamily="34" charset="0"/>
          </a:endParaRPr>
        </a:p>
      </dsp:txBody>
      <dsp:txXfrm>
        <a:off x="59399" y="780998"/>
        <a:ext cx="4787690" cy="1098002"/>
      </dsp:txXfrm>
    </dsp:sp>
    <dsp:sp modelId="{7CFC2D5A-79BE-497C-A5E8-AE8F303D45AA}">
      <dsp:nvSpPr>
        <dsp:cNvPr id="0" name=""/>
        <dsp:cNvSpPr/>
      </dsp:nvSpPr>
      <dsp:spPr>
        <a:xfrm>
          <a:off x="0" y="2125600"/>
          <a:ext cx="4906488" cy="1216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150000"/>
            </a:lnSpc>
            <a:spcBef>
              <a:spcPct val="0"/>
            </a:spcBef>
            <a:spcAft>
              <a:spcPct val="35000"/>
            </a:spcAft>
            <a:buNone/>
          </a:pPr>
          <a:r>
            <a:rPr lang="vi-VN" sz="2000" b="1" kern="1200" dirty="0" err="1">
              <a:latin typeface="Arial" panose="020B0604020202020204" pitchFamily="34" charset="0"/>
              <a:cs typeface="Arial" panose="020B0604020202020204" pitchFamily="34" charset="0"/>
              <a:sym typeface="Arial" panose="020B0604020202020204" pitchFamily="34" charset="0"/>
            </a:rPr>
            <a:t>Nước</a:t>
          </a:r>
          <a:r>
            <a:rPr lang="vi-VN" sz="2000" b="1" kern="1200" dirty="0">
              <a:latin typeface="Arial" panose="020B0604020202020204" pitchFamily="34" charset="0"/>
              <a:cs typeface="Arial" panose="020B0604020202020204" pitchFamily="34" charset="0"/>
              <a:sym typeface="Arial" panose="020B0604020202020204" pitchFamily="34" charset="0"/>
            </a:rPr>
            <a:t> </a:t>
          </a:r>
          <a:r>
            <a:rPr lang="vi-VN" sz="2000" b="1" kern="1200" dirty="0" err="1">
              <a:latin typeface="Arial" panose="020B0604020202020204" pitchFamily="34" charset="0"/>
              <a:cs typeface="Arial" panose="020B0604020202020204" pitchFamily="34" charset="0"/>
              <a:sym typeface="Arial" panose="020B0604020202020204" pitchFamily="34" charset="0"/>
            </a:rPr>
            <a:t>nguồn</a:t>
          </a:r>
          <a:r>
            <a:rPr lang="vi-VN" sz="2000" b="1" kern="1200" dirty="0">
              <a:latin typeface="Arial" panose="020B0604020202020204" pitchFamily="34" charset="0"/>
              <a:cs typeface="Arial" panose="020B0604020202020204" pitchFamily="34" charset="0"/>
              <a:sym typeface="Arial" panose="020B0604020202020204" pitchFamily="34" charset="0"/>
            </a:rPr>
            <a:t> trong </a:t>
          </a:r>
          <a:r>
            <a:rPr lang="vi-VN" sz="2000" b="1" kern="1200" dirty="0" err="1">
              <a:latin typeface="Arial" panose="020B0604020202020204" pitchFamily="34" charset="0"/>
              <a:cs typeface="Arial" panose="020B0604020202020204" pitchFamily="34" charset="0"/>
              <a:sym typeface="Arial" panose="020B0604020202020204" pitchFamily="34" charset="0"/>
            </a:rPr>
            <a:t>vắt</a:t>
          </a:r>
          <a:r>
            <a:rPr lang="vi-VN" sz="2000" b="1" kern="1200" dirty="0">
              <a:latin typeface="Arial" panose="020B0604020202020204" pitchFamily="34" charset="0"/>
              <a:cs typeface="Arial" panose="020B0604020202020204" pitchFamily="34" charset="0"/>
              <a:sym typeface="Arial" panose="020B0604020202020204" pitchFamily="34" charset="0"/>
            </a:rPr>
            <a:t> như </a:t>
          </a:r>
          <a:r>
            <a:rPr lang="vi-VN" sz="2000" b="1" kern="1200" dirty="0" err="1">
              <a:latin typeface="Arial" panose="020B0604020202020204" pitchFamily="34" charset="0"/>
              <a:cs typeface="Arial" panose="020B0604020202020204" pitchFamily="34" charset="0"/>
              <a:sym typeface="Arial" panose="020B0604020202020204" pitchFamily="34" charset="0"/>
            </a:rPr>
            <a:t>thửa</a:t>
          </a:r>
          <a:r>
            <a:rPr lang="vi-VN" sz="2000" b="1" kern="1200" dirty="0">
              <a:latin typeface="Arial" panose="020B0604020202020204" pitchFamily="34" charset="0"/>
              <a:cs typeface="Arial" panose="020B0604020202020204" pitchFamily="34" charset="0"/>
              <a:sym typeface="Arial" panose="020B0604020202020204" pitchFamily="34" charset="0"/>
            </a:rPr>
            <a:t> </a:t>
          </a:r>
          <a:r>
            <a:rPr lang="vi-VN" sz="2000" b="1" kern="1200" dirty="0" err="1">
              <a:latin typeface="Arial" panose="020B0604020202020204" pitchFamily="34" charset="0"/>
              <a:cs typeface="Arial" panose="020B0604020202020204" pitchFamily="34" charset="0"/>
              <a:sym typeface="Arial" panose="020B0604020202020204" pitchFamily="34" charset="0"/>
            </a:rPr>
            <a:t>ruộng</a:t>
          </a:r>
          <a:r>
            <a:rPr lang="vi-VN" sz="2000" b="1" kern="1200" dirty="0">
              <a:latin typeface="Arial" panose="020B0604020202020204" pitchFamily="34" charset="0"/>
              <a:cs typeface="Arial" panose="020B0604020202020204" pitchFamily="34" charset="0"/>
              <a:sym typeface="Arial" panose="020B0604020202020204" pitchFamily="34" charset="0"/>
            </a:rPr>
            <a:t> </a:t>
          </a:r>
          <a:r>
            <a:rPr lang="vi-VN" sz="2000" b="1" kern="1200" dirty="0" err="1">
              <a:latin typeface="Arial" panose="020B0604020202020204" pitchFamily="34" charset="0"/>
              <a:cs typeface="Arial" panose="020B0604020202020204" pitchFamily="34" charset="0"/>
              <a:sym typeface="Arial" panose="020B0604020202020204" pitchFamily="34" charset="0"/>
            </a:rPr>
            <a:t>bậc</a:t>
          </a:r>
          <a:r>
            <a:rPr lang="vi-VN" sz="2000" b="1" kern="1200" dirty="0">
              <a:latin typeface="Arial" panose="020B0604020202020204" pitchFamily="34" charset="0"/>
              <a:cs typeface="Arial" panose="020B0604020202020204" pitchFamily="34" charset="0"/>
              <a:sym typeface="Arial" panose="020B0604020202020204" pitchFamily="34" charset="0"/>
            </a:rPr>
            <a:t> thang</a:t>
          </a:r>
        </a:p>
      </dsp:txBody>
      <dsp:txXfrm>
        <a:off x="59399" y="2184999"/>
        <a:ext cx="4787690" cy="10980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930C9C-7EC4-4AB3-9CFA-9DC1EE13EFA0}">
      <dsp:nvSpPr>
        <dsp:cNvPr id="0" name=""/>
        <dsp:cNvSpPr/>
      </dsp:nvSpPr>
      <dsp:spPr>
        <a:xfrm>
          <a:off x="0" y="119"/>
          <a:ext cx="3829581" cy="99239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150000"/>
            </a:lnSpc>
            <a:spcBef>
              <a:spcPct val="0"/>
            </a:spcBef>
            <a:spcAft>
              <a:spcPct val="35000"/>
            </a:spcAft>
            <a:buNone/>
          </a:pPr>
          <a:r>
            <a:rPr lang="vi-VN" sz="2000" b="1" i="0" kern="1200" dirty="0" err="1"/>
            <a:t>Dải</a:t>
          </a:r>
          <a:r>
            <a:rPr lang="vi-VN" sz="2000" b="1" i="0" kern="1200" dirty="0"/>
            <a:t> </a:t>
          </a:r>
          <a:r>
            <a:rPr lang="vi-VN" sz="2000" b="1" i="0" kern="1200" dirty="0" err="1"/>
            <a:t>hóa</a:t>
          </a:r>
          <a:r>
            <a:rPr lang="vi-VN" sz="2000" b="1" i="0" kern="1200" dirty="0"/>
            <a:t> </a:t>
          </a:r>
          <a:r>
            <a:rPr lang="vi-VN" sz="2000" b="1" i="0" kern="1200" dirty="0" err="1"/>
            <a:t>thạch</a:t>
          </a:r>
          <a:r>
            <a:rPr lang="vi-VN" sz="2000" b="1" i="0" kern="1200" dirty="0"/>
            <a:t>, </a:t>
          </a:r>
          <a:r>
            <a:rPr lang="vi-VN" sz="2000" b="1" i="0" kern="1200" dirty="0" err="1"/>
            <a:t>sò</a:t>
          </a:r>
          <a:r>
            <a:rPr lang="vi-VN" sz="2000" b="1" i="0" kern="1200" dirty="0"/>
            <a:t> </a:t>
          </a:r>
          <a:r>
            <a:rPr lang="vi-VN" sz="2000" b="1" i="0" kern="1200" dirty="0" err="1"/>
            <a:t>ốc</a:t>
          </a:r>
          <a:r>
            <a:rPr lang="vi-VN" sz="2000" b="1" i="0" kern="1200" dirty="0"/>
            <a:t>, san hô nơi </a:t>
          </a:r>
          <a:r>
            <a:rPr lang="vi-VN" sz="2000" b="1" i="0" kern="1200" dirty="0" err="1"/>
            <a:t>vách</a:t>
          </a:r>
          <a:r>
            <a:rPr lang="vi-VN" sz="2000" b="1" i="0" kern="1200" dirty="0"/>
            <a:t> </a:t>
          </a:r>
          <a:r>
            <a:rPr lang="vi-VN" sz="2000" b="1" i="0" kern="1200" dirty="0" err="1"/>
            <a:t>đá</a:t>
          </a:r>
          <a:endParaRPr lang="vi-VN" sz="2000" b="1" kern="1200" dirty="0"/>
        </a:p>
      </dsp:txBody>
      <dsp:txXfrm>
        <a:off x="48445" y="48564"/>
        <a:ext cx="3732691" cy="895507"/>
      </dsp:txXfrm>
    </dsp:sp>
    <dsp:sp modelId="{ECCD5D53-815D-429D-B2DF-925C554C39B3}">
      <dsp:nvSpPr>
        <dsp:cNvPr id="0" name=""/>
        <dsp:cNvSpPr/>
      </dsp:nvSpPr>
      <dsp:spPr>
        <a:xfrm>
          <a:off x="0" y="1005510"/>
          <a:ext cx="3829581" cy="99239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150000"/>
            </a:lnSpc>
            <a:spcBef>
              <a:spcPct val="0"/>
            </a:spcBef>
            <a:spcAft>
              <a:spcPct val="35000"/>
            </a:spcAft>
            <a:buNone/>
          </a:pPr>
          <a:r>
            <a:rPr lang="vi-VN" sz="2000" b="1" i="0" kern="1200" dirty="0"/>
            <a:t>Măng </a:t>
          </a:r>
          <a:r>
            <a:rPr lang="vi-VN" sz="2000" b="1" i="0" kern="1200" dirty="0" err="1"/>
            <a:t>đá</a:t>
          </a:r>
          <a:r>
            <a:rPr lang="vi-VN" sz="2000" b="1" i="0" kern="1200" dirty="0"/>
            <a:t>, </a:t>
          </a:r>
          <a:r>
            <a:rPr lang="vi-VN" sz="2000" b="1" i="0" kern="1200" dirty="0" err="1"/>
            <a:t>nhũ</a:t>
          </a:r>
          <a:r>
            <a:rPr lang="vi-VN" sz="2000" b="1" i="0" kern="1200" dirty="0"/>
            <a:t> </a:t>
          </a:r>
          <a:r>
            <a:rPr lang="vi-VN" sz="2000" b="1" i="0" kern="1200" dirty="0" err="1"/>
            <a:t>đá</a:t>
          </a:r>
          <a:r>
            <a:rPr lang="vi-VN" sz="2000" b="1" i="0" kern="1200" dirty="0"/>
            <a:t>, </a:t>
          </a:r>
          <a:r>
            <a:rPr lang="vi-VN" sz="2000" b="1" i="0" kern="1200" dirty="0" err="1"/>
            <a:t>ngọc</a:t>
          </a:r>
          <a:r>
            <a:rPr lang="vi-VN" sz="2000" b="1" i="0" kern="1200" dirty="0"/>
            <a:t> </a:t>
          </a:r>
          <a:r>
            <a:rPr lang="vi-VN" sz="2000" b="1" i="0" kern="1200" dirty="0" err="1"/>
            <a:t>động</a:t>
          </a:r>
          <a:r>
            <a:rPr lang="vi-VN" sz="2000" b="1" i="0" kern="1200" dirty="0"/>
            <a:t> giăng </a:t>
          </a:r>
          <a:r>
            <a:rPr lang="vi-VN" sz="2000" b="1" i="0" kern="1200" dirty="0" err="1"/>
            <a:t>đầy</a:t>
          </a:r>
          <a:r>
            <a:rPr lang="vi-VN" sz="2000" b="1" i="0" kern="1200" dirty="0"/>
            <a:t> </a:t>
          </a:r>
          <a:r>
            <a:rPr lang="vi-VN" sz="2000" b="1" i="0" kern="1200" dirty="0" err="1"/>
            <a:t>vách</a:t>
          </a:r>
          <a:r>
            <a:rPr lang="vi-VN" sz="2000" b="1" i="0" kern="1200" dirty="0"/>
            <a:t> </a:t>
          </a:r>
          <a:r>
            <a:rPr lang="vi-VN" sz="2000" b="1" i="0" kern="1200" dirty="0" err="1"/>
            <a:t>núi</a:t>
          </a:r>
          <a:r>
            <a:rPr lang="vi-VN" sz="2000" b="1" i="0" kern="1200" dirty="0"/>
            <a:t>, </a:t>
          </a:r>
          <a:r>
            <a:rPr lang="vi-VN" sz="2000" b="1" i="0" kern="1200" dirty="0" err="1"/>
            <a:t>sàn</a:t>
          </a:r>
          <a:r>
            <a:rPr lang="vi-VN" sz="2000" b="1" i="0" kern="1200" dirty="0"/>
            <a:t> hang</a:t>
          </a:r>
          <a:endParaRPr lang="vi-VN" sz="2000" b="1" kern="1200" dirty="0"/>
        </a:p>
      </dsp:txBody>
      <dsp:txXfrm>
        <a:off x="48445" y="1053955"/>
        <a:ext cx="3732691" cy="89550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50BCCB-AA87-45D4-8883-B98FDD875C74}">
      <dsp:nvSpPr>
        <dsp:cNvPr id="0" name=""/>
        <dsp:cNvSpPr/>
      </dsp:nvSpPr>
      <dsp:spPr>
        <a:xfrm>
          <a:off x="365506" y="122394"/>
          <a:ext cx="4537672" cy="55472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nl-NL" sz="1300" b="1" i="0" kern="1200">
              <a:solidFill>
                <a:schemeClr val="accent3"/>
              </a:solidFill>
            </a:rPr>
            <a:t>- Cách con người tương tác với tự nhiên:</a:t>
          </a:r>
          <a:endParaRPr lang="vi-VN" sz="1300" kern="1200">
            <a:solidFill>
              <a:schemeClr val="accent3"/>
            </a:solidFill>
          </a:endParaRPr>
        </a:p>
      </dsp:txBody>
      <dsp:txXfrm>
        <a:off x="381753" y="138641"/>
        <a:ext cx="4505178" cy="522230"/>
      </dsp:txXfrm>
    </dsp:sp>
    <dsp:sp modelId="{A5BE5C57-1793-4132-BFED-05F7FF5DDCB5}">
      <dsp:nvSpPr>
        <dsp:cNvPr id="0" name=""/>
        <dsp:cNvSpPr/>
      </dsp:nvSpPr>
      <dsp:spPr>
        <a:xfrm rot="5400000">
          <a:off x="2530332" y="690987"/>
          <a:ext cx="208021" cy="2496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vi-VN" sz="1100" kern="1200"/>
        </a:p>
      </dsp:txBody>
      <dsp:txXfrm rot="-5400000">
        <a:off x="2559455" y="711789"/>
        <a:ext cx="149776" cy="145615"/>
      </dsp:txXfrm>
    </dsp:sp>
    <dsp:sp modelId="{90562540-6E72-467F-A1B6-AA362E316951}">
      <dsp:nvSpPr>
        <dsp:cNvPr id="0" name=""/>
        <dsp:cNvSpPr/>
      </dsp:nvSpPr>
      <dsp:spPr>
        <a:xfrm>
          <a:off x="365506" y="954481"/>
          <a:ext cx="4537672" cy="55472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nl-NL" sz="1300" b="1" i="0" kern="1200">
              <a:solidFill>
                <a:schemeClr val="accent3"/>
              </a:solidFill>
            </a:rPr>
            <a:t>+ Cách gọi hang Én: cái tổ được Mẹ Thiên Nhiên ban tặng. </a:t>
          </a:r>
          <a:endParaRPr lang="vi-VN" sz="1300" kern="1200">
            <a:solidFill>
              <a:schemeClr val="accent3"/>
            </a:solidFill>
          </a:endParaRPr>
        </a:p>
      </dsp:txBody>
      <dsp:txXfrm>
        <a:off x="381753" y="970728"/>
        <a:ext cx="4505178" cy="522230"/>
      </dsp:txXfrm>
    </dsp:sp>
    <dsp:sp modelId="{D88CE810-4D61-4E08-B195-A9D78348D74D}">
      <dsp:nvSpPr>
        <dsp:cNvPr id="0" name=""/>
        <dsp:cNvSpPr/>
      </dsp:nvSpPr>
      <dsp:spPr>
        <a:xfrm rot="5400000">
          <a:off x="2530332" y="1523074"/>
          <a:ext cx="208021" cy="2496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vi-VN" sz="1100" kern="1200"/>
        </a:p>
      </dsp:txBody>
      <dsp:txXfrm rot="-5400000">
        <a:off x="2559455" y="1543876"/>
        <a:ext cx="149776" cy="145615"/>
      </dsp:txXfrm>
    </dsp:sp>
    <dsp:sp modelId="{02B17C9B-CC2A-4C62-B1D6-69A020D2FA34}">
      <dsp:nvSpPr>
        <dsp:cNvPr id="0" name=""/>
        <dsp:cNvSpPr/>
      </dsp:nvSpPr>
      <dsp:spPr>
        <a:xfrm>
          <a:off x="365506" y="1786569"/>
          <a:ext cx="4537672" cy="55472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nl-NL" sz="1300" b="1" i="0" kern="1200">
              <a:solidFill>
                <a:schemeClr val="accent3"/>
              </a:solidFill>
            </a:rPr>
            <a:t>+ </a:t>
          </a:r>
          <a:r>
            <a:rPr lang="vi-VN" sz="1300" b="1" i="0" kern="1200">
              <a:solidFill>
                <a:schemeClr val="accent3"/>
              </a:solidFill>
            </a:rPr>
            <a:t>thái độ chiêm ngưỡng say mê, thân thiện, nâng niu, hòa hợp với sự vật</a:t>
          </a:r>
          <a:endParaRPr lang="vi-VN" sz="1300" kern="1200">
            <a:solidFill>
              <a:schemeClr val="accent3"/>
            </a:solidFill>
          </a:endParaRPr>
        </a:p>
      </dsp:txBody>
      <dsp:txXfrm>
        <a:off x="381753" y="1802816"/>
        <a:ext cx="4505178" cy="522230"/>
      </dsp:txXfrm>
    </dsp:sp>
    <dsp:sp modelId="{6B1C9F1A-F8E4-4234-9C10-CA7C23D34F06}">
      <dsp:nvSpPr>
        <dsp:cNvPr id="0" name=""/>
        <dsp:cNvSpPr/>
      </dsp:nvSpPr>
      <dsp:spPr>
        <a:xfrm rot="5400000">
          <a:off x="2530332" y="2355162"/>
          <a:ext cx="208021" cy="2496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vi-VN" sz="1100" kern="1200"/>
        </a:p>
      </dsp:txBody>
      <dsp:txXfrm rot="-5400000">
        <a:off x="2559455" y="2375964"/>
        <a:ext cx="149776" cy="145615"/>
      </dsp:txXfrm>
    </dsp:sp>
    <dsp:sp modelId="{215ACF41-30C6-4FA5-8214-E2A82451F3FF}">
      <dsp:nvSpPr>
        <dsp:cNvPr id="0" name=""/>
        <dsp:cNvSpPr/>
      </dsp:nvSpPr>
      <dsp:spPr>
        <a:xfrm>
          <a:off x="365506" y="2618656"/>
          <a:ext cx="4537672" cy="55472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vi-VN" sz="1300" b="1" i="0" kern="1200">
              <a:solidFill>
                <a:schemeClr val="accent3"/>
              </a:solidFill>
            </a:rPr>
            <a:t>+ biết ơn vì đã nuôi dưỡng bộ tộc người</a:t>
          </a:r>
          <a:endParaRPr lang="vi-VN" sz="1300" kern="1200">
            <a:solidFill>
              <a:schemeClr val="accent3"/>
            </a:solidFill>
          </a:endParaRPr>
        </a:p>
      </dsp:txBody>
      <dsp:txXfrm>
        <a:off x="381753" y="2634903"/>
        <a:ext cx="4505178" cy="522230"/>
      </dsp:txXfrm>
    </dsp:sp>
    <dsp:sp modelId="{35D38BAB-1BF8-460B-A453-D804DA3D56A8}">
      <dsp:nvSpPr>
        <dsp:cNvPr id="0" name=""/>
        <dsp:cNvSpPr/>
      </dsp:nvSpPr>
      <dsp:spPr>
        <a:xfrm rot="5400000">
          <a:off x="2575874" y="3126526"/>
          <a:ext cx="116937" cy="2496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vi-VN" sz="600" kern="1200"/>
        </a:p>
      </dsp:txBody>
      <dsp:txXfrm rot="-5400000">
        <a:off x="2559455" y="3192871"/>
        <a:ext cx="149776" cy="81856"/>
      </dsp:txXfrm>
    </dsp:sp>
    <dsp:sp modelId="{DFFA9759-CFE7-420C-B4A8-C7A3DC718F7A}">
      <dsp:nvSpPr>
        <dsp:cNvPr id="0" name=""/>
        <dsp:cNvSpPr/>
      </dsp:nvSpPr>
      <dsp:spPr>
        <a:xfrm>
          <a:off x="365506" y="3329298"/>
          <a:ext cx="4537672" cy="55472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vi-VN" sz="1300" b="1" i="0" kern="1200">
              <a:solidFill>
                <a:schemeClr val="accent3"/>
              </a:solidFill>
            </a:rPr>
            <a:t>+ cảm thấy binh yên dù xa rời tiện nghi hiện đại</a:t>
          </a:r>
          <a:endParaRPr lang="vi-VN" sz="1300" kern="1200">
            <a:solidFill>
              <a:schemeClr val="accent3"/>
            </a:solidFill>
          </a:endParaRPr>
        </a:p>
      </dsp:txBody>
      <dsp:txXfrm>
        <a:off x="381753" y="3345545"/>
        <a:ext cx="4505178" cy="52223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8T02:31:29.858"/>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8T02:31:47.434"/>
    </inkml:context>
    <inkml:brush xml:id="br0">
      <inkml:brushProperty name="width" value="0.05" units="cm"/>
      <inkml:brushProperty name="height" value="0.05" units="cm"/>
      <inkml:brushProperty name="ignorePressure" value="1"/>
    </inkml:brush>
  </inkml:definitions>
  <inkml:trace contextRef="#ctx0" brushRef="#br0">13 46,'0'-6,"0"-7,-5-1,-3 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8T02:31:47.798"/>
    </inkml:context>
    <inkml:brush xml:id="br0">
      <inkml:brushProperty name="width" value="0.05" units="cm"/>
      <inkml:brushProperty name="height" value="0.05" units="cm"/>
      <inkml:brushProperty name="ignorePressure" value="1"/>
    </inkml:brush>
  </inkml:definitions>
  <inkml:trace contextRef="#ctx0" brushRef="#br0">1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867de53a40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867de53a40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9"/>
        <p:cNvGrpSpPr/>
        <p:nvPr/>
      </p:nvGrpSpPr>
      <p:grpSpPr>
        <a:xfrm>
          <a:off x="0" y="0"/>
          <a:ext cx="0" cy="0"/>
          <a:chOff x="0" y="0"/>
          <a:chExt cx="0" cy="0"/>
        </a:xfrm>
      </p:grpSpPr>
      <p:sp>
        <p:nvSpPr>
          <p:cNvPr id="3000" name="Google Shape;3000;gcc6c8c11d0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1" name="Google Shape;3001;gcc6c8c11d0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0414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9"/>
        <p:cNvGrpSpPr/>
        <p:nvPr/>
      </p:nvGrpSpPr>
      <p:grpSpPr>
        <a:xfrm>
          <a:off x="0" y="0"/>
          <a:ext cx="0" cy="0"/>
          <a:chOff x="0" y="0"/>
          <a:chExt cx="0" cy="0"/>
        </a:xfrm>
      </p:grpSpPr>
      <p:sp>
        <p:nvSpPr>
          <p:cNvPr id="3050" name="Google Shape;3050;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1" name="Google Shape;3051;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2"/>
        <p:cNvGrpSpPr/>
        <p:nvPr/>
      </p:nvGrpSpPr>
      <p:grpSpPr>
        <a:xfrm>
          <a:off x="0" y="0"/>
          <a:ext cx="0" cy="0"/>
          <a:chOff x="0" y="0"/>
          <a:chExt cx="0" cy="0"/>
        </a:xfrm>
      </p:grpSpPr>
      <p:sp>
        <p:nvSpPr>
          <p:cNvPr id="3023" name="Google Shape;3023;gcc9050bdf8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4" name="Google Shape;3024;gcc9050bdf8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9"/>
        <p:cNvGrpSpPr/>
        <p:nvPr/>
      </p:nvGrpSpPr>
      <p:grpSpPr>
        <a:xfrm>
          <a:off x="0" y="0"/>
          <a:ext cx="0" cy="0"/>
          <a:chOff x="0" y="0"/>
          <a:chExt cx="0" cy="0"/>
        </a:xfrm>
      </p:grpSpPr>
      <p:sp>
        <p:nvSpPr>
          <p:cNvPr id="3190" name="Google Shape;319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1" name="Google Shape;319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6"/>
        <p:cNvGrpSpPr/>
        <p:nvPr/>
      </p:nvGrpSpPr>
      <p:grpSpPr>
        <a:xfrm>
          <a:off x="0" y="0"/>
          <a:ext cx="0" cy="0"/>
          <a:chOff x="0" y="0"/>
          <a:chExt cx="0" cy="0"/>
        </a:xfrm>
      </p:grpSpPr>
      <p:sp>
        <p:nvSpPr>
          <p:cNvPr id="3167" name="Google Shape;3167;g7a2bc4d681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8" name="Google Shape;3168;g7a2bc4d681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7"/>
        <p:cNvGrpSpPr/>
        <p:nvPr/>
      </p:nvGrpSpPr>
      <p:grpSpPr>
        <a:xfrm>
          <a:off x="0" y="0"/>
          <a:ext cx="0" cy="0"/>
          <a:chOff x="0" y="0"/>
          <a:chExt cx="0" cy="0"/>
        </a:xfrm>
      </p:grpSpPr>
      <p:sp>
        <p:nvSpPr>
          <p:cNvPr id="3198" name="Google Shape;3198;gd08ce91f6e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9" name="Google Shape;3199;gd08ce91f6e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6"/>
        <p:cNvGrpSpPr/>
        <p:nvPr/>
      </p:nvGrpSpPr>
      <p:grpSpPr>
        <a:xfrm>
          <a:off x="0" y="0"/>
          <a:ext cx="0" cy="0"/>
          <a:chOff x="0" y="0"/>
          <a:chExt cx="0" cy="0"/>
        </a:xfrm>
      </p:grpSpPr>
      <p:sp>
        <p:nvSpPr>
          <p:cNvPr id="4077" name="Google Shape;4077;g7a2bc4d681_0_90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8" name="Google Shape;4078;g7a2bc4d681_0_90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3"/>
        <p:cNvGrpSpPr/>
        <p:nvPr/>
      </p:nvGrpSpPr>
      <p:grpSpPr>
        <a:xfrm>
          <a:off x="0" y="0"/>
          <a:ext cx="0" cy="0"/>
          <a:chOff x="0" y="0"/>
          <a:chExt cx="0" cy="0"/>
        </a:xfrm>
      </p:grpSpPr>
      <p:sp>
        <p:nvSpPr>
          <p:cNvPr id="3184" name="Google Shape;3184;gcc9050bdf8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5" name="Google Shape;3185;gcc9050bdf8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8"/>
        <p:cNvGrpSpPr/>
        <p:nvPr/>
      </p:nvGrpSpPr>
      <p:grpSpPr>
        <a:xfrm>
          <a:off x="0" y="0"/>
          <a:ext cx="0" cy="0"/>
          <a:chOff x="0" y="0"/>
          <a:chExt cx="0" cy="0"/>
        </a:xfrm>
      </p:grpSpPr>
      <p:sp>
        <p:nvSpPr>
          <p:cNvPr id="3239" name="Google Shape;3239;gd08ce91f6e_0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0" name="Google Shape;3240;gd08ce91f6e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8"/>
        <p:cNvGrpSpPr/>
        <p:nvPr/>
      </p:nvGrpSpPr>
      <p:grpSpPr>
        <a:xfrm>
          <a:off x="0" y="0"/>
          <a:ext cx="0" cy="0"/>
          <a:chOff x="0" y="0"/>
          <a:chExt cx="0" cy="0"/>
        </a:xfrm>
      </p:grpSpPr>
      <p:sp>
        <p:nvSpPr>
          <p:cNvPr id="3329" name="Google Shape;3329;gd08ce91f6e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0" name="Google Shape;3330;gd08ce91f6e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867de53a40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867de53a40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1"/>
        <p:cNvGrpSpPr/>
        <p:nvPr/>
      </p:nvGrpSpPr>
      <p:grpSpPr>
        <a:xfrm>
          <a:off x="0" y="0"/>
          <a:ext cx="0" cy="0"/>
          <a:chOff x="0" y="0"/>
          <a:chExt cx="0" cy="0"/>
        </a:xfrm>
      </p:grpSpPr>
      <p:sp>
        <p:nvSpPr>
          <p:cNvPr id="3412" name="Google Shape;3412;g7a2bc4d681_0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3" name="Google Shape;3413;g7a2bc4d681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8"/>
        <p:cNvGrpSpPr/>
        <p:nvPr/>
      </p:nvGrpSpPr>
      <p:grpSpPr>
        <a:xfrm>
          <a:off x="0" y="0"/>
          <a:ext cx="0" cy="0"/>
          <a:chOff x="0" y="0"/>
          <a:chExt cx="0" cy="0"/>
        </a:xfrm>
      </p:grpSpPr>
      <p:sp>
        <p:nvSpPr>
          <p:cNvPr id="3419" name="Google Shape;3419;g7a2bc4d681_0_7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0" name="Google Shape;3420;g7a2bc4d681_0_7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5"/>
        <p:cNvGrpSpPr/>
        <p:nvPr/>
      </p:nvGrpSpPr>
      <p:grpSpPr>
        <a:xfrm>
          <a:off x="0" y="0"/>
          <a:ext cx="0" cy="0"/>
          <a:chOff x="0" y="0"/>
          <a:chExt cx="0" cy="0"/>
        </a:xfrm>
      </p:grpSpPr>
      <p:sp>
        <p:nvSpPr>
          <p:cNvPr id="3746" name="Google Shape;3746;g7a2bc4d681_0_89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7" name="Google Shape;3747;g7a2bc4d681_0_89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9"/>
        <p:cNvGrpSpPr/>
        <p:nvPr/>
      </p:nvGrpSpPr>
      <p:grpSpPr>
        <a:xfrm>
          <a:off x="0" y="0"/>
          <a:ext cx="0" cy="0"/>
          <a:chOff x="0" y="0"/>
          <a:chExt cx="0" cy="0"/>
        </a:xfrm>
      </p:grpSpPr>
      <p:sp>
        <p:nvSpPr>
          <p:cNvPr id="3190" name="Google Shape;319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1" name="Google Shape;319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58551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8"/>
        <p:cNvGrpSpPr/>
        <p:nvPr/>
      </p:nvGrpSpPr>
      <p:grpSpPr>
        <a:xfrm>
          <a:off x="0" y="0"/>
          <a:ext cx="0" cy="0"/>
          <a:chOff x="0" y="0"/>
          <a:chExt cx="0" cy="0"/>
        </a:xfrm>
      </p:grpSpPr>
      <p:sp>
        <p:nvSpPr>
          <p:cNvPr id="3739" name="Google Shape;3739;g7a2bc4d681_0_50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0" name="Google Shape;3740;g7a2bc4d681_0_50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1"/>
        <p:cNvGrpSpPr/>
        <p:nvPr/>
      </p:nvGrpSpPr>
      <p:grpSpPr>
        <a:xfrm>
          <a:off x="0" y="0"/>
          <a:ext cx="0" cy="0"/>
          <a:chOff x="0" y="0"/>
          <a:chExt cx="0" cy="0"/>
        </a:xfrm>
      </p:grpSpPr>
      <p:sp>
        <p:nvSpPr>
          <p:cNvPr id="3412" name="Google Shape;3412;g7a2bc4d681_0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3" name="Google Shape;3413;g7a2bc4d681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23486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9981fa14af_0_4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9981fa14af_0_4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2472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4"/>
        <p:cNvGrpSpPr/>
        <p:nvPr/>
      </p:nvGrpSpPr>
      <p:grpSpPr>
        <a:xfrm>
          <a:off x="0" y="0"/>
          <a:ext cx="0" cy="0"/>
          <a:chOff x="0" y="0"/>
          <a:chExt cx="0" cy="0"/>
        </a:xfrm>
      </p:grpSpPr>
      <p:sp>
        <p:nvSpPr>
          <p:cNvPr id="2095" name="Google Shape;2095;g9238a1e824_2_3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6" name="Google Shape;2096;g9238a1e824_2_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9"/>
        <p:cNvGrpSpPr/>
        <p:nvPr/>
      </p:nvGrpSpPr>
      <p:grpSpPr>
        <a:xfrm>
          <a:off x="0" y="0"/>
          <a:ext cx="0" cy="0"/>
          <a:chOff x="0" y="0"/>
          <a:chExt cx="0" cy="0"/>
        </a:xfrm>
      </p:grpSpPr>
      <p:sp>
        <p:nvSpPr>
          <p:cNvPr id="2950" name="Google Shape;2950;gcc9050bdf8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1" name="Google Shape;2951;gcc9050bdf8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9"/>
        <p:cNvGrpSpPr/>
        <p:nvPr/>
      </p:nvGrpSpPr>
      <p:grpSpPr>
        <a:xfrm>
          <a:off x="0" y="0"/>
          <a:ext cx="0" cy="0"/>
          <a:chOff x="0" y="0"/>
          <a:chExt cx="0" cy="0"/>
        </a:xfrm>
      </p:grpSpPr>
      <p:sp>
        <p:nvSpPr>
          <p:cNvPr id="2950" name="Google Shape;2950;gcc9050bdf8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1" name="Google Shape;2951;gcc9050bdf8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3631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9981fa14af_0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9981fa14af_0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5"/>
        <p:cNvGrpSpPr/>
        <p:nvPr/>
      </p:nvGrpSpPr>
      <p:grpSpPr>
        <a:xfrm>
          <a:off x="0" y="0"/>
          <a:ext cx="0" cy="0"/>
          <a:chOff x="0" y="0"/>
          <a:chExt cx="0" cy="0"/>
        </a:xfrm>
      </p:grpSpPr>
      <p:sp>
        <p:nvSpPr>
          <p:cNvPr id="2956" name="Google Shape;2956;gcc9050bdf8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7" name="Google Shape;2957;gcc9050bdf8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913592f750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913592f750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9"/>
        <p:cNvGrpSpPr/>
        <p:nvPr/>
      </p:nvGrpSpPr>
      <p:grpSpPr>
        <a:xfrm>
          <a:off x="0" y="0"/>
          <a:ext cx="0" cy="0"/>
          <a:chOff x="0" y="0"/>
          <a:chExt cx="0" cy="0"/>
        </a:xfrm>
      </p:grpSpPr>
      <p:sp>
        <p:nvSpPr>
          <p:cNvPr id="3000" name="Google Shape;3000;gcc6c8c11d0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1" name="Google Shape;3001;gcc6c8c11d0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9"/>
        <p:cNvGrpSpPr/>
        <p:nvPr/>
      </p:nvGrpSpPr>
      <p:grpSpPr>
        <a:xfrm>
          <a:off x="0" y="0"/>
          <a:ext cx="0" cy="0"/>
          <a:chOff x="0" y="0"/>
          <a:chExt cx="0" cy="0"/>
        </a:xfrm>
      </p:grpSpPr>
      <p:sp>
        <p:nvSpPr>
          <p:cNvPr id="3000" name="Google Shape;3000;gcc6c8c11d0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1" name="Google Shape;3001;gcc6c8c11d0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68544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hyperlink" Target="https://www.flaticon.com/home" TargetMode="External"/><Relationship Id="rId2" Type="http://schemas.openxmlformats.org/officeDocument/2006/relationships/hyperlink" Target="https://slidesgo.com/" TargetMode="External"/><Relationship Id="rId1" Type="http://schemas.openxmlformats.org/officeDocument/2006/relationships/slideMaster" Target="../slideMasters/slideMaster5.xml"/><Relationship Id="rId4" Type="http://schemas.openxmlformats.org/officeDocument/2006/relationships/hyperlink" Target="https://www.freepik.com/home" TargetMode="Externa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3" Type="http://schemas.openxmlformats.org/officeDocument/2006/relationships/hyperlink" Target="https://www.flaticon.com/home" TargetMode="External"/><Relationship Id="rId2" Type="http://schemas.openxmlformats.org/officeDocument/2006/relationships/hyperlink" Target="https://slidesgo.com/" TargetMode="External"/><Relationship Id="rId1" Type="http://schemas.openxmlformats.org/officeDocument/2006/relationships/slideMaster" Target="../slideMasters/slideMaster6.xml"/><Relationship Id="rId4" Type="http://schemas.openxmlformats.org/officeDocument/2006/relationships/hyperlink" Target="https://www.freepik.com/home" TargetMode="Externa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5" Type="http://schemas.openxmlformats.org/officeDocument/2006/relationships/hyperlink" Target="https://stories.freepik.com/" TargetMode="External"/><Relationship Id="rId4" Type="http://schemas.openxmlformats.org/officeDocument/2006/relationships/hyperlink" Target="http://bit.ly/2TtBDfr" TargetMode="Externa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9"/>
        <p:cNvGrpSpPr/>
        <p:nvPr/>
      </p:nvGrpSpPr>
      <p:grpSpPr>
        <a:xfrm>
          <a:off x="0" y="0"/>
          <a:ext cx="0" cy="0"/>
          <a:chOff x="0" y="0"/>
          <a:chExt cx="0" cy="0"/>
        </a:xfrm>
      </p:grpSpPr>
      <p:sp>
        <p:nvSpPr>
          <p:cNvPr id="220" name="Google Shape;220;p3"/>
          <p:cNvSpPr/>
          <p:nvPr/>
        </p:nvSpPr>
        <p:spPr>
          <a:xfrm>
            <a:off x="-722772" y="-321503"/>
            <a:ext cx="3061326" cy="1574803"/>
          </a:xfrm>
          <a:custGeom>
            <a:avLst/>
            <a:gdLst/>
            <a:ahLst/>
            <a:cxnLst/>
            <a:rect l="l" t="t" r="r" b="b"/>
            <a:pathLst>
              <a:path w="49936" h="25688" extrusionOk="0">
                <a:moveTo>
                  <a:pt x="11038" y="1"/>
                </a:moveTo>
                <a:cubicBezTo>
                  <a:pt x="7313" y="1"/>
                  <a:pt x="3603" y="490"/>
                  <a:pt x="0" y="1458"/>
                </a:cubicBezTo>
                <a:lnTo>
                  <a:pt x="96" y="1934"/>
                </a:lnTo>
                <a:cubicBezTo>
                  <a:pt x="679" y="1720"/>
                  <a:pt x="1263" y="1530"/>
                  <a:pt x="1858" y="1387"/>
                </a:cubicBezTo>
                <a:cubicBezTo>
                  <a:pt x="2013" y="1351"/>
                  <a:pt x="2167" y="1315"/>
                  <a:pt x="2322" y="1279"/>
                </a:cubicBezTo>
                <a:cubicBezTo>
                  <a:pt x="3037" y="1125"/>
                  <a:pt x="3763" y="994"/>
                  <a:pt x="4477" y="887"/>
                </a:cubicBezTo>
                <a:cubicBezTo>
                  <a:pt x="4727" y="851"/>
                  <a:pt x="4965" y="827"/>
                  <a:pt x="5204" y="791"/>
                </a:cubicBezTo>
                <a:cubicBezTo>
                  <a:pt x="6239" y="672"/>
                  <a:pt x="7239" y="589"/>
                  <a:pt x="8144" y="541"/>
                </a:cubicBezTo>
                <a:cubicBezTo>
                  <a:pt x="9203" y="485"/>
                  <a:pt x="10109" y="471"/>
                  <a:pt x="10726" y="471"/>
                </a:cubicBezTo>
                <a:cubicBezTo>
                  <a:pt x="11275" y="471"/>
                  <a:pt x="11597" y="482"/>
                  <a:pt x="11597" y="482"/>
                </a:cubicBezTo>
                <a:cubicBezTo>
                  <a:pt x="11264" y="970"/>
                  <a:pt x="10966" y="1482"/>
                  <a:pt x="10704" y="2018"/>
                </a:cubicBezTo>
                <a:lnTo>
                  <a:pt x="10692" y="2030"/>
                </a:lnTo>
                <a:cubicBezTo>
                  <a:pt x="10573" y="2268"/>
                  <a:pt x="10478" y="2506"/>
                  <a:pt x="10395" y="2744"/>
                </a:cubicBezTo>
                <a:cubicBezTo>
                  <a:pt x="10359" y="2839"/>
                  <a:pt x="10335" y="2934"/>
                  <a:pt x="10311" y="3042"/>
                </a:cubicBezTo>
                <a:cubicBezTo>
                  <a:pt x="10276" y="3149"/>
                  <a:pt x="10264" y="3268"/>
                  <a:pt x="10252" y="3387"/>
                </a:cubicBezTo>
                <a:cubicBezTo>
                  <a:pt x="10216" y="3696"/>
                  <a:pt x="10276" y="3958"/>
                  <a:pt x="10478" y="4113"/>
                </a:cubicBezTo>
                <a:cubicBezTo>
                  <a:pt x="11383" y="4875"/>
                  <a:pt x="13538" y="4804"/>
                  <a:pt x="14752" y="5209"/>
                </a:cubicBezTo>
                <a:cubicBezTo>
                  <a:pt x="15955" y="5613"/>
                  <a:pt x="16479" y="6733"/>
                  <a:pt x="17419" y="6733"/>
                </a:cubicBezTo>
                <a:cubicBezTo>
                  <a:pt x="17574" y="6733"/>
                  <a:pt x="17741" y="6661"/>
                  <a:pt x="17848" y="6530"/>
                </a:cubicBezTo>
                <a:cubicBezTo>
                  <a:pt x="17955" y="6423"/>
                  <a:pt x="18038" y="6304"/>
                  <a:pt x="18098" y="6161"/>
                </a:cubicBezTo>
                <a:cubicBezTo>
                  <a:pt x="18122" y="6137"/>
                  <a:pt x="18134" y="6102"/>
                  <a:pt x="18146" y="6078"/>
                </a:cubicBezTo>
                <a:cubicBezTo>
                  <a:pt x="18217" y="5923"/>
                  <a:pt x="18277" y="5768"/>
                  <a:pt x="18336" y="5601"/>
                </a:cubicBezTo>
                <a:lnTo>
                  <a:pt x="18360" y="5506"/>
                </a:lnTo>
                <a:cubicBezTo>
                  <a:pt x="18522" y="5090"/>
                  <a:pt x="18672" y="4707"/>
                  <a:pt x="18954" y="4707"/>
                </a:cubicBezTo>
                <a:cubicBezTo>
                  <a:pt x="18962" y="4707"/>
                  <a:pt x="18970" y="4708"/>
                  <a:pt x="18979" y="4708"/>
                </a:cubicBezTo>
                <a:cubicBezTo>
                  <a:pt x="19027" y="4708"/>
                  <a:pt x="19074" y="4744"/>
                  <a:pt x="19086" y="4792"/>
                </a:cubicBezTo>
                <a:cubicBezTo>
                  <a:pt x="19086" y="4804"/>
                  <a:pt x="19086" y="4816"/>
                  <a:pt x="19086" y="4828"/>
                </a:cubicBezTo>
                <a:lnTo>
                  <a:pt x="19086" y="4839"/>
                </a:lnTo>
                <a:cubicBezTo>
                  <a:pt x="19086" y="5006"/>
                  <a:pt x="18920" y="5304"/>
                  <a:pt x="18705" y="5649"/>
                </a:cubicBezTo>
                <a:lnTo>
                  <a:pt x="18634" y="5780"/>
                </a:lnTo>
                <a:lnTo>
                  <a:pt x="18562" y="5875"/>
                </a:lnTo>
                <a:lnTo>
                  <a:pt x="18491" y="5994"/>
                </a:lnTo>
                <a:lnTo>
                  <a:pt x="18384" y="6161"/>
                </a:lnTo>
                <a:cubicBezTo>
                  <a:pt x="17967" y="6828"/>
                  <a:pt x="17574" y="7506"/>
                  <a:pt x="17884" y="7661"/>
                </a:cubicBezTo>
                <a:cubicBezTo>
                  <a:pt x="18515" y="8006"/>
                  <a:pt x="19979" y="9590"/>
                  <a:pt x="20551" y="9650"/>
                </a:cubicBezTo>
                <a:cubicBezTo>
                  <a:pt x="20565" y="9651"/>
                  <a:pt x="20580" y="9652"/>
                  <a:pt x="20594" y="9652"/>
                </a:cubicBezTo>
                <a:cubicBezTo>
                  <a:pt x="21142" y="9652"/>
                  <a:pt x="21948" y="8390"/>
                  <a:pt x="22539" y="8054"/>
                </a:cubicBezTo>
                <a:cubicBezTo>
                  <a:pt x="22575" y="8030"/>
                  <a:pt x="22610" y="8018"/>
                  <a:pt x="22658" y="7995"/>
                </a:cubicBezTo>
                <a:cubicBezTo>
                  <a:pt x="22730" y="7971"/>
                  <a:pt x="22789" y="7923"/>
                  <a:pt x="22837" y="7864"/>
                </a:cubicBezTo>
                <a:cubicBezTo>
                  <a:pt x="22884" y="7816"/>
                  <a:pt x="22932" y="7768"/>
                  <a:pt x="22968" y="7721"/>
                </a:cubicBezTo>
                <a:cubicBezTo>
                  <a:pt x="23122" y="7506"/>
                  <a:pt x="23265" y="7292"/>
                  <a:pt x="23384" y="7054"/>
                </a:cubicBezTo>
                <a:cubicBezTo>
                  <a:pt x="23480" y="6887"/>
                  <a:pt x="23575" y="6709"/>
                  <a:pt x="23670" y="6530"/>
                </a:cubicBezTo>
                <a:cubicBezTo>
                  <a:pt x="23718" y="6435"/>
                  <a:pt x="23765" y="6352"/>
                  <a:pt x="23813" y="6268"/>
                </a:cubicBezTo>
                <a:cubicBezTo>
                  <a:pt x="23944" y="6006"/>
                  <a:pt x="24075" y="5768"/>
                  <a:pt x="24206" y="5590"/>
                </a:cubicBezTo>
                <a:cubicBezTo>
                  <a:pt x="24242" y="5530"/>
                  <a:pt x="24277" y="5482"/>
                  <a:pt x="24313" y="5435"/>
                </a:cubicBezTo>
                <a:cubicBezTo>
                  <a:pt x="24349" y="5399"/>
                  <a:pt x="24384" y="5363"/>
                  <a:pt x="24432" y="5328"/>
                </a:cubicBezTo>
                <a:cubicBezTo>
                  <a:pt x="24444" y="5316"/>
                  <a:pt x="24456" y="5304"/>
                  <a:pt x="24480" y="5292"/>
                </a:cubicBezTo>
                <a:cubicBezTo>
                  <a:pt x="24497" y="5283"/>
                  <a:pt x="24519" y="5275"/>
                  <a:pt x="24540" y="5275"/>
                </a:cubicBezTo>
                <a:cubicBezTo>
                  <a:pt x="24548" y="5275"/>
                  <a:pt x="24556" y="5276"/>
                  <a:pt x="24563" y="5280"/>
                </a:cubicBezTo>
                <a:cubicBezTo>
                  <a:pt x="24599" y="5280"/>
                  <a:pt x="24623" y="5304"/>
                  <a:pt x="24646" y="5328"/>
                </a:cubicBezTo>
                <a:cubicBezTo>
                  <a:pt x="24706" y="5399"/>
                  <a:pt x="24682" y="5554"/>
                  <a:pt x="24611" y="5768"/>
                </a:cubicBezTo>
                <a:cubicBezTo>
                  <a:pt x="24230" y="6816"/>
                  <a:pt x="22444" y="9197"/>
                  <a:pt x="22313" y="9840"/>
                </a:cubicBezTo>
                <a:cubicBezTo>
                  <a:pt x="22301" y="9876"/>
                  <a:pt x="22301" y="9923"/>
                  <a:pt x="22313" y="9959"/>
                </a:cubicBezTo>
                <a:cubicBezTo>
                  <a:pt x="22360" y="10066"/>
                  <a:pt x="22420" y="10162"/>
                  <a:pt x="22491" y="10245"/>
                </a:cubicBezTo>
                <a:cubicBezTo>
                  <a:pt x="22860" y="10709"/>
                  <a:pt x="23622" y="11340"/>
                  <a:pt x="24039" y="11483"/>
                </a:cubicBezTo>
                <a:cubicBezTo>
                  <a:pt x="24071" y="11494"/>
                  <a:pt x="24102" y="11500"/>
                  <a:pt x="24133" y="11500"/>
                </a:cubicBezTo>
                <a:cubicBezTo>
                  <a:pt x="24590" y="11500"/>
                  <a:pt x="24961" y="10347"/>
                  <a:pt x="25385" y="10269"/>
                </a:cubicBezTo>
                <a:cubicBezTo>
                  <a:pt x="25411" y="10263"/>
                  <a:pt x="25433" y="10260"/>
                  <a:pt x="25451" y="10260"/>
                </a:cubicBezTo>
                <a:cubicBezTo>
                  <a:pt x="25738" y="10260"/>
                  <a:pt x="24988" y="10944"/>
                  <a:pt x="25504" y="11269"/>
                </a:cubicBezTo>
                <a:cubicBezTo>
                  <a:pt x="26039" y="11626"/>
                  <a:pt x="26504" y="12483"/>
                  <a:pt x="28778" y="13888"/>
                </a:cubicBezTo>
                <a:cubicBezTo>
                  <a:pt x="29249" y="14185"/>
                  <a:pt x="29647" y="14300"/>
                  <a:pt x="29986" y="14300"/>
                </a:cubicBezTo>
                <a:cubicBezTo>
                  <a:pt x="30409" y="14300"/>
                  <a:pt x="30740" y="14120"/>
                  <a:pt x="31004" y="13888"/>
                </a:cubicBezTo>
                <a:cubicBezTo>
                  <a:pt x="31350" y="13591"/>
                  <a:pt x="31564" y="13198"/>
                  <a:pt x="31731" y="13007"/>
                </a:cubicBezTo>
                <a:cubicBezTo>
                  <a:pt x="31802" y="12948"/>
                  <a:pt x="31850" y="12912"/>
                  <a:pt x="31897" y="12912"/>
                </a:cubicBezTo>
                <a:cubicBezTo>
                  <a:pt x="31921" y="12912"/>
                  <a:pt x="31957" y="12936"/>
                  <a:pt x="31969" y="12948"/>
                </a:cubicBezTo>
                <a:cubicBezTo>
                  <a:pt x="32112" y="13102"/>
                  <a:pt x="31862" y="13388"/>
                  <a:pt x="31540" y="13733"/>
                </a:cubicBezTo>
                <a:cubicBezTo>
                  <a:pt x="31004" y="14305"/>
                  <a:pt x="30266" y="15043"/>
                  <a:pt x="30742" y="15650"/>
                </a:cubicBezTo>
                <a:cubicBezTo>
                  <a:pt x="30790" y="15710"/>
                  <a:pt x="30838" y="15769"/>
                  <a:pt x="30885" y="15829"/>
                </a:cubicBezTo>
                <a:cubicBezTo>
                  <a:pt x="31135" y="16079"/>
                  <a:pt x="31433" y="16281"/>
                  <a:pt x="31754" y="16424"/>
                </a:cubicBezTo>
                <a:cubicBezTo>
                  <a:pt x="31885" y="16484"/>
                  <a:pt x="32016" y="16531"/>
                  <a:pt x="32159" y="16591"/>
                </a:cubicBezTo>
                <a:cubicBezTo>
                  <a:pt x="32719" y="16805"/>
                  <a:pt x="33374" y="16996"/>
                  <a:pt x="34112" y="17412"/>
                </a:cubicBezTo>
                <a:lnTo>
                  <a:pt x="34648" y="17710"/>
                </a:lnTo>
                <a:lnTo>
                  <a:pt x="34898" y="17841"/>
                </a:lnTo>
                <a:cubicBezTo>
                  <a:pt x="35279" y="18043"/>
                  <a:pt x="35660" y="18234"/>
                  <a:pt x="36053" y="18389"/>
                </a:cubicBezTo>
                <a:cubicBezTo>
                  <a:pt x="36207" y="18436"/>
                  <a:pt x="36350" y="18484"/>
                  <a:pt x="36493" y="18520"/>
                </a:cubicBezTo>
                <a:cubicBezTo>
                  <a:pt x="36636" y="18567"/>
                  <a:pt x="36779" y="18591"/>
                  <a:pt x="36934" y="18615"/>
                </a:cubicBezTo>
                <a:cubicBezTo>
                  <a:pt x="37077" y="18639"/>
                  <a:pt x="37231" y="18651"/>
                  <a:pt x="37374" y="18651"/>
                </a:cubicBezTo>
                <a:cubicBezTo>
                  <a:pt x="37529" y="18651"/>
                  <a:pt x="37696" y="18639"/>
                  <a:pt x="37850" y="18615"/>
                </a:cubicBezTo>
                <a:cubicBezTo>
                  <a:pt x="37934" y="18603"/>
                  <a:pt x="38005" y="18579"/>
                  <a:pt x="38077" y="18544"/>
                </a:cubicBezTo>
                <a:cubicBezTo>
                  <a:pt x="38208" y="18484"/>
                  <a:pt x="38315" y="18401"/>
                  <a:pt x="38410" y="18305"/>
                </a:cubicBezTo>
                <a:lnTo>
                  <a:pt x="38422" y="18293"/>
                </a:lnTo>
                <a:cubicBezTo>
                  <a:pt x="39017" y="17710"/>
                  <a:pt x="39529" y="16519"/>
                  <a:pt x="39886" y="15936"/>
                </a:cubicBezTo>
                <a:cubicBezTo>
                  <a:pt x="40015" y="15737"/>
                  <a:pt x="40122" y="15611"/>
                  <a:pt x="40211" y="15611"/>
                </a:cubicBezTo>
                <a:cubicBezTo>
                  <a:pt x="40287" y="15611"/>
                  <a:pt x="40349" y="15704"/>
                  <a:pt x="40398" y="15924"/>
                </a:cubicBezTo>
                <a:cubicBezTo>
                  <a:pt x="40410" y="16019"/>
                  <a:pt x="40422" y="16103"/>
                  <a:pt x="40422" y="16198"/>
                </a:cubicBezTo>
                <a:cubicBezTo>
                  <a:pt x="40363" y="17639"/>
                  <a:pt x="37958" y="19627"/>
                  <a:pt x="37958" y="19627"/>
                </a:cubicBezTo>
                <a:cubicBezTo>
                  <a:pt x="37958" y="19627"/>
                  <a:pt x="38970" y="20246"/>
                  <a:pt x="40017" y="20853"/>
                </a:cubicBezTo>
                <a:lnTo>
                  <a:pt x="40196" y="20960"/>
                </a:lnTo>
                <a:lnTo>
                  <a:pt x="40565" y="21175"/>
                </a:lnTo>
                <a:lnTo>
                  <a:pt x="40744" y="21270"/>
                </a:lnTo>
                <a:cubicBezTo>
                  <a:pt x="41220" y="21568"/>
                  <a:pt x="41708" y="21818"/>
                  <a:pt x="42220" y="22032"/>
                </a:cubicBezTo>
                <a:cubicBezTo>
                  <a:pt x="42243" y="22040"/>
                  <a:pt x="42265" y="22043"/>
                  <a:pt x="42287" y="22043"/>
                </a:cubicBezTo>
                <a:cubicBezTo>
                  <a:pt x="42855" y="22043"/>
                  <a:pt x="43006" y="19530"/>
                  <a:pt x="43293" y="19530"/>
                </a:cubicBezTo>
                <a:cubicBezTo>
                  <a:pt x="43336" y="19530"/>
                  <a:pt x="43383" y="19588"/>
                  <a:pt x="43434" y="19722"/>
                </a:cubicBezTo>
                <a:cubicBezTo>
                  <a:pt x="43518" y="19937"/>
                  <a:pt x="43554" y="20175"/>
                  <a:pt x="43542" y="20413"/>
                </a:cubicBezTo>
                <a:cubicBezTo>
                  <a:pt x="43542" y="21520"/>
                  <a:pt x="42994" y="23008"/>
                  <a:pt x="42994" y="23008"/>
                </a:cubicBezTo>
                <a:cubicBezTo>
                  <a:pt x="42994" y="23008"/>
                  <a:pt x="43308" y="24695"/>
                  <a:pt x="45333" y="24695"/>
                </a:cubicBezTo>
                <a:cubicBezTo>
                  <a:pt x="45539" y="24695"/>
                  <a:pt x="45763" y="24678"/>
                  <a:pt x="46006" y="24639"/>
                </a:cubicBezTo>
                <a:cubicBezTo>
                  <a:pt x="46302" y="24590"/>
                  <a:pt x="46600" y="24566"/>
                  <a:pt x="46898" y="24566"/>
                </a:cubicBezTo>
                <a:cubicBezTo>
                  <a:pt x="47177" y="24566"/>
                  <a:pt x="47456" y="24587"/>
                  <a:pt x="47733" y="24628"/>
                </a:cubicBezTo>
                <a:cubicBezTo>
                  <a:pt x="47852" y="24651"/>
                  <a:pt x="47971" y="24675"/>
                  <a:pt x="48090" y="24699"/>
                </a:cubicBezTo>
                <a:cubicBezTo>
                  <a:pt x="48197" y="24723"/>
                  <a:pt x="48304" y="24759"/>
                  <a:pt x="48411" y="24794"/>
                </a:cubicBezTo>
                <a:cubicBezTo>
                  <a:pt x="48554" y="24842"/>
                  <a:pt x="48709" y="24890"/>
                  <a:pt x="48828" y="24949"/>
                </a:cubicBezTo>
                <a:cubicBezTo>
                  <a:pt x="48923" y="24985"/>
                  <a:pt x="48995" y="25032"/>
                  <a:pt x="49078" y="25068"/>
                </a:cubicBezTo>
                <a:cubicBezTo>
                  <a:pt x="49149" y="25104"/>
                  <a:pt x="49221" y="25151"/>
                  <a:pt x="49292" y="25187"/>
                </a:cubicBezTo>
                <a:cubicBezTo>
                  <a:pt x="49352" y="25235"/>
                  <a:pt x="49411" y="25271"/>
                  <a:pt x="49471" y="25306"/>
                </a:cubicBezTo>
                <a:cubicBezTo>
                  <a:pt x="49638" y="25413"/>
                  <a:pt x="49792" y="25544"/>
                  <a:pt x="49935" y="25687"/>
                </a:cubicBezTo>
                <a:cubicBezTo>
                  <a:pt x="49781" y="25449"/>
                  <a:pt x="49697" y="25282"/>
                  <a:pt x="49602" y="25128"/>
                </a:cubicBezTo>
                <a:cubicBezTo>
                  <a:pt x="49304" y="24568"/>
                  <a:pt x="48995" y="24020"/>
                  <a:pt x="48685" y="23485"/>
                </a:cubicBezTo>
                <a:cubicBezTo>
                  <a:pt x="48602" y="23330"/>
                  <a:pt x="48518" y="23187"/>
                  <a:pt x="48435" y="23044"/>
                </a:cubicBezTo>
                <a:cubicBezTo>
                  <a:pt x="48340" y="22901"/>
                  <a:pt x="48280" y="22794"/>
                  <a:pt x="48209" y="22663"/>
                </a:cubicBezTo>
                <a:cubicBezTo>
                  <a:pt x="48090" y="22473"/>
                  <a:pt x="47971" y="22282"/>
                  <a:pt x="47864" y="22092"/>
                </a:cubicBezTo>
                <a:cubicBezTo>
                  <a:pt x="47828" y="22032"/>
                  <a:pt x="47792" y="21972"/>
                  <a:pt x="47745" y="21913"/>
                </a:cubicBezTo>
                <a:lnTo>
                  <a:pt x="47745" y="21901"/>
                </a:lnTo>
                <a:cubicBezTo>
                  <a:pt x="47614" y="21687"/>
                  <a:pt x="47471" y="21472"/>
                  <a:pt x="47340" y="21258"/>
                </a:cubicBezTo>
                <a:lnTo>
                  <a:pt x="47328" y="21234"/>
                </a:lnTo>
                <a:lnTo>
                  <a:pt x="47197" y="21044"/>
                </a:lnTo>
                <a:lnTo>
                  <a:pt x="46911" y="20603"/>
                </a:lnTo>
                <a:lnTo>
                  <a:pt x="46887" y="20568"/>
                </a:lnTo>
                <a:lnTo>
                  <a:pt x="46744" y="20341"/>
                </a:lnTo>
                <a:lnTo>
                  <a:pt x="46482" y="19960"/>
                </a:lnTo>
                <a:lnTo>
                  <a:pt x="46447" y="19913"/>
                </a:lnTo>
                <a:cubicBezTo>
                  <a:pt x="46399" y="19829"/>
                  <a:pt x="46352" y="19758"/>
                  <a:pt x="46304" y="19687"/>
                </a:cubicBezTo>
                <a:lnTo>
                  <a:pt x="46066" y="19329"/>
                </a:lnTo>
                <a:lnTo>
                  <a:pt x="46018" y="19258"/>
                </a:lnTo>
                <a:lnTo>
                  <a:pt x="45851" y="19032"/>
                </a:lnTo>
                <a:cubicBezTo>
                  <a:pt x="45780" y="18925"/>
                  <a:pt x="45709" y="18817"/>
                  <a:pt x="45625" y="18722"/>
                </a:cubicBezTo>
                <a:lnTo>
                  <a:pt x="45566" y="18627"/>
                </a:lnTo>
                <a:lnTo>
                  <a:pt x="45399" y="18401"/>
                </a:lnTo>
                <a:lnTo>
                  <a:pt x="45185" y="18103"/>
                </a:lnTo>
                <a:lnTo>
                  <a:pt x="45113" y="18008"/>
                </a:lnTo>
                <a:lnTo>
                  <a:pt x="44947" y="17782"/>
                </a:lnTo>
                <a:lnTo>
                  <a:pt x="44744" y="17508"/>
                </a:lnTo>
                <a:cubicBezTo>
                  <a:pt x="44708" y="17472"/>
                  <a:pt x="44685" y="17436"/>
                  <a:pt x="44649" y="17401"/>
                </a:cubicBezTo>
                <a:cubicBezTo>
                  <a:pt x="44589" y="17329"/>
                  <a:pt x="44542" y="17258"/>
                  <a:pt x="44482" y="17186"/>
                </a:cubicBezTo>
                <a:lnTo>
                  <a:pt x="44292" y="16924"/>
                </a:lnTo>
                <a:lnTo>
                  <a:pt x="44185" y="16793"/>
                </a:lnTo>
                <a:lnTo>
                  <a:pt x="44018" y="16591"/>
                </a:lnTo>
                <a:cubicBezTo>
                  <a:pt x="43958" y="16519"/>
                  <a:pt x="43899" y="16436"/>
                  <a:pt x="43827" y="16353"/>
                </a:cubicBezTo>
                <a:lnTo>
                  <a:pt x="43708" y="16210"/>
                </a:lnTo>
                <a:lnTo>
                  <a:pt x="43554" y="16007"/>
                </a:lnTo>
                <a:lnTo>
                  <a:pt x="43375" y="15793"/>
                </a:lnTo>
                <a:lnTo>
                  <a:pt x="43232" y="15626"/>
                </a:lnTo>
                <a:lnTo>
                  <a:pt x="43077" y="15436"/>
                </a:lnTo>
                <a:lnTo>
                  <a:pt x="42911" y="15245"/>
                </a:lnTo>
                <a:lnTo>
                  <a:pt x="42756" y="15067"/>
                </a:lnTo>
                <a:lnTo>
                  <a:pt x="42601" y="14876"/>
                </a:lnTo>
                <a:lnTo>
                  <a:pt x="42434" y="14698"/>
                </a:lnTo>
                <a:lnTo>
                  <a:pt x="42268" y="14507"/>
                </a:lnTo>
                <a:lnTo>
                  <a:pt x="42113" y="14329"/>
                </a:lnTo>
                <a:lnTo>
                  <a:pt x="41958" y="14162"/>
                </a:lnTo>
                <a:lnTo>
                  <a:pt x="41780" y="13960"/>
                </a:lnTo>
                <a:cubicBezTo>
                  <a:pt x="41732" y="13912"/>
                  <a:pt x="41672" y="13852"/>
                  <a:pt x="41625" y="13793"/>
                </a:cubicBezTo>
                <a:lnTo>
                  <a:pt x="41482" y="13650"/>
                </a:lnTo>
                <a:lnTo>
                  <a:pt x="41279" y="13436"/>
                </a:lnTo>
                <a:lnTo>
                  <a:pt x="41137" y="13281"/>
                </a:lnTo>
                <a:lnTo>
                  <a:pt x="40994" y="13138"/>
                </a:lnTo>
                <a:cubicBezTo>
                  <a:pt x="40922" y="13055"/>
                  <a:pt x="40851" y="12983"/>
                  <a:pt x="40779" y="12912"/>
                </a:cubicBezTo>
                <a:lnTo>
                  <a:pt x="40637" y="12769"/>
                </a:lnTo>
                <a:cubicBezTo>
                  <a:pt x="40589" y="12721"/>
                  <a:pt x="40553" y="12674"/>
                  <a:pt x="40506" y="12638"/>
                </a:cubicBezTo>
                <a:lnTo>
                  <a:pt x="40279" y="12412"/>
                </a:lnTo>
                <a:lnTo>
                  <a:pt x="40256" y="12376"/>
                </a:lnTo>
                <a:cubicBezTo>
                  <a:pt x="40208" y="12340"/>
                  <a:pt x="40172" y="12293"/>
                  <a:pt x="40125" y="12257"/>
                </a:cubicBezTo>
                <a:lnTo>
                  <a:pt x="40017" y="12150"/>
                </a:lnTo>
                <a:lnTo>
                  <a:pt x="39791" y="11924"/>
                </a:lnTo>
                <a:lnTo>
                  <a:pt x="39672" y="11816"/>
                </a:lnTo>
                <a:lnTo>
                  <a:pt x="39624" y="11769"/>
                </a:lnTo>
                <a:lnTo>
                  <a:pt x="39517" y="11662"/>
                </a:lnTo>
                <a:lnTo>
                  <a:pt x="39279" y="11447"/>
                </a:lnTo>
                <a:lnTo>
                  <a:pt x="39017" y="11185"/>
                </a:lnTo>
                <a:lnTo>
                  <a:pt x="38779" y="10971"/>
                </a:lnTo>
                <a:lnTo>
                  <a:pt x="38577" y="10793"/>
                </a:lnTo>
                <a:lnTo>
                  <a:pt x="38529" y="10745"/>
                </a:lnTo>
                <a:lnTo>
                  <a:pt x="38505" y="10733"/>
                </a:lnTo>
                <a:lnTo>
                  <a:pt x="38267" y="10519"/>
                </a:lnTo>
                <a:lnTo>
                  <a:pt x="38053" y="10328"/>
                </a:lnTo>
                <a:lnTo>
                  <a:pt x="37981" y="10269"/>
                </a:lnTo>
                <a:lnTo>
                  <a:pt x="37755" y="10066"/>
                </a:lnTo>
                <a:lnTo>
                  <a:pt x="37529" y="9876"/>
                </a:lnTo>
                <a:lnTo>
                  <a:pt x="37446" y="9816"/>
                </a:lnTo>
                <a:lnTo>
                  <a:pt x="37243" y="9638"/>
                </a:lnTo>
                <a:lnTo>
                  <a:pt x="36993" y="9435"/>
                </a:lnTo>
                <a:lnTo>
                  <a:pt x="36922" y="9376"/>
                </a:lnTo>
                <a:lnTo>
                  <a:pt x="36719" y="9209"/>
                </a:lnTo>
                <a:lnTo>
                  <a:pt x="36469" y="9007"/>
                </a:lnTo>
                <a:lnTo>
                  <a:pt x="36386" y="8935"/>
                </a:lnTo>
                <a:lnTo>
                  <a:pt x="36195" y="8792"/>
                </a:lnTo>
                <a:lnTo>
                  <a:pt x="35934" y="8590"/>
                </a:lnTo>
                <a:cubicBezTo>
                  <a:pt x="35898" y="8566"/>
                  <a:pt x="35874" y="8542"/>
                  <a:pt x="35838" y="8518"/>
                </a:cubicBezTo>
                <a:lnTo>
                  <a:pt x="35660" y="8387"/>
                </a:lnTo>
                <a:lnTo>
                  <a:pt x="35386" y="8173"/>
                </a:lnTo>
                <a:lnTo>
                  <a:pt x="35291" y="8102"/>
                </a:lnTo>
                <a:lnTo>
                  <a:pt x="35136" y="7983"/>
                </a:lnTo>
                <a:lnTo>
                  <a:pt x="34850" y="7780"/>
                </a:lnTo>
                <a:lnTo>
                  <a:pt x="34767" y="7721"/>
                </a:lnTo>
                <a:lnTo>
                  <a:pt x="34743" y="7709"/>
                </a:lnTo>
                <a:lnTo>
                  <a:pt x="34588" y="7602"/>
                </a:lnTo>
                <a:lnTo>
                  <a:pt x="34314" y="7399"/>
                </a:lnTo>
                <a:lnTo>
                  <a:pt x="34183" y="7304"/>
                </a:lnTo>
                <a:lnTo>
                  <a:pt x="34148" y="7280"/>
                </a:lnTo>
                <a:lnTo>
                  <a:pt x="34124" y="7268"/>
                </a:lnTo>
                <a:lnTo>
                  <a:pt x="34100" y="7256"/>
                </a:lnTo>
                <a:lnTo>
                  <a:pt x="34052" y="7221"/>
                </a:lnTo>
                <a:cubicBezTo>
                  <a:pt x="33957" y="7161"/>
                  <a:pt x="33862" y="7090"/>
                  <a:pt x="33767" y="7030"/>
                </a:cubicBezTo>
                <a:lnTo>
                  <a:pt x="33624" y="6935"/>
                </a:lnTo>
                <a:lnTo>
                  <a:pt x="33505" y="6852"/>
                </a:lnTo>
                <a:lnTo>
                  <a:pt x="33219" y="6673"/>
                </a:lnTo>
                <a:lnTo>
                  <a:pt x="33064" y="6566"/>
                </a:lnTo>
                <a:lnTo>
                  <a:pt x="32945" y="6482"/>
                </a:lnTo>
                <a:lnTo>
                  <a:pt x="32683" y="6316"/>
                </a:lnTo>
                <a:lnTo>
                  <a:pt x="32505" y="6209"/>
                </a:lnTo>
                <a:lnTo>
                  <a:pt x="32385" y="6125"/>
                </a:lnTo>
                <a:lnTo>
                  <a:pt x="32124" y="5971"/>
                </a:lnTo>
                <a:lnTo>
                  <a:pt x="31933" y="5851"/>
                </a:lnTo>
                <a:lnTo>
                  <a:pt x="31814" y="5780"/>
                </a:lnTo>
                <a:lnTo>
                  <a:pt x="31576" y="5637"/>
                </a:lnTo>
                <a:lnTo>
                  <a:pt x="31373" y="5518"/>
                </a:lnTo>
                <a:lnTo>
                  <a:pt x="31254" y="5447"/>
                </a:lnTo>
                <a:cubicBezTo>
                  <a:pt x="31171" y="5399"/>
                  <a:pt x="31100" y="5363"/>
                  <a:pt x="31016" y="5316"/>
                </a:cubicBezTo>
                <a:lnTo>
                  <a:pt x="30802" y="5185"/>
                </a:lnTo>
                <a:cubicBezTo>
                  <a:pt x="30766" y="5161"/>
                  <a:pt x="30719" y="5149"/>
                  <a:pt x="30683" y="5125"/>
                </a:cubicBezTo>
                <a:lnTo>
                  <a:pt x="30457" y="5006"/>
                </a:lnTo>
                <a:lnTo>
                  <a:pt x="30230" y="4875"/>
                </a:lnTo>
                <a:lnTo>
                  <a:pt x="30123" y="4816"/>
                </a:lnTo>
                <a:lnTo>
                  <a:pt x="29909" y="4697"/>
                </a:lnTo>
                <a:lnTo>
                  <a:pt x="29659" y="4566"/>
                </a:lnTo>
                <a:lnTo>
                  <a:pt x="29540" y="4506"/>
                </a:lnTo>
                <a:cubicBezTo>
                  <a:pt x="29480" y="4470"/>
                  <a:pt x="29409" y="4447"/>
                  <a:pt x="29337" y="4411"/>
                </a:cubicBezTo>
                <a:lnTo>
                  <a:pt x="29076" y="4280"/>
                </a:lnTo>
                <a:lnTo>
                  <a:pt x="28945" y="4208"/>
                </a:lnTo>
                <a:lnTo>
                  <a:pt x="28778" y="4125"/>
                </a:lnTo>
                <a:lnTo>
                  <a:pt x="28516" y="3994"/>
                </a:lnTo>
                <a:lnTo>
                  <a:pt x="28397" y="3946"/>
                </a:lnTo>
                <a:lnTo>
                  <a:pt x="28206" y="3851"/>
                </a:lnTo>
                <a:lnTo>
                  <a:pt x="27944" y="3732"/>
                </a:lnTo>
                <a:lnTo>
                  <a:pt x="27825" y="3673"/>
                </a:lnTo>
                <a:lnTo>
                  <a:pt x="27611" y="3577"/>
                </a:lnTo>
                <a:lnTo>
                  <a:pt x="27373" y="3470"/>
                </a:lnTo>
                <a:lnTo>
                  <a:pt x="27242" y="3411"/>
                </a:lnTo>
                <a:lnTo>
                  <a:pt x="27028" y="3315"/>
                </a:lnTo>
                <a:lnTo>
                  <a:pt x="26801" y="3220"/>
                </a:lnTo>
                <a:lnTo>
                  <a:pt x="26659" y="3161"/>
                </a:lnTo>
                <a:lnTo>
                  <a:pt x="26432" y="3065"/>
                </a:lnTo>
                <a:lnTo>
                  <a:pt x="26230" y="2982"/>
                </a:lnTo>
                <a:lnTo>
                  <a:pt x="26063" y="2911"/>
                </a:lnTo>
                <a:lnTo>
                  <a:pt x="25837" y="2827"/>
                </a:lnTo>
                <a:lnTo>
                  <a:pt x="25647" y="2744"/>
                </a:lnTo>
                <a:lnTo>
                  <a:pt x="25480" y="2684"/>
                </a:lnTo>
                <a:lnTo>
                  <a:pt x="25242" y="2589"/>
                </a:lnTo>
                <a:lnTo>
                  <a:pt x="25075" y="2530"/>
                </a:lnTo>
                <a:lnTo>
                  <a:pt x="24885" y="2458"/>
                </a:lnTo>
                <a:lnTo>
                  <a:pt x="24646" y="2375"/>
                </a:lnTo>
                <a:lnTo>
                  <a:pt x="24492" y="2315"/>
                </a:lnTo>
                <a:lnTo>
                  <a:pt x="24301" y="2244"/>
                </a:lnTo>
                <a:lnTo>
                  <a:pt x="24051" y="2161"/>
                </a:lnTo>
                <a:lnTo>
                  <a:pt x="23908" y="2113"/>
                </a:lnTo>
                <a:lnTo>
                  <a:pt x="23706" y="2041"/>
                </a:lnTo>
                <a:cubicBezTo>
                  <a:pt x="23622" y="2018"/>
                  <a:pt x="23539" y="1982"/>
                  <a:pt x="23444" y="1958"/>
                </a:cubicBezTo>
                <a:lnTo>
                  <a:pt x="23325" y="1922"/>
                </a:lnTo>
                <a:lnTo>
                  <a:pt x="23111" y="1851"/>
                </a:lnTo>
                <a:lnTo>
                  <a:pt x="22849" y="1768"/>
                </a:lnTo>
                <a:lnTo>
                  <a:pt x="22741" y="1732"/>
                </a:lnTo>
                <a:lnTo>
                  <a:pt x="22515" y="1660"/>
                </a:lnTo>
                <a:lnTo>
                  <a:pt x="22241" y="1589"/>
                </a:lnTo>
                <a:lnTo>
                  <a:pt x="22158" y="1565"/>
                </a:lnTo>
                <a:lnTo>
                  <a:pt x="21908" y="1494"/>
                </a:lnTo>
                <a:lnTo>
                  <a:pt x="21634" y="1410"/>
                </a:lnTo>
                <a:lnTo>
                  <a:pt x="21563" y="1399"/>
                </a:lnTo>
                <a:lnTo>
                  <a:pt x="21313" y="1327"/>
                </a:lnTo>
                <a:lnTo>
                  <a:pt x="21027" y="1256"/>
                </a:lnTo>
                <a:lnTo>
                  <a:pt x="20979" y="1244"/>
                </a:lnTo>
                <a:lnTo>
                  <a:pt x="20705" y="1172"/>
                </a:lnTo>
                <a:lnTo>
                  <a:pt x="20408" y="1101"/>
                </a:lnTo>
                <a:lnTo>
                  <a:pt x="20384" y="1101"/>
                </a:lnTo>
                <a:lnTo>
                  <a:pt x="20098" y="1029"/>
                </a:lnTo>
                <a:lnTo>
                  <a:pt x="19789" y="958"/>
                </a:lnTo>
                <a:lnTo>
                  <a:pt x="19491" y="898"/>
                </a:lnTo>
                <a:lnTo>
                  <a:pt x="19181" y="827"/>
                </a:lnTo>
                <a:lnTo>
                  <a:pt x="18872" y="768"/>
                </a:lnTo>
                <a:lnTo>
                  <a:pt x="18574" y="708"/>
                </a:lnTo>
                <a:lnTo>
                  <a:pt x="18217" y="648"/>
                </a:lnTo>
                <a:lnTo>
                  <a:pt x="17824" y="577"/>
                </a:lnTo>
                <a:cubicBezTo>
                  <a:pt x="17669" y="553"/>
                  <a:pt x="17526" y="517"/>
                  <a:pt x="17360" y="494"/>
                </a:cubicBezTo>
                <a:lnTo>
                  <a:pt x="17110" y="458"/>
                </a:lnTo>
                <a:lnTo>
                  <a:pt x="16753" y="398"/>
                </a:lnTo>
                <a:lnTo>
                  <a:pt x="16479" y="363"/>
                </a:lnTo>
                <a:lnTo>
                  <a:pt x="16133" y="315"/>
                </a:lnTo>
                <a:lnTo>
                  <a:pt x="15860" y="291"/>
                </a:lnTo>
                <a:lnTo>
                  <a:pt x="15526" y="244"/>
                </a:lnTo>
                <a:lnTo>
                  <a:pt x="15252" y="220"/>
                </a:lnTo>
                <a:lnTo>
                  <a:pt x="14907" y="184"/>
                </a:lnTo>
                <a:lnTo>
                  <a:pt x="14633" y="160"/>
                </a:lnTo>
                <a:cubicBezTo>
                  <a:pt x="14526" y="148"/>
                  <a:pt x="14407" y="136"/>
                  <a:pt x="14288" y="125"/>
                </a:cubicBezTo>
                <a:lnTo>
                  <a:pt x="14026" y="101"/>
                </a:lnTo>
                <a:lnTo>
                  <a:pt x="13800" y="89"/>
                </a:lnTo>
                <a:lnTo>
                  <a:pt x="13693" y="89"/>
                </a:lnTo>
                <a:cubicBezTo>
                  <a:pt x="13550" y="77"/>
                  <a:pt x="13419" y="65"/>
                  <a:pt x="13276" y="65"/>
                </a:cubicBezTo>
                <a:lnTo>
                  <a:pt x="13097" y="65"/>
                </a:lnTo>
                <a:cubicBezTo>
                  <a:pt x="12919" y="53"/>
                  <a:pt x="12740" y="41"/>
                  <a:pt x="12573" y="41"/>
                </a:cubicBezTo>
                <a:lnTo>
                  <a:pt x="12371" y="29"/>
                </a:lnTo>
                <a:cubicBezTo>
                  <a:pt x="12145" y="29"/>
                  <a:pt x="11919" y="17"/>
                  <a:pt x="11704" y="6"/>
                </a:cubicBezTo>
                <a:lnTo>
                  <a:pt x="11681" y="6"/>
                </a:lnTo>
                <a:cubicBezTo>
                  <a:pt x="11466" y="2"/>
                  <a:pt x="11252" y="1"/>
                  <a:pt x="1103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21;p3"/>
          <p:cNvGrpSpPr/>
          <p:nvPr/>
        </p:nvGrpSpPr>
        <p:grpSpPr>
          <a:xfrm>
            <a:off x="-1786289" y="-906091"/>
            <a:ext cx="3190651" cy="2754290"/>
            <a:chOff x="2695275" y="1049450"/>
            <a:chExt cx="1439175" cy="1242350"/>
          </a:xfrm>
        </p:grpSpPr>
        <p:sp>
          <p:nvSpPr>
            <p:cNvPr id="222" name="Google Shape;222;p3"/>
            <p:cNvSpPr/>
            <p:nvPr/>
          </p:nvSpPr>
          <p:spPr>
            <a:xfrm>
              <a:off x="2895600" y="1049450"/>
              <a:ext cx="1238850" cy="1242350"/>
            </a:xfrm>
            <a:custGeom>
              <a:avLst/>
              <a:gdLst/>
              <a:ahLst/>
              <a:cxnLst/>
              <a:rect l="l" t="t" r="r" b="b"/>
              <a:pathLst>
                <a:path w="49554" h="49694" extrusionOk="0">
                  <a:moveTo>
                    <a:pt x="12551" y="1"/>
                  </a:moveTo>
                  <a:cubicBezTo>
                    <a:pt x="12492" y="1"/>
                    <a:pt x="12432" y="7"/>
                    <a:pt x="12371" y="21"/>
                  </a:cubicBezTo>
                  <a:cubicBezTo>
                    <a:pt x="12073" y="80"/>
                    <a:pt x="11847" y="342"/>
                    <a:pt x="11644" y="569"/>
                  </a:cubicBezTo>
                  <a:lnTo>
                    <a:pt x="8251" y="4605"/>
                  </a:lnTo>
                  <a:cubicBezTo>
                    <a:pt x="7882" y="2962"/>
                    <a:pt x="8596" y="1259"/>
                    <a:pt x="10025" y="354"/>
                  </a:cubicBezTo>
                  <a:lnTo>
                    <a:pt x="10025" y="354"/>
                  </a:lnTo>
                  <a:cubicBezTo>
                    <a:pt x="9873" y="366"/>
                    <a:pt x="9721" y="372"/>
                    <a:pt x="9569" y="372"/>
                  </a:cubicBezTo>
                  <a:cubicBezTo>
                    <a:pt x="8557" y="372"/>
                    <a:pt x="7546" y="139"/>
                    <a:pt x="6541" y="139"/>
                  </a:cubicBezTo>
                  <a:cubicBezTo>
                    <a:pt x="6361" y="139"/>
                    <a:pt x="6181" y="146"/>
                    <a:pt x="6001" y="164"/>
                  </a:cubicBezTo>
                  <a:cubicBezTo>
                    <a:pt x="1845" y="545"/>
                    <a:pt x="1441" y="3486"/>
                    <a:pt x="619" y="6760"/>
                  </a:cubicBezTo>
                  <a:cubicBezTo>
                    <a:pt x="583" y="6879"/>
                    <a:pt x="560" y="7010"/>
                    <a:pt x="524" y="7141"/>
                  </a:cubicBezTo>
                  <a:lnTo>
                    <a:pt x="167" y="7474"/>
                  </a:lnTo>
                  <a:lnTo>
                    <a:pt x="167" y="7474"/>
                  </a:lnTo>
                  <a:lnTo>
                    <a:pt x="464" y="7379"/>
                  </a:lnTo>
                  <a:lnTo>
                    <a:pt x="464" y="7379"/>
                  </a:lnTo>
                  <a:cubicBezTo>
                    <a:pt x="0" y="9558"/>
                    <a:pt x="119" y="11820"/>
                    <a:pt x="810" y="13927"/>
                  </a:cubicBezTo>
                  <a:cubicBezTo>
                    <a:pt x="1691" y="16594"/>
                    <a:pt x="3536" y="18833"/>
                    <a:pt x="5989" y="20214"/>
                  </a:cubicBezTo>
                  <a:cubicBezTo>
                    <a:pt x="6787" y="20666"/>
                    <a:pt x="7668" y="21012"/>
                    <a:pt x="8584" y="21012"/>
                  </a:cubicBezTo>
                  <a:cubicBezTo>
                    <a:pt x="10263" y="21000"/>
                    <a:pt x="11680" y="19821"/>
                    <a:pt x="12859" y="18630"/>
                  </a:cubicBezTo>
                  <a:lnTo>
                    <a:pt x="12859" y="18630"/>
                  </a:lnTo>
                  <a:cubicBezTo>
                    <a:pt x="12073" y="20547"/>
                    <a:pt x="11382" y="22988"/>
                    <a:pt x="12811" y="24488"/>
                  </a:cubicBezTo>
                  <a:cubicBezTo>
                    <a:pt x="13335" y="25024"/>
                    <a:pt x="14061" y="25334"/>
                    <a:pt x="14752" y="25619"/>
                  </a:cubicBezTo>
                  <a:cubicBezTo>
                    <a:pt x="16585" y="26369"/>
                    <a:pt x="18467" y="27179"/>
                    <a:pt x="19883" y="28548"/>
                  </a:cubicBezTo>
                  <a:cubicBezTo>
                    <a:pt x="20324" y="28977"/>
                    <a:pt x="20717" y="29441"/>
                    <a:pt x="21193" y="29810"/>
                  </a:cubicBezTo>
                  <a:cubicBezTo>
                    <a:pt x="22491" y="30799"/>
                    <a:pt x="24396" y="31025"/>
                    <a:pt x="25277" y="32394"/>
                  </a:cubicBezTo>
                  <a:cubicBezTo>
                    <a:pt x="25587" y="32882"/>
                    <a:pt x="25729" y="33454"/>
                    <a:pt x="26063" y="33930"/>
                  </a:cubicBezTo>
                  <a:cubicBezTo>
                    <a:pt x="26493" y="34554"/>
                    <a:pt x="27254" y="34887"/>
                    <a:pt x="28010" y="34887"/>
                  </a:cubicBezTo>
                  <a:cubicBezTo>
                    <a:pt x="28552" y="34887"/>
                    <a:pt x="29091" y="34716"/>
                    <a:pt x="29504" y="34359"/>
                  </a:cubicBezTo>
                  <a:lnTo>
                    <a:pt x="29504" y="34359"/>
                  </a:lnTo>
                  <a:cubicBezTo>
                    <a:pt x="29182" y="35144"/>
                    <a:pt x="28539" y="35763"/>
                    <a:pt x="27742" y="36061"/>
                  </a:cubicBezTo>
                  <a:cubicBezTo>
                    <a:pt x="28754" y="36549"/>
                    <a:pt x="28635" y="38347"/>
                    <a:pt x="29706" y="38669"/>
                  </a:cubicBezTo>
                  <a:cubicBezTo>
                    <a:pt x="29830" y="38694"/>
                    <a:pt x="29958" y="38707"/>
                    <a:pt x="30085" y="38707"/>
                  </a:cubicBezTo>
                  <a:cubicBezTo>
                    <a:pt x="30253" y="38707"/>
                    <a:pt x="30420" y="38685"/>
                    <a:pt x="30575" y="38645"/>
                  </a:cubicBezTo>
                  <a:cubicBezTo>
                    <a:pt x="31444" y="38466"/>
                    <a:pt x="32302" y="38240"/>
                    <a:pt x="33135" y="37954"/>
                  </a:cubicBezTo>
                  <a:cubicBezTo>
                    <a:pt x="33290" y="37895"/>
                    <a:pt x="33433" y="37835"/>
                    <a:pt x="33588" y="37787"/>
                  </a:cubicBezTo>
                  <a:lnTo>
                    <a:pt x="33588" y="37787"/>
                  </a:lnTo>
                  <a:cubicBezTo>
                    <a:pt x="33480" y="37859"/>
                    <a:pt x="33373" y="37930"/>
                    <a:pt x="33266" y="38002"/>
                  </a:cubicBezTo>
                  <a:cubicBezTo>
                    <a:pt x="32361" y="38621"/>
                    <a:pt x="31468" y="39240"/>
                    <a:pt x="30563" y="39859"/>
                  </a:cubicBezTo>
                  <a:cubicBezTo>
                    <a:pt x="30587" y="40014"/>
                    <a:pt x="30647" y="40169"/>
                    <a:pt x="30742" y="40300"/>
                  </a:cubicBezTo>
                  <a:cubicBezTo>
                    <a:pt x="31049" y="40734"/>
                    <a:pt x="31672" y="40919"/>
                    <a:pt x="32299" y="40919"/>
                  </a:cubicBezTo>
                  <a:cubicBezTo>
                    <a:pt x="32548" y="40919"/>
                    <a:pt x="32798" y="40890"/>
                    <a:pt x="33028" y="40835"/>
                  </a:cubicBezTo>
                  <a:cubicBezTo>
                    <a:pt x="34481" y="40490"/>
                    <a:pt x="35778" y="39704"/>
                    <a:pt x="37064" y="38919"/>
                  </a:cubicBezTo>
                  <a:lnTo>
                    <a:pt x="37064" y="38919"/>
                  </a:lnTo>
                  <a:cubicBezTo>
                    <a:pt x="36421" y="40252"/>
                    <a:pt x="35409" y="41371"/>
                    <a:pt x="34147" y="42145"/>
                  </a:cubicBezTo>
                  <a:cubicBezTo>
                    <a:pt x="33861" y="42312"/>
                    <a:pt x="33528" y="42574"/>
                    <a:pt x="33635" y="42883"/>
                  </a:cubicBezTo>
                  <a:cubicBezTo>
                    <a:pt x="33707" y="43038"/>
                    <a:pt x="33838" y="43169"/>
                    <a:pt x="34004" y="43229"/>
                  </a:cubicBezTo>
                  <a:cubicBezTo>
                    <a:pt x="34647" y="43586"/>
                    <a:pt x="35302" y="43931"/>
                    <a:pt x="35945" y="44288"/>
                  </a:cubicBezTo>
                  <a:cubicBezTo>
                    <a:pt x="36302" y="44479"/>
                    <a:pt x="36671" y="44681"/>
                    <a:pt x="37076" y="44681"/>
                  </a:cubicBezTo>
                  <a:cubicBezTo>
                    <a:pt x="37421" y="44645"/>
                    <a:pt x="37755" y="44550"/>
                    <a:pt x="38064" y="44384"/>
                  </a:cubicBezTo>
                  <a:lnTo>
                    <a:pt x="40969" y="43038"/>
                  </a:lnTo>
                  <a:lnTo>
                    <a:pt x="38326" y="46003"/>
                  </a:lnTo>
                  <a:cubicBezTo>
                    <a:pt x="38374" y="47134"/>
                    <a:pt x="39469" y="47944"/>
                    <a:pt x="40565" y="48170"/>
                  </a:cubicBezTo>
                  <a:cubicBezTo>
                    <a:pt x="41023" y="48264"/>
                    <a:pt x="41488" y="48288"/>
                    <a:pt x="41955" y="48288"/>
                  </a:cubicBezTo>
                  <a:cubicBezTo>
                    <a:pt x="42427" y="48288"/>
                    <a:pt x="42901" y="48264"/>
                    <a:pt x="43375" y="48264"/>
                  </a:cubicBezTo>
                  <a:cubicBezTo>
                    <a:pt x="43554" y="48264"/>
                    <a:pt x="43732" y="48267"/>
                    <a:pt x="43910" y="48277"/>
                  </a:cubicBezTo>
                  <a:cubicBezTo>
                    <a:pt x="45029" y="48325"/>
                    <a:pt x="46256" y="48706"/>
                    <a:pt x="46792" y="49694"/>
                  </a:cubicBezTo>
                  <a:lnTo>
                    <a:pt x="46815" y="49348"/>
                  </a:lnTo>
                  <a:cubicBezTo>
                    <a:pt x="46542" y="46717"/>
                    <a:pt x="48851" y="44491"/>
                    <a:pt x="49256" y="41871"/>
                  </a:cubicBezTo>
                  <a:cubicBezTo>
                    <a:pt x="49554" y="39931"/>
                    <a:pt x="48780" y="38002"/>
                    <a:pt x="48018" y="36180"/>
                  </a:cubicBezTo>
                  <a:cubicBezTo>
                    <a:pt x="47732" y="35502"/>
                    <a:pt x="47446" y="34811"/>
                    <a:pt x="46923" y="34275"/>
                  </a:cubicBezTo>
                  <a:cubicBezTo>
                    <a:pt x="46528" y="33872"/>
                    <a:pt x="45971" y="33588"/>
                    <a:pt x="45415" y="33588"/>
                  </a:cubicBezTo>
                  <a:cubicBezTo>
                    <a:pt x="45249" y="33588"/>
                    <a:pt x="45084" y="33613"/>
                    <a:pt x="44922" y="33668"/>
                  </a:cubicBezTo>
                  <a:cubicBezTo>
                    <a:pt x="44803" y="33168"/>
                    <a:pt x="45375" y="32787"/>
                    <a:pt x="45684" y="32370"/>
                  </a:cubicBezTo>
                  <a:cubicBezTo>
                    <a:pt x="46327" y="31513"/>
                    <a:pt x="45863" y="30298"/>
                    <a:pt x="45399" y="29334"/>
                  </a:cubicBezTo>
                  <a:cubicBezTo>
                    <a:pt x="44970" y="28477"/>
                    <a:pt x="44541" y="27608"/>
                    <a:pt x="43863" y="26953"/>
                  </a:cubicBezTo>
                  <a:cubicBezTo>
                    <a:pt x="43310" y="26429"/>
                    <a:pt x="42568" y="26058"/>
                    <a:pt x="41824" y="26058"/>
                  </a:cubicBezTo>
                  <a:cubicBezTo>
                    <a:pt x="41637" y="26058"/>
                    <a:pt x="41451" y="26081"/>
                    <a:pt x="41267" y="26131"/>
                  </a:cubicBezTo>
                  <a:lnTo>
                    <a:pt x="42827" y="25060"/>
                  </a:lnTo>
                  <a:cubicBezTo>
                    <a:pt x="42471" y="24979"/>
                    <a:pt x="42112" y="24939"/>
                    <a:pt x="41756" y="24939"/>
                  </a:cubicBezTo>
                  <a:cubicBezTo>
                    <a:pt x="40382" y="24939"/>
                    <a:pt x="39050" y="25527"/>
                    <a:pt x="38124" y="26596"/>
                  </a:cubicBezTo>
                  <a:cubicBezTo>
                    <a:pt x="37648" y="26596"/>
                    <a:pt x="37302" y="26048"/>
                    <a:pt x="37350" y="25584"/>
                  </a:cubicBezTo>
                  <a:cubicBezTo>
                    <a:pt x="37398" y="25107"/>
                    <a:pt x="37695" y="24691"/>
                    <a:pt x="37993" y="24322"/>
                  </a:cubicBezTo>
                  <a:cubicBezTo>
                    <a:pt x="38814" y="23298"/>
                    <a:pt x="39743" y="22369"/>
                    <a:pt x="40755" y="21536"/>
                  </a:cubicBezTo>
                  <a:cubicBezTo>
                    <a:pt x="38802" y="19023"/>
                    <a:pt x="36516" y="16785"/>
                    <a:pt x="33969" y="14868"/>
                  </a:cubicBezTo>
                  <a:cubicBezTo>
                    <a:pt x="32064" y="16273"/>
                    <a:pt x="30790" y="15880"/>
                    <a:pt x="28706" y="17011"/>
                  </a:cubicBezTo>
                  <a:cubicBezTo>
                    <a:pt x="29444" y="15344"/>
                    <a:pt x="30385" y="14154"/>
                    <a:pt x="31659" y="12832"/>
                  </a:cubicBezTo>
                  <a:cubicBezTo>
                    <a:pt x="31409" y="12642"/>
                    <a:pt x="26265" y="7974"/>
                    <a:pt x="23146" y="5831"/>
                  </a:cubicBezTo>
                  <a:cubicBezTo>
                    <a:pt x="20014" y="3676"/>
                    <a:pt x="16693" y="1795"/>
                    <a:pt x="13240" y="200"/>
                  </a:cubicBezTo>
                  <a:cubicBezTo>
                    <a:pt x="13020" y="104"/>
                    <a:pt x="12792" y="1"/>
                    <a:pt x="125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2695275" y="1157425"/>
              <a:ext cx="1356425" cy="1094200"/>
            </a:xfrm>
            <a:custGeom>
              <a:avLst/>
              <a:gdLst/>
              <a:ahLst/>
              <a:cxnLst/>
              <a:rect l="l" t="t" r="r" b="b"/>
              <a:pathLst>
                <a:path w="54257" h="43768" extrusionOk="0">
                  <a:moveTo>
                    <a:pt x="48" y="0"/>
                  </a:moveTo>
                  <a:lnTo>
                    <a:pt x="0" y="179"/>
                  </a:lnTo>
                  <a:cubicBezTo>
                    <a:pt x="4810" y="1417"/>
                    <a:pt x="12811" y="3870"/>
                    <a:pt x="26861" y="10811"/>
                  </a:cubicBezTo>
                  <a:cubicBezTo>
                    <a:pt x="39696" y="17157"/>
                    <a:pt x="50887" y="30706"/>
                    <a:pt x="54066" y="43767"/>
                  </a:cubicBezTo>
                  <a:lnTo>
                    <a:pt x="54257" y="43720"/>
                  </a:lnTo>
                  <a:cubicBezTo>
                    <a:pt x="51054" y="30611"/>
                    <a:pt x="39827" y="17014"/>
                    <a:pt x="26944" y="10644"/>
                  </a:cubicBezTo>
                  <a:cubicBezTo>
                    <a:pt x="12895" y="3691"/>
                    <a:pt x="4858" y="1238"/>
                    <a:pt x="48"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224" name="Google Shape;224;p3"/>
            <p:cNvSpPr/>
            <p:nvPr/>
          </p:nvSpPr>
          <p:spPr>
            <a:xfrm>
              <a:off x="3659675" y="1999475"/>
              <a:ext cx="135450" cy="60600"/>
            </a:xfrm>
            <a:custGeom>
              <a:avLst/>
              <a:gdLst/>
              <a:ahLst/>
              <a:cxnLst/>
              <a:rect l="l" t="t" r="r" b="b"/>
              <a:pathLst>
                <a:path w="5418" h="2424" extrusionOk="0">
                  <a:moveTo>
                    <a:pt x="2703" y="1"/>
                  </a:moveTo>
                  <a:cubicBezTo>
                    <a:pt x="1798" y="620"/>
                    <a:pt x="905" y="1239"/>
                    <a:pt x="0" y="1858"/>
                  </a:cubicBezTo>
                  <a:cubicBezTo>
                    <a:pt x="24" y="2013"/>
                    <a:pt x="84" y="2156"/>
                    <a:pt x="179" y="2287"/>
                  </a:cubicBezTo>
                  <a:cubicBezTo>
                    <a:pt x="552" y="2378"/>
                    <a:pt x="937" y="2424"/>
                    <a:pt x="1323" y="2424"/>
                  </a:cubicBezTo>
                  <a:cubicBezTo>
                    <a:pt x="1590" y="2424"/>
                    <a:pt x="1857" y="2402"/>
                    <a:pt x="2120" y="2358"/>
                  </a:cubicBezTo>
                  <a:cubicBezTo>
                    <a:pt x="3286" y="2180"/>
                    <a:pt x="4358" y="1668"/>
                    <a:pt x="5418" y="1144"/>
                  </a:cubicBezTo>
                  <a:cubicBezTo>
                    <a:pt x="4632" y="560"/>
                    <a:pt x="3596" y="394"/>
                    <a:pt x="2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a:off x="2915825" y="1397625"/>
              <a:ext cx="808175" cy="619425"/>
            </a:xfrm>
            <a:custGeom>
              <a:avLst/>
              <a:gdLst/>
              <a:ahLst/>
              <a:cxnLst/>
              <a:rect l="l" t="t" r="r" b="b"/>
              <a:pathLst>
                <a:path w="32327" h="24777" extrusionOk="0">
                  <a:moveTo>
                    <a:pt x="1" y="0"/>
                  </a:moveTo>
                  <a:cubicBezTo>
                    <a:pt x="870" y="2667"/>
                    <a:pt x="2727" y="4906"/>
                    <a:pt x="5168" y="6287"/>
                  </a:cubicBezTo>
                  <a:cubicBezTo>
                    <a:pt x="5966" y="6727"/>
                    <a:pt x="6847" y="7085"/>
                    <a:pt x="7764" y="7085"/>
                  </a:cubicBezTo>
                  <a:cubicBezTo>
                    <a:pt x="9442" y="7073"/>
                    <a:pt x="10871" y="5894"/>
                    <a:pt x="12038" y="4703"/>
                  </a:cubicBezTo>
                  <a:lnTo>
                    <a:pt x="12038" y="4703"/>
                  </a:lnTo>
                  <a:cubicBezTo>
                    <a:pt x="11264" y="6620"/>
                    <a:pt x="10561" y="9061"/>
                    <a:pt x="12002" y="10549"/>
                  </a:cubicBezTo>
                  <a:cubicBezTo>
                    <a:pt x="12526" y="11097"/>
                    <a:pt x="13240" y="11395"/>
                    <a:pt x="13943" y="11692"/>
                  </a:cubicBezTo>
                  <a:cubicBezTo>
                    <a:pt x="15776" y="12442"/>
                    <a:pt x="17646" y="13240"/>
                    <a:pt x="19074" y="14621"/>
                  </a:cubicBezTo>
                  <a:cubicBezTo>
                    <a:pt x="19515" y="15038"/>
                    <a:pt x="19896" y="15514"/>
                    <a:pt x="20372" y="15871"/>
                  </a:cubicBezTo>
                  <a:cubicBezTo>
                    <a:pt x="21670" y="16872"/>
                    <a:pt x="23575" y="17098"/>
                    <a:pt x="24468" y="18467"/>
                  </a:cubicBezTo>
                  <a:cubicBezTo>
                    <a:pt x="24778" y="18943"/>
                    <a:pt x="24920" y="19527"/>
                    <a:pt x="25254" y="20003"/>
                  </a:cubicBezTo>
                  <a:cubicBezTo>
                    <a:pt x="25684" y="20627"/>
                    <a:pt x="26445" y="20960"/>
                    <a:pt x="27199" y="20960"/>
                  </a:cubicBezTo>
                  <a:cubicBezTo>
                    <a:pt x="27739" y="20960"/>
                    <a:pt x="28275" y="20789"/>
                    <a:pt x="28683" y="20432"/>
                  </a:cubicBezTo>
                  <a:lnTo>
                    <a:pt x="28683" y="20432"/>
                  </a:lnTo>
                  <a:cubicBezTo>
                    <a:pt x="28361" y="21217"/>
                    <a:pt x="27730" y="21836"/>
                    <a:pt x="26933" y="22134"/>
                  </a:cubicBezTo>
                  <a:cubicBezTo>
                    <a:pt x="27945" y="22622"/>
                    <a:pt x="27826" y="24420"/>
                    <a:pt x="28897" y="24730"/>
                  </a:cubicBezTo>
                  <a:cubicBezTo>
                    <a:pt x="29024" y="24761"/>
                    <a:pt x="29152" y="24777"/>
                    <a:pt x="29281" y="24777"/>
                  </a:cubicBezTo>
                  <a:cubicBezTo>
                    <a:pt x="29444" y="24777"/>
                    <a:pt x="29607" y="24752"/>
                    <a:pt x="29766" y="24706"/>
                  </a:cubicBezTo>
                  <a:cubicBezTo>
                    <a:pt x="30635" y="24539"/>
                    <a:pt x="31493" y="24301"/>
                    <a:pt x="32326" y="24015"/>
                  </a:cubicBezTo>
                  <a:cubicBezTo>
                    <a:pt x="32040" y="23884"/>
                    <a:pt x="31767" y="23718"/>
                    <a:pt x="31528" y="23503"/>
                  </a:cubicBezTo>
                  <a:cubicBezTo>
                    <a:pt x="30707" y="22753"/>
                    <a:pt x="30433" y="21575"/>
                    <a:pt x="30838" y="20539"/>
                  </a:cubicBezTo>
                  <a:cubicBezTo>
                    <a:pt x="31147" y="19800"/>
                    <a:pt x="31743" y="18788"/>
                    <a:pt x="31076" y="18336"/>
                  </a:cubicBezTo>
                  <a:cubicBezTo>
                    <a:pt x="30754" y="18110"/>
                    <a:pt x="30266" y="18181"/>
                    <a:pt x="30016" y="17884"/>
                  </a:cubicBezTo>
                  <a:cubicBezTo>
                    <a:pt x="29814" y="17634"/>
                    <a:pt x="29897" y="17276"/>
                    <a:pt x="29885" y="16955"/>
                  </a:cubicBezTo>
                  <a:cubicBezTo>
                    <a:pt x="29885" y="16824"/>
                    <a:pt x="29850" y="16693"/>
                    <a:pt x="29790" y="16574"/>
                  </a:cubicBezTo>
                  <a:cubicBezTo>
                    <a:pt x="30028" y="15729"/>
                    <a:pt x="29826" y="14693"/>
                    <a:pt x="29588" y="13788"/>
                  </a:cubicBezTo>
                  <a:cubicBezTo>
                    <a:pt x="29540" y="13609"/>
                    <a:pt x="29469" y="13407"/>
                    <a:pt x="29302" y="13323"/>
                  </a:cubicBezTo>
                  <a:cubicBezTo>
                    <a:pt x="29242" y="13306"/>
                    <a:pt x="29180" y="13297"/>
                    <a:pt x="29117" y="13297"/>
                  </a:cubicBezTo>
                  <a:cubicBezTo>
                    <a:pt x="29055" y="13297"/>
                    <a:pt x="28992" y="13306"/>
                    <a:pt x="28933" y="13323"/>
                  </a:cubicBezTo>
                  <a:cubicBezTo>
                    <a:pt x="28134" y="13572"/>
                    <a:pt x="27521" y="14485"/>
                    <a:pt x="26748" y="14485"/>
                  </a:cubicBezTo>
                  <a:cubicBezTo>
                    <a:pt x="26669" y="14485"/>
                    <a:pt x="26587" y="14476"/>
                    <a:pt x="26504" y="14455"/>
                  </a:cubicBezTo>
                  <a:cubicBezTo>
                    <a:pt x="26182" y="14383"/>
                    <a:pt x="25932" y="14133"/>
                    <a:pt x="25706" y="13895"/>
                  </a:cubicBezTo>
                  <a:cubicBezTo>
                    <a:pt x="24742" y="12847"/>
                    <a:pt x="23968" y="11657"/>
                    <a:pt x="23396" y="10359"/>
                  </a:cubicBezTo>
                  <a:cubicBezTo>
                    <a:pt x="22693" y="10904"/>
                    <a:pt x="21857" y="11482"/>
                    <a:pt x="20999" y="11482"/>
                  </a:cubicBezTo>
                  <a:cubicBezTo>
                    <a:pt x="20827" y="11482"/>
                    <a:pt x="20653" y="11458"/>
                    <a:pt x="20479" y="11407"/>
                  </a:cubicBezTo>
                  <a:cubicBezTo>
                    <a:pt x="19634" y="11145"/>
                    <a:pt x="19134" y="10264"/>
                    <a:pt x="18872" y="9418"/>
                  </a:cubicBezTo>
                  <a:cubicBezTo>
                    <a:pt x="18598" y="8573"/>
                    <a:pt x="18479" y="7656"/>
                    <a:pt x="17991" y="6918"/>
                  </a:cubicBezTo>
                  <a:cubicBezTo>
                    <a:pt x="17419" y="6025"/>
                    <a:pt x="16431" y="5501"/>
                    <a:pt x="15586" y="4846"/>
                  </a:cubicBezTo>
                  <a:cubicBezTo>
                    <a:pt x="14741" y="4191"/>
                    <a:pt x="13979" y="3191"/>
                    <a:pt x="14205" y="2155"/>
                  </a:cubicBezTo>
                  <a:cubicBezTo>
                    <a:pt x="14084" y="2124"/>
                    <a:pt x="13960" y="2111"/>
                    <a:pt x="13836" y="2111"/>
                  </a:cubicBezTo>
                  <a:cubicBezTo>
                    <a:pt x="13141" y="2111"/>
                    <a:pt x="12407" y="2523"/>
                    <a:pt x="11743" y="2523"/>
                  </a:cubicBezTo>
                  <a:cubicBezTo>
                    <a:pt x="11523" y="2523"/>
                    <a:pt x="11310" y="2478"/>
                    <a:pt x="11109" y="2358"/>
                  </a:cubicBezTo>
                  <a:cubicBezTo>
                    <a:pt x="10764" y="2144"/>
                    <a:pt x="10561" y="1763"/>
                    <a:pt x="10240" y="1524"/>
                  </a:cubicBezTo>
                  <a:cubicBezTo>
                    <a:pt x="9971" y="1323"/>
                    <a:pt x="9652" y="1242"/>
                    <a:pt x="9321" y="1242"/>
                  </a:cubicBezTo>
                  <a:cubicBezTo>
                    <a:pt x="8889" y="1242"/>
                    <a:pt x="8435" y="1378"/>
                    <a:pt x="8037" y="1560"/>
                  </a:cubicBezTo>
                  <a:cubicBezTo>
                    <a:pt x="7344" y="1866"/>
                    <a:pt x="6663" y="2299"/>
                    <a:pt x="5901" y="2299"/>
                  </a:cubicBezTo>
                  <a:cubicBezTo>
                    <a:pt x="5891" y="2299"/>
                    <a:pt x="5881" y="2298"/>
                    <a:pt x="5870" y="2298"/>
                  </a:cubicBezTo>
                  <a:cubicBezTo>
                    <a:pt x="5313" y="2298"/>
                    <a:pt x="4778" y="2072"/>
                    <a:pt x="4221" y="2072"/>
                  </a:cubicBezTo>
                  <a:cubicBezTo>
                    <a:pt x="4208" y="2072"/>
                    <a:pt x="4194" y="2072"/>
                    <a:pt x="4180" y="2072"/>
                  </a:cubicBezTo>
                  <a:cubicBezTo>
                    <a:pt x="3807" y="2072"/>
                    <a:pt x="3402" y="2189"/>
                    <a:pt x="3022" y="2189"/>
                  </a:cubicBezTo>
                  <a:cubicBezTo>
                    <a:pt x="2832" y="2189"/>
                    <a:pt x="2648" y="2159"/>
                    <a:pt x="2477" y="2072"/>
                  </a:cubicBezTo>
                  <a:cubicBezTo>
                    <a:pt x="2096" y="1882"/>
                    <a:pt x="1894" y="1453"/>
                    <a:pt x="1644" y="1120"/>
                  </a:cubicBezTo>
                  <a:cubicBezTo>
                    <a:pt x="1239" y="572"/>
                    <a:pt x="655" y="179"/>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 name="Google Shape;226;p3"/>
          <p:cNvGrpSpPr/>
          <p:nvPr/>
        </p:nvGrpSpPr>
        <p:grpSpPr>
          <a:xfrm rot="-9295578" flipH="1">
            <a:off x="8138400" y="-417538"/>
            <a:ext cx="1310978" cy="2857979"/>
            <a:chOff x="3345650" y="2840950"/>
            <a:chExt cx="370900" cy="808575"/>
          </a:xfrm>
        </p:grpSpPr>
        <p:sp>
          <p:nvSpPr>
            <p:cNvPr id="227" name="Google Shape;227;p3"/>
            <p:cNvSpPr/>
            <p:nvPr/>
          </p:nvSpPr>
          <p:spPr>
            <a:xfrm>
              <a:off x="3486400" y="2932175"/>
              <a:ext cx="95900" cy="717350"/>
            </a:xfrm>
            <a:custGeom>
              <a:avLst/>
              <a:gdLst/>
              <a:ahLst/>
              <a:cxnLst/>
              <a:rect l="l" t="t" r="r" b="b"/>
              <a:pathLst>
                <a:path w="3836" h="28694" extrusionOk="0">
                  <a:moveTo>
                    <a:pt x="3818" y="1"/>
                  </a:moveTo>
                  <a:cubicBezTo>
                    <a:pt x="3809" y="1"/>
                    <a:pt x="3800" y="7"/>
                    <a:pt x="3800" y="19"/>
                  </a:cubicBezTo>
                  <a:cubicBezTo>
                    <a:pt x="3467" y="3781"/>
                    <a:pt x="3086" y="7520"/>
                    <a:pt x="2574" y="11258"/>
                  </a:cubicBezTo>
                  <a:cubicBezTo>
                    <a:pt x="2074" y="14949"/>
                    <a:pt x="1502" y="18628"/>
                    <a:pt x="943" y="22307"/>
                  </a:cubicBezTo>
                  <a:cubicBezTo>
                    <a:pt x="776" y="23319"/>
                    <a:pt x="621" y="24331"/>
                    <a:pt x="466" y="25355"/>
                  </a:cubicBezTo>
                  <a:cubicBezTo>
                    <a:pt x="311" y="26403"/>
                    <a:pt x="50" y="27498"/>
                    <a:pt x="14" y="28558"/>
                  </a:cubicBezTo>
                  <a:cubicBezTo>
                    <a:pt x="1" y="28644"/>
                    <a:pt x="69" y="28694"/>
                    <a:pt x="136" y="28694"/>
                  </a:cubicBezTo>
                  <a:cubicBezTo>
                    <a:pt x="189" y="28694"/>
                    <a:pt x="241" y="28662"/>
                    <a:pt x="252" y="28594"/>
                  </a:cubicBezTo>
                  <a:cubicBezTo>
                    <a:pt x="478" y="27713"/>
                    <a:pt x="550" y="26772"/>
                    <a:pt x="692" y="25867"/>
                  </a:cubicBezTo>
                  <a:cubicBezTo>
                    <a:pt x="835" y="24939"/>
                    <a:pt x="966" y="23998"/>
                    <a:pt x="1109" y="23069"/>
                  </a:cubicBezTo>
                  <a:cubicBezTo>
                    <a:pt x="1383" y="21200"/>
                    <a:pt x="1657" y="19331"/>
                    <a:pt x="1919" y="17473"/>
                  </a:cubicBezTo>
                  <a:cubicBezTo>
                    <a:pt x="2455" y="13782"/>
                    <a:pt x="2931" y="10091"/>
                    <a:pt x="3300" y="6389"/>
                  </a:cubicBezTo>
                  <a:cubicBezTo>
                    <a:pt x="3514" y="4269"/>
                    <a:pt x="3729" y="2150"/>
                    <a:pt x="3836" y="19"/>
                  </a:cubicBezTo>
                  <a:cubicBezTo>
                    <a:pt x="3836" y="7"/>
                    <a:pt x="3827" y="1"/>
                    <a:pt x="381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p:nvPr/>
          </p:nvSpPr>
          <p:spPr>
            <a:xfrm>
              <a:off x="3537325" y="2851675"/>
              <a:ext cx="44075" cy="80975"/>
            </a:xfrm>
            <a:custGeom>
              <a:avLst/>
              <a:gdLst/>
              <a:ahLst/>
              <a:cxnLst/>
              <a:rect l="l" t="t" r="r" b="b"/>
              <a:pathLst>
                <a:path w="1763" h="3239" extrusionOk="0">
                  <a:moveTo>
                    <a:pt x="84" y="0"/>
                  </a:moveTo>
                  <a:lnTo>
                    <a:pt x="84" y="0"/>
                  </a:lnTo>
                  <a:cubicBezTo>
                    <a:pt x="1" y="2548"/>
                    <a:pt x="1763" y="3239"/>
                    <a:pt x="1763" y="3239"/>
                  </a:cubicBezTo>
                  <a:cubicBezTo>
                    <a:pt x="1406" y="2167"/>
                    <a:pt x="1168" y="2060"/>
                    <a:pt x="727" y="1298"/>
                  </a:cubicBezTo>
                  <a:cubicBezTo>
                    <a:pt x="477" y="881"/>
                    <a:pt x="263" y="441"/>
                    <a:pt x="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3581400" y="2840950"/>
              <a:ext cx="34850" cy="91400"/>
            </a:xfrm>
            <a:custGeom>
              <a:avLst/>
              <a:gdLst/>
              <a:ahLst/>
              <a:cxnLst/>
              <a:rect l="l" t="t" r="r" b="b"/>
              <a:pathLst>
                <a:path w="1394" h="3656" extrusionOk="0">
                  <a:moveTo>
                    <a:pt x="1274" y="1"/>
                  </a:moveTo>
                  <a:lnTo>
                    <a:pt x="1274" y="1"/>
                  </a:lnTo>
                  <a:cubicBezTo>
                    <a:pt x="869" y="584"/>
                    <a:pt x="619" y="1251"/>
                    <a:pt x="536" y="1953"/>
                  </a:cubicBezTo>
                  <a:cubicBezTo>
                    <a:pt x="369" y="3156"/>
                    <a:pt x="0" y="3656"/>
                    <a:pt x="0" y="3656"/>
                  </a:cubicBezTo>
                  <a:cubicBezTo>
                    <a:pt x="536" y="3334"/>
                    <a:pt x="917" y="2811"/>
                    <a:pt x="1083" y="2203"/>
                  </a:cubicBezTo>
                  <a:cubicBezTo>
                    <a:pt x="1393" y="1168"/>
                    <a:pt x="1060" y="429"/>
                    <a:pt x="127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
            <p:cNvSpPr/>
            <p:nvPr/>
          </p:nvSpPr>
          <p:spPr>
            <a:xfrm>
              <a:off x="3587050" y="2889475"/>
              <a:ext cx="62225" cy="56575"/>
            </a:xfrm>
            <a:custGeom>
              <a:avLst/>
              <a:gdLst/>
              <a:ahLst/>
              <a:cxnLst/>
              <a:rect l="l" t="t" r="r" b="b"/>
              <a:pathLst>
                <a:path w="2489" h="2263" extrusionOk="0">
                  <a:moveTo>
                    <a:pt x="2489" y="0"/>
                  </a:moveTo>
                  <a:lnTo>
                    <a:pt x="2489" y="0"/>
                  </a:lnTo>
                  <a:cubicBezTo>
                    <a:pt x="2131" y="393"/>
                    <a:pt x="1727" y="751"/>
                    <a:pt x="1286" y="1036"/>
                  </a:cubicBezTo>
                  <a:cubicBezTo>
                    <a:pt x="798" y="1370"/>
                    <a:pt x="357" y="1786"/>
                    <a:pt x="0" y="2263"/>
                  </a:cubicBezTo>
                  <a:cubicBezTo>
                    <a:pt x="250" y="2048"/>
                    <a:pt x="941" y="2120"/>
                    <a:pt x="1572" y="1584"/>
                  </a:cubicBezTo>
                  <a:cubicBezTo>
                    <a:pt x="2191" y="1036"/>
                    <a:pt x="2489" y="1"/>
                    <a:pt x="2489"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
            <p:cNvSpPr/>
            <p:nvPr/>
          </p:nvSpPr>
          <p:spPr>
            <a:xfrm>
              <a:off x="3581975" y="2931750"/>
              <a:ext cx="76825" cy="52700"/>
            </a:xfrm>
            <a:custGeom>
              <a:avLst/>
              <a:gdLst/>
              <a:ahLst/>
              <a:cxnLst/>
              <a:rect l="l" t="t" r="r" b="b"/>
              <a:pathLst>
                <a:path w="3073" h="2108" extrusionOk="0">
                  <a:moveTo>
                    <a:pt x="3073" y="0"/>
                  </a:moveTo>
                  <a:cubicBezTo>
                    <a:pt x="2620" y="393"/>
                    <a:pt x="2120" y="714"/>
                    <a:pt x="1584" y="965"/>
                  </a:cubicBezTo>
                  <a:cubicBezTo>
                    <a:pt x="1001" y="1250"/>
                    <a:pt x="465" y="1643"/>
                    <a:pt x="1" y="2108"/>
                  </a:cubicBezTo>
                  <a:cubicBezTo>
                    <a:pt x="310" y="1917"/>
                    <a:pt x="1060" y="2096"/>
                    <a:pt x="1822" y="1596"/>
                  </a:cubicBezTo>
                  <a:cubicBezTo>
                    <a:pt x="2573" y="1096"/>
                    <a:pt x="3073" y="0"/>
                    <a:pt x="307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a:off x="3582275" y="2973700"/>
              <a:ext cx="90525" cy="43200"/>
            </a:xfrm>
            <a:custGeom>
              <a:avLst/>
              <a:gdLst/>
              <a:ahLst/>
              <a:cxnLst/>
              <a:rect l="l" t="t" r="r" b="b"/>
              <a:pathLst>
                <a:path w="3621" h="1728" extrusionOk="0">
                  <a:moveTo>
                    <a:pt x="3620" y="1"/>
                  </a:moveTo>
                  <a:cubicBezTo>
                    <a:pt x="3084" y="334"/>
                    <a:pt x="2501" y="596"/>
                    <a:pt x="1882" y="775"/>
                  </a:cubicBezTo>
                  <a:cubicBezTo>
                    <a:pt x="1203" y="977"/>
                    <a:pt x="572" y="1311"/>
                    <a:pt x="1" y="1727"/>
                  </a:cubicBezTo>
                  <a:cubicBezTo>
                    <a:pt x="85" y="1688"/>
                    <a:pt x="192" y="1677"/>
                    <a:pt x="318" y="1677"/>
                  </a:cubicBezTo>
                  <a:cubicBezTo>
                    <a:pt x="499" y="1677"/>
                    <a:pt x="719" y="1700"/>
                    <a:pt x="966" y="1700"/>
                  </a:cubicBezTo>
                  <a:cubicBezTo>
                    <a:pt x="1279" y="1700"/>
                    <a:pt x="1636" y="1662"/>
                    <a:pt x="2013" y="1489"/>
                  </a:cubicBezTo>
                  <a:cubicBezTo>
                    <a:pt x="2906" y="1072"/>
                    <a:pt x="3620" y="1"/>
                    <a:pt x="36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
            <p:cNvSpPr/>
            <p:nvPr/>
          </p:nvSpPr>
          <p:spPr>
            <a:xfrm>
              <a:off x="3581975" y="3015075"/>
              <a:ext cx="104800" cy="36800"/>
            </a:xfrm>
            <a:custGeom>
              <a:avLst/>
              <a:gdLst/>
              <a:ahLst/>
              <a:cxnLst/>
              <a:rect l="l" t="t" r="r" b="b"/>
              <a:pathLst>
                <a:path w="4192" h="1472" extrusionOk="0">
                  <a:moveTo>
                    <a:pt x="4192" y="1"/>
                  </a:moveTo>
                  <a:lnTo>
                    <a:pt x="4192" y="1"/>
                  </a:lnTo>
                  <a:cubicBezTo>
                    <a:pt x="3549" y="287"/>
                    <a:pt x="2882" y="477"/>
                    <a:pt x="2192" y="572"/>
                  </a:cubicBezTo>
                  <a:cubicBezTo>
                    <a:pt x="1418" y="703"/>
                    <a:pt x="679" y="953"/>
                    <a:pt x="1" y="1322"/>
                  </a:cubicBezTo>
                  <a:cubicBezTo>
                    <a:pt x="49" y="1308"/>
                    <a:pt x="102" y="1302"/>
                    <a:pt x="160" y="1302"/>
                  </a:cubicBezTo>
                  <a:cubicBezTo>
                    <a:pt x="473" y="1302"/>
                    <a:pt x="934" y="1471"/>
                    <a:pt x="1502" y="1471"/>
                  </a:cubicBezTo>
                  <a:cubicBezTo>
                    <a:pt x="1728" y="1471"/>
                    <a:pt x="1970" y="1445"/>
                    <a:pt x="2227" y="1370"/>
                  </a:cubicBezTo>
                  <a:cubicBezTo>
                    <a:pt x="3251" y="1061"/>
                    <a:pt x="4192" y="1"/>
                    <a:pt x="419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
            <p:cNvSpPr/>
            <p:nvPr/>
          </p:nvSpPr>
          <p:spPr>
            <a:xfrm>
              <a:off x="3583175" y="3056450"/>
              <a:ext cx="113725" cy="34125"/>
            </a:xfrm>
            <a:custGeom>
              <a:avLst/>
              <a:gdLst/>
              <a:ahLst/>
              <a:cxnLst/>
              <a:rect l="l" t="t" r="r" b="b"/>
              <a:pathLst>
                <a:path w="4549" h="1365" extrusionOk="0">
                  <a:moveTo>
                    <a:pt x="4549" y="1"/>
                  </a:moveTo>
                  <a:cubicBezTo>
                    <a:pt x="3846" y="251"/>
                    <a:pt x="3120" y="406"/>
                    <a:pt x="2382" y="465"/>
                  </a:cubicBezTo>
                  <a:cubicBezTo>
                    <a:pt x="1548" y="537"/>
                    <a:pt x="751" y="751"/>
                    <a:pt x="0" y="1096"/>
                  </a:cubicBezTo>
                  <a:cubicBezTo>
                    <a:pt x="37" y="1088"/>
                    <a:pt x="76" y="1085"/>
                    <a:pt x="118" y="1085"/>
                  </a:cubicBezTo>
                  <a:cubicBezTo>
                    <a:pt x="487" y="1085"/>
                    <a:pt x="1035" y="1365"/>
                    <a:pt x="1759" y="1365"/>
                  </a:cubicBezTo>
                  <a:cubicBezTo>
                    <a:pt x="1947" y="1365"/>
                    <a:pt x="2146" y="1346"/>
                    <a:pt x="2358" y="1299"/>
                  </a:cubicBezTo>
                  <a:cubicBezTo>
                    <a:pt x="3477" y="1060"/>
                    <a:pt x="4549" y="1"/>
                    <a:pt x="4549"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
            <p:cNvSpPr/>
            <p:nvPr/>
          </p:nvSpPr>
          <p:spPr>
            <a:xfrm>
              <a:off x="3573650" y="3110475"/>
              <a:ext cx="122950" cy="23100"/>
            </a:xfrm>
            <a:custGeom>
              <a:avLst/>
              <a:gdLst/>
              <a:ahLst/>
              <a:cxnLst/>
              <a:rect l="l" t="t" r="r" b="b"/>
              <a:pathLst>
                <a:path w="4918" h="924" extrusionOk="0">
                  <a:moveTo>
                    <a:pt x="1772" y="0"/>
                  </a:moveTo>
                  <a:cubicBezTo>
                    <a:pt x="817" y="0"/>
                    <a:pt x="0" y="197"/>
                    <a:pt x="0" y="197"/>
                  </a:cubicBezTo>
                  <a:cubicBezTo>
                    <a:pt x="473" y="197"/>
                    <a:pt x="1180" y="924"/>
                    <a:pt x="2365" y="924"/>
                  </a:cubicBezTo>
                  <a:cubicBezTo>
                    <a:pt x="2374" y="924"/>
                    <a:pt x="2384" y="924"/>
                    <a:pt x="2394" y="924"/>
                  </a:cubicBezTo>
                  <a:cubicBezTo>
                    <a:pt x="3584" y="912"/>
                    <a:pt x="4918" y="43"/>
                    <a:pt x="4918" y="42"/>
                  </a:cubicBezTo>
                  <a:lnTo>
                    <a:pt x="4918" y="42"/>
                  </a:lnTo>
                  <a:cubicBezTo>
                    <a:pt x="4521" y="104"/>
                    <a:pt x="4120" y="133"/>
                    <a:pt x="3720" y="133"/>
                  </a:cubicBezTo>
                  <a:cubicBezTo>
                    <a:pt x="3340" y="133"/>
                    <a:pt x="2961" y="107"/>
                    <a:pt x="2584" y="54"/>
                  </a:cubicBezTo>
                  <a:cubicBezTo>
                    <a:pt x="2312" y="16"/>
                    <a:pt x="2037" y="0"/>
                    <a:pt x="1772"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
            <p:cNvSpPr/>
            <p:nvPr/>
          </p:nvSpPr>
          <p:spPr>
            <a:xfrm>
              <a:off x="3572450" y="3161925"/>
              <a:ext cx="137250" cy="28750"/>
            </a:xfrm>
            <a:custGeom>
              <a:avLst/>
              <a:gdLst/>
              <a:ahLst/>
              <a:cxnLst/>
              <a:rect l="l" t="t" r="r" b="b"/>
              <a:pathLst>
                <a:path w="5490" h="1150" extrusionOk="0">
                  <a:moveTo>
                    <a:pt x="1151" y="0"/>
                  </a:moveTo>
                  <a:cubicBezTo>
                    <a:pt x="483" y="0"/>
                    <a:pt x="1" y="68"/>
                    <a:pt x="1" y="68"/>
                  </a:cubicBezTo>
                  <a:cubicBezTo>
                    <a:pt x="549" y="116"/>
                    <a:pt x="1251" y="1021"/>
                    <a:pt x="2584" y="1140"/>
                  </a:cubicBezTo>
                  <a:cubicBezTo>
                    <a:pt x="2667" y="1146"/>
                    <a:pt x="2751" y="1149"/>
                    <a:pt x="2835" y="1149"/>
                  </a:cubicBezTo>
                  <a:cubicBezTo>
                    <a:pt x="4107" y="1149"/>
                    <a:pt x="5490" y="437"/>
                    <a:pt x="5490" y="437"/>
                  </a:cubicBezTo>
                  <a:lnTo>
                    <a:pt x="5490" y="437"/>
                  </a:lnTo>
                  <a:cubicBezTo>
                    <a:pt x="5359" y="443"/>
                    <a:pt x="5229" y="445"/>
                    <a:pt x="5099" y="445"/>
                  </a:cubicBezTo>
                  <a:cubicBezTo>
                    <a:pt x="4360" y="445"/>
                    <a:pt x="3624" y="359"/>
                    <a:pt x="2906" y="187"/>
                  </a:cubicBezTo>
                  <a:cubicBezTo>
                    <a:pt x="2302" y="41"/>
                    <a:pt x="1670" y="0"/>
                    <a:pt x="115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
            <p:cNvSpPr/>
            <p:nvPr/>
          </p:nvSpPr>
          <p:spPr>
            <a:xfrm>
              <a:off x="3567400" y="3207950"/>
              <a:ext cx="144675" cy="39025"/>
            </a:xfrm>
            <a:custGeom>
              <a:avLst/>
              <a:gdLst/>
              <a:ahLst/>
              <a:cxnLst/>
              <a:rect l="l" t="t" r="r" b="b"/>
              <a:pathLst>
                <a:path w="5787" h="1561" extrusionOk="0">
                  <a:moveTo>
                    <a:pt x="31" y="1"/>
                  </a:moveTo>
                  <a:cubicBezTo>
                    <a:pt x="11" y="1"/>
                    <a:pt x="0" y="1"/>
                    <a:pt x="0" y="1"/>
                  </a:cubicBezTo>
                  <a:cubicBezTo>
                    <a:pt x="560" y="120"/>
                    <a:pt x="1191" y="1180"/>
                    <a:pt x="2596" y="1477"/>
                  </a:cubicBezTo>
                  <a:cubicBezTo>
                    <a:pt x="2865" y="1537"/>
                    <a:pt x="3147" y="1561"/>
                    <a:pt x="3428" y="1561"/>
                  </a:cubicBezTo>
                  <a:cubicBezTo>
                    <a:pt x="4618" y="1561"/>
                    <a:pt x="5787" y="1132"/>
                    <a:pt x="5787" y="1132"/>
                  </a:cubicBezTo>
                  <a:cubicBezTo>
                    <a:pt x="4858" y="1061"/>
                    <a:pt x="3941" y="858"/>
                    <a:pt x="3060" y="525"/>
                  </a:cubicBezTo>
                  <a:cubicBezTo>
                    <a:pt x="1757" y="21"/>
                    <a:pt x="262" y="1"/>
                    <a:pt x="3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
            <p:cNvSpPr/>
            <p:nvPr/>
          </p:nvSpPr>
          <p:spPr>
            <a:xfrm>
              <a:off x="3560250" y="3266600"/>
              <a:ext cx="149750" cy="58450"/>
            </a:xfrm>
            <a:custGeom>
              <a:avLst/>
              <a:gdLst/>
              <a:ahLst/>
              <a:cxnLst/>
              <a:rect l="l" t="t" r="r" b="b"/>
              <a:pathLst>
                <a:path w="5990" h="2338" extrusionOk="0">
                  <a:moveTo>
                    <a:pt x="1" y="1"/>
                  </a:moveTo>
                  <a:lnTo>
                    <a:pt x="1" y="1"/>
                  </a:lnTo>
                  <a:cubicBezTo>
                    <a:pt x="572" y="239"/>
                    <a:pt x="1072" y="1465"/>
                    <a:pt x="2525" y="2037"/>
                  </a:cubicBezTo>
                  <a:cubicBezTo>
                    <a:pt x="3129" y="2269"/>
                    <a:pt x="3830" y="2337"/>
                    <a:pt x="4443" y="2337"/>
                  </a:cubicBezTo>
                  <a:cubicBezTo>
                    <a:pt x="5303" y="2337"/>
                    <a:pt x="5990" y="2203"/>
                    <a:pt x="5990" y="2203"/>
                  </a:cubicBezTo>
                  <a:cubicBezTo>
                    <a:pt x="5001" y="1965"/>
                    <a:pt x="4061" y="1584"/>
                    <a:pt x="3180" y="1084"/>
                  </a:cubicBezTo>
                  <a:cubicBezTo>
                    <a:pt x="1763" y="263"/>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
            <p:cNvSpPr/>
            <p:nvPr/>
          </p:nvSpPr>
          <p:spPr>
            <a:xfrm>
              <a:off x="3550425" y="3329700"/>
              <a:ext cx="166125" cy="64500"/>
            </a:xfrm>
            <a:custGeom>
              <a:avLst/>
              <a:gdLst/>
              <a:ahLst/>
              <a:cxnLst/>
              <a:rect l="l" t="t" r="r" b="b"/>
              <a:pathLst>
                <a:path w="6645" h="2580" extrusionOk="0">
                  <a:moveTo>
                    <a:pt x="1" y="1"/>
                  </a:moveTo>
                  <a:lnTo>
                    <a:pt x="1" y="1"/>
                  </a:lnTo>
                  <a:cubicBezTo>
                    <a:pt x="656" y="251"/>
                    <a:pt x="1191" y="1620"/>
                    <a:pt x="2799" y="2239"/>
                  </a:cubicBezTo>
                  <a:cubicBezTo>
                    <a:pt x="3474" y="2502"/>
                    <a:pt x="4256" y="2579"/>
                    <a:pt x="4937" y="2579"/>
                  </a:cubicBezTo>
                  <a:cubicBezTo>
                    <a:pt x="5889" y="2579"/>
                    <a:pt x="6644" y="2430"/>
                    <a:pt x="6644" y="2430"/>
                  </a:cubicBezTo>
                  <a:cubicBezTo>
                    <a:pt x="5549" y="2168"/>
                    <a:pt x="4501" y="1751"/>
                    <a:pt x="3537" y="1191"/>
                  </a:cubicBezTo>
                  <a:cubicBezTo>
                    <a:pt x="1953" y="287"/>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
            <p:cNvSpPr/>
            <p:nvPr/>
          </p:nvSpPr>
          <p:spPr>
            <a:xfrm>
              <a:off x="3548050" y="3391325"/>
              <a:ext cx="152725" cy="76375"/>
            </a:xfrm>
            <a:custGeom>
              <a:avLst/>
              <a:gdLst/>
              <a:ahLst/>
              <a:cxnLst/>
              <a:rect l="l" t="t" r="r" b="b"/>
              <a:pathLst>
                <a:path w="6109" h="3055" extrusionOk="0">
                  <a:moveTo>
                    <a:pt x="1" y="0"/>
                  </a:moveTo>
                  <a:lnTo>
                    <a:pt x="1" y="0"/>
                  </a:lnTo>
                  <a:cubicBezTo>
                    <a:pt x="596" y="310"/>
                    <a:pt x="965" y="1679"/>
                    <a:pt x="2441" y="2453"/>
                  </a:cubicBezTo>
                  <a:cubicBezTo>
                    <a:pt x="3446" y="2972"/>
                    <a:pt x="4783" y="3055"/>
                    <a:pt x="5533" y="3055"/>
                  </a:cubicBezTo>
                  <a:cubicBezTo>
                    <a:pt x="5885" y="3055"/>
                    <a:pt x="6108" y="3036"/>
                    <a:pt x="6108" y="3036"/>
                  </a:cubicBezTo>
                  <a:cubicBezTo>
                    <a:pt x="5084" y="2667"/>
                    <a:pt x="4132" y="2155"/>
                    <a:pt x="3251" y="1524"/>
                  </a:cubicBezTo>
                  <a:cubicBezTo>
                    <a:pt x="1846" y="489"/>
                    <a:pt x="1" y="0"/>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
            <p:cNvSpPr/>
            <p:nvPr/>
          </p:nvSpPr>
          <p:spPr>
            <a:xfrm>
              <a:off x="3537325" y="3449950"/>
              <a:ext cx="121475" cy="84875"/>
            </a:xfrm>
            <a:custGeom>
              <a:avLst/>
              <a:gdLst/>
              <a:ahLst/>
              <a:cxnLst/>
              <a:rect l="l" t="t" r="r" b="b"/>
              <a:pathLst>
                <a:path w="4859" h="3395" extrusionOk="0">
                  <a:moveTo>
                    <a:pt x="1" y="1"/>
                  </a:moveTo>
                  <a:cubicBezTo>
                    <a:pt x="477" y="346"/>
                    <a:pt x="620" y="1572"/>
                    <a:pt x="1787" y="2418"/>
                  </a:cubicBezTo>
                  <a:cubicBezTo>
                    <a:pt x="2954" y="3275"/>
                    <a:pt x="4859" y="3394"/>
                    <a:pt x="4859" y="3394"/>
                  </a:cubicBezTo>
                  <a:cubicBezTo>
                    <a:pt x="4025" y="2954"/>
                    <a:pt x="3275" y="2394"/>
                    <a:pt x="2608" y="1727"/>
                  </a:cubicBezTo>
                  <a:cubicBezTo>
                    <a:pt x="1525" y="656"/>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
            <p:cNvSpPr/>
            <p:nvPr/>
          </p:nvSpPr>
          <p:spPr>
            <a:xfrm>
              <a:off x="3524525" y="3525850"/>
              <a:ext cx="83375" cy="78925"/>
            </a:xfrm>
            <a:custGeom>
              <a:avLst/>
              <a:gdLst/>
              <a:ahLst/>
              <a:cxnLst/>
              <a:rect l="l" t="t" r="r" b="b"/>
              <a:pathLst>
                <a:path w="3335" h="3157" extrusionOk="0">
                  <a:moveTo>
                    <a:pt x="1" y="1"/>
                  </a:moveTo>
                  <a:cubicBezTo>
                    <a:pt x="322" y="322"/>
                    <a:pt x="310" y="1287"/>
                    <a:pt x="1096" y="2061"/>
                  </a:cubicBezTo>
                  <a:cubicBezTo>
                    <a:pt x="1894" y="2847"/>
                    <a:pt x="3335" y="3156"/>
                    <a:pt x="3335" y="3156"/>
                  </a:cubicBezTo>
                  <a:cubicBezTo>
                    <a:pt x="2751" y="2716"/>
                    <a:pt x="2227" y="2204"/>
                    <a:pt x="1787" y="1632"/>
                  </a:cubicBezTo>
                  <a:cubicBezTo>
                    <a:pt x="1287" y="989"/>
                    <a:pt x="680" y="44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
            <p:cNvSpPr/>
            <p:nvPr/>
          </p:nvSpPr>
          <p:spPr>
            <a:xfrm>
              <a:off x="3515900" y="2901975"/>
              <a:ext cx="60150" cy="71175"/>
            </a:xfrm>
            <a:custGeom>
              <a:avLst/>
              <a:gdLst/>
              <a:ahLst/>
              <a:cxnLst/>
              <a:rect l="l" t="t" r="r" b="b"/>
              <a:pathLst>
                <a:path w="2406" h="2847" extrusionOk="0">
                  <a:moveTo>
                    <a:pt x="1" y="0"/>
                  </a:moveTo>
                  <a:lnTo>
                    <a:pt x="1" y="0"/>
                  </a:lnTo>
                  <a:cubicBezTo>
                    <a:pt x="1" y="1"/>
                    <a:pt x="191" y="1191"/>
                    <a:pt x="786" y="1870"/>
                  </a:cubicBezTo>
                  <a:cubicBezTo>
                    <a:pt x="1394" y="2548"/>
                    <a:pt x="2168" y="2572"/>
                    <a:pt x="2406" y="2846"/>
                  </a:cubicBezTo>
                  <a:cubicBezTo>
                    <a:pt x="2084" y="2275"/>
                    <a:pt x="1668" y="1751"/>
                    <a:pt x="1167" y="1322"/>
                  </a:cubicBezTo>
                  <a:cubicBezTo>
                    <a:pt x="715" y="941"/>
                    <a:pt x="322" y="501"/>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
            <p:cNvSpPr/>
            <p:nvPr/>
          </p:nvSpPr>
          <p:spPr>
            <a:xfrm>
              <a:off x="3494475" y="2941275"/>
              <a:ext cx="76225" cy="65500"/>
            </a:xfrm>
            <a:custGeom>
              <a:avLst/>
              <a:gdLst/>
              <a:ahLst/>
              <a:cxnLst/>
              <a:rect l="l" t="t" r="r" b="b"/>
              <a:pathLst>
                <a:path w="3049" h="2620" extrusionOk="0">
                  <a:moveTo>
                    <a:pt x="0" y="0"/>
                  </a:moveTo>
                  <a:cubicBezTo>
                    <a:pt x="0" y="0"/>
                    <a:pt x="405" y="1238"/>
                    <a:pt x="1155" y="1857"/>
                  </a:cubicBezTo>
                  <a:cubicBezTo>
                    <a:pt x="1917" y="2477"/>
                    <a:pt x="2739" y="2369"/>
                    <a:pt x="3048" y="2619"/>
                  </a:cubicBezTo>
                  <a:cubicBezTo>
                    <a:pt x="2608" y="2072"/>
                    <a:pt x="2072" y="1584"/>
                    <a:pt x="1477" y="1203"/>
                  </a:cubicBezTo>
                  <a:cubicBezTo>
                    <a:pt x="929" y="881"/>
                    <a:pt x="429" y="476"/>
                    <a:pt x="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
            <p:cNvSpPr/>
            <p:nvPr/>
          </p:nvSpPr>
          <p:spPr>
            <a:xfrm>
              <a:off x="3472150" y="2979675"/>
              <a:ext cx="92600" cy="59850"/>
            </a:xfrm>
            <a:custGeom>
              <a:avLst/>
              <a:gdLst/>
              <a:ahLst/>
              <a:cxnLst/>
              <a:rect l="l" t="t" r="r" b="b"/>
              <a:pathLst>
                <a:path w="3704" h="2394" extrusionOk="0">
                  <a:moveTo>
                    <a:pt x="0" y="0"/>
                  </a:moveTo>
                  <a:cubicBezTo>
                    <a:pt x="1" y="0"/>
                    <a:pt x="620" y="1274"/>
                    <a:pt x="1536" y="1834"/>
                  </a:cubicBezTo>
                  <a:cubicBezTo>
                    <a:pt x="2453" y="2393"/>
                    <a:pt x="3334" y="2143"/>
                    <a:pt x="3703" y="2369"/>
                  </a:cubicBezTo>
                  <a:cubicBezTo>
                    <a:pt x="3144" y="1834"/>
                    <a:pt x="2489" y="1405"/>
                    <a:pt x="1786" y="1083"/>
                  </a:cubicBezTo>
                  <a:cubicBezTo>
                    <a:pt x="1143" y="810"/>
                    <a:pt x="536" y="441"/>
                    <a:pt x="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
            <p:cNvSpPr/>
            <p:nvPr/>
          </p:nvSpPr>
          <p:spPr>
            <a:xfrm>
              <a:off x="3456675" y="3024600"/>
              <a:ext cx="102700" cy="58975"/>
            </a:xfrm>
            <a:custGeom>
              <a:avLst/>
              <a:gdLst/>
              <a:ahLst/>
              <a:cxnLst/>
              <a:rect l="l" t="t" r="r" b="b"/>
              <a:pathLst>
                <a:path w="4108" h="2359" extrusionOk="0">
                  <a:moveTo>
                    <a:pt x="0" y="1"/>
                  </a:moveTo>
                  <a:cubicBezTo>
                    <a:pt x="0" y="1"/>
                    <a:pt x="750" y="1299"/>
                    <a:pt x="1762" y="1834"/>
                  </a:cubicBezTo>
                  <a:cubicBezTo>
                    <a:pt x="2774" y="2358"/>
                    <a:pt x="3691" y="2037"/>
                    <a:pt x="4108" y="2239"/>
                  </a:cubicBezTo>
                  <a:cubicBezTo>
                    <a:pt x="3465" y="1715"/>
                    <a:pt x="2739" y="1299"/>
                    <a:pt x="1965" y="1013"/>
                  </a:cubicBezTo>
                  <a:cubicBezTo>
                    <a:pt x="1262" y="763"/>
                    <a:pt x="608" y="429"/>
                    <a:pt x="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
            <p:cNvSpPr/>
            <p:nvPr/>
          </p:nvSpPr>
          <p:spPr>
            <a:xfrm>
              <a:off x="3443275" y="3077900"/>
              <a:ext cx="117900" cy="40600"/>
            </a:xfrm>
            <a:custGeom>
              <a:avLst/>
              <a:gdLst/>
              <a:ahLst/>
              <a:cxnLst/>
              <a:rect l="l" t="t" r="r" b="b"/>
              <a:pathLst>
                <a:path w="4716" h="1624" extrusionOk="0">
                  <a:moveTo>
                    <a:pt x="1" y="0"/>
                  </a:moveTo>
                  <a:cubicBezTo>
                    <a:pt x="1" y="0"/>
                    <a:pt x="1060" y="1179"/>
                    <a:pt x="2215" y="1512"/>
                  </a:cubicBezTo>
                  <a:cubicBezTo>
                    <a:pt x="2497" y="1593"/>
                    <a:pt x="2762" y="1623"/>
                    <a:pt x="3009" y="1623"/>
                  </a:cubicBezTo>
                  <a:cubicBezTo>
                    <a:pt x="3670" y="1623"/>
                    <a:pt x="4200" y="1411"/>
                    <a:pt x="4558" y="1411"/>
                  </a:cubicBezTo>
                  <a:cubicBezTo>
                    <a:pt x="4615" y="1411"/>
                    <a:pt x="4667" y="1417"/>
                    <a:pt x="4715" y="1429"/>
                  </a:cubicBezTo>
                  <a:cubicBezTo>
                    <a:pt x="4715" y="1429"/>
                    <a:pt x="3513" y="774"/>
                    <a:pt x="2251" y="619"/>
                  </a:cubicBezTo>
                  <a:cubicBezTo>
                    <a:pt x="1477" y="524"/>
                    <a:pt x="715" y="310"/>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
            <p:cNvSpPr/>
            <p:nvPr/>
          </p:nvSpPr>
          <p:spPr>
            <a:xfrm>
              <a:off x="3416200" y="3132050"/>
              <a:ext cx="134550" cy="37125"/>
            </a:xfrm>
            <a:custGeom>
              <a:avLst/>
              <a:gdLst/>
              <a:ahLst/>
              <a:cxnLst/>
              <a:rect l="l" t="t" r="r" b="b"/>
              <a:pathLst>
                <a:path w="5382" h="1485" extrusionOk="0">
                  <a:moveTo>
                    <a:pt x="0" y="1"/>
                  </a:moveTo>
                  <a:cubicBezTo>
                    <a:pt x="0" y="1"/>
                    <a:pt x="1298" y="1192"/>
                    <a:pt x="2619" y="1430"/>
                  </a:cubicBezTo>
                  <a:cubicBezTo>
                    <a:pt x="2824" y="1468"/>
                    <a:pt x="3019" y="1485"/>
                    <a:pt x="3205" y="1485"/>
                  </a:cubicBezTo>
                  <a:cubicBezTo>
                    <a:pt x="4138" y="1485"/>
                    <a:pt x="4825" y="1075"/>
                    <a:pt x="5274" y="1075"/>
                  </a:cubicBezTo>
                  <a:cubicBezTo>
                    <a:pt x="5312" y="1075"/>
                    <a:pt x="5347" y="1078"/>
                    <a:pt x="5382" y="1084"/>
                  </a:cubicBezTo>
                  <a:cubicBezTo>
                    <a:pt x="5382" y="1084"/>
                    <a:pt x="3977" y="489"/>
                    <a:pt x="2560" y="442"/>
                  </a:cubicBezTo>
                  <a:cubicBezTo>
                    <a:pt x="1691" y="418"/>
                    <a:pt x="822" y="263"/>
                    <a:pt x="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
            <p:cNvSpPr/>
            <p:nvPr/>
          </p:nvSpPr>
          <p:spPr>
            <a:xfrm>
              <a:off x="3395350" y="3195475"/>
              <a:ext cx="147375" cy="29600"/>
            </a:xfrm>
            <a:custGeom>
              <a:avLst/>
              <a:gdLst/>
              <a:ahLst/>
              <a:cxnLst/>
              <a:rect l="l" t="t" r="r" b="b"/>
              <a:pathLst>
                <a:path w="5895" h="1184" extrusionOk="0">
                  <a:moveTo>
                    <a:pt x="1" y="0"/>
                  </a:moveTo>
                  <a:lnTo>
                    <a:pt x="1" y="0"/>
                  </a:lnTo>
                  <a:cubicBezTo>
                    <a:pt x="1" y="0"/>
                    <a:pt x="1560" y="1095"/>
                    <a:pt x="2989" y="1179"/>
                  </a:cubicBezTo>
                  <a:cubicBezTo>
                    <a:pt x="3048" y="1182"/>
                    <a:pt x="3105" y="1183"/>
                    <a:pt x="3162" y="1183"/>
                  </a:cubicBezTo>
                  <a:cubicBezTo>
                    <a:pt x="4481" y="1183"/>
                    <a:pt x="5310" y="428"/>
                    <a:pt x="5870" y="428"/>
                  </a:cubicBezTo>
                  <a:cubicBezTo>
                    <a:pt x="5878" y="428"/>
                    <a:pt x="5886" y="428"/>
                    <a:pt x="5894" y="429"/>
                  </a:cubicBezTo>
                  <a:cubicBezTo>
                    <a:pt x="5894" y="429"/>
                    <a:pt x="4731" y="99"/>
                    <a:pt x="3457" y="99"/>
                  </a:cubicBezTo>
                  <a:cubicBezTo>
                    <a:pt x="3239" y="99"/>
                    <a:pt x="3018" y="108"/>
                    <a:pt x="2799" y="131"/>
                  </a:cubicBezTo>
                  <a:cubicBezTo>
                    <a:pt x="2480" y="159"/>
                    <a:pt x="2162" y="174"/>
                    <a:pt x="1844" y="174"/>
                  </a:cubicBezTo>
                  <a:cubicBezTo>
                    <a:pt x="1224" y="174"/>
                    <a:pt x="607" y="118"/>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
            <p:cNvSpPr/>
            <p:nvPr/>
          </p:nvSpPr>
          <p:spPr>
            <a:xfrm>
              <a:off x="3371550" y="3261400"/>
              <a:ext cx="158975" cy="34325"/>
            </a:xfrm>
            <a:custGeom>
              <a:avLst/>
              <a:gdLst/>
              <a:ahLst/>
              <a:cxnLst/>
              <a:rect l="l" t="t" r="r" b="b"/>
              <a:pathLst>
                <a:path w="6359" h="1373" extrusionOk="0">
                  <a:moveTo>
                    <a:pt x="5273" y="0"/>
                  </a:moveTo>
                  <a:cubicBezTo>
                    <a:pt x="4632" y="0"/>
                    <a:pt x="3792" y="54"/>
                    <a:pt x="3000" y="268"/>
                  </a:cubicBezTo>
                  <a:cubicBezTo>
                    <a:pt x="2106" y="497"/>
                    <a:pt x="1181" y="616"/>
                    <a:pt x="254" y="616"/>
                  </a:cubicBezTo>
                  <a:cubicBezTo>
                    <a:pt x="169" y="616"/>
                    <a:pt x="85" y="615"/>
                    <a:pt x="0" y="613"/>
                  </a:cubicBezTo>
                  <a:lnTo>
                    <a:pt x="0" y="613"/>
                  </a:lnTo>
                  <a:cubicBezTo>
                    <a:pt x="0" y="613"/>
                    <a:pt x="1547" y="1372"/>
                    <a:pt x="2997" y="1372"/>
                  </a:cubicBezTo>
                  <a:cubicBezTo>
                    <a:pt x="3130" y="1372"/>
                    <a:pt x="3263" y="1366"/>
                    <a:pt x="3393" y="1352"/>
                  </a:cubicBezTo>
                  <a:cubicBezTo>
                    <a:pt x="4941" y="1197"/>
                    <a:pt x="5739" y="125"/>
                    <a:pt x="6358" y="54"/>
                  </a:cubicBezTo>
                  <a:cubicBezTo>
                    <a:pt x="6358" y="54"/>
                    <a:pt x="5915" y="0"/>
                    <a:pt x="527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
            <p:cNvSpPr/>
            <p:nvPr/>
          </p:nvSpPr>
          <p:spPr>
            <a:xfrm>
              <a:off x="3345650" y="3324350"/>
              <a:ext cx="176525" cy="38050"/>
            </a:xfrm>
            <a:custGeom>
              <a:avLst/>
              <a:gdLst/>
              <a:ahLst/>
              <a:cxnLst/>
              <a:rect l="l" t="t" r="r" b="b"/>
              <a:pathLst>
                <a:path w="7061" h="1522" extrusionOk="0">
                  <a:moveTo>
                    <a:pt x="5858" y="0"/>
                  </a:moveTo>
                  <a:cubicBezTo>
                    <a:pt x="5147" y="0"/>
                    <a:pt x="4215" y="60"/>
                    <a:pt x="3334" y="298"/>
                  </a:cubicBezTo>
                  <a:cubicBezTo>
                    <a:pt x="2340" y="560"/>
                    <a:pt x="1316" y="682"/>
                    <a:pt x="281" y="682"/>
                  </a:cubicBezTo>
                  <a:cubicBezTo>
                    <a:pt x="187" y="682"/>
                    <a:pt x="94" y="681"/>
                    <a:pt x="0" y="679"/>
                  </a:cubicBezTo>
                  <a:lnTo>
                    <a:pt x="0" y="679"/>
                  </a:lnTo>
                  <a:cubicBezTo>
                    <a:pt x="0" y="679"/>
                    <a:pt x="1736" y="1522"/>
                    <a:pt x="3347" y="1522"/>
                  </a:cubicBezTo>
                  <a:cubicBezTo>
                    <a:pt x="3491" y="1522"/>
                    <a:pt x="3634" y="1515"/>
                    <a:pt x="3775" y="1501"/>
                  </a:cubicBezTo>
                  <a:cubicBezTo>
                    <a:pt x="5489" y="1322"/>
                    <a:pt x="6370" y="131"/>
                    <a:pt x="7061" y="60"/>
                  </a:cubicBezTo>
                  <a:cubicBezTo>
                    <a:pt x="7061" y="60"/>
                    <a:pt x="6570" y="0"/>
                    <a:pt x="5858"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
            <p:cNvSpPr/>
            <p:nvPr/>
          </p:nvSpPr>
          <p:spPr>
            <a:xfrm>
              <a:off x="3346250" y="3377325"/>
              <a:ext cx="167000" cy="45500"/>
            </a:xfrm>
            <a:custGeom>
              <a:avLst/>
              <a:gdLst/>
              <a:ahLst/>
              <a:cxnLst/>
              <a:rect l="l" t="t" r="r" b="b"/>
              <a:pathLst>
                <a:path w="6680" h="1820" extrusionOk="0">
                  <a:moveTo>
                    <a:pt x="6672" y="1"/>
                  </a:moveTo>
                  <a:cubicBezTo>
                    <a:pt x="6541" y="1"/>
                    <a:pt x="4715" y="12"/>
                    <a:pt x="3143" y="620"/>
                  </a:cubicBezTo>
                  <a:cubicBezTo>
                    <a:pt x="2131" y="1001"/>
                    <a:pt x="1072" y="1251"/>
                    <a:pt x="0" y="1334"/>
                  </a:cubicBezTo>
                  <a:cubicBezTo>
                    <a:pt x="0" y="1334"/>
                    <a:pt x="1353" y="1819"/>
                    <a:pt x="2728" y="1819"/>
                  </a:cubicBezTo>
                  <a:cubicBezTo>
                    <a:pt x="3049" y="1819"/>
                    <a:pt x="3372" y="1793"/>
                    <a:pt x="3679" y="1727"/>
                  </a:cubicBezTo>
                  <a:cubicBezTo>
                    <a:pt x="5310" y="1370"/>
                    <a:pt x="6025" y="144"/>
                    <a:pt x="6679" y="1"/>
                  </a:cubicBezTo>
                  <a:cubicBezTo>
                    <a:pt x="6679" y="1"/>
                    <a:pt x="6677" y="1"/>
                    <a:pt x="667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
            <p:cNvSpPr/>
            <p:nvPr/>
          </p:nvSpPr>
          <p:spPr>
            <a:xfrm>
              <a:off x="3364700" y="3436275"/>
              <a:ext cx="139325" cy="53525"/>
            </a:xfrm>
            <a:custGeom>
              <a:avLst/>
              <a:gdLst/>
              <a:ahLst/>
              <a:cxnLst/>
              <a:rect l="l" t="t" r="r" b="b"/>
              <a:pathLst>
                <a:path w="5573" h="2141" extrusionOk="0">
                  <a:moveTo>
                    <a:pt x="5572" y="0"/>
                  </a:moveTo>
                  <a:lnTo>
                    <a:pt x="5572" y="0"/>
                  </a:lnTo>
                  <a:cubicBezTo>
                    <a:pt x="5572" y="0"/>
                    <a:pt x="3929" y="238"/>
                    <a:pt x="2620" y="988"/>
                  </a:cubicBezTo>
                  <a:cubicBezTo>
                    <a:pt x="1798" y="1453"/>
                    <a:pt x="917" y="1798"/>
                    <a:pt x="0" y="2012"/>
                  </a:cubicBezTo>
                  <a:cubicBezTo>
                    <a:pt x="0" y="2012"/>
                    <a:pt x="652" y="2141"/>
                    <a:pt x="1465" y="2141"/>
                  </a:cubicBezTo>
                  <a:cubicBezTo>
                    <a:pt x="2029" y="2141"/>
                    <a:pt x="2671" y="2079"/>
                    <a:pt x="3227" y="1869"/>
                  </a:cubicBezTo>
                  <a:cubicBezTo>
                    <a:pt x="4584" y="1357"/>
                    <a:pt x="5037" y="203"/>
                    <a:pt x="5572"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
            <p:cNvSpPr/>
            <p:nvPr/>
          </p:nvSpPr>
          <p:spPr>
            <a:xfrm>
              <a:off x="3398025" y="3500550"/>
              <a:ext cx="100925" cy="54275"/>
            </a:xfrm>
            <a:custGeom>
              <a:avLst/>
              <a:gdLst/>
              <a:ahLst/>
              <a:cxnLst/>
              <a:rect l="l" t="t" r="r" b="b"/>
              <a:pathLst>
                <a:path w="4037" h="2171" extrusionOk="0">
                  <a:moveTo>
                    <a:pt x="4037" y="1"/>
                  </a:moveTo>
                  <a:lnTo>
                    <a:pt x="4037" y="1"/>
                  </a:lnTo>
                  <a:cubicBezTo>
                    <a:pt x="3263" y="239"/>
                    <a:pt x="2537" y="608"/>
                    <a:pt x="1882" y="1084"/>
                  </a:cubicBezTo>
                  <a:cubicBezTo>
                    <a:pt x="1310" y="1537"/>
                    <a:pt x="668" y="1894"/>
                    <a:pt x="1" y="2168"/>
                  </a:cubicBezTo>
                  <a:cubicBezTo>
                    <a:pt x="1" y="2168"/>
                    <a:pt x="63" y="2171"/>
                    <a:pt x="172" y="2171"/>
                  </a:cubicBezTo>
                  <a:cubicBezTo>
                    <a:pt x="586" y="2171"/>
                    <a:pt x="1667" y="2126"/>
                    <a:pt x="2442" y="1692"/>
                  </a:cubicBezTo>
                  <a:cubicBezTo>
                    <a:pt x="3418" y="1156"/>
                    <a:pt x="3644" y="227"/>
                    <a:pt x="4037"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
            <p:cNvSpPr/>
            <p:nvPr/>
          </p:nvSpPr>
          <p:spPr>
            <a:xfrm>
              <a:off x="3449300" y="3499025"/>
              <a:ext cx="66150" cy="36450"/>
            </a:xfrm>
            <a:custGeom>
              <a:avLst/>
              <a:gdLst/>
              <a:ahLst/>
              <a:cxnLst/>
              <a:rect l="l" t="t" r="r" b="b"/>
              <a:pathLst>
                <a:path w="2646" h="1458" extrusionOk="0">
                  <a:moveTo>
                    <a:pt x="2240" y="0"/>
                  </a:moveTo>
                  <a:cubicBezTo>
                    <a:pt x="1966" y="0"/>
                    <a:pt x="1710" y="134"/>
                    <a:pt x="1486" y="324"/>
                  </a:cubicBezTo>
                  <a:cubicBezTo>
                    <a:pt x="1010" y="729"/>
                    <a:pt x="617" y="1169"/>
                    <a:pt x="21" y="1419"/>
                  </a:cubicBezTo>
                  <a:cubicBezTo>
                    <a:pt x="1" y="1429"/>
                    <a:pt x="16" y="1457"/>
                    <a:pt x="35" y="1457"/>
                  </a:cubicBezTo>
                  <a:cubicBezTo>
                    <a:pt x="39" y="1457"/>
                    <a:pt x="42" y="1457"/>
                    <a:pt x="45" y="1455"/>
                  </a:cubicBezTo>
                  <a:cubicBezTo>
                    <a:pt x="414" y="1312"/>
                    <a:pt x="772" y="1098"/>
                    <a:pt x="1081" y="836"/>
                  </a:cubicBezTo>
                  <a:cubicBezTo>
                    <a:pt x="1400" y="566"/>
                    <a:pt x="1750" y="154"/>
                    <a:pt x="2175" y="154"/>
                  </a:cubicBezTo>
                  <a:cubicBezTo>
                    <a:pt x="2274" y="154"/>
                    <a:pt x="2378" y="177"/>
                    <a:pt x="2486" y="229"/>
                  </a:cubicBezTo>
                  <a:cubicBezTo>
                    <a:pt x="2494" y="230"/>
                    <a:pt x="2502" y="231"/>
                    <a:pt x="2510" y="231"/>
                  </a:cubicBezTo>
                  <a:cubicBezTo>
                    <a:pt x="2601" y="231"/>
                    <a:pt x="2645" y="106"/>
                    <a:pt x="2557" y="62"/>
                  </a:cubicBezTo>
                  <a:cubicBezTo>
                    <a:pt x="2450" y="19"/>
                    <a:pt x="2343" y="0"/>
                    <a:pt x="224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
            <p:cNvSpPr/>
            <p:nvPr/>
          </p:nvSpPr>
          <p:spPr>
            <a:xfrm>
              <a:off x="3505200" y="3517225"/>
              <a:ext cx="60675" cy="56950"/>
            </a:xfrm>
            <a:custGeom>
              <a:avLst/>
              <a:gdLst/>
              <a:ahLst/>
              <a:cxnLst/>
              <a:rect l="l" t="t" r="r" b="b"/>
              <a:pathLst>
                <a:path w="2427" h="2278" extrusionOk="0">
                  <a:moveTo>
                    <a:pt x="131" y="1"/>
                  </a:moveTo>
                  <a:cubicBezTo>
                    <a:pt x="0" y="1"/>
                    <a:pt x="36" y="203"/>
                    <a:pt x="167" y="203"/>
                  </a:cubicBezTo>
                  <a:cubicBezTo>
                    <a:pt x="762" y="203"/>
                    <a:pt x="1203" y="953"/>
                    <a:pt x="1524" y="1370"/>
                  </a:cubicBezTo>
                  <a:cubicBezTo>
                    <a:pt x="1786" y="1703"/>
                    <a:pt x="2072" y="2001"/>
                    <a:pt x="2393" y="2275"/>
                  </a:cubicBezTo>
                  <a:cubicBezTo>
                    <a:pt x="2398" y="2277"/>
                    <a:pt x="2402" y="2278"/>
                    <a:pt x="2405" y="2278"/>
                  </a:cubicBezTo>
                  <a:cubicBezTo>
                    <a:pt x="2421" y="2278"/>
                    <a:pt x="2427" y="2258"/>
                    <a:pt x="2417" y="2239"/>
                  </a:cubicBezTo>
                  <a:cubicBezTo>
                    <a:pt x="1929" y="1810"/>
                    <a:pt x="1607" y="1251"/>
                    <a:pt x="1226" y="727"/>
                  </a:cubicBezTo>
                  <a:cubicBezTo>
                    <a:pt x="953" y="322"/>
                    <a:pt x="655" y="1"/>
                    <a:pt x="13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
            <p:cNvSpPr/>
            <p:nvPr/>
          </p:nvSpPr>
          <p:spPr>
            <a:xfrm>
              <a:off x="3433825" y="3435975"/>
              <a:ext cx="163850" cy="67375"/>
            </a:xfrm>
            <a:custGeom>
              <a:avLst/>
              <a:gdLst/>
              <a:ahLst/>
              <a:cxnLst/>
              <a:rect l="l" t="t" r="r" b="b"/>
              <a:pathLst>
                <a:path w="6554" h="2695" extrusionOk="0">
                  <a:moveTo>
                    <a:pt x="2937" y="0"/>
                  </a:moveTo>
                  <a:cubicBezTo>
                    <a:pt x="2655" y="0"/>
                    <a:pt x="2357" y="117"/>
                    <a:pt x="2081" y="238"/>
                  </a:cubicBezTo>
                  <a:cubicBezTo>
                    <a:pt x="1760" y="381"/>
                    <a:pt x="1450" y="560"/>
                    <a:pt x="1176" y="762"/>
                  </a:cubicBezTo>
                  <a:cubicBezTo>
                    <a:pt x="807" y="1012"/>
                    <a:pt x="426" y="1215"/>
                    <a:pt x="21" y="1381"/>
                  </a:cubicBezTo>
                  <a:cubicBezTo>
                    <a:pt x="1" y="1381"/>
                    <a:pt x="15" y="1408"/>
                    <a:pt x="28" y="1408"/>
                  </a:cubicBezTo>
                  <a:cubicBezTo>
                    <a:pt x="30" y="1408"/>
                    <a:pt x="32" y="1407"/>
                    <a:pt x="33" y="1405"/>
                  </a:cubicBezTo>
                  <a:cubicBezTo>
                    <a:pt x="498" y="1262"/>
                    <a:pt x="950" y="1048"/>
                    <a:pt x="1367" y="774"/>
                  </a:cubicBezTo>
                  <a:cubicBezTo>
                    <a:pt x="1717" y="544"/>
                    <a:pt x="2349" y="154"/>
                    <a:pt x="2871" y="154"/>
                  </a:cubicBezTo>
                  <a:cubicBezTo>
                    <a:pt x="3077" y="154"/>
                    <a:pt x="3266" y="214"/>
                    <a:pt x="3415" y="369"/>
                  </a:cubicBezTo>
                  <a:cubicBezTo>
                    <a:pt x="3427" y="381"/>
                    <a:pt x="3450" y="393"/>
                    <a:pt x="3474" y="393"/>
                  </a:cubicBezTo>
                  <a:cubicBezTo>
                    <a:pt x="3438" y="405"/>
                    <a:pt x="3415" y="417"/>
                    <a:pt x="3379" y="441"/>
                  </a:cubicBezTo>
                  <a:cubicBezTo>
                    <a:pt x="3298" y="491"/>
                    <a:pt x="3363" y="594"/>
                    <a:pt x="3443" y="594"/>
                  </a:cubicBezTo>
                  <a:cubicBezTo>
                    <a:pt x="3457" y="594"/>
                    <a:pt x="3472" y="591"/>
                    <a:pt x="3486" y="584"/>
                  </a:cubicBezTo>
                  <a:cubicBezTo>
                    <a:pt x="3556" y="542"/>
                    <a:pt x="3630" y="523"/>
                    <a:pt x="3707" y="523"/>
                  </a:cubicBezTo>
                  <a:cubicBezTo>
                    <a:pt x="4244" y="523"/>
                    <a:pt x="4910" y="1433"/>
                    <a:pt x="5212" y="1715"/>
                  </a:cubicBezTo>
                  <a:cubicBezTo>
                    <a:pt x="5605" y="2096"/>
                    <a:pt x="6046" y="2417"/>
                    <a:pt x="6522" y="2691"/>
                  </a:cubicBezTo>
                  <a:cubicBezTo>
                    <a:pt x="6527" y="2693"/>
                    <a:pt x="6531" y="2694"/>
                    <a:pt x="6534" y="2694"/>
                  </a:cubicBezTo>
                  <a:cubicBezTo>
                    <a:pt x="6549" y="2694"/>
                    <a:pt x="6553" y="2677"/>
                    <a:pt x="6534" y="2667"/>
                  </a:cubicBezTo>
                  <a:cubicBezTo>
                    <a:pt x="5784" y="2215"/>
                    <a:pt x="5236" y="1536"/>
                    <a:pt x="4641" y="917"/>
                  </a:cubicBezTo>
                  <a:cubicBezTo>
                    <a:pt x="4382" y="658"/>
                    <a:pt x="4068" y="335"/>
                    <a:pt x="3708" y="335"/>
                  </a:cubicBezTo>
                  <a:cubicBezTo>
                    <a:pt x="3655" y="335"/>
                    <a:pt x="3601" y="342"/>
                    <a:pt x="3546" y="357"/>
                  </a:cubicBezTo>
                  <a:cubicBezTo>
                    <a:pt x="3581" y="334"/>
                    <a:pt x="3581" y="286"/>
                    <a:pt x="3546" y="262"/>
                  </a:cubicBezTo>
                  <a:cubicBezTo>
                    <a:pt x="3364" y="70"/>
                    <a:pt x="3155" y="0"/>
                    <a:pt x="2937"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3410525" y="3375750"/>
              <a:ext cx="201800" cy="64150"/>
            </a:xfrm>
            <a:custGeom>
              <a:avLst/>
              <a:gdLst/>
              <a:ahLst/>
              <a:cxnLst/>
              <a:rect l="l" t="t" r="r" b="b"/>
              <a:pathLst>
                <a:path w="8072" h="2566" extrusionOk="0">
                  <a:moveTo>
                    <a:pt x="3694" y="0"/>
                  </a:moveTo>
                  <a:cubicBezTo>
                    <a:pt x="3334" y="0"/>
                    <a:pt x="2969" y="91"/>
                    <a:pt x="2644" y="242"/>
                  </a:cubicBezTo>
                  <a:cubicBezTo>
                    <a:pt x="2251" y="433"/>
                    <a:pt x="1906" y="719"/>
                    <a:pt x="1525" y="945"/>
                  </a:cubicBezTo>
                  <a:cubicBezTo>
                    <a:pt x="1060" y="1219"/>
                    <a:pt x="525" y="1350"/>
                    <a:pt x="1" y="1504"/>
                  </a:cubicBezTo>
                  <a:cubicBezTo>
                    <a:pt x="1" y="1504"/>
                    <a:pt x="1" y="1516"/>
                    <a:pt x="1" y="1516"/>
                  </a:cubicBezTo>
                  <a:cubicBezTo>
                    <a:pt x="739" y="1397"/>
                    <a:pt x="1430" y="1135"/>
                    <a:pt x="2073" y="766"/>
                  </a:cubicBezTo>
                  <a:cubicBezTo>
                    <a:pt x="2559" y="473"/>
                    <a:pt x="3146" y="199"/>
                    <a:pt x="3709" y="199"/>
                  </a:cubicBezTo>
                  <a:cubicBezTo>
                    <a:pt x="4014" y="199"/>
                    <a:pt x="4313" y="280"/>
                    <a:pt x="4585" y="480"/>
                  </a:cubicBezTo>
                  <a:cubicBezTo>
                    <a:pt x="4597" y="492"/>
                    <a:pt x="4609" y="504"/>
                    <a:pt x="4632" y="516"/>
                  </a:cubicBezTo>
                  <a:lnTo>
                    <a:pt x="4644" y="528"/>
                  </a:lnTo>
                  <a:cubicBezTo>
                    <a:pt x="4668" y="540"/>
                    <a:pt x="4680" y="552"/>
                    <a:pt x="4692" y="564"/>
                  </a:cubicBezTo>
                  <a:cubicBezTo>
                    <a:pt x="4710" y="582"/>
                    <a:pt x="4734" y="591"/>
                    <a:pt x="4757" y="591"/>
                  </a:cubicBezTo>
                  <a:cubicBezTo>
                    <a:pt x="4781" y="591"/>
                    <a:pt x="4805" y="582"/>
                    <a:pt x="4823" y="564"/>
                  </a:cubicBezTo>
                  <a:cubicBezTo>
                    <a:pt x="4870" y="564"/>
                    <a:pt x="4918" y="564"/>
                    <a:pt x="4966" y="576"/>
                  </a:cubicBezTo>
                  <a:cubicBezTo>
                    <a:pt x="5180" y="623"/>
                    <a:pt x="5382" y="707"/>
                    <a:pt x="5561" y="826"/>
                  </a:cubicBezTo>
                  <a:cubicBezTo>
                    <a:pt x="5847" y="1028"/>
                    <a:pt x="6121" y="1242"/>
                    <a:pt x="6371" y="1481"/>
                  </a:cubicBezTo>
                  <a:cubicBezTo>
                    <a:pt x="6883" y="1885"/>
                    <a:pt x="7430" y="2243"/>
                    <a:pt x="8014" y="2564"/>
                  </a:cubicBezTo>
                  <a:cubicBezTo>
                    <a:pt x="8018" y="2565"/>
                    <a:pt x="8022" y="2566"/>
                    <a:pt x="8026" y="2566"/>
                  </a:cubicBezTo>
                  <a:cubicBezTo>
                    <a:pt x="8063" y="2566"/>
                    <a:pt x="8071" y="2515"/>
                    <a:pt x="8049" y="2505"/>
                  </a:cubicBezTo>
                  <a:cubicBezTo>
                    <a:pt x="7407" y="2124"/>
                    <a:pt x="6799" y="1683"/>
                    <a:pt x="6264" y="1171"/>
                  </a:cubicBezTo>
                  <a:cubicBezTo>
                    <a:pt x="6049" y="957"/>
                    <a:pt x="5799" y="766"/>
                    <a:pt x="5549" y="600"/>
                  </a:cubicBezTo>
                  <a:cubicBezTo>
                    <a:pt x="5430" y="528"/>
                    <a:pt x="5299" y="469"/>
                    <a:pt x="5156" y="421"/>
                  </a:cubicBezTo>
                  <a:lnTo>
                    <a:pt x="5001" y="385"/>
                  </a:lnTo>
                  <a:cubicBezTo>
                    <a:pt x="4972" y="367"/>
                    <a:pt x="4939" y="358"/>
                    <a:pt x="4908" y="358"/>
                  </a:cubicBezTo>
                  <a:cubicBezTo>
                    <a:pt x="4876" y="358"/>
                    <a:pt x="4847" y="367"/>
                    <a:pt x="4823" y="385"/>
                  </a:cubicBezTo>
                  <a:cubicBezTo>
                    <a:pt x="4495" y="114"/>
                    <a:pt x="4098" y="0"/>
                    <a:pt x="369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p:nvPr/>
          </p:nvSpPr>
          <p:spPr>
            <a:xfrm>
              <a:off x="3436425" y="3322425"/>
              <a:ext cx="183275" cy="41000"/>
            </a:xfrm>
            <a:custGeom>
              <a:avLst/>
              <a:gdLst/>
              <a:ahLst/>
              <a:cxnLst/>
              <a:rect l="l" t="t" r="r" b="b"/>
              <a:pathLst>
                <a:path w="7331" h="1640" extrusionOk="0">
                  <a:moveTo>
                    <a:pt x="3073" y="1"/>
                  </a:moveTo>
                  <a:cubicBezTo>
                    <a:pt x="2890" y="1"/>
                    <a:pt x="2704" y="29"/>
                    <a:pt x="2525" y="77"/>
                  </a:cubicBezTo>
                  <a:cubicBezTo>
                    <a:pt x="2168" y="196"/>
                    <a:pt x="1822" y="327"/>
                    <a:pt x="1477" y="482"/>
                  </a:cubicBezTo>
                  <a:cubicBezTo>
                    <a:pt x="1013" y="673"/>
                    <a:pt x="525" y="792"/>
                    <a:pt x="24" y="851"/>
                  </a:cubicBezTo>
                  <a:cubicBezTo>
                    <a:pt x="1" y="851"/>
                    <a:pt x="1" y="899"/>
                    <a:pt x="24" y="899"/>
                  </a:cubicBezTo>
                  <a:cubicBezTo>
                    <a:pt x="679" y="851"/>
                    <a:pt x="1310" y="708"/>
                    <a:pt x="1918" y="458"/>
                  </a:cubicBezTo>
                  <a:cubicBezTo>
                    <a:pt x="2278" y="317"/>
                    <a:pt x="2660" y="196"/>
                    <a:pt x="3030" y="196"/>
                  </a:cubicBezTo>
                  <a:cubicBezTo>
                    <a:pt x="3345" y="196"/>
                    <a:pt x="3651" y="283"/>
                    <a:pt x="3930" y="518"/>
                  </a:cubicBezTo>
                  <a:cubicBezTo>
                    <a:pt x="3942" y="542"/>
                    <a:pt x="3977" y="542"/>
                    <a:pt x="4001" y="542"/>
                  </a:cubicBezTo>
                  <a:cubicBezTo>
                    <a:pt x="4008" y="545"/>
                    <a:pt x="4015" y="547"/>
                    <a:pt x="4022" y="547"/>
                  </a:cubicBezTo>
                  <a:cubicBezTo>
                    <a:pt x="4039" y="547"/>
                    <a:pt x="4056" y="538"/>
                    <a:pt x="4073" y="530"/>
                  </a:cubicBezTo>
                  <a:cubicBezTo>
                    <a:pt x="4199" y="422"/>
                    <a:pt x="4343" y="379"/>
                    <a:pt x="4496" y="379"/>
                  </a:cubicBezTo>
                  <a:cubicBezTo>
                    <a:pt x="4950" y="379"/>
                    <a:pt x="5482" y="757"/>
                    <a:pt x="5847" y="935"/>
                  </a:cubicBezTo>
                  <a:cubicBezTo>
                    <a:pt x="6323" y="1173"/>
                    <a:pt x="6787" y="1411"/>
                    <a:pt x="7275" y="1637"/>
                  </a:cubicBezTo>
                  <a:cubicBezTo>
                    <a:pt x="7279" y="1638"/>
                    <a:pt x="7283" y="1639"/>
                    <a:pt x="7287" y="1639"/>
                  </a:cubicBezTo>
                  <a:cubicBezTo>
                    <a:pt x="7316" y="1639"/>
                    <a:pt x="7331" y="1600"/>
                    <a:pt x="7299" y="1590"/>
                  </a:cubicBezTo>
                  <a:cubicBezTo>
                    <a:pt x="6656" y="1220"/>
                    <a:pt x="5990" y="875"/>
                    <a:pt x="5335" y="530"/>
                  </a:cubicBezTo>
                  <a:cubicBezTo>
                    <a:pt x="5055" y="386"/>
                    <a:pt x="4749" y="221"/>
                    <a:pt x="4456" y="221"/>
                  </a:cubicBezTo>
                  <a:cubicBezTo>
                    <a:pt x="4312" y="221"/>
                    <a:pt x="4170" y="261"/>
                    <a:pt x="4037" y="363"/>
                  </a:cubicBezTo>
                  <a:cubicBezTo>
                    <a:pt x="3770" y="104"/>
                    <a:pt x="3426" y="1"/>
                    <a:pt x="3073"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a:off x="3442975" y="3261025"/>
              <a:ext cx="176325" cy="32875"/>
            </a:xfrm>
            <a:custGeom>
              <a:avLst/>
              <a:gdLst/>
              <a:ahLst/>
              <a:cxnLst/>
              <a:rect l="l" t="t" r="r" b="b"/>
              <a:pathLst>
                <a:path w="7053" h="1315" extrusionOk="0">
                  <a:moveTo>
                    <a:pt x="3248" y="1"/>
                  </a:moveTo>
                  <a:cubicBezTo>
                    <a:pt x="2991" y="1"/>
                    <a:pt x="2728" y="49"/>
                    <a:pt x="2465" y="128"/>
                  </a:cubicBezTo>
                  <a:cubicBezTo>
                    <a:pt x="2084" y="247"/>
                    <a:pt x="1727" y="414"/>
                    <a:pt x="1358" y="545"/>
                  </a:cubicBezTo>
                  <a:cubicBezTo>
                    <a:pt x="917" y="688"/>
                    <a:pt x="465" y="795"/>
                    <a:pt x="13" y="855"/>
                  </a:cubicBezTo>
                  <a:cubicBezTo>
                    <a:pt x="1" y="855"/>
                    <a:pt x="1" y="867"/>
                    <a:pt x="13" y="867"/>
                  </a:cubicBezTo>
                  <a:cubicBezTo>
                    <a:pt x="632" y="831"/>
                    <a:pt x="1239" y="712"/>
                    <a:pt x="1822" y="509"/>
                  </a:cubicBezTo>
                  <a:cubicBezTo>
                    <a:pt x="2269" y="348"/>
                    <a:pt x="2747" y="174"/>
                    <a:pt x="3212" y="174"/>
                  </a:cubicBezTo>
                  <a:cubicBezTo>
                    <a:pt x="3503" y="174"/>
                    <a:pt x="3790" y="242"/>
                    <a:pt x="4061" y="426"/>
                  </a:cubicBezTo>
                  <a:cubicBezTo>
                    <a:pt x="4073" y="432"/>
                    <a:pt x="4087" y="435"/>
                    <a:pt x="4104" y="435"/>
                  </a:cubicBezTo>
                  <a:cubicBezTo>
                    <a:pt x="4120" y="435"/>
                    <a:pt x="4138" y="432"/>
                    <a:pt x="4156" y="426"/>
                  </a:cubicBezTo>
                  <a:lnTo>
                    <a:pt x="4156" y="426"/>
                  </a:lnTo>
                  <a:cubicBezTo>
                    <a:pt x="4108" y="450"/>
                    <a:pt x="4061" y="497"/>
                    <a:pt x="4025" y="533"/>
                  </a:cubicBezTo>
                  <a:cubicBezTo>
                    <a:pt x="3964" y="584"/>
                    <a:pt x="4015" y="660"/>
                    <a:pt x="4076" y="660"/>
                  </a:cubicBezTo>
                  <a:cubicBezTo>
                    <a:pt x="4086" y="660"/>
                    <a:pt x="4097" y="658"/>
                    <a:pt x="4108" y="652"/>
                  </a:cubicBezTo>
                  <a:cubicBezTo>
                    <a:pt x="4381" y="474"/>
                    <a:pt x="4655" y="401"/>
                    <a:pt x="4927" y="401"/>
                  </a:cubicBezTo>
                  <a:cubicBezTo>
                    <a:pt x="5654" y="401"/>
                    <a:pt x="6366" y="917"/>
                    <a:pt x="6990" y="1307"/>
                  </a:cubicBezTo>
                  <a:cubicBezTo>
                    <a:pt x="6998" y="1313"/>
                    <a:pt x="7006" y="1315"/>
                    <a:pt x="7014" y="1315"/>
                  </a:cubicBezTo>
                  <a:cubicBezTo>
                    <a:pt x="7038" y="1315"/>
                    <a:pt x="7053" y="1290"/>
                    <a:pt x="7025" y="1271"/>
                  </a:cubicBezTo>
                  <a:cubicBezTo>
                    <a:pt x="6473" y="894"/>
                    <a:pt x="5615" y="196"/>
                    <a:pt x="4835" y="196"/>
                  </a:cubicBezTo>
                  <a:cubicBezTo>
                    <a:pt x="4612" y="196"/>
                    <a:pt x="4396" y="253"/>
                    <a:pt x="4195" y="391"/>
                  </a:cubicBezTo>
                  <a:lnTo>
                    <a:pt x="4195" y="391"/>
                  </a:lnTo>
                  <a:cubicBezTo>
                    <a:pt x="4227" y="361"/>
                    <a:pt x="4222" y="303"/>
                    <a:pt x="4180" y="271"/>
                  </a:cubicBezTo>
                  <a:cubicBezTo>
                    <a:pt x="3887" y="78"/>
                    <a:pt x="3573" y="1"/>
                    <a:pt x="324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
            <p:cNvSpPr/>
            <p:nvPr/>
          </p:nvSpPr>
          <p:spPr>
            <a:xfrm>
              <a:off x="3463525" y="3202400"/>
              <a:ext cx="187250" cy="31925"/>
            </a:xfrm>
            <a:custGeom>
              <a:avLst/>
              <a:gdLst/>
              <a:ahLst/>
              <a:cxnLst/>
              <a:rect l="l" t="t" r="r" b="b"/>
              <a:pathLst>
                <a:path w="7490" h="1277" extrusionOk="0">
                  <a:moveTo>
                    <a:pt x="2565" y="0"/>
                  </a:moveTo>
                  <a:cubicBezTo>
                    <a:pt x="2464" y="0"/>
                    <a:pt x="2363" y="8"/>
                    <a:pt x="2262" y="21"/>
                  </a:cubicBezTo>
                  <a:cubicBezTo>
                    <a:pt x="1512" y="116"/>
                    <a:pt x="774" y="259"/>
                    <a:pt x="24" y="318"/>
                  </a:cubicBezTo>
                  <a:cubicBezTo>
                    <a:pt x="0" y="318"/>
                    <a:pt x="12" y="366"/>
                    <a:pt x="24" y="366"/>
                  </a:cubicBezTo>
                  <a:cubicBezTo>
                    <a:pt x="584" y="330"/>
                    <a:pt x="1131" y="271"/>
                    <a:pt x="1679" y="223"/>
                  </a:cubicBezTo>
                  <a:cubicBezTo>
                    <a:pt x="1938" y="203"/>
                    <a:pt x="2209" y="165"/>
                    <a:pt x="2470" y="165"/>
                  </a:cubicBezTo>
                  <a:cubicBezTo>
                    <a:pt x="2833" y="165"/>
                    <a:pt x="3178" y="240"/>
                    <a:pt x="3441" y="545"/>
                  </a:cubicBezTo>
                  <a:cubicBezTo>
                    <a:pt x="3465" y="568"/>
                    <a:pt x="3495" y="580"/>
                    <a:pt x="3524" y="580"/>
                  </a:cubicBezTo>
                  <a:cubicBezTo>
                    <a:pt x="3554" y="580"/>
                    <a:pt x="3584" y="568"/>
                    <a:pt x="3608" y="545"/>
                  </a:cubicBezTo>
                  <a:cubicBezTo>
                    <a:pt x="3799" y="378"/>
                    <a:pt x="4003" y="315"/>
                    <a:pt x="4214" y="315"/>
                  </a:cubicBezTo>
                  <a:cubicBezTo>
                    <a:pt x="4712" y="315"/>
                    <a:pt x="5243" y="670"/>
                    <a:pt x="5703" y="854"/>
                  </a:cubicBezTo>
                  <a:cubicBezTo>
                    <a:pt x="6214" y="1061"/>
                    <a:pt x="6745" y="1277"/>
                    <a:pt x="7295" y="1277"/>
                  </a:cubicBezTo>
                  <a:cubicBezTo>
                    <a:pt x="7348" y="1277"/>
                    <a:pt x="7400" y="1275"/>
                    <a:pt x="7453" y="1271"/>
                  </a:cubicBezTo>
                  <a:cubicBezTo>
                    <a:pt x="7489" y="1259"/>
                    <a:pt x="7489" y="1199"/>
                    <a:pt x="7453" y="1199"/>
                  </a:cubicBezTo>
                  <a:cubicBezTo>
                    <a:pt x="6489" y="1176"/>
                    <a:pt x="5727" y="664"/>
                    <a:pt x="4882" y="283"/>
                  </a:cubicBezTo>
                  <a:cubicBezTo>
                    <a:pt x="4645" y="179"/>
                    <a:pt x="4415" y="114"/>
                    <a:pt x="4195" y="114"/>
                  </a:cubicBezTo>
                  <a:cubicBezTo>
                    <a:pt x="3961" y="114"/>
                    <a:pt x="3739" y="188"/>
                    <a:pt x="3536" y="366"/>
                  </a:cubicBezTo>
                  <a:cubicBezTo>
                    <a:pt x="3275" y="96"/>
                    <a:pt x="2927" y="0"/>
                    <a:pt x="2565"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
            <p:cNvSpPr/>
            <p:nvPr/>
          </p:nvSpPr>
          <p:spPr>
            <a:xfrm>
              <a:off x="3459950" y="3149025"/>
              <a:ext cx="189025" cy="28300"/>
            </a:xfrm>
            <a:custGeom>
              <a:avLst/>
              <a:gdLst/>
              <a:ahLst/>
              <a:cxnLst/>
              <a:rect l="l" t="t" r="r" b="b"/>
              <a:pathLst>
                <a:path w="7561" h="1132" extrusionOk="0">
                  <a:moveTo>
                    <a:pt x="12" y="1"/>
                  </a:moveTo>
                  <a:cubicBezTo>
                    <a:pt x="0" y="1"/>
                    <a:pt x="0" y="13"/>
                    <a:pt x="12" y="13"/>
                  </a:cubicBezTo>
                  <a:cubicBezTo>
                    <a:pt x="536" y="298"/>
                    <a:pt x="1143" y="310"/>
                    <a:pt x="1727" y="358"/>
                  </a:cubicBezTo>
                  <a:cubicBezTo>
                    <a:pt x="2048" y="382"/>
                    <a:pt x="2358" y="405"/>
                    <a:pt x="2679" y="429"/>
                  </a:cubicBezTo>
                  <a:cubicBezTo>
                    <a:pt x="3084" y="453"/>
                    <a:pt x="3596" y="429"/>
                    <a:pt x="3810" y="870"/>
                  </a:cubicBezTo>
                  <a:cubicBezTo>
                    <a:pt x="3826" y="916"/>
                    <a:pt x="3871" y="942"/>
                    <a:pt x="3917" y="942"/>
                  </a:cubicBezTo>
                  <a:cubicBezTo>
                    <a:pt x="3942" y="942"/>
                    <a:pt x="3968" y="934"/>
                    <a:pt x="3989" y="917"/>
                  </a:cubicBezTo>
                  <a:lnTo>
                    <a:pt x="4013" y="917"/>
                  </a:lnTo>
                  <a:cubicBezTo>
                    <a:pt x="4247" y="774"/>
                    <a:pt x="4498" y="723"/>
                    <a:pt x="4755" y="723"/>
                  </a:cubicBezTo>
                  <a:cubicBezTo>
                    <a:pt x="5137" y="723"/>
                    <a:pt x="5530" y="837"/>
                    <a:pt x="5894" y="929"/>
                  </a:cubicBezTo>
                  <a:cubicBezTo>
                    <a:pt x="6430" y="1048"/>
                    <a:pt x="6977" y="1120"/>
                    <a:pt x="7525" y="1132"/>
                  </a:cubicBezTo>
                  <a:cubicBezTo>
                    <a:pt x="7549" y="1120"/>
                    <a:pt x="7561" y="1096"/>
                    <a:pt x="7537" y="1096"/>
                  </a:cubicBezTo>
                  <a:cubicBezTo>
                    <a:pt x="6763" y="1036"/>
                    <a:pt x="6061" y="798"/>
                    <a:pt x="5322" y="608"/>
                  </a:cubicBezTo>
                  <a:cubicBezTo>
                    <a:pt x="5139" y="550"/>
                    <a:pt x="4952" y="521"/>
                    <a:pt x="4766" y="521"/>
                  </a:cubicBezTo>
                  <a:cubicBezTo>
                    <a:pt x="4493" y="521"/>
                    <a:pt x="4225" y="583"/>
                    <a:pt x="3977" y="703"/>
                  </a:cubicBezTo>
                  <a:cubicBezTo>
                    <a:pt x="3679" y="227"/>
                    <a:pt x="3060" y="274"/>
                    <a:pt x="2536" y="263"/>
                  </a:cubicBezTo>
                  <a:cubicBezTo>
                    <a:pt x="1691" y="227"/>
                    <a:pt x="822" y="274"/>
                    <a:pt x="1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
            <p:cNvSpPr/>
            <p:nvPr/>
          </p:nvSpPr>
          <p:spPr>
            <a:xfrm>
              <a:off x="3486150" y="3101700"/>
              <a:ext cx="143175" cy="17775"/>
            </a:xfrm>
            <a:custGeom>
              <a:avLst/>
              <a:gdLst/>
              <a:ahLst/>
              <a:cxnLst/>
              <a:rect l="l" t="t" r="r" b="b"/>
              <a:pathLst>
                <a:path w="5727" h="711" extrusionOk="0">
                  <a:moveTo>
                    <a:pt x="24" y="1"/>
                  </a:moveTo>
                  <a:cubicBezTo>
                    <a:pt x="0" y="1"/>
                    <a:pt x="0" y="24"/>
                    <a:pt x="24" y="24"/>
                  </a:cubicBezTo>
                  <a:cubicBezTo>
                    <a:pt x="524" y="155"/>
                    <a:pt x="1036" y="286"/>
                    <a:pt x="1548" y="370"/>
                  </a:cubicBezTo>
                  <a:cubicBezTo>
                    <a:pt x="2060" y="465"/>
                    <a:pt x="2619" y="441"/>
                    <a:pt x="3072" y="667"/>
                  </a:cubicBezTo>
                  <a:cubicBezTo>
                    <a:pt x="3084" y="673"/>
                    <a:pt x="3093" y="676"/>
                    <a:pt x="3102" y="676"/>
                  </a:cubicBezTo>
                  <a:cubicBezTo>
                    <a:pt x="3111" y="676"/>
                    <a:pt x="3119" y="673"/>
                    <a:pt x="3131" y="667"/>
                  </a:cubicBezTo>
                  <a:cubicBezTo>
                    <a:pt x="3143" y="679"/>
                    <a:pt x="3155" y="691"/>
                    <a:pt x="3179" y="691"/>
                  </a:cubicBezTo>
                  <a:cubicBezTo>
                    <a:pt x="3377" y="664"/>
                    <a:pt x="3574" y="654"/>
                    <a:pt x="3770" y="654"/>
                  </a:cubicBezTo>
                  <a:cubicBezTo>
                    <a:pt x="4241" y="654"/>
                    <a:pt x="4708" y="710"/>
                    <a:pt x="5177" y="710"/>
                  </a:cubicBezTo>
                  <a:cubicBezTo>
                    <a:pt x="5356" y="710"/>
                    <a:pt x="5535" y="702"/>
                    <a:pt x="5715" y="679"/>
                  </a:cubicBezTo>
                  <a:cubicBezTo>
                    <a:pt x="5727" y="667"/>
                    <a:pt x="5727" y="643"/>
                    <a:pt x="5703" y="643"/>
                  </a:cubicBezTo>
                  <a:cubicBezTo>
                    <a:pt x="5640" y="647"/>
                    <a:pt x="5576" y="649"/>
                    <a:pt x="5513" y="649"/>
                  </a:cubicBezTo>
                  <a:cubicBezTo>
                    <a:pt x="4945" y="649"/>
                    <a:pt x="4365" y="520"/>
                    <a:pt x="3796" y="520"/>
                  </a:cubicBezTo>
                  <a:cubicBezTo>
                    <a:pt x="3588" y="520"/>
                    <a:pt x="3382" y="537"/>
                    <a:pt x="3179" y="584"/>
                  </a:cubicBezTo>
                  <a:cubicBezTo>
                    <a:pt x="3179" y="560"/>
                    <a:pt x="3155" y="536"/>
                    <a:pt x="3131" y="524"/>
                  </a:cubicBezTo>
                  <a:cubicBezTo>
                    <a:pt x="2715" y="298"/>
                    <a:pt x="2191" y="310"/>
                    <a:pt x="1726" y="251"/>
                  </a:cubicBezTo>
                  <a:cubicBezTo>
                    <a:pt x="1155" y="179"/>
                    <a:pt x="583" y="96"/>
                    <a:pt x="2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
            <p:cNvSpPr/>
            <p:nvPr/>
          </p:nvSpPr>
          <p:spPr>
            <a:xfrm>
              <a:off x="3482950" y="3046500"/>
              <a:ext cx="85375" cy="45800"/>
            </a:xfrm>
            <a:custGeom>
              <a:avLst/>
              <a:gdLst/>
              <a:ahLst/>
              <a:cxnLst/>
              <a:rect l="l" t="t" r="r" b="b"/>
              <a:pathLst>
                <a:path w="3415" h="1832" extrusionOk="0">
                  <a:moveTo>
                    <a:pt x="20" y="1"/>
                  </a:moveTo>
                  <a:cubicBezTo>
                    <a:pt x="10" y="1"/>
                    <a:pt x="1" y="9"/>
                    <a:pt x="9" y="18"/>
                  </a:cubicBezTo>
                  <a:cubicBezTo>
                    <a:pt x="378" y="423"/>
                    <a:pt x="842" y="637"/>
                    <a:pt x="1366" y="816"/>
                  </a:cubicBezTo>
                  <a:cubicBezTo>
                    <a:pt x="1962" y="1018"/>
                    <a:pt x="3033" y="1161"/>
                    <a:pt x="3307" y="1804"/>
                  </a:cubicBezTo>
                  <a:cubicBezTo>
                    <a:pt x="3315" y="1823"/>
                    <a:pt x="3329" y="1831"/>
                    <a:pt x="3344" y="1831"/>
                  </a:cubicBezTo>
                  <a:cubicBezTo>
                    <a:pt x="3376" y="1831"/>
                    <a:pt x="3414" y="1796"/>
                    <a:pt x="3414" y="1756"/>
                  </a:cubicBezTo>
                  <a:cubicBezTo>
                    <a:pt x="3236" y="1161"/>
                    <a:pt x="2605" y="1101"/>
                    <a:pt x="2069" y="947"/>
                  </a:cubicBezTo>
                  <a:cubicBezTo>
                    <a:pt x="1354" y="732"/>
                    <a:pt x="569" y="554"/>
                    <a:pt x="33" y="6"/>
                  </a:cubicBezTo>
                  <a:cubicBezTo>
                    <a:pt x="29" y="2"/>
                    <a:pt x="25" y="1"/>
                    <a:pt x="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
            <p:cNvSpPr/>
            <p:nvPr/>
          </p:nvSpPr>
          <p:spPr>
            <a:xfrm>
              <a:off x="3564750" y="3065400"/>
              <a:ext cx="100475" cy="34500"/>
            </a:xfrm>
            <a:custGeom>
              <a:avLst/>
              <a:gdLst/>
              <a:ahLst/>
              <a:cxnLst/>
              <a:rect l="l" t="t" r="r" b="b"/>
              <a:pathLst>
                <a:path w="4019" h="1380" extrusionOk="0">
                  <a:moveTo>
                    <a:pt x="3989" y="248"/>
                  </a:moveTo>
                  <a:cubicBezTo>
                    <a:pt x="3985" y="248"/>
                    <a:pt x="3981" y="248"/>
                    <a:pt x="3976" y="250"/>
                  </a:cubicBezTo>
                  <a:cubicBezTo>
                    <a:pt x="2750" y="738"/>
                    <a:pt x="904" y="0"/>
                    <a:pt x="35" y="1286"/>
                  </a:cubicBezTo>
                  <a:cubicBezTo>
                    <a:pt x="0" y="1330"/>
                    <a:pt x="36" y="1380"/>
                    <a:pt x="76" y="1380"/>
                  </a:cubicBezTo>
                  <a:cubicBezTo>
                    <a:pt x="90" y="1380"/>
                    <a:pt x="106" y="1373"/>
                    <a:pt x="118" y="1357"/>
                  </a:cubicBezTo>
                  <a:cubicBezTo>
                    <a:pt x="1107" y="262"/>
                    <a:pt x="2726" y="702"/>
                    <a:pt x="3988" y="286"/>
                  </a:cubicBezTo>
                  <a:cubicBezTo>
                    <a:pt x="4019" y="276"/>
                    <a:pt x="4014" y="248"/>
                    <a:pt x="3989" y="248"/>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
            <p:cNvSpPr/>
            <p:nvPr/>
          </p:nvSpPr>
          <p:spPr>
            <a:xfrm>
              <a:off x="3664425" y="3027225"/>
              <a:ext cx="825" cy="450"/>
            </a:xfrm>
            <a:custGeom>
              <a:avLst/>
              <a:gdLst/>
              <a:ahLst/>
              <a:cxnLst/>
              <a:rect l="l" t="t" r="r" b="b"/>
              <a:pathLst>
                <a:path w="33" h="18" extrusionOk="0">
                  <a:moveTo>
                    <a:pt x="28" y="1"/>
                  </a:moveTo>
                  <a:cubicBezTo>
                    <a:pt x="28" y="1"/>
                    <a:pt x="26" y="1"/>
                    <a:pt x="25" y="3"/>
                  </a:cubicBezTo>
                  <a:lnTo>
                    <a:pt x="1" y="3"/>
                  </a:lnTo>
                  <a:cubicBezTo>
                    <a:pt x="1" y="3"/>
                    <a:pt x="1" y="15"/>
                    <a:pt x="1" y="15"/>
                  </a:cubicBezTo>
                  <a:lnTo>
                    <a:pt x="13" y="15"/>
                  </a:lnTo>
                  <a:cubicBezTo>
                    <a:pt x="15" y="17"/>
                    <a:pt x="16" y="17"/>
                    <a:pt x="18" y="17"/>
                  </a:cubicBezTo>
                  <a:cubicBezTo>
                    <a:pt x="26" y="17"/>
                    <a:pt x="32" y="1"/>
                    <a:pt x="2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
            <p:cNvSpPr/>
            <p:nvPr/>
          </p:nvSpPr>
          <p:spPr>
            <a:xfrm>
              <a:off x="3569725" y="3029025"/>
              <a:ext cx="91675" cy="29000"/>
            </a:xfrm>
            <a:custGeom>
              <a:avLst/>
              <a:gdLst/>
              <a:ahLst/>
              <a:cxnLst/>
              <a:rect l="l" t="t" r="r" b="b"/>
              <a:pathLst>
                <a:path w="3667" h="1160" extrusionOk="0">
                  <a:moveTo>
                    <a:pt x="3643" y="0"/>
                  </a:moveTo>
                  <a:cubicBezTo>
                    <a:pt x="3640" y="0"/>
                    <a:pt x="3637" y="1"/>
                    <a:pt x="3634" y="2"/>
                  </a:cubicBezTo>
                  <a:cubicBezTo>
                    <a:pt x="2491" y="550"/>
                    <a:pt x="1003" y="110"/>
                    <a:pt x="38" y="1062"/>
                  </a:cubicBezTo>
                  <a:cubicBezTo>
                    <a:pt x="1" y="1100"/>
                    <a:pt x="30" y="1160"/>
                    <a:pt x="67" y="1160"/>
                  </a:cubicBezTo>
                  <a:cubicBezTo>
                    <a:pt x="77" y="1160"/>
                    <a:pt x="88" y="1155"/>
                    <a:pt x="98" y="1145"/>
                  </a:cubicBezTo>
                  <a:cubicBezTo>
                    <a:pt x="1062" y="217"/>
                    <a:pt x="2539" y="657"/>
                    <a:pt x="3646" y="38"/>
                  </a:cubicBezTo>
                  <a:cubicBezTo>
                    <a:pt x="3666" y="28"/>
                    <a:pt x="3661" y="0"/>
                    <a:pt x="364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
            <p:cNvSpPr/>
            <p:nvPr/>
          </p:nvSpPr>
          <p:spPr>
            <a:xfrm>
              <a:off x="3490700" y="2997400"/>
              <a:ext cx="82550" cy="53375"/>
            </a:xfrm>
            <a:custGeom>
              <a:avLst/>
              <a:gdLst/>
              <a:ahLst/>
              <a:cxnLst/>
              <a:rect l="l" t="t" r="r" b="b"/>
              <a:pathLst>
                <a:path w="3302" h="2135" extrusionOk="0">
                  <a:moveTo>
                    <a:pt x="16" y="0"/>
                  </a:moveTo>
                  <a:cubicBezTo>
                    <a:pt x="10" y="0"/>
                    <a:pt x="0" y="9"/>
                    <a:pt x="9" y="17"/>
                  </a:cubicBezTo>
                  <a:cubicBezTo>
                    <a:pt x="342" y="434"/>
                    <a:pt x="782" y="755"/>
                    <a:pt x="1271" y="958"/>
                  </a:cubicBezTo>
                  <a:cubicBezTo>
                    <a:pt x="1866" y="1232"/>
                    <a:pt x="2866" y="1458"/>
                    <a:pt x="3176" y="2101"/>
                  </a:cubicBezTo>
                  <a:cubicBezTo>
                    <a:pt x="3189" y="2124"/>
                    <a:pt x="3212" y="2135"/>
                    <a:pt x="3235" y="2135"/>
                  </a:cubicBezTo>
                  <a:cubicBezTo>
                    <a:pt x="3269" y="2135"/>
                    <a:pt x="3302" y="2109"/>
                    <a:pt x="3295" y="2065"/>
                  </a:cubicBezTo>
                  <a:cubicBezTo>
                    <a:pt x="3247" y="1541"/>
                    <a:pt x="2461" y="1279"/>
                    <a:pt x="2044" y="1125"/>
                  </a:cubicBezTo>
                  <a:cubicBezTo>
                    <a:pt x="1318" y="851"/>
                    <a:pt x="532" y="636"/>
                    <a:pt x="20" y="5"/>
                  </a:cubicBezTo>
                  <a:cubicBezTo>
                    <a:pt x="20" y="2"/>
                    <a:pt x="18" y="0"/>
                    <a:pt x="16"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
            <p:cNvSpPr/>
            <p:nvPr/>
          </p:nvSpPr>
          <p:spPr>
            <a:xfrm>
              <a:off x="3510400" y="2961975"/>
              <a:ext cx="65350" cy="55825"/>
            </a:xfrm>
            <a:custGeom>
              <a:avLst/>
              <a:gdLst/>
              <a:ahLst/>
              <a:cxnLst/>
              <a:rect l="l" t="t" r="r" b="b"/>
              <a:pathLst>
                <a:path w="2614" h="2233" extrusionOk="0">
                  <a:moveTo>
                    <a:pt x="34" y="1"/>
                  </a:moveTo>
                  <a:cubicBezTo>
                    <a:pt x="15" y="1"/>
                    <a:pt x="1" y="12"/>
                    <a:pt x="18" y="29"/>
                  </a:cubicBezTo>
                  <a:cubicBezTo>
                    <a:pt x="375" y="458"/>
                    <a:pt x="852" y="720"/>
                    <a:pt x="1316" y="1018"/>
                  </a:cubicBezTo>
                  <a:cubicBezTo>
                    <a:pt x="1792" y="1327"/>
                    <a:pt x="2221" y="1744"/>
                    <a:pt x="2542" y="2220"/>
                  </a:cubicBezTo>
                  <a:cubicBezTo>
                    <a:pt x="2551" y="2229"/>
                    <a:pt x="2562" y="2232"/>
                    <a:pt x="2573" y="2232"/>
                  </a:cubicBezTo>
                  <a:cubicBezTo>
                    <a:pt x="2594" y="2232"/>
                    <a:pt x="2614" y="2219"/>
                    <a:pt x="2614" y="2196"/>
                  </a:cubicBezTo>
                  <a:cubicBezTo>
                    <a:pt x="2507" y="1708"/>
                    <a:pt x="2090" y="1387"/>
                    <a:pt x="1697" y="1125"/>
                  </a:cubicBezTo>
                  <a:cubicBezTo>
                    <a:pt x="1137" y="756"/>
                    <a:pt x="518" y="506"/>
                    <a:pt x="54" y="6"/>
                  </a:cubicBezTo>
                  <a:cubicBezTo>
                    <a:pt x="48" y="2"/>
                    <a:pt x="40" y="1"/>
                    <a:pt x="3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
            <p:cNvSpPr/>
            <p:nvPr/>
          </p:nvSpPr>
          <p:spPr>
            <a:xfrm>
              <a:off x="3572900" y="2991800"/>
              <a:ext cx="77475" cy="29675"/>
            </a:xfrm>
            <a:custGeom>
              <a:avLst/>
              <a:gdLst/>
              <a:ahLst/>
              <a:cxnLst/>
              <a:rect l="l" t="t" r="r" b="b"/>
              <a:pathLst>
                <a:path w="3099" h="1187" extrusionOk="0">
                  <a:moveTo>
                    <a:pt x="3064" y="1"/>
                  </a:moveTo>
                  <a:cubicBezTo>
                    <a:pt x="3061" y="1"/>
                    <a:pt x="3058" y="2"/>
                    <a:pt x="3055" y="3"/>
                  </a:cubicBezTo>
                  <a:cubicBezTo>
                    <a:pt x="2507" y="360"/>
                    <a:pt x="1947" y="479"/>
                    <a:pt x="1316" y="634"/>
                  </a:cubicBezTo>
                  <a:cubicBezTo>
                    <a:pt x="876" y="741"/>
                    <a:pt x="423" y="837"/>
                    <a:pt x="42" y="1099"/>
                  </a:cubicBezTo>
                  <a:cubicBezTo>
                    <a:pt x="1" y="1119"/>
                    <a:pt x="32" y="1186"/>
                    <a:pt x="73" y="1186"/>
                  </a:cubicBezTo>
                  <a:cubicBezTo>
                    <a:pt x="78" y="1186"/>
                    <a:pt x="84" y="1185"/>
                    <a:pt x="90" y="1182"/>
                  </a:cubicBezTo>
                  <a:cubicBezTo>
                    <a:pt x="650" y="896"/>
                    <a:pt x="1197" y="801"/>
                    <a:pt x="1804" y="658"/>
                  </a:cubicBezTo>
                  <a:cubicBezTo>
                    <a:pt x="2245" y="551"/>
                    <a:pt x="2745" y="372"/>
                    <a:pt x="3078" y="51"/>
                  </a:cubicBezTo>
                  <a:cubicBezTo>
                    <a:pt x="3099" y="30"/>
                    <a:pt x="3084" y="1"/>
                    <a:pt x="306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
            <p:cNvSpPr/>
            <p:nvPr/>
          </p:nvSpPr>
          <p:spPr>
            <a:xfrm>
              <a:off x="3533550" y="2930600"/>
              <a:ext cx="46025" cy="46775"/>
            </a:xfrm>
            <a:custGeom>
              <a:avLst/>
              <a:gdLst/>
              <a:ahLst/>
              <a:cxnLst/>
              <a:rect l="l" t="t" r="r" b="b"/>
              <a:pathLst>
                <a:path w="1841" h="1871" extrusionOk="0">
                  <a:moveTo>
                    <a:pt x="20" y="0"/>
                  </a:moveTo>
                  <a:cubicBezTo>
                    <a:pt x="10" y="0"/>
                    <a:pt x="1" y="14"/>
                    <a:pt x="9" y="22"/>
                  </a:cubicBezTo>
                  <a:cubicBezTo>
                    <a:pt x="223" y="368"/>
                    <a:pt x="497" y="677"/>
                    <a:pt x="807" y="939"/>
                  </a:cubicBezTo>
                  <a:cubicBezTo>
                    <a:pt x="1152" y="1237"/>
                    <a:pt x="1462" y="1558"/>
                    <a:pt x="1795" y="1868"/>
                  </a:cubicBezTo>
                  <a:cubicBezTo>
                    <a:pt x="1797" y="1870"/>
                    <a:pt x="1800" y="1871"/>
                    <a:pt x="1803" y="1871"/>
                  </a:cubicBezTo>
                  <a:cubicBezTo>
                    <a:pt x="1818" y="1871"/>
                    <a:pt x="1840" y="1851"/>
                    <a:pt x="1831" y="1832"/>
                  </a:cubicBezTo>
                  <a:cubicBezTo>
                    <a:pt x="1652" y="1511"/>
                    <a:pt x="1319" y="1272"/>
                    <a:pt x="1033" y="1046"/>
                  </a:cubicBezTo>
                  <a:cubicBezTo>
                    <a:pt x="640" y="760"/>
                    <a:pt x="307" y="403"/>
                    <a:pt x="33" y="10"/>
                  </a:cubicBezTo>
                  <a:cubicBezTo>
                    <a:pt x="29" y="3"/>
                    <a:pt x="24" y="0"/>
                    <a:pt x="2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
            <p:cNvSpPr/>
            <p:nvPr/>
          </p:nvSpPr>
          <p:spPr>
            <a:xfrm>
              <a:off x="3576225" y="2954900"/>
              <a:ext cx="60475" cy="38750"/>
            </a:xfrm>
            <a:custGeom>
              <a:avLst/>
              <a:gdLst/>
              <a:ahLst/>
              <a:cxnLst/>
              <a:rect l="l" t="t" r="r" b="b"/>
              <a:pathLst>
                <a:path w="2419" h="1550" extrusionOk="0">
                  <a:moveTo>
                    <a:pt x="2384" y="0"/>
                  </a:moveTo>
                  <a:cubicBezTo>
                    <a:pt x="2381" y="0"/>
                    <a:pt x="2377" y="1"/>
                    <a:pt x="2374" y="3"/>
                  </a:cubicBezTo>
                  <a:cubicBezTo>
                    <a:pt x="1660" y="598"/>
                    <a:pt x="457" y="550"/>
                    <a:pt x="17" y="1491"/>
                  </a:cubicBezTo>
                  <a:cubicBezTo>
                    <a:pt x="1" y="1523"/>
                    <a:pt x="32" y="1549"/>
                    <a:pt x="62" y="1549"/>
                  </a:cubicBezTo>
                  <a:cubicBezTo>
                    <a:pt x="77" y="1549"/>
                    <a:pt x="92" y="1543"/>
                    <a:pt x="100" y="1527"/>
                  </a:cubicBezTo>
                  <a:cubicBezTo>
                    <a:pt x="564" y="646"/>
                    <a:pt x="1719" y="670"/>
                    <a:pt x="2398" y="39"/>
                  </a:cubicBezTo>
                  <a:cubicBezTo>
                    <a:pt x="2418" y="28"/>
                    <a:pt x="2403" y="0"/>
                    <a:pt x="23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
            <p:cNvSpPr/>
            <p:nvPr/>
          </p:nvSpPr>
          <p:spPr>
            <a:xfrm>
              <a:off x="3579000" y="2921425"/>
              <a:ext cx="42825" cy="42325"/>
            </a:xfrm>
            <a:custGeom>
              <a:avLst/>
              <a:gdLst/>
              <a:ahLst/>
              <a:cxnLst/>
              <a:rect l="l" t="t" r="r" b="b"/>
              <a:pathLst>
                <a:path w="1713" h="1693" extrusionOk="0">
                  <a:moveTo>
                    <a:pt x="1684" y="0"/>
                  </a:moveTo>
                  <a:cubicBezTo>
                    <a:pt x="1679" y="0"/>
                    <a:pt x="1673" y="3"/>
                    <a:pt x="1668" y="8"/>
                  </a:cubicBezTo>
                  <a:cubicBezTo>
                    <a:pt x="1060" y="496"/>
                    <a:pt x="108" y="758"/>
                    <a:pt x="1" y="1651"/>
                  </a:cubicBezTo>
                  <a:cubicBezTo>
                    <a:pt x="1" y="1675"/>
                    <a:pt x="21" y="1693"/>
                    <a:pt x="38" y="1693"/>
                  </a:cubicBezTo>
                  <a:cubicBezTo>
                    <a:pt x="48" y="1693"/>
                    <a:pt x="56" y="1688"/>
                    <a:pt x="60" y="1675"/>
                  </a:cubicBezTo>
                  <a:cubicBezTo>
                    <a:pt x="120" y="1437"/>
                    <a:pt x="227" y="1223"/>
                    <a:pt x="370" y="1044"/>
                  </a:cubicBezTo>
                  <a:cubicBezTo>
                    <a:pt x="525" y="877"/>
                    <a:pt x="691" y="746"/>
                    <a:pt x="882" y="639"/>
                  </a:cubicBezTo>
                  <a:cubicBezTo>
                    <a:pt x="1179" y="473"/>
                    <a:pt x="1453" y="270"/>
                    <a:pt x="1703" y="44"/>
                  </a:cubicBezTo>
                  <a:cubicBezTo>
                    <a:pt x="1712" y="26"/>
                    <a:pt x="1701" y="0"/>
                    <a:pt x="16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
            <p:cNvSpPr/>
            <p:nvPr/>
          </p:nvSpPr>
          <p:spPr>
            <a:xfrm>
              <a:off x="3552000" y="2885375"/>
              <a:ext cx="48175" cy="63875"/>
            </a:xfrm>
            <a:custGeom>
              <a:avLst/>
              <a:gdLst/>
              <a:ahLst/>
              <a:cxnLst/>
              <a:rect l="l" t="t" r="r" b="b"/>
              <a:pathLst>
                <a:path w="1927" h="2555" extrusionOk="0">
                  <a:moveTo>
                    <a:pt x="1920" y="1"/>
                  </a:moveTo>
                  <a:cubicBezTo>
                    <a:pt x="1917" y="1"/>
                    <a:pt x="1914" y="4"/>
                    <a:pt x="1914" y="10"/>
                  </a:cubicBezTo>
                  <a:cubicBezTo>
                    <a:pt x="1914" y="664"/>
                    <a:pt x="1533" y="1153"/>
                    <a:pt x="1295" y="1700"/>
                  </a:cubicBezTo>
                  <a:lnTo>
                    <a:pt x="1259" y="1784"/>
                  </a:lnTo>
                  <a:lnTo>
                    <a:pt x="1224" y="1843"/>
                  </a:lnTo>
                  <a:cubicBezTo>
                    <a:pt x="1212" y="1819"/>
                    <a:pt x="1200" y="1819"/>
                    <a:pt x="1188" y="1807"/>
                  </a:cubicBezTo>
                  <a:cubicBezTo>
                    <a:pt x="1093" y="1569"/>
                    <a:pt x="938" y="1355"/>
                    <a:pt x="747" y="1188"/>
                  </a:cubicBezTo>
                  <a:cubicBezTo>
                    <a:pt x="485" y="915"/>
                    <a:pt x="212" y="676"/>
                    <a:pt x="33" y="331"/>
                  </a:cubicBezTo>
                  <a:cubicBezTo>
                    <a:pt x="30" y="328"/>
                    <a:pt x="25" y="326"/>
                    <a:pt x="21" y="326"/>
                  </a:cubicBezTo>
                  <a:cubicBezTo>
                    <a:pt x="10" y="326"/>
                    <a:pt x="1" y="335"/>
                    <a:pt x="9" y="343"/>
                  </a:cubicBezTo>
                  <a:cubicBezTo>
                    <a:pt x="164" y="629"/>
                    <a:pt x="354" y="879"/>
                    <a:pt x="581" y="1117"/>
                  </a:cubicBezTo>
                  <a:cubicBezTo>
                    <a:pt x="807" y="1391"/>
                    <a:pt x="974" y="1665"/>
                    <a:pt x="1176" y="1950"/>
                  </a:cubicBezTo>
                  <a:cubicBezTo>
                    <a:pt x="1176" y="1956"/>
                    <a:pt x="1182" y="1959"/>
                    <a:pt x="1189" y="1959"/>
                  </a:cubicBezTo>
                  <a:cubicBezTo>
                    <a:pt x="1197" y="1959"/>
                    <a:pt x="1206" y="1956"/>
                    <a:pt x="1212" y="1950"/>
                  </a:cubicBezTo>
                  <a:lnTo>
                    <a:pt x="1212" y="1950"/>
                  </a:lnTo>
                  <a:cubicBezTo>
                    <a:pt x="1152" y="2141"/>
                    <a:pt x="1128" y="2343"/>
                    <a:pt x="1140" y="2546"/>
                  </a:cubicBezTo>
                  <a:cubicBezTo>
                    <a:pt x="1140" y="2552"/>
                    <a:pt x="1146" y="2555"/>
                    <a:pt x="1152" y="2555"/>
                  </a:cubicBezTo>
                  <a:cubicBezTo>
                    <a:pt x="1158" y="2555"/>
                    <a:pt x="1164" y="2552"/>
                    <a:pt x="1164" y="2546"/>
                  </a:cubicBezTo>
                  <a:cubicBezTo>
                    <a:pt x="1212" y="2343"/>
                    <a:pt x="1224" y="2141"/>
                    <a:pt x="1271" y="1927"/>
                  </a:cubicBezTo>
                  <a:cubicBezTo>
                    <a:pt x="1295" y="1891"/>
                    <a:pt x="1307" y="1855"/>
                    <a:pt x="1319" y="1807"/>
                  </a:cubicBezTo>
                  <a:cubicBezTo>
                    <a:pt x="1331" y="1772"/>
                    <a:pt x="1331" y="1736"/>
                    <a:pt x="1343" y="1712"/>
                  </a:cubicBezTo>
                  <a:cubicBezTo>
                    <a:pt x="1414" y="1522"/>
                    <a:pt x="1545" y="1355"/>
                    <a:pt x="1628" y="1188"/>
                  </a:cubicBezTo>
                  <a:cubicBezTo>
                    <a:pt x="1819" y="819"/>
                    <a:pt x="1914" y="414"/>
                    <a:pt x="1926" y="10"/>
                  </a:cubicBezTo>
                  <a:cubicBezTo>
                    <a:pt x="1926" y="4"/>
                    <a:pt x="1923" y="1"/>
                    <a:pt x="19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 name="Google Shape;275;p3"/>
          <p:cNvGrpSpPr/>
          <p:nvPr/>
        </p:nvGrpSpPr>
        <p:grpSpPr>
          <a:xfrm rot="-7362489">
            <a:off x="8014572" y="-2472249"/>
            <a:ext cx="2205127" cy="4812972"/>
            <a:chOff x="7386050" y="661025"/>
            <a:chExt cx="1576975" cy="3441950"/>
          </a:xfrm>
        </p:grpSpPr>
        <p:sp>
          <p:nvSpPr>
            <p:cNvPr id="276" name="Google Shape;276;p3"/>
            <p:cNvSpPr/>
            <p:nvPr/>
          </p:nvSpPr>
          <p:spPr>
            <a:xfrm>
              <a:off x="7386050" y="661025"/>
              <a:ext cx="1576975" cy="2190650"/>
            </a:xfrm>
            <a:custGeom>
              <a:avLst/>
              <a:gdLst/>
              <a:ahLst/>
              <a:cxnLst/>
              <a:rect l="l" t="t" r="r" b="b"/>
              <a:pathLst>
                <a:path w="63079" h="87626" extrusionOk="0">
                  <a:moveTo>
                    <a:pt x="21923" y="1"/>
                  </a:moveTo>
                  <a:cubicBezTo>
                    <a:pt x="21397" y="1"/>
                    <a:pt x="20850" y="26"/>
                    <a:pt x="20281" y="79"/>
                  </a:cubicBezTo>
                  <a:cubicBezTo>
                    <a:pt x="20281" y="79"/>
                    <a:pt x="16012" y="79"/>
                    <a:pt x="12109" y="4949"/>
                  </a:cubicBezTo>
                  <a:cubicBezTo>
                    <a:pt x="8239" y="9786"/>
                    <a:pt x="8506" y="7951"/>
                    <a:pt x="5404" y="16024"/>
                  </a:cubicBezTo>
                  <a:cubicBezTo>
                    <a:pt x="2302" y="24063"/>
                    <a:pt x="1435" y="28399"/>
                    <a:pt x="1134" y="33069"/>
                  </a:cubicBezTo>
                  <a:cubicBezTo>
                    <a:pt x="801" y="37739"/>
                    <a:pt x="0" y="39407"/>
                    <a:pt x="1735" y="47613"/>
                  </a:cubicBezTo>
                  <a:cubicBezTo>
                    <a:pt x="3436" y="55852"/>
                    <a:pt x="3303" y="55652"/>
                    <a:pt x="5437" y="59955"/>
                  </a:cubicBezTo>
                  <a:cubicBezTo>
                    <a:pt x="7572" y="64225"/>
                    <a:pt x="6672" y="69428"/>
                    <a:pt x="8106" y="73231"/>
                  </a:cubicBezTo>
                  <a:cubicBezTo>
                    <a:pt x="9574" y="77034"/>
                    <a:pt x="12176" y="76333"/>
                    <a:pt x="12609" y="80370"/>
                  </a:cubicBezTo>
                  <a:cubicBezTo>
                    <a:pt x="13043" y="84372"/>
                    <a:pt x="15845" y="84973"/>
                    <a:pt x="19681" y="85240"/>
                  </a:cubicBezTo>
                  <a:cubicBezTo>
                    <a:pt x="22857" y="85461"/>
                    <a:pt x="24707" y="87625"/>
                    <a:pt x="27407" y="87625"/>
                  </a:cubicBezTo>
                  <a:cubicBezTo>
                    <a:pt x="27969" y="87625"/>
                    <a:pt x="28567" y="87532"/>
                    <a:pt x="29221" y="87308"/>
                  </a:cubicBezTo>
                  <a:cubicBezTo>
                    <a:pt x="32990" y="86007"/>
                    <a:pt x="34958" y="73798"/>
                    <a:pt x="34958" y="73798"/>
                  </a:cubicBezTo>
                  <a:lnTo>
                    <a:pt x="34258" y="69428"/>
                  </a:lnTo>
                  <a:lnTo>
                    <a:pt x="34258" y="69428"/>
                  </a:lnTo>
                  <a:cubicBezTo>
                    <a:pt x="34258" y="69429"/>
                    <a:pt x="35526" y="73798"/>
                    <a:pt x="38795" y="75866"/>
                  </a:cubicBezTo>
                  <a:cubicBezTo>
                    <a:pt x="42097" y="77934"/>
                    <a:pt x="44765" y="84806"/>
                    <a:pt x="49836" y="85140"/>
                  </a:cubicBezTo>
                  <a:cubicBezTo>
                    <a:pt x="49972" y="85149"/>
                    <a:pt x="50103" y="85153"/>
                    <a:pt x="50229" y="85153"/>
                  </a:cubicBezTo>
                  <a:cubicBezTo>
                    <a:pt x="54866" y="85153"/>
                    <a:pt x="53588" y="79340"/>
                    <a:pt x="56641" y="77067"/>
                  </a:cubicBezTo>
                  <a:cubicBezTo>
                    <a:pt x="59810" y="74699"/>
                    <a:pt x="63079" y="66093"/>
                    <a:pt x="60510" y="59822"/>
                  </a:cubicBezTo>
                  <a:cubicBezTo>
                    <a:pt x="57942" y="53517"/>
                    <a:pt x="60543" y="48680"/>
                    <a:pt x="55607" y="43743"/>
                  </a:cubicBezTo>
                  <a:cubicBezTo>
                    <a:pt x="50670" y="38806"/>
                    <a:pt x="55473" y="33169"/>
                    <a:pt x="48768" y="26865"/>
                  </a:cubicBezTo>
                  <a:cubicBezTo>
                    <a:pt x="45032" y="23362"/>
                    <a:pt x="45266" y="19826"/>
                    <a:pt x="40095" y="16190"/>
                  </a:cubicBezTo>
                  <a:cubicBezTo>
                    <a:pt x="35146" y="12742"/>
                    <a:pt x="33712" y="1"/>
                    <a:pt x="219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
            <p:cNvSpPr/>
            <p:nvPr/>
          </p:nvSpPr>
          <p:spPr>
            <a:xfrm>
              <a:off x="7775225" y="2297475"/>
              <a:ext cx="1023959" cy="429780"/>
            </a:xfrm>
            <a:custGeom>
              <a:avLst/>
              <a:gdLst/>
              <a:ahLst/>
              <a:cxnLst/>
              <a:rect l="l" t="t" r="r" b="b"/>
              <a:pathLst>
                <a:path w="45333" h="19849" fill="none" extrusionOk="0">
                  <a:moveTo>
                    <a:pt x="1" y="19848"/>
                  </a:moveTo>
                  <a:cubicBezTo>
                    <a:pt x="1" y="19848"/>
                    <a:pt x="7306" y="16946"/>
                    <a:pt x="11309" y="11142"/>
                  </a:cubicBezTo>
                  <a:cubicBezTo>
                    <a:pt x="15345" y="5371"/>
                    <a:pt x="19615" y="1"/>
                    <a:pt x="19615" y="1"/>
                  </a:cubicBezTo>
                  <a:cubicBezTo>
                    <a:pt x="19615" y="1"/>
                    <a:pt x="25619" y="6005"/>
                    <a:pt x="34792" y="8040"/>
                  </a:cubicBezTo>
                  <a:cubicBezTo>
                    <a:pt x="43965" y="10075"/>
                    <a:pt x="45333" y="11776"/>
                    <a:pt x="45333" y="11776"/>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
            <p:cNvSpPr/>
            <p:nvPr/>
          </p:nvSpPr>
          <p:spPr>
            <a:xfrm>
              <a:off x="7648645" y="2179075"/>
              <a:ext cx="1232668" cy="335250"/>
            </a:xfrm>
            <a:custGeom>
              <a:avLst/>
              <a:gdLst/>
              <a:ahLst/>
              <a:cxnLst/>
              <a:rect l="l" t="t" r="r" b="b"/>
              <a:pathLst>
                <a:path w="54573" h="13410" fill="none" extrusionOk="0">
                  <a:moveTo>
                    <a:pt x="1" y="13410"/>
                  </a:moveTo>
                  <a:cubicBezTo>
                    <a:pt x="1" y="13410"/>
                    <a:pt x="3837" y="10308"/>
                    <a:pt x="12109" y="8506"/>
                  </a:cubicBezTo>
                  <a:cubicBezTo>
                    <a:pt x="20382" y="6672"/>
                    <a:pt x="23851" y="0"/>
                    <a:pt x="23851" y="0"/>
                  </a:cubicBezTo>
                  <a:cubicBezTo>
                    <a:pt x="23851" y="0"/>
                    <a:pt x="26520" y="2569"/>
                    <a:pt x="34959" y="3703"/>
                  </a:cubicBezTo>
                  <a:cubicBezTo>
                    <a:pt x="43365" y="4804"/>
                    <a:pt x="54573" y="6572"/>
                    <a:pt x="54573" y="6572"/>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
            <p:cNvSpPr/>
            <p:nvPr/>
          </p:nvSpPr>
          <p:spPr>
            <a:xfrm>
              <a:off x="7568031" y="2029800"/>
              <a:ext cx="1271089" cy="251875"/>
            </a:xfrm>
            <a:custGeom>
              <a:avLst/>
              <a:gdLst/>
              <a:ahLst/>
              <a:cxnLst/>
              <a:rect l="l" t="t" r="r" b="b"/>
              <a:pathLst>
                <a:path w="56274" h="10075" fill="none" extrusionOk="0">
                  <a:moveTo>
                    <a:pt x="56274" y="1335"/>
                  </a:moveTo>
                  <a:cubicBezTo>
                    <a:pt x="56274" y="1335"/>
                    <a:pt x="46400" y="0"/>
                    <a:pt x="40096" y="1268"/>
                  </a:cubicBezTo>
                  <a:cubicBezTo>
                    <a:pt x="33791" y="2569"/>
                    <a:pt x="26719" y="3203"/>
                    <a:pt x="26719" y="3203"/>
                  </a:cubicBezTo>
                  <a:cubicBezTo>
                    <a:pt x="26719" y="3203"/>
                    <a:pt x="23384" y="5938"/>
                    <a:pt x="17480" y="6338"/>
                  </a:cubicBezTo>
                  <a:cubicBezTo>
                    <a:pt x="11542" y="6738"/>
                    <a:pt x="0" y="10074"/>
                    <a:pt x="0" y="100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
            <p:cNvSpPr/>
            <p:nvPr/>
          </p:nvSpPr>
          <p:spPr>
            <a:xfrm>
              <a:off x="7463294" y="1775450"/>
              <a:ext cx="1334402" cy="276050"/>
            </a:xfrm>
            <a:custGeom>
              <a:avLst/>
              <a:gdLst/>
              <a:ahLst/>
              <a:cxnLst/>
              <a:rect l="l" t="t" r="r" b="b"/>
              <a:pathLst>
                <a:path w="59077" h="11042" fill="none" extrusionOk="0">
                  <a:moveTo>
                    <a:pt x="1" y="10141"/>
                  </a:moveTo>
                  <a:cubicBezTo>
                    <a:pt x="1" y="10141"/>
                    <a:pt x="6072" y="5037"/>
                    <a:pt x="19148" y="8039"/>
                  </a:cubicBezTo>
                  <a:cubicBezTo>
                    <a:pt x="32224" y="11042"/>
                    <a:pt x="36327" y="8373"/>
                    <a:pt x="43765" y="4170"/>
                  </a:cubicBezTo>
                  <a:cubicBezTo>
                    <a:pt x="51171" y="0"/>
                    <a:pt x="59076" y="100"/>
                    <a:pt x="59076" y="10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
            <p:cNvSpPr/>
            <p:nvPr/>
          </p:nvSpPr>
          <p:spPr>
            <a:xfrm>
              <a:off x="7414325" y="1511925"/>
              <a:ext cx="1275991" cy="311075"/>
            </a:xfrm>
            <a:custGeom>
              <a:avLst/>
              <a:gdLst/>
              <a:ahLst/>
              <a:cxnLst/>
              <a:rect l="l" t="t" r="r" b="b"/>
              <a:pathLst>
                <a:path w="56875" h="12443" fill="none" extrusionOk="0">
                  <a:moveTo>
                    <a:pt x="56874" y="267"/>
                  </a:moveTo>
                  <a:cubicBezTo>
                    <a:pt x="56874" y="267"/>
                    <a:pt x="49769" y="0"/>
                    <a:pt x="42264" y="5704"/>
                  </a:cubicBezTo>
                  <a:cubicBezTo>
                    <a:pt x="34758" y="11409"/>
                    <a:pt x="33324" y="12443"/>
                    <a:pt x="23684" y="11008"/>
                  </a:cubicBezTo>
                  <a:cubicBezTo>
                    <a:pt x="14043" y="9574"/>
                    <a:pt x="0" y="9774"/>
                    <a:pt x="0" y="97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
            <p:cNvSpPr/>
            <p:nvPr/>
          </p:nvSpPr>
          <p:spPr>
            <a:xfrm>
              <a:off x="7414325" y="1289275"/>
              <a:ext cx="1138674" cy="387800"/>
            </a:xfrm>
            <a:custGeom>
              <a:avLst/>
              <a:gdLst/>
              <a:ahLst/>
              <a:cxnLst/>
              <a:rect l="l" t="t" r="r" b="b"/>
              <a:pathLst>
                <a:path w="51805" h="15512" fill="none" extrusionOk="0">
                  <a:moveTo>
                    <a:pt x="1" y="9807"/>
                  </a:moveTo>
                  <a:cubicBezTo>
                    <a:pt x="1" y="9807"/>
                    <a:pt x="5037" y="3836"/>
                    <a:pt x="17079" y="9674"/>
                  </a:cubicBezTo>
                  <a:cubicBezTo>
                    <a:pt x="29155" y="15511"/>
                    <a:pt x="31656" y="13576"/>
                    <a:pt x="37127" y="7906"/>
                  </a:cubicBezTo>
                  <a:cubicBezTo>
                    <a:pt x="42598" y="2202"/>
                    <a:pt x="51804" y="0"/>
                    <a:pt x="5180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
            <p:cNvSpPr/>
            <p:nvPr/>
          </p:nvSpPr>
          <p:spPr>
            <a:xfrm>
              <a:off x="7482900" y="1071600"/>
              <a:ext cx="934864" cy="405325"/>
            </a:xfrm>
            <a:custGeom>
              <a:avLst/>
              <a:gdLst/>
              <a:ahLst/>
              <a:cxnLst/>
              <a:rect l="l" t="t" r="r" b="b"/>
              <a:pathLst>
                <a:path w="43131" h="16213" fill="none" extrusionOk="0">
                  <a:moveTo>
                    <a:pt x="43131" y="1"/>
                  </a:moveTo>
                  <a:cubicBezTo>
                    <a:pt x="43131" y="1"/>
                    <a:pt x="37060" y="1035"/>
                    <a:pt x="32356" y="8640"/>
                  </a:cubicBezTo>
                  <a:cubicBezTo>
                    <a:pt x="27653" y="16212"/>
                    <a:pt x="14444" y="10942"/>
                    <a:pt x="0" y="5205"/>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
            <p:cNvSpPr/>
            <p:nvPr/>
          </p:nvSpPr>
          <p:spPr>
            <a:xfrm>
              <a:off x="7569150" y="929850"/>
              <a:ext cx="721381" cy="302725"/>
            </a:xfrm>
            <a:custGeom>
              <a:avLst/>
              <a:gdLst/>
              <a:ahLst/>
              <a:cxnLst/>
              <a:rect l="l" t="t" r="r" b="b"/>
              <a:pathLst>
                <a:path w="33324" h="12109" fill="none" extrusionOk="0">
                  <a:moveTo>
                    <a:pt x="0" y="934"/>
                  </a:moveTo>
                  <a:cubicBezTo>
                    <a:pt x="0" y="934"/>
                    <a:pt x="14244" y="6004"/>
                    <a:pt x="19447" y="12109"/>
                  </a:cubicBezTo>
                  <a:cubicBezTo>
                    <a:pt x="23584" y="5170"/>
                    <a:pt x="33324" y="0"/>
                    <a:pt x="3332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
            <p:cNvSpPr/>
            <p:nvPr/>
          </p:nvSpPr>
          <p:spPr>
            <a:xfrm>
              <a:off x="7666134" y="824993"/>
              <a:ext cx="548726" cy="200989"/>
            </a:xfrm>
            <a:custGeom>
              <a:avLst/>
              <a:gdLst/>
              <a:ahLst/>
              <a:cxnLst/>
              <a:rect l="l" t="t" r="r" b="b"/>
              <a:pathLst>
                <a:path w="25319" h="9074" fill="none" extrusionOk="0">
                  <a:moveTo>
                    <a:pt x="1" y="0"/>
                  </a:moveTo>
                  <a:cubicBezTo>
                    <a:pt x="1" y="0"/>
                    <a:pt x="8006" y="3436"/>
                    <a:pt x="13343" y="9074"/>
                  </a:cubicBezTo>
                  <a:cubicBezTo>
                    <a:pt x="17947" y="834"/>
                    <a:pt x="25319" y="501"/>
                    <a:pt x="25319" y="501"/>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
            <p:cNvSpPr/>
            <p:nvPr/>
          </p:nvSpPr>
          <p:spPr>
            <a:xfrm>
              <a:off x="7929775" y="899825"/>
              <a:ext cx="572100" cy="3203150"/>
            </a:xfrm>
            <a:custGeom>
              <a:avLst/>
              <a:gdLst/>
              <a:ahLst/>
              <a:cxnLst/>
              <a:rect l="l" t="t" r="r" b="b"/>
              <a:pathLst>
                <a:path w="22884" h="128126" extrusionOk="0">
                  <a:moveTo>
                    <a:pt x="0" y="0"/>
                  </a:moveTo>
                  <a:cubicBezTo>
                    <a:pt x="1" y="3"/>
                    <a:pt x="6872" y="38896"/>
                    <a:pt x="11575" y="63646"/>
                  </a:cubicBezTo>
                  <a:cubicBezTo>
                    <a:pt x="16278" y="88430"/>
                    <a:pt x="17346" y="127858"/>
                    <a:pt x="17346" y="127858"/>
                  </a:cubicBezTo>
                  <a:lnTo>
                    <a:pt x="22883" y="128125"/>
                  </a:lnTo>
                  <a:cubicBezTo>
                    <a:pt x="22883" y="128125"/>
                    <a:pt x="22016" y="98504"/>
                    <a:pt x="14010" y="60844"/>
                  </a:cubicBezTo>
                  <a:cubicBezTo>
                    <a:pt x="6005" y="23185"/>
                    <a:pt x="1" y="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 name="Google Shape;287;p3"/>
          <p:cNvGrpSpPr/>
          <p:nvPr/>
        </p:nvGrpSpPr>
        <p:grpSpPr>
          <a:xfrm rot="-3364333">
            <a:off x="8025649" y="2231884"/>
            <a:ext cx="1500020" cy="3270096"/>
            <a:chOff x="3345650" y="2840950"/>
            <a:chExt cx="370900" cy="808575"/>
          </a:xfrm>
        </p:grpSpPr>
        <p:sp>
          <p:nvSpPr>
            <p:cNvPr id="288" name="Google Shape;288;p3"/>
            <p:cNvSpPr/>
            <p:nvPr/>
          </p:nvSpPr>
          <p:spPr>
            <a:xfrm>
              <a:off x="3486400" y="2932175"/>
              <a:ext cx="95900" cy="717350"/>
            </a:xfrm>
            <a:custGeom>
              <a:avLst/>
              <a:gdLst/>
              <a:ahLst/>
              <a:cxnLst/>
              <a:rect l="l" t="t" r="r" b="b"/>
              <a:pathLst>
                <a:path w="3836" h="28694" extrusionOk="0">
                  <a:moveTo>
                    <a:pt x="3818" y="1"/>
                  </a:moveTo>
                  <a:cubicBezTo>
                    <a:pt x="3809" y="1"/>
                    <a:pt x="3800" y="7"/>
                    <a:pt x="3800" y="19"/>
                  </a:cubicBezTo>
                  <a:cubicBezTo>
                    <a:pt x="3467" y="3781"/>
                    <a:pt x="3086" y="7520"/>
                    <a:pt x="2574" y="11258"/>
                  </a:cubicBezTo>
                  <a:cubicBezTo>
                    <a:pt x="2074" y="14949"/>
                    <a:pt x="1502" y="18628"/>
                    <a:pt x="943" y="22307"/>
                  </a:cubicBezTo>
                  <a:cubicBezTo>
                    <a:pt x="776" y="23319"/>
                    <a:pt x="621" y="24331"/>
                    <a:pt x="466" y="25355"/>
                  </a:cubicBezTo>
                  <a:cubicBezTo>
                    <a:pt x="311" y="26403"/>
                    <a:pt x="50" y="27498"/>
                    <a:pt x="14" y="28558"/>
                  </a:cubicBezTo>
                  <a:cubicBezTo>
                    <a:pt x="1" y="28644"/>
                    <a:pt x="69" y="28694"/>
                    <a:pt x="136" y="28694"/>
                  </a:cubicBezTo>
                  <a:cubicBezTo>
                    <a:pt x="189" y="28694"/>
                    <a:pt x="241" y="28662"/>
                    <a:pt x="252" y="28594"/>
                  </a:cubicBezTo>
                  <a:cubicBezTo>
                    <a:pt x="478" y="27713"/>
                    <a:pt x="550" y="26772"/>
                    <a:pt x="692" y="25867"/>
                  </a:cubicBezTo>
                  <a:cubicBezTo>
                    <a:pt x="835" y="24939"/>
                    <a:pt x="966" y="23998"/>
                    <a:pt x="1109" y="23069"/>
                  </a:cubicBezTo>
                  <a:cubicBezTo>
                    <a:pt x="1383" y="21200"/>
                    <a:pt x="1657" y="19331"/>
                    <a:pt x="1919" y="17473"/>
                  </a:cubicBezTo>
                  <a:cubicBezTo>
                    <a:pt x="2455" y="13782"/>
                    <a:pt x="2931" y="10091"/>
                    <a:pt x="3300" y="6389"/>
                  </a:cubicBezTo>
                  <a:cubicBezTo>
                    <a:pt x="3514" y="4269"/>
                    <a:pt x="3729" y="2150"/>
                    <a:pt x="3836" y="19"/>
                  </a:cubicBezTo>
                  <a:cubicBezTo>
                    <a:pt x="3836" y="7"/>
                    <a:pt x="3827" y="1"/>
                    <a:pt x="3818"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
            <p:cNvSpPr/>
            <p:nvPr/>
          </p:nvSpPr>
          <p:spPr>
            <a:xfrm>
              <a:off x="3537325" y="2851675"/>
              <a:ext cx="44075" cy="80975"/>
            </a:xfrm>
            <a:custGeom>
              <a:avLst/>
              <a:gdLst/>
              <a:ahLst/>
              <a:cxnLst/>
              <a:rect l="l" t="t" r="r" b="b"/>
              <a:pathLst>
                <a:path w="1763" h="3239" extrusionOk="0">
                  <a:moveTo>
                    <a:pt x="84" y="0"/>
                  </a:moveTo>
                  <a:lnTo>
                    <a:pt x="84" y="0"/>
                  </a:lnTo>
                  <a:cubicBezTo>
                    <a:pt x="1" y="2548"/>
                    <a:pt x="1763" y="3239"/>
                    <a:pt x="1763" y="3239"/>
                  </a:cubicBezTo>
                  <a:cubicBezTo>
                    <a:pt x="1406" y="2167"/>
                    <a:pt x="1168" y="2060"/>
                    <a:pt x="727" y="1298"/>
                  </a:cubicBezTo>
                  <a:cubicBezTo>
                    <a:pt x="477" y="881"/>
                    <a:pt x="263" y="441"/>
                    <a:pt x="84"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
            <p:cNvSpPr/>
            <p:nvPr/>
          </p:nvSpPr>
          <p:spPr>
            <a:xfrm>
              <a:off x="3581400" y="2840950"/>
              <a:ext cx="34850" cy="91400"/>
            </a:xfrm>
            <a:custGeom>
              <a:avLst/>
              <a:gdLst/>
              <a:ahLst/>
              <a:cxnLst/>
              <a:rect l="l" t="t" r="r" b="b"/>
              <a:pathLst>
                <a:path w="1394" h="3656" extrusionOk="0">
                  <a:moveTo>
                    <a:pt x="1274" y="1"/>
                  </a:moveTo>
                  <a:lnTo>
                    <a:pt x="1274" y="1"/>
                  </a:lnTo>
                  <a:cubicBezTo>
                    <a:pt x="869" y="584"/>
                    <a:pt x="619" y="1251"/>
                    <a:pt x="536" y="1953"/>
                  </a:cubicBezTo>
                  <a:cubicBezTo>
                    <a:pt x="369" y="3156"/>
                    <a:pt x="0" y="3656"/>
                    <a:pt x="0" y="3656"/>
                  </a:cubicBezTo>
                  <a:cubicBezTo>
                    <a:pt x="536" y="3334"/>
                    <a:pt x="917" y="2811"/>
                    <a:pt x="1083" y="2203"/>
                  </a:cubicBezTo>
                  <a:cubicBezTo>
                    <a:pt x="1393" y="1168"/>
                    <a:pt x="1060" y="429"/>
                    <a:pt x="1274"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
            <p:cNvSpPr/>
            <p:nvPr/>
          </p:nvSpPr>
          <p:spPr>
            <a:xfrm>
              <a:off x="3587050" y="2889475"/>
              <a:ext cx="62225" cy="56575"/>
            </a:xfrm>
            <a:custGeom>
              <a:avLst/>
              <a:gdLst/>
              <a:ahLst/>
              <a:cxnLst/>
              <a:rect l="l" t="t" r="r" b="b"/>
              <a:pathLst>
                <a:path w="2489" h="2263" extrusionOk="0">
                  <a:moveTo>
                    <a:pt x="2489" y="0"/>
                  </a:moveTo>
                  <a:lnTo>
                    <a:pt x="2489" y="0"/>
                  </a:lnTo>
                  <a:cubicBezTo>
                    <a:pt x="2131" y="393"/>
                    <a:pt x="1727" y="751"/>
                    <a:pt x="1286" y="1036"/>
                  </a:cubicBezTo>
                  <a:cubicBezTo>
                    <a:pt x="798" y="1370"/>
                    <a:pt x="357" y="1786"/>
                    <a:pt x="0" y="2263"/>
                  </a:cubicBezTo>
                  <a:cubicBezTo>
                    <a:pt x="250" y="2048"/>
                    <a:pt x="941" y="2120"/>
                    <a:pt x="1572" y="1584"/>
                  </a:cubicBezTo>
                  <a:cubicBezTo>
                    <a:pt x="2191" y="1036"/>
                    <a:pt x="2489" y="1"/>
                    <a:pt x="2489"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
            <p:cNvSpPr/>
            <p:nvPr/>
          </p:nvSpPr>
          <p:spPr>
            <a:xfrm>
              <a:off x="3581975" y="2931750"/>
              <a:ext cx="76825" cy="52700"/>
            </a:xfrm>
            <a:custGeom>
              <a:avLst/>
              <a:gdLst/>
              <a:ahLst/>
              <a:cxnLst/>
              <a:rect l="l" t="t" r="r" b="b"/>
              <a:pathLst>
                <a:path w="3073" h="2108" extrusionOk="0">
                  <a:moveTo>
                    <a:pt x="3073" y="0"/>
                  </a:moveTo>
                  <a:cubicBezTo>
                    <a:pt x="2620" y="393"/>
                    <a:pt x="2120" y="714"/>
                    <a:pt x="1584" y="965"/>
                  </a:cubicBezTo>
                  <a:cubicBezTo>
                    <a:pt x="1001" y="1250"/>
                    <a:pt x="465" y="1643"/>
                    <a:pt x="1" y="2108"/>
                  </a:cubicBezTo>
                  <a:cubicBezTo>
                    <a:pt x="310" y="1917"/>
                    <a:pt x="1060" y="2096"/>
                    <a:pt x="1822" y="1596"/>
                  </a:cubicBezTo>
                  <a:cubicBezTo>
                    <a:pt x="2573" y="1096"/>
                    <a:pt x="3073" y="0"/>
                    <a:pt x="3073"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
            <p:cNvSpPr/>
            <p:nvPr/>
          </p:nvSpPr>
          <p:spPr>
            <a:xfrm>
              <a:off x="3582275" y="2973700"/>
              <a:ext cx="90525" cy="43200"/>
            </a:xfrm>
            <a:custGeom>
              <a:avLst/>
              <a:gdLst/>
              <a:ahLst/>
              <a:cxnLst/>
              <a:rect l="l" t="t" r="r" b="b"/>
              <a:pathLst>
                <a:path w="3621" h="1728" extrusionOk="0">
                  <a:moveTo>
                    <a:pt x="3620" y="1"/>
                  </a:moveTo>
                  <a:cubicBezTo>
                    <a:pt x="3084" y="334"/>
                    <a:pt x="2501" y="596"/>
                    <a:pt x="1882" y="775"/>
                  </a:cubicBezTo>
                  <a:cubicBezTo>
                    <a:pt x="1203" y="977"/>
                    <a:pt x="572" y="1311"/>
                    <a:pt x="1" y="1727"/>
                  </a:cubicBezTo>
                  <a:cubicBezTo>
                    <a:pt x="85" y="1688"/>
                    <a:pt x="192" y="1677"/>
                    <a:pt x="318" y="1677"/>
                  </a:cubicBezTo>
                  <a:cubicBezTo>
                    <a:pt x="499" y="1677"/>
                    <a:pt x="719" y="1700"/>
                    <a:pt x="966" y="1700"/>
                  </a:cubicBezTo>
                  <a:cubicBezTo>
                    <a:pt x="1279" y="1700"/>
                    <a:pt x="1636" y="1662"/>
                    <a:pt x="2013" y="1489"/>
                  </a:cubicBezTo>
                  <a:cubicBezTo>
                    <a:pt x="2906" y="1072"/>
                    <a:pt x="3620" y="1"/>
                    <a:pt x="3620"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
            <p:cNvSpPr/>
            <p:nvPr/>
          </p:nvSpPr>
          <p:spPr>
            <a:xfrm>
              <a:off x="3581975" y="3015075"/>
              <a:ext cx="104800" cy="36800"/>
            </a:xfrm>
            <a:custGeom>
              <a:avLst/>
              <a:gdLst/>
              <a:ahLst/>
              <a:cxnLst/>
              <a:rect l="l" t="t" r="r" b="b"/>
              <a:pathLst>
                <a:path w="4192" h="1472" extrusionOk="0">
                  <a:moveTo>
                    <a:pt x="4192" y="1"/>
                  </a:moveTo>
                  <a:lnTo>
                    <a:pt x="4192" y="1"/>
                  </a:lnTo>
                  <a:cubicBezTo>
                    <a:pt x="3549" y="287"/>
                    <a:pt x="2882" y="477"/>
                    <a:pt x="2192" y="572"/>
                  </a:cubicBezTo>
                  <a:cubicBezTo>
                    <a:pt x="1418" y="703"/>
                    <a:pt x="679" y="953"/>
                    <a:pt x="1" y="1322"/>
                  </a:cubicBezTo>
                  <a:cubicBezTo>
                    <a:pt x="49" y="1308"/>
                    <a:pt x="102" y="1302"/>
                    <a:pt x="160" y="1302"/>
                  </a:cubicBezTo>
                  <a:cubicBezTo>
                    <a:pt x="473" y="1302"/>
                    <a:pt x="934" y="1471"/>
                    <a:pt x="1502" y="1471"/>
                  </a:cubicBezTo>
                  <a:cubicBezTo>
                    <a:pt x="1728" y="1471"/>
                    <a:pt x="1970" y="1445"/>
                    <a:pt x="2227" y="1370"/>
                  </a:cubicBezTo>
                  <a:cubicBezTo>
                    <a:pt x="3251" y="1061"/>
                    <a:pt x="4192" y="1"/>
                    <a:pt x="4192"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
            <p:cNvSpPr/>
            <p:nvPr/>
          </p:nvSpPr>
          <p:spPr>
            <a:xfrm>
              <a:off x="3583175" y="3056450"/>
              <a:ext cx="113725" cy="34125"/>
            </a:xfrm>
            <a:custGeom>
              <a:avLst/>
              <a:gdLst/>
              <a:ahLst/>
              <a:cxnLst/>
              <a:rect l="l" t="t" r="r" b="b"/>
              <a:pathLst>
                <a:path w="4549" h="1365" extrusionOk="0">
                  <a:moveTo>
                    <a:pt x="4549" y="1"/>
                  </a:moveTo>
                  <a:cubicBezTo>
                    <a:pt x="3846" y="251"/>
                    <a:pt x="3120" y="406"/>
                    <a:pt x="2382" y="465"/>
                  </a:cubicBezTo>
                  <a:cubicBezTo>
                    <a:pt x="1548" y="537"/>
                    <a:pt x="751" y="751"/>
                    <a:pt x="0" y="1096"/>
                  </a:cubicBezTo>
                  <a:cubicBezTo>
                    <a:pt x="37" y="1088"/>
                    <a:pt x="76" y="1085"/>
                    <a:pt x="118" y="1085"/>
                  </a:cubicBezTo>
                  <a:cubicBezTo>
                    <a:pt x="487" y="1085"/>
                    <a:pt x="1035" y="1365"/>
                    <a:pt x="1759" y="1365"/>
                  </a:cubicBezTo>
                  <a:cubicBezTo>
                    <a:pt x="1947" y="1365"/>
                    <a:pt x="2146" y="1346"/>
                    <a:pt x="2358" y="1299"/>
                  </a:cubicBezTo>
                  <a:cubicBezTo>
                    <a:pt x="3477" y="1060"/>
                    <a:pt x="4549" y="1"/>
                    <a:pt x="4549"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
            <p:cNvSpPr/>
            <p:nvPr/>
          </p:nvSpPr>
          <p:spPr>
            <a:xfrm>
              <a:off x="3573650" y="3110475"/>
              <a:ext cx="122950" cy="23100"/>
            </a:xfrm>
            <a:custGeom>
              <a:avLst/>
              <a:gdLst/>
              <a:ahLst/>
              <a:cxnLst/>
              <a:rect l="l" t="t" r="r" b="b"/>
              <a:pathLst>
                <a:path w="4918" h="924" extrusionOk="0">
                  <a:moveTo>
                    <a:pt x="1772" y="0"/>
                  </a:moveTo>
                  <a:cubicBezTo>
                    <a:pt x="817" y="0"/>
                    <a:pt x="0" y="197"/>
                    <a:pt x="0" y="197"/>
                  </a:cubicBezTo>
                  <a:cubicBezTo>
                    <a:pt x="473" y="197"/>
                    <a:pt x="1180" y="924"/>
                    <a:pt x="2365" y="924"/>
                  </a:cubicBezTo>
                  <a:cubicBezTo>
                    <a:pt x="2374" y="924"/>
                    <a:pt x="2384" y="924"/>
                    <a:pt x="2394" y="924"/>
                  </a:cubicBezTo>
                  <a:cubicBezTo>
                    <a:pt x="3584" y="912"/>
                    <a:pt x="4918" y="43"/>
                    <a:pt x="4918" y="42"/>
                  </a:cubicBezTo>
                  <a:lnTo>
                    <a:pt x="4918" y="42"/>
                  </a:lnTo>
                  <a:cubicBezTo>
                    <a:pt x="4521" y="104"/>
                    <a:pt x="4120" y="133"/>
                    <a:pt x="3720" y="133"/>
                  </a:cubicBezTo>
                  <a:cubicBezTo>
                    <a:pt x="3340" y="133"/>
                    <a:pt x="2961" y="107"/>
                    <a:pt x="2584" y="54"/>
                  </a:cubicBezTo>
                  <a:cubicBezTo>
                    <a:pt x="2312" y="16"/>
                    <a:pt x="2037" y="0"/>
                    <a:pt x="1772"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
            <p:cNvSpPr/>
            <p:nvPr/>
          </p:nvSpPr>
          <p:spPr>
            <a:xfrm>
              <a:off x="3572450" y="3161925"/>
              <a:ext cx="137250" cy="28750"/>
            </a:xfrm>
            <a:custGeom>
              <a:avLst/>
              <a:gdLst/>
              <a:ahLst/>
              <a:cxnLst/>
              <a:rect l="l" t="t" r="r" b="b"/>
              <a:pathLst>
                <a:path w="5490" h="1150" extrusionOk="0">
                  <a:moveTo>
                    <a:pt x="1151" y="0"/>
                  </a:moveTo>
                  <a:cubicBezTo>
                    <a:pt x="483" y="0"/>
                    <a:pt x="1" y="68"/>
                    <a:pt x="1" y="68"/>
                  </a:cubicBezTo>
                  <a:cubicBezTo>
                    <a:pt x="549" y="116"/>
                    <a:pt x="1251" y="1021"/>
                    <a:pt x="2584" y="1140"/>
                  </a:cubicBezTo>
                  <a:cubicBezTo>
                    <a:pt x="2667" y="1146"/>
                    <a:pt x="2751" y="1149"/>
                    <a:pt x="2835" y="1149"/>
                  </a:cubicBezTo>
                  <a:cubicBezTo>
                    <a:pt x="4107" y="1149"/>
                    <a:pt x="5490" y="437"/>
                    <a:pt x="5490" y="437"/>
                  </a:cubicBezTo>
                  <a:lnTo>
                    <a:pt x="5490" y="437"/>
                  </a:lnTo>
                  <a:cubicBezTo>
                    <a:pt x="5359" y="443"/>
                    <a:pt x="5229" y="445"/>
                    <a:pt x="5099" y="445"/>
                  </a:cubicBezTo>
                  <a:cubicBezTo>
                    <a:pt x="4360" y="445"/>
                    <a:pt x="3624" y="359"/>
                    <a:pt x="2906" y="187"/>
                  </a:cubicBezTo>
                  <a:cubicBezTo>
                    <a:pt x="2302" y="41"/>
                    <a:pt x="1670" y="0"/>
                    <a:pt x="1151"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
            <p:cNvSpPr/>
            <p:nvPr/>
          </p:nvSpPr>
          <p:spPr>
            <a:xfrm>
              <a:off x="3567400" y="3207950"/>
              <a:ext cx="144675" cy="39025"/>
            </a:xfrm>
            <a:custGeom>
              <a:avLst/>
              <a:gdLst/>
              <a:ahLst/>
              <a:cxnLst/>
              <a:rect l="l" t="t" r="r" b="b"/>
              <a:pathLst>
                <a:path w="5787" h="1561" extrusionOk="0">
                  <a:moveTo>
                    <a:pt x="31" y="1"/>
                  </a:moveTo>
                  <a:cubicBezTo>
                    <a:pt x="11" y="1"/>
                    <a:pt x="0" y="1"/>
                    <a:pt x="0" y="1"/>
                  </a:cubicBezTo>
                  <a:cubicBezTo>
                    <a:pt x="560" y="120"/>
                    <a:pt x="1191" y="1180"/>
                    <a:pt x="2596" y="1477"/>
                  </a:cubicBezTo>
                  <a:cubicBezTo>
                    <a:pt x="2865" y="1537"/>
                    <a:pt x="3147" y="1561"/>
                    <a:pt x="3428" y="1561"/>
                  </a:cubicBezTo>
                  <a:cubicBezTo>
                    <a:pt x="4618" y="1561"/>
                    <a:pt x="5787" y="1132"/>
                    <a:pt x="5787" y="1132"/>
                  </a:cubicBezTo>
                  <a:cubicBezTo>
                    <a:pt x="4858" y="1061"/>
                    <a:pt x="3941" y="858"/>
                    <a:pt x="3060" y="525"/>
                  </a:cubicBezTo>
                  <a:cubicBezTo>
                    <a:pt x="1757" y="21"/>
                    <a:pt x="262" y="1"/>
                    <a:pt x="31"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
            <p:cNvSpPr/>
            <p:nvPr/>
          </p:nvSpPr>
          <p:spPr>
            <a:xfrm>
              <a:off x="3560250" y="3266600"/>
              <a:ext cx="149750" cy="58450"/>
            </a:xfrm>
            <a:custGeom>
              <a:avLst/>
              <a:gdLst/>
              <a:ahLst/>
              <a:cxnLst/>
              <a:rect l="l" t="t" r="r" b="b"/>
              <a:pathLst>
                <a:path w="5990" h="2338" extrusionOk="0">
                  <a:moveTo>
                    <a:pt x="1" y="1"/>
                  </a:moveTo>
                  <a:lnTo>
                    <a:pt x="1" y="1"/>
                  </a:lnTo>
                  <a:cubicBezTo>
                    <a:pt x="572" y="239"/>
                    <a:pt x="1072" y="1465"/>
                    <a:pt x="2525" y="2037"/>
                  </a:cubicBezTo>
                  <a:cubicBezTo>
                    <a:pt x="3129" y="2269"/>
                    <a:pt x="3830" y="2337"/>
                    <a:pt x="4443" y="2337"/>
                  </a:cubicBezTo>
                  <a:cubicBezTo>
                    <a:pt x="5303" y="2337"/>
                    <a:pt x="5990" y="2203"/>
                    <a:pt x="5990" y="2203"/>
                  </a:cubicBezTo>
                  <a:cubicBezTo>
                    <a:pt x="5001" y="1965"/>
                    <a:pt x="4061" y="1584"/>
                    <a:pt x="3180" y="1084"/>
                  </a:cubicBezTo>
                  <a:cubicBezTo>
                    <a:pt x="1763" y="263"/>
                    <a:pt x="1" y="1"/>
                    <a:pt x="1"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
            <p:cNvSpPr/>
            <p:nvPr/>
          </p:nvSpPr>
          <p:spPr>
            <a:xfrm>
              <a:off x="3550425" y="3329700"/>
              <a:ext cx="166125" cy="64500"/>
            </a:xfrm>
            <a:custGeom>
              <a:avLst/>
              <a:gdLst/>
              <a:ahLst/>
              <a:cxnLst/>
              <a:rect l="l" t="t" r="r" b="b"/>
              <a:pathLst>
                <a:path w="6645" h="2580" extrusionOk="0">
                  <a:moveTo>
                    <a:pt x="1" y="1"/>
                  </a:moveTo>
                  <a:lnTo>
                    <a:pt x="1" y="1"/>
                  </a:lnTo>
                  <a:cubicBezTo>
                    <a:pt x="656" y="251"/>
                    <a:pt x="1191" y="1620"/>
                    <a:pt x="2799" y="2239"/>
                  </a:cubicBezTo>
                  <a:cubicBezTo>
                    <a:pt x="3474" y="2502"/>
                    <a:pt x="4256" y="2579"/>
                    <a:pt x="4937" y="2579"/>
                  </a:cubicBezTo>
                  <a:cubicBezTo>
                    <a:pt x="5889" y="2579"/>
                    <a:pt x="6644" y="2430"/>
                    <a:pt x="6644" y="2430"/>
                  </a:cubicBezTo>
                  <a:cubicBezTo>
                    <a:pt x="5549" y="2168"/>
                    <a:pt x="4501" y="1751"/>
                    <a:pt x="3537" y="1191"/>
                  </a:cubicBezTo>
                  <a:cubicBezTo>
                    <a:pt x="1953" y="287"/>
                    <a:pt x="1" y="1"/>
                    <a:pt x="1"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
            <p:cNvSpPr/>
            <p:nvPr/>
          </p:nvSpPr>
          <p:spPr>
            <a:xfrm>
              <a:off x="3548050" y="3391325"/>
              <a:ext cx="152725" cy="76375"/>
            </a:xfrm>
            <a:custGeom>
              <a:avLst/>
              <a:gdLst/>
              <a:ahLst/>
              <a:cxnLst/>
              <a:rect l="l" t="t" r="r" b="b"/>
              <a:pathLst>
                <a:path w="6109" h="3055" extrusionOk="0">
                  <a:moveTo>
                    <a:pt x="1" y="0"/>
                  </a:moveTo>
                  <a:lnTo>
                    <a:pt x="1" y="0"/>
                  </a:lnTo>
                  <a:cubicBezTo>
                    <a:pt x="596" y="310"/>
                    <a:pt x="965" y="1679"/>
                    <a:pt x="2441" y="2453"/>
                  </a:cubicBezTo>
                  <a:cubicBezTo>
                    <a:pt x="3446" y="2972"/>
                    <a:pt x="4783" y="3055"/>
                    <a:pt x="5533" y="3055"/>
                  </a:cubicBezTo>
                  <a:cubicBezTo>
                    <a:pt x="5885" y="3055"/>
                    <a:pt x="6108" y="3036"/>
                    <a:pt x="6108" y="3036"/>
                  </a:cubicBezTo>
                  <a:cubicBezTo>
                    <a:pt x="5084" y="2667"/>
                    <a:pt x="4132" y="2155"/>
                    <a:pt x="3251" y="1524"/>
                  </a:cubicBezTo>
                  <a:cubicBezTo>
                    <a:pt x="1846" y="489"/>
                    <a:pt x="1" y="0"/>
                    <a:pt x="1"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
            <p:cNvSpPr/>
            <p:nvPr/>
          </p:nvSpPr>
          <p:spPr>
            <a:xfrm>
              <a:off x="3537325" y="3449950"/>
              <a:ext cx="121475" cy="84875"/>
            </a:xfrm>
            <a:custGeom>
              <a:avLst/>
              <a:gdLst/>
              <a:ahLst/>
              <a:cxnLst/>
              <a:rect l="l" t="t" r="r" b="b"/>
              <a:pathLst>
                <a:path w="4859" h="3395" extrusionOk="0">
                  <a:moveTo>
                    <a:pt x="1" y="1"/>
                  </a:moveTo>
                  <a:cubicBezTo>
                    <a:pt x="477" y="346"/>
                    <a:pt x="620" y="1572"/>
                    <a:pt x="1787" y="2418"/>
                  </a:cubicBezTo>
                  <a:cubicBezTo>
                    <a:pt x="2954" y="3275"/>
                    <a:pt x="4859" y="3394"/>
                    <a:pt x="4859" y="3394"/>
                  </a:cubicBezTo>
                  <a:cubicBezTo>
                    <a:pt x="4025" y="2954"/>
                    <a:pt x="3275" y="2394"/>
                    <a:pt x="2608" y="1727"/>
                  </a:cubicBezTo>
                  <a:cubicBezTo>
                    <a:pt x="1525" y="656"/>
                    <a:pt x="1" y="1"/>
                    <a:pt x="1"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
            <p:cNvSpPr/>
            <p:nvPr/>
          </p:nvSpPr>
          <p:spPr>
            <a:xfrm>
              <a:off x="3524525" y="3525850"/>
              <a:ext cx="83375" cy="78925"/>
            </a:xfrm>
            <a:custGeom>
              <a:avLst/>
              <a:gdLst/>
              <a:ahLst/>
              <a:cxnLst/>
              <a:rect l="l" t="t" r="r" b="b"/>
              <a:pathLst>
                <a:path w="3335" h="3157" extrusionOk="0">
                  <a:moveTo>
                    <a:pt x="1" y="1"/>
                  </a:moveTo>
                  <a:cubicBezTo>
                    <a:pt x="322" y="322"/>
                    <a:pt x="310" y="1287"/>
                    <a:pt x="1096" y="2061"/>
                  </a:cubicBezTo>
                  <a:cubicBezTo>
                    <a:pt x="1894" y="2847"/>
                    <a:pt x="3335" y="3156"/>
                    <a:pt x="3335" y="3156"/>
                  </a:cubicBezTo>
                  <a:cubicBezTo>
                    <a:pt x="2751" y="2716"/>
                    <a:pt x="2227" y="2204"/>
                    <a:pt x="1787" y="1632"/>
                  </a:cubicBezTo>
                  <a:cubicBezTo>
                    <a:pt x="1287" y="989"/>
                    <a:pt x="680" y="441"/>
                    <a:pt x="1"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
            <p:cNvSpPr/>
            <p:nvPr/>
          </p:nvSpPr>
          <p:spPr>
            <a:xfrm>
              <a:off x="3515900" y="2901975"/>
              <a:ext cx="60150" cy="71175"/>
            </a:xfrm>
            <a:custGeom>
              <a:avLst/>
              <a:gdLst/>
              <a:ahLst/>
              <a:cxnLst/>
              <a:rect l="l" t="t" r="r" b="b"/>
              <a:pathLst>
                <a:path w="2406" h="2847" extrusionOk="0">
                  <a:moveTo>
                    <a:pt x="1" y="0"/>
                  </a:moveTo>
                  <a:lnTo>
                    <a:pt x="1" y="0"/>
                  </a:lnTo>
                  <a:cubicBezTo>
                    <a:pt x="1" y="1"/>
                    <a:pt x="191" y="1191"/>
                    <a:pt x="786" y="1870"/>
                  </a:cubicBezTo>
                  <a:cubicBezTo>
                    <a:pt x="1394" y="2548"/>
                    <a:pt x="2168" y="2572"/>
                    <a:pt x="2406" y="2846"/>
                  </a:cubicBezTo>
                  <a:cubicBezTo>
                    <a:pt x="2084" y="2275"/>
                    <a:pt x="1668" y="1751"/>
                    <a:pt x="1167" y="1322"/>
                  </a:cubicBezTo>
                  <a:cubicBezTo>
                    <a:pt x="715" y="941"/>
                    <a:pt x="322" y="501"/>
                    <a:pt x="1"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
            <p:cNvSpPr/>
            <p:nvPr/>
          </p:nvSpPr>
          <p:spPr>
            <a:xfrm>
              <a:off x="3494475" y="2941275"/>
              <a:ext cx="76225" cy="65500"/>
            </a:xfrm>
            <a:custGeom>
              <a:avLst/>
              <a:gdLst/>
              <a:ahLst/>
              <a:cxnLst/>
              <a:rect l="l" t="t" r="r" b="b"/>
              <a:pathLst>
                <a:path w="3049" h="2620" extrusionOk="0">
                  <a:moveTo>
                    <a:pt x="0" y="0"/>
                  </a:moveTo>
                  <a:cubicBezTo>
                    <a:pt x="0" y="0"/>
                    <a:pt x="405" y="1238"/>
                    <a:pt x="1155" y="1857"/>
                  </a:cubicBezTo>
                  <a:cubicBezTo>
                    <a:pt x="1917" y="2477"/>
                    <a:pt x="2739" y="2369"/>
                    <a:pt x="3048" y="2619"/>
                  </a:cubicBezTo>
                  <a:cubicBezTo>
                    <a:pt x="2608" y="2072"/>
                    <a:pt x="2072" y="1584"/>
                    <a:pt x="1477" y="1203"/>
                  </a:cubicBezTo>
                  <a:cubicBezTo>
                    <a:pt x="929" y="881"/>
                    <a:pt x="429" y="476"/>
                    <a:pt x="0"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
            <p:cNvSpPr/>
            <p:nvPr/>
          </p:nvSpPr>
          <p:spPr>
            <a:xfrm>
              <a:off x="3472150" y="2979675"/>
              <a:ext cx="92600" cy="59850"/>
            </a:xfrm>
            <a:custGeom>
              <a:avLst/>
              <a:gdLst/>
              <a:ahLst/>
              <a:cxnLst/>
              <a:rect l="l" t="t" r="r" b="b"/>
              <a:pathLst>
                <a:path w="3704" h="2394" extrusionOk="0">
                  <a:moveTo>
                    <a:pt x="0" y="0"/>
                  </a:moveTo>
                  <a:cubicBezTo>
                    <a:pt x="1" y="0"/>
                    <a:pt x="620" y="1274"/>
                    <a:pt x="1536" y="1834"/>
                  </a:cubicBezTo>
                  <a:cubicBezTo>
                    <a:pt x="2453" y="2393"/>
                    <a:pt x="3334" y="2143"/>
                    <a:pt x="3703" y="2369"/>
                  </a:cubicBezTo>
                  <a:cubicBezTo>
                    <a:pt x="3144" y="1834"/>
                    <a:pt x="2489" y="1405"/>
                    <a:pt x="1786" y="1083"/>
                  </a:cubicBezTo>
                  <a:cubicBezTo>
                    <a:pt x="1143" y="810"/>
                    <a:pt x="536" y="441"/>
                    <a:pt x="0"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
            <p:cNvSpPr/>
            <p:nvPr/>
          </p:nvSpPr>
          <p:spPr>
            <a:xfrm>
              <a:off x="3456675" y="3024600"/>
              <a:ext cx="102700" cy="58975"/>
            </a:xfrm>
            <a:custGeom>
              <a:avLst/>
              <a:gdLst/>
              <a:ahLst/>
              <a:cxnLst/>
              <a:rect l="l" t="t" r="r" b="b"/>
              <a:pathLst>
                <a:path w="4108" h="2359" extrusionOk="0">
                  <a:moveTo>
                    <a:pt x="0" y="1"/>
                  </a:moveTo>
                  <a:cubicBezTo>
                    <a:pt x="0" y="1"/>
                    <a:pt x="750" y="1299"/>
                    <a:pt x="1762" y="1834"/>
                  </a:cubicBezTo>
                  <a:cubicBezTo>
                    <a:pt x="2774" y="2358"/>
                    <a:pt x="3691" y="2037"/>
                    <a:pt x="4108" y="2239"/>
                  </a:cubicBezTo>
                  <a:cubicBezTo>
                    <a:pt x="3465" y="1715"/>
                    <a:pt x="2739" y="1299"/>
                    <a:pt x="1965" y="1013"/>
                  </a:cubicBezTo>
                  <a:cubicBezTo>
                    <a:pt x="1262" y="763"/>
                    <a:pt x="608" y="429"/>
                    <a:pt x="0"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
            <p:cNvSpPr/>
            <p:nvPr/>
          </p:nvSpPr>
          <p:spPr>
            <a:xfrm>
              <a:off x="3443275" y="3077900"/>
              <a:ext cx="117900" cy="40600"/>
            </a:xfrm>
            <a:custGeom>
              <a:avLst/>
              <a:gdLst/>
              <a:ahLst/>
              <a:cxnLst/>
              <a:rect l="l" t="t" r="r" b="b"/>
              <a:pathLst>
                <a:path w="4716" h="1624" extrusionOk="0">
                  <a:moveTo>
                    <a:pt x="1" y="0"/>
                  </a:moveTo>
                  <a:cubicBezTo>
                    <a:pt x="1" y="0"/>
                    <a:pt x="1060" y="1179"/>
                    <a:pt x="2215" y="1512"/>
                  </a:cubicBezTo>
                  <a:cubicBezTo>
                    <a:pt x="2497" y="1593"/>
                    <a:pt x="2762" y="1623"/>
                    <a:pt x="3009" y="1623"/>
                  </a:cubicBezTo>
                  <a:cubicBezTo>
                    <a:pt x="3670" y="1623"/>
                    <a:pt x="4200" y="1411"/>
                    <a:pt x="4558" y="1411"/>
                  </a:cubicBezTo>
                  <a:cubicBezTo>
                    <a:pt x="4615" y="1411"/>
                    <a:pt x="4667" y="1417"/>
                    <a:pt x="4715" y="1429"/>
                  </a:cubicBezTo>
                  <a:cubicBezTo>
                    <a:pt x="4715" y="1429"/>
                    <a:pt x="3513" y="774"/>
                    <a:pt x="2251" y="619"/>
                  </a:cubicBezTo>
                  <a:cubicBezTo>
                    <a:pt x="1477" y="524"/>
                    <a:pt x="715" y="310"/>
                    <a:pt x="1"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
            <p:cNvSpPr/>
            <p:nvPr/>
          </p:nvSpPr>
          <p:spPr>
            <a:xfrm>
              <a:off x="3416200" y="3132050"/>
              <a:ext cx="134550" cy="37125"/>
            </a:xfrm>
            <a:custGeom>
              <a:avLst/>
              <a:gdLst/>
              <a:ahLst/>
              <a:cxnLst/>
              <a:rect l="l" t="t" r="r" b="b"/>
              <a:pathLst>
                <a:path w="5382" h="1485" extrusionOk="0">
                  <a:moveTo>
                    <a:pt x="0" y="1"/>
                  </a:moveTo>
                  <a:cubicBezTo>
                    <a:pt x="0" y="1"/>
                    <a:pt x="1298" y="1192"/>
                    <a:pt x="2619" y="1430"/>
                  </a:cubicBezTo>
                  <a:cubicBezTo>
                    <a:pt x="2824" y="1468"/>
                    <a:pt x="3019" y="1485"/>
                    <a:pt x="3205" y="1485"/>
                  </a:cubicBezTo>
                  <a:cubicBezTo>
                    <a:pt x="4138" y="1485"/>
                    <a:pt x="4825" y="1075"/>
                    <a:pt x="5274" y="1075"/>
                  </a:cubicBezTo>
                  <a:cubicBezTo>
                    <a:pt x="5312" y="1075"/>
                    <a:pt x="5347" y="1078"/>
                    <a:pt x="5382" y="1084"/>
                  </a:cubicBezTo>
                  <a:cubicBezTo>
                    <a:pt x="5382" y="1084"/>
                    <a:pt x="3977" y="489"/>
                    <a:pt x="2560" y="442"/>
                  </a:cubicBezTo>
                  <a:cubicBezTo>
                    <a:pt x="1691" y="418"/>
                    <a:pt x="822" y="263"/>
                    <a:pt x="0"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
            <p:cNvSpPr/>
            <p:nvPr/>
          </p:nvSpPr>
          <p:spPr>
            <a:xfrm>
              <a:off x="3395350" y="3195475"/>
              <a:ext cx="147375" cy="29600"/>
            </a:xfrm>
            <a:custGeom>
              <a:avLst/>
              <a:gdLst/>
              <a:ahLst/>
              <a:cxnLst/>
              <a:rect l="l" t="t" r="r" b="b"/>
              <a:pathLst>
                <a:path w="5895" h="1184" extrusionOk="0">
                  <a:moveTo>
                    <a:pt x="1" y="0"/>
                  </a:moveTo>
                  <a:lnTo>
                    <a:pt x="1" y="0"/>
                  </a:lnTo>
                  <a:cubicBezTo>
                    <a:pt x="1" y="0"/>
                    <a:pt x="1560" y="1095"/>
                    <a:pt x="2989" y="1179"/>
                  </a:cubicBezTo>
                  <a:cubicBezTo>
                    <a:pt x="3048" y="1182"/>
                    <a:pt x="3105" y="1183"/>
                    <a:pt x="3162" y="1183"/>
                  </a:cubicBezTo>
                  <a:cubicBezTo>
                    <a:pt x="4481" y="1183"/>
                    <a:pt x="5310" y="428"/>
                    <a:pt x="5870" y="428"/>
                  </a:cubicBezTo>
                  <a:cubicBezTo>
                    <a:pt x="5878" y="428"/>
                    <a:pt x="5886" y="428"/>
                    <a:pt x="5894" y="429"/>
                  </a:cubicBezTo>
                  <a:cubicBezTo>
                    <a:pt x="5894" y="429"/>
                    <a:pt x="4731" y="99"/>
                    <a:pt x="3457" y="99"/>
                  </a:cubicBezTo>
                  <a:cubicBezTo>
                    <a:pt x="3239" y="99"/>
                    <a:pt x="3018" y="108"/>
                    <a:pt x="2799" y="131"/>
                  </a:cubicBezTo>
                  <a:cubicBezTo>
                    <a:pt x="2480" y="159"/>
                    <a:pt x="2162" y="174"/>
                    <a:pt x="1844" y="174"/>
                  </a:cubicBezTo>
                  <a:cubicBezTo>
                    <a:pt x="1224" y="174"/>
                    <a:pt x="607" y="118"/>
                    <a:pt x="1"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
            <p:cNvSpPr/>
            <p:nvPr/>
          </p:nvSpPr>
          <p:spPr>
            <a:xfrm>
              <a:off x="3371550" y="3261400"/>
              <a:ext cx="158975" cy="34325"/>
            </a:xfrm>
            <a:custGeom>
              <a:avLst/>
              <a:gdLst/>
              <a:ahLst/>
              <a:cxnLst/>
              <a:rect l="l" t="t" r="r" b="b"/>
              <a:pathLst>
                <a:path w="6359" h="1373" extrusionOk="0">
                  <a:moveTo>
                    <a:pt x="5273" y="0"/>
                  </a:moveTo>
                  <a:cubicBezTo>
                    <a:pt x="4632" y="0"/>
                    <a:pt x="3792" y="54"/>
                    <a:pt x="3000" y="268"/>
                  </a:cubicBezTo>
                  <a:cubicBezTo>
                    <a:pt x="2106" y="497"/>
                    <a:pt x="1181" y="616"/>
                    <a:pt x="254" y="616"/>
                  </a:cubicBezTo>
                  <a:cubicBezTo>
                    <a:pt x="169" y="616"/>
                    <a:pt x="85" y="615"/>
                    <a:pt x="0" y="613"/>
                  </a:cubicBezTo>
                  <a:lnTo>
                    <a:pt x="0" y="613"/>
                  </a:lnTo>
                  <a:cubicBezTo>
                    <a:pt x="0" y="613"/>
                    <a:pt x="1547" y="1372"/>
                    <a:pt x="2997" y="1372"/>
                  </a:cubicBezTo>
                  <a:cubicBezTo>
                    <a:pt x="3130" y="1372"/>
                    <a:pt x="3263" y="1366"/>
                    <a:pt x="3393" y="1352"/>
                  </a:cubicBezTo>
                  <a:cubicBezTo>
                    <a:pt x="4941" y="1197"/>
                    <a:pt x="5739" y="125"/>
                    <a:pt x="6358" y="54"/>
                  </a:cubicBezTo>
                  <a:cubicBezTo>
                    <a:pt x="6358" y="54"/>
                    <a:pt x="5915" y="0"/>
                    <a:pt x="5273"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
            <p:cNvSpPr/>
            <p:nvPr/>
          </p:nvSpPr>
          <p:spPr>
            <a:xfrm>
              <a:off x="3345650" y="3324350"/>
              <a:ext cx="176525" cy="38050"/>
            </a:xfrm>
            <a:custGeom>
              <a:avLst/>
              <a:gdLst/>
              <a:ahLst/>
              <a:cxnLst/>
              <a:rect l="l" t="t" r="r" b="b"/>
              <a:pathLst>
                <a:path w="7061" h="1522" extrusionOk="0">
                  <a:moveTo>
                    <a:pt x="5858" y="0"/>
                  </a:moveTo>
                  <a:cubicBezTo>
                    <a:pt x="5147" y="0"/>
                    <a:pt x="4215" y="60"/>
                    <a:pt x="3334" y="298"/>
                  </a:cubicBezTo>
                  <a:cubicBezTo>
                    <a:pt x="2340" y="560"/>
                    <a:pt x="1316" y="682"/>
                    <a:pt x="281" y="682"/>
                  </a:cubicBezTo>
                  <a:cubicBezTo>
                    <a:pt x="187" y="682"/>
                    <a:pt x="94" y="681"/>
                    <a:pt x="0" y="679"/>
                  </a:cubicBezTo>
                  <a:lnTo>
                    <a:pt x="0" y="679"/>
                  </a:lnTo>
                  <a:cubicBezTo>
                    <a:pt x="0" y="679"/>
                    <a:pt x="1736" y="1522"/>
                    <a:pt x="3347" y="1522"/>
                  </a:cubicBezTo>
                  <a:cubicBezTo>
                    <a:pt x="3491" y="1522"/>
                    <a:pt x="3634" y="1515"/>
                    <a:pt x="3775" y="1501"/>
                  </a:cubicBezTo>
                  <a:cubicBezTo>
                    <a:pt x="5489" y="1322"/>
                    <a:pt x="6370" y="131"/>
                    <a:pt x="7061" y="60"/>
                  </a:cubicBezTo>
                  <a:cubicBezTo>
                    <a:pt x="7061" y="60"/>
                    <a:pt x="6570" y="0"/>
                    <a:pt x="5858"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
            <p:cNvSpPr/>
            <p:nvPr/>
          </p:nvSpPr>
          <p:spPr>
            <a:xfrm>
              <a:off x="3346250" y="3377325"/>
              <a:ext cx="167000" cy="45500"/>
            </a:xfrm>
            <a:custGeom>
              <a:avLst/>
              <a:gdLst/>
              <a:ahLst/>
              <a:cxnLst/>
              <a:rect l="l" t="t" r="r" b="b"/>
              <a:pathLst>
                <a:path w="6680" h="1820" extrusionOk="0">
                  <a:moveTo>
                    <a:pt x="6672" y="1"/>
                  </a:moveTo>
                  <a:cubicBezTo>
                    <a:pt x="6541" y="1"/>
                    <a:pt x="4715" y="12"/>
                    <a:pt x="3143" y="620"/>
                  </a:cubicBezTo>
                  <a:cubicBezTo>
                    <a:pt x="2131" y="1001"/>
                    <a:pt x="1072" y="1251"/>
                    <a:pt x="0" y="1334"/>
                  </a:cubicBezTo>
                  <a:cubicBezTo>
                    <a:pt x="0" y="1334"/>
                    <a:pt x="1353" y="1819"/>
                    <a:pt x="2728" y="1819"/>
                  </a:cubicBezTo>
                  <a:cubicBezTo>
                    <a:pt x="3049" y="1819"/>
                    <a:pt x="3372" y="1793"/>
                    <a:pt x="3679" y="1727"/>
                  </a:cubicBezTo>
                  <a:cubicBezTo>
                    <a:pt x="5310" y="1370"/>
                    <a:pt x="6025" y="144"/>
                    <a:pt x="6679" y="1"/>
                  </a:cubicBezTo>
                  <a:cubicBezTo>
                    <a:pt x="6679" y="1"/>
                    <a:pt x="6677" y="1"/>
                    <a:pt x="6672"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
            <p:cNvSpPr/>
            <p:nvPr/>
          </p:nvSpPr>
          <p:spPr>
            <a:xfrm>
              <a:off x="3364700" y="3436275"/>
              <a:ext cx="139325" cy="53525"/>
            </a:xfrm>
            <a:custGeom>
              <a:avLst/>
              <a:gdLst/>
              <a:ahLst/>
              <a:cxnLst/>
              <a:rect l="l" t="t" r="r" b="b"/>
              <a:pathLst>
                <a:path w="5573" h="2141" extrusionOk="0">
                  <a:moveTo>
                    <a:pt x="5572" y="0"/>
                  </a:moveTo>
                  <a:lnTo>
                    <a:pt x="5572" y="0"/>
                  </a:lnTo>
                  <a:cubicBezTo>
                    <a:pt x="5572" y="0"/>
                    <a:pt x="3929" y="238"/>
                    <a:pt x="2620" y="988"/>
                  </a:cubicBezTo>
                  <a:cubicBezTo>
                    <a:pt x="1798" y="1453"/>
                    <a:pt x="917" y="1798"/>
                    <a:pt x="0" y="2012"/>
                  </a:cubicBezTo>
                  <a:cubicBezTo>
                    <a:pt x="0" y="2012"/>
                    <a:pt x="652" y="2141"/>
                    <a:pt x="1465" y="2141"/>
                  </a:cubicBezTo>
                  <a:cubicBezTo>
                    <a:pt x="2029" y="2141"/>
                    <a:pt x="2671" y="2079"/>
                    <a:pt x="3227" y="1869"/>
                  </a:cubicBezTo>
                  <a:cubicBezTo>
                    <a:pt x="4584" y="1357"/>
                    <a:pt x="5037" y="203"/>
                    <a:pt x="5572"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
            <p:cNvSpPr/>
            <p:nvPr/>
          </p:nvSpPr>
          <p:spPr>
            <a:xfrm>
              <a:off x="3398025" y="3500550"/>
              <a:ext cx="100925" cy="54275"/>
            </a:xfrm>
            <a:custGeom>
              <a:avLst/>
              <a:gdLst/>
              <a:ahLst/>
              <a:cxnLst/>
              <a:rect l="l" t="t" r="r" b="b"/>
              <a:pathLst>
                <a:path w="4037" h="2171" extrusionOk="0">
                  <a:moveTo>
                    <a:pt x="4037" y="1"/>
                  </a:moveTo>
                  <a:lnTo>
                    <a:pt x="4037" y="1"/>
                  </a:lnTo>
                  <a:cubicBezTo>
                    <a:pt x="3263" y="239"/>
                    <a:pt x="2537" y="608"/>
                    <a:pt x="1882" y="1084"/>
                  </a:cubicBezTo>
                  <a:cubicBezTo>
                    <a:pt x="1310" y="1537"/>
                    <a:pt x="668" y="1894"/>
                    <a:pt x="1" y="2168"/>
                  </a:cubicBezTo>
                  <a:cubicBezTo>
                    <a:pt x="1" y="2168"/>
                    <a:pt x="63" y="2171"/>
                    <a:pt x="172" y="2171"/>
                  </a:cubicBezTo>
                  <a:cubicBezTo>
                    <a:pt x="586" y="2171"/>
                    <a:pt x="1667" y="2126"/>
                    <a:pt x="2442" y="1692"/>
                  </a:cubicBezTo>
                  <a:cubicBezTo>
                    <a:pt x="3418" y="1156"/>
                    <a:pt x="3644" y="227"/>
                    <a:pt x="4037"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
            <p:cNvSpPr/>
            <p:nvPr/>
          </p:nvSpPr>
          <p:spPr>
            <a:xfrm>
              <a:off x="3449300" y="3499025"/>
              <a:ext cx="66150" cy="36450"/>
            </a:xfrm>
            <a:custGeom>
              <a:avLst/>
              <a:gdLst/>
              <a:ahLst/>
              <a:cxnLst/>
              <a:rect l="l" t="t" r="r" b="b"/>
              <a:pathLst>
                <a:path w="2646" h="1458" extrusionOk="0">
                  <a:moveTo>
                    <a:pt x="2240" y="0"/>
                  </a:moveTo>
                  <a:cubicBezTo>
                    <a:pt x="1966" y="0"/>
                    <a:pt x="1710" y="134"/>
                    <a:pt x="1486" y="324"/>
                  </a:cubicBezTo>
                  <a:cubicBezTo>
                    <a:pt x="1010" y="729"/>
                    <a:pt x="617" y="1169"/>
                    <a:pt x="21" y="1419"/>
                  </a:cubicBezTo>
                  <a:cubicBezTo>
                    <a:pt x="1" y="1429"/>
                    <a:pt x="16" y="1457"/>
                    <a:pt x="35" y="1457"/>
                  </a:cubicBezTo>
                  <a:cubicBezTo>
                    <a:pt x="39" y="1457"/>
                    <a:pt x="42" y="1457"/>
                    <a:pt x="45" y="1455"/>
                  </a:cubicBezTo>
                  <a:cubicBezTo>
                    <a:pt x="414" y="1312"/>
                    <a:pt x="772" y="1098"/>
                    <a:pt x="1081" y="836"/>
                  </a:cubicBezTo>
                  <a:cubicBezTo>
                    <a:pt x="1400" y="566"/>
                    <a:pt x="1750" y="154"/>
                    <a:pt x="2175" y="154"/>
                  </a:cubicBezTo>
                  <a:cubicBezTo>
                    <a:pt x="2274" y="154"/>
                    <a:pt x="2378" y="177"/>
                    <a:pt x="2486" y="229"/>
                  </a:cubicBezTo>
                  <a:cubicBezTo>
                    <a:pt x="2494" y="230"/>
                    <a:pt x="2502" y="231"/>
                    <a:pt x="2510" y="231"/>
                  </a:cubicBezTo>
                  <a:cubicBezTo>
                    <a:pt x="2601" y="231"/>
                    <a:pt x="2645" y="106"/>
                    <a:pt x="2557" y="62"/>
                  </a:cubicBezTo>
                  <a:cubicBezTo>
                    <a:pt x="2450" y="19"/>
                    <a:pt x="2343" y="0"/>
                    <a:pt x="2240"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
            <p:cNvSpPr/>
            <p:nvPr/>
          </p:nvSpPr>
          <p:spPr>
            <a:xfrm>
              <a:off x="3505200" y="3517225"/>
              <a:ext cx="60675" cy="56950"/>
            </a:xfrm>
            <a:custGeom>
              <a:avLst/>
              <a:gdLst/>
              <a:ahLst/>
              <a:cxnLst/>
              <a:rect l="l" t="t" r="r" b="b"/>
              <a:pathLst>
                <a:path w="2427" h="2278" extrusionOk="0">
                  <a:moveTo>
                    <a:pt x="131" y="1"/>
                  </a:moveTo>
                  <a:cubicBezTo>
                    <a:pt x="0" y="1"/>
                    <a:pt x="36" y="203"/>
                    <a:pt x="167" y="203"/>
                  </a:cubicBezTo>
                  <a:cubicBezTo>
                    <a:pt x="762" y="203"/>
                    <a:pt x="1203" y="953"/>
                    <a:pt x="1524" y="1370"/>
                  </a:cubicBezTo>
                  <a:cubicBezTo>
                    <a:pt x="1786" y="1703"/>
                    <a:pt x="2072" y="2001"/>
                    <a:pt x="2393" y="2275"/>
                  </a:cubicBezTo>
                  <a:cubicBezTo>
                    <a:pt x="2398" y="2277"/>
                    <a:pt x="2402" y="2278"/>
                    <a:pt x="2405" y="2278"/>
                  </a:cubicBezTo>
                  <a:cubicBezTo>
                    <a:pt x="2421" y="2278"/>
                    <a:pt x="2427" y="2258"/>
                    <a:pt x="2417" y="2239"/>
                  </a:cubicBezTo>
                  <a:cubicBezTo>
                    <a:pt x="1929" y="1810"/>
                    <a:pt x="1607" y="1251"/>
                    <a:pt x="1226" y="727"/>
                  </a:cubicBezTo>
                  <a:cubicBezTo>
                    <a:pt x="953" y="322"/>
                    <a:pt x="655" y="1"/>
                    <a:pt x="131"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
            <p:cNvSpPr/>
            <p:nvPr/>
          </p:nvSpPr>
          <p:spPr>
            <a:xfrm>
              <a:off x="3433825" y="3435975"/>
              <a:ext cx="163850" cy="67375"/>
            </a:xfrm>
            <a:custGeom>
              <a:avLst/>
              <a:gdLst/>
              <a:ahLst/>
              <a:cxnLst/>
              <a:rect l="l" t="t" r="r" b="b"/>
              <a:pathLst>
                <a:path w="6554" h="2695" extrusionOk="0">
                  <a:moveTo>
                    <a:pt x="2937" y="0"/>
                  </a:moveTo>
                  <a:cubicBezTo>
                    <a:pt x="2655" y="0"/>
                    <a:pt x="2357" y="117"/>
                    <a:pt x="2081" y="238"/>
                  </a:cubicBezTo>
                  <a:cubicBezTo>
                    <a:pt x="1760" y="381"/>
                    <a:pt x="1450" y="560"/>
                    <a:pt x="1176" y="762"/>
                  </a:cubicBezTo>
                  <a:cubicBezTo>
                    <a:pt x="807" y="1012"/>
                    <a:pt x="426" y="1215"/>
                    <a:pt x="21" y="1381"/>
                  </a:cubicBezTo>
                  <a:cubicBezTo>
                    <a:pt x="1" y="1381"/>
                    <a:pt x="15" y="1408"/>
                    <a:pt x="28" y="1408"/>
                  </a:cubicBezTo>
                  <a:cubicBezTo>
                    <a:pt x="30" y="1408"/>
                    <a:pt x="32" y="1407"/>
                    <a:pt x="33" y="1405"/>
                  </a:cubicBezTo>
                  <a:cubicBezTo>
                    <a:pt x="498" y="1262"/>
                    <a:pt x="950" y="1048"/>
                    <a:pt x="1367" y="774"/>
                  </a:cubicBezTo>
                  <a:cubicBezTo>
                    <a:pt x="1717" y="544"/>
                    <a:pt x="2349" y="154"/>
                    <a:pt x="2871" y="154"/>
                  </a:cubicBezTo>
                  <a:cubicBezTo>
                    <a:pt x="3077" y="154"/>
                    <a:pt x="3266" y="214"/>
                    <a:pt x="3415" y="369"/>
                  </a:cubicBezTo>
                  <a:cubicBezTo>
                    <a:pt x="3427" y="381"/>
                    <a:pt x="3450" y="393"/>
                    <a:pt x="3474" y="393"/>
                  </a:cubicBezTo>
                  <a:cubicBezTo>
                    <a:pt x="3438" y="405"/>
                    <a:pt x="3415" y="417"/>
                    <a:pt x="3379" y="441"/>
                  </a:cubicBezTo>
                  <a:cubicBezTo>
                    <a:pt x="3298" y="491"/>
                    <a:pt x="3363" y="594"/>
                    <a:pt x="3443" y="594"/>
                  </a:cubicBezTo>
                  <a:cubicBezTo>
                    <a:pt x="3457" y="594"/>
                    <a:pt x="3472" y="591"/>
                    <a:pt x="3486" y="584"/>
                  </a:cubicBezTo>
                  <a:cubicBezTo>
                    <a:pt x="3556" y="542"/>
                    <a:pt x="3630" y="523"/>
                    <a:pt x="3707" y="523"/>
                  </a:cubicBezTo>
                  <a:cubicBezTo>
                    <a:pt x="4244" y="523"/>
                    <a:pt x="4910" y="1433"/>
                    <a:pt x="5212" y="1715"/>
                  </a:cubicBezTo>
                  <a:cubicBezTo>
                    <a:pt x="5605" y="2096"/>
                    <a:pt x="6046" y="2417"/>
                    <a:pt x="6522" y="2691"/>
                  </a:cubicBezTo>
                  <a:cubicBezTo>
                    <a:pt x="6527" y="2693"/>
                    <a:pt x="6531" y="2694"/>
                    <a:pt x="6534" y="2694"/>
                  </a:cubicBezTo>
                  <a:cubicBezTo>
                    <a:pt x="6549" y="2694"/>
                    <a:pt x="6553" y="2677"/>
                    <a:pt x="6534" y="2667"/>
                  </a:cubicBezTo>
                  <a:cubicBezTo>
                    <a:pt x="5784" y="2215"/>
                    <a:pt x="5236" y="1536"/>
                    <a:pt x="4641" y="917"/>
                  </a:cubicBezTo>
                  <a:cubicBezTo>
                    <a:pt x="4382" y="658"/>
                    <a:pt x="4068" y="335"/>
                    <a:pt x="3708" y="335"/>
                  </a:cubicBezTo>
                  <a:cubicBezTo>
                    <a:pt x="3655" y="335"/>
                    <a:pt x="3601" y="342"/>
                    <a:pt x="3546" y="357"/>
                  </a:cubicBezTo>
                  <a:cubicBezTo>
                    <a:pt x="3581" y="334"/>
                    <a:pt x="3581" y="286"/>
                    <a:pt x="3546" y="262"/>
                  </a:cubicBezTo>
                  <a:cubicBezTo>
                    <a:pt x="3364" y="70"/>
                    <a:pt x="3155" y="0"/>
                    <a:pt x="2937"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
            <p:cNvSpPr/>
            <p:nvPr/>
          </p:nvSpPr>
          <p:spPr>
            <a:xfrm>
              <a:off x="3410525" y="3375750"/>
              <a:ext cx="201800" cy="64150"/>
            </a:xfrm>
            <a:custGeom>
              <a:avLst/>
              <a:gdLst/>
              <a:ahLst/>
              <a:cxnLst/>
              <a:rect l="l" t="t" r="r" b="b"/>
              <a:pathLst>
                <a:path w="8072" h="2566" extrusionOk="0">
                  <a:moveTo>
                    <a:pt x="3694" y="0"/>
                  </a:moveTo>
                  <a:cubicBezTo>
                    <a:pt x="3334" y="0"/>
                    <a:pt x="2969" y="91"/>
                    <a:pt x="2644" y="242"/>
                  </a:cubicBezTo>
                  <a:cubicBezTo>
                    <a:pt x="2251" y="433"/>
                    <a:pt x="1906" y="719"/>
                    <a:pt x="1525" y="945"/>
                  </a:cubicBezTo>
                  <a:cubicBezTo>
                    <a:pt x="1060" y="1219"/>
                    <a:pt x="525" y="1350"/>
                    <a:pt x="1" y="1504"/>
                  </a:cubicBezTo>
                  <a:cubicBezTo>
                    <a:pt x="1" y="1504"/>
                    <a:pt x="1" y="1516"/>
                    <a:pt x="1" y="1516"/>
                  </a:cubicBezTo>
                  <a:cubicBezTo>
                    <a:pt x="739" y="1397"/>
                    <a:pt x="1430" y="1135"/>
                    <a:pt x="2073" y="766"/>
                  </a:cubicBezTo>
                  <a:cubicBezTo>
                    <a:pt x="2559" y="473"/>
                    <a:pt x="3146" y="199"/>
                    <a:pt x="3709" y="199"/>
                  </a:cubicBezTo>
                  <a:cubicBezTo>
                    <a:pt x="4014" y="199"/>
                    <a:pt x="4313" y="280"/>
                    <a:pt x="4585" y="480"/>
                  </a:cubicBezTo>
                  <a:cubicBezTo>
                    <a:pt x="4597" y="492"/>
                    <a:pt x="4609" y="504"/>
                    <a:pt x="4632" y="516"/>
                  </a:cubicBezTo>
                  <a:lnTo>
                    <a:pt x="4644" y="528"/>
                  </a:lnTo>
                  <a:cubicBezTo>
                    <a:pt x="4668" y="540"/>
                    <a:pt x="4680" y="552"/>
                    <a:pt x="4692" y="564"/>
                  </a:cubicBezTo>
                  <a:cubicBezTo>
                    <a:pt x="4710" y="582"/>
                    <a:pt x="4734" y="591"/>
                    <a:pt x="4757" y="591"/>
                  </a:cubicBezTo>
                  <a:cubicBezTo>
                    <a:pt x="4781" y="591"/>
                    <a:pt x="4805" y="582"/>
                    <a:pt x="4823" y="564"/>
                  </a:cubicBezTo>
                  <a:cubicBezTo>
                    <a:pt x="4870" y="564"/>
                    <a:pt x="4918" y="564"/>
                    <a:pt x="4966" y="576"/>
                  </a:cubicBezTo>
                  <a:cubicBezTo>
                    <a:pt x="5180" y="623"/>
                    <a:pt x="5382" y="707"/>
                    <a:pt x="5561" y="826"/>
                  </a:cubicBezTo>
                  <a:cubicBezTo>
                    <a:pt x="5847" y="1028"/>
                    <a:pt x="6121" y="1242"/>
                    <a:pt x="6371" y="1481"/>
                  </a:cubicBezTo>
                  <a:cubicBezTo>
                    <a:pt x="6883" y="1885"/>
                    <a:pt x="7430" y="2243"/>
                    <a:pt x="8014" y="2564"/>
                  </a:cubicBezTo>
                  <a:cubicBezTo>
                    <a:pt x="8018" y="2565"/>
                    <a:pt x="8022" y="2566"/>
                    <a:pt x="8026" y="2566"/>
                  </a:cubicBezTo>
                  <a:cubicBezTo>
                    <a:pt x="8063" y="2566"/>
                    <a:pt x="8071" y="2515"/>
                    <a:pt x="8049" y="2505"/>
                  </a:cubicBezTo>
                  <a:cubicBezTo>
                    <a:pt x="7407" y="2124"/>
                    <a:pt x="6799" y="1683"/>
                    <a:pt x="6264" y="1171"/>
                  </a:cubicBezTo>
                  <a:cubicBezTo>
                    <a:pt x="6049" y="957"/>
                    <a:pt x="5799" y="766"/>
                    <a:pt x="5549" y="600"/>
                  </a:cubicBezTo>
                  <a:cubicBezTo>
                    <a:pt x="5430" y="528"/>
                    <a:pt x="5299" y="469"/>
                    <a:pt x="5156" y="421"/>
                  </a:cubicBezTo>
                  <a:lnTo>
                    <a:pt x="5001" y="385"/>
                  </a:lnTo>
                  <a:cubicBezTo>
                    <a:pt x="4972" y="367"/>
                    <a:pt x="4939" y="358"/>
                    <a:pt x="4908" y="358"/>
                  </a:cubicBezTo>
                  <a:cubicBezTo>
                    <a:pt x="4876" y="358"/>
                    <a:pt x="4847" y="367"/>
                    <a:pt x="4823" y="385"/>
                  </a:cubicBezTo>
                  <a:cubicBezTo>
                    <a:pt x="4495" y="114"/>
                    <a:pt x="4098" y="0"/>
                    <a:pt x="3694"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
            <p:cNvSpPr/>
            <p:nvPr/>
          </p:nvSpPr>
          <p:spPr>
            <a:xfrm>
              <a:off x="3436425" y="3322425"/>
              <a:ext cx="183275" cy="41000"/>
            </a:xfrm>
            <a:custGeom>
              <a:avLst/>
              <a:gdLst/>
              <a:ahLst/>
              <a:cxnLst/>
              <a:rect l="l" t="t" r="r" b="b"/>
              <a:pathLst>
                <a:path w="7331" h="1640" extrusionOk="0">
                  <a:moveTo>
                    <a:pt x="3073" y="1"/>
                  </a:moveTo>
                  <a:cubicBezTo>
                    <a:pt x="2890" y="1"/>
                    <a:pt x="2704" y="29"/>
                    <a:pt x="2525" y="77"/>
                  </a:cubicBezTo>
                  <a:cubicBezTo>
                    <a:pt x="2168" y="196"/>
                    <a:pt x="1822" y="327"/>
                    <a:pt x="1477" y="482"/>
                  </a:cubicBezTo>
                  <a:cubicBezTo>
                    <a:pt x="1013" y="673"/>
                    <a:pt x="525" y="792"/>
                    <a:pt x="24" y="851"/>
                  </a:cubicBezTo>
                  <a:cubicBezTo>
                    <a:pt x="1" y="851"/>
                    <a:pt x="1" y="899"/>
                    <a:pt x="24" y="899"/>
                  </a:cubicBezTo>
                  <a:cubicBezTo>
                    <a:pt x="679" y="851"/>
                    <a:pt x="1310" y="708"/>
                    <a:pt x="1918" y="458"/>
                  </a:cubicBezTo>
                  <a:cubicBezTo>
                    <a:pt x="2278" y="317"/>
                    <a:pt x="2660" y="196"/>
                    <a:pt x="3030" y="196"/>
                  </a:cubicBezTo>
                  <a:cubicBezTo>
                    <a:pt x="3345" y="196"/>
                    <a:pt x="3651" y="283"/>
                    <a:pt x="3930" y="518"/>
                  </a:cubicBezTo>
                  <a:cubicBezTo>
                    <a:pt x="3942" y="542"/>
                    <a:pt x="3977" y="542"/>
                    <a:pt x="4001" y="542"/>
                  </a:cubicBezTo>
                  <a:cubicBezTo>
                    <a:pt x="4008" y="545"/>
                    <a:pt x="4015" y="547"/>
                    <a:pt x="4022" y="547"/>
                  </a:cubicBezTo>
                  <a:cubicBezTo>
                    <a:pt x="4039" y="547"/>
                    <a:pt x="4056" y="538"/>
                    <a:pt x="4073" y="530"/>
                  </a:cubicBezTo>
                  <a:cubicBezTo>
                    <a:pt x="4199" y="422"/>
                    <a:pt x="4343" y="379"/>
                    <a:pt x="4496" y="379"/>
                  </a:cubicBezTo>
                  <a:cubicBezTo>
                    <a:pt x="4950" y="379"/>
                    <a:pt x="5482" y="757"/>
                    <a:pt x="5847" y="935"/>
                  </a:cubicBezTo>
                  <a:cubicBezTo>
                    <a:pt x="6323" y="1173"/>
                    <a:pt x="6787" y="1411"/>
                    <a:pt x="7275" y="1637"/>
                  </a:cubicBezTo>
                  <a:cubicBezTo>
                    <a:pt x="7279" y="1638"/>
                    <a:pt x="7283" y="1639"/>
                    <a:pt x="7287" y="1639"/>
                  </a:cubicBezTo>
                  <a:cubicBezTo>
                    <a:pt x="7316" y="1639"/>
                    <a:pt x="7331" y="1600"/>
                    <a:pt x="7299" y="1590"/>
                  </a:cubicBezTo>
                  <a:cubicBezTo>
                    <a:pt x="6656" y="1220"/>
                    <a:pt x="5990" y="875"/>
                    <a:pt x="5335" y="530"/>
                  </a:cubicBezTo>
                  <a:cubicBezTo>
                    <a:pt x="5055" y="386"/>
                    <a:pt x="4749" y="221"/>
                    <a:pt x="4456" y="221"/>
                  </a:cubicBezTo>
                  <a:cubicBezTo>
                    <a:pt x="4312" y="221"/>
                    <a:pt x="4170" y="261"/>
                    <a:pt x="4037" y="363"/>
                  </a:cubicBezTo>
                  <a:cubicBezTo>
                    <a:pt x="3770" y="104"/>
                    <a:pt x="3426" y="1"/>
                    <a:pt x="3073"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
            <p:cNvSpPr/>
            <p:nvPr/>
          </p:nvSpPr>
          <p:spPr>
            <a:xfrm>
              <a:off x="3442975" y="3261025"/>
              <a:ext cx="176325" cy="32875"/>
            </a:xfrm>
            <a:custGeom>
              <a:avLst/>
              <a:gdLst/>
              <a:ahLst/>
              <a:cxnLst/>
              <a:rect l="l" t="t" r="r" b="b"/>
              <a:pathLst>
                <a:path w="7053" h="1315" extrusionOk="0">
                  <a:moveTo>
                    <a:pt x="3248" y="1"/>
                  </a:moveTo>
                  <a:cubicBezTo>
                    <a:pt x="2991" y="1"/>
                    <a:pt x="2728" y="49"/>
                    <a:pt x="2465" y="128"/>
                  </a:cubicBezTo>
                  <a:cubicBezTo>
                    <a:pt x="2084" y="247"/>
                    <a:pt x="1727" y="414"/>
                    <a:pt x="1358" y="545"/>
                  </a:cubicBezTo>
                  <a:cubicBezTo>
                    <a:pt x="917" y="688"/>
                    <a:pt x="465" y="795"/>
                    <a:pt x="13" y="855"/>
                  </a:cubicBezTo>
                  <a:cubicBezTo>
                    <a:pt x="1" y="855"/>
                    <a:pt x="1" y="867"/>
                    <a:pt x="13" y="867"/>
                  </a:cubicBezTo>
                  <a:cubicBezTo>
                    <a:pt x="632" y="831"/>
                    <a:pt x="1239" y="712"/>
                    <a:pt x="1822" y="509"/>
                  </a:cubicBezTo>
                  <a:cubicBezTo>
                    <a:pt x="2269" y="348"/>
                    <a:pt x="2747" y="174"/>
                    <a:pt x="3212" y="174"/>
                  </a:cubicBezTo>
                  <a:cubicBezTo>
                    <a:pt x="3503" y="174"/>
                    <a:pt x="3790" y="242"/>
                    <a:pt x="4061" y="426"/>
                  </a:cubicBezTo>
                  <a:cubicBezTo>
                    <a:pt x="4073" y="432"/>
                    <a:pt x="4087" y="435"/>
                    <a:pt x="4104" y="435"/>
                  </a:cubicBezTo>
                  <a:cubicBezTo>
                    <a:pt x="4120" y="435"/>
                    <a:pt x="4138" y="432"/>
                    <a:pt x="4156" y="426"/>
                  </a:cubicBezTo>
                  <a:lnTo>
                    <a:pt x="4156" y="426"/>
                  </a:lnTo>
                  <a:cubicBezTo>
                    <a:pt x="4108" y="450"/>
                    <a:pt x="4061" y="497"/>
                    <a:pt x="4025" y="533"/>
                  </a:cubicBezTo>
                  <a:cubicBezTo>
                    <a:pt x="3964" y="584"/>
                    <a:pt x="4015" y="660"/>
                    <a:pt x="4076" y="660"/>
                  </a:cubicBezTo>
                  <a:cubicBezTo>
                    <a:pt x="4086" y="660"/>
                    <a:pt x="4097" y="658"/>
                    <a:pt x="4108" y="652"/>
                  </a:cubicBezTo>
                  <a:cubicBezTo>
                    <a:pt x="4381" y="474"/>
                    <a:pt x="4655" y="401"/>
                    <a:pt x="4927" y="401"/>
                  </a:cubicBezTo>
                  <a:cubicBezTo>
                    <a:pt x="5654" y="401"/>
                    <a:pt x="6366" y="917"/>
                    <a:pt x="6990" y="1307"/>
                  </a:cubicBezTo>
                  <a:cubicBezTo>
                    <a:pt x="6998" y="1313"/>
                    <a:pt x="7006" y="1315"/>
                    <a:pt x="7014" y="1315"/>
                  </a:cubicBezTo>
                  <a:cubicBezTo>
                    <a:pt x="7038" y="1315"/>
                    <a:pt x="7053" y="1290"/>
                    <a:pt x="7025" y="1271"/>
                  </a:cubicBezTo>
                  <a:cubicBezTo>
                    <a:pt x="6473" y="894"/>
                    <a:pt x="5615" y="196"/>
                    <a:pt x="4835" y="196"/>
                  </a:cubicBezTo>
                  <a:cubicBezTo>
                    <a:pt x="4612" y="196"/>
                    <a:pt x="4396" y="253"/>
                    <a:pt x="4195" y="391"/>
                  </a:cubicBezTo>
                  <a:lnTo>
                    <a:pt x="4195" y="391"/>
                  </a:lnTo>
                  <a:cubicBezTo>
                    <a:pt x="4227" y="361"/>
                    <a:pt x="4222" y="303"/>
                    <a:pt x="4180" y="271"/>
                  </a:cubicBezTo>
                  <a:cubicBezTo>
                    <a:pt x="3887" y="78"/>
                    <a:pt x="3573" y="1"/>
                    <a:pt x="3248"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
            <p:cNvSpPr/>
            <p:nvPr/>
          </p:nvSpPr>
          <p:spPr>
            <a:xfrm>
              <a:off x="3463525" y="3202400"/>
              <a:ext cx="187250" cy="31925"/>
            </a:xfrm>
            <a:custGeom>
              <a:avLst/>
              <a:gdLst/>
              <a:ahLst/>
              <a:cxnLst/>
              <a:rect l="l" t="t" r="r" b="b"/>
              <a:pathLst>
                <a:path w="7490" h="1277" extrusionOk="0">
                  <a:moveTo>
                    <a:pt x="2565" y="0"/>
                  </a:moveTo>
                  <a:cubicBezTo>
                    <a:pt x="2464" y="0"/>
                    <a:pt x="2363" y="8"/>
                    <a:pt x="2262" y="21"/>
                  </a:cubicBezTo>
                  <a:cubicBezTo>
                    <a:pt x="1512" y="116"/>
                    <a:pt x="774" y="259"/>
                    <a:pt x="24" y="318"/>
                  </a:cubicBezTo>
                  <a:cubicBezTo>
                    <a:pt x="0" y="318"/>
                    <a:pt x="12" y="366"/>
                    <a:pt x="24" y="366"/>
                  </a:cubicBezTo>
                  <a:cubicBezTo>
                    <a:pt x="584" y="330"/>
                    <a:pt x="1131" y="271"/>
                    <a:pt x="1679" y="223"/>
                  </a:cubicBezTo>
                  <a:cubicBezTo>
                    <a:pt x="1938" y="203"/>
                    <a:pt x="2209" y="165"/>
                    <a:pt x="2470" y="165"/>
                  </a:cubicBezTo>
                  <a:cubicBezTo>
                    <a:pt x="2833" y="165"/>
                    <a:pt x="3178" y="240"/>
                    <a:pt x="3441" y="545"/>
                  </a:cubicBezTo>
                  <a:cubicBezTo>
                    <a:pt x="3465" y="568"/>
                    <a:pt x="3495" y="580"/>
                    <a:pt x="3524" y="580"/>
                  </a:cubicBezTo>
                  <a:cubicBezTo>
                    <a:pt x="3554" y="580"/>
                    <a:pt x="3584" y="568"/>
                    <a:pt x="3608" y="545"/>
                  </a:cubicBezTo>
                  <a:cubicBezTo>
                    <a:pt x="3799" y="378"/>
                    <a:pt x="4003" y="315"/>
                    <a:pt x="4214" y="315"/>
                  </a:cubicBezTo>
                  <a:cubicBezTo>
                    <a:pt x="4712" y="315"/>
                    <a:pt x="5243" y="670"/>
                    <a:pt x="5703" y="854"/>
                  </a:cubicBezTo>
                  <a:cubicBezTo>
                    <a:pt x="6214" y="1061"/>
                    <a:pt x="6745" y="1277"/>
                    <a:pt x="7295" y="1277"/>
                  </a:cubicBezTo>
                  <a:cubicBezTo>
                    <a:pt x="7348" y="1277"/>
                    <a:pt x="7400" y="1275"/>
                    <a:pt x="7453" y="1271"/>
                  </a:cubicBezTo>
                  <a:cubicBezTo>
                    <a:pt x="7489" y="1259"/>
                    <a:pt x="7489" y="1199"/>
                    <a:pt x="7453" y="1199"/>
                  </a:cubicBezTo>
                  <a:cubicBezTo>
                    <a:pt x="6489" y="1176"/>
                    <a:pt x="5727" y="664"/>
                    <a:pt x="4882" y="283"/>
                  </a:cubicBezTo>
                  <a:cubicBezTo>
                    <a:pt x="4645" y="179"/>
                    <a:pt x="4415" y="114"/>
                    <a:pt x="4195" y="114"/>
                  </a:cubicBezTo>
                  <a:cubicBezTo>
                    <a:pt x="3961" y="114"/>
                    <a:pt x="3739" y="188"/>
                    <a:pt x="3536" y="366"/>
                  </a:cubicBezTo>
                  <a:cubicBezTo>
                    <a:pt x="3275" y="96"/>
                    <a:pt x="2927" y="0"/>
                    <a:pt x="2565"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
            <p:cNvSpPr/>
            <p:nvPr/>
          </p:nvSpPr>
          <p:spPr>
            <a:xfrm>
              <a:off x="3459950" y="3149025"/>
              <a:ext cx="189025" cy="28300"/>
            </a:xfrm>
            <a:custGeom>
              <a:avLst/>
              <a:gdLst/>
              <a:ahLst/>
              <a:cxnLst/>
              <a:rect l="l" t="t" r="r" b="b"/>
              <a:pathLst>
                <a:path w="7561" h="1132" extrusionOk="0">
                  <a:moveTo>
                    <a:pt x="12" y="1"/>
                  </a:moveTo>
                  <a:cubicBezTo>
                    <a:pt x="0" y="1"/>
                    <a:pt x="0" y="13"/>
                    <a:pt x="12" y="13"/>
                  </a:cubicBezTo>
                  <a:cubicBezTo>
                    <a:pt x="536" y="298"/>
                    <a:pt x="1143" y="310"/>
                    <a:pt x="1727" y="358"/>
                  </a:cubicBezTo>
                  <a:cubicBezTo>
                    <a:pt x="2048" y="382"/>
                    <a:pt x="2358" y="405"/>
                    <a:pt x="2679" y="429"/>
                  </a:cubicBezTo>
                  <a:cubicBezTo>
                    <a:pt x="3084" y="453"/>
                    <a:pt x="3596" y="429"/>
                    <a:pt x="3810" y="870"/>
                  </a:cubicBezTo>
                  <a:cubicBezTo>
                    <a:pt x="3826" y="916"/>
                    <a:pt x="3871" y="942"/>
                    <a:pt x="3917" y="942"/>
                  </a:cubicBezTo>
                  <a:cubicBezTo>
                    <a:pt x="3942" y="942"/>
                    <a:pt x="3968" y="934"/>
                    <a:pt x="3989" y="917"/>
                  </a:cubicBezTo>
                  <a:lnTo>
                    <a:pt x="4013" y="917"/>
                  </a:lnTo>
                  <a:cubicBezTo>
                    <a:pt x="4247" y="774"/>
                    <a:pt x="4498" y="723"/>
                    <a:pt x="4755" y="723"/>
                  </a:cubicBezTo>
                  <a:cubicBezTo>
                    <a:pt x="5137" y="723"/>
                    <a:pt x="5530" y="837"/>
                    <a:pt x="5894" y="929"/>
                  </a:cubicBezTo>
                  <a:cubicBezTo>
                    <a:pt x="6430" y="1048"/>
                    <a:pt x="6977" y="1120"/>
                    <a:pt x="7525" y="1132"/>
                  </a:cubicBezTo>
                  <a:cubicBezTo>
                    <a:pt x="7549" y="1120"/>
                    <a:pt x="7561" y="1096"/>
                    <a:pt x="7537" y="1096"/>
                  </a:cubicBezTo>
                  <a:cubicBezTo>
                    <a:pt x="6763" y="1036"/>
                    <a:pt x="6061" y="798"/>
                    <a:pt x="5322" y="608"/>
                  </a:cubicBezTo>
                  <a:cubicBezTo>
                    <a:pt x="5139" y="550"/>
                    <a:pt x="4952" y="521"/>
                    <a:pt x="4766" y="521"/>
                  </a:cubicBezTo>
                  <a:cubicBezTo>
                    <a:pt x="4493" y="521"/>
                    <a:pt x="4225" y="583"/>
                    <a:pt x="3977" y="703"/>
                  </a:cubicBezTo>
                  <a:cubicBezTo>
                    <a:pt x="3679" y="227"/>
                    <a:pt x="3060" y="274"/>
                    <a:pt x="2536" y="263"/>
                  </a:cubicBezTo>
                  <a:cubicBezTo>
                    <a:pt x="1691" y="227"/>
                    <a:pt x="822" y="274"/>
                    <a:pt x="12"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
            <p:cNvSpPr/>
            <p:nvPr/>
          </p:nvSpPr>
          <p:spPr>
            <a:xfrm>
              <a:off x="3486150" y="3101700"/>
              <a:ext cx="143175" cy="17775"/>
            </a:xfrm>
            <a:custGeom>
              <a:avLst/>
              <a:gdLst/>
              <a:ahLst/>
              <a:cxnLst/>
              <a:rect l="l" t="t" r="r" b="b"/>
              <a:pathLst>
                <a:path w="5727" h="711" extrusionOk="0">
                  <a:moveTo>
                    <a:pt x="24" y="1"/>
                  </a:moveTo>
                  <a:cubicBezTo>
                    <a:pt x="0" y="1"/>
                    <a:pt x="0" y="24"/>
                    <a:pt x="24" y="24"/>
                  </a:cubicBezTo>
                  <a:cubicBezTo>
                    <a:pt x="524" y="155"/>
                    <a:pt x="1036" y="286"/>
                    <a:pt x="1548" y="370"/>
                  </a:cubicBezTo>
                  <a:cubicBezTo>
                    <a:pt x="2060" y="465"/>
                    <a:pt x="2619" y="441"/>
                    <a:pt x="3072" y="667"/>
                  </a:cubicBezTo>
                  <a:cubicBezTo>
                    <a:pt x="3084" y="673"/>
                    <a:pt x="3093" y="676"/>
                    <a:pt x="3102" y="676"/>
                  </a:cubicBezTo>
                  <a:cubicBezTo>
                    <a:pt x="3111" y="676"/>
                    <a:pt x="3119" y="673"/>
                    <a:pt x="3131" y="667"/>
                  </a:cubicBezTo>
                  <a:cubicBezTo>
                    <a:pt x="3143" y="679"/>
                    <a:pt x="3155" y="691"/>
                    <a:pt x="3179" y="691"/>
                  </a:cubicBezTo>
                  <a:cubicBezTo>
                    <a:pt x="3377" y="664"/>
                    <a:pt x="3574" y="654"/>
                    <a:pt x="3770" y="654"/>
                  </a:cubicBezTo>
                  <a:cubicBezTo>
                    <a:pt x="4241" y="654"/>
                    <a:pt x="4708" y="710"/>
                    <a:pt x="5177" y="710"/>
                  </a:cubicBezTo>
                  <a:cubicBezTo>
                    <a:pt x="5356" y="710"/>
                    <a:pt x="5535" y="702"/>
                    <a:pt x="5715" y="679"/>
                  </a:cubicBezTo>
                  <a:cubicBezTo>
                    <a:pt x="5727" y="667"/>
                    <a:pt x="5727" y="643"/>
                    <a:pt x="5703" y="643"/>
                  </a:cubicBezTo>
                  <a:cubicBezTo>
                    <a:pt x="5640" y="647"/>
                    <a:pt x="5576" y="649"/>
                    <a:pt x="5513" y="649"/>
                  </a:cubicBezTo>
                  <a:cubicBezTo>
                    <a:pt x="4945" y="649"/>
                    <a:pt x="4365" y="520"/>
                    <a:pt x="3796" y="520"/>
                  </a:cubicBezTo>
                  <a:cubicBezTo>
                    <a:pt x="3588" y="520"/>
                    <a:pt x="3382" y="537"/>
                    <a:pt x="3179" y="584"/>
                  </a:cubicBezTo>
                  <a:cubicBezTo>
                    <a:pt x="3179" y="560"/>
                    <a:pt x="3155" y="536"/>
                    <a:pt x="3131" y="524"/>
                  </a:cubicBezTo>
                  <a:cubicBezTo>
                    <a:pt x="2715" y="298"/>
                    <a:pt x="2191" y="310"/>
                    <a:pt x="1726" y="251"/>
                  </a:cubicBezTo>
                  <a:cubicBezTo>
                    <a:pt x="1155" y="179"/>
                    <a:pt x="583" y="96"/>
                    <a:pt x="24"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
            <p:cNvSpPr/>
            <p:nvPr/>
          </p:nvSpPr>
          <p:spPr>
            <a:xfrm>
              <a:off x="3482950" y="3046500"/>
              <a:ext cx="85375" cy="45800"/>
            </a:xfrm>
            <a:custGeom>
              <a:avLst/>
              <a:gdLst/>
              <a:ahLst/>
              <a:cxnLst/>
              <a:rect l="l" t="t" r="r" b="b"/>
              <a:pathLst>
                <a:path w="3415" h="1832" extrusionOk="0">
                  <a:moveTo>
                    <a:pt x="20" y="1"/>
                  </a:moveTo>
                  <a:cubicBezTo>
                    <a:pt x="10" y="1"/>
                    <a:pt x="1" y="9"/>
                    <a:pt x="9" y="18"/>
                  </a:cubicBezTo>
                  <a:cubicBezTo>
                    <a:pt x="378" y="423"/>
                    <a:pt x="842" y="637"/>
                    <a:pt x="1366" y="816"/>
                  </a:cubicBezTo>
                  <a:cubicBezTo>
                    <a:pt x="1962" y="1018"/>
                    <a:pt x="3033" y="1161"/>
                    <a:pt x="3307" y="1804"/>
                  </a:cubicBezTo>
                  <a:cubicBezTo>
                    <a:pt x="3315" y="1823"/>
                    <a:pt x="3329" y="1831"/>
                    <a:pt x="3344" y="1831"/>
                  </a:cubicBezTo>
                  <a:cubicBezTo>
                    <a:pt x="3376" y="1831"/>
                    <a:pt x="3414" y="1796"/>
                    <a:pt x="3414" y="1756"/>
                  </a:cubicBezTo>
                  <a:cubicBezTo>
                    <a:pt x="3236" y="1161"/>
                    <a:pt x="2605" y="1101"/>
                    <a:pt x="2069" y="947"/>
                  </a:cubicBezTo>
                  <a:cubicBezTo>
                    <a:pt x="1354" y="732"/>
                    <a:pt x="569" y="554"/>
                    <a:pt x="33" y="6"/>
                  </a:cubicBezTo>
                  <a:cubicBezTo>
                    <a:pt x="29" y="2"/>
                    <a:pt x="25" y="1"/>
                    <a:pt x="20"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
            <p:cNvSpPr/>
            <p:nvPr/>
          </p:nvSpPr>
          <p:spPr>
            <a:xfrm>
              <a:off x="3564750" y="3065400"/>
              <a:ext cx="100475" cy="34500"/>
            </a:xfrm>
            <a:custGeom>
              <a:avLst/>
              <a:gdLst/>
              <a:ahLst/>
              <a:cxnLst/>
              <a:rect l="l" t="t" r="r" b="b"/>
              <a:pathLst>
                <a:path w="4019" h="1380" extrusionOk="0">
                  <a:moveTo>
                    <a:pt x="3989" y="248"/>
                  </a:moveTo>
                  <a:cubicBezTo>
                    <a:pt x="3985" y="248"/>
                    <a:pt x="3981" y="248"/>
                    <a:pt x="3976" y="250"/>
                  </a:cubicBezTo>
                  <a:cubicBezTo>
                    <a:pt x="2750" y="738"/>
                    <a:pt x="904" y="0"/>
                    <a:pt x="35" y="1286"/>
                  </a:cubicBezTo>
                  <a:cubicBezTo>
                    <a:pt x="0" y="1330"/>
                    <a:pt x="36" y="1380"/>
                    <a:pt x="76" y="1380"/>
                  </a:cubicBezTo>
                  <a:cubicBezTo>
                    <a:pt x="90" y="1380"/>
                    <a:pt x="106" y="1373"/>
                    <a:pt x="118" y="1357"/>
                  </a:cubicBezTo>
                  <a:cubicBezTo>
                    <a:pt x="1107" y="262"/>
                    <a:pt x="2726" y="702"/>
                    <a:pt x="3988" y="286"/>
                  </a:cubicBezTo>
                  <a:cubicBezTo>
                    <a:pt x="4019" y="276"/>
                    <a:pt x="4014" y="248"/>
                    <a:pt x="3989" y="248"/>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
            <p:cNvSpPr/>
            <p:nvPr/>
          </p:nvSpPr>
          <p:spPr>
            <a:xfrm>
              <a:off x="3664425" y="3027225"/>
              <a:ext cx="825" cy="450"/>
            </a:xfrm>
            <a:custGeom>
              <a:avLst/>
              <a:gdLst/>
              <a:ahLst/>
              <a:cxnLst/>
              <a:rect l="l" t="t" r="r" b="b"/>
              <a:pathLst>
                <a:path w="33" h="18" extrusionOk="0">
                  <a:moveTo>
                    <a:pt x="28" y="1"/>
                  </a:moveTo>
                  <a:cubicBezTo>
                    <a:pt x="28" y="1"/>
                    <a:pt x="26" y="1"/>
                    <a:pt x="25" y="3"/>
                  </a:cubicBezTo>
                  <a:lnTo>
                    <a:pt x="1" y="3"/>
                  </a:lnTo>
                  <a:cubicBezTo>
                    <a:pt x="1" y="3"/>
                    <a:pt x="1" y="15"/>
                    <a:pt x="1" y="15"/>
                  </a:cubicBezTo>
                  <a:lnTo>
                    <a:pt x="13" y="15"/>
                  </a:lnTo>
                  <a:cubicBezTo>
                    <a:pt x="15" y="17"/>
                    <a:pt x="16" y="17"/>
                    <a:pt x="18" y="17"/>
                  </a:cubicBezTo>
                  <a:cubicBezTo>
                    <a:pt x="26" y="17"/>
                    <a:pt x="32" y="1"/>
                    <a:pt x="28"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
            <p:cNvSpPr/>
            <p:nvPr/>
          </p:nvSpPr>
          <p:spPr>
            <a:xfrm>
              <a:off x="3569725" y="3029025"/>
              <a:ext cx="91675" cy="29000"/>
            </a:xfrm>
            <a:custGeom>
              <a:avLst/>
              <a:gdLst/>
              <a:ahLst/>
              <a:cxnLst/>
              <a:rect l="l" t="t" r="r" b="b"/>
              <a:pathLst>
                <a:path w="3667" h="1160" extrusionOk="0">
                  <a:moveTo>
                    <a:pt x="3643" y="0"/>
                  </a:moveTo>
                  <a:cubicBezTo>
                    <a:pt x="3640" y="0"/>
                    <a:pt x="3637" y="1"/>
                    <a:pt x="3634" y="2"/>
                  </a:cubicBezTo>
                  <a:cubicBezTo>
                    <a:pt x="2491" y="550"/>
                    <a:pt x="1003" y="110"/>
                    <a:pt x="38" y="1062"/>
                  </a:cubicBezTo>
                  <a:cubicBezTo>
                    <a:pt x="1" y="1100"/>
                    <a:pt x="30" y="1160"/>
                    <a:pt x="67" y="1160"/>
                  </a:cubicBezTo>
                  <a:cubicBezTo>
                    <a:pt x="77" y="1160"/>
                    <a:pt x="88" y="1155"/>
                    <a:pt x="98" y="1145"/>
                  </a:cubicBezTo>
                  <a:cubicBezTo>
                    <a:pt x="1062" y="217"/>
                    <a:pt x="2539" y="657"/>
                    <a:pt x="3646" y="38"/>
                  </a:cubicBezTo>
                  <a:cubicBezTo>
                    <a:pt x="3666" y="28"/>
                    <a:pt x="3661" y="0"/>
                    <a:pt x="3643"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
            <p:cNvSpPr/>
            <p:nvPr/>
          </p:nvSpPr>
          <p:spPr>
            <a:xfrm>
              <a:off x="3490700" y="2997400"/>
              <a:ext cx="82550" cy="53375"/>
            </a:xfrm>
            <a:custGeom>
              <a:avLst/>
              <a:gdLst/>
              <a:ahLst/>
              <a:cxnLst/>
              <a:rect l="l" t="t" r="r" b="b"/>
              <a:pathLst>
                <a:path w="3302" h="2135" extrusionOk="0">
                  <a:moveTo>
                    <a:pt x="16" y="0"/>
                  </a:moveTo>
                  <a:cubicBezTo>
                    <a:pt x="10" y="0"/>
                    <a:pt x="0" y="9"/>
                    <a:pt x="9" y="17"/>
                  </a:cubicBezTo>
                  <a:cubicBezTo>
                    <a:pt x="342" y="434"/>
                    <a:pt x="782" y="755"/>
                    <a:pt x="1271" y="958"/>
                  </a:cubicBezTo>
                  <a:cubicBezTo>
                    <a:pt x="1866" y="1232"/>
                    <a:pt x="2866" y="1458"/>
                    <a:pt x="3176" y="2101"/>
                  </a:cubicBezTo>
                  <a:cubicBezTo>
                    <a:pt x="3189" y="2124"/>
                    <a:pt x="3212" y="2135"/>
                    <a:pt x="3235" y="2135"/>
                  </a:cubicBezTo>
                  <a:cubicBezTo>
                    <a:pt x="3269" y="2135"/>
                    <a:pt x="3302" y="2109"/>
                    <a:pt x="3295" y="2065"/>
                  </a:cubicBezTo>
                  <a:cubicBezTo>
                    <a:pt x="3247" y="1541"/>
                    <a:pt x="2461" y="1279"/>
                    <a:pt x="2044" y="1125"/>
                  </a:cubicBezTo>
                  <a:cubicBezTo>
                    <a:pt x="1318" y="851"/>
                    <a:pt x="532" y="636"/>
                    <a:pt x="20" y="5"/>
                  </a:cubicBezTo>
                  <a:cubicBezTo>
                    <a:pt x="20" y="2"/>
                    <a:pt x="18" y="0"/>
                    <a:pt x="16"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
            <p:cNvSpPr/>
            <p:nvPr/>
          </p:nvSpPr>
          <p:spPr>
            <a:xfrm>
              <a:off x="3510400" y="2961975"/>
              <a:ext cx="65350" cy="55825"/>
            </a:xfrm>
            <a:custGeom>
              <a:avLst/>
              <a:gdLst/>
              <a:ahLst/>
              <a:cxnLst/>
              <a:rect l="l" t="t" r="r" b="b"/>
              <a:pathLst>
                <a:path w="2614" h="2233" extrusionOk="0">
                  <a:moveTo>
                    <a:pt x="34" y="1"/>
                  </a:moveTo>
                  <a:cubicBezTo>
                    <a:pt x="15" y="1"/>
                    <a:pt x="1" y="12"/>
                    <a:pt x="18" y="29"/>
                  </a:cubicBezTo>
                  <a:cubicBezTo>
                    <a:pt x="375" y="458"/>
                    <a:pt x="852" y="720"/>
                    <a:pt x="1316" y="1018"/>
                  </a:cubicBezTo>
                  <a:cubicBezTo>
                    <a:pt x="1792" y="1327"/>
                    <a:pt x="2221" y="1744"/>
                    <a:pt x="2542" y="2220"/>
                  </a:cubicBezTo>
                  <a:cubicBezTo>
                    <a:pt x="2551" y="2229"/>
                    <a:pt x="2562" y="2232"/>
                    <a:pt x="2573" y="2232"/>
                  </a:cubicBezTo>
                  <a:cubicBezTo>
                    <a:pt x="2594" y="2232"/>
                    <a:pt x="2614" y="2219"/>
                    <a:pt x="2614" y="2196"/>
                  </a:cubicBezTo>
                  <a:cubicBezTo>
                    <a:pt x="2507" y="1708"/>
                    <a:pt x="2090" y="1387"/>
                    <a:pt x="1697" y="1125"/>
                  </a:cubicBezTo>
                  <a:cubicBezTo>
                    <a:pt x="1137" y="756"/>
                    <a:pt x="518" y="506"/>
                    <a:pt x="54" y="6"/>
                  </a:cubicBezTo>
                  <a:cubicBezTo>
                    <a:pt x="48" y="2"/>
                    <a:pt x="40" y="1"/>
                    <a:pt x="34"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
            <p:cNvSpPr/>
            <p:nvPr/>
          </p:nvSpPr>
          <p:spPr>
            <a:xfrm>
              <a:off x="3572900" y="2991800"/>
              <a:ext cx="77475" cy="29675"/>
            </a:xfrm>
            <a:custGeom>
              <a:avLst/>
              <a:gdLst/>
              <a:ahLst/>
              <a:cxnLst/>
              <a:rect l="l" t="t" r="r" b="b"/>
              <a:pathLst>
                <a:path w="3099" h="1187" extrusionOk="0">
                  <a:moveTo>
                    <a:pt x="3064" y="1"/>
                  </a:moveTo>
                  <a:cubicBezTo>
                    <a:pt x="3061" y="1"/>
                    <a:pt x="3058" y="2"/>
                    <a:pt x="3055" y="3"/>
                  </a:cubicBezTo>
                  <a:cubicBezTo>
                    <a:pt x="2507" y="360"/>
                    <a:pt x="1947" y="479"/>
                    <a:pt x="1316" y="634"/>
                  </a:cubicBezTo>
                  <a:cubicBezTo>
                    <a:pt x="876" y="741"/>
                    <a:pt x="423" y="837"/>
                    <a:pt x="42" y="1099"/>
                  </a:cubicBezTo>
                  <a:cubicBezTo>
                    <a:pt x="1" y="1119"/>
                    <a:pt x="32" y="1186"/>
                    <a:pt x="73" y="1186"/>
                  </a:cubicBezTo>
                  <a:cubicBezTo>
                    <a:pt x="78" y="1186"/>
                    <a:pt x="84" y="1185"/>
                    <a:pt x="90" y="1182"/>
                  </a:cubicBezTo>
                  <a:cubicBezTo>
                    <a:pt x="650" y="896"/>
                    <a:pt x="1197" y="801"/>
                    <a:pt x="1804" y="658"/>
                  </a:cubicBezTo>
                  <a:cubicBezTo>
                    <a:pt x="2245" y="551"/>
                    <a:pt x="2745" y="372"/>
                    <a:pt x="3078" y="51"/>
                  </a:cubicBezTo>
                  <a:cubicBezTo>
                    <a:pt x="3099" y="30"/>
                    <a:pt x="3084" y="1"/>
                    <a:pt x="3064"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
            <p:cNvSpPr/>
            <p:nvPr/>
          </p:nvSpPr>
          <p:spPr>
            <a:xfrm>
              <a:off x="3533550" y="2930600"/>
              <a:ext cx="46025" cy="46775"/>
            </a:xfrm>
            <a:custGeom>
              <a:avLst/>
              <a:gdLst/>
              <a:ahLst/>
              <a:cxnLst/>
              <a:rect l="l" t="t" r="r" b="b"/>
              <a:pathLst>
                <a:path w="1841" h="1871" extrusionOk="0">
                  <a:moveTo>
                    <a:pt x="20" y="0"/>
                  </a:moveTo>
                  <a:cubicBezTo>
                    <a:pt x="10" y="0"/>
                    <a:pt x="1" y="14"/>
                    <a:pt x="9" y="22"/>
                  </a:cubicBezTo>
                  <a:cubicBezTo>
                    <a:pt x="223" y="368"/>
                    <a:pt x="497" y="677"/>
                    <a:pt x="807" y="939"/>
                  </a:cubicBezTo>
                  <a:cubicBezTo>
                    <a:pt x="1152" y="1237"/>
                    <a:pt x="1462" y="1558"/>
                    <a:pt x="1795" y="1868"/>
                  </a:cubicBezTo>
                  <a:cubicBezTo>
                    <a:pt x="1797" y="1870"/>
                    <a:pt x="1800" y="1871"/>
                    <a:pt x="1803" y="1871"/>
                  </a:cubicBezTo>
                  <a:cubicBezTo>
                    <a:pt x="1818" y="1871"/>
                    <a:pt x="1840" y="1851"/>
                    <a:pt x="1831" y="1832"/>
                  </a:cubicBezTo>
                  <a:cubicBezTo>
                    <a:pt x="1652" y="1511"/>
                    <a:pt x="1319" y="1272"/>
                    <a:pt x="1033" y="1046"/>
                  </a:cubicBezTo>
                  <a:cubicBezTo>
                    <a:pt x="640" y="760"/>
                    <a:pt x="307" y="403"/>
                    <a:pt x="33" y="10"/>
                  </a:cubicBezTo>
                  <a:cubicBezTo>
                    <a:pt x="29" y="3"/>
                    <a:pt x="24" y="0"/>
                    <a:pt x="20"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
            <p:cNvSpPr/>
            <p:nvPr/>
          </p:nvSpPr>
          <p:spPr>
            <a:xfrm>
              <a:off x="3576225" y="2954900"/>
              <a:ext cx="60475" cy="38750"/>
            </a:xfrm>
            <a:custGeom>
              <a:avLst/>
              <a:gdLst/>
              <a:ahLst/>
              <a:cxnLst/>
              <a:rect l="l" t="t" r="r" b="b"/>
              <a:pathLst>
                <a:path w="2419" h="1550" extrusionOk="0">
                  <a:moveTo>
                    <a:pt x="2384" y="0"/>
                  </a:moveTo>
                  <a:cubicBezTo>
                    <a:pt x="2381" y="0"/>
                    <a:pt x="2377" y="1"/>
                    <a:pt x="2374" y="3"/>
                  </a:cubicBezTo>
                  <a:cubicBezTo>
                    <a:pt x="1660" y="598"/>
                    <a:pt x="457" y="550"/>
                    <a:pt x="17" y="1491"/>
                  </a:cubicBezTo>
                  <a:cubicBezTo>
                    <a:pt x="1" y="1523"/>
                    <a:pt x="32" y="1549"/>
                    <a:pt x="62" y="1549"/>
                  </a:cubicBezTo>
                  <a:cubicBezTo>
                    <a:pt x="77" y="1549"/>
                    <a:pt x="92" y="1543"/>
                    <a:pt x="100" y="1527"/>
                  </a:cubicBezTo>
                  <a:cubicBezTo>
                    <a:pt x="564" y="646"/>
                    <a:pt x="1719" y="670"/>
                    <a:pt x="2398" y="39"/>
                  </a:cubicBezTo>
                  <a:cubicBezTo>
                    <a:pt x="2418" y="28"/>
                    <a:pt x="2403" y="0"/>
                    <a:pt x="2384"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
            <p:cNvSpPr/>
            <p:nvPr/>
          </p:nvSpPr>
          <p:spPr>
            <a:xfrm>
              <a:off x="3579000" y="2921425"/>
              <a:ext cx="42825" cy="42325"/>
            </a:xfrm>
            <a:custGeom>
              <a:avLst/>
              <a:gdLst/>
              <a:ahLst/>
              <a:cxnLst/>
              <a:rect l="l" t="t" r="r" b="b"/>
              <a:pathLst>
                <a:path w="1713" h="1693" extrusionOk="0">
                  <a:moveTo>
                    <a:pt x="1684" y="0"/>
                  </a:moveTo>
                  <a:cubicBezTo>
                    <a:pt x="1679" y="0"/>
                    <a:pt x="1673" y="3"/>
                    <a:pt x="1668" y="8"/>
                  </a:cubicBezTo>
                  <a:cubicBezTo>
                    <a:pt x="1060" y="496"/>
                    <a:pt x="108" y="758"/>
                    <a:pt x="1" y="1651"/>
                  </a:cubicBezTo>
                  <a:cubicBezTo>
                    <a:pt x="1" y="1675"/>
                    <a:pt x="21" y="1693"/>
                    <a:pt x="38" y="1693"/>
                  </a:cubicBezTo>
                  <a:cubicBezTo>
                    <a:pt x="48" y="1693"/>
                    <a:pt x="56" y="1688"/>
                    <a:pt x="60" y="1675"/>
                  </a:cubicBezTo>
                  <a:cubicBezTo>
                    <a:pt x="120" y="1437"/>
                    <a:pt x="227" y="1223"/>
                    <a:pt x="370" y="1044"/>
                  </a:cubicBezTo>
                  <a:cubicBezTo>
                    <a:pt x="525" y="877"/>
                    <a:pt x="691" y="746"/>
                    <a:pt x="882" y="639"/>
                  </a:cubicBezTo>
                  <a:cubicBezTo>
                    <a:pt x="1179" y="473"/>
                    <a:pt x="1453" y="270"/>
                    <a:pt x="1703" y="44"/>
                  </a:cubicBezTo>
                  <a:cubicBezTo>
                    <a:pt x="1712" y="26"/>
                    <a:pt x="1701" y="0"/>
                    <a:pt x="1684"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
            <p:cNvSpPr/>
            <p:nvPr/>
          </p:nvSpPr>
          <p:spPr>
            <a:xfrm>
              <a:off x="3552000" y="2885375"/>
              <a:ext cx="48175" cy="63875"/>
            </a:xfrm>
            <a:custGeom>
              <a:avLst/>
              <a:gdLst/>
              <a:ahLst/>
              <a:cxnLst/>
              <a:rect l="l" t="t" r="r" b="b"/>
              <a:pathLst>
                <a:path w="1927" h="2555" extrusionOk="0">
                  <a:moveTo>
                    <a:pt x="1920" y="1"/>
                  </a:moveTo>
                  <a:cubicBezTo>
                    <a:pt x="1917" y="1"/>
                    <a:pt x="1914" y="4"/>
                    <a:pt x="1914" y="10"/>
                  </a:cubicBezTo>
                  <a:cubicBezTo>
                    <a:pt x="1914" y="664"/>
                    <a:pt x="1533" y="1153"/>
                    <a:pt x="1295" y="1700"/>
                  </a:cubicBezTo>
                  <a:lnTo>
                    <a:pt x="1259" y="1784"/>
                  </a:lnTo>
                  <a:lnTo>
                    <a:pt x="1224" y="1843"/>
                  </a:lnTo>
                  <a:cubicBezTo>
                    <a:pt x="1212" y="1819"/>
                    <a:pt x="1200" y="1819"/>
                    <a:pt x="1188" y="1807"/>
                  </a:cubicBezTo>
                  <a:cubicBezTo>
                    <a:pt x="1093" y="1569"/>
                    <a:pt x="938" y="1355"/>
                    <a:pt x="747" y="1188"/>
                  </a:cubicBezTo>
                  <a:cubicBezTo>
                    <a:pt x="485" y="915"/>
                    <a:pt x="212" y="676"/>
                    <a:pt x="33" y="331"/>
                  </a:cubicBezTo>
                  <a:cubicBezTo>
                    <a:pt x="30" y="328"/>
                    <a:pt x="25" y="326"/>
                    <a:pt x="21" y="326"/>
                  </a:cubicBezTo>
                  <a:cubicBezTo>
                    <a:pt x="10" y="326"/>
                    <a:pt x="1" y="335"/>
                    <a:pt x="9" y="343"/>
                  </a:cubicBezTo>
                  <a:cubicBezTo>
                    <a:pt x="164" y="629"/>
                    <a:pt x="354" y="879"/>
                    <a:pt x="581" y="1117"/>
                  </a:cubicBezTo>
                  <a:cubicBezTo>
                    <a:pt x="807" y="1391"/>
                    <a:pt x="974" y="1665"/>
                    <a:pt x="1176" y="1950"/>
                  </a:cubicBezTo>
                  <a:cubicBezTo>
                    <a:pt x="1176" y="1956"/>
                    <a:pt x="1182" y="1959"/>
                    <a:pt x="1189" y="1959"/>
                  </a:cubicBezTo>
                  <a:cubicBezTo>
                    <a:pt x="1197" y="1959"/>
                    <a:pt x="1206" y="1956"/>
                    <a:pt x="1212" y="1950"/>
                  </a:cubicBezTo>
                  <a:lnTo>
                    <a:pt x="1212" y="1950"/>
                  </a:lnTo>
                  <a:cubicBezTo>
                    <a:pt x="1152" y="2141"/>
                    <a:pt x="1128" y="2343"/>
                    <a:pt x="1140" y="2546"/>
                  </a:cubicBezTo>
                  <a:cubicBezTo>
                    <a:pt x="1140" y="2552"/>
                    <a:pt x="1146" y="2555"/>
                    <a:pt x="1152" y="2555"/>
                  </a:cubicBezTo>
                  <a:cubicBezTo>
                    <a:pt x="1158" y="2555"/>
                    <a:pt x="1164" y="2552"/>
                    <a:pt x="1164" y="2546"/>
                  </a:cubicBezTo>
                  <a:cubicBezTo>
                    <a:pt x="1212" y="2343"/>
                    <a:pt x="1224" y="2141"/>
                    <a:pt x="1271" y="1927"/>
                  </a:cubicBezTo>
                  <a:cubicBezTo>
                    <a:pt x="1295" y="1891"/>
                    <a:pt x="1307" y="1855"/>
                    <a:pt x="1319" y="1807"/>
                  </a:cubicBezTo>
                  <a:cubicBezTo>
                    <a:pt x="1331" y="1772"/>
                    <a:pt x="1331" y="1736"/>
                    <a:pt x="1343" y="1712"/>
                  </a:cubicBezTo>
                  <a:cubicBezTo>
                    <a:pt x="1414" y="1522"/>
                    <a:pt x="1545" y="1355"/>
                    <a:pt x="1628" y="1188"/>
                  </a:cubicBezTo>
                  <a:cubicBezTo>
                    <a:pt x="1819" y="819"/>
                    <a:pt x="1914" y="414"/>
                    <a:pt x="1926" y="10"/>
                  </a:cubicBezTo>
                  <a:cubicBezTo>
                    <a:pt x="1926" y="4"/>
                    <a:pt x="1923" y="1"/>
                    <a:pt x="1920"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6" name="Google Shape;336;p3"/>
          <p:cNvSpPr/>
          <p:nvPr/>
        </p:nvSpPr>
        <p:spPr>
          <a:xfrm rot="-6784010">
            <a:off x="7274673" y="3251073"/>
            <a:ext cx="2454822" cy="2515042"/>
          </a:xfrm>
          <a:custGeom>
            <a:avLst/>
            <a:gdLst/>
            <a:ahLst/>
            <a:cxnLst/>
            <a:rect l="l" t="t" r="r" b="b"/>
            <a:pathLst>
              <a:path w="21075" h="21592" extrusionOk="0">
                <a:moveTo>
                  <a:pt x="10919" y="0"/>
                </a:moveTo>
                <a:cubicBezTo>
                  <a:pt x="9665" y="0"/>
                  <a:pt x="8719" y="653"/>
                  <a:pt x="8359" y="2042"/>
                </a:cubicBezTo>
                <a:cubicBezTo>
                  <a:pt x="7954" y="3590"/>
                  <a:pt x="7656" y="5078"/>
                  <a:pt x="8930" y="6090"/>
                </a:cubicBezTo>
                <a:cubicBezTo>
                  <a:pt x="9944" y="6893"/>
                  <a:pt x="9928" y="7911"/>
                  <a:pt x="9260" y="7911"/>
                </a:cubicBezTo>
                <a:cubicBezTo>
                  <a:pt x="9097" y="7911"/>
                  <a:pt x="8893" y="7850"/>
                  <a:pt x="8657" y="7709"/>
                </a:cubicBezTo>
                <a:cubicBezTo>
                  <a:pt x="7442" y="7007"/>
                  <a:pt x="7240" y="4245"/>
                  <a:pt x="7740" y="2661"/>
                </a:cubicBezTo>
                <a:cubicBezTo>
                  <a:pt x="7980" y="1902"/>
                  <a:pt x="7674" y="1564"/>
                  <a:pt x="7150" y="1564"/>
                </a:cubicBezTo>
                <a:cubicBezTo>
                  <a:pt x="6581" y="1564"/>
                  <a:pt x="5754" y="1961"/>
                  <a:pt x="5085" y="2649"/>
                </a:cubicBezTo>
                <a:cubicBezTo>
                  <a:pt x="3787" y="3983"/>
                  <a:pt x="4251" y="5709"/>
                  <a:pt x="5751" y="7197"/>
                </a:cubicBezTo>
                <a:cubicBezTo>
                  <a:pt x="7252" y="8686"/>
                  <a:pt x="8109" y="9709"/>
                  <a:pt x="7049" y="9840"/>
                </a:cubicBezTo>
                <a:cubicBezTo>
                  <a:pt x="7023" y="9844"/>
                  <a:pt x="6998" y="9845"/>
                  <a:pt x="6972" y="9845"/>
                </a:cubicBezTo>
                <a:cubicBezTo>
                  <a:pt x="5961" y="9845"/>
                  <a:pt x="5397" y="7343"/>
                  <a:pt x="4573" y="6519"/>
                </a:cubicBezTo>
                <a:cubicBezTo>
                  <a:pt x="4098" y="6044"/>
                  <a:pt x="3774" y="5658"/>
                  <a:pt x="3369" y="5658"/>
                </a:cubicBezTo>
                <a:cubicBezTo>
                  <a:pt x="3064" y="5658"/>
                  <a:pt x="2712" y="5878"/>
                  <a:pt x="2215" y="6447"/>
                </a:cubicBezTo>
                <a:cubicBezTo>
                  <a:pt x="1096" y="7745"/>
                  <a:pt x="1084" y="11305"/>
                  <a:pt x="3323" y="12531"/>
                </a:cubicBezTo>
                <a:cubicBezTo>
                  <a:pt x="4011" y="12908"/>
                  <a:pt x="4624" y="13039"/>
                  <a:pt x="5142" y="13039"/>
                </a:cubicBezTo>
                <a:cubicBezTo>
                  <a:pt x="6311" y="13039"/>
                  <a:pt x="7001" y="12377"/>
                  <a:pt x="7002" y="12376"/>
                </a:cubicBezTo>
                <a:lnTo>
                  <a:pt x="7002" y="12376"/>
                </a:lnTo>
                <a:lnTo>
                  <a:pt x="6990" y="12424"/>
                </a:lnTo>
                <a:cubicBezTo>
                  <a:pt x="3846" y="15436"/>
                  <a:pt x="858" y="18913"/>
                  <a:pt x="1" y="21556"/>
                </a:cubicBezTo>
                <a:lnTo>
                  <a:pt x="120" y="21592"/>
                </a:lnTo>
                <a:cubicBezTo>
                  <a:pt x="965" y="19008"/>
                  <a:pt x="3858" y="15615"/>
                  <a:pt x="6942" y="12650"/>
                </a:cubicBezTo>
                <a:lnTo>
                  <a:pt x="6942" y="12650"/>
                </a:lnTo>
                <a:cubicBezTo>
                  <a:pt x="6787" y="13424"/>
                  <a:pt x="6597" y="15651"/>
                  <a:pt x="8954" y="16794"/>
                </a:cubicBezTo>
                <a:cubicBezTo>
                  <a:pt x="9585" y="17102"/>
                  <a:pt x="10282" y="17231"/>
                  <a:pt x="10990" y="17231"/>
                </a:cubicBezTo>
                <a:cubicBezTo>
                  <a:pt x="11979" y="17231"/>
                  <a:pt x="12990" y="16978"/>
                  <a:pt x="13871" y="16603"/>
                </a:cubicBezTo>
                <a:cubicBezTo>
                  <a:pt x="15241" y="16032"/>
                  <a:pt x="16277" y="15174"/>
                  <a:pt x="16372" y="14543"/>
                </a:cubicBezTo>
                <a:cubicBezTo>
                  <a:pt x="16515" y="13662"/>
                  <a:pt x="15586" y="13948"/>
                  <a:pt x="14336" y="13781"/>
                </a:cubicBezTo>
                <a:cubicBezTo>
                  <a:pt x="13645" y="13698"/>
                  <a:pt x="12990" y="13436"/>
                  <a:pt x="12419" y="13031"/>
                </a:cubicBezTo>
                <a:cubicBezTo>
                  <a:pt x="11015" y="12024"/>
                  <a:pt x="11530" y="11285"/>
                  <a:pt x="12466" y="11285"/>
                </a:cubicBezTo>
                <a:cubicBezTo>
                  <a:pt x="12880" y="11285"/>
                  <a:pt x="13375" y="11429"/>
                  <a:pt x="13824" y="11757"/>
                </a:cubicBezTo>
                <a:cubicBezTo>
                  <a:pt x="14514" y="12257"/>
                  <a:pt x="15122" y="12531"/>
                  <a:pt x="15657" y="12591"/>
                </a:cubicBezTo>
                <a:cubicBezTo>
                  <a:pt x="15750" y="12605"/>
                  <a:pt x="15843" y="12612"/>
                  <a:pt x="15935" y="12612"/>
                </a:cubicBezTo>
                <a:cubicBezTo>
                  <a:pt x="16387" y="12612"/>
                  <a:pt x="16823" y="12445"/>
                  <a:pt x="17169" y="12138"/>
                </a:cubicBezTo>
                <a:cubicBezTo>
                  <a:pt x="18003" y="11448"/>
                  <a:pt x="19515" y="9364"/>
                  <a:pt x="19491" y="9114"/>
                </a:cubicBezTo>
                <a:cubicBezTo>
                  <a:pt x="19490" y="9099"/>
                  <a:pt x="19481" y="9092"/>
                  <a:pt x="19463" y="9092"/>
                </a:cubicBezTo>
                <a:cubicBezTo>
                  <a:pt x="19255" y="9092"/>
                  <a:pt x="17931" y="10043"/>
                  <a:pt x="16396" y="10186"/>
                </a:cubicBezTo>
                <a:cubicBezTo>
                  <a:pt x="16283" y="10196"/>
                  <a:pt x="16170" y="10201"/>
                  <a:pt x="16057" y="10201"/>
                </a:cubicBezTo>
                <a:cubicBezTo>
                  <a:pt x="15655" y="10201"/>
                  <a:pt x="15253" y="10135"/>
                  <a:pt x="14872" y="9995"/>
                </a:cubicBezTo>
                <a:cubicBezTo>
                  <a:pt x="12985" y="9299"/>
                  <a:pt x="13826" y="9056"/>
                  <a:pt x="14858" y="9056"/>
                </a:cubicBezTo>
                <a:cubicBezTo>
                  <a:pt x="15044" y="9056"/>
                  <a:pt x="15236" y="9064"/>
                  <a:pt x="15419" y="9078"/>
                </a:cubicBezTo>
                <a:cubicBezTo>
                  <a:pt x="15467" y="9079"/>
                  <a:pt x="15514" y="9080"/>
                  <a:pt x="15561" y="9080"/>
                </a:cubicBezTo>
                <a:cubicBezTo>
                  <a:pt x="16181" y="9080"/>
                  <a:pt x="16798" y="9007"/>
                  <a:pt x="17396" y="8852"/>
                </a:cubicBezTo>
                <a:cubicBezTo>
                  <a:pt x="18539" y="8602"/>
                  <a:pt x="19682" y="8174"/>
                  <a:pt x="19932" y="7745"/>
                </a:cubicBezTo>
                <a:cubicBezTo>
                  <a:pt x="20325" y="7043"/>
                  <a:pt x="20241" y="5888"/>
                  <a:pt x="20241" y="5888"/>
                </a:cubicBezTo>
                <a:lnTo>
                  <a:pt x="20241" y="5888"/>
                </a:lnTo>
                <a:cubicBezTo>
                  <a:pt x="19527" y="6364"/>
                  <a:pt x="18765" y="6792"/>
                  <a:pt x="17991" y="7162"/>
                </a:cubicBezTo>
                <a:cubicBezTo>
                  <a:pt x="17321" y="7462"/>
                  <a:pt x="16626" y="7698"/>
                  <a:pt x="16090" y="7698"/>
                </a:cubicBezTo>
                <a:cubicBezTo>
                  <a:pt x="15797" y="7698"/>
                  <a:pt x="15552" y="7627"/>
                  <a:pt x="15384" y="7459"/>
                </a:cubicBezTo>
                <a:cubicBezTo>
                  <a:pt x="14669" y="6721"/>
                  <a:pt x="16348" y="6721"/>
                  <a:pt x="17920" y="6007"/>
                </a:cubicBezTo>
                <a:cubicBezTo>
                  <a:pt x="18586" y="5721"/>
                  <a:pt x="19170" y="5257"/>
                  <a:pt x="19598" y="4661"/>
                </a:cubicBezTo>
                <a:cubicBezTo>
                  <a:pt x="21075" y="2471"/>
                  <a:pt x="19694" y="875"/>
                  <a:pt x="20182" y="494"/>
                </a:cubicBezTo>
                <a:cubicBezTo>
                  <a:pt x="20182" y="494"/>
                  <a:pt x="19826" y="352"/>
                  <a:pt x="19254" y="352"/>
                </a:cubicBezTo>
                <a:cubicBezTo>
                  <a:pt x="18921" y="352"/>
                  <a:pt x="18514" y="400"/>
                  <a:pt x="18062" y="554"/>
                </a:cubicBezTo>
                <a:cubicBezTo>
                  <a:pt x="17777" y="661"/>
                  <a:pt x="17503" y="792"/>
                  <a:pt x="17241" y="947"/>
                </a:cubicBezTo>
                <a:cubicBezTo>
                  <a:pt x="15634" y="1935"/>
                  <a:pt x="14657" y="3602"/>
                  <a:pt x="14467" y="4602"/>
                </a:cubicBezTo>
                <a:cubicBezTo>
                  <a:pt x="14349" y="5189"/>
                  <a:pt x="13943" y="5532"/>
                  <a:pt x="13629" y="5532"/>
                </a:cubicBezTo>
                <a:cubicBezTo>
                  <a:pt x="13403" y="5532"/>
                  <a:pt x="13225" y="5353"/>
                  <a:pt x="13240" y="4959"/>
                </a:cubicBezTo>
                <a:cubicBezTo>
                  <a:pt x="13288" y="4006"/>
                  <a:pt x="13586" y="3185"/>
                  <a:pt x="14800" y="1851"/>
                </a:cubicBezTo>
                <a:cubicBezTo>
                  <a:pt x="16026" y="530"/>
                  <a:pt x="16217" y="423"/>
                  <a:pt x="14872" y="327"/>
                </a:cubicBezTo>
                <a:cubicBezTo>
                  <a:pt x="14469" y="299"/>
                  <a:pt x="14129" y="256"/>
                  <a:pt x="13834" y="256"/>
                </a:cubicBezTo>
                <a:cubicBezTo>
                  <a:pt x="13143" y="256"/>
                  <a:pt x="12698" y="488"/>
                  <a:pt x="12264" y="1673"/>
                </a:cubicBezTo>
                <a:cubicBezTo>
                  <a:pt x="11645" y="3352"/>
                  <a:pt x="12681" y="4566"/>
                  <a:pt x="12216" y="5197"/>
                </a:cubicBezTo>
                <a:cubicBezTo>
                  <a:pt x="12008" y="5480"/>
                  <a:pt x="11595" y="5784"/>
                  <a:pt x="11255" y="5784"/>
                </a:cubicBezTo>
                <a:cubicBezTo>
                  <a:pt x="10837" y="5784"/>
                  <a:pt x="10531" y="5323"/>
                  <a:pt x="10859" y="3792"/>
                </a:cubicBezTo>
                <a:cubicBezTo>
                  <a:pt x="11454" y="1018"/>
                  <a:pt x="12871" y="208"/>
                  <a:pt x="11395" y="30"/>
                </a:cubicBezTo>
                <a:cubicBezTo>
                  <a:pt x="11232" y="10"/>
                  <a:pt x="11073" y="0"/>
                  <a:pt x="109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7" name="Google Shape;337;p3"/>
          <p:cNvGrpSpPr/>
          <p:nvPr/>
        </p:nvGrpSpPr>
        <p:grpSpPr>
          <a:xfrm rot="-970937">
            <a:off x="7867007" y="3371364"/>
            <a:ext cx="1270127" cy="1842014"/>
            <a:chOff x="3066525" y="648600"/>
            <a:chExt cx="1270100" cy="1841975"/>
          </a:xfrm>
        </p:grpSpPr>
        <p:sp>
          <p:nvSpPr>
            <p:cNvPr id="338" name="Google Shape;338;p3"/>
            <p:cNvSpPr/>
            <p:nvPr/>
          </p:nvSpPr>
          <p:spPr>
            <a:xfrm>
              <a:off x="4012200" y="1479000"/>
              <a:ext cx="295250" cy="302750"/>
            </a:xfrm>
            <a:custGeom>
              <a:avLst/>
              <a:gdLst/>
              <a:ahLst/>
              <a:cxnLst/>
              <a:rect l="l" t="t" r="r" b="b"/>
              <a:pathLst>
                <a:path w="11810" h="12110" extrusionOk="0">
                  <a:moveTo>
                    <a:pt x="11409" y="1"/>
                  </a:moveTo>
                  <a:lnTo>
                    <a:pt x="11409" y="1"/>
                  </a:lnTo>
                  <a:cubicBezTo>
                    <a:pt x="8540" y="668"/>
                    <a:pt x="4137" y="3270"/>
                    <a:pt x="2035" y="5404"/>
                  </a:cubicBezTo>
                  <a:cubicBezTo>
                    <a:pt x="1" y="7539"/>
                    <a:pt x="401" y="9207"/>
                    <a:pt x="868" y="12109"/>
                  </a:cubicBezTo>
                  <a:cubicBezTo>
                    <a:pt x="3903" y="12076"/>
                    <a:pt x="5371" y="12076"/>
                    <a:pt x="7373" y="9774"/>
                  </a:cubicBezTo>
                  <a:cubicBezTo>
                    <a:pt x="9374" y="7439"/>
                    <a:pt x="11809" y="3036"/>
                    <a:pt x="114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
            <p:cNvSpPr/>
            <p:nvPr/>
          </p:nvSpPr>
          <p:spPr>
            <a:xfrm>
              <a:off x="4033050" y="1545725"/>
              <a:ext cx="212675" cy="235175"/>
            </a:xfrm>
            <a:custGeom>
              <a:avLst/>
              <a:gdLst/>
              <a:ahLst/>
              <a:cxnLst/>
              <a:rect l="l" t="t" r="r" b="b"/>
              <a:pathLst>
                <a:path w="8507" h="9407" fill="none" extrusionOk="0">
                  <a:moveTo>
                    <a:pt x="8507" y="0"/>
                  </a:moveTo>
                  <a:cubicBezTo>
                    <a:pt x="8073" y="500"/>
                    <a:pt x="1" y="9407"/>
                    <a:pt x="1" y="9407"/>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
            <p:cNvSpPr/>
            <p:nvPr/>
          </p:nvSpPr>
          <p:spPr>
            <a:xfrm>
              <a:off x="3775375" y="1667475"/>
              <a:ext cx="280225" cy="330250"/>
            </a:xfrm>
            <a:custGeom>
              <a:avLst/>
              <a:gdLst/>
              <a:ahLst/>
              <a:cxnLst/>
              <a:rect l="l" t="t" r="r" b="b"/>
              <a:pathLst>
                <a:path w="11209" h="13210" extrusionOk="0">
                  <a:moveTo>
                    <a:pt x="701" y="0"/>
                  </a:moveTo>
                  <a:cubicBezTo>
                    <a:pt x="0" y="2936"/>
                    <a:pt x="1968" y="7639"/>
                    <a:pt x="3636" y="10174"/>
                  </a:cubicBezTo>
                  <a:cubicBezTo>
                    <a:pt x="5371" y="12676"/>
                    <a:pt x="6805" y="12843"/>
                    <a:pt x="9841" y="13210"/>
                  </a:cubicBezTo>
                  <a:cubicBezTo>
                    <a:pt x="10641" y="10374"/>
                    <a:pt x="11208" y="8740"/>
                    <a:pt x="9407" y="6405"/>
                  </a:cubicBezTo>
                  <a:cubicBezTo>
                    <a:pt x="7639" y="4070"/>
                    <a:pt x="3503" y="968"/>
                    <a:pt x="7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
            <p:cNvSpPr/>
            <p:nvPr/>
          </p:nvSpPr>
          <p:spPr>
            <a:xfrm>
              <a:off x="3837075" y="1739175"/>
              <a:ext cx="185150" cy="257725"/>
            </a:xfrm>
            <a:custGeom>
              <a:avLst/>
              <a:gdLst/>
              <a:ahLst/>
              <a:cxnLst/>
              <a:rect l="l" t="t" r="r" b="b"/>
              <a:pathLst>
                <a:path w="7406" h="10309" fill="none" extrusionOk="0">
                  <a:moveTo>
                    <a:pt x="1" y="1"/>
                  </a:moveTo>
                  <a:cubicBezTo>
                    <a:pt x="368" y="535"/>
                    <a:pt x="7406" y="10308"/>
                    <a:pt x="7406" y="1030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
            <p:cNvSpPr/>
            <p:nvPr/>
          </p:nvSpPr>
          <p:spPr>
            <a:xfrm>
              <a:off x="3410950" y="1129575"/>
              <a:ext cx="846450" cy="1361000"/>
            </a:xfrm>
            <a:custGeom>
              <a:avLst/>
              <a:gdLst/>
              <a:ahLst/>
              <a:cxnLst/>
              <a:rect l="l" t="t" r="r" b="b"/>
              <a:pathLst>
                <a:path w="33858" h="54440" fill="none" extrusionOk="0">
                  <a:moveTo>
                    <a:pt x="0" y="22350"/>
                  </a:moveTo>
                  <a:cubicBezTo>
                    <a:pt x="0" y="22350"/>
                    <a:pt x="18413" y="38895"/>
                    <a:pt x="17513" y="54073"/>
                  </a:cubicBezTo>
                  <a:cubicBezTo>
                    <a:pt x="17513" y="54340"/>
                    <a:pt x="17846" y="54440"/>
                    <a:pt x="17946" y="54240"/>
                  </a:cubicBezTo>
                  <a:cubicBezTo>
                    <a:pt x="33858" y="28188"/>
                    <a:pt x="17546" y="1"/>
                    <a:pt x="17546" y="1"/>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
            <p:cNvSpPr/>
            <p:nvPr/>
          </p:nvSpPr>
          <p:spPr>
            <a:xfrm>
              <a:off x="3066525" y="1346825"/>
              <a:ext cx="688025" cy="679375"/>
            </a:xfrm>
            <a:custGeom>
              <a:avLst/>
              <a:gdLst/>
              <a:ahLst/>
              <a:cxnLst/>
              <a:rect l="l" t="t" r="r" b="b"/>
              <a:pathLst>
                <a:path w="27521" h="27175" extrusionOk="0">
                  <a:moveTo>
                    <a:pt x="15161" y="0"/>
                  </a:moveTo>
                  <a:cubicBezTo>
                    <a:pt x="14489" y="0"/>
                    <a:pt x="13832" y="177"/>
                    <a:pt x="13310" y="584"/>
                  </a:cubicBezTo>
                  <a:cubicBezTo>
                    <a:pt x="12209" y="1418"/>
                    <a:pt x="12209" y="3153"/>
                    <a:pt x="12176" y="4354"/>
                  </a:cubicBezTo>
                  <a:cubicBezTo>
                    <a:pt x="12143" y="5254"/>
                    <a:pt x="12176" y="6188"/>
                    <a:pt x="12309" y="7089"/>
                  </a:cubicBezTo>
                  <a:cubicBezTo>
                    <a:pt x="11976" y="6388"/>
                    <a:pt x="11609" y="5721"/>
                    <a:pt x="11209" y="5054"/>
                  </a:cubicBezTo>
                  <a:cubicBezTo>
                    <a:pt x="10463" y="3802"/>
                    <a:pt x="9292" y="1830"/>
                    <a:pt x="7622" y="1830"/>
                  </a:cubicBezTo>
                  <a:cubicBezTo>
                    <a:pt x="7424" y="1830"/>
                    <a:pt x="7218" y="1858"/>
                    <a:pt x="7006" y="1918"/>
                  </a:cubicBezTo>
                  <a:cubicBezTo>
                    <a:pt x="5705" y="2319"/>
                    <a:pt x="4504" y="3353"/>
                    <a:pt x="4304" y="4720"/>
                  </a:cubicBezTo>
                  <a:cubicBezTo>
                    <a:pt x="4137" y="6055"/>
                    <a:pt x="5304" y="7256"/>
                    <a:pt x="6138" y="8190"/>
                  </a:cubicBezTo>
                  <a:cubicBezTo>
                    <a:pt x="6772" y="8857"/>
                    <a:pt x="7473" y="9491"/>
                    <a:pt x="8173" y="10058"/>
                  </a:cubicBezTo>
                  <a:cubicBezTo>
                    <a:pt x="7439" y="9757"/>
                    <a:pt x="6672" y="9557"/>
                    <a:pt x="5972" y="9357"/>
                  </a:cubicBezTo>
                  <a:cubicBezTo>
                    <a:pt x="5183" y="9144"/>
                    <a:pt x="4151" y="8873"/>
                    <a:pt x="3188" y="8873"/>
                  </a:cubicBezTo>
                  <a:cubicBezTo>
                    <a:pt x="2196" y="8873"/>
                    <a:pt x="1276" y="9160"/>
                    <a:pt x="768" y="10091"/>
                  </a:cubicBezTo>
                  <a:cubicBezTo>
                    <a:pt x="134" y="11258"/>
                    <a:pt x="1" y="12860"/>
                    <a:pt x="801" y="13994"/>
                  </a:cubicBezTo>
                  <a:cubicBezTo>
                    <a:pt x="1602" y="15061"/>
                    <a:pt x="3303" y="15128"/>
                    <a:pt x="4504" y="15161"/>
                  </a:cubicBezTo>
                  <a:cubicBezTo>
                    <a:pt x="4729" y="15170"/>
                    <a:pt x="4956" y="15174"/>
                    <a:pt x="5185" y="15174"/>
                  </a:cubicBezTo>
                  <a:cubicBezTo>
                    <a:pt x="5869" y="15174"/>
                    <a:pt x="6564" y="15136"/>
                    <a:pt x="7239" y="15061"/>
                  </a:cubicBezTo>
                  <a:lnTo>
                    <a:pt x="7239" y="15061"/>
                  </a:lnTo>
                  <a:cubicBezTo>
                    <a:pt x="6539" y="15395"/>
                    <a:pt x="5871" y="15728"/>
                    <a:pt x="5204" y="16129"/>
                  </a:cubicBezTo>
                  <a:cubicBezTo>
                    <a:pt x="3803" y="16896"/>
                    <a:pt x="1468" y="18263"/>
                    <a:pt x="2035" y="20298"/>
                  </a:cubicBezTo>
                  <a:cubicBezTo>
                    <a:pt x="2436" y="21532"/>
                    <a:pt x="3403" y="22800"/>
                    <a:pt x="4804" y="23000"/>
                  </a:cubicBezTo>
                  <a:cubicBezTo>
                    <a:pt x="4907" y="23016"/>
                    <a:pt x="5008" y="23023"/>
                    <a:pt x="5109" y="23023"/>
                  </a:cubicBezTo>
                  <a:cubicBezTo>
                    <a:pt x="6321" y="23023"/>
                    <a:pt x="7411" y="21969"/>
                    <a:pt x="8273" y="21199"/>
                  </a:cubicBezTo>
                  <a:cubicBezTo>
                    <a:pt x="8907" y="20565"/>
                    <a:pt x="9541" y="19898"/>
                    <a:pt x="10141" y="19197"/>
                  </a:cubicBezTo>
                  <a:lnTo>
                    <a:pt x="10141" y="19197"/>
                  </a:lnTo>
                  <a:cubicBezTo>
                    <a:pt x="9841" y="19931"/>
                    <a:pt x="9641" y="20699"/>
                    <a:pt x="9441" y="21399"/>
                  </a:cubicBezTo>
                  <a:cubicBezTo>
                    <a:pt x="9007" y="23000"/>
                    <a:pt x="8307" y="25635"/>
                    <a:pt x="10141" y="26636"/>
                  </a:cubicBezTo>
                  <a:cubicBezTo>
                    <a:pt x="10745" y="26981"/>
                    <a:pt x="11456" y="27175"/>
                    <a:pt x="12159" y="27175"/>
                  </a:cubicBezTo>
                  <a:cubicBezTo>
                    <a:pt x="12815" y="27175"/>
                    <a:pt x="13463" y="27006"/>
                    <a:pt x="14011" y="26636"/>
                  </a:cubicBezTo>
                  <a:cubicBezTo>
                    <a:pt x="15111" y="25836"/>
                    <a:pt x="15145" y="24134"/>
                    <a:pt x="15211" y="22900"/>
                  </a:cubicBezTo>
                  <a:cubicBezTo>
                    <a:pt x="15278" y="21999"/>
                    <a:pt x="15211" y="21065"/>
                    <a:pt x="15145" y="20165"/>
                  </a:cubicBezTo>
                  <a:lnTo>
                    <a:pt x="15145" y="20165"/>
                  </a:lnTo>
                  <a:cubicBezTo>
                    <a:pt x="15478" y="20865"/>
                    <a:pt x="15812" y="21532"/>
                    <a:pt x="16179" y="22200"/>
                  </a:cubicBezTo>
                  <a:cubicBezTo>
                    <a:pt x="16926" y="23455"/>
                    <a:pt x="18076" y="25488"/>
                    <a:pt x="19747" y="25488"/>
                  </a:cubicBezTo>
                  <a:cubicBezTo>
                    <a:pt x="19940" y="25488"/>
                    <a:pt x="20141" y="25461"/>
                    <a:pt x="20348" y="25402"/>
                  </a:cubicBezTo>
                  <a:cubicBezTo>
                    <a:pt x="21649" y="25068"/>
                    <a:pt x="22850" y="24034"/>
                    <a:pt x="23117" y="22700"/>
                  </a:cubicBezTo>
                  <a:cubicBezTo>
                    <a:pt x="23351" y="21366"/>
                    <a:pt x="22183" y="20098"/>
                    <a:pt x="21349" y="19197"/>
                  </a:cubicBezTo>
                  <a:cubicBezTo>
                    <a:pt x="20715" y="18497"/>
                    <a:pt x="20048" y="17863"/>
                    <a:pt x="19348" y="17263"/>
                  </a:cubicBezTo>
                  <a:lnTo>
                    <a:pt x="19348" y="17263"/>
                  </a:lnTo>
                  <a:cubicBezTo>
                    <a:pt x="20048" y="17563"/>
                    <a:pt x="20815" y="17830"/>
                    <a:pt x="21516" y="18030"/>
                  </a:cubicBezTo>
                  <a:cubicBezTo>
                    <a:pt x="22328" y="18267"/>
                    <a:pt x="23389" y="18564"/>
                    <a:pt x="24373" y="18564"/>
                  </a:cubicBezTo>
                  <a:cubicBezTo>
                    <a:pt x="25328" y="18564"/>
                    <a:pt x="26210" y="18284"/>
                    <a:pt x="26720" y="17396"/>
                  </a:cubicBezTo>
                  <a:cubicBezTo>
                    <a:pt x="27353" y="16295"/>
                    <a:pt x="27520" y="14661"/>
                    <a:pt x="26820" y="13493"/>
                  </a:cubicBezTo>
                  <a:cubicBezTo>
                    <a:pt x="26019" y="12359"/>
                    <a:pt x="24318" y="12326"/>
                    <a:pt x="23084" y="12226"/>
                  </a:cubicBezTo>
                  <a:cubicBezTo>
                    <a:pt x="22740" y="12200"/>
                    <a:pt x="22391" y="12189"/>
                    <a:pt x="22041" y="12189"/>
                  </a:cubicBezTo>
                  <a:cubicBezTo>
                    <a:pt x="21474" y="12189"/>
                    <a:pt x="20905" y="12218"/>
                    <a:pt x="20348" y="12259"/>
                  </a:cubicBezTo>
                  <a:cubicBezTo>
                    <a:pt x="21049" y="11992"/>
                    <a:pt x="21716" y="11659"/>
                    <a:pt x="22383" y="11258"/>
                  </a:cubicBezTo>
                  <a:cubicBezTo>
                    <a:pt x="23851" y="10491"/>
                    <a:pt x="26186" y="9157"/>
                    <a:pt x="25652" y="7156"/>
                  </a:cubicBezTo>
                  <a:cubicBezTo>
                    <a:pt x="25319" y="5888"/>
                    <a:pt x="24251" y="4654"/>
                    <a:pt x="22917" y="4387"/>
                  </a:cubicBezTo>
                  <a:cubicBezTo>
                    <a:pt x="22799" y="4366"/>
                    <a:pt x="22682" y="4357"/>
                    <a:pt x="22566" y="4357"/>
                  </a:cubicBezTo>
                  <a:cubicBezTo>
                    <a:pt x="21367" y="4357"/>
                    <a:pt x="20266" y="5389"/>
                    <a:pt x="19414" y="6088"/>
                  </a:cubicBezTo>
                  <a:cubicBezTo>
                    <a:pt x="18514" y="6855"/>
                    <a:pt x="17747" y="7723"/>
                    <a:pt x="17013" y="8657"/>
                  </a:cubicBezTo>
                  <a:cubicBezTo>
                    <a:pt x="17413" y="7689"/>
                    <a:pt x="17713" y="6689"/>
                    <a:pt x="17980" y="5721"/>
                  </a:cubicBezTo>
                  <a:cubicBezTo>
                    <a:pt x="18380" y="4087"/>
                    <a:pt x="19014" y="1518"/>
                    <a:pt x="17180" y="517"/>
                  </a:cubicBezTo>
                  <a:cubicBezTo>
                    <a:pt x="16583" y="193"/>
                    <a:pt x="15864" y="0"/>
                    <a:pt x="151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
            <p:cNvSpPr/>
            <p:nvPr/>
          </p:nvSpPr>
          <p:spPr>
            <a:xfrm>
              <a:off x="3346725" y="1700000"/>
              <a:ext cx="58400" cy="283550"/>
            </a:xfrm>
            <a:custGeom>
              <a:avLst/>
              <a:gdLst/>
              <a:ahLst/>
              <a:cxnLst/>
              <a:rect l="l" t="t" r="r" b="b"/>
              <a:pathLst>
                <a:path w="2336" h="11342" fill="none" extrusionOk="0">
                  <a:moveTo>
                    <a:pt x="1602" y="8606"/>
                  </a:moveTo>
                  <a:cubicBezTo>
                    <a:pt x="1969" y="5738"/>
                    <a:pt x="2336" y="2869"/>
                    <a:pt x="1869" y="0"/>
                  </a:cubicBezTo>
                  <a:cubicBezTo>
                    <a:pt x="1602" y="3836"/>
                    <a:pt x="968" y="7606"/>
                    <a:pt x="1" y="11342"/>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
            <p:cNvSpPr/>
            <p:nvPr/>
          </p:nvSpPr>
          <p:spPr>
            <a:xfrm>
              <a:off x="3198300" y="1710825"/>
              <a:ext cx="193475" cy="174325"/>
            </a:xfrm>
            <a:custGeom>
              <a:avLst/>
              <a:gdLst/>
              <a:ahLst/>
              <a:cxnLst/>
              <a:rect l="l" t="t" r="r" b="b"/>
              <a:pathLst>
                <a:path w="7739" h="6973" fill="none" extrusionOk="0">
                  <a:moveTo>
                    <a:pt x="167" y="6972"/>
                  </a:moveTo>
                  <a:cubicBezTo>
                    <a:pt x="2835" y="4804"/>
                    <a:pt x="5371" y="2503"/>
                    <a:pt x="7739" y="1"/>
                  </a:cubicBezTo>
                  <a:cubicBezTo>
                    <a:pt x="5070" y="1735"/>
                    <a:pt x="2502" y="3603"/>
                    <a:pt x="0" y="5505"/>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
            <p:cNvSpPr/>
            <p:nvPr/>
          </p:nvSpPr>
          <p:spPr>
            <a:xfrm>
              <a:off x="3188275" y="1699150"/>
              <a:ext cx="193500" cy="122625"/>
            </a:xfrm>
            <a:custGeom>
              <a:avLst/>
              <a:gdLst/>
              <a:ahLst/>
              <a:cxnLst/>
              <a:rect l="l" t="t" r="r" b="b"/>
              <a:pathLst>
                <a:path w="7740" h="4905" fill="none" extrusionOk="0">
                  <a:moveTo>
                    <a:pt x="7740" y="1"/>
                  </a:moveTo>
                  <a:cubicBezTo>
                    <a:pt x="5004" y="1402"/>
                    <a:pt x="2436" y="3003"/>
                    <a:pt x="1" y="4904"/>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
            <p:cNvSpPr/>
            <p:nvPr/>
          </p:nvSpPr>
          <p:spPr>
            <a:xfrm>
              <a:off x="3379250" y="1689150"/>
              <a:ext cx="180150" cy="245200"/>
            </a:xfrm>
            <a:custGeom>
              <a:avLst/>
              <a:gdLst/>
              <a:ahLst/>
              <a:cxnLst/>
              <a:rect l="l" t="t" r="r" b="b"/>
              <a:pathLst>
                <a:path w="7206" h="9808" fill="none" extrusionOk="0">
                  <a:moveTo>
                    <a:pt x="7206" y="9808"/>
                  </a:moveTo>
                  <a:cubicBezTo>
                    <a:pt x="4304" y="6972"/>
                    <a:pt x="1835" y="3636"/>
                    <a:pt x="1" y="1"/>
                  </a:cubicBezTo>
                  <a:cubicBezTo>
                    <a:pt x="2369" y="2035"/>
                    <a:pt x="4270" y="4570"/>
                    <a:pt x="5871" y="7272"/>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
            <p:cNvSpPr/>
            <p:nvPr/>
          </p:nvSpPr>
          <p:spPr>
            <a:xfrm>
              <a:off x="3412600" y="1705000"/>
              <a:ext cx="180150" cy="184325"/>
            </a:xfrm>
            <a:custGeom>
              <a:avLst/>
              <a:gdLst/>
              <a:ahLst/>
              <a:cxnLst/>
              <a:rect l="l" t="t" r="r" b="b"/>
              <a:pathLst>
                <a:path w="7206" h="7373" fill="none" extrusionOk="0">
                  <a:moveTo>
                    <a:pt x="7206" y="7372"/>
                  </a:moveTo>
                  <a:cubicBezTo>
                    <a:pt x="5138" y="4637"/>
                    <a:pt x="2703" y="2169"/>
                    <a:pt x="1" y="0"/>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
            <p:cNvSpPr/>
            <p:nvPr/>
          </p:nvSpPr>
          <p:spPr>
            <a:xfrm>
              <a:off x="3430125" y="1694150"/>
              <a:ext cx="239350" cy="38400"/>
            </a:xfrm>
            <a:custGeom>
              <a:avLst/>
              <a:gdLst/>
              <a:ahLst/>
              <a:cxnLst/>
              <a:rect l="l" t="t" r="r" b="b"/>
              <a:pathLst>
                <a:path w="9574" h="1536" fill="none" extrusionOk="0">
                  <a:moveTo>
                    <a:pt x="7906" y="1"/>
                  </a:moveTo>
                  <a:cubicBezTo>
                    <a:pt x="5304" y="34"/>
                    <a:pt x="2602" y="201"/>
                    <a:pt x="0" y="268"/>
                  </a:cubicBezTo>
                  <a:cubicBezTo>
                    <a:pt x="3103" y="1168"/>
                    <a:pt x="6338" y="1535"/>
                    <a:pt x="9574" y="1368"/>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
            <p:cNvSpPr/>
            <p:nvPr/>
          </p:nvSpPr>
          <p:spPr>
            <a:xfrm>
              <a:off x="3421775" y="1706675"/>
              <a:ext cx="172650" cy="57550"/>
            </a:xfrm>
            <a:custGeom>
              <a:avLst/>
              <a:gdLst/>
              <a:ahLst/>
              <a:cxnLst/>
              <a:rect l="l" t="t" r="r" b="b"/>
              <a:pathLst>
                <a:path w="6906" h="2302" fill="none" extrusionOk="0">
                  <a:moveTo>
                    <a:pt x="6906" y="2302"/>
                  </a:moveTo>
                  <a:cubicBezTo>
                    <a:pt x="4471" y="1935"/>
                    <a:pt x="2136" y="1134"/>
                    <a:pt x="1" y="0"/>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
            <p:cNvSpPr/>
            <p:nvPr/>
          </p:nvSpPr>
          <p:spPr>
            <a:xfrm>
              <a:off x="3415100" y="1530700"/>
              <a:ext cx="223525" cy="160975"/>
            </a:xfrm>
            <a:custGeom>
              <a:avLst/>
              <a:gdLst/>
              <a:ahLst/>
              <a:cxnLst/>
              <a:rect l="l" t="t" r="r" b="b"/>
              <a:pathLst>
                <a:path w="8941" h="6439" fill="none" extrusionOk="0">
                  <a:moveTo>
                    <a:pt x="8941" y="1"/>
                  </a:moveTo>
                  <a:lnTo>
                    <a:pt x="7206" y="1368"/>
                  </a:lnTo>
                  <a:cubicBezTo>
                    <a:pt x="4904" y="3203"/>
                    <a:pt x="2569" y="5038"/>
                    <a:pt x="1" y="6439"/>
                  </a:cubicBezTo>
                  <a:cubicBezTo>
                    <a:pt x="1735" y="4104"/>
                    <a:pt x="3904" y="2002"/>
                    <a:pt x="6272" y="30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
            <p:cNvSpPr/>
            <p:nvPr/>
          </p:nvSpPr>
          <p:spPr>
            <a:xfrm>
              <a:off x="3444300" y="1576575"/>
              <a:ext cx="183475" cy="120100"/>
            </a:xfrm>
            <a:custGeom>
              <a:avLst/>
              <a:gdLst/>
              <a:ahLst/>
              <a:cxnLst/>
              <a:rect l="l" t="t" r="r" b="b"/>
              <a:pathLst>
                <a:path w="7339" h="4804" fill="none" extrusionOk="0">
                  <a:moveTo>
                    <a:pt x="7339" y="0"/>
                  </a:moveTo>
                  <a:cubicBezTo>
                    <a:pt x="6071" y="868"/>
                    <a:pt x="4770" y="1802"/>
                    <a:pt x="3536" y="2669"/>
                  </a:cubicBezTo>
                  <a:cubicBezTo>
                    <a:pt x="2402" y="3469"/>
                    <a:pt x="1268" y="4270"/>
                    <a:pt x="0" y="4804"/>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
            <p:cNvSpPr/>
            <p:nvPr/>
          </p:nvSpPr>
          <p:spPr>
            <a:xfrm>
              <a:off x="3423450" y="1403125"/>
              <a:ext cx="59225" cy="260200"/>
            </a:xfrm>
            <a:custGeom>
              <a:avLst/>
              <a:gdLst/>
              <a:ahLst/>
              <a:cxnLst/>
              <a:rect l="l" t="t" r="r" b="b"/>
              <a:pathLst>
                <a:path w="2369" h="10408" fill="none" extrusionOk="0">
                  <a:moveTo>
                    <a:pt x="2269" y="1468"/>
                  </a:moveTo>
                  <a:cubicBezTo>
                    <a:pt x="2369" y="4570"/>
                    <a:pt x="1535" y="7672"/>
                    <a:pt x="0" y="10407"/>
                  </a:cubicBezTo>
                  <a:cubicBezTo>
                    <a:pt x="534" y="6938"/>
                    <a:pt x="768" y="3503"/>
                    <a:pt x="467" y="0"/>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
            <p:cNvSpPr/>
            <p:nvPr/>
          </p:nvSpPr>
          <p:spPr>
            <a:xfrm>
              <a:off x="3399275" y="1448150"/>
              <a:ext cx="22525" cy="246875"/>
            </a:xfrm>
            <a:custGeom>
              <a:avLst/>
              <a:gdLst/>
              <a:ahLst/>
              <a:cxnLst/>
              <a:rect l="l" t="t" r="r" b="b"/>
              <a:pathLst>
                <a:path w="901" h="9875" fill="none" extrusionOk="0">
                  <a:moveTo>
                    <a:pt x="634" y="0"/>
                  </a:moveTo>
                  <a:cubicBezTo>
                    <a:pt x="901" y="3303"/>
                    <a:pt x="701" y="6638"/>
                    <a:pt x="0" y="9874"/>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
            <p:cNvSpPr/>
            <p:nvPr/>
          </p:nvSpPr>
          <p:spPr>
            <a:xfrm>
              <a:off x="3231650" y="1459825"/>
              <a:ext cx="164300" cy="216850"/>
            </a:xfrm>
            <a:custGeom>
              <a:avLst/>
              <a:gdLst/>
              <a:ahLst/>
              <a:cxnLst/>
              <a:rect l="l" t="t" r="r" b="b"/>
              <a:pathLst>
                <a:path w="6572" h="8674" fill="none" extrusionOk="0">
                  <a:moveTo>
                    <a:pt x="100" y="0"/>
                  </a:moveTo>
                  <a:cubicBezTo>
                    <a:pt x="2169" y="3002"/>
                    <a:pt x="4270" y="5871"/>
                    <a:pt x="6572" y="8673"/>
                  </a:cubicBezTo>
                  <a:cubicBezTo>
                    <a:pt x="4203" y="6705"/>
                    <a:pt x="2002" y="4637"/>
                    <a:pt x="0" y="2302"/>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
            <p:cNvSpPr/>
            <p:nvPr/>
          </p:nvSpPr>
          <p:spPr>
            <a:xfrm>
              <a:off x="3312525" y="1509850"/>
              <a:ext cx="106775" cy="171825"/>
            </a:xfrm>
            <a:custGeom>
              <a:avLst/>
              <a:gdLst/>
              <a:ahLst/>
              <a:cxnLst/>
              <a:rect l="l" t="t" r="r" b="b"/>
              <a:pathLst>
                <a:path w="4271" h="6873" fill="none" extrusionOk="0">
                  <a:moveTo>
                    <a:pt x="4271" y="6872"/>
                  </a:moveTo>
                  <a:cubicBezTo>
                    <a:pt x="3270" y="4371"/>
                    <a:pt x="1802" y="2002"/>
                    <a:pt x="1" y="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
            <p:cNvSpPr/>
            <p:nvPr/>
          </p:nvSpPr>
          <p:spPr>
            <a:xfrm>
              <a:off x="3129075" y="1652450"/>
              <a:ext cx="246875" cy="30900"/>
            </a:xfrm>
            <a:custGeom>
              <a:avLst/>
              <a:gdLst/>
              <a:ahLst/>
              <a:cxnLst/>
              <a:rect l="l" t="t" r="r" b="b"/>
              <a:pathLst>
                <a:path w="9875" h="1236" fill="none" extrusionOk="0">
                  <a:moveTo>
                    <a:pt x="9874" y="1235"/>
                  </a:moveTo>
                  <a:cubicBezTo>
                    <a:pt x="6638" y="468"/>
                    <a:pt x="3336" y="101"/>
                    <a:pt x="0" y="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
            <p:cNvSpPr/>
            <p:nvPr/>
          </p:nvSpPr>
          <p:spPr>
            <a:xfrm>
              <a:off x="3195775" y="1624950"/>
              <a:ext cx="163475" cy="45875"/>
            </a:xfrm>
            <a:custGeom>
              <a:avLst/>
              <a:gdLst/>
              <a:ahLst/>
              <a:cxnLst/>
              <a:rect l="l" t="t" r="r" b="b"/>
              <a:pathLst>
                <a:path w="6539" h="1835" fill="none" extrusionOk="0">
                  <a:moveTo>
                    <a:pt x="6539" y="1835"/>
                  </a:moveTo>
                  <a:cubicBezTo>
                    <a:pt x="4437" y="1034"/>
                    <a:pt x="2269" y="400"/>
                    <a:pt x="1" y="0"/>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
            <p:cNvSpPr/>
            <p:nvPr/>
          </p:nvSpPr>
          <p:spPr>
            <a:xfrm>
              <a:off x="3233325" y="1679975"/>
              <a:ext cx="125925" cy="12525"/>
            </a:xfrm>
            <a:custGeom>
              <a:avLst/>
              <a:gdLst/>
              <a:ahLst/>
              <a:cxnLst/>
              <a:rect l="l" t="t" r="r" b="b"/>
              <a:pathLst>
                <a:path w="5037" h="501" fill="none" extrusionOk="0">
                  <a:moveTo>
                    <a:pt x="5037" y="501"/>
                  </a:moveTo>
                  <a:cubicBezTo>
                    <a:pt x="3436" y="134"/>
                    <a:pt x="1668" y="1"/>
                    <a:pt x="0" y="20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
            <p:cNvSpPr/>
            <p:nvPr/>
          </p:nvSpPr>
          <p:spPr>
            <a:xfrm>
              <a:off x="3316700" y="1594075"/>
              <a:ext cx="187675" cy="187675"/>
            </a:xfrm>
            <a:custGeom>
              <a:avLst/>
              <a:gdLst/>
              <a:ahLst/>
              <a:cxnLst/>
              <a:rect l="l" t="t" r="r" b="b"/>
              <a:pathLst>
                <a:path w="7507" h="7507" extrusionOk="0">
                  <a:moveTo>
                    <a:pt x="3770" y="1"/>
                  </a:moveTo>
                  <a:cubicBezTo>
                    <a:pt x="1669" y="1"/>
                    <a:pt x="1" y="1702"/>
                    <a:pt x="1" y="3770"/>
                  </a:cubicBezTo>
                  <a:cubicBezTo>
                    <a:pt x="1" y="5838"/>
                    <a:pt x="1669" y="7506"/>
                    <a:pt x="3770" y="7506"/>
                  </a:cubicBezTo>
                  <a:cubicBezTo>
                    <a:pt x="5838" y="7506"/>
                    <a:pt x="7506" y="5838"/>
                    <a:pt x="7506" y="3770"/>
                  </a:cubicBezTo>
                  <a:cubicBezTo>
                    <a:pt x="7506" y="1702"/>
                    <a:pt x="5838" y="1"/>
                    <a:pt x="3770"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
            <p:cNvSpPr/>
            <p:nvPr/>
          </p:nvSpPr>
          <p:spPr>
            <a:xfrm>
              <a:off x="3335875" y="1613275"/>
              <a:ext cx="149300" cy="150125"/>
            </a:xfrm>
            <a:custGeom>
              <a:avLst/>
              <a:gdLst/>
              <a:ahLst/>
              <a:cxnLst/>
              <a:rect l="l" t="t" r="r" b="b"/>
              <a:pathLst>
                <a:path w="5972" h="6005" extrusionOk="0">
                  <a:moveTo>
                    <a:pt x="3003" y="0"/>
                  </a:moveTo>
                  <a:cubicBezTo>
                    <a:pt x="1335" y="0"/>
                    <a:pt x="1" y="1334"/>
                    <a:pt x="1" y="3002"/>
                  </a:cubicBezTo>
                  <a:cubicBezTo>
                    <a:pt x="1" y="4637"/>
                    <a:pt x="1335" y="6004"/>
                    <a:pt x="3003" y="6004"/>
                  </a:cubicBezTo>
                  <a:cubicBezTo>
                    <a:pt x="4638" y="6004"/>
                    <a:pt x="5972" y="4637"/>
                    <a:pt x="5972" y="3002"/>
                  </a:cubicBezTo>
                  <a:cubicBezTo>
                    <a:pt x="5972" y="1334"/>
                    <a:pt x="4638" y="0"/>
                    <a:pt x="30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
            <p:cNvSpPr/>
            <p:nvPr/>
          </p:nvSpPr>
          <p:spPr>
            <a:xfrm>
              <a:off x="3363400" y="648600"/>
              <a:ext cx="973225" cy="956600"/>
            </a:xfrm>
            <a:custGeom>
              <a:avLst/>
              <a:gdLst/>
              <a:ahLst/>
              <a:cxnLst/>
              <a:rect l="l" t="t" r="r" b="b"/>
              <a:pathLst>
                <a:path w="38929" h="38264" extrusionOk="0">
                  <a:moveTo>
                    <a:pt x="21403" y="1"/>
                  </a:moveTo>
                  <a:cubicBezTo>
                    <a:pt x="20460" y="1"/>
                    <a:pt x="19536" y="252"/>
                    <a:pt x="18781" y="827"/>
                  </a:cubicBezTo>
                  <a:cubicBezTo>
                    <a:pt x="17213" y="1961"/>
                    <a:pt x="17180" y="4329"/>
                    <a:pt x="17146" y="6097"/>
                  </a:cubicBezTo>
                  <a:cubicBezTo>
                    <a:pt x="17113" y="7398"/>
                    <a:pt x="17146" y="8666"/>
                    <a:pt x="17313" y="9967"/>
                  </a:cubicBezTo>
                  <a:cubicBezTo>
                    <a:pt x="16846" y="8966"/>
                    <a:pt x="16346" y="7998"/>
                    <a:pt x="15812" y="7098"/>
                  </a:cubicBezTo>
                  <a:cubicBezTo>
                    <a:pt x="14772" y="5315"/>
                    <a:pt x="13098" y="2528"/>
                    <a:pt x="10765" y="2528"/>
                  </a:cubicBezTo>
                  <a:cubicBezTo>
                    <a:pt x="10478" y="2528"/>
                    <a:pt x="10181" y="2570"/>
                    <a:pt x="9874" y="2661"/>
                  </a:cubicBezTo>
                  <a:cubicBezTo>
                    <a:pt x="8107" y="3228"/>
                    <a:pt x="6372" y="4663"/>
                    <a:pt x="6105" y="6597"/>
                  </a:cubicBezTo>
                  <a:cubicBezTo>
                    <a:pt x="5805" y="8465"/>
                    <a:pt x="7473" y="10233"/>
                    <a:pt x="8640" y="11468"/>
                  </a:cubicBezTo>
                  <a:cubicBezTo>
                    <a:pt x="9508" y="12402"/>
                    <a:pt x="10508" y="13269"/>
                    <a:pt x="11509" y="14103"/>
                  </a:cubicBezTo>
                  <a:cubicBezTo>
                    <a:pt x="10475" y="13736"/>
                    <a:pt x="9441" y="13402"/>
                    <a:pt x="8440" y="13135"/>
                  </a:cubicBezTo>
                  <a:cubicBezTo>
                    <a:pt x="7318" y="12855"/>
                    <a:pt x="5853" y="12477"/>
                    <a:pt x="4490" y="12477"/>
                  </a:cubicBezTo>
                  <a:cubicBezTo>
                    <a:pt x="3097" y="12477"/>
                    <a:pt x="1810" y="12872"/>
                    <a:pt x="1102" y="14170"/>
                  </a:cubicBezTo>
                  <a:cubicBezTo>
                    <a:pt x="168" y="15804"/>
                    <a:pt x="1" y="18072"/>
                    <a:pt x="1135" y="19640"/>
                  </a:cubicBezTo>
                  <a:cubicBezTo>
                    <a:pt x="2269" y="21175"/>
                    <a:pt x="4637" y="21241"/>
                    <a:pt x="6372" y="21308"/>
                  </a:cubicBezTo>
                  <a:cubicBezTo>
                    <a:pt x="6741" y="21336"/>
                    <a:pt x="7110" y="21349"/>
                    <a:pt x="7478" y="21349"/>
                  </a:cubicBezTo>
                  <a:cubicBezTo>
                    <a:pt x="8410" y="21349"/>
                    <a:pt x="9343" y="21270"/>
                    <a:pt x="10275" y="21175"/>
                  </a:cubicBezTo>
                  <a:lnTo>
                    <a:pt x="10275" y="21175"/>
                  </a:lnTo>
                  <a:cubicBezTo>
                    <a:pt x="9274" y="21608"/>
                    <a:pt x="8307" y="22109"/>
                    <a:pt x="7373" y="22642"/>
                  </a:cubicBezTo>
                  <a:cubicBezTo>
                    <a:pt x="5371" y="23810"/>
                    <a:pt x="2102" y="25778"/>
                    <a:pt x="2936" y="28580"/>
                  </a:cubicBezTo>
                  <a:cubicBezTo>
                    <a:pt x="3437" y="30348"/>
                    <a:pt x="4871" y="32082"/>
                    <a:pt x="6806" y="32416"/>
                  </a:cubicBezTo>
                  <a:cubicBezTo>
                    <a:pt x="6973" y="32445"/>
                    <a:pt x="7140" y="32459"/>
                    <a:pt x="7305" y="32459"/>
                  </a:cubicBezTo>
                  <a:cubicBezTo>
                    <a:pt x="9009" y="32459"/>
                    <a:pt x="10553" y="30979"/>
                    <a:pt x="11709" y="29914"/>
                  </a:cubicBezTo>
                  <a:cubicBezTo>
                    <a:pt x="12676" y="29014"/>
                    <a:pt x="13544" y="28080"/>
                    <a:pt x="14378" y="27079"/>
                  </a:cubicBezTo>
                  <a:lnTo>
                    <a:pt x="14378" y="27079"/>
                  </a:lnTo>
                  <a:cubicBezTo>
                    <a:pt x="14011" y="28113"/>
                    <a:pt x="13677" y="29114"/>
                    <a:pt x="13377" y="30148"/>
                  </a:cubicBezTo>
                  <a:cubicBezTo>
                    <a:pt x="12777" y="32349"/>
                    <a:pt x="11809" y="36085"/>
                    <a:pt x="14344" y="37486"/>
                  </a:cubicBezTo>
                  <a:cubicBezTo>
                    <a:pt x="15201" y="37976"/>
                    <a:pt x="16222" y="38264"/>
                    <a:pt x="17231" y="38264"/>
                  </a:cubicBezTo>
                  <a:cubicBezTo>
                    <a:pt x="18147" y="38264"/>
                    <a:pt x="19053" y="38026"/>
                    <a:pt x="19815" y="37486"/>
                  </a:cubicBezTo>
                  <a:cubicBezTo>
                    <a:pt x="21349" y="36385"/>
                    <a:pt x="21449" y="33984"/>
                    <a:pt x="21516" y="32249"/>
                  </a:cubicBezTo>
                  <a:cubicBezTo>
                    <a:pt x="21549" y="30948"/>
                    <a:pt x="21516" y="29647"/>
                    <a:pt x="21383" y="28380"/>
                  </a:cubicBezTo>
                  <a:lnTo>
                    <a:pt x="21383" y="28380"/>
                  </a:lnTo>
                  <a:cubicBezTo>
                    <a:pt x="21850" y="29414"/>
                    <a:pt x="22350" y="30348"/>
                    <a:pt x="22850" y="31282"/>
                  </a:cubicBezTo>
                  <a:cubicBezTo>
                    <a:pt x="23896" y="33103"/>
                    <a:pt x="25502" y="35941"/>
                    <a:pt x="27862" y="35941"/>
                  </a:cubicBezTo>
                  <a:cubicBezTo>
                    <a:pt x="28138" y="35941"/>
                    <a:pt x="28424" y="35902"/>
                    <a:pt x="28721" y="35818"/>
                  </a:cubicBezTo>
                  <a:cubicBezTo>
                    <a:pt x="30523" y="35318"/>
                    <a:pt x="32290" y="33917"/>
                    <a:pt x="32624" y="31982"/>
                  </a:cubicBezTo>
                  <a:cubicBezTo>
                    <a:pt x="32958" y="30114"/>
                    <a:pt x="31323" y="28380"/>
                    <a:pt x="30156" y="27079"/>
                  </a:cubicBezTo>
                  <a:cubicBezTo>
                    <a:pt x="29288" y="26078"/>
                    <a:pt x="28321" y="25211"/>
                    <a:pt x="27320" y="24377"/>
                  </a:cubicBezTo>
                  <a:lnTo>
                    <a:pt x="27320" y="24377"/>
                  </a:lnTo>
                  <a:cubicBezTo>
                    <a:pt x="28354" y="24777"/>
                    <a:pt x="29355" y="25111"/>
                    <a:pt x="30389" y="25411"/>
                  </a:cubicBezTo>
                  <a:cubicBezTo>
                    <a:pt x="31512" y="25730"/>
                    <a:pt x="32998" y="26132"/>
                    <a:pt x="34385" y="26132"/>
                  </a:cubicBezTo>
                  <a:cubicBezTo>
                    <a:pt x="35756" y="26132"/>
                    <a:pt x="37031" y="25738"/>
                    <a:pt x="37761" y="24477"/>
                  </a:cubicBezTo>
                  <a:cubicBezTo>
                    <a:pt x="38662" y="22876"/>
                    <a:pt x="38929" y="20608"/>
                    <a:pt x="37794" y="18973"/>
                  </a:cubicBezTo>
                  <a:cubicBezTo>
                    <a:pt x="36694" y="17405"/>
                    <a:pt x="34292" y="17338"/>
                    <a:pt x="32557" y="17238"/>
                  </a:cubicBezTo>
                  <a:cubicBezTo>
                    <a:pt x="32057" y="17199"/>
                    <a:pt x="31552" y="17180"/>
                    <a:pt x="31044" y="17180"/>
                  </a:cubicBezTo>
                  <a:cubicBezTo>
                    <a:pt x="30263" y="17180"/>
                    <a:pt x="29476" y="17224"/>
                    <a:pt x="28688" y="17305"/>
                  </a:cubicBezTo>
                  <a:cubicBezTo>
                    <a:pt x="29722" y="16905"/>
                    <a:pt x="30689" y="16404"/>
                    <a:pt x="31623" y="15904"/>
                  </a:cubicBezTo>
                  <a:cubicBezTo>
                    <a:pt x="33658" y="14770"/>
                    <a:pt x="36960" y="12902"/>
                    <a:pt x="36193" y="10067"/>
                  </a:cubicBezTo>
                  <a:cubicBezTo>
                    <a:pt x="35693" y="8232"/>
                    <a:pt x="34292" y="6464"/>
                    <a:pt x="32357" y="6130"/>
                  </a:cubicBezTo>
                  <a:cubicBezTo>
                    <a:pt x="32186" y="6101"/>
                    <a:pt x="32017" y="6086"/>
                    <a:pt x="31848" y="6086"/>
                  </a:cubicBezTo>
                  <a:cubicBezTo>
                    <a:pt x="30142" y="6086"/>
                    <a:pt x="28571" y="7533"/>
                    <a:pt x="27387" y="8566"/>
                  </a:cubicBezTo>
                  <a:cubicBezTo>
                    <a:pt x="26153" y="9633"/>
                    <a:pt x="25052" y="10834"/>
                    <a:pt x="24018" y="12135"/>
                  </a:cubicBezTo>
                  <a:cubicBezTo>
                    <a:pt x="24552" y="10800"/>
                    <a:pt x="25019" y="9399"/>
                    <a:pt x="25352" y="8065"/>
                  </a:cubicBezTo>
                  <a:cubicBezTo>
                    <a:pt x="25886" y="5797"/>
                    <a:pt x="26820" y="2094"/>
                    <a:pt x="24218" y="727"/>
                  </a:cubicBezTo>
                  <a:cubicBezTo>
                    <a:pt x="23371" y="269"/>
                    <a:pt x="22377" y="1"/>
                    <a:pt x="214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
            <p:cNvSpPr/>
            <p:nvPr/>
          </p:nvSpPr>
          <p:spPr>
            <a:xfrm>
              <a:off x="3872925" y="889400"/>
              <a:ext cx="337775" cy="248550"/>
            </a:xfrm>
            <a:custGeom>
              <a:avLst/>
              <a:gdLst/>
              <a:ahLst/>
              <a:cxnLst/>
              <a:rect l="l" t="t" r="r" b="b"/>
              <a:pathLst>
                <a:path w="13511" h="9942" fill="none" extrusionOk="0">
                  <a:moveTo>
                    <a:pt x="9107" y="1269"/>
                  </a:moveTo>
                  <a:cubicBezTo>
                    <a:pt x="5805" y="3837"/>
                    <a:pt x="2436" y="6506"/>
                    <a:pt x="1" y="9941"/>
                  </a:cubicBezTo>
                  <a:cubicBezTo>
                    <a:pt x="4237" y="6272"/>
                    <a:pt x="8774" y="2936"/>
                    <a:pt x="13511" y="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
            <p:cNvSpPr/>
            <p:nvPr/>
          </p:nvSpPr>
          <p:spPr>
            <a:xfrm>
              <a:off x="3887125" y="1122925"/>
              <a:ext cx="375275" cy="60050"/>
            </a:xfrm>
            <a:custGeom>
              <a:avLst/>
              <a:gdLst/>
              <a:ahLst/>
              <a:cxnLst/>
              <a:rect l="l" t="t" r="r" b="b"/>
              <a:pathLst>
                <a:path w="15011" h="2402" fill="none" extrusionOk="0">
                  <a:moveTo>
                    <a:pt x="15011" y="667"/>
                  </a:moveTo>
                  <a:cubicBezTo>
                    <a:pt x="10007" y="167"/>
                    <a:pt x="5004" y="0"/>
                    <a:pt x="0" y="167"/>
                  </a:cubicBezTo>
                  <a:cubicBezTo>
                    <a:pt x="4503" y="1134"/>
                    <a:pt x="9107" y="1835"/>
                    <a:pt x="13710" y="2402"/>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
            <p:cNvSpPr/>
            <p:nvPr/>
          </p:nvSpPr>
          <p:spPr>
            <a:xfrm>
              <a:off x="3886275" y="1151275"/>
              <a:ext cx="325250" cy="68400"/>
            </a:xfrm>
            <a:custGeom>
              <a:avLst/>
              <a:gdLst/>
              <a:ahLst/>
              <a:cxnLst/>
              <a:rect l="l" t="t" r="r" b="b"/>
              <a:pathLst>
                <a:path w="13010" h="2736" fill="none" extrusionOk="0">
                  <a:moveTo>
                    <a:pt x="1" y="0"/>
                  </a:moveTo>
                  <a:cubicBezTo>
                    <a:pt x="4204" y="1368"/>
                    <a:pt x="8573" y="2302"/>
                    <a:pt x="13010" y="2735"/>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
            <p:cNvSpPr/>
            <p:nvPr/>
          </p:nvSpPr>
          <p:spPr>
            <a:xfrm>
              <a:off x="3867100" y="724300"/>
              <a:ext cx="75075" cy="439500"/>
            </a:xfrm>
            <a:custGeom>
              <a:avLst/>
              <a:gdLst/>
              <a:ahLst/>
              <a:cxnLst/>
              <a:rect l="l" t="t" r="r" b="b"/>
              <a:pathLst>
                <a:path w="3003" h="17580" fill="none" extrusionOk="0">
                  <a:moveTo>
                    <a:pt x="2869" y="0"/>
                  </a:moveTo>
                  <a:cubicBezTo>
                    <a:pt x="3003" y="5938"/>
                    <a:pt x="2135" y="11909"/>
                    <a:pt x="367" y="17580"/>
                  </a:cubicBezTo>
                  <a:cubicBezTo>
                    <a:pt x="0" y="13043"/>
                    <a:pt x="634" y="8506"/>
                    <a:pt x="1635" y="4036"/>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
            <p:cNvSpPr/>
            <p:nvPr/>
          </p:nvSpPr>
          <p:spPr>
            <a:xfrm>
              <a:off x="3842925" y="737625"/>
              <a:ext cx="15850" cy="375300"/>
            </a:xfrm>
            <a:custGeom>
              <a:avLst/>
              <a:gdLst/>
              <a:ahLst/>
              <a:cxnLst/>
              <a:rect l="l" t="t" r="r" b="b"/>
              <a:pathLst>
                <a:path w="634" h="15012" fill="none" extrusionOk="0">
                  <a:moveTo>
                    <a:pt x="634" y="1"/>
                  </a:moveTo>
                  <a:cubicBezTo>
                    <a:pt x="0" y="4971"/>
                    <a:pt x="0" y="10041"/>
                    <a:pt x="634" y="15012"/>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
            <p:cNvSpPr/>
            <p:nvPr/>
          </p:nvSpPr>
          <p:spPr>
            <a:xfrm>
              <a:off x="3616925" y="825200"/>
              <a:ext cx="220175" cy="272725"/>
            </a:xfrm>
            <a:custGeom>
              <a:avLst/>
              <a:gdLst/>
              <a:ahLst/>
              <a:cxnLst/>
              <a:rect l="l" t="t" r="r" b="b"/>
              <a:pathLst>
                <a:path w="8807" h="10909" fill="none" extrusionOk="0">
                  <a:moveTo>
                    <a:pt x="334" y="3169"/>
                  </a:moveTo>
                  <a:cubicBezTo>
                    <a:pt x="3103" y="5738"/>
                    <a:pt x="6038" y="8340"/>
                    <a:pt x="8807" y="10908"/>
                  </a:cubicBezTo>
                  <a:cubicBezTo>
                    <a:pt x="6505" y="6839"/>
                    <a:pt x="3503" y="3136"/>
                    <a:pt x="0" y="0"/>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
            <p:cNvSpPr/>
            <p:nvPr/>
          </p:nvSpPr>
          <p:spPr>
            <a:xfrm>
              <a:off x="3729500" y="866900"/>
              <a:ext cx="120950" cy="234350"/>
            </a:xfrm>
            <a:custGeom>
              <a:avLst/>
              <a:gdLst/>
              <a:ahLst/>
              <a:cxnLst/>
              <a:rect l="l" t="t" r="r" b="b"/>
              <a:pathLst>
                <a:path w="4838" h="9374" fill="none" extrusionOk="0">
                  <a:moveTo>
                    <a:pt x="1" y="0"/>
                  </a:moveTo>
                  <a:cubicBezTo>
                    <a:pt x="2135" y="2836"/>
                    <a:pt x="3770" y="6038"/>
                    <a:pt x="4837" y="9374"/>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
            <p:cNvSpPr/>
            <p:nvPr/>
          </p:nvSpPr>
          <p:spPr>
            <a:xfrm>
              <a:off x="3445125" y="1062875"/>
              <a:ext cx="397825" cy="76750"/>
            </a:xfrm>
            <a:custGeom>
              <a:avLst/>
              <a:gdLst/>
              <a:ahLst/>
              <a:cxnLst/>
              <a:rect l="l" t="t" r="r" b="b"/>
              <a:pathLst>
                <a:path w="15913" h="3070" fill="none" extrusionOk="0">
                  <a:moveTo>
                    <a:pt x="1" y="0"/>
                  </a:moveTo>
                  <a:cubicBezTo>
                    <a:pt x="1068" y="100"/>
                    <a:pt x="2169" y="200"/>
                    <a:pt x="3236" y="334"/>
                  </a:cubicBezTo>
                  <a:cubicBezTo>
                    <a:pt x="7506" y="767"/>
                    <a:pt x="11809" y="1235"/>
                    <a:pt x="15912" y="2435"/>
                  </a:cubicBezTo>
                  <a:cubicBezTo>
                    <a:pt x="11676" y="3069"/>
                    <a:pt x="7339" y="3069"/>
                    <a:pt x="3070" y="2402"/>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
            <p:cNvSpPr/>
            <p:nvPr/>
          </p:nvSpPr>
          <p:spPr>
            <a:xfrm>
              <a:off x="3504350" y="1026175"/>
              <a:ext cx="315250" cy="61725"/>
            </a:xfrm>
            <a:custGeom>
              <a:avLst/>
              <a:gdLst/>
              <a:ahLst/>
              <a:cxnLst/>
              <a:rect l="l" t="t" r="r" b="b"/>
              <a:pathLst>
                <a:path w="12610" h="2469" fill="none" extrusionOk="0">
                  <a:moveTo>
                    <a:pt x="0" y="1"/>
                  </a:moveTo>
                  <a:cubicBezTo>
                    <a:pt x="2268" y="367"/>
                    <a:pt x="4470" y="734"/>
                    <a:pt x="6705" y="1068"/>
                  </a:cubicBezTo>
                  <a:cubicBezTo>
                    <a:pt x="8706" y="1402"/>
                    <a:pt x="10708" y="1735"/>
                    <a:pt x="12609" y="2469"/>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
            <p:cNvSpPr/>
            <p:nvPr/>
          </p:nvSpPr>
          <p:spPr>
            <a:xfrm>
              <a:off x="3519350" y="1147100"/>
              <a:ext cx="286075" cy="256050"/>
            </a:xfrm>
            <a:custGeom>
              <a:avLst/>
              <a:gdLst/>
              <a:ahLst/>
              <a:cxnLst/>
              <a:rect l="l" t="t" r="r" b="b"/>
              <a:pathLst>
                <a:path w="11443" h="10242" fill="none" extrusionOk="0">
                  <a:moveTo>
                    <a:pt x="1" y="6939"/>
                  </a:moveTo>
                  <a:cubicBezTo>
                    <a:pt x="3069" y="3636"/>
                    <a:pt x="7106" y="1168"/>
                    <a:pt x="11442" y="0"/>
                  </a:cubicBezTo>
                  <a:cubicBezTo>
                    <a:pt x="7339" y="3103"/>
                    <a:pt x="3603" y="6338"/>
                    <a:pt x="334" y="1024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
            <p:cNvSpPr/>
            <p:nvPr/>
          </p:nvSpPr>
          <p:spPr>
            <a:xfrm>
              <a:off x="3595250" y="1136250"/>
              <a:ext cx="267700" cy="241025"/>
            </a:xfrm>
            <a:custGeom>
              <a:avLst/>
              <a:gdLst/>
              <a:ahLst/>
              <a:cxnLst/>
              <a:rect l="l" t="t" r="r" b="b"/>
              <a:pathLst>
                <a:path w="10708" h="9641" fill="none" extrusionOk="0">
                  <a:moveTo>
                    <a:pt x="0" y="9641"/>
                  </a:moveTo>
                  <a:cubicBezTo>
                    <a:pt x="3036" y="5905"/>
                    <a:pt x="6671" y="2636"/>
                    <a:pt x="10708" y="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
            <p:cNvSpPr/>
            <p:nvPr/>
          </p:nvSpPr>
          <p:spPr>
            <a:xfrm>
              <a:off x="3794550" y="1159600"/>
              <a:ext cx="69250" cy="391150"/>
            </a:xfrm>
            <a:custGeom>
              <a:avLst/>
              <a:gdLst/>
              <a:ahLst/>
              <a:cxnLst/>
              <a:rect l="l" t="t" r="r" b="b"/>
              <a:pathLst>
                <a:path w="2770" h="15646" fill="none" extrusionOk="0">
                  <a:moveTo>
                    <a:pt x="0" y="15645"/>
                  </a:moveTo>
                  <a:cubicBezTo>
                    <a:pt x="934" y="10475"/>
                    <a:pt x="1668" y="5271"/>
                    <a:pt x="2102" y="1"/>
                  </a:cubicBezTo>
                  <a:cubicBezTo>
                    <a:pt x="2569" y="4504"/>
                    <a:pt x="2769" y="8874"/>
                    <a:pt x="2435" y="13377"/>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
            <p:cNvSpPr/>
            <p:nvPr/>
          </p:nvSpPr>
          <p:spPr>
            <a:xfrm>
              <a:off x="3762850" y="1130425"/>
              <a:ext cx="65925" cy="287725"/>
            </a:xfrm>
            <a:custGeom>
              <a:avLst/>
              <a:gdLst/>
              <a:ahLst/>
              <a:cxnLst/>
              <a:rect l="l" t="t" r="r" b="b"/>
              <a:pathLst>
                <a:path w="2637" h="11509" fill="none" extrusionOk="0">
                  <a:moveTo>
                    <a:pt x="2636" y="0"/>
                  </a:moveTo>
                  <a:cubicBezTo>
                    <a:pt x="1135" y="3670"/>
                    <a:pt x="201" y="7539"/>
                    <a:pt x="1" y="11508"/>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
            <p:cNvSpPr/>
            <p:nvPr/>
          </p:nvSpPr>
          <p:spPr>
            <a:xfrm>
              <a:off x="3874600" y="1172950"/>
              <a:ext cx="226025" cy="285225"/>
            </a:xfrm>
            <a:custGeom>
              <a:avLst/>
              <a:gdLst/>
              <a:ahLst/>
              <a:cxnLst/>
              <a:rect l="l" t="t" r="r" b="b"/>
              <a:pathLst>
                <a:path w="9041" h="11409" fill="none" extrusionOk="0">
                  <a:moveTo>
                    <a:pt x="1" y="0"/>
                  </a:moveTo>
                  <a:cubicBezTo>
                    <a:pt x="2636" y="4103"/>
                    <a:pt x="5671" y="7906"/>
                    <a:pt x="9040" y="11409"/>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
            <p:cNvSpPr/>
            <p:nvPr/>
          </p:nvSpPr>
          <p:spPr>
            <a:xfrm>
              <a:off x="3878775" y="1203800"/>
              <a:ext cx="122600" cy="214350"/>
            </a:xfrm>
            <a:custGeom>
              <a:avLst/>
              <a:gdLst/>
              <a:ahLst/>
              <a:cxnLst/>
              <a:rect l="l" t="t" r="r" b="b"/>
              <a:pathLst>
                <a:path w="4904" h="8574" fill="none" extrusionOk="0">
                  <a:moveTo>
                    <a:pt x="0" y="1"/>
                  </a:moveTo>
                  <a:cubicBezTo>
                    <a:pt x="1401" y="3003"/>
                    <a:pt x="3036" y="5872"/>
                    <a:pt x="4904" y="8573"/>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
            <p:cNvSpPr/>
            <p:nvPr/>
          </p:nvSpPr>
          <p:spPr>
            <a:xfrm>
              <a:off x="3901300" y="1180450"/>
              <a:ext cx="123425" cy="136800"/>
            </a:xfrm>
            <a:custGeom>
              <a:avLst/>
              <a:gdLst/>
              <a:ahLst/>
              <a:cxnLst/>
              <a:rect l="l" t="t" r="r" b="b"/>
              <a:pathLst>
                <a:path w="4937" h="5472" fill="none" extrusionOk="0">
                  <a:moveTo>
                    <a:pt x="0" y="1"/>
                  </a:moveTo>
                  <a:cubicBezTo>
                    <a:pt x="1334" y="2102"/>
                    <a:pt x="3002" y="3937"/>
                    <a:pt x="4937" y="547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
            <p:cNvSpPr/>
            <p:nvPr/>
          </p:nvSpPr>
          <p:spPr>
            <a:xfrm>
              <a:off x="3717000" y="996150"/>
              <a:ext cx="265200" cy="264375"/>
            </a:xfrm>
            <a:custGeom>
              <a:avLst/>
              <a:gdLst/>
              <a:ahLst/>
              <a:cxnLst/>
              <a:rect l="l" t="t" r="r" b="b"/>
              <a:pathLst>
                <a:path w="10608" h="10575" extrusionOk="0">
                  <a:moveTo>
                    <a:pt x="5304" y="1"/>
                  </a:moveTo>
                  <a:cubicBezTo>
                    <a:pt x="2369" y="1"/>
                    <a:pt x="0" y="2369"/>
                    <a:pt x="0" y="5305"/>
                  </a:cubicBezTo>
                  <a:cubicBezTo>
                    <a:pt x="0" y="8207"/>
                    <a:pt x="2369" y="10575"/>
                    <a:pt x="5304" y="10575"/>
                  </a:cubicBezTo>
                  <a:cubicBezTo>
                    <a:pt x="8206" y="10575"/>
                    <a:pt x="10608" y="8207"/>
                    <a:pt x="10608" y="5305"/>
                  </a:cubicBezTo>
                  <a:cubicBezTo>
                    <a:pt x="10608" y="2369"/>
                    <a:pt x="8206" y="1"/>
                    <a:pt x="5304"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
            <p:cNvSpPr/>
            <p:nvPr/>
          </p:nvSpPr>
          <p:spPr>
            <a:xfrm>
              <a:off x="3732825" y="1022025"/>
              <a:ext cx="233525" cy="212650"/>
            </a:xfrm>
            <a:custGeom>
              <a:avLst/>
              <a:gdLst/>
              <a:ahLst/>
              <a:cxnLst/>
              <a:rect l="l" t="t" r="r" b="b"/>
              <a:pathLst>
                <a:path w="9341" h="8506" extrusionOk="0">
                  <a:moveTo>
                    <a:pt x="4684" y="0"/>
                  </a:moveTo>
                  <a:cubicBezTo>
                    <a:pt x="2725" y="0"/>
                    <a:pt x="963" y="1343"/>
                    <a:pt x="501" y="3336"/>
                  </a:cubicBezTo>
                  <a:cubicBezTo>
                    <a:pt x="1" y="5604"/>
                    <a:pt x="1469" y="7905"/>
                    <a:pt x="3737" y="8406"/>
                  </a:cubicBezTo>
                  <a:cubicBezTo>
                    <a:pt x="4046" y="8473"/>
                    <a:pt x="4355" y="8505"/>
                    <a:pt x="4658" y="8505"/>
                  </a:cubicBezTo>
                  <a:cubicBezTo>
                    <a:pt x="6616" y="8505"/>
                    <a:pt x="8374" y="7163"/>
                    <a:pt x="8807" y="5170"/>
                  </a:cubicBezTo>
                  <a:cubicBezTo>
                    <a:pt x="9341" y="2869"/>
                    <a:pt x="7873" y="600"/>
                    <a:pt x="5605" y="100"/>
                  </a:cubicBezTo>
                  <a:cubicBezTo>
                    <a:pt x="5296" y="33"/>
                    <a:pt x="4987" y="0"/>
                    <a:pt x="46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
            <p:cNvSpPr/>
            <p:nvPr/>
          </p:nvSpPr>
          <p:spPr>
            <a:xfrm>
              <a:off x="3569375" y="2192850"/>
              <a:ext cx="298575" cy="294425"/>
            </a:xfrm>
            <a:custGeom>
              <a:avLst/>
              <a:gdLst/>
              <a:ahLst/>
              <a:cxnLst/>
              <a:rect l="l" t="t" r="r" b="b"/>
              <a:pathLst>
                <a:path w="11943" h="11777" extrusionOk="0">
                  <a:moveTo>
                    <a:pt x="268" y="0"/>
                  </a:moveTo>
                  <a:lnTo>
                    <a:pt x="268" y="0"/>
                  </a:lnTo>
                  <a:cubicBezTo>
                    <a:pt x="1" y="3036"/>
                    <a:pt x="2569" y="7372"/>
                    <a:pt x="4671" y="9641"/>
                  </a:cubicBezTo>
                  <a:cubicBezTo>
                    <a:pt x="6356" y="11462"/>
                    <a:pt x="7643" y="11777"/>
                    <a:pt x="9705" y="11777"/>
                  </a:cubicBezTo>
                  <a:cubicBezTo>
                    <a:pt x="10173" y="11777"/>
                    <a:pt x="10681" y="11761"/>
                    <a:pt x="11242" y="11742"/>
                  </a:cubicBezTo>
                  <a:cubicBezTo>
                    <a:pt x="11609" y="8807"/>
                    <a:pt x="11943" y="7139"/>
                    <a:pt x="9841" y="5071"/>
                  </a:cubicBezTo>
                  <a:cubicBezTo>
                    <a:pt x="7706" y="3036"/>
                    <a:pt x="3203" y="534"/>
                    <a:pt x="2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
            <p:cNvSpPr/>
            <p:nvPr/>
          </p:nvSpPr>
          <p:spPr>
            <a:xfrm>
              <a:off x="3629425" y="2257050"/>
              <a:ext cx="221025" cy="228525"/>
            </a:xfrm>
            <a:custGeom>
              <a:avLst/>
              <a:gdLst/>
              <a:ahLst/>
              <a:cxnLst/>
              <a:rect l="l" t="t" r="r" b="b"/>
              <a:pathLst>
                <a:path w="8841" h="9141" fill="none" extrusionOk="0">
                  <a:moveTo>
                    <a:pt x="1" y="1"/>
                  </a:moveTo>
                  <a:cubicBezTo>
                    <a:pt x="434" y="468"/>
                    <a:pt x="8840" y="9141"/>
                    <a:pt x="8840" y="914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
            <p:cNvSpPr/>
            <p:nvPr/>
          </p:nvSpPr>
          <p:spPr>
            <a:xfrm>
              <a:off x="3845425" y="2202025"/>
              <a:ext cx="303575" cy="285650"/>
            </a:xfrm>
            <a:custGeom>
              <a:avLst/>
              <a:gdLst/>
              <a:ahLst/>
              <a:cxnLst/>
              <a:rect l="l" t="t" r="r" b="b"/>
              <a:pathLst>
                <a:path w="12143" h="11426" extrusionOk="0">
                  <a:moveTo>
                    <a:pt x="11909" y="0"/>
                  </a:moveTo>
                  <a:lnTo>
                    <a:pt x="11909" y="0"/>
                  </a:lnTo>
                  <a:cubicBezTo>
                    <a:pt x="9007" y="467"/>
                    <a:pt x="4403" y="2802"/>
                    <a:pt x="2202" y="4770"/>
                  </a:cubicBezTo>
                  <a:cubicBezTo>
                    <a:pt x="0" y="6705"/>
                    <a:pt x="334" y="8440"/>
                    <a:pt x="567" y="11342"/>
                  </a:cubicBezTo>
                  <a:cubicBezTo>
                    <a:pt x="1356" y="11385"/>
                    <a:pt x="2036" y="11425"/>
                    <a:pt x="2648" y="11425"/>
                  </a:cubicBezTo>
                  <a:cubicBezTo>
                    <a:pt x="4419" y="11425"/>
                    <a:pt x="5619" y="11085"/>
                    <a:pt x="7205" y="9474"/>
                  </a:cubicBezTo>
                  <a:cubicBezTo>
                    <a:pt x="9374" y="7305"/>
                    <a:pt x="12142" y="3036"/>
                    <a:pt x="119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
            <p:cNvSpPr/>
            <p:nvPr/>
          </p:nvSpPr>
          <p:spPr>
            <a:xfrm>
              <a:off x="3859600" y="2264575"/>
              <a:ext cx="228525" cy="221000"/>
            </a:xfrm>
            <a:custGeom>
              <a:avLst/>
              <a:gdLst/>
              <a:ahLst/>
              <a:cxnLst/>
              <a:rect l="l" t="t" r="r" b="b"/>
              <a:pathLst>
                <a:path w="9141" h="8840" fill="none" extrusionOk="0">
                  <a:moveTo>
                    <a:pt x="9140" y="0"/>
                  </a:moveTo>
                  <a:cubicBezTo>
                    <a:pt x="8673" y="467"/>
                    <a:pt x="0" y="8840"/>
                    <a:pt x="0" y="884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5" name="Google Shape;385;p3"/>
          <p:cNvGrpSpPr/>
          <p:nvPr/>
        </p:nvGrpSpPr>
        <p:grpSpPr>
          <a:xfrm rot="842653">
            <a:off x="-943933" y="1991756"/>
            <a:ext cx="2260828" cy="3330941"/>
            <a:chOff x="2557750" y="3969075"/>
            <a:chExt cx="447100" cy="658725"/>
          </a:xfrm>
        </p:grpSpPr>
        <p:sp>
          <p:nvSpPr>
            <p:cNvPr id="386" name="Google Shape;386;p3"/>
            <p:cNvSpPr/>
            <p:nvPr/>
          </p:nvSpPr>
          <p:spPr>
            <a:xfrm>
              <a:off x="2557750" y="3969075"/>
              <a:ext cx="447100" cy="658725"/>
            </a:xfrm>
            <a:custGeom>
              <a:avLst/>
              <a:gdLst/>
              <a:ahLst/>
              <a:cxnLst/>
              <a:rect l="l" t="t" r="r" b="b"/>
              <a:pathLst>
                <a:path w="17884" h="26349" extrusionOk="0">
                  <a:moveTo>
                    <a:pt x="17884" y="0"/>
                  </a:moveTo>
                  <a:lnTo>
                    <a:pt x="17884" y="0"/>
                  </a:lnTo>
                  <a:cubicBezTo>
                    <a:pt x="15276" y="417"/>
                    <a:pt x="13121" y="2810"/>
                    <a:pt x="12966" y="5441"/>
                  </a:cubicBezTo>
                  <a:lnTo>
                    <a:pt x="12943" y="5584"/>
                  </a:lnTo>
                  <a:cubicBezTo>
                    <a:pt x="12133" y="6227"/>
                    <a:pt x="11383" y="6965"/>
                    <a:pt x="10728" y="7787"/>
                  </a:cubicBezTo>
                  <a:cubicBezTo>
                    <a:pt x="10704" y="5263"/>
                    <a:pt x="9478" y="3001"/>
                    <a:pt x="7537" y="1370"/>
                  </a:cubicBezTo>
                  <a:lnTo>
                    <a:pt x="7537" y="1370"/>
                  </a:lnTo>
                  <a:cubicBezTo>
                    <a:pt x="7585" y="3894"/>
                    <a:pt x="8716" y="6263"/>
                    <a:pt x="10645" y="7894"/>
                  </a:cubicBezTo>
                  <a:cubicBezTo>
                    <a:pt x="10097" y="8549"/>
                    <a:pt x="9525" y="9311"/>
                    <a:pt x="8966" y="10156"/>
                  </a:cubicBezTo>
                  <a:cubicBezTo>
                    <a:pt x="8621" y="8894"/>
                    <a:pt x="8275" y="7608"/>
                    <a:pt x="7680" y="6442"/>
                  </a:cubicBezTo>
                  <a:cubicBezTo>
                    <a:pt x="7085" y="5275"/>
                    <a:pt x="6204" y="4191"/>
                    <a:pt x="5037" y="3596"/>
                  </a:cubicBezTo>
                  <a:lnTo>
                    <a:pt x="5037" y="3596"/>
                  </a:lnTo>
                  <a:cubicBezTo>
                    <a:pt x="4918" y="4441"/>
                    <a:pt x="5120" y="5299"/>
                    <a:pt x="5596" y="6013"/>
                  </a:cubicBezTo>
                  <a:cubicBezTo>
                    <a:pt x="5942" y="6537"/>
                    <a:pt x="6418" y="6965"/>
                    <a:pt x="6751" y="7501"/>
                  </a:cubicBezTo>
                  <a:cubicBezTo>
                    <a:pt x="6989" y="7894"/>
                    <a:pt x="7144" y="8335"/>
                    <a:pt x="7394" y="8728"/>
                  </a:cubicBezTo>
                  <a:cubicBezTo>
                    <a:pt x="7751" y="9311"/>
                    <a:pt x="8299" y="9954"/>
                    <a:pt x="8954" y="10180"/>
                  </a:cubicBezTo>
                  <a:cubicBezTo>
                    <a:pt x="7990" y="11597"/>
                    <a:pt x="7156" y="13097"/>
                    <a:pt x="6454" y="14669"/>
                  </a:cubicBezTo>
                  <a:cubicBezTo>
                    <a:pt x="5825" y="14313"/>
                    <a:pt x="5110" y="14164"/>
                    <a:pt x="4388" y="14164"/>
                  </a:cubicBezTo>
                  <a:cubicBezTo>
                    <a:pt x="3975" y="14164"/>
                    <a:pt x="3559" y="14213"/>
                    <a:pt x="3156" y="14300"/>
                  </a:cubicBezTo>
                  <a:cubicBezTo>
                    <a:pt x="2048" y="14550"/>
                    <a:pt x="1012" y="15074"/>
                    <a:pt x="0" y="15597"/>
                  </a:cubicBezTo>
                  <a:cubicBezTo>
                    <a:pt x="241" y="15606"/>
                    <a:pt x="491" y="15611"/>
                    <a:pt x="749" y="15611"/>
                  </a:cubicBezTo>
                  <a:cubicBezTo>
                    <a:pt x="2599" y="15611"/>
                    <a:pt x="4831" y="15372"/>
                    <a:pt x="6430" y="14693"/>
                  </a:cubicBezTo>
                  <a:lnTo>
                    <a:pt x="6430" y="14693"/>
                  </a:lnTo>
                  <a:cubicBezTo>
                    <a:pt x="4799" y="18288"/>
                    <a:pt x="3810" y="22444"/>
                    <a:pt x="4620" y="26349"/>
                  </a:cubicBezTo>
                  <a:lnTo>
                    <a:pt x="4846" y="26301"/>
                  </a:lnTo>
                  <a:cubicBezTo>
                    <a:pt x="4549" y="24861"/>
                    <a:pt x="4477" y="23372"/>
                    <a:pt x="4632" y="21896"/>
                  </a:cubicBezTo>
                  <a:lnTo>
                    <a:pt x="4632" y="21896"/>
                  </a:lnTo>
                  <a:cubicBezTo>
                    <a:pt x="4739" y="22217"/>
                    <a:pt x="5049" y="22467"/>
                    <a:pt x="5334" y="22682"/>
                  </a:cubicBezTo>
                  <a:lnTo>
                    <a:pt x="7001" y="23896"/>
                  </a:lnTo>
                  <a:cubicBezTo>
                    <a:pt x="6894" y="23551"/>
                    <a:pt x="6751" y="23206"/>
                    <a:pt x="6596" y="22884"/>
                  </a:cubicBezTo>
                  <a:cubicBezTo>
                    <a:pt x="6418" y="22503"/>
                    <a:pt x="6168" y="22146"/>
                    <a:pt x="5882" y="21848"/>
                  </a:cubicBezTo>
                  <a:cubicBezTo>
                    <a:pt x="5573" y="21551"/>
                    <a:pt x="5192" y="21360"/>
                    <a:pt x="4763" y="21312"/>
                  </a:cubicBezTo>
                  <a:lnTo>
                    <a:pt x="4680" y="21443"/>
                  </a:lnTo>
                  <a:cubicBezTo>
                    <a:pt x="4858" y="20003"/>
                    <a:pt x="5192" y="18586"/>
                    <a:pt x="5668" y="17205"/>
                  </a:cubicBezTo>
                  <a:cubicBezTo>
                    <a:pt x="5704" y="17300"/>
                    <a:pt x="5739" y="17407"/>
                    <a:pt x="5751" y="17502"/>
                  </a:cubicBezTo>
                  <a:cubicBezTo>
                    <a:pt x="5823" y="17967"/>
                    <a:pt x="5930" y="18419"/>
                    <a:pt x="6085" y="18860"/>
                  </a:cubicBezTo>
                  <a:cubicBezTo>
                    <a:pt x="6537" y="20003"/>
                    <a:pt x="7573" y="20836"/>
                    <a:pt x="8680" y="21372"/>
                  </a:cubicBezTo>
                  <a:cubicBezTo>
                    <a:pt x="8549" y="20479"/>
                    <a:pt x="8025" y="19705"/>
                    <a:pt x="7442" y="19038"/>
                  </a:cubicBezTo>
                  <a:cubicBezTo>
                    <a:pt x="6870" y="18384"/>
                    <a:pt x="6227" y="17812"/>
                    <a:pt x="5692" y="17133"/>
                  </a:cubicBezTo>
                  <a:cubicBezTo>
                    <a:pt x="6037" y="16121"/>
                    <a:pt x="6442" y="15133"/>
                    <a:pt x="6906" y="14169"/>
                  </a:cubicBezTo>
                  <a:lnTo>
                    <a:pt x="6906" y="14193"/>
                  </a:lnTo>
                  <a:lnTo>
                    <a:pt x="6930" y="14204"/>
                  </a:lnTo>
                  <a:lnTo>
                    <a:pt x="6906" y="14157"/>
                  </a:lnTo>
                  <a:cubicBezTo>
                    <a:pt x="8763" y="10311"/>
                    <a:pt x="11276" y="7204"/>
                    <a:pt x="12883" y="5930"/>
                  </a:cubicBezTo>
                  <a:lnTo>
                    <a:pt x="13121" y="5739"/>
                  </a:lnTo>
                  <a:cubicBezTo>
                    <a:pt x="13193" y="5680"/>
                    <a:pt x="13264" y="5632"/>
                    <a:pt x="13324" y="5584"/>
                  </a:cubicBezTo>
                  <a:lnTo>
                    <a:pt x="13312" y="5572"/>
                  </a:lnTo>
                  <a:cubicBezTo>
                    <a:pt x="15169" y="4013"/>
                    <a:pt x="16717" y="2120"/>
                    <a:pt x="17884"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
            <p:cNvSpPr/>
            <p:nvPr/>
          </p:nvSpPr>
          <p:spPr>
            <a:xfrm>
              <a:off x="2810750" y="4002700"/>
              <a:ext cx="56875" cy="118500"/>
            </a:xfrm>
            <a:custGeom>
              <a:avLst/>
              <a:gdLst/>
              <a:ahLst/>
              <a:cxnLst/>
              <a:rect l="l" t="t" r="r" b="b"/>
              <a:pathLst>
                <a:path w="2275" h="4740" extrusionOk="0">
                  <a:moveTo>
                    <a:pt x="489" y="1"/>
                  </a:moveTo>
                  <a:lnTo>
                    <a:pt x="489" y="1"/>
                  </a:lnTo>
                  <a:cubicBezTo>
                    <a:pt x="1" y="1739"/>
                    <a:pt x="596" y="3596"/>
                    <a:pt x="2001" y="4739"/>
                  </a:cubicBezTo>
                  <a:cubicBezTo>
                    <a:pt x="2275" y="3084"/>
                    <a:pt x="1846" y="977"/>
                    <a:pt x="489"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
            <p:cNvSpPr/>
            <p:nvPr/>
          </p:nvSpPr>
          <p:spPr>
            <a:xfrm>
              <a:off x="2566075" y="4194700"/>
              <a:ext cx="183400" cy="81500"/>
            </a:xfrm>
            <a:custGeom>
              <a:avLst/>
              <a:gdLst/>
              <a:ahLst/>
              <a:cxnLst/>
              <a:rect l="l" t="t" r="r" b="b"/>
              <a:pathLst>
                <a:path w="7336" h="3260" extrusionOk="0">
                  <a:moveTo>
                    <a:pt x="1" y="0"/>
                  </a:moveTo>
                  <a:cubicBezTo>
                    <a:pt x="953" y="953"/>
                    <a:pt x="1906" y="1917"/>
                    <a:pt x="3049" y="2608"/>
                  </a:cubicBezTo>
                  <a:cubicBezTo>
                    <a:pt x="3802" y="3071"/>
                    <a:pt x="4855" y="3260"/>
                    <a:pt x="5861" y="3260"/>
                  </a:cubicBezTo>
                  <a:cubicBezTo>
                    <a:pt x="6381" y="3260"/>
                    <a:pt x="6888" y="3209"/>
                    <a:pt x="7335" y="3120"/>
                  </a:cubicBezTo>
                  <a:cubicBezTo>
                    <a:pt x="6311" y="2227"/>
                    <a:pt x="5240" y="1322"/>
                    <a:pt x="3930" y="953"/>
                  </a:cubicBezTo>
                  <a:cubicBezTo>
                    <a:pt x="3477" y="834"/>
                    <a:pt x="3025" y="750"/>
                    <a:pt x="2573" y="691"/>
                  </a:cubicBezTo>
                  <a:cubicBezTo>
                    <a:pt x="1691" y="536"/>
                    <a:pt x="834" y="310"/>
                    <a:pt x="1"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
            <p:cNvSpPr/>
            <p:nvPr/>
          </p:nvSpPr>
          <p:spPr>
            <a:xfrm>
              <a:off x="2559825" y="4414125"/>
              <a:ext cx="127125" cy="59875"/>
            </a:xfrm>
            <a:custGeom>
              <a:avLst/>
              <a:gdLst/>
              <a:ahLst/>
              <a:cxnLst/>
              <a:rect l="l" t="t" r="r" b="b"/>
              <a:pathLst>
                <a:path w="5085" h="2395" extrusionOk="0">
                  <a:moveTo>
                    <a:pt x="4319" y="0"/>
                  </a:moveTo>
                  <a:cubicBezTo>
                    <a:pt x="3335" y="0"/>
                    <a:pt x="2372" y="341"/>
                    <a:pt x="1596" y="974"/>
                  </a:cubicBezTo>
                  <a:cubicBezTo>
                    <a:pt x="1060" y="1415"/>
                    <a:pt x="620" y="2010"/>
                    <a:pt x="1" y="2344"/>
                  </a:cubicBezTo>
                  <a:cubicBezTo>
                    <a:pt x="237" y="2378"/>
                    <a:pt x="474" y="2395"/>
                    <a:pt x="709" y="2395"/>
                  </a:cubicBezTo>
                  <a:cubicBezTo>
                    <a:pt x="2188" y="2395"/>
                    <a:pt x="3600" y="1727"/>
                    <a:pt x="4525" y="546"/>
                  </a:cubicBezTo>
                  <a:lnTo>
                    <a:pt x="5085" y="70"/>
                  </a:lnTo>
                  <a:cubicBezTo>
                    <a:pt x="4830" y="23"/>
                    <a:pt x="4574" y="0"/>
                    <a:pt x="4319"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
            <p:cNvSpPr/>
            <p:nvPr/>
          </p:nvSpPr>
          <p:spPr>
            <a:xfrm>
              <a:off x="2851225" y="4149125"/>
              <a:ext cx="97675" cy="46450"/>
            </a:xfrm>
            <a:custGeom>
              <a:avLst/>
              <a:gdLst/>
              <a:ahLst/>
              <a:cxnLst/>
              <a:rect l="l" t="t" r="r" b="b"/>
              <a:pathLst>
                <a:path w="3907" h="1858" extrusionOk="0">
                  <a:moveTo>
                    <a:pt x="238" y="0"/>
                  </a:moveTo>
                  <a:cubicBezTo>
                    <a:pt x="159" y="0"/>
                    <a:pt x="80" y="1"/>
                    <a:pt x="1" y="2"/>
                  </a:cubicBezTo>
                  <a:cubicBezTo>
                    <a:pt x="465" y="656"/>
                    <a:pt x="1192" y="1049"/>
                    <a:pt x="1882" y="1430"/>
                  </a:cubicBezTo>
                  <a:cubicBezTo>
                    <a:pt x="2192" y="1633"/>
                    <a:pt x="2537" y="1776"/>
                    <a:pt x="2906" y="1847"/>
                  </a:cubicBezTo>
                  <a:cubicBezTo>
                    <a:pt x="2962" y="1854"/>
                    <a:pt x="3019" y="1858"/>
                    <a:pt x="3076" y="1858"/>
                  </a:cubicBezTo>
                  <a:cubicBezTo>
                    <a:pt x="3397" y="1858"/>
                    <a:pt x="3724" y="1742"/>
                    <a:pt x="3906" y="1490"/>
                  </a:cubicBezTo>
                  <a:cubicBezTo>
                    <a:pt x="3585" y="1133"/>
                    <a:pt x="3228" y="823"/>
                    <a:pt x="2835" y="561"/>
                  </a:cubicBezTo>
                  <a:cubicBezTo>
                    <a:pt x="2034" y="78"/>
                    <a:pt x="1162" y="0"/>
                    <a:pt x="238"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
            <p:cNvSpPr/>
            <p:nvPr/>
          </p:nvSpPr>
          <p:spPr>
            <a:xfrm>
              <a:off x="2811950" y="4197975"/>
              <a:ext cx="100325" cy="69275"/>
            </a:xfrm>
            <a:custGeom>
              <a:avLst/>
              <a:gdLst/>
              <a:ahLst/>
              <a:cxnLst/>
              <a:rect l="l" t="t" r="r" b="b"/>
              <a:pathLst>
                <a:path w="4013" h="2771" extrusionOk="0">
                  <a:moveTo>
                    <a:pt x="60" y="0"/>
                  </a:moveTo>
                  <a:lnTo>
                    <a:pt x="60" y="0"/>
                  </a:lnTo>
                  <a:cubicBezTo>
                    <a:pt x="0" y="298"/>
                    <a:pt x="143" y="536"/>
                    <a:pt x="369" y="738"/>
                  </a:cubicBezTo>
                  <a:cubicBezTo>
                    <a:pt x="596" y="929"/>
                    <a:pt x="834" y="1107"/>
                    <a:pt x="1084" y="1286"/>
                  </a:cubicBezTo>
                  <a:cubicBezTo>
                    <a:pt x="1548" y="1643"/>
                    <a:pt x="1882" y="2143"/>
                    <a:pt x="2370" y="2453"/>
                  </a:cubicBezTo>
                  <a:cubicBezTo>
                    <a:pt x="2704" y="2665"/>
                    <a:pt x="3088" y="2771"/>
                    <a:pt x="3476" y="2771"/>
                  </a:cubicBezTo>
                  <a:cubicBezTo>
                    <a:pt x="3656" y="2771"/>
                    <a:pt x="3836" y="2748"/>
                    <a:pt x="4013" y="2703"/>
                  </a:cubicBezTo>
                  <a:cubicBezTo>
                    <a:pt x="3739" y="1893"/>
                    <a:pt x="3191" y="1203"/>
                    <a:pt x="2465" y="750"/>
                  </a:cubicBezTo>
                  <a:cubicBezTo>
                    <a:pt x="1727" y="322"/>
                    <a:pt x="905" y="60"/>
                    <a:pt x="60"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
            <p:cNvSpPr/>
            <p:nvPr/>
          </p:nvSpPr>
          <p:spPr>
            <a:xfrm>
              <a:off x="2774150" y="4250350"/>
              <a:ext cx="84850" cy="91100"/>
            </a:xfrm>
            <a:custGeom>
              <a:avLst/>
              <a:gdLst/>
              <a:ahLst/>
              <a:cxnLst/>
              <a:rect l="l" t="t" r="r" b="b"/>
              <a:pathLst>
                <a:path w="3394" h="3644" extrusionOk="0">
                  <a:moveTo>
                    <a:pt x="48" y="1"/>
                  </a:moveTo>
                  <a:cubicBezTo>
                    <a:pt x="0" y="227"/>
                    <a:pt x="191" y="417"/>
                    <a:pt x="346" y="584"/>
                  </a:cubicBezTo>
                  <a:cubicBezTo>
                    <a:pt x="834" y="1120"/>
                    <a:pt x="1084" y="1834"/>
                    <a:pt x="1536" y="2406"/>
                  </a:cubicBezTo>
                  <a:cubicBezTo>
                    <a:pt x="2001" y="3013"/>
                    <a:pt x="2655" y="3442"/>
                    <a:pt x="3394" y="3644"/>
                  </a:cubicBezTo>
                  <a:cubicBezTo>
                    <a:pt x="2751" y="2096"/>
                    <a:pt x="1608" y="584"/>
                    <a:pt x="48"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
            <p:cNvSpPr/>
            <p:nvPr/>
          </p:nvSpPr>
          <p:spPr>
            <a:xfrm>
              <a:off x="2730975" y="4324175"/>
              <a:ext cx="98250" cy="99175"/>
            </a:xfrm>
            <a:custGeom>
              <a:avLst/>
              <a:gdLst/>
              <a:ahLst/>
              <a:cxnLst/>
              <a:rect l="l" t="t" r="r" b="b"/>
              <a:pathLst>
                <a:path w="3930" h="3967" extrusionOk="0">
                  <a:moveTo>
                    <a:pt x="1" y="0"/>
                  </a:moveTo>
                  <a:lnTo>
                    <a:pt x="1" y="0"/>
                  </a:lnTo>
                  <a:cubicBezTo>
                    <a:pt x="549" y="1417"/>
                    <a:pt x="1715" y="2489"/>
                    <a:pt x="2835" y="3501"/>
                  </a:cubicBezTo>
                  <a:cubicBezTo>
                    <a:pt x="3079" y="3726"/>
                    <a:pt x="3395" y="3967"/>
                    <a:pt x="3718" y="3967"/>
                  </a:cubicBezTo>
                  <a:cubicBezTo>
                    <a:pt x="3789" y="3967"/>
                    <a:pt x="3860" y="3955"/>
                    <a:pt x="3930" y="3929"/>
                  </a:cubicBezTo>
                  <a:cubicBezTo>
                    <a:pt x="3049" y="2251"/>
                    <a:pt x="1680" y="881"/>
                    <a:pt x="1"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4" name="Google Shape;394;p3"/>
          <p:cNvSpPr/>
          <p:nvPr/>
        </p:nvSpPr>
        <p:spPr>
          <a:xfrm rot="-2540834">
            <a:off x="-518845" y="4125478"/>
            <a:ext cx="3682993" cy="1894599"/>
          </a:xfrm>
          <a:custGeom>
            <a:avLst/>
            <a:gdLst/>
            <a:ahLst/>
            <a:cxnLst/>
            <a:rect l="l" t="t" r="r" b="b"/>
            <a:pathLst>
              <a:path w="49936" h="25688" extrusionOk="0">
                <a:moveTo>
                  <a:pt x="11038" y="1"/>
                </a:moveTo>
                <a:cubicBezTo>
                  <a:pt x="7313" y="1"/>
                  <a:pt x="3603" y="490"/>
                  <a:pt x="0" y="1458"/>
                </a:cubicBezTo>
                <a:lnTo>
                  <a:pt x="96" y="1934"/>
                </a:lnTo>
                <a:cubicBezTo>
                  <a:pt x="679" y="1720"/>
                  <a:pt x="1263" y="1530"/>
                  <a:pt x="1858" y="1387"/>
                </a:cubicBezTo>
                <a:cubicBezTo>
                  <a:pt x="2013" y="1351"/>
                  <a:pt x="2167" y="1315"/>
                  <a:pt x="2322" y="1279"/>
                </a:cubicBezTo>
                <a:cubicBezTo>
                  <a:pt x="3037" y="1125"/>
                  <a:pt x="3763" y="994"/>
                  <a:pt x="4477" y="887"/>
                </a:cubicBezTo>
                <a:cubicBezTo>
                  <a:pt x="4727" y="851"/>
                  <a:pt x="4965" y="827"/>
                  <a:pt x="5204" y="791"/>
                </a:cubicBezTo>
                <a:cubicBezTo>
                  <a:pt x="6239" y="672"/>
                  <a:pt x="7239" y="589"/>
                  <a:pt x="8144" y="541"/>
                </a:cubicBezTo>
                <a:cubicBezTo>
                  <a:pt x="9203" y="485"/>
                  <a:pt x="10109" y="471"/>
                  <a:pt x="10726" y="471"/>
                </a:cubicBezTo>
                <a:cubicBezTo>
                  <a:pt x="11275" y="471"/>
                  <a:pt x="11597" y="482"/>
                  <a:pt x="11597" y="482"/>
                </a:cubicBezTo>
                <a:cubicBezTo>
                  <a:pt x="11264" y="970"/>
                  <a:pt x="10966" y="1482"/>
                  <a:pt x="10704" y="2018"/>
                </a:cubicBezTo>
                <a:lnTo>
                  <a:pt x="10692" y="2030"/>
                </a:lnTo>
                <a:cubicBezTo>
                  <a:pt x="10573" y="2268"/>
                  <a:pt x="10478" y="2506"/>
                  <a:pt x="10395" y="2744"/>
                </a:cubicBezTo>
                <a:cubicBezTo>
                  <a:pt x="10359" y="2839"/>
                  <a:pt x="10335" y="2934"/>
                  <a:pt x="10311" y="3042"/>
                </a:cubicBezTo>
                <a:cubicBezTo>
                  <a:pt x="10276" y="3149"/>
                  <a:pt x="10264" y="3268"/>
                  <a:pt x="10252" y="3387"/>
                </a:cubicBezTo>
                <a:cubicBezTo>
                  <a:pt x="10216" y="3696"/>
                  <a:pt x="10276" y="3958"/>
                  <a:pt x="10478" y="4113"/>
                </a:cubicBezTo>
                <a:cubicBezTo>
                  <a:pt x="11383" y="4875"/>
                  <a:pt x="13538" y="4804"/>
                  <a:pt x="14752" y="5209"/>
                </a:cubicBezTo>
                <a:cubicBezTo>
                  <a:pt x="15955" y="5613"/>
                  <a:pt x="16479" y="6733"/>
                  <a:pt x="17419" y="6733"/>
                </a:cubicBezTo>
                <a:cubicBezTo>
                  <a:pt x="17574" y="6733"/>
                  <a:pt x="17741" y="6661"/>
                  <a:pt x="17848" y="6530"/>
                </a:cubicBezTo>
                <a:cubicBezTo>
                  <a:pt x="17955" y="6423"/>
                  <a:pt x="18038" y="6304"/>
                  <a:pt x="18098" y="6161"/>
                </a:cubicBezTo>
                <a:cubicBezTo>
                  <a:pt x="18122" y="6137"/>
                  <a:pt x="18134" y="6102"/>
                  <a:pt x="18146" y="6078"/>
                </a:cubicBezTo>
                <a:cubicBezTo>
                  <a:pt x="18217" y="5923"/>
                  <a:pt x="18277" y="5768"/>
                  <a:pt x="18336" y="5601"/>
                </a:cubicBezTo>
                <a:lnTo>
                  <a:pt x="18360" y="5506"/>
                </a:lnTo>
                <a:cubicBezTo>
                  <a:pt x="18522" y="5090"/>
                  <a:pt x="18672" y="4707"/>
                  <a:pt x="18954" y="4707"/>
                </a:cubicBezTo>
                <a:cubicBezTo>
                  <a:pt x="18962" y="4707"/>
                  <a:pt x="18970" y="4708"/>
                  <a:pt x="18979" y="4708"/>
                </a:cubicBezTo>
                <a:cubicBezTo>
                  <a:pt x="19027" y="4708"/>
                  <a:pt x="19074" y="4744"/>
                  <a:pt x="19086" y="4792"/>
                </a:cubicBezTo>
                <a:cubicBezTo>
                  <a:pt x="19086" y="4804"/>
                  <a:pt x="19086" y="4816"/>
                  <a:pt x="19086" y="4828"/>
                </a:cubicBezTo>
                <a:lnTo>
                  <a:pt x="19086" y="4839"/>
                </a:lnTo>
                <a:cubicBezTo>
                  <a:pt x="19086" y="5006"/>
                  <a:pt x="18920" y="5304"/>
                  <a:pt x="18705" y="5649"/>
                </a:cubicBezTo>
                <a:lnTo>
                  <a:pt x="18634" y="5780"/>
                </a:lnTo>
                <a:lnTo>
                  <a:pt x="18562" y="5875"/>
                </a:lnTo>
                <a:lnTo>
                  <a:pt x="18491" y="5994"/>
                </a:lnTo>
                <a:lnTo>
                  <a:pt x="18384" y="6161"/>
                </a:lnTo>
                <a:cubicBezTo>
                  <a:pt x="17967" y="6828"/>
                  <a:pt x="17574" y="7506"/>
                  <a:pt x="17884" y="7661"/>
                </a:cubicBezTo>
                <a:cubicBezTo>
                  <a:pt x="18515" y="8006"/>
                  <a:pt x="19979" y="9590"/>
                  <a:pt x="20551" y="9650"/>
                </a:cubicBezTo>
                <a:cubicBezTo>
                  <a:pt x="20565" y="9651"/>
                  <a:pt x="20580" y="9652"/>
                  <a:pt x="20594" y="9652"/>
                </a:cubicBezTo>
                <a:cubicBezTo>
                  <a:pt x="21142" y="9652"/>
                  <a:pt x="21948" y="8390"/>
                  <a:pt x="22539" y="8054"/>
                </a:cubicBezTo>
                <a:cubicBezTo>
                  <a:pt x="22575" y="8030"/>
                  <a:pt x="22610" y="8018"/>
                  <a:pt x="22658" y="7995"/>
                </a:cubicBezTo>
                <a:cubicBezTo>
                  <a:pt x="22730" y="7971"/>
                  <a:pt x="22789" y="7923"/>
                  <a:pt x="22837" y="7864"/>
                </a:cubicBezTo>
                <a:cubicBezTo>
                  <a:pt x="22884" y="7816"/>
                  <a:pt x="22932" y="7768"/>
                  <a:pt x="22968" y="7721"/>
                </a:cubicBezTo>
                <a:cubicBezTo>
                  <a:pt x="23122" y="7506"/>
                  <a:pt x="23265" y="7292"/>
                  <a:pt x="23384" y="7054"/>
                </a:cubicBezTo>
                <a:cubicBezTo>
                  <a:pt x="23480" y="6887"/>
                  <a:pt x="23575" y="6709"/>
                  <a:pt x="23670" y="6530"/>
                </a:cubicBezTo>
                <a:cubicBezTo>
                  <a:pt x="23718" y="6435"/>
                  <a:pt x="23765" y="6352"/>
                  <a:pt x="23813" y="6268"/>
                </a:cubicBezTo>
                <a:cubicBezTo>
                  <a:pt x="23944" y="6006"/>
                  <a:pt x="24075" y="5768"/>
                  <a:pt x="24206" y="5590"/>
                </a:cubicBezTo>
                <a:cubicBezTo>
                  <a:pt x="24242" y="5530"/>
                  <a:pt x="24277" y="5482"/>
                  <a:pt x="24313" y="5435"/>
                </a:cubicBezTo>
                <a:cubicBezTo>
                  <a:pt x="24349" y="5399"/>
                  <a:pt x="24384" y="5363"/>
                  <a:pt x="24432" y="5328"/>
                </a:cubicBezTo>
                <a:cubicBezTo>
                  <a:pt x="24444" y="5316"/>
                  <a:pt x="24456" y="5304"/>
                  <a:pt x="24480" y="5292"/>
                </a:cubicBezTo>
                <a:cubicBezTo>
                  <a:pt x="24497" y="5283"/>
                  <a:pt x="24519" y="5275"/>
                  <a:pt x="24540" y="5275"/>
                </a:cubicBezTo>
                <a:cubicBezTo>
                  <a:pt x="24548" y="5275"/>
                  <a:pt x="24556" y="5276"/>
                  <a:pt x="24563" y="5280"/>
                </a:cubicBezTo>
                <a:cubicBezTo>
                  <a:pt x="24599" y="5280"/>
                  <a:pt x="24623" y="5304"/>
                  <a:pt x="24646" y="5328"/>
                </a:cubicBezTo>
                <a:cubicBezTo>
                  <a:pt x="24706" y="5399"/>
                  <a:pt x="24682" y="5554"/>
                  <a:pt x="24611" y="5768"/>
                </a:cubicBezTo>
                <a:cubicBezTo>
                  <a:pt x="24230" y="6816"/>
                  <a:pt x="22444" y="9197"/>
                  <a:pt x="22313" y="9840"/>
                </a:cubicBezTo>
                <a:cubicBezTo>
                  <a:pt x="22301" y="9876"/>
                  <a:pt x="22301" y="9923"/>
                  <a:pt x="22313" y="9959"/>
                </a:cubicBezTo>
                <a:cubicBezTo>
                  <a:pt x="22360" y="10066"/>
                  <a:pt x="22420" y="10162"/>
                  <a:pt x="22491" y="10245"/>
                </a:cubicBezTo>
                <a:cubicBezTo>
                  <a:pt x="22860" y="10709"/>
                  <a:pt x="23622" y="11340"/>
                  <a:pt x="24039" y="11483"/>
                </a:cubicBezTo>
                <a:cubicBezTo>
                  <a:pt x="24071" y="11494"/>
                  <a:pt x="24102" y="11500"/>
                  <a:pt x="24133" y="11500"/>
                </a:cubicBezTo>
                <a:cubicBezTo>
                  <a:pt x="24590" y="11500"/>
                  <a:pt x="24961" y="10347"/>
                  <a:pt x="25385" y="10269"/>
                </a:cubicBezTo>
                <a:cubicBezTo>
                  <a:pt x="25411" y="10263"/>
                  <a:pt x="25433" y="10260"/>
                  <a:pt x="25451" y="10260"/>
                </a:cubicBezTo>
                <a:cubicBezTo>
                  <a:pt x="25738" y="10260"/>
                  <a:pt x="24988" y="10944"/>
                  <a:pt x="25504" y="11269"/>
                </a:cubicBezTo>
                <a:cubicBezTo>
                  <a:pt x="26039" y="11626"/>
                  <a:pt x="26504" y="12483"/>
                  <a:pt x="28778" y="13888"/>
                </a:cubicBezTo>
                <a:cubicBezTo>
                  <a:pt x="29249" y="14185"/>
                  <a:pt x="29647" y="14300"/>
                  <a:pt x="29986" y="14300"/>
                </a:cubicBezTo>
                <a:cubicBezTo>
                  <a:pt x="30409" y="14300"/>
                  <a:pt x="30740" y="14120"/>
                  <a:pt x="31004" y="13888"/>
                </a:cubicBezTo>
                <a:cubicBezTo>
                  <a:pt x="31350" y="13591"/>
                  <a:pt x="31564" y="13198"/>
                  <a:pt x="31731" y="13007"/>
                </a:cubicBezTo>
                <a:cubicBezTo>
                  <a:pt x="31802" y="12948"/>
                  <a:pt x="31850" y="12912"/>
                  <a:pt x="31897" y="12912"/>
                </a:cubicBezTo>
                <a:cubicBezTo>
                  <a:pt x="31921" y="12912"/>
                  <a:pt x="31957" y="12936"/>
                  <a:pt x="31969" y="12948"/>
                </a:cubicBezTo>
                <a:cubicBezTo>
                  <a:pt x="32112" y="13102"/>
                  <a:pt x="31862" y="13388"/>
                  <a:pt x="31540" y="13733"/>
                </a:cubicBezTo>
                <a:cubicBezTo>
                  <a:pt x="31004" y="14305"/>
                  <a:pt x="30266" y="15043"/>
                  <a:pt x="30742" y="15650"/>
                </a:cubicBezTo>
                <a:cubicBezTo>
                  <a:pt x="30790" y="15710"/>
                  <a:pt x="30838" y="15769"/>
                  <a:pt x="30885" y="15829"/>
                </a:cubicBezTo>
                <a:cubicBezTo>
                  <a:pt x="31135" y="16079"/>
                  <a:pt x="31433" y="16281"/>
                  <a:pt x="31754" y="16424"/>
                </a:cubicBezTo>
                <a:cubicBezTo>
                  <a:pt x="31885" y="16484"/>
                  <a:pt x="32016" y="16531"/>
                  <a:pt x="32159" y="16591"/>
                </a:cubicBezTo>
                <a:cubicBezTo>
                  <a:pt x="32719" y="16805"/>
                  <a:pt x="33374" y="16996"/>
                  <a:pt x="34112" y="17412"/>
                </a:cubicBezTo>
                <a:lnTo>
                  <a:pt x="34648" y="17710"/>
                </a:lnTo>
                <a:lnTo>
                  <a:pt x="34898" y="17841"/>
                </a:lnTo>
                <a:cubicBezTo>
                  <a:pt x="35279" y="18043"/>
                  <a:pt x="35660" y="18234"/>
                  <a:pt x="36053" y="18389"/>
                </a:cubicBezTo>
                <a:cubicBezTo>
                  <a:pt x="36207" y="18436"/>
                  <a:pt x="36350" y="18484"/>
                  <a:pt x="36493" y="18520"/>
                </a:cubicBezTo>
                <a:cubicBezTo>
                  <a:pt x="36636" y="18567"/>
                  <a:pt x="36779" y="18591"/>
                  <a:pt x="36934" y="18615"/>
                </a:cubicBezTo>
                <a:cubicBezTo>
                  <a:pt x="37077" y="18639"/>
                  <a:pt x="37231" y="18651"/>
                  <a:pt x="37374" y="18651"/>
                </a:cubicBezTo>
                <a:cubicBezTo>
                  <a:pt x="37529" y="18651"/>
                  <a:pt x="37696" y="18639"/>
                  <a:pt x="37850" y="18615"/>
                </a:cubicBezTo>
                <a:cubicBezTo>
                  <a:pt x="37934" y="18603"/>
                  <a:pt x="38005" y="18579"/>
                  <a:pt x="38077" y="18544"/>
                </a:cubicBezTo>
                <a:cubicBezTo>
                  <a:pt x="38208" y="18484"/>
                  <a:pt x="38315" y="18401"/>
                  <a:pt x="38410" y="18305"/>
                </a:cubicBezTo>
                <a:lnTo>
                  <a:pt x="38422" y="18293"/>
                </a:lnTo>
                <a:cubicBezTo>
                  <a:pt x="39017" y="17710"/>
                  <a:pt x="39529" y="16519"/>
                  <a:pt x="39886" y="15936"/>
                </a:cubicBezTo>
                <a:cubicBezTo>
                  <a:pt x="40015" y="15737"/>
                  <a:pt x="40122" y="15611"/>
                  <a:pt x="40211" y="15611"/>
                </a:cubicBezTo>
                <a:cubicBezTo>
                  <a:pt x="40287" y="15611"/>
                  <a:pt x="40349" y="15704"/>
                  <a:pt x="40398" y="15924"/>
                </a:cubicBezTo>
                <a:cubicBezTo>
                  <a:pt x="40410" y="16019"/>
                  <a:pt x="40422" y="16103"/>
                  <a:pt x="40422" y="16198"/>
                </a:cubicBezTo>
                <a:cubicBezTo>
                  <a:pt x="40363" y="17639"/>
                  <a:pt x="37958" y="19627"/>
                  <a:pt x="37958" y="19627"/>
                </a:cubicBezTo>
                <a:cubicBezTo>
                  <a:pt x="37958" y="19627"/>
                  <a:pt x="38970" y="20246"/>
                  <a:pt x="40017" y="20853"/>
                </a:cubicBezTo>
                <a:lnTo>
                  <a:pt x="40196" y="20960"/>
                </a:lnTo>
                <a:lnTo>
                  <a:pt x="40565" y="21175"/>
                </a:lnTo>
                <a:lnTo>
                  <a:pt x="40744" y="21270"/>
                </a:lnTo>
                <a:cubicBezTo>
                  <a:pt x="41220" y="21568"/>
                  <a:pt x="41708" y="21818"/>
                  <a:pt x="42220" y="22032"/>
                </a:cubicBezTo>
                <a:cubicBezTo>
                  <a:pt x="42243" y="22040"/>
                  <a:pt x="42265" y="22043"/>
                  <a:pt x="42287" y="22043"/>
                </a:cubicBezTo>
                <a:cubicBezTo>
                  <a:pt x="42855" y="22043"/>
                  <a:pt x="43006" y="19530"/>
                  <a:pt x="43293" y="19530"/>
                </a:cubicBezTo>
                <a:cubicBezTo>
                  <a:pt x="43336" y="19530"/>
                  <a:pt x="43383" y="19588"/>
                  <a:pt x="43434" y="19722"/>
                </a:cubicBezTo>
                <a:cubicBezTo>
                  <a:pt x="43518" y="19937"/>
                  <a:pt x="43554" y="20175"/>
                  <a:pt x="43542" y="20413"/>
                </a:cubicBezTo>
                <a:cubicBezTo>
                  <a:pt x="43542" y="21520"/>
                  <a:pt x="42994" y="23008"/>
                  <a:pt x="42994" y="23008"/>
                </a:cubicBezTo>
                <a:cubicBezTo>
                  <a:pt x="42994" y="23008"/>
                  <a:pt x="43308" y="24695"/>
                  <a:pt x="45333" y="24695"/>
                </a:cubicBezTo>
                <a:cubicBezTo>
                  <a:pt x="45539" y="24695"/>
                  <a:pt x="45763" y="24678"/>
                  <a:pt x="46006" y="24639"/>
                </a:cubicBezTo>
                <a:cubicBezTo>
                  <a:pt x="46302" y="24590"/>
                  <a:pt x="46600" y="24566"/>
                  <a:pt x="46898" y="24566"/>
                </a:cubicBezTo>
                <a:cubicBezTo>
                  <a:pt x="47177" y="24566"/>
                  <a:pt x="47456" y="24587"/>
                  <a:pt x="47733" y="24628"/>
                </a:cubicBezTo>
                <a:cubicBezTo>
                  <a:pt x="47852" y="24651"/>
                  <a:pt x="47971" y="24675"/>
                  <a:pt x="48090" y="24699"/>
                </a:cubicBezTo>
                <a:cubicBezTo>
                  <a:pt x="48197" y="24723"/>
                  <a:pt x="48304" y="24759"/>
                  <a:pt x="48411" y="24794"/>
                </a:cubicBezTo>
                <a:cubicBezTo>
                  <a:pt x="48554" y="24842"/>
                  <a:pt x="48709" y="24890"/>
                  <a:pt x="48828" y="24949"/>
                </a:cubicBezTo>
                <a:cubicBezTo>
                  <a:pt x="48923" y="24985"/>
                  <a:pt x="48995" y="25032"/>
                  <a:pt x="49078" y="25068"/>
                </a:cubicBezTo>
                <a:cubicBezTo>
                  <a:pt x="49149" y="25104"/>
                  <a:pt x="49221" y="25151"/>
                  <a:pt x="49292" y="25187"/>
                </a:cubicBezTo>
                <a:cubicBezTo>
                  <a:pt x="49352" y="25235"/>
                  <a:pt x="49411" y="25271"/>
                  <a:pt x="49471" y="25306"/>
                </a:cubicBezTo>
                <a:cubicBezTo>
                  <a:pt x="49638" y="25413"/>
                  <a:pt x="49792" y="25544"/>
                  <a:pt x="49935" y="25687"/>
                </a:cubicBezTo>
                <a:cubicBezTo>
                  <a:pt x="49781" y="25449"/>
                  <a:pt x="49697" y="25282"/>
                  <a:pt x="49602" y="25128"/>
                </a:cubicBezTo>
                <a:cubicBezTo>
                  <a:pt x="49304" y="24568"/>
                  <a:pt x="48995" y="24020"/>
                  <a:pt x="48685" y="23485"/>
                </a:cubicBezTo>
                <a:cubicBezTo>
                  <a:pt x="48602" y="23330"/>
                  <a:pt x="48518" y="23187"/>
                  <a:pt x="48435" y="23044"/>
                </a:cubicBezTo>
                <a:cubicBezTo>
                  <a:pt x="48340" y="22901"/>
                  <a:pt x="48280" y="22794"/>
                  <a:pt x="48209" y="22663"/>
                </a:cubicBezTo>
                <a:cubicBezTo>
                  <a:pt x="48090" y="22473"/>
                  <a:pt x="47971" y="22282"/>
                  <a:pt x="47864" y="22092"/>
                </a:cubicBezTo>
                <a:cubicBezTo>
                  <a:pt x="47828" y="22032"/>
                  <a:pt x="47792" y="21972"/>
                  <a:pt x="47745" y="21913"/>
                </a:cubicBezTo>
                <a:lnTo>
                  <a:pt x="47745" y="21901"/>
                </a:lnTo>
                <a:cubicBezTo>
                  <a:pt x="47614" y="21687"/>
                  <a:pt x="47471" y="21472"/>
                  <a:pt x="47340" y="21258"/>
                </a:cubicBezTo>
                <a:lnTo>
                  <a:pt x="47328" y="21234"/>
                </a:lnTo>
                <a:lnTo>
                  <a:pt x="47197" y="21044"/>
                </a:lnTo>
                <a:lnTo>
                  <a:pt x="46911" y="20603"/>
                </a:lnTo>
                <a:lnTo>
                  <a:pt x="46887" y="20568"/>
                </a:lnTo>
                <a:lnTo>
                  <a:pt x="46744" y="20341"/>
                </a:lnTo>
                <a:lnTo>
                  <a:pt x="46482" y="19960"/>
                </a:lnTo>
                <a:lnTo>
                  <a:pt x="46447" y="19913"/>
                </a:lnTo>
                <a:cubicBezTo>
                  <a:pt x="46399" y="19829"/>
                  <a:pt x="46352" y="19758"/>
                  <a:pt x="46304" y="19687"/>
                </a:cubicBezTo>
                <a:lnTo>
                  <a:pt x="46066" y="19329"/>
                </a:lnTo>
                <a:lnTo>
                  <a:pt x="46018" y="19258"/>
                </a:lnTo>
                <a:lnTo>
                  <a:pt x="45851" y="19032"/>
                </a:lnTo>
                <a:cubicBezTo>
                  <a:pt x="45780" y="18925"/>
                  <a:pt x="45709" y="18817"/>
                  <a:pt x="45625" y="18722"/>
                </a:cubicBezTo>
                <a:lnTo>
                  <a:pt x="45566" y="18627"/>
                </a:lnTo>
                <a:lnTo>
                  <a:pt x="45399" y="18401"/>
                </a:lnTo>
                <a:lnTo>
                  <a:pt x="45185" y="18103"/>
                </a:lnTo>
                <a:lnTo>
                  <a:pt x="45113" y="18008"/>
                </a:lnTo>
                <a:lnTo>
                  <a:pt x="44947" y="17782"/>
                </a:lnTo>
                <a:lnTo>
                  <a:pt x="44744" y="17508"/>
                </a:lnTo>
                <a:cubicBezTo>
                  <a:pt x="44708" y="17472"/>
                  <a:pt x="44685" y="17436"/>
                  <a:pt x="44649" y="17401"/>
                </a:cubicBezTo>
                <a:cubicBezTo>
                  <a:pt x="44589" y="17329"/>
                  <a:pt x="44542" y="17258"/>
                  <a:pt x="44482" y="17186"/>
                </a:cubicBezTo>
                <a:lnTo>
                  <a:pt x="44292" y="16924"/>
                </a:lnTo>
                <a:lnTo>
                  <a:pt x="44185" y="16793"/>
                </a:lnTo>
                <a:lnTo>
                  <a:pt x="44018" y="16591"/>
                </a:lnTo>
                <a:cubicBezTo>
                  <a:pt x="43958" y="16519"/>
                  <a:pt x="43899" y="16436"/>
                  <a:pt x="43827" y="16353"/>
                </a:cubicBezTo>
                <a:lnTo>
                  <a:pt x="43708" y="16210"/>
                </a:lnTo>
                <a:lnTo>
                  <a:pt x="43554" y="16007"/>
                </a:lnTo>
                <a:lnTo>
                  <a:pt x="43375" y="15793"/>
                </a:lnTo>
                <a:lnTo>
                  <a:pt x="43232" y="15626"/>
                </a:lnTo>
                <a:lnTo>
                  <a:pt x="43077" y="15436"/>
                </a:lnTo>
                <a:lnTo>
                  <a:pt x="42911" y="15245"/>
                </a:lnTo>
                <a:lnTo>
                  <a:pt x="42756" y="15067"/>
                </a:lnTo>
                <a:lnTo>
                  <a:pt x="42601" y="14876"/>
                </a:lnTo>
                <a:lnTo>
                  <a:pt x="42434" y="14698"/>
                </a:lnTo>
                <a:lnTo>
                  <a:pt x="42268" y="14507"/>
                </a:lnTo>
                <a:lnTo>
                  <a:pt x="42113" y="14329"/>
                </a:lnTo>
                <a:lnTo>
                  <a:pt x="41958" y="14162"/>
                </a:lnTo>
                <a:lnTo>
                  <a:pt x="41780" y="13960"/>
                </a:lnTo>
                <a:cubicBezTo>
                  <a:pt x="41732" y="13912"/>
                  <a:pt x="41672" y="13852"/>
                  <a:pt x="41625" y="13793"/>
                </a:cubicBezTo>
                <a:lnTo>
                  <a:pt x="41482" y="13650"/>
                </a:lnTo>
                <a:lnTo>
                  <a:pt x="41279" y="13436"/>
                </a:lnTo>
                <a:lnTo>
                  <a:pt x="41137" y="13281"/>
                </a:lnTo>
                <a:lnTo>
                  <a:pt x="40994" y="13138"/>
                </a:lnTo>
                <a:cubicBezTo>
                  <a:pt x="40922" y="13055"/>
                  <a:pt x="40851" y="12983"/>
                  <a:pt x="40779" y="12912"/>
                </a:cubicBezTo>
                <a:lnTo>
                  <a:pt x="40637" y="12769"/>
                </a:lnTo>
                <a:cubicBezTo>
                  <a:pt x="40589" y="12721"/>
                  <a:pt x="40553" y="12674"/>
                  <a:pt x="40506" y="12638"/>
                </a:cubicBezTo>
                <a:lnTo>
                  <a:pt x="40279" y="12412"/>
                </a:lnTo>
                <a:lnTo>
                  <a:pt x="40256" y="12376"/>
                </a:lnTo>
                <a:cubicBezTo>
                  <a:pt x="40208" y="12340"/>
                  <a:pt x="40172" y="12293"/>
                  <a:pt x="40125" y="12257"/>
                </a:cubicBezTo>
                <a:lnTo>
                  <a:pt x="40017" y="12150"/>
                </a:lnTo>
                <a:lnTo>
                  <a:pt x="39791" y="11924"/>
                </a:lnTo>
                <a:lnTo>
                  <a:pt x="39672" y="11816"/>
                </a:lnTo>
                <a:lnTo>
                  <a:pt x="39624" y="11769"/>
                </a:lnTo>
                <a:lnTo>
                  <a:pt x="39517" y="11662"/>
                </a:lnTo>
                <a:lnTo>
                  <a:pt x="39279" y="11447"/>
                </a:lnTo>
                <a:lnTo>
                  <a:pt x="39017" y="11185"/>
                </a:lnTo>
                <a:lnTo>
                  <a:pt x="38779" y="10971"/>
                </a:lnTo>
                <a:lnTo>
                  <a:pt x="38577" y="10793"/>
                </a:lnTo>
                <a:lnTo>
                  <a:pt x="38529" y="10745"/>
                </a:lnTo>
                <a:lnTo>
                  <a:pt x="38505" y="10733"/>
                </a:lnTo>
                <a:lnTo>
                  <a:pt x="38267" y="10519"/>
                </a:lnTo>
                <a:lnTo>
                  <a:pt x="38053" y="10328"/>
                </a:lnTo>
                <a:lnTo>
                  <a:pt x="37981" y="10269"/>
                </a:lnTo>
                <a:lnTo>
                  <a:pt x="37755" y="10066"/>
                </a:lnTo>
                <a:lnTo>
                  <a:pt x="37529" y="9876"/>
                </a:lnTo>
                <a:lnTo>
                  <a:pt x="37446" y="9816"/>
                </a:lnTo>
                <a:lnTo>
                  <a:pt x="37243" y="9638"/>
                </a:lnTo>
                <a:lnTo>
                  <a:pt x="36993" y="9435"/>
                </a:lnTo>
                <a:lnTo>
                  <a:pt x="36922" y="9376"/>
                </a:lnTo>
                <a:lnTo>
                  <a:pt x="36719" y="9209"/>
                </a:lnTo>
                <a:lnTo>
                  <a:pt x="36469" y="9007"/>
                </a:lnTo>
                <a:lnTo>
                  <a:pt x="36386" y="8935"/>
                </a:lnTo>
                <a:lnTo>
                  <a:pt x="36195" y="8792"/>
                </a:lnTo>
                <a:lnTo>
                  <a:pt x="35934" y="8590"/>
                </a:lnTo>
                <a:cubicBezTo>
                  <a:pt x="35898" y="8566"/>
                  <a:pt x="35874" y="8542"/>
                  <a:pt x="35838" y="8518"/>
                </a:cubicBezTo>
                <a:lnTo>
                  <a:pt x="35660" y="8387"/>
                </a:lnTo>
                <a:lnTo>
                  <a:pt x="35386" y="8173"/>
                </a:lnTo>
                <a:lnTo>
                  <a:pt x="35291" y="8102"/>
                </a:lnTo>
                <a:lnTo>
                  <a:pt x="35136" y="7983"/>
                </a:lnTo>
                <a:lnTo>
                  <a:pt x="34850" y="7780"/>
                </a:lnTo>
                <a:lnTo>
                  <a:pt x="34767" y="7721"/>
                </a:lnTo>
                <a:lnTo>
                  <a:pt x="34743" y="7709"/>
                </a:lnTo>
                <a:lnTo>
                  <a:pt x="34588" y="7602"/>
                </a:lnTo>
                <a:lnTo>
                  <a:pt x="34314" y="7399"/>
                </a:lnTo>
                <a:lnTo>
                  <a:pt x="34183" y="7304"/>
                </a:lnTo>
                <a:lnTo>
                  <a:pt x="34148" y="7280"/>
                </a:lnTo>
                <a:lnTo>
                  <a:pt x="34124" y="7268"/>
                </a:lnTo>
                <a:lnTo>
                  <a:pt x="34100" y="7256"/>
                </a:lnTo>
                <a:lnTo>
                  <a:pt x="34052" y="7221"/>
                </a:lnTo>
                <a:cubicBezTo>
                  <a:pt x="33957" y="7161"/>
                  <a:pt x="33862" y="7090"/>
                  <a:pt x="33767" y="7030"/>
                </a:cubicBezTo>
                <a:lnTo>
                  <a:pt x="33624" y="6935"/>
                </a:lnTo>
                <a:lnTo>
                  <a:pt x="33505" y="6852"/>
                </a:lnTo>
                <a:lnTo>
                  <a:pt x="33219" y="6673"/>
                </a:lnTo>
                <a:lnTo>
                  <a:pt x="33064" y="6566"/>
                </a:lnTo>
                <a:lnTo>
                  <a:pt x="32945" y="6482"/>
                </a:lnTo>
                <a:lnTo>
                  <a:pt x="32683" y="6316"/>
                </a:lnTo>
                <a:lnTo>
                  <a:pt x="32505" y="6209"/>
                </a:lnTo>
                <a:lnTo>
                  <a:pt x="32385" y="6125"/>
                </a:lnTo>
                <a:lnTo>
                  <a:pt x="32124" y="5971"/>
                </a:lnTo>
                <a:lnTo>
                  <a:pt x="31933" y="5851"/>
                </a:lnTo>
                <a:lnTo>
                  <a:pt x="31814" y="5780"/>
                </a:lnTo>
                <a:lnTo>
                  <a:pt x="31576" y="5637"/>
                </a:lnTo>
                <a:lnTo>
                  <a:pt x="31373" y="5518"/>
                </a:lnTo>
                <a:lnTo>
                  <a:pt x="31254" y="5447"/>
                </a:lnTo>
                <a:cubicBezTo>
                  <a:pt x="31171" y="5399"/>
                  <a:pt x="31100" y="5363"/>
                  <a:pt x="31016" y="5316"/>
                </a:cubicBezTo>
                <a:lnTo>
                  <a:pt x="30802" y="5185"/>
                </a:lnTo>
                <a:cubicBezTo>
                  <a:pt x="30766" y="5161"/>
                  <a:pt x="30719" y="5149"/>
                  <a:pt x="30683" y="5125"/>
                </a:cubicBezTo>
                <a:lnTo>
                  <a:pt x="30457" y="5006"/>
                </a:lnTo>
                <a:lnTo>
                  <a:pt x="30230" y="4875"/>
                </a:lnTo>
                <a:lnTo>
                  <a:pt x="30123" y="4816"/>
                </a:lnTo>
                <a:lnTo>
                  <a:pt x="29909" y="4697"/>
                </a:lnTo>
                <a:lnTo>
                  <a:pt x="29659" y="4566"/>
                </a:lnTo>
                <a:lnTo>
                  <a:pt x="29540" y="4506"/>
                </a:lnTo>
                <a:cubicBezTo>
                  <a:pt x="29480" y="4470"/>
                  <a:pt x="29409" y="4447"/>
                  <a:pt x="29337" y="4411"/>
                </a:cubicBezTo>
                <a:lnTo>
                  <a:pt x="29076" y="4280"/>
                </a:lnTo>
                <a:lnTo>
                  <a:pt x="28945" y="4208"/>
                </a:lnTo>
                <a:lnTo>
                  <a:pt x="28778" y="4125"/>
                </a:lnTo>
                <a:lnTo>
                  <a:pt x="28516" y="3994"/>
                </a:lnTo>
                <a:lnTo>
                  <a:pt x="28397" y="3946"/>
                </a:lnTo>
                <a:lnTo>
                  <a:pt x="28206" y="3851"/>
                </a:lnTo>
                <a:lnTo>
                  <a:pt x="27944" y="3732"/>
                </a:lnTo>
                <a:lnTo>
                  <a:pt x="27825" y="3673"/>
                </a:lnTo>
                <a:lnTo>
                  <a:pt x="27611" y="3577"/>
                </a:lnTo>
                <a:lnTo>
                  <a:pt x="27373" y="3470"/>
                </a:lnTo>
                <a:lnTo>
                  <a:pt x="27242" y="3411"/>
                </a:lnTo>
                <a:lnTo>
                  <a:pt x="27028" y="3315"/>
                </a:lnTo>
                <a:lnTo>
                  <a:pt x="26801" y="3220"/>
                </a:lnTo>
                <a:lnTo>
                  <a:pt x="26659" y="3161"/>
                </a:lnTo>
                <a:lnTo>
                  <a:pt x="26432" y="3065"/>
                </a:lnTo>
                <a:lnTo>
                  <a:pt x="26230" y="2982"/>
                </a:lnTo>
                <a:lnTo>
                  <a:pt x="26063" y="2911"/>
                </a:lnTo>
                <a:lnTo>
                  <a:pt x="25837" y="2827"/>
                </a:lnTo>
                <a:lnTo>
                  <a:pt x="25647" y="2744"/>
                </a:lnTo>
                <a:lnTo>
                  <a:pt x="25480" y="2684"/>
                </a:lnTo>
                <a:lnTo>
                  <a:pt x="25242" y="2589"/>
                </a:lnTo>
                <a:lnTo>
                  <a:pt x="25075" y="2530"/>
                </a:lnTo>
                <a:lnTo>
                  <a:pt x="24885" y="2458"/>
                </a:lnTo>
                <a:lnTo>
                  <a:pt x="24646" y="2375"/>
                </a:lnTo>
                <a:lnTo>
                  <a:pt x="24492" y="2315"/>
                </a:lnTo>
                <a:lnTo>
                  <a:pt x="24301" y="2244"/>
                </a:lnTo>
                <a:lnTo>
                  <a:pt x="24051" y="2161"/>
                </a:lnTo>
                <a:lnTo>
                  <a:pt x="23908" y="2113"/>
                </a:lnTo>
                <a:lnTo>
                  <a:pt x="23706" y="2041"/>
                </a:lnTo>
                <a:cubicBezTo>
                  <a:pt x="23622" y="2018"/>
                  <a:pt x="23539" y="1982"/>
                  <a:pt x="23444" y="1958"/>
                </a:cubicBezTo>
                <a:lnTo>
                  <a:pt x="23325" y="1922"/>
                </a:lnTo>
                <a:lnTo>
                  <a:pt x="23111" y="1851"/>
                </a:lnTo>
                <a:lnTo>
                  <a:pt x="22849" y="1768"/>
                </a:lnTo>
                <a:lnTo>
                  <a:pt x="22741" y="1732"/>
                </a:lnTo>
                <a:lnTo>
                  <a:pt x="22515" y="1660"/>
                </a:lnTo>
                <a:lnTo>
                  <a:pt x="22241" y="1589"/>
                </a:lnTo>
                <a:lnTo>
                  <a:pt x="22158" y="1565"/>
                </a:lnTo>
                <a:lnTo>
                  <a:pt x="21908" y="1494"/>
                </a:lnTo>
                <a:lnTo>
                  <a:pt x="21634" y="1410"/>
                </a:lnTo>
                <a:lnTo>
                  <a:pt x="21563" y="1399"/>
                </a:lnTo>
                <a:lnTo>
                  <a:pt x="21313" y="1327"/>
                </a:lnTo>
                <a:lnTo>
                  <a:pt x="21027" y="1256"/>
                </a:lnTo>
                <a:lnTo>
                  <a:pt x="20979" y="1244"/>
                </a:lnTo>
                <a:lnTo>
                  <a:pt x="20705" y="1172"/>
                </a:lnTo>
                <a:lnTo>
                  <a:pt x="20408" y="1101"/>
                </a:lnTo>
                <a:lnTo>
                  <a:pt x="20384" y="1101"/>
                </a:lnTo>
                <a:lnTo>
                  <a:pt x="20098" y="1029"/>
                </a:lnTo>
                <a:lnTo>
                  <a:pt x="19789" y="958"/>
                </a:lnTo>
                <a:lnTo>
                  <a:pt x="19491" y="898"/>
                </a:lnTo>
                <a:lnTo>
                  <a:pt x="19181" y="827"/>
                </a:lnTo>
                <a:lnTo>
                  <a:pt x="18872" y="768"/>
                </a:lnTo>
                <a:lnTo>
                  <a:pt x="18574" y="708"/>
                </a:lnTo>
                <a:lnTo>
                  <a:pt x="18217" y="648"/>
                </a:lnTo>
                <a:lnTo>
                  <a:pt x="17824" y="577"/>
                </a:lnTo>
                <a:cubicBezTo>
                  <a:pt x="17669" y="553"/>
                  <a:pt x="17526" y="517"/>
                  <a:pt x="17360" y="494"/>
                </a:cubicBezTo>
                <a:lnTo>
                  <a:pt x="17110" y="458"/>
                </a:lnTo>
                <a:lnTo>
                  <a:pt x="16753" y="398"/>
                </a:lnTo>
                <a:lnTo>
                  <a:pt x="16479" y="363"/>
                </a:lnTo>
                <a:lnTo>
                  <a:pt x="16133" y="315"/>
                </a:lnTo>
                <a:lnTo>
                  <a:pt x="15860" y="291"/>
                </a:lnTo>
                <a:lnTo>
                  <a:pt x="15526" y="244"/>
                </a:lnTo>
                <a:lnTo>
                  <a:pt x="15252" y="220"/>
                </a:lnTo>
                <a:lnTo>
                  <a:pt x="14907" y="184"/>
                </a:lnTo>
                <a:lnTo>
                  <a:pt x="14633" y="160"/>
                </a:lnTo>
                <a:cubicBezTo>
                  <a:pt x="14526" y="148"/>
                  <a:pt x="14407" y="136"/>
                  <a:pt x="14288" y="125"/>
                </a:cubicBezTo>
                <a:lnTo>
                  <a:pt x="14026" y="101"/>
                </a:lnTo>
                <a:lnTo>
                  <a:pt x="13800" y="89"/>
                </a:lnTo>
                <a:lnTo>
                  <a:pt x="13693" y="89"/>
                </a:lnTo>
                <a:cubicBezTo>
                  <a:pt x="13550" y="77"/>
                  <a:pt x="13419" y="65"/>
                  <a:pt x="13276" y="65"/>
                </a:cubicBezTo>
                <a:lnTo>
                  <a:pt x="13097" y="65"/>
                </a:lnTo>
                <a:cubicBezTo>
                  <a:pt x="12919" y="53"/>
                  <a:pt x="12740" y="41"/>
                  <a:pt x="12573" y="41"/>
                </a:cubicBezTo>
                <a:lnTo>
                  <a:pt x="12371" y="29"/>
                </a:lnTo>
                <a:cubicBezTo>
                  <a:pt x="12145" y="29"/>
                  <a:pt x="11919" y="17"/>
                  <a:pt x="11704" y="6"/>
                </a:cubicBezTo>
                <a:lnTo>
                  <a:pt x="11681" y="6"/>
                </a:lnTo>
                <a:cubicBezTo>
                  <a:pt x="11466" y="2"/>
                  <a:pt x="11252" y="1"/>
                  <a:pt x="110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5" name="Google Shape;395;p3"/>
          <p:cNvGrpSpPr/>
          <p:nvPr/>
        </p:nvGrpSpPr>
        <p:grpSpPr>
          <a:xfrm rot="3450807">
            <a:off x="-42016" y="2544063"/>
            <a:ext cx="1380550" cy="3255999"/>
            <a:chOff x="6152550" y="3804050"/>
            <a:chExt cx="386075" cy="910550"/>
          </a:xfrm>
        </p:grpSpPr>
        <p:sp>
          <p:nvSpPr>
            <p:cNvPr id="396" name="Google Shape;396;p3"/>
            <p:cNvSpPr/>
            <p:nvPr/>
          </p:nvSpPr>
          <p:spPr>
            <a:xfrm>
              <a:off x="6152550" y="3804050"/>
              <a:ext cx="386075" cy="847575"/>
            </a:xfrm>
            <a:custGeom>
              <a:avLst/>
              <a:gdLst/>
              <a:ahLst/>
              <a:cxnLst/>
              <a:rect l="l" t="t" r="r" b="b"/>
              <a:pathLst>
                <a:path w="15443" h="33903" extrusionOk="0">
                  <a:moveTo>
                    <a:pt x="2736" y="1"/>
                  </a:moveTo>
                  <a:cubicBezTo>
                    <a:pt x="2631" y="1"/>
                    <a:pt x="2572" y="5"/>
                    <a:pt x="2572" y="5"/>
                  </a:cubicBezTo>
                  <a:cubicBezTo>
                    <a:pt x="1608" y="493"/>
                    <a:pt x="84" y="1458"/>
                    <a:pt x="143" y="4696"/>
                  </a:cubicBezTo>
                  <a:cubicBezTo>
                    <a:pt x="1179" y="5327"/>
                    <a:pt x="2572" y="6137"/>
                    <a:pt x="2572" y="6137"/>
                  </a:cubicBezTo>
                  <a:lnTo>
                    <a:pt x="215" y="5780"/>
                  </a:lnTo>
                  <a:lnTo>
                    <a:pt x="215" y="5780"/>
                  </a:lnTo>
                  <a:cubicBezTo>
                    <a:pt x="226" y="5935"/>
                    <a:pt x="250" y="6101"/>
                    <a:pt x="274" y="6268"/>
                  </a:cubicBezTo>
                  <a:cubicBezTo>
                    <a:pt x="917" y="10757"/>
                    <a:pt x="0" y="12507"/>
                    <a:pt x="357" y="18972"/>
                  </a:cubicBezTo>
                  <a:lnTo>
                    <a:pt x="4644" y="18972"/>
                  </a:lnTo>
                  <a:lnTo>
                    <a:pt x="596" y="21008"/>
                  </a:lnTo>
                  <a:cubicBezTo>
                    <a:pt x="1429" y="25473"/>
                    <a:pt x="3977" y="25854"/>
                    <a:pt x="5596" y="29580"/>
                  </a:cubicBezTo>
                  <a:cubicBezTo>
                    <a:pt x="5858" y="30188"/>
                    <a:pt x="6203" y="30759"/>
                    <a:pt x="6632" y="31283"/>
                  </a:cubicBezTo>
                  <a:lnTo>
                    <a:pt x="8132" y="30735"/>
                  </a:lnTo>
                  <a:lnTo>
                    <a:pt x="7037" y="31747"/>
                  </a:lnTo>
                  <a:cubicBezTo>
                    <a:pt x="9085" y="33831"/>
                    <a:pt x="11799" y="33902"/>
                    <a:pt x="11799" y="33902"/>
                  </a:cubicBezTo>
                  <a:cubicBezTo>
                    <a:pt x="11799" y="33902"/>
                    <a:pt x="14407" y="29295"/>
                    <a:pt x="15228" y="25711"/>
                  </a:cubicBezTo>
                  <a:cubicBezTo>
                    <a:pt x="15443" y="24770"/>
                    <a:pt x="15407" y="23699"/>
                    <a:pt x="15216" y="22544"/>
                  </a:cubicBezTo>
                  <a:lnTo>
                    <a:pt x="13026" y="23020"/>
                  </a:lnTo>
                  <a:lnTo>
                    <a:pt x="14990" y="21389"/>
                  </a:lnTo>
                  <a:cubicBezTo>
                    <a:pt x="14300" y="18412"/>
                    <a:pt x="12883" y="15055"/>
                    <a:pt x="12276" y="12126"/>
                  </a:cubicBezTo>
                  <a:cubicBezTo>
                    <a:pt x="11990" y="10661"/>
                    <a:pt x="11430" y="9268"/>
                    <a:pt x="10621" y="8018"/>
                  </a:cubicBezTo>
                  <a:lnTo>
                    <a:pt x="8251" y="8399"/>
                  </a:lnTo>
                  <a:lnTo>
                    <a:pt x="9763" y="6768"/>
                  </a:lnTo>
                  <a:cubicBezTo>
                    <a:pt x="8954" y="5673"/>
                    <a:pt x="8108" y="4625"/>
                    <a:pt x="7418" y="3137"/>
                  </a:cubicBezTo>
                  <a:cubicBezTo>
                    <a:pt x="6067" y="197"/>
                    <a:pt x="3420" y="1"/>
                    <a:pt x="27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
            <p:cNvSpPr/>
            <p:nvPr/>
          </p:nvSpPr>
          <p:spPr>
            <a:xfrm>
              <a:off x="6152550" y="3811600"/>
              <a:ext cx="282800" cy="838825"/>
            </a:xfrm>
            <a:custGeom>
              <a:avLst/>
              <a:gdLst/>
              <a:ahLst/>
              <a:cxnLst/>
              <a:rect l="l" t="t" r="r" b="b"/>
              <a:pathLst>
                <a:path w="11312" h="33553" extrusionOk="0">
                  <a:moveTo>
                    <a:pt x="2060" y="1"/>
                  </a:moveTo>
                  <a:cubicBezTo>
                    <a:pt x="1155" y="584"/>
                    <a:pt x="95" y="1704"/>
                    <a:pt x="143" y="4406"/>
                  </a:cubicBezTo>
                  <a:cubicBezTo>
                    <a:pt x="1179" y="5025"/>
                    <a:pt x="2572" y="5835"/>
                    <a:pt x="2572" y="5835"/>
                  </a:cubicBezTo>
                  <a:lnTo>
                    <a:pt x="215" y="5478"/>
                  </a:lnTo>
                  <a:lnTo>
                    <a:pt x="215" y="5478"/>
                  </a:lnTo>
                  <a:cubicBezTo>
                    <a:pt x="226" y="5633"/>
                    <a:pt x="250" y="5799"/>
                    <a:pt x="274" y="5966"/>
                  </a:cubicBezTo>
                  <a:cubicBezTo>
                    <a:pt x="917" y="10455"/>
                    <a:pt x="0" y="12205"/>
                    <a:pt x="357" y="18670"/>
                  </a:cubicBezTo>
                  <a:lnTo>
                    <a:pt x="4644" y="18670"/>
                  </a:lnTo>
                  <a:lnTo>
                    <a:pt x="596" y="20706"/>
                  </a:lnTo>
                  <a:cubicBezTo>
                    <a:pt x="1429" y="25171"/>
                    <a:pt x="3977" y="25552"/>
                    <a:pt x="5596" y="29278"/>
                  </a:cubicBezTo>
                  <a:cubicBezTo>
                    <a:pt x="5858" y="29886"/>
                    <a:pt x="6203" y="30457"/>
                    <a:pt x="6632" y="30981"/>
                  </a:cubicBezTo>
                  <a:lnTo>
                    <a:pt x="8132" y="30433"/>
                  </a:lnTo>
                  <a:lnTo>
                    <a:pt x="7037" y="31445"/>
                  </a:lnTo>
                  <a:cubicBezTo>
                    <a:pt x="8561" y="32993"/>
                    <a:pt x="10442" y="33434"/>
                    <a:pt x="11311" y="33553"/>
                  </a:cubicBezTo>
                  <a:cubicBezTo>
                    <a:pt x="6299" y="11562"/>
                    <a:pt x="2727" y="1739"/>
                    <a:pt x="20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
            <p:cNvSpPr/>
            <p:nvPr/>
          </p:nvSpPr>
          <p:spPr>
            <a:xfrm>
              <a:off x="6216475" y="3841875"/>
              <a:ext cx="244475" cy="872725"/>
            </a:xfrm>
            <a:custGeom>
              <a:avLst/>
              <a:gdLst/>
              <a:ahLst/>
              <a:cxnLst/>
              <a:rect l="l" t="t" r="r" b="b"/>
              <a:pathLst>
                <a:path w="9779" h="34909" extrusionOk="0">
                  <a:moveTo>
                    <a:pt x="68" y="0"/>
                  </a:moveTo>
                  <a:cubicBezTo>
                    <a:pt x="34" y="0"/>
                    <a:pt x="1" y="28"/>
                    <a:pt x="15" y="64"/>
                  </a:cubicBezTo>
                  <a:cubicBezTo>
                    <a:pt x="3218" y="11518"/>
                    <a:pt x="6230" y="23019"/>
                    <a:pt x="8909" y="34616"/>
                  </a:cubicBezTo>
                  <a:cubicBezTo>
                    <a:pt x="8956" y="34819"/>
                    <a:pt x="9111" y="34908"/>
                    <a:pt x="9273" y="34908"/>
                  </a:cubicBezTo>
                  <a:cubicBezTo>
                    <a:pt x="9518" y="34908"/>
                    <a:pt x="9778" y="34705"/>
                    <a:pt x="9707" y="34390"/>
                  </a:cubicBezTo>
                  <a:cubicBezTo>
                    <a:pt x="7016" y="22805"/>
                    <a:pt x="3861" y="11315"/>
                    <a:pt x="122" y="40"/>
                  </a:cubicBezTo>
                  <a:cubicBezTo>
                    <a:pt x="113" y="12"/>
                    <a:pt x="90" y="0"/>
                    <a:pt x="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9" name="Google Shape;399;p3"/>
          <p:cNvSpPr txBox="1">
            <a:spLocks noGrp="1"/>
          </p:cNvSpPr>
          <p:nvPr>
            <p:ph type="title"/>
          </p:nvPr>
        </p:nvSpPr>
        <p:spPr>
          <a:xfrm>
            <a:off x="2020450" y="2332025"/>
            <a:ext cx="5103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9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00" name="Google Shape;400;p3"/>
          <p:cNvSpPr txBox="1">
            <a:spLocks noGrp="1"/>
          </p:cNvSpPr>
          <p:nvPr>
            <p:ph type="subTitle" idx="1"/>
          </p:nvPr>
        </p:nvSpPr>
        <p:spPr>
          <a:xfrm>
            <a:off x="2391925" y="3132175"/>
            <a:ext cx="43602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1" name="Google Shape;401;p3"/>
          <p:cNvSpPr txBox="1">
            <a:spLocks noGrp="1"/>
          </p:cNvSpPr>
          <p:nvPr>
            <p:ph type="title" idx="2" hasCustomPrompt="1"/>
          </p:nvPr>
        </p:nvSpPr>
        <p:spPr>
          <a:xfrm>
            <a:off x="3903525" y="1337825"/>
            <a:ext cx="1332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pic>
        <p:nvPicPr>
          <p:cNvPr id="402" name="Google Shape;402;p3"/>
          <p:cNvPicPr preferRelativeResize="0"/>
          <p:nvPr/>
        </p:nvPicPr>
        <p:blipFill>
          <a:blip r:embed="rId2">
            <a:alphaModFix amt="50000"/>
          </a:blip>
          <a:stretch>
            <a:fillRect/>
          </a:stretch>
        </p:blipFill>
        <p:spPr>
          <a:xfrm>
            <a:off x="-1450974" y="-1598107"/>
            <a:ext cx="3852000" cy="3445953"/>
          </a:xfrm>
          <a:prstGeom prst="rect">
            <a:avLst/>
          </a:prstGeom>
          <a:noFill/>
          <a:ln>
            <a:noFill/>
          </a:ln>
        </p:spPr>
      </p:pic>
      <p:pic>
        <p:nvPicPr>
          <p:cNvPr id="403" name="Google Shape;403;p3"/>
          <p:cNvPicPr preferRelativeResize="0"/>
          <p:nvPr/>
        </p:nvPicPr>
        <p:blipFill>
          <a:blip r:embed="rId2">
            <a:alphaModFix amt="50000"/>
          </a:blip>
          <a:stretch>
            <a:fillRect/>
          </a:stretch>
        </p:blipFill>
        <p:spPr>
          <a:xfrm>
            <a:off x="6738026" y="-1188532"/>
            <a:ext cx="3852000" cy="3445953"/>
          </a:xfrm>
          <a:prstGeom prst="rect">
            <a:avLst/>
          </a:prstGeom>
          <a:noFill/>
          <a:ln>
            <a:noFill/>
          </a:ln>
        </p:spPr>
      </p:pic>
      <p:pic>
        <p:nvPicPr>
          <p:cNvPr id="404" name="Google Shape;404;p3"/>
          <p:cNvPicPr preferRelativeResize="0"/>
          <p:nvPr/>
        </p:nvPicPr>
        <p:blipFill>
          <a:blip r:embed="rId2">
            <a:alphaModFix amt="50000"/>
          </a:blip>
          <a:stretch>
            <a:fillRect/>
          </a:stretch>
        </p:blipFill>
        <p:spPr>
          <a:xfrm>
            <a:off x="7000376" y="2569393"/>
            <a:ext cx="3852000" cy="3445953"/>
          </a:xfrm>
          <a:prstGeom prst="rect">
            <a:avLst/>
          </a:prstGeom>
          <a:noFill/>
          <a:ln>
            <a:noFill/>
          </a:ln>
        </p:spPr>
      </p:pic>
      <p:pic>
        <p:nvPicPr>
          <p:cNvPr id="405" name="Google Shape;405;p3"/>
          <p:cNvPicPr preferRelativeResize="0"/>
          <p:nvPr/>
        </p:nvPicPr>
        <p:blipFill>
          <a:blip r:embed="rId2">
            <a:alphaModFix amt="50000"/>
          </a:blip>
          <a:stretch>
            <a:fillRect/>
          </a:stretch>
        </p:blipFill>
        <p:spPr>
          <a:xfrm rot="-1518675">
            <a:off x="-1049136" y="2179619"/>
            <a:ext cx="3852000" cy="344595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1413"/>
        <p:cNvGrpSpPr/>
        <p:nvPr/>
      </p:nvGrpSpPr>
      <p:grpSpPr>
        <a:xfrm>
          <a:off x="0" y="0"/>
          <a:ext cx="0" cy="0"/>
          <a:chOff x="0" y="0"/>
          <a:chExt cx="0" cy="0"/>
        </a:xfrm>
      </p:grpSpPr>
      <p:sp>
        <p:nvSpPr>
          <p:cNvPr id="1414" name="Google Shape;1414;p16"/>
          <p:cNvSpPr/>
          <p:nvPr/>
        </p:nvSpPr>
        <p:spPr>
          <a:xfrm rot="6008301">
            <a:off x="1881997" y="-541950"/>
            <a:ext cx="5342027" cy="6496703"/>
          </a:xfrm>
          <a:custGeom>
            <a:avLst/>
            <a:gdLst/>
            <a:ahLst/>
            <a:cxnLst/>
            <a:rect l="l" t="t" r="r" b="b"/>
            <a:pathLst>
              <a:path w="43199" h="42662" extrusionOk="0">
                <a:moveTo>
                  <a:pt x="20782" y="1"/>
                </a:moveTo>
                <a:cubicBezTo>
                  <a:pt x="15645" y="1"/>
                  <a:pt x="9975" y="653"/>
                  <a:pt x="7773" y="3589"/>
                </a:cubicBezTo>
                <a:cubicBezTo>
                  <a:pt x="1102" y="12462"/>
                  <a:pt x="14578" y="15664"/>
                  <a:pt x="8941" y="24137"/>
                </a:cubicBezTo>
                <a:cubicBezTo>
                  <a:pt x="5572" y="28673"/>
                  <a:pt x="1" y="35878"/>
                  <a:pt x="7006" y="39981"/>
                </a:cubicBezTo>
                <a:cubicBezTo>
                  <a:pt x="10665" y="41732"/>
                  <a:pt x="15033" y="42661"/>
                  <a:pt x="19405" y="42661"/>
                </a:cubicBezTo>
                <a:cubicBezTo>
                  <a:pt x="25198" y="42661"/>
                  <a:pt x="30996" y="41030"/>
                  <a:pt x="35159" y="37513"/>
                </a:cubicBezTo>
                <a:cubicBezTo>
                  <a:pt x="43198" y="28840"/>
                  <a:pt x="31190" y="25838"/>
                  <a:pt x="33191" y="18666"/>
                </a:cubicBezTo>
                <a:cubicBezTo>
                  <a:pt x="33925" y="17165"/>
                  <a:pt x="35493" y="16298"/>
                  <a:pt x="36627" y="15030"/>
                </a:cubicBezTo>
                <a:cubicBezTo>
                  <a:pt x="41697" y="8826"/>
                  <a:pt x="34692" y="987"/>
                  <a:pt x="27587" y="286"/>
                </a:cubicBezTo>
                <a:cubicBezTo>
                  <a:pt x="25786" y="164"/>
                  <a:pt x="23351" y="1"/>
                  <a:pt x="207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5" name="Google Shape;1415;p16"/>
          <p:cNvGrpSpPr/>
          <p:nvPr/>
        </p:nvGrpSpPr>
        <p:grpSpPr>
          <a:xfrm>
            <a:off x="7373660" y="2784601"/>
            <a:ext cx="1206654" cy="2417350"/>
            <a:chOff x="3238525" y="2739250"/>
            <a:chExt cx="1148975" cy="2301800"/>
          </a:xfrm>
        </p:grpSpPr>
        <p:sp>
          <p:nvSpPr>
            <p:cNvPr id="1416" name="Google Shape;1416;p16"/>
            <p:cNvSpPr/>
            <p:nvPr/>
          </p:nvSpPr>
          <p:spPr>
            <a:xfrm>
              <a:off x="3865425" y="4776100"/>
              <a:ext cx="63400" cy="33125"/>
            </a:xfrm>
            <a:custGeom>
              <a:avLst/>
              <a:gdLst/>
              <a:ahLst/>
              <a:cxnLst/>
              <a:rect l="l" t="t" r="r" b="b"/>
              <a:pathLst>
                <a:path w="2536" h="1325" extrusionOk="0">
                  <a:moveTo>
                    <a:pt x="1454" y="0"/>
                  </a:moveTo>
                  <a:cubicBezTo>
                    <a:pt x="1172" y="0"/>
                    <a:pt x="897" y="33"/>
                    <a:pt x="701" y="111"/>
                  </a:cubicBezTo>
                  <a:cubicBezTo>
                    <a:pt x="268" y="244"/>
                    <a:pt x="1" y="978"/>
                    <a:pt x="34" y="1078"/>
                  </a:cubicBezTo>
                  <a:cubicBezTo>
                    <a:pt x="61" y="1105"/>
                    <a:pt x="474" y="1325"/>
                    <a:pt x="860" y="1325"/>
                  </a:cubicBezTo>
                  <a:cubicBezTo>
                    <a:pt x="955" y="1325"/>
                    <a:pt x="1049" y="1312"/>
                    <a:pt x="1135" y="1279"/>
                  </a:cubicBezTo>
                  <a:cubicBezTo>
                    <a:pt x="1435" y="1112"/>
                    <a:pt x="1935" y="645"/>
                    <a:pt x="2269" y="378"/>
                  </a:cubicBezTo>
                  <a:cubicBezTo>
                    <a:pt x="2536" y="111"/>
                    <a:pt x="2503" y="78"/>
                    <a:pt x="2036" y="44"/>
                  </a:cubicBezTo>
                  <a:cubicBezTo>
                    <a:pt x="1856" y="17"/>
                    <a:pt x="1653" y="0"/>
                    <a:pt x="14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6"/>
            <p:cNvSpPr/>
            <p:nvPr/>
          </p:nvSpPr>
          <p:spPr>
            <a:xfrm>
              <a:off x="3852050" y="4694000"/>
              <a:ext cx="39250" cy="56825"/>
            </a:xfrm>
            <a:custGeom>
              <a:avLst/>
              <a:gdLst/>
              <a:ahLst/>
              <a:cxnLst/>
              <a:rect l="l" t="t" r="r" b="b"/>
              <a:pathLst>
                <a:path w="1570" h="2273" extrusionOk="0">
                  <a:moveTo>
                    <a:pt x="79" y="0"/>
                  </a:moveTo>
                  <a:cubicBezTo>
                    <a:pt x="11" y="0"/>
                    <a:pt x="0" y="83"/>
                    <a:pt x="35" y="259"/>
                  </a:cubicBezTo>
                  <a:cubicBezTo>
                    <a:pt x="69" y="693"/>
                    <a:pt x="135" y="1360"/>
                    <a:pt x="269" y="1694"/>
                  </a:cubicBezTo>
                  <a:cubicBezTo>
                    <a:pt x="446" y="2048"/>
                    <a:pt x="1043" y="2272"/>
                    <a:pt x="1199" y="2272"/>
                  </a:cubicBezTo>
                  <a:cubicBezTo>
                    <a:pt x="1220" y="2272"/>
                    <a:pt x="1232" y="2268"/>
                    <a:pt x="1236" y="2261"/>
                  </a:cubicBezTo>
                  <a:cubicBezTo>
                    <a:pt x="1303" y="2228"/>
                    <a:pt x="1570" y="1494"/>
                    <a:pt x="1370" y="1093"/>
                  </a:cubicBezTo>
                  <a:cubicBezTo>
                    <a:pt x="1203" y="827"/>
                    <a:pt x="769" y="426"/>
                    <a:pt x="402" y="193"/>
                  </a:cubicBezTo>
                  <a:cubicBezTo>
                    <a:pt x="245" y="67"/>
                    <a:pt x="139" y="0"/>
                    <a:pt x="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6"/>
            <p:cNvSpPr/>
            <p:nvPr/>
          </p:nvSpPr>
          <p:spPr>
            <a:xfrm>
              <a:off x="3924175" y="4454525"/>
              <a:ext cx="38850" cy="56750"/>
            </a:xfrm>
            <a:custGeom>
              <a:avLst/>
              <a:gdLst/>
              <a:ahLst/>
              <a:cxnLst/>
              <a:rect l="l" t="t" r="r" b="b"/>
              <a:pathLst>
                <a:path w="1554" h="2270" extrusionOk="0">
                  <a:moveTo>
                    <a:pt x="81" y="1"/>
                  </a:moveTo>
                  <a:cubicBezTo>
                    <a:pt x="12" y="1"/>
                    <a:pt x="1" y="83"/>
                    <a:pt x="19" y="265"/>
                  </a:cubicBezTo>
                  <a:cubicBezTo>
                    <a:pt x="52" y="665"/>
                    <a:pt x="153" y="1399"/>
                    <a:pt x="253" y="1666"/>
                  </a:cubicBezTo>
                  <a:cubicBezTo>
                    <a:pt x="438" y="2069"/>
                    <a:pt x="1085" y="2270"/>
                    <a:pt x="1203" y="2270"/>
                  </a:cubicBezTo>
                  <a:cubicBezTo>
                    <a:pt x="1212" y="2270"/>
                    <a:pt x="1218" y="2269"/>
                    <a:pt x="1220" y="2266"/>
                  </a:cubicBezTo>
                  <a:cubicBezTo>
                    <a:pt x="1287" y="2233"/>
                    <a:pt x="1554" y="1466"/>
                    <a:pt x="1353" y="1099"/>
                  </a:cubicBezTo>
                  <a:cubicBezTo>
                    <a:pt x="1187" y="799"/>
                    <a:pt x="753" y="432"/>
                    <a:pt x="386" y="165"/>
                  </a:cubicBezTo>
                  <a:cubicBezTo>
                    <a:pt x="234" y="58"/>
                    <a:pt x="138"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6"/>
            <p:cNvSpPr/>
            <p:nvPr/>
          </p:nvSpPr>
          <p:spPr>
            <a:xfrm>
              <a:off x="4021375" y="4250725"/>
              <a:ext cx="63400" cy="33125"/>
            </a:xfrm>
            <a:custGeom>
              <a:avLst/>
              <a:gdLst/>
              <a:ahLst/>
              <a:cxnLst/>
              <a:rect l="l" t="t" r="r" b="b"/>
              <a:pathLst>
                <a:path w="2536" h="1325" extrusionOk="0">
                  <a:moveTo>
                    <a:pt x="1468" y="0"/>
                  </a:moveTo>
                  <a:cubicBezTo>
                    <a:pt x="1183" y="0"/>
                    <a:pt x="896" y="33"/>
                    <a:pt x="701" y="111"/>
                  </a:cubicBezTo>
                  <a:cubicBezTo>
                    <a:pt x="301" y="244"/>
                    <a:pt x="1" y="978"/>
                    <a:pt x="34" y="1078"/>
                  </a:cubicBezTo>
                  <a:cubicBezTo>
                    <a:pt x="87" y="1105"/>
                    <a:pt x="484" y="1325"/>
                    <a:pt x="880" y="1325"/>
                  </a:cubicBezTo>
                  <a:cubicBezTo>
                    <a:pt x="978" y="1325"/>
                    <a:pt x="1076" y="1312"/>
                    <a:pt x="1168" y="1278"/>
                  </a:cubicBezTo>
                  <a:cubicBezTo>
                    <a:pt x="1468" y="1112"/>
                    <a:pt x="1969" y="645"/>
                    <a:pt x="2302" y="378"/>
                  </a:cubicBezTo>
                  <a:cubicBezTo>
                    <a:pt x="2536" y="111"/>
                    <a:pt x="2502" y="78"/>
                    <a:pt x="2035" y="44"/>
                  </a:cubicBezTo>
                  <a:cubicBezTo>
                    <a:pt x="1870" y="17"/>
                    <a:pt x="1669" y="0"/>
                    <a:pt x="14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6"/>
            <p:cNvSpPr/>
            <p:nvPr/>
          </p:nvSpPr>
          <p:spPr>
            <a:xfrm>
              <a:off x="4006325" y="4168625"/>
              <a:ext cx="39250" cy="56825"/>
            </a:xfrm>
            <a:custGeom>
              <a:avLst/>
              <a:gdLst/>
              <a:ahLst/>
              <a:cxnLst/>
              <a:rect l="l" t="t" r="r" b="b"/>
              <a:pathLst>
                <a:path w="1570" h="2273" extrusionOk="0">
                  <a:moveTo>
                    <a:pt x="79" y="0"/>
                  </a:moveTo>
                  <a:cubicBezTo>
                    <a:pt x="12" y="0"/>
                    <a:pt x="0" y="83"/>
                    <a:pt x="35" y="259"/>
                  </a:cubicBezTo>
                  <a:cubicBezTo>
                    <a:pt x="69" y="693"/>
                    <a:pt x="102" y="1360"/>
                    <a:pt x="269" y="1694"/>
                  </a:cubicBezTo>
                  <a:cubicBezTo>
                    <a:pt x="446" y="2048"/>
                    <a:pt x="1016" y="2272"/>
                    <a:pt x="1190" y="2272"/>
                  </a:cubicBezTo>
                  <a:cubicBezTo>
                    <a:pt x="1213" y="2272"/>
                    <a:pt x="1229" y="2268"/>
                    <a:pt x="1236" y="2261"/>
                  </a:cubicBezTo>
                  <a:cubicBezTo>
                    <a:pt x="1303" y="2227"/>
                    <a:pt x="1570" y="1494"/>
                    <a:pt x="1336" y="1093"/>
                  </a:cubicBezTo>
                  <a:cubicBezTo>
                    <a:pt x="1170" y="826"/>
                    <a:pt x="769" y="426"/>
                    <a:pt x="402" y="193"/>
                  </a:cubicBezTo>
                  <a:cubicBezTo>
                    <a:pt x="245" y="67"/>
                    <a:pt x="139" y="0"/>
                    <a:pt x="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6"/>
            <p:cNvSpPr/>
            <p:nvPr/>
          </p:nvSpPr>
          <p:spPr>
            <a:xfrm>
              <a:off x="4046400" y="4152075"/>
              <a:ext cx="63400" cy="32550"/>
            </a:xfrm>
            <a:custGeom>
              <a:avLst/>
              <a:gdLst/>
              <a:ahLst/>
              <a:cxnLst/>
              <a:rect l="l" t="t" r="r" b="b"/>
              <a:pathLst>
                <a:path w="2536" h="1302" extrusionOk="0">
                  <a:moveTo>
                    <a:pt x="1538" y="1"/>
                  </a:moveTo>
                  <a:cubicBezTo>
                    <a:pt x="1231" y="1"/>
                    <a:pt x="912" y="24"/>
                    <a:pt x="701" y="87"/>
                  </a:cubicBezTo>
                  <a:cubicBezTo>
                    <a:pt x="300" y="221"/>
                    <a:pt x="0" y="988"/>
                    <a:pt x="34" y="1055"/>
                  </a:cubicBezTo>
                  <a:cubicBezTo>
                    <a:pt x="87" y="1082"/>
                    <a:pt x="484" y="1301"/>
                    <a:pt x="880" y="1301"/>
                  </a:cubicBezTo>
                  <a:cubicBezTo>
                    <a:pt x="978" y="1301"/>
                    <a:pt x="1075" y="1288"/>
                    <a:pt x="1168" y="1255"/>
                  </a:cubicBezTo>
                  <a:cubicBezTo>
                    <a:pt x="1468" y="1155"/>
                    <a:pt x="1968" y="655"/>
                    <a:pt x="2302" y="354"/>
                  </a:cubicBezTo>
                  <a:cubicBezTo>
                    <a:pt x="2535" y="87"/>
                    <a:pt x="2502" y="54"/>
                    <a:pt x="2035" y="21"/>
                  </a:cubicBezTo>
                  <a:cubicBezTo>
                    <a:pt x="1889" y="9"/>
                    <a:pt x="1715" y="1"/>
                    <a:pt x="15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6"/>
            <p:cNvSpPr/>
            <p:nvPr/>
          </p:nvSpPr>
          <p:spPr>
            <a:xfrm>
              <a:off x="3540200" y="4546800"/>
              <a:ext cx="45350" cy="48875"/>
            </a:xfrm>
            <a:custGeom>
              <a:avLst/>
              <a:gdLst/>
              <a:ahLst/>
              <a:cxnLst/>
              <a:rect l="l" t="t" r="r" b="b"/>
              <a:pathLst>
                <a:path w="1814" h="1955" extrusionOk="0">
                  <a:moveTo>
                    <a:pt x="1722" y="0"/>
                  </a:moveTo>
                  <a:cubicBezTo>
                    <a:pt x="1660" y="0"/>
                    <a:pt x="1553" y="41"/>
                    <a:pt x="1401" y="110"/>
                  </a:cubicBezTo>
                  <a:cubicBezTo>
                    <a:pt x="1001" y="277"/>
                    <a:pt x="501" y="543"/>
                    <a:pt x="267" y="777"/>
                  </a:cubicBezTo>
                  <a:cubicBezTo>
                    <a:pt x="0" y="1111"/>
                    <a:pt x="67" y="1911"/>
                    <a:pt x="101" y="1944"/>
                  </a:cubicBezTo>
                  <a:cubicBezTo>
                    <a:pt x="113" y="1951"/>
                    <a:pt x="149" y="1955"/>
                    <a:pt x="202" y="1955"/>
                  </a:cubicBezTo>
                  <a:cubicBezTo>
                    <a:pt x="428" y="1955"/>
                    <a:pt x="958" y="1882"/>
                    <a:pt x="1201" y="1611"/>
                  </a:cubicBezTo>
                  <a:cubicBezTo>
                    <a:pt x="1368" y="1311"/>
                    <a:pt x="1602" y="644"/>
                    <a:pt x="1735" y="277"/>
                  </a:cubicBezTo>
                  <a:cubicBezTo>
                    <a:pt x="1813" y="81"/>
                    <a:pt x="1811" y="0"/>
                    <a:pt x="17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6"/>
            <p:cNvSpPr/>
            <p:nvPr/>
          </p:nvSpPr>
          <p:spPr>
            <a:xfrm>
              <a:off x="3465150" y="4536350"/>
              <a:ext cx="64225" cy="30600"/>
            </a:xfrm>
            <a:custGeom>
              <a:avLst/>
              <a:gdLst/>
              <a:ahLst/>
              <a:cxnLst/>
              <a:rect l="l" t="t" r="r" b="b"/>
              <a:pathLst>
                <a:path w="2569" h="1224" extrusionOk="0">
                  <a:moveTo>
                    <a:pt x="1478" y="1"/>
                  </a:moveTo>
                  <a:cubicBezTo>
                    <a:pt x="1182" y="1"/>
                    <a:pt x="789" y="55"/>
                    <a:pt x="501" y="128"/>
                  </a:cubicBezTo>
                  <a:cubicBezTo>
                    <a:pt x="67" y="194"/>
                    <a:pt x="0" y="228"/>
                    <a:pt x="267" y="461"/>
                  </a:cubicBezTo>
                  <a:cubicBezTo>
                    <a:pt x="667" y="695"/>
                    <a:pt x="1201" y="1128"/>
                    <a:pt x="1501" y="1195"/>
                  </a:cubicBezTo>
                  <a:cubicBezTo>
                    <a:pt x="1567" y="1215"/>
                    <a:pt x="1637" y="1224"/>
                    <a:pt x="1708" y="1224"/>
                  </a:cubicBezTo>
                  <a:cubicBezTo>
                    <a:pt x="2112" y="1224"/>
                    <a:pt x="2569" y="946"/>
                    <a:pt x="2569" y="861"/>
                  </a:cubicBezTo>
                  <a:cubicBezTo>
                    <a:pt x="2569" y="828"/>
                    <a:pt x="2202" y="128"/>
                    <a:pt x="1768" y="27"/>
                  </a:cubicBezTo>
                  <a:cubicBezTo>
                    <a:pt x="1694" y="9"/>
                    <a:pt x="1593" y="1"/>
                    <a:pt x="14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6"/>
            <p:cNvSpPr/>
            <p:nvPr/>
          </p:nvSpPr>
          <p:spPr>
            <a:xfrm>
              <a:off x="3390100" y="4280575"/>
              <a:ext cx="63400" cy="31150"/>
            </a:xfrm>
            <a:custGeom>
              <a:avLst/>
              <a:gdLst/>
              <a:ahLst/>
              <a:cxnLst/>
              <a:rect l="l" t="t" r="r" b="b"/>
              <a:pathLst>
                <a:path w="2536" h="1246" extrusionOk="0">
                  <a:moveTo>
                    <a:pt x="1324" y="0"/>
                  </a:moveTo>
                  <a:cubicBezTo>
                    <a:pt x="1036" y="0"/>
                    <a:pt x="708" y="42"/>
                    <a:pt x="434" y="84"/>
                  </a:cubicBezTo>
                  <a:cubicBezTo>
                    <a:pt x="34" y="185"/>
                    <a:pt x="0" y="218"/>
                    <a:pt x="234" y="418"/>
                  </a:cubicBezTo>
                  <a:cubicBezTo>
                    <a:pt x="567" y="718"/>
                    <a:pt x="1068" y="1119"/>
                    <a:pt x="1435" y="1219"/>
                  </a:cubicBezTo>
                  <a:cubicBezTo>
                    <a:pt x="1496" y="1238"/>
                    <a:pt x="1562" y="1246"/>
                    <a:pt x="1631" y="1246"/>
                  </a:cubicBezTo>
                  <a:cubicBezTo>
                    <a:pt x="2044" y="1246"/>
                    <a:pt x="2535" y="947"/>
                    <a:pt x="2535" y="918"/>
                  </a:cubicBezTo>
                  <a:cubicBezTo>
                    <a:pt x="2535" y="885"/>
                    <a:pt x="2202" y="185"/>
                    <a:pt x="1768" y="51"/>
                  </a:cubicBezTo>
                  <a:cubicBezTo>
                    <a:pt x="1646" y="14"/>
                    <a:pt x="1491" y="0"/>
                    <a:pt x="13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6"/>
            <p:cNvSpPr/>
            <p:nvPr/>
          </p:nvSpPr>
          <p:spPr>
            <a:xfrm>
              <a:off x="3644450" y="4762350"/>
              <a:ext cx="34200" cy="61575"/>
            </a:xfrm>
            <a:custGeom>
              <a:avLst/>
              <a:gdLst/>
              <a:ahLst/>
              <a:cxnLst/>
              <a:rect l="l" t="t" r="r" b="b"/>
              <a:pathLst>
                <a:path w="1368" h="2463" extrusionOk="0">
                  <a:moveTo>
                    <a:pt x="1085" y="1"/>
                  </a:moveTo>
                  <a:cubicBezTo>
                    <a:pt x="1040" y="1"/>
                    <a:pt x="981" y="54"/>
                    <a:pt x="901" y="161"/>
                  </a:cubicBezTo>
                  <a:cubicBezTo>
                    <a:pt x="601" y="494"/>
                    <a:pt x="200" y="1028"/>
                    <a:pt x="100" y="1362"/>
                  </a:cubicBezTo>
                  <a:cubicBezTo>
                    <a:pt x="0" y="1795"/>
                    <a:pt x="367" y="2462"/>
                    <a:pt x="400" y="2462"/>
                  </a:cubicBezTo>
                  <a:cubicBezTo>
                    <a:pt x="434" y="2462"/>
                    <a:pt x="1168" y="2129"/>
                    <a:pt x="1268" y="1695"/>
                  </a:cubicBezTo>
                  <a:cubicBezTo>
                    <a:pt x="1368" y="1362"/>
                    <a:pt x="1334" y="794"/>
                    <a:pt x="1234" y="361"/>
                  </a:cubicBezTo>
                  <a:cubicBezTo>
                    <a:pt x="1194" y="121"/>
                    <a:pt x="1154" y="1"/>
                    <a:pt x="10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6"/>
            <p:cNvSpPr/>
            <p:nvPr/>
          </p:nvSpPr>
          <p:spPr>
            <a:xfrm>
              <a:off x="3661125" y="4796575"/>
              <a:ext cx="35050" cy="59250"/>
            </a:xfrm>
            <a:custGeom>
              <a:avLst/>
              <a:gdLst/>
              <a:ahLst/>
              <a:cxnLst/>
              <a:rect l="l" t="t" r="r" b="b"/>
              <a:pathLst>
                <a:path w="1402" h="2370" extrusionOk="0">
                  <a:moveTo>
                    <a:pt x="1265" y="0"/>
                  </a:moveTo>
                  <a:cubicBezTo>
                    <a:pt x="1197" y="0"/>
                    <a:pt x="1092" y="67"/>
                    <a:pt x="934" y="193"/>
                  </a:cubicBezTo>
                  <a:cubicBezTo>
                    <a:pt x="601" y="493"/>
                    <a:pt x="267" y="960"/>
                    <a:pt x="167" y="1260"/>
                  </a:cubicBezTo>
                  <a:cubicBezTo>
                    <a:pt x="0" y="1660"/>
                    <a:pt x="367" y="2361"/>
                    <a:pt x="434" y="2361"/>
                  </a:cubicBezTo>
                  <a:cubicBezTo>
                    <a:pt x="440" y="2367"/>
                    <a:pt x="450" y="2369"/>
                    <a:pt x="464" y="2369"/>
                  </a:cubicBezTo>
                  <a:cubicBezTo>
                    <a:pt x="612" y="2369"/>
                    <a:pt x="1182" y="2057"/>
                    <a:pt x="1335" y="1660"/>
                  </a:cubicBezTo>
                  <a:cubicBezTo>
                    <a:pt x="1401" y="1327"/>
                    <a:pt x="1368" y="660"/>
                    <a:pt x="1368" y="259"/>
                  </a:cubicBezTo>
                  <a:cubicBezTo>
                    <a:pt x="1368" y="83"/>
                    <a:pt x="1340" y="0"/>
                    <a:pt x="12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6"/>
            <p:cNvSpPr/>
            <p:nvPr/>
          </p:nvSpPr>
          <p:spPr>
            <a:xfrm>
              <a:off x="3869600" y="4152075"/>
              <a:ext cx="63400" cy="32725"/>
            </a:xfrm>
            <a:custGeom>
              <a:avLst/>
              <a:gdLst/>
              <a:ahLst/>
              <a:cxnLst/>
              <a:rect l="l" t="t" r="r" b="b"/>
              <a:pathLst>
                <a:path w="2536" h="1309" extrusionOk="0">
                  <a:moveTo>
                    <a:pt x="1524" y="1"/>
                  </a:moveTo>
                  <a:cubicBezTo>
                    <a:pt x="1218" y="1"/>
                    <a:pt x="913" y="24"/>
                    <a:pt x="701" y="87"/>
                  </a:cubicBezTo>
                  <a:cubicBezTo>
                    <a:pt x="267" y="221"/>
                    <a:pt x="1" y="988"/>
                    <a:pt x="34" y="1055"/>
                  </a:cubicBezTo>
                  <a:cubicBezTo>
                    <a:pt x="60" y="1132"/>
                    <a:pt x="443" y="1309"/>
                    <a:pt x="816" y="1309"/>
                  </a:cubicBezTo>
                  <a:cubicBezTo>
                    <a:pt x="926" y="1309"/>
                    <a:pt x="1036" y="1293"/>
                    <a:pt x="1135" y="1255"/>
                  </a:cubicBezTo>
                  <a:cubicBezTo>
                    <a:pt x="1502" y="1088"/>
                    <a:pt x="1935" y="655"/>
                    <a:pt x="2269" y="354"/>
                  </a:cubicBezTo>
                  <a:cubicBezTo>
                    <a:pt x="2536" y="87"/>
                    <a:pt x="2502" y="54"/>
                    <a:pt x="2035" y="21"/>
                  </a:cubicBezTo>
                  <a:cubicBezTo>
                    <a:pt x="1877" y="9"/>
                    <a:pt x="1700" y="1"/>
                    <a:pt x="15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6"/>
            <p:cNvSpPr/>
            <p:nvPr/>
          </p:nvSpPr>
          <p:spPr>
            <a:xfrm>
              <a:off x="3812900" y="4564275"/>
              <a:ext cx="63400" cy="33150"/>
            </a:xfrm>
            <a:custGeom>
              <a:avLst/>
              <a:gdLst/>
              <a:ahLst/>
              <a:cxnLst/>
              <a:rect l="l" t="t" r="r" b="b"/>
              <a:pathLst>
                <a:path w="2536" h="1326" extrusionOk="0">
                  <a:moveTo>
                    <a:pt x="1468" y="1"/>
                  </a:moveTo>
                  <a:cubicBezTo>
                    <a:pt x="1183" y="1"/>
                    <a:pt x="896" y="33"/>
                    <a:pt x="701" y="111"/>
                  </a:cubicBezTo>
                  <a:cubicBezTo>
                    <a:pt x="300" y="245"/>
                    <a:pt x="0" y="1012"/>
                    <a:pt x="34" y="1079"/>
                  </a:cubicBezTo>
                  <a:cubicBezTo>
                    <a:pt x="87" y="1105"/>
                    <a:pt x="484" y="1325"/>
                    <a:pt x="880" y="1325"/>
                  </a:cubicBezTo>
                  <a:cubicBezTo>
                    <a:pt x="978" y="1325"/>
                    <a:pt x="1075" y="1312"/>
                    <a:pt x="1168" y="1279"/>
                  </a:cubicBezTo>
                  <a:cubicBezTo>
                    <a:pt x="1501" y="1112"/>
                    <a:pt x="2002" y="678"/>
                    <a:pt x="2302" y="378"/>
                  </a:cubicBezTo>
                  <a:cubicBezTo>
                    <a:pt x="2535" y="111"/>
                    <a:pt x="2502" y="78"/>
                    <a:pt x="2035" y="45"/>
                  </a:cubicBezTo>
                  <a:cubicBezTo>
                    <a:pt x="1869" y="17"/>
                    <a:pt x="1669" y="1"/>
                    <a:pt x="14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6"/>
            <p:cNvSpPr/>
            <p:nvPr/>
          </p:nvSpPr>
          <p:spPr>
            <a:xfrm>
              <a:off x="3831075" y="4084000"/>
              <a:ext cx="49400" cy="44150"/>
            </a:xfrm>
            <a:custGeom>
              <a:avLst/>
              <a:gdLst/>
              <a:ahLst/>
              <a:cxnLst/>
              <a:rect l="l" t="t" r="r" b="b"/>
              <a:pathLst>
                <a:path w="1976" h="1766" extrusionOk="0">
                  <a:moveTo>
                    <a:pt x="123" y="1"/>
                  </a:moveTo>
                  <a:cubicBezTo>
                    <a:pt x="3" y="1"/>
                    <a:pt x="1" y="83"/>
                    <a:pt x="107" y="275"/>
                  </a:cubicBezTo>
                  <a:cubicBezTo>
                    <a:pt x="274" y="642"/>
                    <a:pt x="574" y="1276"/>
                    <a:pt x="874" y="1543"/>
                  </a:cubicBezTo>
                  <a:cubicBezTo>
                    <a:pt x="1052" y="1721"/>
                    <a:pt x="1453" y="1765"/>
                    <a:pt x="1710" y="1765"/>
                  </a:cubicBezTo>
                  <a:cubicBezTo>
                    <a:pt x="1838" y="1765"/>
                    <a:pt x="1931" y="1754"/>
                    <a:pt x="1942" y="1743"/>
                  </a:cubicBezTo>
                  <a:cubicBezTo>
                    <a:pt x="1975" y="1710"/>
                    <a:pt x="1975" y="909"/>
                    <a:pt x="1642" y="609"/>
                  </a:cubicBezTo>
                  <a:cubicBezTo>
                    <a:pt x="1408" y="409"/>
                    <a:pt x="874" y="209"/>
                    <a:pt x="441" y="75"/>
                  </a:cubicBezTo>
                  <a:cubicBezTo>
                    <a:pt x="296" y="27"/>
                    <a:pt x="191" y="1"/>
                    <a:pt x="1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6"/>
            <p:cNvSpPr/>
            <p:nvPr/>
          </p:nvSpPr>
          <p:spPr>
            <a:xfrm>
              <a:off x="3895200" y="3817100"/>
              <a:ext cx="46150" cy="50050"/>
            </a:xfrm>
            <a:custGeom>
              <a:avLst/>
              <a:gdLst/>
              <a:ahLst/>
              <a:cxnLst/>
              <a:rect l="l" t="t" r="r" b="b"/>
              <a:pathLst>
                <a:path w="1846" h="2002" extrusionOk="0">
                  <a:moveTo>
                    <a:pt x="83" y="1"/>
                  </a:moveTo>
                  <a:cubicBezTo>
                    <a:pt x="0" y="1"/>
                    <a:pt x="5" y="82"/>
                    <a:pt x="44" y="277"/>
                  </a:cubicBezTo>
                  <a:cubicBezTo>
                    <a:pt x="177" y="644"/>
                    <a:pt x="378" y="1311"/>
                    <a:pt x="644" y="1611"/>
                  </a:cubicBezTo>
                  <a:cubicBezTo>
                    <a:pt x="827" y="1898"/>
                    <a:pt x="1313" y="2001"/>
                    <a:pt x="1550" y="2001"/>
                  </a:cubicBezTo>
                  <a:cubicBezTo>
                    <a:pt x="1617" y="2001"/>
                    <a:pt x="1664" y="1993"/>
                    <a:pt x="1678" y="1978"/>
                  </a:cubicBezTo>
                  <a:cubicBezTo>
                    <a:pt x="1712" y="1945"/>
                    <a:pt x="1845" y="1144"/>
                    <a:pt x="1545" y="811"/>
                  </a:cubicBezTo>
                  <a:cubicBezTo>
                    <a:pt x="1312" y="577"/>
                    <a:pt x="845" y="277"/>
                    <a:pt x="411" y="110"/>
                  </a:cubicBezTo>
                  <a:cubicBezTo>
                    <a:pt x="245" y="41"/>
                    <a:pt x="142" y="1"/>
                    <a:pt x="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6"/>
            <p:cNvSpPr/>
            <p:nvPr/>
          </p:nvSpPr>
          <p:spPr>
            <a:xfrm>
              <a:off x="3756350" y="4817825"/>
              <a:ext cx="46550" cy="50025"/>
            </a:xfrm>
            <a:custGeom>
              <a:avLst/>
              <a:gdLst/>
              <a:ahLst/>
              <a:cxnLst/>
              <a:rect l="l" t="t" r="r" b="b"/>
              <a:pathLst>
                <a:path w="1862" h="2001" extrusionOk="0">
                  <a:moveTo>
                    <a:pt x="90" y="0"/>
                  </a:moveTo>
                  <a:cubicBezTo>
                    <a:pt x="1" y="0"/>
                    <a:pt x="2" y="81"/>
                    <a:pt x="61" y="277"/>
                  </a:cubicBezTo>
                  <a:cubicBezTo>
                    <a:pt x="194" y="710"/>
                    <a:pt x="361" y="1311"/>
                    <a:pt x="628" y="1611"/>
                  </a:cubicBezTo>
                  <a:cubicBezTo>
                    <a:pt x="836" y="1897"/>
                    <a:pt x="1328" y="2001"/>
                    <a:pt x="1567" y="2001"/>
                  </a:cubicBezTo>
                  <a:cubicBezTo>
                    <a:pt x="1634" y="2001"/>
                    <a:pt x="1681" y="1993"/>
                    <a:pt x="1695" y="1978"/>
                  </a:cubicBezTo>
                  <a:cubicBezTo>
                    <a:pt x="1729" y="1945"/>
                    <a:pt x="1862" y="1144"/>
                    <a:pt x="1562" y="810"/>
                  </a:cubicBezTo>
                  <a:cubicBezTo>
                    <a:pt x="1295" y="577"/>
                    <a:pt x="861" y="277"/>
                    <a:pt x="428" y="110"/>
                  </a:cubicBezTo>
                  <a:cubicBezTo>
                    <a:pt x="262" y="41"/>
                    <a:pt x="153" y="0"/>
                    <a:pt x="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6"/>
            <p:cNvSpPr/>
            <p:nvPr/>
          </p:nvSpPr>
          <p:spPr>
            <a:xfrm>
              <a:off x="3974675" y="3702100"/>
              <a:ext cx="65075" cy="30575"/>
            </a:xfrm>
            <a:custGeom>
              <a:avLst/>
              <a:gdLst/>
              <a:ahLst/>
              <a:cxnLst/>
              <a:rect l="l" t="t" r="r" b="b"/>
              <a:pathLst>
                <a:path w="2603" h="1223" extrusionOk="0">
                  <a:moveTo>
                    <a:pt x="1009" y="0"/>
                  </a:moveTo>
                  <a:cubicBezTo>
                    <a:pt x="959" y="0"/>
                    <a:pt x="912" y="2"/>
                    <a:pt x="868" y="7"/>
                  </a:cubicBezTo>
                  <a:cubicBezTo>
                    <a:pt x="468" y="40"/>
                    <a:pt x="1" y="707"/>
                    <a:pt x="1" y="807"/>
                  </a:cubicBezTo>
                  <a:cubicBezTo>
                    <a:pt x="1" y="867"/>
                    <a:pt x="457" y="1223"/>
                    <a:pt x="888" y="1223"/>
                  </a:cubicBezTo>
                  <a:cubicBezTo>
                    <a:pt x="938" y="1223"/>
                    <a:pt x="987" y="1218"/>
                    <a:pt x="1035" y="1208"/>
                  </a:cubicBezTo>
                  <a:cubicBezTo>
                    <a:pt x="1368" y="1174"/>
                    <a:pt x="1969" y="807"/>
                    <a:pt x="2336" y="574"/>
                  </a:cubicBezTo>
                  <a:cubicBezTo>
                    <a:pt x="2602" y="407"/>
                    <a:pt x="2569" y="340"/>
                    <a:pt x="2169" y="207"/>
                  </a:cubicBezTo>
                  <a:cubicBezTo>
                    <a:pt x="1792" y="91"/>
                    <a:pt x="1340" y="0"/>
                    <a:pt x="10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6"/>
            <p:cNvSpPr/>
            <p:nvPr/>
          </p:nvSpPr>
          <p:spPr>
            <a:xfrm>
              <a:off x="3960800" y="3593075"/>
              <a:ext cx="43100" cy="52900"/>
            </a:xfrm>
            <a:custGeom>
              <a:avLst/>
              <a:gdLst/>
              <a:ahLst/>
              <a:cxnLst/>
              <a:rect l="l" t="t" r="r" b="b"/>
              <a:pathLst>
                <a:path w="1724" h="2116" extrusionOk="0">
                  <a:moveTo>
                    <a:pt x="80" y="1"/>
                  </a:moveTo>
                  <a:cubicBezTo>
                    <a:pt x="6" y="1"/>
                    <a:pt x="1" y="83"/>
                    <a:pt x="55" y="265"/>
                  </a:cubicBezTo>
                  <a:cubicBezTo>
                    <a:pt x="122" y="699"/>
                    <a:pt x="255" y="1366"/>
                    <a:pt x="422" y="1633"/>
                  </a:cubicBezTo>
                  <a:cubicBezTo>
                    <a:pt x="618" y="1968"/>
                    <a:pt x="1188" y="2116"/>
                    <a:pt x="1387" y="2116"/>
                  </a:cubicBezTo>
                  <a:cubicBezTo>
                    <a:pt x="1426" y="2116"/>
                    <a:pt x="1451" y="2110"/>
                    <a:pt x="1456" y="2100"/>
                  </a:cubicBezTo>
                  <a:cubicBezTo>
                    <a:pt x="1556" y="2066"/>
                    <a:pt x="1723" y="1266"/>
                    <a:pt x="1456" y="932"/>
                  </a:cubicBezTo>
                  <a:cubicBezTo>
                    <a:pt x="1256" y="699"/>
                    <a:pt x="789" y="365"/>
                    <a:pt x="422" y="165"/>
                  </a:cubicBezTo>
                  <a:cubicBezTo>
                    <a:pt x="255" y="58"/>
                    <a:pt x="143" y="1"/>
                    <a:pt x="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6"/>
            <p:cNvSpPr/>
            <p:nvPr/>
          </p:nvSpPr>
          <p:spPr>
            <a:xfrm>
              <a:off x="4003875" y="3598350"/>
              <a:ext cx="63400" cy="32625"/>
            </a:xfrm>
            <a:custGeom>
              <a:avLst/>
              <a:gdLst/>
              <a:ahLst/>
              <a:cxnLst/>
              <a:rect l="l" t="t" r="r" b="b"/>
              <a:pathLst>
                <a:path w="2536" h="1305" extrusionOk="0">
                  <a:moveTo>
                    <a:pt x="1523" y="1"/>
                  </a:moveTo>
                  <a:cubicBezTo>
                    <a:pt x="1217" y="1"/>
                    <a:pt x="912" y="24"/>
                    <a:pt x="701" y="87"/>
                  </a:cubicBezTo>
                  <a:cubicBezTo>
                    <a:pt x="267" y="221"/>
                    <a:pt x="0" y="988"/>
                    <a:pt x="33" y="1055"/>
                  </a:cubicBezTo>
                  <a:cubicBezTo>
                    <a:pt x="60" y="1107"/>
                    <a:pt x="458" y="1305"/>
                    <a:pt x="855" y="1305"/>
                  </a:cubicBezTo>
                  <a:cubicBezTo>
                    <a:pt x="962" y="1305"/>
                    <a:pt x="1068" y="1290"/>
                    <a:pt x="1168" y="1255"/>
                  </a:cubicBezTo>
                  <a:cubicBezTo>
                    <a:pt x="1501" y="1155"/>
                    <a:pt x="2001" y="654"/>
                    <a:pt x="2268" y="354"/>
                  </a:cubicBezTo>
                  <a:cubicBezTo>
                    <a:pt x="2535" y="87"/>
                    <a:pt x="2502" y="54"/>
                    <a:pt x="2035" y="21"/>
                  </a:cubicBezTo>
                  <a:cubicBezTo>
                    <a:pt x="1876" y="8"/>
                    <a:pt x="1700" y="1"/>
                    <a:pt x="15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6"/>
            <p:cNvSpPr/>
            <p:nvPr/>
          </p:nvSpPr>
          <p:spPr>
            <a:xfrm>
              <a:off x="3715325" y="4746150"/>
              <a:ext cx="50500" cy="43325"/>
            </a:xfrm>
            <a:custGeom>
              <a:avLst/>
              <a:gdLst/>
              <a:ahLst/>
              <a:cxnLst/>
              <a:rect l="l" t="t" r="r" b="b"/>
              <a:pathLst>
                <a:path w="2020" h="1733" extrusionOk="0">
                  <a:moveTo>
                    <a:pt x="1901" y="0"/>
                  </a:moveTo>
                  <a:cubicBezTo>
                    <a:pt x="1833" y="0"/>
                    <a:pt x="1725" y="27"/>
                    <a:pt x="1568" y="75"/>
                  </a:cubicBezTo>
                  <a:cubicBezTo>
                    <a:pt x="1168" y="175"/>
                    <a:pt x="601" y="342"/>
                    <a:pt x="367" y="575"/>
                  </a:cubicBezTo>
                  <a:cubicBezTo>
                    <a:pt x="34" y="842"/>
                    <a:pt x="0" y="1643"/>
                    <a:pt x="34" y="1676"/>
                  </a:cubicBezTo>
                  <a:cubicBezTo>
                    <a:pt x="48" y="1704"/>
                    <a:pt x="184" y="1733"/>
                    <a:pt x="363" y="1733"/>
                  </a:cubicBezTo>
                  <a:cubicBezTo>
                    <a:pt x="604" y="1733"/>
                    <a:pt x="924" y="1681"/>
                    <a:pt x="1135" y="1509"/>
                  </a:cubicBezTo>
                  <a:cubicBezTo>
                    <a:pt x="1401" y="1276"/>
                    <a:pt x="1702" y="642"/>
                    <a:pt x="1902" y="275"/>
                  </a:cubicBezTo>
                  <a:cubicBezTo>
                    <a:pt x="2008" y="83"/>
                    <a:pt x="2020" y="0"/>
                    <a:pt x="19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6"/>
            <p:cNvSpPr/>
            <p:nvPr/>
          </p:nvSpPr>
          <p:spPr>
            <a:xfrm>
              <a:off x="3632775" y="4646275"/>
              <a:ext cx="59225" cy="33700"/>
            </a:xfrm>
            <a:custGeom>
              <a:avLst/>
              <a:gdLst/>
              <a:ahLst/>
              <a:cxnLst/>
              <a:rect l="l" t="t" r="r" b="b"/>
              <a:pathLst>
                <a:path w="2369" h="1348" extrusionOk="0">
                  <a:moveTo>
                    <a:pt x="467" y="0"/>
                  </a:moveTo>
                  <a:cubicBezTo>
                    <a:pt x="33" y="0"/>
                    <a:pt x="0" y="67"/>
                    <a:pt x="200" y="300"/>
                  </a:cubicBezTo>
                  <a:cubicBezTo>
                    <a:pt x="500" y="601"/>
                    <a:pt x="967" y="1134"/>
                    <a:pt x="1201" y="1268"/>
                  </a:cubicBezTo>
                  <a:cubicBezTo>
                    <a:pt x="1326" y="1326"/>
                    <a:pt x="1470" y="1347"/>
                    <a:pt x="1613" y="1347"/>
                  </a:cubicBezTo>
                  <a:cubicBezTo>
                    <a:pt x="1967" y="1347"/>
                    <a:pt x="2311" y="1215"/>
                    <a:pt x="2335" y="1168"/>
                  </a:cubicBezTo>
                  <a:cubicBezTo>
                    <a:pt x="2368" y="1134"/>
                    <a:pt x="2168" y="334"/>
                    <a:pt x="1735" y="167"/>
                  </a:cubicBezTo>
                  <a:cubicBezTo>
                    <a:pt x="1468" y="67"/>
                    <a:pt x="867" y="0"/>
                    <a:pt x="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6"/>
            <p:cNvSpPr/>
            <p:nvPr/>
          </p:nvSpPr>
          <p:spPr>
            <a:xfrm>
              <a:off x="3591075" y="4400125"/>
              <a:ext cx="65900" cy="31200"/>
            </a:xfrm>
            <a:custGeom>
              <a:avLst/>
              <a:gdLst/>
              <a:ahLst/>
              <a:cxnLst/>
              <a:rect l="l" t="t" r="r" b="b"/>
              <a:pathLst>
                <a:path w="2636" h="1248" extrusionOk="0">
                  <a:moveTo>
                    <a:pt x="1623" y="1"/>
                  </a:moveTo>
                  <a:cubicBezTo>
                    <a:pt x="1290" y="1"/>
                    <a:pt x="825" y="120"/>
                    <a:pt x="467" y="239"/>
                  </a:cubicBezTo>
                  <a:cubicBezTo>
                    <a:pt x="34" y="339"/>
                    <a:pt x="0" y="439"/>
                    <a:pt x="300" y="606"/>
                  </a:cubicBezTo>
                  <a:cubicBezTo>
                    <a:pt x="667" y="840"/>
                    <a:pt x="1201" y="1173"/>
                    <a:pt x="1535" y="1240"/>
                  </a:cubicBezTo>
                  <a:cubicBezTo>
                    <a:pt x="1570" y="1245"/>
                    <a:pt x="1606" y="1248"/>
                    <a:pt x="1643" y="1248"/>
                  </a:cubicBezTo>
                  <a:cubicBezTo>
                    <a:pt x="2085" y="1248"/>
                    <a:pt x="2569" y="899"/>
                    <a:pt x="2569" y="806"/>
                  </a:cubicBezTo>
                  <a:cubicBezTo>
                    <a:pt x="2635" y="740"/>
                    <a:pt x="2168" y="73"/>
                    <a:pt x="1735" y="6"/>
                  </a:cubicBezTo>
                  <a:cubicBezTo>
                    <a:pt x="1700" y="2"/>
                    <a:pt x="1662" y="1"/>
                    <a:pt x="16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6"/>
            <p:cNvSpPr/>
            <p:nvPr/>
          </p:nvSpPr>
          <p:spPr>
            <a:xfrm>
              <a:off x="3637775" y="4178000"/>
              <a:ext cx="51200" cy="43225"/>
            </a:xfrm>
            <a:custGeom>
              <a:avLst/>
              <a:gdLst/>
              <a:ahLst/>
              <a:cxnLst/>
              <a:rect l="l" t="t" r="r" b="b"/>
              <a:pathLst>
                <a:path w="2048" h="1729" extrusionOk="0">
                  <a:moveTo>
                    <a:pt x="1896" y="0"/>
                  </a:moveTo>
                  <a:cubicBezTo>
                    <a:pt x="1829" y="0"/>
                    <a:pt x="1731" y="19"/>
                    <a:pt x="1601" y="51"/>
                  </a:cubicBezTo>
                  <a:cubicBezTo>
                    <a:pt x="1168" y="185"/>
                    <a:pt x="634" y="351"/>
                    <a:pt x="367" y="552"/>
                  </a:cubicBezTo>
                  <a:cubicBezTo>
                    <a:pt x="34" y="852"/>
                    <a:pt x="0" y="1652"/>
                    <a:pt x="34" y="1686"/>
                  </a:cubicBezTo>
                  <a:cubicBezTo>
                    <a:pt x="48" y="1701"/>
                    <a:pt x="203" y="1729"/>
                    <a:pt x="401" y="1729"/>
                  </a:cubicBezTo>
                  <a:cubicBezTo>
                    <a:pt x="648" y="1729"/>
                    <a:pt x="964" y="1685"/>
                    <a:pt x="1168" y="1519"/>
                  </a:cubicBezTo>
                  <a:cubicBezTo>
                    <a:pt x="1435" y="1219"/>
                    <a:pt x="1768" y="652"/>
                    <a:pt x="1935" y="285"/>
                  </a:cubicBezTo>
                  <a:cubicBezTo>
                    <a:pt x="2048" y="81"/>
                    <a:pt x="2038" y="0"/>
                    <a:pt x="18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6"/>
            <p:cNvSpPr/>
            <p:nvPr/>
          </p:nvSpPr>
          <p:spPr>
            <a:xfrm>
              <a:off x="3589250" y="4145725"/>
              <a:ext cx="49375" cy="44100"/>
            </a:xfrm>
            <a:custGeom>
              <a:avLst/>
              <a:gdLst/>
              <a:ahLst/>
              <a:cxnLst/>
              <a:rect l="l" t="t" r="r" b="b"/>
              <a:pathLst>
                <a:path w="1975" h="1764" extrusionOk="0">
                  <a:moveTo>
                    <a:pt x="123" y="0"/>
                  </a:moveTo>
                  <a:cubicBezTo>
                    <a:pt x="2" y="0"/>
                    <a:pt x="0" y="83"/>
                    <a:pt x="107" y="275"/>
                  </a:cubicBezTo>
                  <a:cubicBezTo>
                    <a:pt x="307" y="642"/>
                    <a:pt x="607" y="1275"/>
                    <a:pt x="874" y="1509"/>
                  </a:cubicBezTo>
                  <a:cubicBezTo>
                    <a:pt x="1102" y="1714"/>
                    <a:pt x="1502" y="1764"/>
                    <a:pt x="1742" y="1764"/>
                  </a:cubicBezTo>
                  <a:cubicBezTo>
                    <a:pt x="1853" y="1764"/>
                    <a:pt x="1931" y="1753"/>
                    <a:pt x="1941" y="1742"/>
                  </a:cubicBezTo>
                  <a:cubicBezTo>
                    <a:pt x="1975" y="1676"/>
                    <a:pt x="1975" y="909"/>
                    <a:pt x="1641" y="608"/>
                  </a:cubicBezTo>
                  <a:cubicBezTo>
                    <a:pt x="1408" y="408"/>
                    <a:pt x="874" y="175"/>
                    <a:pt x="440" y="75"/>
                  </a:cubicBezTo>
                  <a:cubicBezTo>
                    <a:pt x="296" y="26"/>
                    <a:pt x="190" y="0"/>
                    <a:pt x="1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6"/>
            <p:cNvSpPr/>
            <p:nvPr/>
          </p:nvSpPr>
          <p:spPr>
            <a:xfrm>
              <a:off x="3632775" y="3790225"/>
              <a:ext cx="50525" cy="43225"/>
            </a:xfrm>
            <a:custGeom>
              <a:avLst/>
              <a:gdLst/>
              <a:ahLst/>
              <a:cxnLst/>
              <a:rect l="l" t="t" r="r" b="b"/>
              <a:pathLst>
                <a:path w="2021" h="1729" extrusionOk="0">
                  <a:moveTo>
                    <a:pt x="1878" y="0"/>
                  </a:moveTo>
                  <a:cubicBezTo>
                    <a:pt x="1810" y="0"/>
                    <a:pt x="1708" y="19"/>
                    <a:pt x="1568" y="51"/>
                  </a:cubicBezTo>
                  <a:cubicBezTo>
                    <a:pt x="1168" y="185"/>
                    <a:pt x="634" y="351"/>
                    <a:pt x="367" y="551"/>
                  </a:cubicBezTo>
                  <a:cubicBezTo>
                    <a:pt x="33" y="852"/>
                    <a:pt x="0" y="1652"/>
                    <a:pt x="33" y="1686"/>
                  </a:cubicBezTo>
                  <a:cubicBezTo>
                    <a:pt x="48" y="1700"/>
                    <a:pt x="202" y="1729"/>
                    <a:pt x="401" y="1729"/>
                  </a:cubicBezTo>
                  <a:cubicBezTo>
                    <a:pt x="648" y="1729"/>
                    <a:pt x="964" y="1685"/>
                    <a:pt x="1168" y="1519"/>
                  </a:cubicBezTo>
                  <a:cubicBezTo>
                    <a:pt x="1401" y="1285"/>
                    <a:pt x="1735" y="652"/>
                    <a:pt x="1901" y="285"/>
                  </a:cubicBezTo>
                  <a:cubicBezTo>
                    <a:pt x="2014" y="81"/>
                    <a:pt x="2020" y="0"/>
                    <a:pt x="187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6"/>
            <p:cNvSpPr/>
            <p:nvPr/>
          </p:nvSpPr>
          <p:spPr>
            <a:xfrm>
              <a:off x="3728675" y="4679200"/>
              <a:ext cx="47925" cy="45825"/>
            </a:xfrm>
            <a:custGeom>
              <a:avLst/>
              <a:gdLst/>
              <a:ahLst/>
              <a:cxnLst/>
              <a:rect l="l" t="t" r="r" b="b"/>
              <a:pathLst>
                <a:path w="1917" h="1833" extrusionOk="0">
                  <a:moveTo>
                    <a:pt x="1810" y="1"/>
                  </a:moveTo>
                  <a:cubicBezTo>
                    <a:pt x="1746" y="1"/>
                    <a:pt x="1643" y="33"/>
                    <a:pt x="1501" y="84"/>
                  </a:cubicBezTo>
                  <a:cubicBezTo>
                    <a:pt x="1068" y="184"/>
                    <a:pt x="567" y="451"/>
                    <a:pt x="334" y="685"/>
                  </a:cubicBezTo>
                  <a:cubicBezTo>
                    <a:pt x="0" y="985"/>
                    <a:pt x="67" y="1785"/>
                    <a:pt x="134" y="1819"/>
                  </a:cubicBezTo>
                  <a:cubicBezTo>
                    <a:pt x="142" y="1827"/>
                    <a:pt x="190" y="1833"/>
                    <a:pt x="263" y="1833"/>
                  </a:cubicBezTo>
                  <a:cubicBezTo>
                    <a:pt x="495" y="1833"/>
                    <a:pt x="973" y="1772"/>
                    <a:pt x="1201" y="1519"/>
                  </a:cubicBezTo>
                  <a:cubicBezTo>
                    <a:pt x="1401" y="1318"/>
                    <a:pt x="1668" y="685"/>
                    <a:pt x="1835" y="284"/>
                  </a:cubicBezTo>
                  <a:cubicBezTo>
                    <a:pt x="1917" y="80"/>
                    <a:pt x="1911" y="1"/>
                    <a:pt x="18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6"/>
            <p:cNvSpPr/>
            <p:nvPr/>
          </p:nvSpPr>
          <p:spPr>
            <a:xfrm>
              <a:off x="3648600" y="4535975"/>
              <a:ext cx="64250" cy="30050"/>
            </a:xfrm>
            <a:custGeom>
              <a:avLst/>
              <a:gdLst/>
              <a:ahLst/>
              <a:cxnLst/>
              <a:rect l="l" t="t" r="r" b="b"/>
              <a:pathLst>
                <a:path w="2570" h="1202" extrusionOk="0">
                  <a:moveTo>
                    <a:pt x="1548" y="1"/>
                  </a:moveTo>
                  <a:cubicBezTo>
                    <a:pt x="1222" y="1"/>
                    <a:pt x="794" y="65"/>
                    <a:pt x="435" y="176"/>
                  </a:cubicBezTo>
                  <a:cubicBezTo>
                    <a:pt x="34" y="309"/>
                    <a:pt x="1" y="376"/>
                    <a:pt x="268" y="543"/>
                  </a:cubicBezTo>
                  <a:cubicBezTo>
                    <a:pt x="601" y="810"/>
                    <a:pt x="1202" y="1177"/>
                    <a:pt x="1535" y="1177"/>
                  </a:cubicBezTo>
                  <a:cubicBezTo>
                    <a:pt x="1588" y="1194"/>
                    <a:pt x="1645" y="1202"/>
                    <a:pt x="1704" y="1202"/>
                  </a:cubicBezTo>
                  <a:cubicBezTo>
                    <a:pt x="2092" y="1202"/>
                    <a:pt x="2569" y="868"/>
                    <a:pt x="2569" y="810"/>
                  </a:cubicBezTo>
                  <a:cubicBezTo>
                    <a:pt x="2569" y="743"/>
                    <a:pt x="2169" y="76"/>
                    <a:pt x="1735" y="9"/>
                  </a:cubicBezTo>
                  <a:cubicBezTo>
                    <a:pt x="1678" y="3"/>
                    <a:pt x="1615" y="1"/>
                    <a:pt x="15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6"/>
            <p:cNvSpPr/>
            <p:nvPr/>
          </p:nvSpPr>
          <p:spPr>
            <a:xfrm>
              <a:off x="3698650" y="4327975"/>
              <a:ext cx="55650" cy="38975"/>
            </a:xfrm>
            <a:custGeom>
              <a:avLst/>
              <a:gdLst/>
              <a:ahLst/>
              <a:cxnLst/>
              <a:rect l="l" t="t" r="r" b="b"/>
              <a:pathLst>
                <a:path w="2226" h="1559" extrusionOk="0">
                  <a:moveTo>
                    <a:pt x="2075" y="0"/>
                  </a:moveTo>
                  <a:cubicBezTo>
                    <a:pt x="2032" y="0"/>
                    <a:pt x="1975" y="8"/>
                    <a:pt x="1902" y="23"/>
                  </a:cubicBezTo>
                  <a:cubicBezTo>
                    <a:pt x="1501" y="123"/>
                    <a:pt x="834" y="223"/>
                    <a:pt x="534" y="457"/>
                  </a:cubicBezTo>
                  <a:cubicBezTo>
                    <a:pt x="167" y="690"/>
                    <a:pt x="0" y="1391"/>
                    <a:pt x="34" y="1424"/>
                  </a:cubicBezTo>
                  <a:cubicBezTo>
                    <a:pt x="54" y="1466"/>
                    <a:pt x="360" y="1559"/>
                    <a:pt x="676" y="1559"/>
                  </a:cubicBezTo>
                  <a:cubicBezTo>
                    <a:pt x="867" y="1559"/>
                    <a:pt x="1063" y="1525"/>
                    <a:pt x="1201" y="1424"/>
                  </a:cubicBezTo>
                  <a:cubicBezTo>
                    <a:pt x="1501" y="1224"/>
                    <a:pt x="1835" y="757"/>
                    <a:pt x="2035" y="390"/>
                  </a:cubicBezTo>
                  <a:cubicBezTo>
                    <a:pt x="2191" y="104"/>
                    <a:pt x="2226" y="0"/>
                    <a:pt x="20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6"/>
            <p:cNvSpPr/>
            <p:nvPr/>
          </p:nvSpPr>
          <p:spPr>
            <a:xfrm>
              <a:off x="3700325" y="4049150"/>
              <a:ext cx="63400" cy="30800"/>
            </a:xfrm>
            <a:custGeom>
              <a:avLst/>
              <a:gdLst/>
              <a:ahLst/>
              <a:cxnLst/>
              <a:rect l="l" t="t" r="r" b="b"/>
              <a:pathLst>
                <a:path w="2536" h="1232" extrusionOk="0">
                  <a:moveTo>
                    <a:pt x="1193" y="0"/>
                  </a:moveTo>
                  <a:cubicBezTo>
                    <a:pt x="1033" y="0"/>
                    <a:pt x="885" y="11"/>
                    <a:pt x="767" y="35"/>
                  </a:cubicBezTo>
                  <a:cubicBezTo>
                    <a:pt x="334" y="168"/>
                    <a:pt x="0" y="869"/>
                    <a:pt x="0" y="935"/>
                  </a:cubicBezTo>
                  <a:cubicBezTo>
                    <a:pt x="0" y="964"/>
                    <a:pt x="479" y="1231"/>
                    <a:pt x="889" y="1231"/>
                  </a:cubicBezTo>
                  <a:cubicBezTo>
                    <a:pt x="963" y="1231"/>
                    <a:pt x="1035" y="1223"/>
                    <a:pt x="1101" y="1202"/>
                  </a:cubicBezTo>
                  <a:cubicBezTo>
                    <a:pt x="1434" y="1136"/>
                    <a:pt x="1968" y="669"/>
                    <a:pt x="2302" y="435"/>
                  </a:cubicBezTo>
                  <a:cubicBezTo>
                    <a:pt x="2535" y="202"/>
                    <a:pt x="2502" y="168"/>
                    <a:pt x="2102" y="102"/>
                  </a:cubicBezTo>
                  <a:cubicBezTo>
                    <a:pt x="1822" y="37"/>
                    <a:pt x="1486" y="0"/>
                    <a:pt x="11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6"/>
            <p:cNvSpPr/>
            <p:nvPr/>
          </p:nvSpPr>
          <p:spPr>
            <a:xfrm>
              <a:off x="3747025" y="3580900"/>
              <a:ext cx="64225" cy="31200"/>
            </a:xfrm>
            <a:custGeom>
              <a:avLst/>
              <a:gdLst/>
              <a:ahLst/>
              <a:cxnLst/>
              <a:rect l="l" t="t" r="r" b="b"/>
              <a:pathLst>
                <a:path w="2569" h="1248" extrusionOk="0">
                  <a:moveTo>
                    <a:pt x="1211" y="0"/>
                  </a:moveTo>
                  <a:cubicBezTo>
                    <a:pt x="1044" y="0"/>
                    <a:pt x="890" y="15"/>
                    <a:pt x="767" y="51"/>
                  </a:cubicBezTo>
                  <a:cubicBezTo>
                    <a:pt x="334" y="185"/>
                    <a:pt x="0" y="885"/>
                    <a:pt x="0" y="919"/>
                  </a:cubicBezTo>
                  <a:cubicBezTo>
                    <a:pt x="0" y="975"/>
                    <a:pt x="480" y="1248"/>
                    <a:pt x="890" y="1248"/>
                  </a:cubicBezTo>
                  <a:cubicBezTo>
                    <a:pt x="964" y="1248"/>
                    <a:pt x="1035" y="1239"/>
                    <a:pt x="1101" y="1219"/>
                  </a:cubicBezTo>
                  <a:cubicBezTo>
                    <a:pt x="1434" y="1119"/>
                    <a:pt x="1968" y="685"/>
                    <a:pt x="2302" y="418"/>
                  </a:cubicBezTo>
                  <a:cubicBezTo>
                    <a:pt x="2569" y="218"/>
                    <a:pt x="2502" y="185"/>
                    <a:pt x="2102" y="85"/>
                  </a:cubicBezTo>
                  <a:cubicBezTo>
                    <a:pt x="1827" y="43"/>
                    <a:pt x="1500" y="0"/>
                    <a:pt x="1211"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6"/>
            <p:cNvSpPr/>
            <p:nvPr/>
          </p:nvSpPr>
          <p:spPr>
            <a:xfrm>
              <a:off x="3798725" y="3332800"/>
              <a:ext cx="63400" cy="30800"/>
            </a:xfrm>
            <a:custGeom>
              <a:avLst/>
              <a:gdLst/>
              <a:ahLst/>
              <a:cxnLst/>
              <a:rect l="l" t="t" r="r" b="b"/>
              <a:pathLst>
                <a:path w="2536" h="1232" extrusionOk="0">
                  <a:moveTo>
                    <a:pt x="1168" y="0"/>
                  </a:moveTo>
                  <a:cubicBezTo>
                    <a:pt x="1004" y="0"/>
                    <a:pt x="852" y="11"/>
                    <a:pt x="734" y="35"/>
                  </a:cubicBezTo>
                  <a:cubicBezTo>
                    <a:pt x="334" y="168"/>
                    <a:pt x="0" y="869"/>
                    <a:pt x="0" y="936"/>
                  </a:cubicBezTo>
                  <a:cubicBezTo>
                    <a:pt x="0" y="964"/>
                    <a:pt x="479" y="1232"/>
                    <a:pt x="869" y="1232"/>
                  </a:cubicBezTo>
                  <a:cubicBezTo>
                    <a:pt x="939" y="1232"/>
                    <a:pt x="1006" y="1223"/>
                    <a:pt x="1068" y="1202"/>
                  </a:cubicBezTo>
                  <a:cubicBezTo>
                    <a:pt x="1401" y="1102"/>
                    <a:pt x="1935" y="669"/>
                    <a:pt x="2268" y="435"/>
                  </a:cubicBezTo>
                  <a:cubicBezTo>
                    <a:pt x="2535" y="202"/>
                    <a:pt x="2502" y="168"/>
                    <a:pt x="2068" y="102"/>
                  </a:cubicBezTo>
                  <a:cubicBezTo>
                    <a:pt x="1810" y="37"/>
                    <a:pt x="1468" y="0"/>
                    <a:pt x="116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6"/>
            <p:cNvSpPr/>
            <p:nvPr/>
          </p:nvSpPr>
          <p:spPr>
            <a:xfrm>
              <a:off x="3657700" y="3898350"/>
              <a:ext cx="51800" cy="39725"/>
            </a:xfrm>
            <a:custGeom>
              <a:avLst/>
              <a:gdLst/>
              <a:ahLst/>
              <a:cxnLst/>
              <a:rect l="l" t="t" r="r" b="b"/>
              <a:pathLst>
                <a:path w="2072" h="1589" extrusionOk="0">
                  <a:moveTo>
                    <a:pt x="156" y="0"/>
                  </a:moveTo>
                  <a:cubicBezTo>
                    <a:pt x="0" y="0"/>
                    <a:pt x="16" y="77"/>
                    <a:pt x="137" y="296"/>
                  </a:cubicBezTo>
                  <a:cubicBezTo>
                    <a:pt x="337" y="663"/>
                    <a:pt x="671" y="1230"/>
                    <a:pt x="904" y="1397"/>
                  </a:cubicBezTo>
                  <a:cubicBezTo>
                    <a:pt x="1105" y="1547"/>
                    <a:pt x="1380" y="1589"/>
                    <a:pt x="1609" y="1589"/>
                  </a:cubicBezTo>
                  <a:cubicBezTo>
                    <a:pt x="1838" y="1589"/>
                    <a:pt x="2022" y="1547"/>
                    <a:pt x="2039" y="1530"/>
                  </a:cubicBezTo>
                  <a:cubicBezTo>
                    <a:pt x="2072" y="1497"/>
                    <a:pt x="2039" y="696"/>
                    <a:pt x="1672" y="463"/>
                  </a:cubicBezTo>
                  <a:cubicBezTo>
                    <a:pt x="1371" y="296"/>
                    <a:pt x="838" y="129"/>
                    <a:pt x="404" y="29"/>
                  </a:cubicBezTo>
                  <a:cubicBezTo>
                    <a:pt x="295" y="11"/>
                    <a:pt x="214" y="0"/>
                    <a:pt x="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6"/>
            <p:cNvSpPr/>
            <p:nvPr/>
          </p:nvSpPr>
          <p:spPr>
            <a:xfrm>
              <a:off x="3714800" y="3468875"/>
              <a:ext cx="52250" cy="39725"/>
            </a:xfrm>
            <a:custGeom>
              <a:avLst/>
              <a:gdLst/>
              <a:ahLst/>
              <a:cxnLst/>
              <a:rect l="l" t="t" r="r" b="b"/>
              <a:pathLst>
                <a:path w="2090" h="1589" extrusionOk="0">
                  <a:moveTo>
                    <a:pt x="167" y="0"/>
                  </a:moveTo>
                  <a:cubicBezTo>
                    <a:pt x="2" y="0"/>
                    <a:pt x="0" y="77"/>
                    <a:pt x="122" y="296"/>
                  </a:cubicBezTo>
                  <a:cubicBezTo>
                    <a:pt x="355" y="663"/>
                    <a:pt x="722" y="1230"/>
                    <a:pt x="922" y="1397"/>
                  </a:cubicBezTo>
                  <a:cubicBezTo>
                    <a:pt x="1106" y="1547"/>
                    <a:pt x="1381" y="1589"/>
                    <a:pt x="1614" y="1589"/>
                  </a:cubicBezTo>
                  <a:cubicBezTo>
                    <a:pt x="1848" y="1589"/>
                    <a:pt x="2040" y="1547"/>
                    <a:pt x="2056" y="1530"/>
                  </a:cubicBezTo>
                  <a:cubicBezTo>
                    <a:pt x="2090" y="1497"/>
                    <a:pt x="2056" y="696"/>
                    <a:pt x="1689" y="463"/>
                  </a:cubicBezTo>
                  <a:cubicBezTo>
                    <a:pt x="1389" y="296"/>
                    <a:pt x="855" y="129"/>
                    <a:pt x="422" y="29"/>
                  </a:cubicBezTo>
                  <a:cubicBezTo>
                    <a:pt x="313" y="11"/>
                    <a:pt x="229" y="0"/>
                    <a:pt x="167"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6"/>
            <p:cNvSpPr/>
            <p:nvPr/>
          </p:nvSpPr>
          <p:spPr>
            <a:xfrm>
              <a:off x="3789475" y="3143250"/>
              <a:ext cx="52625" cy="40125"/>
            </a:xfrm>
            <a:custGeom>
              <a:avLst/>
              <a:gdLst/>
              <a:ahLst/>
              <a:cxnLst/>
              <a:rect l="l" t="t" r="r" b="b"/>
              <a:pathLst>
                <a:path w="2105" h="1605" extrusionOk="0">
                  <a:moveTo>
                    <a:pt x="155" y="1"/>
                  </a:moveTo>
                  <a:cubicBezTo>
                    <a:pt x="1" y="1"/>
                    <a:pt x="19" y="89"/>
                    <a:pt x="137" y="278"/>
                  </a:cubicBezTo>
                  <a:cubicBezTo>
                    <a:pt x="404" y="679"/>
                    <a:pt x="737" y="1246"/>
                    <a:pt x="937" y="1413"/>
                  </a:cubicBezTo>
                  <a:cubicBezTo>
                    <a:pt x="1121" y="1563"/>
                    <a:pt x="1396" y="1604"/>
                    <a:pt x="1629" y="1604"/>
                  </a:cubicBezTo>
                  <a:cubicBezTo>
                    <a:pt x="1863" y="1604"/>
                    <a:pt x="2055" y="1563"/>
                    <a:pt x="2071" y="1546"/>
                  </a:cubicBezTo>
                  <a:cubicBezTo>
                    <a:pt x="2105" y="1513"/>
                    <a:pt x="2071" y="712"/>
                    <a:pt x="1671" y="445"/>
                  </a:cubicBezTo>
                  <a:cubicBezTo>
                    <a:pt x="1404" y="278"/>
                    <a:pt x="837" y="112"/>
                    <a:pt x="437" y="45"/>
                  </a:cubicBezTo>
                  <a:cubicBezTo>
                    <a:pt x="310" y="16"/>
                    <a:pt x="218" y="1"/>
                    <a:pt x="1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6"/>
            <p:cNvSpPr/>
            <p:nvPr/>
          </p:nvSpPr>
          <p:spPr>
            <a:xfrm>
              <a:off x="3631100" y="4037075"/>
              <a:ext cx="48250" cy="45825"/>
            </a:xfrm>
            <a:custGeom>
              <a:avLst/>
              <a:gdLst/>
              <a:ahLst/>
              <a:cxnLst/>
              <a:rect l="l" t="t" r="r" b="b"/>
              <a:pathLst>
                <a:path w="1930" h="1833" extrusionOk="0">
                  <a:moveTo>
                    <a:pt x="1834" y="1"/>
                  </a:moveTo>
                  <a:cubicBezTo>
                    <a:pt x="1774" y="1"/>
                    <a:pt x="1677" y="32"/>
                    <a:pt x="1535" y="84"/>
                  </a:cubicBezTo>
                  <a:cubicBezTo>
                    <a:pt x="1101" y="184"/>
                    <a:pt x="601" y="451"/>
                    <a:pt x="334" y="685"/>
                  </a:cubicBezTo>
                  <a:cubicBezTo>
                    <a:pt x="0" y="985"/>
                    <a:pt x="100" y="1785"/>
                    <a:pt x="134" y="1819"/>
                  </a:cubicBezTo>
                  <a:cubicBezTo>
                    <a:pt x="142" y="1827"/>
                    <a:pt x="192" y="1833"/>
                    <a:pt x="268" y="1833"/>
                  </a:cubicBezTo>
                  <a:cubicBezTo>
                    <a:pt x="509" y="1833"/>
                    <a:pt x="1007" y="1772"/>
                    <a:pt x="1235" y="1519"/>
                  </a:cubicBezTo>
                  <a:cubicBezTo>
                    <a:pt x="1435" y="1318"/>
                    <a:pt x="1702" y="651"/>
                    <a:pt x="1868" y="284"/>
                  </a:cubicBezTo>
                  <a:cubicBezTo>
                    <a:pt x="1930" y="80"/>
                    <a:pt x="1928" y="1"/>
                    <a:pt x="18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6"/>
            <p:cNvSpPr/>
            <p:nvPr/>
          </p:nvSpPr>
          <p:spPr>
            <a:xfrm>
              <a:off x="3790375" y="3384525"/>
              <a:ext cx="308575" cy="1645375"/>
            </a:xfrm>
            <a:custGeom>
              <a:avLst/>
              <a:gdLst/>
              <a:ahLst/>
              <a:cxnLst/>
              <a:rect l="l" t="t" r="r" b="b"/>
              <a:pathLst>
                <a:path w="12343" h="65815" fill="none" extrusionOk="0">
                  <a:moveTo>
                    <a:pt x="12343" y="1"/>
                  </a:moveTo>
                  <a:cubicBezTo>
                    <a:pt x="12343" y="1"/>
                    <a:pt x="1068" y="21850"/>
                    <a:pt x="1" y="65815"/>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6"/>
            <p:cNvSpPr/>
            <p:nvPr/>
          </p:nvSpPr>
          <p:spPr>
            <a:xfrm>
              <a:off x="3534350" y="3032625"/>
              <a:ext cx="353625" cy="1996450"/>
            </a:xfrm>
            <a:custGeom>
              <a:avLst/>
              <a:gdLst/>
              <a:ahLst/>
              <a:cxnLst/>
              <a:rect l="l" t="t" r="r" b="b"/>
              <a:pathLst>
                <a:path w="14145" h="79858" fill="none" extrusionOk="0">
                  <a:moveTo>
                    <a:pt x="10275" y="79857"/>
                  </a:moveTo>
                  <a:cubicBezTo>
                    <a:pt x="1" y="38661"/>
                    <a:pt x="14144" y="0"/>
                    <a:pt x="14144"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6"/>
            <p:cNvSpPr/>
            <p:nvPr/>
          </p:nvSpPr>
          <p:spPr>
            <a:xfrm>
              <a:off x="3791200" y="4011650"/>
              <a:ext cx="297750" cy="1017425"/>
            </a:xfrm>
            <a:custGeom>
              <a:avLst/>
              <a:gdLst/>
              <a:ahLst/>
              <a:cxnLst/>
              <a:rect l="l" t="t" r="r" b="b"/>
              <a:pathLst>
                <a:path w="11910" h="40697" fill="none" extrusionOk="0">
                  <a:moveTo>
                    <a:pt x="11909" y="0"/>
                  </a:moveTo>
                  <a:cubicBezTo>
                    <a:pt x="11909" y="0"/>
                    <a:pt x="8974" y="14211"/>
                    <a:pt x="1" y="4069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6"/>
            <p:cNvSpPr/>
            <p:nvPr/>
          </p:nvSpPr>
          <p:spPr>
            <a:xfrm>
              <a:off x="3415100" y="4094200"/>
              <a:ext cx="376125" cy="935700"/>
            </a:xfrm>
            <a:custGeom>
              <a:avLst/>
              <a:gdLst/>
              <a:ahLst/>
              <a:cxnLst/>
              <a:rect l="l" t="t" r="r" b="b"/>
              <a:pathLst>
                <a:path w="15045" h="37428" fill="none" extrusionOk="0">
                  <a:moveTo>
                    <a:pt x="1" y="1"/>
                  </a:moveTo>
                  <a:cubicBezTo>
                    <a:pt x="1" y="1"/>
                    <a:pt x="1902" y="20782"/>
                    <a:pt x="15045" y="3742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6"/>
            <p:cNvSpPr/>
            <p:nvPr/>
          </p:nvSpPr>
          <p:spPr>
            <a:xfrm>
              <a:off x="3579400" y="3682250"/>
              <a:ext cx="211000" cy="1346825"/>
            </a:xfrm>
            <a:custGeom>
              <a:avLst/>
              <a:gdLst/>
              <a:ahLst/>
              <a:cxnLst/>
              <a:rect l="l" t="t" r="r" b="b"/>
              <a:pathLst>
                <a:path w="8440" h="53873" fill="none" extrusionOk="0">
                  <a:moveTo>
                    <a:pt x="2469" y="0"/>
                  </a:moveTo>
                  <a:cubicBezTo>
                    <a:pt x="2469" y="0"/>
                    <a:pt x="0" y="32557"/>
                    <a:pt x="8440" y="53872"/>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6"/>
            <p:cNvSpPr/>
            <p:nvPr/>
          </p:nvSpPr>
          <p:spPr>
            <a:xfrm>
              <a:off x="3757850" y="4761350"/>
              <a:ext cx="267725" cy="275225"/>
            </a:xfrm>
            <a:custGeom>
              <a:avLst/>
              <a:gdLst/>
              <a:ahLst/>
              <a:cxnLst/>
              <a:rect l="l" t="t" r="r" b="b"/>
              <a:pathLst>
                <a:path w="10709" h="11009" extrusionOk="0">
                  <a:moveTo>
                    <a:pt x="10375" y="1"/>
                  </a:moveTo>
                  <a:lnTo>
                    <a:pt x="10375" y="1"/>
                  </a:lnTo>
                  <a:cubicBezTo>
                    <a:pt x="7740" y="568"/>
                    <a:pt x="3703" y="3003"/>
                    <a:pt x="1869" y="4904"/>
                  </a:cubicBezTo>
                  <a:cubicBezTo>
                    <a:pt x="1" y="6839"/>
                    <a:pt x="368" y="8373"/>
                    <a:pt x="801" y="11008"/>
                  </a:cubicBezTo>
                  <a:cubicBezTo>
                    <a:pt x="3570" y="10975"/>
                    <a:pt x="4871" y="10975"/>
                    <a:pt x="6705" y="8874"/>
                  </a:cubicBezTo>
                  <a:cubicBezTo>
                    <a:pt x="8507" y="6805"/>
                    <a:pt x="10708" y="2736"/>
                    <a:pt x="10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6"/>
            <p:cNvSpPr/>
            <p:nvPr/>
          </p:nvSpPr>
          <p:spPr>
            <a:xfrm>
              <a:off x="3792875" y="4821400"/>
              <a:ext cx="177650" cy="197650"/>
            </a:xfrm>
            <a:custGeom>
              <a:avLst/>
              <a:gdLst/>
              <a:ahLst/>
              <a:cxnLst/>
              <a:rect l="l" t="t" r="r" b="b"/>
              <a:pathLst>
                <a:path w="7106" h="7906" fill="none" extrusionOk="0">
                  <a:moveTo>
                    <a:pt x="7106" y="0"/>
                  </a:moveTo>
                  <a:cubicBezTo>
                    <a:pt x="6739" y="467"/>
                    <a:pt x="1" y="7906"/>
                    <a:pt x="1" y="790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6"/>
            <p:cNvSpPr/>
            <p:nvPr/>
          </p:nvSpPr>
          <p:spPr>
            <a:xfrm>
              <a:off x="3508500" y="4787200"/>
              <a:ext cx="277725" cy="253850"/>
            </a:xfrm>
            <a:custGeom>
              <a:avLst/>
              <a:gdLst/>
              <a:ahLst/>
              <a:cxnLst/>
              <a:rect l="l" t="t" r="r" b="b"/>
              <a:pathLst>
                <a:path w="11109" h="10154" extrusionOk="0">
                  <a:moveTo>
                    <a:pt x="101" y="1"/>
                  </a:moveTo>
                  <a:lnTo>
                    <a:pt x="101" y="1"/>
                  </a:lnTo>
                  <a:cubicBezTo>
                    <a:pt x="1" y="2769"/>
                    <a:pt x="2636" y="6539"/>
                    <a:pt x="4638" y="8473"/>
                  </a:cubicBezTo>
                  <a:cubicBezTo>
                    <a:pt x="6036" y="9802"/>
                    <a:pt x="7109" y="10153"/>
                    <a:pt x="8562" y="10153"/>
                  </a:cubicBezTo>
                  <a:cubicBezTo>
                    <a:pt x="9188" y="10153"/>
                    <a:pt x="9885" y="10088"/>
                    <a:pt x="10709" y="10008"/>
                  </a:cubicBezTo>
                  <a:cubicBezTo>
                    <a:pt x="10875" y="7339"/>
                    <a:pt x="11109" y="5771"/>
                    <a:pt x="9041" y="4037"/>
                  </a:cubicBezTo>
                  <a:cubicBezTo>
                    <a:pt x="7006" y="2302"/>
                    <a:pt x="2770" y="334"/>
                    <a:pt x="1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6"/>
            <p:cNvSpPr/>
            <p:nvPr/>
          </p:nvSpPr>
          <p:spPr>
            <a:xfrm>
              <a:off x="3562725" y="4842250"/>
              <a:ext cx="196000" cy="178475"/>
            </a:xfrm>
            <a:custGeom>
              <a:avLst/>
              <a:gdLst/>
              <a:ahLst/>
              <a:cxnLst/>
              <a:rect l="l" t="t" r="r" b="b"/>
              <a:pathLst>
                <a:path w="7840" h="7139" fill="none" extrusionOk="0">
                  <a:moveTo>
                    <a:pt x="0" y="0"/>
                  </a:moveTo>
                  <a:cubicBezTo>
                    <a:pt x="434" y="434"/>
                    <a:pt x="7839" y="7139"/>
                    <a:pt x="7839" y="7139"/>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6"/>
            <p:cNvSpPr/>
            <p:nvPr/>
          </p:nvSpPr>
          <p:spPr>
            <a:xfrm>
              <a:off x="3480150" y="3518800"/>
              <a:ext cx="331925" cy="316475"/>
            </a:xfrm>
            <a:custGeom>
              <a:avLst/>
              <a:gdLst/>
              <a:ahLst/>
              <a:cxnLst/>
              <a:rect l="l" t="t" r="r" b="b"/>
              <a:pathLst>
                <a:path w="13277" h="12659" extrusionOk="0">
                  <a:moveTo>
                    <a:pt x="6088" y="0"/>
                  </a:moveTo>
                  <a:cubicBezTo>
                    <a:pt x="5661" y="0"/>
                    <a:pt x="5217" y="175"/>
                    <a:pt x="4904" y="467"/>
                  </a:cubicBezTo>
                  <a:cubicBezTo>
                    <a:pt x="4337" y="968"/>
                    <a:pt x="4137" y="1668"/>
                    <a:pt x="4137" y="2369"/>
                  </a:cubicBezTo>
                  <a:cubicBezTo>
                    <a:pt x="4115" y="2805"/>
                    <a:pt x="4193" y="3256"/>
                    <a:pt x="4297" y="3702"/>
                  </a:cubicBezTo>
                  <a:lnTo>
                    <a:pt x="4297" y="3702"/>
                  </a:lnTo>
                  <a:cubicBezTo>
                    <a:pt x="4247" y="3636"/>
                    <a:pt x="4183" y="3580"/>
                    <a:pt x="4104" y="3536"/>
                  </a:cubicBezTo>
                  <a:cubicBezTo>
                    <a:pt x="3770" y="3369"/>
                    <a:pt x="3403" y="3336"/>
                    <a:pt x="3003" y="3336"/>
                  </a:cubicBezTo>
                  <a:cubicBezTo>
                    <a:pt x="2803" y="3336"/>
                    <a:pt x="2594" y="3319"/>
                    <a:pt x="2386" y="3319"/>
                  </a:cubicBezTo>
                  <a:cubicBezTo>
                    <a:pt x="2177" y="3319"/>
                    <a:pt x="1969" y="3336"/>
                    <a:pt x="1769" y="3403"/>
                  </a:cubicBezTo>
                  <a:cubicBezTo>
                    <a:pt x="1335" y="3536"/>
                    <a:pt x="968" y="3836"/>
                    <a:pt x="901" y="4237"/>
                  </a:cubicBezTo>
                  <a:cubicBezTo>
                    <a:pt x="768" y="4737"/>
                    <a:pt x="1102" y="5237"/>
                    <a:pt x="1468" y="5638"/>
                  </a:cubicBezTo>
                  <a:cubicBezTo>
                    <a:pt x="2069" y="6238"/>
                    <a:pt x="2769" y="6672"/>
                    <a:pt x="3570" y="6972"/>
                  </a:cubicBezTo>
                  <a:cubicBezTo>
                    <a:pt x="2569" y="7039"/>
                    <a:pt x="1502" y="7372"/>
                    <a:pt x="835" y="8139"/>
                  </a:cubicBezTo>
                  <a:cubicBezTo>
                    <a:pt x="168" y="8873"/>
                    <a:pt x="1" y="10141"/>
                    <a:pt x="668" y="10875"/>
                  </a:cubicBezTo>
                  <a:cubicBezTo>
                    <a:pt x="1037" y="11264"/>
                    <a:pt x="1557" y="11439"/>
                    <a:pt x="2081" y="11439"/>
                  </a:cubicBezTo>
                  <a:cubicBezTo>
                    <a:pt x="2410" y="11439"/>
                    <a:pt x="2740" y="11370"/>
                    <a:pt x="3036" y="11242"/>
                  </a:cubicBezTo>
                  <a:cubicBezTo>
                    <a:pt x="3723" y="10955"/>
                    <a:pt x="4238" y="10399"/>
                    <a:pt x="4645" y="9804"/>
                  </a:cubicBezTo>
                  <a:lnTo>
                    <a:pt x="4645" y="9804"/>
                  </a:lnTo>
                  <a:cubicBezTo>
                    <a:pt x="4428" y="10216"/>
                    <a:pt x="4364" y="10695"/>
                    <a:pt x="4471" y="11175"/>
                  </a:cubicBezTo>
                  <a:cubicBezTo>
                    <a:pt x="4637" y="11742"/>
                    <a:pt x="5004" y="12242"/>
                    <a:pt x="5538" y="12509"/>
                  </a:cubicBezTo>
                  <a:cubicBezTo>
                    <a:pt x="5771" y="12606"/>
                    <a:pt x="6004" y="12658"/>
                    <a:pt x="6238" y="12658"/>
                  </a:cubicBezTo>
                  <a:cubicBezTo>
                    <a:pt x="6405" y="12658"/>
                    <a:pt x="6572" y="12632"/>
                    <a:pt x="6739" y="12576"/>
                  </a:cubicBezTo>
                  <a:cubicBezTo>
                    <a:pt x="7306" y="12376"/>
                    <a:pt x="7673" y="11675"/>
                    <a:pt x="7673" y="11042"/>
                  </a:cubicBezTo>
                  <a:cubicBezTo>
                    <a:pt x="7740" y="10408"/>
                    <a:pt x="7573" y="9874"/>
                    <a:pt x="7306" y="9307"/>
                  </a:cubicBezTo>
                  <a:lnTo>
                    <a:pt x="7306" y="9307"/>
                  </a:lnTo>
                  <a:cubicBezTo>
                    <a:pt x="8107" y="10041"/>
                    <a:pt x="9107" y="10508"/>
                    <a:pt x="10175" y="10641"/>
                  </a:cubicBezTo>
                  <a:cubicBezTo>
                    <a:pt x="10275" y="10648"/>
                    <a:pt x="10375" y="10652"/>
                    <a:pt x="10474" y="10652"/>
                  </a:cubicBezTo>
                  <a:cubicBezTo>
                    <a:pt x="10873" y="10652"/>
                    <a:pt x="11262" y="10588"/>
                    <a:pt x="11609" y="10374"/>
                  </a:cubicBezTo>
                  <a:cubicBezTo>
                    <a:pt x="12176" y="10007"/>
                    <a:pt x="12443" y="9207"/>
                    <a:pt x="12243" y="8540"/>
                  </a:cubicBezTo>
                  <a:cubicBezTo>
                    <a:pt x="12009" y="7873"/>
                    <a:pt x="11476" y="7339"/>
                    <a:pt x="10842" y="7039"/>
                  </a:cubicBezTo>
                  <a:cubicBezTo>
                    <a:pt x="10241" y="6738"/>
                    <a:pt x="9608" y="6738"/>
                    <a:pt x="8907" y="6738"/>
                  </a:cubicBezTo>
                  <a:cubicBezTo>
                    <a:pt x="9641" y="6738"/>
                    <a:pt x="10442" y="6738"/>
                    <a:pt x="11175" y="6538"/>
                  </a:cubicBezTo>
                  <a:cubicBezTo>
                    <a:pt x="11943" y="6338"/>
                    <a:pt x="12643" y="5871"/>
                    <a:pt x="12977" y="5171"/>
                  </a:cubicBezTo>
                  <a:cubicBezTo>
                    <a:pt x="13277" y="4437"/>
                    <a:pt x="13110" y="3536"/>
                    <a:pt x="12443" y="3136"/>
                  </a:cubicBezTo>
                  <a:cubicBezTo>
                    <a:pt x="12199" y="2978"/>
                    <a:pt x="11929" y="2917"/>
                    <a:pt x="11647" y="2917"/>
                  </a:cubicBezTo>
                  <a:cubicBezTo>
                    <a:pt x="11156" y="2917"/>
                    <a:pt x="10628" y="3100"/>
                    <a:pt x="10141" y="3269"/>
                  </a:cubicBezTo>
                  <a:cubicBezTo>
                    <a:pt x="9174" y="3670"/>
                    <a:pt x="8107" y="4103"/>
                    <a:pt x="7239" y="4604"/>
                  </a:cubicBezTo>
                  <a:cubicBezTo>
                    <a:pt x="7740" y="3603"/>
                    <a:pt x="7840" y="2402"/>
                    <a:pt x="7506" y="1335"/>
                  </a:cubicBezTo>
                  <a:cubicBezTo>
                    <a:pt x="7406" y="868"/>
                    <a:pt x="7173" y="467"/>
                    <a:pt x="6806" y="200"/>
                  </a:cubicBezTo>
                  <a:cubicBezTo>
                    <a:pt x="6593" y="63"/>
                    <a:pt x="6344" y="0"/>
                    <a:pt x="60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6"/>
            <p:cNvSpPr/>
            <p:nvPr/>
          </p:nvSpPr>
          <p:spPr>
            <a:xfrm>
              <a:off x="3365900" y="3427325"/>
              <a:ext cx="545425" cy="511425"/>
            </a:xfrm>
            <a:custGeom>
              <a:avLst/>
              <a:gdLst/>
              <a:ahLst/>
              <a:cxnLst/>
              <a:rect l="l" t="t" r="r" b="b"/>
              <a:pathLst>
                <a:path w="21817" h="20457" extrusionOk="0">
                  <a:moveTo>
                    <a:pt x="3821" y="0"/>
                  </a:moveTo>
                  <a:cubicBezTo>
                    <a:pt x="3114" y="0"/>
                    <a:pt x="2811" y="701"/>
                    <a:pt x="3337" y="1858"/>
                  </a:cubicBezTo>
                  <a:cubicBezTo>
                    <a:pt x="4571" y="4560"/>
                    <a:pt x="6472" y="7128"/>
                    <a:pt x="8507" y="9063"/>
                  </a:cubicBezTo>
                  <a:cubicBezTo>
                    <a:pt x="8373" y="9197"/>
                    <a:pt x="8240" y="9297"/>
                    <a:pt x="8173" y="9397"/>
                  </a:cubicBezTo>
                  <a:cubicBezTo>
                    <a:pt x="7027" y="9071"/>
                    <a:pt x="5844" y="8836"/>
                    <a:pt x="4727" y="8836"/>
                  </a:cubicBezTo>
                  <a:cubicBezTo>
                    <a:pt x="3212" y="8836"/>
                    <a:pt x="1819" y="9269"/>
                    <a:pt x="801" y="10498"/>
                  </a:cubicBezTo>
                  <a:cubicBezTo>
                    <a:pt x="1" y="11398"/>
                    <a:pt x="334" y="12666"/>
                    <a:pt x="1635" y="12866"/>
                  </a:cubicBezTo>
                  <a:cubicBezTo>
                    <a:pt x="2303" y="12984"/>
                    <a:pt x="2982" y="13040"/>
                    <a:pt x="3659" y="13040"/>
                  </a:cubicBezTo>
                  <a:cubicBezTo>
                    <a:pt x="5080" y="13040"/>
                    <a:pt x="6496" y="12795"/>
                    <a:pt x="7806" y="12366"/>
                  </a:cubicBezTo>
                  <a:cubicBezTo>
                    <a:pt x="7873" y="12499"/>
                    <a:pt x="7973" y="12566"/>
                    <a:pt x="8073" y="12666"/>
                  </a:cubicBezTo>
                  <a:cubicBezTo>
                    <a:pt x="6906" y="14200"/>
                    <a:pt x="6072" y="16202"/>
                    <a:pt x="6472" y="18870"/>
                  </a:cubicBezTo>
                  <a:cubicBezTo>
                    <a:pt x="6610" y="19814"/>
                    <a:pt x="7034" y="20456"/>
                    <a:pt x="7482" y="20456"/>
                  </a:cubicBezTo>
                  <a:cubicBezTo>
                    <a:pt x="7682" y="20456"/>
                    <a:pt x="7887" y="20327"/>
                    <a:pt x="8073" y="20038"/>
                  </a:cubicBezTo>
                  <a:cubicBezTo>
                    <a:pt x="9307" y="18303"/>
                    <a:pt x="10075" y="15835"/>
                    <a:pt x="10475" y="13233"/>
                  </a:cubicBezTo>
                  <a:cubicBezTo>
                    <a:pt x="10542" y="13233"/>
                    <a:pt x="10675" y="13199"/>
                    <a:pt x="10742" y="13199"/>
                  </a:cubicBezTo>
                  <a:cubicBezTo>
                    <a:pt x="10842" y="13199"/>
                    <a:pt x="10875" y="13166"/>
                    <a:pt x="10975" y="13166"/>
                  </a:cubicBezTo>
                  <a:cubicBezTo>
                    <a:pt x="11843" y="15835"/>
                    <a:pt x="13344" y="18303"/>
                    <a:pt x="15412" y="19904"/>
                  </a:cubicBezTo>
                  <a:cubicBezTo>
                    <a:pt x="15713" y="20133"/>
                    <a:pt x="16013" y="20236"/>
                    <a:pt x="16291" y="20236"/>
                  </a:cubicBezTo>
                  <a:cubicBezTo>
                    <a:pt x="17027" y="20236"/>
                    <a:pt x="17617" y="19511"/>
                    <a:pt x="17713" y="18470"/>
                  </a:cubicBezTo>
                  <a:cubicBezTo>
                    <a:pt x="17980" y="15134"/>
                    <a:pt x="15812" y="13033"/>
                    <a:pt x="13310" y="11565"/>
                  </a:cubicBezTo>
                  <a:cubicBezTo>
                    <a:pt x="13377" y="11498"/>
                    <a:pt x="13410" y="11365"/>
                    <a:pt x="13510" y="11298"/>
                  </a:cubicBezTo>
                  <a:cubicBezTo>
                    <a:pt x="14431" y="11405"/>
                    <a:pt x="15373" y="11464"/>
                    <a:pt x="16315" y="11464"/>
                  </a:cubicBezTo>
                  <a:cubicBezTo>
                    <a:pt x="17728" y="11464"/>
                    <a:pt x="19141" y="11331"/>
                    <a:pt x="20482" y="11031"/>
                  </a:cubicBezTo>
                  <a:cubicBezTo>
                    <a:pt x="21816" y="10831"/>
                    <a:pt x="21816" y="9997"/>
                    <a:pt x="20816" y="9463"/>
                  </a:cubicBezTo>
                  <a:cubicBezTo>
                    <a:pt x="19833" y="8942"/>
                    <a:pt x="18745" y="8738"/>
                    <a:pt x="17629" y="8738"/>
                  </a:cubicBezTo>
                  <a:cubicBezTo>
                    <a:pt x="16319" y="8738"/>
                    <a:pt x="14971" y="9019"/>
                    <a:pt x="13711" y="9397"/>
                  </a:cubicBezTo>
                  <a:cubicBezTo>
                    <a:pt x="13644" y="9230"/>
                    <a:pt x="13544" y="9130"/>
                    <a:pt x="13410" y="8930"/>
                  </a:cubicBezTo>
                  <a:cubicBezTo>
                    <a:pt x="15412" y="7228"/>
                    <a:pt x="17146" y="5027"/>
                    <a:pt x="18147" y="2525"/>
                  </a:cubicBezTo>
                  <a:cubicBezTo>
                    <a:pt x="18636" y="1317"/>
                    <a:pt x="17984" y="456"/>
                    <a:pt x="16939" y="456"/>
                  </a:cubicBezTo>
                  <a:cubicBezTo>
                    <a:pt x="16773" y="456"/>
                    <a:pt x="16596" y="478"/>
                    <a:pt x="16413" y="524"/>
                  </a:cubicBezTo>
                  <a:cubicBezTo>
                    <a:pt x="13144" y="1358"/>
                    <a:pt x="11642" y="4760"/>
                    <a:pt x="10742" y="8096"/>
                  </a:cubicBezTo>
                  <a:cubicBezTo>
                    <a:pt x="10675" y="8096"/>
                    <a:pt x="10542" y="8162"/>
                    <a:pt x="10475" y="8162"/>
                  </a:cubicBezTo>
                  <a:cubicBezTo>
                    <a:pt x="10342" y="8196"/>
                    <a:pt x="10241" y="8196"/>
                    <a:pt x="10141" y="8229"/>
                  </a:cubicBezTo>
                  <a:cubicBezTo>
                    <a:pt x="8974" y="4893"/>
                    <a:pt x="7239" y="1391"/>
                    <a:pt x="4471" y="157"/>
                  </a:cubicBezTo>
                  <a:cubicBezTo>
                    <a:pt x="4230" y="51"/>
                    <a:pt x="4011" y="0"/>
                    <a:pt x="3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6"/>
            <p:cNvSpPr/>
            <p:nvPr/>
          </p:nvSpPr>
          <p:spPr>
            <a:xfrm>
              <a:off x="3586075" y="3659350"/>
              <a:ext cx="91750" cy="73275"/>
            </a:xfrm>
            <a:custGeom>
              <a:avLst/>
              <a:gdLst/>
              <a:ahLst/>
              <a:cxnLst/>
              <a:rect l="l" t="t" r="r" b="b"/>
              <a:pathLst>
                <a:path w="3670" h="2931" extrusionOk="0">
                  <a:moveTo>
                    <a:pt x="2209" y="0"/>
                  </a:moveTo>
                  <a:cubicBezTo>
                    <a:pt x="2058" y="0"/>
                    <a:pt x="1898" y="16"/>
                    <a:pt x="1735" y="49"/>
                  </a:cubicBezTo>
                  <a:cubicBezTo>
                    <a:pt x="734" y="249"/>
                    <a:pt x="0" y="1050"/>
                    <a:pt x="33" y="1850"/>
                  </a:cubicBezTo>
                  <a:cubicBezTo>
                    <a:pt x="62" y="2497"/>
                    <a:pt x="659" y="2931"/>
                    <a:pt x="1446" y="2931"/>
                  </a:cubicBezTo>
                  <a:cubicBezTo>
                    <a:pt x="1592" y="2931"/>
                    <a:pt x="1745" y="2916"/>
                    <a:pt x="1901" y="2884"/>
                  </a:cubicBezTo>
                  <a:cubicBezTo>
                    <a:pt x="2902" y="2684"/>
                    <a:pt x="3669" y="1884"/>
                    <a:pt x="3603" y="1083"/>
                  </a:cubicBezTo>
                  <a:cubicBezTo>
                    <a:pt x="3575" y="413"/>
                    <a:pt x="2987" y="0"/>
                    <a:pt x="2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6"/>
            <p:cNvSpPr/>
            <p:nvPr/>
          </p:nvSpPr>
          <p:spPr>
            <a:xfrm>
              <a:off x="3952150" y="3200075"/>
              <a:ext cx="302750" cy="348775"/>
            </a:xfrm>
            <a:custGeom>
              <a:avLst/>
              <a:gdLst/>
              <a:ahLst/>
              <a:cxnLst/>
              <a:rect l="l" t="t" r="r" b="b"/>
              <a:pathLst>
                <a:path w="12110" h="13951" extrusionOk="0">
                  <a:moveTo>
                    <a:pt x="7459" y="0"/>
                  </a:moveTo>
                  <a:cubicBezTo>
                    <a:pt x="7318" y="0"/>
                    <a:pt x="7177" y="23"/>
                    <a:pt x="7039" y="74"/>
                  </a:cubicBezTo>
                  <a:cubicBezTo>
                    <a:pt x="6272" y="307"/>
                    <a:pt x="5905" y="1141"/>
                    <a:pt x="5638" y="1908"/>
                  </a:cubicBezTo>
                  <a:cubicBezTo>
                    <a:pt x="5371" y="2842"/>
                    <a:pt x="5038" y="4010"/>
                    <a:pt x="4804" y="4977"/>
                  </a:cubicBezTo>
                  <a:cubicBezTo>
                    <a:pt x="4337" y="3943"/>
                    <a:pt x="3503" y="3109"/>
                    <a:pt x="2469" y="2642"/>
                  </a:cubicBezTo>
                  <a:cubicBezTo>
                    <a:pt x="2183" y="2523"/>
                    <a:pt x="1846" y="2421"/>
                    <a:pt x="1519" y="2421"/>
                  </a:cubicBezTo>
                  <a:cubicBezTo>
                    <a:pt x="1388" y="2421"/>
                    <a:pt x="1259" y="2437"/>
                    <a:pt x="1135" y="2475"/>
                  </a:cubicBezTo>
                  <a:cubicBezTo>
                    <a:pt x="435" y="2675"/>
                    <a:pt x="1" y="3409"/>
                    <a:pt x="68" y="4110"/>
                  </a:cubicBezTo>
                  <a:cubicBezTo>
                    <a:pt x="101" y="4810"/>
                    <a:pt x="468" y="5444"/>
                    <a:pt x="1002" y="5911"/>
                  </a:cubicBezTo>
                  <a:cubicBezTo>
                    <a:pt x="1369" y="6192"/>
                    <a:pt x="1764" y="6444"/>
                    <a:pt x="2159" y="6660"/>
                  </a:cubicBezTo>
                  <a:lnTo>
                    <a:pt x="2159" y="6660"/>
                  </a:lnTo>
                  <a:cubicBezTo>
                    <a:pt x="2099" y="6648"/>
                    <a:pt x="2040" y="6641"/>
                    <a:pt x="1981" y="6641"/>
                  </a:cubicBezTo>
                  <a:cubicBezTo>
                    <a:pt x="1954" y="6641"/>
                    <a:pt x="1928" y="6642"/>
                    <a:pt x="1902" y="6645"/>
                  </a:cubicBezTo>
                  <a:cubicBezTo>
                    <a:pt x="1569" y="6812"/>
                    <a:pt x="1302" y="7112"/>
                    <a:pt x="1068" y="7345"/>
                  </a:cubicBezTo>
                  <a:cubicBezTo>
                    <a:pt x="768" y="7646"/>
                    <a:pt x="468" y="7979"/>
                    <a:pt x="301" y="8346"/>
                  </a:cubicBezTo>
                  <a:cubicBezTo>
                    <a:pt x="201" y="8746"/>
                    <a:pt x="134" y="9180"/>
                    <a:pt x="401" y="9514"/>
                  </a:cubicBezTo>
                  <a:cubicBezTo>
                    <a:pt x="659" y="9886"/>
                    <a:pt x="1139" y="9988"/>
                    <a:pt x="1587" y="9988"/>
                  </a:cubicBezTo>
                  <a:cubicBezTo>
                    <a:pt x="1660" y="9988"/>
                    <a:pt x="1732" y="9985"/>
                    <a:pt x="1802" y="9981"/>
                  </a:cubicBezTo>
                  <a:cubicBezTo>
                    <a:pt x="2636" y="9914"/>
                    <a:pt x="3470" y="9647"/>
                    <a:pt x="4204" y="9247"/>
                  </a:cubicBezTo>
                  <a:lnTo>
                    <a:pt x="4204" y="9247"/>
                  </a:lnTo>
                  <a:cubicBezTo>
                    <a:pt x="3603" y="10014"/>
                    <a:pt x="3203" y="11015"/>
                    <a:pt x="3303" y="12015"/>
                  </a:cubicBezTo>
                  <a:cubicBezTo>
                    <a:pt x="3434" y="12999"/>
                    <a:pt x="4275" y="13951"/>
                    <a:pt x="5254" y="13951"/>
                  </a:cubicBezTo>
                  <a:cubicBezTo>
                    <a:pt x="5271" y="13951"/>
                    <a:pt x="5288" y="13951"/>
                    <a:pt x="5305" y="13950"/>
                  </a:cubicBezTo>
                  <a:cubicBezTo>
                    <a:pt x="6139" y="13950"/>
                    <a:pt x="6872" y="13250"/>
                    <a:pt x="7106" y="12416"/>
                  </a:cubicBezTo>
                  <a:cubicBezTo>
                    <a:pt x="7343" y="11706"/>
                    <a:pt x="7238" y="10891"/>
                    <a:pt x="7026" y="10181"/>
                  </a:cubicBezTo>
                  <a:lnTo>
                    <a:pt x="7026" y="10181"/>
                  </a:lnTo>
                  <a:cubicBezTo>
                    <a:pt x="7200" y="10619"/>
                    <a:pt x="7529" y="11026"/>
                    <a:pt x="7973" y="11248"/>
                  </a:cubicBezTo>
                  <a:cubicBezTo>
                    <a:pt x="8277" y="11373"/>
                    <a:pt x="8590" y="11441"/>
                    <a:pt x="8903" y="11441"/>
                  </a:cubicBezTo>
                  <a:cubicBezTo>
                    <a:pt x="9174" y="11441"/>
                    <a:pt x="9444" y="11390"/>
                    <a:pt x="9708" y="11282"/>
                  </a:cubicBezTo>
                  <a:cubicBezTo>
                    <a:pt x="10075" y="11148"/>
                    <a:pt x="10408" y="10848"/>
                    <a:pt x="10542" y="10481"/>
                  </a:cubicBezTo>
                  <a:cubicBezTo>
                    <a:pt x="10775" y="9847"/>
                    <a:pt x="10442" y="9147"/>
                    <a:pt x="9975" y="8746"/>
                  </a:cubicBezTo>
                  <a:cubicBezTo>
                    <a:pt x="9541" y="8313"/>
                    <a:pt x="9041" y="8113"/>
                    <a:pt x="8407" y="7912"/>
                  </a:cubicBezTo>
                  <a:cubicBezTo>
                    <a:pt x="9441" y="7812"/>
                    <a:pt x="10475" y="7345"/>
                    <a:pt x="11276" y="6612"/>
                  </a:cubicBezTo>
                  <a:cubicBezTo>
                    <a:pt x="11643" y="6278"/>
                    <a:pt x="11943" y="5911"/>
                    <a:pt x="12043" y="5411"/>
                  </a:cubicBezTo>
                  <a:cubicBezTo>
                    <a:pt x="12110" y="4744"/>
                    <a:pt x="11643" y="4010"/>
                    <a:pt x="11042" y="3743"/>
                  </a:cubicBezTo>
                  <a:cubicBezTo>
                    <a:pt x="10760" y="3609"/>
                    <a:pt x="10451" y="3548"/>
                    <a:pt x="10143" y="3548"/>
                  </a:cubicBezTo>
                  <a:cubicBezTo>
                    <a:pt x="9758" y="3548"/>
                    <a:pt x="9374" y="3643"/>
                    <a:pt x="9041" y="3810"/>
                  </a:cubicBezTo>
                  <a:cubicBezTo>
                    <a:pt x="8618" y="3988"/>
                    <a:pt x="8284" y="4270"/>
                    <a:pt x="7979" y="4597"/>
                  </a:cubicBezTo>
                  <a:lnTo>
                    <a:pt x="7979" y="4597"/>
                  </a:lnTo>
                  <a:cubicBezTo>
                    <a:pt x="8322" y="4179"/>
                    <a:pt x="8639" y="3736"/>
                    <a:pt x="8874" y="3242"/>
                  </a:cubicBezTo>
                  <a:cubicBezTo>
                    <a:pt x="9141" y="2542"/>
                    <a:pt x="9274" y="1708"/>
                    <a:pt x="8941" y="974"/>
                  </a:cubicBezTo>
                  <a:cubicBezTo>
                    <a:pt x="8670" y="432"/>
                    <a:pt x="8069" y="0"/>
                    <a:pt x="74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6"/>
            <p:cNvSpPr/>
            <p:nvPr/>
          </p:nvSpPr>
          <p:spPr>
            <a:xfrm>
              <a:off x="3769525" y="3087425"/>
              <a:ext cx="617975" cy="523525"/>
            </a:xfrm>
            <a:custGeom>
              <a:avLst/>
              <a:gdLst/>
              <a:ahLst/>
              <a:cxnLst/>
              <a:rect l="l" t="t" r="r" b="b"/>
              <a:pathLst>
                <a:path w="24719" h="20941" extrusionOk="0">
                  <a:moveTo>
                    <a:pt x="10525" y="1"/>
                  </a:moveTo>
                  <a:cubicBezTo>
                    <a:pt x="10024" y="1"/>
                    <a:pt x="9532" y="344"/>
                    <a:pt x="9207" y="977"/>
                  </a:cubicBezTo>
                  <a:cubicBezTo>
                    <a:pt x="7706" y="4046"/>
                    <a:pt x="9341" y="7415"/>
                    <a:pt x="11275" y="10217"/>
                  </a:cubicBezTo>
                  <a:cubicBezTo>
                    <a:pt x="11242" y="10284"/>
                    <a:pt x="11209" y="10384"/>
                    <a:pt x="11109" y="10450"/>
                  </a:cubicBezTo>
                  <a:cubicBezTo>
                    <a:pt x="11075" y="10550"/>
                    <a:pt x="11042" y="10651"/>
                    <a:pt x="10942" y="10751"/>
                  </a:cubicBezTo>
                  <a:cubicBezTo>
                    <a:pt x="8770" y="9908"/>
                    <a:pt x="6362" y="9184"/>
                    <a:pt x="4179" y="9184"/>
                  </a:cubicBezTo>
                  <a:cubicBezTo>
                    <a:pt x="3076" y="9184"/>
                    <a:pt x="2031" y="9369"/>
                    <a:pt x="1101" y="9817"/>
                  </a:cubicBezTo>
                  <a:cubicBezTo>
                    <a:pt x="1" y="10384"/>
                    <a:pt x="167" y="11384"/>
                    <a:pt x="1702" y="11785"/>
                  </a:cubicBezTo>
                  <a:cubicBezTo>
                    <a:pt x="3835" y="12380"/>
                    <a:pt x="6115" y="12643"/>
                    <a:pt x="8309" y="12643"/>
                  </a:cubicBezTo>
                  <a:cubicBezTo>
                    <a:pt x="9067" y="12643"/>
                    <a:pt x="9814" y="12612"/>
                    <a:pt x="10542" y="12552"/>
                  </a:cubicBezTo>
                  <a:cubicBezTo>
                    <a:pt x="10542" y="12719"/>
                    <a:pt x="10542" y="12885"/>
                    <a:pt x="10575" y="13052"/>
                  </a:cubicBezTo>
                  <a:cubicBezTo>
                    <a:pt x="8207" y="14587"/>
                    <a:pt x="6172" y="16621"/>
                    <a:pt x="6605" y="19390"/>
                  </a:cubicBezTo>
                  <a:cubicBezTo>
                    <a:pt x="6761" y="20191"/>
                    <a:pt x="7302" y="20695"/>
                    <a:pt x="7962" y="20695"/>
                  </a:cubicBezTo>
                  <a:cubicBezTo>
                    <a:pt x="8292" y="20695"/>
                    <a:pt x="8651" y="20569"/>
                    <a:pt x="9007" y="20291"/>
                  </a:cubicBezTo>
                  <a:cubicBezTo>
                    <a:pt x="10608" y="18923"/>
                    <a:pt x="11842" y="17155"/>
                    <a:pt x="12610" y="15254"/>
                  </a:cubicBezTo>
                  <a:cubicBezTo>
                    <a:pt x="12743" y="15254"/>
                    <a:pt x="12877" y="15254"/>
                    <a:pt x="13043" y="15187"/>
                  </a:cubicBezTo>
                  <a:cubicBezTo>
                    <a:pt x="13444" y="17088"/>
                    <a:pt x="14444" y="19023"/>
                    <a:pt x="16713" y="20458"/>
                  </a:cubicBezTo>
                  <a:cubicBezTo>
                    <a:pt x="17199" y="20777"/>
                    <a:pt x="17662" y="20940"/>
                    <a:pt x="18015" y="20940"/>
                  </a:cubicBezTo>
                  <a:cubicBezTo>
                    <a:pt x="18510" y="20940"/>
                    <a:pt x="18789" y="20619"/>
                    <a:pt x="18614" y="19957"/>
                  </a:cubicBezTo>
                  <a:cubicBezTo>
                    <a:pt x="18080" y="17922"/>
                    <a:pt x="16746" y="15721"/>
                    <a:pt x="15011" y="13753"/>
                  </a:cubicBezTo>
                  <a:cubicBezTo>
                    <a:pt x="15045" y="13653"/>
                    <a:pt x="15111" y="13586"/>
                    <a:pt x="15178" y="13486"/>
                  </a:cubicBezTo>
                  <a:cubicBezTo>
                    <a:pt x="15212" y="13453"/>
                    <a:pt x="15212" y="13352"/>
                    <a:pt x="15245" y="13319"/>
                  </a:cubicBezTo>
                  <a:cubicBezTo>
                    <a:pt x="17100" y="14104"/>
                    <a:pt x="19091" y="14533"/>
                    <a:pt x="21012" y="14533"/>
                  </a:cubicBezTo>
                  <a:cubicBezTo>
                    <a:pt x="21785" y="14533"/>
                    <a:pt x="22547" y="14463"/>
                    <a:pt x="23284" y="14320"/>
                  </a:cubicBezTo>
                  <a:cubicBezTo>
                    <a:pt x="24618" y="14053"/>
                    <a:pt x="24718" y="12652"/>
                    <a:pt x="23684" y="11618"/>
                  </a:cubicBezTo>
                  <a:cubicBezTo>
                    <a:pt x="22330" y="10282"/>
                    <a:pt x="20785" y="9806"/>
                    <a:pt x="19210" y="9806"/>
                  </a:cubicBezTo>
                  <a:cubicBezTo>
                    <a:pt x="17992" y="9806"/>
                    <a:pt x="16757" y="10091"/>
                    <a:pt x="15578" y="10484"/>
                  </a:cubicBezTo>
                  <a:cubicBezTo>
                    <a:pt x="15545" y="10384"/>
                    <a:pt x="15512" y="10250"/>
                    <a:pt x="15445" y="10150"/>
                  </a:cubicBezTo>
                  <a:cubicBezTo>
                    <a:pt x="17213" y="8616"/>
                    <a:pt x="18747" y="6681"/>
                    <a:pt x="19781" y="4646"/>
                  </a:cubicBezTo>
                  <a:cubicBezTo>
                    <a:pt x="20298" y="3819"/>
                    <a:pt x="20054" y="3312"/>
                    <a:pt x="19422" y="3312"/>
                  </a:cubicBezTo>
                  <a:cubicBezTo>
                    <a:pt x="19238" y="3312"/>
                    <a:pt x="19021" y="3355"/>
                    <a:pt x="18781" y="3445"/>
                  </a:cubicBezTo>
                  <a:cubicBezTo>
                    <a:pt x="16546" y="4379"/>
                    <a:pt x="15111" y="6581"/>
                    <a:pt x="14144" y="8816"/>
                  </a:cubicBezTo>
                  <a:cubicBezTo>
                    <a:pt x="14011" y="8783"/>
                    <a:pt x="13811" y="8749"/>
                    <a:pt x="13677" y="8749"/>
                  </a:cubicBezTo>
                  <a:cubicBezTo>
                    <a:pt x="13677" y="6114"/>
                    <a:pt x="13077" y="3379"/>
                    <a:pt x="11842" y="977"/>
                  </a:cubicBezTo>
                  <a:cubicBezTo>
                    <a:pt x="11485" y="311"/>
                    <a:pt x="11001" y="1"/>
                    <a:pt x="10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6"/>
            <p:cNvSpPr/>
            <p:nvPr/>
          </p:nvSpPr>
          <p:spPr>
            <a:xfrm>
              <a:off x="4058900" y="3342550"/>
              <a:ext cx="81750" cy="90650"/>
            </a:xfrm>
            <a:custGeom>
              <a:avLst/>
              <a:gdLst/>
              <a:ahLst/>
              <a:cxnLst/>
              <a:rect l="l" t="t" r="r" b="b"/>
              <a:pathLst>
                <a:path w="3270" h="3626" extrusionOk="0">
                  <a:moveTo>
                    <a:pt x="1863" y="1"/>
                  </a:moveTo>
                  <a:cubicBezTo>
                    <a:pt x="1356" y="1"/>
                    <a:pt x="824" y="345"/>
                    <a:pt x="501" y="946"/>
                  </a:cubicBezTo>
                  <a:cubicBezTo>
                    <a:pt x="1" y="1847"/>
                    <a:pt x="134" y="2947"/>
                    <a:pt x="768" y="3414"/>
                  </a:cubicBezTo>
                  <a:cubicBezTo>
                    <a:pt x="952" y="3558"/>
                    <a:pt x="1165" y="3626"/>
                    <a:pt x="1386" y="3626"/>
                  </a:cubicBezTo>
                  <a:cubicBezTo>
                    <a:pt x="1884" y="3626"/>
                    <a:pt x="2423" y="3281"/>
                    <a:pt x="2769" y="2680"/>
                  </a:cubicBezTo>
                  <a:cubicBezTo>
                    <a:pt x="3270" y="1780"/>
                    <a:pt x="3136" y="679"/>
                    <a:pt x="2502" y="212"/>
                  </a:cubicBezTo>
                  <a:cubicBezTo>
                    <a:pt x="2308" y="68"/>
                    <a:pt x="2088" y="1"/>
                    <a:pt x="18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6"/>
            <p:cNvSpPr/>
            <p:nvPr/>
          </p:nvSpPr>
          <p:spPr>
            <a:xfrm>
              <a:off x="3316700" y="3983950"/>
              <a:ext cx="207675" cy="209300"/>
            </a:xfrm>
            <a:custGeom>
              <a:avLst/>
              <a:gdLst/>
              <a:ahLst/>
              <a:cxnLst/>
              <a:rect l="l" t="t" r="r" b="b"/>
              <a:pathLst>
                <a:path w="8307" h="8372" extrusionOk="0">
                  <a:moveTo>
                    <a:pt x="3032" y="1"/>
                  </a:moveTo>
                  <a:cubicBezTo>
                    <a:pt x="2696" y="1"/>
                    <a:pt x="2360" y="200"/>
                    <a:pt x="2136" y="475"/>
                  </a:cubicBezTo>
                  <a:cubicBezTo>
                    <a:pt x="1835" y="875"/>
                    <a:pt x="1802" y="1409"/>
                    <a:pt x="1869" y="1876"/>
                  </a:cubicBezTo>
                  <a:cubicBezTo>
                    <a:pt x="1938" y="2176"/>
                    <a:pt x="2056" y="2493"/>
                    <a:pt x="2188" y="2804"/>
                  </a:cubicBezTo>
                  <a:lnTo>
                    <a:pt x="2188" y="2804"/>
                  </a:lnTo>
                  <a:cubicBezTo>
                    <a:pt x="2138" y="2736"/>
                    <a:pt x="2077" y="2680"/>
                    <a:pt x="2002" y="2643"/>
                  </a:cubicBezTo>
                  <a:cubicBezTo>
                    <a:pt x="1889" y="2615"/>
                    <a:pt x="1783" y="2604"/>
                    <a:pt x="1677" y="2604"/>
                  </a:cubicBezTo>
                  <a:cubicBezTo>
                    <a:pt x="1532" y="2604"/>
                    <a:pt x="1389" y="2624"/>
                    <a:pt x="1235" y="2643"/>
                  </a:cubicBezTo>
                  <a:cubicBezTo>
                    <a:pt x="1001" y="2710"/>
                    <a:pt x="701" y="2743"/>
                    <a:pt x="468" y="2876"/>
                  </a:cubicBezTo>
                  <a:cubicBezTo>
                    <a:pt x="201" y="2976"/>
                    <a:pt x="1" y="3243"/>
                    <a:pt x="1" y="3543"/>
                  </a:cubicBezTo>
                  <a:cubicBezTo>
                    <a:pt x="1" y="3877"/>
                    <a:pt x="301" y="4144"/>
                    <a:pt x="568" y="4377"/>
                  </a:cubicBezTo>
                  <a:cubicBezTo>
                    <a:pt x="1035" y="4644"/>
                    <a:pt x="1635" y="4878"/>
                    <a:pt x="2169" y="4944"/>
                  </a:cubicBezTo>
                  <a:cubicBezTo>
                    <a:pt x="1502" y="5111"/>
                    <a:pt x="835" y="5478"/>
                    <a:pt x="501" y="6079"/>
                  </a:cubicBezTo>
                  <a:cubicBezTo>
                    <a:pt x="134" y="6646"/>
                    <a:pt x="201" y="7480"/>
                    <a:pt x="735" y="7913"/>
                  </a:cubicBezTo>
                  <a:cubicBezTo>
                    <a:pt x="934" y="8056"/>
                    <a:pt x="1176" y="8119"/>
                    <a:pt x="1424" y="8119"/>
                  </a:cubicBezTo>
                  <a:cubicBezTo>
                    <a:pt x="1757" y="8119"/>
                    <a:pt x="2101" y="8004"/>
                    <a:pt x="2369" y="7813"/>
                  </a:cubicBezTo>
                  <a:cubicBezTo>
                    <a:pt x="2796" y="7508"/>
                    <a:pt x="3084" y="7035"/>
                    <a:pt x="3283" y="6548"/>
                  </a:cubicBezTo>
                  <a:lnTo>
                    <a:pt x="3283" y="6548"/>
                  </a:lnTo>
                  <a:cubicBezTo>
                    <a:pt x="3172" y="6883"/>
                    <a:pt x="3190" y="7257"/>
                    <a:pt x="3336" y="7580"/>
                  </a:cubicBezTo>
                  <a:cubicBezTo>
                    <a:pt x="3503" y="7947"/>
                    <a:pt x="3837" y="8247"/>
                    <a:pt x="4204" y="8314"/>
                  </a:cubicBezTo>
                  <a:cubicBezTo>
                    <a:pt x="4322" y="8353"/>
                    <a:pt x="4430" y="8372"/>
                    <a:pt x="4534" y="8372"/>
                  </a:cubicBezTo>
                  <a:cubicBezTo>
                    <a:pt x="4693" y="8372"/>
                    <a:pt x="4843" y="8328"/>
                    <a:pt x="5004" y="8247"/>
                  </a:cubicBezTo>
                  <a:cubicBezTo>
                    <a:pt x="5371" y="7980"/>
                    <a:pt x="5505" y="7480"/>
                    <a:pt x="5405" y="7079"/>
                  </a:cubicBezTo>
                  <a:cubicBezTo>
                    <a:pt x="5338" y="6646"/>
                    <a:pt x="5171" y="6312"/>
                    <a:pt x="4904" y="5945"/>
                  </a:cubicBezTo>
                  <a:lnTo>
                    <a:pt x="4904" y="5945"/>
                  </a:lnTo>
                  <a:cubicBezTo>
                    <a:pt x="5438" y="6254"/>
                    <a:pt x="6067" y="6469"/>
                    <a:pt x="6671" y="6469"/>
                  </a:cubicBezTo>
                  <a:cubicBezTo>
                    <a:pt x="6784" y="6469"/>
                    <a:pt x="6895" y="6461"/>
                    <a:pt x="7006" y="6446"/>
                  </a:cubicBezTo>
                  <a:cubicBezTo>
                    <a:pt x="7339" y="6446"/>
                    <a:pt x="7673" y="6312"/>
                    <a:pt x="7906" y="6112"/>
                  </a:cubicBezTo>
                  <a:cubicBezTo>
                    <a:pt x="8240" y="5812"/>
                    <a:pt x="8307" y="5245"/>
                    <a:pt x="8073" y="4811"/>
                  </a:cubicBezTo>
                  <a:cubicBezTo>
                    <a:pt x="7840" y="4411"/>
                    <a:pt x="7406" y="4144"/>
                    <a:pt x="6972" y="4044"/>
                  </a:cubicBezTo>
                  <a:cubicBezTo>
                    <a:pt x="6830" y="4013"/>
                    <a:pt x="6692" y="4001"/>
                    <a:pt x="6555" y="4001"/>
                  </a:cubicBezTo>
                  <a:cubicBezTo>
                    <a:pt x="6242" y="4001"/>
                    <a:pt x="5940" y="4064"/>
                    <a:pt x="5638" y="4111"/>
                  </a:cubicBezTo>
                  <a:cubicBezTo>
                    <a:pt x="6138" y="3977"/>
                    <a:pt x="6672" y="3910"/>
                    <a:pt x="7139" y="3644"/>
                  </a:cubicBezTo>
                  <a:cubicBezTo>
                    <a:pt x="7573" y="3410"/>
                    <a:pt x="8006" y="2976"/>
                    <a:pt x="8140" y="2476"/>
                  </a:cubicBezTo>
                  <a:cubicBezTo>
                    <a:pt x="8273" y="1976"/>
                    <a:pt x="8006" y="1375"/>
                    <a:pt x="7506" y="1208"/>
                  </a:cubicBezTo>
                  <a:cubicBezTo>
                    <a:pt x="7399" y="1173"/>
                    <a:pt x="7291" y="1157"/>
                    <a:pt x="7182" y="1157"/>
                  </a:cubicBezTo>
                  <a:cubicBezTo>
                    <a:pt x="6781" y="1157"/>
                    <a:pt x="6372" y="1373"/>
                    <a:pt x="6005" y="1609"/>
                  </a:cubicBezTo>
                  <a:cubicBezTo>
                    <a:pt x="5438" y="1976"/>
                    <a:pt x="4737" y="2443"/>
                    <a:pt x="4270" y="2910"/>
                  </a:cubicBezTo>
                  <a:cubicBezTo>
                    <a:pt x="4471" y="2209"/>
                    <a:pt x="4371" y="1375"/>
                    <a:pt x="4004" y="708"/>
                  </a:cubicBezTo>
                  <a:cubicBezTo>
                    <a:pt x="3870" y="441"/>
                    <a:pt x="3670" y="208"/>
                    <a:pt x="3370" y="74"/>
                  </a:cubicBezTo>
                  <a:cubicBezTo>
                    <a:pt x="3260" y="24"/>
                    <a:pt x="3146" y="1"/>
                    <a:pt x="30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6"/>
            <p:cNvSpPr/>
            <p:nvPr/>
          </p:nvSpPr>
          <p:spPr>
            <a:xfrm>
              <a:off x="3238525" y="3909675"/>
              <a:ext cx="358400" cy="366375"/>
            </a:xfrm>
            <a:custGeom>
              <a:avLst/>
              <a:gdLst/>
              <a:ahLst/>
              <a:cxnLst/>
              <a:rect l="l" t="t" r="r" b="b"/>
              <a:pathLst>
                <a:path w="14336" h="14655" extrusionOk="0">
                  <a:moveTo>
                    <a:pt x="10029" y="1"/>
                  </a:moveTo>
                  <a:cubicBezTo>
                    <a:pt x="9844" y="1"/>
                    <a:pt x="9641" y="47"/>
                    <a:pt x="9432" y="143"/>
                  </a:cubicBezTo>
                  <a:cubicBezTo>
                    <a:pt x="7331" y="1144"/>
                    <a:pt x="6797" y="3612"/>
                    <a:pt x="6664" y="5947"/>
                  </a:cubicBezTo>
                  <a:cubicBezTo>
                    <a:pt x="6630" y="5981"/>
                    <a:pt x="6564" y="5981"/>
                    <a:pt x="6497" y="6047"/>
                  </a:cubicBezTo>
                  <a:cubicBezTo>
                    <a:pt x="6430" y="6081"/>
                    <a:pt x="6397" y="6081"/>
                    <a:pt x="6297" y="6114"/>
                  </a:cubicBezTo>
                  <a:cubicBezTo>
                    <a:pt x="5062" y="4079"/>
                    <a:pt x="3461" y="1945"/>
                    <a:pt x="1427" y="1544"/>
                  </a:cubicBezTo>
                  <a:cubicBezTo>
                    <a:pt x="1328" y="1525"/>
                    <a:pt x="1237" y="1515"/>
                    <a:pt x="1154" y="1515"/>
                  </a:cubicBezTo>
                  <a:cubicBezTo>
                    <a:pt x="528" y="1515"/>
                    <a:pt x="338" y="2047"/>
                    <a:pt x="926" y="2812"/>
                  </a:cubicBezTo>
                  <a:cubicBezTo>
                    <a:pt x="2127" y="4446"/>
                    <a:pt x="3728" y="5881"/>
                    <a:pt x="5329" y="6948"/>
                  </a:cubicBezTo>
                  <a:cubicBezTo>
                    <a:pt x="5263" y="7048"/>
                    <a:pt x="5229" y="7115"/>
                    <a:pt x="5163" y="7248"/>
                  </a:cubicBezTo>
                  <a:cubicBezTo>
                    <a:pt x="4836" y="7220"/>
                    <a:pt x="4508" y="7203"/>
                    <a:pt x="4184" y="7203"/>
                  </a:cubicBezTo>
                  <a:cubicBezTo>
                    <a:pt x="2618" y="7203"/>
                    <a:pt x="1144" y="7595"/>
                    <a:pt x="426" y="8950"/>
                  </a:cubicBezTo>
                  <a:cubicBezTo>
                    <a:pt x="1" y="9636"/>
                    <a:pt x="377" y="10418"/>
                    <a:pt x="1239" y="10418"/>
                  </a:cubicBezTo>
                  <a:cubicBezTo>
                    <a:pt x="1257" y="10418"/>
                    <a:pt x="1275" y="10418"/>
                    <a:pt x="1293" y="10417"/>
                  </a:cubicBezTo>
                  <a:cubicBezTo>
                    <a:pt x="2761" y="10384"/>
                    <a:pt x="4128" y="9950"/>
                    <a:pt x="5329" y="9250"/>
                  </a:cubicBezTo>
                  <a:cubicBezTo>
                    <a:pt x="5429" y="9283"/>
                    <a:pt x="5496" y="9383"/>
                    <a:pt x="5563" y="9417"/>
                  </a:cubicBezTo>
                  <a:cubicBezTo>
                    <a:pt x="4996" y="10617"/>
                    <a:pt x="4729" y="12052"/>
                    <a:pt x="5296" y="13753"/>
                  </a:cubicBezTo>
                  <a:cubicBezTo>
                    <a:pt x="5508" y="14305"/>
                    <a:pt x="5816" y="14655"/>
                    <a:pt x="6105" y="14655"/>
                  </a:cubicBezTo>
                  <a:cubicBezTo>
                    <a:pt x="6271" y="14655"/>
                    <a:pt x="6430" y="14541"/>
                    <a:pt x="6564" y="14287"/>
                  </a:cubicBezTo>
                  <a:cubicBezTo>
                    <a:pt x="7131" y="12952"/>
                    <a:pt x="7297" y="11251"/>
                    <a:pt x="7231" y="9450"/>
                  </a:cubicBezTo>
                  <a:cubicBezTo>
                    <a:pt x="7297" y="9417"/>
                    <a:pt x="7331" y="9417"/>
                    <a:pt x="7431" y="9383"/>
                  </a:cubicBezTo>
                  <a:cubicBezTo>
                    <a:pt x="7464" y="9383"/>
                    <a:pt x="7498" y="9316"/>
                    <a:pt x="7564" y="9316"/>
                  </a:cubicBezTo>
                  <a:cubicBezTo>
                    <a:pt x="8498" y="10984"/>
                    <a:pt x="9833" y="12419"/>
                    <a:pt x="11434" y="13219"/>
                  </a:cubicBezTo>
                  <a:cubicBezTo>
                    <a:pt x="11597" y="13298"/>
                    <a:pt x="11753" y="13334"/>
                    <a:pt x="11896" y="13334"/>
                  </a:cubicBezTo>
                  <a:cubicBezTo>
                    <a:pt x="12486" y="13334"/>
                    <a:pt x="12875" y="12723"/>
                    <a:pt x="12768" y="11918"/>
                  </a:cubicBezTo>
                  <a:cubicBezTo>
                    <a:pt x="12468" y="9650"/>
                    <a:pt x="10733" y="8583"/>
                    <a:pt x="8899" y="7949"/>
                  </a:cubicBezTo>
                  <a:cubicBezTo>
                    <a:pt x="8932" y="7882"/>
                    <a:pt x="8932" y="7782"/>
                    <a:pt x="8965" y="7749"/>
                  </a:cubicBezTo>
                  <a:cubicBezTo>
                    <a:pt x="10566" y="7615"/>
                    <a:pt x="12168" y="7282"/>
                    <a:pt x="13602" y="6615"/>
                  </a:cubicBezTo>
                  <a:cubicBezTo>
                    <a:pt x="14336" y="6281"/>
                    <a:pt x="14236" y="5714"/>
                    <a:pt x="13502" y="5514"/>
                  </a:cubicBezTo>
                  <a:cubicBezTo>
                    <a:pt x="13110" y="5397"/>
                    <a:pt x="12712" y="5345"/>
                    <a:pt x="12312" y="5345"/>
                  </a:cubicBezTo>
                  <a:cubicBezTo>
                    <a:pt x="11113" y="5345"/>
                    <a:pt x="9899" y="5814"/>
                    <a:pt x="8798" y="6414"/>
                  </a:cubicBezTo>
                  <a:lnTo>
                    <a:pt x="8565" y="6148"/>
                  </a:lnTo>
                  <a:cubicBezTo>
                    <a:pt x="9632" y="4747"/>
                    <a:pt x="10466" y="3045"/>
                    <a:pt x="10833" y="1244"/>
                  </a:cubicBezTo>
                  <a:cubicBezTo>
                    <a:pt x="11011" y="459"/>
                    <a:pt x="10611" y="1"/>
                    <a:pt x="10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6"/>
            <p:cNvSpPr/>
            <p:nvPr/>
          </p:nvSpPr>
          <p:spPr>
            <a:xfrm>
              <a:off x="3380075" y="4076775"/>
              <a:ext cx="62575" cy="52550"/>
            </a:xfrm>
            <a:custGeom>
              <a:avLst/>
              <a:gdLst/>
              <a:ahLst/>
              <a:cxnLst/>
              <a:rect l="l" t="t" r="r" b="b"/>
              <a:pathLst>
                <a:path w="2503" h="2102" extrusionOk="0">
                  <a:moveTo>
                    <a:pt x="1526" y="0"/>
                  </a:moveTo>
                  <a:cubicBezTo>
                    <a:pt x="1358" y="0"/>
                    <a:pt x="1180" y="32"/>
                    <a:pt x="1002" y="97"/>
                  </a:cubicBezTo>
                  <a:cubicBezTo>
                    <a:pt x="401" y="364"/>
                    <a:pt x="1" y="1031"/>
                    <a:pt x="134" y="1532"/>
                  </a:cubicBezTo>
                  <a:cubicBezTo>
                    <a:pt x="228" y="1908"/>
                    <a:pt x="571" y="2102"/>
                    <a:pt x="975" y="2102"/>
                  </a:cubicBezTo>
                  <a:cubicBezTo>
                    <a:pt x="1144" y="2102"/>
                    <a:pt x="1325" y="2068"/>
                    <a:pt x="1502" y="1999"/>
                  </a:cubicBezTo>
                  <a:cubicBezTo>
                    <a:pt x="2136" y="1732"/>
                    <a:pt x="2503" y="1065"/>
                    <a:pt x="2403" y="564"/>
                  </a:cubicBezTo>
                  <a:cubicBezTo>
                    <a:pt x="2307" y="205"/>
                    <a:pt x="1952" y="0"/>
                    <a:pt x="15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6"/>
            <p:cNvSpPr/>
            <p:nvPr/>
          </p:nvSpPr>
          <p:spPr>
            <a:xfrm>
              <a:off x="3965500" y="3922550"/>
              <a:ext cx="227700" cy="211525"/>
            </a:xfrm>
            <a:custGeom>
              <a:avLst/>
              <a:gdLst/>
              <a:ahLst/>
              <a:cxnLst/>
              <a:rect l="l" t="t" r="r" b="b"/>
              <a:pathLst>
                <a:path w="9108" h="8461" extrusionOk="0">
                  <a:moveTo>
                    <a:pt x="5065" y="0"/>
                  </a:moveTo>
                  <a:cubicBezTo>
                    <a:pt x="4869" y="0"/>
                    <a:pt x="4673" y="82"/>
                    <a:pt x="4537" y="195"/>
                  </a:cubicBezTo>
                  <a:cubicBezTo>
                    <a:pt x="4337" y="362"/>
                    <a:pt x="4170" y="596"/>
                    <a:pt x="4003" y="796"/>
                  </a:cubicBezTo>
                  <a:cubicBezTo>
                    <a:pt x="3870" y="1029"/>
                    <a:pt x="3703" y="1229"/>
                    <a:pt x="3670" y="1463"/>
                  </a:cubicBezTo>
                  <a:cubicBezTo>
                    <a:pt x="3647" y="1554"/>
                    <a:pt x="3648" y="1638"/>
                    <a:pt x="3666" y="1714"/>
                  </a:cubicBezTo>
                  <a:lnTo>
                    <a:pt x="3666" y="1714"/>
                  </a:lnTo>
                  <a:cubicBezTo>
                    <a:pt x="3464" y="1471"/>
                    <a:pt x="3231" y="1244"/>
                    <a:pt x="2936" y="1063"/>
                  </a:cubicBezTo>
                  <a:cubicBezTo>
                    <a:pt x="2641" y="822"/>
                    <a:pt x="2261" y="667"/>
                    <a:pt x="1881" y="667"/>
                  </a:cubicBezTo>
                  <a:cubicBezTo>
                    <a:pt x="1787" y="667"/>
                    <a:pt x="1694" y="676"/>
                    <a:pt x="1602" y="696"/>
                  </a:cubicBezTo>
                  <a:cubicBezTo>
                    <a:pt x="1168" y="762"/>
                    <a:pt x="734" y="1196"/>
                    <a:pt x="701" y="1663"/>
                  </a:cubicBezTo>
                  <a:cubicBezTo>
                    <a:pt x="701" y="1930"/>
                    <a:pt x="835" y="2230"/>
                    <a:pt x="1035" y="2497"/>
                  </a:cubicBezTo>
                  <a:cubicBezTo>
                    <a:pt x="1502" y="3097"/>
                    <a:pt x="2202" y="3531"/>
                    <a:pt x="2936" y="3664"/>
                  </a:cubicBezTo>
                  <a:cubicBezTo>
                    <a:pt x="2336" y="3931"/>
                    <a:pt x="1602" y="4365"/>
                    <a:pt x="1035" y="4699"/>
                  </a:cubicBezTo>
                  <a:cubicBezTo>
                    <a:pt x="568" y="4999"/>
                    <a:pt x="67" y="5366"/>
                    <a:pt x="34" y="5899"/>
                  </a:cubicBezTo>
                  <a:cubicBezTo>
                    <a:pt x="1" y="6433"/>
                    <a:pt x="434" y="6900"/>
                    <a:pt x="935" y="7034"/>
                  </a:cubicBezTo>
                  <a:cubicBezTo>
                    <a:pt x="1033" y="7060"/>
                    <a:pt x="1133" y="7072"/>
                    <a:pt x="1234" y="7072"/>
                  </a:cubicBezTo>
                  <a:cubicBezTo>
                    <a:pt x="1651" y="7072"/>
                    <a:pt x="2080" y="6868"/>
                    <a:pt x="2402" y="6600"/>
                  </a:cubicBezTo>
                  <a:cubicBezTo>
                    <a:pt x="2836" y="6266"/>
                    <a:pt x="3103" y="5866"/>
                    <a:pt x="3436" y="5432"/>
                  </a:cubicBezTo>
                  <a:lnTo>
                    <a:pt x="3436" y="5432"/>
                  </a:lnTo>
                  <a:cubicBezTo>
                    <a:pt x="3170" y="5833"/>
                    <a:pt x="2903" y="6166"/>
                    <a:pt x="2836" y="6667"/>
                  </a:cubicBezTo>
                  <a:cubicBezTo>
                    <a:pt x="2736" y="7100"/>
                    <a:pt x="2836" y="7601"/>
                    <a:pt x="3069" y="8001"/>
                  </a:cubicBezTo>
                  <a:cubicBezTo>
                    <a:pt x="3297" y="8279"/>
                    <a:pt x="3657" y="8461"/>
                    <a:pt x="4007" y="8461"/>
                  </a:cubicBezTo>
                  <a:cubicBezTo>
                    <a:pt x="4120" y="8461"/>
                    <a:pt x="4231" y="8442"/>
                    <a:pt x="4337" y="8401"/>
                  </a:cubicBezTo>
                  <a:cubicBezTo>
                    <a:pt x="4604" y="8268"/>
                    <a:pt x="4871" y="8034"/>
                    <a:pt x="5038" y="7734"/>
                  </a:cubicBezTo>
                  <a:cubicBezTo>
                    <a:pt x="5404" y="7100"/>
                    <a:pt x="5538" y="6366"/>
                    <a:pt x="5438" y="5599"/>
                  </a:cubicBezTo>
                  <a:lnTo>
                    <a:pt x="5438" y="5599"/>
                  </a:lnTo>
                  <a:cubicBezTo>
                    <a:pt x="5705" y="5966"/>
                    <a:pt x="5905" y="6266"/>
                    <a:pt x="6238" y="6533"/>
                  </a:cubicBezTo>
                  <a:cubicBezTo>
                    <a:pt x="6451" y="6669"/>
                    <a:pt x="6709" y="6759"/>
                    <a:pt x="6966" y="6759"/>
                  </a:cubicBezTo>
                  <a:cubicBezTo>
                    <a:pt x="7152" y="6759"/>
                    <a:pt x="7338" y="6712"/>
                    <a:pt x="7506" y="6600"/>
                  </a:cubicBezTo>
                  <a:cubicBezTo>
                    <a:pt x="7706" y="6433"/>
                    <a:pt x="7873" y="6200"/>
                    <a:pt x="7906" y="5933"/>
                  </a:cubicBezTo>
                  <a:cubicBezTo>
                    <a:pt x="8006" y="5566"/>
                    <a:pt x="7873" y="5099"/>
                    <a:pt x="7606" y="4799"/>
                  </a:cubicBezTo>
                  <a:cubicBezTo>
                    <a:pt x="7440" y="4608"/>
                    <a:pt x="7171" y="4435"/>
                    <a:pt x="6898" y="4375"/>
                  </a:cubicBezTo>
                  <a:lnTo>
                    <a:pt x="6898" y="4375"/>
                  </a:lnTo>
                  <a:cubicBezTo>
                    <a:pt x="6904" y="4375"/>
                    <a:pt x="6911" y="4375"/>
                    <a:pt x="6917" y="4375"/>
                  </a:cubicBezTo>
                  <a:cubicBezTo>
                    <a:pt x="7390" y="4375"/>
                    <a:pt x="7836" y="4307"/>
                    <a:pt x="8240" y="4065"/>
                  </a:cubicBezTo>
                  <a:cubicBezTo>
                    <a:pt x="8740" y="3765"/>
                    <a:pt x="9107" y="3197"/>
                    <a:pt x="9007" y="2597"/>
                  </a:cubicBezTo>
                  <a:cubicBezTo>
                    <a:pt x="8883" y="1978"/>
                    <a:pt x="8214" y="1589"/>
                    <a:pt x="7559" y="1589"/>
                  </a:cubicBezTo>
                  <a:cubicBezTo>
                    <a:pt x="7508" y="1589"/>
                    <a:pt x="7457" y="1591"/>
                    <a:pt x="7406" y="1596"/>
                  </a:cubicBezTo>
                  <a:cubicBezTo>
                    <a:pt x="6739" y="1696"/>
                    <a:pt x="6172" y="2097"/>
                    <a:pt x="5705" y="2597"/>
                  </a:cubicBezTo>
                  <a:cubicBezTo>
                    <a:pt x="5871" y="2063"/>
                    <a:pt x="5905" y="1463"/>
                    <a:pt x="5838" y="929"/>
                  </a:cubicBezTo>
                  <a:cubicBezTo>
                    <a:pt x="5771" y="596"/>
                    <a:pt x="5605" y="195"/>
                    <a:pt x="5338" y="62"/>
                  </a:cubicBezTo>
                  <a:cubicBezTo>
                    <a:pt x="5252" y="19"/>
                    <a:pt x="5158" y="0"/>
                    <a:pt x="50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6"/>
            <p:cNvSpPr/>
            <p:nvPr/>
          </p:nvSpPr>
          <p:spPr>
            <a:xfrm>
              <a:off x="3869600" y="3817550"/>
              <a:ext cx="386050" cy="388375"/>
            </a:xfrm>
            <a:custGeom>
              <a:avLst/>
              <a:gdLst/>
              <a:ahLst/>
              <a:cxnLst/>
              <a:rect l="l" t="t" r="r" b="b"/>
              <a:pathLst>
                <a:path w="15442" h="15535" extrusionOk="0">
                  <a:moveTo>
                    <a:pt x="5815" y="0"/>
                  </a:moveTo>
                  <a:cubicBezTo>
                    <a:pt x="5563" y="0"/>
                    <a:pt x="5353" y="217"/>
                    <a:pt x="5271" y="626"/>
                  </a:cubicBezTo>
                  <a:cubicBezTo>
                    <a:pt x="4804" y="2627"/>
                    <a:pt x="6072" y="4962"/>
                    <a:pt x="7406" y="6964"/>
                  </a:cubicBezTo>
                  <a:cubicBezTo>
                    <a:pt x="7372" y="7031"/>
                    <a:pt x="7272" y="7064"/>
                    <a:pt x="7239" y="7097"/>
                  </a:cubicBezTo>
                  <a:lnTo>
                    <a:pt x="7106" y="7231"/>
                  </a:lnTo>
                  <a:cubicBezTo>
                    <a:pt x="5914" y="6772"/>
                    <a:pt x="4641" y="6405"/>
                    <a:pt x="3438" y="6405"/>
                  </a:cubicBezTo>
                  <a:cubicBezTo>
                    <a:pt x="2452" y="6405"/>
                    <a:pt x="1512" y="6651"/>
                    <a:pt x="701" y="7297"/>
                  </a:cubicBezTo>
                  <a:cubicBezTo>
                    <a:pt x="1" y="7898"/>
                    <a:pt x="101" y="8765"/>
                    <a:pt x="1101" y="9032"/>
                  </a:cubicBezTo>
                  <a:cubicBezTo>
                    <a:pt x="1984" y="9244"/>
                    <a:pt x="2883" y="9345"/>
                    <a:pt x="3778" y="9345"/>
                  </a:cubicBezTo>
                  <a:cubicBezTo>
                    <a:pt x="4709" y="9345"/>
                    <a:pt x="5637" y="9236"/>
                    <a:pt x="6539" y="9032"/>
                  </a:cubicBezTo>
                  <a:cubicBezTo>
                    <a:pt x="6572" y="9132"/>
                    <a:pt x="6605" y="9265"/>
                    <a:pt x="6672" y="9366"/>
                  </a:cubicBezTo>
                  <a:cubicBezTo>
                    <a:pt x="5338" y="10400"/>
                    <a:pt x="4070" y="11634"/>
                    <a:pt x="3837" y="13268"/>
                  </a:cubicBezTo>
                  <a:cubicBezTo>
                    <a:pt x="3749" y="13770"/>
                    <a:pt x="3919" y="14087"/>
                    <a:pt x="4196" y="14087"/>
                  </a:cubicBezTo>
                  <a:cubicBezTo>
                    <a:pt x="4343" y="14087"/>
                    <a:pt x="4519" y="13998"/>
                    <a:pt x="4704" y="13802"/>
                  </a:cubicBezTo>
                  <a:cubicBezTo>
                    <a:pt x="5905" y="12801"/>
                    <a:pt x="6905" y="11467"/>
                    <a:pt x="7639" y="10099"/>
                  </a:cubicBezTo>
                  <a:lnTo>
                    <a:pt x="7906" y="10099"/>
                  </a:lnTo>
                  <a:cubicBezTo>
                    <a:pt x="7739" y="12001"/>
                    <a:pt x="7973" y="14069"/>
                    <a:pt x="9908" y="15270"/>
                  </a:cubicBezTo>
                  <a:cubicBezTo>
                    <a:pt x="10188" y="15449"/>
                    <a:pt x="10479" y="15534"/>
                    <a:pt x="10740" y="15534"/>
                  </a:cubicBezTo>
                  <a:cubicBezTo>
                    <a:pt x="11256" y="15534"/>
                    <a:pt x="11653" y="15201"/>
                    <a:pt x="11609" y="14603"/>
                  </a:cubicBezTo>
                  <a:cubicBezTo>
                    <a:pt x="11542" y="12801"/>
                    <a:pt x="10808" y="10967"/>
                    <a:pt x="9707" y="9432"/>
                  </a:cubicBezTo>
                  <a:cubicBezTo>
                    <a:pt x="9741" y="9399"/>
                    <a:pt x="9774" y="9399"/>
                    <a:pt x="9808" y="9332"/>
                  </a:cubicBezTo>
                  <a:lnTo>
                    <a:pt x="9974" y="9165"/>
                  </a:lnTo>
                  <a:cubicBezTo>
                    <a:pt x="11575" y="9999"/>
                    <a:pt x="13210" y="10566"/>
                    <a:pt x="14644" y="10600"/>
                  </a:cubicBezTo>
                  <a:cubicBezTo>
                    <a:pt x="14663" y="10601"/>
                    <a:pt x="14681" y="10601"/>
                    <a:pt x="14698" y="10601"/>
                  </a:cubicBezTo>
                  <a:cubicBezTo>
                    <a:pt x="15442" y="10601"/>
                    <a:pt x="15363" y="9917"/>
                    <a:pt x="14711" y="9265"/>
                  </a:cubicBezTo>
                  <a:cubicBezTo>
                    <a:pt x="13410" y="7965"/>
                    <a:pt x="11976" y="7631"/>
                    <a:pt x="10641" y="7631"/>
                  </a:cubicBezTo>
                  <a:cubicBezTo>
                    <a:pt x="10641" y="7498"/>
                    <a:pt x="10641" y="7431"/>
                    <a:pt x="10608" y="7331"/>
                  </a:cubicBezTo>
                  <a:cubicBezTo>
                    <a:pt x="11742" y="6564"/>
                    <a:pt x="12743" y="5463"/>
                    <a:pt x="13377" y="4162"/>
                  </a:cubicBezTo>
                  <a:cubicBezTo>
                    <a:pt x="13767" y="3413"/>
                    <a:pt x="13268" y="2760"/>
                    <a:pt x="12469" y="2760"/>
                  </a:cubicBezTo>
                  <a:cubicBezTo>
                    <a:pt x="12449" y="2760"/>
                    <a:pt x="12429" y="2760"/>
                    <a:pt x="12409" y="2761"/>
                  </a:cubicBezTo>
                  <a:cubicBezTo>
                    <a:pt x="10541" y="2928"/>
                    <a:pt x="9541" y="4595"/>
                    <a:pt x="8874" y="6397"/>
                  </a:cubicBezTo>
                  <a:cubicBezTo>
                    <a:pt x="8740" y="6397"/>
                    <a:pt x="8640" y="6397"/>
                    <a:pt x="8540" y="6430"/>
                  </a:cubicBezTo>
                  <a:cubicBezTo>
                    <a:pt x="8273" y="4529"/>
                    <a:pt x="7639" y="2527"/>
                    <a:pt x="6639" y="726"/>
                  </a:cubicBezTo>
                  <a:cubicBezTo>
                    <a:pt x="6384" y="233"/>
                    <a:pt x="6077" y="0"/>
                    <a:pt x="58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6"/>
            <p:cNvSpPr/>
            <p:nvPr/>
          </p:nvSpPr>
          <p:spPr>
            <a:xfrm>
              <a:off x="4051400" y="3997250"/>
              <a:ext cx="65900" cy="51900"/>
            </a:xfrm>
            <a:custGeom>
              <a:avLst/>
              <a:gdLst/>
              <a:ahLst/>
              <a:cxnLst/>
              <a:rect l="l" t="t" r="r" b="b"/>
              <a:pathLst>
                <a:path w="2636" h="2076" extrusionOk="0">
                  <a:moveTo>
                    <a:pt x="1556" y="1"/>
                  </a:moveTo>
                  <a:cubicBezTo>
                    <a:pt x="1209" y="1"/>
                    <a:pt x="826" y="137"/>
                    <a:pt x="534" y="410"/>
                  </a:cubicBezTo>
                  <a:cubicBezTo>
                    <a:pt x="100" y="877"/>
                    <a:pt x="0" y="1544"/>
                    <a:pt x="367" y="1877"/>
                  </a:cubicBezTo>
                  <a:cubicBezTo>
                    <a:pt x="542" y="2012"/>
                    <a:pt x="771" y="2076"/>
                    <a:pt x="1013" y="2076"/>
                  </a:cubicBezTo>
                  <a:cubicBezTo>
                    <a:pt x="1371" y="2076"/>
                    <a:pt x="1757" y="1936"/>
                    <a:pt x="2035" y="1677"/>
                  </a:cubicBezTo>
                  <a:cubicBezTo>
                    <a:pt x="2536" y="1210"/>
                    <a:pt x="2636" y="543"/>
                    <a:pt x="2202" y="209"/>
                  </a:cubicBezTo>
                  <a:cubicBezTo>
                    <a:pt x="2035" y="70"/>
                    <a:pt x="1805" y="1"/>
                    <a:pt x="15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6"/>
            <p:cNvSpPr/>
            <p:nvPr/>
          </p:nvSpPr>
          <p:spPr>
            <a:xfrm>
              <a:off x="3732000" y="2830600"/>
              <a:ext cx="311925" cy="309700"/>
            </a:xfrm>
            <a:custGeom>
              <a:avLst/>
              <a:gdLst/>
              <a:ahLst/>
              <a:cxnLst/>
              <a:rect l="l" t="t" r="r" b="b"/>
              <a:pathLst>
                <a:path w="12477" h="12388" extrusionOk="0">
                  <a:moveTo>
                    <a:pt x="7352" y="0"/>
                  </a:moveTo>
                  <a:cubicBezTo>
                    <a:pt x="7006" y="0"/>
                    <a:pt x="6655" y="109"/>
                    <a:pt x="6372" y="309"/>
                  </a:cubicBezTo>
                  <a:cubicBezTo>
                    <a:pt x="5771" y="676"/>
                    <a:pt x="5438" y="1343"/>
                    <a:pt x="5371" y="2043"/>
                  </a:cubicBezTo>
                  <a:cubicBezTo>
                    <a:pt x="5301" y="2531"/>
                    <a:pt x="5393" y="2970"/>
                    <a:pt x="5523" y="3417"/>
                  </a:cubicBezTo>
                  <a:lnTo>
                    <a:pt x="5523" y="3417"/>
                  </a:lnTo>
                  <a:cubicBezTo>
                    <a:pt x="5348" y="2884"/>
                    <a:pt x="5128" y="2336"/>
                    <a:pt x="4837" y="1877"/>
                  </a:cubicBezTo>
                  <a:cubicBezTo>
                    <a:pt x="4370" y="1243"/>
                    <a:pt x="3703" y="709"/>
                    <a:pt x="2936" y="642"/>
                  </a:cubicBezTo>
                  <a:cubicBezTo>
                    <a:pt x="2870" y="633"/>
                    <a:pt x="2802" y="629"/>
                    <a:pt x="2734" y="629"/>
                  </a:cubicBezTo>
                  <a:cubicBezTo>
                    <a:pt x="2051" y="629"/>
                    <a:pt x="1320" y="1076"/>
                    <a:pt x="1168" y="1743"/>
                  </a:cubicBezTo>
                  <a:cubicBezTo>
                    <a:pt x="1001" y="2510"/>
                    <a:pt x="1535" y="3244"/>
                    <a:pt x="2035" y="3878"/>
                  </a:cubicBezTo>
                  <a:cubicBezTo>
                    <a:pt x="2669" y="4645"/>
                    <a:pt x="3436" y="5546"/>
                    <a:pt x="4204" y="6213"/>
                  </a:cubicBezTo>
                  <a:cubicBezTo>
                    <a:pt x="3984" y="6181"/>
                    <a:pt x="3763" y="6165"/>
                    <a:pt x="3543" y="6165"/>
                  </a:cubicBezTo>
                  <a:cubicBezTo>
                    <a:pt x="2627" y="6165"/>
                    <a:pt x="1727" y="6442"/>
                    <a:pt x="1001" y="6980"/>
                  </a:cubicBezTo>
                  <a:cubicBezTo>
                    <a:pt x="601" y="7214"/>
                    <a:pt x="267" y="7581"/>
                    <a:pt x="167" y="8014"/>
                  </a:cubicBezTo>
                  <a:cubicBezTo>
                    <a:pt x="1" y="8681"/>
                    <a:pt x="368" y="9415"/>
                    <a:pt x="1001" y="9749"/>
                  </a:cubicBezTo>
                  <a:cubicBezTo>
                    <a:pt x="1340" y="9937"/>
                    <a:pt x="1731" y="10019"/>
                    <a:pt x="2128" y="10019"/>
                  </a:cubicBezTo>
                  <a:cubicBezTo>
                    <a:pt x="2435" y="10019"/>
                    <a:pt x="2745" y="9970"/>
                    <a:pt x="3036" y="9882"/>
                  </a:cubicBezTo>
                  <a:cubicBezTo>
                    <a:pt x="3463" y="9760"/>
                    <a:pt x="3852" y="9577"/>
                    <a:pt x="4219" y="9361"/>
                  </a:cubicBezTo>
                  <a:lnTo>
                    <a:pt x="4219" y="9361"/>
                  </a:lnTo>
                  <a:cubicBezTo>
                    <a:pt x="4165" y="9419"/>
                    <a:pt x="4115" y="9481"/>
                    <a:pt x="4070" y="9549"/>
                  </a:cubicBezTo>
                  <a:cubicBezTo>
                    <a:pt x="4037" y="9916"/>
                    <a:pt x="4170" y="10283"/>
                    <a:pt x="4237" y="10650"/>
                  </a:cubicBezTo>
                  <a:cubicBezTo>
                    <a:pt x="4370" y="11050"/>
                    <a:pt x="4437" y="11483"/>
                    <a:pt x="4704" y="11817"/>
                  </a:cubicBezTo>
                  <a:cubicBezTo>
                    <a:pt x="4923" y="12161"/>
                    <a:pt x="5258" y="12387"/>
                    <a:pt x="5656" y="12387"/>
                  </a:cubicBezTo>
                  <a:cubicBezTo>
                    <a:pt x="5683" y="12387"/>
                    <a:pt x="5711" y="12386"/>
                    <a:pt x="5738" y="12384"/>
                  </a:cubicBezTo>
                  <a:cubicBezTo>
                    <a:pt x="6238" y="12351"/>
                    <a:pt x="6605" y="11884"/>
                    <a:pt x="6872" y="11417"/>
                  </a:cubicBezTo>
                  <a:cubicBezTo>
                    <a:pt x="7272" y="10683"/>
                    <a:pt x="7473" y="9849"/>
                    <a:pt x="7473" y="9015"/>
                  </a:cubicBezTo>
                  <a:cubicBezTo>
                    <a:pt x="7873" y="9916"/>
                    <a:pt x="8507" y="10783"/>
                    <a:pt x="9407" y="11217"/>
                  </a:cubicBezTo>
                  <a:cubicBezTo>
                    <a:pt x="9692" y="11343"/>
                    <a:pt x="10013" y="11406"/>
                    <a:pt x="10335" y="11406"/>
                  </a:cubicBezTo>
                  <a:cubicBezTo>
                    <a:pt x="11032" y="11406"/>
                    <a:pt x="11734" y="11110"/>
                    <a:pt x="12076" y="10516"/>
                  </a:cubicBezTo>
                  <a:cubicBezTo>
                    <a:pt x="12476" y="9749"/>
                    <a:pt x="12276" y="8748"/>
                    <a:pt x="11709" y="8148"/>
                  </a:cubicBezTo>
                  <a:cubicBezTo>
                    <a:pt x="11211" y="7591"/>
                    <a:pt x="10507" y="7266"/>
                    <a:pt x="9778" y="7037"/>
                  </a:cubicBezTo>
                  <a:lnTo>
                    <a:pt x="9778" y="7037"/>
                  </a:lnTo>
                  <a:cubicBezTo>
                    <a:pt x="9912" y="7065"/>
                    <a:pt x="10045" y="7078"/>
                    <a:pt x="10177" y="7078"/>
                  </a:cubicBezTo>
                  <a:cubicBezTo>
                    <a:pt x="10546" y="7078"/>
                    <a:pt x="10902" y="6977"/>
                    <a:pt x="11209" y="6813"/>
                  </a:cubicBezTo>
                  <a:cubicBezTo>
                    <a:pt x="11709" y="6513"/>
                    <a:pt x="12043" y="5980"/>
                    <a:pt x="12109" y="5379"/>
                  </a:cubicBezTo>
                  <a:cubicBezTo>
                    <a:pt x="12209" y="5012"/>
                    <a:pt x="12109" y="4579"/>
                    <a:pt x="11876" y="4245"/>
                  </a:cubicBezTo>
                  <a:cubicBezTo>
                    <a:pt x="11592" y="3890"/>
                    <a:pt x="11141" y="3737"/>
                    <a:pt x="10676" y="3737"/>
                  </a:cubicBezTo>
                  <a:cubicBezTo>
                    <a:pt x="10486" y="3737"/>
                    <a:pt x="10292" y="3763"/>
                    <a:pt x="10108" y="3811"/>
                  </a:cubicBezTo>
                  <a:cubicBezTo>
                    <a:pt x="9541" y="3978"/>
                    <a:pt x="9074" y="4312"/>
                    <a:pt x="8573" y="4712"/>
                  </a:cubicBezTo>
                  <a:cubicBezTo>
                    <a:pt x="9074" y="3745"/>
                    <a:pt x="9207" y="2644"/>
                    <a:pt x="8974" y="1576"/>
                  </a:cubicBezTo>
                  <a:cubicBezTo>
                    <a:pt x="8874" y="1143"/>
                    <a:pt x="8707" y="642"/>
                    <a:pt x="8307" y="342"/>
                  </a:cubicBezTo>
                  <a:cubicBezTo>
                    <a:pt x="8040" y="109"/>
                    <a:pt x="7698" y="0"/>
                    <a:pt x="73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6"/>
            <p:cNvSpPr/>
            <p:nvPr/>
          </p:nvSpPr>
          <p:spPr>
            <a:xfrm>
              <a:off x="3601175" y="2739250"/>
              <a:ext cx="573675" cy="512350"/>
            </a:xfrm>
            <a:custGeom>
              <a:avLst/>
              <a:gdLst/>
              <a:ahLst/>
              <a:cxnLst/>
              <a:rect l="l" t="t" r="r" b="b"/>
              <a:pathLst>
                <a:path w="22947" h="20494" extrusionOk="0">
                  <a:moveTo>
                    <a:pt x="8627" y="0"/>
                  </a:moveTo>
                  <a:cubicBezTo>
                    <a:pt x="8269" y="0"/>
                    <a:pt x="7967" y="354"/>
                    <a:pt x="7835" y="994"/>
                  </a:cubicBezTo>
                  <a:cubicBezTo>
                    <a:pt x="7435" y="3362"/>
                    <a:pt x="8569" y="5731"/>
                    <a:pt x="9970" y="7732"/>
                  </a:cubicBezTo>
                  <a:cubicBezTo>
                    <a:pt x="9837" y="7866"/>
                    <a:pt x="9737" y="7999"/>
                    <a:pt x="9637" y="8166"/>
                  </a:cubicBezTo>
                  <a:cubicBezTo>
                    <a:pt x="7368" y="6798"/>
                    <a:pt x="4767" y="5831"/>
                    <a:pt x="2098" y="5631"/>
                  </a:cubicBezTo>
                  <a:cubicBezTo>
                    <a:pt x="2019" y="5624"/>
                    <a:pt x="1943" y="5620"/>
                    <a:pt x="1869" y="5620"/>
                  </a:cubicBezTo>
                  <a:cubicBezTo>
                    <a:pt x="505" y="5620"/>
                    <a:pt x="1" y="6756"/>
                    <a:pt x="697" y="7832"/>
                  </a:cubicBezTo>
                  <a:cubicBezTo>
                    <a:pt x="2270" y="10338"/>
                    <a:pt x="5293" y="10935"/>
                    <a:pt x="8345" y="10935"/>
                  </a:cubicBezTo>
                  <a:cubicBezTo>
                    <a:pt x="8788" y="10935"/>
                    <a:pt x="9231" y="10922"/>
                    <a:pt x="9670" y="10901"/>
                  </a:cubicBezTo>
                  <a:lnTo>
                    <a:pt x="9804" y="11168"/>
                  </a:lnTo>
                  <a:cubicBezTo>
                    <a:pt x="9837" y="11235"/>
                    <a:pt x="9937" y="11368"/>
                    <a:pt x="9970" y="11435"/>
                  </a:cubicBezTo>
                  <a:cubicBezTo>
                    <a:pt x="7135" y="13603"/>
                    <a:pt x="4333" y="16305"/>
                    <a:pt x="4066" y="19340"/>
                  </a:cubicBezTo>
                  <a:cubicBezTo>
                    <a:pt x="3986" y="20061"/>
                    <a:pt x="4278" y="20493"/>
                    <a:pt x="4777" y="20493"/>
                  </a:cubicBezTo>
                  <a:cubicBezTo>
                    <a:pt x="5110" y="20493"/>
                    <a:pt x="5534" y="20301"/>
                    <a:pt x="6001" y="19874"/>
                  </a:cubicBezTo>
                  <a:cubicBezTo>
                    <a:pt x="8236" y="17839"/>
                    <a:pt x="10004" y="15271"/>
                    <a:pt x="11305" y="12736"/>
                  </a:cubicBezTo>
                  <a:cubicBezTo>
                    <a:pt x="11438" y="12836"/>
                    <a:pt x="11605" y="12903"/>
                    <a:pt x="11705" y="12936"/>
                  </a:cubicBezTo>
                  <a:cubicBezTo>
                    <a:pt x="11805" y="15771"/>
                    <a:pt x="12472" y="18573"/>
                    <a:pt x="15007" y="19674"/>
                  </a:cubicBezTo>
                  <a:cubicBezTo>
                    <a:pt x="15246" y="19772"/>
                    <a:pt x="15481" y="19819"/>
                    <a:pt x="15702" y="19819"/>
                  </a:cubicBezTo>
                  <a:cubicBezTo>
                    <a:pt x="16534" y="19819"/>
                    <a:pt x="17167" y="19160"/>
                    <a:pt x="17009" y="18106"/>
                  </a:cubicBezTo>
                  <a:cubicBezTo>
                    <a:pt x="16708" y="16038"/>
                    <a:pt x="15841" y="14037"/>
                    <a:pt x="14640" y="12369"/>
                  </a:cubicBezTo>
                  <a:cubicBezTo>
                    <a:pt x="14707" y="12235"/>
                    <a:pt x="14774" y="12102"/>
                    <a:pt x="14840" y="12002"/>
                  </a:cubicBezTo>
                  <a:cubicBezTo>
                    <a:pt x="15696" y="12298"/>
                    <a:pt x="16625" y="12484"/>
                    <a:pt x="17619" y="12484"/>
                  </a:cubicBezTo>
                  <a:cubicBezTo>
                    <a:pt x="18756" y="12484"/>
                    <a:pt x="19979" y="12240"/>
                    <a:pt x="21278" y="11635"/>
                  </a:cubicBezTo>
                  <a:cubicBezTo>
                    <a:pt x="22513" y="11001"/>
                    <a:pt x="22946" y="10034"/>
                    <a:pt x="21845" y="9700"/>
                  </a:cubicBezTo>
                  <a:cubicBezTo>
                    <a:pt x="20751" y="9359"/>
                    <a:pt x="19511" y="9202"/>
                    <a:pt x="18194" y="9202"/>
                  </a:cubicBezTo>
                  <a:cubicBezTo>
                    <a:pt x="17063" y="9202"/>
                    <a:pt x="15875" y="9318"/>
                    <a:pt x="14674" y="9533"/>
                  </a:cubicBezTo>
                  <a:cubicBezTo>
                    <a:pt x="14640" y="9467"/>
                    <a:pt x="14607" y="9367"/>
                    <a:pt x="14540" y="9233"/>
                  </a:cubicBezTo>
                  <a:cubicBezTo>
                    <a:pt x="14507" y="9200"/>
                    <a:pt x="14474" y="9133"/>
                    <a:pt x="14440" y="9066"/>
                  </a:cubicBezTo>
                  <a:cubicBezTo>
                    <a:pt x="16708" y="7399"/>
                    <a:pt x="18543" y="5230"/>
                    <a:pt x="19477" y="2729"/>
                  </a:cubicBezTo>
                  <a:cubicBezTo>
                    <a:pt x="19872" y="1656"/>
                    <a:pt x="19121" y="918"/>
                    <a:pt x="18012" y="918"/>
                  </a:cubicBezTo>
                  <a:cubicBezTo>
                    <a:pt x="17810" y="918"/>
                    <a:pt x="17597" y="943"/>
                    <a:pt x="17376" y="994"/>
                  </a:cubicBezTo>
                  <a:cubicBezTo>
                    <a:pt x="14140" y="1795"/>
                    <a:pt x="12839" y="4497"/>
                    <a:pt x="12205" y="7299"/>
                  </a:cubicBezTo>
                  <a:cubicBezTo>
                    <a:pt x="12105" y="7232"/>
                    <a:pt x="11972" y="7198"/>
                    <a:pt x="11872" y="7198"/>
                  </a:cubicBezTo>
                  <a:cubicBezTo>
                    <a:pt x="11471" y="4897"/>
                    <a:pt x="10671" y="2562"/>
                    <a:pt x="9503" y="660"/>
                  </a:cubicBezTo>
                  <a:cubicBezTo>
                    <a:pt x="9213" y="210"/>
                    <a:pt x="8904" y="0"/>
                    <a:pt x="86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6"/>
            <p:cNvSpPr/>
            <p:nvPr/>
          </p:nvSpPr>
          <p:spPr>
            <a:xfrm>
              <a:off x="3861250" y="2953700"/>
              <a:ext cx="90100" cy="84450"/>
            </a:xfrm>
            <a:custGeom>
              <a:avLst/>
              <a:gdLst/>
              <a:ahLst/>
              <a:cxnLst/>
              <a:rect l="l" t="t" r="r" b="b"/>
              <a:pathLst>
                <a:path w="3604" h="3378" extrusionOk="0">
                  <a:moveTo>
                    <a:pt x="1347" y="1"/>
                  </a:moveTo>
                  <a:cubicBezTo>
                    <a:pt x="1191" y="1"/>
                    <a:pt x="1040" y="29"/>
                    <a:pt x="902" y="88"/>
                  </a:cubicBezTo>
                  <a:cubicBezTo>
                    <a:pt x="168" y="355"/>
                    <a:pt x="1" y="1289"/>
                    <a:pt x="468" y="2223"/>
                  </a:cubicBezTo>
                  <a:cubicBezTo>
                    <a:pt x="869" y="2918"/>
                    <a:pt x="1614" y="3378"/>
                    <a:pt x="2254" y="3378"/>
                  </a:cubicBezTo>
                  <a:cubicBezTo>
                    <a:pt x="2412" y="3378"/>
                    <a:pt x="2564" y="3350"/>
                    <a:pt x="2703" y="3290"/>
                  </a:cubicBezTo>
                  <a:cubicBezTo>
                    <a:pt x="3403" y="2990"/>
                    <a:pt x="3604" y="2056"/>
                    <a:pt x="3103" y="1156"/>
                  </a:cubicBezTo>
                  <a:cubicBezTo>
                    <a:pt x="2702" y="460"/>
                    <a:pt x="1979" y="1"/>
                    <a:pt x="13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5" name="Google Shape;1475;p16"/>
          <p:cNvGrpSpPr/>
          <p:nvPr/>
        </p:nvGrpSpPr>
        <p:grpSpPr>
          <a:xfrm flipH="1">
            <a:off x="262021" y="0"/>
            <a:ext cx="1579198" cy="2750073"/>
            <a:chOff x="7463325" y="0"/>
            <a:chExt cx="1579198" cy="2750073"/>
          </a:xfrm>
        </p:grpSpPr>
        <p:sp>
          <p:nvSpPr>
            <p:cNvPr id="1476" name="Google Shape;1476;p16"/>
            <p:cNvSpPr/>
            <p:nvPr/>
          </p:nvSpPr>
          <p:spPr>
            <a:xfrm>
              <a:off x="7526318" y="1409914"/>
              <a:ext cx="799739" cy="579784"/>
            </a:xfrm>
            <a:custGeom>
              <a:avLst/>
              <a:gdLst/>
              <a:ahLst/>
              <a:cxnLst/>
              <a:rect l="l" t="t" r="r" b="b"/>
              <a:pathLst>
                <a:path w="24986" h="18114" extrusionOk="0">
                  <a:moveTo>
                    <a:pt x="1" y="1"/>
                  </a:moveTo>
                  <a:lnTo>
                    <a:pt x="1" y="10075"/>
                  </a:lnTo>
                  <a:cubicBezTo>
                    <a:pt x="1" y="14478"/>
                    <a:pt x="3637" y="18114"/>
                    <a:pt x="8040" y="18114"/>
                  </a:cubicBezTo>
                  <a:lnTo>
                    <a:pt x="16913" y="18114"/>
                  </a:lnTo>
                  <a:cubicBezTo>
                    <a:pt x="21350" y="18114"/>
                    <a:pt x="24986" y="14478"/>
                    <a:pt x="24986" y="10075"/>
                  </a:cubicBezTo>
                  <a:lnTo>
                    <a:pt x="2498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6"/>
            <p:cNvSpPr/>
            <p:nvPr/>
          </p:nvSpPr>
          <p:spPr>
            <a:xfrm>
              <a:off x="7527425" y="1556200"/>
              <a:ext cx="799731" cy="55565"/>
            </a:xfrm>
            <a:custGeom>
              <a:avLst/>
              <a:gdLst/>
              <a:ahLst/>
              <a:cxnLst/>
              <a:rect l="l" t="t" r="r" b="b"/>
              <a:pathLst>
                <a:path w="28788" h="1736" extrusionOk="0">
                  <a:moveTo>
                    <a:pt x="0" y="1"/>
                  </a:moveTo>
                  <a:lnTo>
                    <a:pt x="0" y="868"/>
                  </a:lnTo>
                  <a:cubicBezTo>
                    <a:pt x="601" y="868"/>
                    <a:pt x="901" y="1035"/>
                    <a:pt x="1234" y="1235"/>
                  </a:cubicBezTo>
                  <a:cubicBezTo>
                    <a:pt x="1601" y="1435"/>
                    <a:pt x="2068" y="1735"/>
                    <a:pt x="2902" y="1735"/>
                  </a:cubicBezTo>
                  <a:cubicBezTo>
                    <a:pt x="3736" y="1735"/>
                    <a:pt x="4170" y="1502"/>
                    <a:pt x="4570" y="1235"/>
                  </a:cubicBezTo>
                  <a:cubicBezTo>
                    <a:pt x="4904" y="1035"/>
                    <a:pt x="5171" y="868"/>
                    <a:pt x="5771" y="868"/>
                  </a:cubicBezTo>
                  <a:cubicBezTo>
                    <a:pt x="6338" y="868"/>
                    <a:pt x="6638" y="1035"/>
                    <a:pt x="6972" y="1235"/>
                  </a:cubicBezTo>
                  <a:cubicBezTo>
                    <a:pt x="7339" y="1435"/>
                    <a:pt x="7806" y="1735"/>
                    <a:pt x="8640" y="1735"/>
                  </a:cubicBezTo>
                  <a:cubicBezTo>
                    <a:pt x="9474" y="1735"/>
                    <a:pt x="9941" y="1502"/>
                    <a:pt x="10308" y="1235"/>
                  </a:cubicBezTo>
                  <a:cubicBezTo>
                    <a:pt x="10641" y="1035"/>
                    <a:pt x="10941" y="868"/>
                    <a:pt x="11508" y="868"/>
                  </a:cubicBezTo>
                  <a:cubicBezTo>
                    <a:pt x="12109" y="868"/>
                    <a:pt x="12409" y="1035"/>
                    <a:pt x="12743" y="1235"/>
                  </a:cubicBezTo>
                  <a:cubicBezTo>
                    <a:pt x="13110" y="1435"/>
                    <a:pt x="13577" y="1735"/>
                    <a:pt x="14411" y="1735"/>
                  </a:cubicBezTo>
                  <a:cubicBezTo>
                    <a:pt x="15244" y="1735"/>
                    <a:pt x="15678" y="1502"/>
                    <a:pt x="16078" y="1235"/>
                  </a:cubicBezTo>
                  <a:cubicBezTo>
                    <a:pt x="16412" y="1035"/>
                    <a:pt x="16679" y="868"/>
                    <a:pt x="17279" y="868"/>
                  </a:cubicBezTo>
                  <a:cubicBezTo>
                    <a:pt x="17846" y="868"/>
                    <a:pt x="18147" y="1035"/>
                    <a:pt x="18480" y="1235"/>
                  </a:cubicBezTo>
                  <a:cubicBezTo>
                    <a:pt x="18847" y="1435"/>
                    <a:pt x="19314" y="1735"/>
                    <a:pt x="20148" y="1735"/>
                  </a:cubicBezTo>
                  <a:cubicBezTo>
                    <a:pt x="20982" y="1735"/>
                    <a:pt x="21449" y="1502"/>
                    <a:pt x="21816" y="1235"/>
                  </a:cubicBezTo>
                  <a:cubicBezTo>
                    <a:pt x="22149" y="1035"/>
                    <a:pt x="22450" y="868"/>
                    <a:pt x="23017" y="868"/>
                  </a:cubicBezTo>
                  <a:cubicBezTo>
                    <a:pt x="23617" y="868"/>
                    <a:pt x="23917" y="1035"/>
                    <a:pt x="24251" y="1235"/>
                  </a:cubicBezTo>
                  <a:cubicBezTo>
                    <a:pt x="24618" y="1435"/>
                    <a:pt x="25085" y="1735"/>
                    <a:pt x="25919" y="1735"/>
                  </a:cubicBezTo>
                  <a:cubicBezTo>
                    <a:pt x="26753" y="1735"/>
                    <a:pt x="27186" y="1435"/>
                    <a:pt x="27587" y="1235"/>
                  </a:cubicBezTo>
                  <a:cubicBezTo>
                    <a:pt x="27920" y="1035"/>
                    <a:pt x="28187" y="868"/>
                    <a:pt x="28788" y="868"/>
                  </a:cubicBezTo>
                  <a:lnTo>
                    <a:pt x="28788" y="1"/>
                  </a:lnTo>
                  <a:cubicBezTo>
                    <a:pt x="27954" y="1"/>
                    <a:pt x="27487" y="234"/>
                    <a:pt x="27120" y="501"/>
                  </a:cubicBezTo>
                  <a:cubicBezTo>
                    <a:pt x="26786" y="701"/>
                    <a:pt x="26486" y="868"/>
                    <a:pt x="25919" y="868"/>
                  </a:cubicBezTo>
                  <a:cubicBezTo>
                    <a:pt x="25318" y="868"/>
                    <a:pt x="25018" y="701"/>
                    <a:pt x="24685" y="501"/>
                  </a:cubicBezTo>
                  <a:cubicBezTo>
                    <a:pt x="24318" y="268"/>
                    <a:pt x="23851" y="1"/>
                    <a:pt x="23017" y="1"/>
                  </a:cubicBezTo>
                  <a:cubicBezTo>
                    <a:pt x="22183" y="1"/>
                    <a:pt x="21749" y="234"/>
                    <a:pt x="21349" y="501"/>
                  </a:cubicBezTo>
                  <a:cubicBezTo>
                    <a:pt x="21015" y="701"/>
                    <a:pt x="20748" y="868"/>
                    <a:pt x="20148" y="868"/>
                  </a:cubicBezTo>
                  <a:cubicBezTo>
                    <a:pt x="19581" y="868"/>
                    <a:pt x="19281" y="701"/>
                    <a:pt x="18947" y="501"/>
                  </a:cubicBezTo>
                  <a:cubicBezTo>
                    <a:pt x="18580" y="268"/>
                    <a:pt x="18113" y="1"/>
                    <a:pt x="17279" y="1"/>
                  </a:cubicBezTo>
                  <a:cubicBezTo>
                    <a:pt x="16445" y="1"/>
                    <a:pt x="15978" y="234"/>
                    <a:pt x="15611" y="501"/>
                  </a:cubicBezTo>
                  <a:cubicBezTo>
                    <a:pt x="15278" y="701"/>
                    <a:pt x="14978" y="868"/>
                    <a:pt x="14411" y="868"/>
                  </a:cubicBezTo>
                  <a:cubicBezTo>
                    <a:pt x="13810" y="868"/>
                    <a:pt x="13510" y="701"/>
                    <a:pt x="13176" y="501"/>
                  </a:cubicBezTo>
                  <a:cubicBezTo>
                    <a:pt x="12809" y="268"/>
                    <a:pt x="12342" y="1"/>
                    <a:pt x="11508" y="1"/>
                  </a:cubicBezTo>
                  <a:cubicBezTo>
                    <a:pt x="10675" y="1"/>
                    <a:pt x="10241" y="234"/>
                    <a:pt x="9841" y="501"/>
                  </a:cubicBezTo>
                  <a:cubicBezTo>
                    <a:pt x="9507" y="701"/>
                    <a:pt x="9240" y="868"/>
                    <a:pt x="8640" y="868"/>
                  </a:cubicBezTo>
                  <a:cubicBezTo>
                    <a:pt x="8073" y="868"/>
                    <a:pt x="7772" y="701"/>
                    <a:pt x="7439" y="501"/>
                  </a:cubicBezTo>
                  <a:cubicBezTo>
                    <a:pt x="7072" y="268"/>
                    <a:pt x="6605" y="1"/>
                    <a:pt x="5771" y="1"/>
                  </a:cubicBezTo>
                  <a:cubicBezTo>
                    <a:pt x="4937" y="1"/>
                    <a:pt x="4470" y="234"/>
                    <a:pt x="4103" y="501"/>
                  </a:cubicBezTo>
                  <a:cubicBezTo>
                    <a:pt x="3770" y="701"/>
                    <a:pt x="3469" y="868"/>
                    <a:pt x="2902" y="868"/>
                  </a:cubicBezTo>
                  <a:cubicBezTo>
                    <a:pt x="2302" y="868"/>
                    <a:pt x="2002" y="701"/>
                    <a:pt x="1668" y="501"/>
                  </a:cubicBezTo>
                  <a:cubicBezTo>
                    <a:pt x="1301" y="268"/>
                    <a:pt x="834"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6"/>
            <p:cNvSpPr/>
            <p:nvPr/>
          </p:nvSpPr>
          <p:spPr>
            <a:xfrm>
              <a:off x="7527425" y="1697129"/>
              <a:ext cx="799731" cy="56621"/>
            </a:xfrm>
            <a:custGeom>
              <a:avLst/>
              <a:gdLst/>
              <a:ahLst/>
              <a:cxnLst/>
              <a:rect l="l" t="t" r="r" b="b"/>
              <a:pathLst>
                <a:path w="28788" h="1769" extrusionOk="0">
                  <a:moveTo>
                    <a:pt x="0" y="1"/>
                  </a:moveTo>
                  <a:lnTo>
                    <a:pt x="0" y="868"/>
                  </a:lnTo>
                  <a:cubicBezTo>
                    <a:pt x="601" y="868"/>
                    <a:pt x="901" y="1035"/>
                    <a:pt x="1234" y="1268"/>
                  </a:cubicBezTo>
                  <a:cubicBezTo>
                    <a:pt x="1601" y="1469"/>
                    <a:pt x="2068" y="1769"/>
                    <a:pt x="2902" y="1769"/>
                  </a:cubicBezTo>
                  <a:cubicBezTo>
                    <a:pt x="3736" y="1769"/>
                    <a:pt x="4170" y="1502"/>
                    <a:pt x="4570" y="1268"/>
                  </a:cubicBezTo>
                  <a:cubicBezTo>
                    <a:pt x="4904" y="1035"/>
                    <a:pt x="5171" y="868"/>
                    <a:pt x="5771" y="868"/>
                  </a:cubicBezTo>
                  <a:cubicBezTo>
                    <a:pt x="6338" y="868"/>
                    <a:pt x="6638" y="1035"/>
                    <a:pt x="6972" y="1268"/>
                  </a:cubicBezTo>
                  <a:cubicBezTo>
                    <a:pt x="7339" y="1469"/>
                    <a:pt x="7806" y="1769"/>
                    <a:pt x="8640" y="1769"/>
                  </a:cubicBezTo>
                  <a:cubicBezTo>
                    <a:pt x="9474" y="1769"/>
                    <a:pt x="9941" y="1502"/>
                    <a:pt x="10308" y="1268"/>
                  </a:cubicBezTo>
                  <a:cubicBezTo>
                    <a:pt x="10641" y="1035"/>
                    <a:pt x="10941" y="868"/>
                    <a:pt x="11508" y="868"/>
                  </a:cubicBezTo>
                  <a:cubicBezTo>
                    <a:pt x="12109" y="868"/>
                    <a:pt x="12409" y="1035"/>
                    <a:pt x="12743" y="1268"/>
                  </a:cubicBezTo>
                  <a:cubicBezTo>
                    <a:pt x="13110" y="1469"/>
                    <a:pt x="13577" y="1769"/>
                    <a:pt x="14411" y="1769"/>
                  </a:cubicBezTo>
                  <a:cubicBezTo>
                    <a:pt x="15244" y="1769"/>
                    <a:pt x="15678" y="1502"/>
                    <a:pt x="16078" y="1268"/>
                  </a:cubicBezTo>
                  <a:cubicBezTo>
                    <a:pt x="16412" y="1035"/>
                    <a:pt x="16679" y="868"/>
                    <a:pt x="17279" y="868"/>
                  </a:cubicBezTo>
                  <a:cubicBezTo>
                    <a:pt x="17846" y="868"/>
                    <a:pt x="18147" y="1035"/>
                    <a:pt x="18480" y="1268"/>
                  </a:cubicBezTo>
                  <a:cubicBezTo>
                    <a:pt x="18847" y="1469"/>
                    <a:pt x="19314" y="1769"/>
                    <a:pt x="20148" y="1769"/>
                  </a:cubicBezTo>
                  <a:cubicBezTo>
                    <a:pt x="20982" y="1769"/>
                    <a:pt x="21449" y="1502"/>
                    <a:pt x="21816" y="1268"/>
                  </a:cubicBezTo>
                  <a:cubicBezTo>
                    <a:pt x="22149" y="1035"/>
                    <a:pt x="22450" y="868"/>
                    <a:pt x="23017" y="868"/>
                  </a:cubicBezTo>
                  <a:cubicBezTo>
                    <a:pt x="23617" y="868"/>
                    <a:pt x="23917" y="1035"/>
                    <a:pt x="24251" y="1268"/>
                  </a:cubicBezTo>
                  <a:cubicBezTo>
                    <a:pt x="24618" y="1469"/>
                    <a:pt x="25085" y="1769"/>
                    <a:pt x="25919" y="1769"/>
                  </a:cubicBezTo>
                  <a:cubicBezTo>
                    <a:pt x="26753" y="1769"/>
                    <a:pt x="27186" y="1502"/>
                    <a:pt x="27587" y="1268"/>
                  </a:cubicBezTo>
                  <a:cubicBezTo>
                    <a:pt x="27920" y="1035"/>
                    <a:pt x="28187" y="868"/>
                    <a:pt x="28788" y="868"/>
                  </a:cubicBezTo>
                  <a:lnTo>
                    <a:pt x="28788" y="1"/>
                  </a:lnTo>
                  <a:cubicBezTo>
                    <a:pt x="27954" y="1"/>
                    <a:pt x="27487" y="268"/>
                    <a:pt x="27120" y="501"/>
                  </a:cubicBezTo>
                  <a:cubicBezTo>
                    <a:pt x="26786" y="701"/>
                    <a:pt x="26486" y="868"/>
                    <a:pt x="25919" y="868"/>
                  </a:cubicBezTo>
                  <a:cubicBezTo>
                    <a:pt x="25318" y="868"/>
                    <a:pt x="25018" y="701"/>
                    <a:pt x="24685" y="501"/>
                  </a:cubicBezTo>
                  <a:cubicBezTo>
                    <a:pt x="24318" y="301"/>
                    <a:pt x="23851" y="1"/>
                    <a:pt x="23017" y="1"/>
                  </a:cubicBezTo>
                  <a:cubicBezTo>
                    <a:pt x="22183" y="1"/>
                    <a:pt x="21749" y="268"/>
                    <a:pt x="21349" y="501"/>
                  </a:cubicBezTo>
                  <a:cubicBezTo>
                    <a:pt x="21015" y="701"/>
                    <a:pt x="20748" y="868"/>
                    <a:pt x="20148" y="868"/>
                  </a:cubicBezTo>
                  <a:cubicBezTo>
                    <a:pt x="19581" y="868"/>
                    <a:pt x="19281" y="701"/>
                    <a:pt x="18947" y="501"/>
                  </a:cubicBezTo>
                  <a:cubicBezTo>
                    <a:pt x="18580" y="301"/>
                    <a:pt x="18113" y="1"/>
                    <a:pt x="17279" y="1"/>
                  </a:cubicBezTo>
                  <a:cubicBezTo>
                    <a:pt x="16445" y="1"/>
                    <a:pt x="15978" y="268"/>
                    <a:pt x="15611" y="501"/>
                  </a:cubicBezTo>
                  <a:cubicBezTo>
                    <a:pt x="15278" y="701"/>
                    <a:pt x="14978" y="868"/>
                    <a:pt x="14411" y="868"/>
                  </a:cubicBezTo>
                  <a:cubicBezTo>
                    <a:pt x="13810" y="868"/>
                    <a:pt x="13510" y="701"/>
                    <a:pt x="13176" y="501"/>
                  </a:cubicBezTo>
                  <a:cubicBezTo>
                    <a:pt x="12809" y="301"/>
                    <a:pt x="12342" y="1"/>
                    <a:pt x="11508" y="1"/>
                  </a:cubicBezTo>
                  <a:cubicBezTo>
                    <a:pt x="10675" y="1"/>
                    <a:pt x="10241" y="268"/>
                    <a:pt x="9841" y="501"/>
                  </a:cubicBezTo>
                  <a:cubicBezTo>
                    <a:pt x="9507" y="701"/>
                    <a:pt x="9240" y="868"/>
                    <a:pt x="8640" y="868"/>
                  </a:cubicBezTo>
                  <a:cubicBezTo>
                    <a:pt x="8073" y="868"/>
                    <a:pt x="7772" y="701"/>
                    <a:pt x="7439" y="501"/>
                  </a:cubicBezTo>
                  <a:cubicBezTo>
                    <a:pt x="7072" y="301"/>
                    <a:pt x="6605" y="1"/>
                    <a:pt x="5771" y="1"/>
                  </a:cubicBezTo>
                  <a:cubicBezTo>
                    <a:pt x="4937" y="1"/>
                    <a:pt x="4470" y="268"/>
                    <a:pt x="4103" y="501"/>
                  </a:cubicBezTo>
                  <a:cubicBezTo>
                    <a:pt x="3770" y="701"/>
                    <a:pt x="3469" y="868"/>
                    <a:pt x="2902" y="868"/>
                  </a:cubicBezTo>
                  <a:cubicBezTo>
                    <a:pt x="2302" y="868"/>
                    <a:pt x="2002" y="701"/>
                    <a:pt x="1668" y="501"/>
                  </a:cubicBezTo>
                  <a:cubicBezTo>
                    <a:pt x="1301" y="301"/>
                    <a:pt x="834"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6"/>
            <p:cNvSpPr/>
            <p:nvPr/>
          </p:nvSpPr>
          <p:spPr>
            <a:xfrm>
              <a:off x="7884014" y="1409914"/>
              <a:ext cx="439911" cy="579784"/>
            </a:xfrm>
            <a:custGeom>
              <a:avLst/>
              <a:gdLst/>
              <a:ahLst/>
              <a:cxnLst/>
              <a:rect l="l" t="t" r="r" b="b"/>
              <a:pathLst>
                <a:path w="13744" h="18114" extrusionOk="0">
                  <a:moveTo>
                    <a:pt x="8040" y="1"/>
                  </a:moveTo>
                  <a:lnTo>
                    <a:pt x="8040" y="10075"/>
                  </a:lnTo>
                  <a:cubicBezTo>
                    <a:pt x="8040" y="14478"/>
                    <a:pt x="4404" y="18114"/>
                    <a:pt x="1" y="18114"/>
                  </a:cubicBezTo>
                  <a:lnTo>
                    <a:pt x="5705" y="18114"/>
                  </a:lnTo>
                  <a:cubicBezTo>
                    <a:pt x="10108" y="18114"/>
                    <a:pt x="13744" y="14478"/>
                    <a:pt x="13744" y="10075"/>
                  </a:cubicBezTo>
                  <a:lnTo>
                    <a:pt x="13744" y="1"/>
                  </a:lnTo>
                  <a:close/>
                </a:path>
              </a:pathLst>
            </a:custGeom>
            <a:solidFill>
              <a:srgbClr val="F2B6B6">
                <a:alpha val="7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6"/>
            <p:cNvSpPr/>
            <p:nvPr/>
          </p:nvSpPr>
          <p:spPr>
            <a:xfrm>
              <a:off x="7463325" y="1360813"/>
              <a:ext cx="922520" cy="96119"/>
            </a:xfrm>
            <a:custGeom>
              <a:avLst/>
              <a:gdLst/>
              <a:ahLst/>
              <a:cxnLst/>
              <a:rect l="l" t="t" r="r" b="b"/>
              <a:pathLst>
                <a:path w="28822" h="3003" extrusionOk="0">
                  <a:moveTo>
                    <a:pt x="1" y="0"/>
                  </a:moveTo>
                  <a:lnTo>
                    <a:pt x="1" y="3002"/>
                  </a:lnTo>
                  <a:lnTo>
                    <a:pt x="28822" y="3002"/>
                  </a:lnTo>
                  <a:lnTo>
                    <a:pt x="2882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6"/>
            <p:cNvSpPr/>
            <p:nvPr/>
          </p:nvSpPr>
          <p:spPr>
            <a:xfrm>
              <a:off x="7500711" y="236095"/>
              <a:ext cx="838148" cy="1758204"/>
            </a:xfrm>
            <a:custGeom>
              <a:avLst/>
              <a:gdLst/>
              <a:ahLst/>
              <a:cxnLst/>
              <a:rect l="l" t="t" r="r" b="b"/>
              <a:pathLst>
                <a:path w="26186" h="54931" extrusionOk="0">
                  <a:moveTo>
                    <a:pt x="13610" y="1948"/>
                  </a:moveTo>
                  <a:lnTo>
                    <a:pt x="13610" y="4383"/>
                  </a:lnTo>
                  <a:lnTo>
                    <a:pt x="13610" y="14257"/>
                  </a:lnTo>
                  <a:lnTo>
                    <a:pt x="13610" y="26132"/>
                  </a:lnTo>
                  <a:lnTo>
                    <a:pt x="13610" y="36473"/>
                  </a:lnTo>
                  <a:lnTo>
                    <a:pt x="13610" y="39842"/>
                  </a:lnTo>
                  <a:cubicBezTo>
                    <a:pt x="13610" y="40309"/>
                    <a:pt x="13543" y="40842"/>
                    <a:pt x="13610" y="41309"/>
                  </a:cubicBezTo>
                  <a:lnTo>
                    <a:pt x="768" y="41309"/>
                  </a:lnTo>
                  <a:cubicBezTo>
                    <a:pt x="1135" y="40142"/>
                    <a:pt x="1535" y="38841"/>
                    <a:pt x="1968" y="37607"/>
                  </a:cubicBezTo>
                  <a:cubicBezTo>
                    <a:pt x="3036" y="34304"/>
                    <a:pt x="4103" y="31002"/>
                    <a:pt x="5171" y="27733"/>
                  </a:cubicBezTo>
                  <a:lnTo>
                    <a:pt x="9040" y="15824"/>
                  </a:lnTo>
                  <a:cubicBezTo>
                    <a:pt x="10174" y="12389"/>
                    <a:pt x="11308" y="8953"/>
                    <a:pt x="12443" y="5484"/>
                  </a:cubicBezTo>
                  <a:cubicBezTo>
                    <a:pt x="12810" y="4383"/>
                    <a:pt x="13176" y="3249"/>
                    <a:pt x="13543" y="2081"/>
                  </a:cubicBezTo>
                  <a:cubicBezTo>
                    <a:pt x="13543" y="2048"/>
                    <a:pt x="13610" y="1981"/>
                    <a:pt x="13610" y="1948"/>
                  </a:cubicBezTo>
                  <a:close/>
                  <a:moveTo>
                    <a:pt x="14110" y="2181"/>
                  </a:moveTo>
                  <a:cubicBezTo>
                    <a:pt x="14311" y="2949"/>
                    <a:pt x="14511" y="3749"/>
                    <a:pt x="14778" y="4550"/>
                  </a:cubicBezTo>
                  <a:lnTo>
                    <a:pt x="17646" y="14423"/>
                  </a:lnTo>
                  <a:lnTo>
                    <a:pt x="21149" y="26432"/>
                  </a:lnTo>
                  <a:cubicBezTo>
                    <a:pt x="22150" y="29901"/>
                    <a:pt x="23150" y="33304"/>
                    <a:pt x="24151" y="36773"/>
                  </a:cubicBezTo>
                  <a:cubicBezTo>
                    <a:pt x="24485" y="37907"/>
                    <a:pt x="24818" y="39074"/>
                    <a:pt x="25152" y="40175"/>
                  </a:cubicBezTo>
                  <a:cubicBezTo>
                    <a:pt x="25218" y="40475"/>
                    <a:pt x="25452" y="41009"/>
                    <a:pt x="25552" y="41409"/>
                  </a:cubicBezTo>
                  <a:lnTo>
                    <a:pt x="14110" y="41409"/>
                  </a:lnTo>
                  <a:lnTo>
                    <a:pt x="14110" y="37573"/>
                  </a:lnTo>
                  <a:lnTo>
                    <a:pt x="14110" y="27666"/>
                  </a:lnTo>
                  <a:lnTo>
                    <a:pt x="14110" y="15791"/>
                  </a:lnTo>
                  <a:lnTo>
                    <a:pt x="14110" y="5450"/>
                  </a:lnTo>
                  <a:lnTo>
                    <a:pt x="14110" y="2181"/>
                  </a:lnTo>
                  <a:close/>
                  <a:moveTo>
                    <a:pt x="25385" y="41910"/>
                  </a:moveTo>
                  <a:cubicBezTo>
                    <a:pt x="23484" y="45579"/>
                    <a:pt x="21549" y="49248"/>
                    <a:pt x="19681" y="52918"/>
                  </a:cubicBezTo>
                  <a:cubicBezTo>
                    <a:pt x="19481" y="53285"/>
                    <a:pt x="19314" y="53652"/>
                    <a:pt x="19114" y="53985"/>
                  </a:cubicBezTo>
                  <a:cubicBezTo>
                    <a:pt x="17646" y="50416"/>
                    <a:pt x="16179" y="46780"/>
                    <a:pt x="14711" y="43177"/>
                  </a:cubicBezTo>
                  <a:cubicBezTo>
                    <a:pt x="14544" y="42777"/>
                    <a:pt x="14377" y="42343"/>
                    <a:pt x="14211" y="41910"/>
                  </a:cubicBezTo>
                  <a:close/>
                  <a:moveTo>
                    <a:pt x="13377" y="41910"/>
                  </a:moveTo>
                  <a:cubicBezTo>
                    <a:pt x="11709" y="45579"/>
                    <a:pt x="10008" y="49248"/>
                    <a:pt x="8306" y="52918"/>
                  </a:cubicBezTo>
                  <a:cubicBezTo>
                    <a:pt x="8140" y="53285"/>
                    <a:pt x="7939" y="53652"/>
                    <a:pt x="7773" y="54085"/>
                  </a:cubicBezTo>
                  <a:cubicBezTo>
                    <a:pt x="5671" y="50449"/>
                    <a:pt x="3603" y="46813"/>
                    <a:pt x="1501" y="43144"/>
                  </a:cubicBezTo>
                  <a:cubicBezTo>
                    <a:pt x="1235" y="42744"/>
                    <a:pt x="1034" y="42310"/>
                    <a:pt x="801" y="41910"/>
                  </a:cubicBezTo>
                  <a:close/>
                  <a:moveTo>
                    <a:pt x="13798" y="0"/>
                  </a:moveTo>
                  <a:cubicBezTo>
                    <a:pt x="13760" y="0"/>
                    <a:pt x="13722" y="17"/>
                    <a:pt x="13677" y="47"/>
                  </a:cubicBezTo>
                  <a:cubicBezTo>
                    <a:pt x="13610" y="80"/>
                    <a:pt x="13543" y="113"/>
                    <a:pt x="13510" y="180"/>
                  </a:cubicBezTo>
                  <a:cubicBezTo>
                    <a:pt x="13043" y="1581"/>
                    <a:pt x="12643" y="2949"/>
                    <a:pt x="12176" y="4316"/>
                  </a:cubicBezTo>
                  <a:cubicBezTo>
                    <a:pt x="11108" y="7619"/>
                    <a:pt x="10041" y="10921"/>
                    <a:pt x="8973" y="14190"/>
                  </a:cubicBezTo>
                  <a:lnTo>
                    <a:pt x="5104" y="26099"/>
                  </a:lnTo>
                  <a:cubicBezTo>
                    <a:pt x="3970" y="29534"/>
                    <a:pt x="2836" y="32970"/>
                    <a:pt x="1702" y="36439"/>
                  </a:cubicBezTo>
                  <a:cubicBezTo>
                    <a:pt x="1335" y="37540"/>
                    <a:pt x="968" y="38674"/>
                    <a:pt x="601" y="39842"/>
                  </a:cubicBezTo>
                  <a:cubicBezTo>
                    <a:pt x="434" y="40342"/>
                    <a:pt x="167" y="40942"/>
                    <a:pt x="34" y="41476"/>
                  </a:cubicBezTo>
                  <a:cubicBezTo>
                    <a:pt x="34" y="41510"/>
                    <a:pt x="34" y="41510"/>
                    <a:pt x="0" y="41543"/>
                  </a:cubicBezTo>
                  <a:lnTo>
                    <a:pt x="0" y="41676"/>
                  </a:lnTo>
                  <a:lnTo>
                    <a:pt x="0" y="41710"/>
                  </a:lnTo>
                  <a:cubicBezTo>
                    <a:pt x="0" y="41776"/>
                    <a:pt x="34" y="41810"/>
                    <a:pt x="34" y="41843"/>
                  </a:cubicBezTo>
                  <a:cubicBezTo>
                    <a:pt x="2202" y="45646"/>
                    <a:pt x="4370" y="49415"/>
                    <a:pt x="6538" y="53185"/>
                  </a:cubicBezTo>
                  <a:cubicBezTo>
                    <a:pt x="6839" y="53718"/>
                    <a:pt x="7139" y="54219"/>
                    <a:pt x="7472" y="54786"/>
                  </a:cubicBezTo>
                  <a:cubicBezTo>
                    <a:pt x="7506" y="54869"/>
                    <a:pt x="7597" y="54911"/>
                    <a:pt x="7693" y="54911"/>
                  </a:cubicBezTo>
                  <a:cubicBezTo>
                    <a:pt x="7789" y="54911"/>
                    <a:pt x="7889" y="54869"/>
                    <a:pt x="7939" y="54786"/>
                  </a:cubicBezTo>
                  <a:cubicBezTo>
                    <a:pt x="9674" y="50983"/>
                    <a:pt x="11442" y="47180"/>
                    <a:pt x="13210" y="43378"/>
                  </a:cubicBezTo>
                  <a:cubicBezTo>
                    <a:pt x="13377" y="43011"/>
                    <a:pt x="13543" y="42677"/>
                    <a:pt x="13710" y="42310"/>
                  </a:cubicBezTo>
                  <a:cubicBezTo>
                    <a:pt x="15178" y="45879"/>
                    <a:pt x="16646" y="49482"/>
                    <a:pt x="18113" y="53118"/>
                  </a:cubicBezTo>
                  <a:cubicBezTo>
                    <a:pt x="18314" y="53652"/>
                    <a:pt x="18514" y="54185"/>
                    <a:pt x="18781" y="54719"/>
                  </a:cubicBezTo>
                  <a:cubicBezTo>
                    <a:pt x="18819" y="54852"/>
                    <a:pt x="18932" y="54931"/>
                    <a:pt x="19036" y="54931"/>
                  </a:cubicBezTo>
                  <a:cubicBezTo>
                    <a:pt x="19114" y="54931"/>
                    <a:pt x="19185" y="54886"/>
                    <a:pt x="19214" y="54786"/>
                  </a:cubicBezTo>
                  <a:cubicBezTo>
                    <a:pt x="21182" y="50983"/>
                    <a:pt x="23150" y="47214"/>
                    <a:pt x="25118" y="43444"/>
                  </a:cubicBezTo>
                  <a:cubicBezTo>
                    <a:pt x="25352" y="42944"/>
                    <a:pt x="25652" y="42377"/>
                    <a:pt x="25886" y="41876"/>
                  </a:cubicBezTo>
                  <a:cubicBezTo>
                    <a:pt x="26052" y="41843"/>
                    <a:pt x="26186" y="41743"/>
                    <a:pt x="26119" y="41576"/>
                  </a:cubicBezTo>
                  <a:cubicBezTo>
                    <a:pt x="25685" y="40175"/>
                    <a:pt x="25319" y="38974"/>
                    <a:pt x="24885" y="37607"/>
                  </a:cubicBezTo>
                  <a:lnTo>
                    <a:pt x="22016" y="27733"/>
                  </a:lnTo>
                  <a:lnTo>
                    <a:pt x="18514" y="15724"/>
                  </a:lnTo>
                  <a:cubicBezTo>
                    <a:pt x="17513" y="12255"/>
                    <a:pt x="16512" y="8819"/>
                    <a:pt x="15511" y="5384"/>
                  </a:cubicBezTo>
                  <a:cubicBezTo>
                    <a:pt x="15178" y="4250"/>
                    <a:pt x="14844" y="3082"/>
                    <a:pt x="14511" y="1948"/>
                  </a:cubicBezTo>
                  <a:cubicBezTo>
                    <a:pt x="14344" y="1414"/>
                    <a:pt x="14211" y="814"/>
                    <a:pt x="14044" y="313"/>
                  </a:cubicBezTo>
                  <a:cubicBezTo>
                    <a:pt x="14044" y="280"/>
                    <a:pt x="14044" y="280"/>
                    <a:pt x="14010" y="247"/>
                  </a:cubicBezTo>
                  <a:cubicBezTo>
                    <a:pt x="14010" y="213"/>
                    <a:pt x="14010" y="213"/>
                    <a:pt x="13977" y="147"/>
                  </a:cubicBezTo>
                  <a:lnTo>
                    <a:pt x="13977" y="113"/>
                  </a:lnTo>
                  <a:lnTo>
                    <a:pt x="13944" y="80"/>
                  </a:lnTo>
                  <a:cubicBezTo>
                    <a:pt x="13889" y="25"/>
                    <a:pt x="13844" y="0"/>
                    <a:pt x="13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6"/>
            <p:cNvSpPr/>
            <p:nvPr/>
          </p:nvSpPr>
          <p:spPr>
            <a:xfrm>
              <a:off x="7918199" y="1543390"/>
              <a:ext cx="48075" cy="48075"/>
            </a:xfrm>
            <a:custGeom>
              <a:avLst/>
              <a:gdLst/>
              <a:ahLst/>
              <a:cxnLst/>
              <a:rect l="l" t="t" r="r" b="b"/>
              <a:pathLst>
                <a:path w="1502" h="1502" extrusionOk="0">
                  <a:moveTo>
                    <a:pt x="767" y="0"/>
                  </a:moveTo>
                  <a:cubicBezTo>
                    <a:pt x="334" y="0"/>
                    <a:pt x="0" y="334"/>
                    <a:pt x="0" y="768"/>
                  </a:cubicBezTo>
                  <a:cubicBezTo>
                    <a:pt x="0" y="1168"/>
                    <a:pt x="334" y="1501"/>
                    <a:pt x="767" y="1501"/>
                  </a:cubicBezTo>
                  <a:cubicBezTo>
                    <a:pt x="1168" y="1501"/>
                    <a:pt x="1501" y="1168"/>
                    <a:pt x="1501" y="768"/>
                  </a:cubicBezTo>
                  <a:cubicBezTo>
                    <a:pt x="1501" y="334"/>
                    <a:pt x="1168" y="0"/>
                    <a:pt x="7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6"/>
            <p:cNvSpPr/>
            <p:nvPr/>
          </p:nvSpPr>
          <p:spPr>
            <a:xfrm>
              <a:off x="8302558" y="1543390"/>
              <a:ext cx="48075" cy="48075"/>
            </a:xfrm>
            <a:custGeom>
              <a:avLst/>
              <a:gdLst/>
              <a:ahLst/>
              <a:cxnLst/>
              <a:rect l="l" t="t" r="r" b="b"/>
              <a:pathLst>
                <a:path w="1502" h="1502" extrusionOk="0">
                  <a:moveTo>
                    <a:pt x="768" y="0"/>
                  </a:moveTo>
                  <a:cubicBezTo>
                    <a:pt x="334" y="0"/>
                    <a:pt x="1" y="334"/>
                    <a:pt x="1" y="768"/>
                  </a:cubicBezTo>
                  <a:cubicBezTo>
                    <a:pt x="1" y="1168"/>
                    <a:pt x="334" y="1501"/>
                    <a:pt x="768" y="1501"/>
                  </a:cubicBezTo>
                  <a:cubicBezTo>
                    <a:pt x="1168" y="1501"/>
                    <a:pt x="1502" y="1168"/>
                    <a:pt x="1502" y="768"/>
                  </a:cubicBezTo>
                  <a:cubicBezTo>
                    <a:pt x="1502" y="334"/>
                    <a:pt x="1168" y="0"/>
                    <a:pt x="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6"/>
            <p:cNvSpPr/>
            <p:nvPr/>
          </p:nvSpPr>
          <p:spPr>
            <a:xfrm>
              <a:off x="7725987" y="1959789"/>
              <a:ext cx="48075" cy="48075"/>
            </a:xfrm>
            <a:custGeom>
              <a:avLst/>
              <a:gdLst/>
              <a:ahLst/>
              <a:cxnLst/>
              <a:rect l="l" t="t" r="r" b="b"/>
              <a:pathLst>
                <a:path w="1502" h="1502" extrusionOk="0">
                  <a:moveTo>
                    <a:pt x="768" y="1"/>
                  </a:moveTo>
                  <a:cubicBezTo>
                    <a:pt x="334" y="1"/>
                    <a:pt x="1" y="334"/>
                    <a:pt x="1" y="768"/>
                  </a:cubicBezTo>
                  <a:cubicBezTo>
                    <a:pt x="1" y="1168"/>
                    <a:pt x="334" y="1502"/>
                    <a:pt x="768" y="1502"/>
                  </a:cubicBezTo>
                  <a:cubicBezTo>
                    <a:pt x="1168" y="1502"/>
                    <a:pt x="1502" y="1168"/>
                    <a:pt x="1502" y="768"/>
                  </a:cubicBezTo>
                  <a:cubicBezTo>
                    <a:pt x="1502" y="334"/>
                    <a:pt x="1168" y="1"/>
                    <a:pt x="7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6"/>
            <p:cNvSpPr/>
            <p:nvPr/>
          </p:nvSpPr>
          <p:spPr>
            <a:xfrm>
              <a:off x="8086884" y="1959789"/>
              <a:ext cx="48075" cy="48075"/>
            </a:xfrm>
            <a:custGeom>
              <a:avLst/>
              <a:gdLst/>
              <a:ahLst/>
              <a:cxnLst/>
              <a:rect l="l" t="t" r="r" b="b"/>
              <a:pathLst>
                <a:path w="1502" h="1502" extrusionOk="0">
                  <a:moveTo>
                    <a:pt x="734" y="1"/>
                  </a:moveTo>
                  <a:cubicBezTo>
                    <a:pt x="334" y="1"/>
                    <a:pt x="1" y="334"/>
                    <a:pt x="1" y="768"/>
                  </a:cubicBezTo>
                  <a:cubicBezTo>
                    <a:pt x="1" y="1168"/>
                    <a:pt x="334" y="1502"/>
                    <a:pt x="734" y="1502"/>
                  </a:cubicBezTo>
                  <a:cubicBezTo>
                    <a:pt x="1168" y="1502"/>
                    <a:pt x="1502" y="1168"/>
                    <a:pt x="1502" y="768"/>
                  </a:cubicBezTo>
                  <a:cubicBezTo>
                    <a:pt x="1502" y="334"/>
                    <a:pt x="1168" y="1"/>
                    <a:pt x="7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6"/>
            <p:cNvSpPr/>
            <p:nvPr/>
          </p:nvSpPr>
          <p:spPr>
            <a:xfrm>
              <a:off x="7902162" y="194868"/>
              <a:ext cx="83316" cy="82227"/>
            </a:xfrm>
            <a:custGeom>
              <a:avLst/>
              <a:gdLst/>
              <a:ahLst/>
              <a:cxnLst/>
              <a:rect l="l" t="t" r="r" b="b"/>
              <a:pathLst>
                <a:path w="2603" h="2569" extrusionOk="0">
                  <a:moveTo>
                    <a:pt x="1302" y="0"/>
                  </a:moveTo>
                  <a:cubicBezTo>
                    <a:pt x="601" y="0"/>
                    <a:pt x="1" y="567"/>
                    <a:pt x="1" y="1268"/>
                  </a:cubicBezTo>
                  <a:cubicBezTo>
                    <a:pt x="1" y="2002"/>
                    <a:pt x="601" y="2569"/>
                    <a:pt x="1302" y="2569"/>
                  </a:cubicBezTo>
                  <a:cubicBezTo>
                    <a:pt x="2002" y="2569"/>
                    <a:pt x="2603" y="2002"/>
                    <a:pt x="2603" y="1268"/>
                  </a:cubicBezTo>
                  <a:cubicBezTo>
                    <a:pt x="2603" y="567"/>
                    <a:pt x="2002" y="0"/>
                    <a:pt x="13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6"/>
            <p:cNvSpPr/>
            <p:nvPr/>
          </p:nvSpPr>
          <p:spPr>
            <a:xfrm>
              <a:off x="7936860" y="0"/>
              <a:ext cx="16580" cy="243449"/>
            </a:xfrm>
            <a:custGeom>
              <a:avLst/>
              <a:gdLst/>
              <a:ahLst/>
              <a:cxnLst/>
              <a:rect l="l" t="t" r="r" b="b"/>
              <a:pathLst>
                <a:path w="518" h="7606" extrusionOk="0">
                  <a:moveTo>
                    <a:pt x="268" y="1"/>
                  </a:moveTo>
                  <a:cubicBezTo>
                    <a:pt x="143" y="1"/>
                    <a:pt x="17" y="84"/>
                    <a:pt x="17" y="251"/>
                  </a:cubicBezTo>
                  <a:lnTo>
                    <a:pt x="17" y="6489"/>
                  </a:lnTo>
                  <a:lnTo>
                    <a:pt x="17" y="7356"/>
                  </a:lnTo>
                  <a:cubicBezTo>
                    <a:pt x="1" y="7523"/>
                    <a:pt x="126" y="7606"/>
                    <a:pt x="255" y="7606"/>
                  </a:cubicBezTo>
                  <a:cubicBezTo>
                    <a:pt x="384" y="7606"/>
                    <a:pt x="518" y="7523"/>
                    <a:pt x="518" y="7356"/>
                  </a:cubicBezTo>
                  <a:lnTo>
                    <a:pt x="518" y="1118"/>
                  </a:lnTo>
                  <a:lnTo>
                    <a:pt x="518" y="251"/>
                  </a:lnTo>
                  <a:cubicBezTo>
                    <a:pt x="518" y="84"/>
                    <a:pt x="393"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6"/>
            <p:cNvSpPr/>
            <p:nvPr/>
          </p:nvSpPr>
          <p:spPr>
            <a:xfrm>
              <a:off x="8179773" y="2273665"/>
              <a:ext cx="391868" cy="303623"/>
            </a:xfrm>
            <a:custGeom>
              <a:avLst/>
              <a:gdLst/>
              <a:ahLst/>
              <a:cxnLst/>
              <a:rect l="l" t="t" r="r" b="b"/>
              <a:pathLst>
                <a:path w="12243" h="9486" extrusionOk="0">
                  <a:moveTo>
                    <a:pt x="8563" y="0"/>
                  </a:moveTo>
                  <a:cubicBezTo>
                    <a:pt x="7159" y="0"/>
                    <a:pt x="5454" y="616"/>
                    <a:pt x="3903" y="1803"/>
                  </a:cubicBezTo>
                  <a:cubicBezTo>
                    <a:pt x="1201" y="3838"/>
                    <a:pt x="1" y="6840"/>
                    <a:pt x="1268" y="8474"/>
                  </a:cubicBezTo>
                  <a:cubicBezTo>
                    <a:pt x="1792" y="9154"/>
                    <a:pt x="2665" y="9485"/>
                    <a:pt x="3703" y="9485"/>
                  </a:cubicBezTo>
                  <a:cubicBezTo>
                    <a:pt x="5110" y="9485"/>
                    <a:pt x="6819" y="8878"/>
                    <a:pt x="8373" y="7707"/>
                  </a:cubicBezTo>
                  <a:cubicBezTo>
                    <a:pt x="11075" y="5672"/>
                    <a:pt x="12243" y="2670"/>
                    <a:pt x="11008" y="1036"/>
                  </a:cubicBezTo>
                  <a:cubicBezTo>
                    <a:pt x="10483" y="339"/>
                    <a:pt x="9606" y="0"/>
                    <a:pt x="85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6"/>
            <p:cNvSpPr/>
            <p:nvPr/>
          </p:nvSpPr>
          <p:spPr>
            <a:xfrm>
              <a:off x="8493681" y="2504319"/>
              <a:ext cx="155909" cy="245754"/>
            </a:xfrm>
            <a:custGeom>
              <a:avLst/>
              <a:gdLst/>
              <a:ahLst/>
              <a:cxnLst/>
              <a:rect l="l" t="t" r="r" b="b"/>
              <a:pathLst>
                <a:path w="4871" h="7678" extrusionOk="0">
                  <a:moveTo>
                    <a:pt x="2194" y="0"/>
                  </a:moveTo>
                  <a:cubicBezTo>
                    <a:pt x="2186" y="0"/>
                    <a:pt x="2177" y="1"/>
                    <a:pt x="2169" y="1"/>
                  </a:cubicBezTo>
                  <a:cubicBezTo>
                    <a:pt x="1468" y="101"/>
                    <a:pt x="1" y="1902"/>
                    <a:pt x="134" y="4004"/>
                  </a:cubicBezTo>
                  <a:cubicBezTo>
                    <a:pt x="231" y="6045"/>
                    <a:pt x="1367" y="7677"/>
                    <a:pt x="2594" y="7677"/>
                  </a:cubicBezTo>
                  <a:cubicBezTo>
                    <a:pt x="2630" y="7677"/>
                    <a:pt x="2666" y="7676"/>
                    <a:pt x="2703" y="7673"/>
                  </a:cubicBezTo>
                  <a:cubicBezTo>
                    <a:pt x="3970" y="7606"/>
                    <a:pt x="4871" y="5805"/>
                    <a:pt x="4771" y="3670"/>
                  </a:cubicBezTo>
                  <a:cubicBezTo>
                    <a:pt x="4573" y="1558"/>
                    <a:pt x="3003" y="0"/>
                    <a:pt x="21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6"/>
            <p:cNvSpPr/>
            <p:nvPr/>
          </p:nvSpPr>
          <p:spPr>
            <a:xfrm>
              <a:off x="8647450" y="2202702"/>
              <a:ext cx="225301" cy="286883"/>
            </a:xfrm>
            <a:custGeom>
              <a:avLst/>
              <a:gdLst/>
              <a:ahLst/>
              <a:cxnLst/>
              <a:rect l="l" t="t" r="r" b="b"/>
              <a:pathLst>
                <a:path w="7039" h="8963" extrusionOk="0">
                  <a:moveTo>
                    <a:pt x="2281" y="1"/>
                  </a:moveTo>
                  <a:cubicBezTo>
                    <a:pt x="2163" y="1"/>
                    <a:pt x="2058" y="17"/>
                    <a:pt x="1968" y="51"/>
                  </a:cubicBezTo>
                  <a:cubicBezTo>
                    <a:pt x="1134" y="351"/>
                    <a:pt x="0" y="2986"/>
                    <a:pt x="867" y="5388"/>
                  </a:cubicBezTo>
                  <a:cubicBezTo>
                    <a:pt x="1590" y="7525"/>
                    <a:pt x="3137" y="8963"/>
                    <a:pt x="4471" y="8963"/>
                  </a:cubicBezTo>
                  <a:cubicBezTo>
                    <a:pt x="4677" y="8963"/>
                    <a:pt x="4878" y="8928"/>
                    <a:pt x="5070" y="8857"/>
                  </a:cubicBezTo>
                  <a:cubicBezTo>
                    <a:pt x="6538" y="8323"/>
                    <a:pt x="7038" y="5921"/>
                    <a:pt x="6171" y="3520"/>
                  </a:cubicBezTo>
                  <a:cubicBezTo>
                    <a:pt x="5390" y="1328"/>
                    <a:pt x="3340" y="1"/>
                    <a:pt x="22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6"/>
            <p:cNvSpPr/>
            <p:nvPr/>
          </p:nvSpPr>
          <p:spPr>
            <a:xfrm>
              <a:off x="8767034" y="1946986"/>
              <a:ext cx="275489" cy="251259"/>
            </a:xfrm>
            <a:custGeom>
              <a:avLst/>
              <a:gdLst/>
              <a:ahLst/>
              <a:cxnLst/>
              <a:rect l="l" t="t" r="r" b="b"/>
              <a:pathLst>
                <a:path w="8607" h="7850" extrusionOk="0">
                  <a:moveTo>
                    <a:pt x="2524" y="1"/>
                  </a:moveTo>
                  <a:cubicBezTo>
                    <a:pt x="1977" y="1"/>
                    <a:pt x="1495" y="161"/>
                    <a:pt x="1134" y="501"/>
                  </a:cubicBezTo>
                  <a:cubicBezTo>
                    <a:pt x="0" y="1535"/>
                    <a:pt x="500" y="3937"/>
                    <a:pt x="2235" y="5805"/>
                  </a:cubicBezTo>
                  <a:cubicBezTo>
                    <a:pt x="3449" y="7110"/>
                    <a:pt x="4931" y="7850"/>
                    <a:pt x="6108" y="7850"/>
                  </a:cubicBezTo>
                  <a:cubicBezTo>
                    <a:pt x="6644" y="7850"/>
                    <a:pt x="7117" y="7696"/>
                    <a:pt x="7472" y="7372"/>
                  </a:cubicBezTo>
                  <a:cubicBezTo>
                    <a:pt x="8606" y="6305"/>
                    <a:pt x="8106" y="3937"/>
                    <a:pt x="6371" y="2035"/>
                  </a:cubicBezTo>
                  <a:cubicBezTo>
                    <a:pt x="5166" y="739"/>
                    <a:pt x="3697" y="1"/>
                    <a:pt x="25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6"/>
            <p:cNvSpPr/>
            <p:nvPr/>
          </p:nvSpPr>
          <p:spPr>
            <a:xfrm>
              <a:off x="8476588" y="1985108"/>
              <a:ext cx="199695" cy="172969"/>
            </a:xfrm>
            <a:custGeom>
              <a:avLst/>
              <a:gdLst/>
              <a:ahLst/>
              <a:cxnLst/>
              <a:rect l="l" t="t" r="r" b="b"/>
              <a:pathLst>
                <a:path w="6239" h="5404" extrusionOk="0">
                  <a:moveTo>
                    <a:pt x="4675" y="1"/>
                  </a:moveTo>
                  <a:cubicBezTo>
                    <a:pt x="3837" y="1"/>
                    <a:pt x="2713" y="308"/>
                    <a:pt x="1869" y="1111"/>
                  </a:cubicBezTo>
                  <a:cubicBezTo>
                    <a:pt x="501" y="2345"/>
                    <a:pt x="1" y="4113"/>
                    <a:pt x="735" y="4947"/>
                  </a:cubicBezTo>
                  <a:cubicBezTo>
                    <a:pt x="1030" y="5255"/>
                    <a:pt x="1452" y="5403"/>
                    <a:pt x="1938" y="5403"/>
                  </a:cubicBezTo>
                  <a:cubicBezTo>
                    <a:pt x="2769" y="5403"/>
                    <a:pt x="3787" y="4968"/>
                    <a:pt x="4671" y="4147"/>
                  </a:cubicBezTo>
                  <a:cubicBezTo>
                    <a:pt x="6072" y="2846"/>
                    <a:pt x="6239" y="811"/>
                    <a:pt x="5772" y="310"/>
                  </a:cubicBezTo>
                  <a:cubicBezTo>
                    <a:pt x="5606" y="119"/>
                    <a:pt x="5195" y="1"/>
                    <a:pt x="4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6"/>
            <p:cNvSpPr/>
            <p:nvPr/>
          </p:nvSpPr>
          <p:spPr>
            <a:xfrm>
              <a:off x="8556674" y="724258"/>
              <a:ext cx="247738" cy="147587"/>
            </a:xfrm>
            <a:custGeom>
              <a:avLst/>
              <a:gdLst/>
              <a:ahLst/>
              <a:cxnLst/>
              <a:rect l="l" t="t" r="r" b="b"/>
              <a:pathLst>
                <a:path w="7740" h="4611" extrusionOk="0">
                  <a:moveTo>
                    <a:pt x="4270" y="1"/>
                  </a:moveTo>
                  <a:cubicBezTo>
                    <a:pt x="4042" y="1"/>
                    <a:pt x="3808" y="13"/>
                    <a:pt x="3570" y="40"/>
                  </a:cubicBezTo>
                  <a:cubicBezTo>
                    <a:pt x="1502" y="307"/>
                    <a:pt x="1" y="1974"/>
                    <a:pt x="67" y="2742"/>
                  </a:cubicBezTo>
                  <a:cubicBezTo>
                    <a:pt x="189" y="3412"/>
                    <a:pt x="1730" y="4610"/>
                    <a:pt x="3571" y="4610"/>
                  </a:cubicBezTo>
                  <a:cubicBezTo>
                    <a:pt x="3746" y="4610"/>
                    <a:pt x="3924" y="4600"/>
                    <a:pt x="4104" y="4576"/>
                  </a:cubicBezTo>
                  <a:cubicBezTo>
                    <a:pt x="6205" y="4343"/>
                    <a:pt x="7740" y="3142"/>
                    <a:pt x="7606" y="1874"/>
                  </a:cubicBezTo>
                  <a:cubicBezTo>
                    <a:pt x="7458" y="780"/>
                    <a:pt x="6052" y="1"/>
                    <a:pt x="42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6"/>
            <p:cNvSpPr/>
            <p:nvPr/>
          </p:nvSpPr>
          <p:spPr>
            <a:xfrm>
              <a:off x="8473388" y="1006222"/>
              <a:ext cx="106809" cy="156133"/>
            </a:xfrm>
            <a:custGeom>
              <a:avLst/>
              <a:gdLst/>
              <a:ahLst/>
              <a:cxnLst/>
              <a:rect l="l" t="t" r="r" b="b"/>
              <a:pathLst>
                <a:path w="3337" h="4878" extrusionOk="0">
                  <a:moveTo>
                    <a:pt x="1958" y="0"/>
                  </a:moveTo>
                  <a:cubicBezTo>
                    <a:pt x="1494" y="0"/>
                    <a:pt x="396" y="948"/>
                    <a:pt x="234" y="2239"/>
                  </a:cubicBezTo>
                  <a:cubicBezTo>
                    <a:pt x="1" y="3573"/>
                    <a:pt x="568" y="4774"/>
                    <a:pt x="1335" y="4874"/>
                  </a:cubicBezTo>
                  <a:cubicBezTo>
                    <a:pt x="1360" y="4876"/>
                    <a:pt x="1386" y="4877"/>
                    <a:pt x="1411" y="4877"/>
                  </a:cubicBezTo>
                  <a:cubicBezTo>
                    <a:pt x="2188" y="4877"/>
                    <a:pt x="2975" y="3898"/>
                    <a:pt x="3136" y="2606"/>
                  </a:cubicBezTo>
                  <a:cubicBezTo>
                    <a:pt x="3337" y="1271"/>
                    <a:pt x="2503" y="70"/>
                    <a:pt x="2002" y="4"/>
                  </a:cubicBezTo>
                  <a:cubicBezTo>
                    <a:pt x="1988" y="2"/>
                    <a:pt x="1973" y="0"/>
                    <a:pt x="19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6"/>
            <p:cNvSpPr/>
            <p:nvPr/>
          </p:nvSpPr>
          <p:spPr>
            <a:xfrm>
              <a:off x="8723247" y="1058588"/>
              <a:ext cx="242393" cy="154948"/>
            </a:xfrm>
            <a:custGeom>
              <a:avLst/>
              <a:gdLst/>
              <a:ahLst/>
              <a:cxnLst/>
              <a:rect l="l" t="t" r="r" b="b"/>
              <a:pathLst>
                <a:path w="7573" h="4841" extrusionOk="0">
                  <a:moveTo>
                    <a:pt x="2626" y="1"/>
                  </a:moveTo>
                  <a:cubicBezTo>
                    <a:pt x="1582" y="1"/>
                    <a:pt x="740" y="377"/>
                    <a:pt x="467" y="1070"/>
                  </a:cubicBezTo>
                  <a:cubicBezTo>
                    <a:pt x="0" y="2204"/>
                    <a:pt x="1135" y="3672"/>
                    <a:pt x="2969" y="4439"/>
                  </a:cubicBezTo>
                  <a:cubicBezTo>
                    <a:pt x="3649" y="4710"/>
                    <a:pt x="4333" y="4840"/>
                    <a:pt x="4947" y="4840"/>
                  </a:cubicBezTo>
                  <a:cubicBezTo>
                    <a:pt x="5991" y="4840"/>
                    <a:pt x="6832" y="4465"/>
                    <a:pt x="7105" y="3772"/>
                  </a:cubicBezTo>
                  <a:cubicBezTo>
                    <a:pt x="7572" y="2637"/>
                    <a:pt x="6438" y="1136"/>
                    <a:pt x="4604" y="403"/>
                  </a:cubicBezTo>
                  <a:cubicBezTo>
                    <a:pt x="3924" y="131"/>
                    <a:pt x="3240" y="1"/>
                    <a:pt x="26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6"/>
            <p:cNvSpPr/>
            <p:nvPr/>
          </p:nvSpPr>
          <p:spPr>
            <a:xfrm>
              <a:off x="8741395" y="1294459"/>
              <a:ext cx="136704" cy="127838"/>
            </a:xfrm>
            <a:custGeom>
              <a:avLst/>
              <a:gdLst/>
              <a:ahLst/>
              <a:cxnLst/>
              <a:rect l="l" t="t" r="r" b="b"/>
              <a:pathLst>
                <a:path w="4271" h="3994" extrusionOk="0">
                  <a:moveTo>
                    <a:pt x="1022" y="0"/>
                  </a:moveTo>
                  <a:cubicBezTo>
                    <a:pt x="725" y="0"/>
                    <a:pt x="487" y="63"/>
                    <a:pt x="367" y="172"/>
                  </a:cubicBezTo>
                  <a:cubicBezTo>
                    <a:pt x="0" y="439"/>
                    <a:pt x="0" y="1940"/>
                    <a:pt x="934" y="2941"/>
                  </a:cubicBezTo>
                  <a:cubicBezTo>
                    <a:pt x="1593" y="3622"/>
                    <a:pt x="2359" y="3994"/>
                    <a:pt x="2971" y="3994"/>
                  </a:cubicBezTo>
                  <a:cubicBezTo>
                    <a:pt x="3258" y="3994"/>
                    <a:pt x="3511" y="3912"/>
                    <a:pt x="3703" y="3741"/>
                  </a:cubicBezTo>
                  <a:cubicBezTo>
                    <a:pt x="4270" y="3207"/>
                    <a:pt x="4037" y="1940"/>
                    <a:pt x="3103" y="939"/>
                  </a:cubicBezTo>
                  <a:cubicBezTo>
                    <a:pt x="2497" y="266"/>
                    <a:pt x="1634" y="0"/>
                    <a:pt x="10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6"/>
            <p:cNvSpPr/>
            <p:nvPr/>
          </p:nvSpPr>
          <p:spPr>
            <a:xfrm>
              <a:off x="8446692" y="1325155"/>
              <a:ext cx="127102" cy="140257"/>
            </a:xfrm>
            <a:custGeom>
              <a:avLst/>
              <a:gdLst/>
              <a:ahLst/>
              <a:cxnLst/>
              <a:rect l="l" t="t" r="r" b="b"/>
              <a:pathLst>
                <a:path w="3971" h="4382" extrusionOk="0">
                  <a:moveTo>
                    <a:pt x="2972" y="1"/>
                  </a:moveTo>
                  <a:cubicBezTo>
                    <a:pt x="2388" y="1"/>
                    <a:pt x="1331" y="444"/>
                    <a:pt x="768" y="1381"/>
                  </a:cubicBezTo>
                  <a:cubicBezTo>
                    <a:pt x="1" y="2549"/>
                    <a:pt x="1" y="3816"/>
                    <a:pt x="735" y="4250"/>
                  </a:cubicBezTo>
                  <a:cubicBezTo>
                    <a:pt x="883" y="4339"/>
                    <a:pt x="1054" y="4382"/>
                    <a:pt x="1239" y="4382"/>
                  </a:cubicBezTo>
                  <a:cubicBezTo>
                    <a:pt x="1886" y="4382"/>
                    <a:pt x="2699" y="3857"/>
                    <a:pt x="3270" y="2949"/>
                  </a:cubicBezTo>
                  <a:cubicBezTo>
                    <a:pt x="3970" y="1781"/>
                    <a:pt x="3737" y="314"/>
                    <a:pt x="3303" y="80"/>
                  </a:cubicBezTo>
                  <a:cubicBezTo>
                    <a:pt x="3231" y="28"/>
                    <a:pt x="3116" y="1"/>
                    <a:pt x="29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6"/>
            <p:cNvSpPr/>
            <p:nvPr/>
          </p:nvSpPr>
          <p:spPr>
            <a:xfrm>
              <a:off x="8702953" y="1543005"/>
              <a:ext cx="237048" cy="152804"/>
            </a:xfrm>
            <a:custGeom>
              <a:avLst/>
              <a:gdLst/>
              <a:ahLst/>
              <a:cxnLst/>
              <a:rect l="l" t="t" r="r" b="b"/>
              <a:pathLst>
                <a:path w="7406" h="4774" extrusionOk="0">
                  <a:moveTo>
                    <a:pt x="2763" y="1"/>
                  </a:moveTo>
                  <a:cubicBezTo>
                    <a:pt x="1518" y="1"/>
                    <a:pt x="477" y="490"/>
                    <a:pt x="267" y="980"/>
                  </a:cubicBezTo>
                  <a:cubicBezTo>
                    <a:pt x="1" y="1647"/>
                    <a:pt x="968" y="3615"/>
                    <a:pt x="2803" y="4349"/>
                  </a:cubicBezTo>
                  <a:cubicBezTo>
                    <a:pt x="3503" y="4636"/>
                    <a:pt x="4198" y="4774"/>
                    <a:pt x="4818" y="4774"/>
                  </a:cubicBezTo>
                  <a:cubicBezTo>
                    <a:pt x="5854" y="4774"/>
                    <a:pt x="6680" y="4391"/>
                    <a:pt x="6972" y="3682"/>
                  </a:cubicBezTo>
                  <a:cubicBezTo>
                    <a:pt x="7406" y="2548"/>
                    <a:pt x="6305" y="1046"/>
                    <a:pt x="4437" y="313"/>
                  </a:cubicBezTo>
                  <a:cubicBezTo>
                    <a:pt x="3875" y="92"/>
                    <a:pt x="3300" y="1"/>
                    <a:pt x="27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6"/>
            <p:cNvSpPr/>
            <p:nvPr/>
          </p:nvSpPr>
          <p:spPr>
            <a:xfrm>
              <a:off x="8493681" y="1692165"/>
              <a:ext cx="171944" cy="226645"/>
            </a:xfrm>
            <a:custGeom>
              <a:avLst/>
              <a:gdLst/>
              <a:ahLst/>
              <a:cxnLst/>
              <a:rect l="l" t="t" r="r" b="b"/>
              <a:pathLst>
                <a:path w="5372" h="7081" extrusionOk="0">
                  <a:moveTo>
                    <a:pt x="3535" y="0"/>
                  </a:moveTo>
                  <a:cubicBezTo>
                    <a:pt x="2761" y="0"/>
                    <a:pt x="1095" y="1134"/>
                    <a:pt x="601" y="2924"/>
                  </a:cubicBezTo>
                  <a:cubicBezTo>
                    <a:pt x="1" y="4826"/>
                    <a:pt x="501" y="6660"/>
                    <a:pt x="1668" y="7027"/>
                  </a:cubicBezTo>
                  <a:cubicBezTo>
                    <a:pt x="1794" y="7063"/>
                    <a:pt x="1923" y="7081"/>
                    <a:pt x="2053" y="7081"/>
                  </a:cubicBezTo>
                  <a:cubicBezTo>
                    <a:pt x="3134" y="7081"/>
                    <a:pt x="4328" y="5885"/>
                    <a:pt x="4804" y="4159"/>
                  </a:cubicBezTo>
                  <a:cubicBezTo>
                    <a:pt x="5371" y="2191"/>
                    <a:pt x="4437" y="256"/>
                    <a:pt x="3703" y="22"/>
                  </a:cubicBezTo>
                  <a:cubicBezTo>
                    <a:pt x="3654" y="8"/>
                    <a:pt x="3597" y="0"/>
                    <a:pt x="35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6"/>
            <p:cNvSpPr/>
            <p:nvPr/>
          </p:nvSpPr>
          <p:spPr>
            <a:xfrm>
              <a:off x="8289754" y="1790112"/>
              <a:ext cx="219956" cy="288612"/>
            </a:xfrm>
            <a:custGeom>
              <a:avLst/>
              <a:gdLst/>
              <a:ahLst/>
              <a:cxnLst/>
              <a:rect l="l" t="t" r="r" b="b"/>
              <a:pathLst>
                <a:path w="6872" h="9017" extrusionOk="0">
                  <a:moveTo>
                    <a:pt x="4507" y="0"/>
                  </a:moveTo>
                  <a:cubicBezTo>
                    <a:pt x="3504" y="0"/>
                    <a:pt x="1411" y="1425"/>
                    <a:pt x="734" y="3701"/>
                  </a:cubicBezTo>
                  <a:cubicBezTo>
                    <a:pt x="0" y="6202"/>
                    <a:pt x="634" y="8537"/>
                    <a:pt x="2169" y="8938"/>
                  </a:cubicBezTo>
                  <a:cubicBezTo>
                    <a:pt x="2339" y="8991"/>
                    <a:pt x="2513" y="9016"/>
                    <a:pt x="2689" y="9016"/>
                  </a:cubicBezTo>
                  <a:cubicBezTo>
                    <a:pt x="4064" y="9016"/>
                    <a:pt x="5550" y="7457"/>
                    <a:pt x="6171" y="5268"/>
                  </a:cubicBezTo>
                  <a:cubicBezTo>
                    <a:pt x="6872" y="2800"/>
                    <a:pt x="5671" y="265"/>
                    <a:pt x="4737" y="31"/>
                  </a:cubicBezTo>
                  <a:cubicBezTo>
                    <a:pt x="4669" y="10"/>
                    <a:pt x="4592" y="0"/>
                    <a:pt x="4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6"/>
            <p:cNvSpPr/>
            <p:nvPr/>
          </p:nvSpPr>
          <p:spPr>
            <a:xfrm>
              <a:off x="8389045" y="1547071"/>
              <a:ext cx="179402" cy="179082"/>
            </a:xfrm>
            <a:custGeom>
              <a:avLst/>
              <a:gdLst/>
              <a:ahLst/>
              <a:cxnLst/>
              <a:rect l="l" t="t" r="r" b="b"/>
              <a:pathLst>
                <a:path w="5605" h="5595" extrusionOk="0">
                  <a:moveTo>
                    <a:pt x="1645" y="0"/>
                  </a:moveTo>
                  <a:cubicBezTo>
                    <a:pt x="1337" y="0"/>
                    <a:pt x="1059" y="82"/>
                    <a:pt x="835" y="252"/>
                  </a:cubicBezTo>
                  <a:cubicBezTo>
                    <a:pt x="1" y="919"/>
                    <a:pt x="201" y="2554"/>
                    <a:pt x="1302" y="3955"/>
                  </a:cubicBezTo>
                  <a:cubicBezTo>
                    <a:pt x="2074" y="4993"/>
                    <a:pt x="3109" y="5594"/>
                    <a:pt x="3938" y="5594"/>
                  </a:cubicBezTo>
                  <a:cubicBezTo>
                    <a:pt x="4254" y="5594"/>
                    <a:pt x="4540" y="5507"/>
                    <a:pt x="4771" y="5323"/>
                  </a:cubicBezTo>
                  <a:cubicBezTo>
                    <a:pt x="5605" y="4689"/>
                    <a:pt x="5404" y="3021"/>
                    <a:pt x="4337" y="1620"/>
                  </a:cubicBezTo>
                  <a:cubicBezTo>
                    <a:pt x="3533" y="597"/>
                    <a:pt x="2480" y="0"/>
                    <a:pt x="16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6"/>
            <p:cNvSpPr/>
            <p:nvPr/>
          </p:nvSpPr>
          <p:spPr>
            <a:xfrm>
              <a:off x="8401848" y="1187742"/>
              <a:ext cx="161254" cy="98839"/>
            </a:xfrm>
            <a:custGeom>
              <a:avLst/>
              <a:gdLst/>
              <a:ahLst/>
              <a:cxnLst/>
              <a:rect l="l" t="t" r="r" b="b"/>
              <a:pathLst>
                <a:path w="5038" h="3088" extrusionOk="0">
                  <a:moveTo>
                    <a:pt x="2179" y="0"/>
                  </a:moveTo>
                  <a:cubicBezTo>
                    <a:pt x="1113" y="0"/>
                    <a:pt x="180" y="584"/>
                    <a:pt x="68" y="1004"/>
                  </a:cubicBezTo>
                  <a:cubicBezTo>
                    <a:pt x="1" y="1438"/>
                    <a:pt x="835" y="2705"/>
                    <a:pt x="2169" y="3006"/>
                  </a:cubicBezTo>
                  <a:cubicBezTo>
                    <a:pt x="2448" y="3061"/>
                    <a:pt x="2720" y="3088"/>
                    <a:pt x="2979" y="3088"/>
                  </a:cubicBezTo>
                  <a:cubicBezTo>
                    <a:pt x="3960" y="3088"/>
                    <a:pt x="4739" y="2705"/>
                    <a:pt x="4871" y="2072"/>
                  </a:cubicBezTo>
                  <a:cubicBezTo>
                    <a:pt x="5038" y="1238"/>
                    <a:pt x="4137" y="370"/>
                    <a:pt x="2803" y="70"/>
                  </a:cubicBezTo>
                  <a:cubicBezTo>
                    <a:pt x="2593" y="22"/>
                    <a:pt x="2384" y="0"/>
                    <a:pt x="2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6"/>
            <p:cNvSpPr/>
            <p:nvPr/>
          </p:nvSpPr>
          <p:spPr>
            <a:xfrm>
              <a:off x="8299357" y="936283"/>
              <a:ext cx="167655" cy="143074"/>
            </a:xfrm>
            <a:custGeom>
              <a:avLst/>
              <a:gdLst/>
              <a:ahLst/>
              <a:cxnLst/>
              <a:rect l="l" t="t" r="r" b="b"/>
              <a:pathLst>
                <a:path w="5238" h="4470" extrusionOk="0">
                  <a:moveTo>
                    <a:pt x="3587" y="0"/>
                  </a:moveTo>
                  <a:cubicBezTo>
                    <a:pt x="2908" y="0"/>
                    <a:pt x="2069" y="363"/>
                    <a:pt x="1335" y="1055"/>
                  </a:cubicBezTo>
                  <a:cubicBezTo>
                    <a:pt x="201" y="2089"/>
                    <a:pt x="1" y="3790"/>
                    <a:pt x="401" y="4224"/>
                  </a:cubicBezTo>
                  <a:cubicBezTo>
                    <a:pt x="540" y="4376"/>
                    <a:pt x="877" y="4470"/>
                    <a:pt x="1305" y="4470"/>
                  </a:cubicBezTo>
                  <a:cubicBezTo>
                    <a:pt x="2004" y="4470"/>
                    <a:pt x="2946" y="4218"/>
                    <a:pt x="3670" y="3556"/>
                  </a:cubicBezTo>
                  <a:cubicBezTo>
                    <a:pt x="4837" y="2456"/>
                    <a:pt x="5238" y="1055"/>
                    <a:pt x="4571" y="387"/>
                  </a:cubicBezTo>
                  <a:cubicBezTo>
                    <a:pt x="4335" y="127"/>
                    <a:pt x="3989" y="0"/>
                    <a:pt x="35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6"/>
            <p:cNvSpPr/>
            <p:nvPr/>
          </p:nvSpPr>
          <p:spPr>
            <a:xfrm>
              <a:off x="8131728" y="1144723"/>
              <a:ext cx="176201" cy="104569"/>
            </a:xfrm>
            <a:custGeom>
              <a:avLst/>
              <a:gdLst/>
              <a:ahLst/>
              <a:cxnLst/>
              <a:rect l="l" t="t" r="r" b="b"/>
              <a:pathLst>
                <a:path w="5505" h="3267" extrusionOk="0">
                  <a:moveTo>
                    <a:pt x="2598" y="1"/>
                  </a:moveTo>
                  <a:cubicBezTo>
                    <a:pt x="1271" y="1"/>
                    <a:pt x="96" y="881"/>
                    <a:pt x="34" y="1381"/>
                  </a:cubicBezTo>
                  <a:cubicBezTo>
                    <a:pt x="1" y="1881"/>
                    <a:pt x="1101" y="3115"/>
                    <a:pt x="2602" y="3249"/>
                  </a:cubicBezTo>
                  <a:cubicBezTo>
                    <a:pt x="2737" y="3261"/>
                    <a:pt x="2870" y="3267"/>
                    <a:pt x="3001" y="3267"/>
                  </a:cubicBezTo>
                  <a:cubicBezTo>
                    <a:pt x="4327" y="3267"/>
                    <a:pt x="5407" y="2671"/>
                    <a:pt x="5438" y="1881"/>
                  </a:cubicBezTo>
                  <a:cubicBezTo>
                    <a:pt x="5504" y="947"/>
                    <a:pt x="4370" y="113"/>
                    <a:pt x="2869" y="13"/>
                  </a:cubicBezTo>
                  <a:cubicBezTo>
                    <a:pt x="2778" y="5"/>
                    <a:pt x="2688" y="1"/>
                    <a:pt x="25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6"/>
            <p:cNvSpPr/>
            <p:nvPr/>
          </p:nvSpPr>
          <p:spPr>
            <a:xfrm>
              <a:off x="8064478" y="912853"/>
              <a:ext cx="177258" cy="118332"/>
            </a:xfrm>
            <a:custGeom>
              <a:avLst/>
              <a:gdLst/>
              <a:ahLst/>
              <a:cxnLst/>
              <a:rect l="l" t="t" r="r" b="b"/>
              <a:pathLst>
                <a:path w="5538" h="3697" extrusionOk="0">
                  <a:moveTo>
                    <a:pt x="3693" y="0"/>
                  </a:moveTo>
                  <a:cubicBezTo>
                    <a:pt x="3156" y="0"/>
                    <a:pt x="2535" y="152"/>
                    <a:pt x="1935" y="452"/>
                  </a:cubicBezTo>
                  <a:cubicBezTo>
                    <a:pt x="567" y="1119"/>
                    <a:pt x="0" y="2621"/>
                    <a:pt x="234" y="3121"/>
                  </a:cubicBezTo>
                  <a:cubicBezTo>
                    <a:pt x="402" y="3416"/>
                    <a:pt x="1088" y="3697"/>
                    <a:pt x="1907" y="3697"/>
                  </a:cubicBezTo>
                  <a:cubicBezTo>
                    <a:pt x="2386" y="3697"/>
                    <a:pt x="2910" y="3601"/>
                    <a:pt x="3402" y="3354"/>
                  </a:cubicBezTo>
                  <a:cubicBezTo>
                    <a:pt x="4737" y="2687"/>
                    <a:pt x="5537" y="1486"/>
                    <a:pt x="5104" y="686"/>
                  </a:cubicBezTo>
                  <a:cubicBezTo>
                    <a:pt x="4883" y="227"/>
                    <a:pt x="4350" y="0"/>
                    <a:pt x="36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6"/>
            <p:cNvSpPr/>
            <p:nvPr/>
          </p:nvSpPr>
          <p:spPr>
            <a:xfrm>
              <a:off x="7611749" y="1042583"/>
              <a:ext cx="189004" cy="134880"/>
            </a:xfrm>
            <a:custGeom>
              <a:avLst/>
              <a:gdLst/>
              <a:ahLst/>
              <a:cxnLst/>
              <a:rect l="l" t="t" r="r" b="b"/>
              <a:pathLst>
                <a:path w="5905" h="4214" extrusionOk="0">
                  <a:moveTo>
                    <a:pt x="1958" y="1"/>
                  </a:moveTo>
                  <a:cubicBezTo>
                    <a:pt x="1299" y="1"/>
                    <a:pt x="761" y="235"/>
                    <a:pt x="501" y="702"/>
                  </a:cubicBezTo>
                  <a:cubicBezTo>
                    <a:pt x="1" y="1570"/>
                    <a:pt x="734" y="2904"/>
                    <a:pt x="2169" y="3738"/>
                  </a:cubicBezTo>
                  <a:cubicBezTo>
                    <a:pt x="2763" y="4078"/>
                    <a:pt x="3424" y="4213"/>
                    <a:pt x="4011" y="4213"/>
                  </a:cubicBezTo>
                  <a:cubicBezTo>
                    <a:pt x="4806" y="4213"/>
                    <a:pt x="5465" y="3964"/>
                    <a:pt x="5638" y="3638"/>
                  </a:cubicBezTo>
                  <a:cubicBezTo>
                    <a:pt x="5905" y="3137"/>
                    <a:pt x="5371" y="1436"/>
                    <a:pt x="3970" y="602"/>
                  </a:cubicBezTo>
                  <a:cubicBezTo>
                    <a:pt x="3280" y="201"/>
                    <a:pt x="2568" y="1"/>
                    <a:pt x="19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6"/>
            <p:cNvSpPr/>
            <p:nvPr/>
          </p:nvSpPr>
          <p:spPr>
            <a:xfrm>
              <a:off x="8241709" y="526637"/>
              <a:ext cx="208209" cy="201103"/>
            </a:xfrm>
            <a:custGeom>
              <a:avLst/>
              <a:gdLst/>
              <a:ahLst/>
              <a:cxnLst/>
              <a:rect l="l" t="t" r="r" b="b"/>
              <a:pathLst>
                <a:path w="6505" h="6283" extrusionOk="0">
                  <a:moveTo>
                    <a:pt x="4470" y="0"/>
                  </a:moveTo>
                  <a:cubicBezTo>
                    <a:pt x="3507" y="0"/>
                    <a:pt x="2317" y="622"/>
                    <a:pt x="1368" y="1711"/>
                  </a:cubicBezTo>
                  <a:cubicBezTo>
                    <a:pt x="0" y="3245"/>
                    <a:pt x="0" y="5547"/>
                    <a:pt x="567" y="6047"/>
                  </a:cubicBezTo>
                  <a:cubicBezTo>
                    <a:pt x="738" y="6198"/>
                    <a:pt x="1064" y="6282"/>
                    <a:pt x="1473" y="6282"/>
                  </a:cubicBezTo>
                  <a:cubicBezTo>
                    <a:pt x="2421" y="6282"/>
                    <a:pt x="3815" y="5831"/>
                    <a:pt x="4770" y="4713"/>
                  </a:cubicBezTo>
                  <a:cubicBezTo>
                    <a:pt x="6171" y="3178"/>
                    <a:pt x="6505" y="1210"/>
                    <a:pt x="5571" y="376"/>
                  </a:cubicBezTo>
                  <a:cubicBezTo>
                    <a:pt x="5275" y="121"/>
                    <a:pt x="4895" y="0"/>
                    <a:pt x="44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6"/>
            <p:cNvSpPr/>
            <p:nvPr/>
          </p:nvSpPr>
          <p:spPr>
            <a:xfrm>
              <a:off x="7532751" y="779281"/>
              <a:ext cx="207153" cy="145378"/>
            </a:xfrm>
            <a:custGeom>
              <a:avLst/>
              <a:gdLst/>
              <a:ahLst/>
              <a:cxnLst/>
              <a:rect l="l" t="t" r="r" b="b"/>
              <a:pathLst>
                <a:path w="6472" h="4542" extrusionOk="0">
                  <a:moveTo>
                    <a:pt x="2141" y="1"/>
                  </a:moveTo>
                  <a:cubicBezTo>
                    <a:pt x="1432" y="1"/>
                    <a:pt x="842" y="243"/>
                    <a:pt x="534" y="722"/>
                  </a:cubicBezTo>
                  <a:cubicBezTo>
                    <a:pt x="0" y="1656"/>
                    <a:pt x="834" y="3158"/>
                    <a:pt x="2368" y="4025"/>
                  </a:cubicBezTo>
                  <a:cubicBezTo>
                    <a:pt x="3054" y="4396"/>
                    <a:pt x="3788" y="4541"/>
                    <a:pt x="4430" y="4541"/>
                  </a:cubicBezTo>
                  <a:cubicBezTo>
                    <a:pt x="5288" y="4541"/>
                    <a:pt x="5980" y="4282"/>
                    <a:pt x="6171" y="3958"/>
                  </a:cubicBezTo>
                  <a:cubicBezTo>
                    <a:pt x="6471" y="3424"/>
                    <a:pt x="5871" y="1523"/>
                    <a:pt x="4337" y="656"/>
                  </a:cubicBezTo>
                  <a:cubicBezTo>
                    <a:pt x="3590" y="218"/>
                    <a:pt x="2812" y="1"/>
                    <a:pt x="2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6"/>
            <p:cNvSpPr/>
            <p:nvPr/>
          </p:nvSpPr>
          <p:spPr>
            <a:xfrm>
              <a:off x="7880813" y="709310"/>
              <a:ext cx="200751" cy="155108"/>
            </a:xfrm>
            <a:custGeom>
              <a:avLst/>
              <a:gdLst/>
              <a:ahLst/>
              <a:cxnLst/>
              <a:rect l="l" t="t" r="r" b="b"/>
              <a:pathLst>
                <a:path w="6272" h="4846" extrusionOk="0">
                  <a:moveTo>
                    <a:pt x="4297" y="1"/>
                  </a:moveTo>
                  <a:cubicBezTo>
                    <a:pt x="3554" y="1"/>
                    <a:pt x="2651" y="314"/>
                    <a:pt x="1835" y="940"/>
                  </a:cubicBezTo>
                  <a:cubicBezTo>
                    <a:pt x="434" y="2008"/>
                    <a:pt x="1" y="3876"/>
                    <a:pt x="434" y="4443"/>
                  </a:cubicBezTo>
                  <a:cubicBezTo>
                    <a:pt x="606" y="4677"/>
                    <a:pt x="1129" y="4846"/>
                    <a:pt x="1780" y="4846"/>
                  </a:cubicBezTo>
                  <a:cubicBezTo>
                    <a:pt x="2519" y="4846"/>
                    <a:pt x="3425" y="4628"/>
                    <a:pt x="4170" y="4043"/>
                  </a:cubicBezTo>
                  <a:cubicBezTo>
                    <a:pt x="5638" y="3009"/>
                    <a:pt x="6272" y="1441"/>
                    <a:pt x="5605" y="540"/>
                  </a:cubicBezTo>
                  <a:cubicBezTo>
                    <a:pt x="5331" y="181"/>
                    <a:pt x="4860" y="1"/>
                    <a:pt x="42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6"/>
            <p:cNvSpPr/>
            <p:nvPr/>
          </p:nvSpPr>
          <p:spPr>
            <a:xfrm>
              <a:off x="7767630" y="509416"/>
              <a:ext cx="213586" cy="223892"/>
            </a:xfrm>
            <a:custGeom>
              <a:avLst/>
              <a:gdLst/>
              <a:ahLst/>
              <a:cxnLst/>
              <a:rect l="l" t="t" r="r" b="b"/>
              <a:pathLst>
                <a:path w="6673" h="6995" extrusionOk="0">
                  <a:moveTo>
                    <a:pt x="4660" y="1"/>
                  </a:moveTo>
                  <a:cubicBezTo>
                    <a:pt x="3598" y="1"/>
                    <a:pt x="2280" y="827"/>
                    <a:pt x="1302" y="2182"/>
                  </a:cubicBezTo>
                  <a:cubicBezTo>
                    <a:pt x="1" y="3950"/>
                    <a:pt x="268" y="6351"/>
                    <a:pt x="935" y="6852"/>
                  </a:cubicBezTo>
                  <a:cubicBezTo>
                    <a:pt x="1065" y="6946"/>
                    <a:pt x="1280" y="6994"/>
                    <a:pt x="1549" y="6994"/>
                  </a:cubicBezTo>
                  <a:cubicBezTo>
                    <a:pt x="2523" y="6994"/>
                    <a:pt x="4212" y="6361"/>
                    <a:pt x="5204" y="4950"/>
                  </a:cubicBezTo>
                  <a:cubicBezTo>
                    <a:pt x="6505" y="3183"/>
                    <a:pt x="6672" y="1048"/>
                    <a:pt x="5605" y="280"/>
                  </a:cubicBezTo>
                  <a:cubicBezTo>
                    <a:pt x="5332" y="90"/>
                    <a:pt x="5010" y="1"/>
                    <a:pt x="46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6"/>
            <p:cNvSpPr/>
            <p:nvPr/>
          </p:nvSpPr>
          <p:spPr>
            <a:xfrm>
              <a:off x="7830623" y="778833"/>
              <a:ext cx="153284" cy="273696"/>
            </a:xfrm>
            <a:custGeom>
              <a:avLst/>
              <a:gdLst/>
              <a:ahLst/>
              <a:cxnLst/>
              <a:rect l="l" t="t" r="r" b="b"/>
              <a:pathLst>
                <a:path w="4789" h="8551" extrusionOk="0">
                  <a:moveTo>
                    <a:pt x="4368" y="1"/>
                  </a:moveTo>
                  <a:cubicBezTo>
                    <a:pt x="4326" y="1"/>
                    <a:pt x="4281" y="11"/>
                    <a:pt x="4237" y="36"/>
                  </a:cubicBezTo>
                  <a:cubicBezTo>
                    <a:pt x="2469" y="1037"/>
                    <a:pt x="1068" y="3005"/>
                    <a:pt x="468" y="4906"/>
                  </a:cubicBezTo>
                  <a:cubicBezTo>
                    <a:pt x="101" y="6007"/>
                    <a:pt x="1" y="7141"/>
                    <a:pt x="1" y="8275"/>
                  </a:cubicBezTo>
                  <a:cubicBezTo>
                    <a:pt x="1" y="8459"/>
                    <a:pt x="143" y="8550"/>
                    <a:pt x="280" y="8550"/>
                  </a:cubicBezTo>
                  <a:cubicBezTo>
                    <a:pt x="418" y="8550"/>
                    <a:pt x="551" y="8459"/>
                    <a:pt x="534" y="8275"/>
                  </a:cubicBezTo>
                  <a:cubicBezTo>
                    <a:pt x="468" y="5373"/>
                    <a:pt x="1635" y="2538"/>
                    <a:pt x="4004" y="837"/>
                  </a:cubicBezTo>
                  <a:cubicBezTo>
                    <a:pt x="4170" y="703"/>
                    <a:pt x="4337" y="570"/>
                    <a:pt x="4504" y="503"/>
                  </a:cubicBezTo>
                  <a:cubicBezTo>
                    <a:pt x="4788" y="361"/>
                    <a:pt x="4612" y="1"/>
                    <a:pt x="43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6"/>
            <p:cNvSpPr/>
            <p:nvPr/>
          </p:nvSpPr>
          <p:spPr>
            <a:xfrm>
              <a:off x="7635595" y="846115"/>
              <a:ext cx="225813" cy="280610"/>
            </a:xfrm>
            <a:custGeom>
              <a:avLst/>
              <a:gdLst/>
              <a:ahLst/>
              <a:cxnLst/>
              <a:rect l="l" t="t" r="r" b="b"/>
              <a:pathLst>
                <a:path w="7055" h="8767" extrusionOk="0">
                  <a:moveTo>
                    <a:pt x="415" y="0"/>
                  </a:moveTo>
                  <a:cubicBezTo>
                    <a:pt x="156" y="0"/>
                    <a:pt x="0" y="360"/>
                    <a:pt x="256" y="502"/>
                  </a:cubicBezTo>
                  <a:cubicBezTo>
                    <a:pt x="2291" y="1470"/>
                    <a:pt x="4059" y="3338"/>
                    <a:pt x="5160" y="5239"/>
                  </a:cubicBezTo>
                  <a:cubicBezTo>
                    <a:pt x="5794" y="6273"/>
                    <a:pt x="6227" y="7407"/>
                    <a:pt x="6461" y="8575"/>
                  </a:cubicBezTo>
                  <a:cubicBezTo>
                    <a:pt x="6500" y="8707"/>
                    <a:pt x="6608" y="8766"/>
                    <a:pt x="6718" y="8766"/>
                  </a:cubicBezTo>
                  <a:cubicBezTo>
                    <a:pt x="6884" y="8766"/>
                    <a:pt x="7055" y="8630"/>
                    <a:pt x="6994" y="8408"/>
                  </a:cubicBezTo>
                  <a:cubicBezTo>
                    <a:pt x="6261" y="5072"/>
                    <a:pt x="4092" y="2204"/>
                    <a:pt x="1224" y="402"/>
                  </a:cubicBezTo>
                  <a:cubicBezTo>
                    <a:pt x="990" y="269"/>
                    <a:pt x="757" y="102"/>
                    <a:pt x="556" y="35"/>
                  </a:cubicBezTo>
                  <a:cubicBezTo>
                    <a:pt x="507" y="11"/>
                    <a:pt x="459" y="0"/>
                    <a:pt x="4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6"/>
            <p:cNvSpPr/>
            <p:nvPr/>
          </p:nvSpPr>
          <p:spPr>
            <a:xfrm>
              <a:off x="7693594" y="1094757"/>
              <a:ext cx="166951" cy="230038"/>
            </a:xfrm>
            <a:custGeom>
              <a:avLst/>
              <a:gdLst/>
              <a:ahLst/>
              <a:cxnLst/>
              <a:rect l="l" t="t" r="r" b="b"/>
              <a:pathLst>
                <a:path w="5216" h="7187" extrusionOk="0">
                  <a:moveTo>
                    <a:pt x="422" y="1"/>
                  </a:moveTo>
                  <a:cubicBezTo>
                    <a:pt x="128" y="1"/>
                    <a:pt x="0" y="479"/>
                    <a:pt x="346" y="573"/>
                  </a:cubicBezTo>
                  <a:cubicBezTo>
                    <a:pt x="1980" y="940"/>
                    <a:pt x="3348" y="2408"/>
                    <a:pt x="4015" y="3909"/>
                  </a:cubicBezTo>
                  <a:cubicBezTo>
                    <a:pt x="4449" y="4843"/>
                    <a:pt x="4615" y="5844"/>
                    <a:pt x="4649" y="6911"/>
                  </a:cubicBezTo>
                  <a:cubicBezTo>
                    <a:pt x="4649" y="7095"/>
                    <a:pt x="4799" y="7187"/>
                    <a:pt x="4941" y="7187"/>
                  </a:cubicBezTo>
                  <a:cubicBezTo>
                    <a:pt x="5082" y="7187"/>
                    <a:pt x="5216" y="7095"/>
                    <a:pt x="5182" y="6911"/>
                  </a:cubicBezTo>
                  <a:cubicBezTo>
                    <a:pt x="5116" y="5143"/>
                    <a:pt x="4649" y="3442"/>
                    <a:pt x="3515" y="2075"/>
                  </a:cubicBezTo>
                  <a:cubicBezTo>
                    <a:pt x="2847" y="1274"/>
                    <a:pt x="2013" y="607"/>
                    <a:pt x="1079" y="240"/>
                  </a:cubicBezTo>
                  <a:cubicBezTo>
                    <a:pt x="846" y="140"/>
                    <a:pt x="679" y="73"/>
                    <a:pt x="479" y="6"/>
                  </a:cubicBezTo>
                  <a:cubicBezTo>
                    <a:pt x="460" y="2"/>
                    <a:pt x="441" y="1"/>
                    <a:pt x="4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6"/>
            <p:cNvSpPr/>
            <p:nvPr/>
          </p:nvSpPr>
          <p:spPr>
            <a:xfrm>
              <a:off x="8369328" y="2156514"/>
              <a:ext cx="308584" cy="287459"/>
            </a:xfrm>
            <a:custGeom>
              <a:avLst/>
              <a:gdLst/>
              <a:ahLst/>
              <a:cxnLst/>
              <a:rect l="l" t="t" r="r" b="b"/>
              <a:pathLst>
                <a:path w="9641" h="8981" extrusionOk="0">
                  <a:moveTo>
                    <a:pt x="9247" y="1"/>
                  </a:moveTo>
                  <a:cubicBezTo>
                    <a:pt x="9165" y="1"/>
                    <a:pt x="9082" y="37"/>
                    <a:pt x="9023" y="126"/>
                  </a:cubicBezTo>
                  <a:cubicBezTo>
                    <a:pt x="8022" y="1827"/>
                    <a:pt x="6554" y="3228"/>
                    <a:pt x="5086" y="4529"/>
                  </a:cubicBezTo>
                  <a:cubicBezTo>
                    <a:pt x="3819" y="5697"/>
                    <a:pt x="2485" y="6797"/>
                    <a:pt x="1084" y="7798"/>
                  </a:cubicBezTo>
                  <a:cubicBezTo>
                    <a:pt x="783" y="7998"/>
                    <a:pt x="517" y="8198"/>
                    <a:pt x="250" y="8432"/>
                  </a:cubicBezTo>
                  <a:cubicBezTo>
                    <a:pt x="0" y="8626"/>
                    <a:pt x="142" y="8981"/>
                    <a:pt x="389" y="8981"/>
                  </a:cubicBezTo>
                  <a:cubicBezTo>
                    <a:pt x="439" y="8981"/>
                    <a:pt x="493" y="8966"/>
                    <a:pt x="550" y="8932"/>
                  </a:cubicBezTo>
                  <a:cubicBezTo>
                    <a:pt x="3052" y="7164"/>
                    <a:pt x="5520" y="5196"/>
                    <a:pt x="7555" y="2961"/>
                  </a:cubicBezTo>
                  <a:cubicBezTo>
                    <a:pt x="8255" y="2161"/>
                    <a:pt x="8989" y="1327"/>
                    <a:pt x="9523" y="393"/>
                  </a:cubicBezTo>
                  <a:cubicBezTo>
                    <a:pt x="9640" y="205"/>
                    <a:pt x="9444" y="1"/>
                    <a:pt x="92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6"/>
            <p:cNvSpPr/>
            <p:nvPr/>
          </p:nvSpPr>
          <p:spPr>
            <a:xfrm>
              <a:off x="8681603" y="2034049"/>
              <a:ext cx="102968" cy="372503"/>
            </a:xfrm>
            <a:custGeom>
              <a:avLst/>
              <a:gdLst/>
              <a:ahLst/>
              <a:cxnLst/>
              <a:rect l="l" t="t" r="r" b="b"/>
              <a:pathLst>
                <a:path w="3217" h="11638" extrusionOk="0">
                  <a:moveTo>
                    <a:pt x="1155" y="1"/>
                  </a:moveTo>
                  <a:cubicBezTo>
                    <a:pt x="1046" y="1"/>
                    <a:pt x="939" y="55"/>
                    <a:pt x="901" y="182"/>
                  </a:cubicBezTo>
                  <a:cubicBezTo>
                    <a:pt x="0" y="2518"/>
                    <a:pt x="434" y="5153"/>
                    <a:pt x="1101" y="7488"/>
                  </a:cubicBezTo>
                  <a:cubicBezTo>
                    <a:pt x="1468" y="8855"/>
                    <a:pt x="1969" y="10256"/>
                    <a:pt x="2636" y="11491"/>
                  </a:cubicBezTo>
                  <a:cubicBezTo>
                    <a:pt x="2688" y="11596"/>
                    <a:pt x="2771" y="11638"/>
                    <a:pt x="2854" y="11638"/>
                  </a:cubicBezTo>
                  <a:cubicBezTo>
                    <a:pt x="3034" y="11638"/>
                    <a:pt x="3217" y="11440"/>
                    <a:pt x="3103" y="11257"/>
                  </a:cubicBezTo>
                  <a:cubicBezTo>
                    <a:pt x="2502" y="10090"/>
                    <a:pt x="2002" y="8789"/>
                    <a:pt x="1668" y="7488"/>
                  </a:cubicBezTo>
                  <a:cubicBezTo>
                    <a:pt x="1001" y="5186"/>
                    <a:pt x="601" y="2651"/>
                    <a:pt x="1435" y="349"/>
                  </a:cubicBezTo>
                  <a:cubicBezTo>
                    <a:pt x="1517" y="143"/>
                    <a:pt x="1332"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6"/>
            <p:cNvSpPr/>
            <p:nvPr/>
          </p:nvSpPr>
          <p:spPr>
            <a:xfrm>
              <a:off x="8557762" y="1786815"/>
              <a:ext cx="186860" cy="294789"/>
            </a:xfrm>
            <a:custGeom>
              <a:avLst/>
              <a:gdLst/>
              <a:ahLst/>
              <a:cxnLst/>
              <a:rect l="l" t="t" r="r" b="b"/>
              <a:pathLst>
                <a:path w="5838" h="9210" extrusionOk="0">
                  <a:moveTo>
                    <a:pt x="5512" y="1"/>
                  </a:moveTo>
                  <a:cubicBezTo>
                    <a:pt x="5371" y="1"/>
                    <a:pt x="5237" y="101"/>
                    <a:pt x="5270" y="301"/>
                  </a:cubicBezTo>
                  <a:cubicBezTo>
                    <a:pt x="5371" y="2569"/>
                    <a:pt x="4303" y="4704"/>
                    <a:pt x="2802" y="6372"/>
                  </a:cubicBezTo>
                  <a:cubicBezTo>
                    <a:pt x="2035" y="7206"/>
                    <a:pt x="1168" y="8040"/>
                    <a:pt x="200" y="8674"/>
                  </a:cubicBezTo>
                  <a:cubicBezTo>
                    <a:pt x="1" y="8844"/>
                    <a:pt x="142" y="9209"/>
                    <a:pt x="374" y="9209"/>
                  </a:cubicBezTo>
                  <a:cubicBezTo>
                    <a:pt x="414" y="9209"/>
                    <a:pt x="456" y="9199"/>
                    <a:pt x="500" y="9174"/>
                  </a:cubicBezTo>
                  <a:cubicBezTo>
                    <a:pt x="2535" y="7840"/>
                    <a:pt x="4370" y="5738"/>
                    <a:pt x="5270" y="3470"/>
                  </a:cubicBezTo>
                  <a:cubicBezTo>
                    <a:pt x="5637" y="2469"/>
                    <a:pt x="5838" y="1368"/>
                    <a:pt x="5804" y="301"/>
                  </a:cubicBezTo>
                  <a:cubicBezTo>
                    <a:pt x="5804" y="101"/>
                    <a:pt x="5654" y="1"/>
                    <a:pt x="5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6"/>
            <p:cNvSpPr/>
            <p:nvPr/>
          </p:nvSpPr>
          <p:spPr>
            <a:xfrm>
              <a:off x="8733745" y="1821960"/>
              <a:ext cx="207761" cy="308040"/>
            </a:xfrm>
            <a:custGeom>
              <a:avLst/>
              <a:gdLst/>
              <a:ahLst/>
              <a:cxnLst/>
              <a:rect l="l" t="t" r="r" b="b"/>
              <a:pathLst>
                <a:path w="6491" h="9624" extrusionOk="0">
                  <a:moveTo>
                    <a:pt x="329" y="1"/>
                  </a:moveTo>
                  <a:cubicBezTo>
                    <a:pt x="165" y="1"/>
                    <a:pt x="1" y="124"/>
                    <a:pt x="39" y="337"/>
                  </a:cubicBezTo>
                  <a:cubicBezTo>
                    <a:pt x="973" y="3640"/>
                    <a:pt x="2675" y="6975"/>
                    <a:pt x="5376" y="9144"/>
                  </a:cubicBezTo>
                  <a:cubicBezTo>
                    <a:pt x="5543" y="9277"/>
                    <a:pt x="5777" y="9444"/>
                    <a:pt x="5944" y="9577"/>
                  </a:cubicBezTo>
                  <a:cubicBezTo>
                    <a:pt x="5997" y="9609"/>
                    <a:pt x="6050" y="9624"/>
                    <a:pt x="6098" y="9624"/>
                  </a:cubicBezTo>
                  <a:cubicBezTo>
                    <a:pt x="6348" y="9624"/>
                    <a:pt x="6490" y="9245"/>
                    <a:pt x="6210" y="9077"/>
                  </a:cubicBezTo>
                  <a:cubicBezTo>
                    <a:pt x="5443" y="8576"/>
                    <a:pt x="4709" y="7809"/>
                    <a:pt x="4109" y="7109"/>
                  </a:cubicBezTo>
                  <a:cubicBezTo>
                    <a:pt x="2374" y="5107"/>
                    <a:pt x="1274" y="2706"/>
                    <a:pt x="606" y="204"/>
                  </a:cubicBezTo>
                  <a:cubicBezTo>
                    <a:pt x="565" y="64"/>
                    <a:pt x="447"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6"/>
            <p:cNvSpPr/>
            <p:nvPr/>
          </p:nvSpPr>
          <p:spPr>
            <a:xfrm>
              <a:off x="8558434" y="1544446"/>
              <a:ext cx="85812" cy="313545"/>
            </a:xfrm>
            <a:custGeom>
              <a:avLst/>
              <a:gdLst/>
              <a:ahLst/>
              <a:cxnLst/>
              <a:rect l="l" t="t" r="r" b="b"/>
              <a:pathLst>
                <a:path w="2681" h="9796" extrusionOk="0">
                  <a:moveTo>
                    <a:pt x="1643" y="0"/>
                  </a:moveTo>
                  <a:cubicBezTo>
                    <a:pt x="1477" y="0"/>
                    <a:pt x="1307" y="132"/>
                    <a:pt x="1347" y="368"/>
                  </a:cubicBezTo>
                  <a:cubicBezTo>
                    <a:pt x="2114" y="3303"/>
                    <a:pt x="1513" y="6739"/>
                    <a:pt x="112" y="9407"/>
                  </a:cubicBezTo>
                  <a:cubicBezTo>
                    <a:pt x="1" y="9609"/>
                    <a:pt x="189" y="9795"/>
                    <a:pt x="376" y="9795"/>
                  </a:cubicBezTo>
                  <a:cubicBezTo>
                    <a:pt x="467" y="9795"/>
                    <a:pt x="558" y="9751"/>
                    <a:pt x="613" y="9641"/>
                  </a:cubicBezTo>
                  <a:cubicBezTo>
                    <a:pt x="2081" y="6806"/>
                    <a:pt x="2681" y="3270"/>
                    <a:pt x="1914" y="201"/>
                  </a:cubicBezTo>
                  <a:cubicBezTo>
                    <a:pt x="1873" y="64"/>
                    <a:pt x="1758" y="0"/>
                    <a:pt x="1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6"/>
            <p:cNvSpPr/>
            <p:nvPr/>
          </p:nvSpPr>
          <p:spPr>
            <a:xfrm>
              <a:off x="8597261" y="1381106"/>
              <a:ext cx="280514" cy="271264"/>
            </a:xfrm>
            <a:custGeom>
              <a:avLst/>
              <a:gdLst/>
              <a:ahLst/>
              <a:cxnLst/>
              <a:rect l="l" t="t" r="r" b="b"/>
              <a:pathLst>
                <a:path w="8764" h="8475" extrusionOk="0">
                  <a:moveTo>
                    <a:pt x="275" y="0"/>
                  </a:moveTo>
                  <a:cubicBezTo>
                    <a:pt x="134" y="0"/>
                    <a:pt x="0" y="100"/>
                    <a:pt x="34" y="300"/>
                  </a:cubicBezTo>
                  <a:cubicBezTo>
                    <a:pt x="100" y="4236"/>
                    <a:pt x="3903" y="6738"/>
                    <a:pt x="7239" y="8073"/>
                  </a:cubicBezTo>
                  <a:cubicBezTo>
                    <a:pt x="7572" y="8206"/>
                    <a:pt x="7906" y="8339"/>
                    <a:pt x="8273" y="8473"/>
                  </a:cubicBezTo>
                  <a:cubicBezTo>
                    <a:pt x="8284" y="8474"/>
                    <a:pt x="8295" y="8474"/>
                    <a:pt x="8305" y="8474"/>
                  </a:cubicBezTo>
                  <a:cubicBezTo>
                    <a:pt x="8647" y="8474"/>
                    <a:pt x="8763" y="7969"/>
                    <a:pt x="8440" y="7872"/>
                  </a:cubicBezTo>
                  <a:cubicBezTo>
                    <a:pt x="7572" y="7639"/>
                    <a:pt x="6705" y="7239"/>
                    <a:pt x="5871" y="6838"/>
                  </a:cubicBezTo>
                  <a:cubicBezTo>
                    <a:pt x="4237" y="6004"/>
                    <a:pt x="2635" y="4904"/>
                    <a:pt x="1601" y="3403"/>
                  </a:cubicBezTo>
                  <a:cubicBezTo>
                    <a:pt x="968" y="2502"/>
                    <a:pt x="601" y="1401"/>
                    <a:pt x="567" y="300"/>
                  </a:cubicBezTo>
                  <a:cubicBezTo>
                    <a:pt x="567" y="100"/>
                    <a:pt x="417"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6"/>
            <p:cNvSpPr/>
            <p:nvPr/>
          </p:nvSpPr>
          <p:spPr>
            <a:xfrm>
              <a:off x="8476364" y="1128270"/>
              <a:ext cx="172360" cy="285635"/>
            </a:xfrm>
            <a:custGeom>
              <a:avLst/>
              <a:gdLst/>
              <a:ahLst/>
              <a:cxnLst/>
              <a:rect l="l" t="t" r="r" b="b"/>
              <a:pathLst>
                <a:path w="5385" h="8924" extrusionOk="0">
                  <a:moveTo>
                    <a:pt x="5050" y="0"/>
                  </a:moveTo>
                  <a:cubicBezTo>
                    <a:pt x="4941" y="0"/>
                    <a:pt x="4838" y="59"/>
                    <a:pt x="4811" y="194"/>
                  </a:cubicBezTo>
                  <a:cubicBezTo>
                    <a:pt x="4211" y="2395"/>
                    <a:pt x="3244" y="4497"/>
                    <a:pt x="1976" y="6398"/>
                  </a:cubicBezTo>
                  <a:cubicBezTo>
                    <a:pt x="1476" y="7099"/>
                    <a:pt x="909" y="7799"/>
                    <a:pt x="241" y="8399"/>
                  </a:cubicBezTo>
                  <a:cubicBezTo>
                    <a:pt x="1" y="8640"/>
                    <a:pt x="232" y="8924"/>
                    <a:pt x="470" y="8924"/>
                  </a:cubicBezTo>
                  <a:cubicBezTo>
                    <a:pt x="529" y="8924"/>
                    <a:pt x="589" y="8906"/>
                    <a:pt x="642" y="8866"/>
                  </a:cubicBezTo>
                  <a:cubicBezTo>
                    <a:pt x="1342" y="8266"/>
                    <a:pt x="1909" y="7465"/>
                    <a:pt x="2410" y="6732"/>
                  </a:cubicBezTo>
                  <a:cubicBezTo>
                    <a:pt x="3744" y="4797"/>
                    <a:pt x="4711" y="2629"/>
                    <a:pt x="5345" y="327"/>
                  </a:cubicBezTo>
                  <a:cubicBezTo>
                    <a:pt x="5385" y="128"/>
                    <a:pt x="5211" y="0"/>
                    <a:pt x="50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6"/>
            <p:cNvSpPr/>
            <p:nvPr/>
          </p:nvSpPr>
          <p:spPr>
            <a:xfrm>
              <a:off x="8613457" y="1024755"/>
              <a:ext cx="218675" cy="358740"/>
            </a:xfrm>
            <a:custGeom>
              <a:avLst/>
              <a:gdLst/>
              <a:ahLst/>
              <a:cxnLst/>
              <a:rect l="l" t="t" r="r" b="b"/>
              <a:pathLst>
                <a:path w="6832" h="11208" extrusionOk="0">
                  <a:moveTo>
                    <a:pt x="338" y="1"/>
                  </a:moveTo>
                  <a:cubicBezTo>
                    <a:pt x="171" y="1"/>
                    <a:pt x="1" y="137"/>
                    <a:pt x="61" y="359"/>
                  </a:cubicBezTo>
                  <a:cubicBezTo>
                    <a:pt x="728" y="3227"/>
                    <a:pt x="1963" y="6029"/>
                    <a:pt x="3731" y="8431"/>
                  </a:cubicBezTo>
                  <a:cubicBezTo>
                    <a:pt x="4431" y="9365"/>
                    <a:pt x="5232" y="10366"/>
                    <a:pt x="6166" y="11133"/>
                  </a:cubicBezTo>
                  <a:cubicBezTo>
                    <a:pt x="6233" y="11186"/>
                    <a:pt x="6308" y="11208"/>
                    <a:pt x="6379" y="11208"/>
                  </a:cubicBezTo>
                  <a:cubicBezTo>
                    <a:pt x="6624" y="11208"/>
                    <a:pt x="6832" y="10947"/>
                    <a:pt x="6599" y="10766"/>
                  </a:cubicBezTo>
                  <a:cubicBezTo>
                    <a:pt x="5665" y="9999"/>
                    <a:pt x="4931" y="9098"/>
                    <a:pt x="4231" y="8131"/>
                  </a:cubicBezTo>
                  <a:cubicBezTo>
                    <a:pt x="2463" y="5763"/>
                    <a:pt x="1262" y="3027"/>
                    <a:pt x="595" y="192"/>
                  </a:cubicBezTo>
                  <a:cubicBezTo>
                    <a:pt x="555" y="60"/>
                    <a:pt x="448" y="1"/>
                    <a:pt x="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6"/>
            <p:cNvSpPr/>
            <p:nvPr/>
          </p:nvSpPr>
          <p:spPr>
            <a:xfrm>
              <a:off x="8440931" y="803191"/>
              <a:ext cx="100824" cy="297638"/>
            </a:xfrm>
            <a:custGeom>
              <a:avLst/>
              <a:gdLst/>
              <a:ahLst/>
              <a:cxnLst/>
              <a:rect l="l" t="t" r="r" b="b"/>
              <a:pathLst>
                <a:path w="3150" h="9299" extrusionOk="0">
                  <a:moveTo>
                    <a:pt x="393" y="1"/>
                  </a:moveTo>
                  <a:cubicBezTo>
                    <a:pt x="179" y="1"/>
                    <a:pt x="0" y="262"/>
                    <a:pt x="181" y="442"/>
                  </a:cubicBezTo>
                  <a:cubicBezTo>
                    <a:pt x="2249" y="2677"/>
                    <a:pt x="2849" y="6113"/>
                    <a:pt x="2483" y="9049"/>
                  </a:cubicBezTo>
                  <a:cubicBezTo>
                    <a:pt x="2466" y="9215"/>
                    <a:pt x="2591" y="9299"/>
                    <a:pt x="2724" y="9299"/>
                  </a:cubicBezTo>
                  <a:cubicBezTo>
                    <a:pt x="2858" y="9299"/>
                    <a:pt x="3000" y="9215"/>
                    <a:pt x="3016" y="9049"/>
                  </a:cubicBezTo>
                  <a:cubicBezTo>
                    <a:pt x="3150" y="7948"/>
                    <a:pt x="3116" y="6847"/>
                    <a:pt x="2983" y="5746"/>
                  </a:cubicBezTo>
                  <a:cubicBezTo>
                    <a:pt x="2716" y="3678"/>
                    <a:pt x="2016" y="1610"/>
                    <a:pt x="581" y="76"/>
                  </a:cubicBezTo>
                  <a:cubicBezTo>
                    <a:pt x="521" y="23"/>
                    <a:pt x="456"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6"/>
            <p:cNvSpPr/>
            <p:nvPr/>
          </p:nvSpPr>
          <p:spPr>
            <a:xfrm>
              <a:off x="8564708" y="925272"/>
              <a:ext cx="291972" cy="221588"/>
            </a:xfrm>
            <a:custGeom>
              <a:avLst/>
              <a:gdLst/>
              <a:ahLst/>
              <a:cxnLst/>
              <a:rect l="l" t="t" r="r" b="b"/>
              <a:pathLst>
                <a:path w="9122" h="6923" extrusionOk="0">
                  <a:moveTo>
                    <a:pt x="399" y="0"/>
                  </a:moveTo>
                  <a:cubicBezTo>
                    <a:pt x="206" y="0"/>
                    <a:pt x="1" y="200"/>
                    <a:pt x="117" y="431"/>
                  </a:cubicBezTo>
                  <a:cubicBezTo>
                    <a:pt x="1751" y="3300"/>
                    <a:pt x="4853" y="5268"/>
                    <a:pt x="7822" y="6569"/>
                  </a:cubicBezTo>
                  <a:cubicBezTo>
                    <a:pt x="8122" y="6669"/>
                    <a:pt x="8356" y="6802"/>
                    <a:pt x="8656" y="6903"/>
                  </a:cubicBezTo>
                  <a:cubicBezTo>
                    <a:pt x="8698" y="6916"/>
                    <a:pt x="8736" y="6923"/>
                    <a:pt x="8771" y="6923"/>
                  </a:cubicBezTo>
                  <a:cubicBezTo>
                    <a:pt x="9073" y="6923"/>
                    <a:pt x="9122" y="6458"/>
                    <a:pt x="8823" y="6369"/>
                  </a:cubicBezTo>
                  <a:cubicBezTo>
                    <a:pt x="6588" y="5535"/>
                    <a:pt x="4320" y="4234"/>
                    <a:pt x="2585" y="2566"/>
                  </a:cubicBezTo>
                  <a:cubicBezTo>
                    <a:pt x="1818" y="1866"/>
                    <a:pt x="1117" y="1065"/>
                    <a:pt x="617" y="131"/>
                  </a:cubicBezTo>
                  <a:cubicBezTo>
                    <a:pt x="566" y="39"/>
                    <a:pt x="484" y="0"/>
                    <a:pt x="3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6"/>
            <p:cNvSpPr/>
            <p:nvPr/>
          </p:nvSpPr>
          <p:spPr>
            <a:xfrm>
              <a:off x="8359501" y="762828"/>
              <a:ext cx="363413" cy="68048"/>
            </a:xfrm>
            <a:custGeom>
              <a:avLst/>
              <a:gdLst/>
              <a:ahLst/>
              <a:cxnLst/>
              <a:rect l="l" t="t" r="r" b="b"/>
              <a:pathLst>
                <a:path w="11354" h="2126" extrusionOk="0">
                  <a:moveTo>
                    <a:pt x="395" y="1"/>
                  </a:moveTo>
                  <a:cubicBezTo>
                    <a:pt x="115" y="1"/>
                    <a:pt x="0" y="474"/>
                    <a:pt x="323" y="603"/>
                  </a:cubicBezTo>
                  <a:cubicBezTo>
                    <a:pt x="1724" y="1103"/>
                    <a:pt x="3192" y="1503"/>
                    <a:pt x="4660" y="1770"/>
                  </a:cubicBezTo>
                  <a:cubicBezTo>
                    <a:pt x="5628" y="1948"/>
                    <a:pt x="6744" y="2125"/>
                    <a:pt x="7843" y="2125"/>
                  </a:cubicBezTo>
                  <a:cubicBezTo>
                    <a:pt x="9016" y="2125"/>
                    <a:pt x="10168" y="1923"/>
                    <a:pt x="11098" y="1303"/>
                  </a:cubicBezTo>
                  <a:cubicBezTo>
                    <a:pt x="11354" y="1132"/>
                    <a:pt x="11173" y="768"/>
                    <a:pt x="10948" y="768"/>
                  </a:cubicBezTo>
                  <a:cubicBezTo>
                    <a:pt x="10910" y="768"/>
                    <a:pt x="10870" y="778"/>
                    <a:pt x="10831" y="803"/>
                  </a:cubicBezTo>
                  <a:cubicBezTo>
                    <a:pt x="9958" y="1368"/>
                    <a:pt x="8890" y="1558"/>
                    <a:pt x="7797" y="1558"/>
                  </a:cubicBezTo>
                  <a:cubicBezTo>
                    <a:pt x="6633" y="1558"/>
                    <a:pt x="5441" y="1343"/>
                    <a:pt x="4426" y="1136"/>
                  </a:cubicBezTo>
                  <a:cubicBezTo>
                    <a:pt x="3092" y="836"/>
                    <a:pt x="1724" y="503"/>
                    <a:pt x="423" y="2"/>
                  </a:cubicBezTo>
                  <a:cubicBezTo>
                    <a:pt x="414" y="1"/>
                    <a:pt x="404" y="1"/>
                    <a:pt x="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6"/>
            <p:cNvSpPr/>
            <p:nvPr/>
          </p:nvSpPr>
          <p:spPr>
            <a:xfrm>
              <a:off x="8146676" y="614117"/>
              <a:ext cx="198222" cy="179178"/>
            </a:xfrm>
            <a:custGeom>
              <a:avLst/>
              <a:gdLst/>
              <a:ahLst/>
              <a:cxnLst/>
              <a:rect l="l" t="t" r="r" b="b"/>
              <a:pathLst>
                <a:path w="6193" h="5598" extrusionOk="0">
                  <a:moveTo>
                    <a:pt x="5826" y="0"/>
                  </a:moveTo>
                  <a:cubicBezTo>
                    <a:pt x="5731" y="0"/>
                    <a:pt x="5650" y="55"/>
                    <a:pt x="5638" y="178"/>
                  </a:cubicBezTo>
                  <a:cubicBezTo>
                    <a:pt x="5605" y="545"/>
                    <a:pt x="5438" y="812"/>
                    <a:pt x="5204" y="1146"/>
                  </a:cubicBezTo>
                  <a:cubicBezTo>
                    <a:pt x="4671" y="2046"/>
                    <a:pt x="3837" y="2847"/>
                    <a:pt x="2969" y="3481"/>
                  </a:cubicBezTo>
                  <a:cubicBezTo>
                    <a:pt x="2135" y="4115"/>
                    <a:pt x="1201" y="4615"/>
                    <a:pt x="301" y="5082"/>
                  </a:cubicBezTo>
                  <a:cubicBezTo>
                    <a:pt x="1" y="5232"/>
                    <a:pt x="213" y="5597"/>
                    <a:pt x="501" y="5597"/>
                  </a:cubicBezTo>
                  <a:cubicBezTo>
                    <a:pt x="534" y="5597"/>
                    <a:pt x="567" y="5592"/>
                    <a:pt x="601" y="5582"/>
                  </a:cubicBezTo>
                  <a:cubicBezTo>
                    <a:pt x="2102" y="4848"/>
                    <a:pt x="3536" y="3948"/>
                    <a:pt x="4671" y="2780"/>
                  </a:cubicBezTo>
                  <a:cubicBezTo>
                    <a:pt x="5204" y="2180"/>
                    <a:pt x="5771" y="1513"/>
                    <a:pt x="6038" y="779"/>
                  </a:cubicBezTo>
                  <a:lnTo>
                    <a:pt x="6172" y="412"/>
                  </a:lnTo>
                  <a:cubicBezTo>
                    <a:pt x="6193" y="160"/>
                    <a:pt x="5988" y="0"/>
                    <a:pt x="58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6"/>
            <p:cNvSpPr/>
            <p:nvPr/>
          </p:nvSpPr>
          <p:spPr>
            <a:xfrm>
              <a:off x="7910453" y="955680"/>
              <a:ext cx="264958" cy="292453"/>
            </a:xfrm>
            <a:custGeom>
              <a:avLst/>
              <a:gdLst/>
              <a:ahLst/>
              <a:cxnLst/>
              <a:rect l="l" t="t" r="r" b="b"/>
              <a:pathLst>
                <a:path w="8278" h="9137" extrusionOk="0">
                  <a:moveTo>
                    <a:pt x="7805" y="0"/>
                  </a:moveTo>
                  <a:cubicBezTo>
                    <a:pt x="7775" y="0"/>
                    <a:pt x="7745" y="5"/>
                    <a:pt x="7714" y="15"/>
                  </a:cubicBezTo>
                  <a:cubicBezTo>
                    <a:pt x="6880" y="415"/>
                    <a:pt x="6146" y="849"/>
                    <a:pt x="5379" y="1349"/>
                  </a:cubicBezTo>
                  <a:cubicBezTo>
                    <a:pt x="3845" y="2450"/>
                    <a:pt x="2410" y="3784"/>
                    <a:pt x="1410" y="5352"/>
                  </a:cubicBezTo>
                  <a:cubicBezTo>
                    <a:pt x="742" y="6420"/>
                    <a:pt x="309" y="7587"/>
                    <a:pt x="42" y="8788"/>
                  </a:cubicBezTo>
                  <a:cubicBezTo>
                    <a:pt x="1" y="8994"/>
                    <a:pt x="189" y="9136"/>
                    <a:pt x="354" y="9136"/>
                  </a:cubicBezTo>
                  <a:cubicBezTo>
                    <a:pt x="457" y="9136"/>
                    <a:pt x="550" y="9082"/>
                    <a:pt x="576" y="8955"/>
                  </a:cubicBezTo>
                  <a:cubicBezTo>
                    <a:pt x="1243" y="5352"/>
                    <a:pt x="4078" y="2617"/>
                    <a:pt x="7180" y="916"/>
                  </a:cubicBezTo>
                  <a:cubicBezTo>
                    <a:pt x="7414" y="782"/>
                    <a:pt x="7714" y="615"/>
                    <a:pt x="7948" y="482"/>
                  </a:cubicBezTo>
                  <a:cubicBezTo>
                    <a:pt x="8277" y="362"/>
                    <a:pt x="8069" y="0"/>
                    <a:pt x="78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6"/>
            <p:cNvSpPr/>
            <p:nvPr/>
          </p:nvSpPr>
          <p:spPr>
            <a:xfrm>
              <a:off x="8342601" y="1405785"/>
              <a:ext cx="163270" cy="260125"/>
            </a:xfrm>
            <a:custGeom>
              <a:avLst/>
              <a:gdLst/>
              <a:ahLst/>
              <a:cxnLst/>
              <a:rect l="l" t="t" r="r" b="b"/>
              <a:pathLst>
                <a:path w="5101" h="8127" extrusionOk="0">
                  <a:moveTo>
                    <a:pt x="250" y="0"/>
                  </a:moveTo>
                  <a:cubicBezTo>
                    <a:pt x="120" y="0"/>
                    <a:pt x="1" y="84"/>
                    <a:pt x="17" y="263"/>
                  </a:cubicBezTo>
                  <a:cubicBezTo>
                    <a:pt x="184" y="2231"/>
                    <a:pt x="1218" y="3966"/>
                    <a:pt x="2352" y="5567"/>
                  </a:cubicBezTo>
                  <a:cubicBezTo>
                    <a:pt x="3019" y="6434"/>
                    <a:pt x="3720" y="7302"/>
                    <a:pt x="4520" y="8069"/>
                  </a:cubicBezTo>
                  <a:cubicBezTo>
                    <a:pt x="4567" y="8109"/>
                    <a:pt x="4621" y="8126"/>
                    <a:pt x="4674" y="8126"/>
                  </a:cubicBezTo>
                  <a:cubicBezTo>
                    <a:pt x="4887" y="8126"/>
                    <a:pt x="5101" y="7849"/>
                    <a:pt x="4887" y="7635"/>
                  </a:cubicBezTo>
                  <a:cubicBezTo>
                    <a:pt x="4154" y="6935"/>
                    <a:pt x="3486" y="6134"/>
                    <a:pt x="2886" y="5367"/>
                  </a:cubicBezTo>
                  <a:cubicBezTo>
                    <a:pt x="1819" y="3899"/>
                    <a:pt x="751" y="2131"/>
                    <a:pt x="551" y="263"/>
                  </a:cubicBezTo>
                  <a:cubicBezTo>
                    <a:pt x="534" y="92"/>
                    <a:pt x="386" y="0"/>
                    <a:pt x="2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6"/>
            <p:cNvSpPr/>
            <p:nvPr/>
          </p:nvSpPr>
          <p:spPr>
            <a:xfrm>
              <a:off x="8018450" y="1170298"/>
              <a:ext cx="213042" cy="99159"/>
            </a:xfrm>
            <a:custGeom>
              <a:avLst/>
              <a:gdLst/>
              <a:ahLst/>
              <a:cxnLst/>
              <a:rect l="l" t="t" r="r" b="b"/>
              <a:pathLst>
                <a:path w="6656" h="3098" extrusionOk="0">
                  <a:moveTo>
                    <a:pt x="4924" y="1"/>
                  </a:moveTo>
                  <a:cubicBezTo>
                    <a:pt x="4075" y="1"/>
                    <a:pt x="3246" y="173"/>
                    <a:pt x="2472" y="582"/>
                  </a:cubicBezTo>
                  <a:cubicBezTo>
                    <a:pt x="1672" y="949"/>
                    <a:pt x="1004" y="1549"/>
                    <a:pt x="471" y="2250"/>
                  </a:cubicBezTo>
                  <a:cubicBezTo>
                    <a:pt x="337" y="2416"/>
                    <a:pt x="204" y="2550"/>
                    <a:pt x="137" y="2717"/>
                  </a:cubicBezTo>
                  <a:cubicBezTo>
                    <a:pt x="0" y="2899"/>
                    <a:pt x="191" y="3098"/>
                    <a:pt x="379" y="3098"/>
                  </a:cubicBezTo>
                  <a:cubicBezTo>
                    <a:pt x="466" y="3098"/>
                    <a:pt x="551" y="3055"/>
                    <a:pt x="604" y="2950"/>
                  </a:cubicBezTo>
                  <a:cubicBezTo>
                    <a:pt x="938" y="2416"/>
                    <a:pt x="1438" y="1916"/>
                    <a:pt x="1938" y="1549"/>
                  </a:cubicBezTo>
                  <a:cubicBezTo>
                    <a:pt x="2821" y="881"/>
                    <a:pt x="3841" y="571"/>
                    <a:pt x="4899" y="571"/>
                  </a:cubicBezTo>
                  <a:cubicBezTo>
                    <a:pt x="5320" y="571"/>
                    <a:pt x="5748" y="620"/>
                    <a:pt x="6175" y="715"/>
                  </a:cubicBezTo>
                  <a:cubicBezTo>
                    <a:pt x="6194" y="719"/>
                    <a:pt x="6213" y="721"/>
                    <a:pt x="6231" y="721"/>
                  </a:cubicBezTo>
                  <a:cubicBezTo>
                    <a:pt x="6526" y="721"/>
                    <a:pt x="6656" y="242"/>
                    <a:pt x="6342" y="148"/>
                  </a:cubicBezTo>
                  <a:cubicBezTo>
                    <a:pt x="5867" y="53"/>
                    <a:pt x="5392" y="1"/>
                    <a:pt x="49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6"/>
            <p:cNvSpPr/>
            <p:nvPr/>
          </p:nvSpPr>
          <p:spPr>
            <a:xfrm>
              <a:off x="8192576" y="1014960"/>
              <a:ext cx="190605" cy="90677"/>
            </a:xfrm>
            <a:custGeom>
              <a:avLst/>
              <a:gdLst/>
              <a:ahLst/>
              <a:cxnLst/>
              <a:rect l="l" t="t" r="r" b="b"/>
              <a:pathLst>
                <a:path w="5955" h="2833" extrusionOk="0">
                  <a:moveTo>
                    <a:pt x="5556" y="0"/>
                  </a:moveTo>
                  <a:cubicBezTo>
                    <a:pt x="5471" y="0"/>
                    <a:pt x="5389" y="39"/>
                    <a:pt x="5338" y="131"/>
                  </a:cubicBezTo>
                  <a:cubicBezTo>
                    <a:pt x="4904" y="932"/>
                    <a:pt x="4037" y="1332"/>
                    <a:pt x="3237" y="1632"/>
                  </a:cubicBezTo>
                  <a:cubicBezTo>
                    <a:pt x="2436" y="1932"/>
                    <a:pt x="1602" y="2099"/>
                    <a:pt x="835" y="2233"/>
                  </a:cubicBezTo>
                  <a:cubicBezTo>
                    <a:pt x="668" y="2266"/>
                    <a:pt x="535" y="2266"/>
                    <a:pt x="334" y="2266"/>
                  </a:cubicBezTo>
                  <a:cubicBezTo>
                    <a:pt x="1" y="2299"/>
                    <a:pt x="1" y="2833"/>
                    <a:pt x="334" y="2833"/>
                  </a:cubicBezTo>
                  <a:cubicBezTo>
                    <a:pt x="868" y="2800"/>
                    <a:pt x="1402" y="2733"/>
                    <a:pt x="1936" y="2599"/>
                  </a:cubicBezTo>
                  <a:cubicBezTo>
                    <a:pt x="2903" y="2399"/>
                    <a:pt x="3904" y="2099"/>
                    <a:pt x="4738" y="1565"/>
                  </a:cubicBezTo>
                  <a:cubicBezTo>
                    <a:pt x="5205" y="1265"/>
                    <a:pt x="5572" y="898"/>
                    <a:pt x="5838" y="431"/>
                  </a:cubicBezTo>
                  <a:cubicBezTo>
                    <a:pt x="5954" y="200"/>
                    <a:pt x="5749" y="0"/>
                    <a:pt x="55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6"/>
            <p:cNvSpPr/>
            <p:nvPr/>
          </p:nvSpPr>
          <p:spPr>
            <a:xfrm>
              <a:off x="8323747" y="1137745"/>
              <a:ext cx="161414" cy="110970"/>
            </a:xfrm>
            <a:custGeom>
              <a:avLst/>
              <a:gdLst/>
              <a:ahLst/>
              <a:cxnLst/>
              <a:rect l="l" t="t" r="r" b="b"/>
              <a:pathLst>
                <a:path w="5043" h="3467" extrusionOk="0">
                  <a:moveTo>
                    <a:pt x="400" y="0"/>
                  </a:moveTo>
                  <a:cubicBezTo>
                    <a:pt x="199" y="0"/>
                    <a:pt x="0" y="200"/>
                    <a:pt x="139" y="431"/>
                  </a:cubicBezTo>
                  <a:cubicBezTo>
                    <a:pt x="406" y="798"/>
                    <a:pt x="673" y="1165"/>
                    <a:pt x="973" y="1499"/>
                  </a:cubicBezTo>
                  <a:cubicBezTo>
                    <a:pt x="1540" y="2166"/>
                    <a:pt x="2274" y="2800"/>
                    <a:pt x="3108" y="3133"/>
                  </a:cubicBezTo>
                  <a:cubicBezTo>
                    <a:pt x="3608" y="3333"/>
                    <a:pt x="4142" y="3467"/>
                    <a:pt x="4676" y="3467"/>
                  </a:cubicBezTo>
                  <a:cubicBezTo>
                    <a:pt x="5032" y="3467"/>
                    <a:pt x="5042" y="2932"/>
                    <a:pt x="4706" y="2932"/>
                  </a:cubicBezTo>
                  <a:cubicBezTo>
                    <a:pt x="4696" y="2932"/>
                    <a:pt x="4686" y="2932"/>
                    <a:pt x="4676" y="2933"/>
                  </a:cubicBezTo>
                  <a:cubicBezTo>
                    <a:pt x="4638" y="2935"/>
                    <a:pt x="4600" y="2935"/>
                    <a:pt x="4563" y="2935"/>
                  </a:cubicBezTo>
                  <a:cubicBezTo>
                    <a:pt x="3041" y="2935"/>
                    <a:pt x="1687" y="1637"/>
                    <a:pt x="873" y="498"/>
                  </a:cubicBezTo>
                  <a:lnTo>
                    <a:pt x="640" y="131"/>
                  </a:lnTo>
                  <a:cubicBezTo>
                    <a:pt x="578" y="39"/>
                    <a:pt x="489" y="0"/>
                    <a:pt x="4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6"/>
            <p:cNvSpPr/>
            <p:nvPr/>
          </p:nvSpPr>
          <p:spPr>
            <a:xfrm>
              <a:off x="7776177" y="600833"/>
              <a:ext cx="116475" cy="761042"/>
            </a:xfrm>
            <a:custGeom>
              <a:avLst/>
              <a:gdLst/>
              <a:ahLst/>
              <a:cxnLst/>
              <a:rect l="l" t="t" r="r" b="b"/>
              <a:pathLst>
                <a:path w="3639" h="23777" extrusionOk="0">
                  <a:moveTo>
                    <a:pt x="3243" y="1"/>
                  </a:moveTo>
                  <a:cubicBezTo>
                    <a:pt x="3181" y="1"/>
                    <a:pt x="3118" y="28"/>
                    <a:pt x="3069" y="93"/>
                  </a:cubicBezTo>
                  <a:cubicBezTo>
                    <a:pt x="1835" y="1561"/>
                    <a:pt x="701" y="3229"/>
                    <a:pt x="267" y="5163"/>
                  </a:cubicBezTo>
                  <a:cubicBezTo>
                    <a:pt x="1" y="6564"/>
                    <a:pt x="101" y="7999"/>
                    <a:pt x="434" y="9366"/>
                  </a:cubicBezTo>
                  <a:cubicBezTo>
                    <a:pt x="768" y="10734"/>
                    <a:pt x="1268" y="12102"/>
                    <a:pt x="1668" y="13569"/>
                  </a:cubicBezTo>
                  <a:cubicBezTo>
                    <a:pt x="2169" y="15704"/>
                    <a:pt x="2269" y="17939"/>
                    <a:pt x="2235" y="20174"/>
                  </a:cubicBezTo>
                  <a:cubicBezTo>
                    <a:pt x="2202" y="21375"/>
                    <a:pt x="2102" y="22576"/>
                    <a:pt x="1902" y="23777"/>
                  </a:cubicBezTo>
                  <a:lnTo>
                    <a:pt x="2436" y="23777"/>
                  </a:lnTo>
                  <a:cubicBezTo>
                    <a:pt x="3003" y="20908"/>
                    <a:pt x="2903" y="17839"/>
                    <a:pt x="2502" y="14937"/>
                  </a:cubicBezTo>
                  <a:cubicBezTo>
                    <a:pt x="2035" y="12068"/>
                    <a:pt x="434" y="9266"/>
                    <a:pt x="668" y="6264"/>
                  </a:cubicBezTo>
                  <a:cubicBezTo>
                    <a:pt x="834" y="4063"/>
                    <a:pt x="2035" y="2094"/>
                    <a:pt x="3436" y="493"/>
                  </a:cubicBezTo>
                  <a:cubicBezTo>
                    <a:pt x="3638" y="266"/>
                    <a:pt x="3439" y="1"/>
                    <a:pt x="3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6"/>
            <p:cNvSpPr/>
            <p:nvPr/>
          </p:nvSpPr>
          <p:spPr>
            <a:xfrm>
              <a:off x="7905363" y="751017"/>
              <a:ext cx="858441" cy="1948393"/>
            </a:xfrm>
            <a:custGeom>
              <a:avLst/>
              <a:gdLst/>
              <a:ahLst/>
              <a:cxnLst/>
              <a:rect l="l" t="t" r="r" b="b"/>
              <a:pathLst>
                <a:path w="26820" h="60873" extrusionOk="0">
                  <a:moveTo>
                    <a:pt x="11704" y="0"/>
                  </a:moveTo>
                  <a:cubicBezTo>
                    <a:pt x="10662" y="0"/>
                    <a:pt x="9608" y="163"/>
                    <a:pt x="8574" y="505"/>
                  </a:cubicBezTo>
                  <a:cubicBezTo>
                    <a:pt x="5738" y="1472"/>
                    <a:pt x="3670" y="3473"/>
                    <a:pt x="2336" y="6109"/>
                  </a:cubicBezTo>
                  <a:cubicBezTo>
                    <a:pt x="501" y="9878"/>
                    <a:pt x="1" y="14848"/>
                    <a:pt x="168" y="18985"/>
                  </a:cubicBezTo>
                  <a:lnTo>
                    <a:pt x="168" y="19051"/>
                  </a:lnTo>
                  <a:lnTo>
                    <a:pt x="701" y="19051"/>
                  </a:lnTo>
                  <a:cubicBezTo>
                    <a:pt x="501" y="15649"/>
                    <a:pt x="868" y="11546"/>
                    <a:pt x="2002" y="8310"/>
                  </a:cubicBezTo>
                  <a:cubicBezTo>
                    <a:pt x="2836" y="5775"/>
                    <a:pt x="4237" y="3373"/>
                    <a:pt x="6572" y="2006"/>
                  </a:cubicBezTo>
                  <a:cubicBezTo>
                    <a:pt x="8179" y="1038"/>
                    <a:pt x="9956" y="554"/>
                    <a:pt x="11727" y="554"/>
                  </a:cubicBezTo>
                  <a:cubicBezTo>
                    <a:pt x="13559" y="554"/>
                    <a:pt x="15385" y="1071"/>
                    <a:pt x="17013" y="2106"/>
                  </a:cubicBezTo>
                  <a:cubicBezTo>
                    <a:pt x="19815" y="3907"/>
                    <a:pt x="22017" y="7009"/>
                    <a:pt x="22517" y="10312"/>
                  </a:cubicBezTo>
                  <a:cubicBezTo>
                    <a:pt x="23051" y="13881"/>
                    <a:pt x="21916" y="17484"/>
                    <a:pt x="21516" y="21019"/>
                  </a:cubicBezTo>
                  <a:cubicBezTo>
                    <a:pt x="21349" y="22320"/>
                    <a:pt x="21249" y="23755"/>
                    <a:pt x="21750" y="25022"/>
                  </a:cubicBezTo>
                  <a:cubicBezTo>
                    <a:pt x="22350" y="26423"/>
                    <a:pt x="23217" y="27758"/>
                    <a:pt x="23985" y="29092"/>
                  </a:cubicBezTo>
                  <a:cubicBezTo>
                    <a:pt x="24819" y="30593"/>
                    <a:pt x="25586" y="32161"/>
                    <a:pt x="25986" y="33862"/>
                  </a:cubicBezTo>
                  <a:cubicBezTo>
                    <a:pt x="26353" y="35563"/>
                    <a:pt x="26186" y="37331"/>
                    <a:pt x="25652" y="38999"/>
                  </a:cubicBezTo>
                  <a:cubicBezTo>
                    <a:pt x="24652" y="42068"/>
                    <a:pt x="23051" y="44903"/>
                    <a:pt x="21883" y="47905"/>
                  </a:cubicBezTo>
                  <a:cubicBezTo>
                    <a:pt x="20649" y="51174"/>
                    <a:pt x="19682" y="54643"/>
                    <a:pt x="20215" y="58179"/>
                  </a:cubicBezTo>
                  <a:cubicBezTo>
                    <a:pt x="20349" y="59047"/>
                    <a:pt x="20549" y="59881"/>
                    <a:pt x="20882" y="60681"/>
                  </a:cubicBezTo>
                  <a:cubicBezTo>
                    <a:pt x="20935" y="60813"/>
                    <a:pt x="21051" y="60872"/>
                    <a:pt x="21163" y="60872"/>
                  </a:cubicBezTo>
                  <a:cubicBezTo>
                    <a:pt x="21334" y="60872"/>
                    <a:pt x="21497" y="60736"/>
                    <a:pt x="21416" y="60514"/>
                  </a:cubicBezTo>
                  <a:cubicBezTo>
                    <a:pt x="18748" y="53409"/>
                    <a:pt x="23418" y="46404"/>
                    <a:pt x="25886" y="40000"/>
                  </a:cubicBezTo>
                  <a:cubicBezTo>
                    <a:pt x="26420" y="38565"/>
                    <a:pt x="26820" y="37031"/>
                    <a:pt x="26720" y="35396"/>
                  </a:cubicBezTo>
                  <a:cubicBezTo>
                    <a:pt x="26653" y="33662"/>
                    <a:pt x="26053" y="31994"/>
                    <a:pt x="25252" y="30393"/>
                  </a:cubicBezTo>
                  <a:cubicBezTo>
                    <a:pt x="24518" y="28892"/>
                    <a:pt x="23551" y="27491"/>
                    <a:pt x="22817" y="25990"/>
                  </a:cubicBezTo>
                  <a:cubicBezTo>
                    <a:pt x="22484" y="25356"/>
                    <a:pt x="22183" y="24689"/>
                    <a:pt x="22050" y="23988"/>
                  </a:cubicBezTo>
                  <a:cubicBezTo>
                    <a:pt x="21916" y="23221"/>
                    <a:pt x="21916" y="22487"/>
                    <a:pt x="22017" y="21753"/>
                  </a:cubicBezTo>
                  <a:cubicBezTo>
                    <a:pt x="22317" y="18151"/>
                    <a:pt x="23518" y="14581"/>
                    <a:pt x="23184" y="10879"/>
                  </a:cubicBezTo>
                  <a:cubicBezTo>
                    <a:pt x="22850" y="7576"/>
                    <a:pt x="21016" y="4508"/>
                    <a:pt x="18414" y="2439"/>
                  </a:cubicBezTo>
                  <a:cubicBezTo>
                    <a:pt x="16479" y="878"/>
                    <a:pt x="14121" y="0"/>
                    <a:pt x="117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6"/>
            <p:cNvSpPr/>
            <p:nvPr/>
          </p:nvSpPr>
          <p:spPr>
            <a:xfrm>
              <a:off x="7980103" y="1085955"/>
              <a:ext cx="477296" cy="862250"/>
            </a:xfrm>
            <a:custGeom>
              <a:avLst/>
              <a:gdLst/>
              <a:ahLst/>
              <a:cxnLst/>
              <a:rect l="l" t="t" r="r" b="b"/>
              <a:pathLst>
                <a:path w="14912" h="26939" extrusionOk="0">
                  <a:moveTo>
                    <a:pt x="7980" y="0"/>
                  </a:moveTo>
                  <a:cubicBezTo>
                    <a:pt x="6192" y="0"/>
                    <a:pt x="4308" y="1022"/>
                    <a:pt x="3170" y="2350"/>
                  </a:cubicBezTo>
                  <a:cubicBezTo>
                    <a:pt x="1869" y="3851"/>
                    <a:pt x="568" y="6553"/>
                    <a:pt x="1" y="8687"/>
                  </a:cubicBezTo>
                  <a:lnTo>
                    <a:pt x="568" y="8687"/>
                  </a:lnTo>
                  <a:cubicBezTo>
                    <a:pt x="1068" y="7053"/>
                    <a:pt x="2002" y="5018"/>
                    <a:pt x="2803" y="3784"/>
                  </a:cubicBezTo>
                  <a:cubicBezTo>
                    <a:pt x="3503" y="2683"/>
                    <a:pt x="4504" y="1616"/>
                    <a:pt x="5738" y="1082"/>
                  </a:cubicBezTo>
                  <a:cubicBezTo>
                    <a:pt x="6412" y="784"/>
                    <a:pt x="7167" y="604"/>
                    <a:pt x="7905" y="604"/>
                  </a:cubicBezTo>
                  <a:cubicBezTo>
                    <a:pt x="8740" y="604"/>
                    <a:pt x="9554" y="834"/>
                    <a:pt x="10208" y="1382"/>
                  </a:cubicBezTo>
                  <a:cubicBezTo>
                    <a:pt x="12243" y="3050"/>
                    <a:pt x="11709" y="5919"/>
                    <a:pt x="11509" y="8220"/>
                  </a:cubicBezTo>
                  <a:cubicBezTo>
                    <a:pt x="11342" y="9688"/>
                    <a:pt x="11209" y="11122"/>
                    <a:pt x="11209" y="12624"/>
                  </a:cubicBezTo>
                  <a:cubicBezTo>
                    <a:pt x="11175" y="13891"/>
                    <a:pt x="11175" y="15225"/>
                    <a:pt x="11542" y="16460"/>
                  </a:cubicBezTo>
                  <a:cubicBezTo>
                    <a:pt x="11976" y="17861"/>
                    <a:pt x="13010" y="19061"/>
                    <a:pt x="13544" y="20396"/>
                  </a:cubicBezTo>
                  <a:cubicBezTo>
                    <a:pt x="14378" y="22431"/>
                    <a:pt x="14211" y="24532"/>
                    <a:pt x="13244" y="26533"/>
                  </a:cubicBezTo>
                  <a:cubicBezTo>
                    <a:pt x="13131" y="26759"/>
                    <a:pt x="13323" y="26939"/>
                    <a:pt x="13511" y="26939"/>
                  </a:cubicBezTo>
                  <a:cubicBezTo>
                    <a:pt x="13601" y="26939"/>
                    <a:pt x="13690" y="26898"/>
                    <a:pt x="13744" y="26800"/>
                  </a:cubicBezTo>
                  <a:cubicBezTo>
                    <a:pt x="14545" y="24932"/>
                    <a:pt x="14911" y="23064"/>
                    <a:pt x="14411" y="21196"/>
                  </a:cubicBezTo>
                  <a:cubicBezTo>
                    <a:pt x="14044" y="19695"/>
                    <a:pt x="13177" y="18361"/>
                    <a:pt x="12410" y="17027"/>
                  </a:cubicBezTo>
                  <a:cubicBezTo>
                    <a:pt x="11743" y="15859"/>
                    <a:pt x="11709" y="14458"/>
                    <a:pt x="11709" y="13124"/>
                  </a:cubicBezTo>
                  <a:cubicBezTo>
                    <a:pt x="11709" y="11556"/>
                    <a:pt x="11843" y="9955"/>
                    <a:pt x="12009" y="8387"/>
                  </a:cubicBezTo>
                  <a:cubicBezTo>
                    <a:pt x="12243" y="5919"/>
                    <a:pt x="12743" y="3117"/>
                    <a:pt x="10842" y="1182"/>
                  </a:cubicBezTo>
                  <a:cubicBezTo>
                    <a:pt x="10031" y="347"/>
                    <a:pt x="9022" y="0"/>
                    <a:pt x="79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34" name="Google Shape;1534;p16"/>
          <p:cNvPicPr preferRelativeResize="0"/>
          <p:nvPr/>
        </p:nvPicPr>
        <p:blipFill>
          <a:blip r:embed="rId2">
            <a:alphaModFix/>
          </a:blip>
          <a:stretch>
            <a:fillRect/>
          </a:stretch>
        </p:blipFill>
        <p:spPr>
          <a:xfrm>
            <a:off x="19758" y="0"/>
            <a:ext cx="9104486" cy="5143501"/>
          </a:xfrm>
          <a:prstGeom prst="rect">
            <a:avLst/>
          </a:prstGeom>
          <a:noFill/>
          <a:ln>
            <a:noFill/>
          </a:ln>
        </p:spPr>
      </p:pic>
      <p:sp>
        <p:nvSpPr>
          <p:cNvPr id="1535" name="Google Shape;1535;p16"/>
          <p:cNvSpPr txBox="1">
            <a:spLocks noGrp="1"/>
          </p:cNvSpPr>
          <p:nvPr>
            <p:ph type="title"/>
          </p:nvPr>
        </p:nvSpPr>
        <p:spPr>
          <a:xfrm>
            <a:off x="2290025" y="3400590"/>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536" name="Google Shape;1536;p16"/>
          <p:cNvSpPr txBox="1">
            <a:spLocks noGrp="1"/>
          </p:cNvSpPr>
          <p:nvPr>
            <p:ph type="subTitle" idx="1"/>
          </p:nvPr>
        </p:nvSpPr>
        <p:spPr>
          <a:xfrm>
            <a:off x="1799850" y="1416550"/>
            <a:ext cx="5537700" cy="198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6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hanks and Credits">
  <p:cSld name="Thanks and Credits">
    <p:bg>
      <p:bgPr>
        <a:solidFill>
          <a:schemeClr val="accent4"/>
        </a:solidFill>
        <a:effectLst/>
      </p:bgPr>
    </p:bg>
    <p:spTree>
      <p:nvGrpSpPr>
        <p:cNvPr id="1" name="Shape 220"/>
        <p:cNvGrpSpPr/>
        <p:nvPr/>
      </p:nvGrpSpPr>
      <p:grpSpPr>
        <a:xfrm>
          <a:off x="0" y="0"/>
          <a:ext cx="0" cy="0"/>
          <a:chOff x="0" y="0"/>
          <a:chExt cx="0" cy="0"/>
        </a:xfrm>
      </p:grpSpPr>
      <p:sp>
        <p:nvSpPr>
          <p:cNvPr id="221" name="Google Shape;221;p31"/>
          <p:cNvSpPr/>
          <p:nvPr/>
        </p:nvSpPr>
        <p:spPr>
          <a:xfrm>
            <a:off x="0" y="-4575"/>
            <a:ext cx="5944200" cy="51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solidFill>
            </a:endParaRPr>
          </a:p>
        </p:txBody>
      </p:sp>
      <p:sp>
        <p:nvSpPr>
          <p:cNvPr id="222" name="Google Shape;222;p31"/>
          <p:cNvSpPr txBox="1">
            <a:spLocks noGrp="1"/>
          </p:cNvSpPr>
          <p:nvPr>
            <p:ph type="ctrTitle"/>
          </p:nvPr>
        </p:nvSpPr>
        <p:spPr>
          <a:xfrm>
            <a:off x="713225" y="539500"/>
            <a:ext cx="4528800" cy="1179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Font typeface="Lexend Tera"/>
              <a:buNone/>
              <a:defRPr sz="5000">
                <a:latin typeface="Lexend Tera"/>
                <a:ea typeface="Lexend Tera"/>
                <a:cs typeface="Lexend Tera"/>
                <a:sym typeface="Lexend Tera"/>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23" name="Google Shape;223;p31"/>
          <p:cNvSpPr txBox="1">
            <a:spLocks noGrp="1"/>
          </p:cNvSpPr>
          <p:nvPr>
            <p:ph type="subTitle" idx="1"/>
          </p:nvPr>
        </p:nvSpPr>
        <p:spPr>
          <a:xfrm>
            <a:off x="713225" y="4076650"/>
            <a:ext cx="4528800" cy="35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200"/>
              <a:buFont typeface="Fira Sans"/>
              <a:buNone/>
              <a:defRPr sz="1200">
                <a:latin typeface="Fira Sans"/>
                <a:ea typeface="Fira Sans"/>
                <a:cs typeface="Fira Sans"/>
                <a:sym typeface="Fira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cxnSp>
        <p:nvCxnSpPr>
          <p:cNvPr id="224" name="Google Shape;224;p31"/>
          <p:cNvCxnSpPr/>
          <p:nvPr/>
        </p:nvCxnSpPr>
        <p:spPr>
          <a:xfrm rot="10800000">
            <a:off x="2977625" y="4554825"/>
            <a:ext cx="0" cy="584100"/>
          </a:xfrm>
          <a:prstGeom prst="straightConnector1">
            <a:avLst/>
          </a:prstGeom>
          <a:noFill/>
          <a:ln w="38100" cap="flat" cmpd="sng">
            <a:solidFill>
              <a:schemeClr val="accent4"/>
            </a:solidFill>
            <a:prstDash val="solid"/>
            <a:round/>
            <a:headEnd type="none" w="med" len="med"/>
            <a:tailEnd type="none" w="med" len="med"/>
          </a:ln>
        </p:spPr>
      </p:cxnSp>
      <p:cxnSp>
        <p:nvCxnSpPr>
          <p:cNvPr id="225" name="Google Shape;225;p31"/>
          <p:cNvCxnSpPr/>
          <p:nvPr/>
        </p:nvCxnSpPr>
        <p:spPr>
          <a:xfrm rot="10800000">
            <a:off x="2977625" y="-4575"/>
            <a:ext cx="0" cy="584100"/>
          </a:xfrm>
          <a:prstGeom prst="straightConnector1">
            <a:avLst/>
          </a:prstGeom>
          <a:noFill/>
          <a:ln w="38100" cap="flat" cmpd="sng">
            <a:solidFill>
              <a:schemeClr val="accent4"/>
            </a:solidFill>
            <a:prstDash val="solid"/>
            <a:round/>
            <a:headEnd type="none" w="med" len="med"/>
            <a:tailEnd type="none" w="med" len="med"/>
          </a:ln>
        </p:spPr>
      </p:cxnSp>
      <p:sp>
        <p:nvSpPr>
          <p:cNvPr id="226" name="Google Shape;226;p31"/>
          <p:cNvSpPr txBox="1"/>
          <p:nvPr/>
        </p:nvSpPr>
        <p:spPr>
          <a:xfrm>
            <a:off x="852950" y="3404800"/>
            <a:ext cx="4249500" cy="67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accent4"/>
                </a:solidFill>
                <a:latin typeface="Fira Sans"/>
                <a:ea typeface="Fira Sans"/>
                <a:cs typeface="Fira Sans"/>
                <a:sym typeface="Fira Sans"/>
              </a:rPr>
              <a:t>CREDITS:</a:t>
            </a:r>
            <a:r>
              <a:rPr lang="en" sz="1200">
                <a:solidFill>
                  <a:schemeClr val="accent4"/>
                </a:solidFill>
                <a:latin typeface="Fira Sans"/>
                <a:ea typeface="Fira Sans"/>
                <a:cs typeface="Fira Sans"/>
                <a:sym typeface="Fira Sans"/>
              </a:rPr>
              <a:t> This presentation template was created by </a:t>
            </a:r>
            <a:r>
              <a:rPr lang="en" sz="1200" b="1">
                <a:solidFill>
                  <a:schemeClr val="accent4"/>
                </a:solidFill>
                <a:uFill>
                  <a:noFill/>
                </a:uFill>
                <a:latin typeface="Fira Sans"/>
                <a:ea typeface="Fira Sans"/>
                <a:cs typeface="Fira Sans"/>
                <a:sym typeface="Fira Sans"/>
                <a:hlinkClick r:id="rId2">
                  <a:extLst>
                    <a:ext uri="{A12FA001-AC4F-418D-AE19-62706E023703}">
                      <ahyp:hlinkClr xmlns:ahyp="http://schemas.microsoft.com/office/drawing/2018/hyperlinkcolor" val="tx"/>
                    </a:ext>
                  </a:extLst>
                </a:hlinkClick>
              </a:rPr>
              <a:t>Slidesgo</a:t>
            </a:r>
            <a:r>
              <a:rPr lang="en" sz="1200" b="1">
                <a:solidFill>
                  <a:schemeClr val="accent4"/>
                </a:solidFill>
                <a:latin typeface="Fira Sans"/>
                <a:ea typeface="Fira Sans"/>
                <a:cs typeface="Fira Sans"/>
                <a:sym typeface="Fira Sans"/>
              </a:rPr>
              <a:t>,</a:t>
            </a:r>
            <a:r>
              <a:rPr lang="en" sz="1200">
                <a:solidFill>
                  <a:schemeClr val="accent4"/>
                </a:solidFill>
                <a:latin typeface="Fira Sans"/>
                <a:ea typeface="Fira Sans"/>
                <a:cs typeface="Fira Sans"/>
                <a:sym typeface="Fira Sans"/>
              </a:rPr>
              <a:t> including icons from </a:t>
            </a:r>
            <a:r>
              <a:rPr lang="en" sz="1200" b="1">
                <a:solidFill>
                  <a:schemeClr val="accent4"/>
                </a:solidFill>
                <a:uFill>
                  <a:noFill/>
                </a:uFill>
                <a:latin typeface="Fira Sans"/>
                <a:ea typeface="Fira Sans"/>
                <a:cs typeface="Fira Sans"/>
                <a:sym typeface="Fira Sans"/>
                <a:hlinkClick r:id="rId3">
                  <a:extLst>
                    <a:ext uri="{A12FA001-AC4F-418D-AE19-62706E023703}">
                      <ahyp:hlinkClr xmlns:ahyp="http://schemas.microsoft.com/office/drawing/2018/hyperlinkcolor" val="tx"/>
                    </a:ext>
                  </a:extLst>
                </a:hlinkClick>
              </a:rPr>
              <a:t>Flaticon</a:t>
            </a:r>
            <a:r>
              <a:rPr lang="en" sz="1200" b="1">
                <a:solidFill>
                  <a:schemeClr val="accent4"/>
                </a:solidFill>
                <a:latin typeface="Fira Sans"/>
                <a:ea typeface="Fira Sans"/>
                <a:cs typeface="Fira Sans"/>
                <a:sym typeface="Fira Sans"/>
              </a:rPr>
              <a:t>, </a:t>
            </a:r>
            <a:r>
              <a:rPr lang="en" sz="1200">
                <a:solidFill>
                  <a:schemeClr val="accent4"/>
                </a:solidFill>
                <a:latin typeface="Fira Sans"/>
                <a:ea typeface="Fira Sans"/>
                <a:cs typeface="Fira Sans"/>
                <a:sym typeface="Fira Sans"/>
              </a:rPr>
              <a:t>infographics &amp; images by </a:t>
            </a:r>
            <a:r>
              <a:rPr lang="en" sz="1200" b="1">
                <a:solidFill>
                  <a:schemeClr val="accent4"/>
                </a:solidFill>
                <a:uFill>
                  <a:noFill/>
                </a:uFill>
                <a:latin typeface="Fira Sans"/>
                <a:ea typeface="Fira Sans"/>
                <a:cs typeface="Fira Sans"/>
                <a:sym typeface="Fira Sans"/>
                <a:hlinkClick r:id="rId4">
                  <a:extLst>
                    <a:ext uri="{A12FA001-AC4F-418D-AE19-62706E023703}">
                      <ahyp:hlinkClr xmlns:ahyp="http://schemas.microsoft.com/office/drawing/2018/hyperlinkcolor" val="tx"/>
                    </a:ext>
                  </a:extLst>
                </a:hlinkClick>
              </a:rPr>
              <a:t>Freepik</a:t>
            </a:r>
            <a:r>
              <a:rPr lang="en" sz="1200" b="1">
                <a:solidFill>
                  <a:schemeClr val="accent4"/>
                </a:solidFill>
                <a:latin typeface="Fira Sans"/>
                <a:ea typeface="Fira Sans"/>
                <a:cs typeface="Fira Sans"/>
                <a:sym typeface="Fira Sans"/>
              </a:rPr>
              <a:t> </a:t>
            </a:r>
            <a:endParaRPr sz="1200" b="1">
              <a:solidFill>
                <a:schemeClr val="accent4"/>
              </a:solidFill>
              <a:latin typeface="Fira Sans"/>
              <a:ea typeface="Fira Sans"/>
              <a:cs typeface="Fira Sans"/>
              <a:sym typeface="Fira Sans"/>
            </a:endParaRPr>
          </a:p>
        </p:txBody>
      </p:sp>
      <p:sp>
        <p:nvSpPr>
          <p:cNvPr id="227" name="Google Shape;227;p31"/>
          <p:cNvSpPr txBox="1">
            <a:spLocks noGrp="1"/>
          </p:cNvSpPr>
          <p:nvPr>
            <p:ph type="subTitle" idx="2"/>
          </p:nvPr>
        </p:nvSpPr>
        <p:spPr>
          <a:xfrm>
            <a:off x="713225" y="2116850"/>
            <a:ext cx="4528800" cy="1179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Fira Sans"/>
              <a:buNone/>
              <a:defRPr sz="1400">
                <a:latin typeface="Fira Sans"/>
                <a:ea typeface="Fira Sans"/>
                <a:cs typeface="Fira Sans"/>
                <a:sym typeface="Fira Sans"/>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39028369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4"/>
        </a:solidFill>
        <a:effectLst/>
      </p:bgPr>
    </p:bg>
    <p:spTree>
      <p:nvGrpSpPr>
        <p:cNvPr id="1" name="Shape 228"/>
        <p:cNvGrpSpPr/>
        <p:nvPr/>
      </p:nvGrpSpPr>
      <p:grpSpPr>
        <a:xfrm>
          <a:off x="0" y="0"/>
          <a:ext cx="0" cy="0"/>
          <a:chOff x="0" y="0"/>
          <a:chExt cx="0" cy="0"/>
        </a:xfrm>
      </p:grpSpPr>
    </p:spTree>
    <p:extLst>
      <p:ext uri="{BB962C8B-B14F-4D97-AF65-F5344CB8AC3E}">
        <p14:creationId xmlns:p14="http://schemas.microsoft.com/office/powerpoint/2010/main" val="352801849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229"/>
        <p:cNvGrpSpPr/>
        <p:nvPr/>
      </p:nvGrpSpPr>
      <p:grpSpPr>
        <a:xfrm>
          <a:off x="0" y="0"/>
          <a:ext cx="0" cy="0"/>
          <a:chOff x="0" y="0"/>
          <a:chExt cx="0" cy="0"/>
        </a:xfrm>
      </p:grpSpPr>
    </p:spTree>
    <p:extLst>
      <p:ext uri="{BB962C8B-B14F-4D97-AF65-F5344CB8AC3E}">
        <p14:creationId xmlns:p14="http://schemas.microsoft.com/office/powerpoint/2010/main" val="210593807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p:nvPr/>
        </p:nvSpPr>
        <p:spPr>
          <a:xfrm>
            <a:off x="1901700" y="-36625"/>
            <a:ext cx="5340600" cy="5207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2307600" y="1295425"/>
            <a:ext cx="4528800" cy="1987500"/>
          </a:xfrm>
          <a:prstGeom prst="rect">
            <a:avLst/>
          </a:prstGeom>
        </p:spPr>
        <p:txBody>
          <a:bodyPr spcFirstLastPara="1" wrap="square" lIns="91425" tIns="91425" rIns="91425" bIns="91425" anchor="b" anchorCtr="0">
            <a:noAutofit/>
          </a:bodyPr>
          <a:lstStyle>
            <a:lvl1pPr lvl="0" algn="ctr">
              <a:spcBef>
                <a:spcPts val="0"/>
              </a:spcBef>
              <a:spcAft>
                <a:spcPts val="0"/>
              </a:spcAft>
              <a:buSzPts val="5000"/>
              <a:buFont typeface="Lexend Tera"/>
              <a:buNone/>
              <a:defRPr sz="5000">
                <a:latin typeface="Lexend Tera"/>
                <a:ea typeface="Lexend Tera"/>
                <a:cs typeface="Lexend Tera"/>
                <a:sym typeface="Lexend Tera"/>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2307600" y="3282925"/>
            <a:ext cx="4528800" cy="666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600"/>
              <a:buFont typeface="Fira Sans"/>
              <a:buNone/>
              <a:defRPr sz="1600">
                <a:latin typeface="Fira Sans"/>
                <a:ea typeface="Fira Sans"/>
                <a:cs typeface="Fira Sans"/>
                <a:sym typeface="Fira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cxnSp>
        <p:nvCxnSpPr>
          <p:cNvPr id="12" name="Google Shape;12;p2"/>
          <p:cNvCxnSpPr>
            <a:stCxn id="9" idx="2"/>
          </p:cNvCxnSpPr>
          <p:nvPr/>
        </p:nvCxnSpPr>
        <p:spPr>
          <a:xfrm rot="10800000">
            <a:off x="4572000" y="4586975"/>
            <a:ext cx="0" cy="584100"/>
          </a:xfrm>
          <a:prstGeom prst="straightConnector1">
            <a:avLst/>
          </a:prstGeom>
          <a:noFill/>
          <a:ln w="38100" cap="flat" cmpd="sng">
            <a:solidFill>
              <a:schemeClr val="accent4"/>
            </a:solidFill>
            <a:prstDash val="solid"/>
            <a:round/>
            <a:headEnd type="none" w="med" len="med"/>
            <a:tailEnd type="none" w="med" len="med"/>
          </a:ln>
        </p:spPr>
      </p:cxnSp>
      <p:cxnSp>
        <p:nvCxnSpPr>
          <p:cNvPr id="13" name="Google Shape;13;p2"/>
          <p:cNvCxnSpPr/>
          <p:nvPr/>
        </p:nvCxnSpPr>
        <p:spPr>
          <a:xfrm rot="10800000">
            <a:off x="4572000" y="-4575"/>
            <a:ext cx="0" cy="584100"/>
          </a:xfrm>
          <a:prstGeom prst="straightConnector1">
            <a:avLst/>
          </a:prstGeom>
          <a:noFill/>
          <a:ln w="38100" cap="flat" cmpd="sng">
            <a:solidFill>
              <a:schemeClr val="accent4"/>
            </a:solidFill>
            <a:prstDash val="solid"/>
            <a:round/>
            <a:headEnd type="none" w="med" len="med"/>
            <a:tailEnd type="none" w="med" len="med"/>
          </a:ln>
        </p:spPr>
      </p:cxnSp>
    </p:spTree>
    <p:extLst>
      <p:ext uri="{BB962C8B-B14F-4D97-AF65-F5344CB8AC3E}">
        <p14:creationId xmlns:p14="http://schemas.microsoft.com/office/powerpoint/2010/main" val="276427392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2"/>
        </a:solidFill>
        <a:effectLst/>
      </p:bgPr>
    </p:bg>
    <p:spTree>
      <p:nvGrpSpPr>
        <p:cNvPr id="1" name="Shape 14"/>
        <p:cNvGrpSpPr/>
        <p:nvPr/>
      </p:nvGrpSpPr>
      <p:grpSpPr>
        <a:xfrm>
          <a:off x="0" y="0"/>
          <a:ext cx="0" cy="0"/>
          <a:chOff x="0" y="0"/>
          <a:chExt cx="0" cy="0"/>
        </a:xfrm>
      </p:grpSpPr>
      <p:sp>
        <p:nvSpPr>
          <p:cNvPr id="15" name="Google Shape;15;p3"/>
          <p:cNvSpPr/>
          <p:nvPr/>
        </p:nvSpPr>
        <p:spPr>
          <a:xfrm>
            <a:off x="-27475" y="1438650"/>
            <a:ext cx="9198900" cy="22662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p:nvPr/>
        </p:nvSpPr>
        <p:spPr>
          <a:xfrm>
            <a:off x="901175" y="-41150"/>
            <a:ext cx="2095200" cy="5226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ctrTitle"/>
          </p:nvPr>
        </p:nvSpPr>
        <p:spPr>
          <a:xfrm>
            <a:off x="3251700" y="1992075"/>
            <a:ext cx="5179200" cy="932700"/>
          </a:xfrm>
          <a:prstGeom prst="rect">
            <a:avLst/>
          </a:prstGeom>
          <a:effectLst>
            <a:outerShdw blurRad="57150" dist="19050" dir="5400000" algn="bl" rotWithShape="0">
              <a:srgbClr val="000000">
                <a:alpha val="0"/>
              </a:srgbClr>
            </a:outerShdw>
          </a:effectLst>
        </p:spPr>
        <p:txBody>
          <a:bodyPr spcFirstLastPara="1" wrap="square" lIns="91425" tIns="91425" rIns="91425" bIns="91425" anchor="b" anchorCtr="0">
            <a:noAutofit/>
          </a:bodyPr>
          <a:lstStyle>
            <a:lvl1pPr lvl="0" algn="l" rtl="0">
              <a:spcBef>
                <a:spcPts val="0"/>
              </a:spcBef>
              <a:spcAft>
                <a:spcPts val="0"/>
              </a:spcAft>
              <a:buSzPts val="6000"/>
              <a:buFont typeface="Lexend Tera"/>
              <a:buNone/>
              <a:defRPr sz="6000">
                <a:latin typeface="Lexend Tera"/>
                <a:ea typeface="Lexend Tera"/>
                <a:cs typeface="Lexend Tera"/>
                <a:sym typeface="Lexend Tera"/>
              </a:defRPr>
            </a:lvl1pPr>
            <a:lvl2pPr lvl="1" algn="l" rtl="0">
              <a:spcBef>
                <a:spcPts val="0"/>
              </a:spcBef>
              <a:spcAft>
                <a:spcPts val="0"/>
              </a:spcAft>
              <a:buClr>
                <a:schemeClr val="accent4"/>
              </a:buClr>
              <a:buSzPts val="5200"/>
              <a:buNone/>
              <a:defRPr sz="5200">
                <a:solidFill>
                  <a:schemeClr val="accent4"/>
                </a:solidFill>
              </a:defRPr>
            </a:lvl2pPr>
            <a:lvl3pPr lvl="2" algn="l" rtl="0">
              <a:spcBef>
                <a:spcPts val="0"/>
              </a:spcBef>
              <a:spcAft>
                <a:spcPts val="0"/>
              </a:spcAft>
              <a:buClr>
                <a:schemeClr val="accent4"/>
              </a:buClr>
              <a:buSzPts val="5200"/>
              <a:buNone/>
              <a:defRPr sz="5200">
                <a:solidFill>
                  <a:schemeClr val="accent4"/>
                </a:solidFill>
              </a:defRPr>
            </a:lvl3pPr>
            <a:lvl4pPr lvl="3" algn="l" rtl="0">
              <a:spcBef>
                <a:spcPts val="0"/>
              </a:spcBef>
              <a:spcAft>
                <a:spcPts val="0"/>
              </a:spcAft>
              <a:buClr>
                <a:schemeClr val="accent4"/>
              </a:buClr>
              <a:buSzPts val="5200"/>
              <a:buNone/>
              <a:defRPr sz="5200">
                <a:solidFill>
                  <a:schemeClr val="accent4"/>
                </a:solidFill>
              </a:defRPr>
            </a:lvl4pPr>
            <a:lvl5pPr lvl="4" algn="l" rtl="0">
              <a:spcBef>
                <a:spcPts val="0"/>
              </a:spcBef>
              <a:spcAft>
                <a:spcPts val="0"/>
              </a:spcAft>
              <a:buClr>
                <a:schemeClr val="accent4"/>
              </a:buClr>
              <a:buSzPts val="5200"/>
              <a:buNone/>
              <a:defRPr sz="5200">
                <a:solidFill>
                  <a:schemeClr val="accent4"/>
                </a:solidFill>
              </a:defRPr>
            </a:lvl5pPr>
            <a:lvl6pPr lvl="5" algn="l" rtl="0">
              <a:spcBef>
                <a:spcPts val="0"/>
              </a:spcBef>
              <a:spcAft>
                <a:spcPts val="0"/>
              </a:spcAft>
              <a:buClr>
                <a:schemeClr val="accent4"/>
              </a:buClr>
              <a:buSzPts val="5200"/>
              <a:buNone/>
              <a:defRPr sz="5200">
                <a:solidFill>
                  <a:schemeClr val="accent4"/>
                </a:solidFill>
              </a:defRPr>
            </a:lvl6pPr>
            <a:lvl7pPr lvl="6" algn="l" rtl="0">
              <a:spcBef>
                <a:spcPts val="0"/>
              </a:spcBef>
              <a:spcAft>
                <a:spcPts val="0"/>
              </a:spcAft>
              <a:buClr>
                <a:schemeClr val="accent4"/>
              </a:buClr>
              <a:buSzPts val="5200"/>
              <a:buNone/>
              <a:defRPr sz="5200">
                <a:solidFill>
                  <a:schemeClr val="accent4"/>
                </a:solidFill>
              </a:defRPr>
            </a:lvl7pPr>
            <a:lvl8pPr lvl="7" algn="l" rtl="0">
              <a:spcBef>
                <a:spcPts val="0"/>
              </a:spcBef>
              <a:spcAft>
                <a:spcPts val="0"/>
              </a:spcAft>
              <a:buClr>
                <a:schemeClr val="accent4"/>
              </a:buClr>
              <a:buSzPts val="5200"/>
              <a:buNone/>
              <a:defRPr sz="5200">
                <a:solidFill>
                  <a:schemeClr val="accent4"/>
                </a:solidFill>
              </a:defRPr>
            </a:lvl8pPr>
            <a:lvl9pPr lvl="8" algn="l" rtl="0">
              <a:spcBef>
                <a:spcPts val="0"/>
              </a:spcBef>
              <a:spcAft>
                <a:spcPts val="0"/>
              </a:spcAft>
              <a:buClr>
                <a:schemeClr val="accent4"/>
              </a:buClr>
              <a:buSzPts val="5200"/>
              <a:buNone/>
              <a:defRPr sz="5200">
                <a:solidFill>
                  <a:schemeClr val="accent4"/>
                </a:solidFill>
              </a:defRPr>
            </a:lvl9pPr>
          </a:lstStyle>
          <a:p>
            <a:endParaRPr/>
          </a:p>
        </p:txBody>
      </p:sp>
      <p:sp>
        <p:nvSpPr>
          <p:cNvPr id="18" name="Google Shape;18;p3"/>
          <p:cNvSpPr txBox="1">
            <a:spLocks noGrp="1"/>
          </p:cNvSpPr>
          <p:nvPr>
            <p:ph type="title" idx="2" hasCustomPrompt="1"/>
          </p:nvPr>
        </p:nvSpPr>
        <p:spPr>
          <a:xfrm>
            <a:off x="713225" y="1564000"/>
            <a:ext cx="2471100" cy="183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8000"/>
              <a:buFont typeface="Lexend Tera"/>
              <a:buNone/>
              <a:defRPr sz="8000">
                <a:solidFill>
                  <a:schemeClr val="lt1"/>
                </a:solidFill>
                <a:latin typeface="Lexend Tera"/>
                <a:ea typeface="Lexend Tera"/>
                <a:cs typeface="Lexend Tera"/>
                <a:sym typeface="Lexend Tera"/>
              </a:defRPr>
            </a:lvl1pPr>
            <a:lvl2pPr lvl="1"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2pPr>
            <a:lvl3pPr lvl="2"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3pPr>
            <a:lvl4pPr lvl="3"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4pPr>
            <a:lvl5pPr lvl="4"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5pPr>
            <a:lvl6pPr lvl="5"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6pPr>
            <a:lvl7pPr lvl="6"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7pPr>
            <a:lvl8pPr lvl="7"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8pPr>
            <a:lvl9pPr lvl="8"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9pPr>
          </a:lstStyle>
          <a:p>
            <a:r>
              <a:t>xx%</a:t>
            </a:r>
          </a:p>
        </p:txBody>
      </p:sp>
      <p:sp>
        <p:nvSpPr>
          <p:cNvPr id="19" name="Google Shape;19;p3"/>
          <p:cNvSpPr txBox="1">
            <a:spLocks noGrp="1"/>
          </p:cNvSpPr>
          <p:nvPr>
            <p:ph type="subTitle" idx="1"/>
          </p:nvPr>
        </p:nvSpPr>
        <p:spPr>
          <a:xfrm>
            <a:off x="3251700" y="2730525"/>
            <a:ext cx="5179200" cy="4209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Fira Sans"/>
              <a:buNone/>
              <a:defRPr sz="1600">
                <a:latin typeface="Fira Sans"/>
                <a:ea typeface="Fira Sans"/>
                <a:cs typeface="Fira Sans"/>
                <a:sym typeface="Fira Sans"/>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cxnSp>
        <p:nvCxnSpPr>
          <p:cNvPr id="20" name="Google Shape;20;p3"/>
          <p:cNvCxnSpPr/>
          <p:nvPr/>
        </p:nvCxnSpPr>
        <p:spPr>
          <a:xfrm rot="10800000">
            <a:off x="1948775" y="0"/>
            <a:ext cx="0" cy="584100"/>
          </a:xfrm>
          <a:prstGeom prst="straightConnector1">
            <a:avLst/>
          </a:prstGeom>
          <a:noFill/>
          <a:ln w="38100" cap="flat" cmpd="sng">
            <a:solidFill>
              <a:schemeClr val="lt1"/>
            </a:solidFill>
            <a:prstDash val="solid"/>
            <a:round/>
            <a:headEnd type="none" w="med" len="med"/>
            <a:tailEnd type="none" w="med" len="med"/>
          </a:ln>
        </p:spPr>
      </p:cxnSp>
      <p:cxnSp>
        <p:nvCxnSpPr>
          <p:cNvPr id="21" name="Google Shape;21;p3"/>
          <p:cNvCxnSpPr/>
          <p:nvPr/>
        </p:nvCxnSpPr>
        <p:spPr>
          <a:xfrm rot="10800000">
            <a:off x="1948775" y="4559400"/>
            <a:ext cx="0" cy="584100"/>
          </a:xfrm>
          <a:prstGeom prst="straightConnector1">
            <a:avLst/>
          </a:prstGeom>
          <a:noFill/>
          <a:ln w="38100" cap="flat" cmpd="sng">
            <a:solidFill>
              <a:schemeClr val="lt1"/>
            </a:solidFill>
            <a:prstDash val="solid"/>
            <a:round/>
            <a:headEnd type="none" w="med" len="med"/>
            <a:tailEnd type="none" w="med" len="med"/>
          </a:ln>
        </p:spPr>
      </p:cxnSp>
    </p:spTree>
    <p:extLst>
      <p:ext uri="{BB962C8B-B14F-4D97-AF65-F5344CB8AC3E}">
        <p14:creationId xmlns:p14="http://schemas.microsoft.com/office/powerpoint/2010/main" val="16554354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6"/>
        </a:solidFill>
        <a:effectLst/>
      </p:bgPr>
    </p:bg>
    <p:spTree>
      <p:nvGrpSpPr>
        <p:cNvPr id="1" name="Shape 22"/>
        <p:cNvGrpSpPr/>
        <p:nvPr/>
      </p:nvGrpSpPr>
      <p:grpSpPr>
        <a:xfrm>
          <a:off x="0" y="0"/>
          <a:ext cx="0" cy="0"/>
          <a:chOff x="0" y="0"/>
          <a:chExt cx="0" cy="0"/>
        </a:xfrm>
      </p:grpSpPr>
      <p:sp>
        <p:nvSpPr>
          <p:cNvPr id="23" name="Google Shape;23;p4"/>
          <p:cNvSpPr/>
          <p:nvPr/>
        </p:nvSpPr>
        <p:spPr>
          <a:xfrm>
            <a:off x="0" y="542300"/>
            <a:ext cx="9144000" cy="55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4"/>
          <p:cNvSpPr txBox="1">
            <a:spLocks noGrp="1"/>
          </p:cNvSpPr>
          <p:nvPr>
            <p:ph type="subTitle" idx="1"/>
          </p:nvPr>
        </p:nvSpPr>
        <p:spPr>
          <a:xfrm>
            <a:off x="713125" y="1355100"/>
            <a:ext cx="7717500" cy="32442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100"/>
              <a:buNone/>
              <a:defRPr sz="1100">
                <a:solidFill>
                  <a:schemeClr val="accent4"/>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25" name="Google Shape;25;p4"/>
          <p:cNvSpPr txBox="1">
            <a:spLocks noGrp="1"/>
          </p:cNvSpPr>
          <p:nvPr>
            <p:ph type="title"/>
          </p:nvPr>
        </p:nvSpPr>
        <p:spPr>
          <a:xfrm>
            <a:off x="713225" y="585050"/>
            <a:ext cx="7717500" cy="47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000"/>
              <a:buFont typeface="Lexend Tera"/>
              <a:buNone/>
              <a:defRPr sz="2000">
                <a:solidFill>
                  <a:schemeClr val="lt1"/>
                </a:solidFill>
                <a:latin typeface="Lexend Tera"/>
                <a:ea typeface="Lexend Tera"/>
                <a:cs typeface="Lexend Tera"/>
                <a:sym typeface="Lexend Tera"/>
              </a:defRPr>
            </a:lvl1pPr>
            <a:lvl2pPr lvl="1" algn="ctr" rtl="0">
              <a:spcBef>
                <a:spcPts val="0"/>
              </a:spcBef>
              <a:spcAft>
                <a:spcPts val="0"/>
              </a:spcAft>
              <a:buClr>
                <a:schemeClr val="lt1"/>
              </a:buClr>
              <a:buSzPts val="2000"/>
              <a:buNone/>
              <a:defRPr sz="2000">
                <a:solidFill>
                  <a:schemeClr val="lt1"/>
                </a:solidFill>
              </a:defRPr>
            </a:lvl2pPr>
            <a:lvl3pPr lvl="2" algn="ctr" rtl="0">
              <a:spcBef>
                <a:spcPts val="0"/>
              </a:spcBef>
              <a:spcAft>
                <a:spcPts val="0"/>
              </a:spcAft>
              <a:buClr>
                <a:schemeClr val="lt1"/>
              </a:buClr>
              <a:buSzPts val="2000"/>
              <a:buNone/>
              <a:defRPr sz="2000">
                <a:solidFill>
                  <a:schemeClr val="lt1"/>
                </a:solidFill>
              </a:defRPr>
            </a:lvl3pPr>
            <a:lvl4pPr lvl="3" algn="ctr" rtl="0">
              <a:spcBef>
                <a:spcPts val="0"/>
              </a:spcBef>
              <a:spcAft>
                <a:spcPts val="0"/>
              </a:spcAft>
              <a:buClr>
                <a:schemeClr val="lt1"/>
              </a:buClr>
              <a:buSzPts val="2000"/>
              <a:buNone/>
              <a:defRPr sz="2000">
                <a:solidFill>
                  <a:schemeClr val="lt1"/>
                </a:solidFill>
              </a:defRPr>
            </a:lvl4pPr>
            <a:lvl5pPr lvl="4" algn="ctr" rtl="0">
              <a:spcBef>
                <a:spcPts val="0"/>
              </a:spcBef>
              <a:spcAft>
                <a:spcPts val="0"/>
              </a:spcAft>
              <a:buClr>
                <a:schemeClr val="lt1"/>
              </a:buClr>
              <a:buSzPts val="2000"/>
              <a:buNone/>
              <a:defRPr sz="2000">
                <a:solidFill>
                  <a:schemeClr val="lt1"/>
                </a:solidFill>
              </a:defRPr>
            </a:lvl5pPr>
            <a:lvl6pPr lvl="5" algn="ctr" rtl="0">
              <a:spcBef>
                <a:spcPts val="0"/>
              </a:spcBef>
              <a:spcAft>
                <a:spcPts val="0"/>
              </a:spcAft>
              <a:buClr>
                <a:schemeClr val="lt1"/>
              </a:buClr>
              <a:buSzPts val="2000"/>
              <a:buNone/>
              <a:defRPr sz="2000">
                <a:solidFill>
                  <a:schemeClr val="lt1"/>
                </a:solidFill>
              </a:defRPr>
            </a:lvl6pPr>
            <a:lvl7pPr lvl="6" algn="ctr" rtl="0">
              <a:spcBef>
                <a:spcPts val="0"/>
              </a:spcBef>
              <a:spcAft>
                <a:spcPts val="0"/>
              </a:spcAft>
              <a:buClr>
                <a:schemeClr val="lt1"/>
              </a:buClr>
              <a:buSzPts val="2000"/>
              <a:buNone/>
              <a:defRPr sz="2000">
                <a:solidFill>
                  <a:schemeClr val="lt1"/>
                </a:solidFill>
              </a:defRPr>
            </a:lvl7pPr>
            <a:lvl8pPr lvl="7" algn="ctr" rtl="0">
              <a:spcBef>
                <a:spcPts val="0"/>
              </a:spcBef>
              <a:spcAft>
                <a:spcPts val="0"/>
              </a:spcAft>
              <a:buClr>
                <a:schemeClr val="lt1"/>
              </a:buClr>
              <a:buSzPts val="2000"/>
              <a:buNone/>
              <a:defRPr sz="2000">
                <a:solidFill>
                  <a:schemeClr val="lt1"/>
                </a:solidFill>
              </a:defRPr>
            </a:lvl8pPr>
            <a:lvl9pPr lvl="8" algn="ctr" rtl="0">
              <a:spcBef>
                <a:spcPts val="0"/>
              </a:spcBef>
              <a:spcAft>
                <a:spcPts val="0"/>
              </a:spcAft>
              <a:buClr>
                <a:schemeClr val="lt1"/>
              </a:buClr>
              <a:buSzPts val="2000"/>
              <a:buNone/>
              <a:defRPr sz="2000">
                <a:solidFill>
                  <a:schemeClr val="lt1"/>
                </a:solidFill>
              </a:defRPr>
            </a:lvl9pPr>
          </a:lstStyle>
          <a:p>
            <a:endParaRPr/>
          </a:p>
        </p:txBody>
      </p:sp>
    </p:spTree>
    <p:extLst>
      <p:ext uri="{BB962C8B-B14F-4D97-AF65-F5344CB8AC3E}">
        <p14:creationId xmlns:p14="http://schemas.microsoft.com/office/powerpoint/2010/main" val="231621388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
        <p:cNvGrpSpPr/>
        <p:nvPr/>
      </p:nvGrpSpPr>
      <p:grpSpPr>
        <a:xfrm>
          <a:off x="0" y="0"/>
          <a:ext cx="0" cy="0"/>
          <a:chOff x="0" y="0"/>
          <a:chExt cx="0" cy="0"/>
        </a:xfrm>
      </p:grpSpPr>
      <p:sp>
        <p:nvSpPr>
          <p:cNvPr id="27" name="Google Shape;27;p5"/>
          <p:cNvSpPr/>
          <p:nvPr/>
        </p:nvSpPr>
        <p:spPr>
          <a:xfrm>
            <a:off x="0" y="542300"/>
            <a:ext cx="9144000" cy="55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5"/>
          <p:cNvSpPr txBox="1">
            <a:spLocks noGrp="1"/>
          </p:cNvSpPr>
          <p:nvPr>
            <p:ph type="title"/>
          </p:nvPr>
        </p:nvSpPr>
        <p:spPr>
          <a:xfrm>
            <a:off x="713225" y="585050"/>
            <a:ext cx="7717500" cy="474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2000"/>
              <a:buNone/>
              <a:defRPr>
                <a:solidFill>
                  <a:schemeClr val="lt1"/>
                </a:solidFill>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29" name="Google Shape;29;p5"/>
          <p:cNvSpPr txBox="1">
            <a:spLocks noGrp="1"/>
          </p:cNvSpPr>
          <p:nvPr>
            <p:ph type="subTitle" idx="1"/>
          </p:nvPr>
        </p:nvSpPr>
        <p:spPr>
          <a:xfrm>
            <a:off x="713225" y="1412025"/>
            <a:ext cx="3693600" cy="31872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100"/>
              <a:buNone/>
              <a:defRPr sz="1100">
                <a:solidFill>
                  <a:schemeClr val="accent4"/>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30" name="Google Shape;30;p5"/>
          <p:cNvSpPr txBox="1">
            <a:spLocks noGrp="1"/>
          </p:cNvSpPr>
          <p:nvPr>
            <p:ph type="subTitle" idx="2"/>
          </p:nvPr>
        </p:nvSpPr>
        <p:spPr>
          <a:xfrm>
            <a:off x="4737125" y="1412025"/>
            <a:ext cx="3693600" cy="31872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100"/>
              <a:buNone/>
              <a:defRPr sz="1100">
                <a:solidFill>
                  <a:schemeClr val="accent4"/>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84035994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1"/>
        <p:cNvGrpSpPr/>
        <p:nvPr/>
      </p:nvGrpSpPr>
      <p:grpSpPr>
        <a:xfrm>
          <a:off x="0" y="0"/>
          <a:ext cx="0" cy="0"/>
          <a:chOff x="0" y="0"/>
          <a:chExt cx="0" cy="0"/>
        </a:xfrm>
      </p:grpSpPr>
      <p:sp>
        <p:nvSpPr>
          <p:cNvPr id="32" name="Google Shape;32;p6"/>
          <p:cNvSpPr/>
          <p:nvPr/>
        </p:nvSpPr>
        <p:spPr>
          <a:xfrm>
            <a:off x="0" y="764200"/>
            <a:ext cx="9144000" cy="38352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6"/>
          <p:cNvSpPr/>
          <p:nvPr/>
        </p:nvSpPr>
        <p:spPr>
          <a:xfrm>
            <a:off x="0" y="542300"/>
            <a:ext cx="9144000" cy="55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713225" y="585050"/>
            <a:ext cx="7717500" cy="474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2000"/>
              <a:buNone/>
              <a:defRPr>
                <a:solidFill>
                  <a:schemeClr val="lt1"/>
                </a:solidFill>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Tree>
    <p:extLst>
      <p:ext uri="{BB962C8B-B14F-4D97-AF65-F5344CB8AC3E}">
        <p14:creationId xmlns:p14="http://schemas.microsoft.com/office/powerpoint/2010/main" val="269222257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6"/>
        </a:solidFill>
        <a:effectLst/>
      </p:bgPr>
    </p:bg>
    <p:spTree>
      <p:nvGrpSpPr>
        <p:cNvPr id="1" name="Shape 35"/>
        <p:cNvGrpSpPr/>
        <p:nvPr/>
      </p:nvGrpSpPr>
      <p:grpSpPr>
        <a:xfrm>
          <a:off x="0" y="0"/>
          <a:ext cx="0" cy="0"/>
          <a:chOff x="0" y="0"/>
          <a:chExt cx="0" cy="0"/>
        </a:xfrm>
      </p:grpSpPr>
      <p:sp>
        <p:nvSpPr>
          <p:cNvPr id="36" name="Google Shape;36;p7"/>
          <p:cNvSpPr txBox="1">
            <a:spLocks noGrp="1"/>
          </p:cNvSpPr>
          <p:nvPr>
            <p:ph type="subTitle" idx="1"/>
          </p:nvPr>
        </p:nvSpPr>
        <p:spPr>
          <a:xfrm>
            <a:off x="713225" y="1668163"/>
            <a:ext cx="3858900" cy="2539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ctr" anchorCtr="0">
            <a:noAutofit/>
          </a:bodyPr>
          <a:lstStyle>
            <a:lvl1pPr lvl="0" rtl="0">
              <a:lnSpc>
                <a:spcPct val="100000"/>
              </a:lnSpc>
              <a:spcBef>
                <a:spcPts val="0"/>
              </a:spcBef>
              <a:spcAft>
                <a:spcPts val="0"/>
              </a:spcAft>
              <a:buClr>
                <a:schemeClr val="accent4"/>
              </a:buClr>
              <a:buSzPts val="1400"/>
              <a:buNone/>
              <a:defRPr sz="1400">
                <a:solidFill>
                  <a:schemeClr val="accent4"/>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cxnSp>
        <p:nvCxnSpPr>
          <p:cNvPr id="37" name="Google Shape;37;p7"/>
          <p:cNvCxnSpPr/>
          <p:nvPr/>
        </p:nvCxnSpPr>
        <p:spPr>
          <a:xfrm rot="10800000">
            <a:off x="2642675" y="4554850"/>
            <a:ext cx="0" cy="664200"/>
          </a:xfrm>
          <a:prstGeom prst="straightConnector1">
            <a:avLst/>
          </a:prstGeom>
          <a:noFill/>
          <a:ln w="38100" cap="flat" cmpd="sng">
            <a:solidFill>
              <a:schemeClr val="accent4"/>
            </a:solidFill>
            <a:prstDash val="solid"/>
            <a:round/>
            <a:headEnd type="none" w="med" len="med"/>
            <a:tailEnd type="none" w="med" len="med"/>
          </a:ln>
        </p:spPr>
      </p:cxnSp>
      <p:sp>
        <p:nvSpPr>
          <p:cNvPr id="38" name="Google Shape;38;p7"/>
          <p:cNvSpPr/>
          <p:nvPr/>
        </p:nvSpPr>
        <p:spPr>
          <a:xfrm>
            <a:off x="0" y="542300"/>
            <a:ext cx="9144000" cy="834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7"/>
          <p:cNvSpPr txBox="1">
            <a:spLocks noGrp="1"/>
          </p:cNvSpPr>
          <p:nvPr>
            <p:ph type="title"/>
          </p:nvPr>
        </p:nvSpPr>
        <p:spPr>
          <a:xfrm>
            <a:off x="713225" y="606073"/>
            <a:ext cx="3858900" cy="7071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lt1"/>
              </a:buClr>
              <a:buSzPts val="2000"/>
              <a:buNone/>
              <a:defRPr>
                <a:solidFill>
                  <a:schemeClr val="lt1"/>
                </a:solidFill>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Tree>
    <p:extLst>
      <p:ext uri="{BB962C8B-B14F-4D97-AF65-F5344CB8AC3E}">
        <p14:creationId xmlns:p14="http://schemas.microsoft.com/office/powerpoint/2010/main" val="332774446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4"/>
        </a:solidFill>
        <a:effectLst/>
      </p:bgPr>
    </p:bg>
    <p:spTree>
      <p:nvGrpSpPr>
        <p:cNvPr id="1" name="Shape 40"/>
        <p:cNvGrpSpPr/>
        <p:nvPr/>
      </p:nvGrpSpPr>
      <p:grpSpPr>
        <a:xfrm>
          <a:off x="0" y="0"/>
          <a:ext cx="0" cy="0"/>
          <a:chOff x="0" y="0"/>
          <a:chExt cx="0" cy="0"/>
        </a:xfrm>
      </p:grpSpPr>
      <p:sp>
        <p:nvSpPr>
          <p:cNvPr id="41" name="Google Shape;41;p8"/>
          <p:cNvSpPr/>
          <p:nvPr/>
        </p:nvSpPr>
        <p:spPr>
          <a:xfrm>
            <a:off x="-34325" y="2505200"/>
            <a:ext cx="5272500" cy="26796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8"/>
          <p:cNvSpPr txBox="1">
            <a:spLocks noGrp="1"/>
          </p:cNvSpPr>
          <p:nvPr>
            <p:ph type="ctrTitle"/>
          </p:nvPr>
        </p:nvSpPr>
        <p:spPr>
          <a:xfrm>
            <a:off x="713225" y="2505200"/>
            <a:ext cx="4274400" cy="1663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7000"/>
              <a:buFont typeface="Lexend Tera"/>
              <a:buNone/>
              <a:defRPr sz="7000">
                <a:latin typeface="Lexend Tera"/>
                <a:ea typeface="Lexend Tera"/>
                <a:cs typeface="Lexend Tera"/>
                <a:sym typeface="Lexend Tera"/>
              </a:defRPr>
            </a:lvl1pPr>
            <a:lvl2pPr lvl="1" algn="l" rtl="0">
              <a:spcBef>
                <a:spcPts val="0"/>
              </a:spcBef>
              <a:spcAft>
                <a:spcPts val="0"/>
              </a:spcAft>
              <a:buClr>
                <a:schemeClr val="accent4"/>
              </a:buClr>
              <a:buSzPts val="5200"/>
              <a:buNone/>
              <a:defRPr sz="5200">
                <a:solidFill>
                  <a:schemeClr val="accent4"/>
                </a:solidFill>
              </a:defRPr>
            </a:lvl2pPr>
            <a:lvl3pPr lvl="2" algn="l" rtl="0">
              <a:spcBef>
                <a:spcPts val="0"/>
              </a:spcBef>
              <a:spcAft>
                <a:spcPts val="0"/>
              </a:spcAft>
              <a:buClr>
                <a:schemeClr val="accent4"/>
              </a:buClr>
              <a:buSzPts val="5200"/>
              <a:buNone/>
              <a:defRPr sz="5200">
                <a:solidFill>
                  <a:schemeClr val="accent4"/>
                </a:solidFill>
              </a:defRPr>
            </a:lvl3pPr>
            <a:lvl4pPr lvl="3" algn="l" rtl="0">
              <a:spcBef>
                <a:spcPts val="0"/>
              </a:spcBef>
              <a:spcAft>
                <a:spcPts val="0"/>
              </a:spcAft>
              <a:buClr>
                <a:schemeClr val="accent4"/>
              </a:buClr>
              <a:buSzPts val="5200"/>
              <a:buNone/>
              <a:defRPr sz="5200">
                <a:solidFill>
                  <a:schemeClr val="accent4"/>
                </a:solidFill>
              </a:defRPr>
            </a:lvl4pPr>
            <a:lvl5pPr lvl="4" algn="l" rtl="0">
              <a:spcBef>
                <a:spcPts val="0"/>
              </a:spcBef>
              <a:spcAft>
                <a:spcPts val="0"/>
              </a:spcAft>
              <a:buClr>
                <a:schemeClr val="accent4"/>
              </a:buClr>
              <a:buSzPts val="5200"/>
              <a:buNone/>
              <a:defRPr sz="5200">
                <a:solidFill>
                  <a:schemeClr val="accent4"/>
                </a:solidFill>
              </a:defRPr>
            </a:lvl5pPr>
            <a:lvl6pPr lvl="5" algn="l" rtl="0">
              <a:spcBef>
                <a:spcPts val="0"/>
              </a:spcBef>
              <a:spcAft>
                <a:spcPts val="0"/>
              </a:spcAft>
              <a:buClr>
                <a:schemeClr val="accent4"/>
              </a:buClr>
              <a:buSzPts val="5200"/>
              <a:buNone/>
              <a:defRPr sz="5200">
                <a:solidFill>
                  <a:schemeClr val="accent4"/>
                </a:solidFill>
              </a:defRPr>
            </a:lvl6pPr>
            <a:lvl7pPr lvl="6" algn="l" rtl="0">
              <a:spcBef>
                <a:spcPts val="0"/>
              </a:spcBef>
              <a:spcAft>
                <a:spcPts val="0"/>
              </a:spcAft>
              <a:buClr>
                <a:schemeClr val="accent4"/>
              </a:buClr>
              <a:buSzPts val="5200"/>
              <a:buNone/>
              <a:defRPr sz="5200">
                <a:solidFill>
                  <a:schemeClr val="accent4"/>
                </a:solidFill>
              </a:defRPr>
            </a:lvl7pPr>
            <a:lvl8pPr lvl="7" algn="l" rtl="0">
              <a:spcBef>
                <a:spcPts val="0"/>
              </a:spcBef>
              <a:spcAft>
                <a:spcPts val="0"/>
              </a:spcAft>
              <a:buClr>
                <a:schemeClr val="accent4"/>
              </a:buClr>
              <a:buSzPts val="5200"/>
              <a:buNone/>
              <a:defRPr sz="5200">
                <a:solidFill>
                  <a:schemeClr val="accent4"/>
                </a:solidFill>
              </a:defRPr>
            </a:lvl8pPr>
            <a:lvl9pPr lvl="8" algn="l" rtl="0">
              <a:spcBef>
                <a:spcPts val="0"/>
              </a:spcBef>
              <a:spcAft>
                <a:spcPts val="0"/>
              </a:spcAft>
              <a:buClr>
                <a:schemeClr val="accent4"/>
              </a:buClr>
              <a:buSzPts val="5200"/>
              <a:buNone/>
              <a:defRPr sz="5200">
                <a:solidFill>
                  <a:schemeClr val="accent4"/>
                </a:solidFill>
              </a:defRPr>
            </a:lvl9pPr>
          </a:lstStyle>
          <a:p>
            <a:endParaRPr/>
          </a:p>
        </p:txBody>
      </p:sp>
      <p:sp>
        <p:nvSpPr>
          <p:cNvPr id="43" name="Google Shape;43;p8"/>
          <p:cNvSpPr txBox="1">
            <a:spLocks noGrp="1"/>
          </p:cNvSpPr>
          <p:nvPr>
            <p:ph type="subTitle" idx="1"/>
          </p:nvPr>
        </p:nvSpPr>
        <p:spPr>
          <a:xfrm>
            <a:off x="713225" y="4028800"/>
            <a:ext cx="4274400" cy="57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cxnSp>
        <p:nvCxnSpPr>
          <p:cNvPr id="44" name="Google Shape;44;p8"/>
          <p:cNvCxnSpPr/>
          <p:nvPr/>
        </p:nvCxnSpPr>
        <p:spPr>
          <a:xfrm rot="10800000">
            <a:off x="-144300" y="3822050"/>
            <a:ext cx="765000" cy="0"/>
          </a:xfrm>
          <a:prstGeom prst="straightConnector1">
            <a:avLst/>
          </a:prstGeom>
          <a:noFill/>
          <a:ln w="38100" cap="flat" cmpd="sng">
            <a:solidFill>
              <a:schemeClr val="accent4"/>
            </a:solidFill>
            <a:prstDash val="solid"/>
            <a:round/>
            <a:headEnd type="none" w="med" len="med"/>
            <a:tailEnd type="none" w="med" len="med"/>
          </a:ln>
        </p:spPr>
      </p:cxnSp>
    </p:spTree>
    <p:extLst>
      <p:ext uri="{BB962C8B-B14F-4D97-AF65-F5344CB8AC3E}">
        <p14:creationId xmlns:p14="http://schemas.microsoft.com/office/powerpoint/2010/main" val="233849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CUSTOM_2">
    <p:spTree>
      <p:nvGrpSpPr>
        <p:cNvPr id="1" name="Shape 1537"/>
        <p:cNvGrpSpPr/>
        <p:nvPr/>
      </p:nvGrpSpPr>
      <p:grpSpPr>
        <a:xfrm>
          <a:off x="0" y="0"/>
          <a:ext cx="0" cy="0"/>
          <a:chOff x="0" y="0"/>
          <a:chExt cx="0" cy="0"/>
        </a:xfrm>
      </p:grpSpPr>
      <p:grpSp>
        <p:nvGrpSpPr>
          <p:cNvPr id="1538" name="Google Shape;1538;p17"/>
          <p:cNvGrpSpPr/>
          <p:nvPr/>
        </p:nvGrpSpPr>
        <p:grpSpPr>
          <a:xfrm rot="-1126758">
            <a:off x="8219740" y="3807370"/>
            <a:ext cx="1526569" cy="1507522"/>
            <a:chOff x="4045425" y="3839900"/>
            <a:chExt cx="559025" cy="552050"/>
          </a:xfrm>
        </p:grpSpPr>
        <p:sp>
          <p:nvSpPr>
            <p:cNvPr id="1539" name="Google Shape;1539;p17"/>
            <p:cNvSpPr/>
            <p:nvPr/>
          </p:nvSpPr>
          <p:spPr>
            <a:xfrm>
              <a:off x="4302300" y="3839900"/>
              <a:ext cx="67900" cy="274150"/>
            </a:xfrm>
            <a:custGeom>
              <a:avLst/>
              <a:gdLst/>
              <a:ahLst/>
              <a:cxnLst/>
              <a:rect l="l" t="t" r="r" b="b"/>
              <a:pathLst>
                <a:path w="2716" h="10966" extrusionOk="0">
                  <a:moveTo>
                    <a:pt x="406" y="0"/>
                  </a:moveTo>
                  <a:cubicBezTo>
                    <a:pt x="406" y="0"/>
                    <a:pt x="1" y="3572"/>
                    <a:pt x="156" y="5524"/>
                  </a:cubicBezTo>
                  <a:cubicBezTo>
                    <a:pt x="311" y="7477"/>
                    <a:pt x="1799" y="10966"/>
                    <a:pt x="1799" y="10966"/>
                  </a:cubicBezTo>
                  <a:cubicBezTo>
                    <a:pt x="1799" y="10966"/>
                    <a:pt x="2716" y="7525"/>
                    <a:pt x="2287" y="5524"/>
                  </a:cubicBezTo>
                  <a:cubicBezTo>
                    <a:pt x="1858" y="3524"/>
                    <a:pt x="406" y="0"/>
                    <a:pt x="4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7"/>
            <p:cNvSpPr/>
            <p:nvPr/>
          </p:nvSpPr>
          <p:spPr>
            <a:xfrm>
              <a:off x="4142475" y="3927100"/>
              <a:ext cx="196475" cy="194400"/>
            </a:xfrm>
            <a:custGeom>
              <a:avLst/>
              <a:gdLst/>
              <a:ahLst/>
              <a:cxnLst/>
              <a:rect l="l" t="t" r="r" b="b"/>
              <a:pathLst>
                <a:path w="7859" h="7776" extrusionOk="0">
                  <a:moveTo>
                    <a:pt x="0" y="1"/>
                  </a:moveTo>
                  <a:cubicBezTo>
                    <a:pt x="0" y="1"/>
                    <a:pt x="1882" y="3060"/>
                    <a:pt x="3215" y="4501"/>
                  </a:cubicBezTo>
                  <a:cubicBezTo>
                    <a:pt x="4537" y="5942"/>
                    <a:pt x="7858" y="7775"/>
                    <a:pt x="7858" y="7775"/>
                  </a:cubicBezTo>
                  <a:cubicBezTo>
                    <a:pt x="7858" y="7775"/>
                    <a:pt x="6453" y="4501"/>
                    <a:pt x="4882" y="3191"/>
                  </a:cubicBezTo>
                  <a:cubicBezTo>
                    <a:pt x="3322" y="1882"/>
                    <a:pt x="1"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7"/>
            <p:cNvSpPr/>
            <p:nvPr/>
          </p:nvSpPr>
          <p:spPr>
            <a:xfrm>
              <a:off x="4360050" y="3883050"/>
              <a:ext cx="113450" cy="228325"/>
            </a:xfrm>
            <a:custGeom>
              <a:avLst/>
              <a:gdLst/>
              <a:ahLst/>
              <a:cxnLst/>
              <a:rect l="l" t="t" r="r" b="b"/>
              <a:pathLst>
                <a:path w="4538" h="9133" extrusionOk="0">
                  <a:moveTo>
                    <a:pt x="4537" y="0"/>
                  </a:moveTo>
                  <a:cubicBezTo>
                    <a:pt x="4537" y="1"/>
                    <a:pt x="2346" y="2489"/>
                    <a:pt x="1465" y="4072"/>
                  </a:cubicBezTo>
                  <a:cubicBezTo>
                    <a:pt x="572" y="5644"/>
                    <a:pt x="1" y="9132"/>
                    <a:pt x="1" y="9132"/>
                  </a:cubicBezTo>
                  <a:cubicBezTo>
                    <a:pt x="1" y="9132"/>
                    <a:pt x="2537" y="7025"/>
                    <a:pt x="3227" y="5263"/>
                  </a:cubicBezTo>
                  <a:cubicBezTo>
                    <a:pt x="3906" y="3501"/>
                    <a:pt x="4537" y="1"/>
                    <a:pt x="4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7"/>
            <p:cNvSpPr/>
            <p:nvPr/>
          </p:nvSpPr>
          <p:spPr>
            <a:xfrm>
              <a:off x="4362450" y="4017875"/>
              <a:ext cx="235150" cy="128325"/>
            </a:xfrm>
            <a:custGeom>
              <a:avLst/>
              <a:gdLst/>
              <a:ahLst/>
              <a:cxnLst/>
              <a:rect l="l" t="t" r="r" b="b"/>
              <a:pathLst>
                <a:path w="9406" h="5133" extrusionOk="0">
                  <a:moveTo>
                    <a:pt x="9406" y="1"/>
                  </a:moveTo>
                  <a:cubicBezTo>
                    <a:pt x="9406" y="1"/>
                    <a:pt x="6036" y="870"/>
                    <a:pt x="4322" y="1692"/>
                  </a:cubicBezTo>
                  <a:cubicBezTo>
                    <a:pt x="2607" y="2513"/>
                    <a:pt x="0" y="5133"/>
                    <a:pt x="0" y="5133"/>
                  </a:cubicBezTo>
                  <a:cubicBezTo>
                    <a:pt x="0" y="5133"/>
                    <a:pt x="3441" y="4775"/>
                    <a:pt x="5096" y="3680"/>
                  </a:cubicBezTo>
                  <a:cubicBezTo>
                    <a:pt x="6739" y="2585"/>
                    <a:pt x="9406" y="1"/>
                    <a:pt x="9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7"/>
            <p:cNvSpPr/>
            <p:nvPr/>
          </p:nvSpPr>
          <p:spPr>
            <a:xfrm>
              <a:off x="4366000" y="4165700"/>
              <a:ext cx="238450" cy="53125"/>
            </a:xfrm>
            <a:custGeom>
              <a:avLst/>
              <a:gdLst/>
              <a:ahLst/>
              <a:cxnLst/>
              <a:rect l="l" t="t" r="r" b="b"/>
              <a:pathLst>
                <a:path w="9538" h="2125" extrusionOk="0">
                  <a:moveTo>
                    <a:pt x="4134" y="1"/>
                  </a:moveTo>
                  <a:cubicBezTo>
                    <a:pt x="2384" y="1"/>
                    <a:pt x="1" y="529"/>
                    <a:pt x="1" y="529"/>
                  </a:cubicBezTo>
                  <a:cubicBezTo>
                    <a:pt x="1" y="529"/>
                    <a:pt x="2668" y="2125"/>
                    <a:pt x="4454" y="2125"/>
                  </a:cubicBezTo>
                  <a:cubicBezTo>
                    <a:pt x="6228" y="2125"/>
                    <a:pt x="9538" y="1446"/>
                    <a:pt x="9538" y="1446"/>
                  </a:cubicBezTo>
                  <a:cubicBezTo>
                    <a:pt x="9538" y="1446"/>
                    <a:pt x="6645" y="315"/>
                    <a:pt x="4966" y="53"/>
                  </a:cubicBezTo>
                  <a:cubicBezTo>
                    <a:pt x="4718" y="16"/>
                    <a:pt x="4435" y="1"/>
                    <a:pt x="4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7"/>
            <p:cNvSpPr/>
            <p:nvPr/>
          </p:nvSpPr>
          <p:spPr>
            <a:xfrm>
              <a:off x="4360050" y="4217900"/>
              <a:ext cx="183375" cy="94975"/>
            </a:xfrm>
            <a:custGeom>
              <a:avLst/>
              <a:gdLst/>
              <a:ahLst/>
              <a:cxnLst/>
              <a:rect l="l" t="t" r="r" b="b"/>
              <a:pathLst>
                <a:path w="7335" h="3799" extrusionOk="0">
                  <a:moveTo>
                    <a:pt x="1" y="1"/>
                  </a:moveTo>
                  <a:cubicBezTo>
                    <a:pt x="1" y="1"/>
                    <a:pt x="1489" y="2275"/>
                    <a:pt x="2930" y="2823"/>
                  </a:cubicBezTo>
                  <a:cubicBezTo>
                    <a:pt x="4370" y="3382"/>
                    <a:pt x="7335" y="3799"/>
                    <a:pt x="7335" y="3799"/>
                  </a:cubicBezTo>
                  <a:cubicBezTo>
                    <a:pt x="7335" y="3799"/>
                    <a:pt x="5466" y="1882"/>
                    <a:pt x="4216" y="1120"/>
                  </a:cubicBezTo>
                  <a:cubicBezTo>
                    <a:pt x="2954" y="358"/>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7"/>
            <p:cNvSpPr/>
            <p:nvPr/>
          </p:nvSpPr>
          <p:spPr>
            <a:xfrm>
              <a:off x="4045425" y="4084900"/>
              <a:ext cx="293525" cy="61250"/>
            </a:xfrm>
            <a:custGeom>
              <a:avLst/>
              <a:gdLst/>
              <a:ahLst/>
              <a:cxnLst/>
              <a:rect l="l" t="t" r="r" b="b"/>
              <a:pathLst>
                <a:path w="11741" h="2450" extrusionOk="0">
                  <a:moveTo>
                    <a:pt x="3481" y="0"/>
                  </a:moveTo>
                  <a:cubicBezTo>
                    <a:pt x="1690" y="0"/>
                    <a:pt x="1" y="94"/>
                    <a:pt x="1" y="94"/>
                  </a:cubicBezTo>
                  <a:cubicBezTo>
                    <a:pt x="1" y="94"/>
                    <a:pt x="3561" y="1654"/>
                    <a:pt x="5633" y="2154"/>
                  </a:cubicBezTo>
                  <a:cubicBezTo>
                    <a:pt x="6594" y="2387"/>
                    <a:pt x="7988" y="2449"/>
                    <a:pt x="9202" y="2449"/>
                  </a:cubicBezTo>
                  <a:cubicBezTo>
                    <a:pt x="10589" y="2449"/>
                    <a:pt x="11740" y="2368"/>
                    <a:pt x="11740" y="2368"/>
                  </a:cubicBezTo>
                  <a:cubicBezTo>
                    <a:pt x="11740" y="2368"/>
                    <a:pt x="8466" y="368"/>
                    <a:pt x="6275" y="118"/>
                  </a:cubicBezTo>
                  <a:cubicBezTo>
                    <a:pt x="5491" y="29"/>
                    <a:pt x="4471" y="0"/>
                    <a:pt x="3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7"/>
            <p:cNvSpPr/>
            <p:nvPr/>
          </p:nvSpPr>
          <p:spPr>
            <a:xfrm>
              <a:off x="4068950" y="4163625"/>
              <a:ext cx="261075" cy="57450"/>
            </a:xfrm>
            <a:custGeom>
              <a:avLst/>
              <a:gdLst/>
              <a:ahLst/>
              <a:cxnLst/>
              <a:rect l="l" t="t" r="r" b="b"/>
              <a:pathLst>
                <a:path w="10443" h="2298" extrusionOk="0">
                  <a:moveTo>
                    <a:pt x="6522" y="1"/>
                  </a:moveTo>
                  <a:cubicBezTo>
                    <a:pt x="6068" y="1"/>
                    <a:pt x="5632" y="36"/>
                    <a:pt x="5251" y="124"/>
                  </a:cubicBezTo>
                  <a:cubicBezTo>
                    <a:pt x="3346" y="553"/>
                    <a:pt x="0" y="2041"/>
                    <a:pt x="0" y="2041"/>
                  </a:cubicBezTo>
                  <a:cubicBezTo>
                    <a:pt x="0" y="2041"/>
                    <a:pt x="2293" y="2297"/>
                    <a:pt x="4142" y="2297"/>
                  </a:cubicBezTo>
                  <a:cubicBezTo>
                    <a:pt x="4546" y="2297"/>
                    <a:pt x="4930" y="2285"/>
                    <a:pt x="5263" y="2255"/>
                  </a:cubicBezTo>
                  <a:cubicBezTo>
                    <a:pt x="7132" y="2089"/>
                    <a:pt x="10442" y="565"/>
                    <a:pt x="10442" y="565"/>
                  </a:cubicBezTo>
                  <a:cubicBezTo>
                    <a:pt x="10442" y="565"/>
                    <a:pt x="8339" y="1"/>
                    <a:pt x="65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7"/>
            <p:cNvSpPr/>
            <p:nvPr/>
          </p:nvSpPr>
          <p:spPr>
            <a:xfrm>
              <a:off x="4152900" y="4210775"/>
              <a:ext cx="175625" cy="118175"/>
            </a:xfrm>
            <a:custGeom>
              <a:avLst/>
              <a:gdLst/>
              <a:ahLst/>
              <a:cxnLst/>
              <a:rect l="l" t="t" r="r" b="b"/>
              <a:pathLst>
                <a:path w="7025" h="4727" extrusionOk="0">
                  <a:moveTo>
                    <a:pt x="7025" y="0"/>
                  </a:moveTo>
                  <a:lnTo>
                    <a:pt x="7025" y="0"/>
                  </a:lnTo>
                  <a:cubicBezTo>
                    <a:pt x="7024" y="0"/>
                    <a:pt x="4262" y="250"/>
                    <a:pt x="3060" y="1274"/>
                  </a:cubicBezTo>
                  <a:cubicBezTo>
                    <a:pt x="1845" y="2286"/>
                    <a:pt x="0" y="4727"/>
                    <a:pt x="0" y="4727"/>
                  </a:cubicBezTo>
                  <a:cubicBezTo>
                    <a:pt x="0" y="4727"/>
                    <a:pt x="2643" y="3965"/>
                    <a:pt x="3941" y="3215"/>
                  </a:cubicBezTo>
                  <a:cubicBezTo>
                    <a:pt x="5227" y="2453"/>
                    <a:pt x="7025" y="0"/>
                    <a:pt x="7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7"/>
            <p:cNvSpPr/>
            <p:nvPr/>
          </p:nvSpPr>
          <p:spPr>
            <a:xfrm>
              <a:off x="4177000" y="3962400"/>
              <a:ext cx="329100" cy="429550"/>
            </a:xfrm>
            <a:custGeom>
              <a:avLst/>
              <a:gdLst/>
              <a:ahLst/>
              <a:cxnLst/>
              <a:rect l="l" t="t" r="r" b="b"/>
              <a:pathLst>
                <a:path w="13164" h="17182" extrusionOk="0">
                  <a:moveTo>
                    <a:pt x="6209" y="0"/>
                  </a:moveTo>
                  <a:cubicBezTo>
                    <a:pt x="6202" y="0"/>
                    <a:pt x="6192" y="5"/>
                    <a:pt x="6192" y="5"/>
                  </a:cubicBezTo>
                  <a:cubicBezTo>
                    <a:pt x="6466" y="1160"/>
                    <a:pt x="6656" y="2327"/>
                    <a:pt x="6751" y="3518"/>
                  </a:cubicBezTo>
                  <a:cubicBezTo>
                    <a:pt x="6763" y="3923"/>
                    <a:pt x="6763" y="4339"/>
                    <a:pt x="6763" y="4756"/>
                  </a:cubicBezTo>
                  <a:cubicBezTo>
                    <a:pt x="6763" y="4982"/>
                    <a:pt x="6751" y="5220"/>
                    <a:pt x="6751" y="5447"/>
                  </a:cubicBezTo>
                  <a:lnTo>
                    <a:pt x="6751" y="5530"/>
                  </a:lnTo>
                  <a:cubicBezTo>
                    <a:pt x="6751" y="5887"/>
                    <a:pt x="6727" y="6256"/>
                    <a:pt x="6716" y="6625"/>
                  </a:cubicBezTo>
                  <a:cubicBezTo>
                    <a:pt x="6168" y="5911"/>
                    <a:pt x="5489" y="5316"/>
                    <a:pt x="4834" y="4696"/>
                  </a:cubicBezTo>
                  <a:cubicBezTo>
                    <a:pt x="4049" y="3946"/>
                    <a:pt x="3167" y="3149"/>
                    <a:pt x="2596" y="2220"/>
                  </a:cubicBezTo>
                  <a:cubicBezTo>
                    <a:pt x="2591" y="2211"/>
                    <a:pt x="2585" y="2207"/>
                    <a:pt x="2580" y="2207"/>
                  </a:cubicBezTo>
                  <a:cubicBezTo>
                    <a:pt x="2571" y="2207"/>
                    <a:pt x="2565" y="2217"/>
                    <a:pt x="2572" y="2232"/>
                  </a:cubicBezTo>
                  <a:cubicBezTo>
                    <a:pt x="3084" y="3101"/>
                    <a:pt x="3870" y="3851"/>
                    <a:pt x="4584" y="4565"/>
                  </a:cubicBezTo>
                  <a:cubicBezTo>
                    <a:pt x="5323" y="5304"/>
                    <a:pt x="6073" y="6018"/>
                    <a:pt x="6704" y="6851"/>
                  </a:cubicBezTo>
                  <a:cubicBezTo>
                    <a:pt x="6692" y="7018"/>
                    <a:pt x="6680" y="7185"/>
                    <a:pt x="6668" y="7340"/>
                  </a:cubicBezTo>
                  <a:cubicBezTo>
                    <a:pt x="5846" y="6887"/>
                    <a:pt x="4882" y="6744"/>
                    <a:pt x="3965" y="6554"/>
                  </a:cubicBezTo>
                  <a:cubicBezTo>
                    <a:pt x="2940" y="6344"/>
                    <a:pt x="1903" y="6077"/>
                    <a:pt x="843" y="6077"/>
                  </a:cubicBezTo>
                  <a:cubicBezTo>
                    <a:pt x="820" y="6077"/>
                    <a:pt x="797" y="6077"/>
                    <a:pt x="774" y="6078"/>
                  </a:cubicBezTo>
                  <a:lnTo>
                    <a:pt x="774" y="6089"/>
                  </a:lnTo>
                  <a:cubicBezTo>
                    <a:pt x="1846" y="6113"/>
                    <a:pt x="2906" y="6423"/>
                    <a:pt x="3941" y="6649"/>
                  </a:cubicBezTo>
                  <a:cubicBezTo>
                    <a:pt x="4382" y="6756"/>
                    <a:pt x="4846" y="6851"/>
                    <a:pt x="5299" y="6971"/>
                  </a:cubicBezTo>
                  <a:cubicBezTo>
                    <a:pt x="5763" y="7113"/>
                    <a:pt x="6227" y="7304"/>
                    <a:pt x="6656" y="7542"/>
                  </a:cubicBezTo>
                  <a:cubicBezTo>
                    <a:pt x="6632" y="7875"/>
                    <a:pt x="6596" y="8209"/>
                    <a:pt x="6561" y="8542"/>
                  </a:cubicBezTo>
                  <a:cubicBezTo>
                    <a:pt x="6277" y="8506"/>
                    <a:pt x="5987" y="8491"/>
                    <a:pt x="5694" y="8491"/>
                  </a:cubicBezTo>
                  <a:cubicBezTo>
                    <a:pt x="4930" y="8491"/>
                    <a:pt x="4149" y="8589"/>
                    <a:pt x="3418" y="8649"/>
                  </a:cubicBezTo>
                  <a:cubicBezTo>
                    <a:pt x="2263" y="8733"/>
                    <a:pt x="1132" y="8959"/>
                    <a:pt x="24" y="9304"/>
                  </a:cubicBezTo>
                  <a:cubicBezTo>
                    <a:pt x="0" y="9316"/>
                    <a:pt x="12" y="9352"/>
                    <a:pt x="36" y="9352"/>
                  </a:cubicBezTo>
                  <a:cubicBezTo>
                    <a:pt x="1132" y="9018"/>
                    <a:pt x="2275" y="8816"/>
                    <a:pt x="3418" y="8756"/>
                  </a:cubicBezTo>
                  <a:cubicBezTo>
                    <a:pt x="3941" y="8721"/>
                    <a:pt x="4465" y="8709"/>
                    <a:pt x="4977" y="8685"/>
                  </a:cubicBezTo>
                  <a:cubicBezTo>
                    <a:pt x="5220" y="8668"/>
                    <a:pt x="5463" y="8660"/>
                    <a:pt x="5705" y="8660"/>
                  </a:cubicBezTo>
                  <a:cubicBezTo>
                    <a:pt x="5985" y="8660"/>
                    <a:pt x="6263" y="8671"/>
                    <a:pt x="6537" y="8697"/>
                  </a:cubicBezTo>
                  <a:cubicBezTo>
                    <a:pt x="6501" y="9054"/>
                    <a:pt x="6454" y="9399"/>
                    <a:pt x="6382" y="9757"/>
                  </a:cubicBezTo>
                  <a:cubicBezTo>
                    <a:pt x="5727" y="9757"/>
                    <a:pt x="5132" y="10233"/>
                    <a:pt x="4620" y="10602"/>
                  </a:cubicBezTo>
                  <a:cubicBezTo>
                    <a:pt x="3941" y="11090"/>
                    <a:pt x="3322" y="11650"/>
                    <a:pt x="2679" y="12185"/>
                  </a:cubicBezTo>
                  <a:cubicBezTo>
                    <a:pt x="2661" y="12213"/>
                    <a:pt x="2678" y="12241"/>
                    <a:pt x="2703" y="12241"/>
                  </a:cubicBezTo>
                  <a:cubicBezTo>
                    <a:pt x="2711" y="12241"/>
                    <a:pt x="2719" y="12238"/>
                    <a:pt x="2727" y="12233"/>
                  </a:cubicBezTo>
                  <a:cubicBezTo>
                    <a:pt x="3287" y="11781"/>
                    <a:pt x="3882" y="11340"/>
                    <a:pt x="4477" y="10923"/>
                  </a:cubicBezTo>
                  <a:cubicBezTo>
                    <a:pt x="4977" y="10590"/>
                    <a:pt x="5680" y="10030"/>
                    <a:pt x="6335" y="10019"/>
                  </a:cubicBezTo>
                  <a:lnTo>
                    <a:pt x="6335" y="10019"/>
                  </a:lnTo>
                  <a:cubicBezTo>
                    <a:pt x="6323" y="10066"/>
                    <a:pt x="6311" y="10126"/>
                    <a:pt x="6299" y="10173"/>
                  </a:cubicBezTo>
                  <a:cubicBezTo>
                    <a:pt x="5858" y="12447"/>
                    <a:pt x="5025" y="14650"/>
                    <a:pt x="4251" y="16841"/>
                  </a:cubicBezTo>
                  <a:cubicBezTo>
                    <a:pt x="4180" y="17048"/>
                    <a:pt x="4348" y="17182"/>
                    <a:pt x="4520" y="17182"/>
                  </a:cubicBezTo>
                  <a:cubicBezTo>
                    <a:pt x="4634" y="17182"/>
                    <a:pt x="4751" y="17122"/>
                    <a:pt x="4799" y="16984"/>
                  </a:cubicBezTo>
                  <a:cubicBezTo>
                    <a:pt x="5549" y="14876"/>
                    <a:pt x="6287" y="12697"/>
                    <a:pt x="6680" y="10483"/>
                  </a:cubicBezTo>
                  <a:cubicBezTo>
                    <a:pt x="6807" y="10450"/>
                    <a:pt x="6938" y="10436"/>
                    <a:pt x="7071" y="10436"/>
                  </a:cubicBezTo>
                  <a:cubicBezTo>
                    <a:pt x="7670" y="10436"/>
                    <a:pt x="8304" y="10729"/>
                    <a:pt x="8811" y="10983"/>
                  </a:cubicBezTo>
                  <a:cubicBezTo>
                    <a:pt x="9418" y="11292"/>
                    <a:pt x="10002" y="11638"/>
                    <a:pt x="10549" y="12031"/>
                  </a:cubicBezTo>
                  <a:cubicBezTo>
                    <a:pt x="10555" y="12034"/>
                    <a:pt x="10561" y="12036"/>
                    <a:pt x="10566" y="12036"/>
                  </a:cubicBezTo>
                  <a:cubicBezTo>
                    <a:pt x="10595" y="12036"/>
                    <a:pt x="10615" y="11991"/>
                    <a:pt x="10585" y="11971"/>
                  </a:cubicBezTo>
                  <a:cubicBezTo>
                    <a:pt x="9918" y="11507"/>
                    <a:pt x="9287" y="10995"/>
                    <a:pt x="8549" y="10626"/>
                  </a:cubicBezTo>
                  <a:cubicBezTo>
                    <a:pt x="8082" y="10397"/>
                    <a:pt x="7557" y="10168"/>
                    <a:pt x="7029" y="10168"/>
                  </a:cubicBezTo>
                  <a:cubicBezTo>
                    <a:pt x="6924" y="10168"/>
                    <a:pt x="6820" y="10177"/>
                    <a:pt x="6716" y="10197"/>
                  </a:cubicBezTo>
                  <a:cubicBezTo>
                    <a:pt x="6727" y="10126"/>
                    <a:pt x="6739" y="10054"/>
                    <a:pt x="6751" y="9983"/>
                  </a:cubicBezTo>
                  <a:cubicBezTo>
                    <a:pt x="6811" y="9590"/>
                    <a:pt x="6858" y="9197"/>
                    <a:pt x="6894" y="8816"/>
                  </a:cubicBezTo>
                  <a:cubicBezTo>
                    <a:pt x="7363" y="8777"/>
                    <a:pt x="7837" y="8756"/>
                    <a:pt x="8311" y="8756"/>
                  </a:cubicBezTo>
                  <a:cubicBezTo>
                    <a:pt x="8849" y="8756"/>
                    <a:pt x="9387" y="8783"/>
                    <a:pt x="9918" y="8840"/>
                  </a:cubicBezTo>
                  <a:cubicBezTo>
                    <a:pt x="10966" y="8923"/>
                    <a:pt x="12097" y="8935"/>
                    <a:pt x="13109" y="9197"/>
                  </a:cubicBezTo>
                  <a:cubicBezTo>
                    <a:pt x="13112" y="9205"/>
                    <a:pt x="13117" y="9208"/>
                    <a:pt x="13122" y="9208"/>
                  </a:cubicBezTo>
                  <a:cubicBezTo>
                    <a:pt x="13139" y="9208"/>
                    <a:pt x="13163" y="9173"/>
                    <a:pt x="13145" y="9173"/>
                  </a:cubicBezTo>
                  <a:cubicBezTo>
                    <a:pt x="12145" y="8911"/>
                    <a:pt x="11097" y="8852"/>
                    <a:pt x="10085" y="8745"/>
                  </a:cubicBezTo>
                  <a:cubicBezTo>
                    <a:pt x="9445" y="8664"/>
                    <a:pt x="8800" y="8624"/>
                    <a:pt x="8154" y="8624"/>
                  </a:cubicBezTo>
                  <a:cubicBezTo>
                    <a:pt x="7742" y="8624"/>
                    <a:pt x="7330" y="8641"/>
                    <a:pt x="6918" y="8673"/>
                  </a:cubicBezTo>
                  <a:cubicBezTo>
                    <a:pt x="6942" y="8340"/>
                    <a:pt x="6954" y="8006"/>
                    <a:pt x="6966" y="7673"/>
                  </a:cubicBezTo>
                  <a:cubicBezTo>
                    <a:pt x="8966" y="6804"/>
                    <a:pt x="10764" y="5518"/>
                    <a:pt x="12621" y="4387"/>
                  </a:cubicBezTo>
                  <a:lnTo>
                    <a:pt x="12621" y="4387"/>
                  </a:lnTo>
                  <a:cubicBezTo>
                    <a:pt x="10716" y="5375"/>
                    <a:pt x="8954" y="6637"/>
                    <a:pt x="6977" y="7471"/>
                  </a:cubicBezTo>
                  <a:lnTo>
                    <a:pt x="6977" y="6923"/>
                  </a:lnTo>
                  <a:cubicBezTo>
                    <a:pt x="6977" y="6828"/>
                    <a:pt x="6989" y="6744"/>
                    <a:pt x="6977" y="6649"/>
                  </a:cubicBezTo>
                  <a:cubicBezTo>
                    <a:pt x="7537" y="5768"/>
                    <a:pt x="8073" y="4863"/>
                    <a:pt x="8597" y="3958"/>
                  </a:cubicBezTo>
                  <a:cubicBezTo>
                    <a:pt x="9085" y="3113"/>
                    <a:pt x="9585" y="2244"/>
                    <a:pt x="9859" y="1291"/>
                  </a:cubicBezTo>
                  <a:cubicBezTo>
                    <a:pt x="9859" y="1285"/>
                    <a:pt x="9856" y="1282"/>
                    <a:pt x="9851" y="1282"/>
                  </a:cubicBezTo>
                  <a:cubicBezTo>
                    <a:pt x="9847" y="1282"/>
                    <a:pt x="9841" y="1285"/>
                    <a:pt x="9835" y="1291"/>
                  </a:cubicBezTo>
                  <a:cubicBezTo>
                    <a:pt x="9514" y="2279"/>
                    <a:pt x="8966" y="3149"/>
                    <a:pt x="8430" y="4030"/>
                  </a:cubicBezTo>
                  <a:cubicBezTo>
                    <a:pt x="7954" y="4815"/>
                    <a:pt x="7466" y="5589"/>
                    <a:pt x="6966" y="6363"/>
                  </a:cubicBezTo>
                  <a:cubicBezTo>
                    <a:pt x="6954" y="5768"/>
                    <a:pt x="6918" y="5161"/>
                    <a:pt x="6882" y="4565"/>
                  </a:cubicBezTo>
                  <a:cubicBezTo>
                    <a:pt x="6894" y="4280"/>
                    <a:pt x="6906" y="4006"/>
                    <a:pt x="6894" y="3720"/>
                  </a:cubicBezTo>
                  <a:cubicBezTo>
                    <a:pt x="6823" y="2470"/>
                    <a:pt x="6525" y="1220"/>
                    <a:pt x="6215" y="5"/>
                  </a:cubicBezTo>
                  <a:cubicBezTo>
                    <a:pt x="6215" y="1"/>
                    <a:pt x="6213" y="0"/>
                    <a:pt x="6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9" name="Google Shape;1549;p17"/>
          <p:cNvGrpSpPr/>
          <p:nvPr/>
        </p:nvGrpSpPr>
        <p:grpSpPr>
          <a:xfrm rot="-2416688" flipH="1">
            <a:off x="8135922" y="4061554"/>
            <a:ext cx="933971" cy="1508171"/>
            <a:chOff x="3377800" y="4037825"/>
            <a:chExt cx="342025" cy="552300"/>
          </a:xfrm>
        </p:grpSpPr>
        <p:sp>
          <p:nvSpPr>
            <p:cNvPr id="1550" name="Google Shape;1550;p17"/>
            <p:cNvSpPr/>
            <p:nvPr/>
          </p:nvSpPr>
          <p:spPr>
            <a:xfrm>
              <a:off x="3377800" y="4038125"/>
              <a:ext cx="342025" cy="468300"/>
            </a:xfrm>
            <a:custGeom>
              <a:avLst/>
              <a:gdLst/>
              <a:ahLst/>
              <a:cxnLst/>
              <a:rect l="l" t="t" r="r" b="b"/>
              <a:pathLst>
                <a:path w="13681" h="18732" extrusionOk="0">
                  <a:moveTo>
                    <a:pt x="9894" y="1"/>
                  </a:moveTo>
                  <a:cubicBezTo>
                    <a:pt x="8477" y="667"/>
                    <a:pt x="7144" y="1513"/>
                    <a:pt x="5929" y="2501"/>
                  </a:cubicBezTo>
                  <a:cubicBezTo>
                    <a:pt x="5441" y="2894"/>
                    <a:pt x="5167" y="3489"/>
                    <a:pt x="5191" y="4108"/>
                  </a:cubicBezTo>
                  <a:lnTo>
                    <a:pt x="5191" y="4120"/>
                  </a:lnTo>
                  <a:cubicBezTo>
                    <a:pt x="5251" y="5466"/>
                    <a:pt x="5715" y="5811"/>
                    <a:pt x="5429" y="6442"/>
                  </a:cubicBezTo>
                  <a:cubicBezTo>
                    <a:pt x="5348" y="6630"/>
                    <a:pt x="5259" y="6706"/>
                    <a:pt x="5176" y="6706"/>
                  </a:cubicBezTo>
                  <a:cubicBezTo>
                    <a:pt x="4981" y="6706"/>
                    <a:pt x="4820" y="6282"/>
                    <a:pt x="4870" y="5906"/>
                  </a:cubicBezTo>
                  <a:cubicBezTo>
                    <a:pt x="4953" y="5370"/>
                    <a:pt x="5036" y="5358"/>
                    <a:pt x="4894" y="4692"/>
                  </a:cubicBezTo>
                  <a:cubicBezTo>
                    <a:pt x="4798" y="4311"/>
                    <a:pt x="4751" y="3942"/>
                    <a:pt x="4739" y="3561"/>
                  </a:cubicBezTo>
                  <a:cubicBezTo>
                    <a:pt x="4132" y="4156"/>
                    <a:pt x="3560" y="4811"/>
                    <a:pt x="3072" y="5525"/>
                  </a:cubicBezTo>
                  <a:cubicBezTo>
                    <a:pt x="2893" y="5775"/>
                    <a:pt x="2715" y="6037"/>
                    <a:pt x="2548" y="6299"/>
                  </a:cubicBezTo>
                  <a:cubicBezTo>
                    <a:pt x="2227" y="6811"/>
                    <a:pt x="2096" y="7430"/>
                    <a:pt x="2191" y="8037"/>
                  </a:cubicBezTo>
                  <a:lnTo>
                    <a:pt x="2191" y="8049"/>
                  </a:lnTo>
                  <a:cubicBezTo>
                    <a:pt x="2393" y="9335"/>
                    <a:pt x="2643" y="9645"/>
                    <a:pt x="3084" y="10180"/>
                  </a:cubicBezTo>
                  <a:cubicBezTo>
                    <a:pt x="3429" y="10597"/>
                    <a:pt x="3632" y="10740"/>
                    <a:pt x="3715" y="11109"/>
                  </a:cubicBezTo>
                  <a:cubicBezTo>
                    <a:pt x="3758" y="11286"/>
                    <a:pt x="3653" y="11373"/>
                    <a:pt x="3491" y="11373"/>
                  </a:cubicBezTo>
                  <a:cubicBezTo>
                    <a:pt x="3337" y="11373"/>
                    <a:pt x="3132" y="11295"/>
                    <a:pt x="2953" y="11145"/>
                  </a:cubicBezTo>
                  <a:cubicBezTo>
                    <a:pt x="2631" y="10895"/>
                    <a:pt x="2524" y="10335"/>
                    <a:pt x="2215" y="9895"/>
                  </a:cubicBezTo>
                  <a:cubicBezTo>
                    <a:pt x="1941" y="9514"/>
                    <a:pt x="1631" y="8978"/>
                    <a:pt x="1643" y="7859"/>
                  </a:cubicBezTo>
                  <a:lnTo>
                    <a:pt x="1643" y="7859"/>
                  </a:lnTo>
                  <a:cubicBezTo>
                    <a:pt x="1000" y="9073"/>
                    <a:pt x="524" y="10371"/>
                    <a:pt x="226" y="11716"/>
                  </a:cubicBezTo>
                  <a:cubicBezTo>
                    <a:pt x="95" y="12347"/>
                    <a:pt x="286" y="13014"/>
                    <a:pt x="738" y="13490"/>
                  </a:cubicBezTo>
                  <a:lnTo>
                    <a:pt x="750" y="13502"/>
                  </a:lnTo>
                  <a:cubicBezTo>
                    <a:pt x="1643" y="14431"/>
                    <a:pt x="1869" y="14395"/>
                    <a:pt x="2465" y="14598"/>
                  </a:cubicBezTo>
                  <a:cubicBezTo>
                    <a:pt x="3060" y="14800"/>
                    <a:pt x="3191" y="15121"/>
                    <a:pt x="2893" y="15431"/>
                  </a:cubicBezTo>
                  <a:cubicBezTo>
                    <a:pt x="2814" y="15511"/>
                    <a:pt x="2742" y="15544"/>
                    <a:pt x="2672" y="15544"/>
                  </a:cubicBezTo>
                  <a:cubicBezTo>
                    <a:pt x="2479" y="15544"/>
                    <a:pt x="2300" y="15291"/>
                    <a:pt x="2012" y="15038"/>
                  </a:cubicBezTo>
                  <a:cubicBezTo>
                    <a:pt x="1619" y="14681"/>
                    <a:pt x="1238" y="14657"/>
                    <a:pt x="631" y="14086"/>
                  </a:cubicBezTo>
                  <a:cubicBezTo>
                    <a:pt x="393" y="13824"/>
                    <a:pt x="191" y="13538"/>
                    <a:pt x="36" y="13228"/>
                  </a:cubicBezTo>
                  <a:lnTo>
                    <a:pt x="36" y="13228"/>
                  </a:lnTo>
                  <a:cubicBezTo>
                    <a:pt x="0" y="14419"/>
                    <a:pt x="250" y="15491"/>
                    <a:pt x="905" y="16288"/>
                  </a:cubicBezTo>
                  <a:cubicBezTo>
                    <a:pt x="1822" y="17421"/>
                    <a:pt x="2983" y="17644"/>
                    <a:pt x="3756" y="17644"/>
                  </a:cubicBezTo>
                  <a:cubicBezTo>
                    <a:pt x="4258" y="17644"/>
                    <a:pt x="4596" y="17550"/>
                    <a:pt x="4596" y="17550"/>
                  </a:cubicBezTo>
                  <a:cubicBezTo>
                    <a:pt x="4596" y="17550"/>
                    <a:pt x="6045" y="18732"/>
                    <a:pt x="8091" y="18732"/>
                  </a:cubicBezTo>
                  <a:cubicBezTo>
                    <a:pt x="9000" y="18732"/>
                    <a:pt x="10027" y="18498"/>
                    <a:pt x="11097" y="17824"/>
                  </a:cubicBezTo>
                  <a:cubicBezTo>
                    <a:pt x="11621" y="17491"/>
                    <a:pt x="12085" y="17074"/>
                    <a:pt x="12466" y="16586"/>
                  </a:cubicBezTo>
                  <a:lnTo>
                    <a:pt x="12466" y="16586"/>
                  </a:lnTo>
                  <a:cubicBezTo>
                    <a:pt x="11383" y="16907"/>
                    <a:pt x="8954" y="16776"/>
                    <a:pt x="8061" y="16884"/>
                  </a:cubicBezTo>
                  <a:cubicBezTo>
                    <a:pt x="7549" y="16952"/>
                    <a:pt x="7284" y="17016"/>
                    <a:pt x="7079" y="17016"/>
                  </a:cubicBezTo>
                  <a:cubicBezTo>
                    <a:pt x="6926" y="17016"/>
                    <a:pt x="6807" y="16980"/>
                    <a:pt x="6644" y="16884"/>
                  </a:cubicBezTo>
                  <a:cubicBezTo>
                    <a:pt x="6263" y="16669"/>
                    <a:pt x="6489" y="16110"/>
                    <a:pt x="6941" y="16026"/>
                  </a:cubicBezTo>
                  <a:cubicBezTo>
                    <a:pt x="6966" y="16021"/>
                    <a:pt x="6995" y="16018"/>
                    <a:pt x="7028" y="16018"/>
                  </a:cubicBezTo>
                  <a:cubicBezTo>
                    <a:pt x="7437" y="16018"/>
                    <a:pt x="8460" y="16400"/>
                    <a:pt x="9910" y="16400"/>
                  </a:cubicBezTo>
                  <a:cubicBezTo>
                    <a:pt x="10415" y="16400"/>
                    <a:pt x="10972" y="16354"/>
                    <a:pt x="11573" y="16229"/>
                  </a:cubicBezTo>
                  <a:lnTo>
                    <a:pt x="11585" y="16229"/>
                  </a:lnTo>
                  <a:cubicBezTo>
                    <a:pt x="12549" y="16026"/>
                    <a:pt x="13288" y="15252"/>
                    <a:pt x="13466" y="14288"/>
                  </a:cubicBezTo>
                  <a:cubicBezTo>
                    <a:pt x="13680" y="13109"/>
                    <a:pt x="13597" y="11776"/>
                    <a:pt x="13311" y="10347"/>
                  </a:cubicBezTo>
                  <a:cubicBezTo>
                    <a:pt x="12883" y="10990"/>
                    <a:pt x="12359" y="11550"/>
                    <a:pt x="11752" y="12026"/>
                  </a:cubicBezTo>
                  <a:cubicBezTo>
                    <a:pt x="11163" y="12488"/>
                    <a:pt x="10479" y="12595"/>
                    <a:pt x="9840" y="12595"/>
                  </a:cubicBezTo>
                  <a:cubicBezTo>
                    <a:pt x="9295" y="12595"/>
                    <a:pt x="8782" y="12518"/>
                    <a:pt x="8389" y="12518"/>
                  </a:cubicBezTo>
                  <a:cubicBezTo>
                    <a:pt x="8282" y="12518"/>
                    <a:pt x="8184" y="12523"/>
                    <a:pt x="8096" y="12538"/>
                  </a:cubicBezTo>
                  <a:cubicBezTo>
                    <a:pt x="7592" y="12614"/>
                    <a:pt x="7196" y="12926"/>
                    <a:pt x="6983" y="12926"/>
                  </a:cubicBezTo>
                  <a:cubicBezTo>
                    <a:pt x="6864" y="12926"/>
                    <a:pt x="6802" y="12828"/>
                    <a:pt x="6811" y="12538"/>
                  </a:cubicBezTo>
                  <a:cubicBezTo>
                    <a:pt x="6829" y="11907"/>
                    <a:pt x="7352" y="11684"/>
                    <a:pt x="8219" y="11684"/>
                  </a:cubicBezTo>
                  <a:cubicBezTo>
                    <a:pt x="8481" y="11684"/>
                    <a:pt x="8775" y="11704"/>
                    <a:pt x="9097" y="11740"/>
                  </a:cubicBezTo>
                  <a:cubicBezTo>
                    <a:pt x="9285" y="11761"/>
                    <a:pt x="9469" y="11772"/>
                    <a:pt x="9651" y="11772"/>
                  </a:cubicBezTo>
                  <a:cubicBezTo>
                    <a:pt x="10802" y="11772"/>
                    <a:pt x="11823" y="11324"/>
                    <a:pt x="12728" y="10121"/>
                  </a:cubicBezTo>
                  <a:cubicBezTo>
                    <a:pt x="12990" y="9764"/>
                    <a:pt x="13085" y="9299"/>
                    <a:pt x="12966" y="8859"/>
                  </a:cubicBezTo>
                  <a:cubicBezTo>
                    <a:pt x="12907" y="8621"/>
                    <a:pt x="12835" y="8383"/>
                    <a:pt x="12764" y="8144"/>
                  </a:cubicBezTo>
                  <a:cubicBezTo>
                    <a:pt x="12478" y="7156"/>
                    <a:pt x="12168" y="6192"/>
                    <a:pt x="11871" y="5299"/>
                  </a:cubicBezTo>
                  <a:cubicBezTo>
                    <a:pt x="11561" y="5727"/>
                    <a:pt x="11061" y="5894"/>
                    <a:pt x="10442" y="6370"/>
                  </a:cubicBezTo>
                  <a:cubicBezTo>
                    <a:pt x="9620" y="7001"/>
                    <a:pt x="9811" y="7299"/>
                    <a:pt x="9358" y="7597"/>
                  </a:cubicBezTo>
                  <a:cubicBezTo>
                    <a:pt x="9234" y="7679"/>
                    <a:pt x="9126" y="7718"/>
                    <a:pt x="9041" y="7718"/>
                  </a:cubicBezTo>
                  <a:cubicBezTo>
                    <a:pt x="8816" y="7718"/>
                    <a:pt x="8742" y="7445"/>
                    <a:pt x="8906" y="6954"/>
                  </a:cubicBezTo>
                  <a:cubicBezTo>
                    <a:pt x="9132" y="6275"/>
                    <a:pt x="9989" y="6478"/>
                    <a:pt x="10775" y="5287"/>
                  </a:cubicBezTo>
                  <a:cubicBezTo>
                    <a:pt x="11073" y="4823"/>
                    <a:pt x="11263" y="4299"/>
                    <a:pt x="11335" y="3751"/>
                  </a:cubicBezTo>
                  <a:cubicBezTo>
                    <a:pt x="10537" y="1513"/>
                    <a:pt x="9894" y="1"/>
                    <a:pt x="98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7"/>
            <p:cNvSpPr/>
            <p:nvPr/>
          </p:nvSpPr>
          <p:spPr>
            <a:xfrm>
              <a:off x="3377800" y="4037825"/>
              <a:ext cx="247675" cy="441175"/>
            </a:xfrm>
            <a:custGeom>
              <a:avLst/>
              <a:gdLst/>
              <a:ahLst/>
              <a:cxnLst/>
              <a:rect l="l" t="t" r="r" b="b"/>
              <a:pathLst>
                <a:path w="9907" h="17647" extrusionOk="0">
                  <a:moveTo>
                    <a:pt x="9906" y="1"/>
                  </a:moveTo>
                  <a:lnTo>
                    <a:pt x="9906" y="1"/>
                  </a:lnTo>
                  <a:cubicBezTo>
                    <a:pt x="8477" y="667"/>
                    <a:pt x="7144" y="1513"/>
                    <a:pt x="5929" y="2501"/>
                  </a:cubicBezTo>
                  <a:cubicBezTo>
                    <a:pt x="5453" y="2894"/>
                    <a:pt x="5179" y="3489"/>
                    <a:pt x="5203" y="4108"/>
                  </a:cubicBezTo>
                  <a:lnTo>
                    <a:pt x="5203" y="4120"/>
                  </a:lnTo>
                  <a:cubicBezTo>
                    <a:pt x="5251" y="5466"/>
                    <a:pt x="5727" y="5811"/>
                    <a:pt x="5441" y="6442"/>
                  </a:cubicBezTo>
                  <a:cubicBezTo>
                    <a:pt x="5360" y="6630"/>
                    <a:pt x="5271" y="6706"/>
                    <a:pt x="5188" y="6706"/>
                  </a:cubicBezTo>
                  <a:cubicBezTo>
                    <a:pt x="4993" y="6706"/>
                    <a:pt x="4832" y="6282"/>
                    <a:pt x="4882" y="5906"/>
                  </a:cubicBezTo>
                  <a:cubicBezTo>
                    <a:pt x="4953" y="5370"/>
                    <a:pt x="5048" y="5358"/>
                    <a:pt x="4906" y="4692"/>
                  </a:cubicBezTo>
                  <a:cubicBezTo>
                    <a:pt x="4810" y="4311"/>
                    <a:pt x="4763" y="3942"/>
                    <a:pt x="4751" y="3561"/>
                  </a:cubicBezTo>
                  <a:cubicBezTo>
                    <a:pt x="4132" y="4156"/>
                    <a:pt x="3572" y="4811"/>
                    <a:pt x="3072" y="5525"/>
                  </a:cubicBezTo>
                  <a:cubicBezTo>
                    <a:pt x="2893" y="5775"/>
                    <a:pt x="2727" y="6037"/>
                    <a:pt x="2560" y="6299"/>
                  </a:cubicBezTo>
                  <a:cubicBezTo>
                    <a:pt x="2227" y="6811"/>
                    <a:pt x="2096" y="7430"/>
                    <a:pt x="2203" y="8037"/>
                  </a:cubicBezTo>
                  <a:lnTo>
                    <a:pt x="2203" y="8049"/>
                  </a:lnTo>
                  <a:cubicBezTo>
                    <a:pt x="2405" y="9335"/>
                    <a:pt x="2655" y="9645"/>
                    <a:pt x="3096" y="10180"/>
                  </a:cubicBezTo>
                  <a:cubicBezTo>
                    <a:pt x="3441" y="10597"/>
                    <a:pt x="3643" y="10740"/>
                    <a:pt x="3727" y="11109"/>
                  </a:cubicBezTo>
                  <a:cubicBezTo>
                    <a:pt x="3763" y="11287"/>
                    <a:pt x="3659" y="11373"/>
                    <a:pt x="3498" y="11373"/>
                  </a:cubicBezTo>
                  <a:cubicBezTo>
                    <a:pt x="3346" y="11373"/>
                    <a:pt x="3144" y="11295"/>
                    <a:pt x="2965" y="11145"/>
                  </a:cubicBezTo>
                  <a:cubicBezTo>
                    <a:pt x="2643" y="10895"/>
                    <a:pt x="2536" y="10335"/>
                    <a:pt x="2215" y="9895"/>
                  </a:cubicBezTo>
                  <a:cubicBezTo>
                    <a:pt x="1953" y="9514"/>
                    <a:pt x="1643" y="8978"/>
                    <a:pt x="1655" y="7859"/>
                  </a:cubicBezTo>
                  <a:lnTo>
                    <a:pt x="1655" y="7859"/>
                  </a:lnTo>
                  <a:cubicBezTo>
                    <a:pt x="1012" y="9073"/>
                    <a:pt x="524" y="10371"/>
                    <a:pt x="226" y="11716"/>
                  </a:cubicBezTo>
                  <a:cubicBezTo>
                    <a:pt x="95" y="12347"/>
                    <a:pt x="286" y="13014"/>
                    <a:pt x="738" y="13490"/>
                  </a:cubicBezTo>
                  <a:lnTo>
                    <a:pt x="750" y="13502"/>
                  </a:lnTo>
                  <a:cubicBezTo>
                    <a:pt x="1643" y="14431"/>
                    <a:pt x="1869" y="14395"/>
                    <a:pt x="2477" y="14598"/>
                  </a:cubicBezTo>
                  <a:cubicBezTo>
                    <a:pt x="3072" y="14800"/>
                    <a:pt x="3203" y="15122"/>
                    <a:pt x="2905" y="15431"/>
                  </a:cubicBezTo>
                  <a:cubicBezTo>
                    <a:pt x="2826" y="15511"/>
                    <a:pt x="2754" y="15544"/>
                    <a:pt x="2684" y="15544"/>
                  </a:cubicBezTo>
                  <a:cubicBezTo>
                    <a:pt x="2491" y="15544"/>
                    <a:pt x="2312" y="15291"/>
                    <a:pt x="2024" y="15038"/>
                  </a:cubicBezTo>
                  <a:cubicBezTo>
                    <a:pt x="1631" y="14681"/>
                    <a:pt x="1250" y="14657"/>
                    <a:pt x="643" y="14086"/>
                  </a:cubicBezTo>
                  <a:cubicBezTo>
                    <a:pt x="393" y="13824"/>
                    <a:pt x="191" y="13538"/>
                    <a:pt x="48" y="13228"/>
                  </a:cubicBezTo>
                  <a:lnTo>
                    <a:pt x="48" y="13228"/>
                  </a:lnTo>
                  <a:cubicBezTo>
                    <a:pt x="0" y="14419"/>
                    <a:pt x="262" y="15491"/>
                    <a:pt x="905" y="16288"/>
                  </a:cubicBezTo>
                  <a:cubicBezTo>
                    <a:pt x="1602" y="17147"/>
                    <a:pt x="2643" y="17646"/>
                    <a:pt x="3735" y="17646"/>
                  </a:cubicBezTo>
                  <a:cubicBezTo>
                    <a:pt x="3930" y="17646"/>
                    <a:pt x="4126" y="17630"/>
                    <a:pt x="4322" y="17598"/>
                  </a:cubicBezTo>
                  <a:cubicBezTo>
                    <a:pt x="3715" y="8121"/>
                    <a:pt x="9906" y="1"/>
                    <a:pt x="99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7"/>
            <p:cNvSpPr/>
            <p:nvPr/>
          </p:nvSpPr>
          <p:spPr>
            <a:xfrm>
              <a:off x="3474525" y="4140925"/>
              <a:ext cx="92325" cy="449200"/>
            </a:xfrm>
            <a:custGeom>
              <a:avLst/>
              <a:gdLst/>
              <a:ahLst/>
              <a:cxnLst/>
              <a:rect l="l" t="t" r="r" b="b"/>
              <a:pathLst>
                <a:path w="3693" h="17968" extrusionOk="0">
                  <a:moveTo>
                    <a:pt x="3609" y="0"/>
                  </a:moveTo>
                  <a:cubicBezTo>
                    <a:pt x="3590" y="0"/>
                    <a:pt x="3572" y="10"/>
                    <a:pt x="3561" y="32"/>
                  </a:cubicBezTo>
                  <a:cubicBezTo>
                    <a:pt x="2084" y="2901"/>
                    <a:pt x="822" y="5914"/>
                    <a:pt x="310" y="9128"/>
                  </a:cubicBezTo>
                  <a:cubicBezTo>
                    <a:pt x="60" y="10617"/>
                    <a:pt x="1" y="12129"/>
                    <a:pt x="120" y="13641"/>
                  </a:cubicBezTo>
                  <a:cubicBezTo>
                    <a:pt x="179" y="14379"/>
                    <a:pt x="298" y="15117"/>
                    <a:pt x="453" y="15855"/>
                  </a:cubicBezTo>
                  <a:cubicBezTo>
                    <a:pt x="608" y="16534"/>
                    <a:pt x="739" y="17320"/>
                    <a:pt x="1179" y="17879"/>
                  </a:cubicBezTo>
                  <a:cubicBezTo>
                    <a:pt x="1227" y="17941"/>
                    <a:pt x="1291" y="17968"/>
                    <a:pt x="1357" y="17968"/>
                  </a:cubicBezTo>
                  <a:cubicBezTo>
                    <a:pt x="1507" y="17968"/>
                    <a:pt x="1668" y="17834"/>
                    <a:pt x="1668" y="17677"/>
                  </a:cubicBezTo>
                  <a:cubicBezTo>
                    <a:pt x="1656" y="17034"/>
                    <a:pt x="1346" y="16403"/>
                    <a:pt x="1203" y="15784"/>
                  </a:cubicBezTo>
                  <a:cubicBezTo>
                    <a:pt x="1025" y="15034"/>
                    <a:pt x="906" y="14272"/>
                    <a:pt x="834" y="13498"/>
                  </a:cubicBezTo>
                  <a:cubicBezTo>
                    <a:pt x="703" y="11998"/>
                    <a:pt x="751" y="10486"/>
                    <a:pt x="953" y="8985"/>
                  </a:cubicBezTo>
                  <a:cubicBezTo>
                    <a:pt x="1370" y="5902"/>
                    <a:pt x="2406" y="2925"/>
                    <a:pt x="3668" y="103"/>
                  </a:cubicBezTo>
                  <a:cubicBezTo>
                    <a:pt x="3692" y="46"/>
                    <a:pt x="3649" y="0"/>
                    <a:pt x="3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3" name="Google Shape;1553;p17"/>
          <p:cNvGrpSpPr/>
          <p:nvPr/>
        </p:nvGrpSpPr>
        <p:grpSpPr>
          <a:xfrm rot="-8220559" flipH="1">
            <a:off x="8502445" y="-528772"/>
            <a:ext cx="837538" cy="1916000"/>
            <a:chOff x="5067575" y="3176425"/>
            <a:chExt cx="473000" cy="1081975"/>
          </a:xfrm>
        </p:grpSpPr>
        <p:sp>
          <p:nvSpPr>
            <p:cNvPr id="1554" name="Google Shape;1554;p17"/>
            <p:cNvSpPr/>
            <p:nvPr/>
          </p:nvSpPr>
          <p:spPr>
            <a:xfrm>
              <a:off x="5067875" y="3176425"/>
              <a:ext cx="472700" cy="964425"/>
            </a:xfrm>
            <a:custGeom>
              <a:avLst/>
              <a:gdLst/>
              <a:ahLst/>
              <a:cxnLst/>
              <a:rect l="l" t="t" r="r" b="b"/>
              <a:pathLst>
                <a:path w="18908" h="38577" extrusionOk="0">
                  <a:moveTo>
                    <a:pt x="16122" y="0"/>
                  </a:moveTo>
                  <a:cubicBezTo>
                    <a:pt x="16122" y="0"/>
                    <a:pt x="14824" y="702"/>
                    <a:pt x="11205" y="2381"/>
                  </a:cubicBezTo>
                  <a:cubicBezTo>
                    <a:pt x="7597" y="4060"/>
                    <a:pt x="1" y="11632"/>
                    <a:pt x="2096" y="24360"/>
                  </a:cubicBezTo>
                  <a:cubicBezTo>
                    <a:pt x="4013" y="35981"/>
                    <a:pt x="10502" y="38576"/>
                    <a:pt x="10502" y="38576"/>
                  </a:cubicBezTo>
                  <a:cubicBezTo>
                    <a:pt x="10502" y="38576"/>
                    <a:pt x="18908" y="31849"/>
                    <a:pt x="17848" y="18669"/>
                  </a:cubicBezTo>
                  <a:cubicBezTo>
                    <a:pt x="16741" y="4905"/>
                    <a:pt x="16122" y="0"/>
                    <a:pt x="16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7"/>
            <p:cNvSpPr/>
            <p:nvPr/>
          </p:nvSpPr>
          <p:spPr>
            <a:xfrm>
              <a:off x="5067575" y="3176425"/>
              <a:ext cx="403350" cy="964425"/>
            </a:xfrm>
            <a:custGeom>
              <a:avLst/>
              <a:gdLst/>
              <a:ahLst/>
              <a:cxnLst/>
              <a:rect l="l" t="t" r="r" b="b"/>
              <a:pathLst>
                <a:path w="16134" h="38577" extrusionOk="0">
                  <a:moveTo>
                    <a:pt x="16134" y="0"/>
                  </a:moveTo>
                  <a:cubicBezTo>
                    <a:pt x="16134" y="0"/>
                    <a:pt x="14836" y="703"/>
                    <a:pt x="11217" y="2381"/>
                  </a:cubicBezTo>
                  <a:cubicBezTo>
                    <a:pt x="7609" y="4060"/>
                    <a:pt x="1" y="11632"/>
                    <a:pt x="2096" y="24360"/>
                  </a:cubicBezTo>
                  <a:cubicBezTo>
                    <a:pt x="4013" y="35981"/>
                    <a:pt x="10514" y="38576"/>
                    <a:pt x="10514" y="38576"/>
                  </a:cubicBezTo>
                  <a:cubicBezTo>
                    <a:pt x="10514" y="38576"/>
                    <a:pt x="10597" y="38505"/>
                    <a:pt x="10764" y="38362"/>
                  </a:cubicBezTo>
                  <a:cubicBezTo>
                    <a:pt x="9800" y="35600"/>
                    <a:pt x="8883" y="31897"/>
                    <a:pt x="8181" y="26920"/>
                  </a:cubicBezTo>
                  <a:cubicBezTo>
                    <a:pt x="5526" y="8061"/>
                    <a:pt x="16133" y="1"/>
                    <a:pt x="16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7"/>
            <p:cNvSpPr/>
            <p:nvPr/>
          </p:nvSpPr>
          <p:spPr>
            <a:xfrm>
              <a:off x="5249150" y="3221450"/>
              <a:ext cx="178150" cy="1036950"/>
            </a:xfrm>
            <a:custGeom>
              <a:avLst/>
              <a:gdLst/>
              <a:ahLst/>
              <a:cxnLst/>
              <a:rect l="l" t="t" r="r" b="b"/>
              <a:pathLst>
                <a:path w="7126" h="41478" extrusionOk="0">
                  <a:moveTo>
                    <a:pt x="6845" y="1"/>
                  </a:moveTo>
                  <a:cubicBezTo>
                    <a:pt x="6807" y="1"/>
                    <a:pt x="6771" y="14"/>
                    <a:pt x="6740" y="44"/>
                  </a:cubicBezTo>
                  <a:cubicBezTo>
                    <a:pt x="4358" y="2461"/>
                    <a:pt x="3275" y="5640"/>
                    <a:pt x="2251" y="8807"/>
                  </a:cubicBezTo>
                  <a:cubicBezTo>
                    <a:pt x="1084" y="12332"/>
                    <a:pt x="417" y="16023"/>
                    <a:pt x="275" y="19737"/>
                  </a:cubicBezTo>
                  <a:cubicBezTo>
                    <a:pt x="1" y="27250"/>
                    <a:pt x="751" y="34977"/>
                    <a:pt x="5216" y="41288"/>
                  </a:cubicBezTo>
                  <a:cubicBezTo>
                    <a:pt x="5312" y="41421"/>
                    <a:pt x="5435" y="41477"/>
                    <a:pt x="5556" y="41477"/>
                  </a:cubicBezTo>
                  <a:cubicBezTo>
                    <a:pt x="5900" y="41477"/>
                    <a:pt x="6238" y="41032"/>
                    <a:pt x="5966" y="40645"/>
                  </a:cubicBezTo>
                  <a:cubicBezTo>
                    <a:pt x="1680" y="34537"/>
                    <a:pt x="929" y="26857"/>
                    <a:pt x="1179" y="19606"/>
                  </a:cubicBezTo>
                  <a:cubicBezTo>
                    <a:pt x="1310" y="16070"/>
                    <a:pt x="1751" y="12641"/>
                    <a:pt x="2787" y="9236"/>
                  </a:cubicBezTo>
                  <a:cubicBezTo>
                    <a:pt x="3739" y="6152"/>
                    <a:pt x="4775" y="2735"/>
                    <a:pt x="7014" y="295"/>
                  </a:cubicBezTo>
                  <a:cubicBezTo>
                    <a:pt x="7126" y="173"/>
                    <a:pt x="6981" y="1"/>
                    <a:pt x="6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7"/>
            <p:cNvSpPr/>
            <p:nvPr/>
          </p:nvSpPr>
          <p:spPr>
            <a:xfrm>
              <a:off x="5111350" y="3176425"/>
              <a:ext cx="404525" cy="893625"/>
            </a:xfrm>
            <a:custGeom>
              <a:avLst/>
              <a:gdLst/>
              <a:ahLst/>
              <a:cxnLst/>
              <a:rect l="l" t="t" r="r" b="b"/>
              <a:pathLst>
                <a:path w="16181" h="35745" extrusionOk="0">
                  <a:moveTo>
                    <a:pt x="14383" y="0"/>
                  </a:moveTo>
                  <a:cubicBezTo>
                    <a:pt x="14383" y="0"/>
                    <a:pt x="14264" y="60"/>
                    <a:pt x="14014" y="179"/>
                  </a:cubicBezTo>
                  <a:cubicBezTo>
                    <a:pt x="13347" y="869"/>
                    <a:pt x="12680" y="1560"/>
                    <a:pt x="12002" y="2238"/>
                  </a:cubicBezTo>
                  <a:cubicBezTo>
                    <a:pt x="11983" y="2257"/>
                    <a:pt x="12001" y="2297"/>
                    <a:pt x="12021" y="2297"/>
                  </a:cubicBezTo>
                  <a:cubicBezTo>
                    <a:pt x="12026" y="2297"/>
                    <a:pt x="12032" y="2294"/>
                    <a:pt x="12037" y="2286"/>
                  </a:cubicBezTo>
                  <a:cubicBezTo>
                    <a:pt x="12835" y="1572"/>
                    <a:pt x="13633" y="833"/>
                    <a:pt x="14383" y="60"/>
                  </a:cubicBezTo>
                  <a:cubicBezTo>
                    <a:pt x="14383" y="12"/>
                    <a:pt x="14383" y="0"/>
                    <a:pt x="14383" y="0"/>
                  </a:cubicBezTo>
                  <a:close/>
                  <a:moveTo>
                    <a:pt x="11430" y="1453"/>
                  </a:moveTo>
                  <a:lnTo>
                    <a:pt x="11228" y="1548"/>
                  </a:lnTo>
                  <a:cubicBezTo>
                    <a:pt x="11252" y="1976"/>
                    <a:pt x="11347" y="2417"/>
                    <a:pt x="11621" y="2679"/>
                  </a:cubicBezTo>
                  <a:cubicBezTo>
                    <a:pt x="11636" y="2695"/>
                    <a:pt x="11654" y="2701"/>
                    <a:pt x="11671" y="2701"/>
                  </a:cubicBezTo>
                  <a:cubicBezTo>
                    <a:pt x="11719" y="2701"/>
                    <a:pt x="11764" y="2651"/>
                    <a:pt x="11764" y="2607"/>
                  </a:cubicBezTo>
                  <a:cubicBezTo>
                    <a:pt x="11740" y="2346"/>
                    <a:pt x="11585" y="2096"/>
                    <a:pt x="11525" y="1834"/>
                  </a:cubicBezTo>
                  <a:cubicBezTo>
                    <a:pt x="11490" y="1715"/>
                    <a:pt x="11454" y="1584"/>
                    <a:pt x="11430" y="1453"/>
                  </a:cubicBezTo>
                  <a:close/>
                  <a:moveTo>
                    <a:pt x="14550" y="1429"/>
                  </a:moveTo>
                  <a:cubicBezTo>
                    <a:pt x="13430" y="2643"/>
                    <a:pt x="12121" y="3679"/>
                    <a:pt x="10597" y="4286"/>
                  </a:cubicBezTo>
                  <a:cubicBezTo>
                    <a:pt x="10454" y="3810"/>
                    <a:pt x="10204" y="3358"/>
                    <a:pt x="10061" y="2881"/>
                  </a:cubicBezTo>
                  <a:cubicBezTo>
                    <a:pt x="9978" y="2655"/>
                    <a:pt x="9918" y="2417"/>
                    <a:pt x="9870" y="2191"/>
                  </a:cubicBezTo>
                  <a:lnTo>
                    <a:pt x="9668" y="2286"/>
                  </a:lnTo>
                  <a:cubicBezTo>
                    <a:pt x="9763" y="3048"/>
                    <a:pt x="9989" y="3810"/>
                    <a:pt x="10430" y="4346"/>
                  </a:cubicBezTo>
                  <a:lnTo>
                    <a:pt x="10382" y="4370"/>
                  </a:lnTo>
                  <a:cubicBezTo>
                    <a:pt x="10338" y="4392"/>
                    <a:pt x="10355" y="4454"/>
                    <a:pt x="10396" y="4454"/>
                  </a:cubicBezTo>
                  <a:cubicBezTo>
                    <a:pt x="10399" y="4454"/>
                    <a:pt x="10403" y="4454"/>
                    <a:pt x="10406" y="4453"/>
                  </a:cubicBezTo>
                  <a:cubicBezTo>
                    <a:pt x="11537" y="4286"/>
                    <a:pt x="12573" y="3453"/>
                    <a:pt x="13418" y="2727"/>
                  </a:cubicBezTo>
                  <a:cubicBezTo>
                    <a:pt x="13823" y="2381"/>
                    <a:pt x="14204" y="2000"/>
                    <a:pt x="14561" y="1607"/>
                  </a:cubicBezTo>
                  <a:cubicBezTo>
                    <a:pt x="14561" y="1548"/>
                    <a:pt x="14550" y="1488"/>
                    <a:pt x="14550" y="1429"/>
                  </a:cubicBezTo>
                  <a:close/>
                  <a:moveTo>
                    <a:pt x="14716" y="3084"/>
                  </a:moveTo>
                  <a:cubicBezTo>
                    <a:pt x="14133" y="3679"/>
                    <a:pt x="13514" y="4239"/>
                    <a:pt x="12871" y="4751"/>
                  </a:cubicBezTo>
                  <a:cubicBezTo>
                    <a:pt x="12573" y="4989"/>
                    <a:pt x="10490" y="6584"/>
                    <a:pt x="9608" y="6810"/>
                  </a:cubicBezTo>
                  <a:cubicBezTo>
                    <a:pt x="8882" y="5727"/>
                    <a:pt x="8192" y="4667"/>
                    <a:pt x="7680" y="3489"/>
                  </a:cubicBezTo>
                  <a:lnTo>
                    <a:pt x="7525" y="3596"/>
                  </a:lnTo>
                  <a:cubicBezTo>
                    <a:pt x="7952" y="4760"/>
                    <a:pt x="8522" y="5888"/>
                    <a:pt x="9317" y="6827"/>
                  </a:cubicBezTo>
                  <a:lnTo>
                    <a:pt x="9317" y="6827"/>
                  </a:lnTo>
                  <a:cubicBezTo>
                    <a:pt x="9287" y="6814"/>
                    <a:pt x="9259" y="6793"/>
                    <a:pt x="9239" y="6763"/>
                  </a:cubicBezTo>
                  <a:cubicBezTo>
                    <a:pt x="9235" y="6746"/>
                    <a:pt x="9224" y="6740"/>
                    <a:pt x="9212" y="6740"/>
                  </a:cubicBezTo>
                  <a:cubicBezTo>
                    <a:pt x="9189" y="6740"/>
                    <a:pt x="9164" y="6763"/>
                    <a:pt x="9180" y="6787"/>
                  </a:cubicBezTo>
                  <a:cubicBezTo>
                    <a:pt x="9243" y="6940"/>
                    <a:pt x="9372" y="7003"/>
                    <a:pt x="9542" y="7003"/>
                  </a:cubicBezTo>
                  <a:cubicBezTo>
                    <a:pt x="10270" y="7003"/>
                    <a:pt x="11755" y="5842"/>
                    <a:pt x="12073" y="5620"/>
                  </a:cubicBezTo>
                  <a:cubicBezTo>
                    <a:pt x="13037" y="4977"/>
                    <a:pt x="13930" y="4239"/>
                    <a:pt x="14752" y="3441"/>
                  </a:cubicBezTo>
                  <a:cubicBezTo>
                    <a:pt x="14740" y="3322"/>
                    <a:pt x="14728" y="3203"/>
                    <a:pt x="14716" y="3084"/>
                  </a:cubicBezTo>
                  <a:close/>
                  <a:moveTo>
                    <a:pt x="5668" y="5286"/>
                  </a:moveTo>
                  <a:lnTo>
                    <a:pt x="5548" y="5405"/>
                  </a:lnTo>
                  <a:cubicBezTo>
                    <a:pt x="6084" y="6977"/>
                    <a:pt x="7025" y="8382"/>
                    <a:pt x="8263" y="9489"/>
                  </a:cubicBezTo>
                  <a:lnTo>
                    <a:pt x="8275" y="9489"/>
                  </a:lnTo>
                  <a:cubicBezTo>
                    <a:pt x="8275" y="9501"/>
                    <a:pt x="8287" y="9525"/>
                    <a:pt x="8311" y="9525"/>
                  </a:cubicBezTo>
                  <a:lnTo>
                    <a:pt x="8335" y="9549"/>
                  </a:lnTo>
                  <a:cubicBezTo>
                    <a:pt x="8352" y="9566"/>
                    <a:pt x="8374" y="9574"/>
                    <a:pt x="8397" y="9574"/>
                  </a:cubicBezTo>
                  <a:cubicBezTo>
                    <a:pt x="8437" y="9574"/>
                    <a:pt x="8479" y="9551"/>
                    <a:pt x="8501" y="9513"/>
                  </a:cubicBezTo>
                  <a:cubicBezTo>
                    <a:pt x="11109" y="9430"/>
                    <a:pt x="13311" y="7775"/>
                    <a:pt x="14990" y="5798"/>
                  </a:cubicBezTo>
                  <a:cubicBezTo>
                    <a:pt x="14978" y="5667"/>
                    <a:pt x="14966" y="5536"/>
                    <a:pt x="14954" y="5417"/>
                  </a:cubicBezTo>
                  <a:cubicBezTo>
                    <a:pt x="14300" y="6191"/>
                    <a:pt x="13633" y="6965"/>
                    <a:pt x="12823" y="7620"/>
                  </a:cubicBezTo>
                  <a:cubicBezTo>
                    <a:pt x="11609" y="8596"/>
                    <a:pt x="10109" y="9346"/>
                    <a:pt x="8525" y="9442"/>
                  </a:cubicBezTo>
                  <a:cubicBezTo>
                    <a:pt x="8513" y="9406"/>
                    <a:pt x="8501" y="9370"/>
                    <a:pt x="8477" y="9346"/>
                  </a:cubicBezTo>
                  <a:cubicBezTo>
                    <a:pt x="7227" y="8239"/>
                    <a:pt x="6263" y="6846"/>
                    <a:pt x="5668" y="5286"/>
                  </a:cubicBezTo>
                  <a:close/>
                  <a:moveTo>
                    <a:pt x="3882" y="7489"/>
                  </a:moveTo>
                  <a:lnTo>
                    <a:pt x="3798" y="7596"/>
                  </a:lnTo>
                  <a:cubicBezTo>
                    <a:pt x="4584" y="9430"/>
                    <a:pt x="5656" y="11275"/>
                    <a:pt x="7370" y="12299"/>
                  </a:cubicBezTo>
                  <a:cubicBezTo>
                    <a:pt x="7370" y="12311"/>
                    <a:pt x="7382" y="12323"/>
                    <a:pt x="7394" y="12323"/>
                  </a:cubicBezTo>
                  <a:lnTo>
                    <a:pt x="7406" y="12323"/>
                  </a:lnTo>
                  <a:lnTo>
                    <a:pt x="7489" y="12371"/>
                  </a:lnTo>
                  <a:cubicBezTo>
                    <a:pt x="7502" y="12379"/>
                    <a:pt x="7516" y="12383"/>
                    <a:pt x="7529" y="12383"/>
                  </a:cubicBezTo>
                  <a:cubicBezTo>
                    <a:pt x="7554" y="12383"/>
                    <a:pt x="7577" y="12370"/>
                    <a:pt x="7584" y="12347"/>
                  </a:cubicBezTo>
                  <a:cubicBezTo>
                    <a:pt x="7726" y="12362"/>
                    <a:pt x="7868" y="12369"/>
                    <a:pt x="8008" y="12369"/>
                  </a:cubicBezTo>
                  <a:cubicBezTo>
                    <a:pt x="9783" y="12369"/>
                    <a:pt x="11409" y="11231"/>
                    <a:pt x="12799" y="10216"/>
                  </a:cubicBezTo>
                  <a:cubicBezTo>
                    <a:pt x="13657" y="9596"/>
                    <a:pt x="14466" y="8918"/>
                    <a:pt x="15216" y="8192"/>
                  </a:cubicBezTo>
                  <a:cubicBezTo>
                    <a:pt x="15216" y="8096"/>
                    <a:pt x="15204" y="8001"/>
                    <a:pt x="15193" y="7918"/>
                  </a:cubicBezTo>
                  <a:cubicBezTo>
                    <a:pt x="14538" y="8561"/>
                    <a:pt x="13835" y="9168"/>
                    <a:pt x="13097" y="9739"/>
                  </a:cubicBezTo>
                  <a:cubicBezTo>
                    <a:pt x="11598" y="10892"/>
                    <a:pt x="9754" y="12268"/>
                    <a:pt x="7769" y="12268"/>
                  </a:cubicBezTo>
                  <a:cubicBezTo>
                    <a:pt x="7704" y="12268"/>
                    <a:pt x="7638" y="12266"/>
                    <a:pt x="7573" y="12263"/>
                  </a:cubicBezTo>
                  <a:cubicBezTo>
                    <a:pt x="7573" y="12252"/>
                    <a:pt x="7573" y="12252"/>
                    <a:pt x="7561" y="12252"/>
                  </a:cubicBezTo>
                  <a:cubicBezTo>
                    <a:pt x="6560" y="11466"/>
                    <a:pt x="5715" y="10644"/>
                    <a:pt x="5013" y="9573"/>
                  </a:cubicBezTo>
                  <a:cubicBezTo>
                    <a:pt x="4584" y="8906"/>
                    <a:pt x="4203" y="8203"/>
                    <a:pt x="3882" y="7489"/>
                  </a:cubicBezTo>
                  <a:close/>
                  <a:moveTo>
                    <a:pt x="2203" y="10299"/>
                  </a:moveTo>
                  <a:cubicBezTo>
                    <a:pt x="2179" y="10347"/>
                    <a:pt x="2155" y="10382"/>
                    <a:pt x="2131" y="10430"/>
                  </a:cubicBezTo>
                  <a:cubicBezTo>
                    <a:pt x="2584" y="11168"/>
                    <a:pt x="3108" y="11859"/>
                    <a:pt x="3715" y="12478"/>
                  </a:cubicBezTo>
                  <a:cubicBezTo>
                    <a:pt x="4608" y="13418"/>
                    <a:pt x="5751" y="14418"/>
                    <a:pt x="6977" y="14871"/>
                  </a:cubicBezTo>
                  <a:cubicBezTo>
                    <a:pt x="6983" y="14877"/>
                    <a:pt x="6989" y="14880"/>
                    <a:pt x="6997" y="14880"/>
                  </a:cubicBezTo>
                  <a:cubicBezTo>
                    <a:pt x="7004" y="14880"/>
                    <a:pt x="7013" y="14877"/>
                    <a:pt x="7025" y="14871"/>
                  </a:cubicBezTo>
                  <a:cubicBezTo>
                    <a:pt x="7430" y="15005"/>
                    <a:pt x="7848" y="15064"/>
                    <a:pt x="8273" y="15064"/>
                  </a:cubicBezTo>
                  <a:cubicBezTo>
                    <a:pt x="10071" y="15064"/>
                    <a:pt x="11974" y="14005"/>
                    <a:pt x="13371" y="13109"/>
                  </a:cubicBezTo>
                  <a:cubicBezTo>
                    <a:pt x="14121" y="12633"/>
                    <a:pt x="14835" y="12097"/>
                    <a:pt x="15514" y="11513"/>
                  </a:cubicBezTo>
                  <a:cubicBezTo>
                    <a:pt x="15502" y="11406"/>
                    <a:pt x="15490" y="11299"/>
                    <a:pt x="15490" y="11192"/>
                  </a:cubicBezTo>
                  <a:cubicBezTo>
                    <a:pt x="14883" y="11751"/>
                    <a:pt x="14240" y="12263"/>
                    <a:pt x="13549" y="12716"/>
                  </a:cubicBezTo>
                  <a:cubicBezTo>
                    <a:pt x="12585" y="13371"/>
                    <a:pt x="11561" y="13918"/>
                    <a:pt x="10490" y="14371"/>
                  </a:cubicBezTo>
                  <a:cubicBezTo>
                    <a:pt x="9621" y="14702"/>
                    <a:pt x="8787" y="14825"/>
                    <a:pt x="7915" y="14825"/>
                  </a:cubicBezTo>
                  <a:cubicBezTo>
                    <a:pt x="7627" y="14825"/>
                    <a:pt x="7335" y="14811"/>
                    <a:pt x="7037" y="14788"/>
                  </a:cubicBezTo>
                  <a:cubicBezTo>
                    <a:pt x="7037" y="14788"/>
                    <a:pt x="7025" y="14776"/>
                    <a:pt x="7025" y="14776"/>
                  </a:cubicBezTo>
                  <a:cubicBezTo>
                    <a:pt x="5870" y="13990"/>
                    <a:pt x="4751" y="13335"/>
                    <a:pt x="3763" y="12311"/>
                  </a:cubicBezTo>
                  <a:cubicBezTo>
                    <a:pt x="3179" y="11692"/>
                    <a:pt x="2655" y="11025"/>
                    <a:pt x="2203" y="10299"/>
                  </a:cubicBezTo>
                  <a:close/>
                  <a:moveTo>
                    <a:pt x="941" y="13525"/>
                  </a:moveTo>
                  <a:cubicBezTo>
                    <a:pt x="929" y="13573"/>
                    <a:pt x="917" y="13633"/>
                    <a:pt x="893" y="13680"/>
                  </a:cubicBezTo>
                  <a:cubicBezTo>
                    <a:pt x="2179" y="15681"/>
                    <a:pt x="4322" y="17002"/>
                    <a:pt x="6489" y="18038"/>
                  </a:cubicBezTo>
                  <a:lnTo>
                    <a:pt x="6501" y="18038"/>
                  </a:lnTo>
                  <a:cubicBezTo>
                    <a:pt x="6513" y="18044"/>
                    <a:pt x="6524" y="18046"/>
                    <a:pt x="6535" y="18046"/>
                  </a:cubicBezTo>
                  <a:cubicBezTo>
                    <a:pt x="6611" y="18046"/>
                    <a:pt x="6654" y="17913"/>
                    <a:pt x="6560" y="17871"/>
                  </a:cubicBezTo>
                  <a:cubicBezTo>
                    <a:pt x="4429" y="16859"/>
                    <a:pt x="2262" y="15514"/>
                    <a:pt x="941" y="13525"/>
                  </a:cubicBezTo>
                  <a:close/>
                  <a:moveTo>
                    <a:pt x="15669" y="13287"/>
                  </a:moveTo>
                  <a:cubicBezTo>
                    <a:pt x="14776" y="14240"/>
                    <a:pt x="13788" y="15109"/>
                    <a:pt x="12716" y="15859"/>
                  </a:cubicBezTo>
                  <a:cubicBezTo>
                    <a:pt x="10775" y="17169"/>
                    <a:pt x="8573" y="17990"/>
                    <a:pt x="6227" y="18086"/>
                  </a:cubicBezTo>
                  <a:lnTo>
                    <a:pt x="6227" y="18074"/>
                  </a:lnTo>
                  <a:cubicBezTo>
                    <a:pt x="6179" y="18074"/>
                    <a:pt x="6179" y="18157"/>
                    <a:pt x="6227" y="18157"/>
                  </a:cubicBezTo>
                  <a:cubicBezTo>
                    <a:pt x="6320" y="18160"/>
                    <a:pt x="6412" y="18161"/>
                    <a:pt x="6505" y="18161"/>
                  </a:cubicBezTo>
                  <a:cubicBezTo>
                    <a:pt x="9975" y="18161"/>
                    <a:pt x="13269" y="16220"/>
                    <a:pt x="15704" y="13692"/>
                  </a:cubicBezTo>
                  <a:cubicBezTo>
                    <a:pt x="15693" y="13549"/>
                    <a:pt x="15681" y="13418"/>
                    <a:pt x="15669" y="13287"/>
                  </a:cubicBezTo>
                  <a:close/>
                  <a:moveTo>
                    <a:pt x="15907" y="16085"/>
                  </a:moveTo>
                  <a:cubicBezTo>
                    <a:pt x="15097" y="16943"/>
                    <a:pt x="14204" y="17728"/>
                    <a:pt x="13252" y="18431"/>
                  </a:cubicBezTo>
                  <a:cubicBezTo>
                    <a:pt x="12240" y="19193"/>
                    <a:pt x="11204" y="19955"/>
                    <a:pt x="10061" y="20491"/>
                  </a:cubicBezTo>
                  <a:cubicBezTo>
                    <a:pt x="8870" y="21050"/>
                    <a:pt x="7656" y="21241"/>
                    <a:pt x="6370" y="21253"/>
                  </a:cubicBezTo>
                  <a:cubicBezTo>
                    <a:pt x="6358" y="21205"/>
                    <a:pt x="6334" y="21181"/>
                    <a:pt x="6299" y="21169"/>
                  </a:cubicBezTo>
                  <a:cubicBezTo>
                    <a:pt x="3810" y="20348"/>
                    <a:pt x="1679" y="18705"/>
                    <a:pt x="262" y="16502"/>
                  </a:cubicBezTo>
                  <a:cubicBezTo>
                    <a:pt x="250" y="16573"/>
                    <a:pt x="238" y="16633"/>
                    <a:pt x="226" y="16704"/>
                  </a:cubicBezTo>
                  <a:cubicBezTo>
                    <a:pt x="1548" y="18788"/>
                    <a:pt x="3524" y="20395"/>
                    <a:pt x="5846" y="21265"/>
                  </a:cubicBezTo>
                  <a:cubicBezTo>
                    <a:pt x="5834" y="21276"/>
                    <a:pt x="5846" y="21300"/>
                    <a:pt x="5858" y="21300"/>
                  </a:cubicBezTo>
                  <a:cubicBezTo>
                    <a:pt x="5870" y="21300"/>
                    <a:pt x="5941" y="21312"/>
                    <a:pt x="5977" y="21312"/>
                  </a:cubicBezTo>
                  <a:cubicBezTo>
                    <a:pt x="6060" y="21336"/>
                    <a:pt x="6132" y="21372"/>
                    <a:pt x="6203" y="21396"/>
                  </a:cubicBezTo>
                  <a:cubicBezTo>
                    <a:pt x="6219" y="21402"/>
                    <a:pt x="6235" y="21405"/>
                    <a:pt x="6251" y="21405"/>
                  </a:cubicBezTo>
                  <a:cubicBezTo>
                    <a:pt x="6293" y="21405"/>
                    <a:pt x="6332" y="21383"/>
                    <a:pt x="6358" y="21348"/>
                  </a:cubicBezTo>
                  <a:cubicBezTo>
                    <a:pt x="6553" y="21362"/>
                    <a:pt x="6748" y="21370"/>
                    <a:pt x="6943" y="21370"/>
                  </a:cubicBezTo>
                  <a:cubicBezTo>
                    <a:pt x="7865" y="21370"/>
                    <a:pt x="8779" y="21206"/>
                    <a:pt x="9644" y="20872"/>
                  </a:cubicBezTo>
                  <a:cubicBezTo>
                    <a:pt x="10918" y="20383"/>
                    <a:pt x="12049" y="19621"/>
                    <a:pt x="13133" y="18812"/>
                  </a:cubicBezTo>
                  <a:cubicBezTo>
                    <a:pt x="14133" y="18109"/>
                    <a:pt x="15073" y="17312"/>
                    <a:pt x="15943" y="16443"/>
                  </a:cubicBezTo>
                  <a:cubicBezTo>
                    <a:pt x="15931" y="16323"/>
                    <a:pt x="15919" y="16204"/>
                    <a:pt x="15907" y="16085"/>
                  </a:cubicBezTo>
                  <a:close/>
                  <a:moveTo>
                    <a:pt x="16169" y="19550"/>
                  </a:moveTo>
                  <a:lnTo>
                    <a:pt x="16133" y="19574"/>
                  </a:lnTo>
                  <a:cubicBezTo>
                    <a:pt x="15288" y="20348"/>
                    <a:pt x="14383" y="21050"/>
                    <a:pt x="13418" y="21681"/>
                  </a:cubicBezTo>
                  <a:cubicBezTo>
                    <a:pt x="12335" y="22419"/>
                    <a:pt x="11252" y="23181"/>
                    <a:pt x="9978" y="23574"/>
                  </a:cubicBezTo>
                  <a:cubicBezTo>
                    <a:pt x="8799" y="23943"/>
                    <a:pt x="7584" y="24027"/>
                    <a:pt x="6358" y="24086"/>
                  </a:cubicBezTo>
                  <a:cubicBezTo>
                    <a:pt x="6346" y="24074"/>
                    <a:pt x="6322" y="24063"/>
                    <a:pt x="6310" y="24063"/>
                  </a:cubicBezTo>
                  <a:cubicBezTo>
                    <a:pt x="3810" y="23598"/>
                    <a:pt x="1560" y="22241"/>
                    <a:pt x="0" y="20229"/>
                  </a:cubicBezTo>
                  <a:lnTo>
                    <a:pt x="0" y="20383"/>
                  </a:lnTo>
                  <a:cubicBezTo>
                    <a:pt x="1417" y="22277"/>
                    <a:pt x="3465" y="23598"/>
                    <a:pt x="5763" y="24134"/>
                  </a:cubicBezTo>
                  <a:lnTo>
                    <a:pt x="5775" y="24122"/>
                  </a:lnTo>
                  <a:lnTo>
                    <a:pt x="5775" y="24122"/>
                  </a:lnTo>
                  <a:cubicBezTo>
                    <a:pt x="5763" y="24146"/>
                    <a:pt x="5775" y="24182"/>
                    <a:pt x="5798" y="24182"/>
                  </a:cubicBezTo>
                  <a:lnTo>
                    <a:pt x="6108" y="24182"/>
                  </a:lnTo>
                  <a:cubicBezTo>
                    <a:pt x="6168" y="24193"/>
                    <a:pt x="6227" y="24205"/>
                    <a:pt x="6287" y="24217"/>
                  </a:cubicBezTo>
                  <a:cubicBezTo>
                    <a:pt x="6296" y="24220"/>
                    <a:pt x="6305" y="24222"/>
                    <a:pt x="6313" y="24222"/>
                  </a:cubicBezTo>
                  <a:cubicBezTo>
                    <a:pt x="6335" y="24222"/>
                    <a:pt x="6353" y="24211"/>
                    <a:pt x="6370" y="24193"/>
                  </a:cubicBezTo>
                  <a:cubicBezTo>
                    <a:pt x="6459" y="24195"/>
                    <a:pt x="6549" y="24196"/>
                    <a:pt x="6638" y="24196"/>
                  </a:cubicBezTo>
                  <a:cubicBezTo>
                    <a:pt x="7716" y="24196"/>
                    <a:pt x="8790" y="24063"/>
                    <a:pt x="9835" y="23789"/>
                  </a:cubicBezTo>
                  <a:cubicBezTo>
                    <a:pt x="11156" y="23431"/>
                    <a:pt x="12275" y="22681"/>
                    <a:pt x="13407" y="21955"/>
                  </a:cubicBezTo>
                  <a:cubicBezTo>
                    <a:pt x="14383" y="21348"/>
                    <a:pt x="15312" y="20669"/>
                    <a:pt x="16181" y="19919"/>
                  </a:cubicBezTo>
                  <a:cubicBezTo>
                    <a:pt x="16181" y="19800"/>
                    <a:pt x="16169" y="19669"/>
                    <a:pt x="16169" y="19550"/>
                  </a:cubicBezTo>
                  <a:close/>
                  <a:moveTo>
                    <a:pt x="16145" y="22658"/>
                  </a:moveTo>
                  <a:cubicBezTo>
                    <a:pt x="15121" y="23610"/>
                    <a:pt x="13978" y="24432"/>
                    <a:pt x="12764" y="25122"/>
                  </a:cubicBezTo>
                  <a:cubicBezTo>
                    <a:pt x="10763" y="26241"/>
                    <a:pt x="8644" y="26837"/>
                    <a:pt x="6418" y="27289"/>
                  </a:cubicBezTo>
                  <a:cubicBezTo>
                    <a:pt x="6394" y="27265"/>
                    <a:pt x="6370" y="27265"/>
                    <a:pt x="6346" y="27265"/>
                  </a:cubicBezTo>
                  <a:cubicBezTo>
                    <a:pt x="4144" y="26980"/>
                    <a:pt x="2108" y="26194"/>
                    <a:pt x="429" y="24825"/>
                  </a:cubicBezTo>
                  <a:lnTo>
                    <a:pt x="429" y="24825"/>
                  </a:lnTo>
                  <a:lnTo>
                    <a:pt x="464" y="25015"/>
                  </a:lnTo>
                  <a:cubicBezTo>
                    <a:pt x="2108" y="26420"/>
                    <a:pt x="4179" y="27361"/>
                    <a:pt x="6322" y="27515"/>
                  </a:cubicBezTo>
                  <a:cubicBezTo>
                    <a:pt x="6394" y="27515"/>
                    <a:pt x="6453" y="27456"/>
                    <a:pt x="6453" y="27384"/>
                  </a:cubicBezTo>
                  <a:cubicBezTo>
                    <a:pt x="8751" y="27218"/>
                    <a:pt x="11049" y="26360"/>
                    <a:pt x="13037" y="25253"/>
                  </a:cubicBezTo>
                  <a:cubicBezTo>
                    <a:pt x="14133" y="24646"/>
                    <a:pt x="15157" y="23932"/>
                    <a:pt x="16109" y="23122"/>
                  </a:cubicBezTo>
                  <a:cubicBezTo>
                    <a:pt x="16121" y="22967"/>
                    <a:pt x="16133" y="22812"/>
                    <a:pt x="16145" y="22658"/>
                  </a:cubicBezTo>
                  <a:close/>
                  <a:moveTo>
                    <a:pt x="15502" y="26980"/>
                  </a:moveTo>
                  <a:lnTo>
                    <a:pt x="15502" y="26980"/>
                  </a:lnTo>
                  <a:cubicBezTo>
                    <a:pt x="14752" y="27587"/>
                    <a:pt x="13942" y="28123"/>
                    <a:pt x="13073" y="28563"/>
                  </a:cubicBezTo>
                  <a:lnTo>
                    <a:pt x="13085" y="28563"/>
                  </a:lnTo>
                  <a:cubicBezTo>
                    <a:pt x="11265" y="29542"/>
                    <a:pt x="9342" y="30307"/>
                    <a:pt x="7284" y="30307"/>
                  </a:cubicBezTo>
                  <a:cubicBezTo>
                    <a:pt x="7013" y="30307"/>
                    <a:pt x="6740" y="30293"/>
                    <a:pt x="6465" y="30266"/>
                  </a:cubicBezTo>
                  <a:cubicBezTo>
                    <a:pt x="6461" y="30263"/>
                    <a:pt x="6456" y="30262"/>
                    <a:pt x="6452" y="30262"/>
                  </a:cubicBezTo>
                  <a:cubicBezTo>
                    <a:pt x="6433" y="30262"/>
                    <a:pt x="6418" y="30282"/>
                    <a:pt x="6418" y="30301"/>
                  </a:cubicBezTo>
                  <a:cubicBezTo>
                    <a:pt x="4644" y="30170"/>
                    <a:pt x="2917" y="29611"/>
                    <a:pt x="1393" y="28682"/>
                  </a:cubicBezTo>
                  <a:lnTo>
                    <a:pt x="1393" y="28682"/>
                  </a:lnTo>
                  <a:cubicBezTo>
                    <a:pt x="1417" y="28765"/>
                    <a:pt x="1453" y="28861"/>
                    <a:pt x="1477" y="28956"/>
                  </a:cubicBezTo>
                  <a:cubicBezTo>
                    <a:pt x="3036" y="29932"/>
                    <a:pt x="4846" y="30468"/>
                    <a:pt x="6691" y="30504"/>
                  </a:cubicBezTo>
                  <a:cubicBezTo>
                    <a:pt x="6751" y="30492"/>
                    <a:pt x="6787" y="30456"/>
                    <a:pt x="6787" y="30409"/>
                  </a:cubicBezTo>
                  <a:cubicBezTo>
                    <a:pt x="7103" y="30457"/>
                    <a:pt x="7420" y="30480"/>
                    <a:pt x="7736" y="30480"/>
                  </a:cubicBezTo>
                  <a:cubicBezTo>
                    <a:pt x="9744" y="30480"/>
                    <a:pt x="11737" y="29570"/>
                    <a:pt x="13454" y="28634"/>
                  </a:cubicBezTo>
                  <a:cubicBezTo>
                    <a:pt x="14133" y="28265"/>
                    <a:pt x="14788" y="27849"/>
                    <a:pt x="15407" y="27384"/>
                  </a:cubicBezTo>
                  <a:cubicBezTo>
                    <a:pt x="15443" y="27253"/>
                    <a:pt x="15466" y="27111"/>
                    <a:pt x="15502" y="26980"/>
                  </a:cubicBezTo>
                  <a:close/>
                  <a:moveTo>
                    <a:pt x="14466" y="30242"/>
                  </a:moveTo>
                  <a:lnTo>
                    <a:pt x="14466" y="30242"/>
                  </a:lnTo>
                  <a:cubicBezTo>
                    <a:pt x="13942" y="30694"/>
                    <a:pt x="13407" y="31135"/>
                    <a:pt x="12847" y="31540"/>
                  </a:cubicBezTo>
                  <a:cubicBezTo>
                    <a:pt x="11990" y="32183"/>
                    <a:pt x="11002" y="32635"/>
                    <a:pt x="9966" y="32897"/>
                  </a:cubicBezTo>
                  <a:cubicBezTo>
                    <a:pt x="9478" y="32992"/>
                    <a:pt x="8989" y="33076"/>
                    <a:pt x="8501" y="33135"/>
                  </a:cubicBezTo>
                  <a:cubicBezTo>
                    <a:pt x="8238" y="33170"/>
                    <a:pt x="7762" y="33289"/>
                    <a:pt x="7350" y="33289"/>
                  </a:cubicBezTo>
                  <a:cubicBezTo>
                    <a:pt x="7054" y="33289"/>
                    <a:pt x="6792" y="33227"/>
                    <a:pt x="6668" y="33028"/>
                  </a:cubicBezTo>
                  <a:cubicBezTo>
                    <a:pt x="6661" y="33018"/>
                    <a:pt x="6650" y="33013"/>
                    <a:pt x="6639" y="33013"/>
                  </a:cubicBezTo>
                  <a:cubicBezTo>
                    <a:pt x="6611" y="33013"/>
                    <a:pt x="6579" y="33041"/>
                    <a:pt x="6596" y="33076"/>
                  </a:cubicBezTo>
                  <a:cubicBezTo>
                    <a:pt x="6700" y="33248"/>
                    <a:pt x="6882" y="33365"/>
                    <a:pt x="7088" y="33373"/>
                  </a:cubicBezTo>
                  <a:lnTo>
                    <a:pt x="7088" y="33373"/>
                  </a:lnTo>
                  <a:cubicBezTo>
                    <a:pt x="5726" y="33348"/>
                    <a:pt x="4459" y="33192"/>
                    <a:pt x="3179" y="32659"/>
                  </a:cubicBezTo>
                  <a:cubicBezTo>
                    <a:pt x="3131" y="32647"/>
                    <a:pt x="3084" y="32623"/>
                    <a:pt x="3036" y="32599"/>
                  </a:cubicBezTo>
                  <a:lnTo>
                    <a:pt x="3036" y="32599"/>
                  </a:lnTo>
                  <a:cubicBezTo>
                    <a:pt x="3084" y="32671"/>
                    <a:pt x="3120" y="32754"/>
                    <a:pt x="3167" y="32837"/>
                  </a:cubicBezTo>
                  <a:cubicBezTo>
                    <a:pt x="4247" y="33313"/>
                    <a:pt x="5410" y="33558"/>
                    <a:pt x="6580" y="33558"/>
                  </a:cubicBezTo>
                  <a:cubicBezTo>
                    <a:pt x="6815" y="33558"/>
                    <a:pt x="7051" y="33548"/>
                    <a:pt x="7287" y="33528"/>
                  </a:cubicBezTo>
                  <a:cubicBezTo>
                    <a:pt x="7358" y="33516"/>
                    <a:pt x="7382" y="33421"/>
                    <a:pt x="7322" y="33385"/>
                  </a:cubicBezTo>
                  <a:cubicBezTo>
                    <a:pt x="7799" y="33385"/>
                    <a:pt x="8275" y="33337"/>
                    <a:pt x="8751" y="33266"/>
                  </a:cubicBezTo>
                  <a:cubicBezTo>
                    <a:pt x="9954" y="33135"/>
                    <a:pt x="11109" y="32837"/>
                    <a:pt x="12168" y="32218"/>
                  </a:cubicBezTo>
                  <a:cubicBezTo>
                    <a:pt x="12907" y="31766"/>
                    <a:pt x="13621" y="31254"/>
                    <a:pt x="14276" y="30694"/>
                  </a:cubicBezTo>
                  <a:cubicBezTo>
                    <a:pt x="14347" y="30551"/>
                    <a:pt x="14407" y="30397"/>
                    <a:pt x="14466" y="30242"/>
                  </a:cubicBezTo>
                  <a:close/>
                  <a:moveTo>
                    <a:pt x="12359" y="34338"/>
                  </a:moveTo>
                  <a:lnTo>
                    <a:pt x="12359" y="34338"/>
                  </a:lnTo>
                  <a:cubicBezTo>
                    <a:pt x="12311" y="34361"/>
                    <a:pt x="12275" y="34397"/>
                    <a:pt x="12228" y="34421"/>
                  </a:cubicBezTo>
                  <a:cubicBezTo>
                    <a:pt x="10993" y="35177"/>
                    <a:pt x="9582" y="35570"/>
                    <a:pt x="8140" y="35570"/>
                  </a:cubicBezTo>
                  <a:cubicBezTo>
                    <a:pt x="8039" y="35570"/>
                    <a:pt x="7937" y="35568"/>
                    <a:pt x="7834" y="35564"/>
                  </a:cubicBezTo>
                  <a:cubicBezTo>
                    <a:pt x="7823" y="35552"/>
                    <a:pt x="7811" y="35540"/>
                    <a:pt x="7787" y="35540"/>
                  </a:cubicBezTo>
                  <a:cubicBezTo>
                    <a:pt x="7263" y="35469"/>
                    <a:pt x="6715" y="35504"/>
                    <a:pt x="6179" y="35445"/>
                  </a:cubicBezTo>
                  <a:cubicBezTo>
                    <a:pt x="5691" y="35385"/>
                    <a:pt x="5203" y="35290"/>
                    <a:pt x="4739" y="35171"/>
                  </a:cubicBezTo>
                  <a:lnTo>
                    <a:pt x="4739" y="35171"/>
                  </a:lnTo>
                  <a:cubicBezTo>
                    <a:pt x="4775" y="35231"/>
                    <a:pt x="4822" y="35290"/>
                    <a:pt x="4870" y="35338"/>
                  </a:cubicBezTo>
                  <a:cubicBezTo>
                    <a:pt x="5614" y="35541"/>
                    <a:pt x="6445" y="35712"/>
                    <a:pt x="7222" y="35712"/>
                  </a:cubicBezTo>
                  <a:cubicBezTo>
                    <a:pt x="7402" y="35712"/>
                    <a:pt x="7579" y="35703"/>
                    <a:pt x="7751" y="35683"/>
                  </a:cubicBezTo>
                  <a:cubicBezTo>
                    <a:pt x="8027" y="35725"/>
                    <a:pt x="8303" y="35745"/>
                    <a:pt x="8580" y="35745"/>
                  </a:cubicBezTo>
                  <a:cubicBezTo>
                    <a:pt x="9796" y="35745"/>
                    <a:pt x="11006" y="35360"/>
                    <a:pt x="12073" y="34778"/>
                  </a:cubicBezTo>
                  <a:cubicBezTo>
                    <a:pt x="12168" y="34635"/>
                    <a:pt x="12264" y="34480"/>
                    <a:pt x="12359" y="3433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8" name="Google Shape;1558;p17"/>
          <p:cNvGrpSpPr/>
          <p:nvPr/>
        </p:nvGrpSpPr>
        <p:grpSpPr>
          <a:xfrm rot="-6064755" flipH="1">
            <a:off x="8686069" y="-848028"/>
            <a:ext cx="1024212" cy="2051857"/>
            <a:chOff x="3238525" y="2739250"/>
            <a:chExt cx="1148975" cy="2301800"/>
          </a:xfrm>
        </p:grpSpPr>
        <p:sp>
          <p:nvSpPr>
            <p:cNvPr id="1559" name="Google Shape;1559;p17"/>
            <p:cNvSpPr/>
            <p:nvPr/>
          </p:nvSpPr>
          <p:spPr>
            <a:xfrm>
              <a:off x="3865425" y="4776100"/>
              <a:ext cx="63400" cy="33125"/>
            </a:xfrm>
            <a:custGeom>
              <a:avLst/>
              <a:gdLst/>
              <a:ahLst/>
              <a:cxnLst/>
              <a:rect l="l" t="t" r="r" b="b"/>
              <a:pathLst>
                <a:path w="2536" h="1325" extrusionOk="0">
                  <a:moveTo>
                    <a:pt x="1454" y="0"/>
                  </a:moveTo>
                  <a:cubicBezTo>
                    <a:pt x="1172" y="0"/>
                    <a:pt x="897" y="33"/>
                    <a:pt x="701" y="111"/>
                  </a:cubicBezTo>
                  <a:cubicBezTo>
                    <a:pt x="268" y="244"/>
                    <a:pt x="1" y="978"/>
                    <a:pt x="34" y="1078"/>
                  </a:cubicBezTo>
                  <a:cubicBezTo>
                    <a:pt x="61" y="1105"/>
                    <a:pt x="474" y="1325"/>
                    <a:pt x="860" y="1325"/>
                  </a:cubicBezTo>
                  <a:cubicBezTo>
                    <a:pt x="955" y="1325"/>
                    <a:pt x="1049" y="1312"/>
                    <a:pt x="1135" y="1279"/>
                  </a:cubicBezTo>
                  <a:cubicBezTo>
                    <a:pt x="1435" y="1112"/>
                    <a:pt x="1935" y="645"/>
                    <a:pt x="2269" y="378"/>
                  </a:cubicBezTo>
                  <a:cubicBezTo>
                    <a:pt x="2536" y="111"/>
                    <a:pt x="2503" y="78"/>
                    <a:pt x="2036" y="44"/>
                  </a:cubicBezTo>
                  <a:cubicBezTo>
                    <a:pt x="1856" y="17"/>
                    <a:pt x="1653" y="0"/>
                    <a:pt x="14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7"/>
            <p:cNvSpPr/>
            <p:nvPr/>
          </p:nvSpPr>
          <p:spPr>
            <a:xfrm>
              <a:off x="3852050" y="4694000"/>
              <a:ext cx="39250" cy="56825"/>
            </a:xfrm>
            <a:custGeom>
              <a:avLst/>
              <a:gdLst/>
              <a:ahLst/>
              <a:cxnLst/>
              <a:rect l="l" t="t" r="r" b="b"/>
              <a:pathLst>
                <a:path w="1570" h="2273" extrusionOk="0">
                  <a:moveTo>
                    <a:pt x="79" y="0"/>
                  </a:moveTo>
                  <a:cubicBezTo>
                    <a:pt x="11" y="0"/>
                    <a:pt x="0" y="83"/>
                    <a:pt x="35" y="259"/>
                  </a:cubicBezTo>
                  <a:cubicBezTo>
                    <a:pt x="69" y="693"/>
                    <a:pt x="135" y="1360"/>
                    <a:pt x="269" y="1694"/>
                  </a:cubicBezTo>
                  <a:cubicBezTo>
                    <a:pt x="446" y="2048"/>
                    <a:pt x="1043" y="2272"/>
                    <a:pt x="1199" y="2272"/>
                  </a:cubicBezTo>
                  <a:cubicBezTo>
                    <a:pt x="1220" y="2272"/>
                    <a:pt x="1232" y="2268"/>
                    <a:pt x="1236" y="2261"/>
                  </a:cubicBezTo>
                  <a:cubicBezTo>
                    <a:pt x="1303" y="2228"/>
                    <a:pt x="1570" y="1494"/>
                    <a:pt x="1370" y="1093"/>
                  </a:cubicBezTo>
                  <a:cubicBezTo>
                    <a:pt x="1203" y="827"/>
                    <a:pt x="769" y="426"/>
                    <a:pt x="402" y="193"/>
                  </a:cubicBezTo>
                  <a:cubicBezTo>
                    <a:pt x="245" y="67"/>
                    <a:pt x="139"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7"/>
            <p:cNvSpPr/>
            <p:nvPr/>
          </p:nvSpPr>
          <p:spPr>
            <a:xfrm>
              <a:off x="3924175" y="4454525"/>
              <a:ext cx="38850" cy="56750"/>
            </a:xfrm>
            <a:custGeom>
              <a:avLst/>
              <a:gdLst/>
              <a:ahLst/>
              <a:cxnLst/>
              <a:rect l="l" t="t" r="r" b="b"/>
              <a:pathLst>
                <a:path w="1554" h="2270" extrusionOk="0">
                  <a:moveTo>
                    <a:pt x="81" y="1"/>
                  </a:moveTo>
                  <a:cubicBezTo>
                    <a:pt x="12" y="1"/>
                    <a:pt x="1" y="83"/>
                    <a:pt x="19" y="265"/>
                  </a:cubicBezTo>
                  <a:cubicBezTo>
                    <a:pt x="52" y="665"/>
                    <a:pt x="153" y="1399"/>
                    <a:pt x="253" y="1666"/>
                  </a:cubicBezTo>
                  <a:cubicBezTo>
                    <a:pt x="438" y="2069"/>
                    <a:pt x="1085" y="2270"/>
                    <a:pt x="1203" y="2270"/>
                  </a:cubicBezTo>
                  <a:cubicBezTo>
                    <a:pt x="1212" y="2270"/>
                    <a:pt x="1218" y="2269"/>
                    <a:pt x="1220" y="2266"/>
                  </a:cubicBezTo>
                  <a:cubicBezTo>
                    <a:pt x="1287" y="2233"/>
                    <a:pt x="1554" y="1466"/>
                    <a:pt x="1353" y="1099"/>
                  </a:cubicBezTo>
                  <a:cubicBezTo>
                    <a:pt x="1187" y="799"/>
                    <a:pt x="753" y="432"/>
                    <a:pt x="386" y="165"/>
                  </a:cubicBezTo>
                  <a:cubicBezTo>
                    <a:pt x="234" y="58"/>
                    <a:pt x="138" y="1"/>
                    <a:pt x="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7"/>
            <p:cNvSpPr/>
            <p:nvPr/>
          </p:nvSpPr>
          <p:spPr>
            <a:xfrm>
              <a:off x="4021375" y="4250725"/>
              <a:ext cx="63400" cy="33125"/>
            </a:xfrm>
            <a:custGeom>
              <a:avLst/>
              <a:gdLst/>
              <a:ahLst/>
              <a:cxnLst/>
              <a:rect l="l" t="t" r="r" b="b"/>
              <a:pathLst>
                <a:path w="2536" h="1325" extrusionOk="0">
                  <a:moveTo>
                    <a:pt x="1468" y="0"/>
                  </a:moveTo>
                  <a:cubicBezTo>
                    <a:pt x="1183" y="0"/>
                    <a:pt x="896" y="33"/>
                    <a:pt x="701" y="111"/>
                  </a:cubicBezTo>
                  <a:cubicBezTo>
                    <a:pt x="301" y="244"/>
                    <a:pt x="1" y="978"/>
                    <a:pt x="34" y="1078"/>
                  </a:cubicBezTo>
                  <a:cubicBezTo>
                    <a:pt x="87" y="1105"/>
                    <a:pt x="484" y="1325"/>
                    <a:pt x="880" y="1325"/>
                  </a:cubicBezTo>
                  <a:cubicBezTo>
                    <a:pt x="978" y="1325"/>
                    <a:pt x="1076" y="1312"/>
                    <a:pt x="1168" y="1278"/>
                  </a:cubicBezTo>
                  <a:cubicBezTo>
                    <a:pt x="1468" y="1112"/>
                    <a:pt x="1969" y="645"/>
                    <a:pt x="2302" y="378"/>
                  </a:cubicBezTo>
                  <a:cubicBezTo>
                    <a:pt x="2536" y="111"/>
                    <a:pt x="2502" y="78"/>
                    <a:pt x="2035" y="44"/>
                  </a:cubicBezTo>
                  <a:cubicBezTo>
                    <a:pt x="1870" y="17"/>
                    <a:pt x="1669" y="0"/>
                    <a:pt x="14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7"/>
            <p:cNvSpPr/>
            <p:nvPr/>
          </p:nvSpPr>
          <p:spPr>
            <a:xfrm>
              <a:off x="4006325" y="4168625"/>
              <a:ext cx="39250" cy="56825"/>
            </a:xfrm>
            <a:custGeom>
              <a:avLst/>
              <a:gdLst/>
              <a:ahLst/>
              <a:cxnLst/>
              <a:rect l="l" t="t" r="r" b="b"/>
              <a:pathLst>
                <a:path w="1570" h="2273" extrusionOk="0">
                  <a:moveTo>
                    <a:pt x="79" y="0"/>
                  </a:moveTo>
                  <a:cubicBezTo>
                    <a:pt x="12" y="0"/>
                    <a:pt x="0" y="83"/>
                    <a:pt x="35" y="259"/>
                  </a:cubicBezTo>
                  <a:cubicBezTo>
                    <a:pt x="69" y="693"/>
                    <a:pt x="102" y="1360"/>
                    <a:pt x="269" y="1694"/>
                  </a:cubicBezTo>
                  <a:cubicBezTo>
                    <a:pt x="446" y="2048"/>
                    <a:pt x="1016" y="2272"/>
                    <a:pt x="1190" y="2272"/>
                  </a:cubicBezTo>
                  <a:cubicBezTo>
                    <a:pt x="1213" y="2272"/>
                    <a:pt x="1229" y="2268"/>
                    <a:pt x="1236" y="2261"/>
                  </a:cubicBezTo>
                  <a:cubicBezTo>
                    <a:pt x="1303" y="2227"/>
                    <a:pt x="1570" y="1494"/>
                    <a:pt x="1336" y="1093"/>
                  </a:cubicBezTo>
                  <a:cubicBezTo>
                    <a:pt x="1170" y="826"/>
                    <a:pt x="769" y="426"/>
                    <a:pt x="402" y="193"/>
                  </a:cubicBezTo>
                  <a:cubicBezTo>
                    <a:pt x="245" y="67"/>
                    <a:pt x="139"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7"/>
            <p:cNvSpPr/>
            <p:nvPr/>
          </p:nvSpPr>
          <p:spPr>
            <a:xfrm>
              <a:off x="4046400" y="4152075"/>
              <a:ext cx="63400" cy="32550"/>
            </a:xfrm>
            <a:custGeom>
              <a:avLst/>
              <a:gdLst/>
              <a:ahLst/>
              <a:cxnLst/>
              <a:rect l="l" t="t" r="r" b="b"/>
              <a:pathLst>
                <a:path w="2536" h="1302" extrusionOk="0">
                  <a:moveTo>
                    <a:pt x="1538" y="1"/>
                  </a:moveTo>
                  <a:cubicBezTo>
                    <a:pt x="1231" y="1"/>
                    <a:pt x="912" y="24"/>
                    <a:pt x="701" y="87"/>
                  </a:cubicBezTo>
                  <a:cubicBezTo>
                    <a:pt x="300" y="221"/>
                    <a:pt x="0" y="988"/>
                    <a:pt x="34" y="1055"/>
                  </a:cubicBezTo>
                  <a:cubicBezTo>
                    <a:pt x="87" y="1082"/>
                    <a:pt x="484" y="1301"/>
                    <a:pt x="880" y="1301"/>
                  </a:cubicBezTo>
                  <a:cubicBezTo>
                    <a:pt x="978" y="1301"/>
                    <a:pt x="1075" y="1288"/>
                    <a:pt x="1168" y="1255"/>
                  </a:cubicBezTo>
                  <a:cubicBezTo>
                    <a:pt x="1468" y="1155"/>
                    <a:pt x="1968" y="655"/>
                    <a:pt x="2302" y="354"/>
                  </a:cubicBezTo>
                  <a:cubicBezTo>
                    <a:pt x="2535" y="87"/>
                    <a:pt x="2502" y="54"/>
                    <a:pt x="2035" y="21"/>
                  </a:cubicBezTo>
                  <a:cubicBezTo>
                    <a:pt x="1889" y="9"/>
                    <a:pt x="1715" y="1"/>
                    <a:pt x="15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7"/>
            <p:cNvSpPr/>
            <p:nvPr/>
          </p:nvSpPr>
          <p:spPr>
            <a:xfrm>
              <a:off x="3540200" y="4546800"/>
              <a:ext cx="45350" cy="48875"/>
            </a:xfrm>
            <a:custGeom>
              <a:avLst/>
              <a:gdLst/>
              <a:ahLst/>
              <a:cxnLst/>
              <a:rect l="l" t="t" r="r" b="b"/>
              <a:pathLst>
                <a:path w="1814" h="1955" extrusionOk="0">
                  <a:moveTo>
                    <a:pt x="1722" y="0"/>
                  </a:moveTo>
                  <a:cubicBezTo>
                    <a:pt x="1660" y="0"/>
                    <a:pt x="1553" y="41"/>
                    <a:pt x="1401" y="110"/>
                  </a:cubicBezTo>
                  <a:cubicBezTo>
                    <a:pt x="1001" y="277"/>
                    <a:pt x="501" y="543"/>
                    <a:pt x="267" y="777"/>
                  </a:cubicBezTo>
                  <a:cubicBezTo>
                    <a:pt x="0" y="1111"/>
                    <a:pt x="67" y="1911"/>
                    <a:pt x="101" y="1944"/>
                  </a:cubicBezTo>
                  <a:cubicBezTo>
                    <a:pt x="113" y="1951"/>
                    <a:pt x="149" y="1955"/>
                    <a:pt x="202" y="1955"/>
                  </a:cubicBezTo>
                  <a:cubicBezTo>
                    <a:pt x="428" y="1955"/>
                    <a:pt x="958" y="1882"/>
                    <a:pt x="1201" y="1611"/>
                  </a:cubicBezTo>
                  <a:cubicBezTo>
                    <a:pt x="1368" y="1311"/>
                    <a:pt x="1602" y="644"/>
                    <a:pt x="1735" y="277"/>
                  </a:cubicBezTo>
                  <a:cubicBezTo>
                    <a:pt x="1813" y="81"/>
                    <a:pt x="1811" y="0"/>
                    <a:pt x="17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7"/>
            <p:cNvSpPr/>
            <p:nvPr/>
          </p:nvSpPr>
          <p:spPr>
            <a:xfrm>
              <a:off x="3465150" y="4536350"/>
              <a:ext cx="64225" cy="30600"/>
            </a:xfrm>
            <a:custGeom>
              <a:avLst/>
              <a:gdLst/>
              <a:ahLst/>
              <a:cxnLst/>
              <a:rect l="l" t="t" r="r" b="b"/>
              <a:pathLst>
                <a:path w="2569" h="1224" extrusionOk="0">
                  <a:moveTo>
                    <a:pt x="1478" y="1"/>
                  </a:moveTo>
                  <a:cubicBezTo>
                    <a:pt x="1182" y="1"/>
                    <a:pt x="789" y="55"/>
                    <a:pt x="501" y="128"/>
                  </a:cubicBezTo>
                  <a:cubicBezTo>
                    <a:pt x="67" y="194"/>
                    <a:pt x="0" y="228"/>
                    <a:pt x="267" y="461"/>
                  </a:cubicBezTo>
                  <a:cubicBezTo>
                    <a:pt x="667" y="695"/>
                    <a:pt x="1201" y="1128"/>
                    <a:pt x="1501" y="1195"/>
                  </a:cubicBezTo>
                  <a:cubicBezTo>
                    <a:pt x="1567" y="1215"/>
                    <a:pt x="1637" y="1224"/>
                    <a:pt x="1708" y="1224"/>
                  </a:cubicBezTo>
                  <a:cubicBezTo>
                    <a:pt x="2112" y="1224"/>
                    <a:pt x="2569" y="946"/>
                    <a:pt x="2569" y="861"/>
                  </a:cubicBezTo>
                  <a:cubicBezTo>
                    <a:pt x="2569" y="828"/>
                    <a:pt x="2202" y="128"/>
                    <a:pt x="1768" y="27"/>
                  </a:cubicBezTo>
                  <a:cubicBezTo>
                    <a:pt x="1694" y="9"/>
                    <a:pt x="1593" y="1"/>
                    <a:pt x="1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7"/>
            <p:cNvSpPr/>
            <p:nvPr/>
          </p:nvSpPr>
          <p:spPr>
            <a:xfrm>
              <a:off x="3390100" y="4280575"/>
              <a:ext cx="63400" cy="31150"/>
            </a:xfrm>
            <a:custGeom>
              <a:avLst/>
              <a:gdLst/>
              <a:ahLst/>
              <a:cxnLst/>
              <a:rect l="l" t="t" r="r" b="b"/>
              <a:pathLst>
                <a:path w="2536" h="1246" extrusionOk="0">
                  <a:moveTo>
                    <a:pt x="1324" y="0"/>
                  </a:moveTo>
                  <a:cubicBezTo>
                    <a:pt x="1036" y="0"/>
                    <a:pt x="708" y="42"/>
                    <a:pt x="434" y="84"/>
                  </a:cubicBezTo>
                  <a:cubicBezTo>
                    <a:pt x="34" y="185"/>
                    <a:pt x="0" y="218"/>
                    <a:pt x="234" y="418"/>
                  </a:cubicBezTo>
                  <a:cubicBezTo>
                    <a:pt x="567" y="718"/>
                    <a:pt x="1068" y="1119"/>
                    <a:pt x="1435" y="1219"/>
                  </a:cubicBezTo>
                  <a:cubicBezTo>
                    <a:pt x="1496" y="1238"/>
                    <a:pt x="1562" y="1246"/>
                    <a:pt x="1631" y="1246"/>
                  </a:cubicBezTo>
                  <a:cubicBezTo>
                    <a:pt x="2044" y="1246"/>
                    <a:pt x="2535" y="947"/>
                    <a:pt x="2535" y="918"/>
                  </a:cubicBezTo>
                  <a:cubicBezTo>
                    <a:pt x="2535" y="885"/>
                    <a:pt x="2202" y="185"/>
                    <a:pt x="1768" y="51"/>
                  </a:cubicBezTo>
                  <a:cubicBezTo>
                    <a:pt x="1646" y="14"/>
                    <a:pt x="1491" y="0"/>
                    <a:pt x="1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7"/>
            <p:cNvSpPr/>
            <p:nvPr/>
          </p:nvSpPr>
          <p:spPr>
            <a:xfrm>
              <a:off x="3644450" y="4762350"/>
              <a:ext cx="34200" cy="61575"/>
            </a:xfrm>
            <a:custGeom>
              <a:avLst/>
              <a:gdLst/>
              <a:ahLst/>
              <a:cxnLst/>
              <a:rect l="l" t="t" r="r" b="b"/>
              <a:pathLst>
                <a:path w="1368" h="2463" extrusionOk="0">
                  <a:moveTo>
                    <a:pt x="1085" y="1"/>
                  </a:moveTo>
                  <a:cubicBezTo>
                    <a:pt x="1040" y="1"/>
                    <a:pt x="981" y="54"/>
                    <a:pt x="901" y="161"/>
                  </a:cubicBezTo>
                  <a:cubicBezTo>
                    <a:pt x="601" y="494"/>
                    <a:pt x="200" y="1028"/>
                    <a:pt x="100" y="1362"/>
                  </a:cubicBezTo>
                  <a:cubicBezTo>
                    <a:pt x="0" y="1795"/>
                    <a:pt x="367" y="2462"/>
                    <a:pt x="400" y="2462"/>
                  </a:cubicBezTo>
                  <a:cubicBezTo>
                    <a:pt x="434" y="2462"/>
                    <a:pt x="1168" y="2129"/>
                    <a:pt x="1268" y="1695"/>
                  </a:cubicBezTo>
                  <a:cubicBezTo>
                    <a:pt x="1368" y="1362"/>
                    <a:pt x="1334" y="794"/>
                    <a:pt x="1234" y="361"/>
                  </a:cubicBezTo>
                  <a:cubicBezTo>
                    <a:pt x="1194" y="121"/>
                    <a:pt x="1154" y="1"/>
                    <a:pt x="10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7"/>
            <p:cNvSpPr/>
            <p:nvPr/>
          </p:nvSpPr>
          <p:spPr>
            <a:xfrm>
              <a:off x="3661125" y="4796575"/>
              <a:ext cx="35050" cy="59250"/>
            </a:xfrm>
            <a:custGeom>
              <a:avLst/>
              <a:gdLst/>
              <a:ahLst/>
              <a:cxnLst/>
              <a:rect l="l" t="t" r="r" b="b"/>
              <a:pathLst>
                <a:path w="1402" h="2370" extrusionOk="0">
                  <a:moveTo>
                    <a:pt x="1265" y="0"/>
                  </a:moveTo>
                  <a:cubicBezTo>
                    <a:pt x="1197" y="0"/>
                    <a:pt x="1092" y="67"/>
                    <a:pt x="934" y="193"/>
                  </a:cubicBezTo>
                  <a:cubicBezTo>
                    <a:pt x="601" y="493"/>
                    <a:pt x="267" y="960"/>
                    <a:pt x="167" y="1260"/>
                  </a:cubicBezTo>
                  <a:cubicBezTo>
                    <a:pt x="0" y="1660"/>
                    <a:pt x="367" y="2361"/>
                    <a:pt x="434" y="2361"/>
                  </a:cubicBezTo>
                  <a:cubicBezTo>
                    <a:pt x="440" y="2367"/>
                    <a:pt x="450" y="2369"/>
                    <a:pt x="464" y="2369"/>
                  </a:cubicBezTo>
                  <a:cubicBezTo>
                    <a:pt x="612" y="2369"/>
                    <a:pt x="1182" y="2057"/>
                    <a:pt x="1335" y="1660"/>
                  </a:cubicBezTo>
                  <a:cubicBezTo>
                    <a:pt x="1401" y="1327"/>
                    <a:pt x="1368" y="660"/>
                    <a:pt x="1368" y="259"/>
                  </a:cubicBezTo>
                  <a:cubicBezTo>
                    <a:pt x="1368" y="83"/>
                    <a:pt x="1340" y="0"/>
                    <a:pt x="12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7"/>
            <p:cNvSpPr/>
            <p:nvPr/>
          </p:nvSpPr>
          <p:spPr>
            <a:xfrm>
              <a:off x="3869600" y="4152075"/>
              <a:ext cx="63400" cy="32725"/>
            </a:xfrm>
            <a:custGeom>
              <a:avLst/>
              <a:gdLst/>
              <a:ahLst/>
              <a:cxnLst/>
              <a:rect l="l" t="t" r="r" b="b"/>
              <a:pathLst>
                <a:path w="2536" h="1309" extrusionOk="0">
                  <a:moveTo>
                    <a:pt x="1524" y="1"/>
                  </a:moveTo>
                  <a:cubicBezTo>
                    <a:pt x="1218" y="1"/>
                    <a:pt x="913" y="24"/>
                    <a:pt x="701" y="87"/>
                  </a:cubicBezTo>
                  <a:cubicBezTo>
                    <a:pt x="267" y="221"/>
                    <a:pt x="1" y="988"/>
                    <a:pt x="34" y="1055"/>
                  </a:cubicBezTo>
                  <a:cubicBezTo>
                    <a:pt x="60" y="1132"/>
                    <a:pt x="443" y="1309"/>
                    <a:pt x="816" y="1309"/>
                  </a:cubicBezTo>
                  <a:cubicBezTo>
                    <a:pt x="926" y="1309"/>
                    <a:pt x="1036" y="1293"/>
                    <a:pt x="1135" y="1255"/>
                  </a:cubicBezTo>
                  <a:cubicBezTo>
                    <a:pt x="1502" y="1088"/>
                    <a:pt x="1935" y="655"/>
                    <a:pt x="2269" y="354"/>
                  </a:cubicBezTo>
                  <a:cubicBezTo>
                    <a:pt x="2536" y="87"/>
                    <a:pt x="2502" y="54"/>
                    <a:pt x="2035" y="21"/>
                  </a:cubicBezTo>
                  <a:cubicBezTo>
                    <a:pt x="1877" y="9"/>
                    <a:pt x="1700" y="1"/>
                    <a:pt x="15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7"/>
            <p:cNvSpPr/>
            <p:nvPr/>
          </p:nvSpPr>
          <p:spPr>
            <a:xfrm>
              <a:off x="3812900" y="4564275"/>
              <a:ext cx="63400" cy="33150"/>
            </a:xfrm>
            <a:custGeom>
              <a:avLst/>
              <a:gdLst/>
              <a:ahLst/>
              <a:cxnLst/>
              <a:rect l="l" t="t" r="r" b="b"/>
              <a:pathLst>
                <a:path w="2536" h="1326" extrusionOk="0">
                  <a:moveTo>
                    <a:pt x="1468" y="1"/>
                  </a:moveTo>
                  <a:cubicBezTo>
                    <a:pt x="1183" y="1"/>
                    <a:pt x="896" y="33"/>
                    <a:pt x="701" y="111"/>
                  </a:cubicBezTo>
                  <a:cubicBezTo>
                    <a:pt x="300" y="245"/>
                    <a:pt x="0" y="1012"/>
                    <a:pt x="34" y="1079"/>
                  </a:cubicBezTo>
                  <a:cubicBezTo>
                    <a:pt x="87" y="1105"/>
                    <a:pt x="484" y="1325"/>
                    <a:pt x="880" y="1325"/>
                  </a:cubicBezTo>
                  <a:cubicBezTo>
                    <a:pt x="978" y="1325"/>
                    <a:pt x="1075" y="1312"/>
                    <a:pt x="1168" y="1279"/>
                  </a:cubicBezTo>
                  <a:cubicBezTo>
                    <a:pt x="1501" y="1112"/>
                    <a:pt x="2002" y="678"/>
                    <a:pt x="2302" y="378"/>
                  </a:cubicBezTo>
                  <a:cubicBezTo>
                    <a:pt x="2535" y="111"/>
                    <a:pt x="2502" y="78"/>
                    <a:pt x="2035" y="45"/>
                  </a:cubicBezTo>
                  <a:cubicBezTo>
                    <a:pt x="1869" y="17"/>
                    <a:pt x="1669" y="1"/>
                    <a:pt x="14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7"/>
            <p:cNvSpPr/>
            <p:nvPr/>
          </p:nvSpPr>
          <p:spPr>
            <a:xfrm>
              <a:off x="3831075" y="4084000"/>
              <a:ext cx="49400" cy="44150"/>
            </a:xfrm>
            <a:custGeom>
              <a:avLst/>
              <a:gdLst/>
              <a:ahLst/>
              <a:cxnLst/>
              <a:rect l="l" t="t" r="r" b="b"/>
              <a:pathLst>
                <a:path w="1976" h="1766" extrusionOk="0">
                  <a:moveTo>
                    <a:pt x="123" y="1"/>
                  </a:moveTo>
                  <a:cubicBezTo>
                    <a:pt x="3" y="1"/>
                    <a:pt x="1" y="83"/>
                    <a:pt x="107" y="275"/>
                  </a:cubicBezTo>
                  <a:cubicBezTo>
                    <a:pt x="274" y="642"/>
                    <a:pt x="574" y="1276"/>
                    <a:pt x="874" y="1543"/>
                  </a:cubicBezTo>
                  <a:cubicBezTo>
                    <a:pt x="1052" y="1721"/>
                    <a:pt x="1453" y="1765"/>
                    <a:pt x="1710" y="1765"/>
                  </a:cubicBezTo>
                  <a:cubicBezTo>
                    <a:pt x="1838" y="1765"/>
                    <a:pt x="1931" y="1754"/>
                    <a:pt x="1942" y="1743"/>
                  </a:cubicBezTo>
                  <a:cubicBezTo>
                    <a:pt x="1975" y="1710"/>
                    <a:pt x="1975" y="909"/>
                    <a:pt x="1642" y="609"/>
                  </a:cubicBezTo>
                  <a:cubicBezTo>
                    <a:pt x="1408" y="409"/>
                    <a:pt x="874" y="209"/>
                    <a:pt x="441" y="75"/>
                  </a:cubicBezTo>
                  <a:cubicBezTo>
                    <a:pt x="296" y="27"/>
                    <a:pt x="191" y="1"/>
                    <a:pt x="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7"/>
            <p:cNvSpPr/>
            <p:nvPr/>
          </p:nvSpPr>
          <p:spPr>
            <a:xfrm>
              <a:off x="3895200" y="3817100"/>
              <a:ext cx="46150" cy="50050"/>
            </a:xfrm>
            <a:custGeom>
              <a:avLst/>
              <a:gdLst/>
              <a:ahLst/>
              <a:cxnLst/>
              <a:rect l="l" t="t" r="r" b="b"/>
              <a:pathLst>
                <a:path w="1846" h="2002" extrusionOk="0">
                  <a:moveTo>
                    <a:pt x="83" y="1"/>
                  </a:moveTo>
                  <a:cubicBezTo>
                    <a:pt x="0" y="1"/>
                    <a:pt x="5" y="82"/>
                    <a:pt x="44" y="277"/>
                  </a:cubicBezTo>
                  <a:cubicBezTo>
                    <a:pt x="177" y="644"/>
                    <a:pt x="378" y="1311"/>
                    <a:pt x="644" y="1611"/>
                  </a:cubicBezTo>
                  <a:cubicBezTo>
                    <a:pt x="827" y="1898"/>
                    <a:pt x="1313" y="2001"/>
                    <a:pt x="1550" y="2001"/>
                  </a:cubicBezTo>
                  <a:cubicBezTo>
                    <a:pt x="1617" y="2001"/>
                    <a:pt x="1664" y="1993"/>
                    <a:pt x="1678" y="1978"/>
                  </a:cubicBezTo>
                  <a:cubicBezTo>
                    <a:pt x="1712" y="1945"/>
                    <a:pt x="1845" y="1144"/>
                    <a:pt x="1545" y="811"/>
                  </a:cubicBezTo>
                  <a:cubicBezTo>
                    <a:pt x="1312" y="577"/>
                    <a:pt x="845" y="277"/>
                    <a:pt x="411" y="110"/>
                  </a:cubicBezTo>
                  <a:cubicBezTo>
                    <a:pt x="245" y="41"/>
                    <a:pt x="142"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7"/>
            <p:cNvSpPr/>
            <p:nvPr/>
          </p:nvSpPr>
          <p:spPr>
            <a:xfrm>
              <a:off x="3756350" y="4817825"/>
              <a:ext cx="46550" cy="50025"/>
            </a:xfrm>
            <a:custGeom>
              <a:avLst/>
              <a:gdLst/>
              <a:ahLst/>
              <a:cxnLst/>
              <a:rect l="l" t="t" r="r" b="b"/>
              <a:pathLst>
                <a:path w="1862" h="2001" extrusionOk="0">
                  <a:moveTo>
                    <a:pt x="90" y="0"/>
                  </a:moveTo>
                  <a:cubicBezTo>
                    <a:pt x="1" y="0"/>
                    <a:pt x="2" y="81"/>
                    <a:pt x="61" y="277"/>
                  </a:cubicBezTo>
                  <a:cubicBezTo>
                    <a:pt x="194" y="710"/>
                    <a:pt x="361" y="1311"/>
                    <a:pt x="628" y="1611"/>
                  </a:cubicBezTo>
                  <a:cubicBezTo>
                    <a:pt x="836" y="1897"/>
                    <a:pt x="1328" y="2001"/>
                    <a:pt x="1567" y="2001"/>
                  </a:cubicBezTo>
                  <a:cubicBezTo>
                    <a:pt x="1634" y="2001"/>
                    <a:pt x="1681" y="1993"/>
                    <a:pt x="1695" y="1978"/>
                  </a:cubicBezTo>
                  <a:cubicBezTo>
                    <a:pt x="1729" y="1945"/>
                    <a:pt x="1862" y="1144"/>
                    <a:pt x="1562" y="810"/>
                  </a:cubicBezTo>
                  <a:cubicBezTo>
                    <a:pt x="1295" y="577"/>
                    <a:pt x="861" y="277"/>
                    <a:pt x="428" y="110"/>
                  </a:cubicBezTo>
                  <a:cubicBezTo>
                    <a:pt x="262" y="41"/>
                    <a:pt x="153" y="0"/>
                    <a:pt x="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7"/>
            <p:cNvSpPr/>
            <p:nvPr/>
          </p:nvSpPr>
          <p:spPr>
            <a:xfrm>
              <a:off x="3974675" y="3702100"/>
              <a:ext cx="65075" cy="30575"/>
            </a:xfrm>
            <a:custGeom>
              <a:avLst/>
              <a:gdLst/>
              <a:ahLst/>
              <a:cxnLst/>
              <a:rect l="l" t="t" r="r" b="b"/>
              <a:pathLst>
                <a:path w="2603" h="1223" extrusionOk="0">
                  <a:moveTo>
                    <a:pt x="1009" y="0"/>
                  </a:moveTo>
                  <a:cubicBezTo>
                    <a:pt x="959" y="0"/>
                    <a:pt x="912" y="2"/>
                    <a:pt x="868" y="7"/>
                  </a:cubicBezTo>
                  <a:cubicBezTo>
                    <a:pt x="468" y="40"/>
                    <a:pt x="1" y="707"/>
                    <a:pt x="1" y="807"/>
                  </a:cubicBezTo>
                  <a:cubicBezTo>
                    <a:pt x="1" y="867"/>
                    <a:pt x="457" y="1223"/>
                    <a:pt x="888" y="1223"/>
                  </a:cubicBezTo>
                  <a:cubicBezTo>
                    <a:pt x="938" y="1223"/>
                    <a:pt x="987" y="1218"/>
                    <a:pt x="1035" y="1208"/>
                  </a:cubicBezTo>
                  <a:cubicBezTo>
                    <a:pt x="1368" y="1174"/>
                    <a:pt x="1969" y="807"/>
                    <a:pt x="2336" y="574"/>
                  </a:cubicBezTo>
                  <a:cubicBezTo>
                    <a:pt x="2602" y="407"/>
                    <a:pt x="2569" y="340"/>
                    <a:pt x="2169" y="207"/>
                  </a:cubicBezTo>
                  <a:cubicBezTo>
                    <a:pt x="1792" y="91"/>
                    <a:pt x="1340" y="0"/>
                    <a:pt x="1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17"/>
            <p:cNvSpPr/>
            <p:nvPr/>
          </p:nvSpPr>
          <p:spPr>
            <a:xfrm>
              <a:off x="3960800" y="3593075"/>
              <a:ext cx="43100" cy="52900"/>
            </a:xfrm>
            <a:custGeom>
              <a:avLst/>
              <a:gdLst/>
              <a:ahLst/>
              <a:cxnLst/>
              <a:rect l="l" t="t" r="r" b="b"/>
              <a:pathLst>
                <a:path w="1724" h="2116" extrusionOk="0">
                  <a:moveTo>
                    <a:pt x="80" y="1"/>
                  </a:moveTo>
                  <a:cubicBezTo>
                    <a:pt x="6" y="1"/>
                    <a:pt x="1" y="83"/>
                    <a:pt x="55" y="265"/>
                  </a:cubicBezTo>
                  <a:cubicBezTo>
                    <a:pt x="122" y="699"/>
                    <a:pt x="255" y="1366"/>
                    <a:pt x="422" y="1633"/>
                  </a:cubicBezTo>
                  <a:cubicBezTo>
                    <a:pt x="618" y="1968"/>
                    <a:pt x="1188" y="2116"/>
                    <a:pt x="1387" y="2116"/>
                  </a:cubicBezTo>
                  <a:cubicBezTo>
                    <a:pt x="1426" y="2116"/>
                    <a:pt x="1451" y="2110"/>
                    <a:pt x="1456" y="2100"/>
                  </a:cubicBezTo>
                  <a:cubicBezTo>
                    <a:pt x="1556" y="2066"/>
                    <a:pt x="1723" y="1266"/>
                    <a:pt x="1456" y="932"/>
                  </a:cubicBezTo>
                  <a:cubicBezTo>
                    <a:pt x="1256" y="699"/>
                    <a:pt x="789" y="365"/>
                    <a:pt x="422" y="165"/>
                  </a:cubicBezTo>
                  <a:cubicBezTo>
                    <a:pt x="255" y="58"/>
                    <a:pt x="143" y="1"/>
                    <a:pt x="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7"/>
            <p:cNvSpPr/>
            <p:nvPr/>
          </p:nvSpPr>
          <p:spPr>
            <a:xfrm>
              <a:off x="4003875" y="3598350"/>
              <a:ext cx="63400" cy="32625"/>
            </a:xfrm>
            <a:custGeom>
              <a:avLst/>
              <a:gdLst/>
              <a:ahLst/>
              <a:cxnLst/>
              <a:rect l="l" t="t" r="r" b="b"/>
              <a:pathLst>
                <a:path w="2536" h="1305" extrusionOk="0">
                  <a:moveTo>
                    <a:pt x="1523" y="1"/>
                  </a:moveTo>
                  <a:cubicBezTo>
                    <a:pt x="1217" y="1"/>
                    <a:pt x="912" y="24"/>
                    <a:pt x="701" y="87"/>
                  </a:cubicBezTo>
                  <a:cubicBezTo>
                    <a:pt x="267" y="221"/>
                    <a:pt x="0" y="988"/>
                    <a:pt x="33" y="1055"/>
                  </a:cubicBezTo>
                  <a:cubicBezTo>
                    <a:pt x="60" y="1107"/>
                    <a:pt x="458" y="1305"/>
                    <a:pt x="855" y="1305"/>
                  </a:cubicBezTo>
                  <a:cubicBezTo>
                    <a:pt x="962" y="1305"/>
                    <a:pt x="1068" y="1290"/>
                    <a:pt x="1168" y="1255"/>
                  </a:cubicBezTo>
                  <a:cubicBezTo>
                    <a:pt x="1501" y="1155"/>
                    <a:pt x="2001" y="654"/>
                    <a:pt x="2268" y="354"/>
                  </a:cubicBezTo>
                  <a:cubicBezTo>
                    <a:pt x="2535" y="87"/>
                    <a:pt x="2502" y="54"/>
                    <a:pt x="2035" y="21"/>
                  </a:cubicBezTo>
                  <a:cubicBezTo>
                    <a:pt x="1876" y="8"/>
                    <a:pt x="1700" y="1"/>
                    <a:pt x="15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7"/>
            <p:cNvSpPr/>
            <p:nvPr/>
          </p:nvSpPr>
          <p:spPr>
            <a:xfrm>
              <a:off x="3715325" y="4746150"/>
              <a:ext cx="50500" cy="43325"/>
            </a:xfrm>
            <a:custGeom>
              <a:avLst/>
              <a:gdLst/>
              <a:ahLst/>
              <a:cxnLst/>
              <a:rect l="l" t="t" r="r" b="b"/>
              <a:pathLst>
                <a:path w="2020" h="1733" extrusionOk="0">
                  <a:moveTo>
                    <a:pt x="1901" y="0"/>
                  </a:moveTo>
                  <a:cubicBezTo>
                    <a:pt x="1833" y="0"/>
                    <a:pt x="1725" y="27"/>
                    <a:pt x="1568" y="75"/>
                  </a:cubicBezTo>
                  <a:cubicBezTo>
                    <a:pt x="1168" y="175"/>
                    <a:pt x="601" y="342"/>
                    <a:pt x="367" y="575"/>
                  </a:cubicBezTo>
                  <a:cubicBezTo>
                    <a:pt x="34" y="842"/>
                    <a:pt x="0" y="1643"/>
                    <a:pt x="34" y="1676"/>
                  </a:cubicBezTo>
                  <a:cubicBezTo>
                    <a:pt x="48" y="1704"/>
                    <a:pt x="184" y="1733"/>
                    <a:pt x="363" y="1733"/>
                  </a:cubicBezTo>
                  <a:cubicBezTo>
                    <a:pt x="604" y="1733"/>
                    <a:pt x="924" y="1681"/>
                    <a:pt x="1135" y="1509"/>
                  </a:cubicBezTo>
                  <a:cubicBezTo>
                    <a:pt x="1401" y="1276"/>
                    <a:pt x="1702" y="642"/>
                    <a:pt x="1902" y="275"/>
                  </a:cubicBezTo>
                  <a:cubicBezTo>
                    <a:pt x="2008" y="83"/>
                    <a:pt x="2020" y="0"/>
                    <a:pt x="19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7"/>
            <p:cNvSpPr/>
            <p:nvPr/>
          </p:nvSpPr>
          <p:spPr>
            <a:xfrm>
              <a:off x="3632775" y="4646275"/>
              <a:ext cx="59225" cy="33700"/>
            </a:xfrm>
            <a:custGeom>
              <a:avLst/>
              <a:gdLst/>
              <a:ahLst/>
              <a:cxnLst/>
              <a:rect l="l" t="t" r="r" b="b"/>
              <a:pathLst>
                <a:path w="2369" h="1348" extrusionOk="0">
                  <a:moveTo>
                    <a:pt x="467" y="0"/>
                  </a:moveTo>
                  <a:cubicBezTo>
                    <a:pt x="33" y="0"/>
                    <a:pt x="0" y="67"/>
                    <a:pt x="200" y="300"/>
                  </a:cubicBezTo>
                  <a:cubicBezTo>
                    <a:pt x="500" y="601"/>
                    <a:pt x="967" y="1134"/>
                    <a:pt x="1201" y="1268"/>
                  </a:cubicBezTo>
                  <a:cubicBezTo>
                    <a:pt x="1326" y="1326"/>
                    <a:pt x="1470" y="1347"/>
                    <a:pt x="1613" y="1347"/>
                  </a:cubicBezTo>
                  <a:cubicBezTo>
                    <a:pt x="1967" y="1347"/>
                    <a:pt x="2311" y="1215"/>
                    <a:pt x="2335" y="1168"/>
                  </a:cubicBezTo>
                  <a:cubicBezTo>
                    <a:pt x="2368" y="1134"/>
                    <a:pt x="2168" y="334"/>
                    <a:pt x="1735" y="167"/>
                  </a:cubicBezTo>
                  <a:cubicBezTo>
                    <a:pt x="1468" y="67"/>
                    <a:pt x="867" y="0"/>
                    <a:pt x="4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7"/>
            <p:cNvSpPr/>
            <p:nvPr/>
          </p:nvSpPr>
          <p:spPr>
            <a:xfrm>
              <a:off x="3591075" y="4400125"/>
              <a:ext cx="65900" cy="31200"/>
            </a:xfrm>
            <a:custGeom>
              <a:avLst/>
              <a:gdLst/>
              <a:ahLst/>
              <a:cxnLst/>
              <a:rect l="l" t="t" r="r" b="b"/>
              <a:pathLst>
                <a:path w="2636" h="1248" extrusionOk="0">
                  <a:moveTo>
                    <a:pt x="1623" y="1"/>
                  </a:moveTo>
                  <a:cubicBezTo>
                    <a:pt x="1290" y="1"/>
                    <a:pt x="825" y="120"/>
                    <a:pt x="467" y="239"/>
                  </a:cubicBezTo>
                  <a:cubicBezTo>
                    <a:pt x="34" y="339"/>
                    <a:pt x="0" y="439"/>
                    <a:pt x="300" y="606"/>
                  </a:cubicBezTo>
                  <a:cubicBezTo>
                    <a:pt x="667" y="840"/>
                    <a:pt x="1201" y="1173"/>
                    <a:pt x="1535" y="1240"/>
                  </a:cubicBezTo>
                  <a:cubicBezTo>
                    <a:pt x="1570" y="1245"/>
                    <a:pt x="1606" y="1248"/>
                    <a:pt x="1643" y="1248"/>
                  </a:cubicBezTo>
                  <a:cubicBezTo>
                    <a:pt x="2085" y="1248"/>
                    <a:pt x="2569" y="899"/>
                    <a:pt x="2569" y="806"/>
                  </a:cubicBezTo>
                  <a:cubicBezTo>
                    <a:pt x="2635" y="740"/>
                    <a:pt x="2168" y="73"/>
                    <a:pt x="1735" y="6"/>
                  </a:cubicBezTo>
                  <a:cubicBezTo>
                    <a:pt x="1700" y="2"/>
                    <a:pt x="1662" y="1"/>
                    <a:pt x="1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7"/>
            <p:cNvSpPr/>
            <p:nvPr/>
          </p:nvSpPr>
          <p:spPr>
            <a:xfrm>
              <a:off x="3637775" y="4178000"/>
              <a:ext cx="51200" cy="43225"/>
            </a:xfrm>
            <a:custGeom>
              <a:avLst/>
              <a:gdLst/>
              <a:ahLst/>
              <a:cxnLst/>
              <a:rect l="l" t="t" r="r" b="b"/>
              <a:pathLst>
                <a:path w="2048" h="1729" extrusionOk="0">
                  <a:moveTo>
                    <a:pt x="1896" y="0"/>
                  </a:moveTo>
                  <a:cubicBezTo>
                    <a:pt x="1829" y="0"/>
                    <a:pt x="1731" y="19"/>
                    <a:pt x="1601" y="51"/>
                  </a:cubicBezTo>
                  <a:cubicBezTo>
                    <a:pt x="1168" y="185"/>
                    <a:pt x="634" y="351"/>
                    <a:pt x="367" y="552"/>
                  </a:cubicBezTo>
                  <a:cubicBezTo>
                    <a:pt x="34" y="852"/>
                    <a:pt x="0" y="1652"/>
                    <a:pt x="34" y="1686"/>
                  </a:cubicBezTo>
                  <a:cubicBezTo>
                    <a:pt x="48" y="1701"/>
                    <a:pt x="203" y="1729"/>
                    <a:pt x="401" y="1729"/>
                  </a:cubicBezTo>
                  <a:cubicBezTo>
                    <a:pt x="648" y="1729"/>
                    <a:pt x="964" y="1685"/>
                    <a:pt x="1168" y="1519"/>
                  </a:cubicBezTo>
                  <a:cubicBezTo>
                    <a:pt x="1435" y="1219"/>
                    <a:pt x="1768" y="652"/>
                    <a:pt x="1935" y="285"/>
                  </a:cubicBezTo>
                  <a:cubicBezTo>
                    <a:pt x="2048" y="81"/>
                    <a:pt x="2038" y="0"/>
                    <a:pt x="1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7"/>
            <p:cNvSpPr/>
            <p:nvPr/>
          </p:nvSpPr>
          <p:spPr>
            <a:xfrm>
              <a:off x="3589250" y="4145725"/>
              <a:ext cx="49375" cy="44100"/>
            </a:xfrm>
            <a:custGeom>
              <a:avLst/>
              <a:gdLst/>
              <a:ahLst/>
              <a:cxnLst/>
              <a:rect l="l" t="t" r="r" b="b"/>
              <a:pathLst>
                <a:path w="1975" h="1764" extrusionOk="0">
                  <a:moveTo>
                    <a:pt x="123" y="0"/>
                  </a:moveTo>
                  <a:cubicBezTo>
                    <a:pt x="2" y="0"/>
                    <a:pt x="0" y="83"/>
                    <a:pt x="107" y="275"/>
                  </a:cubicBezTo>
                  <a:cubicBezTo>
                    <a:pt x="307" y="642"/>
                    <a:pt x="607" y="1275"/>
                    <a:pt x="874" y="1509"/>
                  </a:cubicBezTo>
                  <a:cubicBezTo>
                    <a:pt x="1102" y="1714"/>
                    <a:pt x="1502" y="1764"/>
                    <a:pt x="1742" y="1764"/>
                  </a:cubicBezTo>
                  <a:cubicBezTo>
                    <a:pt x="1853" y="1764"/>
                    <a:pt x="1931" y="1753"/>
                    <a:pt x="1941" y="1742"/>
                  </a:cubicBezTo>
                  <a:cubicBezTo>
                    <a:pt x="1975" y="1676"/>
                    <a:pt x="1975" y="909"/>
                    <a:pt x="1641" y="608"/>
                  </a:cubicBezTo>
                  <a:cubicBezTo>
                    <a:pt x="1408" y="408"/>
                    <a:pt x="874" y="175"/>
                    <a:pt x="440" y="75"/>
                  </a:cubicBezTo>
                  <a:cubicBezTo>
                    <a:pt x="296" y="26"/>
                    <a:pt x="190" y="0"/>
                    <a:pt x="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7"/>
            <p:cNvSpPr/>
            <p:nvPr/>
          </p:nvSpPr>
          <p:spPr>
            <a:xfrm>
              <a:off x="3632775" y="3790225"/>
              <a:ext cx="50525" cy="43225"/>
            </a:xfrm>
            <a:custGeom>
              <a:avLst/>
              <a:gdLst/>
              <a:ahLst/>
              <a:cxnLst/>
              <a:rect l="l" t="t" r="r" b="b"/>
              <a:pathLst>
                <a:path w="2021" h="1729" extrusionOk="0">
                  <a:moveTo>
                    <a:pt x="1878" y="0"/>
                  </a:moveTo>
                  <a:cubicBezTo>
                    <a:pt x="1810" y="0"/>
                    <a:pt x="1708" y="19"/>
                    <a:pt x="1568" y="51"/>
                  </a:cubicBezTo>
                  <a:cubicBezTo>
                    <a:pt x="1168" y="185"/>
                    <a:pt x="634" y="351"/>
                    <a:pt x="367" y="551"/>
                  </a:cubicBezTo>
                  <a:cubicBezTo>
                    <a:pt x="33" y="852"/>
                    <a:pt x="0" y="1652"/>
                    <a:pt x="33" y="1686"/>
                  </a:cubicBezTo>
                  <a:cubicBezTo>
                    <a:pt x="48" y="1700"/>
                    <a:pt x="202" y="1729"/>
                    <a:pt x="401" y="1729"/>
                  </a:cubicBezTo>
                  <a:cubicBezTo>
                    <a:pt x="648" y="1729"/>
                    <a:pt x="964" y="1685"/>
                    <a:pt x="1168" y="1519"/>
                  </a:cubicBezTo>
                  <a:cubicBezTo>
                    <a:pt x="1401" y="1285"/>
                    <a:pt x="1735" y="652"/>
                    <a:pt x="1901" y="285"/>
                  </a:cubicBezTo>
                  <a:cubicBezTo>
                    <a:pt x="2014" y="81"/>
                    <a:pt x="2020" y="0"/>
                    <a:pt x="187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7"/>
            <p:cNvSpPr/>
            <p:nvPr/>
          </p:nvSpPr>
          <p:spPr>
            <a:xfrm>
              <a:off x="3728675" y="4679200"/>
              <a:ext cx="47925" cy="45825"/>
            </a:xfrm>
            <a:custGeom>
              <a:avLst/>
              <a:gdLst/>
              <a:ahLst/>
              <a:cxnLst/>
              <a:rect l="l" t="t" r="r" b="b"/>
              <a:pathLst>
                <a:path w="1917" h="1833" extrusionOk="0">
                  <a:moveTo>
                    <a:pt x="1810" y="1"/>
                  </a:moveTo>
                  <a:cubicBezTo>
                    <a:pt x="1746" y="1"/>
                    <a:pt x="1643" y="33"/>
                    <a:pt x="1501" y="84"/>
                  </a:cubicBezTo>
                  <a:cubicBezTo>
                    <a:pt x="1068" y="184"/>
                    <a:pt x="567" y="451"/>
                    <a:pt x="334" y="685"/>
                  </a:cubicBezTo>
                  <a:cubicBezTo>
                    <a:pt x="0" y="985"/>
                    <a:pt x="67" y="1785"/>
                    <a:pt x="134" y="1819"/>
                  </a:cubicBezTo>
                  <a:cubicBezTo>
                    <a:pt x="142" y="1827"/>
                    <a:pt x="190" y="1833"/>
                    <a:pt x="263" y="1833"/>
                  </a:cubicBezTo>
                  <a:cubicBezTo>
                    <a:pt x="495" y="1833"/>
                    <a:pt x="973" y="1772"/>
                    <a:pt x="1201" y="1519"/>
                  </a:cubicBezTo>
                  <a:cubicBezTo>
                    <a:pt x="1401" y="1318"/>
                    <a:pt x="1668" y="685"/>
                    <a:pt x="1835" y="284"/>
                  </a:cubicBezTo>
                  <a:cubicBezTo>
                    <a:pt x="1917" y="80"/>
                    <a:pt x="1911" y="1"/>
                    <a:pt x="18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7"/>
            <p:cNvSpPr/>
            <p:nvPr/>
          </p:nvSpPr>
          <p:spPr>
            <a:xfrm>
              <a:off x="3648600" y="4535975"/>
              <a:ext cx="64250" cy="30050"/>
            </a:xfrm>
            <a:custGeom>
              <a:avLst/>
              <a:gdLst/>
              <a:ahLst/>
              <a:cxnLst/>
              <a:rect l="l" t="t" r="r" b="b"/>
              <a:pathLst>
                <a:path w="2570" h="1202" extrusionOk="0">
                  <a:moveTo>
                    <a:pt x="1548" y="1"/>
                  </a:moveTo>
                  <a:cubicBezTo>
                    <a:pt x="1222" y="1"/>
                    <a:pt x="794" y="65"/>
                    <a:pt x="435" y="176"/>
                  </a:cubicBezTo>
                  <a:cubicBezTo>
                    <a:pt x="34" y="309"/>
                    <a:pt x="1" y="376"/>
                    <a:pt x="268" y="543"/>
                  </a:cubicBezTo>
                  <a:cubicBezTo>
                    <a:pt x="601" y="810"/>
                    <a:pt x="1202" y="1177"/>
                    <a:pt x="1535" y="1177"/>
                  </a:cubicBezTo>
                  <a:cubicBezTo>
                    <a:pt x="1588" y="1194"/>
                    <a:pt x="1645" y="1202"/>
                    <a:pt x="1704" y="1202"/>
                  </a:cubicBezTo>
                  <a:cubicBezTo>
                    <a:pt x="2092" y="1202"/>
                    <a:pt x="2569" y="868"/>
                    <a:pt x="2569" y="810"/>
                  </a:cubicBezTo>
                  <a:cubicBezTo>
                    <a:pt x="2569" y="743"/>
                    <a:pt x="2169" y="76"/>
                    <a:pt x="1735" y="9"/>
                  </a:cubicBezTo>
                  <a:cubicBezTo>
                    <a:pt x="1678" y="3"/>
                    <a:pt x="1615" y="1"/>
                    <a:pt x="1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7"/>
            <p:cNvSpPr/>
            <p:nvPr/>
          </p:nvSpPr>
          <p:spPr>
            <a:xfrm>
              <a:off x="3698650" y="4327975"/>
              <a:ext cx="55650" cy="38975"/>
            </a:xfrm>
            <a:custGeom>
              <a:avLst/>
              <a:gdLst/>
              <a:ahLst/>
              <a:cxnLst/>
              <a:rect l="l" t="t" r="r" b="b"/>
              <a:pathLst>
                <a:path w="2226" h="1559" extrusionOk="0">
                  <a:moveTo>
                    <a:pt x="2075" y="0"/>
                  </a:moveTo>
                  <a:cubicBezTo>
                    <a:pt x="2032" y="0"/>
                    <a:pt x="1975" y="8"/>
                    <a:pt x="1902" y="23"/>
                  </a:cubicBezTo>
                  <a:cubicBezTo>
                    <a:pt x="1501" y="123"/>
                    <a:pt x="834" y="223"/>
                    <a:pt x="534" y="457"/>
                  </a:cubicBezTo>
                  <a:cubicBezTo>
                    <a:pt x="167" y="690"/>
                    <a:pt x="0" y="1391"/>
                    <a:pt x="34" y="1424"/>
                  </a:cubicBezTo>
                  <a:cubicBezTo>
                    <a:pt x="54" y="1466"/>
                    <a:pt x="360" y="1559"/>
                    <a:pt x="676" y="1559"/>
                  </a:cubicBezTo>
                  <a:cubicBezTo>
                    <a:pt x="867" y="1559"/>
                    <a:pt x="1063" y="1525"/>
                    <a:pt x="1201" y="1424"/>
                  </a:cubicBezTo>
                  <a:cubicBezTo>
                    <a:pt x="1501" y="1224"/>
                    <a:pt x="1835" y="757"/>
                    <a:pt x="2035" y="390"/>
                  </a:cubicBezTo>
                  <a:cubicBezTo>
                    <a:pt x="2191" y="104"/>
                    <a:pt x="2226" y="0"/>
                    <a:pt x="20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7"/>
            <p:cNvSpPr/>
            <p:nvPr/>
          </p:nvSpPr>
          <p:spPr>
            <a:xfrm>
              <a:off x="3700325" y="4049150"/>
              <a:ext cx="63400" cy="30800"/>
            </a:xfrm>
            <a:custGeom>
              <a:avLst/>
              <a:gdLst/>
              <a:ahLst/>
              <a:cxnLst/>
              <a:rect l="l" t="t" r="r" b="b"/>
              <a:pathLst>
                <a:path w="2536" h="1232" extrusionOk="0">
                  <a:moveTo>
                    <a:pt x="1193" y="0"/>
                  </a:moveTo>
                  <a:cubicBezTo>
                    <a:pt x="1033" y="0"/>
                    <a:pt x="885" y="11"/>
                    <a:pt x="767" y="35"/>
                  </a:cubicBezTo>
                  <a:cubicBezTo>
                    <a:pt x="334" y="168"/>
                    <a:pt x="0" y="869"/>
                    <a:pt x="0" y="935"/>
                  </a:cubicBezTo>
                  <a:cubicBezTo>
                    <a:pt x="0" y="964"/>
                    <a:pt x="479" y="1231"/>
                    <a:pt x="889" y="1231"/>
                  </a:cubicBezTo>
                  <a:cubicBezTo>
                    <a:pt x="963" y="1231"/>
                    <a:pt x="1035" y="1223"/>
                    <a:pt x="1101" y="1202"/>
                  </a:cubicBezTo>
                  <a:cubicBezTo>
                    <a:pt x="1434" y="1136"/>
                    <a:pt x="1968" y="669"/>
                    <a:pt x="2302" y="435"/>
                  </a:cubicBezTo>
                  <a:cubicBezTo>
                    <a:pt x="2535" y="202"/>
                    <a:pt x="2502" y="168"/>
                    <a:pt x="2102" y="102"/>
                  </a:cubicBezTo>
                  <a:cubicBezTo>
                    <a:pt x="1822" y="37"/>
                    <a:pt x="1486" y="0"/>
                    <a:pt x="1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7"/>
            <p:cNvSpPr/>
            <p:nvPr/>
          </p:nvSpPr>
          <p:spPr>
            <a:xfrm>
              <a:off x="3747025" y="3580900"/>
              <a:ext cx="64225" cy="31200"/>
            </a:xfrm>
            <a:custGeom>
              <a:avLst/>
              <a:gdLst/>
              <a:ahLst/>
              <a:cxnLst/>
              <a:rect l="l" t="t" r="r" b="b"/>
              <a:pathLst>
                <a:path w="2569" h="1248" extrusionOk="0">
                  <a:moveTo>
                    <a:pt x="1211" y="0"/>
                  </a:moveTo>
                  <a:cubicBezTo>
                    <a:pt x="1044" y="0"/>
                    <a:pt x="890" y="15"/>
                    <a:pt x="767" y="51"/>
                  </a:cubicBezTo>
                  <a:cubicBezTo>
                    <a:pt x="334" y="185"/>
                    <a:pt x="0" y="885"/>
                    <a:pt x="0" y="919"/>
                  </a:cubicBezTo>
                  <a:cubicBezTo>
                    <a:pt x="0" y="975"/>
                    <a:pt x="480" y="1248"/>
                    <a:pt x="890" y="1248"/>
                  </a:cubicBezTo>
                  <a:cubicBezTo>
                    <a:pt x="964" y="1248"/>
                    <a:pt x="1035" y="1239"/>
                    <a:pt x="1101" y="1219"/>
                  </a:cubicBezTo>
                  <a:cubicBezTo>
                    <a:pt x="1434" y="1119"/>
                    <a:pt x="1968" y="685"/>
                    <a:pt x="2302" y="418"/>
                  </a:cubicBezTo>
                  <a:cubicBezTo>
                    <a:pt x="2569" y="218"/>
                    <a:pt x="2502" y="185"/>
                    <a:pt x="2102" y="85"/>
                  </a:cubicBezTo>
                  <a:cubicBezTo>
                    <a:pt x="1827" y="43"/>
                    <a:pt x="1500" y="0"/>
                    <a:pt x="1211"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7"/>
            <p:cNvSpPr/>
            <p:nvPr/>
          </p:nvSpPr>
          <p:spPr>
            <a:xfrm>
              <a:off x="3798725" y="3332800"/>
              <a:ext cx="63400" cy="30800"/>
            </a:xfrm>
            <a:custGeom>
              <a:avLst/>
              <a:gdLst/>
              <a:ahLst/>
              <a:cxnLst/>
              <a:rect l="l" t="t" r="r" b="b"/>
              <a:pathLst>
                <a:path w="2536" h="1232" extrusionOk="0">
                  <a:moveTo>
                    <a:pt x="1168" y="0"/>
                  </a:moveTo>
                  <a:cubicBezTo>
                    <a:pt x="1004" y="0"/>
                    <a:pt x="852" y="11"/>
                    <a:pt x="734" y="35"/>
                  </a:cubicBezTo>
                  <a:cubicBezTo>
                    <a:pt x="334" y="168"/>
                    <a:pt x="0" y="869"/>
                    <a:pt x="0" y="936"/>
                  </a:cubicBezTo>
                  <a:cubicBezTo>
                    <a:pt x="0" y="964"/>
                    <a:pt x="479" y="1232"/>
                    <a:pt x="869" y="1232"/>
                  </a:cubicBezTo>
                  <a:cubicBezTo>
                    <a:pt x="939" y="1232"/>
                    <a:pt x="1006" y="1223"/>
                    <a:pt x="1068" y="1202"/>
                  </a:cubicBezTo>
                  <a:cubicBezTo>
                    <a:pt x="1401" y="1102"/>
                    <a:pt x="1935" y="669"/>
                    <a:pt x="2268" y="435"/>
                  </a:cubicBezTo>
                  <a:cubicBezTo>
                    <a:pt x="2535" y="202"/>
                    <a:pt x="2502" y="168"/>
                    <a:pt x="2068" y="102"/>
                  </a:cubicBezTo>
                  <a:cubicBezTo>
                    <a:pt x="1810" y="37"/>
                    <a:pt x="1468" y="0"/>
                    <a:pt x="116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7"/>
            <p:cNvSpPr/>
            <p:nvPr/>
          </p:nvSpPr>
          <p:spPr>
            <a:xfrm>
              <a:off x="3657700" y="3898350"/>
              <a:ext cx="51800" cy="39725"/>
            </a:xfrm>
            <a:custGeom>
              <a:avLst/>
              <a:gdLst/>
              <a:ahLst/>
              <a:cxnLst/>
              <a:rect l="l" t="t" r="r" b="b"/>
              <a:pathLst>
                <a:path w="2072" h="1589" extrusionOk="0">
                  <a:moveTo>
                    <a:pt x="156" y="0"/>
                  </a:moveTo>
                  <a:cubicBezTo>
                    <a:pt x="0" y="0"/>
                    <a:pt x="16" y="77"/>
                    <a:pt x="137" y="296"/>
                  </a:cubicBezTo>
                  <a:cubicBezTo>
                    <a:pt x="337" y="663"/>
                    <a:pt x="671" y="1230"/>
                    <a:pt x="904" y="1397"/>
                  </a:cubicBezTo>
                  <a:cubicBezTo>
                    <a:pt x="1105" y="1547"/>
                    <a:pt x="1380" y="1589"/>
                    <a:pt x="1609" y="1589"/>
                  </a:cubicBezTo>
                  <a:cubicBezTo>
                    <a:pt x="1838" y="1589"/>
                    <a:pt x="2022" y="1547"/>
                    <a:pt x="2039" y="1530"/>
                  </a:cubicBezTo>
                  <a:cubicBezTo>
                    <a:pt x="2072" y="1497"/>
                    <a:pt x="2039" y="696"/>
                    <a:pt x="1672" y="463"/>
                  </a:cubicBezTo>
                  <a:cubicBezTo>
                    <a:pt x="1371" y="296"/>
                    <a:pt x="838" y="129"/>
                    <a:pt x="404" y="29"/>
                  </a:cubicBezTo>
                  <a:cubicBezTo>
                    <a:pt x="295" y="11"/>
                    <a:pt x="214" y="0"/>
                    <a:pt x="1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7"/>
            <p:cNvSpPr/>
            <p:nvPr/>
          </p:nvSpPr>
          <p:spPr>
            <a:xfrm>
              <a:off x="3714800" y="3468875"/>
              <a:ext cx="52250" cy="39725"/>
            </a:xfrm>
            <a:custGeom>
              <a:avLst/>
              <a:gdLst/>
              <a:ahLst/>
              <a:cxnLst/>
              <a:rect l="l" t="t" r="r" b="b"/>
              <a:pathLst>
                <a:path w="2090" h="1589" extrusionOk="0">
                  <a:moveTo>
                    <a:pt x="167" y="0"/>
                  </a:moveTo>
                  <a:cubicBezTo>
                    <a:pt x="2" y="0"/>
                    <a:pt x="0" y="77"/>
                    <a:pt x="122" y="296"/>
                  </a:cubicBezTo>
                  <a:cubicBezTo>
                    <a:pt x="355" y="663"/>
                    <a:pt x="722" y="1230"/>
                    <a:pt x="922" y="1397"/>
                  </a:cubicBezTo>
                  <a:cubicBezTo>
                    <a:pt x="1106" y="1547"/>
                    <a:pt x="1381" y="1589"/>
                    <a:pt x="1614" y="1589"/>
                  </a:cubicBezTo>
                  <a:cubicBezTo>
                    <a:pt x="1848" y="1589"/>
                    <a:pt x="2040" y="1547"/>
                    <a:pt x="2056" y="1530"/>
                  </a:cubicBezTo>
                  <a:cubicBezTo>
                    <a:pt x="2090" y="1497"/>
                    <a:pt x="2056" y="696"/>
                    <a:pt x="1689" y="463"/>
                  </a:cubicBezTo>
                  <a:cubicBezTo>
                    <a:pt x="1389" y="296"/>
                    <a:pt x="855" y="129"/>
                    <a:pt x="422" y="29"/>
                  </a:cubicBezTo>
                  <a:cubicBezTo>
                    <a:pt x="313" y="11"/>
                    <a:pt x="229" y="0"/>
                    <a:pt x="167"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7"/>
            <p:cNvSpPr/>
            <p:nvPr/>
          </p:nvSpPr>
          <p:spPr>
            <a:xfrm>
              <a:off x="3789475" y="3143250"/>
              <a:ext cx="52625" cy="40125"/>
            </a:xfrm>
            <a:custGeom>
              <a:avLst/>
              <a:gdLst/>
              <a:ahLst/>
              <a:cxnLst/>
              <a:rect l="l" t="t" r="r" b="b"/>
              <a:pathLst>
                <a:path w="2105" h="1605" extrusionOk="0">
                  <a:moveTo>
                    <a:pt x="155" y="1"/>
                  </a:moveTo>
                  <a:cubicBezTo>
                    <a:pt x="1" y="1"/>
                    <a:pt x="19" y="89"/>
                    <a:pt x="137" y="278"/>
                  </a:cubicBezTo>
                  <a:cubicBezTo>
                    <a:pt x="404" y="679"/>
                    <a:pt x="737" y="1246"/>
                    <a:pt x="937" y="1413"/>
                  </a:cubicBezTo>
                  <a:cubicBezTo>
                    <a:pt x="1121" y="1563"/>
                    <a:pt x="1396" y="1604"/>
                    <a:pt x="1629" y="1604"/>
                  </a:cubicBezTo>
                  <a:cubicBezTo>
                    <a:pt x="1863" y="1604"/>
                    <a:pt x="2055" y="1563"/>
                    <a:pt x="2071" y="1546"/>
                  </a:cubicBezTo>
                  <a:cubicBezTo>
                    <a:pt x="2105" y="1513"/>
                    <a:pt x="2071" y="712"/>
                    <a:pt x="1671" y="445"/>
                  </a:cubicBezTo>
                  <a:cubicBezTo>
                    <a:pt x="1404" y="278"/>
                    <a:pt x="837" y="112"/>
                    <a:pt x="437" y="45"/>
                  </a:cubicBezTo>
                  <a:cubicBezTo>
                    <a:pt x="310" y="16"/>
                    <a:pt x="218" y="1"/>
                    <a:pt x="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7"/>
            <p:cNvSpPr/>
            <p:nvPr/>
          </p:nvSpPr>
          <p:spPr>
            <a:xfrm>
              <a:off x="3631100" y="4037075"/>
              <a:ext cx="48250" cy="45825"/>
            </a:xfrm>
            <a:custGeom>
              <a:avLst/>
              <a:gdLst/>
              <a:ahLst/>
              <a:cxnLst/>
              <a:rect l="l" t="t" r="r" b="b"/>
              <a:pathLst>
                <a:path w="1930" h="1833" extrusionOk="0">
                  <a:moveTo>
                    <a:pt x="1834" y="1"/>
                  </a:moveTo>
                  <a:cubicBezTo>
                    <a:pt x="1774" y="1"/>
                    <a:pt x="1677" y="32"/>
                    <a:pt x="1535" y="84"/>
                  </a:cubicBezTo>
                  <a:cubicBezTo>
                    <a:pt x="1101" y="184"/>
                    <a:pt x="601" y="451"/>
                    <a:pt x="334" y="685"/>
                  </a:cubicBezTo>
                  <a:cubicBezTo>
                    <a:pt x="0" y="985"/>
                    <a:pt x="100" y="1785"/>
                    <a:pt x="134" y="1819"/>
                  </a:cubicBezTo>
                  <a:cubicBezTo>
                    <a:pt x="142" y="1827"/>
                    <a:pt x="192" y="1833"/>
                    <a:pt x="268" y="1833"/>
                  </a:cubicBezTo>
                  <a:cubicBezTo>
                    <a:pt x="509" y="1833"/>
                    <a:pt x="1007" y="1772"/>
                    <a:pt x="1235" y="1519"/>
                  </a:cubicBezTo>
                  <a:cubicBezTo>
                    <a:pt x="1435" y="1318"/>
                    <a:pt x="1702" y="651"/>
                    <a:pt x="1868" y="284"/>
                  </a:cubicBezTo>
                  <a:cubicBezTo>
                    <a:pt x="1930" y="80"/>
                    <a:pt x="1928" y="1"/>
                    <a:pt x="18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7"/>
            <p:cNvSpPr/>
            <p:nvPr/>
          </p:nvSpPr>
          <p:spPr>
            <a:xfrm>
              <a:off x="3790375" y="3384525"/>
              <a:ext cx="308575" cy="1645375"/>
            </a:xfrm>
            <a:custGeom>
              <a:avLst/>
              <a:gdLst/>
              <a:ahLst/>
              <a:cxnLst/>
              <a:rect l="l" t="t" r="r" b="b"/>
              <a:pathLst>
                <a:path w="12343" h="65815" fill="none" extrusionOk="0">
                  <a:moveTo>
                    <a:pt x="12343" y="1"/>
                  </a:moveTo>
                  <a:cubicBezTo>
                    <a:pt x="12343" y="1"/>
                    <a:pt x="1068" y="21850"/>
                    <a:pt x="1" y="65815"/>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7"/>
            <p:cNvSpPr/>
            <p:nvPr/>
          </p:nvSpPr>
          <p:spPr>
            <a:xfrm>
              <a:off x="3534350" y="3032625"/>
              <a:ext cx="353625" cy="1996450"/>
            </a:xfrm>
            <a:custGeom>
              <a:avLst/>
              <a:gdLst/>
              <a:ahLst/>
              <a:cxnLst/>
              <a:rect l="l" t="t" r="r" b="b"/>
              <a:pathLst>
                <a:path w="14145" h="79858" fill="none" extrusionOk="0">
                  <a:moveTo>
                    <a:pt x="10275" y="79857"/>
                  </a:moveTo>
                  <a:cubicBezTo>
                    <a:pt x="1" y="38661"/>
                    <a:pt x="14144" y="0"/>
                    <a:pt x="14144"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7"/>
            <p:cNvSpPr/>
            <p:nvPr/>
          </p:nvSpPr>
          <p:spPr>
            <a:xfrm>
              <a:off x="3791200" y="4011650"/>
              <a:ext cx="297750" cy="1017425"/>
            </a:xfrm>
            <a:custGeom>
              <a:avLst/>
              <a:gdLst/>
              <a:ahLst/>
              <a:cxnLst/>
              <a:rect l="l" t="t" r="r" b="b"/>
              <a:pathLst>
                <a:path w="11910" h="40697" fill="none" extrusionOk="0">
                  <a:moveTo>
                    <a:pt x="11909" y="0"/>
                  </a:moveTo>
                  <a:cubicBezTo>
                    <a:pt x="11909" y="0"/>
                    <a:pt x="8974" y="14211"/>
                    <a:pt x="1" y="4069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7"/>
            <p:cNvSpPr/>
            <p:nvPr/>
          </p:nvSpPr>
          <p:spPr>
            <a:xfrm>
              <a:off x="3415100" y="4094200"/>
              <a:ext cx="376125" cy="935700"/>
            </a:xfrm>
            <a:custGeom>
              <a:avLst/>
              <a:gdLst/>
              <a:ahLst/>
              <a:cxnLst/>
              <a:rect l="l" t="t" r="r" b="b"/>
              <a:pathLst>
                <a:path w="15045" h="37428" fill="none" extrusionOk="0">
                  <a:moveTo>
                    <a:pt x="1" y="1"/>
                  </a:moveTo>
                  <a:cubicBezTo>
                    <a:pt x="1" y="1"/>
                    <a:pt x="1902" y="20782"/>
                    <a:pt x="15045" y="3742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7"/>
            <p:cNvSpPr/>
            <p:nvPr/>
          </p:nvSpPr>
          <p:spPr>
            <a:xfrm>
              <a:off x="3579400" y="3682250"/>
              <a:ext cx="211000" cy="1346825"/>
            </a:xfrm>
            <a:custGeom>
              <a:avLst/>
              <a:gdLst/>
              <a:ahLst/>
              <a:cxnLst/>
              <a:rect l="l" t="t" r="r" b="b"/>
              <a:pathLst>
                <a:path w="8440" h="53873" fill="none" extrusionOk="0">
                  <a:moveTo>
                    <a:pt x="2469" y="0"/>
                  </a:moveTo>
                  <a:cubicBezTo>
                    <a:pt x="2469" y="0"/>
                    <a:pt x="0" y="32557"/>
                    <a:pt x="8440" y="53872"/>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17"/>
            <p:cNvSpPr/>
            <p:nvPr/>
          </p:nvSpPr>
          <p:spPr>
            <a:xfrm>
              <a:off x="3757850" y="4761350"/>
              <a:ext cx="267725" cy="275225"/>
            </a:xfrm>
            <a:custGeom>
              <a:avLst/>
              <a:gdLst/>
              <a:ahLst/>
              <a:cxnLst/>
              <a:rect l="l" t="t" r="r" b="b"/>
              <a:pathLst>
                <a:path w="10709" h="11009" extrusionOk="0">
                  <a:moveTo>
                    <a:pt x="10375" y="1"/>
                  </a:moveTo>
                  <a:lnTo>
                    <a:pt x="10375" y="1"/>
                  </a:lnTo>
                  <a:cubicBezTo>
                    <a:pt x="7740" y="568"/>
                    <a:pt x="3703" y="3003"/>
                    <a:pt x="1869" y="4904"/>
                  </a:cubicBezTo>
                  <a:cubicBezTo>
                    <a:pt x="1" y="6839"/>
                    <a:pt x="368" y="8373"/>
                    <a:pt x="801" y="11008"/>
                  </a:cubicBezTo>
                  <a:cubicBezTo>
                    <a:pt x="3570" y="10975"/>
                    <a:pt x="4871" y="10975"/>
                    <a:pt x="6705" y="8874"/>
                  </a:cubicBezTo>
                  <a:cubicBezTo>
                    <a:pt x="8507" y="6805"/>
                    <a:pt x="10708" y="2736"/>
                    <a:pt x="10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7"/>
            <p:cNvSpPr/>
            <p:nvPr/>
          </p:nvSpPr>
          <p:spPr>
            <a:xfrm>
              <a:off x="3792875" y="4821400"/>
              <a:ext cx="177650" cy="197650"/>
            </a:xfrm>
            <a:custGeom>
              <a:avLst/>
              <a:gdLst/>
              <a:ahLst/>
              <a:cxnLst/>
              <a:rect l="l" t="t" r="r" b="b"/>
              <a:pathLst>
                <a:path w="7106" h="7906" fill="none" extrusionOk="0">
                  <a:moveTo>
                    <a:pt x="7106" y="0"/>
                  </a:moveTo>
                  <a:cubicBezTo>
                    <a:pt x="6739" y="467"/>
                    <a:pt x="1" y="7906"/>
                    <a:pt x="1" y="790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7"/>
            <p:cNvSpPr/>
            <p:nvPr/>
          </p:nvSpPr>
          <p:spPr>
            <a:xfrm>
              <a:off x="3508500" y="4787200"/>
              <a:ext cx="277725" cy="253850"/>
            </a:xfrm>
            <a:custGeom>
              <a:avLst/>
              <a:gdLst/>
              <a:ahLst/>
              <a:cxnLst/>
              <a:rect l="l" t="t" r="r" b="b"/>
              <a:pathLst>
                <a:path w="11109" h="10154" extrusionOk="0">
                  <a:moveTo>
                    <a:pt x="101" y="1"/>
                  </a:moveTo>
                  <a:lnTo>
                    <a:pt x="101" y="1"/>
                  </a:lnTo>
                  <a:cubicBezTo>
                    <a:pt x="1" y="2769"/>
                    <a:pt x="2636" y="6539"/>
                    <a:pt x="4638" y="8473"/>
                  </a:cubicBezTo>
                  <a:cubicBezTo>
                    <a:pt x="6036" y="9802"/>
                    <a:pt x="7109" y="10153"/>
                    <a:pt x="8562" y="10153"/>
                  </a:cubicBezTo>
                  <a:cubicBezTo>
                    <a:pt x="9188" y="10153"/>
                    <a:pt x="9885" y="10088"/>
                    <a:pt x="10709" y="10008"/>
                  </a:cubicBezTo>
                  <a:cubicBezTo>
                    <a:pt x="10875" y="7339"/>
                    <a:pt x="11109" y="5771"/>
                    <a:pt x="9041" y="4037"/>
                  </a:cubicBezTo>
                  <a:cubicBezTo>
                    <a:pt x="7006" y="2302"/>
                    <a:pt x="2770" y="334"/>
                    <a:pt x="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7"/>
            <p:cNvSpPr/>
            <p:nvPr/>
          </p:nvSpPr>
          <p:spPr>
            <a:xfrm>
              <a:off x="3562725" y="4842250"/>
              <a:ext cx="196000" cy="178475"/>
            </a:xfrm>
            <a:custGeom>
              <a:avLst/>
              <a:gdLst/>
              <a:ahLst/>
              <a:cxnLst/>
              <a:rect l="l" t="t" r="r" b="b"/>
              <a:pathLst>
                <a:path w="7840" h="7139" fill="none" extrusionOk="0">
                  <a:moveTo>
                    <a:pt x="0" y="0"/>
                  </a:moveTo>
                  <a:cubicBezTo>
                    <a:pt x="434" y="434"/>
                    <a:pt x="7839" y="7139"/>
                    <a:pt x="7839" y="7139"/>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7"/>
            <p:cNvSpPr/>
            <p:nvPr/>
          </p:nvSpPr>
          <p:spPr>
            <a:xfrm>
              <a:off x="3480150" y="3518800"/>
              <a:ext cx="331925" cy="316475"/>
            </a:xfrm>
            <a:custGeom>
              <a:avLst/>
              <a:gdLst/>
              <a:ahLst/>
              <a:cxnLst/>
              <a:rect l="l" t="t" r="r" b="b"/>
              <a:pathLst>
                <a:path w="13277" h="12659" extrusionOk="0">
                  <a:moveTo>
                    <a:pt x="6088" y="0"/>
                  </a:moveTo>
                  <a:cubicBezTo>
                    <a:pt x="5661" y="0"/>
                    <a:pt x="5217" y="175"/>
                    <a:pt x="4904" y="467"/>
                  </a:cubicBezTo>
                  <a:cubicBezTo>
                    <a:pt x="4337" y="968"/>
                    <a:pt x="4137" y="1668"/>
                    <a:pt x="4137" y="2369"/>
                  </a:cubicBezTo>
                  <a:cubicBezTo>
                    <a:pt x="4115" y="2805"/>
                    <a:pt x="4193" y="3256"/>
                    <a:pt x="4297" y="3702"/>
                  </a:cubicBezTo>
                  <a:lnTo>
                    <a:pt x="4297" y="3702"/>
                  </a:lnTo>
                  <a:cubicBezTo>
                    <a:pt x="4247" y="3636"/>
                    <a:pt x="4183" y="3580"/>
                    <a:pt x="4104" y="3536"/>
                  </a:cubicBezTo>
                  <a:cubicBezTo>
                    <a:pt x="3770" y="3369"/>
                    <a:pt x="3403" y="3336"/>
                    <a:pt x="3003" y="3336"/>
                  </a:cubicBezTo>
                  <a:cubicBezTo>
                    <a:pt x="2803" y="3336"/>
                    <a:pt x="2594" y="3319"/>
                    <a:pt x="2386" y="3319"/>
                  </a:cubicBezTo>
                  <a:cubicBezTo>
                    <a:pt x="2177" y="3319"/>
                    <a:pt x="1969" y="3336"/>
                    <a:pt x="1769" y="3403"/>
                  </a:cubicBezTo>
                  <a:cubicBezTo>
                    <a:pt x="1335" y="3536"/>
                    <a:pt x="968" y="3836"/>
                    <a:pt x="901" y="4237"/>
                  </a:cubicBezTo>
                  <a:cubicBezTo>
                    <a:pt x="768" y="4737"/>
                    <a:pt x="1102" y="5237"/>
                    <a:pt x="1468" y="5638"/>
                  </a:cubicBezTo>
                  <a:cubicBezTo>
                    <a:pt x="2069" y="6238"/>
                    <a:pt x="2769" y="6672"/>
                    <a:pt x="3570" y="6972"/>
                  </a:cubicBezTo>
                  <a:cubicBezTo>
                    <a:pt x="2569" y="7039"/>
                    <a:pt x="1502" y="7372"/>
                    <a:pt x="835" y="8139"/>
                  </a:cubicBezTo>
                  <a:cubicBezTo>
                    <a:pt x="168" y="8873"/>
                    <a:pt x="1" y="10141"/>
                    <a:pt x="668" y="10875"/>
                  </a:cubicBezTo>
                  <a:cubicBezTo>
                    <a:pt x="1037" y="11264"/>
                    <a:pt x="1557" y="11439"/>
                    <a:pt x="2081" y="11439"/>
                  </a:cubicBezTo>
                  <a:cubicBezTo>
                    <a:pt x="2410" y="11439"/>
                    <a:pt x="2740" y="11370"/>
                    <a:pt x="3036" y="11242"/>
                  </a:cubicBezTo>
                  <a:cubicBezTo>
                    <a:pt x="3723" y="10955"/>
                    <a:pt x="4238" y="10399"/>
                    <a:pt x="4645" y="9804"/>
                  </a:cubicBezTo>
                  <a:lnTo>
                    <a:pt x="4645" y="9804"/>
                  </a:lnTo>
                  <a:cubicBezTo>
                    <a:pt x="4428" y="10216"/>
                    <a:pt x="4364" y="10695"/>
                    <a:pt x="4471" y="11175"/>
                  </a:cubicBezTo>
                  <a:cubicBezTo>
                    <a:pt x="4637" y="11742"/>
                    <a:pt x="5004" y="12242"/>
                    <a:pt x="5538" y="12509"/>
                  </a:cubicBezTo>
                  <a:cubicBezTo>
                    <a:pt x="5771" y="12606"/>
                    <a:pt x="6004" y="12658"/>
                    <a:pt x="6238" y="12658"/>
                  </a:cubicBezTo>
                  <a:cubicBezTo>
                    <a:pt x="6405" y="12658"/>
                    <a:pt x="6572" y="12632"/>
                    <a:pt x="6739" y="12576"/>
                  </a:cubicBezTo>
                  <a:cubicBezTo>
                    <a:pt x="7306" y="12376"/>
                    <a:pt x="7673" y="11675"/>
                    <a:pt x="7673" y="11042"/>
                  </a:cubicBezTo>
                  <a:cubicBezTo>
                    <a:pt x="7740" y="10408"/>
                    <a:pt x="7573" y="9874"/>
                    <a:pt x="7306" y="9307"/>
                  </a:cubicBezTo>
                  <a:lnTo>
                    <a:pt x="7306" y="9307"/>
                  </a:lnTo>
                  <a:cubicBezTo>
                    <a:pt x="8107" y="10041"/>
                    <a:pt x="9107" y="10508"/>
                    <a:pt x="10175" y="10641"/>
                  </a:cubicBezTo>
                  <a:cubicBezTo>
                    <a:pt x="10275" y="10648"/>
                    <a:pt x="10375" y="10652"/>
                    <a:pt x="10474" y="10652"/>
                  </a:cubicBezTo>
                  <a:cubicBezTo>
                    <a:pt x="10873" y="10652"/>
                    <a:pt x="11262" y="10588"/>
                    <a:pt x="11609" y="10374"/>
                  </a:cubicBezTo>
                  <a:cubicBezTo>
                    <a:pt x="12176" y="10007"/>
                    <a:pt x="12443" y="9207"/>
                    <a:pt x="12243" y="8540"/>
                  </a:cubicBezTo>
                  <a:cubicBezTo>
                    <a:pt x="12009" y="7873"/>
                    <a:pt x="11476" y="7339"/>
                    <a:pt x="10842" y="7039"/>
                  </a:cubicBezTo>
                  <a:cubicBezTo>
                    <a:pt x="10241" y="6738"/>
                    <a:pt x="9608" y="6738"/>
                    <a:pt x="8907" y="6738"/>
                  </a:cubicBezTo>
                  <a:cubicBezTo>
                    <a:pt x="9641" y="6738"/>
                    <a:pt x="10442" y="6738"/>
                    <a:pt x="11175" y="6538"/>
                  </a:cubicBezTo>
                  <a:cubicBezTo>
                    <a:pt x="11943" y="6338"/>
                    <a:pt x="12643" y="5871"/>
                    <a:pt x="12977" y="5171"/>
                  </a:cubicBezTo>
                  <a:cubicBezTo>
                    <a:pt x="13277" y="4437"/>
                    <a:pt x="13110" y="3536"/>
                    <a:pt x="12443" y="3136"/>
                  </a:cubicBezTo>
                  <a:cubicBezTo>
                    <a:pt x="12199" y="2978"/>
                    <a:pt x="11929" y="2917"/>
                    <a:pt x="11647" y="2917"/>
                  </a:cubicBezTo>
                  <a:cubicBezTo>
                    <a:pt x="11156" y="2917"/>
                    <a:pt x="10628" y="3100"/>
                    <a:pt x="10141" y="3269"/>
                  </a:cubicBezTo>
                  <a:cubicBezTo>
                    <a:pt x="9174" y="3670"/>
                    <a:pt x="8107" y="4103"/>
                    <a:pt x="7239" y="4604"/>
                  </a:cubicBezTo>
                  <a:cubicBezTo>
                    <a:pt x="7740" y="3603"/>
                    <a:pt x="7840" y="2402"/>
                    <a:pt x="7506" y="1335"/>
                  </a:cubicBezTo>
                  <a:cubicBezTo>
                    <a:pt x="7406" y="868"/>
                    <a:pt x="7173" y="467"/>
                    <a:pt x="6806" y="200"/>
                  </a:cubicBezTo>
                  <a:cubicBezTo>
                    <a:pt x="6593" y="63"/>
                    <a:pt x="6344" y="0"/>
                    <a:pt x="60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7"/>
            <p:cNvSpPr/>
            <p:nvPr/>
          </p:nvSpPr>
          <p:spPr>
            <a:xfrm>
              <a:off x="3365900" y="3427325"/>
              <a:ext cx="545425" cy="511425"/>
            </a:xfrm>
            <a:custGeom>
              <a:avLst/>
              <a:gdLst/>
              <a:ahLst/>
              <a:cxnLst/>
              <a:rect l="l" t="t" r="r" b="b"/>
              <a:pathLst>
                <a:path w="21817" h="20457" extrusionOk="0">
                  <a:moveTo>
                    <a:pt x="3821" y="0"/>
                  </a:moveTo>
                  <a:cubicBezTo>
                    <a:pt x="3114" y="0"/>
                    <a:pt x="2811" y="701"/>
                    <a:pt x="3337" y="1858"/>
                  </a:cubicBezTo>
                  <a:cubicBezTo>
                    <a:pt x="4571" y="4560"/>
                    <a:pt x="6472" y="7128"/>
                    <a:pt x="8507" y="9063"/>
                  </a:cubicBezTo>
                  <a:cubicBezTo>
                    <a:pt x="8373" y="9197"/>
                    <a:pt x="8240" y="9297"/>
                    <a:pt x="8173" y="9397"/>
                  </a:cubicBezTo>
                  <a:cubicBezTo>
                    <a:pt x="7027" y="9071"/>
                    <a:pt x="5844" y="8836"/>
                    <a:pt x="4727" y="8836"/>
                  </a:cubicBezTo>
                  <a:cubicBezTo>
                    <a:pt x="3212" y="8836"/>
                    <a:pt x="1819" y="9269"/>
                    <a:pt x="801" y="10498"/>
                  </a:cubicBezTo>
                  <a:cubicBezTo>
                    <a:pt x="1" y="11398"/>
                    <a:pt x="334" y="12666"/>
                    <a:pt x="1635" y="12866"/>
                  </a:cubicBezTo>
                  <a:cubicBezTo>
                    <a:pt x="2303" y="12984"/>
                    <a:pt x="2982" y="13040"/>
                    <a:pt x="3659" y="13040"/>
                  </a:cubicBezTo>
                  <a:cubicBezTo>
                    <a:pt x="5080" y="13040"/>
                    <a:pt x="6496" y="12795"/>
                    <a:pt x="7806" y="12366"/>
                  </a:cubicBezTo>
                  <a:cubicBezTo>
                    <a:pt x="7873" y="12499"/>
                    <a:pt x="7973" y="12566"/>
                    <a:pt x="8073" y="12666"/>
                  </a:cubicBezTo>
                  <a:cubicBezTo>
                    <a:pt x="6906" y="14200"/>
                    <a:pt x="6072" y="16202"/>
                    <a:pt x="6472" y="18870"/>
                  </a:cubicBezTo>
                  <a:cubicBezTo>
                    <a:pt x="6610" y="19814"/>
                    <a:pt x="7034" y="20456"/>
                    <a:pt x="7482" y="20456"/>
                  </a:cubicBezTo>
                  <a:cubicBezTo>
                    <a:pt x="7682" y="20456"/>
                    <a:pt x="7887" y="20327"/>
                    <a:pt x="8073" y="20038"/>
                  </a:cubicBezTo>
                  <a:cubicBezTo>
                    <a:pt x="9307" y="18303"/>
                    <a:pt x="10075" y="15835"/>
                    <a:pt x="10475" y="13233"/>
                  </a:cubicBezTo>
                  <a:cubicBezTo>
                    <a:pt x="10542" y="13233"/>
                    <a:pt x="10675" y="13199"/>
                    <a:pt x="10742" y="13199"/>
                  </a:cubicBezTo>
                  <a:cubicBezTo>
                    <a:pt x="10842" y="13199"/>
                    <a:pt x="10875" y="13166"/>
                    <a:pt x="10975" y="13166"/>
                  </a:cubicBezTo>
                  <a:cubicBezTo>
                    <a:pt x="11843" y="15835"/>
                    <a:pt x="13344" y="18303"/>
                    <a:pt x="15412" y="19904"/>
                  </a:cubicBezTo>
                  <a:cubicBezTo>
                    <a:pt x="15713" y="20133"/>
                    <a:pt x="16013" y="20236"/>
                    <a:pt x="16291" y="20236"/>
                  </a:cubicBezTo>
                  <a:cubicBezTo>
                    <a:pt x="17027" y="20236"/>
                    <a:pt x="17617" y="19511"/>
                    <a:pt x="17713" y="18470"/>
                  </a:cubicBezTo>
                  <a:cubicBezTo>
                    <a:pt x="17980" y="15134"/>
                    <a:pt x="15812" y="13033"/>
                    <a:pt x="13310" y="11565"/>
                  </a:cubicBezTo>
                  <a:cubicBezTo>
                    <a:pt x="13377" y="11498"/>
                    <a:pt x="13410" y="11365"/>
                    <a:pt x="13510" y="11298"/>
                  </a:cubicBezTo>
                  <a:cubicBezTo>
                    <a:pt x="14431" y="11405"/>
                    <a:pt x="15373" y="11464"/>
                    <a:pt x="16315" y="11464"/>
                  </a:cubicBezTo>
                  <a:cubicBezTo>
                    <a:pt x="17728" y="11464"/>
                    <a:pt x="19141" y="11331"/>
                    <a:pt x="20482" y="11031"/>
                  </a:cubicBezTo>
                  <a:cubicBezTo>
                    <a:pt x="21816" y="10831"/>
                    <a:pt x="21816" y="9997"/>
                    <a:pt x="20816" y="9463"/>
                  </a:cubicBezTo>
                  <a:cubicBezTo>
                    <a:pt x="19833" y="8942"/>
                    <a:pt x="18745" y="8738"/>
                    <a:pt x="17629" y="8738"/>
                  </a:cubicBezTo>
                  <a:cubicBezTo>
                    <a:pt x="16319" y="8738"/>
                    <a:pt x="14971" y="9019"/>
                    <a:pt x="13711" y="9397"/>
                  </a:cubicBezTo>
                  <a:cubicBezTo>
                    <a:pt x="13644" y="9230"/>
                    <a:pt x="13544" y="9130"/>
                    <a:pt x="13410" y="8930"/>
                  </a:cubicBezTo>
                  <a:cubicBezTo>
                    <a:pt x="15412" y="7228"/>
                    <a:pt x="17146" y="5027"/>
                    <a:pt x="18147" y="2525"/>
                  </a:cubicBezTo>
                  <a:cubicBezTo>
                    <a:pt x="18636" y="1317"/>
                    <a:pt x="17984" y="456"/>
                    <a:pt x="16939" y="456"/>
                  </a:cubicBezTo>
                  <a:cubicBezTo>
                    <a:pt x="16773" y="456"/>
                    <a:pt x="16596" y="478"/>
                    <a:pt x="16413" y="524"/>
                  </a:cubicBezTo>
                  <a:cubicBezTo>
                    <a:pt x="13144" y="1358"/>
                    <a:pt x="11642" y="4760"/>
                    <a:pt x="10742" y="8096"/>
                  </a:cubicBezTo>
                  <a:cubicBezTo>
                    <a:pt x="10675" y="8096"/>
                    <a:pt x="10542" y="8162"/>
                    <a:pt x="10475" y="8162"/>
                  </a:cubicBezTo>
                  <a:cubicBezTo>
                    <a:pt x="10342" y="8196"/>
                    <a:pt x="10241" y="8196"/>
                    <a:pt x="10141" y="8229"/>
                  </a:cubicBezTo>
                  <a:cubicBezTo>
                    <a:pt x="8974" y="4893"/>
                    <a:pt x="7239" y="1391"/>
                    <a:pt x="4471" y="157"/>
                  </a:cubicBezTo>
                  <a:cubicBezTo>
                    <a:pt x="4230" y="51"/>
                    <a:pt x="4011" y="0"/>
                    <a:pt x="3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7"/>
            <p:cNvSpPr/>
            <p:nvPr/>
          </p:nvSpPr>
          <p:spPr>
            <a:xfrm>
              <a:off x="3586075" y="3659350"/>
              <a:ext cx="91750" cy="73275"/>
            </a:xfrm>
            <a:custGeom>
              <a:avLst/>
              <a:gdLst/>
              <a:ahLst/>
              <a:cxnLst/>
              <a:rect l="l" t="t" r="r" b="b"/>
              <a:pathLst>
                <a:path w="3670" h="2931" extrusionOk="0">
                  <a:moveTo>
                    <a:pt x="2209" y="0"/>
                  </a:moveTo>
                  <a:cubicBezTo>
                    <a:pt x="2058" y="0"/>
                    <a:pt x="1898" y="16"/>
                    <a:pt x="1735" y="49"/>
                  </a:cubicBezTo>
                  <a:cubicBezTo>
                    <a:pt x="734" y="249"/>
                    <a:pt x="0" y="1050"/>
                    <a:pt x="33" y="1850"/>
                  </a:cubicBezTo>
                  <a:cubicBezTo>
                    <a:pt x="62" y="2497"/>
                    <a:pt x="659" y="2931"/>
                    <a:pt x="1446" y="2931"/>
                  </a:cubicBezTo>
                  <a:cubicBezTo>
                    <a:pt x="1592" y="2931"/>
                    <a:pt x="1745" y="2916"/>
                    <a:pt x="1901" y="2884"/>
                  </a:cubicBezTo>
                  <a:cubicBezTo>
                    <a:pt x="2902" y="2684"/>
                    <a:pt x="3669" y="1884"/>
                    <a:pt x="3603" y="1083"/>
                  </a:cubicBezTo>
                  <a:cubicBezTo>
                    <a:pt x="3575" y="413"/>
                    <a:pt x="2987" y="0"/>
                    <a:pt x="2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7"/>
            <p:cNvSpPr/>
            <p:nvPr/>
          </p:nvSpPr>
          <p:spPr>
            <a:xfrm>
              <a:off x="3952150" y="3200075"/>
              <a:ext cx="302750" cy="348775"/>
            </a:xfrm>
            <a:custGeom>
              <a:avLst/>
              <a:gdLst/>
              <a:ahLst/>
              <a:cxnLst/>
              <a:rect l="l" t="t" r="r" b="b"/>
              <a:pathLst>
                <a:path w="12110" h="13951" extrusionOk="0">
                  <a:moveTo>
                    <a:pt x="7459" y="0"/>
                  </a:moveTo>
                  <a:cubicBezTo>
                    <a:pt x="7318" y="0"/>
                    <a:pt x="7177" y="23"/>
                    <a:pt x="7039" y="74"/>
                  </a:cubicBezTo>
                  <a:cubicBezTo>
                    <a:pt x="6272" y="307"/>
                    <a:pt x="5905" y="1141"/>
                    <a:pt x="5638" y="1908"/>
                  </a:cubicBezTo>
                  <a:cubicBezTo>
                    <a:pt x="5371" y="2842"/>
                    <a:pt x="5038" y="4010"/>
                    <a:pt x="4804" y="4977"/>
                  </a:cubicBezTo>
                  <a:cubicBezTo>
                    <a:pt x="4337" y="3943"/>
                    <a:pt x="3503" y="3109"/>
                    <a:pt x="2469" y="2642"/>
                  </a:cubicBezTo>
                  <a:cubicBezTo>
                    <a:pt x="2183" y="2523"/>
                    <a:pt x="1846" y="2421"/>
                    <a:pt x="1519" y="2421"/>
                  </a:cubicBezTo>
                  <a:cubicBezTo>
                    <a:pt x="1388" y="2421"/>
                    <a:pt x="1259" y="2437"/>
                    <a:pt x="1135" y="2475"/>
                  </a:cubicBezTo>
                  <a:cubicBezTo>
                    <a:pt x="435" y="2675"/>
                    <a:pt x="1" y="3409"/>
                    <a:pt x="68" y="4110"/>
                  </a:cubicBezTo>
                  <a:cubicBezTo>
                    <a:pt x="101" y="4810"/>
                    <a:pt x="468" y="5444"/>
                    <a:pt x="1002" y="5911"/>
                  </a:cubicBezTo>
                  <a:cubicBezTo>
                    <a:pt x="1369" y="6192"/>
                    <a:pt x="1764" y="6444"/>
                    <a:pt x="2159" y="6660"/>
                  </a:cubicBezTo>
                  <a:lnTo>
                    <a:pt x="2159" y="6660"/>
                  </a:lnTo>
                  <a:cubicBezTo>
                    <a:pt x="2099" y="6648"/>
                    <a:pt x="2040" y="6641"/>
                    <a:pt x="1981" y="6641"/>
                  </a:cubicBezTo>
                  <a:cubicBezTo>
                    <a:pt x="1954" y="6641"/>
                    <a:pt x="1928" y="6642"/>
                    <a:pt x="1902" y="6645"/>
                  </a:cubicBezTo>
                  <a:cubicBezTo>
                    <a:pt x="1569" y="6812"/>
                    <a:pt x="1302" y="7112"/>
                    <a:pt x="1068" y="7345"/>
                  </a:cubicBezTo>
                  <a:cubicBezTo>
                    <a:pt x="768" y="7646"/>
                    <a:pt x="468" y="7979"/>
                    <a:pt x="301" y="8346"/>
                  </a:cubicBezTo>
                  <a:cubicBezTo>
                    <a:pt x="201" y="8746"/>
                    <a:pt x="134" y="9180"/>
                    <a:pt x="401" y="9514"/>
                  </a:cubicBezTo>
                  <a:cubicBezTo>
                    <a:pt x="659" y="9886"/>
                    <a:pt x="1139" y="9988"/>
                    <a:pt x="1587" y="9988"/>
                  </a:cubicBezTo>
                  <a:cubicBezTo>
                    <a:pt x="1660" y="9988"/>
                    <a:pt x="1732" y="9985"/>
                    <a:pt x="1802" y="9981"/>
                  </a:cubicBezTo>
                  <a:cubicBezTo>
                    <a:pt x="2636" y="9914"/>
                    <a:pt x="3470" y="9647"/>
                    <a:pt x="4204" y="9247"/>
                  </a:cubicBezTo>
                  <a:lnTo>
                    <a:pt x="4204" y="9247"/>
                  </a:lnTo>
                  <a:cubicBezTo>
                    <a:pt x="3603" y="10014"/>
                    <a:pt x="3203" y="11015"/>
                    <a:pt x="3303" y="12015"/>
                  </a:cubicBezTo>
                  <a:cubicBezTo>
                    <a:pt x="3434" y="12999"/>
                    <a:pt x="4275" y="13951"/>
                    <a:pt x="5254" y="13951"/>
                  </a:cubicBezTo>
                  <a:cubicBezTo>
                    <a:pt x="5271" y="13951"/>
                    <a:pt x="5288" y="13951"/>
                    <a:pt x="5305" y="13950"/>
                  </a:cubicBezTo>
                  <a:cubicBezTo>
                    <a:pt x="6139" y="13950"/>
                    <a:pt x="6872" y="13250"/>
                    <a:pt x="7106" y="12416"/>
                  </a:cubicBezTo>
                  <a:cubicBezTo>
                    <a:pt x="7343" y="11706"/>
                    <a:pt x="7238" y="10891"/>
                    <a:pt x="7026" y="10181"/>
                  </a:cubicBezTo>
                  <a:lnTo>
                    <a:pt x="7026" y="10181"/>
                  </a:lnTo>
                  <a:cubicBezTo>
                    <a:pt x="7200" y="10619"/>
                    <a:pt x="7529" y="11026"/>
                    <a:pt x="7973" y="11248"/>
                  </a:cubicBezTo>
                  <a:cubicBezTo>
                    <a:pt x="8277" y="11373"/>
                    <a:pt x="8590" y="11441"/>
                    <a:pt x="8903" y="11441"/>
                  </a:cubicBezTo>
                  <a:cubicBezTo>
                    <a:pt x="9174" y="11441"/>
                    <a:pt x="9444" y="11390"/>
                    <a:pt x="9708" y="11282"/>
                  </a:cubicBezTo>
                  <a:cubicBezTo>
                    <a:pt x="10075" y="11148"/>
                    <a:pt x="10408" y="10848"/>
                    <a:pt x="10542" y="10481"/>
                  </a:cubicBezTo>
                  <a:cubicBezTo>
                    <a:pt x="10775" y="9847"/>
                    <a:pt x="10442" y="9147"/>
                    <a:pt x="9975" y="8746"/>
                  </a:cubicBezTo>
                  <a:cubicBezTo>
                    <a:pt x="9541" y="8313"/>
                    <a:pt x="9041" y="8113"/>
                    <a:pt x="8407" y="7912"/>
                  </a:cubicBezTo>
                  <a:cubicBezTo>
                    <a:pt x="9441" y="7812"/>
                    <a:pt x="10475" y="7345"/>
                    <a:pt x="11276" y="6612"/>
                  </a:cubicBezTo>
                  <a:cubicBezTo>
                    <a:pt x="11643" y="6278"/>
                    <a:pt x="11943" y="5911"/>
                    <a:pt x="12043" y="5411"/>
                  </a:cubicBezTo>
                  <a:cubicBezTo>
                    <a:pt x="12110" y="4744"/>
                    <a:pt x="11643" y="4010"/>
                    <a:pt x="11042" y="3743"/>
                  </a:cubicBezTo>
                  <a:cubicBezTo>
                    <a:pt x="10760" y="3609"/>
                    <a:pt x="10451" y="3548"/>
                    <a:pt x="10143" y="3548"/>
                  </a:cubicBezTo>
                  <a:cubicBezTo>
                    <a:pt x="9758" y="3548"/>
                    <a:pt x="9374" y="3643"/>
                    <a:pt x="9041" y="3810"/>
                  </a:cubicBezTo>
                  <a:cubicBezTo>
                    <a:pt x="8618" y="3988"/>
                    <a:pt x="8284" y="4270"/>
                    <a:pt x="7979" y="4597"/>
                  </a:cubicBezTo>
                  <a:lnTo>
                    <a:pt x="7979" y="4597"/>
                  </a:lnTo>
                  <a:cubicBezTo>
                    <a:pt x="8322" y="4179"/>
                    <a:pt x="8639" y="3736"/>
                    <a:pt x="8874" y="3242"/>
                  </a:cubicBezTo>
                  <a:cubicBezTo>
                    <a:pt x="9141" y="2542"/>
                    <a:pt x="9274" y="1708"/>
                    <a:pt x="8941" y="974"/>
                  </a:cubicBezTo>
                  <a:cubicBezTo>
                    <a:pt x="8670" y="432"/>
                    <a:pt x="8069" y="0"/>
                    <a:pt x="74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7"/>
            <p:cNvSpPr/>
            <p:nvPr/>
          </p:nvSpPr>
          <p:spPr>
            <a:xfrm>
              <a:off x="3769525" y="3087425"/>
              <a:ext cx="617975" cy="523525"/>
            </a:xfrm>
            <a:custGeom>
              <a:avLst/>
              <a:gdLst/>
              <a:ahLst/>
              <a:cxnLst/>
              <a:rect l="l" t="t" r="r" b="b"/>
              <a:pathLst>
                <a:path w="24719" h="20941" extrusionOk="0">
                  <a:moveTo>
                    <a:pt x="10525" y="1"/>
                  </a:moveTo>
                  <a:cubicBezTo>
                    <a:pt x="10024" y="1"/>
                    <a:pt x="9532" y="344"/>
                    <a:pt x="9207" y="977"/>
                  </a:cubicBezTo>
                  <a:cubicBezTo>
                    <a:pt x="7706" y="4046"/>
                    <a:pt x="9341" y="7415"/>
                    <a:pt x="11275" y="10217"/>
                  </a:cubicBezTo>
                  <a:cubicBezTo>
                    <a:pt x="11242" y="10284"/>
                    <a:pt x="11209" y="10384"/>
                    <a:pt x="11109" y="10450"/>
                  </a:cubicBezTo>
                  <a:cubicBezTo>
                    <a:pt x="11075" y="10550"/>
                    <a:pt x="11042" y="10651"/>
                    <a:pt x="10942" y="10751"/>
                  </a:cubicBezTo>
                  <a:cubicBezTo>
                    <a:pt x="8770" y="9908"/>
                    <a:pt x="6362" y="9184"/>
                    <a:pt x="4179" y="9184"/>
                  </a:cubicBezTo>
                  <a:cubicBezTo>
                    <a:pt x="3076" y="9184"/>
                    <a:pt x="2031" y="9369"/>
                    <a:pt x="1101" y="9817"/>
                  </a:cubicBezTo>
                  <a:cubicBezTo>
                    <a:pt x="1" y="10384"/>
                    <a:pt x="167" y="11384"/>
                    <a:pt x="1702" y="11785"/>
                  </a:cubicBezTo>
                  <a:cubicBezTo>
                    <a:pt x="3835" y="12380"/>
                    <a:pt x="6115" y="12643"/>
                    <a:pt x="8309" y="12643"/>
                  </a:cubicBezTo>
                  <a:cubicBezTo>
                    <a:pt x="9067" y="12643"/>
                    <a:pt x="9814" y="12612"/>
                    <a:pt x="10542" y="12552"/>
                  </a:cubicBezTo>
                  <a:cubicBezTo>
                    <a:pt x="10542" y="12719"/>
                    <a:pt x="10542" y="12885"/>
                    <a:pt x="10575" y="13052"/>
                  </a:cubicBezTo>
                  <a:cubicBezTo>
                    <a:pt x="8207" y="14587"/>
                    <a:pt x="6172" y="16621"/>
                    <a:pt x="6605" y="19390"/>
                  </a:cubicBezTo>
                  <a:cubicBezTo>
                    <a:pt x="6761" y="20191"/>
                    <a:pt x="7302" y="20695"/>
                    <a:pt x="7962" y="20695"/>
                  </a:cubicBezTo>
                  <a:cubicBezTo>
                    <a:pt x="8292" y="20695"/>
                    <a:pt x="8651" y="20569"/>
                    <a:pt x="9007" y="20291"/>
                  </a:cubicBezTo>
                  <a:cubicBezTo>
                    <a:pt x="10608" y="18923"/>
                    <a:pt x="11842" y="17155"/>
                    <a:pt x="12610" y="15254"/>
                  </a:cubicBezTo>
                  <a:cubicBezTo>
                    <a:pt x="12743" y="15254"/>
                    <a:pt x="12877" y="15254"/>
                    <a:pt x="13043" y="15187"/>
                  </a:cubicBezTo>
                  <a:cubicBezTo>
                    <a:pt x="13444" y="17088"/>
                    <a:pt x="14444" y="19023"/>
                    <a:pt x="16713" y="20458"/>
                  </a:cubicBezTo>
                  <a:cubicBezTo>
                    <a:pt x="17199" y="20777"/>
                    <a:pt x="17662" y="20940"/>
                    <a:pt x="18015" y="20940"/>
                  </a:cubicBezTo>
                  <a:cubicBezTo>
                    <a:pt x="18510" y="20940"/>
                    <a:pt x="18789" y="20619"/>
                    <a:pt x="18614" y="19957"/>
                  </a:cubicBezTo>
                  <a:cubicBezTo>
                    <a:pt x="18080" y="17922"/>
                    <a:pt x="16746" y="15721"/>
                    <a:pt x="15011" y="13753"/>
                  </a:cubicBezTo>
                  <a:cubicBezTo>
                    <a:pt x="15045" y="13653"/>
                    <a:pt x="15111" y="13586"/>
                    <a:pt x="15178" y="13486"/>
                  </a:cubicBezTo>
                  <a:cubicBezTo>
                    <a:pt x="15212" y="13453"/>
                    <a:pt x="15212" y="13352"/>
                    <a:pt x="15245" y="13319"/>
                  </a:cubicBezTo>
                  <a:cubicBezTo>
                    <a:pt x="17100" y="14104"/>
                    <a:pt x="19091" y="14533"/>
                    <a:pt x="21012" y="14533"/>
                  </a:cubicBezTo>
                  <a:cubicBezTo>
                    <a:pt x="21785" y="14533"/>
                    <a:pt x="22547" y="14463"/>
                    <a:pt x="23284" y="14320"/>
                  </a:cubicBezTo>
                  <a:cubicBezTo>
                    <a:pt x="24618" y="14053"/>
                    <a:pt x="24718" y="12652"/>
                    <a:pt x="23684" y="11618"/>
                  </a:cubicBezTo>
                  <a:cubicBezTo>
                    <a:pt x="22330" y="10282"/>
                    <a:pt x="20785" y="9806"/>
                    <a:pt x="19210" y="9806"/>
                  </a:cubicBezTo>
                  <a:cubicBezTo>
                    <a:pt x="17992" y="9806"/>
                    <a:pt x="16757" y="10091"/>
                    <a:pt x="15578" y="10484"/>
                  </a:cubicBezTo>
                  <a:cubicBezTo>
                    <a:pt x="15545" y="10384"/>
                    <a:pt x="15512" y="10250"/>
                    <a:pt x="15445" y="10150"/>
                  </a:cubicBezTo>
                  <a:cubicBezTo>
                    <a:pt x="17213" y="8616"/>
                    <a:pt x="18747" y="6681"/>
                    <a:pt x="19781" y="4646"/>
                  </a:cubicBezTo>
                  <a:cubicBezTo>
                    <a:pt x="20298" y="3819"/>
                    <a:pt x="20054" y="3312"/>
                    <a:pt x="19422" y="3312"/>
                  </a:cubicBezTo>
                  <a:cubicBezTo>
                    <a:pt x="19238" y="3312"/>
                    <a:pt x="19021" y="3355"/>
                    <a:pt x="18781" y="3445"/>
                  </a:cubicBezTo>
                  <a:cubicBezTo>
                    <a:pt x="16546" y="4379"/>
                    <a:pt x="15111" y="6581"/>
                    <a:pt x="14144" y="8816"/>
                  </a:cubicBezTo>
                  <a:cubicBezTo>
                    <a:pt x="14011" y="8783"/>
                    <a:pt x="13811" y="8749"/>
                    <a:pt x="13677" y="8749"/>
                  </a:cubicBezTo>
                  <a:cubicBezTo>
                    <a:pt x="13677" y="6114"/>
                    <a:pt x="13077" y="3379"/>
                    <a:pt x="11842" y="977"/>
                  </a:cubicBezTo>
                  <a:cubicBezTo>
                    <a:pt x="11485" y="311"/>
                    <a:pt x="11001" y="1"/>
                    <a:pt x="10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7"/>
            <p:cNvSpPr/>
            <p:nvPr/>
          </p:nvSpPr>
          <p:spPr>
            <a:xfrm>
              <a:off x="4058900" y="3342550"/>
              <a:ext cx="81750" cy="90650"/>
            </a:xfrm>
            <a:custGeom>
              <a:avLst/>
              <a:gdLst/>
              <a:ahLst/>
              <a:cxnLst/>
              <a:rect l="l" t="t" r="r" b="b"/>
              <a:pathLst>
                <a:path w="3270" h="3626" extrusionOk="0">
                  <a:moveTo>
                    <a:pt x="1863" y="1"/>
                  </a:moveTo>
                  <a:cubicBezTo>
                    <a:pt x="1356" y="1"/>
                    <a:pt x="824" y="345"/>
                    <a:pt x="501" y="946"/>
                  </a:cubicBezTo>
                  <a:cubicBezTo>
                    <a:pt x="1" y="1847"/>
                    <a:pt x="134" y="2947"/>
                    <a:pt x="768" y="3414"/>
                  </a:cubicBezTo>
                  <a:cubicBezTo>
                    <a:pt x="952" y="3558"/>
                    <a:pt x="1165" y="3626"/>
                    <a:pt x="1386" y="3626"/>
                  </a:cubicBezTo>
                  <a:cubicBezTo>
                    <a:pt x="1884" y="3626"/>
                    <a:pt x="2423" y="3281"/>
                    <a:pt x="2769" y="2680"/>
                  </a:cubicBezTo>
                  <a:cubicBezTo>
                    <a:pt x="3270" y="1780"/>
                    <a:pt x="3136" y="679"/>
                    <a:pt x="2502" y="212"/>
                  </a:cubicBezTo>
                  <a:cubicBezTo>
                    <a:pt x="2308" y="68"/>
                    <a:pt x="2088" y="1"/>
                    <a:pt x="18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7"/>
            <p:cNvSpPr/>
            <p:nvPr/>
          </p:nvSpPr>
          <p:spPr>
            <a:xfrm>
              <a:off x="3316700" y="3983950"/>
              <a:ext cx="207675" cy="209300"/>
            </a:xfrm>
            <a:custGeom>
              <a:avLst/>
              <a:gdLst/>
              <a:ahLst/>
              <a:cxnLst/>
              <a:rect l="l" t="t" r="r" b="b"/>
              <a:pathLst>
                <a:path w="8307" h="8372" extrusionOk="0">
                  <a:moveTo>
                    <a:pt x="3032" y="1"/>
                  </a:moveTo>
                  <a:cubicBezTo>
                    <a:pt x="2696" y="1"/>
                    <a:pt x="2360" y="200"/>
                    <a:pt x="2136" y="475"/>
                  </a:cubicBezTo>
                  <a:cubicBezTo>
                    <a:pt x="1835" y="875"/>
                    <a:pt x="1802" y="1409"/>
                    <a:pt x="1869" y="1876"/>
                  </a:cubicBezTo>
                  <a:cubicBezTo>
                    <a:pt x="1938" y="2176"/>
                    <a:pt x="2056" y="2493"/>
                    <a:pt x="2188" y="2804"/>
                  </a:cubicBezTo>
                  <a:lnTo>
                    <a:pt x="2188" y="2804"/>
                  </a:lnTo>
                  <a:cubicBezTo>
                    <a:pt x="2138" y="2736"/>
                    <a:pt x="2077" y="2680"/>
                    <a:pt x="2002" y="2643"/>
                  </a:cubicBezTo>
                  <a:cubicBezTo>
                    <a:pt x="1889" y="2615"/>
                    <a:pt x="1783" y="2604"/>
                    <a:pt x="1677" y="2604"/>
                  </a:cubicBezTo>
                  <a:cubicBezTo>
                    <a:pt x="1532" y="2604"/>
                    <a:pt x="1389" y="2624"/>
                    <a:pt x="1235" y="2643"/>
                  </a:cubicBezTo>
                  <a:cubicBezTo>
                    <a:pt x="1001" y="2710"/>
                    <a:pt x="701" y="2743"/>
                    <a:pt x="468" y="2876"/>
                  </a:cubicBezTo>
                  <a:cubicBezTo>
                    <a:pt x="201" y="2976"/>
                    <a:pt x="1" y="3243"/>
                    <a:pt x="1" y="3543"/>
                  </a:cubicBezTo>
                  <a:cubicBezTo>
                    <a:pt x="1" y="3877"/>
                    <a:pt x="301" y="4144"/>
                    <a:pt x="568" y="4377"/>
                  </a:cubicBezTo>
                  <a:cubicBezTo>
                    <a:pt x="1035" y="4644"/>
                    <a:pt x="1635" y="4878"/>
                    <a:pt x="2169" y="4944"/>
                  </a:cubicBezTo>
                  <a:cubicBezTo>
                    <a:pt x="1502" y="5111"/>
                    <a:pt x="835" y="5478"/>
                    <a:pt x="501" y="6079"/>
                  </a:cubicBezTo>
                  <a:cubicBezTo>
                    <a:pt x="134" y="6646"/>
                    <a:pt x="201" y="7480"/>
                    <a:pt x="735" y="7913"/>
                  </a:cubicBezTo>
                  <a:cubicBezTo>
                    <a:pt x="934" y="8056"/>
                    <a:pt x="1176" y="8119"/>
                    <a:pt x="1424" y="8119"/>
                  </a:cubicBezTo>
                  <a:cubicBezTo>
                    <a:pt x="1757" y="8119"/>
                    <a:pt x="2101" y="8004"/>
                    <a:pt x="2369" y="7813"/>
                  </a:cubicBezTo>
                  <a:cubicBezTo>
                    <a:pt x="2796" y="7508"/>
                    <a:pt x="3084" y="7035"/>
                    <a:pt x="3283" y="6548"/>
                  </a:cubicBezTo>
                  <a:lnTo>
                    <a:pt x="3283" y="6548"/>
                  </a:lnTo>
                  <a:cubicBezTo>
                    <a:pt x="3172" y="6883"/>
                    <a:pt x="3190" y="7257"/>
                    <a:pt x="3336" y="7580"/>
                  </a:cubicBezTo>
                  <a:cubicBezTo>
                    <a:pt x="3503" y="7947"/>
                    <a:pt x="3837" y="8247"/>
                    <a:pt x="4204" y="8314"/>
                  </a:cubicBezTo>
                  <a:cubicBezTo>
                    <a:pt x="4322" y="8353"/>
                    <a:pt x="4430" y="8372"/>
                    <a:pt x="4534" y="8372"/>
                  </a:cubicBezTo>
                  <a:cubicBezTo>
                    <a:pt x="4693" y="8372"/>
                    <a:pt x="4843" y="8328"/>
                    <a:pt x="5004" y="8247"/>
                  </a:cubicBezTo>
                  <a:cubicBezTo>
                    <a:pt x="5371" y="7980"/>
                    <a:pt x="5505" y="7480"/>
                    <a:pt x="5405" y="7079"/>
                  </a:cubicBezTo>
                  <a:cubicBezTo>
                    <a:pt x="5338" y="6646"/>
                    <a:pt x="5171" y="6312"/>
                    <a:pt x="4904" y="5945"/>
                  </a:cubicBezTo>
                  <a:lnTo>
                    <a:pt x="4904" y="5945"/>
                  </a:lnTo>
                  <a:cubicBezTo>
                    <a:pt x="5438" y="6254"/>
                    <a:pt x="6067" y="6469"/>
                    <a:pt x="6671" y="6469"/>
                  </a:cubicBezTo>
                  <a:cubicBezTo>
                    <a:pt x="6784" y="6469"/>
                    <a:pt x="6895" y="6461"/>
                    <a:pt x="7006" y="6446"/>
                  </a:cubicBezTo>
                  <a:cubicBezTo>
                    <a:pt x="7339" y="6446"/>
                    <a:pt x="7673" y="6312"/>
                    <a:pt x="7906" y="6112"/>
                  </a:cubicBezTo>
                  <a:cubicBezTo>
                    <a:pt x="8240" y="5812"/>
                    <a:pt x="8307" y="5245"/>
                    <a:pt x="8073" y="4811"/>
                  </a:cubicBezTo>
                  <a:cubicBezTo>
                    <a:pt x="7840" y="4411"/>
                    <a:pt x="7406" y="4144"/>
                    <a:pt x="6972" y="4044"/>
                  </a:cubicBezTo>
                  <a:cubicBezTo>
                    <a:pt x="6830" y="4013"/>
                    <a:pt x="6692" y="4001"/>
                    <a:pt x="6555" y="4001"/>
                  </a:cubicBezTo>
                  <a:cubicBezTo>
                    <a:pt x="6242" y="4001"/>
                    <a:pt x="5940" y="4064"/>
                    <a:pt x="5638" y="4111"/>
                  </a:cubicBezTo>
                  <a:cubicBezTo>
                    <a:pt x="6138" y="3977"/>
                    <a:pt x="6672" y="3910"/>
                    <a:pt x="7139" y="3644"/>
                  </a:cubicBezTo>
                  <a:cubicBezTo>
                    <a:pt x="7573" y="3410"/>
                    <a:pt x="8006" y="2976"/>
                    <a:pt x="8140" y="2476"/>
                  </a:cubicBezTo>
                  <a:cubicBezTo>
                    <a:pt x="8273" y="1976"/>
                    <a:pt x="8006" y="1375"/>
                    <a:pt x="7506" y="1208"/>
                  </a:cubicBezTo>
                  <a:cubicBezTo>
                    <a:pt x="7399" y="1173"/>
                    <a:pt x="7291" y="1157"/>
                    <a:pt x="7182" y="1157"/>
                  </a:cubicBezTo>
                  <a:cubicBezTo>
                    <a:pt x="6781" y="1157"/>
                    <a:pt x="6372" y="1373"/>
                    <a:pt x="6005" y="1609"/>
                  </a:cubicBezTo>
                  <a:cubicBezTo>
                    <a:pt x="5438" y="1976"/>
                    <a:pt x="4737" y="2443"/>
                    <a:pt x="4270" y="2910"/>
                  </a:cubicBezTo>
                  <a:cubicBezTo>
                    <a:pt x="4471" y="2209"/>
                    <a:pt x="4371" y="1375"/>
                    <a:pt x="4004" y="708"/>
                  </a:cubicBezTo>
                  <a:cubicBezTo>
                    <a:pt x="3870" y="441"/>
                    <a:pt x="3670" y="208"/>
                    <a:pt x="3370" y="74"/>
                  </a:cubicBezTo>
                  <a:cubicBezTo>
                    <a:pt x="3260" y="24"/>
                    <a:pt x="3146" y="1"/>
                    <a:pt x="30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7"/>
            <p:cNvSpPr/>
            <p:nvPr/>
          </p:nvSpPr>
          <p:spPr>
            <a:xfrm>
              <a:off x="3238525" y="3909675"/>
              <a:ext cx="358400" cy="366375"/>
            </a:xfrm>
            <a:custGeom>
              <a:avLst/>
              <a:gdLst/>
              <a:ahLst/>
              <a:cxnLst/>
              <a:rect l="l" t="t" r="r" b="b"/>
              <a:pathLst>
                <a:path w="14336" h="14655" extrusionOk="0">
                  <a:moveTo>
                    <a:pt x="10029" y="1"/>
                  </a:moveTo>
                  <a:cubicBezTo>
                    <a:pt x="9844" y="1"/>
                    <a:pt x="9641" y="47"/>
                    <a:pt x="9432" y="143"/>
                  </a:cubicBezTo>
                  <a:cubicBezTo>
                    <a:pt x="7331" y="1144"/>
                    <a:pt x="6797" y="3612"/>
                    <a:pt x="6664" y="5947"/>
                  </a:cubicBezTo>
                  <a:cubicBezTo>
                    <a:pt x="6630" y="5981"/>
                    <a:pt x="6564" y="5981"/>
                    <a:pt x="6497" y="6047"/>
                  </a:cubicBezTo>
                  <a:cubicBezTo>
                    <a:pt x="6430" y="6081"/>
                    <a:pt x="6397" y="6081"/>
                    <a:pt x="6297" y="6114"/>
                  </a:cubicBezTo>
                  <a:cubicBezTo>
                    <a:pt x="5062" y="4079"/>
                    <a:pt x="3461" y="1945"/>
                    <a:pt x="1427" y="1544"/>
                  </a:cubicBezTo>
                  <a:cubicBezTo>
                    <a:pt x="1328" y="1525"/>
                    <a:pt x="1237" y="1515"/>
                    <a:pt x="1154" y="1515"/>
                  </a:cubicBezTo>
                  <a:cubicBezTo>
                    <a:pt x="528" y="1515"/>
                    <a:pt x="338" y="2047"/>
                    <a:pt x="926" y="2812"/>
                  </a:cubicBezTo>
                  <a:cubicBezTo>
                    <a:pt x="2127" y="4446"/>
                    <a:pt x="3728" y="5881"/>
                    <a:pt x="5329" y="6948"/>
                  </a:cubicBezTo>
                  <a:cubicBezTo>
                    <a:pt x="5263" y="7048"/>
                    <a:pt x="5229" y="7115"/>
                    <a:pt x="5163" y="7248"/>
                  </a:cubicBezTo>
                  <a:cubicBezTo>
                    <a:pt x="4836" y="7220"/>
                    <a:pt x="4508" y="7203"/>
                    <a:pt x="4184" y="7203"/>
                  </a:cubicBezTo>
                  <a:cubicBezTo>
                    <a:pt x="2618" y="7203"/>
                    <a:pt x="1144" y="7595"/>
                    <a:pt x="426" y="8950"/>
                  </a:cubicBezTo>
                  <a:cubicBezTo>
                    <a:pt x="1" y="9636"/>
                    <a:pt x="377" y="10418"/>
                    <a:pt x="1239" y="10418"/>
                  </a:cubicBezTo>
                  <a:cubicBezTo>
                    <a:pt x="1257" y="10418"/>
                    <a:pt x="1275" y="10418"/>
                    <a:pt x="1293" y="10417"/>
                  </a:cubicBezTo>
                  <a:cubicBezTo>
                    <a:pt x="2761" y="10384"/>
                    <a:pt x="4128" y="9950"/>
                    <a:pt x="5329" y="9250"/>
                  </a:cubicBezTo>
                  <a:cubicBezTo>
                    <a:pt x="5429" y="9283"/>
                    <a:pt x="5496" y="9383"/>
                    <a:pt x="5563" y="9417"/>
                  </a:cubicBezTo>
                  <a:cubicBezTo>
                    <a:pt x="4996" y="10617"/>
                    <a:pt x="4729" y="12052"/>
                    <a:pt x="5296" y="13753"/>
                  </a:cubicBezTo>
                  <a:cubicBezTo>
                    <a:pt x="5508" y="14305"/>
                    <a:pt x="5816" y="14655"/>
                    <a:pt x="6105" y="14655"/>
                  </a:cubicBezTo>
                  <a:cubicBezTo>
                    <a:pt x="6271" y="14655"/>
                    <a:pt x="6430" y="14541"/>
                    <a:pt x="6564" y="14287"/>
                  </a:cubicBezTo>
                  <a:cubicBezTo>
                    <a:pt x="7131" y="12952"/>
                    <a:pt x="7297" y="11251"/>
                    <a:pt x="7231" y="9450"/>
                  </a:cubicBezTo>
                  <a:cubicBezTo>
                    <a:pt x="7297" y="9417"/>
                    <a:pt x="7331" y="9417"/>
                    <a:pt x="7431" y="9383"/>
                  </a:cubicBezTo>
                  <a:cubicBezTo>
                    <a:pt x="7464" y="9383"/>
                    <a:pt x="7498" y="9316"/>
                    <a:pt x="7564" y="9316"/>
                  </a:cubicBezTo>
                  <a:cubicBezTo>
                    <a:pt x="8498" y="10984"/>
                    <a:pt x="9833" y="12419"/>
                    <a:pt x="11434" y="13219"/>
                  </a:cubicBezTo>
                  <a:cubicBezTo>
                    <a:pt x="11597" y="13298"/>
                    <a:pt x="11753" y="13334"/>
                    <a:pt x="11896" y="13334"/>
                  </a:cubicBezTo>
                  <a:cubicBezTo>
                    <a:pt x="12486" y="13334"/>
                    <a:pt x="12875" y="12723"/>
                    <a:pt x="12768" y="11918"/>
                  </a:cubicBezTo>
                  <a:cubicBezTo>
                    <a:pt x="12468" y="9650"/>
                    <a:pt x="10733" y="8583"/>
                    <a:pt x="8899" y="7949"/>
                  </a:cubicBezTo>
                  <a:cubicBezTo>
                    <a:pt x="8932" y="7882"/>
                    <a:pt x="8932" y="7782"/>
                    <a:pt x="8965" y="7749"/>
                  </a:cubicBezTo>
                  <a:cubicBezTo>
                    <a:pt x="10566" y="7615"/>
                    <a:pt x="12168" y="7282"/>
                    <a:pt x="13602" y="6615"/>
                  </a:cubicBezTo>
                  <a:cubicBezTo>
                    <a:pt x="14336" y="6281"/>
                    <a:pt x="14236" y="5714"/>
                    <a:pt x="13502" y="5514"/>
                  </a:cubicBezTo>
                  <a:cubicBezTo>
                    <a:pt x="13110" y="5397"/>
                    <a:pt x="12712" y="5345"/>
                    <a:pt x="12312" y="5345"/>
                  </a:cubicBezTo>
                  <a:cubicBezTo>
                    <a:pt x="11113" y="5345"/>
                    <a:pt x="9899" y="5814"/>
                    <a:pt x="8798" y="6414"/>
                  </a:cubicBezTo>
                  <a:lnTo>
                    <a:pt x="8565" y="6148"/>
                  </a:lnTo>
                  <a:cubicBezTo>
                    <a:pt x="9632" y="4747"/>
                    <a:pt x="10466" y="3045"/>
                    <a:pt x="10833" y="1244"/>
                  </a:cubicBezTo>
                  <a:cubicBezTo>
                    <a:pt x="11011" y="459"/>
                    <a:pt x="10611" y="1"/>
                    <a:pt x="10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7"/>
            <p:cNvSpPr/>
            <p:nvPr/>
          </p:nvSpPr>
          <p:spPr>
            <a:xfrm>
              <a:off x="3380075" y="4076775"/>
              <a:ext cx="62575" cy="52550"/>
            </a:xfrm>
            <a:custGeom>
              <a:avLst/>
              <a:gdLst/>
              <a:ahLst/>
              <a:cxnLst/>
              <a:rect l="l" t="t" r="r" b="b"/>
              <a:pathLst>
                <a:path w="2503" h="2102" extrusionOk="0">
                  <a:moveTo>
                    <a:pt x="1526" y="0"/>
                  </a:moveTo>
                  <a:cubicBezTo>
                    <a:pt x="1358" y="0"/>
                    <a:pt x="1180" y="32"/>
                    <a:pt x="1002" y="97"/>
                  </a:cubicBezTo>
                  <a:cubicBezTo>
                    <a:pt x="401" y="364"/>
                    <a:pt x="1" y="1031"/>
                    <a:pt x="134" y="1532"/>
                  </a:cubicBezTo>
                  <a:cubicBezTo>
                    <a:pt x="228" y="1908"/>
                    <a:pt x="571" y="2102"/>
                    <a:pt x="975" y="2102"/>
                  </a:cubicBezTo>
                  <a:cubicBezTo>
                    <a:pt x="1144" y="2102"/>
                    <a:pt x="1325" y="2068"/>
                    <a:pt x="1502" y="1999"/>
                  </a:cubicBezTo>
                  <a:cubicBezTo>
                    <a:pt x="2136" y="1732"/>
                    <a:pt x="2503" y="1065"/>
                    <a:pt x="2403" y="564"/>
                  </a:cubicBezTo>
                  <a:cubicBezTo>
                    <a:pt x="2307" y="205"/>
                    <a:pt x="1952" y="0"/>
                    <a:pt x="15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17"/>
            <p:cNvSpPr/>
            <p:nvPr/>
          </p:nvSpPr>
          <p:spPr>
            <a:xfrm>
              <a:off x="3965500" y="3922550"/>
              <a:ext cx="227700" cy="211525"/>
            </a:xfrm>
            <a:custGeom>
              <a:avLst/>
              <a:gdLst/>
              <a:ahLst/>
              <a:cxnLst/>
              <a:rect l="l" t="t" r="r" b="b"/>
              <a:pathLst>
                <a:path w="9108" h="8461" extrusionOk="0">
                  <a:moveTo>
                    <a:pt x="5065" y="0"/>
                  </a:moveTo>
                  <a:cubicBezTo>
                    <a:pt x="4869" y="0"/>
                    <a:pt x="4673" y="82"/>
                    <a:pt x="4537" y="195"/>
                  </a:cubicBezTo>
                  <a:cubicBezTo>
                    <a:pt x="4337" y="362"/>
                    <a:pt x="4170" y="596"/>
                    <a:pt x="4003" y="796"/>
                  </a:cubicBezTo>
                  <a:cubicBezTo>
                    <a:pt x="3870" y="1029"/>
                    <a:pt x="3703" y="1229"/>
                    <a:pt x="3670" y="1463"/>
                  </a:cubicBezTo>
                  <a:cubicBezTo>
                    <a:pt x="3647" y="1554"/>
                    <a:pt x="3648" y="1638"/>
                    <a:pt x="3666" y="1714"/>
                  </a:cubicBezTo>
                  <a:lnTo>
                    <a:pt x="3666" y="1714"/>
                  </a:lnTo>
                  <a:cubicBezTo>
                    <a:pt x="3464" y="1471"/>
                    <a:pt x="3231" y="1244"/>
                    <a:pt x="2936" y="1063"/>
                  </a:cubicBezTo>
                  <a:cubicBezTo>
                    <a:pt x="2641" y="822"/>
                    <a:pt x="2261" y="667"/>
                    <a:pt x="1881" y="667"/>
                  </a:cubicBezTo>
                  <a:cubicBezTo>
                    <a:pt x="1787" y="667"/>
                    <a:pt x="1694" y="676"/>
                    <a:pt x="1602" y="696"/>
                  </a:cubicBezTo>
                  <a:cubicBezTo>
                    <a:pt x="1168" y="762"/>
                    <a:pt x="734" y="1196"/>
                    <a:pt x="701" y="1663"/>
                  </a:cubicBezTo>
                  <a:cubicBezTo>
                    <a:pt x="701" y="1930"/>
                    <a:pt x="835" y="2230"/>
                    <a:pt x="1035" y="2497"/>
                  </a:cubicBezTo>
                  <a:cubicBezTo>
                    <a:pt x="1502" y="3097"/>
                    <a:pt x="2202" y="3531"/>
                    <a:pt x="2936" y="3664"/>
                  </a:cubicBezTo>
                  <a:cubicBezTo>
                    <a:pt x="2336" y="3931"/>
                    <a:pt x="1602" y="4365"/>
                    <a:pt x="1035" y="4699"/>
                  </a:cubicBezTo>
                  <a:cubicBezTo>
                    <a:pt x="568" y="4999"/>
                    <a:pt x="67" y="5366"/>
                    <a:pt x="34" y="5899"/>
                  </a:cubicBezTo>
                  <a:cubicBezTo>
                    <a:pt x="1" y="6433"/>
                    <a:pt x="434" y="6900"/>
                    <a:pt x="935" y="7034"/>
                  </a:cubicBezTo>
                  <a:cubicBezTo>
                    <a:pt x="1033" y="7060"/>
                    <a:pt x="1133" y="7072"/>
                    <a:pt x="1234" y="7072"/>
                  </a:cubicBezTo>
                  <a:cubicBezTo>
                    <a:pt x="1651" y="7072"/>
                    <a:pt x="2080" y="6868"/>
                    <a:pt x="2402" y="6600"/>
                  </a:cubicBezTo>
                  <a:cubicBezTo>
                    <a:pt x="2836" y="6266"/>
                    <a:pt x="3103" y="5866"/>
                    <a:pt x="3436" y="5432"/>
                  </a:cubicBezTo>
                  <a:lnTo>
                    <a:pt x="3436" y="5432"/>
                  </a:lnTo>
                  <a:cubicBezTo>
                    <a:pt x="3170" y="5833"/>
                    <a:pt x="2903" y="6166"/>
                    <a:pt x="2836" y="6667"/>
                  </a:cubicBezTo>
                  <a:cubicBezTo>
                    <a:pt x="2736" y="7100"/>
                    <a:pt x="2836" y="7601"/>
                    <a:pt x="3069" y="8001"/>
                  </a:cubicBezTo>
                  <a:cubicBezTo>
                    <a:pt x="3297" y="8279"/>
                    <a:pt x="3657" y="8461"/>
                    <a:pt x="4007" y="8461"/>
                  </a:cubicBezTo>
                  <a:cubicBezTo>
                    <a:pt x="4120" y="8461"/>
                    <a:pt x="4231" y="8442"/>
                    <a:pt x="4337" y="8401"/>
                  </a:cubicBezTo>
                  <a:cubicBezTo>
                    <a:pt x="4604" y="8268"/>
                    <a:pt x="4871" y="8034"/>
                    <a:pt x="5038" y="7734"/>
                  </a:cubicBezTo>
                  <a:cubicBezTo>
                    <a:pt x="5404" y="7100"/>
                    <a:pt x="5538" y="6366"/>
                    <a:pt x="5438" y="5599"/>
                  </a:cubicBezTo>
                  <a:lnTo>
                    <a:pt x="5438" y="5599"/>
                  </a:lnTo>
                  <a:cubicBezTo>
                    <a:pt x="5705" y="5966"/>
                    <a:pt x="5905" y="6266"/>
                    <a:pt x="6238" y="6533"/>
                  </a:cubicBezTo>
                  <a:cubicBezTo>
                    <a:pt x="6451" y="6669"/>
                    <a:pt x="6709" y="6759"/>
                    <a:pt x="6966" y="6759"/>
                  </a:cubicBezTo>
                  <a:cubicBezTo>
                    <a:pt x="7152" y="6759"/>
                    <a:pt x="7338" y="6712"/>
                    <a:pt x="7506" y="6600"/>
                  </a:cubicBezTo>
                  <a:cubicBezTo>
                    <a:pt x="7706" y="6433"/>
                    <a:pt x="7873" y="6200"/>
                    <a:pt x="7906" y="5933"/>
                  </a:cubicBezTo>
                  <a:cubicBezTo>
                    <a:pt x="8006" y="5566"/>
                    <a:pt x="7873" y="5099"/>
                    <a:pt x="7606" y="4799"/>
                  </a:cubicBezTo>
                  <a:cubicBezTo>
                    <a:pt x="7440" y="4608"/>
                    <a:pt x="7171" y="4435"/>
                    <a:pt x="6898" y="4375"/>
                  </a:cubicBezTo>
                  <a:lnTo>
                    <a:pt x="6898" y="4375"/>
                  </a:lnTo>
                  <a:cubicBezTo>
                    <a:pt x="6904" y="4375"/>
                    <a:pt x="6911" y="4375"/>
                    <a:pt x="6917" y="4375"/>
                  </a:cubicBezTo>
                  <a:cubicBezTo>
                    <a:pt x="7390" y="4375"/>
                    <a:pt x="7836" y="4307"/>
                    <a:pt x="8240" y="4065"/>
                  </a:cubicBezTo>
                  <a:cubicBezTo>
                    <a:pt x="8740" y="3765"/>
                    <a:pt x="9107" y="3197"/>
                    <a:pt x="9007" y="2597"/>
                  </a:cubicBezTo>
                  <a:cubicBezTo>
                    <a:pt x="8883" y="1978"/>
                    <a:pt x="8214" y="1589"/>
                    <a:pt x="7559" y="1589"/>
                  </a:cubicBezTo>
                  <a:cubicBezTo>
                    <a:pt x="7508" y="1589"/>
                    <a:pt x="7457" y="1591"/>
                    <a:pt x="7406" y="1596"/>
                  </a:cubicBezTo>
                  <a:cubicBezTo>
                    <a:pt x="6739" y="1696"/>
                    <a:pt x="6172" y="2097"/>
                    <a:pt x="5705" y="2597"/>
                  </a:cubicBezTo>
                  <a:cubicBezTo>
                    <a:pt x="5871" y="2063"/>
                    <a:pt x="5905" y="1463"/>
                    <a:pt x="5838" y="929"/>
                  </a:cubicBezTo>
                  <a:cubicBezTo>
                    <a:pt x="5771" y="596"/>
                    <a:pt x="5605" y="195"/>
                    <a:pt x="5338" y="62"/>
                  </a:cubicBezTo>
                  <a:cubicBezTo>
                    <a:pt x="5252" y="19"/>
                    <a:pt x="5158" y="0"/>
                    <a:pt x="5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7"/>
            <p:cNvSpPr/>
            <p:nvPr/>
          </p:nvSpPr>
          <p:spPr>
            <a:xfrm>
              <a:off x="3869600" y="3817550"/>
              <a:ext cx="386050" cy="388375"/>
            </a:xfrm>
            <a:custGeom>
              <a:avLst/>
              <a:gdLst/>
              <a:ahLst/>
              <a:cxnLst/>
              <a:rect l="l" t="t" r="r" b="b"/>
              <a:pathLst>
                <a:path w="15442" h="15535" extrusionOk="0">
                  <a:moveTo>
                    <a:pt x="5815" y="0"/>
                  </a:moveTo>
                  <a:cubicBezTo>
                    <a:pt x="5563" y="0"/>
                    <a:pt x="5353" y="217"/>
                    <a:pt x="5271" y="626"/>
                  </a:cubicBezTo>
                  <a:cubicBezTo>
                    <a:pt x="4804" y="2627"/>
                    <a:pt x="6072" y="4962"/>
                    <a:pt x="7406" y="6964"/>
                  </a:cubicBezTo>
                  <a:cubicBezTo>
                    <a:pt x="7372" y="7031"/>
                    <a:pt x="7272" y="7064"/>
                    <a:pt x="7239" y="7097"/>
                  </a:cubicBezTo>
                  <a:lnTo>
                    <a:pt x="7106" y="7231"/>
                  </a:lnTo>
                  <a:cubicBezTo>
                    <a:pt x="5914" y="6772"/>
                    <a:pt x="4641" y="6405"/>
                    <a:pt x="3438" y="6405"/>
                  </a:cubicBezTo>
                  <a:cubicBezTo>
                    <a:pt x="2452" y="6405"/>
                    <a:pt x="1512" y="6651"/>
                    <a:pt x="701" y="7297"/>
                  </a:cubicBezTo>
                  <a:cubicBezTo>
                    <a:pt x="1" y="7898"/>
                    <a:pt x="101" y="8765"/>
                    <a:pt x="1101" y="9032"/>
                  </a:cubicBezTo>
                  <a:cubicBezTo>
                    <a:pt x="1984" y="9244"/>
                    <a:pt x="2883" y="9345"/>
                    <a:pt x="3778" y="9345"/>
                  </a:cubicBezTo>
                  <a:cubicBezTo>
                    <a:pt x="4709" y="9345"/>
                    <a:pt x="5637" y="9236"/>
                    <a:pt x="6539" y="9032"/>
                  </a:cubicBezTo>
                  <a:cubicBezTo>
                    <a:pt x="6572" y="9132"/>
                    <a:pt x="6605" y="9265"/>
                    <a:pt x="6672" y="9366"/>
                  </a:cubicBezTo>
                  <a:cubicBezTo>
                    <a:pt x="5338" y="10400"/>
                    <a:pt x="4070" y="11634"/>
                    <a:pt x="3837" y="13268"/>
                  </a:cubicBezTo>
                  <a:cubicBezTo>
                    <a:pt x="3749" y="13770"/>
                    <a:pt x="3919" y="14087"/>
                    <a:pt x="4196" y="14087"/>
                  </a:cubicBezTo>
                  <a:cubicBezTo>
                    <a:pt x="4343" y="14087"/>
                    <a:pt x="4519" y="13998"/>
                    <a:pt x="4704" y="13802"/>
                  </a:cubicBezTo>
                  <a:cubicBezTo>
                    <a:pt x="5905" y="12801"/>
                    <a:pt x="6905" y="11467"/>
                    <a:pt x="7639" y="10099"/>
                  </a:cubicBezTo>
                  <a:lnTo>
                    <a:pt x="7906" y="10099"/>
                  </a:lnTo>
                  <a:cubicBezTo>
                    <a:pt x="7739" y="12001"/>
                    <a:pt x="7973" y="14069"/>
                    <a:pt x="9908" y="15270"/>
                  </a:cubicBezTo>
                  <a:cubicBezTo>
                    <a:pt x="10188" y="15449"/>
                    <a:pt x="10479" y="15534"/>
                    <a:pt x="10740" y="15534"/>
                  </a:cubicBezTo>
                  <a:cubicBezTo>
                    <a:pt x="11256" y="15534"/>
                    <a:pt x="11653" y="15201"/>
                    <a:pt x="11609" y="14603"/>
                  </a:cubicBezTo>
                  <a:cubicBezTo>
                    <a:pt x="11542" y="12801"/>
                    <a:pt x="10808" y="10967"/>
                    <a:pt x="9707" y="9432"/>
                  </a:cubicBezTo>
                  <a:cubicBezTo>
                    <a:pt x="9741" y="9399"/>
                    <a:pt x="9774" y="9399"/>
                    <a:pt x="9808" y="9332"/>
                  </a:cubicBezTo>
                  <a:lnTo>
                    <a:pt x="9974" y="9165"/>
                  </a:lnTo>
                  <a:cubicBezTo>
                    <a:pt x="11575" y="9999"/>
                    <a:pt x="13210" y="10566"/>
                    <a:pt x="14644" y="10600"/>
                  </a:cubicBezTo>
                  <a:cubicBezTo>
                    <a:pt x="14663" y="10601"/>
                    <a:pt x="14681" y="10601"/>
                    <a:pt x="14698" y="10601"/>
                  </a:cubicBezTo>
                  <a:cubicBezTo>
                    <a:pt x="15442" y="10601"/>
                    <a:pt x="15363" y="9917"/>
                    <a:pt x="14711" y="9265"/>
                  </a:cubicBezTo>
                  <a:cubicBezTo>
                    <a:pt x="13410" y="7965"/>
                    <a:pt x="11976" y="7631"/>
                    <a:pt x="10641" y="7631"/>
                  </a:cubicBezTo>
                  <a:cubicBezTo>
                    <a:pt x="10641" y="7498"/>
                    <a:pt x="10641" y="7431"/>
                    <a:pt x="10608" y="7331"/>
                  </a:cubicBezTo>
                  <a:cubicBezTo>
                    <a:pt x="11742" y="6564"/>
                    <a:pt x="12743" y="5463"/>
                    <a:pt x="13377" y="4162"/>
                  </a:cubicBezTo>
                  <a:cubicBezTo>
                    <a:pt x="13767" y="3413"/>
                    <a:pt x="13268" y="2760"/>
                    <a:pt x="12469" y="2760"/>
                  </a:cubicBezTo>
                  <a:cubicBezTo>
                    <a:pt x="12449" y="2760"/>
                    <a:pt x="12429" y="2760"/>
                    <a:pt x="12409" y="2761"/>
                  </a:cubicBezTo>
                  <a:cubicBezTo>
                    <a:pt x="10541" y="2928"/>
                    <a:pt x="9541" y="4595"/>
                    <a:pt x="8874" y="6397"/>
                  </a:cubicBezTo>
                  <a:cubicBezTo>
                    <a:pt x="8740" y="6397"/>
                    <a:pt x="8640" y="6397"/>
                    <a:pt x="8540" y="6430"/>
                  </a:cubicBezTo>
                  <a:cubicBezTo>
                    <a:pt x="8273" y="4529"/>
                    <a:pt x="7639" y="2527"/>
                    <a:pt x="6639" y="726"/>
                  </a:cubicBezTo>
                  <a:cubicBezTo>
                    <a:pt x="6384" y="233"/>
                    <a:pt x="6077" y="0"/>
                    <a:pt x="58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7"/>
            <p:cNvSpPr/>
            <p:nvPr/>
          </p:nvSpPr>
          <p:spPr>
            <a:xfrm>
              <a:off x="4051400" y="3997250"/>
              <a:ext cx="65900" cy="51900"/>
            </a:xfrm>
            <a:custGeom>
              <a:avLst/>
              <a:gdLst/>
              <a:ahLst/>
              <a:cxnLst/>
              <a:rect l="l" t="t" r="r" b="b"/>
              <a:pathLst>
                <a:path w="2636" h="2076" extrusionOk="0">
                  <a:moveTo>
                    <a:pt x="1556" y="1"/>
                  </a:moveTo>
                  <a:cubicBezTo>
                    <a:pt x="1209" y="1"/>
                    <a:pt x="826" y="137"/>
                    <a:pt x="534" y="410"/>
                  </a:cubicBezTo>
                  <a:cubicBezTo>
                    <a:pt x="100" y="877"/>
                    <a:pt x="0" y="1544"/>
                    <a:pt x="367" y="1877"/>
                  </a:cubicBezTo>
                  <a:cubicBezTo>
                    <a:pt x="542" y="2012"/>
                    <a:pt x="771" y="2076"/>
                    <a:pt x="1013" y="2076"/>
                  </a:cubicBezTo>
                  <a:cubicBezTo>
                    <a:pt x="1371" y="2076"/>
                    <a:pt x="1757" y="1936"/>
                    <a:pt x="2035" y="1677"/>
                  </a:cubicBezTo>
                  <a:cubicBezTo>
                    <a:pt x="2536" y="1210"/>
                    <a:pt x="2636" y="543"/>
                    <a:pt x="2202" y="209"/>
                  </a:cubicBezTo>
                  <a:cubicBezTo>
                    <a:pt x="2035" y="70"/>
                    <a:pt x="1805" y="1"/>
                    <a:pt x="15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17"/>
            <p:cNvSpPr/>
            <p:nvPr/>
          </p:nvSpPr>
          <p:spPr>
            <a:xfrm>
              <a:off x="3732000" y="2830600"/>
              <a:ext cx="311925" cy="309700"/>
            </a:xfrm>
            <a:custGeom>
              <a:avLst/>
              <a:gdLst/>
              <a:ahLst/>
              <a:cxnLst/>
              <a:rect l="l" t="t" r="r" b="b"/>
              <a:pathLst>
                <a:path w="12477" h="12388" extrusionOk="0">
                  <a:moveTo>
                    <a:pt x="7352" y="0"/>
                  </a:moveTo>
                  <a:cubicBezTo>
                    <a:pt x="7006" y="0"/>
                    <a:pt x="6655" y="109"/>
                    <a:pt x="6372" y="309"/>
                  </a:cubicBezTo>
                  <a:cubicBezTo>
                    <a:pt x="5771" y="676"/>
                    <a:pt x="5438" y="1343"/>
                    <a:pt x="5371" y="2043"/>
                  </a:cubicBezTo>
                  <a:cubicBezTo>
                    <a:pt x="5301" y="2531"/>
                    <a:pt x="5393" y="2970"/>
                    <a:pt x="5523" y="3417"/>
                  </a:cubicBezTo>
                  <a:lnTo>
                    <a:pt x="5523" y="3417"/>
                  </a:lnTo>
                  <a:cubicBezTo>
                    <a:pt x="5348" y="2884"/>
                    <a:pt x="5128" y="2336"/>
                    <a:pt x="4837" y="1877"/>
                  </a:cubicBezTo>
                  <a:cubicBezTo>
                    <a:pt x="4370" y="1243"/>
                    <a:pt x="3703" y="709"/>
                    <a:pt x="2936" y="642"/>
                  </a:cubicBezTo>
                  <a:cubicBezTo>
                    <a:pt x="2870" y="633"/>
                    <a:pt x="2802" y="629"/>
                    <a:pt x="2734" y="629"/>
                  </a:cubicBezTo>
                  <a:cubicBezTo>
                    <a:pt x="2051" y="629"/>
                    <a:pt x="1320" y="1076"/>
                    <a:pt x="1168" y="1743"/>
                  </a:cubicBezTo>
                  <a:cubicBezTo>
                    <a:pt x="1001" y="2510"/>
                    <a:pt x="1535" y="3244"/>
                    <a:pt x="2035" y="3878"/>
                  </a:cubicBezTo>
                  <a:cubicBezTo>
                    <a:pt x="2669" y="4645"/>
                    <a:pt x="3436" y="5546"/>
                    <a:pt x="4204" y="6213"/>
                  </a:cubicBezTo>
                  <a:cubicBezTo>
                    <a:pt x="3984" y="6181"/>
                    <a:pt x="3763" y="6165"/>
                    <a:pt x="3543" y="6165"/>
                  </a:cubicBezTo>
                  <a:cubicBezTo>
                    <a:pt x="2627" y="6165"/>
                    <a:pt x="1727" y="6442"/>
                    <a:pt x="1001" y="6980"/>
                  </a:cubicBezTo>
                  <a:cubicBezTo>
                    <a:pt x="601" y="7214"/>
                    <a:pt x="267" y="7581"/>
                    <a:pt x="167" y="8014"/>
                  </a:cubicBezTo>
                  <a:cubicBezTo>
                    <a:pt x="1" y="8681"/>
                    <a:pt x="368" y="9415"/>
                    <a:pt x="1001" y="9749"/>
                  </a:cubicBezTo>
                  <a:cubicBezTo>
                    <a:pt x="1340" y="9937"/>
                    <a:pt x="1731" y="10019"/>
                    <a:pt x="2128" y="10019"/>
                  </a:cubicBezTo>
                  <a:cubicBezTo>
                    <a:pt x="2435" y="10019"/>
                    <a:pt x="2745" y="9970"/>
                    <a:pt x="3036" y="9882"/>
                  </a:cubicBezTo>
                  <a:cubicBezTo>
                    <a:pt x="3463" y="9760"/>
                    <a:pt x="3852" y="9577"/>
                    <a:pt x="4219" y="9361"/>
                  </a:cubicBezTo>
                  <a:lnTo>
                    <a:pt x="4219" y="9361"/>
                  </a:lnTo>
                  <a:cubicBezTo>
                    <a:pt x="4165" y="9419"/>
                    <a:pt x="4115" y="9481"/>
                    <a:pt x="4070" y="9549"/>
                  </a:cubicBezTo>
                  <a:cubicBezTo>
                    <a:pt x="4037" y="9916"/>
                    <a:pt x="4170" y="10283"/>
                    <a:pt x="4237" y="10650"/>
                  </a:cubicBezTo>
                  <a:cubicBezTo>
                    <a:pt x="4370" y="11050"/>
                    <a:pt x="4437" y="11483"/>
                    <a:pt x="4704" y="11817"/>
                  </a:cubicBezTo>
                  <a:cubicBezTo>
                    <a:pt x="4923" y="12161"/>
                    <a:pt x="5258" y="12387"/>
                    <a:pt x="5656" y="12387"/>
                  </a:cubicBezTo>
                  <a:cubicBezTo>
                    <a:pt x="5683" y="12387"/>
                    <a:pt x="5711" y="12386"/>
                    <a:pt x="5738" y="12384"/>
                  </a:cubicBezTo>
                  <a:cubicBezTo>
                    <a:pt x="6238" y="12351"/>
                    <a:pt x="6605" y="11884"/>
                    <a:pt x="6872" y="11417"/>
                  </a:cubicBezTo>
                  <a:cubicBezTo>
                    <a:pt x="7272" y="10683"/>
                    <a:pt x="7473" y="9849"/>
                    <a:pt x="7473" y="9015"/>
                  </a:cubicBezTo>
                  <a:cubicBezTo>
                    <a:pt x="7873" y="9916"/>
                    <a:pt x="8507" y="10783"/>
                    <a:pt x="9407" y="11217"/>
                  </a:cubicBezTo>
                  <a:cubicBezTo>
                    <a:pt x="9692" y="11343"/>
                    <a:pt x="10013" y="11406"/>
                    <a:pt x="10335" y="11406"/>
                  </a:cubicBezTo>
                  <a:cubicBezTo>
                    <a:pt x="11032" y="11406"/>
                    <a:pt x="11734" y="11110"/>
                    <a:pt x="12076" y="10516"/>
                  </a:cubicBezTo>
                  <a:cubicBezTo>
                    <a:pt x="12476" y="9749"/>
                    <a:pt x="12276" y="8748"/>
                    <a:pt x="11709" y="8148"/>
                  </a:cubicBezTo>
                  <a:cubicBezTo>
                    <a:pt x="11211" y="7591"/>
                    <a:pt x="10507" y="7266"/>
                    <a:pt x="9778" y="7037"/>
                  </a:cubicBezTo>
                  <a:lnTo>
                    <a:pt x="9778" y="7037"/>
                  </a:lnTo>
                  <a:cubicBezTo>
                    <a:pt x="9912" y="7065"/>
                    <a:pt x="10045" y="7078"/>
                    <a:pt x="10177" y="7078"/>
                  </a:cubicBezTo>
                  <a:cubicBezTo>
                    <a:pt x="10546" y="7078"/>
                    <a:pt x="10902" y="6977"/>
                    <a:pt x="11209" y="6813"/>
                  </a:cubicBezTo>
                  <a:cubicBezTo>
                    <a:pt x="11709" y="6513"/>
                    <a:pt x="12043" y="5980"/>
                    <a:pt x="12109" y="5379"/>
                  </a:cubicBezTo>
                  <a:cubicBezTo>
                    <a:pt x="12209" y="5012"/>
                    <a:pt x="12109" y="4579"/>
                    <a:pt x="11876" y="4245"/>
                  </a:cubicBezTo>
                  <a:cubicBezTo>
                    <a:pt x="11592" y="3890"/>
                    <a:pt x="11141" y="3737"/>
                    <a:pt x="10676" y="3737"/>
                  </a:cubicBezTo>
                  <a:cubicBezTo>
                    <a:pt x="10486" y="3737"/>
                    <a:pt x="10292" y="3763"/>
                    <a:pt x="10108" y="3811"/>
                  </a:cubicBezTo>
                  <a:cubicBezTo>
                    <a:pt x="9541" y="3978"/>
                    <a:pt x="9074" y="4312"/>
                    <a:pt x="8573" y="4712"/>
                  </a:cubicBezTo>
                  <a:cubicBezTo>
                    <a:pt x="9074" y="3745"/>
                    <a:pt x="9207" y="2644"/>
                    <a:pt x="8974" y="1576"/>
                  </a:cubicBezTo>
                  <a:cubicBezTo>
                    <a:pt x="8874" y="1143"/>
                    <a:pt x="8707" y="642"/>
                    <a:pt x="8307" y="342"/>
                  </a:cubicBezTo>
                  <a:cubicBezTo>
                    <a:pt x="8040" y="109"/>
                    <a:pt x="7698" y="0"/>
                    <a:pt x="7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17"/>
            <p:cNvSpPr/>
            <p:nvPr/>
          </p:nvSpPr>
          <p:spPr>
            <a:xfrm>
              <a:off x="3601175" y="2739250"/>
              <a:ext cx="573675" cy="512350"/>
            </a:xfrm>
            <a:custGeom>
              <a:avLst/>
              <a:gdLst/>
              <a:ahLst/>
              <a:cxnLst/>
              <a:rect l="l" t="t" r="r" b="b"/>
              <a:pathLst>
                <a:path w="22947" h="20494" extrusionOk="0">
                  <a:moveTo>
                    <a:pt x="8627" y="0"/>
                  </a:moveTo>
                  <a:cubicBezTo>
                    <a:pt x="8269" y="0"/>
                    <a:pt x="7967" y="354"/>
                    <a:pt x="7835" y="994"/>
                  </a:cubicBezTo>
                  <a:cubicBezTo>
                    <a:pt x="7435" y="3362"/>
                    <a:pt x="8569" y="5731"/>
                    <a:pt x="9970" y="7732"/>
                  </a:cubicBezTo>
                  <a:cubicBezTo>
                    <a:pt x="9837" y="7866"/>
                    <a:pt x="9737" y="7999"/>
                    <a:pt x="9637" y="8166"/>
                  </a:cubicBezTo>
                  <a:cubicBezTo>
                    <a:pt x="7368" y="6798"/>
                    <a:pt x="4767" y="5831"/>
                    <a:pt x="2098" y="5631"/>
                  </a:cubicBezTo>
                  <a:cubicBezTo>
                    <a:pt x="2019" y="5624"/>
                    <a:pt x="1943" y="5620"/>
                    <a:pt x="1869" y="5620"/>
                  </a:cubicBezTo>
                  <a:cubicBezTo>
                    <a:pt x="505" y="5620"/>
                    <a:pt x="1" y="6756"/>
                    <a:pt x="697" y="7832"/>
                  </a:cubicBezTo>
                  <a:cubicBezTo>
                    <a:pt x="2270" y="10338"/>
                    <a:pt x="5293" y="10935"/>
                    <a:pt x="8345" y="10935"/>
                  </a:cubicBezTo>
                  <a:cubicBezTo>
                    <a:pt x="8788" y="10935"/>
                    <a:pt x="9231" y="10922"/>
                    <a:pt x="9670" y="10901"/>
                  </a:cubicBezTo>
                  <a:lnTo>
                    <a:pt x="9804" y="11168"/>
                  </a:lnTo>
                  <a:cubicBezTo>
                    <a:pt x="9837" y="11235"/>
                    <a:pt x="9937" y="11368"/>
                    <a:pt x="9970" y="11435"/>
                  </a:cubicBezTo>
                  <a:cubicBezTo>
                    <a:pt x="7135" y="13603"/>
                    <a:pt x="4333" y="16305"/>
                    <a:pt x="4066" y="19340"/>
                  </a:cubicBezTo>
                  <a:cubicBezTo>
                    <a:pt x="3986" y="20061"/>
                    <a:pt x="4278" y="20493"/>
                    <a:pt x="4777" y="20493"/>
                  </a:cubicBezTo>
                  <a:cubicBezTo>
                    <a:pt x="5110" y="20493"/>
                    <a:pt x="5534" y="20301"/>
                    <a:pt x="6001" y="19874"/>
                  </a:cubicBezTo>
                  <a:cubicBezTo>
                    <a:pt x="8236" y="17839"/>
                    <a:pt x="10004" y="15271"/>
                    <a:pt x="11305" y="12736"/>
                  </a:cubicBezTo>
                  <a:cubicBezTo>
                    <a:pt x="11438" y="12836"/>
                    <a:pt x="11605" y="12903"/>
                    <a:pt x="11705" y="12936"/>
                  </a:cubicBezTo>
                  <a:cubicBezTo>
                    <a:pt x="11805" y="15771"/>
                    <a:pt x="12472" y="18573"/>
                    <a:pt x="15007" y="19674"/>
                  </a:cubicBezTo>
                  <a:cubicBezTo>
                    <a:pt x="15246" y="19772"/>
                    <a:pt x="15481" y="19819"/>
                    <a:pt x="15702" y="19819"/>
                  </a:cubicBezTo>
                  <a:cubicBezTo>
                    <a:pt x="16534" y="19819"/>
                    <a:pt x="17167" y="19160"/>
                    <a:pt x="17009" y="18106"/>
                  </a:cubicBezTo>
                  <a:cubicBezTo>
                    <a:pt x="16708" y="16038"/>
                    <a:pt x="15841" y="14037"/>
                    <a:pt x="14640" y="12369"/>
                  </a:cubicBezTo>
                  <a:cubicBezTo>
                    <a:pt x="14707" y="12235"/>
                    <a:pt x="14774" y="12102"/>
                    <a:pt x="14840" y="12002"/>
                  </a:cubicBezTo>
                  <a:cubicBezTo>
                    <a:pt x="15696" y="12298"/>
                    <a:pt x="16625" y="12484"/>
                    <a:pt x="17619" y="12484"/>
                  </a:cubicBezTo>
                  <a:cubicBezTo>
                    <a:pt x="18756" y="12484"/>
                    <a:pt x="19979" y="12240"/>
                    <a:pt x="21278" y="11635"/>
                  </a:cubicBezTo>
                  <a:cubicBezTo>
                    <a:pt x="22513" y="11001"/>
                    <a:pt x="22946" y="10034"/>
                    <a:pt x="21845" y="9700"/>
                  </a:cubicBezTo>
                  <a:cubicBezTo>
                    <a:pt x="20751" y="9359"/>
                    <a:pt x="19511" y="9202"/>
                    <a:pt x="18194" y="9202"/>
                  </a:cubicBezTo>
                  <a:cubicBezTo>
                    <a:pt x="17063" y="9202"/>
                    <a:pt x="15875" y="9318"/>
                    <a:pt x="14674" y="9533"/>
                  </a:cubicBezTo>
                  <a:cubicBezTo>
                    <a:pt x="14640" y="9467"/>
                    <a:pt x="14607" y="9367"/>
                    <a:pt x="14540" y="9233"/>
                  </a:cubicBezTo>
                  <a:cubicBezTo>
                    <a:pt x="14507" y="9200"/>
                    <a:pt x="14474" y="9133"/>
                    <a:pt x="14440" y="9066"/>
                  </a:cubicBezTo>
                  <a:cubicBezTo>
                    <a:pt x="16708" y="7399"/>
                    <a:pt x="18543" y="5230"/>
                    <a:pt x="19477" y="2729"/>
                  </a:cubicBezTo>
                  <a:cubicBezTo>
                    <a:pt x="19872" y="1656"/>
                    <a:pt x="19121" y="918"/>
                    <a:pt x="18012" y="918"/>
                  </a:cubicBezTo>
                  <a:cubicBezTo>
                    <a:pt x="17810" y="918"/>
                    <a:pt x="17597" y="943"/>
                    <a:pt x="17376" y="994"/>
                  </a:cubicBezTo>
                  <a:cubicBezTo>
                    <a:pt x="14140" y="1795"/>
                    <a:pt x="12839" y="4497"/>
                    <a:pt x="12205" y="7299"/>
                  </a:cubicBezTo>
                  <a:cubicBezTo>
                    <a:pt x="12105" y="7232"/>
                    <a:pt x="11972" y="7198"/>
                    <a:pt x="11872" y="7198"/>
                  </a:cubicBezTo>
                  <a:cubicBezTo>
                    <a:pt x="11471" y="4897"/>
                    <a:pt x="10671" y="2562"/>
                    <a:pt x="9503" y="660"/>
                  </a:cubicBezTo>
                  <a:cubicBezTo>
                    <a:pt x="9213" y="210"/>
                    <a:pt x="8904" y="0"/>
                    <a:pt x="86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7"/>
            <p:cNvSpPr/>
            <p:nvPr/>
          </p:nvSpPr>
          <p:spPr>
            <a:xfrm>
              <a:off x="3861250" y="2953700"/>
              <a:ext cx="90100" cy="84450"/>
            </a:xfrm>
            <a:custGeom>
              <a:avLst/>
              <a:gdLst/>
              <a:ahLst/>
              <a:cxnLst/>
              <a:rect l="l" t="t" r="r" b="b"/>
              <a:pathLst>
                <a:path w="3604" h="3378" extrusionOk="0">
                  <a:moveTo>
                    <a:pt x="1347" y="1"/>
                  </a:moveTo>
                  <a:cubicBezTo>
                    <a:pt x="1191" y="1"/>
                    <a:pt x="1040" y="29"/>
                    <a:pt x="902" y="88"/>
                  </a:cubicBezTo>
                  <a:cubicBezTo>
                    <a:pt x="168" y="355"/>
                    <a:pt x="1" y="1289"/>
                    <a:pt x="468" y="2223"/>
                  </a:cubicBezTo>
                  <a:cubicBezTo>
                    <a:pt x="869" y="2918"/>
                    <a:pt x="1614" y="3378"/>
                    <a:pt x="2254" y="3378"/>
                  </a:cubicBezTo>
                  <a:cubicBezTo>
                    <a:pt x="2412" y="3378"/>
                    <a:pt x="2564" y="3350"/>
                    <a:pt x="2703" y="3290"/>
                  </a:cubicBezTo>
                  <a:cubicBezTo>
                    <a:pt x="3403" y="2990"/>
                    <a:pt x="3604" y="2056"/>
                    <a:pt x="3103" y="1156"/>
                  </a:cubicBezTo>
                  <a:cubicBezTo>
                    <a:pt x="2702" y="460"/>
                    <a:pt x="1979" y="1"/>
                    <a:pt x="13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18" name="Google Shape;1618;p17"/>
          <p:cNvSpPr/>
          <p:nvPr/>
        </p:nvSpPr>
        <p:spPr>
          <a:xfrm>
            <a:off x="-1729900" y="-299775"/>
            <a:ext cx="5292308" cy="5938642"/>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19" name="Google Shape;1619;p17"/>
          <p:cNvPicPr preferRelativeResize="0"/>
          <p:nvPr/>
        </p:nvPicPr>
        <p:blipFill>
          <a:blip r:embed="rId2">
            <a:alphaModFix amt="50000"/>
          </a:blip>
          <a:stretch>
            <a:fillRect/>
          </a:stretch>
        </p:blipFill>
        <p:spPr>
          <a:xfrm>
            <a:off x="7532425" y="-965074"/>
            <a:ext cx="2661128" cy="2380600"/>
          </a:xfrm>
          <a:prstGeom prst="rect">
            <a:avLst/>
          </a:prstGeom>
          <a:noFill/>
          <a:ln>
            <a:noFill/>
          </a:ln>
        </p:spPr>
      </p:pic>
      <p:pic>
        <p:nvPicPr>
          <p:cNvPr id="1620" name="Google Shape;1620;p17"/>
          <p:cNvPicPr preferRelativeResize="0"/>
          <p:nvPr/>
        </p:nvPicPr>
        <p:blipFill>
          <a:blip r:embed="rId2">
            <a:alphaModFix amt="50000"/>
          </a:blip>
          <a:stretch>
            <a:fillRect/>
          </a:stretch>
        </p:blipFill>
        <p:spPr>
          <a:xfrm>
            <a:off x="7532425" y="3475276"/>
            <a:ext cx="2661128" cy="2380600"/>
          </a:xfrm>
          <a:prstGeom prst="rect">
            <a:avLst/>
          </a:prstGeom>
          <a:noFill/>
          <a:ln>
            <a:noFill/>
          </a:ln>
        </p:spPr>
      </p:pic>
      <p:sp>
        <p:nvSpPr>
          <p:cNvPr id="1621" name="Google Shape;1621;p17"/>
          <p:cNvSpPr txBox="1">
            <a:spLocks noGrp="1"/>
          </p:cNvSpPr>
          <p:nvPr>
            <p:ph type="subTitle" idx="1"/>
          </p:nvPr>
        </p:nvSpPr>
        <p:spPr>
          <a:xfrm>
            <a:off x="4585825" y="2789550"/>
            <a:ext cx="3838200" cy="84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2" name="Google Shape;1622;p17"/>
          <p:cNvSpPr txBox="1">
            <a:spLocks noGrp="1"/>
          </p:cNvSpPr>
          <p:nvPr>
            <p:ph type="title"/>
          </p:nvPr>
        </p:nvSpPr>
        <p:spPr>
          <a:xfrm>
            <a:off x="4585925" y="1528000"/>
            <a:ext cx="3838200" cy="1261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7100">
                <a:solidFill>
                  <a:srgbClr val="578A36"/>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1623" name="Google Shape;1623;p17"/>
          <p:cNvPicPr preferRelativeResize="0"/>
          <p:nvPr/>
        </p:nvPicPr>
        <p:blipFill>
          <a:blip r:embed="rId2">
            <a:alphaModFix amt="50000"/>
          </a:blip>
          <a:stretch>
            <a:fillRect/>
          </a:stretch>
        </p:blipFill>
        <p:spPr>
          <a:xfrm>
            <a:off x="-263200" y="2507880"/>
            <a:ext cx="3742525" cy="3347995"/>
          </a:xfrm>
          <a:prstGeom prst="rect">
            <a:avLst/>
          </a:prstGeom>
          <a:noFill/>
          <a:ln>
            <a:noFill/>
          </a:ln>
        </p:spPr>
      </p:pic>
      <p:pic>
        <p:nvPicPr>
          <p:cNvPr id="1624" name="Google Shape;1624;p17"/>
          <p:cNvPicPr preferRelativeResize="0"/>
          <p:nvPr/>
        </p:nvPicPr>
        <p:blipFill>
          <a:blip r:embed="rId2">
            <a:alphaModFix amt="50000"/>
          </a:blip>
          <a:stretch>
            <a:fillRect/>
          </a:stretch>
        </p:blipFill>
        <p:spPr>
          <a:xfrm>
            <a:off x="-263200" y="-825620"/>
            <a:ext cx="3742525" cy="3347995"/>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2"/>
        </a:solidFill>
        <a:effectLst/>
      </p:bgPr>
    </p:bg>
    <p:spTree>
      <p:nvGrpSpPr>
        <p:cNvPr id="1" name="Shape 45"/>
        <p:cNvGrpSpPr/>
        <p:nvPr/>
      </p:nvGrpSpPr>
      <p:grpSpPr>
        <a:xfrm>
          <a:off x="0" y="0"/>
          <a:ext cx="0" cy="0"/>
          <a:chOff x="0" y="0"/>
          <a:chExt cx="0" cy="0"/>
        </a:xfrm>
      </p:grpSpPr>
      <p:sp>
        <p:nvSpPr>
          <p:cNvPr id="46" name="Google Shape;46;p9"/>
          <p:cNvSpPr/>
          <p:nvPr/>
        </p:nvSpPr>
        <p:spPr>
          <a:xfrm>
            <a:off x="-51125" y="2030800"/>
            <a:ext cx="9246300" cy="22662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9"/>
          <p:cNvSpPr/>
          <p:nvPr/>
        </p:nvSpPr>
        <p:spPr>
          <a:xfrm>
            <a:off x="3524400" y="25"/>
            <a:ext cx="2095200" cy="2653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9"/>
          <p:cNvSpPr txBox="1">
            <a:spLocks noGrp="1"/>
          </p:cNvSpPr>
          <p:nvPr>
            <p:ph type="title" hasCustomPrompt="1"/>
          </p:nvPr>
        </p:nvSpPr>
        <p:spPr>
          <a:xfrm>
            <a:off x="3336450" y="736950"/>
            <a:ext cx="2471100" cy="183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8000"/>
              <a:buFont typeface="Lexend Tera"/>
              <a:buNone/>
              <a:defRPr sz="8000">
                <a:solidFill>
                  <a:schemeClr val="lt1"/>
                </a:solidFill>
                <a:latin typeface="Lexend Tera"/>
                <a:ea typeface="Lexend Tera"/>
                <a:cs typeface="Lexend Tera"/>
                <a:sym typeface="Lexend Tera"/>
              </a:defRPr>
            </a:lvl1pPr>
            <a:lvl2pPr lvl="1"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2pPr>
            <a:lvl3pPr lvl="2"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3pPr>
            <a:lvl4pPr lvl="3"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4pPr>
            <a:lvl5pPr lvl="4"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5pPr>
            <a:lvl6pPr lvl="5"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6pPr>
            <a:lvl7pPr lvl="6"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7pPr>
            <a:lvl8pPr lvl="7"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8pPr>
            <a:lvl9pPr lvl="8"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9pPr>
          </a:lstStyle>
          <a:p>
            <a:r>
              <a:t>xx%</a:t>
            </a:r>
          </a:p>
        </p:txBody>
      </p:sp>
      <p:sp>
        <p:nvSpPr>
          <p:cNvPr id="49" name="Google Shape;49;p9"/>
          <p:cNvSpPr txBox="1">
            <a:spLocks noGrp="1"/>
          </p:cNvSpPr>
          <p:nvPr>
            <p:ph type="subTitle" idx="1"/>
          </p:nvPr>
        </p:nvSpPr>
        <p:spPr>
          <a:xfrm>
            <a:off x="1982400" y="3664300"/>
            <a:ext cx="5179200" cy="4209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Font typeface="Fira Sans"/>
              <a:buNone/>
              <a:defRPr sz="1600">
                <a:latin typeface="Fira Sans"/>
                <a:ea typeface="Fira Sans"/>
                <a:cs typeface="Fira Sans"/>
                <a:sym typeface="Fira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cxnSp>
        <p:nvCxnSpPr>
          <p:cNvPr id="50" name="Google Shape;50;p9"/>
          <p:cNvCxnSpPr/>
          <p:nvPr/>
        </p:nvCxnSpPr>
        <p:spPr>
          <a:xfrm rot="10800000">
            <a:off x="4572000" y="0"/>
            <a:ext cx="0" cy="584100"/>
          </a:xfrm>
          <a:prstGeom prst="straightConnector1">
            <a:avLst/>
          </a:prstGeom>
          <a:noFill/>
          <a:ln w="38100" cap="flat" cmpd="sng">
            <a:solidFill>
              <a:schemeClr val="lt1"/>
            </a:solidFill>
            <a:prstDash val="solid"/>
            <a:round/>
            <a:headEnd type="none" w="med" len="med"/>
            <a:tailEnd type="none" w="med" len="med"/>
          </a:ln>
        </p:spPr>
      </p:cxnSp>
      <p:cxnSp>
        <p:nvCxnSpPr>
          <p:cNvPr id="51" name="Google Shape;51;p9"/>
          <p:cNvCxnSpPr/>
          <p:nvPr/>
        </p:nvCxnSpPr>
        <p:spPr>
          <a:xfrm rot="10800000">
            <a:off x="4572000" y="4559400"/>
            <a:ext cx="0" cy="584100"/>
          </a:xfrm>
          <a:prstGeom prst="straightConnector1">
            <a:avLst/>
          </a:prstGeom>
          <a:noFill/>
          <a:ln w="38100" cap="flat" cmpd="sng">
            <a:solidFill>
              <a:schemeClr val="lt1"/>
            </a:solidFill>
            <a:prstDash val="solid"/>
            <a:round/>
            <a:headEnd type="none" w="med" len="med"/>
            <a:tailEnd type="none" w="med" len="med"/>
          </a:ln>
        </p:spPr>
      </p:cxnSp>
      <p:sp>
        <p:nvSpPr>
          <p:cNvPr id="52" name="Google Shape;52;p9"/>
          <p:cNvSpPr txBox="1">
            <a:spLocks noGrp="1"/>
          </p:cNvSpPr>
          <p:nvPr>
            <p:ph type="ctrTitle" idx="2"/>
          </p:nvPr>
        </p:nvSpPr>
        <p:spPr>
          <a:xfrm>
            <a:off x="1982400" y="2925850"/>
            <a:ext cx="5179200" cy="932700"/>
          </a:xfrm>
          <a:prstGeom prst="rect">
            <a:avLst/>
          </a:prstGeom>
          <a:effectLst>
            <a:outerShdw blurRad="57150" dist="19050" dir="5400000" algn="bl" rotWithShape="0">
              <a:srgbClr val="000000">
                <a:alpha val="0"/>
              </a:srgbClr>
            </a:outerShdw>
          </a:effectLst>
        </p:spPr>
        <p:txBody>
          <a:bodyPr spcFirstLastPara="1" wrap="square" lIns="91425" tIns="91425" rIns="91425" bIns="91425" anchor="b" anchorCtr="0">
            <a:noAutofit/>
          </a:bodyPr>
          <a:lstStyle>
            <a:lvl1pPr lvl="0" algn="ctr" rtl="0">
              <a:spcBef>
                <a:spcPts val="0"/>
              </a:spcBef>
              <a:spcAft>
                <a:spcPts val="0"/>
              </a:spcAft>
              <a:buSzPts val="6000"/>
              <a:buFont typeface="Lexend Tera"/>
              <a:buNone/>
              <a:defRPr sz="6000">
                <a:latin typeface="Lexend Tera"/>
                <a:ea typeface="Lexend Tera"/>
                <a:cs typeface="Lexend Tera"/>
                <a:sym typeface="Lexend Tera"/>
              </a:defRPr>
            </a:lvl1pPr>
            <a:lvl2pPr lvl="1" algn="ctr" rtl="0">
              <a:spcBef>
                <a:spcPts val="0"/>
              </a:spcBef>
              <a:spcAft>
                <a:spcPts val="0"/>
              </a:spcAft>
              <a:buClr>
                <a:schemeClr val="accent4"/>
              </a:buClr>
              <a:buSzPts val="5200"/>
              <a:buNone/>
              <a:defRPr sz="5200">
                <a:solidFill>
                  <a:schemeClr val="accent4"/>
                </a:solidFill>
              </a:defRPr>
            </a:lvl2pPr>
            <a:lvl3pPr lvl="2" algn="ctr" rtl="0">
              <a:spcBef>
                <a:spcPts val="0"/>
              </a:spcBef>
              <a:spcAft>
                <a:spcPts val="0"/>
              </a:spcAft>
              <a:buClr>
                <a:schemeClr val="accent4"/>
              </a:buClr>
              <a:buSzPts val="5200"/>
              <a:buNone/>
              <a:defRPr sz="5200">
                <a:solidFill>
                  <a:schemeClr val="accent4"/>
                </a:solidFill>
              </a:defRPr>
            </a:lvl3pPr>
            <a:lvl4pPr lvl="3" algn="ctr" rtl="0">
              <a:spcBef>
                <a:spcPts val="0"/>
              </a:spcBef>
              <a:spcAft>
                <a:spcPts val="0"/>
              </a:spcAft>
              <a:buClr>
                <a:schemeClr val="accent4"/>
              </a:buClr>
              <a:buSzPts val="5200"/>
              <a:buNone/>
              <a:defRPr sz="5200">
                <a:solidFill>
                  <a:schemeClr val="accent4"/>
                </a:solidFill>
              </a:defRPr>
            </a:lvl4pPr>
            <a:lvl5pPr lvl="4" algn="ctr" rtl="0">
              <a:spcBef>
                <a:spcPts val="0"/>
              </a:spcBef>
              <a:spcAft>
                <a:spcPts val="0"/>
              </a:spcAft>
              <a:buClr>
                <a:schemeClr val="accent4"/>
              </a:buClr>
              <a:buSzPts val="5200"/>
              <a:buNone/>
              <a:defRPr sz="5200">
                <a:solidFill>
                  <a:schemeClr val="accent4"/>
                </a:solidFill>
              </a:defRPr>
            </a:lvl5pPr>
            <a:lvl6pPr lvl="5" algn="ctr" rtl="0">
              <a:spcBef>
                <a:spcPts val="0"/>
              </a:spcBef>
              <a:spcAft>
                <a:spcPts val="0"/>
              </a:spcAft>
              <a:buClr>
                <a:schemeClr val="accent4"/>
              </a:buClr>
              <a:buSzPts val="5200"/>
              <a:buNone/>
              <a:defRPr sz="5200">
                <a:solidFill>
                  <a:schemeClr val="accent4"/>
                </a:solidFill>
              </a:defRPr>
            </a:lvl6pPr>
            <a:lvl7pPr lvl="6" algn="ctr" rtl="0">
              <a:spcBef>
                <a:spcPts val="0"/>
              </a:spcBef>
              <a:spcAft>
                <a:spcPts val="0"/>
              </a:spcAft>
              <a:buClr>
                <a:schemeClr val="accent4"/>
              </a:buClr>
              <a:buSzPts val="5200"/>
              <a:buNone/>
              <a:defRPr sz="5200">
                <a:solidFill>
                  <a:schemeClr val="accent4"/>
                </a:solidFill>
              </a:defRPr>
            </a:lvl7pPr>
            <a:lvl8pPr lvl="7" algn="ctr" rtl="0">
              <a:spcBef>
                <a:spcPts val="0"/>
              </a:spcBef>
              <a:spcAft>
                <a:spcPts val="0"/>
              </a:spcAft>
              <a:buClr>
                <a:schemeClr val="accent4"/>
              </a:buClr>
              <a:buSzPts val="5200"/>
              <a:buNone/>
              <a:defRPr sz="5200">
                <a:solidFill>
                  <a:schemeClr val="accent4"/>
                </a:solidFill>
              </a:defRPr>
            </a:lvl8pPr>
            <a:lvl9pPr lvl="8" algn="ctr" rtl="0">
              <a:spcBef>
                <a:spcPts val="0"/>
              </a:spcBef>
              <a:spcAft>
                <a:spcPts val="0"/>
              </a:spcAft>
              <a:buClr>
                <a:schemeClr val="accent4"/>
              </a:buClr>
              <a:buSzPts val="5200"/>
              <a:buNone/>
              <a:defRPr sz="5200">
                <a:solidFill>
                  <a:schemeClr val="accent4"/>
                </a:solidFill>
              </a:defRPr>
            </a:lvl9pPr>
          </a:lstStyle>
          <a:p>
            <a:endParaRPr/>
          </a:p>
        </p:txBody>
      </p:sp>
    </p:spTree>
    <p:extLst>
      <p:ext uri="{BB962C8B-B14F-4D97-AF65-F5344CB8AC3E}">
        <p14:creationId xmlns:p14="http://schemas.microsoft.com/office/powerpoint/2010/main" val="185306735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4"/>
        </a:solidFill>
        <a:effectLst/>
      </p:bgPr>
    </p:bg>
    <p:spTree>
      <p:nvGrpSpPr>
        <p:cNvPr id="1" name="Shape 53"/>
        <p:cNvGrpSpPr/>
        <p:nvPr/>
      </p:nvGrpSpPr>
      <p:grpSpPr>
        <a:xfrm>
          <a:off x="0" y="0"/>
          <a:ext cx="0" cy="0"/>
          <a:chOff x="0" y="0"/>
          <a:chExt cx="0" cy="0"/>
        </a:xfrm>
      </p:grpSpPr>
      <p:sp>
        <p:nvSpPr>
          <p:cNvPr id="54" name="Google Shape;54;p10"/>
          <p:cNvSpPr/>
          <p:nvPr/>
        </p:nvSpPr>
        <p:spPr>
          <a:xfrm>
            <a:off x="5397575" y="2963825"/>
            <a:ext cx="3790800" cy="16356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0"/>
          <p:cNvSpPr txBox="1">
            <a:spLocks noGrp="1"/>
          </p:cNvSpPr>
          <p:nvPr>
            <p:ph type="title"/>
          </p:nvPr>
        </p:nvSpPr>
        <p:spPr>
          <a:xfrm>
            <a:off x="5591125" y="3115475"/>
            <a:ext cx="2668800" cy="13323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cxnSp>
        <p:nvCxnSpPr>
          <p:cNvPr id="56" name="Google Shape;56;p10"/>
          <p:cNvCxnSpPr/>
          <p:nvPr/>
        </p:nvCxnSpPr>
        <p:spPr>
          <a:xfrm rot="10800000">
            <a:off x="8523300" y="3781625"/>
            <a:ext cx="620700" cy="0"/>
          </a:xfrm>
          <a:prstGeom prst="straightConnector1">
            <a:avLst/>
          </a:prstGeom>
          <a:noFill/>
          <a:ln w="38100" cap="flat" cmpd="sng">
            <a:solidFill>
              <a:schemeClr val="accent4"/>
            </a:solidFill>
            <a:prstDash val="solid"/>
            <a:round/>
            <a:headEnd type="none" w="med" len="med"/>
            <a:tailEnd type="none" w="med" len="med"/>
          </a:ln>
        </p:spPr>
      </p:cxnSp>
    </p:spTree>
    <p:extLst>
      <p:ext uri="{BB962C8B-B14F-4D97-AF65-F5344CB8AC3E}">
        <p14:creationId xmlns:p14="http://schemas.microsoft.com/office/powerpoint/2010/main" val="68499244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4"/>
        </a:solidFill>
        <a:effectLst/>
      </p:bgPr>
    </p:bg>
    <p:spTree>
      <p:nvGrpSpPr>
        <p:cNvPr id="1" name="Shape 57"/>
        <p:cNvGrpSpPr/>
        <p:nvPr/>
      </p:nvGrpSpPr>
      <p:grpSpPr>
        <a:xfrm>
          <a:off x="0" y="0"/>
          <a:ext cx="0" cy="0"/>
          <a:chOff x="0" y="0"/>
          <a:chExt cx="0" cy="0"/>
        </a:xfrm>
      </p:grpSpPr>
      <p:sp>
        <p:nvSpPr>
          <p:cNvPr id="58" name="Google Shape;58;p11"/>
          <p:cNvSpPr/>
          <p:nvPr/>
        </p:nvSpPr>
        <p:spPr>
          <a:xfrm>
            <a:off x="-27475" y="1046850"/>
            <a:ext cx="9198900" cy="30498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9" name="Google Shape;59;p11"/>
          <p:cNvCxnSpPr/>
          <p:nvPr/>
        </p:nvCxnSpPr>
        <p:spPr>
          <a:xfrm rot="10800000">
            <a:off x="4572000" y="3791850"/>
            <a:ext cx="0" cy="304800"/>
          </a:xfrm>
          <a:prstGeom prst="straightConnector1">
            <a:avLst/>
          </a:prstGeom>
          <a:noFill/>
          <a:ln w="38100" cap="flat" cmpd="sng">
            <a:solidFill>
              <a:schemeClr val="accent4"/>
            </a:solidFill>
            <a:prstDash val="solid"/>
            <a:round/>
            <a:headEnd type="none" w="med" len="med"/>
            <a:tailEnd type="none" w="med" len="med"/>
          </a:ln>
        </p:spPr>
      </p:cxnSp>
      <p:cxnSp>
        <p:nvCxnSpPr>
          <p:cNvPr id="60" name="Google Shape;60;p11"/>
          <p:cNvCxnSpPr/>
          <p:nvPr/>
        </p:nvCxnSpPr>
        <p:spPr>
          <a:xfrm rot="10800000">
            <a:off x="4572000" y="1046850"/>
            <a:ext cx="0" cy="304800"/>
          </a:xfrm>
          <a:prstGeom prst="straightConnector1">
            <a:avLst/>
          </a:prstGeom>
          <a:noFill/>
          <a:ln w="38100" cap="flat" cmpd="sng">
            <a:solidFill>
              <a:schemeClr val="accent4"/>
            </a:solidFill>
            <a:prstDash val="solid"/>
            <a:round/>
            <a:headEnd type="none" w="med" len="med"/>
            <a:tailEnd type="none" w="med" len="med"/>
          </a:ln>
        </p:spPr>
      </p:cxnSp>
      <p:sp>
        <p:nvSpPr>
          <p:cNvPr id="61" name="Google Shape;61;p11"/>
          <p:cNvSpPr txBox="1">
            <a:spLocks noGrp="1"/>
          </p:cNvSpPr>
          <p:nvPr>
            <p:ph type="title" hasCustomPrompt="1"/>
          </p:nvPr>
        </p:nvSpPr>
        <p:spPr>
          <a:xfrm>
            <a:off x="713225" y="1622975"/>
            <a:ext cx="7717500" cy="135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96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2" name="Google Shape;62;p11"/>
          <p:cNvSpPr txBox="1">
            <a:spLocks noGrp="1"/>
          </p:cNvSpPr>
          <p:nvPr>
            <p:ph type="subTitle" idx="1"/>
          </p:nvPr>
        </p:nvSpPr>
        <p:spPr>
          <a:xfrm>
            <a:off x="713225" y="3070800"/>
            <a:ext cx="7717500" cy="449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19060794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3"/>
        <p:cNvGrpSpPr/>
        <p:nvPr/>
      </p:nvGrpSpPr>
      <p:grpSpPr>
        <a:xfrm>
          <a:off x="0" y="0"/>
          <a:ext cx="0" cy="0"/>
          <a:chOff x="0" y="0"/>
          <a:chExt cx="0" cy="0"/>
        </a:xfrm>
      </p:grpSpPr>
    </p:spTree>
    <p:extLst>
      <p:ext uri="{BB962C8B-B14F-4D97-AF65-F5344CB8AC3E}">
        <p14:creationId xmlns:p14="http://schemas.microsoft.com/office/powerpoint/2010/main" val="426882004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4"/>
        <p:cNvGrpSpPr/>
        <p:nvPr/>
      </p:nvGrpSpPr>
      <p:grpSpPr>
        <a:xfrm>
          <a:off x="0" y="0"/>
          <a:ext cx="0" cy="0"/>
          <a:chOff x="0" y="0"/>
          <a:chExt cx="0" cy="0"/>
        </a:xfrm>
      </p:grpSpPr>
      <p:sp>
        <p:nvSpPr>
          <p:cNvPr id="65" name="Google Shape;65;p13"/>
          <p:cNvSpPr/>
          <p:nvPr/>
        </p:nvSpPr>
        <p:spPr>
          <a:xfrm>
            <a:off x="0" y="542300"/>
            <a:ext cx="9144000" cy="55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3"/>
          <p:cNvSpPr txBox="1">
            <a:spLocks noGrp="1"/>
          </p:cNvSpPr>
          <p:nvPr>
            <p:ph type="title"/>
          </p:nvPr>
        </p:nvSpPr>
        <p:spPr>
          <a:xfrm>
            <a:off x="713225" y="585050"/>
            <a:ext cx="7717500" cy="474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2000"/>
              <a:buNone/>
              <a:defRPr>
                <a:solidFill>
                  <a:schemeClr val="lt1"/>
                </a:solidFill>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67" name="Google Shape;67;p13"/>
          <p:cNvSpPr txBox="1">
            <a:spLocks noGrp="1"/>
          </p:cNvSpPr>
          <p:nvPr>
            <p:ph type="subTitle" idx="1"/>
          </p:nvPr>
        </p:nvSpPr>
        <p:spPr>
          <a:xfrm>
            <a:off x="2203525" y="2103072"/>
            <a:ext cx="2076600" cy="559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400"/>
              <a:buNone/>
              <a:defRPr sz="1400">
                <a:solidFill>
                  <a:schemeClr val="accent4"/>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8" name="Google Shape;68;p13"/>
          <p:cNvSpPr txBox="1">
            <a:spLocks noGrp="1"/>
          </p:cNvSpPr>
          <p:nvPr>
            <p:ph type="subTitle" idx="2"/>
          </p:nvPr>
        </p:nvSpPr>
        <p:spPr>
          <a:xfrm>
            <a:off x="2203534" y="1732488"/>
            <a:ext cx="20766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600"/>
              <a:buNone/>
              <a:defRPr b="1">
                <a:solidFill>
                  <a:schemeClr val="accent4"/>
                </a:solidFill>
              </a:defRPr>
            </a:lvl1pPr>
            <a:lvl2pPr lvl="1" rtl="0">
              <a:lnSpc>
                <a:spcPct val="100000"/>
              </a:lnSpc>
              <a:spcBef>
                <a:spcPts val="0"/>
              </a:spcBef>
              <a:spcAft>
                <a:spcPts val="0"/>
              </a:spcAft>
              <a:buClr>
                <a:schemeClr val="accent4"/>
              </a:buClr>
              <a:buSzPts val="1600"/>
              <a:buNone/>
              <a:defRPr sz="1600" b="1">
                <a:solidFill>
                  <a:schemeClr val="accent4"/>
                </a:solidFill>
              </a:defRPr>
            </a:lvl2pPr>
            <a:lvl3pPr lvl="2" rtl="0">
              <a:lnSpc>
                <a:spcPct val="100000"/>
              </a:lnSpc>
              <a:spcBef>
                <a:spcPts val="0"/>
              </a:spcBef>
              <a:spcAft>
                <a:spcPts val="0"/>
              </a:spcAft>
              <a:buClr>
                <a:schemeClr val="accent4"/>
              </a:buClr>
              <a:buSzPts val="1600"/>
              <a:buNone/>
              <a:defRPr sz="1600" b="1">
                <a:solidFill>
                  <a:schemeClr val="accent4"/>
                </a:solidFill>
              </a:defRPr>
            </a:lvl3pPr>
            <a:lvl4pPr lvl="3" rtl="0">
              <a:lnSpc>
                <a:spcPct val="100000"/>
              </a:lnSpc>
              <a:spcBef>
                <a:spcPts val="0"/>
              </a:spcBef>
              <a:spcAft>
                <a:spcPts val="0"/>
              </a:spcAft>
              <a:buClr>
                <a:schemeClr val="accent4"/>
              </a:buClr>
              <a:buSzPts val="1600"/>
              <a:buNone/>
              <a:defRPr sz="1600" b="1">
                <a:solidFill>
                  <a:schemeClr val="accent4"/>
                </a:solidFill>
              </a:defRPr>
            </a:lvl4pPr>
            <a:lvl5pPr lvl="4" rtl="0">
              <a:lnSpc>
                <a:spcPct val="100000"/>
              </a:lnSpc>
              <a:spcBef>
                <a:spcPts val="0"/>
              </a:spcBef>
              <a:spcAft>
                <a:spcPts val="0"/>
              </a:spcAft>
              <a:buClr>
                <a:schemeClr val="accent4"/>
              </a:buClr>
              <a:buSzPts val="1600"/>
              <a:buNone/>
              <a:defRPr sz="1600" b="1">
                <a:solidFill>
                  <a:schemeClr val="accent4"/>
                </a:solidFill>
              </a:defRPr>
            </a:lvl5pPr>
            <a:lvl6pPr lvl="5" rtl="0">
              <a:lnSpc>
                <a:spcPct val="100000"/>
              </a:lnSpc>
              <a:spcBef>
                <a:spcPts val="0"/>
              </a:spcBef>
              <a:spcAft>
                <a:spcPts val="0"/>
              </a:spcAft>
              <a:buClr>
                <a:schemeClr val="accent4"/>
              </a:buClr>
              <a:buSzPts val="1600"/>
              <a:buNone/>
              <a:defRPr sz="1600" b="1">
                <a:solidFill>
                  <a:schemeClr val="accent4"/>
                </a:solidFill>
              </a:defRPr>
            </a:lvl6pPr>
            <a:lvl7pPr lvl="6" rtl="0">
              <a:lnSpc>
                <a:spcPct val="100000"/>
              </a:lnSpc>
              <a:spcBef>
                <a:spcPts val="0"/>
              </a:spcBef>
              <a:spcAft>
                <a:spcPts val="0"/>
              </a:spcAft>
              <a:buClr>
                <a:schemeClr val="accent4"/>
              </a:buClr>
              <a:buSzPts val="1600"/>
              <a:buNone/>
              <a:defRPr sz="1600" b="1">
                <a:solidFill>
                  <a:schemeClr val="accent4"/>
                </a:solidFill>
              </a:defRPr>
            </a:lvl7pPr>
            <a:lvl8pPr lvl="7" rtl="0">
              <a:lnSpc>
                <a:spcPct val="100000"/>
              </a:lnSpc>
              <a:spcBef>
                <a:spcPts val="0"/>
              </a:spcBef>
              <a:spcAft>
                <a:spcPts val="0"/>
              </a:spcAft>
              <a:buClr>
                <a:schemeClr val="accent4"/>
              </a:buClr>
              <a:buSzPts val="1600"/>
              <a:buNone/>
              <a:defRPr sz="1600" b="1">
                <a:solidFill>
                  <a:schemeClr val="accent4"/>
                </a:solidFill>
              </a:defRPr>
            </a:lvl8pPr>
            <a:lvl9pPr lvl="8"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69" name="Google Shape;69;p13"/>
          <p:cNvSpPr txBox="1">
            <a:spLocks noGrp="1"/>
          </p:cNvSpPr>
          <p:nvPr>
            <p:ph type="title" idx="3" hasCustomPrompt="1"/>
          </p:nvPr>
        </p:nvSpPr>
        <p:spPr>
          <a:xfrm>
            <a:off x="720000" y="1732500"/>
            <a:ext cx="1279500" cy="929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000"/>
              <a:buNone/>
              <a:defRPr sz="5000">
                <a:solidFill>
                  <a:schemeClr val="lt1"/>
                </a:solidFill>
              </a:defRPr>
            </a:lvl1pPr>
            <a:lvl2pPr lvl="1"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2pPr>
            <a:lvl3pPr lvl="2"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3pPr>
            <a:lvl4pPr lvl="3"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4pPr>
            <a:lvl5pPr lvl="4"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5pPr>
            <a:lvl6pPr lvl="5"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6pPr>
            <a:lvl7pPr lvl="6"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7pPr>
            <a:lvl8pPr lvl="7"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8pPr>
            <a:lvl9pPr lvl="8"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9pPr>
          </a:lstStyle>
          <a:p>
            <a:r>
              <a:t>xx%</a:t>
            </a:r>
          </a:p>
        </p:txBody>
      </p:sp>
      <p:sp>
        <p:nvSpPr>
          <p:cNvPr id="70" name="Google Shape;70;p13"/>
          <p:cNvSpPr txBox="1">
            <a:spLocks noGrp="1"/>
          </p:cNvSpPr>
          <p:nvPr>
            <p:ph type="subTitle" idx="4"/>
          </p:nvPr>
        </p:nvSpPr>
        <p:spPr>
          <a:xfrm>
            <a:off x="2203525" y="3696322"/>
            <a:ext cx="2076600" cy="559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400"/>
              <a:buNone/>
              <a:defRPr sz="1400">
                <a:solidFill>
                  <a:schemeClr val="accent4"/>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 name="Google Shape;71;p13"/>
          <p:cNvSpPr txBox="1">
            <a:spLocks noGrp="1"/>
          </p:cNvSpPr>
          <p:nvPr>
            <p:ph type="subTitle" idx="5"/>
          </p:nvPr>
        </p:nvSpPr>
        <p:spPr>
          <a:xfrm>
            <a:off x="2203534" y="3325738"/>
            <a:ext cx="20766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600"/>
              <a:buNone/>
              <a:defRPr b="1">
                <a:solidFill>
                  <a:schemeClr val="accent4"/>
                </a:solidFill>
              </a:defRPr>
            </a:lvl1pPr>
            <a:lvl2pPr lvl="1" rtl="0">
              <a:lnSpc>
                <a:spcPct val="100000"/>
              </a:lnSpc>
              <a:spcBef>
                <a:spcPts val="0"/>
              </a:spcBef>
              <a:spcAft>
                <a:spcPts val="0"/>
              </a:spcAft>
              <a:buClr>
                <a:schemeClr val="accent4"/>
              </a:buClr>
              <a:buSzPts val="1600"/>
              <a:buNone/>
              <a:defRPr sz="1600" b="1">
                <a:solidFill>
                  <a:schemeClr val="accent4"/>
                </a:solidFill>
              </a:defRPr>
            </a:lvl2pPr>
            <a:lvl3pPr lvl="2" rtl="0">
              <a:lnSpc>
                <a:spcPct val="100000"/>
              </a:lnSpc>
              <a:spcBef>
                <a:spcPts val="0"/>
              </a:spcBef>
              <a:spcAft>
                <a:spcPts val="0"/>
              </a:spcAft>
              <a:buClr>
                <a:schemeClr val="accent4"/>
              </a:buClr>
              <a:buSzPts val="1600"/>
              <a:buNone/>
              <a:defRPr sz="1600" b="1">
                <a:solidFill>
                  <a:schemeClr val="accent4"/>
                </a:solidFill>
              </a:defRPr>
            </a:lvl3pPr>
            <a:lvl4pPr lvl="3" rtl="0">
              <a:lnSpc>
                <a:spcPct val="100000"/>
              </a:lnSpc>
              <a:spcBef>
                <a:spcPts val="0"/>
              </a:spcBef>
              <a:spcAft>
                <a:spcPts val="0"/>
              </a:spcAft>
              <a:buClr>
                <a:schemeClr val="accent4"/>
              </a:buClr>
              <a:buSzPts val="1600"/>
              <a:buNone/>
              <a:defRPr sz="1600" b="1">
                <a:solidFill>
                  <a:schemeClr val="accent4"/>
                </a:solidFill>
              </a:defRPr>
            </a:lvl4pPr>
            <a:lvl5pPr lvl="4" rtl="0">
              <a:lnSpc>
                <a:spcPct val="100000"/>
              </a:lnSpc>
              <a:spcBef>
                <a:spcPts val="0"/>
              </a:spcBef>
              <a:spcAft>
                <a:spcPts val="0"/>
              </a:spcAft>
              <a:buClr>
                <a:schemeClr val="accent4"/>
              </a:buClr>
              <a:buSzPts val="1600"/>
              <a:buNone/>
              <a:defRPr sz="1600" b="1">
                <a:solidFill>
                  <a:schemeClr val="accent4"/>
                </a:solidFill>
              </a:defRPr>
            </a:lvl5pPr>
            <a:lvl6pPr lvl="5" rtl="0">
              <a:lnSpc>
                <a:spcPct val="100000"/>
              </a:lnSpc>
              <a:spcBef>
                <a:spcPts val="0"/>
              </a:spcBef>
              <a:spcAft>
                <a:spcPts val="0"/>
              </a:spcAft>
              <a:buClr>
                <a:schemeClr val="accent4"/>
              </a:buClr>
              <a:buSzPts val="1600"/>
              <a:buNone/>
              <a:defRPr sz="1600" b="1">
                <a:solidFill>
                  <a:schemeClr val="accent4"/>
                </a:solidFill>
              </a:defRPr>
            </a:lvl6pPr>
            <a:lvl7pPr lvl="6" rtl="0">
              <a:lnSpc>
                <a:spcPct val="100000"/>
              </a:lnSpc>
              <a:spcBef>
                <a:spcPts val="0"/>
              </a:spcBef>
              <a:spcAft>
                <a:spcPts val="0"/>
              </a:spcAft>
              <a:buClr>
                <a:schemeClr val="accent4"/>
              </a:buClr>
              <a:buSzPts val="1600"/>
              <a:buNone/>
              <a:defRPr sz="1600" b="1">
                <a:solidFill>
                  <a:schemeClr val="accent4"/>
                </a:solidFill>
              </a:defRPr>
            </a:lvl7pPr>
            <a:lvl8pPr lvl="7" rtl="0">
              <a:lnSpc>
                <a:spcPct val="100000"/>
              </a:lnSpc>
              <a:spcBef>
                <a:spcPts val="0"/>
              </a:spcBef>
              <a:spcAft>
                <a:spcPts val="0"/>
              </a:spcAft>
              <a:buClr>
                <a:schemeClr val="accent4"/>
              </a:buClr>
              <a:buSzPts val="1600"/>
              <a:buNone/>
              <a:defRPr sz="1600" b="1">
                <a:solidFill>
                  <a:schemeClr val="accent4"/>
                </a:solidFill>
              </a:defRPr>
            </a:lvl8pPr>
            <a:lvl9pPr lvl="8"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72" name="Google Shape;72;p13"/>
          <p:cNvSpPr txBox="1">
            <a:spLocks noGrp="1"/>
          </p:cNvSpPr>
          <p:nvPr>
            <p:ph type="title" idx="6" hasCustomPrompt="1"/>
          </p:nvPr>
        </p:nvSpPr>
        <p:spPr>
          <a:xfrm>
            <a:off x="720000" y="3325750"/>
            <a:ext cx="1279500" cy="929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000"/>
              <a:buNone/>
              <a:defRPr sz="5000">
                <a:solidFill>
                  <a:schemeClr val="lt1"/>
                </a:solidFill>
              </a:defRPr>
            </a:lvl1pPr>
            <a:lvl2pPr lvl="1"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2pPr>
            <a:lvl3pPr lvl="2"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3pPr>
            <a:lvl4pPr lvl="3"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4pPr>
            <a:lvl5pPr lvl="4"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5pPr>
            <a:lvl6pPr lvl="5"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6pPr>
            <a:lvl7pPr lvl="6"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7pPr>
            <a:lvl8pPr lvl="7"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8pPr>
            <a:lvl9pPr lvl="8"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9pPr>
          </a:lstStyle>
          <a:p>
            <a:r>
              <a:t>xx%</a:t>
            </a:r>
          </a:p>
        </p:txBody>
      </p:sp>
      <p:sp>
        <p:nvSpPr>
          <p:cNvPr id="73" name="Google Shape;73;p13"/>
          <p:cNvSpPr txBox="1">
            <a:spLocks noGrp="1"/>
          </p:cNvSpPr>
          <p:nvPr>
            <p:ph type="subTitle" idx="7"/>
          </p:nvPr>
        </p:nvSpPr>
        <p:spPr>
          <a:xfrm>
            <a:off x="6354125" y="2103072"/>
            <a:ext cx="2076600" cy="559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400"/>
              <a:buNone/>
              <a:defRPr sz="1400">
                <a:solidFill>
                  <a:schemeClr val="accent4"/>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4" name="Google Shape;74;p13"/>
          <p:cNvSpPr txBox="1">
            <a:spLocks noGrp="1"/>
          </p:cNvSpPr>
          <p:nvPr>
            <p:ph type="subTitle" idx="8"/>
          </p:nvPr>
        </p:nvSpPr>
        <p:spPr>
          <a:xfrm>
            <a:off x="6354134" y="1732488"/>
            <a:ext cx="20766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600"/>
              <a:buNone/>
              <a:defRPr b="1">
                <a:solidFill>
                  <a:schemeClr val="accent4"/>
                </a:solidFill>
              </a:defRPr>
            </a:lvl1pPr>
            <a:lvl2pPr lvl="1" rtl="0">
              <a:lnSpc>
                <a:spcPct val="100000"/>
              </a:lnSpc>
              <a:spcBef>
                <a:spcPts val="0"/>
              </a:spcBef>
              <a:spcAft>
                <a:spcPts val="0"/>
              </a:spcAft>
              <a:buClr>
                <a:schemeClr val="accent4"/>
              </a:buClr>
              <a:buSzPts val="1600"/>
              <a:buNone/>
              <a:defRPr sz="1600" b="1">
                <a:solidFill>
                  <a:schemeClr val="accent4"/>
                </a:solidFill>
              </a:defRPr>
            </a:lvl2pPr>
            <a:lvl3pPr lvl="2" rtl="0">
              <a:lnSpc>
                <a:spcPct val="100000"/>
              </a:lnSpc>
              <a:spcBef>
                <a:spcPts val="0"/>
              </a:spcBef>
              <a:spcAft>
                <a:spcPts val="0"/>
              </a:spcAft>
              <a:buClr>
                <a:schemeClr val="accent4"/>
              </a:buClr>
              <a:buSzPts val="1600"/>
              <a:buNone/>
              <a:defRPr sz="1600" b="1">
                <a:solidFill>
                  <a:schemeClr val="accent4"/>
                </a:solidFill>
              </a:defRPr>
            </a:lvl3pPr>
            <a:lvl4pPr lvl="3" rtl="0">
              <a:lnSpc>
                <a:spcPct val="100000"/>
              </a:lnSpc>
              <a:spcBef>
                <a:spcPts val="0"/>
              </a:spcBef>
              <a:spcAft>
                <a:spcPts val="0"/>
              </a:spcAft>
              <a:buClr>
                <a:schemeClr val="accent4"/>
              </a:buClr>
              <a:buSzPts val="1600"/>
              <a:buNone/>
              <a:defRPr sz="1600" b="1">
                <a:solidFill>
                  <a:schemeClr val="accent4"/>
                </a:solidFill>
              </a:defRPr>
            </a:lvl4pPr>
            <a:lvl5pPr lvl="4" rtl="0">
              <a:lnSpc>
                <a:spcPct val="100000"/>
              </a:lnSpc>
              <a:spcBef>
                <a:spcPts val="0"/>
              </a:spcBef>
              <a:spcAft>
                <a:spcPts val="0"/>
              </a:spcAft>
              <a:buClr>
                <a:schemeClr val="accent4"/>
              </a:buClr>
              <a:buSzPts val="1600"/>
              <a:buNone/>
              <a:defRPr sz="1600" b="1">
                <a:solidFill>
                  <a:schemeClr val="accent4"/>
                </a:solidFill>
              </a:defRPr>
            </a:lvl5pPr>
            <a:lvl6pPr lvl="5" rtl="0">
              <a:lnSpc>
                <a:spcPct val="100000"/>
              </a:lnSpc>
              <a:spcBef>
                <a:spcPts val="0"/>
              </a:spcBef>
              <a:spcAft>
                <a:spcPts val="0"/>
              </a:spcAft>
              <a:buClr>
                <a:schemeClr val="accent4"/>
              </a:buClr>
              <a:buSzPts val="1600"/>
              <a:buNone/>
              <a:defRPr sz="1600" b="1">
                <a:solidFill>
                  <a:schemeClr val="accent4"/>
                </a:solidFill>
              </a:defRPr>
            </a:lvl6pPr>
            <a:lvl7pPr lvl="6" rtl="0">
              <a:lnSpc>
                <a:spcPct val="100000"/>
              </a:lnSpc>
              <a:spcBef>
                <a:spcPts val="0"/>
              </a:spcBef>
              <a:spcAft>
                <a:spcPts val="0"/>
              </a:spcAft>
              <a:buClr>
                <a:schemeClr val="accent4"/>
              </a:buClr>
              <a:buSzPts val="1600"/>
              <a:buNone/>
              <a:defRPr sz="1600" b="1">
                <a:solidFill>
                  <a:schemeClr val="accent4"/>
                </a:solidFill>
              </a:defRPr>
            </a:lvl7pPr>
            <a:lvl8pPr lvl="7" rtl="0">
              <a:lnSpc>
                <a:spcPct val="100000"/>
              </a:lnSpc>
              <a:spcBef>
                <a:spcPts val="0"/>
              </a:spcBef>
              <a:spcAft>
                <a:spcPts val="0"/>
              </a:spcAft>
              <a:buClr>
                <a:schemeClr val="accent4"/>
              </a:buClr>
              <a:buSzPts val="1600"/>
              <a:buNone/>
              <a:defRPr sz="1600" b="1">
                <a:solidFill>
                  <a:schemeClr val="accent4"/>
                </a:solidFill>
              </a:defRPr>
            </a:lvl8pPr>
            <a:lvl9pPr lvl="8"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75" name="Google Shape;75;p13"/>
          <p:cNvSpPr txBox="1">
            <a:spLocks noGrp="1"/>
          </p:cNvSpPr>
          <p:nvPr>
            <p:ph type="title" idx="9" hasCustomPrompt="1"/>
          </p:nvPr>
        </p:nvSpPr>
        <p:spPr>
          <a:xfrm>
            <a:off x="4803425" y="1732500"/>
            <a:ext cx="1279500" cy="929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000"/>
              <a:buNone/>
              <a:defRPr sz="5000">
                <a:solidFill>
                  <a:schemeClr val="lt1"/>
                </a:solidFill>
              </a:defRPr>
            </a:lvl1pPr>
            <a:lvl2pPr lvl="1"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2pPr>
            <a:lvl3pPr lvl="2"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3pPr>
            <a:lvl4pPr lvl="3"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4pPr>
            <a:lvl5pPr lvl="4"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5pPr>
            <a:lvl6pPr lvl="5"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6pPr>
            <a:lvl7pPr lvl="6"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7pPr>
            <a:lvl8pPr lvl="7"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8pPr>
            <a:lvl9pPr lvl="8"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9pPr>
          </a:lstStyle>
          <a:p>
            <a:r>
              <a:t>xx%</a:t>
            </a:r>
          </a:p>
        </p:txBody>
      </p:sp>
      <p:sp>
        <p:nvSpPr>
          <p:cNvPr id="76" name="Google Shape;76;p13"/>
          <p:cNvSpPr txBox="1">
            <a:spLocks noGrp="1"/>
          </p:cNvSpPr>
          <p:nvPr>
            <p:ph type="subTitle" idx="13"/>
          </p:nvPr>
        </p:nvSpPr>
        <p:spPr>
          <a:xfrm>
            <a:off x="6354125" y="3696322"/>
            <a:ext cx="2076600" cy="559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400"/>
              <a:buNone/>
              <a:defRPr sz="1400">
                <a:solidFill>
                  <a:schemeClr val="accent4"/>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7" name="Google Shape;77;p13"/>
          <p:cNvSpPr txBox="1">
            <a:spLocks noGrp="1"/>
          </p:cNvSpPr>
          <p:nvPr>
            <p:ph type="subTitle" idx="14"/>
          </p:nvPr>
        </p:nvSpPr>
        <p:spPr>
          <a:xfrm>
            <a:off x="6354134" y="3325738"/>
            <a:ext cx="20766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600"/>
              <a:buNone/>
              <a:defRPr b="1">
                <a:solidFill>
                  <a:schemeClr val="accent4"/>
                </a:solidFill>
              </a:defRPr>
            </a:lvl1pPr>
            <a:lvl2pPr lvl="1" rtl="0">
              <a:lnSpc>
                <a:spcPct val="100000"/>
              </a:lnSpc>
              <a:spcBef>
                <a:spcPts val="0"/>
              </a:spcBef>
              <a:spcAft>
                <a:spcPts val="0"/>
              </a:spcAft>
              <a:buClr>
                <a:schemeClr val="accent4"/>
              </a:buClr>
              <a:buSzPts val="1600"/>
              <a:buNone/>
              <a:defRPr sz="1600" b="1">
                <a:solidFill>
                  <a:schemeClr val="accent4"/>
                </a:solidFill>
              </a:defRPr>
            </a:lvl2pPr>
            <a:lvl3pPr lvl="2" rtl="0">
              <a:lnSpc>
                <a:spcPct val="100000"/>
              </a:lnSpc>
              <a:spcBef>
                <a:spcPts val="0"/>
              </a:spcBef>
              <a:spcAft>
                <a:spcPts val="0"/>
              </a:spcAft>
              <a:buClr>
                <a:schemeClr val="accent4"/>
              </a:buClr>
              <a:buSzPts val="1600"/>
              <a:buNone/>
              <a:defRPr sz="1600" b="1">
                <a:solidFill>
                  <a:schemeClr val="accent4"/>
                </a:solidFill>
              </a:defRPr>
            </a:lvl3pPr>
            <a:lvl4pPr lvl="3" rtl="0">
              <a:lnSpc>
                <a:spcPct val="100000"/>
              </a:lnSpc>
              <a:spcBef>
                <a:spcPts val="0"/>
              </a:spcBef>
              <a:spcAft>
                <a:spcPts val="0"/>
              </a:spcAft>
              <a:buClr>
                <a:schemeClr val="accent4"/>
              </a:buClr>
              <a:buSzPts val="1600"/>
              <a:buNone/>
              <a:defRPr sz="1600" b="1">
                <a:solidFill>
                  <a:schemeClr val="accent4"/>
                </a:solidFill>
              </a:defRPr>
            </a:lvl4pPr>
            <a:lvl5pPr lvl="4" rtl="0">
              <a:lnSpc>
                <a:spcPct val="100000"/>
              </a:lnSpc>
              <a:spcBef>
                <a:spcPts val="0"/>
              </a:spcBef>
              <a:spcAft>
                <a:spcPts val="0"/>
              </a:spcAft>
              <a:buClr>
                <a:schemeClr val="accent4"/>
              </a:buClr>
              <a:buSzPts val="1600"/>
              <a:buNone/>
              <a:defRPr sz="1600" b="1">
                <a:solidFill>
                  <a:schemeClr val="accent4"/>
                </a:solidFill>
              </a:defRPr>
            </a:lvl5pPr>
            <a:lvl6pPr lvl="5" rtl="0">
              <a:lnSpc>
                <a:spcPct val="100000"/>
              </a:lnSpc>
              <a:spcBef>
                <a:spcPts val="0"/>
              </a:spcBef>
              <a:spcAft>
                <a:spcPts val="0"/>
              </a:spcAft>
              <a:buClr>
                <a:schemeClr val="accent4"/>
              </a:buClr>
              <a:buSzPts val="1600"/>
              <a:buNone/>
              <a:defRPr sz="1600" b="1">
                <a:solidFill>
                  <a:schemeClr val="accent4"/>
                </a:solidFill>
              </a:defRPr>
            </a:lvl6pPr>
            <a:lvl7pPr lvl="6" rtl="0">
              <a:lnSpc>
                <a:spcPct val="100000"/>
              </a:lnSpc>
              <a:spcBef>
                <a:spcPts val="0"/>
              </a:spcBef>
              <a:spcAft>
                <a:spcPts val="0"/>
              </a:spcAft>
              <a:buClr>
                <a:schemeClr val="accent4"/>
              </a:buClr>
              <a:buSzPts val="1600"/>
              <a:buNone/>
              <a:defRPr sz="1600" b="1">
                <a:solidFill>
                  <a:schemeClr val="accent4"/>
                </a:solidFill>
              </a:defRPr>
            </a:lvl7pPr>
            <a:lvl8pPr lvl="7" rtl="0">
              <a:lnSpc>
                <a:spcPct val="100000"/>
              </a:lnSpc>
              <a:spcBef>
                <a:spcPts val="0"/>
              </a:spcBef>
              <a:spcAft>
                <a:spcPts val="0"/>
              </a:spcAft>
              <a:buClr>
                <a:schemeClr val="accent4"/>
              </a:buClr>
              <a:buSzPts val="1600"/>
              <a:buNone/>
              <a:defRPr sz="1600" b="1">
                <a:solidFill>
                  <a:schemeClr val="accent4"/>
                </a:solidFill>
              </a:defRPr>
            </a:lvl8pPr>
            <a:lvl9pPr lvl="8"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78" name="Google Shape;78;p13"/>
          <p:cNvSpPr txBox="1">
            <a:spLocks noGrp="1"/>
          </p:cNvSpPr>
          <p:nvPr>
            <p:ph type="title" idx="15" hasCustomPrompt="1"/>
          </p:nvPr>
        </p:nvSpPr>
        <p:spPr>
          <a:xfrm>
            <a:off x="4803425" y="3325750"/>
            <a:ext cx="1279500" cy="929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000"/>
              <a:buNone/>
              <a:defRPr sz="5000">
                <a:solidFill>
                  <a:schemeClr val="lt1"/>
                </a:solidFill>
              </a:defRPr>
            </a:lvl1pPr>
            <a:lvl2pPr lvl="1"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2pPr>
            <a:lvl3pPr lvl="2"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3pPr>
            <a:lvl4pPr lvl="3"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4pPr>
            <a:lvl5pPr lvl="4"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5pPr>
            <a:lvl6pPr lvl="5"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6pPr>
            <a:lvl7pPr lvl="6"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7pPr>
            <a:lvl8pPr lvl="7"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8pPr>
            <a:lvl9pPr lvl="8"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9pPr>
          </a:lstStyle>
          <a:p>
            <a:r>
              <a:t>xx%</a:t>
            </a:r>
          </a:p>
        </p:txBody>
      </p:sp>
    </p:spTree>
    <p:extLst>
      <p:ext uri="{BB962C8B-B14F-4D97-AF65-F5344CB8AC3E}">
        <p14:creationId xmlns:p14="http://schemas.microsoft.com/office/powerpoint/2010/main" val="321826337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4"/>
        </a:solidFill>
        <a:effectLst/>
      </p:bgPr>
    </p:bg>
    <p:spTree>
      <p:nvGrpSpPr>
        <p:cNvPr id="1" name="Shape 79"/>
        <p:cNvGrpSpPr/>
        <p:nvPr/>
      </p:nvGrpSpPr>
      <p:grpSpPr>
        <a:xfrm>
          <a:off x="0" y="0"/>
          <a:ext cx="0" cy="0"/>
          <a:chOff x="0" y="0"/>
          <a:chExt cx="0" cy="0"/>
        </a:xfrm>
      </p:grpSpPr>
      <p:sp>
        <p:nvSpPr>
          <p:cNvPr id="80" name="Google Shape;80;p14"/>
          <p:cNvSpPr/>
          <p:nvPr/>
        </p:nvSpPr>
        <p:spPr>
          <a:xfrm>
            <a:off x="1793550" y="935350"/>
            <a:ext cx="5556900" cy="32682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4"/>
          <p:cNvSpPr txBox="1">
            <a:spLocks noGrp="1"/>
          </p:cNvSpPr>
          <p:nvPr>
            <p:ph type="ctrTitle"/>
          </p:nvPr>
        </p:nvSpPr>
        <p:spPr>
          <a:xfrm>
            <a:off x="2286600" y="3419121"/>
            <a:ext cx="4570800" cy="3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1500"/>
            </a:lvl1pPr>
            <a:lvl2pPr lvl="1" algn="ctr" rtl="0">
              <a:spcBef>
                <a:spcPts val="0"/>
              </a:spcBef>
              <a:spcAft>
                <a:spcPts val="0"/>
              </a:spcAft>
              <a:buClr>
                <a:schemeClr val="accent4"/>
              </a:buClr>
              <a:buSzPts val="5200"/>
              <a:buNone/>
              <a:defRPr sz="5200">
                <a:solidFill>
                  <a:schemeClr val="accent4"/>
                </a:solidFill>
              </a:defRPr>
            </a:lvl2pPr>
            <a:lvl3pPr lvl="2" algn="ctr" rtl="0">
              <a:spcBef>
                <a:spcPts val="0"/>
              </a:spcBef>
              <a:spcAft>
                <a:spcPts val="0"/>
              </a:spcAft>
              <a:buClr>
                <a:schemeClr val="accent4"/>
              </a:buClr>
              <a:buSzPts val="5200"/>
              <a:buNone/>
              <a:defRPr sz="5200">
                <a:solidFill>
                  <a:schemeClr val="accent4"/>
                </a:solidFill>
              </a:defRPr>
            </a:lvl3pPr>
            <a:lvl4pPr lvl="3" algn="ctr" rtl="0">
              <a:spcBef>
                <a:spcPts val="0"/>
              </a:spcBef>
              <a:spcAft>
                <a:spcPts val="0"/>
              </a:spcAft>
              <a:buClr>
                <a:schemeClr val="accent4"/>
              </a:buClr>
              <a:buSzPts val="5200"/>
              <a:buNone/>
              <a:defRPr sz="5200">
                <a:solidFill>
                  <a:schemeClr val="accent4"/>
                </a:solidFill>
              </a:defRPr>
            </a:lvl4pPr>
            <a:lvl5pPr lvl="4" algn="ctr" rtl="0">
              <a:spcBef>
                <a:spcPts val="0"/>
              </a:spcBef>
              <a:spcAft>
                <a:spcPts val="0"/>
              </a:spcAft>
              <a:buClr>
                <a:schemeClr val="accent4"/>
              </a:buClr>
              <a:buSzPts val="5200"/>
              <a:buNone/>
              <a:defRPr sz="5200">
                <a:solidFill>
                  <a:schemeClr val="accent4"/>
                </a:solidFill>
              </a:defRPr>
            </a:lvl5pPr>
            <a:lvl6pPr lvl="5" algn="ctr" rtl="0">
              <a:spcBef>
                <a:spcPts val="0"/>
              </a:spcBef>
              <a:spcAft>
                <a:spcPts val="0"/>
              </a:spcAft>
              <a:buClr>
                <a:schemeClr val="accent4"/>
              </a:buClr>
              <a:buSzPts val="5200"/>
              <a:buNone/>
              <a:defRPr sz="5200">
                <a:solidFill>
                  <a:schemeClr val="accent4"/>
                </a:solidFill>
              </a:defRPr>
            </a:lvl6pPr>
            <a:lvl7pPr lvl="6" algn="ctr" rtl="0">
              <a:spcBef>
                <a:spcPts val="0"/>
              </a:spcBef>
              <a:spcAft>
                <a:spcPts val="0"/>
              </a:spcAft>
              <a:buClr>
                <a:schemeClr val="accent4"/>
              </a:buClr>
              <a:buSzPts val="5200"/>
              <a:buNone/>
              <a:defRPr sz="5200">
                <a:solidFill>
                  <a:schemeClr val="accent4"/>
                </a:solidFill>
              </a:defRPr>
            </a:lvl7pPr>
            <a:lvl8pPr lvl="7" algn="ctr" rtl="0">
              <a:spcBef>
                <a:spcPts val="0"/>
              </a:spcBef>
              <a:spcAft>
                <a:spcPts val="0"/>
              </a:spcAft>
              <a:buClr>
                <a:schemeClr val="accent4"/>
              </a:buClr>
              <a:buSzPts val="5200"/>
              <a:buNone/>
              <a:defRPr sz="5200">
                <a:solidFill>
                  <a:schemeClr val="accent4"/>
                </a:solidFill>
              </a:defRPr>
            </a:lvl8pPr>
            <a:lvl9pPr lvl="8" algn="ctr" rtl="0">
              <a:spcBef>
                <a:spcPts val="0"/>
              </a:spcBef>
              <a:spcAft>
                <a:spcPts val="0"/>
              </a:spcAft>
              <a:buClr>
                <a:schemeClr val="accent4"/>
              </a:buClr>
              <a:buSzPts val="5200"/>
              <a:buNone/>
              <a:defRPr sz="5200">
                <a:solidFill>
                  <a:schemeClr val="accent4"/>
                </a:solidFill>
              </a:defRPr>
            </a:lvl9pPr>
          </a:lstStyle>
          <a:p>
            <a:endParaRPr/>
          </a:p>
        </p:txBody>
      </p:sp>
      <p:sp>
        <p:nvSpPr>
          <p:cNvPr id="82" name="Google Shape;82;p14"/>
          <p:cNvSpPr txBox="1">
            <a:spLocks noGrp="1"/>
          </p:cNvSpPr>
          <p:nvPr>
            <p:ph type="subTitle" idx="1"/>
          </p:nvPr>
        </p:nvSpPr>
        <p:spPr>
          <a:xfrm>
            <a:off x="2431650" y="1657750"/>
            <a:ext cx="4280700" cy="1478100"/>
          </a:xfrm>
          <a:prstGeom prst="rect">
            <a:avLst/>
          </a:prstGeom>
          <a:effectLst>
            <a:outerShdw blurRad="57150" dist="19050" dir="5400000" algn="bl" rotWithShape="0">
              <a:srgbClr val="000000">
                <a:alpha val="0"/>
              </a:srgbClr>
            </a:outerShdw>
          </a:effectLst>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4"/>
              </a:buClr>
              <a:buSzPts val="2200"/>
              <a:buNone/>
              <a:defRPr sz="2200">
                <a:solidFill>
                  <a:schemeClr val="accent4"/>
                </a:solidFill>
              </a:defRPr>
            </a:lvl1pPr>
            <a:lvl2pPr lvl="1" algn="ctr" rtl="0">
              <a:lnSpc>
                <a:spcPct val="100000"/>
              </a:lnSpc>
              <a:spcBef>
                <a:spcPts val="0"/>
              </a:spcBef>
              <a:spcAft>
                <a:spcPts val="0"/>
              </a:spcAft>
              <a:buClr>
                <a:schemeClr val="accent4"/>
              </a:buClr>
              <a:buSzPts val="2800"/>
              <a:buNone/>
              <a:defRPr sz="2800" b="1">
                <a:solidFill>
                  <a:schemeClr val="accent4"/>
                </a:solidFill>
              </a:defRPr>
            </a:lvl2pPr>
            <a:lvl3pPr lvl="2" algn="ctr" rtl="0">
              <a:lnSpc>
                <a:spcPct val="100000"/>
              </a:lnSpc>
              <a:spcBef>
                <a:spcPts val="0"/>
              </a:spcBef>
              <a:spcAft>
                <a:spcPts val="0"/>
              </a:spcAft>
              <a:buClr>
                <a:schemeClr val="accent4"/>
              </a:buClr>
              <a:buSzPts val="2800"/>
              <a:buNone/>
              <a:defRPr sz="2800" b="1">
                <a:solidFill>
                  <a:schemeClr val="accent4"/>
                </a:solidFill>
              </a:defRPr>
            </a:lvl3pPr>
            <a:lvl4pPr lvl="3" algn="ctr" rtl="0">
              <a:lnSpc>
                <a:spcPct val="100000"/>
              </a:lnSpc>
              <a:spcBef>
                <a:spcPts val="0"/>
              </a:spcBef>
              <a:spcAft>
                <a:spcPts val="0"/>
              </a:spcAft>
              <a:buClr>
                <a:schemeClr val="accent4"/>
              </a:buClr>
              <a:buSzPts val="2800"/>
              <a:buNone/>
              <a:defRPr sz="2800" b="1">
                <a:solidFill>
                  <a:schemeClr val="accent4"/>
                </a:solidFill>
              </a:defRPr>
            </a:lvl4pPr>
            <a:lvl5pPr lvl="4" algn="ctr" rtl="0">
              <a:lnSpc>
                <a:spcPct val="100000"/>
              </a:lnSpc>
              <a:spcBef>
                <a:spcPts val="0"/>
              </a:spcBef>
              <a:spcAft>
                <a:spcPts val="0"/>
              </a:spcAft>
              <a:buClr>
                <a:schemeClr val="accent4"/>
              </a:buClr>
              <a:buSzPts val="2800"/>
              <a:buNone/>
              <a:defRPr sz="2800" b="1">
                <a:solidFill>
                  <a:schemeClr val="accent4"/>
                </a:solidFill>
              </a:defRPr>
            </a:lvl5pPr>
            <a:lvl6pPr lvl="5" algn="ctr" rtl="0">
              <a:lnSpc>
                <a:spcPct val="100000"/>
              </a:lnSpc>
              <a:spcBef>
                <a:spcPts val="0"/>
              </a:spcBef>
              <a:spcAft>
                <a:spcPts val="0"/>
              </a:spcAft>
              <a:buClr>
                <a:schemeClr val="accent4"/>
              </a:buClr>
              <a:buSzPts val="2800"/>
              <a:buNone/>
              <a:defRPr sz="2800" b="1">
                <a:solidFill>
                  <a:schemeClr val="accent4"/>
                </a:solidFill>
              </a:defRPr>
            </a:lvl6pPr>
            <a:lvl7pPr lvl="6" algn="ctr" rtl="0">
              <a:lnSpc>
                <a:spcPct val="100000"/>
              </a:lnSpc>
              <a:spcBef>
                <a:spcPts val="0"/>
              </a:spcBef>
              <a:spcAft>
                <a:spcPts val="0"/>
              </a:spcAft>
              <a:buClr>
                <a:schemeClr val="accent4"/>
              </a:buClr>
              <a:buSzPts val="2800"/>
              <a:buNone/>
              <a:defRPr sz="2800" b="1">
                <a:solidFill>
                  <a:schemeClr val="accent4"/>
                </a:solidFill>
              </a:defRPr>
            </a:lvl7pPr>
            <a:lvl8pPr lvl="7" algn="ctr" rtl="0">
              <a:lnSpc>
                <a:spcPct val="100000"/>
              </a:lnSpc>
              <a:spcBef>
                <a:spcPts val="0"/>
              </a:spcBef>
              <a:spcAft>
                <a:spcPts val="0"/>
              </a:spcAft>
              <a:buClr>
                <a:schemeClr val="accent4"/>
              </a:buClr>
              <a:buSzPts val="2800"/>
              <a:buNone/>
              <a:defRPr sz="2800" b="1">
                <a:solidFill>
                  <a:schemeClr val="accent4"/>
                </a:solidFill>
              </a:defRPr>
            </a:lvl8pPr>
            <a:lvl9pPr lvl="8" algn="ctr" rtl="0">
              <a:lnSpc>
                <a:spcPct val="100000"/>
              </a:lnSpc>
              <a:spcBef>
                <a:spcPts val="0"/>
              </a:spcBef>
              <a:spcAft>
                <a:spcPts val="0"/>
              </a:spcAft>
              <a:buClr>
                <a:schemeClr val="accent4"/>
              </a:buClr>
              <a:buSzPts val="2800"/>
              <a:buNone/>
              <a:defRPr sz="2800" b="1">
                <a:solidFill>
                  <a:schemeClr val="accent4"/>
                </a:solidFill>
              </a:defRPr>
            </a:lvl9pPr>
          </a:lstStyle>
          <a:p>
            <a:endParaRPr/>
          </a:p>
        </p:txBody>
      </p:sp>
      <p:cxnSp>
        <p:nvCxnSpPr>
          <p:cNvPr id="83" name="Google Shape;83;p14"/>
          <p:cNvCxnSpPr/>
          <p:nvPr/>
        </p:nvCxnSpPr>
        <p:spPr>
          <a:xfrm rot="10800000">
            <a:off x="4572000" y="4554825"/>
            <a:ext cx="0" cy="584100"/>
          </a:xfrm>
          <a:prstGeom prst="straightConnector1">
            <a:avLst/>
          </a:prstGeom>
          <a:noFill/>
          <a:ln w="38100" cap="flat" cmpd="sng">
            <a:solidFill>
              <a:schemeClr val="accent6"/>
            </a:solidFill>
            <a:prstDash val="solid"/>
            <a:round/>
            <a:headEnd type="none" w="med" len="med"/>
            <a:tailEnd type="none" w="med" len="med"/>
          </a:ln>
        </p:spPr>
      </p:cxnSp>
      <p:cxnSp>
        <p:nvCxnSpPr>
          <p:cNvPr id="84" name="Google Shape;84;p14"/>
          <p:cNvCxnSpPr/>
          <p:nvPr/>
        </p:nvCxnSpPr>
        <p:spPr>
          <a:xfrm rot="10800000">
            <a:off x="4572000" y="0"/>
            <a:ext cx="0" cy="584100"/>
          </a:xfrm>
          <a:prstGeom prst="straightConnector1">
            <a:avLst/>
          </a:prstGeom>
          <a:noFill/>
          <a:ln w="38100" cap="flat" cmpd="sng">
            <a:solidFill>
              <a:schemeClr val="accent6"/>
            </a:solidFill>
            <a:prstDash val="solid"/>
            <a:round/>
            <a:headEnd type="none" w="med" len="med"/>
            <a:tailEnd type="none" w="med" len="med"/>
          </a:ln>
        </p:spPr>
      </p:cxnSp>
    </p:spTree>
    <p:extLst>
      <p:ext uri="{BB962C8B-B14F-4D97-AF65-F5344CB8AC3E}">
        <p14:creationId xmlns:p14="http://schemas.microsoft.com/office/powerpoint/2010/main" val="56154579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dk2"/>
        </a:solidFill>
        <a:effectLst/>
      </p:bgPr>
    </p:bg>
    <p:spTree>
      <p:nvGrpSpPr>
        <p:cNvPr id="1" name="Shape 85"/>
        <p:cNvGrpSpPr/>
        <p:nvPr/>
      </p:nvGrpSpPr>
      <p:grpSpPr>
        <a:xfrm>
          <a:off x="0" y="0"/>
          <a:ext cx="0" cy="0"/>
          <a:chOff x="0" y="0"/>
          <a:chExt cx="0" cy="0"/>
        </a:xfrm>
      </p:grpSpPr>
      <p:sp>
        <p:nvSpPr>
          <p:cNvPr id="86" name="Google Shape;86;p15"/>
          <p:cNvSpPr/>
          <p:nvPr/>
        </p:nvSpPr>
        <p:spPr>
          <a:xfrm>
            <a:off x="-34325" y="1438650"/>
            <a:ext cx="9212700" cy="22662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5"/>
          <p:cNvSpPr/>
          <p:nvPr/>
        </p:nvSpPr>
        <p:spPr>
          <a:xfrm>
            <a:off x="5991300" y="25"/>
            <a:ext cx="20952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5"/>
          <p:cNvSpPr txBox="1">
            <a:spLocks noGrp="1"/>
          </p:cNvSpPr>
          <p:nvPr>
            <p:ph type="title" hasCustomPrompt="1"/>
          </p:nvPr>
        </p:nvSpPr>
        <p:spPr>
          <a:xfrm>
            <a:off x="5803350" y="1535700"/>
            <a:ext cx="2471100" cy="183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8000"/>
              <a:buFont typeface="Lexend Tera"/>
              <a:buNone/>
              <a:defRPr sz="8000">
                <a:solidFill>
                  <a:schemeClr val="lt1"/>
                </a:solidFill>
                <a:latin typeface="Lexend Tera"/>
                <a:ea typeface="Lexend Tera"/>
                <a:cs typeface="Lexend Tera"/>
                <a:sym typeface="Lexend Tera"/>
              </a:defRPr>
            </a:lvl1pPr>
            <a:lvl2pPr lvl="1"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2pPr>
            <a:lvl3pPr lvl="2"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3pPr>
            <a:lvl4pPr lvl="3"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4pPr>
            <a:lvl5pPr lvl="4"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5pPr>
            <a:lvl6pPr lvl="5"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6pPr>
            <a:lvl7pPr lvl="6"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7pPr>
            <a:lvl8pPr lvl="7"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8pPr>
            <a:lvl9pPr lvl="8"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9pPr>
          </a:lstStyle>
          <a:p>
            <a:r>
              <a:t>xx%</a:t>
            </a:r>
          </a:p>
        </p:txBody>
      </p:sp>
      <p:sp>
        <p:nvSpPr>
          <p:cNvPr id="89" name="Google Shape;89;p15"/>
          <p:cNvSpPr txBox="1">
            <a:spLocks noGrp="1"/>
          </p:cNvSpPr>
          <p:nvPr>
            <p:ph type="subTitle" idx="1"/>
          </p:nvPr>
        </p:nvSpPr>
        <p:spPr>
          <a:xfrm>
            <a:off x="713225" y="2730525"/>
            <a:ext cx="5179200" cy="4209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600"/>
              <a:buFont typeface="Fira Sans"/>
              <a:buNone/>
              <a:defRPr sz="1600">
                <a:latin typeface="Fira Sans"/>
                <a:ea typeface="Fira Sans"/>
                <a:cs typeface="Fira Sans"/>
                <a:sym typeface="Fira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cxnSp>
        <p:nvCxnSpPr>
          <p:cNvPr id="90" name="Google Shape;90;p15"/>
          <p:cNvCxnSpPr/>
          <p:nvPr/>
        </p:nvCxnSpPr>
        <p:spPr>
          <a:xfrm rot="10800000">
            <a:off x="7038900" y="0"/>
            <a:ext cx="0" cy="584100"/>
          </a:xfrm>
          <a:prstGeom prst="straightConnector1">
            <a:avLst/>
          </a:prstGeom>
          <a:noFill/>
          <a:ln w="38100" cap="flat" cmpd="sng">
            <a:solidFill>
              <a:schemeClr val="lt1"/>
            </a:solidFill>
            <a:prstDash val="solid"/>
            <a:round/>
            <a:headEnd type="none" w="med" len="med"/>
            <a:tailEnd type="none" w="med" len="med"/>
          </a:ln>
        </p:spPr>
      </p:cxnSp>
      <p:cxnSp>
        <p:nvCxnSpPr>
          <p:cNvPr id="91" name="Google Shape;91;p15"/>
          <p:cNvCxnSpPr/>
          <p:nvPr/>
        </p:nvCxnSpPr>
        <p:spPr>
          <a:xfrm rot="10800000">
            <a:off x="7038900" y="4559400"/>
            <a:ext cx="0" cy="584100"/>
          </a:xfrm>
          <a:prstGeom prst="straightConnector1">
            <a:avLst/>
          </a:prstGeom>
          <a:noFill/>
          <a:ln w="38100" cap="flat" cmpd="sng">
            <a:solidFill>
              <a:schemeClr val="lt1"/>
            </a:solidFill>
            <a:prstDash val="solid"/>
            <a:round/>
            <a:headEnd type="none" w="med" len="med"/>
            <a:tailEnd type="none" w="med" len="med"/>
          </a:ln>
        </p:spPr>
      </p:cxnSp>
      <p:sp>
        <p:nvSpPr>
          <p:cNvPr id="92" name="Google Shape;92;p15"/>
          <p:cNvSpPr txBox="1">
            <a:spLocks noGrp="1"/>
          </p:cNvSpPr>
          <p:nvPr>
            <p:ph type="ctrTitle" idx="2"/>
          </p:nvPr>
        </p:nvSpPr>
        <p:spPr>
          <a:xfrm>
            <a:off x="713225" y="1992075"/>
            <a:ext cx="5179200" cy="932700"/>
          </a:xfrm>
          <a:prstGeom prst="rect">
            <a:avLst/>
          </a:prstGeom>
          <a:effectLst>
            <a:outerShdw blurRad="57150" dist="19050" dir="5400000" algn="bl" rotWithShape="0">
              <a:srgbClr val="000000">
                <a:alpha val="0"/>
              </a:srgbClr>
            </a:outerShdw>
          </a:effectLst>
        </p:spPr>
        <p:txBody>
          <a:bodyPr spcFirstLastPara="1" wrap="square" lIns="91425" tIns="91425" rIns="91425" bIns="91425" anchor="b" anchorCtr="0">
            <a:noAutofit/>
          </a:bodyPr>
          <a:lstStyle>
            <a:lvl1pPr lvl="0" algn="r" rtl="0">
              <a:spcBef>
                <a:spcPts val="0"/>
              </a:spcBef>
              <a:spcAft>
                <a:spcPts val="0"/>
              </a:spcAft>
              <a:buSzPts val="6000"/>
              <a:buFont typeface="Lexend Tera"/>
              <a:buNone/>
              <a:defRPr sz="6000">
                <a:latin typeface="Lexend Tera"/>
                <a:ea typeface="Lexend Tera"/>
                <a:cs typeface="Lexend Tera"/>
                <a:sym typeface="Lexend Tera"/>
              </a:defRPr>
            </a:lvl1pPr>
            <a:lvl2pPr lvl="1" algn="ctr" rtl="0">
              <a:spcBef>
                <a:spcPts val="0"/>
              </a:spcBef>
              <a:spcAft>
                <a:spcPts val="0"/>
              </a:spcAft>
              <a:buClr>
                <a:schemeClr val="accent4"/>
              </a:buClr>
              <a:buSzPts val="5200"/>
              <a:buNone/>
              <a:defRPr sz="5200">
                <a:solidFill>
                  <a:schemeClr val="accent4"/>
                </a:solidFill>
              </a:defRPr>
            </a:lvl2pPr>
            <a:lvl3pPr lvl="2" algn="ctr" rtl="0">
              <a:spcBef>
                <a:spcPts val="0"/>
              </a:spcBef>
              <a:spcAft>
                <a:spcPts val="0"/>
              </a:spcAft>
              <a:buClr>
                <a:schemeClr val="accent4"/>
              </a:buClr>
              <a:buSzPts val="5200"/>
              <a:buNone/>
              <a:defRPr sz="5200">
                <a:solidFill>
                  <a:schemeClr val="accent4"/>
                </a:solidFill>
              </a:defRPr>
            </a:lvl3pPr>
            <a:lvl4pPr lvl="3" algn="ctr" rtl="0">
              <a:spcBef>
                <a:spcPts val="0"/>
              </a:spcBef>
              <a:spcAft>
                <a:spcPts val="0"/>
              </a:spcAft>
              <a:buClr>
                <a:schemeClr val="accent4"/>
              </a:buClr>
              <a:buSzPts val="5200"/>
              <a:buNone/>
              <a:defRPr sz="5200">
                <a:solidFill>
                  <a:schemeClr val="accent4"/>
                </a:solidFill>
              </a:defRPr>
            </a:lvl4pPr>
            <a:lvl5pPr lvl="4" algn="ctr" rtl="0">
              <a:spcBef>
                <a:spcPts val="0"/>
              </a:spcBef>
              <a:spcAft>
                <a:spcPts val="0"/>
              </a:spcAft>
              <a:buClr>
                <a:schemeClr val="accent4"/>
              </a:buClr>
              <a:buSzPts val="5200"/>
              <a:buNone/>
              <a:defRPr sz="5200">
                <a:solidFill>
                  <a:schemeClr val="accent4"/>
                </a:solidFill>
              </a:defRPr>
            </a:lvl5pPr>
            <a:lvl6pPr lvl="5" algn="ctr" rtl="0">
              <a:spcBef>
                <a:spcPts val="0"/>
              </a:spcBef>
              <a:spcAft>
                <a:spcPts val="0"/>
              </a:spcAft>
              <a:buClr>
                <a:schemeClr val="accent4"/>
              </a:buClr>
              <a:buSzPts val="5200"/>
              <a:buNone/>
              <a:defRPr sz="5200">
                <a:solidFill>
                  <a:schemeClr val="accent4"/>
                </a:solidFill>
              </a:defRPr>
            </a:lvl6pPr>
            <a:lvl7pPr lvl="6" algn="ctr" rtl="0">
              <a:spcBef>
                <a:spcPts val="0"/>
              </a:spcBef>
              <a:spcAft>
                <a:spcPts val="0"/>
              </a:spcAft>
              <a:buClr>
                <a:schemeClr val="accent4"/>
              </a:buClr>
              <a:buSzPts val="5200"/>
              <a:buNone/>
              <a:defRPr sz="5200">
                <a:solidFill>
                  <a:schemeClr val="accent4"/>
                </a:solidFill>
              </a:defRPr>
            </a:lvl7pPr>
            <a:lvl8pPr lvl="7" algn="ctr" rtl="0">
              <a:spcBef>
                <a:spcPts val="0"/>
              </a:spcBef>
              <a:spcAft>
                <a:spcPts val="0"/>
              </a:spcAft>
              <a:buClr>
                <a:schemeClr val="accent4"/>
              </a:buClr>
              <a:buSzPts val="5200"/>
              <a:buNone/>
              <a:defRPr sz="5200">
                <a:solidFill>
                  <a:schemeClr val="accent4"/>
                </a:solidFill>
              </a:defRPr>
            </a:lvl8pPr>
            <a:lvl9pPr lvl="8" algn="ctr" rtl="0">
              <a:spcBef>
                <a:spcPts val="0"/>
              </a:spcBef>
              <a:spcAft>
                <a:spcPts val="0"/>
              </a:spcAft>
              <a:buClr>
                <a:schemeClr val="accent4"/>
              </a:buClr>
              <a:buSzPts val="5200"/>
              <a:buNone/>
              <a:defRPr sz="5200">
                <a:solidFill>
                  <a:schemeClr val="accent4"/>
                </a:solidFill>
              </a:defRPr>
            </a:lvl9pPr>
          </a:lstStyle>
          <a:p>
            <a:endParaRPr/>
          </a:p>
        </p:txBody>
      </p:sp>
    </p:spTree>
    <p:extLst>
      <p:ext uri="{BB962C8B-B14F-4D97-AF65-F5344CB8AC3E}">
        <p14:creationId xmlns:p14="http://schemas.microsoft.com/office/powerpoint/2010/main" val="239128982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 One Column">
  <p:cSld name="Title + One Column">
    <p:spTree>
      <p:nvGrpSpPr>
        <p:cNvPr id="1" name="Shape 101"/>
        <p:cNvGrpSpPr/>
        <p:nvPr/>
      </p:nvGrpSpPr>
      <p:grpSpPr>
        <a:xfrm>
          <a:off x="0" y="0"/>
          <a:ext cx="0" cy="0"/>
          <a:chOff x="0" y="0"/>
          <a:chExt cx="0" cy="0"/>
        </a:xfrm>
      </p:grpSpPr>
      <p:sp>
        <p:nvSpPr>
          <p:cNvPr id="102" name="Google Shape;102;p17"/>
          <p:cNvSpPr/>
          <p:nvPr/>
        </p:nvSpPr>
        <p:spPr>
          <a:xfrm>
            <a:off x="0" y="542300"/>
            <a:ext cx="9144000" cy="55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7"/>
          <p:cNvSpPr txBox="1">
            <a:spLocks noGrp="1"/>
          </p:cNvSpPr>
          <p:nvPr>
            <p:ph type="title"/>
          </p:nvPr>
        </p:nvSpPr>
        <p:spPr>
          <a:xfrm>
            <a:off x="713225" y="585050"/>
            <a:ext cx="7717500" cy="474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2000"/>
              <a:buNone/>
              <a:defRPr>
                <a:solidFill>
                  <a:schemeClr val="lt1"/>
                </a:solidFill>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104" name="Google Shape;104;p17"/>
          <p:cNvSpPr txBox="1">
            <a:spLocks noGrp="1"/>
          </p:cNvSpPr>
          <p:nvPr>
            <p:ph type="subTitle" idx="1"/>
          </p:nvPr>
        </p:nvSpPr>
        <p:spPr>
          <a:xfrm>
            <a:off x="2875550" y="3776100"/>
            <a:ext cx="3393000" cy="8274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6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953103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 Two Columns 1">
  <p:cSld name="Title + Two Columns 1">
    <p:bg>
      <p:bgPr>
        <a:solidFill>
          <a:schemeClr val="dk2"/>
        </a:solidFill>
        <a:effectLst/>
      </p:bgPr>
    </p:bg>
    <p:spTree>
      <p:nvGrpSpPr>
        <p:cNvPr id="1" name="Shape 105"/>
        <p:cNvGrpSpPr/>
        <p:nvPr/>
      </p:nvGrpSpPr>
      <p:grpSpPr>
        <a:xfrm>
          <a:off x="0" y="0"/>
          <a:ext cx="0" cy="0"/>
          <a:chOff x="0" y="0"/>
          <a:chExt cx="0" cy="0"/>
        </a:xfrm>
      </p:grpSpPr>
      <p:sp>
        <p:nvSpPr>
          <p:cNvPr id="106" name="Google Shape;106;p18"/>
          <p:cNvSpPr/>
          <p:nvPr/>
        </p:nvSpPr>
        <p:spPr>
          <a:xfrm>
            <a:off x="0" y="764200"/>
            <a:ext cx="9144000" cy="38352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8"/>
          <p:cNvSpPr/>
          <p:nvPr/>
        </p:nvSpPr>
        <p:spPr>
          <a:xfrm>
            <a:off x="0" y="542300"/>
            <a:ext cx="9144000" cy="55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8"/>
          <p:cNvSpPr txBox="1">
            <a:spLocks noGrp="1"/>
          </p:cNvSpPr>
          <p:nvPr>
            <p:ph type="subTitle" idx="1"/>
          </p:nvPr>
        </p:nvSpPr>
        <p:spPr>
          <a:xfrm>
            <a:off x="1276938" y="3389113"/>
            <a:ext cx="2932200" cy="7347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 name="Google Shape;109;p18"/>
          <p:cNvSpPr txBox="1">
            <a:spLocks noGrp="1"/>
          </p:cNvSpPr>
          <p:nvPr>
            <p:ph type="subTitle" idx="2"/>
          </p:nvPr>
        </p:nvSpPr>
        <p:spPr>
          <a:xfrm>
            <a:off x="4934788" y="3389113"/>
            <a:ext cx="2932200" cy="7347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 name="Google Shape;110;p18"/>
          <p:cNvSpPr txBox="1">
            <a:spLocks noGrp="1"/>
          </p:cNvSpPr>
          <p:nvPr>
            <p:ph type="subTitle" idx="3"/>
          </p:nvPr>
        </p:nvSpPr>
        <p:spPr>
          <a:xfrm>
            <a:off x="1276950" y="3018538"/>
            <a:ext cx="29322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600"/>
              <a:buNone/>
              <a:defRPr b="1">
                <a:solidFill>
                  <a:schemeClr val="accent4"/>
                </a:solidFill>
              </a:defRPr>
            </a:lvl1pPr>
            <a:lvl2pPr lvl="1" algn="ctr" rtl="0">
              <a:lnSpc>
                <a:spcPct val="100000"/>
              </a:lnSpc>
              <a:spcBef>
                <a:spcPts val="0"/>
              </a:spcBef>
              <a:spcAft>
                <a:spcPts val="0"/>
              </a:spcAft>
              <a:buClr>
                <a:schemeClr val="accent4"/>
              </a:buClr>
              <a:buSzPts val="1600"/>
              <a:buNone/>
              <a:defRPr sz="1600" b="1">
                <a:solidFill>
                  <a:schemeClr val="accent4"/>
                </a:solidFill>
              </a:defRPr>
            </a:lvl2pPr>
            <a:lvl3pPr lvl="2" algn="ctr" rtl="0">
              <a:lnSpc>
                <a:spcPct val="100000"/>
              </a:lnSpc>
              <a:spcBef>
                <a:spcPts val="0"/>
              </a:spcBef>
              <a:spcAft>
                <a:spcPts val="0"/>
              </a:spcAft>
              <a:buClr>
                <a:schemeClr val="accent4"/>
              </a:buClr>
              <a:buSzPts val="1600"/>
              <a:buNone/>
              <a:defRPr sz="1600" b="1">
                <a:solidFill>
                  <a:schemeClr val="accent4"/>
                </a:solidFill>
              </a:defRPr>
            </a:lvl3pPr>
            <a:lvl4pPr lvl="3" algn="ctr" rtl="0">
              <a:lnSpc>
                <a:spcPct val="100000"/>
              </a:lnSpc>
              <a:spcBef>
                <a:spcPts val="0"/>
              </a:spcBef>
              <a:spcAft>
                <a:spcPts val="0"/>
              </a:spcAft>
              <a:buClr>
                <a:schemeClr val="accent4"/>
              </a:buClr>
              <a:buSzPts val="1600"/>
              <a:buNone/>
              <a:defRPr sz="1600" b="1">
                <a:solidFill>
                  <a:schemeClr val="accent4"/>
                </a:solidFill>
              </a:defRPr>
            </a:lvl4pPr>
            <a:lvl5pPr lvl="4" algn="ctr" rtl="0">
              <a:lnSpc>
                <a:spcPct val="100000"/>
              </a:lnSpc>
              <a:spcBef>
                <a:spcPts val="0"/>
              </a:spcBef>
              <a:spcAft>
                <a:spcPts val="0"/>
              </a:spcAft>
              <a:buClr>
                <a:schemeClr val="accent4"/>
              </a:buClr>
              <a:buSzPts val="1600"/>
              <a:buNone/>
              <a:defRPr sz="1600" b="1">
                <a:solidFill>
                  <a:schemeClr val="accent4"/>
                </a:solidFill>
              </a:defRPr>
            </a:lvl5pPr>
            <a:lvl6pPr lvl="5" algn="ctr" rtl="0">
              <a:lnSpc>
                <a:spcPct val="100000"/>
              </a:lnSpc>
              <a:spcBef>
                <a:spcPts val="0"/>
              </a:spcBef>
              <a:spcAft>
                <a:spcPts val="0"/>
              </a:spcAft>
              <a:buClr>
                <a:schemeClr val="accent4"/>
              </a:buClr>
              <a:buSzPts val="1600"/>
              <a:buNone/>
              <a:defRPr sz="1600" b="1">
                <a:solidFill>
                  <a:schemeClr val="accent4"/>
                </a:solidFill>
              </a:defRPr>
            </a:lvl6pPr>
            <a:lvl7pPr lvl="6" algn="ctr" rtl="0">
              <a:lnSpc>
                <a:spcPct val="100000"/>
              </a:lnSpc>
              <a:spcBef>
                <a:spcPts val="0"/>
              </a:spcBef>
              <a:spcAft>
                <a:spcPts val="0"/>
              </a:spcAft>
              <a:buClr>
                <a:schemeClr val="accent4"/>
              </a:buClr>
              <a:buSzPts val="1600"/>
              <a:buNone/>
              <a:defRPr sz="1600" b="1">
                <a:solidFill>
                  <a:schemeClr val="accent4"/>
                </a:solidFill>
              </a:defRPr>
            </a:lvl7pPr>
            <a:lvl8pPr lvl="7" algn="ctr" rtl="0">
              <a:lnSpc>
                <a:spcPct val="100000"/>
              </a:lnSpc>
              <a:spcBef>
                <a:spcPts val="0"/>
              </a:spcBef>
              <a:spcAft>
                <a:spcPts val="0"/>
              </a:spcAft>
              <a:buClr>
                <a:schemeClr val="accent4"/>
              </a:buClr>
              <a:buSzPts val="1600"/>
              <a:buNone/>
              <a:defRPr sz="1600" b="1">
                <a:solidFill>
                  <a:schemeClr val="accent4"/>
                </a:solidFill>
              </a:defRPr>
            </a:lvl8pPr>
            <a:lvl9pPr lvl="8" algn="ctr"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111" name="Google Shape;111;p18"/>
          <p:cNvSpPr txBox="1">
            <a:spLocks noGrp="1"/>
          </p:cNvSpPr>
          <p:nvPr>
            <p:ph type="subTitle" idx="4"/>
          </p:nvPr>
        </p:nvSpPr>
        <p:spPr>
          <a:xfrm>
            <a:off x="4934800" y="3018538"/>
            <a:ext cx="29322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600"/>
              <a:buNone/>
              <a:defRPr b="1">
                <a:solidFill>
                  <a:schemeClr val="accent4"/>
                </a:solidFill>
              </a:defRPr>
            </a:lvl1pPr>
            <a:lvl2pPr lvl="1" algn="ctr" rtl="0">
              <a:lnSpc>
                <a:spcPct val="100000"/>
              </a:lnSpc>
              <a:spcBef>
                <a:spcPts val="0"/>
              </a:spcBef>
              <a:spcAft>
                <a:spcPts val="0"/>
              </a:spcAft>
              <a:buClr>
                <a:schemeClr val="accent4"/>
              </a:buClr>
              <a:buSzPts val="1600"/>
              <a:buNone/>
              <a:defRPr sz="1600" b="1">
                <a:solidFill>
                  <a:schemeClr val="accent4"/>
                </a:solidFill>
              </a:defRPr>
            </a:lvl2pPr>
            <a:lvl3pPr lvl="2" algn="ctr" rtl="0">
              <a:lnSpc>
                <a:spcPct val="100000"/>
              </a:lnSpc>
              <a:spcBef>
                <a:spcPts val="0"/>
              </a:spcBef>
              <a:spcAft>
                <a:spcPts val="0"/>
              </a:spcAft>
              <a:buClr>
                <a:schemeClr val="accent4"/>
              </a:buClr>
              <a:buSzPts val="1600"/>
              <a:buNone/>
              <a:defRPr sz="1600" b="1">
                <a:solidFill>
                  <a:schemeClr val="accent4"/>
                </a:solidFill>
              </a:defRPr>
            </a:lvl3pPr>
            <a:lvl4pPr lvl="3" algn="ctr" rtl="0">
              <a:lnSpc>
                <a:spcPct val="100000"/>
              </a:lnSpc>
              <a:spcBef>
                <a:spcPts val="0"/>
              </a:spcBef>
              <a:spcAft>
                <a:spcPts val="0"/>
              </a:spcAft>
              <a:buClr>
                <a:schemeClr val="accent4"/>
              </a:buClr>
              <a:buSzPts val="1600"/>
              <a:buNone/>
              <a:defRPr sz="1600" b="1">
                <a:solidFill>
                  <a:schemeClr val="accent4"/>
                </a:solidFill>
              </a:defRPr>
            </a:lvl4pPr>
            <a:lvl5pPr lvl="4" algn="ctr" rtl="0">
              <a:lnSpc>
                <a:spcPct val="100000"/>
              </a:lnSpc>
              <a:spcBef>
                <a:spcPts val="0"/>
              </a:spcBef>
              <a:spcAft>
                <a:spcPts val="0"/>
              </a:spcAft>
              <a:buClr>
                <a:schemeClr val="accent4"/>
              </a:buClr>
              <a:buSzPts val="1600"/>
              <a:buNone/>
              <a:defRPr sz="1600" b="1">
                <a:solidFill>
                  <a:schemeClr val="accent4"/>
                </a:solidFill>
              </a:defRPr>
            </a:lvl5pPr>
            <a:lvl6pPr lvl="5" algn="ctr" rtl="0">
              <a:lnSpc>
                <a:spcPct val="100000"/>
              </a:lnSpc>
              <a:spcBef>
                <a:spcPts val="0"/>
              </a:spcBef>
              <a:spcAft>
                <a:spcPts val="0"/>
              </a:spcAft>
              <a:buClr>
                <a:schemeClr val="accent4"/>
              </a:buClr>
              <a:buSzPts val="1600"/>
              <a:buNone/>
              <a:defRPr sz="1600" b="1">
                <a:solidFill>
                  <a:schemeClr val="accent4"/>
                </a:solidFill>
              </a:defRPr>
            </a:lvl6pPr>
            <a:lvl7pPr lvl="6" algn="ctr" rtl="0">
              <a:lnSpc>
                <a:spcPct val="100000"/>
              </a:lnSpc>
              <a:spcBef>
                <a:spcPts val="0"/>
              </a:spcBef>
              <a:spcAft>
                <a:spcPts val="0"/>
              </a:spcAft>
              <a:buClr>
                <a:schemeClr val="accent4"/>
              </a:buClr>
              <a:buSzPts val="1600"/>
              <a:buNone/>
              <a:defRPr sz="1600" b="1">
                <a:solidFill>
                  <a:schemeClr val="accent4"/>
                </a:solidFill>
              </a:defRPr>
            </a:lvl7pPr>
            <a:lvl8pPr lvl="7" algn="ctr" rtl="0">
              <a:lnSpc>
                <a:spcPct val="100000"/>
              </a:lnSpc>
              <a:spcBef>
                <a:spcPts val="0"/>
              </a:spcBef>
              <a:spcAft>
                <a:spcPts val="0"/>
              </a:spcAft>
              <a:buClr>
                <a:schemeClr val="accent4"/>
              </a:buClr>
              <a:buSzPts val="1600"/>
              <a:buNone/>
              <a:defRPr sz="1600" b="1">
                <a:solidFill>
                  <a:schemeClr val="accent4"/>
                </a:solidFill>
              </a:defRPr>
            </a:lvl8pPr>
            <a:lvl9pPr lvl="8" algn="ctr"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112" name="Google Shape;112;p18"/>
          <p:cNvSpPr txBox="1">
            <a:spLocks noGrp="1"/>
          </p:cNvSpPr>
          <p:nvPr>
            <p:ph type="title"/>
          </p:nvPr>
        </p:nvSpPr>
        <p:spPr>
          <a:xfrm>
            <a:off x="713225" y="585050"/>
            <a:ext cx="7717500" cy="47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000"/>
              <a:buFont typeface="Lexend Tera"/>
              <a:buNone/>
              <a:defRPr sz="2000">
                <a:solidFill>
                  <a:schemeClr val="lt1"/>
                </a:solidFill>
                <a:latin typeface="Lexend Tera"/>
                <a:ea typeface="Lexend Tera"/>
                <a:cs typeface="Lexend Tera"/>
                <a:sym typeface="Lexend Tera"/>
              </a:defRPr>
            </a:lvl1pPr>
            <a:lvl2pPr lvl="1" algn="ctr" rtl="0">
              <a:spcBef>
                <a:spcPts val="0"/>
              </a:spcBef>
              <a:spcAft>
                <a:spcPts val="0"/>
              </a:spcAft>
              <a:buClr>
                <a:schemeClr val="lt1"/>
              </a:buClr>
              <a:buSzPts val="2000"/>
              <a:buNone/>
              <a:defRPr sz="2000">
                <a:solidFill>
                  <a:schemeClr val="lt1"/>
                </a:solidFill>
              </a:defRPr>
            </a:lvl2pPr>
            <a:lvl3pPr lvl="2" algn="ctr" rtl="0">
              <a:spcBef>
                <a:spcPts val="0"/>
              </a:spcBef>
              <a:spcAft>
                <a:spcPts val="0"/>
              </a:spcAft>
              <a:buClr>
                <a:schemeClr val="lt1"/>
              </a:buClr>
              <a:buSzPts val="2000"/>
              <a:buNone/>
              <a:defRPr sz="2000">
                <a:solidFill>
                  <a:schemeClr val="lt1"/>
                </a:solidFill>
              </a:defRPr>
            </a:lvl3pPr>
            <a:lvl4pPr lvl="3" algn="ctr" rtl="0">
              <a:spcBef>
                <a:spcPts val="0"/>
              </a:spcBef>
              <a:spcAft>
                <a:spcPts val="0"/>
              </a:spcAft>
              <a:buClr>
                <a:schemeClr val="lt1"/>
              </a:buClr>
              <a:buSzPts val="2000"/>
              <a:buNone/>
              <a:defRPr sz="2000">
                <a:solidFill>
                  <a:schemeClr val="lt1"/>
                </a:solidFill>
              </a:defRPr>
            </a:lvl4pPr>
            <a:lvl5pPr lvl="4" algn="ctr" rtl="0">
              <a:spcBef>
                <a:spcPts val="0"/>
              </a:spcBef>
              <a:spcAft>
                <a:spcPts val="0"/>
              </a:spcAft>
              <a:buClr>
                <a:schemeClr val="lt1"/>
              </a:buClr>
              <a:buSzPts val="2000"/>
              <a:buNone/>
              <a:defRPr sz="2000">
                <a:solidFill>
                  <a:schemeClr val="lt1"/>
                </a:solidFill>
              </a:defRPr>
            </a:lvl5pPr>
            <a:lvl6pPr lvl="5" algn="ctr" rtl="0">
              <a:spcBef>
                <a:spcPts val="0"/>
              </a:spcBef>
              <a:spcAft>
                <a:spcPts val="0"/>
              </a:spcAft>
              <a:buClr>
                <a:schemeClr val="lt1"/>
              </a:buClr>
              <a:buSzPts val="2000"/>
              <a:buNone/>
              <a:defRPr sz="2000">
                <a:solidFill>
                  <a:schemeClr val="lt1"/>
                </a:solidFill>
              </a:defRPr>
            </a:lvl6pPr>
            <a:lvl7pPr lvl="6" algn="ctr" rtl="0">
              <a:spcBef>
                <a:spcPts val="0"/>
              </a:spcBef>
              <a:spcAft>
                <a:spcPts val="0"/>
              </a:spcAft>
              <a:buClr>
                <a:schemeClr val="lt1"/>
              </a:buClr>
              <a:buSzPts val="2000"/>
              <a:buNone/>
              <a:defRPr sz="2000">
                <a:solidFill>
                  <a:schemeClr val="lt1"/>
                </a:solidFill>
              </a:defRPr>
            </a:lvl7pPr>
            <a:lvl8pPr lvl="7" algn="ctr" rtl="0">
              <a:spcBef>
                <a:spcPts val="0"/>
              </a:spcBef>
              <a:spcAft>
                <a:spcPts val="0"/>
              </a:spcAft>
              <a:buClr>
                <a:schemeClr val="lt1"/>
              </a:buClr>
              <a:buSzPts val="2000"/>
              <a:buNone/>
              <a:defRPr sz="2000">
                <a:solidFill>
                  <a:schemeClr val="lt1"/>
                </a:solidFill>
              </a:defRPr>
            </a:lvl8pPr>
            <a:lvl9pPr lvl="8" algn="ctr" rtl="0">
              <a:spcBef>
                <a:spcPts val="0"/>
              </a:spcBef>
              <a:spcAft>
                <a:spcPts val="0"/>
              </a:spcAft>
              <a:buClr>
                <a:schemeClr val="lt1"/>
              </a:buClr>
              <a:buSzPts val="2000"/>
              <a:buNone/>
              <a:defRPr sz="2000">
                <a:solidFill>
                  <a:schemeClr val="lt1"/>
                </a:solidFill>
              </a:defRPr>
            </a:lvl9pPr>
          </a:lstStyle>
          <a:p>
            <a:endParaRPr/>
          </a:p>
        </p:txBody>
      </p:sp>
    </p:spTree>
    <p:extLst>
      <p:ext uri="{BB962C8B-B14F-4D97-AF65-F5344CB8AC3E}">
        <p14:creationId xmlns:p14="http://schemas.microsoft.com/office/powerpoint/2010/main" val="415978384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 Two Columns 2">
  <p:cSld name="Title + Two Columns 2">
    <p:bg>
      <p:bgPr>
        <a:solidFill>
          <a:schemeClr val="accent6"/>
        </a:solidFill>
        <a:effectLst/>
      </p:bgPr>
    </p:bg>
    <p:spTree>
      <p:nvGrpSpPr>
        <p:cNvPr id="1" name="Shape 113"/>
        <p:cNvGrpSpPr/>
        <p:nvPr/>
      </p:nvGrpSpPr>
      <p:grpSpPr>
        <a:xfrm>
          <a:off x="0" y="0"/>
          <a:ext cx="0" cy="0"/>
          <a:chOff x="0" y="0"/>
          <a:chExt cx="0" cy="0"/>
        </a:xfrm>
      </p:grpSpPr>
      <p:sp>
        <p:nvSpPr>
          <p:cNvPr id="114" name="Google Shape;114;p19"/>
          <p:cNvSpPr/>
          <p:nvPr/>
        </p:nvSpPr>
        <p:spPr>
          <a:xfrm>
            <a:off x="0" y="542300"/>
            <a:ext cx="9144000" cy="55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9"/>
          <p:cNvSpPr txBox="1">
            <a:spLocks noGrp="1"/>
          </p:cNvSpPr>
          <p:nvPr>
            <p:ph type="subTitle" idx="1"/>
          </p:nvPr>
        </p:nvSpPr>
        <p:spPr>
          <a:xfrm>
            <a:off x="1276938" y="3864713"/>
            <a:ext cx="2932200" cy="7347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6" name="Google Shape;116;p19"/>
          <p:cNvSpPr txBox="1">
            <a:spLocks noGrp="1"/>
          </p:cNvSpPr>
          <p:nvPr>
            <p:ph type="subTitle" idx="2"/>
          </p:nvPr>
        </p:nvSpPr>
        <p:spPr>
          <a:xfrm>
            <a:off x="4934788" y="3864713"/>
            <a:ext cx="2932200" cy="7347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 name="Google Shape;117;p19"/>
          <p:cNvSpPr txBox="1">
            <a:spLocks noGrp="1"/>
          </p:cNvSpPr>
          <p:nvPr>
            <p:ph type="subTitle" idx="3"/>
          </p:nvPr>
        </p:nvSpPr>
        <p:spPr>
          <a:xfrm>
            <a:off x="1276950" y="3494138"/>
            <a:ext cx="29322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600"/>
              <a:buNone/>
              <a:defRPr sz="1600" b="1">
                <a:solidFill>
                  <a:schemeClr val="accent4"/>
                </a:solidFill>
              </a:defRPr>
            </a:lvl1pPr>
            <a:lvl2pPr lvl="1" algn="ctr" rtl="0">
              <a:lnSpc>
                <a:spcPct val="100000"/>
              </a:lnSpc>
              <a:spcBef>
                <a:spcPts val="0"/>
              </a:spcBef>
              <a:spcAft>
                <a:spcPts val="0"/>
              </a:spcAft>
              <a:buClr>
                <a:schemeClr val="accent4"/>
              </a:buClr>
              <a:buSzPts val="1600"/>
              <a:buNone/>
              <a:defRPr sz="1600" b="1">
                <a:solidFill>
                  <a:schemeClr val="accent4"/>
                </a:solidFill>
              </a:defRPr>
            </a:lvl2pPr>
            <a:lvl3pPr lvl="2" algn="ctr" rtl="0">
              <a:lnSpc>
                <a:spcPct val="100000"/>
              </a:lnSpc>
              <a:spcBef>
                <a:spcPts val="0"/>
              </a:spcBef>
              <a:spcAft>
                <a:spcPts val="0"/>
              </a:spcAft>
              <a:buClr>
                <a:schemeClr val="accent4"/>
              </a:buClr>
              <a:buSzPts val="1600"/>
              <a:buNone/>
              <a:defRPr sz="1600" b="1">
                <a:solidFill>
                  <a:schemeClr val="accent4"/>
                </a:solidFill>
              </a:defRPr>
            </a:lvl3pPr>
            <a:lvl4pPr lvl="3" algn="ctr" rtl="0">
              <a:lnSpc>
                <a:spcPct val="100000"/>
              </a:lnSpc>
              <a:spcBef>
                <a:spcPts val="0"/>
              </a:spcBef>
              <a:spcAft>
                <a:spcPts val="0"/>
              </a:spcAft>
              <a:buClr>
                <a:schemeClr val="accent4"/>
              </a:buClr>
              <a:buSzPts val="1600"/>
              <a:buNone/>
              <a:defRPr sz="1600" b="1">
                <a:solidFill>
                  <a:schemeClr val="accent4"/>
                </a:solidFill>
              </a:defRPr>
            </a:lvl4pPr>
            <a:lvl5pPr lvl="4" algn="ctr" rtl="0">
              <a:lnSpc>
                <a:spcPct val="100000"/>
              </a:lnSpc>
              <a:spcBef>
                <a:spcPts val="0"/>
              </a:spcBef>
              <a:spcAft>
                <a:spcPts val="0"/>
              </a:spcAft>
              <a:buClr>
                <a:schemeClr val="accent4"/>
              </a:buClr>
              <a:buSzPts val="1600"/>
              <a:buNone/>
              <a:defRPr sz="1600" b="1">
                <a:solidFill>
                  <a:schemeClr val="accent4"/>
                </a:solidFill>
              </a:defRPr>
            </a:lvl5pPr>
            <a:lvl6pPr lvl="5" algn="ctr" rtl="0">
              <a:lnSpc>
                <a:spcPct val="100000"/>
              </a:lnSpc>
              <a:spcBef>
                <a:spcPts val="0"/>
              </a:spcBef>
              <a:spcAft>
                <a:spcPts val="0"/>
              </a:spcAft>
              <a:buClr>
                <a:schemeClr val="accent4"/>
              </a:buClr>
              <a:buSzPts val="1600"/>
              <a:buNone/>
              <a:defRPr sz="1600" b="1">
                <a:solidFill>
                  <a:schemeClr val="accent4"/>
                </a:solidFill>
              </a:defRPr>
            </a:lvl6pPr>
            <a:lvl7pPr lvl="6" algn="ctr" rtl="0">
              <a:lnSpc>
                <a:spcPct val="100000"/>
              </a:lnSpc>
              <a:spcBef>
                <a:spcPts val="0"/>
              </a:spcBef>
              <a:spcAft>
                <a:spcPts val="0"/>
              </a:spcAft>
              <a:buClr>
                <a:schemeClr val="accent4"/>
              </a:buClr>
              <a:buSzPts val="1600"/>
              <a:buNone/>
              <a:defRPr sz="1600" b="1">
                <a:solidFill>
                  <a:schemeClr val="accent4"/>
                </a:solidFill>
              </a:defRPr>
            </a:lvl7pPr>
            <a:lvl8pPr lvl="7" algn="ctr" rtl="0">
              <a:lnSpc>
                <a:spcPct val="100000"/>
              </a:lnSpc>
              <a:spcBef>
                <a:spcPts val="0"/>
              </a:spcBef>
              <a:spcAft>
                <a:spcPts val="0"/>
              </a:spcAft>
              <a:buClr>
                <a:schemeClr val="accent4"/>
              </a:buClr>
              <a:buSzPts val="1600"/>
              <a:buNone/>
              <a:defRPr sz="1600" b="1">
                <a:solidFill>
                  <a:schemeClr val="accent4"/>
                </a:solidFill>
              </a:defRPr>
            </a:lvl8pPr>
            <a:lvl9pPr lvl="8" algn="ctr"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118" name="Google Shape;118;p19"/>
          <p:cNvSpPr txBox="1">
            <a:spLocks noGrp="1"/>
          </p:cNvSpPr>
          <p:nvPr>
            <p:ph type="subTitle" idx="4"/>
          </p:nvPr>
        </p:nvSpPr>
        <p:spPr>
          <a:xfrm>
            <a:off x="4934800" y="3494138"/>
            <a:ext cx="29322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600"/>
              <a:buNone/>
              <a:defRPr sz="1600" b="1">
                <a:solidFill>
                  <a:schemeClr val="accent4"/>
                </a:solidFill>
              </a:defRPr>
            </a:lvl1pPr>
            <a:lvl2pPr lvl="1" algn="ctr" rtl="0">
              <a:lnSpc>
                <a:spcPct val="100000"/>
              </a:lnSpc>
              <a:spcBef>
                <a:spcPts val="0"/>
              </a:spcBef>
              <a:spcAft>
                <a:spcPts val="0"/>
              </a:spcAft>
              <a:buClr>
                <a:schemeClr val="accent4"/>
              </a:buClr>
              <a:buSzPts val="1600"/>
              <a:buNone/>
              <a:defRPr sz="1600" b="1">
                <a:solidFill>
                  <a:schemeClr val="accent4"/>
                </a:solidFill>
              </a:defRPr>
            </a:lvl2pPr>
            <a:lvl3pPr lvl="2" algn="ctr" rtl="0">
              <a:lnSpc>
                <a:spcPct val="100000"/>
              </a:lnSpc>
              <a:spcBef>
                <a:spcPts val="0"/>
              </a:spcBef>
              <a:spcAft>
                <a:spcPts val="0"/>
              </a:spcAft>
              <a:buClr>
                <a:schemeClr val="accent4"/>
              </a:buClr>
              <a:buSzPts val="1600"/>
              <a:buNone/>
              <a:defRPr sz="1600" b="1">
                <a:solidFill>
                  <a:schemeClr val="accent4"/>
                </a:solidFill>
              </a:defRPr>
            </a:lvl3pPr>
            <a:lvl4pPr lvl="3" algn="ctr" rtl="0">
              <a:lnSpc>
                <a:spcPct val="100000"/>
              </a:lnSpc>
              <a:spcBef>
                <a:spcPts val="0"/>
              </a:spcBef>
              <a:spcAft>
                <a:spcPts val="0"/>
              </a:spcAft>
              <a:buClr>
                <a:schemeClr val="accent4"/>
              </a:buClr>
              <a:buSzPts val="1600"/>
              <a:buNone/>
              <a:defRPr sz="1600" b="1">
                <a:solidFill>
                  <a:schemeClr val="accent4"/>
                </a:solidFill>
              </a:defRPr>
            </a:lvl4pPr>
            <a:lvl5pPr lvl="4" algn="ctr" rtl="0">
              <a:lnSpc>
                <a:spcPct val="100000"/>
              </a:lnSpc>
              <a:spcBef>
                <a:spcPts val="0"/>
              </a:spcBef>
              <a:spcAft>
                <a:spcPts val="0"/>
              </a:spcAft>
              <a:buClr>
                <a:schemeClr val="accent4"/>
              </a:buClr>
              <a:buSzPts val="1600"/>
              <a:buNone/>
              <a:defRPr sz="1600" b="1">
                <a:solidFill>
                  <a:schemeClr val="accent4"/>
                </a:solidFill>
              </a:defRPr>
            </a:lvl5pPr>
            <a:lvl6pPr lvl="5" algn="ctr" rtl="0">
              <a:lnSpc>
                <a:spcPct val="100000"/>
              </a:lnSpc>
              <a:spcBef>
                <a:spcPts val="0"/>
              </a:spcBef>
              <a:spcAft>
                <a:spcPts val="0"/>
              </a:spcAft>
              <a:buClr>
                <a:schemeClr val="accent4"/>
              </a:buClr>
              <a:buSzPts val="1600"/>
              <a:buNone/>
              <a:defRPr sz="1600" b="1">
                <a:solidFill>
                  <a:schemeClr val="accent4"/>
                </a:solidFill>
              </a:defRPr>
            </a:lvl6pPr>
            <a:lvl7pPr lvl="6" algn="ctr" rtl="0">
              <a:lnSpc>
                <a:spcPct val="100000"/>
              </a:lnSpc>
              <a:spcBef>
                <a:spcPts val="0"/>
              </a:spcBef>
              <a:spcAft>
                <a:spcPts val="0"/>
              </a:spcAft>
              <a:buClr>
                <a:schemeClr val="accent4"/>
              </a:buClr>
              <a:buSzPts val="1600"/>
              <a:buNone/>
              <a:defRPr sz="1600" b="1">
                <a:solidFill>
                  <a:schemeClr val="accent4"/>
                </a:solidFill>
              </a:defRPr>
            </a:lvl7pPr>
            <a:lvl8pPr lvl="7" algn="ctr" rtl="0">
              <a:lnSpc>
                <a:spcPct val="100000"/>
              </a:lnSpc>
              <a:spcBef>
                <a:spcPts val="0"/>
              </a:spcBef>
              <a:spcAft>
                <a:spcPts val="0"/>
              </a:spcAft>
              <a:buClr>
                <a:schemeClr val="accent4"/>
              </a:buClr>
              <a:buSzPts val="1600"/>
              <a:buNone/>
              <a:defRPr sz="1600" b="1">
                <a:solidFill>
                  <a:schemeClr val="accent4"/>
                </a:solidFill>
              </a:defRPr>
            </a:lvl8pPr>
            <a:lvl9pPr lvl="8" algn="ctr"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119" name="Google Shape;119;p19"/>
          <p:cNvSpPr txBox="1">
            <a:spLocks noGrp="1"/>
          </p:cNvSpPr>
          <p:nvPr>
            <p:ph type="title"/>
          </p:nvPr>
        </p:nvSpPr>
        <p:spPr>
          <a:xfrm>
            <a:off x="713225" y="585050"/>
            <a:ext cx="7717500" cy="47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000"/>
              <a:buFont typeface="Lexend Tera"/>
              <a:buNone/>
              <a:defRPr sz="2000">
                <a:solidFill>
                  <a:schemeClr val="lt1"/>
                </a:solidFill>
                <a:latin typeface="Lexend Tera"/>
                <a:ea typeface="Lexend Tera"/>
                <a:cs typeface="Lexend Tera"/>
                <a:sym typeface="Lexend Tera"/>
              </a:defRPr>
            </a:lvl1pPr>
            <a:lvl2pPr lvl="1" algn="ctr" rtl="0">
              <a:spcBef>
                <a:spcPts val="0"/>
              </a:spcBef>
              <a:spcAft>
                <a:spcPts val="0"/>
              </a:spcAft>
              <a:buClr>
                <a:schemeClr val="lt1"/>
              </a:buClr>
              <a:buSzPts val="2000"/>
              <a:buNone/>
              <a:defRPr sz="2000">
                <a:solidFill>
                  <a:schemeClr val="lt1"/>
                </a:solidFill>
              </a:defRPr>
            </a:lvl2pPr>
            <a:lvl3pPr lvl="2" algn="ctr" rtl="0">
              <a:spcBef>
                <a:spcPts val="0"/>
              </a:spcBef>
              <a:spcAft>
                <a:spcPts val="0"/>
              </a:spcAft>
              <a:buClr>
                <a:schemeClr val="lt1"/>
              </a:buClr>
              <a:buSzPts val="2000"/>
              <a:buNone/>
              <a:defRPr sz="2000">
                <a:solidFill>
                  <a:schemeClr val="lt1"/>
                </a:solidFill>
              </a:defRPr>
            </a:lvl3pPr>
            <a:lvl4pPr lvl="3" algn="ctr" rtl="0">
              <a:spcBef>
                <a:spcPts val="0"/>
              </a:spcBef>
              <a:spcAft>
                <a:spcPts val="0"/>
              </a:spcAft>
              <a:buClr>
                <a:schemeClr val="lt1"/>
              </a:buClr>
              <a:buSzPts val="2000"/>
              <a:buNone/>
              <a:defRPr sz="2000">
                <a:solidFill>
                  <a:schemeClr val="lt1"/>
                </a:solidFill>
              </a:defRPr>
            </a:lvl4pPr>
            <a:lvl5pPr lvl="4" algn="ctr" rtl="0">
              <a:spcBef>
                <a:spcPts val="0"/>
              </a:spcBef>
              <a:spcAft>
                <a:spcPts val="0"/>
              </a:spcAft>
              <a:buClr>
                <a:schemeClr val="lt1"/>
              </a:buClr>
              <a:buSzPts val="2000"/>
              <a:buNone/>
              <a:defRPr sz="2000">
                <a:solidFill>
                  <a:schemeClr val="lt1"/>
                </a:solidFill>
              </a:defRPr>
            </a:lvl5pPr>
            <a:lvl6pPr lvl="5" algn="ctr" rtl="0">
              <a:spcBef>
                <a:spcPts val="0"/>
              </a:spcBef>
              <a:spcAft>
                <a:spcPts val="0"/>
              </a:spcAft>
              <a:buClr>
                <a:schemeClr val="lt1"/>
              </a:buClr>
              <a:buSzPts val="2000"/>
              <a:buNone/>
              <a:defRPr sz="2000">
                <a:solidFill>
                  <a:schemeClr val="lt1"/>
                </a:solidFill>
              </a:defRPr>
            </a:lvl6pPr>
            <a:lvl7pPr lvl="6" algn="ctr" rtl="0">
              <a:spcBef>
                <a:spcPts val="0"/>
              </a:spcBef>
              <a:spcAft>
                <a:spcPts val="0"/>
              </a:spcAft>
              <a:buClr>
                <a:schemeClr val="lt1"/>
              </a:buClr>
              <a:buSzPts val="2000"/>
              <a:buNone/>
              <a:defRPr sz="2000">
                <a:solidFill>
                  <a:schemeClr val="lt1"/>
                </a:solidFill>
              </a:defRPr>
            </a:lvl7pPr>
            <a:lvl8pPr lvl="7" algn="ctr" rtl="0">
              <a:spcBef>
                <a:spcPts val="0"/>
              </a:spcBef>
              <a:spcAft>
                <a:spcPts val="0"/>
              </a:spcAft>
              <a:buClr>
                <a:schemeClr val="lt1"/>
              </a:buClr>
              <a:buSzPts val="2000"/>
              <a:buNone/>
              <a:defRPr sz="2000">
                <a:solidFill>
                  <a:schemeClr val="lt1"/>
                </a:solidFill>
              </a:defRPr>
            </a:lvl8pPr>
            <a:lvl9pPr lvl="8" algn="ctr" rtl="0">
              <a:spcBef>
                <a:spcPts val="0"/>
              </a:spcBef>
              <a:spcAft>
                <a:spcPts val="0"/>
              </a:spcAft>
              <a:buClr>
                <a:schemeClr val="lt1"/>
              </a:buClr>
              <a:buSzPts val="2000"/>
              <a:buNone/>
              <a:defRPr sz="2000">
                <a:solidFill>
                  <a:schemeClr val="lt1"/>
                </a:solidFill>
              </a:defRPr>
            </a:lvl9pPr>
          </a:lstStyle>
          <a:p>
            <a:endParaRPr/>
          </a:p>
        </p:txBody>
      </p:sp>
    </p:spTree>
    <p:extLst>
      <p:ext uri="{BB962C8B-B14F-4D97-AF65-F5344CB8AC3E}">
        <p14:creationId xmlns:p14="http://schemas.microsoft.com/office/powerpoint/2010/main" val="890046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CUSTOM_2_1">
    <p:spTree>
      <p:nvGrpSpPr>
        <p:cNvPr id="1" name="Shape 1625"/>
        <p:cNvGrpSpPr/>
        <p:nvPr/>
      </p:nvGrpSpPr>
      <p:grpSpPr>
        <a:xfrm>
          <a:off x="0" y="0"/>
          <a:ext cx="0" cy="0"/>
          <a:chOff x="0" y="0"/>
          <a:chExt cx="0" cy="0"/>
        </a:xfrm>
      </p:grpSpPr>
      <p:sp>
        <p:nvSpPr>
          <p:cNvPr id="1626" name="Google Shape;1626;p18"/>
          <p:cNvSpPr txBox="1">
            <a:spLocks noGrp="1"/>
          </p:cNvSpPr>
          <p:nvPr>
            <p:ph type="subTitle" idx="1"/>
          </p:nvPr>
        </p:nvSpPr>
        <p:spPr>
          <a:xfrm>
            <a:off x="2636500" y="3873400"/>
            <a:ext cx="3868200" cy="6795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27" name="Google Shape;1627;p18"/>
          <p:cNvSpPr txBox="1">
            <a:spLocks noGrp="1"/>
          </p:cNvSpPr>
          <p:nvPr>
            <p:ph type="title"/>
          </p:nvPr>
        </p:nvSpPr>
        <p:spPr>
          <a:xfrm>
            <a:off x="2020450" y="533133"/>
            <a:ext cx="5103300" cy="10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28" name="Google Shape;1628;p18"/>
          <p:cNvSpPr txBox="1">
            <a:spLocks noGrp="1"/>
          </p:cNvSpPr>
          <p:nvPr>
            <p:ph type="subTitle" idx="2"/>
          </p:nvPr>
        </p:nvSpPr>
        <p:spPr>
          <a:xfrm>
            <a:off x="1557800" y="1850550"/>
            <a:ext cx="6035400" cy="767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2000"/>
              <a:buFont typeface="Denk One"/>
              <a:buNone/>
              <a:defRPr sz="2000">
                <a:solidFill>
                  <a:schemeClr val="dk1"/>
                </a:solidFill>
                <a:latin typeface="Denk One"/>
                <a:ea typeface="Denk One"/>
                <a:cs typeface="Denk One"/>
                <a:sym typeface="Denk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629" name="Google Shape;1629;p18"/>
          <p:cNvGrpSpPr/>
          <p:nvPr/>
        </p:nvGrpSpPr>
        <p:grpSpPr>
          <a:xfrm rot="-3265395">
            <a:off x="8346355" y="4136375"/>
            <a:ext cx="822803" cy="1193277"/>
            <a:chOff x="3066525" y="648600"/>
            <a:chExt cx="1270100" cy="1841975"/>
          </a:xfrm>
        </p:grpSpPr>
        <p:sp>
          <p:nvSpPr>
            <p:cNvPr id="1630" name="Google Shape;1630;p18"/>
            <p:cNvSpPr/>
            <p:nvPr/>
          </p:nvSpPr>
          <p:spPr>
            <a:xfrm>
              <a:off x="4012200" y="1479000"/>
              <a:ext cx="295250" cy="302750"/>
            </a:xfrm>
            <a:custGeom>
              <a:avLst/>
              <a:gdLst/>
              <a:ahLst/>
              <a:cxnLst/>
              <a:rect l="l" t="t" r="r" b="b"/>
              <a:pathLst>
                <a:path w="11810" h="12110" extrusionOk="0">
                  <a:moveTo>
                    <a:pt x="11409" y="1"/>
                  </a:moveTo>
                  <a:lnTo>
                    <a:pt x="11409" y="1"/>
                  </a:lnTo>
                  <a:cubicBezTo>
                    <a:pt x="8540" y="668"/>
                    <a:pt x="4137" y="3270"/>
                    <a:pt x="2035" y="5404"/>
                  </a:cubicBezTo>
                  <a:cubicBezTo>
                    <a:pt x="1" y="7539"/>
                    <a:pt x="401" y="9207"/>
                    <a:pt x="868" y="12109"/>
                  </a:cubicBezTo>
                  <a:cubicBezTo>
                    <a:pt x="3903" y="12076"/>
                    <a:pt x="5371" y="12076"/>
                    <a:pt x="7373" y="9774"/>
                  </a:cubicBezTo>
                  <a:cubicBezTo>
                    <a:pt x="9374" y="7439"/>
                    <a:pt x="11809" y="3036"/>
                    <a:pt x="114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18"/>
            <p:cNvSpPr/>
            <p:nvPr/>
          </p:nvSpPr>
          <p:spPr>
            <a:xfrm>
              <a:off x="4033050" y="1545725"/>
              <a:ext cx="212675" cy="235175"/>
            </a:xfrm>
            <a:custGeom>
              <a:avLst/>
              <a:gdLst/>
              <a:ahLst/>
              <a:cxnLst/>
              <a:rect l="l" t="t" r="r" b="b"/>
              <a:pathLst>
                <a:path w="8507" h="9407" fill="none" extrusionOk="0">
                  <a:moveTo>
                    <a:pt x="8507" y="0"/>
                  </a:moveTo>
                  <a:cubicBezTo>
                    <a:pt x="8073" y="500"/>
                    <a:pt x="1" y="9407"/>
                    <a:pt x="1" y="9407"/>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8"/>
            <p:cNvSpPr/>
            <p:nvPr/>
          </p:nvSpPr>
          <p:spPr>
            <a:xfrm>
              <a:off x="3775375" y="1667475"/>
              <a:ext cx="280225" cy="330250"/>
            </a:xfrm>
            <a:custGeom>
              <a:avLst/>
              <a:gdLst/>
              <a:ahLst/>
              <a:cxnLst/>
              <a:rect l="l" t="t" r="r" b="b"/>
              <a:pathLst>
                <a:path w="11209" h="13210" extrusionOk="0">
                  <a:moveTo>
                    <a:pt x="701" y="0"/>
                  </a:moveTo>
                  <a:cubicBezTo>
                    <a:pt x="0" y="2936"/>
                    <a:pt x="1968" y="7639"/>
                    <a:pt x="3636" y="10174"/>
                  </a:cubicBezTo>
                  <a:cubicBezTo>
                    <a:pt x="5371" y="12676"/>
                    <a:pt x="6805" y="12843"/>
                    <a:pt x="9841" y="13210"/>
                  </a:cubicBezTo>
                  <a:cubicBezTo>
                    <a:pt x="10641" y="10374"/>
                    <a:pt x="11208" y="8740"/>
                    <a:pt x="9407" y="6405"/>
                  </a:cubicBezTo>
                  <a:cubicBezTo>
                    <a:pt x="7639" y="4070"/>
                    <a:pt x="3503" y="968"/>
                    <a:pt x="7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18"/>
            <p:cNvSpPr/>
            <p:nvPr/>
          </p:nvSpPr>
          <p:spPr>
            <a:xfrm>
              <a:off x="3837075" y="1739175"/>
              <a:ext cx="185150" cy="257725"/>
            </a:xfrm>
            <a:custGeom>
              <a:avLst/>
              <a:gdLst/>
              <a:ahLst/>
              <a:cxnLst/>
              <a:rect l="l" t="t" r="r" b="b"/>
              <a:pathLst>
                <a:path w="7406" h="10309" fill="none" extrusionOk="0">
                  <a:moveTo>
                    <a:pt x="1" y="1"/>
                  </a:moveTo>
                  <a:cubicBezTo>
                    <a:pt x="368" y="535"/>
                    <a:pt x="7406" y="10308"/>
                    <a:pt x="7406" y="1030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8"/>
            <p:cNvSpPr/>
            <p:nvPr/>
          </p:nvSpPr>
          <p:spPr>
            <a:xfrm>
              <a:off x="3410950" y="1129575"/>
              <a:ext cx="846450" cy="1361000"/>
            </a:xfrm>
            <a:custGeom>
              <a:avLst/>
              <a:gdLst/>
              <a:ahLst/>
              <a:cxnLst/>
              <a:rect l="l" t="t" r="r" b="b"/>
              <a:pathLst>
                <a:path w="33858" h="54440" fill="none" extrusionOk="0">
                  <a:moveTo>
                    <a:pt x="0" y="22350"/>
                  </a:moveTo>
                  <a:cubicBezTo>
                    <a:pt x="0" y="22350"/>
                    <a:pt x="18413" y="38895"/>
                    <a:pt x="17513" y="54073"/>
                  </a:cubicBezTo>
                  <a:cubicBezTo>
                    <a:pt x="17513" y="54340"/>
                    <a:pt x="17846" y="54440"/>
                    <a:pt x="17946" y="54240"/>
                  </a:cubicBezTo>
                  <a:cubicBezTo>
                    <a:pt x="33858" y="28188"/>
                    <a:pt x="17546" y="1"/>
                    <a:pt x="17546" y="1"/>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18"/>
            <p:cNvSpPr/>
            <p:nvPr/>
          </p:nvSpPr>
          <p:spPr>
            <a:xfrm>
              <a:off x="3066525" y="1346825"/>
              <a:ext cx="688025" cy="679375"/>
            </a:xfrm>
            <a:custGeom>
              <a:avLst/>
              <a:gdLst/>
              <a:ahLst/>
              <a:cxnLst/>
              <a:rect l="l" t="t" r="r" b="b"/>
              <a:pathLst>
                <a:path w="27521" h="27175" extrusionOk="0">
                  <a:moveTo>
                    <a:pt x="15161" y="0"/>
                  </a:moveTo>
                  <a:cubicBezTo>
                    <a:pt x="14489" y="0"/>
                    <a:pt x="13832" y="177"/>
                    <a:pt x="13310" y="584"/>
                  </a:cubicBezTo>
                  <a:cubicBezTo>
                    <a:pt x="12209" y="1418"/>
                    <a:pt x="12209" y="3153"/>
                    <a:pt x="12176" y="4354"/>
                  </a:cubicBezTo>
                  <a:cubicBezTo>
                    <a:pt x="12143" y="5254"/>
                    <a:pt x="12176" y="6188"/>
                    <a:pt x="12309" y="7089"/>
                  </a:cubicBezTo>
                  <a:cubicBezTo>
                    <a:pt x="11976" y="6388"/>
                    <a:pt x="11609" y="5721"/>
                    <a:pt x="11209" y="5054"/>
                  </a:cubicBezTo>
                  <a:cubicBezTo>
                    <a:pt x="10463" y="3802"/>
                    <a:pt x="9292" y="1830"/>
                    <a:pt x="7622" y="1830"/>
                  </a:cubicBezTo>
                  <a:cubicBezTo>
                    <a:pt x="7424" y="1830"/>
                    <a:pt x="7218" y="1858"/>
                    <a:pt x="7006" y="1918"/>
                  </a:cubicBezTo>
                  <a:cubicBezTo>
                    <a:pt x="5705" y="2319"/>
                    <a:pt x="4504" y="3353"/>
                    <a:pt x="4304" y="4720"/>
                  </a:cubicBezTo>
                  <a:cubicBezTo>
                    <a:pt x="4137" y="6055"/>
                    <a:pt x="5304" y="7256"/>
                    <a:pt x="6138" y="8190"/>
                  </a:cubicBezTo>
                  <a:cubicBezTo>
                    <a:pt x="6772" y="8857"/>
                    <a:pt x="7473" y="9491"/>
                    <a:pt x="8173" y="10058"/>
                  </a:cubicBezTo>
                  <a:cubicBezTo>
                    <a:pt x="7439" y="9757"/>
                    <a:pt x="6672" y="9557"/>
                    <a:pt x="5972" y="9357"/>
                  </a:cubicBezTo>
                  <a:cubicBezTo>
                    <a:pt x="5183" y="9144"/>
                    <a:pt x="4151" y="8873"/>
                    <a:pt x="3188" y="8873"/>
                  </a:cubicBezTo>
                  <a:cubicBezTo>
                    <a:pt x="2196" y="8873"/>
                    <a:pt x="1276" y="9160"/>
                    <a:pt x="768" y="10091"/>
                  </a:cubicBezTo>
                  <a:cubicBezTo>
                    <a:pt x="134" y="11258"/>
                    <a:pt x="1" y="12860"/>
                    <a:pt x="801" y="13994"/>
                  </a:cubicBezTo>
                  <a:cubicBezTo>
                    <a:pt x="1602" y="15061"/>
                    <a:pt x="3303" y="15128"/>
                    <a:pt x="4504" y="15161"/>
                  </a:cubicBezTo>
                  <a:cubicBezTo>
                    <a:pt x="4729" y="15170"/>
                    <a:pt x="4956" y="15174"/>
                    <a:pt x="5185" y="15174"/>
                  </a:cubicBezTo>
                  <a:cubicBezTo>
                    <a:pt x="5869" y="15174"/>
                    <a:pt x="6564" y="15136"/>
                    <a:pt x="7239" y="15061"/>
                  </a:cubicBezTo>
                  <a:lnTo>
                    <a:pt x="7239" y="15061"/>
                  </a:lnTo>
                  <a:cubicBezTo>
                    <a:pt x="6539" y="15395"/>
                    <a:pt x="5871" y="15728"/>
                    <a:pt x="5204" y="16129"/>
                  </a:cubicBezTo>
                  <a:cubicBezTo>
                    <a:pt x="3803" y="16896"/>
                    <a:pt x="1468" y="18263"/>
                    <a:pt x="2035" y="20298"/>
                  </a:cubicBezTo>
                  <a:cubicBezTo>
                    <a:pt x="2436" y="21532"/>
                    <a:pt x="3403" y="22800"/>
                    <a:pt x="4804" y="23000"/>
                  </a:cubicBezTo>
                  <a:cubicBezTo>
                    <a:pt x="4907" y="23016"/>
                    <a:pt x="5008" y="23023"/>
                    <a:pt x="5109" y="23023"/>
                  </a:cubicBezTo>
                  <a:cubicBezTo>
                    <a:pt x="6321" y="23023"/>
                    <a:pt x="7411" y="21969"/>
                    <a:pt x="8273" y="21199"/>
                  </a:cubicBezTo>
                  <a:cubicBezTo>
                    <a:pt x="8907" y="20565"/>
                    <a:pt x="9541" y="19898"/>
                    <a:pt x="10141" y="19197"/>
                  </a:cubicBezTo>
                  <a:lnTo>
                    <a:pt x="10141" y="19197"/>
                  </a:lnTo>
                  <a:cubicBezTo>
                    <a:pt x="9841" y="19931"/>
                    <a:pt x="9641" y="20699"/>
                    <a:pt x="9441" y="21399"/>
                  </a:cubicBezTo>
                  <a:cubicBezTo>
                    <a:pt x="9007" y="23000"/>
                    <a:pt x="8307" y="25635"/>
                    <a:pt x="10141" y="26636"/>
                  </a:cubicBezTo>
                  <a:cubicBezTo>
                    <a:pt x="10745" y="26981"/>
                    <a:pt x="11456" y="27175"/>
                    <a:pt x="12159" y="27175"/>
                  </a:cubicBezTo>
                  <a:cubicBezTo>
                    <a:pt x="12815" y="27175"/>
                    <a:pt x="13463" y="27006"/>
                    <a:pt x="14011" y="26636"/>
                  </a:cubicBezTo>
                  <a:cubicBezTo>
                    <a:pt x="15111" y="25836"/>
                    <a:pt x="15145" y="24134"/>
                    <a:pt x="15211" y="22900"/>
                  </a:cubicBezTo>
                  <a:cubicBezTo>
                    <a:pt x="15278" y="21999"/>
                    <a:pt x="15211" y="21065"/>
                    <a:pt x="15145" y="20165"/>
                  </a:cubicBezTo>
                  <a:lnTo>
                    <a:pt x="15145" y="20165"/>
                  </a:lnTo>
                  <a:cubicBezTo>
                    <a:pt x="15478" y="20865"/>
                    <a:pt x="15812" y="21532"/>
                    <a:pt x="16179" y="22200"/>
                  </a:cubicBezTo>
                  <a:cubicBezTo>
                    <a:pt x="16926" y="23455"/>
                    <a:pt x="18076" y="25488"/>
                    <a:pt x="19747" y="25488"/>
                  </a:cubicBezTo>
                  <a:cubicBezTo>
                    <a:pt x="19940" y="25488"/>
                    <a:pt x="20141" y="25461"/>
                    <a:pt x="20348" y="25402"/>
                  </a:cubicBezTo>
                  <a:cubicBezTo>
                    <a:pt x="21649" y="25068"/>
                    <a:pt x="22850" y="24034"/>
                    <a:pt x="23117" y="22700"/>
                  </a:cubicBezTo>
                  <a:cubicBezTo>
                    <a:pt x="23351" y="21366"/>
                    <a:pt x="22183" y="20098"/>
                    <a:pt x="21349" y="19197"/>
                  </a:cubicBezTo>
                  <a:cubicBezTo>
                    <a:pt x="20715" y="18497"/>
                    <a:pt x="20048" y="17863"/>
                    <a:pt x="19348" y="17263"/>
                  </a:cubicBezTo>
                  <a:lnTo>
                    <a:pt x="19348" y="17263"/>
                  </a:lnTo>
                  <a:cubicBezTo>
                    <a:pt x="20048" y="17563"/>
                    <a:pt x="20815" y="17830"/>
                    <a:pt x="21516" y="18030"/>
                  </a:cubicBezTo>
                  <a:cubicBezTo>
                    <a:pt x="22328" y="18267"/>
                    <a:pt x="23389" y="18564"/>
                    <a:pt x="24373" y="18564"/>
                  </a:cubicBezTo>
                  <a:cubicBezTo>
                    <a:pt x="25328" y="18564"/>
                    <a:pt x="26210" y="18284"/>
                    <a:pt x="26720" y="17396"/>
                  </a:cubicBezTo>
                  <a:cubicBezTo>
                    <a:pt x="27353" y="16295"/>
                    <a:pt x="27520" y="14661"/>
                    <a:pt x="26820" y="13493"/>
                  </a:cubicBezTo>
                  <a:cubicBezTo>
                    <a:pt x="26019" y="12359"/>
                    <a:pt x="24318" y="12326"/>
                    <a:pt x="23084" y="12226"/>
                  </a:cubicBezTo>
                  <a:cubicBezTo>
                    <a:pt x="22740" y="12200"/>
                    <a:pt x="22391" y="12189"/>
                    <a:pt x="22041" y="12189"/>
                  </a:cubicBezTo>
                  <a:cubicBezTo>
                    <a:pt x="21474" y="12189"/>
                    <a:pt x="20905" y="12218"/>
                    <a:pt x="20348" y="12259"/>
                  </a:cubicBezTo>
                  <a:cubicBezTo>
                    <a:pt x="21049" y="11992"/>
                    <a:pt x="21716" y="11659"/>
                    <a:pt x="22383" y="11258"/>
                  </a:cubicBezTo>
                  <a:cubicBezTo>
                    <a:pt x="23851" y="10491"/>
                    <a:pt x="26186" y="9157"/>
                    <a:pt x="25652" y="7156"/>
                  </a:cubicBezTo>
                  <a:cubicBezTo>
                    <a:pt x="25319" y="5888"/>
                    <a:pt x="24251" y="4654"/>
                    <a:pt x="22917" y="4387"/>
                  </a:cubicBezTo>
                  <a:cubicBezTo>
                    <a:pt x="22799" y="4366"/>
                    <a:pt x="22682" y="4357"/>
                    <a:pt x="22566" y="4357"/>
                  </a:cubicBezTo>
                  <a:cubicBezTo>
                    <a:pt x="21367" y="4357"/>
                    <a:pt x="20266" y="5389"/>
                    <a:pt x="19414" y="6088"/>
                  </a:cubicBezTo>
                  <a:cubicBezTo>
                    <a:pt x="18514" y="6855"/>
                    <a:pt x="17747" y="7723"/>
                    <a:pt x="17013" y="8657"/>
                  </a:cubicBezTo>
                  <a:cubicBezTo>
                    <a:pt x="17413" y="7689"/>
                    <a:pt x="17713" y="6689"/>
                    <a:pt x="17980" y="5721"/>
                  </a:cubicBezTo>
                  <a:cubicBezTo>
                    <a:pt x="18380" y="4087"/>
                    <a:pt x="19014" y="1518"/>
                    <a:pt x="17180" y="517"/>
                  </a:cubicBezTo>
                  <a:cubicBezTo>
                    <a:pt x="16583" y="193"/>
                    <a:pt x="15864" y="0"/>
                    <a:pt x="151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18"/>
            <p:cNvSpPr/>
            <p:nvPr/>
          </p:nvSpPr>
          <p:spPr>
            <a:xfrm>
              <a:off x="3346725" y="1700000"/>
              <a:ext cx="58400" cy="283550"/>
            </a:xfrm>
            <a:custGeom>
              <a:avLst/>
              <a:gdLst/>
              <a:ahLst/>
              <a:cxnLst/>
              <a:rect l="l" t="t" r="r" b="b"/>
              <a:pathLst>
                <a:path w="2336" h="11342" fill="none" extrusionOk="0">
                  <a:moveTo>
                    <a:pt x="1602" y="8606"/>
                  </a:moveTo>
                  <a:cubicBezTo>
                    <a:pt x="1969" y="5738"/>
                    <a:pt x="2336" y="2869"/>
                    <a:pt x="1869" y="0"/>
                  </a:cubicBezTo>
                  <a:cubicBezTo>
                    <a:pt x="1602" y="3836"/>
                    <a:pt x="968" y="7606"/>
                    <a:pt x="1" y="11342"/>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8"/>
            <p:cNvSpPr/>
            <p:nvPr/>
          </p:nvSpPr>
          <p:spPr>
            <a:xfrm>
              <a:off x="3198300" y="1710825"/>
              <a:ext cx="193475" cy="174325"/>
            </a:xfrm>
            <a:custGeom>
              <a:avLst/>
              <a:gdLst/>
              <a:ahLst/>
              <a:cxnLst/>
              <a:rect l="l" t="t" r="r" b="b"/>
              <a:pathLst>
                <a:path w="7739" h="6973" fill="none" extrusionOk="0">
                  <a:moveTo>
                    <a:pt x="167" y="6972"/>
                  </a:moveTo>
                  <a:cubicBezTo>
                    <a:pt x="2835" y="4804"/>
                    <a:pt x="5371" y="2503"/>
                    <a:pt x="7739" y="1"/>
                  </a:cubicBezTo>
                  <a:cubicBezTo>
                    <a:pt x="5070" y="1735"/>
                    <a:pt x="2502" y="3603"/>
                    <a:pt x="0" y="5505"/>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18"/>
            <p:cNvSpPr/>
            <p:nvPr/>
          </p:nvSpPr>
          <p:spPr>
            <a:xfrm>
              <a:off x="3188275" y="1699150"/>
              <a:ext cx="193500" cy="122625"/>
            </a:xfrm>
            <a:custGeom>
              <a:avLst/>
              <a:gdLst/>
              <a:ahLst/>
              <a:cxnLst/>
              <a:rect l="l" t="t" r="r" b="b"/>
              <a:pathLst>
                <a:path w="7740" h="4905" fill="none" extrusionOk="0">
                  <a:moveTo>
                    <a:pt x="7740" y="1"/>
                  </a:moveTo>
                  <a:cubicBezTo>
                    <a:pt x="5004" y="1402"/>
                    <a:pt x="2436" y="3003"/>
                    <a:pt x="1" y="4904"/>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18"/>
            <p:cNvSpPr/>
            <p:nvPr/>
          </p:nvSpPr>
          <p:spPr>
            <a:xfrm>
              <a:off x="3379250" y="1689150"/>
              <a:ext cx="180150" cy="245200"/>
            </a:xfrm>
            <a:custGeom>
              <a:avLst/>
              <a:gdLst/>
              <a:ahLst/>
              <a:cxnLst/>
              <a:rect l="l" t="t" r="r" b="b"/>
              <a:pathLst>
                <a:path w="7206" h="9808" fill="none" extrusionOk="0">
                  <a:moveTo>
                    <a:pt x="7206" y="9808"/>
                  </a:moveTo>
                  <a:cubicBezTo>
                    <a:pt x="4304" y="6972"/>
                    <a:pt x="1835" y="3636"/>
                    <a:pt x="1" y="1"/>
                  </a:cubicBezTo>
                  <a:cubicBezTo>
                    <a:pt x="2369" y="2035"/>
                    <a:pt x="4270" y="4570"/>
                    <a:pt x="5871" y="7272"/>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18"/>
            <p:cNvSpPr/>
            <p:nvPr/>
          </p:nvSpPr>
          <p:spPr>
            <a:xfrm>
              <a:off x="3412600" y="1705000"/>
              <a:ext cx="180150" cy="184325"/>
            </a:xfrm>
            <a:custGeom>
              <a:avLst/>
              <a:gdLst/>
              <a:ahLst/>
              <a:cxnLst/>
              <a:rect l="l" t="t" r="r" b="b"/>
              <a:pathLst>
                <a:path w="7206" h="7373" fill="none" extrusionOk="0">
                  <a:moveTo>
                    <a:pt x="7206" y="7372"/>
                  </a:moveTo>
                  <a:cubicBezTo>
                    <a:pt x="5138" y="4637"/>
                    <a:pt x="2703" y="2169"/>
                    <a:pt x="1" y="0"/>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8"/>
            <p:cNvSpPr/>
            <p:nvPr/>
          </p:nvSpPr>
          <p:spPr>
            <a:xfrm>
              <a:off x="3430125" y="1694150"/>
              <a:ext cx="239350" cy="38400"/>
            </a:xfrm>
            <a:custGeom>
              <a:avLst/>
              <a:gdLst/>
              <a:ahLst/>
              <a:cxnLst/>
              <a:rect l="l" t="t" r="r" b="b"/>
              <a:pathLst>
                <a:path w="9574" h="1536" fill="none" extrusionOk="0">
                  <a:moveTo>
                    <a:pt x="7906" y="1"/>
                  </a:moveTo>
                  <a:cubicBezTo>
                    <a:pt x="5304" y="34"/>
                    <a:pt x="2602" y="201"/>
                    <a:pt x="0" y="268"/>
                  </a:cubicBezTo>
                  <a:cubicBezTo>
                    <a:pt x="3103" y="1168"/>
                    <a:pt x="6338" y="1535"/>
                    <a:pt x="9574" y="1368"/>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8"/>
            <p:cNvSpPr/>
            <p:nvPr/>
          </p:nvSpPr>
          <p:spPr>
            <a:xfrm>
              <a:off x="3421775" y="1706675"/>
              <a:ext cx="172650" cy="57550"/>
            </a:xfrm>
            <a:custGeom>
              <a:avLst/>
              <a:gdLst/>
              <a:ahLst/>
              <a:cxnLst/>
              <a:rect l="l" t="t" r="r" b="b"/>
              <a:pathLst>
                <a:path w="6906" h="2302" fill="none" extrusionOk="0">
                  <a:moveTo>
                    <a:pt x="6906" y="2302"/>
                  </a:moveTo>
                  <a:cubicBezTo>
                    <a:pt x="4471" y="1935"/>
                    <a:pt x="2136" y="1134"/>
                    <a:pt x="1" y="0"/>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18"/>
            <p:cNvSpPr/>
            <p:nvPr/>
          </p:nvSpPr>
          <p:spPr>
            <a:xfrm>
              <a:off x="3415100" y="1530700"/>
              <a:ext cx="223525" cy="160975"/>
            </a:xfrm>
            <a:custGeom>
              <a:avLst/>
              <a:gdLst/>
              <a:ahLst/>
              <a:cxnLst/>
              <a:rect l="l" t="t" r="r" b="b"/>
              <a:pathLst>
                <a:path w="8941" h="6439" fill="none" extrusionOk="0">
                  <a:moveTo>
                    <a:pt x="8941" y="1"/>
                  </a:moveTo>
                  <a:lnTo>
                    <a:pt x="7206" y="1368"/>
                  </a:lnTo>
                  <a:cubicBezTo>
                    <a:pt x="4904" y="3203"/>
                    <a:pt x="2569" y="5038"/>
                    <a:pt x="1" y="6439"/>
                  </a:cubicBezTo>
                  <a:cubicBezTo>
                    <a:pt x="1735" y="4104"/>
                    <a:pt x="3904" y="2002"/>
                    <a:pt x="6272" y="30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8"/>
            <p:cNvSpPr/>
            <p:nvPr/>
          </p:nvSpPr>
          <p:spPr>
            <a:xfrm>
              <a:off x="3444300" y="1576575"/>
              <a:ext cx="183475" cy="120100"/>
            </a:xfrm>
            <a:custGeom>
              <a:avLst/>
              <a:gdLst/>
              <a:ahLst/>
              <a:cxnLst/>
              <a:rect l="l" t="t" r="r" b="b"/>
              <a:pathLst>
                <a:path w="7339" h="4804" fill="none" extrusionOk="0">
                  <a:moveTo>
                    <a:pt x="7339" y="0"/>
                  </a:moveTo>
                  <a:cubicBezTo>
                    <a:pt x="6071" y="868"/>
                    <a:pt x="4770" y="1802"/>
                    <a:pt x="3536" y="2669"/>
                  </a:cubicBezTo>
                  <a:cubicBezTo>
                    <a:pt x="2402" y="3469"/>
                    <a:pt x="1268" y="4270"/>
                    <a:pt x="0" y="4804"/>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18"/>
            <p:cNvSpPr/>
            <p:nvPr/>
          </p:nvSpPr>
          <p:spPr>
            <a:xfrm>
              <a:off x="3423450" y="1403125"/>
              <a:ext cx="59225" cy="260200"/>
            </a:xfrm>
            <a:custGeom>
              <a:avLst/>
              <a:gdLst/>
              <a:ahLst/>
              <a:cxnLst/>
              <a:rect l="l" t="t" r="r" b="b"/>
              <a:pathLst>
                <a:path w="2369" h="10408" fill="none" extrusionOk="0">
                  <a:moveTo>
                    <a:pt x="2269" y="1468"/>
                  </a:moveTo>
                  <a:cubicBezTo>
                    <a:pt x="2369" y="4570"/>
                    <a:pt x="1535" y="7672"/>
                    <a:pt x="0" y="10407"/>
                  </a:cubicBezTo>
                  <a:cubicBezTo>
                    <a:pt x="534" y="6938"/>
                    <a:pt x="768" y="3503"/>
                    <a:pt x="467" y="0"/>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18"/>
            <p:cNvSpPr/>
            <p:nvPr/>
          </p:nvSpPr>
          <p:spPr>
            <a:xfrm>
              <a:off x="3399275" y="1448150"/>
              <a:ext cx="22525" cy="246875"/>
            </a:xfrm>
            <a:custGeom>
              <a:avLst/>
              <a:gdLst/>
              <a:ahLst/>
              <a:cxnLst/>
              <a:rect l="l" t="t" r="r" b="b"/>
              <a:pathLst>
                <a:path w="901" h="9875" fill="none" extrusionOk="0">
                  <a:moveTo>
                    <a:pt x="634" y="0"/>
                  </a:moveTo>
                  <a:cubicBezTo>
                    <a:pt x="901" y="3303"/>
                    <a:pt x="701" y="6638"/>
                    <a:pt x="0" y="9874"/>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18"/>
            <p:cNvSpPr/>
            <p:nvPr/>
          </p:nvSpPr>
          <p:spPr>
            <a:xfrm>
              <a:off x="3231650" y="1459825"/>
              <a:ext cx="164300" cy="216850"/>
            </a:xfrm>
            <a:custGeom>
              <a:avLst/>
              <a:gdLst/>
              <a:ahLst/>
              <a:cxnLst/>
              <a:rect l="l" t="t" r="r" b="b"/>
              <a:pathLst>
                <a:path w="6572" h="8674" fill="none" extrusionOk="0">
                  <a:moveTo>
                    <a:pt x="100" y="0"/>
                  </a:moveTo>
                  <a:cubicBezTo>
                    <a:pt x="2169" y="3002"/>
                    <a:pt x="4270" y="5871"/>
                    <a:pt x="6572" y="8673"/>
                  </a:cubicBezTo>
                  <a:cubicBezTo>
                    <a:pt x="4203" y="6705"/>
                    <a:pt x="2002" y="4637"/>
                    <a:pt x="0" y="2302"/>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18"/>
            <p:cNvSpPr/>
            <p:nvPr/>
          </p:nvSpPr>
          <p:spPr>
            <a:xfrm>
              <a:off x="3312525" y="1509850"/>
              <a:ext cx="106775" cy="171825"/>
            </a:xfrm>
            <a:custGeom>
              <a:avLst/>
              <a:gdLst/>
              <a:ahLst/>
              <a:cxnLst/>
              <a:rect l="l" t="t" r="r" b="b"/>
              <a:pathLst>
                <a:path w="4271" h="6873" fill="none" extrusionOk="0">
                  <a:moveTo>
                    <a:pt x="4271" y="6872"/>
                  </a:moveTo>
                  <a:cubicBezTo>
                    <a:pt x="3270" y="4371"/>
                    <a:pt x="1802" y="2002"/>
                    <a:pt x="1" y="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18"/>
            <p:cNvSpPr/>
            <p:nvPr/>
          </p:nvSpPr>
          <p:spPr>
            <a:xfrm>
              <a:off x="3129075" y="1652450"/>
              <a:ext cx="246875" cy="30900"/>
            </a:xfrm>
            <a:custGeom>
              <a:avLst/>
              <a:gdLst/>
              <a:ahLst/>
              <a:cxnLst/>
              <a:rect l="l" t="t" r="r" b="b"/>
              <a:pathLst>
                <a:path w="9875" h="1236" fill="none" extrusionOk="0">
                  <a:moveTo>
                    <a:pt x="9874" y="1235"/>
                  </a:moveTo>
                  <a:cubicBezTo>
                    <a:pt x="6638" y="468"/>
                    <a:pt x="3336" y="101"/>
                    <a:pt x="0" y="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8"/>
            <p:cNvSpPr/>
            <p:nvPr/>
          </p:nvSpPr>
          <p:spPr>
            <a:xfrm>
              <a:off x="3195775" y="1624950"/>
              <a:ext cx="163475" cy="45875"/>
            </a:xfrm>
            <a:custGeom>
              <a:avLst/>
              <a:gdLst/>
              <a:ahLst/>
              <a:cxnLst/>
              <a:rect l="l" t="t" r="r" b="b"/>
              <a:pathLst>
                <a:path w="6539" h="1835" fill="none" extrusionOk="0">
                  <a:moveTo>
                    <a:pt x="6539" y="1835"/>
                  </a:moveTo>
                  <a:cubicBezTo>
                    <a:pt x="4437" y="1034"/>
                    <a:pt x="2269" y="400"/>
                    <a:pt x="1" y="0"/>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18"/>
            <p:cNvSpPr/>
            <p:nvPr/>
          </p:nvSpPr>
          <p:spPr>
            <a:xfrm>
              <a:off x="3233325" y="1679975"/>
              <a:ext cx="125925" cy="12525"/>
            </a:xfrm>
            <a:custGeom>
              <a:avLst/>
              <a:gdLst/>
              <a:ahLst/>
              <a:cxnLst/>
              <a:rect l="l" t="t" r="r" b="b"/>
              <a:pathLst>
                <a:path w="5037" h="501" fill="none" extrusionOk="0">
                  <a:moveTo>
                    <a:pt x="5037" y="501"/>
                  </a:moveTo>
                  <a:cubicBezTo>
                    <a:pt x="3436" y="134"/>
                    <a:pt x="1668" y="1"/>
                    <a:pt x="0" y="20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18"/>
            <p:cNvSpPr/>
            <p:nvPr/>
          </p:nvSpPr>
          <p:spPr>
            <a:xfrm>
              <a:off x="3316700" y="1594075"/>
              <a:ext cx="187675" cy="187675"/>
            </a:xfrm>
            <a:custGeom>
              <a:avLst/>
              <a:gdLst/>
              <a:ahLst/>
              <a:cxnLst/>
              <a:rect l="l" t="t" r="r" b="b"/>
              <a:pathLst>
                <a:path w="7507" h="7507" extrusionOk="0">
                  <a:moveTo>
                    <a:pt x="3770" y="1"/>
                  </a:moveTo>
                  <a:cubicBezTo>
                    <a:pt x="1669" y="1"/>
                    <a:pt x="1" y="1702"/>
                    <a:pt x="1" y="3770"/>
                  </a:cubicBezTo>
                  <a:cubicBezTo>
                    <a:pt x="1" y="5838"/>
                    <a:pt x="1669" y="7506"/>
                    <a:pt x="3770" y="7506"/>
                  </a:cubicBezTo>
                  <a:cubicBezTo>
                    <a:pt x="5838" y="7506"/>
                    <a:pt x="7506" y="5838"/>
                    <a:pt x="7506" y="3770"/>
                  </a:cubicBezTo>
                  <a:cubicBezTo>
                    <a:pt x="7506" y="1702"/>
                    <a:pt x="5838" y="1"/>
                    <a:pt x="3770"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18"/>
            <p:cNvSpPr/>
            <p:nvPr/>
          </p:nvSpPr>
          <p:spPr>
            <a:xfrm>
              <a:off x="3335875" y="1613275"/>
              <a:ext cx="149300" cy="150125"/>
            </a:xfrm>
            <a:custGeom>
              <a:avLst/>
              <a:gdLst/>
              <a:ahLst/>
              <a:cxnLst/>
              <a:rect l="l" t="t" r="r" b="b"/>
              <a:pathLst>
                <a:path w="5972" h="6005" extrusionOk="0">
                  <a:moveTo>
                    <a:pt x="3003" y="0"/>
                  </a:moveTo>
                  <a:cubicBezTo>
                    <a:pt x="1335" y="0"/>
                    <a:pt x="1" y="1334"/>
                    <a:pt x="1" y="3002"/>
                  </a:cubicBezTo>
                  <a:cubicBezTo>
                    <a:pt x="1" y="4637"/>
                    <a:pt x="1335" y="6004"/>
                    <a:pt x="3003" y="6004"/>
                  </a:cubicBezTo>
                  <a:cubicBezTo>
                    <a:pt x="4638" y="6004"/>
                    <a:pt x="5972" y="4637"/>
                    <a:pt x="5972" y="3002"/>
                  </a:cubicBezTo>
                  <a:cubicBezTo>
                    <a:pt x="5972" y="1334"/>
                    <a:pt x="4638" y="0"/>
                    <a:pt x="30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18"/>
            <p:cNvSpPr/>
            <p:nvPr/>
          </p:nvSpPr>
          <p:spPr>
            <a:xfrm>
              <a:off x="3363400" y="648600"/>
              <a:ext cx="973225" cy="956600"/>
            </a:xfrm>
            <a:custGeom>
              <a:avLst/>
              <a:gdLst/>
              <a:ahLst/>
              <a:cxnLst/>
              <a:rect l="l" t="t" r="r" b="b"/>
              <a:pathLst>
                <a:path w="38929" h="38264" extrusionOk="0">
                  <a:moveTo>
                    <a:pt x="21403" y="1"/>
                  </a:moveTo>
                  <a:cubicBezTo>
                    <a:pt x="20460" y="1"/>
                    <a:pt x="19536" y="252"/>
                    <a:pt x="18781" y="827"/>
                  </a:cubicBezTo>
                  <a:cubicBezTo>
                    <a:pt x="17213" y="1961"/>
                    <a:pt x="17180" y="4329"/>
                    <a:pt x="17146" y="6097"/>
                  </a:cubicBezTo>
                  <a:cubicBezTo>
                    <a:pt x="17113" y="7398"/>
                    <a:pt x="17146" y="8666"/>
                    <a:pt x="17313" y="9967"/>
                  </a:cubicBezTo>
                  <a:cubicBezTo>
                    <a:pt x="16846" y="8966"/>
                    <a:pt x="16346" y="7998"/>
                    <a:pt x="15812" y="7098"/>
                  </a:cubicBezTo>
                  <a:cubicBezTo>
                    <a:pt x="14772" y="5315"/>
                    <a:pt x="13098" y="2528"/>
                    <a:pt x="10765" y="2528"/>
                  </a:cubicBezTo>
                  <a:cubicBezTo>
                    <a:pt x="10478" y="2528"/>
                    <a:pt x="10181" y="2570"/>
                    <a:pt x="9874" y="2661"/>
                  </a:cubicBezTo>
                  <a:cubicBezTo>
                    <a:pt x="8107" y="3228"/>
                    <a:pt x="6372" y="4663"/>
                    <a:pt x="6105" y="6597"/>
                  </a:cubicBezTo>
                  <a:cubicBezTo>
                    <a:pt x="5805" y="8465"/>
                    <a:pt x="7473" y="10233"/>
                    <a:pt x="8640" y="11468"/>
                  </a:cubicBezTo>
                  <a:cubicBezTo>
                    <a:pt x="9508" y="12402"/>
                    <a:pt x="10508" y="13269"/>
                    <a:pt x="11509" y="14103"/>
                  </a:cubicBezTo>
                  <a:cubicBezTo>
                    <a:pt x="10475" y="13736"/>
                    <a:pt x="9441" y="13402"/>
                    <a:pt x="8440" y="13135"/>
                  </a:cubicBezTo>
                  <a:cubicBezTo>
                    <a:pt x="7318" y="12855"/>
                    <a:pt x="5853" y="12477"/>
                    <a:pt x="4490" y="12477"/>
                  </a:cubicBezTo>
                  <a:cubicBezTo>
                    <a:pt x="3097" y="12477"/>
                    <a:pt x="1810" y="12872"/>
                    <a:pt x="1102" y="14170"/>
                  </a:cubicBezTo>
                  <a:cubicBezTo>
                    <a:pt x="168" y="15804"/>
                    <a:pt x="1" y="18072"/>
                    <a:pt x="1135" y="19640"/>
                  </a:cubicBezTo>
                  <a:cubicBezTo>
                    <a:pt x="2269" y="21175"/>
                    <a:pt x="4637" y="21241"/>
                    <a:pt x="6372" y="21308"/>
                  </a:cubicBezTo>
                  <a:cubicBezTo>
                    <a:pt x="6741" y="21336"/>
                    <a:pt x="7110" y="21349"/>
                    <a:pt x="7478" y="21349"/>
                  </a:cubicBezTo>
                  <a:cubicBezTo>
                    <a:pt x="8410" y="21349"/>
                    <a:pt x="9343" y="21270"/>
                    <a:pt x="10275" y="21175"/>
                  </a:cubicBezTo>
                  <a:lnTo>
                    <a:pt x="10275" y="21175"/>
                  </a:lnTo>
                  <a:cubicBezTo>
                    <a:pt x="9274" y="21608"/>
                    <a:pt x="8307" y="22109"/>
                    <a:pt x="7373" y="22642"/>
                  </a:cubicBezTo>
                  <a:cubicBezTo>
                    <a:pt x="5371" y="23810"/>
                    <a:pt x="2102" y="25778"/>
                    <a:pt x="2936" y="28580"/>
                  </a:cubicBezTo>
                  <a:cubicBezTo>
                    <a:pt x="3437" y="30348"/>
                    <a:pt x="4871" y="32082"/>
                    <a:pt x="6806" y="32416"/>
                  </a:cubicBezTo>
                  <a:cubicBezTo>
                    <a:pt x="6973" y="32445"/>
                    <a:pt x="7140" y="32459"/>
                    <a:pt x="7305" y="32459"/>
                  </a:cubicBezTo>
                  <a:cubicBezTo>
                    <a:pt x="9009" y="32459"/>
                    <a:pt x="10553" y="30979"/>
                    <a:pt x="11709" y="29914"/>
                  </a:cubicBezTo>
                  <a:cubicBezTo>
                    <a:pt x="12676" y="29014"/>
                    <a:pt x="13544" y="28080"/>
                    <a:pt x="14378" y="27079"/>
                  </a:cubicBezTo>
                  <a:lnTo>
                    <a:pt x="14378" y="27079"/>
                  </a:lnTo>
                  <a:cubicBezTo>
                    <a:pt x="14011" y="28113"/>
                    <a:pt x="13677" y="29114"/>
                    <a:pt x="13377" y="30148"/>
                  </a:cubicBezTo>
                  <a:cubicBezTo>
                    <a:pt x="12777" y="32349"/>
                    <a:pt x="11809" y="36085"/>
                    <a:pt x="14344" y="37486"/>
                  </a:cubicBezTo>
                  <a:cubicBezTo>
                    <a:pt x="15201" y="37976"/>
                    <a:pt x="16222" y="38264"/>
                    <a:pt x="17231" y="38264"/>
                  </a:cubicBezTo>
                  <a:cubicBezTo>
                    <a:pt x="18147" y="38264"/>
                    <a:pt x="19053" y="38026"/>
                    <a:pt x="19815" y="37486"/>
                  </a:cubicBezTo>
                  <a:cubicBezTo>
                    <a:pt x="21349" y="36385"/>
                    <a:pt x="21449" y="33984"/>
                    <a:pt x="21516" y="32249"/>
                  </a:cubicBezTo>
                  <a:cubicBezTo>
                    <a:pt x="21549" y="30948"/>
                    <a:pt x="21516" y="29647"/>
                    <a:pt x="21383" y="28380"/>
                  </a:cubicBezTo>
                  <a:lnTo>
                    <a:pt x="21383" y="28380"/>
                  </a:lnTo>
                  <a:cubicBezTo>
                    <a:pt x="21850" y="29414"/>
                    <a:pt x="22350" y="30348"/>
                    <a:pt x="22850" y="31282"/>
                  </a:cubicBezTo>
                  <a:cubicBezTo>
                    <a:pt x="23896" y="33103"/>
                    <a:pt x="25502" y="35941"/>
                    <a:pt x="27862" y="35941"/>
                  </a:cubicBezTo>
                  <a:cubicBezTo>
                    <a:pt x="28138" y="35941"/>
                    <a:pt x="28424" y="35902"/>
                    <a:pt x="28721" y="35818"/>
                  </a:cubicBezTo>
                  <a:cubicBezTo>
                    <a:pt x="30523" y="35318"/>
                    <a:pt x="32290" y="33917"/>
                    <a:pt x="32624" y="31982"/>
                  </a:cubicBezTo>
                  <a:cubicBezTo>
                    <a:pt x="32958" y="30114"/>
                    <a:pt x="31323" y="28380"/>
                    <a:pt x="30156" y="27079"/>
                  </a:cubicBezTo>
                  <a:cubicBezTo>
                    <a:pt x="29288" y="26078"/>
                    <a:pt x="28321" y="25211"/>
                    <a:pt x="27320" y="24377"/>
                  </a:cubicBezTo>
                  <a:lnTo>
                    <a:pt x="27320" y="24377"/>
                  </a:lnTo>
                  <a:cubicBezTo>
                    <a:pt x="28354" y="24777"/>
                    <a:pt x="29355" y="25111"/>
                    <a:pt x="30389" y="25411"/>
                  </a:cubicBezTo>
                  <a:cubicBezTo>
                    <a:pt x="31512" y="25730"/>
                    <a:pt x="32998" y="26132"/>
                    <a:pt x="34385" y="26132"/>
                  </a:cubicBezTo>
                  <a:cubicBezTo>
                    <a:pt x="35756" y="26132"/>
                    <a:pt x="37031" y="25738"/>
                    <a:pt x="37761" y="24477"/>
                  </a:cubicBezTo>
                  <a:cubicBezTo>
                    <a:pt x="38662" y="22876"/>
                    <a:pt x="38929" y="20608"/>
                    <a:pt x="37794" y="18973"/>
                  </a:cubicBezTo>
                  <a:cubicBezTo>
                    <a:pt x="36694" y="17405"/>
                    <a:pt x="34292" y="17338"/>
                    <a:pt x="32557" y="17238"/>
                  </a:cubicBezTo>
                  <a:cubicBezTo>
                    <a:pt x="32057" y="17199"/>
                    <a:pt x="31552" y="17180"/>
                    <a:pt x="31044" y="17180"/>
                  </a:cubicBezTo>
                  <a:cubicBezTo>
                    <a:pt x="30263" y="17180"/>
                    <a:pt x="29476" y="17224"/>
                    <a:pt x="28688" y="17305"/>
                  </a:cubicBezTo>
                  <a:cubicBezTo>
                    <a:pt x="29722" y="16905"/>
                    <a:pt x="30689" y="16404"/>
                    <a:pt x="31623" y="15904"/>
                  </a:cubicBezTo>
                  <a:cubicBezTo>
                    <a:pt x="33658" y="14770"/>
                    <a:pt x="36960" y="12902"/>
                    <a:pt x="36193" y="10067"/>
                  </a:cubicBezTo>
                  <a:cubicBezTo>
                    <a:pt x="35693" y="8232"/>
                    <a:pt x="34292" y="6464"/>
                    <a:pt x="32357" y="6130"/>
                  </a:cubicBezTo>
                  <a:cubicBezTo>
                    <a:pt x="32186" y="6101"/>
                    <a:pt x="32017" y="6086"/>
                    <a:pt x="31848" y="6086"/>
                  </a:cubicBezTo>
                  <a:cubicBezTo>
                    <a:pt x="30142" y="6086"/>
                    <a:pt x="28571" y="7533"/>
                    <a:pt x="27387" y="8566"/>
                  </a:cubicBezTo>
                  <a:cubicBezTo>
                    <a:pt x="26153" y="9633"/>
                    <a:pt x="25052" y="10834"/>
                    <a:pt x="24018" y="12135"/>
                  </a:cubicBezTo>
                  <a:cubicBezTo>
                    <a:pt x="24552" y="10800"/>
                    <a:pt x="25019" y="9399"/>
                    <a:pt x="25352" y="8065"/>
                  </a:cubicBezTo>
                  <a:cubicBezTo>
                    <a:pt x="25886" y="5797"/>
                    <a:pt x="26820" y="2094"/>
                    <a:pt x="24218" y="727"/>
                  </a:cubicBezTo>
                  <a:cubicBezTo>
                    <a:pt x="23371" y="269"/>
                    <a:pt x="22377" y="1"/>
                    <a:pt x="214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18"/>
            <p:cNvSpPr/>
            <p:nvPr/>
          </p:nvSpPr>
          <p:spPr>
            <a:xfrm>
              <a:off x="3872925" y="889400"/>
              <a:ext cx="337775" cy="248550"/>
            </a:xfrm>
            <a:custGeom>
              <a:avLst/>
              <a:gdLst/>
              <a:ahLst/>
              <a:cxnLst/>
              <a:rect l="l" t="t" r="r" b="b"/>
              <a:pathLst>
                <a:path w="13511" h="9942" fill="none" extrusionOk="0">
                  <a:moveTo>
                    <a:pt x="9107" y="1269"/>
                  </a:moveTo>
                  <a:cubicBezTo>
                    <a:pt x="5805" y="3837"/>
                    <a:pt x="2436" y="6506"/>
                    <a:pt x="1" y="9941"/>
                  </a:cubicBezTo>
                  <a:cubicBezTo>
                    <a:pt x="4237" y="6272"/>
                    <a:pt x="8774" y="2936"/>
                    <a:pt x="13511" y="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18"/>
            <p:cNvSpPr/>
            <p:nvPr/>
          </p:nvSpPr>
          <p:spPr>
            <a:xfrm>
              <a:off x="3887125" y="1122925"/>
              <a:ext cx="375275" cy="60050"/>
            </a:xfrm>
            <a:custGeom>
              <a:avLst/>
              <a:gdLst/>
              <a:ahLst/>
              <a:cxnLst/>
              <a:rect l="l" t="t" r="r" b="b"/>
              <a:pathLst>
                <a:path w="15011" h="2402" fill="none" extrusionOk="0">
                  <a:moveTo>
                    <a:pt x="15011" y="667"/>
                  </a:moveTo>
                  <a:cubicBezTo>
                    <a:pt x="10007" y="167"/>
                    <a:pt x="5004" y="0"/>
                    <a:pt x="0" y="167"/>
                  </a:cubicBezTo>
                  <a:cubicBezTo>
                    <a:pt x="4503" y="1134"/>
                    <a:pt x="9107" y="1835"/>
                    <a:pt x="13710" y="2402"/>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18"/>
            <p:cNvSpPr/>
            <p:nvPr/>
          </p:nvSpPr>
          <p:spPr>
            <a:xfrm>
              <a:off x="3886275" y="1151275"/>
              <a:ext cx="325250" cy="68400"/>
            </a:xfrm>
            <a:custGeom>
              <a:avLst/>
              <a:gdLst/>
              <a:ahLst/>
              <a:cxnLst/>
              <a:rect l="l" t="t" r="r" b="b"/>
              <a:pathLst>
                <a:path w="13010" h="2736" fill="none" extrusionOk="0">
                  <a:moveTo>
                    <a:pt x="1" y="0"/>
                  </a:moveTo>
                  <a:cubicBezTo>
                    <a:pt x="4204" y="1368"/>
                    <a:pt x="8573" y="2302"/>
                    <a:pt x="13010" y="2735"/>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18"/>
            <p:cNvSpPr/>
            <p:nvPr/>
          </p:nvSpPr>
          <p:spPr>
            <a:xfrm>
              <a:off x="3867100" y="724300"/>
              <a:ext cx="75075" cy="439500"/>
            </a:xfrm>
            <a:custGeom>
              <a:avLst/>
              <a:gdLst/>
              <a:ahLst/>
              <a:cxnLst/>
              <a:rect l="l" t="t" r="r" b="b"/>
              <a:pathLst>
                <a:path w="3003" h="17580" fill="none" extrusionOk="0">
                  <a:moveTo>
                    <a:pt x="2869" y="0"/>
                  </a:moveTo>
                  <a:cubicBezTo>
                    <a:pt x="3003" y="5938"/>
                    <a:pt x="2135" y="11909"/>
                    <a:pt x="367" y="17580"/>
                  </a:cubicBezTo>
                  <a:cubicBezTo>
                    <a:pt x="0" y="13043"/>
                    <a:pt x="634" y="8506"/>
                    <a:pt x="1635" y="4036"/>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18"/>
            <p:cNvSpPr/>
            <p:nvPr/>
          </p:nvSpPr>
          <p:spPr>
            <a:xfrm>
              <a:off x="3842925" y="737625"/>
              <a:ext cx="15850" cy="375300"/>
            </a:xfrm>
            <a:custGeom>
              <a:avLst/>
              <a:gdLst/>
              <a:ahLst/>
              <a:cxnLst/>
              <a:rect l="l" t="t" r="r" b="b"/>
              <a:pathLst>
                <a:path w="634" h="15012" fill="none" extrusionOk="0">
                  <a:moveTo>
                    <a:pt x="634" y="1"/>
                  </a:moveTo>
                  <a:cubicBezTo>
                    <a:pt x="0" y="4971"/>
                    <a:pt x="0" y="10041"/>
                    <a:pt x="634" y="15012"/>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18"/>
            <p:cNvSpPr/>
            <p:nvPr/>
          </p:nvSpPr>
          <p:spPr>
            <a:xfrm>
              <a:off x="3616925" y="825200"/>
              <a:ext cx="220175" cy="272725"/>
            </a:xfrm>
            <a:custGeom>
              <a:avLst/>
              <a:gdLst/>
              <a:ahLst/>
              <a:cxnLst/>
              <a:rect l="l" t="t" r="r" b="b"/>
              <a:pathLst>
                <a:path w="8807" h="10909" fill="none" extrusionOk="0">
                  <a:moveTo>
                    <a:pt x="334" y="3169"/>
                  </a:moveTo>
                  <a:cubicBezTo>
                    <a:pt x="3103" y="5738"/>
                    <a:pt x="6038" y="8340"/>
                    <a:pt x="8807" y="10908"/>
                  </a:cubicBezTo>
                  <a:cubicBezTo>
                    <a:pt x="6505" y="6839"/>
                    <a:pt x="3503" y="3136"/>
                    <a:pt x="0" y="0"/>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18"/>
            <p:cNvSpPr/>
            <p:nvPr/>
          </p:nvSpPr>
          <p:spPr>
            <a:xfrm>
              <a:off x="3729500" y="866900"/>
              <a:ext cx="120950" cy="234350"/>
            </a:xfrm>
            <a:custGeom>
              <a:avLst/>
              <a:gdLst/>
              <a:ahLst/>
              <a:cxnLst/>
              <a:rect l="l" t="t" r="r" b="b"/>
              <a:pathLst>
                <a:path w="4838" h="9374" fill="none" extrusionOk="0">
                  <a:moveTo>
                    <a:pt x="1" y="0"/>
                  </a:moveTo>
                  <a:cubicBezTo>
                    <a:pt x="2135" y="2836"/>
                    <a:pt x="3770" y="6038"/>
                    <a:pt x="4837" y="9374"/>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18"/>
            <p:cNvSpPr/>
            <p:nvPr/>
          </p:nvSpPr>
          <p:spPr>
            <a:xfrm>
              <a:off x="3445125" y="1062875"/>
              <a:ext cx="397825" cy="76750"/>
            </a:xfrm>
            <a:custGeom>
              <a:avLst/>
              <a:gdLst/>
              <a:ahLst/>
              <a:cxnLst/>
              <a:rect l="l" t="t" r="r" b="b"/>
              <a:pathLst>
                <a:path w="15913" h="3070" fill="none" extrusionOk="0">
                  <a:moveTo>
                    <a:pt x="1" y="0"/>
                  </a:moveTo>
                  <a:cubicBezTo>
                    <a:pt x="1068" y="100"/>
                    <a:pt x="2169" y="200"/>
                    <a:pt x="3236" y="334"/>
                  </a:cubicBezTo>
                  <a:cubicBezTo>
                    <a:pt x="7506" y="767"/>
                    <a:pt x="11809" y="1235"/>
                    <a:pt x="15912" y="2435"/>
                  </a:cubicBezTo>
                  <a:cubicBezTo>
                    <a:pt x="11676" y="3069"/>
                    <a:pt x="7339" y="3069"/>
                    <a:pt x="3070" y="2402"/>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18"/>
            <p:cNvSpPr/>
            <p:nvPr/>
          </p:nvSpPr>
          <p:spPr>
            <a:xfrm>
              <a:off x="3504350" y="1026175"/>
              <a:ext cx="315250" cy="61725"/>
            </a:xfrm>
            <a:custGeom>
              <a:avLst/>
              <a:gdLst/>
              <a:ahLst/>
              <a:cxnLst/>
              <a:rect l="l" t="t" r="r" b="b"/>
              <a:pathLst>
                <a:path w="12610" h="2469" fill="none" extrusionOk="0">
                  <a:moveTo>
                    <a:pt x="0" y="1"/>
                  </a:moveTo>
                  <a:cubicBezTo>
                    <a:pt x="2268" y="367"/>
                    <a:pt x="4470" y="734"/>
                    <a:pt x="6705" y="1068"/>
                  </a:cubicBezTo>
                  <a:cubicBezTo>
                    <a:pt x="8706" y="1402"/>
                    <a:pt x="10708" y="1735"/>
                    <a:pt x="12609" y="2469"/>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18"/>
            <p:cNvSpPr/>
            <p:nvPr/>
          </p:nvSpPr>
          <p:spPr>
            <a:xfrm>
              <a:off x="3519350" y="1147100"/>
              <a:ext cx="286075" cy="256050"/>
            </a:xfrm>
            <a:custGeom>
              <a:avLst/>
              <a:gdLst/>
              <a:ahLst/>
              <a:cxnLst/>
              <a:rect l="l" t="t" r="r" b="b"/>
              <a:pathLst>
                <a:path w="11443" h="10242" fill="none" extrusionOk="0">
                  <a:moveTo>
                    <a:pt x="1" y="6939"/>
                  </a:moveTo>
                  <a:cubicBezTo>
                    <a:pt x="3069" y="3636"/>
                    <a:pt x="7106" y="1168"/>
                    <a:pt x="11442" y="0"/>
                  </a:cubicBezTo>
                  <a:cubicBezTo>
                    <a:pt x="7339" y="3103"/>
                    <a:pt x="3603" y="6338"/>
                    <a:pt x="334" y="1024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18"/>
            <p:cNvSpPr/>
            <p:nvPr/>
          </p:nvSpPr>
          <p:spPr>
            <a:xfrm>
              <a:off x="3595250" y="1136250"/>
              <a:ext cx="267700" cy="241025"/>
            </a:xfrm>
            <a:custGeom>
              <a:avLst/>
              <a:gdLst/>
              <a:ahLst/>
              <a:cxnLst/>
              <a:rect l="l" t="t" r="r" b="b"/>
              <a:pathLst>
                <a:path w="10708" h="9641" fill="none" extrusionOk="0">
                  <a:moveTo>
                    <a:pt x="0" y="9641"/>
                  </a:moveTo>
                  <a:cubicBezTo>
                    <a:pt x="3036" y="5905"/>
                    <a:pt x="6671" y="2636"/>
                    <a:pt x="10708" y="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18"/>
            <p:cNvSpPr/>
            <p:nvPr/>
          </p:nvSpPr>
          <p:spPr>
            <a:xfrm>
              <a:off x="3794550" y="1159600"/>
              <a:ext cx="69250" cy="391150"/>
            </a:xfrm>
            <a:custGeom>
              <a:avLst/>
              <a:gdLst/>
              <a:ahLst/>
              <a:cxnLst/>
              <a:rect l="l" t="t" r="r" b="b"/>
              <a:pathLst>
                <a:path w="2770" h="15646" fill="none" extrusionOk="0">
                  <a:moveTo>
                    <a:pt x="0" y="15645"/>
                  </a:moveTo>
                  <a:cubicBezTo>
                    <a:pt x="934" y="10475"/>
                    <a:pt x="1668" y="5271"/>
                    <a:pt x="2102" y="1"/>
                  </a:cubicBezTo>
                  <a:cubicBezTo>
                    <a:pt x="2569" y="4504"/>
                    <a:pt x="2769" y="8874"/>
                    <a:pt x="2435" y="13377"/>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18"/>
            <p:cNvSpPr/>
            <p:nvPr/>
          </p:nvSpPr>
          <p:spPr>
            <a:xfrm>
              <a:off x="3762850" y="1130425"/>
              <a:ext cx="65925" cy="287725"/>
            </a:xfrm>
            <a:custGeom>
              <a:avLst/>
              <a:gdLst/>
              <a:ahLst/>
              <a:cxnLst/>
              <a:rect l="l" t="t" r="r" b="b"/>
              <a:pathLst>
                <a:path w="2637" h="11509" fill="none" extrusionOk="0">
                  <a:moveTo>
                    <a:pt x="2636" y="0"/>
                  </a:moveTo>
                  <a:cubicBezTo>
                    <a:pt x="1135" y="3670"/>
                    <a:pt x="201" y="7539"/>
                    <a:pt x="1" y="11508"/>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18"/>
            <p:cNvSpPr/>
            <p:nvPr/>
          </p:nvSpPr>
          <p:spPr>
            <a:xfrm>
              <a:off x="3874600" y="1172950"/>
              <a:ext cx="226025" cy="285225"/>
            </a:xfrm>
            <a:custGeom>
              <a:avLst/>
              <a:gdLst/>
              <a:ahLst/>
              <a:cxnLst/>
              <a:rect l="l" t="t" r="r" b="b"/>
              <a:pathLst>
                <a:path w="9041" h="11409" fill="none" extrusionOk="0">
                  <a:moveTo>
                    <a:pt x="1" y="0"/>
                  </a:moveTo>
                  <a:cubicBezTo>
                    <a:pt x="2636" y="4103"/>
                    <a:pt x="5671" y="7906"/>
                    <a:pt x="9040" y="11409"/>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18"/>
            <p:cNvSpPr/>
            <p:nvPr/>
          </p:nvSpPr>
          <p:spPr>
            <a:xfrm>
              <a:off x="3878775" y="1203800"/>
              <a:ext cx="122600" cy="214350"/>
            </a:xfrm>
            <a:custGeom>
              <a:avLst/>
              <a:gdLst/>
              <a:ahLst/>
              <a:cxnLst/>
              <a:rect l="l" t="t" r="r" b="b"/>
              <a:pathLst>
                <a:path w="4904" h="8574" fill="none" extrusionOk="0">
                  <a:moveTo>
                    <a:pt x="0" y="1"/>
                  </a:moveTo>
                  <a:cubicBezTo>
                    <a:pt x="1401" y="3003"/>
                    <a:pt x="3036" y="5872"/>
                    <a:pt x="4904" y="8573"/>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18"/>
            <p:cNvSpPr/>
            <p:nvPr/>
          </p:nvSpPr>
          <p:spPr>
            <a:xfrm>
              <a:off x="3901300" y="1180450"/>
              <a:ext cx="123425" cy="136800"/>
            </a:xfrm>
            <a:custGeom>
              <a:avLst/>
              <a:gdLst/>
              <a:ahLst/>
              <a:cxnLst/>
              <a:rect l="l" t="t" r="r" b="b"/>
              <a:pathLst>
                <a:path w="4937" h="5472" fill="none" extrusionOk="0">
                  <a:moveTo>
                    <a:pt x="0" y="1"/>
                  </a:moveTo>
                  <a:cubicBezTo>
                    <a:pt x="1334" y="2102"/>
                    <a:pt x="3002" y="3937"/>
                    <a:pt x="4937" y="547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18"/>
            <p:cNvSpPr/>
            <p:nvPr/>
          </p:nvSpPr>
          <p:spPr>
            <a:xfrm>
              <a:off x="3717000" y="996150"/>
              <a:ext cx="265200" cy="264375"/>
            </a:xfrm>
            <a:custGeom>
              <a:avLst/>
              <a:gdLst/>
              <a:ahLst/>
              <a:cxnLst/>
              <a:rect l="l" t="t" r="r" b="b"/>
              <a:pathLst>
                <a:path w="10608" h="10575" extrusionOk="0">
                  <a:moveTo>
                    <a:pt x="5304" y="1"/>
                  </a:moveTo>
                  <a:cubicBezTo>
                    <a:pt x="2369" y="1"/>
                    <a:pt x="0" y="2369"/>
                    <a:pt x="0" y="5305"/>
                  </a:cubicBezTo>
                  <a:cubicBezTo>
                    <a:pt x="0" y="8207"/>
                    <a:pt x="2369" y="10575"/>
                    <a:pt x="5304" y="10575"/>
                  </a:cubicBezTo>
                  <a:cubicBezTo>
                    <a:pt x="8206" y="10575"/>
                    <a:pt x="10608" y="8207"/>
                    <a:pt x="10608" y="5305"/>
                  </a:cubicBezTo>
                  <a:cubicBezTo>
                    <a:pt x="10608" y="2369"/>
                    <a:pt x="8206" y="1"/>
                    <a:pt x="5304"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18"/>
            <p:cNvSpPr/>
            <p:nvPr/>
          </p:nvSpPr>
          <p:spPr>
            <a:xfrm>
              <a:off x="3732825" y="1022025"/>
              <a:ext cx="233525" cy="212650"/>
            </a:xfrm>
            <a:custGeom>
              <a:avLst/>
              <a:gdLst/>
              <a:ahLst/>
              <a:cxnLst/>
              <a:rect l="l" t="t" r="r" b="b"/>
              <a:pathLst>
                <a:path w="9341" h="8506" extrusionOk="0">
                  <a:moveTo>
                    <a:pt x="4684" y="0"/>
                  </a:moveTo>
                  <a:cubicBezTo>
                    <a:pt x="2725" y="0"/>
                    <a:pt x="963" y="1343"/>
                    <a:pt x="501" y="3336"/>
                  </a:cubicBezTo>
                  <a:cubicBezTo>
                    <a:pt x="1" y="5604"/>
                    <a:pt x="1469" y="7905"/>
                    <a:pt x="3737" y="8406"/>
                  </a:cubicBezTo>
                  <a:cubicBezTo>
                    <a:pt x="4046" y="8473"/>
                    <a:pt x="4355" y="8505"/>
                    <a:pt x="4658" y="8505"/>
                  </a:cubicBezTo>
                  <a:cubicBezTo>
                    <a:pt x="6616" y="8505"/>
                    <a:pt x="8374" y="7163"/>
                    <a:pt x="8807" y="5170"/>
                  </a:cubicBezTo>
                  <a:cubicBezTo>
                    <a:pt x="9341" y="2869"/>
                    <a:pt x="7873" y="600"/>
                    <a:pt x="5605" y="100"/>
                  </a:cubicBezTo>
                  <a:cubicBezTo>
                    <a:pt x="5296" y="33"/>
                    <a:pt x="4987" y="0"/>
                    <a:pt x="46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18"/>
            <p:cNvSpPr/>
            <p:nvPr/>
          </p:nvSpPr>
          <p:spPr>
            <a:xfrm>
              <a:off x="3569375" y="2192850"/>
              <a:ext cx="298575" cy="294425"/>
            </a:xfrm>
            <a:custGeom>
              <a:avLst/>
              <a:gdLst/>
              <a:ahLst/>
              <a:cxnLst/>
              <a:rect l="l" t="t" r="r" b="b"/>
              <a:pathLst>
                <a:path w="11943" h="11777" extrusionOk="0">
                  <a:moveTo>
                    <a:pt x="268" y="0"/>
                  </a:moveTo>
                  <a:lnTo>
                    <a:pt x="268" y="0"/>
                  </a:lnTo>
                  <a:cubicBezTo>
                    <a:pt x="1" y="3036"/>
                    <a:pt x="2569" y="7372"/>
                    <a:pt x="4671" y="9641"/>
                  </a:cubicBezTo>
                  <a:cubicBezTo>
                    <a:pt x="6356" y="11462"/>
                    <a:pt x="7643" y="11777"/>
                    <a:pt x="9705" y="11777"/>
                  </a:cubicBezTo>
                  <a:cubicBezTo>
                    <a:pt x="10173" y="11777"/>
                    <a:pt x="10681" y="11761"/>
                    <a:pt x="11242" y="11742"/>
                  </a:cubicBezTo>
                  <a:cubicBezTo>
                    <a:pt x="11609" y="8807"/>
                    <a:pt x="11943" y="7139"/>
                    <a:pt x="9841" y="5071"/>
                  </a:cubicBezTo>
                  <a:cubicBezTo>
                    <a:pt x="7706" y="3036"/>
                    <a:pt x="3203" y="534"/>
                    <a:pt x="2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18"/>
            <p:cNvSpPr/>
            <p:nvPr/>
          </p:nvSpPr>
          <p:spPr>
            <a:xfrm>
              <a:off x="3629425" y="2257050"/>
              <a:ext cx="221025" cy="228525"/>
            </a:xfrm>
            <a:custGeom>
              <a:avLst/>
              <a:gdLst/>
              <a:ahLst/>
              <a:cxnLst/>
              <a:rect l="l" t="t" r="r" b="b"/>
              <a:pathLst>
                <a:path w="8841" h="9141" fill="none" extrusionOk="0">
                  <a:moveTo>
                    <a:pt x="1" y="1"/>
                  </a:moveTo>
                  <a:cubicBezTo>
                    <a:pt x="434" y="468"/>
                    <a:pt x="8840" y="9141"/>
                    <a:pt x="8840" y="914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18"/>
            <p:cNvSpPr/>
            <p:nvPr/>
          </p:nvSpPr>
          <p:spPr>
            <a:xfrm>
              <a:off x="3845425" y="2202025"/>
              <a:ext cx="303575" cy="285650"/>
            </a:xfrm>
            <a:custGeom>
              <a:avLst/>
              <a:gdLst/>
              <a:ahLst/>
              <a:cxnLst/>
              <a:rect l="l" t="t" r="r" b="b"/>
              <a:pathLst>
                <a:path w="12143" h="11426" extrusionOk="0">
                  <a:moveTo>
                    <a:pt x="11909" y="0"/>
                  </a:moveTo>
                  <a:lnTo>
                    <a:pt x="11909" y="0"/>
                  </a:lnTo>
                  <a:cubicBezTo>
                    <a:pt x="9007" y="467"/>
                    <a:pt x="4403" y="2802"/>
                    <a:pt x="2202" y="4770"/>
                  </a:cubicBezTo>
                  <a:cubicBezTo>
                    <a:pt x="0" y="6705"/>
                    <a:pt x="334" y="8440"/>
                    <a:pt x="567" y="11342"/>
                  </a:cubicBezTo>
                  <a:cubicBezTo>
                    <a:pt x="1356" y="11385"/>
                    <a:pt x="2036" y="11425"/>
                    <a:pt x="2648" y="11425"/>
                  </a:cubicBezTo>
                  <a:cubicBezTo>
                    <a:pt x="4419" y="11425"/>
                    <a:pt x="5619" y="11085"/>
                    <a:pt x="7205" y="9474"/>
                  </a:cubicBezTo>
                  <a:cubicBezTo>
                    <a:pt x="9374" y="7305"/>
                    <a:pt x="12142" y="3036"/>
                    <a:pt x="119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18"/>
            <p:cNvSpPr/>
            <p:nvPr/>
          </p:nvSpPr>
          <p:spPr>
            <a:xfrm>
              <a:off x="3859600" y="2264575"/>
              <a:ext cx="228525" cy="221000"/>
            </a:xfrm>
            <a:custGeom>
              <a:avLst/>
              <a:gdLst/>
              <a:ahLst/>
              <a:cxnLst/>
              <a:rect l="l" t="t" r="r" b="b"/>
              <a:pathLst>
                <a:path w="9141" h="8840" fill="none" extrusionOk="0">
                  <a:moveTo>
                    <a:pt x="9140" y="0"/>
                  </a:moveTo>
                  <a:cubicBezTo>
                    <a:pt x="8673" y="467"/>
                    <a:pt x="0" y="8840"/>
                    <a:pt x="0" y="884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7" name="Google Shape;1677;p18"/>
          <p:cNvGrpSpPr/>
          <p:nvPr/>
        </p:nvGrpSpPr>
        <p:grpSpPr>
          <a:xfrm>
            <a:off x="7593200" y="0"/>
            <a:ext cx="1241675" cy="2249750"/>
            <a:chOff x="7507550" y="0"/>
            <a:chExt cx="1241675" cy="2249750"/>
          </a:xfrm>
        </p:grpSpPr>
        <p:sp>
          <p:nvSpPr>
            <p:cNvPr id="1678" name="Google Shape;1678;p18"/>
            <p:cNvSpPr/>
            <p:nvPr/>
          </p:nvSpPr>
          <p:spPr>
            <a:xfrm>
              <a:off x="7977525" y="678925"/>
              <a:ext cx="170625" cy="145600"/>
            </a:xfrm>
            <a:custGeom>
              <a:avLst/>
              <a:gdLst/>
              <a:ahLst/>
              <a:cxnLst/>
              <a:rect l="l" t="t" r="r" b="b"/>
              <a:pathLst>
                <a:path w="6825" h="5824" extrusionOk="0">
                  <a:moveTo>
                    <a:pt x="4192" y="0"/>
                  </a:moveTo>
                  <a:cubicBezTo>
                    <a:pt x="2752" y="0"/>
                    <a:pt x="2752" y="1659"/>
                    <a:pt x="2752" y="1659"/>
                  </a:cubicBezTo>
                  <a:cubicBezTo>
                    <a:pt x="2478" y="1558"/>
                    <a:pt x="2217" y="1512"/>
                    <a:pt x="1976" y="1512"/>
                  </a:cubicBezTo>
                  <a:cubicBezTo>
                    <a:pt x="696" y="1512"/>
                    <a:pt x="0" y="2821"/>
                    <a:pt x="1050" y="4151"/>
                  </a:cubicBezTo>
                  <a:cubicBezTo>
                    <a:pt x="2296" y="5732"/>
                    <a:pt x="5275" y="5823"/>
                    <a:pt x="5275" y="5823"/>
                  </a:cubicBezTo>
                  <a:cubicBezTo>
                    <a:pt x="6825" y="2783"/>
                    <a:pt x="6156" y="230"/>
                    <a:pt x="4454" y="17"/>
                  </a:cubicBezTo>
                  <a:cubicBezTo>
                    <a:pt x="4361" y="6"/>
                    <a:pt x="4274" y="0"/>
                    <a:pt x="4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18"/>
            <p:cNvSpPr/>
            <p:nvPr/>
          </p:nvSpPr>
          <p:spPr>
            <a:xfrm>
              <a:off x="7977525" y="716700"/>
              <a:ext cx="131875" cy="107825"/>
            </a:xfrm>
            <a:custGeom>
              <a:avLst/>
              <a:gdLst/>
              <a:ahLst/>
              <a:cxnLst/>
              <a:rect l="l" t="t" r="r" b="b"/>
              <a:pathLst>
                <a:path w="5275" h="4313" extrusionOk="0">
                  <a:moveTo>
                    <a:pt x="1976" y="1"/>
                  </a:moveTo>
                  <a:cubicBezTo>
                    <a:pt x="696" y="1"/>
                    <a:pt x="0" y="1310"/>
                    <a:pt x="1050" y="2640"/>
                  </a:cubicBezTo>
                  <a:cubicBezTo>
                    <a:pt x="2296" y="4221"/>
                    <a:pt x="5275" y="4312"/>
                    <a:pt x="5275" y="4312"/>
                  </a:cubicBezTo>
                  <a:cubicBezTo>
                    <a:pt x="5275" y="4312"/>
                    <a:pt x="4636" y="2306"/>
                    <a:pt x="2752" y="148"/>
                  </a:cubicBezTo>
                  <a:cubicBezTo>
                    <a:pt x="2478" y="47"/>
                    <a:pt x="2217" y="1"/>
                    <a:pt x="19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18"/>
            <p:cNvSpPr/>
            <p:nvPr/>
          </p:nvSpPr>
          <p:spPr>
            <a:xfrm>
              <a:off x="7756775" y="869325"/>
              <a:ext cx="608700" cy="398975"/>
            </a:xfrm>
            <a:custGeom>
              <a:avLst/>
              <a:gdLst/>
              <a:ahLst/>
              <a:cxnLst/>
              <a:rect l="l" t="t" r="r" b="b"/>
              <a:pathLst>
                <a:path w="24348" h="15959" extrusionOk="0">
                  <a:moveTo>
                    <a:pt x="1" y="0"/>
                  </a:moveTo>
                  <a:cubicBezTo>
                    <a:pt x="1" y="274"/>
                    <a:pt x="1" y="578"/>
                    <a:pt x="31" y="851"/>
                  </a:cubicBezTo>
                  <a:cubicBezTo>
                    <a:pt x="31" y="912"/>
                    <a:pt x="31" y="1003"/>
                    <a:pt x="31" y="1064"/>
                  </a:cubicBezTo>
                  <a:cubicBezTo>
                    <a:pt x="31" y="1095"/>
                    <a:pt x="31" y="1125"/>
                    <a:pt x="31" y="1186"/>
                  </a:cubicBezTo>
                  <a:cubicBezTo>
                    <a:pt x="31" y="1399"/>
                    <a:pt x="62" y="1581"/>
                    <a:pt x="62" y="1794"/>
                  </a:cubicBezTo>
                  <a:cubicBezTo>
                    <a:pt x="92" y="1854"/>
                    <a:pt x="92" y="1915"/>
                    <a:pt x="92" y="1946"/>
                  </a:cubicBezTo>
                  <a:cubicBezTo>
                    <a:pt x="92" y="2006"/>
                    <a:pt x="92" y="2067"/>
                    <a:pt x="92" y="2128"/>
                  </a:cubicBezTo>
                  <a:cubicBezTo>
                    <a:pt x="123" y="2341"/>
                    <a:pt x="153" y="2554"/>
                    <a:pt x="183" y="2766"/>
                  </a:cubicBezTo>
                  <a:cubicBezTo>
                    <a:pt x="183" y="2858"/>
                    <a:pt x="214" y="2979"/>
                    <a:pt x="214" y="3070"/>
                  </a:cubicBezTo>
                  <a:lnTo>
                    <a:pt x="214" y="3161"/>
                  </a:lnTo>
                  <a:cubicBezTo>
                    <a:pt x="244" y="3344"/>
                    <a:pt x="274" y="3526"/>
                    <a:pt x="305" y="3678"/>
                  </a:cubicBezTo>
                  <a:cubicBezTo>
                    <a:pt x="305" y="3709"/>
                    <a:pt x="305" y="3709"/>
                    <a:pt x="305" y="3709"/>
                  </a:cubicBezTo>
                  <a:cubicBezTo>
                    <a:pt x="335" y="3800"/>
                    <a:pt x="335" y="3921"/>
                    <a:pt x="366" y="4013"/>
                  </a:cubicBezTo>
                  <a:cubicBezTo>
                    <a:pt x="396" y="4225"/>
                    <a:pt x="426" y="4408"/>
                    <a:pt x="487" y="4590"/>
                  </a:cubicBezTo>
                  <a:cubicBezTo>
                    <a:pt x="487" y="4620"/>
                    <a:pt x="487" y="4620"/>
                    <a:pt x="487" y="4651"/>
                  </a:cubicBezTo>
                  <a:cubicBezTo>
                    <a:pt x="518" y="4772"/>
                    <a:pt x="548" y="4864"/>
                    <a:pt x="548" y="4985"/>
                  </a:cubicBezTo>
                  <a:cubicBezTo>
                    <a:pt x="609" y="5198"/>
                    <a:pt x="670" y="5411"/>
                    <a:pt x="730" y="5624"/>
                  </a:cubicBezTo>
                  <a:cubicBezTo>
                    <a:pt x="761" y="5715"/>
                    <a:pt x="791" y="5836"/>
                    <a:pt x="791" y="5927"/>
                  </a:cubicBezTo>
                  <a:cubicBezTo>
                    <a:pt x="852" y="6049"/>
                    <a:pt x="882" y="6201"/>
                    <a:pt x="913" y="6323"/>
                  </a:cubicBezTo>
                  <a:cubicBezTo>
                    <a:pt x="943" y="6414"/>
                    <a:pt x="974" y="6475"/>
                    <a:pt x="1004" y="6566"/>
                  </a:cubicBezTo>
                  <a:cubicBezTo>
                    <a:pt x="1034" y="6657"/>
                    <a:pt x="1065" y="6779"/>
                    <a:pt x="1095" y="6870"/>
                  </a:cubicBezTo>
                  <a:cubicBezTo>
                    <a:pt x="1126" y="6991"/>
                    <a:pt x="1186" y="7113"/>
                    <a:pt x="1217" y="7204"/>
                  </a:cubicBezTo>
                  <a:cubicBezTo>
                    <a:pt x="1247" y="7326"/>
                    <a:pt x="1278" y="7417"/>
                    <a:pt x="1338" y="7508"/>
                  </a:cubicBezTo>
                  <a:cubicBezTo>
                    <a:pt x="1369" y="7630"/>
                    <a:pt x="1399" y="7721"/>
                    <a:pt x="1460" y="7842"/>
                  </a:cubicBezTo>
                  <a:cubicBezTo>
                    <a:pt x="1521" y="8055"/>
                    <a:pt x="1612" y="8268"/>
                    <a:pt x="1703" y="8450"/>
                  </a:cubicBezTo>
                  <a:cubicBezTo>
                    <a:pt x="1764" y="8572"/>
                    <a:pt x="1794" y="8693"/>
                    <a:pt x="1855" y="8785"/>
                  </a:cubicBezTo>
                  <a:cubicBezTo>
                    <a:pt x="1855" y="8785"/>
                    <a:pt x="1855" y="8815"/>
                    <a:pt x="1855" y="8815"/>
                  </a:cubicBezTo>
                  <a:cubicBezTo>
                    <a:pt x="1885" y="8876"/>
                    <a:pt x="1916" y="8906"/>
                    <a:pt x="1916" y="8967"/>
                  </a:cubicBezTo>
                  <a:cubicBezTo>
                    <a:pt x="2007" y="9119"/>
                    <a:pt x="2068" y="9271"/>
                    <a:pt x="2159" y="9423"/>
                  </a:cubicBezTo>
                  <a:cubicBezTo>
                    <a:pt x="2189" y="9514"/>
                    <a:pt x="2250" y="9636"/>
                    <a:pt x="2311" y="9727"/>
                  </a:cubicBezTo>
                  <a:cubicBezTo>
                    <a:pt x="2311" y="9788"/>
                    <a:pt x="2341" y="9818"/>
                    <a:pt x="2372" y="9849"/>
                  </a:cubicBezTo>
                  <a:cubicBezTo>
                    <a:pt x="2463" y="10031"/>
                    <a:pt x="2554" y="10213"/>
                    <a:pt x="2645" y="10365"/>
                  </a:cubicBezTo>
                  <a:cubicBezTo>
                    <a:pt x="2706" y="10487"/>
                    <a:pt x="2767" y="10578"/>
                    <a:pt x="2828" y="10700"/>
                  </a:cubicBezTo>
                  <a:cubicBezTo>
                    <a:pt x="2949" y="10912"/>
                    <a:pt x="3071" y="11125"/>
                    <a:pt x="3223" y="11308"/>
                  </a:cubicBezTo>
                  <a:cubicBezTo>
                    <a:pt x="3284" y="11429"/>
                    <a:pt x="3344" y="11520"/>
                    <a:pt x="3375" y="11581"/>
                  </a:cubicBezTo>
                  <a:cubicBezTo>
                    <a:pt x="3405" y="11611"/>
                    <a:pt x="3405" y="11642"/>
                    <a:pt x="3436" y="11642"/>
                  </a:cubicBezTo>
                  <a:cubicBezTo>
                    <a:pt x="3557" y="11855"/>
                    <a:pt x="3709" y="12067"/>
                    <a:pt x="3861" y="12280"/>
                  </a:cubicBezTo>
                  <a:cubicBezTo>
                    <a:pt x="3922" y="12341"/>
                    <a:pt x="3952" y="12402"/>
                    <a:pt x="4013" y="12493"/>
                  </a:cubicBezTo>
                  <a:cubicBezTo>
                    <a:pt x="4044" y="12523"/>
                    <a:pt x="4074" y="12554"/>
                    <a:pt x="4104" y="12584"/>
                  </a:cubicBezTo>
                  <a:cubicBezTo>
                    <a:pt x="4256" y="12827"/>
                    <a:pt x="4408" y="13040"/>
                    <a:pt x="4591" y="13222"/>
                  </a:cubicBezTo>
                  <a:cubicBezTo>
                    <a:pt x="4682" y="13344"/>
                    <a:pt x="4773" y="13435"/>
                    <a:pt x="4864" y="13557"/>
                  </a:cubicBezTo>
                  <a:cubicBezTo>
                    <a:pt x="5016" y="13739"/>
                    <a:pt x="5199" y="13952"/>
                    <a:pt x="5351" y="14104"/>
                  </a:cubicBezTo>
                  <a:cubicBezTo>
                    <a:pt x="5381" y="14134"/>
                    <a:pt x="5381" y="14165"/>
                    <a:pt x="5411" y="14165"/>
                  </a:cubicBezTo>
                  <a:cubicBezTo>
                    <a:pt x="5411" y="14195"/>
                    <a:pt x="5442" y="14195"/>
                    <a:pt x="5442" y="14225"/>
                  </a:cubicBezTo>
                  <a:cubicBezTo>
                    <a:pt x="5563" y="14317"/>
                    <a:pt x="5624" y="14408"/>
                    <a:pt x="5715" y="14499"/>
                  </a:cubicBezTo>
                  <a:cubicBezTo>
                    <a:pt x="5958" y="14742"/>
                    <a:pt x="6171" y="14955"/>
                    <a:pt x="6354" y="15107"/>
                  </a:cubicBezTo>
                  <a:cubicBezTo>
                    <a:pt x="6354" y="15137"/>
                    <a:pt x="6354" y="15137"/>
                    <a:pt x="6354" y="15137"/>
                  </a:cubicBezTo>
                  <a:cubicBezTo>
                    <a:pt x="6506" y="15259"/>
                    <a:pt x="6627" y="15350"/>
                    <a:pt x="6718" y="15441"/>
                  </a:cubicBezTo>
                  <a:cubicBezTo>
                    <a:pt x="7114" y="15806"/>
                    <a:pt x="7357" y="15958"/>
                    <a:pt x="7357" y="15958"/>
                  </a:cubicBezTo>
                  <a:lnTo>
                    <a:pt x="16992" y="15958"/>
                  </a:lnTo>
                  <a:cubicBezTo>
                    <a:pt x="16992" y="15958"/>
                    <a:pt x="17235" y="15806"/>
                    <a:pt x="17630" y="15441"/>
                  </a:cubicBezTo>
                  <a:cubicBezTo>
                    <a:pt x="17752" y="15350"/>
                    <a:pt x="17874" y="15259"/>
                    <a:pt x="17995" y="15137"/>
                  </a:cubicBezTo>
                  <a:cubicBezTo>
                    <a:pt x="17995" y="15137"/>
                    <a:pt x="17995" y="15137"/>
                    <a:pt x="17995" y="15107"/>
                  </a:cubicBezTo>
                  <a:cubicBezTo>
                    <a:pt x="18178" y="14955"/>
                    <a:pt x="18421" y="14742"/>
                    <a:pt x="18633" y="14499"/>
                  </a:cubicBezTo>
                  <a:cubicBezTo>
                    <a:pt x="18725" y="14408"/>
                    <a:pt x="18816" y="14317"/>
                    <a:pt x="18907" y="14225"/>
                  </a:cubicBezTo>
                  <a:cubicBezTo>
                    <a:pt x="18907" y="14195"/>
                    <a:pt x="18937" y="14195"/>
                    <a:pt x="18937" y="14165"/>
                  </a:cubicBezTo>
                  <a:cubicBezTo>
                    <a:pt x="19120" y="13982"/>
                    <a:pt x="19302" y="13770"/>
                    <a:pt x="19515" y="13557"/>
                  </a:cubicBezTo>
                  <a:cubicBezTo>
                    <a:pt x="19576" y="13435"/>
                    <a:pt x="19667" y="13344"/>
                    <a:pt x="19758" y="13222"/>
                  </a:cubicBezTo>
                  <a:cubicBezTo>
                    <a:pt x="19941" y="13040"/>
                    <a:pt x="20092" y="12827"/>
                    <a:pt x="20275" y="12584"/>
                  </a:cubicBezTo>
                  <a:cubicBezTo>
                    <a:pt x="20275" y="12554"/>
                    <a:pt x="20305" y="12523"/>
                    <a:pt x="20336" y="12493"/>
                  </a:cubicBezTo>
                  <a:cubicBezTo>
                    <a:pt x="20396" y="12402"/>
                    <a:pt x="20457" y="12341"/>
                    <a:pt x="20488" y="12280"/>
                  </a:cubicBezTo>
                  <a:cubicBezTo>
                    <a:pt x="20640" y="12067"/>
                    <a:pt x="20792" y="11855"/>
                    <a:pt x="20944" y="11642"/>
                  </a:cubicBezTo>
                  <a:cubicBezTo>
                    <a:pt x="20944" y="11642"/>
                    <a:pt x="20944" y="11611"/>
                    <a:pt x="20974" y="11581"/>
                  </a:cubicBezTo>
                  <a:cubicBezTo>
                    <a:pt x="21035" y="11520"/>
                    <a:pt x="21065" y="11429"/>
                    <a:pt x="21126" y="11308"/>
                  </a:cubicBezTo>
                  <a:cubicBezTo>
                    <a:pt x="21278" y="11125"/>
                    <a:pt x="21399" y="10912"/>
                    <a:pt x="21521" y="10700"/>
                  </a:cubicBezTo>
                  <a:cubicBezTo>
                    <a:pt x="21582" y="10578"/>
                    <a:pt x="21643" y="10487"/>
                    <a:pt x="21703" y="10365"/>
                  </a:cubicBezTo>
                  <a:cubicBezTo>
                    <a:pt x="21795" y="10213"/>
                    <a:pt x="21886" y="10031"/>
                    <a:pt x="21977" y="9849"/>
                  </a:cubicBezTo>
                  <a:cubicBezTo>
                    <a:pt x="22007" y="9818"/>
                    <a:pt x="22038" y="9788"/>
                    <a:pt x="22038" y="9727"/>
                  </a:cubicBezTo>
                  <a:cubicBezTo>
                    <a:pt x="22099" y="9636"/>
                    <a:pt x="22159" y="9514"/>
                    <a:pt x="22220" y="9423"/>
                  </a:cubicBezTo>
                  <a:cubicBezTo>
                    <a:pt x="22281" y="9271"/>
                    <a:pt x="22342" y="9119"/>
                    <a:pt x="22433" y="8967"/>
                  </a:cubicBezTo>
                  <a:cubicBezTo>
                    <a:pt x="22433" y="8906"/>
                    <a:pt x="22463" y="8876"/>
                    <a:pt x="22494" y="8815"/>
                  </a:cubicBezTo>
                  <a:cubicBezTo>
                    <a:pt x="22494" y="8815"/>
                    <a:pt x="22494" y="8785"/>
                    <a:pt x="22494" y="8785"/>
                  </a:cubicBezTo>
                  <a:cubicBezTo>
                    <a:pt x="22555" y="8693"/>
                    <a:pt x="22615" y="8572"/>
                    <a:pt x="22646" y="8450"/>
                  </a:cubicBezTo>
                  <a:cubicBezTo>
                    <a:pt x="22737" y="8268"/>
                    <a:pt x="22828" y="8055"/>
                    <a:pt x="22919" y="7842"/>
                  </a:cubicBezTo>
                  <a:cubicBezTo>
                    <a:pt x="22950" y="7721"/>
                    <a:pt x="22980" y="7630"/>
                    <a:pt x="23041" y="7508"/>
                  </a:cubicBezTo>
                  <a:cubicBezTo>
                    <a:pt x="23071" y="7417"/>
                    <a:pt x="23102" y="7326"/>
                    <a:pt x="23132" y="7204"/>
                  </a:cubicBezTo>
                  <a:cubicBezTo>
                    <a:pt x="23162" y="7113"/>
                    <a:pt x="23223" y="6991"/>
                    <a:pt x="23254" y="6870"/>
                  </a:cubicBezTo>
                  <a:cubicBezTo>
                    <a:pt x="23284" y="6779"/>
                    <a:pt x="23314" y="6657"/>
                    <a:pt x="23345" y="6566"/>
                  </a:cubicBezTo>
                  <a:cubicBezTo>
                    <a:pt x="23375" y="6475"/>
                    <a:pt x="23406" y="6414"/>
                    <a:pt x="23436" y="6323"/>
                  </a:cubicBezTo>
                  <a:cubicBezTo>
                    <a:pt x="23466" y="6201"/>
                    <a:pt x="23497" y="6049"/>
                    <a:pt x="23558" y="5927"/>
                  </a:cubicBezTo>
                  <a:cubicBezTo>
                    <a:pt x="23588" y="5836"/>
                    <a:pt x="23618" y="5715"/>
                    <a:pt x="23649" y="5624"/>
                  </a:cubicBezTo>
                  <a:cubicBezTo>
                    <a:pt x="23679" y="5411"/>
                    <a:pt x="23740" y="5198"/>
                    <a:pt x="23801" y="4985"/>
                  </a:cubicBezTo>
                  <a:cubicBezTo>
                    <a:pt x="23801" y="4864"/>
                    <a:pt x="23831" y="4772"/>
                    <a:pt x="23862" y="4651"/>
                  </a:cubicBezTo>
                  <a:cubicBezTo>
                    <a:pt x="23862" y="4620"/>
                    <a:pt x="23862" y="4620"/>
                    <a:pt x="23892" y="4590"/>
                  </a:cubicBezTo>
                  <a:cubicBezTo>
                    <a:pt x="23922" y="4408"/>
                    <a:pt x="23953" y="4225"/>
                    <a:pt x="23983" y="4013"/>
                  </a:cubicBezTo>
                  <a:cubicBezTo>
                    <a:pt x="24014" y="3921"/>
                    <a:pt x="24014" y="3800"/>
                    <a:pt x="24044" y="3709"/>
                  </a:cubicBezTo>
                  <a:lnTo>
                    <a:pt x="24044" y="3678"/>
                  </a:lnTo>
                  <a:cubicBezTo>
                    <a:pt x="24074" y="3526"/>
                    <a:pt x="24105" y="3344"/>
                    <a:pt x="24135" y="3161"/>
                  </a:cubicBezTo>
                  <a:lnTo>
                    <a:pt x="24135" y="3070"/>
                  </a:lnTo>
                  <a:cubicBezTo>
                    <a:pt x="24166" y="2979"/>
                    <a:pt x="24166" y="2858"/>
                    <a:pt x="24196" y="2766"/>
                  </a:cubicBezTo>
                  <a:cubicBezTo>
                    <a:pt x="24226" y="2554"/>
                    <a:pt x="24226" y="2341"/>
                    <a:pt x="24257" y="2128"/>
                  </a:cubicBezTo>
                  <a:cubicBezTo>
                    <a:pt x="24257" y="2067"/>
                    <a:pt x="24257" y="2006"/>
                    <a:pt x="24257" y="1946"/>
                  </a:cubicBezTo>
                  <a:lnTo>
                    <a:pt x="24287" y="1794"/>
                  </a:lnTo>
                  <a:cubicBezTo>
                    <a:pt x="24287" y="1581"/>
                    <a:pt x="24317" y="1399"/>
                    <a:pt x="24317" y="1186"/>
                  </a:cubicBezTo>
                  <a:lnTo>
                    <a:pt x="24317" y="1064"/>
                  </a:lnTo>
                  <a:cubicBezTo>
                    <a:pt x="24317" y="1003"/>
                    <a:pt x="24317" y="912"/>
                    <a:pt x="24317" y="851"/>
                  </a:cubicBezTo>
                  <a:cubicBezTo>
                    <a:pt x="24348" y="578"/>
                    <a:pt x="24348" y="274"/>
                    <a:pt x="24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18"/>
            <p:cNvSpPr/>
            <p:nvPr/>
          </p:nvSpPr>
          <p:spPr>
            <a:xfrm>
              <a:off x="7762100" y="948350"/>
              <a:ext cx="598075" cy="141375"/>
            </a:xfrm>
            <a:custGeom>
              <a:avLst/>
              <a:gdLst/>
              <a:ahLst/>
              <a:cxnLst/>
              <a:rect l="l" t="t" r="r" b="b"/>
              <a:pathLst>
                <a:path w="23923" h="5655" extrusionOk="0">
                  <a:moveTo>
                    <a:pt x="1" y="0"/>
                  </a:moveTo>
                  <a:cubicBezTo>
                    <a:pt x="31" y="183"/>
                    <a:pt x="61" y="365"/>
                    <a:pt x="92" y="548"/>
                  </a:cubicBezTo>
                  <a:cubicBezTo>
                    <a:pt x="122" y="669"/>
                    <a:pt x="122" y="760"/>
                    <a:pt x="153" y="882"/>
                  </a:cubicBezTo>
                  <a:cubicBezTo>
                    <a:pt x="183" y="1064"/>
                    <a:pt x="213" y="1247"/>
                    <a:pt x="274" y="1429"/>
                  </a:cubicBezTo>
                  <a:cubicBezTo>
                    <a:pt x="274" y="1459"/>
                    <a:pt x="274" y="1459"/>
                    <a:pt x="274" y="1490"/>
                  </a:cubicBezTo>
                  <a:cubicBezTo>
                    <a:pt x="305" y="1611"/>
                    <a:pt x="335" y="1703"/>
                    <a:pt x="335" y="1824"/>
                  </a:cubicBezTo>
                  <a:cubicBezTo>
                    <a:pt x="396" y="2037"/>
                    <a:pt x="457" y="2250"/>
                    <a:pt x="517" y="2463"/>
                  </a:cubicBezTo>
                  <a:cubicBezTo>
                    <a:pt x="548" y="2554"/>
                    <a:pt x="578" y="2675"/>
                    <a:pt x="578" y="2766"/>
                  </a:cubicBezTo>
                  <a:cubicBezTo>
                    <a:pt x="639" y="2888"/>
                    <a:pt x="669" y="3040"/>
                    <a:pt x="700" y="3162"/>
                  </a:cubicBezTo>
                  <a:cubicBezTo>
                    <a:pt x="730" y="3253"/>
                    <a:pt x="761" y="3314"/>
                    <a:pt x="791" y="3405"/>
                  </a:cubicBezTo>
                  <a:cubicBezTo>
                    <a:pt x="821" y="3496"/>
                    <a:pt x="852" y="3618"/>
                    <a:pt x="882" y="3709"/>
                  </a:cubicBezTo>
                  <a:cubicBezTo>
                    <a:pt x="913" y="3830"/>
                    <a:pt x="973" y="3952"/>
                    <a:pt x="1004" y="4043"/>
                  </a:cubicBezTo>
                  <a:cubicBezTo>
                    <a:pt x="1034" y="4165"/>
                    <a:pt x="1065" y="4256"/>
                    <a:pt x="1125" y="4347"/>
                  </a:cubicBezTo>
                  <a:cubicBezTo>
                    <a:pt x="1156" y="4469"/>
                    <a:pt x="1186" y="4560"/>
                    <a:pt x="1247" y="4681"/>
                  </a:cubicBezTo>
                  <a:cubicBezTo>
                    <a:pt x="1308" y="4894"/>
                    <a:pt x="1399" y="5107"/>
                    <a:pt x="1490" y="5289"/>
                  </a:cubicBezTo>
                  <a:cubicBezTo>
                    <a:pt x="1551" y="5411"/>
                    <a:pt x="1581" y="5532"/>
                    <a:pt x="1642" y="5624"/>
                  </a:cubicBezTo>
                  <a:cubicBezTo>
                    <a:pt x="1642" y="5624"/>
                    <a:pt x="1642" y="5654"/>
                    <a:pt x="1642" y="5654"/>
                  </a:cubicBezTo>
                  <a:lnTo>
                    <a:pt x="22281" y="5654"/>
                  </a:lnTo>
                  <a:cubicBezTo>
                    <a:pt x="22281" y="5654"/>
                    <a:pt x="22281" y="5624"/>
                    <a:pt x="22281" y="5624"/>
                  </a:cubicBezTo>
                  <a:cubicBezTo>
                    <a:pt x="22342" y="5532"/>
                    <a:pt x="22402" y="5411"/>
                    <a:pt x="22433" y="5289"/>
                  </a:cubicBezTo>
                  <a:cubicBezTo>
                    <a:pt x="22524" y="5107"/>
                    <a:pt x="22615" y="4894"/>
                    <a:pt x="22706" y="4681"/>
                  </a:cubicBezTo>
                  <a:cubicBezTo>
                    <a:pt x="22737" y="4560"/>
                    <a:pt x="22767" y="4469"/>
                    <a:pt x="22828" y="4347"/>
                  </a:cubicBezTo>
                  <a:cubicBezTo>
                    <a:pt x="22858" y="4256"/>
                    <a:pt x="22889" y="4165"/>
                    <a:pt x="22919" y="4043"/>
                  </a:cubicBezTo>
                  <a:cubicBezTo>
                    <a:pt x="22949" y="3952"/>
                    <a:pt x="23010" y="3830"/>
                    <a:pt x="23041" y="3709"/>
                  </a:cubicBezTo>
                  <a:cubicBezTo>
                    <a:pt x="23071" y="3618"/>
                    <a:pt x="23101" y="3496"/>
                    <a:pt x="23132" y="3405"/>
                  </a:cubicBezTo>
                  <a:cubicBezTo>
                    <a:pt x="23162" y="3314"/>
                    <a:pt x="23193" y="3253"/>
                    <a:pt x="23223" y="3162"/>
                  </a:cubicBezTo>
                  <a:cubicBezTo>
                    <a:pt x="23253" y="3040"/>
                    <a:pt x="23284" y="2888"/>
                    <a:pt x="23345" y="2766"/>
                  </a:cubicBezTo>
                  <a:cubicBezTo>
                    <a:pt x="23375" y="2675"/>
                    <a:pt x="23405" y="2554"/>
                    <a:pt x="23436" y="2463"/>
                  </a:cubicBezTo>
                  <a:cubicBezTo>
                    <a:pt x="23466" y="2250"/>
                    <a:pt x="23527" y="2037"/>
                    <a:pt x="23588" y="1824"/>
                  </a:cubicBezTo>
                  <a:cubicBezTo>
                    <a:pt x="23588" y="1703"/>
                    <a:pt x="23618" y="1611"/>
                    <a:pt x="23649" y="1490"/>
                  </a:cubicBezTo>
                  <a:cubicBezTo>
                    <a:pt x="23649" y="1459"/>
                    <a:pt x="23649" y="1459"/>
                    <a:pt x="23679" y="1429"/>
                  </a:cubicBezTo>
                  <a:cubicBezTo>
                    <a:pt x="23709" y="1247"/>
                    <a:pt x="23740" y="1064"/>
                    <a:pt x="23770" y="882"/>
                  </a:cubicBezTo>
                  <a:cubicBezTo>
                    <a:pt x="23801" y="760"/>
                    <a:pt x="23801" y="669"/>
                    <a:pt x="23831" y="548"/>
                  </a:cubicBezTo>
                  <a:cubicBezTo>
                    <a:pt x="23861" y="365"/>
                    <a:pt x="23892" y="183"/>
                    <a:pt x="239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18"/>
            <p:cNvSpPr/>
            <p:nvPr/>
          </p:nvSpPr>
          <p:spPr>
            <a:xfrm>
              <a:off x="7813025" y="912625"/>
              <a:ext cx="552450" cy="354150"/>
            </a:xfrm>
            <a:custGeom>
              <a:avLst/>
              <a:gdLst/>
              <a:ahLst/>
              <a:cxnLst/>
              <a:rect l="l" t="t" r="r" b="b"/>
              <a:pathLst>
                <a:path w="22098" h="14166" extrusionOk="0">
                  <a:moveTo>
                    <a:pt x="22098" y="1"/>
                  </a:moveTo>
                  <a:cubicBezTo>
                    <a:pt x="22098" y="1"/>
                    <a:pt x="18330" y="8011"/>
                    <a:pt x="2181" y="8011"/>
                  </a:cubicBezTo>
                  <a:cubicBezTo>
                    <a:pt x="1478" y="8011"/>
                    <a:pt x="751" y="7996"/>
                    <a:pt x="0" y="7965"/>
                  </a:cubicBezTo>
                  <a:lnTo>
                    <a:pt x="0" y="7965"/>
                  </a:lnTo>
                  <a:cubicBezTo>
                    <a:pt x="31" y="7995"/>
                    <a:pt x="61" y="8025"/>
                    <a:pt x="61" y="8056"/>
                  </a:cubicBezTo>
                  <a:cubicBezTo>
                    <a:pt x="152" y="8238"/>
                    <a:pt x="243" y="8420"/>
                    <a:pt x="335" y="8572"/>
                  </a:cubicBezTo>
                  <a:cubicBezTo>
                    <a:pt x="395" y="8694"/>
                    <a:pt x="456" y="8785"/>
                    <a:pt x="517" y="8907"/>
                  </a:cubicBezTo>
                  <a:cubicBezTo>
                    <a:pt x="669" y="9120"/>
                    <a:pt x="790" y="9332"/>
                    <a:pt x="912" y="9545"/>
                  </a:cubicBezTo>
                  <a:cubicBezTo>
                    <a:pt x="973" y="9636"/>
                    <a:pt x="1034" y="9727"/>
                    <a:pt x="1094" y="9819"/>
                  </a:cubicBezTo>
                  <a:cubicBezTo>
                    <a:pt x="1094" y="9819"/>
                    <a:pt x="1125" y="9849"/>
                    <a:pt x="1125" y="9849"/>
                  </a:cubicBezTo>
                  <a:cubicBezTo>
                    <a:pt x="1277" y="10062"/>
                    <a:pt x="1429" y="10275"/>
                    <a:pt x="1550" y="10487"/>
                  </a:cubicBezTo>
                  <a:cubicBezTo>
                    <a:pt x="1611" y="10548"/>
                    <a:pt x="1672" y="10639"/>
                    <a:pt x="1733" y="10700"/>
                  </a:cubicBezTo>
                  <a:cubicBezTo>
                    <a:pt x="1733" y="10731"/>
                    <a:pt x="1763" y="10761"/>
                    <a:pt x="1794" y="10822"/>
                  </a:cubicBezTo>
                  <a:cubicBezTo>
                    <a:pt x="1976" y="11034"/>
                    <a:pt x="2128" y="11247"/>
                    <a:pt x="2310" y="11430"/>
                  </a:cubicBezTo>
                  <a:cubicBezTo>
                    <a:pt x="2401" y="11551"/>
                    <a:pt x="2462" y="11642"/>
                    <a:pt x="2553" y="11764"/>
                  </a:cubicBezTo>
                  <a:cubicBezTo>
                    <a:pt x="2736" y="11977"/>
                    <a:pt x="2888" y="12159"/>
                    <a:pt x="3070" y="12342"/>
                  </a:cubicBezTo>
                  <a:cubicBezTo>
                    <a:pt x="3101" y="12342"/>
                    <a:pt x="3101" y="12372"/>
                    <a:pt x="3131" y="12402"/>
                  </a:cubicBezTo>
                  <a:cubicBezTo>
                    <a:pt x="3131" y="12402"/>
                    <a:pt x="3161" y="12433"/>
                    <a:pt x="3161" y="12433"/>
                  </a:cubicBezTo>
                  <a:cubicBezTo>
                    <a:pt x="3253" y="12524"/>
                    <a:pt x="3344" y="12615"/>
                    <a:pt x="3435" y="12706"/>
                  </a:cubicBezTo>
                  <a:cubicBezTo>
                    <a:pt x="3648" y="12949"/>
                    <a:pt x="3891" y="13162"/>
                    <a:pt x="4073" y="13345"/>
                  </a:cubicBezTo>
                  <a:cubicBezTo>
                    <a:pt x="4225" y="13466"/>
                    <a:pt x="4347" y="13557"/>
                    <a:pt x="4438" y="13649"/>
                  </a:cubicBezTo>
                  <a:cubicBezTo>
                    <a:pt x="4833" y="14013"/>
                    <a:pt x="5076" y="14165"/>
                    <a:pt x="5076" y="14165"/>
                  </a:cubicBezTo>
                  <a:lnTo>
                    <a:pt x="14773" y="14165"/>
                  </a:lnTo>
                  <a:cubicBezTo>
                    <a:pt x="14773" y="14165"/>
                    <a:pt x="15016" y="14013"/>
                    <a:pt x="15411" y="13649"/>
                  </a:cubicBezTo>
                  <a:cubicBezTo>
                    <a:pt x="15532" y="13557"/>
                    <a:pt x="15654" y="13466"/>
                    <a:pt x="15776" y="13345"/>
                  </a:cubicBezTo>
                  <a:cubicBezTo>
                    <a:pt x="15988" y="13162"/>
                    <a:pt x="16201" y="12949"/>
                    <a:pt x="16414" y="12706"/>
                  </a:cubicBezTo>
                  <a:cubicBezTo>
                    <a:pt x="16505" y="12615"/>
                    <a:pt x="16596" y="12524"/>
                    <a:pt x="16687" y="12433"/>
                  </a:cubicBezTo>
                  <a:cubicBezTo>
                    <a:pt x="16687" y="12433"/>
                    <a:pt x="16718" y="12402"/>
                    <a:pt x="16748" y="12402"/>
                  </a:cubicBezTo>
                  <a:cubicBezTo>
                    <a:pt x="16900" y="12190"/>
                    <a:pt x="17113" y="11977"/>
                    <a:pt x="17295" y="11764"/>
                  </a:cubicBezTo>
                  <a:cubicBezTo>
                    <a:pt x="17387" y="11642"/>
                    <a:pt x="17478" y="11551"/>
                    <a:pt x="17569" y="11430"/>
                  </a:cubicBezTo>
                  <a:cubicBezTo>
                    <a:pt x="17721" y="11247"/>
                    <a:pt x="17873" y="11034"/>
                    <a:pt x="18055" y="10822"/>
                  </a:cubicBezTo>
                  <a:cubicBezTo>
                    <a:pt x="18086" y="10761"/>
                    <a:pt x="18116" y="10731"/>
                    <a:pt x="18146" y="10700"/>
                  </a:cubicBezTo>
                  <a:cubicBezTo>
                    <a:pt x="18177" y="10639"/>
                    <a:pt x="18238" y="10548"/>
                    <a:pt x="18298" y="10487"/>
                  </a:cubicBezTo>
                  <a:cubicBezTo>
                    <a:pt x="18420" y="10275"/>
                    <a:pt x="18572" y="10062"/>
                    <a:pt x="18724" y="9849"/>
                  </a:cubicBezTo>
                  <a:cubicBezTo>
                    <a:pt x="18754" y="9849"/>
                    <a:pt x="18754" y="9819"/>
                    <a:pt x="18754" y="9819"/>
                  </a:cubicBezTo>
                  <a:cubicBezTo>
                    <a:pt x="18815" y="9727"/>
                    <a:pt x="18876" y="9636"/>
                    <a:pt x="18937" y="9545"/>
                  </a:cubicBezTo>
                  <a:cubicBezTo>
                    <a:pt x="19058" y="9332"/>
                    <a:pt x="19210" y="9120"/>
                    <a:pt x="19332" y="8907"/>
                  </a:cubicBezTo>
                  <a:cubicBezTo>
                    <a:pt x="19393" y="8785"/>
                    <a:pt x="19453" y="8694"/>
                    <a:pt x="19514" y="8572"/>
                  </a:cubicBezTo>
                  <a:cubicBezTo>
                    <a:pt x="19605" y="8420"/>
                    <a:pt x="19697" y="8238"/>
                    <a:pt x="19788" y="8056"/>
                  </a:cubicBezTo>
                  <a:cubicBezTo>
                    <a:pt x="19818" y="8025"/>
                    <a:pt x="19849" y="7995"/>
                    <a:pt x="19849" y="7965"/>
                  </a:cubicBezTo>
                  <a:cubicBezTo>
                    <a:pt x="19909" y="7843"/>
                    <a:pt x="19970" y="7721"/>
                    <a:pt x="20031" y="7630"/>
                  </a:cubicBezTo>
                  <a:cubicBezTo>
                    <a:pt x="20092" y="7478"/>
                    <a:pt x="20153" y="7326"/>
                    <a:pt x="20244" y="7174"/>
                  </a:cubicBezTo>
                  <a:cubicBezTo>
                    <a:pt x="20244" y="7113"/>
                    <a:pt x="20274" y="7053"/>
                    <a:pt x="20305" y="6992"/>
                  </a:cubicBezTo>
                  <a:cubicBezTo>
                    <a:pt x="20365" y="6901"/>
                    <a:pt x="20396" y="6779"/>
                    <a:pt x="20457" y="6688"/>
                  </a:cubicBezTo>
                  <a:cubicBezTo>
                    <a:pt x="20548" y="6475"/>
                    <a:pt x="20639" y="6262"/>
                    <a:pt x="20730" y="6050"/>
                  </a:cubicBezTo>
                  <a:cubicBezTo>
                    <a:pt x="20760" y="5928"/>
                    <a:pt x="20791" y="5837"/>
                    <a:pt x="20852" y="5715"/>
                  </a:cubicBezTo>
                  <a:cubicBezTo>
                    <a:pt x="20882" y="5624"/>
                    <a:pt x="20912" y="5533"/>
                    <a:pt x="20943" y="5442"/>
                  </a:cubicBezTo>
                  <a:cubicBezTo>
                    <a:pt x="20973" y="5320"/>
                    <a:pt x="21034" y="5199"/>
                    <a:pt x="21064" y="5107"/>
                  </a:cubicBezTo>
                  <a:cubicBezTo>
                    <a:pt x="21095" y="4986"/>
                    <a:pt x="21125" y="4895"/>
                    <a:pt x="21156" y="4773"/>
                  </a:cubicBezTo>
                  <a:cubicBezTo>
                    <a:pt x="21186" y="4682"/>
                    <a:pt x="21216" y="4621"/>
                    <a:pt x="21247" y="4530"/>
                  </a:cubicBezTo>
                  <a:cubicBezTo>
                    <a:pt x="21277" y="4408"/>
                    <a:pt x="21338" y="4287"/>
                    <a:pt x="21368" y="4135"/>
                  </a:cubicBezTo>
                  <a:cubicBezTo>
                    <a:pt x="21399" y="4044"/>
                    <a:pt x="21429" y="3922"/>
                    <a:pt x="21460" y="3831"/>
                  </a:cubicBezTo>
                  <a:cubicBezTo>
                    <a:pt x="21490" y="3618"/>
                    <a:pt x="21551" y="3405"/>
                    <a:pt x="21612" y="3192"/>
                  </a:cubicBezTo>
                  <a:cubicBezTo>
                    <a:pt x="21642" y="3071"/>
                    <a:pt x="21672" y="2980"/>
                    <a:pt x="21672" y="2858"/>
                  </a:cubicBezTo>
                  <a:cubicBezTo>
                    <a:pt x="21672" y="2858"/>
                    <a:pt x="21672" y="2828"/>
                    <a:pt x="21703" y="2797"/>
                  </a:cubicBezTo>
                  <a:cubicBezTo>
                    <a:pt x="21733" y="2615"/>
                    <a:pt x="21764" y="2433"/>
                    <a:pt x="21794" y="2250"/>
                  </a:cubicBezTo>
                  <a:cubicBezTo>
                    <a:pt x="21824" y="2129"/>
                    <a:pt x="21855" y="2037"/>
                    <a:pt x="21855" y="1916"/>
                  </a:cubicBezTo>
                  <a:cubicBezTo>
                    <a:pt x="21885" y="1703"/>
                    <a:pt x="21916" y="1490"/>
                    <a:pt x="21976" y="1278"/>
                  </a:cubicBezTo>
                  <a:cubicBezTo>
                    <a:pt x="21976" y="1186"/>
                    <a:pt x="21976" y="1065"/>
                    <a:pt x="22007" y="974"/>
                  </a:cubicBezTo>
                  <a:cubicBezTo>
                    <a:pt x="22037" y="761"/>
                    <a:pt x="22067" y="548"/>
                    <a:pt x="22067" y="335"/>
                  </a:cubicBezTo>
                  <a:cubicBezTo>
                    <a:pt x="22067" y="274"/>
                    <a:pt x="22067" y="214"/>
                    <a:pt x="22098" y="153"/>
                  </a:cubicBezTo>
                  <a:cubicBezTo>
                    <a:pt x="22098" y="122"/>
                    <a:pt x="22098" y="62"/>
                    <a:pt x="22098" y="1"/>
                  </a:cubicBezTo>
                  <a:close/>
                </a:path>
              </a:pathLst>
            </a:custGeom>
            <a:solidFill>
              <a:srgbClr val="F2B6B6">
                <a:alpha val="66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18"/>
            <p:cNvSpPr/>
            <p:nvPr/>
          </p:nvSpPr>
          <p:spPr>
            <a:xfrm>
              <a:off x="7738550" y="848050"/>
              <a:ext cx="645175" cy="34225"/>
            </a:xfrm>
            <a:custGeom>
              <a:avLst/>
              <a:gdLst/>
              <a:ahLst/>
              <a:cxnLst/>
              <a:rect l="l" t="t" r="r" b="b"/>
              <a:pathLst>
                <a:path w="25807" h="1369" extrusionOk="0">
                  <a:moveTo>
                    <a:pt x="608" y="0"/>
                  </a:moveTo>
                  <a:cubicBezTo>
                    <a:pt x="274" y="0"/>
                    <a:pt x="0" y="243"/>
                    <a:pt x="0" y="578"/>
                  </a:cubicBezTo>
                  <a:lnTo>
                    <a:pt x="0" y="760"/>
                  </a:lnTo>
                  <a:cubicBezTo>
                    <a:pt x="0" y="1095"/>
                    <a:pt x="274" y="1368"/>
                    <a:pt x="608" y="1368"/>
                  </a:cubicBezTo>
                  <a:lnTo>
                    <a:pt x="25198" y="1368"/>
                  </a:lnTo>
                  <a:cubicBezTo>
                    <a:pt x="25533" y="1368"/>
                    <a:pt x="25806" y="1095"/>
                    <a:pt x="25806" y="760"/>
                  </a:cubicBezTo>
                  <a:lnTo>
                    <a:pt x="25806" y="578"/>
                  </a:lnTo>
                  <a:cubicBezTo>
                    <a:pt x="25806" y="243"/>
                    <a:pt x="25533" y="0"/>
                    <a:pt x="25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18"/>
            <p:cNvSpPr/>
            <p:nvPr/>
          </p:nvSpPr>
          <p:spPr>
            <a:xfrm>
              <a:off x="7933850" y="980275"/>
              <a:ext cx="255350" cy="293325"/>
            </a:xfrm>
            <a:custGeom>
              <a:avLst/>
              <a:gdLst/>
              <a:ahLst/>
              <a:cxnLst/>
              <a:rect l="l" t="t" r="r" b="b"/>
              <a:pathLst>
                <a:path w="10214" h="11733" extrusionOk="0">
                  <a:moveTo>
                    <a:pt x="5107" y="973"/>
                  </a:moveTo>
                  <a:lnTo>
                    <a:pt x="9605" y="11338"/>
                  </a:lnTo>
                  <a:lnTo>
                    <a:pt x="578" y="11338"/>
                  </a:lnTo>
                  <a:lnTo>
                    <a:pt x="5107" y="973"/>
                  </a:lnTo>
                  <a:close/>
                  <a:moveTo>
                    <a:pt x="5107" y="0"/>
                  </a:moveTo>
                  <a:lnTo>
                    <a:pt x="0" y="11733"/>
                  </a:lnTo>
                  <a:lnTo>
                    <a:pt x="10213" y="11733"/>
                  </a:lnTo>
                  <a:lnTo>
                    <a:pt x="5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18"/>
            <p:cNvSpPr/>
            <p:nvPr/>
          </p:nvSpPr>
          <p:spPr>
            <a:xfrm>
              <a:off x="7769700" y="0"/>
              <a:ext cx="588175" cy="1273600"/>
            </a:xfrm>
            <a:custGeom>
              <a:avLst/>
              <a:gdLst/>
              <a:ahLst/>
              <a:cxnLst/>
              <a:rect l="l" t="t" r="r" b="b"/>
              <a:pathLst>
                <a:path w="23527" h="50944" extrusionOk="0">
                  <a:moveTo>
                    <a:pt x="11673" y="1338"/>
                  </a:moveTo>
                  <a:lnTo>
                    <a:pt x="23101" y="40062"/>
                  </a:lnTo>
                  <a:lnTo>
                    <a:pt x="16384" y="50549"/>
                  </a:lnTo>
                  <a:lnTo>
                    <a:pt x="6961" y="50549"/>
                  </a:lnTo>
                  <a:lnTo>
                    <a:pt x="396" y="40366"/>
                  </a:lnTo>
                  <a:lnTo>
                    <a:pt x="11673" y="1338"/>
                  </a:lnTo>
                  <a:close/>
                  <a:moveTo>
                    <a:pt x="11642" y="1"/>
                  </a:moveTo>
                  <a:lnTo>
                    <a:pt x="31" y="40336"/>
                  </a:lnTo>
                  <a:lnTo>
                    <a:pt x="1" y="40427"/>
                  </a:lnTo>
                  <a:lnTo>
                    <a:pt x="6748" y="50944"/>
                  </a:lnTo>
                  <a:lnTo>
                    <a:pt x="16566" y="50944"/>
                  </a:lnTo>
                  <a:lnTo>
                    <a:pt x="23466" y="40214"/>
                  </a:lnTo>
                  <a:lnTo>
                    <a:pt x="23527" y="40123"/>
                  </a:lnTo>
                  <a:lnTo>
                    <a:pt x="1164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18"/>
            <p:cNvSpPr/>
            <p:nvPr/>
          </p:nvSpPr>
          <p:spPr>
            <a:xfrm>
              <a:off x="8056175" y="16725"/>
              <a:ext cx="9900" cy="975725"/>
            </a:xfrm>
            <a:custGeom>
              <a:avLst/>
              <a:gdLst/>
              <a:ahLst/>
              <a:cxnLst/>
              <a:rect l="l" t="t" r="r" b="b"/>
              <a:pathLst>
                <a:path w="396" h="39029" extrusionOk="0">
                  <a:moveTo>
                    <a:pt x="1" y="1"/>
                  </a:moveTo>
                  <a:lnTo>
                    <a:pt x="1" y="39028"/>
                  </a:lnTo>
                  <a:lnTo>
                    <a:pt x="396" y="39028"/>
                  </a:lnTo>
                  <a:lnTo>
                    <a:pt x="3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18"/>
            <p:cNvSpPr/>
            <p:nvPr/>
          </p:nvSpPr>
          <p:spPr>
            <a:xfrm>
              <a:off x="7756775" y="987875"/>
              <a:ext cx="38800" cy="38000"/>
            </a:xfrm>
            <a:custGeom>
              <a:avLst/>
              <a:gdLst/>
              <a:ahLst/>
              <a:cxnLst/>
              <a:rect l="l" t="t" r="r" b="b"/>
              <a:pathLst>
                <a:path w="1552" h="1520" extrusionOk="0">
                  <a:moveTo>
                    <a:pt x="761" y="0"/>
                  </a:moveTo>
                  <a:cubicBezTo>
                    <a:pt x="335" y="0"/>
                    <a:pt x="1" y="334"/>
                    <a:pt x="1" y="760"/>
                  </a:cubicBezTo>
                  <a:cubicBezTo>
                    <a:pt x="1" y="1185"/>
                    <a:pt x="335" y="1520"/>
                    <a:pt x="761" y="1520"/>
                  </a:cubicBezTo>
                  <a:cubicBezTo>
                    <a:pt x="1186" y="1520"/>
                    <a:pt x="1551" y="1185"/>
                    <a:pt x="1551" y="760"/>
                  </a:cubicBezTo>
                  <a:cubicBezTo>
                    <a:pt x="1551" y="334"/>
                    <a:pt x="1186" y="0"/>
                    <a:pt x="7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18"/>
            <p:cNvSpPr/>
            <p:nvPr/>
          </p:nvSpPr>
          <p:spPr>
            <a:xfrm>
              <a:off x="8041750" y="987875"/>
              <a:ext cx="38775" cy="38000"/>
            </a:xfrm>
            <a:custGeom>
              <a:avLst/>
              <a:gdLst/>
              <a:ahLst/>
              <a:cxnLst/>
              <a:rect l="l" t="t" r="r" b="b"/>
              <a:pathLst>
                <a:path w="1551" h="1520" extrusionOk="0">
                  <a:moveTo>
                    <a:pt x="791" y="0"/>
                  </a:moveTo>
                  <a:cubicBezTo>
                    <a:pt x="365" y="0"/>
                    <a:pt x="0" y="334"/>
                    <a:pt x="0" y="760"/>
                  </a:cubicBezTo>
                  <a:cubicBezTo>
                    <a:pt x="0" y="1185"/>
                    <a:pt x="365" y="1520"/>
                    <a:pt x="791" y="1520"/>
                  </a:cubicBezTo>
                  <a:cubicBezTo>
                    <a:pt x="1216" y="1520"/>
                    <a:pt x="1550" y="1185"/>
                    <a:pt x="1550" y="760"/>
                  </a:cubicBezTo>
                  <a:cubicBezTo>
                    <a:pt x="1550" y="334"/>
                    <a:pt x="1216" y="0"/>
                    <a:pt x="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18"/>
            <p:cNvSpPr/>
            <p:nvPr/>
          </p:nvSpPr>
          <p:spPr>
            <a:xfrm>
              <a:off x="7921675" y="1242425"/>
              <a:ext cx="38025" cy="38775"/>
            </a:xfrm>
            <a:custGeom>
              <a:avLst/>
              <a:gdLst/>
              <a:ahLst/>
              <a:cxnLst/>
              <a:rect l="l" t="t" r="r" b="b"/>
              <a:pathLst>
                <a:path w="1521" h="1551" extrusionOk="0">
                  <a:moveTo>
                    <a:pt x="761" y="1"/>
                  </a:moveTo>
                  <a:cubicBezTo>
                    <a:pt x="335" y="1"/>
                    <a:pt x="1" y="365"/>
                    <a:pt x="1" y="791"/>
                  </a:cubicBezTo>
                  <a:cubicBezTo>
                    <a:pt x="1" y="1186"/>
                    <a:pt x="335" y="1551"/>
                    <a:pt x="761" y="1551"/>
                  </a:cubicBezTo>
                  <a:cubicBezTo>
                    <a:pt x="1186" y="1551"/>
                    <a:pt x="1521" y="1186"/>
                    <a:pt x="1521" y="791"/>
                  </a:cubicBezTo>
                  <a:cubicBezTo>
                    <a:pt x="1521" y="365"/>
                    <a:pt x="1186" y="1"/>
                    <a:pt x="761" y="1"/>
                  </a:cubicBezTo>
                  <a:close/>
                </a:path>
              </a:pathLst>
            </a:custGeom>
            <a:solidFill>
              <a:srgbClr val="766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18"/>
            <p:cNvSpPr/>
            <p:nvPr/>
          </p:nvSpPr>
          <p:spPr>
            <a:xfrm>
              <a:off x="8162575" y="1242425"/>
              <a:ext cx="38000" cy="38775"/>
            </a:xfrm>
            <a:custGeom>
              <a:avLst/>
              <a:gdLst/>
              <a:ahLst/>
              <a:cxnLst/>
              <a:rect l="l" t="t" r="r" b="b"/>
              <a:pathLst>
                <a:path w="1520" h="1551" extrusionOk="0">
                  <a:moveTo>
                    <a:pt x="760" y="1"/>
                  </a:moveTo>
                  <a:cubicBezTo>
                    <a:pt x="335" y="1"/>
                    <a:pt x="0" y="365"/>
                    <a:pt x="0" y="791"/>
                  </a:cubicBezTo>
                  <a:cubicBezTo>
                    <a:pt x="0" y="1186"/>
                    <a:pt x="335" y="1551"/>
                    <a:pt x="760" y="1551"/>
                  </a:cubicBezTo>
                  <a:cubicBezTo>
                    <a:pt x="1186" y="1551"/>
                    <a:pt x="1520" y="1186"/>
                    <a:pt x="1520" y="791"/>
                  </a:cubicBezTo>
                  <a:cubicBezTo>
                    <a:pt x="1520" y="365"/>
                    <a:pt x="1186" y="1"/>
                    <a:pt x="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18"/>
            <p:cNvSpPr/>
            <p:nvPr/>
          </p:nvSpPr>
          <p:spPr>
            <a:xfrm>
              <a:off x="8327475" y="987875"/>
              <a:ext cx="38000" cy="38000"/>
            </a:xfrm>
            <a:custGeom>
              <a:avLst/>
              <a:gdLst/>
              <a:ahLst/>
              <a:cxnLst/>
              <a:rect l="l" t="t" r="r" b="b"/>
              <a:pathLst>
                <a:path w="1520" h="1520" extrusionOk="0">
                  <a:moveTo>
                    <a:pt x="760" y="0"/>
                  </a:moveTo>
                  <a:cubicBezTo>
                    <a:pt x="334" y="0"/>
                    <a:pt x="0" y="334"/>
                    <a:pt x="0" y="760"/>
                  </a:cubicBezTo>
                  <a:cubicBezTo>
                    <a:pt x="0" y="1185"/>
                    <a:pt x="334" y="1520"/>
                    <a:pt x="760" y="1520"/>
                  </a:cubicBezTo>
                  <a:cubicBezTo>
                    <a:pt x="1186" y="1520"/>
                    <a:pt x="1520" y="1185"/>
                    <a:pt x="1520" y="760"/>
                  </a:cubicBezTo>
                  <a:cubicBezTo>
                    <a:pt x="1520" y="334"/>
                    <a:pt x="1186" y="0"/>
                    <a:pt x="7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18"/>
            <p:cNvSpPr/>
            <p:nvPr/>
          </p:nvSpPr>
          <p:spPr>
            <a:xfrm>
              <a:off x="8027300" y="746975"/>
              <a:ext cx="403525" cy="1228000"/>
            </a:xfrm>
            <a:custGeom>
              <a:avLst/>
              <a:gdLst/>
              <a:ahLst/>
              <a:cxnLst/>
              <a:rect l="l" t="t" r="r" b="b"/>
              <a:pathLst>
                <a:path w="16141" h="49120" fill="none" extrusionOk="0">
                  <a:moveTo>
                    <a:pt x="2736" y="4043"/>
                  </a:moveTo>
                  <a:cubicBezTo>
                    <a:pt x="2736" y="4043"/>
                    <a:pt x="4530" y="1004"/>
                    <a:pt x="7539" y="639"/>
                  </a:cubicBezTo>
                  <a:cubicBezTo>
                    <a:pt x="13223" y="1"/>
                    <a:pt x="16141" y="9697"/>
                    <a:pt x="11095" y="22311"/>
                  </a:cubicBezTo>
                  <a:cubicBezTo>
                    <a:pt x="6019" y="34956"/>
                    <a:pt x="1" y="44439"/>
                    <a:pt x="6171" y="49120"/>
                  </a:cubicBezTo>
                </a:path>
              </a:pathLst>
            </a:custGeom>
            <a:solidFill>
              <a:schemeClr val="accent2"/>
            </a:solidFill>
            <a:ln w="9875"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18"/>
            <p:cNvSpPr/>
            <p:nvPr/>
          </p:nvSpPr>
          <p:spPr>
            <a:xfrm>
              <a:off x="7829725" y="793325"/>
              <a:ext cx="199125" cy="1321475"/>
            </a:xfrm>
            <a:custGeom>
              <a:avLst/>
              <a:gdLst/>
              <a:ahLst/>
              <a:cxnLst/>
              <a:rect l="l" t="t" r="r" b="b"/>
              <a:pathLst>
                <a:path w="7965" h="52859" fill="none" extrusionOk="0">
                  <a:moveTo>
                    <a:pt x="7965" y="2189"/>
                  </a:moveTo>
                  <a:cubicBezTo>
                    <a:pt x="7965" y="2189"/>
                    <a:pt x="5867" y="1"/>
                    <a:pt x="3679" y="1186"/>
                  </a:cubicBezTo>
                  <a:cubicBezTo>
                    <a:pt x="1" y="3192"/>
                    <a:pt x="882" y="20943"/>
                    <a:pt x="3162" y="27387"/>
                  </a:cubicBezTo>
                  <a:cubicBezTo>
                    <a:pt x="6323" y="38907"/>
                    <a:pt x="3679" y="52859"/>
                    <a:pt x="3679" y="52859"/>
                  </a:cubicBezTo>
                </a:path>
              </a:pathLst>
            </a:custGeom>
            <a:noFill/>
            <a:ln w="9875"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18"/>
            <p:cNvSpPr/>
            <p:nvPr/>
          </p:nvSpPr>
          <p:spPr>
            <a:xfrm>
              <a:off x="7756025" y="1979525"/>
              <a:ext cx="309250" cy="270225"/>
            </a:xfrm>
            <a:custGeom>
              <a:avLst/>
              <a:gdLst/>
              <a:ahLst/>
              <a:cxnLst/>
              <a:rect l="l" t="t" r="r" b="b"/>
              <a:pathLst>
                <a:path w="12370" h="10809" extrusionOk="0">
                  <a:moveTo>
                    <a:pt x="7387" y="0"/>
                  </a:moveTo>
                  <a:cubicBezTo>
                    <a:pt x="1733" y="3070"/>
                    <a:pt x="1" y="7782"/>
                    <a:pt x="2463" y="9940"/>
                  </a:cubicBezTo>
                  <a:cubicBezTo>
                    <a:pt x="3138" y="10531"/>
                    <a:pt x="3774" y="10746"/>
                    <a:pt x="4341" y="10746"/>
                  </a:cubicBezTo>
                  <a:cubicBezTo>
                    <a:pt x="5845" y="10746"/>
                    <a:pt x="6870" y="9241"/>
                    <a:pt x="6870" y="9241"/>
                  </a:cubicBezTo>
                  <a:cubicBezTo>
                    <a:pt x="7647" y="10308"/>
                    <a:pt x="8645" y="10808"/>
                    <a:pt x="9569" y="10808"/>
                  </a:cubicBezTo>
                  <a:cubicBezTo>
                    <a:pt x="11067" y="10808"/>
                    <a:pt x="12370" y="9493"/>
                    <a:pt x="12220" y="7143"/>
                  </a:cubicBezTo>
                  <a:cubicBezTo>
                    <a:pt x="11976" y="3344"/>
                    <a:pt x="7387" y="0"/>
                    <a:pt x="7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18"/>
            <p:cNvSpPr/>
            <p:nvPr/>
          </p:nvSpPr>
          <p:spPr>
            <a:xfrm>
              <a:off x="7911800" y="1979525"/>
              <a:ext cx="153475" cy="270225"/>
            </a:xfrm>
            <a:custGeom>
              <a:avLst/>
              <a:gdLst/>
              <a:ahLst/>
              <a:cxnLst/>
              <a:rect l="l" t="t" r="r" b="b"/>
              <a:pathLst>
                <a:path w="6139" h="10809" extrusionOk="0">
                  <a:moveTo>
                    <a:pt x="1156" y="0"/>
                  </a:moveTo>
                  <a:cubicBezTo>
                    <a:pt x="1156" y="0"/>
                    <a:pt x="1" y="3800"/>
                    <a:pt x="639" y="9241"/>
                  </a:cubicBezTo>
                  <a:cubicBezTo>
                    <a:pt x="1416" y="10308"/>
                    <a:pt x="2414" y="10808"/>
                    <a:pt x="3338" y="10808"/>
                  </a:cubicBezTo>
                  <a:cubicBezTo>
                    <a:pt x="4836" y="10808"/>
                    <a:pt x="6139" y="9493"/>
                    <a:pt x="5989" y="7143"/>
                  </a:cubicBezTo>
                  <a:cubicBezTo>
                    <a:pt x="5745" y="3344"/>
                    <a:pt x="1156" y="0"/>
                    <a:pt x="1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18"/>
            <p:cNvSpPr/>
            <p:nvPr/>
          </p:nvSpPr>
          <p:spPr>
            <a:xfrm>
              <a:off x="8074425" y="1863250"/>
              <a:ext cx="294850" cy="251250"/>
            </a:xfrm>
            <a:custGeom>
              <a:avLst/>
              <a:gdLst/>
              <a:ahLst/>
              <a:cxnLst/>
              <a:rect l="l" t="t" r="r" b="b"/>
              <a:pathLst>
                <a:path w="11794" h="10050" extrusionOk="0">
                  <a:moveTo>
                    <a:pt x="5806" y="1"/>
                  </a:moveTo>
                  <a:cubicBezTo>
                    <a:pt x="4195" y="274"/>
                    <a:pt x="2250" y="973"/>
                    <a:pt x="2006" y="1065"/>
                  </a:cubicBezTo>
                  <a:lnTo>
                    <a:pt x="1976" y="1065"/>
                  </a:lnTo>
                  <a:cubicBezTo>
                    <a:pt x="1976" y="1065"/>
                    <a:pt x="0" y="4834"/>
                    <a:pt x="2493" y="8116"/>
                  </a:cubicBezTo>
                  <a:cubicBezTo>
                    <a:pt x="3608" y="9585"/>
                    <a:pt x="4838" y="10050"/>
                    <a:pt x="5904" y="10050"/>
                  </a:cubicBezTo>
                  <a:cubicBezTo>
                    <a:pt x="7221" y="10050"/>
                    <a:pt x="8286" y="9340"/>
                    <a:pt x="8572" y="8937"/>
                  </a:cubicBezTo>
                  <a:cubicBezTo>
                    <a:pt x="9119" y="8208"/>
                    <a:pt x="8967" y="6931"/>
                    <a:pt x="7903" y="5776"/>
                  </a:cubicBezTo>
                  <a:lnTo>
                    <a:pt x="7903" y="5776"/>
                  </a:lnTo>
                  <a:cubicBezTo>
                    <a:pt x="7947" y="5790"/>
                    <a:pt x="8457" y="5986"/>
                    <a:pt x="9084" y="5986"/>
                  </a:cubicBezTo>
                  <a:cubicBezTo>
                    <a:pt x="9767" y="5986"/>
                    <a:pt x="10588" y="5754"/>
                    <a:pt x="11095" y="4803"/>
                  </a:cubicBezTo>
                  <a:cubicBezTo>
                    <a:pt x="11125" y="4742"/>
                    <a:pt x="11125" y="4712"/>
                    <a:pt x="11156" y="4651"/>
                  </a:cubicBezTo>
                  <a:cubicBezTo>
                    <a:pt x="11156" y="4621"/>
                    <a:pt x="11186" y="4590"/>
                    <a:pt x="11186" y="4530"/>
                  </a:cubicBezTo>
                  <a:cubicBezTo>
                    <a:pt x="11794" y="2676"/>
                    <a:pt x="8511" y="426"/>
                    <a:pt x="6961" y="183"/>
                  </a:cubicBezTo>
                  <a:cubicBezTo>
                    <a:pt x="6596" y="62"/>
                    <a:pt x="6201" y="31"/>
                    <a:pt x="58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18"/>
            <p:cNvSpPr/>
            <p:nvPr/>
          </p:nvSpPr>
          <p:spPr>
            <a:xfrm>
              <a:off x="8123825" y="1863250"/>
              <a:ext cx="245450" cy="149675"/>
            </a:xfrm>
            <a:custGeom>
              <a:avLst/>
              <a:gdLst/>
              <a:ahLst/>
              <a:cxnLst/>
              <a:rect l="l" t="t" r="r" b="b"/>
              <a:pathLst>
                <a:path w="9818" h="5987" extrusionOk="0">
                  <a:moveTo>
                    <a:pt x="3830" y="1"/>
                  </a:moveTo>
                  <a:cubicBezTo>
                    <a:pt x="2097" y="1"/>
                    <a:pt x="243" y="943"/>
                    <a:pt x="30" y="1065"/>
                  </a:cubicBezTo>
                  <a:lnTo>
                    <a:pt x="0" y="1065"/>
                  </a:lnTo>
                  <a:cubicBezTo>
                    <a:pt x="0" y="1065"/>
                    <a:pt x="1885" y="3344"/>
                    <a:pt x="5927" y="5776"/>
                  </a:cubicBezTo>
                  <a:cubicBezTo>
                    <a:pt x="5971" y="5790"/>
                    <a:pt x="6481" y="5986"/>
                    <a:pt x="7108" y="5986"/>
                  </a:cubicBezTo>
                  <a:cubicBezTo>
                    <a:pt x="7791" y="5986"/>
                    <a:pt x="8612" y="5754"/>
                    <a:pt x="9119" y="4803"/>
                  </a:cubicBezTo>
                  <a:cubicBezTo>
                    <a:pt x="9149" y="4742"/>
                    <a:pt x="9149" y="4712"/>
                    <a:pt x="9180" y="4651"/>
                  </a:cubicBezTo>
                  <a:cubicBezTo>
                    <a:pt x="9180" y="4621"/>
                    <a:pt x="9210" y="4590"/>
                    <a:pt x="9210" y="4530"/>
                  </a:cubicBezTo>
                  <a:cubicBezTo>
                    <a:pt x="9818" y="2676"/>
                    <a:pt x="6535" y="426"/>
                    <a:pt x="4985" y="183"/>
                  </a:cubicBezTo>
                  <a:cubicBezTo>
                    <a:pt x="4620" y="62"/>
                    <a:pt x="4225" y="31"/>
                    <a:pt x="38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18"/>
            <p:cNvSpPr/>
            <p:nvPr/>
          </p:nvSpPr>
          <p:spPr>
            <a:xfrm>
              <a:off x="8335075" y="1232550"/>
              <a:ext cx="50175" cy="115525"/>
            </a:xfrm>
            <a:custGeom>
              <a:avLst/>
              <a:gdLst/>
              <a:ahLst/>
              <a:cxnLst/>
              <a:rect l="l" t="t" r="r" b="b"/>
              <a:pathLst>
                <a:path w="2007" h="4621" fill="none" extrusionOk="0">
                  <a:moveTo>
                    <a:pt x="2006" y="4621"/>
                  </a:moveTo>
                  <a:cubicBezTo>
                    <a:pt x="2006" y="4621"/>
                    <a:pt x="638" y="3921"/>
                    <a:pt x="699" y="2280"/>
                  </a:cubicBezTo>
                  <a:cubicBezTo>
                    <a:pt x="760" y="669"/>
                    <a:pt x="0" y="0"/>
                    <a:pt x="0" y="0"/>
                  </a:cubicBezTo>
                </a:path>
              </a:pathLst>
            </a:custGeom>
            <a:noFill/>
            <a:ln w="9875"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18"/>
            <p:cNvSpPr/>
            <p:nvPr/>
          </p:nvSpPr>
          <p:spPr>
            <a:xfrm>
              <a:off x="8302400" y="1335900"/>
              <a:ext cx="326775" cy="281125"/>
            </a:xfrm>
            <a:custGeom>
              <a:avLst/>
              <a:gdLst/>
              <a:ahLst/>
              <a:cxnLst/>
              <a:rect l="l" t="t" r="r" b="b"/>
              <a:pathLst>
                <a:path w="13071" h="11245" extrusionOk="0">
                  <a:moveTo>
                    <a:pt x="2948" y="0"/>
                  </a:moveTo>
                  <a:cubicBezTo>
                    <a:pt x="2948" y="0"/>
                    <a:pt x="0" y="5016"/>
                    <a:pt x="1337" y="8693"/>
                  </a:cubicBezTo>
                  <a:cubicBezTo>
                    <a:pt x="1975" y="10432"/>
                    <a:pt x="3171" y="11245"/>
                    <a:pt x="4332" y="11245"/>
                  </a:cubicBezTo>
                  <a:cubicBezTo>
                    <a:pt x="5606" y="11245"/>
                    <a:pt x="6836" y="10264"/>
                    <a:pt x="7234" y="8450"/>
                  </a:cubicBezTo>
                  <a:cubicBezTo>
                    <a:pt x="7234" y="8450"/>
                    <a:pt x="8147" y="9028"/>
                    <a:pt x="9204" y="9028"/>
                  </a:cubicBezTo>
                  <a:cubicBezTo>
                    <a:pt x="10057" y="9028"/>
                    <a:pt x="11004" y="8652"/>
                    <a:pt x="11642" y="7295"/>
                  </a:cubicBezTo>
                  <a:cubicBezTo>
                    <a:pt x="13070" y="4256"/>
                    <a:pt x="9514" y="578"/>
                    <a:pt x="29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18"/>
            <p:cNvSpPr/>
            <p:nvPr/>
          </p:nvSpPr>
          <p:spPr>
            <a:xfrm>
              <a:off x="8302400" y="1335900"/>
              <a:ext cx="180875" cy="281125"/>
            </a:xfrm>
            <a:custGeom>
              <a:avLst/>
              <a:gdLst/>
              <a:ahLst/>
              <a:cxnLst/>
              <a:rect l="l" t="t" r="r" b="b"/>
              <a:pathLst>
                <a:path w="7235" h="11245" extrusionOk="0">
                  <a:moveTo>
                    <a:pt x="2948" y="0"/>
                  </a:moveTo>
                  <a:cubicBezTo>
                    <a:pt x="2948" y="0"/>
                    <a:pt x="0" y="5016"/>
                    <a:pt x="1337" y="8693"/>
                  </a:cubicBezTo>
                  <a:cubicBezTo>
                    <a:pt x="1975" y="10432"/>
                    <a:pt x="3171" y="11245"/>
                    <a:pt x="4332" y="11245"/>
                  </a:cubicBezTo>
                  <a:cubicBezTo>
                    <a:pt x="5606" y="11245"/>
                    <a:pt x="6836" y="10264"/>
                    <a:pt x="7234" y="8450"/>
                  </a:cubicBezTo>
                  <a:cubicBezTo>
                    <a:pt x="5562" y="3101"/>
                    <a:pt x="2948" y="0"/>
                    <a:pt x="29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18"/>
            <p:cNvSpPr/>
            <p:nvPr/>
          </p:nvSpPr>
          <p:spPr>
            <a:xfrm>
              <a:off x="8286425" y="1045625"/>
              <a:ext cx="83625" cy="51700"/>
            </a:xfrm>
            <a:custGeom>
              <a:avLst/>
              <a:gdLst/>
              <a:ahLst/>
              <a:cxnLst/>
              <a:rect l="l" t="t" r="r" b="b"/>
              <a:pathLst>
                <a:path w="3345" h="2068" fill="none" extrusionOk="0">
                  <a:moveTo>
                    <a:pt x="1" y="2067"/>
                  </a:moveTo>
                  <a:cubicBezTo>
                    <a:pt x="1" y="2067"/>
                    <a:pt x="1855" y="1945"/>
                    <a:pt x="2128" y="1094"/>
                  </a:cubicBezTo>
                  <a:cubicBezTo>
                    <a:pt x="2432" y="274"/>
                    <a:pt x="3344" y="0"/>
                    <a:pt x="3344" y="0"/>
                  </a:cubicBezTo>
                </a:path>
              </a:pathLst>
            </a:custGeom>
            <a:noFill/>
            <a:ln w="9875"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18"/>
            <p:cNvSpPr/>
            <p:nvPr/>
          </p:nvSpPr>
          <p:spPr>
            <a:xfrm>
              <a:off x="8059975" y="1040300"/>
              <a:ext cx="252325" cy="228875"/>
            </a:xfrm>
            <a:custGeom>
              <a:avLst/>
              <a:gdLst/>
              <a:ahLst/>
              <a:cxnLst/>
              <a:rect l="l" t="t" r="r" b="b"/>
              <a:pathLst>
                <a:path w="10093" h="9155" extrusionOk="0">
                  <a:moveTo>
                    <a:pt x="4313" y="0"/>
                  </a:moveTo>
                  <a:cubicBezTo>
                    <a:pt x="2364" y="0"/>
                    <a:pt x="955" y="858"/>
                    <a:pt x="609" y="2341"/>
                  </a:cubicBezTo>
                  <a:cubicBezTo>
                    <a:pt x="1" y="5076"/>
                    <a:pt x="2949" y="5380"/>
                    <a:pt x="2949" y="5380"/>
                  </a:cubicBezTo>
                  <a:cubicBezTo>
                    <a:pt x="1987" y="7397"/>
                    <a:pt x="3046" y="9155"/>
                    <a:pt x="4798" y="9155"/>
                  </a:cubicBezTo>
                  <a:cubicBezTo>
                    <a:pt x="5370" y="9155"/>
                    <a:pt x="6015" y="8968"/>
                    <a:pt x="6688" y="8542"/>
                  </a:cubicBezTo>
                  <a:cubicBezTo>
                    <a:pt x="9454" y="6809"/>
                    <a:pt x="10092" y="1976"/>
                    <a:pt x="10092" y="1976"/>
                  </a:cubicBezTo>
                  <a:cubicBezTo>
                    <a:pt x="7991" y="612"/>
                    <a:pt x="5959" y="0"/>
                    <a:pt x="43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18"/>
            <p:cNvSpPr/>
            <p:nvPr/>
          </p:nvSpPr>
          <p:spPr>
            <a:xfrm>
              <a:off x="8109625" y="1089700"/>
              <a:ext cx="202675" cy="179475"/>
            </a:xfrm>
            <a:custGeom>
              <a:avLst/>
              <a:gdLst/>
              <a:ahLst/>
              <a:cxnLst/>
              <a:rect l="l" t="t" r="r" b="b"/>
              <a:pathLst>
                <a:path w="8107" h="7179" extrusionOk="0">
                  <a:moveTo>
                    <a:pt x="8106" y="0"/>
                  </a:moveTo>
                  <a:cubicBezTo>
                    <a:pt x="8106" y="0"/>
                    <a:pt x="4793" y="699"/>
                    <a:pt x="963" y="3404"/>
                  </a:cubicBezTo>
                  <a:cubicBezTo>
                    <a:pt x="1" y="5421"/>
                    <a:pt x="1060" y="7179"/>
                    <a:pt x="2812" y="7179"/>
                  </a:cubicBezTo>
                  <a:cubicBezTo>
                    <a:pt x="3384" y="7179"/>
                    <a:pt x="4029" y="6992"/>
                    <a:pt x="4702" y="6566"/>
                  </a:cubicBezTo>
                  <a:cubicBezTo>
                    <a:pt x="7468" y="4833"/>
                    <a:pt x="8106" y="0"/>
                    <a:pt x="8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18"/>
            <p:cNvSpPr/>
            <p:nvPr/>
          </p:nvSpPr>
          <p:spPr>
            <a:xfrm>
              <a:off x="8167125" y="1619325"/>
              <a:ext cx="42575" cy="59300"/>
            </a:xfrm>
            <a:custGeom>
              <a:avLst/>
              <a:gdLst/>
              <a:ahLst/>
              <a:cxnLst/>
              <a:rect l="l" t="t" r="r" b="b"/>
              <a:pathLst>
                <a:path w="1703" h="2372" fill="none" extrusionOk="0">
                  <a:moveTo>
                    <a:pt x="1703" y="2372"/>
                  </a:moveTo>
                  <a:cubicBezTo>
                    <a:pt x="1703" y="2372"/>
                    <a:pt x="1520" y="1004"/>
                    <a:pt x="882" y="821"/>
                  </a:cubicBezTo>
                  <a:cubicBezTo>
                    <a:pt x="244" y="669"/>
                    <a:pt x="1" y="1"/>
                    <a:pt x="1" y="1"/>
                  </a:cubicBezTo>
                </a:path>
              </a:pathLst>
            </a:custGeom>
            <a:noFill/>
            <a:ln w="9875"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18"/>
            <p:cNvSpPr/>
            <p:nvPr/>
          </p:nvSpPr>
          <p:spPr>
            <a:xfrm>
              <a:off x="8153450" y="1659600"/>
              <a:ext cx="206650" cy="177800"/>
            </a:xfrm>
            <a:custGeom>
              <a:avLst/>
              <a:gdLst/>
              <a:ahLst/>
              <a:cxnLst/>
              <a:rect l="l" t="t" r="r" b="b"/>
              <a:pathLst>
                <a:path w="8266" h="7112" extrusionOk="0">
                  <a:moveTo>
                    <a:pt x="1976" y="1"/>
                  </a:moveTo>
                  <a:lnTo>
                    <a:pt x="1976" y="1"/>
                  </a:lnTo>
                  <a:cubicBezTo>
                    <a:pt x="0" y="3618"/>
                    <a:pt x="669" y="6749"/>
                    <a:pt x="2766" y="7083"/>
                  </a:cubicBezTo>
                  <a:cubicBezTo>
                    <a:pt x="2899" y="7102"/>
                    <a:pt x="3023" y="7112"/>
                    <a:pt x="3140" y="7112"/>
                  </a:cubicBezTo>
                  <a:cubicBezTo>
                    <a:pt x="4841" y="7112"/>
                    <a:pt x="4894" y="5168"/>
                    <a:pt x="4894" y="5168"/>
                  </a:cubicBezTo>
                  <a:cubicBezTo>
                    <a:pt x="5243" y="5306"/>
                    <a:pt x="5576" y="5370"/>
                    <a:pt x="5883" y="5370"/>
                  </a:cubicBezTo>
                  <a:cubicBezTo>
                    <a:pt x="7398" y="5370"/>
                    <a:pt x="8265" y="3832"/>
                    <a:pt x="7052" y="2189"/>
                  </a:cubicBezTo>
                  <a:cubicBezTo>
                    <a:pt x="5624" y="214"/>
                    <a:pt x="1977" y="1"/>
                    <a:pt x="19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18"/>
            <p:cNvSpPr/>
            <p:nvPr/>
          </p:nvSpPr>
          <p:spPr>
            <a:xfrm>
              <a:off x="8202850" y="1659600"/>
              <a:ext cx="157250" cy="134250"/>
            </a:xfrm>
            <a:custGeom>
              <a:avLst/>
              <a:gdLst/>
              <a:ahLst/>
              <a:cxnLst/>
              <a:rect l="l" t="t" r="r" b="b"/>
              <a:pathLst>
                <a:path w="6290" h="5370" extrusionOk="0">
                  <a:moveTo>
                    <a:pt x="0" y="1"/>
                  </a:moveTo>
                  <a:cubicBezTo>
                    <a:pt x="0" y="1"/>
                    <a:pt x="699" y="2432"/>
                    <a:pt x="2918" y="5168"/>
                  </a:cubicBezTo>
                  <a:cubicBezTo>
                    <a:pt x="3267" y="5306"/>
                    <a:pt x="3600" y="5370"/>
                    <a:pt x="3907" y="5370"/>
                  </a:cubicBezTo>
                  <a:cubicBezTo>
                    <a:pt x="5422" y="5370"/>
                    <a:pt x="6289" y="3832"/>
                    <a:pt x="5076" y="2189"/>
                  </a:cubicBezTo>
                  <a:cubicBezTo>
                    <a:pt x="3648" y="214"/>
                    <a:pt x="1"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18"/>
            <p:cNvSpPr/>
            <p:nvPr/>
          </p:nvSpPr>
          <p:spPr>
            <a:xfrm>
              <a:off x="8167125" y="1453675"/>
              <a:ext cx="77525" cy="45625"/>
            </a:xfrm>
            <a:custGeom>
              <a:avLst/>
              <a:gdLst/>
              <a:ahLst/>
              <a:cxnLst/>
              <a:rect l="l" t="t" r="r" b="b"/>
              <a:pathLst>
                <a:path w="3101" h="1825" fill="none" extrusionOk="0">
                  <a:moveTo>
                    <a:pt x="1" y="1824"/>
                  </a:moveTo>
                  <a:cubicBezTo>
                    <a:pt x="1" y="1824"/>
                    <a:pt x="1125" y="61"/>
                    <a:pt x="3101" y="1"/>
                  </a:cubicBezTo>
                </a:path>
              </a:pathLst>
            </a:custGeom>
            <a:noFill/>
            <a:ln w="9875"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18"/>
            <p:cNvSpPr/>
            <p:nvPr/>
          </p:nvSpPr>
          <p:spPr>
            <a:xfrm>
              <a:off x="7996375" y="1480675"/>
              <a:ext cx="236125" cy="178100"/>
            </a:xfrm>
            <a:custGeom>
              <a:avLst/>
              <a:gdLst/>
              <a:ahLst/>
              <a:cxnLst/>
              <a:rect l="l" t="t" r="r" b="b"/>
              <a:pathLst>
                <a:path w="9445" h="7124" extrusionOk="0">
                  <a:moveTo>
                    <a:pt x="7195" y="1"/>
                  </a:moveTo>
                  <a:cubicBezTo>
                    <a:pt x="3895" y="1"/>
                    <a:pt x="0" y="2821"/>
                    <a:pt x="964" y="4574"/>
                  </a:cubicBezTo>
                  <a:cubicBezTo>
                    <a:pt x="1337" y="5388"/>
                    <a:pt x="1957" y="5568"/>
                    <a:pt x="2542" y="5568"/>
                  </a:cubicBezTo>
                  <a:cubicBezTo>
                    <a:pt x="3006" y="5568"/>
                    <a:pt x="3448" y="5456"/>
                    <a:pt x="3730" y="5456"/>
                  </a:cubicBezTo>
                  <a:cubicBezTo>
                    <a:pt x="4245" y="5480"/>
                    <a:pt x="4345" y="7124"/>
                    <a:pt x="5637" y="7124"/>
                  </a:cubicBezTo>
                  <a:cubicBezTo>
                    <a:pt x="5948" y="7124"/>
                    <a:pt x="6329" y="7029"/>
                    <a:pt x="6800" y="6793"/>
                  </a:cubicBezTo>
                  <a:cubicBezTo>
                    <a:pt x="9445" y="4544"/>
                    <a:pt x="7590" y="15"/>
                    <a:pt x="7590" y="15"/>
                  </a:cubicBezTo>
                  <a:cubicBezTo>
                    <a:pt x="7460" y="5"/>
                    <a:pt x="7328" y="1"/>
                    <a:pt x="7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18"/>
            <p:cNvSpPr/>
            <p:nvPr/>
          </p:nvSpPr>
          <p:spPr>
            <a:xfrm>
              <a:off x="8089625" y="1481025"/>
              <a:ext cx="142875" cy="177750"/>
            </a:xfrm>
            <a:custGeom>
              <a:avLst/>
              <a:gdLst/>
              <a:ahLst/>
              <a:cxnLst/>
              <a:rect l="l" t="t" r="r" b="b"/>
              <a:pathLst>
                <a:path w="5715" h="7110" extrusionOk="0">
                  <a:moveTo>
                    <a:pt x="3860" y="1"/>
                  </a:moveTo>
                  <a:lnTo>
                    <a:pt x="3860" y="1"/>
                  </a:lnTo>
                  <a:cubicBezTo>
                    <a:pt x="3860" y="1"/>
                    <a:pt x="1429" y="1977"/>
                    <a:pt x="0" y="5442"/>
                  </a:cubicBezTo>
                  <a:cubicBezTo>
                    <a:pt x="515" y="5466"/>
                    <a:pt x="615" y="7110"/>
                    <a:pt x="1907" y="7110"/>
                  </a:cubicBezTo>
                  <a:cubicBezTo>
                    <a:pt x="2218" y="7110"/>
                    <a:pt x="2599" y="7015"/>
                    <a:pt x="3070" y="6779"/>
                  </a:cubicBezTo>
                  <a:cubicBezTo>
                    <a:pt x="5715" y="4530"/>
                    <a:pt x="3861" y="1"/>
                    <a:pt x="38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18"/>
            <p:cNvSpPr/>
            <p:nvPr/>
          </p:nvSpPr>
          <p:spPr>
            <a:xfrm>
              <a:off x="7875325" y="1342725"/>
              <a:ext cx="95775" cy="42575"/>
            </a:xfrm>
            <a:custGeom>
              <a:avLst/>
              <a:gdLst/>
              <a:ahLst/>
              <a:cxnLst/>
              <a:rect l="l" t="t" r="r" b="b"/>
              <a:pathLst>
                <a:path w="3831" h="1703" fill="none" extrusionOk="0">
                  <a:moveTo>
                    <a:pt x="3831" y="1703"/>
                  </a:moveTo>
                  <a:cubicBezTo>
                    <a:pt x="3831" y="1703"/>
                    <a:pt x="2372" y="1703"/>
                    <a:pt x="1672" y="852"/>
                  </a:cubicBezTo>
                  <a:cubicBezTo>
                    <a:pt x="1004" y="1"/>
                    <a:pt x="305" y="244"/>
                    <a:pt x="1" y="305"/>
                  </a:cubicBezTo>
                </a:path>
              </a:pathLst>
            </a:custGeom>
            <a:noFill/>
            <a:ln w="9875"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18"/>
            <p:cNvSpPr/>
            <p:nvPr/>
          </p:nvSpPr>
          <p:spPr>
            <a:xfrm>
              <a:off x="7948275" y="1344875"/>
              <a:ext cx="263700" cy="216725"/>
            </a:xfrm>
            <a:custGeom>
              <a:avLst/>
              <a:gdLst/>
              <a:ahLst/>
              <a:cxnLst/>
              <a:rect l="l" t="t" r="r" b="b"/>
              <a:pathLst>
                <a:path w="10548" h="8669" extrusionOk="0">
                  <a:moveTo>
                    <a:pt x="5311" y="1"/>
                  </a:moveTo>
                  <a:cubicBezTo>
                    <a:pt x="3478" y="1"/>
                    <a:pt x="1495" y="431"/>
                    <a:pt x="1" y="1374"/>
                  </a:cubicBezTo>
                  <a:cubicBezTo>
                    <a:pt x="1" y="1374"/>
                    <a:pt x="669" y="7726"/>
                    <a:pt x="5046" y="8669"/>
                  </a:cubicBezTo>
                  <a:cubicBezTo>
                    <a:pt x="8633" y="8608"/>
                    <a:pt x="7052" y="5690"/>
                    <a:pt x="7752" y="5295"/>
                  </a:cubicBezTo>
                  <a:cubicBezTo>
                    <a:pt x="8481" y="4869"/>
                    <a:pt x="10548" y="4626"/>
                    <a:pt x="10396" y="2559"/>
                  </a:cubicBezTo>
                  <a:cubicBezTo>
                    <a:pt x="10414" y="944"/>
                    <a:pt x="8027" y="1"/>
                    <a:pt x="53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18"/>
            <p:cNvSpPr/>
            <p:nvPr/>
          </p:nvSpPr>
          <p:spPr>
            <a:xfrm>
              <a:off x="7948275" y="1379200"/>
              <a:ext cx="215850" cy="182400"/>
            </a:xfrm>
            <a:custGeom>
              <a:avLst/>
              <a:gdLst/>
              <a:ahLst/>
              <a:cxnLst/>
              <a:rect l="l" t="t" r="r" b="b"/>
              <a:pathLst>
                <a:path w="8634" h="7296" extrusionOk="0">
                  <a:moveTo>
                    <a:pt x="1" y="1"/>
                  </a:moveTo>
                  <a:lnTo>
                    <a:pt x="1" y="1"/>
                  </a:lnTo>
                  <a:cubicBezTo>
                    <a:pt x="1" y="1"/>
                    <a:pt x="669" y="6353"/>
                    <a:pt x="5046" y="7296"/>
                  </a:cubicBezTo>
                  <a:cubicBezTo>
                    <a:pt x="8633" y="7235"/>
                    <a:pt x="7052" y="4317"/>
                    <a:pt x="7752" y="3922"/>
                  </a:cubicBezTo>
                  <a:cubicBezTo>
                    <a:pt x="3983" y="822"/>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18"/>
            <p:cNvSpPr/>
            <p:nvPr/>
          </p:nvSpPr>
          <p:spPr>
            <a:xfrm>
              <a:off x="7803900" y="1314625"/>
              <a:ext cx="69925" cy="43325"/>
            </a:xfrm>
            <a:custGeom>
              <a:avLst/>
              <a:gdLst/>
              <a:ahLst/>
              <a:cxnLst/>
              <a:rect l="l" t="t" r="r" b="b"/>
              <a:pathLst>
                <a:path w="2797" h="1733" fill="none" extrusionOk="0">
                  <a:moveTo>
                    <a:pt x="0" y="1733"/>
                  </a:moveTo>
                  <a:cubicBezTo>
                    <a:pt x="0" y="1733"/>
                    <a:pt x="1216" y="61"/>
                    <a:pt x="2797" y="0"/>
                  </a:cubicBezTo>
                </a:path>
              </a:pathLst>
            </a:custGeom>
            <a:noFill/>
            <a:ln w="9875"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18"/>
            <p:cNvSpPr/>
            <p:nvPr/>
          </p:nvSpPr>
          <p:spPr>
            <a:xfrm>
              <a:off x="7625550" y="1346950"/>
              <a:ext cx="236125" cy="178450"/>
            </a:xfrm>
            <a:custGeom>
              <a:avLst/>
              <a:gdLst/>
              <a:ahLst/>
              <a:cxnLst/>
              <a:rect l="l" t="t" r="r" b="b"/>
              <a:pathLst>
                <a:path w="9445" h="7138" extrusionOk="0">
                  <a:moveTo>
                    <a:pt x="7198" y="0"/>
                  </a:moveTo>
                  <a:cubicBezTo>
                    <a:pt x="3898" y="0"/>
                    <a:pt x="1" y="2850"/>
                    <a:pt x="995" y="4604"/>
                  </a:cubicBezTo>
                  <a:cubicBezTo>
                    <a:pt x="1351" y="5418"/>
                    <a:pt x="1972" y="5598"/>
                    <a:pt x="2563" y="5598"/>
                  </a:cubicBezTo>
                  <a:cubicBezTo>
                    <a:pt x="3030" y="5598"/>
                    <a:pt x="3478" y="5485"/>
                    <a:pt x="3761" y="5485"/>
                  </a:cubicBezTo>
                  <a:cubicBezTo>
                    <a:pt x="4273" y="5510"/>
                    <a:pt x="4354" y="7138"/>
                    <a:pt x="5637" y="7138"/>
                  </a:cubicBezTo>
                  <a:cubicBezTo>
                    <a:pt x="5954" y="7138"/>
                    <a:pt x="6343" y="7039"/>
                    <a:pt x="6830" y="6792"/>
                  </a:cubicBezTo>
                  <a:cubicBezTo>
                    <a:pt x="9445" y="4574"/>
                    <a:pt x="7590" y="14"/>
                    <a:pt x="7590" y="14"/>
                  </a:cubicBezTo>
                  <a:cubicBezTo>
                    <a:pt x="7461" y="5"/>
                    <a:pt x="7330" y="0"/>
                    <a:pt x="7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18"/>
            <p:cNvSpPr/>
            <p:nvPr/>
          </p:nvSpPr>
          <p:spPr>
            <a:xfrm>
              <a:off x="7719550" y="1347300"/>
              <a:ext cx="142125" cy="178100"/>
            </a:xfrm>
            <a:custGeom>
              <a:avLst/>
              <a:gdLst/>
              <a:ahLst/>
              <a:cxnLst/>
              <a:rect l="l" t="t" r="r" b="b"/>
              <a:pathLst>
                <a:path w="5685" h="7124" extrusionOk="0">
                  <a:moveTo>
                    <a:pt x="3830" y="0"/>
                  </a:moveTo>
                  <a:cubicBezTo>
                    <a:pt x="3830" y="0"/>
                    <a:pt x="1429" y="2006"/>
                    <a:pt x="1" y="5471"/>
                  </a:cubicBezTo>
                  <a:cubicBezTo>
                    <a:pt x="513" y="5496"/>
                    <a:pt x="594" y="7124"/>
                    <a:pt x="1877" y="7124"/>
                  </a:cubicBezTo>
                  <a:cubicBezTo>
                    <a:pt x="2194" y="7124"/>
                    <a:pt x="2583" y="7025"/>
                    <a:pt x="3070" y="6778"/>
                  </a:cubicBezTo>
                  <a:cubicBezTo>
                    <a:pt x="5684" y="4560"/>
                    <a:pt x="3831" y="0"/>
                    <a:pt x="38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18"/>
            <p:cNvSpPr/>
            <p:nvPr/>
          </p:nvSpPr>
          <p:spPr>
            <a:xfrm>
              <a:off x="7847225" y="1563100"/>
              <a:ext cx="79800" cy="121600"/>
            </a:xfrm>
            <a:custGeom>
              <a:avLst/>
              <a:gdLst/>
              <a:ahLst/>
              <a:cxnLst/>
              <a:rect l="l" t="t" r="r" b="b"/>
              <a:pathLst>
                <a:path w="3192" h="4864" fill="none" extrusionOk="0">
                  <a:moveTo>
                    <a:pt x="91" y="4864"/>
                  </a:moveTo>
                  <a:cubicBezTo>
                    <a:pt x="91" y="4864"/>
                    <a:pt x="0" y="3344"/>
                    <a:pt x="1277" y="2523"/>
                  </a:cubicBezTo>
                  <a:cubicBezTo>
                    <a:pt x="2523" y="1703"/>
                    <a:pt x="3161" y="760"/>
                    <a:pt x="3192" y="1"/>
                  </a:cubicBezTo>
                </a:path>
              </a:pathLst>
            </a:custGeom>
            <a:noFill/>
            <a:ln w="9875"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18"/>
            <p:cNvSpPr/>
            <p:nvPr/>
          </p:nvSpPr>
          <p:spPr>
            <a:xfrm>
              <a:off x="7588925" y="1652750"/>
              <a:ext cx="363925" cy="298050"/>
            </a:xfrm>
            <a:custGeom>
              <a:avLst/>
              <a:gdLst/>
              <a:ahLst/>
              <a:cxnLst/>
              <a:rect l="l" t="t" r="r" b="b"/>
              <a:pathLst>
                <a:path w="14557" h="11922" extrusionOk="0">
                  <a:moveTo>
                    <a:pt x="10663" y="0"/>
                  </a:moveTo>
                  <a:cubicBezTo>
                    <a:pt x="9676" y="0"/>
                    <a:pt x="3114" y="156"/>
                    <a:pt x="1456" y="4257"/>
                  </a:cubicBezTo>
                  <a:cubicBezTo>
                    <a:pt x="1" y="7834"/>
                    <a:pt x="2330" y="8948"/>
                    <a:pt x="3845" y="8948"/>
                  </a:cubicBezTo>
                  <a:cubicBezTo>
                    <a:pt x="4196" y="8948"/>
                    <a:pt x="4503" y="8889"/>
                    <a:pt x="4709" y="8786"/>
                  </a:cubicBezTo>
                  <a:cubicBezTo>
                    <a:pt x="5014" y="8633"/>
                    <a:pt x="5259" y="8564"/>
                    <a:pt x="5460" y="8564"/>
                  </a:cubicBezTo>
                  <a:cubicBezTo>
                    <a:pt x="5579" y="8564"/>
                    <a:pt x="5682" y="8588"/>
                    <a:pt x="5773" y="8634"/>
                  </a:cubicBezTo>
                  <a:cubicBezTo>
                    <a:pt x="6077" y="8816"/>
                    <a:pt x="6198" y="9333"/>
                    <a:pt x="6229" y="10245"/>
                  </a:cubicBezTo>
                  <a:cubicBezTo>
                    <a:pt x="6261" y="11070"/>
                    <a:pt x="7311" y="11922"/>
                    <a:pt x="8635" y="11922"/>
                  </a:cubicBezTo>
                  <a:cubicBezTo>
                    <a:pt x="9796" y="11922"/>
                    <a:pt x="11167" y="11266"/>
                    <a:pt x="12247" y="9363"/>
                  </a:cubicBezTo>
                  <a:cubicBezTo>
                    <a:pt x="14557" y="5290"/>
                    <a:pt x="10788" y="1"/>
                    <a:pt x="10788" y="1"/>
                  </a:cubicBezTo>
                  <a:cubicBezTo>
                    <a:pt x="10788" y="1"/>
                    <a:pt x="10744" y="0"/>
                    <a:pt x="106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18"/>
            <p:cNvSpPr/>
            <p:nvPr/>
          </p:nvSpPr>
          <p:spPr>
            <a:xfrm>
              <a:off x="7733225" y="1652775"/>
              <a:ext cx="219625" cy="298025"/>
            </a:xfrm>
            <a:custGeom>
              <a:avLst/>
              <a:gdLst/>
              <a:ahLst/>
              <a:cxnLst/>
              <a:rect l="l" t="t" r="r" b="b"/>
              <a:pathLst>
                <a:path w="8785" h="11921" extrusionOk="0">
                  <a:moveTo>
                    <a:pt x="5016" y="0"/>
                  </a:moveTo>
                  <a:cubicBezTo>
                    <a:pt x="5016" y="0"/>
                    <a:pt x="2767" y="5654"/>
                    <a:pt x="1" y="8633"/>
                  </a:cubicBezTo>
                  <a:cubicBezTo>
                    <a:pt x="305" y="8815"/>
                    <a:pt x="426" y="9332"/>
                    <a:pt x="457" y="10244"/>
                  </a:cubicBezTo>
                  <a:cubicBezTo>
                    <a:pt x="489" y="11069"/>
                    <a:pt x="1539" y="11921"/>
                    <a:pt x="2863" y="11921"/>
                  </a:cubicBezTo>
                  <a:cubicBezTo>
                    <a:pt x="4024" y="11921"/>
                    <a:pt x="5395" y="11265"/>
                    <a:pt x="6475" y="9362"/>
                  </a:cubicBezTo>
                  <a:cubicBezTo>
                    <a:pt x="8785" y="5289"/>
                    <a:pt x="5016" y="0"/>
                    <a:pt x="50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18"/>
            <p:cNvSpPr/>
            <p:nvPr/>
          </p:nvSpPr>
          <p:spPr>
            <a:xfrm>
              <a:off x="8358625" y="894400"/>
              <a:ext cx="92725" cy="63850"/>
            </a:xfrm>
            <a:custGeom>
              <a:avLst/>
              <a:gdLst/>
              <a:ahLst/>
              <a:cxnLst/>
              <a:rect l="l" t="t" r="r" b="b"/>
              <a:pathLst>
                <a:path w="3709" h="2554" fill="none" extrusionOk="0">
                  <a:moveTo>
                    <a:pt x="3709" y="2189"/>
                  </a:moveTo>
                  <a:cubicBezTo>
                    <a:pt x="3709" y="2189"/>
                    <a:pt x="2098" y="2554"/>
                    <a:pt x="1368" y="1277"/>
                  </a:cubicBezTo>
                  <a:cubicBezTo>
                    <a:pt x="639" y="0"/>
                    <a:pt x="0" y="274"/>
                    <a:pt x="0" y="274"/>
                  </a:cubicBezTo>
                </a:path>
              </a:pathLst>
            </a:custGeom>
            <a:noFill/>
            <a:ln w="9875"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18"/>
            <p:cNvSpPr/>
            <p:nvPr/>
          </p:nvSpPr>
          <p:spPr>
            <a:xfrm>
              <a:off x="8427775" y="868275"/>
              <a:ext cx="321450" cy="257150"/>
            </a:xfrm>
            <a:custGeom>
              <a:avLst/>
              <a:gdLst/>
              <a:ahLst/>
              <a:cxnLst/>
              <a:rect l="l" t="t" r="r" b="b"/>
              <a:pathLst>
                <a:path w="12858" h="10286" extrusionOk="0">
                  <a:moveTo>
                    <a:pt x="8281" y="0"/>
                  </a:moveTo>
                  <a:cubicBezTo>
                    <a:pt x="5566" y="0"/>
                    <a:pt x="2087" y="1134"/>
                    <a:pt x="0" y="3203"/>
                  </a:cubicBezTo>
                  <a:cubicBezTo>
                    <a:pt x="0" y="3203"/>
                    <a:pt x="2331" y="10286"/>
                    <a:pt x="7566" y="10286"/>
                  </a:cubicBezTo>
                  <a:cubicBezTo>
                    <a:pt x="7577" y="10286"/>
                    <a:pt x="7588" y="10286"/>
                    <a:pt x="7599" y="10286"/>
                  </a:cubicBezTo>
                  <a:cubicBezTo>
                    <a:pt x="11672" y="9313"/>
                    <a:pt x="9119" y="6395"/>
                    <a:pt x="9849" y="5726"/>
                  </a:cubicBezTo>
                  <a:cubicBezTo>
                    <a:pt x="10578" y="5088"/>
                    <a:pt x="12858" y="4298"/>
                    <a:pt x="12189" y="1988"/>
                  </a:cubicBezTo>
                  <a:cubicBezTo>
                    <a:pt x="11916" y="635"/>
                    <a:pt x="10312" y="0"/>
                    <a:pt x="82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18"/>
            <p:cNvSpPr/>
            <p:nvPr/>
          </p:nvSpPr>
          <p:spPr>
            <a:xfrm>
              <a:off x="8427775" y="948350"/>
              <a:ext cx="291825" cy="177075"/>
            </a:xfrm>
            <a:custGeom>
              <a:avLst/>
              <a:gdLst/>
              <a:ahLst/>
              <a:cxnLst/>
              <a:rect l="l" t="t" r="r" b="b"/>
              <a:pathLst>
                <a:path w="11673" h="7083" extrusionOk="0">
                  <a:moveTo>
                    <a:pt x="29" y="0"/>
                  </a:moveTo>
                  <a:cubicBezTo>
                    <a:pt x="10" y="0"/>
                    <a:pt x="0" y="0"/>
                    <a:pt x="0" y="0"/>
                  </a:cubicBezTo>
                  <a:cubicBezTo>
                    <a:pt x="0" y="0"/>
                    <a:pt x="2331" y="7083"/>
                    <a:pt x="7566" y="7083"/>
                  </a:cubicBezTo>
                  <a:cubicBezTo>
                    <a:pt x="7577" y="7083"/>
                    <a:pt x="7588" y="7083"/>
                    <a:pt x="7599" y="7083"/>
                  </a:cubicBezTo>
                  <a:cubicBezTo>
                    <a:pt x="11672" y="6110"/>
                    <a:pt x="9119" y="3192"/>
                    <a:pt x="9849" y="2523"/>
                  </a:cubicBezTo>
                  <a:cubicBezTo>
                    <a:pt x="5001" y="56"/>
                    <a:pt x="430" y="0"/>
                    <a:pt x="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18"/>
            <p:cNvSpPr/>
            <p:nvPr/>
          </p:nvSpPr>
          <p:spPr>
            <a:xfrm>
              <a:off x="8189175" y="704425"/>
              <a:ext cx="43325" cy="64625"/>
            </a:xfrm>
            <a:custGeom>
              <a:avLst/>
              <a:gdLst/>
              <a:ahLst/>
              <a:cxnLst/>
              <a:rect l="l" t="t" r="r" b="b"/>
              <a:pathLst>
                <a:path w="1733" h="2585" fill="none" extrusionOk="0">
                  <a:moveTo>
                    <a:pt x="1733" y="1"/>
                  </a:moveTo>
                  <a:cubicBezTo>
                    <a:pt x="1733" y="1"/>
                    <a:pt x="669" y="1034"/>
                    <a:pt x="0" y="2584"/>
                  </a:cubicBezTo>
                </a:path>
              </a:pathLst>
            </a:custGeom>
            <a:noFill/>
            <a:ln w="9875" cap="flat" cmpd="sng">
              <a:solidFill>
                <a:srgbClr val="414C37"/>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18"/>
            <p:cNvSpPr/>
            <p:nvPr/>
          </p:nvSpPr>
          <p:spPr>
            <a:xfrm>
              <a:off x="8196525" y="503500"/>
              <a:ext cx="263950" cy="224300"/>
            </a:xfrm>
            <a:custGeom>
              <a:avLst/>
              <a:gdLst/>
              <a:ahLst/>
              <a:cxnLst/>
              <a:rect l="l" t="t" r="r" b="b"/>
              <a:pathLst>
                <a:path w="10558" h="8972" extrusionOk="0">
                  <a:moveTo>
                    <a:pt x="4587" y="1"/>
                  </a:moveTo>
                  <a:cubicBezTo>
                    <a:pt x="2230" y="1"/>
                    <a:pt x="1" y="4809"/>
                    <a:pt x="983" y="8737"/>
                  </a:cubicBezTo>
                  <a:cubicBezTo>
                    <a:pt x="983" y="8737"/>
                    <a:pt x="2055" y="8972"/>
                    <a:pt x="3472" y="8972"/>
                  </a:cubicBezTo>
                  <a:cubicBezTo>
                    <a:pt x="5472" y="8972"/>
                    <a:pt x="8159" y="8503"/>
                    <a:pt x="9493" y="6244"/>
                  </a:cubicBezTo>
                  <a:cubicBezTo>
                    <a:pt x="10557" y="2840"/>
                    <a:pt x="7305" y="3417"/>
                    <a:pt x="7123" y="2597"/>
                  </a:cubicBezTo>
                  <a:cubicBezTo>
                    <a:pt x="6971" y="1776"/>
                    <a:pt x="7183" y="621"/>
                    <a:pt x="5177" y="104"/>
                  </a:cubicBezTo>
                  <a:cubicBezTo>
                    <a:pt x="4981" y="34"/>
                    <a:pt x="4783" y="1"/>
                    <a:pt x="45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18"/>
            <p:cNvSpPr/>
            <p:nvPr/>
          </p:nvSpPr>
          <p:spPr>
            <a:xfrm>
              <a:off x="8221075" y="568400"/>
              <a:ext cx="239400" cy="159400"/>
            </a:xfrm>
            <a:custGeom>
              <a:avLst/>
              <a:gdLst/>
              <a:ahLst/>
              <a:cxnLst/>
              <a:rect l="l" t="t" r="r" b="b"/>
              <a:pathLst>
                <a:path w="9576" h="6376" extrusionOk="0">
                  <a:moveTo>
                    <a:pt x="6141" y="1"/>
                  </a:moveTo>
                  <a:cubicBezTo>
                    <a:pt x="2007" y="2615"/>
                    <a:pt x="1" y="6141"/>
                    <a:pt x="1" y="6141"/>
                  </a:cubicBezTo>
                  <a:cubicBezTo>
                    <a:pt x="1" y="6141"/>
                    <a:pt x="1073" y="6376"/>
                    <a:pt x="2490" y="6376"/>
                  </a:cubicBezTo>
                  <a:cubicBezTo>
                    <a:pt x="4490" y="6376"/>
                    <a:pt x="7177" y="5907"/>
                    <a:pt x="8511" y="3648"/>
                  </a:cubicBezTo>
                  <a:cubicBezTo>
                    <a:pt x="9575" y="244"/>
                    <a:pt x="6323" y="821"/>
                    <a:pt x="61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18"/>
            <p:cNvSpPr/>
            <p:nvPr/>
          </p:nvSpPr>
          <p:spPr>
            <a:xfrm>
              <a:off x="7865450" y="784975"/>
              <a:ext cx="86650" cy="28900"/>
            </a:xfrm>
            <a:custGeom>
              <a:avLst/>
              <a:gdLst/>
              <a:ahLst/>
              <a:cxnLst/>
              <a:rect l="l" t="t" r="r" b="b"/>
              <a:pathLst>
                <a:path w="3466" h="1156" fill="none" extrusionOk="0">
                  <a:moveTo>
                    <a:pt x="1" y="0"/>
                  </a:moveTo>
                  <a:cubicBezTo>
                    <a:pt x="1" y="0"/>
                    <a:pt x="396" y="791"/>
                    <a:pt x="1703" y="760"/>
                  </a:cubicBezTo>
                  <a:cubicBezTo>
                    <a:pt x="2979" y="730"/>
                    <a:pt x="3466" y="1155"/>
                    <a:pt x="3466" y="1155"/>
                  </a:cubicBezTo>
                </a:path>
              </a:pathLst>
            </a:custGeom>
            <a:noFill/>
            <a:ln w="9875"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18"/>
            <p:cNvSpPr/>
            <p:nvPr/>
          </p:nvSpPr>
          <p:spPr>
            <a:xfrm>
              <a:off x="7525775" y="565200"/>
              <a:ext cx="354150" cy="295375"/>
            </a:xfrm>
            <a:custGeom>
              <a:avLst/>
              <a:gdLst/>
              <a:ahLst/>
              <a:cxnLst/>
              <a:rect l="l" t="t" r="r" b="b"/>
              <a:pathLst>
                <a:path w="14166" h="11815" extrusionOk="0">
                  <a:moveTo>
                    <a:pt x="7474" y="0"/>
                  </a:moveTo>
                  <a:cubicBezTo>
                    <a:pt x="4936" y="0"/>
                    <a:pt x="3833" y="2327"/>
                    <a:pt x="4499" y="3351"/>
                  </a:cubicBezTo>
                  <a:cubicBezTo>
                    <a:pt x="4986" y="4080"/>
                    <a:pt x="5168" y="4597"/>
                    <a:pt x="5016" y="4901"/>
                  </a:cubicBezTo>
                  <a:cubicBezTo>
                    <a:pt x="4925" y="5174"/>
                    <a:pt x="4621" y="5326"/>
                    <a:pt x="4074" y="5387"/>
                  </a:cubicBezTo>
                  <a:cubicBezTo>
                    <a:pt x="2858" y="5570"/>
                    <a:pt x="1" y="8427"/>
                    <a:pt x="4013" y="11010"/>
                  </a:cubicBezTo>
                  <a:cubicBezTo>
                    <a:pt x="4913" y="11590"/>
                    <a:pt x="5917" y="11815"/>
                    <a:pt x="6932" y="11815"/>
                  </a:cubicBezTo>
                  <a:cubicBezTo>
                    <a:pt x="10446" y="11815"/>
                    <a:pt x="14104" y="9126"/>
                    <a:pt x="14104" y="9126"/>
                  </a:cubicBezTo>
                  <a:cubicBezTo>
                    <a:pt x="14104" y="9126"/>
                    <a:pt x="14165" y="2621"/>
                    <a:pt x="9910" y="615"/>
                  </a:cubicBezTo>
                  <a:cubicBezTo>
                    <a:pt x="8992" y="179"/>
                    <a:pt x="8178" y="0"/>
                    <a:pt x="74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18"/>
            <p:cNvSpPr/>
            <p:nvPr/>
          </p:nvSpPr>
          <p:spPr>
            <a:xfrm>
              <a:off x="7621575" y="565200"/>
              <a:ext cx="258350" cy="228150"/>
            </a:xfrm>
            <a:custGeom>
              <a:avLst/>
              <a:gdLst/>
              <a:ahLst/>
              <a:cxnLst/>
              <a:rect l="l" t="t" r="r" b="b"/>
              <a:pathLst>
                <a:path w="10334" h="9126" extrusionOk="0">
                  <a:moveTo>
                    <a:pt x="3642" y="0"/>
                  </a:moveTo>
                  <a:cubicBezTo>
                    <a:pt x="1104" y="0"/>
                    <a:pt x="1" y="2327"/>
                    <a:pt x="667" y="3351"/>
                  </a:cubicBezTo>
                  <a:cubicBezTo>
                    <a:pt x="1154" y="4080"/>
                    <a:pt x="1336" y="4597"/>
                    <a:pt x="1184" y="4901"/>
                  </a:cubicBezTo>
                  <a:cubicBezTo>
                    <a:pt x="5196" y="5782"/>
                    <a:pt x="10272" y="9126"/>
                    <a:pt x="10272" y="9126"/>
                  </a:cubicBezTo>
                  <a:cubicBezTo>
                    <a:pt x="10272" y="9126"/>
                    <a:pt x="10333" y="2621"/>
                    <a:pt x="6078" y="615"/>
                  </a:cubicBezTo>
                  <a:cubicBezTo>
                    <a:pt x="5160" y="179"/>
                    <a:pt x="4346" y="0"/>
                    <a:pt x="3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18"/>
            <p:cNvSpPr/>
            <p:nvPr/>
          </p:nvSpPr>
          <p:spPr>
            <a:xfrm>
              <a:off x="7811500" y="971900"/>
              <a:ext cx="53975" cy="91975"/>
            </a:xfrm>
            <a:custGeom>
              <a:avLst/>
              <a:gdLst/>
              <a:ahLst/>
              <a:cxnLst/>
              <a:rect l="l" t="t" r="r" b="b"/>
              <a:pathLst>
                <a:path w="2159" h="3679" fill="none" extrusionOk="0">
                  <a:moveTo>
                    <a:pt x="0" y="3435"/>
                  </a:moveTo>
                  <a:cubicBezTo>
                    <a:pt x="0" y="3435"/>
                    <a:pt x="851" y="3679"/>
                    <a:pt x="1064" y="2128"/>
                  </a:cubicBezTo>
                  <a:cubicBezTo>
                    <a:pt x="1277" y="548"/>
                    <a:pt x="1551" y="1"/>
                    <a:pt x="2159" y="31"/>
                  </a:cubicBezTo>
                </a:path>
              </a:pathLst>
            </a:custGeom>
            <a:noFill/>
            <a:ln w="9875"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18"/>
            <p:cNvSpPr/>
            <p:nvPr/>
          </p:nvSpPr>
          <p:spPr>
            <a:xfrm>
              <a:off x="7507550" y="946650"/>
              <a:ext cx="317650" cy="301675"/>
            </a:xfrm>
            <a:custGeom>
              <a:avLst/>
              <a:gdLst/>
              <a:ahLst/>
              <a:cxnLst/>
              <a:rect l="l" t="t" r="r" b="b"/>
              <a:pathLst>
                <a:path w="12706" h="12067" extrusionOk="0">
                  <a:moveTo>
                    <a:pt x="5713" y="1"/>
                  </a:moveTo>
                  <a:cubicBezTo>
                    <a:pt x="5603" y="1"/>
                    <a:pt x="5492" y="3"/>
                    <a:pt x="5380" y="8"/>
                  </a:cubicBezTo>
                  <a:cubicBezTo>
                    <a:pt x="395" y="220"/>
                    <a:pt x="0" y="4415"/>
                    <a:pt x="334" y="5449"/>
                  </a:cubicBezTo>
                  <a:cubicBezTo>
                    <a:pt x="647" y="6360"/>
                    <a:pt x="1696" y="7026"/>
                    <a:pt x="3175" y="7026"/>
                  </a:cubicBezTo>
                  <a:cubicBezTo>
                    <a:pt x="3422" y="7026"/>
                    <a:pt x="3682" y="7007"/>
                    <a:pt x="3952" y="6968"/>
                  </a:cubicBezTo>
                  <a:lnTo>
                    <a:pt x="3952" y="6968"/>
                  </a:lnTo>
                  <a:cubicBezTo>
                    <a:pt x="3830" y="7029"/>
                    <a:pt x="1581" y="8579"/>
                    <a:pt x="2736" y="10798"/>
                  </a:cubicBezTo>
                  <a:cubicBezTo>
                    <a:pt x="3212" y="11714"/>
                    <a:pt x="4283" y="12066"/>
                    <a:pt x="5480" y="12066"/>
                  </a:cubicBezTo>
                  <a:cubicBezTo>
                    <a:pt x="7261" y="12066"/>
                    <a:pt x="9322" y="11288"/>
                    <a:pt x="10122" y="10433"/>
                  </a:cubicBezTo>
                  <a:cubicBezTo>
                    <a:pt x="11459" y="9005"/>
                    <a:pt x="12706" y="4385"/>
                    <a:pt x="12706" y="4385"/>
                  </a:cubicBezTo>
                  <a:cubicBezTo>
                    <a:pt x="12706" y="4385"/>
                    <a:pt x="10441" y="1"/>
                    <a:pt x="57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18"/>
            <p:cNvSpPr/>
            <p:nvPr/>
          </p:nvSpPr>
          <p:spPr>
            <a:xfrm>
              <a:off x="7547050" y="1056250"/>
              <a:ext cx="278150" cy="192075"/>
            </a:xfrm>
            <a:custGeom>
              <a:avLst/>
              <a:gdLst/>
              <a:ahLst/>
              <a:cxnLst/>
              <a:rect l="l" t="t" r="r" b="b"/>
              <a:pathLst>
                <a:path w="11126" h="7683" extrusionOk="0">
                  <a:moveTo>
                    <a:pt x="11126" y="1"/>
                  </a:moveTo>
                  <a:cubicBezTo>
                    <a:pt x="11125" y="1"/>
                    <a:pt x="7569" y="274"/>
                    <a:pt x="2372" y="2584"/>
                  </a:cubicBezTo>
                  <a:cubicBezTo>
                    <a:pt x="2250" y="2645"/>
                    <a:pt x="1" y="4195"/>
                    <a:pt x="1156" y="6414"/>
                  </a:cubicBezTo>
                  <a:cubicBezTo>
                    <a:pt x="1632" y="7330"/>
                    <a:pt x="2703" y="7682"/>
                    <a:pt x="3900" y="7682"/>
                  </a:cubicBezTo>
                  <a:cubicBezTo>
                    <a:pt x="5681" y="7682"/>
                    <a:pt x="7742" y="6904"/>
                    <a:pt x="8542" y="6049"/>
                  </a:cubicBezTo>
                  <a:cubicBezTo>
                    <a:pt x="9879" y="4621"/>
                    <a:pt x="11126" y="1"/>
                    <a:pt x="111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18"/>
            <p:cNvSpPr/>
            <p:nvPr/>
          </p:nvSpPr>
          <p:spPr>
            <a:xfrm>
              <a:off x="7859375" y="1071450"/>
              <a:ext cx="63850" cy="51700"/>
            </a:xfrm>
            <a:custGeom>
              <a:avLst/>
              <a:gdLst/>
              <a:ahLst/>
              <a:cxnLst/>
              <a:rect l="l" t="t" r="r" b="b"/>
              <a:pathLst>
                <a:path w="2554" h="2068" fill="none" extrusionOk="0">
                  <a:moveTo>
                    <a:pt x="2554" y="2067"/>
                  </a:moveTo>
                  <a:cubicBezTo>
                    <a:pt x="2554" y="2067"/>
                    <a:pt x="1520" y="244"/>
                    <a:pt x="0" y="1"/>
                  </a:cubicBezTo>
                </a:path>
              </a:pathLst>
            </a:custGeom>
            <a:noFill/>
            <a:ln w="9875" cap="flat" cmpd="sng">
              <a:solidFill>
                <a:srgbClr val="414C37"/>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18"/>
            <p:cNvSpPr/>
            <p:nvPr/>
          </p:nvSpPr>
          <p:spPr>
            <a:xfrm>
              <a:off x="7854050" y="1111725"/>
              <a:ext cx="240150" cy="182425"/>
            </a:xfrm>
            <a:custGeom>
              <a:avLst/>
              <a:gdLst/>
              <a:ahLst/>
              <a:cxnLst/>
              <a:rect l="l" t="t" r="r" b="b"/>
              <a:pathLst>
                <a:path w="9606" h="7297" extrusionOk="0">
                  <a:moveTo>
                    <a:pt x="2341" y="1"/>
                  </a:moveTo>
                  <a:cubicBezTo>
                    <a:pt x="2341" y="1"/>
                    <a:pt x="1" y="4286"/>
                    <a:pt x="2341" y="6809"/>
                  </a:cubicBezTo>
                  <a:cubicBezTo>
                    <a:pt x="2870" y="7162"/>
                    <a:pt x="3291" y="7297"/>
                    <a:pt x="3634" y="7297"/>
                  </a:cubicBezTo>
                  <a:cubicBezTo>
                    <a:pt x="4750" y="7297"/>
                    <a:pt x="5034" y="5866"/>
                    <a:pt x="5510" y="5866"/>
                  </a:cubicBezTo>
                  <a:cubicBezTo>
                    <a:pt x="5517" y="5866"/>
                    <a:pt x="5525" y="5866"/>
                    <a:pt x="5533" y="5867"/>
                  </a:cubicBezTo>
                  <a:cubicBezTo>
                    <a:pt x="5868" y="5899"/>
                    <a:pt x="6413" y="6115"/>
                    <a:pt x="6974" y="6115"/>
                  </a:cubicBezTo>
                  <a:cubicBezTo>
                    <a:pt x="7481" y="6115"/>
                    <a:pt x="8000" y="5939"/>
                    <a:pt x="8390" y="5289"/>
                  </a:cubicBezTo>
                  <a:cubicBezTo>
                    <a:pt x="9606" y="3618"/>
                    <a:pt x="5715" y="153"/>
                    <a:pt x="2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18"/>
            <p:cNvSpPr/>
            <p:nvPr/>
          </p:nvSpPr>
          <p:spPr>
            <a:xfrm>
              <a:off x="7854050" y="1111725"/>
              <a:ext cx="138325" cy="182425"/>
            </a:xfrm>
            <a:custGeom>
              <a:avLst/>
              <a:gdLst/>
              <a:ahLst/>
              <a:cxnLst/>
              <a:rect l="l" t="t" r="r" b="b"/>
              <a:pathLst>
                <a:path w="5533" h="7297" extrusionOk="0">
                  <a:moveTo>
                    <a:pt x="2341" y="1"/>
                  </a:moveTo>
                  <a:cubicBezTo>
                    <a:pt x="2341" y="1"/>
                    <a:pt x="1" y="4286"/>
                    <a:pt x="2341" y="6809"/>
                  </a:cubicBezTo>
                  <a:cubicBezTo>
                    <a:pt x="2870" y="7162"/>
                    <a:pt x="3291" y="7297"/>
                    <a:pt x="3634" y="7297"/>
                  </a:cubicBezTo>
                  <a:cubicBezTo>
                    <a:pt x="4750" y="7297"/>
                    <a:pt x="5034" y="5866"/>
                    <a:pt x="5510" y="5866"/>
                  </a:cubicBezTo>
                  <a:cubicBezTo>
                    <a:pt x="5517" y="5866"/>
                    <a:pt x="5525" y="5866"/>
                    <a:pt x="5533" y="5867"/>
                  </a:cubicBezTo>
                  <a:cubicBezTo>
                    <a:pt x="4530" y="2250"/>
                    <a:pt x="2341" y="1"/>
                    <a:pt x="23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34" name="Google Shape;1734;p18"/>
          <p:cNvSpPr/>
          <p:nvPr/>
        </p:nvSpPr>
        <p:spPr>
          <a:xfrm rot="-1121181">
            <a:off x="-1448811" y="1070113"/>
            <a:ext cx="3223809" cy="4956897"/>
          </a:xfrm>
          <a:custGeom>
            <a:avLst/>
            <a:gdLst/>
            <a:ahLst/>
            <a:cxnLst/>
            <a:rect l="l" t="t" r="r" b="b"/>
            <a:pathLst>
              <a:path w="46234" h="46528" extrusionOk="0">
                <a:moveTo>
                  <a:pt x="25849" y="0"/>
                </a:moveTo>
                <a:cubicBezTo>
                  <a:pt x="24318" y="0"/>
                  <a:pt x="22209" y="712"/>
                  <a:pt x="20882" y="1007"/>
                </a:cubicBezTo>
                <a:cubicBezTo>
                  <a:pt x="16346" y="1974"/>
                  <a:pt x="11943" y="4009"/>
                  <a:pt x="8440" y="7111"/>
                </a:cubicBezTo>
                <a:cubicBezTo>
                  <a:pt x="3737" y="11214"/>
                  <a:pt x="601" y="17219"/>
                  <a:pt x="268" y="23490"/>
                </a:cubicBezTo>
                <a:cubicBezTo>
                  <a:pt x="1" y="29794"/>
                  <a:pt x="2536" y="36199"/>
                  <a:pt x="7339" y="40235"/>
                </a:cubicBezTo>
                <a:cubicBezTo>
                  <a:pt x="11075" y="43437"/>
                  <a:pt x="15912" y="45072"/>
                  <a:pt x="20749" y="45906"/>
                </a:cubicBezTo>
                <a:cubicBezTo>
                  <a:pt x="22937" y="46293"/>
                  <a:pt x="25159" y="46527"/>
                  <a:pt x="27367" y="46527"/>
                </a:cubicBezTo>
                <a:cubicBezTo>
                  <a:pt x="29536" y="46527"/>
                  <a:pt x="31693" y="46301"/>
                  <a:pt x="33792" y="45772"/>
                </a:cubicBezTo>
                <a:cubicBezTo>
                  <a:pt x="38061" y="44738"/>
                  <a:pt x="42097" y="42337"/>
                  <a:pt x="44533" y="38701"/>
                </a:cubicBezTo>
                <a:cubicBezTo>
                  <a:pt x="45400" y="37400"/>
                  <a:pt x="46100" y="35865"/>
                  <a:pt x="46134" y="34264"/>
                </a:cubicBezTo>
                <a:cubicBezTo>
                  <a:pt x="46234" y="31562"/>
                  <a:pt x="44533" y="29060"/>
                  <a:pt x="42398" y="27359"/>
                </a:cubicBezTo>
                <a:cubicBezTo>
                  <a:pt x="40263" y="25658"/>
                  <a:pt x="37728" y="24524"/>
                  <a:pt x="35426" y="23123"/>
                </a:cubicBezTo>
                <a:cubicBezTo>
                  <a:pt x="33091" y="21688"/>
                  <a:pt x="30889" y="19820"/>
                  <a:pt x="29989" y="17285"/>
                </a:cubicBezTo>
                <a:cubicBezTo>
                  <a:pt x="29255" y="15284"/>
                  <a:pt x="29388" y="13116"/>
                  <a:pt x="29655" y="10981"/>
                </a:cubicBezTo>
                <a:cubicBezTo>
                  <a:pt x="29889" y="8879"/>
                  <a:pt x="30189" y="6711"/>
                  <a:pt x="29822" y="4643"/>
                </a:cubicBezTo>
                <a:cubicBezTo>
                  <a:pt x="29488" y="2942"/>
                  <a:pt x="28388" y="440"/>
                  <a:pt x="26420" y="40"/>
                </a:cubicBezTo>
                <a:cubicBezTo>
                  <a:pt x="26242" y="12"/>
                  <a:pt x="26050" y="0"/>
                  <a:pt x="258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35" name="Google Shape;1735;p18"/>
          <p:cNvPicPr preferRelativeResize="0"/>
          <p:nvPr/>
        </p:nvPicPr>
        <p:blipFill>
          <a:blip r:embed="rId2">
            <a:alphaModFix amt="51000"/>
          </a:blip>
          <a:stretch>
            <a:fillRect/>
          </a:stretch>
        </p:blipFill>
        <p:spPr>
          <a:xfrm>
            <a:off x="-1556600" y="1795505"/>
            <a:ext cx="3742525" cy="3347995"/>
          </a:xfrm>
          <a:prstGeom prst="rect">
            <a:avLst/>
          </a:prstGeom>
          <a:noFill/>
          <a:ln>
            <a:noFill/>
          </a:ln>
        </p:spPr>
      </p:pic>
      <p:pic>
        <p:nvPicPr>
          <p:cNvPr id="1736" name="Google Shape;1736;p18"/>
          <p:cNvPicPr preferRelativeResize="0"/>
          <p:nvPr/>
        </p:nvPicPr>
        <p:blipFill>
          <a:blip r:embed="rId2">
            <a:alphaModFix amt="51000"/>
          </a:blip>
          <a:stretch>
            <a:fillRect/>
          </a:stretch>
        </p:blipFill>
        <p:spPr>
          <a:xfrm>
            <a:off x="7532425" y="-965070"/>
            <a:ext cx="3742525" cy="3347995"/>
          </a:xfrm>
          <a:prstGeom prst="rect">
            <a:avLst/>
          </a:prstGeom>
          <a:noFill/>
          <a:ln>
            <a:noFill/>
          </a:ln>
        </p:spPr>
      </p:pic>
      <p:pic>
        <p:nvPicPr>
          <p:cNvPr id="1737" name="Google Shape;1737;p18"/>
          <p:cNvPicPr preferRelativeResize="0"/>
          <p:nvPr/>
        </p:nvPicPr>
        <p:blipFill>
          <a:blip r:embed="rId2">
            <a:alphaModFix amt="51000"/>
          </a:blip>
          <a:stretch>
            <a:fillRect/>
          </a:stretch>
        </p:blipFill>
        <p:spPr>
          <a:xfrm>
            <a:off x="7730413" y="3691652"/>
            <a:ext cx="2328150" cy="2082724"/>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 Three Columns 1">
  <p:cSld name="Title + Three Columns 1">
    <p:bg>
      <p:bgPr>
        <a:solidFill>
          <a:schemeClr val="accent6"/>
        </a:solidFill>
        <a:effectLst/>
      </p:bgPr>
    </p:bg>
    <p:spTree>
      <p:nvGrpSpPr>
        <p:cNvPr id="1" name="Shape 120"/>
        <p:cNvGrpSpPr/>
        <p:nvPr/>
      </p:nvGrpSpPr>
      <p:grpSpPr>
        <a:xfrm>
          <a:off x="0" y="0"/>
          <a:ext cx="0" cy="0"/>
          <a:chOff x="0" y="0"/>
          <a:chExt cx="0" cy="0"/>
        </a:xfrm>
      </p:grpSpPr>
      <p:sp>
        <p:nvSpPr>
          <p:cNvPr id="121" name="Google Shape;121;p20"/>
          <p:cNvSpPr/>
          <p:nvPr/>
        </p:nvSpPr>
        <p:spPr>
          <a:xfrm>
            <a:off x="0" y="542300"/>
            <a:ext cx="9144000" cy="55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0"/>
          <p:cNvSpPr txBox="1">
            <a:spLocks noGrp="1"/>
          </p:cNvSpPr>
          <p:nvPr>
            <p:ph type="subTitle" idx="1"/>
          </p:nvPr>
        </p:nvSpPr>
        <p:spPr>
          <a:xfrm>
            <a:off x="713225" y="1840613"/>
            <a:ext cx="2594700" cy="7347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 name="Google Shape;123;p20"/>
          <p:cNvSpPr txBox="1">
            <a:spLocks noGrp="1"/>
          </p:cNvSpPr>
          <p:nvPr>
            <p:ph type="subTitle" idx="2"/>
          </p:nvPr>
        </p:nvSpPr>
        <p:spPr>
          <a:xfrm>
            <a:off x="713236" y="1470038"/>
            <a:ext cx="25947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600"/>
              <a:buNone/>
              <a:defRPr b="1">
                <a:solidFill>
                  <a:schemeClr val="accent4"/>
                </a:solidFill>
              </a:defRPr>
            </a:lvl1pPr>
            <a:lvl2pPr lvl="1" algn="ctr" rtl="0">
              <a:lnSpc>
                <a:spcPct val="100000"/>
              </a:lnSpc>
              <a:spcBef>
                <a:spcPts val="0"/>
              </a:spcBef>
              <a:spcAft>
                <a:spcPts val="0"/>
              </a:spcAft>
              <a:buClr>
                <a:schemeClr val="accent4"/>
              </a:buClr>
              <a:buSzPts val="1600"/>
              <a:buNone/>
              <a:defRPr sz="1600" b="1">
                <a:solidFill>
                  <a:schemeClr val="accent4"/>
                </a:solidFill>
              </a:defRPr>
            </a:lvl2pPr>
            <a:lvl3pPr lvl="2" algn="ctr" rtl="0">
              <a:lnSpc>
                <a:spcPct val="100000"/>
              </a:lnSpc>
              <a:spcBef>
                <a:spcPts val="0"/>
              </a:spcBef>
              <a:spcAft>
                <a:spcPts val="0"/>
              </a:spcAft>
              <a:buClr>
                <a:schemeClr val="accent4"/>
              </a:buClr>
              <a:buSzPts val="1600"/>
              <a:buNone/>
              <a:defRPr sz="1600" b="1">
                <a:solidFill>
                  <a:schemeClr val="accent4"/>
                </a:solidFill>
              </a:defRPr>
            </a:lvl3pPr>
            <a:lvl4pPr lvl="3" algn="ctr" rtl="0">
              <a:lnSpc>
                <a:spcPct val="100000"/>
              </a:lnSpc>
              <a:spcBef>
                <a:spcPts val="0"/>
              </a:spcBef>
              <a:spcAft>
                <a:spcPts val="0"/>
              </a:spcAft>
              <a:buClr>
                <a:schemeClr val="accent4"/>
              </a:buClr>
              <a:buSzPts val="1600"/>
              <a:buNone/>
              <a:defRPr sz="1600" b="1">
                <a:solidFill>
                  <a:schemeClr val="accent4"/>
                </a:solidFill>
              </a:defRPr>
            </a:lvl4pPr>
            <a:lvl5pPr lvl="4" algn="ctr" rtl="0">
              <a:lnSpc>
                <a:spcPct val="100000"/>
              </a:lnSpc>
              <a:spcBef>
                <a:spcPts val="0"/>
              </a:spcBef>
              <a:spcAft>
                <a:spcPts val="0"/>
              </a:spcAft>
              <a:buClr>
                <a:schemeClr val="accent4"/>
              </a:buClr>
              <a:buSzPts val="1600"/>
              <a:buNone/>
              <a:defRPr sz="1600" b="1">
                <a:solidFill>
                  <a:schemeClr val="accent4"/>
                </a:solidFill>
              </a:defRPr>
            </a:lvl5pPr>
            <a:lvl6pPr lvl="5" algn="ctr" rtl="0">
              <a:lnSpc>
                <a:spcPct val="100000"/>
              </a:lnSpc>
              <a:spcBef>
                <a:spcPts val="0"/>
              </a:spcBef>
              <a:spcAft>
                <a:spcPts val="0"/>
              </a:spcAft>
              <a:buClr>
                <a:schemeClr val="accent4"/>
              </a:buClr>
              <a:buSzPts val="1600"/>
              <a:buNone/>
              <a:defRPr sz="1600" b="1">
                <a:solidFill>
                  <a:schemeClr val="accent4"/>
                </a:solidFill>
              </a:defRPr>
            </a:lvl6pPr>
            <a:lvl7pPr lvl="6" algn="ctr" rtl="0">
              <a:lnSpc>
                <a:spcPct val="100000"/>
              </a:lnSpc>
              <a:spcBef>
                <a:spcPts val="0"/>
              </a:spcBef>
              <a:spcAft>
                <a:spcPts val="0"/>
              </a:spcAft>
              <a:buClr>
                <a:schemeClr val="accent4"/>
              </a:buClr>
              <a:buSzPts val="1600"/>
              <a:buNone/>
              <a:defRPr sz="1600" b="1">
                <a:solidFill>
                  <a:schemeClr val="accent4"/>
                </a:solidFill>
              </a:defRPr>
            </a:lvl7pPr>
            <a:lvl8pPr lvl="7" algn="ctr" rtl="0">
              <a:lnSpc>
                <a:spcPct val="100000"/>
              </a:lnSpc>
              <a:spcBef>
                <a:spcPts val="0"/>
              </a:spcBef>
              <a:spcAft>
                <a:spcPts val="0"/>
              </a:spcAft>
              <a:buClr>
                <a:schemeClr val="accent4"/>
              </a:buClr>
              <a:buSzPts val="1600"/>
              <a:buNone/>
              <a:defRPr sz="1600" b="1">
                <a:solidFill>
                  <a:schemeClr val="accent4"/>
                </a:solidFill>
              </a:defRPr>
            </a:lvl8pPr>
            <a:lvl9pPr lvl="8" algn="ctr"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124" name="Google Shape;124;p20"/>
          <p:cNvSpPr txBox="1">
            <a:spLocks noGrp="1"/>
          </p:cNvSpPr>
          <p:nvPr>
            <p:ph type="subTitle" idx="3"/>
          </p:nvPr>
        </p:nvSpPr>
        <p:spPr>
          <a:xfrm>
            <a:off x="713225" y="3928425"/>
            <a:ext cx="2594700" cy="7347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20"/>
          <p:cNvSpPr txBox="1">
            <a:spLocks noGrp="1"/>
          </p:cNvSpPr>
          <p:nvPr>
            <p:ph type="subTitle" idx="4"/>
          </p:nvPr>
        </p:nvSpPr>
        <p:spPr>
          <a:xfrm>
            <a:off x="713236" y="3557850"/>
            <a:ext cx="25947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600"/>
              <a:buNone/>
              <a:defRPr b="1">
                <a:solidFill>
                  <a:schemeClr val="accent4"/>
                </a:solidFill>
              </a:defRPr>
            </a:lvl1pPr>
            <a:lvl2pPr lvl="1" algn="ctr" rtl="0">
              <a:lnSpc>
                <a:spcPct val="100000"/>
              </a:lnSpc>
              <a:spcBef>
                <a:spcPts val="0"/>
              </a:spcBef>
              <a:spcAft>
                <a:spcPts val="0"/>
              </a:spcAft>
              <a:buClr>
                <a:schemeClr val="accent4"/>
              </a:buClr>
              <a:buSzPts val="1600"/>
              <a:buNone/>
              <a:defRPr sz="1600" b="1">
                <a:solidFill>
                  <a:schemeClr val="accent4"/>
                </a:solidFill>
              </a:defRPr>
            </a:lvl2pPr>
            <a:lvl3pPr lvl="2" algn="ctr" rtl="0">
              <a:lnSpc>
                <a:spcPct val="100000"/>
              </a:lnSpc>
              <a:spcBef>
                <a:spcPts val="0"/>
              </a:spcBef>
              <a:spcAft>
                <a:spcPts val="0"/>
              </a:spcAft>
              <a:buClr>
                <a:schemeClr val="accent4"/>
              </a:buClr>
              <a:buSzPts val="1600"/>
              <a:buNone/>
              <a:defRPr sz="1600" b="1">
                <a:solidFill>
                  <a:schemeClr val="accent4"/>
                </a:solidFill>
              </a:defRPr>
            </a:lvl3pPr>
            <a:lvl4pPr lvl="3" algn="ctr" rtl="0">
              <a:lnSpc>
                <a:spcPct val="100000"/>
              </a:lnSpc>
              <a:spcBef>
                <a:spcPts val="0"/>
              </a:spcBef>
              <a:spcAft>
                <a:spcPts val="0"/>
              </a:spcAft>
              <a:buClr>
                <a:schemeClr val="accent4"/>
              </a:buClr>
              <a:buSzPts val="1600"/>
              <a:buNone/>
              <a:defRPr sz="1600" b="1">
                <a:solidFill>
                  <a:schemeClr val="accent4"/>
                </a:solidFill>
              </a:defRPr>
            </a:lvl4pPr>
            <a:lvl5pPr lvl="4" algn="ctr" rtl="0">
              <a:lnSpc>
                <a:spcPct val="100000"/>
              </a:lnSpc>
              <a:spcBef>
                <a:spcPts val="0"/>
              </a:spcBef>
              <a:spcAft>
                <a:spcPts val="0"/>
              </a:spcAft>
              <a:buClr>
                <a:schemeClr val="accent4"/>
              </a:buClr>
              <a:buSzPts val="1600"/>
              <a:buNone/>
              <a:defRPr sz="1600" b="1">
                <a:solidFill>
                  <a:schemeClr val="accent4"/>
                </a:solidFill>
              </a:defRPr>
            </a:lvl5pPr>
            <a:lvl6pPr lvl="5" algn="ctr" rtl="0">
              <a:lnSpc>
                <a:spcPct val="100000"/>
              </a:lnSpc>
              <a:spcBef>
                <a:spcPts val="0"/>
              </a:spcBef>
              <a:spcAft>
                <a:spcPts val="0"/>
              </a:spcAft>
              <a:buClr>
                <a:schemeClr val="accent4"/>
              </a:buClr>
              <a:buSzPts val="1600"/>
              <a:buNone/>
              <a:defRPr sz="1600" b="1">
                <a:solidFill>
                  <a:schemeClr val="accent4"/>
                </a:solidFill>
              </a:defRPr>
            </a:lvl6pPr>
            <a:lvl7pPr lvl="6" algn="ctr" rtl="0">
              <a:lnSpc>
                <a:spcPct val="100000"/>
              </a:lnSpc>
              <a:spcBef>
                <a:spcPts val="0"/>
              </a:spcBef>
              <a:spcAft>
                <a:spcPts val="0"/>
              </a:spcAft>
              <a:buClr>
                <a:schemeClr val="accent4"/>
              </a:buClr>
              <a:buSzPts val="1600"/>
              <a:buNone/>
              <a:defRPr sz="1600" b="1">
                <a:solidFill>
                  <a:schemeClr val="accent4"/>
                </a:solidFill>
              </a:defRPr>
            </a:lvl7pPr>
            <a:lvl8pPr lvl="7" algn="ctr" rtl="0">
              <a:lnSpc>
                <a:spcPct val="100000"/>
              </a:lnSpc>
              <a:spcBef>
                <a:spcPts val="0"/>
              </a:spcBef>
              <a:spcAft>
                <a:spcPts val="0"/>
              </a:spcAft>
              <a:buClr>
                <a:schemeClr val="accent4"/>
              </a:buClr>
              <a:buSzPts val="1600"/>
              <a:buNone/>
              <a:defRPr sz="1600" b="1">
                <a:solidFill>
                  <a:schemeClr val="accent4"/>
                </a:solidFill>
              </a:defRPr>
            </a:lvl8pPr>
            <a:lvl9pPr lvl="8" algn="ctr"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126" name="Google Shape;126;p20"/>
          <p:cNvSpPr txBox="1">
            <a:spLocks noGrp="1"/>
          </p:cNvSpPr>
          <p:nvPr>
            <p:ph type="subTitle" idx="5"/>
          </p:nvPr>
        </p:nvSpPr>
        <p:spPr>
          <a:xfrm>
            <a:off x="5836025" y="2866113"/>
            <a:ext cx="2594700" cy="7347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 name="Google Shape;127;p20"/>
          <p:cNvSpPr txBox="1">
            <a:spLocks noGrp="1"/>
          </p:cNvSpPr>
          <p:nvPr>
            <p:ph type="subTitle" idx="6"/>
          </p:nvPr>
        </p:nvSpPr>
        <p:spPr>
          <a:xfrm>
            <a:off x="5836036" y="2495538"/>
            <a:ext cx="25947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600"/>
              <a:buNone/>
              <a:defRPr b="1">
                <a:solidFill>
                  <a:schemeClr val="accent4"/>
                </a:solidFill>
              </a:defRPr>
            </a:lvl1pPr>
            <a:lvl2pPr lvl="1" algn="ctr" rtl="0">
              <a:lnSpc>
                <a:spcPct val="100000"/>
              </a:lnSpc>
              <a:spcBef>
                <a:spcPts val="0"/>
              </a:spcBef>
              <a:spcAft>
                <a:spcPts val="0"/>
              </a:spcAft>
              <a:buClr>
                <a:schemeClr val="accent4"/>
              </a:buClr>
              <a:buSzPts val="1600"/>
              <a:buNone/>
              <a:defRPr sz="1600" b="1">
                <a:solidFill>
                  <a:schemeClr val="accent4"/>
                </a:solidFill>
              </a:defRPr>
            </a:lvl2pPr>
            <a:lvl3pPr lvl="2" algn="ctr" rtl="0">
              <a:lnSpc>
                <a:spcPct val="100000"/>
              </a:lnSpc>
              <a:spcBef>
                <a:spcPts val="0"/>
              </a:spcBef>
              <a:spcAft>
                <a:spcPts val="0"/>
              </a:spcAft>
              <a:buClr>
                <a:schemeClr val="accent4"/>
              </a:buClr>
              <a:buSzPts val="1600"/>
              <a:buNone/>
              <a:defRPr sz="1600" b="1">
                <a:solidFill>
                  <a:schemeClr val="accent4"/>
                </a:solidFill>
              </a:defRPr>
            </a:lvl3pPr>
            <a:lvl4pPr lvl="3" algn="ctr" rtl="0">
              <a:lnSpc>
                <a:spcPct val="100000"/>
              </a:lnSpc>
              <a:spcBef>
                <a:spcPts val="0"/>
              </a:spcBef>
              <a:spcAft>
                <a:spcPts val="0"/>
              </a:spcAft>
              <a:buClr>
                <a:schemeClr val="accent4"/>
              </a:buClr>
              <a:buSzPts val="1600"/>
              <a:buNone/>
              <a:defRPr sz="1600" b="1">
                <a:solidFill>
                  <a:schemeClr val="accent4"/>
                </a:solidFill>
              </a:defRPr>
            </a:lvl4pPr>
            <a:lvl5pPr lvl="4" algn="ctr" rtl="0">
              <a:lnSpc>
                <a:spcPct val="100000"/>
              </a:lnSpc>
              <a:spcBef>
                <a:spcPts val="0"/>
              </a:spcBef>
              <a:spcAft>
                <a:spcPts val="0"/>
              </a:spcAft>
              <a:buClr>
                <a:schemeClr val="accent4"/>
              </a:buClr>
              <a:buSzPts val="1600"/>
              <a:buNone/>
              <a:defRPr sz="1600" b="1">
                <a:solidFill>
                  <a:schemeClr val="accent4"/>
                </a:solidFill>
              </a:defRPr>
            </a:lvl5pPr>
            <a:lvl6pPr lvl="5" algn="ctr" rtl="0">
              <a:lnSpc>
                <a:spcPct val="100000"/>
              </a:lnSpc>
              <a:spcBef>
                <a:spcPts val="0"/>
              </a:spcBef>
              <a:spcAft>
                <a:spcPts val="0"/>
              </a:spcAft>
              <a:buClr>
                <a:schemeClr val="accent4"/>
              </a:buClr>
              <a:buSzPts val="1600"/>
              <a:buNone/>
              <a:defRPr sz="1600" b="1">
                <a:solidFill>
                  <a:schemeClr val="accent4"/>
                </a:solidFill>
              </a:defRPr>
            </a:lvl6pPr>
            <a:lvl7pPr lvl="6" algn="ctr" rtl="0">
              <a:lnSpc>
                <a:spcPct val="100000"/>
              </a:lnSpc>
              <a:spcBef>
                <a:spcPts val="0"/>
              </a:spcBef>
              <a:spcAft>
                <a:spcPts val="0"/>
              </a:spcAft>
              <a:buClr>
                <a:schemeClr val="accent4"/>
              </a:buClr>
              <a:buSzPts val="1600"/>
              <a:buNone/>
              <a:defRPr sz="1600" b="1">
                <a:solidFill>
                  <a:schemeClr val="accent4"/>
                </a:solidFill>
              </a:defRPr>
            </a:lvl7pPr>
            <a:lvl8pPr lvl="7" algn="ctr" rtl="0">
              <a:lnSpc>
                <a:spcPct val="100000"/>
              </a:lnSpc>
              <a:spcBef>
                <a:spcPts val="0"/>
              </a:spcBef>
              <a:spcAft>
                <a:spcPts val="0"/>
              </a:spcAft>
              <a:buClr>
                <a:schemeClr val="accent4"/>
              </a:buClr>
              <a:buSzPts val="1600"/>
              <a:buNone/>
              <a:defRPr sz="1600" b="1">
                <a:solidFill>
                  <a:schemeClr val="accent4"/>
                </a:solidFill>
              </a:defRPr>
            </a:lvl8pPr>
            <a:lvl9pPr lvl="8" algn="ctr"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128" name="Google Shape;128;p20"/>
          <p:cNvSpPr txBox="1">
            <a:spLocks noGrp="1"/>
          </p:cNvSpPr>
          <p:nvPr>
            <p:ph type="title"/>
          </p:nvPr>
        </p:nvSpPr>
        <p:spPr>
          <a:xfrm>
            <a:off x="713225" y="585050"/>
            <a:ext cx="7717500" cy="47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000"/>
              <a:buFont typeface="Lexend Tera"/>
              <a:buNone/>
              <a:defRPr sz="2000">
                <a:solidFill>
                  <a:schemeClr val="lt1"/>
                </a:solidFill>
                <a:latin typeface="Lexend Tera"/>
                <a:ea typeface="Lexend Tera"/>
                <a:cs typeface="Lexend Tera"/>
                <a:sym typeface="Lexend Tera"/>
              </a:defRPr>
            </a:lvl1pPr>
            <a:lvl2pPr lvl="1" algn="ctr" rtl="0">
              <a:spcBef>
                <a:spcPts val="0"/>
              </a:spcBef>
              <a:spcAft>
                <a:spcPts val="0"/>
              </a:spcAft>
              <a:buClr>
                <a:schemeClr val="lt1"/>
              </a:buClr>
              <a:buSzPts val="2000"/>
              <a:buNone/>
              <a:defRPr sz="2000">
                <a:solidFill>
                  <a:schemeClr val="lt1"/>
                </a:solidFill>
              </a:defRPr>
            </a:lvl2pPr>
            <a:lvl3pPr lvl="2" algn="ctr" rtl="0">
              <a:spcBef>
                <a:spcPts val="0"/>
              </a:spcBef>
              <a:spcAft>
                <a:spcPts val="0"/>
              </a:spcAft>
              <a:buClr>
                <a:schemeClr val="lt1"/>
              </a:buClr>
              <a:buSzPts val="2000"/>
              <a:buNone/>
              <a:defRPr sz="2000">
                <a:solidFill>
                  <a:schemeClr val="lt1"/>
                </a:solidFill>
              </a:defRPr>
            </a:lvl3pPr>
            <a:lvl4pPr lvl="3" algn="ctr" rtl="0">
              <a:spcBef>
                <a:spcPts val="0"/>
              </a:spcBef>
              <a:spcAft>
                <a:spcPts val="0"/>
              </a:spcAft>
              <a:buClr>
                <a:schemeClr val="lt1"/>
              </a:buClr>
              <a:buSzPts val="2000"/>
              <a:buNone/>
              <a:defRPr sz="2000">
                <a:solidFill>
                  <a:schemeClr val="lt1"/>
                </a:solidFill>
              </a:defRPr>
            </a:lvl4pPr>
            <a:lvl5pPr lvl="4" algn="ctr" rtl="0">
              <a:spcBef>
                <a:spcPts val="0"/>
              </a:spcBef>
              <a:spcAft>
                <a:spcPts val="0"/>
              </a:spcAft>
              <a:buClr>
                <a:schemeClr val="lt1"/>
              </a:buClr>
              <a:buSzPts val="2000"/>
              <a:buNone/>
              <a:defRPr sz="2000">
                <a:solidFill>
                  <a:schemeClr val="lt1"/>
                </a:solidFill>
              </a:defRPr>
            </a:lvl5pPr>
            <a:lvl6pPr lvl="5" algn="ctr" rtl="0">
              <a:spcBef>
                <a:spcPts val="0"/>
              </a:spcBef>
              <a:spcAft>
                <a:spcPts val="0"/>
              </a:spcAft>
              <a:buClr>
                <a:schemeClr val="lt1"/>
              </a:buClr>
              <a:buSzPts val="2000"/>
              <a:buNone/>
              <a:defRPr sz="2000">
                <a:solidFill>
                  <a:schemeClr val="lt1"/>
                </a:solidFill>
              </a:defRPr>
            </a:lvl6pPr>
            <a:lvl7pPr lvl="6" algn="ctr" rtl="0">
              <a:spcBef>
                <a:spcPts val="0"/>
              </a:spcBef>
              <a:spcAft>
                <a:spcPts val="0"/>
              </a:spcAft>
              <a:buClr>
                <a:schemeClr val="lt1"/>
              </a:buClr>
              <a:buSzPts val="2000"/>
              <a:buNone/>
              <a:defRPr sz="2000">
                <a:solidFill>
                  <a:schemeClr val="lt1"/>
                </a:solidFill>
              </a:defRPr>
            </a:lvl7pPr>
            <a:lvl8pPr lvl="7" algn="ctr" rtl="0">
              <a:spcBef>
                <a:spcPts val="0"/>
              </a:spcBef>
              <a:spcAft>
                <a:spcPts val="0"/>
              </a:spcAft>
              <a:buClr>
                <a:schemeClr val="lt1"/>
              </a:buClr>
              <a:buSzPts val="2000"/>
              <a:buNone/>
              <a:defRPr sz="2000">
                <a:solidFill>
                  <a:schemeClr val="lt1"/>
                </a:solidFill>
              </a:defRPr>
            </a:lvl8pPr>
            <a:lvl9pPr lvl="8" algn="ctr" rtl="0">
              <a:spcBef>
                <a:spcPts val="0"/>
              </a:spcBef>
              <a:spcAft>
                <a:spcPts val="0"/>
              </a:spcAft>
              <a:buClr>
                <a:schemeClr val="lt1"/>
              </a:buClr>
              <a:buSzPts val="2000"/>
              <a:buNone/>
              <a:defRPr sz="2000">
                <a:solidFill>
                  <a:schemeClr val="lt1"/>
                </a:solidFill>
              </a:defRPr>
            </a:lvl9pPr>
          </a:lstStyle>
          <a:p>
            <a:endParaRPr/>
          </a:p>
        </p:txBody>
      </p:sp>
    </p:spTree>
    <p:extLst>
      <p:ext uri="{BB962C8B-B14F-4D97-AF65-F5344CB8AC3E}">
        <p14:creationId xmlns:p14="http://schemas.microsoft.com/office/powerpoint/2010/main" val="5007536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 Three Columns 2">
  <p:cSld name="Title + Three Columns 2">
    <p:bg>
      <p:bgPr>
        <a:solidFill>
          <a:schemeClr val="accent6"/>
        </a:solidFill>
        <a:effectLst/>
      </p:bgPr>
    </p:bg>
    <p:spTree>
      <p:nvGrpSpPr>
        <p:cNvPr id="1" name="Shape 129"/>
        <p:cNvGrpSpPr/>
        <p:nvPr/>
      </p:nvGrpSpPr>
      <p:grpSpPr>
        <a:xfrm>
          <a:off x="0" y="0"/>
          <a:ext cx="0" cy="0"/>
          <a:chOff x="0" y="0"/>
          <a:chExt cx="0" cy="0"/>
        </a:xfrm>
      </p:grpSpPr>
      <p:sp>
        <p:nvSpPr>
          <p:cNvPr id="130" name="Google Shape;130;p21"/>
          <p:cNvSpPr/>
          <p:nvPr/>
        </p:nvSpPr>
        <p:spPr>
          <a:xfrm>
            <a:off x="0" y="542300"/>
            <a:ext cx="9144000" cy="55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1"/>
          <p:cNvSpPr txBox="1">
            <a:spLocks noGrp="1"/>
          </p:cNvSpPr>
          <p:nvPr>
            <p:ph type="title"/>
          </p:nvPr>
        </p:nvSpPr>
        <p:spPr>
          <a:xfrm>
            <a:off x="713225" y="585050"/>
            <a:ext cx="7717500" cy="47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000"/>
              <a:buFont typeface="Lexend Tera"/>
              <a:buNone/>
              <a:defRPr sz="2000">
                <a:solidFill>
                  <a:schemeClr val="lt1"/>
                </a:solidFill>
                <a:latin typeface="Lexend Tera"/>
                <a:ea typeface="Lexend Tera"/>
                <a:cs typeface="Lexend Tera"/>
                <a:sym typeface="Lexend Tera"/>
              </a:defRPr>
            </a:lvl1pPr>
            <a:lvl2pPr lvl="1" algn="ctr" rtl="0">
              <a:spcBef>
                <a:spcPts val="0"/>
              </a:spcBef>
              <a:spcAft>
                <a:spcPts val="0"/>
              </a:spcAft>
              <a:buClr>
                <a:schemeClr val="lt1"/>
              </a:buClr>
              <a:buSzPts val="2000"/>
              <a:buNone/>
              <a:defRPr sz="2000">
                <a:solidFill>
                  <a:schemeClr val="lt1"/>
                </a:solidFill>
              </a:defRPr>
            </a:lvl2pPr>
            <a:lvl3pPr lvl="2" algn="ctr" rtl="0">
              <a:spcBef>
                <a:spcPts val="0"/>
              </a:spcBef>
              <a:spcAft>
                <a:spcPts val="0"/>
              </a:spcAft>
              <a:buClr>
                <a:schemeClr val="lt1"/>
              </a:buClr>
              <a:buSzPts val="2000"/>
              <a:buNone/>
              <a:defRPr sz="2000">
                <a:solidFill>
                  <a:schemeClr val="lt1"/>
                </a:solidFill>
              </a:defRPr>
            </a:lvl3pPr>
            <a:lvl4pPr lvl="3" algn="ctr" rtl="0">
              <a:spcBef>
                <a:spcPts val="0"/>
              </a:spcBef>
              <a:spcAft>
                <a:spcPts val="0"/>
              </a:spcAft>
              <a:buClr>
                <a:schemeClr val="lt1"/>
              </a:buClr>
              <a:buSzPts val="2000"/>
              <a:buNone/>
              <a:defRPr sz="2000">
                <a:solidFill>
                  <a:schemeClr val="lt1"/>
                </a:solidFill>
              </a:defRPr>
            </a:lvl4pPr>
            <a:lvl5pPr lvl="4" algn="ctr" rtl="0">
              <a:spcBef>
                <a:spcPts val="0"/>
              </a:spcBef>
              <a:spcAft>
                <a:spcPts val="0"/>
              </a:spcAft>
              <a:buClr>
                <a:schemeClr val="lt1"/>
              </a:buClr>
              <a:buSzPts val="2000"/>
              <a:buNone/>
              <a:defRPr sz="2000">
                <a:solidFill>
                  <a:schemeClr val="lt1"/>
                </a:solidFill>
              </a:defRPr>
            </a:lvl5pPr>
            <a:lvl6pPr lvl="5" algn="ctr" rtl="0">
              <a:spcBef>
                <a:spcPts val="0"/>
              </a:spcBef>
              <a:spcAft>
                <a:spcPts val="0"/>
              </a:spcAft>
              <a:buClr>
                <a:schemeClr val="lt1"/>
              </a:buClr>
              <a:buSzPts val="2000"/>
              <a:buNone/>
              <a:defRPr sz="2000">
                <a:solidFill>
                  <a:schemeClr val="lt1"/>
                </a:solidFill>
              </a:defRPr>
            </a:lvl6pPr>
            <a:lvl7pPr lvl="6" algn="ctr" rtl="0">
              <a:spcBef>
                <a:spcPts val="0"/>
              </a:spcBef>
              <a:spcAft>
                <a:spcPts val="0"/>
              </a:spcAft>
              <a:buClr>
                <a:schemeClr val="lt1"/>
              </a:buClr>
              <a:buSzPts val="2000"/>
              <a:buNone/>
              <a:defRPr sz="2000">
                <a:solidFill>
                  <a:schemeClr val="lt1"/>
                </a:solidFill>
              </a:defRPr>
            </a:lvl7pPr>
            <a:lvl8pPr lvl="7" algn="ctr" rtl="0">
              <a:spcBef>
                <a:spcPts val="0"/>
              </a:spcBef>
              <a:spcAft>
                <a:spcPts val="0"/>
              </a:spcAft>
              <a:buClr>
                <a:schemeClr val="lt1"/>
              </a:buClr>
              <a:buSzPts val="2000"/>
              <a:buNone/>
              <a:defRPr sz="2000">
                <a:solidFill>
                  <a:schemeClr val="lt1"/>
                </a:solidFill>
              </a:defRPr>
            </a:lvl8pPr>
            <a:lvl9pPr lvl="8" algn="ctr" rtl="0">
              <a:spcBef>
                <a:spcPts val="0"/>
              </a:spcBef>
              <a:spcAft>
                <a:spcPts val="0"/>
              </a:spcAft>
              <a:buClr>
                <a:schemeClr val="lt1"/>
              </a:buClr>
              <a:buSzPts val="2000"/>
              <a:buNone/>
              <a:defRPr sz="2000">
                <a:solidFill>
                  <a:schemeClr val="lt1"/>
                </a:solidFill>
              </a:defRPr>
            </a:lvl9pPr>
          </a:lstStyle>
          <a:p>
            <a:endParaRPr/>
          </a:p>
        </p:txBody>
      </p:sp>
      <p:sp>
        <p:nvSpPr>
          <p:cNvPr id="132" name="Google Shape;132;p21"/>
          <p:cNvSpPr txBox="1">
            <a:spLocks noGrp="1"/>
          </p:cNvSpPr>
          <p:nvPr>
            <p:ph type="subTitle" idx="1"/>
          </p:nvPr>
        </p:nvSpPr>
        <p:spPr>
          <a:xfrm>
            <a:off x="1464200" y="3864725"/>
            <a:ext cx="1905300" cy="7347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 name="Google Shape;133;p21"/>
          <p:cNvSpPr txBox="1">
            <a:spLocks noGrp="1"/>
          </p:cNvSpPr>
          <p:nvPr>
            <p:ph type="subTitle" idx="2"/>
          </p:nvPr>
        </p:nvSpPr>
        <p:spPr>
          <a:xfrm>
            <a:off x="1464208" y="3494150"/>
            <a:ext cx="19053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600"/>
              <a:buNone/>
              <a:defRPr sz="1600" b="1">
                <a:solidFill>
                  <a:schemeClr val="accent4"/>
                </a:solidFill>
              </a:defRPr>
            </a:lvl1pPr>
            <a:lvl2pPr lvl="1" algn="ctr" rtl="0">
              <a:lnSpc>
                <a:spcPct val="100000"/>
              </a:lnSpc>
              <a:spcBef>
                <a:spcPts val="0"/>
              </a:spcBef>
              <a:spcAft>
                <a:spcPts val="0"/>
              </a:spcAft>
              <a:buClr>
                <a:schemeClr val="accent4"/>
              </a:buClr>
              <a:buSzPts val="1600"/>
              <a:buNone/>
              <a:defRPr sz="1600" b="1">
                <a:solidFill>
                  <a:schemeClr val="accent4"/>
                </a:solidFill>
              </a:defRPr>
            </a:lvl2pPr>
            <a:lvl3pPr lvl="2" algn="ctr" rtl="0">
              <a:lnSpc>
                <a:spcPct val="100000"/>
              </a:lnSpc>
              <a:spcBef>
                <a:spcPts val="0"/>
              </a:spcBef>
              <a:spcAft>
                <a:spcPts val="0"/>
              </a:spcAft>
              <a:buClr>
                <a:schemeClr val="accent4"/>
              </a:buClr>
              <a:buSzPts val="1600"/>
              <a:buNone/>
              <a:defRPr sz="1600" b="1">
                <a:solidFill>
                  <a:schemeClr val="accent4"/>
                </a:solidFill>
              </a:defRPr>
            </a:lvl3pPr>
            <a:lvl4pPr lvl="3" algn="ctr" rtl="0">
              <a:lnSpc>
                <a:spcPct val="100000"/>
              </a:lnSpc>
              <a:spcBef>
                <a:spcPts val="0"/>
              </a:spcBef>
              <a:spcAft>
                <a:spcPts val="0"/>
              </a:spcAft>
              <a:buClr>
                <a:schemeClr val="accent4"/>
              </a:buClr>
              <a:buSzPts val="1600"/>
              <a:buNone/>
              <a:defRPr sz="1600" b="1">
                <a:solidFill>
                  <a:schemeClr val="accent4"/>
                </a:solidFill>
              </a:defRPr>
            </a:lvl4pPr>
            <a:lvl5pPr lvl="4" algn="ctr" rtl="0">
              <a:lnSpc>
                <a:spcPct val="100000"/>
              </a:lnSpc>
              <a:spcBef>
                <a:spcPts val="0"/>
              </a:spcBef>
              <a:spcAft>
                <a:spcPts val="0"/>
              </a:spcAft>
              <a:buClr>
                <a:schemeClr val="accent4"/>
              </a:buClr>
              <a:buSzPts val="1600"/>
              <a:buNone/>
              <a:defRPr sz="1600" b="1">
                <a:solidFill>
                  <a:schemeClr val="accent4"/>
                </a:solidFill>
              </a:defRPr>
            </a:lvl5pPr>
            <a:lvl6pPr lvl="5" algn="ctr" rtl="0">
              <a:lnSpc>
                <a:spcPct val="100000"/>
              </a:lnSpc>
              <a:spcBef>
                <a:spcPts val="0"/>
              </a:spcBef>
              <a:spcAft>
                <a:spcPts val="0"/>
              </a:spcAft>
              <a:buClr>
                <a:schemeClr val="accent4"/>
              </a:buClr>
              <a:buSzPts val="1600"/>
              <a:buNone/>
              <a:defRPr sz="1600" b="1">
                <a:solidFill>
                  <a:schemeClr val="accent4"/>
                </a:solidFill>
              </a:defRPr>
            </a:lvl6pPr>
            <a:lvl7pPr lvl="6" algn="ctr" rtl="0">
              <a:lnSpc>
                <a:spcPct val="100000"/>
              </a:lnSpc>
              <a:spcBef>
                <a:spcPts val="0"/>
              </a:spcBef>
              <a:spcAft>
                <a:spcPts val="0"/>
              </a:spcAft>
              <a:buClr>
                <a:schemeClr val="accent4"/>
              </a:buClr>
              <a:buSzPts val="1600"/>
              <a:buNone/>
              <a:defRPr sz="1600" b="1">
                <a:solidFill>
                  <a:schemeClr val="accent4"/>
                </a:solidFill>
              </a:defRPr>
            </a:lvl7pPr>
            <a:lvl8pPr lvl="7" algn="ctr" rtl="0">
              <a:lnSpc>
                <a:spcPct val="100000"/>
              </a:lnSpc>
              <a:spcBef>
                <a:spcPts val="0"/>
              </a:spcBef>
              <a:spcAft>
                <a:spcPts val="0"/>
              </a:spcAft>
              <a:buClr>
                <a:schemeClr val="accent4"/>
              </a:buClr>
              <a:buSzPts val="1600"/>
              <a:buNone/>
              <a:defRPr sz="1600" b="1">
                <a:solidFill>
                  <a:schemeClr val="accent4"/>
                </a:solidFill>
              </a:defRPr>
            </a:lvl8pPr>
            <a:lvl9pPr lvl="8" algn="ctr"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134" name="Google Shape;134;p21"/>
          <p:cNvSpPr txBox="1">
            <a:spLocks noGrp="1"/>
          </p:cNvSpPr>
          <p:nvPr>
            <p:ph type="subTitle" idx="3"/>
          </p:nvPr>
        </p:nvSpPr>
        <p:spPr>
          <a:xfrm>
            <a:off x="5774500" y="3864725"/>
            <a:ext cx="1905300" cy="7347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21"/>
          <p:cNvSpPr txBox="1">
            <a:spLocks noGrp="1"/>
          </p:cNvSpPr>
          <p:nvPr>
            <p:ph type="subTitle" idx="4"/>
          </p:nvPr>
        </p:nvSpPr>
        <p:spPr>
          <a:xfrm>
            <a:off x="5774508" y="3494150"/>
            <a:ext cx="19053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600"/>
              <a:buNone/>
              <a:defRPr sz="1600" b="1">
                <a:solidFill>
                  <a:schemeClr val="accent4"/>
                </a:solidFill>
              </a:defRPr>
            </a:lvl1pPr>
            <a:lvl2pPr lvl="1" algn="ctr" rtl="0">
              <a:lnSpc>
                <a:spcPct val="100000"/>
              </a:lnSpc>
              <a:spcBef>
                <a:spcPts val="0"/>
              </a:spcBef>
              <a:spcAft>
                <a:spcPts val="0"/>
              </a:spcAft>
              <a:buClr>
                <a:schemeClr val="accent4"/>
              </a:buClr>
              <a:buSzPts val="1600"/>
              <a:buNone/>
              <a:defRPr sz="1600" b="1">
                <a:solidFill>
                  <a:schemeClr val="accent4"/>
                </a:solidFill>
              </a:defRPr>
            </a:lvl2pPr>
            <a:lvl3pPr lvl="2" algn="ctr" rtl="0">
              <a:lnSpc>
                <a:spcPct val="100000"/>
              </a:lnSpc>
              <a:spcBef>
                <a:spcPts val="0"/>
              </a:spcBef>
              <a:spcAft>
                <a:spcPts val="0"/>
              </a:spcAft>
              <a:buClr>
                <a:schemeClr val="accent4"/>
              </a:buClr>
              <a:buSzPts val="1600"/>
              <a:buNone/>
              <a:defRPr sz="1600" b="1">
                <a:solidFill>
                  <a:schemeClr val="accent4"/>
                </a:solidFill>
              </a:defRPr>
            </a:lvl3pPr>
            <a:lvl4pPr lvl="3" algn="ctr" rtl="0">
              <a:lnSpc>
                <a:spcPct val="100000"/>
              </a:lnSpc>
              <a:spcBef>
                <a:spcPts val="0"/>
              </a:spcBef>
              <a:spcAft>
                <a:spcPts val="0"/>
              </a:spcAft>
              <a:buClr>
                <a:schemeClr val="accent4"/>
              </a:buClr>
              <a:buSzPts val="1600"/>
              <a:buNone/>
              <a:defRPr sz="1600" b="1">
                <a:solidFill>
                  <a:schemeClr val="accent4"/>
                </a:solidFill>
              </a:defRPr>
            </a:lvl4pPr>
            <a:lvl5pPr lvl="4" algn="ctr" rtl="0">
              <a:lnSpc>
                <a:spcPct val="100000"/>
              </a:lnSpc>
              <a:spcBef>
                <a:spcPts val="0"/>
              </a:spcBef>
              <a:spcAft>
                <a:spcPts val="0"/>
              </a:spcAft>
              <a:buClr>
                <a:schemeClr val="accent4"/>
              </a:buClr>
              <a:buSzPts val="1600"/>
              <a:buNone/>
              <a:defRPr sz="1600" b="1">
                <a:solidFill>
                  <a:schemeClr val="accent4"/>
                </a:solidFill>
              </a:defRPr>
            </a:lvl5pPr>
            <a:lvl6pPr lvl="5" algn="ctr" rtl="0">
              <a:lnSpc>
                <a:spcPct val="100000"/>
              </a:lnSpc>
              <a:spcBef>
                <a:spcPts val="0"/>
              </a:spcBef>
              <a:spcAft>
                <a:spcPts val="0"/>
              </a:spcAft>
              <a:buClr>
                <a:schemeClr val="accent4"/>
              </a:buClr>
              <a:buSzPts val="1600"/>
              <a:buNone/>
              <a:defRPr sz="1600" b="1">
                <a:solidFill>
                  <a:schemeClr val="accent4"/>
                </a:solidFill>
              </a:defRPr>
            </a:lvl6pPr>
            <a:lvl7pPr lvl="6" algn="ctr" rtl="0">
              <a:lnSpc>
                <a:spcPct val="100000"/>
              </a:lnSpc>
              <a:spcBef>
                <a:spcPts val="0"/>
              </a:spcBef>
              <a:spcAft>
                <a:spcPts val="0"/>
              </a:spcAft>
              <a:buClr>
                <a:schemeClr val="accent4"/>
              </a:buClr>
              <a:buSzPts val="1600"/>
              <a:buNone/>
              <a:defRPr sz="1600" b="1">
                <a:solidFill>
                  <a:schemeClr val="accent4"/>
                </a:solidFill>
              </a:defRPr>
            </a:lvl7pPr>
            <a:lvl8pPr lvl="7" algn="ctr" rtl="0">
              <a:lnSpc>
                <a:spcPct val="100000"/>
              </a:lnSpc>
              <a:spcBef>
                <a:spcPts val="0"/>
              </a:spcBef>
              <a:spcAft>
                <a:spcPts val="0"/>
              </a:spcAft>
              <a:buClr>
                <a:schemeClr val="accent4"/>
              </a:buClr>
              <a:buSzPts val="1600"/>
              <a:buNone/>
              <a:defRPr sz="1600" b="1">
                <a:solidFill>
                  <a:schemeClr val="accent4"/>
                </a:solidFill>
              </a:defRPr>
            </a:lvl8pPr>
            <a:lvl9pPr lvl="8" algn="ctr"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136" name="Google Shape;136;p21"/>
          <p:cNvSpPr txBox="1">
            <a:spLocks noGrp="1"/>
          </p:cNvSpPr>
          <p:nvPr>
            <p:ph type="subTitle" idx="5"/>
          </p:nvPr>
        </p:nvSpPr>
        <p:spPr>
          <a:xfrm>
            <a:off x="3619350" y="3864713"/>
            <a:ext cx="1905300" cy="7347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21"/>
          <p:cNvSpPr txBox="1">
            <a:spLocks noGrp="1"/>
          </p:cNvSpPr>
          <p:nvPr>
            <p:ph type="subTitle" idx="6"/>
          </p:nvPr>
        </p:nvSpPr>
        <p:spPr>
          <a:xfrm>
            <a:off x="3619358" y="3494138"/>
            <a:ext cx="19053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600"/>
              <a:buNone/>
              <a:defRPr sz="1600" b="1">
                <a:solidFill>
                  <a:schemeClr val="accent4"/>
                </a:solidFill>
              </a:defRPr>
            </a:lvl1pPr>
            <a:lvl2pPr lvl="1" algn="ctr" rtl="0">
              <a:lnSpc>
                <a:spcPct val="100000"/>
              </a:lnSpc>
              <a:spcBef>
                <a:spcPts val="0"/>
              </a:spcBef>
              <a:spcAft>
                <a:spcPts val="0"/>
              </a:spcAft>
              <a:buClr>
                <a:schemeClr val="accent4"/>
              </a:buClr>
              <a:buSzPts val="1600"/>
              <a:buNone/>
              <a:defRPr sz="1600" b="1">
                <a:solidFill>
                  <a:schemeClr val="accent4"/>
                </a:solidFill>
              </a:defRPr>
            </a:lvl2pPr>
            <a:lvl3pPr lvl="2" algn="ctr" rtl="0">
              <a:lnSpc>
                <a:spcPct val="100000"/>
              </a:lnSpc>
              <a:spcBef>
                <a:spcPts val="0"/>
              </a:spcBef>
              <a:spcAft>
                <a:spcPts val="0"/>
              </a:spcAft>
              <a:buClr>
                <a:schemeClr val="accent4"/>
              </a:buClr>
              <a:buSzPts val="1600"/>
              <a:buNone/>
              <a:defRPr sz="1600" b="1">
                <a:solidFill>
                  <a:schemeClr val="accent4"/>
                </a:solidFill>
              </a:defRPr>
            </a:lvl3pPr>
            <a:lvl4pPr lvl="3" algn="ctr" rtl="0">
              <a:lnSpc>
                <a:spcPct val="100000"/>
              </a:lnSpc>
              <a:spcBef>
                <a:spcPts val="0"/>
              </a:spcBef>
              <a:spcAft>
                <a:spcPts val="0"/>
              </a:spcAft>
              <a:buClr>
                <a:schemeClr val="accent4"/>
              </a:buClr>
              <a:buSzPts val="1600"/>
              <a:buNone/>
              <a:defRPr sz="1600" b="1">
                <a:solidFill>
                  <a:schemeClr val="accent4"/>
                </a:solidFill>
              </a:defRPr>
            </a:lvl4pPr>
            <a:lvl5pPr lvl="4" algn="ctr" rtl="0">
              <a:lnSpc>
                <a:spcPct val="100000"/>
              </a:lnSpc>
              <a:spcBef>
                <a:spcPts val="0"/>
              </a:spcBef>
              <a:spcAft>
                <a:spcPts val="0"/>
              </a:spcAft>
              <a:buClr>
                <a:schemeClr val="accent4"/>
              </a:buClr>
              <a:buSzPts val="1600"/>
              <a:buNone/>
              <a:defRPr sz="1600" b="1">
                <a:solidFill>
                  <a:schemeClr val="accent4"/>
                </a:solidFill>
              </a:defRPr>
            </a:lvl5pPr>
            <a:lvl6pPr lvl="5" algn="ctr" rtl="0">
              <a:lnSpc>
                <a:spcPct val="100000"/>
              </a:lnSpc>
              <a:spcBef>
                <a:spcPts val="0"/>
              </a:spcBef>
              <a:spcAft>
                <a:spcPts val="0"/>
              </a:spcAft>
              <a:buClr>
                <a:schemeClr val="accent4"/>
              </a:buClr>
              <a:buSzPts val="1600"/>
              <a:buNone/>
              <a:defRPr sz="1600" b="1">
                <a:solidFill>
                  <a:schemeClr val="accent4"/>
                </a:solidFill>
              </a:defRPr>
            </a:lvl6pPr>
            <a:lvl7pPr lvl="6" algn="ctr" rtl="0">
              <a:lnSpc>
                <a:spcPct val="100000"/>
              </a:lnSpc>
              <a:spcBef>
                <a:spcPts val="0"/>
              </a:spcBef>
              <a:spcAft>
                <a:spcPts val="0"/>
              </a:spcAft>
              <a:buClr>
                <a:schemeClr val="accent4"/>
              </a:buClr>
              <a:buSzPts val="1600"/>
              <a:buNone/>
              <a:defRPr sz="1600" b="1">
                <a:solidFill>
                  <a:schemeClr val="accent4"/>
                </a:solidFill>
              </a:defRPr>
            </a:lvl7pPr>
            <a:lvl8pPr lvl="7" algn="ctr" rtl="0">
              <a:lnSpc>
                <a:spcPct val="100000"/>
              </a:lnSpc>
              <a:spcBef>
                <a:spcPts val="0"/>
              </a:spcBef>
              <a:spcAft>
                <a:spcPts val="0"/>
              </a:spcAft>
              <a:buClr>
                <a:schemeClr val="accent4"/>
              </a:buClr>
              <a:buSzPts val="1600"/>
              <a:buNone/>
              <a:defRPr sz="1600" b="1">
                <a:solidFill>
                  <a:schemeClr val="accent4"/>
                </a:solidFill>
              </a:defRPr>
            </a:lvl8pPr>
            <a:lvl9pPr lvl="8" algn="ctr" rtl="0">
              <a:lnSpc>
                <a:spcPct val="100000"/>
              </a:lnSpc>
              <a:spcBef>
                <a:spcPts val="0"/>
              </a:spcBef>
              <a:spcAft>
                <a:spcPts val="0"/>
              </a:spcAft>
              <a:buClr>
                <a:schemeClr val="accent4"/>
              </a:buClr>
              <a:buSzPts val="1600"/>
              <a:buNone/>
              <a:defRPr sz="1600" b="1">
                <a:solidFill>
                  <a:schemeClr val="accent4"/>
                </a:solidFill>
              </a:defRPr>
            </a:lvl9pPr>
          </a:lstStyle>
          <a:p>
            <a:endParaRPr/>
          </a:p>
        </p:txBody>
      </p:sp>
    </p:spTree>
    <p:extLst>
      <p:ext uri="{BB962C8B-B14F-4D97-AF65-F5344CB8AC3E}">
        <p14:creationId xmlns:p14="http://schemas.microsoft.com/office/powerpoint/2010/main" val="324459174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 Three Columns 3">
  <p:cSld name="Title + Three Columns 3">
    <p:bg>
      <p:bgPr>
        <a:solidFill>
          <a:schemeClr val="accent6"/>
        </a:solidFill>
        <a:effectLst/>
      </p:bgPr>
    </p:bg>
    <p:spTree>
      <p:nvGrpSpPr>
        <p:cNvPr id="1" name="Shape 138"/>
        <p:cNvGrpSpPr/>
        <p:nvPr/>
      </p:nvGrpSpPr>
      <p:grpSpPr>
        <a:xfrm>
          <a:off x="0" y="0"/>
          <a:ext cx="0" cy="0"/>
          <a:chOff x="0" y="0"/>
          <a:chExt cx="0" cy="0"/>
        </a:xfrm>
      </p:grpSpPr>
      <p:sp>
        <p:nvSpPr>
          <p:cNvPr id="139" name="Google Shape;139;p22"/>
          <p:cNvSpPr/>
          <p:nvPr/>
        </p:nvSpPr>
        <p:spPr>
          <a:xfrm>
            <a:off x="0" y="542300"/>
            <a:ext cx="9144000" cy="55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2"/>
          <p:cNvSpPr txBox="1">
            <a:spLocks noGrp="1"/>
          </p:cNvSpPr>
          <p:nvPr>
            <p:ph type="title"/>
          </p:nvPr>
        </p:nvSpPr>
        <p:spPr>
          <a:xfrm>
            <a:off x="713225" y="585050"/>
            <a:ext cx="7717500" cy="47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000"/>
              <a:buFont typeface="Lexend Tera"/>
              <a:buNone/>
              <a:defRPr sz="2000">
                <a:solidFill>
                  <a:schemeClr val="lt1"/>
                </a:solidFill>
                <a:latin typeface="Lexend Tera"/>
                <a:ea typeface="Lexend Tera"/>
                <a:cs typeface="Lexend Tera"/>
                <a:sym typeface="Lexend Tera"/>
              </a:defRPr>
            </a:lvl1pPr>
            <a:lvl2pPr lvl="1" algn="ctr" rtl="0">
              <a:spcBef>
                <a:spcPts val="0"/>
              </a:spcBef>
              <a:spcAft>
                <a:spcPts val="0"/>
              </a:spcAft>
              <a:buClr>
                <a:schemeClr val="lt1"/>
              </a:buClr>
              <a:buSzPts val="2000"/>
              <a:buNone/>
              <a:defRPr sz="2000">
                <a:solidFill>
                  <a:schemeClr val="lt1"/>
                </a:solidFill>
              </a:defRPr>
            </a:lvl2pPr>
            <a:lvl3pPr lvl="2" algn="ctr" rtl="0">
              <a:spcBef>
                <a:spcPts val="0"/>
              </a:spcBef>
              <a:spcAft>
                <a:spcPts val="0"/>
              </a:spcAft>
              <a:buClr>
                <a:schemeClr val="lt1"/>
              </a:buClr>
              <a:buSzPts val="2000"/>
              <a:buNone/>
              <a:defRPr sz="2000">
                <a:solidFill>
                  <a:schemeClr val="lt1"/>
                </a:solidFill>
              </a:defRPr>
            </a:lvl3pPr>
            <a:lvl4pPr lvl="3" algn="ctr" rtl="0">
              <a:spcBef>
                <a:spcPts val="0"/>
              </a:spcBef>
              <a:spcAft>
                <a:spcPts val="0"/>
              </a:spcAft>
              <a:buClr>
                <a:schemeClr val="lt1"/>
              </a:buClr>
              <a:buSzPts val="2000"/>
              <a:buNone/>
              <a:defRPr sz="2000">
                <a:solidFill>
                  <a:schemeClr val="lt1"/>
                </a:solidFill>
              </a:defRPr>
            </a:lvl4pPr>
            <a:lvl5pPr lvl="4" algn="ctr" rtl="0">
              <a:spcBef>
                <a:spcPts val="0"/>
              </a:spcBef>
              <a:spcAft>
                <a:spcPts val="0"/>
              </a:spcAft>
              <a:buClr>
                <a:schemeClr val="lt1"/>
              </a:buClr>
              <a:buSzPts val="2000"/>
              <a:buNone/>
              <a:defRPr sz="2000">
                <a:solidFill>
                  <a:schemeClr val="lt1"/>
                </a:solidFill>
              </a:defRPr>
            </a:lvl5pPr>
            <a:lvl6pPr lvl="5" algn="ctr" rtl="0">
              <a:spcBef>
                <a:spcPts val="0"/>
              </a:spcBef>
              <a:spcAft>
                <a:spcPts val="0"/>
              </a:spcAft>
              <a:buClr>
                <a:schemeClr val="lt1"/>
              </a:buClr>
              <a:buSzPts val="2000"/>
              <a:buNone/>
              <a:defRPr sz="2000">
                <a:solidFill>
                  <a:schemeClr val="lt1"/>
                </a:solidFill>
              </a:defRPr>
            </a:lvl6pPr>
            <a:lvl7pPr lvl="6" algn="ctr" rtl="0">
              <a:spcBef>
                <a:spcPts val="0"/>
              </a:spcBef>
              <a:spcAft>
                <a:spcPts val="0"/>
              </a:spcAft>
              <a:buClr>
                <a:schemeClr val="lt1"/>
              </a:buClr>
              <a:buSzPts val="2000"/>
              <a:buNone/>
              <a:defRPr sz="2000">
                <a:solidFill>
                  <a:schemeClr val="lt1"/>
                </a:solidFill>
              </a:defRPr>
            </a:lvl7pPr>
            <a:lvl8pPr lvl="7" algn="ctr" rtl="0">
              <a:spcBef>
                <a:spcPts val="0"/>
              </a:spcBef>
              <a:spcAft>
                <a:spcPts val="0"/>
              </a:spcAft>
              <a:buClr>
                <a:schemeClr val="lt1"/>
              </a:buClr>
              <a:buSzPts val="2000"/>
              <a:buNone/>
              <a:defRPr sz="2000">
                <a:solidFill>
                  <a:schemeClr val="lt1"/>
                </a:solidFill>
              </a:defRPr>
            </a:lvl8pPr>
            <a:lvl9pPr lvl="8" algn="ctr" rtl="0">
              <a:spcBef>
                <a:spcPts val="0"/>
              </a:spcBef>
              <a:spcAft>
                <a:spcPts val="0"/>
              </a:spcAft>
              <a:buClr>
                <a:schemeClr val="lt1"/>
              </a:buClr>
              <a:buSzPts val="2000"/>
              <a:buNone/>
              <a:defRPr sz="2000">
                <a:solidFill>
                  <a:schemeClr val="lt1"/>
                </a:solidFill>
              </a:defRPr>
            </a:lvl9pPr>
          </a:lstStyle>
          <a:p>
            <a:endParaRPr/>
          </a:p>
        </p:txBody>
      </p:sp>
      <p:sp>
        <p:nvSpPr>
          <p:cNvPr id="141" name="Google Shape;141;p22"/>
          <p:cNvSpPr txBox="1">
            <a:spLocks noGrp="1"/>
          </p:cNvSpPr>
          <p:nvPr>
            <p:ph type="subTitle" idx="1"/>
          </p:nvPr>
        </p:nvSpPr>
        <p:spPr>
          <a:xfrm>
            <a:off x="713225" y="3625575"/>
            <a:ext cx="2088000" cy="7347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2" name="Google Shape;142;p22"/>
          <p:cNvSpPr txBox="1">
            <a:spLocks noGrp="1"/>
          </p:cNvSpPr>
          <p:nvPr>
            <p:ph type="subTitle" idx="2"/>
          </p:nvPr>
        </p:nvSpPr>
        <p:spPr>
          <a:xfrm>
            <a:off x="713234" y="3255000"/>
            <a:ext cx="20880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600"/>
              <a:buNone/>
              <a:defRPr sz="1600" b="1">
                <a:solidFill>
                  <a:schemeClr val="accent4"/>
                </a:solidFill>
              </a:defRPr>
            </a:lvl1pPr>
            <a:lvl2pPr lvl="1" algn="ctr" rtl="0">
              <a:lnSpc>
                <a:spcPct val="100000"/>
              </a:lnSpc>
              <a:spcBef>
                <a:spcPts val="0"/>
              </a:spcBef>
              <a:spcAft>
                <a:spcPts val="0"/>
              </a:spcAft>
              <a:buClr>
                <a:schemeClr val="accent4"/>
              </a:buClr>
              <a:buSzPts val="1600"/>
              <a:buNone/>
              <a:defRPr sz="1600" b="1">
                <a:solidFill>
                  <a:schemeClr val="accent4"/>
                </a:solidFill>
              </a:defRPr>
            </a:lvl2pPr>
            <a:lvl3pPr lvl="2" algn="ctr" rtl="0">
              <a:lnSpc>
                <a:spcPct val="100000"/>
              </a:lnSpc>
              <a:spcBef>
                <a:spcPts val="0"/>
              </a:spcBef>
              <a:spcAft>
                <a:spcPts val="0"/>
              </a:spcAft>
              <a:buClr>
                <a:schemeClr val="accent4"/>
              </a:buClr>
              <a:buSzPts val="1600"/>
              <a:buNone/>
              <a:defRPr sz="1600" b="1">
                <a:solidFill>
                  <a:schemeClr val="accent4"/>
                </a:solidFill>
              </a:defRPr>
            </a:lvl3pPr>
            <a:lvl4pPr lvl="3" algn="ctr" rtl="0">
              <a:lnSpc>
                <a:spcPct val="100000"/>
              </a:lnSpc>
              <a:spcBef>
                <a:spcPts val="0"/>
              </a:spcBef>
              <a:spcAft>
                <a:spcPts val="0"/>
              </a:spcAft>
              <a:buClr>
                <a:schemeClr val="accent4"/>
              </a:buClr>
              <a:buSzPts val="1600"/>
              <a:buNone/>
              <a:defRPr sz="1600" b="1">
                <a:solidFill>
                  <a:schemeClr val="accent4"/>
                </a:solidFill>
              </a:defRPr>
            </a:lvl4pPr>
            <a:lvl5pPr lvl="4" algn="ctr" rtl="0">
              <a:lnSpc>
                <a:spcPct val="100000"/>
              </a:lnSpc>
              <a:spcBef>
                <a:spcPts val="0"/>
              </a:spcBef>
              <a:spcAft>
                <a:spcPts val="0"/>
              </a:spcAft>
              <a:buClr>
                <a:schemeClr val="accent4"/>
              </a:buClr>
              <a:buSzPts val="1600"/>
              <a:buNone/>
              <a:defRPr sz="1600" b="1">
                <a:solidFill>
                  <a:schemeClr val="accent4"/>
                </a:solidFill>
              </a:defRPr>
            </a:lvl5pPr>
            <a:lvl6pPr lvl="5" algn="ctr" rtl="0">
              <a:lnSpc>
                <a:spcPct val="100000"/>
              </a:lnSpc>
              <a:spcBef>
                <a:spcPts val="0"/>
              </a:spcBef>
              <a:spcAft>
                <a:spcPts val="0"/>
              </a:spcAft>
              <a:buClr>
                <a:schemeClr val="accent4"/>
              </a:buClr>
              <a:buSzPts val="1600"/>
              <a:buNone/>
              <a:defRPr sz="1600" b="1">
                <a:solidFill>
                  <a:schemeClr val="accent4"/>
                </a:solidFill>
              </a:defRPr>
            </a:lvl6pPr>
            <a:lvl7pPr lvl="6" algn="ctr" rtl="0">
              <a:lnSpc>
                <a:spcPct val="100000"/>
              </a:lnSpc>
              <a:spcBef>
                <a:spcPts val="0"/>
              </a:spcBef>
              <a:spcAft>
                <a:spcPts val="0"/>
              </a:spcAft>
              <a:buClr>
                <a:schemeClr val="accent4"/>
              </a:buClr>
              <a:buSzPts val="1600"/>
              <a:buNone/>
              <a:defRPr sz="1600" b="1">
                <a:solidFill>
                  <a:schemeClr val="accent4"/>
                </a:solidFill>
              </a:defRPr>
            </a:lvl7pPr>
            <a:lvl8pPr lvl="7" algn="ctr" rtl="0">
              <a:lnSpc>
                <a:spcPct val="100000"/>
              </a:lnSpc>
              <a:spcBef>
                <a:spcPts val="0"/>
              </a:spcBef>
              <a:spcAft>
                <a:spcPts val="0"/>
              </a:spcAft>
              <a:buClr>
                <a:schemeClr val="accent4"/>
              </a:buClr>
              <a:buSzPts val="1600"/>
              <a:buNone/>
              <a:defRPr sz="1600" b="1">
                <a:solidFill>
                  <a:schemeClr val="accent4"/>
                </a:solidFill>
              </a:defRPr>
            </a:lvl8pPr>
            <a:lvl9pPr lvl="8" algn="ctr"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143" name="Google Shape;143;p22"/>
          <p:cNvSpPr txBox="1">
            <a:spLocks noGrp="1"/>
          </p:cNvSpPr>
          <p:nvPr>
            <p:ph type="subTitle" idx="3"/>
          </p:nvPr>
        </p:nvSpPr>
        <p:spPr>
          <a:xfrm>
            <a:off x="6342724" y="3625575"/>
            <a:ext cx="2088000" cy="7347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 name="Google Shape;144;p22"/>
          <p:cNvSpPr txBox="1">
            <a:spLocks noGrp="1"/>
          </p:cNvSpPr>
          <p:nvPr>
            <p:ph type="subTitle" idx="4"/>
          </p:nvPr>
        </p:nvSpPr>
        <p:spPr>
          <a:xfrm>
            <a:off x="6342733" y="3255000"/>
            <a:ext cx="20880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600"/>
              <a:buNone/>
              <a:defRPr sz="1600" b="1">
                <a:solidFill>
                  <a:schemeClr val="accent4"/>
                </a:solidFill>
              </a:defRPr>
            </a:lvl1pPr>
            <a:lvl2pPr lvl="1" algn="ctr" rtl="0">
              <a:lnSpc>
                <a:spcPct val="100000"/>
              </a:lnSpc>
              <a:spcBef>
                <a:spcPts val="0"/>
              </a:spcBef>
              <a:spcAft>
                <a:spcPts val="0"/>
              </a:spcAft>
              <a:buClr>
                <a:schemeClr val="accent4"/>
              </a:buClr>
              <a:buSzPts val="1600"/>
              <a:buNone/>
              <a:defRPr sz="1600" b="1">
                <a:solidFill>
                  <a:schemeClr val="accent4"/>
                </a:solidFill>
              </a:defRPr>
            </a:lvl2pPr>
            <a:lvl3pPr lvl="2" algn="ctr" rtl="0">
              <a:lnSpc>
                <a:spcPct val="100000"/>
              </a:lnSpc>
              <a:spcBef>
                <a:spcPts val="0"/>
              </a:spcBef>
              <a:spcAft>
                <a:spcPts val="0"/>
              </a:spcAft>
              <a:buClr>
                <a:schemeClr val="accent4"/>
              </a:buClr>
              <a:buSzPts val="1600"/>
              <a:buNone/>
              <a:defRPr sz="1600" b="1">
                <a:solidFill>
                  <a:schemeClr val="accent4"/>
                </a:solidFill>
              </a:defRPr>
            </a:lvl3pPr>
            <a:lvl4pPr lvl="3" algn="ctr" rtl="0">
              <a:lnSpc>
                <a:spcPct val="100000"/>
              </a:lnSpc>
              <a:spcBef>
                <a:spcPts val="0"/>
              </a:spcBef>
              <a:spcAft>
                <a:spcPts val="0"/>
              </a:spcAft>
              <a:buClr>
                <a:schemeClr val="accent4"/>
              </a:buClr>
              <a:buSzPts val="1600"/>
              <a:buNone/>
              <a:defRPr sz="1600" b="1">
                <a:solidFill>
                  <a:schemeClr val="accent4"/>
                </a:solidFill>
              </a:defRPr>
            </a:lvl4pPr>
            <a:lvl5pPr lvl="4" algn="ctr" rtl="0">
              <a:lnSpc>
                <a:spcPct val="100000"/>
              </a:lnSpc>
              <a:spcBef>
                <a:spcPts val="0"/>
              </a:spcBef>
              <a:spcAft>
                <a:spcPts val="0"/>
              </a:spcAft>
              <a:buClr>
                <a:schemeClr val="accent4"/>
              </a:buClr>
              <a:buSzPts val="1600"/>
              <a:buNone/>
              <a:defRPr sz="1600" b="1">
                <a:solidFill>
                  <a:schemeClr val="accent4"/>
                </a:solidFill>
              </a:defRPr>
            </a:lvl5pPr>
            <a:lvl6pPr lvl="5" algn="ctr" rtl="0">
              <a:lnSpc>
                <a:spcPct val="100000"/>
              </a:lnSpc>
              <a:spcBef>
                <a:spcPts val="0"/>
              </a:spcBef>
              <a:spcAft>
                <a:spcPts val="0"/>
              </a:spcAft>
              <a:buClr>
                <a:schemeClr val="accent4"/>
              </a:buClr>
              <a:buSzPts val="1600"/>
              <a:buNone/>
              <a:defRPr sz="1600" b="1">
                <a:solidFill>
                  <a:schemeClr val="accent4"/>
                </a:solidFill>
              </a:defRPr>
            </a:lvl6pPr>
            <a:lvl7pPr lvl="6" algn="ctr" rtl="0">
              <a:lnSpc>
                <a:spcPct val="100000"/>
              </a:lnSpc>
              <a:spcBef>
                <a:spcPts val="0"/>
              </a:spcBef>
              <a:spcAft>
                <a:spcPts val="0"/>
              </a:spcAft>
              <a:buClr>
                <a:schemeClr val="accent4"/>
              </a:buClr>
              <a:buSzPts val="1600"/>
              <a:buNone/>
              <a:defRPr sz="1600" b="1">
                <a:solidFill>
                  <a:schemeClr val="accent4"/>
                </a:solidFill>
              </a:defRPr>
            </a:lvl7pPr>
            <a:lvl8pPr lvl="7" algn="ctr" rtl="0">
              <a:lnSpc>
                <a:spcPct val="100000"/>
              </a:lnSpc>
              <a:spcBef>
                <a:spcPts val="0"/>
              </a:spcBef>
              <a:spcAft>
                <a:spcPts val="0"/>
              </a:spcAft>
              <a:buClr>
                <a:schemeClr val="accent4"/>
              </a:buClr>
              <a:buSzPts val="1600"/>
              <a:buNone/>
              <a:defRPr sz="1600" b="1">
                <a:solidFill>
                  <a:schemeClr val="accent4"/>
                </a:solidFill>
              </a:defRPr>
            </a:lvl8pPr>
            <a:lvl9pPr lvl="8" algn="ctr"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145" name="Google Shape;145;p22"/>
          <p:cNvSpPr txBox="1">
            <a:spLocks noGrp="1"/>
          </p:cNvSpPr>
          <p:nvPr>
            <p:ph type="subTitle" idx="5"/>
          </p:nvPr>
        </p:nvSpPr>
        <p:spPr>
          <a:xfrm>
            <a:off x="3528000" y="3625575"/>
            <a:ext cx="2088000" cy="7347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22"/>
          <p:cNvSpPr txBox="1">
            <a:spLocks noGrp="1"/>
          </p:cNvSpPr>
          <p:nvPr>
            <p:ph type="subTitle" idx="6"/>
          </p:nvPr>
        </p:nvSpPr>
        <p:spPr>
          <a:xfrm>
            <a:off x="3528009" y="3255000"/>
            <a:ext cx="20880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600"/>
              <a:buNone/>
              <a:defRPr sz="1600" b="1">
                <a:solidFill>
                  <a:schemeClr val="accent4"/>
                </a:solidFill>
              </a:defRPr>
            </a:lvl1pPr>
            <a:lvl2pPr lvl="1" algn="ctr" rtl="0">
              <a:lnSpc>
                <a:spcPct val="100000"/>
              </a:lnSpc>
              <a:spcBef>
                <a:spcPts val="0"/>
              </a:spcBef>
              <a:spcAft>
                <a:spcPts val="0"/>
              </a:spcAft>
              <a:buClr>
                <a:schemeClr val="accent4"/>
              </a:buClr>
              <a:buSzPts val="1600"/>
              <a:buNone/>
              <a:defRPr sz="1600" b="1">
                <a:solidFill>
                  <a:schemeClr val="accent4"/>
                </a:solidFill>
              </a:defRPr>
            </a:lvl2pPr>
            <a:lvl3pPr lvl="2" algn="ctr" rtl="0">
              <a:lnSpc>
                <a:spcPct val="100000"/>
              </a:lnSpc>
              <a:spcBef>
                <a:spcPts val="0"/>
              </a:spcBef>
              <a:spcAft>
                <a:spcPts val="0"/>
              </a:spcAft>
              <a:buClr>
                <a:schemeClr val="accent4"/>
              </a:buClr>
              <a:buSzPts val="1600"/>
              <a:buNone/>
              <a:defRPr sz="1600" b="1">
                <a:solidFill>
                  <a:schemeClr val="accent4"/>
                </a:solidFill>
              </a:defRPr>
            </a:lvl3pPr>
            <a:lvl4pPr lvl="3" algn="ctr" rtl="0">
              <a:lnSpc>
                <a:spcPct val="100000"/>
              </a:lnSpc>
              <a:spcBef>
                <a:spcPts val="0"/>
              </a:spcBef>
              <a:spcAft>
                <a:spcPts val="0"/>
              </a:spcAft>
              <a:buClr>
                <a:schemeClr val="accent4"/>
              </a:buClr>
              <a:buSzPts val="1600"/>
              <a:buNone/>
              <a:defRPr sz="1600" b="1">
                <a:solidFill>
                  <a:schemeClr val="accent4"/>
                </a:solidFill>
              </a:defRPr>
            </a:lvl4pPr>
            <a:lvl5pPr lvl="4" algn="ctr" rtl="0">
              <a:lnSpc>
                <a:spcPct val="100000"/>
              </a:lnSpc>
              <a:spcBef>
                <a:spcPts val="0"/>
              </a:spcBef>
              <a:spcAft>
                <a:spcPts val="0"/>
              </a:spcAft>
              <a:buClr>
                <a:schemeClr val="accent4"/>
              </a:buClr>
              <a:buSzPts val="1600"/>
              <a:buNone/>
              <a:defRPr sz="1600" b="1">
                <a:solidFill>
                  <a:schemeClr val="accent4"/>
                </a:solidFill>
              </a:defRPr>
            </a:lvl5pPr>
            <a:lvl6pPr lvl="5" algn="ctr" rtl="0">
              <a:lnSpc>
                <a:spcPct val="100000"/>
              </a:lnSpc>
              <a:spcBef>
                <a:spcPts val="0"/>
              </a:spcBef>
              <a:spcAft>
                <a:spcPts val="0"/>
              </a:spcAft>
              <a:buClr>
                <a:schemeClr val="accent4"/>
              </a:buClr>
              <a:buSzPts val="1600"/>
              <a:buNone/>
              <a:defRPr sz="1600" b="1">
                <a:solidFill>
                  <a:schemeClr val="accent4"/>
                </a:solidFill>
              </a:defRPr>
            </a:lvl6pPr>
            <a:lvl7pPr lvl="6" algn="ctr" rtl="0">
              <a:lnSpc>
                <a:spcPct val="100000"/>
              </a:lnSpc>
              <a:spcBef>
                <a:spcPts val="0"/>
              </a:spcBef>
              <a:spcAft>
                <a:spcPts val="0"/>
              </a:spcAft>
              <a:buClr>
                <a:schemeClr val="accent4"/>
              </a:buClr>
              <a:buSzPts val="1600"/>
              <a:buNone/>
              <a:defRPr sz="1600" b="1">
                <a:solidFill>
                  <a:schemeClr val="accent4"/>
                </a:solidFill>
              </a:defRPr>
            </a:lvl7pPr>
            <a:lvl8pPr lvl="7" algn="ctr" rtl="0">
              <a:lnSpc>
                <a:spcPct val="100000"/>
              </a:lnSpc>
              <a:spcBef>
                <a:spcPts val="0"/>
              </a:spcBef>
              <a:spcAft>
                <a:spcPts val="0"/>
              </a:spcAft>
              <a:buClr>
                <a:schemeClr val="accent4"/>
              </a:buClr>
              <a:buSzPts val="1600"/>
              <a:buNone/>
              <a:defRPr sz="1600" b="1">
                <a:solidFill>
                  <a:schemeClr val="accent4"/>
                </a:solidFill>
              </a:defRPr>
            </a:lvl8pPr>
            <a:lvl9pPr lvl="8" algn="ctr" rtl="0">
              <a:lnSpc>
                <a:spcPct val="100000"/>
              </a:lnSpc>
              <a:spcBef>
                <a:spcPts val="0"/>
              </a:spcBef>
              <a:spcAft>
                <a:spcPts val="0"/>
              </a:spcAft>
              <a:buClr>
                <a:schemeClr val="accent4"/>
              </a:buClr>
              <a:buSzPts val="1600"/>
              <a:buNone/>
              <a:defRPr sz="1600" b="1">
                <a:solidFill>
                  <a:schemeClr val="accent4"/>
                </a:solidFill>
              </a:defRPr>
            </a:lvl9pPr>
          </a:lstStyle>
          <a:p>
            <a:endParaRPr/>
          </a:p>
        </p:txBody>
      </p:sp>
    </p:spTree>
    <p:extLst>
      <p:ext uri="{BB962C8B-B14F-4D97-AF65-F5344CB8AC3E}">
        <p14:creationId xmlns:p14="http://schemas.microsoft.com/office/powerpoint/2010/main" val="400492711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 Four Columns">
  <p:cSld name="Title + Four Columns">
    <p:bg>
      <p:bgPr>
        <a:solidFill>
          <a:schemeClr val="accent6"/>
        </a:solidFill>
        <a:effectLst/>
      </p:bgPr>
    </p:bg>
    <p:spTree>
      <p:nvGrpSpPr>
        <p:cNvPr id="1" name="Shape 147"/>
        <p:cNvGrpSpPr/>
        <p:nvPr/>
      </p:nvGrpSpPr>
      <p:grpSpPr>
        <a:xfrm>
          <a:off x="0" y="0"/>
          <a:ext cx="0" cy="0"/>
          <a:chOff x="0" y="0"/>
          <a:chExt cx="0" cy="0"/>
        </a:xfrm>
      </p:grpSpPr>
      <p:sp>
        <p:nvSpPr>
          <p:cNvPr id="148" name="Google Shape;148;p23"/>
          <p:cNvSpPr/>
          <p:nvPr/>
        </p:nvSpPr>
        <p:spPr>
          <a:xfrm>
            <a:off x="0" y="542300"/>
            <a:ext cx="9144000" cy="55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3"/>
          <p:cNvSpPr txBox="1">
            <a:spLocks noGrp="1"/>
          </p:cNvSpPr>
          <p:nvPr>
            <p:ph type="subTitle" idx="1"/>
          </p:nvPr>
        </p:nvSpPr>
        <p:spPr>
          <a:xfrm>
            <a:off x="1177949" y="2362319"/>
            <a:ext cx="2847900" cy="6078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 name="Google Shape;150;p23"/>
          <p:cNvSpPr txBox="1">
            <a:spLocks noGrp="1"/>
          </p:cNvSpPr>
          <p:nvPr>
            <p:ph type="subTitle" idx="2"/>
          </p:nvPr>
        </p:nvSpPr>
        <p:spPr>
          <a:xfrm>
            <a:off x="1177961" y="2036150"/>
            <a:ext cx="28479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600"/>
              <a:buNone/>
              <a:defRPr b="1">
                <a:solidFill>
                  <a:schemeClr val="accent4"/>
                </a:solidFill>
              </a:defRPr>
            </a:lvl1pPr>
            <a:lvl2pPr lvl="1" algn="ctr" rtl="0">
              <a:lnSpc>
                <a:spcPct val="100000"/>
              </a:lnSpc>
              <a:spcBef>
                <a:spcPts val="0"/>
              </a:spcBef>
              <a:spcAft>
                <a:spcPts val="0"/>
              </a:spcAft>
              <a:buClr>
                <a:schemeClr val="accent4"/>
              </a:buClr>
              <a:buSzPts val="1600"/>
              <a:buNone/>
              <a:defRPr sz="1600" b="1">
                <a:solidFill>
                  <a:schemeClr val="accent4"/>
                </a:solidFill>
              </a:defRPr>
            </a:lvl2pPr>
            <a:lvl3pPr lvl="2" algn="ctr" rtl="0">
              <a:lnSpc>
                <a:spcPct val="100000"/>
              </a:lnSpc>
              <a:spcBef>
                <a:spcPts val="0"/>
              </a:spcBef>
              <a:spcAft>
                <a:spcPts val="0"/>
              </a:spcAft>
              <a:buClr>
                <a:schemeClr val="accent4"/>
              </a:buClr>
              <a:buSzPts val="1600"/>
              <a:buNone/>
              <a:defRPr sz="1600" b="1">
                <a:solidFill>
                  <a:schemeClr val="accent4"/>
                </a:solidFill>
              </a:defRPr>
            </a:lvl3pPr>
            <a:lvl4pPr lvl="3" algn="ctr" rtl="0">
              <a:lnSpc>
                <a:spcPct val="100000"/>
              </a:lnSpc>
              <a:spcBef>
                <a:spcPts val="0"/>
              </a:spcBef>
              <a:spcAft>
                <a:spcPts val="0"/>
              </a:spcAft>
              <a:buClr>
                <a:schemeClr val="accent4"/>
              </a:buClr>
              <a:buSzPts val="1600"/>
              <a:buNone/>
              <a:defRPr sz="1600" b="1">
                <a:solidFill>
                  <a:schemeClr val="accent4"/>
                </a:solidFill>
              </a:defRPr>
            </a:lvl4pPr>
            <a:lvl5pPr lvl="4" algn="ctr" rtl="0">
              <a:lnSpc>
                <a:spcPct val="100000"/>
              </a:lnSpc>
              <a:spcBef>
                <a:spcPts val="0"/>
              </a:spcBef>
              <a:spcAft>
                <a:spcPts val="0"/>
              </a:spcAft>
              <a:buClr>
                <a:schemeClr val="accent4"/>
              </a:buClr>
              <a:buSzPts val="1600"/>
              <a:buNone/>
              <a:defRPr sz="1600" b="1">
                <a:solidFill>
                  <a:schemeClr val="accent4"/>
                </a:solidFill>
              </a:defRPr>
            </a:lvl5pPr>
            <a:lvl6pPr lvl="5" algn="ctr" rtl="0">
              <a:lnSpc>
                <a:spcPct val="100000"/>
              </a:lnSpc>
              <a:spcBef>
                <a:spcPts val="0"/>
              </a:spcBef>
              <a:spcAft>
                <a:spcPts val="0"/>
              </a:spcAft>
              <a:buClr>
                <a:schemeClr val="accent4"/>
              </a:buClr>
              <a:buSzPts val="1600"/>
              <a:buNone/>
              <a:defRPr sz="1600" b="1">
                <a:solidFill>
                  <a:schemeClr val="accent4"/>
                </a:solidFill>
              </a:defRPr>
            </a:lvl6pPr>
            <a:lvl7pPr lvl="6" algn="ctr" rtl="0">
              <a:lnSpc>
                <a:spcPct val="100000"/>
              </a:lnSpc>
              <a:spcBef>
                <a:spcPts val="0"/>
              </a:spcBef>
              <a:spcAft>
                <a:spcPts val="0"/>
              </a:spcAft>
              <a:buClr>
                <a:schemeClr val="accent4"/>
              </a:buClr>
              <a:buSzPts val="1600"/>
              <a:buNone/>
              <a:defRPr sz="1600" b="1">
                <a:solidFill>
                  <a:schemeClr val="accent4"/>
                </a:solidFill>
              </a:defRPr>
            </a:lvl7pPr>
            <a:lvl8pPr lvl="7" algn="ctr" rtl="0">
              <a:lnSpc>
                <a:spcPct val="100000"/>
              </a:lnSpc>
              <a:spcBef>
                <a:spcPts val="0"/>
              </a:spcBef>
              <a:spcAft>
                <a:spcPts val="0"/>
              </a:spcAft>
              <a:buClr>
                <a:schemeClr val="accent4"/>
              </a:buClr>
              <a:buSzPts val="1600"/>
              <a:buNone/>
              <a:defRPr sz="1600" b="1">
                <a:solidFill>
                  <a:schemeClr val="accent4"/>
                </a:solidFill>
              </a:defRPr>
            </a:lvl8pPr>
            <a:lvl9pPr lvl="8" algn="ctr"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151" name="Google Shape;151;p23"/>
          <p:cNvSpPr txBox="1">
            <a:spLocks noGrp="1"/>
          </p:cNvSpPr>
          <p:nvPr>
            <p:ph type="title"/>
          </p:nvPr>
        </p:nvSpPr>
        <p:spPr>
          <a:xfrm>
            <a:off x="713225" y="585050"/>
            <a:ext cx="7717500" cy="47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000"/>
              <a:buFont typeface="Lexend Tera"/>
              <a:buNone/>
              <a:defRPr sz="2000">
                <a:solidFill>
                  <a:schemeClr val="lt1"/>
                </a:solidFill>
                <a:latin typeface="Lexend Tera"/>
                <a:ea typeface="Lexend Tera"/>
                <a:cs typeface="Lexend Tera"/>
                <a:sym typeface="Lexend Tera"/>
              </a:defRPr>
            </a:lvl1pPr>
            <a:lvl2pPr lvl="1" algn="ctr" rtl="0">
              <a:spcBef>
                <a:spcPts val="0"/>
              </a:spcBef>
              <a:spcAft>
                <a:spcPts val="0"/>
              </a:spcAft>
              <a:buClr>
                <a:schemeClr val="lt1"/>
              </a:buClr>
              <a:buSzPts val="2000"/>
              <a:buNone/>
              <a:defRPr sz="2000">
                <a:solidFill>
                  <a:schemeClr val="lt1"/>
                </a:solidFill>
              </a:defRPr>
            </a:lvl2pPr>
            <a:lvl3pPr lvl="2" algn="ctr" rtl="0">
              <a:spcBef>
                <a:spcPts val="0"/>
              </a:spcBef>
              <a:spcAft>
                <a:spcPts val="0"/>
              </a:spcAft>
              <a:buClr>
                <a:schemeClr val="lt1"/>
              </a:buClr>
              <a:buSzPts val="2000"/>
              <a:buNone/>
              <a:defRPr sz="2000">
                <a:solidFill>
                  <a:schemeClr val="lt1"/>
                </a:solidFill>
              </a:defRPr>
            </a:lvl3pPr>
            <a:lvl4pPr lvl="3" algn="ctr" rtl="0">
              <a:spcBef>
                <a:spcPts val="0"/>
              </a:spcBef>
              <a:spcAft>
                <a:spcPts val="0"/>
              </a:spcAft>
              <a:buClr>
                <a:schemeClr val="lt1"/>
              </a:buClr>
              <a:buSzPts val="2000"/>
              <a:buNone/>
              <a:defRPr sz="2000">
                <a:solidFill>
                  <a:schemeClr val="lt1"/>
                </a:solidFill>
              </a:defRPr>
            </a:lvl4pPr>
            <a:lvl5pPr lvl="4" algn="ctr" rtl="0">
              <a:spcBef>
                <a:spcPts val="0"/>
              </a:spcBef>
              <a:spcAft>
                <a:spcPts val="0"/>
              </a:spcAft>
              <a:buClr>
                <a:schemeClr val="lt1"/>
              </a:buClr>
              <a:buSzPts val="2000"/>
              <a:buNone/>
              <a:defRPr sz="2000">
                <a:solidFill>
                  <a:schemeClr val="lt1"/>
                </a:solidFill>
              </a:defRPr>
            </a:lvl5pPr>
            <a:lvl6pPr lvl="5" algn="ctr" rtl="0">
              <a:spcBef>
                <a:spcPts val="0"/>
              </a:spcBef>
              <a:spcAft>
                <a:spcPts val="0"/>
              </a:spcAft>
              <a:buClr>
                <a:schemeClr val="lt1"/>
              </a:buClr>
              <a:buSzPts val="2000"/>
              <a:buNone/>
              <a:defRPr sz="2000">
                <a:solidFill>
                  <a:schemeClr val="lt1"/>
                </a:solidFill>
              </a:defRPr>
            </a:lvl6pPr>
            <a:lvl7pPr lvl="6" algn="ctr" rtl="0">
              <a:spcBef>
                <a:spcPts val="0"/>
              </a:spcBef>
              <a:spcAft>
                <a:spcPts val="0"/>
              </a:spcAft>
              <a:buClr>
                <a:schemeClr val="lt1"/>
              </a:buClr>
              <a:buSzPts val="2000"/>
              <a:buNone/>
              <a:defRPr sz="2000">
                <a:solidFill>
                  <a:schemeClr val="lt1"/>
                </a:solidFill>
              </a:defRPr>
            </a:lvl7pPr>
            <a:lvl8pPr lvl="7" algn="ctr" rtl="0">
              <a:spcBef>
                <a:spcPts val="0"/>
              </a:spcBef>
              <a:spcAft>
                <a:spcPts val="0"/>
              </a:spcAft>
              <a:buClr>
                <a:schemeClr val="lt1"/>
              </a:buClr>
              <a:buSzPts val="2000"/>
              <a:buNone/>
              <a:defRPr sz="2000">
                <a:solidFill>
                  <a:schemeClr val="lt1"/>
                </a:solidFill>
              </a:defRPr>
            </a:lvl8pPr>
            <a:lvl9pPr lvl="8" algn="ctr" rtl="0">
              <a:spcBef>
                <a:spcPts val="0"/>
              </a:spcBef>
              <a:spcAft>
                <a:spcPts val="0"/>
              </a:spcAft>
              <a:buClr>
                <a:schemeClr val="lt1"/>
              </a:buClr>
              <a:buSzPts val="2000"/>
              <a:buNone/>
              <a:defRPr sz="2000">
                <a:solidFill>
                  <a:schemeClr val="lt1"/>
                </a:solidFill>
              </a:defRPr>
            </a:lvl9pPr>
          </a:lstStyle>
          <a:p>
            <a:endParaRPr/>
          </a:p>
        </p:txBody>
      </p:sp>
      <p:sp>
        <p:nvSpPr>
          <p:cNvPr id="152" name="Google Shape;152;p23"/>
          <p:cNvSpPr txBox="1">
            <a:spLocks noGrp="1"/>
          </p:cNvSpPr>
          <p:nvPr>
            <p:ph type="subTitle" idx="3"/>
          </p:nvPr>
        </p:nvSpPr>
        <p:spPr>
          <a:xfrm>
            <a:off x="1177949" y="4060101"/>
            <a:ext cx="2847900" cy="6078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3" name="Google Shape;153;p23"/>
          <p:cNvSpPr txBox="1">
            <a:spLocks noGrp="1"/>
          </p:cNvSpPr>
          <p:nvPr>
            <p:ph type="subTitle" idx="4"/>
          </p:nvPr>
        </p:nvSpPr>
        <p:spPr>
          <a:xfrm>
            <a:off x="1177961" y="3733932"/>
            <a:ext cx="28479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600"/>
              <a:buNone/>
              <a:defRPr b="1">
                <a:solidFill>
                  <a:schemeClr val="accent4"/>
                </a:solidFill>
              </a:defRPr>
            </a:lvl1pPr>
            <a:lvl2pPr lvl="1" algn="ctr" rtl="0">
              <a:lnSpc>
                <a:spcPct val="100000"/>
              </a:lnSpc>
              <a:spcBef>
                <a:spcPts val="0"/>
              </a:spcBef>
              <a:spcAft>
                <a:spcPts val="0"/>
              </a:spcAft>
              <a:buClr>
                <a:schemeClr val="accent4"/>
              </a:buClr>
              <a:buSzPts val="1600"/>
              <a:buNone/>
              <a:defRPr sz="1600" b="1">
                <a:solidFill>
                  <a:schemeClr val="accent4"/>
                </a:solidFill>
              </a:defRPr>
            </a:lvl2pPr>
            <a:lvl3pPr lvl="2" algn="ctr" rtl="0">
              <a:lnSpc>
                <a:spcPct val="100000"/>
              </a:lnSpc>
              <a:spcBef>
                <a:spcPts val="0"/>
              </a:spcBef>
              <a:spcAft>
                <a:spcPts val="0"/>
              </a:spcAft>
              <a:buClr>
                <a:schemeClr val="accent4"/>
              </a:buClr>
              <a:buSzPts val="1600"/>
              <a:buNone/>
              <a:defRPr sz="1600" b="1">
                <a:solidFill>
                  <a:schemeClr val="accent4"/>
                </a:solidFill>
              </a:defRPr>
            </a:lvl3pPr>
            <a:lvl4pPr lvl="3" algn="ctr" rtl="0">
              <a:lnSpc>
                <a:spcPct val="100000"/>
              </a:lnSpc>
              <a:spcBef>
                <a:spcPts val="0"/>
              </a:spcBef>
              <a:spcAft>
                <a:spcPts val="0"/>
              </a:spcAft>
              <a:buClr>
                <a:schemeClr val="accent4"/>
              </a:buClr>
              <a:buSzPts val="1600"/>
              <a:buNone/>
              <a:defRPr sz="1600" b="1">
                <a:solidFill>
                  <a:schemeClr val="accent4"/>
                </a:solidFill>
              </a:defRPr>
            </a:lvl4pPr>
            <a:lvl5pPr lvl="4" algn="ctr" rtl="0">
              <a:lnSpc>
                <a:spcPct val="100000"/>
              </a:lnSpc>
              <a:spcBef>
                <a:spcPts val="0"/>
              </a:spcBef>
              <a:spcAft>
                <a:spcPts val="0"/>
              </a:spcAft>
              <a:buClr>
                <a:schemeClr val="accent4"/>
              </a:buClr>
              <a:buSzPts val="1600"/>
              <a:buNone/>
              <a:defRPr sz="1600" b="1">
                <a:solidFill>
                  <a:schemeClr val="accent4"/>
                </a:solidFill>
              </a:defRPr>
            </a:lvl5pPr>
            <a:lvl6pPr lvl="5" algn="ctr" rtl="0">
              <a:lnSpc>
                <a:spcPct val="100000"/>
              </a:lnSpc>
              <a:spcBef>
                <a:spcPts val="0"/>
              </a:spcBef>
              <a:spcAft>
                <a:spcPts val="0"/>
              </a:spcAft>
              <a:buClr>
                <a:schemeClr val="accent4"/>
              </a:buClr>
              <a:buSzPts val="1600"/>
              <a:buNone/>
              <a:defRPr sz="1600" b="1">
                <a:solidFill>
                  <a:schemeClr val="accent4"/>
                </a:solidFill>
              </a:defRPr>
            </a:lvl6pPr>
            <a:lvl7pPr lvl="6" algn="ctr" rtl="0">
              <a:lnSpc>
                <a:spcPct val="100000"/>
              </a:lnSpc>
              <a:spcBef>
                <a:spcPts val="0"/>
              </a:spcBef>
              <a:spcAft>
                <a:spcPts val="0"/>
              </a:spcAft>
              <a:buClr>
                <a:schemeClr val="accent4"/>
              </a:buClr>
              <a:buSzPts val="1600"/>
              <a:buNone/>
              <a:defRPr sz="1600" b="1">
                <a:solidFill>
                  <a:schemeClr val="accent4"/>
                </a:solidFill>
              </a:defRPr>
            </a:lvl7pPr>
            <a:lvl8pPr lvl="7" algn="ctr" rtl="0">
              <a:lnSpc>
                <a:spcPct val="100000"/>
              </a:lnSpc>
              <a:spcBef>
                <a:spcPts val="0"/>
              </a:spcBef>
              <a:spcAft>
                <a:spcPts val="0"/>
              </a:spcAft>
              <a:buClr>
                <a:schemeClr val="accent4"/>
              </a:buClr>
              <a:buSzPts val="1600"/>
              <a:buNone/>
              <a:defRPr sz="1600" b="1">
                <a:solidFill>
                  <a:schemeClr val="accent4"/>
                </a:solidFill>
              </a:defRPr>
            </a:lvl8pPr>
            <a:lvl9pPr lvl="8" algn="ctr"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154" name="Google Shape;154;p23"/>
          <p:cNvSpPr txBox="1">
            <a:spLocks noGrp="1"/>
          </p:cNvSpPr>
          <p:nvPr>
            <p:ph type="subTitle" idx="5"/>
          </p:nvPr>
        </p:nvSpPr>
        <p:spPr>
          <a:xfrm>
            <a:off x="5118024" y="2362319"/>
            <a:ext cx="2847900" cy="6078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 name="Google Shape;155;p23"/>
          <p:cNvSpPr txBox="1">
            <a:spLocks noGrp="1"/>
          </p:cNvSpPr>
          <p:nvPr>
            <p:ph type="subTitle" idx="6"/>
          </p:nvPr>
        </p:nvSpPr>
        <p:spPr>
          <a:xfrm>
            <a:off x="5118036" y="2036150"/>
            <a:ext cx="28479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600"/>
              <a:buNone/>
              <a:defRPr b="1">
                <a:solidFill>
                  <a:schemeClr val="accent4"/>
                </a:solidFill>
              </a:defRPr>
            </a:lvl1pPr>
            <a:lvl2pPr lvl="1" algn="ctr" rtl="0">
              <a:lnSpc>
                <a:spcPct val="100000"/>
              </a:lnSpc>
              <a:spcBef>
                <a:spcPts val="0"/>
              </a:spcBef>
              <a:spcAft>
                <a:spcPts val="0"/>
              </a:spcAft>
              <a:buClr>
                <a:schemeClr val="accent4"/>
              </a:buClr>
              <a:buSzPts val="1600"/>
              <a:buNone/>
              <a:defRPr sz="1600" b="1">
                <a:solidFill>
                  <a:schemeClr val="accent4"/>
                </a:solidFill>
              </a:defRPr>
            </a:lvl2pPr>
            <a:lvl3pPr lvl="2" algn="ctr" rtl="0">
              <a:lnSpc>
                <a:spcPct val="100000"/>
              </a:lnSpc>
              <a:spcBef>
                <a:spcPts val="0"/>
              </a:spcBef>
              <a:spcAft>
                <a:spcPts val="0"/>
              </a:spcAft>
              <a:buClr>
                <a:schemeClr val="accent4"/>
              </a:buClr>
              <a:buSzPts val="1600"/>
              <a:buNone/>
              <a:defRPr sz="1600" b="1">
                <a:solidFill>
                  <a:schemeClr val="accent4"/>
                </a:solidFill>
              </a:defRPr>
            </a:lvl3pPr>
            <a:lvl4pPr lvl="3" algn="ctr" rtl="0">
              <a:lnSpc>
                <a:spcPct val="100000"/>
              </a:lnSpc>
              <a:spcBef>
                <a:spcPts val="0"/>
              </a:spcBef>
              <a:spcAft>
                <a:spcPts val="0"/>
              </a:spcAft>
              <a:buClr>
                <a:schemeClr val="accent4"/>
              </a:buClr>
              <a:buSzPts val="1600"/>
              <a:buNone/>
              <a:defRPr sz="1600" b="1">
                <a:solidFill>
                  <a:schemeClr val="accent4"/>
                </a:solidFill>
              </a:defRPr>
            </a:lvl4pPr>
            <a:lvl5pPr lvl="4" algn="ctr" rtl="0">
              <a:lnSpc>
                <a:spcPct val="100000"/>
              </a:lnSpc>
              <a:spcBef>
                <a:spcPts val="0"/>
              </a:spcBef>
              <a:spcAft>
                <a:spcPts val="0"/>
              </a:spcAft>
              <a:buClr>
                <a:schemeClr val="accent4"/>
              </a:buClr>
              <a:buSzPts val="1600"/>
              <a:buNone/>
              <a:defRPr sz="1600" b="1">
                <a:solidFill>
                  <a:schemeClr val="accent4"/>
                </a:solidFill>
              </a:defRPr>
            </a:lvl5pPr>
            <a:lvl6pPr lvl="5" algn="ctr" rtl="0">
              <a:lnSpc>
                <a:spcPct val="100000"/>
              </a:lnSpc>
              <a:spcBef>
                <a:spcPts val="0"/>
              </a:spcBef>
              <a:spcAft>
                <a:spcPts val="0"/>
              </a:spcAft>
              <a:buClr>
                <a:schemeClr val="accent4"/>
              </a:buClr>
              <a:buSzPts val="1600"/>
              <a:buNone/>
              <a:defRPr sz="1600" b="1">
                <a:solidFill>
                  <a:schemeClr val="accent4"/>
                </a:solidFill>
              </a:defRPr>
            </a:lvl6pPr>
            <a:lvl7pPr lvl="6" algn="ctr" rtl="0">
              <a:lnSpc>
                <a:spcPct val="100000"/>
              </a:lnSpc>
              <a:spcBef>
                <a:spcPts val="0"/>
              </a:spcBef>
              <a:spcAft>
                <a:spcPts val="0"/>
              </a:spcAft>
              <a:buClr>
                <a:schemeClr val="accent4"/>
              </a:buClr>
              <a:buSzPts val="1600"/>
              <a:buNone/>
              <a:defRPr sz="1600" b="1">
                <a:solidFill>
                  <a:schemeClr val="accent4"/>
                </a:solidFill>
              </a:defRPr>
            </a:lvl7pPr>
            <a:lvl8pPr lvl="7" algn="ctr" rtl="0">
              <a:lnSpc>
                <a:spcPct val="100000"/>
              </a:lnSpc>
              <a:spcBef>
                <a:spcPts val="0"/>
              </a:spcBef>
              <a:spcAft>
                <a:spcPts val="0"/>
              </a:spcAft>
              <a:buClr>
                <a:schemeClr val="accent4"/>
              </a:buClr>
              <a:buSzPts val="1600"/>
              <a:buNone/>
              <a:defRPr sz="1600" b="1">
                <a:solidFill>
                  <a:schemeClr val="accent4"/>
                </a:solidFill>
              </a:defRPr>
            </a:lvl8pPr>
            <a:lvl9pPr lvl="8" algn="ctr"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156" name="Google Shape;156;p23"/>
          <p:cNvSpPr txBox="1">
            <a:spLocks noGrp="1"/>
          </p:cNvSpPr>
          <p:nvPr>
            <p:ph type="subTitle" idx="7"/>
          </p:nvPr>
        </p:nvSpPr>
        <p:spPr>
          <a:xfrm>
            <a:off x="5118024" y="4060101"/>
            <a:ext cx="2847900" cy="6078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7" name="Google Shape;157;p23"/>
          <p:cNvSpPr txBox="1">
            <a:spLocks noGrp="1"/>
          </p:cNvSpPr>
          <p:nvPr>
            <p:ph type="subTitle" idx="8"/>
          </p:nvPr>
        </p:nvSpPr>
        <p:spPr>
          <a:xfrm>
            <a:off x="5118036" y="3733932"/>
            <a:ext cx="28479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600"/>
              <a:buNone/>
              <a:defRPr b="1">
                <a:solidFill>
                  <a:schemeClr val="accent4"/>
                </a:solidFill>
              </a:defRPr>
            </a:lvl1pPr>
            <a:lvl2pPr lvl="1" algn="ctr" rtl="0">
              <a:lnSpc>
                <a:spcPct val="100000"/>
              </a:lnSpc>
              <a:spcBef>
                <a:spcPts val="0"/>
              </a:spcBef>
              <a:spcAft>
                <a:spcPts val="0"/>
              </a:spcAft>
              <a:buClr>
                <a:schemeClr val="accent4"/>
              </a:buClr>
              <a:buSzPts val="1600"/>
              <a:buNone/>
              <a:defRPr sz="1600" b="1">
                <a:solidFill>
                  <a:schemeClr val="accent4"/>
                </a:solidFill>
              </a:defRPr>
            </a:lvl2pPr>
            <a:lvl3pPr lvl="2" algn="ctr" rtl="0">
              <a:lnSpc>
                <a:spcPct val="100000"/>
              </a:lnSpc>
              <a:spcBef>
                <a:spcPts val="0"/>
              </a:spcBef>
              <a:spcAft>
                <a:spcPts val="0"/>
              </a:spcAft>
              <a:buClr>
                <a:schemeClr val="accent4"/>
              </a:buClr>
              <a:buSzPts val="1600"/>
              <a:buNone/>
              <a:defRPr sz="1600" b="1">
                <a:solidFill>
                  <a:schemeClr val="accent4"/>
                </a:solidFill>
              </a:defRPr>
            </a:lvl3pPr>
            <a:lvl4pPr lvl="3" algn="ctr" rtl="0">
              <a:lnSpc>
                <a:spcPct val="100000"/>
              </a:lnSpc>
              <a:spcBef>
                <a:spcPts val="0"/>
              </a:spcBef>
              <a:spcAft>
                <a:spcPts val="0"/>
              </a:spcAft>
              <a:buClr>
                <a:schemeClr val="accent4"/>
              </a:buClr>
              <a:buSzPts val="1600"/>
              <a:buNone/>
              <a:defRPr sz="1600" b="1">
                <a:solidFill>
                  <a:schemeClr val="accent4"/>
                </a:solidFill>
              </a:defRPr>
            </a:lvl4pPr>
            <a:lvl5pPr lvl="4" algn="ctr" rtl="0">
              <a:lnSpc>
                <a:spcPct val="100000"/>
              </a:lnSpc>
              <a:spcBef>
                <a:spcPts val="0"/>
              </a:spcBef>
              <a:spcAft>
                <a:spcPts val="0"/>
              </a:spcAft>
              <a:buClr>
                <a:schemeClr val="accent4"/>
              </a:buClr>
              <a:buSzPts val="1600"/>
              <a:buNone/>
              <a:defRPr sz="1600" b="1">
                <a:solidFill>
                  <a:schemeClr val="accent4"/>
                </a:solidFill>
              </a:defRPr>
            </a:lvl5pPr>
            <a:lvl6pPr lvl="5" algn="ctr" rtl="0">
              <a:lnSpc>
                <a:spcPct val="100000"/>
              </a:lnSpc>
              <a:spcBef>
                <a:spcPts val="0"/>
              </a:spcBef>
              <a:spcAft>
                <a:spcPts val="0"/>
              </a:spcAft>
              <a:buClr>
                <a:schemeClr val="accent4"/>
              </a:buClr>
              <a:buSzPts val="1600"/>
              <a:buNone/>
              <a:defRPr sz="1600" b="1">
                <a:solidFill>
                  <a:schemeClr val="accent4"/>
                </a:solidFill>
              </a:defRPr>
            </a:lvl6pPr>
            <a:lvl7pPr lvl="6" algn="ctr" rtl="0">
              <a:lnSpc>
                <a:spcPct val="100000"/>
              </a:lnSpc>
              <a:spcBef>
                <a:spcPts val="0"/>
              </a:spcBef>
              <a:spcAft>
                <a:spcPts val="0"/>
              </a:spcAft>
              <a:buClr>
                <a:schemeClr val="accent4"/>
              </a:buClr>
              <a:buSzPts val="1600"/>
              <a:buNone/>
              <a:defRPr sz="1600" b="1">
                <a:solidFill>
                  <a:schemeClr val="accent4"/>
                </a:solidFill>
              </a:defRPr>
            </a:lvl7pPr>
            <a:lvl8pPr lvl="7" algn="ctr" rtl="0">
              <a:lnSpc>
                <a:spcPct val="100000"/>
              </a:lnSpc>
              <a:spcBef>
                <a:spcPts val="0"/>
              </a:spcBef>
              <a:spcAft>
                <a:spcPts val="0"/>
              </a:spcAft>
              <a:buClr>
                <a:schemeClr val="accent4"/>
              </a:buClr>
              <a:buSzPts val="1600"/>
              <a:buNone/>
              <a:defRPr sz="1600" b="1">
                <a:solidFill>
                  <a:schemeClr val="accent4"/>
                </a:solidFill>
              </a:defRPr>
            </a:lvl8pPr>
            <a:lvl9pPr lvl="8" algn="ctr" rtl="0">
              <a:lnSpc>
                <a:spcPct val="100000"/>
              </a:lnSpc>
              <a:spcBef>
                <a:spcPts val="0"/>
              </a:spcBef>
              <a:spcAft>
                <a:spcPts val="0"/>
              </a:spcAft>
              <a:buClr>
                <a:schemeClr val="accent4"/>
              </a:buClr>
              <a:buSzPts val="1600"/>
              <a:buNone/>
              <a:defRPr sz="1600" b="1">
                <a:solidFill>
                  <a:schemeClr val="accent4"/>
                </a:solidFill>
              </a:defRPr>
            </a:lvl9pPr>
          </a:lstStyle>
          <a:p>
            <a:endParaRPr/>
          </a:p>
        </p:txBody>
      </p:sp>
    </p:spTree>
    <p:extLst>
      <p:ext uri="{BB962C8B-B14F-4D97-AF65-F5344CB8AC3E}">
        <p14:creationId xmlns:p14="http://schemas.microsoft.com/office/powerpoint/2010/main" val="232669958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 Five Columns">
  <p:cSld name="Title + Five Columns">
    <p:bg>
      <p:bgPr>
        <a:solidFill>
          <a:schemeClr val="accent6"/>
        </a:solidFill>
        <a:effectLst/>
      </p:bgPr>
    </p:bg>
    <p:spTree>
      <p:nvGrpSpPr>
        <p:cNvPr id="1" name="Shape 158"/>
        <p:cNvGrpSpPr/>
        <p:nvPr/>
      </p:nvGrpSpPr>
      <p:grpSpPr>
        <a:xfrm>
          <a:off x="0" y="0"/>
          <a:ext cx="0" cy="0"/>
          <a:chOff x="0" y="0"/>
          <a:chExt cx="0" cy="0"/>
        </a:xfrm>
      </p:grpSpPr>
      <p:sp>
        <p:nvSpPr>
          <p:cNvPr id="159" name="Google Shape;159;p24"/>
          <p:cNvSpPr/>
          <p:nvPr/>
        </p:nvSpPr>
        <p:spPr>
          <a:xfrm>
            <a:off x="0" y="542300"/>
            <a:ext cx="9144000" cy="55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4"/>
          <p:cNvSpPr txBox="1">
            <a:spLocks noGrp="1"/>
          </p:cNvSpPr>
          <p:nvPr>
            <p:ph type="subTitle" idx="1"/>
          </p:nvPr>
        </p:nvSpPr>
        <p:spPr>
          <a:xfrm>
            <a:off x="1489575" y="2254323"/>
            <a:ext cx="1868400" cy="6078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1" name="Google Shape;161;p24"/>
          <p:cNvSpPr txBox="1">
            <a:spLocks noGrp="1"/>
          </p:cNvSpPr>
          <p:nvPr>
            <p:ph type="subTitle" idx="2"/>
          </p:nvPr>
        </p:nvSpPr>
        <p:spPr>
          <a:xfrm>
            <a:off x="1489583" y="1883750"/>
            <a:ext cx="18684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600"/>
              <a:buNone/>
              <a:defRPr sz="1600" b="1">
                <a:solidFill>
                  <a:schemeClr val="accent4"/>
                </a:solidFill>
              </a:defRPr>
            </a:lvl1pPr>
            <a:lvl2pPr lvl="1" algn="ctr" rtl="0">
              <a:lnSpc>
                <a:spcPct val="100000"/>
              </a:lnSpc>
              <a:spcBef>
                <a:spcPts val="0"/>
              </a:spcBef>
              <a:spcAft>
                <a:spcPts val="0"/>
              </a:spcAft>
              <a:buClr>
                <a:schemeClr val="accent4"/>
              </a:buClr>
              <a:buSzPts val="1600"/>
              <a:buNone/>
              <a:defRPr sz="1600" b="1">
                <a:solidFill>
                  <a:schemeClr val="accent4"/>
                </a:solidFill>
              </a:defRPr>
            </a:lvl2pPr>
            <a:lvl3pPr lvl="2" algn="ctr" rtl="0">
              <a:lnSpc>
                <a:spcPct val="100000"/>
              </a:lnSpc>
              <a:spcBef>
                <a:spcPts val="0"/>
              </a:spcBef>
              <a:spcAft>
                <a:spcPts val="0"/>
              </a:spcAft>
              <a:buClr>
                <a:schemeClr val="accent4"/>
              </a:buClr>
              <a:buSzPts val="1600"/>
              <a:buNone/>
              <a:defRPr sz="1600" b="1">
                <a:solidFill>
                  <a:schemeClr val="accent4"/>
                </a:solidFill>
              </a:defRPr>
            </a:lvl3pPr>
            <a:lvl4pPr lvl="3" algn="ctr" rtl="0">
              <a:lnSpc>
                <a:spcPct val="100000"/>
              </a:lnSpc>
              <a:spcBef>
                <a:spcPts val="0"/>
              </a:spcBef>
              <a:spcAft>
                <a:spcPts val="0"/>
              </a:spcAft>
              <a:buClr>
                <a:schemeClr val="accent4"/>
              </a:buClr>
              <a:buSzPts val="1600"/>
              <a:buNone/>
              <a:defRPr sz="1600" b="1">
                <a:solidFill>
                  <a:schemeClr val="accent4"/>
                </a:solidFill>
              </a:defRPr>
            </a:lvl4pPr>
            <a:lvl5pPr lvl="4" algn="ctr" rtl="0">
              <a:lnSpc>
                <a:spcPct val="100000"/>
              </a:lnSpc>
              <a:spcBef>
                <a:spcPts val="0"/>
              </a:spcBef>
              <a:spcAft>
                <a:spcPts val="0"/>
              </a:spcAft>
              <a:buClr>
                <a:schemeClr val="accent4"/>
              </a:buClr>
              <a:buSzPts val="1600"/>
              <a:buNone/>
              <a:defRPr sz="1600" b="1">
                <a:solidFill>
                  <a:schemeClr val="accent4"/>
                </a:solidFill>
              </a:defRPr>
            </a:lvl5pPr>
            <a:lvl6pPr lvl="5" algn="ctr" rtl="0">
              <a:lnSpc>
                <a:spcPct val="100000"/>
              </a:lnSpc>
              <a:spcBef>
                <a:spcPts val="0"/>
              </a:spcBef>
              <a:spcAft>
                <a:spcPts val="0"/>
              </a:spcAft>
              <a:buClr>
                <a:schemeClr val="accent4"/>
              </a:buClr>
              <a:buSzPts val="1600"/>
              <a:buNone/>
              <a:defRPr sz="1600" b="1">
                <a:solidFill>
                  <a:schemeClr val="accent4"/>
                </a:solidFill>
              </a:defRPr>
            </a:lvl6pPr>
            <a:lvl7pPr lvl="6" algn="ctr" rtl="0">
              <a:lnSpc>
                <a:spcPct val="100000"/>
              </a:lnSpc>
              <a:spcBef>
                <a:spcPts val="0"/>
              </a:spcBef>
              <a:spcAft>
                <a:spcPts val="0"/>
              </a:spcAft>
              <a:buClr>
                <a:schemeClr val="accent4"/>
              </a:buClr>
              <a:buSzPts val="1600"/>
              <a:buNone/>
              <a:defRPr sz="1600" b="1">
                <a:solidFill>
                  <a:schemeClr val="accent4"/>
                </a:solidFill>
              </a:defRPr>
            </a:lvl7pPr>
            <a:lvl8pPr lvl="7" algn="ctr" rtl="0">
              <a:lnSpc>
                <a:spcPct val="100000"/>
              </a:lnSpc>
              <a:spcBef>
                <a:spcPts val="0"/>
              </a:spcBef>
              <a:spcAft>
                <a:spcPts val="0"/>
              </a:spcAft>
              <a:buClr>
                <a:schemeClr val="accent4"/>
              </a:buClr>
              <a:buSzPts val="1600"/>
              <a:buNone/>
              <a:defRPr sz="1600" b="1">
                <a:solidFill>
                  <a:schemeClr val="accent4"/>
                </a:solidFill>
              </a:defRPr>
            </a:lvl8pPr>
            <a:lvl9pPr lvl="8" algn="ctr"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162" name="Google Shape;162;p24"/>
          <p:cNvSpPr txBox="1">
            <a:spLocks noGrp="1"/>
          </p:cNvSpPr>
          <p:nvPr>
            <p:ph type="title"/>
          </p:nvPr>
        </p:nvSpPr>
        <p:spPr>
          <a:xfrm>
            <a:off x="713225" y="585050"/>
            <a:ext cx="7717500" cy="47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000"/>
              <a:buFont typeface="Lexend Tera"/>
              <a:buNone/>
              <a:defRPr sz="2000">
                <a:solidFill>
                  <a:schemeClr val="lt1"/>
                </a:solidFill>
                <a:latin typeface="Lexend Tera"/>
                <a:ea typeface="Lexend Tera"/>
                <a:cs typeface="Lexend Tera"/>
                <a:sym typeface="Lexend Tera"/>
              </a:defRPr>
            </a:lvl1pPr>
            <a:lvl2pPr lvl="1" algn="ctr" rtl="0">
              <a:spcBef>
                <a:spcPts val="0"/>
              </a:spcBef>
              <a:spcAft>
                <a:spcPts val="0"/>
              </a:spcAft>
              <a:buClr>
                <a:schemeClr val="lt1"/>
              </a:buClr>
              <a:buSzPts val="2000"/>
              <a:buNone/>
              <a:defRPr sz="2000">
                <a:solidFill>
                  <a:schemeClr val="lt1"/>
                </a:solidFill>
              </a:defRPr>
            </a:lvl2pPr>
            <a:lvl3pPr lvl="2" algn="ctr" rtl="0">
              <a:spcBef>
                <a:spcPts val="0"/>
              </a:spcBef>
              <a:spcAft>
                <a:spcPts val="0"/>
              </a:spcAft>
              <a:buClr>
                <a:schemeClr val="lt1"/>
              </a:buClr>
              <a:buSzPts val="2000"/>
              <a:buNone/>
              <a:defRPr sz="2000">
                <a:solidFill>
                  <a:schemeClr val="lt1"/>
                </a:solidFill>
              </a:defRPr>
            </a:lvl3pPr>
            <a:lvl4pPr lvl="3" algn="ctr" rtl="0">
              <a:spcBef>
                <a:spcPts val="0"/>
              </a:spcBef>
              <a:spcAft>
                <a:spcPts val="0"/>
              </a:spcAft>
              <a:buClr>
                <a:schemeClr val="lt1"/>
              </a:buClr>
              <a:buSzPts val="2000"/>
              <a:buNone/>
              <a:defRPr sz="2000">
                <a:solidFill>
                  <a:schemeClr val="lt1"/>
                </a:solidFill>
              </a:defRPr>
            </a:lvl4pPr>
            <a:lvl5pPr lvl="4" algn="ctr" rtl="0">
              <a:spcBef>
                <a:spcPts val="0"/>
              </a:spcBef>
              <a:spcAft>
                <a:spcPts val="0"/>
              </a:spcAft>
              <a:buClr>
                <a:schemeClr val="lt1"/>
              </a:buClr>
              <a:buSzPts val="2000"/>
              <a:buNone/>
              <a:defRPr sz="2000">
                <a:solidFill>
                  <a:schemeClr val="lt1"/>
                </a:solidFill>
              </a:defRPr>
            </a:lvl5pPr>
            <a:lvl6pPr lvl="5" algn="ctr" rtl="0">
              <a:spcBef>
                <a:spcPts val="0"/>
              </a:spcBef>
              <a:spcAft>
                <a:spcPts val="0"/>
              </a:spcAft>
              <a:buClr>
                <a:schemeClr val="lt1"/>
              </a:buClr>
              <a:buSzPts val="2000"/>
              <a:buNone/>
              <a:defRPr sz="2000">
                <a:solidFill>
                  <a:schemeClr val="lt1"/>
                </a:solidFill>
              </a:defRPr>
            </a:lvl6pPr>
            <a:lvl7pPr lvl="6" algn="ctr" rtl="0">
              <a:spcBef>
                <a:spcPts val="0"/>
              </a:spcBef>
              <a:spcAft>
                <a:spcPts val="0"/>
              </a:spcAft>
              <a:buClr>
                <a:schemeClr val="lt1"/>
              </a:buClr>
              <a:buSzPts val="2000"/>
              <a:buNone/>
              <a:defRPr sz="2000">
                <a:solidFill>
                  <a:schemeClr val="lt1"/>
                </a:solidFill>
              </a:defRPr>
            </a:lvl7pPr>
            <a:lvl8pPr lvl="7" algn="ctr" rtl="0">
              <a:spcBef>
                <a:spcPts val="0"/>
              </a:spcBef>
              <a:spcAft>
                <a:spcPts val="0"/>
              </a:spcAft>
              <a:buClr>
                <a:schemeClr val="lt1"/>
              </a:buClr>
              <a:buSzPts val="2000"/>
              <a:buNone/>
              <a:defRPr sz="2000">
                <a:solidFill>
                  <a:schemeClr val="lt1"/>
                </a:solidFill>
              </a:defRPr>
            </a:lvl8pPr>
            <a:lvl9pPr lvl="8" algn="ctr" rtl="0">
              <a:spcBef>
                <a:spcPts val="0"/>
              </a:spcBef>
              <a:spcAft>
                <a:spcPts val="0"/>
              </a:spcAft>
              <a:buClr>
                <a:schemeClr val="lt1"/>
              </a:buClr>
              <a:buSzPts val="2000"/>
              <a:buNone/>
              <a:defRPr sz="2000">
                <a:solidFill>
                  <a:schemeClr val="lt1"/>
                </a:solidFill>
              </a:defRPr>
            </a:lvl9pPr>
          </a:lstStyle>
          <a:p>
            <a:endParaRPr/>
          </a:p>
        </p:txBody>
      </p:sp>
      <p:sp>
        <p:nvSpPr>
          <p:cNvPr id="163" name="Google Shape;163;p24"/>
          <p:cNvSpPr txBox="1">
            <a:spLocks noGrp="1"/>
          </p:cNvSpPr>
          <p:nvPr>
            <p:ph type="subTitle" idx="3"/>
          </p:nvPr>
        </p:nvSpPr>
        <p:spPr>
          <a:xfrm>
            <a:off x="2556700" y="3991623"/>
            <a:ext cx="1868400" cy="6078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24"/>
          <p:cNvSpPr txBox="1">
            <a:spLocks noGrp="1"/>
          </p:cNvSpPr>
          <p:nvPr>
            <p:ph type="subTitle" idx="4"/>
          </p:nvPr>
        </p:nvSpPr>
        <p:spPr>
          <a:xfrm>
            <a:off x="2556708" y="3621050"/>
            <a:ext cx="18684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600"/>
              <a:buNone/>
              <a:defRPr sz="1600" b="1">
                <a:solidFill>
                  <a:schemeClr val="accent4"/>
                </a:solidFill>
              </a:defRPr>
            </a:lvl1pPr>
            <a:lvl2pPr lvl="1" algn="ctr" rtl="0">
              <a:lnSpc>
                <a:spcPct val="100000"/>
              </a:lnSpc>
              <a:spcBef>
                <a:spcPts val="0"/>
              </a:spcBef>
              <a:spcAft>
                <a:spcPts val="0"/>
              </a:spcAft>
              <a:buClr>
                <a:schemeClr val="accent4"/>
              </a:buClr>
              <a:buSzPts val="1600"/>
              <a:buNone/>
              <a:defRPr sz="1600" b="1">
                <a:solidFill>
                  <a:schemeClr val="accent4"/>
                </a:solidFill>
              </a:defRPr>
            </a:lvl2pPr>
            <a:lvl3pPr lvl="2" algn="ctr" rtl="0">
              <a:lnSpc>
                <a:spcPct val="100000"/>
              </a:lnSpc>
              <a:spcBef>
                <a:spcPts val="0"/>
              </a:spcBef>
              <a:spcAft>
                <a:spcPts val="0"/>
              </a:spcAft>
              <a:buClr>
                <a:schemeClr val="accent4"/>
              </a:buClr>
              <a:buSzPts val="1600"/>
              <a:buNone/>
              <a:defRPr sz="1600" b="1">
                <a:solidFill>
                  <a:schemeClr val="accent4"/>
                </a:solidFill>
              </a:defRPr>
            </a:lvl3pPr>
            <a:lvl4pPr lvl="3" algn="ctr" rtl="0">
              <a:lnSpc>
                <a:spcPct val="100000"/>
              </a:lnSpc>
              <a:spcBef>
                <a:spcPts val="0"/>
              </a:spcBef>
              <a:spcAft>
                <a:spcPts val="0"/>
              </a:spcAft>
              <a:buClr>
                <a:schemeClr val="accent4"/>
              </a:buClr>
              <a:buSzPts val="1600"/>
              <a:buNone/>
              <a:defRPr sz="1600" b="1">
                <a:solidFill>
                  <a:schemeClr val="accent4"/>
                </a:solidFill>
              </a:defRPr>
            </a:lvl4pPr>
            <a:lvl5pPr lvl="4" algn="ctr" rtl="0">
              <a:lnSpc>
                <a:spcPct val="100000"/>
              </a:lnSpc>
              <a:spcBef>
                <a:spcPts val="0"/>
              </a:spcBef>
              <a:spcAft>
                <a:spcPts val="0"/>
              </a:spcAft>
              <a:buClr>
                <a:schemeClr val="accent4"/>
              </a:buClr>
              <a:buSzPts val="1600"/>
              <a:buNone/>
              <a:defRPr sz="1600" b="1">
                <a:solidFill>
                  <a:schemeClr val="accent4"/>
                </a:solidFill>
              </a:defRPr>
            </a:lvl5pPr>
            <a:lvl6pPr lvl="5" algn="ctr" rtl="0">
              <a:lnSpc>
                <a:spcPct val="100000"/>
              </a:lnSpc>
              <a:spcBef>
                <a:spcPts val="0"/>
              </a:spcBef>
              <a:spcAft>
                <a:spcPts val="0"/>
              </a:spcAft>
              <a:buClr>
                <a:schemeClr val="accent4"/>
              </a:buClr>
              <a:buSzPts val="1600"/>
              <a:buNone/>
              <a:defRPr sz="1600" b="1">
                <a:solidFill>
                  <a:schemeClr val="accent4"/>
                </a:solidFill>
              </a:defRPr>
            </a:lvl6pPr>
            <a:lvl7pPr lvl="6" algn="ctr" rtl="0">
              <a:lnSpc>
                <a:spcPct val="100000"/>
              </a:lnSpc>
              <a:spcBef>
                <a:spcPts val="0"/>
              </a:spcBef>
              <a:spcAft>
                <a:spcPts val="0"/>
              </a:spcAft>
              <a:buClr>
                <a:schemeClr val="accent4"/>
              </a:buClr>
              <a:buSzPts val="1600"/>
              <a:buNone/>
              <a:defRPr sz="1600" b="1">
                <a:solidFill>
                  <a:schemeClr val="accent4"/>
                </a:solidFill>
              </a:defRPr>
            </a:lvl7pPr>
            <a:lvl8pPr lvl="7" algn="ctr" rtl="0">
              <a:lnSpc>
                <a:spcPct val="100000"/>
              </a:lnSpc>
              <a:spcBef>
                <a:spcPts val="0"/>
              </a:spcBef>
              <a:spcAft>
                <a:spcPts val="0"/>
              </a:spcAft>
              <a:buClr>
                <a:schemeClr val="accent4"/>
              </a:buClr>
              <a:buSzPts val="1600"/>
              <a:buNone/>
              <a:defRPr sz="1600" b="1">
                <a:solidFill>
                  <a:schemeClr val="accent4"/>
                </a:solidFill>
              </a:defRPr>
            </a:lvl8pPr>
            <a:lvl9pPr lvl="8" algn="ctr"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165" name="Google Shape;165;p24"/>
          <p:cNvSpPr txBox="1">
            <a:spLocks noGrp="1"/>
          </p:cNvSpPr>
          <p:nvPr>
            <p:ph type="subTitle" idx="5"/>
          </p:nvPr>
        </p:nvSpPr>
        <p:spPr>
          <a:xfrm>
            <a:off x="5785977" y="2254322"/>
            <a:ext cx="1868400" cy="6078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6" name="Google Shape;166;p24"/>
          <p:cNvSpPr txBox="1">
            <a:spLocks noGrp="1"/>
          </p:cNvSpPr>
          <p:nvPr>
            <p:ph type="subTitle" idx="6"/>
          </p:nvPr>
        </p:nvSpPr>
        <p:spPr>
          <a:xfrm>
            <a:off x="5785985" y="1883750"/>
            <a:ext cx="18684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600"/>
              <a:buNone/>
              <a:defRPr sz="1600" b="1">
                <a:solidFill>
                  <a:schemeClr val="accent4"/>
                </a:solidFill>
              </a:defRPr>
            </a:lvl1pPr>
            <a:lvl2pPr lvl="1" algn="ctr" rtl="0">
              <a:lnSpc>
                <a:spcPct val="100000"/>
              </a:lnSpc>
              <a:spcBef>
                <a:spcPts val="0"/>
              </a:spcBef>
              <a:spcAft>
                <a:spcPts val="0"/>
              </a:spcAft>
              <a:buClr>
                <a:schemeClr val="accent4"/>
              </a:buClr>
              <a:buSzPts val="1600"/>
              <a:buNone/>
              <a:defRPr sz="1600" b="1">
                <a:solidFill>
                  <a:schemeClr val="accent4"/>
                </a:solidFill>
              </a:defRPr>
            </a:lvl2pPr>
            <a:lvl3pPr lvl="2" algn="ctr" rtl="0">
              <a:lnSpc>
                <a:spcPct val="100000"/>
              </a:lnSpc>
              <a:spcBef>
                <a:spcPts val="0"/>
              </a:spcBef>
              <a:spcAft>
                <a:spcPts val="0"/>
              </a:spcAft>
              <a:buClr>
                <a:schemeClr val="accent4"/>
              </a:buClr>
              <a:buSzPts val="1600"/>
              <a:buNone/>
              <a:defRPr sz="1600" b="1">
                <a:solidFill>
                  <a:schemeClr val="accent4"/>
                </a:solidFill>
              </a:defRPr>
            </a:lvl3pPr>
            <a:lvl4pPr lvl="3" algn="ctr" rtl="0">
              <a:lnSpc>
                <a:spcPct val="100000"/>
              </a:lnSpc>
              <a:spcBef>
                <a:spcPts val="0"/>
              </a:spcBef>
              <a:spcAft>
                <a:spcPts val="0"/>
              </a:spcAft>
              <a:buClr>
                <a:schemeClr val="accent4"/>
              </a:buClr>
              <a:buSzPts val="1600"/>
              <a:buNone/>
              <a:defRPr sz="1600" b="1">
                <a:solidFill>
                  <a:schemeClr val="accent4"/>
                </a:solidFill>
              </a:defRPr>
            </a:lvl4pPr>
            <a:lvl5pPr lvl="4" algn="ctr" rtl="0">
              <a:lnSpc>
                <a:spcPct val="100000"/>
              </a:lnSpc>
              <a:spcBef>
                <a:spcPts val="0"/>
              </a:spcBef>
              <a:spcAft>
                <a:spcPts val="0"/>
              </a:spcAft>
              <a:buClr>
                <a:schemeClr val="accent4"/>
              </a:buClr>
              <a:buSzPts val="1600"/>
              <a:buNone/>
              <a:defRPr sz="1600" b="1">
                <a:solidFill>
                  <a:schemeClr val="accent4"/>
                </a:solidFill>
              </a:defRPr>
            </a:lvl5pPr>
            <a:lvl6pPr lvl="5" algn="ctr" rtl="0">
              <a:lnSpc>
                <a:spcPct val="100000"/>
              </a:lnSpc>
              <a:spcBef>
                <a:spcPts val="0"/>
              </a:spcBef>
              <a:spcAft>
                <a:spcPts val="0"/>
              </a:spcAft>
              <a:buClr>
                <a:schemeClr val="accent4"/>
              </a:buClr>
              <a:buSzPts val="1600"/>
              <a:buNone/>
              <a:defRPr sz="1600" b="1">
                <a:solidFill>
                  <a:schemeClr val="accent4"/>
                </a:solidFill>
              </a:defRPr>
            </a:lvl6pPr>
            <a:lvl7pPr lvl="6" algn="ctr" rtl="0">
              <a:lnSpc>
                <a:spcPct val="100000"/>
              </a:lnSpc>
              <a:spcBef>
                <a:spcPts val="0"/>
              </a:spcBef>
              <a:spcAft>
                <a:spcPts val="0"/>
              </a:spcAft>
              <a:buClr>
                <a:schemeClr val="accent4"/>
              </a:buClr>
              <a:buSzPts val="1600"/>
              <a:buNone/>
              <a:defRPr sz="1600" b="1">
                <a:solidFill>
                  <a:schemeClr val="accent4"/>
                </a:solidFill>
              </a:defRPr>
            </a:lvl7pPr>
            <a:lvl8pPr lvl="7" algn="ctr" rtl="0">
              <a:lnSpc>
                <a:spcPct val="100000"/>
              </a:lnSpc>
              <a:spcBef>
                <a:spcPts val="0"/>
              </a:spcBef>
              <a:spcAft>
                <a:spcPts val="0"/>
              </a:spcAft>
              <a:buClr>
                <a:schemeClr val="accent4"/>
              </a:buClr>
              <a:buSzPts val="1600"/>
              <a:buNone/>
              <a:defRPr sz="1600" b="1">
                <a:solidFill>
                  <a:schemeClr val="accent4"/>
                </a:solidFill>
              </a:defRPr>
            </a:lvl8pPr>
            <a:lvl9pPr lvl="8" algn="ctr"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167" name="Google Shape;167;p24"/>
          <p:cNvSpPr txBox="1">
            <a:spLocks noGrp="1"/>
          </p:cNvSpPr>
          <p:nvPr>
            <p:ph type="subTitle" idx="7"/>
          </p:nvPr>
        </p:nvSpPr>
        <p:spPr>
          <a:xfrm>
            <a:off x="4718902" y="3991625"/>
            <a:ext cx="1868400" cy="6078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8" name="Google Shape;168;p24"/>
          <p:cNvSpPr txBox="1">
            <a:spLocks noGrp="1"/>
          </p:cNvSpPr>
          <p:nvPr>
            <p:ph type="subTitle" idx="8"/>
          </p:nvPr>
        </p:nvSpPr>
        <p:spPr>
          <a:xfrm>
            <a:off x="4718910" y="3621053"/>
            <a:ext cx="18684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600"/>
              <a:buNone/>
              <a:defRPr sz="1600" b="1">
                <a:solidFill>
                  <a:schemeClr val="accent4"/>
                </a:solidFill>
              </a:defRPr>
            </a:lvl1pPr>
            <a:lvl2pPr lvl="1" algn="ctr" rtl="0">
              <a:lnSpc>
                <a:spcPct val="100000"/>
              </a:lnSpc>
              <a:spcBef>
                <a:spcPts val="0"/>
              </a:spcBef>
              <a:spcAft>
                <a:spcPts val="0"/>
              </a:spcAft>
              <a:buClr>
                <a:schemeClr val="accent4"/>
              </a:buClr>
              <a:buSzPts val="1600"/>
              <a:buNone/>
              <a:defRPr sz="1600" b="1">
                <a:solidFill>
                  <a:schemeClr val="accent4"/>
                </a:solidFill>
              </a:defRPr>
            </a:lvl2pPr>
            <a:lvl3pPr lvl="2" algn="ctr" rtl="0">
              <a:lnSpc>
                <a:spcPct val="100000"/>
              </a:lnSpc>
              <a:spcBef>
                <a:spcPts val="0"/>
              </a:spcBef>
              <a:spcAft>
                <a:spcPts val="0"/>
              </a:spcAft>
              <a:buClr>
                <a:schemeClr val="accent4"/>
              </a:buClr>
              <a:buSzPts val="1600"/>
              <a:buNone/>
              <a:defRPr sz="1600" b="1">
                <a:solidFill>
                  <a:schemeClr val="accent4"/>
                </a:solidFill>
              </a:defRPr>
            </a:lvl3pPr>
            <a:lvl4pPr lvl="3" algn="ctr" rtl="0">
              <a:lnSpc>
                <a:spcPct val="100000"/>
              </a:lnSpc>
              <a:spcBef>
                <a:spcPts val="0"/>
              </a:spcBef>
              <a:spcAft>
                <a:spcPts val="0"/>
              </a:spcAft>
              <a:buClr>
                <a:schemeClr val="accent4"/>
              </a:buClr>
              <a:buSzPts val="1600"/>
              <a:buNone/>
              <a:defRPr sz="1600" b="1">
                <a:solidFill>
                  <a:schemeClr val="accent4"/>
                </a:solidFill>
              </a:defRPr>
            </a:lvl4pPr>
            <a:lvl5pPr lvl="4" algn="ctr" rtl="0">
              <a:lnSpc>
                <a:spcPct val="100000"/>
              </a:lnSpc>
              <a:spcBef>
                <a:spcPts val="0"/>
              </a:spcBef>
              <a:spcAft>
                <a:spcPts val="0"/>
              </a:spcAft>
              <a:buClr>
                <a:schemeClr val="accent4"/>
              </a:buClr>
              <a:buSzPts val="1600"/>
              <a:buNone/>
              <a:defRPr sz="1600" b="1">
                <a:solidFill>
                  <a:schemeClr val="accent4"/>
                </a:solidFill>
              </a:defRPr>
            </a:lvl5pPr>
            <a:lvl6pPr lvl="5" algn="ctr" rtl="0">
              <a:lnSpc>
                <a:spcPct val="100000"/>
              </a:lnSpc>
              <a:spcBef>
                <a:spcPts val="0"/>
              </a:spcBef>
              <a:spcAft>
                <a:spcPts val="0"/>
              </a:spcAft>
              <a:buClr>
                <a:schemeClr val="accent4"/>
              </a:buClr>
              <a:buSzPts val="1600"/>
              <a:buNone/>
              <a:defRPr sz="1600" b="1">
                <a:solidFill>
                  <a:schemeClr val="accent4"/>
                </a:solidFill>
              </a:defRPr>
            </a:lvl6pPr>
            <a:lvl7pPr lvl="6" algn="ctr" rtl="0">
              <a:lnSpc>
                <a:spcPct val="100000"/>
              </a:lnSpc>
              <a:spcBef>
                <a:spcPts val="0"/>
              </a:spcBef>
              <a:spcAft>
                <a:spcPts val="0"/>
              </a:spcAft>
              <a:buClr>
                <a:schemeClr val="accent4"/>
              </a:buClr>
              <a:buSzPts val="1600"/>
              <a:buNone/>
              <a:defRPr sz="1600" b="1">
                <a:solidFill>
                  <a:schemeClr val="accent4"/>
                </a:solidFill>
              </a:defRPr>
            </a:lvl7pPr>
            <a:lvl8pPr lvl="7" algn="ctr" rtl="0">
              <a:lnSpc>
                <a:spcPct val="100000"/>
              </a:lnSpc>
              <a:spcBef>
                <a:spcPts val="0"/>
              </a:spcBef>
              <a:spcAft>
                <a:spcPts val="0"/>
              </a:spcAft>
              <a:buClr>
                <a:schemeClr val="accent4"/>
              </a:buClr>
              <a:buSzPts val="1600"/>
              <a:buNone/>
              <a:defRPr sz="1600" b="1">
                <a:solidFill>
                  <a:schemeClr val="accent4"/>
                </a:solidFill>
              </a:defRPr>
            </a:lvl8pPr>
            <a:lvl9pPr lvl="8" algn="ctr"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169" name="Google Shape;169;p24"/>
          <p:cNvSpPr txBox="1">
            <a:spLocks noGrp="1"/>
          </p:cNvSpPr>
          <p:nvPr>
            <p:ph type="subTitle" idx="9"/>
          </p:nvPr>
        </p:nvSpPr>
        <p:spPr>
          <a:xfrm>
            <a:off x="3637775" y="2254323"/>
            <a:ext cx="1868400" cy="6078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0" name="Google Shape;170;p24"/>
          <p:cNvSpPr txBox="1">
            <a:spLocks noGrp="1"/>
          </p:cNvSpPr>
          <p:nvPr>
            <p:ph type="subTitle" idx="13"/>
          </p:nvPr>
        </p:nvSpPr>
        <p:spPr>
          <a:xfrm>
            <a:off x="3637783" y="1883750"/>
            <a:ext cx="18684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600"/>
              <a:buNone/>
              <a:defRPr sz="1600" b="1">
                <a:solidFill>
                  <a:schemeClr val="accent4"/>
                </a:solidFill>
              </a:defRPr>
            </a:lvl1pPr>
            <a:lvl2pPr lvl="1" algn="ctr" rtl="0">
              <a:lnSpc>
                <a:spcPct val="100000"/>
              </a:lnSpc>
              <a:spcBef>
                <a:spcPts val="0"/>
              </a:spcBef>
              <a:spcAft>
                <a:spcPts val="0"/>
              </a:spcAft>
              <a:buClr>
                <a:schemeClr val="accent4"/>
              </a:buClr>
              <a:buSzPts val="1600"/>
              <a:buNone/>
              <a:defRPr sz="1600" b="1">
                <a:solidFill>
                  <a:schemeClr val="accent4"/>
                </a:solidFill>
              </a:defRPr>
            </a:lvl2pPr>
            <a:lvl3pPr lvl="2" algn="ctr" rtl="0">
              <a:lnSpc>
                <a:spcPct val="100000"/>
              </a:lnSpc>
              <a:spcBef>
                <a:spcPts val="0"/>
              </a:spcBef>
              <a:spcAft>
                <a:spcPts val="0"/>
              </a:spcAft>
              <a:buClr>
                <a:schemeClr val="accent4"/>
              </a:buClr>
              <a:buSzPts val="1600"/>
              <a:buNone/>
              <a:defRPr sz="1600" b="1">
                <a:solidFill>
                  <a:schemeClr val="accent4"/>
                </a:solidFill>
              </a:defRPr>
            </a:lvl3pPr>
            <a:lvl4pPr lvl="3" algn="ctr" rtl="0">
              <a:lnSpc>
                <a:spcPct val="100000"/>
              </a:lnSpc>
              <a:spcBef>
                <a:spcPts val="0"/>
              </a:spcBef>
              <a:spcAft>
                <a:spcPts val="0"/>
              </a:spcAft>
              <a:buClr>
                <a:schemeClr val="accent4"/>
              </a:buClr>
              <a:buSzPts val="1600"/>
              <a:buNone/>
              <a:defRPr sz="1600" b="1">
                <a:solidFill>
                  <a:schemeClr val="accent4"/>
                </a:solidFill>
              </a:defRPr>
            </a:lvl4pPr>
            <a:lvl5pPr lvl="4" algn="ctr" rtl="0">
              <a:lnSpc>
                <a:spcPct val="100000"/>
              </a:lnSpc>
              <a:spcBef>
                <a:spcPts val="0"/>
              </a:spcBef>
              <a:spcAft>
                <a:spcPts val="0"/>
              </a:spcAft>
              <a:buClr>
                <a:schemeClr val="accent4"/>
              </a:buClr>
              <a:buSzPts val="1600"/>
              <a:buNone/>
              <a:defRPr sz="1600" b="1">
                <a:solidFill>
                  <a:schemeClr val="accent4"/>
                </a:solidFill>
              </a:defRPr>
            </a:lvl5pPr>
            <a:lvl6pPr lvl="5" algn="ctr" rtl="0">
              <a:lnSpc>
                <a:spcPct val="100000"/>
              </a:lnSpc>
              <a:spcBef>
                <a:spcPts val="0"/>
              </a:spcBef>
              <a:spcAft>
                <a:spcPts val="0"/>
              </a:spcAft>
              <a:buClr>
                <a:schemeClr val="accent4"/>
              </a:buClr>
              <a:buSzPts val="1600"/>
              <a:buNone/>
              <a:defRPr sz="1600" b="1">
                <a:solidFill>
                  <a:schemeClr val="accent4"/>
                </a:solidFill>
              </a:defRPr>
            </a:lvl6pPr>
            <a:lvl7pPr lvl="6" algn="ctr" rtl="0">
              <a:lnSpc>
                <a:spcPct val="100000"/>
              </a:lnSpc>
              <a:spcBef>
                <a:spcPts val="0"/>
              </a:spcBef>
              <a:spcAft>
                <a:spcPts val="0"/>
              </a:spcAft>
              <a:buClr>
                <a:schemeClr val="accent4"/>
              </a:buClr>
              <a:buSzPts val="1600"/>
              <a:buNone/>
              <a:defRPr sz="1600" b="1">
                <a:solidFill>
                  <a:schemeClr val="accent4"/>
                </a:solidFill>
              </a:defRPr>
            </a:lvl7pPr>
            <a:lvl8pPr lvl="7" algn="ctr" rtl="0">
              <a:lnSpc>
                <a:spcPct val="100000"/>
              </a:lnSpc>
              <a:spcBef>
                <a:spcPts val="0"/>
              </a:spcBef>
              <a:spcAft>
                <a:spcPts val="0"/>
              </a:spcAft>
              <a:buClr>
                <a:schemeClr val="accent4"/>
              </a:buClr>
              <a:buSzPts val="1600"/>
              <a:buNone/>
              <a:defRPr sz="1600" b="1">
                <a:solidFill>
                  <a:schemeClr val="accent4"/>
                </a:solidFill>
              </a:defRPr>
            </a:lvl8pPr>
            <a:lvl9pPr lvl="8" algn="ctr" rtl="0">
              <a:lnSpc>
                <a:spcPct val="100000"/>
              </a:lnSpc>
              <a:spcBef>
                <a:spcPts val="0"/>
              </a:spcBef>
              <a:spcAft>
                <a:spcPts val="0"/>
              </a:spcAft>
              <a:buClr>
                <a:schemeClr val="accent4"/>
              </a:buClr>
              <a:buSzPts val="1600"/>
              <a:buNone/>
              <a:defRPr sz="1600" b="1">
                <a:solidFill>
                  <a:schemeClr val="accent4"/>
                </a:solidFill>
              </a:defRPr>
            </a:lvl9pPr>
          </a:lstStyle>
          <a:p>
            <a:endParaRPr/>
          </a:p>
        </p:txBody>
      </p:sp>
    </p:spTree>
    <p:extLst>
      <p:ext uri="{BB962C8B-B14F-4D97-AF65-F5344CB8AC3E}">
        <p14:creationId xmlns:p14="http://schemas.microsoft.com/office/powerpoint/2010/main" val="311413605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 Six Columns">
  <p:cSld name="Title + Six Columns">
    <p:bg>
      <p:bgPr>
        <a:solidFill>
          <a:schemeClr val="accent6"/>
        </a:solidFill>
        <a:effectLst/>
      </p:bgPr>
    </p:bg>
    <p:spTree>
      <p:nvGrpSpPr>
        <p:cNvPr id="1" name="Shape 171"/>
        <p:cNvGrpSpPr/>
        <p:nvPr/>
      </p:nvGrpSpPr>
      <p:grpSpPr>
        <a:xfrm>
          <a:off x="0" y="0"/>
          <a:ext cx="0" cy="0"/>
          <a:chOff x="0" y="0"/>
          <a:chExt cx="0" cy="0"/>
        </a:xfrm>
      </p:grpSpPr>
      <p:sp>
        <p:nvSpPr>
          <p:cNvPr id="172" name="Google Shape;172;p25"/>
          <p:cNvSpPr/>
          <p:nvPr/>
        </p:nvSpPr>
        <p:spPr>
          <a:xfrm>
            <a:off x="0" y="542300"/>
            <a:ext cx="9144000" cy="55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5"/>
          <p:cNvSpPr txBox="1">
            <a:spLocks noGrp="1"/>
          </p:cNvSpPr>
          <p:nvPr>
            <p:ph type="subTitle" idx="1"/>
          </p:nvPr>
        </p:nvSpPr>
        <p:spPr>
          <a:xfrm>
            <a:off x="713225" y="2324000"/>
            <a:ext cx="2065200" cy="559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4" name="Google Shape;174;p25"/>
          <p:cNvSpPr txBox="1">
            <a:spLocks noGrp="1"/>
          </p:cNvSpPr>
          <p:nvPr>
            <p:ph type="subTitle" idx="2"/>
          </p:nvPr>
        </p:nvSpPr>
        <p:spPr>
          <a:xfrm>
            <a:off x="713234" y="1983028"/>
            <a:ext cx="20652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600"/>
              <a:buNone/>
              <a:defRPr b="1">
                <a:solidFill>
                  <a:schemeClr val="accent4"/>
                </a:solidFill>
              </a:defRPr>
            </a:lvl1pPr>
            <a:lvl2pPr lvl="1" algn="ctr" rtl="0">
              <a:lnSpc>
                <a:spcPct val="100000"/>
              </a:lnSpc>
              <a:spcBef>
                <a:spcPts val="0"/>
              </a:spcBef>
              <a:spcAft>
                <a:spcPts val="0"/>
              </a:spcAft>
              <a:buClr>
                <a:schemeClr val="accent4"/>
              </a:buClr>
              <a:buSzPts val="1600"/>
              <a:buNone/>
              <a:defRPr sz="1600" b="1">
                <a:solidFill>
                  <a:schemeClr val="accent4"/>
                </a:solidFill>
              </a:defRPr>
            </a:lvl2pPr>
            <a:lvl3pPr lvl="2" algn="ctr" rtl="0">
              <a:lnSpc>
                <a:spcPct val="100000"/>
              </a:lnSpc>
              <a:spcBef>
                <a:spcPts val="0"/>
              </a:spcBef>
              <a:spcAft>
                <a:spcPts val="0"/>
              </a:spcAft>
              <a:buClr>
                <a:schemeClr val="accent4"/>
              </a:buClr>
              <a:buSzPts val="1600"/>
              <a:buNone/>
              <a:defRPr sz="1600" b="1">
                <a:solidFill>
                  <a:schemeClr val="accent4"/>
                </a:solidFill>
              </a:defRPr>
            </a:lvl3pPr>
            <a:lvl4pPr lvl="3" algn="ctr" rtl="0">
              <a:lnSpc>
                <a:spcPct val="100000"/>
              </a:lnSpc>
              <a:spcBef>
                <a:spcPts val="0"/>
              </a:spcBef>
              <a:spcAft>
                <a:spcPts val="0"/>
              </a:spcAft>
              <a:buClr>
                <a:schemeClr val="accent4"/>
              </a:buClr>
              <a:buSzPts val="1600"/>
              <a:buNone/>
              <a:defRPr sz="1600" b="1">
                <a:solidFill>
                  <a:schemeClr val="accent4"/>
                </a:solidFill>
              </a:defRPr>
            </a:lvl4pPr>
            <a:lvl5pPr lvl="4" algn="ctr" rtl="0">
              <a:lnSpc>
                <a:spcPct val="100000"/>
              </a:lnSpc>
              <a:spcBef>
                <a:spcPts val="0"/>
              </a:spcBef>
              <a:spcAft>
                <a:spcPts val="0"/>
              </a:spcAft>
              <a:buClr>
                <a:schemeClr val="accent4"/>
              </a:buClr>
              <a:buSzPts val="1600"/>
              <a:buNone/>
              <a:defRPr sz="1600" b="1">
                <a:solidFill>
                  <a:schemeClr val="accent4"/>
                </a:solidFill>
              </a:defRPr>
            </a:lvl5pPr>
            <a:lvl6pPr lvl="5" algn="ctr" rtl="0">
              <a:lnSpc>
                <a:spcPct val="100000"/>
              </a:lnSpc>
              <a:spcBef>
                <a:spcPts val="0"/>
              </a:spcBef>
              <a:spcAft>
                <a:spcPts val="0"/>
              </a:spcAft>
              <a:buClr>
                <a:schemeClr val="accent4"/>
              </a:buClr>
              <a:buSzPts val="1600"/>
              <a:buNone/>
              <a:defRPr sz="1600" b="1">
                <a:solidFill>
                  <a:schemeClr val="accent4"/>
                </a:solidFill>
              </a:defRPr>
            </a:lvl6pPr>
            <a:lvl7pPr lvl="6" algn="ctr" rtl="0">
              <a:lnSpc>
                <a:spcPct val="100000"/>
              </a:lnSpc>
              <a:spcBef>
                <a:spcPts val="0"/>
              </a:spcBef>
              <a:spcAft>
                <a:spcPts val="0"/>
              </a:spcAft>
              <a:buClr>
                <a:schemeClr val="accent4"/>
              </a:buClr>
              <a:buSzPts val="1600"/>
              <a:buNone/>
              <a:defRPr sz="1600" b="1">
                <a:solidFill>
                  <a:schemeClr val="accent4"/>
                </a:solidFill>
              </a:defRPr>
            </a:lvl7pPr>
            <a:lvl8pPr lvl="7" algn="ctr" rtl="0">
              <a:lnSpc>
                <a:spcPct val="100000"/>
              </a:lnSpc>
              <a:spcBef>
                <a:spcPts val="0"/>
              </a:spcBef>
              <a:spcAft>
                <a:spcPts val="0"/>
              </a:spcAft>
              <a:buClr>
                <a:schemeClr val="accent4"/>
              </a:buClr>
              <a:buSzPts val="1600"/>
              <a:buNone/>
              <a:defRPr sz="1600" b="1">
                <a:solidFill>
                  <a:schemeClr val="accent4"/>
                </a:solidFill>
              </a:defRPr>
            </a:lvl8pPr>
            <a:lvl9pPr lvl="8" algn="ctr"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175" name="Google Shape;175;p25"/>
          <p:cNvSpPr txBox="1">
            <a:spLocks noGrp="1"/>
          </p:cNvSpPr>
          <p:nvPr>
            <p:ph type="title"/>
          </p:nvPr>
        </p:nvSpPr>
        <p:spPr>
          <a:xfrm>
            <a:off x="713225" y="585050"/>
            <a:ext cx="7717500" cy="47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000"/>
              <a:buFont typeface="Lexend Tera"/>
              <a:buNone/>
              <a:defRPr sz="2000">
                <a:solidFill>
                  <a:schemeClr val="lt1"/>
                </a:solidFill>
                <a:latin typeface="Lexend Tera"/>
                <a:ea typeface="Lexend Tera"/>
                <a:cs typeface="Lexend Tera"/>
                <a:sym typeface="Lexend Tera"/>
              </a:defRPr>
            </a:lvl1pPr>
            <a:lvl2pPr lvl="1" algn="ctr" rtl="0">
              <a:spcBef>
                <a:spcPts val="0"/>
              </a:spcBef>
              <a:spcAft>
                <a:spcPts val="0"/>
              </a:spcAft>
              <a:buClr>
                <a:schemeClr val="lt1"/>
              </a:buClr>
              <a:buSzPts val="2000"/>
              <a:buNone/>
              <a:defRPr sz="2000">
                <a:solidFill>
                  <a:schemeClr val="lt1"/>
                </a:solidFill>
              </a:defRPr>
            </a:lvl2pPr>
            <a:lvl3pPr lvl="2" algn="ctr" rtl="0">
              <a:spcBef>
                <a:spcPts val="0"/>
              </a:spcBef>
              <a:spcAft>
                <a:spcPts val="0"/>
              </a:spcAft>
              <a:buClr>
                <a:schemeClr val="lt1"/>
              </a:buClr>
              <a:buSzPts val="2000"/>
              <a:buNone/>
              <a:defRPr sz="2000">
                <a:solidFill>
                  <a:schemeClr val="lt1"/>
                </a:solidFill>
              </a:defRPr>
            </a:lvl3pPr>
            <a:lvl4pPr lvl="3" algn="ctr" rtl="0">
              <a:spcBef>
                <a:spcPts val="0"/>
              </a:spcBef>
              <a:spcAft>
                <a:spcPts val="0"/>
              </a:spcAft>
              <a:buClr>
                <a:schemeClr val="lt1"/>
              </a:buClr>
              <a:buSzPts val="2000"/>
              <a:buNone/>
              <a:defRPr sz="2000">
                <a:solidFill>
                  <a:schemeClr val="lt1"/>
                </a:solidFill>
              </a:defRPr>
            </a:lvl4pPr>
            <a:lvl5pPr lvl="4" algn="ctr" rtl="0">
              <a:spcBef>
                <a:spcPts val="0"/>
              </a:spcBef>
              <a:spcAft>
                <a:spcPts val="0"/>
              </a:spcAft>
              <a:buClr>
                <a:schemeClr val="lt1"/>
              </a:buClr>
              <a:buSzPts val="2000"/>
              <a:buNone/>
              <a:defRPr sz="2000">
                <a:solidFill>
                  <a:schemeClr val="lt1"/>
                </a:solidFill>
              </a:defRPr>
            </a:lvl5pPr>
            <a:lvl6pPr lvl="5" algn="ctr" rtl="0">
              <a:spcBef>
                <a:spcPts val="0"/>
              </a:spcBef>
              <a:spcAft>
                <a:spcPts val="0"/>
              </a:spcAft>
              <a:buClr>
                <a:schemeClr val="lt1"/>
              </a:buClr>
              <a:buSzPts val="2000"/>
              <a:buNone/>
              <a:defRPr sz="2000">
                <a:solidFill>
                  <a:schemeClr val="lt1"/>
                </a:solidFill>
              </a:defRPr>
            </a:lvl6pPr>
            <a:lvl7pPr lvl="6" algn="ctr" rtl="0">
              <a:spcBef>
                <a:spcPts val="0"/>
              </a:spcBef>
              <a:spcAft>
                <a:spcPts val="0"/>
              </a:spcAft>
              <a:buClr>
                <a:schemeClr val="lt1"/>
              </a:buClr>
              <a:buSzPts val="2000"/>
              <a:buNone/>
              <a:defRPr sz="2000">
                <a:solidFill>
                  <a:schemeClr val="lt1"/>
                </a:solidFill>
              </a:defRPr>
            </a:lvl7pPr>
            <a:lvl8pPr lvl="7" algn="ctr" rtl="0">
              <a:spcBef>
                <a:spcPts val="0"/>
              </a:spcBef>
              <a:spcAft>
                <a:spcPts val="0"/>
              </a:spcAft>
              <a:buClr>
                <a:schemeClr val="lt1"/>
              </a:buClr>
              <a:buSzPts val="2000"/>
              <a:buNone/>
              <a:defRPr sz="2000">
                <a:solidFill>
                  <a:schemeClr val="lt1"/>
                </a:solidFill>
              </a:defRPr>
            </a:lvl8pPr>
            <a:lvl9pPr lvl="8" algn="ctr" rtl="0">
              <a:spcBef>
                <a:spcPts val="0"/>
              </a:spcBef>
              <a:spcAft>
                <a:spcPts val="0"/>
              </a:spcAft>
              <a:buClr>
                <a:schemeClr val="lt1"/>
              </a:buClr>
              <a:buSzPts val="2000"/>
              <a:buNone/>
              <a:defRPr sz="2000">
                <a:solidFill>
                  <a:schemeClr val="lt1"/>
                </a:solidFill>
              </a:defRPr>
            </a:lvl9pPr>
          </a:lstStyle>
          <a:p>
            <a:endParaRPr/>
          </a:p>
        </p:txBody>
      </p:sp>
      <p:sp>
        <p:nvSpPr>
          <p:cNvPr id="176" name="Google Shape;176;p25"/>
          <p:cNvSpPr txBox="1">
            <a:spLocks noGrp="1"/>
          </p:cNvSpPr>
          <p:nvPr>
            <p:ph type="subTitle" idx="3"/>
          </p:nvPr>
        </p:nvSpPr>
        <p:spPr>
          <a:xfrm>
            <a:off x="3539375" y="2324000"/>
            <a:ext cx="2065200" cy="559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 name="Google Shape;177;p25"/>
          <p:cNvSpPr txBox="1">
            <a:spLocks noGrp="1"/>
          </p:cNvSpPr>
          <p:nvPr>
            <p:ph type="subTitle" idx="4"/>
          </p:nvPr>
        </p:nvSpPr>
        <p:spPr>
          <a:xfrm>
            <a:off x="3539384" y="1983028"/>
            <a:ext cx="20652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600"/>
              <a:buNone/>
              <a:defRPr b="1">
                <a:solidFill>
                  <a:schemeClr val="accent4"/>
                </a:solidFill>
              </a:defRPr>
            </a:lvl1pPr>
            <a:lvl2pPr lvl="1" algn="ctr" rtl="0">
              <a:lnSpc>
                <a:spcPct val="100000"/>
              </a:lnSpc>
              <a:spcBef>
                <a:spcPts val="0"/>
              </a:spcBef>
              <a:spcAft>
                <a:spcPts val="0"/>
              </a:spcAft>
              <a:buClr>
                <a:schemeClr val="accent4"/>
              </a:buClr>
              <a:buSzPts val="1600"/>
              <a:buNone/>
              <a:defRPr sz="1600" b="1">
                <a:solidFill>
                  <a:schemeClr val="accent4"/>
                </a:solidFill>
              </a:defRPr>
            </a:lvl2pPr>
            <a:lvl3pPr lvl="2" algn="ctr" rtl="0">
              <a:lnSpc>
                <a:spcPct val="100000"/>
              </a:lnSpc>
              <a:spcBef>
                <a:spcPts val="0"/>
              </a:spcBef>
              <a:spcAft>
                <a:spcPts val="0"/>
              </a:spcAft>
              <a:buClr>
                <a:schemeClr val="accent4"/>
              </a:buClr>
              <a:buSzPts val="1600"/>
              <a:buNone/>
              <a:defRPr sz="1600" b="1">
                <a:solidFill>
                  <a:schemeClr val="accent4"/>
                </a:solidFill>
              </a:defRPr>
            </a:lvl3pPr>
            <a:lvl4pPr lvl="3" algn="ctr" rtl="0">
              <a:lnSpc>
                <a:spcPct val="100000"/>
              </a:lnSpc>
              <a:spcBef>
                <a:spcPts val="0"/>
              </a:spcBef>
              <a:spcAft>
                <a:spcPts val="0"/>
              </a:spcAft>
              <a:buClr>
                <a:schemeClr val="accent4"/>
              </a:buClr>
              <a:buSzPts val="1600"/>
              <a:buNone/>
              <a:defRPr sz="1600" b="1">
                <a:solidFill>
                  <a:schemeClr val="accent4"/>
                </a:solidFill>
              </a:defRPr>
            </a:lvl4pPr>
            <a:lvl5pPr lvl="4" algn="ctr" rtl="0">
              <a:lnSpc>
                <a:spcPct val="100000"/>
              </a:lnSpc>
              <a:spcBef>
                <a:spcPts val="0"/>
              </a:spcBef>
              <a:spcAft>
                <a:spcPts val="0"/>
              </a:spcAft>
              <a:buClr>
                <a:schemeClr val="accent4"/>
              </a:buClr>
              <a:buSzPts val="1600"/>
              <a:buNone/>
              <a:defRPr sz="1600" b="1">
                <a:solidFill>
                  <a:schemeClr val="accent4"/>
                </a:solidFill>
              </a:defRPr>
            </a:lvl5pPr>
            <a:lvl6pPr lvl="5" algn="ctr" rtl="0">
              <a:lnSpc>
                <a:spcPct val="100000"/>
              </a:lnSpc>
              <a:spcBef>
                <a:spcPts val="0"/>
              </a:spcBef>
              <a:spcAft>
                <a:spcPts val="0"/>
              </a:spcAft>
              <a:buClr>
                <a:schemeClr val="accent4"/>
              </a:buClr>
              <a:buSzPts val="1600"/>
              <a:buNone/>
              <a:defRPr sz="1600" b="1">
                <a:solidFill>
                  <a:schemeClr val="accent4"/>
                </a:solidFill>
              </a:defRPr>
            </a:lvl6pPr>
            <a:lvl7pPr lvl="6" algn="ctr" rtl="0">
              <a:lnSpc>
                <a:spcPct val="100000"/>
              </a:lnSpc>
              <a:spcBef>
                <a:spcPts val="0"/>
              </a:spcBef>
              <a:spcAft>
                <a:spcPts val="0"/>
              </a:spcAft>
              <a:buClr>
                <a:schemeClr val="accent4"/>
              </a:buClr>
              <a:buSzPts val="1600"/>
              <a:buNone/>
              <a:defRPr sz="1600" b="1">
                <a:solidFill>
                  <a:schemeClr val="accent4"/>
                </a:solidFill>
              </a:defRPr>
            </a:lvl7pPr>
            <a:lvl8pPr lvl="7" algn="ctr" rtl="0">
              <a:lnSpc>
                <a:spcPct val="100000"/>
              </a:lnSpc>
              <a:spcBef>
                <a:spcPts val="0"/>
              </a:spcBef>
              <a:spcAft>
                <a:spcPts val="0"/>
              </a:spcAft>
              <a:buClr>
                <a:schemeClr val="accent4"/>
              </a:buClr>
              <a:buSzPts val="1600"/>
              <a:buNone/>
              <a:defRPr sz="1600" b="1">
                <a:solidFill>
                  <a:schemeClr val="accent4"/>
                </a:solidFill>
              </a:defRPr>
            </a:lvl8pPr>
            <a:lvl9pPr lvl="8" algn="ctr"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178" name="Google Shape;178;p25"/>
          <p:cNvSpPr txBox="1">
            <a:spLocks noGrp="1"/>
          </p:cNvSpPr>
          <p:nvPr>
            <p:ph type="subTitle" idx="5"/>
          </p:nvPr>
        </p:nvSpPr>
        <p:spPr>
          <a:xfrm>
            <a:off x="6365525" y="2324000"/>
            <a:ext cx="2065200" cy="559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9" name="Google Shape;179;p25"/>
          <p:cNvSpPr txBox="1">
            <a:spLocks noGrp="1"/>
          </p:cNvSpPr>
          <p:nvPr>
            <p:ph type="subTitle" idx="6"/>
          </p:nvPr>
        </p:nvSpPr>
        <p:spPr>
          <a:xfrm>
            <a:off x="6365534" y="1983028"/>
            <a:ext cx="20652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600"/>
              <a:buNone/>
              <a:defRPr b="1">
                <a:solidFill>
                  <a:schemeClr val="accent4"/>
                </a:solidFill>
              </a:defRPr>
            </a:lvl1pPr>
            <a:lvl2pPr lvl="1" algn="ctr" rtl="0">
              <a:lnSpc>
                <a:spcPct val="100000"/>
              </a:lnSpc>
              <a:spcBef>
                <a:spcPts val="0"/>
              </a:spcBef>
              <a:spcAft>
                <a:spcPts val="0"/>
              </a:spcAft>
              <a:buClr>
                <a:schemeClr val="accent4"/>
              </a:buClr>
              <a:buSzPts val="1600"/>
              <a:buNone/>
              <a:defRPr sz="1600" b="1">
                <a:solidFill>
                  <a:schemeClr val="accent4"/>
                </a:solidFill>
              </a:defRPr>
            </a:lvl2pPr>
            <a:lvl3pPr lvl="2" algn="ctr" rtl="0">
              <a:lnSpc>
                <a:spcPct val="100000"/>
              </a:lnSpc>
              <a:spcBef>
                <a:spcPts val="0"/>
              </a:spcBef>
              <a:spcAft>
                <a:spcPts val="0"/>
              </a:spcAft>
              <a:buClr>
                <a:schemeClr val="accent4"/>
              </a:buClr>
              <a:buSzPts val="1600"/>
              <a:buNone/>
              <a:defRPr sz="1600" b="1">
                <a:solidFill>
                  <a:schemeClr val="accent4"/>
                </a:solidFill>
              </a:defRPr>
            </a:lvl3pPr>
            <a:lvl4pPr lvl="3" algn="ctr" rtl="0">
              <a:lnSpc>
                <a:spcPct val="100000"/>
              </a:lnSpc>
              <a:spcBef>
                <a:spcPts val="0"/>
              </a:spcBef>
              <a:spcAft>
                <a:spcPts val="0"/>
              </a:spcAft>
              <a:buClr>
                <a:schemeClr val="accent4"/>
              </a:buClr>
              <a:buSzPts val="1600"/>
              <a:buNone/>
              <a:defRPr sz="1600" b="1">
                <a:solidFill>
                  <a:schemeClr val="accent4"/>
                </a:solidFill>
              </a:defRPr>
            </a:lvl4pPr>
            <a:lvl5pPr lvl="4" algn="ctr" rtl="0">
              <a:lnSpc>
                <a:spcPct val="100000"/>
              </a:lnSpc>
              <a:spcBef>
                <a:spcPts val="0"/>
              </a:spcBef>
              <a:spcAft>
                <a:spcPts val="0"/>
              </a:spcAft>
              <a:buClr>
                <a:schemeClr val="accent4"/>
              </a:buClr>
              <a:buSzPts val="1600"/>
              <a:buNone/>
              <a:defRPr sz="1600" b="1">
                <a:solidFill>
                  <a:schemeClr val="accent4"/>
                </a:solidFill>
              </a:defRPr>
            </a:lvl5pPr>
            <a:lvl6pPr lvl="5" algn="ctr" rtl="0">
              <a:lnSpc>
                <a:spcPct val="100000"/>
              </a:lnSpc>
              <a:spcBef>
                <a:spcPts val="0"/>
              </a:spcBef>
              <a:spcAft>
                <a:spcPts val="0"/>
              </a:spcAft>
              <a:buClr>
                <a:schemeClr val="accent4"/>
              </a:buClr>
              <a:buSzPts val="1600"/>
              <a:buNone/>
              <a:defRPr sz="1600" b="1">
                <a:solidFill>
                  <a:schemeClr val="accent4"/>
                </a:solidFill>
              </a:defRPr>
            </a:lvl6pPr>
            <a:lvl7pPr lvl="6" algn="ctr" rtl="0">
              <a:lnSpc>
                <a:spcPct val="100000"/>
              </a:lnSpc>
              <a:spcBef>
                <a:spcPts val="0"/>
              </a:spcBef>
              <a:spcAft>
                <a:spcPts val="0"/>
              </a:spcAft>
              <a:buClr>
                <a:schemeClr val="accent4"/>
              </a:buClr>
              <a:buSzPts val="1600"/>
              <a:buNone/>
              <a:defRPr sz="1600" b="1">
                <a:solidFill>
                  <a:schemeClr val="accent4"/>
                </a:solidFill>
              </a:defRPr>
            </a:lvl7pPr>
            <a:lvl8pPr lvl="7" algn="ctr" rtl="0">
              <a:lnSpc>
                <a:spcPct val="100000"/>
              </a:lnSpc>
              <a:spcBef>
                <a:spcPts val="0"/>
              </a:spcBef>
              <a:spcAft>
                <a:spcPts val="0"/>
              </a:spcAft>
              <a:buClr>
                <a:schemeClr val="accent4"/>
              </a:buClr>
              <a:buSzPts val="1600"/>
              <a:buNone/>
              <a:defRPr sz="1600" b="1">
                <a:solidFill>
                  <a:schemeClr val="accent4"/>
                </a:solidFill>
              </a:defRPr>
            </a:lvl8pPr>
            <a:lvl9pPr lvl="8" algn="ctr"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180" name="Google Shape;180;p25"/>
          <p:cNvSpPr txBox="1">
            <a:spLocks noGrp="1"/>
          </p:cNvSpPr>
          <p:nvPr>
            <p:ph type="subTitle" idx="7"/>
          </p:nvPr>
        </p:nvSpPr>
        <p:spPr>
          <a:xfrm>
            <a:off x="713225" y="4039925"/>
            <a:ext cx="2065200" cy="559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1" name="Google Shape;181;p25"/>
          <p:cNvSpPr txBox="1">
            <a:spLocks noGrp="1"/>
          </p:cNvSpPr>
          <p:nvPr>
            <p:ph type="subTitle" idx="8"/>
          </p:nvPr>
        </p:nvSpPr>
        <p:spPr>
          <a:xfrm>
            <a:off x="713234" y="3698953"/>
            <a:ext cx="20652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600"/>
              <a:buNone/>
              <a:defRPr b="1">
                <a:solidFill>
                  <a:schemeClr val="accent4"/>
                </a:solidFill>
              </a:defRPr>
            </a:lvl1pPr>
            <a:lvl2pPr lvl="1" algn="ctr" rtl="0">
              <a:lnSpc>
                <a:spcPct val="100000"/>
              </a:lnSpc>
              <a:spcBef>
                <a:spcPts val="0"/>
              </a:spcBef>
              <a:spcAft>
                <a:spcPts val="0"/>
              </a:spcAft>
              <a:buClr>
                <a:schemeClr val="accent4"/>
              </a:buClr>
              <a:buSzPts val="1600"/>
              <a:buNone/>
              <a:defRPr sz="1600" b="1">
                <a:solidFill>
                  <a:schemeClr val="accent4"/>
                </a:solidFill>
              </a:defRPr>
            </a:lvl2pPr>
            <a:lvl3pPr lvl="2" algn="ctr" rtl="0">
              <a:lnSpc>
                <a:spcPct val="100000"/>
              </a:lnSpc>
              <a:spcBef>
                <a:spcPts val="0"/>
              </a:spcBef>
              <a:spcAft>
                <a:spcPts val="0"/>
              </a:spcAft>
              <a:buClr>
                <a:schemeClr val="accent4"/>
              </a:buClr>
              <a:buSzPts val="1600"/>
              <a:buNone/>
              <a:defRPr sz="1600" b="1">
                <a:solidFill>
                  <a:schemeClr val="accent4"/>
                </a:solidFill>
              </a:defRPr>
            </a:lvl3pPr>
            <a:lvl4pPr lvl="3" algn="ctr" rtl="0">
              <a:lnSpc>
                <a:spcPct val="100000"/>
              </a:lnSpc>
              <a:spcBef>
                <a:spcPts val="0"/>
              </a:spcBef>
              <a:spcAft>
                <a:spcPts val="0"/>
              </a:spcAft>
              <a:buClr>
                <a:schemeClr val="accent4"/>
              </a:buClr>
              <a:buSzPts val="1600"/>
              <a:buNone/>
              <a:defRPr sz="1600" b="1">
                <a:solidFill>
                  <a:schemeClr val="accent4"/>
                </a:solidFill>
              </a:defRPr>
            </a:lvl4pPr>
            <a:lvl5pPr lvl="4" algn="ctr" rtl="0">
              <a:lnSpc>
                <a:spcPct val="100000"/>
              </a:lnSpc>
              <a:spcBef>
                <a:spcPts val="0"/>
              </a:spcBef>
              <a:spcAft>
                <a:spcPts val="0"/>
              </a:spcAft>
              <a:buClr>
                <a:schemeClr val="accent4"/>
              </a:buClr>
              <a:buSzPts val="1600"/>
              <a:buNone/>
              <a:defRPr sz="1600" b="1">
                <a:solidFill>
                  <a:schemeClr val="accent4"/>
                </a:solidFill>
              </a:defRPr>
            </a:lvl5pPr>
            <a:lvl6pPr lvl="5" algn="ctr" rtl="0">
              <a:lnSpc>
                <a:spcPct val="100000"/>
              </a:lnSpc>
              <a:spcBef>
                <a:spcPts val="0"/>
              </a:spcBef>
              <a:spcAft>
                <a:spcPts val="0"/>
              </a:spcAft>
              <a:buClr>
                <a:schemeClr val="accent4"/>
              </a:buClr>
              <a:buSzPts val="1600"/>
              <a:buNone/>
              <a:defRPr sz="1600" b="1">
                <a:solidFill>
                  <a:schemeClr val="accent4"/>
                </a:solidFill>
              </a:defRPr>
            </a:lvl6pPr>
            <a:lvl7pPr lvl="6" algn="ctr" rtl="0">
              <a:lnSpc>
                <a:spcPct val="100000"/>
              </a:lnSpc>
              <a:spcBef>
                <a:spcPts val="0"/>
              </a:spcBef>
              <a:spcAft>
                <a:spcPts val="0"/>
              </a:spcAft>
              <a:buClr>
                <a:schemeClr val="accent4"/>
              </a:buClr>
              <a:buSzPts val="1600"/>
              <a:buNone/>
              <a:defRPr sz="1600" b="1">
                <a:solidFill>
                  <a:schemeClr val="accent4"/>
                </a:solidFill>
              </a:defRPr>
            </a:lvl7pPr>
            <a:lvl8pPr lvl="7" algn="ctr" rtl="0">
              <a:lnSpc>
                <a:spcPct val="100000"/>
              </a:lnSpc>
              <a:spcBef>
                <a:spcPts val="0"/>
              </a:spcBef>
              <a:spcAft>
                <a:spcPts val="0"/>
              </a:spcAft>
              <a:buClr>
                <a:schemeClr val="accent4"/>
              </a:buClr>
              <a:buSzPts val="1600"/>
              <a:buNone/>
              <a:defRPr sz="1600" b="1">
                <a:solidFill>
                  <a:schemeClr val="accent4"/>
                </a:solidFill>
              </a:defRPr>
            </a:lvl8pPr>
            <a:lvl9pPr lvl="8" algn="ctr"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182" name="Google Shape;182;p25"/>
          <p:cNvSpPr txBox="1">
            <a:spLocks noGrp="1"/>
          </p:cNvSpPr>
          <p:nvPr>
            <p:ph type="subTitle" idx="9"/>
          </p:nvPr>
        </p:nvSpPr>
        <p:spPr>
          <a:xfrm>
            <a:off x="3539375" y="4039925"/>
            <a:ext cx="2065200" cy="559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3" name="Google Shape;183;p25"/>
          <p:cNvSpPr txBox="1">
            <a:spLocks noGrp="1"/>
          </p:cNvSpPr>
          <p:nvPr>
            <p:ph type="subTitle" idx="13"/>
          </p:nvPr>
        </p:nvSpPr>
        <p:spPr>
          <a:xfrm>
            <a:off x="3539384" y="3698953"/>
            <a:ext cx="20652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600"/>
              <a:buNone/>
              <a:defRPr b="1">
                <a:solidFill>
                  <a:schemeClr val="accent4"/>
                </a:solidFill>
              </a:defRPr>
            </a:lvl1pPr>
            <a:lvl2pPr lvl="1" algn="ctr" rtl="0">
              <a:lnSpc>
                <a:spcPct val="100000"/>
              </a:lnSpc>
              <a:spcBef>
                <a:spcPts val="0"/>
              </a:spcBef>
              <a:spcAft>
                <a:spcPts val="0"/>
              </a:spcAft>
              <a:buClr>
                <a:schemeClr val="accent4"/>
              </a:buClr>
              <a:buSzPts val="1600"/>
              <a:buNone/>
              <a:defRPr sz="1600" b="1">
                <a:solidFill>
                  <a:schemeClr val="accent4"/>
                </a:solidFill>
              </a:defRPr>
            </a:lvl2pPr>
            <a:lvl3pPr lvl="2" algn="ctr" rtl="0">
              <a:lnSpc>
                <a:spcPct val="100000"/>
              </a:lnSpc>
              <a:spcBef>
                <a:spcPts val="0"/>
              </a:spcBef>
              <a:spcAft>
                <a:spcPts val="0"/>
              </a:spcAft>
              <a:buClr>
                <a:schemeClr val="accent4"/>
              </a:buClr>
              <a:buSzPts val="1600"/>
              <a:buNone/>
              <a:defRPr sz="1600" b="1">
                <a:solidFill>
                  <a:schemeClr val="accent4"/>
                </a:solidFill>
              </a:defRPr>
            </a:lvl3pPr>
            <a:lvl4pPr lvl="3" algn="ctr" rtl="0">
              <a:lnSpc>
                <a:spcPct val="100000"/>
              </a:lnSpc>
              <a:spcBef>
                <a:spcPts val="0"/>
              </a:spcBef>
              <a:spcAft>
                <a:spcPts val="0"/>
              </a:spcAft>
              <a:buClr>
                <a:schemeClr val="accent4"/>
              </a:buClr>
              <a:buSzPts val="1600"/>
              <a:buNone/>
              <a:defRPr sz="1600" b="1">
                <a:solidFill>
                  <a:schemeClr val="accent4"/>
                </a:solidFill>
              </a:defRPr>
            </a:lvl4pPr>
            <a:lvl5pPr lvl="4" algn="ctr" rtl="0">
              <a:lnSpc>
                <a:spcPct val="100000"/>
              </a:lnSpc>
              <a:spcBef>
                <a:spcPts val="0"/>
              </a:spcBef>
              <a:spcAft>
                <a:spcPts val="0"/>
              </a:spcAft>
              <a:buClr>
                <a:schemeClr val="accent4"/>
              </a:buClr>
              <a:buSzPts val="1600"/>
              <a:buNone/>
              <a:defRPr sz="1600" b="1">
                <a:solidFill>
                  <a:schemeClr val="accent4"/>
                </a:solidFill>
              </a:defRPr>
            </a:lvl5pPr>
            <a:lvl6pPr lvl="5" algn="ctr" rtl="0">
              <a:lnSpc>
                <a:spcPct val="100000"/>
              </a:lnSpc>
              <a:spcBef>
                <a:spcPts val="0"/>
              </a:spcBef>
              <a:spcAft>
                <a:spcPts val="0"/>
              </a:spcAft>
              <a:buClr>
                <a:schemeClr val="accent4"/>
              </a:buClr>
              <a:buSzPts val="1600"/>
              <a:buNone/>
              <a:defRPr sz="1600" b="1">
                <a:solidFill>
                  <a:schemeClr val="accent4"/>
                </a:solidFill>
              </a:defRPr>
            </a:lvl6pPr>
            <a:lvl7pPr lvl="6" algn="ctr" rtl="0">
              <a:lnSpc>
                <a:spcPct val="100000"/>
              </a:lnSpc>
              <a:spcBef>
                <a:spcPts val="0"/>
              </a:spcBef>
              <a:spcAft>
                <a:spcPts val="0"/>
              </a:spcAft>
              <a:buClr>
                <a:schemeClr val="accent4"/>
              </a:buClr>
              <a:buSzPts val="1600"/>
              <a:buNone/>
              <a:defRPr sz="1600" b="1">
                <a:solidFill>
                  <a:schemeClr val="accent4"/>
                </a:solidFill>
              </a:defRPr>
            </a:lvl7pPr>
            <a:lvl8pPr lvl="7" algn="ctr" rtl="0">
              <a:lnSpc>
                <a:spcPct val="100000"/>
              </a:lnSpc>
              <a:spcBef>
                <a:spcPts val="0"/>
              </a:spcBef>
              <a:spcAft>
                <a:spcPts val="0"/>
              </a:spcAft>
              <a:buClr>
                <a:schemeClr val="accent4"/>
              </a:buClr>
              <a:buSzPts val="1600"/>
              <a:buNone/>
              <a:defRPr sz="1600" b="1">
                <a:solidFill>
                  <a:schemeClr val="accent4"/>
                </a:solidFill>
              </a:defRPr>
            </a:lvl8pPr>
            <a:lvl9pPr lvl="8" algn="ctr"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184" name="Google Shape;184;p25"/>
          <p:cNvSpPr txBox="1">
            <a:spLocks noGrp="1"/>
          </p:cNvSpPr>
          <p:nvPr>
            <p:ph type="subTitle" idx="14"/>
          </p:nvPr>
        </p:nvSpPr>
        <p:spPr>
          <a:xfrm>
            <a:off x="6365525" y="4039925"/>
            <a:ext cx="2065200" cy="559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5" name="Google Shape;185;p25"/>
          <p:cNvSpPr txBox="1">
            <a:spLocks noGrp="1"/>
          </p:cNvSpPr>
          <p:nvPr>
            <p:ph type="subTitle" idx="15"/>
          </p:nvPr>
        </p:nvSpPr>
        <p:spPr>
          <a:xfrm>
            <a:off x="6365534" y="3698953"/>
            <a:ext cx="20652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600"/>
              <a:buNone/>
              <a:defRPr b="1">
                <a:solidFill>
                  <a:schemeClr val="accent4"/>
                </a:solidFill>
              </a:defRPr>
            </a:lvl1pPr>
            <a:lvl2pPr lvl="1" algn="ctr" rtl="0">
              <a:lnSpc>
                <a:spcPct val="100000"/>
              </a:lnSpc>
              <a:spcBef>
                <a:spcPts val="0"/>
              </a:spcBef>
              <a:spcAft>
                <a:spcPts val="0"/>
              </a:spcAft>
              <a:buClr>
                <a:schemeClr val="accent4"/>
              </a:buClr>
              <a:buSzPts val="1600"/>
              <a:buNone/>
              <a:defRPr sz="1600" b="1">
                <a:solidFill>
                  <a:schemeClr val="accent4"/>
                </a:solidFill>
              </a:defRPr>
            </a:lvl2pPr>
            <a:lvl3pPr lvl="2" algn="ctr" rtl="0">
              <a:lnSpc>
                <a:spcPct val="100000"/>
              </a:lnSpc>
              <a:spcBef>
                <a:spcPts val="0"/>
              </a:spcBef>
              <a:spcAft>
                <a:spcPts val="0"/>
              </a:spcAft>
              <a:buClr>
                <a:schemeClr val="accent4"/>
              </a:buClr>
              <a:buSzPts val="1600"/>
              <a:buNone/>
              <a:defRPr sz="1600" b="1">
                <a:solidFill>
                  <a:schemeClr val="accent4"/>
                </a:solidFill>
              </a:defRPr>
            </a:lvl3pPr>
            <a:lvl4pPr lvl="3" algn="ctr" rtl="0">
              <a:lnSpc>
                <a:spcPct val="100000"/>
              </a:lnSpc>
              <a:spcBef>
                <a:spcPts val="0"/>
              </a:spcBef>
              <a:spcAft>
                <a:spcPts val="0"/>
              </a:spcAft>
              <a:buClr>
                <a:schemeClr val="accent4"/>
              </a:buClr>
              <a:buSzPts val="1600"/>
              <a:buNone/>
              <a:defRPr sz="1600" b="1">
                <a:solidFill>
                  <a:schemeClr val="accent4"/>
                </a:solidFill>
              </a:defRPr>
            </a:lvl4pPr>
            <a:lvl5pPr lvl="4" algn="ctr" rtl="0">
              <a:lnSpc>
                <a:spcPct val="100000"/>
              </a:lnSpc>
              <a:spcBef>
                <a:spcPts val="0"/>
              </a:spcBef>
              <a:spcAft>
                <a:spcPts val="0"/>
              </a:spcAft>
              <a:buClr>
                <a:schemeClr val="accent4"/>
              </a:buClr>
              <a:buSzPts val="1600"/>
              <a:buNone/>
              <a:defRPr sz="1600" b="1">
                <a:solidFill>
                  <a:schemeClr val="accent4"/>
                </a:solidFill>
              </a:defRPr>
            </a:lvl5pPr>
            <a:lvl6pPr lvl="5" algn="ctr" rtl="0">
              <a:lnSpc>
                <a:spcPct val="100000"/>
              </a:lnSpc>
              <a:spcBef>
                <a:spcPts val="0"/>
              </a:spcBef>
              <a:spcAft>
                <a:spcPts val="0"/>
              </a:spcAft>
              <a:buClr>
                <a:schemeClr val="accent4"/>
              </a:buClr>
              <a:buSzPts val="1600"/>
              <a:buNone/>
              <a:defRPr sz="1600" b="1">
                <a:solidFill>
                  <a:schemeClr val="accent4"/>
                </a:solidFill>
              </a:defRPr>
            </a:lvl6pPr>
            <a:lvl7pPr lvl="6" algn="ctr" rtl="0">
              <a:lnSpc>
                <a:spcPct val="100000"/>
              </a:lnSpc>
              <a:spcBef>
                <a:spcPts val="0"/>
              </a:spcBef>
              <a:spcAft>
                <a:spcPts val="0"/>
              </a:spcAft>
              <a:buClr>
                <a:schemeClr val="accent4"/>
              </a:buClr>
              <a:buSzPts val="1600"/>
              <a:buNone/>
              <a:defRPr sz="1600" b="1">
                <a:solidFill>
                  <a:schemeClr val="accent4"/>
                </a:solidFill>
              </a:defRPr>
            </a:lvl7pPr>
            <a:lvl8pPr lvl="7" algn="ctr" rtl="0">
              <a:lnSpc>
                <a:spcPct val="100000"/>
              </a:lnSpc>
              <a:spcBef>
                <a:spcPts val="0"/>
              </a:spcBef>
              <a:spcAft>
                <a:spcPts val="0"/>
              </a:spcAft>
              <a:buClr>
                <a:schemeClr val="accent4"/>
              </a:buClr>
              <a:buSzPts val="1600"/>
              <a:buNone/>
              <a:defRPr sz="1600" b="1">
                <a:solidFill>
                  <a:schemeClr val="accent4"/>
                </a:solidFill>
              </a:defRPr>
            </a:lvl8pPr>
            <a:lvl9pPr lvl="8" algn="ctr" rtl="0">
              <a:lnSpc>
                <a:spcPct val="100000"/>
              </a:lnSpc>
              <a:spcBef>
                <a:spcPts val="0"/>
              </a:spcBef>
              <a:spcAft>
                <a:spcPts val="0"/>
              </a:spcAft>
              <a:buClr>
                <a:schemeClr val="accent4"/>
              </a:buClr>
              <a:buSzPts val="1600"/>
              <a:buNone/>
              <a:defRPr sz="1600" b="1">
                <a:solidFill>
                  <a:schemeClr val="accent4"/>
                </a:solidFill>
              </a:defRPr>
            </a:lvl9pPr>
          </a:lstStyle>
          <a:p>
            <a:endParaRPr/>
          </a:p>
        </p:txBody>
      </p:sp>
    </p:spTree>
    <p:extLst>
      <p:ext uri="{BB962C8B-B14F-4D97-AF65-F5344CB8AC3E}">
        <p14:creationId xmlns:p14="http://schemas.microsoft.com/office/powerpoint/2010/main" val="208601379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One Column Text 2">
  <p:cSld name="One Column Text 2">
    <p:bg>
      <p:bgPr>
        <a:solidFill>
          <a:schemeClr val="accent6"/>
        </a:solidFill>
        <a:effectLst/>
      </p:bgPr>
    </p:bg>
    <p:spTree>
      <p:nvGrpSpPr>
        <p:cNvPr id="1" name="Shape 186"/>
        <p:cNvGrpSpPr/>
        <p:nvPr/>
      </p:nvGrpSpPr>
      <p:grpSpPr>
        <a:xfrm>
          <a:off x="0" y="0"/>
          <a:ext cx="0" cy="0"/>
          <a:chOff x="0" y="0"/>
          <a:chExt cx="0" cy="0"/>
        </a:xfrm>
      </p:grpSpPr>
      <p:sp>
        <p:nvSpPr>
          <p:cNvPr id="187" name="Google Shape;187;p26"/>
          <p:cNvSpPr txBox="1">
            <a:spLocks noGrp="1"/>
          </p:cNvSpPr>
          <p:nvPr>
            <p:ph type="subTitle" idx="1"/>
          </p:nvPr>
        </p:nvSpPr>
        <p:spPr>
          <a:xfrm>
            <a:off x="4572000" y="1668163"/>
            <a:ext cx="3858900" cy="2539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ctr" anchorCtr="0">
            <a:noAutofit/>
          </a:bodyPr>
          <a:lstStyle>
            <a:lvl1pPr lvl="0"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cxnSp>
        <p:nvCxnSpPr>
          <p:cNvPr id="188" name="Google Shape;188;p26"/>
          <p:cNvCxnSpPr/>
          <p:nvPr/>
        </p:nvCxnSpPr>
        <p:spPr>
          <a:xfrm rot="10800000">
            <a:off x="4571975" y="4554825"/>
            <a:ext cx="0" cy="584100"/>
          </a:xfrm>
          <a:prstGeom prst="straightConnector1">
            <a:avLst/>
          </a:prstGeom>
          <a:noFill/>
          <a:ln w="38100" cap="flat" cmpd="sng">
            <a:solidFill>
              <a:schemeClr val="accent4"/>
            </a:solidFill>
            <a:prstDash val="solid"/>
            <a:round/>
            <a:headEnd type="none" w="med" len="med"/>
            <a:tailEnd type="none" w="med" len="med"/>
          </a:ln>
        </p:spPr>
      </p:cxnSp>
      <p:sp>
        <p:nvSpPr>
          <p:cNvPr id="189" name="Google Shape;189;p26"/>
          <p:cNvSpPr/>
          <p:nvPr/>
        </p:nvSpPr>
        <p:spPr>
          <a:xfrm>
            <a:off x="0" y="542300"/>
            <a:ext cx="9144000" cy="55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6"/>
          <p:cNvSpPr txBox="1">
            <a:spLocks noGrp="1"/>
          </p:cNvSpPr>
          <p:nvPr>
            <p:ph type="title"/>
          </p:nvPr>
        </p:nvSpPr>
        <p:spPr>
          <a:xfrm>
            <a:off x="713225" y="585050"/>
            <a:ext cx="7717500" cy="47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000"/>
              <a:buFont typeface="Lexend Tera"/>
              <a:buNone/>
              <a:defRPr sz="2000">
                <a:solidFill>
                  <a:schemeClr val="lt1"/>
                </a:solidFill>
                <a:latin typeface="Lexend Tera"/>
                <a:ea typeface="Lexend Tera"/>
                <a:cs typeface="Lexend Tera"/>
                <a:sym typeface="Lexend Tera"/>
              </a:defRPr>
            </a:lvl1pPr>
            <a:lvl2pPr lvl="1" algn="ctr" rtl="0">
              <a:spcBef>
                <a:spcPts val="0"/>
              </a:spcBef>
              <a:spcAft>
                <a:spcPts val="0"/>
              </a:spcAft>
              <a:buClr>
                <a:schemeClr val="lt1"/>
              </a:buClr>
              <a:buSzPts val="2000"/>
              <a:buNone/>
              <a:defRPr sz="2000">
                <a:solidFill>
                  <a:schemeClr val="lt1"/>
                </a:solidFill>
              </a:defRPr>
            </a:lvl2pPr>
            <a:lvl3pPr lvl="2" algn="ctr" rtl="0">
              <a:spcBef>
                <a:spcPts val="0"/>
              </a:spcBef>
              <a:spcAft>
                <a:spcPts val="0"/>
              </a:spcAft>
              <a:buClr>
                <a:schemeClr val="lt1"/>
              </a:buClr>
              <a:buSzPts val="2000"/>
              <a:buNone/>
              <a:defRPr sz="2000">
                <a:solidFill>
                  <a:schemeClr val="lt1"/>
                </a:solidFill>
              </a:defRPr>
            </a:lvl3pPr>
            <a:lvl4pPr lvl="3" algn="ctr" rtl="0">
              <a:spcBef>
                <a:spcPts val="0"/>
              </a:spcBef>
              <a:spcAft>
                <a:spcPts val="0"/>
              </a:spcAft>
              <a:buClr>
                <a:schemeClr val="lt1"/>
              </a:buClr>
              <a:buSzPts val="2000"/>
              <a:buNone/>
              <a:defRPr sz="2000">
                <a:solidFill>
                  <a:schemeClr val="lt1"/>
                </a:solidFill>
              </a:defRPr>
            </a:lvl4pPr>
            <a:lvl5pPr lvl="4" algn="ctr" rtl="0">
              <a:spcBef>
                <a:spcPts val="0"/>
              </a:spcBef>
              <a:spcAft>
                <a:spcPts val="0"/>
              </a:spcAft>
              <a:buClr>
                <a:schemeClr val="lt1"/>
              </a:buClr>
              <a:buSzPts val="2000"/>
              <a:buNone/>
              <a:defRPr sz="2000">
                <a:solidFill>
                  <a:schemeClr val="lt1"/>
                </a:solidFill>
              </a:defRPr>
            </a:lvl5pPr>
            <a:lvl6pPr lvl="5" algn="ctr" rtl="0">
              <a:spcBef>
                <a:spcPts val="0"/>
              </a:spcBef>
              <a:spcAft>
                <a:spcPts val="0"/>
              </a:spcAft>
              <a:buClr>
                <a:schemeClr val="lt1"/>
              </a:buClr>
              <a:buSzPts val="2000"/>
              <a:buNone/>
              <a:defRPr sz="2000">
                <a:solidFill>
                  <a:schemeClr val="lt1"/>
                </a:solidFill>
              </a:defRPr>
            </a:lvl6pPr>
            <a:lvl7pPr lvl="6" algn="ctr" rtl="0">
              <a:spcBef>
                <a:spcPts val="0"/>
              </a:spcBef>
              <a:spcAft>
                <a:spcPts val="0"/>
              </a:spcAft>
              <a:buClr>
                <a:schemeClr val="lt1"/>
              </a:buClr>
              <a:buSzPts val="2000"/>
              <a:buNone/>
              <a:defRPr sz="2000">
                <a:solidFill>
                  <a:schemeClr val="lt1"/>
                </a:solidFill>
              </a:defRPr>
            </a:lvl7pPr>
            <a:lvl8pPr lvl="7" algn="ctr" rtl="0">
              <a:spcBef>
                <a:spcPts val="0"/>
              </a:spcBef>
              <a:spcAft>
                <a:spcPts val="0"/>
              </a:spcAft>
              <a:buClr>
                <a:schemeClr val="lt1"/>
              </a:buClr>
              <a:buSzPts val="2000"/>
              <a:buNone/>
              <a:defRPr sz="2000">
                <a:solidFill>
                  <a:schemeClr val="lt1"/>
                </a:solidFill>
              </a:defRPr>
            </a:lvl8pPr>
            <a:lvl9pPr lvl="8" algn="ctr" rtl="0">
              <a:spcBef>
                <a:spcPts val="0"/>
              </a:spcBef>
              <a:spcAft>
                <a:spcPts val="0"/>
              </a:spcAft>
              <a:buClr>
                <a:schemeClr val="lt1"/>
              </a:buClr>
              <a:buSzPts val="2000"/>
              <a:buNone/>
              <a:defRPr sz="2000">
                <a:solidFill>
                  <a:schemeClr val="lt1"/>
                </a:solidFill>
              </a:defRPr>
            </a:lvl9pPr>
          </a:lstStyle>
          <a:p>
            <a:endParaRPr/>
          </a:p>
        </p:txBody>
      </p:sp>
    </p:spTree>
    <p:extLst>
      <p:ext uri="{BB962C8B-B14F-4D97-AF65-F5344CB8AC3E}">
        <p14:creationId xmlns:p14="http://schemas.microsoft.com/office/powerpoint/2010/main" val="94919008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One Column Text 3">
  <p:cSld name="One Column Text 3">
    <p:bg>
      <p:bgPr>
        <a:solidFill>
          <a:schemeClr val="accent6"/>
        </a:solidFill>
        <a:effectLst/>
      </p:bgPr>
    </p:bg>
    <p:spTree>
      <p:nvGrpSpPr>
        <p:cNvPr id="1" name="Shape 191"/>
        <p:cNvGrpSpPr/>
        <p:nvPr/>
      </p:nvGrpSpPr>
      <p:grpSpPr>
        <a:xfrm>
          <a:off x="0" y="0"/>
          <a:ext cx="0" cy="0"/>
          <a:chOff x="0" y="0"/>
          <a:chExt cx="0" cy="0"/>
        </a:xfrm>
      </p:grpSpPr>
      <p:sp>
        <p:nvSpPr>
          <p:cNvPr id="192" name="Google Shape;192;p27"/>
          <p:cNvSpPr txBox="1">
            <a:spLocks noGrp="1"/>
          </p:cNvSpPr>
          <p:nvPr>
            <p:ph type="subTitle" idx="1"/>
          </p:nvPr>
        </p:nvSpPr>
        <p:spPr>
          <a:xfrm>
            <a:off x="713225" y="1668163"/>
            <a:ext cx="3858900" cy="2539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ctr" anchorCtr="0">
            <a:noAutofit/>
          </a:bodyPr>
          <a:lstStyle>
            <a:lvl1pPr lvl="0" algn="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cxnSp>
        <p:nvCxnSpPr>
          <p:cNvPr id="193" name="Google Shape;193;p27"/>
          <p:cNvCxnSpPr/>
          <p:nvPr/>
        </p:nvCxnSpPr>
        <p:spPr>
          <a:xfrm rot="10800000">
            <a:off x="4571975" y="4554825"/>
            <a:ext cx="0" cy="584100"/>
          </a:xfrm>
          <a:prstGeom prst="straightConnector1">
            <a:avLst/>
          </a:prstGeom>
          <a:noFill/>
          <a:ln w="38100" cap="flat" cmpd="sng">
            <a:solidFill>
              <a:schemeClr val="accent4"/>
            </a:solidFill>
            <a:prstDash val="solid"/>
            <a:round/>
            <a:headEnd type="none" w="med" len="med"/>
            <a:tailEnd type="none" w="med" len="med"/>
          </a:ln>
        </p:spPr>
      </p:cxnSp>
      <p:sp>
        <p:nvSpPr>
          <p:cNvPr id="194" name="Google Shape;194;p27"/>
          <p:cNvSpPr/>
          <p:nvPr/>
        </p:nvSpPr>
        <p:spPr>
          <a:xfrm>
            <a:off x="0" y="542300"/>
            <a:ext cx="9144000" cy="55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7"/>
          <p:cNvSpPr txBox="1">
            <a:spLocks noGrp="1"/>
          </p:cNvSpPr>
          <p:nvPr>
            <p:ph type="title"/>
          </p:nvPr>
        </p:nvSpPr>
        <p:spPr>
          <a:xfrm>
            <a:off x="713225" y="585050"/>
            <a:ext cx="7717500" cy="47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000"/>
              <a:buFont typeface="Lexend Tera"/>
              <a:buNone/>
              <a:defRPr sz="2000">
                <a:solidFill>
                  <a:schemeClr val="lt1"/>
                </a:solidFill>
                <a:latin typeface="Lexend Tera"/>
                <a:ea typeface="Lexend Tera"/>
                <a:cs typeface="Lexend Tera"/>
                <a:sym typeface="Lexend Tera"/>
              </a:defRPr>
            </a:lvl1pPr>
            <a:lvl2pPr lvl="1" algn="ctr" rtl="0">
              <a:spcBef>
                <a:spcPts val="0"/>
              </a:spcBef>
              <a:spcAft>
                <a:spcPts val="0"/>
              </a:spcAft>
              <a:buClr>
                <a:schemeClr val="lt1"/>
              </a:buClr>
              <a:buSzPts val="2000"/>
              <a:buNone/>
              <a:defRPr sz="2000">
                <a:solidFill>
                  <a:schemeClr val="lt1"/>
                </a:solidFill>
              </a:defRPr>
            </a:lvl2pPr>
            <a:lvl3pPr lvl="2" algn="ctr" rtl="0">
              <a:spcBef>
                <a:spcPts val="0"/>
              </a:spcBef>
              <a:spcAft>
                <a:spcPts val="0"/>
              </a:spcAft>
              <a:buClr>
                <a:schemeClr val="lt1"/>
              </a:buClr>
              <a:buSzPts val="2000"/>
              <a:buNone/>
              <a:defRPr sz="2000">
                <a:solidFill>
                  <a:schemeClr val="lt1"/>
                </a:solidFill>
              </a:defRPr>
            </a:lvl3pPr>
            <a:lvl4pPr lvl="3" algn="ctr" rtl="0">
              <a:spcBef>
                <a:spcPts val="0"/>
              </a:spcBef>
              <a:spcAft>
                <a:spcPts val="0"/>
              </a:spcAft>
              <a:buClr>
                <a:schemeClr val="lt1"/>
              </a:buClr>
              <a:buSzPts val="2000"/>
              <a:buNone/>
              <a:defRPr sz="2000">
                <a:solidFill>
                  <a:schemeClr val="lt1"/>
                </a:solidFill>
              </a:defRPr>
            </a:lvl4pPr>
            <a:lvl5pPr lvl="4" algn="ctr" rtl="0">
              <a:spcBef>
                <a:spcPts val="0"/>
              </a:spcBef>
              <a:spcAft>
                <a:spcPts val="0"/>
              </a:spcAft>
              <a:buClr>
                <a:schemeClr val="lt1"/>
              </a:buClr>
              <a:buSzPts val="2000"/>
              <a:buNone/>
              <a:defRPr sz="2000">
                <a:solidFill>
                  <a:schemeClr val="lt1"/>
                </a:solidFill>
              </a:defRPr>
            </a:lvl5pPr>
            <a:lvl6pPr lvl="5" algn="ctr" rtl="0">
              <a:spcBef>
                <a:spcPts val="0"/>
              </a:spcBef>
              <a:spcAft>
                <a:spcPts val="0"/>
              </a:spcAft>
              <a:buClr>
                <a:schemeClr val="lt1"/>
              </a:buClr>
              <a:buSzPts val="2000"/>
              <a:buNone/>
              <a:defRPr sz="2000">
                <a:solidFill>
                  <a:schemeClr val="lt1"/>
                </a:solidFill>
              </a:defRPr>
            </a:lvl6pPr>
            <a:lvl7pPr lvl="6" algn="ctr" rtl="0">
              <a:spcBef>
                <a:spcPts val="0"/>
              </a:spcBef>
              <a:spcAft>
                <a:spcPts val="0"/>
              </a:spcAft>
              <a:buClr>
                <a:schemeClr val="lt1"/>
              </a:buClr>
              <a:buSzPts val="2000"/>
              <a:buNone/>
              <a:defRPr sz="2000">
                <a:solidFill>
                  <a:schemeClr val="lt1"/>
                </a:solidFill>
              </a:defRPr>
            </a:lvl7pPr>
            <a:lvl8pPr lvl="7" algn="ctr" rtl="0">
              <a:spcBef>
                <a:spcPts val="0"/>
              </a:spcBef>
              <a:spcAft>
                <a:spcPts val="0"/>
              </a:spcAft>
              <a:buClr>
                <a:schemeClr val="lt1"/>
              </a:buClr>
              <a:buSzPts val="2000"/>
              <a:buNone/>
              <a:defRPr sz="2000">
                <a:solidFill>
                  <a:schemeClr val="lt1"/>
                </a:solidFill>
              </a:defRPr>
            </a:lvl8pPr>
            <a:lvl9pPr lvl="8" algn="ctr" rtl="0">
              <a:spcBef>
                <a:spcPts val="0"/>
              </a:spcBef>
              <a:spcAft>
                <a:spcPts val="0"/>
              </a:spcAft>
              <a:buClr>
                <a:schemeClr val="lt1"/>
              </a:buClr>
              <a:buSzPts val="2000"/>
              <a:buNone/>
              <a:defRPr sz="2000">
                <a:solidFill>
                  <a:schemeClr val="lt1"/>
                </a:solidFill>
              </a:defRPr>
            </a:lvl9pPr>
          </a:lstStyle>
          <a:p>
            <a:endParaRPr/>
          </a:p>
        </p:txBody>
      </p:sp>
    </p:spTree>
    <p:extLst>
      <p:ext uri="{BB962C8B-B14F-4D97-AF65-F5344CB8AC3E}">
        <p14:creationId xmlns:p14="http://schemas.microsoft.com/office/powerpoint/2010/main" val="105749261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Main point 2">
  <p:cSld name="Main point 2">
    <p:bg>
      <p:bgPr>
        <a:solidFill>
          <a:schemeClr val="accent4"/>
        </a:solidFill>
        <a:effectLst/>
      </p:bgPr>
    </p:bg>
    <p:spTree>
      <p:nvGrpSpPr>
        <p:cNvPr id="1" name="Shape 196"/>
        <p:cNvGrpSpPr/>
        <p:nvPr/>
      </p:nvGrpSpPr>
      <p:grpSpPr>
        <a:xfrm>
          <a:off x="0" y="0"/>
          <a:ext cx="0" cy="0"/>
          <a:chOff x="0" y="0"/>
          <a:chExt cx="0" cy="0"/>
        </a:xfrm>
      </p:grpSpPr>
      <p:sp>
        <p:nvSpPr>
          <p:cNvPr id="197" name="Google Shape;197;p28"/>
          <p:cNvSpPr/>
          <p:nvPr/>
        </p:nvSpPr>
        <p:spPr>
          <a:xfrm>
            <a:off x="-41200" y="1046850"/>
            <a:ext cx="9226500" cy="30498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8"/>
          <p:cNvSpPr txBox="1">
            <a:spLocks noGrp="1"/>
          </p:cNvSpPr>
          <p:nvPr>
            <p:ph type="ctrTitle"/>
          </p:nvPr>
        </p:nvSpPr>
        <p:spPr>
          <a:xfrm>
            <a:off x="1316700" y="1451400"/>
            <a:ext cx="6510600" cy="2240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000"/>
              <a:buFont typeface="Lexend Tera"/>
              <a:buNone/>
              <a:defRPr sz="7000">
                <a:latin typeface="Lexend Tera"/>
                <a:ea typeface="Lexend Tera"/>
                <a:cs typeface="Lexend Tera"/>
                <a:sym typeface="Lexend Tera"/>
              </a:defRPr>
            </a:lvl1pPr>
            <a:lvl2pPr lvl="1" algn="ctr" rtl="0">
              <a:spcBef>
                <a:spcPts val="0"/>
              </a:spcBef>
              <a:spcAft>
                <a:spcPts val="0"/>
              </a:spcAft>
              <a:buClr>
                <a:schemeClr val="accent4"/>
              </a:buClr>
              <a:buSzPts val="5200"/>
              <a:buNone/>
              <a:defRPr sz="5200">
                <a:solidFill>
                  <a:schemeClr val="accent4"/>
                </a:solidFill>
              </a:defRPr>
            </a:lvl2pPr>
            <a:lvl3pPr lvl="2" algn="ctr" rtl="0">
              <a:spcBef>
                <a:spcPts val="0"/>
              </a:spcBef>
              <a:spcAft>
                <a:spcPts val="0"/>
              </a:spcAft>
              <a:buClr>
                <a:schemeClr val="accent4"/>
              </a:buClr>
              <a:buSzPts val="5200"/>
              <a:buNone/>
              <a:defRPr sz="5200">
                <a:solidFill>
                  <a:schemeClr val="accent4"/>
                </a:solidFill>
              </a:defRPr>
            </a:lvl3pPr>
            <a:lvl4pPr lvl="3" algn="ctr" rtl="0">
              <a:spcBef>
                <a:spcPts val="0"/>
              </a:spcBef>
              <a:spcAft>
                <a:spcPts val="0"/>
              </a:spcAft>
              <a:buClr>
                <a:schemeClr val="accent4"/>
              </a:buClr>
              <a:buSzPts val="5200"/>
              <a:buNone/>
              <a:defRPr sz="5200">
                <a:solidFill>
                  <a:schemeClr val="accent4"/>
                </a:solidFill>
              </a:defRPr>
            </a:lvl4pPr>
            <a:lvl5pPr lvl="4" algn="ctr" rtl="0">
              <a:spcBef>
                <a:spcPts val="0"/>
              </a:spcBef>
              <a:spcAft>
                <a:spcPts val="0"/>
              </a:spcAft>
              <a:buClr>
                <a:schemeClr val="accent4"/>
              </a:buClr>
              <a:buSzPts val="5200"/>
              <a:buNone/>
              <a:defRPr sz="5200">
                <a:solidFill>
                  <a:schemeClr val="accent4"/>
                </a:solidFill>
              </a:defRPr>
            </a:lvl5pPr>
            <a:lvl6pPr lvl="5" algn="ctr" rtl="0">
              <a:spcBef>
                <a:spcPts val="0"/>
              </a:spcBef>
              <a:spcAft>
                <a:spcPts val="0"/>
              </a:spcAft>
              <a:buClr>
                <a:schemeClr val="accent4"/>
              </a:buClr>
              <a:buSzPts val="5200"/>
              <a:buNone/>
              <a:defRPr sz="5200">
                <a:solidFill>
                  <a:schemeClr val="accent4"/>
                </a:solidFill>
              </a:defRPr>
            </a:lvl6pPr>
            <a:lvl7pPr lvl="6" algn="ctr" rtl="0">
              <a:spcBef>
                <a:spcPts val="0"/>
              </a:spcBef>
              <a:spcAft>
                <a:spcPts val="0"/>
              </a:spcAft>
              <a:buClr>
                <a:schemeClr val="accent4"/>
              </a:buClr>
              <a:buSzPts val="5200"/>
              <a:buNone/>
              <a:defRPr sz="5200">
                <a:solidFill>
                  <a:schemeClr val="accent4"/>
                </a:solidFill>
              </a:defRPr>
            </a:lvl7pPr>
            <a:lvl8pPr lvl="7" algn="ctr" rtl="0">
              <a:spcBef>
                <a:spcPts val="0"/>
              </a:spcBef>
              <a:spcAft>
                <a:spcPts val="0"/>
              </a:spcAft>
              <a:buClr>
                <a:schemeClr val="accent4"/>
              </a:buClr>
              <a:buSzPts val="5200"/>
              <a:buNone/>
              <a:defRPr sz="5200">
                <a:solidFill>
                  <a:schemeClr val="accent4"/>
                </a:solidFill>
              </a:defRPr>
            </a:lvl8pPr>
            <a:lvl9pPr lvl="8" algn="ctr" rtl="0">
              <a:spcBef>
                <a:spcPts val="0"/>
              </a:spcBef>
              <a:spcAft>
                <a:spcPts val="0"/>
              </a:spcAft>
              <a:buClr>
                <a:schemeClr val="accent4"/>
              </a:buClr>
              <a:buSzPts val="5200"/>
              <a:buNone/>
              <a:defRPr sz="5200">
                <a:solidFill>
                  <a:schemeClr val="accent4"/>
                </a:solidFill>
              </a:defRPr>
            </a:lvl9pPr>
          </a:lstStyle>
          <a:p>
            <a:endParaRPr/>
          </a:p>
        </p:txBody>
      </p:sp>
      <p:cxnSp>
        <p:nvCxnSpPr>
          <p:cNvPr id="199" name="Google Shape;199;p28"/>
          <p:cNvCxnSpPr/>
          <p:nvPr/>
        </p:nvCxnSpPr>
        <p:spPr>
          <a:xfrm rot="10800000">
            <a:off x="4572000" y="3791850"/>
            <a:ext cx="0" cy="304800"/>
          </a:xfrm>
          <a:prstGeom prst="straightConnector1">
            <a:avLst/>
          </a:prstGeom>
          <a:noFill/>
          <a:ln w="38100" cap="flat" cmpd="sng">
            <a:solidFill>
              <a:schemeClr val="accent4"/>
            </a:solidFill>
            <a:prstDash val="solid"/>
            <a:round/>
            <a:headEnd type="none" w="med" len="med"/>
            <a:tailEnd type="none" w="med" len="med"/>
          </a:ln>
        </p:spPr>
      </p:cxnSp>
      <p:cxnSp>
        <p:nvCxnSpPr>
          <p:cNvPr id="200" name="Google Shape;200;p28"/>
          <p:cNvCxnSpPr/>
          <p:nvPr/>
        </p:nvCxnSpPr>
        <p:spPr>
          <a:xfrm rot="10800000">
            <a:off x="4572000" y="1046850"/>
            <a:ext cx="0" cy="304800"/>
          </a:xfrm>
          <a:prstGeom prst="straightConnector1">
            <a:avLst/>
          </a:prstGeom>
          <a:noFill/>
          <a:ln w="38100" cap="flat" cmpd="sng">
            <a:solidFill>
              <a:schemeClr val="accent4"/>
            </a:solidFill>
            <a:prstDash val="solid"/>
            <a:round/>
            <a:headEnd type="none" w="med" len="med"/>
            <a:tailEnd type="none" w="med" len="med"/>
          </a:ln>
        </p:spPr>
      </p:cxnSp>
    </p:spTree>
    <p:extLst>
      <p:ext uri="{BB962C8B-B14F-4D97-AF65-F5344CB8AC3E}">
        <p14:creationId xmlns:p14="http://schemas.microsoft.com/office/powerpoint/2010/main" val="276824878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Percentages">
  <p:cSld name="Percentages">
    <p:bg>
      <p:bgPr>
        <a:solidFill>
          <a:schemeClr val="accent6"/>
        </a:solidFill>
        <a:effectLst/>
      </p:bgPr>
    </p:bg>
    <p:spTree>
      <p:nvGrpSpPr>
        <p:cNvPr id="1" name="Shape 201"/>
        <p:cNvGrpSpPr/>
        <p:nvPr/>
      </p:nvGrpSpPr>
      <p:grpSpPr>
        <a:xfrm>
          <a:off x="0" y="0"/>
          <a:ext cx="0" cy="0"/>
          <a:chOff x="0" y="0"/>
          <a:chExt cx="0" cy="0"/>
        </a:xfrm>
      </p:grpSpPr>
      <p:sp>
        <p:nvSpPr>
          <p:cNvPr id="202" name="Google Shape;202;p29"/>
          <p:cNvSpPr/>
          <p:nvPr/>
        </p:nvSpPr>
        <p:spPr>
          <a:xfrm>
            <a:off x="0" y="542300"/>
            <a:ext cx="9144000" cy="55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9"/>
          <p:cNvSpPr txBox="1">
            <a:spLocks noGrp="1"/>
          </p:cNvSpPr>
          <p:nvPr>
            <p:ph type="subTitle" idx="1"/>
          </p:nvPr>
        </p:nvSpPr>
        <p:spPr>
          <a:xfrm>
            <a:off x="713225" y="3725575"/>
            <a:ext cx="2076600" cy="7347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4" name="Google Shape;204;p29"/>
          <p:cNvSpPr txBox="1">
            <a:spLocks noGrp="1"/>
          </p:cNvSpPr>
          <p:nvPr>
            <p:ph type="subTitle" idx="2"/>
          </p:nvPr>
        </p:nvSpPr>
        <p:spPr>
          <a:xfrm>
            <a:off x="713225" y="3355000"/>
            <a:ext cx="2076600" cy="4740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4"/>
              </a:buClr>
              <a:buSzPts val="1600"/>
              <a:buNone/>
              <a:defRPr b="1">
                <a:solidFill>
                  <a:schemeClr val="accent2"/>
                </a:solidFill>
              </a:defRPr>
            </a:lvl1pPr>
            <a:lvl2pPr lvl="1" algn="ctr" rtl="0">
              <a:lnSpc>
                <a:spcPct val="100000"/>
              </a:lnSpc>
              <a:spcBef>
                <a:spcPts val="0"/>
              </a:spcBef>
              <a:spcAft>
                <a:spcPts val="0"/>
              </a:spcAft>
              <a:buClr>
                <a:schemeClr val="accent4"/>
              </a:buClr>
              <a:buSzPts val="1600"/>
              <a:buNone/>
              <a:defRPr sz="1600" b="1">
                <a:solidFill>
                  <a:schemeClr val="accent4"/>
                </a:solidFill>
              </a:defRPr>
            </a:lvl2pPr>
            <a:lvl3pPr lvl="2" algn="ctr" rtl="0">
              <a:lnSpc>
                <a:spcPct val="100000"/>
              </a:lnSpc>
              <a:spcBef>
                <a:spcPts val="0"/>
              </a:spcBef>
              <a:spcAft>
                <a:spcPts val="0"/>
              </a:spcAft>
              <a:buClr>
                <a:schemeClr val="accent4"/>
              </a:buClr>
              <a:buSzPts val="1600"/>
              <a:buNone/>
              <a:defRPr sz="1600" b="1">
                <a:solidFill>
                  <a:schemeClr val="accent4"/>
                </a:solidFill>
              </a:defRPr>
            </a:lvl3pPr>
            <a:lvl4pPr lvl="3" algn="ctr" rtl="0">
              <a:lnSpc>
                <a:spcPct val="100000"/>
              </a:lnSpc>
              <a:spcBef>
                <a:spcPts val="0"/>
              </a:spcBef>
              <a:spcAft>
                <a:spcPts val="0"/>
              </a:spcAft>
              <a:buClr>
                <a:schemeClr val="accent4"/>
              </a:buClr>
              <a:buSzPts val="1600"/>
              <a:buNone/>
              <a:defRPr sz="1600" b="1">
                <a:solidFill>
                  <a:schemeClr val="accent4"/>
                </a:solidFill>
              </a:defRPr>
            </a:lvl4pPr>
            <a:lvl5pPr lvl="4" algn="ctr" rtl="0">
              <a:lnSpc>
                <a:spcPct val="100000"/>
              </a:lnSpc>
              <a:spcBef>
                <a:spcPts val="0"/>
              </a:spcBef>
              <a:spcAft>
                <a:spcPts val="0"/>
              </a:spcAft>
              <a:buClr>
                <a:schemeClr val="accent4"/>
              </a:buClr>
              <a:buSzPts val="1600"/>
              <a:buNone/>
              <a:defRPr sz="1600" b="1">
                <a:solidFill>
                  <a:schemeClr val="accent4"/>
                </a:solidFill>
              </a:defRPr>
            </a:lvl5pPr>
            <a:lvl6pPr lvl="5" algn="ctr" rtl="0">
              <a:lnSpc>
                <a:spcPct val="100000"/>
              </a:lnSpc>
              <a:spcBef>
                <a:spcPts val="0"/>
              </a:spcBef>
              <a:spcAft>
                <a:spcPts val="0"/>
              </a:spcAft>
              <a:buClr>
                <a:schemeClr val="accent4"/>
              </a:buClr>
              <a:buSzPts val="1600"/>
              <a:buNone/>
              <a:defRPr sz="1600" b="1">
                <a:solidFill>
                  <a:schemeClr val="accent4"/>
                </a:solidFill>
              </a:defRPr>
            </a:lvl6pPr>
            <a:lvl7pPr lvl="6" algn="ctr" rtl="0">
              <a:lnSpc>
                <a:spcPct val="100000"/>
              </a:lnSpc>
              <a:spcBef>
                <a:spcPts val="0"/>
              </a:spcBef>
              <a:spcAft>
                <a:spcPts val="0"/>
              </a:spcAft>
              <a:buClr>
                <a:schemeClr val="accent4"/>
              </a:buClr>
              <a:buSzPts val="1600"/>
              <a:buNone/>
              <a:defRPr sz="1600" b="1">
                <a:solidFill>
                  <a:schemeClr val="accent4"/>
                </a:solidFill>
              </a:defRPr>
            </a:lvl7pPr>
            <a:lvl8pPr lvl="7" algn="ctr" rtl="0">
              <a:lnSpc>
                <a:spcPct val="100000"/>
              </a:lnSpc>
              <a:spcBef>
                <a:spcPts val="0"/>
              </a:spcBef>
              <a:spcAft>
                <a:spcPts val="0"/>
              </a:spcAft>
              <a:buClr>
                <a:schemeClr val="accent4"/>
              </a:buClr>
              <a:buSzPts val="1600"/>
              <a:buNone/>
              <a:defRPr sz="1600" b="1">
                <a:solidFill>
                  <a:schemeClr val="accent4"/>
                </a:solidFill>
              </a:defRPr>
            </a:lvl8pPr>
            <a:lvl9pPr lvl="8" algn="ctr"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205" name="Google Shape;205;p29"/>
          <p:cNvSpPr txBox="1">
            <a:spLocks noGrp="1"/>
          </p:cNvSpPr>
          <p:nvPr>
            <p:ph type="title"/>
          </p:nvPr>
        </p:nvSpPr>
        <p:spPr>
          <a:xfrm>
            <a:off x="713225" y="585050"/>
            <a:ext cx="7717500" cy="47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000"/>
              <a:buFont typeface="Lexend Tera"/>
              <a:buNone/>
              <a:defRPr sz="2000">
                <a:solidFill>
                  <a:schemeClr val="lt1"/>
                </a:solidFill>
                <a:latin typeface="Lexend Tera"/>
                <a:ea typeface="Lexend Tera"/>
                <a:cs typeface="Lexend Tera"/>
                <a:sym typeface="Lexend Tera"/>
              </a:defRPr>
            </a:lvl1pPr>
            <a:lvl2pPr lvl="1" algn="ctr" rtl="0">
              <a:spcBef>
                <a:spcPts val="0"/>
              </a:spcBef>
              <a:spcAft>
                <a:spcPts val="0"/>
              </a:spcAft>
              <a:buClr>
                <a:schemeClr val="lt1"/>
              </a:buClr>
              <a:buSzPts val="2000"/>
              <a:buNone/>
              <a:defRPr sz="2000">
                <a:solidFill>
                  <a:schemeClr val="lt1"/>
                </a:solidFill>
              </a:defRPr>
            </a:lvl2pPr>
            <a:lvl3pPr lvl="2" algn="ctr" rtl="0">
              <a:spcBef>
                <a:spcPts val="0"/>
              </a:spcBef>
              <a:spcAft>
                <a:spcPts val="0"/>
              </a:spcAft>
              <a:buClr>
                <a:schemeClr val="lt1"/>
              </a:buClr>
              <a:buSzPts val="2000"/>
              <a:buNone/>
              <a:defRPr sz="2000">
                <a:solidFill>
                  <a:schemeClr val="lt1"/>
                </a:solidFill>
              </a:defRPr>
            </a:lvl3pPr>
            <a:lvl4pPr lvl="3" algn="ctr" rtl="0">
              <a:spcBef>
                <a:spcPts val="0"/>
              </a:spcBef>
              <a:spcAft>
                <a:spcPts val="0"/>
              </a:spcAft>
              <a:buClr>
                <a:schemeClr val="lt1"/>
              </a:buClr>
              <a:buSzPts val="2000"/>
              <a:buNone/>
              <a:defRPr sz="2000">
                <a:solidFill>
                  <a:schemeClr val="lt1"/>
                </a:solidFill>
              </a:defRPr>
            </a:lvl4pPr>
            <a:lvl5pPr lvl="4" algn="ctr" rtl="0">
              <a:spcBef>
                <a:spcPts val="0"/>
              </a:spcBef>
              <a:spcAft>
                <a:spcPts val="0"/>
              </a:spcAft>
              <a:buClr>
                <a:schemeClr val="lt1"/>
              </a:buClr>
              <a:buSzPts val="2000"/>
              <a:buNone/>
              <a:defRPr sz="2000">
                <a:solidFill>
                  <a:schemeClr val="lt1"/>
                </a:solidFill>
              </a:defRPr>
            </a:lvl5pPr>
            <a:lvl6pPr lvl="5" algn="ctr" rtl="0">
              <a:spcBef>
                <a:spcPts val="0"/>
              </a:spcBef>
              <a:spcAft>
                <a:spcPts val="0"/>
              </a:spcAft>
              <a:buClr>
                <a:schemeClr val="lt1"/>
              </a:buClr>
              <a:buSzPts val="2000"/>
              <a:buNone/>
              <a:defRPr sz="2000">
                <a:solidFill>
                  <a:schemeClr val="lt1"/>
                </a:solidFill>
              </a:defRPr>
            </a:lvl6pPr>
            <a:lvl7pPr lvl="6" algn="ctr" rtl="0">
              <a:spcBef>
                <a:spcPts val="0"/>
              </a:spcBef>
              <a:spcAft>
                <a:spcPts val="0"/>
              </a:spcAft>
              <a:buClr>
                <a:schemeClr val="lt1"/>
              </a:buClr>
              <a:buSzPts val="2000"/>
              <a:buNone/>
              <a:defRPr sz="2000">
                <a:solidFill>
                  <a:schemeClr val="lt1"/>
                </a:solidFill>
              </a:defRPr>
            </a:lvl7pPr>
            <a:lvl8pPr lvl="7" algn="ctr" rtl="0">
              <a:spcBef>
                <a:spcPts val="0"/>
              </a:spcBef>
              <a:spcAft>
                <a:spcPts val="0"/>
              </a:spcAft>
              <a:buClr>
                <a:schemeClr val="lt1"/>
              </a:buClr>
              <a:buSzPts val="2000"/>
              <a:buNone/>
              <a:defRPr sz="2000">
                <a:solidFill>
                  <a:schemeClr val="lt1"/>
                </a:solidFill>
              </a:defRPr>
            </a:lvl8pPr>
            <a:lvl9pPr lvl="8" algn="ctr" rtl="0">
              <a:spcBef>
                <a:spcPts val="0"/>
              </a:spcBef>
              <a:spcAft>
                <a:spcPts val="0"/>
              </a:spcAft>
              <a:buClr>
                <a:schemeClr val="lt1"/>
              </a:buClr>
              <a:buSzPts val="2000"/>
              <a:buNone/>
              <a:defRPr sz="2000">
                <a:solidFill>
                  <a:schemeClr val="lt1"/>
                </a:solidFill>
              </a:defRPr>
            </a:lvl9pPr>
          </a:lstStyle>
          <a:p>
            <a:endParaRPr/>
          </a:p>
        </p:txBody>
      </p:sp>
      <p:sp>
        <p:nvSpPr>
          <p:cNvPr id="206" name="Google Shape;206;p29"/>
          <p:cNvSpPr txBox="1">
            <a:spLocks noGrp="1"/>
          </p:cNvSpPr>
          <p:nvPr>
            <p:ph type="title" idx="3" hasCustomPrompt="1"/>
          </p:nvPr>
        </p:nvSpPr>
        <p:spPr>
          <a:xfrm>
            <a:off x="713225" y="1875338"/>
            <a:ext cx="2076600" cy="1104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000"/>
              <a:buFont typeface="Lexend Tera"/>
              <a:buNone/>
              <a:defRPr sz="3000">
                <a:solidFill>
                  <a:schemeClr val="lt1"/>
                </a:solidFill>
                <a:latin typeface="Lexend Tera"/>
                <a:ea typeface="Lexend Tera"/>
                <a:cs typeface="Lexend Tera"/>
                <a:sym typeface="Lexend Tera"/>
              </a:defRPr>
            </a:lvl1pPr>
            <a:lvl2pPr lvl="1" algn="ctr" rtl="0">
              <a:spcBef>
                <a:spcPts val="0"/>
              </a:spcBef>
              <a:spcAft>
                <a:spcPts val="0"/>
              </a:spcAft>
              <a:buClr>
                <a:schemeClr val="accent4"/>
              </a:buClr>
              <a:buSzPts val="12000"/>
              <a:buFont typeface="Lexend Tera"/>
              <a:buNone/>
              <a:defRPr sz="12000">
                <a:solidFill>
                  <a:schemeClr val="accent4"/>
                </a:solidFill>
                <a:latin typeface="Lexend Tera"/>
                <a:ea typeface="Lexend Tera"/>
                <a:cs typeface="Lexend Tera"/>
                <a:sym typeface="Lexend Tera"/>
              </a:defRPr>
            </a:lvl2pPr>
            <a:lvl3pPr lvl="2" algn="ctr" rtl="0">
              <a:spcBef>
                <a:spcPts val="0"/>
              </a:spcBef>
              <a:spcAft>
                <a:spcPts val="0"/>
              </a:spcAft>
              <a:buClr>
                <a:schemeClr val="accent4"/>
              </a:buClr>
              <a:buSzPts val="12000"/>
              <a:buFont typeface="Lexend Tera"/>
              <a:buNone/>
              <a:defRPr sz="12000">
                <a:solidFill>
                  <a:schemeClr val="accent4"/>
                </a:solidFill>
                <a:latin typeface="Lexend Tera"/>
                <a:ea typeface="Lexend Tera"/>
                <a:cs typeface="Lexend Tera"/>
                <a:sym typeface="Lexend Tera"/>
              </a:defRPr>
            </a:lvl3pPr>
            <a:lvl4pPr lvl="3" algn="ctr" rtl="0">
              <a:spcBef>
                <a:spcPts val="0"/>
              </a:spcBef>
              <a:spcAft>
                <a:spcPts val="0"/>
              </a:spcAft>
              <a:buClr>
                <a:schemeClr val="accent4"/>
              </a:buClr>
              <a:buSzPts val="12000"/>
              <a:buFont typeface="Lexend Tera"/>
              <a:buNone/>
              <a:defRPr sz="12000">
                <a:solidFill>
                  <a:schemeClr val="accent4"/>
                </a:solidFill>
                <a:latin typeface="Lexend Tera"/>
                <a:ea typeface="Lexend Tera"/>
                <a:cs typeface="Lexend Tera"/>
                <a:sym typeface="Lexend Tera"/>
              </a:defRPr>
            </a:lvl4pPr>
            <a:lvl5pPr lvl="4" algn="ctr" rtl="0">
              <a:spcBef>
                <a:spcPts val="0"/>
              </a:spcBef>
              <a:spcAft>
                <a:spcPts val="0"/>
              </a:spcAft>
              <a:buClr>
                <a:schemeClr val="accent4"/>
              </a:buClr>
              <a:buSzPts val="12000"/>
              <a:buFont typeface="Lexend Tera"/>
              <a:buNone/>
              <a:defRPr sz="12000">
                <a:solidFill>
                  <a:schemeClr val="accent4"/>
                </a:solidFill>
                <a:latin typeface="Lexend Tera"/>
                <a:ea typeface="Lexend Tera"/>
                <a:cs typeface="Lexend Tera"/>
                <a:sym typeface="Lexend Tera"/>
              </a:defRPr>
            </a:lvl5pPr>
            <a:lvl6pPr lvl="5" algn="ctr" rtl="0">
              <a:spcBef>
                <a:spcPts val="0"/>
              </a:spcBef>
              <a:spcAft>
                <a:spcPts val="0"/>
              </a:spcAft>
              <a:buClr>
                <a:schemeClr val="accent4"/>
              </a:buClr>
              <a:buSzPts val="12000"/>
              <a:buFont typeface="Lexend Tera"/>
              <a:buNone/>
              <a:defRPr sz="12000">
                <a:solidFill>
                  <a:schemeClr val="accent4"/>
                </a:solidFill>
                <a:latin typeface="Lexend Tera"/>
                <a:ea typeface="Lexend Tera"/>
                <a:cs typeface="Lexend Tera"/>
                <a:sym typeface="Lexend Tera"/>
              </a:defRPr>
            </a:lvl6pPr>
            <a:lvl7pPr lvl="6" algn="ctr" rtl="0">
              <a:spcBef>
                <a:spcPts val="0"/>
              </a:spcBef>
              <a:spcAft>
                <a:spcPts val="0"/>
              </a:spcAft>
              <a:buClr>
                <a:schemeClr val="accent4"/>
              </a:buClr>
              <a:buSzPts val="12000"/>
              <a:buFont typeface="Lexend Tera"/>
              <a:buNone/>
              <a:defRPr sz="12000">
                <a:solidFill>
                  <a:schemeClr val="accent4"/>
                </a:solidFill>
                <a:latin typeface="Lexend Tera"/>
                <a:ea typeface="Lexend Tera"/>
                <a:cs typeface="Lexend Tera"/>
                <a:sym typeface="Lexend Tera"/>
              </a:defRPr>
            </a:lvl7pPr>
            <a:lvl8pPr lvl="7" algn="ctr" rtl="0">
              <a:spcBef>
                <a:spcPts val="0"/>
              </a:spcBef>
              <a:spcAft>
                <a:spcPts val="0"/>
              </a:spcAft>
              <a:buClr>
                <a:schemeClr val="accent4"/>
              </a:buClr>
              <a:buSzPts val="12000"/>
              <a:buFont typeface="Lexend Tera"/>
              <a:buNone/>
              <a:defRPr sz="12000">
                <a:solidFill>
                  <a:schemeClr val="accent4"/>
                </a:solidFill>
                <a:latin typeface="Lexend Tera"/>
                <a:ea typeface="Lexend Tera"/>
                <a:cs typeface="Lexend Tera"/>
                <a:sym typeface="Lexend Tera"/>
              </a:defRPr>
            </a:lvl8pPr>
            <a:lvl9pPr lvl="8" algn="ctr" rtl="0">
              <a:spcBef>
                <a:spcPts val="0"/>
              </a:spcBef>
              <a:spcAft>
                <a:spcPts val="0"/>
              </a:spcAft>
              <a:buClr>
                <a:schemeClr val="accent4"/>
              </a:buClr>
              <a:buSzPts val="12000"/>
              <a:buFont typeface="Lexend Tera"/>
              <a:buNone/>
              <a:defRPr sz="12000">
                <a:solidFill>
                  <a:schemeClr val="accent4"/>
                </a:solidFill>
                <a:latin typeface="Lexend Tera"/>
                <a:ea typeface="Lexend Tera"/>
                <a:cs typeface="Lexend Tera"/>
                <a:sym typeface="Lexend Tera"/>
              </a:defRPr>
            </a:lvl9pPr>
          </a:lstStyle>
          <a:p>
            <a:r>
              <a:t>xx%</a:t>
            </a:r>
          </a:p>
        </p:txBody>
      </p:sp>
      <p:sp>
        <p:nvSpPr>
          <p:cNvPr id="207" name="Google Shape;207;p29"/>
          <p:cNvSpPr txBox="1">
            <a:spLocks noGrp="1"/>
          </p:cNvSpPr>
          <p:nvPr>
            <p:ph type="subTitle" idx="4"/>
          </p:nvPr>
        </p:nvSpPr>
        <p:spPr>
          <a:xfrm>
            <a:off x="3533700" y="3725575"/>
            <a:ext cx="2076600" cy="7347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 name="Google Shape;208;p29"/>
          <p:cNvSpPr txBox="1">
            <a:spLocks noGrp="1"/>
          </p:cNvSpPr>
          <p:nvPr>
            <p:ph type="subTitle" idx="5"/>
          </p:nvPr>
        </p:nvSpPr>
        <p:spPr>
          <a:xfrm>
            <a:off x="3533700" y="3355000"/>
            <a:ext cx="2076600" cy="4740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4"/>
              </a:buClr>
              <a:buSzPts val="1600"/>
              <a:buNone/>
              <a:defRPr b="1">
                <a:solidFill>
                  <a:schemeClr val="accent5"/>
                </a:solidFill>
              </a:defRPr>
            </a:lvl1pPr>
            <a:lvl2pPr lvl="1" algn="ctr" rtl="0">
              <a:lnSpc>
                <a:spcPct val="100000"/>
              </a:lnSpc>
              <a:spcBef>
                <a:spcPts val="0"/>
              </a:spcBef>
              <a:spcAft>
                <a:spcPts val="0"/>
              </a:spcAft>
              <a:buClr>
                <a:schemeClr val="accent4"/>
              </a:buClr>
              <a:buSzPts val="1600"/>
              <a:buNone/>
              <a:defRPr sz="1600" b="1">
                <a:solidFill>
                  <a:schemeClr val="accent4"/>
                </a:solidFill>
              </a:defRPr>
            </a:lvl2pPr>
            <a:lvl3pPr lvl="2" algn="ctr" rtl="0">
              <a:lnSpc>
                <a:spcPct val="100000"/>
              </a:lnSpc>
              <a:spcBef>
                <a:spcPts val="0"/>
              </a:spcBef>
              <a:spcAft>
                <a:spcPts val="0"/>
              </a:spcAft>
              <a:buClr>
                <a:schemeClr val="accent4"/>
              </a:buClr>
              <a:buSzPts val="1600"/>
              <a:buNone/>
              <a:defRPr sz="1600" b="1">
                <a:solidFill>
                  <a:schemeClr val="accent4"/>
                </a:solidFill>
              </a:defRPr>
            </a:lvl3pPr>
            <a:lvl4pPr lvl="3" algn="ctr" rtl="0">
              <a:lnSpc>
                <a:spcPct val="100000"/>
              </a:lnSpc>
              <a:spcBef>
                <a:spcPts val="0"/>
              </a:spcBef>
              <a:spcAft>
                <a:spcPts val="0"/>
              </a:spcAft>
              <a:buClr>
                <a:schemeClr val="accent4"/>
              </a:buClr>
              <a:buSzPts val="1600"/>
              <a:buNone/>
              <a:defRPr sz="1600" b="1">
                <a:solidFill>
                  <a:schemeClr val="accent4"/>
                </a:solidFill>
              </a:defRPr>
            </a:lvl4pPr>
            <a:lvl5pPr lvl="4" algn="ctr" rtl="0">
              <a:lnSpc>
                <a:spcPct val="100000"/>
              </a:lnSpc>
              <a:spcBef>
                <a:spcPts val="0"/>
              </a:spcBef>
              <a:spcAft>
                <a:spcPts val="0"/>
              </a:spcAft>
              <a:buClr>
                <a:schemeClr val="accent4"/>
              </a:buClr>
              <a:buSzPts val="1600"/>
              <a:buNone/>
              <a:defRPr sz="1600" b="1">
                <a:solidFill>
                  <a:schemeClr val="accent4"/>
                </a:solidFill>
              </a:defRPr>
            </a:lvl5pPr>
            <a:lvl6pPr lvl="5" algn="ctr" rtl="0">
              <a:lnSpc>
                <a:spcPct val="100000"/>
              </a:lnSpc>
              <a:spcBef>
                <a:spcPts val="0"/>
              </a:spcBef>
              <a:spcAft>
                <a:spcPts val="0"/>
              </a:spcAft>
              <a:buClr>
                <a:schemeClr val="accent4"/>
              </a:buClr>
              <a:buSzPts val="1600"/>
              <a:buNone/>
              <a:defRPr sz="1600" b="1">
                <a:solidFill>
                  <a:schemeClr val="accent4"/>
                </a:solidFill>
              </a:defRPr>
            </a:lvl6pPr>
            <a:lvl7pPr lvl="6" algn="ctr" rtl="0">
              <a:lnSpc>
                <a:spcPct val="100000"/>
              </a:lnSpc>
              <a:spcBef>
                <a:spcPts val="0"/>
              </a:spcBef>
              <a:spcAft>
                <a:spcPts val="0"/>
              </a:spcAft>
              <a:buClr>
                <a:schemeClr val="accent4"/>
              </a:buClr>
              <a:buSzPts val="1600"/>
              <a:buNone/>
              <a:defRPr sz="1600" b="1">
                <a:solidFill>
                  <a:schemeClr val="accent4"/>
                </a:solidFill>
              </a:defRPr>
            </a:lvl7pPr>
            <a:lvl8pPr lvl="7" algn="ctr" rtl="0">
              <a:lnSpc>
                <a:spcPct val="100000"/>
              </a:lnSpc>
              <a:spcBef>
                <a:spcPts val="0"/>
              </a:spcBef>
              <a:spcAft>
                <a:spcPts val="0"/>
              </a:spcAft>
              <a:buClr>
                <a:schemeClr val="accent4"/>
              </a:buClr>
              <a:buSzPts val="1600"/>
              <a:buNone/>
              <a:defRPr sz="1600" b="1">
                <a:solidFill>
                  <a:schemeClr val="accent4"/>
                </a:solidFill>
              </a:defRPr>
            </a:lvl8pPr>
            <a:lvl9pPr lvl="8" algn="ctr"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209" name="Google Shape;209;p29"/>
          <p:cNvSpPr txBox="1">
            <a:spLocks noGrp="1"/>
          </p:cNvSpPr>
          <p:nvPr>
            <p:ph type="title" idx="6" hasCustomPrompt="1"/>
          </p:nvPr>
        </p:nvSpPr>
        <p:spPr>
          <a:xfrm>
            <a:off x="3533700" y="1875338"/>
            <a:ext cx="2076600" cy="1104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000"/>
              <a:buFont typeface="Lexend Tera"/>
              <a:buNone/>
              <a:defRPr sz="3000">
                <a:solidFill>
                  <a:schemeClr val="lt1"/>
                </a:solidFill>
                <a:latin typeface="Lexend Tera"/>
                <a:ea typeface="Lexend Tera"/>
                <a:cs typeface="Lexend Tera"/>
                <a:sym typeface="Lexend Tera"/>
              </a:defRPr>
            </a:lvl1pPr>
            <a:lvl2pPr lvl="1" algn="ctr" rtl="0">
              <a:spcBef>
                <a:spcPts val="0"/>
              </a:spcBef>
              <a:spcAft>
                <a:spcPts val="0"/>
              </a:spcAft>
              <a:buClr>
                <a:schemeClr val="accent4"/>
              </a:buClr>
              <a:buSzPts val="12000"/>
              <a:buFont typeface="Lexend Tera"/>
              <a:buNone/>
              <a:defRPr sz="12000">
                <a:solidFill>
                  <a:schemeClr val="accent4"/>
                </a:solidFill>
                <a:latin typeface="Lexend Tera"/>
                <a:ea typeface="Lexend Tera"/>
                <a:cs typeface="Lexend Tera"/>
                <a:sym typeface="Lexend Tera"/>
              </a:defRPr>
            </a:lvl2pPr>
            <a:lvl3pPr lvl="2" algn="ctr" rtl="0">
              <a:spcBef>
                <a:spcPts val="0"/>
              </a:spcBef>
              <a:spcAft>
                <a:spcPts val="0"/>
              </a:spcAft>
              <a:buClr>
                <a:schemeClr val="accent4"/>
              </a:buClr>
              <a:buSzPts val="12000"/>
              <a:buFont typeface="Lexend Tera"/>
              <a:buNone/>
              <a:defRPr sz="12000">
                <a:solidFill>
                  <a:schemeClr val="accent4"/>
                </a:solidFill>
                <a:latin typeface="Lexend Tera"/>
                <a:ea typeface="Lexend Tera"/>
                <a:cs typeface="Lexend Tera"/>
                <a:sym typeface="Lexend Tera"/>
              </a:defRPr>
            </a:lvl3pPr>
            <a:lvl4pPr lvl="3" algn="ctr" rtl="0">
              <a:spcBef>
                <a:spcPts val="0"/>
              </a:spcBef>
              <a:spcAft>
                <a:spcPts val="0"/>
              </a:spcAft>
              <a:buClr>
                <a:schemeClr val="accent4"/>
              </a:buClr>
              <a:buSzPts val="12000"/>
              <a:buFont typeface="Lexend Tera"/>
              <a:buNone/>
              <a:defRPr sz="12000">
                <a:solidFill>
                  <a:schemeClr val="accent4"/>
                </a:solidFill>
                <a:latin typeface="Lexend Tera"/>
                <a:ea typeface="Lexend Tera"/>
                <a:cs typeface="Lexend Tera"/>
                <a:sym typeface="Lexend Tera"/>
              </a:defRPr>
            </a:lvl4pPr>
            <a:lvl5pPr lvl="4" algn="ctr" rtl="0">
              <a:spcBef>
                <a:spcPts val="0"/>
              </a:spcBef>
              <a:spcAft>
                <a:spcPts val="0"/>
              </a:spcAft>
              <a:buClr>
                <a:schemeClr val="accent4"/>
              </a:buClr>
              <a:buSzPts val="12000"/>
              <a:buFont typeface="Lexend Tera"/>
              <a:buNone/>
              <a:defRPr sz="12000">
                <a:solidFill>
                  <a:schemeClr val="accent4"/>
                </a:solidFill>
                <a:latin typeface="Lexend Tera"/>
                <a:ea typeface="Lexend Tera"/>
                <a:cs typeface="Lexend Tera"/>
                <a:sym typeface="Lexend Tera"/>
              </a:defRPr>
            </a:lvl5pPr>
            <a:lvl6pPr lvl="5" algn="ctr" rtl="0">
              <a:spcBef>
                <a:spcPts val="0"/>
              </a:spcBef>
              <a:spcAft>
                <a:spcPts val="0"/>
              </a:spcAft>
              <a:buClr>
                <a:schemeClr val="accent4"/>
              </a:buClr>
              <a:buSzPts val="12000"/>
              <a:buFont typeface="Lexend Tera"/>
              <a:buNone/>
              <a:defRPr sz="12000">
                <a:solidFill>
                  <a:schemeClr val="accent4"/>
                </a:solidFill>
                <a:latin typeface="Lexend Tera"/>
                <a:ea typeface="Lexend Tera"/>
                <a:cs typeface="Lexend Tera"/>
                <a:sym typeface="Lexend Tera"/>
              </a:defRPr>
            </a:lvl6pPr>
            <a:lvl7pPr lvl="6" algn="ctr" rtl="0">
              <a:spcBef>
                <a:spcPts val="0"/>
              </a:spcBef>
              <a:spcAft>
                <a:spcPts val="0"/>
              </a:spcAft>
              <a:buClr>
                <a:schemeClr val="accent4"/>
              </a:buClr>
              <a:buSzPts val="12000"/>
              <a:buFont typeface="Lexend Tera"/>
              <a:buNone/>
              <a:defRPr sz="12000">
                <a:solidFill>
                  <a:schemeClr val="accent4"/>
                </a:solidFill>
                <a:latin typeface="Lexend Tera"/>
                <a:ea typeface="Lexend Tera"/>
                <a:cs typeface="Lexend Tera"/>
                <a:sym typeface="Lexend Tera"/>
              </a:defRPr>
            </a:lvl7pPr>
            <a:lvl8pPr lvl="7" algn="ctr" rtl="0">
              <a:spcBef>
                <a:spcPts val="0"/>
              </a:spcBef>
              <a:spcAft>
                <a:spcPts val="0"/>
              </a:spcAft>
              <a:buClr>
                <a:schemeClr val="accent4"/>
              </a:buClr>
              <a:buSzPts val="12000"/>
              <a:buFont typeface="Lexend Tera"/>
              <a:buNone/>
              <a:defRPr sz="12000">
                <a:solidFill>
                  <a:schemeClr val="accent4"/>
                </a:solidFill>
                <a:latin typeface="Lexend Tera"/>
                <a:ea typeface="Lexend Tera"/>
                <a:cs typeface="Lexend Tera"/>
                <a:sym typeface="Lexend Tera"/>
              </a:defRPr>
            </a:lvl8pPr>
            <a:lvl9pPr lvl="8" algn="ctr" rtl="0">
              <a:spcBef>
                <a:spcPts val="0"/>
              </a:spcBef>
              <a:spcAft>
                <a:spcPts val="0"/>
              </a:spcAft>
              <a:buClr>
                <a:schemeClr val="accent4"/>
              </a:buClr>
              <a:buSzPts val="12000"/>
              <a:buFont typeface="Lexend Tera"/>
              <a:buNone/>
              <a:defRPr sz="12000">
                <a:solidFill>
                  <a:schemeClr val="accent4"/>
                </a:solidFill>
                <a:latin typeface="Lexend Tera"/>
                <a:ea typeface="Lexend Tera"/>
                <a:cs typeface="Lexend Tera"/>
                <a:sym typeface="Lexend Tera"/>
              </a:defRPr>
            </a:lvl9pPr>
          </a:lstStyle>
          <a:p>
            <a:r>
              <a:t>xx%</a:t>
            </a:r>
          </a:p>
        </p:txBody>
      </p:sp>
      <p:sp>
        <p:nvSpPr>
          <p:cNvPr id="210" name="Google Shape;210;p29"/>
          <p:cNvSpPr txBox="1">
            <a:spLocks noGrp="1"/>
          </p:cNvSpPr>
          <p:nvPr>
            <p:ph type="subTitle" idx="7"/>
          </p:nvPr>
        </p:nvSpPr>
        <p:spPr>
          <a:xfrm>
            <a:off x="6354175" y="3725575"/>
            <a:ext cx="2076600" cy="7347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1" name="Google Shape;211;p29"/>
          <p:cNvSpPr txBox="1">
            <a:spLocks noGrp="1"/>
          </p:cNvSpPr>
          <p:nvPr>
            <p:ph type="subTitle" idx="8"/>
          </p:nvPr>
        </p:nvSpPr>
        <p:spPr>
          <a:xfrm>
            <a:off x="6354175" y="3355000"/>
            <a:ext cx="2076600" cy="474000"/>
          </a:xfrm>
          <a:prstGeom prst="rect">
            <a:avLst/>
          </a:prstGeom>
          <a:noFill/>
          <a:effectLst>
            <a:outerShdw blurRad="57150" dist="19050" dir="180000" algn="bl" rotWithShape="0">
              <a:srgbClr val="000000">
                <a:alpha val="0"/>
              </a:srgbClr>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4"/>
              </a:buClr>
              <a:buSzPts val="1600"/>
              <a:buNone/>
              <a:defRPr b="1">
                <a:solidFill>
                  <a:schemeClr val="dk2"/>
                </a:solidFill>
              </a:defRPr>
            </a:lvl1pPr>
            <a:lvl2pPr lvl="1" algn="ctr" rtl="0">
              <a:lnSpc>
                <a:spcPct val="100000"/>
              </a:lnSpc>
              <a:spcBef>
                <a:spcPts val="0"/>
              </a:spcBef>
              <a:spcAft>
                <a:spcPts val="0"/>
              </a:spcAft>
              <a:buClr>
                <a:schemeClr val="accent4"/>
              </a:buClr>
              <a:buSzPts val="1600"/>
              <a:buNone/>
              <a:defRPr sz="1600" b="1">
                <a:solidFill>
                  <a:schemeClr val="accent4"/>
                </a:solidFill>
              </a:defRPr>
            </a:lvl2pPr>
            <a:lvl3pPr lvl="2" algn="ctr" rtl="0">
              <a:lnSpc>
                <a:spcPct val="100000"/>
              </a:lnSpc>
              <a:spcBef>
                <a:spcPts val="0"/>
              </a:spcBef>
              <a:spcAft>
                <a:spcPts val="0"/>
              </a:spcAft>
              <a:buClr>
                <a:schemeClr val="accent4"/>
              </a:buClr>
              <a:buSzPts val="1600"/>
              <a:buNone/>
              <a:defRPr sz="1600" b="1">
                <a:solidFill>
                  <a:schemeClr val="accent4"/>
                </a:solidFill>
              </a:defRPr>
            </a:lvl3pPr>
            <a:lvl4pPr lvl="3" algn="ctr" rtl="0">
              <a:lnSpc>
                <a:spcPct val="100000"/>
              </a:lnSpc>
              <a:spcBef>
                <a:spcPts val="0"/>
              </a:spcBef>
              <a:spcAft>
                <a:spcPts val="0"/>
              </a:spcAft>
              <a:buClr>
                <a:schemeClr val="accent4"/>
              </a:buClr>
              <a:buSzPts val="1600"/>
              <a:buNone/>
              <a:defRPr sz="1600" b="1">
                <a:solidFill>
                  <a:schemeClr val="accent4"/>
                </a:solidFill>
              </a:defRPr>
            </a:lvl4pPr>
            <a:lvl5pPr lvl="4" algn="ctr" rtl="0">
              <a:lnSpc>
                <a:spcPct val="100000"/>
              </a:lnSpc>
              <a:spcBef>
                <a:spcPts val="0"/>
              </a:spcBef>
              <a:spcAft>
                <a:spcPts val="0"/>
              </a:spcAft>
              <a:buClr>
                <a:schemeClr val="accent4"/>
              </a:buClr>
              <a:buSzPts val="1600"/>
              <a:buNone/>
              <a:defRPr sz="1600" b="1">
                <a:solidFill>
                  <a:schemeClr val="accent4"/>
                </a:solidFill>
              </a:defRPr>
            </a:lvl5pPr>
            <a:lvl6pPr lvl="5" algn="ctr" rtl="0">
              <a:lnSpc>
                <a:spcPct val="100000"/>
              </a:lnSpc>
              <a:spcBef>
                <a:spcPts val="0"/>
              </a:spcBef>
              <a:spcAft>
                <a:spcPts val="0"/>
              </a:spcAft>
              <a:buClr>
                <a:schemeClr val="accent4"/>
              </a:buClr>
              <a:buSzPts val="1600"/>
              <a:buNone/>
              <a:defRPr sz="1600" b="1">
                <a:solidFill>
                  <a:schemeClr val="accent4"/>
                </a:solidFill>
              </a:defRPr>
            </a:lvl6pPr>
            <a:lvl7pPr lvl="6" algn="ctr" rtl="0">
              <a:lnSpc>
                <a:spcPct val="100000"/>
              </a:lnSpc>
              <a:spcBef>
                <a:spcPts val="0"/>
              </a:spcBef>
              <a:spcAft>
                <a:spcPts val="0"/>
              </a:spcAft>
              <a:buClr>
                <a:schemeClr val="accent4"/>
              </a:buClr>
              <a:buSzPts val="1600"/>
              <a:buNone/>
              <a:defRPr sz="1600" b="1">
                <a:solidFill>
                  <a:schemeClr val="accent4"/>
                </a:solidFill>
              </a:defRPr>
            </a:lvl7pPr>
            <a:lvl8pPr lvl="7" algn="ctr" rtl="0">
              <a:lnSpc>
                <a:spcPct val="100000"/>
              </a:lnSpc>
              <a:spcBef>
                <a:spcPts val="0"/>
              </a:spcBef>
              <a:spcAft>
                <a:spcPts val="0"/>
              </a:spcAft>
              <a:buClr>
                <a:schemeClr val="accent4"/>
              </a:buClr>
              <a:buSzPts val="1600"/>
              <a:buNone/>
              <a:defRPr sz="1600" b="1">
                <a:solidFill>
                  <a:schemeClr val="accent4"/>
                </a:solidFill>
              </a:defRPr>
            </a:lvl8pPr>
            <a:lvl9pPr lvl="8" algn="ctr"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212" name="Google Shape;212;p29"/>
          <p:cNvSpPr txBox="1">
            <a:spLocks noGrp="1"/>
          </p:cNvSpPr>
          <p:nvPr>
            <p:ph type="title" idx="9" hasCustomPrompt="1"/>
          </p:nvPr>
        </p:nvSpPr>
        <p:spPr>
          <a:xfrm>
            <a:off x="6354175" y="1875338"/>
            <a:ext cx="2076600" cy="1104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000"/>
              <a:buFont typeface="Lexend Tera"/>
              <a:buNone/>
              <a:defRPr sz="3000">
                <a:solidFill>
                  <a:schemeClr val="lt1"/>
                </a:solidFill>
                <a:latin typeface="Lexend Tera"/>
                <a:ea typeface="Lexend Tera"/>
                <a:cs typeface="Lexend Tera"/>
                <a:sym typeface="Lexend Tera"/>
              </a:defRPr>
            </a:lvl1pPr>
            <a:lvl2pPr lvl="1" algn="ctr" rtl="0">
              <a:spcBef>
                <a:spcPts val="0"/>
              </a:spcBef>
              <a:spcAft>
                <a:spcPts val="0"/>
              </a:spcAft>
              <a:buClr>
                <a:schemeClr val="accent4"/>
              </a:buClr>
              <a:buSzPts val="12000"/>
              <a:buFont typeface="Lexend Tera"/>
              <a:buNone/>
              <a:defRPr sz="12000">
                <a:solidFill>
                  <a:schemeClr val="accent4"/>
                </a:solidFill>
                <a:latin typeface="Lexend Tera"/>
                <a:ea typeface="Lexend Tera"/>
                <a:cs typeface="Lexend Tera"/>
                <a:sym typeface="Lexend Tera"/>
              </a:defRPr>
            </a:lvl2pPr>
            <a:lvl3pPr lvl="2" algn="ctr" rtl="0">
              <a:spcBef>
                <a:spcPts val="0"/>
              </a:spcBef>
              <a:spcAft>
                <a:spcPts val="0"/>
              </a:spcAft>
              <a:buClr>
                <a:schemeClr val="accent4"/>
              </a:buClr>
              <a:buSzPts val="12000"/>
              <a:buFont typeface="Lexend Tera"/>
              <a:buNone/>
              <a:defRPr sz="12000">
                <a:solidFill>
                  <a:schemeClr val="accent4"/>
                </a:solidFill>
                <a:latin typeface="Lexend Tera"/>
                <a:ea typeface="Lexend Tera"/>
                <a:cs typeface="Lexend Tera"/>
                <a:sym typeface="Lexend Tera"/>
              </a:defRPr>
            </a:lvl3pPr>
            <a:lvl4pPr lvl="3" algn="ctr" rtl="0">
              <a:spcBef>
                <a:spcPts val="0"/>
              </a:spcBef>
              <a:spcAft>
                <a:spcPts val="0"/>
              </a:spcAft>
              <a:buClr>
                <a:schemeClr val="accent4"/>
              </a:buClr>
              <a:buSzPts val="12000"/>
              <a:buFont typeface="Lexend Tera"/>
              <a:buNone/>
              <a:defRPr sz="12000">
                <a:solidFill>
                  <a:schemeClr val="accent4"/>
                </a:solidFill>
                <a:latin typeface="Lexend Tera"/>
                <a:ea typeface="Lexend Tera"/>
                <a:cs typeface="Lexend Tera"/>
                <a:sym typeface="Lexend Tera"/>
              </a:defRPr>
            </a:lvl4pPr>
            <a:lvl5pPr lvl="4" algn="ctr" rtl="0">
              <a:spcBef>
                <a:spcPts val="0"/>
              </a:spcBef>
              <a:spcAft>
                <a:spcPts val="0"/>
              </a:spcAft>
              <a:buClr>
                <a:schemeClr val="accent4"/>
              </a:buClr>
              <a:buSzPts val="12000"/>
              <a:buFont typeface="Lexend Tera"/>
              <a:buNone/>
              <a:defRPr sz="12000">
                <a:solidFill>
                  <a:schemeClr val="accent4"/>
                </a:solidFill>
                <a:latin typeface="Lexend Tera"/>
                <a:ea typeface="Lexend Tera"/>
                <a:cs typeface="Lexend Tera"/>
                <a:sym typeface="Lexend Tera"/>
              </a:defRPr>
            </a:lvl5pPr>
            <a:lvl6pPr lvl="5" algn="ctr" rtl="0">
              <a:spcBef>
                <a:spcPts val="0"/>
              </a:spcBef>
              <a:spcAft>
                <a:spcPts val="0"/>
              </a:spcAft>
              <a:buClr>
                <a:schemeClr val="accent4"/>
              </a:buClr>
              <a:buSzPts val="12000"/>
              <a:buFont typeface="Lexend Tera"/>
              <a:buNone/>
              <a:defRPr sz="12000">
                <a:solidFill>
                  <a:schemeClr val="accent4"/>
                </a:solidFill>
                <a:latin typeface="Lexend Tera"/>
                <a:ea typeface="Lexend Tera"/>
                <a:cs typeface="Lexend Tera"/>
                <a:sym typeface="Lexend Tera"/>
              </a:defRPr>
            </a:lvl6pPr>
            <a:lvl7pPr lvl="6" algn="ctr" rtl="0">
              <a:spcBef>
                <a:spcPts val="0"/>
              </a:spcBef>
              <a:spcAft>
                <a:spcPts val="0"/>
              </a:spcAft>
              <a:buClr>
                <a:schemeClr val="accent4"/>
              </a:buClr>
              <a:buSzPts val="12000"/>
              <a:buFont typeface="Lexend Tera"/>
              <a:buNone/>
              <a:defRPr sz="12000">
                <a:solidFill>
                  <a:schemeClr val="accent4"/>
                </a:solidFill>
                <a:latin typeface="Lexend Tera"/>
                <a:ea typeface="Lexend Tera"/>
                <a:cs typeface="Lexend Tera"/>
                <a:sym typeface="Lexend Tera"/>
              </a:defRPr>
            </a:lvl7pPr>
            <a:lvl8pPr lvl="7" algn="ctr" rtl="0">
              <a:spcBef>
                <a:spcPts val="0"/>
              </a:spcBef>
              <a:spcAft>
                <a:spcPts val="0"/>
              </a:spcAft>
              <a:buClr>
                <a:schemeClr val="accent4"/>
              </a:buClr>
              <a:buSzPts val="12000"/>
              <a:buFont typeface="Lexend Tera"/>
              <a:buNone/>
              <a:defRPr sz="12000">
                <a:solidFill>
                  <a:schemeClr val="accent4"/>
                </a:solidFill>
                <a:latin typeface="Lexend Tera"/>
                <a:ea typeface="Lexend Tera"/>
                <a:cs typeface="Lexend Tera"/>
                <a:sym typeface="Lexend Tera"/>
              </a:defRPr>
            </a:lvl8pPr>
            <a:lvl9pPr lvl="8" algn="ctr" rtl="0">
              <a:spcBef>
                <a:spcPts val="0"/>
              </a:spcBef>
              <a:spcAft>
                <a:spcPts val="0"/>
              </a:spcAft>
              <a:buClr>
                <a:schemeClr val="accent4"/>
              </a:buClr>
              <a:buSzPts val="12000"/>
              <a:buFont typeface="Lexend Tera"/>
              <a:buNone/>
              <a:defRPr sz="12000">
                <a:solidFill>
                  <a:schemeClr val="accent4"/>
                </a:solidFill>
                <a:latin typeface="Lexend Tera"/>
                <a:ea typeface="Lexend Tera"/>
                <a:cs typeface="Lexend Tera"/>
                <a:sym typeface="Lexend Tera"/>
              </a:defRPr>
            </a:lvl9pPr>
          </a:lstStyle>
          <a:p>
            <a:r>
              <a:t>xx%</a:t>
            </a:r>
          </a:p>
        </p:txBody>
      </p:sp>
    </p:spTree>
    <p:extLst>
      <p:ext uri="{BB962C8B-B14F-4D97-AF65-F5344CB8AC3E}">
        <p14:creationId xmlns:p14="http://schemas.microsoft.com/office/powerpoint/2010/main" val="6014843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4">
  <p:cSld name="CUSTOM_12">
    <p:spTree>
      <p:nvGrpSpPr>
        <p:cNvPr id="1" name="Shape 1883"/>
        <p:cNvGrpSpPr/>
        <p:nvPr/>
      </p:nvGrpSpPr>
      <p:grpSpPr>
        <a:xfrm>
          <a:off x="0" y="0"/>
          <a:ext cx="0" cy="0"/>
          <a:chOff x="0" y="0"/>
          <a:chExt cx="0" cy="0"/>
        </a:xfrm>
      </p:grpSpPr>
      <p:sp>
        <p:nvSpPr>
          <p:cNvPr id="1884" name="Google Shape;1884;p21"/>
          <p:cNvSpPr txBox="1">
            <a:spLocks noGrp="1"/>
          </p:cNvSpPr>
          <p:nvPr>
            <p:ph type="title"/>
          </p:nvPr>
        </p:nvSpPr>
        <p:spPr>
          <a:xfrm>
            <a:off x="726425" y="1207825"/>
            <a:ext cx="3393000" cy="15435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85" name="Google Shape;1885;p21"/>
          <p:cNvSpPr txBox="1">
            <a:spLocks noGrp="1"/>
          </p:cNvSpPr>
          <p:nvPr>
            <p:ph type="subTitle" idx="1"/>
          </p:nvPr>
        </p:nvSpPr>
        <p:spPr>
          <a:xfrm>
            <a:off x="726425" y="2751298"/>
            <a:ext cx="3393000" cy="117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86" name="Google Shape;1886;p21"/>
          <p:cNvSpPr/>
          <p:nvPr/>
        </p:nvSpPr>
        <p:spPr>
          <a:xfrm rot="-8614070" flipH="1">
            <a:off x="-1284390" y="3553364"/>
            <a:ext cx="2540892" cy="2210763"/>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87" name="Google Shape;1887;p21"/>
          <p:cNvGrpSpPr/>
          <p:nvPr/>
        </p:nvGrpSpPr>
        <p:grpSpPr>
          <a:xfrm rot="7084717" flipH="1">
            <a:off x="3605703" y="-490771"/>
            <a:ext cx="992233" cy="1839015"/>
            <a:chOff x="3321775" y="2146200"/>
            <a:chExt cx="1129175" cy="2092825"/>
          </a:xfrm>
        </p:grpSpPr>
        <p:sp>
          <p:nvSpPr>
            <p:cNvPr id="1888" name="Google Shape;1888;p21"/>
            <p:cNvSpPr/>
            <p:nvPr/>
          </p:nvSpPr>
          <p:spPr>
            <a:xfrm>
              <a:off x="3800450" y="3263300"/>
              <a:ext cx="271050" cy="975725"/>
            </a:xfrm>
            <a:custGeom>
              <a:avLst/>
              <a:gdLst/>
              <a:ahLst/>
              <a:cxnLst/>
              <a:rect l="l" t="t" r="r" b="b"/>
              <a:pathLst>
                <a:path w="10842" h="39029" fill="none" extrusionOk="0">
                  <a:moveTo>
                    <a:pt x="1" y="1"/>
                  </a:moveTo>
                  <a:cubicBezTo>
                    <a:pt x="6939" y="10341"/>
                    <a:pt x="10842" y="21016"/>
                    <a:pt x="7539" y="3902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1"/>
            <p:cNvSpPr/>
            <p:nvPr/>
          </p:nvSpPr>
          <p:spPr>
            <a:xfrm>
              <a:off x="3738750" y="2671200"/>
              <a:ext cx="251875" cy="1567000"/>
            </a:xfrm>
            <a:custGeom>
              <a:avLst/>
              <a:gdLst/>
              <a:ahLst/>
              <a:cxnLst/>
              <a:rect l="l" t="t" r="r" b="b"/>
              <a:pathLst>
                <a:path w="10075" h="62680" fill="none" extrusionOk="0">
                  <a:moveTo>
                    <a:pt x="9841" y="1"/>
                  </a:moveTo>
                  <a:cubicBezTo>
                    <a:pt x="0" y="18114"/>
                    <a:pt x="0" y="41030"/>
                    <a:pt x="10074" y="6267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1"/>
            <p:cNvSpPr/>
            <p:nvPr/>
          </p:nvSpPr>
          <p:spPr>
            <a:xfrm>
              <a:off x="3879675" y="2249025"/>
              <a:ext cx="514550" cy="520725"/>
            </a:xfrm>
            <a:custGeom>
              <a:avLst/>
              <a:gdLst/>
              <a:ahLst/>
              <a:cxnLst/>
              <a:rect l="l" t="t" r="r" b="b"/>
              <a:pathLst>
                <a:path w="20582" h="20829" extrusionOk="0">
                  <a:moveTo>
                    <a:pt x="5326" y="1"/>
                  </a:moveTo>
                  <a:cubicBezTo>
                    <a:pt x="5148" y="1"/>
                    <a:pt x="4980" y="40"/>
                    <a:pt x="4837" y="143"/>
                  </a:cubicBezTo>
                  <a:cubicBezTo>
                    <a:pt x="4237" y="510"/>
                    <a:pt x="4170" y="1344"/>
                    <a:pt x="4170" y="2077"/>
                  </a:cubicBezTo>
                  <a:cubicBezTo>
                    <a:pt x="4137" y="2344"/>
                    <a:pt x="4137" y="2544"/>
                    <a:pt x="4137" y="2711"/>
                  </a:cubicBezTo>
                  <a:lnTo>
                    <a:pt x="4137" y="2878"/>
                  </a:lnTo>
                  <a:cubicBezTo>
                    <a:pt x="4070" y="3078"/>
                    <a:pt x="4070" y="3245"/>
                    <a:pt x="4037" y="3478"/>
                  </a:cubicBezTo>
                  <a:cubicBezTo>
                    <a:pt x="4037" y="3645"/>
                    <a:pt x="4037" y="3745"/>
                    <a:pt x="4003" y="3879"/>
                  </a:cubicBezTo>
                  <a:cubicBezTo>
                    <a:pt x="3870" y="4713"/>
                    <a:pt x="3703" y="5513"/>
                    <a:pt x="3470" y="6314"/>
                  </a:cubicBezTo>
                  <a:cubicBezTo>
                    <a:pt x="3270" y="6881"/>
                    <a:pt x="3036" y="7415"/>
                    <a:pt x="2836" y="8015"/>
                  </a:cubicBezTo>
                  <a:cubicBezTo>
                    <a:pt x="2702" y="8382"/>
                    <a:pt x="2536" y="8749"/>
                    <a:pt x="2369" y="9149"/>
                  </a:cubicBezTo>
                  <a:cubicBezTo>
                    <a:pt x="2135" y="9683"/>
                    <a:pt x="1869" y="10250"/>
                    <a:pt x="1635" y="10817"/>
                  </a:cubicBezTo>
                  <a:cubicBezTo>
                    <a:pt x="834" y="12585"/>
                    <a:pt x="1" y="14520"/>
                    <a:pt x="601" y="16521"/>
                  </a:cubicBezTo>
                  <a:lnTo>
                    <a:pt x="701" y="16888"/>
                  </a:lnTo>
                  <a:cubicBezTo>
                    <a:pt x="801" y="17021"/>
                    <a:pt x="834" y="17088"/>
                    <a:pt x="868" y="17222"/>
                  </a:cubicBezTo>
                  <a:cubicBezTo>
                    <a:pt x="968" y="17322"/>
                    <a:pt x="1001" y="17422"/>
                    <a:pt x="1035" y="17522"/>
                  </a:cubicBezTo>
                  <a:cubicBezTo>
                    <a:pt x="1035" y="17555"/>
                    <a:pt x="1101" y="17555"/>
                    <a:pt x="1101" y="17588"/>
                  </a:cubicBezTo>
                  <a:cubicBezTo>
                    <a:pt x="1135" y="17689"/>
                    <a:pt x="1168" y="17822"/>
                    <a:pt x="1268" y="17889"/>
                  </a:cubicBezTo>
                  <a:cubicBezTo>
                    <a:pt x="1301" y="17989"/>
                    <a:pt x="1368" y="18055"/>
                    <a:pt x="1435" y="18156"/>
                  </a:cubicBezTo>
                  <a:cubicBezTo>
                    <a:pt x="1502" y="18222"/>
                    <a:pt x="1535" y="18322"/>
                    <a:pt x="1635" y="18389"/>
                  </a:cubicBezTo>
                  <a:lnTo>
                    <a:pt x="1668" y="18422"/>
                  </a:lnTo>
                  <a:cubicBezTo>
                    <a:pt x="1802" y="18556"/>
                    <a:pt x="1935" y="18723"/>
                    <a:pt x="2102" y="18856"/>
                  </a:cubicBezTo>
                  <a:cubicBezTo>
                    <a:pt x="2269" y="19023"/>
                    <a:pt x="2369" y="19156"/>
                    <a:pt x="2536" y="19256"/>
                  </a:cubicBezTo>
                  <a:lnTo>
                    <a:pt x="2936" y="19523"/>
                  </a:lnTo>
                  <a:cubicBezTo>
                    <a:pt x="3169" y="19690"/>
                    <a:pt x="3470" y="19857"/>
                    <a:pt x="3770" y="20024"/>
                  </a:cubicBezTo>
                  <a:cubicBezTo>
                    <a:pt x="3837" y="20057"/>
                    <a:pt x="3970" y="20090"/>
                    <a:pt x="4037" y="20157"/>
                  </a:cubicBezTo>
                  <a:lnTo>
                    <a:pt x="4103" y="20157"/>
                  </a:lnTo>
                  <a:cubicBezTo>
                    <a:pt x="4170" y="20190"/>
                    <a:pt x="4304" y="20224"/>
                    <a:pt x="4370" y="20257"/>
                  </a:cubicBezTo>
                  <a:cubicBezTo>
                    <a:pt x="4470" y="20324"/>
                    <a:pt x="4604" y="20357"/>
                    <a:pt x="4671" y="20390"/>
                  </a:cubicBezTo>
                  <a:cubicBezTo>
                    <a:pt x="4771" y="20457"/>
                    <a:pt x="4871" y="20491"/>
                    <a:pt x="4971" y="20524"/>
                  </a:cubicBezTo>
                  <a:cubicBezTo>
                    <a:pt x="5171" y="20557"/>
                    <a:pt x="5438" y="20657"/>
                    <a:pt x="5638" y="20691"/>
                  </a:cubicBezTo>
                  <a:cubicBezTo>
                    <a:pt x="5705" y="20691"/>
                    <a:pt x="5805" y="20724"/>
                    <a:pt x="5871" y="20724"/>
                  </a:cubicBezTo>
                  <a:cubicBezTo>
                    <a:pt x="6227" y="20791"/>
                    <a:pt x="6591" y="20828"/>
                    <a:pt x="6951" y="20828"/>
                  </a:cubicBezTo>
                  <a:cubicBezTo>
                    <a:pt x="7841" y="20828"/>
                    <a:pt x="8709" y="20603"/>
                    <a:pt x="9374" y="20057"/>
                  </a:cubicBezTo>
                  <a:cubicBezTo>
                    <a:pt x="9808" y="19723"/>
                    <a:pt x="10174" y="19356"/>
                    <a:pt x="10508" y="18956"/>
                  </a:cubicBezTo>
                  <a:cubicBezTo>
                    <a:pt x="10541" y="18856"/>
                    <a:pt x="10608" y="18823"/>
                    <a:pt x="10641" y="18789"/>
                  </a:cubicBezTo>
                  <a:cubicBezTo>
                    <a:pt x="11642" y="17488"/>
                    <a:pt x="12376" y="15987"/>
                    <a:pt x="13544" y="14820"/>
                  </a:cubicBezTo>
                  <a:cubicBezTo>
                    <a:pt x="15311" y="13119"/>
                    <a:pt x="17480" y="11884"/>
                    <a:pt x="19615" y="10784"/>
                  </a:cubicBezTo>
                  <a:cubicBezTo>
                    <a:pt x="19615" y="10717"/>
                    <a:pt x="19648" y="10717"/>
                    <a:pt x="19648" y="10717"/>
                  </a:cubicBezTo>
                  <a:cubicBezTo>
                    <a:pt x="20015" y="10550"/>
                    <a:pt x="20448" y="10317"/>
                    <a:pt x="20515" y="9883"/>
                  </a:cubicBezTo>
                  <a:cubicBezTo>
                    <a:pt x="20582" y="9649"/>
                    <a:pt x="20482" y="9349"/>
                    <a:pt x="20382" y="9149"/>
                  </a:cubicBezTo>
                  <a:cubicBezTo>
                    <a:pt x="20215" y="8982"/>
                    <a:pt x="19981" y="8816"/>
                    <a:pt x="19715" y="8715"/>
                  </a:cubicBezTo>
                  <a:cubicBezTo>
                    <a:pt x="19000" y="8442"/>
                    <a:pt x="18232" y="8301"/>
                    <a:pt x="17445" y="8301"/>
                  </a:cubicBezTo>
                  <a:cubicBezTo>
                    <a:pt x="16983" y="8301"/>
                    <a:pt x="16514" y="8350"/>
                    <a:pt x="16045" y="8449"/>
                  </a:cubicBezTo>
                  <a:cubicBezTo>
                    <a:pt x="16179" y="8182"/>
                    <a:pt x="16346" y="7882"/>
                    <a:pt x="16412" y="7648"/>
                  </a:cubicBezTo>
                  <a:cubicBezTo>
                    <a:pt x="16512" y="7448"/>
                    <a:pt x="16579" y="7214"/>
                    <a:pt x="16646" y="7014"/>
                  </a:cubicBezTo>
                  <a:cubicBezTo>
                    <a:pt x="16746" y="6614"/>
                    <a:pt x="16712" y="6147"/>
                    <a:pt x="16579" y="5780"/>
                  </a:cubicBezTo>
                  <a:cubicBezTo>
                    <a:pt x="16512" y="5513"/>
                    <a:pt x="16346" y="5313"/>
                    <a:pt x="16145" y="5146"/>
                  </a:cubicBezTo>
                  <a:cubicBezTo>
                    <a:pt x="15879" y="4933"/>
                    <a:pt x="15505" y="4869"/>
                    <a:pt x="15110" y="4869"/>
                  </a:cubicBezTo>
                  <a:cubicBezTo>
                    <a:pt x="15011" y="4869"/>
                    <a:pt x="14911" y="4873"/>
                    <a:pt x="14811" y="4879"/>
                  </a:cubicBezTo>
                  <a:cubicBezTo>
                    <a:pt x="14511" y="4946"/>
                    <a:pt x="14211" y="4979"/>
                    <a:pt x="13910" y="5113"/>
                  </a:cubicBezTo>
                  <a:cubicBezTo>
                    <a:pt x="13143" y="5380"/>
                    <a:pt x="12409" y="5880"/>
                    <a:pt x="11742" y="6447"/>
                  </a:cubicBezTo>
                  <a:cubicBezTo>
                    <a:pt x="11942" y="6047"/>
                    <a:pt x="12042" y="5647"/>
                    <a:pt x="12143" y="5213"/>
                  </a:cubicBezTo>
                  <a:cubicBezTo>
                    <a:pt x="12209" y="4813"/>
                    <a:pt x="12243" y="4412"/>
                    <a:pt x="12243" y="4045"/>
                  </a:cubicBezTo>
                  <a:cubicBezTo>
                    <a:pt x="12243" y="3278"/>
                    <a:pt x="11942" y="2511"/>
                    <a:pt x="11342" y="2177"/>
                  </a:cubicBezTo>
                  <a:cubicBezTo>
                    <a:pt x="11158" y="2067"/>
                    <a:pt x="10934" y="2018"/>
                    <a:pt x="10703" y="2018"/>
                  </a:cubicBezTo>
                  <a:cubicBezTo>
                    <a:pt x="10514" y="2018"/>
                    <a:pt x="10321" y="2051"/>
                    <a:pt x="10141" y="2111"/>
                  </a:cubicBezTo>
                  <a:cubicBezTo>
                    <a:pt x="9841" y="2177"/>
                    <a:pt x="9541" y="2311"/>
                    <a:pt x="9307" y="2478"/>
                  </a:cubicBezTo>
                  <a:cubicBezTo>
                    <a:pt x="8874" y="2745"/>
                    <a:pt x="8507" y="3111"/>
                    <a:pt x="8140" y="3512"/>
                  </a:cubicBezTo>
                  <a:cubicBezTo>
                    <a:pt x="8073" y="3378"/>
                    <a:pt x="8073" y="3312"/>
                    <a:pt x="8040" y="3178"/>
                  </a:cubicBezTo>
                  <a:cubicBezTo>
                    <a:pt x="7739" y="2144"/>
                    <a:pt x="7206" y="1177"/>
                    <a:pt x="6372" y="476"/>
                  </a:cubicBezTo>
                  <a:cubicBezTo>
                    <a:pt x="6172" y="309"/>
                    <a:pt x="5905" y="143"/>
                    <a:pt x="5671" y="43"/>
                  </a:cubicBezTo>
                  <a:cubicBezTo>
                    <a:pt x="5555" y="17"/>
                    <a:pt x="5439" y="1"/>
                    <a:pt x="5326"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21"/>
            <p:cNvSpPr/>
            <p:nvPr/>
          </p:nvSpPr>
          <p:spPr>
            <a:xfrm>
              <a:off x="4009775" y="2275925"/>
              <a:ext cx="406975" cy="389475"/>
            </a:xfrm>
            <a:custGeom>
              <a:avLst/>
              <a:gdLst/>
              <a:ahLst/>
              <a:cxnLst/>
              <a:rect l="l" t="t" r="r" b="b"/>
              <a:pathLst>
                <a:path w="16279" h="15579" fill="none" extrusionOk="0">
                  <a:moveTo>
                    <a:pt x="0" y="15578"/>
                  </a:moveTo>
                  <a:cubicBezTo>
                    <a:pt x="2836" y="9040"/>
                    <a:pt x="9807" y="2102"/>
                    <a:pt x="16279"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21"/>
            <p:cNvSpPr/>
            <p:nvPr/>
          </p:nvSpPr>
          <p:spPr>
            <a:xfrm>
              <a:off x="4405875" y="2251000"/>
              <a:ext cx="35050" cy="49050"/>
            </a:xfrm>
            <a:custGeom>
              <a:avLst/>
              <a:gdLst/>
              <a:ahLst/>
              <a:cxnLst/>
              <a:rect l="l" t="t" r="r" b="b"/>
              <a:pathLst>
                <a:path w="1402" h="1962" extrusionOk="0">
                  <a:moveTo>
                    <a:pt x="558" y="1"/>
                  </a:moveTo>
                  <a:cubicBezTo>
                    <a:pt x="516" y="1"/>
                    <a:pt x="474" y="10"/>
                    <a:pt x="435" y="30"/>
                  </a:cubicBezTo>
                  <a:cubicBezTo>
                    <a:pt x="134" y="130"/>
                    <a:pt x="1" y="631"/>
                    <a:pt x="168" y="1198"/>
                  </a:cubicBezTo>
                  <a:cubicBezTo>
                    <a:pt x="310" y="1652"/>
                    <a:pt x="572" y="1961"/>
                    <a:pt x="832" y="1961"/>
                  </a:cubicBezTo>
                  <a:cubicBezTo>
                    <a:pt x="878" y="1961"/>
                    <a:pt x="923" y="1952"/>
                    <a:pt x="968" y="1932"/>
                  </a:cubicBezTo>
                  <a:cubicBezTo>
                    <a:pt x="1268" y="1832"/>
                    <a:pt x="1402" y="1298"/>
                    <a:pt x="1202" y="764"/>
                  </a:cubicBezTo>
                  <a:cubicBezTo>
                    <a:pt x="1060" y="310"/>
                    <a:pt x="797" y="1"/>
                    <a:pt x="55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21"/>
            <p:cNvSpPr/>
            <p:nvPr/>
          </p:nvSpPr>
          <p:spPr>
            <a:xfrm>
              <a:off x="3996425" y="2243400"/>
              <a:ext cx="320250" cy="419500"/>
            </a:xfrm>
            <a:custGeom>
              <a:avLst/>
              <a:gdLst/>
              <a:ahLst/>
              <a:cxnLst/>
              <a:rect l="l" t="t" r="r" b="b"/>
              <a:pathLst>
                <a:path w="12810" h="16780" fill="none" extrusionOk="0">
                  <a:moveTo>
                    <a:pt x="1" y="16779"/>
                  </a:moveTo>
                  <a:cubicBezTo>
                    <a:pt x="4837" y="7506"/>
                    <a:pt x="9341" y="2736"/>
                    <a:pt x="12810"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21"/>
            <p:cNvSpPr/>
            <p:nvPr/>
          </p:nvSpPr>
          <p:spPr>
            <a:xfrm>
              <a:off x="4301650" y="2218100"/>
              <a:ext cx="40875" cy="43950"/>
            </a:xfrm>
            <a:custGeom>
              <a:avLst/>
              <a:gdLst/>
              <a:ahLst/>
              <a:cxnLst/>
              <a:rect l="l" t="t" r="r" b="b"/>
              <a:pathLst>
                <a:path w="1635" h="1758" extrusionOk="0">
                  <a:moveTo>
                    <a:pt x="489" y="1"/>
                  </a:moveTo>
                  <a:cubicBezTo>
                    <a:pt x="405" y="1"/>
                    <a:pt x="329" y="26"/>
                    <a:pt x="267" y="79"/>
                  </a:cubicBezTo>
                  <a:cubicBezTo>
                    <a:pt x="0" y="279"/>
                    <a:pt x="100" y="779"/>
                    <a:pt x="367" y="1246"/>
                  </a:cubicBezTo>
                  <a:cubicBezTo>
                    <a:pt x="637" y="1565"/>
                    <a:pt x="925" y="1758"/>
                    <a:pt x="1164" y="1758"/>
                  </a:cubicBezTo>
                  <a:cubicBezTo>
                    <a:pt x="1251" y="1758"/>
                    <a:pt x="1331" y="1733"/>
                    <a:pt x="1401" y="1680"/>
                  </a:cubicBezTo>
                  <a:cubicBezTo>
                    <a:pt x="1635" y="1446"/>
                    <a:pt x="1601" y="946"/>
                    <a:pt x="1268" y="512"/>
                  </a:cubicBezTo>
                  <a:cubicBezTo>
                    <a:pt x="1022" y="193"/>
                    <a:pt x="723" y="1"/>
                    <a:pt x="48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21"/>
            <p:cNvSpPr/>
            <p:nvPr/>
          </p:nvSpPr>
          <p:spPr>
            <a:xfrm>
              <a:off x="4009775" y="2404350"/>
              <a:ext cx="420325" cy="261050"/>
            </a:xfrm>
            <a:custGeom>
              <a:avLst/>
              <a:gdLst/>
              <a:ahLst/>
              <a:cxnLst/>
              <a:rect l="l" t="t" r="r" b="b"/>
              <a:pathLst>
                <a:path w="16813" h="10442" fill="none" extrusionOk="0">
                  <a:moveTo>
                    <a:pt x="0" y="10441"/>
                  </a:moveTo>
                  <a:cubicBezTo>
                    <a:pt x="3970" y="4471"/>
                    <a:pt x="10241" y="701"/>
                    <a:pt x="16812"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21"/>
            <p:cNvSpPr/>
            <p:nvPr/>
          </p:nvSpPr>
          <p:spPr>
            <a:xfrm>
              <a:off x="4422575" y="2380825"/>
              <a:ext cx="28375" cy="51125"/>
            </a:xfrm>
            <a:custGeom>
              <a:avLst/>
              <a:gdLst/>
              <a:ahLst/>
              <a:cxnLst/>
              <a:rect l="l" t="t" r="r" b="b"/>
              <a:pathLst>
                <a:path w="1135" h="2045" extrusionOk="0">
                  <a:moveTo>
                    <a:pt x="562" y="1"/>
                  </a:moveTo>
                  <a:cubicBezTo>
                    <a:pt x="542" y="1"/>
                    <a:pt x="521" y="3"/>
                    <a:pt x="500" y="8"/>
                  </a:cubicBezTo>
                  <a:cubicBezTo>
                    <a:pt x="234" y="41"/>
                    <a:pt x="0" y="541"/>
                    <a:pt x="67" y="1108"/>
                  </a:cubicBezTo>
                  <a:cubicBezTo>
                    <a:pt x="99" y="1653"/>
                    <a:pt x="377" y="2044"/>
                    <a:pt x="636" y="2044"/>
                  </a:cubicBezTo>
                  <a:cubicBezTo>
                    <a:pt x="646" y="2044"/>
                    <a:pt x="657" y="2044"/>
                    <a:pt x="667" y="2042"/>
                  </a:cubicBezTo>
                  <a:cubicBezTo>
                    <a:pt x="967" y="1942"/>
                    <a:pt x="1134" y="1442"/>
                    <a:pt x="1134" y="908"/>
                  </a:cubicBezTo>
                  <a:cubicBezTo>
                    <a:pt x="1103" y="411"/>
                    <a:pt x="840" y="1"/>
                    <a:pt x="56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21"/>
            <p:cNvSpPr/>
            <p:nvPr/>
          </p:nvSpPr>
          <p:spPr>
            <a:xfrm>
              <a:off x="3953050" y="2168350"/>
              <a:ext cx="145975" cy="455350"/>
            </a:xfrm>
            <a:custGeom>
              <a:avLst/>
              <a:gdLst/>
              <a:ahLst/>
              <a:cxnLst/>
              <a:rect l="l" t="t" r="r" b="b"/>
              <a:pathLst>
                <a:path w="5839" h="18214" fill="none" extrusionOk="0">
                  <a:moveTo>
                    <a:pt x="1" y="18214"/>
                  </a:moveTo>
                  <a:cubicBezTo>
                    <a:pt x="4437" y="12543"/>
                    <a:pt x="5838" y="6572"/>
                    <a:pt x="4604"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1"/>
            <p:cNvSpPr/>
            <p:nvPr/>
          </p:nvSpPr>
          <p:spPr>
            <a:xfrm>
              <a:off x="4041450" y="2146200"/>
              <a:ext cx="50075" cy="29300"/>
            </a:xfrm>
            <a:custGeom>
              <a:avLst/>
              <a:gdLst/>
              <a:ahLst/>
              <a:cxnLst/>
              <a:rect l="l" t="t" r="r" b="b"/>
              <a:pathLst>
                <a:path w="2003" h="1172" extrusionOk="0">
                  <a:moveTo>
                    <a:pt x="1324" y="0"/>
                  </a:moveTo>
                  <a:cubicBezTo>
                    <a:pt x="1196" y="0"/>
                    <a:pt x="1053" y="17"/>
                    <a:pt x="901" y="53"/>
                  </a:cubicBezTo>
                  <a:cubicBezTo>
                    <a:pt x="368" y="186"/>
                    <a:pt x="1" y="553"/>
                    <a:pt x="1" y="820"/>
                  </a:cubicBezTo>
                  <a:cubicBezTo>
                    <a:pt x="25" y="1041"/>
                    <a:pt x="286" y="1172"/>
                    <a:pt x="634" y="1172"/>
                  </a:cubicBezTo>
                  <a:cubicBezTo>
                    <a:pt x="759" y="1172"/>
                    <a:pt x="895" y="1155"/>
                    <a:pt x="1035" y="1120"/>
                  </a:cubicBezTo>
                  <a:cubicBezTo>
                    <a:pt x="1569" y="987"/>
                    <a:pt x="2002" y="620"/>
                    <a:pt x="1969" y="320"/>
                  </a:cubicBezTo>
                  <a:cubicBezTo>
                    <a:pt x="1920" y="124"/>
                    <a:pt x="1675" y="0"/>
                    <a:pt x="132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21"/>
            <p:cNvSpPr/>
            <p:nvPr/>
          </p:nvSpPr>
          <p:spPr>
            <a:xfrm>
              <a:off x="4009775" y="2373500"/>
              <a:ext cx="316900" cy="291900"/>
            </a:xfrm>
            <a:custGeom>
              <a:avLst/>
              <a:gdLst/>
              <a:ahLst/>
              <a:cxnLst/>
              <a:rect l="l" t="t" r="r" b="b"/>
              <a:pathLst>
                <a:path w="12676" h="11676" fill="none" extrusionOk="0">
                  <a:moveTo>
                    <a:pt x="0" y="11675"/>
                  </a:moveTo>
                  <a:cubicBezTo>
                    <a:pt x="3836" y="5404"/>
                    <a:pt x="7672" y="2502"/>
                    <a:pt x="12676" y="0"/>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21"/>
            <p:cNvSpPr/>
            <p:nvPr/>
          </p:nvSpPr>
          <p:spPr>
            <a:xfrm>
              <a:off x="4316650" y="2348575"/>
              <a:ext cx="34225" cy="48200"/>
            </a:xfrm>
            <a:custGeom>
              <a:avLst/>
              <a:gdLst/>
              <a:ahLst/>
              <a:cxnLst/>
              <a:rect l="l" t="t" r="r" b="b"/>
              <a:pathLst>
                <a:path w="1369" h="1928" extrusionOk="0">
                  <a:moveTo>
                    <a:pt x="460" y="1"/>
                  </a:moveTo>
                  <a:cubicBezTo>
                    <a:pt x="417" y="1"/>
                    <a:pt x="374" y="10"/>
                    <a:pt x="334" y="30"/>
                  </a:cubicBezTo>
                  <a:cubicBezTo>
                    <a:pt x="67" y="164"/>
                    <a:pt x="1" y="664"/>
                    <a:pt x="167" y="1198"/>
                  </a:cubicBezTo>
                  <a:cubicBezTo>
                    <a:pt x="338" y="1623"/>
                    <a:pt x="604" y="1928"/>
                    <a:pt x="865" y="1928"/>
                  </a:cubicBezTo>
                  <a:cubicBezTo>
                    <a:pt x="911" y="1928"/>
                    <a:pt x="956" y="1918"/>
                    <a:pt x="1001" y="1898"/>
                  </a:cubicBezTo>
                  <a:cubicBezTo>
                    <a:pt x="1302" y="1798"/>
                    <a:pt x="1368" y="1231"/>
                    <a:pt x="1168" y="731"/>
                  </a:cubicBezTo>
                  <a:cubicBezTo>
                    <a:pt x="998" y="305"/>
                    <a:pt x="707" y="1"/>
                    <a:pt x="46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21"/>
            <p:cNvSpPr/>
            <p:nvPr/>
          </p:nvSpPr>
          <p:spPr>
            <a:xfrm>
              <a:off x="3953050" y="2225900"/>
              <a:ext cx="184325" cy="397800"/>
            </a:xfrm>
            <a:custGeom>
              <a:avLst/>
              <a:gdLst/>
              <a:ahLst/>
              <a:cxnLst/>
              <a:rect l="l" t="t" r="r" b="b"/>
              <a:pathLst>
                <a:path w="7373" h="15912" fill="none" extrusionOk="0">
                  <a:moveTo>
                    <a:pt x="1" y="15912"/>
                  </a:moveTo>
                  <a:cubicBezTo>
                    <a:pt x="5572" y="11475"/>
                    <a:pt x="6772" y="6905"/>
                    <a:pt x="7373" y="0"/>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1"/>
            <p:cNvSpPr/>
            <p:nvPr/>
          </p:nvSpPr>
          <p:spPr>
            <a:xfrm>
              <a:off x="4111500" y="2203375"/>
              <a:ext cx="49225" cy="28375"/>
            </a:xfrm>
            <a:custGeom>
              <a:avLst/>
              <a:gdLst/>
              <a:ahLst/>
              <a:cxnLst/>
              <a:rect l="l" t="t" r="r" b="b"/>
              <a:pathLst>
                <a:path w="1969" h="1135" extrusionOk="0">
                  <a:moveTo>
                    <a:pt x="1068" y="1"/>
                  </a:moveTo>
                  <a:cubicBezTo>
                    <a:pt x="568" y="34"/>
                    <a:pt x="68" y="267"/>
                    <a:pt x="34" y="534"/>
                  </a:cubicBezTo>
                  <a:cubicBezTo>
                    <a:pt x="1" y="835"/>
                    <a:pt x="401" y="1135"/>
                    <a:pt x="901" y="1135"/>
                  </a:cubicBezTo>
                  <a:cubicBezTo>
                    <a:pt x="1435" y="1135"/>
                    <a:pt x="1902" y="901"/>
                    <a:pt x="1936" y="568"/>
                  </a:cubicBezTo>
                  <a:cubicBezTo>
                    <a:pt x="1969" y="301"/>
                    <a:pt x="1569" y="1"/>
                    <a:pt x="106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1"/>
            <p:cNvSpPr/>
            <p:nvPr/>
          </p:nvSpPr>
          <p:spPr>
            <a:xfrm>
              <a:off x="3943050" y="2514700"/>
              <a:ext cx="427000" cy="255050"/>
            </a:xfrm>
            <a:custGeom>
              <a:avLst/>
              <a:gdLst/>
              <a:ahLst/>
              <a:cxnLst/>
              <a:rect l="l" t="t" r="r" b="b"/>
              <a:pathLst>
                <a:path w="17080" h="10202" extrusionOk="0">
                  <a:moveTo>
                    <a:pt x="14869" y="1"/>
                  </a:moveTo>
                  <a:cubicBezTo>
                    <a:pt x="10466" y="1"/>
                    <a:pt x="6766" y="1789"/>
                    <a:pt x="5505" y="2592"/>
                  </a:cubicBezTo>
                  <a:cubicBezTo>
                    <a:pt x="5471" y="2592"/>
                    <a:pt x="5471" y="2625"/>
                    <a:pt x="5438" y="2625"/>
                  </a:cubicBezTo>
                  <a:lnTo>
                    <a:pt x="5405" y="2692"/>
                  </a:lnTo>
                  <a:cubicBezTo>
                    <a:pt x="5238" y="2758"/>
                    <a:pt x="5104" y="2892"/>
                    <a:pt x="4971" y="2959"/>
                  </a:cubicBezTo>
                  <a:cubicBezTo>
                    <a:pt x="4837" y="3059"/>
                    <a:pt x="4671" y="3192"/>
                    <a:pt x="4571" y="3259"/>
                  </a:cubicBezTo>
                  <a:cubicBezTo>
                    <a:pt x="4270" y="3526"/>
                    <a:pt x="4004" y="3726"/>
                    <a:pt x="3737" y="3959"/>
                  </a:cubicBezTo>
                  <a:cubicBezTo>
                    <a:pt x="3403" y="4260"/>
                    <a:pt x="3003" y="4593"/>
                    <a:pt x="2669" y="4960"/>
                  </a:cubicBezTo>
                  <a:cubicBezTo>
                    <a:pt x="1635" y="6061"/>
                    <a:pt x="735" y="7295"/>
                    <a:pt x="1" y="8629"/>
                  </a:cubicBezTo>
                  <a:lnTo>
                    <a:pt x="401" y="8896"/>
                  </a:lnTo>
                  <a:cubicBezTo>
                    <a:pt x="634" y="9063"/>
                    <a:pt x="935" y="9230"/>
                    <a:pt x="1235" y="9397"/>
                  </a:cubicBezTo>
                  <a:cubicBezTo>
                    <a:pt x="1302" y="9430"/>
                    <a:pt x="1435" y="9463"/>
                    <a:pt x="1502" y="9530"/>
                  </a:cubicBezTo>
                  <a:lnTo>
                    <a:pt x="1568" y="9530"/>
                  </a:lnTo>
                  <a:cubicBezTo>
                    <a:pt x="1635" y="9563"/>
                    <a:pt x="1769" y="9597"/>
                    <a:pt x="1835" y="9630"/>
                  </a:cubicBezTo>
                  <a:cubicBezTo>
                    <a:pt x="1935" y="9697"/>
                    <a:pt x="2069" y="9730"/>
                    <a:pt x="2136" y="9763"/>
                  </a:cubicBezTo>
                  <a:cubicBezTo>
                    <a:pt x="2236" y="9830"/>
                    <a:pt x="2336" y="9864"/>
                    <a:pt x="2436" y="9897"/>
                  </a:cubicBezTo>
                  <a:cubicBezTo>
                    <a:pt x="2636" y="9930"/>
                    <a:pt x="2903" y="10030"/>
                    <a:pt x="3103" y="10064"/>
                  </a:cubicBezTo>
                  <a:cubicBezTo>
                    <a:pt x="3170" y="10064"/>
                    <a:pt x="3270" y="10097"/>
                    <a:pt x="3336" y="10097"/>
                  </a:cubicBezTo>
                  <a:cubicBezTo>
                    <a:pt x="3692" y="10164"/>
                    <a:pt x="4056" y="10201"/>
                    <a:pt x="4416" y="10201"/>
                  </a:cubicBezTo>
                  <a:cubicBezTo>
                    <a:pt x="5306" y="10201"/>
                    <a:pt x="6174" y="9976"/>
                    <a:pt x="6839" y="9430"/>
                  </a:cubicBezTo>
                  <a:cubicBezTo>
                    <a:pt x="7273" y="9096"/>
                    <a:pt x="7639" y="8729"/>
                    <a:pt x="7973" y="8329"/>
                  </a:cubicBezTo>
                  <a:cubicBezTo>
                    <a:pt x="8006" y="8229"/>
                    <a:pt x="8073" y="8196"/>
                    <a:pt x="8106" y="8162"/>
                  </a:cubicBezTo>
                  <a:cubicBezTo>
                    <a:pt x="9107" y="6861"/>
                    <a:pt x="9841" y="5360"/>
                    <a:pt x="11009" y="4193"/>
                  </a:cubicBezTo>
                  <a:cubicBezTo>
                    <a:pt x="12776" y="2492"/>
                    <a:pt x="14945" y="1257"/>
                    <a:pt x="17080" y="157"/>
                  </a:cubicBezTo>
                  <a:cubicBezTo>
                    <a:pt x="16329" y="49"/>
                    <a:pt x="15590" y="1"/>
                    <a:pt x="148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1"/>
            <p:cNvSpPr/>
            <p:nvPr/>
          </p:nvSpPr>
          <p:spPr>
            <a:xfrm>
              <a:off x="3880500" y="2301775"/>
              <a:ext cx="265225" cy="467975"/>
            </a:xfrm>
            <a:custGeom>
              <a:avLst/>
              <a:gdLst/>
              <a:ahLst/>
              <a:cxnLst/>
              <a:rect l="l" t="t" r="r" b="b"/>
              <a:pathLst>
                <a:path w="10609" h="18719" extrusionOk="0">
                  <a:moveTo>
                    <a:pt x="4171" y="1"/>
                  </a:moveTo>
                  <a:cubicBezTo>
                    <a:pt x="4137" y="234"/>
                    <a:pt x="4137" y="434"/>
                    <a:pt x="4137" y="601"/>
                  </a:cubicBezTo>
                  <a:lnTo>
                    <a:pt x="4137" y="768"/>
                  </a:lnTo>
                  <a:cubicBezTo>
                    <a:pt x="4104" y="1001"/>
                    <a:pt x="4104" y="1202"/>
                    <a:pt x="4037" y="1368"/>
                  </a:cubicBezTo>
                  <a:cubicBezTo>
                    <a:pt x="4037" y="1535"/>
                    <a:pt x="4037" y="1635"/>
                    <a:pt x="4004" y="1769"/>
                  </a:cubicBezTo>
                  <a:cubicBezTo>
                    <a:pt x="3870" y="2603"/>
                    <a:pt x="3704" y="3403"/>
                    <a:pt x="3470" y="4204"/>
                  </a:cubicBezTo>
                  <a:cubicBezTo>
                    <a:pt x="3270" y="4771"/>
                    <a:pt x="3036" y="5338"/>
                    <a:pt x="2836" y="5905"/>
                  </a:cubicBezTo>
                  <a:cubicBezTo>
                    <a:pt x="2736" y="6272"/>
                    <a:pt x="2569" y="6672"/>
                    <a:pt x="2403" y="7039"/>
                  </a:cubicBezTo>
                  <a:cubicBezTo>
                    <a:pt x="2136" y="7573"/>
                    <a:pt x="1902" y="8140"/>
                    <a:pt x="1635" y="8707"/>
                  </a:cubicBezTo>
                  <a:cubicBezTo>
                    <a:pt x="835" y="10508"/>
                    <a:pt x="1" y="12410"/>
                    <a:pt x="601" y="14411"/>
                  </a:cubicBezTo>
                  <a:lnTo>
                    <a:pt x="735" y="14778"/>
                  </a:lnTo>
                  <a:cubicBezTo>
                    <a:pt x="801" y="14911"/>
                    <a:pt x="835" y="14978"/>
                    <a:pt x="902" y="15112"/>
                  </a:cubicBezTo>
                  <a:cubicBezTo>
                    <a:pt x="968" y="15212"/>
                    <a:pt x="1002" y="15312"/>
                    <a:pt x="1068" y="15412"/>
                  </a:cubicBezTo>
                  <a:cubicBezTo>
                    <a:pt x="1068" y="15445"/>
                    <a:pt x="1102" y="15445"/>
                    <a:pt x="1102" y="15478"/>
                  </a:cubicBezTo>
                  <a:cubicBezTo>
                    <a:pt x="1135" y="15579"/>
                    <a:pt x="1168" y="15712"/>
                    <a:pt x="1268" y="15779"/>
                  </a:cubicBezTo>
                  <a:cubicBezTo>
                    <a:pt x="1302" y="15879"/>
                    <a:pt x="1402" y="15945"/>
                    <a:pt x="1435" y="16046"/>
                  </a:cubicBezTo>
                  <a:cubicBezTo>
                    <a:pt x="1502" y="16112"/>
                    <a:pt x="1569" y="16212"/>
                    <a:pt x="1635" y="16279"/>
                  </a:cubicBezTo>
                  <a:lnTo>
                    <a:pt x="1669" y="16346"/>
                  </a:lnTo>
                  <a:cubicBezTo>
                    <a:pt x="1802" y="16446"/>
                    <a:pt x="1936" y="16613"/>
                    <a:pt x="2102" y="16746"/>
                  </a:cubicBezTo>
                  <a:cubicBezTo>
                    <a:pt x="2236" y="16879"/>
                    <a:pt x="2403" y="16980"/>
                    <a:pt x="2569" y="17113"/>
                  </a:cubicBezTo>
                  <a:lnTo>
                    <a:pt x="2636" y="17213"/>
                  </a:lnTo>
                  <a:cubicBezTo>
                    <a:pt x="2736" y="17280"/>
                    <a:pt x="2803" y="17313"/>
                    <a:pt x="2903" y="17413"/>
                  </a:cubicBezTo>
                  <a:cubicBezTo>
                    <a:pt x="3136" y="17580"/>
                    <a:pt x="3437" y="17747"/>
                    <a:pt x="3737" y="17914"/>
                  </a:cubicBezTo>
                  <a:cubicBezTo>
                    <a:pt x="3804" y="17947"/>
                    <a:pt x="3937" y="17980"/>
                    <a:pt x="4004" y="18047"/>
                  </a:cubicBezTo>
                  <a:lnTo>
                    <a:pt x="4070" y="18047"/>
                  </a:lnTo>
                  <a:cubicBezTo>
                    <a:pt x="4137" y="18080"/>
                    <a:pt x="4271" y="18114"/>
                    <a:pt x="4337" y="18147"/>
                  </a:cubicBezTo>
                  <a:cubicBezTo>
                    <a:pt x="4437" y="18214"/>
                    <a:pt x="4571" y="18247"/>
                    <a:pt x="4638" y="18280"/>
                  </a:cubicBezTo>
                  <a:cubicBezTo>
                    <a:pt x="4738" y="18347"/>
                    <a:pt x="4838" y="18381"/>
                    <a:pt x="4938" y="18414"/>
                  </a:cubicBezTo>
                  <a:cubicBezTo>
                    <a:pt x="5138" y="18447"/>
                    <a:pt x="5405" y="18547"/>
                    <a:pt x="5605" y="18581"/>
                  </a:cubicBezTo>
                  <a:cubicBezTo>
                    <a:pt x="5672" y="18581"/>
                    <a:pt x="5772" y="18614"/>
                    <a:pt x="5838" y="18614"/>
                  </a:cubicBezTo>
                  <a:cubicBezTo>
                    <a:pt x="6194" y="18681"/>
                    <a:pt x="6558" y="18718"/>
                    <a:pt x="6918" y="18718"/>
                  </a:cubicBezTo>
                  <a:cubicBezTo>
                    <a:pt x="7808" y="18718"/>
                    <a:pt x="8676" y="18493"/>
                    <a:pt x="9341" y="17947"/>
                  </a:cubicBezTo>
                  <a:cubicBezTo>
                    <a:pt x="9775" y="17613"/>
                    <a:pt x="10141" y="17246"/>
                    <a:pt x="10475" y="16846"/>
                  </a:cubicBezTo>
                  <a:cubicBezTo>
                    <a:pt x="10508" y="16746"/>
                    <a:pt x="10575" y="16713"/>
                    <a:pt x="10608" y="16679"/>
                  </a:cubicBezTo>
                  <a:cubicBezTo>
                    <a:pt x="10575" y="15545"/>
                    <a:pt x="10075" y="14511"/>
                    <a:pt x="9541" y="13444"/>
                  </a:cubicBezTo>
                  <a:cubicBezTo>
                    <a:pt x="9107" y="12710"/>
                    <a:pt x="8540" y="11909"/>
                    <a:pt x="8173" y="11075"/>
                  </a:cubicBezTo>
                  <a:cubicBezTo>
                    <a:pt x="8140" y="11042"/>
                    <a:pt x="8140" y="11042"/>
                    <a:pt x="8140" y="11009"/>
                  </a:cubicBezTo>
                  <a:lnTo>
                    <a:pt x="8140" y="10942"/>
                  </a:lnTo>
                  <a:cubicBezTo>
                    <a:pt x="8107" y="10875"/>
                    <a:pt x="8040" y="10742"/>
                    <a:pt x="8007" y="10608"/>
                  </a:cubicBezTo>
                  <a:cubicBezTo>
                    <a:pt x="7973" y="10508"/>
                    <a:pt x="7940" y="10375"/>
                    <a:pt x="7873" y="10208"/>
                  </a:cubicBezTo>
                  <a:cubicBezTo>
                    <a:pt x="7873" y="10175"/>
                    <a:pt x="7840" y="10075"/>
                    <a:pt x="7840" y="10008"/>
                  </a:cubicBezTo>
                  <a:cubicBezTo>
                    <a:pt x="7806" y="9708"/>
                    <a:pt x="7773" y="9441"/>
                    <a:pt x="7773" y="9174"/>
                  </a:cubicBezTo>
                  <a:cubicBezTo>
                    <a:pt x="7706" y="8640"/>
                    <a:pt x="7706" y="8140"/>
                    <a:pt x="7706" y="7673"/>
                  </a:cubicBezTo>
                  <a:cubicBezTo>
                    <a:pt x="7673" y="6706"/>
                    <a:pt x="7640" y="5705"/>
                    <a:pt x="7306" y="4771"/>
                  </a:cubicBezTo>
                  <a:cubicBezTo>
                    <a:pt x="7206" y="4537"/>
                    <a:pt x="7106" y="4237"/>
                    <a:pt x="6939" y="4004"/>
                  </a:cubicBezTo>
                  <a:cubicBezTo>
                    <a:pt x="6506" y="3336"/>
                    <a:pt x="5938" y="2769"/>
                    <a:pt x="5438" y="2202"/>
                  </a:cubicBezTo>
                  <a:cubicBezTo>
                    <a:pt x="4838" y="1535"/>
                    <a:pt x="4304" y="768"/>
                    <a:pt x="4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1"/>
            <p:cNvSpPr/>
            <p:nvPr/>
          </p:nvSpPr>
          <p:spPr>
            <a:xfrm>
              <a:off x="3387650" y="2867400"/>
              <a:ext cx="483700" cy="475550"/>
            </a:xfrm>
            <a:custGeom>
              <a:avLst/>
              <a:gdLst/>
              <a:ahLst/>
              <a:cxnLst/>
              <a:rect l="l" t="t" r="r" b="b"/>
              <a:pathLst>
                <a:path w="19348" h="19022" extrusionOk="0">
                  <a:moveTo>
                    <a:pt x="11996" y="0"/>
                  </a:moveTo>
                  <a:cubicBezTo>
                    <a:pt x="11837" y="0"/>
                    <a:pt x="11684" y="45"/>
                    <a:pt x="11542" y="125"/>
                  </a:cubicBezTo>
                  <a:cubicBezTo>
                    <a:pt x="11342" y="259"/>
                    <a:pt x="11175" y="426"/>
                    <a:pt x="11009" y="626"/>
                  </a:cubicBezTo>
                  <a:cubicBezTo>
                    <a:pt x="10442" y="1426"/>
                    <a:pt x="10141" y="2394"/>
                    <a:pt x="10108" y="3394"/>
                  </a:cubicBezTo>
                  <a:lnTo>
                    <a:pt x="10108" y="3728"/>
                  </a:lnTo>
                  <a:cubicBezTo>
                    <a:pt x="9674" y="3428"/>
                    <a:pt x="9274" y="3161"/>
                    <a:pt x="8807" y="2994"/>
                  </a:cubicBezTo>
                  <a:cubicBezTo>
                    <a:pt x="8507" y="2927"/>
                    <a:pt x="8273" y="2827"/>
                    <a:pt x="7973" y="2827"/>
                  </a:cubicBezTo>
                  <a:cubicBezTo>
                    <a:pt x="7540" y="2827"/>
                    <a:pt x="7173" y="2927"/>
                    <a:pt x="6872" y="3161"/>
                  </a:cubicBezTo>
                  <a:cubicBezTo>
                    <a:pt x="6439" y="3595"/>
                    <a:pt x="6305" y="4328"/>
                    <a:pt x="6472" y="5062"/>
                  </a:cubicBezTo>
                  <a:cubicBezTo>
                    <a:pt x="6505" y="5396"/>
                    <a:pt x="6639" y="5729"/>
                    <a:pt x="6806" y="6063"/>
                  </a:cubicBezTo>
                  <a:cubicBezTo>
                    <a:pt x="6972" y="6397"/>
                    <a:pt x="7173" y="6730"/>
                    <a:pt x="7373" y="7064"/>
                  </a:cubicBezTo>
                  <a:cubicBezTo>
                    <a:pt x="6672" y="6730"/>
                    <a:pt x="5938" y="6397"/>
                    <a:pt x="5171" y="6296"/>
                  </a:cubicBezTo>
                  <a:cubicBezTo>
                    <a:pt x="5021" y="6280"/>
                    <a:pt x="4879" y="6271"/>
                    <a:pt x="4742" y="6271"/>
                  </a:cubicBezTo>
                  <a:cubicBezTo>
                    <a:pt x="4604" y="6271"/>
                    <a:pt x="4471" y="6280"/>
                    <a:pt x="4337" y="6296"/>
                  </a:cubicBezTo>
                  <a:cubicBezTo>
                    <a:pt x="3870" y="6330"/>
                    <a:pt x="3470" y="6497"/>
                    <a:pt x="3203" y="6797"/>
                  </a:cubicBezTo>
                  <a:cubicBezTo>
                    <a:pt x="3036" y="6964"/>
                    <a:pt x="2970" y="7164"/>
                    <a:pt x="2936" y="7431"/>
                  </a:cubicBezTo>
                  <a:cubicBezTo>
                    <a:pt x="2870" y="7764"/>
                    <a:pt x="2970" y="8164"/>
                    <a:pt x="3136" y="8565"/>
                  </a:cubicBezTo>
                  <a:cubicBezTo>
                    <a:pt x="3203" y="8765"/>
                    <a:pt x="3337" y="8932"/>
                    <a:pt x="3470" y="9098"/>
                  </a:cubicBezTo>
                  <a:lnTo>
                    <a:pt x="3970" y="9732"/>
                  </a:lnTo>
                  <a:cubicBezTo>
                    <a:pt x="2803" y="9732"/>
                    <a:pt x="1635" y="10066"/>
                    <a:pt x="701" y="10733"/>
                  </a:cubicBezTo>
                  <a:cubicBezTo>
                    <a:pt x="501" y="10833"/>
                    <a:pt x="301" y="11000"/>
                    <a:pt x="168" y="11233"/>
                  </a:cubicBezTo>
                  <a:cubicBezTo>
                    <a:pt x="34" y="11433"/>
                    <a:pt x="1" y="11734"/>
                    <a:pt x="134" y="11934"/>
                  </a:cubicBezTo>
                  <a:cubicBezTo>
                    <a:pt x="301" y="12267"/>
                    <a:pt x="701" y="12401"/>
                    <a:pt x="1102" y="12501"/>
                  </a:cubicBezTo>
                  <a:lnTo>
                    <a:pt x="1135" y="12501"/>
                  </a:lnTo>
                  <a:cubicBezTo>
                    <a:pt x="1368" y="12568"/>
                    <a:pt x="1669" y="12634"/>
                    <a:pt x="1936" y="12734"/>
                  </a:cubicBezTo>
                  <a:cubicBezTo>
                    <a:pt x="3804" y="13268"/>
                    <a:pt x="5672" y="13835"/>
                    <a:pt x="7339" y="14903"/>
                  </a:cubicBezTo>
                  <a:cubicBezTo>
                    <a:pt x="8640" y="15670"/>
                    <a:pt x="9608" y="16904"/>
                    <a:pt x="10775" y="17805"/>
                  </a:cubicBezTo>
                  <a:lnTo>
                    <a:pt x="10875" y="17938"/>
                  </a:lnTo>
                  <a:cubicBezTo>
                    <a:pt x="11276" y="18238"/>
                    <a:pt x="11676" y="18505"/>
                    <a:pt x="12143" y="18739"/>
                  </a:cubicBezTo>
                  <a:cubicBezTo>
                    <a:pt x="12579" y="18934"/>
                    <a:pt x="13042" y="19021"/>
                    <a:pt x="13517" y="19021"/>
                  </a:cubicBezTo>
                  <a:cubicBezTo>
                    <a:pt x="14096" y="19021"/>
                    <a:pt x="14692" y="18892"/>
                    <a:pt x="15278" y="18672"/>
                  </a:cubicBezTo>
                  <a:cubicBezTo>
                    <a:pt x="15378" y="18639"/>
                    <a:pt x="15512" y="18605"/>
                    <a:pt x="15612" y="18572"/>
                  </a:cubicBezTo>
                  <a:cubicBezTo>
                    <a:pt x="15812" y="18472"/>
                    <a:pt x="15979" y="18405"/>
                    <a:pt x="16179" y="18272"/>
                  </a:cubicBezTo>
                  <a:cubicBezTo>
                    <a:pt x="16513" y="18072"/>
                    <a:pt x="16880" y="17805"/>
                    <a:pt x="17213" y="17504"/>
                  </a:cubicBezTo>
                  <a:cubicBezTo>
                    <a:pt x="17313" y="17471"/>
                    <a:pt x="17347" y="17438"/>
                    <a:pt x="17380" y="17404"/>
                  </a:cubicBezTo>
                  <a:lnTo>
                    <a:pt x="17613" y="17171"/>
                  </a:lnTo>
                  <a:cubicBezTo>
                    <a:pt x="17780" y="17004"/>
                    <a:pt x="17880" y="16904"/>
                    <a:pt x="18014" y="16737"/>
                  </a:cubicBezTo>
                  <a:lnTo>
                    <a:pt x="18114" y="16637"/>
                  </a:lnTo>
                  <a:cubicBezTo>
                    <a:pt x="18147" y="16570"/>
                    <a:pt x="18214" y="16470"/>
                    <a:pt x="18281" y="16404"/>
                  </a:cubicBezTo>
                  <a:cubicBezTo>
                    <a:pt x="18381" y="16170"/>
                    <a:pt x="18547" y="15970"/>
                    <a:pt x="18681" y="15737"/>
                  </a:cubicBezTo>
                  <a:lnTo>
                    <a:pt x="18681" y="15670"/>
                  </a:lnTo>
                  <a:cubicBezTo>
                    <a:pt x="18714" y="15570"/>
                    <a:pt x="18781" y="15470"/>
                    <a:pt x="18814" y="15403"/>
                  </a:cubicBezTo>
                  <a:lnTo>
                    <a:pt x="18948" y="15136"/>
                  </a:lnTo>
                  <a:cubicBezTo>
                    <a:pt x="18981" y="14936"/>
                    <a:pt x="19048" y="14769"/>
                    <a:pt x="19114" y="14569"/>
                  </a:cubicBezTo>
                  <a:cubicBezTo>
                    <a:pt x="19114" y="14469"/>
                    <a:pt x="19148" y="14436"/>
                    <a:pt x="19148" y="14336"/>
                  </a:cubicBezTo>
                  <a:cubicBezTo>
                    <a:pt x="19148" y="14269"/>
                    <a:pt x="19181" y="14169"/>
                    <a:pt x="19181" y="14069"/>
                  </a:cubicBezTo>
                  <a:cubicBezTo>
                    <a:pt x="19215" y="13969"/>
                    <a:pt x="19215" y="13835"/>
                    <a:pt x="19215" y="13768"/>
                  </a:cubicBezTo>
                  <a:cubicBezTo>
                    <a:pt x="19348" y="11834"/>
                    <a:pt x="18214" y="10299"/>
                    <a:pt x="17280" y="8898"/>
                  </a:cubicBezTo>
                  <a:cubicBezTo>
                    <a:pt x="16379" y="7664"/>
                    <a:pt x="15479" y="6497"/>
                    <a:pt x="14711" y="5229"/>
                  </a:cubicBezTo>
                  <a:cubicBezTo>
                    <a:pt x="14511" y="4895"/>
                    <a:pt x="14344" y="4562"/>
                    <a:pt x="14178" y="4162"/>
                  </a:cubicBezTo>
                  <a:cubicBezTo>
                    <a:pt x="14011" y="3828"/>
                    <a:pt x="13844" y="3461"/>
                    <a:pt x="13711" y="3094"/>
                  </a:cubicBezTo>
                  <a:lnTo>
                    <a:pt x="13477" y="2327"/>
                  </a:lnTo>
                  <a:cubicBezTo>
                    <a:pt x="13444" y="2160"/>
                    <a:pt x="13344" y="1927"/>
                    <a:pt x="13310" y="1660"/>
                  </a:cubicBezTo>
                  <a:cubicBezTo>
                    <a:pt x="13144" y="993"/>
                    <a:pt x="12877" y="259"/>
                    <a:pt x="12310" y="59"/>
                  </a:cubicBezTo>
                  <a:cubicBezTo>
                    <a:pt x="12204" y="19"/>
                    <a:pt x="12099" y="0"/>
                    <a:pt x="11996"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1"/>
            <p:cNvSpPr/>
            <p:nvPr/>
          </p:nvSpPr>
          <p:spPr>
            <a:xfrm>
              <a:off x="3321775" y="2973100"/>
              <a:ext cx="443675" cy="265200"/>
            </a:xfrm>
            <a:custGeom>
              <a:avLst/>
              <a:gdLst/>
              <a:ahLst/>
              <a:cxnLst/>
              <a:rect l="l" t="t" r="r" b="b"/>
              <a:pathLst>
                <a:path w="17747" h="10608" fill="none" extrusionOk="0">
                  <a:moveTo>
                    <a:pt x="17747" y="10608"/>
                  </a:moveTo>
                  <a:cubicBezTo>
                    <a:pt x="13844" y="5337"/>
                    <a:pt x="6172" y="534"/>
                    <a:pt x="1"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1"/>
            <p:cNvSpPr/>
            <p:nvPr/>
          </p:nvSpPr>
          <p:spPr>
            <a:xfrm>
              <a:off x="3404325" y="2923900"/>
              <a:ext cx="371975" cy="310250"/>
            </a:xfrm>
            <a:custGeom>
              <a:avLst/>
              <a:gdLst/>
              <a:ahLst/>
              <a:cxnLst/>
              <a:rect l="l" t="t" r="r" b="b"/>
              <a:pathLst>
                <a:path w="14879" h="12410" fill="none" extrusionOk="0">
                  <a:moveTo>
                    <a:pt x="14878" y="12409"/>
                  </a:moveTo>
                  <a:cubicBezTo>
                    <a:pt x="8640" y="5071"/>
                    <a:pt x="3637" y="1735"/>
                    <a:pt x="1"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1"/>
            <p:cNvSpPr/>
            <p:nvPr/>
          </p:nvSpPr>
          <p:spPr>
            <a:xfrm>
              <a:off x="3382650" y="2901275"/>
              <a:ext cx="32550" cy="41925"/>
            </a:xfrm>
            <a:custGeom>
              <a:avLst/>
              <a:gdLst/>
              <a:ahLst/>
              <a:cxnLst/>
              <a:rect l="l" t="t" r="r" b="b"/>
              <a:pathLst>
                <a:path w="1302" h="1677" extrusionOk="0">
                  <a:moveTo>
                    <a:pt x="809" y="1"/>
                  </a:moveTo>
                  <a:cubicBezTo>
                    <a:pt x="570" y="1"/>
                    <a:pt x="303" y="226"/>
                    <a:pt x="167" y="605"/>
                  </a:cubicBezTo>
                  <a:cubicBezTo>
                    <a:pt x="1" y="1039"/>
                    <a:pt x="34" y="1539"/>
                    <a:pt x="268" y="1639"/>
                  </a:cubicBezTo>
                  <a:cubicBezTo>
                    <a:pt x="318" y="1664"/>
                    <a:pt x="372" y="1676"/>
                    <a:pt x="427" y="1676"/>
                  </a:cubicBezTo>
                  <a:cubicBezTo>
                    <a:pt x="665" y="1676"/>
                    <a:pt x="933" y="1451"/>
                    <a:pt x="1068" y="1072"/>
                  </a:cubicBezTo>
                  <a:cubicBezTo>
                    <a:pt x="1302" y="605"/>
                    <a:pt x="1202" y="138"/>
                    <a:pt x="968" y="38"/>
                  </a:cubicBezTo>
                  <a:cubicBezTo>
                    <a:pt x="918" y="13"/>
                    <a:pt x="864" y="1"/>
                    <a:pt x="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1"/>
            <p:cNvSpPr/>
            <p:nvPr/>
          </p:nvSpPr>
          <p:spPr>
            <a:xfrm>
              <a:off x="3335125" y="3074000"/>
              <a:ext cx="430325" cy="164300"/>
            </a:xfrm>
            <a:custGeom>
              <a:avLst/>
              <a:gdLst/>
              <a:ahLst/>
              <a:cxnLst/>
              <a:rect l="l" t="t" r="r" b="b"/>
              <a:pathLst>
                <a:path w="17213" h="6572" fill="none" extrusionOk="0">
                  <a:moveTo>
                    <a:pt x="17213" y="6572"/>
                  </a:moveTo>
                  <a:cubicBezTo>
                    <a:pt x="12443" y="2035"/>
                    <a:pt x="6071" y="1"/>
                    <a:pt x="0" y="66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1"/>
            <p:cNvSpPr/>
            <p:nvPr/>
          </p:nvSpPr>
          <p:spPr>
            <a:xfrm>
              <a:off x="3611150" y="2806300"/>
              <a:ext cx="196000" cy="383650"/>
            </a:xfrm>
            <a:custGeom>
              <a:avLst/>
              <a:gdLst/>
              <a:ahLst/>
              <a:cxnLst/>
              <a:rect l="l" t="t" r="r" b="b"/>
              <a:pathLst>
                <a:path w="7840" h="15346" fill="none" extrusionOk="0">
                  <a:moveTo>
                    <a:pt x="7839" y="15345"/>
                  </a:moveTo>
                  <a:cubicBezTo>
                    <a:pt x="2702" y="11176"/>
                    <a:pt x="201" y="6105"/>
                    <a:pt x="1"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1"/>
            <p:cNvSpPr/>
            <p:nvPr/>
          </p:nvSpPr>
          <p:spPr>
            <a:xfrm>
              <a:off x="3587025" y="2786200"/>
              <a:ext cx="49050" cy="24400"/>
            </a:xfrm>
            <a:custGeom>
              <a:avLst/>
              <a:gdLst/>
              <a:ahLst/>
              <a:cxnLst/>
              <a:rect l="l" t="t" r="r" b="b"/>
              <a:pathLst>
                <a:path w="1962" h="976" extrusionOk="0">
                  <a:moveTo>
                    <a:pt x="791" y="1"/>
                  </a:moveTo>
                  <a:cubicBezTo>
                    <a:pt x="342" y="1"/>
                    <a:pt x="1" y="193"/>
                    <a:pt x="32" y="471"/>
                  </a:cubicBezTo>
                  <a:cubicBezTo>
                    <a:pt x="65" y="705"/>
                    <a:pt x="532" y="972"/>
                    <a:pt x="1032" y="972"/>
                  </a:cubicBezTo>
                  <a:cubicBezTo>
                    <a:pt x="1069" y="974"/>
                    <a:pt x="1105" y="975"/>
                    <a:pt x="1140" y="975"/>
                  </a:cubicBezTo>
                  <a:cubicBezTo>
                    <a:pt x="1593" y="975"/>
                    <a:pt x="1961" y="783"/>
                    <a:pt x="1900" y="505"/>
                  </a:cubicBezTo>
                  <a:cubicBezTo>
                    <a:pt x="1866" y="238"/>
                    <a:pt x="1466" y="4"/>
                    <a:pt x="899" y="4"/>
                  </a:cubicBezTo>
                  <a:cubicBezTo>
                    <a:pt x="862" y="2"/>
                    <a:pt x="826" y="1"/>
                    <a:pt x="7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21"/>
            <p:cNvSpPr/>
            <p:nvPr/>
          </p:nvSpPr>
          <p:spPr>
            <a:xfrm>
              <a:off x="3421850" y="3041475"/>
              <a:ext cx="343600" cy="196825"/>
            </a:xfrm>
            <a:custGeom>
              <a:avLst/>
              <a:gdLst/>
              <a:ahLst/>
              <a:cxnLst/>
              <a:rect l="l" t="t" r="r" b="b"/>
              <a:pathLst>
                <a:path w="13744" h="7873" fill="none" extrusionOk="0">
                  <a:moveTo>
                    <a:pt x="13744" y="7873"/>
                  </a:moveTo>
                  <a:cubicBezTo>
                    <a:pt x="9007" y="3036"/>
                    <a:pt x="4971" y="1268"/>
                    <a:pt x="0"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21"/>
            <p:cNvSpPr/>
            <p:nvPr/>
          </p:nvSpPr>
          <p:spPr>
            <a:xfrm>
              <a:off x="3402675" y="3020575"/>
              <a:ext cx="25875" cy="45175"/>
            </a:xfrm>
            <a:custGeom>
              <a:avLst/>
              <a:gdLst/>
              <a:ahLst/>
              <a:cxnLst/>
              <a:rect l="l" t="t" r="r" b="b"/>
              <a:pathLst>
                <a:path w="1035" h="1807" extrusionOk="0">
                  <a:moveTo>
                    <a:pt x="526" y="0"/>
                  </a:moveTo>
                  <a:cubicBezTo>
                    <a:pt x="246" y="0"/>
                    <a:pt x="32" y="326"/>
                    <a:pt x="0" y="803"/>
                  </a:cubicBezTo>
                  <a:cubicBezTo>
                    <a:pt x="0" y="1304"/>
                    <a:pt x="167" y="1771"/>
                    <a:pt x="401" y="1804"/>
                  </a:cubicBezTo>
                  <a:cubicBezTo>
                    <a:pt x="414" y="1805"/>
                    <a:pt x="428" y="1806"/>
                    <a:pt x="442" y="1806"/>
                  </a:cubicBezTo>
                  <a:cubicBezTo>
                    <a:pt x="722" y="1806"/>
                    <a:pt x="937" y="1481"/>
                    <a:pt x="1001" y="1003"/>
                  </a:cubicBezTo>
                  <a:cubicBezTo>
                    <a:pt x="1034" y="503"/>
                    <a:pt x="868" y="36"/>
                    <a:pt x="567" y="3"/>
                  </a:cubicBezTo>
                  <a:cubicBezTo>
                    <a:pt x="553" y="1"/>
                    <a:pt x="540" y="0"/>
                    <a:pt x="5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1"/>
            <p:cNvSpPr/>
            <p:nvPr/>
          </p:nvSpPr>
          <p:spPr>
            <a:xfrm>
              <a:off x="3561125" y="2871350"/>
              <a:ext cx="246025" cy="318600"/>
            </a:xfrm>
            <a:custGeom>
              <a:avLst/>
              <a:gdLst/>
              <a:ahLst/>
              <a:cxnLst/>
              <a:rect l="l" t="t" r="r" b="b"/>
              <a:pathLst>
                <a:path w="9841" h="12744" fill="none" extrusionOk="0">
                  <a:moveTo>
                    <a:pt x="9840" y="12743"/>
                  </a:moveTo>
                  <a:cubicBezTo>
                    <a:pt x="3903" y="9941"/>
                    <a:pt x="1901" y="6072"/>
                    <a:pt x="0"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1"/>
            <p:cNvSpPr/>
            <p:nvPr/>
          </p:nvSpPr>
          <p:spPr>
            <a:xfrm>
              <a:off x="3536925" y="2851550"/>
              <a:ext cx="46725" cy="26625"/>
            </a:xfrm>
            <a:custGeom>
              <a:avLst/>
              <a:gdLst/>
              <a:ahLst/>
              <a:cxnLst/>
              <a:rect l="l" t="t" r="r" b="b"/>
              <a:pathLst>
                <a:path w="1869" h="1065" extrusionOk="0">
                  <a:moveTo>
                    <a:pt x="1165" y="0"/>
                  </a:moveTo>
                  <a:cubicBezTo>
                    <a:pt x="1030" y="0"/>
                    <a:pt x="884" y="19"/>
                    <a:pt x="735" y="59"/>
                  </a:cubicBezTo>
                  <a:cubicBezTo>
                    <a:pt x="301" y="192"/>
                    <a:pt x="1" y="493"/>
                    <a:pt x="67" y="759"/>
                  </a:cubicBezTo>
                  <a:cubicBezTo>
                    <a:pt x="142" y="958"/>
                    <a:pt x="438" y="1064"/>
                    <a:pt x="778" y="1064"/>
                  </a:cubicBezTo>
                  <a:cubicBezTo>
                    <a:pt x="894" y="1064"/>
                    <a:pt x="1016" y="1052"/>
                    <a:pt x="1135" y="1026"/>
                  </a:cubicBezTo>
                  <a:cubicBezTo>
                    <a:pt x="1569" y="893"/>
                    <a:pt x="1869" y="559"/>
                    <a:pt x="1802" y="292"/>
                  </a:cubicBezTo>
                  <a:cubicBezTo>
                    <a:pt x="1732" y="105"/>
                    <a:pt x="1481" y="0"/>
                    <a:pt x="11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1"/>
            <p:cNvSpPr/>
            <p:nvPr/>
          </p:nvSpPr>
          <p:spPr>
            <a:xfrm>
              <a:off x="3415175" y="3155425"/>
              <a:ext cx="423675" cy="187525"/>
            </a:xfrm>
            <a:custGeom>
              <a:avLst/>
              <a:gdLst/>
              <a:ahLst/>
              <a:cxnLst/>
              <a:rect l="l" t="t" r="r" b="b"/>
              <a:pathLst>
                <a:path w="16947" h="7501" extrusionOk="0">
                  <a:moveTo>
                    <a:pt x="5533" y="1"/>
                  </a:moveTo>
                  <a:cubicBezTo>
                    <a:pt x="3824" y="1"/>
                    <a:pt x="1898" y="246"/>
                    <a:pt x="1" y="980"/>
                  </a:cubicBezTo>
                  <a:cubicBezTo>
                    <a:pt x="234" y="1047"/>
                    <a:pt x="534" y="1113"/>
                    <a:pt x="768" y="1213"/>
                  </a:cubicBezTo>
                  <a:cubicBezTo>
                    <a:pt x="2636" y="1747"/>
                    <a:pt x="4537" y="2314"/>
                    <a:pt x="6205" y="3382"/>
                  </a:cubicBezTo>
                  <a:cubicBezTo>
                    <a:pt x="7506" y="4149"/>
                    <a:pt x="8440" y="5383"/>
                    <a:pt x="9607" y="6284"/>
                  </a:cubicBezTo>
                  <a:lnTo>
                    <a:pt x="9741" y="6417"/>
                  </a:lnTo>
                  <a:cubicBezTo>
                    <a:pt x="10108" y="6717"/>
                    <a:pt x="10541" y="6984"/>
                    <a:pt x="10975" y="7218"/>
                  </a:cubicBezTo>
                  <a:cubicBezTo>
                    <a:pt x="11411" y="7413"/>
                    <a:pt x="11881" y="7500"/>
                    <a:pt x="12360" y="7500"/>
                  </a:cubicBezTo>
                  <a:cubicBezTo>
                    <a:pt x="12944" y="7500"/>
                    <a:pt x="13543" y="7371"/>
                    <a:pt x="14111" y="7151"/>
                  </a:cubicBezTo>
                  <a:cubicBezTo>
                    <a:pt x="14244" y="7118"/>
                    <a:pt x="14378" y="7084"/>
                    <a:pt x="14444" y="7051"/>
                  </a:cubicBezTo>
                  <a:cubicBezTo>
                    <a:pt x="14644" y="6951"/>
                    <a:pt x="14845" y="6884"/>
                    <a:pt x="15045" y="6751"/>
                  </a:cubicBezTo>
                  <a:cubicBezTo>
                    <a:pt x="15378" y="6551"/>
                    <a:pt x="15745" y="6284"/>
                    <a:pt x="16079" y="5983"/>
                  </a:cubicBezTo>
                  <a:cubicBezTo>
                    <a:pt x="16179" y="5950"/>
                    <a:pt x="16212" y="5917"/>
                    <a:pt x="16246" y="5883"/>
                  </a:cubicBezTo>
                  <a:lnTo>
                    <a:pt x="16446" y="5650"/>
                  </a:lnTo>
                  <a:cubicBezTo>
                    <a:pt x="16612" y="5483"/>
                    <a:pt x="16746" y="5383"/>
                    <a:pt x="16879" y="5216"/>
                  </a:cubicBezTo>
                  <a:lnTo>
                    <a:pt x="16946" y="5116"/>
                  </a:lnTo>
                  <a:cubicBezTo>
                    <a:pt x="16045" y="4082"/>
                    <a:pt x="14945" y="3115"/>
                    <a:pt x="13877" y="2381"/>
                  </a:cubicBezTo>
                  <a:cubicBezTo>
                    <a:pt x="13477" y="2114"/>
                    <a:pt x="13077" y="1881"/>
                    <a:pt x="12710" y="1647"/>
                  </a:cubicBezTo>
                  <a:cubicBezTo>
                    <a:pt x="12409" y="1547"/>
                    <a:pt x="12109" y="1380"/>
                    <a:pt x="11809" y="1247"/>
                  </a:cubicBezTo>
                  <a:cubicBezTo>
                    <a:pt x="11676" y="1147"/>
                    <a:pt x="11542" y="1080"/>
                    <a:pt x="11375" y="1047"/>
                  </a:cubicBezTo>
                  <a:cubicBezTo>
                    <a:pt x="11242" y="980"/>
                    <a:pt x="11075" y="913"/>
                    <a:pt x="10942" y="880"/>
                  </a:cubicBezTo>
                  <a:cubicBezTo>
                    <a:pt x="10908" y="813"/>
                    <a:pt x="10908" y="813"/>
                    <a:pt x="10875" y="813"/>
                  </a:cubicBezTo>
                  <a:cubicBezTo>
                    <a:pt x="10808" y="813"/>
                    <a:pt x="10808" y="780"/>
                    <a:pt x="10775" y="780"/>
                  </a:cubicBezTo>
                  <a:cubicBezTo>
                    <a:pt x="9917" y="487"/>
                    <a:pt x="7940" y="1"/>
                    <a:pt x="5533" y="1"/>
                  </a:cubicBezTo>
                  <a:close/>
                </a:path>
              </a:pathLst>
            </a:custGeom>
            <a:solidFill>
              <a:srgbClr val="FF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1"/>
            <p:cNvSpPr/>
            <p:nvPr/>
          </p:nvSpPr>
          <p:spPr>
            <a:xfrm>
              <a:off x="3650350" y="2907225"/>
              <a:ext cx="221000" cy="435725"/>
            </a:xfrm>
            <a:custGeom>
              <a:avLst/>
              <a:gdLst/>
              <a:ahLst/>
              <a:cxnLst/>
              <a:rect l="l" t="t" r="r" b="b"/>
              <a:pathLst>
                <a:path w="8840" h="17429" extrusionOk="0">
                  <a:moveTo>
                    <a:pt x="2636" y="0"/>
                  </a:moveTo>
                  <a:lnTo>
                    <a:pt x="2636" y="0"/>
                  </a:lnTo>
                  <a:cubicBezTo>
                    <a:pt x="2669" y="701"/>
                    <a:pt x="2335" y="1501"/>
                    <a:pt x="1968" y="2202"/>
                  </a:cubicBezTo>
                  <a:cubicBezTo>
                    <a:pt x="1635" y="2835"/>
                    <a:pt x="1201" y="3469"/>
                    <a:pt x="1001" y="4136"/>
                  </a:cubicBezTo>
                  <a:cubicBezTo>
                    <a:pt x="934" y="4370"/>
                    <a:pt x="868" y="4670"/>
                    <a:pt x="834" y="4904"/>
                  </a:cubicBezTo>
                  <a:cubicBezTo>
                    <a:pt x="701" y="5838"/>
                    <a:pt x="868" y="6705"/>
                    <a:pt x="1034" y="7572"/>
                  </a:cubicBezTo>
                  <a:cubicBezTo>
                    <a:pt x="1134" y="8006"/>
                    <a:pt x="1201" y="8473"/>
                    <a:pt x="1301" y="8906"/>
                  </a:cubicBezTo>
                  <a:cubicBezTo>
                    <a:pt x="1335" y="9173"/>
                    <a:pt x="1368" y="9407"/>
                    <a:pt x="1368" y="9674"/>
                  </a:cubicBezTo>
                  <a:lnTo>
                    <a:pt x="1368" y="9874"/>
                  </a:lnTo>
                  <a:lnTo>
                    <a:pt x="1368" y="10307"/>
                  </a:lnTo>
                  <a:cubicBezTo>
                    <a:pt x="1368" y="10374"/>
                    <a:pt x="1335" y="10508"/>
                    <a:pt x="1335" y="10641"/>
                  </a:cubicBezTo>
                  <a:lnTo>
                    <a:pt x="1335" y="10674"/>
                  </a:lnTo>
                  <a:lnTo>
                    <a:pt x="1335" y="10741"/>
                  </a:lnTo>
                  <a:cubicBezTo>
                    <a:pt x="1201" y="11575"/>
                    <a:pt x="868" y="12376"/>
                    <a:pt x="601" y="13176"/>
                  </a:cubicBezTo>
                  <a:cubicBezTo>
                    <a:pt x="267" y="14177"/>
                    <a:pt x="0" y="15211"/>
                    <a:pt x="200" y="16212"/>
                  </a:cubicBezTo>
                  <a:lnTo>
                    <a:pt x="334" y="16345"/>
                  </a:lnTo>
                  <a:cubicBezTo>
                    <a:pt x="701" y="16645"/>
                    <a:pt x="1134" y="16912"/>
                    <a:pt x="1601" y="17146"/>
                  </a:cubicBezTo>
                  <a:cubicBezTo>
                    <a:pt x="2022" y="17341"/>
                    <a:pt x="2484" y="17428"/>
                    <a:pt x="2959" y="17428"/>
                  </a:cubicBezTo>
                  <a:cubicBezTo>
                    <a:pt x="3537" y="17428"/>
                    <a:pt x="4136" y="17299"/>
                    <a:pt x="4704" y="17079"/>
                  </a:cubicBezTo>
                  <a:cubicBezTo>
                    <a:pt x="4837" y="17046"/>
                    <a:pt x="4971" y="17012"/>
                    <a:pt x="5037" y="16979"/>
                  </a:cubicBezTo>
                  <a:cubicBezTo>
                    <a:pt x="5271" y="16879"/>
                    <a:pt x="5438" y="16812"/>
                    <a:pt x="5638" y="16679"/>
                  </a:cubicBezTo>
                  <a:cubicBezTo>
                    <a:pt x="5971" y="16479"/>
                    <a:pt x="6338" y="16212"/>
                    <a:pt x="6672" y="15911"/>
                  </a:cubicBezTo>
                  <a:cubicBezTo>
                    <a:pt x="6772" y="15878"/>
                    <a:pt x="6805" y="15845"/>
                    <a:pt x="6839" y="15811"/>
                  </a:cubicBezTo>
                  <a:lnTo>
                    <a:pt x="7039" y="15578"/>
                  </a:lnTo>
                  <a:cubicBezTo>
                    <a:pt x="7205" y="15411"/>
                    <a:pt x="7339" y="15311"/>
                    <a:pt x="7472" y="15144"/>
                  </a:cubicBezTo>
                  <a:cubicBezTo>
                    <a:pt x="7506" y="15078"/>
                    <a:pt x="7539" y="15078"/>
                    <a:pt x="7539" y="15044"/>
                  </a:cubicBezTo>
                  <a:cubicBezTo>
                    <a:pt x="7639" y="14977"/>
                    <a:pt x="7706" y="14877"/>
                    <a:pt x="7773" y="14811"/>
                  </a:cubicBezTo>
                  <a:cubicBezTo>
                    <a:pt x="7873" y="14577"/>
                    <a:pt x="8039" y="14377"/>
                    <a:pt x="8173" y="14144"/>
                  </a:cubicBezTo>
                  <a:lnTo>
                    <a:pt x="8173" y="14077"/>
                  </a:lnTo>
                  <a:cubicBezTo>
                    <a:pt x="8206" y="13977"/>
                    <a:pt x="8273" y="13877"/>
                    <a:pt x="8306" y="13810"/>
                  </a:cubicBezTo>
                  <a:lnTo>
                    <a:pt x="8440" y="13543"/>
                  </a:lnTo>
                  <a:cubicBezTo>
                    <a:pt x="8473" y="13343"/>
                    <a:pt x="8540" y="13176"/>
                    <a:pt x="8606" y="12976"/>
                  </a:cubicBezTo>
                  <a:cubicBezTo>
                    <a:pt x="8606" y="12876"/>
                    <a:pt x="8640" y="12843"/>
                    <a:pt x="8640" y="12743"/>
                  </a:cubicBezTo>
                  <a:cubicBezTo>
                    <a:pt x="8640" y="12676"/>
                    <a:pt x="8673" y="12576"/>
                    <a:pt x="8673" y="12476"/>
                  </a:cubicBezTo>
                  <a:cubicBezTo>
                    <a:pt x="8707" y="12376"/>
                    <a:pt x="8707" y="12242"/>
                    <a:pt x="8707" y="12175"/>
                  </a:cubicBezTo>
                  <a:cubicBezTo>
                    <a:pt x="8840" y="10241"/>
                    <a:pt x="7706" y="8706"/>
                    <a:pt x="6572" y="7205"/>
                  </a:cubicBezTo>
                  <a:cubicBezTo>
                    <a:pt x="5704" y="6004"/>
                    <a:pt x="4804" y="4837"/>
                    <a:pt x="4037" y="3536"/>
                  </a:cubicBezTo>
                  <a:cubicBezTo>
                    <a:pt x="3836" y="3202"/>
                    <a:pt x="3670" y="2869"/>
                    <a:pt x="3503" y="2502"/>
                  </a:cubicBezTo>
                  <a:cubicBezTo>
                    <a:pt x="3336" y="2168"/>
                    <a:pt x="3169" y="1801"/>
                    <a:pt x="3036" y="1401"/>
                  </a:cubicBezTo>
                  <a:lnTo>
                    <a:pt x="2802" y="667"/>
                  </a:lnTo>
                  <a:cubicBezTo>
                    <a:pt x="2769" y="500"/>
                    <a:pt x="2669" y="234"/>
                    <a:pt x="26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8" name="Google Shape;1918;p21"/>
          <p:cNvGrpSpPr/>
          <p:nvPr/>
        </p:nvGrpSpPr>
        <p:grpSpPr>
          <a:xfrm>
            <a:off x="3730435" y="3713466"/>
            <a:ext cx="2176120" cy="1473255"/>
            <a:chOff x="4159060" y="3694416"/>
            <a:chExt cx="2176120" cy="1473255"/>
          </a:xfrm>
        </p:grpSpPr>
        <p:grpSp>
          <p:nvGrpSpPr>
            <p:cNvPr id="1919" name="Google Shape;1919;p21"/>
            <p:cNvGrpSpPr/>
            <p:nvPr/>
          </p:nvGrpSpPr>
          <p:grpSpPr>
            <a:xfrm>
              <a:off x="4902504" y="4429988"/>
              <a:ext cx="1432676" cy="737683"/>
              <a:chOff x="4102175" y="4352175"/>
              <a:chExt cx="1709025" cy="879975"/>
            </a:xfrm>
          </p:grpSpPr>
          <p:sp>
            <p:nvSpPr>
              <p:cNvPr id="1920" name="Google Shape;1920;p21"/>
              <p:cNvSpPr/>
              <p:nvPr/>
            </p:nvSpPr>
            <p:spPr>
              <a:xfrm>
                <a:off x="4412200" y="4352175"/>
                <a:ext cx="1157350" cy="879975"/>
              </a:xfrm>
              <a:custGeom>
                <a:avLst/>
                <a:gdLst/>
                <a:ahLst/>
                <a:cxnLst/>
                <a:rect l="l" t="t" r="r" b="b"/>
                <a:pathLst>
                  <a:path w="46294" h="35199" extrusionOk="0">
                    <a:moveTo>
                      <a:pt x="44561" y="28907"/>
                    </a:moveTo>
                    <a:cubicBezTo>
                      <a:pt x="44773" y="26445"/>
                      <a:pt x="44226" y="22736"/>
                      <a:pt x="45138" y="21065"/>
                    </a:cubicBezTo>
                    <a:cubicBezTo>
                      <a:pt x="46050" y="19423"/>
                      <a:pt x="46293" y="17630"/>
                      <a:pt x="45047" y="16870"/>
                    </a:cubicBezTo>
                    <a:cubicBezTo>
                      <a:pt x="43831" y="16080"/>
                      <a:pt x="45229" y="13648"/>
                      <a:pt x="43406" y="12037"/>
                    </a:cubicBezTo>
                    <a:cubicBezTo>
                      <a:pt x="41582" y="10426"/>
                      <a:pt x="41947" y="9241"/>
                      <a:pt x="41217" y="8055"/>
                    </a:cubicBezTo>
                    <a:cubicBezTo>
                      <a:pt x="40457" y="6870"/>
                      <a:pt x="37995" y="5867"/>
                      <a:pt x="37995" y="5867"/>
                    </a:cubicBezTo>
                    <a:cubicBezTo>
                      <a:pt x="37995" y="5867"/>
                      <a:pt x="41065" y="9423"/>
                      <a:pt x="39819" y="11277"/>
                    </a:cubicBezTo>
                    <a:cubicBezTo>
                      <a:pt x="38603" y="13101"/>
                      <a:pt x="35564" y="14560"/>
                      <a:pt x="36445" y="16718"/>
                    </a:cubicBezTo>
                    <a:cubicBezTo>
                      <a:pt x="37296" y="18876"/>
                      <a:pt x="38117" y="20062"/>
                      <a:pt x="36475" y="22554"/>
                    </a:cubicBezTo>
                    <a:cubicBezTo>
                      <a:pt x="34834" y="25016"/>
                      <a:pt x="34652" y="26384"/>
                      <a:pt x="35381" y="27965"/>
                    </a:cubicBezTo>
                    <a:cubicBezTo>
                      <a:pt x="36111" y="29515"/>
                      <a:pt x="34469" y="33375"/>
                      <a:pt x="32706" y="33922"/>
                    </a:cubicBezTo>
                    <a:cubicBezTo>
                      <a:pt x="30974" y="34469"/>
                      <a:pt x="33922" y="31703"/>
                      <a:pt x="32615" y="28420"/>
                    </a:cubicBezTo>
                    <a:cubicBezTo>
                      <a:pt x="31339" y="25107"/>
                      <a:pt x="31795" y="22828"/>
                      <a:pt x="32068" y="19970"/>
                    </a:cubicBezTo>
                    <a:cubicBezTo>
                      <a:pt x="32342" y="17144"/>
                      <a:pt x="31156" y="12007"/>
                      <a:pt x="26749" y="9423"/>
                    </a:cubicBezTo>
                    <a:cubicBezTo>
                      <a:pt x="22341" y="6870"/>
                      <a:pt x="19879" y="1"/>
                      <a:pt x="19879" y="1"/>
                    </a:cubicBezTo>
                    <a:cubicBezTo>
                      <a:pt x="19879" y="1"/>
                      <a:pt x="17873" y="3739"/>
                      <a:pt x="18785" y="8055"/>
                    </a:cubicBezTo>
                    <a:cubicBezTo>
                      <a:pt x="19697" y="12372"/>
                      <a:pt x="17053" y="16049"/>
                      <a:pt x="18968" y="18694"/>
                    </a:cubicBezTo>
                    <a:cubicBezTo>
                      <a:pt x="20882" y="21369"/>
                      <a:pt x="24925" y="25563"/>
                      <a:pt x="25290" y="28147"/>
                    </a:cubicBezTo>
                    <a:cubicBezTo>
                      <a:pt x="25655" y="30700"/>
                      <a:pt x="27570" y="30062"/>
                      <a:pt x="26931" y="32645"/>
                    </a:cubicBezTo>
                    <a:cubicBezTo>
                      <a:pt x="26323" y="35199"/>
                      <a:pt x="24104" y="34469"/>
                      <a:pt x="23557" y="32250"/>
                    </a:cubicBezTo>
                    <a:cubicBezTo>
                      <a:pt x="23010" y="30031"/>
                      <a:pt x="20518" y="24469"/>
                      <a:pt x="16870" y="22888"/>
                    </a:cubicBezTo>
                    <a:cubicBezTo>
                      <a:pt x="13192" y="21338"/>
                      <a:pt x="11095" y="22433"/>
                      <a:pt x="10062" y="19150"/>
                    </a:cubicBezTo>
                    <a:cubicBezTo>
                      <a:pt x="9059" y="15837"/>
                      <a:pt x="6353" y="16961"/>
                      <a:pt x="5989" y="15442"/>
                    </a:cubicBezTo>
                    <a:cubicBezTo>
                      <a:pt x="5563" y="13891"/>
                      <a:pt x="4226" y="12767"/>
                      <a:pt x="2615" y="12584"/>
                    </a:cubicBezTo>
                    <a:cubicBezTo>
                      <a:pt x="1703" y="12493"/>
                      <a:pt x="760" y="12736"/>
                      <a:pt x="1" y="13314"/>
                    </a:cubicBezTo>
                    <a:cubicBezTo>
                      <a:pt x="1" y="13314"/>
                      <a:pt x="2767" y="12767"/>
                      <a:pt x="3496" y="15381"/>
                    </a:cubicBezTo>
                    <a:cubicBezTo>
                      <a:pt x="4226" y="17995"/>
                      <a:pt x="2888" y="21034"/>
                      <a:pt x="4773" y="22858"/>
                    </a:cubicBezTo>
                    <a:cubicBezTo>
                      <a:pt x="6657" y="24682"/>
                      <a:pt x="5381" y="26718"/>
                      <a:pt x="8846" y="29089"/>
                    </a:cubicBezTo>
                    <a:cubicBezTo>
                      <a:pt x="12341" y="31460"/>
                      <a:pt x="13071" y="31369"/>
                      <a:pt x="14621" y="33132"/>
                    </a:cubicBezTo>
                    <a:cubicBezTo>
                      <a:pt x="15350" y="33952"/>
                      <a:pt x="16293" y="34317"/>
                      <a:pt x="17083" y="34712"/>
                    </a:cubicBezTo>
                    <a:lnTo>
                      <a:pt x="39485" y="34712"/>
                    </a:lnTo>
                    <a:cubicBezTo>
                      <a:pt x="39758" y="34074"/>
                      <a:pt x="40184" y="33557"/>
                      <a:pt x="40731" y="33162"/>
                    </a:cubicBezTo>
                    <a:cubicBezTo>
                      <a:pt x="42615" y="31886"/>
                      <a:pt x="44318" y="31399"/>
                      <a:pt x="44561" y="2890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1"/>
              <p:cNvSpPr/>
              <p:nvPr/>
            </p:nvSpPr>
            <p:spPr>
              <a:xfrm>
                <a:off x="4102175" y="4979075"/>
                <a:ext cx="622375" cy="240925"/>
              </a:xfrm>
              <a:custGeom>
                <a:avLst/>
                <a:gdLst/>
                <a:ahLst/>
                <a:cxnLst/>
                <a:rect l="l" t="t" r="r" b="b"/>
                <a:pathLst>
                  <a:path w="24895" h="9637" extrusionOk="0">
                    <a:moveTo>
                      <a:pt x="11824" y="1916"/>
                    </a:moveTo>
                    <a:cubicBezTo>
                      <a:pt x="8146" y="2098"/>
                      <a:pt x="3952" y="2372"/>
                      <a:pt x="2736" y="1186"/>
                    </a:cubicBezTo>
                    <a:cubicBezTo>
                      <a:pt x="1550" y="1"/>
                      <a:pt x="0" y="791"/>
                      <a:pt x="0" y="791"/>
                    </a:cubicBezTo>
                    <a:cubicBezTo>
                      <a:pt x="0" y="791"/>
                      <a:pt x="2462" y="1521"/>
                      <a:pt x="3101" y="3466"/>
                    </a:cubicBezTo>
                    <a:cubicBezTo>
                      <a:pt x="3739" y="5655"/>
                      <a:pt x="4681" y="7752"/>
                      <a:pt x="5958" y="9636"/>
                    </a:cubicBezTo>
                    <a:lnTo>
                      <a:pt x="24894" y="9636"/>
                    </a:lnTo>
                    <a:cubicBezTo>
                      <a:pt x="22736" y="7448"/>
                      <a:pt x="21338" y="7114"/>
                      <a:pt x="18602" y="6050"/>
                    </a:cubicBezTo>
                    <a:cubicBezTo>
                      <a:pt x="15563" y="4864"/>
                      <a:pt x="15472" y="1734"/>
                      <a:pt x="11824" y="19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1"/>
              <p:cNvSpPr/>
              <p:nvPr/>
            </p:nvSpPr>
            <p:spPr>
              <a:xfrm>
                <a:off x="5469225" y="4964650"/>
                <a:ext cx="341975" cy="255350"/>
              </a:xfrm>
              <a:custGeom>
                <a:avLst/>
                <a:gdLst/>
                <a:ahLst/>
                <a:cxnLst/>
                <a:rect l="l" t="t" r="r" b="b"/>
                <a:pathLst>
                  <a:path w="13679" h="10214" extrusionOk="0">
                    <a:moveTo>
                      <a:pt x="12401" y="0"/>
                    </a:moveTo>
                    <a:cubicBezTo>
                      <a:pt x="12401" y="0"/>
                      <a:pt x="12128" y="3010"/>
                      <a:pt x="9818" y="3374"/>
                    </a:cubicBezTo>
                    <a:cubicBezTo>
                      <a:pt x="7538" y="3709"/>
                      <a:pt x="4559" y="3769"/>
                      <a:pt x="4134" y="6019"/>
                    </a:cubicBezTo>
                    <a:cubicBezTo>
                      <a:pt x="3708" y="8268"/>
                      <a:pt x="3860" y="9058"/>
                      <a:pt x="2614" y="9332"/>
                    </a:cubicBezTo>
                    <a:cubicBezTo>
                      <a:pt x="1702" y="9514"/>
                      <a:pt x="669" y="9605"/>
                      <a:pt x="0" y="10213"/>
                    </a:cubicBezTo>
                    <a:lnTo>
                      <a:pt x="10578" y="10213"/>
                    </a:lnTo>
                    <a:cubicBezTo>
                      <a:pt x="10882" y="8238"/>
                      <a:pt x="12249" y="7873"/>
                      <a:pt x="12949" y="6535"/>
                    </a:cubicBezTo>
                    <a:cubicBezTo>
                      <a:pt x="13678" y="5107"/>
                      <a:pt x="12401" y="0"/>
                      <a:pt x="124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1"/>
              <p:cNvSpPr/>
              <p:nvPr/>
            </p:nvSpPr>
            <p:spPr>
              <a:xfrm>
                <a:off x="4102175" y="4352175"/>
                <a:ext cx="1686225" cy="867825"/>
              </a:xfrm>
              <a:custGeom>
                <a:avLst/>
                <a:gdLst/>
                <a:ahLst/>
                <a:cxnLst/>
                <a:rect l="l" t="t" r="r" b="b"/>
                <a:pathLst>
                  <a:path w="67449" h="34713" extrusionOk="0">
                    <a:moveTo>
                      <a:pt x="1186" y="25624"/>
                    </a:moveTo>
                    <a:cubicBezTo>
                      <a:pt x="760" y="25624"/>
                      <a:pt x="365" y="25715"/>
                      <a:pt x="0" y="25898"/>
                    </a:cubicBezTo>
                    <a:cubicBezTo>
                      <a:pt x="0" y="25898"/>
                      <a:pt x="152" y="25928"/>
                      <a:pt x="426" y="26050"/>
                    </a:cubicBezTo>
                    <a:cubicBezTo>
                      <a:pt x="471" y="26043"/>
                      <a:pt x="518" y="26040"/>
                      <a:pt x="566" y="26040"/>
                    </a:cubicBezTo>
                    <a:cubicBezTo>
                      <a:pt x="2167" y="26040"/>
                      <a:pt x="5290" y="29364"/>
                      <a:pt x="5319" y="29393"/>
                    </a:cubicBezTo>
                    <a:lnTo>
                      <a:pt x="5350" y="29424"/>
                    </a:lnTo>
                    <a:lnTo>
                      <a:pt x="5441" y="29454"/>
                    </a:lnTo>
                    <a:cubicBezTo>
                      <a:pt x="5441" y="29454"/>
                      <a:pt x="10882" y="31247"/>
                      <a:pt x="12493" y="33405"/>
                    </a:cubicBezTo>
                    <a:cubicBezTo>
                      <a:pt x="12858" y="33922"/>
                      <a:pt x="13313" y="34348"/>
                      <a:pt x="13800" y="34712"/>
                    </a:cubicBezTo>
                    <a:lnTo>
                      <a:pt x="14924" y="34712"/>
                    </a:lnTo>
                    <a:cubicBezTo>
                      <a:pt x="14165" y="34348"/>
                      <a:pt x="13465" y="33770"/>
                      <a:pt x="12949" y="33071"/>
                    </a:cubicBezTo>
                    <a:cubicBezTo>
                      <a:pt x="11338" y="30913"/>
                      <a:pt x="6322" y="29150"/>
                      <a:pt x="5684" y="28937"/>
                    </a:cubicBezTo>
                    <a:cubicBezTo>
                      <a:pt x="5289" y="28572"/>
                      <a:pt x="2979" y="26171"/>
                      <a:pt x="1186" y="25624"/>
                    </a:cubicBezTo>
                    <a:close/>
                    <a:moveTo>
                      <a:pt x="13982" y="12615"/>
                    </a:moveTo>
                    <a:cubicBezTo>
                      <a:pt x="13405" y="12736"/>
                      <a:pt x="12858" y="12980"/>
                      <a:pt x="12402" y="13314"/>
                    </a:cubicBezTo>
                    <a:cubicBezTo>
                      <a:pt x="12638" y="13292"/>
                      <a:pt x="12874" y="13271"/>
                      <a:pt x="13100" y="13271"/>
                    </a:cubicBezTo>
                    <a:cubicBezTo>
                      <a:pt x="13194" y="13271"/>
                      <a:pt x="13285" y="13275"/>
                      <a:pt x="13374" y="13283"/>
                    </a:cubicBezTo>
                    <a:cubicBezTo>
                      <a:pt x="13648" y="13223"/>
                      <a:pt x="13921" y="13192"/>
                      <a:pt x="14195" y="13192"/>
                    </a:cubicBezTo>
                    <a:cubicBezTo>
                      <a:pt x="14742" y="13192"/>
                      <a:pt x="15259" y="13375"/>
                      <a:pt x="15715" y="13709"/>
                    </a:cubicBezTo>
                    <a:cubicBezTo>
                      <a:pt x="16079" y="14043"/>
                      <a:pt x="16383" y="14439"/>
                      <a:pt x="16596" y="14894"/>
                    </a:cubicBezTo>
                    <a:cubicBezTo>
                      <a:pt x="16779" y="15350"/>
                      <a:pt x="16900" y="15837"/>
                      <a:pt x="16900" y="16353"/>
                    </a:cubicBezTo>
                    <a:cubicBezTo>
                      <a:pt x="16900" y="17296"/>
                      <a:pt x="17721" y="18116"/>
                      <a:pt x="18481" y="18876"/>
                    </a:cubicBezTo>
                    <a:cubicBezTo>
                      <a:pt x="19028" y="19393"/>
                      <a:pt x="19545" y="19940"/>
                      <a:pt x="19666" y="20396"/>
                    </a:cubicBezTo>
                    <a:cubicBezTo>
                      <a:pt x="19849" y="21095"/>
                      <a:pt x="20791" y="22220"/>
                      <a:pt x="22159" y="23314"/>
                    </a:cubicBezTo>
                    <a:cubicBezTo>
                      <a:pt x="23496" y="24347"/>
                      <a:pt x="24955" y="25229"/>
                      <a:pt x="26536" y="25867"/>
                    </a:cubicBezTo>
                    <a:cubicBezTo>
                      <a:pt x="28268" y="26597"/>
                      <a:pt x="29727" y="28147"/>
                      <a:pt x="31034" y="30031"/>
                    </a:cubicBezTo>
                    <a:cubicBezTo>
                      <a:pt x="32037" y="31521"/>
                      <a:pt x="32949" y="33071"/>
                      <a:pt x="33739" y="34682"/>
                    </a:cubicBezTo>
                    <a:lnTo>
                      <a:pt x="34378" y="34712"/>
                    </a:lnTo>
                    <a:cubicBezTo>
                      <a:pt x="33527" y="32980"/>
                      <a:pt x="32554" y="31308"/>
                      <a:pt x="31490" y="29697"/>
                    </a:cubicBezTo>
                    <a:cubicBezTo>
                      <a:pt x="30122" y="27752"/>
                      <a:pt x="28572" y="26141"/>
                      <a:pt x="26748" y="25381"/>
                    </a:cubicBezTo>
                    <a:cubicBezTo>
                      <a:pt x="25229" y="24743"/>
                      <a:pt x="23800" y="23892"/>
                      <a:pt x="22523" y="22888"/>
                    </a:cubicBezTo>
                    <a:cubicBezTo>
                      <a:pt x="21216" y="21855"/>
                      <a:pt x="20365" y="20852"/>
                      <a:pt x="20213" y="20244"/>
                    </a:cubicBezTo>
                    <a:cubicBezTo>
                      <a:pt x="20031" y="19636"/>
                      <a:pt x="19453" y="19059"/>
                      <a:pt x="18876" y="18481"/>
                    </a:cubicBezTo>
                    <a:cubicBezTo>
                      <a:pt x="18207" y="17782"/>
                      <a:pt x="17478" y="17083"/>
                      <a:pt x="17478" y="16353"/>
                    </a:cubicBezTo>
                    <a:cubicBezTo>
                      <a:pt x="17478" y="15776"/>
                      <a:pt x="17326" y="15198"/>
                      <a:pt x="17113" y="14682"/>
                    </a:cubicBezTo>
                    <a:cubicBezTo>
                      <a:pt x="16870" y="14135"/>
                      <a:pt x="16505" y="13648"/>
                      <a:pt x="16049" y="13283"/>
                    </a:cubicBezTo>
                    <a:cubicBezTo>
                      <a:pt x="15532" y="12828"/>
                      <a:pt x="14864" y="12615"/>
                      <a:pt x="14195" y="12615"/>
                    </a:cubicBezTo>
                    <a:close/>
                    <a:moveTo>
                      <a:pt x="32280" y="1"/>
                    </a:moveTo>
                    <a:cubicBezTo>
                      <a:pt x="32280" y="1"/>
                      <a:pt x="32128" y="305"/>
                      <a:pt x="31916" y="852"/>
                    </a:cubicBezTo>
                    <a:cubicBezTo>
                      <a:pt x="31672" y="4590"/>
                      <a:pt x="33557" y="7964"/>
                      <a:pt x="35198" y="10882"/>
                    </a:cubicBezTo>
                    <a:cubicBezTo>
                      <a:pt x="36353" y="12949"/>
                      <a:pt x="37356" y="14742"/>
                      <a:pt x="37356" y="16201"/>
                    </a:cubicBezTo>
                    <a:cubicBezTo>
                      <a:pt x="37417" y="18177"/>
                      <a:pt x="37812" y="20153"/>
                      <a:pt x="38572" y="21977"/>
                    </a:cubicBezTo>
                    <a:cubicBezTo>
                      <a:pt x="39332" y="23922"/>
                      <a:pt x="40274" y="25806"/>
                      <a:pt x="41369" y="27600"/>
                    </a:cubicBezTo>
                    <a:cubicBezTo>
                      <a:pt x="42220" y="29028"/>
                      <a:pt x="42706" y="31855"/>
                      <a:pt x="42980" y="34712"/>
                    </a:cubicBezTo>
                    <a:lnTo>
                      <a:pt x="43557" y="34712"/>
                    </a:lnTo>
                    <a:cubicBezTo>
                      <a:pt x="43253" y="31764"/>
                      <a:pt x="42767" y="28816"/>
                      <a:pt x="41855" y="27296"/>
                    </a:cubicBezTo>
                    <a:cubicBezTo>
                      <a:pt x="40791" y="25533"/>
                      <a:pt x="39879" y="23679"/>
                      <a:pt x="39089" y="21794"/>
                    </a:cubicBezTo>
                    <a:cubicBezTo>
                      <a:pt x="38360" y="20001"/>
                      <a:pt x="37964" y="18116"/>
                      <a:pt x="37934" y="16201"/>
                    </a:cubicBezTo>
                    <a:cubicBezTo>
                      <a:pt x="37934" y="14590"/>
                      <a:pt x="36901" y="12736"/>
                      <a:pt x="35715" y="10609"/>
                    </a:cubicBezTo>
                    <a:cubicBezTo>
                      <a:pt x="34043" y="7660"/>
                      <a:pt x="32128" y="4256"/>
                      <a:pt x="32493" y="548"/>
                    </a:cubicBezTo>
                    <a:cubicBezTo>
                      <a:pt x="32372" y="183"/>
                      <a:pt x="32280" y="1"/>
                      <a:pt x="32280" y="1"/>
                    </a:cubicBezTo>
                    <a:close/>
                    <a:moveTo>
                      <a:pt x="50366" y="5867"/>
                    </a:moveTo>
                    <a:lnTo>
                      <a:pt x="50366" y="5867"/>
                    </a:lnTo>
                    <a:cubicBezTo>
                      <a:pt x="50366" y="5867"/>
                      <a:pt x="50639" y="6201"/>
                      <a:pt x="51004" y="6688"/>
                    </a:cubicBezTo>
                    <a:cubicBezTo>
                      <a:pt x="52098" y="7751"/>
                      <a:pt x="52858" y="9119"/>
                      <a:pt x="53223" y="10578"/>
                    </a:cubicBezTo>
                    <a:cubicBezTo>
                      <a:pt x="53588" y="12098"/>
                      <a:pt x="53588" y="13466"/>
                      <a:pt x="53375" y="13861"/>
                    </a:cubicBezTo>
                    <a:lnTo>
                      <a:pt x="53375" y="13891"/>
                    </a:lnTo>
                    <a:cubicBezTo>
                      <a:pt x="52858" y="14651"/>
                      <a:pt x="52646" y="15594"/>
                      <a:pt x="52828" y="16505"/>
                    </a:cubicBezTo>
                    <a:cubicBezTo>
                      <a:pt x="53010" y="17539"/>
                      <a:pt x="53497" y="18451"/>
                      <a:pt x="54226" y="19211"/>
                    </a:cubicBezTo>
                    <a:cubicBezTo>
                      <a:pt x="55260" y="20335"/>
                      <a:pt x="54226" y="22341"/>
                      <a:pt x="53314" y="24104"/>
                    </a:cubicBezTo>
                    <a:cubicBezTo>
                      <a:pt x="52585" y="25472"/>
                      <a:pt x="51946" y="26749"/>
                      <a:pt x="52250" y="27630"/>
                    </a:cubicBezTo>
                    <a:cubicBezTo>
                      <a:pt x="52767" y="28998"/>
                      <a:pt x="51642" y="30335"/>
                      <a:pt x="49971" y="32372"/>
                    </a:cubicBezTo>
                    <a:cubicBezTo>
                      <a:pt x="49606" y="32797"/>
                      <a:pt x="49211" y="33253"/>
                      <a:pt x="48816" y="33740"/>
                    </a:cubicBezTo>
                    <a:cubicBezTo>
                      <a:pt x="48572" y="34044"/>
                      <a:pt x="48329" y="34348"/>
                      <a:pt x="48086" y="34712"/>
                    </a:cubicBezTo>
                    <a:lnTo>
                      <a:pt x="48816" y="34712"/>
                    </a:lnTo>
                    <a:cubicBezTo>
                      <a:pt x="48998" y="34500"/>
                      <a:pt x="49150" y="34287"/>
                      <a:pt x="49302" y="34104"/>
                    </a:cubicBezTo>
                    <a:cubicBezTo>
                      <a:pt x="49667" y="33618"/>
                      <a:pt x="50062" y="33162"/>
                      <a:pt x="50427" y="32706"/>
                    </a:cubicBezTo>
                    <a:cubicBezTo>
                      <a:pt x="52250" y="30548"/>
                      <a:pt x="53436" y="29089"/>
                      <a:pt x="52828" y="27448"/>
                    </a:cubicBezTo>
                    <a:cubicBezTo>
                      <a:pt x="52615" y="26810"/>
                      <a:pt x="53223" y="25624"/>
                      <a:pt x="53861" y="24347"/>
                    </a:cubicBezTo>
                    <a:cubicBezTo>
                      <a:pt x="54864" y="22433"/>
                      <a:pt x="55989" y="20274"/>
                      <a:pt x="54682" y="18815"/>
                    </a:cubicBezTo>
                    <a:cubicBezTo>
                      <a:pt x="54044" y="18147"/>
                      <a:pt x="53618" y="17326"/>
                      <a:pt x="53436" y="16414"/>
                    </a:cubicBezTo>
                    <a:cubicBezTo>
                      <a:pt x="53284" y="15654"/>
                      <a:pt x="53436" y="14864"/>
                      <a:pt x="53861" y="14195"/>
                    </a:cubicBezTo>
                    <a:lnTo>
                      <a:pt x="53861" y="14165"/>
                    </a:lnTo>
                    <a:cubicBezTo>
                      <a:pt x="54135" y="13679"/>
                      <a:pt x="54196" y="12128"/>
                      <a:pt x="53770" y="10457"/>
                    </a:cubicBezTo>
                    <a:cubicBezTo>
                      <a:pt x="53405" y="8937"/>
                      <a:pt x="52646" y="7569"/>
                      <a:pt x="51582" y="6444"/>
                    </a:cubicBezTo>
                    <a:cubicBezTo>
                      <a:pt x="51187" y="6232"/>
                      <a:pt x="50761" y="6049"/>
                      <a:pt x="50366" y="5867"/>
                    </a:cubicBezTo>
                    <a:close/>
                    <a:moveTo>
                      <a:pt x="67083" y="24499"/>
                    </a:moveTo>
                    <a:cubicBezTo>
                      <a:pt x="67053" y="24834"/>
                      <a:pt x="66992" y="25138"/>
                      <a:pt x="66901" y="25442"/>
                    </a:cubicBezTo>
                    <a:cubicBezTo>
                      <a:pt x="66901" y="27600"/>
                      <a:pt x="65624" y="28785"/>
                      <a:pt x="64652" y="29727"/>
                    </a:cubicBezTo>
                    <a:cubicBezTo>
                      <a:pt x="64044" y="30275"/>
                      <a:pt x="63558" y="30731"/>
                      <a:pt x="63466" y="31308"/>
                    </a:cubicBezTo>
                    <a:cubicBezTo>
                      <a:pt x="63345" y="31946"/>
                      <a:pt x="62980" y="32554"/>
                      <a:pt x="62494" y="33010"/>
                    </a:cubicBezTo>
                    <a:cubicBezTo>
                      <a:pt x="61825" y="33618"/>
                      <a:pt x="61065" y="34135"/>
                      <a:pt x="60214" y="34469"/>
                    </a:cubicBezTo>
                    <a:lnTo>
                      <a:pt x="59819" y="34652"/>
                    </a:lnTo>
                    <a:lnTo>
                      <a:pt x="59697" y="34712"/>
                    </a:lnTo>
                    <a:lnTo>
                      <a:pt x="61035" y="34712"/>
                    </a:lnTo>
                    <a:cubicBezTo>
                      <a:pt x="61703" y="34378"/>
                      <a:pt x="62342" y="33952"/>
                      <a:pt x="62889" y="33436"/>
                    </a:cubicBezTo>
                    <a:cubicBezTo>
                      <a:pt x="63466" y="32889"/>
                      <a:pt x="63862" y="32190"/>
                      <a:pt x="64014" y="31399"/>
                    </a:cubicBezTo>
                    <a:cubicBezTo>
                      <a:pt x="64105" y="31004"/>
                      <a:pt x="64530" y="30639"/>
                      <a:pt x="65047" y="30123"/>
                    </a:cubicBezTo>
                    <a:cubicBezTo>
                      <a:pt x="66020" y="29241"/>
                      <a:pt x="67235" y="28056"/>
                      <a:pt x="67448" y="26080"/>
                    </a:cubicBezTo>
                    <a:cubicBezTo>
                      <a:pt x="67266" y="25168"/>
                      <a:pt x="67083" y="24499"/>
                      <a:pt x="67083" y="2449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4" name="Google Shape;1924;p21"/>
            <p:cNvGrpSpPr/>
            <p:nvPr/>
          </p:nvGrpSpPr>
          <p:grpSpPr>
            <a:xfrm>
              <a:off x="4387657" y="3694416"/>
              <a:ext cx="1252400" cy="1473059"/>
              <a:chOff x="2634050" y="3784550"/>
              <a:chExt cx="1220425" cy="1435450"/>
            </a:xfrm>
          </p:grpSpPr>
          <p:sp>
            <p:nvSpPr>
              <p:cNvPr id="1925" name="Google Shape;1925;p21"/>
              <p:cNvSpPr/>
              <p:nvPr/>
            </p:nvSpPr>
            <p:spPr>
              <a:xfrm>
                <a:off x="3062625" y="4406125"/>
                <a:ext cx="486375" cy="813875"/>
              </a:xfrm>
              <a:custGeom>
                <a:avLst/>
                <a:gdLst/>
                <a:ahLst/>
                <a:cxnLst/>
                <a:rect l="l" t="t" r="r" b="b"/>
                <a:pathLst>
                  <a:path w="19455" h="32555" extrusionOk="0">
                    <a:moveTo>
                      <a:pt x="18390" y="32554"/>
                    </a:moveTo>
                    <a:cubicBezTo>
                      <a:pt x="15229" y="29059"/>
                      <a:pt x="12463" y="25259"/>
                      <a:pt x="10092" y="21186"/>
                    </a:cubicBezTo>
                    <a:cubicBezTo>
                      <a:pt x="1" y="3648"/>
                      <a:pt x="457" y="1095"/>
                      <a:pt x="457" y="1095"/>
                    </a:cubicBezTo>
                    <a:cubicBezTo>
                      <a:pt x="457" y="1095"/>
                      <a:pt x="578" y="1"/>
                      <a:pt x="1399" y="2554"/>
                    </a:cubicBezTo>
                    <a:cubicBezTo>
                      <a:pt x="2189" y="5107"/>
                      <a:pt x="6141" y="12706"/>
                      <a:pt x="11582" y="21855"/>
                    </a:cubicBezTo>
                    <a:cubicBezTo>
                      <a:pt x="13861" y="25655"/>
                      <a:pt x="16506" y="29241"/>
                      <a:pt x="19454" y="3255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21"/>
              <p:cNvSpPr/>
              <p:nvPr/>
            </p:nvSpPr>
            <p:spPr>
              <a:xfrm>
                <a:off x="2820975" y="3784550"/>
                <a:ext cx="262200" cy="674025"/>
              </a:xfrm>
              <a:custGeom>
                <a:avLst/>
                <a:gdLst/>
                <a:ahLst/>
                <a:cxnLst/>
                <a:rect l="l" t="t" r="r" b="b"/>
                <a:pathLst>
                  <a:path w="10488" h="26961" extrusionOk="0">
                    <a:moveTo>
                      <a:pt x="10488" y="26961"/>
                    </a:moveTo>
                    <a:cubicBezTo>
                      <a:pt x="10488" y="19271"/>
                      <a:pt x="1" y="0"/>
                      <a:pt x="1" y="0"/>
                    </a:cubicBezTo>
                    <a:cubicBezTo>
                      <a:pt x="1" y="0"/>
                      <a:pt x="2524" y="10699"/>
                      <a:pt x="4834" y="17630"/>
                    </a:cubicBezTo>
                    <a:cubicBezTo>
                      <a:pt x="7174" y="24590"/>
                      <a:pt x="10488" y="26961"/>
                      <a:pt x="10488" y="269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1"/>
              <p:cNvSpPr/>
              <p:nvPr/>
            </p:nvSpPr>
            <p:spPr>
              <a:xfrm>
                <a:off x="3105950" y="4119650"/>
                <a:ext cx="137550" cy="398200"/>
              </a:xfrm>
              <a:custGeom>
                <a:avLst/>
                <a:gdLst/>
                <a:ahLst/>
                <a:cxnLst/>
                <a:rect l="l" t="t" r="r" b="b"/>
                <a:pathLst>
                  <a:path w="5502" h="15928" extrusionOk="0">
                    <a:moveTo>
                      <a:pt x="4590" y="1"/>
                    </a:moveTo>
                    <a:cubicBezTo>
                      <a:pt x="4590" y="1"/>
                      <a:pt x="2493" y="5593"/>
                      <a:pt x="1277" y="9514"/>
                    </a:cubicBezTo>
                    <a:cubicBezTo>
                      <a:pt x="61" y="13405"/>
                      <a:pt x="0" y="15928"/>
                      <a:pt x="0" y="15928"/>
                    </a:cubicBezTo>
                    <a:cubicBezTo>
                      <a:pt x="5502" y="13314"/>
                      <a:pt x="459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21"/>
              <p:cNvSpPr/>
              <p:nvPr/>
            </p:nvSpPr>
            <p:spPr>
              <a:xfrm>
                <a:off x="3220700" y="4311150"/>
                <a:ext cx="286500" cy="433150"/>
              </a:xfrm>
              <a:custGeom>
                <a:avLst/>
                <a:gdLst/>
                <a:ahLst/>
                <a:cxnLst/>
                <a:rect l="l" t="t" r="r" b="b"/>
                <a:pathLst>
                  <a:path w="11460" h="17326" extrusionOk="0">
                    <a:moveTo>
                      <a:pt x="0" y="17326"/>
                    </a:moveTo>
                    <a:cubicBezTo>
                      <a:pt x="4408" y="14985"/>
                      <a:pt x="11459" y="0"/>
                      <a:pt x="11459" y="0"/>
                    </a:cubicBezTo>
                    <a:cubicBezTo>
                      <a:pt x="11459" y="0"/>
                      <a:pt x="6018" y="5563"/>
                      <a:pt x="3131" y="9879"/>
                    </a:cubicBezTo>
                    <a:cubicBezTo>
                      <a:pt x="243" y="14225"/>
                      <a:pt x="0" y="17326"/>
                      <a:pt x="0" y="173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21"/>
              <p:cNvSpPr/>
              <p:nvPr/>
            </p:nvSpPr>
            <p:spPr>
              <a:xfrm>
                <a:off x="3163700" y="4172850"/>
                <a:ext cx="215825" cy="463550"/>
              </a:xfrm>
              <a:custGeom>
                <a:avLst/>
                <a:gdLst/>
                <a:ahLst/>
                <a:cxnLst/>
                <a:rect l="l" t="t" r="r" b="b"/>
                <a:pathLst>
                  <a:path w="8633" h="18542" extrusionOk="0">
                    <a:moveTo>
                      <a:pt x="122" y="18542"/>
                    </a:moveTo>
                    <a:cubicBezTo>
                      <a:pt x="3952" y="17326"/>
                      <a:pt x="8633" y="0"/>
                      <a:pt x="8633" y="0"/>
                    </a:cubicBezTo>
                    <a:cubicBezTo>
                      <a:pt x="8633" y="0"/>
                      <a:pt x="3435" y="8420"/>
                      <a:pt x="1733" y="12645"/>
                    </a:cubicBezTo>
                    <a:cubicBezTo>
                      <a:pt x="0" y="16839"/>
                      <a:pt x="122" y="18542"/>
                      <a:pt x="122" y="185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1"/>
              <p:cNvSpPr/>
              <p:nvPr/>
            </p:nvSpPr>
            <p:spPr>
              <a:xfrm>
                <a:off x="3286050" y="4423600"/>
                <a:ext cx="285725" cy="440775"/>
              </a:xfrm>
              <a:custGeom>
                <a:avLst/>
                <a:gdLst/>
                <a:ahLst/>
                <a:cxnLst/>
                <a:rect l="l" t="t" r="r" b="b"/>
                <a:pathLst>
                  <a:path w="11429" h="17631" extrusionOk="0">
                    <a:moveTo>
                      <a:pt x="0" y="17569"/>
                    </a:moveTo>
                    <a:cubicBezTo>
                      <a:pt x="1459" y="17630"/>
                      <a:pt x="3040" y="15776"/>
                      <a:pt x="5167" y="11065"/>
                    </a:cubicBezTo>
                    <a:cubicBezTo>
                      <a:pt x="7265" y="6323"/>
                      <a:pt x="11429" y="1"/>
                      <a:pt x="11429" y="1"/>
                    </a:cubicBezTo>
                    <a:cubicBezTo>
                      <a:pt x="11429" y="1"/>
                      <a:pt x="5563" y="6171"/>
                      <a:pt x="3040" y="10761"/>
                    </a:cubicBezTo>
                    <a:cubicBezTo>
                      <a:pt x="517" y="15381"/>
                      <a:pt x="0" y="17569"/>
                      <a:pt x="0" y="175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21"/>
              <p:cNvSpPr/>
              <p:nvPr/>
            </p:nvSpPr>
            <p:spPr>
              <a:xfrm>
                <a:off x="3479825" y="4874225"/>
                <a:ext cx="312325" cy="279650"/>
              </a:xfrm>
              <a:custGeom>
                <a:avLst/>
                <a:gdLst/>
                <a:ahLst/>
                <a:cxnLst/>
                <a:rect l="l" t="t" r="r" b="b"/>
                <a:pathLst>
                  <a:path w="12493" h="11186" extrusionOk="0">
                    <a:moveTo>
                      <a:pt x="4651" y="6079"/>
                    </a:moveTo>
                    <a:cubicBezTo>
                      <a:pt x="669" y="8906"/>
                      <a:pt x="0" y="11186"/>
                      <a:pt x="0" y="11186"/>
                    </a:cubicBezTo>
                    <a:cubicBezTo>
                      <a:pt x="4681" y="10213"/>
                      <a:pt x="12493" y="0"/>
                      <a:pt x="12493" y="0"/>
                    </a:cubicBezTo>
                    <a:cubicBezTo>
                      <a:pt x="12493" y="0"/>
                      <a:pt x="8663" y="3222"/>
                      <a:pt x="4651" y="60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1"/>
              <p:cNvSpPr/>
              <p:nvPr/>
            </p:nvSpPr>
            <p:spPr>
              <a:xfrm>
                <a:off x="3496525" y="5004175"/>
                <a:ext cx="345025" cy="203675"/>
              </a:xfrm>
              <a:custGeom>
                <a:avLst/>
                <a:gdLst/>
                <a:ahLst/>
                <a:cxnLst/>
                <a:rect l="l" t="t" r="r" b="b"/>
                <a:pathLst>
                  <a:path w="13801" h="8147" extrusionOk="0">
                    <a:moveTo>
                      <a:pt x="13800" y="0"/>
                    </a:moveTo>
                    <a:cubicBezTo>
                      <a:pt x="13800" y="0"/>
                      <a:pt x="9819" y="3678"/>
                      <a:pt x="6384" y="3951"/>
                    </a:cubicBezTo>
                    <a:cubicBezTo>
                      <a:pt x="2919" y="4255"/>
                      <a:pt x="1" y="6748"/>
                      <a:pt x="1" y="6748"/>
                    </a:cubicBezTo>
                    <a:cubicBezTo>
                      <a:pt x="7843" y="8146"/>
                      <a:pt x="13800" y="0"/>
                      <a:pt x="138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1"/>
              <p:cNvSpPr/>
              <p:nvPr/>
            </p:nvSpPr>
            <p:spPr>
              <a:xfrm>
                <a:off x="3386350" y="4582425"/>
                <a:ext cx="323725" cy="457475"/>
              </a:xfrm>
              <a:custGeom>
                <a:avLst/>
                <a:gdLst/>
                <a:ahLst/>
                <a:cxnLst/>
                <a:rect l="l" t="t" r="r" b="b"/>
                <a:pathLst>
                  <a:path w="12949" h="18299" extrusionOk="0">
                    <a:moveTo>
                      <a:pt x="0" y="18086"/>
                    </a:moveTo>
                    <a:cubicBezTo>
                      <a:pt x="1703" y="18299"/>
                      <a:pt x="5380" y="15137"/>
                      <a:pt x="6931" y="10700"/>
                    </a:cubicBezTo>
                    <a:cubicBezTo>
                      <a:pt x="8481" y="6232"/>
                      <a:pt x="12949" y="0"/>
                      <a:pt x="12949" y="0"/>
                    </a:cubicBezTo>
                    <a:cubicBezTo>
                      <a:pt x="12949" y="0"/>
                      <a:pt x="6809" y="6201"/>
                      <a:pt x="5016" y="10396"/>
                    </a:cubicBezTo>
                    <a:cubicBezTo>
                      <a:pt x="3253" y="14560"/>
                      <a:pt x="0" y="18086"/>
                      <a:pt x="0" y="180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1"/>
              <p:cNvSpPr/>
              <p:nvPr/>
            </p:nvSpPr>
            <p:spPr>
              <a:xfrm>
                <a:off x="3333925" y="4476800"/>
                <a:ext cx="335875" cy="484825"/>
              </a:xfrm>
              <a:custGeom>
                <a:avLst/>
                <a:gdLst/>
                <a:ahLst/>
                <a:cxnLst/>
                <a:rect l="l" t="t" r="r" b="b"/>
                <a:pathLst>
                  <a:path w="13435" h="19393" extrusionOk="0">
                    <a:moveTo>
                      <a:pt x="0" y="19180"/>
                    </a:moveTo>
                    <a:cubicBezTo>
                      <a:pt x="1368" y="19393"/>
                      <a:pt x="4407" y="15320"/>
                      <a:pt x="6414" y="10639"/>
                    </a:cubicBezTo>
                    <a:cubicBezTo>
                      <a:pt x="8389" y="5988"/>
                      <a:pt x="13435" y="0"/>
                      <a:pt x="13435" y="0"/>
                    </a:cubicBezTo>
                    <a:cubicBezTo>
                      <a:pt x="10912" y="2098"/>
                      <a:pt x="8632" y="4469"/>
                      <a:pt x="6657" y="7052"/>
                    </a:cubicBezTo>
                    <a:cubicBezTo>
                      <a:pt x="3496" y="11277"/>
                      <a:pt x="0" y="19180"/>
                      <a:pt x="0" y="191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1"/>
              <p:cNvSpPr/>
              <p:nvPr/>
            </p:nvSpPr>
            <p:spPr>
              <a:xfrm>
                <a:off x="3437250" y="4744275"/>
                <a:ext cx="358700" cy="360975"/>
              </a:xfrm>
              <a:custGeom>
                <a:avLst/>
                <a:gdLst/>
                <a:ahLst/>
                <a:cxnLst/>
                <a:rect l="l" t="t" r="r" b="b"/>
                <a:pathLst>
                  <a:path w="14348" h="14439" extrusionOk="0">
                    <a:moveTo>
                      <a:pt x="1" y="14439"/>
                    </a:moveTo>
                    <a:cubicBezTo>
                      <a:pt x="4044" y="13952"/>
                      <a:pt x="14348" y="1"/>
                      <a:pt x="14348" y="1"/>
                    </a:cubicBezTo>
                    <a:cubicBezTo>
                      <a:pt x="14348" y="1"/>
                      <a:pt x="11187" y="2250"/>
                      <a:pt x="6293" y="6475"/>
                    </a:cubicBezTo>
                    <a:cubicBezTo>
                      <a:pt x="1430" y="10700"/>
                      <a:pt x="1" y="14439"/>
                      <a:pt x="1" y="144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1"/>
              <p:cNvSpPr/>
              <p:nvPr/>
            </p:nvSpPr>
            <p:spPr>
              <a:xfrm>
                <a:off x="3336200" y="5146250"/>
                <a:ext cx="136050" cy="73750"/>
              </a:xfrm>
              <a:custGeom>
                <a:avLst/>
                <a:gdLst/>
                <a:ahLst/>
                <a:cxnLst/>
                <a:rect l="l" t="t" r="r" b="b"/>
                <a:pathLst>
                  <a:path w="5442" h="2950" extrusionOk="0">
                    <a:moveTo>
                      <a:pt x="0" y="2949"/>
                    </a:moveTo>
                    <a:lnTo>
                      <a:pt x="3405" y="2949"/>
                    </a:lnTo>
                    <a:cubicBezTo>
                      <a:pt x="4195" y="2068"/>
                      <a:pt x="4894" y="1095"/>
                      <a:pt x="5441" y="1"/>
                    </a:cubicBezTo>
                    <a:cubicBezTo>
                      <a:pt x="4195" y="305"/>
                      <a:pt x="2189" y="1460"/>
                      <a:pt x="0" y="29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1"/>
              <p:cNvSpPr/>
              <p:nvPr/>
            </p:nvSpPr>
            <p:spPr>
              <a:xfrm>
                <a:off x="2926600" y="4998075"/>
                <a:ext cx="449125" cy="125425"/>
              </a:xfrm>
              <a:custGeom>
                <a:avLst/>
                <a:gdLst/>
                <a:ahLst/>
                <a:cxnLst/>
                <a:rect l="l" t="t" r="r" b="b"/>
                <a:pathLst>
                  <a:path w="17965" h="5017" extrusionOk="0">
                    <a:moveTo>
                      <a:pt x="17965" y="1065"/>
                    </a:moveTo>
                    <a:cubicBezTo>
                      <a:pt x="16962" y="1"/>
                      <a:pt x="14773" y="62"/>
                      <a:pt x="10913" y="1247"/>
                    </a:cubicBezTo>
                    <a:cubicBezTo>
                      <a:pt x="7053" y="2432"/>
                      <a:pt x="1" y="4864"/>
                      <a:pt x="1" y="4864"/>
                    </a:cubicBezTo>
                    <a:cubicBezTo>
                      <a:pt x="1" y="4864"/>
                      <a:pt x="2524" y="5016"/>
                      <a:pt x="6658" y="4165"/>
                    </a:cubicBezTo>
                    <a:cubicBezTo>
                      <a:pt x="10761" y="3284"/>
                      <a:pt x="17965" y="1065"/>
                      <a:pt x="17965" y="10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1"/>
              <p:cNvSpPr/>
              <p:nvPr/>
            </p:nvSpPr>
            <p:spPr>
              <a:xfrm>
                <a:off x="3048950" y="5061925"/>
                <a:ext cx="376925" cy="158075"/>
              </a:xfrm>
              <a:custGeom>
                <a:avLst/>
                <a:gdLst/>
                <a:ahLst/>
                <a:cxnLst/>
                <a:rect l="l" t="t" r="r" b="b"/>
                <a:pathLst>
                  <a:path w="15077" h="6323" extrusionOk="0">
                    <a:moveTo>
                      <a:pt x="1" y="6322"/>
                    </a:moveTo>
                    <a:lnTo>
                      <a:pt x="3922" y="6322"/>
                    </a:lnTo>
                    <a:cubicBezTo>
                      <a:pt x="8876" y="4407"/>
                      <a:pt x="15077" y="1246"/>
                      <a:pt x="15077" y="1246"/>
                    </a:cubicBezTo>
                    <a:cubicBezTo>
                      <a:pt x="12007" y="0"/>
                      <a:pt x="4773" y="3617"/>
                      <a:pt x="1" y="6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1"/>
              <p:cNvSpPr/>
              <p:nvPr/>
            </p:nvSpPr>
            <p:spPr>
              <a:xfrm>
                <a:off x="3447150" y="5180450"/>
                <a:ext cx="49400" cy="39550"/>
              </a:xfrm>
              <a:custGeom>
                <a:avLst/>
                <a:gdLst/>
                <a:ahLst/>
                <a:cxnLst/>
                <a:rect l="l" t="t" r="r" b="b"/>
                <a:pathLst>
                  <a:path w="1976" h="1582" extrusionOk="0">
                    <a:moveTo>
                      <a:pt x="0" y="1581"/>
                    </a:moveTo>
                    <a:lnTo>
                      <a:pt x="1702" y="1581"/>
                    </a:lnTo>
                    <a:cubicBezTo>
                      <a:pt x="1824" y="1065"/>
                      <a:pt x="1915" y="518"/>
                      <a:pt x="1976" y="1"/>
                    </a:cubicBezTo>
                    <a:cubicBezTo>
                      <a:pt x="1216" y="396"/>
                      <a:pt x="547" y="943"/>
                      <a:pt x="0" y="158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1"/>
              <p:cNvSpPr/>
              <p:nvPr/>
            </p:nvSpPr>
            <p:spPr>
              <a:xfrm>
                <a:off x="3542875" y="5156900"/>
                <a:ext cx="311600" cy="63100"/>
              </a:xfrm>
              <a:custGeom>
                <a:avLst/>
                <a:gdLst/>
                <a:ahLst/>
                <a:cxnLst/>
                <a:rect l="l" t="t" r="r" b="b"/>
                <a:pathLst>
                  <a:path w="12464" h="2524" extrusionOk="0">
                    <a:moveTo>
                      <a:pt x="4743" y="1125"/>
                    </a:moveTo>
                    <a:cubicBezTo>
                      <a:pt x="3071" y="1186"/>
                      <a:pt x="1460" y="1672"/>
                      <a:pt x="1" y="2523"/>
                    </a:cubicBezTo>
                    <a:lnTo>
                      <a:pt x="6506" y="2523"/>
                    </a:lnTo>
                    <a:cubicBezTo>
                      <a:pt x="8573" y="1855"/>
                      <a:pt x="10548" y="1004"/>
                      <a:pt x="12463" y="1"/>
                    </a:cubicBezTo>
                    <a:cubicBezTo>
                      <a:pt x="12463" y="1"/>
                      <a:pt x="7782" y="943"/>
                      <a:pt x="4743" y="11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1"/>
              <p:cNvSpPr/>
              <p:nvPr/>
            </p:nvSpPr>
            <p:spPr>
              <a:xfrm>
                <a:off x="2653050" y="4300500"/>
                <a:ext cx="450650" cy="218125"/>
              </a:xfrm>
              <a:custGeom>
                <a:avLst/>
                <a:gdLst/>
                <a:ahLst/>
                <a:cxnLst/>
                <a:rect l="l" t="t" r="r" b="b"/>
                <a:pathLst>
                  <a:path w="18026" h="8725" extrusionOk="0">
                    <a:moveTo>
                      <a:pt x="7296" y="5563"/>
                    </a:moveTo>
                    <a:cubicBezTo>
                      <a:pt x="10578" y="7478"/>
                      <a:pt x="14256" y="8572"/>
                      <a:pt x="18025" y="8724"/>
                    </a:cubicBezTo>
                    <a:cubicBezTo>
                      <a:pt x="17387" y="7508"/>
                      <a:pt x="14499" y="6505"/>
                      <a:pt x="9575" y="4803"/>
                    </a:cubicBezTo>
                    <a:cubicBezTo>
                      <a:pt x="4651" y="3131"/>
                      <a:pt x="1" y="1"/>
                      <a:pt x="1" y="1"/>
                    </a:cubicBezTo>
                    <a:cubicBezTo>
                      <a:pt x="1" y="1"/>
                      <a:pt x="1794" y="2341"/>
                      <a:pt x="7296" y="55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1"/>
              <p:cNvSpPr/>
              <p:nvPr/>
            </p:nvSpPr>
            <p:spPr>
              <a:xfrm>
                <a:off x="2634050" y="4445650"/>
                <a:ext cx="520550" cy="173275"/>
              </a:xfrm>
              <a:custGeom>
                <a:avLst/>
                <a:gdLst/>
                <a:ahLst/>
                <a:cxnLst/>
                <a:rect l="l" t="t" r="r" b="b"/>
                <a:pathLst>
                  <a:path w="20822" h="6931" extrusionOk="0">
                    <a:moveTo>
                      <a:pt x="20822" y="6930"/>
                    </a:moveTo>
                    <a:cubicBezTo>
                      <a:pt x="20062" y="5684"/>
                      <a:pt x="16171" y="4225"/>
                      <a:pt x="11703" y="3526"/>
                    </a:cubicBezTo>
                    <a:cubicBezTo>
                      <a:pt x="7204" y="2827"/>
                      <a:pt x="1" y="0"/>
                      <a:pt x="1" y="0"/>
                    </a:cubicBezTo>
                    <a:cubicBezTo>
                      <a:pt x="2827" y="1824"/>
                      <a:pt x="5776" y="3435"/>
                      <a:pt x="8846" y="4772"/>
                    </a:cubicBezTo>
                    <a:cubicBezTo>
                      <a:pt x="13709" y="6839"/>
                      <a:pt x="20822" y="6930"/>
                      <a:pt x="20822" y="693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1"/>
              <p:cNvSpPr/>
              <p:nvPr/>
            </p:nvSpPr>
            <p:spPr>
              <a:xfrm>
                <a:off x="2694075" y="4609775"/>
                <a:ext cx="522075" cy="122375"/>
              </a:xfrm>
              <a:custGeom>
                <a:avLst/>
                <a:gdLst/>
                <a:ahLst/>
                <a:cxnLst/>
                <a:rect l="l" t="t" r="r" b="b"/>
                <a:pathLst>
                  <a:path w="20883" h="4895" extrusionOk="0">
                    <a:moveTo>
                      <a:pt x="20883" y="4894"/>
                    </a:moveTo>
                    <a:cubicBezTo>
                      <a:pt x="18998" y="2706"/>
                      <a:pt x="15655" y="1764"/>
                      <a:pt x="11582" y="1551"/>
                    </a:cubicBezTo>
                    <a:cubicBezTo>
                      <a:pt x="7478" y="1369"/>
                      <a:pt x="1" y="1"/>
                      <a:pt x="1" y="1"/>
                    </a:cubicBezTo>
                    <a:cubicBezTo>
                      <a:pt x="2919" y="1460"/>
                      <a:pt x="6019" y="2584"/>
                      <a:pt x="9211" y="3344"/>
                    </a:cubicBezTo>
                    <a:cubicBezTo>
                      <a:pt x="13041" y="4195"/>
                      <a:pt x="16962" y="4712"/>
                      <a:pt x="20883" y="48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1"/>
              <p:cNvSpPr/>
              <p:nvPr/>
            </p:nvSpPr>
            <p:spPr>
              <a:xfrm>
                <a:off x="2727525" y="4765550"/>
                <a:ext cx="554750" cy="122375"/>
              </a:xfrm>
              <a:custGeom>
                <a:avLst/>
                <a:gdLst/>
                <a:ahLst/>
                <a:cxnLst/>
                <a:rect l="l" t="t" r="r" b="b"/>
                <a:pathLst>
                  <a:path w="22190" h="4895" extrusionOk="0">
                    <a:moveTo>
                      <a:pt x="22189" y="3648"/>
                    </a:moveTo>
                    <a:cubicBezTo>
                      <a:pt x="20700" y="1308"/>
                      <a:pt x="15259" y="2159"/>
                      <a:pt x="11064" y="2584"/>
                    </a:cubicBezTo>
                    <a:cubicBezTo>
                      <a:pt x="6900" y="2980"/>
                      <a:pt x="0" y="1"/>
                      <a:pt x="0" y="1"/>
                    </a:cubicBezTo>
                    <a:cubicBezTo>
                      <a:pt x="0" y="1"/>
                      <a:pt x="4256" y="3223"/>
                      <a:pt x="9514" y="4074"/>
                    </a:cubicBezTo>
                    <a:cubicBezTo>
                      <a:pt x="14803" y="4894"/>
                      <a:pt x="22189" y="3648"/>
                      <a:pt x="22189" y="36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1"/>
              <p:cNvSpPr/>
              <p:nvPr/>
            </p:nvSpPr>
            <p:spPr>
              <a:xfrm>
                <a:off x="2794400" y="4888650"/>
                <a:ext cx="533450" cy="95025"/>
              </a:xfrm>
              <a:custGeom>
                <a:avLst/>
                <a:gdLst/>
                <a:ahLst/>
                <a:cxnLst/>
                <a:rect l="l" t="t" r="r" b="b"/>
                <a:pathLst>
                  <a:path w="21338" h="3801" extrusionOk="0">
                    <a:moveTo>
                      <a:pt x="21338" y="2250"/>
                    </a:moveTo>
                    <a:cubicBezTo>
                      <a:pt x="20244" y="1338"/>
                      <a:pt x="18845" y="852"/>
                      <a:pt x="17386" y="852"/>
                    </a:cubicBezTo>
                    <a:cubicBezTo>
                      <a:pt x="14864" y="822"/>
                      <a:pt x="12554" y="1369"/>
                      <a:pt x="8055" y="518"/>
                    </a:cubicBezTo>
                    <a:cubicBezTo>
                      <a:pt x="5380" y="1"/>
                      <a:pt x="2614" y="122"/>
                      <a:pt x="0" y="913"/>
                    </a:cubicBezTo>
                    <a:cubicBezTo>
                      <a:pt x="1094" y="943"/>
                      <a:pt x="2189" y="1034"/>
                      <a:pt x="3252" y="1217"/>
                    </a:cubicBezTo>
                    <a:cubicBezTo>
                      <a:pt x="5076" y="1490"/>
                      <a:pt x="6687" y="2341"/>
                      <a:pt x="11915" y="3253"/>
                    </a:cubicBezTo>
                    <a:cubicBezTo>
                      <a:pt x="15107" y="3800"/>
                      <a:pt x="18359" y="3436"/>
                      <a:pt x="21338" y="22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6" name="Google Shape;1946;p21"/>
            <p:cNvGrpSpPr/>
            <p:nvPr/>
          </p:nvGrpSpPr>
          <p:grpSpPr>
            <a:xfrm>
              <a:off x="4159060" y="4439610"/>
              <a:ext cx="701773" cy="702653"/>
              <a:chOff x="5856000" y="4600650"/>
              <a:chExt cx="618575" cy="619350"/>
            </a:xfrm>
          </p:grpSpPr>
          <p:sp>
            <p:nvSpPr>
              <p:cNvPr id="1947" name="Google Shape;1947;p21"/>
              <p:cNvSpPr/>
              <p:nvPr/>
            </p:nvSpPr>
            <p:spPr>
              <a:xfrm>
                <a:off x="5909200" y="5028475"/>
                <a:ext cx="438475" cy="120100"/>
              </a:xfrm>
              <a:custGeom>
                <a:avLst/>
                <a:gdLst/>
                <a:ahLst/>
                <a:cxnLst/>
                <a:rect l="l" t="t" r="r" b="b"/>
                <a:pathLst>
                  <a:path w="17539" h="4804" extrusionOk="0">
                    <a:moveTo>
                      <a:pt x="3617" y="4469"/>
                    </a:moveTo>
                    <a:cubicBezTo>
                      <a:pt x="5380" y="4803"/>
                      <a:pt x="8085" y="4317"/>
                      <a:pt x="11915" y="2827"/>
                    </a:cubicBezTo>
                    <a:cubicBezTo>
                      <a:pt x="15745" y="1338"/>
                      <a:pt x="17538" y="3952"/>
                      <a:pt x="17538" y="3952"/>
                    </a:cubicBezTo>
                    <a:cubicBezTo>
                      <a:pt x="17447" y="3648"/>
                      <a:pt x="17356" y="3344"/>
                      <a:pt x="17234" y="3040"/>
                    </a:cubicBezTo>
                    <a:cubicBezTo>
                      <a:pt x="16201" y="1"/>
                      <a:pt x="13678" y="1855"/>
                      <a:pt x="7174" y="1642"/>
                    </a:cubicBezTo>
                    <a:cubicBezTo>
                      <a:pt x="7022" y="1642"/>
                      <a:pt x="6870" y="1642"/>
                      <a:pt x="6718" y="1612"/>
                    </a:cubicBezTo>
                    <a:lnTo>
                      <a:pt x="5228" y="2615"/>
                    </a:lnTo>
                    <a:cubicBezTo>
                      <a:pt x="3040" y="4104"/>
                      <a:pt x="0" y="1672"/>
                      <a:pt x="0" y="1672"/>
                    </a:cubicBezTo>
                    <a:cubicBezTo>
                      <a:pt x="0" y="1672"/>
                      <a:pt x="1915" y="4165"/>
                      <a:pt x="3617" y="4469"/>
                    </a:cubicBez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1"/>
              <p:cNvSpPr/>
              <p:nvPr/>
            </p:nvSpPr>
            <p:spPr>
              <a:xfrm>
                <a:off x="6325600" y="4613575"/>
                <a:ext cx="148975" cy="421775"/>
              </a:xfrm>
              <a:custGeom>
                <a:avLst/>
                <a:gdLst/>
                <a:ahLst/>
                <a:cxnLst/>
                <a:rect l="l" t="t" r="r" b="b"/>
                <a:pathLst>
                  <a:path w="5959" h="16871" extrusionOk="0">
                    <a:moveTo>
                      <a:pt x="791" y="15685"/>
                    </a:moveTo>
                    <a:cubicBezTo>
                      <a:pt x="791" y="15685"/>
                      <a:pt x="3041" y="14408"/>
                      <a:pt x="4500" y="8177"/>
                    </a:cubicBezTo>
                    <a:cubicBezTo>
                      <a:pt x="5959" y="1916"/>
                      <a:pt x="5533" y="1"/>
                      <a:pt x="5533" y="1"/>
                    </a:cubicBezTo>
                    <a:cubicBezTo>
                      <a:pt x="4135" y="2432"/>
                      <a:pt x="2858" y="4925"/>
                      <a:pt x="1734" y="7508"/>
                    </a:cubicBezTo>
                    <a:cubicBezTo>
                      <a:pt x="700" y="9879"/>
                      <a:pt x="92" y="12402"/>
                      <a:pt x="1" y="15016"/>
                    </a:cubicBezTo>
                    <a:cubicBezTo>
                      <a:pt x="1" y="15016"/>
                      <a:pt x="92" y="16870"/>
                      <a:pt x="791" y="15685"/>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21"/>
              <p:cNvSpPr/>
              <p:nvPr/>
            </p:nvSpPr>
            <p:spPr>
              <a:xfrm>
                <a:off x="6343100" y="4672850"/>
                <a:ext cx="120075" cy="335900"/>
              </a:xfrm>
              <a:custGeom>
                <a:avLst/>
                <a:gdLst/>
                <a:ahLst/>
                <a:cxnLst/>
                <a:rect l="l" t="t" r="r" b="b"/>
                <a:pathLst>
                  <a:path w="4803" h="13436" extrusionOk="0">
                    <a:moveTo>
                      <a:pt x="4803" y="1"/>
                    </a:moveTo>
                    <a:cubicBezTo>
                      <a:pt x="3252" y="3131"/>
                      <a:pt x="334" y="9514"/>
                      <a:pt x="0" y="13435"/>
                    </a:cubicBezTo>
                    <a:lnTo>
                      <a:pt x="91" y="13314"/>
                    </a:lnTo>
                    <a:cubicBezTo>
                      <a:pt x="91" y="13314"/>
                      <a:pt x="2341" y="12037"/>
                      <a:pt x="3800" y="5806"/>
                    </a:cubicBezTo>
                    <a:cubicBezTo>
                      <a:pt x="4255" y="3891"/>
                      <a:pt x="4590" y="1946"/>
                      <a:pt x="48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1"/>
              <p:cNvSpPr/>
              <p:nvPr/>
            </p:nvSpPr>
            <p:spPr>
              <a:xfrm>
                <a:off x="6235175" y="4600650"/>
                <a:ext cx="131500" cy="431650"/>
              </a:xfrm>
              <a:custGeom>
                <a:avLst/>
                <a:gdLst/>
                <a:ahLst/>
                <a:cxnLst/>
                <a:rect l="l" t="t" r="r" b="b"/>
                <a:pathLst>
                  <a:path w="5260" h="17266" extrusionOk="0">
                    <a:moveTo>
                      <a:pt x="4013" y="15898"/>
                    </a:moveTo>
                    <a:cubicBezTo>
                      <a:pt x="4013" y="15898"/>
                      <a:pt x="5259" y="13649"/>
                      <a:pt x="3314" y="7539"/>
                    </a:cubicBezTo>
                    <a:cubicBezTo>
                      <a:pt x="1338" y="1430"/>
                      <a:pt x="1" y="1"/>
                      <a:pt x="1" y="1"/>
                    </a:cubicBezTo>
                    <a:cubicBezTo>
                      <a:pt x="62" y="2797"/>
                      <a:pt x="244" y="5594"/>
                      <a:pt x="578" y="8360"/>
                    </a:cubicBezTo>
                    <a:cubicBezTo>
                      <a:pt x="913" y="10943"/>
                      <a:pt x="1703" y="13436"/>
                      <a:pt x="2980" y="15685"/>
                    </a:cubicBezTo>
                    <a:cubicBezTo>
                      <a:pt x="2980" y="15685"/>
                      <a:pt x="3983" y="17266"/>
                      <a:pt x="4013" y="15867"/>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21"/>
              <p:cNvSpPr/>
              <p:nvPr/>
            </p:nvSpPr>
            <p:spPr>
              <a:xfrm>
                <a:off x="6264825" y="4651575"/>
                <a:ext cx="101850" cy="349575"/>
              </a:xfrm>
              <a:custGeom>
                <a:avLst/>
                <a:gdLst/>
                <a:ahLst/>
                <a:cxnLst/>
                <a:rect l="l" t="t" r="r" b="b"/>
                <a:pathLst>
                  <a:path w="4074" h="13983" extrusionOk="0">
                    <a:moveTo>
                      <a:pt x="31" y="0"/>
                    </a:moveTo>
                    <a:cubicBezTo>
                      <a:pt x="304" y="3466"/>
                      <a:pt x="1064" y="10457"/>
                      <a:pt x="2797" y="13982"/>
                    </a:cubicBezTo>
                    <a:lnTo>
                      <a:pt x="2797" y="13861"/>
                    </a:lnTo>
                    <a:cubicBezTo>
                      <a:pt x="2797" y="13800"/>
                      <a:pt x="4073" y="11612"/>
                      <a:pt x="2098" y="5502"/>
                    </a:cubicBezTo>
                    <a:cubicBezTo>
                      <a:pt x="1520" y="3618"/>
                      <a:pt x="821" y="1794"/>
                      <a:pt x="0" y="0"/>
                    </a:cubicBez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21"/>
              <p:cNvSpPr/>
              <p:nvPr/>
            </p:nvSpPr>
            <p:spPr>
              <a:xfrm>
                <a:off x="6029250" y="4702475"/>
                <a:ext cx="308550" cy="318425"/>
              </a:xfrm>
              <a:custGeom>
                <a:avLst/>
                <a:gdLst/>
                <a:ahLst/>
                <a:cxnLst/>
                <a:rect l="l" t="t" r="r" b="b"/>
                <a:pathLst>
                  <a:path w="12342" h="12737" extrusionOk="0">
                    <a:moveTo>
                      <a:pt x="11642" y="11551"/>
                    </a:moveTo>
                    <a:cubicBezTo>
                      <a:pt x="11642" y="11551"/>
                      <a:pt x="11551" y="8968"/>
                      <a:pt x="6718" y="4743"/>
                    </a:cubicBezTo>
                    <a:cubicBezTo>
                      <a:pt x="1885" y="518"/>
                      <a:pt x="1" y="1"/>
                      <a:pt x="1" y="1"/>
                    </a:cubicBezTo>
                    <a:cubicBezTo>
                      <a:pt x="1490" y="2372"/>
                      <a:pt x="3101" y="4651"/>
                      <a:pt x="4834" y="6870"/>
                    </a:cubicBezTo>
                    <a:cubicBezTo>
                      <a:pt x="6445" y="8907"/>
                      <a:pt x="8420" y="10639"/>
                      <a:pt x="10639" y="11916"/>
                    </a:cubicBezTo>
                    <a:cubicBezTo>
                      <a:pt x="10639" y="11916"/>
                      <a:pt x="12341" y="12737"/>
                      <a:pt x="11642" y="11551"/>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1"/>
              <p:cNvSpPr/>
              <p:nvPr/>
            </p:nvSpPr>
            <p:spPr>
              <a:xfrm>
                <a:off x="6081675" y="4730600"/>
                <a:ext cx="240150" cy="263700"/>
              </a:xfrm>
              <a:custGeom>
                <a:avLst/>
                <a:gdLst/>
                <a:ahLst/>
                <a:cxnLst/>
                <a:rect l="l" t="t" r="r" b="b"/>
                <a:pathLst>
                  <a:path w="9606" h="10548" extrusionOk="0">
                    <a:moveTo>
                      <a:pt x="1" y="1"/>
                    </a:moveTo>
                    <a:cubicBezTo>
                      <a:pt x="2037" y="2858"/>
                      <a:pt x="6262" y="8420"/>
                      <a:pt x="9606" y="10548"/>
                    </a:cubicBezTo>
                    <a:cubicBezTo>
                      <a:pt x="9576" y="10517"/>
                      <a:pt x="9576" y="10457"/>
                      <a:pt x="9545" y="10426"/>
                    </a:cubicBezTo>
                    <a:cubicBezTo>
                      <a:pt x="9545" y="10426"/>
                      <a:pt x="9454" y="7843"/>
                      <a:pt x="4621" y="3618"/>
                    </a:cubicBezTo>
                    <a:cubicBezTo>
                      <a:pt x="3162" y="2311"/>
                      <a:pt x="1612" y="1095"/>
                      <a:pt x="1" y="1"/>
                    </a:cubicBez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1"/>
              <p:cNvSpPr/>
              <p:nvPr/>
            </p:nvSpPr>
            <p:spPr>
              <a:xfrm>
                <a:off x="5911475" y="4850675"/>
                <a:ext cx="417200" cy="160350"/>
              </a:xfrm>
              <a:custGeom>
                <a:avLst/>
                <a:gdLst/>
                <a:ahLst/>
                <a:cxnLst/>
                <a:rect l="l" t="t" r="r" b="b"/>
                <a:pathLst>
                  <a:path w="16688" h="6414" extrusionOk="0">
                    <a:moveTo>
                      <a:pt x="15533" y="5623"/>
                    </a:moveTo>
                    <a:cubicBezTo>
                      <a:pt x="15533" y="5623"/>
                      <a:pt x="14317" y="3344"/>
                      <a:pt x="8116" y="1672"/>
                    </a:cubicBezTo>
                    <a:cubicBezTo>
                      <a:pt x="1915" y="0"/>
                      <a:pt x="0" y="365"/>
                      <a:pt x="0" y="365"/>
                    </a:cubicBezTo>
                    <a:cubicBezTo>
                      <a:pt x="2402" y="1824"/>
                      <a:pt x="4833" y="3192"/>
                      <a:pt x="7356" y="4407"/>
                    </a:cubicBezTo>
                    <a:cubicBezTo>
                      <a:pt x="9697" y="5532"/>
                      <a:pt x="12219" y="6231"/>
                      <a:pt x="14803" y="6414"/>
                    </a:cubicBezTo>
                    <a:cubicBezTo>
                      <a:pt x="14803" y="6414"/>
                      <a:pt x="16688" y="6414"/>
                      <a:pt x="15533" y="5654"/>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1"/>
              <p:cNvSpPr/>
              <p:nvPr/>
            </p:nvSpPr>
            <p:spPr>
              <a:xfrm>
                <a:off x="5970750" y="4862075"/>
                <a:ext cx="332100" cy="131475"/>
              </a:xfrm>
              <a:custGeom>
                <a:avLst/>
                <a:gdLst/>
                <a:ahLst/>
                <a:cxnLst/>
                <a:rect l="l" t="t" r="r" b="b"/>
                <a:pathLst>
                  <a:path w="13284" h="5259" extrusionOk="0">
                    <a:moveTo>
                      <a:pt x="0" y="0"/>
                    </a:moveTo>
                    <a:cubicBezTo>
                      <a:pt x="3070" y="1672"/>
                      <a:pt x="9332" y="4803"/>
                      <a:pt x="13283" y="5258"/>
                    </a:cubicBezTo>
                    <a:cubicBezTo>
                      <a:pt x="13222" y="5228"/>
                      <a:pt x="13192" y="5198"/>
                      <a:pt x="13162" y="5167"/>
                    </a:cubicBezTo>
                    <a:cubicBezTo>
                      <a:pt x="13162" y="5167"/>
                      <a:pt x="11946" y="2888"/>
                      <a:pt x="5745" y="1216"/>
                    </a:cubicBezTo>
                    <a:cubicBezTo>
                      <a:pt x="3860" y="699"/>
                      <a:pt x="1946" y="274"/>
                      <a:pt x="0" y="0"/>
                    </a:cubicBez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1"/>
              <p:cNvSpPr/>
              <p:nvPr/>
            </p:nvSpPr>
            <p:spPr>
              <a:xfrm>
                <a:off x="5856000" y="4907650"/>
                <a:ext cx="586650" cy="312350"/>
              </a:xfrm>
              <a:custGeom>
                <a:avLst/>
                <a:gdLst/>
                <a:ahLst/>
                <a:cxnLst/>
                <a:rect l="l" t="t" r="r" b="b"/>
                <a:pathLst>
                  <a:path w="23466" h="12494" extrusionOk="0">
                    <a:moveTo>
                      <a:pt x="21764" y="6323"/>
                    </a:moveTo>
                    <a:cubicBezTo>
                      <a:pt x="20852" y="3770"/>
                      <a:pt x="19666" y="2372"/>
                      <a:pt x="15563" y="3192"/>
                    </a:cubicBezTo>
                    <a:cubicBezTo>
                      <a:pt x="11490" y="4013"/>
                      <a:pt x="7599" y="3891"/>
                      <a:pt x="5198" y="3192"/>
                    </a:cubicBezTo>
                    <a:cubicBezTo>
                      <a:pt x="2797" y="2493"/>
                      <a:pt x="0" y="1"/>
                      <a:pt x="0" y="1"/>
                    </a:cubicBezTo>
                    <a:cubicBezTo>
                      <a:pt x="0" y="1"/>
                      <a:pt x="2827" y="6262"/>
                      <a:pt x="9302" y="6475"/>
                    </a:cubicBezTo>
                    <a:cubicBezTo>
                      <a:pt x="15806" y="6688"/>
                      <a:pt x="18329" y="4834"/>
                      <a:pt x="19362" y="7873"/>
                    </a:cubicBezTo>
                    <a:cubicBezTo>
                      <a:pt x="20305" y="10548"/>
                      <a:pt x="19910" y="11399"/>
                      <a:pt x="20791" y="12493"/>
                    </a:cubicBezTo>
                    <a:lnTo>
                      <a:pt x="23466" y="12493"/>
                    </a:lnTo>
                    <a:cubicBezTo>
                      <a:pt x="22919" y="10305"/>
                      <a:pt x="22250" y="7660"/>
                      <a:pt x="21764" y="63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957" name="Google Shape;1957;p21"/>
          <p:cNvPicPr preferRelativeResize="0"/>
          <p:nvPr/>
        </p:nvPicPr>
        <p:blipFill>
          <a:blip r:embed="rId2">
            <a:alphaModFix amt="50000"/>
          </a:blip>
          <a:stretch>
            <a:fillRect/>
          </a:stretch>
        </p:blipFill>
        <p:spPr>
          <a:xfrm>
            <a:off x="-2494150" y="3306005"/>
            <a:ext cx="3742525" cy="3347995"/>
          </a:xfrm>
          <a:prstGeom prst="rect">
            <a:avLst/>
          </a:prstGeom>
          <a:noFill/>
          <a:ln>
            <a:noFill/>
          </a:ln>
        </p:spPr>
      </p:pic>
      <p:pic>
        <p:nvPicPr>
          <p:cNvPr id="1958" name="Google Shape;1958;p21"/>
          <p:cNvPicPr preferRelativeResize="0"/>
          <p:nvPr/>
        </p:nvPicPr>
        <p:blipFill>
          <a:blip r:embed="rId2">
            <a:alphaModFix amt="50000"/>
          </a:blip>
          <a:stretch>
            <a:fillRect/>
          </a:stretch>
        </p:blipFill>
        <p:spPr>
          <a:xfrm>
            <a:off x="3534825" y="3713475"/>
            <a:ext cx="2958175" cy="2646325"/>
          </a:xfrm>
          <a:prstGeom prst="rect">
            <a:avLst/>
          </a:prstGeom>
          <a:noFill/>
          <a:ln>
            <a:noFill/>
          </a:ln>
        </p:spPr>
      </p:pic>
      <p:pic>
        <p:nvPicPr>
          <p:cNvPr id="1959" name="Google Shape;1959;p21"/>
          <p:cNvPicPr preferRelativeResize="0"/>
          <p:nvPr/>
        </p:nvPicPr>
        <p:blipFill>
          <a:blip r:embed="rId2">
            <a:alphaModFix amt="50000"/>
          </a:blip>
          <a:stretch>
            <a:fillRect/>
          </a:stretch>
        </p:blipFill>
        <p:spPr>
          <a:xfrm>
            <a:off x="2727500" y="-1547225"/>
            <a:ext cx="2958175" cy="2646325"/>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Big numbers">
  <p:cSld name="Big numbers">
    <p:spTree>
      <p:nvGrpSpPr>
        <p:cNvPr id="1" name="Shape 213"/>
        <p:cNvGrpSpPr/>
        <p:nvPr/>
      </p:nvGrpSpPr>
      <p:grpSpPr>
        <a:xfrm>
          <a:off x="0" y="0"/>
          <a:ext cx="0" cy="0"/>
          <a:chOff x="0" y="0"/>
          <a:chExt cx="0" cy="0"/>
        </a:xfrm>
      </p:grpSpPr>
      <p:sp>
        <p:nvSpPr>
          <p:cNvPr id="214" name="Google Shape;214;p30"/>
          <p:cNvSpPr/>
          <p:nvPr/>
        </p:nvSpPr>
        <p:spPr>
          <a:xfrm>
            <a:off x="0" y="542300"/>
            <a:ext cx="9144000" cy="55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0"/>
          <p:cNvSpPr txBox="1">
            <a:spLocks noGrp="1"/>
          </p:cNvSpPr>
          <p:nvPr>
            <p:ph type="title"/>
          </p:nvPr>
        </p:nvSpPr>
        <p:spPr>
          <a:xfrm>
            <a:off x="713225" y="585050"/>
            <a:ext cx="7717500" cy="474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2000"/>
              <a:buNone/>
              <a:defRPr>
                <a:solidFill>
                  <a:schemeClr val="lt1"/>
                </a:solidFill>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216" name="Google Shape;216;p30"/>
          <p:cNvSpPr txBox="1">
            <a:spLocks noGrp="1"/>
          </p:cNvSpPr>
          <p:nvPr>
            <p:ph type="title" idx="2" hasCustomPrompt="1"/>
          </p:nvPr>
        </p:nvSpPr>
        <p:spPr>
          <a:xfrm>
            <a:off x="713225" y="1582737"/>
            <a:ext cx="7717500" cy="996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000"/>
              <a:buNone/>
              <a:defRPr sz="57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17" name="Google Shape;217;p30"/>
          <p:cNvSpPr txBox="1">
            <a:spLocks noGrp="1"/>
          </p:cNvSpPr>
          <p:nvPr>
            <p:ph type="subTitle" idx="1"/>
          </p:nvPr>
        </p:nvSpPr>
        <p:spPr>
          <a:xfrm>
            <a:off x="713225" y="2400900"/>
            <a:ext cx="7717500" cy="449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18" name="Google Shape;218;p30"/>
          <p:cNvSpPr txBox="1">
            <a:spLocks noGrp="1"/>
          </p:cNvSpPr>
          <p:nvPr>
            <p:ph type="title" idx="3" hasCustomPrompt="1"/>
          </p:nvPr>
        </p:nvSpPr>
        <p:spPr>
          <a:xfrm>
            <a:off x="713225" y="3331550"/>
            <a:ext cx="7717500" cy="996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000"/>
              <a:buNone/>
              <a:defRPr sz="57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19" name="Google Shape;219;p30"/>
          <p:cNvSpPr txBox="1">
            <a:spLocks noGrp="1"/>
          </p:cNvSpPr>
          <p:nvPr>
            <p:ph type="subTitle" idx="4"/>
          </p:nvPr>
        </p:nvSpPr>
        <p:spPr>
          <a:xfrm>
            <a:off x="713225" y="4149713"/>
            <a:ext cx="7717500" cy="449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4158862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hanks and Credits">
  <p:cSld name="Thanks and Credits">
    <p:bg>
      <p:bgPr>
        <a:solidFill>
          <a:schemeClr val="accent4"/>
        </a:solidFill>
        <a:effectLst/>
      </p:bgPr>
    </p:bg>
    <p:spTree>
      <p:nvGrpSpPr>
        <p:cNvPr id="1" name="Shape 220"/>
        <p:cNvGrpSpPr/>
        <p:nvPr/>
      </p:nvGrpSpPr>
      <p:grpSpPr>
        <a:xfrm>
          <a:off x="0" y="0"/>
          <a:ext cx="0" cy="0"/>
          <a:chOff x="0" y="0"/>
          <a:chExt cx="0" cy="0"/>
        </a:xfrm>
      </p:grpSpPr>
      <p:sp>
        <p:nvSpPr>
          <p:cNvPr id="221" name="Google Shape;221;p31"/>
          <p:cNvSpPr/>
          <p:nvPr/>
        </p:nvSpPr>
        <p:spPr>
          <a:xfrm>
            <a:off x="0" y="-4575"/>
            <a:ext cx="5944200" cy="51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solidFill>
            </a:endParaRPr>
          </a:p>
        </p:txBody>
      </p:sp>
      <p:sp>
        <p:nvSpPr>
          <p:cNvPr id="222" name="Google Shape;222;p31"/>
          <p:cNvSpPr txBox="1">
            <a:spLocks noGrp="1"/>
          </p:cNvSpPr>
          <p:nvPr>
            <p:ph type="ctrTitle"/>
          </p:nvPr>
        </p:nvSpPr>
        <p:spPr>
          <a:xfrm>
            <a:off x="713225" y="539500"/>
            <a:ext cx="4528800" cy="1179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Font typeface="Lexend Tera"/>
              <a:buNone/>
              <a:defRPr sz="5000">
                <a:latin typeface="Lexend Tera"/>
                <a:ea typeface="Lexend Tera"/>
                <a:cs typeface="Lexend Tera"/>
                <a:sym typeface="Lexend Tera"/>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23" name="Google Shape;223;p31"/>
          <p:cNvSpPr txBox="1">
            <a:spLocks noGrp="1"/>
          </p:cNvSpPr>
          <p:nvPr>
            <p:ph type="subTitle" idx="1"/>
          </p:nvPr>
        </p:nvSpPr>
        <p:spPr>
          <a:xfrm>
            <a:off x="713225" y="4076650"/>
            <a:ext cx="4528800" cy="35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200"/>
              <a:buFont typeface="Fira Sans"/>
              <a:buNone/>
              <a:defRPr sz="1200">
                <a:latin typeface="Fira Sans"/>
                <a:ea typeface="Fira Sans"/>
                <a:cs typeface="Fira Sans"/>
                <a:sym typeface="Fira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cxnSp>
        <p:nvCxnSpPr>
          <p:cNvPr id="224" name="Google Shape;224;p31"/>
          <p:cNvCxnSpPr/>
          <p:nvPr/>
        </p:nvCxnSpPr>
        <p:spPr>
          <a:xfrm rot="10800000">
            <a:off x="2977625" y="4554825"/>
            <a:ext cx="0" cy="584100"/>
          </a:xfrm>
          <a:prstGeom prst="straightConnector1">
            <a:avLst/>
          </a:prstGeom>
          <a:noFill/>
          <a:ln w="38100" cap="flat" cmpd="sng">
            <a:solidFill>
              <a:schemeClr val="accent4"/>
            </a:solidFill>
            <a:prstDash val="solid"/>
            <a:round/>
            <a:headEnd type="none" w="med" len="med"/>
            <a:tailEnd type="none" w="med" len="med"/>
          </a:ln>
        </p:spPr>
      </p:cxnSp>
      <p:cxnSp>
        <p:nvCxnSpPr>
          <p:cNvPr id="225" name="Google Shape;225;p31"/>
          <p:cNvCxnSpPr/>
          <p:nvPr/>
        </p:nvCxnSpPr>
        <p:spPr>
          <a:xfrm rot="10800000">
            <a:off x="2977625" y="-4575"/>
            <a:ext cx="0" cy="584100"/>
          </a:xfrm>
          <a:prstGeom prst="straightConnector1">
            <a:avLst/>
          </a:prstGeom>
          <a:noFill/>
          <a:ln w="38100" cap="flat" cmpd="sng">
            <a:solidFill>
              <a:schemeClr val="accent4"/>
            </a:solidFill>
            <a:prstDash val="solid"/>
            <a:round/>
            <a:headEnd type="none" w="med" len="med"/>
            <a:tailEnd type="none" w="med" len="med"/>
          </a:ln>
        </p:spPr>
      </p:cxnSp>
      <p:sp>
        <p:nvSpPr>
          <p:cNvPr id="226" name="Google Shape;226;p31"/>
          <p:cNvSpPr txBox="1"/>
          <p:nvPr/>
        </p:nvSpPr>
        <p:spPr>
          <a:xfrm>
            <a:off x="852950" y="3404800"/>
            <a:ext cx="4249500" cy="67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accent4"/>
                </a:solidFill>
                <a:latin typeface="Fira Sans"/>
                <a:ea typeface="Fira Sans"/>
                <a:cs typeface="Fira Sans"/>
                <a:sym typeface="Fira Sans"/>
              </a:rPr>
              <a:t>CREDITS:</a:t>
            </a:r>
            <a:r>
              <a:rPr lang="en" sz="1200">
                <a:solidFill>
                  <a:schemeClr val="accent4"/>
                </a:solidFill>
                <a:latin typeface="Fira Sans"/>
                <a:ea typeface="Fira Sans"/>
                <a:cs typeface="Fira Sans"/>
                <a:sym typeface="Fira Sans"/>
              </a:rPr>
              <a:t> This presentation template was created by </a:t>
            </a:r>
            <a:r>
              <a:rPr lang="en" sz="1200" b="1">
                <a:solidFill>
                  <a:schemeClr val="accent4"/>
                </a:solidFill>
                <a:uFill>
                  <a:noFill/>
                </a:uFill>
                <a:latin typeface="Fira Sans"/>
                <a:ea typeface="Fira Sans"/>
                <a:cs typeface="Fira Sans"/>
                <a:sym typeface="Fira Sans"/>
                <a:hlinkClick r:id="rId2">
                  <a:extLst>
                    <a:ext uri="{A12FA001-AC4F-418D-AE19-62706E023703}">
                      <ahyp:hlinkClr xmlns:ahyp="http://schemas.microsoft.com/office/drawing/2018/hyperlinkcolor" val="tx"/>
                    </a:ext>
                  </a:extLst>
                </a:hlinkClick>
              </a:rPr>
              <a:t>Slidesgo</a:t>
            </a:r>
            <a:r>
              <a:rPr lang="en" sz="1200" b="1">
                <a:solidFill>
                  <a:schemeClr val="accent4"/>
                </a:solidFill>
                <a:latin typeface="Fira Sans"/>
                <a:ea typeface="Fira Sans"/>
                <a:cs typeface="Fira Sans"/>
                <a:sym typeface="Fira Sans"/>
              </a:rPr>
              <a:t>,</a:t>
            </a:r>
            <a:r>
              <a:rPr lang="en" sz="1200">
                <a:solidFill>
                  <a:schemeClr val="accent4"/>
                </a:solidFill>
                <a:latin typeface="Fira Sans"/>
                <a:ea typeface="Fira Sans"/>
                <a:cs typeface="Fira Sans"/>
                <a:sym typeface="Fira Sans"/>
              </a:rPr>
              <a:t> including icons from </a:t>
            </a:r>
            <a:r>
              <a:rPr lang="en" sz="1200" b="1">
                <a:solidFill>
                  <a:schemeClr val="accent4"/>
                </a:solidFill>
                <a:uFill>
                  <a:noFill/>
                </a:uFill>
                <a:latin typeface="Fira Sans"/>
                <a:ea typeface="Fira Sans"/>
                <a:cs typeface="Fira Sans"/>
                <a:sym typeface="Fira Sans"/>
                <a:hlinkClick r:id="rId3">
                  <a:extLst>
                    <a:ext uri="{A12FA001-AC4F-418D-AE19-62706E023703}">
                      <ahyp:hlinkClr xmlns:ahyp="http://schemas.microsoft.com/office/drawing/2018/hyperlinkcolor" val="tx"/>
                    </a:ext>
                  </a:extLst>
                </a:hlinkClick>
              </a:rPr>
              <a:t>Flaticon</a:t>
            </a:r>
            <a:r>
              <a:rPr lang="en" sz="1200" b="1">
                <a:solidFill>
                  <a:schemeClr val="accent4"/>
                </a:solidFill>
                <a:latin typeface="Fira Sans"/>
                <a:ea typeface="Fira Sans"/>
                <a:cs typeface="Fira Sans"/>
                <a:sym typeface="Fira Sans"/>
              </a:rPr>
              <a:t>, </a:t>
            </a:r>
            <a:r>
              <a:rPr lang="en" sz="1200">
                <a:solidFill>
                  <a:schemeClr val="accent4"/>
                </a:solidFill>
                <a:latin typeface="Fira Sans"/>
                <a:ea typeface="Fira Sans"/>
                <a:cs typeface="Fira Sans"/>
                <a:sym typeface="Fira Sans"/>
              </a:rPr>
              <a:t>infographics &amp; images by </a:t>
            </a:r>
            <a:r>
              <a:rPr lang="en" sz="1200" b="1">
                <a:solidFill>
                  <a:schemeClr val="accent4"/>
                </a:solidFill>
                <a:uFill>
                  <a:noFill/>
                </a:uFill>
                <a:latin typeface="Fira Sans"/>
                <a:ea typeface="Fira Sans"/>
                <a:cs typeface="Fira Sans"/>
                <a:sym typeface="Fira Sans"/>
                <a:hlinkClick r:id="rId4">
                  <a:extLst>
                    <a:ext uri="{A12FA001-AC4F-418D-AE19-62706E023703}">
                      <ahyp:hlinkClr xmlns:ahyp="http://schemas.microsoft.com/office/drawing/2018/hyperlinkcolor" val="tx"/>
                    </a:ext>
                  </a:extLst>
                </a:hlinkClick>
              </a:rPr>
              <a:t>Freepik</a:t>
            </a:r>
            <a:r>
              <a:rPr lang="en" sz="1200" b="1">
                <a:solidFill>
                  <a:schemeClr val="accent4"/>
                </a:solidFill>
                <a:latin typeface="Fira Sans"/>
                <a:ea typeface="Fira Sans"/>
                <a:cs typeface="Fira Sans"/>
                <a:sym typeface="Fira Sans"/>
              </a:rPr>
              <a:t> </a:t>
            </a:r>
            <a:endParaRPr sz="1200" b="1">
              <a:solidFill>
                <a:schemeClr val="accent4"/>
              </a:solidFill>
              <a:latin typeface="Fira Sans"/>
              <a:ea typeface="Fira Sans"/>
              <a:cs typeface="Fira Sans"/>
              <a:sym typeface="Fira Sans"/>
            </a:endParaRPr>
          </a:p>
        </p:txBody>
      </p:sp>
      <p:sp>
        <p:nvSpPr>
          <p:cNvPr id="227" name="Google Shape;227;p31"/>
          <p:cNvSpPr txBox="1">
            <a:spLocks noGrp="1"/>
          </p:cNvSpPr>
          <p:nvPr>
            <p:ph type="subTitle" idx="2"/>
          </p:nvPr>
        </p:nvSpPr>
        <p:spPr>
          <a:xfrm>
            <a:off x="713225" y="2116850"/>
            <a:ext cx="4528800" cy="1179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Fira Sans"/>
              <a:buNone/>
              <a:defRPr sz="1400">
                <a:latin typeface="Fira Sans"/>
                <a:ea typeface="Fira Sans"/>
                <a:cs typeface="Fira Sans"/>
                <a:sym typeface="Fira Sans"/>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178571763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4"/>
        </a:solidFill>
        <a:effectLst/>
      </p:bgPr>
    </p:bg>
    <p:spTree>
      <p:nvGrpSpPr>
        <p:cNvPr id="1" name="Shape 228"/>
        <p:cNvGrpSpPr/>
        <p:nvPr/>
      </p:nvGrpSpPr>
      <p:grpSpPr>
        <a:xfrm>
          <a:off x="0" y="0"/>
          <a:ext cx="0" cy="0"/>
          <a:chOff x="0" y="0"/>
          <a:chExt cx="0" cy="0"/>
        </a:xfrm>
      </p:grpSpPr>
    </p:spTree>
    <p:extLst>
      <p:ext uri="{BB962C8B-B14F-4D97-AF65-F5344CB8AC3E}">
        <p14:creationId xmlns:p14="http://schemas.microsoft.com/office/powerpoint/2010/main" val="409061855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229"/>
        <p:cNvGrpSpPr/>
        <p:nvPr/>
      </p:nvGrpSpPr>
      <p:grpSpPr>
        <a:xfrm>
          <a:off x="0" y="0"/>
          <a:ext cx="0" cy="0"/>
          <a:chOff x="0" y="0"/>
          <a:chExt cx="0" cy="0"/>
        </a:xfrm>
      </p:grpSpPr>
    </p:spTree>
    <p:extLst>
      <p:ext uri="{BB962C8B-B14F-4D97-AF65-F5344CB8AC3E}">
        <p14:creationId xmlns:p14="http://schemas.microsoft.com/office/powerpoint/2010/main" val="35444689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p:cSld name="CUSTOM_4">
    <p:spTree>
      <p:nvGrpSpPr>
        <p:cNvPr id="1" name="Shape 2036"/>
        <p:cNvGrpSpPr/>
        <p:nvPr/>
      </p:nvGrpSpPr>
      <p:grpSpPr>
        <a:xfrm>
          <a:off x="0" y="0"/>
          <a:ext cx="0" cy="0"/>
          <a:chOff x="0" y="0"/>
          <a:chExt cx="0" cy="0"/>
        </a:xfrm>
      </p:grpSpPr>
      <p:sp>
        <p:nvSpPr>
          <p:cNvPr id="2037" name="Google Shape;2037;p24"/>
          <p:cNvSpPr/>
          <p:nvPr/>
        </p:nvSpPr>
        <p:spPr>
          <a:xfrm>
            <a:off x="6076850" y="-537900"/>
            <a:ext cx="5500082" cy="6059819"/>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24"/>
          <p:cNvSpPr txBox="1">
            <a:spLocks noGrp="1"/>
          </p:cNvSpPr>
          <p:nvPr>
            <p:ph type="title"/>
          </p:nvPr>
        </p:nvSpPr>
        <p:spPr>
          <a:xfrm>
            <a:off x="720000" y="540000"/>
            <a:ext cx="51021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039" name="Google Shape;2039;p24"/>
          <p:cNvSpPr txBox="1">
            <a:spLocks noGrp="1"/>
          </p:cNvSpPr>
          <p:nvPr>
            <p:ph type="title" idx="2"/>
          </p:nvPr>
        </p:nvSpPr>
        <p:spPr>
          <a:xfrm>
            <a:off x="2020441" y="2239950"/>
            <a:ext cx="11976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040" name="Google Shape;2040;p24"/>
          <p:cNvSpPr txBox="1">
            <a:spLocks noGrp="1"/>
          </p:cNvSpPr>
          <p:nvPr>
            <p:ph type="subTitle" idx="1"/>
          </p:nvPr>
        </p:nvSpPr>
        <p:spPr>
          <a:xfrm>
            <a:off x="2020448" y="2826475"/>
            <a:ext cx="1197600" cy="900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AutoNum type="alphaUcPeriod"/>
              <a:defRPr sz="1400"/>
            </a:lvl1pPr>
            <a:lvl2pPr lvl="1" algn="ctr" rtl="0">
              <a:lnSpc>
                <a:spcPct val="100000"/>
              </a:lnSpc>
              <a:spcBef>
                <a:spcPts val="0"/>
              </a:spcBef>
              <a:spcAft>
                <a:spcPts val="0"/>
              </a:spcAft>
              <a:buSzPts val="1400"/>
              <a:buAutoNum type="alphaLcPeriod"/>
              <a:defRPr/>
            </a:lvl2pPr>
            <a:lvl3pPr lvl="2" algn="ctr" rtl="0">
              <a:lnSpc>
                <a:spcPct val="100000"/>
              </a:lnSpc>
              <a:spcBef>
                <a:spcPts val="0"/>
              </a:spcBef>
              <a:spcAft>
                <a:spcPts val="0"/>
              </a:spcAft>
              <a:buSzPts val="1400"/>
              <a:buAutoNum type="romanLcPeriod"/>
              <a:defRPr/>
            </a:lvl3pPr>
            <a:lvl4pPr lvl="3" algn="ctr" rtl="0">
              <a:lnSpc>
                <a:spcPct val="100000"/>
              </a:lnSpc>
              <a:spcBef>
                <a:spcPts val="0"/>
              </a:spcBef>
              <a:spcAft>
                <a:spcPts val="0"/>
              </a:spcAft>
              <a:buSzPts val="1400"/>
              <a:buAutoNum type="arabicPeriod"/>
              <a:defRPr/>
            </a:lvl4pPr>
            <a:lvl5pPr lvl="4" algn="ctr" rtl="0">
              <a:lnSpc>
                <a:spcPct val="100000"/>
              </a:lnSpc>
              <a:spcBef>
                <a:spcPts val="0"/>
              </a:spcBef>
              <a:spcAft>
                <a:spcPts val="0"/>
              </a:spcAft>
              <a:buSzPts val="1400"/>
              <a:buAutoNum type="alphaLcPeriod"/>
              <a:defRPr/>
            </a:lvl5pPr>
            <a:lvl6pPr lvl="5" algn="ctr" rtl="0">
              <a:lnSpc>
                <a:spcPct val="100000"/>
              </a:lnSpc>
              <a:spcBef>
                <a:spcPts val="0"/>
              </a:spcBef>
              <a:spcAft>
                <a:spcPts val="0"/>
              </a:spcAft>
              <a:buSzPts val="1400"/>
              <a:buAutoNum type="romanLcPeriod"/>
              <a:defRPr/>
            </a:lvl6pPr>
            <a:lvl7pPr lvl="6" algn="ctr" rtl="0">
              <a:lnSpc>
                <a:spcPct val="100000"/>
              </a:lnSpc>
              <a:spcBef>
                <a:spcPts val="0"/>
              </a:spcBef>
              <a:spcAft>
                <a:spcPts val="0"/>
              </a:spcAft>
              <a:buSzPts val="1400"/>
              <a:buAutoNum type="arabicPeriod"/>
              <a:defRPr/>
            </a:lvl7pPr>
            <a:lvl8pPr lvl="7" algn="ctr" rtl="0">
              <a:lnSpc>
                <a:spcPct val="100000"/>
              </a:lnSpc>
              <a:spcBef>
                <a:spcPts val="0"/>
              </a:spcBef>
              <a:spcAft>
                <a:spcPts val="0"/>
              </a:spcAft>
              <a:buSzPts val="1400"/>
              <a:buAutoNum type="alphaLcPeriod"/>
              <a:defRPr/>
            </a:lvl8pPr>
            <a:lvl9pPr lvl="8" algn="ctr" rtl="0">
              <a:lnSpc>
                <a:spcPct val="100000"/>
              </a:lnSpc>
              <a:spcBef>
                <a:spcPts val="0"/>
              </a:spcBef>
              <a:spcAft>
                <a:spcPts val="0"/>
              </a:spcAft>
              <a:buSzPts val="1400"/>
              <a:buAutoNum type="romanLcPeriod"/>
              <a:defRPr/>
            </a:lvl9pPr>
          </a:lstStyle>
          <a:p>
            <a:endParaRPr/>
          </a:p>
        </p:txBody>
      </p:sp>
      <p:sp>
        <p:nvSpPr>
          <p:cNvPr id="2041" name="Google Shape;2041;p24"/>
          <p:cNvSpPr txBox="1">
            <a:spLocks noGrp="1"/>
          </p:cNvSpPr>
          <p:nvPr>
            <p:ph type="title" idx="3"/>
          </p:nvPr>
        </p:nvSpPr>
        <p:spPr>
          <a:xfrm>
            <a:off x="3320208" y="2239950"/>
            <a:ext cx="11976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042" name="Google Shape;2042;p24"/>
          <p:cNvSpPr txBox="1">
            <a:spLocks noGrp="1"/>
          </p:cNvSpPr>
          <p:nvPr>
            <p:ph type="subTitle" idx="4"/>
          </p:nvPr>
        </p:nvSpPr>
        <p:spPr>
          <a:xfrm>
            <a:off x="3320202" y="2826475"/>
            <a:ext cx="1197600" cy="900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AutoNum type="alphaUcPeriod"/>
              <a:defRPr sz="1400"/>
            </a:lvl1pPr>
            <a:lvl2pPr lvl="1" algn="ctr" rtl="0">
              <a:lnSpc>
                <a:spcPct val="100000"/>
              </a:lnSpc>
              <a:spcBef>
                <a:spcPts val="0"/>
              </a:spcBef>
              <a:spcAft>
                <a:spcPts val="0"/>
              </a:spcAft>
              <a:buSzPts val="1400"/>
              <a:buAutoNum type="alphaLcPeriod"/>
              <a:defRPr/>
            </a:lvl2pPr>
            <a:lvl3pPr lvl="2" algn="ctr" rtl="0">
              <a:lnSpc>
                <a:spcPct val="100000"/>
              </a:lnSpc>
              <a:spcBef>
                <a:spcPts val="0"/>
              </a:spcBef>
              <a:spcAft>
                <a:spcPts val="0"/>
              </a:spcAft>
              <a:buSzPts val="1400"/>
              <a:buAutoNum type="romanLcPeriod"/>
              <a:defRPr/>
            </a:lvl3pPr>
            <a:lvl4pPr lvl="3" algn="ctr" rtl="0">
              <a:lnSpc>
                <a:spcPct val="100000"/>
              </a:lnSpc>
              <a:spcBef>
                <a:spcPts val="0"/>
              </a:spcBef>
              <a:spcAft>
                <a:spcPts val="0"/>
              </a:spcAft>
              <a:buSzPts val="1400"/>
              <a:buAutoNum type="arabicPeriod"/>
              <a:defRPr/>
            </a:lvl4pPr>
            <a:lvl5pPr lvl="4" algn="ctr" rtl="0">
              <a:lnSpc>
                <a:spcPct val="100000"/>
              </a:lnSpc>
              <a:spcBef>
                <a:spcPts val="0"/>
              </a:spcBef>
              <a:spcAft>
                <a:spcPts val="0"/>
              </a:spcAft>
              <a:buSzPts val="1400"/>
              <a:buAutoNum type="alphaLcPeriod"/>
              <a:defRPr/>
            </a:lvl5pPr>
            <a:lvl6pPr lvl="5" algn="ctr" rtl="0">
              <a:lnSpc>
                <a:spcPct val="100000"/>
              </a:lnSpc>
              <a:spcBef>
                <a:spcPts val="0"/>
              </a:spcBef>
              <a:spcAft>
                <a:spcPts val="0"/>
              </a:spcAft>
              <a:buSzPts val="1400"/>
              <a:buAutoNum type="romanLcPeriod"/>
              <a:defRPr/>
            </a:lvl6pPr>
            <a:lvl7pPr lvl="6" algn="ctr" rtl="0">
              <a:lnSpc>
                <a:spcPct val="100000"/>
              </a:lnSpc>
              <a:spcBef>
                <a:spcPts val="0"/>
              </a:spcBef>
              <a:spcAft>
                <a:spcPts val="0"/>
              </a:spcAft>
              <a:buSzPts val="1400"/>
              <a:buAutoNum type="arabicPeriod"/>
              <a:defRPr/>
            </a:lvl7pPr>
            <a:lvl8pPr lvl="7" algn="ctr" rtl="0">
              <a:lnSpc>
                <a:spcPct val="100000"/>
              </a:lnSpc>
              <a:spcBef>
                <a:spcPts val="0"/>
              </a:spcBef>
              <a:spcAft>
                <a:spcPts val="0"/>
              </a:spcAft>
              <a:buSzPts val="1400"/>
              <a:buAutoNum type="alphaLcPeriod"/>
              <a:defRPr/>
            </a:lvl8pPr>
            <a:lvl9pPr lvl="8" algn="ctr" rtl="0">
              <a:lnSpc>
                <a:spcPct val="100000"/>
              </a:lnSpc>
              <a:spcBef>
                <a:spcPts val="0"/>
              </a:spcBef>
              <a:spcAft>
                <a:spcPts val="0"/>
              </a:spcAft>
              <a:buSzPts val="1400"/>
              <a:buAutoNum type="romanLcPeriod"/>
              <a:defRPr/>
            </a:lvl9pPr>
          </a:lstStyle>
          <a:p>
            <a:endParaRPr/>
          </a:p>
        </p:txBody>
      </p:sp>
      <p:sp>
        <p:nvSpPr>
          <p:cNvPr id="2043" name="Google Shape;2043;p24"/>
          <p:cNvSpPr txBox="1">
            <a:spLocks noGrp="1"/>
          </p:cNvSpPr>
          <p:nvPr>
            <p:ph type="title" idx="5"/>
          </p:nvPr>
        </p:nvSpPr>
        <p:spPr>
          <a:xfrm>
            <a:off x="720700" y="2239950"/>
            <a:ext cx="11976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044" name="Google Shape;2044;p24"/>
          <p:cNvSpPr txBox="1">
            <a:spLocks noGrp="1"/>
          </p:cNvSpPr>
          <p:nvPr>
            <p:ph type="subTitle" idx="6"/>
          </p:nvPr>
        </p:nvSpPr>
        <p:spPr>
          <a:xfrm>
            <a:off x="720700" y="2826475"/>
            <a:ext cx="1197600" cy="900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AutoNum type="alphaUcPeriod"/>
              <a:defRPr sz="1400"/>
            </a:lvl1pPr>
            <a:lvl2pPr lvl="1" algn="ctr" rtl="0">
              <a:lnSpc>
                <a:spcPct val="100000"/>
              </a:lnSpc>
              <a:spcBef>
                <a:spcPts val="0"/>
              </a:spcBef>
              <a:spcAft>
                <a:spcPts val="0"/>
              </a:spcAft>
              <a:buSzPts val="1400"/>
              <a:buAutoNum type="alphaLcPeriod"/>
              <a:defRPr/>
            </a:lvl2pPr>
            <a:lvl3pPr lvl="2" algn="ctr" rtl="0">
              <a:lnSpc>
                <a:spcPct val="100000"/>
              </a:lnSpc>
              <a:spcBef>
                <a:spcPts val="0"/>
              </a:spcBef>
              <a:spcAft>
                <a:spcPts val="0"/>
              </a:spcAft>
              <a:buSzPts val="1400"/>
              <a:buAutoNum type="romanLcPeriod"/>
              <a:defRPr/>
            </a:lvl3pPr>
            <a:lvl4pPr lvl="3" algn="ctr" rtl="0">
              <a:lnSpc>
                <a:spcPct val="100000"/>
              </a:lnSpc>
              <a:spcBef>
                <a:spcPts val="0"/>
              </a:spcBef>
              <a:spcAft>
                <a:spcPts val="0"/>
              </a:spcAft>
              <a:buSzPts val="1400"/>
              <a:buAutoNum type="arabicPeriod"/>
              <a:defRPr/>
            </a:lvl4pPr>
            <a:lvl5pPr lvl="4" algn="ctr" rtl="0">
              <a:lnSpc>
                <a:spcPct val="100000"/>
              </a:lnSpc>
              <a:spcBef>
                <a:spcPts val="0"/>
              </a:spcBef>
              <a:spcAft>
                <a:spcPts val="0"/>
              </a:spcAft>
              <a:buSzPts val="1400"/>
              <a:buAutoNum type="alphaLcPeriod"/>
              <a:defRPr/>
            </a:lvl5pPr>
            <a:lvl6pPr lvl="5" algn="ctr" rtl="0">
              <a:lnSpc>
                <a:spcPct val="100000"/>
              </a:lnSpc>
              <a:spcBef>
                <a:spcPts val="0"/>
              </a:spcBef>
              <a:spcAft>
                <a:spcPts val="0"/>
              </a:spcAft>
              <a:buSzPts val="1400"/>
              <a:buAutoNum type="romanLcPeriod"/>
              <a:defRPr/>
            </a:lvl6pPr>
            <a:lvl7pPr lvl="6" algn="ctr" rtl="0">
              <a:lnSpc>
                <a:spcPct val="100000"/>
              </a:lnSpc>
              <a:spcBef>
                <a:spcPts val="0"/>
              </a:spcBef>
              <a:spcAft>
                <a:spcPts val="0"/>
              </a:spcAft>
              <a:buSzPts val="1400"/>
              <a:buAutoNum type="arabicPeriod"/>
              <a:defRPr/>
            </a:lvl7pPr>
            <a:lvl8pPr lvl="7" algn="ctr" rtl="0">
              <a:lnSpc>
                <a:spcPct val="100000"/>
              </a:lnSpc>
              <a:spcBef>
                <a:spcPts val="0"/>
              </a:spcBef>
              <a:spcAft>
                <a:spcPts val="0"/>
              </a:spcAft>
              <a:buSzPts val="1400"/>
              <a:buAutoNum type="alphaLcPeriod"/>
              <a:defRPr/>
            </a:lvl8pPr>
            <a:lvl9pPr lvl="8" algn="ctr" rtl="0">
              <a:lnSpc>
                <a:spcPct val="100000"/>
              </a:lnSpc>
              <a:spcBef>
                <a:spcPts val="0"/>
              </a:spcBef>
              <a:spcAft>
                <a:spcPts val="0"/>
              </a:spcAft>
              <a:buSzPts val="1400"/>
              <a:buAutoNum type="romanLcPeriod"/>
              <a:defRPr/>
            </a:lvl9pPr>
          </a:lstStyle>
          <a:p>
            <a:endParaRPr/>
          </a:p>
        </p:txBody>
      </p:sp>
      <p:sp>
        <p:nvSpPr>
          <p:cNvPr id="2045" name="Google Shape;2045;p24"/>
          <p:cNvSpPr txBox="1">
            <a:spLocks noGrp="1"/>
          </p:cNvSpPr>
          <p:nvPr>
            <p:ph type="title" idx="7"/>
          </p:nvPr>
        </p:nvSpPr>
        <p:spPr>
          <a:xfrm>
            <a:off x="4626224" y="2239950"/>
            <a:ext cx="11976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046" name="Google Shape;2046;p24"/>
          <p:cNvSpPr txBox="1">
            <a:spLocks noGrp="1"/>
          </p:cNvSpPr>
          <p:nvPr>
            <p:ph type="subTitle" idx="8"/>
          </p:nvPr>
        </p:nvSpPr>
        <p:spPr>
          <a:xfrm>
            <a:off x="4626225" y="2826475"/>
            <a:ext cx="1197600" cy="900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AutoNum type="alphaUcPeriod"/>
              <a:defRPr sz="1400"/>
            </a:lvl1pPr>
            <a:lvl2pPr lvl="1" algn="ctr" rtl="0">
              <a:lnSpc>
                <a:spcPct val="100000"/>
              </a:lnSpc>
              <a:spcBef>
                <a:spcPts val="0"/>
              </a:spcBef>
              <a:spcAft>
                <a:spcPts val="0"/>
              </a:spcAft>
              <a:buSzPts val="1400"/>
              <a:buAutoNum type="alphaLcPeriod"/>
              <a:defRPr/>
            </a:lvl2pPr>
            <a:lvl3pPr lvl="2" algn="ctr" rtl="0">
              <a:lnSpc>
                <a:spcPct val="100000"/>
              </a:lnSpc>
              <a:spcBef>
                <a:spcPts val="0"/>
              </a:spcBef>
              <a:spcAft>
                <a:spcPts val="0"/>
              </a:spcAft>
              <a:buSzPts val="1400"/>
              <a:buAutoNum type="romanLcPeriod"/>
              <a:defRPr/>
            </a:lvl3pPr>
            <a:lvl4pPr lvl="3" algn="ctr" rtl="0">
              <a:lnSpc>
                <a:spcPct val="100000"/>
              </a:lnSpc>
              <a:spcBef>
                <a:spcPts val="0"/>
              </a:spcBef>
              <a:spcAft>
                <a:spcPts val="0"/>
              </a:spcAft>
              <a:buSzPts val="1400"/>
              <a:buAutoNum type="arabicPeriod"/>
              <a:defRPr/>
            </a:lvl4pPr>
            <a:lvl5pPr lvl="4" algn="ctr" rtl="0">
              <a:lnSpc>
                <a:spcPct val="100000"/>
              </a:lnSpc>
              <a:spcBef>
                <a:spcPts val="0"/>
              </a:spcBef>
              <a:spcAft>
                <a:spcPts val="0"/>
              </a:spcAft>
              <a:buSzPts val="1400"/>
              <a:buAutoNum type="alphaLcPeriod"/>
              <a:defRPr/>
            </a:lvl5pPr>
            <a:lvl6pPr lvl="5" algn="ctr" rtl="0">
              <a:lnSpc>
                <a:spcPct val="100000"/>
              </a:lnSpc>
              <a:spcBef>
                <a:spcPts val="0"/>
              </a:spcBef>
              <a:spcAft>
                <a:spcPts val="0"/>
              </a:spcAft>
              <a:buSzPts val="1400"/>
              <a:buAutoNum type="romanLcPeriod"/>
              <a:defRPr/>
            </a:lvl6pPr>
            <a:lvl7pPr lvl="6" algn="ctr" rtl="0">
              <a:lnSpc>
                <a:spcPct val="100000"/>
              </a:lnSpc>
              <a:spcBef>
                <a:spcPts val="0"/>
              </a:spcBef>
              <a:spcAft>
                <a:spcPts val="0"/>
              </a:spcAft>
              <a:buSzPts val="1400"/>
              <a:buAutoNum type="arabicPeriod"/>
              <a:defRPr/>
            </a:lvl7pPr>
            <a:lvl8pPr lvl="7" algn="ctr" rtl="0">
              <a:lnSpc>
                <a:spcPct val="100000"/>
              </a:lnSpc>
              <a:spcBef>
                <a:spcPts val="0"/>
              </a:spcBef>
              <a:spcAft>
                <a:spcPts val="0"/>
              </a:spcAft>
              <a:buSzPts val="1400"/>
              <a:buAutoNum type="alphaLcPeriod"/>
              <a:defRPr/>
            </a:lvl8pPr>
            <a:lvl9pPr lvl="8" algn="ctr" rtl="0">
              <a:lnSpc>
                <a:spcPct val="100000"/>
              </a:lnSpc>
              <a:spcBef>
                <a:spcPts val="0"/>
              </a:spcBef>
              <a:spcAft>
                <a:spcPts val="0"/>
              </a:spcAft>
              <a:buSzPts val="1400"/>
              <a:buAutoNum type="romanLcPeriod"/>
              <a:defRPr/>
            </a:lvl9pPr>
          </a:lstStyle>
          <a:p>
            <a:endParaRPr/>
          </a:p>
        </p:txBody>
      </p:sp>
      <p:grpSp>
        <p:nvGrpSpPr>
          <p:cNvPr id="2047" name="Google Shape;2047;p24"/>
          <p:cNvGrpSpPr/>
          <p:nvPr/>
        </p:nvGrpSpPr>
        <p:grpSpPr>
          <a:xfrm rot="8236893">
            <a:off x="-579990" y="-840150"/>
            <a:ext cx="1160581" cy="1843510"/>
            <a:chOff x="4836950" y="647600"/>
            <a:chExt cx="1160575" cy="1843500"/>
          </a:xfrm>
        </p:grpSpPr>
        <p:sp>
          <p:nvSpPr>
            <p:cNvPr id="2048" name="Google Shape;2048;p24"/>
            <p:cNvSpPr/>
            <p:nvPr/>
          </p:nvSpPr>
          <p:spPr>
            <a:xfrm>
              <a:off x="5305625" y="1783375"/>
              <a:ext cx="459525" cy="703375"/>
            </a:xfrm>
            <a:custGeom>
              <a:avLst/>
              <a:gdLst/>
              <a:ahLst/>
              <a:cxnLst/>
              <a:rect l="l" t="t" r="r" b="b"/>
              <a:pathLst>
                <a:path w="18381" h="28135" extrusionOk="0">
                  <a:moveTo>
                    <a:pt x="18380" y="1"/>
                  </a:moveTo>
                  <a:lnTo>
                    <a:pt x="18380" y="1"/>
                  </a:lnTo>
                  <a:cubicBezTo>
                    <a:pt x="6205" y="9041"/>
                    <a:pt x="1" y="13744"/>
                    <a:pt x="4337" y="27754"/>
                  </a:cubicBezTo>
                  <a:cubicBezTo>
                    <a:pt x="4417" y="28009"/>
                    <a:pt x="4633" y="28134"/>
                    <a:pt x="4845" y="28134"/>
                  </a:cubicBezTo>
                  <a:cubicBezTo>
                    <a:pt x="5077" y="28134"/>
                    <a:pt x="5303" y="27984"/>
                    <a:pt x="5338" y="27687"/>
                  </a:cubicBezTo>
                  <a:cubicBezTo>
                    <a:pt x="7206" y="17180"/>
                    <a:pt x="11108" y="8540"/>
                    <a:pt x="183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24"/>
            <p:cNvSpPr/>
            <p:nvPr/>
          </p:nvSpPr>
          <p:spPr>
            <a:xfrm>
              <a:off x="4836950" y="1473175"/>
              <a:ext cx="587275" cy="975300"/>
            </a:xfrm>
            <a:custGeom>
              <a:avLst/>
              <a:gdLst/>
              <a:ahLst/>
              <a:cxnLst/>
              <a:rect l="l" t="t" r="r" b="b"/>
              <a:pathLst>
                <a:path w="23491" h="39012" extrusionOk="0">
                  <a:moveTo>
                    <a:pt x="1" y="0"/>
                  </a:moveTo>
                  <a:cubicBezTo>
                    <a:pt x="5438" y="4970"/>
                    <a:pt x="9941" y="12109"/>
                    <a:pt x="13777" y="19481"/>
                  </a:cubicBezTo>
                  <a:cubicBezTo>
                    <a:pt x="17046" y="25785"/>
                    <a:pt x="19748" y="32123"/>
                    <a:pt x="22383" y="38661"/>
                  </a:cubicBezTo>
                  <a:cubicBezTo>
                    <a:pt x="22478" y="38905"/>
                    <a:pt x="22683" y="39011"/>
                    <a:pt x="22889" y="39011"/>
                  </a:cubicBezTo>
                  <a:cubicBezTo>
                    <a:pt x="23189" y="39011"/>
                    <a:pt x="23491" y="38784"/>
                    <a:pt x="23451" y="38428"/>
                  </a:cubicBezTo>
                  <a:cubicBezTo>
                    <a:pt x="23184" y="34658"/>
                    <a:pt x="22750" y="30855"/>
                    <a:pt x="21883" y="27019"/>
                  </a:cubicBezTo>
                  <a:cubicBezTo>
                    <a:pt x="20716" y="21949"/>
                    <a:pt x="18681" y="16679"/>
                    <a:pt x="15612" y="12742"/>
                  </a:cubicBezTo>
                  <a:cubicBezTo>
                    <a:pt x="13911" y="10574"/>
                    <a:pt x="12009" y="8806"/>
                    <a:pt x="10075" y="7239"/>
                  </a:cubicBezTo>
                  <a:cubicBezTo>
                    <a:pt x="6772" y="4503"/>
                    <a:pt x="3403" y="210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24"/>
            <p:cNvSpPr/>
            <p:nvPr/>
          </p:nvSpPr>
          <p:spPr>
            <a:xfrm>
              <a:off x="5288125" y="1393950"/>
              <a:ext cx="216000" cy="1090800"/>
            </a:xfrm>
            <a:custGeom>
              <a:avLst/>
              <a:gdLst/>
              <a:ahLst/>
              <a:cxnLst/>
              <a:rect l="l" t="t" r="r" b="b"/>
              <a:pathLst>
                <a:path w="8640" h="43632" fill="none" extrusionOk="0">
                  <a:moveTo>
                    <a:pt x="0" y="0"/>
                  </a:moveTo>
                  <a:cubicBezTo>
                    <a:pt x="0" y="0"/>
                    <a:pt x="8640" y="19080"/>
                    <a:pt x="5004" y="43631"/>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24"/>
            <p:cNvSpPr/>
            <p:nvPr/>
          </p:nvSpPr>
          <p:spPr>
            <a:xfrm>
              <a:off x="5229750" y="1151275"/>
              <a:ext cx="226850" cy="1333475"/>
            </a:xfrm>
            <a:custGeom>
              <a:avLst/>
              <a:gdLst/>
              <a:ahLst/>
              <a:cxnLst/>
              <a:rect l="l" t="t" r="r" b="b"/>
              <a:pathLst>
                <a:path w="9074" h="53339" fill="none" extrusionOk="0">
                  <a:moveTo>
                    <a:pt x="9073" y="0"/>
                  </a:moveTo>
                  <a:cubicBezTo>
                    <a:pt x="9073" y="0"/>
                    <a:pt x="0" y="19314"/>
                    <a:pt x="7372" y="53338"/>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24"/>
            <p:cNvSpPr/>
            <p:nvPr/>
          </p:nvSpPr>
          <p:spPr>
            <a:xfrm>
              <a:off x="5174700" y="1917650"/>
              <a:ext cx="239350" cy="567100"/>
            </a:xfrm>
            <a:custGeom>
              <a:avLst/>
              <a:gdLst/>
              <a:ahLst/>
              <a:cxnLst/>
              <a:rect l="l" t="t" r="r" b="b"/>
              <a:pathLst>
                <a:path w="9574" h="22684" fill="none" extrusionOk="0">
                  <a:moveTo>
                    <a:pt x="0" y="0"/>
                  </a:moveTo>
                  <a:cubicBezTo>
                    <a:pt x="0" y="0"/>
                    <a:pt x="8773" y="9374"/>
                    <a:pt x="9574" y="22683"/>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24"/>
            <p:cNvSpPr/>
            <p:nvPr/>
          </p:nvSpPr>
          <p:spPr>
            <a:xfrm>
              <a:off x="5352325" y="1633275"/>
              <a:ext cx="252700" cy="844800"/>
            </a:xfrm>
            <a:custGeom>
              <a:avLst/>
              <a:gdLst/>
              <a:ahLst/>
              <a:cxnLst/>
              <a:rect l="l" t="t" r="r" b="b"/>
              <a:pathLst>
                <a:path w="10108" h="33792" fill="none" extrusionOk="0">
                  <a:moveTo>
                    <a:pt x="10108" y="1"/>
                  </a:moveTo>
                  <a:cubicBezTo>
                    <a:pt x="10108" y="1"/>
                    <a:pt x="1" y="10441"/>
                    <a:pt x="2436" y="33791"/>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24"/>
            <p:cNvSpPr/>
            <p:nvPr/>
          </p:nvSpPr>
          <p:spPr>
            <a:xfrm>
              <a:off x="5412375" y="647600"/>
              <a:ext cx="469525" cy="538750"/>
            </a:xfrm>
            <a:custGeom>
              <a:avLst/>
              <a:gdLst/>
              <a:ahLst/>
              <a:cxnLst/>
              <a:rect l="l" t="t" r="r" b="b"/>
              <a:pathLst>
                <a:path w="18781" h="21550" extrusionOk="0">
                  <a:moveTo>
                    <a:pt x="13122" y="1"/>
                  </a:moveTo>
                  <a:cubicBezTo>
                    <a:pt x="11182" y="1"/>
                    <a:pt x="8721" y="1823"/>
                    <a:pt x="7239" y="2334"/>
                  </a:cubicBezTo>
                  <a:cubicBezTo>
                    <a:pt x="6923" y="2446"/>
                    <a:pt x="6621" y="2490"/>
                    <a:pt x="6324" y="2490"/>
                  </a:cubicBezTo>
                  <a:cubicBezTo>
                    <a:pt x="5649" y="2490"/>
                    <a:pt x="5009" y="2263"/>
                    <a:pt x="4337" y="2101"/>
                  </a:cubicBezTo>
                  <a:cubicBezTo>
                    <a:pt x="3781" y="1932"/>
                    <a:pt x="3017" y="1588"/>
                    <a:pt x="2358" y="1588"/>
                  </a:cubicBezTo>
                  <a:cubicBezTo>
                    <a:pt x="2107" y="1588"/>
                    <a:pt x="1871" y="1638"/>
                    <a:pt x="1668" y="1767"/>
                  </a:cubicBezTo>
                  <a:cubicBezTo>
                    <a:pt x="1568" y="1801"/>
                    <a:pt x="1535" y="1834"/>
                    <a:pt x="1501" y="1867"/>
                  </a:cubicBezTo>
                  <a:cubicBezTo>
                    <a:pt x="1435" y="1967"/>
                    <a:pt x="1401" y="2001"/>
                    <a:pt x="1368" y="2034"/>
                  </a:cubicBezTo>
                  <a:cubicBezTo>
                    <a:pt x="1335" y="2101"/>
                    <a:pt x="1268" y="2168"/>
                    <a:pt x="1234" y="2201"/>
                  </a:cubicBezTo>
                  <a:cubicBezTo>
                    <a:pt x="1101" y="2501"/>
                    <a:pt x="1034" y="2835"/>
                    <a:pt x="934" y="3168"/>
                  </a:cubicBezTo>
                  <a:cubicBezTo>
                    <a:pt x="767" y="3802"/>
                    <a:pt x="734" y="4469"/>
                    <a:pt x="767" y="5136"/>
                  </a:cubicBezTo>
                  <a:cubicBezTo>
                    <a:pt x="834" y="6471"/>
                    <a:pt x="1068" y="7838"/>
                    <a:pt x="1201" y="9139"/>
                  </a:cubicBezTo>
                  <a:cubicBezTo>
                    <a:pt x="1234" y="9273"/>
                    <a:pt x="1234" y="9373"/>
                    <a:pt x="1234" y="9506"/>
                  </a:cubicBezTo>
                  <a:cubicBezTo>
                    <a:pt x="1234" y="9806"/>
                    <a:pt x="1268" y="10040"/>
                    <a:pt x="1268" y="10340"/>
                  </a:cubicBezTo>
                  <a:lnTo>
                    <a:pt x="1268" y="11041"/>
                  </a:lnTo>
                  <a:lnTo>
                    <a:pt x="1268" y="11174"/>
                  </a:lnTo>
                  <a:lnTo>
                    <a:pt x="1268" y="11207"/>
                  </a:lnTo>
                  <a:lnTo>
                    <a:pt x="1268" y="11608"/>
                  </a:lnTo>
                  <a:cubicBezTo>
                    <a:pt x="1268" y="11708"/>
                    <a:pt x="1234" y="11875"/>
                    <a:pt x="1234" y="12008"/>
                  </a:cubicBezTo>
                  <a:cubicBezTo>
                    <a:pt x="1234" y="12141"/>
                    <a:pt x="1201" y="12275"/>
                    <a:pt x="1201" y="12375"/>
                  </a:cubicBezTo>
                  <a:cubicBezTo>
                    <a:pt x="1201" y="12475"/>
                    <a:pt x="1201" y="12608"/>
                    <a:pt x="1168" y="12675"/>
                  </a:cubicBezTo>
                  <a:lnTo>
                    <a:pt x="1034" y="13175"/>
                  </a:lnTo>
                  <a:cubicBezTo>
                    <a:pt x="1034" y="13309"/>
                    <a:pt x="1001" y="13442"/>
                    <a:pt x="934" y="13576"/>
                  </a:cubicBezTo>
                  <a:cubicBezTo>
                    <a:pt x="934" y="13609"/>
                    <a:pt x="901" y="13609"/>
                    <a:pt x="901" y="13642"/>
                  </a:cubicBezTo>
                  <a:cubicBezTo>
                    <a:pt x="868" y="13709"/>
                    <a:pt x="868" y="13809"/>
                    <a:pt x="834" y="13876"/>
                  </a:cubicBezTo>
                  <a:cubicBezTo>
                    <a:pt x="767" y="14043"/>
                    <a:pt x="734" y="14176"/>
                    <a:pt x="667" y="14343"/>
                  </a:cubicBezTo>
                  <a:lnTo>
                    <a:pt x="667" y="14376"/>
                  </a:lnTo>
                  <a:cubicBezTo>
                    <a:pt x="434" y="15277"/>
                    <a:pt x="234" y="16178"/>
                    <a:pt x="100" y="17045"/>
                  </a:cubicBezTo>
                  <a:cubicBezTo>
                    <a:pt x="67" y="17345"/>
                    <a:pt x="34" y="17645"/>
                    <a:pt x="34" y="17879"/>
                  </a:cubicBezTo>
                  <a:cubicBezTo>
                    <a:pt x="0" y="18179"/>
                    <a:pt x="0" y="18446"/>
                    <a:pt x="34" y="18713"/>
                  </a:cubicBezTo>
                  <a:cubicBezTo>
                    <a:pt x="34" y="18946"/>
                    <a:pt x="67" y="19146"/>
                    <a:pt x="100" y="19347"/>
                  </a:cubicBezTo>
                  <a:lnTo>
                    <a:pt x="100" y="19380"/>
                  </a:lnTo>
                  <a:cubicBezTo>
                    <a:pt x="167" y="19613"/>
                    <a:pt x="234" y="19814"/>
                    <a:pt x="334" y="20014"/>
                  </a:cubicBezTo>
                  <a:cubicBezTo>
                    <a:pt x="625" y="20782"/>
                    <a:pt x="1211" y="21550"/>
                    <a:pt x="1974" y="21550"/>
                  </a:cubicBezTo>
                  <a:cubicBezTo>
                    <a:pt x="2172" y="21550"/>
                    <a:pt x="2382" y="21498"/>
                    <a:pt x="2602" y="21381"/>
                  </a:cubicBezTo>
                  <a:cubicBezTo>
                    <a:pt x="3203" y="21115"/>
                    <a:pt x="3569" y="20547"/>
                    <a:pt x="4003" y="20014"/>
                  </a:cubicBezTo>
                  <a:cubicBezTo>
                    <a:pt x="5237" y="18379"/>
                    <a:pt x="6572" y="16878"/>
                    <a:pt x="8106" y="15644"/>
                  </a:cubicBezTo>
                  <a:cubicBezTo>
                    <a:pt x="8573" y="15177"/>
                    <a:pt x="9073" y="14777"/>
                    <a:pt x="9607" y="14376"/>
                  </a:cubicBezTo>
                  <a:lnTo>
                    <a:pt x="10007" y="14143"/>
                  </a:lnTo>
                  <a:lnTo>
                    <a:pt x="10241" y="14009"/>
                  </a:lnTo>
                  <a:cubicBezTo>
                    <a:pt x="10241" y="13976"/>
                    <a:pt x="10274" y="13976"/>
                    <a:pt x="10274" y="13976"/>
                  </a:cubicBezTo>
                  <a:cubicBezTo>
                    <a:pt x="11575" y="13309"/>
                    <a:pt x="13010" y="13009"/>
                    <a:pt x="14377" y="12608"/>
                  </a:cubicBezTo>
                  <a:cubicBezTo>
                    <a:pt x="14411" y="12608"/>
                    <a:pt x="14444" y="12575"/>
                    <a:pt x="14511" y="12575"/>
                  </a:cubicBezTo>
                  <a:cubicBezTo>
                    <a:pt x="14577" y="12508"/>
                    <a:pt x="14711" y="12508"/>
                    <a:pt x="14777" y="12475"/>
                  </a:cubicBezTo>
                  <a:cubicBezTo>
                    <a:pt x="14911" y="12475"/>
                    <a:pt x="15011" y="12442"/>
                    <a:pt x="15111" y="12408"/>
                  </a:cubicBezTo>
                  <a:lnTo>
                    <a:pt x="15511" y="12275"/>
                  </a:lnTo>
                  <a:cubicBezTo>
                    <a:pt x="15678" y="12241"/>
                    <a:pt x="15845" y="12141"/>
                    <a:pt x="16012" y="12075"/>
                  </a:cubicBezTo>
                  <a:cubicBezTo>
                    <a:pt x="17379" y="11441"/>
                    <a:pt x="18780" y="10474"/>
                    <a:pt x="18047" y="9106"/>
                  </a:cubicBezTo>
                  <a:cubicBezTo>
                    <a:pt x="18013" y="9006"/>
                    <a:pt x="17946" y="8939"/>
                    <a:pt x="17813" y="8839"/>
                  </a:cubicBezTo>
                  <a:cubicBezTo>
                    <a:pt x="17379" y="8105"/>
                    <a:pt x="16746" y="7471"/>
                    <a:pt x="16312" y="6704"/>
                  </a:cubicBezTo>
                  <a:cubicBezTo>
                    <a:pt x="15711" y="5537"/>
                    <a:pt x="15378" y="4336"/>
                    <a:pt x="15111" y="3035"/>
                  </a:cubicBezTo>
                  <a:cubicBezTo>
                    <a:pt x="14944" y="2201"/>
                    <a:pt x="15411" y="1267"/>
                    <a:pt x="14711" y="600"/>
                  </a:cubicBezTo>
                  <a:cubicBezTo>
                    <a:pt x="14258" y="171"/>
                    <a:pt x="13714" y="1"/>
                    <a:pt x="131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24"/>
            <p:cNvSpPr/>
            <p:nvPr/>
          </p:nvSpPr>
          <p:spPr>
            <a:xfrm>
              <a:off x="5557250" y="727025"/>
              <a:ext cx="316300" cy="187225"/>
            </a:xfrm>
            <a:custGeom>
              <a:avLst/>
              <a:gdLst/>
              <a:ahLst/>
              <a:cxnLst/>
              <a:rect l="l" t="t" r="r" b="b"/>
              <a:pathLst>
                <a:path w="12652" h="7489" extrusionOk="0">
                  <a:moveTo>
                    <a:pt x="11625" y="0"/>
                  </a:moveTo>
                  <a:cubicBezTo>
                    <a:pt x="9030" y="0"/>
                    <a:pt x="1831" y="2811"/>
                    <a:pt x="643" y="5462"/>
                  </a:cubicBezTo>
                  <a:cubicBezTo>
                    <a:pt x="0" y="6440"/>
                    <a:pt x="857" y="7489"/>
                    <a:pt x="1779" y="7489"/>
                  </a:cubicBezTo>
                  <a:cubicBezTo>
                    <a:pt x="1957" y="7489"/>
                    <a:pt x="2138" y="7450"/>
                    <a:pt x="2311" y="7363"/>
                  </a:cubicBezTo>
                  <a:cubicBezTo>
                    <a:pt x="3645" y="6596"/>
                    <a:pt x="4479" y="4561"/>
                    <a:pt x="5814" y="3594"/>
                  </a:cubicBezTo>
                  <a:cubicBezTo>
                    <a:pt x="8549" y="1392"/>
                    <a:pt x="12652" y="1259"/>
                    <a:pt x="12552" y="392"/>
                  </a:cubicBezTo>
                  <a:cubicBezTo>
                    <a:pt x="12506" y="122"/>
                    <a:pt x="12165" y="0"/>
                    <a:pt x="116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24"/>
            <p:cNvSpPr/>
            <p:nvPr/>
          </p:nvSpPr>
          <p:spPr>
            <a:xfrm>
              <a:off x="5414025" y="688225"/>
              <a:ext cx="257725" cy="498550"/>
            </a:xfrm>
            <a:custGeom>
              <a:avLst/>
              <a:gdLst/>
              <a:ahLst/>
              <a:cxnLst/>
              <a:rect l="l" t="t" r="r" b="b"/>
              <a:pathLst>
                <a:path w="10309" h="19942" extrusionOk="0">
                  <a:moveTo>
                    <a:pt x="2210" y="0"/>
                  </a:moveTo>
                  <a:cubicBezTo>
                    <a:pt x="2011" y="0"/>
                    <a:pt x="1806" y="60"/>
                    <a:pt x="1669" y="142"/>
                  </a:cubicBezTo>
                  <a:cubicBezTo>
                    <a:pt x="1602" y="176"/>
                    <a:pt x="1535" y="209"/>
                    <a:pt x="1502" y="276"/>
                  </a:cubicBezTo>
                  <a:cubicBezTo>
                    <a:pt x="1469" y="342"/>
                    <a:pt x="1435" y="376"/>
                    <a:pt x="1369" y="443"/>
                  </a:cubicBezTo>
                  <a:cubicBezTo>
                    <a:pt x="1335" y="476"/>
                    <a:pt x="1302" y="543"/>
                    <a:pt x="1269" y="576"/>
                  </a:cubicBezTo>
                  <a:cubicBezTo>
                    <a:pt x="1135" y="876"/>
                    <a:pt x="1035" y="1210"/>
                    <a:pt x="968" y="1543"/>
                  </a:cubicBezTo>
                  <a:cubicBezTo>
                    <a:pt x="802" y="2177"/>
                    <a:pt x="768" y="2844"/>
                    <a:pt x="802" y="3511"/>
                  </a:cubicBezTo>
                  <a:cubicBezTo>
                    <a:pt x="835" y="4846"/>
                    <a:pt x="1102" y="6213"/>
                    <a:pt x="1202" y="7514"/>
                  </a:cubicBezTo>
                  <a:cubicBezTo>
                    <a:pt x="1269" y="7648"/>
                    <a:pt x="1269" y="7781"/>
                    <a:pt x="1269" y="7881"/>
                  </a:cubicBezTo>
                  <a:cubicBezTo>
                    <a:pt x="1269" y="8181"/>
                    <a:pt x="1302" y="8415"/>
                    <a:pt x="1302" y="8715"/>
                  </a:cubicBezTo>
                  <a:lnTo>
                    <a:pt x="1302" y="9449"/>
                  </a:lnTo>
                  <a:lnTo>
                    <a:pt x="1302" y="9549"/>
                  </a:lnTo>
                  <a:lnTo>
                    <a:pt x="1302" y="9582"/>
                  </a:lnTo>
                  <a:lnTo>
                    <a:pt x="1302" y="9983"/>
                  </a:lnTo>
                  <a:cubicBezTo>
                    <a:pt x="1302" y="10083"/>
                    <a:pt x="1269" y="10283"/>
                    <a:pt x="1269" y="10383"/>
                  </a:cubicBezTo>
                  <a:cubicBezTo>
                    <a:pt x="1269" y="10516"/>
                    <a:pt x="1202" y="10650"/>
                    <a:pt x="1202" y="10783"/>
                  </a:cubicBezTo>
                  <a:cubicBezTo>
                    <a:pt x="1202" y="10850"/>
                    <a:pt x="1202" y="10983"/>
                    <a:pt x="1168" y="11050"/>
                  </a:cubicBezTo>
                  <a:lnTo>
                    <a:pt x="1035" y="11550"/>
                  </a:lnTo>
                  <a:cubicBezTo>
                    <a:pt x="1035" y="11684"/>
                    <a:pt x="1002" y="11817"/>
                    <a:pt x="968" y="11951"/>
                  </a:cubicBezTo>
                  <a:cubicBezTo>
                    <a:pt x="968" y="11984"/>
                    <a:pt x="935" y="11984"/>
                    <a:pt x="935" y="12017"/>
                  </a:cubicBezTo>
                  <a:cubicBezTo>
                    <a:pt x="935" y="12118"/>
                    <a:pt x="868" y="12184"/>
                    <a:pt x="835" y="12284"/>
                  </a:cubicBezTo>
                  <a:cubicBezTo>
                    <a:pt x="802" y="12451"/>
                    <a:pt x="768" y="12551"/>
                    <a:pt x="668" y="12718"/>
                  </a:cubicBezTo>
                  <a:lnTo>
                    <a:pt x="668" y="12785"/>
                  </a:lnTo>
                  <a:cubicBezTo>
                    <a:pt x="468" y="13652"/>
                    <a:pt x="268" y="14553"/>
                    <a:pt x="134" y="15453"/>
                  </a:cubicBezTo>
                  <a:cubicBezTo>
                    <a:pt x="101" y="15720"/>
                    <a:pt x="34" y="15987"/>
                    <a:pt x="34" y="16287"/>
                  </a:cubicBezTo>
                  <a:cubicBezTo>
                    <a:pt x="1" y="16554"/>
                    <a:pt x="1" y="16821"/>
                    <a:pt x="34" y="17121"/>
                  </a:cubicBezTo>
                  <a:cubicBezTo>
                    <a:pt x="34" y="17321"/>
                    <a:pt x="101" y="17521"/>
                    <a:pt x="134" y="17722"/>
                  </a:cubicBezTo>
                  <a:lnTo>
                    <a:pt x="134" y="17788"/>
                  </a:lnTo>
                  <a:cubicBezTo>
                    <a:pt x="168" y="17988"/>
                    <a:pt x="268" y="18189"/>
                    <a:pt x="335" y="18389"/>
                  </a:cubicBezTo>
                  <a:cubicBezTo>
                    <a:pt x="629" y="19165"/>
                    <a:pt x="1225" y="19942"/>
                    <a:pt x="2018" y="19942"/>
                  </a:cubicBezTo>
                  <a:cubicBezTo>
                    <a:pt x="2212" y="19942"/>
                    <a:pt x="2419" y="19895"/>
                    <a:pt x="2636" y="19790"/>
                  </a:cubicBezTo>
                  <a:cubicBezTo>
                    <a:pt x="3203" y="19490"/>
                    <a:pt x="3604" y="18956"/>
                    <a:pt x="4004" y="18389"/>
                  </a:cubicBezTo>
                  <a:cubicBezTo>
                    <a:pt x="5271" y="16788"/>
                    <a:pt x="6606" y="15286"/>
                    <a:pt x="8140" y="14019"/>
                  </a:cubicBezTo>
                  <a:cubicBezTo>
                    <a:pt x="8607" y="13552"/>
                    <a:pt x="9107" y="13152"/>
                    <a:pt x="9641" y="12785"/>
                  </a:cubicBezTo>
                  <a:lnTo>
                    <a:pt x="10008" y="12518"/>
                  </a:lnTo>
                  <a:cubicBezTo>
                    <a:pt x="10108" y="12484"/>
                    <a:pt x="10175" y="12451"/>
                    <a:pt x="10308" y="12351"/>
                  </a:cubicBezTo>
                  <a:cubicBezTo>
                    <a:pt x="9941" y="11184"/>
                    <a:pt x="9441" y="10049"/>
                    <a:pt x="8707" y="9049"/>
                  </a:cubicBezTo>
                  <a:cubicBezTo>
                    <a:pt x="8474" y="8715"/>
                    <a:pt x="8173" y="8382"/>
                    <a:pt x="7873" y="8115"/>
                  </a:cubicBezTo>
                  <a:cubicBezTo>
                    <a:pt x="7006" y="7181"/>
                    <a:pt x="6005" y="6447"/>
                    <a:pt x="5038" y="5613"/>
                  </a:cubicBezTo>
                  <a:cubicBezTo>
                    <a:pt x="3770" y="4512"/>
                    <a:pt x="2536" y="3211"/>
                    <a:pt x="2102" y="1643"/>
                  </a:cubicBezTo>
                  <a:cubicBezTo>
                    <a:pt x="1969" y="1176"/>
                    <a:pt x="1902" y="709"/>
                    <a:pt x="2169" y="342"/>
                  </a:cubicBezTo>
                  <a:cubicBezTo>
                    <a:pt x="2303" y="209"/>
                    <a:pt x="2369" y="142"/>
                    <a:pt x="2503" y="42"/>
                  </a:cubicBezTo>
                  <a:cubicBezTo>
                    <a:pt x="2469" y="9"/>
                    <a:pt x="2369" y="9"/>
                    <a:pt x="2336" y="9"/>
                  </a:cubicBezTo>
                  <a:cubicBezTo>
                    <a:pt x="2295" y="3"/>
                    <a:pt x="2252" y="0"/>
                    <a:pt x="22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24"/>
            <p:cNvSpPr/>
            <p:nvPr/>
          </p:nvSpPr>
          <p:spPr>
            <a:xfrm>
              <a:off x="5406525" y="868575"/>
              <a:ext cx="475375" cy="318200"/>
            </a:xfrm>
            <a:custGeom>
              <a:avLst/>
              <a:gdLst/>
              <a:ahLst/>
              <a:cxnLst/>
              <a:rect l="l" t="t" r="r" b="b"/>
              <a:pathLst>
                <a:path w="19015" h="12728" extrusionOk="0">
                  <a:moveTo>
                    <a:pt x="18114" y="0"/>
                  </a:moveTo>
                  <a:cubicBezTo>
                    <a:pt x="18080" y="400"/>
                    <a:pt x="17847" y="734"/>
                    <a:pt x="17580" y="967"/>
                  </a:cubicBezTo>
                  <a:cubicBezTo>
                    <a:pt x="17238" y="1241"/>
                    <a:pt x="16827" y="1330"/>
                    <a:pt x="16395" y="1330"/>
                  </a:cubicBezTo>
                  <a:cubicBezTo>
                    <a:pt x="15983" y="1330"/>
                    <a:pt x="15552" y="1249"/>
                    <a:pt x="15145" y="1168"/>
                  </a:cubicBezTo>
                  <a:cubicBezTo>
                    <a:pt x="13597" y="876"/>
                    <a:pt x="12018" y="735"/>
                    <a:pt x="10440" y="735"/>
                  </a:cubicBezTo>
                  <a:cubicBezTo>
                    <a:pt x="9672" y="735"/>
                    <a:pt x="8904" y="768"/>
                    <a:pt x="8140" y="834"/>
                  </a:cubicBezTo>
                  <a:cubicBezTo>
                    <a:pt x="5905" y="1067"/>
                    <a:pt x="3670" y="1568"/>
                    <a:pt x="1602" y="2335"/>
                  </a:cubicBezTo>
                  <a:cubicBezTo>
                    <a:pt x="1502" y="2435"/>
                    <a:pt x="1435" y="3603"/>
                    <a:pt x="1435" y="3736"/>
                  </a:cubicBezTo>
                  <a:cubicBezTo>
                    <a:pt x="1335" y="4403"/>
                    <a:pt x="1135" y="4937"/>
                    <a:pt x="935" y="5571"/>
                  </a:cubicBezTo>
                  <a:lnTo>
                    <a:pt x="935" y="5604"/>
                  </a:lnTo>
                  <a:cubicBezTo>
                    <a:pt x="935" y="5637"/>
                    <a:pt x="901" y="5671"/>
                    <a:pt x="901" y="5737"/>
                  </a:cubicBezTo>
                  <a:cubicBezTo>
                    <a:pt x="334" y="7239"/>
                    <a:pt x="1" y="8973"/>
                    <a:pt x="401" y="10508"/>
                  </a:cubicBezTo>
                  <a:lnTo>
                    <a:pt x="401" y="10574"/>
                  </a:lnTo>
                  <a:cubicBezTo>
                    <a:pt x="434" y="10774"/>
                    <a:pt x="501" y="10975"/>
                    <a:pt x="601" y="11175"/>
                  </a:cubicBezTo>
                  <a:cubicBezTo>
                    <a:pt x="896" y="11951"/>
                    <a:pt x="1491" y="12728"/>
                    <a:pt x="2284" y="12728"/>
                  </a:cubicBezTo>
                  <a:cubicBezTo>
                    <a:pt x="2479" y="12728"/>
                    <a:pt x="2686" y="12681"/>
                    <a:pt x="2903" y="12576"/>
                  </a:cubicBezTo>
                  <a:cubicBezTo>
                    <a:pt x="3470" y="12276"/>
                    <a:pt x="3837" y="11742"/>
                    <a:pt x="4270" y="11175"/>
                  </a:cubicBezTo>
                  <a:cubicBezTo>
                    <a:pt x="5505" y="9574"/>
                    <a:pt x="6839" y="8072"/>
                    <a:pt x="8407" y="6805"/>
                  </a:cubicBezTo>
                  <a:cubicBezTo>
                    <a:pt x="9141" y="6171"/>
                    <a:pt x="9941" y="5637"/>
                    <a:pt x="10775" y="5170"/>
                  </a:cubicBezTo>
                  <a:cubicBezTo>
                    <a:pt x="12076" y="4470"/>
                    <a:pt x="13410" y="4103"/>
                    <a:pt x="14745" y="3669"/>
                  </a:cubicBezTo>
                  <a:cubicBezTo>
                    <a:pt x="14811" y="3636"/>
                    <a:pt x="14945" y="3636"/>
                    <a:pt x="15011" y="3603"/>
                  </a:cubicBezTo>
                  <a:cubicBezTo>
                    <a:pt x="15145" y="3603"/>
                    <a:pt x="15245" y="3536"/>
                    <a:pt x="15345" y="3503"/>
                  </a:cubicBezTo>
                  <a:lnTo>
                    <a:pt x="15745" y="3369"/>
                  </a:lnTo>
                  <a:cubicBezTo>
                    <a:pt x="15912" y="3336"/>
                    <a:pt x="16079" y="3269"/>
                    <a:pt x="16246" y="3169"/>
                  </a:cubicBezTo>
                  <a:cubicBezTo>
                    <a:pt x="17580" y="2635"/>
                    <a:pt x="19014" y="1668"/>
                    <a:pt x="18247" y="234"/>
                  </a:cubicBezTo>
                  <a:cubicBezTo>
                    <a:pt x="18180" y="167"/>
                    <a:pt x="18147" y="100"/>
                    <a:pt x="181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24"/>
            <p:cNvSpPr/>
            <p:nvPr/>
          </p:nvSpPr>
          <p:spPr>
            <a:xfrm>
              <a:off x="5576650" y="1298500"/>
              <a:ext cx="395300" cy="378900"/>
            </a:xfrm>
            <a:custGeom>
              <a:avLst/>
              <a:gdLst/>
              <a:ahLst/>
              <a:cxnLst/>
              <a:rect l="l" t="t" r="r" b="b"/>
              <a:pathLst>
                <a:path w="15812" h="15156" extrusionOk="0">
                  <a:moveTo>
                    <a:pt x="4764" y="0"/>
                  </a:moveTo>
                  <a:cubicBezTo>
                    <a:pt x="4665" y="0"/>
                    <a:pt x="4567" y="15"/>
                    <a:pt x="4470" y="49"/>
                  </a:cubicBezTo>
                  <a:cubicBezTo>
                    <a:pt x="4404" y="49"/>
                    <a:pt x="4370" y="49"/>
                    <a:pt x="4337" y="82"/>
                  </a:cubicBezTo>
                  <a:cubicBezTo>
                    <a:pt x="4304" y="115"/>
                    <a:pt x="4237" y="115"/>
                    <a:pt x="4204" y="149"/>
                  </a:cubicBezTo>
                  <a:lnTo>
                    <a:pt x="4070" y="282"/>
                  </a:lnTo>
                  <a:cubicBezTo>
                    <a:pt x="3903" y="482"/>
                    <a:pt x="3803" y="716"/>
                    <a:pt x="3670" y="949"/>
                  </a:cubicBezTo>
                  <a:cubicBezTo>
                    <a:pt x="3403" y="1416"/>
                    <a:pt x="3303" y="1917"/>
                    <a:pt x="3170" y="2417"/>
                  </a:cubicBezTo>
                  <a:cubicBezTo>
                    <a:pt x="2969" y="3451"/>
                    <a:pt x="2903" y="4552"/>
                    <a:pt x="2736" y="5553"/>
                  </a:cubicBezTo>
                  <a:cubicBezTo>
                    <a:pt x="2736" y="5619"/>
                    <a:pt x="2703" y="5753"/>
                    <a:pt x="2703" y="5820"/>
                  </a:cubicBezTo>
                  <a:lnTo>
                    <a:pt x="2569" y="6453"/>
                  </a:lnTo>
                  <a:cubicBezTo>
                    <a:pt x="2536" y="6620"/>
                    <a:pt x="2502" y="6820"/>
                    <a:pt x="2469" y="6987"/>
                  </a:cubicBezTo>
                  <a:cubicBezTo>
                    <a:pt x="2402" y="7054"/>
                    <a:pt x="2402" y="7054"/>
                    <a:pt x="2402" y="7087"/>
                  </a:cubicBezTo>
                  <a:lnTo>
                    <a:pt x="2402" y="7120"/>
                  </a:lnTo>
                  <a:cubicBezTo>
                    <a:pt x="2369" y="7254"/>
                    <a:pt x="2369" y="7321"/>
                    <a:pt x="2336" y="7421"/>
                  </a:cubicBezTo>
                  <a:cubicBezTo>
                    <a:pt x="2302" y="7554"/>
                    <a:pt x="2236" y="7621"/>
                    <a:pt x="2202" y="7754"/>
                  </a:cubicBezTo>
                  <a:cubicBezTo>
                    <a:pt x="2169" y="7821"/>
                    <a:pt x="2135" y="7954"/>
                    <a:pt x="2069" y="8054"/>
                  </a:cubicBezTo>
                  <a:cubicBezTo>
                    <a:pt x="2069" y="8088"/>
                    <a:pt x="2035" y="8155"/>
                    <a:pt x="2002" y="8255"/>
                  </a:cubicBezTo>
                  <a:cubicBezTo>
                    <a:pt x="1969" y="8388"/>
                    <a:pt x="1902" y="8488"/>
                    <a:pt x="1835" y="8622"/>
                  </a:cubicBezTo>
                  <a:cubicBezTo>
                    <a:pt x="1735" y="8722"/>
                    <a:pt x="1702" y="8788"/>
                    <a:pt x="1668" y="8888"/>
                  </a:cubicBezTo>
                  <a:cubicBezTo>
                    <a:pt x="1668" y="8922"/>
                    <a:pt x="1635" y="8922"/>
                    <a:pt x="1635" y="8955"/>
                  </a:cubicBezTo>
                  <a:cubicBezTo>
                    <a:pt x="1568" y="8988"/>
                    <a:pt x="1535" y="9089"/>
                    <a:pt x="1502" y="9122"/>
                  </a:cubicBezTo>
                  <a:cubicBezTo>
                    <a:pt x="1468" y="9222"/>
                    <a:pt x="1368" y="9322"/>
                    <a:pt x="1302" y="9422"/>
                  </a:cubicBezTo>
                  <a:cubicBezTo>
                    <a:pt x="968" y="10056"/>
                    <a:pt x="634" y="10656"/>
                    <a:pt x="368" y="11323"/>
                  </a:cubicBezTo>
                  <a:cubicBezTo>
                    <a:pt x="301" y="11557"/>
                    <a:pt x="201" y="11757"/>
                    <a:pt x="167" y="11957"/>
                  </a:cubicBezTo>
                  <a:lnTo>
                    <a:pt x="34" y="12591"/>
                  </a:lnTo>
                  <a:cubicBezTo>
                    <a:pt x="34" y="12758"/>
                    <a:pt x="1" y="12925"/>
                    <a:pt x="1" y="13091"/>
                  </a:cubicBezTo>
                  <a:cubicBezTo>
                    <a:pt x="1" y="13292"/>
                    <a:pt x="1" y="13458"/>
                    <a:pt x="34" y="13625"/>
                  </a:cubicBezTo>
                  <a:cubicBezTo>
                    <a:pt x="154" y="14377"/>
                    <a:pt x="545" y="15155"/>
                    <a:pt x="1281" y="15155"/>
                  </a:cubicBezTo>
                  <a:cubicBezTo>
                    <a:pt x="1361" y="15155"/>
                    <a:pt x="1446" y="15146"/>
                    <a:pt x="1535" y="15126"/>
                  </a:cubicBezTo>
                  <a:cubicBezTo>
                    <a:pt x="2002" y="14993"/>
                    <a:pt x="2402" y="14659"/>
                    <a:pt x="2836" y="14326"/>
                  </a:cubicBezTo>
                  <a:cubicBezTo>
                    <a:pt x="4070" y="13325"/>
                    <a:pt x="5371" y="12458"/>
                    <a:pt x="6805" y="11790"/>
                  </a:cubicBezTo>
                  <a:cubicBezTo>
                    <a:pt x="7206" y="11557"/>
                    <a:pt x="7673" y="11323"/>
                    <a:pt x="8173" y="11123"/>
                  </a:cubicBezTo>
                  <a:cubicBezTo>
                    <a:pt x="8307" y="11090"/>
                    <a:pt x="8373" y="11023"/>
                    <a:pt x="8507" y="10990"/>
                  </a:cubicBezTo>
                  <a:cubicBezTo>
                    <a:pt x="8573" y="10957"/>
                    <a:pt x="8640" y="10923"/>
                    <a:pt x="8707" y="10923"/>
                  </a:cubicBezTo>
                  <a:lnTo>
                    <a:pt x="8740" y="10923"/>
                  </a:lnTo>
                  <a:cubicBezTo>
                    <a:pt x="9874" y="10623"/>
                    <a:pt x="11008" y="10656"/>
                    <a:pt x="12143" y="10623"/>
                  </a:cubicBezTo>
                  <a:lnTo>
                    <a:pt x="12710" y="10623"/>
                  </a:lnTo>
                  <a:cubicBezTo>
                    <a:pt x="12810" y="10623"/>
                    <a:pt x="12943" y="10590"/>
                    <a:pt x="13010" y="10590"/>
                  </a:cubicBezTo>
                  <a:cubicBezTo>
                    <a:pt x="13143" y="10590"/>
                    <a:pt x="13277" y="10590"/>
                    <a:pt x="13444" y="10556"/>
                  </a:cubicBezTo>
                  <a:cubicBezTo>
                    <a:pt x="14544" y="10323"/>
                    <a:pt x="15812" y="9889"/>
                    <a:pt x="15512" y="8655"/>
                  </a:cubicBezTo>
                  <a:cubicBezTo>
                    <a:pt x="15478" y="8588"/>
                    <a:pt x="15478" y="8555"/>
                    <a:pt x="15412" y="8488"/>
                  </a:cubicBezTo>
                  <a:cubicBezTo>
                    <a:pt x="15212" y="7888"/>
                    <a:pt x="14845" y="7287"/>
                    <a:pt x="14678" y="6620"/>
                  </a:cubicBezTo>
                  <a:cubicBezTo>
                    <a:pt x="14411" y="5619"/>
                    <a:pt x="14411" y="4619"/>
                    <a:pt x="14478" y="3585"/>
                  </a:cubicBezTo>
                  <a:cubicBezTo>
                    <a:pt x="14511" y="2917"/>
                    <a:pt x="15045" y="2250"/>
                    <a:pt x="14644" y="1617"/>
                  </a:cubicBezTo>
                  <a:cubicBezTo>
                    <a:pt x="14225" y="994"/>
                    <a:pt x="13531" y="788"/>
                    <a:pt x="12738" y="788"/>
                  </a:cubicBezTo>
                  <a:cubicBezTo>
                    <a:pt x="11324" y="788"/>
                    <a:pt x="9600" y="1443"/>
                    <a:pt x="8573" y="1550"/>
                  </a:cubicBezTo>
                  <a:cubicBezTo>
                    <a:pt x="8519" y="1554"/>
                    <a:pt x="8466" y="1556"/>
                    <a:pt x="8414" y="1556"/>
                  </a:cubicBezTo>
                  <a:cubicBezTo>
                    <a:pt x="7661" y="1556"/>
                    <a:pt x="7091" y="1126"/>
                    <a:pt x="6405" y="783"/>
                  </a:cubicBezTo>
                  <a:cubicBezTo>
                    <a:pt x="5977" y="526"/>
                    <a:pt x="5353" y="0"/>
                    <a:pt x="4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24"/>
            <p:cNvSpPr/>
            <p:nvPr/>
          </p:nvSpPr>
          <p:spPr>
            <a:xfrm>
              <a:off x="5726650" y="1395825"/>
              <a:ext cx="270875" cy="100425"/>
            </a:xfrm>
            <a:custGeom>
              <a:avLst/>
              <a:gdLst/>
              <a:ahLst/>
              <a:cxnLst/>
              <a:rect l="l" t="t" r="r" b="b"/>
              <a:pathLst>
                <a:path w="10835" h="4017" extrusionOk="0">
                  <a:moveTo>
                    <a:pt x="8630" y="0"/>
                  </a:moveTo>
                  <a:cubicBezTo>
                    <a:pt x="6033" y="0"/>
                    <a:pt x="1908" y="779"/>
                    <a:pt x="772" y="2227"/>
                  </a:cubicBezTo>
                  <a:cubicBezTo>
                    <a:pt x="1" y="2936"/>
                    <a:pt x="656" y="4017"/>
                    <a:pt x="1498" y="4017"/>
                  </a:cubicBezTo>
                  <a:cubicBezTo>
                    <a:pt x="1566" y="4017"/>
                    <a:pt x="1636" y="4010"/>
                    <a:pt x="1706" y="3995"/>
                  </a:cubicBezTo>
                  <a:cubicBezTo>
                    <a:pt x="2874" y="3661"/>
                    <a:pt x="3874" y="2260"/>
                    <a:pt x="5109" y="1760"/>
                  </a:cubicBezTo>
                  <a:cubicBezTo>
                    <a:pt x="7544" y="592"/>
                    <a:pt x="10779" y="1326"/>
                    <a:pt x="10813" y="592"/>
                  </a:cubicBezTo>
                  <a:cubicBezTo>
                    <a:pt x="10835" y="193"/>
                    <a:pt x="9922" y="0"/>
                    <a:pt x="86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24"/>
            <p:cNvSpPr/>
            <p:nvPr/>
          </p:nvSpPr>
          <p:spPr>
            <a:xfrm>
              <a:off x="5575825" y="1300000"/>
              <a:ext cx="218500" cy="378450"/>
            </a:xfrm>
            <a:custGeom>
              <a:avLst/>
              <a:gdLst/>
              <a:ahLst/>
              <a:cxnLst/>
              <a:rect l="l" t="t" r="r" b="b"/>
              <a:pathLst>
                <a:path w="8740" h="15138" extrusionOk="0">
                  <a:moveTo>
                    <a:pt x="4666" y="0"/>
                  </a:moveTo>
                  <a:cubicBezTo>
                    <a:pt x="4592" y="0"/>
                    <a:pt x="4525" y="8"/>
                    <a:pt x="4470" y="22"/>
                  </a:cubicBezTo>
                  <a:cubicBezTo>
                    <a:pt x="4403" y="22"/>
                    <a:pt x="4370" y="22"/>
                    <a:pt x="4337" y="55"/>
                  </a:cubicBezTo>
                  <a:cubicBezTo>
                    <a:pt x="4270" y="89"/>
                    <a:pt x="4237" y="89"/>
                    <a:pt x="4203" y="156"/>
                  </a:cubicBezTo>
                  <a:lnTo>
                    <a:pt x="4070" y="256"/>
                  </a:lnTo>
                  <a:cubicBezTo>
                    <a:pt x="3903" y="489"/>
                    <a:pt x="3770" y="689"/>
                    <a:pt x="3670" y="923"/>
                  </a:cubicBezTo>
                  <a:cubicBezTo>
                    <a:pt x="3403" y="1390"/>
                    <a:pt x="3303" y="1890"/>
                    <a:pt x="3169" y="2390"/>
                  </a:cubicBezTo>
                  <a:cubicBezTo>
                    <a:pt x="2936" y="3425"/>
                    <a:pt x="2902" y="4525"/>
                    <a:pt x="2736" y="5526"/>
                  </a:cubicBezTo>
                  <a:cubicBezTo>
                    <a:pt x="2736" y="5593"/>
                    <a:pt x="2702" y="5726"/>
                    <a:pt x="2702" y="5826"/>
                  </a:cubicBezTo>
                  <a:lnTo>
                    <a:pt x="2569" y="6427"/>
                  </a:lnTo>
                  <a:cubicBezTo>
                    <a:pt x="2535" y="6593"/>
                    <a:pt x="2502" y="6794"/>
                    <a:pt x="2435" y="6994"/>
                  </a:cubicBezTo>
                  <a:cubicBezTo>
                    <a:pt x="2402" y="7027"/>
                    <a:pt x="2402" y="7027"/>
                    <a:pt x="2402" y="7060"/>
                  </a:cubicBezTo>
                  <a:lnTo>
                    <a:pt x="2402" y="7094"/>
                  </a:lnTo>
                  <a:cubicBezTo>
                    <a:pt x="2369" y="7227"/>
                    <a:pt x="2369" y="7327"/>
                    <a:pt x="2335" y="7394"/>
                  </a:cubicBezTo>
                  <a:cubicBezTo>
                    <a:pt x="2269" y="7527"/>
                    <a:pt x="2235" y="7594"/>
                    <a:pt x="2202" y="7728"/>
                  </a:cubicBezTo>
                  <a:cubicBezTo>
                    <a:pt x="2168" y="7828"/>
                    <a:pt x="2102" y="7928"/>
                    <a:pt x="2068" y="8028"/>
                  </a:cubicBezTo>
                  <a:cubicBezTo>
                    <a:pt x="2068" y="8061"/>
                    <a:pt x="2035" y="8161"/>
                    <a:pt x="2002" y="8228"/>
                  </a:cubicBezTo>
                  <a:cubicBezTo>
                    <a:pt x="1935" y="8361"/>
                    <a:pt x="1902" y="8495"/>
                    <a:pt x="1835" y="8595"/>
                  </a:cubicBezTo>
                  <a:cubicBezTo>
                    <a:pt x="1735" y="8695"/>
                    <a:pt x="1701" y="8762"/>
                    <a:pt x="1668" y="8862"/>
                  </a:cubicBezTo>
                  <a:cubicBezTo>
                    <a:pt x="1668" y="8895"/>
                    <a:pt x="1601" y="8895"/>
                    <a:pt x="1601" y="8928"/>
                  </a:cubicBezTo>
                  <a:cubicBezTo>
                    <a:pt x="1568" y="8995"/>
                    <a:pt x="1535" y="9062"/>
                    <a:pt x="1501" y="9095"/>
                  </a:cubicBezTo>
                  <a:cubicBezTo>
                    <a:pt x="1435" y="9195"/>
                    <a:pt x="1368" y="9329"/>
                    <a:pt x="1268" y="9395"/>
                  </a:cubicBezTo>
                  <a:cubicBezTo>
                    <a:pt x="934" y="10029"/>
                    <a:pt x="601" y="10663"/>
                    <a:pt x="367" y="11330"/>
                  </a:cubicBezTo>
                  <a:cubicBezTo>
                    <a:pt x="267" y="11530"/>
                    <a:pt x="200" y="11730"/>
                    <a:pt x="167" y="11931"/>
                  </a:cubicBezTo>
                  <a:lnTo>
                    <a:pt x="34" y="12564"/>
                  </a:lnTo>
                  <a:cubicBezTo>
                    <a:pt x="34" y="12731"/>
                    <a:pt x="0" y="12898"/>
                    <a:pt x="0" y="13065"/>
                  </a:cubicBezTo>
                  <a:cubicBezTo>
                    <a:pt x="0" y="13265"/>
                    <a:pt x="0" y="13432"/>
                    <a:pt x="34" y="13598"/>
                  </a:cubicBezTo>
                  <a:cubicBezTo>
                    <a:pt x="152" y="14341"/>
                    <a:pt x="510" y="15137"/>
                    <a:pt x="1246" y="15137"/>
                  </a:cubicBezTo>
                  <a:cubicBezTo>
                    <a:pt x="1337" y="15137"/>
                    <a:pt x="1433" y="15125"/>
                    <a:pt x="1535" y="15100"/>
                  </a:cubicBezTo>
                  <a:cubicBezTo>
                    <a:pt x="2002" y="14966"/>
                    <a:pt x="2402" y="14666"/>
                    <a:pt x="2836" y="14299"/>
                  </a:cubicBezTo>
                  <a:cubicBezTo>
                    <a:pt x="4070" y="13298"/>
                    <a:pt x="5371" y="12431"/>
                    <a:pt x="6772" y="11764"/>
                  </a:cubicBezTo>
                  <a:cubicBezTo>
                    <a:pt x="7205" y="11530"/>
                    <a:pt x="7672" y="11330"/>
                    <a:pt x="8173" y="11097"/>
                  </a:cubicBezTo>
                  <a:cubicBezTo>
                    <a:pt x="8306" y="11063"/>
                    <a:pt x="8373" y="11030"/>
                    <a:pt x="8506" y="10963"/>
                  </a:cubicBezTo>
                  <a:cubicBezTo>
                    <a:pt x="8573" y="10930"/>
                    <a:pt x="8673" y="10930"/>
                    <a:pt x="8740" y="10897"/>
                  </a:cubicBezTo>
                  <a:cubicBezTo>
                    <a:pt x="8706" y="9896"/>
                    <a:pt x="8540" y="8928"/>
                    <a:pt x="8173" y="8095"/>
                  </a:cubicBezTo>
                  <a:cubicBezTo>
                    <a:pt x="8039" y="7828"/>
                    <a:pt x="7873" y="7527"/>
                    <a:pt x="7706" y="7227"/>
                  </a:cubicBezTo>
                  <a:cubicBezTo>
                    <a:pt x="7239" y="6393"/>
                    <a:pt x="6638" y="5593"/>
                    <a:pt x="6038" y="4826"/>
                  </a:cubicBezTo>
                  <a:cubicBezTo>
                    <a:pt x="5304" y="3725"/>
                    <a:pt x="4570" y="2524"/>
                    <a:pt x="4537" y="1223"/>
                  </a:cubicBezTo>
                  <a:cubicBezTo>
                    <a:pt x="4503" y="889"/>
                    <a:pt x="4537" y="489"/>
                    <a:pt x="4837" y="256"/>
                  </a:cubicBezTo>
                  <a:cubicBezTo>
                    <a:pt x="4904" y="189"/>
                    <a:pt x="5004" y="122"/>
                    <a:pt x="5137" y="89"/>
                  </a:cubicBezTo>
                  <a:cubicBezTo>
                    <a:pt x="5071" y="89"/>
                    <a:pt x="5037" y="55"/>
                    <a:pt x="5004" y="55"/>
                  </a:cubicBezTo>
                  <a:cubicBezTo>
                    <a:pt x="4887" y="16"/>
                    <a:pt x="4769" y="0"/>
                    <a:pt x="46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24"/>
            <p:cNvSpPr/>
            <p:nvPr/>
          </p:nvSpPr>
          <p:spPr>
            <a:xfrm>
              <a:off x="5575825" y="1473275"/>
              <a:ext cx="396125" cy="204125"/>
            </a:xfrm>
            <a:custGeom>
              <a:avLst/>
              <a:gdLst/>
              <a:ahLst/>
              <a:cxnLst/>
              <a:rect l="l" t="t" r="r" b="b"/>
              <a:pathLst>
                <a:path w="15845" h="8165" extrusionOk="0">
                  <a:moveTo>
                    <a:pt x="4672" y="1"/>
                  </a:moveTo>
                  <a:cubicBezTo>
                    <a:pt x="3917" y="1"/>
                    <a:pt x="3160" y="44"/>
                    <a:pt x="2402" y="129"/>
                  </a:cubicBezTo>
                  <a:cubicBezTo>
                    <a:pt x="2335" y="163"/>
                    <a:pt x="2068" y="1063"/>
                    <a:pt x="2035" y="1130"/>
                  </a:cubicBezTo>
                  <a:cubicBezTo>
                    <a:pt x="1868" y="1631"/>
                    <a:pt x="1601" y="1997"/>
                    <a:pt x="1335" y="2431"/>
                  </a:cubicBezTo>
                  <a:cubicBezTo>
                    <a:pt x="1335" y="2464"/>
                    <a:pt x="1268" y="2464"/>
                    <a:pt x="1268" y="2498"/>
                  </a:cubicBezTo>
                  <a:cubicBezTo>
                    <a:pt x="567" y="3599"/>
                    <a:pt x="0" y="4833"/>
                    <a:pt x="0" y="6100"/>
                  </a:cubicBezTo>
                  <a:cubicBezTo>
                    <a:pt x="0" y="6301"/>
                    <a:pt x="0" y="6467"/>
                    <a:pt x="34" y="6634"/>
                  </a:cubicBezTo>
                  <a:cubicBezTo>
                    <a:pt x="154" y="7386"/>
                    <a:pt x="518" y="8164"/>
                    <a:pt x="1272" y="8164"/>
                  </a:cubicBezTo>
                  <a:cubicBezTo>
                    <a:pt x="1355" y="8164"/>
                    <a:pt x="1442" y="8155"/>
                    <a:pt x="1535" y="8135"/>
                  </a:cubicBezTo>
                  <a:cubicBezTo>
                    <a:pt x="2002" y="8002"/>
                    <a:pt x="2402" y="7668"/>
                    <a:pt x="2836" y="7335"/>
                  </a:cubicBezTo>
                  <a:cubicBezTo>
                    <a:pt x="4070" y="6334"/>
                    <a:pt x="5371" y="5467"/>
                    <a:pt x="6772" y="4799"/>
                  </a:cubicBezTo>
                  <a:cubicBezTo>
                    <a:pt x="7472" y="4466"/>
                    <a:pt x="8173" y="4232"/>
                    <a:pt x="8907" y="3999"/>
                  </a:cubicBezTo>
                  <a:cubicBezTo>
                    <a:pt x="10041" y="3732"/>
                    <a:pt x="11075" y="3732"/>
                    <a:pt x="12209" y="3632"/>
                  </a:cubicBezTo>
                  <a:lnTo>
                    <a:pt x="12709" y="3632"/>
                  </a:lnTo>
                  <a:cubicBezTo>
                    <a:pt x="12809" y="3632"/>
                    <a:pt x="12876" y="3599"/>
                    <a:pt x="13010" y="3599"/>
                  </a:cubicBezTo>
                  <a:cubicBezTo>
                    <a:pt x="13143" y="3599"/>
                    <a:pt x="13243" y="3599"/>
                    <a:pt x="13410" y="3565"/>
                  </a:cubicBezTo>
                  <a:cubicBezTo>
                    <a:pt x="14544" y="3332"/>
                    <a:pt x="15845" y="2898"/>
                    <a:pt x="15511" y="1664"/>
                  </a:cubicBezTo>
                  <a:cubicBezTo>
                    <a:pt x="15511" y="1597"/>
                    <a:pt x="15511" y="1497"/>
                    <a:pt x="15445" y="1464"/>
                  </a:cubicBezTo>
                  <a:cubicBezTo>
                    <a:pt x="15345" y="1731"/>
                    <a:pt x="15111" y="1964"/>
                    <a:pt x="14844" y="2098"/>
                  </a:cubicBezTo>
                  <a:cubicBezTo>
                    <a:pt x="14668" y="2185"/>
                    <a:pt x="14484" y="2222"/>
                    <a:pt x="14296" y="2222"/>
                  </a:cubicBezTo>
                  <a:cubicBezTo>
                    <a:pt x="13842" y="2222"/>
                    <a:pt x="13367" y="2010"/>
                    <a:pt x="12943" y="1797"/>
                  </a:cubicBezTo>
                  <a:cubicBezTo>
                    <a:pt x="11275" y="997"/>
                    <a:pt x="9507" y="463"/>
                    <a:pt x="7672" y="230"/>
                  </a:cubicBezTo>
                  <a:cubicBezTo>
                    <a:pt x="6681" y="77"/>
                    <a:pt x="5679" y="1"/>
                    <a:pt x="4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24"/>
            <p:cNvSpPr/>
            <p:nvPr/>
          </p:nvSpPr>
          <p:spPr>
            <a:xfrm>
              <a:off x="4892825" y="896250"/>
              <a:ext cx="427825" cy="521825"/>
            </a:xfrm>
            <a:custGeom>
              <a:avLst/>
              <a:gdLst/>
              <a:ahLst/>
              <a:cxnLst/>
              <a:rect l="l" t="t" r="r" b="b"/>
              <a:pathLst>
                <a:path w="17113" h="20873" extrusionOk="0">
                  <a:moveTo>
                    <a:pt x="4570" y="1"/>
                  </a:moveTo>
                  <a:cubicBezTo>
                    <a:pt x="3968" y="1"/>
                    <a:pt x="3426" y="193"/>
                    <a:pt x="3003" y="694"/>
                  </a:cubicBezTo>
                  <a:cubicBezTo>
                    <a:pt x="2369" y="1395"/>
                    <a:pt x="2869" y="2329"/>
                    <a:pt x="2736" y="3196"/>
                  </a:cubicBezTo>
                  <a:cubicBezTo>
                    <a:pt x="2569" y="4530"/>
                    <a:pt x="2336" y="5731"/>
                    <a:pt x="1835" y="6932"/>
                  </a:cubicBezTo>
                  <a:cubicBezTo>
                    <a:pt x="1502" y="7733"/>
                    <a:pt x="968" y="8400"/>
                    <a:pt x="568" y="9167"/>
                  </a:cubicBezTo>
                  <a:cubicBezTo>
                    <a:pt x="668" y="9234"/>
                    <a:pt x="635" y="9334"/>
                    <a:pt x="601" y="9367"/>
                  </a:cubicBezTo>
                  <a:cubicBezTo>
                    <a:pt x="1" y="10802"/>
                    <a:pt x="1302" y="11702"/>
                    <a:pt x="2536" y="12203"/>
                  </a:cubicBezTo>
                  <a:cubicBezTo>
                    <a:pt x="2703" y="12303"/>
                    <a:pt x="2869" y="12336"/>
                    <a:pt x="3003" y="12369"/>
                  </a:cubicBezTo>
                  <a:cubicBezTo>
                    <a:pt x="3136" y="12403"/>
                    <a:pt x="3203" y="12469"/>
                    <a:pt x="3336" y="12503"/>
                  </a:cubicBezTo>
                  <a:cubicBezTo>
                    <a:pt x="3470" y="12536"/>
                    <a:pt x="3537" y="12536"/>
                    <a:pt x="3637" y="12570"/>
                  </a:cubicBezTo>
                  <a:cubicBezTo>
                    <a:pt x="3703" y="12636"/>
                    <a:pt x="3803" y="12636"/>
                    <a:pt x="3870" y="12670"/>
                  </a:cubicBezTo>
                  <a:cubicBezTo>
                    <a:pt x="3937" y="12670"/>
                    <a:pt x="3970" y="12670"/>
                    <a:pt x="3970" y="12703"/>
                  </a:cubicBezTo>
                  <a:cubicBezTo>
                    <a:pt x="5271" y="13037"/>
                    <a:pt x="6505" y="13203"/>
                    <a:pt x="7673" y="13837"/>
                  </a:cubicBezTo>
                  <a:lnTo>
                    <a:pt x="7706" y="13837"/>
                  </a:lnTo>
                  <a:cubicBezTo>
                    <a:pt x="7806" y="13870"/>
                    <a:pt x="7873" y="13904"/>
                    <a:pt x="7940" y="13971"/>
                  </a:cubicBezTo>
                  <a:cubicBezTo>
                    <a:pt x="8040" y="14037"/>
                    <a:pt x="8140" y="14071"/>
                    <a:pt x="8273" y="14171"/>
                  </a:cubicBezTo>
                  <a:cubicBezTo>
                    <a:pt x="8774" y="14504"/>
                    <a:pt x="9207" y="14905"/>
                    <a:pt x="9674" y="15338"/>
                  </a:cubicBezTo>
                  <a:cubicBezTo>
                    <a:pt x="11142" y="16506"/>
                    <a:pt x="12376" y="17907"/>
                    <a:pt x="13610" y="19474"/>
                  </a:cubicBezTo>
                  <a:cubicBezTo>
                    <a:pt x="13977" y="19975"/>
                    <a:pt x="14378" y="20509"/>
                    <a:pt x="14878" y="20742"/>
                  </a:cubicBezTo>
                  <a:cubicBezTo>
                    <a:pt x="15058" y="20832"/>
                    <a:pt x="15229" y="20872"/>
                    <a:pt x="15390" y="20872"/>
                  </a:cubicBezTo>
                  <a:cubicBezTo>
                    <a:pt x="16127" y="20872"/>
                    <a:pt x="16661" y="20029"/>
                    <a:pt x="16879" y="19208"/>
                  </a:cubicBezTo>
                  <a:cubicBezTo>
                    <a:pt x="16980" y="19007"/>
                    <a:pt x="17013" y="18774"/>
                    <a:pt x="17046" y="18540"/>
                  </a:cubicBezTo>
                  <a:lnTo>
                    <a:pt x="17046" y="18507"/>
                  </a:lnTo>
                  <a:cubicBezTo>
                    <a:pt x="17113" y="18307"/>
                    <a:pt x="17113" y="18073"/>
                    <a:pt x="17113" y="17873"/>
                  </a:cubicBezTo>
                  <a:cubicBezTo>
                    <a:pt x="17113" y="17573"/>
                    <a:pt x="17113" y="17340"/>
                    <a:pt x="17046" y="17039"/>
                  </a:cubicBezTo>
                  <a:cubicBezTo>
                    <a:pt x="17013" y="16739"/>
                    <a:pt x="17013" y="16506"/>
                    <a:pt x="16980" y="16239"/>
                  </a:cubicBezTo>
                  <a:cubicBezTo>
                    <a:pt x="16846" y="15372"/>
                    <a:pt x="16613" y="14504"/>
                    <a:pt x="16346" y="13637"/>
                  </a:cubicBezTo>
                  <a:lnTo>
                    <a:pt x="16346" y="13570"/>
                  </a:lnTo>
                  <a:cubicBezTo>
                    <a:pt x="16279" y="13470"/>
                    <a:pt x="16212" y="13303"/>
                    <a:pt x="16179" y="13170"/>
                  </a:cubicBezTo>
                  <a:cubicBezTo>
                    <a:pt x="16146" y="13070"/>
                    <a:pt x="16112" y="13003"/>
                    <a:pt x="16112" y="12903"/>
                  </a:cubicBezTo>
                  <a:cubicBezTo>
                    <a:pt x="16112" y="12870"/>
                    <a:pt x="16046" y="12870"/>
                    <a:pt x="16046" y="12836"/>
                  </a:cubicBezTo>
                  <a:lnTo>
                    <a:pt x="15945" y="12469"/>
                  </a:lnTo>
                  <a:lnTo>
                    <a:pt x="15812" y="11969"/>
                  </a:lnTo>
                  <a:cubicBezTo>
                    <a:pt x="15779" y="11869"/>
                    <a:pt x="15779" y="11736"/>
                    <a:pt x="15779" y="11669"/>
                  </a:cubicBezTo>
                  <a:cubicBezTo>
                    <a:pt x="15712" y="11535"/>
                    <a:pt x="15712" y="11402"/>
                    <a:pt x="15679" y="11269"/>
                  </a:cubicBezTo>
                  <a:cubicBezTo>
                    <a:pt x="15679" y="11169"/>
                    <a:pt x="15645" y="11002"/>
                    <a:pt x="15645" y="10868"/>
                  </a:cubicBezTo>
                  <a:cubicBezTo>
                    <a:pt x="15645" y="10735"/>
                    <a:pt x="15612" y="10635"/>
                    <a:pt x="15612" y="10501"/>
                  </a:cubicBezTo>
                  <a:lnTo>
                    <a:pt x="15612" y="10435"/>
                  </a:lnTo>
                  <a:lnTo>
                    <a:pt x="15612" y="10335"/>
                  </a:lnTo>
                  <a:cubicBezTo>
                    <a:pt x="15612" y="10068"/>
                    <a:pt x="15545" y="9868"/>
                    <a:pt x="15545" y="9601"/>
                  </a:cubicBezTo>
                  <a:lnTo>
                    <a:pt x="15545" y="8767"/>
                  </a:lnTo>
                  <a:lnTo>
                    <a:pt x="15545" y="8400"/>
                  </a:lnTo>
                  <a:cubicBezTo>
                    <a:pt x="15612" y="7099"/>
                    <a:pt x="15745" y="5698"/>
                    <a:pt x="15745" y="4364"/>
                  </a:cubicBezTo>
                  <a:cubicBezTo>
                    <a:pt x="15745" y="3696"/>
                    <a:pt x="15679" y="3029"/>
                    <a:pt x="15512" y="2396"/>
                  </a:cubicBezTo>
                  <a:cubicBezTo>
                    <a:pt x="15412" y="2062"/>
                    <a:pt x="15345" y="1728"/>
                    <a:pt x="15178" y="1495"/>
                  </a:cubicBezTo>
                  <a:cubicBezTo>
                    <a:pt x="15145" y="1428"/>
                    <a:pt x="15078" y="1361"/>
                    <a:pt x="15045" y="1328"/>
                  </a:cubicBezTo>
                  <a:lnTo>
                    <a:pt x="14911" y="1195"/>
                  </a:lnTo>
                  <a:lnTo>
                    <a:pt x="14811" y="1061"/>
                  </a:lnTo>
                  <a:cubicBezTo>
                    <a:pt x="14648" y="972"/>
                    <a:pt x="14472" y="936"/>
                    <a:pt x="14289" y="936"/>
                  </a:cubicBezTo>
                  <a:cubicBezTo>
                    <a:pt x="13649" y="936"/>
                    <a:pt x="12929" y="1380"/>
                    <a:pt x="12410" y="1562"/>
                  </a:cubicBezTo>
                  <a:cubicBezTo>
                    <a:pt x="11751" y="1815"/>
                    <a:pt x="11132" y="2087"/>
                    <a:pt x="10463" y="2087"/>
                  </a:cubicBezTo>
                  <a:cubicBezTo>
                    <a:pt x="10250" y="2087"/>
                    <a:pt x="10033" y="2060"/>
                    <a:pt x="9808" y="1995"/>
                  </a:cubicBezTo>
                  <a:cubicBezTo>
                    <a:pt x="8498" y="1575"/>
                    <a:pt x="6290" y="1"/>
                    <a:pt x="45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24"/>
            <p:cNvSpPr/>
            <p:nvPr/>
          </p:nvSpPr>
          <p:spPr>
            <a:xfrm>
              <a:off x="4892825" y="981825"/>
              <a:ext cx="291875" cy="172400"/>
            </a:xfrm>
            <a:custGeom>
              <a:avLst/>
              <a:gdLst/>
              <a:ahLst/>
              <a:cxnLst/>
              <a:rect l="l" t="t" r="r" b="b"/>
              <a:pathLst>
                <a:path w="11675" h="6896" extrusionOk="0">
                  <a:moveTo>
                    <a:pt x="1114" y="1"/>
                  </a:moveTo>
                  <a:cubicBezTo>
                    <a:pt x="503" y="1"/>
                    <a:pt x="121" y="137"/>
                    <a:pt x="101" y="440"/>
                  </a:cubicBezTo>
                  <a:cubicBezTo>
                    <a:pt x="1" y="1341"/>
                    <a:pt x="3770" y="1174"/>
                    <a:pt x="6305" y="3242"/>
                  </a:cubicBezTo>
                  <a:cubicBezTo>
                    <a:pt x="7539" y="4110"/>
                    <a:pt x="8373" y="6111"/>
                    <a:pt x="9641" y="6812"/>
                  </a:cubicBezTo>
                  <a:cubicBezTo>
                    <a:pt x="9769" y="6869"/>
                    <a:pt x="9901" y="6895"/>
                    <a:pt x="10031" y="6895"/>
                  </a:cubicBezTo>
                  <a:cubicBezTo>
                    <a:pt x="10884" y="6895"/>
                    <a:pt x="11674" y="5761"/>
                    <a:pt x="11009" y="4777"/>
                  </a:cubicBezTo>
                  <a:cubicBezTo>
                    <a:pt x="9884" y="2260"/>
                    <a:pt x="3602" y="1"/>
                    <a:pt x="11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24"/>
            <p:cNvSpPr/>
            <p:nvPr/>
          </p:nvSpPr>
          <p:spPr>
            <a:xfrm>
              <a:off x="5087125" y="919125"/>
              <a:ext cx="235200" cy="498100"/>
            </a:xfrm>
            <a:custGeom>
              <a:avLst/>
              <a:gdLst/>
              <a:ahLst/>
              <a:cxnLst/>
              <a:rect l="l" t="t" r="r" b="b"/>
              <a:pathLst>
                <a:path w="9408" h="19924" extrusionOk="0">
                  <a:moveTo>
                    <a:pt x="6660" y="0"/>
                  </a:moveTo>
                  <a:cubicBezTo>
                    <a:pt x="6602" y="0"/>
                    <a:pt x="6539" y="5"/>
                    <a:pt x="6472" y="13"/>
                  </a:cubicBezTo>
                  <a:cubicBezTo>
                    <a:pt x="6439" y="13"/>
                    <a:pt x="6406" y="80"/>
                    <a:pt x="6372" y="80"/>
                  </a:cubicBezTo>
                  <a:cubicBezTo>
                    <a:pt x="6472" y="113"/>
                    <a:pt x="6572" y="180"/>
                    <a:pt x="6639" y="313"/>
                  </a:cubicBezTo>
                  <a:cubicBezTo>
                    <a:pt x="6906" y="647"/>
                    <a:pt x="6906" y="1147"/>
                    <a:pt x="6772" y="1581"/>
                  </a:cubicBezTo>
                  <a:cubicBezTo>
                    <a:pt x="6439" y="3182"/>
                    <a:pt x="5405" y="4583"/>
                    <a:pt x="4304" y="5750"/>
                  </a:cubicBezTo>
                  <a:cubicBezTo>
                    <a:pt x="3537" y="6618"/>
                    <a:pt x="2636" y="7452"/>
                    <a:pt x="1902" y="8419"/>
                  </a:cubicBezTo>
                  <a:cubicBezTo>
                    <a:pt x="1635" y="8752"/>
                    <a:pt x="1435" y="9086"/>
                    <a:pt x="1202" y="9420"/>
                  </a:cubicBezTo>
                  <a:cubicBezTo>
                    <a:pt x="668" y="10487"/>
                    <a:pt x="234" y="11655"/>
                    <a:pt x="1" y="12889"/>
                  </a:cubicBezTo>
                  <a:cubicBezTo>
                    <a:pt x="101" y="12922"/>
                    <a:pt x="168" y="12955"/>
                    <a:pt x="234" y="12989"/>
                  </a:cubicBezTo>
                  <a:cubicBezTo>
                    <a:pt x="368" y="13089"/>
                    <a:pt x="435" y="13122"/>
                    <a:pt x="568" y="13222"/>
                  </a:cubicBezTo>
                  <a:cubicBezTo>
                    <a:pt x="1068" y="13556"/>
                    <a:pt x="1535" y="13956"/>
                    <a:pt x="2002" y="14390"/>
                  </a:cubicBezTo>
                  <a:cubicBezTo>
                    <a:pt x="3437" y="15557"/>
                    <a:pt x="4704" y="16958"/>
                    <a:pt x="5905" y="18493"/>
                  </a:cubicBezTo>
                  <a:cubicBezTo>
                    <a:pt x="6272" y="18993"/>
                    <a:pt x="6706" y="19560"/>
                    <a:pt x="7206" y="19794"/>
                  </a:cubicBezTo>
                  <a:cubicBezTo>
                    <a:pt x="7386" y="19883"/>
                    <a:pt x="7556" y="19924"/>
                    <a:pt x="7715" y="19924"/>
                  </a:cubicBezTo>
                  <a:cubicBezTo>
                    <a:pt x="8445" y="19924"/>
                    <a:pt x="8961" y="19080"/>
                    <a:pt x="9208" y="18259"/>
                  </a:cubicBezTo>
                  <a:cubicBezTo>
                    <a:pt x="9274" y="18059"/>
                    <a:pt x="9341" y="17826"/>
                    <a:pt x="9374" y="17592"/>
                  </a:cubicBezTo>
                  <a:lnTo>
                    <a:pt x="9374" y="17559"/>
                  </a:lnTo>
                  <a:cubicBezTo>
                    <a:pt x="9408" y="17325"/>
                    <a:pt x="9408" y="17125"/>
                    <a:pt x="9408" y="16925"/>
                  </a:cubicBezTo>
                  <a:cubicBezTo>
                    <a:pt x="9408" y="16625"/>
                    <a:pt x="9408" y="16391"/>
                    <a:pt x="9374" y="16091"/>
                  </a:cubicBezTo>
                  <a:cubicBezTo>
                    <a:pt x="9341" y="15791"/>
                    <a:pt x="9341" y="15557"/>
                    <a:pt x="9274" y="15290"/>
                  </a:cubicBezTo>
                  <a:cubicBezTo>
                    <a:pt x="9174" y="14423"/>
                    <a:pt x="8907" y="13556"/>
                    <a:pt x="8674" y="12655"/>
                  </a:cubicBezTo>
                  <a:lnTo>
                    <a:pt x="8674" y="12622"/>
                  </a:lnTo>
                  <a:cubicBezTo>
                    <a:pt x="8574" y="12488"/>
                    <a:pt x="8540" y="12322"/>
                    <a:pt x="8507" y="12222"/>
                  </a:cubicBezTo>
                  <a:cubicBezTo>
                    <a:pt x="8440" y="12122"/>
                    <a:pt x="8407" y="12055"/>
                    <a:pt x="8407" y="11955"/>
                  </a:cubicBezTo>
                  <a:cubicBezTo>
                    <a:pt x="8407" y="11921"/>
                    <a:pt x="8374" y="11921"/>
                    <a:pt x="8374" y="11888"/>
                  </a:cubicBezTo>
                  <a:lnTo>
                    <a:pt x="8240" y="11488"/>
                  </a:lnTo>
                  <a:lnTo>
                    <a:pt x="8107" y="10987"/>
                  </a:lnTo>
                  <a:cubicBezTo>
                    <a:pt x="8073" y="10921"/>
                    <a:pt x="8073" y="10787"/>
                    <a:pt x="8073" y="10721"/>
                  </a:cubicBezTo>
                  <a:cubicBezTo>
                    <a:pt x="8040" y="10587"/>
                    <a:pt x="8040" y="10454"/>
                    <a:pt x="8007" y="10320"/>
                  </a:cubicBezTo>
                  <a:cubicBezTo>
                    <a:pt x="8007" y="10220"/>
                    <a:pt x="7940" y="10053"/>
                    <a:pt x="7940" y="9920"/>
                  </a:cubicBezTo>
                  <a:cubicBezTo>
                    <a:pt x="7940" y="9787"/>
                    <a:pt x="7907" y="9653"/>
                    <a:pt x="7907" y="9520"/>
                  </a:cubicBezTo>
                  <a:lnTo>
                    <a:pt x="7907" y="9486"/>
                  </a:lnTo>
                  <a:lnTo>
                    <a:pt x="7907" y="9386"/>
                  </a:lnTo>
                  <a:cubicBezTo>
                    <a:pt x="7907" y="9119"/>
                    <a:pt x="7873" y="8919"/>
                    <a:pt x="7873" y="8652"/>
                  </a:cubicBezTo>
                  <a:lnTo>
                    <a:pt x="7873" y="7818"/>
                  </a:lnTo>
                  <a:lnTo>
                    <a:pt x="7873" y="7452"/>
                  </a:lnTo>
                  <a:cubicBezTo>
                    <a:pt x="7907" y="6151"/>
                    <a:pt x="8073" y="4750"/>
                    <a:pt x="8073" y="3415"/>
                  </a:cubicBezTo>
                  <a:cubicBezTo>
                    <a:pt x="8073" y="2748"/>
                    <a:pt x="7973" y="2081"/>
                    <a:pt x="7807" y="1447"/>
                  </a:cubicBezTo>
                  <a:cubicBezTo>
                    <a:pt x="7740" y="1114"/>
                    <a:pt x="7640" y="780"/>
                    <a:pt x="7473" y="513"/>
                  </a:cubicBezTo>
                  <a:cubicBezTo>
                    <a:pt x="7440" y="480"/>
                    <a:pt x="7406" y="413"/>
                    <a:pt x="7373" y="346"/>
                  </a:cubicBezTo>
                  <a:lnTo>
                    <a:pt x="7239" y="246"/>
                  </a:lnTo>
                  <a:lnTo>
                    <a:pt x="7106" y="113"/>
                  </a:lnTo>
                  <a:cubicBezTo>
                    <a:pt x="6981" y="38"/>
                    <a:pt x="6837" y="0"/>
                    <a:pt x="66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24"/>
            <p:cNvSpPr/>
            <p:nvPr/>
          </p:nvSpPr>
          <p:spPr>
            <a:xfrm>
              <a:off x="4892000" y="1124575"/>
              <a:ext cx="434500" cy="295100"/>
            </a:xfrm>
            <a:custGeom>
              <a:avLst/>
              <a:gdLst/>
              <a:ahLst/>
              <a:cxnLst/>
              <a:rect l="l" t="t" r="r" b="b"/>
              <a:pathLst>
                <a:path w="17380" h="11804" extrusionOk="0">
                  <a:moveTo>
                    <a:pt x="701" y="1"/>
                  </a:moveTo>
                  <a:lnTo>
                    <a:pt x="567" y="234"/>
                  </a:lnTo>
                  <a:cubicBezTo>
                    <a:pt x="0" y="1735"/>
                    <a:pt x="1368" y="2603"/>
                    <a:pt x="2569" y="3070"/>
                  </a:cubicBezTo>
                  <a:cubicBezTo>
                    <a:pt x="2736" y="3170"/>
                    <a:pt x="2902" y="3203"/>
                    <a:pt x="3036" y="3236"/>
                  </a:cubicBezTo>
                  <a:cubicBezTo>
                    <a:pt x="3169" y="3270"/>
                    <a:pt x="3303" y="3336"/>
                    <a:pt x="3369" y="3370"/>
                  </a:cubicBezTo>
                  <a:cubicBezTo>
                    <a:pt x="3503" y="3403"/>
                    <a:pt x="3570" y="3403"/>
                    <a:pt x="3670" y="3437"/>
                  </a:cubicBezTo>
                  <a:cubicBezTo>
                    <a:pt x="3736" y="3503"/>
                    <a:pt x="3836" y="3503"/>
                    <a:pt x="3903" y="3537"/>
                  </a:cubicBezTo>
                  <a:cubicBezTo>
                    <a:pt x="5171" y="3870"/>
                    <a:pt x="6338" y="4170"/>
                    <a:pt x="7539" y="4771"/>
                  </a:cubicBezTo>
                  <a:cubicBezTo>
                    <a:pt x="8340" y="5204"/>
                    <a:pt x="9074" y="5671"/>
                    <a:pt x="9741" y="6239"/>
                  </a:cubicBezTo>
                  <a:cubicBezTo>
                    <a:pt x="11208" y="7406"/>
                    <a:pt x="12476" y="8840"/>
                    <a:pt x="13677" y="10375"/>
                  </a:cubicBezTo>
                  <a:cubicBezTo>
                    <a:pt x="14044" y="10875"/>
                    <a:pt x="14477" y="11409"/>
                    <a:pt x="14978" y="11676"/>
                  </a:cubicBezTo>
                  <a:cubicBezTo>
                    <a:pt x="15154" y="11764"/>
                    <a:pt x="15320" y="11803"/>
                    <a:pt x="15477" y="11803"/>
                  </a:cubicBezTo>
                  <a:cubicBezTo>
                    <a:pt x="16212" y="11803"/>
                    <a:pt x="16732" y="10933"/>
                    <a:pt x="16979" y="10108"/>
                  </a:cubicBezTo>
                  <a:cubicBezTo>
                    <a:pt x="17046" y="9908"/>
                    <a:pt x="17079" y="9708"/>
                    <a:pt x="17146" y="9441"/>
                  </a:cubicBezTo>
                  <a:lnTo>
                    <a:pt x="17146" y="9407"/>
                  </a:lnTo>
                  <a:cubicBezTo>
                    <a:pt x="17379" y="7840"/>
                    <a:pt x="17013" y="6105"/>
                    <a:pt x="16479" y="4604"/>
                  </a:cubicBezTo>
                  <a:cubicBezTo>
                    <a:pt x="16479" y="4571"/>
                    <a:pt x="16412" y="4537"/>
                    <a:pt x="16412" y="4504"/>
                  </a:cubicBezTo>
                  <a:lnTo>
                    <a:pt x="16412" y="4437"/>
                  </a:lnTo>
                  <a:cubicBezTo>
                    <a:pt x="16212" y="3837"/>
                    <a:pt x="16012" y="3336"/>
                    <a:pt x="15878" y="2669"/>
                  </a:cubicBezTo>
                  <a:cubicBezTo>
                    <a:pt x="15845" y="2536"/>
                    <a:pt x="15745" y="1402"/>
                    <a:pt x="15678" y="1335"/>
                  </a:cubicBezTo>
                  <a:cubicBezTo>
                    <a:pt x="13744" y="668"/>
                    <a:pt x="11742" y="334"/>
                    <a:pt x="9707" y="234"/>
                  </a:cubicBezTo>
                  <a:cubicBezTo>
                    <a:pt x="9473" y="227"/>
                    <a:pt x="9239" y="223"/>
                    <a:pt x="9006" y="223"/>
                  </a:cubicBezTo>
                  <a:cubicBezTo>
                    <a:pt x="7112" y="223"/>
                    <a:pt x="5244" y="467"/>
                    <a:pt x="3403" y="1001"/>
                  </a:cubicBezTo>
                  <a:cubicBezTo>
                    <a:pt x="3019" y="1111"/>
                    <a:pt x="2585" y="1221"/>
                    <a:pt x="2173" y="1221"/>
                  </a:cubicBezTo>
                  <a:cubicBezTo>
                    <a:pt x="1832" y="1221"/>
                    <a:pt x="1506" y="1146"/>
                    <a:pt x="1235" y="935"/>
                  </a:cubicBezTo>
                  <a:cubicBezTo>
                    <a:pt x="968" y="735"/>
                    <a:pt x="768" y="368"/>
                    <a:pt x="7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4"/>
            <p:cNvSpPr/>
            <p:nvPr/>
          </p:nvSpPr>
          <p:spPr>
            <a:xfrm>
              <a:off x="4876975" y="1577850"/>
              <a:ext cx="326925" cy="371600"/>
            </a:xfrm>
            <a:custGeom>
              <a:avLst/>
              <a:gdLst/>
              <a:ahLst/>
              <a:cxnLst/>
              <a:rect l="l" t="t" r="r" b="b"/>
              <a:pathLst>
                <a:path w="13077" h="14864" extrusionOk="0">
                  <a:moveTo>
                    <a:pt x="9771" y="1"/>
                  </a:moveTo>
                  <a:cubicBezTo>
                    <a:pt x="9287" y="1"/>
                    <a:pt x="8740" y="531"/>
                    <a:pt x="8340" y="817"/>
                  </a:cubicBezTo>
                  <a:cubicBezTo>
                    <a:pt x="7784" y="1218"/>
                    <a:pt x="7314" y="1591"/>
                    <a:pt x="6665" y="1591"/>
                  </a:cubicBezTo>
                  <a:cubicBezTo>
                    <a:pt x="6613" y="1591"/>
                    <a:pt x="6560" y="1589"/>
                    <a:pt x="6506" y="1584"/>
                  </a:cubicBezTo>
                  <a:cubicBezTo>
                    <a:pt x="5670" y="1500"/>
                    <a:pt x="4338" y="894"/>
                    <a:pt x="3197" y="894"/>
                  </a:cubicBezTo>
                  <a:cubicBezTo>
                    <a:pt x="2515" y="894"/>
                    <a:pt x="1901" y="1110"/>
                    <a:pt x="1502" y="1784"/>
                  </a:cubicBezTo>
                  <a:cubicBezTo>
                    <a:pt x="1135" y="2418"/>
                    <a:pt x="1569" y="3085"/>
                    <a:pt x="1569" y="3719"/>
                  </a:cubicBezTo>
                  <a:cubicBezTo>
                    <a:pt x="1569" y="4753"/>
                    <a:pt x="1469" y="5720"/>
                    <a:pt x="1235" y="6721"/>
                  </a:cubicBezTo>
                  <a:cubicBezTo>
                    <a:pt x="1068" y="7388"/>
                    <a:pt x="735" y="7955"/>
                    <a:pt x="501" y="8589"/>
                  </a:cubicBezTo>
                  <a:cubicBezTo>
                    <a:pt x="401" y="8589"/>
                    <a:pt x="401" y="8656"/>
                    <a:pt x="335" y="8722"/>
                  </a:cubicBezTo>
                  <a:cubicBezTo>
                    <a:pt x="1" y="9923"/>
                    <a:pt x="1068" y="10323"/>
                    <a:pt x="1969" y="10490"/>
                  </a:cubicBezTo>
                  <a:cubicBezTo>
                    <a:pt x="2102" y="10557"/>
                    <a:pt x="2236" y="10557"/>
                    <a:pt x="2336" y="10557"/>
                  </a:cubicBezTo>
                  <a:cubicBezTo>
                    <a:pt x="2436" y="10557"/>
                    <a:pt x="2503" y="10557"/>
                    <a:pt x="2603" y="10590"/>
                  </a:cubicBezTo>
                  <a:lnTo>
                    <a:pt x="3103" y="10590"/>
                  </a:lnTo>
                  <a:cubicBezTo>
                    <a:pt x="4071" y="10624"/>
                    <a:pt x="4971" y="10557"/>
                    <a:pt x="5872" y="10790"/>
                  </a:cubicBezTo>
                  <a:lnTo>
                    <a:pt x="5939" y="10790"/>
                  </a:lnTo>
                  <a:cubicBezTo>
                    <a:pt x="5972" y="10790"/>
                    <a:pt x="6072" y="10824"/>
                    <a:pt x="6105" y="10824"/>
                  </a:cubicBezTo>
                  <a:lnTo>
                    <a:pt x="6339" y="10957"/>
                  </a:lnTo>
                  <a:cubicBezTo>
                    <a:pt x="6706" y="11124"/>
                    <a:pt x="7106" y="11391"/>
                    <a:pt x="7473" y="11624"/>
                  </a:cubicBezTo>
                  <a:cubicBezTo>
                    <a:pt x="8607" y="12258"/>
                    <a:pt x="9641" y="13125"/>
                    <a:pt x="10642" y="14093"/>
                  </a:cubicBezTo>
                  <a:cubicBezTo>
                    <a:pt x="10975" y="14393"/>
                    <a:pt x="11276" y="14760"/>
                    <a:pt x="11676" y="14827"/>
                  </a:cubicBezTo>
                  <a:cubicBezTo>
                    <a:pt x="11758" y="14851"/>
                    <a:pt x="11836" y="14863"/>
                    <a:pt x="11910" y="14863"/>
                  </a:cubicBezTo>
                  <a:cubicBezTo>
                    <a:pt x="12538" y="14863"/>
                    <a:pt x="12921" y="14041"/>
                    <a:pt x="13010" y="13326"/>
                  </a:cubicBezTo>
                  <a:cubicBezTo>
                    <a:pt x="13077" y="13159"/>
                    <a:pt x="13077" y="12992"/>
                    <a:pt x="13077" y="12792"/>
                  </a:cubicBezTo>
                  <a:cubicBezTo>
                    <a:pt x="13077" y="12625"/>
                    <a:pt x="13077" y="12458"/>
                    <a:pt x="13010" y="12291"/>
                  </a:cubicBezTo>
                  <a:cubicBezTo>
                    <a:pt x="13010" y="12091"/>
                    <a:pt x="12977" y="11891"/>
                    <a:pt x="12944" y="11658"/>
                  </a:cubicBezTo>
                  <a:cubicBezTo>
                    <a:pt x="12910" y="11458"/>
                    <a:pt x="12843" y="11257"/>
                    <a:pt x="12810" y="11091"/>
                  </a:cubicBezTo>
                  <a:cubicBezTo>
                    <a:pt x="12643" y="10423"/>
                    <a:pt x="12410" y="9790"/>
                    <a:pt x="12143" y="9223"/>
                  </a:cubicBezTo>
                  <a:cubicBezTo>
                    <a:pt x="12110" y="9123"/>
                    <a:pt x="12010" y="8989"/>
                    <a:pt x="11976" y="8922"/>
                  </a:cubicBezTo>
                  <a:cubicBezTo>
                    <a:pt x="11943" y="8889"/>
                    <a:pt x="11943" y="8789"/>
                    <a:pt x="11909" y="8756"/>
                  </a:cubicBezTo>
                  <a:cubicBezTo>
                    <a:pt x="11909" y="8722"/>
                    <a:pt x="11843" y="8722"/>
                    <a:pt x="11843" y="8722"/>
                  </a:cubicBezTo>
                  <a:lnTo>
                    <a:pt x="11709" y="8455"/>
                  </a:lnTo>
                  <a:cubicBezTo>
                    <a:pt x="11676" y="8322"/>
                    <a:pt x="11643" y="8222"/>
                    <a:pt x="11609" y="8122"/>
                  </a:cubicBezTo>
                  <a:cubicBezTo>
                    <a:pt x="11543" y="8055"/>
                    <a:pt x="11543" y="7955"/>
                    <a:pt x="11509" y="7922"/>
                  </a:cubicBezTo>
                  <a:cubicBezTo>
                    <a:pt x="11476" y="7822"/>
                    <a:pt x="11476" y="7755"/>
                    <a:pt x="11442" y="7621"/>
                  </a:cubicBezTo>
                  <a:cubicBezTo>
                    <a:pt x="11376" y="7555"/>
                    <a:pt x="11376" y="7421"/>
                    <a:pt x="11342" y="7288"/>
                  </a:cubicBezTo>
                  <a:cubicBezTo>
                    <a:pt x="11342" y="7221"/>
                    <a:pt x="11309" y="7121"/>
                    <a:pt x="11309" y="7054"/>
                  </a:cubicBezTo>
                  <a:lnTo>
                    <a:pt x="11309" y="6988"/>
                  </a:lnTo>
                  <a:lnTo>
                    <a:pt x="11309" y="6921"/>
                  </a:lnTo>
                  <a:cubicBezTo>
                    <a:pt x="11276" y="6754"/>
                    <a:pt x="11276" y="6554"/>
                    <a:pt x="11242" y="6387"/>
                  </a:cubicBezTo>
                  <a:cubicBezTo>
                    <a:pt x="11176" y="6154"/>
                    <a:pt x="11176" y="5954"/>
                    <a:pt x="11142" y="5753"/>
                  </a:cubicBezTo>
                  <a:cubicBezTo>
                    <a:pt x="11142" y="5653"/>
                    <a:pt x="11142" y="5553"/>
                    <a:pt x="11109" y="5453"/>
                  </a:cubicBezTo>
                  <a:cubicBezTo>
                    <a:pt x="11009" y="4453"/>
                    <a:pt x="11042" y="3385"/>
                    <a:pt x="10942" y="2384"/>
                  </a:cubicBezTo>
                  <a:cubicBezTo>
                    <a:pt x="10842" y="1884"/>
                    <a:pt x="10775" y="1384"/>
                    <a:pt x="10609" y="917"/>
                  </a:cubicBezTo>
                  <a:cubicBezTo>
                    <a:pt x="10508" y="650"/>
                    <a:pt x="10442" y="450"/>
                    <a:pt x="10308" y="283"/>
                  </a:cubicBezTo>
                  <a:cubicBezTo>
                    <a:pt x="10275" y="250"/>
                    <a:pt x="10275" y="216"/>
                    <a:pt x="10242" y="149"/>
                  </a:cubicBezTo>
                  <a:cubicBezTo>
                    <a:pt x="10175" y="116"/>
                    <a:pt x="10142" y="116"/>
                    <a:pt x="10142" y="83"/>
                  </a:cubicBezTo>
                  <a:cubicBezTo>
                    <a:pt x="10108" y="49"/>
                    <a:pt x="10075" y="49"/>
                    <a:pt x="10008" y="49"/>
                  </a:cubicBezTo>
                  <a:cubicBezTo>
                    <a:pt x="9931" y="16"/>
                    <a:pt x="9852" y="1"/>
                    <a:pt x="97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4"/>
            <p:cNvSpPr/>
            <p:nvPr/>
          </p:nvSpPr>
          <p:spPr>
            <a:xfrm>
              <a:off x="4864475" y="1677350"/>
              <a:ext cx="222850" cy="97025"/>
            </a:xfrm>
            <a:custGeom>
              <a:avLst/>
              <a:gdLst/>
              <a:ahLst/>
              <a:cxnLst/>
              <a:rect l="l" t="t" r="r" b="b"/>
              <a:pathLst>
                <a:path w="8914" h="3881" extrusionOk="0">
                  <a:moveTo>
                    <a:pt x="2075" y="1"/>
                  </a:moveTo>
                  <a:cubicBezTo>
                    <a:pt x="881" y="1"/>
                    <a:pt x="1" y="213"/>
                    <a:pt x="1" y="639"/>
                  </a:cubicBezTo>
                  <a:cubicBezTo>
                    <a:pt x="1" y="1340"/>
                    <a:pt x="2736" y="606"/>
                    <a:pt x="4737" y="1707"/>
                  </a:cubicBezTo>
                  <a:cubicBezTo>
                    <a:pt x="5671" y="2174"/>
                    <a:pt x="6472" y="3575"/>
                    <a:pt x="7406" y="3875"/>
                  </a:cubicBezTo>
                  <a:cubicBezTo>
                    <a:pt x="7435" y="3879"/>
                    <a:pt x="7464" y="3881"/>
                    <a:pt x="7493" y="3881"/>
                  </a:cubicBezTo>
                  <a:cubicBezTo>
                    <a:pt x="8201" y="3881"/>
                    <a:pt x="8914" y="2746"/>
                    <a:pt x="8273" y="2074"/>
                  </a:cubicBezTo>
                  <a:cubicBezTo>
                    <a:pt x="7435" y="698"/>
                    <a:pt x="4240" y="1"/>
                    <a:pt x="20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4"/>
            <p:cNvSpPr/>
            <p:nvPr/>
          </p:nvSpPr>
          <p:spPr>
            <a:xfrm>
              <a:off x="5024600" y="1581075"/>
              <a:ext cx="179300" cy="371500"/>
            </a:xfrm>
            <a:custGeom>
              <a:avLst/>
              <a:gdLst/>
              <a:ahLst/>
              <a:cxnLst/>
              <a:rect l="l" t="t" r="r" b="b"/>
              <a:pathLst>
                <a:path w="7172" h="14860" extrusionOk="0">
                  <a:moveTo>
                    <a:pt x="3970" y="1"/>
                  </a:moveTo>
                  <a:cubicBezTo>
                    <a:pt x="3881" y="1"/>
                    <a:pt x="3775" y="24"/>
                    <a:pt x="3669" y="87"/>
                  </a:cubicBezTo>
                  <a:cubicBezTo>
                    <a:pt x="3603" y="87"/>
                    <a:pt x="3569" y="121"/>
                    <a:pt x="3569" y="121"/>
                  </a:cubicBezTo>
                  <a:lnTo>
                    <a:pt x="3836" y="254"/>
                  </a:lnTo>
                  <a:cubicBezTo>
                    <a:pt x="4036" y="454"/>
                    <a:pt x="4070" y="821"/>
                    <a:pt x="4036" y="1188"/>
                  </a:cubicBezTo>
                  <a:cubicBezTo>
                    <a:pt x="3903" y="2489"/>
                    <a:pt x="3269" y="3690"/>
                    <a:pt x="2602" y="4791"/>
                  </a:cubicBezTo>
                  <a:cubicBezTo>
                    <a:pt x="2102" y="5591"/>
                    <a:pt x="1535" y="6358"/>
                    <a:pt x="1068" y="7259"/>
                  </a:cubicBezTo>
                  <a:cubicBezTo>
                    <a:pt x="901" y="7526"/>
                    <a:pt x="767" y="7826"/>
                    <a:pt x="667" y="8126"/>
                  </a:cubicBezTo>
                  <a:cubicBezTo>
                    <a:pt x="267" y="8827"/>
                    <a:pt x="67" y="9727"/>
                    <a:pt x="0" y="10761"/>
                  </a:cubicBezTo>
                  <a:cubicBezTo>
                    <a:pt x="67" y="10795"/>
                    <a:pt x="100" y="10795"/>
                    <a:pt x="200" y="10828"/>
                  </a:cubicBezTo>
                  <a:lnTo>
                    <a:pt x="434" y="10962"/>
                  </a:lnTo>
                  <a:cubicBezTo>
                    <a:pt x="834" y="11128"/>
                    <a:pt x="1201" y="11362"/>
                    <a:pt x="1568" y="11629"/>
                  </a:cubicBezTo>
                  <a:cubicBezTo>
                    <a:pt x="2702" y="12229"/>
                    <a:pt x="3736" y="13130"/>
                    <a:pt x="4737" y="14097"/>
                  </a:cubicBezTo>
                  <a:cubicBezTo>
                    <a:pt x="5070" y="14364"/>
                    <a:pt x="5371" y="14764"/>
                    <a:pt x="5771" y="14831"/>
                  </a:cubicBezTo>
                  <a:cubicBezTo>
                    <a:pt x="5845" y="14850"/>
                    <a:pt x="5915" y="14859"/>
                    <a:pt x="5983" y="14859"/>
                  </a:cubicBezTo>
                  <a:cubicBezTo>
                    <a:pt x="6624" y="14859"/>
                    <a:pt x="7015" y="14054"/>
                    <a:pt x="7105" y="13330"/>
                  </a:cubicBezTo>
                  <a:cubicBezTo>
                    <a:pt x="7172" y="13163"/>
                    <a:pt x="7172" y="12996"/>
                    <a:pt x="7172" y="12796"/>
                  </a:cubicBezTo>
                  <a:cubicBezTo>
                    <a:pt x="7172" y="12629"/>
                    <a:pt x="7172" y="12463"/>
                    <a:pt x="7105" y="12296"/>
                  </a:cubicBezTo>
                  <a:cubicBezTo>
                    <a:pt x="7105" y="12096"/>
                    <a:pt x="7072" y="11862"/>
                    <a:pt x="7039" y="11662"/>
                  </a:cubicBezTo>
                  <a:cubicBezTo>
                    <a:pt x="7005" y="11462"/>
                    <a:pt x="6938" y="11262"/>
                    <a:pt x="6905" y="11095"/>
                  </a:cubicBezTo>
                  <a:cubicBezTo>
                    <a:pt x="6738" y="10428"/>
                    <a:pt x="6505" y="9794"/>
                    <a:pt x="6238" y="9194"/>
                  </a:cubicBezTo>
                  <a:cubicBezTo>
                    <a:pt x="6205" y="9127"/>
                    <a:pt x="6105" y="8994"/>
                    <a:pt x="6071" y="8927"/>
                  </a:cubicBezTo>
                  <a:cubicBezTo>
                    <a:pt x="6038" y="8860"/>
                    <a:pt x="6038" y="8793"/>
                    <a:pt x="6004" y="8760"/>
                  </a:cubicBezTo>
                  <a:cubicBezTo>
                    <a:pt x="6004" y="8693"/>
                    <a:pt x="5938" y="8693"/>
                    <a:pt x="5938" y="8693"/>
                  </a:cubicBezTo>
                  <a:lnTo>
                    <a:pt x="5838" y="8460"/>
                  </a:lnTo>
                  <a:cubicBezTo>
                    <a:pt x="5771" y="8326"/>
                    <a:pt x="5738" y="8193"/>
                    <a:pt x="5704" y="8126"/>
                  </a:cubicBezTo>
                  <a:cubicBezTo>
                    <a:pt x="5671" y="8026"/>
                    <a:pt x="5671" y="7959"/>
                    <a:pt x="5604" y="7926"/>
                  </a:cubicBezTo>
                  <a:cubicBezTo>
                    <a:pt x="5571" y="7826"/>
                    <a:pt x="5571" y="7759"/>
                    <a:pt x="5537" y="7626"/>
                  </a:cubicBezTo>
                  <a:cubicBezTo>
                    <a:pt x="5504" y="7526"/>
                    <a:pt x="5504" y="7426"/>
                    <a:pt x="5437" y="7292"/>
                  </a:cubicBezTo>
                  <a:cubicBezTo>
                    <a:pt x="5437" y="7192"/>
                    <a:pt x="5404" y="7126"/>
                    <a:pt x="5404" y="7025"/>
                  </a:cubicBezTo>
                  <a:lnTo>
                    <a:pt x="5404" y="6992"/>
                  </a:lnTo>
                  <a:lnTo>
                    <a:pt x="5404" y="6925"/>
                  </a:lnTo>
                  <a:cubicBezTo>
                    <a:pt x="5371" y="6759"/>
                    <a:pt x="5371" y="6525"/>
                    <a:pt x="5337" y="6358"/>
                  </a:cubicBezTo>
                  <a:cubicBezTo>
                    <a:pt x="5271" y="6158"/>
                    <a:pt x="5271" y="5958"/>
                    <a:pt x="5237" y="5758"/>
                  </a:cubicBezTo>
                  <a:cubicBezTo>
                    <a:pt x="5237" y="5658"/>
                    <a:pt x="5237" y="5524"/>
                    <a:pt x="5204" y="5458"/>
                  </a:cubicBezTo>
                  <a:cubicBezTo>
                    <a:pt x="5104" y="4457"/>
                    <a:pt x="5171" y="3356"/>
                    <a:pt x="5037" y="2355"/>
                  </a:cubicBezTo>
                  <a:cubicBezTo>
                    <a:pt x="4937" y="1855"/>
                    <a:pt x="4870" y="1355"/>
                    <a:pt x="4704" y="921"/>
                  </a:cubicBezTo>
                  <a:cubicBezTo>
                    <a:pt x="4603" y="654"/>
                    <a:pt x="4537" y="454"/>
                    <a:pt x="4403" y="287"/>
                  </a:cubicBezTo>
                  <a:cubicBezTo>
                    <a:pt x="4370" y="254"/>
                    <a:pt x="4370" y="187"/>
                    <a:pt x="4337" y="154"/>
                  </a:cubicBezTo>
                  <a:cubicBezTo>
                    <a:pt x="4270" y="121"/>
                    <a:pt x="4237" y="121"/>
                    <a:pt x="4237" y="87"/>
                  </a:cubicBezTo>
                  <a:cubicBezTo>
                    <a:pt x="4203" y="20"/>
                    <a:pt x="4170" y="20"/>
                    <a:pt x="4103" y="20"/>
                  </a:cubicBezTo>
                  <a:cubicBezTo>
                    <a:pt x="4067" y="8"/>
                    <a:pt x="4021" y="1"/>
                    <a:pt x="39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24"/>
            <p:cNvSpPr/>
            <p:nvPr/>
          </p:nvSpPr>
          <p:spPr>
            <a:xfrm>
              <a:off x="4878650" y="1750525"/>
              <a:ext cx="326100" cy="200350"/>
            </a:xfrm>
            <a:custGeom>
              <a:avLst/>
              <a:gdLst/>
              <a:ahLst/>
              <a:cxnLst/>
              <a:rect l="l" t="t" r="r" b="b"/>
              <a:pathLst>
                <a:path w="13044" h="8014" extrusionOk="0">
                  <a:moveTo>
                    <a:pt x="9864" y="0"/>
                  </a:moveTo>
                  <a:cubicBezTo>
                    <a:pt x="8885" y="0"/>
                    <a:pt x="7895" y="112"/>
                    <a:pt x="6906" y="314"/>
                  </a:cubicBezTo>
                  <a:cubicBezTo>
                    <a:pt x="5371" y="581"/>
                    <a:pt x="3870" y="1181"/>
                    <a:pt x="2436" y="1982"/>
                  </a:cubicBezTo>
                  <a:cubicBezTo>
                    <a:pt x="2062" y="2181"/>
                    <a:pt x="1651" y="2400"/>
                    <a:pt x="1258" y="2400"/>
                  </a:cubicBezTo>
                  <a:cubicBezTo>
                    <a:pt x="1125" y="2400"/>
                    <a:pt x="994" y="2375"/>
                    <a:pt x="868" y="2316"/>
                  </a:cubicBezTo>
                  <a:cubicBezTo>
                    <a:pt x="668" y="2182"/>
                    <a:pt x="501" y="1915"/>
                    <a:pt x="401" y="1682"/>
                  </a:cubicBezTo>
                  <a:cubicBezTo>
                    <a:pt x="368" y="1715"/>
                    <a:pt x="368" y="1815"/>
                    <a:pt x="368" y="1882"/>
                  </a:cubicBezTo>
                  <a:cubicBezTo>
                    <a:pt x="1" y="3049"/>
                    <a:pt x="1035" y="3483"/>
                    <a:pt x="1935" y="3650"/>
                  </a:cubicBezTo>
                  <a:cubicBezTo>
                    <a:pt x="2069" y="3683"/>
                    <a:pt x="2202" y="3683"/>
                    <a:pt x="2336" y="3683"/>
                  </a:cubicBezTo>
                  <a:cubicBezTo>
                    <a:pt x="2402" y="3683"/>
                    <a:pt x="2469" y="3683"/>
                    <a:pt x="2569" y="3717"/>
                  </a:cubicBezTo>
                  <a:lnTo>
                    <a:pt x="3003" y="3717"/>
                  </a:lnTo>
                  <a:cubicBezTo>
                    <a:pt x="3903" y="3750"/>
                    <a:pt x="4771" y="3750"/>
                    <a:pt x="5705" y="4050"/>
                  </a:cubicBezTo>
                  <a:cubicBezTo>
                    <a:pt x="6272" y="4217"/>
                    <a:pt x="6872" y="4484"/>
                    <a:pt x="7406" y="4751"/>
                  </a:cubicBezTo>
                  <a:cubicBezTo>
                    <a:pt x="8540" y="5384"/>
                    <a:pt x="9574" y="6252"/>
                    <a:pt x="10575" y="7219"/>
                  </a:cubicBezTo>
                  <a:cubicBezTo>
                    <a:pt x="10908" y="7519"/>
                    <a:pt x="11209" y="7886"/>
                    <a:pt x="11609" y="7986"/>
                  </a:cubicBezTo>
                  <a:cubicBezTo>
                    <a:pt x="11681" y="8005"/>
                    <a:pt x="11749" y="8014"/>
                    <a:pt x="11816" y="8014"/>
                  </a:cubicBezTo>
                  <a:cubicBezTo>
                    <a:pt x="12460" y="8014"/>
                    <a:pt x="12853" y="7181"/>
                    <a:pt x="12943" y="6485"/>
                  </a:cubicBezTo>
                  <a:cubicBezTo>
                    <a:pt x="13010" y="6318"/>
                    <a:pt x="13010" y="6152"/>
                    <a:pt x="13010" y="5918"/>
                  </a:cubicBezTo>
                  <a:cubicBezTo>
                    <a:pt x="13043" y="4684"/>
                    <a:pt x="12610" y="3483"/>
                    <a:pt x="12109" y="2416"/>
                  </a:cubicBezTo>
                  <a:cubicBezTo>
                    <a:pt x="12109" y="2382"/>
                    <a:pt x="12076" y="2382"/>
                    <a:pt x="12076" y="2349"/>
                  </a:cubicBezTo>
                  <a:cubicBezTo>
                    <a:pt x="11876" y="1915"/>
                    <a:pt x="11709" y="1548"/>
                    <a:pt x="11576" y="1081"/>
                  </a:cubicBezTo>
                  <a:cubicBezTo>
                    <a:pt x="11542" y="1015"/>
                    <a:pt x="11375" y="147"/>
                    <a:pt x="11275" y="81"/>
                  </a:cubicBezTo>
                  <a:cubicBezTo>
                    <a:pt x="10808" y="26"/>
                    <a:pt x="10337" y="0"/>
                    <a:pt x="98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24"/>
            <p:cNvSpPr/>
            <p:nvPr/>
          </p:nvSpPr>
          <p:spPr>
            <a:xfrm>
              <a:off x="5415500" y="1860950"/>
              <a:ext cx="558950" cy="630150"/>
            </a:xfrm>
            <a:custGeom>
              <a:avLst/>
              <a:gdLst/>
              <a:ahLst/>
              <a:cxnLst/>
              <a:rect l="l" t="t" r="r" b="b"/>
              <a:pathLst>
                <a:path w="22358" h="25206" extrusionOk="0">
                  <a:moveTo>
                    <a:pt x="22358" y="0"/>
                  </a:moveTo>
                  <a:lnTo>
                    <a:pt x="22358" y="0"/>
                  </a:lnTo>
                  <a:cubicBezTo>
                    <a:pt x="19089" y="1068"/>
                    <a:pt x="15820" y="2302"/>
                    <a:pt x="12618" y="3803"/>
                  </a:cubicBezTo>
                  <a:cubicBezTo>
                    <a:pt x="10750" y="4737"/>
                    <a:pt x="8882" y="5671"/>
                    <a:pt x="7247" y="7005"/>
                  </a:cubicBezTo>
                  <a:cubicBezTo>
                    <a:pt x="4278" y="9474"/>
                    <a:pt x="2410" y="12976"/>
                    <a:pt x="1376" y="16479"/>
                  </a:cubicBezTo>
                  <a:cubicBezTo>
                    <a:pt x="576" y="19147"/>
                    <a:pt x="242" y="21849"/>
                    <a:pt x="42" y="24584"/>
                  </a:cubicBezTo>
                  <a:cubicBezTo>
                    <a:pt x="0" y="24960"/>
                    <a:pt x="298" y="25205"/>
                    <a:pt x="601" y="25205"/>
                  </a:cubicBezTo>
                  <a:cubicBezTo>
                    <a:pt x="781" y="25205"/>
                    <a:pt x="964" y="25118"/>
                    <a:pt x="1076" y="24918"/>
                  </a:cubicBezTo>
                  <a:cubicBezTo>
                    <a:pt x="3545" y="20481"/>
                    <a:pt x="6080" y="16278"/>
                    <a:pt x="9182" y="12142"/>
                  </a:cubicBezTo>
                  <a:cubicBezTo>
                    <a:pt x="12818" y="7339"/>
                    <a:pt x="17121" y="2835"/>
                    <a:pt x="223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4"/>
            <p:cNvSpPr/>
            <p:nvPr/>
          </p:nvSpPr>
          <p:spPr>
            <a:xfrm>
              <a:off x="4846125" y="1958500"/>
              <a:ext cx="582325" cy="527850"/>
            </a:xfrm>
            <a:custGeom>
              <a:avLst/>
              <a:gdLst/>
              <a:ahLst/>
              <a:cxnLst/>
              <a:rect l="l" t="t" r="r" b="b"/>
              <a:pathLst>
                <a:path w="23293" h="21114" extrusionOk="0">
                  <a:moveTo>
                    <a:pt x="1" y="1"/>
                  </a:moveTo>
                  <a:lnTo>
                    <a:pt x="1" y="1"/>
                  </a:lnTo>
                  <a:cubicBezTo>
                    <a:pt x="9874" y="5238"/>
                    <a:pt x="16646" y="11776"/>
                    <a:pt x="22217" y="20849"/>
                  </a:cubicBezTo>
                  <a:cubicBezTo>
                    <a:pt x="22339" y="21033"/>
                    <a:pt x="22520" y="21113"/>
                    <a:pt x="22697" y="21113"/>
                  </a:cubicBezTo>
                  <a:cubicBezTo>
                    <a:pt x="23001" y="21113"/>
                    <a:pt x="23293" y="20875"/>
                    <a:pt x="23251" y="20516"/>
                  </a:cubicBezTo>
                  <a:cubicBezTo>
                    <a:pt x="22083" y="5972"/>
                    <a:pt x="14645" y="390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72" name="Google Shape;2072;p24"/>
          <p:cNvPicPr preferRelativeResize="0"/>
          <p:nvPr/>
        </p:nvPicPr>
        <p:blipFill>
          <a:blip r:embed="rId2">
            <a:alphaModFix amt="51000"/>
          </a:blip>
          <a:stretch>
            <a:fillRect/>
          </a:stretch>
        </p:blipFill>
        <p:spPr>
          <a:xfrm>
            <a:off x="-1387300" y="-1143675"/>
            <a:ext cx="2962825" cy="2650500"/>
          </a:xfrm>
          <a:prstGeom prst="rect">
            <a:avLst/>
          </a:prstGeom>
          <a:noFill/>
          <a:ln>
            <a:noFill/>
          </a:ln>
        </p:spPr>
      </p:pic>
      <p:pic>
        <p:nvPicPr>
          <p:cNvPr id="2073" name="Google Shape;2073;p24"/>
          <p:cNvPicPr preferRelativeResize="0"/>
          <p:nvPr/>
        </p:nvPicPr>
        <p:blipFill>
          <a:blip r:embed="rId2">
            <a:alphaModFix amt="51000"/>
          </a:blip>
          <a:stretch>
            <a:fillRect/>
          </a:stretch>
        </p:blipFill>
        <p:spPr>
          <a:xfrm>
            <a:off x="6076850" y="2407530"/>
            <a:ext cx="3742525" cy="3347995"/>
          </a:xfrm>
          <a:prstGeom prst="rect">
            <a:avLst/>
          </a:prstGeom>
          <a:noFill/>
          <a:ln>
            <a:noFill/>
          </a:ln>
        </p:spPr>
      </p:pic>
      <p:pic>
        <p:nvPicPr>
          <p:cNvPr id="2074" name="Google Shape;2074;p24"/>
          <p:cNvPicPr preferRelativeResize="0"/>
          <p:nvPr/>
        </p:nvPicPr>
        <p:blipFill>
          <a:blip r:embed="rId2">
            <a:alphaModFix amt="51000"/>
          </a:blip>
          <a:stretch>
            <a:fillRect/>
          </a:stretch>
        </p:blipFill>
        <p:spPr>
          <a:xfrm>
            <a:off x="6076850" y="-997375"/>
            <a:ext cx="3742525" cy="334799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six columns">
  <p:cSld name="CUSTOM_5">
    <p:spTree>
      <p:nvGrpSpPr>
        <p:cNvPr id="1" name="Shape 2075"/>
        <p:cNvGrpSpPr/>
        <p:nvPr/>
      </p:nvGrpSpPr>
      <p:grpSpPr>
        <a:xfrm>
          <a:off x="0" y="0"/>
          <a:ext cx="0" cy="0"/>
          <a:chOff x="0" y="0"/>
          <a:chExt cx="0" cy="0"/>
        </a:xfrm>
      </p:grpSpPr>
      <p:grpSp>
        <p:nvGrpSpPr>
          <p:cNvPr id="2076" name="Google Shape;2076;p25"/>
          <p:cNvGrpSpPr/>
          <p:nvPr/>
        </p:nvGrpSpPr>
        <p:grpSpPr>
          <a:xfrm rot="8220563">
            <a:off x="-110731" y="-557136"/>
            <a:ext cx="939578" cy="2149414"/>
            <a:chOff x="5067575" y="3176425"/>
            <a:chExt cx="473000" cy="1081975"/>
          </a:xfrm>
        </p:grpSpPr>
        <p:sp>
          <p:nvSpPr>
            <p:cNvPr id="2077" name="Google Shape;2077;p25"/>
            <p:cNvSpPr/>
            <p:nvPr/>
          </p:nvSpPr>
          <p:spPr>
            <a:xfrm>
              <a:off x="5067875" y="3176425"/>
              <a:ext cx="472700" cy="964425"/>
            </a:xfrm>
            <a:custGeom>
              <a:avLst/>
              <a:gdLst/>
              <a:ahLst/>
              <a:cxnLst/>
              <a:rect l="l" t="t" r="r" b="b"/>
              <a:pathLst>
                <a:path w="18908" h="38577" extrusionOk="0">
                  <a:moveTo>
                    <a:pt x="16122" y="0"/>
                  </a:moveTo>
                  <a:cubicBezTo>
                    <a:pt x="16122" y="0"/>
                    <a:pt x="14824" y="702"/>
                    <a:pt x="11205" y="2381"/>
                  </a:cubicBezTo>
                  <a:cubicBezTo>
                    <a:pt x="7597" y="4060"/>
                    <a:pt x="1" y="11632"/>
                    <a:pt x="2096" y="24360"/>
                  </a:cubicBezTo>
                  <a:cubicBezTo>
                    <a:pt x="4013" y="35981"/>
                    <a:pt x="10502" y="38576"/>
                    <a:pt x="10502" y="38576"/>
                  </a:cubicBezTo>
                  <a:cubicBezTo>
                    <a:pt x="10502" y="38576"/>
                    <a:pt x="18908" y="31849"/>
                    <a:pt x="17848" y="18669"/>
                  </a:cubicBezTo>
                  <a:cubicBezTo>
                    <a:pt x="16741" y="4905"/>
                    <a:pt x="16122" y="0"/>
                    <a:pt x="16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5"/>
            <p:cNvSpPr/>
            <p:nvPr/>
          </p:nvSpPr>
          <p:spPr>
            <a:xfrm>
              <a:off x="5067575" y="3176425"/>
              <a:ext cx="403350" cy="964425"/>
            </a:xfrm>
            <a:custGeom>
              <a:avLst/>
              <a:gdLst/>
              <a:ahLst/>
              <a:cxnLst/>
              <a:rect l="l" t="t" r="r" b="b"/>
              <a:pathLst>
                <a:path w="16134" h="38577" extrusionOk="0">
                  <a:moveTo>
                    <a:pt x="16134" y="0"/>
                  </a:moveTo>
                  <a:cubicBezTo>
                    <a:pt x="16134" y="0"/>
                    <a:pt x="14836" y="703"/>
                    <a:pt x="11217" y="2381"/>
                  </a:cubicBezTo>
                  <a:cubicBezTo>
                    <a:pt x="7609" y="4060"/>
                    <a:pt x="1" y="11632"/>
                    <a:pt x="2096" y="24360"/>
                  </a:cubicBezTo>
                  <a:cubicBezTo>
                    <a:pt x="4013" y="35981"/>
                    <a:pt x="10514" y="38576"/>
                    <a:pt x="10514" y="38576"/>
                  </a:cubicBezTo>
                  <a:cubicBezTo>
                    <a:pt x="10514" y="38576"/>
                    <a:pt x="10597" y="38505"/>
                    <a:pt x="10764" y="38362"/>
                  </a:cubicBezTo>
                  <a:cubicBezTo>
                    <a:pt x="9800" y="35600"/>
                    <a:pt x="8883" y="31897"/>
                    <a:pt x="8181" y="26920"/>
                  </a:cubicBezTo>
                  <a:cubicBezTo>
                    <a:pt x="5526" y="8061"/>
                    <a:pt x="16133" y="1"/>
                    <a:pt x="16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5"/>
            <p:cNvSpPr/>
            <p:nvPr/>
          </p:nvSpPr>
          <p:spPr>
            <a:xfrm>
              <a:off x="5249150" y="3221450"/>
              <a:ext cx="178150" cy="1036950"/>
            </a:xfrm>
            <a:custGeom>
              <a:avLst/>
              <a:gdLst/>
              <a:ahLst/>
              <a:cxnLst/>
              <a:rect l="l" t="t" r="r" b="b"/>
              <a:pathLst>
                <a:path w="7126" h="41478" extrusionOk="0">
                  <a:moveTo>
                    <a:pt x="6845" y="1"/>
                  </a:moveTo>
                  <a:cubicBezTo>
                    <a:pt x="6807" y="1"/>
                    <a:pt x="6771" y="14"/>
                    <a:pt x="6740" y="44"/>
                  </a:cubicBezTo>
                  <a:cubicBezTo>
                    <a:pt x="4358" y="2461"/>
                    <a:pt x="3275" y="5640"/>
                    <a:pt x="2251" y="8807"/>
                  </a:cubicBezTo>
                  <a:cubicBezTo>
                    <a:pt x="1084" y="12332"/>
                    <a:pt x="417" y="16023"/>
                    <a:pt x="275" y="19737"/>
                  </a:cubicBezTo>
                  <a:cubicBezTo>
                    <a:pt x="1" y="27250"/>
                    <a:pt x="751" y="34977"/>
                    <a:pt x="5216" y="41288"/>
                  </a:cubicBezTo>
                  <a:cubicBezTo>
                    <a:pt x="5312" y="41421"/>
                    <a:pt x="5435" y="41477"/>
                    <a:pt x="5556" y="41477"/>
                  </a:cubicBezTo>
                  <a:cubicBezTo>
                    <a:pt x="5900" y="41477"/>
                    <a:pt x="6238" y="41032"/>
                    <a:pt x="5966" y="40645"/>
                  </a:cubicBezTo>
                  <a:cubicBezTo>
                    <a:pt x="1680" y="34537"/>
                    <a:pt x="929" y="26857"/>
                    <a:pt x="1179" y="19606"/>
                  </a:cubicBezTo>
                  <a:cubicBezTo>
                    <a:pt x="1310" y="16070"/>
                    <a:pt x="1751" y="12641"/>
                    <a:pt x="2787" y="9236"/>
                  </a:cubicBezTo>
                  <a:cubicBezTo>
                    <a:pt x="3739" y="6152"/>
                    <a:pt x="4775" y="2735"/>
                    <a:pt x="7014" y="295"/>
                  </a:cubicBezTo>
                  <a:cubicBezTo>
                    <a:pt x="7126" y="173"/>
                    <a:pt x="6981" y="1"/>
                    <a:pt x="6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5"/>
            <p:cNvSpPr/>
            <p:nvPr/>
          </p:nvSpPr>
          <p:spPr>
            <a:xfrm>
              <a:off x="5111350" y="3176425"/>
              <a:ext cx="404525" cy="893625"/>
            </a:xfrm>
            <a:custGeom>
              <a:avLst/>
              <a:gdLst/>
              <a:ahLst/>
              <a:cxnLst/>
              <a:rect l="l" t="t" r="r" b="b"/>
              <a:pathLst>
                <a:path w="16181" h="35745" extrusionOk="0">
                  <a:moveTo>
                    <a:pt x="14383" y="0"/>
                  </a:moveTo>
                  <a:cubicBezTo>
                    <a:pt x="14383" y="0"/>
                    <a:pt x="14264" y="60"/>
                    <a:pt x="14014" y="179"/>
                  </a:cubicBezTo>
                  <a:cubicBezTo>
                    <a:pt x="13347" y="869"/>
                    <a:pt x="12680" y="1560"/>
                    <a:pt x="12002" y="2238"/>
                  </a:cubicBezTo>
                  <a:cubicBezTo>
                    <a:pt x="11983" y="2257"/>
                    <a:pt x="12001" y="2297"/>
                    <a:pt x="12021" y="2297"/>
                  </a:cubicBezTo>
                  <a:cubicBezTo>
                    <a:pt x="12026" y="2297"/>
                    <a:pt x="12032" y="2294"/>
                    <a:pt x="12037" y="2286"/>
                  </a:cubicBezTo>
                  <a:cubicBezTo>
                    <a:pt x="12835" y="1572"/>
                    <a:pt x="13633" y="833"/>
                    <a:pt x="14383" y="60"/>
                  </a:cubicBezTo>
                  <a:cubicBezTo>
                    <a:pt x="14383" y="12"/>
                    <a:pt x="14383" y="0"/>
                    <a:pt x="14383" y="0"/>
                  </a:cubicBezTo>
                  <a:close/>
                  <a:moveTo>
                    <a:pt x="11430" y="1453"/>
                  </a:moveTo>
                  <a:lnTo>
                    <a:pt x="11228" y="1548"/>
                  </a:lnTo>
                  <a:cubicBezTo>
                    <a:pt x="11252" y="1976"/>
                    <a:pt x="11347" y="2417"/>
                    <a:pt x="11621" y="2679"/>
                  </a:cubicBezTo>
                  <a:cubicBezTo>
                    <a:pt x="11636" y="2695"/>
                    <a:pt x="11654" y="2701"/>
                    <a:pt x="11671" y="2701"/>
                  </a:cubicBezTo>
                  <a:cubicBezTo>
                    <a:pt x="11719" y="2701"/>
                    <a:pt x="11764" y="2651"/>
                    <a:pt x="11764" y="2607"/>
                  </a:cubicBezTo>
                  <a:cubicBezTo>
                    <a:pt x="11740" y="2346"/>
                    <a:pt x="11585" y="2096"/>
                    <a:pt x="11525" y="1834"/>
                  </a:cubicBezTo>
                  <a:cubicBezTo>
                    <a:pt x="11490" y="1715"/>
                    <a:pt x="11454" y="1584"/>
                    <a:pt x="11430" y="1453"/>
                  </a:cubicBezTo>
                  <a:close/>
                  <a:moveTo>
                    <a:pt x="14550" y="1429"/>
                  </a:moveTo>
                  <a:cubicBezTo>
                    <a:pt x="13430" y="2643"/>
                    <a:pt x="12121" y="3679"/>
                    <a:pt x="10597" y="4286"/>
                  </a:cubicBezTo>
                  <a:cubicBezTo>
                    <a:pt x="10454" y="3810"/>
                    <a:pt x="10204" y="3358"/>
                    <a:pt x="10061" y="2881"/>
                  </a:cubicBezTo>
                  <a:cubicBezTo>
                    <a:pt x="9978" y="2655"/>
                    <a:pt x="9918" y="2417"/>
                    <a:pt x="9870" y="2191"/>
                  </a:cubicBezTo>
                  <a:lnTo>
                    <a:pt x="9668" y="2286"/>
                  </a:lnTo>
                  <a:cubicBezTo>
                    <a:pt x="9763" y="3048"/>
                    <a:pt x="9989" y="3810"/>
                    <a:pt x="10430" y="4346"/>
                  </a:cubicBezTo>
                  <a:lnTo>
                    <a:pt x="10382" y="4370"/>
                  </a:lnTo>
                  <a:cubicBezTo>
                    <a:pt x="10338" y="4392"/>
                    <a:pt x="10355" y="4454"/>
                    <a:pt x="10396" y="4454"/>
                  </a:cubicBezTo>
                  <a:cubicBezTo>
                    <a:pt x="10399" y="4454"/>
                    <a:pt x="10403" y="4454"/>
                    <a:pt x="10406" y="4453"/>
                  </a:cubicBezTo>
                  <a:cubicBezTo>
                    <a:pt x="11537" y="4286"/>
                    <a:pt x="12573" y="3453"/>
                    <a:pt x="13418" y="2727"/>
                  </a:cubicBezTo>
                  <a:cubicBezTo>
                    <a:pt x="13823" y="2381"/>
                    <a:pt x="14204" y="2000"/>
                    <a:pt x="14561" y="1607"/>
                  </a:cubicBezTo>
                  <a:cubicBezTo>
                    <a:pt x="14561" y="1548"/>
                    <a:pt x="14550" y="1488"/>
                    <a:pt x="14550" y="1429"/>
                  </a:cubicBezTo>
                  <a:close/>
                  <a:moveTo>
                    <a:pt x="14716" y="3084"/>
                  </a:moveTo>
                  <a:cubicBezTo>
                    <a:pt x="14133" y="3679"/>
                    <a:pt x="13514" y="4239"/>
                    <a:pt x="12871" y="4751"/>
                  </a:cubicBezTo>
                  <a:cubicBezTo>
                    <a:pt x="12573" y="4989"/>
                    <a:pt x="10490" y="6584"/>
                    <a:pt x="9608" y="6810"/>
                  </a:cubicBezTo>
                  <a:cubicBezTo>
                    <a:pt x="8882" y="5727"/>
                    <a:pt x="8192" y="4667"/>
                    <a:pt x="7680" y="3489"/>
                  </a:cubicBezTo>
                  <a:lnTo>
                    <a:pt x="7525" y="3596"/>
                  </a:lnTo>
                  <a:cubicBezTo>
                    <a:pt x="7952" y="4760"/>
                    <a:pt x="8522" y="5888"/>
                    <a:pt x="9317" y="6827"/>
                  </a:cubicBezTo>
                  <a:lnTo>
                    <a:pt x="9317" y="6827"/>
                  </a:lnTo>
                  <a:cubicBezTo>
                    <a:pt x="9287" y="6814"/>
                    <a:pt x="9259" y="6793"/>
                    <a:pt x="9239" y="6763"/>
                  </a:cubicBezTo>
                  <a:cubicBezTo>
                    <a:pt x="9235" y="6746"/>
                    <a:pt x="9224" y="6740"/>
                    <a:pt x="9212" y="6740"/>
                  </a:cubicBezTo>
                  <a:cubicBezTo>
                    <a:pt x="9189" y="6740"/>
                    <a:pt x="9164" y="6763"/>
                    <a:pt x="9180" y="6787"/>
                  </a:cubicBezTo>
                  <a:cubicBezTo>
                    <a:pt x="9243" y="6940"/>
                    <a:pt x="9372" y="7003"/>
                    <a:pt x="9542" y="7003"/>
                  </a:cubicBezTo>
                  <a:cubicBezTo>
                    <a:pt x="10270" y="7003"/>
                    <a:pt x="11755" y="5842"/>
                    <a:pt x="12073" y="5620"/>
                  </a:cubicBezTo>
                  <a:cubicBezTo>
                    <a:pt x="13037" y="4977"/>
                    <a:pt x="13930" y="4239"/>
                    <a:pt x="14752" y="3441"/>
                  </a:cubicBezTo>
                  <a:cubicBezTo>
                    <a:pt x="14740" y="3322"/>
                    <a:pt x="14728" y="3203"/>
                    <a:pt x="14716" y="3084"/>
                  </a:cubicBezTo>
                  <a:close/>
                  <a:moveTo>
                    <a:pt x="5668" y="5286"/>
                  </a:moveTo>
                  <a:lnTo>
                    <a:pt x="5548" y="5405"/>
                  </a:lnTo>
                  <a:cubicBezTo>
                    <a:pt x="6084" y="6977"/>
                    <a:pt x="7025" y="8382"/>
                    <a:pt x="8263" y="9489"/>
                  </a:cubicBezTo>
                  <a:lnTo>
                    <a:pt x="8275" y="9489"/>
                  </a:lnTo>
                  <a:cubicBezTo>
                    <a:pt x="8275" y="9501"/>
                    <a:pt x="8287" y="9525"/>
                    <a:pt x="8311" y="9525"/>
                  </a:cubicBezTo>
                  <a:lnTo>
                    <a:pt x="8335" y="9549"/>
                  </a:lnTo>
                  <a:cubicBezTo>
                    <a:pt x="8352" y="9566"/>
                    <a:pt x="8374" y="9574"/>
                    <a:pt x="8397" y="9574"/>
                  </a:cubicBezTo>
                  <a:cubicBezTo>
                    <a:pt x="8437" y="9574"/>
                    <a:pt x="8479" y="9551"/>
                    <a:pt x="8501" y="9513"/>
                  </a:cubicBezTo>
                  <a:cubicBezTo>
                    <a:pt x="11109" y="9430"/>
                    <a:pt x="13311" y="7775"/>
                    <a:pt x="14990" y="5798"/>
                  </a:cubicBezTo>
                  <a:cubicBezTo>
                    <a:pt x="14978" y="5667"/>
                    <a:pt x="14966" y="5536"/>
                    <a:pt x="14954" y="5417"/>
                  </a:cubicBezTo>
                  <a:cubicBezTo>
                    <a:pt x="14300" y="6191"/>
                    <a:pt x="13633" y="6965"/>
                    <a:pt x="12823" y="7620"/>
                  </a:cubicBezTo>
                  <a:cubicBezTo>
                    <a:pt x="11609" y="8596"/>
                    <a:pt x="10109" y="9346"/>
                    <a:pt x="8525" y="9442"/>
                  </a:cubicBezTo>
                  <a:cubicBezTo>
                    <a:pt x="8513" y="9406"/>
                    <a:pt x="8501" y="9370"/>
                    <a:pt x="8477" y="9346"/>
                  </a:cubicBezTo>
                  <a:cubicBezTo>
                    <a:pt x="7227" y="8239"/>
                    <a:pt x="6263" y="6846"/>
                    <a:pt x="5668" y="5286"/>
                  </a:cubicBezTo>
                  <a:close/>
                  <a:moveTo>
                    <a:pt x="3882" y="7489"/>
                  </a:moveTo>
                  <a:lnTo>
                    <a:pt x="3798" y="7596"/>
                  </a:lnTo>
                  <a:cubicBezTo>
                    <a:pt x="4584" y="9430"/>
                    <a:pt x="5656" y="11275"/>
                    <a:pt x="7370" y="12299"/>
                  </a:cubicBezTo>
                  <a:cubicBezTo>
                    <a:pt x="7370" y="12311"/>
                    <a:pt x="7382" y="12323"/>
                    <a:pt x="7394" y="12323"/>
                  </a:cubicBezTo>
                  <a:lnTo>
                    <a:pt x="7406" y="12323"/>
                  </a:lnTo>
                  <a:lnTo>
                    <a:pt x="7489" y="12371"/>
                  </a:lnTo>
                  <a:cubicBezTo>
                    <a:pt x="7502" y="12379"/>
                    <a:pt x="7516" y="12383"/>
                    <a:pt x="7529" y="12383"/>
                  </a:cubicBezTo>
                  <a:cubicBezTo>
                    <a:pt x="7554" y="12383"/>
                    <a:pt x="7577" y="12370"/>
                    <a:pt x="7584" y="12347"/>
                  </a:cubicBezTo>
                  <a:cubicBezTo>
                    <a:pt x="7726" y="12362"/>
                    <a:pt x="7868" y="12369"/>
                    <a:pt x="8008" y="12369"/>
                  </a:cubicBezTo>
                  <a:cubicBezTo>
                    <a:pt x="9783" y="12369"/>
                    <a:pt x="11409" y="11231"/>
                    <a:pt x="12799" y="10216"/>
                  </a:cubicBezTo>
                  <a:cubicBezTo>
                    <a:pt x="13657" y="9596"/>
                    <a:pt x="14466" y="8918"/>
                    <a:pt x="15216" y="8192"/>
                  </a:cubicBezTo>
                  <a:cubicBezTo>
                    <a:pt x="15216" y="8096"/>
                    <a:pt x="15204" y="8001"/>
                    <a:pt x="15193" y="7918"/>
                  </a:cubicBezTo>
                  <a:cubicBezTo>
                    <a:pt x="14538" y="8561"/>
                    <a:pt x="13835" y="9168"/>
                    <a:pt x="13097" y="9739"/>
                  </a:cubicBezTo>
                  <a:cubicBezTo>
                    <a:pt x="11598" y="10892"/>
                    <a:pt x="9754" y="12268"/>
                    <a:pt x="7769" y="12268"/>
                  </a:cubicBezTo>
                  <a:cubicBezTo>
                    <a:pt x="7704" y="12268"/>
                    <a:pt x="7638" y="12266"/>
                    <a:pt x="7573" y="12263"/>
                  </a:cubicBezTo>
                  <a:cubicBezTo>
                    <a:pt x="7573" y="12252"/>
                    <a:pt x="7573" y="12252"/>
                    <a:pt x="7561" y="12252"/>
                  </a:cubicBezTo>
                  <a:cubicBezTo>
                    <a:pt x="6560" y="11466"/>
                    <a:pt x="5715" y="10644"/>
                    <a:pt x="5013" y="9573"/>
                  </a:cubicBezTo>
                  <a:cubicBezTo>
                    <a:pt x="4584" y="8906"/>
                    <a:pt x="4203" y="8203"/>
                    <a:pt x="3882" y="7489"/>
                  </a:cubicBezTo>
                  <a:close/>
                  <a:moveTo>
                    <a:pt x="2203" y="10299"/>
                  </a:moveTo>
                  <a:cubicBezTo>
                    <a:pt x="2179" y="10347"/>
                    <a:pt x="2155" y="10382"/>
                    <a:pt x="2131" y="10430"/>
                  </a:cubicBezTo>
                  <a:cubicBezTo>
                    <a:pt x="2584" y="11168"/>
                    <a:pt x="3108" y="11859"/>
                    <a:pt x="3715" y="12478"/>
                  </a:cubicBezTo>
                  <a:cubicBezTo>
                    <a:pt x="4608" y="13418"/>
                    <a:pt x="5751" y="14418"/>
                    <a:pt x="6977" y="14871"/>
                  </a:cubicBezTo>
                  <a:cubicBezTo>
                    <a:pt x="6983" y="14877"/>
                    <a:pt x="6989" y="14880"/>
                    <a:pt x="6997" y="14880"/>
                  </a:cubicBezTo>
                  <a:cubicBezTo>
                    <a:pt x="7004" y="14880"/>
                    <a:pt x="7013" y="14877"/>
                    <a:pt x="7025" y="14871"/>
                  </a:cubicBezTo>
                  <a:cubicBezTo>
                    <a:pt x="7430" y="15005"/>
                    <a:pt x="7848" y="15064"/>
                    <a:pt x="8273" y="15064"/>
                  </a:cubicBezTo>
                  <a:cubicBezTo>
                    <a:pt x="10071" y="15064"/>
                    <a:pt x="11974" y="14005"/>
                    <a:pt x="13371" y="13109"/>
                  </a:cubicBezTo>
                  <a:cubicBezTo>
                    <a:pt x="14121" y="12633"/>
                    <a:pt x="14835" y="12097"/>
                    <a:pt x="15514" y="11513"/>
                  </a:cubicBezTo>
                  <a:cubicBezTo>
                    <a:pt x="15502" y="11406"/>
                    <a:pt x="15490" y="11299"/>
                    <a:pt x="15490" y="11192"/>
                  </a:cubicBezTo>
                  <a:cubicBezTo>
                    <a:pt x="14883" y="11751"/>
                    <a:pt x="14240" y="12263"/>
                    <a:pt x="13549" y="12716"/>
                  </a:cubicBezTo>
                  <a:cubicBezTo>
                    <a:pt x="12585" y="13371"/>
                    <a:pt x="11561" y="13918"/>
                    <a:pt x="10490" y="14371"/>
                  </a:cubicBezTo>
                  <a:cubicBezTo>
                    <a:pt x="9621" y="14702"/>
                    <a:pt x="8787" y="14825"/>
                    <a:pt x="7915" y="14825"/>
                  </a:cubicBezTo>
                  <a:cubicBezTo>
                    <a:pt x="7627" y="14825"/>
                    <a:pt x="7335" y="14811"/>
                    <a:pt x="7037" y="14788"/>
                  </a:cubicBezTo>
                  <a:cubicBezTo>
                    <a:pt x="7037" y="14788"/>
                    <a:pt x="7025" y="14776"/>
                    <a:pt x="7025" y="14776"/>
                  </a:cubicBezTo>
                  <a:cubicBezTo>
                    <a:pt x="5870" y="13990"/>
                    <a:pt x="4751" y="13335"/>
                    <a:pt x="3763" y="12311"/>
                  </a:cubicBezTo>
                  <a:cubicBezTo>
                    <a:pt x="3179" y="11692"/>
                    <a:pt x="2655" y="11025"/>
                    <a:pt x="2203" y="10299"/>
                  </a:cubicBezTo>
                  <a:close/>
                  <a:moveTo>
                    <a:pt x="941" y="13525"/>
                  </a:moveTo>
                  <a:cubicBezTo>
                    <a:pt x="929" y="13573"/>
                    <a:pt x="917" y="13633"/>
                    <a:pt x="893" y="13680"/>
                  </a:cubicBezTo>
                  <a:cubicBezTo>
                    <a:pt x="2179" y="15681"/>
                    <a:pt x="4322" y="17002"/>
                    <a:pt x="6489" y="18038"/>
                  </a:cubicBezTo>
                  <a:lnTo>
                    <a:pt x="6501" y="18038"/>
                  </a:lnTo>
                  <a:cubicBezTo>
                    <a:pt x="6513" y="18044"/>
                    <a:pt x="6524" y="18046"/>
                    <a:pt x="6535" y="18046"/>
                  </a:cubicBezTo>
                  <a:cubicBezTo>
                    <a:pt x="6611" y="18046"/>
                    <a:pt x="6654" y="17913"/>
                    <a:pt x="6560" y="17871"/>
                  </a:cubicBezTo>
                  <a:cubicBezTo>
                    <a:pt x="4429" y="16859"/>
                    <a:pt x="2262" y="15514"/>
                    <a:pt x="941" y="13525"/>
                  </a:cubicBezTo>
                  <a:close/>
                  <a:moveTo>
                    <a:pt x="15669" y="13287"/>
                  </a:moveTo>
                  <a:cubicBezTo>
                    <a:pt x="14776" y="14240"/>
                    <a:pt x="13788" y="15109"/>
                    <a:pt x="12716" y="15859"/>
                  </a:cubicBezTo>
                  <a:cubicBezTo>
                    <a:pt x="10775" y="17169"/>
                    <a:pt x="8573" y="17990"/>
                    <a:pt x="6227" y="18086"/>
                  </a:cubicBezTo>
                  <a:lnTo>
                    <a:pt x="6227" y="18074"/>
                  </a:lnTo>
                  <a:cubicBezTo>
                    <a:pt x="6179" y="18074"/>
                    <a:pt x="6179" y="18157"/>
                    <a:pt x="6227" y="18157"/>
                  </a:cubicBezTo>
                  <a:cubicBezTo>
                    <a:pt x="6320" y="18160"/>
                    <a:pt x="6412" y="18161"/>
                    <a:pt x="6505" y="18161"/>
                  </a:cubicBezTo>
                  <a:cubicBezTo>
                    <a:pt x="9975" y="18161"/>
                    <a:pt x="13269" y="16220"/>
                    <a:pt x="15704" y="13692"/>
                  </a:cubicBezTo>
                  <a:cubicBezTo>
                    <a:pt x="15693" y="13549"/>
                    <a:pt x="15681" y="13418"/>
                    <a:pt x="15669" y="13287"/>
                  </a:cubicBezTo>
                  <a:close/>
                  <a:moveTo>
                    <a:pt x="15907" y="16085"/>
                  </a:moveTo>
                  <a:cubicBezTo>
                    <a:pt x="15097" y="16943"/>
                    <a:pt x="14204" y="17728"/>
                    <a:pt x="13252" y="18431"/>
                  </a:cubicBezTo>
                  <a:cubicBezTo>
                    <a:pt x="12240" y="19193"/>
                    <a:pt x="11204" y="19955"/>
                    <a:pt x="10061" y="20491"/>
                  </a:cubicBezTo>
                  <a:cubicBezTo>
                    <a:pt x="8870" y="21050"/>
                    <a:pt x="7656" y="21241"/>
                    <a:pt x="6370" y="21253"/>
                  </a:cubicBezTo>
                  <a:cubicBezTo>
                    <a:pt x="6358" y="21205"/>
                    <a:pt x="6334" y="21181"/>
                    <a:pt x="6299" y="21169"/>
                  </a:cubicBezTo>
                  <a:cubicBezTo>
                    <a:pt x="3810" y="20348"/>
                    <a:pt x="1679" y="18705"/>
                    <a:pt x="262" y="16502"/>
                  </a:cubicBezTo>
                  <a:cubicBezTo>
                    <a:pt x="250" y="16573"/>
                    <a:pt x="238" y="16633"/>
                    <a:pt x="226" y="16704"/>
                  </a:cubicBezTo>
                  <a:cubicBezTo>
                    <a:pt x="1548" y="18788"/>
                    <a:pt x="3524" y="20395"/>
                    <a:pt x="5846" y="21265"/>
                  </a:cubicBezTo>
                  <a:cubicBezTo>
                    <a:pt x="5834" y="21276"/>
                    <a:pt x="5846" y="21300"/>
                    <a:pt x="5858" y="21300"/>
                  </a:cubicBezTo>
                  <a:cubicBezTo>
                    <a:pt x="5870" y="21300"/>
                    <a:pt x="5941" y="21312"/>
                    <a:pt x="5977" y="21312"/>
                  </a:cubicBezTo>
                  <a:cubicBezTo>
                    <a:pt x="6060" y="21336"/>
                    <a:pt x="6132" y="21372"/>
                    <a:pt x="6203" y="21396"/>
                  </a:cubicBezTo>
                  <a:cubicBezTo>
                    <a:pt x="6219" y="21402"/>
                    <a:pt x="6235" y="21405"/>
                    <a:pt x="6251" y="21405"/>
                  </a:cubicBezTo>
                  <a:cubicBezTo>
                    <a:pt x="6293" y="21405"/>
                    <a:pt x="6332" y="21383"/>
                    <a:pt x="6358" y="21348"/>
                  </a:cubicBezTo>
                  <a:cubicBezTo>
                    <a:pt x="6553" y="21362"/>
                    <a:pt x="6748" y="21370"/>
                    <a:pt x="6943" y="21370"/>
                  </a:cubicBezTo>
                  <a:cubicBezTo>
                    <a:pt x="7865" y="21370"/>
                    <a:pt x="8779" y="21206"/>
                    <a:pt x="9644" y="20872"/>
                  </a:cubicBezTo>
                  <a:cubicBezTo>
                    <a:pt x="10918" y="20383"/>
                    <a:pt x="12049" y="19621"/>
                    <a:pt x="13133" y="18812"/>
                  </a:cubicBezTo>
                  <a:cubicBezTo>
                    <a:pt x="14133" y="18109"/>
                    <a:pt x="15073" y="17312"/>
                    <a:pt x="15943" y="16443"/>
                  </a:cubicBezTo>
                  <a:cubicBezTo>
                    <a:pt x="15931" y="16323"/>
                    <a:pt x="15919" y="16204"/>
                    <a:pt x="15907" y="16085"/>
                  </a:cubicBezTo>
                  <a:close/>
                  <a:moveTo>
                    <a:pt x="16169" y="19550"/>
                  </a:moveTo>
                  <a:lnTo>
                    <a:pt x="16133" y="19574"/>
                  </a:lnTo>
                  <a:cubicBezTo>
                    <a:pt x="15288" y="20348"/>
                    <a:pt x="14383" y="21050"/>
                    <a:pt x="13418" y="21681"/>
                  </a:cubicBezTo>
                  <a:cubicBezTo>
                    <a:pt x="12335" y="22419"/>
                    <a:pt x="11252" y="23181"/>
                    <a:pt x="9978" y="23574"/>
                  </a:cubicBezTo>
                  <a:cubicBezTo>
                    <a:pt x="8799" y="23943"/>
                    <a:pt x="7584" y="24027"/>
                    <a:pt x="6358" y="24086"/>
                  </a:cubicBezTo>
                  <a:cubicBezTo>
                    <a:pt x="6346" y="24074"/>
                    <a:pt x="6322" y="24063"/>
                    <a:pt x="6310" y="24063"/>
                  </a:cubicBezTo>
                  <a:cubicBezTo>
                    <a:pt x="3810" y="23598"/>
                    <a:pt x="1560" y="22241"/>
                    <a:pt x="0" y="20229"/>
                  </a:cubicBezTo>
                  <a:lnTo>
                    <a:pt x="0" y="20383"/>
                  </a:lnTo>
                  <a:cubicBezTo>
                    <a:pt x="1417" y="22277"/>
                    <a:pt x="3465" y="23598"/>
                    <a:pt x="5763" y="24134"/>
                  </a:cubicBezTo>
                  <a:lnTo>
                    <a:pt x="5775" y="24122"/>
                  </a:lnTo>
                  <a:lnTo>
                    <a:pt x="5775" y="24122"/>
                  </a:lnTo>
                  <a:cubicBezTo>
                    <a:pt x="5763" y="24146"/>
                    <a:pt x="5775" y="24182"/>
                    <a:pt x="5798" y="24182"/>
                  </a:cubicBezTo>
                  <a:lnTo>
                    <a:pt x="6108" y="24182"/>
                  </a:lnTo>
                  <a:cubicBezTo>
                    <a:pt x="6168" y="24193"/>
                    <a:pt x="6227" y="24205"/>
                    <a:pt x="6287" y="24217"/>
                  </a:cubicBezTo>
                  <a:cubicBezTo>
                    <a:pt x="6296" y="24220"/>
                    <a:pt x="6305" y="24222"/>
                    <a:pt x="6313" y="24222"/>
                  </a:cubicBezTo>
                  <a:cubicBezTo>
                    <a:pt x="6335" y="24222"/>
                    <a:pt x="6353" y="24211"/>
                    <a:pt x="6370" y="24193"/>
                  </a:cubicBezTo>
                  <a:cubicBezTo>
                    <a:pt x="6459" y="24195"/>
                    <a:pt x="6549" y="24196"/>
                    <a:pt x="6638" y="24196"/>
                  </a:cubicBezTo>
                  <a:cubicBezTo>
                    <a:pt x="7716" y="24196"/>
                    <a:pt x="8790" y="24063"/>
                    <a:pt x="9835" y="23789"/>
                  </a:cubicBezTo>
                  <a:cubicBezTo>
                    <a:pt x="11156" y="23431"/>
                    <a:pt x="12275" y="22681"/>
                    <a:pt x="13407" y="21955"/>
                  </a:cubicBezTo>
                  <a:cubicBezTo>
                    <a:pt x="14383" y="21348"/>
                    <a:pt x="15312" y="20669"/>
                    <a:pt x="16181" y="19919"/>
                  </a:cubicBezTo>
                  <a:cubicBezTo>
                    <a:pt x="16181" y="19800"/>
                    <a:pt x="16169" y="19669"/>
                    <a:pt x="16169" y="19550"/>
                  </a:cubicBezTo>
                  <a:close/>
                  <a:moveTo>
                    <a:pt x="16145" y="22658"/>
                  </a:moveTo>
                  <a:cubicBezTo>
                    <a:pt x="15121" y="23610"/>
                    <a:pt x="13978" y="24432"/>
                    <a:pt x="12764" y="25122"/>
                  </a:cubicBezTo>
                  <a:cubicBezTo>
                    <a:pt x="10763" y="26241"/>
                    <a:pt x="8644" y="26837"/>
                    <a:pt x="6418" y="27289"/>
                  </a:cubicBezTo>
                  <a:cubicBezTo>
                    <a:pt x="6394" y="27265"/>
                    <a:pt x="6370" y="27265"/>
                    <a:pt x="6346" y="27265"/>
                  </a:cubicBezTo>
                  <a:cubicBezTo>
                    <a:pt x="4144" y="26980"/>
                    <a:pt x="2108" y="26194"/>
                    <a:pt x="429" y="24825"/>
                  </a:cubicBezTo>
                  <a:lnTo>
                    <a:pt x="429" y="24825"/>
                  </a:lnTo>
                  <a:lnTo>
                    <a:pt x="464" y="25015"/>
                  </a:lnTo>
                  <a:cubicBezTo>
                    <a:pt x="2108" y="26420"/>
                    <a:pt x="4179" y="27361"/>
                    <a:pt x="6322" y="27515"/>
                  </a:cubicBezTo>
                  <a:cubicBezTo>
                    <a:pt x="6394" y="27515"/>
                    <a:pt x="6453" y="27456"/>
                    <a:pt x="6453" y="27384"/>
                  </a:cubicBezTo>
                  <a:cubicBezTo>
                    <a:pt x="8751" y="27218"/>
                    <a:pt x="11049" y="26360"/>
                    <a:pt x="13037" y="25253"/>
                  </a:cubicBezTo>
                  <a:cubicBezTo>
                    <a:pt x="14133" y="24646"/>
                    <a:pt x="15157" y="23932"/>
                    <a:pt x="16109" y="23122"/>
                  </a:cubicBezTo>
                  <a:cubicBezTo>
                    <a:pt x="16121" y="22967"/>
                    <a:pt x="16133" y="22812"/>
                    <a:pt x="16145" y="22658"/>
                  </a:cubicBezTo>
                  <a:close/>
                  <a:moveTo>
                    <a:pt x="15502" y="26980"/>
                  </a:moveTo>
                  <a:lnTo>
                    <a:pt x="15502" y="26980"/>
                  </a:lnTo>
                  <a:cubicBezTo>
                    <a:pt x="14752" y="27587"/>
                    <a:pt x="13942" y="28123"/>
                    <a:pt x="13073" y="28563"/>
                  </a:cubicBezTo>
                  <a:lnTo>
                    <a:pt x="13085" y="28563"/>
                  </a:lnTo>
                  <a:cubicBezTo>
                    <a:pt x="11265" y="29542"/>
                    <a:pt x="9342" y="30307"/>
                    <a:pt x="7284" y="30307"/>
                  </a:cubicBezTo>
                  <a:cubicBezTo>
                    <a:pt x="7013" y="30307"/>
                    <a:pt x="6740" y="30293"/>
                    <a:pt x="6465" y="30266"/>
                  </a:cubicBezTo>
                  <a:cubicBezTo>
                    <a:pt x="6461" y="30263"/>
                    <a:pt x="6456" y="30262"/>
                    <a:pt x="6452" y="30262"/>
                  </a:cubicBezTo>
                  <a:cubicBezTo>
                    <a:pt x="6433" y="30262"/>
                    <a:pt x="6418" y="30282"/>
                    <a:pt x="6418" y="30301"/>
                  </a:cubicBezTo>
                  <a:cubicBezTo>
                    <a:pt x="4644" y="30170"/>
                    <a:pt x="2917" y="29611"/>
                    <a:pt x="1393" y="28682"/>
                  </a:cubicBezTo>
                  <a:lnTo>
                    <a:pt x="1393" y="28682"/>
                  </a:lnTo>
                  <a:cubicBezTo>
                    <a:pt x="1417" y="28765"/>
                    <a:pt x="1453" y="28861"/>
                    <a:pt x="1477" y="28956"/>
                  </a:cubicBezTo>
                  <a:cubicBezTo>
                    <a:pt x="3036" y="29932"/>
                    <a:pt x="4846" y="30468"/>
                    <a:pt x="6691" y="30504"/>
                  </a:cubicBezTo>
                  <a:cubicBezTo>
                    <a:pt x="6751" y="30492"/>
                    <a:pt x="6787" y="30456"/>
                    <a:pt x="6787" y="30409"/>
                  </a:cubicBezTo>
                  <a:cubicBezTo>
                    <a:pt x="7103" y="30457"/>
                    <a:pt x="7420" y="30480"/>
                    <a:pt x="7736" y="30480"/>
                  </a:cubicBezTo>
                  <a:cubicBezTo>
                    <a:pt x="9744" y="30480"/>
                    <a:pt x="11737" y="29570"/>
                    <a:pt x="13454" y="28634"/>
                  </a:cubicBezTo>
                  <a:cubicBezTo>
                    <a:pt x="14133" y="28265"/>
                    <a:pt x="14788" y="27849"/>
                    <a:pt x="15407" y="27384"/>
                  </a:cubicBezTo>
                  <a:cubicBezTo>
                    <a:pt x="15443" y="27253"/>
                    <a:pt x="15466" y="27111"/>
                    <a:pt x="15502" y="26980"/>
                  </a:cubicBezTo>
                  <a:close/>
                  <a:moveTo>
                    <a:pt x="14466" y="30242"/>
                  </a:moveTo>
                  <a:lnTo>
                    <a:pt x="14466" y="30242"/>
                  </a:lnTo>
                  <a:cubicBezTo>
                    <a:pt x="13942" y="30694"/>
                    <a:pt x="13407" y="31135"/>
                    <a:pt x="12847" y="31540"/>
                  </a:cubicBezTo>
                  <a:cubicBezTo>
                    <a:pt x="11990" y="32183"/>
                    <a:pt x="11002" y="32635"/>
                    <a:pt x="9966" y="32897"/>
                  </a:cubicBezTo>
                  <a:cubicBezTo>
                    <a:pt x="9478" y="32992"/>
                    <a:pt x="8989" y="33076"/>
                    <a:pt x="8501" y="33135"/>
                  </a:cubicBezTo>
                  <a:cubicBezTo>
                    <a:pt x="8238" y="33170"/>
                    <a:pt x="7762" y="33289"/>
                    <a:pt x="7350" y="33289"/>
                  </a:cubicBezTo>
                  <a:cubicBezTo>
                    <a:pt x="7054" y="33289"/>
                    <a:pt x="6792" y="33227"/>
                    <a:pt x="6668" y="33028"/>
                  </a:cubicBezTo>
                  <a:cubicBezTo>
                    <a:pt x="6661" y="33018"/>
                    <a:pt x="6650" y="33013"/>
                    <a:pt x="6639" y="33013"/>
                  </a:cubicBezTo>
                  <a:cubicBezTo>
                    <a:pt x="6611" y="33013"/>
                    <a:pt x="6579" y="33041"/>
                    <a:pt x="6596" y="33076"/>
                  </a:cubicBezTo>
                  <a:cubicBezTo>
                    <a:pt x="6700" y="33248"/>
                    <a:pt x="6882" y="33365"/>
                    <a:pt x="7088" y="33373"/>
                  </a:cubicBezTo>
                  <a:lnTo>
                    <a:pt x="7088" y="33373"/>
                  </a:lnTo>
                  <a:cubicBezTo>
                    <a:pt x="5726" y="33348"/>
                    <a:pt x="4459" y="33192"/>
                    <a:pt x="3179" y="32659"/>
                  </a:cubicBezTo>
                  <a:cubicBezTo>
                    <a:pt x="3131" y="32647"/>
                    <a:pt x="3084" y="32623"/>
                    <a:pt x="3036" y="32599"/>
                  </a:cubicBezTo>
                  <a:lnTo>
                    <a:pt x="3036" y="32599"/>
                  </a:lnTo>
                  <a:cubicBezTo>
                    <a:pt x="3084" y="32671"/>
                    <a:pt x="3120" y="32754"/>
                    <a:pt x="3167" y="32837"/>
                  </a:cubicBezTo>
                  <a:cubicBezTo>
                    <a:pt x="4247" y="33313"/>
                    <a:pt x="5410" y="33558"/>
                    <a:pt x="6580" y="33558"/>
                  </a:cubicBezTo>
                  <a:cubicBezTo>
                    <a:pt x="6815" y="33558"/>
                    <a:pt x="7051" y="33548"/>
                    <a:pt x="7287" y="33528"/>
                  </a:cubicBezTo>
                  <a:cubicBezTo>
                    <a:pt x="7358" y="33516"/>
                    <a:pt x="7382" y="33421"/>
                    <a:pt x="7322" y="33385"/>
                  </a:cubicBezTo>
                  <a:cubicBezTo>
                    <a:pt x="7799" y="33385"/>
                    <a:pt x="8275" y="33337"/>
                    <a:pt x="8751" y="33266"/>
                  </a:cubicBezTo>
                  <a:cubicBezTo>
                    <a:pt x="9954" y="33135"/>
                    <a:pt x="11109" y="32837"/>
                    <a:pt x="12168" y="32218"/>
                  </a:cubicBezTo>
                  <a:cubicBezTo>
                    <a:pt x="12907" y="31766"/>
                    <a:pt x="13621" y="31254"/>
                    <a:pt x="14276" y="30694"/>
                  </a:cubicBezTo>
                  <a:cubicBezTo>
                    <a:pt x="14347" y="30551"/>
                    <a:pt x="14407" y="30397"/>
                    <a:pt x="14466" y="30242"/>
                  </a:cubicBezTo>
                  <a:close/>
                  <a:moveTo>
                    <a:pt x="12359" y="34338"/>
                  </a:moveTo>
                  <a:lnTo>
                    <a:pt x="12359" y="34338"/>
                  </a:lnTo>
                  <a:cubicBezTo>
                    <a:pt x="12311" y="34361"/>
                    <a:pt x="12275" y="34397"/>
                    <a:pt x="12228" y="34421"/>
                  </a:cubicBezTo>
                  <a:cubicBezTo>
                    <a:pt x="10993" y="35177"/>
                    <a:pt x="9582" y="35570"/>
                    <a:pt x="8140" y="35570"/>
                  </a:cubicBezTo>
                  <a:cubicBezTo>
                    <a:pt x="8039" y="35570"/>
                    <a:pt x="7937" y="35568"/>
                    <a:pt x="7834" y="35564"/>
                  </a:cubicBezTo>
                  <a:cubicBezTo>
                    <a:pt x="7823" y="35552"/>
                    <a:pt x="7811" y="35540"/>
                    <a:pt x="7787" y="35540"/>
                  </a:cubicBezTo>
                  <a:cubicBezTo>
                    <a:pt x="7263" y="35469"/>
                    <a:pt x="6715" y="35504"/>
                    <a:pt x="6179" y="35445"/>
                  </a:cubicBezTo>
                  <a:cubicBezTo>
                    <a:pt x="5691" y="35385"/>
                    <a:pt x="5203" y="35290"/>
                    <a:pt x="4739" y="35171"/>
                  </a:cubicBezTo>
                  <a:lnTo>
                    <a:pt x="4739" y="35171"/>
                  </a:lnTo>
                  <a:cubicBezTo>
                    <a:pt x="4775" y="35231"/>
                    <a:pt x="4822" y="35290"/>
                    <a:pt x="4870" y="35338"/>
                  </a:cubicBezTo>
                  <a:cubicBezTo>
                    <a:pt x="5614" y="35541"/>
                    <a:pt x="6445" y="35712"/>
                    <a:pt x="7222" y="35712"/>
                  </a:cubicBezTo>
                  <a:cubicBezTo>
                    <a:pt x="7402" y="35712"/>
                    <a:pt x="7579" y="35703"/>
                    <a:pt x="7751" y="35683"/>
                  </a:cubicBezTo>
                  <a:cubicBezTo>
                    <a:pt x="8027" y="35725"/>
                    <a:pt x="8303" y="35745"/>
                    <a:pt x="8580" y="35745"/>
                  </a:cubicBezTo>
                  <a:cubicBezTo>
                    <a:pt x="9796" y="35745"/>
                    <a:pt x="11006" y="35360"/>
                    <a:pt x="12073" y="34778"/>
                  </a:cubicBezTo>
                  <a:cubicBezTo>
                    <a:pt x="12168" y="34635"/>
                    <a:pt x="12264" y="34480"/>
                    <a:pt x="12359" y="3433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1" name="Google Shape;2081;p25"/>
          <p:cNvGrpSpPr/>
          <p:nvPr/>
        </p:nvGrpSpPr>
        <p:grpSpPr>
          <a:xfrm rot="6064909">
            <a:off x="-525704" y="-915629"/>
            <a:ext cx="1148912" cy="2301674"/>
            <a:chOff x="3238525" y="2739250"/>
            <a:chExt cx="1148975" cy="2301800"/>
          </a:xfrm>
        </p:grpSpPr>
        <p:sp>
          <p:nvSpPr>
            <p:cNvPr id="2082" name="Google Shape;2082;p25"/>
            <p:cNvSpPr/>
            <p:nvPr/>
          </p:nvSpPr>
          <p:spPr>
            <a:xfrm>
              <a:off x="3865425" y="4776100"/>
              <a:ext cx="63400" cy="33125"/>
            </a:xfrm>
            <a:custGeom>
              <a:avLst/>
              <a:gdLst/>
              <a:ahLst/>
              <a:cxnLst/>
              <a:rect l="l" t="t" r="r" b="b"/>
              <a:pathLst>
                <a:path w="2536" h="1325" extrusionOk="0">
                  <a:moveTo>
                    <a:pt x="1454" y="0"/>
                  </a:moveTo>
                  <a:cubicBezTo>
                    <a:pt x="1172" y="0"/>
                    <a:pt x="897" y="33"/>
                    <a:pt x="701" y="111"/>
                  </a:cubicBezTo>
                  <a:cubicBezTo>
                    <a:pt x="268" y="244"/>
                    <a:pt x="1" y="978"/>
                    <a:pt x="34" y="1078"/>
                  </a:cubicBezTo>
                  <a:cubicBezTo>
                    <a:pt x="61" y="1105"/>
                    <a:pt x="474" y="1325"/>
                    <a:pt x="860" y="1325"/>
                  </a:cubicBezTo>
                  <a:cubicBezTo>
                    <a:pt x="955" y="1325"/>
                    <a:pt x="1049" y="1312"/>
                    <a:pt x="1135" y="1279"/>
                  </a:cubicBezTo>
                  <a:cubicBezTo>
                    <a:pt x="1435" y="1112"/>
                    <a:pt x="1935" y="645"/>
                    <a:pt x="2269" y="378"/>
                  </a:cubicBezTo>
                  <a:cubicBezTo>
                    <a:pt x="2536" y="111"/>
                    <a:pt x="2503" y="78"/>
                    <a:pt x="2036" y="44"/>
                  </a:cubicBezTo>
                  <a:cubicBezTo>
                    <a:pt x="1856" y="17"/>
                    <a:pt x="1653" y="0"/>
                    <a:pt x="14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5"/>
            <p:cNvSpPr/>
            <p:nvPr/>
          </p:nvSpPr>
          <p:spPr>
            <a:xfrm>
              <a:off x="3852050" y="4694000"/>
              <a:ext cx="39250" cy="56825"/>
            </a:xfrm>
            <a:custGeom>
              <a:avLst/>
              <a:gdLst/>
              <a:ahLst/>
              <a:cxnLst/>
              <a:rect l="l" t="t" r="r" b="b"/>
              <a:pathLst>
                <a:path w="1570" h="2273" extrusionOk="0">
                  <a:moveTo>
                    <a:pt x="79" y="0"/>
                  </a:moveTo>
                  <a:cubicBezTo>
                    <a:pt x="11" y="0"/>
                    <a:pt x="0" y="83"/>
                    <a:pt x="35" y="259"/>
                  </a:cubicBezTo>
                  <a:cubicBezTo>
                    <a:pt x="69" y="693"/>
                    <a:pt x="135" y="1360"/>
                    <a:pt x="269" y="1694"/>
                  </a:cubicBezTo>
                  <a:cubicBezTo>
                    <a:pt x="446" y="2048"/>
                    <a:pt x="1043" y="2272"/>
                    <a:pt x="1199" y="2272"/>
                  </a:cubicBezTo>
                  <a:cubicBezTo>
                    <a:pt x="1220" y="2272"/>
                    <a:pt x="1232" y="2268"/>
                    <a:pt x="1236" y="2261"/>
                  </a:cubicBezTo>
                  <a:cubicBezTo>
                    <a:pt x="1303" y="2228"/>
                    <a:pt x="1570" y="1494"/>
                    <a:pt x="1370" y="1093"/>
                  </a:cubicBezTo>
                  <a:cubicBezTo>
                    <a:pt x="1203" y="827"/>
                    <a:pt x="769" y="426"/>
                    <a:pt x="402" y="193"/>
                  </a:cubicBezTo>
                  <a:cubicBezTo>
                    <a:pt x="245" y="67"/>
                    <a:pt x="139"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5"/>
            <p:cNvSpPr/>
            <p:nvPr/>
          </p:nvSpPr>
          <p:spPr>
            <a:xfrm>
              <a:off x="3924175" y="4454525"/>
              <a:ext cx="38850" cy="56750"/>
            </a:xfrm>
            <a:custGeom>
              <a:avLst/>
              <a:gdLst/>
              <a:ahLst/>
              <a:cxnLst/>
              <a:rect l="l" t="t" r="r" b="b"/>
              <a:pathLst>
                <a:path w="1554" h="2270" extrusionOk="0">
                  <a:moveTo>
                    <a:pt x="81" y="1"/>
                  </a:moveTo>
                  <a:cubicBezTo>
                    <a:pt x="12" y="1"/>
                    <a:pt x="1" y="83"/>
                    <a:pt x="19" y="265"/>
                  </a:cubicBezTo>
                  <a:cubicBezTo>
                    <a:pt x="52" y="665"/>
                    <a:pt x="153" y="1399"/>
                    <a:pt x="253" y="1666"/>
                  </a:cubicBezTo>
                  <a:cubicBezTo>
                    <a:pt x="438" y="2069"/>
                    <a:pt x="1085" y="2270"/>
                    <a:pt x="1203" y="2270"/>
                  </a:cubicBezTo>
                  <a:cubicBezTo>
                    <a:pt x="1212" y="2270"/>
                    <a:pt x="1218" y="2269"/>
                    <a:pt x="1220" y="2266"/>
                  </a:cubicBezTo>
                  <a:cubicBezTo>
                    <a:pt x="1287" y="2233"/>
                    <a:pt x="1554" y="1466"/>
                    <a:pt x="1353" y="1099"/>
                  </a:cubicBezTo>
                  <a:cubicBezTo>
                    <a:pt x="1187" y="799"/>
                    <a:pt x="753" y="432"/>
                    <a:pt x="386" y="165"/>
                  </a:cubicBezTo>
                  <a:cubicBezTo>
                    <a:pt x="234" y="58"/>
                    <a:pt x="138" y="1"/>
                    <a:pt x="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5"/>
            <p:cNvSpPr/>
            <p:nvPr/>
          </p:nvSpPr>
          <p:spPr>
            <a:xfrm>
              <a:off x="4021375" y="4250725"/>
              <a:ext cx="63400" cy="33125"/>
            </a:xfrm>
            <a:custGeom>
              <a:avLst/>
              <a:gdLst/>
              <a:ahLst/>
              <a:cxnLst/>
              <a:rect l="l" t="t" r="r" b="b"/>
              <a:pathLst>
                <a:path w="2536" h="1325" extrusionOk="0">
                  <a:moveTo>
                    <a:pt x="1468" y="0"/>
                  </a:moveTo>
                  <a:cubicBezTo>
                    <a:pt x="1183" y="0"/>
                    <a:pt x="896" y="33"/>
                    <a:pt x="701" y="111"/>
                  </a:cubicBezTo>
                  <a:cubicBezTo>
                    <a:pt x="301" y="244"/>
                    <a:pt x="1" y="978"/>
                    <a:pt x="34" y="1078"/>
                  </a:cubicBezTo>
                  <a:cubicBezTo>
                    <a:pt x="87" y="1105"/>
                    <a:pt x="484" y="1325"/>
                    <a:pt x="880" y="1325"/>
                  </a:cubicBezTo>
                  <a:cubicBezTo>
                    <a:pt x="978" y="1325"/>
                    <a:pt x="1076" y="1312"/>
                    <a:pt x="1168" y="1278"/>
                  </a:cubicBezTo>
                  <a:cubicBezTo>
                    <a:pt x="1468" y="1112"/>
                    <a:pt x="1969" y="645"/>
                    <a:pt x="2302" y="378"/>
                  </a:cubicBezTo>
                  <a:cubicBezTo>
                    <a:pt x="2536" y="111"/>
                    <a:pt x="2502" y="78"/>
                    <a:pt x="2035" y="44"/>
                  </a:cubicBezTo>
                  <a:cubicBezTo>
                    <a:pt x="1870" y="17"/>
                    <a:pt x="1669" y="0"/>
                    <a:pt x="14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5"/>
            <p:cNvSpPr/>
            <p:nvPr/>
          </p:nvSpPr>
          <p:spPr>
            <a:xfrm>
              <a:off x="4006325" y="4168625"/>
              <a:ext cx="39250" cy="56825"/>
            </a:xfrm>
            <a:custGeom>
              <a:avLst/>
              <a:gdLst/>
              <a:ahLst/>
              <a:cxnLst/>
              <a:rect l="l" t="t" r="r" b="b"/>
              <a:pathLst>
                <a:path w="1570" h="2273" extrusionOk="0">
                  <a:moveTo>
                    <a:pt x="79" y="0"/>
                  </a:moveTo>
                  <a:cubicBezTo>
                    <a:pt x="12" y="0"/>
                    <a:pt x="0" y="83"/>
                    <a:pt x="35" y="259"/>
                  </a:cubicBezTo>
                  <a:cubicBezTo>
                    <a:pt x="69" y="693"/>
                    <a:pt x="102" y="1360"/>
                    <a:pt x="269" y="1694"/>
                  </a:cubicBezTo>
                  <a:cubicBezTo>
                    <a:pt x="446" y="2048"/>
                    <a:pt x="1016" y="2272"/>
                    <a:pt x="1190" y="2272"/>
                  </a:cubicBezTo>
                  <a:cubicBezTo>
                    <a:pt x="1213" y="2272"/>
                    <a:pt x="1229" y="2268"/>
                    <a:pt x="1236" y="2261"/>
                  </a:cubicBezTo>
                  <a:cubicBezTo>
                    <a:pt x="1303" y="2227"/>
                    <a:pt x="1570" y="1494"/>
                    <a:pt x="1336" y="1093"/>
                  </a:cubicBezTo>
                  <a:cubicBezTo>
                    <a:pt x="1170" y="826"/>
                    <a:pt x="769" y="426"/>
                    <a:pt x="402" y="193"/>
                  </a:cubicBezTo>
                  <a:cubicBezTo>
                    <a:pt x="245" y="67"/>
                    <a:pt x="139"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5"/>
            <p:cNvSpPr/>
            <p:nvPr/>
          </p:nvSpPr>
          <p:spPr>
            <a:xfrm>
              <a:off x="4046400" y="4152075"/>
              <a:ext cx="63400" cy="32550"/>
            </a:xfrm>
            <a:custGeom>
              <a:avLst/>
              <a:gdLst/>
              <a:ahLst/>
              <a:cxnLst/>
              <a:rect l="l" t="t" r="r" b="b"/>
              <a:pathLst>
                <a:path w="2536" h="1302" extrusionOk="0">
                  <a:moveTo>
                    <a:pt x="1538" y="1"/>
                  </a:moveTo>
                  <a:cubicBezTo>
                    <a:pt x="1231" y="1"/>
                    <a:pt x="912" y="24"/>
                    <a:pt x="701" y="87"/>
                  </a:cubicBezTo>
                  <a:cubicBezTo>
                    <a:pt x="300" y="221"/>
                    <a:pt x="0" y="988"/>
                    <a:pt x="34" y="1055"/>
                  </a:cubicBezTo>
                  <a:cubicBezTo>
                    <a:pt x="87" y="1082"/>
                    <a:pt x="484" y="1301"/>
                    <a:pt x="880" y="1301"/>
                  </a:cubicBezTo>
                  <a:cubicBezTo>
                    <a:pt x="978" y="1301"/>
                    <a:pt x="1075" y="1288"/>
                    <a:pt x="1168" y="1255"/>
                  </a:cubicBezTo>
                  <a:cubicBezTo>
                    <a:pt x="1468" y="1155"/>
                    <a:pt x="1968" y="655"/>
                    <a:pt x="2302" y="354"/>
                  </a:cubicBezTo>
                  <a:cubicBezTo>
                    <a:pt x="2535" y="87"/>
                    <a:pt x="2502" y="54"/>
                    <a:pt x="2035" y="21"/>
                  </a:cubicBezTo>
                  <a:cubicBezTo>
                    <a:pt x="1889" y="9"/>
                    <a:pt x="1715" y="1"/>
                    <a:pt x="15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5"/>
            <p:cNvSpPr/>
            <p:nvPr/>
          </p:nvSpPr>
          <p:spPr>
            <a:xfrm>
              <a:off x="3540200" y="4546800"/>
              <a:ext cx="45350" cy="48875"/>
            </a:xfrm>
            <a:custGeom>
              <a:avLst/>
              <a:gdLst/>
              <a:ahLst/>
              <a:cxnLst/>
              <a:rect l="l" t="t" r="r" b="b"/>
              <a:pathLst>
                <a:path w="1814" h="1955" extrusionOk="0">
                  <a:moveTo>
                    <a:pt x="1722" y="0"/>
                  </a:moveTo>
                  <a:cubicBezTo>
                    <a:pt x="1660" y="0"/>
                    <a:pt x="1553" y="41"/>
                    <a:pt x="1401" y="110"/>
                  </a:cubicBezTo>
                  <a:cubicBezTo>
                    <a:pt x="1001" y="277"/>
                    <a:pt x="501" y="543"/>
                    <a:pt x="267" y="777"/>
                  </a:cubicBezTo>
                  <a:cubicBezTo>
                    <a:pt x="0" y="1111"/>
                    <a:pt x="67" y="1911"/>
                    <a:pt x="101" y="1944"/>
                  </a:cubicBezTo>
                  <a:cubicBezTo>
                    <a:pt x="113" y="1951"/>
                    <a:pt x="149" y="1955"/>
                    <a:pt x="202" y="1955"/>
                  </a:cubicBezTo>
                  <a:cubicBezTo>
                    <a:pt x="428" y="1955"/>
                    <a:pt x="958" y="1882"/>
                    <a:pt x="1201" y="1611"/>
                  </a:cubicBezTo>
                  <a:cubicBezTo>
                    <a:pt x="1368" y="1311"/>
                    <a:pt x="1602" y="644"/>
                    <a:pt x="1735" y="277"/>
                  </a:cubicBezTo>
                  <a:cubicBezTo>
                    <a:pt x="1813" y="81"/>
                    <a:pt x="1811" y="0"/>
                    <a:pt x="17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5"/>
            <p:cNvSpPr/>
            <p:nvPr/>
          </p:nvSpPr>
          <p:spPr>
            <a:xfrm>
              <a:off x="3465150" y="4536350"/>
              <a:ext cx="64225" cy="30600"/>
            </a:xfrm>
            <a:custGeom>
              <a:avLst/>
              <a:gdLst/>
              <a:ahLst/>
              <a:cxnLst/>
              <a:rect l="l" t="t" r="r" b="b"/>
              <a:pathLst>
                <a:path w="2569" h="1224" extrusionOk="0">
                  <a:moveTo>
                    <a:pt x="1478" y="1"/>
                  </a:moveTo>
                  <a:cubicBezTo>
                    <a:pt x="1182" y="1"/>
                    <a:pt x="789" y="55"/>
                    <a:pt x="501" y="128"/>
                  </a:cubicBezTo>
                  <a:cubicBezTo>
                    <a:pt x="67" y="194"/>
                    <a:pt x="0" y="228"/>
                    <a:pt x="267" y="461"/>
                  </a:cubicBezTo>
                  <a:cubicBezTo>
                    <a:pt x="667" y="695"/>
                    <a:pt x="1201" y="1128"/>
                    <a:pt x="1501" y="1195"/>
                  </a:cubicBezTo>
                  <a:cubicBezTo>
                    <a:pt x="1567" y="1215"/>
                    <a:pt x="1637" y="1224"/>
                    <a:pt x="1708" y="1224"/>
                  </a:cubicBezTo>
                  <a:cubicBezTo>
                    <a:pt x="2112" y="1224"/>
                    <a:pt x="2569" y="946"/>
                    <a:pt x="2569" y="861"/>
                  </a:cubicBezTo>
                  <a:cubicBezTo>
                    <a:pt x="2569" y="828"/>
                    <a:pt x="2202" y="128"/>
                    <a:pt x="1768" y="27"/>
                  </a:cubicBezTo>
                  <a:cubicBezTo>
                    <a:pt x="1694" y="9"/>
                    <a:pt x="1593" y="1"/>
                    <a:pt x="1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5"/>
            <p:cNvSpPr/>
            <p:nvPr/>
          </p:nvSpPr>
          <p:spPr>
            <a:xfrm>
              <a:off x="3390100" y="4280575"/>
              <a:ext cx="63400" cy="31150"/>
            </a:xfrm>
            <a:custGeom>
              <a:avLst/>
              <a:gdLst/>
              <a:ahLst/>
              <a:cxnLst/>
              <a:rect l="l" t="t" r="r" b="b"/>
              <a:pathLst>
                <a:path w="2536" h="1246" extrusionOk="0">
                  <a:moveTo>
                    <a:pt x="1324" y="0"/>
                  </a:moveTo>
                  <a:cubicBezTo>
                    <a:pt x="1036" y="0"/>
                    <a:pt x="708" y="42"/>
                    <a:pt x="434" y="84"/>
                  </a:cubicBezTo>
                  <a:cubicBezTo>
                    <a:pt x="34" y="185"/>
                    <a:pt x="0" y="218"/>
                    <a:pt x="234" y="418"/>
                  </a:cubicBezTo>
                  <a:cubicBezTo>
                    <a:pt x="567" y="718"/>
                    <a:pt x="1068" y="1119"/>
                    <a:pt x="1435" y="1219"/>
                  </a:cubicBezTo>
                  <a:cubicBezTo>
                    <a:pt x="1496" y="1238"/>
                    <a:pt x="1562" y="1246"/>
                    <a:pt x="1631" y="1246"/>
                  </a:cubicBezTo>
                  <a:cubicBezTo>
                    <a:pt x="2044" y="1246"/>
                    <a:pt x="2535" y="947"/>
                    <a:pt x="2535" y="918"/>
                  </a:cubicBezTo>
                  <a:cubicBezTo>
                    <a:pt x="2535" y="885"/>
                    <a:pt x="2202" y="185"/>
                    <a:pt x="1768" y="51"/>
                  </a:cubicBezTo>
                  <a:cubicBezTo>
                    <a:pt x="1646" y="14"/>
                    <a:pt x="1491" y="0"/>
                    <a:pt x="1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5"/>
            <p:cNvSpPr/>
            <p:nvPr/>
          </p:nvSpPr>
          <p:spPr>
            <a:xfrm>
              <a:off x="3644450" y="4762350"/>
              <a:ext cx="34200" cy="61575"/>
            </a:xfrm>
            <a:custGeom>
              <a:avLst/>
              <a:gdLst/>
              <a:ahLst/>
              <a:cxnLst/>
              <a:rect l="l" t="t" r="r" b="b"/>
              <a:pathLst>
                <a:path w="1368" h="2463" extrusionOk="0">
                  <a:moveTo>
                    <a:pt x="1085" y="1"/>
                  </a:moveTo>
                  <a:cubicBezTo>
                    <a:pt x="1040" y="1"/>
                    <a:pt x="981" y="54"/>
                    <a:pt x="901" y="161"/>
                  </a:cubicBezTo>
                  <a:cubicBezTo>
                    <a:pt x="601" y="494"/>
                    <a:pt x="200" y="1028"/>
                    <a:pt x="100" y="1362"/>
                  </a:cubicBezTo>
                  <a:cubicBezTo>
                    <a:pt x="0" y="1795"/>
                    <a:pt x="367" y="2462"/>
                    <a:pt x="400" y="2462"/>
                  </a:cubicBezTo>
                  <a:cubicBezTo>
                    <a:pt x="434" y="2462"/>
                    <a:pt x="1168" y="2129"/>
                    <a:pt x="1268" y="1695"/>
                  </a:cubicBezTo>
                  <a:cubicBezTo>
                    <a:pt x="1368" y="1362"/>
                    <a:pt x="1334" y="794"/>
                    <a:pt x="1234" y="361"/>
                  </a:cubicBezTo>
                  <a:cubicBezTo>
                    <a:pt x="1194" y="121"/>
                    <a:pt x="1154" y="1"/>
                    <a:pt x="10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5"/>
            <p:cNvSpPr/>
            <p:nvPr/>
          </p:nvSpPr>
          <p:spPr>
            <a:xfrm>
              <a:off x="3661125" y="4796575"/>
              <a:ext cx="35050" cy="59250"/>
            </a:xfrm>
            <a:custGeom>
              <a:avLst/>
              <a:gdLst/>
              <a:ahLst/>
              <a:cxnLst/>
              <a:rect l="l" t="t" r="r" b="b"/>
              <a:pathLst>
                <a:path w="1402" h="2370" extrusionOk="0">
                  <a:moveTo>
                    <a:pt x="1265" y="0"/>
                  </a:moveTo>
                  <a:cubicBezTo>
                    <a:pt x="1197" y="0"/>
                    <a:pt x="1092" y="67"/>
                    <a:pt x="934" y="193"/>
                  </a:cubicBezTo>
                  <a:cubicBezTo>
                    <a:pt x="601" y="493"/>
                    <a:pt x="267" y="960"/>
                    <a:pt x="167" y="1260"/>
                  </a:cubicBezTo>
                  <a:cubicBezTo>
                    <a:pt x="0" y="1660"/>
                    <a:pt x="367" y="2361"/>
                    <a:pt x="434" y="2361"/>
                  </a:cubicBezTo>
                  <a:cubicBezTo>
                    <a:pt x="440" y="2367"/>
                    <a:pt x="450" y="2369"/>
                    <a:pt x="464" y="2369"/>
                  </a:cubicBezTo>
                  <a:cubicBezTo>
                    <a:pt x="612" y="2369"/>
                    <a:pt x="1182" y="2057"/>
                    <a:pt x="1335" y="1660"/>
                  </a:cubicBezTo>
                  <a:cubicBezTo>
                    <a:pt x="1401" y="1327"/>
                    <a:pt x="1368" y="660"/>
                    <a:pt x="1368" y="259"/>
                  </a:cubicBezTo>
                  <a:cubicBezTo>
                    <a:pt x="1368" y="83"/>
                    <a:pt x="1340" y="0"/>
                    <a:pt x="12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5"/>
            <p:cNvSpPr/>
            <p:nvPr/>
          </p:nvSpPr>
          <p:spPr>
            <a:xfrm>
              <a:off x="3869600" y="4152075"/>
              <a:ext cx="63400" cy="32725"/>
            </a:xfrm>
            <a:custGeom>
              <a:avLst/>
              <a:gdLst/>
              <a:ahLst/>
              <a:cxnLst/>
              <a:rect l="l" t="t" r="r" b="b"/>
              <a:pathLst>
                <a:path w="2536" h="1309" extrusionOk="0">
                  <a:moveTo>
                    <a:pt x="1524" y="1"/>
                  </a:moveTo>
                  <a:cubicBezTo>
                    <a:pt x="1218" y="1"/>
                    <a:pt x="913" y="24"/>
                    <a:pt x="701" y="87"/>
                  </a:cubicBezTo>
                  <a:cubicBezTo>
                    <a:pt x="267" y="221"/>
                    <a:pt x="1" y="988"/>
                    <a:pt x="34" y="1055"/>
                  </a:cubicBezTo>
                  <a:cubicBezTo>
                    <a:pt x="60" y="1132"/>
                    <a:pt x="443" y="1309"/>
                    <a:pt x="816" y="1309"/>
                  </a:cubicBezTo>
                  <a:cubicBezTo>
                    <a:pt x="926" y="1309"/>
                    <a:pt x="1036" y="1293"/>
                    <a:pt x="1135" y="1255"/>
                  </a:cubicBezTo>
                  <a:cubicBezTo>
                    <a:pt x="1502" y="1088"/>
                    <a:pt x="1935" y="655"/>
                    <a:pt x="2269" y="354"/>
                  </a:cubicBezTo>
                  <a:cubicBezTo>
                    <a:pt x="2536" y="87"/>
                    <a:pt x="2502" y="54"/>
                    <a:pt x="2035" y="21"/>
                  </a:cubicBezTo>
                  <a:cubicBezTo>
                    <a:pt x="1877" y="9"/>
                    <a:pt x="1700" y="1"/>
                    <a:pt x="15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5"/>
            <p:cNvSpPr/>
            <p:nvPr/>
          </p:nvSpPr>
          <p:spPr>
            <a:xfrm>
              <a:off x="3812900" y="4564275"/>
              <a:ext cx="63400" cy="33150"/>
            </a:xfrm>
            <a:custGeom>
              <a:avLst/>
              <a:gdLst/>
              <a:ahLst/>
              <a:cxnLst/>
              <a:rect l="l" t="t" r="r" b="b"/>
              <a:pathLst>
                <a:path w="2536" h="1326" extrusionOk="0">
                  <a:moveTo>
                    <a:pt x="1468" y="1"/>
                  </a:moveTo>
                  <a:cubicBezTo>
                    <a:pt x="1183" y="1"/>
                    <a:pt x="896" y="33"/>
                    <a:pt x="701" y="111"/>
                  </a:cubicBezTo>
                  <a:cubicBezTo>
                    <a:pt x="300" y="245"/>
                    <a:pt x="0" y="1012"/>
                    <a:pt x="34" y="1079"/>
                  </a:cubicBezTo>
                  <a:cubicBezTo>
                    <a:pt x="87" y="1105"/>
                    <a:pt x="484" y="1325"/>
                    <a:pt x="880" y="1325"/>
                  </a:cubicBezTo>
                  <a:cubicBezTo>
                    <a:pt x="978" y="1325"/>
                    <a:pt x="1075" y="1312"/>
                    <a:pt x="1168" y="1279"/>
                  </a:cubicBezTo>
                  <a:cubicBezTo>
                    <a:pt x="1501" y="1112"/>
                    <a:pt x="2002" y="678"/>
                    <a:pt x="2302" y="378"/>
                  </a:cubicBezTo>
                  <a:cubicBezTo>
                    <a:pt x="2535" y="111"/>
                    <a:pt x="2502" y="78"/>
                    <a:pt x="2035" y="45"/>
                  </a:cubicBezTo>
                  <a:cubicBezTo>
                    <a:pt x="1869" y="17"/>
                    <a:pt x="1669" y="1"/>
                    <a:pt x="14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5"/>
            <p:cNvSpPr/>
            <p:nvPr/>
          </p:nvSpPr>
          <p:spPr>
            <a:xfrm>
              <a:off x="3831075" y="4084000"/>
              <a:ext cx="49400" cy="44150"/>
            </a:xfrm>
            <a:custGeom>
              <a:avLst/>
              <a:gdLst/>
              <a:ahLst/>
              <a:cxnLst/>
              <a:rect l="l" t="t" r="r" b="b"/>
              <a:pathLst>
                <a:path w="1976" h="1766" extrusionOk="0">
                  <a:moveTo>
                    <a:pt x="123" y="1"/>
                  </a:moveTo>
                  <a:cubicBezTo>
                    <a:pt x="3" y="1"/>
                    <a:pt x="1" y="83"/>
                    <a:pt x="107" y="275"/>
                  </a:cubicBezTo>
                  <a:cubicBezTo>
                    <a:pt x="274" y="642"/>
                    <a:pt x="574" y="1276"/>
                    <a:pt x="874" y="1543"/>
                  </a:cubicBezTo>
                  <a:cubicBezTo>
                    <a:pt x="1052" y="1721"/>
                    <a:pt x="1453" y="1765"/>
                    <a:pt x="1710" y="1765"/>
                  </a:cubicBezTo>
                  <a:cubicBezTo>
                    <a:pt x="1838" y="1765"/>
                    <a:pt x="1931" y="1754"/>
                    <a:pt x="1942" y="1743"/>
                  </a:cubicBezTo>
                  <a:cubicBezTo>
                    <a:pt x="1975" y="1710"/>
                    <a:pt x="1975" y="909"/>
                    <a:pt x="1642" y="609"/>
                  </a:cubicBezTo>
                  <a:cubicBezTo>
                    <a:pt x="1408" y="409"/>
                    <a:pt x="874" y="209"/>
                    <a:pt x="441" y="75"/>
                  </a:cubicBezTo>
                  <a:cubicBezTo>
                    <a:pt x="296" y="27"/>
                    <a:pt x="191" y="1"/>
                    <a:pt x="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5"/>
            <p:cNvSpPr/>
            <p:nvPr/>
          </p:nvSpPr>
          <p:spPr>
            <a:xfrm>
              <a:off x="3895200" y="3817100"/>
              <a:ext cx="46150" cy="50050"/>
            </a:xfrm>
            <a:custGeom>
              <a:avLst/>
              <a:gdLst/>
              <a:ahLst/>
              <a:cxnLst/>
              <a:rect l="l" t="t" r="r" b="b"/>
              <a:pathLst>
                <a:path w="1846" h="2002" extrusionOk="0">
                  <a:moveTo>
                    <a:pt x="83" y="1"/>
                  </a:moveTo>
                  <a:cubicBezTo>
                    <a:pt x="0" y="1"/>
                    <a:pt x="5" y="82"/>
                    <a:pt x="44" y="277"/>
                  </a:cubicBezTo>
                  <a:cubicBezTo>
                    <a:pt x="177" y="644"/>
                    <a:pt x="378" y="1311"/>
                    <a:pt x="644" y="1611"/>
                  </a:cubicBezTo>
                  <a:cubicBezTo>
                    <a:pt x="827" y="1898"/>
                    <a:pt x="1313" y="2001"/>
                    <a:pt x="1550" y="2001"/>
                  </a:cubicBezTo>
                  <a:cubicBezTo>
                    <a:pt x="1617" y="2001"/>
                    <a:pt x="1664" y="1993"/>
                    <a:pt x="1678" y="1978"/>
                  </a:cubicBezTo>
                  <a:cubicBezTo>
                    <a:pt x="1712" y="1945"/>
                    <a:pt x="1845" y="1144"/>
                    <a:pt x="1545" y="811"/>
                  </a:cubicBezTo>
                  <a:cubicBezTo>
                    <a:pt x="1312" y="577"/>
                    <a:pt x="845" y="277"/>
                    <a:pt x="411" y="110"/>
                  </a:cubicBezTo>
                  <a:cubicBezTo>
                    <a:pt x="245" y="41"/>
                    <a:pt x="142"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5"/>
            <p:cNvSpPr/>
            <p:nvPr/>
          </p:nvSpPr>
          <p:spPr>
            <a:xfrm>
              <a:off x="3756350" y="4817825"/>
              <a:ext cx="46550" cy="50025"/>
            </a:xfrm>
            <a:custGeom>
              <a:avLst/>
              <a:gdLst/>
              <a:ahLst/>
              <a:cxnLst/>
              <a:rect l="l" t="t" r="r" b="b"/>
              <a:pathLst>
                <a:path w="1862" h="2001" extrusionOk="0">
                  <a:moveTo>
                    <a:pt x="90" y="0"/>
                  </a:moveTo>
                  <a:cubicBezTo>
                    <a:pt x="1" y="0"/>
                    <a:pt x="2" y="81"/>
                    <a:pt x="61" y="277"/>
                  </a:cubicBezTo>
                  <a:cubicBezTo>
                    <a:pt x="194" y="710"/>
                    <a:pt x="361" y="1311"/>
                    <a:pt x="628" y="1611"/>
                  </a:cubicBezTo>
                  <a:cubicBezTo>
                    <a:pt x="836" y="1897"/>
                    <a:pt x="1328" y="2001"/>
                    <a:pt x="1567" y="2001"/>
                  </a:cubicBezTo>
                  <a:cubicBezTo>
                    <a:pt x="1634" y="2001"/>
                    <a:pt x="1681" y="1993"/>
                    <a:pt x="1695" y="1978"/>
                  </a:cubicBezTo>
                  <a:cubicBezTo>
                    <a:pt x="1729" y="1945"/>
                    <a:pt x="1862" y="1144"/>
                    <a:pt x="1562" y="810"/>
                  </a:cubicBezTo>
                  <a:cubicBezTo>
                    <a:pt x="1295" y="577"/>
                    <a:pt x="861" y="277"/>
                    <a:pt x="428" y="110"/>
                  </a:cubicBezTo>
                  <a:cubicBezTo>
                    <a:pt x="262" y="41"/>
                    <a:pt x="153" y="0"/>
                    <a:pt x="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5"/>
            <p:cNvSpPr/>
            <p:nvPr/>
          </p:nvSpPr>
          <p:spPr>
            <a:xfrm>
              <a:off x="3974675" y="3702100"/>
              <a:ext cx="65075" cy="30575"/>
            </a:xfrm>
            <a:custGeom>
              <a:avLst/>
              <a:gdLst/>
              <a:ahLst/>
              <a:cxnLst/>
              <a:rect l="l" t="t" r="r" b="b"/>
              <a:pathLst>
                <a:path w="2603" h="1223" extrusionOk="0">
                  <a:moveTo>
                    <a:pt x="1009" y="0"/>
                  </a:moveTo>
                  <a:cubicBezTo>
                    <a:pt x="959" y="0"/>
                    <a:pt x="912" y="2"/>
                    <a:pt x="868" y="7"/>
                  </a:cubicBezTo>
                  <a:cubicBezTo>
                    <a:pt x="468" y="40"/>
                    <a:pt x="1" y="707"/>
                    <a:pt x="1" y="807"/>
                  </a:cubicBezTo>
                  <a:cubicBezTo>
                    <a:pt x="1" y="867"/>
                    <a:pt x="457" y="1223"/>
                    <a:pt x="888" y="1223"/>
                  </a:cubicBezTo>
                  <a:cubicBezTo>
                    <a:pt x="938" y="1223"/>
                    <a:pt x="987" y="1218"/>
                    <a:pt x="1035" y="1208"/>
                  </a:cubicBezTo>
                  <a:cubicBezTo>
                    <a:pt x="1368" y="1174"/>
                    <a:pt x="1969" y="807"/>
                    <a:pt x="2336" y="574"/>
                  </a:cubicBezTo>
                  <a:cubicBezTo>
                    <a:pt x="2602" y="407"/>
                    <a:pt x="2569" y="340"/>
                    <a:pt x="2169" y="207"/>
                  </a:cubicBezTo>
                  <a:cubicBezTo>
                    <a:pt x="1792" y="91"/>
                    <a:pt x="1340" y="0"/>
                    <a:pt x="1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5"/>
            <p:cNvSpPr/>
            <p:nvPr/>
          </p:nvSpPr>
          <p:spPr>
            <a:xfrm>
              <a:off x="3960800" y="3593075"/>
              <a:ext cx="43100" cy="52900"/>
            </a:xfrm>
            <a:custGeom>
              <a:avLst/>
              <a:gdLst/>
              <a:ahLst/>
              <a:cxnLst/>
              <a:rect l="l" t="t" r="r" b="b"/>
              <a:pathLst>
                <a:path w="1724" h="2116" extrusionOk="0">
                  <a:moveTo>
                    <a:pt x="80" y="1"/>
                  </a:moveTo>
                  <a:cubicBezTo>
                    <a:pt x="6" y="1"/>
                    <a:pt x="1" y="83"/>
                    <a:pt x="55" y="265"/>
                  </a:cubicBezTo>
                  <a:cubicBezTo>
                    <a:pt x="122" y="699"/>
                    <a:pt x="255" y="1366"/>
                    <a:pt x="422" y="1633"/>
                  </a:cubicBezTo>
                  <a:cubicBezTo>
                    <a:pt x="618" y="1968"/>
                    <a:pt x="1188" y="2116"/>
                    <a:pt x="1387" y="2116"/>
                  </a:cubicBezTo>
                  <a:cubicBezTo>
                    <a:pt x="1426" y="2116"/>
                    <a:pt x="1451" y="2110"/>
                    <a:pt x="1456" y="2100"/>
                  </a:cubicBezTo>
                  <a:cubicBezTo>
                    <a:pt x="1556" y="2066"/>
                    <a:pt x="1723" y="1266"/>
                    <a:pt x="1456" y="932"/>
                  </a:cubicBezTo>
                  <a:cubicBezTo>
                    <a:pt x="1256" y="699"/>
                    <a:pt x="789" y="365"/>
                    <a:pt x="422" y="165"/>
                  </a:cubicBezTo>
                  <a:cubicBezTo>
                    <a:pt x="255" y="58"/>
                    <a:pt x="143" y="1"/>
                    <a:pt x="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5"/>
            <p:cNvSpPr/>
            <p:nvPr/>
          </p:nvSpPr>
          <p:spPr>
            <a:xfrm>
              <a:off x="4003875" y="3598350"/>
              <a:ext cx="63400" cy="32625"/>
            </a:xfrm>
            <a:custGeom>
              <a:avLst/>
              <a:gdLst/>
              <a:ahLst/>
              <a:cxnLst/>
              <a:rect l="l" t="t" r="r" b="b"/>
              <a:pathLst>
                <a:path w="2536" h="1305" extrusionOk="0">
                  <a:moveTo>
                    <a:pt x="1523" y="1"/>
                  </a:moveTo>
                  <a:cubicBezTo>
                    <a:pt x="1217" y="1"/>
                    <a:pt x="912" y="24"/>
                    <a:pt x="701" y="87"/>
                  </a:cubicBezTo>
                  <a:cubicBezTo>
                    <a:pt x="267" y="221"/>
                    <a:pt x="0" y="988"/>
                    <a:pt x="33" y="1055"/>
                  </a:cubicBezTo>
                  <a:cubicBezTo>
                    <a:pt x="60" y="1107"/>
                    <a:pt x="458" y="1305"/>
                    <a:pt x="855" y="1305"/>
                  </a:cubicBezTo>
                  <a:cubicBezTo>
                    <a:pt x="962" y="1305"/>
                    <a:pt x="1068" y="1290"/>
                    <a:pt x="1168" y="1255"/>
                  </a:cubicBezTo>
                  <a:cubicBezTo>
                    <a:pt x="1501" y="1155"/>
                    <a:pt x="2001" y="654"/>
                    <a:pt x="2268" y="354"/>
                  </a:cubicBezTo>
                  <a:cubicBezTo>
                    <a:pt x="2535" y="87"/>
                    <a:pt x="2502" y="54"/>
                    <a:pt x="2035" y="21"/>
                  </a:cubicBezTo>
                  <a:cubicBezTo>
                    <a:pt x="1876" y="8"/>
                    <a:pt x="1700" y="1"/>
                    <a:pt x="15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5"/>
            <p:cNvSpPr/>
            <p:nvPr/>
          </p:nvSpPr>
          <p:spPr>
            <a:xfrm>
              <a:off x="3715325" y="4746150"/>
              <a:ext cx="50500" cy="43325"/>
            </a:xfrm>
            <a:custGeom>
              <a:avLst/>
              <a:gdLst/>
              <a:ahLst/>
              <a:cxnLst/>
              <a:rect l="l" t="t" r="r" b="b"/>
              <a:pathLst>
                <a:path w="2020" h="1733" extrusionOk="0">
                  <a:moveTo>
                    <a:pt x="1901" y="0"/>
                  </a:moveTo>
                  <a:cubicBezTo>
                    <a:pt x="1833" y="0"/>
                    <a:pt x="1725" y="27"/>
                    <a:pt x="1568" y="75"/>
                  </a:cubicBezTo>
                  <a:cubicBezTo>
                    <a:pt x="1168" y="175"/>
                    <a:pt x="601" y="342"/>
                    <a:pt x="367" y="575"/>
                  </a:cubicBezTo>
                  <a:cubicBezTo>
                    <a:pt x="34" y="842"/>
                    <a:pt x="0" y="1643"/>
                    <a:pt x="34" y="1676"/>
                  </a:cubicBezTo>
                  <a:cubicBezTo>
                    <a:pt x="48" y="1704"/>
                    <a:pt x="184" y="1733"/>
                    <a:pt x="363" y="1733"/>
                  </a:cubicBezTo>
                  <a:cubicBezTo>
                    <a:pt x="604" y="1733"/>
                    <a:pt x="924" y="1681"/>
                    <a:pt x="1135" y="1509"/>
                  </a:cubicBezTo>
                  <a:cubicBezTo>
                    <a:pt x="1401" y="1276"/>
                    <a:pt x="1702" y="642"/>
                    <a:pt x="1902" y="275"/>
                  </a:cubicBezTo>
                  <a:cubicBezTo>
                    <a:pt x="2008" y="83"/>
                    <a:pt x="2020" y="0"/>
                    <a:pt x="19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5"/>
            <p:cNvSpPr/>
            <p:nvPr/>
          </p:nvSpPr>
          <p:spPr>
            <a:xfrm>
              <a:off x="3632775" y="4646275"/>
              <a:ext cx="59225" cy="33700"/>
            </a:xfrm>
            <a:custGeom>
              <a:avLst/>
              <a:gdLst/>
              <a:ahLst/>
              <a:cxnLst/>
              <a:rect l="l" t="t" r="r" b="b"/>
              <a:pathLst>
                <a:path w="2369" h="1348" extrusionOk="0">
                  <a:moveTo>
                    <a:pt x="467" y="0"/>
                  </a:moveTo>
                  <a:cubicBezTo>
                    <a:pt x="33" y="0"/>
                    <a:pt x="0" y="67"/>
                    <a:pt x="200" y="300"/>
                  </a:cubicBezTo>
                  <a:cubicBezTo>
                    <a:pt x="500" y="601"/>
                    <a:pt x="967" y="1134"/>
                    <a:pt x="1201" y="1268"/>
                  </a:cubicBezTo>
                  <a:cubicBezTo>
                    <a:pt x="1326" y="1326"/>
                    <a:pt x="1470" y="1347"/>
                    <a:pt x="1613" y="1347"/>
                  </a:cubicBezTo>
                  <a:cubicBezTo>
                    <a:pt x="1967" y="1347"/>
                    <a:pt x="2311" y="1215"/>
                    <a:pt x="2335" y="1168"/>
                  </a:cubicBezTo>
                  <a:cubicBezTo>
                    <a:pt x="2368" y="1134"/>
                    <a:pt x="2168" y="334"/>
                    <a:pt x="1735" y="167"/>
                  </a:cubicBezTo>
                  <a:cubicBezTo>
                    <a:pt x="1468" y="67"/>
                    <a:pt x="867" y="0"/>
                    <a:pt x="4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5"/>
            <p:cNvSpPr/>
            <p:nvPr/>
          </p:nvSpPr>
          <p:spPr>
            <a:xfrm>
              <a:off x="3591075" y="4400125"/>
              <a:ext cx="65900" cy="31200"/>
            </a:xfrm>
            <a:custGeom>
              <a:avLst/>
              <a:gdLst/>
              <a:ahLst/>
              <a:cxnLst/>
              <a:rect l="l" t="t" r="r" b="b"/>
              <a:pathLst>
                <a:path w="2636" h="1248" extrusionOk="0">
                  <a:moveTo>
                    <a:pt x="1623" y="1"/>
                  </a:moveTo>
                  <a:cubicBezTo>
                    <a:pt x="1290" y="1"/>
                    <a:pt x="825" y="120"/>
                    <a:pt x="467" y="239"/>
                  </a:cubicBezTo>
                  <a:cubicBezTo>
                    <a:pt x="34" y="339"/>
                    <a:pt x="0" y="439"/>
                    <a:pt x="300" y="606"/>
                  </a:cubicBezTo>
                  <a:cubicBezTo>
                    <a:pt x="667" y="840"/>
                    <a:pt x="1201" y="1173"/>
                    <a:pt x="1535" y="1240"/>
                  </a:cubicBezTo>
                  <a:cubicBezTo>
                    <a:pt x="1570" y="1245"/>
                    <a:pt x="1606" y="1248"/>
                    <a:pt x="1643" y="1248"/>
                  </a:cubicBezTo>
                  <a:cubicBezTo>
                    <a:pt x="2085" y="1248"/>
                    <a:pt x="2569" y="899"/>
                    <a:pt x="2569" y="806"/>
                  </a:cubicBezTo>
                  <a:cubicBezTo>
                    <a:pt x="2635" y="740"/>
                    <a:pt x="2168" y="73"/>
                    <a:pt x="1735" y="6"/>
                  </a:cubicBezTo>
                  <a:cubicBezTo>
                    <a:pt x="1700" y="2"/>
                    <a:pt x="1662" y="1"/>
                    <a:pt x="1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5"/>
            <p:cNvSpPr/>
            <p:nvPr/>
          </p:nvSpPr>
          <p:spPr>
            <a:xfrm>
              <a:off x="3637775" y="4178000"/>
              <a:ext cx="51200" cy="43225"/>
            </a:xfrm>
            <a:custGeom>
              <a:avLst/>
              <a:gdLst/>
              <a:ahLst/>
              <a:cxnLst/>
              <a:rect l="l" t="t" r="r" b="b"/>
              <a:pathLst>
                <a:path w="2048" h="1729" extrusionOk="0">
                  <a:moveTo>
                    <a:pt x="1896" y="0"/>
                  </a:moveTo>
                  <a:cubicBezTo>
                    <a:pt x="1829" y="0"/>
                    <a:pt x="1731" y="19"/>
                    <a:pt x="1601" y="51"/>
                  </a:cubicBezTo>
                  <a:cubicBezTo>
                    <a:pt x="1168" y="185"/>
                    <a:pt x="634" y="351"/>
                    <a:pt x="367" y="552"/>
                  </a:cubicBezTo>
                  <a:cubicBezTo>
                    <a:pt x="34" y="852"/>
                    <a:pt x="0" y="1652"/>
                    <a:pt x="34" y="1686"/>
                  </a:cubicBezTo>
                  <a:cubicBezTo>
                    <a:pt x="48" y="1701"/>
                    <a:pt x="203" y="1729"/>
                    <a:pt x="401" y="1729"/>
                  </a:cubicBezTo>
                  <a:cubicBezTo>
                    <a:pt x="648" y="1729"/>
                    <a:pt x="964" y="1685"/>
                    <a:pt x="1168" y="1519"/>
                  </a:cubicBezTo>
                  <a:cubicBezTo>
                    <a:pt x="1435" y="1219"/>
                    <a:pt x="1768" y="652"/>
                    <a:pt x="1935" y="285"/>
                  </a:cubicBezTo>
                  <a:cubicBezTo>
                    <a:pt x="2048" y="81"/>
                    <a:pt x="2038" y="0"/>
                    <a:pt x="1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5"/>
            <p:cNvSpPr/>
            <p:nvPr/>
          </p:nvSpPr>
          <p:spPr>
            <a:xfrm>
              <a:off x="3589250" y="4145725"/>
              <a:ext cx="49375" cy="44100"/>
            </a:xfrm>
            <a:custGeom>
              <a:avLst/>
              <a:gdLst/>
              <a:ahLst/>
              <a:cxnLst/>
              <a:rect l="l" t="t" r="r" b="b"/>
              <a:pathLst>
                <a:path w="1975" h="1764" extrusionOk="0">
                  <a:moveTo>
                    <a:pt x="123" y="0"/>
                  </a:moveTo>
                  <a:cubicBezTo>
                    <a:pt x="2" y="0"/>
                    <a:pt x="0" y="83"/>
                    <a:pt x="107" y="275"/>
                  </a:cubicBezTo>
                  <a:cubicBezTo>
                    <a:pt x="307" y="642"/>
                    <a:pt x="607" y="1275"/>
                    <a:pt x="874" y="1509"/>
                  </a:cubicBezTo>
                  <a:cubicBezTo>
                    <a:pt x="1102" y="1714"/>
                    <a:pt x="1502" y="1764"/>
                    <a:pt x="1742" y="1764"/>
                  </a:cubicBezTo>
                  <a:cubicBezTo>
                    <a:pt x="1853" y="1764"/>
                    <a:pt x="1931" y="1753"/>
                    <a:pt x="1941" y="1742"/>
                  </a:cubicBezTo>
                  <a:cubicBezTo>
                    <a:pt x="1975" y="1676"/>
                    <a:pt x="1975" y="909"/>
                    <a:pt x="1641" y="608"/>
                  </a:cubicBezTo>
                  <a:cubicBezTo>
                    <a:pt x="1408" y="408"/>
                    <a:pt x="874" y="175"/>
                    <a:pt x="440" y="75"/>
                  </a:cubicBezTo>
                  <a:cubicBezTo>
                    <a:pt x="296" y="26"/>
                    <a:pt x="190" y="0"/>
                    <a:pt x="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5"/>
            <p:cNvSpPr/>
            <p:nvPr/>
          </p:nvSpPr>
          <p:spPr>
            <a:xfrm>
              <a:off x="3632775" y="3790225"/>
              <a:ext cx="50525" cy="43225"/>
            </a:xfrm>
            <a:custGeom>
              <a:avLst/>
              <a:gdLst/>
              <a:ahLst/>
              <a:cxnLst/>
              <a:rect l="l" t="t" r="r" b="b"/>
              <a:pathLst>
                <a:path w="2021" h="1729" extrusionOk="0">
                  <a:moveTo>
                    <a:pt x="1878" y="0"/>
                  </a:moveTo>
                  <a:cubicBezTo>
                    <a:pt x="1810" y="0"/>
                    <a:pt x="1708" y="19"/>
                    <a:pt x="1568" y="51"/>
                  </a:cubicBezTo>
                  <a:cubicBezTo>
                    <a:pt x="1168" y="185"/>
                    <a:pt x="634" y="351"/>
                    <a:pt x="367" y="551"/>
                  </a:cubicBezTo>
                  <a:cubicBezTo>
                    <a:pt x="33" y="852"/>
                    <a:pt x="0" y="1652"/>
                    <a:pt x="33" y="1686"/>
                  </a:cubicBezTo>
                  <a:cubicBezTo>
                    <a:pt x="48" y="1700"/>
                    <a:pt x="202" y="1729"/>
                    <a:pt x="401" y="1729"/>
                  </a:cubicBezTo>
                  <a:cubicBezTo>
                    <a:pt x="648" y="1729"/>
                    <a:pt x="964" y="1685"/>
                    <a:pt x="1168" y="1519"/>
                  </a:cubicBezTo>
                  <a:cubicBezTo>
                    <a:pt x="1401" y="1285"/>
                    <a:pt x="1735" y="652"/>
                    <a:pt x="1901" y="285"/>
                  </a:cubicBezTo>
                  <a:cubicBezTo>
                    <a:pt x="2014" y="81"/>
                    <a:pt x="2020" y="0"/>
                    <a:pt x="187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5"/>
            <p:cNvSpPr/>
            <p:nvPr/>
          </p:nvSpPr>
          <p:spPr>
            <a:xfrm>
              <a:off x="3728675" y="4679200"/>
              <a:ext cx="47925" cy="45825"/>
            </a:xfrm>
            <a:custGeom>
              <a:avLst/>
              <a:gdLst/>
              <a:ahLst/>
              <a:cxnLst/>
              <a:rect l="l" t="t" r="r" b="b"/>
              <a:pathLst>
                <a:path w="1917" h="1833" extrusionOk="0">
                  <a:moveTo>
                    <a:pt x="1810" y="1"/>
                  </a:moveTo>
                  <a:cubicBezTo>
                    <a:pt x="1746" y="1"/>
                    <a:pt x="1643" y="33"/>
                    <a:pt x="1501" y="84"/>
                  </a:cubicBezTo>
                  <a:cubicBezTo>
                    <a:pt x="1068" y="184"/>
                    <a:pt x="567" y="451"/>
                    <a:pt x="334" y="685"/>
                  </a:cubicBezTo>
                  <a:cubicBezTo>
                    <a:pt x="0" y="985"/>
                    <a:pt x="67" y="1785"/>
                    <a:pt x="134" y="1819"/>
                  </a:cubicBezTo>
                  <a:cubicBezTo>
                    <a:pt x="142" y="1827"/>
                    <a:pt x="190" y="1833"/>
                    <a:pt x="263" y="1833"/>
                  </a:cubicBezTo>
                  <a:cubicBezTo>
                    <a:pt x="495" y="1833"/>
                    <a:pt x="973" y="1772"/>
                    <a:pt x="1201" y="1519"/>
                  </a:cubicBezTo>
                  <a:cubicBezTo>
                    <a:pt x="1401" y="1318"/>
                    <a:pt x="1668" y="685"/>
                    <a:pt x="1835" y="284"/>
                  </a:cubicBezTo>
                  <a:cubicBezTo>
                    <a:pt x="1917" y="80"/>
                    <a:pt x="1911" y="1"/>
                    <a:pt x="18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5"/>
            <p:cNvSpPr/>
            <p:nvPr/>
          </p:nvSpPr>
          <p:spPr>
            <a:xfrm>
              <a:off x="3648600" y="4535975"/>
              <a:ext cx="64250" cy="30050"/>
            </a:xfrm>
            <a:custGeom>
              <a:avLst/>
              <a:gdLst/>
              <a:ahLst/>
              <a:cxnLst/>
              <a:rect l="l" t="t" r="r" b="b"/>
              <a:pathLst>
                <a:path w="2570" h="1202" extrusionOk="0">
                  <a:moveTo>
                    <a:pt x="1548" y="1"/>
                  </a:moveTo>
                  <a:cubicBezTo>
                    <a:pt x="1222" y="1"/>
                    <a:pt x="794" y="65"/>
                    <a:pt x="435" y="176"/>
                  </a:cubicBezTo>
                  <a:cubicBezTo>
                    <a:pt x="34" y="309"/>
                    <a:pt x="1" y="376"/>
                    <a:pt x="268" y="543"/>
                  </a:cubicBezTo>
                  <a:cubicBezTo>
                    <a:pt x="601" y="810"/>
                    <a:pt x="1202" y="1177"/>
                    <a:pt x="1535" y="1177"/>
                  </a:cubicBezTo>
                  <a:cubicBezTo>
                    <a:pt x="1588" y="1194"/>
                    <a:pt x="1645" y="1202"/>
                    <a:pt x="1704" y="1202"/>
                  </a:cubicBezTo>
                  <a:cubicBezTo>
                    <a:pt x="2092" y="1202"/>
                    <a:pt x="2569" y="868"/>
                    <a:pt x="2569" y="810"/>
                  </a:cubicBezTo>
                  <a:cubicBezTo>
                    <a:pt x="2569" y="743"/>
                    <a:pt x="2169" y="76"/>
                    <a:pt x="1735" y="9"/>
                  </a:cubicBezTo>
                  <a:cubicBezTo>
                    <a:pt x="1678" y="3"/>
                    <a:pt x="1615" y="1"/>
                    <a:pt x="1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5"/>
            <p:cNvSpPr/>
            <p:nvPr/>
          </p:nvSpPr>
          <p:spPr>
            <a:xfrm>
              <a:off x="3698650" y="4327975"/>
              <a:ext cx="55650" cy="38975"/>
            </a:xfrm>
            <a:custGeom>
              <a:avLst/>
              <a:gdLst/>
              <a:ahLst/>
              <a:cxnLst/>
              <a:rect l="l" t="t" r="r" b="b"/>
              <a:pathLst>
                <a:path w="2226" h="1559" extrusionOk="0">
                  <a:moveTo>
                    <a:pt x="2075" y="0"/>
                  </a:moveTo>
                  <a:cubicBezTo>
                    <a:pt x="2032" y="0"/>
                    <a:pt x="1975" y="8"/>
                    <a:pt x="1902" y="23"/>
                  </a:cubicBezTo>
                  <a:cubicBezTo>
                    <a:pt x="1501" y="123"/>
                    <a:pt x="834" y="223"/>
                    <a:pt x="534" y="457"/>
                  </a:cubicBezTo>
                  <a:cubicBezTo>
                    <a:pt x="167" y="690"/>
                    <a:pt x="0" y="1391"/>
                    <a:pt x="34" y="1424"/>
                  </a:cubicBezTo>
                  <a:cubicBezTo>
                    <a:pt x="54" y="1466"/>
                    <a:pt x="360" y="1559"/>
                    <a:pt x="676" y="1559"/>
                  </a:cubicBezTo>
                  <a:cubicBezTo>
                    <a:pt x="867" y="1559"/>
                    <a:pt x="1063" y="1525"/>
                    <a:pt x="1201" y="1424"/>
                  </a:cubicBezTo>
                  <a:cubicBezTo>
                    <a:pt x="1501" y="1224"/>
                    <a:pt x="1835" y="757"/>
                    <a:pt x="2035" y="390"/>
                  </a:cubicBezTo>
                  <a:cubicBezTo>
                    <a:pt x="2191" y="104"/>
                    <a:pt x="2226" y="0"/>
                    <a:pt x="20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5"/>
            <p:cNvSpPr/>
            <p:nvPr/>
          </p:nvSpPr>
          <p:spPr>
            <a:xfrm>
              <a:off x="3700325" y="4049150"/>
              <a:ext cx="63400" cy="30800"/>
            </a:xfrm>
            <a:custGeom>
              <a:avLst/>
              <a:gdLst/>
              <a:ahLst/>
              <a:cxnLst/>
              <a:rect l="l" t="t" r="r" b="b"/>
              <a:pathLst>
                <a:path w="2536" h="1232" extrusionOk="0">
                  <a:moveTo>
                    <a:pt x="1193" y="0"/>
                  </a:moveTo>
                  <a:cubicBezTo>
                    <a:pt x="1033" y="0"/>
                    <a:pt x="885" y="11"/>
                    <a:pt x="767" y="35"/>
                  </a:cubicBezTo>
                  <a:cubicBezTo>
                    <a:pt x="334" y="168"/>
                    <a:pt x="0" y="869"/>
                    <a:pt x="0" y="935"/>
                  </a:cubicBezTo>
                  <a:cubicBezTo>
                    <a:pt x="0" y="964"/>
                    <a:pt x="479" y="1231"/>
                    <a:pt x="889" y="1231"/>
                  </a:cubicBezTo>
                  <a:cubicBezTo>
                    <a:pt x="963" y="1231"/>
                    <a:pt x="1035" y="1223"/>
                    <a:pt x="1101" y="1202"/>
                  </a:cubicBezTo>
                  <a:cubicBezTo>
                    <a:pt x="1434" y="1136"/>
                    <a:pt x="1968" y="669"/>
                    <a:pt x="2302" y="435"/>
                  </a:cubicBezTo>
                  <a:cubicBezTo>
                    <a:pt x="2535" y="202"/>
                    <a:pt x="2502" y="168"/>
                    <a:pt x="2102" y="102"/>
                  </a:cubicBezTo>
                  <a:cubicBezTo>
                    <a:pt x="1822" y="37"/>
                    <a:pt x="1486" y="0"/>
                    <a:pt x="1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5"/>
            <p:cNvSpPr/>
            <p:nvPr/>
          </p:nvSpPr>
          <p:spPr>
            <a:xfrm>
              <a:off x="3747025" y="3580900"/>
              <a:ext cx="64225" cy="31200"/>
            </a:xfrm>
            <a:custGeom>
              <a:avLst/>
              <a:gdLst/>
              <a:ahLst/>
              <a:cxnLst/>
              <a:rect l="l" t="t" r="r" b="b"/>
              <a:pathLst>
                <a:path w="2569" h="1248" extrusionOk="0">
                  <a:moveTo>
                    <a:pt x="1211" y="0"/>
                  </a:moveTo>
                  <a:cubicBezTo>
                    <a:pt x="1044" y="0"/>
                    <a:pt x="890" y="15"/>
                    <a:pt x="767" y="51"/>
                  </a:cubicBezTo>
                  <a:cubicBezTo>
                    <a:pt x="334" y="185"/>
                    <a:pt x="0" y="885"/>
                    <a:pt x="0" y="919"/>
                  </a:cubicBezTo>
                  <a:cubicBezTo>
                    <a:pt x="0" y="975"/>
                    <a:pt x="480" y="1248"/>
                    <a:pt x="890" y="1248"/>
                  </a:cubicBezTo>
                  <a:cubicBezTo>
                    <a:pt x="964" y="1248"/>
                    <a:pt x="1035" y="1239"/>
                    <a:pt x="1101" y="1219"/>
                  </a:cubicBezTo>
                  <a:cubicBezTo>
                    <a:pt x="1434" y="1119"/>
                    <a:pt x="1968" y="685"/>
                    <a:pt x="2302" y="418"/>
                  </a:cubicBezTo>
                  <a:cubicBezTo>
                    <a:pt x="2569" y="218"/>
                    <a:pt x="2502" y="185"/>
                    <a:pt x="2102" y="85"/>
                  </a:cubicBezTo>
                  <a:cubicBezTo>
                    <a:pt x="1827" y="43"/>
                    <a:pt x="1500" y="0"/>
                    <a:pt x="1211"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5"/>
            <p:cNvSpPr/>
            <p:nvPr/>
          </p:nvSpPr>
          <p:spPr>
            <a:xfrm>
              <a:off x="3798725" y="3332800"/>
              <a:ext cx="63400" cy="30800"/>
            </a:xfrm>
            <a:custGeom>
              <a:avLst/>
              <a:gdLst/>
              <a:ahLst/>
              <a:cxnLst/>
              <a:rect l="l" t="t" r="r" b="b"/>
              <a:pathLst>
                <a:path w="2536" h="1232" extrusionOk="0">
                  <a:moveTo>
                    <a:pt x="1168" y="0"/>
                  </a:moveTo>
                  <a:cubicBezTo>
                    <a:pt x="1004" y="0"/>
                    <a:pt x="852" y="11"/>
                    <a:pt x="734" y="35"/>
                  </a:cubicBezTo>
                  <a:cubicBezTo>
                    <a:pt x="334" y="168"/>
                    <a:pt x="0" y="869"/>
                    <a:pt x="0" y="936"/>
                  </a:cubicBezTo>
                  <a:cubicBezTo>
                    <a:pt x="0" y="964"/>
                    <a:pt x="479" y="1232"/>
                    <a:pt x="869" y="1232"/>
                  </a:cubicBezTo>
                  <a:cubicBezTo>
                    <a:pt x="939" y="1232"/>
                    <a:pt x="1006" y="1223"/>
                    <a:pt x="1068" y="1202"/>
                  </a:cubicBezTo>
                  <a:cubicBezTo>
                    <a:pt x="1401" y="1102"/>
                    <a:pt x="1935" y="669"/>
                    <a:pt x="2268" y="435"/>
                  </a:cubicBezTo>
                  <a:cubicBezTo>
                    <a:pt x="2535" y="202"/>
                    <a:pt x="2502" y="168"/>
                    <a:pt x="2068" y="102"/>
                  </a:cubicBezTo>
                  <a:cubicBezTo>
                    <a:pt x="1810" y="37"/>
                    <a:pt x="1468" y="0"/>
                    <a:pt x="116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5"/>
            <p:cNvSpPr/>
            <p:nvPr/>
          </p:nvSpPr>
          <p:spPr>
            <a:xfrm>
              <a:off x="3657700" y="3898350"/>
              <a:ext cx="51800" cy="39725"/>
            </a:xfrm>
            <a:custGeom>
              <a:avLst/>
              <a:gdLst/>
              <a:ahLst/>
              <a:cxnLst/>
              <a:rect l="l" t="t" r="r" b="b"/>
              <a:pathLst>
                <a:path w="2072" h="1589" extrusionOk="0">
                  <a:moveTo>
                    <a:pt x="156" y="0"/>
                  </a:moveTo>
                  <a:cubicBezTo>
                    <a:pt x="0" y="0"/>
                    <a:pt x="16" y="77"/>
                    <a:pt x="137" y="296"/>
                  </a:cubicBezTo>
                  <a:cubicBezTo>
                    <a:pt x="337" y="663"/>
                    <a:pt x="671" y="1230"/>
                    <a:pt x="904" y="1397"/>
                  </a:cubicBezTo>
                  <a:cubicBezTo>
                    <a:pt x="1105" y="1547"/>
                    <a:pt x="1380" y="1589"/>
                    <a:pt x="1609" y="1589"/>
                  </a:cubicBezTo>
                  <a:cubicBezTo>
                    <a:pt x="1838" y="1589"/>
                    <a:pt x="2022" y="1547"/>
                    <a:pt x="2039" y="1530"/>
                  </a:cubicBezTo>
                  <a:cubicBezTo>
                    <a:pt x="2072" y="1497"/>
                    <a:pt x="2039" y="696"/>
                    <a:pt x="1672" y="463"/>
                  </a:cubicBezTo>
                  <a:cubicBezTo>
                    <a:pt x="1371" y="296"/>
                    <a:pt x="838" y="129"/>
                    <a:pt x="404" y="29"/>
                  </a:cubicBezTo>
                  <a:cubicBezTo>
                    <a:pt x="295" y="11"/>
                    <a:pt x="214" y="0"/>
                    <a:pt x="1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5"/>
            <p:cNvSpPr/>
            <p:nvPr/>
          </p:nvSpPr>
          <p:spPr>
            <a:xfrm>
              <a:off x="3714800" y="3468875"/>
              <a:ext cx="52250" cy="39725"/>
            </a:xfrm>
            <a:custGeom>
              <a:avLst/>
              <a:gdLst/>
              <a:ahLst/>
              <a:cxnLst/>
              <a:rect l="l" t="t" r="r" b="b"/>
              <a:pathLst>
                <a:path w="2090" h="1589" extrusionOk="0">
                  <a:moveTo>
                    <a:pt x="167" y="0"/>
                  </a:moveTo>
                  <a:cubicBezTo>
                    <a:pt x="2" y="0"/>
                    <a:pt x="0" y="77"/>
                    <a:pt x="122" y="296"/>
                  </a:cubicBezTo>
                  <a:cubicBezTo>
                    <a:pt x="355" y="663"/>
                    <a:pt x="722" y="1230"/>
                    <a:pt x="922" y="1397"/>
                  </a:cubicBezTo>
                  <a:cubicBezTo>
                    <a:pt x="1106" y="1547"/>
                    <a:pt x="1381" y="1589"/>
                    <a:pt x="1614" y="1589"/>
                  </a:cubicBezTo>
                  <a:cubicBezTo>
                    <a:pt x="1848" y="1589"/>
                    <a:pt x="2040" y="1547"/>
                    <a:pt x="2056" y="1530"/>
                  </a:cubicBezTo>
                  <a:cubicBezTo>
                    <a:pt x="2090" y="1497"/>
                    <a:pt x="2056" y="696"/>
                    <a:pt x="1689" y="463"/>
                  </a:cubicBezTo>
                  <a:cubicBezTo>
                    <a:pt x="1389" y="296"/>
                    <a:pt x="855" y="129"/>
                    <a:pt x="422" y="29"/>
                  </a:cubicBezTo>
                  <a:cubicBezTo>
                    <a:pt x="313" y="11"/>
                    <a:pt x="229" y="0"/>
                    <a:pt x="167"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5"/>
            <p:cNvSpPr/>
            <p:nvPr/>
          </p:nvSpPr>
          <p:spPr>
            <a:xfrm>
              <a:off x="3789475" y="3143250"/>
              <a:ext cx="52625" cy="40125"/>
            </a:xfrm>
            <a:custGeom>
              <a:avLst/>
              <a:gdLst/>
              <a:ahLst/>
              <a:cxnLst/>
              <a:rect l="l" t="t" r="r" b="b"/>
              <a:pathLst>
                <a:path w="2105" h="1605" extrusionOk="0">
                  <a:moveTo>
                    <a:pt x="155" y="1"/>
                  </a:moveTo>
                  <a:cubicBezTo>
                    <a:pt x="1" y="1"/>
                    <a:pt x="19" y="89"/>
                    <a:pt x="137" y="278"/>
                  </a:cubicBezTo>
                  <a:cubicBezTo>
                    <a:pt x="404" y="679"/>
                    <a:pt x="737" y="1246"/>
                    <a:pt x="937" y="1413"/>
                  </a:cubicBezTo>
                  <a:cubicBezTo>
                    <a:pt x="1121" y="1563"/>
                    <a:pt x="1396" y="1604"/>
                    <a:pt x="1629" y="1604"/>
                  </a:cubicBezTo>
                  <a:cubicBezTo>
                    <a:pt x="1863" y="1604"/>
                    <a:pt x="2055" y="1563"/>
                    <a:pt x="2071" y="1546"/>
                  </a:cubicBezTo>
                  <a:cubicBezTo>
                    <a:pt x="2105" y="1513"/>
                    <a:pt x="2071" y="712"/>
                    <a:pt x="1671" y="445"/>
                  </a:cubicBezTo>
                  <a:cubicBezTo>
                    <a:pt x="1404" y="278"/>
                    <a:pt x="837" y="112"/>
                    <a:pt x="437" y="45"/>
                  </a:cubicBezTo>
                  <a:cubicBezTo>
                    <a:pt x="310" y="16"/>
                    <a:pt x="218" y="1"/>
                    <a:pt x="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5"/>
            <p:cNvSpPr/>
            <p:nvPr/>
          </p:nvSpPr>
          <p:spPr>
            <a:xfrm>
              <a:off x="3631100" y="4037075"/>
              <a:ext cx="48250" cy="45825"/>
            </a:xfrm>
            <a:custGeom>
              <a:avLst/>
              <a:gdLst/>
              <a:ahLst/>
              <a:cxnLst/>
              <a:rect l="l" t="t" r="r" b="b"/>
              <a:pathLst>
                <a:path w="1930" h="1833" extrusionOk="0">
                  <a:moveTo>
                    <a:pt x="1834" y="1"/>
                  </a:moveTo>
                  <a:cubicBezTo>
                    <a:pt x="1774" y="1"/>
                    <a:pt x="1677" y="32"/>
                    <a:pt x="1535" y="84"/>
                  </a:cubicBezTo>
                  <a:cubicBezTo>
                    <a:pt x="1101" y="184"/>
                    <a:pt x="601" y="451"/>
                    <a:pt x="334" y="685"/>
                  </a:cubicBezTo>
                  <a:cubicBezTo>
                    <a:pt x="0" y="985"/>
                    <a:pt x="100" y="1785"/>
                    <a:pt x="134" y="1819"/>
                  </a:cubicBezTo>
                  <a:cubicBezTo>
                    <a:pt x="142" y="1827"/>
                    <a:pt x="192" y="1833"/>
                    <a:pt x="268" y="1833"/>
                  </a:cubicBezTo>
                  <a:cubicBezTo>
                    <a:pt x="509" y="1833"/>
                    <a:pt x="1007" y="1772"/>
                    <a:pt x="1235" y="1519"/>
                  </a:cubicBezTo>
                  <a:cubicBezTo>
                    <a:pt x="1435" y="1318"/>
                    <a:pt x="1702" y="651"/>
                    <a:pt x="1868" y="284"/>
                  </a:cubicBezTo>
                  <a:cubicBezTo>
                    <a:pt x="1930" y="80"/>
                    <a:pt x="1928" y="1"/>
                    <a:pt x="18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5"/>
            <p:cNvSpPr/>
            <p:nvPr/>
          </p:nvSpPr>
          <p:spPr>
            <a:xfrm>
              <a:off x="3790375" y="3384525"/>
              <a:ext cx="308575" cy="1645375"/>
            </a:xfrm>
            <a:custGeom>
              <a:avLst/>
              <a:gdLst/>
              <a:ahLst/>
              <a:cxnLst/>
              <a:rect l="l" t="t" r="r" b="b"/>
              <a:pathLst>
                <a:path w="12343" h="65815" fill="none" extrusionOk="0">
                  <a:moveTo>
                    <a:pt x="12343" y="1"/>
                  </a:moveTo>
                  <a:cubicBezTo>
                    <a:pt x="12343" y="1"/>
                    <a:pt x="1068" y="21850"/>
                    <a:pt x="1" y="65815"/>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5"/>
            <p:cNvSpPr/>
            <p:nvPr/>
          </p:nvSpPr>
          <p:spPr>
            <a:xfrm>
              <a:off x="3534350" y="3032625"/>
              <a:ext cx="353625" cy="1996450"/>
            </a:xfrm>
            <a:custGeom>
              <a:avLst/>
              <a:gdLst/>
              <a:ahLst/>
              <a:cxnLst/>
              <a:rect l="l" t="t" r="r" b="b"/>
              <a:pathLst>
                <a:path w="14145" h="79858" fill="none" extrusionOk="0">
                  <a:moveTo>
                    <a:pt x="10275" y="79857"/>
                  </a:moveTo>
                  <a:cubicBezTo>
                    <a:pt x="1" y="38661"/>
                    <a:pt x="14144" y="0"/>
                    <a:pt x="14144"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25"/>
            <p:cNvSpPr/>
            <p:nvPr/>
          </p:nvSpPr>
          <p:spPr>
            <a:xfrm>
              <a:off x="3791200" y="4011650"/>
              <a:ext cx="297750" cy="1017425"/>
            </a:xfrm>
            <a:custGeom>
              <a:avLst/>
              <a:gdLst/>
              <a:ahLst/>
              <a:cxnLst/>
              <a:rect l="l" t="t" r="r" b="b"/>
              <a:pathLst>
                <a:path w="11910" h="40697" fill="none" extrusionOk="0">
                  <a:moveTo>
                    <a:pt x="11909" y="0"/>
                  </a:moveTo>
                  <a:cubicBezTo>
                    <a:pt x="11909" y="0"/>
                    <a:pt x="8974" y="14211"/>
                    <a:pt x="1" y="4069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25"/>
            <p:cNvSpPr/>
            <p:nvPr/>
          </p:nvSpPr>
          <p:spPr>
            <a:xfrm>
              <a:off x="3415100" y="4094200"/>
              <a:ext cx="376125" cy="935700"/>
            </a:xfrm>
            <a:custGeom>
              <a:avLst/>
              <a:gdLst/>
              <a:ahLst/>
              <a:cxnLst/>
              <a:rect l="l" t="t" r="r" b="b"/>
              <a:pathLst>
                <a:path w="15045" h="37428" fill="none" extrusionOk="0">
                  <a:moveTo>
                    <a:pt x="1" y="1"/>
                  </a:moveTo>
                  <a:cubicBezTo>
                    <a:pt x="1" y="1"/>
                    <a:pt x="1902" y="20782"/>
                    <a:pt x="15045" y="3742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25"/>
            <p:cNvSpPr/>
            <p:nvPr/>
          </p:nvSpPr>
          <p:spPr>
            <a:xfrm>
              <a:off x="3579400" y="3682250"/>
              <a:ext cx="211000" cy="1346825"/>
            </a:xfrm>
            <a:custGeom>
              <a:avLst/>
              <a:gdLst/>
              <a:ahLst/>
              <a:cxnLst/>
              <a:rect l="l" t="t" r="r" b="b"/>
              <a:pathLst>
                <a:path w="8440" h="53873" fill="none" extrusionOk="0">
                  <a:moveTo>
                    <a:pt x="2469" y="0"/>
                  </a:moveTo>
                  <a:cubicBezTo>
                    <a:pt x="2469" y="0"/>
                    <a:pt x="0" y="32557"/>
                    <a:pt x="8440" y="53872"/>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25"/>
            <p:cNvSpPr/>
            <p:nvPr/>
          </p:nvSpPr>
          <p:spPr>
            <a:xfrm>
              <a:off x="3757850" y="4761350"/>
              <a:ext cx="267725" cy="275225"/>
            </a:xfrm>
            <a:custGeom>
              <a:avLst/>
              <a:gdLst/>
              <a:ahLst/>
              <a:cxnLst/>
              <a:rect l="l" t="t" r="r" b="b"/>
              <a:pathLst>
                <a:path w="10709" h="11009" extrusionOk="0">
                  <a:moveTo>
                    <a:pt x="10375" y="1"/>
                  </a:moveTo>
                  <a:lnTo>
                    <a:pt x="10375" y="1"/>
                  </a:lnTo>
                  <a:cubicBezTo>
                    <a:pt x="7740" y="568"/>
                    <a:pt x="3703" y="3003"/>
                    <a:pt x="1869" y="4904"/>
                  </a:cubicBezTo>
                  <a:cubicBezTo>
                    <a:pt x="1" y="6839"/>
                    <a:pt x="368" y="8373"/>
                    <a:pt x="801" y="11008"/>
                  </a:cubicBezTo>
                  <a:cubicBezTo>
                    <a:pt x="3570" y="10975"/>
                    <a:pt x="4871" y="10975"/>
                    <a:pt x="6705" y="8874"/>
                  </a:cubicBezTo>
                  <a:cubicBezTo>
                    <a:pt x="8507" y="6805"/>
                    <a:pt x="10708" y="2736"/>
                    <a:pt x="10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25"/>
            <p:cNvSpPr/>
            <p:nvPr/>
          </p:nvSpPr>
          <p:spPr>
            <a:xfrm>
              <a:off x="3792875" y="4821400"/>
              <a:ext cx="177650" cy="197650"/>
            </a:xfrm>
            <a:custGeom>
              <a:avLst/>
              <a:gdLst/>
              <a:ahLst/>
              <a:cxnLst/>
              <a:rect l="l" t="t" r="r" b="b"/>
              <a:pathLst>
                <a:path w="7106" h="7906" fill="none" extrusionOk="0">
                  <a:moveTo>
                    <a:pt x="7106" y="0"/>
                  </a:moveTo>
                  <a:cubicBezTo>
                    <a:pt x="6739" y="467"/>
                    <a:pt x="1" y="7906"/>
                    <a:pt x="1" y="790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5"/>
            <p:cNvSpPr/>
            <p:nvPr/>
          </p:nvSpPr>
          <p:spPr>
            <a:xfrm>
              <a:off x="3508500" y="4787200"/>
              <a:ext cx="277725" cy="253850"/>
            </a:xfrm>
            <a:custGeom>
              <a:avLst/>
              <a:gdLst/>
              <a:ahLst/>
              <a:cxnLst/>
              <a:rect l="l" t="t" r="r" b="b"/>
              <a:pathLst>
                <a:path w="11109" h="10154" extrusionOk="0">
                  <a:moveTo>
                    <a:pt x="101" y="1"/>
                  </a:moveTo>
                  <a:lnTo>
                    <a:pt x="101" y="1"/>
                  </a:lnTo>
                  <a:cubicBezTo>
                    <a:pt x="1" y="2769"/>
                    <a:pt x="2636" y="6539"/>
                    <a:pt x="4638" y="8473"/>
                  </a:cubicBezTo>
                  <a:cubicBezTo>
                    <a:pt x="6036" y="9802"/>
                    <a:pt x="7109" y="10153"/>
                    <a:pt x="8562" y="10153"/>
                  </a:cubicBezTo>
                  <a:cubicBezTo>
                    <a:pt x="9188" y="10153"/>
                    <a:pt x="9885" y="10088"/>
                    <a:pt x="10709" y="10008"/>
                  </a:cubicBezTo>
                  <a:cubicBezTo>
                    <a:pt x="10875" y="7339"/>
                    <a:pt x="11109" y="5771"/>
                    <a:pt x="9041" y="4037"/>
                  </a:cubicBezTo>
                  <a:cubicBezTo>
                    <a:pt x="7006" y="2302"/>
                    <a:pt x="2770" y="334"/>
                    <a:pt x="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5"/>
            <p:cNvSpPr/>
            <p:nvPr/>
          </p:nvSpPr>
          <p:spPr>
            <a:xfrm>
              <a:off x="3562725" y="4842250"/>
              <a:ext cx="196000" cy="178475"/>
            </a:xfrm>
            <a:custGeom>
              <a:avLst/>
              <a:gdLst/>
              <a:ahLst/>
              <a:cxnLst/>
              <a:rect l="l" t="t" r="r" b="b"/>
              <a:pathLst>
                <a:path w="7840" h="7139" fill="none" extrusionOk="0">
                  <a:moveTo>
                    <a:pt x="0" y="0"/>
                  </a:moveTo>
                  <a:cubicBezTo>
                    <a:pt x="434" y="434"/>
                    <a:pt x="7839" y="7139"/>
                    <a:pt x="7839" y="7139"/>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5"/>
            <p:cNvSpPr/>
            <p:nvPr/>
          </p:nvSpPr>
          <p:spPr>
            <a:xfrm>
              <a:off x="3480150" y="3518800"/>
              <a:ext cx="331925" cy="316475"/>
            </a:xfrm>
            <a:custGeom>
              <a:avLst/>
              <a:gdLst/>
              <a:ahLst/>
              <a:cxnLst/>
              <a:rect l="l" t="t" r="r" b="b"/>
              <a:pathLst>
                <a:path w="13277" h="12659" extrusionOk="0">
                  <a:moveTo>
                    <a:pt x="6088" y="0"/>
                  </a:moveTo>
                  <a:cubicBezTo>
                    <a:pt x="5661" y="0"/>
                    <a:pt x="5217" y="175"/>
                    <a:pt x="4904" y="467"/>
                  </a:cubicBezTo>
                  <a:cubicBezTo>
                    <a:pt x="4337" y="968"/>
                    <a:pt x="4137" y="1668"/>
                    <a:pt x="4137" y="2369"/>
                  </a:cubicBezTo>
                  <a:cubicBezTo>
                    <a:pt x="4115" y="2805"/>
                    <a:pt x="4193" y="3256"/>
                    <a:pt x="4297" y="3702"/>
                  </a:cubicBezTo>
                  <a:lnTo>
                    <a:pt x="4297" y="3702"/>
                  </a:lnTo>
                  <a:cubicBezTo>
                    <a:pt x="4247" y="3636"/>
                    <a:pt x="4183" y="3580"/>
                    <a:pt x="4104" y="3536"/>
                  </a:cubicBezTo>
                  <a:cubicBezTo>
                    <a:pt x="3770" y="3369"/>
                    <a:pt x="3403" y="3336"/>
                    <a:pt x="3003" y="3336"/>
                  </a:cubicBezTo>
                  <a:cubicBezTo>
                    <a:pt x="2803" y="3336"/>
                    <a:pt x="2594" y="3319"/>
                    <a:pt x="2386" y="3319"/>
                  </a:cubicBezTo>
                  <a:cubicBezTo>
                    <a:pt x="2177" y="3319"/>
                    <a:pt x="1969" y="3336"/>
                    <a:pt x="1769" y="3403"/>
                  </a:cubicBezTo>
                  <a:cubicBezTo>
                    <a:pt x="1335" y="3536"/>
                    <a:pt x="968" y="3836"/>
                    <a:pt x="901" y="4237"/>
                  </a:cubicBezTo>
                  <a:cubicBezTo>
                    <a:pt x="768" y="4737"/>
                    <a:pt x="1102" y="5237"/>
                    <a:pt x="1468" y="5638"/>
                  </a:cubicBezTo>
                  <a:cubicBezTo>
                    <a:pt x="2069" y="6238"/>
                    <a:pt x="2769" y="6672"/>
                    <a:pt x="3570" y="6972"/>
                  </a:cubicBezTo>
                  <a:cubicBezTo>
                    <a:pt x="2569" y="7039"/>
                    <a:pt x="1502" y="7372"/>
                    <a:pt x="835" y="8139"/>
                  </a:cubicBezTo>
                  <a:cubicBezTo>
                    <a:pt x="168" y="8873"/>
                    <a:pt x="1" y="10141"/>
                    <a:pt x="668" y="10875"/>
                  </a:cubicBezTo>
                  <a:cubicBezTo>
                    <a:pt x="1037" y="11264"/>
                    <a:pt x="1557" y="11439"/>
                    <a:pt x="2081" y="11439"/>
                  </a:cubicBezTo>
                  <a:cubicBezTo>
                    <a:pt x="2410" y="11439"/>
                    <a:pt x="2740" y="11370"/>
                    <a:pt x="3036" y="11242"/>
                  </a:cubicBezTo>
                  <a:cubicBezTo>
                    <a:pt x="3723" y="10955"/>
                    <a:pt x="4238" y="10399"/>
                    <a:pt x="4645" y="9804"/>
                  </a:cubicBezTo>
                  <a:lnTo>
                    <a:pt x="4645" y="9804"/>
                  </a:lnTo>
                  <a:cubicBezTo>
                    <a:pt x="4428" y="10216"/>
                    <a:pt x="4364" y="10695"/>
                    <a:pt x="4471" y="11175"/>
                  </a:cubicBezTo>
                  <a:cubicBezTo>
                    <a:pt x="4637" y="11742"/>
                    <a:pt x="5004" y="12242"/>
                    <a:pt x="5538" y="12509"/>
                  </a:cubicBezTo>
                  <a:cubicBezTo>
                    <a:pt x="5771" y="12606"/>
                    <a:pt x="6004" y="12658"/>
                    <a:pt x="6238" y="12658"/>
                  </a:cubicBezTo>
                  <a:cubicBezTo>
                    <a:pt x="6405" y="12658"/>
                    <a:pt x="6572" y="12632"/>
                    <a:pt x="6739" y="12576"/>
                  </a:cubicBezTo>
                  <a:cubicBezTo>
                    <a:pt x="7306" y="12376"/>
                    <a:pt x="7673" y="11675"/>
                    <a:pt x="7673" y="11042"/>
                  </a:cubicBezTo>
                  <a:cubicBezTo>
                    <a:pt x="7740" y="10408"/>
                    <a:pt x="7573" y="9874"/>
                    <a:pt x="7306" y="9307"/>
                  </a:cubicBezTo>
                  <a:lnTo>
                    <a:pt x="7306" y="9307"/>
                  </a:lnTo>
                  <a:cubicBezTo>
                    <a:pt x="8107" y="10041"/>
                    <a:pt x="9107" y="10508"/>
                    <a:pt x="10175" y="10641"/>
                  </a:cubicBezTo>
                  <a:cubicBezTo>
                    <a:pt x="10275" y="10648"/>
                    <a:pt x="10375" y="10652"/>
                    <a:pt x="10474" y="10652"/>
                  </a:cubicBezTo>
                  <a:cubicBezTo>
                    <a:pt x="10873" y="10652"/>
                    <a:pt x="11262" y="10588"/>
                    <a:pt x="11609" y="10374"/>
                  </a:cubicBezTo>
                  <a:cubicBezTo>
                    <a:pt x="12176" y="10007"/>
                    <a:pt x="12443" y="9207"/>
                    <a:pt x="12243" y="8540"/>
                  </a:cubicBezTo>
                  <a:cubicBezTo>
                    <a:pt x="12009" y="7873"/>
                    <a:pt x="11476" y="7339"/>
                    <a:pt x="10842" y="7039"/>
                  </a:cubicBezTo>
                  <a:cubicBezTo>
                    <a:pt x="10241" y="6738"/>
                    <a:pt x="9608" y="6738"/>
                    <a:pt x="8907" y="6738"/>
                  </a:cubicBezTo>
                  <a:cubicBezTo>
                    <a:pt x="9641" y="6738"/>
                    <a:pt x="10442" y="6738"/>
                    <a:pt x="11175" y="6538"/>
                  </a:cubicBezTo>
                  <a:cubicBezTo>
                    <a:pt x="11943" y="6338"/>
                    <a:pt x="12643" y="5871"/>
                    <a:pt x="12977" y="5171"/>
                  </a:cubicBezTo>
                  <a:cubicBezTo>
                    <a:pt x="13277" y="4437"/>
                    <a:pt x="13110" y="3536"/>
                    <a:pt x="12443" y="3136"/>
                  </a:cubicBezTo>
                  <a:cubicBezTo>
                    <a:pt x="12199" y="2978"/>
                    <a:pt x="11929" y="2917"/>
                    <a:pt x="11647" y="2917"/>
                  </a:cubicBezTo>
                  <a:cubicBezTo>
                    <a:pt x="11156" y="2917"/>
                    <a:pt x="10628" y="3100"/>
                    <a:pt x="10141" y="3269"/>
                  </a:cubicBezTo>
                  <a:cubicBezTo>
                    <a:pt x="9174" y="3670"/>
                    <a:pt x="8107" y="4103"/>
                    <a:pt x="7239" y="4604"/>
                  </a:cubicBezTo>
                  <a:cubicBezTo>
                    <a:pt x="7740" y="3603"/>
                    <a:pt x="7840" y="2402"/>
                    <a:pt x="7506" y="1335"/>
                  </a:cubicBezTo>
                  <a:cubicBezTo>
                    <a:pt x="7406" y="868"/>
                    <a:pt x="7173" y="467"/>
                    <a:pt x="6806" y="200"/>
                  </a:cubicBezTo>
                  <a:cubicBezTo>
                    <a:pt x="6593" y="63"/>
                    <a:pt x="6344" y="0"/>
                    <a:pt x="60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25"/>
            <p:cNvSpPr/>
            <p:nvPr/>
          </p:nvSpPr>
          <p:spPr>
            <a:xfrm>
              <a:off x="3365900" y="3427325"/>
              <a:ext cx="545425" cy="511425"/>
            </a:xfrm>
            <a:custGeom>
              <a:avLst/>
              <a:gdLst/>
              <a:ahLst/>
              <a:cxnLst/>
              <a:rect l="l" t="t" r="r" b="b"/>
              <a:pathLst>
                <a:path w="21817" h="20457" extrusionOk="0">
                  <a:moveTo>
                    <a:pt x="3821" y="0"/>
                  </a:moveTo>
                  <a:cubicBezTo>
                    <a:pt x="3114" y="0"/>
                    <a:pt x="2811" y="701"/>
                    <a:pt x="3337" y="1858"/>
                  </a:cubicBezTo>
                  <a:cubicBezTo>
                    <a:pt x="4571" y="4560"/>
                    <a:pt x="6472" y="7128"/>
                    <a:pt x="8507" y="9063"/>
                  </a:cubicBezTo>
                  <a:cubicBezTo>
                    <a:pt x="8373" y="9197"/>
                    <a:pt x="8240" y="9297"/>
                    <a:pt x="8173" y="9397"/>
                  </a:cubicBezTo>
                  <a:cubicBezTo>
                    <a:pt x="7027" y="9071"/>
                    <a:pt x="5844" y="8836"/>
                    <a:pt x="4727" y="8836"/>
                  </a:cubicBezTo>
                  <a:cubicBezTo>
                    <a:pt x="3212" y="8836"/>
                    <a:pt x="1819" y="9269"/>
                    <a:pt x="801" y="10498"/>
                  </a:cubicBezTo>
                  <a:cubicBezTo>
                    <a:pt x="1" y="11398"/>
                    <a:pt x="334" y="12666"/>
                    <a:pt x="1635" y="12866"/>
                  </a:cubicBezTo>
                  <a:cubicBezTo>
                    <a:pt x="2303" y="12984"/>
                    <a:pt x="2982" y="13040"/>
                    <a:pt x="3659" y="13040"/>
                  </a:cubicBezTo>
                  <a:cubicBezTo>
                    <a:pt x="5080" y="13040"/>
                    <a:pt x="6496" y="12795"/>
                    <a:pt x="7806" y="12366"/>
                  </a:cubicBezTo>
                  <a:cubicBezTo>
                    <a:pt x="7873" y="12499"/>
                    <a:pt x="7973" y="12566"/>
                    <a:pt x="8073" y="12666"/>
                  </a:cubicBezTo>
                  <a:cubicBezTo>
                    <a:pt x="6906" y="14200"/>
                    <a:pt x="6072" y="16202"/>
                    <a:pt x="6472" y="18870"/>
                  </a:cubicBezTo>
                  <a:cubicBezTo>
                    <a:pt x="6610" y="19814"/>
                    <a:pt x="7034" y="20456"/>
                    <a:pt x="7482" y="20456"/>
                  </a:cubicBezTo>
                  <a:cubicBezTo>
                    <a:pt x="7682" y="20456"/>
                    <a:pt x="7887" y="20327"/>
                    <a:pt x="8073" y="20038"/>
                  </a:cubicBezTo>
                  <a:cubicBezTo>
                    <a:pt x="9307" y="18303"/>
                    <a:pt x="10075" y="15835"/>
                    <a:pt x="10475" y="13233"/>
                  </a:cubicBezTo>
                  <a:cubicBezTo>
                    <a:pt x="10542" y="13233"/>
                    <a:pt x="10675" y="13199"/>
                    <a:pt x="10742" y="13199"/>
                  </a:cubicBezTo>
                  <a:cubicBezTo>
                    <a:pt x="10842" y="13199"/>
                    <a:pt x="10875" y="13166"/>
                    <a:pt x="10975" y="13166"/>
                  </a:cubicBezTo>
                  <a:cubicBezTo>
                    <a:pt x="11843" y="15835"/>
                    <a:pt x="13344" y="18303"/>
                    <a:pt x="15412" y="19904"/>
                  </a:cubicBezTo>
                  <a:cubicBezTo>
                    <a:pt x="15713" y="20133"/>
                    <a:pt x="16013" y="20236"/>
                    <a:pt x="16291" y="20236"/>
                  </a:cubicBezTo>
                  <a:cubicBezTo>
                    <a:pt x="17027" y="20236"/>
                    <a:pt x="17617" y="19511"/>
                    <a:pt x="17713" y="18470"/>
                  </a:cubicBezTo>
                  <a:cubicBezTo>
                    <a:pt x="17980" y="15134"/>
                    <a:pt x="15812" y="13033"/>
                    <a:pt x="13310" y="11565"/>
                  </a:cubicBezTo>
                  <a:cubicBezTo>
                    <a:pt x="13377" y="11498"/>
                    <a:pt x="13410" y="11365"/>
                    <a:pt x="13510" y="11298"/>
                  </a:cubicBezTo>
                  <a:cubicBezTo>
                    <a:pt x="14431" y="11405"/>
                    <a:pt x="15373" y="11464"/>
                    <a:pt x="16315" y="11464"/>
                  </a:cubicBezTo>
                  <a:cubicBezTo>
                    <a:pt x="17728" y="11464"/>
                    <a:pt x="19141" y="11331"/>
                    <a:pt x="20482" y="11031"/>
                  </a:cubicBezTo>
                  <a:cubicBezTo>
                    <a:pt x="21816" y="10831"/>
                    <a:pt x="21816" y="9997"/>
                    <a:pt x="20816" y="9463"/>
                  </a:cubicBezTo>
                  <a:cubicBezTo>
                    <a:pt x="19833" y="8942"/>
                    <a:pt x="18745" y="8738"/>
                    <a:pt x="17629" y="8738"/>
                  </a:cubicBezTo>
                  <a:cubicBezTo>
                    <a:pt x="16319" y="8738"/>
                    <a:pt x="14971" y="9019"/>
                    <a:pt x="13711" y="9397"/>
                  </a:cubicBezTo>
                  <a:cubicBezTo>
                    <a:pt x="13644" y="9230"/>
                    <a:pt x="13544" y="9130"/>
                    <a:pt x="13410" y="8930"/>
                  </a:cubicBezTo>
                  <a:cubicBezTo>
                    <a:pt x="15412" y="7228"/>
                    <a:pt x="17146" y="5027"/>
                    <a:pt x="18147" y="2525"/>
                  </a:cubicBezTo>
                  <a:cubicBezTo>
                    <a:pt x="18636" y="1317"/>
                    <a:pt x="17984" y="456"/>
                    <a:pt x="16939" y="456"/>
                  </a:cubicBezTo>
                  <a:cubicBezTo>
                    <a:pt x="16773" y="456"/>
                    <a:pt x="16596" y="478"/>
                    <a:pt x="16413" y="524"/>
                  </a:cubicBezTo>
                  <a:cubicBezTo>
                    <a:pt x="13144" y="1358"/>
                    <a:pt x="11642" y="4760"/>
                    <a:pt x="10742" y="8096"/>
                  </a:cubicBezTo>
                  <a:cubicBezTo>
                    <a:pt x="10675" y="8096"/>
                    <a:pt x="10542" y="8162"/>
                    <a:pt x="10475" y="8162"/>
                  </a:cubicBezTo>
                  <a:cubicBezTo>
                    <a:pt x="10342" y="8196"/>
                    <a:pt x="10241" y="8196"/>
                    <a:pt x="10141" y="8229"/>
                  </a:cubicBezTo>
                  <a:cubicBezTo>
                    <a:pt x="8974" y="4893"/>
                    <a:pt x="7239" y="1391"/>
                    <a:pt x="4471" y="157"/>
                  </a:cubicBezTo>
                  <a:cubicBezTo>
                    <a:pt x="4230" y="51"/>
                    <a:pt x="4011" y="0"/>
                    <a:pt x="3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25"/>
            <p:cNvSpPr/>
            <p:nvPr/>
          </p:nvSpPr>
          <p:spPr>
            <a:xfrm>
              <a:off x="3586075" y="3659350"/>
              <a:ext cx="91750" cy="73275"/>
            </a:xfrm>
            <a:custGeom>
              <a:avLst/>
              <a:gdLst/>
              <a:ahLst/>
              <a:cxnLst/>
              <a:rect l="l" t="t" r="r" b="b"/>
              <a:pathLst>
                <a:path w="3670" h="2931" extrusionOk="0">
                  <a:moveTo>
                    <a:pt x="2209" y="0"/>
                  </a:moveTo>
                  <a:cubicBezTo>
                    <a:pt x="2058" y="0"/>
                    <a:pt x="1898" y="16"/>
                    <a:pt x="1735" y="49"/>
                  </a:cubicBezTo>
                  <a:cubicBezTo>
                    <a:pt x="734" y="249"/>
                    <a:pt x="0" y="1050"/>
                    <a:pt x="33" y="1850"/>
                  </a:cubicBezTo>
                  <a:cubicBezTo>
                    <a:pt x="62" y="2497"/>
                    <a:pt x="659" y="2931"/>
                    <a:pt x="1446" y="2931"/>
                  </a:cubicBezTo>
                  <a:cubicBezTo>
                    <a:pt x="1592" y="2931"/>
                    <a:pt x="1745" y="2916"/>
                    <a:pt x="1901" y="2884"/>
                  </a:cubicBezTo>
                  <a:cubicBezTo>
                    <a:pt x="2902" y="2684"/>
                    <a:pt x="3669" y="1884"/>
                    <a:pt x="3603" y="1083"/>
                  </a:cubicBezTo>
                  <a:cubicBezTo>
                    <a:pt x="3575" y="413"/>
                    <a:pt x="2987" y="0"/>
                    <a:pt x="2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25"/>
            <p:cNvSpPr/>
            <p:nvPr/>
          </p:nvSpPr>
          <p:spPr>
            <a:xfrm>
              <a:off x="3952150" y="3200075"/>
              <a:ext cx="302750" cy="348775"/>
            </a:xfrm>
            <a:custGeom>
              <a:avLst/>
              <a:gdLst/>
              <a:ahLst/>
              <a:cxnLst/>
              <a:rect l="l" t="t" r="r" b="b"/>
              <a:pathLst>
                <a:path w="12110" h="13951" extrusionOk="0">
                  <a:moveTo>
                    <a:pt x="7459" y="0"/>
                  </a:moveTo>
                  <a:cubicBezTo>
                    <a:pt x="7318" y="0"/>
                    <a:pt x="7177" y="23"/>
                    <a:pt x="7039" y="74"/>
                  </a:cubicBezTo>
                  <a:cubicBezTo>
                    <a:pt x="6272" y="307"/>
                    <a:pt x="5905" y="1141"/>
                    <a:pt x="5638" y="1908"/>
                  </a:cubicBezTo>
                  <a:cubicBezTo>
                    <a:pt x="5371" y="2842"/>
                    <a:pt x="5038" y="4010"/>
                    <a:pt x="4804" y="4977"/>
                  </a:cubicBezTo>
                  <a:cubicBezTo>
                    <a:pt x="4337" y="3943"/>
                    <a:pt x="3503" y="3109"/>
                    <a:pt x="2469" y="2642"/>
                  </a:cubicBezTo>
                  <a:cubicBezTo>
                    <a:pt x="2183" y="2523"/>
                    <a:pt x="1846" y="2421"/>
                    <a:pt x="1519" y="2421"/>
                  </a:cubicBezTo>
                  <a:cubicBezTo>
                    <a:pt x="1388" y="2421"/>
                    <a:pt x="1259" y="2437"/>
                    <a:pt x="1135" y="2475"/>
                  </a:cubicBezTo>
                  <a:cubicBezTo>
                    <a:pt x="435" y="2675"/>
                    <a:pt x="1" y="3409"/>
                    <a:pt x="68" y="4110"/>
                  </a:cubicBezTo>
                  <a:cubicBezTo>
                    <a:pt x="101" y="4810"/>
                    <a:pt x="468" y="5444"/>
                    <a:pt x="1002" y="5911"/>
                  </a:cubicBezTo>
                  <a:cubicBezTo>
                    <a:pt x="1369" y="6192"/>
                    <a:pt x="1764" y="6444"/>
                    <a:pt x="2159" y="6660"/>
                  </a:cubicBezTo>
                  <a:lnTo>
                    <a:pt x="2159" y="6660"/>
                  </a:lnTo>
                  <a:cubicBezTo>
                    <a:pt x="2099" y="6648"/>
                    <a:pt x="2040" y="6641"/>
                    <a:pt x="1981" y="6641"/>
                  </a:cubicBezTo>
                  <a:cubicBezTo>
                    <a:pt x="1954" y="6641"/>
                    <a:pt x="1928" y="6642"/>
                    <a:pt x="1902" y="6645"/>
                  </a:cubicBezTo>
                  <a:cubicBezTo>
                    <a:pt x="1569" y="6812"/>
                    <a:pt x="1302" y="7112"/>
                    <a:pt x="1068" y="7345"/>
                  </a:cubicBezTo>
                  <a:cubicBezTo>
                    <a:pt x="768" y="7646"/>
                    <a:pt x="468" y="7979"/>
                    <a:pt x="301" y="8346"/>
                  </a:cubicBezTo>
                  <a:cubicBezTo>
                    <a:pt x="201" y="8746"/>
                    <a:pt x="134" y="9180"/>
                    <a:pt x="401" y="9514"/>
                  </a:cubicBezTo>
                  <a:cubicBezTo>
                    <a:pt x="659" y="9886"/>
                    <a:pt x="1139" y="9988"/>
                    <a:pt x="1587" y="9988"/>
                  </a:cubicBezTo>
                  <a:cubicBezTo>
                    <a:pt x="1660" y="9988"/>
                    <a:pt x="1732" y="9985"/>
                    <a:pt x="1802" y="9981"/>
                  </a:cubicBezTo>
                  <a:cubicBezTo>
                    <a:pt x="2636" y="9914"/>
                    <a:pt x="3470" y="9647"/>
                    <a:pt x="4204" y="9247"/>
                  </a:cubicBezTo>
                  <a:lnTo>
                    <a:pt x="4204" y="9247"/>
                  </a:lnTo>
                  <a:cubicBezTo>
                    <a:pt x="3603" y="10014"/>
                    <a:pt x="3203" y="11015"/>
                    <a:pt x="3303" y="12015"/>
                  </a:cubicBezTo>
                  <a:cubicBezTo>
                    <a:pt x="3434" y="12999"/>
                    <a:pt x="4275" y="13951"/>
                    <a:pt x="5254" y="13951"/>
                  </a:cubicBezTo>
                  <a:cubicBezTo>
                    <a:pt x="5271" y="13951"/>
                    <a:pt x="5288" y="13951"/>
                    <a:pt x="5305" y="13950"/>
                  </a:cubicBezTo>
                  <a:cubicBezTo>
                    <a:pt x="6139" y="13950"/>
                    <a:pt x="6872" y="13250"/>
                    <a:pt x="7106" y="12416"/>
                  </a:cubicBezTo>
                  <a:cubicBezTo>
                    <a:pt x="7343" y="11706"/>
                    <a:pt x="7238" y="10891"/>
                    <a:pt x="7026" y="10181"/>
                  </a:cubicBezTo>
                  <a:lnTo>
                    <a:pt x="7026" y="10181"/>
                  </a:lnTo>
                  <a:cubicBezTo>
                    <a:pt x="7200" y="10619"/>
                    <a:pt x="7529" y="11026"/>
                    <a:pt x="7973" y="11248"/>
                  </a:cubicBezTo>
                  <a:cubicBezTo>
                    <a:pt x="8277" y="11373"/>
                    <a:pt x="8590" y="11441"/>
                    <a:pt x="8903" y="11441"/>
                  </a:cubicBezTo>
                  <a:cubicBezTo>
                    <a:pt x="9174" y="11441"/>
                    <a:pt x="9444" y="11390"/>
                    <a:pt x="9708" y="11282"/>
                  </a:cubicBezTo>
                  <a:cubicBezTo>
                    <a:pt x="10075" y="11148"/>
                    <a:pt x="10408" y="10848"/>
                    <a:pt x="10542" y="10481"/>
                  </a:cubicBezTo>
                  <a:cubicBezTo>
                    <a:pt x="10775" y="9847"/>
                    <a:pt x="10442" y="9147"/>
                    <a:pt x="9975" y="8746"/>
                  </a:cubicBezTo>
                  <a:cubicBezTo>
                    <a:pt x="9541" y="8313"/>
                    <a:pt x="9041" y="8113"/>
                    <a:pt x="8407" y="7912"/>
                  </a:cubicBezTo>
                  <a:cubicBezTo>
                    <a:pt x="9441" y="7812"/>
                    <a:pt x="10475" y="7345"/>
                    <a:pt x="11276" y="6612"/>
                  </a:cubicBezTo>
                  <a:cubicBezTo>
                    <a:pt x="11643" y="6278"/>
                    <a:pt x="11943" y="5911"/>
                    <a:pt x="12043" y="5411"/>
                  </a:cubicBezTo>
                  <a:cubicBezTo>
                    <a:pt x="12110" y="4744"/>
                    <a:pt x="11643" y="4010"/>
                    <a:pt x="11042" y="3743"/>
                  </a:cubicBezTo>
                  <a:cubicBezTo>
                    <a:pt x="10760" y="3609"/>
                    <a:pt x="10451" y="3548"/>
                    <a:pt x="10143" y="3548"/>
                  </a:cubicBezTo>
                  <a:cubicBezTo>
                    <a:pt x="9758" y="3548"/>
                    <a:pt x="9374" y="3643"/>
                    <a:pt x="9041" y="3810"/>
                  </a:cubicBezTo>
                  <a:cubicBezTo>
                    <a:pt x="8618" y="3988"/>
                    <a:pt x="8284" y="4270"/>
                    <a:pt x="7979" y="4597"/>
                  </a:cubicBezTo>
                  <a:lnTo>
                    <a:pt x="7979" y="4597"/>
                  </a:lnTo>
                  <a:cubicBezTo>
                    <a:pt x="8322" y="4179"/>
                    <a:pt x="8639" y="3736"/>
                    <a:pt x="8874" y="3242"/>
                  </a:cubicBezTo>
                  <a:cubicBezTo>
                    <a:pt x="9141" y="2542"/>
                    <a:pt x="9274" y="1708"/>
                    <a:pt x="8941" y="974"/>
                  </a:cubicBezTo>
                  <a:cubicBezTo>
                    <a:pt x="8670" y="432"/>
                    <a:pt x="8069" y="0"/>
                    <a:pt x="74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25"/>
            <p:cNvSpPr/>
            <p:nvPr/>
          </p:nvSpPr>
          <p:spPr>
            <a:xfrm>
              <a:off x="3769525" y="3087425"/>
              <a:ext cx="617975" cy="523525"/>
            </a:xfrm>
            <a:custGeom>
              <a:avLst/>
              <a:gdLst/>
              <a:ahLst/>
              <a:cxnLst/>
              <a:rect l="l" t="t" r="r" b="b"/>
              <a:pathLst>
                <a:path w="24719" h="20941" extrusionOk="0">
                  <a:moveTo>
                    <a:pt x="10525" y="1"/>
                  </a:moveTo>
                  <a:cubicBezTo>
                    <a:pt x="10024" y="1"/>
                    <a:pt x="9532" y="344"/>
                    <a:pt x="9207" y="977"/>
                  </a:cubicBezTo>
                  <a:cubicBezTo>
                    <a:pt x="7706" y="4046"/>
                    <a:pt x="9341" y="7415"/>
                    <a:pt x="11275" y="10217"/>
                  </a:cubicBezTo>
                  <a:cubicBezTo>
                    <a:pt x="11242" y="10284"/>
                    <a:pt x="11209" y="10384"/>
                    <a:pt x="11109" y="10450"/>
                  </a:cubicBezTo>
                  <a:cubicBezTo>
                    <a:pt x="11075" y="10550"/>
                    <a:pt x="11042" y="10651"/>
                    <a:pt x="10942" y="10751"/>
                  </a:cubicBezTo>
                  <a:cubicBezTo>
                    <a:pt x="8770" y="9908"/>
                    <a:pt x="6362" y="9184"/>
                    <a:pt x="4179" y="9184"/>
                  </a:cubicBezTo>
                  <a:cubicBezTo>
                    <a:pt x="3076" y="9184"/>
                    <a:pt x="2031" y="9369"/>
                    <a:pt x="1101" y="9817"/>
                  </a:cubicBezTo>
                  <a:cubicBezTo>
                    <a:pt x="1" y="10384"/>
                    <a:pt x="167" y="11384"/>
                    <a:pt x="1702" y="11785"/>
                  </a:cubicBezTo>
                  <a:cubicBezTo>
                    <a:pt x="3835" y="12380"/>
                    <a:pt x="6115" y="12643"/>
                    <a:pt x="8309" y="12643"/>
                  </a:cubicBezTo>
                  <a:cubicBezTo>
                    <a:pt x="9067" y="12643"/>
                    <a:pt x="9814" y="12612"/>
                    <a:pt x="10542" y="12552"/>
                  </a:cubicBezTo>
                  <a:cubicBezTo>
                    <a:pt x="10542" y="12719"/>
                    <a:pt x="10542" y="12885"/>
                    <a:pt x="10575" y="13052"/>
                  </a:cubicBezTo>
                  <a:cubicBezTo>
                    <a:pt x="8207" y="14587"/>
                    <a:pt x="6172" y="16621"/>
                    <a:pt x="6605" y="19390"/>
                  </a:cubicBezTo>
                  <a:cubicBezTo>
                    <a:pt x="6761" y="20191"/>
                    <a:pt x="7302" y="20695"/>
                    <a:pt x="7962" y="20695"/>
                  </a:cubicBezTo>
                  <a:cubicBezTo>
                    <a:pt x="8292" y="20695"/>
                    <a:pt x="8651" y="20569"/>
                    <a:pt x="9007" y="20291"/>
                  </a:cubicBezTo>
                  <a:cubicBezTo>
                    <a:pt x="10608" y="18923"/>
                    <a:pt x="11842" y="17155"/>
                    <a:pt x="12610" y="15254"/>
                  </a:cubicBezTo>
                  <a:cubicBezTo>
                    <a:pt x="12743" y="15254"/>
                    <a:pt x="12877" y="15254"/>
                    <a:pt x="13043" y="15187"/>
                  </a:cubicBezTo>
                  <a:cubicBezTo>
                    <a:pt x="13444" y="17088"/>
                    <a:pt x="14444" y="19023"/>
                    <a:pt x="16713" y="20458"/>
                  </a:cubicBezTo>
                  <a:cubicBezTo>
                    <a:pt x="17199" y="20777"/>
                    <a:pt x="17662" y="20940"/>
                    <a:pt x="18015" y="20940"/>
                  </a:cubicBezTo>
                  <a:cubicBezTo>
                    <a:pt x="18510" y="20940"/>
                    <a:pt x="18789" y="20619"/>
                    <a:pt x="18614" y="19957"/>
                  </a:cubicBezTo>
                  <a:cubicBezTo>
                    <a:pt x="18080" y="17922"/>
                    <a:pt x="16746" y="15721"/>
                    <a:pt x="15011" y="13753"/>
                  </a:cubicBezTo>
                  <a:cubicBezTo>
                    <a:pt x="15045" y="13653"/>
                    <a:pt x="15111" y="13586"/>
                    <a:pt x="15178" y="13486"/>
                  </a:cubicBezTo>
                  <a:cubicBezTo>
                    <a:pt x="15212" y="13453"/>
                    <a:pt x="15212" y="13352"/>
                    <a:pt x="15245" y="13319"/>
                  </a:cubicBezTo>
                  <a:cubicBezTo>
                    <a:pt x="17100" y="14104"/>
                    <a:pt x="19091" y="14533"/>
                    <a:pt x="21012" y="14533"/>
                  </a:cubicBezTo>
                  <a:cubicBezTo>
                    <a:pt x="21785" y="14533"/>
                    <a:pt x="22547" y="14463"/>
                    <a:pt x="23284" y="14320"/>
                  </a:cubicBezTo>
                  <a:cubicBezTo>
                    <a:pt x="24618" y="14053"/>
                    <a:pt x="24718" y="12652"/>
                    <a:pt x="23684" y="11618"/>
                  </a:cubicBezTo>
                  <a:cubicBezTo>
                    <a:pt x="22330" y="10282"/>
                    <a:pt x="20785" y="9806"/>
                    <a:pt x="19210" y="9806"/>
                  </a:cubicBezTo>
                  <a:cubicBezTo>
                    <a:pt x="17992" y="9806"/>
                    <a:pt x="16757" y="10091"/>
                    <a:pt x="15578" y="10484"/>
                  </a:cubicBezTo>
                  <a:cubicBezTo>
                    <a:pt x="15545" y="10384"/>
                    <a:pt x="15512" y="10250"/>
                    <a:pt x="15445" y="10150"/>
                  </a:cubicBezTo>
                  <a:cubicBezTo>
                    <a:pt x="17213" y="8616"/>
                    <a:pt x="18747" y="6681"/>
                    <a:pt x="19781" y="4646"/>
                  </a:cubicBezTo>
                  <a:cubicBezTo>
                    <a:pt x="20298" y="3819"/>
                    <a:pt x="20054" y="3312"/>
                    <a:pt x="19422" y="3312"/>
                  </a:cubicBezTo>
                  <a:cubicBezTo>
                    <a:pt x="19238" y="3312"/>
                    <a:pt x="19021" y="3355"/>
                    <a:pt x="18781" y="3445"/>
                  </a:cubicBezTo>
                  <a:cubicBezTo>
                    <a:pt x="16546" y="4379"/>
                    <a:pt x="15111" y="6581"/>
                    <a:pt x="14144" y="8816"/>
                  </a:cubicBezTo>
                  <a:cubicBezTo>
                    <a:pt x="14011" y="8783"/>
                    <a:pt x="13811" y="8749"/>
                    <a:pt x="13677" y="8749"/>
                  </a:cubicBezTo>
                  <a:cubicBezTo>
                    <a:pt x="13677" y="6114"/>
                    <a:pt x="13077" y="3379"/>
                    <a:pt x="11842" y="977"/>
                  </a:cubicBezTo>
                  <a:cubicBezTo>
                    <a:pt x="11485" y="311"/>
                    <a:pt x="11001" y="1"/>
                    <a:pt x="10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25"/>
            <p:cNvSpPr/>
            <p:nvPr/>
          </p:nvSpPr>
          <p:spPr>
            <a:xfrm>
              <a:off x="4058900" y="3342550"/>
              <a:ext cx="81750" cy="90650"/>
            </a:xfrm>
            <a:custGeom>
              <a:avLst/>
              <a:gdLst/>
              <a:ahLst/>
              <a:cxnLst/>
              <a:rect l="l" t="t" r="r" b="b"/>
              <a:pathLst>
                <a:path w="3270" h="3626" extrusionOk="0">
                  <a:moveTo>
                    <a:pt x="1863" y="1"/>
                  </a:moveTo>
                  <a:cubicBezTo>
                    <a:pt x="1356" y="1"/>
                    <a:pt x="824" y="345"/>
                    <a:pt x="501" y="946"/>
                  </a:cubicBezTo>
                  <a:cubicBezTo>
                    <a:pt x="1" y="1847"/>
                    <a:pt x="134" y="2947"/>
                    <a:pt x="768" y="3414"/>
                  </a:cubicBezTo>
                  <a:cubicBezTo>
                    <a:pt x="952" y="3558"/>
                    <a:pt x="1165" y="3626"/>
                    <a:pt x="1386" y="3626"/>
                  </a:cubicBezTo>
                  <a:cubicBezTo>
                    <a:pt x="1884" y="3626"/>
                    <a:pt x="2423" y="3281"/>
                    <a:pt x="2769" y="2680"/>
                  </a:cubicBezTo>
                  <a:cubicBezTo>
                    <a:pt x="3270" y="1780"/>
                    <a:pt x="3136" y="679"/>
                    <a:pt x="2502" y="212"/>
                  </a:cubicBezTo>
                  <a:cubicBezTo>
                    <a:pt x="2308" y="68"/>
                    <a:pt x="2088" y="1"/>
                    <a:pt x="18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25"/>
            <p:cNvSpPr/>
            <p:nvPr/>
          </p:nvSpPr>
          <p:spPr>
            <a:xfrm>
              <a:off x="3316700" y="3983950"/>
              <a:ext cx="207675" cy="209300"/>
            </a:xfrm>
            <a:custGeom>
              <a:avLst/>
              <a:gdLst/>
              <a:ahLst/>
              <a:cxnLst/>
              <a:rect l="l" t="t" r="r" b="b"/>
              <a:pathLst>
                <a:path w="8307" h="8372" extrusionOk="0">
                  <a:moveTo>
                    <a:pt x="3032" y="1"/>
                  </a:moveTo>
                  <a:cubicBezTo>
                    <a:pt x="2696" y="1"/>
                    <a:pt x="2360" y="200"/>
                    <a:pt x="2136" y="475"/>
                  </a:cubicBezTo>
                  <a:cubicBezTo>
                    <a:pt x="1835" y="875"/>
                    <a:pt x="1802" y="1409"/>
                    <a:pt x="1869" y="1876"/>
                  </a:cubicBezTo>
                  <a:cubicBezTo>
                    <a:pt x="1938" y="2176"/>
                    <a:pt x="2056" y="2493"/>
                    <a:pt x="2188" y="2804"/>
                  </a:cubicBezTo>
                  <a:lnTo>
                    <a:pt x="2188" y="2804"/>
                  </a:lnTo>
                  <a:cubicBezTo>
                    <a:pt x="2138" y="2736"/>
                    <a:pt x="2077" y="2680"/>
                    <a:pt x="2002" y="2643"/>
                  </a:cubicBezTo>
                  <a:cubicBezTo>
                    <a:pt x="1889" y="2615"/>
                    <a:pt x="1783" y="2604"/>
                    <a:pt x="1677" y="2604"/>
                  </a:cubicBezTo>
                  <a:cubicBezTo>
                    <a:pt x="1532" y="2604"/>
                    <a:pt x="1389" y="2624"/>
                    <a:pt x="1235" y="2643"/>
                  </a:cubicBezTo>
                  <a:cubicBezTo>
                    <a:pt x="1001" y="2710"/>
                    <a:pt x="701" y="2743"/>
                    <a:pt x="468" y="2876"/>
                  </a:cubicBezTo>
                  <a:cubicBezTo>
                    <a:pt x="201" y="2976"/>
                    <a:pt x="1" y="3243"/>
                    <a:pt x="1" y="3543"/>
                  </a:cubicBezTo>
                  <a:cubicBezTo>
                    <a:pt x="1" y="3877"/>
                    <a:pt x="301" y="4144"/>
                    <a:pt x="568" y="4377"/>
                  </a:cubicBezTo>
                  <a:cubicBezTo>
                    <a:pt x="1035" y="4644"/>
                    <a:pt x="1635" y="4878"/>
                    <a:pt x="2169" y="4944"/>
                  </a:cubicBezTo>
                  <a:cubicBezTo>
                    <a:pt x="1502" y="5111"/>
                    <a:pt x="835" y="5478"/>
                    <a:pt x="501" y="6079"/>
                  </a:cubicBezTo>
                  <a:cubicBezTo>
                    <a:pt x="134" y="6646"/>
                    <a:pt x="201" y="7480"/>
                    <a:pt x="735" y="7913"/>
                  </a:cubicBezTo>
                  <a:cubicBezTo>
                    <a:pt x="934" y="8056"/>
                    <a:pt x="1176" y="8119"/>
                    <a:pt x="1424" y="8119"/>
                  </a:cubicBezTo>
                  <a:cubicBezTo>
                    <a:pt x="1757" y="8119"/>
                    <a:pt x="2101" y="8004"/>
                    <a:pt x="2369" y="7813"/>
                  </a:cubicBezTo>
                  <a:cubicBezTo>
                    <a:pt x="2796" y="7508"/>
                    <a:pt x="3084" y="7035"/>
                    <a:pt x="3283" y="6548"/>
                  </a:cubicBezTo>
                  <a:lnTo>
                    <a:pt x="3283" y="6548"/>
                  </a:lnTo>
                  <a:cubicBezTo>
                    <a:pt x="3172" y="6883"/>
                    <a:pt x="3190" y="7257"/>
                    <a:pt x="3336" y="7580"/>
                  </a:cubicBezTo>
                  <a:cubicBezTo>
                    <a:pt x="3503" y="7947"/>
                    <a:pt x="3837" y="8247"/>
                    <a:pt x="4204" y="8314"/>
                  </a:cubicBezTo>
                  <a:cubicBezTo>
                    <a:pt x="4322" y="8353"/>
                    <a:pt x="4430" y="8372"/>
                    <a:pt x="4534" y="8372"/>
                  </a:cubicBezTo>
                  <a:cubicBezTo>
                    <a:pt x="4693" y="8372"/>
                    <a:pt x="4843" y="8328"/>
                    <a:pt x="5004" y="8247"/>
                  </a:cubicBezTo>
                  <a:cubicBezTo>
                    <a:pt x="5371" y="7980"/>
                    <a:pt x="5505" y="7480"/>
                    <a:pt x="5405" y="7079"/>
                  </a:cubicBezTo>
                  <a:cubicBezTo>
                    <a:pt x="5338" y="6646"/>
                    <a:pt x="5171" y="6312"/>
                    <a:pt x="4904" y="5945"/>
                  </a:cubicBezTo>
                  <a:lnTo>
                    <a:pt x="4904" y="5945"/>
                  </a:lnTo>
                  <a:cubicBezTo>
                    <a:pt x="5438" y="6254"/>
                    <a:pt x="6067" y="6469"/>
                    <a:pt x="6671" y="6469"/>
                  </a:cubicBezTo>
                  <a:cubicBezTo>
                    <a:pt x="6784" y="6469"/>
                    <a:pt x="6895" y="6461"/>
                    <a:pt x="7006" y="6446"/>
                  </a:cubicBezTo>
                  <a:cubicBezTo>
                    <a:pt x="7339" y="6446"/>
                    <a:pt x="7673" y="6312"/>
                    <a:pt x="7906" y="6112"/>
                  </a:cubicBezTo>
                  <a:cubicBezTo>
                    <a:pt x="8240" y="5812"/>
                    <a:pt x="8307" y="5245"/>
                    <a:pt x="8073" y="4811"/>
                  </a:cubicBezTo>
                  <a:cubicBezTo>
                    <a:pt x="7840" y="4411"/>
                    <a:pt x="7406" y="4144"/>
                    <a:pt x="6972" y="4044"/>
                  </a:cubicBezTo>
                  <a:cubicBezTo>
                    <a:pt x="6830" y="4013"/>
                    <a:pt x="6692" y="4001"/>
                    <a:pt x="6555" y="4001"/>
                  </a:cubicBezTo>
                  <a:cubicBezTo>
                    <a:pt x="6242" y="4001"/>
                    <a:pt x="5940" y="4064"/>
                    <a:pt x="5638" y="4111"/>
                  </a:cubicBezTo>
                  <a:cubicBezTo>
                    <a:pt x="6138" y="3977"/>
                    <a:pt x="6672" y="3910"/>
                    <a:pt x="7139" y="3644"/>
                  </a:cubicBezTo>
                  <a:cubicBezTo>
                    <a:pt x="7573" y="3410"/>
                    <a:pt x="8006" y="2976"/>
                    <a:pt x="8140" y="2476"/>
                  </a:cubicBezTo>
                  <a:cubicBezTo>
                    <a:pt x="8273" y="1976"/>
                    <a:pt x="8006" y="1375"/>
                    <a:pt x="7506" y="1208"/>
                  </a:cubicBezTo>
                  <a:cubicBezTo>
                    <a:pt x="7399" y="1173"/>
                    <a:pt x="7291" y="1157"/>
                    <a:pt x="7182" y="1157"/>
                  </a:cubicBezTo>
                  <a:cubicBezTo>
                    <a:pt x="6781" y="1157"/>
                    <a:pt x="6372" y="1373"/>
                    <a:pt x="6005" y="1609"/>
                  </a:cubicBezTo>
                  <a:cubicBezTo>
                    <a:pt x="5438" y="1976"/>
                    <a:pt x="4737" y="2443"/>
                    <a:pt x="4270" y="2910"/>
                  </a:cubicBezTo>
                  <a:cubicBezTo>
                    <a:pt x="4471" y="2209"/>
                    <a:pt x="4371" y="1375"/>
                    <a:pt x="4004" y="708"/>
                  </a:cubicBezTo>
                  <a:cubicBezTo>
                    <a:pt x="3870" y="441"/>
                    <a:pt x="3670" y="208"/>
                    <a:pt x="3370" y="74"/>
                  </a:cubicBezTo>
                  <a:cubicBezTo>
                    <a:pt x="3260" y="24"/>
                    <a:pt x="3146" y="1"/>
                    <a:pt x="30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25"/>
            <p:cNvSpPr/>
            <p:nvPr/>
          </p:nvSpPr>
          <p:spPr>
            <a:xfrm>
              <a:off x="3238525" y="3909675"/>
              <a:ext cx="358400" cy="366375"/>
            </a:xfrm>
            <a:custGeom>
              <a:avLst/>
              <a:gdLst/>
              <a:ahLst/>
              <a:cxnLst/>
              <a:rect l="l" t="t" r="r" b="b"/>
              <a:pathLst>
                <a:path w="14336" h="14655" extrusionOk="0">
                  <a:moveTo>
                    <a:pt x="10029" y="1"/>
                  </a:moveTo>
                  <a:cubicBezTo>
                    <a:pt x="9844" y="1"/>
                    <a:pt x="9641" y="47"/>
                    <a:pt x="9432" y="143"/>
                  </a:cubicBezTo>
                  <a:cubicBezTo>
                    <a:pt x="7331" y="1144"/>
                    <a:pt x="6797" y="3612"/>
                    <a:pt x="6664" y="5947"/>
                  </a:cubicBezTo>
                  <a:cubicBezTo>
                    <a:pt x="6630" y="5981"/>
                    <a:pt x="6564" y="5981"/>
                    <a:pt x="6497" y="6047"/>
                  </a:cubicBezTo>
                  <a:cubicBezTo>
                    <a:pt x="6430" y="6081"/>
                    <a:pt x="6397" y="6081"/>
                    <a:pt x="6297" y="6114"/>
                  </a:cubicBezTo>
                  <a:cubicBezTo>
                    <a:pt x="5062" y="4079"/>
                    <a:pt x="3461" y="1945"/>
                    <a:pt x="1427" y="1544"/>
                  </a:cubicBezTo>
                  <a:cubicBezTo>
                    <a:pt x="1328" y="1525"/>
                    <a:pt x="1237" y="1515"/>
                    <a:pt x="1154" y="1515"/>
                  </a:cubicBezTo>
                  <a:cubicBezTo>
                    <a:pt x="528" y="1515"/>
                    <a:pt x="338" y="2047"/>
                    <a:pt x="926" y="2812"/>
                  </a:cubicBezTo>
                  <a:cubicBezTo>
                    <a:pt x="2127" y="4446"/>
                    <a:pt x="3728" y="5881"/>
                    <a:pt x="5329" y="6948"/>
                  </a:cubicBezTo>
                  <a:cubicBezTo>
                    <a:pt x="5263" y="7048"/>
                    <a:pt x="5229" y="7115"/>
                    <a:pt x="5163" y="7248"/>
                  </a:cubicBezTo>
                  <a:cubicBezTo>
                    <a:pt x="4836" y="7220"/>
                    <a:pt x="4508" y="7203"/>
                    <a:pt x="4184" y="7203"/>
                  </a:cubicBezTo>
                  <a:cubicBezTo>
                    <a:pt x="2618" y="7203"/>
                    <a:pt x="1144" y="7595"/>
                    <a:pt x="426" y="8950"/>
                  </a:cubicBezTo>
                  <a:cubicBezTo>
                    <a:pt x="1" y="9636"/>
                    <a:pt x="377" y="10418"/>
                    <a:pt x="1239" y="10418"/>
                  </a:cubicBezTo>
                  <a:cubicBezTo>
                    <a:pt x="1257" y="10418"/>
                    <a:pt x="1275" y="10418"/>
                    <a:pt x="1293" y="10417"/>
                  </a:cubicBezTo>
                  <a:cubicBezTo>
                    <a:pt x="2761" y="10384"/>
                    <a:pt x="4128" y="9950"/>
                    <a:pt x="5329" y="9250"/>
                  </a:cubicBezTo>
                  <a:cubicBezTo>
                    <a:pt x="5429" y="9283"/>
                    <a:pt x="5496" y="9383"/>
                    <a:pt x="5563" y="9417"/>
                  </a:cubicBezTo>
                  <a:cubicBezTo>
                    <a:pt x="4996" y="10617"/>
                    <a:pt x="4729" y="12052"/>
                    <a:pt x="5296" y="13753"/>
                  </a:cubicBezTo>
                  <a:cubicBezTo>
                    <a:pt x="5508" y="14305"/>
                    <a:pt x="5816" y="14655"/>
                    <a:pt x="6105" y="14655"/>
                  </a:cubicBezTo>
                  <a:cubicBezTo>
                    <a:pt x="6271" y="14655"/>
                    <a:pt x="6430" y="14541"/>
                    <a:pt x="6564" y="14287"/>
                  </a:cubicBezTo>
                  <a:cubicBezTo>
                    <a:pt x="7131" y="12952"/>
                    <a:pt x="7297" y="11251"/>
                    <a:pt x="7231" y="9450"/>
                  </a:cubicBezTo>
                  <a:cubicBezTo>
                    <a:pt x="7297" y="9417"/>
                    <a:pt x="7331" y="9417"/>
                    <a:pt x="7431" y="9383"/>
                  </a:cubicBezTo>
                  <a:cubicBezTo>
                    <a:pt x="7464" y="9383"/>
                    <a:pt x="7498" y="9316"/>
                    <a:pt x="7564" y="9316"/>
                  </a:cubicBezTo>
                  <a:cubicBezTo>
                    <a:pt x="8498" y="10984"/>
                    <a:pt x="9833" y="12419"/>
                    <a:pt x="11434" y="13219"/>
                  </a:cubicBezTo>
                  <a:cubicBezTo>
                    <a:pt x="11597" y="13298"/>
                    <a:pt x="11753" y="13334"/>
                    <a:pt x="11896" y="13334"/>
                  </a:cubicBezTo>
                  <a:cubicBezTo>
                    <a:pt x="12486" y="13334"/>
                    <a:pt x="12875" y="12723"/>
                    <a:pt x="12768" y="11918"/>
                  </a:cubicBezTo>
                  <a:cubicBezTo>
                    <a:pt x="12468" y="9650"/>
                    <a:pt x="10733" y="8583"/>
                    <a:pt x="8899" y="7949"/>
                  </a:cubicBezTo>
                  <a:cubicBezTo>
                    <a:pt x="8932" y="7882"/>
                    <a:pt x="8932" y="7782"/>
                    <a:pt x="8965" y="7749"/>
                  </a:cubicBezTo>
                  <a:cubicBezTo>
                    <a:pt x="10566" y="7615"/>
                    <a:pt x="12168" y="7282"/>
                    <a:pt x="13602" y="6615"/>
                  </a:cubicBezTo>
                  <a:cubicBezTo>
                    <a:pt x="14336" y="6281"/>
                    <a:pt x="14236" y="5714"/>
                    <a:pt x="13502" y="5514"/>
                  </a:cubicBezTo>
                  <a:cubicBezTo>
                    <a:pt x="13110" y="5397"/>
                    <a:pt x="12712" y="5345"/>
                    <a:pt x="12312" y="5345"/>
                  </a:cubicBezTo>
                  <a:cubicBezTo>
                    <a:pt x="11113" y="5345"/>
                    <a:pt x="9899" y="5814"/>
                    <a:pt x="8798" y="6414"/>
                  </a:cubicBezTo>
                  <a:lnTo>
                    <a:pt x="8565" y="6148"/>
                  </a:lnTo>
                  <a:cubicBezTo>
                    <a:pt x="9632" y="4747"/>
                    <a:pt x="10466" y="3045"/>
                    <a:pt x="10833" y="1244"/>
                  </a:cubicBezTo>
                  <a:cubicBezTo>
                    <a:pt x="11011" y="459"/>
                    <a:pt x="10611" y="1"/>
                    <a:pt x="10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25"/>
            <p:cNvSpPr/>
            <p:nvPr/>
          </p:nvSpPr>
          <p:spPr>
            <a:xfrm>
              <a:off x="3380075" y="4076775"/>
              <a:ext cx="62575" cy="52550"/>
            </a:xfrm>
            <a:custGeom>
              <a:avLst/>
              <a:gdLst/>
              <a:ahLst/>
              <a:cxnLst/>
              <a:rect l="l" t="t" r="r" b="b"/>
              <a:pathLst>
                <a:path w="2503" h="2102" extrusionOk="0">
                  <a:moveTo>
                    <a:pt x="1526" y="0"/>
                  </a:moveTo>
                  <a:cubicBezTo>
                    <a:pt x="1358" y="0"/>
                    <a:pt x="1180" y="32"/>
                    <a:pt x="1002" y="97"/>
                  </a:cubicBezTo>
                  <a:cubicBezTo>
                    <a:pt x="401" y="364"/>
                    <a:pt x="1" y="1031"/>
                    <a:pt x="134" y="1532"/>
                  </a:cubicBezTo>
                  <a:cubicBezTo>
                    <a:pt x="228" y="1908"/>
                    <a:pt x="571" y="2102"/>
                    <a:pt x="975" y="2102"/>
                  </a:cubicBezTo>
                  <a:cubicBezTo>
                    <a:pt x="1144" y="2102"/>
                    <a:pt x="1325" y="2068"/>
                    <a:pt x="1502" y="1999"/>
                  </a:cubicBezTo>
                  <a:cubicBezTo>
                    <a:pt x="2136" y="1732"/>
                    <a:pt x="2503" y="1065"/>
                    <a:pt x="2403" y="564"/>
                  </a:cubicBezTo>
                  <a:cubicBezTo>
                    <a:pt x="2307" y="205"/>
                    <a:pt x="1952" y="0"/>
                    <a:pt x="15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25"/>
            <p:cNvSpPr/>
            <p:nvPr/>
          </p:nvSpPr>
          <p:spPr>
            <a:xfrm>
              <a:off x="3965500" y="3922550"/>
              <a:ext cx="227700" cy="211525"/>
            </a:xfrm>
            <a:custGeom>
              <a:avLst/>
              <a:gdLst/>
              <a:ahLst/>
              <a:cxnLst/>
              <a:rect l="l" t="t" r="r" b="b"/>
              <a:pathLst>
                <a:path w="9108" h="8461" extrusionOk="0">
                  <a:moveTo>
                    <a:pt x="5065" y="0"/>
                  </a:moveTo>
                  <a:cubicBezTo>
                    <a:pt x="4869" y="0"/>
                    <a:pt x="4673" y="82"/>
                    <a:pt x="4537" y="195"/>
                  </a:cubicBezTo>
                  <a:cubicBezTo>
                    <a:pt x="4337" y="362"/>
                    <a:pt x="4170" y="596"/>
                    <a:pt x="4003" y="796"/>
                  </a:cubicBezTo>
                  <a:cubicBezTo>
                    <a:pt x="3870" y="1029"/>
                    <a:pt x="3703" y="1229"/>
                    <a:pt x="3670" y="1463"/>
                  </a:cubicBezTo>
                  <a:cubicBezTo>
                    <a:pt x="3647" y="1554"/>
                    <a:pt x="3648" y="1638"/>
                    <a:pt x="3666" y="1714"/>
                  </a:cubicBezTo>
                  <a:lnTo>
                    <a:pt x="3666" y="1714"/>
                  </a:lnTo>
                  <a:cubicBezTo>
                    <a:pt x="3464" y="1471"/>
                    <a:pt x="3231" y="1244"/>
                    <a:pt x="2936" y="1063"/>
                  </a:cubicBezTo>
                  <a:cubicBezTo>
                    <a:pt x="2641" y="822"/>
                    <a:pt x="2261" y="667"/>
                    <a:pt x="1881" y="667"/>
                  </a:cubicBezTo>
                  <a:cubicBezTo>
                    <a:pt x="1787" y="667"/>
                    <a:pt x="1694" y="676"/>
                    <a:pt x="1602" y="696"/>
                  </a:cubicBezTo>
                  <a:cubicBezTo>
                    <a:pt x="1168" y="762"/>
                    <a:pt x="734" y="1196"/>
                    <a:pt x="701" y="1663"/>
                  </a:cubicBezTo>
                  <a:cubicBezTo>
                    <a:pt x="701" y="1930"/>
                    <a:pt x="835" y="2230"/>
                    <a:pt x="1035" y="2497"/>
                  </a:cubicBezTo>
                  <a:cubicBezTo>
                    <a:pt x="1502" y="3097"/>
                    <a:pt x="2202" y="3531"/>
                    <a:pt x="2936" y="3664"/>
                  </a:cubicBezTo>
                  <a:cubicBezTo>
                    <a:pt x="2336" y="3931"/>
                    <a:pt x="1602" y="4365"/>
                    <a:pt x="1035" y="4699"/>
                  </a:cubicBezTo>
                  <a:cubicBezTo>
                    <a:pt x="568" y="4999"/>
                    <a:pt x="67" y="5366"/>
                    <a:pt x="34" y="5899"/>
                  </a:cubicBezTo>
                  <a:cubicBezTo>
                    <a:pt x="1" y="6433"/>
                    <a:pt x="434" y="6900"/>
                    <a:pt x="935" y="7034"/>
                  </a:cubicBezTo>
                  <a:cubicBezTo>
                    <a:pt x="1033" y="7060"/>
                    <a:pt x="1133" y="7072"/>
                    <a:pt x="1234" y="7072"/>
                  </a:cubicBezTo>
                  <a:cubicBezTo>
                    <a:pt x="1651" y="7072"/>
                    <a:pt x="2080" y="6868"/>
                    <a:pt x="2402" y="6600"/>
                  </a:cubicBezTo>
                  <a:cubicBezTo>
                    <a:pt x="2836" y="6266"/>
                    <a:pt x="3103" y="5866"/>
                    <a:pt x="3436" y="5432"/>
                  </a:cubicBezTo>
                  <a:lnTo>
                    <a:pt x="3436" y="5432"/>
                  </a:lnTo>
                  <a:cubicBezTo>
                    <a:pt x="3170" y="5833"/>
                    <a:pt x="2903" y="6166"/>
                    <a:pt x="2836" y="6667"/>
                  </a:cubicBezTo>
                  <a:cubicBezTo>
                    <a:pt x="2736" y="7100"/>
                    <a:pt x="2836" y="7601"/>
                    <a:pt x="3069" y="8001"/>
                  </a:cubicBezTo>
                  <a:cubicBezTo>
                    <a:pt x="3297" y="8279"/>
                    <a:pt x="3657" y="8461"/>
                    <a:pt x="4007" y="8461"/>
                  </a:cubicBezTo>
                  <a:cubicBezTo>
                    <a:pt x="4120" y="8461"/>
                    <a:pt x="4231" y="8442"/>
                    <a:pt x="4337" y="8401"/>
                  </a:cubicBezTo>
                  <a:cubicBezTo>
                    <a:pt x="4604" y="8268"/>
                    <a:pt x="4871" y="8034"/>
                    <a:pt x="5038" y="7734"/>
                  </a:cubicBezTo>
                  <a:cubicBezTo>
                    <a:pt x="5404" y="7100"/>
                    <a:pt x="5538" y="6366"/>
                    <a:pt x="5438" y="5599"/>
                  </a:cubicBezTo>
                  <a:lnTo>
                    <a:pt x="5438" y="5599"/>
                  </a:lnTo>
                  <a:cubicBezTo>
                    <a:pt x="5705" y="5966"/>
                    <a:pt x="5905" y="6266"/>
                    <a:pt x="6238" y="6533"/>
                  </a:cubicBezTo>
                  <a:cubicBezTo>
                    <a:pt x="6451" y="6669"/>
                    <a:pt x="6709" y="6759"/>
                    <a:pt x="6966" y="6759"/>
                  </a:cubicBezTo>
                  <a:cubicBezTo>
                    <a:pt x="7152" y="6759"/>
                    <a:pt x="7338" y="6712"/>
                    <a:pt x="7506" y="6600"/>
                  </a:cubicBezTo>
                  <a:cubicBezTo>
                    <a:pt x="7706" y="6433"/>
                    <a:pt x="7873" y="6200"/>
                    <a:pt x="7906" y="5933"/>
                  </a:cubicBezTo>
                  <a:cubicBezTo>
                    <a:pt x="8006" y="5566"/>
                    <a:pt x="7873" y="5099"/>
                    <a:pt x="7606" y="4799"/>
                  </a:cubicBezTo>
                  <a:cubicBezTo>
                    <a:pt x="7440" y="4608"/>
                    <a:pt x="7171" y="4435"/>
                    <a:pt x="6898" y="4375"/>
                  </a:cubicBezTo>
                  <a:lnTo>
                    <a:pt x="6898" y="4375"/>
                  </a:lnTo>
                  <a:cubicBezTo>
                    <a:pt x="6904" y="4375"/>
                    <a:pt x="6911" y="4375"/>
                    <a:pt x="6917" y="4375"/>
                  </a:cubicBezTo>
                  <a:cubicBezTo>
                    <a:pt x="7390" y="4375"/>
                    <a:pt x="7836" y="4307"/>
                    <a:pt x="8240" y="4065"/>
                  </a:cubicBezTo>
                  <a:cubicBezTo>
                    <a:pt x="8740" y="3765"/>
                    <a:pt x="9107" y="3197"/>
                    <a:pt x="9007" y="2597"/>
                  </a:cubicBezTo>
                  <a:cubicBezTo>
                    <a:pt x="8883" y="1978"/>
                    <a:pt x="8214" y="1589"/>
                    <a:pt x="7559" y="1589"/>
                  </a:cubicBezTo>
                  <a:cubicBezTo>
                    <a:pt x="7508" y="1589"/>
                    <a:pt x="7457" y="1591"/>
                    <a:pt x="7406" y="1596"/>
                  </a:cubicBezTo>
                  <a:cubicBezTo>
                    <a:pt x="6739" y="1696"/>
                    <a:pt x="6172" y="2097"/>
                    <a:pt x="5705" y="2597"/>
                  </a:cubicBezTo>
                  <a:cubicBezTo>
                    <a:pt x="5871" y="2063"/>
                    <a:pt x="5905" y="1463"/>
                    <a:pt x="5838" y="929"/>
                  </a:cubicBezTo>
                  <a:cubicBezTo>
                    <a:pt x="5771" y="596"/>
                    <a:pt x="5605" y="195"/>
                    <a:pt x="5338" y="62"/>
                  </a:cubicBezTo>
                  <a:cubicBezTo>
                    <a:pt x="5252" y="19"/>
                    <a:pt x="5158" y="0"/>
                    <a:pt x="5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25"/>
            <p:cNvSpPr/>
            <p:nvPr/>
          </p:nvSpPr>
          <p:spPr>
            <a:xfrm>
              <a:off x="3869600" y="3817550"/>
              <a:ext cx="386050" cy="388375"/>
            </a:xfrm>
            <a:custGeom>
              <a:avLst/>
              <a:gdLst/>
              <a:ahLst/>
              <a:cxnLst/>
              <a:rect l="l" t="t" r="r" b="b"/>
              <a:pathLst>
                <a:path w="15442" h="15535" extrusionOk="0">
                  <a:moveTo>
                    <a:pt x="5815" y="0"/>
                  </a:moveTo>
                  <a:cubicBezTo>
                    <a:pt x="5563" y="0"/>
                    <a:pt x="5353" y="217"/>
                    <a:pt x="5271" y="626"/>
                  </a:cubicBezTo>
                  <a:cubicBezTo>
                    <a:pt x="4804" y="2627"/>
                    <a:pt x="6072" y="4962"/>
                    <a:pt x="7406" y="6964"/>
                  </a:cubicBezTo>
                  <a:cubicBezTo>
                    <a:pt x="7372" y="7031"/>
                    <a:pt x="7272" y="7064"/>
                    <a:pt x="7239" y="7097"/>
                  </a:cubicBezTo>
                  <a:lnTo>
                    <a:pt x="7106" y="7231"/>
                  </a:lnTo>
                  <a:cubicBezTo>
                    <a:pt x="5914" y="6772"/>
                    <a:pt x="4641" y="6405"/>
                    <a:pt x="3438" y="6405"/>
                  </a:cubicBezTo>
                  <a:cubicBezTo>
                    <a:pt x="2452" y="6405"/>
                    <a:pt x="1512" y="6651"/>
                    <a:pt x="701" y="7297"/>
                  </a:cubicBezTo>
                  <a:cubicBezTo>
                    <a:pt x="1" y="7898"/>
                    <a:pt x="101" y="8765"/>
                    <a:pt x="1101" y="9032"/>
                  </a:cubicBezTo>
                  <a:cubicBezTo>
                    <a:pt x="1984" y="9244"/>
                    <a:pt x="2883" y="9345"/>
                    <a:pt x="3778" y="9345"/>
                  </a:cubicBezTo>
                  <a:cubicBezTo>
                    <a:pt x="4709" y="9345"/>
                    <a:pt x="5637" y="9236"/>
                    <a:pt x="6539" y="9032"/>
                  </a:cubicBezTo>
                  <a:cubicBezTo>
                    <a:pt x="6572" y="9132"/>
                    <a:pt x="6605" y="9265"/>
                    <a:pt x="6672" y="9366"/>
                  </a:cubicBezTo>
                  <a:cubicBezTo>
                    <a:pt x="5338" y="10400"/>
                    <a:pt x="4070" y="11634"/>
                    <a:pt x="3837" y="13268"/>
                  </a:cubicBezTo>
                  <a:cubicBezTo>
                    <a:pt x="3749" y="13770"/>
                    <a:pt x="3919" y="14087"/>
                    <a:pt x="4196" y="14087"/>
                  </a:cubicBezTo>
                  <a:cubicBezTo>
                    <a:pt x="4343" y="14087"/>
                    <a:pt x="4519" y="13998"/>
                    <a:pt x="4704" y="13802"/>
                  </a:cubicBezTo>
                  <a:cubicBezTo>
                    <a:pt x="5905" y="12801"/>
                    <a:pt x="6905" y="11467"/>
                    <a:pt x="7639" y="10099"/>
                  </a:cubicBezTo>
                  <a:lnTo>
                    <a:pt x="7906" y="10099"/>
                  </a:lnTo>
                  <a:cubicBezTo>
                    <a:pt x="7739" y="12001"/>
                    <a:pt x="7973" y="14069"/>
                    <a:pt x="9908" y="15270"/>
                  </a:cubicBezTo>
                  <a:cubicBezTo>
                    <a:pt x="10188" y="15449"/>
                    <a:pt x="10479" y="15534"/>
                    <a:pt x="10740" y="15534"/>
                  </a:cubicBezTo>
                  <a:cubicBezTo>
                    <a:pt x="11256" y="15534"/>
                    <a:pt x="11653" y="15201"/>
                    <a:pt x="11609" y="14603"/>
                  </a:cubicBezTo>
                  <a:cubicBezTo>
                    <a:pt x="11542" y="12801"/>
                    <a:pt x="10808" y="10967"/>
                    <a:pt x="9707" y="9432"/>
                  </a:cubicBezTo>
                  <a:cubicBezTo>
                    <a:pt x="9741" y="9399"/>
                    <a:pt x="9774" y="9399"/>
                    <a:pt x="9808" y="9332"/>
                  </a:cubicBezTo>
                  <a:lnTo>
                    <a:pt x="9974" y="9165"/>
                  </a:lnTo>
                  <a:cubicBezTo>
                    <a:pt x="11575" y="9999"/>
                    <a:pt x="13210" y="10566"/>
                    <a:pt x="14644" y="10600"/>
                  </a:cubicBezTo>
                  <a:cubicBezTo>
                    <a:pt x="14663" y="10601"/>
                    <a:pt x="14681" y="10601"/>
                    <a:pt x="14698" y="10601"/>
                  </a:cubicBezTo>
                  <a:cubicBezTo>
                    <a:pt x="15442" y="10601"/>
                    <a:pt x="15363" y="9917"/>
                    <a:pt x="14711" y="9265"/>
                  </a:cubicBezTo>
                  <a:cubicBezTo>
                    <a:pt x="13410" y="7965"/>
                    <a:pt x="11976" y="7631"/>
                    <a:pt x="10641" y="7631"/>
                  </a:cubicBezTo>
                  <a:cubicBezTo>
                    <a:pt x="10641" y="7498"/>
                    <a:pt x="10641" y="7431"/>
                    <a:pt x="10608" y="7331"/>
                  </a:cubicBezTo>
                  <a:cubicBezTo>
                    <a:pt x="11742" y="6564"/>
                    <a:pt x="12743" y="5463"/>
                    <a:pt x="13377" y="4162"/>
                  </a:cubicBezTo>
                  <a:cubicBezTo>
                    <a:pt x="13767" y="3413"/>
                    <a:pt x="13268" y="2760"/>
                    <a:pt x="12469" y="2760"/>
                  </a:cubicBezTo>
                  <a:cubicBezTo>
                    <a:pt x="12449" y="2760"/>
                    <a:pt x="12429" y="2760"/>
                    <a:pt x="12409" y="2761"/>
                  </a:cubicBezTo>
                  <a:cubicBezTo>
                    <a:pt x="10541" y="2928"/>
                    <a:pt x="9541" y="4595"/>
                    <a:pt x="8874" y="6397"/>
                  </a:cubicBezTo>
                  <a:cubicBezTo>
                    <a:pt x="8740" y="6397"/>
                    <a:pt x="8640" y="6397"/>
                    <a:pt x="8540" y="6430"/>
                  </a:cubicBezTo>
                  <a:cubicBezTo>
                    <a:pt x="8273" y="4529"/>
                    <a:pt x="7639" y="2527"/>
                    <a:pt x="6639" y="726"/>
                  </a:cubicBezTo>
                  <a:cubicBezTo>
                    <a:pt x="6384" y="233"/>
                    <a:pt x="6077" y="0"/>
                    <a:pt x="58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25"/>
            <p:cNvSpPr/>
            <p:nvPr/>
          </p:nvSpPr>
          <p:spPr>
            <a:xfrm>
              <a:off x="4051400" y="3997250"/>
              <a:ext cx="65900" cy="51900"/>
            </a:xfrm>
            <a:custGeom>
              <a:avLst/>
              <a:gdLst/>
              <a:ahLst/>
              <a:cxnLst/>
              <a:rect l="l" t="t" r="r" b="b"/>
              <a:pathLst>
                <a:path w="2636" h="2076" extrusionOk="0">
                  <a:moveTo>
                    <a:pt x="1556" y="1"/>
                  </a:moveTo>
                  <a:cubicBezTo>
                    <a:pt x="1209" y="1"/>
                    <a:pt x="826" y="137"/>
                    <a:pt x="534" y="410"/>
                  </a:cubicBezTo>
                  <a:cubicBezTo>
                    <a:pt x="100" y="877"/>
                    <a:pt x="0" y="1544"/>
                    <a:pt x="367" y="1877"/>
                  </a:cubicBezTo>
                  <a:cubicBezTo>
                    <a:pt x="542" y="2012"/>
                    <a:pt x="771" y="2076"/>
                    <a:pt x="1013" y="2076"/>
                  </a:cubicBezTo>
                  <a:cubicBezTo>
                    <a:pt x="1371" y="2076"/>
                    <a:pt x="1757" y="1936"/>
                    <a:pt x="2035" y="1677"/>
                  </a:cubicBezTo>
                  <a:cubicBezTo>
                    <a:pt x="2536" y="1210"/>
                    <a:pt x="2636" y="543"/>
                    <a:pt x="2202" y="209"/>
                  </a:cubicBezTo>
                  <a:cubicBezTo>
                    <a:pt x="2035" y="70"/>
                    <a:pt x="1805" y="1"/>
                    <a:pt x="15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25"/>
            <p:cNvSpPr/>
            <p:nvPr/>
          </p:nvSpPr>
          <p:spPr>
            <a:xfrm>
              <a:off x="3732000" y="2830600"/>
              <a:ext cx="311925" cy="309700"/>
            </a:xfrm>
            <a:custGeom>
              <a:avLst/>
              <a:gdLst/>
              <a:ahLst/>
              <a:cxnLst/>
              <a:rect l="l" t="t" r="r" b="b"/>
              <a:pathLst>
                <a:path w="12477" h="12388" extrusionOk="0">
                  <a:moveTo>
                    <a:pt x="7352" y="0"/>
                  </a:moveTo>
                  <a:cubicBezTo>
                    <a:pt x="7006" y="0"/>
                    <a:pt x="6655" y="109"/>
                    <a:pt x="6372" y="309"/>
                  </a:cubicBezTo>
                  <a:cubicBezTo>
                    <a:pt x="5771" y="676"/>
                    <a:pt x="5438" y="1343"/>
                    <a:pt x="5371" y="2043"/>
                  </a:cubicBezTo>
                  <a:cubicBezTo>
                    <a:pt x="5301" y="2531"/>
                    <a:pt x="5393" y="2970"/>
                    <a:pt x="5523" y="3417"/>
                  </a:cubicBezTo>
                  <a:lnTo>
                    <a:pt x="5523" y="3417"/>
                  </a:lnTo>
                  <a:cubicBezTo>
                    <a:pt x="5348" y="2884"/>
                    <a:pt x="5128" y="2336"/>
                    <a:pt x="4837" y="1877"/>
                  </a:cubicBezTo>
                  <a:cubicBezTo>
                    <a:pt x="4370" y="1243"/>
                    <a:pt x="3703" y="709"/>
                    <a:pt x="2936" y="642"/>
                  </a:cubicBezTo>
                  <a:cubicBezTo>
                    <a:pt x="2870" y="633"/>
                    <a:pt x="2802" y="629"/>
                    <a:pt x="2734" y="629"/>
                  </a:cubicBezTo>
                  <a:cubicBezTo>
                    <a:pt x="2051" y="629"/>
                    <a:pt x="1320" y="1076"/>
                    <a:pt x="1168" y="1743"/>
                  </a:cubicBezTo>
                  <a:cubicBezTo>
                    <a:pt x="1001" y="2510"/>
                    <a:pt x="1535" y="3244"/>
                    <a:pt x="2035" y="3878"/>
                  </a:cubicBezTo>
                  <a:cubicBezTo>
                    <a:pt x="2669" y="4645"/>
                    <a:pt x="3436" y="5546"/>
                    <a:pt x="4204" y="6213"/>
                  </a:cubicBezTo>
                  <a:cubicBezTo>
                    <a:pt x="3984" y="6181"/>
                    <a:pt x="3763" y="6165"/>
                    <a:pt x="3543" y="6165"/>
                  </a:cubicBezTo>
                  <a:cubicBezTo>
                    <a:pt x="2627" y="6165"/>
                    <a:pt x="1727" y="6442"/>
                    <a:pt x="1001" y="6980"/>
                  </a:cubicBezTo>
                  <a:cubicBezTo>
                    <a:pt x="601" y="7214"/>
                    <a:pt x="267" y="7581"/>
                    <a:pt x="167" y="8014"/>
                  </a:cubicBezTo>
                  <a:cubicBezTo>
                    <a:pt x="1" y="8681"/>
                    <a:pt x="368" y="9415"/>
                    <a:pt x="1001" y="9749"/>
                  </a:cubicBezTo>
                  <a:cubicBezTo>
                    <a:pt x="1340" y="9937"/>
                    <a:pt x="1731" y="10019"/>
                    <a:pt x="2128" y="10019"/>
                  </a:cubicBezTo>
                  <a:cubicBezTo>
                    <a:pt x="2435" y="10019"/>
                    <a:pt x="2745" y="9970"/>
                    <a:pt x="3036" y="9882"/>
                  </a:cubicBezTo>
                  <a:cubicBezTo>
                    <a:pt x="3463" y="9760"/>
                    <a:pt x="3852" y="9577"/>
                    <a:pt x="4219" y="9361"/>
                  </a:cubicBezTo>
                  <a:lnTo>
                    <a:pt x="4219" y="9361"/>
                  </a:lnTo>
                  <a:cubicBezTo>
                    <a:pt x="4165" y="9419"/>
                    <a:pt x="4115" y="9481"/>
                    <a:pt x="4070" y="9549"/>
                  </a:cubicBezTo>
                  <a:cubicBezTo>
                    <a:pt x="4037" y="9916"/>
                    <a:pt x="4170" y="10283"/>
                    <a:pt x="4237" y="10650"/>
                  </a:cubicBezTo>
                  <a:cubicBezTo>
                    <a:pt x="4370" y="11050"/>
                    <a:pt x="4437" y="11483"/>
                    <a:pt x="4704" y="11817"/>
                  </a:cubicBezTo>
                  <a:cubicBezTo>
                    <a:pt x="4923" y="12161"/>
                    <a:pt x="5258" y="12387"/>
                    <a:pt x="5656" y="12387"/>
                  </a:cubicBezTo>
                  <a:cubicBezTo>
                    <a:pt x="5683" y="12387"/>
                    <a:pt x="5711" y="12386"/>
                    <a:pt x="5738" y="12384"/>
                  </a:cubicBezTo>
                  <a:cubicBezTo>
                    <a:pt x="6238" y="12351"/>
                    <a:pt x="6605" y="11884"/>
                    <a:pt x="6872" y="11417"/>
                  </a:cubicBezTo>
                  <a:cubicBezTo>
                    <a:pt x="7272" y="10683"/>
                    <a:pt x="7473" y="9849"/>
                    <a:pt x="7473" y="9015"/>
                  </a:cubicBezTo>
                  <a:cubicBezTo>
                    <a:pt x="7873" y="9916"/>
                    <a:pt x="8507" y="10783"/>
                    <a:pt x="9407" y="11217"/>
                  </a:cubicBezTo>
                  <a:cubicBezTo>
                    <a:pt x="9692" y="11343"/>
                    <a:pt x="10013" y="11406"/>
                    <a:pt x="10335" y="11406"/>
                  </a:cubicBezTo>
                  <a:cubicBezTo>
                    <a:pt x="11032" y="11406"/>
                    <a:pt x="11734" y="11110"/>
                    <a:pt x="12076" y="10516"/>
                  </a:cubicBezTo>
                  <a:cubicBezTo>
                    <a:pt x="12476" y="9749"/>
                    <a:pt x="12276" y="8748"/>
                    <a:pt x="11709" y="8148"/>
                  </a:cubicBezTo>
                  <a:cubicBezTo>
                    <a:pt x="11211" y="7591"/>
                    <a:pt x="10507" y="7266"/>
                    <a:pt x="9778" y="7037"/>
                  </a:cubicBezTo>
                  <a:lnTo>
                    <a:pt x="9778" y="7037"/>
                  </a:lnTo>
                  <a:cubicBezTo>
                    <a:pt x="9912" y="7065"/>
                    <a:pt x="10045" y="7078"/>
                    <a:pt x="10177" y="7078"/>
                  </a:cubicBezTo>
                  <a:cubicBezTo>
                    <a:pt x="10546" y="7078"/>
                    <a:pt x="10902" y="6977"/>
                    <a:pt x="11209" y="6813"/>
                  </a:cubicBezTo>
                  <a:cubicBezTo>
                    <a:pt x="11709" y="6513"/>
                    <a:pt x="12043" y="5980"/>
                    <a:pt x="12109" y="5379"/>
                  </a:cubicBezTo>
                  <a:cubicBezTo>
                    <a:pt x="12209" y="5012"/>
                    <a:pt x="12109" y="4579"/>
                    <a:pt x="11876" y="4245"/>
                  </a:cubicBezTo>
                  <a:cubicBezTo>
                    <a:pt x="11592" y="3890"/>
                    <a:pt x="11141" y="3737"/>
                    <a:pt x="10676" y="3737"/>
                  </a:cubicBezTo>
                  <a:cubicBezTo>
                    <a:pt x="10486" y="3737"/>
                    <a:pt x="10292" y="3763"/>
                    <a:pt x="10108" y="3811"/>
                  </a:cubicBezTo>
                  <a:cubicBezTo>
                    <a:pt x="9541" y="3978"/>
                    <a:pt x="9074" y="4312"/>
                    <a:pt x="8573" y="4712"/>
                  </a:cubicBezTo>
                  <a:cubicBezTo>
                    <a:pt x="9074" y="3745"/>
                    <a:pt x="9207" y="2644"/>
                    <a:pt x="8974" y="1576"/>
                  </a:cubicBezTo>
                  <a:cubicBezTo>
                    <a:pt x="8874" y="1143"/>
                    <a:pt x="8707" y="642"/>
                    <a:pt x="8307" y="342"/>
                  </a:cubicBezTo>
                  <a:cubicBezTo>
                    <a:pt x="8040" y="109"/>
                    <a:pt x="7698" y="0"/>
                    <a:pt x="7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25"/>
            <p:cNvSpPr/>
            <p:nvPr/>
          </p:nvSpPr>
          <p:spPr>
            <a:xfrm>
              <a:off x="3601175" y="2739250"/>
              <a:ext cx="573675" cy="512350"/>
            </a:xfrm>
            <a:custGeom>
              <a:avLst/>
              <a:gdLst/>
              <a:ahLst/>
              <a:cxnLst/>
              <a:rect l="l" t="t" r="r" b="b"/>
              <a:pathLst>
                <a:path w="22947" h="20494" extrusionOk="0">
                  <a:moveTo>
                    <a:pt x="8627" y="0"/>
                  </a:moveTo>
                  <a:cubicBezTo>
                    <a:pt x="8269" y="0"/>
                    <a:pt x="7967" y="354"/>
                    <a:pt x="7835" y="994"/>
                  </a:cubicBezTo>
                  <a:cubicBezTo>
                    <a:pt x="7435" y="3362"/>
                    <a:pt x="8569" y="5731"/>
                    <a:pt x="9970" y="7732"/>
                  </a:cubicBezTo>
                  <a:cubicBezTo>
                    <a:pt x="9837" y="7866"/>
                    <a:pt x="9737" y="7999"/>
                    <a:pt x="9637" y="8166"/>
                  </a:cubicBezTo>
                  <a:cubicBezTo>
                    <a:pt x="7368" y="6798"/>
                    <a:pt x="4767" y="5831"/>
                    <a:pt x="2098" y="5631"/>
                  </a:cubicBezTo>
                  <a:cubicBezTo>
                    <a:pt x="2019" y="5624"/>
                    <a:pt x="1943" y="5620"/>
                    <a:pt x="1869" y="5620"/>
                  </a:cubicBezTo>
                  <a:cubicBezTo>
                    <a:pt x="505" y="5620"/>
                    <a:pt x="1" y="6756"/>
                    <a:pt x="697" y="7832"/>
                  </a:cubicBezTo>
                  <a:cubicBezTo>
                    <a:pt x="2270" y="10338"/>
                    <a:pt x="5293" y="10935"/>
                    <a:pt x="8345" y="10935"/>
                  </a:cubicBezTo>
                  <a:cubicBezTo>
                    <a:pt x="8788" y="10935"/>
                    <a:pt x="9231" y="10922"/>
                    <a:pt x="9670" y="10901"/>
                  </a:cubicBezTo>
                  <a:lnTo>
                    <a:pt x="9804" y="11168"/>
                  </a:lnTo>
                  <a:cubicBezTo>
                    <a:pt x="9837" y="11235"/>
                    <a:pt x="9937" y="11368"/>
                    <a:pt x="9970" y="11435"/>
                  </a:cubicBezTo>
                  <a:cubicBezTo>
                    <a:pt x="7135" y="13603"/>
                    <a:pt x="4333" y="16305"/>
                    <a:pt x="4066" y="19340"/>
                  </a:cubicBezTo>
                  <a:cubicBezTo>
                    <a:pt x="3986" y="20061"/>
                    <a:pt x="4278" y="20493"/>
                    <a:pt x="4777" y="20493"/>
                  </a:cubicBezTo>
                  <a:cubicBezTo>
                    <a:pt x="5110" y="20493"/>
                    <a:pt x="5534" y="20301"/>
                    <a:pt x="6001" y="19874"/>
                  </a:cubicBezTo>
                  <a:cubicBezTo>
                    <a:pt x="8236" y="17839"/>
                    <a:pt x="10004" y="15271"/>
                    <a:pt x="11305" y="12736"/>
                  </a:cubicBezTo>
                  <a:cubicBezTo>
                    <a:pt x="11438" y="12836"/>
                    <a:pt x="11605" y="12903"/>
                    <a:pt x="11705" y="12936"/>
                  </a:cubicBezTo>
                  <a:cubicBezTo>
                    <a:pt x="11805" y="15771"/>
                    <a:pt x="12472" y="18573"/>
                    <a:pt x="15007" y="19674"/>
                  </a:cubicBezTo>
                  <a:cubicBezTo>
                    <a:pt x="15246" y="19772"/>
                    <a:pt x="15481" y="19819"/>
                    <a:pt x="15702" y="19819"/>
                  </a:cubicBezTo>
                  <a:cubicBezTo>
                    <a:pt x="16534" y="19819"/>
                    <a:pt x="17167" y="19160"/>
                    <a:pt x="17009" y="18106"/>
                  </a:cubicBezTo>
                  <a:cubicBezTo>
                    <a:pt x="16708" y="16038"/>
                    <a:pt x="15841" y="14037"/>
                    <a:pt x="14640" y="12369"/>
                  </a:cubicBezTo>
                  <a:cubicBezTo>
                    <a:pt x="14707" y="12235"/>
                    <a:pt x="14774" y="12102"/>
                    <a:pt x="14840" y="12002"/>
                  </a:cubicBezTo>
                  <a:cubicBezTo>
                    <a:pt x="15696" y="12298"/>
                    <a:pt x="16625" y="12484"/>
                    <a:pt x="17619" y="12484"/>
                  </a:cubicBezTo>
                  <a:cubicBezTo>
                    <a:pt x="18756" y="12484"/>
                    <a:pt x="19979" y="12240"/>
                    <a:pt x="21278" y="11635"/>
                  </a:cubicBezTo>
                  <a:cubicBezTo>
                    <a:pt x="22513" y="11001"/>
                    <a:pt x="22946" y="10034"/>
                    <a:pt x="21845" y="9700"/>
                  </a:cubicBezTo>
                  <a:cubicBezTo>
                    <a:pt x="20751" y="9359"/>
                    <a:pt x="19511" y="9202"/>
                    <a:pt x="18194" y="9202"/>
                  </a:cubicBezTo>
                  <a:cubicBezTo>
                    <a:pt x="17063" y="9202"/>
                    <a:pt x="15875" y="9318"/>
                    <a:pt x="14674" y="9533"/>
                  </a:cubicBezTo>
                  <a:cubicBezTo>
                    <a:pt x="14640" y="9467"/>
                    <a:pt x="14607" y="9367"/>
                    <a:pt x="14540" y="9233"/>
                  </a:cubicBezTo>
                  <a:cubicBezTo>
                    <a:pt x="14507" y="9200"/>
                    <a:pt x="14474" y="9133"/>
                    <a:pt x="14440" y="9066"/>
                  </a:cubicBezTo>
                  <a:cubicBezTo>
                    <a:pt x="16708" y="7399"/>
                    <a:pt x="18543" y="5230"/>
                    <a:pt x="19477" y="2729"/>
                  </a:cubicBezTo>
                  <a:cubicBezTo>
                    <a:pt x="19872" y="1656"/>
                    <a:pt x="19121" y="918"/>
                    <a:pt x="18012" y="918"/>
                  </a:cubicBezTo>
                  <a:cubicBezTo>
                    <a:pt x="17810" y="918"/>
                    <a:pt x="17597" y="943"/>
                    <a:pt x="17376" y="994"/>
                  </a:cubicBezTo>
                  <a:cubicBezTo>
                    <a:pt x="14140" y="1795"/>
                    <a:pt x="12839" y="4497"/>
                    <a:pt x="12205" y="7299"/>
                  </a:cubicBezTo>
                  <a:cubicBezTo>
                    <a:pt x="12105" y="7232"/>
                    <a:pt x="11972" y="7198"/>
                    <a:pt x="11872" y="7198"/>
                  </a:cubicBezTo>
                  <a:cubicBezTo>
                    <a:pt x="11471" y="4897"/>
                    <a:pt x="10671" y="2562"/>
                    <a:pt x="9503" y="660"/>
                  </a:cubicBezTo>
                  <a:cubicBezTo>
                    <a:pt x="9213" y="210"/>
                    <a:pt x="8904" y="0"/>
                    <a:pt x="86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25"/>
            <p:cNvSpPr/>
            <p:nvPr/>
          </p:nvSpPr>
          <p:spPr>
            <a:xfrm>
              <a:off x="3861250" y="2953700"/>
              <a:ext cx="90100" cy="84450"/>
            </a:xfrm>
            <a:custGeom>
              <a:avLst/>
              <a:gdLst/>
              <a:ahLst/>
              <a:cxnLst/>
              <a:rect l="l" t="t" r="r" b="b"/>
              <a:pathLst>
                <a:path w="3604" h="3378" extrusionOk="0">
                  <a:moveTo>
                    <a:pt x="1347" y="1"/>
                  </a:moveTo>
                  <a:cubicBezTo>
                    <a:pt x="1191" y="1"/>
                    <a:pt x="1040" y="29"/>
                    <a:pt x="902" y="88"/>
                  </a:cubicBezTo>
                  <a:cubicBezTo>
                    <a:pt x="168" y="355"/>
                    <a:pt x="1" y="1289"/>
                    <a:pt x="468" y="2223"/>
                  </a:cubicBezTo>
                  <a:cubicBezTo>
                    <a:pt x="869" y="2918"/>
                    <a:pt x="1614" y="3378"/>
                    <a:pt x="2254" y="3378"/>
                  </a:cubicBezTo>
                  <a:cubicBezTo>
                    <a:pt x="2412" y="3378"/>
                    <a:pt x="2564" y="3350"/>
                    <a:pt x="2703" y="3290"/>
                  </a:cubicBezTo>
                  <a:cubicBezTo>
                    <a:pt x="3403" y="2990"/>
                    <a:pt x="3604" y="2056"/>
                    <a:pt x="3103" y="1156"/>
                  </a:cubicBezTo>
                  <a:cubicBezTo>
                    <a:pt x="2702" y="460"/>
                    <a:pt x="1979" y="1"/>
                    <a:pt x="13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41" name="Google Shape;2141;p25"/>
          <p:cNvSpPr/>
          <p:nvPr/>
        </p:nvSpPr>
        <p:spPr>
          <a:xfrm>
            <a:off x="7032950" y="-457550"/>
            <a:ext cx="5292308" cy="5938642"/>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25"/>
          <p:cNvSpPr txBox="1">
            <a:spLocks noGrp="1"/>
          </p:cNvSpPr>
          <p:nvPr>
            <p:ph type="title"/>
          </p:nvPr>
        </p:nvSpPr>
        <p:spPr>
          <a:xfrm>
            <a:off x="720000" y="16828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143" name="Google Shape;2143;p25"/>
          <p:cNvSpPr txBox="1">
            <a:spLocks noGrp="1"/>
          </p:cNvSpPr>
          <p:nvPr>
            <p:ph type="subTitle" idx="1"/>
          </p:nvPr>
        </p:nvSpPr>
        <p:spPr>
          <a:xfrm>
            <a:off x="720000" y="22693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44" name="Google Shape;2144;p25"/>
          <p:cNvSpPr txBox="1">
            <a:spLocks noGrp="1"/>
          </p:cNvSpPr>
          <p:nvPr>
            <p:ph type="title" idx="2"/>
          </p:nvPr>
        </p:nvSpPr>
        <p:spPr>
          <a:xfrm>
            <a:off x="3419269" y="16828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145" name="Google Shape;2145;p25"/>
          <p:cNvSpPr txBox="1">
            <a:spLocks noGrp="1"/>
          </p:cNvSpPr>
          <p:nvPr>
            <p:ph type="subTitle" idx="3"/>
          </p:nvPr>
        </p:nvSpPr>
        <p:spPr>
          <a:xfrm>
            <a:off x="3419269" y="22693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46" name="Google Shape;2146;p25"/>
          <p:cNvSpPr txBox="1">
            <a:spLocks noGrp="1"/>
          </p:cNvSpPr>
          <p:nvPr>
            <p:ph type="title" idx="4"/>
          </p:nvPr>
        </p:nvSpPr>
        <p:spPr>
          <a:xfrm>
            <a:off x="720000" y="31162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147" name="Google Shape;2147;p25"/>
          <p:cNvSpPr txBox="1">
            <a:spLocks noGrp="1"/>
          </p:cNvSpPr>
          <p:nvPr>
            <p:ph type="subTitle" idx="5"/>
          </p:nvPr>
        </p:nvSpPr>
        <p:spPr>
          <a:xfrm>
            <a:off x="720000" y="37027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48" name="Google Shape;2148;p25"/>
          <p:cNvSpPr txBox="1">
            <a:spLocks noGrp="1"/>
          </p:cNvSpPr>
          <p:nvPr>
            <p:ph type="title" idx="6"/>
          </p:nvPr>
        </p:nvSpPr>
        <p:spPr>
          <a:xfrm>
            <a:off x="3419269" y="31162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149" name="Google Shape;2149;p25"/>
          <p:cNvSpPr txBox="1">
            <a:spLocks noGrp="1"/>
          </p:cNvSpPr>
          <p:nvPr>
            <p:ph type="subTitle" idx="7"/>
          </p:nvPr>
        </p:nvSpPr>
        <p:spPr>
          <a:xfrm>
            <a:off x="3419269" y="37027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0" name="Google Shape;2150;p25"/>
          <p:cNvSpPr txBox="1">
            <a:spLocks noGrp="1"/>
          </p:cNvSpPr>
          <p:nvPr>
            <p:ph type="title" idx="8"/>
          </p:nvPr>
        </p:nvSpPr>
        <p:spPr>
          <a:xfrm>
            <a:off x="6118545" y="16828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151" name="Google Shape;2151;p25"/>
          <p:cNvSpPr txBox="1">
            <a:spLocks noGrp="1"/>
          </p:cNvSpPr>
          <p:nvPr>
            <p:ph type="subTitle" idx="9"/>
          </p:nvPr>
        </p:nvSpPr>
        <p:spPr>
          <a:xfrm>
            <a:off x="6118545" y="22693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2" name="Google Shape;2152;p25"/>
          <p:cNvSpPr txBox="1">
            <a:spLocks noGrp="1"/>
          </p:cNvSpPr>
          <p:nvPr>
            <p:ph type="title" idx="13"/>
          </p:nvPr>
        </p:nvSpPr>
        <p:spPr>
          <a:xfrm>
            <a:off x="6118545" y="31162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153" name="Google Shape;2153;p25"/>
          <p:cNvSpPr txBox="1">
            <a:spLocks noGrp="1"/>
          </p:cNvSpPr>
          <p:nvPr>
            <p:ph type="subTitle" idx="14"/>
          </p:nvPr>
        </p:nvSpPr>
        <p:spPr>
          <a:xfrm>
            <a:off x="6118545" y="37027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2154" name="Google Shape;2154;p25"/>
          <p:cNvPicPr preferRelativeResize="0"/>
          <p:nvPr/>
        </p:nvPicPr>
        <p:blipFill>
          <a:blip r:embed="rId2">
            <a:alphaModFix amt="51000"/>
          </a:blip>
          <a:stretch>
            <a:fillRect/>
          </a:stretch>
        </p:blipFill>
        <p:spPr>
          <a:xfrm>
            <a:off x="7818900" y="2407530"/>
            <a:ext cx="3742525" cy="3347995"/>
          </a:xfrm>
          <a:prstGeom prst="rect">
            <a:avLst/>
          </a:prstGeom>
          <a:noFill/>
          <a:ln>
            <a:noFill/>
          </a:ln>
        </p:spPr>
      </p:pic>
      <p:pic>
        <p:nvPicPr>
          <p:cNvPr id="2155" name="Google Shape;2155;p25"/>
          <p:cNvPicPr preferRelativeResize="0"/>
          <p:nvPr/>
        </p:nvPicPr>
        <p:blipFill>
          <a:blip r:embed="rId2">
            <a:alphaModFix amt="51000"/>
          </a:blip>
          <a:stretch>
            <a:fillRect/>
          </a:stretch>
        </p:blipFill>
        <p:spPr>
          <a:xfrm>
            <a:off x="7818900" y="-997375"/>
            <a:ext cx="3742525" cy="3347995"/>
          </a:xfrm>
          <a:prstGeom prst="rect">
            <a:avLst/>
          </a:prstGeom>
          <a:noFill/>
          <a:ln>
            <a:noFill/>
          </a:ln>
        </p:spPr>
      </p:pic>
      <p:pic>
        <p:nvPicPr>
          <p:cNvPr id="2156" name="Google Shape;2156;p25"/>
          <p:cNvPicPr preferRelativeResize="0"/>
          <p:nvPr/>
        </p:nvPicPr>
        <p:blipFill>
          <a:blip r:embed="rId2">
            <a:alphaModFix amt="51000"/>
          </a:blip>
          <a:stretch>
            <a:fillRect/>
          </a:stretch>
        </p:blipFill>
        <p:spPr>
          <a:xfrm>
            <a:off x="-1387300" y="-1143675"/>
            <a:ext cx="2962825" cy="2650500"/>
          </a:xfrm>
          <a:prstGeom prst="rect">
            <a:avLst/>
          </a:prstGeom>
          <a:noFill/>
          <a:ln>
            <a:noFill/>
          </a:ln>
        </p:spPr>
      </p:pic>
      <p:sp>
        <p:nvSpPr>
          <p:cNvPr id="2157" name="Google Shape;2157;p25"/>
          <p:cNvSpPr txBox="1">
            <a:spLocks noGrp="1"/>
          </p:cNvSpPr>
          <p:nvPr>
            <p:ph type="title" idx="15"/>
          </p:nvPr>
        </p:nvSpPr>
        <p:spPr>
          <a:xfrm>
            <a:off x="720000" y="540000"/>
            <a:ext cx="77040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2">
  <p:cSld name="CUSTOM_7_1">
    <p:spTree>
      <p:nvGrpSpPr>
        <p:cNvPr id="1" name="Shape 2518"/>
        <p:cNvGrpSpPr/>
        <p:nvPr/>
      </p:nvGrpSpPr>
      <p:grpSpPr>
        <a:xfrm>
          <a:off x="0" y="0"/>
          <a:ext cx="0" cy="0"/>
          <a:chOff x="0" y="0"/>
          <a:chExt cx="0" cy="0"/>
        </a:xfrm>
      </p:grpSpPr>
      <p:sp>
        <p:nvSpPr>
          <p:cNvPr id="2519" name="Google Shape;2519;p29"/>
          <p:cNvSpPr/>
          <p:nvPr/>
        </p:nvSpPr>
        <p:spPr>
          <a:xfrm rot="-4038284" flipH="1">
            <a:off x="7651041" y="-996803"/>
            <a:ext cx="2193282" cy="2836678"/>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29"/>
          <p:cNvSpPr/>
          <p:nvPr/>
        </p:nvSpPr>
        <p:spPr>
          <a:xfrm rot="-818131">
            <a:off x="-1729370" y="-511390"/>
            <a:ext cx="3259946" cy="1676976"/>
          </a:xfrm>
          <a:custGeom>
            <a:avLst/>
            <a:gdLst/>
            <a:ahLst/>
            <a:cxnLst/>
            <a:rect l="l" t="t" r="r" b="b"/>
            <a:pathLst>
              <a:path w="49936" h="25688" extrusionOk="0">
                <a:moveTo>
                  <a:pt x="11038" y="1"/>
                </a:moveTo>
                <a:cubicBezTo>
                  <a:pt x="7313" y="1"/>
                  <a:pt x="3603" y="490"/>
                  <a:pt x="0" y="1458"/>
                </a:cubicBezTo>
                <a:lnTo>
                  <a:pt x="96" y="1934"/>
                </a:lnTo>
                <a:cubicBezTo>
                  <a:pt x="679" y="1720"/>
                  <a:pt x="1263" y="1530"/>
                  <a:pt x="1858" y="1387"/>
                </a:cubicBezTo>
                <a:cubicBezTo>
                  <a:pt x="2013" y="1351"/>
                  <a:pt x="2167" y="1315"/>
                  <a:pt x="2322" y="1279"/>
                </a:cubicBezTo>
                <a:cubicBezTo>
                  <a:pt x="3037" y="1125"/>
                  <a:pt x="3763" y="994"/>
                  <a:pt x="4477" y="887"/>
                </a:cubicBezTo>
                <a:cubicBezTo>
                  <a:pt x="4727" y="851"/>
                  <a:pt x="4965" y="827"/>
                  <a:pt x="5204" y="791"/>
                </a:cubicBezTo>
                <a:cubicBezTo>
                  <a:pt x="6239" y="672"/>
                  <a:pt x="7239" y="589"/>
                  <a:pt x="8144" y="541"/>
                </a:cubicBezTo>
                <a:cubicBezTo>
                  <a:pt x="9203" y="485"/>
                  <a:pt x="10109" y="471"/>
                  <a:pt x="10726" y="471"/>
                </a:cubicBezTo>
                <a:cubicBezTo>
                  <a:pt x="11275" y="471"/>
                  <a:pt x="11597" y="482"/>
                  <a:pt x="11597" y="482"/>
                </a:cubicBezTo>
                <a:cubicBezTo>
                  <a:pt x="11264" y="970"/>
                  <a:pt x="10966" y="1482"/>
                  <a:pt x="10704" y="2018"/>
                </a:cubicBezTo>
                <a:lnTo>
                  <a:pt x="10692" y="2030"/>
                </a:lnTo>
                <a:cubicBezTo>
                  <a:pt x="10573" y="2268"/>
                  <a:pt x="10478" y="2506"/>
                  <a:pt x="10395" y="2744"/>
                </a:cubicBezTo>
                <a:cubicBezTo>
                  <a:pt x="10359" y="2839"/>
                  <a:pt x="10335" y="2934"/>
                  <a:pt x="10311" y="3042"/>
                </a:cubicBezTo>
                <a:cubicBezTo>
                  <a:pt x="10276" y="3149"/>
                  <a:pt x="10264" y="3268"/>
                  <a:pt x="10252" y="3387"/>
                </a:cubicBezTo>
                <a:cubicBezTo>
                  <a:pt x="10216" y="3696"/>
                  <a:pt x="10276" y="3958"/>
                  <a:pt x="10478" y="4113"/>
                </a:cubicBezTo>
                <a:cubicBezTo>
                  <a:pt x="11383" y="4875"/>
                  <a:pt x="13538" y="4804"/>
                  <a:pt x="14752" y="5209"/>
                </a:cubicBezTo>
                <a:cubicBezTo>
                  <a:pt x="15955" y="5613"/>
                  <a:pt x="16479" y="6733"/>
                  <a:pt x="17419" y="6733"/>
                </a:cubicBezTo>
                <a:cubicBezTo>
                  <a:pt x="17574" y="6733"/>
                  <a:pt x="17741" y="6661"/>
                  <a:pt x="17848" y="6530"/>
                </a:cubicBezTo>
                <a:cubicBezTo>
                  <a:pt x="17955" y="6423"/>
                  <a:pt x="18038" y="6304"/>
                  <a:pt x="18098" y="6161"/>
                </a:cubicBezTo>
                <a:cubicBezTo>
                  <a:pt x="18122" y="6137"/>
                  <a:pt x="18134" y="6102"/>
                  <a:pt x="18146" y="6078"/>
                </a:cubicBezTo>
                <a:cubicBezTo>
                  <a:pt x="18217" y="5923"/>
                  <a:pt x="18277" y="5768"/>
                  <a:pt x="18336" y="5601"/>
                </a:cubicBezTo>
                <a:lnTo>
                  <a:pt x="18360" y="5506"/>
                </a:lnTo>
                <a:cubicBezTo>
                  <a:pt x="18522" y="5090"/>
                  <a:pt x="18672" y="4707"/>
                  <a:pt x="18954" y="4707"/>
                </a:cubicBezTo>
                <a:cubicBezTo>
                  <a:pt x="18962" y="4707"/>
                  <a:pt x="18970" y="4708"/>
                  <a:pt x="18979" y="4708"/>
                </a:cubicBezTo>
                <a:cubicBezTo>
                  <a:pt x="19027" y="4708"/>
                  <a:pt x="19074" y="4744"/>
                  <a:pt x="19086" y="4792"/>
                </a:cubicBezTo>
                <a:cubicBezTo>
                  <a:pt x="19086" y="4804"/>
                  <a:pt x="19086" y="4816"/>
                  <a:pt x="19086" y="4828"/>
                </a:cubicBezTo>
                <a:lnTo>
                  <a:pt x="19086" y="4839"/>
                </a:lnTo>
                <a:cubicBezTo>
                  <a:pt x="19086" y="5006"/>
                  <a:pt x="18920" y="5304"/>
                  <a:pt x="18705" y="5649"/>
                </a:cubicBezTo>
                <a:lnTo>
                  <a:pt x="18634" y="5780"/>
                </a:lnTo>
                <a:lnTo>
                  <a:pt x="18562" y="5875"/>
                </a:lnTo>
                <a:lnTo>
                  <a:pt x="18491" y="5994"/>
                </a:lnTo>
                <a:lnTo>
                  <a:pt x="18384" y="6161"/>
                </a:lnTo>
                <a:cubicBezTo>
                  <a:pt x="17967" y="6828"/>
                  <a:pt x="17574" y="7506"/>
                  <a:pt x="17884" y="7661"/>
                </a:cubicBezTo>
                <a:cubicBezTo>
                  <a:pt x="18515" y="8006"/>
                  <a:pt x="19979" y="9590"/>
                  <a:pt x="20551" y="9650"/>
                </a:cubicBezTo>
                <a:cubicBezTo>
                  <a:pt x="20565" y="9651"/>
                  <a:pt x="20580" y="9652"/>
                  <a:pt x="20594" y="9652"/>
                </a:cubicBezTo>
                <a:cubicBezTo>
                  <a:pt x="21142" y="9652"/>
                  <a:pt x="21948" y="8390"/>
                  <a:pt x="22539" y="8054"/>
                </a:cubicBezTo>
                <a:cubicBezTo>
                  <a:pt x="22575" y="8030"/>
                  <a:pt x="22610" y="8018"/>
                  <a:pt x="22658" y="7995"/>
                </a:cubicBezTo>
                <a:cubicBezTo>
                  <a:pt x="22730" y="7971"/>
                  <a:pt x="22789" y="7923"/>
                  <a:pt x="22837" y="7864"/>
                </a:cubicBezTo>
                <a:cubicBezTo>
                  <a:pt x="22884" y="7816"/>
                  <a:pt x="22932" y="7768"/>
                  <a:pt x="22968" y="7721"/>
                </a:cubicBezTo>
                <a:cubicBezTo>
                  <a:pt x="23122" y="7506"/>
                  <a:pt x="23265" y="7292"/>
                  <a:pt x="23384" y="7054"/>
                </a:cubicBezTo>
                <a:cubicBezTo>
                  <a:pt x="23480" y="6887"/>
                  <a:pt x="23575" y="6709"/>
                  <a:pt x="23670" y="6530"/>
                </a:cubicBezTo>
                <a:cubicBezTo>
                  <a:pt x="23718" y="6435"/>
                  <a:pt x="23765" y="6352"/>
                  <a:pt x="23813" y="6268"/>
                </a:cubicBezTo>
                <a:cubicBezTo>
                  <a:pt x="23944" y="6006"/>
                  <a:pt x="24075" y="5768"/>
                  <a:pt x="24206" y="5590"/>
                </a:cubicBezTo>
                <a:cubicBezTo>
                  <a:pt x="24242" y="5530"/>
                  <a:pt x="24277" y="5482"/>
                  <a:pt x="24313" y="5435"/>
                </a:cubicBezTo>
                <a:cubicBezTo>
                  <a:pt x="24349" y="5399"/>
                  <a:pt x="24384" y="5363"/>
                  <a:pt x="24432" y="5328"/>
                </a:cubicBezTo>
                <a:cubicBezTo>
                  <a:pt x="24444" y="5316"/>
                  <a:pt x="24456" y="5304"/>
                  <a:pt x="24480" y="5292"/>
                </a:cubicBezTo>
                <a:cubicBezTo>
                  <a:pt x="24497" y="5283"/>
                  <a:pt x="24519" y="5275"/>
                  <a:pt x="24540" y="5275"/>
                </a:cubicBezTo>
                <a:cubicBezTo>
                  <a:pt x="24548" y="5275"/>
                  <a:pt x="24556" y="5276"/>
                  <a:pt x="24563" y="5280"/>
                </a:cubicBezTo>
                <a:cubicBezTo>
                  <a:pt x="24599" y="5280"/>
                  <a:pt x="24623" y="5304"/>
                  <a:pt x="24646" y="5328"/>
                </a:cubicBezTo>
                <a:cubicBezTo>
                  <a:pt x="24706" y="5399"/>
                  <a:pt x="24682" y="5554"/>
                  <a:pt x="24611" y="5768"/>
                </a:cubicBezTo>
                <a:cubicBezTo>
                  <a:pt x="24230" y="6816"/>
                  <a:pt x="22444" y="9197"/>
                  <a:pt x="22313" y="9840"/>
                </a:cubicBezTo>
                <a:cubicBezTo>
                  <a:pt x="22301" y="9876"/>
                  <a:pt x="22301" y="9923"/>
                  <a:pt x="22313" y="9959"/>
                </a:cubicBezTo>
                <a:cubicBezTo>
                  <a:pt x="22360" y="10066"/>
                  <a:pt x="22420" y="10162"/>
                  <a:pt x="22491" y="10245"/>
                </a:cubicBezTo>
                <a:cubicBezTo>
                  <a:pt x="22860" y="10709"/>
                  <a:pt x="23622" y="11340"/>
                  <a:pt x="24039" y="11483"/>
                </a:cubicBezTo>
                <a:cubicBezTo>
                  <a:pt x="24071" y="11494"/>
                  <a:pt x="24102" y="11500"/>
                  <a:pt x="24133" y="11500"/>
                </a:cubicBezTo>
                <a:cubicBezTo>
                  <a:pt x="24590" y="11500"/>
                  <a:pt x="24961" y="10347"/>
                  <a:pt x="25385" y="10269"/>
                </a:cubicBezTo>
                <a:cubicBezTo>
                  <a:pt x="25411" y="10263"/>
                  <a:pt x="25433" y="10260"/>
                  <a:pt x="25451" y="10260"/>
                </a:cubicBezTo>
                <a:cubicBezTo>
                  <a:pt x="25738" y="10260"/>
                  <a:pt x="24988" y="10944"/>
                  <a:pt x="25504" y="11269"/>
                </a:cubicBezTo>
                <a:cubicBezTo>
                  <a:pt x="26039" y="11626"/>
                  <a:pt x="26504" y="12483"/>
                  <a:pt x="28778" y="13888"/>
                </a:cubicBezTo>
                <a:cubicBezTo>
                  <a:pt x="29249" y="14185"/>
                  <a:pt x="29647" y="14300"/>
                  <a:pt x="29986" y="14300"/>
                </a:cubicBezTo>
                <a:cubicBezTo>
                  <a:pt x="30409" y="14300"/>
                  <a:pt x="30740" y="14120"/>
                  <a:pt x="31004" y="13888"/>
                </a:cubicBezTo>
                <a:cubicBezTo>
                  <a:pt x="31350" y="13591"/>
                  <a:pt x="31564" y="13198"/>
                  <a:pt x="31731" y="13007"/>
                </a:cubicBezTo>
                <a:cubicBezTo>
                  <a:pt x="31802" y="12948"/>
                  <a:pt x="31850" y="12912"/>
                  <a:pt x="31897" y="12912"/>
                </a:cubicBezTo>
                <a:cubicBezTo>
                  <a:pt x="31921" y="12912"/>
                  <a:pt x="31957" y="12936"/>
                  <a:pt x="31969" y="12948"/>
                </a:cubicBezTo>
                <a:cubicBezTo>
                  <a:pt x="32112" y="13102"/>
                  <a:pt x="31862" y="13388"/>
                  <a:pt x="31540" y="13733"/>
                </a:cubicBezTo>
                <a:cubicBezTo>
                  <a:pt x="31004" y="14305"/>
                  <a:pt x="30266" y="15043"/>
                  <a:pt x="30742" y="15650"/>
                </a:cubicBezTo>
                <a:cubicBezTo>
                  <a:pt x="30790" y="15710"/>
                  <a:pt x="30838" y="15769"/>
                  <a:pt x="30885" y="15829"/>
                </a:cubicBezTo>
                <a:cubicBezTo>
                  <a:pt x="31135" y="16079"/>
                  <a:pt x="31433" y="16281"/>
                  <a:pt x="31754" y="16424"/>
                </a:cubicBezTo>
                <a:cubicBezTo>
                  <a:pt x="31885" y="16484"/>
                  <a:pt x="32016" y="16531"/>
                  <a:pt x="32159" y="16591"/>
                </a:cubicBezTo>
                <a:cubicBezTo>
                  <a:pt x="32719" y="16805"/>
                  <a:pt x="33374" y="16996"/>
                  <a:pt x="34112" y="17412"/>
                </a:cubicBezTo>
                <a:lnTo>
                  <a:pt x="34648" y="17710"/>
                </a:lnTo>
                <a:lnTo>
                  <a:pt x="34898" y="17841"/>
                </a:lnTo>
                <a:cubicBezTo>
                  <a:pt x="35279" y="18043"/>
                  <a:pt x="35660" y="18234"/>
                  <a:pt x="36053" y="18389"/>
                </a:cubicBezTo>
                <a:cubicBezTo>
                  <a:pt x="36207" y="18436"/>
                  <a:pt x="36350" y="18484"/>
                  <a:pt x="36493" y="18520"/>
                </a:cubicBezTo>
                <a:cubicBezTo>
                  <a:pt x="36636" y="18567"/>
                  <a:pt x="36779" y="18591"/>
                  <a:pt x="36934" y="18615"/>
                </a:cubicBezTo>
                <a:cubicBezTo>
                  <a:pt x="37077" y="18639"/>
                  <a:pt x="37231" y="18651"/>
                  <a:pt x="37374" y="18651"/>
                </a:cubicBezTo>
                <a:cubicBezTo>
                  <a:pt x="37529" y="18651"/>
                  <a:pt x="37696" y="18639"/>
                  <a:pt x="37850" y="18615"/>
                </a:cubicBezTo>
                <a:cubicBezTo>
                  <a:pt x="37934" y="18603"/>
                  <a:pt x="38005" y="18579"/>
                  <a:pt x="38077" y="18544"/>
                </a:cubicBezTo>
                <a:cubicBezTo>
                  <a:pt x="38208" y="18484"/>
                  <a:pt x="38315" y="18401"/>
                  <a:pt x="38410" y="18305"/>
                </a:cubicBezTo>
                <a:lnTo>
                  <a:pt x="38422" y="18293"/>
                </a:lnTo>
                <a:cubicBezTo>
                  <a:pt x="39017" y="17710"/>
                  <a:pt x="39529" y="16519"/>
                  <a:pt x="39886" y="15936"/>
                </a:cubicBezTo>
                <a:cubicBezTo>
                  <a:pt x="40015" y="15737"/>
                  <a:pt x="40122" y="15611"/>
                  <a:pt x="40211" y="15611"/>
                </a:cubicBezTo>
                <a:cubicBezTo>
                  <a:pt x="40287" y="15611"/>
                  <a:pt x="40349" y="15704"/>
                  <a:pt x="40398" y="15924"/>
                </a:cubicBezTo>
                <a:cubicBezTo>
                  <a:pt x="40410" y="16019"/>
                  <a:pt x="40422" y="16103"/>
                  <a:pt x="40422" y="16198"/>
                </a:cubicBezTo>
                <a:cubicBezTo>
                  <a:pt x="40363" y="17639"/>
                  <a:pt x="37958" y="19627"/>
                  <a:pt x="37958" y="19627"/>
                </a:cubicBezTo>
                <a:cubicBezTo>
                  <a:pt x="37958" y="19627"/>
                  <a:pt x="38970" y="20246"/>
                  <a:pt x="40017" y="20853"/>
                </a:cubicBezTo>
                <a:lnTo>
                  <a:pt x="40196" y="20960"/>
                </a:lnTo>
                <a:lnTo>
                  <a:pt x="40565" y="21175"/>
                </a:lnTo>
                <a:lnTo>
                  <a:pt x="40744" y="21270"/>
                </a:lnTo>
                <a:cubicBezTo>
                  <a:pt x="41220" y="21568"/>
                  <a:pt x="41708" y="21818"/>
                  <a:pt x="42220" y="22032"/>
                </a:cubicBezTo>
                <a:cubicBezTo>
                  <a:pt x="42243" y="22040"/>
                  <a:pt x="42265" y="22043"/>
                  <a:pt x="42287" y="22043"/>
                </a:cubicBezTo>
                <a:cubicBezTo>
                  <a:pt x="42855" y="22043"/>
                  <a:pt x="43006" y="19530"/>
                  <a:pt x="43293" y="19530"/>
                </a:cubicBezTo>
                <a:cubicBezTo>
                  <a:pt x="43336" y="19530"/>
                  <a:pt x="43383" y="19588"/>
                  <a:pt x="43434" y="19722"/>
                </a:cubicBezTo>
                <a:cubicBezTo>
                  <a:pt x="43518" y="19937"/>
                  <a:pt x="43554" y="20175"/>
                  <a:pt x="43542" y="20413"/>
                </a:cubicBezTo>
                <a:cubicBezTo>
                  <a:pt x="43542" y="21520"/>
                  <a:pt x="42994" y="23008"/>
                  <a:pt x="42994" y="23008"/>
                </a:cubicBezTo>
                <a:cubicBezTo>
                  <a:pt x="42994" y="23008"/>
                  <a:pt x="43308" y="24695"/>
                  <a:pt x="45333" y="24695"/>
                </a:cubicBezTo>
                <a:cubicBezTo>
                  <a:pt x="45539" y="24695"/>
                  <a:pt x="45763" y="24678"/>
                  <a:pt x="46006" y="24639"/>
                </a:cubicBezTo>
                <a:cubicBezTo>
                  <a:pt x="46302" y="24590"/>
                  <a:pt x="46600" y="24566"/>
                  <a:pt x="46898" y="24566"/>
                </a:cubicBezTo>
                <a:cubicBezTo>
                  <a:pt x="47177" y="24566"/>
                  <a:pt x="47456" y="24587"/>
                  <a:pt x="47733" y="24628"/>
                </a:cubicBezTo>
                <a:cubicBezTo>
                  <a:pt x="47852" y="24651"/>
                  <a:pt x="47971" y="24675"/>
                  <a:pt x="48090" y="24699"/>
                </a:cubicBezTo>
                <a:cubicBezTo>
                  <a:pt x="48197" y="24723"/>
                  <a:pt x="48304" y="24759"/>
                  <a:pt x="48411" y="24794"/>
                </a:cubicBezTo>
                <a:cubicBezTo>
                  <a:pt x="48554" y="24842"/>
                  <a:pt x="48709" y="24890"/>
                  <a:pt x="48828" y="24949"/>
                </a:cubicBezTo>
                <a:cubicBezTo>
                  <a:pt x="48923" y="24985"/>
                  <a:pt x="48995" y="25032"/>
                  <a:pt x="49078" y="25068"/>
                </a:cubicBezTo>
                <a:cubicBezTo>
                  <a:pt x="49149" y="25104"/>
                  <a:pt x="49221" y="25151"/>
                  <a:pt x="49292" y="25187"/>
                </a:cubicBezTo>
                <a:cubicBezTo>
                  <a:pt x="49352" y="25235"/>
                  <a:pt x="49411" y="25271"/>
                  <a:pt x="49471" y="25306"/>
                </a:cubicBezTo>
                <a:cubicBezTo>
                  <a:pt x="49638" y="25413"/>
                  <a:pt x="49792" y="25544"/>
                  <a:pt x="49935" y="25687"/>
                </a:cubicBezTo>
                <a:cubicBezTo>
                  <a:pt x="49781" y="25449"/>
                  <a:pt x="49697" y="25282"/>
                  <a:pt x="49602" y="25128"/>
                </a:cubicBezTo>
                <a:cubicBezTo>
                  <a:pt x="49304" y="24568"/>
                  <a:pt x="48995" y="24020"/>
                  <a:pt x="48685" y="23485"/>
                </a:cubicBezTo>
                <a:cubicBezTo>
                  <a:pt x="48602" y="23330"/>
                  <a:pt x="48518" y="23187"/>
                  <a:pt x="48435" y="23044"/>
                </a:cubicBezTo>
                <a:cubicBezTo>
                  <a:pt x="48340" y="22901"/>
                  <a:pt x="48280" y="22794"/>
                  <a:pt x="48209" y="22663"/>
                </a:cubicBezTo>
                <a:cubicBezTo>
                  <a:pt x="48090" y="22473"/>
                  <a:pt x="47971" y="22282"/>
                  <a:pt x="47864" y="22092"/>
                </a:cubicBezTo>
                <a:cubicBezTo>
                  <a:pt x="47828" y="22032"/>
                  <a:pt x="47792" y="21972"/>
                  <a:pt x="47745" y="21913"/>
                </a:cubicBezTo>
                <a:lnTo>
                  <a:pt x="47745" y="21901"/>
                </a:lnTo>
                <a:cubicBezTo>
                  <a:pt x="47614" y="21687"/>
                  <a:pt x="47471" y="21472"/>
                  <a:pt x="47340" y="21258"/>
                </a:cubicBezTo>
                <a:lnTo>
                  <a:pt x="47328" y="21234"/>
                </a:lnTo>
                <a:lnTo>
                  <a:pt x="47197" y="21044"/>
                </a:lnTo>
                <a:lnTo>
                  <a:pt x="46911" y="20603"/>
                </a:lnTo>
                <a:lnTo>
                  <a:pt x="46887" y="20568"/>
                </a:lnTo>
                <a:lnTo>
                  <a:pt x="46744" y="20341"/>
                </a:lnTo>
                <a:lnTo>
                  <a:pt x="46482" y="19960"/>
                </a:lnTo>
                <a:lnTo>
                  <a:pt x="46447" y="19913"/>
                </a:lnTo>
                <a:cubicBezTo>
                  <a:pt x="46399" y="19829"/>
                  <a:pt x="46352" y="19758"/>
                  <a:pt x="46304" y="19687"/>
                </a:cubicBezTo>
                <a:lnTo>
                  <a:pt x="46066" y="19329"/>
                </a:lnTo>
                <a:lnTo>
                  <a:pt x="46018" y="19258"/>
                </a:lnTo>
                <a:lnTo>
                  <a:pt x="45851" y="19032"/>
                </a:lnTo>
                <a:cubicBezTo>
                  <a:pt x="45780" y="18925"/>
                  <a:pt x="45709" y="18817"/>
                  <a:pt x="45625" y="18722"/>
                </a:cubicBezTo>
                <a:lnTo>
                  <a:pt x="45566" y="18627"/>
                </a:lnTo>
                <a:lnTo>
                  <a:pt x="45399" y="18401"/>
                </a:lnTo>
                <a:lnTo>
                  <a:pt x="45185" y="18103"/>
                </a:lnTo>
                <a:lnTo>
                  <a:pt x="45113" y="18008"/>
                </a:lnTo>
                <a:lnTo>
                  <a:pt x="44947" y="17782"/>
                </a:lnTo>
                <a:lnTo>
                  <a:pt x="44744" y="17508"/>
                </a:lnTo>
                <a:cubicBezTo>
                  <a:pt x="44708" y="17472"/>
                  <a:pt x="44685" y="17436"/>
                  <a:pt x="44649" y="17401"/>
                </a:cubicBezTo>
                <a:cubicBezTo>
                  <a:pt x="44589" y="17329"/>
                  <a:pt x="44542" y="17258"/>
                  <a:pt x="44482" y="17186"/>
                </a:cubicBezTo>
                <a:lnTo>
                  <a:pt x="44292" y="16924"/>
                </a:lnTo>
                <a:lnTo>
                  <a:pt x="44185" y="16793"/>
                </a:lnTo>
                <a:lnTo>
                  <a:pt x="44018" y="16591"/>
                </a:lnTo>
                <a:cubicBezTo>
                  <a:pt x="43958" y="16519"/>
                  <a:pt x="43899" y="16436"/>
                  <a:pt x="43827" y="16353"/>
                </a:cubicBezTo>
                <a:lnTo>
                  <a:pt x="43708" y="16210"/>
                </a:lnTo>
                <a:lnTo>
                  <a:pt x="43554" y="16007"/>
                </a:lnTo>
                <a:lnTo>
                  <a:pt x="43375" y="15793"/>
                </a:lnTo>
                <a:lnTo>
                  <a:pt x="43232" y="15626"/>
                </a:lnTo>
                <a:lnTo>
                  <a:pt x="43077" y="15436"/>
                </a:lnTo>
                <a:lnTo>
                  <a:pt x="42911" y="15245"/>
                </a:lnTo>
                <a:lnTo>
                  <a:pt x="42756" y="15067"/>
                </a:lnTo>
                <a:lnTo>
                  <a:pt x="42601" y="14876"/>
                </a:lnTo>
                <a:lnTo>
                  <a:pt x="42434" y="14698"/>
                </a:lnTo>
                <a:lnTo>
                  <a:pt x="42268" y="14507"/>
                </a:lnTo>
                <a:lnTo>
                  <a:pt x="42113" y="14329"/>
                </a:lnTo>
                <a:lnTo>
                  <a:pt x="41958" y="14162"/>
                </a:lnTo>
                <a:lnTo>
                  <a:pt x="41780" y="13960"/>
                </a:lnTo>
                <a:cubicBezTo>
                  <a:pt x="41732" y="13912"/>
                  <a:pt x="41672" y="13852"/>
                  <a:pt x="41625" y="13793"/>
                </a:cubicBezTo>
                <a:lnTo>
                  <a:pt x="41482" y="13650"/>
                </a:lnTo>
                <a:lnTo>
                  <a:pt x="41279" y="13436"/>
                </a:lnTo>
                <a:lnTo>
                  <a:pt x="41137" y="13281"/>
                </a:lnTo>
                <a:lnTo>
                  <a:pt x="40994" y="13138"/>
                </a:lnTo>
                <a:cubicBezTo>
                  <a:pt x="40922" y="13055"/>
                  <a:pt x="40851" y="12983"/>
                  <a:pt x="40779" y="12912"/>
                </a:cubicBezTo>
                <a:lnTo>
                  <a:pt x="40637" y="12769"/>
                </a:lnTo>
                <a:cubicBezTo>
                  <a:pt x="40589" y="12721"/>
                  <a:pt x="40553" y="12674"/>
                  <a:pt x="40506" y="12638"/>
                </a:cubicBezTo>
                <a:lnTo>
                  <a:pt x="40279" y="12412"/>
                </a:lnTo>
                <a:lnTo>
                  <a:pt x="40256" y="12376"/>
                </a:lnTo>
                <a:cubicBezTo>
                  <a:pt x="40208" y="12340"/>
                  <a:pt x="40172" y="12293"/>
                  <a:pt x="40125" y="12257"/>
                </a:cubicBezTo>
                <a:lnTo>
                  <a:pt x="40017" y="12150"/>
                </a:lnTo>
                <a:lnTo>
                  <a:pt x="39791" y="11924"/>
                </a:lnTo>
                <a:lnTo>
                  <a:pt x="39672" y="11816"/>
                </a:lnTo>
                <a:lnTo>
                  <a:pt x="39624" y="11769"/>
                </a:lnTo>
                <a:lnTo>
                  <a:pt x="39517" y="11662"/>
                </a:lnTo>
                <a:lnTo>
                  <a:pt x="39279" y="11447"/>
                </a:lnTo>
                <a:lnTo>
                  <a:pt x="39017" y="11185"/>
                </a:lnTo>
                <a:lnTo>
                  <a:pt x="38779" y="10971"/>
                </a:lnTo>
                <a:lnTo>
                  <a:pt x="38577" y="10793"/>
                </a:lnTo>
                <a:lnTo>
                  <a:pt x="38529" y="10745"/>
                </a:lnTo>
                <a:lnTo>
                  <a:pt x="38505" y="10733"/>
                </a:lnTo>
                <a:lnTo>
                  <a:pt x="38267" y="10519"/>
                </a:lnTo>
                <a:lnTo>
                  <a:pt x="38053" y="10328"/>
                </a:lnTo>
                <a:lnTo>
                  <a:pt x="37981" y="10269"/>
                </a:lnTo>
                <a:lnTo>
                  <a:pt x="37755" y="10066"/>
                </a:lnTo>
                <a:lnTo>
                  <a:pt x="37529" y="9876"/>
                </a:lnTo>
                <a:lnTo>
                  <a:pt x="37446" y="9816"/>
                </a:lnTo>
                <a:lnTo>
                  <a:pt x="37243" y="9638"/>
                </a:lnTo>
                <a:lnTo>
                  <a:pt x="36993" y="9435"/>
                </a:lnTo>
                <a:lnTo>
                  <a:pt x="36922" y="9376"/>
                </a:lnTo>
                <a:lnTo>
                  <a:pt x="36719" y="9209"/>
                </a:lnTo>
                <a:lnTo>
                  <a:pt x="36469" y="9007"/>
                </a:lnTo>
                <a:lnTo>
                  <a:pt x="36386" y="8935"/>
                </a:lnTo>
                <a:lnTo>
                  <a:pt x="36195" y="8792"/>
                </a:lnTo>
                <a:lnTo>
                  <a:pt x="35934" y="8590"/>
                </a:lnTo>
                <a:cubicBezTo>
                  <a:pt x="35898" y="8566"/>
                  <a:pt x="35874" y="8542"/>
                  <a:pt x="35838" y="8518"/>
                </a:cubicBezTo>
                <a:lnTo>
                  <a:pt x="35660" y="8387"/>
                </a:lnTo>
                <a:lnTo>
                  <a:pt x="35386" y="8173"/>
                </a:lnTo>
                <a:lnTo>
                  <a:pt x="35291" y="8102"/>
                </a:lnTo>
                <a:lnTo>
                  <a:pt x="35136" y="7983"/>
                </a:lnTo>
                <a:lnTo>
                  <a:pt x="34850" y="7780"/>
                </a:lnTo>
                <a:lnTo>
                  <a:pt x="34767" y="7721"/>
                </a:lnTo>
                <a:lnTo>
                  <a:pt x="34743" y="7709"/>
                </a:lnTo>
                <a:lnTo>
                  <a:pt x="34588" y="7602"/>
                </a:lnTo>
                <a:lnTo>
                  <a:pt x="34314" y="7399"/>
                </a:lnTo>
                <a:lnTo>
                  <a:pt x="34183" y="7304"/>
                </a:lnTo>
                <a:lnTo>
                  <a:pt x="34148" y="7280"/>
                </a:lnTo>
                <a:lnTo>
                  <a:pt x="34124" y="7268"/>
                </a:lnTo>
                <a:lnTo>
                  <a:pt x="34100" y="7256"/>
                </a:lnTo>
                <a:lnTo>
                  <a:pt x="34052" y="7221"/>
                </a:lnTo>
                <a:cubicBezTo>
                  <a:pt x="33957" y="7161"/>
                  <a:pt x="33862" y="7090"/>
                  <a:pt x="33767" y="7030"/>
                </a:cubicBezTo>
                <a:lnTo>
                  <a:pt x="33624" y="6935"/>
                </a:lnTo>
                <a:lnTo>
                  <a:pt x="33505" y="6852"/>
                </a:lnTo>
                <a:lnTo>
                  <a:pt x="33219" y="6673"/>
                </a:lnTo>
                <a:lnTo>
                  <a:pt x="33064" y="6566"/>
                </a:lnTo>
                <a:lnTo>
                  <a:pt x="32945" y="6482"/>
                </a:lnTo>
                <a:lnTo>
                  <a:pt x="32683" y="6316"/>
                </a:lnTo>
                <a:lnTo>
                  <a:pt x="32505" y="6209"/>
                </a:lnTo>
                <a:lnTo>
                  <a:pt x="32385" y="6125"/>
                </a:lnTo>
                <a:lnTo>
                  <a:pt x="32124" y="5971"/>
                </a:lnTo>
                <a:lnTo>
                  <a:pt x="31933" y="5851"/>
                </a:lnTo>
                <a:lnTo>
                  <a:pt x="31814" y="5780"/>
                </a:lnTo>
                <a:lnTo>
                  <a:pt x="31576" y="5637"/>
                </a:lnTo>
                <a:lnTo>
                  <a:pt x="31373" y="5518"/>
                </a:lnTo>
                <a:lnTo>
                  <a:pt x="31254" y="5447"/>
                </a:lnTo>
                <a:cubicBezTo>
                  <a:pt x="31171" y="5399"/>
                  <a:pt x="31100" y="5363"/>
                  <a:pt x="31016" y="5316"/>
                </a:cubicBezTo>
                <a:lnTo>
                  <a:pt x="30802" y="5185"/>
                </a:lnTo>
                <a:cubicBezTo>
                  <a:pt x="30766" y="5161"/>
                  <a:pt x="30719" y="5149"/>
                  <a:pt x="30683" y="5125"/>
                </a:cubicBezTo>
                <a:lnTo>
                  <a:pt x="30457" y="5006"/>
                </a:lnTo>
                <a:lnTo>
                  <a:pt x="30230" y="4875"/>
                </a:lnTo>
                <a:lnTo>
                  <a:pt x="30123" y="4816"/>
                </a:lnTo>
                <a:lnTo>
                  <a:pt x="29909" y="4697"/>
                </a:lnTo>
                <a:lnTo>
                  <a:pt x="29659" y="4566"/>
                </a:lnTo>
                <a:lnTo>
                  <a:pt x="29540" y="4506"/>
                </a:lnTo>
                <a:cubicBezTo>
                  <a:pt x="29480" y="4470"/>
                  <a:pt x="29409" y="4447"/>
                  <a:pt x="29337" y="4411"/>
                </a:cubicBezTo>
                <a:lnTo>
                  <a:pt x="29076" y="4280"/>
                </a:lnTo>
                <a:lnTo>
                  <a:pt x="28945" y="4208"/>
                </a:lnTo>
                <a:lnTo>
                  <a:pt x="28778" y="4125"/>
                </a:lnTo>
                <a:lnTo>
                  <a:pt x="28516" y="3994"/>
                </a:lnTo>
                <a:lnTo>
                  <a:pt x="28397" y="3946"/>
                </a:lnTo>
                <a:lnTo>
                  <a:pt x="28206" y="3851"/>
                </a:lnTo>
                <a:lnTo>
                  <a:pt x="27944" y="3732"/>
                </a:lnTo>
                <a:lnTo>
                  <a:pt x="27825" y="3673"/>
                </a:lnTo>
                <a:lnTo>
                  <a:pt x="27611" y="3577"/>
                </a:lnTo>
                <a:lnTo>
                  <a:pt x="27373" y="3470"/>
                </a:lnTo>
                <a:lnTo>
                  <a:pt x="27242" y="3411"/>
                </a:lnTo>
                <a:lnTo>
                  <a:pt x="27028" y="3315"/>
                </a:lnTo>
                <a:lnTo>
                  <a:pt x="26801" y="3220"/>
                </a:lnTo>
                <a:lnTo>
                  <a:pt x="26659" y="3161"/>
                </a:lnTo>
                <a:lnTo>
                  <a:pt x="26432" y="3065"/>
                </a:lnTo>
                <a:lnTo>
                  <a:pt x="26230" y="2982"/>
                </a:lnTo>
                <a:lnTo>
                  <a:pt x="26063" y="2911"/>
                </a:lnTo>
                <a:lnTo>
                  <a:pt x="25837" y="2827"/>
                </a:lnTo>
                <a:lnTo>
                  <a:pt x="25647" y="2744"/>
                </a:lnTo>
                <a:lnTo>
                  <a:pt x="25480" y="2684"/>
                </a:lnTo>
                <a:lnTo>
                  <a:pt x="25242" y="2589"/>
                </a:lnTo>
                <a:lnTo>
                  <a:pt x="25075" y="2530"/>
                </a:lnTo>
                <a:lnTo>
                  <a:pt x="24885" y="2458"/>
                </a:lnTo>
                <a:lnTo>
                  <a:pt x="24646" y="2375"/>
                </a:lnTo>
                <a:lnTo>
                  <a:pt x="24492" y="2315"/>
                </a:lnTo>
                <a:lnTo>
                  <a:pt x="24301" y="2244"/>
                </a:lnTo>
                <a:lnTo>
                  <a:pt x="24051" y="2161"/>
                </a:lnTo>
                <a:lnTo>
                  <a:pt x="23908" y="2113"/>
                </a:lnTo>
                <a:lnTo>
                  <a:pt x="23706" y="2041"/>
                </a:lnTo>
                <a:cubicBezTo>
                  <a:pt x="23622" y="2018"/>
                  <a:pt x="23539" y="1982"/>
                  <a:pt x="23444" y="1958"/>
                </a:cubicBezTo>
                <a:lnTo>
                  <a:pt x="23325" y="1922"/>
                </a:lnTo>
                <a:lnTo>
                  <a:pt x="23111" y="1851"/>
                </a:lnTo>
                <a:lnTo>
                  <a:pt x="22849" y="1768"/>
                </a:lnTo>
                <a:lnTo>
                  <a:pt x="22741" y="1732"/>
                </a:lnTo>
                <a:lnTo>
                  <a:pt x="22515" y="1660"/>
                </a:lnTo>
                <a:lnTo>
                  <a:pt x="22241" y="1589"/>
                </a:lnTo>
                <a:lnTo>
                  <a:pt x="22158" y="1565"/>
                </a:lnTo>
                <a:lnTo>
                  <a:pt x="21908" y="1494"/>
                </a:lnTo>
                <a:lnTo>
                  <a:pt x="21634" y="1410"/>
                </a:lnTo>
                <a:lnTo>
                  <a:pt x="21563" y="1399"/>
                </a:lnTo>
                <a:lnTo>
                  <a:pt x="21313" y="1327"/>
                </a:lnTo>
                <a:lnTo>
                  <a:pt x="21027" y="1256"/>
                </a:lnTo>
                <a:lnTo>
                  <a:pt x="20979" y="1244"/>
                </a:lnTo>
                <a:lnTo>
                  <a:pt x="20705" y="1172"/>
                </a:lnTo>
                <a:lnTo>
                  <a:pt x="20408" y="1101"/>
                </a:lnTo>
                <a:lnTo>
                  <a:pt x="20384" y="1101"/>
                </a:lnTo>
                <a:lnTo>
                  <a:pt x="20098" y="1029"/>
                </a:lnTo>
                <a:lnTo>
                  <a:pt x="19789" y="958"/>
                </a:lnTo>
                <a:lnTo>
                  <a:pt x="19491" y="898"/>
                </a:lnTo>
                <a:lnTo>
                  <a:pt x="19181" y="827"/>
                </a:lnTo>
                <a:lnTo>
                  <a:pt x="18872" y="768"/>
                </a:lnTo>
                <a:lnTo>
                  <a:pt x="18574" y="708"/>
                </a:lnTo>
                <a:lnTo>
                  <a:pt x="18217" y="648"/>
                </a:lnTo>
                <a:lnTo>
                  <a:pt x="17824" y="577"/>
                </a:lnTo>
                <a:cubicBezTo>
                  <a:pt x="17669" y="553"/>
                  <a:pt x="17526" y="517"/>
                  <a:pt x="17360" y="494"/>
                </a:cubicBezTo>
                <a:lnTo>
                  <a:pt x="17110" y="458"/>
                </a:lnTo>
                <a:lnTo>
                  <a:pt x="16753" y="398"/>
                </a:lnTo>
                <a:lnTo>
                  <a:pt x="16479" y="363"/>
                </a:lnTo>
                <a:lnTo>
                  <a:pt x="16133" y="315"/>
                </a:lnTo>
                <a:lnTo>
                  <a:pt x="15860" y="291"/>
                </a:lnTo>
                <a:lnTo>
                  <a:pt x="15526" y="244"/>
                </a:lnTo>
                <a:lnTo>
                  <a:pt x="15252" y="220"/>
                </a:lnTo>
                <a:lnTo>
                  <a:pt x="14907" y="184"/>
                </a:lnTo>
                <a:lnTo>
                  <a:pt x="14633" y="160"/>
                </a:lnTo>
                <a:cubicBezTo>
                  <a:pt x="14526" y="148"/>
                  <a:pt x="14407" y="136"/>
                  <a:pt x="14288" y="125"/>
                </a:cubicBezTo>
                <a:lnTo>
                  <a:pt x="14026" y="101"/>
                </a:lnTo>
                <a:lnTo>
                  <a:pt x="13800" y="89"/>
                </a:lnTo>
                <a:lnTo>
                  <a:pt x="13693" y="89"/>
                </a:lnTo>
                <a:cubicBezTo>
                  <a:pt x="13550" y="77"/>
                  <a:pt x="13419" y="65"/>
                  <a:pt x="13276" y="65"/>
                </a:cubicBezTo>
                <a:lnTo>
                  <a:pt x="13097" y="65"/>
                </a:lnTo>
                <a:cubicBezTo>
                  <a:pt x="12919" y="53"/>
                  <a:pt x="12740" y="41"/>
                  <a:pt x="12573" y="41"/>
                </a:cubicBezTo>
                <a:lnTo>
                  <a:pt x="12371" y="29"/>
                </a:lnTo>
                <a:cubicBezTo>
                  <a:pt x="12145" y="29"/>
                  <a:pt x="11919" y="17"/>
                  <a:pt x="11704" y="6"/>
                </a:cubicBezTo>
                <a:lnTo>
                  <a:pt x="11681" y="6"/>
                </a:lnTo>
                <a:cubicBezTo>
                  <a:pt x="11466" y="2"/>
                  <a:pt x="11252" y="1"/>
                  <a:pt x="11038"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1" name="Google Shape;2521;p29"/>
          <p:cNvGrpSpPr/>
          <p:nvPr/>
        </p:nvGrpSpPr>
        <p:grpSpPr>
          <a:xfrm rot="1702121" flipH="1">
            <a:off x="-1409092" y="-750648"/>
            <a:ext cx="2877440" cy="2228610"/>
            <a:chOff x="9298389" y="-164681"/>
            <a:chExt cx="3403527" cy="2636070"/>
          </a:xfrm>
        </p:grpSpPr>
        <p:sp>
          <p:nvSpPr>
            <p:cNvPr id="2522" name="Google Shape;2522;p29"/>
            <p:cNvSpPr/>
            <p:nvPr/>
          </p:nvSpPr>
          <p:spPr>
            <a:xfrm rot="-5142096">
              <a:off x="9799889" y="-462995"/>
              <a:ext cx="2400528" cy="3232698"/>
            </a:xfrm>
            <a:custGeom>
              <a:avLst/>
              <a:gdLst/>
              <a:ahLst/>
              <a:cxnLst/>
              <a:rect l="l" t="t" r="r" b="b"/>
              <a:pathLst>
                <a:path w="31088" h="41865" extrusionOk="0">
                  <a:moveTo>
                    <a:pt x="5635" y="0"/>
                  </a:moveTo>
                  <a:cubicBezTo>
                    <a:pt x="5590" y="0"/>
                    <a:pt x="5546" y="1"/>
                    <a:pt x="5501" y="3"/>
                  </a:cubicBezTo>
                  <a:cubicBezTo>
                    <a:pt x="3914" y="65"/>
                    <a:pt x="2419" y="1144"/>
                    <a:pt x="879" y="1144"/>
                  </a:cubicBezTo>
                  <a:cubicBezTo>
                    <a:pt x="662" y="1144"/>
                    <a:pt x="445" y="1123"/>
                    <a:pt x="226" y="1074"/>
                  </a:cubicBezTo>
                  <a:lnTo>
                    <a:pt x="0" y="1062"/>
                  </a:lnTo>
                  <a:lnTo>
                    <a:pt x="0" y="1062"/>
                  </a:lnTo>
                  <a:cubicBezTo>
                    <a:pt x="619" y="1503"/>
                    <a:pt x="786" y="2372"/>
                    <a:pt x="738" y="3134"/>
                  </a:cubicBezTo>
                  <a:cubicBezTo>
                    <a:pt x="679" y="3896"/>
                    <a:pt x="464" y="4658"/>
                    <a:pt x="536" y="5420"/>
                  </a:cubicBezTo>
                  <a:cubicBezTo>
                    <a:pt x="607" y="6182"/>
                    <a:pt x="1083" y="6992"/>
                    <a:pt x="1834" y="7099"/>
                  </a:cubicBezTo>
                  <a:lnTo>
                    <a:pt x="4048" y="5551"/>
                  </a:lnTo>
                  <a:lnTo>
                    <a:pt x="4048" y="5551"/>
                  </a:lnTo>
                  <a:cubicBezTo>
                    <a:pt x="3667" y="6170"/>
                    <a:pt x="3286" y="6789"/>
                    <a:pt x="2905" y="7420"/>
                  </a:cubicBezTo>
                  <a:cubicBezTo>
                    <a:pt x="2762" y="7611"/>
                    <a:pt x="2679" y="7825"/>
                    <a:pt x="2631" y="8063"/>
                  </a:cubicBezTo>
                  <a:cubicBezTo>
                    <a:pt x="2619" y="8337"/>
                    <a:pt x="2679" y="8611"/>
                    <a:pt x="2810" y="8861"/>
                  </a:cubicBezTo>
                  <a:cubicBezTo>
                    <a:pt x="2988" y="9337"/>
                    <a:pt x="3179" y="9801"/>
                    <a:pt x="3369" y="10266"/>
                  </a:cubicBezTo>
                  <a:cubicBezTo>
                    <a:pt x="3405" y="10385"/>
                    <a:pt x="3477" y="10480"/>
                    <a:pt x="3572" y="10551"/>
                  </a:cubicBezTo>
                  <a:cubicBezTo>
                    <a:pt x="3606" y="10568"/>
                    <a:pt x="3641" y="10575"/>
                    <a:pt x="3676" y="10575"/>
                  </a:cubicBezTo>
                  <a:cubicBezTo>
                    <a:pt x="3845" y="10575"/>
                    <a:pt x="4013" y="10402"/>
                    <a:pt x="4131" y="10254"/>
                  </a:cubicBezTo>
                  <a:cubicBezTo>
                    <a:pt x="4751" y="9456"/>
                    <a:pt x="5584" y="8849"/>
                    <a:pt x="6548" y="8527"/>
                  </a:cubicBezTo>
                  <a:lnTo>
                    <a:pt x="6548" y="8527"/>
                  </a:lnTo>
                  <a:cubicBezTo>
                    <a:pt x="5917" y="9325"/>
                    <a:pt x="5274" y="10147"/>
                    <a:pt x="4929" y="11111"/>
                  </a:cubicBezTo>
                  <a:cubicBezTo>
                    <a:pt x="4739" y="11647"/>
                    <a:pt x="4739" y="12373"/>
                    <a:pt x="5108" y="12707"/>
                  </a:cubicBezTo>
                  <a:cubicBezTo>
                    <a:pt x="5191" y="12778"/>
                    <a:pt x="5286" y="12826"/>
                    <a:pt x="5394" y="12861"/>
                  </a:cubicBezTo>
                  <a:cubicBezTo>
                    <a:pt x="5882" y="12290"/>
                    <a:pt x="6382" y="11730"/>
                    <a:pt x="6870" y="11171"/>
                  </a:cubicBezTo>
                  <a:cubicBezTo>
                    <a:pt x="6929" y="11099"/>
                    <a:pt x="6989" y="11028"/>
                    <a:pt x="7049" y="10968"/>
                  </a:cubicBezTo>
                  <a:lnTo>
                    <a:pt x="7049" y="10968"/>
                  </a:lnTo>
                  <a:cubicBezTo>
                    <a:pt x="6989" y="11063"/>
                    <a:pt x="6941" y="11159"/>
                    <a:pt x="6894" y="11266"/>
                  </a:cubicBezTo>
                  <a:cubicBezTo>
                    <a:pt x="6632" y="11814"/>
                    <a:pt x="6406" y="12373"/>
                    <a:pt x="6227" y="12945"/>
                  </a:cubicBezTo>
                  <a:cubicBezTo>
                    <a:pt x="6144" y="13135"/>
                    <a:pt x="6120" y="13338"/>
                    <a:pt x="6144" y="13540"/>
                  </a:cubicBezTo>
                  <a:cubicBezTo>
                    <a:pt x="6263" y="14302"/>
                    <a:pt x="7501" y="14361"/>
                    <a:pt x="7751" y="15076"/>
                  </a:cubicBezTo>
                  <a:cubicBezTo>
                    <a:pt x="8025" y="14564"/>
                    <a:pt x="8489" y="14183"/>
                    <a:pt x="9049" y="14028"/>
                  </a:cubicBezTo>
                  <a:lnTo>
                    <a:pt x="9049" y="14028"/>
                  </a:lnTo>
                  <a:cubicBezTo>
                    <a:pt x="8394" y="14623"/>
                    <a:pt x="8394" y="15814"/>
                    <a:pt x="9073" y="16397"/>
                  </a:cubicBezTo>
                  <a:cubicBezTo>
                    <a:pt x="9370" y="16659"/>
                    <a:pt x="9751" y="16802"/>
                    <a:pt x="10049" y="17052"/>
                  </a:cubicBezTo>
                  <a:cubicBezTo>
                    <a:pt x="10906" y="17755"/>
                    <a:pt x="10918" y="19064"/>
                    <a:pt x="11490" y="20029"/>
                  </a:cubicBezTo>
                  <a:cubicBezTo>
                    <a:pt x="11716" y="20362"/>
                    <a:pt x="11966" y="20696"/>
                    <a:pt x="12228" y="21005"/>
                  </a:cubicBezTo>
                  <a:cubicBezTo>
                    <a:pt x="13049" y="22089"/>
                    <a:pt x="13454" y="23422"/>
                    <a:pt x="13823" y="24732"/>
                  </a:cubicBezTo>
                  <a:cubicBezTo>
                    <a:pt x="13966" y="25232"/>
                    <a:pt x="14109" y="25744"/>
                    <a:pt x="14442" y="26137"/>
                  </a:cubicBezTo>
                  <a:cubicBezTo>
                    <a:pt x="14919" y="26714"/>
                    <a:pt x="15621" y="26908"/>
                    <a:pt x="16377" y="26908"/>
                  </a:cubicBezTo>
                  <a:cubicBezTo>
                    <a:pt x="17055" y="26908"/>
                    <a:pt x="17777" y="26752"/>
                    <a:pt x="18419" y="26577"/>
                  </a:cubicBezTo>
                  <a:lnTo>
                    <a:pt x="18419" y="26577"/>
                  </a:lnTo>
                  <a:cubicBezTo>
                    <a:pt x="17514" y="27280"/>
                    <a:pt x="16609" y="28149"/>
                    <a:pt x="16466" y="29292"/>
                  </a:cubicBezTo>
                  <a:cubicBezTo>
                    <a:pt x="16395" y="29911"/>
                    <a:pt x="16562" y="30542"/>
                    <a:pt x="16800" y="31114"/>
                  </a:cubicBezTo>
                  <a:cubicBezTo>
                    <a:pt x="17550" y="32888"/>
                    <a:pt x="18931" y="34328"/>
                    <a:pt x="20669" y="35138"/>
                  </a:cubicBezTo>
                  <a:cubicBezTo>
                    <a:pt x="21801" y="35650"/>
                    <a:pt x="23019" y="35919"/>
                    <a:pt x="24246" y="35919"/>
                  </a:cubicBezTo>
                  <a:cubicBezTo>
                    <a:pt x="24530" y="35919"/>
                    <a:pt x="24815" y="35905"/>
                    <a:pt x="25098" y="35876"/>
                  </a:cubicBezTo>
                  <a:lnTo>
                    <a:pt x="25098" y="35876"/>
                  </a:lnTo>
                  <a:lnTo>
                    <a:pt x="25015" y="36078"/>
                  </a:lnTo>
                  <a:lnTo>
                    <a:pt x="25265" y="35876"/>
                  </a:lnTo>
                  <a:cubicBezTo>
                    <a:pt x="25860" y="38436"/>
                    <a:pt x="26182" y="40377"/>
                    <a:pt x="26384" y="41865"/>
                  </a:cubicBezTo>
                  <a:lnTo>
                    <a:pt x="26515" y="41853"/>
                  </a:lnTo>
                  <a:cubicBezTo>
                    <a:pt x="26313" y="40365"/>
                    <a:pt x="25991" y="38424"/>
                    <a:pt x="25384" y="35852"/>
                  </a:cubicBezTo>
                  <a:lnTo>
                    <a:pt x="25539" y="35828"/>
                  </a:lnTo>
                  <a:cubicBezTo>
                    <a:pt x="27825" y="35531"/>
                    <a:pt x="29849" y="35495"/>
                    <a:pt x="30444" y="32697"/>
                  </a:cubicBezTo>
                  <a:cubicBezTo>
                    <a:pt x="30635" y="31792"/>
                    <a:pt x="30456" y="30852"/>
                    <a:pt x="30635" y="29947"/>
                  </a:cubicBezTo>
                  <a:lnTo>
                    <a:pt x="30635" y="29947"/>
                  </a:lnTo>
                  <a:cubicBezTo>
                    <a:pt x="30105" y="30607"/>
                    <a:pt x="29316" y="30969"/>
                    <a:pt x="28502" y="30969"/>
                  </a:cubicBezTo>
                  <a:cubicBezTo>
                    <a:pt x="28200" y="30969"/>
                    <a:pt x="27895" y="30919"/>
                    <a:pt x="27599" y="30816"/>
                  </a:cubicBezTo>
                  <a:lnTo>
                    <a:pt x="30611" y="28828"/>
                  </a:lnTo>
                  <a:cubicBezTo>
                    <a:pt x="30801" y="28720"/>
                    <a:pt x="30956" y="28566"/>
                    <a:pt x="31052" y="28375"/>
                  </a:cubicBezTo>
                  <a:cubicBezTo>
                    <a:pt x="31087" y="28173"/>
                    <a:pt x="31063" y="27946"/>
                    <a:pt x="30980" y="27756"/>
                  </a:cubicBezTo>
                  <a:cubicBezTo>
                    <a:pt x="30170" y="25279"/>
                    <a:pt x="29147" y="22874"/>
                    <a:pt x="27932" y="20577"/>
                  </a:cubicBezTo>
                  <a:cubicBezTo>
                    <a:pt x="26730" y="18291"/>
                    <a:pt x="23955" y="14433"/>
                    <a:pt x="23848" y="14242"/>
                  </a:cubicBezTo>
                  <a:cubicBezTo>
                    <a:pt x="22860" y="15004"/>
                    <a:pt x="21967" y="15552"/>
                    <a:pt x="20776" y="15921"/>
                  </a:cubicBezTo>
                  <a:cubicBezTo>
                    <a:pt x="21717" y="14600"/>
                    <a:pt x="21538" y="13695"/>
                    <a:pt x="22646" y="12516"/>
                  </a:cubicBezTo>
                  <a:cubicBezTo>
                    <a:pt x="21550" y="10635"/>
                    <a:pt x="20205" y="8908"/>
                    <a:pt x="18645" y="7373"/>
                  </a:cubicBezTo>
                  <a:cubicBezTo>
                    <a:pt x="18002" y="7992"/>
                    <a:pt x="17300" y="8551"/>
                    <a:pt x="16550" y="9039"/>
                  </a:cubicBezTo>
                  <a:cubicBezTo>
                    <a:pt x="16274" y="9212"/>
                    <a:pt x="15986" y="9373"/>
                    <a:pt x="15677" y="9373"/>
                  </a:cubicBezTo>
                  <a:cubicBezTo>
                    <a:pt x="15667" y="9373"/>
                    <a:pt x="15656" y="9373"/>
                    <a:pt x="15645" y="9373"/>
                  </a:cubicBezTo>
                  <a:cubicBezTo>
                    <a:pt x="15311" y="9361"/>
                    <a:pt x="14978" y="9099"/>
                    <a:pt x="15014" y="8766"/>
                  </a:cubicBezTo>
                  <a:cubicBezTo>
                    <a:pt x="16014" y="8087"/>
                    <a:pt x="16550" y="6896"/>
                    <a:pt x="16419" y="5694"/>
                  </a:cubicBezTo>
                  <a:lnTo>
                    <a:pt x="16419" y="5694"/>
                  </a:lnTo>
                  <a:cubicBezTo>
                    <a:pt x="16133" y="6015"/>
                    <a:pt x="15859" y="6349"/>
                    <a:pt x="15573" y="6670"/>
                  </a:cubicBezTo>
                  <a:cubicBezTo>
                    <a:pt x="15812" y="6075"/>
                    <a:pt x="15609" y="5360"/>
                    <a:pt x="15216" y="4848"/>
                  </a:cubicBezTo>
                  <a:cubicBezTo>
                    <a:pt x="14823" y="4325"/>
                    <a:pt x="14264" y="3967"/>
                    <a:pt x="13728" y="3610"/>
                  </a:cubicBezTo>
                  <a:cubicBezTo>
                    <a:pt x="13281" y="3326"/>
                    <a:pt x="12740" y="3036"/>
                    <a:pt x="12237" y="3036"/>
                  </a:cubicBezTo>
                  <a:cubicBezTo>
                    <a:pt x="12043" y="3036"/>
                    <a:pt x="11855" y="3079"/>
                    <a:pt x="11680" y="3182"/>
                  </a:cubicBezTo>
                  <a:cubicBezTo>
                    <a:pt x="11413" y="3335"/>
                    <a:pt x="11155" y="3622"/>
                    <a:pt x="10876" y="3622"/>
                  </a:cubicBezTo>
                  <a:cubicBezTo>
                    <a:pt x="10831" y="3622"/>
                    <a:pt x="10785" y="3615"/>
                    <a:pt x="10739" y="3598"/>
                  </a:cubicBezTo>
                  <a:cubicBezTo>
                    <a:pt x="10966" y="3146"/>
                    <a:pt x="10799" y="2574"/>
                    <a:pt x="10478" y="2181"/>
                  </a:cubicBezTo>
                  <a:cubicBezTo>
                    <a:pt x="10168" y="1789"/>
                    <a:pt x="9716" y="1538"/>
                    <a:pt x="9275" y="1288"/>
                  </a:cubicBezTo>
                  <a:cubicBezTo>
                    <a:pt x="8136" y="655"/>
                    <a:pt x="6929" y="0"/>
                    <a:pt x="5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29"/>
            <p:cNvSpPr/>
            <p:nvPr/>
          </p:nvSpPr>
          <p:spPr>
            <a:xfrm rot="-5142096">
              <a:off x="10598029" y="408426"/>
              <a:ext cx="1127217" cy="1843406"/>
            </a:xfrm>
            <a:custGeom>
              <a:avLst/>
              <a:gdLst/>
              <a:ahLst/>
              <a:cxnLst/>
              <a:rect l="l" t="t" r="r" b="b"/>
              <a:pathLst>
                <a:path w="14598" h="23873" extrusionOk="0">
                  <a:moveTo>
                    <a:pt x="775" y="1"/>
                  </a:moveTo>
                  <a:cubicBezTo>
                    <a:pt x="513" y="549"/>
                    <a:pt x="287" y="1108"/>
                    <a:pt x="108" y="1692"/>
                  </a:cubicBezTo>
                  <a:cubicBezTo>
                    <a:pt x="25" y="1882"/>
                    <a:pt x="1" y="2085"/>
                    <a:pt x="25" y="2287"/>
                  </a:cubicBezTo>
                  <a:cubicBezTo>
                    <a:pt x="144" y="3037"/>
                    <a:pt x="1382" y="3097"/>
                    <a:pt x="1632" y="3823"/>
                  </a:cubicBezTo>
                  <a:cubicBezTo>
                    <a:pt x="1906" y="3311"/>
                    <a:pt x="2370" y="2918"/>
                    <a:pt x="2930" y="2763"/>
                  </a:cubicBezTo>
                  <a:lnTo>
                    <a:pt x="2930" y="2763"/>
                  </a:lnTo>
                  <a:cubicBezTo>
                    <a:pt x="2275" y="3370"/>
                    <a:pt x="2275" y="4537"/>
                    <a:pt x="2954" y="5133"/>
                  </a:cubicBezTo>
                  <a:cubicBezTo>
                    <a:pt x="3251" y="5394"/>
                    <a:pt x="3632" y="5537"/>
                    <a:pt x="3930" y="5787"/>
                  </a:cubicBezTo>
                  <a:cubicBezTo>
                    <a:pt x="4799" y="6490"/>
                    <a:pt x="4799" y="7811"/>
                    <a:pt x="5371" y="8764"/>
                  </a:cubicBezTo>
                  <a:cubicBezTo>
                    <a:pt x="5597" y="9109"/>
                    <a:pt x="5847" y="9431"/>
                    <a:pt x="6109" y="9752"/>
                  </a:cubicBezTo>
                  <a:cubicBezTo>
                    <a:pt x="6942" y="10836"/>
                    <a:pt x="7335" y="12169"/>
                    <a:pt x="7704" y="13467"/>
                  </a:cubicBezTo>
                  <a:cubicBezTo>
                    <a:pt x="7847" y="13967"/>
                    <a:pt x="7990" y="14479"/>
                    <a:pt x="8323" y="14884"/>
                  </a:cubicBezTo>
                  <a:cubicBezTo>
                    <a:pt x="8798" y="15459"/>
                    <a:pt x="9496" y="15653"/>
                    <a:pt x="10248" y="15653"/>
                  </a:cubicBezTo>
                  <a:cubicBezTo>
                    <a:pt x="10929" y="15653"/>
                    <a:pt x="11655" y="15493"/>
                    <a:pt x="12300" y="15312"/>
                  </a:cubicBezTo>
                  <a:lnTo>
                    <a:pt x="12300" y="15312"/>
                  </a:lnTo>
                  <a:cubicBezTo>
                    <a:pt x="11395" y="16015"/>
                    <a:pt x="10490" y="16896"/>
                    <a:pt x="10347" y="18039"/>
                  </a:cubicBezTo>
                  <a:cubicBezTo>
                    <a:pt x="10276" y="18658"/>
                    <a:pt x="10443" y="19277"/>
                    <a:pt x="10681" y="19861"/>
                  </a:cubicBezTo>
                  <a:cubicBezTo>
                    <a:pt x="11431" y="21635"/>
                    <a:pt x="12812" y="23063"/>
                    <a:pt x="14550" y="23873"/>
                  </a:cubicBezTo>
                  <a:cubicBezTo>
                    <a:pt x="14491" y="23409"/>
                    <a:pt x="14276" y="22980"/>
                    <a:pt x="13931" y="22647"/>
                  </a:cubicBezTo>
                  <a:cubicBezTo>
                    <a:pt x="13717" y="22456"/>
                    <a:pt x="13455" y="22277"/>
                    <a:pt x="13348" y="22004"/>
                  </a:cubicBezTo>
                  <a:cubicBezTo>
                    <a:pt x="13217" y="21635"/>
                    <a:pt x="13443" y="21242"/>
                    <a:pt x="13491" y="20849"/>
                  </a:cubicBezTo>
                  <a:cubicBezTo>
                    <a:pt x="13538" y="20468"/>
                    <a:pt x="13419" y="20075"/>
                    <a:pt x="13455" y="19682"/>
                  </a:cubicBezTo>
                  <a:cubicBezTo>
                    <a:pt x="13514" y="19170"/>
                    <a:pt x="13872" y="18718"/>
                    <a:pt x="14134" y="18277"/>
                  </a:cubicBezTo>
                  <a:cubicBezTo>
                    <a:pt x="14407" y="17825"/>
                    <a:pt x="14598" y="17241"/>
                    <a:pt x="14336" y="16789"/>
                  </a:cubicBezTo>
                  <a:cubicBezTo>
                    <a:pt x="14193" y="16551"/>
                    <a:pt x="13955" y="16384"/>
                    <a:pt x="13836" y="16122"/>
                  </a:cubicBezTo>
                  <a:cubicBezTo>
                    <a:pt x="13550" y="15467"/>
                    <a:pt x="14312" y="14765"/>
                    <a:pt x="14217" y="14038"/>
                  </a:cubicBezTo>
                  <a:lnTo>
                    <a:pt x="14217" y="14038"/>
                  </a:lnTo>
                  <a:cubicBezTo>
                    <a:pt x="14177" y="14042"/>
                    <a:pt x="14137" y="14044"/>
                    <a:pt x="14098" y="14044"/>
                  </a:cubicBezTo>
                  <a:cubicBezTo>
                    <a:pt x="13423" y="14044"/>
                    <a:pt x="12851" y="13480"/>
                    <a:pt x="12502" y="12895"/>
                  </a:cubicBezTo>
                  <a:cubicBezTo>
                    <a:pt x="12121" y="12264"/>
                    <a:pt x="11848" y="11550"/>
                    <a:pt x="11288" y="11086"/>
                  </a:cubicBezTo>
                  <a:cubicBezTo>
                    <a:pt x="10812" y="10705"/>
                    <a:pt x="10204" y="10550"/>
                    <a:pt x="9645" y="10300"/>
                  </a:cubicBezTo>
                  <a:cubicBezTo>
                    <a:pt x="9085" y="10050"/>
                    <a:pt x="8538" y="9645"/>
                    <a:pt x="8419" y="9050"/>
                  </a:cubicBezTo>
                  <a:cubicBezTo>
                    <a:pt x="8288" y="8323"/>
                    <a:pt x="8847" y="7669"/>
                    <a:pt x="9359" y="7145"/>
                  </a:cubicBezTo>
                  <a:cubicBezTo>
                    <a:pt x="8526" y="6657"/>
                    <a:pt x="7776" y="6037"/>
                    <a:pt x="7145" y="5299"/>
                  </a:cubicBezTo>
                  <a:cubicBezTo>
                    <a:pt x="6978" y="5144"/>
                    <a:pt x="6871" y="4942"/>
                    <a:pt x="6811" y="4716"/>
                  </a:cubicBezTo>
                  <a:cubicBezTo>
                    <a:pt x="6740" y="4097"/>
                    <a:pt x="7526" y="3728"/>
                    <a:pt x="7776" y="3156"/>
                  </a:cubicBezTo>
                  <a:cubicBezTo>
                    <a:pt x="7823" y="3073"/>
                    <a:pt x="7823" y="2989"/>
                    <a:pt x="7811" y="2906"/>
                  </a:cubicBezTo>
                  <a:cubicBezTo>
                    <a:pt x="7764" y="2775"/>
                    <a:pt x="7633" y="2716"/>
                    <a:pt x="7514" y="2668"/>
                  </a:cubicBezTo>
                  <a:cubicBezTo>
                    <a:pt x="7014" y="2478"/>
                    <a:pt x="6448" y="2288"/>
                    <a:pt x="5927" y="2288"/>
                  </a:cubicBezTo>
                  <a:cubicBezTo>
                    <a:pt x="5827" y="2288"/>
                    <a:pt x="5728" y="2295"/>
                    <a:pt x="5632" y="2311"/>
                  </a:cubicBezTo>
                  <a:cubicBezTo>
                    <a:pt x="5561" y="2263"/>
                    <a:pt x="5478" y="2227"/>
                    <a:pt x="5382" y="2216"/>
                  </a:cubicBezTo>
                  <a:cubicBezTo>
                    <a:pt x="5168" y="2192"/>
                    <a:pt x="4906" y="2204"/>
                    <a:pt x="4763" y="2061"/>
                  </a:cubicBezTo>
                  <a:cubicBezTo>
                    <a:pt x="4573" y="1870"/>
                    <a:pt x="4668" y="1537"/>
                    <a:pt x="4537" y="1299"/>
                  </a:cubicBezTo>
                  <a:cubicBezTo>
                    <a:pt x="4435" y="1108"/>
                    <a:pt x="4261" y="1042"/>
                    <a:pt x="4055" y="1042"/>
                  </a:cubicBezTo>
                  <a:cubicBezTo>
                    <a:pt x="3736" y="1042"/>
                    <a:pt x="3339" y="1200"/>
                    <a:pt x="3013" y="1287"/>
                  </a:cubicBezTo>
                  <a:cubicBezTo>
                    <a:pt x="2857" y="1330"/>
                    <a:pt x="2699" y="1351"/>
                    <a:pt x="2541" y="1351"/>
                  </a:cubicBezTo>
                  <a:cubicBezTo>
                    <a:pt x="1965" y="1351"/>
                    <a:pt x="1406" y="1071"/>
                    <a:pt x="1060" y="584"/>
                  </a:cubicBezTo>
                  <a:cubicBezTo>
                    <a:pt x="941" y="406"/>
                    <a:pt x="846" y="215"/>
                    <a:pt x="7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4" name="Google Shape;2524;p29"/>
          <p:cNvGrpSpPr/>
          <p:nvPr/>
        </p:nvGrpSpPr>
        <p:grpSpPr>
          <a:xfrm rot="-2052684">
            <a:off x="8443735" y="3653551"/>
            <a:ext cx="1046336" cy="1939290"/>
            <a:chOff x="3321775" y="2146200"/>
            <a:chExt cx="1129175" cy="2092825"/>
          </a:xfrm>
        </p:grpSpPr>
        <p:sp>
          <p:nvSpPr>
            <p:cNvPr id="2525" name="Google Shape;2525;p29"/>
            <p:cNvSpPr/>
            <p:nvPr/>
          </p:nvSpPr>
          <p:spPr>
            <a:xfrm>
              <a:off x="3800450" y="3263300"/>
              <a:ext cx="271050" cy="975725"/>
            </a:xfrm>
            <a:custGeom>
              <a:avLst/>
              <a:gdLst/>
              <a:ahLst/>
              <a:cxnLst/>
              <a:rect l="l" t="t" r="r" b="b"/>
              <a:pathLst>
                <a:path w="10842" h="39029" fill="none" extrusionOk="0">
                  <a:moveTo>
                    <a:pt x="1" y="1"/>
                  </a:moveTo>
                  <a:cubicBezTo>
                    <a:pt x="6939" y="10341"/>
                    <a:pt x="10842" y="21016"/>
                    <a:pt x="7539" y="3902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9"/>
            <p:cNvSpPr/>
            <p:nvPr/>
          </p:nvSpPr>
          <p:spPr>
            <a:xfrm>
              <a:off x="3738750" y="2671200"/>
              <a:ext cx="251875" cy="1567000"/>
            </a:xfrm>
            <a:custGeom>
              <a:avLst/>
              <a:gdLst/>
              <a:ahLst/>
              <a:cxnLst/>
              <a:rect l="l" t="t" r="r" b="b"/>
              <a:pathLst>
                <a:path w="10075" h="62680" fill="none" extrusionOk="0">
                  <a:moveTo>
                    <a:pt x="9841" y="1"/>
                  </a:moveTo>
                  <a:cubicBezTo>
                    <a:pt x="0" y="18114"/>
                    <a:pt x="0" y="41030"/>
                    <a:pt x="10074" y="6267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29"/>
            <p:cNvSpPr/>
            <p:nvPr/>
          </p:nvSpPr>
          <p:spPr>
            <a:xfrm>
              <a:off x="3879675" y="2249025"/>
              <a:ext cx="514550" cy="520725"/>
            </a:xfrm>
            <a:custGeom>
              <a:avLst/>
              <a:gdLst/>
              <a:ahLst/>
              <a:cxnLst/>
              <a:rect l="l" t="t" r="r" b="b"/>
              <a:pathLst>
                <a:path w="20582" h="20829" extrusionOk="0">
                  <a:moveTo>
                    <a:pt x="5326" y="1"/>
                  </a:moveTo>
                  <a:cubicBezTo>
                    <a:pt x="5148" y="1"/>
                    <a:pt x="4980" y="40"/>
                    <a:pt x="4837" y="143"/>
                  </a:cubicBezTo>
                  <a:cubicBezTo>
                    <a:pt x="4237" y="510"/>
                    <a:pt x="4170" y="1344"/>
                    <a:pt x="4170" y="2077"/>
                  </a:cubicBezTo>
                  <a:cubicBezTo>
                    <a:pt x="4137" y="2344"/>
                    <a:pt x="4137" y="2544"/>
                    <a:pt x="4137" y="2711"/>
                  </a:cubicBezTo>
                  <a:lnTo>
                    <a:pt x="4137" y="2878"/>
                  </a:lnTo>
                  <a:cubicBezTo>
                    <a:pt x="4070" y="3078"/>
                    <a:pt x="4070" y="3245"/>
                    <a:pt x="4037" y="3478"/>
                  </a:cubicBezTo>
                  <a:cubicBezTo>
                    <a:pt x="4037" y="3645"/>
                    <a:pt x="4037" y="3745"/>
                    <a:pt x="4003" y="3879"/>
                  </a:cubicBezTo>
                  <a:cubicBezTo>
                    <a:pt x="3870" y="4713"/>
                    <a:pt x="3703" y="5513"/>
                    <a:pt x="3470" y="6314"/>
                  </a:cubicBezTo>
                  <a:cubicBezTo>
                    <a:pt x="3270" y="6881"/>
                    <a:pt x="3036" y="7415"/>
                    <a:pt x="2836" y="8015"/>
                  </a:cubicBezTo>
                  <a:cubicBezTo>
                    <a:pt x="2702" y="8382"/>
                    <a:pt x="2536" y="8749"/>
                    <a:pt x="2369" y="9149"/>
                  </a:cubicBezTo>
                  <a:cubicBezTo>
                    <a:pt x="2135" y="9683"/>
                    <a:pt x="1869" y="10250"/>
                    <a:pt x="1635" y="10817"/>
                  </a:cubicBezTo>
                  <a:cubicBezTo>
                    <a:pt x="834" y="12585"/>
                    <a:pt x="1" y="14520"/>
                    <a:pt x="601" y="16521"/>
                  </a:cubicBezTo>
                  <a:lnTo>
                    <a:pt x="701" y="16888"/>
                  </a:lnTo>
                  <a:cubicBezTo>
                    <a:pt x="801" y="17021"/>
                    <a:pt x="834" y="17088"/>
                    <a:pt x="868" y="17222"/>
                  </a:cubicBezTo>
                  <a:cubicBezTo>
                    <a:pt x="968" y="17322"/>
                    <a:pt x="1001" y="17422"/>
                    <a:pt x="1035" y="17522"/>
                  </a:cubicBezTo>
                  <a:cubicBezTo>
                    <a:pt x="1035" y="17555"/>
                    <a:pt x="1101" y="17555"/>
                    <a:pt x="1101" y="17588"/>
                  </a:cubicBezTo>
                  <a:cubicBezTo>
                    <a:pt x="1135" y="17689"/>
                    <a:pt x="1168" y="17822"/>
                    <a:pt x="1268" y="17889"/>
                  </a:cubicBezTo>
                  <a:cubicBezTo>
                    <a:pt x="1301" y="17989"/>
                    <a:pt x="1368" y="18055"/>
                    <a:pt x="1435" y="18156"/>
                  </a:cubicBezTo>
                  <a:cubicBezTo>
                    <a:pt x="1502" y="18222"/>
                    <a:pt x="1535" y="18322"/>
                    <a:pt x="1635" y="18389"/>
                  </a:cubicBezTo>
                  <a:lnTo>
                    <a:pt x="1668" y="18422"/>
                  </a:lnTo>
                  <a:cubicBezTo>
                    <a:pt x="1802" y="18556"/>
                    <a:pt x="1935" y="18723"/>
                    <a:pt x="2102" y="18856"/>
                  </a:cubicBezTo>
                  <a:cubicBezTo>
                    <a:pt x="2269" y="19023"/>
                    <a:pt x="2369" y="19156"/>
                    <a:pt x="2536" y="19256"/>
                  </a:cubicBezTo>
                  <a:lnTo>
                    <a:pt x="2936" y="19523"/>
                  </a:lnTo>
                  <a:cubicBezTo>
                    <a:pt x="3169" y="19690"/>
                    <a:pt x="3470" y="19857"/>
                    <a:pt x="3770" y="20024"/>
                  </a:cubicBezTo>
                  <a:cubicBezTo>
                    <a:pt x="3837" y="20057"/>
                    <a:pt x="3970" y="20090"/>
                    <a:pt x="4037" y="20157"/>
                  </a:cubicBezTo>
                  <a:lnTo>
                    <a:pt x="4103" y="20157"/>
                  </a:lnTo>
                  <a:cubicBezTo>
                    <a:pt x="4170" y="20190"/>
                    <a:pt x="4304" y="20224"/>
                    <a:pt x="4370" y="20257"/>
                  </a:cubicBezTo>
                  <a:cubicBezTo>
                    <a:pt x="4470" y="20324"/>
                    <a:pt x="4604" y="20357"/>
                    <a:pt x="4671" y="20390"/>
                  </a:cubicBezTo>
                  <a:cubicBezTo>
                    <a:pt x="4771" y="20457"/>
                    <a:pt x="4871" y="20491"/>
                    <a:pt x="4971" y="20524"/>
                  </a:cubicBezTo>
                  <a:cubicBezTo>
                    <a:pt x="5171" y="20557"/>
                    <a:pt x="5438" y="20657"/>
                    <a:pt x="5638" y="20691"/>
                  </a:cubicBezTo>
                  <a:cubicBezTo>
                    <a:pt x="5705" y="20691"/>
                    <a:pt x="5805" y="20724"/>
                    <a:pt x="5871" y="20724"/>
                  </a:cubicBezTo>
                  <a:cubicBezTo>
                    <a:pt x="6227" y="20791"/>
                    <a:pt x="6591" y="20828"/>
                    <a:pt x="6951" y="20828"/>
                  </a:cubicBezTo>
                  <a:cubicBezTo>
                    <a:pt x="7841" y="20828"/>
                    <a:pt x="8709" y="20603"/>
                    <a:pt x="9374" y="20057"/>
                  </a:cubicBezTo>
                  <a:cubicBezTo>
                    <a:pt x="9808" y="19723"/>
                    <a:pt x="10174" y="19356"/>
                    <a:pt x="10508" y="18956"/>
                  </a:cubicBezTo>
                  <a:cubicBezTo>
                    <a:pt x="10541" y="18856"/>
                    <a:pt x="10608" y="18823"/>
                    <a:pt x="10641" y="18789"/>
                  </a:cubicBezTo>
                  <a:cubicBezTo>
                    <a:pt x="11642" y="17488"/>
                    <a:pt x="12376" y="15987"/>
                    <a:pt x="13544" y="14820"/>
                  </a:cubicBezTo>
                  <a:cubicBezTo>
                    <a:pt x="15311" y="13119"/>
                    <a:pt x="17480" y="11884"/>
                    <a:pt x="19615" y="10784"/>
                  </a:cubicBezTo>
                  <a:cubicBezTo>
                    <a:pt x="19615" y="10717"/>
                    <a:pt x="19648" y="10717"/>
                    <a:pt x="19648" y="10717"/>
                  </a:cubicBezTo>
                  <a:cubicBezTo>
                    <a:pt x="20015" y="10550"/>
                    <a:pt x="20448" y="10317"/>
                    <a:pt x="20515" y="9883"/>
                  </a:cubicBezTo>
                  <a:cubicBezTo>
                    <a:pt x="20582" y="9649"/>
                    <a:pt x="20482" y="9349"/>
                    <a:pt x="20382" y="9149"/>
                  </a:cubicBezTo>
                  <a:cubicBezTo>
                    <a:pt x="20215" y="8982"/>
                    <a:pt x="19981" y="8816"/>
                    <a:pt x="19715" y="8715"/>
                  </a:cubicBezTo>
                  <a:cubicBezTo>
                    <a:pt x="19000" y="8442"/>
                    <a:pt x="18232" y="8301"/>
                    <a:pt x="17445" y="8301"/>
                  </a:cubicBezTo>
                  <a:cubicBezTo>
                    <a:pt x="16983" y="8301"/>
                    <a:pt x="16514" y="8350"/>
                    <a:pt x="16045" y="8449"/>
                  </a:cubicBezTo>
                  <a:cubicBezTo>
                    <a:pt x="16179" y="8182"/>
                    <a:pt x="16346" y="7882"/>
                    <a:pt x="16412" y="7648"/>
                  </a:cubicBezTo>
                  <a:cubicBezTo>
                    <a:pt x="16512" y="7448"/>
                    <a:pt x="16579" y="7214"/>
                    <a:pt x="16646" y="7014"/>
                  </a:cubicBezTo>
                  <a:cubicBezTo>
                    <a:pt x="16746" y="6614"/>
                    <a:pt x="16712" y="6147"/>
                    <a:pt x="16579" y="5780"/>
                  </a:cubicBezTo>
                  <a:cubicBezTo>
                    <a:pt x="16512" y="5513"/>
                    <a:pt x="16346" y="5313"/>
                    <a:pt x="16145" y="5146"/>
                  </a:cubicBezTo>
                  <a:cubicBezTo>
                    <a:pt x="15879" y="4933"/>
                    <a:pt x="15505" y="4869"/>
                    <a:pt x="15110" y="4869"/>
                  </a:cubicBezTo>
                  <a:cubicBezTo>
                    <a:pt x="15011" y="4869"/>
                    <a:pt x="14911" y="4873"/>
                    <a:pt x="14811" y="4879"/>
                  </a:cubicBezTo>
                  <a:cubicBezTo>
                    <a:pt x="14511" y="4946"/>
                    <a:pt x="14211" y="4979"/>
                    <a:pt x="13910" y="5113"/>
                  </a:cubicBezTo>
                  <a:cubicBezTo>
                    <a:pt x="13143" y="5380"/>
                    <a:pt x="12409" y="5880"/>
                    <a:pt x="11742" y="6447"/>
                  </a:cubicBezTo>
                  <a:cubicBezTo>
                    <a:pt x="11942" y="6047"/>
                    <a:pt x="12042" y="5647"/>
                    <a:pt x="12143" y="5213"/>
                  </a:cubicBezTo>
                  <a:cubicBezTo>
                    <a:pt x="12209" y="4813"/>
                    <a:pt x="12243" y="4412"/>
                    <a:pt x="12243" y="4045"/>
                  </a:cubicBezTo>
                  <a:cubicBezTo>
                    <a:pt x="12243" y="3278"/>
                    <a:pt x="11942" y="2511"/>
                    <a:pt x="11342" y="2177"/>
                  </a:cubicBezTo>
                  <a:cubicBezTo>
                    <a:pt x="11158" y="2067"/>
                    <a:pt x="10934" y="2018"/>
                    <a:pt x="10703" y="2018"/>
                  </a:cubicBezTo>
                  <a:cubicBezTo>
                    <a:pt x="10514" y="2018"/>
                    <a:pt x="10321" y="2051"/>
                    <a:pt x="10141" y="2111"/>
                  </a:cubicBezTo>
                  <a:cubicBezTo>
                    <a:pt x="9841" y="2177"/>
                    <a:pt x="9541" y="2311"/>
                    <a:pt x="9307" y="2478"/>
                  </a:cubicBezTo>
                  <a:cubicBezTo>
                    <a:pt x="8874" y="2745"/>
                    <a:pt x="8507" y="3111"/>
                    <a:pt x="8140" y="3512"/>
                  </a:cubicBezTo>
                  <a:cubicBezTo>
                    <a:pt x="8073" y="3378"/>
                    <a:pt x="8073" y="3312"/>
                    <a:pt x="8040" y="3178"/>
                  </a:cubicBezTo>
                  <a:cubicBezTo>
                    <a:pt x="7739" y="2144"/>
                    <a:pt x="7206" y="1177"/>
                    <a:pt x="6372" y="476"/>
                  </a:cubicBezTo>
                  <a:cubicBezTo>
                    <a:pt x="6172" y="309"/>
                    <a:pt x="5905" y="143"/>
                    <a:pt x="5671" y="43"/>
                  </a:cubicBezTo>
                  <a:cubicBezTo>
                    <a:pt x="5555" y="17"/>
                    <a:pt x="5439" y="1"/>
                    <a:pt x="5326"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29"/>
            <p:cNvSpPr/>
            <p:nvPr/>
          </p:nvSpPr>
          <p:spPr>
            <a:xfrm>
              <a:off x="4009775" y="2275925"/>
              <a:ext cx="406975" cy="389475"/>
            </a:xfrm>
            <a:custGeom>
              <a:avLst/>
              <a:gdLst/>
              <a:ahLst/>
              <a:cxnLst/>
              <a:rect l="l" t="t" r="r" b="b"/>
              <a:pathLst>
                <a:path w="16279" h="15579" fill="none" extrusionOk="0">
                  <a:moveTo>
                    <a:pt x="0" y="15578"/>
                  </a:moveTo>
                  <a:cubicBezTo>
                    <a:pt x="2836" y="9040"/>
                    <a:pt x="9807" y="2102"/>
                    <a:pt x="16279"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9"/>
            <p:cNvSpPr/>
            <p:nvPr/>
          </p:nvSpPr>
          <p:spPr>
            <a:xfrm>
              <a:off x="4405875" y="2251000"/>
              <a:ext cx="35050" cy="49050"/>
            </a:xfrm>
            <a:custGeom>
              <a:avLst/>
              <a:gdLst/>
              <a:ahLst/>
              <a:cxnLst/>
              <a:rect l="l" t="t" r="r" b="b"/>
              <a:pathLst>
                <a:path w="1402" h="1962" extrusionOk="0">
                  <a:moveTo>
                    <a:pt x="558" y="1"/>
                  </a:moveTo>
                  <a:cubicBezTo>
                    <a:pt x="516" y="1"/>
                    <a:pt x="474" y="10"/>
                    <a:pt x="435" y="30"/>
                  </a:cubicBezTo>
                  <a:cubicBezTo>
                    <a:pt x="134" y="130"/>
                    <a:pt x="1" y="631"/>
                    <a:pt x="168" y="1198"/>
                  </a:cubicBezTo>
                  <a:cubicBezTo>
                    <a:pt x="310" y="1652"/>
                    <a:pt x="572" y="1961"/>
                    <a:pt x="832" y="1961"/>
                  </a:cubicBezTo>
                  <a:cubicBezTo>
                    <a:pt x="878" y="1961"/>
                    <a:pt x="923" y="1952"/>
                    <a:pt x="968" y="1932"/>
                  </a:cubicBezTo>
                  <a:cubicBezTo>
                    <a:pt x="1268" y="1832"/>
                    <a:pt x="1402" y="1298"/>
                    <a:pt x="1202" y="764"/>
                  </a:cubicBezTo>
                  <a:cubicBezTo>
                    <a:pt x="1060" y="310"/>
                    <a:pt x="797" y="1"/>
                    <a:pt x="55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9"/>
            <p:cNvSpPr/>
            <p:nvPr/>
          </p:nvSpPr>
          <p:spPr>
            <a:xfrm>
              <a:off x="3996425" y="2243400"/>
              <a:ext cx="320250" cy="419500"/>
            </a:xfrm>
            <a:custGeom>
              <a:avLst/>
              <a:gdLst/>
              <a:ahLst/>
              <a:cxnLst/>
              <a:rect l="l" t="t" r="r" b="b"/>
              <a:pathLst>
                <a:path w="12810" h="16780" fill="none" extrusionOk="0">
                  <a:moveTo>
                    <a:pt x="1" y="16779"/>
                  </a:moveTo>
                  <a:cubicBezTo>
                    <a:pt x="4837" y="7506"/>
                    <a:pt x="9341" y="2736"/>
                    <a:pt x="12810"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9"/>
            <p:cNvSpPr/>
            <p:nvPr/>
          </p:nvSpPr>
          <p:spPr>
            <a:xfrm>
              <a:off x="4301650" y="2218100"/>
              <a:ext cx="40875" cy="43950"/>
            </a:xfrm>
            <a:custGeom>
              <a:avLst/>
              <a:gdLst/>
              <a:ahLst/>
              <a:cxnLst/>
              <a:rect l="l" t="t" r="r" b="b"/>
              <a:pathLst>
                <a:path w="1635" h="1758" extrusionOk="0">
                  <a:moveTo>
                    <a:pt x="489" y="1"/>
                  </a:moveTo>
                  <a:cubicBezTo>
                    <a:pt x="405" y="1"/>
                    <a:pt x="329" y="26"/>
                    <a:pt x="267" y="79"/>
                  </a:cubicBezTo>
                  <a:cubicBezTo>
                    <a:pt x="0" y="279"/>
                    <a:pt x="100" y="779"/>
                    <a:pt x="367" y="1246"/>
                  </a:cubicBezTo>
                  <a:cubicBezTo>
                    <a:pt x="637" y="1565"/>
                    <a:pt x="925" y="1758"/>
                    <a:pt x="1164" y="1758"/>
                  </a:cubicBezTo>
                  <a:cubicBezTo>
                    <a:pt x="1251" y="1758"/>
                    <a:pt x="1331" y="1733"/>
                    <a:pt x="1401" y="1680"/>
                  </a:cubicBezTo>
                  <a:cubicBezTo>
                    <a:pt x="1635" y="1446"/>
                    <a:pt x="1601" y="946"/>
                    <a:pt x="1268" y="512"/>
                  </a:cubicBezTo>
                  <a:cubicBezTo>
                    <a:pt x="1022" y="193"/>
                    <a:pt x="723" y="1"/>
                    <a:pt x="48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9"/>
            <p:cNvSpPr/>
            <p:nvPr/>
          </p:nvSpPr>
          <p:spPr>
            <a:xfrm>
              <a:off x="4009775" y="2404350"/>
              <a:ext cx="420325" cy="261050"/>
            </a:xfrm>
            <a:custGeom>
              <a:avLst/>
              <a:gdLst/>
              <a:ahLst/>
              <a:cxnLst/>
              <a:rect l="l" t="t" r="r" b="b"/>
              <a:pathLst>
                <a:path w="16813" h="10442" fill="none" extrusionOk="0">
                  <a:moveTo>
                    <a:pt x="0" y="10441"/>
                  </a:moveTo>
                  <a:cubicBezTo>
                    <a:pt x="3970" y="4471"/>
                    <a:pt x="10241" y="701"/>
                    <a:pt x="16812"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9"/>
            <p:cNvSpPr/>
            <p:nvPr/>
          </p:nvSpPr>
          <p:spPr>
            <a:xfrm>
              <a:off x="4422575" y="2380825"/>
              <a:ext cx="28375" cy="51125"/>
            </a:xfrm>
            <a:custGeom>
              <a:avLst/>
              <a:gdLst/>
              <a:ahLst/>
              <a:cxnLst/>
              <a:rect l="l" t="t" r="r" b="b"/>
              <a:pathLst>
                <a:path w="1135" h="2045" extrusionOk="0">
                  <a:moveTo>
                    <a:pt x="562" y="1"/>
                  </a:moveTo>
                  <a:cubicBezTo>
                    <a:pt x="542" y="1"/>
                    <a:pt x="521" y="3"/>
                    <a:pt x="500" y="8"/>
                  </a:cubicBezTo>
                  <a:cubicBezTo>
                    <a:pt x="234" y="41"/>
                    <a:pt x="0" y="541"/>
                    <a:pt x="67" y="1108"/>
                  </a:cubicBezTo>
                  <a:cubicBezTo>
                    <a:pt x="99" y="1653"/>
                    <a:pt x="377" y="2044"/>
                    <a:pt x="636" y="2044"/>
                  </a:cubicBezTo>
                  <a:cubicBezTo>
                    <a:pt x="646" y="2044"/>
                    <a:pt x="657" y="2044"/>
                    <a:pt x="667" y="2042"/>
                  </a:cubicBezTo>
                  <a:cubicBezTo>
                    <a:pt x="967" y="1942"/>
                    <a:pt x="1134" y="1442"/>
                    <a:pt x="1134" y="908"/>
                  </a:cubicBezTo>
                  <a:cubicBezTo>
                    <a:pt x="1103" y="411"/>
                    <a:pt x="840" y="1"/>
                    <a:pt x="56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29"/>
            <p:cNvSpPr/>
            <p:nvPr/>
          </p:nvSpPr>
          <p:spPr>
            <a:xfrm>
              <a:off x="3953050" y="2168350"/>
              <a:ext cx="145975" cy="455350"/>
            </a:xfrm>
            <a:custGeom>
              <a:avLst/>
              <a:gdLst/>
              <a:ahLst/>
              <a:cxnLst/>
              <a:rect l="l" t="t" r="r" b="b"/>
              <a:pathLst>
                <a:path w="5839" h="18214" fill="none" extrusionOk="0">
                  <a:moveTo>
                    <a:pt x="1" y="18214"/>
                  </a:moveTo>
                  <a:cubicBezTo>
                    <a:pt x="4437" y="12543"/>
                    <a:pt x="5838" y="6572"/>
                    <a:pt x="4604"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29"/>
            <p:cNvSpPr/>
            <p:nvPr/>
          </p:nvSpPr>
          <p:spPr>
            <a:xfrm>
              <a:off x="4041450" y="2146200"/>
              <a:ext cx="50075" cy="29300"/>
            </a:xfrm>
            <a:custGeom>
              <a:avLst/>
              <a:gdLst/>
              <a:ahLst/>
              <a:cxnLst/>
              <a:rect l="l" t="t" r="r" b="b"/>
              <a:pathLst>
                <a:path w="2003" h="1172" extrusionOk="0">
                  <a:moveTo>
                    <a:pt x="1324" y="0"/>
                  </a:moveTo>
                  <a:cubicBezTo>
                    <a:pt x="1196" y="0"/>
                    <a:pt x="1053" y="17"/>
                    <a:pt x="901" y="53"/>
                  </a:cubicBezTo>
                  <a:cubicBezTo>
                    <a:pt x="368" y="186"/>
                    <a:pt x="1" y="553"/>
                    <a:pt x="1" y="820"/>
                  </a:cubicBezTo>
                  <a:cubicBezTo>
                    <a:pt x="25" y="1041"/>
                    <a:pt x="286" y="1172"/>
                    <a:pt x="634" y="1172"/>
                  </a:cubicBezTo>
                  <a:cubicBezTo>
                    <a:pt x="759" y="1172"/>
                    <a:pt x="895" y="1155"/>
                    <a:pt x="1035" y="1120"/>
                  </a:cubicBezTo>
                  <a:cubicBezTo>
                    <a:pt x="1569" y="987"/>
                    <a:pt x="2002" y="620"/>
                    <a:pt x="1969" y="320"/>
                  </a:cubicBezTo>
                  <a:cubicBezTo>
                    <a:pt x="1920" y="124"/>
                    <a:pt x="1675" y="0"/>
                    <a:pt x="132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29"/>
            <p:cNvSpPr/>
            <p:nvPr/>
          </p:nvSpPr>
          <p:spPr>
            <a:xfrm>
              <a:off x="4009775" y="2373500"/>
              <a:ext cx="316900" cy="291900"/>
            </a:xfrm>
            <a:custGeom>
              <a:avLst/>
              <a:gdLst/>
              <a:ahLst/>
              <a:cxnLst/>
              <a:rect l="l" t="t" r="r" b="b"/>
              <a:pathLst>
                <a:path w="12676" h="11676" fill="none" extrusionOk="0">
                  <a:moveTo>
                    <a:pt x="0" y="11675"/>
                  </a:moveTo>
                  <a:cubicBezTo>
                    <a:pt x="3836" y="5404"/>
                    <a:pt x="7672" y="2502"/>
                    <a:pt x="12676" y="0"/>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29"/>
            <p:cNvSpPr/>
            <p:nvPr/>
          </p:nvSpPr>
          <p:spPr>
            <a:xfrm>
              <a:off x="4316650" y="2348575"/>
              <a:ext cx="34225" cy="48200"/>
            </a:xfrm>
            <a:custGeom>
              <a:avLst/>
              <a:gdLst/>
              <a:ahLst/>
              <a:cxnLst/>
              <a:rect l="l" t="t" r="r" b="b"/>
              <a:pathLst>
                <a:path w="1369" h="1928" extrusionOk="0">
                  <a:moveTo>
                    <a:pt x="460" y="1"/>
                  </a:moveTo>
                  <a:cubicBezTo>
                    <a:pt x="417" y="1"/>
                    <a:pt x="374" y="10"/>
                    <a:pt x="334" y="30"/>
                  </a:cubicBezTo>
                  <a:cubicBezTo>
                    <a:pt x="67" y="164"/>
                    <a:pt x="1" y="664"/>
                    <a:pt x="167" y="1198"/>
                  </a:cubicBezTo>
                  <a:cubicBezTo>
                    <a:pt x="338" y="1623"/>
                    <a:pt x="604" y="1928"/>
                    <a:pt x="865" y="1928"/>
                  </a:cubicBezTo>
                  <a:cubicBezTo>
                    <a:pt x="911" y="1928"/>
                    <a:pt x="956" y="1918"/>
                    <a:pt x="1001" y="1898"/>
                  </a:cubicBezTo>
                  <a:cubicBezTo>
                    <a:pt x="1302" y="1798"/>
                    <a:pt x="1368" y="1231"/>
                    <a:pt x="1168" y="731"/>
                  </a:cubicBezTo>
                  <a:cubicBezTo>
                    <a:pt x="998" y="305"/>
                    <a:pt x="707" y="1"/>
                    <a:pt x="46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29"/>
            <p:cNvSpPr/>
            <p:nvPr/>
          </p:nvSpPr>
          <p:spPr>
            <a:xfrm>
              <a:off x="3953050" y="2225900"/>
              <a:ext cx="184325" cy="397800"/>
            </a:xfrm>
            <a:custGeom>
              <a:avLst/>
              <a:gdLst/>
              <a:ahLst/>
              <a:cxnLst/>
              <a:rect l="l" t="t" r="r" b="b"/>
              <a:pathLst>
                <a:path w="7373" h="15912" fill="none" extrusionOk="0">
                  <a:moveTo>
                    <a:pt x="1" y="15912"/>
                  </a:moveTo>
                  <a:cubicBezTo>
                    <a:pt x="5572" y="11475"/>
                    <a:pt x="6772" y="6905"/>
                    <a:pt x="7373" y="0"/>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29"/>
            <p:cNvSpPr/>
            <p:nvPr/>
          </p:nvSpPr>
          <p:spPr>
            <a:xfrm>
              <a:off x="4111500" y="2203375"/>
              <a:ext cx="49225" cy="28375"/>
            </a:xfrm>
            <a:custGeom>
              <a:avLst/>
              <a:gdLst/>
              <a:ahLst/>
              <a:cxnLst/>
              <a:rect l="l" t="t" r="r" b="b"/>
              <a:pathLst>
                <a:path w="1969" h="1135" extrusionOk="0">
                  <a:moveTo>
                    <a:pt x="1068" y="1"/>
                  </a:moveTo>
                  <a:cubicBezTo>
                    <a:pt x="568" y="34"/>
                    <a:pt x="68" y="267"/>
                    <a:pt x="34" y="534"/>
                  </a:cubicBezTo>
                  <a:cubicBezTo>
                    <a:pt x="1" y="835"/>
                    <a:pt x="401" y="1135"/>
                    <a:pt x="901" y="1135"/>
                  </a:cubicBezTo>
                  <a:cubicBezTo>
                    <a:pt x="1435" y="1135"/>
                    <a:pt x="1902" y="901"/>
                    <a:pt x="1936" y="568"/>
                  </a:cubicBezTo>
                  <a:cubicBezTo>
                    <a:pt x="1969" y="301"/>
                    <a:pt x="1569" y="1"/>
                    <a:pt x="106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29"/>
            <p:cNvSpPr/>
            <p:nvPr/>
          </p:nvSpPr>
          <p:spPr>
            <a:xfrm>
              <a:off x="3943050" y="2514700"/>
              <a:ext cx="427000" cy="255050"/>
            </a:xfrm>
            <a:custGeom>
              <a:avLst/>
              <a:gdLst/>
              <a:ahLst/>
              <a:cxnLst/>
              <a:rect l="l" t="t" r="r" b="b"/>
              <a:pathLst>
                <a:path w="17080" h="10202" extrusionOk="0">
                  <a:moveTo>
                    <a:pt x="14869" y="1"/>
                  </a:moveTo>
                  <a:cubicBezTo>
                    <a:pt x="10466" y="1"/>
                    <a:pt x="6766" y="1789"/>
                    <a:pt x="5505" y="2592"/>
                  </a:cubicBezTo>
                  <a:cubicBezTo>
                    <a:pt x="5471" y="2592"/>
                    <a:pt x="5471" y="2625"/>
                    <a:pt x="5438" y="2625"/>
                  </a:cubicBezTo>
                  <a:lnTo>
                    <a:pt x="5405" y="2692"/>
                  </a:lnTo>
                  <a:cubicBezTo>
                    <a:pt x="5238" y="2758"/>
                    <a:pt x="5104" y="2892"/>
                    <a:pt x="4971" y="2959"/>
                  </a:cubicBezTo>
                  <a:cubicBezTo>
                    <a:pt x="4837" y="3059"/>
                    <a:pt x="4671" y="3192"/>
                    <a:pt x="4571" y="3259"/>
                  </a:cubicBezTo>
                  <a:cubicBezTo>
                    <a:pt x="4270" y="3526"/>
                    <a:pt x="4004" y="3726"/>
                    <a:pt x="3737" y="3959"/>
                  </a:cubicBezTo>
                  <a:cubicBezTo>
                    <a:pt x="3403" y="4260"/>
                    <a:pt x="3003" y="4593"/>
                    <a:pt x="2669" y="4960"/>
                  </a:cubicBezTo>
                  <a:cubicBezTo>
                    <a:pt x="1635" y="6061"/>
                    <a:pt x="735" y="7295"/>
                    <a:pt x="1" y="8629"/>
                  </a:cubicBezTo>
                  <a:lnTo>
                    <a:pt x="401" y="8896"/>
                  </a:lnTo>
                  <a:cubicBezTo>
                    <a:pt x="634" y="9063"/>
                    <a:pt x="935" y="9230"/>
                    <a:pt x="1235" y="9397"/>
                  </a:cubicBezTo>
                  <a:cubicBezTo>
                    <a:pt x="1302" y="9430"/>
                    <a:pt x="1435" y="9463"/>
                    <a:pt x="1502" y="9530"/>
                  </a:cubicBezTo>
                  <a:lnTo>
                    <a:pt x="1568" y="9530"/>
                  </a:lnTo>
                  <a:cubicBezTo>
                    <a:pt x="1635" y="9563"/>
                    <a:pt x="1769" y="9597"/>
                    <a:pt x="1835" y="9630"/>
                  </a:cubicBezTo>
                  <a:cubicBezTo>
                    <a:pt x="1935" y="9697"/>
                    <a:pt x="2069" y="9730"/>
                    <a:pt x="2136" y="9763"/>
                  </a:cubicBezTo>
                  <a:cubicBezTo>
                    <a:pt x="2236" y="9830"/>
                    <a:pt x="2336" y="9864"/>
                    <a:pt x="2436" y="9897"/>
                  </a:cubicBezTo>
                  <a:cubicBezTo>
                    <a:pt x="2636" y="9930"/>
                    <a:pt x="2903" y="10030"/>
                    <a:pt x="3103" y="10064"/>
                  </a:cubicBezTo>
                  <a:cubicBezTo>
                    <a:pt x="3170" y="10064"/>
                    <a:pt x="3270" y="10097"/>
                    <a:pt x="3336" y="10097"/>
                  </a:cubicBezTo>
                  <a:cubicBezTo>
                    <a:pt x="3692" y="10164"/>
                    <a:pt x="4056" y="10201"/>
                    <a:pt x="4416" y="10201"/>
                  </a:cubicBezTo>
                  <a:cubicBezTo>
                    <a:pt x="5306" y="10201"/>
                    <a:pt x="6174" y="9976"/>
                    <a:pt x="6839" y="9430"/>
                  </a:cubicBezTo>
                  <a:cubicBezTo>
                    <a:pt x="7273" y="9096"/>
                    <a:pt x="7639" y="8729"/>
                    <a:pt x="7973" y="8329"/>
                  </a:cubicBezTo>
                  <a:cubicBezTo>
                    <a:pt x="8006" y="8229"/>
                    <a:pt x="8073" y="8196"/>
                    <a:pt x="8106" y="8162"/>
                  </a:cubicBezTo>
                  <a:cubicBezTo>
                    <a:pt x="9107" y="6861"/>
                    <a:pt x="9841" y="5360"/>
                    <a:pt x="11009" y="4193"/>
                  </a:cubicBezTo>
                  <a:cubicBezTo>
                    <a:pt x="12776" y="2492"/>
                    <a:pt x="14945" y="1257"/>
                    <a:pt x="17080" y="157"/>
                  </a:cubicBezTo>
                  <a:cubicBezTo>
                    <a:pt x="16329" y="49"/>
                    <a:pt x="15590" y="1"/>
                    <a:pt x="148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29"/>
            <p:cNvSpPr/>
            <p:nvPr/>
          </p:nvSpPr>
          <p:spPr>
            <a:xfrm>
              <a:off x="3880500" y="2301775"/>
              <a:ext cx="265225" cy="467975"/>
            </a:xfrm>
            <a:custGeom>
              <a:avLst/>
              <a:gdLst/>
              <a:ahLst/>
              <a:cxnLst/>
              <a:rect l="l" t="t" r="r" b="b"/>
              <a:pathLst>
                <a:path w="10609" h="18719" extrusionOk="0">
                  <a:moveTo>
                    <a:pt x="4171" y="1"/>
                  </a:moveTo>
                  <a:cubicBezTo>
                    <a:pt x="4137" y="234"/>
                    <a:pt x="4137" y="434"/>
                    <a:pt x="4137" y="601"/>
                  </a:cubicBezTo>
                  <a:lnTo>
                    <a:pt x="4137" y="768"/>
                  </a:lnTo>
                  <a:cubicBezTo>
                    <a:pt x="4104" y="1001"/>
                    <a:pt x="4104" y="1202"/>
                    <a:pt x="4037" y="1368"/>
                  </a:cubicBezTo>
                  <a:cubicBezTo>
                    <a:pt x="4037" y="1535"/>
                    <a:pt x="4037" y="1635"/>
                    <a:pt x="4004" y="1769"/>
                  </a:cubicBezTo>
                  <a:cubicBezTo>
                    <a:pt x="3870" y="2603"/>
                    <a:pt x="3704" y="3403"/>
                    <a:pt x="3470" y="4204"/>
                  </a:cubicBezTo>
                  <a:cubicBezTo>
                    <a:pt x="3270" y="4771"/>
                    <a:pt x="3036" y="5338"/>
                    <a:pt x="2836" y="5905"/>
                  </a:cubicBezTo>
                  <a:cubicBezTo>
                    <a:pt x="2736" y="6272"/>
                    <a:pt x="2569" y="6672"/>
                    <a:pt x="2403" y="7039"/>
                  </a:cubicBezTo>
                  <a:cubicBezTo>
                    <a:pt x="2136" y="7573"/>
                    <a:pt x="1902" y="8140"/>
                    <a:pt x="1635" y="8707"/>
                  </a:cubicBezTo>
                  <a:cubicBezTo>
                    <a:pt x="835" y="10508"/>
                    <a:pt x="1" y="12410"/>
                    <a:pt x="601" y="14411"/>
                  </a:cubicBezTo>
                  <a:lnTo>
                    <a:pt x="735" y="14778"/>
                  </a:lnTo>
                  <a:cubicBezTo>
                    <a:pt x="801" y="14911"/>
                    <a:pt x="835" y="14978"/>
                    <a:pt x="902" y="15112"/>
                  </a:cubicBezTo>
                  <a:cubicBezTo>
                    <a:pt x="968" y="15212"/>
                    <a:pt x="1002" y="15312"/>
                    <a:pt x="1068" y="15412"/>
                  </a:cubicBezTo>
                  <a:cubicBezTo>
                    <a:pt x="1068" y="15445"/>
                    <a:pt x="1102" y="15445"/>
                    <a:pt x="1102" y="15478"/>
                  </a:cubicBezTo>
                  <a:cubicBezTo>
                    <a:pt x="1135" y="15579"/>
                    <a:pt x="1168" y="15712"/>
                    <a:pt x="1268" y="15779"/>
                  </a:cubicBezTo>
                  <a:cubicBezTo>
                    <a:pt x="1302" y="15879"/>
                    <a:pt x="1402" y="15945"/>
                    <a:pt x="1435" y="16046"/>
                  </a:cubicBezTo>
                  <a:cubicBezTo>
                    <a:pt x="1502" y="16112"/>
                    <a:pt x="1569" y="16212"/>
                    <a:pt x="1635" y="16279"/>
                  </a:cubicBezTo>
                  <a:lnTo>
                    <a:pt x="1669" y="16346"/>
                  </a:lnTo>
                  <a:cubicBezTo>
                    <a:pt x="1802" y="16446"/>
                    <a:pt x="1936" y="16613"/>
                    <a:pt x="2102" y="16746"/>
                  </a:cubicBezTo>
                  <a:cubicBezTo>
                    <a:pt x="2236" y="16879"/>
                    <a:pt x="2403" y="16980"/>
                    <a:pt x="2569" y="17113"/>
                  </a:cubicBezTo>
                  <a:lnTo>
                    <a:pt x="2636" y="17213"/>
                  </a:lnTo>
                  <a:cubicBezTo>
                    <a:pt x="2736" y="17280"/>
                    <a:pt x="2803" y="17313"/>
                    <a:pt x="2903" y="17413"/>
                  </a:cubicBezTo>
                  <a:cubicBezTo>
                    <a:pt x="3136" y="17580"/>
                    <a:pt x="3437" y="17747"/>
                    <a:pt x="3737" y="17914"/>
                  </a:cubicBezTo>
                  <a:cubicBezTo>
                    <a:pt x="3804" y="17947"/>
                    <a:pt x="3937" y="17980"/>
                    <a:pt x="4004" y="18047"/>
                  </a:cubicBezTo>
                  <a:lnTo>
                    <a:pt x="4070" y="18047"/>
                  </a:lnTo>
                  <a:cubicBezTo>
                    <a:pt x="4137" y="18080"/>
                    <a:pt x="4271" y="18114"/>
                    <a:pt x="4337" y="18147"/>
                  </a:cubicBezTo>
                  <a:cubicBezTo>
                    <a:pt x="4437" y="18214"/>
                    <a:pt x="4571" y="18247"/>
                    <a:pt x="4638" y="18280"/>
                  </a:cubicBezTo>
                  <a:cubicBezTo>
                    <a:pt x="4738" y="18347"/>
                    <a:pt x="4838" y="18381"/>
                    <a:pt x="4938" y="18414"/>
                  </a:cubicBezTo>
                  <a:cubicBezTo>
                    <a:pt x="5138" y="18447"/>
                    <a:pt x="5405" y="18547"/>
                    <a:pt x="5605" y="18581"/>
                  </a:cubicBezTo>
                  <a:cubicBezTo>
                    <a:pt x="5672" y="18581"/>
                    <a:pt x="5772" y="18614"/>
                    <a:pt x="5838" y="18614"/>
                  </a:cubicBezTo>
                  <a:cubicBezTo>
                    <a:pt x="6194" y="18681"/>
                    <a:pt x="6558" y="18718"/>
                    <a:pt x="6918" y="18718"/>
                  </a:cubicBezTo>
                  <a:cubicBezTo>
                    <a:pt x="7808" y="18718"/>
                    <a:pt x="8676" y="18493"/>
                    <a:pt x="9341" y="17947"/>
                  </a:cubicBezTo>
                  <a:cubicBezTo>
                    <a:pt x="9775" y="17613"/>
                    <a:pt x="10141" y="17246"/>
                    <a:pt x="10475" y="16846"/>
                  </a:cubicBezTo>
                  <a:cubicBezTo>
                    <a:pt x="10508" y="16746"/>
                    <a:pt x="10575" y="16713"/>
                    <a:pt x="10608" y="16679"/>
                  </a:cubicBezTo>
                  <a:cubicBezTo>
                    <a:pt x="10575" y="15545"/>
                    <a:pt x="10075" y="14511"/>
                    <a:pt x="9541" y="13444"/>
                  </a:cubicBezTo>
                  <a:cubicBezTo>
                    <a:pt x="9107" y="12710"/>
                    <a:pt x="8540" y="11909"/>
                    <a:pt x="8173" y="11075"/>
                  </a:cubicBezTo>
                  <a:cubicBezTo>
                    <a:pt x="8140" y="11042"/>
                    <a:pt x="8140" y="11042"/>
                    <a:pt x="8140" y="11009"/>
                  </a:cubicBezTo>
                  <a:lnTo>
                    <a:pt x="8140" y="10942"/>
                  </a:lnTo>
                  <a:cubicBezTo>
                    <a:pt x="8107" y="10875"/>
                    <a:pt x="8040" y="10742"/>
                    <a:pt x="8007" y="10608"/>
                  </a:cubicBezTo>
                  <a:cubicBezTo>
                    <a:pt x="7973" y="10508"/>
                    <a:pt x="7940" y="10375"/>
                    <a:pt x="7873" y="10208"/>
                  </a:cubicBezTo>
                  <a:cubicBezTo>
                    <a:pt x="7873" y="10175"/>
                    <a:pt x="7840" y="10075"/>
                    <a:pt x="7840" y="10008"/>
                  </a:cubicBezTo>
                  <a:cubicBezTo>
                    <a:pt x="7806" y="9708"/>
                    <a:pt x="7773" y="9441"/>
                    <a:pt x="7773" y="9174"/>
                  </a:cubicBezTo>
                  <a:cubicBezTo>
                    <a:pt x="7706" y="8640"/>
                    <a:pt x="7706" y="8140"/>
                    <a:pt x="7706" y="7673"/>
                  </a:cubicBezTo>
                  <a:cubicBezTo>
                    <a:pt x="7673" y="6706"/>
                    <a:pt x="7640" y="5705"/>
                    <a:pt x="7306" y="4771"/>
                  </a:cubicBezTo>
                  <a:cubicBezTo>
                    <a:pt x="7206" y="4537"/>
                    <a:pt x="7106" y="4237"/>
                    <a:pt x="6939" y="4004"/>
                  </a:cubicBezTo>
                  <a:cubicBezTo>
                    <a:pt x="6506" y="3336"/>
                    <a:pt x="5938" y="2769"/>
                    <a:pt x="5438" y="2202"/>
                  </a:cubicBezTo>
                  <a:cubicBezTo>
                    <a:pt x="4838" y="1535"/>
                    <a:pt x="4304" y="768"/>
                    <a:pt x="4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29"/>
            <p:cNvSpPr/>
            <p:nvPr/>
          </p:nvSpPr>
          <p:spPr>
            <a:xfrm>
              <a:off x="3387650" y="2867400"/>
              <a:ext cx="483700" cy="475550"/>
            </a:xfrm>
            <a:custGeom>
              <a:avLst/>
              <a:gdLst/>
              <a:ahLst/>
              <a:cxnLst/>
              <a:rect l="l" t="t" r="r" b="b"/>
              <a:pathLst>
                <a:path w="19348" h="19022" extrusionOk="0">
                  <a:moveTo>
                    <a:pt x="11996" y="0"/>
                  </a:moveTo>
                  <a:cubicBezTo>
                    <a:pt x="11837" y="0"/>
                    <a:pt x="11684" y="45"/>
                    <a:pt x="11542" y="125"/>
                  </a:cubicBezTo>
                  <a:cubicBezTo>
                    <a:pt x="11342" y="259"/>
                    <a:pt x="11175" y="426"/>
                    <a:pt x="11009" y="626"/>
                  </a:cubicBezTo>
                  <a:cubicBezTo>
                    <a:pt x="10442" y="1426"/>
                    <a:pt x="10141" y="2394"/>
                    <a:pt x="10108" y="3394"/>
                  </a:cubicBezTo>
                  <a:lnTo>
                    <a:pt x="10108" y="3728"/>
                  </a:lnTo>
                  <a:cubicBezTo>
                    <a:pt x="9674" y="3428"/>
                    <a:pt x="9274" y="3161"/>
                    <a:pt x="8807" y="2994"/>
                  </a:cubicBezTo>
                  <a:cubicBezTo>
                    <a:pt x="8507" y="2927"/>
                    <a:pt x="8273" y="2827"/>
                    <a:pt x="7973" y="2827"/>
                  </a:cubicBezTo>
                  <a:cubicBezTo>
                    <a:pt x="7540" y="2827"/>
                    <a:pt x="7173" y="2927"/>
                    <a:pt x="6872" y="3161"/>
                  </a:cubicBezTo>
                  <a:cubicBezTo>
                    <a:pt x="6439" y="3595"/>
                    <a:pt x="6305" y="4328"/>
                    <a:pt x="6472" y="5062"/>
                  </a:cubicBezTo>
                  <a:cubicBezTo>
                    <a:pt x="6505" y="5396"/>
                    <a:pt x="6639" y="5729"/>
                    <a:pt x="6806" y="6063"/>
                  </a:cubicBezTo>
                  <a:cubicBezTo>
                    <a:pt x="6972" y="6397"/>
                    <a:pt x="7173" y="6730"/>
                    <a:pt x="7373" y="7064"/>
                  </a:cubicBezTo>
                  <a:cubicBezTo>
                    <a:pt x="6672" y="6730"/>
                    <a:pt x="5938" y="6397"/>
                    <a:pt x="5171" y="6296"/>
                  </a:cubicBezTo>
                  <a:cubicBezTo>
                    <a:pt x="5021" y="6280"/>
                    <a:pt x="4879" y="6271"/>
                    <a:pt x="4742" y="6271"/>
                  </a:cubicBezTo>
                  <a:cubicBezTo>
                    <a:pt x="4604" y="6271"/>
                    <a:pt x="4471" y="6280"/>
                    <a:pt x="4337" y="6296"/>
                  </a:cubicBezTo>
                  <a:cubicBezTo>
                    <a:pt x="3870" y="6330"/>
                    <a:pt x="3470" y="6497"/>
                    <a:pt x="3203" y="6797"/>
                  </a:cubicBezTo>
                  <a:cubicBezTo>
                    <a:pt x="3036" y="6964"/>
                    <a:pt x="2970" y="7164"/>
                    <a:pt x="2936" y="7431"/>
                  </a:cubicBezTo>
                  <a:cubicBezTo>
                    <a:pt x="2870" y="7764"/>
                    <a:pt x="2970" y="8164"/>
                    <a:pt x="3136" y="8565"/>
                  </a:cubicBezTo>
                  <a:cubicBezTo>
                    <a:pt x="3203" y="8765"/>
                    <a:pt x="3337" y="8932"/>
                    <a:pt x="3470" y="9098"/>
                  </a:cubicBezTo>
                  <a:lnTo>
                    <a:pt x="3970" y="9732"/>
                  </a:lnTo>
                  <a:cubicBezTo>
                    <a:pt x="2803" y="9732"/>
                    <a:pt x="1635" y="10066"/>
                    <a:pt x="701" y="10733"/>
                  </a:cubicBezTo>
                  <a:cubicBezTo>
                    <a:pt x="501" y="10833"/>
                    <a:pt x="301" y="11000"/>
                    <a:pt x="168" y="11233"/>
                  </a:cubicBezTo>
                  <a:cubicBezTo>
                    <a:pt x="34" y="11433"/>
                    <a:pt x="1" y="11734"/>
                    <a:pt x="134" y="11934"/>
                  </a:cubicBezTo>
                  <a:cubicBezTo>
                    <a:pt x="301" y="12267"/>
                    <a:pt x="701" y="12401"/>
                    <a:pt x="1102" y="12501"/>
                  </a:cubicBezTo>
                  <a:lnTo>
                    <a:pt x="1135" y="12501"/>
                  </a:lnTo>
                  <a:cubicBezTo>
                    <a:pt x="1368" y="12568"/>
                    <a:pt x="1669" y="12634"/>
                    <a:pt x="1936" y="12734"/>
                  </a:cubicBezTo>
                  <a:cubicBezTo>
                    <a:pt x="3804" y="13268"/>
                    <a:pt x="5672" y="13835"/>
                    <a:pt x="7339" y="14903"/>
                  </a:cubicBezTo>
                  <a:cubicBezTo>
                    <a:pt x="8640" y="15670"/>
                    <a:pt x="9608" y="16904"/>
                    <a:pt x="10775" y="17805"/>
                  </a:cubicBezTo>
                  <a:lnTo>
                    <a:pt x="10875" y="17938"/>
                  </a:lnTo>
                  <a:cubicBezTo>
                    <a:pt x="11276" y="18238"/>
                    <a:pt x="11676" y="18505"/>
                    <a:pt x="12143" y="18739"/>
                  </a:cubicBezTo>
                  <a:cubicBezTo>
                    <a:pt x="12579" y="18934"/>
                    <a:pt x="13042" y="19021"/>
                    <a:pt x="13517" y="19021"/>
                  </a:cubicBezTo>
                  <a:cubicBezTo>
                    <a:pt x="14096" y="19021"/>
                    <a:pt x="14692" y="18892"/>
                    <a:pt x="15278" y="18672"/>
                  </a:cubicBezTo>
                  <a:cubicBezTo>
                    <a:pt x="15378" y="18639"/>
                    <a:pt x="15512" y="18605"/>
                    <a:pt x="15612" y="18572"/>
                  </a:cubicBezTo>
                  <a:cubicBezTo>
                    <a:pt x="15812" y="18472"/>
                    <a:pt x="15979" y="18405"/>
                    <a:pt x="16179" y="18272"/>
                  </a:cubicBezTo>
                  <a:cubicBezTo>
                    <a:pt x="16513" y="18072"/>
                    <a:pt x="16880" y="17805"/>
                    <a:pt x="17213" y="17504"/>
                  </a:cubicBezTo>
                  <a:cubicBezTo>
                    <a:pt x="17313" y="17471"/>
                    <a:pt x="17347" y="17438"/>
                    <a:pt x="17380" y="17404"/>
                  </a:cubicBezTo>
                  <a:lnTo>
                    <a:pt x="17613" y="17171"/>
                  </a:lnTo>
                  <a:cubicBezTo>
                    <a:pt x="17780" y="17004"/>
                    <a:pt x="17880" y="16904"/>
                    <a:pt x="18014" y="16737"/>
                  </a:cubicBezTo>
                  <a:lnTo>
                    <a:pt x="18114" y="16637"/>
                  </a:lnTo>
                  <a:cubicBezTo>
                    <a:pt x="18147" y="16570"/>
                    <a:pt x="18214" y="16470"/>
                    <a:pt x="18281" y="16404"/>
                  </a:cubicBezTo>
                  <a:cubicBezTo>
                    <a:pt x="18381" y="16170"/>
                    <a:pt x="18547" y="15970"/>
                    <a:pt x="18681" y="15737"/>
                  </a:cubicBezTo>
                  <a:lnTo>
                    <a:pt x="18681" y="15670"/>
                  </a:lnTo>
                  <a:cubicBezTo>
                    <a:pt x="18714" y="15570"/>
                    <a:pt x="18781" y="15470"/>
                    <a:pt x="18814" y="15403"/>
                  </a:cubicBezTo>
                  <a:lnTo>
                    <a:pt x="18948" y="15136"/>
                  </a:lnTo>
                  <a:cubicBezTo>
                    <a:pt x="18981" y="14936"/>
                    <a:pt x="19048" y="14769"/>
                    <a:pt x="19114" y="14569"/>
                  </a:cubicBezTo>
                  <a:cubicBezTo>
                    <a:pt x="19114" y="14469"/>
                    <a:pt x="19148" y="14436"/>
                    <a:pt x="19148" y="14336"/>
                  </a:cubicBezTo>
                  <a:cubicBezTo>
                    <a:pt x="19148" y="14269"/>
                    <a:pt x="19181" y="14169"/>
                    <a:pt x="19181" y="14069"/>
                  </a:cubicBezTo>
                  <a:cubicBezTo>
                    <a:pt x="19215" y="13969"/>
                    <a:pt x="19215" y="13835"/>
                    <a:pt x="19215" y="13768"/>
                  </a:cubicBezTo>
                  <a:cubicBezTo>
                    <a:pt x="19348" y="11834"/>
                    <a:pt x="18214" y="10299"/>
                    <a:pt x="17280" y="8898"/>
                  </a:cubicBezTo>
                  <a:cubicBezTo>
                    <a:pt x="16379" y="7664"/>
                    <a:pt x="15479" y="6497"/>
                    <a:pt x="14711" y="5229"/>
                  </a:cubicBezTo>
                  <a:cubicBezTo>
                    <a:pt x="14511" y="4895"/>
                    <a:pt x="14344" y="4562"/>
                    <a:pt x="14178" y="4162"/>
                  </a:cubicBezTo>
                  <a:cubicBezTo>
                    <a:pt x="14011" y="3828"/>
                    <a:pt x="13844" y="3461"/>
                    <a:pt x="13711" y="3094"/>
                  </a:cubicBezTo>
                  <a:lnTo>
                    <a:pt x="13477" y="2327"/>
                  </a:lnTo>
                  <a:cubicBezTo>
                    <a:pt x="13444" y="2160"/>
                    <a:pt x="13344" y="1927"/>
                    <a:pt x="13310" y="1660"/>
                  </a:cubicBezTo>
                  <a:cubicBezTo>
                    <a:pt x="13144" y="993"/>
                    <a:pt x="12877" y="259"/>
                    <a:pt x="12310" y="59"/>
                  </a:cubicBezTo>
                  <a:cubicBezTo>
                    <a:pt x="12204" y="19"/>
                    <a:pt x="12099" y="0"/>
                    <a:pt x="11996"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29"/>
            <p:cNvSpPr/>
            <p:nvPr/>
          </p:nvSpPr>
          <p:spPr>
            <a:xfrm>
              <a:off x="3321775" y="2973100"/>
              <a:ext cx="443675" cy="265200"/>
            </a:xfrm>
            <a:custGeom>
              <a:avLst/>
              <a:gdLst/>
              <a:ahLst/>
              <a:cxnLst/>
              <a:rect l="l" t="t" r="r" b="b"/>
              <a:pathLst>
                <a:path w="17747" h="10608" fill="none" extrusionOk="0">
                  <a:moveTo>
                    <a:pt x="17747" y="10608"/>
                  </a:moveTo>
                  <a:cubicBezTo>
                    <a:pt x="13844" y="5337"/>
                    <a:pt x="6172" y="534"/>
                    <a:pt x="1"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29"/>
            <p:cNvSpPr/>
            <p:nvPr/>
          </p:nvSpPr>
          <p:spPr>
            <a:xfrm>
              <a:off x="3404325" y="2923900"/>
              <a:ext cx="371975" cy="310250"/>
            </a:xfrm>
            <a:custGeom>
              <a:avLst/>
              <a:gdLst/>
              <a:ahLst/>
              <a:cxnLst/>
              <a:rect l="l" t="t" r="r" b="b"/>
              <a:pathLst>
                <a:path w="14879" h="12410" fill="none" extrusionOk="0">
                  <a:moveTo>
                    <a:pt x="14878" y="12409"/>
                  </a:moveTo>
                  <a:cubicBezTo>
                    <a:pt x="8640" y="5071"/>
                    <a:pt x="3637" y="1735"/>
                    <a:pt x="1"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29"/>
            <p:cNvSpPr/>
            <p:nvPr/>
          </p:nvSpPr>
          <p:spPr>
            <a:xfrm>
              <a:off x="3382650" y="2901275"/>
              <a:ext cx="32550" cy="41925"/>
            </a:xfrm>
            <a:custGeom>
              <a:avLst/>
              <a:gdLst/>
              <a:ahLst/>
              <a:cxnLst/>
              <a:rect l="l" t="t" r="r" b="b"/>
              <a:pathLst>
                <a:path w="1302" h="1677" extrusionOk="0">
                  <a:moveTo>
                    <a:pt x="809" y="1"/>
                  </a:moveTo>
                  <a:cubicBezTo>
                    <a:pt x="570" y="1"/>
                    <a:pt x="303" y="226"/>
                    <a:pt x="167" y="605"/>
                  </a:cubicBezTo>
                  <a:cubicBezTo>
                    <a:pt x="1" y="1039"/>
                    <a:pt x="34" y="1539"/>
                    <a:pt x="268" y="1639"/>
                  </a:cubicBezTo>
                  <a:cubicBezTo>
                    <a:pt x="318" y="1664"/>
                    <a:pt x="372" y="1676"/>
                    <a:pt x="427" y="1676"/>
                  </a:cubicBezTo>
                  <a:cubicBezTo>
                    <a:pt x="665" y="1676"/>
                    <a:pt x="933" y="1451"/>
                    <a:pt x="1068" y="1072"/>
                  </a:cubicBezTo>
                  <a:cubicBezTo>
                    <a:pt x="1302" y="605"/>
                    <a:pt x="1202" y="138"/>
                    <a:pt x="968" y="38"/>
                  </a:cubicBezTo>
                  <a:cubicBezTo>
                    <a:pt x="918" y="13"/>
                    <a:pt x="864" y="1"/>
                    <a:pt x="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29"/>
            <p:cNvSpPr/>
            <p:nvPr/>
          </p:nvSpPr>
          <p:spPr>
            <a:xfrm>
              <a:off x="3335125" y="3074000"/>
              <a:ext cx="430325" cy="164300"/>
            </a:xfrm>
            <a:custGeom>
              <a:avLst/>
              <a:gdLst/>
              <a:ahLst/>
              <a:cxnLst/>
              <a:rect l="l" t="t" r="r" b="b"/>
              <a:pathLst>
                <a:path w="17213" h="6572" fill="none" extrusionOk="0">
                  <a:moveTo>
                    <a:pt x="17213" y="6572"/>
                  </a:moveTo>
                  <a:cubicBezTo>
                    <a:pt x="12443" y="2035"/>
                    <a:pt x="6071" y="1"/>
                    <a:pt x="0" y="66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9"/>
            <p:cNvSpPr/>
            <p:nvPr/>
          </p:nvSpPr>
          <p:spPr>
            <a:xfrm>
              <a:off x="3611150" y="2806300"/>
              <a:ext cx="196000" cy="383650"/>
            </a:xfrm>
            <a:custGeom>
              <a:avLst/>
              <a:gdLst/>
              <a:ahLst/>
              <a:cxnLst/>
              <a:rect l="l" t="t" r="r" b="b"/>
              <a:pathLst>
                <a:path w="7840" h="15346" fill="none" extrusionOk="0">
                  <a:moveTo>
                    <a:pt x="7839" y="15345"/>
                  </a:moveTo>
                  <a:cubicBezTo>
                    <a:pt x="2702" y="11176"/>
                    <a:pt x="201" y="6105"/>
                    <a:pt x="1"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29"/>
            <p:cNvSpPr/>
            <p:nvPr/>
          </p:nvSpPr>
          <p:spPr>
            <a:xfrm>
              <a:off x="3587025" y="2786200"/>
              <a:ext cx="49050" cy="24400"/>
            </a:xfrm>
            <a:custGeom>
              <a:avLst/>
              <a:gdLst/>
              <a:ahLst/>
              <a:cxnLst/>
              <a:rect l="l" t="t" r="r" b="b"/>
              <a:pathLst>
                <a:path w="1962" h="976" extrusionOk="0">
                  <a:moveTo>
                    <a:pt x="791" y="1"/>
                  </a:moveTo>
                  <a:cubicBezTo>
                    <a:pt x="342" y="1"/>
                    <a:pt x="1" y="193"/>
                    <a:pt x="32" y="471"/>
                  </a:cubicBezTo>
                  <a:cubicBezTo>
                    <a:pt x="65" y="705"/>
                    <a:pt x="532" y="972"/>
                    <a:pt x="1032" y="972"/>
                  </a:cubicBezTo>
                  <a:cubicBezTo>
                    <a:pt x="1069" y="974"/>
                    <a:pt x="1105" y="975"/>
                    <a:pt x="1140" y="975"/>
                  </a:cubicBezTo>
                  <a:cubicBezTo>
                    <a:pt x="1593" y="975"/>
                    <a:pt x="1961" y="783"/>
                    <a:pt x="1900" y="505"/>
                  </a:cubicBezTo>
                  <a:cubicBezTo>
                    <a:pt x="1866" y="238"/>
                    <a:pt x="1466" y="4"/>
                    <a:pt x="899" y="4"/>
                  </a:cubicBezTo>
                  <a:cubicBezTo>
                    <a:pt x="862" y="2"/>
                    <a:pt x="826" y="1"/>
                    <a:pt x="7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29"/>
            <p:cNvSpPr/>
            <p:nvPr/>
          </p:nvSpPr>
          <p:spPr>
            <a:xfrm>
              <a:off x="3421850" y="3041475"/>
              <a:ext cx="343600" cy="196825"/>
            </a:xfrm>
            <a:custGeom>
              <a:avLst/>
              <a:gdLst/>
              <a:ahLst/>
              <a:cxnLst/>
              <a:rect l="l" t="t" r="r" b="b"/>
              <a:pathLst>
                <a:path w="13744" h="7873" fill="none" extrusionOk="0">
                  <a:moveTo>
                    <a:pt x="13744" y="7873"/>
                  </a:moveTo>
                  <a:cubicBezTo>
                    <a:pt x="9007" y="3036"/>
                    <a:pt x="4971" y="1268"/>
                    <a:pt x="0"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29"/>
            <p:cNvSpPr/>
            <p:nvPr/>
          </p:nvSpPr>
          <p:spPr>
            <a:xfrm>
              <a:off x="3402675" y="3020575"/>
              <a:ext cx="25875" cy="45175"/>
            </a:xfrm>
            <a:custGeom>
              <a:avLst/>
              <a:gdLst/>
              <a:ahLst/>
              <a:cxnLst/>
              <a:rect l="l" t="t" r="r" b="b"/>
              <a:pathLst>
                <a:path w="1035" h="1807" extrusionOk="0">
                  <a:moveTo>
                    <a:pt x="526" y="0"/>
                  </a:moveTo>
                  <a:cubicBezTo>
                    <a:pt x="246" y="0"/>
                    <a:pt x="32" y="326"/>
                    <a:pt x="0" y="803"/>
                  </a:cubicBezTo>
                  <a:cubicBezTo>
                    <a:pt x="0" y="1304"/>
                    <a:pt x="167" y="1771"/>
                    <a:pt x="401" y="1804"/>
                  </a:cubicBezTo>
                  <a:cubicBezTo>
                    <a:pt x="414" y="1805"/>
                    <a:pt x="428" y="1806"/>
                    <a:pt x="442" y="1806"/>
                  </a:cubicBezTo>
                  <a:cubicBezTo>
                    <a:pt x="722" y="1806"/>
                    <a:pt x="937" y="1481"/>
                    <a:pt x="1001" y="1003"/>
                  </a:cubicBezTo>
                  <a:cubicBezTo>
                    <a:pt x="1034" y="503"/>
                    <a:pt x="868" y="36"/>
                    <a:pt x="567" y="3"/>
                  </a:cubicBezTo>
                  <a:cubicBezTo>
                    <a:pt x="553" y="1"/>
                    <a:pt x="540" y="0"/>
                    <a:pt x="5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29"/>
            <p:cNvSpPr/>
            <p:nvPr/>
          </p:nvSpPr>
          <p:spPr>
            <a:xfrm>
              <a:off x="3561125" y="2871350"/>
              <a:ext cx="246025" cy="318600"/>
            </a:xfrm>
            <a:custGeom>
              <a:avLst/>
              <a:gdLst/>
              <a:ahLst/>
              <a:cxnLst/>
              <a:rect l="l" t="t" r="r" b="b"/>
              <a:pathLst>
                <a:path w="9841" h="12744" fill="none" extrusionOk="0">
                  <a:moveTo>
                    <a:pt x="9840" y="12743"/>
                  </a:moveTo>
                  <a:cubicBezTo>
                    <a:pt x="3903" y="9941"/>
                    <a:pt x="1901" y="6072"/>
                    <a:pt x="0"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29"/>
            <p:cNvSpPr/>
            <p:nvPr/>
          </p:nvSpPr>
          <p:spPr>
            <a:xfrm>
              <a:off x="3536925" y="2851550"/>
              <a:ext cx="46725" cy="26625"/>
            </a:xfrm>
            <a:custGeom>
              <a:avLst/>
              <a:gdLst/>
              <a:ahLst/>
              <a:cxnLst/>
              <a:rect l="l" t="t" r="r" b="b"/>
              <a:pathLst>
                <a:path w="1869" h="1065" extrusionOk="0">
                  <a:moveTo>
                    <a:pt x="1165" y="0"/>
                  </a:moveTo>
                  <a:cubicBezTo>
                    <a:pt x="1030" y="0"/>
                    <a:pt x="884" y="19"/>
                    <a:pt x="735" y="59"/>
                  </a:cubicBezTo>
                  <a:cubicBezTo>
                    <a:pt x="301" y="192"/>
                    <a:pt x="1" y="493"/>
                    <a:pt x="67" y="759"/>
                  </a:cubicBezTo>
                  <a:cubicBezTo>
                    <a:pt x="142" y="958"/>
                    <a:pt x="438" y="1064"/>
                    <a:pt x="778" y="1064"/>
                  </a:cubicBezTo>
                  <a:cubicBezTo>
                    <a:pt x="894" y="1064"/>
                    <a:pt x="1016" y="1052"/>
                    <a:pt x="1135" y="1026"/>
                  </a:cubicBezTo>
                  <a:cubicBezTo>
                    <a:pt x="1569" y="893"/>
                    <a:pt x="1869" y="559"/>
                    <a:pt x="1802" y="292"/>
                  </a:cubicBezTo>
                  <a:cubicBezTo>
                    <a:pt x="1732" y="105"/>
                    <a:pt x="1481" y="0"/>
                    <a:pt x="11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9"/>
            <p:cNvSpPr/>
            <p:nvPr/>
          </p:nvSpPr>
          <p:spPr>
            <a:xfrm>
              <a:off x="3415175" y="3155425"/>
              <a:ext cx="423675" cy="187525"/>
            </a:xfrm>
            <a:custGeom>
              <a:avLst/>
              <a:gdLst/>
              <a:ahLst/>
              <a:cxnLst/>
              <a:rect l="l" t="t" r="r" b="b"/>
              <a:pathLst>
                <a:path w="16947" h="7501" extrusionOk="0">
                  <a:moveTo>
                    <a:pt x="5533" y="1"/>
                  </a:moveTo>
                  <a:cubicBezTo>
                    <a:pt x="3824" y="1"/>
                    <a:pt x="1898" y="246"/>
                    <a:pt x="1" y="980"/>
                  </a:cubicBezTo>
                  <a:cubicBezTo>
                    <a:pt x="234" y="1047"/>
                    <a:pt x="534" y="1113"/>
                    <a:pt x="768" y="1213"/>
                  </a:cubicBezTo>
                  <a:cubicBezTo>
                    <a:pt x="2636" y="1747"/>
                    <a:pt x="4537" y="2314"/>
                    <a:pt x="6205" y="3382"/>
                  </a:cubicBezTo>
                  <a:cubicBezTo>
                    <a:pt x="7506" y="4149"/>
                    <a:pt x="8440" y="5383"/>
                    <a:pt x="9607" y="6284"/>
                  </a:cubicBezTo>
                  <a:lnTo>
                    <a:pt x="9741" y="6417"/>
                  </a:lnTo>
                  <a:cubicBezTo>
                    <a:pt x="10108" y="6717"/>
                    <a:pt x="10541" y="6984"/>
                    <a:pt x="10975" y="7218"/>
                  </a:cubicBezTo>
                  <a:cubicBezTo>
                    <a:pt x="11411" y="7413"/>
                    <a:pt x="11881" y="7500"/>
                    <a:pt x="12360" y="7500"/>
                  </a:cubicBezTo>
                  <a:cubicBezTo>
                    <a:pt x="12944" y="7500"/>
                    <a:pt x="13543" y="7371"/>
                    <a:pt x="14111" y="7151"/>
                  </a:cubicBezTo>
                  <a:cubicBezTo>
                    <a:pt x="14244" y="7118"/>
                    <a:pt x="14378" y="7084"/>
                    <a:pt x="14444" y="7051"/>
                  </a:cubicBezTo>
                  <a:cubicBezTo>
                    <a:pt x="14644" y="6951"/>
                    <a:pt x="14845" y="6884"/>
                    <a:pt x="15045" y="6751"/>
                  </a:cubicBezTo>
                  <a:cubicBezTo>
                    <a:pt x="15378" y="6551"/>
                    <a:pt x="15745" y="6284"/>
                    <a:pt x="16079" y="5983"/>
                  </a:cubicBezTo>
                  <a:cubicBezTo>
                    <a:pt x="16179" y="5950"/>
                    <a:pt x="16212" y="5917"/>
                    <a:pt x="16246" y="5883"/>
                  </a:cubicBezTo>
                  <a:lnTo>
                    <a:pt x="16446" y="5650"/>
                  </a:lnTo>
                  <a:cubicBezTo>
                    <a:pt x="16612" y="5483"/>
                    <a:pt x="16746" y="5383"/>
                    <a:pt x="16879" y="5216"/>
                  </a:cubicBezTo>
                  <a:lnTo>
                    <a:pt x="16946" y="5116"/>
                  </a:lnTo>
                  <a:cubicBezTo>
                    <a:pt x="16045" y="4082"/>
                    <a:pt x="14945" y="3115"/>
                    <a:pt x="13877" y="2381"/>
                  </a:cubicBezTo>
                  <a:cubicBezTo>
                    <a:pt x="13477" y="2114"/>
                    <a:pt x="13077" y="1881"/>
                    <a:pt x="12710" y="1647"/>
                  </a:cubicBezTo>
                  <a:cubicBezTo>
                    <a:pt x="12409" y="1547"/>
                    <a:pt x="12109" y="1380"/>
                    <a:pt x="11809" y="1247"/>
                  </a:cubicBezTo>
                  <a:cubicBezTo>
                    <a:pt x="11676" y="1147"/>
                    <a:pt x="11542" y="1080"/>
                    <a:pt x="11375" y="1047"/>
                  </a:cubicBezTo>
                  <a:cubicBezTo>
                    <a:pt x="11242" y="980"/>
                    <a:pt x="11075" y="913"/>
                    <a:pt x="10942" y="880"/>
                  </a:cubicBezTo>
                  <a:cubicBezTo>
                    <a:pt x="10908" y="813"/>
                    <a:pt x="10908" y="813"/>
                    <a:pt x="10875" y="813"/>
                  </a:cubicBezTo>
                  <a:cubicBezTo>
                    <a:pt x="10808" y="813"/>
                    <a:pt x="10808" y="780"/>
                    <a:pt x="10775" y="780"/>
                  </a:cubicBezTo>
                  <a:cubicBezTo>
                    <a:pt x="9917" y="487"/>
                    <a:pt x="7940" y="1"/>
                    <a:pt x="5533" y="1"/>
                  </a:cubicBezTo>
                  <a:close/>
                </a:path>
              </a:pathLst>
            </a:custGeom>
            <a:solidFill>
              <a:srgbClr val="FF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9"/>
            <p:cNvSpPr/>
            <p:nvPr/>
          </p:nvSpPr>
          <p:spPr>
            <a:xfrm>
              <a:off x="3650350" y="2907225"/>
              <a:ext cx="221000" cy="435725"/>
            </a:xfrm>
            <a:custGeom>
              <a:avLst/>
              <a:gdLst/>
              <a:ahLst/>
              <a:cxnLst/>
              <a:rect l="l" t="t" r="r" b="b"/>
              <a:pathLst>
                <a:path w="8840" h="17429" extrusionOk="0">
                  <a:moveTo>
                    <a:pt x="2636" y="0"/>
                  </a:moveTo>
                  <a:lnTo>
                    <a:pt x="2636" y="0"/>
                  </a:lnTo>
                  <a:cubicBezTo>
                    <a:pt x="2669" y="701"/>
                    <a:pt x="2335" y="1501"/>
                    <a:pt x="1968" y="2202"/>
                  </a:cubicBezTo>
                  <a:cubicBezTo>
                    <a:pt x="1635" y="2835"/>
                    <a:pt x="1201" y="3469"/>
                    <a:pt x="1001" y="4136"/>
                  </a:cubicBezTo>
                  <a:cubicBezTo>
                    <a:pt x="934" y="4370"/>
                    <a:pt x="868" y="4670"/>
                    <a:pt x="834" y="4904"/>
                  </a:cubicBezTo>
                  <a:cubicBezTo>
                    <a:pt x="701" y="5838"/>
                    <a:pt x="868" y="6705"/>
                    <a:pt x="1034" y="7572"/>
                  </a:cubicBezTo>
                  <a:cubicBezTo>
                    <a:pt x="1134" y="8006"/>
                    <a:pt x="1201" y="8473"/>
                    <a:pt x="1301" y="8906"/>
                  </a:cubicBezTo>
                  <a:cubicBezTo>
                    <a:pt x="1335" y="9173"/>
                    <a:pt x="1368" y="9407"/>
                    <a:pt x="1368" y="9674"/>
                  </a:cubicBezTo>
                  <a:lnTo>
                    <a:pt x="1368" y="9874"/>
                  </a:lnTo>
                  <a:lnTo>
                    <a:pt x="1368" y="10307"/>
                  </a:lnTo>
                  <a:cubicBezTo>
                    <a:pt x="1368" y="10374"/>
                    <a:pt x="1335" y="10508"/>
                    <a:pt x="1335" y="10641"/>
                  </a:cubicBezTo>
                  <a:lnTo>
                    <a:pt x="1335" y="10674"/>
                  </a:lnTo>
                  <a:lnTo>
                    <a:pt x="1335" y="10741"/>
                  </a:lnTo>
                  <a:cubicBezTo>
                    <a:pt x="1201" y="11575"/>
                    <a:pt x="868" y="12376"/>
                    <a:pt x="601" y="13176"/>
                  </a:cubicBezTo>
                  <a:cubicBezTo>
                    <a:pt x="267" y="14177"/>
                    <a:pt x="0" y="15211"/>
                    <a:pt x="200" y="16212"/>
                  </a:cubicBezTo>
                  <a:lnTo>
                    <a:pt x="334" y="16345"/>
                  </a:lnTo>
                  <a:cubicBezTo>
                    <a:pt x="701" y="16645"/>
                    <a:pt x="1134" y="16912"/>
                    <a:pt x="1601" y="17146"/>
                  </a:cubicBezTo>
                  <a:cubicBezTo>
                    <a:pt x="2022" y="17341"/>
                    <a:pt x="2484" y="17428"/>
                    <a:pt x="2959" y="17428"/>
                  </a:cubicBezTo>
                  <a:cubicBezTo>
                    <a:pt x="3537" y="17428"/>
                    <a:pt x="4136" y="17299"/>
                    <a:pt x="4704" y="17079"/>
                  </a:cubicBezTo>
                  <a:cubicBezTo>
                    <a:pt x="4837" y="17046"/>
                    <a:pt x="4971" y="17012"/>
                    <a:pt x="5037" y="16979"/>
                  </a:cubicBezTo>
                  <a:cubicBezTo>
                    <a:pt x="5271" y="16879"/>
                    <a:pt x="5438" y="16812"/>
                    <a:pt x="5638" y="16679"/>
                  </a:cubicBezTo>
                  <a:cubicBezTo>
                    <a:pt x="5971" y="16479"/>
                    <a:pt x="6338" y="16212"/>
                    <a:pt x="6672" y="15911"/>
                  </a:cubicBezTo>
                  <a:cubicBezTo>
                    <a:pt x="6772" y="15878"/>
                    <a:pt x="6805" y="15845"/>
                    <a:pt x="6839" y="15811"/>
                  </a:cubicBezTo>
                  <a:lnTo>
                    <a:pt x="7039" y="15578"/>
                  </a:lnTo>
                  <a:cubicBezTo>
                    <a:pt x="7205" y="15411"/>
                    <a:pt x="7339" y="15311"/>
                    <a:pt x="7472" y="15144"/>
                  </a:cubicBezTo>
                  <a:cubicBezTo>
                    <a:pt x="7506" y="15078"/>
                    <a:pt x="7539" y="15078"/>
                    <a:pt x="7539" y="15044"/>
                  </a:cubicBezTo>
                  <a:cubicBezTo>
                    <a:pt x="7639" y="14977"/>
                    <a:pt x="7706" y="14877"/>
                    <a:pt x="7773" y="14811"/>
                  </a:cubicBezTo>
                  <a:cubicBezTo>
                    <a:pt x="7873" y="14577"/>
                    <a:pt x="8039" y="14377"/>
                    <a:pt x="8173" y="14144"/>
                  </a:cubicBezTo>
                  <a:lnTo>
                    <a:pt x="8173" y="14077"/>
                  </a:lnTo>
                  <a:cubicBezTo>
                    <a:pt x="8206" y="13977"/>
                    <a:pt x="8273" y="13877"/>
                    <a:pt x="8306" y="13810"/>
                  </a:cubicBezTo>
                  <a:lnTo>
                    <a:pt x="8440" y="13543"/>
                  </a:lnTo>
                  <a:cubicBezTo>
                    <a:pt x="8473" y="13343"/>
                    <a:pt x="8540" y="13176"/>
                    <a:pt x="8606" y="12976"/>
                  </a:cubicBezTo>
                  <a:cubicBezTo>
                    <a:pt x="8606" y="12876"/>
                    <a:pt x="8640" y="12843"/>
                    <a:pt x="8640" y="12743"/>
                  </a:cubicBezTo>
                  <a:cubicBezTo>
                    <a:pt x="8640" y="12676"/>
                    <a:pt x="8673" y="12576"/>
                    <a:pt x="8673" y="12476"/>
                  </a:cubicBezTo>
                  <a:cubicBezTo>
                    <a:pt x="8707" y="12376"/>
                    <a:pt x="8707" y="12242"/>
                    <a:pt x="8707" y="12175"/>
                  </a:cubicBezTo>
                  <a:cubicBezTo>
                    <a:pt x="8840" y="10241"/>
                    <a:pt x="7706" y="8706"/>
                    <a:pt x="6572" y="7205"/>
                  </a:cubicBezTo>
                  <a:cubicBezTo>
                    <a:pt x="5704" y="6004"/>
                    <a:pt x="4804" y="4837"/>
                    <a:pt x="4037" y="3536"/>
                  </a:cubicBezTo>
                  <a:cubicBezTo>
                    <a:pt x="3836" y="3202"/>
                    <a:pt x="3670" y="2869"/>
                    <a:pt x="3503" y="2502"/>
                  </a:cubicBezTo>
                  <a:cubicBezTo>
                    <a:pt x="3336" y="2168"/>
                    <a:pt x="3169" y="1801"/>
                    <a:pt x="3036" y="1401"/>
                  </a:cubicBezTo>
                  <a:lnTo>
                    <a:pt x="2802" y="667"/>
                  </a:lnTo>
                  <a:cubicBezTo>
                    <a:pt x="2769" y="500"/>
                    <a:pt x="2669" y="234"/>
                    <a:pt x="26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5" name="Google Shape;2555;p29"/>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2556" name="Google Shape;2556;p29"/>
          <p:cNvPicPr preferRelativeResize="0"/>
          <p:nvPr/>
        </p:nvPicPr>
        <p:blipFill>
          <a:blip r:embed="rId2">
            <a:alphaModFix amt="51000"/>
          </a:blip>
          <a:stretch>
            <a:fillRect/>
          </a:stretch>
        </p:blipFill>
        <p:spPr>
          <a:xfrm>
            <a:off x="7989075" y="3305523"/>
            <a:ext cx="2522775" cy="2256850"/>
          </a:xfrm>
          <a:prstGeom prst="rect">
            <a:avLst/>
          </a:prstGeom>
          <a:noFill/>
          <a:ln>
            <a:noFill/>
          </a:ln>
        </p:spPr>
      </p:pic>
      <p:pic>
        <p:nvPicPr>
          <p:cNvPr id="2557" name="Google Shape;2557;p29"/>
          <p:cNvPicPr preferRelativeResize="0"/>
          <p:nvPr/>
        </p:nvPicPr>
        <p:blipFill>
          <a:blip r:embed="rId2">
            <a:alphaModFix amt="51000"/>
          </a:blip>
          <a:stretch>
            <a:fillRect/>
          </a:stretch>
        </p:blipFill>
        <p:spPr>
          <a:xfrm>
            <a:off x="7501926" y="-1465457"/>
            <a:ext cx="3852000" cy="3445953"/>
          </a:xfrm>
          <a:prstGeom prst="rect">
            <a:avLst/>
          </a:prstGeom>
          <a:noFill/>
          <a:ln>
            <a:noFill/>
          </a:ln>
        </p:spPr>
      </p:pic>
      <p:pic>
        <p:nvPicPr>
          <p:cNvPr id="2558" name="Google Shape;2558;p29"/>
          <p:cNvPicPr preferRelativeResize="0"/>
          <p:nvPr/>
        </p:nvPicPr>
        <p:blipFill>
          <a:blip r:embed="rId2">
            <a:alphaModFix amt="51000"/>
          </a:blip>
          <a:stretch>
            <a:fillRect/>
          </a:stretch>
        </p:blipFill>
        <p:spPr>
          <a:xfrm>
            <a:off x="-2169699" y="-1395894"/>
            <a:ext cx="3852000" cy="3445953"/>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CUSTOM_11">
    <p:spTree>
      <p:nvGrpSpPr>
        <p:cNvPr id="1" name="Shape 2668"/>
        <p:cNvGrpSpPr/>
        <p:nvPr/>
      </p:nvGrpSpPr>
      <p:grpSpPr>
        <a:xfrm>
          <a:off x="0" y="0"/>
          <a:ext cx="0" cy="0"/>
          <a:chOff x="0" y="0"/>
          <a:chExt cx="0" cy="0"/>
        </a:xfrm>
      </p:grpSpPr>
      <p:sp>
        <p:nvSpPr>
          <p:cNvPr id="2669" name="Google Shape;2669;p32"/>
          <p:cNvSpPr/>
          <p:nvPr/>
        </p:nvSpPr>
        <p:spPr>
          <a:xfrm rot="-4038284" flipH="1">
            <a:off x="7651041" y="-996803"/>
            <a:ext cx="2193282" cy="2836678"/>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32"/>
          <p:cNvSpPr/>
          <p:nvPr/>
        </p:nvSpPr>
        <p:spPr>
          <a:xfrm rot="-818131">
            <a:off x="-1729370" y="-511390"/>
            <a:ext cx="3259946" cy="1676976"/>
          </a:xfrm>
          <a:custGeom>
            <a:avLst/>
            <a:gdLst/>
            <a:ahLst/>
            <a:cxnLst/>
            <a:rect l="l" t="t" r="r" b="b"/>
            <a:pathLst>
              <a:path w="49936" h="25688" extrusionOk="0">
                <a:moveTo>
                  <a:pt x="11038" y="1"/>
                </a:moveTo>
                <a:cubicBezTo>
                  <a:pt x="7313" y="1"/>
                  <a:pt x="3603" y="490"/>
                  <a:pt x="0" y="1458"/>
                </a:cubicBezTo>
                <a:lnTo>
                  <a:pt x="96" y="1934"/>
                </a:lnTo>
                <a:cubicBezTo>
                  <a:pt x="679" y="1720"/>
                  <a:pt x="1263" y="1530"/>
                  <a:pt x="1858" y="1387"/>
                </a:cubicBezTo>
                <a:cubicBezTo>
                  <a:pt x="2013" y="1351"/>
                  <a:pt x="2167" y="1315"/>
                  <a:pt x="2322" y="1279"/>
                </a:cubicBezTo>
                <a:cubicBezTo>
                  <a:pt x="3037" y="1125"/>
                  <a:pt x="3763" y="994"/>
                  <a:pt x="4477" y="887"/>
                </a:cubicBezTo>
                <a:cubicBezTo>
                  <a:pt x="4727" y="851"/>
                  <a:pt x="4965" y="827"/>
                  <a:pt x="5204" y="791"/>
                </a:cubicBezTo>
                <a:cubicBezTo>
                  <a:pt x="6239" y="672"/>
                  <a:pt x="7239" y="589"/>
                  <a:pt x="8144" y="541"/>
                </a:cubicBezTo>
                <a:cubicBezTo>
                  <a:pt x="9203" y="485"/>
                  <a:pt x="10109" y="471"/>
                  <a:pt x="10726" y="471"/>
                </a:cubicBezTo>
                <a:cubicBezTo>
                  <a:pt x="11275" y="471"/>
                  <a:pt x="11597" y="482"/>
                  <a:pt x="11597" y="482"/>
                </a:cubicBezTo>
                <a:cubicBezTo>
                  <a:pt x="11264" y="970"/>
                  <a:pt x="10966" y="1482"/>
                  <a:pt x="10704" y="2018"/>
                </a:cubicBezTo>
                <a:lnTo>
                  <a:pt x="10692" y="2030"/>
                </a:lnTo>
                <a:cubicBezTo>
                  <a:pt x="10573" y="2268"/>
                  <a:pt x="10478" y="2506"/>
                  <a:pt x="10395" y="2744"/>
                </a:cubicBezTo>
                <a:cubicBezTo>
                  <a:pt x="10359" y="2839"/>
                  <a:pt x="10335" y="2934"/>
                  <a:pt x="10311" y="3042"/>
                </a:cubicBezTo>
                <a:cubicBezTo>
                  <a:pt x="10276" y="3149"/>
                  <a:pt x="10264" y="3268"/>
                  <a:pt x="10252" y="3387"/>
                </a:cubicBezTo>
                <a:cubicBezTo>
                  <a:pt x="10216" y="3696"/>
                  <a:pt x="10276" y="3958"/>
                  <a:pt x="10478" y="4113"/>
                </a:cubicBezTo>
                <a:cubicBezTo>
                  <a:pt x="11383" y="4875"/>
                  <a:pt x="13538" y="4804"/>
                  <a:pt x="14752" y="5209"/>
                </a:cubicBezTo>
                <a:cubicBezTo>
                  <a:pt x="15955" y="5613"/>
                  <a:pt x="16479" y="6733"/>
                  <a:pt x="17419" y="6733"/>
                </a:cubicBezTo>
                <a:cubicBezTo>
                  <a:pt x="17574" y="6733"/>
                  <a:pt x="17741" y="6661"/>
                  <a:pt x="17848" y="6530"/>
                </a:cubicBezTo>
                <a:cubicBezTo>
                  <a:pt x="17955" y="6423"/>
                  <a:pt x="18038" y="6304"/>
                  <a:pt x="18098" y="6161"/>
                </a:cubicBezTo>
                <a:cubicBezTo>
                  <a:pt x="18122" y="6137"/>
                  <a:pt x="18134" y="6102"/>
                  <a:pt x="18146" y="6078"/>
                </a:cubicBezTo>
                <a:cubicBezTo>
                  <a:pt x="18217" y="5923"/>
                  <a:pt x="18277" y="5768"/>
                  <a:pt x="18336" y="5601"/>
                </a:cubicBezTo>
                <a:lnTo>
                  <a:pt x="18360" y="5506"/>
                </a:lnTo>
                <a:cubicBezTo>
                  <a:pt x="18522" y="5090"/>
                  <a:pt x="18672" y="4707"/>
                  <a:pt x="18954" y="4707"/>
                </a:cubicBezTo>
                <a:cubicBezTo>
                  <a:pt x="18962" y="4707"/>
                  <a:pt x="18970" y="4708"/>
                  <a:pt x="18979" y="4708"/>
                </a:cubicBezTo>
                <a:cubicBezTo>
                  <a:pt x="19027" y="4708"/>
                  <a:pt x="19074" y="4744"/>
                  <a:pt x="19086" y="4792"/>
                </a:cubicBezTo>
                <a:cubicBezTo>
                  <a:pt x="19086" y="4804"/>
                  <a:pt x="19086" y="4816"/>
                  <a:pt x="19086" y="4828"/>
                </a:cubicBezTo>
                <a:lnTo>
                  <a:pt x="19086" y="4839"/>
                </a:lnTo>
                <a:cubicBezTo>
                  <a:pt x="19086" y="5006"/>
                  <a:pt x="18920" y="5304"/>
                  <a:pt x="18705" y="5649"/>
                </a:cubicBezTo>
                <a:lnTo>
                  <a:pt x="18634" y="5780"/>
                </a:lnTo>
                <a:lnTo>
                  <a:pt x="18562" y="5875"/>
                </a:lnTo>
                <a:lnTo>
                  <a:pt x="18491" y="5994"/>
                </a:lnTo>
                <a:lnTo>
                  <a:pt x="18384" y="6161"/>
                </a:lnTo>
                <a:cubicBezTo>
                  <a:pt x="17967" y="6828"/>
                  <a:pt x="17574" y="7506"/>
                  <a:pt x="17884" y="7661"/>
                </a:cubicBezTo>
                <a:cubicBezTo>
                  <a:pt x="18515" y="8006"/>
                  <a:pt x="19979" y="9590"/>
                  <a:pt x="20551" y="9650"/>
                </a:cubicBezTo>
                <a:cubicBezTo>
                  <a:pt x="20565" y="9651"/>
                  <a:pt x="20580" y="9652"/>
                  <a:pt x="20594" y="9652"/>
                </a:cubicBezTo>
                <a:cubicBezTo>
                  <a:pt x="21142" y="9652"/>
                  <a:pt x="21948" y="8390"/>
                  <a:pt x="22539" y="8054"/>
                </a:cubicBezTo>
                <a:cubicBezTo>
                  <a:pt x="22575" y="8030"/>
                  <a:pt x="22610" y="8018"/>
                  <a:pt x="22658" y="7995"/>
                </a:cubicBezTo>
                <a:cubicBezTo>
                  <a:pt x="22730" y="7971"/>
                  <a:pt x="22789" y="7923"/>
                  <a:pt x="22837" y="7864"/>
                </a:cubicBezTo>
                <a:cubicBezTo>
                  <a:pt x="22884" y="7816"/>
                  <a:pt x="22932" y="7768"/>
                  <a:pt x="22968" y="7721"/>
                </a:cubicBezTo>
                <a:cubicBezTo>
                  <a:pt x="23122" y="7506"/>
                  <a:pt x="23265" y="7292"/>
                  <a:pt x="23384" y="7054"/>
                </a:cubicBezTo>
                <a:cubicBezTo>
                  <a:pt x="23480" y="6887"/>
                  <a:pt x="23575" y="6709"/>
                  <a:pt x="23670" y="6530"/>
                </a:cubicBezTo>
                <a:cubicBezTo>
                  <a:pt x="23718" y="6435"/>
                  <a:pt x="23765" y="6352"/>
                  <a:pt x="23813" y="6268"/>
                </a:cubicBezTo>
                <a:cubicBezTo>
                  <a:pt x="23944" y="6006"/>
                  <a:pt x="24075" y="5768"/>
                  <a:pt x="24206" y="5590"/>
                </a:cubicBezTo>
                <a:cubicBezTo>
                  <a:pt x="24242" y="5530"/>
                  <a:pt x="24277" y="5482"/>
                  <a:pt x="24313" y="5435"/>
                </a:cubicBezTo>
                <a:cubicBezTo>
                  <a:pt x="24349" y="5399"/>
                  <a:pt x="24384" y="5363"/>
                  <a:pt x="24432" y="5328"/>
                </a:cubicBezTo>
                <a:cubicBezTo>
                  <a:pt x="24444" y="5316"/>
                  <a:pt x="24456" y="5304"/>
                  <a:pt x="24480" y="5292"/>
                </a:cubicBezTo>
                <a:cubicBezTo>
                  <a:pt x="24497" y="5283"/>
                  <a:pt x="24519" y="5275"/>
                  <a:pt x="24540" y="5275"/>
                </a:cubicBezTo>
                <a:cubicBezTo>
                  <a:pt x="24548" y="5275"/>
                  <a:pt x="24556" y="5276"/>
                  <a:pt x="24563" y="5280"/>
                </a:cubicBezTo>
                <a:cubicBezTo>
                  <a:pt x="24599" y="5280"/>
                  <a:pt x="24623" y="5304"/>
                  <a:pt x="24646" y="5328"/>
                </a:cubicBezTo>
                <a:cubicBezTo>
                  <a:pt x="24706" y="5399"/>
                  <a:pt x="24682" y="5554"/>
                  <a:pt x="24611" y="5768"/>
                </a:cubicBezTo>
                <a:cubicBezTo>
                  <a:pt x="24230" y="6816"/>
                  <a:pt x="22444" y="9197"/>
                  <a:pt x="22313" y="9840"/>
                </a:cubicBezTo>
                <a:cubicBezTo>
                  <a:pt x="22301" y="9876"/>
                  <a:pt x="22301" y="9923"/>
                  <a:pt x="22313" y="9959"/>
                </a:cubicBezTo>
                <a:cubicBezTo>
                  <a:pt x="22360" y="10066"/>
                  <a:pt x="22420" y="10162"/>
                  <a:pt x="22491" y="10245"/>
                </a:cubicBezTo>
                <a:cubicBezTo>
                  <a:pt x="22860" y="10709"/>
                  <a:pt x="23622" y="11340"/>
                  <a:pt x="24039" y="11483"/>
                </a:cubicBezTo>
                <a:cubicBezTo>
                  <a:pt x="24071" y="11494"/>
                  <a:pt x="24102" y="11500"/>
                  <a:pt x="24133" y="11500"/>
                </a:cubicBezTo>
                <a:cubicBezTo>
                  <a:pt x="24590" y="11500"/>
                  <a:pt x="24961" y="10347"/>
                  <a:pt x="25385" y="10269"/>
                </a:cubicBezTo>
                <a:cubicBezTo>
                  <a:pt x="25411" y="10263"/>
                  <a:pt x="25433" y="10260"/>
                  <a:pt x="25451" y="10260"/>
                </a:cubicBezTo>
                <a:cubicBezTo>
                  <a:pt x="25738" y="10260"/>
                  <a:pt x="24988" y="10944"/>
                  <a:pt x="25504" y="11269"/>
                </a:cubicBezTo>
                <a:cubicBezTo>
                  <a:pt x="26039" y="11626"/>
                  <a:pt x="26504" y="12483"/>
                  <a:pt x="28778" y="13888"/>
                </a:cubicBezTo>
                <a:cubicBezTo>
                  <a:pt x="29249" y="14185"/>
                  <a:pt x="29647" y="14300"/>
                  <a:pt x="29986" y="14300"/>
                </a:cubicBezTo>
                <a:cubicBezTo>
                  <a:pt x="30409" y="14300"/>
                  <a:pt x="30740" y="14120"/>
                  <a:pt x="31004" y="13888"/>
                </a:cubicBezTo>
                <a:cubicBezTo>
                  <a:pt x="31350" y="13591"/>
                  <a:pt x="31564" y="13198"/>
                  <a:pt x="31731" y="13007"/>
                </a:cubicBezTo>
                <a:cubicBezTo>
                  <a:pt x="31802" y="12948"/>
                  <a:pt x="31850" y="12912"/>
                  <a:pt x="31897" y="12912"/>
                </a:cubicBezTo>
                <a:cubicBezTo>
                  <a:pt x="31921" y="12912"/>
                  <a:pt x="31957" y="12936"/>
                  <a:pt x="31969" y="12948"/>
                </a:cubicBezTo>
                <a:cubicBezTo>
                  <a:pt x="32112" y="13102"/>
                  <a:pt x="31862" y="13388"/>
                  <a:pt x="31540" y="13733"/>
                </a:cubicBezTo>
                <a:cubicBezTo>
                  <a:pt x="31004" y="14305"/>
                  <a:pt x="30266" y="15043"/>
                  <a:pt x="30742" y="15650"/>
                </a:cubicBezTo>
                <a:cubicBezTo>
                  <a:pt x="30790" y="15710"/>
                  <a:pt x="30838" y="15769"/>
                  <a:pt x="30885" y="15829"/>
                </a:cubicBezTo>
                <a:cubicBezTo>
                  <a:pt x="31135" y="16079"/>
                  <a:pt x="31433" y="16281"/>
                  <a:pt x="31754" y="16424"/>
                </a:cubicBezTo>
                <a:cubicBezTo>
                  <a:pt x="31885" y="16484"/>
                  <a:pt x="32016" y="16531"/>
                  <a:pt x="32159" y="16591"/>
                </a:cubicBezTo>
                <a:cubicBezTo>
                  <a:pt x="32719" y="16805"/>
                  <a:pt x="33374" y="16996"/>
                  <a:pt x="34112" y="17412"/>
                </a:cubicBezTo>
                <a:lnTo>
                  <a:pt x="34648" y="17710"/>
                </a:lnTo>
                <a:lnTo>
                  <a:pt x="34898" y="17841"/>
                </a:lnTo>
                <a:cubicBezTo>
                  <a:pt x="35279" y="18043"/>
                  <a:pt x="35660" y="18234"/>
                  <a:pt x="36053" y="18389"/>
                </a:cubicBezTo>
                <a:cubicBezTo>
                  <a:pt x="36207" y="18436"/>
                  <a:pt x="36350" y="18484"/>
                  <a:pt x="36493" y="18520"/>
                </a:cubicBezTo>
                <a:cubicBezTo>
                  <a:pt x="36636" y="18567"/>
                  <a:pt x="36779" y="18591"/>
                  <a:pt x="36934" y="18615"/>
                </a:cubicBezTo>
                <a:cubicBezTo>
                  <a:pt x="37077" y="18639"/>
                  <a:pt x="37231" y="18651"/>
                  <a:pt x="37374" y="18651"/>
                </a:cubicBezTo>
                <a:cubicBezTo>
                  <a:pt x="37529" y="18651"/>
                  <a:pt x="37696" y="18639"/>
                  <a:pt x="37850" y="18615"/>
                </a:cubicBezTo>
                <a:cubicBezTo>
                  <a:pt x="37934" y="18603"/>
                  <a:pt x="38005" y="18579"/>
                  <a:pt x="38077" y="18544"/>
                </a:cubicBezTo>
                <a:cubicBezTo>
                  <a:pt x="38208" y="18484"/>
                  <a:pt x="38315" y="18401"/>
                  <a:pt x="38410" y="18305"/>
                </a:cubicBezTo>
                <a:lnTo>
                  <a:pt x="38422" y="18293"/>
                </a:lnTo>
                <a:cubicBezTo>
                  <a:pt x="39017" y="17710"/>
                  <a:pt x="39529" y="16519"/>
                  <a:pt x="39886" y="15936"/>
                </a:cubicBezTo>
                <a:cubicBezTo>
                  <a:pt x="40015" y="15737"/>
                  <a:pt x="40122" y="15611"/>
                  <a:pt x="40211" y="15611"/>
                </a:cubicBezTo>
                <a:cubicBezTo>
                  <a:pt x="40287" y="15611"/>
                  <a:pt x="40349" y="15704"/>
                  <a:pt x="40398" y="15924"/>
                </a:cubicBezTo>
                <a:cubicBezTo>
                  <a:pt x="40410" y="16019"/>
                  <a:pt x="40422" y="16103"/>
                  <a:pt x="40422" y="16198"/>
                </a:cubicBezTo>
                <a:cubicBezTo>
                  <a:pt x="40363" y="17639"/>
                  <a:pt x="37958" y="19627"/>
                  <a:pt x="37958" y="19627"/>
                </a:cubicBezTo>
                <a:cubicBezTo>
                  <a:pt x="37958" y="19627"/>
                  <a:pt x="38970" y="20246"/>
                  <a:pt x="40017" y="20853"/>
                </a:cubicBezTo>
                <a:lnTo>
                  <a:pt x="40196" y="20960"/>
                </a:lnTo>
                <a:lnTo>
                  <a:pt x="40565" y="21175"/>
                </a:lnTo>
                <a:lnTo>
                  <a:pt x="40744" y="21270"/>
                </a:lnTo>
                <a:cubicBezTo>
                  <a:pt x="41220" y="21568"/>
                  <a:pt x="41708" y="21818"/>
                  <a:pt x="42220" y="22032"/>
                </a:cubicBezTo>
                <a:cubicBezTo>
                  <a:pt x="42243" y="22040"/>
                  <a:pt x="42265" y="22043"/>
                  <a:pt x="42287" y="22043"/>
                </a:cubicBezTo>
                <a:cubicBezTo>
                  <a:pt x="42855" y="22043"/>
                  <a:pt x="43006" y="19530"/>
                  <a:pt x="43293" y="19530"/>
                </a:cubicBezTo>
                <a:cubicBezTo>
                  <a:pt x="43336" y="19530"/>
                  <a:pt x="43383" y="19588"/>
                  <a:pt x="43434" y="19722"/>
                </a:cubicBezTo>
                <a:cubicBezTo>
                  <a:pt x="43518" y="19937"/>
                  <a:pt x="43554" y="20175"/>
                  <a:pt x="43542" y="20413"/>
                </a:cubicBezTo>
                <a:cubicBezTo>
                  <a:pt x="43542" y="21520"/>
                  <a:pt x="42994" y="23008"/>
                  <a:pt x="42994" y="23008"/>
                </a:cubicBezTo>
                <a:cubicBezTo>
                  <a:pt x="42994" y="23008"/>
                  <a:pt x="43308" y="24695"/>
                  <a:pt x="45333" y="24695"/>
                </a:cubicBezTo>
                <a:cubicBezTo>
                  <a:pt x="45539" y="24695"/>
                  <a:pt x="45763" y="24678"/>
                  <a:pt x="46006" y="24639"/>
                </a:cubicBezTo>
                <a:cubicBezTo>
                  <a:pt x="46302" y="24590"/>
                  <a:pt x="46600" y="24566"/>
                  <a:pt x="46898" y="24566"/>
                </a:cubicBezTo>
                <a:cubicBezTo>
                  <a:pt x="47177" y="24566"/>
                  <a:pt x="47456" y="24587"/>
                  <a:pt x="47733" y="24628"/>
                </a:cubicBezTo>
                <a:cubicBezTo>
                  <a:pt x="47852" y="24651"/>
                  <a:pt x="47971" y="24675"/>
                  <a:pt x="48090" y="24699"/>
                </a:cubicBezTo>
                <a:cubicBezTo>
                  <a:pt x="48197" y="24723"/>
                  <a:pt x="48304" y="24759"/>
                  <a:pt x="48411" y="24794"/>
                </a:cubicBezTo>
                <a:cubicBezTo>
                  <a:pt x="48554" y="24842"/>
                  <a:pt x="48709" y="24890"/>
                  <a:pt x="48828" y="24949"/>
                </a:cubicBezTo>
                <a:cubicBezTo>
                  <a:pt x="48923" y="24985"/>
                  <a:pt x="48995" y="25032"/>
                  <a:pt x="49078" y="25068"/>
                </a:cubicBezTo>
                <a:cubicBezTo>
                  <a:pt x="49149" y="25104"/>
                  <a:pt x="49221" y="25151"/>
                  <a:pt x="49292" y="25187"/>
                </a:cubicBezTo>
                <a:cubicBezTo>
                  <a:pt x="49352" y="25235"/>
                  <a:pt x="49411" y="25271"/>
                  <a:pt x="49471" y="25306"/>
                </a:cubicBezTo>
                <a:cubicBezTo>
                  <a:pt x="49638" y="25413"/>
                  <a:pt x="49792" y="25544"/>
                  <a:pt x="49935" y="25687"/>
                </a:cubicBezTo>
                <a:cubicBezTo>
                  <a:pt x="49781" y="25449"/>
                  <a:pt x="49697" y="25282"/>
                  <a:pt x="49602" y="25128"/>
                </a:cubicBezTo>
                <a:cubicBezTo>
                  <a:pt x="49304" y="24568"/>
                  <a:pt x="48995" y="24020"/>
                  <a:pt x="48685" y="23485"/>
                </a:cubicBezTo>
                <a:cubicBezTo>
                  <a:pt x="48602" y="23330"/>
                  <a:pt x="48518" y="23187"/>
                  <a:pt x="48435" y="23044"/>
                </a:cubicBezTo>
                <a:cubicBezTo>
                  <a:pt x="48340" y="22901"/>
                  <a:pt x="48280" y="22794"/>
                  <a:pt x="48209" y="22663"/>
                </a:cubicBezTo>
                <a:cubicBezTo>
                  <a:pt x="48090" y="22473"/>
                  <a:pt x="47971" y="22282"/>
                  <a:pt x="47864" y="22092"/>
                </a:cubicBezTo>
                <a:cubicBezTo>
                  <a:pt x="47828" y="22032"/>
                  <a:pt x="47792" y="21972"/>
                  <a:pt x="47745" y="21913"/>
                </a:cubicBezTo>
                <a:lnTo>
                  <a:pt x="47745" y="21901"/>
                </a:lnTo>
                <a:cubicBezTo>
                  <a:pt x="47614" y="21687"/>
                  <a:pt x="47471" y="21472"/>
                  <a:pt x="47340" y="21258"/>
                </a:cubicBezTo>
                <a:lnTo>
                  <a:pt x="47328" y="21234"/>
                </a:lnTo>
                <a:lnTo>
                  <a:pt x="47197" y="21044"/>
                </a:lnTo>
                <a:lnTo>
                  <a:pt x="46911" y="20603"/>
                </a:lnTo>
                <a:lnTo>
                  <a:pt x="46887" y="20568"/>
                </a:lnTo>
                <a:lnTo>
                  <a:pt x="46744" y="20341"/>
                </a:lnTo>
                <a:lnTo>
                  <a:pt x="46482" y="19960"/>
                </a:lnTo>
                <a:lnTo>
                  <a:pt x="46447" y="19913"/>
                </a:lnTo>
                <a:cubicBezTo>
                  <a:pt x="46399" y="19829"/>
                  <a:pt x="46352" y="19758"/>
                  <a:pt x="46304" y="19687"/>
                </a:cubicBezTo>
                <a:lnTo>
                  <a:pt x="46066" y="19329"/>
                </a:lnTo>
                <a:lnTo>
                  <a:pt x="46018" y="19258"/>
                </a:lnTo>
                <a:lnTo>
                  <a:pt x="45851" y="19032"/>
                </a:lnTo>
                <a:cubicBezTo>
                  <a:pt x="45780" y="18925"/>
                  <a:pt x="45709" y="18817"/>
                  <a:pt x="45625" y="18722"/>
                </a:cubicBezTo>
                <a:lnTo>
                  <a:pt x="45566" y="18627"/>
                </a:lnTo>
                <a:lnTo>
                  <a:pt x="45399" y="18401"/>
                </a:lnTo>
                <a:lnTo>
                  <a:pt x="45185" y="18103"/>
                </a:lnTo>
                <a:lnTo>
                  <a:pt x="45113" y="18008"/>
                </a:lnTo>
                <a:lnTo>
                  <a:pt x="44947" y="17782"/>
                </a:lnTo>
                <a:lnTo>
                  <a:pt x="44744" y="17508"/>
                </a:lnTo>
                <a:cubicBezTo>
                  <a:pt x="44708" y="17472"/>
                  <a:pt x="44685" y="17436"/>
                  <a:pt x="44649" y="17401"/>
                </a:cubicBezTo>
                <a:cubicBezTo>
                  <a:pt x="44589" y="17329"/>
                  <a:pt x="44542" y="17258"/>
                  <a:pt x="44482" y="17186"/>
                </a:cubicBezTo>
                <a:lnTo>
                  <a:pt x="44292" y="16924"/>
                </a:lnTo>
                <a:lnTo>
                  <a:pt x="44185" y="16793"/>
                </a:lnTo>
                <a:lnTo>
                  <a:pt x="44018" y="16591"/>
                </a:lnTo>
                <a:cubicBezTo>
                  <a:pt x="43958" y="16519"/>
                  <a:pt x="43899" y="16436"/>
                  <a:pt x="43827" y="16353"/>
                </a:cubicBezTo>
                <a:lnTo>
                  <a:pt x="43708" y="16210"/>
                </a:lnTo>
                <a:lnTo>
                  <a:pt x="43554" y="16007"/>
                </a:lnTo>
                <a:lnTo>
                  <a:pt x="43375" y="15793"/>
                </a:lnTo>
                <a:lnTo>
                  <a:pt x="43232" y="15626"/>
                </a:lnTo>
                <a:lnTo>
                  <a:pt x="43077" y="15436"/>
                </a:lnTo>
                <a:lnTo>
                  <a:pt x="42911" y="15245"/>
                </a:lnTo>
                <a:lnTo>
                  <a:pt x="42756" y="15067"/>
                </a:lnTo>
                <a:lnTo>
                  <a:pt x="42601" y="14876"/>
                </a:lnTo>
                <a:lnTo>
                  <a:pt x="42434" y="14698"/>
                </a:lnTo>
                <a:lnTo>
                  <a:pt x="42268" y="14507"/>
                </a:lnTo>
                <a:lnTo>
                  <a:pt x="42113" y="14329"/>
                </a:lnTo>
                <a:lnTo>
                  <a:pt x="41958" y="14162"/>
                </a:lnTo>
                <a:lnTo>
                  <a:pt x="41780" y="13960"/>
                </a:lnTo>
                <a:cubicBezTo>
                  <a:pt x="41732" y="13912"/>
                  <a:pt x="41672" y="13852"/>
                  <a:pt x="41625" y="13793"/>
                </a:cubicBezTo>
                <a:lnTo>
                  <a:pt x="41482" y="13650"/>
                </a:lnTo>
                <a:lnTo>
                  <a:pt x="41279" y="13436"/>
                </a:lnTo>
                <a:lnTo>
                  <a:pt x="41137" y="13281"/>
                </a:lnTo>
                <a:lnTo>
                  <a:pt x="40994" y="13138"/>
                </a:lnTo>
                <a:cubicBezTo>
                  <a:pt x="40922" y="13055"/>
                  <a:pt x="40851" y="12983"/>
                  <a:pt x="40779" y="12912"/>
                </a:cubicBezTo>
                <a:lnTo>
                  <a:pt x="40637" y="12769"/>
                </a:lnTo>
                <a:cubicBezTo>
                  <a:pt x="40589" y="12721"/>
                  <a:pt x="40553" y="12674"/>
                  <a:pt x="40506" y="12638"/>
                </a:cubicBezTo>
                <a:lnTo>
                  <a:pt x="40279" y="12412"/>
                </a:lnTo>
                <a:lnTo>
                  <a:pt x="40256" y="12376"/>
                </a:lnTo>
                <a:cubicBezTo>
                  <a:pt x="40208" y="12340"/>
                  <a:pt x="40172" y="12293"/>
                  <a:pt x="40125" y="12257"/>
                </a:cubicBezTo>
                <a:lnTo>
                  <a:pt x="40017" y="12150"/>
                </a:lnTo>
                <a:lnTo>
                  <a:pt x="39791" y="11924"/>
                </a:lnTo>
                <a:lnTo>
                  <a:pt x="39672" y="11816"/>
                </a:lnTo>
                <a:lnTo>
                  <a:pt x="39624" y="11769"/>
                </a:lnTo>
                <a:lnTo>
                  <a:pt x="39517" y="11662"/>
                </a:lnTo>
                <a:lnTo>
                  <a:pt x="39279" y="11447"/>
                </a:lnTo>
                <a:lnTo>
                  <a:pt x="39017" y="11185"/>
                </a:lnTo>
                <a:lnTo>
                  <a:pt x="38779" y="10971"/>
                </a:lnTo>
                <a:lnTo>
                  <a:pt x="38577" y="10793"/>
                </a:lnTo>
                <a:lnTo>
                  <a:pt x="38529" y="10745"/>
                </a:lnTo>
                <a:lnTo>
                  <a:pt x="38505" y="10733"/>
                </a:lnTo>
                <a:lnTo>
                  <a:pt x="38267" y="10519"/>
                </a:lnTo>
                <a:lnTo>
                  <a:pt x="38053" y="10328"/>
                </a:lnTo>
                <a:lnTo>
                  <a:pt x="37981" y="10269"/>
                </a:lnTo>
                <a:lnTo>
                  <a:pt x="37755" y="10066"/>
                </a:lnTo>
                <a:lnTo>
                  <a:pt x="37529" y="9876"/>
                </a:lnTo>
                <a:lnTo>
                  <a:pt x="37446" y="9816"/>
                </a:lnTo>
                <a:lnTo>
                  <a:pt x="37243" y="9638"/>
                </a:lnTo>
                <a:lnTo>
                  <a:pt x="36993" y="9435"/>
                </a:lnTo>
                <a:lnTo>
                  <a:pt x="36922" y="9376"/>
                </a:lnTo>
                <a:lnTo>
                  <a:pt x="36719" y="9209"/>
                </a:lnTo>
                <a:lnTo>
                  <a:pt x="36469" y="9007"/>
                </a:lnTo>
                <a:lnTo>
                  <a:pt x="36386" y="8935"/>
                </a:lnTo>
                <a:lnTo>
                  <a:pt x="36195" y="8792"/>
                </a:lnTo>
                <a:lnTo>
                  <a:pt x="35934" y="8590"/>
                </a:lnTo>
                <a:cubicBezTo>
                  <a:pt x="35898" y="8566"/>
                  <a:pt x="35874" y="8542"/>
                  <a:pt x="35838" y="8518"/>
                </a:cubicBezTo>
                <a:lnTo>
                  <a:pt x="35660" y="8387"/>
                </a:lnTo>
                <a:lnTo>
                  <a:pt x="35386" y="8173"/>
                </a:lnTo>
                <a:lnTo>
                  <a:pt x="35291" y="8102"/>
                </a:lnTo>
                <a:lnTo>
                  <a:pt x="35136" y="7983"/>
                </a:lnTo>
                <a:lnTo>
                  <a:pt x="34850" y="7780"/>
                </a:lnTo>
                <a:lnTo>
                  <a:pt x="34767" y="7721"/>
                </a:lnTo>
                <a:lnTo>
                  <a:pt x="34743" y="7709"/>
                </a:lnTo>
                <a:lnTo>
                  <a:pt x="34588" y="7602"/>
                </a:lnTo>
                <a:lnTo>
                  <a:pt x="34314" y="7399"/>
                </a:lnTo>
                <a:lnTo>
                  <a:pt x="34183" y="7304"/>
                </a:lnTo>
                <a:lnTo>
                  <a:pt x="34148" y="7280"/>
                </a:lnTo>
                <a:lnTo>
                  <a:pt x="34124" y="7268"/>
                </a:lnTo>
                <a:lnTo>
                  <a:pt x="34100" y="7256"/>
                </a:lnTo>
                <a:lnTo>
                  <a:pt x="34052" y="7221"/>
                </a:lnTo>
                <a:cubicBezTo>
                  <a:pt x="33957" y="7161"/>
                  <a:pt x="33862" y="7090"/>
                  <a:pt x="33767" y="7030"/>
                </a:cubicBezTo>
                <a:lnTo>
                  <a:pt x="33624" y="6935"/>
                </a:lnTo>
                <a:lnTo>
                  <a:pt x="33505" y="6852"/>
                </a:lnTo>
                <a:lnTo>
                  <a:pt x="33219" y="6673"/>
                </a:lnTo>
                <a:lnTo>
                  <a:pt x="33064" y="6566"/>
                </a:lnTo>
                <a:lnTo>
                  <a:pt x="32945" y="6482"/>
                </a:lnTo>
                <a:lnTo>
                  <a:pt x="32683" y="6316"/>
                </a:lnTo>
                <a:lnTo>
                  <a:pt x="32505" y="6209"/>
                </a:lnTo>
                <a:lnTo>
                  <a:pt x="32385" y="6125"/>
                </a:lnTo>
                <a:lnTo>
                  <a:pt x="32124" y="5971"/>
                </a:lnTo>
                <a:lnTo>
                  <a:pt x="31933" y="5851"/>
                </a:lnTo>
                <a:lnTo>
                  <a:pt x="31814" y="5780"/>
                </a:lnTo>
                <a:lnTo>
                  <a:pt x="31576" y="5637"/>
                </a:lnTo>
                <a:lnTo>
                  <a:pt x="31373" y="5518"/>
                </a:lnTo>
                <a:lnTo>
                  <a:pt x="31254" y="5447"/>
                </a:lnTo>
                <a:cubicBezTo>
                  <a:pt x="31171" y="5399"/>
                  <a:pt x="31100" y="5363"/>
                  <a:pt x="31016" y="5316"/>
                </a:cubicBezTo>
                <a:lnTo>
                  <a:pt x="30802" y="5185"/>
                </a:lnTo>
                <a:cubicBezTo>
                  <a:pt x="30766" y="5161"/>
                  <a:pt x="30719" y="5149"/>
                  <a:pt x="30683" y="5125"/>
                </a:cubicBezTo>
                <a:lnTo>
                  <a:pt x="30457" y="5006"/>
                </a:lnTo>
                <a:lnTo>
                  <a:pt x="30230" y="4875"/>
                </a:lnTo>
                <a:lnTo>
                  <a:pt x="30123" y="4816"/>
                </a:lnTo>
                <a:lnTo>
                  <a:pt x="29909" y="4697"/>
                </a:lnTo>
                <a:lnTo>
                  <a:pt x="29659" y="4566"/>
                </a:lnTo>
                <a:lnTo>
                  <a:pt x="29540" y="4506"/>
                </a:lnTo>
                <a:cubicBezTo>
                  <a:pt x="29480" y="4470"/>
                  <a:pt x="29409" y="4447"/>
                  <a:pt x="29337" y="4411"/>
                </a:cubicBezTo>
                <a:lnTo>
                  <a:pt x="29076" y="4280"/>
                </a:lnTo>
                <a:lnTo>
                  <a:pt x="28945" y="4208"/>
                </a:lnTo>
                <a:lnTo>
                  <a:pt x="28778" y="4125"/>
                </a:lnTo>
                <a:lnTo>
                  <a:pt x="28516" y="3994"/>
                </a:lnTo>
                <a:lnTo>
                  <a:pt x="28397" y="3946"/>
                </a:lnTo>
                <a:lnTo>
                  <a:pt x="28206" y="3851"/>
                </a:lnTo>
                <a:lnTo>
                  <a:pt x="27944" y="3732"/>
                </a:lnTo>
                <a:lnTo>
                  <a:pt x="27825" y="3673"/>
                </a:lnTo>
                <a:lnTo>
                  <a:pt x="27611" y="3577"/>
                </a:lnTo>
                <a:lnTo>
                  <a:pt x="27373" y="3470"/>
                </a:lnTo>
                <a:lnTo>
                  <a:pt x="27242" y="3411"/>
                </a:lnTo>
                <a:lnTo>
                  <a:pt x="27028" y="3315"/>
                </a:lnTo>
                <a:lnTo>
                  <a:pt x="26801" y="3220"/>
                </a:lnTo>
                <a:lnTo>
                  <a:pt x="26659" y="3161"/>
                </a:lnTo>
                <a:lnTo>
                  <a:pt x="26432" y="3065"/>
                </a:lnTo>
                <a:lnTo>
                  <a:pt x="26230" y="2982"/>
                </a:lnTo>
                <a:lnTo>
                  <a:pt x="26063" y="2911"/>
                </a:lnTo>
                <a:lnTo>
                  <a:pt x="25837" y="2827"/>
                </a:lnTo>
                <a:lnTo>
                  <a:pt x="25647" y="2744"/>
                </a:lnTo>
                <a:lnTo>
                  <a:pt x="25480" y="2684"/>
                </a:lnTo>
                <a:lnTo>
                  <a:pt x="25242" y="2589"/>
                </a:lnTo>
                <a:lnTo>
                  <a:pt x="25075" y="2530"/>
                </a:lnTo>
                <a:lnTo>
                  <a:pt x="24885" y="2458"/>
                </a:lnTo>
                <a:lnTo>
                  <a:pt x="24646" y="2375"/>
                </a:lnTo>
                <a:lnTo>
                  <a:pt x="24492" y="2315"/>
                </a:lnTo>
                <a:lnTo>
                  <a:pt x="24301" y="2244"/>
                </a:lnTo>
                <a:lnTo>
                  <a:pt x="24051" y="2161"/>
                </a:lnTo>
                <a:lnTo>
                  <a:pt x="23908" y="2113"/>
                </a:lnTo>
                <a:lnTo>
                  <a:pt x="23706" y="2041"/>
                </a:lnTo>
                <a:cubicBezTo>
                  <a:pt x="23622" y="2018"/>
                  <a:pt x="23539" y="1982"/>
                  <a:pt x="23444" y="1958"/>
                </a:cubicBezTo>
                <a:lnTo>
                  <a:pt x="23325" y="1922"/>
                </a:lnTo>
                <a:lnTo>
                  <a:pt x="23111" y="1851"/>
                </a:lnTo>
                <a:lnTo>
                  <a:pt x="22849" y="1768"/>
                </a:lnTo>
                <a:lnTo>
                  <a:pt x="22741" y="1732"/>
                </a:lnTo>
                <a:lnTo>
                  <a:pt x="22515" y="1660"/>
                </a:lnTo>
                <a:lnTo>
                  <a:pt x="22241" y="1589"/>
                </a:lnTo>
                <a:lnTo>
                  <a:pt x="22158" y="1565"/>
                </a:lnTo>
                <a:lnTo>
                  <a:pt x="21908" y="1494"/>
                </a:lnTo>
                <a:lnTo>
                  <a:pt x="21634" y="1410"/>
                </a:lnTo>
                <a:lnTo>
                  <a:pt x="21563" y="1399"/>
                </a:lnTo>
                <a:lnTo>
                  <a:pt x="21313" y="1327"/>
                </a:lnTo>
                <a:lnTo>
                  <a:pt x="21027" y="1256"/>
                </a:lnTo>
                <a:lnTo>
                  <a:pt x="20979" y="1244"/>
                </a:lnTo>
                <a:lnTo>
                  <a:pt x="20705" y="1172"/>
                </a:lnTo>
                <a:lnTo>
                  <a:pt x="20408" y="1101"/>
                </a:lnTo>
                <a:lnTo>
                  <a:pt x="20384" y="1101"/>
                </a:lnTo>
                <a:lnTo>
                  <a:pt x="20098" y="1029"/>
                </a:lnTo>
                <a:lnTo>
                  <a:pt x="19789" y="958"/>
                </a:lnTo>
                <a:lnTo>
                  <a:pt x="19491" y="898"/>
                </a:lnTo>
                <a:lnTo>
                  <a:pt x="19181" y="827"/>
                </a:lnTo>
                <a:lnTo>
                  <a:pt x="18872" y="768"/>
                </a:lnTo>
                <a:lnTo>
                  <a:pt x="18574" y="708"/>
                </a:lnTo>
                <a:lnTo>
                  <a:pt x="18217" y="648"/>
                </a:lnTo>
                <a:lnTo>
                  <a:pt x="17824" y="577"/>
                </a:lnTo>
                <a:cubicBezTo>
                  <a:pt x="17669" y="553"/>
                  <a:pt x="17526" y="517"/>
                  <a:pt x="17360" y="494"/>
                </a:cubicBezTo>
                <a:lnTo>
                  <a:pt x="17110" y="458"/>
                </a:lnTo>
                <a:lnTo>
                  <a:pt x="16753" y="398"/>
                </a:lnTo>
                <a:lnTo>
                  <a:pt x="16479" y="363"/>
                </a:lnTo>
                <a:lnTo>
                  <a:pt x="16133" y="315"/>
                </a:lnTo>
                <a:lnTo>
                  <a:pt x="15860" y="291"/>
                </a:lnTo>
                <a:lnTo>
                  <a:pt x="15526" y="244"/>
                </a:lnTo>
                <a:lnTo>
                  <a:pt x="15252" y="220"/>
                </a:lnTo>
                <a:lnTo>
                  <a:pt x="14907" y="184"/>
                </a:lnTo>
                <a:lnTo>
                  <a:pt x="14633" y="160"/>
                </a:lnTo>
                <a:cubicBezTo>
                  <a:pt x="14526" y="148"/>
                  <a:pt x="14407" y="136"/>
                  <a:pt x="14288" y="125"/>
                </a:cubicBezTo>
                <a:lnTo>
                  <a:pt x="14026" y="101"/>
                </a:lnTo>
                <a:lnTo>
                  <a:pt x="13800" y="89"/>
                </a:lnTo>
                <a:lnTo>
                  <a:pt x="13693" y="89"/>
                </a:lnTo>
                <a:cubicBezTo>
                  <a:pt x="13550" y="77"/>
                  <a:pt x="13419" y="65"/>
                  <a:pt x="13276" y="65"/>
                </a:cubicBezTo>
                <a:lnTo>
                  <a:pt x="13097" y="65"/>
                </a:lnTo>
                <a:cubicBezTo>
                  <a:pt x="12919" y="53"/>
                  <a:pt x="12740" y="41"/>
                  <a:pt x="12573" y="41"/>
                </a:cubicBezTo>
                <a:lnTo>
                  <a:pt x="12371" y="29"/>
                </a:lnTo>
                <a:cubicBezTo>
                  <a:pt x="12145" y="29"/>
                  <a:pt x="11919" y="17"/>
                  <a:pt x="11704" y="6"/>
                </a:cubicBezTo>
                <a:lnTo>
                  <a:pt x="11681" y="6"/>
                </a:lnTo>
                <a:cubicBezTo>
                  <a:pt x="11466" y="2"/>
                  <a:pt x="11252" y="1"/>
                  <a:pt x="11038"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71" name="Google Shape;2671;p32"/>
          <p:cNvGrpSpPr/>
          <p:nvPr/>
        </p:nvGrpSpPr>
        <p:grpSpPr>
          <a:xfrm rot="1702121" flipH="1">
            <a:off x="-1409092" y="-750648"/>
            <a:ext cx="2877440" cy="2228610"/>
            <a:chOff x="9298389" y="-164681"/>
            <a:chExt cx="3403527" cy="2636070"/>
          </a:xfrm>
        </p:grpSpPr>
        <p:sp>
          <p:nvSpPr>
            <p:cNvPr id="2672" name="Google Shape;2672;p32"/>
            <p:cNvSpPr/>
            <p:nvPr/>
          </p:nvSpPr>
          <p:spPr>
            <a:xfrm rot="-5142096">
              <a:off x="9799889" y="-462995"/>
              <a:ext cx="2400528" cy="3232698"/>
            </a:xfrm>
            <a:custGeom>
              <a:avLst/>
              <a:gdLst/>
              <a:ahLst/>
              <a:cxnLst/>
              <a:rect l="l" t="t" r="r" b="b"/>
              <a:pathLst>
                <a:path w="31088" h="41865" extrusionOk="0">
                  <a:moveTo>
                    <a:pt x="5635" y="0"/>
                  </a:moveTo>
                  <a:cubicBezTo>
                    <a:pt x="5590" y="0"/>
                    <a:pt x="5546" y="1"/>
                    <a:pt x="5501" y="3"/>
                  </a:cubicBezTo>
                  <a:cubicBezTo>
                    <a:pt x="3914" y="65"/>
                    <a:pt x="2419" y="1144"/>
                    <a:pt x="879" y="1144"/>
                  </a:cubicBezTo>
                  <a:cubicBezTo>
                    <a:pt x="662" y="1144"/>
                    <a:pt x="445" y="1123"/>
                    <a:pt x="226" y="1074"/>
                  </a:cubicBezTo>
                  <a:lnTo>
                    <a:pt x="0" y="1062"/>
                  </a:lnTo>
                  <a:lnTo>
                    <a:pt x="0" y="1062"/>
                  </a:lnTo>
                  <a:cubicBezTo>
                    <a:pt x="619" y="1503"/>
                    <a:pt x="786" y="2372"/>
                    <a:pt x="738" y="3134"/>
                  </a:cubicBezTo>
                  <a:cubicBezTo>
                    <a:pt x="679" y="3896"/>
                    <a:pt x="464" y="4658"/>
                    <a:pt x="536" y="5420"/>
                  </a:cubicBezTo>
                  <a:cubicBezTo>
                    <a:pt x="607" y="6182"/>
                    <a:pt x="1083" y="6992"/>
                    <a:pt x="1834" y="7099"/>
                  </a:cubicBezTo>
                  <a:lnTo>
                    <a:pt x="4048" y="5551"/>
                  </a:lnTo>
                  <a:lnTo>
                    <a:pt x="4048" y="5551"/>
                  </a:lnTo>
                  <a:cubicBezTo>
                    <a:pt x="3667" y="6170"/>
                    <a:pt x="3286" y="6789"/>
                    <a:pt x="2905" y="7420"/>
                  </a:cubicBezTo>
                  <a:cubicBezTo>
                    <a:pt x="2762" y="7611"/>
                    <a:pt x="2679" y="7825"/>
                    <a:pt x="2631" y="8063"/>
                  </a:cubicBezTo>
                  <a:cubicBezTo>
                    <a:pt x="2619" y="8337"/>
                    <a:pt x="2679" y="8611"/>
                    <a:pt x="2810" y="8861"/>
                  </a:cubicBezTo>
                  <a:cubicBezTo>
                    <a:pt x="2988" y="9337"/>
                    <a:pt x="3179" y="9801"/>
                    <a:pt x="3369" y="10266"/>
                  </a:cubicBezTo>
                  <a:cubicBezTo>
                    <a:pt x="3405" y="10385"/>
                    <a:pt x="3477" y="10480"/>
                    <a:pt x="3572" y="10551"/>
                  </a:cubicBezTo>
                  <a:cubicBezTo>
                    <a:pt x="3606" y="10568"/>
                    <a:pt x="3641" y="10575"/>
                    <a:pt x="3676" y="10575"/>
                  </a:cubicBezTo>
                  <a:cubicBezTo>
                    <a:pt x="3845" y="10575"/>
                    <a:pt x="4013" y="10402"/>
                    <a:pt x="4131" y="10254"/>
                  </a:cubicBezTo>
                  <a:cubicBezTo>
                    <a:pt x="4751" y="9456"/>
                    <a:pt x="5584" y="8849"/>
                    <a:pt x="6548" y="8527"/>
                  </a:cubicBezTo>
                  <a:lnTo>
                    <a:pt x="6548" y="8527"/>
                  </a:lnTo>
                  <a:cubicBezTo>
                    <a:pt x="5917" y="9325"/>
                    <a:pt x="5274" y="10147"/>
                    <a:pt x="4929" y="11111"/>
                  </a:cubicBezTo>
                  <a:cubicBezTo>
                    <a:pt x="4739" y="11647"/>
                    <a:pt x="4739" y="12373"/>
                    <a:pt x="5108" y="12707"/>
                  </a:cubicBezTo>
                  <a:cubicBezTo>
                    <a:pt x="5191" y="12778"/>
                    <a:pt x="5286" y="12826"/>
                    <a:pt x="5394" y="12861"/>
                  </a:cubicBezTo>
                  <a:cubicBezTo>
                    <a:pt x="5882" y="12290"/>
                    <a:pt x="6382" y="11730"/>
                    <a:pt x="6870" y="11171"/>
                  </a:cubicBezTo>
                  <a:cubicBezTo>
                    <a:pt x="6929" y="11099"/>
                    <a:pt x="6989" y="11028"/>
                    <a:pt x="7049" y="10968"/>
                  </a:cubicBezTo>
                  <a:lnTo>
                    <a:pt x="7049" y="10968"/>
                  </a:lnTo>
                  <a:cubicBezTo>
                    <a:pt x="6989" y="11063"/>
                    <a:pt x="6941" y="11159"/>
                    <a:pt x="6894" y="11266"/>
                  </a:cubicBezTo>
                  <a:cubicBezTo>
                    <a:pt x="6632" y="11814"/>
                    <a:pt x="6406" y="12373"/>
                    <a:pt x="6227" y="12945"/>
                  </a:cubicBezTo>
                  <a:cubicBezTo>
                    <a:pt x="6144" y="13135"/>
                    <a:pt x="6120" y="13338"/>
                    <a:pt x="6144" y="13540"/>
                  </a:cubicBezTo>
                  <a:cubicBezTo>
                    <a:pt x="6263" y="14302"/>
                    <a:pt x="7501" y="14361"/>
                    <a:pt x="7751" y="15076"/>
                  </a:cubicBezTo>
                  <a:cubicBezTo>
                    <a:pt x="8025" y="14564"/>
                    <a:pt x="8489" y="14183"/>
                    <a:pt x="9049" y="14028"/>
                  </a:cubicBezTo>
                  <a:lnTo>
                    <a:pt x="9049" y="14028"/>
                  </a:lnTo>
                  <a:cubicBezTo>
                    <a:pt x="8394" y="14623"/>
                    <a:pt x="8394" y="15814"/>
                    <a:pt x="9073" y="16397"/>
                  </a:cubicBezTo>
                  <a:cubicBezTo>
                    <a:pt x="9370" y="16659"/>
                    <a:pt x="9751" y="16802"/>
                    <a:pt x="10049" y="17052"/>
                  </a:cubicBezTo>
                  <a:cubicBezTo>
                    <a:pt x="10906" y="17755"/>
                    <a:pt x="10918" y="19064"/>
                    <a:pt x="11490" y="20029"/>
                  </a:cubicBezTo>
                  <a:cubicBezTo>
                    <a:pt x="11716" y="20362"/>
                    <a:pt x="11966" y="20696"/>
                    <a:pt x="12228" y="21005"/>
                  </a:cubicBezTo>
                  <a:cubicBezTo>
                    <a:pt x="13049" y="22089"/>
                    <a:pt x="13454" y="23422"/>
                    <a:pt x="13823" y="24732"/>
                  </a:cubicBezTo>
                  <a:cubicBezTo>
                    <a:pt x="13966" y="25232"/>
                    <a:pt x="14109" y="25744"/>
                    <a:pt x="14442" y="26137"/>
                  </a:cubicBezTo>
                  <a:cubicBezTo>
                    <a:pt x="14919" y="26714"/>
                    <a:pt x="15621" y="26908"/>
                    <a:pt x="16377" y="26908"/>
                  </a:cubicBezTo>
                  <a:cubicBezTo>
                    <a:pt x="17055" y="26908"/>
                    <a:pt x="17777" y="26752"/>
                    <a:pt x="18419" y="26577"/>
                  </a:cubicBezTo>
                  <a:lnTo>
                    <a:pt x="18419" y="26577"/>
                  </a:lnTo>
                  <a:cubicBezTo>
                    <a:pt x="17514" y="27280"/>
                    <a:pt x="16609" y="28149"/>
                    <a:pt x="16466" y="29292"/>
                  </a:cubicBezTo>
                  <a:cubicBezTo>
                    <a:pt x="16395" y="29911"/>
                    <a:pt x="16562" y="30542"/>
                    <a:pt x="16800" y="31114"/>
                  </a:cubicBezTo>
                  <a:cubicBezTo>
                    <a:pt x="17550" y="32888"/>
                    <a:pt x="18931" y="34328"/>
                    <a:pt x="20669" y="35138"/>
                  </a:cubicBezTo>
                  <a:cubicBezTo>
                    <a:pt x="21801" y="35650"/>
                    <a:pt x="23019" y="35919"/>
                    <a:pt x="24246" y="35919"/>
                  </a:cubicBezTo>
                  <a:cubicBezTo>
                    <a:pt x="24530" y="35919"/>
                    <a:pt x="24815" y="35905"/>
                    <a:pt x="25098" y="35876"/>
                  </a:cubicBezTo>
                  <a:lnTo>
                    <a:pt x="25098" y="35876"/>
                  </a:lnTo>
                  <a:lnTo>
                    <a:pt x="25015" y="36078"/>
                  </a:lnTo>
                  <a:lnTo>
                    <a:pt x="25265" y="35876"/>
                  </a:lnTo>
                  <a:cubicBezTo>
                    <a:pt x="25860" y="38436"/>
                    <a:pt x="26182" y="40377"/>
                    <a:pt x="26384" y="41865"/>
                  </a:cubicBezTo>
                  <a:lnTo>
                    <a:pt x="26515" y="41853"/>
                  </a:lnTo>
                  <a:cubicBezTo>
                    <a:pt x="26313" y="40365"/>
                    <a:pt x="25991" y="38424"/>
                    <a:pt x="25384" y="35852"/>
                  </a:cubicBezTo>
                  <a:lnTo>
                    <a:pt x="25539" y="35828"/>
                  </a:lnTo>
                  <a:cubicBezTo>
                    <a:pt x="27825" y="35531"/>
                    <a:pt x="29849" y="35495"/>
                    <a:pt x="30444" y="32697"/>
                  </a:cubicBezTo>
                  <a:cubicBezTo>
                    <a:pt x="30635" y="31792"/>
                    <a:pt x="30456" y="30852"/>
                    <a:pt x="30635" y="29947"/>
                  </a:cubicBezTo>
                  <a:lnTo>
                    <a:pt x="30635" y="29947"/>
                  </a:lnTo>
                  <a:cubicBezTo>
                    <a:pt x="30105" y="30607"/>
                    <a:pt x="29316" y="30969"/>
                    <a:pt x="28502" y="30969"/>
                  </a:cubicBezTo>
                  <a:cubicBezTo>
                    <a:pt x="28200" y="30969"/>
                    <a:pt x="27895" y="30919"/>
                    <a:pt x="27599" y="30816"/>
                  </a:cubicBezTo>
                  <a:lnTo>
                    <a:pt x="30611" y="28828"/>
                  </a:lnTo>
                  <a:cubicBezTo>
                    <a:pt x="30801" y="28720"/>
                    <a:pt x="30956" y="28566"/>
                    <a:pt x="31052" y="28375"/>
                  </a:cubicBezTo>
                  <a:cubicBezTo>
                    <a:pt x="31087" y="28173"/>
                    <a:pt x="31063" y="27946"/>
                    <a:pt x="30980" y="27756"/>
                  </a:cubicBezTo>
                  <a:cubicBezTo>
                    <a:pt x="30170" y="25279"/>
                    <a:pt x="29147" y="22874"/>
                    <a:pt x="27932" y="20577"/>
                  </a:cubicBezTo>
                  <a:cubicBezTo>
                    <a:pt x="26730" y="18291"/>
                    <a:pt x="23955" y="14433"/>
                    <a:pt x="23848" y="14242"/>
                  </a:cubicBezTo>
                  <a:cubicBezTo>
                    <a:pt x="22860" y="15004"/>
                    <a:pt x="21967" y="15552"/>
                    <a:pt x="20776" y="15921"/>
                  </a:cubicBezTo>
                  <a:cubicBezTo>
                    <a:pt x="21717" y="14600"/>
                    <a:pt x="21538" y="13695"/>
                    <a:pt x="22646" y="12516"/>
                  </a:cubicBezTo>
                  <a:cubicBezTo>
                    <a:pt x="21550" y="10635"/>
                    <a:pt x="20205" y="8908"/>
                    <a:pt x="18645" y="7373"/>
                  </a:cubicBezTo>
                  <a:cubicBezTo>
                    <a:pt x="18002" y="7992"/>
                    <a:pt x="17300" y="8551"/>
                    <a:pt x="16550" y="9039"/>
                  </a:cubicBezTo>
                  <a:cubicBezTo>
                    <a:pt x="16274" y="9212"/>
                    <a:pt x="15986" y="9373"/>
                    <a:pt x="15677" y="9373"/>
                  </a:cubicBezTo>
                  <a:cubicBezTo>
                    <a:pt x="15667" y="9373"/>
                    <a:pt x="15656" y="9373"/>
                    <a:pt x="15645" y="9373"/>
                  </a:cubicBezTo>
                  <a:cubicBezTo>
                    <a:pt x="15311" y="9361"/>
                    <a:pt x="14978" y="9099"/>
                    <a:pt x="15014" y="8766"/>
                  </a:cubicBezTo>
                  <a:cubicBezTo>
                    <a:pt x="16014" y="8087"/>
                    <a:pt x="16550" y="6896"/>
                    <a:pt x="16419" y="5694"/>
                  </a:cubicBezTo>
                  <a:lnTo>
                    <a:pt x="16419" y="5694"/>
                  </a:lnTo>
                  <a:cubicBezTo>
                    <a:pt x="16133" y="6015"/>
                    <a:pt x="15859" y="6349"/>
                    <a:pt x="15573" y="6670"/>
                  </a:cubicBezTo>
                  <a:cubicBezTo>
                    <a:pt x="15812" y="6075"/>
                    <a:pt x="15609" y="5360"/>
                    <a:pt x="15216" y="4848"/>
                  </a:cubicBezTo>
                  <a:cubicBezTo>
                    <a:pt x="14823" y="4325"/>
                    <a:pt x="14264" y="3967"/>
                    <a:pt x="13728" y="3610"/>
                  </a:cubicBezTo>
                  <a:cubicBezTo>
                    <a:pt x="13281" y="3326"/>
                    <a:pt x="12740" y="3036"/>
                    <a:pt x="12237" y="3036"/>
                  </a:cubicBezTo>
                  <a:cubicBezTo>
                    <a:pt x="12043" y="3036"/>
                    <a:pt x="11855" y="3079"/>
                    <a:pt x="11680" y="3182"/>
                  </a:cubicBezTo>
                  <a:cubicBezTo>
                    <a:pt x="11413" y="3335"/>
                    <a:pt x="11155" y="3622"/>
                    <a:pt x="10876" y="3622"/>
                  </a:cubicBezTo>
                  <a:cubicBezTo>
                    <a:pt x="10831" y="3622"/>
                    <a:pt x="10785" y="3615"/>
                    <a:pt x="10739" y="3598"/>
                  </a:cubicBezTo>
                  <a:cubicBezTo>
                    <a:pt x="10966" y="3146"/>
                    <a:pt x="10799" y="2574"/>
                    <a:pt x="10478" y="2181"/>
                  </a:cubicBezTo>
                  <a:cubicBezTo>
                    <a:pt x="10168" y="1789"/>
                    <a:pt x="9716" y="1538"/>
                    <a:pt x="9275" y="1288"/>
                  </a:cubicBezTo>
                  <a:cubicBezTo>
                    <a:pt x="8136" y="655"/>
                    <a:pt x="6929" y="0"/>
                    <a:pt x="5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32"/>
            <p:cNvSpPr/>
            <p:nvPr/>
          </p:nvSpPr>
          <p:spPr>
            <a:xfrm rot="-5142096">
              <a:off x="10598029" y="408426"/>
              <a:ext cx="1127217" cy="1843406"/>
            </a:xfrm>
            <a:custGeom>
              <a:avLst/>
              <a:gdLst/>
              <a:ahLst/>
              <a:cxnLst/>
              <a:rect l="l" t="t" r="r" b="b"/>
              <a:pathLst>
                <a:path w="14598" h="23873" extrusionOk="0">
                  <a:moveTo>
                    <a:pt x="775" y="1"/>
                  </a:moveTo>
                  <a:cubicBezTo>
                    <a:pt x="513" y="549"/>
                    <a:pt x="287" y="1108"/>
                    <a:pt x="108" y="1692"/>
                  </a:cubicBezTo>
                  <a:cubicBezTo>
                    <a:pt x="25" y="1882"/>
                    <a:pt x="1" y="2085"/>
                    <a:pt x="25" y="2287"/>
                  </a:cubicBezTo>
                  <a:cubicBezTo>
                    <a:pt x="144" y="3037"/>
                    <a:pt x="1382" y="3097"/>
                    <a:pt x="1632" y="3823"/>
                  </a:cubicBezTo>
                  <a:cubicBezTo>
                    <a:pt x="1906" y="3311"/>
                    <a:pt x="2370" y="2918"/>
                    <a:pt x="2930" y="2763"/>
                  </a:cubicBezTo>
                  <a:lnTo>
                    <a:pt x="2930" y="2763"/>
                  </a:lnTo>
                  <a:cubicBezTo>
                    <a:pt x="2275" y="3370"/>
                    <a:pt x="2275" y="4537"/>
                    <a:pt x="2954" y="5133"/>
                  </a:cubicBezTo>
                  <a:cubicBezTo>
                    <a:pt x="3251" y="5394"/>
                    <a:pt x="3632" y="5537"/>
                    <a:pt x="3930" y="5787"/>
                  </a:cubicBezTo>
                  <a:cubicBezTo>
                    <a:pt x="4799" y="6490"/>
                    <a:pt x="4799" y="7811"/>
                    <a:pt x="5371" y="8764"/>
                  </a:cubicBezTo>
                  <a:cubicBezTo>
                    <a:pt x="5597" y="9109"/>
                    <a:pt x="5847" y="9431"/>
                    <a:pt x="6109" y="9752"/>
                  </a:cubicBezTo>
                  <a:cubicBezTo>
                    <a:pt x="6942" y="10836"/>
                    <a:pt x="7335" y="12169"/>
                    <a:pt x="7704" y="13467"/>
                  </a:cubicBezTo>
                  <a:cubicBezTo>
                    <a:pt x="7847" y="13967"/>
                    <a:pt x="7990" y="14479"/>
                    <a:pt x="8323" y="14884"/>
                  </a:cubicBezTo>
                  <a:cubicBezTo>
                    <a:pt x="8798" y="15459"/>
                    <a:pt x="9496" y="15653"/>
                    <a:pt x="10248" y="15653"/>
                  </a:cubicBezTo>
                  <a:cubicBezTo>
                    <a:pt x="10929" y="15653"/>
                    <a:pt x="11655" y="15493"/>
                    <a:pt x="12300" y="15312"/>
                  </a:cubicBezTo>
                  <a:lnTo>
                    <a:pt x="12300" y="15312"/>
                  </a:lnTo>
                  <a:cubicBezTo>
                    <a:pt x="11395" y="16015"/>
                    <a:pt x="10490" y="16896"/>
                    <a:pt x="10347" y="18039"/>
                  </a:cubicBezTo>
                  <a:cubicBezTo>
                    <a:pt x="10276" y="18658"/>
                    <a:pt x="10443" y="19277"/>
                    <a:pt x="10681" y="19861"/>
                  </a:cubicBezTo>
                  <a:cubicBezTo>
                    <a:pt x="11431" y="21635"/>
                    <a:pt x="12812" y="23063"/>
                    <a:pt x="14550" y="23873"/>
                  </a:cubicBezTo>
                  <a:cubicBezTo>
                    <a:pt x="14491" y="23409"/>
                    <a:pt x="14276" y="22980"/>
                    <a:pt x="13931" y="22647"/>
                  </a:cubicBezTo>
                  <a:cubicBezTo>
                    <a:pt x="13717" y="22456"/>
                    <a:pt x="13455" y="22277"/>
                    <a:pt x="13348" y="22004"/>
                  </a:cubicBezTo>
                  <a:cubicBezTo>
                    <a:pt x="13217" y="21635"/>
                    <a:pt x="13443" y="21242"/>
                    <a:pt x="13491" y="20849"/>
                  </a:cubicBezTo>
                  <a:cubicBezTo>
                    <a:pt x="13538" y="20468"/>
                    <a:pt x="13419" y="20075"/>
                    <a:pt x="13455" y="19682"/>
                  </a:cubicBezTo>
                  <a:cubicBezTo>
                    <a:pt x="13514" y="19170"/>
                    <a:pt x="13872" y="18718"/>
                    <a:pt x="14134" y="18277"/>
                  </a:cubicBezTo>
                  <a:cubicBezTo>
                    <a:pt x="14407" y="17825"/>
                    <a:pt x="14598" y="17241"/>
                    <a:pt x="14336" y="16789"/>
                  </a:cubicBezTo>
                  <a:cubicBezTo>
                    <a:pt x="14193" y="16551"/>
                    <a:pt x="13955" y="16384"/>
                    <a:pt x="13836" y="16122"/>
                  </a:cubicBezTo>
                  <a:cubicBezTo>
                    <a:pt x="13550" y="15467"/>
                    <a:pt x="14312" y="14765"/>
                    <a:pt x="14217" y="14038"/>
                  </a:cubicBezTo>
                  <a:lnTo>
                    <a:pt x="14217" y="14038"/>
                  </a:lnTo>
                  <a:cubicBezTo>
                    <a:pt x="14177" y="14042"/>
                    <a:pt x="14137" y="14044"/>
                    <a:pt x="14098" y="14044"/>
                  </a:cubicBezTo>
                  <a:cubicBezTo>
                    <a:pt x="13423" y="14044"/>
                    <a:pt x="12851" y="13480"/>
                    <a:pt x="12502" y="12895"/>
                  </a:cubicBezTo>
                  <a:cubicBezTo>
                    <a:pt x="12121" y="12264"/>
                    <a:pt x="11848" y="11550"/>
                    <a:pt x="11288" y="11086"/>
                  </a:cubicBezTo>
                  <a:cubicBezTo>
                    <a:pt x="10812" y="10705"/>
                    <a:pt x="10204" y="10550"/>
                    <a:pt x="9645" y="10300"/>
                  </a:cubicBezTo>
                  <a:cubicBezTo>
                    <a:pt x="9085" y="10050"/>
                    <a:pt x="8538" y="9645"/>
                    <a:pt x="8419" y="9050"/>
                  </a:cubicBezTo>
                  <a:cubicBezTo>
                    <a:pt x="8288" y="8323"/>
                    <a:pt x="8847" y="7669"/>
                    <a:pt x="9359" y="7145"/>
                  </a:cubicBezTo>
                  <a:cubicBezTo>
                    <a:pt x="8526" y="6657"/>
                    <a:pt x="7776" y="6037"/>
                    <a:pt x="7145" y="5299"/>
                  </a:cubicBezTo>
                  <a:cubicBezTo>
                    <a:pt x="6978" y="5144"/>
                    <a:pt x="6871" y="4942"/>
                    <a:pt x="6811" y="4716"/>
                  </a:cubicBezTo>
                  <a:cubicBezTo>
                    <a:pt x="6740" y="4097"/>
                    <a:pt x="7526" y="3728"/>
                    <a:pt x="7776" y="3156"/>
                  </a:cubicBezTo>
                  <a:cubicBezTo>
                    <a:pt x="7823" y="3073"/>
                    <a:pt x="7823" y="2989"/>
                    <a:pt x="7811" y="2906"/>
                  </a:cubicBezTo>
                  <a:cubicBezTo>
                    <a:pt x="7764" y="2775"/>
                    <a:pt x="7633" y="2716"/>
                    <a:pt x="7514" y="2668"/>
                  </a:cubicBezTo>
                  <a:cubicBezTo>
                    <a:pt x="7014" y="2478"/>
                    <a:pt x="6448" y="2288"/>
                    <a:pt x="5927" y="2288"/>
                  </a:cubicBezTo>
                  <a:cubicBezTo>
                    <a:pt x="5827" y="2288"/>
                    <a:pt x="5728" y="2295"/>
                    <a:pt x="5632" y="2311"/>
                  </a:cubicBezTo>
                  <a:cubicBezTo>
                    <a:pt x="5561" y="2263"/>
                    <a:pt x="5478" y="2227"/>
                    <a:pt x="5382" y="2216"/>
                  </a:cubicBezTo>
                  <a:cubicBezTo>
                    <a:pt x="5168" y="2192"/>
                    <a:pt x="4906" y="2204"/>
                    <a:pt x="4763" y="2061"/>
                  </a:cubicBezTo>
                  <a:cubicBezTo>
                    <a:pt x="4573" y="1870"/>
                    <a:pt x="4668" y="1537"/>
                    <a:pt x="4537" y="1299"/>
                  </a:cubicBezTo>
                  <a:cubicBezTo>
                    <a:pt x="4435" y="1108"/>
                    <a:pt x="4261" y="1042"/>
                    <a:pt x="4055" y="1042"/>
                  </a:cubicBezTo>
                  <a:cubicBezTo>
                    <a:pt x="3736" y="1042"/>
                    <a:pt x="3339" y="1200"/>
                    <a:pt x="3013" y="1287"/>
                  </a:cubicBezTo>
                  <a:cubicBezTo>
                    <a:pt x="2857" y="1330"/>
                    <a:pt x="2699" y="1351"/>
                    <a:pt x="2541" y="1351"/>
                  </a:cubicBezTo>
                  <a:cubicBezTo>
                    <a:pt x="1965" y="1351"/>
                    <a:pt x="1406" y="1071"/>
                    <a:pt x="1060" y="584"/>
                  </a:cubicBezTo>
                  <a:cubicBezTo>
                    <a:pt x="941" y="406"/>
                    <a:pt x="846" y="215"/>
                    <a:pt x="7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4" name="Google Shape;2674;p32"/>
          <p:cNvGrpSpPr/>
          <p:nvPr/>
        </p:nvGrpSpPr>
        <p:grpSpPr>
          <a:xfrm rot="-2052684">
            <a:off x="8443735" y="3653551"/>
            <a:ext cx="1046336" cy="1939290"/>
            <a:chOff x="3321775" y="2146200"/>
            <a:chExt cx="1129175" cy="2092825"/>
          </a:xfrm>
        </p:grpSpPr>
        <p:sp>
          <p:nvSpPr>
            <p:cNvPr id="2675" name="Google Shape;2675;p32"/>
            <p:cNvSpPr/>
            <p:nvPr/>
          </p:nvSpPr>
          <p:spPr>
            <a:xfrm>
              <a:off x="3800450" y="3263300"/>
              <a:ext cx="271050" cy="975725"/>
            </a:xfrm>
            <a:custGeom>
              <a:avLst/>
              <a:gdLst/>
              <a:ahLst/>
              <a:cxnLst/>
              <a:rect l="l" t="t" r="r" b="b"/>
              <a:pathLst>
                <a:path w="10842" h="39029" fill="none" extrusionOk="0">
                  <a:moveTo>
                    <a:pt x="1" y="1"/>
                  </a:moveTo>
                  <a:cubicBezTo>
                    <a:pt x="6939" y="10341"/>
                    <a:pt x="10842" y="21016"/>
                    <a:pt x="7539" y="3902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32"/>
            <p:cNvSpPr/>
            <p:nvPr/>
          </p:nvSpPr>
          <p:spPr>
            <a:xfrm>
              <a:off x="3738750" y="2671200"/>
              <a:ext cx="251875" cy="1567000"/>
            </a:xfrm>
            <a:custGeom>
              <a:avLst/>
              <a:gdLst/>
              <a:ahLst/>
              <a:cxnLst/>
              <a:rect l="l" t="t" r="r" b="b"/>
              <a:pathLst>
                <a:path w="10075" h="62680" fill="none" extrusionOk="0">
                  <a:moveTo>
                    <a:pt x="9841" y="1"/>
                  </a:moveTo>
                  <a:cubicBezTo>
                    <a:pt x="0" y="18114"/>
                    <a:pt x="0" y="41030"/>
                    <a:pt x="10074" y="6267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32"/>
            <p:cNvSpPr/>
            <p:nvPr/>
          </p:nvSpPr>
          <p:spPr>
            <a:xfrm>
              <a:off x="3879675" y="2249025"/>
              <a:ext cx="514550" cy="520725"/>
            </a:xfrm>
            <a:custGeom>
              <a:avLst/>
              <a:gdLst/>
              <a:ahLst/>
              <a:cxnLst/>
              <a:rect l="l" t="t" r="r" b="b"/>
              <a:pathLst>
                <a:path w="20582" h="20829" extrusionOk="0">
                  <a:moveTo>
                    <a:pt x="5326" y="1"/>
                  </a:moveTo>
                  <a:cubicBezTo>
                    <a:pt x="5148" y="1"/>
                    <a:pt x="4980" y="40"/>
                    <a:pt x="4837" y="143"/>
                  </a:cubicBezTo>
                  <a:cubicBezTo>
                    <a:pt x="4237" y="510"/>
                    <a:pt x="4170" y="1344"/>
                    <a:pt x="4170" y="2077"/>
                  </a:cubicBezTo>
                  <a:cubicBezTo>
                    <a:pt x="4137" y="2344"/>
                    <a:pt x="4137" y="2544"/>
                    <a:pt x="4137" y="2711"/>
                  </a:cubicBezTo>
                  <a:lnTo>
                    <a:pt x="4137" y="2878"/>
                  </a:lnTo>
                  <a:cubicBezTo>
                    <a:pt x="4070" y="3078"/>
                    <a:pt x="4070" y="3245"/>
                    <a:pt x="4037" y="3478"/>
                  </a:cubicBezTo>
                  <a:cubicBezTo>
                    <a:pt x="4037" y="3645"/>
                    <a:pt x="4037" y="3745"/>
                    <a:pt x="4003" y="3879"/>
                  </a:cubicBezTo>
                  <a:cubicBezTo>
                    <a:pt x="3870" y="4713"/>
                    <a:pt x="3703" y="5513"/>
                    <a:pt x="3470" y="6314"/>
                  </a:cubicBezTo>
                  <a:cubicBezTo>
                    <a:pt x="3270" y="6881"/>
                    <a:pt x="3036" y="7415"/>
                    <a:pt x="2836" y="8015"/>
                  </a:cubicBezTo>
                  <a:cubicBezTo>
                    <a:pt x="2702" y="8382"/>
                    <a:pt x="2536" y="8749"/>
                    <a:pt x="2369" y="9149"/>
                  </a:cubicBezTo>
                  <a:cubicBezTo>
                    <a:pt x="2135" y="9683"/>
                    <a:pt x="1869" y="10250"/>
                    <a:pt x="1635" y="10817"/>
                  </a:cubicBezTo>
                  <a:cubicBezTo>
                    <a:pt x="834" y="12585"/>
                    <a:pt x="1" y="14520"/>
                    <a:pt x="601" y="16521"/>
                  </a:cubicBezTo>
                  <a:lnTo>
                    <a:pt x="701" y="16888"/>
                  </a:lnTo>
                  <a:cubicBezTo>
                    <a:pt x="801" y="17021"/>
                    <a:pt x="834" y="17088"/>
                    <a:pt x="868" y="17222"/>
                  </a:cubicBezTo>
                  <a:cubicBezTo>
                    <a:pt x="968" y="17322"/>
                    <a:pt x="1001" y="17422"/>
                    <a:pt x="1035" y="17522"/>
                  </a:cubicBezTo>
                  <a:cubicBezTo>
                    <a:pt x="1035" y="17555"/>
                    <a:pt x="1101" y="17555"/>
                    <a:pt x="1101" y="17588"/>
                  </a:cubicBezTo>
                  <a:cubicBezTo>
                    <a:pt x="1135" y="17689"/>
                    <a:pt x="1168" y="17822"/>
                    <a:pt x="1268" y="17889"/>
                  </a:cubicBezTo>
                  <a:cubicBezTo>
                    <a:pt x="1301" y="17989"/>
                    <a:pt x="1368" y="18055"/>
                    <a:pt x="1435" y="18156"/>
                  </a:cubicBezTo>
                  <a:cubicBezTo>
                    <a:pt x="1502" y="18222"/>
                    <a:pt x="1535" y="18322"/>
                    <a:pt x="1635" y="18389"/>
                  </a:cubicBezTo>
                  <a:lnTo>
                    <a:pt x="1668" y="18422"/>
                  </a:lnTo>
                  <a:cubicBezTo>
                    <a:pt x="1802" y="18556"/>
                    <a:pt x="1935" y="18723"/>
                    <a:pt x="2102" y="18856"/>
                  </a:cubicBezTo>
                  <a:cubicBezTo>
                    <a:pt x="2269" y="19023"/>
                    <a:pt x="2369" y="19156"/>
                    <a:pt x="2536" y="19256"/>
                  </a:cubicBezTo>
                  <a:lnTo>
                    <a:pt x="2936" y="19523"/>
                  </a:lnTo>
                  <a:cubicBezTo>
                    <a:pt x="3169" y="19690"/>
                    <a:pt x="3470" y="19857"/>
                    <a:pt x="3770" y="20024"/>
                  </a:cubicBezTo>
                  <a:cubicBezTo>
                    <a:pt x="3837" y="20057"/>
                    <a:pt x="3970" y="20090"/>
                    <a:pt x="4037" y="20157"/>
                  </a:cubicBezTo>
                  <a:lnTo>
                    <a:pt x="4103" y="20157"/>
                  </a:lnTo>
                  <a:cubicBezTo>
                    <a:pt x="4170" y="20190"/>
                    <a:pt x="4304" y="20224"/>
                    <a:pt x="4370" y="20257"/>
                  </a:cubicBezTo>
                  <a:cubicBezTo>
                    <a:pt x="4470" y="20324"/>
                    <a:pt x="4604" y="20357"/>
                    <a:pt x="4671" y="20390"/>
                  </a:cubicBezTo>
                  <a:cubicBezTo>
                    <a:pt x="4771" y="20457"/>
                    <a:pt x="4871" y="20491"/>
                    <a:pt x="4971" y="20524"/>
                  </a:cubicBezTo>
                  <a:cubicBezTo>
                    <a:pt x="5171" y="20557"/>
                    <a:pt x="5438" y="20657"/>
                    <a:pt x="5638" y="20691"/>
                  </a:cubicBezTo>
                  <a:cubicBezTo>
                    <a:pt x="5705" y="20691"/>
                    <a:pt x="5805" y="20724"/>
                    <a:pt x="5871" y="20724"/>
                  </a:cubicBezTo>
                  <a:cubicBezTo>
                    <a:pt x="6227" y="20791"/>
                    <a:pt x="6591" y="20828"/>
                    <a:pt x="6951" y="20828"/>
                  </a:cubicBezTo>
                  <a:cubicBezTo>
                    <a:pt x="7841" y="20828"/>
                    <a:pt x="8709" y="20603"/>
                    <a:pt x="9374" y="20057"/>
                  </a:cubicBezTo>
                  <a:cubicBezTo>
                    <a:pt x="9808" y="19723"/>
                    <a:pt x="10174" y="19356"/>
                    <a:pt x="10508" y="18956"/>
                  </a:cubicBezTo>
                  <a:cubicBezTo>
                    <a:pt x="10541" y="18856"/>
                    <a:pt x="10608" y="18823"/>
                    <a:pt x="10641" y="18789"/>
                  </a:cubicBezTo>
                  <a:cubicBezTo>
                    <a:pt x="11642" y="17488"/>
                    <a:pt x="12376" y="15987"/>
                    <a:pt x="13544" y="14820"/>
                  </a:cubicBezTo>
                  <a:cubicBezTo>
                    <a:pt x="15311" y="13119"/>
                    <a:pt x="17480" y="11884"/>
                    <a:pt x="19615" y="10784"/>
                  </a:cubicBezTo>
                  <a:cubicBezTo>
                    <a:pt x="19615" y="10717"/>
                    <a:pt x="19648" y="10717"/>
                    <a:pt x="19648" y="10717"/>
                  </a:cubicBezTo>
                  <a:cubicBezTo>
                    <a:pt x="20015" y="10550"/>
                    <a:pt x="20448" y="10317"/>
                    <a:pt x="20515" y="9883"/>
                  </a:cubicBezTo>
                  <a:cubicBezTo>
                    <a:pt x="20582" y="9649"/>
                    <a:pt x="20482" y="9349"/>
                    <a:pt x="20382" y="9149"/>
                  </a:cubicBezTo>
                  <a:cubicBezTo>
                    <a:pt x="20215" y="8982"/>
                    <a:pt x="19981" y="8816"/>
                    <a:pt x="19715" y="8715"/>
                  </a:cubicBezTo>
                  <a:cubicBezTo>
                    <a:pt x="19000" y="8442"/>
                    <a:pt x="18232" y="8301"/>
                    <a:pt x="17445" y="8301"/>
                  </a:cubicBezTo>
                  <a:cubicBezTo>
                    <a:pt x="16983" y="8301"/>
                    <a:pt x="16514" y="8350"/>
                    <a:pt x="16045" y="8449"/>
                  </a:cubicBezTo>
                  <a:cubicBezTo>
                    <a:pt x="16179" y="8182"/>
                    <a:pt x="16346" y="7882"/>
                    <a:pt x="16412" y="7648"/>
                  </a:cubicBezTo>
                  <a:cubicBezTo>
                    <a:pt x="16512" y="7448"/>
                    <a:pt x="16579" y="7214"/>
                    <a:pt x="16646" y="7014"/>
                  </a:cubicBezTo>
                  <a:cubicBezTo>
                    <a:pt x="16746" y="6614"/>
                    <a:pt x="16712" y="6147"/>
                    <a:pt x="16579" y="5780"/>
                  </a:cubicBezTo>
                  <a:cubicBezTo>
                    <a:pt x="16512" y="5513"/>
                    <a:pt x="16346" y="5313"/>
                    <a:pt x="16145" y="5146"/>
                  </a:cubicBezTo>
                  <a:cubicBezTo>
                    <a:pt x="15879" y="4933"/>
                    <a:pt x="15505" y="4869"/>
                    <a:pt x="15110" y="4869"/>
                  </a:cubicBezTo>
                  <a:cubicBezTo>
                    <a:pt x="15011" y="4869"/>
                    <a:pt x="14911" y="4873"/>
                    <a:pt x="14811" y="4879"/>
                  </a:cubicBezTo>
                  <a:cubicBezTo>
                    <a:pt x="14511" y="4946"/>
                    <a:pt x="14211" y="4979"/>
                    <a:pt x="13910" y="5113"/>
                  </a:cubicBezTo>
                  <a:cubicBezTo>
                    <a:pt x="13143" y="5380"/>
                    <a:pt x="12409" y="5880"/>
                    <a:pt x="11742" y="6447"/>
                  </a:cubicBezTo>
                  <a:cubicBezTo>
                    <a:pt x="11942" y="6047"/>
                    <a:pt x="12042" y="5647"/>
                    <a:pt x="12143" y="5213"/>
                  </a:cubicBezTo>
                  <a:cubicBezTo>
                    <a:pt x="12209" y="4813"/>
                    <a:pt x="12243" y="4412"/>
                    <a:pt x="12243" y="4045"/>
                  </a:cubicBezTo>
                  <a:cubicBezTo>
                    <a:pt x="12243" y="3278"/>
                    <a:pt x="11942" y="2511"/>
                    <a:pt x="11342" y="2177"/>
                  </a:cubicBezTo>
                  <a:cubicBezTo>
                    <a:pt x="11158" y="2067"/>
                    <a:pt x="10934" y="2018"/>
                    <a:pt x="10703" y="2018"/>
                  </a:cubicBezTo>
                  <a:cubicBezTo>
                    <a:pt x="10514" y="2018"/>
                    <a:pt x="10321" y="2051"/>
                    <a:pt x="10141" y="2111"/>
                  </a:cubicBezTo>
                  <a:cubicBezTo>
                    <a:pt x="9841" y="2177"/>
                    <a:pt x="9541" y="2311"/>
                    <a:pt x="9307" y="2478"/>
                  </a:cubicBezTo>
                  <a:cubicBezTo>
                    <a:pt x="8874" y="2745"/>
                    <a:pt x="8507" y="3111"/>
                    <a:pt x="8140" y="3512"/>
                  </a:cubicBezTo>
                  <a:cubicBezTo>
                    <a:pt x="8073" y="3378"/>
                    <a:pt x="8073" y="3312"/>
                    <a:pt x="8040" y="3178"/>
                  </a:cubicBezTo>
                  <a:cubicBezTo>
                    <a:pt x="7739" y="2144"/>
                    <a:pt x="7206" y="1177"/>
                    <a:pt x="6372" y="476"/>
                  </a:cubicBezTo>
                  <a:cubicBezTo>
                    <a:pt x="6172" y="309"/>
                    <a:pt x="5905" y="143"/>
                    <a:pt x="5671" y="43"/>
                  </a:cubicBezTo>
                  <a:cubicBezTo>
                    <a:pt x="5555" y="17"/>
                    <a:pt x="5439" y="1"/>
                    <a:pt x="5326"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32"/>
            <p:cNvSpPr/>
            <p:nvPr/>
          </p:nvSpPr>
          <p:spPr>
            <a:xfrm>
              <a:off x="4009775" y="2275925"/>
              <a:ext cx="406975" cy="389475"/>
            </a:xfrm>
            <a:custGeom>
              <a:avLst/>
              <a:gdLst/>
              <a:ahLst/>
              <a:cxnLst/>
              <a:rect l="l" t="t" r="r" b="b"/>
              <a:pathLst>
                <a:path w="16279" h="15579" fill="none" extrusionOk="0">
                  <a:moveTo>
                    <a:pt x="0" y="15578"/>
                  </a:moveTo>
                  <a:cubicBezTo>
                    <a:pt x="2836" y="9040"/>
                    <a:pt x="9807" y="2102"/>
                    <a:pt x="16279"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32"/>
            <p:cNvSpPr/>
            <p:nvPr/>
          </p:nvSpPr>
          <p:spPr>
            <a:xfrm>
              <a:off x="4405875" y="2251000"/>
              <a:ext cx="35050" cy="49050"/>
            </a:xfrm>
            <a:custGeom>
              <a:avLst/>
              <a:gdLst/>
              <a:ahLst/>
              <a:cxnLst/>
              <a:rect l="l" t="t" r="r" b="b"/>
              <a:pathLst>
                <a:path w="1402" h="1962" extrusionOk="0">
                  <a:moveTo>
                    <a:pt x="558" y="1"/>
                  </a:moveTo>
                  <a:cubicBezTo>
                    <a:pt x="516" y="1"/>
                    <a:pt x="474" y="10"/>
                    <a:pt x="435" y="30"/>
                  </a:cubicBezTo>
                  <a:cubicBezTo>
                    <a:pt x="134" y="130"/>
                    <a:pt x="1" y="631"/>
                    <a:pt x="168" y="1198"/>
                  </a:cubicBezTo>
                  <a:cubicBezTo>
                    <a:pt x="310" y="1652"/>
                    <a:pt x="572" y="1961"/>
                    <a:pt x="832" y="1961"/>
                  </a:cubicBezTo>
                  <a:cubicBezTo>
                    <a:pt x="878" y="1961"/>
                    <a:pt x="923" y="1952"/>
                    <a:pt x="968" y="1932"/>
                  </a:cubicBezTo>
                  <a:cubicBezTo>
                    <a:pt x="1268" y="1832"/>
                    <a:pt x="1402" y="1298"/>
                    <a:pt x="1202" y="764"/>
                  </a:cubicBezTo>
                  <a:cubicBezTo>
                    <a:pt x="1060" y="310"/>
                    <a:pt x="797" y="1"/>
                    <a:pt x="55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32"/>
            <p:cNvSpPr/>
            <p:nvPr/>
          </p:nvSpPr>
          <p:spPr>
            <a:xfrm>
              <a:off x="3996425" y="2243400"/>
              <a:ext cx="320250" cy="419500"/>
            </a:xfrm>
            <a:custGeom>
              <a:avLst/>
              <a:gdLst/>
              <a:ahLst/>
              <a:cxnLst/>
              <a:rect l="l" t="t" r="r" b="b"/>
              <a:pathLst>
                <a:path w="12810" h="16780" fill="none" extrusionOk="0">
                  <a:moveTo>
                    <a:pt x="1" y="16779"/>
                  </a:moveTo>
                  <a:cubicBezTo>
                    <a:pt x="4837" y="7506"/>
                    <a:pt x="9341" y="2736"/>
                    <a:pt x="12810"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32"/>
            <p:cNvSpPr/>
            <p:nvPr/>
          </p:nvSpPr>
          <p:spPr>
            <a:xfrm>
              <a:off x="4301650" y="2218100"/>
              <a:ext cx="40875" cy="43950"/>
            </a:xfrm>
            <a:custGeom>
              <a:avLst/>
              <a:gdLst/>
              <a:ahLst/>
              <a:cxnLst/>
              <a:rect l="l" t="t" r="r" b="b"/>
              <a:pathLst>
                <a:path w="1635" h="1758" extrusionOk="0">
                  <a:moveTo>
                    <a:pt x="489" y="1"/>
                  </a:moveTo>
                  <a:cubicBezTo>
                    <a:pt x="405" y="1"/>
                    <a:pt x="329" y="26"/>
                    <a:pt x="267" y="79"/>
                  </a:cubicBezTo>
                  <a:cubicBezTo>
                    <a:pt x="0" y="279"/>
                    <a:pt x="100" y="779"/>
                    <a:pt x="367" y="1246"/>
                  </a:cubicBezTo>
                  <a:cubicBezTo>
                    <a:pt x="637" y="1565"/>
                    <a:pt x="925" y="1758"/>
                    <a:pt x="1164" y="1758"/>
                  </a:cubicBezTo>
                  <a:cubicBezTo>
                    <a:pt x="1251" y="1758"/>
                    <a:pt x="1331" y="1733"/>
                    <a:pt x="1401" y="1680"/>
                  </a:cubicBezTo>
                  <a:cubicBezTo>
                    <a:pt x="1635" y="1446"/>
                    <a:pt x="1601" y="946"/>
                    <a:pt x="1268" y="512"/>
                  </a:cubicBezTo>
                  <a:cubicBezTo>
                    <a:pt x="1022" y="193"/>
                    <a:pt x="723" y="1"/>
                    <a:pt x="48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32"/>
            <p:cNvSpPr/>
            <p:nvPr/>
          </p:nvSpPr>
          <p:spPr>
            <a:xfrm>
              <a:off x="4009775" y="2404350"/>
              <a:ext cx="420325" cy="261050"/>
            </a:xfrm>
            <a:custGeom>
              <a:avLst/>
              <a:gdLst/>
              <a:ahLst/>
              <a:cxnLst/>
              <a:rect l="l" t="t" r="r" b="b"/>
              <a:pathLst>
                <a:path w="16813" h="10442" fill="none" extrusionOk="0">
                  <a:moveTo>
                    <a:pt x="0" y="10441"/>
                  </a:moveTo>
                  <a:cubicBezTo>
                    <a:pt x="3970" y="4471"/>
                    <a:pt x="10241" y="701"/>
                    <a:pt x="16812"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32"/>
            <p:cNvSpPr/>
            <p:nvPr/>
          </p:nvSpPr>
          <p:spPr>
            <a:xfrm>
              <a:off x="4422575" y="2380825"/>
              <a:ext cx="28375" cy="51125"/>
            </a:xfrm>
            <a:custGeom>
              <a:avLst/>
              <a:gdLst/>
              <a:ahLst/>
              <a:cxnLst/>
              <a:rect l="l" t="t" r="r" b="b"/>
              <a:pathLst>
                <a:path w="1135" h="2045" extrusionOk="0">
                  <a:moveTo>
                    <a:pt x="562" y="1"/>
                  </a:moveTo>
                  <a:cubicBezTo>
                    <a:pt x="542" y="1"/>
                    <a:pt x="521" y="3"/>
                    <a:pt x="500" y="8"/>
                  </a:cubicBezTo>
                  <a:cubicBezTo>
                    <a:pt x="234" y="41"/>
                    <a:pt x="0" y="541"/>
                    <a:pt x="67" y="1108"/>
                  </a:cubicBezTo>
                  <a:cubicBezTo>
                    <a:pt x="99" y="1653"/>
                    <a:pt x="377" y="2044"/>
                    <a:pt x="636" y="2044"/>
                  </a:cubicBezTo>
                  <a:cubicBezTo>
                    <a:pt x="646" y="2044"/>
                    <a:pt x="657" y="2044"/>
                    <a:pt x="667" y="2042"/>
                  </a:cubicBezTo>
                  <a:cubicBezTo>
                    <a:pt x="967" y="1942"/>
                    <a:pt x="1134" y="1442"/>
                    <a:pt x="1134" y="908"/>
                  </a:cubicBezTo>
                  <a:cubicBezTo>
                    <a:pt x="1103" y="411"/>
                    <a:pt x="840" y="1"/>
                    <a:pt x="56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32"/>
            <p:cNvSpPr/>
            <p:nvPr/>
          </p:nvSpPr>
          <p:spPr>
            <a:xfrm>
              <a:off x="3953050" y="2168350"/>
              <a:ext cx="145975" cy="455350"/>
            </a:xfrm>
            <a:custGeom>
              <a:avLst/>
              <a:gdLst/>
              <a:ahLst/>
              <a:cxnLst/>
              <a:rect l="l" t="t" r="r" b="b"/>
              <a:pathLst>
                <a:path w="5839" h="18214" fill="none" extrusionOk="0">
                  <a:moveTo>
                    <a:pt x="1" y="18214"/>
                  </a:moveTo>
                  <a:cubicBezTo>
                    <a:pt x="4437" y="12543"/>
                    <a:pt x="5838" y="6572"/>
                    <a:pt x="4604"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32"/>
            <p:cNvSpPr/>
            <p:nvPr/>
          </p:nvSpPr>
          <p:spPr>
            <a:xfrm>
              <a:off x="4041450" y="2146200"/>
              <a:ext cx="50075" cy="29300"/>
            </a:xfrm>
            <a:custGeom>
              <a:avLst/>
              <a:gdLst/>
              <a:ahLst/>
              <a:cxnLst/>
              <a:rect l="l" t="t" r="r" b="b"/>
              <a:pathLst>
                <a:path w="2003" h="1172" extrusionOk="0">
                  <a:moveTo>
                    <a:pt x="1324" y="0"/>
                  </a:moveTo>
                  <a:cubicBezTo>
                    <a:pt x="1196" y="0"/>
                    <a:pt x="1053" y="17"/>
                    <a:pt x="901" y="53"/>
                  </a:cubicBezTo>
                  <a:cubicBezTo>
                    <a:pt x="368" y="186"/>
                    <a:pt x="1" y="553"/>
                    <a:pt x="1" y="820"/>
                  </a:cubicBezTo>
                  <a:cubicBezTo>
                    <a:pt x="25" y="1041"/>
                    <a:pt x="286" y="1172"/>
                    <a:pt x="634" y="1172"/>
                  </a:cubicBezTo>
                  <a:cubicBezTo>
                    <a:pt x="759" y="1172"/>
                    <a:pt x="895" y="1155"/>
                    <a:pt x="1035" y="1120"/>
                  </a:cubicBezTo>
                  <a:cubicBezTo>
                    <a:pt x="1569" y="987"/>
                    <a:pt x="2002" y="620"/>
                    <a:pt x="1969" y="320"/>
                  </a:cubicBezTo>
                  <a:cubicBezTo>
                    <a:pt x="1920" y="124"/>
                    <a:pt x="1675" y="0"/>
                    <a:pt x="132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32"/>
            <p:cNvSpPr/>
            <p:nvPr/>
          </p:nvSpPr>
          <p:spPr>
            <a:xfrm>
              <a:off x="4009775" y="2373500"/>
              <a:ext cx="316900" cy="291900"/>
            </a:xfrm>
            <a:custGeom>
              <a:avLst/>
              <a:gdLst/>
              <a:ahLst/>
              <a:cxnLst/>
              <a:rect l="l" t="t" r="r" b="b"/>
              <a:pathLst>
                <a:path w="12676" h="11676" fill="none" extrusionOk="0">
                  <a:moveTo>
                    <a:pt x="0" y="11675"/>
                  </a:moveTo>
                  <a:cubicBezTo>
                    <a:pt x="3836" y="5404"/>
                    <a:pt x="7672" y="2502"/>
                    <a:pt x="12676" y="0"/>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32"/>
            <p:cNvSpPr/>
            <p:nvPr/>
          </p:nvSpPr>
          <p:spPr>
            <a:xfrm>
              <a:off x="4316650" y="2348575"/>
              <a:ext cx="34225" cy="48200"/>
            </a:xfrm>
            <a:custGeom>
              <a:avLst/>
              <a:gdLst/>
              <a:ahLst/>
              <a:cxnLst/>
              <a:rect l="l" t="t" r="r" b="b"/>
              <a:pathLst>
                <a:path w="1369" h="1928" extrusionOk="0">
                  <a:moveTo>
                    <a:pt x="460" y="1"/>
                  </a:moveTo>
                  <a:cubicBezTo>
                    <a:pt x="417" y="1"/>
                    <a:pt x="374" y="10"/>
                    <a:pt x="334" y="30"/>
                  </a:cubicBezTo>
                  <a:cubicBezTo>
                    <a:pt x="67" y="164"/>
                    <a:pt x="1" y="664"/>
                    <a:pt x="167" y="1198"/>
                  </a:cubicBezTo>
                  <a:cubicBezTo>
                    <a:pt x="338" y="1623"/>
                    <a:pt x="604" y="1928"/>
                    <a:pt x="865" y="1928"/>
                  </a:cubicBezTo>
                  <a:cubicBezTo>
                    <a:pt x="911" y="1928"/>
                    <a:pt x="956" y="1918"/>
                    <a:pt x="1001" y="1898"/>
                  </a:cubicBezTo>
                  <a:cubicBezTo>
                    <a:pt x="1302" y="1798"/>
                    <a:pt x="1368" y="1231"/>
                    <a:pt x="1168" y="731"/>
                  </a:cubicBezTo>
                  <a:cubicBezTo>
                    <a:pt x="998" y="305"/>
                    <a:pt x="707" y="1"/>
                    <a:pt x="46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32"/>
            <p:cNvSpPr/>
            <p:nvPr/>
          </p:nvSpPr>
          <p:spPr>
            <a:xfrm>
              <a:off x="3953050" y="2225900"/>
              <a:ext cx="184325" cy="397800"/>
            </a:xfrm>
            <a:custGeom>
              <a:avLst/>
              <a:gdLst/>
              <a:ahLst/>
              <a:cxnLst/>
              <a:rect l="l" t="t" r="r" b="b"/>
              <a:pathLst>
                <a:path w="7373" h="15912" fill="none" extrusionOk="0">
                  <a:moveTo>
                    <a:pt x="1" y="15912"/>
                  </a:moveTo>
                  <a:cubicBezTo>
                    <a:pt x="5572" y="11475"/>
                    <a:pt x="6772" y="6905"/>
                    <a:pt x="7373" y="0"/>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32"/>
            <p:cNvSpPr/>
            <p:nvPr/>
          </p:nvSpPr>
          <p:spPr>
            <a:xfrm>
              <a:off x="4111500" y="2203375"/>
              <a:ext cx="49225" cy="28375"/>
            </a:xfrm>
            <a:custGeom>
              <a:avLst/>
              <a:gdLst/>
              <a:ahLst/>
              <a:cxnLst/>
              <a:rect l="l" t="t" r="r" b="b"/>
              <a:pathLst>
                <a:path w="1969" h="1135" extrusionOk="0">
                  <a:moveTo>
                    <a:pt x="1068" y="1"/>
                  </a:moveTo>
                  <a:cubicBezTo>
                    <a:pt x="568" y="34"/>
                    <a:pt x="68" y="267"/>
                    <a:pt x="34" y="534"/>
                  </a:cubicBezTo>
                  <a:cubicBezTo>
                    <a:pt x="1" y="835"/>
                    <a:pt x="401" y="1135"/>
                    <a:pt x="901" y="1135"/>
                  </a:cubicBezTo>
                  <a:cubicBezTo>
                    <a:pt x="1435" y="1135"/>
                    <a:pt x="1902" y="901"/>
                    <a:pt x="1936" y="568"/>
                  </a:cubicBezTo>
                  <a:cubicBezTo>
                    <a:pt x="1969" y="301"/>
                    <a:pt x="1569" y="1"/>
                    <a:pt x="106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32"/>
            <p:cNvSpPr/>
            <p:nvPr/>
          </p:nvSpPr>
          <p:spPr>
            <a:xfrm>
              <a:off x="3943050" y="2514700"/>
              <a:ext cx="427000" cy="255050"/>
            </a:xfrm>
            <a:custGeom>
              <a:avLst/>
              <a:gdLst/>
              <a:ahLst/>
              <a:cxnLst/>
              <a:rect l="l" t="t" r="r" b="b"/>
              <a:pathLst>
                <a:path w="17080" h="10202" extrusionOk="0">
                  <a:moveTo>
                    <a:pt x="14869" y="1"/>
                  </a:moveTo>
                  <a:cubicBezTo>
                    <a:pt x="10466" y="1"/>
                    <a:pt x="6766" y="1789"/>
                    <a:pt x="5505" y="2592"/>
                  </a:cubicBezTo>
                  <a:cubicBezTo>
                    <a:pt x="5471" y="2592"/>
                    <a:pt x="5471" y="2625"/>
                    <a:pt x="5438" y="2625"/>
                  </a:cubicBezTo>
                  <a:lnTo>
                    <a:pt x="5405" y="2692"/>
                  </a:lnTo>
                  <a:cubicBezTo>
                    <a:pt x="5238" y="2758"/>
                    <a:pt x="5104" y="2892"/>
                    <a:pt x="4971" y="2959"/>
                  </a:cubicBezTo>
                  <a:cubicBezTo>
                    <a:pt x="4837" y="3059"/>
                    <a:pt x="4671" y="3192"/>
                    <a:pt x="4571" y="3259"/>
                  </a:cubicBezTo>
                  <a:cubicBezTo>
                    <a:pt x="4270" y="3526"/>
                    <a:pt x="4004" y="3726"/>
                    <a:pt x="3737" y="3959"/>
                  </a:cubicBezTo>
                  <a:cubicBezTo>
                    <a:pt x="3403" y="4260"/>
                    <a:pt x="3003" y="4593"/>
                    <a:pt x="2669" y="4960"/>
                  </a:cubicBezTo>
                  <a:cubicBezTo>
                    <a:pt x="1635" y="6061"/>
                    <a:pt x="735" y="7295"/>
                    <a:pt x="1" y="8629"/>
                  </a:cubicBezTo>
                  <a:lnTo>
                    <a:pt x="401" y="8896"/>
                  </a:lnTo>
                  <a:cubicBezTo>
                    <a:pt x="634" y="9063"/>
                    <a:pt x="935" y="9230"/>
                    <a:pt x="1235" y="9397"/>
                  </a:cubicBezTo>
                  <a:cubicBezTo>
                    <a:pt x="1302" y="9430"/>
                    <a:pt x="1435" y="9463"/>
                    <a:pt x="1502" y="9530"/>
                  </a:cubicBezTo>
                  <a:lnTo>
                    <a:pt x="1568" y="9530"/>
                  </a:lnTo>
                  <a:cubicBezTo>
                    <a:pt x="1635" y="9563"/>
                    <a:pt x="1769" y="9597"/>
                    <a:pt x="1835" y="9630"/>
                  </a:cubicBezTo>
                  <a:cubicBezTo>
                    <a:pt x="1935" y="9697"/>
                    <a:pt x="2069" y="9730"/>
                    <a:pt x="2136" y="9763"/>
                  </a:cubicBezTo>
                  <a:cubicBezTo>
                    <a:pt x="2236" y="9830"/>
                    <a:pt x="2336" y="9864"/>
                    <a:pt x="2436" y="9897"/>
                  </a:cubicBezTo>
                  <a:cubicBezTo>
                    <a:pt x="2636" y="9930"/>
                    <a:pt x="2903" y="10030"/>
                    <a:pt x="3103" y="10064"/>
                  </a:cubicBezTo>
                  <a:cubicBezTo>
                    <a:pt x="3170" y="10064"/>
                    <a:pt x="3270" y="10097"/>
                    <a:pt x="3336" y="10097"/>
                  </a:cubicBezTo>
                  <a:cubicBezTo>
                    <a:pt x="3692" y="10164"/>
                    <a:pt x="4056" y="10201"/>
                    <a:pt x="4416" y="10201"/>
                  </a:cubicBezTo>
                  <a:cubicBezTo>
                    <a:pt x="5306" y="10201"/>
                    <a:pt x="6174" y="9976"/>
                    <a:pt x="6839" y="9430"/>
                  </a:cubicBezTo>
                  <a:cubicBezTo>
                    <a:pt x="7273" y="9096"/>
                    <a:pt x="7639" y="8729"/>
                    <a:pt x="7973" y="8329"/>
                  </a:cubicBezTo>
                  <a:cubicBezTo>
                    <a:pt x="8006" y="8229"/>
                    <a:pt x="8073" y="8196"/>
                    <a:pt x="8106" y="8162"/>
                  </a:cubicBezTo>
                  <a:cubicBezTo>
                    <a:pt x="9107" y="6861"/>
                    <a:pt x="9841" y="5360"/>
                    <a:pt x="11009" y="4193"/>
                  </a:cubicBezTo>
                  <a:cubicBezTo>
                    <a:pt x="12776" y="2492"/>
                    <a:pt x="14945" y="1257"/>
                    <a:pt x="17080" y="157"/>
                  </a:cubicBezTo>
                  <a:cubicBezTo>
                    <a:pt x="16329" y="49"/>
                    <a:pt x="15590" y="1"/>
                    <a:pt x="148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32"/>
            <p:cNvSpPr/>
            <p:nvPr/>
          </p:nvSpPr>
          <p:spPr>
            <a:xfrm>
              <a:off x="3880500" y="2301775"/>
              <a:ext cx="265225" cy="467975"/>
            </a:xfrm>
            <a:custGeom>
              <a:avLst/>
              <a:gdLst/>
              <a:ahLst/>
              <a:cxnLst/>
              <a:rect l="l" t="t" r="r" b="b"/>
              <a:pathLst>
                <a:path w="10609" h="18719" extrusionOk="0">
                  <a:moveTo>
                    <a:pt x="4171" y="1"/>
                  </a:moveTo>
                  <a:cubicBezTo>
                    <a:pt x="4137" y="234"/>
                    <a:pt x="4137" y="434"/>
                    <a:pt x="4137" y="601"/>
                  </a:cubicBezTo>
                  <a:lnTo>
                    <a:pt x="4137" y="768"/>
                  </a:lnTo>
                  <a:cubicBezTo>
                    <a:pt x="4104" y="1001"/>
                    <a:pt x="4104" y="1202"/>
                    <a:pt x="4037" y="1368"/>
                  </a:cubicBezTo>
                  <a:cubicBezTo>
                    <a:pt x="4037" y="1535"/>
                    <a:pt x="4037" y="1635"/>
                    <a:pt x="4004" y="1769"/>
                  </a:cubicBezTo>
                  <a:cubicBezTo>
                    <a:pt x="3870" y="2603"/>
                    <a:pt x="3704" y="3403"/>
                    <a:pt x="3470" y="4204"/>
                  </a:cubicBezTo>
                  <a:cubicBezTo>
                    <a:pt x="3270" y="4771"/>
                    <a:pt x="3036" y="5338"/>
                    <a:pt x="2836" y="5905"/>
                  </a:cubicBezTo>
                  <a:cubicBezTo>
                    <a:pt x="2736" y="6272"/>
                    <a:pt x="2569" y="6672"/>
                    <a:pt x="2403" y="7039"/>
                  </a:cubicBezTo>
                  <a:cubicBezTo>
                    <a:pt x="2136" y="7573"/>
                    <a:pt x="1902" y="8140"/>
                    <a:pt x="1635" y="8707"/>
                  </a:cubicBezTo>
                  <a:cubicBezTo>
                    <a:pt x="835" y="10508"/>
                    <a:pt x="1" y="12410"/>
                    <a:pt x="601" y="14411"/>
                  </a:cubicBezTo>
                  <a:lnTo>
                    <a:pt x="735" y="14778"/>
                  </a:lnTo>
                  <a:cubicBezTo>
                    <a:pt x="801" y="14911"/>
                    <a:pt x="835" y="14978"/>
                    <a:pt x="902" y="15112"/>
                  </a:cubicBezTo>
                  <a:cubicBezTo>
                    <a:pt x="968" y="15212"/>
                    <a:pt x="1002" y="15312"/>
                    <a:pt x="1068" y="15412"/>
                  </a:cubicBezTo>
                  <a:cubicBezTo>
                    <a:pt x="1068" y="15445"/>
                    <a:pt x="1102" y="15445"/>
                    <a:pt x="1102" y="15478"/>
                  </a:cubicBezTo>
                  <a:cubicBezTo>
                    <a:pt x="1135" y="15579"/>
                    <a:pt x="1168" y="15712"/>
                    <a:pt x="1268" y="15779"/>
                  </a:cubicBezTo>
                  <a:cubicBezTo>
                    <a:pt x="1302" y="15879"/>
                    <a:pt x="1402" y="15945"/>
                    <a:pt x="1435" y="16046"/>
                  </a:cubicBezTo>
                  <a:cubicBezTo>
                    <a:pt x="1502" y="16112"/>
                    <a:pt x="1569" y="16212"/>
                    <a:pt x="1635" y="16279"/>
                  </a:cubicBezTo>
                  <a:lnTo>
                    <a:pt x="1669" y="16346"/>
                  </a:lnTo>
                  <a:cubicBezTo>
                    <a:pt x="1802" y="16446"/>
                    <a:pt x="1936" y="16613"/>
                    <a:pt x="2102" y="16746"/>
                  </a:cubicBezTo>
                  <a:cubicBezTo>
                    <a:pt x="2236" y="16879"/>
                    <a:pt x="2403" y="16980"/>
                    <a:pt x="2569" y="17113"/>
                  </a:cubicBezTo>
                  <a:lnTo>
                    <a:pt x="2636" y="17213"/>
                  </a:lnTo>
                  <a:cubicBezTo>
                    <a:pt x="2736" y="17280"/>
                    <a:pt x="2803" y="17313"/>
                    <a:pt x="2903" y="17413"/>
                  </a:cubicBezTo>
                  <a:cubicBezTo>
                    <a:pt x="3136" y="17580"/>
                    <a:pt x="3437" y="17747"/>
                    <a:pt x="3737" y="17914"/>
                  </a:cubicBezTo>
                  <a:cubicBezTo>
                    <a:pt x="3804" y="17947"/>
                    <a:pt x="3937" y="17980"/>
                    <a:pt x="4004" y="18047"/>
                  </a:cubicBezTo>
                  <a:lnTo>
                    <a:pt x="4070" y="18047"/>
                  </a:lnTo>
                  <a:cubicBezTo>
                    <a:pt x="4137" y="18080"/>
                    <a:pt x="4271" y="18114"/>
                    <a:pt x="4337" y="18147"/>
                  </a:cubicBezTo>
                  <a:cubicBezTo>
                    <a:pt x="4437" y="18214"/>
                    <a:pt x="4571" y="18247"/>
                    <a:pt x="4638" y="18280"/>
                  </a:cubicBezTo>
                  <a:cubicBezTo>
                    <a:pt x="4738" y="18347"/>
                    <a:pt x="4838" y="18381"/>
                    <a:pt x="4938" y="18414"/>
                  </a:cubicBezTo>
                  <a:cubicBezTo>
                    <a:pt x="5138" y="18447"/>
                    <a:pt x="5405" y="18547"/>
                    <a:pt x="5605" y="18581"/>
                  </a:cubicBezTo>
                  <a:cubicBezTo>
                    <a:pt x="5672" y="18581"/>
                    <a:pt x="5772" y="18614"/>
                    <a:pt x="5838" y="18614"/>
                  </a:cubicBezTo>
                  <a:cubicBezTo>
                    <a:pt x="6194" y="18681"/>
                    <a:pt x="6558" y="18718"/>
                    <a:pt x="6918" y="18718"/>
                  </a:cubicBezTo>
                  <a:cubicBezTo>
                    <a:pt x="7808" y="18718"/>
                    <a:pt x="8676" y="18493"/>
                    <a:pt x="9341" y="17947"/>
                  </a:cubicBezTo>
                  <a:cubicBezTo>
                    <a:pt x="9775" y="17613"/>
                    <a:pt x="10141" y="17246"/>
                    <a:pt x="10475" y="16846"/>
                  </a:cubicBezTo>
                  <a:cubicBezTo>
                    <a:pt x="10508" y="16746"/>
                    <a:pt x="10575" y="16713"/>
                    <a:pt x="10608" y="16679"/>
                  </a:cubicBezTo>
                  <a:cubicBezTo>
                    <a:pt x="10575" y="15545"/>
                    <a:pt x="10075" y="14511"/>
                    <a:pt x="9541" y="13444"/>
                  </a:cubicBezTo>
                  <a:cubicBezTo>
                    <a:pt x="9107" y="12710"/>
                    <a:pt x="8540" y="11909"/>
                    <a:pt x="8173" y="11075"/>
                  </a:cubicBezTo>
                  <a:cubicBezTo>
                    <a:pt x="8140" y="11042"/>
                    <a:pt x="8140" y="11042"/>
                    <a:pt x="8140" y="11009"/>
                  </a:cubicBezTo>
                  <a:lnTo>
                    <a:pt x="8140" y="10942"/>
                  </a:lnTo>
                  <a:cubicBezTo>
                    <a:pt x="8107" y="10875"/>
                    <a:pt x="8040" y="10742"/>
                    <a:pt x="8007" y="10608"/>
                  </a:cubicBezTo>
                  <a:cubicBezTo>
                    <a:pt x="7973" y="10508"/>
                    <a:pt x="7940" y="10375"/>
                    <a:pt x="7873" y="10208"/>
                  </a:cubicBezTo>
                  <a:cubicBezTo>
                    <a:pt x="7873" y="10175"/>
                    <a:pt x="7840" y="10075"/>
                    <a:pt x="7840" y="10008"/>
                  </a:cubicBezTo>
                  <a:cubicBezTo>
                    <a:pt x="7806" y="9708"/>
                    <a:pt x="7773" y="9441"/>
                    <a:pt x="7773" y="9174"/>
                  </a:cubicBezTo>
                  <a:cubicBezTo>
                    <a:pt x="7706" y="8640"/>
                    <a:pt x="7706" y="8140"/>
                    <a:pt x="7706" y="7673"/>
                  </a:cubicBezTo>
                  <a:cubicBezTo>
                    <a:pt x="7673" y="6706"/>
                    <a:pt x="7640" y="5705"/>
                    <a:pt x="7306" y="4771"/>
                  </a:cubicBezTo>
                  <a:cubicBezTo>
                    <a:pt x="7206" y="4537"/>
                    <a:pt x="7106" y="4237"/>
                    <a:pt x="6939" y="4004"/>
                  </a:cubicBezTo>
                  <a:cubicBezTo>
                    <a:pt x="6506" y="3336"/>
                    <a:pt x="5938" y="2769"/>
                    <a:pt x="5438" y="2202"/>
                  </a:cubicBezTo>
                  <a:cubicBezTo>
                    <a:pt x="4838" y="1535"/>
                    <a:pt x="4304" y="768"/>
                    <a:pt x="4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32"/>
            <p:cNvSpPr/>
            <p:nvPr/>
          </p:nvSpPr>
          <p:spPr>
            <a:xfrm>
              <a:off x="3387650" y="2867400"/>
              <a:ext cx="483700" cy="475550"/>
            </a:xfrm>
            <a:custGeom>
              <a:avLst/>
              <a:gdLst/>
              <a:ahLst/>
              <a:cxnLst/>
              <a:rect l="l" t="t" r="r" b="b"/>
              <a:pathLst>
                <a:path w="19348" h="19022" extrusionOk="0">
                  <a:moveTo>
                    <a:pt x="11996" y="0"/>
                  </a:moveTo>
                  <a:cubicBezTo>
                    <a:pt x="11837" y="0"/>
                    <a:pt x="11684" y="45"/>
                    <a:pt x="11542" y="125"/>
                  </a:cubicBezTo>
                  <a:cubicBezTo>
                    <a:pt x="11342" y="259"/>
                    <a:pt x="11175" y="426"/>
                    <a:pt x="11009" y="626"/>
                  </a:cubicBezTo>
                  <a:cubicBezTo>
                    <a:pt x="10442" y="1426"/>
                    <a:pt x="10141" y="2394"/>
                    <a:pt x="10108" y="3394"/>
                  </a:cubicBezTo>
                  <a:lnTo>
                    <a:pt x="10108" y="3728"/>
                  </a:lnTo>
                  <a:cubicBezTo>
                    <a:pt x="9674" y="3428"/>
                    <a:pt x="9274" y="3161"/>
                    <a:pt x="8807" y="2994"/>
                  </a:cubicBezTo>
                  <a:cubicBezTo>
                    <a:pt x="8507" y="2927"/>
                    <a:pt x="8273" y="2827"/>
                    <a:pt x="7973" y="2827"/>
                  </a:cubicBezTo>
                  <a:cubicBezTo>
                    <a:pt x="7540" y="2827"/>
                    <a:pt x="7173" y="2927"/>
                    <a:pt x="6872" y="3161"/>
                  </a:cubicBezTo>
                  <a:cubicBezTo>
                    <a:pt x="6439" y="3595"/>
                    <a:pt x="6305" y="4328"/>
                    <a:pt x="6472" y="5062"/>
                  </a:cubicBezTo>
                  <a:cubicBezTo>
                    <a:pt x="6505" y="5396"/>
                    <a:pt x="6639" y="5729"/>
                    <a:pt x="6806" y="6063"/>
                  </a:cubicBezTo>
                  <a:cubicBezTo>
                    <a:pt x="6972" y="6397"/>
                    <a:pt x="7173" y="6730"/>
                    <a:pt x="7373" y="7064"/>
                  </a:cubicBezTo>
                  <a:cubicBezTo>
                    <a:pt x="6672" y="6730"/>
                    <a:pt x="5938" y="6397"/>
                    <a:pt x="5171" y="6296"/>
                  </a:cubicBezTo>
                  <a:cubicBezTo>
                    <a:pt x="5021" y="6280"/>
                    <a:pt x="4879" y="6271"/>
                    <a:pt x="4742" y="6271"/>
                  </a:cubicBezTo>
                  <a:cubicBezTo>
                    <a:pt x="4604" y="6271"/>
                    <a:pt x="4471" y="6280"/>
                    <a:pt x="4337" y="6296"/>
                  </a:cubicBezTo>
                  <a:cubicBezTo>
                    <a:pt x="3870" y="6330"/>
                    <a:pt x="3470" y="6497"/>
                    <a:pt x="3203" y="6797"/>
                  </a:cubicBezTo>
                  <a:cubicBezTo>
                    <a:pt x="3036" y="6964"/>
                    <a:pt x="2970" y="7164"/>
                    <a:pt x="2936" y="7431"/>
                  </a:cubicBezTo>
                  <a:cubicBezTo>
                    <a:pt x="2870" y="7764"/>
                    <a:pt x="2970" y="8164"/>
                    <a:pt x="3136" y="8565"/>
                  </a:cubicBezTo>
                  <a:cubicBezTo>
                    <a:pt x="3203" y="8765"/>
                    <a:pt x="3337" y="8932"/>
                    <a:pt x="3470" y="9098"/>
                  </a:cubicBezTo>
                  <a:lnTo>
                    <a:pt x="3970" y="9732"/>
                  </a:lnTo>
                  <a:cubicBezTo>
                    <a:pt x="2803" y="9732"/>
                    <a:pt x="1635" y="10066"/>
                    <a:pt x="701" y="10733"/>
                  </a:cubicBezTo>
                  <a:cubicBezTo>
                    <a:pt x="501" y="10833"/>
                    <a:pt x="301" y="11000"/>
                    <a:pt x="168" y="11233"/>
                  </a:cubicBezTo>
                  <a:cubicBezTo>
                    <a:pt x="34" y="11433"/>
                    <a:pt x="1" y="11734"/>
                    <a:pt x="134" y="11934"/>
                  </a:cubicBezTo>
                  <a:cubicBezTo>
                    <a:pt x="301" y="12267"/>
                    <a:pt x="701" y="12401"/>
                    <a:pt x="1102" y="12501"/>
                  </a:cubicBezTo>
                  <a:lnTo>
                    <a:pt x="1135" y="12501"/>
                  </a:lnTo>
                  <a:cubicBezTo>
                    <a:pt x="1368" y="12568"/>
                    <a:pt x="1669" y="12634"/>
                    <a:pt x="1936" y="12734"/>
                  </a:cubicBezTo>
                  <a:cubicBezTo>
                    <a:pt x="3804" y="13268"/>
                    <a:pt x="5672" y="13835"/>
                    <a:pt x="7339" y="14903"/>
                  </a:cubicBezTo>
                  <a:cubicBezTo>
                    <a:pt x="8640" y="15670"/>
                    <a:pt x="9608" y="16904"/>
                    <a:pt x="10775" y="17805"/>
                  </a:cubicBezTo>
                  <a:lnTo>
                    <a:pt x="10875" y="17938"/>
                  </a:lnTo>
                  <a:cubicBezTo>
                    <a:pt x="11276" y="18238"/>
                    <a:pt x="11676" y="18505"/>
                    <a:pt x="12143" y="18739"/>
                  </a:cubicBezTo>
                  <a:cubicBezTo>
                    <a:pt x="12579" y="18934"/>
                    <a:pt x="13042" y="19021"/>
                    <a:pt x="13517" y="19021"/>
                  </a:cubicBezTo>
                  <a:cubicBezTo>
                    <a:pt x="14096" y="19021"/>
                    <a:pt x="14692" y="18892"/>
                    <a:pt x="15278" y="18672"/>
                  </a:cubicBezTo>
                  <a:cubicBezTo>
                    <a:pt x="15378" y="18639"/>
                    <a:pt x="15512" y="18605"/>
                    <a:pt x="15612" y="18572"/>
                  </a:cubicBezTo>
                  <a:cubicBezTo>
                    <a:pt x="15812" y="18472"/>
                    <a:pt x="15979" y="18405"/>
                    <a:pt x="16179" y="18272"/>
                  </a:cubicBezTo>
                  <a:cubicBezTo>
                    <a:pt x="16513" y="18072"/>
                    <a:pt x="16880" y="17805"/>
                    <a:pt x="17213" y="17504"/>
                  </a:cubicBezTo>
                  <a:cubicBezTo>
                    <a:pt x="17313" y="17471"/>
                    <a:pt x="17347" y="17438"/>
                    <a:pt x="17380" y="17404"/>
                  </a:cubicBezTo>
                  <a:lnTo>
                    <a:pt x="17613" y="17171"/>
                  </a:lnTo>
                  <a:cubicBezTo>
                    <a:pt x="17780" y="17004"/>
                    <a:pt x="17880" y="16904"/>
                    <a:pt x="18014" y="16737"/>
                  </a:cubicBezTo>
                  <a:lnTo>
                    <a:pt x="18114" y="16637"/>
                  </a:lnTo>
                  <a:cubicBezTo>
                    <a:pt x="18147" y="16570"/>
                    <a:pt x="18214" y="16470"/>
                    <a:pt x="18281" y="16404"/>
                  </a:cubicBezTo>
                  <a:cubicBezTo>
                    <a:pt x="18381" y="16170"/>
                    <a:pt x="18547" y="15970"/>
                    <a:pt x="18681" y="15737"/>
                  </a:cubicBezTo>
                  <a:lnTo>
                    <a:pt x="18681" y="15670"/>
                  </a:lnTo>
                  <a:cubicBezTo>
                    <a:pt x="18714" y="15570"/>
                    <a:pt x="18781" y="15470"/>
                    <a:pt x="18814" y="15403"/>
                  </a:cubicBezTo>
                  <a:lnTo>
                    <a:pt x="18948" y="15136"/>
                  </a:lnTo>
                  <a:cubicBezTo>
                    <a:pt x="18981" y="14936"/>
                    <a:pt x="19048" y="14769"/>
                    <a:pt x="19114" y="14569"/>
                  </a:cubicBezTo>
                  <a:cubicBezTo>
                    <a:pt x="19114" y="14469"/>
                    <a:pt x="19148" y="14436"/>
                    <a:pt x="19148" y="14336"/>
                  </a:cubicBezTo>
                  <a:cubicBezTo>
                    <a:pt x="19148" y="14269"/>
                    <a:pt x="19181" y="14169"/>
                    <a:pt x="19181" y="14069"/>
                  </a:cubicBezTo>
                  <a:cubicBezTo>
                    <a:pt x="19215" y="13969"/>
                    <a:pt x="19215" y="13835"/>
                    <a:pt x="19215" y="13768"/>
                  </a:cubicBezTo>
                  <a:cubicBezTo>
                    <a:pt x="19348" y="11834"/>
                    <a:pt x="18214" y="10299"/>
                    <a:pt x="17280" y="8898"/>
                  </a:cubicBezTo>
                  <a:cubicBezTo>
                    <a:pt x="16379" y="7664"/>
                    <a:pt x="15479" y="6497"/>
                    <a:pt x="14711" y="5229"/>
                  </a:cubicBezTo>
                  <a:cubicBezTo>
                    <a:pt x="14511" y="4895"/>
                    <a:pt x="14344" y="4562"/>
                    <a:pt x="14178" y="4162"/>
                  </a:cubicBezTo>
                  <a:cubicBezTo>
                    <a:pt x="14011" y="3828"/>
                    <a:pt x="13844" y="3461"/>
                    <a:pt x="13711" y="3094"/>
                  </a:cubicBezTo>
                  <a:lnTo>
                    <a:pt x="13477" y="2327"/>
                  </a:lnTo>
                  <a:cubicBezTo>
                    <a:pt x="13444" y="2160"/>
                    <a:pt x="13344" y="1927"/>
                    <a:pt x="13310" y="1660"/>
                  </a:cubicBezTo>
                  <a:cubicBezTo>
                    <a:pt x="13144" y="993"/>
                    <a:pt x="12877" y="259"/>
                    <a:pt x="12310" y="59"/>
                  </a:cubicBezTo>
                  <a:cubicBezTo>
                    <a:pt x="12204" y="19"/>
                    <a:pt x="12099" y="0"/>
                    <a:pt x="11996"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32"/>
            <p:cNvSpPr/>
            <p:nvPr/>
          </p:nvSpPr>
          <p:spPr>
            <a:xfrm>
              <a:off x="3321775" y="2973100"/>
              <a:ext cx="443675" cy="265200"/>
            </a:xfrm>
            <a:custGeom>
              <a:avLst/>
              <a:gdLst/>
              <a:ahLst/>
              <a:cxnLst/>
              <a:rect l="l" t="t" r="r" b="b"/>
              <a:pathLst>
                <a:path w="17747" h="10608" fill="none" extrusionOk="0">
                  <a:moveTo>
                    <a:pt x="17747" y="10608"/>
                  </a:moveTo>
                  <a:cubicBezTo>
                    <a:pt x="13844" y="5337"/>
                    <a:pt x="6172" y="534"/>
                    <a:pt x="1"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32"/>
            <p:cNvSpPr/>
            <p:nvPr/>
          </p:nvSpPr>
          <p:spPr>
            <a:xfrm>
              <a:off x="3404325" y="2923900"/>
              <a:ext cx="371975" cy="310250"/>
            </a:xfrm>
            <a:custGeom>
              <a:avLst/>
              <a:gdLst/>
              <a:ahLst/>
              <a:cxnLst/>
              <a:rect l="l" t="t" r="r" b="b"/>
              <a:pathLst>
                <a:path w="14879" h="12410" fill="none" extrusionOk="0">
                  <a:moveTo>
                    <a:pt x="14878" y="12409"/>
                  </a:moveTo>
                  <a:cubicBezTo>
                    <a:pt x="8640" y="5071"/>
                    <a:pt x="3637" y="1735"/>
                    <a:pt x="1"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32"/>
            <p:cNvSpPr/>
            <p:nvPr/>
          </p:nvSpPr>
          <p:spPr>
            <a:xfrm>
              <a:off x="3382650" y="2901275"/>
              <a:ext cx="32550" cy="41925"/>
            </a:xfrm>
            <a:custGeom>
              <a:avLst/>
              <a:gdLst/>
              <a:ahLst/>
              <a:cxnLst/>
              <a:rect l="l" t="t" r="r" b="b"/>
              <a:pathLst>
                <a:path w="1302" h="1677" extrusionOk="0">
                  <a:moveTo>
                    <a:pt x="809" y="1"/>
                  </a:moveTo>
                  <a:cubicBezTo>
                    <a:pt x="570" y="1"/>
                    <a:pt x="303" y="226"/>
                    <a:pt x="167" y="605"/>
                  </a:cubicBezTo>
                  <a:cubicBezTo>
                    <a:pt x="1" y="1039"/>
                    <a:pt x="34" y="1539"/>
                    <a:pt x="268" y="1639"/>
                  </a:cubicBezTo>
                  <a:cubicBezTo>
                    <a:pt x="318" y="1664"/>
                    <a:pt x="372" y="1676"/>
                    <a:pt x="427" y="1676"/>
                  </a:cubicBezTo>
                  <a:cubicBezTo>
                    <a:pt x="665" y="1676"/>
                    <a:pt x="933" y="1451"/>
                    <a:pt x="1068" y="1072"/>
                  </a:cubicBezTo>
                  <a:cubicBezTo>
                    <a:pt x="1302" y="605"/>
                    <a:pt x="1202" y="138"/>
                    <a:pt x="968" y="38"/>
                  </a:cubicBezTo>
                  <a:cubicBezTo>
                    <a:pt x="918" y="13"/>
                    <a:pt x="864" y="1"/>
                    <a:pt x="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32"/>
            <p:cNvSpPr/>
            <p:nvPr/>
          </p:nvSpPr>
          <p:spPr>
            <a:xfrm>
              <a:off x="3335125" y="3074000"/>
              <a:ext cx="430325" cy="164300"/>
            </a:xfrm>
            <a:custGeom>
              <a:avLst/>
              <a:gdLst/>
              <a:ahLst/>
              <a:cxnLst/>
              <a:rect l="l" t="t" r="r" b="b"/>
              <a:pathLst>
                <a:path w="17213" h="6572" fill="none" extrusionOk="0">
                  <a:moveTo>
                    <a:pt x="17213" y="6572"/>
                  </a:moveTo>
                  <a:cubicBezTo>
                    <a:pt x="12443" y="2035"/>
                    <a:pt x="6071" y="1"/>
                    <a:pt x="0" y="66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32"/>
            <p:cNvSpPr/>
            <p:nvPr/>
          </p:nvSpPr>
          <p:spPr>
            <a:xfrm>
              <a:off x="3611150" y="2806300"/>
              <a:ext cx="196000" cy="383650"/>
            </a:xfrm>
            <a:custGeom>
              <a:avLst/>
              <a:gdLst/>
              <a:ahLst/>
              <a:cxnLst/>
              <a:rect l="l" t="t" r="r" b="b"/>
              <a:pathLst>
                <a:path w="7840" h="15346" fill="none" extrusionOk="0">
                  <a:moveTo>
                    <a:pt x="7839" y="15345"/>
                  </a:moveTo>
                  <a:cubicBezTo>
                    <a:pt x="2702" y="11176"/>
                    <a:pt x="201" y="6105"/>
                    <a:pt x="1"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32"/>
            <p:cNvSpPr/>
            <p:nvPr/>
          </p:nvSpPr>
          <p:spPr>
            <a:xfrm>
              <a:off x="3587025" y="2786200"/>
              <a:ext cx="49050" cy="24400"/>
            </a:xfrm>
            <a:custGeom>
              <a:avLst/>
              <a:gdLst/>
              <a:ahLst/>
              <a:cxnLst/>
              <a:rect l="l" t="t" r="r" b="b"/>
              <a:pathLst>
                <a:path w="1962" h="976" extrusionOk="0">
                  <a:moveTo>
                    <a:pt x="791" y="1"/>
                  </a:moveTo>
                  <a:cubicBezTo>
                    <a:pt x="342" y="1"/>
                    <a:pt x="1" y="193"/>
                    <a:pt x="32" y="471"/>
                  </a:cubicBezTo>
                  <a:cubicBezTo>
                    <a:pt x="65" y="705"/>
                    <a:pt x="532" y="972"/>
                    <a:pt x="1032" y="972"/>
                  </a:cubicBezTo>
                  <a:cubicBezTo>
                    <a:pt x="1069" y="974"/>
                    <a:pt x="1105" y="975"/>
                    <a:pt x="1140" y="975"/>
                  </a:cubicBezTo>
                  <a:cubicBezTo>
                    <a:pt x="1593" y="975"/>
                    <a:pt x="1961" y="783"/>
                    <a:pt x="1900" y="505"/>
                  </a:cubicBezTo>
                  <a:cubicBezTo>
                    <a:pt x="1866" y="238"/>
                    <a:pt x="1466" y="4"/>
                    <a:pt x="899" y="4"/>
                  </a:cubicBezTo>
                  <a:cubicBezTo>
                    <a:pt x="862" y="2"/>
                    <a:pt x="826" y="1"/>
                    <a:pt x="7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32"/>
            <p:cNvSpPr/>
            <p:nvPr/>
          </p:nvSpPr>
          <p:spPr>
            <a:xfrm>
              <a:off x="3421850" y="3041475"/>
              <a:ext cx="343600" cy="196825"/>
            </a:xfrm>
            <a:custGeom>
              <a:avLst/>
              <a:gdLst/>
              <a:ahLst/>
              <a:cxnLst/>
              <a:rect l="l" t="t" r="r" b="b"/>
              <a:pathLst>
                <a:path w="13744" h="7873" fill="none" extrusionOk="0">
                  <a:moveTo>
                    <a:pt x="13744" y="7873"/>
                  </a:moveTo>
                  <a:cubicBezTo>
                    <a:pt x="9007" y="3036"/>
                    <a:pt x="4971" y="1268"/>
                    <a:pt x="0"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32"/>
            <p:cNvSpPr/>
            <p:nvPr/>
          </p:nvSpPr>
          <p:spPr>
            <a:xfrm>
              <a:off x="3402675" y="3020575"/>
              <a:ext cx="25875" cy="45175"/>
            </a:xfrm>
            <a:custGeom>
              <a:avLst/>
              <a:gdLst/>
              <a:ahLst/>
              <a:cxnLst/>
              <a:rect l="l" t="t" r="r" b="b"/>
              <a:pathLst>
                <a:path w="1035" h="1807" extrusionOk="0">
                  <a:moveTo>
                    <a:pt x="526" y="0"/>
                  </a:moveTo>
                  <a:cubicBezTo>
                    <a:pt x="246" y="0"/>
                    <a:pt x="32" y="326"/>
                    <a:pt x="0" y="803"/>
                  </a:cubicBezTo>
                  <a:cubicBezTo>
                    <a:pt x="0" y="1304"/>
                    <a:pt x="167" y="1771"/>
                    <a:pt x="401" y="1804"/>
                  </a:cubicBezTo>
                  <a:cubicBezTo>
                    <a:pt x="414" y="1805"/>
                    <a:pt x="428" y="1806"/>
                    <a:pt x="442" y="1806"/>
                  </a:cubicBezTo>
                  <a:cubicBezTo>
                    <a:pt x="722" y="1806"/>
                    <a:pt x="937" y="1481"/>
                    <a:pt x="1001" y="1003"/>
                  </a:cubicBezTo>
                  <a:cubicBezTo>
                    <a:pt x="1034" y="503"/>
                    <a:pt x="868" y="36"/>
                    <a:pt x="567" y="3"/>
                  </a:cubicBezTo>
                  <a:cubicBezTo>
                    <a:pt x="553" y="1"/>
                    <a:pt x="540" y="0"/>
                    <a:pt x="5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32"/>
            <p:cNvSpPr/>
            <p:nvPr/>
          </p:nvSpPr>
          <p:spPr>
            <a:xfrm>
              <a:off x="3561125" y="2871350"/>
              <a:ext cx="246025" cy="318600"/>
            </a:xfrm>
            <a:custGeom>
              <a:avLst/>
              <a:gdLst/>
              <a:ahLst/>
              <a:cxnLst/>
              <a:rect l="l" t="t" r="r" b="b"/>
              <a:pathLst>
                <a:path w="9841" h="12744" fill="none" extrusionOk="0">
                  <a:moveTo>
                    <a:pt x="9840" y="12743"/>
                  </a:moveTo>
                  <a:cubicBezTo>
                    <a:pt x="3903" y="9941"/>
                    <a:pt x="1901" y="6072"/>
                    <a:pt x="0"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32"/>
            <p:cNvSpPr/>
            <p:nvPr/>
          </p:nvSpPr>
          <p:spPr>
            <a:xfrm>
              <a:off x="3536925" y="2851550"/>
              <a:ext cx="46725" cy="26625"/>
            </a:xfrm>
            <a:custGeom>
              <a:avLst/>
              <a:gdLst/>
              <a:ahLst/>
              <a:cxnLst/>
              <a:rect l="l" t="t" r="r" b="b"/>
              <a:pathLst>
                <a:path w="1869" h="1065" extrusionOk="0">
                  <a:moveTo>
                    <a:pt x="1165" y="0"/>
                  </a:moveTo>
                  <a:cubicBezTo>
                    <a:pt x="1030" y="0"/>
                    <a:pt x="884" y="19"/>
                    <a:pt x="735" y="59"/>
                  </a:cubicBezTo>
                  <a:cubicBezTo>
                    <a:pt x="301" y="192"/>
                    <a:pt x="1" y="493"/>
                    <a:pt x="67" y="759"/>
                  </a:cubicBezTo>
                  <a:cubicBezTo>
                    <a:pt x="142" y="958"/>
                    <a:pt x="438" y="1064"/>
                    <a:pt x="778" y="1064"/>
                  </a:cubicBezTo>
                  <a:cubicBezTo>
                    <a:pt x="894" y="1064"/>
                    <a:pt x="1016" y="1052"/>
                    <a:pt x="1135" y="1026"/>
                  </a:cubicBezTo>
                  <a:cubicBezTo>
                    <a:pt x="1569" y="893"/>
                    <a:pt x="1869" y="559"/>
                    <a:pt x="1802" y="292"/>
                  </a:cubicBezTo>
                  <a:cubicBezTo>
                    <a:pt x="1732" y="105"/>
                    <a:pt x="1481" y="0"/>
                    <a:pt x="11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32"/>
            <p:cNvSpPr/>
            <p:nvPr/>
          </p:nvSpPr>
          <p:spPr>
            <a:xfrm>
              <a:off x="3415175" y="3155425"/>
              <a:ext cx="423675" cy="187525"/>
            </a:xfrm>
            <a:custGeom>
              <a:avLst/>
              <a:gdLst/>
              <a:ahLst/>
              <a:cxnLst/>
              <a:rect l="l" t="t" r="r" b="b"/>
              <a:pathLst>
                <a:path w="16947" h="7501" extrusionOk="0">
                  <a:moveTo>
                    <a:pt x="5533" y="1"/>
                  </a:moveTo>
                  <a:cubicBezTo>
                    <a:pt x="3824" y="1"/>
                    <a:pt x="1898" y="246"/>
                    <a:pt x="1" y="980"/>
                  </a:cubicBezTo>
                  <a:cubicBezTo>
                    <a:pt x="234" y="1047"/>
                    <a:pt x="534" y="1113"/>
                    <a:pt x="768" y="1213"/>
                  </a:cubicBezTo>
                  <a:cubicBezTo>
                    <a:pt x="2636" y="1747"/>
                    <a:pt x="4537" y="2314"/>
                    <a:pt x="6205" y="3382"/>
                  </a:cubicBezTo>
                  <a:cubicBezTo>
                    <a:pt x="7506" y="4149"/>
                    <a:pt x="8440" y="5383"/>
                    <a:pt x="9607" y="6284"/>
                  </a:cubicBezTo>
                  <a:lnTo>
                    <a:pt x="9741" y="6417"/>
                  </a:lnTo>
                  <a:cubicBezTo>
                    <a:pt x="10108" y="6717"/>
                    <a:pt x="10541" y="6984"/>
                    <a:pt x="10975" y="7218"/>
                  </a:cubicBezTo>
                  <a:cubicBezTo>
                    <a:pt x="11411" y="7413"/>
                    <a:pt x="11881" y="7500"/>
                    <a:pt x="12360" y="7500"/>
                  </a:cubicBezTo>
                  <a:cubicBezTo>
                    <a:pt x="12944" y="7500"/>
                    <a:pt x="13543" y="7371"/>
                    <a:pt x="14111" y="7151"/>
                  </a:cubicBezTo>
                  <a:cubicBezTo>
                    <a:pt x="14244" y="7118"/>
                    <a:pt x="14378" y="7084"/>
                    <a:pt x="14444" y="7051"/>
                  </a:cubicBezTo>
                  <a:cubicBezTo>
                    <a:pt x="14644" y="6951"/>
                    <a:pt x="14845" y="6884"/>
                    <a:pt x="15045" y="6751"/>
                  </a:cubicBezTo>
                  <a:cubicBezTo>
                    <a:pt x="15378" y="6551"/>
                    <a:pt x="15745" y="6284"/>
                    <a:pt x="16079" y="5983"/>
                  </a:cubicBezTo>
                  <a:cubicBezTo>
                    <a:pt x="16179" y="5950"/>
                    <a:pt x="16212" y="5917"/>
                    <a:pt x="16246" y="5883"/>
                  </a:cubicBezTo>
                  <a:lnTo>
                    <a:pt x="16446" y="5650"/>
                  </a:lnTo>
                  <a:cubicBezTo>
                    <a:pt x="16612" y="5483"/>
                    <a:pt x="16746" y="5383"/>
                    <a:pt x="16879" y="5216"/>
                  </a:cubicBezTo>
                  <a:lnTo>
                    <a:pt x="16946" y="5116"/>
                  </a:lnTo>
                  <a:cubicBezTo>
                    <a:pt x="16045" y="4082"/>
                    <a:pt x="14945" y="3115"/>
                    <a:pt x="13877" y="2381"/>
                  </a:cubicBezTo>
                  <a:cubicBezTo>
                    <a:pt x="13477" y="2114"/>
                    <a:pt x="13077" y="1881"/>
                    <a:pt x="12710" y="1647"/>
                  </a:cubicBezTo>
                  <a:cubicBezTo>
                    <a:pt x="12409" y="1547"/>
                    <a:pt x="12109" y="1380"/>
                    <a:pt x="11809" y="1247"/>
                  </a:cubicBezTo>
                  <a:cubicBezTo>
                    <a:pt x="11676" y="1147"/>
                    <a:pt x="11542" y="1080"/>
                    <a:pt x="11375" y="1047"/>
                  </a:cubicBezTo>
                  <a:cubicBezTo>
                    <a:pt x="11242" y="980"/>
                    <a:pt x="11075" y="913"/>
                    <a:pt x="10942" y="880"/>
                  </a:cubicBezTo>
                  <a:cubicBezTo>
                    <a:pt x="10908" y="813"/>
                    <a:pt x="10908" y="813"/>
                    <a:pt x="10875" y="813"/>
                  </a:cubicBezTo>
                  <a:cubicBezTo>
                    <a:pt x="10808" y="813"/>
                    <a:pt x="10808" y="780"/>
                    <a:pt x="10775" y="780"/>
                  </a:cubicBezTo>
                  <a:cubicBezTo>
                    <a:pt x="9917" y="487"/>
                    <a:pt x="7940" y="1"/>
                    <a:pt x="5533" y="1"/>
                  </a:cubicBezTo>
                  <a:close/>
                </a:path>
              </a:pathLst>
            </a:custGeom>
            <a:solidFill>
              <a:srgbClr val="FF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32"/>
            <p:cNvSpPr/>
            <p:nvPr/>
          </p:nvSpPr>
          <p:spPr>
            <a:xfrm>
              <a:off x="3650350" y="2907225"/>
              <a:ext cx="221000" cy="435725"/>
            </a:xfrm>
            <a:custGeom>
              <a:avLst/>
              <a:gdLst/>
              <a:ahLst/>
              <a:cxnLst/>
              <a:rect l="l" t="t" r="r" b="b"/>
              <a:pathLst>
                <a:path w="8840" h="17429" extrusionOk="0">
                  <a:moveTo>
                    <a:pt x="2636" y="0"/>
                  </a:moveTo>
                  <a:lnTo>
                    <a:pt x="2636" y="0"/>
                  </a:lnTo>
                  <a:cubicBezTo>
                    <a:pt x="2669" y="701"/>
                    <a:pt x="2335" y="1501"/>
                    <a:pt x="1968" y="2202"/>
                  </a:cubicBezTo>
                  <a:cubicBezTo>
                    <a:pt x="1635" y="2835"/>
                    <a:pt x="1201" y="3469"/>
                    <a:pt x="1001" y="4136"/>
                  </a:cubicBezTo>
                  <a:cubicBezTo>
                    <a:pt x="934" y="4370"/>
                    <a:pt x="868" y="4670"/>
                    <a:pt x="834" y="4904"/>
                  </a:cubicBezTo>
                  <a:cubicBezTo>
                    <a:pt x="701" y="5838"/>
                    <a:pt x="868" y="6705"/>
                    <a:pt x="1034" y="7572"/>
                  </a:cubicBezTo>
                  <a:cubicBezTo>
                    <a:pt x="1134" y="8006"/>
                    <a:pt x="1201" y="8473"/>
                    <a:pt x="1301" y="8906"/>
                  </a:cubicBezTo>
                  <a:cubicBezTo>
                    <a:pt x="1335" y="9173"/>
                    <a:pt x="1368" y="9407"/>
                    <a:pt x="1368" y="9674"/>
                  </a:cubicBezTo>
                  <a:lnTo>
                    <a:pt x="1368" y="9874"/>
                  </a:lnTo>
                  <a:lnTo>
                    <a:pt x="1368" y="10307"/>
                  </a:lnTo>
                  <a:cubicBezTo>
                    <a:pt x="1368" y="10374"/>
                    <a:pt x="1335" y="10508"/>
                    <a:pt x="1335" y="10641"/>
                  </a:cubicBezTo>
                  <a:lnTo>
                    <a:pt x="1335" y="10674"/>
                  </a:lnTo>
                  <a:lnTo>
                    <a:pt x="1335" y="10741"/>
                  </a:lnTo>
                  <a:cubicBezTo>
                    <a:pt x="1201" y="11575"/>
                    <a:pt x="868" y="12376"/>
                    <a:pt x="601" y="13176"/>
                  </a:cubicBezTo>
                  <a:cubicBezTo>
                    <a:pt x="267" y="14177"/>
                    <a:pt x="0" y="15211"/>
                    <a:pt x="200" y="16212"/>
                  </a:cubicBezTo>
                  <a:lnTo>
                    <a:pt x="334" y="16345"/>
                  </a:lnTo>
                  <a:cubicBezTo>
                    <a:pt x="701" y="16645"/>
                    <a:pt x="1134" y="16912"/>
                    <a:pt x="1601" y="17146"/>
                  </a:cubicBezTo>
                  <a:cubicBezTo>
                    <a:pt x="2022" y="17341"/>
                    <a:pt x="2484" y="17428"/>
                    <a:pt x="2959" y="17428"/>
                  </a:cubicBezTo>
                  <a:cubicBezTo>
                    <a:pt x="3537" y="17428"/>
                    <a:pt x="4136" y="17299"/>
                    <a:pt x="4704" y="17079"/>
                  </a:cubicBezTo>
                  <a:cubicBezTo>
                    <a:pt x="4837" y="17046"/>
                    <a:pt x="4971" y="17012"/>
                    <a:pt x="5037" y="16979"/>
                  </a:cubicBezTo>
                  <a:cubicBezTo>
                    <a:pt x="5271" y="16879"/>
                    <a:pt x="5438" y="16812"/>
                    <a:pt x="5638" y="16679"/>
                  </a:cubicBezTo>
                  <a:cubicBezTo>
                    <a:pt x="5971" y="16479"/>
                    <a:pt x="6338" y="16212"/>
                    <a:pt x="6672" y="15911"/>
                  </a:cubicBezTo>
                  <a:cubicBezTo>
                    <a:pt x="6772" y="15878"/>
                    <a:pt x="6805" y="15845"/>
                    <a:pt x="6839" y="15811"/>
                  </a:cubicBezTo>
                  <a:lnTo>
                    <a:pt x="7039" y="15578"/>
                  </a:lnTo>
                  <a:cubicBezTo>
                    <a:pt x="7205" y="15411"/>
                    <a:pt x="7339" y="15311"/>
                    <a:pt x="7472" y="15144"/>
                  </a:cubicBezTo>
                  <a:cubicBezTo>
                    <a:pt x="7506" y="15078"/>
                    <a:pt x="7539" y="15078"/>
                    <a:pt x="7539" y="15044"/>
                  </a:cubicBezTo>
                  <a:cubicBezTo>
                    <a:pt x="7639" y="14977"/>
                    <a:pt x="7706" y="14877"/>
                    <a:pt x="7773" y="14811"/>
                  </a:cubicBezTo>
                  <a:cubicBezTo>
                    <a:pt x="7873" y="14577"/>
                    <a:pt x="8039" y="14377"/>
                    <a:pt x="8173" y="14144"/>
                  </a:cubicBezTo>
                  <a:lnTo>
                    <a:pt x="8173" y="14077"/>
                  </a:lnTo>
                  <a:cubicBezTo>
                    <a:pt x="8206" y="13977"/>
                    <a:pt x="8273" y="13877"/>
                    <a:pt x="8306" y="13810"/>
                  </a:cubicBezTo>
                  <a:lnTo>
                    <a:pt x="8440" y="13543"/>
                  </a:lnTo>
                  <a:cubicBezTo>
                    <a:pt x="8473" y="13343"/>
                    <a:pt x="8540" y="13176"/>
                    <a:pt x="8606" y="12976"/>
                  </a:cubicBezTo>
                  <a:cubicBezTo>
                    <a:pt x="8606" y="12876"/>
                    <a:pt x="8640" y="12843"/>
                    <a:pt x="8640" y="12743"/>
                  </a:cubicBezTo>
                  <a:cubicBezTo>
                    <a:pt x="8640" y="12676"/>
                    <a:pt x="8673" y="12576"/>
                    <a:pt x="8673" y="12476"/>
                  </a:cubicBezTo>
                  <a:cubicBezTo>
                    <a:pt x="8707" y="12376"/>
                    <a:pt x="8707" y="12242"/>
                    <a:pt x="8707" y="12175"/>
                  </a:cubicBezTo>
                  <a:cubicBezTo>
                    <a:pt x="8840" y="10241"/>
                    <a:pt x="7706" y="8706"/>
                    <a:pt x="6572" y="7205"/>
                  </a:cubicBezTo>
                  <a:cubicBezTo>
                    <a:pt x="5704" y="6004"/>
                    <a:pt x="4804" y="4837"/>
                    <a:pt x="4037" y="3536"/>
                  </a:cubicBezTo>
                  <a:cubicBezTo>
                    <a:pt x="3836" y="3202"/>
                    <a:pt x="3670" y="2869"/>
                    <a:pt x="3503" y="2502"/>
                  </a:cubicBezTo>
                  <a:cubicBezTo>
                    <a:pt x="3336" y="2168"/>
                    <a:pt x="3169" y="1801"/>
                    <a:pt x="3036" y="1401"/>
                  </a:cubicBezTo>
                  <a:lnTo>
                    <a:pt x="2802" y="667"/>
                  </a:lnTo>
                  <a:cubicBezTo>
                    <a:pt x="2769" y="500"/>
                    <a:pt x="2669" y="234"/>
                    <a:pt x="26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705" name="Google Shape;2705;p32"/>
          <p:cNvPicPr preferRelativeResize="0"/>
          <p:nvPr/>
        </p:nvPicPr>
        <p:blipFill>
          <a:blip r:embed="rId2">
            <a:alphaModFix amt="51000"/>
          </a:blip>
          <a:stretch>
            <a:fillRect/>
          </a:stretch>
        </p:blipFill>
        <p:spPr>
          <a:xfrm>
            <a:off x="-854112" y="-534827"/>
            <a:ext cx="2715351" cy="2429151"/>
          </a:xfrm>
          <a:prstGeom prst="rect">
            <a:avLst/>
          </a:prstGeom>
          <a:noFill/>
          <a:ln>
            <a:noFill/>
          </a:ln>
        </p:spPr>
      </p:pic>
      <p:pic>
        <p:nvPicPr>
          <p:cNvPr id="2706" name="Google Shape;2706;p32"/>
          <p:cNvPicPr preferRelativeResize="0"/>
          <p:nvPr/>
        </p:nvPicPr>
        <p:blipFill>
          <a:blip r:embed="rId2">
            <a:alphaModFix amt="51000"/>
          </a:blip>
          <a:stretch>
            <a:fillRect/>
          </a:stretch>
        </p:blipFill>
        <p:spPr>
          <a:xfrm>
            <a:off x="7414563" y="-534827"/>
            <a:ext cx="2715351" cy="2429151"/>
          </a:xfrm>
          <a:prstGeom prst="rect">
            <a:avLst/>
          </a:prstGeom>
          <a:noFill/>
          <a:ln>
            <a:noFill/>
          </a:ln>
        </p:spPr>
      </p:pic>
      <p:pic>
        <p:nvPicPr>
          <p:cNvPr id="2707" name="Google Shape;2707;p32"/>
          <p:cNvPicPr preferRelativeResize="0"/>
          <p:nvPr/>
        </p:nvPicPr>
        <p:blipFill>
          <a:blip r:embed="rId2">
            <a:alphaModFix amt="51000"/>
          </a:blip>
          <a:stretch>
            <a:fillRect/>
          </a:stretch>
        </p:blipFill>
        <p:spPr>
          <a:xfrm>
            <a:off x="7414563" y="3449748"/>
            <a:ext cx="2715351" cy="2429151"/>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CUSTOM_11_1">
    <p:spTree>
      <p:nvGrpSpPr>
        <p:cNvPr id="1" name="Shape 2708"/>
        <p:cNvGrpSpPr/>
        <p:nvPr/>
      </p:nvGrpSpPr>
      <p:grpSpPr>
        <a:xfrm>
          <a:off x="0" y="0"/>
          <a:ext cx="0" cy="0"/>
          <a:chOff x="0" y="0"/>
          <a:chExt cx="0" cy="0"/>
        </a:xfrm>
      </p:grpSpPr>
      <p:grpSp>
        <p:nvGrpSpPr>
          <p:cNvPr id="2709" name="Google Shape;2709;p33"/>
          <p:cNvGrpSpPr/>
          <p:nvPr/>
        </p:nvGrpSpPr>
        <p:grpSpPr>
          <a:xfrm rot="-8949421">
            <a:off x="8546620" y="-1450331"/>
            <a:ext cx="1526877" cy="3332605"/>
            <a:chOff x="7386050" y="661025"/>
            <a:chExt cx="1576975" cy="3441950"/>
          </a:xfrm>
        </p:grpSpPr>
        <p:sp>
          <p:nvSpPr>
            <p:cNvPr id="2710" name="Google Shape;2710;p33"/>
            <p:cNvSpPr/>
            <p:nvPr/>
          </p:nvSpPr>
          <p:spPr>
            <a:xfrm>
              <a:off x="7386050" y="661025"/>
              <a:ext cx="1576975" cy="2190650"/>
            </a:xfrm>
            <a:custGeom>
              <a:avLst/>
              <a:gdLst/>
              <a:ahLst/>
              <a:cxnLst/>
              <a:rect l="l" t="t" r="r" b="b"/>
              <a:pathLst>
                <a:path w="63079" h="87626" extrusionOk="0">
                  <a:moveTo>
                    <a:pt x="21923" y="1"/>
                  </a:moveTo>
                  <a:cubicBezTo>
                    <a:pt x="21397" y="1"/>
                    <a:pt x="20850" y="26"/>
                    <a:pt x="20281" y="79"/>
                  </a:cubicBezTo>
                  <a:cubicBezTo>
                    <a:pt x="20281" y="79"/>
                    <a:pt x="16012" y="79"/>
                    <a:pt x="12109" y="4949"/>
                  </a:cubicBezTo>
                  <a:cubicBezTo>
                    <a:pt x="8239" y="9786"/>
                    <a:pt x="8506" y="7951"/>
                    <a:pt x="5404" y="16024"/>
                  </a:cubicBezTo>
                  <a:cubicBezTo>
                    <a:pt x="2302" y="24063"/>
                    <a:pt x="1435" y="28399"/>
                    <a:pt x="1134" y="33069"/>
                  </a:cubicBezTo>
                  <a:cubicBezTo>
                    <a:pt x="801" y="37739"/>
                    <a:pt x="0" y="39407"/>
                    <a:pt x="1735" y="47613"/>
                  </a:cubicBezTo>
                  <a:cubicBezTo>
                    <a:pt x="3436" y="55852"/>
                    <a:pt x="3303" y="55652"/>
                    <a:pt x="5437" y="59955"/>
                  </a:cubicBezTo>
                  <a:cubicBezTo>
                    <a:pt x="7572" y="64225"/>
                    <a:pt x="6672" y="69428"/>
                    <a:pt x="8106" y="73231"/>
                  </a:cubicBezTo>
                  <a:cubicBezTo>
                    <a:pt x="9574" y="77034"/>
                    <a:pt x="12176" y="76333"/>
                    <a:pt x="12609" y="80370"/>
                  </a:cubicBezTo>
                  <a:cubicBezTo>
                    <a:pt x="13043" y="84372"/>
                    <a:pt x="15845" y="84973"/>
                    <a:pt x="19681" y="85240"/>
                  </a:cubicBezTo>
                  <a:cubicBezTo>
                    <a:pt x="22857" y="85461"/>
                    <a:pt x="24707" y="87625"/>
                    <a:pt x="27407" y="87625"/>
                  </a:cubicBezTo>
                  <a:cubicBezTo>
                    <a:pt x="27969" y="87625"/>
                    <a:pt x="28567" y="87532"/>
                    <a:pt x="29221" y="87308"/>
                  </a:cubicBezTo>
                  <a:cubicBezTo>
                    <a:pt x="32990" y="86007"/>
                    <a:pt x="34958" y="73798"/>
                    <a:pt x="34958" y="73798"/>
                  </a:cubicBezTo>
                  <a:lnTo>
                    <a:pt x="34258" y="69428"/>
                  </a:lnTo>
                  <a:lnTo>
                    <a:pt x="34258" y="69428"/>
                  </a:lnTo>
                  <a:cubicBezTo>
                    <a:pt x="34258" y="69429"/>
                    <a:pt x="35526" y="73798"/>
                    <a:pt x="38795" y="75866"/>
                  </a:cubicBezTo>
                  <a:cubicBezTo>
                    <a:pt x="42097" y="77934"/>
                    <a:pt x="44765" y="84806"/>
                    <a:pt x="49836" y="85140"/>
                  </a:cubicBezTo>
                  <a:cubicBezTo>
                    <a:pt x="49972" y="85149"/>
                    <a:pt x="50103" y="85153"/>
                    <a:pt x="50229" y="85153"/>
                  </a:cubicBezTo>
                  <a:cubicBezTo>
                    <a:pt x="54866" y="85153"/>
                    <a:pt x="53588" y="79340"/>
                    <a:pt x="56641" y="77067"/>
                  </a:cubicBezTo>
                  <a:cubicBezTo>
                    <a:pt x="59810" y="74699"/>
                    <a:pt x="63079" y="66093"/>
                    <a:pt x="60510" y="59822"/>
                  </a:cubicBezTo>
                  <a:cubicBezTo>
                    <a:pt x="57942" y="53517"/>
                    <a:pt x="60543" y="48680"/>
                    <a:pt x="55607" y="43743"/>
                  </a:cubicBezTo>
                  <a:cubicBezTo>
                    <a:pt x="50670" y="38806"/>
                    <a:pt x="55473" y="33169"/>
                    <a:pt x="48768" y="26865"/>
                  </a:cubicBezTo>
                  <a:cubicBezTo>
                    <a:pt x="45032" y="23362"/>
                    <a:pt x="45266" y="19826"/>
                    <a:pt x="40095" y="16190"/>
                  </a:cubicBezTo>
                  <a:cubicBezTo>
                    <a:pt x="35146" y="12742"/>
                    <a:pt x="33712" y="1"/>
                    <a:pt x="219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33"/>
            <p:cNvSpPr/>
            <p:nvPr/>
          </p:nvSpPr>
          <p:spPr>
            <a:xfrm>
              <a:off x="7775225" y="2297475"/>
              <a:ext cx="1023959" cy="429780"/>
            </a:xfrm>
            <a:custGeom>
              <a:avLst/>
              <a:gdLst/>
              <a:ahLst/>
              <a:cxnLst/>
              <a:rect l="l" t="t" r="r" b="b"/>
              <a:pathLst>
                <a:path w="45333" h="19849" fill="none" extrusionOk="0">
                  <a:moveTo>
                    <a:pt x="1" y="19848"/>
                  </a:moveTo>
                  <a:cubicBezTo>
                    <a:pt x="1" y="19848"/>
                    <a:pt x="7306" y="16946"/>
                    <a:pt x="11309" y="11142"/>
                  </a:cubicBezTo>
                  <a:cubicBezTo>
                    <a:pt x="15345" y="5371"/>
                    <a:pt x="19615" y="1"/>
                    <a:pt x="19615" y="1"/>
                  </a:cubicBezTo>
                  <a:cubicBezTo>
                    <a:pt x="19615" y="1"/>
                    <a:pt x="25619" y="6005"/>
                    <a:pt x="34792" y="8040"/>
                  </a:cubicBezTo>
                  <a:cubicBezTo>
                    <a:pt x="43965" y="10075"/>
                    <a:pt x="45333" y="11776"/>
                    <a:pt x="45333" y="11776"/>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33"/>
            <p:cNvSpPr/>
            <p:nvPr/>
          </p:nvSpPr>
          <p:spPr>
            <a:xfrm>
              <a:off x="7648645" y="2179075"/>
              <a:ext cx="1232668" cy="335250"/>
            </a:xfrm>
            <a:custGeom>
              <a:avLst/>
              <a:gdLst/>
              <a:ahLst/>
              <a:cxnLst/>
              <a:rect l="l" t="t" r="r" b="b"/>
              <a:pathLst>
                <a:path w="54573" h="13410" fill="none" extrusionOk="0">
                  <a:moveTo>
                    <a:pt x="1" y="13410"/>
                  </a:moveTo>
                  <a:cubicBezTo>
                    <a:pt x="1" y="13410"/>
                    <a:pt x="3837" y="10308"/>
                    <a:pt x="12109" y="8506"/>
                  </a:cubicBezTo>
                  <a:cubicBezTo>
                    <a:pt x="20382" y="6672"/>
                    <a:pt x="23851" y="0"/>
                    <a:pt x="23851" y="0"/>
                  </a:cubicBezTo>
                  <a:cubicBezTo>
                    <a:pt x="23851" y="0"/>
                    <a:pt x="26520" y="2569"/>
                    <a:pt x="34959" y="3703"/>
                  </a:cubicBezTo>
                  <a:cubicBezTo>
                    <a:pt x="43365" y="4804"/>
                    <a:pt x="54573" y="6572"/>
                    <a:pt x="54573" y="6572"/>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33"/>
            <p:cNvSpPr/>
            <p:nvPr/>
          </p:nvSpPr>
          <p:spPr>
            <a:xfrm>
              <a:off x="7568031" y="2029800"/>
              <a:ext cx="1271089" cy="251875"/>
            </a:xfrm>
            <a:custGeom>
              <a:avLst/>
              <a:gdLst/>
              <a:ahLst/>
              <a:cxnLst/>
              <a:rect l="l" t="t" r="r" b="b"/>
              <a:pathLst>
                <a:path w="56274" h="10075" fill="none" extrusionOk="0">
                  <a:moveTo>
                    <a:pt x="56274" y="1335"/>
                  </a:moveTo>
                  <a:cubicBezTo>
                    <a:pt x="56274" y="1335"/>
                    <a:pt x="46400" y="0"/>
                    <a:pt x="40096" y="1268"/>
                  </a:cubicBezTo>
                  <a:cubicBezTo>
                    <a:pt x="33791" y="2569"/>
                    <a:pt x="26719" y="3203"/>
                    <a:pt x="26719" y="3203"/>
                  </a:cubicBezTo>
                  <a:cubicBezTo>
                    <a:pt x="26719" y="3203"/>
                    <a:pt x="23384" y="5938"/>
                    <a:pt x="17480" y="6338"/>
                  </a:cubicBezTo>
                  <a:cubicBezTo>
                    <a:pt x="11542" y="6738"/>
                    <a:pt x="0" y="10074"/>
                    <a:pt x="0" y="100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33"/>
            <p:cNvSpPr/>
            <p:nvPr/>
          </p:nvSpPr>
          <p:spPr>
            <a:xfrm>
              <a:off x="7463294" y="1775450"/>
              <a:ext cx="1334402" cy="276050"/>
            </a:xfrm>
            <a:custGeom>
              <a:avLst/>
              <a:gdLst/>
              <a:ahLst/>
              <a:cxnLst/>
              <a:rect l="l" t="t" r="r" b="b"/>
              <a:pathLst>
                <a:path w="59077" h="11042" fill="none" extrusionOk="0">
                  <a:moveTo>
                    <a:pt x="1" y="10141"/>
                  </a:moveTo>
                  <a:cubicBezTo>
                    <a:pt x="1" y="10141"/>
                    <a:pt x="6072" y="5037"/>
                    <a:pt x="19148" y="8039"/>
                  </a:cubicBezTo>
                  <a:cubicBezTo>
                    <a:pt x="32224" y="11042"/>
                    <a:pt x="36327" y="8373"/>
                    <a:pt x="43765" y="4170"/>
                  </a:cubicBezTo>
                  <a:cubicBezTo>
                    <a:pt x="51171" y="0"/>
                    <a:pt x="59076" y="100"/>
                    <a:pt x="59076" y="10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33"/>
            <p:cNvSpPr/>
            <p:nvPr/>
          </p:nvSpPr>
          <p:spPr>
            <a:xfrm>
              <a:off x="7414325" y="1511925"/>
              <a:ext cx="1275991" cy="311075"/>
            </a:xfrm>
            <a:custGeom>
              <a:avLst/>
              <a:gdLst/>
              <a:ahLst/>
              <a:cxnLst/>
              <a:rect l="l" t="t" r="r" b="b"/>
              <a:pathLst>
                <a:path w="56875" h="12443" fill="none" extrusionOk="0">
                  <a:moveTo>
                    <a:pt x="56874" y="267"/>
                  </a:moveTo>
                  <a:cubicBezTo>
                    <a:pt x="56874" y="267"/>
                    <a:pt x="49769" y="0"/>
                    <a:pt x="42264" y="5704"/>
                  </a:cubicBezTo>
                  <a:cubicBezTo>
                    <a:pt x="34758" y="11409"/>
                    <a:pt x="33324" y="12443"/>
                    <a:pt x="23684" y="11008"/>
                  </a:cubicBezTo>
                  <a:cubicBezTo>
                    <a:pt x="14043" y="9574"/>
                    <a:pt x="0" y="9774"/>
                    <a:pt x="0" y="97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33"/>
            <p:cNvSpPr/>
            <p:nvPr/>
          </p:nvSpPr>
          <p:spPr>
            <a:xfrm>
              <a:off x="7414325" y="1289275"/>
              <a:ext cx="1138674" cy="387800"/>
            </a:xfrm>
            <a:custGeom>
              <a:avLst/>
              <a:gdLst/>
              <a:ahLst/>
              <a:cxnLst/>
              <a:rect l="l" t="t" r="r" b="b"/>
              <a:pathLst>
                <a:path w="51805" h="15512" fill="none" extrusionOk="0">
                  <a:moveTo>
                    <a:pt x="1" y="9807"/>
                  </a:moveTo>
                  <a:cubicBezTo>
                    <a:pt x="1" y="9807"/>
                    <a:pt x="5037" y="3836"/>
                    <a:pt x="17079" y="9674"/>
                  </a:cubicBezTo>
                  <a:cubicBezTo>
                    <a:pt x="29155" y="15511"/>
                    <a:pt x="31656" y="13576"/>
                    <a:pt x="37127" y="7906"/>
                  </a:cubicBezTo>
                  <a:cubicBezTo>
                    <a:pt x="42598" y="2202"/>
                    <a:pt x="51804" y="0"/>
                    <a:pt x="5180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33"/>
            <p:cNvSpPr/>
            <p:nvPr/>
          </p:nvSpPr>
          <p:spPr>
            <a:xfrm>
              <a:off x="7482900" y="1071600"/>
              <a:ext cx="934864" cy="405325"/>
            </a:xfrm>
            <a:custGeom>
              <a:avLst/>
              <a:gdLst/>
              <a:ahLst/>
              <a:cxnLst/>
              <a:rect l="l" t="t" r="r" b="b"/>
              <a:pathLst>
                <a:path w="43131" h="16213" fill="none" extrusionOk="0">
                  <a:moveTo>
                    <a:pt x="43131" y="1"/>
                  </a:moveTo>
                  <a:cubicBezTo>
                    <a:pt x="43131" y="1"/>
                    <a:pt x="37060" y="1035"/>
                    <a:pt x="32356" y="8640"/>
                  </a:cubicBezTo>
                  <a:cubicBezTo>
                    <a:pt x="27653" y="16212"/>
                    <a:pt x="14444" y="10942"/>
                    <a:pt x="0" y="5205"/>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33"/>
            <p:cNvSpPr/>
            <p:nvPr/>
          </p:nvSpPr>
          <p:spPr>
            <a:xfrm>
              <a:off x="7569150" y="929850"/>
              <a:ext cx="721381" cy="302725"/>
            </a:xfrm>
            <a:custGeom>
              <a:avLst/>
              <a:gdLst/>
              <a:ahLst/>
              <a:cxnLst/>
              <a:rect l="l" t="t" r="r" b="b"/>
              <a:pathLst>
                <a:path w="33324" h="12109" fill="none" extrusionOk="0">
                  <a:moveTo>
                    <a:pt x="0" y="934"/>
                  </a:moveTo>
                  <a:cubicBezTo>
                    <a:pt x="0" y="934"/>
                    <a:pt x="14244" y="6004"/>
                    <a:pt x="19447" y="12109"/>
                  </a:cubicBezTo>
                  <a:cubicBezTo>
                    <a:pt x="23584" y="5170"/>
                    <a:pt x="33324" y="0"/>
                    <a:pt x="3332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33"/>
            <p:cNvSpPr/>
            <p:nvPr/>
          </p:nvSpPr>
          <p:spPr>
            <a:xfrm>
              <a:off x="7666134" y="824993"/>
              <a:ext cx="548726" cy="200989"/>
            </a:xfrm>
            <a:custGeom>
              <a:avLst/>
              <a:gdLst/>
              <a:ahLst/>
              <a:cxnLst/>
              <a:rect l="l" t="t" r="r" b="b"/>
              <a:pathLst>
                <a:path w="25319" h="9074" fill="none" extrusionOk="0">
                  <a:moveTo>
                    <a:pt x="1" y="0"/>
                  </a:moveTo>
                  <a:cubicBezTo>
                    <a:pt x="1" y="0"/>
                    <a:pt x="8006" y="3436"/>
                    <a:pt x="13343" y="9074"/>
                  </a:cubicBezTo>
                  <a:cubicBezTo>
                    <a:pt x="17947" y="834"/>
                    <a:pt x="25319" y="501"/>
                    <a:pt x="25319" y="501"/>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33"/>
            <p:cNvSpPr/>
            <p:nvPr/>
          </p:nvSpPr>
          <p:spPr>
            <a:xfrm>
              <a:off x="7929775" y="899825"/>
              <a:ext cx="572100" cy="3203150"/>
            </a:xfrm>
            <a:custGeom>
              <a:avLst/>
              <a:gdLst/>
              <a:ahLst/>
              <a:cxnLst/>
              <a:rect l="l" t="t" r="r" b="b"/>
              <a:pathLst>
                <a:path w="22884" h="128126" extrusionOk="0">
                  <a:moveTo>
                    <a:pt x="0" y="0"/>
                  </a:moveTo>
                  <a:cubicBezTo>
                    <a:pt x="1" y="3"/>
                    <a:pt x="6872" y="38896"/>
                    <a:pt x="11575" y="63646"/>
                  </a:cubicBezTo>
                  <a:cubicBezTo>
                    <a:pt x="16278" y="88430"/>
                    <a:pt x="17346" y="127858"/>
                    <a:pt x="17346" y="127858"/>
                  </a:cubicBezTo>
                  <a:lnTo>
                    <a:pt x="22883" y="128125"/>
                  </a:lnTo>
                  <a:cubicBezTo>
                    <a:pt x="22883" y="128125"/>
                    <a:pt x="22016" y="98504"/>
                    <a:pt x="14010" y="60844"/>
                  </a:cubicBezTo>
                  <a:cubicBezTo>
                    <a:pt x="6005" y="23185"/>
                    <a:pt x="1" y="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1" name="Google Shape;2721;p33"/>
          <p:cNvGrpSpPr/>
          <p:nvPr/>
        </p:nvGrpSpPr>
        <p:grpSpPr>
          <a:xfrm flipH="1">
            <a:off x="7897045" y="-2"/>
            <a:ext cx="1322773" cy="1338296"/>
            <a:chOff x="238125" y="470675"/>
            <a:chExt cx="2524375" cy="2554000"/>
          </a:xfrm>
        </p:grpSpPr>
        <p:sp>
          <p:nvSpPr>
            <p:cNvPr id="2722" name="Google Shape;2722;p33"/>
            <p:cNvSpPr/>
            <p:nvPr/>
          </p:nvSpPr>
          <p:spPr>
            <a:xfrm>
              <a:off x="974450" y="470675"/>
              <a:ext cx="974200" cy="1541075"/>
            </a:xfrm>
            <a:custGeom>
              <a:avLst/>
              <a:gdLst/>
              <a:ahLst/>
              <a:cxnLst/>
              <a:rect l="l" t="t" r="r" b="b"/>
              <a:pathLst>
                <a:path w="38968" h="61643" extrusionOk="0">
                  <a:moveTo>
                    <a:pt x="0" y="0"/>
                  </a:moveTo>
                  <a:cubicBezTo>
                    <a:pt x="3040" y="8997"/>
                    <a:pt x="7052" y="17660"/>
                    <a:pt x="11946" y="25806"/>
                  </a:cubicBezTo>
                  <a:cubicBezTo>
                    <a:pt x="32281" y="59211"/>
                    <a:pt x="36962" y="60852"/>
                    <a:pt x="36962" y="60852"/>
                  </a:cubicBezTo>
                  <a:cubicBezTo>
                    <a:pt x="36962" y="60852"/>
                    <a:pt x="38968" y="61642"/>
                    <a:pt x="35411" y="57873"/>
                  </a:cubicBezTo>
                  <a:cubicBezTo>
                    <a:pt x="31825" y="54135"/>
                    <a:pt x="22676" y="40365"/>
                    <a:pt x="12220" y="22645"/>
                  </a:cubicBezTo>
                  <a:cubicBezTo>
                    <a:pt x="8025" y="15411"/>
                    <a:pt x="4499" y="7842"/>
                    <a:pt x="1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33"/>
            <p:cNvSpPr/>
            <p:nvPr/>
          </p:nvSpPr>
          <p:spPr>
            <a:xfrm>
              <a:off x="1039800" y="470675"/>
              <a:ext cx="188475" cy="116275"/>
            </a:xfrm>
            <a:custGeom>
              <a:avLst/>
              <a:gdLst/>
              <a:ahLst/>
              <a:cxnLst/>
              <a:rect l="l" t="t" r="r" b="b"/>
              <a:pathLst>
                <a:path w="7539" h="4651" extrusionOk="0">
                  <a:moveTo>
                    <a:pt x="2280" y="0"/>
                  </a:moveTo>
                  <a:cubicBezTo>
                    <a:pt x="1338" y="1429"/>
                    <a:pt x="578" y="3009"/>
                    <a:pt x="0" y="4651"/>
                  </a:cubicBezTo>
                  <a:cubicBezTo>
                    <a:pt x="2766" y="3526"/>
                    <a:pt x="5320" y="1945"/>
                    <a:pt x="7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33"/>
            <p:cNvSpPr/>
            <p:nvPr/>
          </p:nvSpPr>
          <p:spPr>
            <a:xfrm>
              <a:off x="1172775" y="742700"/>
              <a:ext cx="1067675" cy="160375"/>
            </a:xfrm>
            <a:custGeom>
              <a:avLst/>
              <a:gdLst/>
              <a:ahLst/>
              <a:cxnLst/>
              <a:rect l="l" t="t" r="r" b="b"/>
              <a:pathLst>
                <a:path w="42707" h="6415" extrusionOk="0">
                  <a:moveTo>
                    <a:pt x="18968" y="1520"/>
                  </a:moveTo>
                  <a:cubicBezTo>
                    <a:pt x="9971" y="1"/>
                    <a:pt x="1186" y="3314"/>
                    <a:pt x="1" y="6414"/>
                  </a:cubicBezTo>
                  <a:cubicBezTo>
                    <a:pt x="1" y="6414"/>
                    <a:pt x="8967" y="4195"/>
                    <a:pt x="17721" y="5077"/>
                  </a:cubicBezTo>
                  <a:cubicBezTo>
                    <a:pt x="26475" y="5928"/>
                    <a:pt x="42707" y="1338"/>
                    <a:pt x="42707" y="1338"/>
                  </a:cubicBezTo>
                  <a:cubicBezTo>
                    <a:pt x="42707" y="1338"/>
                    <a:pt x="27965" y="3071"/>
                    <a:pt x="18968" y="15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33"/>
            <p:cNvSpPr/>
            <p:nvPr/>
          </p:nvSpPr>
          <p:spPr>
            <a:xfrm>
              <a:off x="1100600" y="479775"/>
              <a:ext cx="944550" cy="297150"/>
            </a:xfrm>
            <a:custGeom>
              <a:avLst/>
              <a:gdLst/>
              <a:ahLst/>
              <a:cxnLst/>
              <a:rect l="l" t="t" r="r" b="b"/>
              <a:pathLst>
                <a:path w="37782" h="11886" extrusionOk="0">
                  <a:moveTo>
                    <a:pt x="0" y="10852"/>
                  </a:moveTo>
                  <a:cubicBezTo>
                    <a:pt x="0" y="10852"/>
                    <a:pt x="7660" y="11885"/>
                    <a:pt x="19362" y="7569"/>
                  </a:cubicBezTo>
                  <a:cubicBezTo>
                    <a:pt x="31065" y="3253"/>
                    <a:pt x="37782" y="1"/>
                    <a:pt x="37782" y="1"/>
                  </a:cubicBezTo>
                  <a:cubicBezTo>
                    <a:pt x="37782" y="1"/>
                    <a:pt x="4559" y="4439"/>
                    <a:pt x="0" y="1085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33"/>
            <p:cNvSpPr/>
            <p:nvPr/>
          </p:nvSpPr>
          <p:spPr>
            <a:xfrm>
              <a:off x="1057275" y="470675"/>
              <a:ext cx="509150" cy="186175"/>
            </a:xfrm>
            <a:custGeom>
              <a:avLst/>
              <a:gdLst/>
              <a:ahLst/>
              <a:cxnLst/>
              <a:rect l="l" t="t" r="r" b="b"/>
              <a:pathLst>
                <a:path w="20366" h="7447" extrusionOk="0">
                  <a:moveTo>
                    <a:pt x="1" y="6474"/>
                  </a:moveTo>
                  <a:cubicBezTo>
                    <a:pt x="1" y="6474"/>
                    <a:pt x="4469" y="7447"/>
                    <a:pt x="13010" y="3344"/>
                  </a:cubicBezTo>
                  <a:cubicBezTo>
                    <a:pt x="15502" y="2158"/>
                    <a:pt x="18025" y="1033"/>
                    <a:pt x="20366" y="0"/>
                  </a:cubicBezTo>
                  <a:lnTo>
                    <a:pt x="12311" y="0"/>
                  </a:lnTo>
                  <a:cubicBezTo>
                    <a:pt x="7113" y="1672"/>
                    <a:pt x="2250" y="3830"/>
                    <a:pt x="1" y="64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33"/>
            <p:cNvSpPr/>
            <p:nvPr/>
          </p:nvSpPr>
          <p:spPr>
            <a:xfrm>
              <a:off x="1786025" y="1686475"/>
              <a:ext cx="781175" cy="348825"/>
            </a:xfrm>
            <a:custGeom>
              <a:avLst/>
              <a:gdLst/>
              <a:ahLst/>
              <a:cxnLst/>
              <a:rect l="l" t="t" r="r" b="b"/>
              <a:pathLst>
                <a:path w="31247" h="13953" extrusionOk="0">
                  <a:moveTo>
                    <a:pt x="0" y="6901"/>
                  </a:moveTo>
                  <a:cubicBezTo>
                    <a:pt x="0" y="6901"/>
                    <a:pt x="4316" y="9150"/>
                    <a:pt x="12067" y="10731"/>
                  </a:cubicBezTo>
                  <a:cubicBezTo>
                    <a:pt x="19818" y="12311"/>
                    <a:pt x="31247" y="13952"/>
                    <a:pt x="31247" y="13952"/>
                  </a:cubicBezTo>
                  <a:cubicBezTo>
                    <a:pt x="31247" y="13952"/>
                    <a:pt x="9575" y="1"/>
                    <a:pt x="0" y="69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33"/>
            <p:cNvSpPr/>
            <p:nvPr/>
          </p:nvSpPr>
          <p:spPr>
            <a:xfrm>
              <a:off x="1641625" y="1512475"/>
              <a:ext cx="984100" cy="228000"/>
            </a:xfrm>
            <a:custGeom>
              <a:avLst/>
              <a:gdLst/>
              <a:ahLst/>
              <a:cxnLst/>
              <a:rect l="l" t="t" r="r" b="b"/>
              <a:pathLst>
                <a:path w="39364" h="9120" extrusionOk="0">
                  <a:moveTo>
                    <a:pt x="1" y="5320"/>
                  </a:moveTo>
                  <a:cubicBezTo>
                    <a:pt x="1" y="5320"/>
                    <a:pt x="2858" y="7083"/>
                    <a:pt x="11551" y="8116"/>
                  </a:cubicBezTo>
                  <a:cubicBezTo>
                    <a:pt x="20275" y="9119"/>
                    <a:pt x="39363" y="8177"/>
                    <a:pt x="39363" y="8177"/>
                  </a:cubicBezTo>
                  <a:cubicBezTo>
                    <a:pt x="39363" y="8177"/>
                    <a:pt x="5654" y="0"/>
                    <a:pt x="1" y="53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33"/>
            <p:cNvSpPr/>
            <p:nvPr/>
          </p:nvSpPr>
          <p:spPr>
            <a:xfrm>
              <a:off x="1369600" y="1145450"/>
              <a:ext cx="1009925" cy="117050"/>
            </a:xfrm>
            <a:custGeom>
              <a:avLst/>
              <a:gdLst/>
              <a:ahLst/>
              <a:cxnLst/>
              <a:rect l="l" t="t" r="r" b="b"/>
              <a:pathLst>
                <a:path w="40397" h="4682" extrusionOk="0">
                  <a:moveTo>
                    <a:pt x="15836" y="821"/>
                  </a:moveTo>
                  <a:cubicBezTo>
                    <a:pt x="5836" y="0"/>
                    <a:pt x="1277" y="973"/>
                    <a:pt x="0" y="3465"/>
                  </a:cubicBezTo>
                  <a:cubicBezTo>
                    <a:pt x="0" y="3465"/>
                    <a:pt x="4195" y="4620"/>
                    <a:pt x="14347" y="4651"/>
                  </a:cubicBezTo>
                  <a:cubicBezTo>
                    <a:pt x="24499" y="4681"/>
                    <a:pt x="40396" y="487"/>
                    <a:pt x="40396" y="487"/>
                  </a:cubicBezTo>
                  <a:cubicBezTo>
                    <a:pt x="40396" y="487"/>
                    <a:pt x="25837" y="1611"/>
                    <a:pt x="15836" y="82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33"/>
            <p:cNvSpPr/>
            <p:nvPr/>
          </p:nvSpPr>
          <p:spPr>
            <a:xfrm>
              <a:off x="1256375" y="941800"/>
              <a:ext cx="1123900" cy="158825"/>
            </a:xfrm>
            <a:custGeom>
              <a:avLst/>
              <a:gdLst/>
              <a:ahLst/>
              <a:cxnLst/>
              <a:rect l="l" t="t" r="r" b="b"/>
              <a:pathLst>
                <a:path w="44956" h="6353" extrusionOk="0">
                  <a:moveTo>
                    <a:pt x="20396" y="2006"/>
                  </a:moveTo>
                  <a:cubicBezTo>
                    <a:pt x="10669" y="1003"/>
                    <a:pt x="882" y="2371"/>
                    <a:pt x="0" y="4894"/>
                  </a:cubicBezTo>
                  <a:cubicBezTo>
                    <a:pt x="0" y="4894"/>
                    <a:pt x="16627" y="6353"/>
                    <a:pt x="26688" y="4924"/>
                  </a:cubicBezTo>
                  <a:cubicBezTo>
                    <a:pt x="32949" y="4012"/>
                    <a:pt x="39089" y="2341"/>
                    <a:pt x="44955" y="0"/>
                  </a:cubicBezTo>
                  <a:cubicBezTo>
                    <a:pt x="44955" y="0"/>
                    <a:pt x="30153" y="3009"/>
                    <a:pt x="20396" y="20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33"/>
            <p:cNvSpPr/>
            <p:nvPr/>
          </p:nvSpPr>
          <p:spPr>
            <a:xfrm>
              <a:off x="1509425" y="1321750"/>
              <a:ext cx="1000025" cy="193775"/>
            </a:xfrm>
            <a:custGeom>
              <a:avLst/>
              <a:gdLst/>
              <a:ahLst/>
              <a:cxnLst/>
              <a:rect l="l" t="t" r="r" b="b"/>
              <a:pathLst>
                <a:path w="40001" h="7751" extrusionOk="0">
                  <a:moveTo>
                    <a:pt x="0" y="5289"/>
                  </a:moveTo>
                  <a:cubicBezTo>
                    <a:pt x="0" y="5289"/>
                    <a:pt x="5532" y="7751"/>
                    <a:pt x="15563" y="6900"/>
                  </a:cubicBezTo>
                  <a:cubicBezTo>
                    <a:pt x="25563" y="6049"/>
                    <a:pt x="40001" y="2006"/>
                    <a:pt x="40001" y="2006"/>
                  </a:cubicBezTo>
                  <a:cubicBezTo>
                    <a:pt x="40001" y="2006"/>
                    <a:pt x="8085" y="0"/>
                    <a:pt x="0" y="528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33"/>
            <p:cNvSpPr/>
            <p:nvPr/>
          </p:nvSpPr>
          <p:spPr>
            <a:xfrm>
              <a:off x="1457750" y="1682675"/>
              <a:ext cx="237100" cy="1041850"/>
            </a:xfrm>
            <a:custGeom>
              <a:avLst/>
              <a:gdLst/>
              <a:ahLst/>
              <a:cxnLst/>
              <a:rect l="l" t="t" r="r" b="b"/>
              <a:pathLst>
                <a:path w="9484" h="41674" extrusionOk="0">
                  <a:moveTo>
                    <a:pt x="8085" y="1"/>
                  </a:moveTo>
                  <a:cubicBezTo>
                    <a:pt x="8085" y="1"/>
                    <a:pt x="1611" y="12098"/>
                    <a:pt x="608" y="22281"/>
                  </a:cubicBezTo>
                  <a:cubicBezTo>
                    <a:pt x="31" y="28725"/>
                    <a:pt x="0" y="35229"/>
                    <a:pt x="486" y="41673"/>
                  </a:cubicBezTo>
                  <a:cubicBezTo>
                    <a:pt x="486" y="41673"/>
                    <a:pt x="2432" y="26871"/>
                    <a:pt x="5411" y="18603"/>
                  </a:cubicBezTo>
                  <a:cubicBezTo>
                    <a:pt x="8359" y="10366"/>
                    <a:pt x="9484" y="2433"/>
                    <a:pt x="80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33"/>
            <p:cNvSpPr/>
            <p:nvPr/>
          </p:nvSpPr>
          <p:spPr>
            <a:xfrm>
              <a:off x="975975" y="1245000"/>
              <a:ext cx="465825" cy="1024350"/>
            </a:xfrm>
            <a:custGeom>
              <a:avLst/>
              <a:gdLst/>
              <a:ahLst/>
              <a:cxnLst/>
              <a:rect l="l" t="t" r="r" b="b"/>
              <a:pathLst>
                <a:path w="18633" h="40974" extrusionOk="0">
                  <a:moveTo>
                    <a:pt x="16019" y="0"/>
                  </a:moveTo>
                  <a:cubicBezTo>
                    <a:pt x="16019" y="0"/>
                    <a:pt x="7022" y="11338"/>
                    <a:pt x="3526" y="21064"/>
                  </a:cubicBezTo>
                  <a:cubicBezTo>
                    <a:pt x="0" y="30760"/>
                    <a:pt x="1520" y="40973"/>
                    <a:pt x="1520" y="40973"/>
                  </a:cubicBezTo>
                  <a:cubicBezTo>
                    <a:pt x="1520" y="40973"/>
                    <a:pt x="2888" y="26535"/>
                    <a:pt x="7478" y="19818"/>
                  </a:cubicBezTo>
                  <a:cubicBezTo>
                    <a:pt x="12098" y="13101"/>
                    <a:pt x="18633" y="4681"/>
                    <a:pt x="160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33"/>
            <p:cNvSpPr/>
            <p:nvPr/>
          </p:nvSpPr>
          <p:spPr>
            <a:xfrm>
              <a:off x="1246500" y="1472200"/>
              <a:ext cx="328300" cy="998525"/>
            </a:xfrm>
            <a:custGeom>
              <a:avLst/>
              <a:gdLst/>
              <a:ahLst/>
              <a:cxnLst/>
              <a:rect l="l" t="t" r="r" b="b"/>
              <a:pathLst>
                <a:path w="13132" h="39941" extrusionOk="0">
                  <a:moveTo>
                    <a:pt x="11186" y="0"/>
                  </a:moveTo>
                  <a:cubicBezTo>
                    <a:pt x="11186" y="0"/>
                    <a:pt x="5836" y="10700"/>
                    <a:pt x="2948" y="21216"/>
                  </a:cubicBezTo>
                  <a:cubicBezTo>
                    <a:pt x="61" y="31733"/>
                    <a:pt x="0" y="39940"/>
                    <a:pt x="0" y="39940"/>
                  </a:cubicBezTo>
                  <a:cubicBezTo>
                    <a:pt x="0" y="39940"/>
                    <a:pt x="4651" y="26019"/>
                    <a:pt x="8146" y="18876"/>
                  </a:cubicBezTo>
                  <a:cubicBezTo>
                    <a:pt x="11611" y="11733"/>
                    <a:pt x="13131" y="5259"/>
                    <a:pt x="11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33"/>
            <p:cNvSpPr/>
            <p:nvPr/>
          </p:nvSpPr>
          <p:spPr>
            <a:xfrm>
              <a:off x="1659100" y="1861250"/>
              <a:ext cx="161125" cy="967375"/>
            </a:xfrm>
            <a:custGeom>
              <a:avLst/>
              <a:gdLst/>
              <a:ahLst/>
              <a:cxnLst/>
              <a:rect l="l" t="t" r="r" b="b"/>
              <a:pathLst>
                <a:path w="6445" h="38695" extrusionOk="0">
                  <a:moveTo>
                    <a:pt x="305" y="21156"/>
                  </a:moveTo>
                  <a:cubicBezTo>
                    <a:pt x="639" y="33466"/>
                    <a:pt x="2980" y="38694"/>
                    <a:pt x="2980" y="38694"/>
                  </a:cubicBezTo>
                  <a:cubicBezTo>
                    <a:pt x="2980" y="38694"/>
                    <a:pt x="2007" y="27934"/>
                    <a:pt x="3740" y="17995"/>
                  </a:cubicBezTo>
                  <a:cubicBezTo>
                    <a:pt x="5472" y="8056"/>
                    <a:pt x="6445" y="2220"/>
                    <a:pt x="4986" y="1"/>
                  </a:cubicBezTo>
                  <a:cubicBezTo>
                    <a:pt x="4955" y="1"/>
                    <a:pt x="1" y="8846"/>
                    <a:pt x="305" y="2115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33"/>
            <p:cNvSpPr/>
            <p:nvPr/>
          </p:nvSpPr>
          <p:spPr>
            <a:xfrm>
              <a:off x="1865050" y="1953200"/>
              <a:ext cx="897450" cy="1071475"/>
            </a:xfrm>
            <a:custGeom>
              <a:avLst/>
              <a:gdLst/>
              <a:ahLst/>
              <a:cxnLst/>
              <a:rect l="l" t="t" r="r" b="b"/>
              <a:pathLst>
                <a:path w="35898" h="42859" extrusionOk="0">
                  <a:moveTo>
                    <a:pt x="0" y="1"/>
                  </a:moveTo>
                  <a:cubicBezTo>
                    <a:pt x="0" y="1"/>
                    <a:pt x="912" y="7782"/>
                    <a:pt x="10548" y="18238"/>
                  </a:cubicBezTo>
                  <a:cubicBezTo>
                    <a:pt x="20153" y="28694"/>
                    <a:pt x="35898" y="42859"/>
                    <a:pt x="35898" y="42859"/>
                  </a:cubicBezTo>
                  <a:cubicBezTo>
                    <a:pt x="35898" y="42859"/>
                    <a:pt x="13070" y="714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33"/>
            <p:cNvSpPr/>
            <p:nvPr/>
          </p:nvSpPr>
          <p:spPr>
            <a:xfrm>
              <a:off x="827800" y="1084650"/>
              <a:ext cx="454425" cy="935450"/>
            </a:xfrm>
            <a:custGeom>
              <a:avLst/>
              <a:gdLst/>
              <a:ahLst/>
              <a:cxnLst/>
              <a:rect l="l" t="t" r="r" b="b"/>
              <a:pathLst>
                <a:path w="18177" h="37418" extrusionOk="0">
                  <a:moveTo>
                    <a:pt x="16353" y="7995"/>
                  </a:moveTo>
                  <a:cubicBezTo>
                    <a:pt x="17721" y="5563"/>
                    <a:pt x="18177" y="2736"/>
                    <a:pt x="17690" y="1"/>
                  </a:cubicBezTo>
                  <a:cubicBezTo>
                    <a:pt x="12857" y="3952"/>
                    <a:pt x="9210" y="9150"/>
                    <a:pt x="7173" y="15046"/>
                  </a:cubicBezTo>
                  <a:cubicBezTo>
                    <a:pt x="3860" y="24712"/>
                    <a:pt x="3800" y="28269"/>
                    <a:pt x="2584" y="31612"/>
                  </a:cubicBezTo>
                  <a:cubicBezTo>
                    <a:pt x="1824" y="33588"/>
                    <a:pt x="973" y="35533"/>
                    <a:pt x="0" y="37418"/>
                  </a:cubicBezTo>
                  <a:cubicBezTo>
                    <a:pt x="3769" y="33709"/>
                    <a:pt x="6596" y="29150"/>
                    <a:pt x="8237" y="24104"/>
                  </a:cubicBezTo>
                  <a:cubicBezTo>
                    <a:pt x="10943" y="15715"/>
                    <a:pt x="14043" y="12311"/>
                    <a:pt x="16353" y="799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33"/>
            <p:cNvSpPr/>
            <p:nvPr/>
          </p:nvSpPr>
          <p:spPr>
            <a:xfrm>
              <a:off x="323975" y="780700"/>
              <a:ext cx="785750" cy="646700"/>
            </a:xfrm>
            <a:custGeom>
              <a:avLst/>
              <a:gdLst/>
              <a:ahLst/>
              <a:cxnLst/>
              <a:rect l="l" t="t" r="r" b="b"/>
              <a:pathLst>
                <a:path w="31430" h="25868" extrusionOk="0">
                  <a:moveTo>
                    <a:pt x="31430" y="0"/>
                  </a:moveTo>
                  <a:cubicBezTo>
                    <a:pt x="31430" y="0"/>
                    <a:pt x="17873" y="9271"/>
                    <a:pt x="10122" y="16171"/>
                  </a:cubicBezTo>
                  <a:cubicBezTo>
                    <a:pt x="2341" y="23071"/>
                    <a:pt x="1" y="25867"/>
                    <a:pt x="1" y="25867"/>
                  </a:cubicBezTo>
                  <a:cubicBezTo>
                    <a:pt x="1" y="25867"/>
                    <a:pt x="30336" y="9849"/>
                    <a:pt x="31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33"/>
            <p:cNvSpPr/>
            <p:nvPr/>
          </p:nvSpPr>
          <p:spPr>
            <a:xfrm>
              <a:off x="238125" y="638600"/>
              <a:ext cx="824500" cy="425550"/>
            </a:xfrm>
            <a:custGeom>
              <a:avLst/>
              <a:gdLst/>
              <a:ahLst/>
              <a:cxnLst/>
              <a:rect l="l" t="t" r="r" b="b"/>
              <a:pathLst>
                <a:path w="32980" h="17022" extrusionOk="0">
                  <a:moveTo>
                    <a:pt x="32979" y="578"/>
                  </a:moveTo>
                  <a:cubicBezTo>
                    <a:pt x="32979" y="578"/>
                    <a:pt x="25928" y="0"/>
                    <a:pt x="17326" y="4590"/>
                  </a:cubicBezTo>
                  <a:cubicBezTo>
                    <a:pt x="10456" y="8268"/>
                    <a:pt x="2796" y="14286"/>
                    <a:pt x="0" y="16536"/>
                  </a:cubicBezTo>
                  <a:lnTo>
                    <a:pt x="0" y="17022"/>
                  </a:lnTo>
                  <a:cubicBezTo>
                    <a:pt x="5350" y="14955"/>
                    <a:pt x="28450" y="5836"/>
                    <a:pt x="32979" y="5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33"/>
            <p:cNvSpPr/>
            <p:nvPr/>
          </p:nvSpPr>
          <p:spPr>
            <a:xfrm>
              <a:off x="336150" y="502575"/>
              <a:ext cx="696075" cy="158075"/>
            </a:xfrm>
            <a:custGeom>
              <a:avLst/>
              <a:gdLst/>
              <a:ahLst/>
              <a:cxnLst/>
              <a:rect l="l" t="t" r="r" b="b"/>
              <a:pathLst>
                <a:path w="27843" h="6323" extrusionOk="0">
                  <a:moveTo>
                    <a:pt x="17447" y="5229"/>
                  </a:moveTo>
                  <a:cubicBezTo>
                    <a:pt x="22159" y="6323"/>
                    <a:pt x="27843" y="3223"/>
                    <a:pt x="27691" y="3101"/>
                  </a:cubicBezTo>
                  <a:cubicBezTo>
                    <a:pt x="27691" y="3101"/>
                    <a:pt x="20274" y="1"/>
                    <a:pt x="13405" y="1064"/>
                  </a:cubicBezTo>
                  <a:cubicBezTo>
                    <a:pt x="8845" y="1855"/>
                    <a:pt x="4347" y="3071"/>
                    <a:pt x="0" y="4742"/>
                  </a:cubicBezTo>
                  <a:cubicBezTo>
                    <a:pt x="0" y="4742"/>
                    <a:pt x="12766" y="4165"/>
                    <a:pt x="17447" y="52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33"/>
            <p:cNvSpPr/>
            <p:nvPr/>
          </p:nvSpPr>
          <p:spPr>
            <a:xfrm>
              <a:off x="599825" y="930400"/>
              <a:ext cx="601100" cy="671775"/>
            </a:xfrm>
            <a:custGeom>
              <a:avLst/>
              <a:gdLst/>
              <a:ahLst/>
              <a:cxnLst/>
              <a:rect l="l" t="t" r="r" b="b"/>
              <a:pathLst>
                <a:path w="24044" h="26871" extrusionOk="0">
                  <a:moveTo>
                    <a:pt x="23131" y="0"/>
                  </a:moveTo>
                  <a:cubicBezTo>
                    <a:pt x="23131" y="0"/>
                    <a:pt x="12675" y="10092"/>
                    <a:pt x="7387" y="16262"/>
                  </a:cubicBezTo>
                  <a:cubicBezTo>
                    <a:pt x="2098" y="22432"/>
                    <a:pt x="0" y="26870"/>
                    <a:pt x="0" y="26870"/>
                  </a:cubicBezTo>
                  <a:cubicBezTo>
                    <a:pt x="0" y="26870"/>
                    <a:pt x="10669" y="17204"/>
                    <a:pt x="16292" y="11763"/>
                  </a:cubicBezTo>
                  <a:cubicBezTo>
                    <a:pt x="21916" y="6292"/>
                    <a:pt x="24043" y="2706"/>
                    <a:pt x="23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2" name="Google Shape;2742;p33"/>
          <p:cNvGrpSpPr/>
          <p:nvPr/>
        </p:nvGrpSpPr>
        <p:grpSpPr>
          <a:xfrm rot="7923048" flipH="1">
            <a:off x="-138855" y="-298972"/>
            <a:ext cx="913676" cy="1677934"/>
            <a:chOff x="4830275" y="2608450"/>
            <a:chExt cx="1324325" cy="2432075"/>
          </a:xfrm>
        </p:grpSpPr>
        <p:sp>
          <p:nvSpPr>
            <p:cNvPr id="2743" name="Google Shape;2743;p33"/>
            <p:cNvSpPr/>
            <p:nvPr/>
          </p:nvSpPr>
          <p:spPr>
            <a:xfrm>
              <a:off x="5018750" y="3690575"/>
              <a:ext cx="519575" cy="1330675"/>
            </a:xfrm>
            <a:custGeom>
              <a:avLst/>
              <a:gdLst/>
              <a:ahLst/>
              <a:cxnLst/>
              <a:rect l="l" t="t" r="r" b="b"/>
              <a:pathLst>
                <a:path w="20783" h="53227" extrusionOk="0">
                  <a:moveTo>
                    <a:pt x="1" y="1"/>
                  </a:moveTo>
                  <a:lnTo>
                    <a:pt x="1" y="1"/>
                  </a:lnTo>
                  <a:cubicBezTo>
                    <a:pt x="9107" y="15979"/>
                    <a:pt x="15111" y="32291"/>
                    <a:pt x="19781" y="52405"/>
                  </a:cubicBezTo>
                  <a:cubicBezTo>
                    <a:pt x="19901" y="52951"/>
                    <a:pt x="20152" y="53227"/>
                    <a:pt x="20368" y="53227"/>
                  </a:cubicBezTo>
                  <a:cubicBezTo>
                    <a:pt x="20574" y="53227"/>
                    <a:pt x="20749" y="52976"/>
                    <a:pt x="20749" y="52472"/>
                  </a:cubicBezTo>
                  <a:cubicBezTo>
                    <a:pt x="20782" y="25152"/>
                    <a:pt x="13777" y="1651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33"/>
            <p:cNvSpPr/>
            <p:nvPr/>
          </p:nvSpPr>
          <p:spPr>
            <a:xfrm>
              <a:off x="5531825" y="3352850"/>
              <a:ext cx="622775" cy="1631100"/>
            </a:xfrm>
            <a:custGeom>
              <a:avLst/>
              <a:gdLst/>
              <a:ahLst/>
              <a:cxnLst/>
              <a:rect l="l" t="t" r="r" b="b"/>
              <a:pathLst>
                <a:path w="24911" h="65244" extrusionOk="0">
                  <a:moveTo>
                    <a:pt x="24910" y="0"/>
                  </a:moveTo>
                  <a:lnTo>
                    <a:pt x="24910" y="0"/>
                  </a:lnTo>
                  <a:cubicBezTo>
                    <a:pt x="21508" y="3503"/>
                    <a:pt x="18139" y="7539"/>
                    <a:pt x="14803" y="12076"/>
                  </a:cubicBezTo>
                  <a:cubicBezTo>
                    <a:pt x="12835" y="14777"/>
                    <a:pt x="10900" y="17646"/>
                    <a:pt x="9132" y="21315"/>
                  </a:cubicBezTo>
                  <a:cubicBezTo>
                    <a:pt x="5930" y="27954"/>
                    <a:pt x="3662" y="36693"/>
                    <a:pt x="2261" y="45199"/>
                  </a:cubicBezTo>
                  <a:cubicBezTo>
                    <a:pt x="1227" y="51637"/>
                    <a:pt x="559" y="57908"/>
                    <a:pt x="59" y="64213"/>
                  </a:cubicBezTo>
                  <a:cubicBezTo>
                    <a:pt x="0" y="64861"/>
                    <a:pt x="265" y="65244"/>
                    <a:pt x="548" y="65244"/>
                  </a:cubicBezTo>
                  <a:cubicBezTo>
                    <a:pt x="745" y="65244"/>
                    <a:pt x="950" y="65058"/>
                    <a:pt x="1060" y="64646"/>
                  </a:cubicBezTo>
                  <a:cubicBezTo>
                    <a:pt x="3928" y="53672"/>
                    <a:pt x="6931" y="43064"/>
                    <a:pt x="10500" y="32557"/>
                  </a:cubicBezTo>
                  <a:cubicBezTo>
                    <a:pt x="14636" y="20215"/>
                    <a:pt x="19340" y="8339"/>
                    <a:pt x="249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33"/>
            <p:cNvSpPr/>
            <p:nvPr/>
          </p:nvSpPr>
          <p:spPr>
            <a:xfrm>
              <a:off x="5366500" y="3998300"/>
              <a:ext cx="170975" cy="1031600"/>
            </a:xfrm>
            <a:custGeom>
              <a:avLst/>
              <a:gdLst/>
              <a:ahLst/>
              <a:cxnLst/>
              <a:rect l="l" t="t" r="r" b="b"/>
              <a:pathLst>
                <a:path w="6839" h="41264" fill="none" extrusionOk="0">
                  <a:moveTo>
                    <a:pt x="5071" y="1"/>
                  </a:moveTo>
                  <a:cubicBezTo>
                    <a:pt x="1" y="16746"/>
                    <a:pt x="768" y="32090"/>
                    <a:pt x="6839" y="41264"/>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33"/>
            <p:cNvSpPr/>
            <p:nvPr/>
          </p:nvSpPr>
          <p:spPr>
            <a:xfrm>
              <a:off x="5467400" y="3605525"/>
              <a:ext cx="231025" cy="403925"/>
            </a:xfrm>
            <a:custGeom>
              <a:avLst/>
              <a:gdLst/>
              <a:ahLst/>
              <a:cxnLst/>
              <a:rect l="l" t="t" r="r" b="b"/>
              <a:pathLst>
                <a:path w="9241" h="16157" extrusionOk="0">
                  <a:moveTo>
                    <a:pt x="4237" y="0"/>
                  </a:moveTo>
                  <a:cubicBezTo>
                    <a:pt x="4037" y="0"/>
                    <a:pt x="2870" y="67"/>
                    <a:pt x="2669" y="67"/>
                  </a:cubicBezTo>
                  <a:cubicBezTo>
                    <a:pt x="668" y="5238"/>
                    <a:pt x="1" y="10608"/>
                    <a:pt x="801" y="15712"/>
                  </a:cubicBezTo>
                  <a:cubicBezTo>
                    <a:pt x="829" y="15901"/>
                    <a:pt x="944" y="16157"/>
                    <a:pt x="1093" y="16157"/>
                  </a:cubicBezTo>
                  <a:cubicBezTo>
                    <a:pt x="1128" y="16157"/>
                    <a:pt x="1164" y="16143"/>
                    <a:pt x="1202" y="16112"/>
                  </a:cubicBezTo>
                  <a:cubicBezTo>
                    <a:pt x="1235" y="16079"/>
                    <a:pt x="1302" y="16012"/>
                    <a:pt x="1335" y="15912"/>
                  </a:cubicBezTo>
                  <a:cubicBezTo>
                    <a:pt x="1902" y="14411"/>
                    <a:pt x="6739" y="4904"/>
                    <a:pt x="9241" y="2035"/>
                  </a:cubicBezTo>
                  <a:cubicBezTo>
                    <a:pt x="9074" y="1902"/>
                    <a:pt x="8974" y="1768"/>
                    <a:pt x="8807" y="1702"/>
                  </a:cubicBezTo>
                  <a:cubicBezTo>
                    <a:pt x="8540" y="1902"/>
                    <a:pt x="8307" y="2102"/>
                    <a:pt x="8040" y="2369"/>
                  </a:cubicBezTo>
                  <a:cubicBezTo>
                    <a:pt x="8207" y="2069"/>
                    <a:pt x="8340" y="1768"/>
                    <a:pt x="8507" y="1502"/>
                  </a:cubicBezTo>
                  <a:cubicBezTo>
                    <a:pt x="7873" y="1034"/>
                    <a:pt x="7173" y="701"/>
                    <a:pt x="6472" y="434"/>
                  </a:cubicBezTo>
                  <a:cubicBezTo>
                    <a:pt x="6139" y="834"/>
                    <a:pt x="5838" y="1235"/>
                    <a:pt x="5538" y="1668"/>
                  </a:cubicBezTo>
                  <a:lnTo>
                    <a:pt x="5905" y="267"/>
                  </a:lnTo>
                  <a:cubicBezTo>
                    <a:pt x="5605" y="201"/>
                    <a:pt x="5338" y="100"/>
                    <a:pt x="5038" y="67"/>
                  </a:cubicBezTo>
                  <a:cubicBezTo>
                    <a:pt x="4404" y="834"/>
                    <a:pt x="3837" y="1668"/>
                    <a:pt x="3303" y="2502"/>
                  </a:cubicBezTo>
                  <a:cubicBezTo>
                    <a:pt x="3503" y="1602"/>
                    <a:pt x="3837" y="768"/>
                    <a:pt x="4237"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33"/>
            <p:cNvSpPr/>
            <p:nvPr/>
          </p:nvSpPr>
          <p:spPr>
            <a:xfrm>
              <a:off x="5485950" y="3631375"/>
              <a:ext cx="295875" cy="378250"/>
            </a:xfrm>
            <a:custGeom>
              <a:avLst/>
              <a:gdLst/>
              <a:ahLst/>
              <a:cxnLst/>
              <a:rect l="l" t="t" r="r" b="b"/>
              <a:pathLst>
                <a:path w="11835" h="15130" extrusionOk="0">
                  <a:moveTo>
                    <a:pt x="5997" y="0"/>
                  </a:moveTo>
                  <a:cubicBezTo>
                    <a:pt x="2661" y="4437"/>
                    <a:pt x="626" y="9441"/>
                    <a:pt x="59" y="14578"/>
                  </a:cubicBezTo>
                  <a:cubicBezTo>
                    <a:pt x="1" y="14841"/>
                    <a:pt x="71" y="15129"/>
                    <a:pt x="246" y="15129"/>
                  </a:cubicBezTo>
                  <a:cubicBezTo>
                    <a:pt x="271" y="15129"/>
                    <a:pt x="297" y="15124"/>
                    <a:pt x="326" y="15111"/>
                  </a:cubicBezTo>
                  <a:cubicBezTo>
                    <a:pt x="393" y="15111"/>
                    <a:pt x="460" y="15045"/>
                    <a:pt x="493" y="14978"/>
                  </a:cubicBezTo>
                  <a:cubicBezTo>
                    <a:pt x="1460" y="13677"/>
                    <a:pt x="8666" y="5838"/>
                    <a:pt x="11834" y="3703"/>
                  </a:cubicBezTo>
                  <a:cubicBezTo>
                    <a:pt x="11768" y="3536"/>
                    <a:pt x="11668" y="3403"/>
                    <a:pt x="11568" y="3203"/>
                  </a:cubicBezTo>
                  <a:cubicBezTo>
                    <a:pt x="11234" y="3336"/>
                    <a:pt x="10934" y="3436"/>
                    <a:pt x="10634" y="3603"/>
                  </a:cubicBezTo>
                  <a:cubicBezTo>
                    <a:pt x="10834" y="3403"/>
                    <a:pt x="11101" y="3169"/>
                    <a:pt x="11301" y="2903"/>
                  </a:cubicBezTo>
                  <a:cubicBezTo>
                    <a:pt x="10800" y="2336"/>
                    <a:pt x="10233" y="1768"/>
                    <a:pt x="9600" y="1368"/>
                  </a:cubicBezTo>
                  <a:cubicBezTo>
                    <a:pt x="9166" y="1602"/>
                    <a:pt x="8766" y="1935"/>
                    <a:pt x="8399" y="2269"/>
                  </a:cubicBezTo>
                  <a:cubicBezTo>
                    <a:pt x="8599" y="1869"/>
                    <a:pt x="8832" y="1435"/>
                    <a:pt x="9099" y="1035"/>
                  </a:cubicBezTo>
                  <a:cubicBezTo>
                    <a:pt x="8832" y="868"/>
                    <a:pt x="8599" y="734"/>
                    <a:pt x="8299" y="601"/>
                  </a:cubicBezTo>
                  <a:cubicBezTo>
                    <a:pt x="7465" y="1201"/>
                    <a:pt x="6731" y="1835"/>
                    <a:pt x="5964" y="2502"/>
                  </a:cubicBezTo>
                  <a:cubicBezTo>
                    <a:pt x="6431" y="1702"/>
                    <a:pt x="6931" y="1001"/>
                    <a:pt x="7565" y="334"/>
                  </a:cubicBezTo>
                  <a:cubicBezTo>
                    <a:pt x="7331" y="234"/>
                    <a:pt x="6230" y="34"/>
                    <a:pt x="5997"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33"/>
            <p:cNvSpPr/>
            <p:nvPr/>
          </p:nvSpPr>
          <p:spPr>
            <a:xfrm>
              <a:off x="5308125" y="3614700"/>
              <a:ext cx="218525" cy="392625"/>
            </a:xfrm>
            <a:custGeom>
              <a:avLst/>
              <a:gdLst/>
              <a:ahLst/>
              <a:cxnLst/>
              <a:rect l="l" t="t" r="r" b="b"/>
              <a:pathLst>
                <a:path w="8741" h="15705" extrusionOk="0">
                  <a:moveTo>
                    <a:pt x="5938" y="0"/>
                  </a:moveTo>
                  <a:cubicBezTo>
                    <a:pt x="5738" y="34"/>
                    <a:pt x="5505" y="67"/>
                    <a:pt x="5238" y="134"/>
                  </a:cubicBezTo>
                  <a:cubicBezTo>
                    <a:pt x="5605" y="834"/>
                    <a:pt x="5871" y="1635"/>
                    <a:pt x="6005" y="2469"/>
                  </a:cubicBezTo>
                  <a:cubicBezTo>
                    <a:pt x="5505" y="1702"/>
                    <a:pt x="5004" y="1001"/>
                    <a:pt x="4404" y="367"/>
                  </a:cubicBezTo>
                  <a:cubicBezTo>
                    <a:pt x="4104" y="467"/>
                    <a:pt x="3770" y="567"/>
                    <a:pt x="3503" y="701"/>
                  </a:cubicBezTo>
                  <a:cubicBezTo>
                    <a:pt x="3570" y="1135"/>
                    <a:pt x="3703" y="1568"/>
                    <a:pt x="3737" y="2002"/>
                  </a:cubicBezTo>
                  <a:cubicBezTo>
                    <a:pt x="3503" y="1635"/>
                    <a:pt x="3203" y="1301"/>
                    <a:pt x="2903" y="968"/>
                  </a:cubicBezTo>
                  <a:cubicBezTo>
                    <a:pt x="2169" y="1335"/>
                    <a:pt x="1402" y="1802"/>
                    <a:pt x="734" y="2335"/>
                  </a:cubicBezTo>
                  <a:cubicBezTo>
                    <a:pt x="868" y="2569"/>
                    <a:pt x="1001" y="2869"/>
                    <a:pt x="1101" y="3136"/>
                  </a:cubicBezTo>
                  <a:cubicBezTo>
                    <a:pt x="868" y="2902"/>
                    <a:pt x="668" y="2736"/>
                    <a:pt x="368" y="2636"/>
                  </a:cubicBezTo>
                  <a:cubicBezTo>
                    <a:pt x="267" y="2802"/>
                    <a:pt x="101" y="2902"/>
                    <a:pt x="1" y="3036"/>
                  </a:cubicBezTo>
                  <a:cubicBezTo>
                    <a:pt x="1735" y="4137"/>
                    <a:pt x="3236" y="5671"/>
                    <a:pt x="4370" y="7539"/>
                  </a:cubicBezTo>
                  <a:cubicBezTo>
                    <a:pt x="5038" y="8640"/>
                    <a:pt x="5571" y="9807"/>
                    <a:pt x="5938" y="11075"/>
                  </a:cubicBezTo>
                  <a:cubicBezTo>
                    <a:pt x="6405" y="12509"/>
                    <a:pt x="6505" y="14044"/>
                    <a:pt x="6939" y="15478"/>
                  </a:cubicBezTo>
                  <a:cubicBezTo>
                    <a:pt x="7006" y="15545"/>
                    <a:pt x="7006" y="15645"/>
                    <a:pt x="7072" y="15678"/>
                  </a:cubicBezTo>
                  <a:cubicBezTo>
                    <a:pt x="7100" y="15697"/>
                    <a:pt x="7128" y="15705"/>
                    <a:pt x="7156" y="15705"/>
                  </a:cubicBezTo>
                  <a:cubicBezTo>
                    <a:pt x="7333" y="15705"/>
                    <a:pt x="7511" y="15379"/>
                    <a:pt x="7539" y="15178"/>
                  </a:cubicBezTo>
                  <a:cubicBezTo>
                    <a:pt x="8740" y="9974"/>
                    <a:pt x="8340" y="4170"/>
                    <a:pt x="5938"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33"/>
            <p:cNvSpPr/>
            <p:nvPr/>
          </p:nvSpPr>
          <p:spPr>
            <a:xfrm>
              <a:off x="5204725" y="3765650"/>
              <a:ext cx="281050" cy="240500"/>
            </a:xfrm>
            <a:custGeom>
              <a:avLst/>
              <a:gdLst/>
              <a:ahLst/>
              <a:cxnLst/>
              <a:rect l="l" t="t" r="r" b="b"/>
              <a:pathLst>
                <a:path w="11242" h="9620" extrusionOk="0">
                  <a:moveTo>
                    <a:pt x="1802" y="0"/>
                  </a:moveTo>
                  <a:cubicBezTo>
                    <a:pt x="1668" y="167"/>
                    <a:pt x="1568" y="334"/>
                    <a:pt x="1468" y="500"/>
                  </a:cubicBezTo>
                  <a:cubicBezTo>
                    <a:pt x="2068" y="767"/>
                    <a:pt x="2669" y="1134"/>
                    <a:pt x="3203" y="1601"/>
                  </a:cubicBezTo>
                  <a:cubicBezTo>
                    <a:pt x="2502" y="1368"/>
                    <a:pt x="1835" y="1268"/>
                    <a:pt x="1101" y="1168"/>
                  </a:cubicBezTo>
                  <a:cubicBezTo>
                    <a:pt x="1001" y="1434"/>
                    <a:pt x="868" y="1668"/>
                    <a:pt x="768" y="1968"/>
                  </a:cubicBezTo>
                  <a:cubicBezTo>
                    <a:pt x="1068" y="2168"/>
                    <a:pt x="1368" y="2435"/>
                    <a:pt x="1668" y="2669"/>
                  </a:cubicBezTo>
                  <a:cubicBezTo>
                    <a:pt x="1301" y="2602"/>
                    <a:pt x="968" y="2502"/>
                    <a:pt x="567" y="2502"/>
                  </a:cubicBezTo>
                  <a:cubicBezTo>
                    <a:pt x="334" y="3202"/>
                    <a:pt x="167" y="3970"/>
                    <a:pt x="67" y="4703"/>
                  </a:cubicBezTo>
                  <a:cubicBezTo>
                    <a:pt x="267" y="4803"/>
                    <a:pt x="534" y="4870"/>
                    <a:pt x="734" y="5004"/>
                  </a:cubicBezTo>
                  <a:cubicBezTo>
                    <a:pt x="501" y="5004"/>
                    <a:pt x="234" y="5037"/>
                    <a:pt x="34" y="5104"/>
                  </a:cubicBezTo>
                  <a:cubicBezTo>
                    <a:pt x="0" y="5304"/>
                    <a:pt x="0" y="5504"/>
                    <a:pt x="0" y="5671"/>
                  </a:cubicBezTo>
                  <a:cubicBezTo>
                    <a:pt x="608" y="5547"/>
                    <a:pt x="1230" y="5487"/>
                    <a:pt x="1857" y="5487"/>
                  </a:cubicBezTo>
                  <a:cubicBezTo>
                    <a:pt x="2916" y="5487"/>
                    <a:pt x="3990" y="5657"/>
                    <a:pt x="5037" y="5971"/>
                  </a:cubicBezTo>
                  <a:cubicBezTo>
                    <a:pt x="6038" y="6271"/>
                    <a:pt x="7005" y="6705"/>
                    <a:pt x="7906" y="7305"/>
                  </a:cubicBezTo>
                  <a:cubicBezTo>
                    <a:pt x="8973" y="7972"/>
                    <a:pt x="9874" y="8906"/>
                    <a:pt x="10908" y="9540"/>
                  </a:cubicBezTo>
                  <a:cubicBezTo>
                    <a:pt x="10957" y="9589"/>
                    <a:pt x="11006" y="9620"/>
                    <a:pt x="11042" y="9620"/>
                  </a:cubicBezTo>
                  <a:cubicBezTo>
                    <a:pt x="11055" y="9620"/>
                    <a:pt x="11066" y="9616"/>
                    <a:pt x="11075" y="9607"/>
                  </a:cubicBezTo>
                  <a:cubicBezTo>
                    <a:pt x="11242" y="9540"/>
                    <a:pt x="11208" y="9207"/>
                    <a:pt x="11075" y="8973"/>
                  </a:cubicBezTo>
                  <a:cubicBezTo>
                    <a:pt x="8907" y="4837"/>
                    <a:pt x="5504" y="1301"/>
                    <a:pt x="1802"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33"/>
            <p:cNvSpPr/>
            <p:nvPr/>
          </p:nvSpPr>
          <p:spPr>
            <a:xfrm>
              <a:off x="5479925" y="3749800"/>
              <a:ext cx="372775" cy="253875"/>
            </a:xfrm>
            <a:custGeom>
              <a:avLst/>
              <a:gdLst/>
              <a:ahLst/>
              <a:cxnLst/>
              <a:rect l="l" t="t" r="r" b="b"/>
              <a:pathLst>
                <a:path w="14911" h="10155" extrusionOk="0">
                  <a:moveTo>
                    <a:pt x="12909" y="0"/>
                  </a:moveTo>
                  <a:cubicBezTo>
                    <a:pt x="8039" y="1301"/>
                    <a:pt x="3369" y="5071"/>
                    <a:pt x="300" y="9474"/>
                  </a:cubicBezTo>
                  <a:cubicBezTo>
                    <a:pt x="134" y="9741"/>
                    <a:pt x="0" y="10107"/>
                    <a:pt x="234" y="10141"/>
                  </a:cubicBezTo>
                  <a:cubicBezTo>
                    <a:pt x="263" y="10151"/>
                    <a:pt x="289" y="10155"/>
                    <a:pt x="315" y="10155"/>
                  </a:cubicBezTo>
                  <a:cubicBezTo>
                    <a:pt x="376" y="10155"/>
                    <a:pt x="430" y="10131"/>
                    <a:pt x="501" y="10107"/>
                  </a:cubicBezTo>
                  <a:cubicBezTo>
                    <a:pt x="1902" y="9474"/>
                    <a:pt x="3169" y="8440"/>
                    <a:pt x="4537" y="7772"/>
                  </a:cubicBezTo>
                  <a:cubicBezTo>
                    <a:pt x="5804" y="7172"/>
                    <a:pt x="7072" y="6672"/>
                    <a:pt x="8373" y="6405"/>
                  </a:cubicBezTo>
                  <a:cubicBezTo>
                    <a:pt x="9645" y="6077"/>
                    <a:pt x="10939" y="5917"/>
                    <a:pt x="12204" y="5917"/>
                  </a:cubicBezTo>
                  <a:cubicBezTo>
                    <a:pt x="13129" y="5917"/>
                    <a:pt x="14038" y="6002"/>
                    <a:pt x="14911" y="6171"/>
                  </a:cubicBezTo>
                  <a:lnTo>
                    <a:pt x="14911" y="5604"/>
                  </a:lnTo>
                  <a:cubicBezTo>
                    <a:pt x="14644" y="5504"/>
                    <a:pt x="14344" y="5504"/>
                    <a:pt x="14010" y="5471"/>
                  </a:cubicBezTo>
                  <a:cubicBezTo>
                    <a:pt x="14310" y="5404"/>
                    <a:pt x="14577" y="5271"/>
                    <a:pt x="14877" y="5171"/>
                  </a:cubicBezTo>
                  <a:cubicBezTo>
                    <a:pt x="14811" y="4337"/>
                    <a:pt x="14644" y="3503"/>
                    <a:pt x="14377" y="2769"/>
                  </a:cubicBezTo>
                  <a:cubicBezTo>
                    <a:pt x="13910" y="2769"/>
                    <a:pt x="13476" y="2836"/>
                    <a:pt x="13009" y="2936"/>
                  </a:cubicBezTo>
                  <a:cubicBezTo>
                    <a:pt x="13376" y="2635"/>
                    <a:pt x="13743" y="2435"/>
                    <a:pt x="14177" y="2168"/>
                  </a:cubicBezTo>
                  <a:cubicBezTo>
                    <a:pt x="14044" y="1902"/>
                    <a:pt x="13910" y="1601"/>
                    <a:pt x="13743" y="1301"/>
                  </a:cubicBezTo>
                  <a:cubicBezTo>
                    <a:pt x="12843" y="1335"/>
                    <a:pt x="11909" y="1468"/>
                    <a:pt x="11008" y="1668"/>
                  </a:cubicBezTo>
                  <a:cubicBezTo>
                    <a:pt x="11709" y="1168"/>
                    <a:pt x="12509" y="801"/>
                    <a:pt x="13310" y="567"/>
                  </a:cubicBezTo>
                  <a:cubicBezTo>
                    <a:pt x="13176" y="401"/>
                    <a:pt x="13043" y="167"/>
                    <a:pt x="12909"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33"/>
            <p:cNvSpPr/>
            <p:nvPr/>
          </p:nvSpPr>
          <p:spPr>
            <a:xfrm>
              <a:off x="5488250" y="3916825"/>
              <a:ext cx="341950" cy="144050"/>
            </a:xfrm>
            <a:custGeom>
              <a:avLst/>
              <a:gdLst/>
              <a:ahLst/>
              <a:cxnLst/>
              <a:rect l="l" t="t" r="r" b="b"/>
              <a:pathLst>
                <a:path w="13678" h="5762" extrusionOk="0">
                  <a:moveTo>
                    <a:pt x="11218" y="1"/>
                  </a:moveTo>
                  <a:cubicBezTo>
                    <a:pt x="7761" y="1"/>
                    <a:pt x="3868" y="1192"/>
                    <a:pt x="468" y="3093"/>
                  </a:cubicBezTo>
                  <a:cubicBezTo>
                    <a:pt x="234" y="3226"/>
                    <a:pt x="1" y="3460"/>
                    <a:pt x="134" y="3593"/>
                  </a:cubicBezTo>
                  <a:cubicBezTo>
                    <a:pt x="201" y="3627"/>
                    <a:pt x="234" y="3627"/>
                    <a:pt x="334" y="3627"/>
                  </a:cubicBezTo>
                  <a:cubicBezTo>
                    <a:pt x="1635" y="3627"/>
                    <a:pt x="2970" y="3293"/>
                    <a:pt x="4237" y="3260"/>
                  </a:cubicBezTo>
                  <a:cubicBezTo>
                    <a:pt x="4383" y="3256"/>
                    <a:pt x="4528" y="3253"/>
                    <a:pt x="4672" y="3253"/>
                  </a:cubicBezTo>
                  <a:cubicBezTo>
                    <a:pt x="5679" y="3253"/>
                    <a:pt x="6635" y="3356"/>
                    <a:pt x="7539" y="3560"/>
                  </a:cubicBezTo>
                  <a:cubicBezTo>
                    <a:pt x="9341" y="3927"/>
                    <a:pt x="10909" y="4727"/>
                    <a:pt x="12143" y="5761"/>
                  </a:cubicBezTo>
                  <a:cubicBezTo>
                    <a:pt x="12209" y="5595"/>
                    <a:pt x="12310" y="5461"/>
                    <a:pt x="12343" y="5294"/>
                  </a:cubicBezTo>
                  <a:cubicBezTo>
                    <a:pt x="12109" y="5161"/>
                    <a:pt x="11943" y="4994"/>
                    <a:pt x="11742" y="4894"/>
                  </a:cubicBezTo>
                  <a:cubicBezTo>
                    <a:pt x="12009" y="4894"/>
                    <a:pt x="12243" y="4928"/>
                    <a:pt x="12510" y="4961"/>
                  </a:cubicBezTo>
                  <a:cubicBezTo>
                    <a:pt x="12877" y="4294"/>
                    <a:pt x="13110" y="3593"/>
                    <a:pt x="13344" y="2859"/>
                  </a:cubicBezTo>
                  <a:cubicBezTo>
                    <a:pt x="13010" y="2726"/>
                    <a:pt x="12676" y="2593"/>
                    <a:pt x="12276" y="2492"/>
                  </a:cubicBezTo>
                  <a:cubicBezTo>
                    <a:pt x="12676" y="2426"/>
                    <a:pt x="13077" y="2392"/>
                    <a:pt x="13477" y="2326"/>
                  </a:cubicBezTo>
                  <a:cubicBezTo>
                    <a:pt x="13510" y="2059"/>
                    <a:pt x="13544" y="1759"/>
                    <a:pt x="13577" y="1492"/>
                  </a:cubicBezTo>
                  <a:cubicBezTo>
                    <a:pt x="12977" y="1258"/>
                    <a:pt x="12243" y="991"/>
                    <a:pt x="11542" y="825"/>
                  </a:cubicBezTo>
                  <a:cubicBezTo>
                    <a:pt x="11965" y="770"/>
                    <a:pt x="12367" y="745"/>
                    <a:pt x="12754" y="745"/>
                  </a:cubicBezTo>
                  <a:cubicBezTo>
                    <a:pt x="13071" y="745"/>
                    <a:pt x="13377" y="761"/>
                    <a:pt x="13677" y="791"/>
                  </a:cubicBezTo>
                  <a:lnTo>
                    <a:pt x="13677" y="224"/>
                  </a:lnTo>
                  <a:cubicBezTo>
                    <a:pt x="12893" y="73"/>
                    <a:pt x="12069" y="1"/>
                    <a:pt x="11218"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33"/>
            <p:cNvSpPr/>
            <p:nvPr/>
          </p:nvSpPr>
          <p:spPr>
            <a:xfrm>
              <a:off x="5488250" y="3452925"/>
              <a:ext cx="116775" cy="459500"/>
            </a:xfrm>
            <a:custGeom>
              <a:avLst/>
              <a:gdLst/>
              <a:ahLst/>
              <a:cxnLst/>
              <a:rect l="l" t="t" r="r" b="b"/>
              <a:pathLst>
                <a:path w="4671" h="18380" extrusionOk="0">
                  <a:moveTo>
                    <a:pt x="2970" y="0"/>
                  </a:moveTo>
                  <a:lnTo>
                    <a:pt x="2736" y="67"/>
                  </a:lnTo>
                  <a:cubicBezTo>
                    <a:pt x="4404" y="5137"/>
                    <a:pt x="3203" y="13143"/>
                    <a:pt x="1" y="18313"/>
                  </a:cubicBezTo>
                  <a:lnTo>
                    <a:pt x="201" y="18380"/>
                  </a:lnTo>
                  <a:cubicBezTo>
                    <a:pt x="3470" y="13176"/>
                    <a:pt x="4671" y="5104"/>
                    <a:pt x="29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33"/>
            <p:cNvSpPr/>
            <p:nvPr/>
          </p:nvSpPr>
          <p:spPr>
            <a:xfrm>
              <a:off x="5534950" y="3436125"/>
              <a:ext cx="44225" cy="25425"/>
            </a:xfrm>
            <a:custGeom>
              <a:avLst/>
              <a:gdLst/>
              <a:ahLst/>
              <a:cxnLst/>
              <a:rect l="l" t="t" r="r" b="b"/>
              <a:pathLst>
                <a:path w="1769" h="1017" extrusionOk="0">
                  <a:moveTo>
                    <a:pt x="1314" y="1"/>
                  </a:moveTo>
                  <a:cubicBezTo>
                    <a:pt x="1163" y="1"/>
                    <a:pt x="982" y="35"/>
                    <a:pt x="801" y="105"/>
                  </a:cubicBezTo>
                  <a:cubicBezTo>
                    <a:pt x="334" y="205"/>
                    <a:pt x="1" y="539"/>
                    <a:pt x="101" y="805"/>
                  </a:cubicBezTo>
                  <a:cubicBezTo>
                    <a:pt x="121" y="949"/>
                    <a:pt x="281" y="1017"/>
                    <a:pt x="509" y="1017"/>
                  </a:cubicBezTo>
                  <a:cubicBezTo>
                    <a:pt x="652" y="1017"/>
                    <a:pt x="822" y="990"/>
                    <a:pt x="1001" y="939"/>
                  </a:cubicBezTo>
                  <a:cubicBezTo>
                    <a:pt x="1468" y="772"/>
                    <a:pt x="1769" y="439"/>
                    <a:pt x="1702" y="205"/>
                  </a:cubicBezTo>
                  <a:cubicBezTo>
                    <a:pt x="1683" y="69"/>
                    <a:pt x="1527" y="1"/>
                    <a:pt x="1314" y="1"/>
                  </a:cubicBezTo>
                  <a:close/>
                </a:path>
              </a:pathLst>
            </a:custGeom>
            <a:solidFill>
              <a:srgbClr val="FFF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33"/>
            <p:cNvSpPr/>
            <p:nvPr/>
          </p:nvSpPr>
          <p:spPr>
            <a:xfrm>
              <a:off x="5495750" y="3503775"/>
              <a:ext cx="139300" cy="417000"/>
            </a:xfrm>
            <a:custGeom>
              <a:avLst/>
              <a:gdLst/>
              <a:ahLst/>
              <a:cxnLst/>
              <a:rect l="l" t="t" r="r" b="b"/>
              <a:pathLst>
                <a:path w="5572" h="16680" extrusionOk="0">
                  <a:moveTo>
                    <a:pt x="5338" y="1"/>
                  </a:moveTo>
                  <a:cubicBezTo>
                    <a:pt x="5071" y="4838"/>
                    <a:pt x="3337" y="10275"/>
                    <a:pt x="1" y="16613"/>
                  </a:cubicBezTo>
                  <a:lnTo>
                    <a:pt x="234" y="16679"/>
                  </a:lnTo>
                  <a:cubicBezTo>
                    <a:pt x="3570" y="10342"/>
                    <a:pt x="5338" y="4904"/>
                    <a:pt x="5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33"/>
            <p:cNvSpPr/>
            <p:nvPr/>
          </p:nvSpPr>
          <p:spPr>
            <a:xfrm>
              <a:off x="5610850" y="3485425"/>
              <a:ext cx="41725" cy="24225"/>
            </a:xfrm>
            <a:custGeom>
              <a:avLst/>
              <a:gdLst/>
              <a:ahLst/>
              <a:cxnLst/>
              <a:rect l="l" t="t" r="r" b="b"/>
              <a:pathLst>
                <a:path w="1669" h="969" extrusionOk="0">
                  <a:moveTo>
                    <a:pt x="901" y="1"/>
                  </a:moveTo>
                  <a:cubicBezTo>
                    <a:pt x="401" y="34"/>
                    <a:pt x="0" y="234"/>
                    <a:pt x="0" y="501"/>
                  </a:cubicBezTo>
                  <a:cubicBezTo>
                    <a:pt x="0" y="735"/>
                    <a:pt x="334" y="968"/>
                    <a:pt x="801" y="968"/>
                  </a:cubicBezTo>
                  <a:cubicBezTo>
                    <a:pt x="1268" y="968"/>
                    <a:pt x="1635" y="735"/>
                    <a:pt x="1668" y="468"/>
                  </a:cubicBezTo>
                  <a:cubicBezTo>
                    <a:pt x="1668" y="201"/>
                    <a:pt x="1335" y="1"/>
                    <a:pt x="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33"/>
            <p:cNvSpPr/>
            <p:nvPr/>
          </p:nvSpPr>
          <p:spPr>
            <a:xfrm>
              <a:off x="5460725" y="3506275"/>
              <a:ext cx="86775" cy="406150"/>
            </a:xfrm>
            <a:custGeom>
              <a:avLst/>
              <a:gdLst/>
              <a:ahLst/>
              <a:cxnLst/>
              <a:rect l="l" t="t" r="r" b="b"/>
              <a:pathLst>
                <a:path w="3471" h="16246" extrusionOk="0">
                  <a:moveTo>
                    <a:pt x="234" y="1"/>
                  </a:moveTo>
                  <a:lnTo>
                    <a:pt x="1" y="134"/>
                  </a:lnTo>
                  <a:cubicBezTo>
                    <a:pt x="2836" y="4904"/>
                    <a:pt x="3237" y="10742"/>
                    <a:pt x="1068" y="16179"/>
                  </a:cubicBezTo>
                  <a:lnTo>
                    <a:pt x="1302" y="16246"/>
                  </a:lnTo>
                  <a:cubicBezTo>
                    <a:pt x="3470" y="10809"/>
                    <a:pt x="3103" y="4871"/>
                    <a:pt x="2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33"/>
            <p:cNvSpPr/>
            <p:nvPr/>
          </p:nvSpPr>
          <p:spPr>
            <a:xfrm>
              <a:off x="5439050" y="3488675"/>
              <a:ext cx="42550" cy="29625"/>
            </a:xfrm>
            <a:custGeom>
              <a:avLst/>
              <a:gdLst/>
              <a:ahLst/>
              <a:cxnLst/>
              <a:rect l="l" t="t" r="r" b="b"/>
              <a:pathLst>
                <a:path w="1702" h="1185" extrusionOk="0">
                  <a:moveTo>
                    <a:pt x="1236" y="0"/>
                  </a:moveTo>
                  <a:cubicBezTo>
                    <a:pt x="1057" y="0"/>
                    <a:pt x="841" y="67"/>
                    <a:pt x="634" y="205"/>
                  </a:cubicBezTo>
                  <a:cubicBezTo>
                    <a:pt x="201" y="438"/>
                    <a:pt x="1" y="838"/>
                    <a:pt x="101" y="1038"/>
                  </a:cubicBezTo>
                  <a:cubicBezTo>
                    <a:pt x="149" y="1135"/>
                    <a:pt x="274" y="1185"/>
                    <a:pt x="436" y="1185"/>
                  </a:cubicBezTo>
                  <a:cubicBezTo>
                    <a:pt x="610" y="1185"/>
                    <a:pt x="827" y="1126"/>
                    <a:pt x="1035" y="1005"/>
                  </a:cubicBezTo>
                  <a:cubicBezTo>
                    <a:pt x="1468" y="738"/>
                    <a:pt x="1702" y="371"/>
                    <a:pt x="1602" y="171"/>
                  </a:cubicBezTo>
                  <a:cubicBezTo>
                    <a:pt x="1537" y="58"/>
                    <a:pt x="1403" y="0"/>
                    <a:pt x="12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33"/>
            <p:cNvSpPr/>
            <p:nvPr/>
          </p:nvSpPr>
          <p:spPr>
            <a:xfrm>
              <a:off x="5545800" y="3626375"/>
              <a:ext cx="261050" cy="301900"/>
            </a:xfrm>
            <a:custGeom>
              <a:avLst/>
              <a:gdLst/>
              <a:ahLst/>
              <a:cxnLst/>
              <a:rect l="l" t="t" r="r" b="b"/>
              <a:pathLst>
                <a:path w="10442" h="12076" extrusionOk="0">
                  <a:moveTo>
                    <a:pt x="10374" y="0"/>
                  </a:moveTo>
                  <a:cubicBezTo>
                    <a:pt x="5071" y="2435"/>
                    <a:pt x="1668" y="6405"/>
                    <a:pt x="0" y="12009"/>
                  </a:cubicBezTo>
                  <a:lnTo>
                    <a:pt x="201" y="12076"/>
                  </a:lnTo>
                  <a:cubicBezTo>
                    <a:pt x="1868" y="6538"/>
                    <a:pt x="5237" y="2669"/>
                    <a:pt x="10441" y="200"/>
                  </a:cubicBezTo>
                  <a:lnTo>
                    <a:pt x="1037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33"/>
            <p:cNvSpPr/>
            <p:nvPr/>
          </p:nvSpPr>
          <p:spPr>
            <a:xfrm>
              <a:off x="5798475" y="3607450"/>
              <a:ext cx="28375" cy="40375"/>
            </a:xfrm>
            <a:custGeom>
              <a:avLst/>
              <a:gdLst/>
              <a:ahLst/>
              <a:cxnLst/>
              <a:rect l="l" t="t" r="r" b="b"/>
              <a:pathLst>
                <a:path w="1135" h="1615" extrusionOk="0">
                  <a:moveTo>
                    <a:pt x="369" y="1"/>
                  </a:moveTo>
                  <a:cubicBezTo>
                    <a:pt x="333" y="1"/>
                    <a:pt x="298" y="8"/>
                    <a:pt x="267" y="23"/>
                  </a:cubicBezTo>
                  <a:cubicBezTo>
                    <a:pt x="67" y="157"/>
                    <a:pt x="1" y="624"/>
                    <a:pt x="167" y="1024"/>
                  </a:cubicBezTo>
                  <a:cubicBezTo>
                    <a:pt x="308" y="1391"/>
                    <a:pt x="569" y="1614"/>
                    <a:pt x="787" y="1614"/>
                  </a:cubicBezTo>
                  <a:cubicBezTo>
                    <a:pt x="827" y="1614"/>
                    <a:pt x="865" y="1607"/>
                    <a:pt x="901" y="1591"/>
                  </a:cubicBezTo>
                  <a:cubicBezTo>
                    <a:pt x="1101" y="1458"/>
                    <a:pt x="1135" y="991"/>
                    <a:pt x="968" y="591"/>
                  </a:cubicBezTo>
                  <a:cubicBezTo>
                    <a:pt x="827" y="224"/>
                    <a:pt x="567" y="1"/>
                    <a:pt x="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33"/>
            <p:cNvSpPr/>
            <p:nvPr/>
          </p:nvSpPr>
          <p:spPr>
            <a:xfrm>
              <a:off x="5487425" y="3560500"/>
              <a:ext cx="70900" cy="351925"/>
            </a:xfrm>
            <a:custGeom>
              <a:avLst/>
              <a:gdLst/>
              <a:ahLst/>
              <a:cxnLst/>
              <a:rect l="l" t="t" r="r" b="b"/>
              <a:pathLst>
                <a:path w="2836" h="14077" extrusionOk="0">
                  <a:moveTo>
                    <a:pt x="2069" y="0"/>
                  </a:moveTo>
                  <a:lnTo>
                    <a:pt x="1835" y="33"/>
                  </a:lnTo>
                  <a:cubicBezTo>
                    <a:pt x="2536" y="4403"/>
                    <a:pt x="2502" y="8306"/>
                    <a:pt x="0" y="14010"/>
                  </a:cubicBezTo>
                  <a:lnTo>
                    <a:pt x="234" y="14077"/>
                  </a:lnTo>
                  <a:cubicBezTo>
                    <a:pt x="2736" y="8339"/>
                    <a:pt x="2836" y="4403"/>
                    <a:pt x="20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33"/>
            <p:cNvSpPr/>
            <p:nvPr/>
          </p:nvSpPr>
          <p:spPr>
            <a:xfrm>
              <a:off x="5512450" y="3541550"/>
              <a:ext cx="44225" cy="26250"/>
            </a:xfrm>
            <a:custGeom>
              <a:avLst/>
              <a:gdLst/>
              <a:ahLst/>
              <a:cxnLst/>
              <a:rect l="l" t="t" r="r" b="b"/>
              <a:pathLst>
                <a:path w="1769" h="1050" extrusionOk="0">
                  <a:moveTo>
                    <a:pt x="1250" y="0"/>
                  </a:moveTo>
                  <a:cubicBezTo>
                    <a:pt x="1105" y="0"/>
                    <a:pt x="939" y="30"/>
                    <a:pt x="767" y="91"/>
                  </a:cubicBezTo>
                  <a:cubicBezTo>
                    <a:pt x="334" y="258"/>
                    <a:pt x="0" y="558"/>
                    <a:pt x="67" y="791"/>
                  </a:cubicBezTo>
                  <a:cubicBezTo>
                    <a:pt x="88" y="960"/>
                    <a:pt x="270" y="1049"/>
                    <a:pt x="519" y="1049"/>
                  </a:cubicBezTo>
                  <a:cubicBezTo>
                    <a:pt x="663" y="1049"/>
                    <a:pt x="830" y="1019"/>
                    <a:pt x="1001" y="958"/>
                  </a:cubicBezTo>
                  <a:cubicBezTo>
                    <a:pt x="1434" y="825"/>
                    <a:pt x="1768" y="491"/>
                    <a:pt x="1701" y="258"/>
                  </a:cubicBezTo>
                  <a:cubicBezTo>
                    <a:pt x="1680" y="89"/>
                    <a:pt x="1499" y="0"/>
                    <a:pt x="1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33"/>
            <p:cNvSpPr/>
            <p:nvPr/>
          </p:nvSpPr>
          <p:spPr>
            <a:xfrm>
              <a:off x="5545800" y="3610525"/>
              <a:ext cx="189325" cy="317750"/>
            </a:xfrm>
            <a:custGeom>
              <a:avLst/>
              <a:gdLst/>
              <a:ahLst/>
              <a:cxnLst/>
              <a:rect l="l" t="t" r="r" b="b"/>
              <a:pathLst>
                <a:path w="7573" h="12710" extrusionOk="0">
                  <a:moveTo>
                    <a:pt x="7406" y="1"/>
                  </a:moveTo>
                  <a:cubicBezTo>
                    <a:pt x="2702" y="3870"/>
                    <a:pt x="267" y="6906"/>
                    <a:pt x="0" y="12710"/>
                  </a:cubicBezTo>
                  <a:lnTo>
                    <a:pt x="234" y="12710"/>
                  </a:lnTo>
                  <a:cubicBezTo>
                    <a:pt x="534" y="7039"/>
                    <a:pt x="2936" y="4037"/>
                    <a:pt x="7572" y="167"/>
                  </a:cubicBezTo>
                  <a:lnTo>
                    <a:pt x="74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33"/>
            <p:cNvSpPr/>
            <p:nvPr/>
          </p:nvSpPr>
          <p:spPr>
            <a:xfrm>
              <a:off x="5721750" y="3591875"/>
              <a:ext cx="34225" cy="34825"/>
            </a:xfrm>
            <a:custGeom>
              <a:avLst/>
              <a:gdLst/>
              <a:ahLst/>
              <a:cxnLst/>
              <a:rect l="l" t="t" r="r" b="b"/>
              <a:pathLst>
                <a:path w="1369" h="1393" extrusionOk="0">
                  <a:moveTo>
                    <a:pt x="401" y="0"/>
                  </a:moveTo>
                  <a:cubicBezTo>
                    <a:pt x="312" y="0"/>
                    <a:pt x="231" y="26"/>
                    <a:pt x="168" y="79"/>
                  </a:cubicBezTo>
                  <a:cubicBezTo>
                    <a:pt x="1" y="280"/>
                    <a:pt x="34" y="680"/>
                    <a:pt x="334" y="1047"/>
                  </a:cubicBezTo>
                  <a:cubicBezTo>
                    <a:pt x="493" y="1274"/>
                    <a:pt x="730" y="1393"/>
                    <a:pt x="928" y="1393"/>
                  </a:cubicBezTo>
                  <a:cubicBezTo>
                    <a:pt x="1020" y="1393"/>
                    <a:pt x="1104" y="1367"/>
                    <a:pt x="1168" y="1314"/>
                  </a:cubicBezTo>
                  <a:cubicBezTo>
                    <a:pt x="1368" y="1147"/>
                    <a:pt x="1302" y="680"/>
                    <a:pt x="1001" y="346"/>
                  </a:cubicBezTo>
                  <a:cubicBezTo>
                    <a:pt x="820" y="119"/>
                    <a:pt x="592" y="0"/>
                    <a:pt x="4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33"/>
            <p:cNvSpPr/>
            <p:nvPr/>
          </p:nvSpPr>
          <p:spPr>
            <a:xfrm>
              <a:off x="5466575" y="3704850"/>
              <a:ext cx="186000" cy="308550"/>
            </a:xfrm>
            <a:custGeom>
              <a:avLst/>
              <a:gdLst/>
              <a:ahLst/>
              <a:cxnLst/>
              <a:rect l="l" t="t" r="r" b="b"/>
              <a:pathLst>
                <a:path w="7440" h="12342" extrusionOk="0">
                  <a:moveTo>
                    <a:pt x="3014" y="1"/>
                  </a:moveTo>
                  <a:cubicBezTo>
                    <a:pt x="2665" y="1"/>
                    <a:pt x="2213" y="30"/>
                    <a:pt x="2102" y="30"/>
                  </a:cubicBezTo>
                  <a:cubicBezTo>
                    <a:pt x="501" y="3933"/>
                    <a:pt x="0" y="8003"/>
                    <a:pt x="601" y="11972"/>
                  </a:cubicBezTo>
                  <a:cubicBezTo>
                    <a:pt x="655" y="12135"/>
                    <a:pt x="731" y="12342"/>
                    <a:pt x="848" y="12342"/>
                  </a:cubicBezTo>
                  <a:cubicBezTo>
                    <a:pt x="874" y="12342"/>
                    <a:pt x="903" y="12331"/>
                    <a:pt x="934" y="12306"/>
                  </a:cubicBezTo>
                  <a:cubicBezTo>
                    <a:pt x="1035" y="12272"/>
                    <a:pt x="1035" y="12239"/>
                    <a:pt x="1068" y="12139"/>
                  </a:cubicBezTo>
                  <a:cubicBezTo>
                    <a:pt x="1535" y="11038"/>
                    <a:pt x="5438" y="3866"/>
                    <a:pt x="7439" y="1732"/>
                  </a:cubicBezTo>
                  <a:cubicBezTo>
                    <a:pt x="7339" y="1631"/>
                    <a:pt x="7206" y="1565"/>
                    <a:pt x="7172" y="1465"/>
                  </a:cubicBezTo>
                  <a:lnTo>
                    <a:pt x="6538" y="1965"/>
                  </a:lnTo>
                  <a:cubicBezTo>
                    <a:pt x="6672" y="1765"/>
                    <a:pt x="6772" y="1531"/>
                    <a:pt x="6905" y="1298"/>
                  </a:cubicBezTo>
                  <a:cubicBezTo>
                    <a:pt x="6372" y="931"/>
                    <a:pt x="5838" y="631"/>
                    <a:pt x="5238" y="431"/>
                  </a:cubicBezTo>
                  <a:cubicBezTo>
                    <a:pt x="4937" y="731"/>
                    <a:pt x="4704" y="998"/>
                    <a:pt x="4504" y="1331"/>
                  </a:cubicBezTo>
                  <a:cubicBezTo>
                    <a:pt x="4570" y="998"/>
                    <a:pt x="4670" y="631"/>
                    <a:pt x="4771" y="297"/>
                  </a:cubicBezTo>
                  <a:cubicBezTo>
                    <a:pt x="4537" y="264"/>
                    <a:pt x="4337" y="197"/>
                    <a:pt x="4070" y="130"/>
                  </a:cubicBezTo>
                  <a:cubicBezTo>
                    <a:pt x="3570" y="697"/>
                    <a:pt x="3069" y="1298"/>
                    <a:pt x="2669" y="1932"/>
                  </a:cubicBezTo>
                  <a:cubicBezTo>
                    <a:pt x="2836" y="1265"/>
                    <a:pt x="3069" y="597"/>
                    <a:pt x="3403" y="30"/>
                  </a:cubicBezTo>
                  <a:cubicBezTo>
                    <a:pt x="3336" y="8"/>
                    <a:pt x="3188" y="1"/>
                    <a:pt x="3014"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33"/>
            <p:cNvSpPr/>
            <p:nvPr/>
          </p:nvSpPr>
          <p:spPr>
            <a:xfrm>
              <a:off x="5338975" y="3710600"/>
              <a:ext cx="175150" cy="302450"/>
            </a:xfrm>
            <a:custGeom>
              <a:avLst/>
              <a:gdLst/>
              <a:ahLst/>
              <a:cxnLst/>
              <a:rect l="l" t="t" r="r" b="b"/>
              <a:pathLst>
                <a:path w="7006" h="12098" extrusionOk="0">
                  <a:moveTo>
                    <a:pt x="4838" y="0"/>
                  </a:moveTo>
                  <a:cubicBezTo>
                    <a:pt x="4671" y="34"/>
                    <a:pt x="4471" y="34"/>
                    <a:pt x="4304" y="67"/>
                  </a:cubicBezTo>
                  <a:cubicBezTo>
                    <a:pt x="4571" y="634"/>
                    <a:pt x="4804" y="1235"/>
                    <a:pt x="4871" y="1902"/>
                  </a:cubicBezTo>
                  <a:cubicBezTo>
                    <a:pt x="4504" y="1335"/>
                    <a:pt x="4070" y="734"/>
                    <a:pt x="3570" y="234"/>
                  </a:cubicBezTo>
                  <a:lnTo>
                    <a:pt x="2836" y="501"/>
                  </a:lnTo>
                  <a:cubicBezTo>
                    <a:pt x="2903" y="834"/>
                    <a:pt x="3003" y="1168"/>
                    <a:pt x="3036" y="1502"/>
                  </a:cubicBezTo>
                  <a:cubicBezTo>
                    <a:pt x="2836" y="1201"/>
                    <a:pt x="2636" y="901"/>
                    <a:pt x="2369" y="668"/>
                  </a:cubicBezTo>
                  <a:cubicBezTo>
                    <a:pt x="1735" y="901"/>
                    <a:pt x="1168" y="1235"/>
                    <a:pt x="568" y="1668"/>
                  </a:cubicBezTo>
                  <a:cubicBezTo>
                    <a:pt x="701" y="1868"/>
                    <a:pt x="801" y="2069"/>
                    <a:pt x="868" y="2269"/>
                  </a:cubicBezTo>
                  <a:cubicBezTo>
                    <a:pt x="701" y="2102"/>
                    <a:pt x="501" y="2002"/>
                    <a:pt x="301" y="1868"/>
                  </a:cubicBezTo>
                  <a:cubicBezTo>
                    <a:pt x="268" y="1868"/>
                    <a:pt x="134" y="1969"/>
                    <a:pt x="1" y="2069"/>
                  </a:cubicBezTo>
                  <a:cubicBezTo>
                    <a:pt x="1368" y="3003"/>
                    <a:pt x="2636" y="4237"/>
                    <a:pt x="3503" y="5705"/>
                  </a:cubicBezTo>
                  <a:cubicBezTo>
                    <a:pt x="4037" y="6572"/>
                    <a:pt x="4471" y="7506"/>
                    <a:pt x="4771" y="8507"/>
                  </a:cubicBezTo>
                  <a:cubicBezTo>
                    <a:pt x="5104" y="9574"/>
                    <a:pt x="5171" y="10808"/>
                    <a:pt x="5538" y="11909"/>
                  </a:cubicBezTo>
                  <a:cubicBezTo>
                    <a:pt x="5538" y="11976"/>
                    <a:pt x="5605" y="12042"/>
                    <a:pt x="5638" y="12076"/>
                  </a:cubicBezTo>
                  <a:cubicBezTo>
                    <a:pt x="5663" y="12091"/>
                    <a:pt x="5688" y="12097"/>
                    <a:pt x="5713" y="12097"/>
                  </a:cubicBezTo>
                  <a:cubicBezTo>
                    <a:pt x="5852" y="12097"/>
                    <a:pt x="5977" y="11879"/>
                    <a:pt x="6005" y="11709"/>
                  </a:cubicBezTo>
                  <a:cubicBezTo>
                    <a:pt x="7006" y="7739"/>
                    <a:pt x="6706" y="3303"/>
                    <a:pt x="4838" y="0"/>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33"/>
            <p:cNvSpPr/>
            <p:nvPr/>
          </p:nvSpPr>
          <p:spPr>
            <a:xfrm>
              <a:off x="5280600" y="3783150"/>
              <a:ext cx="203500" cy="226850"/>
            </a:xfrm>
            <a:custGeom>
              <a:avLst/>
              <a:gdLst/>
              <a:ahLst/>
              <a:cxnLst/>
              <a:rect l="l" t="t" r="r" b="b"/>
              <a:pathLst>
                <a:path w="8140" h="9074" extrusionOk="0">
                  <a:moveTo>
                    <a:pt x="2536" y="1"/>
                  </a:moveTo>
                  <a:cubicBezTo>
                    <a:pt x="2436" y="101"/>
                    <a:pt x="2302" y="234"/>
                    <a:pt x="2202" y="301"/>
                  </a:cubicBezTo>
                  <a:cubicBezTo>
                    <a:pt x="2636" y="634"/>
                    <a:pt x="3036" y="1001"/>
                    <a:pt x="3370" y="1468"/>
                  </a:cubicBezTo>
                  <a:cubicBezTo>
                    <a:pt x="2870" y="1168"/>
                    <a:pt x="2336" y="935"/>
                    <a:pt x="1835" y="701"/>
                  </a:cubicBezTo>
                  <a:cubicBezTo>
                    <a:pt x="1669" y="868"/>
                    <a:pt x="1535" y="1068"/>
                    <a:pt x="1435" y="1201"/>
                  </a:cubicBezTo>
                  <a:cubicBezTo>
                    <a:pt x="1635" y="1435"/>
                    <a:pt x="1802" y="1668"/>
                    <a:pt x="1969" y="1935"/>
                  </a:cubicBezTo>
                  <a:cubicBezTo>
                    <a:pt x="1702" y="1768"/>
                    <a:pt x="1435" y="1668"/>
                    <a:pt x="1168" y="1535"/>
                  </a:cubicBezTo>
                  <a:cubicBezTo>
                    <a:pt x="835" y="2002"/>
                    <a:pt x="601" y="2536"/>
                    <a:pt x="334" y="3103"/>
                  </a:cubicBezTo>
                  <a:cubicBezTo>
                    <a:pt x="501" y="3203"/>
                    <a:pt x="668" y="3336"/>
                    <a:pt x="801" y="3470"/>
                  </a:cubicBezTo>
                  <a:cubicBezTo>
                    <a:pt x="601" y="3436"/>
                    <a:pt x="434" y="3370"/>
                    <a:pt x="201" y="3370"/>
                  </a:cubicBezTo>
                  <a:cubicBezTo>
                    <a:pt x="101" y="3503"/>
                    <a:pt x="34" y="3636"/>
                    <a:pt x="1" y="3770"/>
                  </a:cubicBezTo>
                  <a:cubicBezTo>
                    <a:pt x="1335" y="3837"/>
                    <a:pt x="2669" y="4304"/>
                    <a:pt x="3904" y="5071"/>
                  </a:cubicBezTo>
                  <a:cubicBezTo>
                    <a:pt x="4637" y="5504"/>
                    <a:pt x="5305" y="6072"/>
                    <a:pt x="5938" y="6672"/>
                  </a:cubicBezTo>
                  <a:cubicBezTo>
                    <a:pt x="6606" y="7406"/>
                    <a:pt x="7139" y="8306"/>
                    <a:pt x="7840" y="8974"/>
                  </a:cubicBezTo>
                  <a:cubicBezTo>
                    <a:pt x="7873" y="9007"/>
                    <a:pt x="7940" y="9074"/>
                    <a:pt x="7973" y="9074"/>
                  </a:cubicBezTo>
                  <a:cubicBezTo>
                    <a:pt x="8140" y="9074"/>
                    <a:pt x="8140" y="8807"/>
                    <a:pt x="8107" y="8607"/>
                  </a:cubicBezTo>
                  <a:cubicBezTo>
                    <a:pt x="7206" y="5104"/>
                    <a:pt x="5171" y="1735"/>
                    <a:pt x="2536"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33"/>
            <p:cNvSpPr/>
            <p:nvPr/>
          </p:nvSpPr>
          <p:spPr>
            <a:xfrm>
              <a:off x="5479925" y="3768975"/>
              <a:ext cx="268550" cy="243525"/>
            </a:xfrm>
            <a:custGeom>
              <a:avLst/>
              <a:gdLst/>
              <a:ahLst/>
              <a:cxnLst/>
              <a:rect l="l" t="t" r="r" b="b"/>
              <a:pathLst>
                <a:path w="10742" h="9741" extrusionOk="0">
                  <a:moveTo>
                    <a:pt x="7906" y="0"/>
                  </a:moveTo>
                  <a:cubicBezTo>
                    <a:pt x="4403" y="1802"/>
                    <a:pt x="1535" y="5404"/>
                    <a:pt x="67" y="9240"/>
                  </a:cubicBezTo>
                  <a:cubicBezTo>
                    <a:pt x="34" y="9474"/>
                    <a:pt x="0" y="9741"/>
                    <a:pt x="200" y="9741"/>
                  </a:cubicBezTo>
                  <a:cubicBezTo>
                    <a:pt x="234" y="9741"/>
                    <a:pt x="334" y="9707"/>
                    <a:pt x="367" y="9674"/>
                  </a:cubicBezTo>
                  <a:cubicBezTo>
                    <a:pt x="1334" y="8907"/>
                    <a:pt x="2135" y="7973"/>
                    <a:pt x="3036" y="7206"/>
                  </a:cubicBezTo>
                  <a:cubicBezTo>
                    <a:pt x="3870" y="6505"/>
                    <a:pt x="4737" y="5971"/>
                    <a:pt x="5704" y="5504"/>
                  </a:cubicBezTo>
                  <a:cubicBezTo>
                    <a:pt x="7305" y="4737"/>
                    <a:pt x="9040" y="4304"/>
                    <a:pt x="10741" y="4237"/>
                  </a:cubicBezTo>
                  <a:cubicBezTo>
                    <a:pt x="10708" y="4070"/>
                    <a:pt x="10674" y="3970"/>
                    <a:pt x="10641" y="3837"/>
                  </a:cubicBezTo>
                  <a:cubicBezTo>
                    <a:pt x="10374" y="3837"/>
                    <a:pt x="10141" y="3837"/>
                    <a:pt x="9874" y="3870"/>
                  </a:cubicBezTo>
                  <a:lnTo>
                    <a:pt x="10508" y="3503"/>
                  </a:lnTo>
                  <a:cubicBezTo>
                    <a:pt x="10241" y="2903"/>
                    <a:pt x="9974" y="2335"/>
                    <a:pt x="9574" y="1802"/>
                  </a:cubicBezTo>
                  <a:cubicBezTo>
                    <a:pt x="9240" y="1868"/>
                    <a:pt x="8873" y="2002"/>
                    <a:pt x="8540" y="2169"/>
                  </a:cubicBezTo>
                  <a:lnTo>
                    <a:pt x="9307" y="1401"/>
                  </a:lnTo>
                  <a:cubicBezTo>
                    <a:pt x="9140" y="1201"/>
                    <a:pt x="8973" y="1001"/>
                    <a:pt x="8806" y="834"/>
                  </a:cubicBezTo>
                  <a:cubicBezTo>
                    <a:pt x="8073" y="1035"/>
                    <a:pt x="7405" y="1301"/>
                    <a:pt x="6738" y="1568"/>
                  </a:cubicBezTo>
                  <a:cubicBezTo>
                    <a:pt x="7239" y="1068"/>
                    <a:pt x="7739" y="668"/>
                    <a:pt x="8339" y="334"/>
                  </a:cubicBezTo>
                  <a:cubicBezTo>
                    <a:pt x="8206" y="201"/>
                    <a:pt x="8039" y="134"/>
                    <a:pt x="7906" y="0"/>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33"/>
            <p:cNvSpPr/>
            <p:nvPr/>
          </p:nvSpPr>
          <p:spPr>
            <a:xfrm>
              <a:off x="5483250" y="3890725"/>
              <a:ext cx="256875" cy="121325"/>
            </a:xfrm>
            <a:custGeom>
              <a:avLst/>
              <a:gdLst/>
              <a:ahLst/>
              <a:cxnLst/>
              <a:rect l="l" t="t" r="r" b="b"/>
              <a:pathLst>
                <a:path w="10275" h="4853" extrusionOk="0">
                  <a:moveTo>
                    <a:pt x="10008" y="1"/>
                  </a:moveTo>
                  <a:cubicBezTo>
                    <a:pt x="6739" y="134"/>
                    <a:pt x="3069" y="1935"/>
                    <a:pt x="267" y="4437"/>
                  </a:cubicBezTo>
                  <a:cubicBezTo>
                    <a:pt x="167" y="4537"/>
                    <a:pt x="1" y="4771"/>
                    <a:pt x="101" y="4837"/>
                  </a:cubicBezTo>
                  <a:cubicBezTo>
                    <a:pt x="123" y="4849"/>
                    <a:pt x="145" y="4852"/>
                    <a:pt x="166" y="4852"/>
                  </a:cubicBezTo>
                  <a:cubicBezTo>
                    <a:pt x="208" y="4852"/>
                    <a:pt x="245" y="4837"/>
                    <a:pt x="267" y="4837"/>
                  </a:cubicBezTo>
                  <a:cubicBezTo>
                    <a:pt x="1268" y="4637"/>
                    <a:pt x="2236" y="4137"/>
                    <a:pt x="3236" y="3870"/>
                  </a:cubicBezTo>
                  <a:cubicBezTo>
                    <a:pt x="4104" y="3670"/>
                    <a:pt x="5038" y="3536"/>
                    <a:pt x="5871" y="3536"/>
                  </a:cubicBezTo>
                  <a:cubicBezTo>
                    <a:pt x="7339" y="3536"/>
                    <a:pt x="8740" y="3837"/>
                    <a:pt x="9908" y="4437"/>
                  </a:cubicBezTo>
                  <a:cubicBezTo>
                    <a:pt x="9941" y="4304"/>
                    <a:pt x="10008" y="4170"/>
                    <a:pt x="10041" y="4003"/>
                  </a:cubicBezTo>
                  <a:cubicBezTo>
                    <a:pt x="9874" y="3937"/>
                    <a:pt x="9674" y="3870"/>
                    <a:pt x="9507" y="3803"/>
                  </a:cubicBezTo>
                  <a:cubicBezTo>
                    <a:pt x="9674" y="3803"/>
                    <a:pt x="9874" y="3770"/>
                    <a:pt x="10074" y="3770"/>
                  </a:cubicBezTo>
                  <a:cubicBezTo>
                    <a:pt x="10208" y="3170"/>
                    <a:pt x="10275" y="2602"/>
                    <a:pt x="10275" y="2035"/>
                  </a:cubicBezTo>
                  <a:cubicBezTo>
                    <a:pt x="10008" y="1969"/>
                    <a:pt x="9708" y="1902"/>
                    <a:pt x="9407" y="1902"/>
                  </a:cubicBezTo>
                  <a:cubicBezTo>
                    <a:pt x="9708" y="1802"/>
                    <a:pt x="10008" y="1668"/>
                    <a:pt x="10275" y="1568"/>
                  </a:cubicBezTo>
                  <a:cubicBezTo>
                    <a:pt x="10275" y="1368"/>
                    <a:pt x="10275" y="1168"/>
                    <a:pt x="10241" y="968"/>
                  </a:cubicBezTo>
                  <a:cubicBezTo>
                    <a:pt x="9674" y="835"/>
                    <a:pt x="9074" y="801"/>
                    <a:pt x="8507" y="801"/>
                  </a:cubicBezTo>
                  <a:cubicBezTo>
                    <a:pt x="9040" y="568"/>
                    <a:pt x="9574" y="468"/>
                    <a:pt x="10108" y="434"/>
                  </a:cubicBezTo>
                  <a:cubicBezTo>
                    <a:pt x="10074" y="301"/>
                    <a:pt x="10041" y="134"/>
                    <a:pt x="10008"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33"/>
            <p:cNvSpPr/>
            <p:nvPr/>
          </p:nvSpPr>
          <p:spPr>
            <a:xfrm>
              <a:off x="5560800" y="3953275"/>
              <a:ext cx="145125" cy="24200"/>
            </a:xfrm>
            <a:custGeom>
              <a:avLst/>
              <a:gdLst/>
              <a:ahLst/>
              <a:cxnLst/>
              <a:rect l="l" t="t" r="r" b="b"/>
              <a:pathLst>
                <a:path w="5805" h="968" fill="none" extrusionOk="0">
                  <a:moveTo>
                    <a:pt x="1" y="968"/>
                  </a:moveTo>
                  <a:cubicBezTo>
                    <a:pt x="1835" y="201"/>
                    <a:pt x="3904" y="0"/>
                    <a:pt x="5805" y="30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33"/>
            <p:cNvSpPr/>
            <p:nvPr/>
          </p:nvSpPr>
          <p:spPr>
            <a:xfrm>
              <a:off x="5633350" y="3932425"/>
              <a:ext cx="48400" cy="8375"/>
            </a:xfrm>
            <a:custGeom>
              <a:avLst/>
              <a:gdLst/>
              <a:ahLst/>
              <a:cxnLst/>
              <a:rect l="l" t="t" r="r" b="b"/>
              <a:pathLst>
                <a:path w="1936" h="335" fill="none" extrusionOk="0">
                  <a:moveTo>
                    <a:pt x="1" y="334"/>
                  </a:moveTo>
                  <a:cubicBezTo>
                    <a:pt x="601" y="101"/>
                    <a:pt x="1268" y="0"/>
                    <a:pt x="1936" y="3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33"/>
            <p:cNvSpPr/>
            <p:nvPr/>
          </p:nvSpPr>
          <p:spPr>
            <a:xfrm>
              <a:off x="5500775" y="3844025"/>
              <a:ext cx="149300" cy="145125"/>
            </a:xfrm>
            <a:custGeom>
              <a:avLst/>
              <a:gdLst/>
              <a:ahLst/>
              <a:cxnLst/>
              <a:rect l="l" t="t" r="r" b="b"/>
              <a:pathLst>
                <a:path w="5972" h="5805" fill="none" extrusionOk="0">
                  <a:moveTo>
                    <a:pt x="0" y="5805"/>
                  </a:moveTo>
                  <a:cubicBezTo>
                    <a:pt x="1201" y="3236"/>
                    <a:pt x="3369" y="1135"/>
                    <a:pt x="5971" y="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33"/>
            <p:cNvSpPr/>
            <p:nvPr/>
          </p:nvSpPr>
          <p:spPr>
            <a:xfrm>
              <a:off x="5492425" y="3755625"/>
              <a:ext cx="25050" cy="191000"/>
            </a:xfrm>
            <a:custGeom>
              <a:avLst/>
              <a:gdLst/>
              <a:ahLst/>
              <a:cxnLst/>
              <a:rect l="l" t="t" r="r" b="b"/>
              <a:pathLst>
                <a:path w="1002" h="7640" fill="none" extrusionOk="0">
                  <a:moveTo>
                    <a:pt x="1001" y="1"/>
                  </a:moveTo>
                  <a:cubicBezTo>
                    <a:pt x="334" y="2503"/>
                    <a:pt x="1" y="5071"/>
                    <a:pt x="1" y="764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33"/>
            <p:cNvSpPr/>
            <p:nvPr/>
          </p:nvSpPr>
          <p:spPr>
            <a:xfrm>
              <a:off x="5522450" y="3798150"/>
              <a:ext cx="8350" cy="42575"/>
            </a:xfrm>
            <a:custGeom>
              <a:avLst/>
              <a:gdLst/>
              <a:ahLst/>
              <a:cxnLst/>
              <a:rect l="l" t="t" r="r" b="b"/>
              <a:pathLst>
                <a:path w="334" h="1703" fill="none" extrusionOk="0">
                  <a:moveTo>
                    <a:pt x="334" y="1"/>
                  </a:moveTo>
                  <a:cubicBezTo>
                    <a:pt x="134" y="535"/>
                    <a:pt x="0" y="1135"/>
                    <a:pt x="34" y="1702"/>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33"/>
            <p:cNvSpPr/>
            <p:nvPr/>
          </p:nvSpPr>
          <p:spPr>
            <a:xfrm>
              <a:off x="5585825" y="3766475"/>
              <a:ext cx="23375" cy="49225"/>
            </a:xfrm>
            <a:custGeom>
              <a:avLst/>
              <a:gdLst/>
              <a:ahLst/>
              <a:cxnLst/>
              <a:rect l="l" t="t" r="r" b="b"/>
              <a:pathLst>
                <a:path w="935" h="1969" fill="none" extrusionOk="0">
                  <a:moveTo>
                    <a:pt x="935" y="0"/>
                  </a:moveTo>
                  <a:cubicBezTo>
                    <a:pt x="501" y="601"/>
                    <a:pt x="234" y="1268"/>
                    <a:pt x="1" y="1968"/>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33"/>
            <p:cNvSpPr/>
            <p:nvPr/>
          </p:nvSpPr>
          <p:spPr>
            <a:xfrm>
              <a:off x="5409875" y="3776475"/>
              <a:ext cx="60900" cy="106775"/>
            </a:xfrm>
            <a:custGeom>
              <a:avLst/>
              <a:gdLst/>
              <a:ahLst/>
              <a:cxnLst/>
              <a:rect l="l" t="t" r="r" b="b"/>
              <a:pathLst>
                <a:path w="2436" h="4271" fill="none" extrusionOk="0">
                  <a:moveTo>
                    <a:pt x="0" y="1"/>
                  </a:moveTo>
                  <a:cubicBezTo>
                    <a:pt x="1134" y="1202"/>
                    <a:pt x="1968" y="2703"/>
                    <a:pt x="2435" y="427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33"/>
            <p:cNvSpPr/>
            <p:nvPr/>
          </p:nvSpPr>
          <p:spPr>
            <a:xfrm>
              <a:off x="5327300" y="3861550"/>
              <a:ext cx="77600" cy="46725"/>
            </a:xfrm>
            <a:custGeom>
              <a:avLst/>
              <a:gdLst/>
              <a:ahLst/>
              <a:cxnLst/>
              <a:rect l="l" t="t" r="r" b="b"/>
              <a:pathLst>
                <a:path w="3104" h="1869" fill="none" extrusionOk="0">
                  <a:moveTo>
                    <a:pt x="1" y="0"/>
                  </a:moveTo>
                  <a:cubicBezTo>
                    <a:pt x="1135" y="434"/>
                    <a:pt x="2236" y="1034"/>
                    <a:pt x="3103" y="1868"/>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33"/>
            <p:cNvSpPr/>
            <p:nvPr/>
          </p:nvSpPr>
          <p:spPr>
            <a:xfrm>
              <a:off x="5402350" y="3877375"/>
              <a:ext cx="66750" cy="108450"/>
            </a:xfrm>
            <a:custGeom>
              <a:avLst/>
              <a:gdLst/>
              <a:ahLst/>
              <a:cxnLst/>
              <a:rect l="l" t="t" r="r" b="b"/>
              <a:pathLst>
                <a:path w="2670" h="4338" fill="none" extrusionOk="0">
                  <a:moveTo>
                    <a:pt x="1" y="1"/>
                  </a:moveTo>
                  <a:cubicBezTo>
                    <a:pt x="1168" y="1235"/>
                    <a:pt x="2102" y="2703"/>
                    <a:pt x="2670" y="433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33"/>
            <p:cNvSpPr/>
            <p:nvPr/>
          </p:nvSpPr>
          <p:spPr>
            <a:xfrm>
              <a:off x="5535800" y="3462075"/>
              <a:ext cx="251850" cy="1567000"/>
            </a:xfrm>
            <a:custGeom>
              <a:avLst/>
              <a:gdLst/>
              <a:ahLst/>
              <a:cxnLst/>
              <a:rect l="l" t="t" r="r" b="b"/>
              <a:pathLst>
                <a:path w="10074" h="62680" fill="none" extrusionOk="0">
                  <a:moveTo>
                    <a:pt x="234" y="1"/>
                  </a:moveTo>
                  <a:cubicBezTo>
                    <a:pt x="10074" y="18114"/>
                    <a:pt x="10074" y="41030"/>
                    <a:pt x="0" y="6267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33"/>
            <p:cNvSpPr/>
            <p:nvPr/>
          </p:nvSpPr>
          <p:spPr>
            <a:xfrm>
              <a:off x="5068800" y="2869175"/>
              <a:ext cx="479425" cy="622000"/>
            </a:xfrm>
            <a:custGeom>
              <a:avLst/>
              <a:gdLst/>
              <a:ahLst/>
              <a:cxnLst/>
              <a:rect l="l" t="t" r="r" b="b"/>
              <a:pathLst>
                <a:path w="19177" h="24880" extrusionOk="0">
                  <a:moveTo>
                    <a:pt x="9640" y="0"/>
                  </a:moveTo>
                  <a:cubicBezTo>
                    <a:pt x="9307" y="67"/>
                    <a:pt x="7439" y="400"/>
                    <a:pt x="7105" y="534"/>
                  </a:cubicBezTo>
                  <a:cubicBezTo>
                    <a:pt x="8106" y="1635"/>
                    <a:pt x="8940" y="2835"/>
                    <a:pt x="9640" y="4136"/>
                  </a:cubicBezTo>
                  <a:cubicBezTo>
                    <a:pt x="8439" y="3002"/>
                    <a:pt x="7172" y="1968"/>
                    <a:pt x="5904" y="1001"/>
                  </a:cubicBezTo>
                  <a:cubicBezTo>
                    <a:pt x="5437" y="1201"/>
                    <a:pt x="5004" y="1401"/>
                    <a:pt x="4570" y="1668"/>
                  </a:cubicBezTo>
                  <a:cubicBezTo>
                    <a:pt x="4970" y="2335"/>
                    <a:pt x="5337" y="3002"/>
                    <a:pt x="5738" y="3703"/>
                  </a:cubicBezTo>
                  <a:cubicBezTo>
                    <a:pt x="5104" y="3136"/>
                    <a:pt x="4437" y="2635"/>
                    <a:pt x="3769" y="2168"/>
                  </a:cubicBezTo>
                  <a:cubicBezTo>
                    <a:pt x="2735" y="2869"/>
                    <a:pt x="1768" y="3703"/>
                    <a:pt x="934" y="4670"/>
                  </a:cubicBezTo>
                  <a:cubicBezTo>
                    <a:pt x="1301" y="5037"/>
                    <a:pt x="1635" y="5471"/>
                    <a:pt x="2002" y="5871"/>
                  </a:cubicBezTo>
                  <a:cubicBezTo>
                    <a:pt x="1501" y="5571"/>
                    <a:pt x="1001" y="5371"/>
                    <a:pt x="500" y="5170"/>
                  </a:cubicBezTo>
                  <a:cubicBezTo>
                    <a:pt x="334" y="5337"/>
                    <a:pt x="167" y="5604"/>
                    <a:pt x="0" y="5838"/>
                  </a:cubicBezTo>
                  <a:cubicBezTo>
                    <a:pt x="5170" y="9373"/>
                    <a:pt x="16812" y="22383"/>
                    <a:pt x="18347" y="24551"/>
                  </a:cubicBezTo>
                  <a:cubicBezTo>
                    <a:pt x="18447" y="24684"/>
                    <a:pt x="18513" y="24818"/>
                    <a:pt x="18647" y="24851"/>
                  </a:cubicBezTo>
                  <a:cubicBezTo>
                    <a:pt x="18690" y="24871"/>
                    <a:pt x="18730" y="24880"/>
                    <a:pt x="18768" y="24880"/>
                  </a:cubicBezTo>
                  <a:cubicBezTo>
                    <a:pt x="19050" y="24880"/>
                    <a:pt x="19177" y="24371"/>
                    <a:pt x="19147" y="24017"/>
                  </a:cubicBezTo>
                  <a:cubicBezTo>
                    <a:pt x="18280" y="15645"/>
                    <a:pt x="15011" y="7372"/>
                    <a:pt x="9640"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33"/>
            <p:cNvSpPr/>
            <p:nvPr/>
          </p:nvSpPr>
          <p:spPr>
            <a:xfrm>
              <a:off x="4962875" y="2951725"/>
              <a:ext cx="585450" cy="539700"/>
            </a:xfrm>
            <a:custGeom>
              <a:avLst/>
              <a:gdLst/>
              <a:ahLst/>
              <a:cxnLst/>
              <a:rect l="l" t="t" r="r" b="b"/>
              <a:pathLst>
                <a:path w="23418" h="21588" extrusionOk="0">
                  <a:moveTo>
                    <a:pt x="7740" y="0"/>
                  </a:moveTo>
                  <a:cubicBezTo>
                    <a:pt x="7406" y="167"/>
                    <a:pt x="5738" y="1001"/>
                    <a:pt x="5471" y="1168"/>
                  </a:cubicBezTo>
                  <a:cubicBezTo>
                    <a:pt x="6706" y="1968"/>
                    <a:pt x="7840" y="2869"/>
                    <a:pt x="8840" y="3970"/>
                  </a:cubicBezTo>
                  <a:cubicBezTo>
                    <a:pt x="7373" y="3203"/>
                    <a:pt x="5872" y="2536"/>
                    <a:pt x="4371" y="1968"/>
                  </a:cubicBezTo>
                  <a:cubicBezTo>
                    <a:pt x="4004" y="2302"/>
                    <a:pt x="3637" y="2636"/>
                    <a:pt x="3303" y="2936"/>
                  </a:cubicBezTo>
                  <a:cubicBezTo>
                    <a:pt x="3870" y="3503"/>
                    <a:pt x="4404" y="4037"/>
                    <a:pt x="4971" y="4604"/>
                  </a:cubicBezTo>
                  <a:cubicBezTo>
                    <a:pt x="4204" y="4237"/>
                    <a:pt x="3470" y="3903"/>
                    <a:pt x="2669" y="3670"/>
                  </a:cubicBezTo>
                  <a:cubicBezTo>
                    <a:pt x="1835" y="4604"/>
                    <a:pt x="1168" y="5671"/>
                    <a:pt x="635" y="6839"/>
                  </a:cubicBezTo>
                  <a:lnTo>
                    <a:pt x="2002" y="7706"/>
                  </a:lnTo>
                  <a:cubicBezTo>
                    <a:pt x="1468" y="7572"/>
                    <a:pt x="901" y="7472"/>
                    <a:pt x="368" y="7406"/>
                  </a:cubicBezTo>
                  <a:cubicBezTo>
                    <a:pt x="201" y="7673"/>
                    <a:pt x="134" y="7906"/>
                    <a:pt x="1" y="8206"/>
                  </a:cubicBezTo>
                  <a:cubicBezTo>
                    <a:pt x="5905" y="10241"/>
                    <a:pt x="20582" y="19714"/>
                    <a:pt x="22650" y="21382"/>
                  </a:cubicBezTo>
                  <a:cubicBezTo>
                    <a:pt x="22750" y="21482"/>
                    <a:pt x="22884" y="21549"/>
                    <a:pt x="23017" y="21582"/>
                  </a:cubicBezTo>
                  <a:cubicBezTo>
                    <a:pt x="23038" y="21586"/>
                    <a:pt x="23058" y="21588"/>
                    <a:pt x="23076" y="21588"/>
                  </a:cubicBezTo>
                  <a:cubicBezTo>
                    <a:pt x="23417" y="21588"/>
                    <a:pt x="23409" y="21028"/>
                    <a:pt x="23251" y="20648"/>
                  </a:cubicBezTo>
                  <a:cubicBezTo>
                    <a:pt x="20182" y="12743"/>
                    <a:pt x="14878" y="5671"/>
                    <a:pt x="77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33"/>
            <p:cNvSpPr/>
            <p:nvPr/>
          </p:nvSpPr>
          <p:spPr>
            <a:xfrm>
              <a:off x="5380675" y="2846650"/>
              <a:ext cx="321925" cy="636925"/>
            </a:xfrm>
            <a:custGeom>
              <a:avLst/>
              <a:gdLst/>
              <a:ahLst/>
              <a:cxnLst/>
              <a:rect l="l" t="t" r="r" b="b"/>
              <a:pathLst>
                <a:path w="12877" h="25477" extrusionOk="0">
                  <a:moveTo>
                    <a:pt x="4637" y="0"/>
                  </a:moveTo>
                  <a:cubicBezTo>
                    <a:pt x="3970" y="1268"/>
                    <a:pt x="3403" y="2602"/>
                    <a:pt x="2969" y="4003"/>
                  </a:cubicBezTo>
                  <a:cubicBezTo>
                    <a:pt x="2836" y="2602"/>
                    <a:pt x="2903" y="1268"/>
                    <a:pt x="3203" y="0"/>
                  </a:cubicBezTo>
                  <a:lnTo>
                    <a:pt x="3203" y="0"/>
                  </a:lnTo>
                  <a:cubicBezTo>
                    <a:pt x="2803" y="34"/>
                    <a:pt x="2402" y="34"/>
                    <a:pt x="2035" y="67"/>
                  </a:cubicBezTo>
                  <a:cubicBezTo>
                    <a:pt x="1" y="7673"/>
                    <a:pt x="1735" y="17046"/>
                    <a:pt x="5838" y="24785"/>
                  </a:cubicBezTo>
                  <a:cubicBezTo>
                    <a:pt x="5996" y="25100"/>
                    <a:pt x="6339" y="25477"/>
                    <a:pt x="6608" y="25477"/>
                  </a:cubicBezTo>
                  <a:cubicBezTo>
                    <a:pt x="6681" y="25477"/>
                    <a:pt x="6749" y="25449"/>
                    <a:pt x="6806" y="25385"/>
                  </a:cubicBezTo>
                  <a:cubicBezTo>
                    <a:pt x="6872" y="25285"/>
                    <a:pt x="6939" y="25118"/>
                    <a:pt x="6939" y="25018"/>
                  </a:cubicBezTo>
                  <a:cubicBezTo>
                    <a:pt x="7072" y="22583"/>
                    <a:pt x="6572" y="20081"/>
                    <a:pt x="6705" y="17680"/>
                  </a:cubicBezTo>
                  <a:cubicBezTo>
                    <a:pt x="6839" y="15511"/>
                    <a:pt x="7206" y="13410"/>
                    <a:pt x="7806" y="11409"/>
                  </a:cubicBezTo>
                  <a:cubicBezTo>
                    <a:pt x="8840" y="8006"/>
                    <a:pt x="10608" y="4904"/>
                    <a:pt x="12877" y="2435"/>
                  </a:cubicBezTo>
                  <a:cubicBezTo>
                    <a:pt x="12610" y="2269"/>
                    <a:pt x="12309" y="2102"/>
                    <a:pt x="12009" y="1902"/>
                  </a:cubicBezTo>
                  <a:cubicBezTo>
                    <a:pt x="11642" y="2235"/>
                    <a:pt x="11342" y="2602"/>
                    <a:pt x="11042" y="3036"/>
                  </a:cubicBezTo>
                  <a:cubicBezTo>
                    <a:pt x="11142" y="2569"/>
                    <a:pt x="11209" y="2069"/>
                    <a:pt x="11342" y="1602"/>
                  </a:cubicBezTo>
                  <a:cubicBezTo>
                    <a:pt x="10008" y="1034"/>
                    <a:pt x="8674" y="601"/>
                    <a:pt x="7306" y="334"/>
                  </a:cubicBezTo>
                  <a:cubicBezTo>
                    <a:pt x="6906" y="934"/>
                    <a:pt x="6639" y="1602"/>
                    <a:pt x="6372" y="2335"/>
                  </a:cubicBezTo>
                  <a:cubicBezTo>
                    <a:pt x="6305" y="1602"/>
                    <a:pt x="6238" y="868"/>
                    <a:pt x="6238" y="167"/>
                  </a:cubicBezTo>
                  <a:cubicBezTo>
                    <a:pt x="5705" y="67"/>
                    <a:pt x="5171" y="34"/>
                    <a:pt x="46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33"/>
            <p:cNvSpPr/>
            <p:nvPr/>
          </p:nvSpPr>
          <p:spPr>
            <a:xfrm>
              <a:off x="5548300" y="3004250"/>
              <a:ext cx="407825" cy="475375"/>
            </a:xfrm>
            <a:custGeom>
              <a:avLst/>
              <a:gdLst/>
              <a:ahLst/>
              <a:cxnLst/>
              <a:rect l="l" t="t" r="r" b="b"/>
              <a:pathLst>
                <a:path w="16313" h="19015" extrusionOk="0">
                  <a:moveTo>
                    <a:pt x="11142" y="1"/>
                  </a:moveTo>
                  <a:cubicBezTo>
                    <a:pt x="5805" y="3603"/>
                    <a:pt x="1802" y="10608"/>
                    <a:pt x="101" y="18080"/>
                  </a:cubicBezTo>
                  <a:cubicBezTo>
                    <a:pt x="0" y="18447"/>
                    <a:pt x="67" y="19014"/>
                    <a:pt x="334" y="19014"/>
                  </a:cubicBezTo>
                  <a:cubicBezTo>
                    <a:pt x="434" y="19014"/>
                    <a:pt x="501" y="18948"/>
                    <a:pt x="601" y="18848"/>
                  </a:cubicBezTo>
                  <a:cubicBezTo>
                    <a:pt x="2002" y="17447"/>
                    <a:pt x="3069" y="15512"/>
                    <a:pt x="4437" y="14078"/>
                  </a:cubicBezTo>
                  <a:cubicBezTo>
                    <a:pt x="5638" y="12743"/>
                    <a:pt x="7005" y="11643"/>
                    <a:pt x="8440" y="10742"/>
                  </a:cubicBezTo>
                  <a:cubicBezTo>
                    <a:pt x="10908" y="9174"/>
                    <a:pt x="13610" y="8307"/>
                    <a:pt x="16312" y="8140"/>
                  </a:cubicBezTo>
                  <a:cubicBezTo>
                    <a:pt x="16245" y="7873"/>
                    <a:pt x="16112" y="7606"/>
                    <a:pt x="16045" y="7339"/>
                  </a:cubicBezTo>
                  <a:cubicBezTo>
                    <a:pt x="15678" y="7339"/>
                    <a:pt x="15278" y="7406"/>
                    <a:pt x="14878" y="7473"/>
                  </a:cubicBezTo>
                  <a:cubicBezTo>
                    <a:pt x="15211" y="7173"/>
                    <a:pt x="15512" y="6973"/>
                    <a:pt x="15845" y="6739"/>
                  </a:cubicBezTo>
                  <a:cubicBezTo>
                    <a:pt x="15345" y="5572"/>
                    <a:pt x="14778" y="4437"/>
                    <a:pt x="14111" y="3437"/>
                  </a:cubicBezTo>
                  <a:cubicBezTo>
                    <a:pt x="13577" y="3603"/>
                    <a:pt x="13010" y="3837"/>
                    <a:pt x="12476" y="4137"/>
                  </a:cubicBezTo>
                  <a:cubicBezTo>
                    <a:pt x="12810" y="3637"/>
                    <a:pt x="13177" y="3136"/>
                    <a:pt x="13577" y="2669"/>
                  </a:cubicBezTo>
                  <a:cubicBezTo>
                    <a:pt x="13277" y="2303"/>
                    <a:pt x="12976" y="1936"/>
                    <a:pt x="12676" y="1602"/>
                  </a:cubicBezTo>
                  <a:cubicBezTo>
                    <a:pt x="11642" y="1969"/>
                    <a:pt x="10541" y="2503"/>
                    <a:pt x="9541" y="3103"/>
                  </a:cubicBezTo>
                  <a:cubicBezTo>
                    <a:pt x="10241" y="2136"/>
                    <a:pt x="10975" y="1302"/>
                    <a:pt x="11842" y="668"/>
                  </a:cubicBezTo>
                  <a:cubicBezTo>
                    <a:pt x="11642" y="435"/>
                    <a:pt x="11409" y="234"/>
                    <a:pt x="11142"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33"/>
            <p:cNvSpPr/>
            <p:nvPr/>
          </p:nvSpPr>
          <p:spPr>
            <a:xfrm>
              <a:off x="4910350" y="3209400"/>
              <a:ext cx="647150" cy="270650"/>
            </a:xfrm>
            <a:custGeom>
              <a:avLst/>
              <a:gdLst/>
              <a:ahLst/>
              <a:cxnLst/>
              <a:rect l="l" t="t" r="r" b="b"/>
              <a:pathLst>
                <a:path w="25886" h="10826" extrusionOk="0">
                  <a:moveTo>
                    <a:pt x="1268" y="1"/>
                  </a:moveTo>
                  <a:cubicBezTo>
                    <a:pt x="1134" y="334"/>
                    <a:pt x="1001" y="668"/>
                    <a:pt x="868" y="1035"/>
                  </a:cubicBezTo>
                  <a:cubicBezTo>
                    <a:pt x="2269" y="1102"/>
                    <a:pt x="3636" y="1368"/>
                    <a:pt x="5004" y="1802"/>
                  </a:cubicBezTo>
                  <a:cubicBezTo>
                    <a:pt x="3469" y="1902"/>
                    <a:pt x="1968" y="2069"/>
                    <a:pt x="501" y="2302"/>
                  </a:cubicBezTo>
                  <a:cubicBezTo>
                    <a:pt x="367" y="2803"/>
                    <a:pt x="300" y="3303"/>
                    <a:pt x="200" y="3870"/>
                  </a:cubicBezTo>
                  <a:cubicBezTo>
                    <a:pt x="968" y="4070"/>
                    <a:pt x="1668" y="4270"/>
                    <a:pt x="2369" y="4537"/>
                  </a:cubicBezTo>
                  <a:cubicBezTo>
                    <a:pt x="1601" y="4571"/>
                    <a:pt x="834" y="4704"/>
                    <a:pt x="100" y="4871"/>
                  </a:cubicBezTo>
                  <a:cubicBezTo>
                    <a:pt x="0" y="6205"/>
                    <a:pt x="34" y="7539"/>
                    <a:pt x="267" y="8907"/>
                  </a:cubicBezTo>
                  <a:cubicBezTo>
                    <a:pt x="767" y="8907"/>
                    <a:pt x="1268" y="8940"/>
                    <a:pt x="1802" y="8974"/>
                  </a:cubicBezTo>
                  <a:cubicBezTo>
                    <a:pt x="1301" y="9141"/>
                    <a:pt x="834" y="9374"/>
                    <a:pt x="367" y="9574"/>
                  </a:cubicBezTo>
                  <a:cubicBezTo>
                    <a:pt x="467" y="9941"/>
                    <a:pt x="567" y="10241"/>
                    <a:pt x="634" y="10542"/>
                  </a:cubicBezTo>
                  <a:cubicBezTo>
                    <a:pt x="3770" y="9041"/>
                    <a:pt x="7406" y="8207"/>
                    <a:pt x="11142" y="8107"/>
                  </a:cubicBezTo>
                  <a:cubicBezTo>
                    <a:pt x="11296" y="8104"/>
                    <a:pt x="11450" y="8103"/>
                    <a:pt x="11605" y="8103"/>
                  </a:cubicBezTo>
                  <a:cubicBezTo>
                    <a:pt x="13632" y="8103"/>
                    <a:pt x="15735" y="8307"/>
                    <a:pt x="17780" y="8740"/>
                  </a:cubicBezTo>
                  <a:cubicBezTo>
                    <a:pt x="20281" y="9241"/>
                    <a:pt x="22650" y="10341"/>
                    <a:pt x="25152" y="10775"/>
                  </a:cubicBezTo>
                  <a:cubicBezTo>
                    <a:pt x="25218" y="10808"/>
                    <a:pt x="25293" y="10825"/>
                    <a:pt x="25364" y="10825"/>
                  </a:cubicBezTo>
                  <a:cubicBezTo>
                    <a:pt x="25435" y="10825"/>
                    <a:pt x="25502" y="10808"/>
                    <a:pt x="25552" y="10775"/>
                  </a:cubicBezTo>
                  <a:cubicBezTo>
                    <a:pt x="25885" y="10608"/>
                    <a:pt x="25552" y="10041"/>
                    <a:pt x="25218" y="9741"/>
                  </a:cubicBezTo>
                  <a:cubicBezTo>
                    <a:pt x="18513" y="4037"/>
                    <a:pt x="9540" y="34"/>
                    <a:pt x="12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33"/>
            <p:cNvSpPr/>
            <p:nvPr/>
          </p:nvSpPr>
          <p:spPr>
            <a:xfrm>
              <a:off x="4967875" y="3434775"/>
              <a:ext cx="577125" cy="260000"/>
            </a:xfrm>
            <a:custGeom>
              <a:avLst/>
              <a:gdLst/>
              <a:ahLst/>
              <a:cxnLst/>
              <a:rect l="l" t="t" r="r" b="b"/>
              <a:pathLst>
                <a:path w="23085" h="10400" extrusionOk="0">
                  <a:moveTo>
                    <a:pt x="11714" y="0"/>
                  </a:moveTo>
                  <a:cubicBezTo>
                    <a:pt x="7419" y="0"/>
                    <a:pt x="3330" y="725"/>
                    <a:pt x="1" y="2260"/>
                  </a:cubicBezTo>
                  <a:cubicBezTo>
                    <a:pt x="101" y="2561"/>
                    <a:pt x="168" y="2894"/>
                    <a:pt x="268" y="3194"/>
                  </a:cubicBezTo>
                  <a:cubicBezTo>
                    <a:pt x="1302" y="2761"/>
                    <a:pt x="2436" y="2494"/>
                    <a:pt x="3637" y="2361"/>
                  </a:cubicBezTo>
                  <a:lnTo>
                    <a:pt x="3637" y="2361"/>
                  </a:lnTo>
                  <a:cubicBezTo>
                    <a:pt x="2536" y="2928"/>
                    <a:pt x="1535" y="3561"/>
                    <a:pt x="635" y="4262"/>
                  </a:cubicBezTo>
                  <a:cubicBezTo>
                    <a:pt x="801" y="4696"/>
                    <a:pt x="1002" y="5096"/>
                    <a:pt x="1202" y="5529"/>
                  </a:cubicBezTo>
                  <a:cubicBezTo>
                    <a:pt x="1836" y="5429"/>
                    <a:pt x="2469" y="5363"/>
                    <a:pt x="3136" y="5263"/>
                  </a:cubicBezTo>
                  <a:lnTo>
                    <a:pt x="3136" y="5263"/>
                  </a:lnTo>
                  <a:cubicBezTo>
                    <a:pt x="2603" y="5563"/>
                    <a:pt x="2102" y="5896"/>
                    <a:pt x="1635" y="6330"/>
                  </a:cubicBezTo>
                  <a:cubicBezTo>
                    <a:pt x="2202" y="7364"/>
                    <a:pt x="2970" y="8365"/>
                    <a:pt x="3804" y="9266"/>
                  </a:cubicBezTo>
                  <a:cubicBezTo>
                    <a:pt x="4171" y="9099"/>
                    <a:pt x="4537" y="8999"/>
                    <a:pt x="4971" y="8832"/>
                  </a:cubicBezTo>
                  <a:lnTo>
                    <a:pt x="4971" y="8832"/>
                  </a:lnTo>
                  <a:cubicBezTo>
                    <a:pt x="4704" y="9099"/>
                    <a:pt x="4471" y="9399"/>
                    <a:pt x="4271" y="9733"/>
                  </a:cubicBezTo>
                  <a:cubicBezTo>
                    <a:pt x="4437" y="9999"/>
                    <a:pt x="4638" y="10200"/>
                    <a:pt x="4838" y="10400"/>
                  </a:cubicBezTo>
                  <a:cubicBezTo>
                    <a:pt x="6339" y="8198"/>
                    <a:pt x="8540" y="6363"/>
                    <a:pt x="11209" y="4996"/>
                  </a:cubicBezTo>
                  <a:cubicBezTo>
                    <a:pt x="12777" y="4195"/>
                    <a:pt x="14478" y="3561"/>
                    <a:pt x="16313" y="3161"/>
                  </a:cubicBezTo>
                  <a:cubicBezTo>
                    <a:pt x="18347" y="2694"/>
                    <a:pt x="20649" y="2661"/>
                    <a:pt x="22650" y="2160"/>
                  </a:cubicBezTo>
                  <a:cubicBezTo>
                    <a:pt x="22784" y="2094"/>
                    <a:pt x="22884" y="2094"/>
                    <a:pt x="22951" y="2027"/>
                  </a:cubicBezTo>
                  <a:cubicBezTo>
                    <a:pt x="23084" y="1760"/>
                    <a:pt x="22550" y="1493"/>
                    <a:pt x="22183" y="1360"/>
                  </a:cubicBezTo>
                  <a:cubicBezTo>
                    <a:pt x="18751" y="468"/>
                    <a:pt x="15166" y="0"/>
                    <a:pt x="117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33"/>
            <p:cNvSpPr/>
            <p:nvPr/>
          </p:nvSpPr>
          <p:spPr>
            <a:xfrm>
              <a:off x="5184700" y="2636500"/>
              <a:ext cx="321100" cy="700525"/>
            </a:xfrm>
            <a:custGeom>
              <a:avLst/>
              <a:gdLst/>
              <a:ahLst/>
              <a:cxnLst/>
              <a:rect l="l" t="t" r="r" b="b"/>
              <a:pathLst>
                <a:path w="12844" h="28021" extrusionOk="0">
                  <a:moveTo>
                    <a:pt x="534" y="0"/>
                  </a:moveTo>
                  <a:lnTo>
                    <a:pt x="534" y="0"/>
                  </a:lnTo>
                  <a:cubicBezTo>
                    <a:pt x="1" y="8807"/>
                    <a:pt x="5305" y="21115"/>
                    <a:pt x="12610" y="28020"/>
                  </a:cubicBezTo>
                  <a:lnTo>
                    <a:pt x="12843" y="27787"/>
                  </a:lnTo>
                  <a:cubicBezTo>
                    <a:pt x="5605" y="20949"/>
                    <a:pt x="368" y="8773"/>
                    <a:pt x="935" y="67"/>
                  </a:cubicBezTo>
                  <a:lnTo>
                    <a:pt x="5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33"/>
            <p:cNvSpPr/>
            <p:nvPr/>
          </p:nvSpPr>
          <p:spPr>
            <a:xfrm>
              <a:off x="5171375" y="2608450"/>
              <a:ext cx="70075" cy="36950"/>
            </a:xfrm>
            <a:custGeom>
              <a:avLst/>
              <a:gdLst/>
              <a:ahLst/>
              <a:cxnLst/>
              <a:rect l="l" t="t" r="r" b="b"/>
              <a:pathLst>
                <a:path w="2803" h="1478" extrusionOk="0">
                  <a:moveTo>
                    <a:pt x="1061" y="0"/>
                  </a:moveTo>
                  <a:cubicBezTo>
                    <a:pt x="466" y="0"/>
                    <a:pt x="0" y="246"/>
                    <a:pt x="0" y="589"/>
                  </a:cubicBezTo>
                  <a:cubicBezTo>
                    <a:pt x="0" y="1022"/>
                    <a:pt x="634" y="1389"/>
                    <a:pt x="1401" y="1456"/>
                  </a:cubicBezTo>
                  <a:cubicBezTo>
                    <a:pt x="1511" y="1470"/>
                    <a:pt x="1618" y="1477"/>
                    <a:pt x="1720" y="1477"/>
                  </a:cubicBezTo>
                  <a:cubicBezTo>
                    <a:pt x="2336" y="1477"/>
                    <a:pt x="2802" y="1232"/>
                    <a:pt x="2802" y="889"/>
                  </a:cubicBezTo>
                  <a:cubicBezTo>
                    <a:pt x="2802" y="522"/>
                    <a:pt x="2168" y="88"/>
                    <a:pt x="1368" y="22"/>
                  </a:cubicBezTo>
                  <a:cubicBezTo>
                    <a:pt x="1263" y="7"/>
                    <a:pt x="1160" y="0"/>
                    <a:pt x="10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33"/>
            <p:cNvSpPr/>
            <p:nvPr/>
          </p:nvSpPr>
          <p:spPr>
            <a:xfrm>
              <a:off x="5105475" y="2744075"/>
              <a:ext cx="391975" cy="608800"/>
            </a:xfrm>
            <a:custGeom>
              <a:avLst/>
              <a:gdLst/>
              <a:ahLst/>
              <a:cxnLst/>
              <a:rect l="l" t="t" r="r" b="b"/>
              <a:pathLst>
                <a:path w="15679" h="24352" extrusionOk="0">
                  <a:moveTo>
                    <a:pt x="368" y="0"/>
                  </a:moveTo>
                  <a:lnTo>
                    <a:pt x="1" y="134"/>
                  </a:lnTo>
                  <a:cubicBezTo>
                    <a:pt x="2469" y="7773"/>
                    <a:pt x="7473" y="15678"/>
                    <a:pt x="15378" y="24351"/>
                  </a:cubicBezTo>
                  <a:lnTo>
                    <a:pt x="15679" y="24051"/>
                  </a:lnTo>
                  <a:cubicBezTo>
                    <a:pt x="7840" y="15411"/>
                    <a:pt x="2803" y="7539"/>
                    <a:pt x="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33"/>
            <p:cNvSpPr/>
            <p:nvPr/>
          </p:nvSpPr>
          <p:spPr>
            <a:xfrm>
              <a:off x="5072125" y="2716625"/>
              <a:ext cx="73400" cy="39900"/>
            </a:xfrm>
            <a:custGeom>
              <a:avLst/>
              <a:gdLst/>
              <a:ahLst/>
              <a:cxnLst/>
              <a:rect l="l" t="t" r="r" b="b"/>
              <a:pathLst>
                <a:path w="2936" h="1596" extrusionOk="0">
                  <a:moveTo>
                    <a:pt x="1773" y="0"/>
                  </a:moveTo>
                  <a:cubicBezTo>
                    <a:pt x="1594" y="0"/>
                    <a:pt x="1401" y="21"/>
                    <a:pt x="1201" y="64"/>
                  </a:cubicBezTo>
                  <a:cubicBezTo>
                    <a:pt x="468" y="231"/>
                    <a:pt x="1" y="698"/>
                    <a:pt x="134" y="1098"/>
                  </a:cubicBezTo>
                  <a:cubicBezTo>
                    <a:pt x="258" y="1421"/>
                    <a:pt x="677" y="1596"/>
                    <a:pt x="1172" y="1596"/>
                  </a:cubicBezTo>
                  <a:cubicBezTo>
                    <a:pt x="1342" y="1596"/>
                    <a:pt x="1522" y="1575"/>
                    <a:pt x="1702" y="1532"/>
                  </a:cubicBezTo>
                  <a:cubicBezTo>
                    <a:pt x="2469" y="1365"/>
                    <a:pt x="2936" y="898"/>
                    <a:pt x="2803" y="465"/>
                  </a:cubicBezTo>
                  <a:cubicBezTo>
                    <a:pt x="2679" y="168"/>
                    <a:pt x="2282" y="0"/>
                    <a:pt x="17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33"/>
            <p:cNvSpPr/>
            <p:nvPr/>
          </p:nvSpPr>
          <p:spPr>
            <a:xfrm>
              <a:off x="5310625" y="2681525"/>
              <a:ext cx="196000" cy="654675"/>
            </a:xfrm>
            <a:custGeom>
              <a:avLst/>
              <a:gdLst/>
              <a:ahLst/>
              <a:cxnLst/>
              <a:rect l="l" t="t" r="r" b="b"/>
              <a:pathLst>
                <a:path w="7840" h="26187" extrusionOk="0">
                  <a:moveTo>
                    <a:pt x="2502" y="1"/>
                  </a:moveTo>
                  <a:lnTo>
                    <a:pt x="2502" y="1"/>
                  </a:lnTo>
                  <a:cubicBezTo>
                    <a:pt x="1" y="8874"/>
                    <a:pt x="1835" y="18414"/>
                    <a:pt x="7573" y="26186"/>
                  </a:cubicBezTo>
                  <a:lnTo>
                    <a:pt x="7840" y="25986"/>
                  </a:lnTo>
                  <a:cubicBezTo>
                    <a:pt x="2202" y="18314"/>
                    <a:pt x="434" y="8874"/>
                    <a:pt x="2869" y="134"/>
                  </a:cubicBezTo>
                  <a:lnTo>
                    <a:pt x="250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33"/>
            <p:cNvSpPr/>
            <p:nvPr/>
          </p:nvSpPr>
          <p:spPr>
            <a:xfrm>
              <a:off x="5347325" y="2654650"/>
              <a:ext cx="71750" cy="40175"/>
            </a:xfrm>
            <a:custGeom>
              <a:avLst/>
              <a:gdLst/>
              <a:ahLst/>
              <a:cxnLst/>
              <a:rect l="l" t="t" r="r" b="b"/>
              <a:pathLst>
                <a:path w="2870" h="1607" extrusionOk="0">
                  <a:moveTo>
                    <a:pt x="873" y="1"/>
                  </a:moveTo>
                  <a:cubicBezTo>
                    <a:pt x="435" y="1"/>
                    <a:pt x="102" y="158"/>
                    <a:pt x="34" y="408"/>
                  </a:cubicBezTo>
                  <a:cubicBezTo>
                    <a:pt x="0" y="775"/>
                    <a:pt x="534" y="1276"/>
                    <a:pt x="1301" y="1476"/>
                  </a:cubicBezTo>
                  <a:cubicBezTo>
                    <a:pt x="1550" y="1566"/>
                    <a:pt x="1791" y="1607"/>
                    <a:pt x="2004" y="1607"/>
                  </a:cubicBezTo>
                  <a:cubicBezTo>
                    <a:pt x="2422" y="1607"/>
                    <a:pt x="2736" y="1452"/>
                    <a:pt x="2802" y="1209"/>
                  </a:cubicBezTo>
                  <a:cubicBezTo>
                    <a:pt x="2869" y="775"/>
                    <a:pt x="2302" y="275"/>
                    <a:pt x="1535" y="108"/>
                  </a:cubicBezTo>
                  <a:cubicBezTo>
                    <a:pt x="1302" y="34"/>
                    <a:pt x="1077" y="1"/>
                    <a:pt x="8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33"/>
            <p:cNvSpPr/>
            <p:nvPr/>
          </p:nvSpPr>
          <p:spPr>
            <a:xfrm>
              <a:off x="4884500" y="3013425"/>
              <a:ext cx="538725" cy="372800"/>
            </a:xfrm>
            <a:custGeom>
              <a:avLst/>
              <a:gdLst/>
              <a:ahLst/>
              <a:cxnLst/>
              <a:rect l="l" t="t" r="r" b="b"/>
              <a:pathLst>
                <a:path w="21549" h="14912" extrusionOk="0">
                  <a:moveTo>
                    <a:pt x="100" y="1"/>
                  </a:moveTo>
                  <a:lnTo>
                    <a:pt x="0" y="368"/>
                  </a:lnTo>
                  <a:cubicBezTo>
                    <a:pt x="9307" y="2036"/>
                    <a:pt x="16278" y="6839"/>
                    <a:pt x="21215" y="14911"/>
                  </a:cubicBezTo>
                  <a:lnTo>
                    <a:pt x="21549" y="14745"/>
                  </a:lnTo>
                  <a:cubicBezTo>
                    <a:pt x="16512" y="6539"/>
                    <a:pt x="9507" y="1702"/>
                    <a:pt x="1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33"/>
            <p:cNvSpPr/>
            <p:nvPr/>
          </p:nvSpPr>
          <p:spPr>
            <a:xfrm>
              <a:off x="4854475" y="2982425"/>
              <a:ext cx="41725" cy="68700"/>
            </a:xfrm>
            <a:custGeom>
              <a:avLst/>
              <a:gdLst/>
              <a:ahLst/>
              <a:cxnLst/>
              <a:rect l="l" t="t" r="r" b="b"/>
              <a:pathLst>
                <a:path w="1669" h="2748" extrusionOk="0">
                  <a:moveTo>
                    <a:pt x="962" y="1"/>
                  </a:moveTo>
                  <a:cubicBezTo>
                    <a:pt x="584" y="1"/>
                    <a:pt x="196" y="484"/>
                    <a:pt x="134" y="1174"/>
                  </a:cubicBezTo>
                  <a:cubicBezTo>
                    <a:pt x="0" y="1941"/>
                    <a:pt x="234" y="2608"/>
                    <a:pt x="667" y="2742"/>
                  </a:cubicBezTo>
                  <a:cubicBezTo>
                    <a:pt x="691" y="2746"/>
                    <a:pt x="716" y="2748"/>
                    <a:pt x="740" y="2748"/>
                  </a:cubicBezTo>
                  <a:cubicBezTo>
                    <a:pt x="1118" y="2748"/>
                    <a:pt x="1505" y="2264"/>
                    <a:pt x="1568" y="1574"/>
                  </a:cubicBezTo>
                  <a:cubicBezTo>
                    <a:pt x="1668" y="807"/>
                    <a:pt x="1468" y="140"/>
                    <a:pt x="1034" y="7"/>
                  </a:cubicBezTo>
                  <a:cubicBezTo>
                    <a:pt x="1010" y="3"/>
                    <a:pt x="986" y="1"/>
                    <a:pt x="9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33"/>
            <p:cNvSpPr/>
            <p:nvPr/>
          </p:nvSpPr>
          <p:spPr>
            <a:xfrm>
              <a:off x="5280600" y="2794950"/>
              <a:ext cx="226025" cy="541250"/>
            </a:xfrm>
            <a:custGeom>
              <a:avLst/>
              <a:gdLst/>
              <a:ahLst/>
              <a:cxnLst/>
              <a:rect l="l" t="t" r="r" b="b"/>
              <a:pathLst>
                <a:path w="9041" h="21650" extrusionOk="0">
                  <a:moveTo>
                    <a:pt x="368" y="0"/>
                  </a:moveTo>
                  <a:lnTo>
                    <a:pt x="1" y="34"/>
                  </a:lnTo>
                  <a:cubicBezTo>
                    <a:pt x="668" y="7406"/>
                    <a:pt x="2369" y="13577"/>
                    <a:pt x="8774" y="21649"/>
                  </a:cubicBezTo>
                  <a:lnTo>
                    <a:pt x="9041" y="21382"/>
                  </a:lnTo>
                  <a:cubicBezTo>
                    <a:pt x="2736" y="13376"/>
                    <a:pt x="1068" y="7272"/>
                    <a:pt x="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33"/>
            <p:cNvSpPr/>
            <p:nvPr/>
          </p:nvSpPr>
          <p:spPr>
            <a:xfrm>
              <a:off x="5251475" y="2769025"/>
              <a:ext cx="71650" cy="36850"/>
            </a:xfrm>
            <a:custGeom>
              <a:avLst/>
              <a:gdLst/>
              <a:ahLst/>
              <a:cxnLst/>
              <a:rect l="l" t="t" r="r" b="b"/>
              <a:pathLst>
                <a:path w="2866" h="1474" extrusionOk="0">
                  <a:moveTo>
                    <a:pt x="1243" y="0"/>
                  </a:moveTo>
                  <a:cubicBezTo>
                    <a:pt x="563" y="0"/>
                    <a:pt x="0" y="261"/>
                    <a:pt x="32" y="670"/>
                  </a:cubicBezTo>
                  <a:cubicBezTo>
                    <a:pt x="98" y="1071"/>
                    <a:pt x="699" y="1437"/>
                    <a:pt x="1499" y="1471"/>
                  </a:cubicBezTo>
                  <a:cubicBezTo>
                    <a:pt x="1538" y="1473"/>
                    <a:pt x="1577" y="1473"/>
                    <a:pt x="1615" y="1473"/>
                  </a:cubicBezTo>
                  <a:cubicBezTo>
                    <a:pt x="2326" y="1473"/>
                    <a:pt x="2865" y="1184"/>
                    <a:pt x="2834" y="804"/>
                  </a:cubicBezTo>
                  <a:cubicBezTo>
                    <a:pt x="2800" y="370"/>
                    <a:pt x="2167" y="3"/>
                    <a:pt x="1366" y="3"/>
                  </a:cubicBezTo>
                  <a:cubicBezTo>
                    <a:pt x="1325" y="1"/>
                    <a:pt x="1284" y="0"/>
                    <a:pt x="12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33"/>
            <p:cNvSpPr/>
            <p:nvPr/>
          </p:nvSpPr>
          <p:spPr>
            <a:xfrm>
              <a:off x="4992900" y="2956725"/>
              <a:ext cx="430325" cy="428675"/>
            </a:xfrm>
            <a:custGeom>
              <a:avLst/>
              <a:gdLst/>
              <a:ahLst/>
              <a:cxnLst/>
              <a:rect l="l" t="t" r="r" b="b"/>
              <a:pathLst>
                <a:path w="17213" h="17147" extrusionOk="0">
                  <a:moveTo>
                    <a:pt x="167" y="1"/>
                  </a:moveTo>
                  <a:lnTo>
                    <a:pt x="1" y="334"/>
                  </a:lnTo>
                  <a:cubicBezTo>
                    <a:pt x="8974" y="4504"/>
                    <a:pt x="14044" y="8240"/>
                    <a:pt x="16846" y="17146"/>
                  </a:cubicBezTo>
                  <a:lnTo>
                    <a:pt x="17213" y="17046"/>
                  </a:lnTo>
                  <a:cubicBezTo>
                    <a:pt x="14344" y="8006"/>
                    <a:pt x="9207" y="4204"/>
                    <a:pt x="1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33"/>
            <p:cNvSpPr/>
            <p:nvPr/>
          </p:nvSpPr>
          <p:spPr>
            <a:xfrm>
              <a:off x="4962050" y="2925025"/>
              <a:ext cx="47550" cy="63425"/>
            </a:xfrm>
            <a:custGeom>
              <a:avLst/>
              <a:gdLst/>
              <a:ahLst/>
              <a:cxnLst/>
              <a:rect l="l" t="t" r="r" b="b"/>
              <a:pathLst>
                <a:path w="1902" h="2537" extrusionOk="0">
                  <a:moveTo>
                    <a:pt x="1254" y="1"/>
                  </a:moveTo>
                  <a:cubicBezTo>
                    <a:pt x="902" y="1"/>
                    <a:pt x="509" y="365"/>
                    <a:pt x="267" y="902"/>
                  </a:cubicBezTo>
                  <a:cubicBezTo>
                    <a:pt x="0" y="1569"/>
                    <a:pt x="34" y="2269"/>
                    <a:pt x="401" y="2469"/>
                  </a:cubicBezTo>
                  <a:cubicBezTo>
                    <a:pt x="472" y="2515"/>
                    <a:pt x="552" y="2536"/>
                    <a:pt x="635" y="2536"/>
                  </a:cubicBezTo>
                  <a:cubicBezTo>
                    <a:pt x="978" y="2536"/>
                    <a:pt x="1387" y="2172"/>
                    <a:pt x="1602" y="1635"/>
                  </a:cubicBezTo>
                  <a:cubicBezTo>
                    <a:pt x="1902" y="968"/>
                    <a:pt x="1868" y="268"/>
                    <a:pt x="1501" y="68"/>
                  </a:cubicBezTo>
                  <a:cubicBezTo>
                    <a:pt x="1423" y="22"/>
                    <a:pt x="1340" y="1"/>
                    <a:pt x="12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33"/>
            <p:cNvSpPr/>
            <p:nvPr/>
          </p:nvSpPr>
          <p:spPr>
            <a:xfrm>
              <a:off x="5179700" y="3019275"/>
              <a:ext cx="376975" cy="475950"/>
            </a:xfrm>
            <a:custGeom>
              <a:avLst/>
              <a:gdLst/>
              <a:ahLst/>
              <a:cxnLst/>
              <a:rect l="l" t="t" r="r" b="b"/>
              <a:pathLst>
                <a:path w="15079" h="19038" extrusionOk="0">
                  <a:moveTo>
                    <a:pt x="7706" y="0"/>
                  </a:moveTo>
                  <a:cubicBezTo>
                    <a:pt x="7406" y="100"/>
                    <a:pt x="5972" y="434"/>
                    <a:pt x="5671" y="501"/>
                  </a:cubicBezTo>
                  <a:cubicBezTo>
                    <a:pt x="6472" y="1301"/>
                    <a:pt x="7139" y="2202"/>
                    <a:pt x="7673" y="3203"/>
                  </a:cubicBezTo>
                  <a:cubicBezTo>
                    <a:pt x="6705" y="2369"/>
                    <a:pt x="5705" y="1635"/>
                    <a:pt x="4704" y="934"/>
                  </a:cubicBezTo>
                  <a:cubicBezTo>
                    <a:pt x="4337" y="1068"/>
                    <a:pt x="4003" y="1301"/>
                    <a:pt x="3670" y="1501"/>
                  </a:cubicBezTo>
                  <a:cubicBezTo>
                    <a:pt x="4003" y="2002"/>
                    <a:pt x="4304" y="2502"/>
                    <a:pt x="4571" y="3036"/>
                  </a:cubicBezTo>
                  <a:cubicBezTo>
                    <a:pt x="4070" y="2636"/>
                    <a:pt x="3570" y="2269"/>
                    <a:pt x="3036" y="1902"/>
                  </a:cubicBezTo>
                  <a:cubicBezTo>
                    <a:pt x="2202" y="2502"/>
                    <a:pt x="1468" y="3169"/>
                    <a:pt x="801" y="3970"/>
                  </a:cubicBezTo>
                  <a:cubicBezTo>
                    <a:pt x="1068" y="4237"/>
                    <a:pt x="1368" y="4537"/>
                    <a:pt x="1635" y="4870"/>
                  </a:cubicBezTo>
                  <a:cubicBezTo>
                    <a:pt x="1235" y="4670"/>
                    <a:pt x="835" y="4504"/>
                    <a:pt x="468" y="4370"/>
                  </a:cubicBezTo>
                  <a:cubicBezTo>
                    <a:pt x="301" y="4537"/>
                    <a:pt x="134" y="4704"/>
                    <a:pt x="1" y="4937"/>
                  </a:cubicBezTo>
                  <a:cubicBezTo>
                    <a:pt x="4070" y="7506"/>
                    <a:pt x="13210" y="17179"/>
                    <a:pt x="14411" y="18814"/>
                  </a:cubicBezTo>
                  <a:cubicBezTo>
                    <a:pt x="14511" y="18880"/>
                    <a:pt x="14544" y="18981"/>
                    <a:pt x="14678" y="19014"/>
                  </a:cubicBezTo>
                  <a:cubicBezTo>
                    <a:pt x="14714" y="19030"/>
                    <a:pt x="14747" y="19037"/>
                    <a:pt x="14777" y="19037"/>
                  </a:cubicBezTo>
                  <a:cubicBezTo>
                    <a:pt x="15001" y="19037"/>
                    <a:pt x="15078" y="18640"/>
                    <a:pt x="15078" y="18347"/>
                  </a:cubicBezTo>
                  <a:cubicBezTo>
                    <a:pt x="14478" y="11842"/>
                    <a:pt x="11976" y="5538"/>
                    <a:pt x="7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33"/>
            <p:cNvSpPr/>
            <p:nvPr/>
          </p:nvSpPr>
          <p:spPr>
            <a:xfrm>
              <a:off x="5425700" y="2995925"/>
              <a:ext cx="255225" cy="493075"/>
            </a:xfrm>
            <a:custGeom>
              <a:avLst/>
              <a:gdLst/>
              <a:ahLst/>
              <a:cxnLst/>
              <a:rect l="l" t="t" r="r" b="b"/>
              <a:pathLst>
                <a:path w="10209" h="19723" extrusionOk="0">
                  <a:moveTo>
                    <a:pt x="3704" y="0"/>
                  </a:moveTo>
                  <a:cubicBezTo>
                    <a:pt x="3170" y="1034"/>
                    <a:pt x="2736" y="2102"/>
                    <a:pt x="2369" y="3203"/>
                  </a:cubicBezTo>
                  <a:cubicBezTo>
                    <a:pt x="2236" y="2135"/>
                    <a:pt x="2336" y="1068"/>
                    <a:pt x="2536" y="67"/>
                  </a:cubicBezTo>
                  <a:cubicBezTo>
                    <a:pt x="2236" y="67"/>
                    <a:pt x="1902" y="100"/>
                    <a:pt x="1635" y="134"/>
                  </a:cubicBezTo>
                  <a:cubicBezTo>
                    <a:pt x="1" y="6138"/>
                    <a:pt x="1369" y="13343"/>
                    <a:pt x="4638" y="19247"/>
                  </a:cubicBezTo>
                  <a:cubicBezTo>
                    <a:pt x="4767" y="19455"/>
                    <a:pt x="5017" y="19722"/>
                    <a:pt x="5216" y="19722"/>
                  </a:cubicBezTo>
                  <a:cubicBezTo>
                    <a:pt x="5274" y="19722"/>
                    <a:pt x="5327" y="19700"/>
                    <a:pt x="5371" y="19648"/>
                  </a:cubicBezTo>
                  <a:cubicBezTo>
                    <a:pt x="5472" y="19581"/>
                    <a:pt x="5472" y="19481"/>
                    <a:pt x="5472" y="19381"/>
                  </a:cubicBezTo>
                  <a:cubicBezTo>
                    <a:pt x="5572" y="17479"/>
                    <a:pt x="5205" y="15545"/>
                    <a:pt x="5305" y="13643"/>
                  </a:cubicBezTo>
                  <a:cubicBezTo>
                    <a:pt x="5371" y="11976"/>
                    <a:pt x="5672" y="10308"/>
                    <a:pt x="6172" y="8740"/>
                  </a:cubicBezTo>
                  <a:cubicBezTo>
                    <a:pt x="6973" y="6038"/>
                    <a:pt x="8374" y="3536"/>
                    <a:pt x="10208" y="1535"/>
                  </a:cubicBezTo>
                  <a:cubicBezTo>
                    <a:pt x="10008" y="1401"/>
                    <a:pt x="9741" y="1301"/>
                    <a:pt x="9508" y="1268"/>
                  </a:cubicBezTo>
                  <a:cubicBezTo>
                    <a:pt x="9241" y="1568"/>
                    <a:pt x="9007" y="1835"/>
                    <a:pt x="8741" y="2169"/>
                  </a:cubicBezTo>
                  <a:lnTo>
                    <a:pt x="9007" y="1068"/>
                  </a:lnTo>
                  <a:cubicBezTo>
                    <a:pt x="7973" y="701"/>
                    <a:pt x="6873" y="401"/>
                    <a:pt x="5805" y="234"/>
                  </a:cubicBezTo>
                  <a:cubicBezTo>
                    <a:pt x="5505" y="734"/>
                    <a:pt x="5305" y="1268"/>
                    <a:pt x="5071" y="1802"/>
                  </a:cubicBezTo>
                  <a:cubicBezTo>
                    <a:pt x="5038" y="1235"/>
                    <a:pt x="5005" y="667"/>
                    <a:pt x="5005" y="100"/>
                  </a:cubicBezTo>
                  <a:cubicBezTo>
                    <a:pt x="4538" y="67"/>
                    <a:pt x="4137" y="0"/>
                    <a:pt x="37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33"/>
            <p:cNvSpPr/>
            <p:nvPr/>
          </p:nvSpPr>
          <p:spPr>
            <a:xfrm>
              <a:off x="5552475" y="3069300"/>
              <a:ext cx="270200" cy="416325"/>
            </a:xfrm>
            <a:custGeom>
              <a:avLst/>
              <a:gdLst/>
              <a:ahLst/>
              <a:cxnLst/>
              <a:rect l="l" t="t" r="r" b="b"/>
              <a:pathLst>
                <a:path w="10808" h="16653" extrusionOk="0">
                  <a:moveTo>
                    <a:pt x="5304" y="1"/>
                  </a:moveTo>
                  <a:cubicBezTo>
                    <a:pt x="1802" y="3870"/>
                    <a:pt x="0" y="10008"/>
                    <a:pt x="67" y="15979"/>
                  </a:cubicBezTo>
                  <a:cubicBezTo>
                    <a:pt x="67" y="16228"/>
                    <a:pt x="154" y="16652"/>
                    <a:pt x="384" y="16652"/>
                  </a:cubicBezTo>
                  <a:cubicBezTo>
                    <a:pt x="400" y="16652"/>
                    <a:pt x="416" y="16650"/>
                    <a:pt x="434" y="16646"/>
                  </a:cubicBezTo>
                  <a:cubicBezTo>
                    <a:pt x="501" y="16646"/>
                    <a:pt x="534" y="16546"/>
                    <a:pt x="601" y="16479"/>
                  </a:cubicBezTo>
                  <a:cubicBezTo>
                    <a:pt x="1435" y="15045"/>
                    <a:pt x="1902" y="13410"/>
                    <a:pt x="2669" y="12009"/>
                  </a:cubicBezTo>
                  <a:cubicBezTo>
                    <a:pt x="3403" y="10742"/>
                    <a:pt x="4237" y="9641"/>
                    <a:pt x="5171" y="8640"/>
                  </a:cubicBezTo>
                  <a:cubicBezTo>
                    <a:pt x="6805" y="6939"/>
                    <a:pt x="8740" y="5638"/>
                    <a:pt x="10808" y="4904"/>
                  </a:cubicBezTo>
                  <a:cubicBezTo>
                    <a:pt x="10675" y="4771"/>
                    <a:pt x="10574" y="4604"/>
                    <a:pt x="10474" y="4337"/>
                  </a:cubicBezTo>
                  <a:lnTo>
                    <a:pt x="9607" y="4704"/>
                  </a:lnTo>
                  <a:cubicBezTo>
                    <a:pt x="9774" y="4471"/>
                    <a:pt x="9974" y="4204"/>
                    <a:pt x="10174" y="3970"/>
                  </a:cubicBezTo>
                  <a:cubicBezTo>
                    <a:pt x="9607" y="3170"/>
                    <a:pt x="8940" y="2503"/>
                    <a:pt x="8239" y="1869"/>
                  </a:cubicBezTo>
                  <a:cubicBezTo>
                    <a:pt x="7806" y="2169"/>
                    <a:pt x="7439" y="2469"/>
                    <a:pt x="7105" y="2803"/>
                  </a:cubicBezTo>
                  <a:cubicBezTo>
                    <a:pt x="7272" y="2336"/>
                    <a:pt x="7472" y="1935"/>
                    <a:pt x="7672" y="1468"/>
                  </a:cubicBezTo>
                  <a:lnTo>
                    <a:pt x="6805" y="835"/>
                  </a:lnTo>
                  <a:cubicBezTo>
                    <a:pt x="6071" y="1368"/>
                    <a:pt x="5304" y="2002"/>
                    <a:pt x="4637" y="2669"/>
                  </a:cubicBezTo>
                  <a:cubicBezTo>
                    <a:pt x="4970" y="1802"/>
                    <a:pt x="5437" y="1001"/>
                    <a:pt x="5971" y="334"/>
                  </a:cubicBezTo>
                  <a:cubicBezTo>
                    <a:pt x="5771" y="201"/>
                    <a:pt x="5504" y="67"/>
                    <a:pt x="53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33"/>
            <p:cNvSpPr/>
            <p:nvPr/>
          </p:nvSpPr>
          <p:spPr>
            <a:xfrm>
              <a:off x="5078800" y="3185225"/>
              <a:ext cx="482025" cy="305575"/>
            </a:xfrm>
            <a:custGeom>
              <a:avLst/>
              <a:gdLst/>
              <a:ahLst/>
              <a:cxnLst/>
              <a:rect l="l" t="t" r="r" b="b"/>
              <a:pathLst>
                <a:path w="19281" h="12223" extrusionOk="0">
                  <a:moveTo>
                    <a:pt x="2636" y="0"/>
                  </a:moveTo>
                  <a:cubicBezTo>
                    <a:pt x="2469" y="234"/>
                    <a:pt x="2302" y="467"/>
                    <a:pt x="2135" y="701"/>
                  </a:cubicBezTo>
                  <a:cubicBezTo>
                    <a:pt x="3203" y="1001"/>
                    <a:pt x="4203" y="1401"/>
                    <a:pt x="5137" y="2002"/>
                  </a:cubicBezTo>
                  <a:cubicBezTo>
                    <a:pt x="3970" y="1802"/>
                    <a:pt x="2769" y="1668"/>
                    <a:pt x="1602" y="1668"/>
                  </a:cubicBezTo>
                  <a:cubicBezTo>
                    <a:pt x="1401" y="2035"/>
                    <a:pt x="1235" y="2402"/>
                    <a:pt x="1068" y="2802"/>
                  </a:cubicBezTo>
                  <a:cubicBezTo>
                    <a:pt x="1568" y="3069"/>
                    <a:pt x="2102" y="3369"/>
                    <a:pt x="2602" y="3670"/>
                  </a:cubicBezTo>
                  <a:cubicBezTo>
                    <a:pt x="1968" y="3570"/>
                    <a:pt x="1401" y="3536"/>
                    <a:pt x="801" y="3536"/>
                  </a:cubicBezTo>
                  <a:cubicBezTo>
                    <a:pt x="434" y="4537"/>
                    <a:pt x="234" y="5571"/>
                    <a:pt x="100" y="6672"/>
                  </a:cubicBezTo>
                  <a:cubicBezTo>
                    <a:pt x="467" y="6739"/>
                    <a:pt x="868" y="6872"/>
                    <a:pt x="1268" y="7005"/>
                  </a:cubicBezTo>
                  <a:cubicBezTo>
                    <a:pt x="868" y="7039"/>
                    <a:pt x="467" y="7139"/>
                    <a:pt x="67" y="7206"/>
                  </a:cubicBezTo>
                  <a:cubicBezTo>
                    <a:pt x="34" y="7406"/>
                    <a:pt x="0" y="7673"/>
                    <a:pt x="0" y="7873"/>
                  </a:cubicBezTo>
                  <a:cubicBezTo>
                    <a:pt x="1406" y="7543"/>
                    <a:pt x="2884" y="7376"/>
                    <a:pt x="4383" y="7376"/>
                  </a:cubicBezTo>
                  <a:cubicBezTo>
                    <a:pt x="5764" y="7376"/>
                    <a:pt x="7164" y="7518"/>
                    <a:pt x="8540" y="7806"/>
                  </a:cubicBezTo>
                  <a:cubicBezTo>
                    <a:pt x="10208" y="8140"/>
                    <a:pt x="11876" y="8640"/>
                    <a:pt x="13510" y="9374"/>
                  </a:cubicBezTo>
                  <a:cubicBezTo>
                    <a:pt x="15278" y="10174"/>
                    <a:pt x="16912" y="11409"/>
                    <a:pt x="18714" y="12176"/>
                  </a:cubicBezTo>
                  <a:cubicBezTo>
                    <a:pt x="18761" y="12199"/>
                    <a:pt x="18841" y="12223"/>
                    <a:pt x="18920" y="12223"/>
                  </a:cubicBezTo>
                  <a:cubicBezTo>
                    <a:pt x="18953" y="12223"/>
                    <a:pt x="18985" y="12219"/>
                    <a:pt x="19014" y="12209"/>
                  </a:cubicBezTo>
                  <a:cubicBezTo>
                    <a:pt x="19281" y="12142"/>
                    <a:pt x="19147" y="11675"/>
                    <a:pt x="18947" y="11375"/>
                  </a:cubicBezTo>
                  <a:cubicBezTo>
                    <a:pt x="15044" y="5905"/>
                    <a:pt x="9007" y="1368"/>
                    <a:pt x="26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33"/>
            <p:cNvSpPr/>
            <p:nvPr/>
          </p:nvSpPr>
          <p:spPr>
            <a:xfrm>
              <a:off x="5110475" y="3392300"/>
              <a:ext cx="446200" cy="184050"/>
            </a:xfrm>
            <a:custGeom>
              <a:avLst/>
              <a:gdLst/>
              <a:ahLst/>
              <a:cxnLst/>
              <a:rect l="l" t="t" r="r" b="b"/>
              <a:pathLst>
                <a:path w="17848" h="7362" extrusionOk="0">
                  <a:moveTo>
                    <a:pt x="4059" y="1"/>
                  </a:moveTo>
                  <a:cubicBezTo>
                    <a:pt x="2652" y="1"/>
                    <a:pt x="1288" y="137"/>
                    <a:pt x="1" y="424"/>
                  </a:cubicBezTo>
                  <a:lnTo>
                    <a:pt x="1" y="1157"/>
                  </a:lnTo>
                  <a:cubicBezTo>
                    <a:pt x="476" y="1069"/>
                    <a:pt x="952" y="1028"/>
                    <a:pt x="1437" y="1028"/>
                  </a:cubicBezTo>
                  <a:cubicBezTo>
                    <a:pt x="1871" y="1028"/>
                    <a:pt x="2313" y="1061"/>
                    <a:pt x="2770" y="1124"/>
                  </a:cubicBezTo>
                  <a:cubicBezTo>
                    <a:pt x="1802" y="1391"/>
                    <a:pt x="935" y="1725"/>
                    <a:pt x="68" y="2091"/>
                  </a:cubicBezTo>
                  <a:cubicBezTo>
                    <a:pt x="101" y="2425"/>
                    <a:pt x="134" y="2792"/>
                    <a:pt x="234" y="3126"/>
                  </a:cubicBezTo>
                  <a:lnTo>
                    <a:pt x="1736" y="3259"/>
                  </a:lnTo>
                  <a:cubicBezTo>
                    <a:pt x="1235" y="3392"/>
                    <a:pt x="802" y="3593"/>
                    <a:pt x="335" y="3793"/>
                  </a:cubicBezTo>
                  <a:cubicBezTo>
                    <a:pt x="601" y="4660"/>
                    <a:pt x="935" y="5561"/>
                    <a:pt x="1402" y="6428"/>
                  </a:cubicBezTo>
                  <a:cubicBezTo>
                    <a:pt x="1736" y="6395"/>
                    <a:pt x="2069" y="6294"/>
                    <a:pt x="2336" y="6261"/>
                  </a:cubicBezTo>
                  <a:lnTo>
                    <a:pt x="2336" y="6261"/>
                  </a:lnTo>
                  <a:cubicBezTo>
                    <a:pt x="2102" y="6428"/>
                    <a:pt x="1836" y="6628"/>
                    <a:pt x="1602" y="6828"/>
                  </a:cubicBezTo>
                  <a:cubicBezTo>
                    <a:pt x="1769" y="6962"/>
                    <a:pt x="1902" y="7128"/>
                    <a:pt x="2002" y="7362"/>
                  </a:cubicBezTo>
                  <a:cubicBezTo>
                    <a:pt x="3637" y="5928"/>
                    <a:pt x="5705" y="4893"/>
                    <a:pt x="8073" y="4293"/>
                  </a:cubicBezTo>
                  <a:cubicBezTo>
                    <a:pt x="9441" y="3959"/>
                    <a:pt x="10842" y="3759"/>
                    <a:pt x="12343" y="3759"/>
                  </a:cubicBezTo>
                  <a:cubicBezTo>
                    <a:pt x="13932" y="3759"/>
                    <a:pt x="15611" y="4062"/>
                    <a:pt x="17208" y="4062"/>
                  </a:cubicBezTo>
                  <a:cubicBezTo>
                    <a:pt x="17288" y="4062"/>
                    <a:pt x="17367" y="4061"/>
                    <a:pt x="17447" y="4060"/>
                  </a:cubicBezTo>
                  <a:cubicBezTo>
                    <a:pt x="17513" y="4060"/>
                    <a:pt x="17647" y="4060"/>
                    <a:pt x="17680" y="3993"/>
                  </a:cubicBezTo>
                  <a:cubicBezTo>
                    <a:pt x="17847" y="3826"/>
                    <a:pt x="17513" y="3559"/>
                    <a:pt x="17247" y="3392"/>
                  </a:cubicBezTo>
                  <a:cubicBezTo>
                    <a:pt x="13096" y="1279"/>
                    <a:pt x="8376" y="1"/>
                    <a:pt x="40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33"/>
            <p:cNvSpPr/>
            <p:nvPr/>
          </p:nvSpPr>
          <p:spPr>
            <a:xfrm>
              <a:off x="5258100" y="3266125"/>
              <a:ext cx="227675" cy="149275"/>
            </a:xfrm>
            <a:custGeom>
              <a:avLst/>
              <a:gdLst/>
              <a:ahLst/>
              <a:cxnLst/>
              <a:rect l="l" t="t" r="r" b="b"/>
              <a:pathLst>
                <a:path w="9107" h="5971" fill="none" extrusionOk="0">
                  <a:moveTo>
                    <a:pt x="0" y="0"/>
                  </a:moveTo>
                  <a:cubicBezTo>
                    <a:pt x="3603" y="901"/>
                    <a:pt x="6872" y="3002"/>
                    <a:pt x="9107" y="597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33"/>
            <p:cNvSpPr/>
            <p:nvPr/>
          </p:nvSpPr>
          <p:spPr>
            <a:xfrm>
              <a:off x="5284775" y="3316150"/>
              <a:ext cx="65900" cy="27550"/>
            </a:xfrm>
            <a:custGeom>
              <a:avLst/>
              <a:gdLst/>
              <a:ahLst/>
              <a:cxnLst/>
              <a:rect l="l" t="t" r="r" b="b"/>
              <a:pathLst>
                <a:path w="2636" h="1102" fill="none" extrusionOk="0">
                  <a:moveTo>
                    <a:pt x="1" y="0"/>
                  </a:moveTo>
                  <a:cubicBezTo>
                    <a:pt x="968" y="134"/>
                    <a:pt x="1869" y="568"/>
                    <a:pt x="2636" y="110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33"/>
            <p:cNvSpPr/>
            <p:nvPr/>
          </p:nvSpPr>
          <p:spPr>
            <a:xfrm>
              <a:off x="5543300" y="3092650"/>
              <a:ext cx="27550" cy="108450"/>
            </a:xfrm>
            <a:custGeom>
              <a:avLst/>
              <a:gdLst/>
              <a:ahLst/>
              <a:cxnLst/>
              <a:rect l="l" t="t" r="r" b="b"/>
              <a:pathLst>
                <a:path w="1102" h="4338" fill="none" extrusionOk="0">
                  <a:moveTo>
                    <a:pt x="1101" y="1"/>
                  </a:moveTo>
                  <a:cubicBezTo>
                    <a:pt x="434" y="1335"/>
                    <a:pt x="34" y="2836"/>
                    <a:pt x="0" y="433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33"/>
            <p:cNvSpPr/>
            <p:nvPr/>
          </p:nvSpPr>
          <p:spPr>
            <a:xfrm>
              <a:off x="5535800" y="3071800"/>
              <a:ext cx="10025" cy="43400"/>
            </a:xfrm>
            <a:custGeom>
              <a:avLst/>
              <a:gdLst/>
              <a:ahLst/>
              <a:cxnLst/>
              <a:rect l="l" t="t" r="r" b="b"/>
              <a:pathLst>
                <a:path w="401" h="1736" fill="none" extrusionOk="0">
                  <a:moveTo>
                    <a:pt x="400" y="1"/>
                  </a:moveTo>
                  <a:cubicBezTo>
                    <a:pt x="134" y="535"/>
                    <a:pt x="0" y="1102"/>
                    <a:pt x="0" y="1735"/>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33"/>
            <p:cNvSpPr/>
            <p:nvPr/>
          </p:nvSpPr>
          <p:spPr>
            <a:xfrm>
              <a:off x="5481575" y="3188550"/>
              <a:ext cx="20875" cy="102600"/>
            </a:xfrm>
            <a:custGeom>
              <a:avLst/>
              <a:gdLst/>
              <a:ahLst/>
              <a:cxnLst/>
              <a:rect l="l" t="t" r="r" b="b"/>
              <a:pathLst>
                <a:path w="835" h="4104" fill="none" extrusionOk="0">
                  <a:moveTo>
                    <a:pt x="1" y="1"/>
                  </a:moveTo>
                  <a:cubicBezTo>
                    <a:pt x="68" y="1402"/>
                    <a:pt x="334" y="2836"/>
                    <a:pt x="835" y="410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33"/>
            <p:cNvSpPr/>
            <p:nvPr/>
          </p:nvSpPr>
          <p:spPr>
            <a:xfrm>
              <a:off x="5275600" y="3132675"/>
              <a:ext cx="209350" cy="216850"/>
            </a:xfrm>
            <a:custGeom>
              <a:avLst/>
              <a:gdLst/>
              <a:ahLst/>
              <a:cxnLst/>
              <a:rect l="l" t="t" r="r" b="b"/>
              <a:pathLst>
                <a:path w="8374" h="8674" fill="none" extrusionOk="0">
                  <a:moveTo>
                    <a:pt x="1" y="1"/>
                  </a:moveTo>
                  <a:cubicBezTo>
                    <a:pt x="3270" y="2336"/>
                    <a:pt x="6138" y="5305"/>
                    <a:pt x="8373" y="867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33"/>
            <p:cNvSpPr/>
            <p:nvPr/>
          </p:nvSpPr>
          <p:spPr>
            <a:xfrm>
              <a:off x="5566650" y="3186900"/>
              <a:ext cx="180150" cy="258525"/>
            </a:xfrm>
            <a:custGeom>
              <a:avLst/>
              <a:gdLst/>
              <a:ahLst/>
              <a:cxnLst/>
              <a:rect l="l" t="t" r="r" b="b"/>
              <a:pathLst>
                <a:path w="7206" h="10341" fill="none" extrusionOk="0">
                  <a:moveTo>
                    <a:pt x="0" y="10341"/>
                  </a:moveTo>
                  <a:cubicBezTo>
                    <a:pt x="1001" y="6171"/>
                    <a:pt x="3603" y="2368"/>
                    <a:pt x="7205" y="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33"/>
            <p:cNvSpPr/>
            <p:nvPr/>
          </p:nvSpPr>
          <p:spPr>
            <a:xfrm>
              <a:off x="5655050" y="3178550"/>
              <a:ext cx="43375" cy="39225"/>
            </a:xfrm>
            <a:custGeom>
              <a:avLst/>
              <a:gdLst/>
              <a:ahLst/>
              <a:cxnLst/>
              <a:rect l="l" t="t" r="r" b="b"/>
              <a:pathLst>
                <a:path w="1735" h="1569" fill="none" extrusionOk="0">
                  <a:moveTo>
                    <a:pt x="0" y="1568"/>
                  </a:moveTo>
                  <a:cubicBezTo>
                    <a:pt x="501" y="968"/>
                    <a:pt x="1068" y="434"/>
                    <a:pt x="1735" y="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33"/>
            <p:cNvSpPr/>
            <p:nvPr/>
          </p:nvSpPr>
          <p:spPr>
            <a:xfrm>
              <a:off x="5216400" y="3456250"/>
              <a:ext cx="229350" cy="22550"/>
            </a:xfrm>
            <a:custGeom>
              <a:avLst/>
              <a:gdLst/>
              <a:ahLst/>
              <a:cxnLst/>
              <a:rect l="l" t="t" r="r" b="b"/>
              <a:pathLst>
                <a:path w="9174" h="902" fill="none" extrusionOk="0">
                  <a:moveTo>
                    <a:pt x="0" y="901"/>
                  </a:moveTo>
                  <a:cubicBezTo>
                    <a:pt x="3002" y="167"/>
                    <a:pt x="6105" y="0"/>
                    <a:pt x="9174" y="36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33"/>
            <p:cNvSpPr/>
            <p:nvPr/>
          </p:nvSpPr>
          <p:spPr>
            <a:xfrm>
              <a:off x="4830275" y="3891550"/>
              <a:ext cx="714425" cy="1148975"/>
            </a:xfrm>
            <a:custGeom>
              <a:avLst/>
              <a:gdLst/>
              <a:ahLst/>
              <a:cxnLst/>
              <a:rect l="l" t="t" r="r" b="b"/>
              <a:pathLst>
                <a:path w="28577" h="45959" extrusionOk="0">
                  <a:moveTo>
                    <a:pt x="1" y="1"/>
                  </a:moveTo>
                  <a:lnTo>
                    <a:pt x="1" y="1"/>
                  </a:lnTo>
                  <a:cubicBezTo>
                    <a:pt x="5939" y="5305"/>
                    <a:pt x="11342" y="13577"/>
                    <a:pt x="16179" y="22317"/>
                  </a:cubicBezTo>
                  <a:cubicBezTo>
                    <a:pt x="20282" y="29789"/>
                    <a:pt x="23885" y="37428"/>
                    <a:pt x="27487" y="45433"/>
                  </a:cubicBezTo>
                  <a:cubicBezTo>
                    <a:pt x="27643" y="45798"/>
                    <a:pt x="27855" y="45959"/>
                    <a:pt x="28044" y="45959"/>
                  </a:cubicBezTo>
                  <a:cubicBezTo>
                    <a:pt x="28339" y="45959"/>
                    <a:pt x="28577" y="45564"/>
                    <a:pt x="28455" y="44933"/>
                  </a:cubicBezTo>
                  <a:cubicBezTo>
                    <a:pt x="27521" y="40096"/>
                    <a:pt x="26487" y="35193"/>
                    <a:pt x="25019" y="30356"/>
                  </a:cubicBezTo>
                  <a:cubicBezTo>
                    <a:pt x="23117" y="24018"/>
                    <a:pt x="20315" y="17647"/>
                    <a:pt x="16780" y="13177"/>
                  </a:cubicBezTo>
                  <a:cubicBezTo>
                    <a:pt x="14812" y="10742"/>
                    <a:pt x="12710" y="8907"/>
                    <a:pt x="10642" y="7239"/>
                  </a:cubicBezTo>
                  <a:cubicBezTo>
                    <a:pt x="7106" y="4404"/>
                    <a:pt x="3537" y="196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33"/>
            <p:cNvSpPr/>
            <p:nvPr/>
          </p:nvSpPr>
          <p:spPr>
            <a:xfrm>
              <a:off x="5517775" y="4299350"/>
              <a:ext cx="558425" cy="740675"/>
            </a:xfrm>
            <a:custGeom>
              <a:avLst/>
              <a:gdLst/>
              <a:ahLst/>
              <a:cxnLst/>
              <a:rect l="l" t="t" r="r" b="b"/>
              <a:pathLst>
                <a:path w="22337" h="29627" extrusionOk="0">
                  <a:moveTo>
                    <a:pt x="22337" y="1"/>
                  </a:moveTo>
                  <a:lnTo>
                    <a:pt x="22337" y="1"/>
                  </a:lnTo>
                  <a:cubicBezTo>
                    <a:pt x="8327" y="5471"/>
                    <a:pt x="1155" y="8440"/>
                    <a:pt x="21" y="28788"/>
                  </a:cubicBezTo>
                  <a:cubicBezTo>
                    <a:pt x="0" y="29303"/>
                    <a:pt x="259" y="29627"/>
                    <a:pt x="539" y="29627"/>
                  </a:cubicBezTo>
                  <a:cubicBezTo>
                    <a:pt x="712" y="29627"/>
                    <a:pt x="894" y="29502"/>
                    <a:pt x="1021" y="29222"/>
                  </a:cubicBezTo>
                  <a:cubicBezTo>
                    <a:pt x="6392" y="16546"/>
                    <a:pt x="12863" y="7373"/>
                    <a:pt x="223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13" name="Google Shape;2813;p33"/>
          <p:cNvSpPr/>
          <p:nvPr/>
        </p:nvSpPr>
        <p:spPr>
          <a:xfrm rot="9395586">
            <a:off x="-647857" y="3711134"/>
            <a:ext cx="1455552" cy="1863410"/>
          </a:xfrm>
          <a:custGeom>
            <a:avLst/>
            <a:gdLst/>
            <a:ahLst/>
            <a:cxnLst/>
            <a:rect l="l" t="t" r="r" b="b"/>
            <a:pathLst>
              <a:path w="44165" h="79670" extrusionOk="0">
                <a:moveTo>
                  <a:pt x="24637" y="0"/>
                </a:moveTo>
                <a:cubicBezTo>
                  <a:pt x="17879" y="0"/>
                  <a:pt x="11033" y="3215"/>
                  <a:pt x="7087" y="7826"/>
                </a:cubicBezTo>
                <a:cubicBezTo>
                  <a:pt x="2567" y="13126"/>
                  <a:pt x="0" y="20408"/>
                  <a:pt x="1312" y="27271"/>
                </a:cubicBezTo>
                <a:cubicBezTo>
                  <a:pt x="2483" y="33576"/>
                  <a:pt x="6613" y="38877"/>
                  <a:pt x="8984" y="44820"/>
                </a:cubicBezTo>
                <a:cubicBezTo>
                  <a:pt x="10881" y="49618"/>
                  <a:pt x="11634" y="54835"/>
                  <a:pt x="11160" y="59969"/>
                </a:cubicBezTo>
                <a:cubicBezTo>
                  <a:pt x="10658" y="65353"/>
                  <a:pt x="8956" y="71324"/>
                  <a:pt x="12025" y="75760"/>
                </a:cubicBezTo>
                <a:cubicBezTo>
                  <a:pt x="13888" y="78408"/>
                  <a:pt x="17101" y="79669"/>
                  <a:pt x="20366" y="79669"/>
                </a:cubicBezTo>
                <a:cubicBezTo>
                  <a:pt x="22089" y="79669"/>
                  <a:pt x="23827" y="79318"/>
                  <a:pt x="25389" y="78633"/>
                </a:cubicBezTo>
                <a:cubicBezTo>
                  <a:pt x="29908" y="76625"/>
                  <a:pt x="33117" y="72496"/>
                  <a:pt x="35516" y="68199"/>
                </a:cubicBezTo>
                <a:cubicBezTo>
                  <a:pt x="42435" y="55812"/>
                  <a:pt x="43941" y="41165"/>
                  <a:pt x="44081" y="26964"/>
                </a:cubicBezTo>
                <a:cubicBezTo>
                  <a:pt x="44165" y="18622"/>
                  <a:pt x="41905" y="6403"/>
                  <a:pt x="33033" y="1911"/>
                </a:cubicBezTo>
                <a:cubicBezTo>
                  <a:pt x="30407" y="589"/>
                  <a:pt x="27530" y="0"/>
                  <a:pt x="246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14" name="Google Shape;2814;p33"/>
          <p:cNvPicPr preferRelativeResize="0"/>
          <p:nvPr/>
        </p:nvPicPr>
        <p:blipFill>
          <a:blip r:embed="rId2">
            <a:alphaModFix amt="51000"/>
          </a:blip>
          <a:stretch>
            <a:fillRect/>
          </a:stretch>
        </p:blipFill>
        <p:spPr>
          <a:xfrm>
            <a:off x="-854112" y="-534827"/>
            <a:ext cx="2715351" cy="2429151"/>
          </a:xfrm>
          <a:prstGeom prst="rect">
            <a:avLst/>
          </a:prstGeom>
          <a:noFill/>
          <a:ln>
            <a:noFill/>
          </a:ln>
        </p:spPr>
      </p:pic>
      <p:pic>
        <p:nvPicPr>
          <p:cNvPr id="2815" name="Google Shape;2815;p33"/>
          <p:cNvPicPr preferRelativeResize="0"/>
          <p:nvPr/>
        </p:nvPicPr>
        <p:blipFill>
          <a:blip r:embed="rId2">
            <a:alphaModFix amt="51000"/>
          </a:blip>
          <a:stretch>
            <a:fillRect/>
          </a:stretch>
        </p:blipFill>
        <p:spPr>
          <a:xfrm>
            <a:off x="-854112" y="3371623"/>
            <a:ext cx="2715351" cy="2429151"/>
          </a:xfrm>
          <a:prstGeom prst="rect">
            <a:avLst/>
          </a:prstGeom>
          <a:noFill/>
          <a:ln>
            <a:noFill/>
          </a:ln>
        </p:spPr>
      </p:pic>
      <p:pic>
        <p:nvPicPr>
          <p:cNvPr id="2816" name="Google Shape;2816;p33"/>
          <p:cNvPicPr preferRelativeResize="0"/>
          <p:nvPr/>
        </p:nvPicPr>
        <p:blipFill>
          <a:blip r:embed="rId2">
            <a:alphaModFix amt="51000"/>
          </a:blip>
          <a:stretch>
            <a:fillRect/>
          </a:stretch>
        </p:blipFill>
        <p:spPr>
          <a:xfrm>
            <a:off x="7310363" y="-417627"/>
            <a:ext cx="2715351" cy="2429151"/>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CUSTOM_11_1_1">
    <p:spTree>
      <p:nvGrpSpPr>
        <p:cNvPr id="1" name="Shape 2817"/>
        <p:cNvGrpSpPr/>
        <p:nvPr/>
      </p:nvGrpSpPr>
      <p:grpSpPr>
        <a:xfrm>
          <a:off x="0" y="0"/>
          <a:ext cx="0" cy="0"/>
          <a:chOff x="0" y="0"/>
          <a:chExt cx="0" cy="0"/>
        </a:xfrm>
      </p:grpSpPr>
      <p:sp>
        <p:nvSpPr>
          <p:cNvPr id="2818" name="Google Shape;2818;p34"/>
          <p:cNvSpPr/>
          <p:nvPr/>
        </p:nvSpPr>
        <p:spPr>
          <a:xfrm rot="3482857">
            <a:off x="-700286" y="-1031931"/>
            <a:ext cx="2193270" cy="2836664"/>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19" name="Google Shape;2819;p34"/>
          <p:cNvGrpSpPr/>
          <p:nvPr/>
        </p:nvGrpSpPr>
        <p:grpSpPr>
          <a:xfrm rot="8236893">
            <a:off x="-122790" y="-382950"/>
            <a:ext cx="1160581" cy="1843510"/>
            <a:chOff x="4836950" y="647600"/>
            <a:chExt cx="1160575" cy="1843500"/>
          </a:xfrm>
        </p:grpSpPr>
        <p:sp>
          <p:nvSpPr>
            <p:cNvPr id="2820" name="Google Shape;2820;p34"/>
            <p:cNvSpPr/>
            <p:nvPr/>
          </p:nvSpPr>
          <p:spPr>
            <a:xfrm>
              <a:off x="5305625" y="1783375"/>
              <a:ext cx="459525" cy="703375"/>
            </a:xfrm>
            <a:custGeom>
              <a:avLst/>
              <a:gdLst/>
              <a:ahLst/>
              <a:cxnLst/>
              <a:rect l="l" t="t" r="r" b="b"/>
              <a:pathLst>
                <a:path w="18381" h="28135" extrusionOk="0">
                  <a:moveTo>
                    <a:pt x="18380" y="1"/>
                  </a:moveTo>
                  <a:lnTo>
                    <a:pt x="18380" y="1"/>
                  </a:lnTo>
                  <a:cubicBezTo>
                    <a:pt x="6205" y="9041"/>
                    <a:pt x="1" y="13744"/>
                    <a:pt x="4337" y="27754"/>
                  </a:cubicBezTo>
                  <a:cubicBezTo>
                    <a:pt x="4417" y="28009"/>
                    <a:pt x="4633" y="28134"/>
                    <a:pt x="4845" y="28134"/>
                  </a:cubicBezTo>
                  <a:cubicBezTo>
                    <a:pt x="5077" y="28134"/>
                    <a:pt x="5303" y="27984"/>
                    <a:pt x="5338" y="27687"/>
                  </a:cubicBezTo>
                  <a:cubicBezTo>
                    <a:pt x="7206" y="17180"/>
                    <a:pt x="11108" y="8540"/>
                    <a:pt x="183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34"/>
            <p:cNvSpPr/>
            <p:nvPr/>
          </p:nvSpPr>
          <p:spPr>
            <a:xfrm>
              <a:off x="4836950" y="1473175"/>
              <a:ext cx="587275" cy="975300"/>
            </a:xfrm>
            <a:custGeom>
              <a:avLst/>
              <a:gdLst/>
              <a:ahLst/>
              <a:cxnLst/>
              <a:rect l="l" t="t" r="r" b="b"/>
              <a:pathLst>
                <a:path w="23491" h="39012" extrusionOk="0">
                  <a:moveTo>
                    <a:pt x="1" y="0"/>
                  </a:moveTo>
                  <a:cubicBezTo>
                    <a:pt x="5438" y="4970"/>
                    <a:pt x="9941" y="12109"/>
                    <a:pt x="13777" y="19481"/>
                  </a:cubicBezTo>
                  <a:cubicBezTo>
                    <a:pt x="17046" y="25785"/>
                    <a:pt x="19748" y="32123"/>
                    <a:pt x="22383" y="38661"/>
                  </a:cubicBezTo>
                  <a:cubicBezTo>
                    <a:pt x="22478" y="38905"/>
                    <a:pt x="22683" y="39011"/>
                    <a:pt x="22889" y="39011"/>
                  </a:cubicBezTo>
                  <a:cubicBezTo>
                    <a:pt x="23189" y="39011"/>
                    <a:pt x="23491" y="38784"/>
                    <a:pt x="23451" y="38428"/>
                  </a:cubicBezTo>
                  <a:cubicBezTo>
                    <a:pt x="23184" y="34658"/>
                    <a:pt x="22750" y="30855"/>
                    <a:pt x="21883" y="27019"/>
                  </a:cubicBezTo>
                  <a:cubicBezTo>
                    <a:pt x="20716" y="21949"/>
                    <a:pt x="18681" y="16679"/>
                    <a:pt x="15612" y="12742"/>
                  </a:cubicBezTo>
                  <a:cubicBezTo>
                    <a:pt x="13911" y="10574"/>
                    <a:pt x="12009" y="8806"/>
                    <a:pt x="10075" y="7239"/>
                  </a:cubicBezTo>
                  <a:cubicBezTo>
                    <a:pt x="6772" y="4503"/>
                    <a:pt x="3403" y="210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34"/>
            <p:cNvSpPr/>
            <p:nvPr/>
          </p:nvSpPr>
          <p:spPr>
            <a:xfrm>
              <a:off x="5288125" y="1393950"/>
              <a:ext cx="216000" cy="1090800"/>
            </a:xfrm>
            <a:custGeom>
              <a:avLst/>
              <a:gdLst/>
              <a:ahLst/>
              <a:cxnLst/>
              <a:rect l="l" t="t" r="r" b="b"/>
              <a:pathLst>
                <a:path w="8640" h="43632" fill="none" extrusionOk="0">
                  <a:moveTo>
                    <a:pt x="0" y="0"/>
                  </a:moveTo>
                  <a:cubicBezTo>
                    <a:pt x="0" y="0"/>
                    <a:pt x="8640" y="19080"/>
                    <a:pt x="5004" y="43631"/>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34"/>
            <p:cNvSpPr/>
            <p:nvPr/>
          </p:nvSpPr>
          <p:spPr>
            <a:xfrm>
              <a:off x="5229750" y="1151275"/>
              <a:ext cx="226850" cy="1333475"/>
            </a:xfrm>
            <a:custGeom>
              <a:avLst/>
              <a:gdLst/>
              <a:ahLst/>
              <a:cxnLst/>
              <a:rect l="l" t="t" r="r" b="b"/>
              <a:pathLst>
                <a:path w="9074" h="53339" fill="none" extrusionOk="0">
                  <a:moveTo>
                    <a:pt x="9073" y="0"/>
                  </a:moveTo>
                  <a:cubicBezTo>
                    <a:pt x="9073" y="0"/>
                    <a:pt x="0" y="19314"/>
                    <a:pt x="7372" y="53338"/>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34"/>
            <p:cNvSpPr/>
            <p:nvPr/>
          </p:nvSpPr>
          <p:spPr>
            <a:xfrm>
              <a:off x="5174700" y="1917650"/>
              <a:ext cx="239350" cy="567100"/>
            </a:xfrm>
            <a:custGeom>
              <a:avLst/>
              <a:gdLst/>
              <a:ahLst/>
              <a:cxnLst/>
              <a:rect l="l" t="t" r="r" b="b"/>
              <a:pathLst>
                <a:path w="9574" h="22684" fill="none" extrusionOk="0">
                  <a:moveTo>
                    <a:pt x="0" y="0"/>
                  </a:moveTo>
                  <a:cubicBezTo>
                    <a:pt x="0" y="0"/>
                    <a:pt x="8773" y="9374"/>
                    <a:pt x="9574" y="22683"/>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34"/>
            <p:cNvSpPr/>
            <p:nvPr/>
          </p:nvSpPr>
          <p:spPr>
            <a:xfrm>
              <a:off x="5352325" y="1633275"/>
              <a:ext cx="252700" cy="844800"/>
            </a:xfrm>
            <a:custGeom>
              <a:avLst/>
              <a:gdLst/>
              <a:ahLst/>
              <a:cxnLst/>
              <a:rect l="l" t="t" r="r" b="b"/>
              <a:pathLst>
                <a:path w="10108" h="33792" fill="none" extrusionOk="0">
                  <a:moveTo>
                    <a:pt x="10108" y="1"/>
                  </a:moveTo>
                  <a:cubicBezTo>
                    <a:pt x="10108" y="1"/>
                    <a:pt x="1" y="10441"/>
                    <a:pt x="2436" y="33791"/>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34"/>
            <p:cNvSpPr/>
            <p:nvPr/>
          </p:nvSpPr>
          <p:spPr>
            <a:xfrm>
              <a:off x="5412375" y="647600"/>
              <a:ext cx="469525" cy="538750"/>
            </a:xfrm>
            <a:custGeom>
              <a:avLst/>
              <a:gdLst/>
              <a:ahLst/>
              <a:cxnLst/>
              <a:rect l="l" t="t" r="r" b="b"/>
              <a:pathLst>
                <a:path w="18781" h="21550" extrusionOk="0">
                  <a:moveTo>
                    <a:pt x="13122" y="1"/>
                  </a:moveTo>
                  <a:cubicBezTo>
                    <a:pt x="11182" y="1"/>
                    <a:pt x="8721" y="1823"/>
                    <a:pt x="7239" y="2334"/>
                  </a:cubicBezTo>
                  <a:cubicBezTo>
                    <a:pt x="6923" y="2446"/>
                    <a:pt x="6621" y="2490"/>
                    <a:pt x="6324" y="2490"/>
                  </a:cubicBezTo>
                  <a:cubicBezTo>
                    <a:pt x="5649" y="2490"/>
                    <a:pt x="5009" y="2263"/>
                    <a:pt x="4337" y="2101"/>
                  </a:cubicBezTo>
                  <a:cubicBezTo>
                    <a:pt x="3781" y="1932"/>
                    <a:pt x="3017" y="1588"/>
                    <a:pt x="2358" y="1588"/>
                  </a:cubicBezTo>
                  <a:cubicBezTo>
                    <a:pt x="2107" y="1588"/>
                    <a:pt x="1871" y="1638"/>
                    <a:pt x="1668" y="1767"/>
                  </a:cubicBezTo>
                  <a:cubicBezTo>
                    <a:pt x="1568" y="1801"/>
                    <a:pt x="1535" y="1834"/>
                    <a:pt x="1501" y="1867"/>
                  </a:cubicBezTo>
                  <a:cubicBezTo>
                    <a:pt x="1435" y="1967"/>
                    <a:pt x="1401" y="2001"/>
                    <a:pt x="1368" y="2034"/>
                  </a:cubicBezTo>
                  <a:cubicBezTo>
                    <a:pt x="1335" y="2101"/>
                    <a:pt x="1268" y="2168"/>
                    <a:pt x="1234" y="2201"/>
                  </a:cubicBezTo>
                  <a:cubicBezTo>
                    <a:pt x="1101" y="2501"/>
                    <a:pt x="1034" y="2835"/>
                    <a:pt x="934" y="3168"/>
                  </a:cubicBezTo>
                  <a:cubicBezTo>
                    <a:pt x="767" y="3802"/>
                    <a:pt x="734" y="4469"/>
                    <a:pt x="767" y="5136"/>
                  </a:cubicBezTo>
                  <a:cubicBezTo>
                    <a:pt x="834" y="6471"/>
                    <a:pt x="1068" y="7838"/>
                    <a:pt x="1201" y="9139"/>
                  </a:cubicBezTo>
                  <a:cubicBezTo>
                    <a:pt x="1234" y="9273"/>
                    <a:pt x="1234" y="9373"/>
                    <a:pt x="1234" y="9506"/>
                  </a:cubicBezTo>
                  <a:cubicBezTo>
                    <a:pt x="1234" y="9806"/>
                    <a:pt x="1268" y="10040"/>
                    <a:pt x="1268" y="10340"/>
                  </a:cubicBezTo>
                  <a:lnTo>
                    <a:pt x="1268" y="11041"/>
                  </a:lnTo>
                  <a:lnTo>
                    <a:pt x="1268" y="11174"/>
                  </a:lnTo>
                  <a:lnTo>
                    <a:pt x="1268" y="11207"/>
                  </a:lnTo>
                  <a:lnTo>
                    <a:pt x="1268" y="11608"/>
                  </a:lnTo>
                  <a:cubicBezTo>
                    <a:pt x="1268" y="11708"/>
                    <a:pt x="1234" y="11875"/>
                    <a:pt x="1234" y="12008"/>
                  </a:cubicBezTo>
                  <a:cubicBezTo>
                    <a:pt x="1234" y="12141"/>
                    <a:pt x="1201" y="12275"/>
                    <a:pt x="1201" y="12375"/>
                  </a:cubicBezTo>
                  <a:cubicBezTo>
                    <a:pt x="1201" y="12475"/>
                    <a:pt x="1201" y="12608"/>
                    <a:pt x="1168" y="12675"/>
                  </a:cubicBezTo>
                  <a:lnTo>
                    <a:pt x="1034" y="13175"/>
                  </a:lnTo>
                  <a:cubicBezTo>
                    <a:pt x="1034" y="13309"/>
                    <a:pt x="1001" y="13442"/>
                    <a:pt x="934" y="13576"/>
                  </a:cubicBezTo>
                  <a:cubicBezTo>
                    <a:pt x="934" y="13609"/>
                    <a:pt x="901" y="13609"/>
                    <a:pt x="901" y="13642"/>
                  </a:cubicBezTo>
                  <a:cubicBezTo>
                    <a:pt x="868" y="13709"/>
                    <a:pt x="868" y="13809"/>
                    <a:pt x="834" y="13876"/>
                  </a:cubicBezTo>
                  <a:cubicBezTo>
                    <a:pt x="767" y="14043"/>
                    <a:pt x="734" y="14176"/>
                    <a:pt x="667" y="14343"/>
                  </a:cubicBezTo>
                  <a:lnTo>
                    <a:pt x="667" y="14376"/>
                  </a:lnTo>
                  <a:cubicBezTo>
                    <a:pt x="434" y="15277"/>
                    <a:pt x="234" y="16178"/>
                    <a:pt x="100" y="17045"/>
                  </a:cubicBezTo>
                  <a:cubicBezTo>
                    <a:pt x="67" y="17345"/>
                    <a:pt x="34" y="17645"/>
                    <a:pt x="34" y="17879"/>
                  </a:cubicBezTo>
                  <a:cubicBezTo>
                    <a:pt x="0" y="18179"/>
                    <a:pt x="0" y="18446"/>
                    <a:pt x="34" y="18713"/>
                  </a:cubicBezTo>
                  <a:cubicBezTo>
                    <a:pt x="34" y="18946"/>
                    <a:pt x="67" y="19146"/>
                    <a:pt x="100" y="19347"/>
                  </a:cubicBezTo>
                  <a:lnTo>
                    <a:pt x="100" y="19380"/>
                  </a:lnTo>
                  <a:cubicBezTo>
                    <a:pt x="167" y="19613"/>
                    <a:pt x="234" y="19814"/>
                    <a:pt x="334" y="20014"/>
                  </a:cubicBezTo>
                  <a:cubicBezTo>
                    <a:pt x="625" y="20782"/>
                    <a:pt x="1211" y="21550"/>
                    <a:pt x="1974" y="21550"/>
                  </a:cubicBezTo>
                  <a:cubicBezTo>
                    <a:pt x="2172" y="21550"/>
                    <a:pt x="2382" y="21498"/>
                    <a:pt x="2602" y="21381"/>
                  </a:cubicBezTo>
                  <a:cubicBezTo>
                    <a:pt x="3203" y="21115"/>
                    <a:pt x="3569" y="20547"/>
                    <a:pt x="4003" y="20014"/>
                  </a:cubicBezTo>
                  <a:cubicBezTo>
                    <a:pt x="5237" y="18379"/>
                    <a:pt x="6572" y="16878"/>
                    <a:pt x="8106" y="15644"/>
                  </a:cubicBezTo>
                  <a:cubicBezTo>
                    <a:pt x="8573" y="15177"/>
                    <a:pt x="9073" y="14777"/>
                    <a:pt x="9607" y="14376"/>
                  </a:cubicBezTo>
                  <a:lnTo>
                    <a:pt x="10007" y="14143"/>
                  </a:lnTo>
                  <a:lnTo>
                    <a:pt x="10241" y="14009"/>
                  </a:lnTo>
                  <a:cubicBezTo>
                    <a:pt x="10241" y="13976"/>
                    <a:pt x="10274" y="13976"/>
                    <a:pt x="10274" y="13976"/>
                  </a:cubicBezTo>
                  <a:cubicBezTo>
                    <a:pt x="11575" y="13309"/>
                    <a:pt x="13010" y="13009"/>
                    <a:pt x="14377" y="12608"/>
                  </a:cubicBezTo>
                  <a:cubicBezTo>
                    <a:pt x="14411" y="12608"/>
                    <a:pt x="14444" y="12575"/>
                    <a:pt x="14511" y="12575"/>
                  </a:cubicBezTo>
                  <a:cubicBezTo>
                    <a:pt x="14577" y="12508"/>
                    <a:pt x="14711" y="12508"/>
                    <a:pt x="14777" y="12475"/>
                  </a:cubicBezTo>
                  <a:cubicBezTo>
                    <a:pt x="14911" y="12475"/>
                    <a:pt x="15011" y="12442"/>
                    <a:pt x="15111" y="12408"/>
                  </a:cubicBezTo>
                  <a:lnTo>
                    <a:pt x="15511" y="12275"/>
                  </a:lnTo>
                  <a:cubicBezTo>
                    <a:pt x="15678" y="12241"/>
                    <a:pt x="15845" y="12141"/>
                    <a:pt x="16012" y="12075"/>
                  </a:cubicBezTo>
                  <a:cubicBezTo>
                    <a:pt x="17379" y="11441"/>
                    <a:pt x="18780" y="10474"/>
                    <a:pt x="18047" y="9106"/>
                  </a:cubicBezTo>
                  <a:cubicBezTo>
                    <a:pt x="18013" y="9006"/>
                    <a:pt x="17946" y="8939"/>
                    <a:pt x="17813" y="8839"/>
                  </a:cubicBezTo>
                  <a:cubicBezTo>
                    <a:pt x="17379" y="8105"/>
                    <a:pt x="16746" y="7471"/>
                    <a:pt x="16312" y="6704"/>
                  </a:cubicBezTo>
                  <a:cubicBezTo>
                    <a:pt x="15711" y="5537"/>
                    <a:pt x="15378" y="4336"/>
                    <a:pt x="15111" y="3035"/>
                  </a:cubicBezTo>
                  <a:cubicBezTo>
                    <a:pt x="14944" y="2201"/>
                    <a:pt x="15411" y="1267"/>
                    <a:pt x="14711" y="600"/>
                  </a:cubicBezTo>
                  <a:cubicBezTo>
                    <a:pt x="14258" y="171"/>
                    <a:pt x="13714" y="1"/>
                    <a:pt x="131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34"/>
            <p:cNvSpPr/>
            <p:nvPr/>
          </p:nvSpPr>
          <p:spPr>
            <a:xfrm>
              <a:off x="5557250" y="727025"/>
              <a:ext cx="316300" cy="187225"/>
            </a:xfrm>
            <a:custGeom>
              <a:avLst/>
              <a:gdLst/>
              <a:ahLst/>
              <a:cxnLst/>
              <a:rect l="l" t="t" r="r" b="b"/>
              <a:pathLst>
                <a:path w="12652" h="7489" extrusionOk="0">
                  <a:moveTo>
                    <a:pt x="11625" y="0"/>
                  </a:moveTo>
                  <a:cubicBezTo>
                    <a:pt x="9030" y="0"/>
                    <a:pt x="1831" y="2811"/>
                    <a:pt x="643" y="5462"/>
                  </a:cubicBezTo>
                  <a:cubicBezTo>
                    <a:pt x="0" y="6440"/>
                    <a:pt x="857" y="7489"/>
                    <a:pt x="1779" y="7489"/>
                  </a:cubicBezTo>
                  <a:cubicBezTo>
                    <a:pt x="1957" y="7489"/>
                    <a:pt x="2138" y="7450"/>
                    <a:pt x="2311" y="7363"/>
                  </a:cubicBezTo>
                  <a:cubicBezTo>
                    <a:pt x="3645" y="6596"/>
                    <a:pt x="4479" y="4561"/>
                    <a:pt x="5814" y="3594"/>
                  </a:cubicBezTo>
                  <a:cubicBezTo>
                    <a:pt x="8549" y="1392"/>
                    <a:pt x="12652" y="1259"/>
                    <a:pt x="12552" y="392"/>
                  </a:cubicBezTo>
                  <a:cubicBezTo>
                    <a:pt x="12506" y="122"/>
                    <a:pt x="12165" y="0"/>
                    <a:pt x="116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34"/>
            <p:cNvSpPr/>
            <p:nvPr/>
          </p:nvSpPr>
          <p:spPr>
            <a:xfrm>
              <a:off x="5414025" y="688225"/>
              <a:ext cx="257725" cy="498550"/>
            </a:xfrm>
            <a:custGeom>
              <a:avLst/>
              <a:gdLst/>
              <a:ahLst/>
              <a:cxnLst/>
              <a:rect l="l" t="t" r="r" b="b"/>
              <a:pathLst>
                <a:path w="10309" h="19942" extrusionOk="0">
                  <a:moveTo>
                    <a:pt x="2210" y="0"/>
                  </a:moveTo>
                  <a:cubicBezTo>
                    <a:pt x="2011" y="0"/>
                    <a:pt x="1806" y="60"/>
                    <a:pt x="1669" y="142"/>
                  </a:cubicBezTo>
                  <a:cubicBezTo>
                    <a:pt x="1602" y="176"/>
                    <a:pt x="1535" y="209"/>
                    <a:pt x="1502" y="276"/>
                  </a:cubicBezTo>
                  <a:cubicBezTo>
                    <a:pt x="1469" y="342"/>
                    <a:pt x="1435" y="376"/>
                    <a:pt x="1369" y="443"/>
                  </a:cubicBezTo>
                  <a:cubicBezTo>
                    <a:pt x="1335" y="476"/>
                    <a:pt x="1302" y="543"/>
                    <a:pt x="1269" y="576"/>
                  </a:cubicBezTo>
                  <a:cubicBezTo>
                    <a:pt x="1135" y="876"/>
                    <a:pt x="1035" y="1210"/>
                    <a:pt x="968" y="1543"/>
                  </a:cubicBezTo>
                  <a:cubicBezTo>
                    <a:pt x="802" y="2177"/>
                    <a:pt x="768" y="2844"/>
                    <a:pt x="802" y="3511"/>
                  </a:cubicBezTo>
                  <a:cubicBezTo>
                    <a:pt x="835" y="4846"/>
                    <a:pt x="1102" y="6213"/>
                    <a:pt x="1202" y="7514"/>
                  </a:cubicBezTo>
                  <a:cubicBezTo>
                    <a:pt x="1269" y="7648"/>
                    <a:pt x="1269" y="7781"/>
                    <a:pt x="1269" y="7881"/>
                  </a:cubicBezTo>
                  <a:cubicBezTo>
                    <a:pt x="1269" y="8181"/>
                    <a:pt x="1302" y="8415"/>
                    <a:pt x="1302" y="8715"/>
                  </a:cubicBezTo>
                  <a:lnTo>
                    <a:pt x="1302" y="9449"/>
                  </a:lnTo>
                  <a:lnTo>
                    <a:pt x="1302" y="9549"/>
                  </a:lnTo>
                  <a:lnTo>
                    <a:pt x="1302" y="9582"/>
                  </a:lnTo>
                  <a:lnTo>
                    <a:pt x="1302" y="9983"/>
                  </a:lnTo>
                  <a:cubicBezTo>
                    <a:pt x="1302" y="10083"/>
                    <a:pt x="1269" y="10283"/>
                    <a:pt x="1269" y="10383"/>
                  </a:cubicBezTo>
                  <a:cubicBezTo>
                    <a:pt x="1269" y="10516"/>
                    <a:pt x="1202" y="10650"/>
                    <a:pt x="1202" y="10783"/>
                  </a:cubicBezTo>
                  <a:cubicBezTo>
                    <a:pt x="1202" y="10850"/>
                    <a:pt x="1202" y="10983"/>
                    <a:pt x="1168" y="11050"/>
                  </a:cubicBezTo>
                  <a:lnTo>
                    <a:pt x="1035" y="11550"/>
                  </a:lnTo>
                  <a:cubicBezTo>
                    <a:pt x="1035" y="11684"/>
                    <a:pt x="1002" y="11817"/>
                    <a:pt x="968" y="11951"/>
                  </a:cubicBezTo>
                  <a:cubicBezTo>
                    <a:pt x="968" y="11984"/>
                    <a:pt x="935" y="11984"/>
                    <a:pt x="935" y="12017"/>
                  </a:cubicBezTo>
                  <a:cubicBezTo>
                    <a:pt x="935" y="12118"/>
                    <a:pt x="868" y="12184"/>
                    <a:pt x="835" y="12284"/>
                  </a:cubicBezTo>
                  <a:cubicBezTo>
                    <a:pt x="802" y="12451"/>
                    <a:pt x="768" y="12551"/>
                    <a:pt x="668" y="12718"/>
                  </a:cubicBezTo>
                  <a:lnTo>
                    <a:pt x="668" y="12785"/>
                  </a:lnTo>
                  <a:cubicBezTo>
                    <a:pt x="468" y="13652"/>
                    <a:pt x="268" y="14553"/>
                    <a:pt x="134" y="15453"/>
                  </a:cubicBezTo>
                  <a:cubicBezTo>
                    <a:pt x="101" y="15720"/>
                    <a:pt x="34" y="15987"/>
                    <a:pt x="34" y="16287"/>
                  </a:cubicBezTo>
                  <a:cubicBezTo>
                    <a:pt x="1" y="16554"/>
                    <a:pt x="1" y="16821"/>
                    <a:pt x="34" y="17121"/>
                  </a:cubicBezTo>
                  <a:cubicBezTo>
                    <a:pt x="34" y="17321"/>
                    <a:pt x="101" y="17521"/>
                    <a:pt x="134" y="17722"/>
                  </a:cubicBezTo>
                  <a:lnTo>
                    <a:pt x="134" y="17788"/>
                  </a:lnTo>
                  <a:cubicBezTo>
                    <a:pt x="168" y="17988"/>
                    <a:pt x="268" y="18189"/>
                    <a:pt x="335" y="18389"/>
                  </a:cubicBezTo>
                  <a:cubicBezTo>
                    <a:pt x="629" y="19165"/>
                    <a:pt x="1225" y="19942"/>
                    <a:pt x="2018" y="19942"/>
                  </a:cubicBezTo>
                  <a:cubicBezTo>
                    <a:pt x="2212" y="19942"/>
                    <a:pt x="2419" y="19895"/>
                    <a:pt x="2636" y="19790"/>
                  </a:cubicBezTo>
                  <a:cubicBezTo>
                    <a:pt x="3203" y="19490"/>
                    <a:pt x="3604" y="18956"/>
                    <a:pt x="4004" y="18389"/>
                  </a:cubicBezTo>
                  <a:cubicBezTo>
                    <a:pt x="5271" y="16788"/>
                    <a:pt x="6606" y="15286"/>
                    <a:pt x="8140" y="14019"/>
                  </a:cubicBezTo>
                  <a:cubicBezTo>
                    <a:pt x="8607" y="13552"/>
                    <a:pt x="9107" y="13152"/>
                    <a:pt x="9641" y="12785"/>
                  </a:cubicBezTo>
                  <a:lnTo>
                    <a:pt x="10008" y="12518"/>
                  </a:lnTo>
                  <a:cubicBezTo>
                    <a:pt x="10108" y="12484"/>
                    <a:pt x="10175" y="12451"/>
                    <a:pt x="10308" y="12351"/>
                  </a:cubicBezTo>
                  <a:cubicBezTo>
                    <a:pt x="9941" y="11184"/>
                    <a:pt x="9441" y="10049"/>
                    <a:pt x="8707" y="9049"/>
                  </a:cubicBezTo>
                  <a:cubicBezTo>
                    <a:pt x="8474" y="8715"/>
                    <a:pt x="8173" y="8382"/>
                    <a:pt x="7873" y="8115"/>
                  </a:cubicBezTo>
                  <a:cubicBezTo>
                    <a:pt x="7006" y="7181"/>
                    <a:pt x="6005" y="6447"/>
                    <a:pt x="5038" y="5613"/>
                  </a:cubicBezTo>
                  <a:cubicBezTo>
                    <a:pt x="3770" y="4512"/>
                    <a:pt x="2536" y="3211"/>
                    <a:pt x="2102" y="1643"/>
                  </a:cubicBezTo>
                  <a:cubicBezTo>
                    <a:pt x="1969" y="1176"/>
                    <a:pt x="1902" y="709"/>
                    <a:pt x="2169" y="342"/>
                  </a:cubicBezTo>
                  <a:cubicBezTo>
                    <a:pt x="2303" y="209"/>
                    <a:pt x="2369" y="142"/>
                    <a:pt x="2503" y="42"/>
                  </a:cubicBezTo>
                  <a:cubicBezTo>
                    <a:pt x="2469" y="9"/>
                    <a:pt x="2369" y="9"/>
                    <a:pt x="2336" y="9"/>
                  </a:cubicBezTo>
                  <a:cubicBezTo>
                    <a:pt x="2295" y="3"/>
                    <a:pt x="2252" y="0"/>
                    <a:pt x="22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34"/>
            <p:cNvSpPr/>
            <p:nvPr/>
          </p:nvSpPr>
          <p:spPr>
            <a:xfrm>
              <a:off x="5406525" y="868575"/>
              <a:ext cx="475375" cy="318200"/>
            </a:xfrm>
            <a:custGeom>
              <a:avLst/>
              <a:gdLst/>
              <a:ahLst/>
              <a:cxnLst/>
              <a:rect l="l" t="t" r="r" b="b"/>
              <a:pathLst>
                <a:path w="19015" h="12728" extrusionOk="0">
                  <a:moveTo>
                    <a:pt x="18114" y="0"/>
                  </a:moveTo>
                  <a:cubicBezTo>
                    <a:pt x="18080" y="400"/>
                    <a:pt x="17847" y="734"/>
                    <a:pt x="17580" y="967"/>
                  </a:cubicBezTo>
                  <a:cubicBezTo>
                    <a:pt x="17238" y="1241"/>
                    <a:pt x="16827" y="1330"/>
                    <a:pt x="16395" y="1330"/>
                  </a:cubicBezTo>
                  <a:cubicBezTo>
                    <a:pt x="15983" y="1330"/>
                    <a:pt x="15552" y="1249"/>
                    <a:pt x="15145" y="1168"/>
                  </a:cubicBezTo>
                  <a:cubicBezTo>
                    <a:pt x="13597" y="876"/>
                    <a:pt x="12018" y="735"/>
                    <a:pt x="10440" y="735"/>
                  </a:cubicBezTo>
                  <a:cubicBezTo>
                    <a:pt x="9672" y="735"/>
                    <a:pt x="8904" y="768"/>
                    <a:pt x="8140" y="834"/>
                  </a:cubicBezTo>
                  <a:cubicBezTo>
                    <a:pt x="5905" y="1067"/>
                    <a:pt x="3670" y="1568"/>
                    <a:pt x="1602" y="2335"/>
                  </a:cubicBezTo>
                  <a:cubicBezTo>
                    <a:pt x="1502" y="2435"/>
                    <a:pt x="1435" y="3603"/>
                    <a:pt x="1435" y="3736"/>
                  </a:cubicBezTo>
                  <a:cubicBezTo>
                    <a:pt x="1335" y="4403"/>
                    <a:pt x="1135" y="4937"/>
                    <a:pt x="935" y="5571"/>
                  </a:cubicBezTo>
                  <a:lnTo>
                    <a:pt x="935" y="5604"/>
                  </a:lnTo>
                  <a:cubicBezTo>
                    <a:pt x="935" y="5637"/>
                    <a:pt x="901" y="5671"/>
                    <a:pt x="901" y="5737"/>
                  </a:cubicBezTo>
                  <a:cubicBezTo>
                    <a:pt x="334" y="7239"/>
                    <a:pt x="1" y="8973"/>
                    <a:pt x="401" y="10508"/>
                  </a:cubicBezTo>
                  <a:lnTo>
                    <a:pt x="401" y="10574"/>
                  </a:lnTo>
                  <a:cubicBezTo>
                    <a:pt x="434" y="10774"/>
                    <a:pt x="501" y="10975"/>
                    <a:pt x="601" y="11175"/>
                  </a:cubicBezTo>
                  <a:cubicBezTo>
                    <a:pt x="896" y="11951"/>
                    <a:pt x="1491" y="12728"/>
                    <a:pt x="2284" y="12728"/>
                  </a:cubicBezTo>
                  <a:cubicBezTo>
                    <a:pt x="2479" y="12728"/>
                    <a:pt x="2686" y="12681"/>
                    <a:pt x="2903" y="12576"/>
                  </a:cubicBezTo>
                  <a:cubicBezTo>
                    <a:pt x="3470" y="12276"/>
                    <a:pt x="3837" y="11742"/>
                    <a:pt x="4270" y="11175"/>
                  </a:cubicBezTo>
                  <a:cubicBezTo>
                    <a:pt x="5505" y="9574"/>
                    <a:pt x="6839" y="8072"/>
                    <a:pt x="8407" y="6805"/>
                  </a:cubicBezTo>
                  <a:cubicBezTo>
                    <a:pt x="9141" y="6171"/>
                    <a:pt x="9941" y="5637"/>
                    <a:pt x="10775" y="5170"/>
                  </a:cubicBezTo>
                  <a:cubicBezTo>
                    <a:pt x="12076" y="4470"/>
                    <a:pt x="13410" y="4103"/>
                    <a:pt x="14745" y="3669"/>
                  </a:cubicBezTo>
                  <a:cubicBezTo>
                    <a:pt x="14811" y="3636"/>
                    <a:pt x="14945" y="3636"/>
                    <a:pt x="15011" y="3603"/>
                  </a:cubicBezTo>
                  <a:cubicBezTo>
                    <a:pt x="15145" y="3603"/>
                    <a:pt x="15245" y="3536"/>
                    <a:pt x="15345" y="3503"/>
                  </a:cubicBezTo>
                  <a:lnTo>
                    <a:pt x="15745" y="3369"/>
                  </a:lnTo>
                  <a:cubicBezTo>
                    <a:pt x="15912" y="3336"/>
                    <a:pt x="16079" y="3269"/>
                    <a:pt x="16246" y="3169"/>
                  </a:cubicBezTo>
                  <a:cubicBezTo>
                    <a:pt x="17580" y="2635"/>
                    <a:pt x="19014" y="1668"/>
                    <a:pt x="18247" y="234"/>
                  </a:cubicBezTo>
                  <a:cubicBezTo>
                    <a:pt x="18180" y="167"/>
                    <a:pt x="18147" y="100"/>
                    <a:pt x="181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34"/>
            <p:cNvSpPr/>
            <p:nvPr/>
          </p:nvSpPr>
          <p:spPr>
            <a:xfrm>
              <a:off x="5576650" y="1298500"/>
              <a:ext cx="395300" cy="378900"/>
            </a:xfrm>
            <a:custGeom>
              <a:avLst/>
              <a:gdLst/>
              <a:ahLst/>
              <a:cxnLst/>
              <a:rect l="l" t="t" r="r" b="b"/>
              <a:pathLst>
                <a:path w="15812" h="15156" extrusionOk="0">
                  <a:moveTo>
                    <a:pt x="4764" y="0"/>
                  </a:moveTo>
                  <a:cubicBezTo>
                    <a:pt x="4665" y="0"/>
                    <a:pt x="4567" y="15"/>
                    <a:pt x="4470" y="49"/>
                  </a:cubicBezTo>
                  <a:cubicBezTo>
                    <a:pt x="4404" y="49"/>
                    <a:pt x="4370" y="49"/>
                    <a:pt x="4337" y="82"/>
                  </a:cubicBezTo>
                  <a:cubicBezTo>
                    <a:pt x="4304" y="115"/>
                    <a:pt x="4237" y="115"/>
                    <a:pt x="4204" y="149"/>
                  </a:cubicBezTo>
                  <a:lnTo>
                    <a:pt x="4070" y="282"/>
                  </a:lnTo>
                  <a:cubicBezTo>
                    <a:pt x="3903" y="482"/>
                    <a:pt x="3803" y="716"/>
                    <a:pt x="3670" y="949"/>
                  </a:cubicBezTo>
                  <a:cubicBezTo>
                    <a:pt x="3403" y="1416"/>
                    <a:pt x="3303" y="1917"/>
                    <a:pt x="3170" y="2417"/>
                  </a:cubicBezTo>
                  <a:cubicBezTo>
                    <a:pt x="2969" y="3451"/>
                    <a:pt x="2903" y="4552"/>
                    <a:pt x="2736" y="5553"/>
                  </a:cubicBezTo>
                  <a:cubicBezTo>
                    <a:pt x="2736" y="5619"/>
                    <a:pt x="2703" y="5753"/>
                    <a:pt x="2703" y="5820"/>
                  </a:cubicBezTo>
                  <a:lnTo>
                    <a:pt x="2569" y="6453"/>
                  </a:lnTo>
                  <a:cubicBezTo>
                    <a:pt x="2536" y="6620"/>
                    <a:pt x="2502" y="6820"/>
                    <a:pt x="2469" y="6987"/>
                  </a:cubicBezTo>
                  <a:cubicBezTo>
                    <a:pt x="2402" y="7054"/>
                    <a:pt x="2402" y="7054"/>
                    <a:pt x="2402" y="7087"/>
                  </a:cubicBezTo>
                  <a:lnTo>
                    <a:pt x="2402" y="7120"/>
                  </a:lnTo>
                  <a:cubicBezTo>
                    <a:pt x="2369" y="7254"/>
                    <a:pt x="2369" y="7321"/>
                    <a:pt x="2336" y="7421"/>
                  </a:cubicBezTo>
                  <a:cubicBezTo>
                    <a:pt x="2302" y="7554"/>
                    <a:pt x="2236" y="7621"/>
                    <a:pt x="2202" y="7754"/>
                  </a:cubicBezTo>
                  <a:cubicBezTo>
                    <a:pt x="2169" y="7821"/>
                    <a:pt x="2135" y="7954"/>
                    <a:pt x="2069" y="8054"/>
                  </a:cubicBezTo>
                  <a:cubicBezTo>
                    <a:pt x="2069" y="8088"/>
                    <a:pt x="2035" y="8155"/>
                    <a:pt x="2002" y="8255"/>
                  </a:cubicBezTo>
                  <a:cubicBezTo>
                    <a:pt x="1969" y="8388"/>
                    <a:pt x="1902" y="8488"/>
                    <a:pt x="1835" y="8622"/>
                  </a:cubicBezTo>
                  <a:cubicBezTo>
                    <a:pt x="1735" y="8722"/>
                    <a:pt x="1702" y="8788"/>
                    <a:pt x="1668" y="8888"/>
                  </a:cubicBezTo>
                  <a:cubicBezTo>
                    <a:pt x="1668" y="8922"/>
                    <a:pt x="1635" y="8922"/>
                    <a:pt x="1635" y="8955"/>
                  </a:cubicBezTo>
                  <a:cubicBezTo>
                    <a:pt x="1568" y="8988"/>
                    <a:pt x="1535" y="9089"/>
                    <a:pt x="1502" y="9122"/>
                  </a:cubicBezTo>
                  <a:cubicBezTo>
                    <a:pt x="1468" y="9222"/>
                    <a:pt x="1368" y="9322"/>
                    <a:pt x="1302" y="9422"/>
                  </a:cubicBezTo>
                  <a:cubicBezTo>
                    <a:pt x="968" y="10056"/>
                    <a:pt x="634" y="10656"/>
                    <a:pt x="368" y="11323"/>
                  </a:cubicBezTo>
                  <a:cubicBezTo>
                    <a:pt x="301" y="11557"/>
                    <a:pt x="201" y="11757"/>
                    <a:pt x="167" y="11957"/>
                  </a:cubicBezTo>
                  <a:lnTo>
                    <a:pt x="34" y="12591"/>
                  </a:lnTo>
                  <a:cubicBezTo>
                    <a:pt x="34" y="12758"/>
                    <a:pt x="1" y="12925"/>
                    <a:pt x="1" y="13091"/>
                  </a:cubicBezTo>
                  <a:cubicBezTo>
                    <a:pt x="1" y="13292"/>
                    <a:pt x="1" y="13458"/>
                    <a:pt x="34" y="13625"/>
                  </a:cubicBezTo>
                  <a:cubicBezTo>
                    <a:pt x="154" y="14377"/>
                    <a:pt x="545" y="15155"/>
                    <a:pt x="1281" y="15155"/>
                  </a:cubicBezTo>
                  <a:cubicBezTo>
                    <a:pt x="1361" y="15155"/>
                    <a:pt x="1446" y="15146"/>
                    <a:pt x="1535" y="15126"/>
                  </a:cubicBezTo>
                  <a:cubicBezTo>
                    <a:pt x="2002" y="14993"/>
                    <a:pt x="2402" y="14659"/>
                    <a:pt x="2836" y="14326"/>
                  </a:cubicBezTo>
                  <a:cubicBezTo>
                    <a:pt x="4070" y="13325"/>
                    <a:pt x="5371" y="12458"/>
                    <a:pt x="6805" y="11790"/>
                  </a:cubicBezTo>
                  <a:cubicBezTo>
                    <a:pt x="7206" y="11557"/>
                    <a:pt x="7673" y="11323"/>
                    <a:pt x="8173" y="11123"/>
                  </a:cubicBezTo>
                  <a:cubicBezTo>
                    <a:pt x="8307" y="11090"/>
                    <a:pt x="8373" y="11023"/>
                    <a:pt x="8507" y="10990"/>
                  </a:cubicBezTo>
                  <a:cubicBezTo>
                    <a:pt x="8573" y="10957"/>
                    <a:pt x="8640" y="10923"/>
                    <a:pt x="8707" y="10923"/>
                  </a:cubicBezTo>
                  <a:lnTo>
                    <a:pt x="8740" y="10923"/>
                  </a:lnTo>
                  <a:cubicBezTo>
                    <a:pt x="9874" y="10623"/>
                    <a:pt x="11008" y="10656"/>
                    <a:pt x="12143" y="10623"/>
                  </a:cubicBezTo>
                  <a:lnTo>
                    <a:pt x="12710" y="10623"/>
                  </a:lnTo>
                  <a:cubicBezTo>
                    <a:pt x="12810" y="10623"/>
                    <a:pt x="12943" y="10590"/>
                    <a:pt x="13010" y="10590"/>
                  </a:cubicBezTo>
                  <a:cubicBezTo>
                    <a:pt x="13143" y="10590"/>
                    <a:pt x="13277" y="10590"/>
                    <a:pt x="13444" y="10556"/>
                  </a:cubicBezTo>
                  <a:cubicBezTo>
                    <a:pt x="14544" y="10323"/>
                    <a:pt x="15812" y="9889"/>
                    <a:pt x="15512" y="8655"/>
                  </a:cubicBezTo>
                  <a:cubicBezTo>
                    <a:pt x="15478" y="8588"/>
                    <a:pt x="15478" y="8555"/>
                    <a:pt x="15412" y="8488"/>
                  </a:cubicBezTo>
                  <a:cubicBezTo>
                    <a:pt x="15212" y="7888"/>
                    <a:pt x="14845" y="7287"/>
                    <a:pt x="14678" y="6620"/>
                  </a:cubicBezTo>
                  <a:cubicBezTo>
                    <a:pt x="14411" y="5619"/>
                    <a:pt x="14411" y="4619"/>
                    <a:pt x="14478" y="3585"/>
                  </a:cubicBezTo>
                  <a:cubicBezTo>
                    <a:pt x="14511" y="2917"/>
                    <a:pt x="15045" y="2250"/>
                    <a:pt x="14644" y="1617"/>
                  </a:cubicBezTo>
                  <a:cubicBezTo>
                    <a:pt x="14225" y="994"/>
                    <a:pt x="13531" y="788"/>
                    <a:pt x="12738" y="788"/>
                  </a:cubicBezTo>
                  <a:cubicBezTo>
                    <a:pt x="11324" y="788"/>
                    <a:pt x="9600" y="1443"/>
                    <a:pt x="8573" y="1550"/>
                  </a:cubicBezTo>
                  <a:cubicBezTo>
                    <a:pt x="8519" y="1554"/>
                    <a:pt x="8466" y="1556"/>
                    <a:pt x="8414" y="1556"/>
                  </a:cubicBezTo>
                  <a:cubicBezTo>
                    <a:pt x="7661" y="1556"/>
                    <a:pt x="7091" y="1126"/>
                    <a:pt x="6405" y="783"/>
                  </a:cubicBezTo>
                  <a:cubicBezTo>
                    <a:pt x="5977" y="526"/>
                    <a:pt x="5353" y="0"/>
                    <a:pt x="4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34"/>
            <p:cNvSpPr/>
            <p:nvPr/>
          </p:nvSpPr>
          <p:spPr>
            <a:xfrm>
              <a:off x="5726650" y="1395825"/>
              <a:ext cx="270875" cy="100425"/>
            </a:xfrm>
            <a:custGeom>
              <a:avLst/>
              <a:gdLst/>
              <a:ahLst/>
              <a:cxnLst/>
              <a:rect l="l" t="t" r="r" b="b"/>
              <a:pathLst>
                <a:path w="10835" h="4017" extrusionOk="0">
                  <a:moveTo>
                    <a:pt x="8630" y="0"/>
                  </a:moveTo>
                  <a:cubicBezTo>
                    <a:pt x="6033" y="0"/>
                    <a:pt x="1908" y="779"/>
                    <a:pt x="772" y="2227"/>
                  </a:cubicBezTo>
                  <a:cubicBezTo>
                    <a:pt x="1" y="2936"/>
                    <a:pt x="656" y="4017"/>
                    <a:pt x="1498" y="4017"/>
                  </a:cubicBezTo>
                  <a:cubicBezTo>
                    <a:pt x="1566" y="4017"/>
                    <a:pt x="1636" y="4010"/>
                    <a:pt x="1706" y="3995"/>
                  </a:cubicBezTo>
                  <a:cubicBezTo>
                    <a:pt x="2874" y="3661"/>
                    <a:pt x="3874" y="2260"/>
                    <a:pt x="5109" y="1760"/>
                  </a:cubicBezTo>
                  <a:cubicBezTo>
                    <a:pt x="7544" y="592"/>
                    <a:pt x="10779" y="1326"/>
                    <a:pt x="10813" y="592"/>
                  </a:cubicBezTo>
                  <a:cubicBezTo>
                    <a:pt x="10835" y="193"/>
                    <a:pt x="9922" y="0"/>
                    <a:pt x="86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34"/>
            <p:cNvSpPr/>
            <p:nvPr/>
          </p:nvSpPr>
          <p:spPr>
            <a:xfrm>
              <a:off x="5575825" y="1300000"/>
              <a:ext cx="218500" cy="378450"/>
            </a:xfrm>
            <a:custGeom>
              <a:avLst/>
              <a:gdLst/>
              <a:ahLst/>
              <a:cxnLst/>
              <a:rect l="l" t="t" r="r" b="b"/>
              <a:pathLst>
                <a:path w="8740" h="15138" extrusionOk="0">
                  <a:moveTo>
                    <a:pt x="4666" y="0"/>
                  </a:moveTo>
                  <a:cubicBezTo>
                    <a:pt x="4592" y="0"/>
                    <a:pt x="4525" y="8"/>
                    <a:pt x="4470" y="22"/>
                  </a:cubicBezTo>
                  <a:cubicBezTo>
                    <a:pt x="4403" y="22"/>
                    <a:pt x="4370" y="22"/>
                    <a:pt x="4337" y="55"/>
                  </a:cubicBezTo>
                  <a:cubicBezTo>
                    <a:pt x="4270" y="89"/>
                    <a:pt x="4237" y="89"/>
                    <a:pt x="4203" y="156"/>
                  </a:cubicBezTo>
                  <a:lnTo>
                    <a:pt x="4070" y="256"/>
                  </a:lnTo>
                  <a:cubicBezTo>
                    <a:pt x="3903" y="489"/>
                    <a:pt x="3770" y="689"/>
                    <a:pt x="3670" y="923"/>
                  </a:cubicBezTo>
                  <a:cubicBezTo>
                    <a:pt x="3403" y="1390"/>
                    <a:pt x="3303" y="1890"/>
                    <a:pt x="3169" y="2390"/>
                  </a:cubicBezTo>
                  <a:cubicBezTo>
                    <a:pt x="2936" y="3425"/>
                    <a:pt x="2902" y="4525"/>
                    <a:pt x="2736" y="5526"/>
                  </a:cubicBezTo>
                  <a:cubicBezTo>
                    <a:pt x="2736" y="5593"/>
                    <a:pt x="2702" y="5726"/>
                    <a:pt x="2702" y="5826"/>
                  </a:cubicBezTo>
                  <a:lnTo>
                    <a:pt x="2569" y="6427"/>
                  </a:lnTo>
                  <a:cubicBezTo>
                    <a:pt x="2535" y="6593"/>
                    <a:pt x="2502" y="6794"/>
                    <a:pt x="2435" y="6994"/>
                  </a:cubicBezTo>
                  <a:cubicBezTo>
                    <a:pt x="2402" y="7027"/>
                    <a:pt x="2402" y="7027"/>
                    <a:pt x="2402" y="7060"/>
                  </a:cubicBezTo>
                  <a:lnTo>
                    <a:pt x="2402" y="7094"/>
                  </a:lnTo>
                  <a:cubicBezTo>
                    <a:pt x="2369" y="7227"/>
                    <a:pt x="2369" y="7327"/>
                    <a:pt x="2335" y="7394"/>
                  </a:cubicBezTo>
                  <a:cubicBezTo>
                    <a:pt x="2269" y="7527"/>
                    <a:pt x="2235" y="7594"/>
                    <a:pt x="2202" y="7728"/>
                  </a:cubicBezTo>
                  <a:cubicBezTo>
                    <a:pt x="2168" y="7828"/>
                    <a:pt x="2102" y="7928"/>
                    <a:pt x="2068" y="8028"/>
                  </a:cubicBezTo>
                  <a:cubicBezTo>
                    <a:pt x="2068" y="8061"/>
                    <a:pt x="2035" y="8161"/>
                    <a:pt x="2002" y="8228"/>
                  </a:cubicBezTo>
                  <a:cubicBezTo>
                    <a:pt x="1935" y="8361"/>
                    <a:pt x="1902" y="8495"/>
                    <a:pt x="1835" y="8595"/>
                  </a:cubicBezTo>
                  <a:cubicBezTo>
                    <a:pt x="1735" y="8695"/>
                    <a:pt x="1701" y="8762"/>
                    <a:pt x="1668" y="8862"/>
                  </a:cubicBezTo>
                  <a:cubicBezTo>
                    <a:pt x="1668" y="8895"/>
                    <a:pt x="1601" y="8895"/>
                    <a:pt x="1601" y="8928"/>
                  </a:cubicBezTo>
                  <a:cubicBezTo>
                    <a:pt x="1568" y="8995"/>
                    <a:pt x="1535" y="9062"/>
                    <a:pt x="1501" y="9095"/>
                  </a:cubicBezTo>
                  <a:cubicBezTo>
                    <a:pt x="1435" y="9195"/>
                    <a:pt x="1368" y="9329"/>
                    <a:pt x="1268" y="9395"/>
                  </a:cubicBezTo>
                  <a:cubicBezTo>
                    <a:pt x="934" y="10029"/>
                    <a:pt x="601" y="10663"/>
                    <a:pt x="367" y="11330"/>
                  </a:cubicBezTo>
                  <a:cubicBezTo>
                    <a:pt x="267" y="11530"/>
                    <a:pt x="200" y="11730"/>
                    <a:pt x="167" y="11931"/>
                  </a:cubicBezTo>
                  <a:lnTo>
                    <a:pt x="34" y="12564"/>
                  </a:lnTo>
                  <a:cubicBezTo>
                    <a:pt x="34" y="12731"/>
                    <a:pt x="0" y="12898"/>
                    <a:pt x="0" y="13065"/>
                  </a:cubicBezTo>
                  <a:cubicBezTo>
                    <a:pt x="0" y="13265"/>
                    <a:pt x="0" y="13432"/>
                    <a:pt x="34" y="13598"/>
                  </a:cubicBezTo>
                  <a:cubicBezTo>
                    <a:pt x="152" y="14341"/>
                    <a:pt x="510" y="15137"/>
                    <a:pt x="1246" y="15137"/>
                  </a:cubicBezTo>
                  <a:cubicBezTo>
                    <a:pt x="1337" y="15137"/>
                    <a:pt x="1433" y="15125"/>
                    <a:pt x="1535" y="15100"/>
                  </a:cubicBezTo>
                  <a:cubicBezTo>
                    <a:pt x="2002" y="14966"/>
                    <a:pt x="2402" y="14666"/>
                    <a:pt x="2836" y="14299"/>
                  </a:cubicBezTo>
                  <a:cubicBezTo>
                    <a:pt x="4070" y="13298"/>
                    <a:pt x="5371" y="12431"/>
                    <a:pt x="6772" y="11764"/>
                  </a:cubicBezTo>
                  <a:cubicBezTo>
                    <a:pt x="7205" y="11530"/>
                    <a:pt x="7672" y="11330"/>
                    <a:pt x="8173" y="11097"/>
                  </a:cubicBezTo>
                  <a:cubicBezTo>
                    <a:pt x="8306" y="11063"/>
                    <a:pt x="8373" y="11030"/>
                    <a:pt x="8506" y="10963"/>
                  </a:cubicBezTo>
                  <a:cubicBezTo>
                    <a:pt x="8573" y="10930"/>
                    <a:pt x="8673" y="10930"/>
                    <a:pt x="8740" y="10897"/>
                  </a:cubicBezTo>
                  <a:cubicBezTo>
                    <a:pt x="8706" y="9896"/>
                    <a:pt x="8540" y="8928"/>
                    <a:pt x="8173" y="8095"/>
                  </a:cubicBezTo>
                  <a:cubicBezTo>
                    <a:pt x="8039" y="7828"/>
                    <a:pt x="7873" y="7527"/>
                    <a:pt x="7706" y="7227"/>
                  </a:cubicBezTo>
                  <a:cubicBezTo>
                    <a:pt x="7239" y="6393"/>
                    <a:pt x="6638" y="5593"/>
                    <a:pt x="6038" y="4826"/>
                  </a:cubicBezTo>
                  <a:cubicBezTo>
                    <a:pt x="5304" y="3725"/>
                    <a:pt x="4570" y="2524"/>
                    <a:pt x="4537" y="1223"/>
                  </a:cubicBezTo>
                  <a:cubicBezTo>
                    <a:pt x="4503" y="889"/>
                    <a:pt x="4537" y="489"/>
                    <a:pt x="4837" y="256"/>
                  </a:cubicBezTo>
                  <a:cubicBezTo>
                    <a:pt x="4904" y="189"/>
                    <a:pt x="5004" y="122"/>
                    <a:pt x="5137" y="89"/>
                  </a:cubicBezTo>
                  <a:cubicBezTo>
                    <a:pt x="5071" y="89"/>
                    <a:pt x="5037" y="55"/>
                    <a:pt x="5004" y="55"/>
                  </a:cubicBezTo>
                  <a:cubicBezTo>
                    <a:pt x="4887" y="16"/>
                    <a:pt x="4769" y="0"/>
                    <a:pt x="46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34"/>
            <p:cNvSpPr/>
            <p:nvPr/>
          </p:nvSpPr>
          <p:spPr>
            <a:xfrm>
              <a:off x="5575825" y="1473275"/>
              <a:ext cx="396125" cy="204125"/>
            </a:xfrm>
            <a:custGeom>
              <a:avLst/>
              <a:gdLst/>
              <a:ahLst/>
              <a:cxnLst/>
              <a:rect l="l" t="t" r="r" b="b"/>
              <a:pathLst>
                <a:path w="15845" h="8165" extrusionOk="0">
                  <a:moveTo>
                    <a:pt x="4672" y="1"/>
                  </a:moveTo>
                  <a:cubicBezTo>
                    <a:pt x="3917" y="1"/>
                    <a:pt x="3160" y="44"/>
                    <a:pt x="2402" y="129"/>
                  </a:cubicBezTo>
                  <a:cubicBezTo>
                    <a:pt x="2335" y="163"/>
                    <a:pt x="2068" y="1063"/>
                    <a:pt x="2035" y="1130"/>
                  </a:cubicBezTo>
                  <a:cubicBezTo>
                    <a:pt x="1868" y="1631"/>
                    <a:pt x="1601" y="1997"/>
                    <a:pt x="1335" y="2431"/>
                  </a:cubicBezTo>
                  <a:cubicBezTo>
                    <a:pt x="1335" y="2464"/>
                    <a:pt x="1268" y="2464"/>
                    <a:pt x="1268" y="2498"/>
                  </a:cubicBezTo>
                  <a:cubicBezTo>
                    <a:pt x="567" y="3599"/>
                    <a:pt x="0" y="4833"/>
                    <a:pt x="0" y="6100"/>
                  </a:cubicBezTo>
                  <a:cubicBezTo>
                    <a:pt x="0" y="6301"/>
                    <a:pt x="0" y="6467"/>
                    <a:pt x="34" y="6634"/>
                  </a:cubicBezTo>
                  <a:cubicBezTo>
                    <a:pt x="154" y="7386"/>
                    <a:pt x="518" y="8164"/>
                    <a:pt x="1272" y="8164"/>
                  </a:cubicBezTo>
                  <a:cubicBezTo>
                    <a:pt x="1355" y="8164"/>
                    <a:pt x="1442" y="8155"/>
                    <a:pt x="1535" y="8135"/>
                  </a:cubicBezTo>
                  <a:cubicBezTo>
                    <a:pt x="2002" y="8002"/>
                    <a:pt x="2402" y="7668"/>
                    <a:pt x="2836" y="7335"/>
                  </a:cubicBezTo>
                  <a:cubicBezTo>
                    <a:pt x="4070" y="6334"/>
                    <a:pt x="5371" y="5467"/>
                    <a:pt x="6772" y="4799"/>
                  </a:cubicBezTo>
                  <a:cubicBezTo>
                    <a:pt x="7472" y="4466"/>
                    <a:pt x="8173" y="4232"/>
                    <a:pt x="8907" y="3999"/>
                  </a:cubicBezTo>
                  <a:cubicBezTo>
                    <a:pt x="10041" y="3732"/>
                    <a:pt x="11075" y="3732"/>
                    <a:pt x="12209" y="3632"/>
                  </a:cubicBezTo>
                  <a:lnTo>
                    <a:pt x="12709" y="3632"/>
                  </a:lnTo>
                  <a:cubicBezTo>
                    <a:pt x="12809" y="3632"/>
                    <a:pt x="12876" y="3599"/>
                    <a:pt x="13010" y="3599"/>
                  </a:cubicBezTo>
                  <a:cubicBezTo>
                    <a:pt x="13143" y="3599"/>
                    <a:pt x="13243" y="3599"/>
                    <a:pt x="13410" y="3565"/>
                  </a:cubicBezTo>
                  <a:cubicBezTo>
                    <a:pt x="14544" y="3332"/>
                    <a:pt x="15845" y="2898"/>
                    <a:pt x="15511" y="1664"/>
                  </a:cubicBezTo>
                  <a:cubicBezTo>
                    <a:pt x="15511" y="1597"/>
                    <a:pt x="15511" y="1497"/>
                    <a:pt x="15445" y="1464"/>
                  </a:cubicBezTo>
                  <a:cubicBezTo>
                    <a:pt x="15345" y="1731"/>
                    <a:pt x="15111" y="1964"/>
                    <a:pt x="14844" y="2098"/>
                  </a:cubicBezTo>
                  <a:cubicBezTo>
                    <a:pt x="14668" y="2185"/>
                    <a:pt x="14484" y="2222"/>
                    <a:pt x="14296" y="2222"/>
                  </a:cubicBezTo>
                  <a:cubicBezTo>
                    <a:pt x="13842" y="2222"/>
                    <a:pt x="13367" y="2010"/>
                    <a:pt x="12943" y="1797"/>
                  </a:cubicBezTo>
                  <a:cubicBezTo>
                    <a:pt x="11275" y="997"/>
                    <a:pt x="9507" y="463"/>
                    <a:pt x="7672" y="230"/>
                  </a:cubicBezTo>
                  <a:cubicBezTo>
                    <a:pt x="6681" y="77"/>
                    <a:pt x="5679" y="1"/>
                    <a:pt x="4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34"/>
            <p:cNvSpPr/>
            <p:nvPr/>
          </p:nvSpPr>
          <p:spPr>
            <a:xfrm>
              <a:off x="4892825" y="896250"/>
              <a:ext cx="427825" cy="521825"/>
            </a:xfrm>
            <a:custGeom>
              <a:avLst/>
              <a:gdLst/>
              <a:ahLst/>
              <a:cxnLst/>
              <a:rect l="l" t="t" r="r" b="b"/>
              <a:pathLst>
                <a:path w="17113" h="20873" extrusionOk="0">
                  <a:moveTo>
                    <a:pt x="4570" y="1"/>
                  </a:moveTo>
                  <a:cubicBezTo>
                    <a:pt x="3968" y="1"/>
                    <a:pt x="3426" y="193"/>
                    <a:pt x="3003" y="694"/>
                  </a:cubicBezTo>
                  <a:cubicBezTo>
                    <a:pt x="2369" y="1395"/>
                    <a:pt x="2869" y="2329"/>
                    <a:pt x="2736" y="3196"/>
                  </a:cubicBezTo>
                  <a:cubicBezTo>
                    <a:pt x="2569" y="4530"/>
                    <a:pt x="2336" y="5731"/>
                    <a:pt x="1835" y="6932"/>
                  </a:cubicBezTo>
                  <a:cubicBezTo>
                    <a:pt x="1502" y="7733"/>
                    <a:pt x="968" y="8400"/>
                    <a:pt x="568" y="9167"/>
                  </a:cubicBezTo>
                  <a:cubicBezTo>
                    <a:pt x="668" y="9234"/>
                    <a:pt x="635" y="9334"/>
                    <a:pt x="601" y="9367"/>
                  </a:cubicBezTo>
                  <a:cubicBezTo>
                    <a:pt x="1" y="10802"/>
                    <a:pt x="1302" y="11702"/>
                    <a:pt x="2536" y="12203"/>
                  </a:cubicBezTo>
                  <a:cubicBezTo>
                    <a:pt x="2703" y="12303"/>
                    <a:pt x="2869" y="12336"/>
                    <a:pt x="3003" y="12369"/>
                  </a:cubicBezTo>
                  <a:cubicBezTo>
                    <a:pt x="3136" y="12403"/>
                    <a:pt x="3203" y="12469"/>
                    <a:pt x="3336" y="12503"/>
                  </a:cubicBezTo>
                  <a:cubicBezTo>
                    <a:pt x="3470" y="12536"/>
                    <a:pt x="3537" y="12536"/>
                    <a:pt x="3637" y="12570"/>
                  </a:cubicBezTo>
                  <a:cubicBezTo>
                    <a:pt x="3703" y="12636"/>
                    <a:pt x="3803" y="12636"/>
                    <a:pt x="3870" y="12670"/>
                  </a:cubicBezTo>
                  <a:cubicBezTo>
                    <a:pt x="3937" y="12670"/>
                    <a:pt x="3970" y="12670"/>
                    <a:pt x="3970" y="12703"/>
                  </a:cubicBezTo>
                  <a:cubicBezTo>
                    <a:pt x="5271" y="13037"/>
                    <a:pt x="6505" y="13203"/>
                    <a:pt x="7673" y="13837"/>
                  </a:cubicBezTo>
                  <a:lnTo>
                    <a:pt x="7706" y="13837"/>
                  </a:lnTo>
                  <a:cubicBezTo>
                    <a:pt x="7806" y="13870"/>
                    <a:pt x="7873" y="13904"/>
                    <a:pt x="7940" y="13971"/>
                  </a:cubicBezTo>
                  <a:cubicBezTo>
                    <a:pt x="8040" y="14037"/>
                    <a:pt x="8140" y="14071"/>
                    <a:pt x="8273" y="14171"/>
                  </a:cubicBezTo>
                  <a:cubicBezTo>
                    <a:pt x="8774" y="14504"/>
                    <a:pt x="9207" y="14905"/>
                    <a:pt x="9674" y="15338"/>
                  </a:cubicBezTo>
                  <a:cubicBezTo>
                    <a:pt x="11142" y="16506"/>
                    <a:pt x="12376" y="17907"/>
                    <a:pt x="13610" y="19474"/>
                  </a:cubicBezTo>
                  <a:cubicBezTo>
                    <a:pt x="13977" y="19975"/>
                    <a:pt x="14378" y="20509"/>
                    <a:pt x="14878" y="20742"/>
                  </a:cubicBezTo>
                  <a:cubicBezTo>
                    <a:pt x="15058" y="20832"/>
                    <a:pt x="15229" y="20872"/>
                    <a:pt x="15390" y="20872"/>
                  </a:cubicBezTo>
                  <a:cubicBezTo>
                    <a:pt x="16127" y="20872"/>
                    <a:pt x="16661" y="20029"/>
                    <a:pt x="16879" y="19208"/>
                  </a:cubicBezTo>
                  <a:cubicBezTo>
                    <a:pt x="16980" y="19007"/>
                    <a:pt x="17013" y="18774"/>
                    <a:pt x="17046" y="18540"/>
                  </a:cubicBezTo>
                  <a:lnTo>
                    <a:pt x="17046" y="18507"/>
                  </a:lnTo>
                  <a:cubicBezTo>
                    <a:pt x="17113" y="18307"/>
                    <a:pt x="17113" y="18073"/>
                    <a:pt x="17113" y="17873"/>
                  </a:cubicBezTo>
                  <a:cubicBezTo>
                    <a:pt x="17113" y="17573"/>
                    <a:pt x="17113" y="17340"/>
                    <a:pt x="17046" y="17039"/>
                  </a:cubicBezTo>
                  <a:cubicBezTo>
                    <a:pt x="17013" y="16739"/>
                    <a:pt x="17013" y="16506"/>
                    <a:pt x="16980" y="16239"/>
                  </a:cubicBezTo>
                  <a:cubicBezTo>
                    <a:pt x="16846" y="15372"/>
                    <a:pt x="16613" y="14504"/>
                    <a:pt x="16346" y="13637"/>
                  </a:cubicBezTo>
                  <a:lnTo>
                    <a:pt x="16346" y="13570"/>
                  </a:lnTo>
                  <a:cubicBezTo>
                    <a:pt x="16279" y="13470"/>
                    <a:pt x="16212" y="13303"/>
                    <a:pt x="16179" y="13170"/>
                  </a:cubicBezTo>
                  <a:cubicBezTo>
                    <a:pt x="16146" y="13070"/>
                    <a:pt x="16112" y="13003"/>
                    <a:pt x="16112" y="12903"/>
                  </a:cubicBezTo>
                  <a:cubicBezTo>
                    <a:pt x="16112" y="12870"/>
                    <a:pt x="16046" y="12870"/>
                    <a:pt x="16046" y="12836"/>
                  </a:cubicBezTo>
                  <a:lnTo>
                    <a:pt x="15945" y="12469"/>
                  </a:lnTo>
                  <a:lnTo>
                    <a:pt x="15812" y="11969"/>
                  </a:lnTo>
                  <a:cubicBezTo>
                    <a:pt x="15779" y="11869"/>
                    <a:pt x="15779" y="11736"/>
                    <a:pt x="15779" y="11669"/>
                  </a:cubicBezTo>
                  <a:cubicBezTo>
                    <a:pt x="15712" y="11535"/>
                    <a:pt x="15712" y="11402"/>
                    <a:pt x="15679" y="11269"/>
                  </a:cubicBezTo>
                  <a:cubicBezTo>
                    <a:pt x="15679" y="11169"/>
                    <a:pt x="15645" y="11002"/>
                    <a:pt x="15645" y="10868"/>
                  </a:cubicBezTo>
                  <a:cubicBezTo>
                    <a:pt x="15645" y="10735"/>
                    <a:pt x="15612" y="10635"/>
                    <a:pt x="15612" y="10501"/>
                  </a:cubicBezTo>
                  <a:lnTo>
                    <a:pt x="15612" y="10435"/>
                  </a:lnTo>
                  <a:lnTo>
                    <a:pt x="15612" y="10335"/>
                  </a:lnTo>
                  <a:cubicBezTo>
                    <a:pt x="15612" y="10068"/>
                    <a:pt x="15545" y="9868"/>
                    <a:pt x="15545" y="9601"/>
                  </a:cubicBezTo>
                  <a:lnTo>
                    <a:pt x="15545" y="8767"/>
                  </a:lnTo>
                  <a:lnTo>
                    <a:pt x="15545" y="8400"/>
                  </a:lnTo>
                  <a:cubicBezTo>
                    <a:pt x="15612" y="7099"/>
                    <a:pt x="15745" y="5698"/>
                    <a:pt x="15745" y="4364"/>
                  </a:cubicBezTo>
                  <a:cubicBezTo>
                    <a:pt x="15745" y="3696"/>
                    <a:pt x="15679" y="3029"/>
                    <a:pt x="15512" y="2396"/>
                  </a:cubicBezTo>
                  <a:cubicBezTo>
                    <a:pt x="15412" y="2062"/>
                    <a:pt x="15345" y="1728"/>
                    <a:pt x="15178" y="1495"/>
                  </a:cubicBezTo>
                  <a:cubicBezTo>
                    <a:pt x="15145" y="1428"/>
                    <a:pt x="15078" y="1361"/>
                    <a:pt x="15045" y="1328"/>
                  </a:cubicBezTo>
                  <a:lnTo>
                    <a:pt x="14911" y="1195"/>
                  </a:lnTo>
                  <a:lnTo>
                    <a:pt x="14811" y="1061"/>
                  </a:lnTo>
                  <a:cubicBezTo>
                    <a:pt x="14648" y="972"/>
                    <a:pt x="14472" y="936"/>
                    <a:pt x="14289" y="936"/>
                  </a:cubicBezTo>
                  <a:cubicBezTo>
                    <a:pt x="13649" y="936"/>
                    <a:pt x="12929" y="1380"/>
                    <a:pt x="12410" y="1562"/>
                  </a:cubicBezTo>
                  <a:cubicBezTo>
                    <a:pt x="11751" y="1815"/>
                    <a:pt x="11132" y="2087"/>
                    <a:pt x="10463" y="2087"/>
                  </a:cubicBezTo>
                  <a:cubicBezTo>
                    <a:pt x="10250" y="2087"/>
                    <a:pt x="10033" y="2060"/>
                    <a:pt x="9808" y="1995"/>
                  </a:cubicBezTo>
                  <a:cubicBezTo>
                    <a:pt x="8498" y="1575"/>
                    <a:pt x="6290" y="1"/>
                    <a:pt x="45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34"/>
            <p:cNvSpPr/>
            <p:nvPr/>
          </p:nvSpPr>
          <p:spPr>
            <a:xfrm>
              <a:off x="4892825" y="981825"/>
              <a:ext cx="291875" cy="172400"/>
            </a:xfrm>
            <a:custGeom>
              <a:avLst/>
              <a:gdLst/>
              <a:ahLst/>
              <a:cxnLst/>
              <a:rect l="l" t="t" r="r" b="b"/>
              <a:pathLst>
                <a:path w="11675" h="6896" extrusionOk="0">
                  <a:moveTo>
                    <a:pt x="1114" y="1"/>
                  </a:moveTo>
                  <a:cubicBezTo>
                    <a:pt x="503" y="1"/>
                    <a:pt x="121" y="137"/>
                    <a:pt x="101" y="440"/>
                  </a:cubicBezTo>
                  <a:cubicBezTo>
                    <a:pt x="1" y="1341"/>
                    <a:pt x="3770" y="1174"/>
                    <a:pt x="6305" y="3242"/>
                  </a:cubicBezTo>
                  <a:cubicBezTo>
                    <a:pt x="7539" y="4110"/>
                    <a:pt x="8373" y="6111"/>
                    <a:pt x="9641" y="6812"/>
                  </a:cubicBezTo>
                  <a:cubicBezTo>
                    <a:pt x="9769" y="6869"/>
                    <a:pt x="9901" y="6895"/>
                    <a:pt x="10031" y="6895"/>
                  </a:cubicBezTo>
                  <a:cubicBezTo>
                    <a:pt x="10884" y="6895"/>
                    <a:pt x="11674" y="5761"/>
                    <a:pt x="11009" y="4777"/>
                  </a:cubicBezTo>
                  <a:cubicBezTo>
                    <a:pt x="9884" y="2260"/>
                    <a:pt x="3602" y="1"/>
                    <a:pt x="11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34"/>
            <p:cNvSpPr/>
            <p:nvPr/>
          </p:nvSpPr>
          <p:spPr>
            <a:xfrm>
              <a:off x="5087125" y="919125"/>
              <a:ext cx="235200" cy="498100"/>
            </a:xfrm>
            <a:custGeom>
              <a:avLst/>
              <a:gdLst/>
              <a:ahLst/>
              <a:cxnLst/>
              <a:rect l="l" t="t" r="r" b="b"/>
              <a:pathLst>
                <a:path w="9408" h="19924" extrusionOk="0">
                  <a:moveTo>
                    <a:pt x="6660" y="0"/>
                  </a:moveTo>
                  <a:cubicBezTo>
                    <a:pt x="6602" y="0"/>
                    <a:pt x="6539" y="5"/>
                    <a:pt x="6472" y="13"/>
                  </a:cubicBezTo>
                  <a:cubicBezTo>
                    <a:pt x="6439" y="13"/>
                    <a:pt x="6406" y="80"/>
                    <a:pt x="6372" y="80"/>
                  </a:cubicBezTo>
                  <a:cubicBezTo>
                    <a:pt x="6472" y="113"/>
                    <a:pt x="6572" y="180"/>
                    <a:pt x="6639" y="313"/>
                  </a:cubicBezTo>
                  <a:cubicBezTo>
                    <a:pt x="6906" y="647"/>
                    <a:pt x="6906" y="1147"/>
                    <a:pt x="6772" y="1581"/>
                  </a:cubicBezTo>
                  <a:cubicBezTo>
                    <a:pt x="6439" y="3182"/>
                    <a:pt x="5405" y="4583"/>
                    <a:pt x="4304" y="5750"/>
                  </a:cubicBezTo>
                  <a:cubicBezTo>
                    <a:pt x="3537" y="6618"/>
                    <a:pt x="2636" y="7452"/>
                    <a:pt x="1902" y="8419"/>
                  </a:cubicBezTo>
                  <a:cubicBezTo>
                    <a:pt x="1635" y="8752"/>
                    <a:pt x="1435" y="9086"/>
                    <a:pt x="1202" y="9420"/>
                  </a:cubicBezTo>
                  <a:cubicBezTo>
                    <a:pt x="668" y="10487"/>
                    <a:pt x="234" y="11655"/>
                    <a:pt x="1" y="12889"/>
                  </a:cubicBezTo>
                  <a:cubicBezTo>
                    <a:pt x="101" y="12922"/>
                    <a:pt x="168" y="12955"/>
                    <a:pt x="234" y="12989"/>
                  </a:cubicBezTo>
                  <a:cubicBezTo>
                    <a:pt x="368" y="13089"/>
                    <a:pt x="435" y="13122"/>
                    <a:pt x="568" y="13222"/>
                  </a:cubicBezTo>
                  <a:cubicBezTo>
                    <a:pt x="1068" y="13556"/>
                    <a:pt x="1535" y="13956"/>
                    <a:pt x="2002" y="14390"/>
                  </a:cubicBezTo>
                  <a:cubicBezTo>
                    <a:pt x="3437" y="15557"/>
                    <a:pt x="4704" y="16958"/>
                    <a:pt x="5905" y="18493"/>
                  </a:cubicBezTo>
                  <a:cubicBezTo>
                    <a:pt x="6272" y="18993"/>
                    <a:pt x="6706" y="19560"/>
                    <a:pt x="7206" y="19794"/>
                  </a:cubicBezTo>
                  <a:cubicBezTo>
                    <a:pt x="7386" y="19883"/>
                    <a:pt x="7556" y="19924"/>
                    <a:pt x="7715" y="19924"/>
                  </a:cubicBezTo>
                  <a:cubicBezTo>
                    <a:pt x="8445" y="19924"/>
                    <a:pt x="8961" y="19080"/>
                    <a:pt x="9208" y="18259"/>
                  </a:cubicBezTo>
                  <a:cubicBezTo>
                    <a:pt x="9274" y="18059"/>
                    <a:pt x="9341" y="17826"/>
                    <a:pt x="9374" y="17592"/>
                  </a:cubicBezTo>
                  <a:lnTo>
                    <a:pt x="9374" y="17559"/>
                  </a:lnTo>
                  <a:cubicBezTo>
                    <a:pt x="9408" y="17325"/>
                    <a:pt x="9408" y="17125"/>
                    <a:pt x="9408" y="16925"/>
                  </a:cubicBezTo>
                  <a:cubicBezTo>
                    <a:pt x="9408" y="16625"/>
                    <a:pt x="9408" y="16391"/>
                    <a:pt x="9374" y="16091"/>
                  </a:cubicBezTo>
                  <a:cubicBezTo>
                    <a:pt x="9341" y="15791"/>
                    <a:pt x="9341" y="15557"/>
                    <a:pt x="9274" y="15290"/>
                  </a:cubicBezTo>
                  <a:cubicBezTo>
                    <a:pt x="9174" y="14423"/>
                    <a:pt x="8907" y="13556"/>
                    <a:pt x="8674" y="12655"/>
                  </a:cubicBezTo>
                  <a:lnTo>
                    <a:pt x="8674" y="12622"/>
                  </a:lnTo>
                  <a:cubicBezTo>
                    <a:pt x="8574" y="12488"/>
                    <a:pt x="8540" y="12322"/>
                    <a:pt x="8507" y="12222"/>
                  </a:cubicBezTo>
                  <a:cubicBezTo>
                    <a:pt x="8440" y="12122"/>
                    <a:pt x="8407" y="12055"/>
                    <a:pt x="8407" y="11955"/>
                  </a:cubicBezTo>
                  <a:cubicBezTo>
                    <a:pt x="8407" y="11921"/>
                    <a:pt x="8374" y="11921"/>
                    <a:pt x="8374" y="11888"/>
                  </a:cubicBezTo>
                  <a:lnTo>
                    <a:pt x="8240" y="11488"/>
                  </a:lnTo>
                  <a:lnTo>
                    <a:pt x="8107" y="10987"/>
                  </a:lnTo>
                  <a:cubicBezTo>
                    <a:pt x="8073" y="10921"/>
                    <a:pt x="8073" y="10787"/>
                    <a:pt x="8073" y="10721"/>
                  </a:cubicBezTo>
                  <a:cubicBezTo>
                    <a:pt x="8040" y="10587"/>
                    <a:pt x="8040" y="10454"/>
                    <a:pt x="8007" y="10320"/>
                  </a:cubicBezTo>
                  <a:cubicBezTo>
                    <a:pt x="8007" y="10220"/>
                    <a:pt x="7940" y="10053"/>
                    <a:pt x="7940" y="9920"/>
                  </a:cubicBezTo>
                  <a:cubicBezTo>
                    <a:pt x="7940" y="9787"/>
                    <a:pt x="7907" y="9653"/>
                    <a:pt x="7907" y="9520"/>
                  </a:cubicBezTo>
                  <a:lnTo>
                    <a:pt x="7907" y="9486"/>
                  </a:lnTo>
                  <a:lnTo>
                    <a:pt x="7907" y="9386"/>
                  </a:lnTo>
                  <a:cubicBezTo>
                    <a:pt x="7907" y="9119"/>
                    <a:pt x="7873" y="8919"/>
                    <a:pt x="7873" y="8652"/>
                  </a:cubicBezTo>
                  <a:lnTo>
                    <a:pt x="7873" y="7818"/>
                  </a:lnTo>
                  <a:lnTo>
                    <a:pt x="7873" y="7452"/>
                  </a:lnTo>
                  <a:cubicBezTo>
                    <a:pt x="7907" y="6151"/>
                    <a:pt x="8073" y="4750"/>
                    <a:pt x="8073" y="3415"/>
                  </a:cubicBezTo>
                  <a:cubicBezTo>
                    <a:pt x="8073" y="2748"/>
                    <a:pt x="7973" y="2081"/>
                    <a:pt x="7807" y="1447"/>
                  </a:cubicBezTo>
                  <a:cubicBezTo>
                    <a:pt x="7740" y="1114"/>
                    <a:pt x="7640" y="780"/>
                    <a:pt x="7473" y="513"/>
                  </a:cubicBezTo>
                  <a:cubicBezTo>
                    <a:pt x="7440" y="480"/>
                    <a:pt x="7406" y="413"/>
                    <a:pt x="7373" y="346"/>
                  </a:cubicBezTo>
                  <a:lnTo>
                    <a:pt x="7239" y="246"/>
                  </a:lnTo>
                  <a:lnTo>
                    <a:pt x="7106" y="113"/>
                  </a:lnTo>
                  <a:cubicBezTo>
                    <a:pt x="6981" y="38"/>
                    <a:pt x="6837" y="0"/>
                    <a:pt x="66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34"/>
            <p:cNvSpPr/>
            <p:nvPr/>
          </p:nvSpPr>
          <p:spPr>
            <a:xfrm>
              <a:off x="4892000" y="1124575"/>
              <a:ext cx="434500" cy="295100"/>
            </a:xfrm>
            <a:custGeom>
              <a:avLst/>
              <a:gdLst/>
              <a:ahLst/>
              <a:cxnLst/>
              <a:rect l="l" t="t" r="r" b="b"/>
              <a:pathLst>
                <a:path w="17380" h="11804" extrusionOk="0">
                  <a:moveTo>
                    <a:pt x="701" y="1"/>
                  </a:moveTo>
                  <a:lnTo>
                    <a:pt x="567" y="234"/>
                  </a:lnTo>
                  <a:cubicBezTo>
                    <a:pt x="0" y="1735"/>
                    <a:pt x="1368" y="2603"/>
                    <a:pt x="2569" y="3070"/>
                  </a:cubicBezTo>
                  <a:cubicBezTo>
                    <a:pt x="2736" y="3170"/>
                    <a:pt x="2902" y="3203"/>
                    <a:pt x="3036" y="3236"/>
                  </a:cubicBezTo>
                  <a:cubicBezTo>
                    <a:pt x="3169" y="3270"/>
                    <a:pt x="3303" y="3336"/>
                    <a:pt x="3369" y="3370"/>
                  </a:cubicBezTo>
                  <a:cubicBezTo>
                    <a:pt x="3503" y="3403"/>
                    <a:pt x="3570" y="3403"/>
                    <a:pt x="3670" y="3437"/>
                  </a:cubicBezTo>
                  <a:cubicBezTo>
                    <a:pt x="3736" y="3503"/>
                    <a:pt x="3836" y="3503"/>
                    <a:pt x="3903" y="3537"/>
                  </a:cubicBezTo>
                  <a:cubicBezTo>
                    <a:pt x="5171" y="3870"/>
                    <a:pt x="6338" y="4170"/>
                    <a:pt x="7539" y="4771"/>
                  </a:cubicBezTo>
                  <a:cubicBezTo>
                    <a:pt x="8340" y="5204"/>
                    <a:pt x="9074" y="5671"/>
                    <a:pt x="9741" y="6239"/>
                  </a:cubicBezTo>
                  <a:cubicBezTo>
                    <a:pt x="11208" y="7406"/>
                    <a:pt x="12476" y="8840"/>
                    <a:pt x="13677" y="10375"/>
                  </a:cubicBezTo>
                  <a:cubicBezTo>
                    <a:pt x="14044" y="10875"/>
                    <a:pt x="14477" y="11409"/>
                    <a:pt x="14978" y="11676"/>
                  </a:cubicBezTo>
                  <a:cubicBezTo>
                    <a:pt x="15154" y="11764"/>
                    <a:pt x="15320" y="11803"/>
                    <a:pt x="15477" y="11803"/>
                  </a:cubicBezTo>
                  <a:cubicBezTo>
                    <a:pt x="16212" y="11803"/>
                    <a:pt x="16732" y="10933"/>
                    <a:pt x="16979" y="10108"/>
                  </a:cubicBezTo>
                  <a:cubicBezTo>
                    <a:pt x="17046" y="9908"/>
                    <a:pt x="17079" y="9708"/>
                    <a:pt x="17146" y="9441"/>
                  </a:cubicBezTo>
                  <a:lnTo>
                    <a:pt x="17146" y="9407"/>
                  </a:lnTo>
                  <a:cubicBezTo>
                    <a:pt x="17379" y="7840"/>
                    <a:pt x="17013" y="6105"/>
                    <a:pt x="16479" y="4604"/>
                  </a:cubicBezTo>
                  <a:cubicBezTo>
                    <a:pt x="16479" y="4571"/>
                    <a:pt x="16412" y="4537"/>
                    <a:pt x="16412" y="4504"/>
                  </a:cubicBezTo>
                  <a:lnTo>
                    <a:pt x="16412" y="4437"/>
                  </a:lnTo>
                  <a:cubicBezTo>
                    <a:pt x="16212" y="3837"/>
                    <a:pt x="16012" y="3336"/>
                    <a:pt x="15878" y="2669"/>
                  </a:cubicBezTo>
                  <a:cubicBezTo>
                    <a:pt x="15845" y="2536"/>
                    <a:pt x="15745" y="1402"/>
                    <a:pt x="15678" y="1335"/>
                  </a:cubicBezTo>
                  <a:cubicBezTo>
                    <a:pt x="13744" y="668"/>
                    <a:pt x="11742" y="334"/>
                    <a:pt x="9707" y="234"/>
                  </a:cubicBezTo>
                  <a:cubicBezTo>
                    <a:pt x="9473" y="227"/>
                    <a:pt x="9239" y="223"/>
                    <a:pt x="9006" y="223"/>
                  </a:cubicBezTo>
                  <a:cubicBezTo>
                    <a:pt x="7112" y="223"/>
                    <a:pt x="5244" y="467"/>
                    <a:pt x="3403" y="1001"/>
                  </a:cubicBezTo>
                  <a:cubicBezTo>
                    <a:pt x="3019" y="1111"/>
                    <a:pt x="2585" y="1221"/>
                    <a:pt x="2173" y="1221"/>
                  </a:cubicBezTo>
                  <a:cubicBezTo>
                    <a:pt x="1832" y="1221"/>
                    <a:pt x="1506" y="1146"/>
                    <a:pt x="1235" y="935"/>
                  </a:cubicBezTo>
                  <a:cubicBezTo>
                    <a:pt x="968" y="735"/>
                    <a:pt x="768" y="368"/>
                    <a:pt x="7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34"/>
            <p:cNvSpPr/>
            <p:nvPr/>
          </p:nvSpPr>
          <p:spPr>
            <a:xfrm>
              <a:off x="4876975" y="1577850"/>
              <a:ext cx="326925" cy="371600"/>
            </a:xfrm>
            <a:custGeom>
              <a:avLst/>
              <a:gdLst/>
              <a:ahLst/>
              <a:cxnLst/>
              <a:rect l="l" t="t" r="r" b="b"/>
              <a:pathLst>
                <a:path w="13077" h="14864" extrusionOk="0">
                  <a:moveTo>
                    <a:pt x="9771" y="1"/>
                  </a:moveTo>
                  <a:cubicBezTo>
                    <a:pt x="9287" y="1"/>
                    <a:pt x="8740" y="531"/>
                    <a:pt x="8340" y="817"/>
                  </a:cubicBezTo>
                  <a:cubicBezTo>
                    <a:pt x="7784" y="1218"/>
                    <a:pt x="7314" y="1591"/>
                    <a:pt x="6665" y="1591"/>
                  </a:cubicBezTo>
                  <a:cubicBezTo>
                    <a:pt x="6613" y="1591"/>
                    <a:pt x="6560" y="1589"/>
                    <a:pt x="6506" y="1584"/>
                  </a:cubicBezTo>
                  <a:cubicBezTo>
                    <a:pt x="5670" y="1500"/>
                    <a:pt x="4338" y="894"/>
                    <a:pt x="3197" y="894"/>
                  </a:cubicBezTo>
                  <a:cubicBezTo>
                    <a:pt x="2515" y="894"/>
                    <a:pt x="1901" y="1110"/>
                    <a:pt x="1502" y="1784"/>
                  </a:cubicBezTo>
                  <a:cubicBezTo>
                    <a:pt x="1135" y="2418"/>
                    <a:pt x="1569" y="3085"/>
                    <a:pt x="1569" y="3719"/>
                  </a:cubicBezTo>
                  <a:cubicBezTo>
                    <a:pt x="1569" y="4753"/>
                    <a:pt x="1469" y="5720"/>
                    <a:pt x="1235" y="6721"/>
                  </a:cubicBezTo>
                  <a:cubicBezTo>
                    <a:pt x="1068" y="7388"/>
                    <a:pt x="735" y="7955"/>
                    <a:pt x="501" y="8589"/>
                  </a:cubicBezTo>
                  <a:cubicBezTo>
                    <a:pt x="401" y="8589"/>
                    <a:pt x="401" y="8656"/>
                    <a:pt x="335" y="8722"/>
                  </a:cubicBezTo>
                  <a:cubicBezTo>
                    <a:pt x="1" y="9923"/>
                    <a:pt x="1068" y="10323"/>
                    <a:pt x="1969" y="10490"/>
                  </a:cubicBezTo>
                  <a:cubicBezTo>
                    <a:pt x="2102" y="10557"/>
                    <a:pt x="2236" y="10557"/>
                    <a:pt x="2336" y="10557"/>
                  </a:cubicBezTo>
                  <a:cubicBezTo>
                    <a:pt x="2436" y="10557"/>
                    <a:pt x="2503" y="10557"/>
                    <a:pt x="2603" y="10590"/>
                  </a:cubicBezTo>
                  <a:lnTo>
                    <a:pt x="3103" y="10590"/>
                  </a:lnTo>
                  <a:cubicBezTo>
                    <a:pt x="4071" y="10624"/>
                    <a:pt x="4971" y="10557"/>
                    <a:pt x="5872" y="10790"/>
                  </a:cubicBezTo>
                  <a:lnTo>
                    <a:pt x="5939" y="10790"/>
                  </a:lnTo>
                  <a:cubicBezTo>
                    <a:pt x="5972" y="10790"/>
                    <a:pt x="6072" y="10824"/>
                    <a:pt x="6105" y="10824"/>
                  </a:cubicBezTo>
                  <a:lnTo>
                    <a:pt x="6339" y="10957"/>
                  </a:lnTo>
                  <a:cubicBezTo>
                    <a:pt x="6706" y="11124"/>
                    <a:pt x="7106" y="11391"/>
                    <a:pt x="7473" y="11624"/>
                  </a:cubicBezTo>
                  <a:cubicBezTo>
                    <a:pt x="8607" y="12258"/>
                    <a:pt x="9641" y="13125"/>
                    <a:pt x="10642" y="14093"/>
                  </a:cubicBezTo>
                  <a:cubicBezTo>
                    <a:pt x="10975" y="14393"/>
                    <a:pt x="11276" y="14760"/>
                    <a:pt x="11676" y="14827"/>
                  </a:cubicBezTo>
                  <a:cubicBezTo>
                    <a:pt x="11758" y="14851"/>
                    <a:pt x="11836" y="14863"/>
                    <a:pt x="11910" y="14863"/>
                  </a:cubicBezTo>
                  <a:cubicBezTo>
                    <a:pt x="12538" y="14863"/>
                    <a:pt x="12921" y="14041"/>
                    <a:pt x="13010" y="13326"/>
                  </a:cubicBezTo>
                  <a:cubicBezTo>
                    <a:pt x="13077" y="13159"/>
                    <a:pt x="13077" y="12992"/>
                    <a:pt x="13077" y="12792"/>
                  </a:cubicBezTo>
                  <a:cubicBezTo>
                    <a:pt x="13077" y="12625"/>
                    <a:pt x="13077" y="12458"/>
                    <a:pt x="13010" y="12291"/>
                  </a:cubicBezTo>
                  <a:cubicBezTo>
                    <a:pt x="13010" y="12091"/>
                    <a:pt x="12977" y="11891"/>
                    <a:pt x="12944" y="11658"/>
                  </a:cubicBezTo>
                  <a:cubicBezTo>
                    <a:pt x="12910" y="11458"/>
                    <a:pt x="12843" y="11257"/>
                    <a:pt x="12810" y="11091"/>
                  </a:cubicBezTo>
                  <a:cubicBezTo>
                    <a:pt x="12643" y="10423"/>
                    <a:pt x="12410" y="9790"/>
                    <a:pt x="12143" y="9223"/>
                  </a:cubicBezTo>
                  <a:cubicBezTo>
                    <a:pt x="12110" y="9123"/>
                    <a:pt x="12010" y="8989"/>
                    <a:pt x="11976" y="8922"/>
                  </a:cubicBezTo>
                  <a:cubicBezTo>
                    <a:pt x="11943" y="8889"/>
                    <a:pt x="11943" y="8789"/>
                    <a:pt x="11909" y="8756"/>
                  </a:cubicBezTo>
                  <a:cubicBezTo>
                    <a:pt x="11909" y="8722"/>
                    <a:pt x="11843" y="8722"/>
                    <a:pt x="11843" y="8722"/>
                  </a:cubicBezTo>
                  <a:lnTo>
                    <a:pt x="11709" y="8455"/>
                  </a:lnTo>
                  <a:cubicBezTo>
                    <a:pt x="11676" y="8322"/>
                    <a:pt x="11643" y="8222"/>
                    <a:pt x="11609" y="8122"/>
                  </a:cubicBezTo>
                  <a:cubicBezTo>
                    <a:pt x="11543" y="8055"/>
                    <a:pt x="11543" y="7955"/>
                    <a:pt x="11509" y="7922"/>
                  </a:cubicBezTo>
                  <a:cubicBezTo>
                    <a:pt x="11476" y="7822"/>
                    <a:pt x="11476" y="7755"/>
                    <a:pt x="11442" y="7621"/>
                  </a:cubicBezTo>
                  <a:cubicBezTo>
                    <a:pt x="11376" y="7555"/>
                    <a:pt x="11376" y="7421"/>
                    <a:pt x="11342" y="7288"/>
                  </a:cubicBezTo>
                  <a:cubicBezTo>
                    <a:pt x="11342" y="7221"/>
                    <a:pt x="11309" y="7121"/>
                    <a:pt x="11309" y="7054"/>
                  </a:cubicBezTo>
                  <a:lnTo>
                    <a:pt x="11309" y="6988"/>
                  </a:lnTo>
                  <a:lnTo>
                    <a:pt x="11309" y="6921"/>
                  </a:lnTo>
                  <a:cubicBezTo>
                    <a:pt x="11276" y="6754"/>
                    <a:pt x="11276" y="6554"/>
                    <a:pt x="11242" y="6387"/>
                  </a:cubicBezTo>
                  <a:cubicBezTo>
                    <a:pt x="11176" y="6154"/>
                    <a:pt x="11176" y="5954"/>
                    <a:pt x="11142" y="5753"/>
                  </a:cubicBezTo>
                  <a:cubicBezTo>
                    <a:pt x="11142" y="5653"/>
                    <a:pt x="11142" y="5553"/>
                    <a:pt x="11109" y="5453"/>
                  </a:cubicBezTo>
                  <a:cubicBezTo>
                    <a:pt x="11009" y="4453"/>
                    <a:pt x="11042" y="3385"/>
                    <a:pt x="10942" y="2384"/>
                  </a:cubicBezTo>
                  <a:cubicBezTo>
                    <a:pt x="10842" y="1884"/>
                    <a:pt x="10775" y="1384"/>
                    <a:pt x="10609" y="917"/>
                  </a:cubicBezTo>
                  <a:cubicBezTo>
                    <a:pt x="10508" y="650"/>
                    <a:pt x="10442" y="450"/>
                    <a:pt x="10308" y="283"/>
                  </a:cubicBezTo>
                  <a:cubicBezTo>
                    <a:pt x="10275" y="250"/>
                    <a:pt x="10275" y="216"/>
                    <a:pt x="10242" y="149"/>
                  </a:cubicBezTo>
                  <a:cubicBezTo>
                    <a:pt x="10175" y="116"/>
                    <a:pt x="10142" y="116"/>
                    <a:pt x="10142" y="83"/>
                  </a:cubicBezTo>
                  <a:cubicBezTo>
                    <a:pt x="10108" y="49"/>
                    <a:pt x="10075" y="49"/>
                    <a:pt x="10008" y="49"/>
                  </a:cubicBezTo>
                  <a:cubicBezTo>
                    <a:pt x="9931" y="16"/>
                    <a:pt x="9852" y="1"/>
                    <a:pt x="97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34"/>
            <p:cNvSpPr/>
            <p:nvPr/>
          </p:nvSpPr>
          <p:spPr>
            <a:xfrm>
              <a:off x="4864475" y="1677350"/>
              <a:ext cx="222850" cy="97025"/>
            </a:xfrm>
            <a:custGeom>
              <a:avLst/>
              <a:gdLst/>
              <a:ahLst/>
              <a:cxnLst/>
              <a:rect l="l" t="t" r="r" b="b"/>
              <a:pathLst>
                <a:path w="8914" h="3881" extrusionOk="0">
                  <a:moveTo>
                    <a:pt x="2075" y="1"/>
                  </a:moveTo>
                  <a:cubicBezTo>
                    <a:pt x="881" y="1"/>
                    <a:pt x="1" y="213"/>
                    <a:pt x="1" y="639"/>
                  </a:cubicBezTo>
                  <a:cubicBezTo>
                    <a:pt x="1" y="1340"/>
                    <a:pt x="2736" y="606"/>
                    <a:pt x="4737" y="1707"/>
                  </a:cubicBezTo>
                  <a:cubicBezTo>
                    <a:pt x="5671" y="2174"/>
                    <a:pt x="6472" y="3575"/>
                    <a:pt x="7406" y="3875"/>
                  </a:cubicBezTo>
                  <a:cubicBezTo>
                    <a:pt x="7435" y="3879"/>
                    <a:pt x="7464" y="3881"/>
                    <a:pt x="7493" y="3881"/>
                  </a:cubicBezTo>
                  <a:cubicBezTo>
                    <a:pt x="8201" y="3881"/>
                    <a:pt x="8914" y="2746"/>
                    <a:pt x="8273" y="2074"/>
                  </a:cubicBezTo>
                  <a:cubicBezTo>
                    <a:pt x="7435" y="698"/>
                    <a:pt x="4240" y="1"/>
                    <a:pt x="20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34"/>
            <p:cNvSpPr/>
            <p:nvPr/>
          </p:nvSpPr>
          <p:spPr>
            <a:xfrm>
              <a:off x="5024600" y="1581075"/>
              <a:ext cx="179300" cy="371500"/>
            </a:xfrm>
            <a:custGeom>
              <a:avLst/>
              <a:gdLst/>
              <a:ahLst/>
              <a:cxnLst/>
              <a:rect l="l" t="t" r="r" b="b"/>
              <a:pathLst>
                <a:path w="7172" h="14860" extrusionOk="0">
                  <a:moveTo>
                    <a:pt x="3970" y="1"/>
                  </a:moveTo>
                  <a:cubicBezTo>
                    <a:pt x="3881" y="1"/>
                    <a:pt x="3775" y="24"/>
                    <a:pt x="3669" y="87"/>
                  </a:cubicBezTo>
                  <a:cubicBezTo>
                    <a:pt x="3603" y="87"/>
                    <a:pt x="3569" y="121"/>
                    <a:pt x="3569" y="121"/>
                  </a:cubicBezTo>
                  <a:lnTo>
                    <a:pt x="3836" y="254"/>
                  </a:lnTo>
                  <a:cubicBezTo>
                    <a:pt x="4036" y="454"/>
                    <a:pt x="4070" y="821"/>
                    <a:pt x="4036" y="1188"/>
                  </a:cubicBezTo>
                  <a:cubicBezTo>
                    <a:pt x="3903" y="2489"/>
                    <a:pt x="3269" y="3690"/>
                    <a:pt x="2602" y="4791"/>
                  </a:cubicBezTo>
                  <a:cubicBezTo>
                    <a:pt x="2102" y="5591"/>
                    <a:pt x="1535" y="6358"/>
                    <a:pt x="1068" y="7259"/>
                  </a:cubicBezTo>
                  <a:cubicBezTo>
                    <a:pt x="901" y="7526"/>
                    <a:pt x="767" y="7826"/>
                    <a:pt x="667" y="8126"/>
                  </a:cubicBezTo>
                  <a:cubicBezTo>
                    <a:pt x="267" y="8827"/>
                    <a:pt x="67" y="9727"/>
                    <a:pt x="0" y="10761"/>
                  </a:cubicBezTo>
                  <a:cubicBezTo>
                    <a:pt x="67" y="10795"/>
                    <a:pt x="100" y="10795"/>
                    <a:pt x="200" y="10828"/>
                  </a:cubicBezTo>
                  <a:lnTo>
                    <a:pt x="434" y="10962"/>
                  </a:lnTo>
                  <a:cubicBezTo>
                    <a:pt x="834" y="11128"/>
                    <a:pt x="1201" y="11362"/>
                    <a:pt x="1568" y="11629"/>
                  </a:cubicBezTo>
                  <a:cubicBezTo>
                    <a:pt x="2702" y="12229"/>
                    <a:pt x="3736" y="13130"/>
                    <a:pt x="4737" y="14097"/>
                  </a:cubicBezTo>
                  <a:cubicBezTo>
                    <a:pt x="5070" y="14364"/>
                    <a:pt x="5371" y="14764"/>
                    <a:pt x="5771" y="14831"/>
                  </a:cubicBezTo>
                  <a:cubicBezTo>
                    <a:pt x="5845" y="14850"/>
                    <a:pt x="5915" y="14859"/>
                    <a:pt x="5983" y="14859"/>
                  </a:cubicBezTo>
                  <a:cubicBezTo>
                    <a:pt x="6624" y="14859"/>
                    <a:pt x="7015" y="14054"/>
                    <a:pt x="7105" y="13330"/>
                  </a:cubicBezTo>
                  <a:cubicBezTo>
                    <a:pt x="7172" y="13163"/>
                    <a:pt x="7172" y="12996"/>
                    <a:pt x="7172" y="12796"/>
                  </a:cubicBezTo>
                  <a:cubicBezTo>
                    <a:pt x="7172" y="12629"/>
                    <a:pt x="7172" y="12463"/>
                    <a:pt x="7105" y="12296"/>
                  </a:cubicBezTo>
                  <a:cubicBezTo>
                    <a:pt x="7105" y="12096"/>
                    <a:pt x="7072" y="11862"/>
                    <a:pt x="7039" y="11662"/>
                  </a:cubicBezTo>
                  <a:cubicBezTo>
                    <a:pt x="7005" y="11462"/>
                    <a:pt x="6938" y="11262"/>
                    <a:pt x="6905" y="11095"/>
                  </a:cubicBezTo>
                  <a:cubicBezTo>
                    <a:pt x="6738" y="10428"/>
                    <a:pt x="6505" y="9794"/>
                    <a:pt x="6238" y="9194"/>
                  </a:cubicBezTo>
                  <a:cubicBezTo>
                    <a:pt x="6205" y="9127"/>
                    <a:pt x="6105" y="8994"/>
                    <a:pt x="6071" y="8927"/>
                  </a:cubicBezTo>
                  <a:cubicBezTo>
                    <a:pt x="6038" y="8860"/>
                    <a:pt x="6038" y="8793"/>
                    <a:pt x="6004" y="8760"/>
                  </a:cubicBezTo>
                  <a:cubicBezTo>
                    <a:pt x="6004" y="8693"/>
                    <a:pt x="5938" y="8693"/>
                    <a:pt x="5938" y="8693"/>
                  </a:cubicBezTo>
                  <a:lnTo>
                    <a:pt x="5838" y="8460"/>
                  </a:lnTo>
                  <a:cubicBezTo>
                    <a:pt x="5771" y="8326"/>
                    <a:pt x="5738" y="8193"/>
                    <a:pt x="5704" y="8126"/>
                  </a:cubicBezTo>
                  <a:cubicBezTo>
                    <a:pt x="5671" y="8026"/>
                    <a:pt x="5671" y="7959"/>
                    <a:pt x="5604" y="7926"/>
                  </a:cubicBezTo>
                  <a:cubicBezTo>
                    <a:pt x="5571" y="7826"/>
                    <a:pt x="5571" y="7759"/>
                    <a:pt x="5537" y="7626"/>
                  </a:cubicBezTo>
                  <a:cubicBezTo>
                    <a:pt x="5504" y="7526"/>
                    <a:pt x="5504" y="7426"/>
                    <a:pt x="5437" y="7292"/>
                  </a:cubicBezTo>
                  <a:cubicBezTo>
                    <a:pt x="5437" y="7192"/>
                    <a:pt x="5404" y="7126"/>
                    <a:pt x="5404" y="7025"/>
                  </a:cubicBezTo>
                  <a:lnTo>
                    <a:pt x="5404" y="6992"/>
                  </a:lnTo>
                  <a:lnTo>
                    <a:pt x="5404" y="6925"/>
                  </a:lnTo>
                  <a:cubicBezTo>
                    <a:pt x="5371" y="6759"/>
                    <a:pt x="5371" y="6525"/>
                    <a:pt x="5337" y="6358"/>
                  </a:cubicBezTo>
                  <a:cubicBezTo>
                    <a:pt x="5271" y="6158"/>
                    <a:pt x="5271" y="5958"/>
                    <a:pt x="5237" y="5758"/>
                  </a:cubicBezTo>
                  <a:cubicBezTo>
                    <a:pt x="5237" y="5658"/>
                    <a:pt x="5237" y="5524"/>
                    <a:pt x="5204" y="5458"/>
                  </a:cubicBezTo>
                  <a:cubicBezTo>
                    <a:pt x="5104" y="4457"/>
                    <a:pt x="5171" y="3356"/>
                    <a:pt x="5037" y="2355"/>
                  </a:cubicBezTo>
                  <a:cubicBezTo>
                    <a:pt x="4937" y="1855"/>
                    <a:pt x="4870" y="1355"/>
                    <a:pt x="4704" y="921"/>
                  </a:cubicBezTo>
                  <a:cubicBezTo>
                    <a:pt x="4603" y="654"/>
                    <a:pt x="4537" y="454"/>
                    <a:pt x="4403" y="287"/>
                  </a:cubicBezTo>
                  <a:cubicBezTo>
                    <a:pt x="4370" y="254"/>
                    <a:pt x="4370" y="187"/>
                    <a:pt x="4337" y="154"/>
                  </a:cubicBezTo>
                  <a:cubicBezTo>
                    <a:pt x="4270" y="121"/>
                    <a:pt x="4237" y="121"/>
                    <a:pt x="4237" y="87"/>
                  </a:cubicBezTo>
                  <a:cubicBezTo>
                    <a:pt x="4203" y="20"/>
                    <a:pt x="4170" y="20"/>
                    <a:pt x="4103" y="20"/>
                  </a:cubicBezTo>
                  <a:cubicBezTo>
                    <a:pt x="4067" y="8"/>
                    <a:pt x="4021" y="1"/>
                    <a:pt x="39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34"/>
            <p:cNvSpPr/>
            <p:nvPr/>
          </p:nvSpPr>
          <p:spPr>
            <a:xfrm>
              <a:off x="4878650" y="1750525"/>
              <a:ext cx="326100" cy="200350"/>
            </a:xfrm>
            <a:custGeom>
              <a:avLst/>
              <a:gdLst/>
              <a:ahLst/>
              <a:cxnLst/>
              <a:rect l="l" t="t" r="r" b="b"/>
              <a:pathLst>
                <a:path w="13044" h="8014" extrusionOk="0">
                  <a:moveTo>
                    <a:pt x="9864" y="0"/>
                  </a:moveTo>
                  <a:cubicBezTo>
                    <a:pt x="8885" y="0"/>
                    <a:pt x="7895" y="112"/>
                    <a:pt x="6906" y="314"/>
                  </a:cubicBezTo>
                  <a:cubicBezTo>
                    <a:pt x="5371" y="581"/>
                    <a:pt x="3870" y="1181"/>
                    <a:pt x="2436" y="1982"/>
                  </a:cubicBezTo>
                  <a:cubicBezTo>
                    <a:pt x="2062" y="2181"/>
                    <a:pt x="1651" y="2400"/>
                    <a:pt x="1258" y="2400"/>
                  </a:cubicBezTo>
                  <a:cubicBezTo>
                    <a:pt x="1125" y="2400"/>
                    <a:pt x="994" y="2375"/>
                    <a:pt x="868" y="2316"/>
                  </a:cubicBezTo>
                  <a:cubicBezTo>
                    <a:pt x="668" y="2182"/>
                    <a:pt x="501" y="1915"/>
                    <a:pt x="401" y="1682"/>
                  </a:cubicBezTo>
                  <a:cubicBezTo>
                    <a:pt x="368" y="1715"/>
                    <a:pt x="368" y="1815"/>
                    <a:pt x="368" y="1882"/>
                  </a:cubicBezTo>
                  <a:cubicBezTo>
                    <a:pt x="1" y="3049"/>
                    <a:pt x="1035" y="3483"/>
                    <a:pt x="1935" y="3650"/>
                  </a:cubicBezTo>
                  <a:cubicBezTo>
                    <a:pt x="2069" y="3683"/>
                    <a:pt x="2202" y="3683"/>
                    <a:pt x="2336" y="3683"/>
                  </a:cubicBezTo>
                  <a:cubicBezTo>
                    <a:pt x="2402" y="3683"/>
                    <a:pt x="2469" y="3683"/>
                    <a:pt x="2569" y="3717"/>
                  </a:cubicBezTo>
                  <a:lnTo>
                    <a:pt x="3003" y="3717"/>
                  </a:lnTo>
                  <a:cubicBezTo>
                    <a:pt x="3903" y="3750"/>
                    <a:pt x="4771" y="3750"/>
                    <a:pt x="5705" y="4050"/>
                  </a:cubicBezTo>
                  <a:cubicBezTo>
                    <a:pt x="6272" y="4217"/>
                    <a:pt x="6872" y="4484"/>
                    <a:pt x="7406" y="4751"/>
                  </a:cubicBezTo>
                  <a:cubicBezTo>
                    <a:pt x="8540" y="5384"/>
                    <a:pt x="9574" y="6252"/>
                    <a:pt x="10575" y="7219"/>
                  </a:cubicBezTo>
                  <a:cubicBezTo>
                    <a:pt x="10908" y="7519"/>
                    <a:pt x="11209" y="7886"/>
                    <a:pt x="11609" y="7986"/>
                  </a:cubicBezTo>
                  <a:cubicBezTo>
                    <a:pt x="11681" y="8005"/>
                    <a:pt x="11749" y="8014"/>
                    <a:pt x="11816" y="8014"/>
                  </a:cubicBezTo>
                  <a:cubicBezTo>
                    <a:pt x="12460" y="8014"/>
                    <a:pt x="12853" y="7181"/>
                    <a:pt x="12943" y="6485"/>
                  </a:cubicBezTo>
                  <a:cubicBezTo>
                    <a:pt x="13010" y="6318"/>
                    <a:pt x="13010" y="6152"/>
                    <a:pt x="13010" y="5918"/>
                  </a:cubicBezTo>
                  <a:cubicBezTo>
                    <a:pt x="13043" y="4684"/>
                    <a:pt x="12610" y="3483"/>
                    <a:pt x="12109" y="2416"/>
                  </a:cubicBezTo>
                  <a:cubicBezTo>
                    <a:pt x="12109" y="2382"/>
                    <a:pt x="12076" y="2382"/>
                    <a:pt x="12076" y="2349"/>
                  </a:cubicBezTo>
                  <a:cubicBezTo>
                    <a:pt x="11876" y="1915"/>
                    <a:pt x="11709" y="1548"/>
                    <a:pt x="11576" y="1081"/>
                  </a:cubicBezTo>
                  <a:cubicBezTo>
                    <a:pt x="11542" y="1015"/>
                    <a:pt x="11375" y="147"/>
                    <a:pt x="11275" y="81"/>
                  </a:cubicBezTo>
                  <a:cubicBezTo>
                    <a:pt x="10808" y="26"/>
                    <a:pt x="10337" y="0"/>
                    <a:pt x="98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34"/>
            <p:cNvSpPr/>
            <p:nvPr/>
          </p:nvSpPr>
          <p:spPr>
            <a:xfrm>
              <a:off x="5415500" y="1860950"/>
              <a:ext cx="558950" cy="630150"/>
            </a:xfrm>
            <a:custGeom>
              <a:avLst/>
              <a:gdLst/>
              <a:ahLst/>
              <a:cxnLst/>
              <a:rect l="l" t="t" r="r" b="b"/>
              <a:pathLst>
                <a:path w="22358" h="25206" extrusionOk="0">
                  <a:moveTo>
                    <a:pt x="22358" y="0"/>
                  </a:moveTo>
                  <a:lnTo>
                    <a:pt x="22358" y="0"/>
                  </a:lnTo>
                  <a:cubicBezTo>
                    <a:pt x="19089" y="1068"/>
                    <a:pt x="15820" y="2302"/>
                    <a:pt x="12618" y="3803"/>
                  </a:cubicBezTo>
                  <a:cubicBezTo>
                    <a:pt x="10750" y="4737"/>
                    <a:pt x="8882" y="5671"/>
                    <a:pt x="7247" y="7005"/>
                  </a:cubicBezTo>
                  <a:cubicBezTo>
                    <a:pt x="4278" y="9474"/>
                    <a:pt x="2410" y="12976"/>
                    <a:pt x="1376" y="16479"/>
                  </a:cubicBezTo>
                  <a:cubicBezTo>
                    <a:pt x="576" y="19147"/>
                    <a:pt x="242" y="21849"/>
                    <a:pt x="42" y="24584"/>
                  </a:cubicBezTo>
                  <a:cubicBezTo>
                    <a:pt x="0" y="24960"/>
                    <a:pt x="298" y="25205"/>
                    <a:pt x="601" y="25205"/>
                  </a:cubicBezTo>
                  <a:cubicBezTo>
                    <a:pt x="781" y="25205"/>
                    <a:pt x="964" y="25118"/>
                    <a:pt x="1076" y="24918"/>
                  </a:cubicBezTo>
                  <a:cubicBezTo>
                    <a:pt x="3545" y="20481"/>
                    <a:pt x="6080" y="16278"/>
                    <a:pt x="9182" y="12142"/>
                  </a:cubicBezTo>
                  <a:cubicBezTo>
                    <a:pt x="12818" y="7339"/>
                    <a:pt x="17121" y="2835"/>
                    <a:pt x="223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34"/>
            <p:cNvSpPr/>
            <p:nvPr/>
          </p:nvSpPr>
          <p:spPr>
            <a:xfrm>
              <a:off x="4846125" y="1958500"/>
              <a:ext cx="582325" cy="527850"/>
            </a:xfrm>
            <a:custGeom>
              <a:avLst/>
              <a:gdLst/>
              <a:ahLst/>
              <a:cxnLst/>
              <a:rect l="l" t="t" r="r" b="b"/>
              <a:pathLst>
                <a:path w="23293" h="21114" extrusionOk="0">
                  <a:moveTo>
                    <a:pt x="1" y="1"/>
                  </a:moveTo>
                  <a:lnTo>
                    <a:pt x="1" y="1"/>
                  </a:lnTo>
                  <a:cubicBezTo>
                    <a:pt x="9874" y="5238"/>
                    <a:pt x="16646" y="11776"/>
                    <a:pt x="22217" y="20849"/>
                  </a:cubicBezTo>
                  <a:cubicBezTo>
                    <a:pt x="22339" y="21033"/>
                    <a:pt x="22520" y="21113"/>
                    <a:pt x="22697" y="21113"/>
                  </a:cubicBezTo>
                  <a:cubicBezTo>
                    <a:pt x="23001" y="21113"/>
                    <a:pt x="23293" y="20875"/>
                    <a:pt x="23251" y="20516"/>
                  </a:cubicBezTo>
                  <a:cubicBezTo>
                    <a:pt x="22083" y="5972"/>
                    <a:pt x="14645" y="390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44" name="Google Shape;2844;p34"/>
          <p:cNvSpPr/>
          <p:nvPr/>
        </p:nvSpPr>
        <p:spPr>
          <a:xfrm rot="818203" flipH="1">
            <a:off x="7847141" y="-605378"/>
            <a:ext cx="3855895" cy="1983543"/>
          </a:xfrm>
          <a:custGeom>
            <a:avLst/>
            <a:gdLst/>
            <a:ahLst/>
            <a:cxnLst/>
            <a:rect l="l" t="t" r="r" b="b"/>
            <a:pathLst>
              <a:path w="49936" h="25688" extrusionOk="0">
                <a:moveTo>
                  <a:pt x="11038" y="1"/>
                </a:moveTo>
                <a:cubicBezTo>
                  <a:pt x="7313" y="1"/>
                  <a:pt x="3603" y="490"/>
                  <a:pt x="0" y="1458"/>
                </a:cubicBezTo>
                <a:lnTo>
                  <a:pt x="96" y="1934"/>
                </a:lnTo>
                <a:cubicBezTo>
                  <a:pt x="679" y="1720"/>
                  <a:pt x="1263" y="1530"/>
                  <a:pt x="1858" y="1387"/>
                </a:cubicBezTo>
                <a:cubicBezTo>
                  <a:pt x="2013" y="1351"/>
                  <a:pt x="2167" y="1315"/>
                  <a:pt x="2322" y="1279"/>
                </a:cubicBezTo>
                <a:cubicBezTo>
                  <a:pt x="3037" y="1125"/>
                  <a:pt x="3763" y="994"/>
                  <a:pt x="4477" y="887"/>
                </a:cubicBezTo>
                <a:cubicBezTo>
                  <a:pt x="4727" y="851"/>
                  <a:pt x="4965" y="827"/>
                  <a:pt x="5204" y="791"/>
                </a:cubicBezTo>
                <a:cubicBezTo>
                  <a:pt x="6239" y="672"/>
                  <a:pt x="7239" y="589"/>
                  <a:pt x="8144" y="541"/>
                </a:cubicBezTo>
                <a:cubicBezTo>
                  <a:pt x="9203" y="485"/>
                  <a:pt x="10109" y="471"/>
                  <a:pt x="10726" y="471"/>
                </a:cubicBezTo>
                <a:cubicBezTo>
                  <a:pt x="11275" y="471"/>
                  <a:pt x="11597" y="482"/>
                  <a:pt x="11597" y="482"/>
                </a:cubicBezTo>
                <a:cubicBezTo>
                  <a:pt x="11264" y="970"/>
                  <a:pt x="10966" y="1482"/>
                  <a:pt x="10704" y="2018"/>
                </a:cubicBezTo>
                <a:lnTo>
                  <a:pt x="10692" y="2030"/>
                </a:lnTo>
                <a:cubicBezTo>
                  <a:pt x="10573" y="2268"/>
                  <a:pt x="10478" y="2506"/>
                  <a:pt x="10395" y="2744"/>
                </a:cubicBezTo>
                <a:cubicBezTo>
                  <a:pt x="10359" y="2839"/>
                  <a:pt x="10335" y="2934"/>
                  <a:pt x="10311" y="3042"/>
                </a:cubicBezTo>
                <a:cubicBezTo>
                  <a:pt x="10276" y="3149"/>
                  <a:pt x="10264" y="3268"/>
                  <a:pt x="10252" y="3387"/>
                </a:cubicBezTo>
                <a:cubicBezTo>
                  <a:pt x="10216" y="3696"/>
                  <a:pt x="10276" y="3958"/>
                  <a:pt x="10478" y="4113"/>
                </a:cubicBezTo>
                <a:cubicBezTo>
                  <a:pt x="11383" y="4875"/>
                  <a:pt x="13538" y="4804"/>
                  <a:pt x="14752" y="5209"/>
                </a:cubicBezTo>
                <a:cubicBezTo>
                  <a:pt x="15955" y="5613"/>
                  <a:pt x="16479" y="6733"/>
                  <a:pt x="17419" y="6733"/>
                </a:cubicBezTo>
                <a:cubicBezTo>
                  <a:pt x="17574" y="6733"/>
                  <a:pt x="17741" y="6661"/>
                  <a:pt x="17848" y="6530"/>
                </a:cubicBezTo>
                <a:cubicBezTo>
                  <a:pt x="17955" y="6423"/>
                  <a:pt x="18038" y="6304"/>
                  <a:pt x="18098" y="6161"/>
                </a:cubicBezTo>
                <a:cubicBezTo>
                  <a:pt x="18122" y="6137"/>
                  <a:pt x="18134" y="6102"/>
                  <a:pt x="18146" y="6078"/>
                </a:cubicBezTo>
                <a:cubicBezTo>
                  <a:pt x="18217" y="5923"/>
                  <a:pt x="18277" y="5768"/>
                  <a:pt x="18336" y="5601"/>
                </a:cubicBezTo>
                <a:lnTo>
                  <a:pt x="18360" y="5506"/>
                </a:lnTo>
                <a:cubicBezTo>
                  <a:pt x="18522" y="5090"/>
                  <a:pt x="18672" y="4707"/>
                  <a:pt x="18954" y="4707"/>
                </a:cubicBezTo>
                <a:cubicBezTo>
                  <a:pt x="18962" y="4707"/>
                  <a:pt x="18970" y="4708"/>
                  <a:pt x="18979" y="4708"/>
                </a:cubicBezTo>
                <a:cubicBezTo>
                  <a:pt x="19027" y="4708"/>
                  <a:pt x="19074" y="4744"/>
                  <a:pt x="19086" y="4792"/>
                </a:cubicBezTo>
                <a:cubicBezTo>
                  <a:pt x="19086" y="4804"/>
                  <a:pt x="19086" y="4816"/>
                  <a:pt x="19086" y="4828"/>
                </a:cubicBezTo>
                <a:lnTo>
                  <a:pt x="19086" y="4839"/>
                </a:lnTo>
                <a:cubicBezTo>
                  <a:pt x="19086" y="5006"/>
                  <a:pt x="18920" y="5304"/>
                  <a:pt x="18705" y="5649"/>
                </a:cubicBezTo>
                <a:lnTo>
                  <a:pt x="18634" y="5780"/>
                </a:lnTo>
                <a:lnTo>
                  <a:pt x="18562" y="5875"/>
                </a:lnTo>
                <a:lnTo>
                  <a:pt x="18491" y="5994"/>
                </a:lnTo>
                <a:lnTo>
                  <a:pt x="18384" y="6161"/>
                </a:lnTo>
                <a:cubicBezTo>
                  <a:pt x="17967" y="6828"/>
                  <a:pt x="17574" y="7506"/>
                  <a:pt x="17884" y="7661"/>
                </a:cubicBezTo>
                <a:cubicBezTo>
                  <a:pt x="18515" y="8006"/>
                  <a:pt x="19979" y="9590"/>
                  <a:pt x="20551" y="9650"/>
                </a:cubicBezTo>
                <a:cubicBezTo>
                  <a:pt x="20565" y="9651"/>
                  <a:pt x="20580" y="9652"/>
                  <a:pt x="20594" y="9652"/>
                </a:cubicBezTo>
                <a:cubicBezTo>
                  <a:pt x="21142" y="9652"/>
                  <a:pt x="21948" y="8390"/>
                  <a:pt x="22539" y="8054"/>
                </a:cubicBezTo>
                <a:cubicBezTo>
                  <a:pt x="22575" y="8030"/>
                  <a:pt x="22610" y="8018"/>
                  <a:pt x="22658" y="7995"/>
                </a:cubicBezTo>
                <a:cubicBezTo>
                  <a:pt x="22730" y="7971"/>
                  <a:pt x="22789" y="7923"/>
                  <a:pt x="22837" y="7864"/>
                </a:cubicBezTo>
                <a:cubicBezTo>
                  <a:pt x="22884" y="7816"/>
                  <a:pt x="22932" y="7768"/>
                  <a:pt x="22968" y="7721"/>
                </a:cubicBezTo>
                <a:cubicBezTo>
                  <a:pt x="23122" y="7506"/>
                  <a:pt x="23265" y="7292"/>
                  <a:pt x="23384" y="7054"/>
                </a:cubicBezTo>
                <a:cubicBezTo>
                  <a:pt x="23480" y="6887"/>
                  <a:pt x="23575" y="6709"/>
                  <a:pt x="23670" y="6530"/>
                </a:cubicBezTo>
                <a:cubicBezTo>
                  <a:pt x="23718" y="6435"/>
                  <a:pt x="23765" y="6352"/>
                  <a:pt x="23813" y="6268"/>
                </a:cubicBezTo>
                <a:cubicBezTo>
                  <a:pt x="23944" y="6006"/>
                  <a:pt x="24075" y="5768"/>
                  <a:pt x="24206" y="5590"/>
                </a:cubicBezTo>
                <a:cubicBezTo>
                  <a:pt x="24242" y="5530"/>
                  <a:pt x="24277" y="5482"/>
                  <a:pt x="24313" y="5435"/>
                </a:cubicBezTo>
                <a:cubicBezTo>
                  <a:pt x="24349" y="5399"/>
                  <a:pt x="24384" y="5363"/>
                  <a:pt x="24432" y="5328"/>
                </a:cubicBezTo>
                <a:cubicBezTo>
                  <a:pt x="24444" y="5316"/>
                  <a:pt x="24456" y="5304"/>
                  <a:pt x="24480" y="5292"/>
                </a:cubicBezTo>
                <a:cubicBezTo>
                  <a:pt x="24497" y="5283"/>
                  <a:pt x="24519" y="5275"/>
                  <a:pt x="24540" y="5275"/>
                </a:cubicBezTo>
                <a:cubicBezTo>
                  <a:pt x="24548" y="5275"/>
                  <a:pt x="24556" y="5276"/>
                  <a:pt x="24563" y="5280"/>
                </a:cubicBezTo>
                <a:cubicBezTo>
                  <a:pt x="24599" y="5280"/>
                  <a:pt x="24623" y="5304"/>
                  <a:pt x="24646" y="5328"/>
                </a:cubicBezTo>
                <a:cubicBezTo>
                  <a:pt x="24706" y="5399"/>
                  <a:pt x="24682" y="5554"/>
                  <a:pt x="24611" y="5768"/>
                </a:cubicBezTo>
                <a:cubicBezTo>
                  <a:pt x="24230" y="6816"/>
                  <a:pt x="22444" y="9197"/>
                  <a:pt x="22313" y="9840"/>
                </a:cubicBezTo>
                <a:cubicBezTo>
                  <a:pt x="22301" y="9876"/>
                  <a:pt x="22301" y="9923"/>
                  <a:pt x="22313" y="9959"/>
                </a:cubicBezTo>
                <a:cubicBezTo>
                  <a:pt x="22360" y="10066"/>
                  <a:pt x="22420" y="10162"/>
                  <a:pt x="22491" y="10245"/>
                </a:cubicBezTo>
                <a:cubicBezTo>
                  <a:pt x="22860" y="10709"/>
                  <a:pt x="23622" y="11340"/>
                  <a:pt x="24039" y="11483"/>
                </a:cubicBezTo>
                <a:cubicBezTo>
                  <a:pt x="24071" y="11494"/>
                  <a:pt x="24102" y="11500"/>
                  <a:pt x="24133" y="11500"/>
                </a:cubicBezTo>
                <a:cubicBezTo>
                  <a:pt x="24590" y="11500"/>
                  <a:pt x="24961" y="10347"/>
                  <a:pt x="25385" y="10269"/>
                </a:cubicBezTo>
                <a:cubicBezTo>
                  <a:pt x="25411" y="10263"/>
                  <a:pt x="25433" y="10260"/>
                  <a:pt x="25451" y="10260"/>
                </a:cubicBezTo>
                <a:cubicBezTo>
                  <a:pt x="25738" y="10260"/>
                  <a:pt x="24988" y="10944"/>
                  <a:pt x="25504" y="11269"/>
                </a:cubicBezTo>
                <a:cubicBezTo>
                  <a:pt x="26039" y="11626"/>
                  <a:pt x="26504" y="12483"/>
                  <a:pt x="28778" y="13888"/>
                </a:cubicBezTo>
                <a:cubicBezTo>
                  <a:pt x="29249" y="14185"/>
                  <a:pt x="29647" y="14300"/>
                  <a:pt x="29986" y="14300"/>
                </a:cubicBezTo>
                <a:cubicBezTo>
                  <a:pt x="30409" y="14300"/>
                  <a:pt x="30740" y="14120"/>
                  <a:pt x="31004" y="13888"/>
                </a:cubicBezTo>
                <a:cubicBezTo>
                  <a:pt x="31350" y="13591"/>
                  <a:pt x="31564" y="13198"/>
                  <a:pt x="31731" y="13007"/>
                </a:cubicBezTo>
                <a:cubicBezTo>
                  <a:pt x="31802" y="12948"/>
                  <a:pt x="31850" y="12912"/>
                  <a:pt x="31897" y="12912"/>
                </a:cubicBezTo>
                <a:cubicBezTo>
                  <a:pt x="31921" y="12912"/>
                  <a:pt x="31957" y="12936"/>
                  <a:pt x="31969" y="12948"/>
                </a:cubicBezTo>
                <a:cubicBezTo>
                  <a:pt x="32112" y="13102"/>
                  <a:pt x="31862" y="13388"/>
                  <a:pt x="31540" y="13733"/>
                </a:cubicBezTo>
                <a:cubicBezTo>
                  <a:pt x="31004" y="14305"/>
                  <a:pt x="30266" y="15043"/>
                  <a:pt x="30742" y="15650"/>
                </a:cubicBezTo>
                <a:cubicBezTo>
                  <a:pt x="30790" y="15710"/>
                  <a:pt x="30838" y="15769"/>
                  <a:pt x="30885" y="15829"/>
                </a:cubicBezTo>
                <a:cubicBezTo>
                  <a:pt x="31135" y="16079"/>
                  <a:pt x="31433" y="16281"/>
                  <a:pt x="31754" y="16424"/>
                </a:cubicBezTo>
                <a:cubicBezTo>
                  <a:pt x="31885" y="16484"/>
                  <a:pt x="32016" y="16531"/>
                  <a:pt x="32159" y="16591"/>
                </a:cubicBezTo>
                <a:cubicBezTo>
                  <a:pt x="32719" y="16805"/>
                  <a:pt x="33374" y="16996"/>
                  <a:pt x="34112" y="17412"/>
                </a:cubicBezTo>
                <a:lnTo>
                  <a:pt x="34648" y="17710"/>
                </a:lnTo>
                <a:lnTo>
                  <a:pt x="34898" y="17841"/>
                </a:lnTo>
                <a:cubicBezTo>
                  <a:pt x="35279" y="18043"/>
                  <a:pt x="35660" y="18234"/>
                  <a:pt x="36053" y="18389"/>
                </a:cubicBezTo>
                <a:cubicBezTo>
                  <a:pt x="36207" y="18436"/>
                  <a:pt x="36350" y="18484"/>
                  <a:pt x="36493" y="18520"/>
                </a:cubicBezTo>
                <a:cubicBezTo>
                  <a:pt x="36636" y="18567"/>
                  <a:pt x="36779" y="18591"/>
                  <a:pt x="36934" y="18615"/>
                </a:cubicBezTo>
                <a:cubicBezTo>
                  <a:pt x="37077" y="18639"/>
                  <a:pt x="37231" y="18651"/>
                  <a:pt x="37374" y="18651"/>
                </a:cubicBezTo>
                <a:cubicBezTo>
                  <a:pt x="37529" y="18651"/>
                  <a:pt x="37696" y="18639"/>
                  <a:pt x="37850" y="18615"/>
                </a:cubicBezTo>
                <a:cubicBezTo>
                  <a:pt x="37934" y="18603"/>
                  <a:pt x="38005" y="18579"/>
                  <a:pt x="38077" y="18544"/>
                </a:cubicBezTo>
                <a:cubicBezTo>
                  <a:pt x="38208" y="18484"/>
                  <a:pt x="38315" y="18401"/>
                  <a:pt x="38410" y="18305"/>
                </a:cubicBezTo>
                <a:lnTo>
                  <a:pt x="38422" y="18293"/>
                </a:lnTo>
                <a:cubicBezTo>
                  <a:pt x="39017" y="17710"/>
                  <a:pt x="39529" y="16519"/>
                  <a:pt x="39886" y="15936"/>
                </a:cubicBezTo>
                <a:cubicBezTo>
                  <a:pt x="40015" y="15737"/>
                  <a:pt x="40122" y="15611"/>
                  <a:pt x="40211" y="15611"/>
                </a:cubicBezTo>
                <a:cubicBezTo>
                  <a:pt x="40287" y="15611"/>
                  <a:pt x="40349" y="15704"/>
                  <a:pt x="40398" y="15924"/>
                </a:cubicBezTo>
                <a:cubicBezTo>
                  <a:pt x="40410" y="16019"/>
                  <a:pt x="40422" y="16103"/>
                  <a:pt x="40422" y="16198"/>
                </a:cubicBezTo>
                <a:cubicBezTo>
                  <a:pt x="40363" y="17639"/>
                  <a:pt x="37958" y="19627"/>
                  <a:pt x="37958" y="19627"/>
                </a:cubicBezTo>
                <a:cubicBezTo>
                  <a:pt x="37958" y="19627"/>
                  <a:pt x="38970" y="20246"/>
                  <a:pt x="40017" y="20853"/>
                </a:cubicBezTo>
                <a:lnTo>
                  <a:pt x="40196" y="20960"/>
                </a:lnTo>
                <a:lnTo>
                  <a:pt x="40565" y="21175"/>
                </a:lnTo>
                <a:lnTo>
                  <a:pt x="40744" y="21270"/>
                </a:lnTo>
                <a:cubicBezTo>
                  <a:pt x="41220" y="21568"/>
                  <a:pt x="41708" y="21818"/>
                  <a:pt x="42220" y="22032"/>
                </a:cubicBezTo>
                <a:cubicBezTo>
                  <a:pt x="42243" y="22040"/>
                  <a:pt x="42265" y="22043"/>
                  <a:pt x="42287" y="22043"/>
                </a:cubicBezTo>
                <a:cubicBezTo>
                  <a:pt x="42855" y="22043"/>
                  <a:pt x="43006" y="19530"/>
                  <a:pt x="43293" y="19530"/>
                </a:cubicBezTo>
                <a:cubicBezTo>
                  <a:pt x="43336" y="19530"/>
                  <a:pt x="43383" y="19588"/>
                  <a:pt x="43434" y="19722"/>
                </a:cubicBezTo>
                <a:cubicBezTo>
                  <a:pt x="43518" y="19937"/>
                  <a:pt x="43554" y="20175"/>
                  <a:pt x="43542" y="20413"/>
                </a:cubicBezTo>
                <a:cubicBezTo>
                  <a:pt x="43542" y="21520"/>
                  <a:pt x="42994" y="23008"/>
                  <a:pt x="42994" y="23008"/>
                </a:cubicBezTo>
                <a:cubicBezTo>
                  <a:pt x="42994" y="23008"/>
                  <a:pt x="43308" y="24695"/>
                  <a:pt x="45333" y="24695"/>
                </a:cubicBezTo>
                <a:cubicBezTo>
                  <a:pt x="45539" y="24695"/>
                  <a:pt x="45763" y="24678"/>
                  <a:pt x="46006" y="24639"/>
                </a:cubicBezTo>
                <a:cubicBezTo>
                  <a:pt x="46302" y="24590"/>
                  <a:pt x="46600" y="24566"/>
                  <a:pt x="46898" y="24566"/>
                </a:cubicBezTo>
                <a:cubicBezTo>
                  <a:pt x="47177" y="24566"/>
                  <a:pt x="47456" y="24587"/>
                  <a:pt x="47733" y="24628"/>
                </a:cubicBezTo>
                <a:cubicBezTo>
                  <a:pt x="47852" y="24651"/>
                  <a:pt x="47971" y="24675"/>
                  <a:pt x="48090" y="24699"/>
                </a:cubicBezTo>
                <a:cubicBezTo>
                  <a:pt x="48197" y="24723"/>
                  <a:pt x="48304" y="24759"/>
                  <a:pt x="48411" y="24794"/>
                </a:cubicBezTo>
                <a:cubicBezTo>
                  <a:pt x="48554" y="24842"/>
                  <a:pt x="48709" y="24890"/>
                  <a:pt x="48828" y="24949"/>
                </a:cubicBezTo>
                <a:cubicBezTo>
                  <a:pt x="48923" y="24985"/>
                  <a:pt x="48995" y="25032"/>
                  <a:pt x="49078" y="25068"/>
                </a:cubicBezTo>
                <a:cubicBezTo>
                  <a:pt x="49149" y="25104"/>
                  <a:pt x="49221" y="25151"/>
                  <a:pt x="49292" y="25187"/>
                </a:cubicBezTo>
                <a:cubicBezTo>
                  <a:pt x="49352" y="25235"/>
                  <a:pt x="49411" y="25271"/>
                  <a:pt x="49471" y="25306"/>
                </a:cubicBezTo>
                <a:cubicBezTo>
                  <a:pt x="49638" y="25413"/>
                  <a:pt x="49792" y="25544"/>
                  <a:pt x="49935" y="25687"/>
                </a:cubicBezTo>
                <a:cubicBezTo>
                  <a:pt x="49781" y="25449"/>
                  <a:pt x="49697" y="25282"/>
                  <a:pt x="49602" y="25128"/>
                </a:cubicBezTo>
                <a:cubicBezTo>
                  <a:pt x="49304" y="24568"/>
                  <a:pt x="48995" y="24020"/>
                  <a:pt x="48685" y="23485"/>
                </a:cubicBezTo>
                <a:cubicBezTo>
                  <a:pt x="48602" y="23330"/>
                  <a:pt x="48518" y="23187"/>
                  <a:pt x="48435" y="23044"/>
                </a:cubicBezTo>
                <a:cubicBezTo>
                  <a:pt x="48340" y="22901"/>
                  <a:pt x="48280" y="22794"/>
                  <a:pt x="48209" y="22663"/>
                </a:cubicBezTo>
                <a:cubicBezTo>
                  <a:pt x="48090" y="22473"/>
                  <a:pt x="47971" y="22282"/>
                  <a:pt x="47864" y="22092"/>
                </a:cubicBezTo>
                <a:cubicBezTo>
                  <a:pt x="47828" y="22032"/>
                  <a:pt x="47792" y="21972"/>
                  <a:pt x="47745" y="21913"/>
                </a:cubicBezTo>
                <a:lnTo>
                  <a:pt x="47745" y="21901"/>
                </a:lnTo>
                <a:cubicBezTo>
                  <a:pt x="47614" y="21687"/>
                  <a:pt x="47471" y="21472"/>
                  <a:pt x="47340" y="21258"/>
                </a:cubicBezTo>
                <a:lnTo>
                  <a:pt x="47328" y="21234"/>
                </a:lnTo>
                <a:lnTo>
                  <a:pt x="47197" y="21044"/>
                </a:lnTo>
                <a:lnTo>
                  <a:pt x="46911" y="20603"/>
                </a:lnTo>
                <a:lnTo>
                  <a:pt x="46887" y="20568"/>
                </a:lnTo>
                <a:lnTo>
                  <a:pt x="46744" y="20341"/>
                </a:lnTo>
                <a:lnTo>
                  <a:pt x="46482" y="19960"/>
                </a:lnTo>
                <a:lnTo>
                  <a:pt x="46447" y="19913"/>
                </a:lnTo>
                <a:cubicBezTo>
                  <a:pt x="46399" y="19829"/>
                  <a:pt x="46352" y="19758"/>
                  <a:pt x="46304" y="19687"/>
                </a:cubicBezTo>
                <a:lnTo>
                  <a:pt x="46066" y="19329"/>
                </a:lnTo>
                <a:lnTo>
                  <a:pt x="46018" y="19258"/>
                </a:lnTo>
                <a:lnTo>
                  <a:pt x="45851" y="19032"/>
                </a:lnTo>
                <a:cubicBezTo>
                  <a:pt x="45780" y="18925"/>
                  <a:pt x="45709" y="18817"/>
                  <a:pt x="45625" y="18722"/>
                </a:cubicBezTo>
                <a:lnTo>
                  <a:pt x="45566" y="18627"/>
                </a:lnTo>
                <a:lnTo>
                  <a:pt x="45399" y="18401"/>
                </a:lnTo>
                <a:lnTo>
                  <a:pt x="45185" y="18103"/>
                </a:lnTo>
                <a:lnTo>
                  <a:pt x="45113" y="18008"/>
                </a:lnTo>
                <a:lnTo>
                  <a:pt x="44947" y="17782"/>
                </a:lnTo>
                <a:lnTo>
                  <a:pt x="44744" y="17508"/>
                </a:lnTo>
                <a:cubicBezTo>
                  <a:pt x="44708" y="17472"/>
                  <a:pt x="44685" y="17436"/>
                  <a:pt x="44649" y="17401"/>
                </a:cubicBezTo>
                <a:cubicBezTo>
                  <a:pt x="44589" y="17329"/>
                  <a:pt x="44542" y="17258"/>
                  <a:pt x="44482" y="17186"/>
                </a:cubicBezTo>
                <a:lnTo>
                  <a:pt x="44292" y="16924"/>
                </a:lnTo>
                <a:lnTo>
                  <a:pt x="44185" y="16793"/>
                </a:lnTo>
                <a:lnTo>
                  <a:pt x="44018" y="16591"/>
                </a:lnTo>
                <a:cubicBezTo>
                  <a:pt x="43958" y="16519"/>
                  <a:pt x="43899" y="16436"/>
                  <a:pt x="43827" y="16353"/>
                </a:cubicBezTo>
                <a:lnTo>
                  <a:pt x="43708" y="16210"/>
                </a:lnTo>
                <a:lnTo>
                  <a:pt x="43554" y="16007"/>
                </a:lnTo>
                <a:lnTo>
                  <a:pt x="43375" y="15793"/>
                </a:lnTo>
                <a:lnTo>
                  <a:pt x="43232" y="15626"/>
                </a:lnTo>
                <a:lnTo>
                  <a:pt x="43077" y="15436"/>
                </a:lnTo>
                <a:lnTo>
                  <a:pt x="42911" y="15245"/>
                </a:lnTo>
                <a:lnTo>
                  <a:pt x="42756" y="15067"/>
                </a:lnTo>
                <a:lnTo>
                  <a:pt x="42601" y="14876"/>
                </a:lnTo>
                <a:lnTo>
                  <a:pt x="42434" y="14698"/>
                </a:lnTo>
                <a:lnTo>
                  <a:pt x="42268" y="14507"/>
                </a:lnTo>
                <a:lnTo>
                  <a:pt x="42113" y="14329"/>
                </a:lnTo>
                <a:lnTo>
                  <a:pt x="41958" y="14162"/>
                </a:lnTo>
                <a:lnTo>
                  <a:pt x="41780" y="13960"/>
                </a:lnTo>
                <a:cubicBezTo>
                  <a:pt x="41732" y="13912"/>
                  <a:pt x="41672" y="13852"/>
                  <a:pt x="41625" y="13793"/>
                </a:cubicBezTo>
                <a:lnTo>
                  <a:pt x="41482" y="13650"/>
                </a:lnTo>
                <a:lnTo>
                  <a:pt x="41279" y="13436"/>
                </a:lnTo>
                <a:lnTo>
                  <a:pt x="41137" y="13281"/>
                </a:lnTo>
                <a:lnTo>
                  <a:pt x="40994" y="13138"/>
                </a:lnTo>
                <a:cubicBezTo>
                  <a:pt x="40922" y="13055"/>
                  <a:pt x="40851" y="12983"/>
                  <a:pt x="40779" y="12912"/>
                </a:cubicBezTo>
                <a:lnTo>
                  <a:pt x="40637" y="12769"/>
                </a:lnTo>
                <a:cubicBezTo>
                  <a:pt x="40589" y="12721"/>
                  <a:pt x="40553" y="12674"/>
                  <a:pt x="40506" y="12638"/>
                </a:cubicBezTo>
                <a:lnTo>
                  <a:pt x="40279" y="12412"/>
                </a:lnTo>
                <a:lnTo>
                  <a:pt x="40256" y="12376"/>
                </a:lnTo>
                <a:cubicBezTo>
                  <a:pt x="40208" y="12340"/>
                  <a:pt x="40172" y="12293"/>
                  <a:pt x="40125" y="12257"/>
                </a:cubicBezTo>
                <a:lnTo>
                  <a:pt x="40017" y="12150"/>
                </a:lnTo>
                <a:lnTo>
                  <a:pt x="39791" y="11924"/>
                </a:lnTo>
                <a:lnTo>
                  <a:pt x="39672" y="11816"/>
                </a:lnTo>
                <a:lnTo>
                  <a:pt x="39624" y="11769"/>
                </a:lnTo>
                <a:lnTo>
                  <a:pt x="39517" y="11662"/>
                </a:lnTo>
                <a:lnTo>
                  <a:pt x="39279" y="11447"/>
                </a:lnTo>
                <a:lnTo>
                  <a:pt x="39017" y="11185"/>
                </a:lnTo>
                <a:lnTo>
                  <a:pt x="38779" y="10971"/>
                </a:lnTo>
                <a:lnTo>
                  <a:pt x="38577" y="10793"/>
                </a:lnTo>
                <a:lnTo>
                  <a:pt x="38529" y="10745"/>
                </a:lnTo>
                <a:lnTo>
                  <a:pt x="38505" y="10733"/>
                </a:lnTo>
                <a:lnTo>
                  <a:pt x="38267" y="10519"/>
                </a:lnTo>
                <a:lnTo>
                  <a:pt x="38053" y="10328"/>
                </a:lnTo>
                <a:lnTo>
                  <a:pt x="37981" y="10269"/>
                </a:lnTo>
                <a:lnTo>
                  <a:pt x="37755" y="10066"/>
                </a:lnTo>
                <a:lnTo>
                  <a:pt x="37529" y="9876"/>
                </a:lnTo>
                <a:lnTo>
                  <a:pt x="37446" y="9816"/>
                </a:lnTo>
                <a:lnTo>
                  <a:pt x="37243" y="9638"/>
                </a:lnTo>
                <a:lnTo>
                  <a:pt x="36993" y="9435"/>
                </a:lnTo>
                <a:lnTo>
                  <a:pt x="36922" y="9376"/>
                </a:lnTo>
                <a:lnTo>
                  <a:pt x="36719" y="9209"/>
                </a:lnTo>
                <a:lnTo>
                  <a:pt x="36469" y="9007"/>
                </a:lnTo>
                <a:lnTo>
                  <a:pt x="36386" y="8935"/>
                </a:lnTo>
                <a:lnTo>
                  <a:pt x="36195" y="8792"/>
                </a:lnTo>
                <a:lnTo>
                  <a:pt x="35934" y="8590"/>
                </a:lnTo>
                <a:cubicBezTo>
                  <a:pt x="35898" y="8566"/>
                  <a:pt x="35874" y="8542"/>
                  <a:pt x="35838" y="8518"/>
                </a:cubicBezTo>
                <a:lnTo>
                  <a:pt x="35660" y="8387"/>
                </a:lnTo>
                <a:lnTo>
                  <a:pt x="35386" y="8173"/>
                </a:lnTo>
                <a:lnTo>
                  <a:pt x="35291" y="8102"/>
                </a:lnTo>
                <a:lnTo>
                  <a:pt x="35136" y="7983"/>
                </a:lnTo>
                <a:lnTo>
                  <a:pt x="34850" y="7780"/>
                </a:lnTo>
                <a:lnTo>
                  <a:pt x="34767" y="7721"/>
                </a:lnTo>
                <a:lnTo>
                  <a:pt x="34743" y="7709"/>
                </a:lnTo>
                <a:lnTo>
                  <a:pt x="34588" y="7602"/>
                </a:lnTo>
                <a:lnTo>
                  <a:pt x="34314" y="7399"/>
                </a:lnTo>
                <a:lnTo>
                  <a:pt x="34183" y="7304"/>
                </a:lnTo>
                <a:lnTo>
                  <a:pt x="34148" y="7280"/>
                </a:lnTo>
                <a:lnTo>
                  <a:pt x="34124" y="7268"/>
                </a:lnTo>
                <a:lnTo>
                  <a:pt x="34100" y="7256"/>
                </a:lnTo>
                <a:lnTo>
                  <a:pt x="34052" y="7221"/>
                </a:lnTo>
                <a:cubicBezTo>
                  <a:pt x="33957" y="7161"/>
                  <a:pt x="33862" y="7090"/>
                  <a:pt x="33767" y="7030"/>
                </a:cubicBezTo>
                <a:lnTo>
                  <a:pt x="33624" y="6935"/>
                </a:lnTo>
                <a:lnTo>
                  <a:pt x="33505" y="6852"/>
                </a:lnTo>
                <a:lnTo>
                  <a:pt x="33219" y="6673"/>
                </a:lnTo>
                <a:lnTo>
                  <a:pt x="33064" y="6566"/>
                </a:lnTo>
                <a:lnTo>
                  <a:pt x="32945" y="6482"/>
                </a:lnTo>
                <a:lnTo>
                  <a:pt x="32683" y="6316"/>
                </a:lnTo>
                <a:lnTo>
                  <a:pt x="32505" y="6209"/>
                </a:lnTo>
                <a:lnTo>
                  <a:pt x="32385" y="6125"/>
                </a:lnTo>
                <a:lnTo>
                  <a:pt x="32124" y="5971"/>
                </a:lnTo>
                <a:lnTo>
                  <a:pt x="31933" y="5851"/>
                </a:lnTo>
                <a:lnTo>
                  <a:pt x="31814" y="5780"/>
                </a:lnTo>
                <a:lnTo>
                  <a:pt x="31576" y="5637"/>
                </a:lnTo>
                <a:lnTo>
                  <a:pt x="31373" y="5518"/>
                </a:lnTo>
                <a:lnTo>
                  <a:pt x="31254" y="5447"/>
                </a:lnTo>
                <a:cubicBezTo>
                  <a:pt x="31171" y="5399"/>
                  <a:pt x="31100" y="5363"/>
                  <a:pt x="31016" y="5316"/>
                </a:cubicBezTo>
                <a:lnTo>
                  <a:pt x="30802" y="5185"/>
                </a:lnTo>
                <a:cubicBezTo>
                  <a:pt x="30766" y="5161"/>
                  <a:pt x="30719" y="5149"/>
                  <a:pt x="30683" y="5125"/>
                </a:cubicBezTo>
                <a:lnTo>
                  <a:pt x="30457" y="5006"/>
                </a:lnTo>
                <a:lnTo>
                  <a:pt x="30230" y="4875"/>
                </a:lnTo>
                <a:lnTo>
                  <a:pt x="30123" y="4816"/>
                </a:lnTo>
                <a:lnTo>
                  <a:pt x="29909" y="4697"/>
                </a:lnTo>
                <a:lnTo>
                  <a:pt x="29659" y="4566"/>
                </a:lnTo>
                <a:lnTo>
                  <a:pt x="29540" y="4506"/>
                </a:lnTo>
                <a:cubicBezTo>
                  <a:pt x="29480" y="4470"/>
                  <a:pt x="29409" y="4447"/>
                  <a:pt x="29337" y="4411"/>
                </a:cubicBezTo>
                <a:lnTo>
                  <a:pt x="29076" y="4280"/>
                </a:lnTo>
                <a:lnTo>
                  <a:pt x="28945" y="4208"/>
                </a:lnTo>
                <a:lnTo>
                  <a:pt x="28778" y="4125"/>
                </a:lnTo>
                <a:lnTo>
                  <a:pt x="28516" y="3994"/>
                </a:lnTo>
                <a:lnTo>
                  <a:pt x="28397" y="3946"/>
                </a:lnTo>
                <a:lnTo>
                  <a:pt x="28206" y="3851"/>
                </a:lnTo>
                <a:lnTo>
                  <a:pt x="27944" y="3732"/>
                </a:lnTo>
                <a:lnTo>
                  <a:pt x="27825" y="3673"/>
                </a:lnTo>
                <a:lnTo>
                  <a:pt x="27611" y="3577"/>
                </a:lnTo>
                <a:lnTo>
                  <a:pt x="27373" y="3470"/>
                </a:lnTo>
                <a:lnTo>
                  <a:pt x="27242" y="3411"/>
                </a:lnTo>
                <a:lnTo>
                  <a:pt x="27028" y="3315"/>
                </a:lnTo>
                <a:lnTo>
                  <a:pt x="26801" y="3220"/>
                </a:lnTo>
                <a:lnTo>
                  <a:pt x="26659" y="3161"/>
                </a:lnTo>
                <a:lnTo>
                  <a:pt x="26432" y="3065"/>
                </a:lnTo>
                <a:lnTo>
                  <a:pt x="26230" y="2982"/>
                </a:lnTo>
                <a:lnTo>
                  <a:pt x="26063" y="2911"/>
                </a:lnTo>
                <a:lnTo>
                  <a:pt x="25837" y="2827"/>
                </a:lnTo>
                <a:lnTo>
                  <a:pt x="25647" y="2744"/>
                </a:lnTo>
                <a:lnTo>
                  <a:pt x="25480" y="2684"/>
                </a:lnTo>
                <a:lnTo>
                  <a:pt x="25242" y="2589"/>
                </a:lnTo>
                <a:lnTo>
                  <a:pt x="25075" y="2530"/>
                </a:lnTo>
                <a:lnTo>
                  <a:pt x="24885" y="2458"/>
                </a:lnTo>
                <a:lnTo>
                  <a:pt x="24646" y="2375"/>
                </a:lnTo>
                <a:lnTo>
                  <a:pt x="24492" y="2315"/>
                </a:lnTo>
                <a:lnTo>
                  <a:pt x="24301" y="2244"/>
                </a:lnTo>
                <a:lnTo>
                  <a:pt x="24051" y="2161"/>
                </a:lnTo>
                <a:lnTo>
                  <a:pt x="23908" y="2113"/>
                </a:lnTo>
                <a:lnTo>
                  <a:pt x="23706" y="2041"/>
                </a:lnTo>
                <a:cubicBezTo>
                  <a:pt x="23622" y="2018"/>
                  <a:pt x="23539" y="1982"/>
                  <a:pt x="23444" y="1958"/>
                </a:cubicBezTo>
                <a:lnTo>
                  <a:pt x="23325" y="1922"/>
                </a:lnTo>
                <a:lnTo>
                  <a:pt x="23111" y="1851"/>
                </a:lnTo>
                <a:lnTo>
                  <a:pt x="22849" y="1768"/>
                </a:lnTo>
                <a:lnTo>
                  <a:pt x="22741" y="1732"/>
                </a:lnTo>
                <a:lnTo>
                  <a:pt x="22515" y="1660"/>
                </a:lnTo>
                <a:lnTo>
                  <a:pt x="22241" y="1589"/>
                </a:lnTo>
                <a:lnTo>
                  <a:pt x="22158" y="1565"/>
                </a:lnTo>
                <a:lnTo>
                  <a:pt x="21908" y="1494"/>
                </a:lnTo>
                <a:lnTo>
                  <a:pt x="21634" y="1410"/>
                </a:lnTo>
                <a:lnTo>
                  <a:pt x="21563" y="1399"/>
                </a:lnTo>
                <a:lnTo>
                  <a:pt x="21313" y="1327"/>
                </a:lnTo>
                <a:lnTo>
                  <a:pt x="21027" y="1256"/>
                </a:lnTo>
                <a:lnTo>
                  <a:pt x="20979" y="1244"/>
                </a:lnTo>
                <a:lnTo>
                  <a:pt x="20705" y="1172"/>
                </a:lnTo>
                <a:lnTo>
                  <a:pt x="20408" y="1101"/>
                </a:lnTo>
                <a:lnTo>
                  <a:pt x="20384" y="1101"/>
                </a:lnTo>
                <a:lnTo>
                  <a:pt x="20098" y="1029"/>
                </a:lnTo>
                <a:lnTo>
                  <a:pt x="19789" y="958"/>
                </a:lnTo>
                <a:lnTo>
                  <a:pt x="19491" y="898"/>
                </a:lnTo>
                <a:lnTo>
                  <a:pt x="19181" y="827"/>
                </a:lnTo>
                <a:lnTo>
                  <a:pt x="18872" y="768"/>
                </a:lnTo>
                <a:lnTo>
                  <a:pt x="18574" y="708"/>
                </a:lnTo>
                <a:lnTo>
                  <a:pt x="18217" y="648"/>
                </a:lnTo>
                <a:lnTo>
                  <a:pt x="17824" y="577"/>
                </a:lnTo>
                <a:cubicBezTo>
                  <a:pt x="17669" y="553"/>
                  <a:pt x="17526" y="517"/>
                  <a:pt x="17360" y="494"/>
                </a:cubicBezTo>
                <a:lnTo>
                  <a:pt x="17110" y="458"/>
                </a:lnTo>
                <a:lnTo>
                  <a:pt x="16753" y="398"/>
                </a:lnTo>
                <a:lnTo>
                  <a:pt x="16479" y="363"/>
                </a:lnTo>
                <a:lnTo>
                  <a:pt x="16133" y="315"/>
                </a:lnTo>
                <a:lnTo>
                  <a:pt x="15860" y="291"/>
                </a:lnTo>
                <a:lnTo>
                  <a:pt x="15526" y="244"/>
                </a:lnTo>
                <a:lnTo>
                  <a:pt x="15252" y="220"/>
                </a:lnTo>
                <a:lnTo>
                  <a:pt x="14907" y="184"/>
                </a:lnTo>
                <a:lnTo>
                  <a:pt x="14633" y="160"/>
                </a:lnTo>
                <a:cubicBezTo>
                  <a:pt x="14526" y="148"/>
                  <a:pt x="14407" y="136"/>
                  <a:pt x="14288" y="125"/>
                </a:cubicBezTo>
                <a:lnTo>
                  <a:pt x="14026" y="101"/>
                </a:lnTo>
                <a:lnTo>
                  <a:pt x="13800" y="89"/>
                </a:lnTo>
                <a:lnTo>
                  <a:pt x="13693" y="89"/>
                </a:lnTo>
                <a:cubicBezTo>
                  <a:pt x="13550" y="77"/>
                  <a:pt x="13419" y="65"/>
                  <a:pt x="13276" y="65"/>
                </a:cubicBezTo>
                <a:lnTo>
                  <a:pt x="13097" y="65"/>
                </a:lnTo>
                <a:cubicBezTo>
                  <a:pt x="12919" y="53"/>
                  <a:pt x="12740" y="41"/>
                  <a:pt x="12573" y="41"/>
                </a:cubicBezTo>
                <a:lnTo>
                  <a:pt x="12371" y="29"/>
                </a:lnTo>
                <a:cubicBezTo>
                  <a:pt x="12145" y="29"/>
                  <a:pt x="11919" y="17"/>
                  <a:pt x="11704" y="6"/>
                </a:cubicBezTo>
                <a:lnTo>
                  <a:pt x="11681" y="6"/>
                </a:lnTo>
                <a:cubicBezTo>
                  <a:pt x="11466" y="2"/>
                  <a:pt x="11252" y="1"/>
                  <a:pt x="11038"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45" name="Google Shape;2845;p34"/>
          <p:cNvGrpSpPr/>
          <p:nvPr/>
        </p:nvGrpSpPr>
        <p:grpSpPr>
          <a:xfrm rot="-1702004">
            <a:off x="7920647" y="-887877"/>
            <a:ext cx="3403432" cy="2635996"/>
            <a:chOff x="9298389" y="-164681"/>
            <a:chExt cx="3403527" cy="2636070"/>
          </a:xfrm>
        </p:grpSpPr>
        <p:sp>
          <p:nvSpPr>
            <p:cNvPr id="2846" name="Google Shape;2846;p34"/>
            <p:cNvSpPr/>
            <p:nvPr/>
          </p:nvSpPr>
          <p:spPr>
            <a:xfrm rot="-5142096">
              <a:off x="9799889" y="-462995"/>
              <a:ext cx="2400528" cy="3232698"/>
            </a:xfrm>
            <a:custGeom>
              <a:avLst/>
              <a:gdLst/>
              <a:ahLst/>
              <a:cxnLst/>
              <a:rect l="l" t="t" r="r" b="b"/>
              <a:pathLst>
                <a:path w="31088" h="41865" extrusionOk="0">
                  <a:moveTo>
                    <a:pt x="5635" y="0"/>
                  </a:moveTo>
                  <a:cubicBezTo>
                    <a:pt x="5590" y="0"/>
                    <a:pt x="5546" y="1"/>
                    <a:pt x="5501" y="3"/>
                  </a:cubicBezTo>
                  <a:cubicBezTo>
                    <a:pt x="3914" y="65"/>
                    <a:pt x="2419" y="1144"/>
                    <a:pt x="879" y="1144"/>
                  </a:cubicBezTo>
                  <a:cubicBezTo>
                    <a:pt x="662" y="1144"/>
                    <a:pt x="445" y="1123"/>
                    <a:pt x="226" y="1074"/>
                  </a:cubicBezTo>
                  <a:lnTo>
                    <a:pt x="0" y="1062"/>
                  </a:lnTo>
                  <a:lnTo>
                    <a:pt x="0" y="1062"/>
                  </a:lnTo>
                  <a:cubicBezTo>
                    <a:pt x="619" y="1503"/>
                    <a:pt x="786" y="2372"/>
                    <a:pt x="738" y="3134"/>
                  </a:cubicBezTo>
                  <a:cubicBezTo>
                    <a:pt x="679" y="3896"/>
                    <a:pt x="464" y="4658"/>
                    <a:pt x="536" y="5420"/>
                  </a:cubicBezTo>
                  <a:cubicBezTo>
                    <a:pt x="607" y="6182"/>
                    <a:pt x="1083" y="6992"/>
                    <a:pt x="1834" y="7099"/>
                  </a:cubicBezTo>
                  <a:lnTo>
                    <a:pt x="4048" y="5551"/>
                  </a:lnTo>
                  <a:lnTo>
                    <a:pt x="4048" y="5551"/>
                  </a:lnTo>
                  <a:cubicBezTo>
                    <a:pt x="3667" y="6170"/>
                    <a:pt x="3286" y="6789"/>
                    <a:pt x="2905" y="7420"/>
                  </a:cubicBezTo>
                  <a:cubicBezTo>
                    <a:pt x="2762" y="7611"/>
                    <a:pt x="2679" y="7825"/>
                    <a:pt x="2631" y="8063"/>
                  </a:cubicBezTo>
                  <a:cubicBezTo>
                    <a:pt x="2619" y="8337"/>
                    <a:pt x="2679" y="8611"/>
                    <a:pt x="2810" y="8861"/>
                  </a:cubicBezTo>
                  <a:cubicBezTo>
                    <a:pt x="2988" y="9337"/>
                    <a:pt x="3179" y="9801"/>
                    <a:pt x="3369" y="10266"/>
                  </a:cubicBezTo>
                  <a:cubicBezTo>
                    <a:pt x="3405" y="10385"/>
                    <a:pt x="3477" y="10480"/>
                    <a:pt x="3572" y="10551"/>
                  </a:cubicBezTo>
                  <a:cubicBezTo>
                    <a:pt x="3606" y="10568"/>
                    <a:pt x="3641" y="10575"/>
                    <a:pt x="3676" y="10575"/>
                  </a:cubicBezTo>
                  <a:cubicBezTo>
                    <a:pt x="3845" y="10575"/>
                    <a:pt x="4013" y="10402"/>
                    <a:pt x="4131" y="10254"/>
                  </a:cubicBezTo>
                  <a:cubicBezTo>
                    <a:pt x="4751" y="9456"/>
                    <a:pt x="5584" y="8849"/>
                    <a:pt x="6548" y="8527"/>
                  </a:cubicBezTo>
                  <a:lnTo>
                    <a:pt x="6548" y="8527"/>
                  </a:lnTo>
                  <a:cubicBezTo>
                    <a:pt x="5917" y="9325"/>
                    <a:pt x="5274" y="10147"/>
                    <a:pt x="4929" y="11111"/>
                  </a:cubicBezTo>
                  <a:cubicBezTo>
                    <a:pt x="4739" y="11647"/>
                    <a:pt x="4739" y="12373"/>
                    <a:pt x="5108" y="12707"/>
                  </a:cubicBezTo>
                  <a:cubicBezTo>
                    <a:pt x="5191" y="12778"/>
                    <a:pt x="5286" y="12826"/>
                    <a:pt x="5394" y="12861"/>
                  </a:cubicBezTo>
                  <a:cubicBezTo>
                    <a:pt x="5882" y="12290"/>
                    <a:pt x="6382" y="11730"/>
                    <a:pt x="6870" y="11171"/>
                  </a:cubicBezTo>
                  <a:cubicBezTo>
                    <a:pt x="6929" y="11099"/>
                    <a:pt x="6989" y="11028"/>
                    <a:pt x="7049" y="10968"/>
                  </a:cubicBezTo>
                  <a:lnTo>
                    <a:pt x="7049" y="10968"/>
                  </a:lnTo>
                  <a:cubicBezTo>
                    <a:pt x="6989" y="11063"/>
                    <a:pt x="6941" y="11159"/>
                    <a:pt x="6894" y="11266"/>
                  </a:cubicBezTo>
                  <a:cubicBezTo>
                    <a:pt x="6632" y="11814"/>
                    <a:pt x="6406" y="12373"/>
                    <a:pt x="6227" y="12945"/>
                  </a:cubicBezTo>
                  <a:cubicBezTo>
                    <a:pt x="6144" y="13135"/>
                    <a:pt x="6120" y="13338"/>
                    <a:pt x="6144" y="13540"/>
                  </a:cubicBezTo>
                  <a:cubicBezTo>
                    <a:pt x="6263" y="14302"/>
                    <a:pt x="7501" y="14361"/>
                    <a:pt x="7751" y="15076"/>
                  </a:cubicBezTo>
                  <a:cubicBezTo>
                    <a:pt x="8025" y="14564"/>
                    <a:pt x="8489" y="14183"/>
                    <a:pt x="9049" y="14028"/>
                  </a:cubicBezTo>
                  <a:lnTo>
                    <a:pt x="9049" y="14028"/>
                  </a:lnTo>
                  <a:cubicBezTo>
                    <a:pt x="8394" y="14623"/>
                    <a:pt x="8394" y="15814"/>
                    <a:pt x="9073" y="16397"/>
                  </a:cubicBezTo>
                  <a:cubicBezTo>
                    <a:pt x="9370" y="16659"/>
                    <a:pt x="9751" y="16802"/>
                    <a:pt x="10049" y="17052"/>
                  </a:cubicBezTo>
                  <a:cubicBezTo>
                    <a:pt x="10906" y="17755"/>
                    <a:pt x="10918" y="19064"/>
                    <a:pt x="11490" y="20029"/>
                  </a:cubicBezTo>
                  <a:cubicBezTo>
                    <a:pt x="11716" y="20362"/>
                    <a:pt x="11966" y="20696"/>
                    <a:pt x="12228" y="21005"/>
                  </a:cubicBezTo>
                  <a:cubicBezTo>
                    <a:pt x="13049" y="22089"/>
                    <a:pt x="13454" y="23422"/>
                    <a:pt x="13823" y="24732"/>
                  </a:cubicBezTo>
                  <a:cubicBezTo>
                    <a:pt x="13966" y="25232"/>
                    <a:pt x="14109" y="25744"/>
                    <a:pt x="14442" y="26137"/>
                  </a:cubicBezTo>
                  <a:cubicBezTo>
                    <a:pt x="14919" y="26714"/>
                    <a:pt x="15621" y="26908"/>
                    <a:pt x="16377" y="26908"/>
                  </a:cubicBezTo>
                  <a:cubicBezTo>
                    <a:pt x="17055" y="26908"/>
                    <a:pt x="17777" y="26752"/>
                    <a:pt x="18419" y="26577"/>
                  </a:cubicBezTo>
                  <a:lnTo>
                    <a:pt x="18419" y="26577"/>
                  </a:lnTo>
                  <a:cubicBezTo>
                    <a:pt x="17514" y="27280"/>
                    <a:pt x="16609" y="28149"/>
                    <a:pt x="16466" y="29292"/>
                  </a:cubicBezTo>
                  <a:cubicBezTo>
                    <a:pt x="16395" y="29911"/>
                    <a:pt x="16562" y="30542"/>
                    <a:pt x="16800" y="31114"/>
                  </a:cubicBezTo>
                  <a:cubicBezTo>
                    <a:pt x="17550" y="32888"/>
                    <a:pt x="18931" y="34328"/>
                    <a:pt x="20669" y="35138"/>
                  </a:cubicBezTo>
                  <a:cubicBezTo>
                    <a:pt x="21801" y="35650"/>
                    <a:pt x="23019" y="35919"/>
                    <a:pt x="24246" y="35919"/>
                  </a:cubicBezTo>
                  <a:cubicBezTo>
                    <a:pt x="24530" y="35919"/>
                    <a:pt x="24815" y="35905"/>
                    <a:pt x="25098" y="35876"/>
                  </a:cubicBezTo>
                  <a:lnTo>
                    <a:pt x="25098" y="35876"/>
                  </a:lnTo>
                  <a:lnTo>
                    <a:pt x="25015" y="36078"/>
                  </a:lnTo>
                  <a:lnTo>
                    <a:pt x="25265" y="35876"/>
                  </a:lnTo>
                  <a:cubicBezTo>
                    <a:pt x="25860" y="38436"/>
                    <a:pt x="26182" y="40377"/>
                    <a:pt x="26384" y="41865"/>
                  </a:cubicBezTo>
                  <a:lnTo>
                    <a:pt x="26515" y="41853"/>
                  </a:lnTo>
                  <a:cubicBezTo>
                    <a:pt x="26313" y="40365"/>
                    <a:pt x="25991" y="38424"/>
                    <a:pt x="25384" y="35852"/>
                  </a:cubicBezTo>
                  <a:lnTo>
                    <a:pt x="25539" y="35828"/>
                  </a:lnTo>
                  <a:cubicBezTo>
                    <a:pt x="27825" y="35531"/>
                    <a:pt x="29849" y="35495"/>
                    <a:pt x="30444" y="32697"/>
                  </a:cubicBezTo>
                  <a:cubicBezTo>
                    <a:pt x="30635" y="31792"/>
                    <a:pt x="30456" y="30852"/>
                    <a:pt x="30635" y="29947"/>
                  </a:cubicBezTo>
                  <a:lnTo>
                    <a:pt x="30635" y="29947"/>
                  </a:lnTo>
                  <a:cubicBezTo>
                    <a:pt x="30105" y="30607"/>
                    <a:pt x="29316" y="30969"/>
                    <a:pt x="28502" y="30969"/>
                  </a:cubicBezTo>
                  <a:cubicBezTo>
                    <a:pt x="28200" y="30969"/>
                    <a:pt x="27895" y="30919"/>
                    <a:pt x="27599" y="30816"/>
                  </a:cubicBezTo>
                  <a:lnTo>
                    <a:pt x="30611" y="28828"/>
                  </a:lnTo>
                  <a:cubicBezTo>
                    <a:pt x="30801" y="28720"/>
                    <a:pt x="30956" y="28566"/>
                    <a:pt x="31052" y="28375"/>
                  </a:cubicBezTo>
                  <a:cubicBezTo>
                    <a:pt x="31087" y="28173"/>
                    <a:pt x="31063" y="27946"/>
                    <a:pt x="30980" y="27756"/>
                  </a:cubicBezTo>
                  <a:cubicBezTo>
                    <a:pt x="30170" y="25279"/>
                    <a:pt x="29147" y="22874"/>
                    <a:pt x="27932" y="20577"/>
                  </a:cubicBezTo>
                  <a:cubicBezTo>
                    <a:pt x="26730" y="18291"/>
                    <a:pt x="23955" y="14433"/>
                    <a:pt x="23848" y="14242"/>
                  </a:cubicBezTo>
                  <a:cubicBezTo>
                    <a:pt x="22860" y="15004"/>
                    <a:pt x="21967" y="15552"/>
                    <a:pt x="20776" y="15921"/>
                  </a:cubicBezTo>
                  <a:cubicBezTo>
                    <a:pt x="21717" y="14600"/>
                    <a:pt x="21538" y="13695"/>
                    <a:pt x="22646" y="12516"/>
                  </a:cubicBezTo>
                  <a:cubicBezTo>
                    <a:pt x="21550" y="10635"/>
                    <a:pt x="20205" y="8908"/>
                    <a:pt x="18645" y="7373"/>
                  </a:cubicBezTo>
                  <a:cubicBezTo>
                    <a:pt x="18002" y="7992"/>
                    <a:pt x="17300" y="8551"/>
                    <a:pt x="16550" y="9039"/>
                  </a:cubicBezTo>
                  <a:cubicBezTo>
                    <a:pt x="16274" y="9212"/>
                    <a:pt x="15986" y="9373"/>
                    <a:pt x="15677" y="9373"/>
                  </a:cubicBezTo>
                  <a:cubicBezTo>
                    <a:pt x="15667" y="9373"/>
                    <a:pt x="15656" y="9373"/>
                    <a:pt x="15645" y="9373"/>
                  </a:cubicBezTo>
                  <a:cubicBezTo>
                    <a:pt x="15311" y="9361"/>
                    <a:pt x="14978" y="9099"/>
                    <a:pt x="15014" y="8766"/>
                  </a:cubicBezTo>
                  <a:cubicBezTo>
                    <a:pt x="16014" y="8087"/>
                    <a:pt x="16550" y="6896"/>
                    <a:pt x="16419" y="5694"/>
                  </a:cubicBezTo>
                  <a:lnTo>
                    <a:pt x="16419" y="5694"/>
                  </a:lnTo>
                  <a:cubicBezTo>
                    <a:pt x="16133" y="6015"/>
                    <a:pt x="15859" y="6349"/>
                    <a:pt x="15573" y="6670"/>
                  </a:cubicBezTo>
                  <a:cubicBezTo>
                    <a:pt x="15812" y="6075"/>
                    <a:pt x="15609" y="5360"/>
                    <a:pt x="15216" y="4848"/>
                  </a:cubicBezTo>
                  <a:cubicBezTo>
                    <a:pt x="14823" y="4325"/>
                    <a:pt x="14264" y="3967"/>
                    <a:pt x="13728" y="3610"/>
                  </a:cubicBezTo>
                  <a:cubicBezTo>
                    <a:pt x="13281" y="3326"/>
                    <a:pt x="12740" y="3036"/>
                    <a:pt x="12237" y="3036"/>
                  </a:cubicBezTo>
                  <a:cubicBezTo>
                    <a:pt x="12043" y="3036"/>
                    <a:pt x="11855" y="3079"/>
                    <a:pt x="11680" y="3182"/>
                  </a:cubicBezTo>
                  <a:cubicBezTo>
                    <a:pt x="11413" y="3335"/>
                    <a:pt x="11155" y="3622"/>
                    <a:pt x="10876" y="3622"/>
                  </a:cubicBezTo>
                  <a:cubicBezTo>
                    <a:pt x="10831" y="3622"/>
                    <a:pt x="10785" y="3615"/>
                    <a:pt x="10739" y="3598"/>
                  </a:cubicBezTo>
                  <a:cubicBezTo>
                    <a:pt x="10966" y="3146"/>
                    <a:pt x="10799" y="2574"/>
                    <a:pt x="10478" y="2181"/>
                  </a:cubicBezTo>
                  <a:cubicBezTo>
                    <a:pt x="10168" y="1789"/>
                    <a:pt x="9716" y="1538"/>
                    <a:pt x="9275" y="1288"/>
                  </a:cubicBezTo>
                  <a:cubicBezTo>
                    <a:pt x="8136" y="655"/>
                    <a:pt x="6929" y="0"/>
                    <a:pt x="5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34"/>
            <p:cNvSpPr/>
            <p:nvPr/>
          </p:nvSpPr>
          <p:spPr>
            <a:xfrm rot="-5142096">
              <a:off x="10598029" y="408426"/>
              <a:ext cx="1127217" cy="1843406"/>
            </a:xfrm>
            <a:custGeom>
              <a:avLst/>
              <a:gdLst/>
              <a:ahLst/>
              <a:cxnLst/>
              <a:rect l="l" t="t" r="r" b="b"/>
              <a:pathLst>
                <a:path w="14598" h="23873" extrusionOk="0">
                  <a:moveTo>
                    <a:pt x="775" y="1"/>
                  </a:moveTo>
                  <a:cubicBezTo>
                    <a:pt x="513" y="549"/>
                    <a:pt x="287" y="1108"/>
                    <a:pt x="108" y="1692"/>
                  </a:cubicBezTo>
                  <a:cubicBezTo>
                    <a:pt x="25" y="1882"/>
                    <a:pt x="1" y="2085"/>
                    <a:pt x="25" y="2287"/>
                  </a:cubicBezTo>
                  <a:cubicBezTo>
                    <a:pt x="144" y="3037"/>
                    <a:pt x="1382" y="3097"/>
                    <a:pt x="1632" y="3823"/>
                  </a:cubicBezTo>
                  <a:cubicBezTo>
                    <a:pt x="1906" y="3311"/>
                    <a:pt x="2370" y="2918"/>
                    <a:pt x="2930" y="2763"/>
                  </a:cubicBezTo>
                  <a:lnTo>
                    <a:pt x="2930" y="2763"/>
                  </a:lnTo>
                  <a:cubicBezTo>
                    <a:pt x="2275" y="3370"/>
                    <a:pt x="2275" y="4537"/>
                    <a:pt x="2954" y="5133"/>
                  </a:cubicBezTo>
                  <a:cubicBezTo>
                    <a:pt x="3251" y="5394"/>
                    <a:pt x="3632" y="5537"/>
                    <a:pt x="3930" y="5787"/>
                  </a:cubicBezTo>
                  <a:cubicBezTo>
                    <a:pt x="4799" y="6490"/>
                    <a:pt x="4799" y="7811"/>
                    <a:pt x="5371" y="8764"/>
                  </a:cubicBezTo>
                  <a:cubicBezTo>
                    <a:pt x="5597" y="9109"/>
                    <a:pt x="5847" y="9431"/>
                    <a:pt x="6109" y="9752"/>
                  </a:cubicBezTo>
                  <a:cubicBezTo>
                    <a:pt x="6942" y="10836"/>
                    <a:pt x="7335" y="12169"/>
                    <a:pt x="7704" y="13467"/>
                  </a:cubicBezTo>
                  <a:cubicBezTo>
                    <a:pt x="7847" y="13967"/>
                    <a:pt x="7990" y="14479"/>
                    <a:pt x="8323" y="14884"/>
                  </a:cubicBezTo>
                  <a:cubicBezTo>
                    <a:pt x="8798" y="15459"/>
                    <a:pt x="9496" y="15653"/>
                    <a:pt x="10248" y="15653"/>
                  </a:cubicBezTo>
                  <a:cubicBezTo>
                    <a:pt x="10929" y="15653"/>
                    <a:pt x="11655" y="15493"/>
                    <a:pt x="12300" y="15312"/>
                  </a:cubicBezTo>
                  <a:lnTo>
                    <a:pt x="12300" y="15312"/>
                  </a:lnTo>
                  <a:cubicBezTo>
                    <a:pt x="11395" y="16015"/>
                    <a:pt x="10490" y="16896"/>
                    <a:pt x="10347" y="18039"/>
                  </a:cubicBezTo>
                  <a:cubicBezTo>
                    <a:pt x="10276" y="18658"/>
                    <a:pt x="10443" y="19277"/>
                    <a:pt x="10681" y="19861"/>
                  </a:cubicBezTo>
                  <a:cubicBezTo>
                    <a:pt x="11431" y="21635"/>
                    <a:pt x="12812" y="23063"/>
                    <a:pt x="14550" y="23873"/>
                  </a:cubicBezTo>
                  <a:cubicBezTo>
                    <a:pt x="14491" y="23409"/>
                    <a:pt x="14276" y="22980"/>
                    <a:pt x="13931" y="22647"/>
                  </a:cubicBezTo>
                  <a:cubicBezTo>
                    <a:pt x="13717" y="22456"/>
                    <a:pt x="13455" y="22277"/>
                    <a:pt x="13348" y="22004"/>
                  </a:cubicBezTo>
                  <a:cubicBezTo>
                    <a:pt x="13217" y="21635"/>
                    <a:pt x="13443" y="21242"/>
                    <a:pt x="13491" y="20849"/>
                  </a:cubicBezTo>
                  <a:cubicBezTo>
                    <a:pt x="13538" y="20468"/>
                    <a:pt x="13419" y="20075"/>
                    <a:pt x="13455" y="19682"/>
                  </a:cubicBezTo>
                  <a:cubicBezTo>
                    <a:pt x="13514" y="19170"/>
                    <a:pt x="13872" y="18718"/>
                    <a:pt x="14134" y="18277"/>
                  </a:cubicBezTo>
                  <a:cubicBezTo>
                    <a:pt x="14407" y="17825"/>
                    <a:pt x="14598" y="17241"/>
                    <a:pt x="14336" y="16789"/>
                  </a:cubicBezTo>
                  <a:cubicBezTo>
                    <a:pt x="14193" y="16551"/>
                    <a:pt x="13955" y="16384"/>
                    <a:pt x="13836" y="16122"/>
                  </a:cubicBezTo>
                  <a:cubicBezTo>
                    <a:pt x="13550" y="15467"/>
                    <a:pt x="14312" y="14765"/>
                    <a:pt x="14217" y="14038"/>
                  </a:cubicBezTo>
                  <a:lnTo>
                    <a:pt x="14217" y="14038"/>
                  </a:lnTo>
                  <a:cubicBezTo>
                    <a:pt x="14177" y="14042"/>
                    <a:pt x="14137" y="14044"/>
                    <a:pt x="14098" y="14044"/>
                  </a:cubicBezTo>
                  <a:cubicBezTo>
                    <a:pt x="13423" y="14044"/>
                    <a:pt x="12851" y="13480"/>
                    <a:pt x="12502" y="12895"/>
                  </a:cubicBezTo>
                  <a:cubicBezTo>
                    <a:pt x="12121" y="12264"/>
                    <a:pt x="11848" y="11550"/>
                    <a:pt x="11288" y="11086"/>
                  </a:cubicBezTo>
                  <a:cubicBezTo>
                    <a:pt x="10812" y="10705"/>
                    <a:pt x="10204" y="10550"/>
                    <a:pt x="9645" y="10300"/>
                  </a:cubicBezTo>
                  <a:cubicBezTo>
                    <a:pt x="9085" y="10050"/>
                    <a:pt x="8538" y="9645"/>
                    <a:pt x="8419" y="9050"/>
                  </a:cubicBezTo>
                  <a:cubicBezTo>
                    <a:pt x="8288" y="8323"/>
                    <a:pt x="8847" y="7669"/>
                    <a:pt x="9359" y="7145"/>
                  </a:cubicBezTo>
                  <a:cubicBezTo>
                    <a:pt x="8526" y="6657"/>
                    <a:pt x="7776" y="6037"/>
                    <a:pt x="7145" y="5299"/>
                  </a:cubicBezTo>
                  <a:cubicBezTo>
                    <a:pt x="6978" y="5144"/>
                    <a:pt x="6871" y="4942"/>
                    <a:pt x="6811" y="4716"/>
                  </a:cubicBezTo>
                  <a:cubicBezTo>
                    <a:pt x="6740" y="4097"/>
                    <a:pt x="7526" y="3728"/>
                    <a:pt x="7776" y="3156"/>
                  </a:cubicBezTo>
                  <a:cubicBezTo>
                    <a:pt x="7823" y="3073"/>
                    <a:pt x="7823" y="2989"/>
                    <a:pt x="7811" y="2906"/>
                  </a:cubicBezTo>
                  <a:cubicBezTo>
                    <a:pt x="7764" y="2775"/>
                    <a:pt x="7633" y="2716"/>
                    <a:pt x="7514" y="2668"/>
                  </a:cubicBezTo>
                  <a:cubicBezTo>
                    <a:pt x="7014" y="2478"/>
                    <a:pt x="6448" y="2288"/>
                    <a:pt x="5927" y="2288"/>
                  </a:cubicBezTo>
                  <a:cubicBezTo>
                    <a:pt x="5827" y="2288"/>
                    <a:pt x="5728" y="2295"/>
                    <a:pt x="5632" y="2311"/>
                  </a:cubicBezTo>
                  <a:cubicBezTo>
                    <a:pt x="5561" y="2263"/>
                    <a:pt x="5478" y="2227"/>
                    <a:pt x="5382" y="2216"/>
                  </a:cubicBezTo>
                  <a:cubicBezTo>
                    <a:pt x="5168" y="2192"/>
                    <a:pt x="4906" y="2204"/>
                    <a:pt x="4763" y="2061"/>
                  </a:cubicBezTo>
                  <a:cubicBezTo>
                    <a:pt x="4573" y="1870"/>
                    <a:pt x="4668" y="1537"/>
                    <a:pt x="4537" y="1299"/>
                  </a:cubicBezTo>
                  <a:cubicBezTo>
                    <a:pt x="4435" y="1108"/>
                    <a:pt x="4261" y="1042"/>
                    <a:pt x="4055" y="1042"/>
                  </a:cubicBezTo>
                  <a:cubicBezTo>
                    <a:pt x="3736" y="1042"/>
                    <a:pt x="3339" y="1200"/>
                    <a:pt x="3013" y="1287"/>
                  </a:cubicBezTo>
                  <a:cubicBezTo>
                    <a:pt x="2857" y="1330"/>
                    <a:pt x="2699" y="1351"/>
                    <a:pt x="2541" y="1351"/>
                  </a:cubicBezTo>
                  <a:cubicBezTo>
                    <a:pt x="1965" y="1351"/>
                    <a:pt x="1406" y="1071"/>
                    <a:pt x="1060" y="584"/>
                  </a:cubicBezTo>
                  <a:cubicBezTo>
                    <a:pt x="941" y="406"/>
                    <a:pt x="846" y="215"/>
                    <a:pt x="7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848" name="Google Shape;2848;p34"/>
          <p:cNvPicPr preferRelativeResize="0"/>
          <p:nvPr/>
        </p:nvPicPr>
        <p:blipFill>
          <a:blip r:embed="rId2">
            <a:alphaModFix amt="50000"/>
          </a:blip>
          <a:stretch>
            <a:fillRect/>
          </a:stretch>
        </p:blipFill>
        <p:spPr>
          <a:xfrm>
            <a:off x="7740088" y="-183227"/>
            <a:ext cx="2715351" cy="2429151"/>
          </a:xfrm>
          <a:prstGeom prst="rect">
            <a:avLst/>
          </a:prstGeom>
          <a:noFill/>
          <a:ln>
            <a:noFill/>
          </a:ln>
        </p:spPr>
      </p:pic>
      <p:pic>
        <p:nvPicPr>
          <p:cNvPr id="2849" name="Google Shape;2849;p34"/>
          <p:cNvPicPr preferRelativeResize="0"/>
          <p:nvPr/>
        </p:nvPicPr>
        <p:blipFill>
          <a:blip r:embed="rId2">
            <a:alphaModFix amt="50000"/>
          </a:blip>
          <a:stretch>
            <a:fillRect/>
          </a:stretch>
        </p:blipFill>
        <p:spPr>
          <a:xfrm>
            <a:off x="-854112" y="-534827"/>
            <a:ext cx="2715351" cy="242915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06"/>
        <p:cNvGrpSpPr/>
        <p:nvPr/>
      </p:nvGrpSpPr>
      <p:grpSpPr>
        <a:xfrm>
          <a:off x="0" y="0"/>
          <a:ext cx="0" cy="0"/>
          <a:chOff x="0" y="0"/>
          <a:chExt cx="0" cy="0"/>
        </a:xfrm>
      </p:grpSpPr>
      <p:sp>
        <p:nvSpPr>
          <p:cNvPr id="407" name="Google Shape;407;p4"/>
          <p:cNvSpPr/>
          <p:nvPr/>
        </p:nvSpPr>
        <p:spPr>
          <a:xfrm rot="-9434754">
            <a:off x="-463511" y="-444528"/>
            <a:ext cx="1572134" cy="1584859"/>
          </a:xfrm>
          <a:custGeom>
            <a:avLst/>
            <a:gdLst/>
            <a:ahLst/>
            <a:cxnLst/>
            <a:rect l="l" t="t" r="r" b="b"/>
            <a:pathLst>
              <a:path w="48002" h="40452" extrusionOk="0">
                <a:moveTo>
                  <a:pt x="28396" y="0"/>
                </a:moveTo>
                <a:cubicBezTo>
                  <a:pt x="25181" y="0"/>
                  <a:pt x="21974" y="788"/>
                  <a:pt x="19314" y="2519"/>
                </a:cubicBezTo>
                <a:cubicBezTo>
                  <a:pt x="15778" y="4821"/>
                  <a:pt x="13277" y="8924"/>
                  <a:pt x="13510" y="13194"/>
                </a:cubicBezTo>
                <a:cubicBezTo>
                  <a:pt x="13677" y="15762"/>
                  <a:pt x="14778" y="18331"/>
                  <a:pt x="14277" y="20866"/>
                </a:cubicBezTo>
                <a:cubicBezTo>
                  <a:pt x="13844" y="22934"/>
                  <a:pt x="12343" y="24702"/>
                  <a:pt x="10608" y="25936"/>
                </a:cubicBezTo>
                <a:cubicBezTo>
                  <a:pt x="8840" y="27170"/>
                  <a:pt x="6839" y="27937"/>
                  <a:pt x="4837" y="28771"/>
                </a:cubicBezTo>
                <a:cubicBezTo>
                  <a:pt x="3937" y="29172"/>
                  <a:pt x="2969" y="29572"/>
                  <a:pt x="2269" y="30272"/>
                </a:cubicBezTo>
                <a:cubicBezTo>
                  <a:pt x="0" y="32441"/>
                  <a:pt x="1435" y="35943"/>
                  <a:pt x="3503" y="37678"/>
                </a:cubicBezTo>
                <a:cubicBezTo>
                  <a:pt x="4937" y="38712"/>
                  <a:pt x="6705" y="39246"/>
                  <a:pt x="8473" y="39612"/>
                </a:cubicBezTo>
                <a:cubicBezTo>
                  <a:pt x="11073" y="40175"/>
                  <a:pt x="13732" y="40452"/>
                  <a:pt x="16392" y="40452"/>
                </a:cubicBezTo>
                <a:cubicBezTo>
                  <a:pt x="23354" y="40452"/>
                  <a:pt x="30322" y="38554"/>
                  <a:pt x="36260" y="34909"/>
                </a:cubicBezTo>
                <a:cubicBezTo>
                  <a:pt x="39328" y="33041"/>
                  <a:pt x="42097" y="30739"/>
                  <a:pt x="44199" y="27871"/>
                </a:cubicBezTo>
                <a:cubicBezTo>
                  <a:pt x="46334" y="25035"/>
                  <a:pt x="47701" y="21566"/>
                  <a:pt x="47835" y="18030"/>
                </a:cubicBezTo>
                <a:cubicBezTo>
                  <a:pt x="48001" y="13627"/>
                  <a:pt x="46167" y="9257"/>
                  <a:pt x="43098" y="6089"/>
                </a:cubicBezTo>
                <a:cubicBezTo>
                  <a:pt x="40062" y="2920"/>
                  <a:pt x="35893" y="918"/>
                  <a:pt x="31556" y="251"/>
                </a:cubicBezTo>
                <a:cubicBezTo>
                  <a:pt x="30515" y="86"/>
                  <a:pt x="29455" y="0"/>
                  <a:pt x="283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
          <p:cNvSpPr txBox="1">
            <a:spLocks noGrp="1"/>
          </p:cNvSpPr>
          <p:nvPr>
            <p:ph type="body" idx="1"/>
          </p:nvPr>
        </p:nvSpPr>
        <p:spPr>
          <a:xfrm>
            <a:off x="720000" y="1152475"/>
            <a:ext cx="7704000" cy="3450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grpSp>
        <p:nvGrpSpPr>
          <p:cNvPr id="409" name="Google Shape;409;p4"/>
          <p:cNvGrpSpPr/>
          <p:nvPr/>
        </p:nvGrpSpPr>
        <p:grpSpPr>
          <a:xfrm rot="-1262251" flipH="1">
            <a:off x="8360754" y="4098368"/>
            <a:ext cx="1045011" cy="1839257"/>
            <a:chOff x="4836950" y="647600"/>
            <a:chExt cx="1044950" cy="1839150"/>
          </a:xfrm>
        </p:grpSpPr>
        <p:sp>
          <p:nvSpPr>
            <p:cNvPr id="410" name="Google Shape;410;p4"/>
            <p:cNvSpPr/>
            <p:nvPr/>
          </p:nvSpPr>
          <p:spPr>
            <a:xfrm>
              <a:off x="5305625" y="1783375"/>
              <a:ext cx="459525" cy="703375"/>
            </a:xfrm>
            <a:custGeom>
              <a:avLst/>
              <a:gdLst/>
              <a:ahLst/>
              <a:cxnLst/>
              <a:rect l="l" t="t" r="r" b="b"/>
              <a:pathLst>
                <a:path w="18381" h="28135" extrusionOk="0">
                  <a:moveTo>
                    <a:pt x="18380" y="1"/>
                  </a:moveTo>
                  <a:lnTo>
                    <a:pt x="18380" y="1"/>
                  </a:lnTo>
                  <a:cubicBezTo>
                    <a:pt x="6205" y="9041"/>
                    <a:pt x="1" y="13744"/>
                    <a:pt x="4337" y="27754"/>
                  </a:cubicBezTo>
                  <a:cubicBezTo>
                    <a:pt x="4417" y="28009"/>
                    <a:pt x="4633" y="28134"/>
                    <a:pt x="4845" y="28134"/>
                  </a:cubicBezTo>
                  <a:cubicBezTo>
                    <a:pt x="5077" y="28134"/>
                    <a:pt x="5303" y="27984"/>
                    <a:pt x="5338" y="27687"/>
                  </a:cubicBezTo>
                  <a:cubicBezTo>
                    <a:pt x="7206" y="17180"/>
                    <a:pt x="11108" y="8540"/>
                    <a:pt x="183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
            <p:cNvSpPr/>
            <p:nvPr/>
          </p:nvSpPr>
          <p:spPr>
            <a:xfrm>
              <a:off x="4836950" y="1473175"/>
              <a:ext cx="587275" cy="975300"/>
            </a:xfrm>
            <a:custGeom>
              <a:avLst/>
              <a:gdLst/>
              <a:ahLst/>
              <a:cxnLst/>
              <a:rect l="l" t="t" r="r" b="b"/>
              <a:pathLst>
                <a:path w="23491" h="39012" extrusionOk="0">
                  <a:moveTo>
                    <a:pt x="1" y="0"/>
                  </a:moveTo>
                  <a:cubicBezTo>
                    <a:pt x="5438" y="4970"/>
                    <a:pt x="9941" y="12109"/>
                    <a:pt x="13777" y="19481"/>
                  </a:cubicBezTo>
                  <a:cubicBezTo>
                    <a:pt x="17046" y="25785"/>
                    <a:pt x="19748" y="32123"/>
                    <a:pt x="22383" y="38661"/>
                  </a:cubicBezTo>
                  <a:cubicBezTo>
                    <a:pt x="22478" y="38905"/>
                    <a:pt x="22683" y="39011"/>
                    <a:pt x="22889" y="39011"/>
                  </a:cubicBezTo>
                  <a:cubicBezTo>
                    <a:pt x="23189" y="39011"/>
                    <a:pt x="23491" y="38784"/>
                    <a:pt x="23451" y="38428"/>
                  </a:cubicBezTo>
                  <a:cubicBezTo>
                    <a:pt x="23184" y="34658"/>
                    <a:pt x="22750" y="30855"/>
                    <a:pt x="21883" y="27019"/>
                  </a:cubicBezTo>
                  <a:cubicBezTo>
                    <a:pt x="20716" y="21949"/>
                    <a:pt x="18681" y="16679"/>
                    <a:pt x="15612" y="12742"/>
                  </a:cubicBezTo>
                  <a:cubicBezTo>
                    <a:pt x="13911" y="10574"/>
                    <a:pt x="12009" y="8806"/>
                    <a:pt x="10075" y="7239"/>
                  </a:cubicBezTo>
                  <a:cubicBezTo>
                    <a:pt x="6772" y="4503"/>
                    <a:pt x="3403" y="210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
            <p:cNvSpPr/>
            <p:nvPr/>
          </p:nvSpPr>
          <p:spPr>
            <a:xfrm>
              <a:off x="5288125" y="1393950"/>
              <a:ext cx="216000" cy="1090800"/>
            </a:xfrm>
            <a:custGeom>
              <a:avLst/>
              <a:gdLst/>
              <a:ahLst/>
              <a:cxnLst/>
              <a:rect l="l" t="t" r="r" b="b"/>
              <a:pathLst>
                <a:path w="8640" h="43632" fill="none" extrusionOk="0">
                  <a:moveTo>
                    <a:pt x="0" y="0"/>
                  </a:moveTo>
                  <a:cubicBezTo>
                    <a:pt x="0" y="0"/>
                    <a:pt x="8640" y="19080"/>
                    <a:pt x="5004" y="43631"/>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
            <p:cNvSpPr/>
            <p:nvPr/>
          </p:nvSpPr>
          <p:spPr>
            <a:xfrm>
              <a:off x="5229750" y="1151275"/>
              <a:ext cx="226850" cy="1333475"/>
            </a:xfrm>
            <a:custGeom>
              <a:avLst/>
              <a:gdLst/>
              <a:ahLst/>
              <a:cxnLst/>
              <a:rect l="l" t="t" r="r" b="b"/>
              <a:pathLst>
                <a:path w="9074" h="53339" fill="none" extrusionOk="0">
                  <a:moveTo>
                    <a:pt x="9073" y="0"/>
                  </a:moveTo>
                  <a:cubicBezTo>
                    <a:pt x="9073" y="0"/>
                    <a:pt x="0" y="19314"/>
                    <a:pt x="7372" y="53338"/>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
            <p:cNvSpPr/>
            <p:nvPr/>
          </p:nvSpPr>
          <p:spPr>
            <a:xfrm>
              <a:off x="5412375" y="647600"/>
              <a:ext cx="469525" cy="538750"/>
            </a:xfrm>
            <a:custGeom>
              <a:avLst/>
              <a:gdLst/>
              <a:ahLst/>
              <a:cxnLst/>
              <a:rect l="l" t="t" r="r" b="b"/>
              <a:pathLst>
                <a:path w="18781" h="21550" extrusionOk="0">
                  <a:moveTo>
                    <a:pt x="13122" y="1"/>
                  </a:moveTo>
                  <a:cubicBezTo>
                    <a:pt x="11182" y="1"/>
                    <a:pt x="8721" y="1823"/>
                    <a:pt x="7239" y="2334"/>
                  </a:cubicBezTo>
                  <a:cubicBezTo>
                    <a:pt x="6923" y="2446"/>
                    <a:pt x="6621" y="2490"/>
                    <a:pt x="6324" y="2490"/>
                  </a:cubicBezTo>
                  <a:cubicBezTo>
                    <a:pt x="5649" y="2490"/>
                    <a:pt x="5009" y="2263"/>
                    <a:pt x="4337" y="2101"/>
                  </a:cubicBezTo>
                  <a:cubicBezTo>
                    <a:pt x="3781" y="1932"/>
                    <a:pt x="3017" y="1588"/>
                    <a:pt x="2358" y="1588"/>
                  </a:cubicBezTo>
                  <a:cubicBezTo>
                    <a:pt x="2107" y="1588"/>
                    <a:pt x="1871" y="1638"/>
                    <a:pt x="1668" y="1767"/>
                  </a:cubicBezTo>
                  <a:cubicBezTo>
                    <a:pt x="1568" y="1801"/>
                    <a:pt x="1535" y="1834"/>
                    <a:pt x="1501" y="1867"/>
                  </a:cubicBezTo>
                  <a:cubicBezTo>
                    <a:pt x="1435" y="1967"/>
                    <a:pt x="1401" y="2001"/>
                    <a:pt x="1368" y="2034"/>
                  </a:cubicBezTo>
                  <a:cubicBezTo>
                    <a:pt x="1335" y="2101"/>
                    <a:pt x="1268" y="2168"/>
                    <a:pt x="1234" y="2201"/>
                  </a:cubicBezTo>
                  <a:cubicBezTo>
                    <a:pt x="1101" y="2501"/>
                    <a:pt x="1034" y="2835"/>
                    <a:pt x="934" y="3168"/>
                  </a:cubicBezTo>
                  <a:cubicBezTo>
                    <a:pt x="767" y="3802"/>
                    <a:pt x="734" y="4469"/>
                    <a:pt x="767" y="5136"/>
                  </a:cubicBezTo>
                  <a:cubicBezTo>
                    <a:pt x="834" y="6471"/>
                    <a:pt x="1068" y="7838"/>
                    <a:pt x="1201" y="9139"/>
                  </a:cubicBezTo>
                  <a:cubicBezTo>
                    <a:pt x="1234" y="9273"/>
                    <a:pt x="1234" y="9373"/>
                    <a:pt x="1234" y="9506"/>
                  </a:cubicBezTo>
                  <a:cubicBezTo>
                    <a:pt x="1234" y="9806"/>
                    <a:pt x="1268" y="10040"/>
                    <a:pt x="1268" y="10340"/>
                  </a:cubicBezTo>
                  <a:lnTo>
                    <a:pt x="1268" y="11041"/>
                  </a:lnTo>
                  <a:lnTo>
                    <a:pt x="1268" y="11174"/>
                  </a:lnTo>
                  <a:lnTo>
                    <a:pt x="1268" y="11207"/>
                  </a:lnTo>
                  <a:lnTo>
                    <a:pt x="1268" y="11608"/>
                  </a:lnTo>
                  <a:cubicBezTo>
                    <a:pt x="1268" y="11708"/>
                    <a:pt x="1234" y="11875"/>
                    <a:pt x="1234" y="12008"/>
                  </a:cubicBezTo>
                  <a:cubicBezTo>
                    <a:pt x="1234" y="12141"/>
                    <a:pt x="1201" y="12275"/>
                    <a:pt x="1201" y="12375"/>
                  </a:cubicBezTo>
                  <a:cubicBezTo>
                    <a:pt x="1201" y="12475"/>
                    <a:pt x="1201" y="12608"/>
                    <a:pt x="1168" y="12675"/>
                  </a:cubicBezTo>
                  <a:lnTo>
                    <a:pt x="1034" y="13175"/>
                  </a:lnTo>
                  <a:cubicBezTo>
                    <a:pt x="1034" y="13309"/>
                    <a:pt x="1001" y="13442"/>
                    <a:pt x="934" y="13576"/>
                  </a:cubicBezTo>
                  <a:cubicBezTo>
                    <a:pt x="934" y="13609"/>
                    <a:pt x="901" y="13609"/>
                    <a:pt x="901" y="13642"/>
                  </a:cubicBezTo>
                  <a:cubicBezTo>
                    <a:pt x="868" y="13709"/>
                    <a:pt x="868" y="13809"/>
                    <a:pt x="834" y="13876"/>
                  </a:cubicBezTo>
                  <a:cubicBezTo>
                    <a:pt x="767" y="14043"/>
                    <a:pt x="734" y="14176"/>
                    <a:pt x="667" y="14343"/>
                  </a:cubicBezTo>
                  <a:lnTo>
                    <a:pt x="667" y="14376"/>
                  </a:lnTo>
                  <a:cubicBezTo>
                    <a:pt x="434" y="15277"/>
                    <a:pt x="234" y="16178"/>
                    <a:pt x="100" y="17045"/>
                  </a:cubicBezTo>
                  <a:cubicBezTo>
                    <a:pt x="67" y="17345"/>
                    <a:pt x="34" y="17645"/>
                    <a:pt x="34" y="17879"/>
                  </a:cubicBezTo>
                  <a:cubicBezTo>
                    <a:pt x="0" y="18179"/>
                    <a:pt x="0" y="18446"/>
                    <a:pt x="34" y="18713"/>
                  </a:cubicBezTo>
                  <a:cubicBezTo>
                    <a:pt x="34" y="18946"/>
                    <a:pt x="67" y="19146"/>
                    <a:pt x="100" y="19347"/>
                  </a:cubicBezTo>
                  <a:lnTo>
                    <a:pt x="100" y="19380"/>
                  </a:lnTo>
                  <a:cubicBezTo>
                    <a:pt x="167" y="19613"/>
                    <a:pt x="234" y="19814"/>
                    <a:pt x="334" y="20014"/>
                  </a:cubicBezTo>
                  <a:cubicBezTo>
                    <a:pt x="625" y="20782"/>
                    <a:pt x="1211" y="21550"/>
                    <a:pt x="1974" y="21550"/>
                  </a:cubicBezTo>
                  <a:cubicBezTo>
                    <a:pt x="2172" y="21550"/>
                    <a:pt x="2382" y="21498"/>
                    <a:pt x="2602" y="21381"/>
                  </a:cubicBezTo>
                  <a:cubicBezTo>
                    <a:pt x="3203" y="21115"/>
                    <a:pt x="3569" y="20547"/>
                    <a:pt x="4003" y="20014"/>
                  </a:cubicBezTo>
                  <a:cubicBezTo>
                    <a:pt x="5237" y="18379"/>
                    <a:pt x="6572" y="16878"/>
                    <a:pt x="8106" y="15644"/>
                  </a:cubicBezTo>
                  <a:cubicBezTo>
                    <a:pt x="8573" y="15177"/>
                    <a:pt x="9073" y="14777"/>
                    <a:pt x="9607" y="14376"/>
                  </a:cubicBezTo>
                  <a:lnTo>
                    <a:pt x="10007" y="14143"/>
                  </a:lnTo>
                  <a:lnTo>
                    <a:pt x="10241" y="14009"/>
                  </a:lnTo>
                  <a:cubicBezTo>
                    <a:pt x="10241" y="13976"/>
                    <a:pt x="10274" y="13976"/>
                    <a:pt x="10274" y="13976"/>
                  </a:cubicBezTo>
                  <a:cubicBezTo>
                    <a:pt x="11575" y="13309"/>
                    <a:pt x="13010" y="13009"/>
                    <a:pt x="14377" y="12608"/>
                  </a:cubicBezTo>
                  <a:cubicBezTo>
                    <a:pt x="14411" y="12608"/>
                    <a:pt x="14444" y="12575"/>
                    <a:pt x="14511" y="12575"/>
                  </a:cubicBezTo>
                  <a:cubicBezTo>
                    <a:pt x="14577" y="12508"/>
                    <a:pt x="14711" y="12508"/>
                    <a:pt x="14777" y="12475"/>
                  </a:cubicBezTo>
                  <a:cubicBezTo>
                    <a:pt x="14911" y="12475"/>
                    <a:pt x="15011" y="12442"/>
                    <a:pt x="15111" y="12408"/>
                  </a:cubicBezTo>
                  <a:lnTo>
                    <a:pt x="15511" y="12275"/>
                  </a:lnTo>
                  <a:cubicBezTo>
                    <a:pt x="15678" y="12241"/>
                    <a:pt x="15845" y="12141"/>
                    <a:pt x="16012" y="12075"/>
                  </a:cubicBezTo>
                  <a:cubicBezTo>
                    <a:pt x="17379" y="11441"/>
                    <a:pt x="18780" y="10474"/>
                    <a:pt x="18047" y="9106"/>
                  </a:cubicBezTo>
                  <a:cubicBezTo>
                    <a:pt x="18013" y="9006"/>
                    <a:pt x="17946" y="8939"/>
                    <a:pt x="17813" y="8839"/>
                  </a:cubicBezTo>
                  <a:cubicBezTo>
                    <a:pt x="17379" y="8105"/>
                    <a:pt x="16746" y="7471"/>
                    <a:pt x="16312" y="6704"/>
                  </a:cubicBezTo>
                  <a:cubicBezTo>
                    <a:pt x="15711" y="5537"/>
                    <a:pt x="15378" y="4336"/>
                    <a:pt x="15111" y="3035"/>
                  </a:cubicBezTo>
                  <a:cubicBezTo>
                    <a:pt x="14944" y="2201"/>
                    <a:pt x="15411" y="1267"/>
                    <a:pt x="14711" y="600"/>
                  </a:cubicBezTo>
                  <a:cubicBezTo>
                    <a:pt x="14258" y="171"/>
                    <a:pt x="13714" y="1"/>
                    <a:pt x="131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
            <p:cNvSpPr/>
            <p:nvPr/>
          </p:nvSpPr>
          <p:spPr>
            <a:xfrm>
              <a:off x="5557250" y="727025"/>
              <a:ext cx="316300" cy="187225"/>
            </a:xfrm>
            <a:custGeom>
              <a:avLst/>
              <a:gdLst/>
              <a:ahLst/>
              <a:cxnLst/>
              <a:rect l="l" t="t" r="r" b="b"/>
              <a:pathLst>
                <a:path w="12652" h="7489" extrusionOk="0">
                  <a:moveTo>
                    <a:pt x="11625" y="0"/>
                  </a:moveTo>
                  <a:cubicBezTo>
                    <a:pt x="9030" y="0"/>
                    <a:pt x="1831" y="2811"/>
                    <a:pt x="643" y="5462"/>
                  </a:cubicBezTo>
                  <a:cubicBezTo>
                    <a:pt x="0" y="6440"/>
                    <a:pt x="857" y="7489"/>
                    <a:pt x="1779" y="7489"/>
                  </a:cubicBezTo>
                  <a:cubicBezTo>
                    <a:pt x="1957" y="7489"/>
                    <a:pt x="2138" y="7450"/>
                    <a:pt x="2311" y="7363"/>
                  </a:cubicBezTo>
                  <a:cubicBezTo>
                    <a:pt x="3645" y="6596"/>
                    <a:pt x="4479" y="4561"/>
                    <a:pt x="5814" y="3594"/>
                  </a:cubicBezTo>
                  <a:cubicBezTo>
                    <a:pt x="8549" y="1392"/>
                    <a:pt x="12652" y="1259"/>
                    <a:pt x="12552" y="392"/>
                  </a:cubicBezTo>
                  <a:cubicBezTo>
                    <a:pt x="12506" y="122"/>
                    <a:pt x="12165" y="0"/>
                    <a:pt x="116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
            <p:cNvSpPr/>
            <p:nvPr/>
          </p:nvSpPr>
          <p:spPr>
            <a:xfrm>
              <a:off x="5414025" y="688225"/>
              <a:ext cx="257725" cy="498550"/>
            </a:xfrm>
            <a:custGeom>
              <a:avLst/>
              <a:gdLst/>
              <a:ahLst/>
              <a:cxnLst/>
              <a:rect l="l" t="t" r="r" b="b"/>
              <a:pathLst>
                <a:path w="10309" h="19942" extrusionOk="0">
                  <a:moveTo>
                    <a:pt x="2210" y="0"/>
                  </a:moveTo>
                  <a:cubicBezTo>
                    <a:pt x="2011" y="0"/>
                    <a:pt x="1806" y="60"/>
                    <a:pt x="1669" y="142"/>
                  </a:cubicBezTo>
                  <a:cubicBezTo>
                    <a:pt x="1602" y="176"/>
                    <a:pt x="1535" y="209"/>
                    <a:pt x="1502" y="276"/>
                  </a:cubicBezTo>
                  <a:cubicBezTo>
                    <a:pt x="1469" y="342"/>
                    <a:pt x="1435" y="376"/>
                    <a:pt x="1369" y="443"/>
                  </a:cubicBezTo>
                  <a:cubicBezTo>
                    <a:pt x="1335" y="476"/>
                    <a:pt x="1302" y="543"/>
                    <a:pt x="1269" y="576"/>
                  </a:cubicBezTo>
                  <a:cubicBezTo>
                    <a:pt x="1135" y="876"/>
                    <a:pt x="1035" y="1210"/>
                    <a:pt x="968" y="1543"/>
                  </a:cubicBezTo>
                  <a:cubicBezTo>
                    <a:pt x="802" y="2177"/>
                    <a:pt x="768" y="2844"/>
                    <a:pt x="802" y="3511"/>
                  </a:cubicBezTo>
                  <a:cubicBezTo>
                    <a:pt x="835" y="4846"/>
                    <a:pt x="1102" y="6213"/>
                    <a:pt x="1202" y="7514"/>
                  </a:cubicBezTo>
                  <a:cubicBezTo>
                    <a:pt x="1269" y="7648"/>
                    <a:pt x="1269" y="7781"/>
                    <a:pt x="1269" y="7881"/>
                  </a:cubicBezTo>
                  <a:cubicBezTo>
                    <a:pt x="1269" y="8181"/>
                    <a:pt x="1302" y="8415"/>
                    <a:pt x="1302" y="8715"/>
                  </a:cubicBezTo>
                  <a:lnTo>
                    <a:pt x="1302" y="9449"/>
                  </a:lnTo>
                  <a:lnTo>
                    <a:pt x="1302" y="9549"/>
                  </a:lnTo>
                  <a:lnTo>
                    <a:pt x="1302" y="9582"/>
                  </a:lnTo>
                  <a:lnTo>
                    <a:pt x="1302" y="9983"/>
                  </a:lnTo>
                  <a:cubicBezTo>
                    <a:pt x="1302" y="10083"/>
                    <a:pt x="1269" y="10283"/>
                    <a:pt x="1269" y="10383"/>
                  </a:cubicBezTo>
                  <a:cubicBezTo>
                    <a:pt x="1269" y="10516"/>
                    <a:pt x="1202" y="10650"/>
                    <a:pt x="1202" y="10783"/>
                  </a:cubicBezTo>
                  <a:cubicBezTo>
                    <a:pt x="1202" y="10850"/>
                    <a:pt x="1202" y="10983"/>
                    <a:pt x="1168" y="11050"/>
                  </a:cubicBezTo>
                  <a:lnTo>
                    <a:pt x="1035" y="11550"/>
                  </a:lnTo>
                  <a:cubicBezTo>
                    <a:pt x="1035" y="11684"/>
                    <a:pt x="1002" y="11817"/>
                    <a:pt x="968" y="11951"/>
                  </a:cubicBezTo>
                  <a:cubicBezTo>
                    <a:pt x="968" y="11984"/>
                    <a:pt x="935" y="11984"/>
                    <a:pt x="935" y="12017"/>
                  </a:cubicBezTo>
                  <a:cubicBezTo>
                    <a:pt x="935" y="12118"/>
                    <a:pt x="868" y="12184"/>
                    <a:pt x="835" y="12284"/>
                  </a:cubicBezTo>
                  <a:cubicBezTo>
                    <a:pt x="802" y="12451"/>
                    <a:pt x="768" y="12551"/>
                    <a:pt x="668" y="12718"/>
                  </a:cubicBezTo>
                  <a:lnTo>
                    <a:pt x="668" y="12785"/>
                  </a:lnTo>
                  <a:cubicBezTo>
                    <a:pt x="468" y="13652"/>
                    <a:pt x="268" y="14553"/>
                    <a:pt x="134" y="15453"/>
                  </a:cubicBezTo>
                  <a:cubicBezTo>
                    <a:pt x="101" y="15720"/>
                    <a:pt x="34" y="15987"/>
                    <a:pt x="34" y="16287"/>
                  </a:cubicBezTo>
                  <a:cubicBezTo>
                    <a:pt x="1" y="16554"/>
                    <a:pt x="1" y="16821"/>
                    <a:pt x="34" y="17121"/>
                  </a:cubicBezTo>
                  <a:cubicBezTo>
                    <a:pt x="34" y="17321"/>
                    <a:pt x="101" y="17521"/>
                    <a:pt x="134" y="17722"/>
                  </a:cubicBezTo>
                  <a:lnTo>
                    <a:pt x="134" y="17788"/>
                  </a:lnTo>
                  <a:cubicBezTo>
                    <a:pt x="168" y="17988"/>
                    <a:pt x="268" y="18189"/>
                    <a:pt x="335" y="18389"/>
                  </a:cubicBezTo>
                  <a:cubicBezTo>
                    <a:pt x="629" y="19165"/>
                    <a:pt x="1225" y="19942"/>
                    <a:pt x="2018" y="19942"/>
                  </a:cubicBezTo>
                  <a:cubicBezTo>
                    <a:pt x="2212" y="19942"/>
                    <a:pt x="2419" y="19895"/>
                    <a:pt x="2636" y="19790"/>
                  </a:cubicBezTo>
                  <a:cubicBezTo>
                    <a:pt x="3203" y="19490"/>
                    <a:pt x="3604" y="18956"/>
                    <a:pt x="4004" y="18389"/>
                  </a:cubicBezTo>
                  <a:cubicBezTo>
                    <a:pt x="5271" y="16788"/>
                    <a:pt x="6606" y="15286"/>
                    <a:pt x="8140" y="14019"/>
                  </a:cubicBezTo>
                  <a:cubicBezTo>
                    <a:pt x="8607" y="13552"/>
                    <a:pt x="9107" y="13152"/>
                    <a:pt x="9641" y="12785"/>
                  </a:cubicBezTo>
                  <a:lnTo>
                    <a:pt x="10008" y="12518"/>
                  </a:lnTo>
                  <a:cubicBezTo>
                    <a:pt x="10108" y="12484"/>
                    <a:pt x="10175" y="12451"/>
                    <a:pt x="10308" y="12351"/>
                  </a:cubicBezTo>
                  <a:cubicBezTo>
                    <a:pt x="9941" y="11184"/>
                    <a:pt x="9441" y="10049"/>
                    <a:pt x="8707" y="9049"/>
                  </a:cubicBezTo>
                  <a:cubicBezTo>
                    <a:pt x="8474" y="8715"/>
                    <a:pt x="8173" y="8382"/>
                    <a:pt x="7873" y="8115"/>
                  </a:cubicBezTo>
                  <a:cubicBezTo>
                    <a:pt x="7006" y="7181"/>
                    <a:pt x="6005" y="6447"/>
                    <a:pt x="5038" y="5613"/>
                  </a:cubicBezTo>
                  <a:cubicBezTo>
                    <a:pt x="3770" y="4512"/>
                    <a:pt x="2536" y="3211"/>
                    <a:pt x="2102" y="1643"/>
                  </a:cubicBezTo>
                  <a:cubicBezTo>
                    <a:pt x="1969" y="1176"/>
                    <a:pt x="1902" y="709"/>
                    <a:pt x="2169" y="342"/>
                  </a:cubicBezTo>
                  <a:cubicBezTo>
                    <a:pt x="2303" y="209"/>
                    <a:pt x="2369" y="142"/>
                    <a:pt x="2503" y="42"/>
                  </a:cubicBezTo>
                  <a:cubicBezTo>
                    <a:pt x="2469" y="9"/>
                    <a:pt x="2369" y="9"/>
                    <a:pt x="2336" y="9"/>
                  </a:cubicBezTo>
                  <a:cubicBezTo>
                    <a:pt x="2295" y="3"/>
                    <a:pt x="2252" y="0"/>
                    <a:pt x="22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
            <p:cNvSpPr/>
            <p:nvPr/>
          </p:nvSpPr>
          <p:spPr>
            <a:xfrm>
              <a:off x="5406525" y="868575"/>
              <a:ext cx="475375" cy="318200"/>
            </a:xfrm>
            <a:custGeom>
              <a:avLst/>
              <a:gdLst/>
              <a:ahLst/>
              <a:cxnLst/>
              <a:rect l="l" t="t" r="r" b="b"/>
              <a:pathLst>
                <a:path w="19015" h="12728" extrusionOk="0">
                  <a:moveTo>
                    <a:pt x="18114" y="0"/>
                  </a:moveTo>
                  <a:cubicBezTo>
                    <a:pt x="18080" y="400"/>
                    <a:pt x="17847" y="734"/>
                    <a:pt x="17580" y="967"/>
                  </a:cubicBezTo>
                  <a:cubicBezTo>
                    <a:pt x="17238" y="1241"/>
                    <a:pt x="16827" y="1330"/>
                    <a:pt x="16395" y="1330"/>
                  </a:cubicBezTo>
                  <a:cubicBezTo>
                    <a:pt x="15983" y="1330"/>
                    <a:pt x="15552" y="1249"/>
                    <a:pt x="15145" y="1168"/>
                  </a:cubicBezTo>
                  <a:cubicBezTo>
                    <a:pt x="13597" y="876"/>
                    <a:pt x="12018" y="735"/>
                    <a:pt x="10440" y="735"/>
                  </a:cubicBezTo>
                  <a:cubicBezTo>
                    <a:pt x="9672" y="735"/>
                    <a:pt x="8904" y="768"/>
                    <a:pt x="8140" y="834"/>
                  </a:cubicBezTo>
                  <a:cubicBezTo>
                    <a:pt x="5905" y="1067"/>
                    <a:pt x="3670" y="1568"/>
                    <a:pt x="1602" y="2335"/>
                  </a:cubicBezTo>
                  <a:cubicBezTo>
                    <a:pt x="1502" y="2435"/>
                    <a:pt x="1435" y="3603"/>
                    <a:pt x="1435" y="3736"/>
                  </a:cubicBezTo>
                  <a:cubicBezTo>
                    <a:pt x="1335" y="4403"/>
                    <a:pt x="1135" y="4937"/>
                    <a:pt x="935" y="5571"/>
                  </a:cubicBezTo>
                  <a:lnTo>
                    <a:pt x="935" y="5604"/>
                  </a:lnTo>
                  <a:cubicBezTo>
                    <a:pt x="935" y="5637"/>
                    <a:pt x="901" y="5671"/>
                    <a:pt x="901" y="5737"/>
                  </a:cubicBezTo>
                  <a:cubicBezTo>
                    <a:pt x="334" y="7239"/>
                    <a:pt x="1" y="8973"/>
                    <a:pt x="401" y="10508"/>
                  </a:cubicBezTo>
                  <a:lnTo>
                    <a:pt x="401" y="10574"/>
                  </a:lnTo>
                  <a:cubicBezTo>
                    <a:pt x="434" y="10774"/>
                    <a:pt x="501" y="10975"/>
                    <a:pt x="601" y="11175"/>
                  </a:cubicBezTo>
                  <a:cubicBezTo>
                    <a:pt x="896" y="11951"/>
                    <a:pt x="1491" y="12728"/>
                    <a:pt x="2284" y="12728"/>
                  </a:cubicBezTo>
                  <a:cubicBezTo>
                    <a:pt x="2479" y="12728"/>
                    <a:pt x="2686" y="12681"/>
                    <a:pt x="2903" y="12576"/>
                  </a:cubicBezTo>
                  <a:cubicBezTo>
                    <a:pt x="3470" y="12276"/>
                    <a:pt x="3837" y="11742"/>
                    <a:pt x="4270" y="11175"/>
                  </a:cubicBezTo>
                  <a:cubicBezTo>
                    <a:pt x="5505" y="9574"/>
                    <a:pt x="6839" y="8072"/>
                    <a:pt x="8407" y="6805"/>
                  </a:cubicBezTo>
                  <a:cubicBezTo>
                    <a:pt x="9141" y="6171"/>
                    <a:pt x="9941" y="5637"/>
                    <a:pt x="10775" y="5170"/>
                  </a:cubicBezTo>
                  <a:cubicBezTo>
                    <a:pt x="12076" y="4470"/>
                    <a:pt x="13410" y="4103"/>
                    <a:pt x="14745" y="3669"/>
                  </a:cubicBezTo>
                  <a:cubicBezTo>
                    <a:pt x="14811" y="3636"/>
                    <a:pt x="14945" y="3636"/>
                    <a:pt x="15011" y="3603"/>
                  </a:cubicBezTo>
                  <a:cubicBezTo>
                    <a:pt x="15145" y="3603"/>
                    <a:pt x="15245" y="3536"/>
                    <a:pt x="15345" y="3503"/>
                  </a:cubicBezTo>
                  <a:lnTo>
                    <a:pt x="15745" y="3369"/>
                  </a:lnTo>
                  <a:cubicBezTo>
                    <a:pt x="15912" y="3336"/>
                    <a:pt x="16079" y="3269"/>
                    <a:pt x="16246" y="3169"/>
                  </a:cubicBezTo>
                  <a:cubicBezTo>
                    <a:pt x="17580" y="2635"/>
                    <a:pt x="19014" y="1668"/>
                    <a:pt x="18247" y="234"/>
                  </a:cubicBezTo>
                  <a:cubicBezTo>
                    <a:pt x="18180" y="167"/>
                    <a:pt x="18147" y="100"/>
                    <a:pt x="181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
            <p:cNvSpPr/>
            <p:nvPr/>
          </p:nvSpPr>
          <p:spPr>
            <a:xfrm>
              <a:off x="4892825" y="896250"/>
              <a:ext cx="427825" cy="521825"/>
            </a:xfrm>
            <a:custGeom>
              <a:avLst/>
              <a:gdLst/>
              <a:ahLst/>
              <a:cxnLst/>
              <a:rect l="l" t="t" r="r" b="b"/>
              <a:pathLst>
                <a:path w="17113" h="20873" extrusionOk="0">
                  <a:moveTo>
                    <a:pt x="4570" y="1"/>
                  </a:moveTo>
                  <a:cubicBezTo>
                    <a:pt x="3968" y="1"/>
                    <a:pt x="3426" y="193"/>
                    <a:pt x="3003" y="694"/>
                  </a:cubicBezTo>
                  <a:cubicBezTo>
                    <a:pt x="2369" y="1395"/>
                    <a:pt x="2869" y="2329"/>
                    <a:pt x="2736" y="3196"/>
                  </a:cubicBezTo>
                  <a:cubicBezTo>
                    <a:pt x="2569" y="4530"/>
                    <a:pt x="2336" y="5731"/>
                    <a:pt x="1835" y="6932"/>
                  </a:cubicBezTo>
                  <a:cubicBezTo>
                    <a:pt x="1502" y="7733"/>
                    <a:pt x="968" y="8400"/>
                    <a:pt x="568" y="9167"/>
                  </a:cubicBezTo>
                  <a:cubicBezTo>
                    <a:pt x="668" y="9234"/>
                    <a:pt x="635" y="9334"/>
                    <a:pt x="601" y="9367"/>
                  </a:cubicBezTo>
                  <a:cubicBezTo>
                    <a:pt x="1" y="10802"/>
                    <a:pt x="1302" y="11702"/>
                    <a:pt x="2536" y="12203"/>
                  </a:cubicBezTo>
                  <a:cubicBezTo>
                    <a:pt x="2703" y="12303"/>
                    <a:pt x="2869" y="12336"/>
                    <a:pt x="3003" y="12369"/>
                  </a:cubicBezTo>
                  <a:cubicBezTo>
                    <a:pt x="3136" y="12403"/>
                    <a:pt x="3203" y="12469"/>
                    <a:pt x="3336" y="12503"/>
                  </a:cubicBezTo>
                  <a:cubicBezTo>
                    <a:pt x="3470" y="12536"/>
                    <a:pt x="3537" y="12536"/>
                    <a:pt x="3637" y="12570"/>
                  </a:cubicBezTo>
                  <a:cubicBezTo>
                    <a:pt x="3703" y="12636"/>
                    <a:pt x="3803" y="12636"/>
                    <a:pt x="3870" y="12670"/>
                  </a:cubicBezTo>
                  <a:cubicBezTo>
                    <a:pt x="3937" y="12670"/>
                    <a:pt x="3970" y="12670"/>
                    <a:pt x="3970" y="12703"/>
                  </a:cubicBezTo>
                  <a:cubicBezTo>
                    <a:pt x="5271" y="13037"/>
                    <a:pt x="6505" y="13203"/>
                    <a:pt x="7673" y="13837"/>
                  </a:cubicBezTo>
                  <a:lnTo>
                    <a:pt x="7706" y="13837"/>
                  </a:lnTo>
                  <a:cubicBezTo>
                    <a:pt x="7806" y="13870"/>
                    <a:pt x="7873" y="13904"/>
                    <a:pt x="7940" y="13971"/>
                  </a:cubicBezTo>
                  <a:cubicBezTo>
                    <a:pt x="8040" y="14037"/>
                    <a:pt x="8140" y="14071"/>
                    <a:pt x="8273" y="14171"/>
                  </a:cubicBezTo>
                  <a:cubicBezTo>
                    <a:pt x="8774" y="14504"/>
                    <a:pt x="9207" y="14905"/>
                    <a:pt x="9674" y="15338"/>
                  </a:cubicBezTo>
                  <a:cubicBezTo>
                    <a:pt x="11142" y="16506"/>
                    <a:pt x="12376" y="17907"/>
                    <a:pt x="13610" y="19474"/>
                  </a:cubicBezTo>
                  <a:cubicBezTo>
                    <a:pt x="13977" y="19975"/>
                    <a:pt x="14378" y="20509"/>
                    <a:pt x="14878" y="20742"/>
                  </a:cubicBezTo>
                  <a:cubicBezTo>
                    <a:pt x="15058" y="20832"/>
                    <a:pt x="15229" y="20872"/>
                    <a:pt x="15390" y="20872"/>
                  </a:cubicBezTo>
                  <a:cubicBezTo>
                    <a:pt x="16127" y="20872"/>
                    <a:pt x="16661" y="20029"/>
                    <a:pt x="16879" y="19208"/>
                  </a:cubicBezTo>
                  <a:cubicBezTo>
                    <a:pt x="16980" y="19007"/>
                    <a:pt x="17013" y="18774"/>
                    <a:pt x="17046" y="18540"/>
                  </a:cubicBezTo>
                  <a:lnTo>
                    <a:pt x="17046" y="18507"/>
                  </a:lnTo>
                  <a:cubicBezTo>
                    <a:pt x="17113" y="18307"/>
                    <a:pt x="17113" y="18073"/>
                    <a:pt x="17113" y="17873"/>
                  </a:cubicBezTo>
                  <a:cubicBezTo>
                    <a:pt x="17113" y="17573"/>
                    <a:pt x="17113" y="17340"/>
                    <a:pt x="17046" y="17039"/>
                  </a:cubicBezTo>
                  <a:cubicBezTo>
                    <a:pt x="17013" y="16739"/>
                    <a:pt x="17013" y="16506"/>
                    <a:pt x="16980" y="16239"/>
                  </a:cubicBezTo>
                  <a:cubicBezTo>
                    <a:pt x="16846" y="15372"/>
                    <a:pt x="16613" y="14504"/>
                    <a:pt x="16346" y="13637"/>
                  </a:cubicBezTo>
                  <a:lnTo>
                    <a:pt x="16346" y="13570"/>
                  </a:lnTo>
                  <a:cubicBezTo>
                    <a:pt x="16279" y="13470"/>
                    <a:pt x="16212" y="13303"/>
                    <a:pt x="16179" y="13170"/>
                  </a:cubicBezTo>
                  <a:cubicBezTo>
                    <a:pt x="16146" y="13070"/>
                    <a:pt x="16112" y="13003"/>
                    <a:pt x="16112" y="12903"/>
                  </a:cubicBezTo>
                  <a:cubicBezTo>
                    <a:pt x="16112" y="12870"/>
                    <a:pt x="16046" y="12870"/>
                    <a:pt x="16046" y="12836"/>
                  </a:cubicBezTo>
                  <a:lnTo>
                    <a:pt x="15945" y="12469"/>
                  </a:lnTo>
                  <a:lnTo>
                    <a:pt x="15812" y="11969"/>
                  </a:lnTo>
                  <a:cubicBezTo>
                    <a:pt x="15779" y="11869"/>
                    <a:pt x="15779" y="11736"/>
                    <a:pt x="15779" y="11669"/>
                  </a:cubicBezTo>
                  <a:cubicBezTo>
                    <a:pt x="15712" y="11535"/>
                    <a:pt x="15712" y="11402"/>
                    <a:pt x="15679" y="11269"/>
                  </a:cubicBezTo>
                  <a:cubicBezTo>
                    <a:pt x="15679" y="11169"/>
                    <a:pt x="15645" y="11002"/>
                    <a:pt x="15645" y="10868"/>
                  </a:cubicBezTo>
                  <a:cubicBezTo>
                    <a:pt x="15645" y="10735"/>
                    <a:pt x="15612" y="10635"/>
                    <a:pt x="15612" y="10501"/>
                  </a:cubicBezTo>
                  <a:lnTo>
                    <a:pt x="15612" y="10435"/>
                  </a:lnTo>
                  <a:lnTo>
                    <a:pt x="15612" y="10335"/>
                  </a:lnTo>
                  <a:cubicBezTo>
                    <a:pt x="15612" y="10068"/>
                    <a:pt x="15545" y="9868"/>
                    <a:pt x="15545" y="9601"/>
                  </a:cubicBezTo>
                  <a:lnTo>
                    <a:pt x="15545" y="8767"/>
                  </a:lnTo>
                  <a:lnTo>
                    <a:pt x="15545" y="8400"/>
                  </a:lnTo>
                  <a:cubicBezTo>
                    <a:pt x="15612" y="7099"/>
                    <a:pt x="15745" y="5698"/>
                    <a:pt x="15745" y="4364"/>
                  </a:cubicBezTo>
                  <a:cubicBezTo>
                    <a:pt x="15745" y="3696"/>
                    <a:pt x="15679" y="3029"/>
                    <a:pt x="15512" y="2396"/>
                  </a:cubicBezTo>
                  <a:cubicBezTo>
                    <a:pt x="15412" y="2062"/>
                    <a:pt x="15345" y="1728"/>
                    <a:pt x="15178" y="1495"/>
                  </a:cubicBezTo>
                  <a:cubicBezTo>
                    <a:pt x="15145" y="1428"/>
                    <a:pt x="15078" y="1361"/>
                    <a:pt x="15045" y="1328"/>
                  </a:cubicBezTo>
                  <a:lnTo>
                    <a:pt x="14911" y="1195"/>
                  </a:lnTo>
                  <a:lnTo>
                    <a:pt x="14811" y="1061"/>
                  </a:lnTo>
                  <a:cubicBezTo>
                    <a:pt x="14648" y="972"/>
                    <a:pt x="14472" y="936"/>
                    <a:pt x="14289" y="936"/>
                  </a:cubicBezTo>
                  <a:cubicBezTo>
                    <a:pt x="13649" y="936"/>
                    <a:pt x="12929" y="1380"/>
                    <a:pt x="12410" y="1562"/>
                  </a:cubicBezTo>
                  <a:cubicBezTo>
                    <a:pt x="11751" y="1815"/>
                    <a:pt x="11132" y="2087"/>
                    <a:pt x="10463" y="2087"/>
                  </a:cubicBezTo>
                  <a:cubicBezTo>
                    <a:pt x="10250" y="2087"/>
                    <a:pt x="10033" y="2060"/>
                    <a:pt x="9808" y="1995"/>
                  </a:cubicBezTo>
                  <a:cubicBezTo>
                    <a:pt x="8498" y="1575"/>
                    <a:pt x="6290" y="1"/>
                    <a:pt x="45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
            <p:cNvSpPr/>
            <p:nvPr/>
          </p:nvSpPr>
          <p:spPr>
            <a:xfrm>
              <a:off x="4892825" y="981825"/>
              <a:ext cx="291875" cy="172400"/>
            </a:xfrm>
            <a:custGeom>
              <a:avLst/>
              <a:gdLst/>
              <a:ahLst/>
              <a:cxnLst/>
              <a:rect l="l" t="t" r="r" b="b"/>
              <a:pathLst>
                <a:path w="11675" h="6896" extrusionOk="0">
                  <a:moveTo>
                    <a:pt x="1114" y="1"/>
                  </a:moveTo>
                  <a:cubicBezTo>
                    <a:pt x="503" y="1"/>
                    <a:pt x="121" y="137"/>
                    <a:pt x="101" y="440"/>
                  </a:cubicBezTo>
                  <a:cubicBezTo>
                    <a:pt x="1" y="1341"/>
                    <a:pt x="3770" y="1174"/>
                    <a:pt x="6305" y="3242"/>
                  </a:cubicBezTo>
                  <a:cubicBezTo>
                    <a:pt x="7539" y="4110"/>
                    <a:pt x="8373" y="6111"/>
                    <a:pt x="9641" y="6812"/>
                  </a:cubicBezTo>
                  <a:cubicBezTo>
                    <a:pt x="9769" y="6869"/>
                    <a:pt x="9901" y="6895"/>
                    <a:pt x="10031" y="6895"/>
                  </a:cubicBezTo>
                  <a:cubicBezTo>
                    <a:pt x="10884" y="6895"/>
                    <a:pt x="11674" y="5761"/>
                    <a:pt x="11009" y="4777"/>
                  </a:cubicBezTo>
                  <a:cubicBezTo>
                    <a:pt x="9884" y="2260"/>
                    <a:pt x="3602" y="1"/>
                    <a:pt x="11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
            <p:cNvSpPr/>
            <p:nvPr/>
          </p:nvSpPr>
          <p:spPr>
            <a:xfrm>
              <a:off x="5087125" y="919125"/>
              <a:ext cx="235200" cy="498100"/>
            </a:xfrm>
            <a:custGeom>
              <a:avLst/>
              <a:gdLst/>
              <a:ahLst/>
              <a:cxnLst/>
              <a:rect l="l" t="t" r="r" b="b"/>
              <a:pathLst>
                <a:path w="9408" h="19924" extrusionOk="0">
                  <a:moveTo>
                    <a:pt x="6660" y="0"/>
                  </a:moveTo>
                  <a:cubicBezTo>
                    <a:pt x="6602" y="0"/>
                    <a:pt x="6539" y="5"/>
                    <a:pt x="6472" y="13"/>
                  </a:cubicBezTo>
                  <a:cubicBezTo>
                    <a:pt x="6439" y="13"/>
                    <a:pt x="6406" y="80"/>
                    <a:pt x="6372" y="80"/>
                  </a:cubicBezTo>
                  <a:cubicBezTo>
                    <a:pt x="6472" y="113"/>
                    <a:pt x="6572" y="180"/>
                    <a:pt x="6639" y="313"/>
                  </a:cubicBezTo>
                  <a:cubicBezTo>
                    <a:pt x="6906" y="647"/>
                    <a:pt x="6906" y="1147"/>
                    <a:pt x="6772" y="1581"/>
                  </a:cubicBezTo>
                  <a:cubicBezTo>
                    <a:pt x="6439" y="3182"/>
                    <a:pt x="5405" y="4583"/>
                    <a:pt x="4304" y="5750"/>
                  </a:cubicBezTo>
                  <a:cubicBezTo>
                    <a:pt x="3537" y="6618"/>
                    <a:pt x="2636" y="7452"/>
                    <a:pt x="1902" y="8419"/>
                  </a:cubicBezTo>
                  <a:cubicBezTo>
                    <a:pt x="1635" y="8752"/>
                    <a:pt x="1435" y="9086"/>
                    <a:pt x="1202" y="9420"/>
                  </a:cubicBezTo>
                  <a:cubicBezTo>
                    <a:pt x="668" y="10487"/>
                    <a:pt x="234" y="11655"/>
                    <a:pt x="1" y="12889"/>
                  </a:cubicBezTo>
                  <a:cubicBezTo>
                    <a:pt x="101" y="12922"/>
                    <a:pt x="168" y="12955"/>
                    <a:pt x="234" y="12989"/>
                  </a:cubicBezTo>
                  <a:cubicBezTo>
                    <a:pt x="368" y="13089"/>
                    <a:pt x="435" y="13122"/>
                    <a:pt x="568" y="13222"/>
                  </a:cubicBezTo>
                  <a:cubicBezTo>
                    <a:pt x="1068" y="13556"/>
                    <a:pt x="1535" y="13956"/>
                    <a:pt x="2002" y="14390"/>
                  </a:cubicBezTo>
                  <a:cubicBezTo>
                    <a:pt x="3437" y="15557"/>
                    <a:pt x="4704" y="16958"/>
                    <a:pt x="5905" y="18493"/>
                  </a:cubicBezTo>
                  <a:cubicBezTo>
                    <a:pt x="6272" y="18993"/>
                    <a:pt x="6706" y="19560"/>
                    <a:pt x="7206" y="19794"/>
                  </a:cubicBezTo>
                  <a:cubicBezTo>
                    <a:pt x="7386" y="19883"/>
                    <a:pt x="7556" y="19924"/>
                    <a:pt x="7715" y="19924"/>
                  </a:cubicBezTo>
                  <a:cubicBezTo>
                    <a:pt x="8445" y="19924"/>
                    <a:pt x="8961" y="19080"/>
                    <a:pt x="9208" y="18259"/>
                  </a:cubicBezTo>
                  <a:cubicBezTo>
                    <a:pt x="9274" y="18059"/>
                    <a:pt x="9341" y="17826"/>
                    <a:pt x="9374" y="17592"/>
                  </a:cubicBezTo>
                  <a:lnTo>
                    <a:pt x="9374" y="17559"/>
                  </a:lnTo>
                  <a:cubicBezTo>
                    <a:pt x="9408" y="17325"/>
                    <a:pt x="9408" y="17125"/>
                    <a:pt x="9408" y="16925"/>
                  </a:cubicBezTo>
                  <a:cubicBezTo>
                    <a:pt x="9408" y="16625"/>
                    <a:pt x="9408" y="16391"/>
                    <a:pt x="9374" y="16091"/>
                  </a:cubicBezTo>
                  <a:cubicBezTo>
                    <a:pt x="9341" y="15791"/>
                    <a:pt x="9341" y="15557"/>
                    <a:pt x="9274" y="15290"/>
                  </a:cubicBezTo>
                  <a:cubicBezTo>
                    <a:pt x="9174" y="14423"/>
                    <a:pt x="8907" y="13556"/>
                    <a:pt x="8674" y="12655"/>
                  </a:cubicBezTo>
                  <a:lnTo>
                    <a:pt x="8674" y="12622"/>
                  </a:lnTo>
                  <a:cubicBezTo>
                    <a:pt x="8574" y="12488"/>
                    <a:pt x="8540" y="12322"/>
                    <a:pt x="8507" y="12222"/>
                  </a:cubicBezTo>
                  <a:cubicBezTo>
                    <a:pt x="8440" y="12122"/>
                    <a:pt x="8407" y="12055"/>
                    <a:pt x="8407" y="11955"/>
                  </a:cubicBezTo>
                  <a:cubicBezTo>
                    <a:pt x="8407" y="11921"/>
                    <a:pt x="8374" y="11921"/>
                    <a:pt x="8374" y="11888"/>
                  </a:cubicBezTo>
                  <a:lnTo>
                    <a:pt x="8240" y="11488"/>
                  </a:lnTo>
                  <a:lnTo>
                    <a:pt x="8107" y="10987"/>
                  </a:lnTo>
                  <a:cubicBezTo>
                    <a:pt x="8073" y="10921"/>
                    <a:pt x="8073" y="10787"/>
                    <a:pt x="8073" y="10721"/>
                  </a:cubicBezTo>
                  <a:cubicBezTo>
                    <a:pt x="8040" y="10587"/>
                    <a:pt x="8040" y="10454"/>
                    <a:pt x="8007" y="10320"/>
                  </a:cubicBezTo>
                  <a:cubicBezTo>
                    <a:pt x="8007" y="10220"/>
                    <a:pt x="7940" y="10053"/>
                    <a:pt x="7940" y="9920"/>
                  </a:cubicBezTo>
                  <a:cubicBezTo>
                    <a:pt x="7940" y="9787"/>
                    <a:pt x="7907" y="9653"/>
                    <a:pt x="7907" y="9520"/>
                  </a:cubicBezTo>
                  <a:lnTo>
                    <a:pt x="7907" y="9486"/>
                  </a:lnTo>
                  <a:lnTo>
                    <a:pt x="7907" y="9386"/>
                  </a:lnTo>
                  <a:cubicBezTo>
                    <a:pt x="7907" y="9119"/>
                    <a:pt x="7873" y="8919"/>
                    <a:pt x="7873" y="8652"/>
                  </a:cubicBezTo>
                  <a:lnTo>
                    <a:pt x="7873" y="7818"/>
                  </a:lnTo>
                  <a:lnTo>
                    <a:pt x="7873" y="7452"/>
                  </a:lnTo>
                  <a:cubicBezTo>
                    <a:pt x="7907" y="6151"/>
                    <a:pt x="8073" y="4750"/>
                    <a:pt x="8073" y="3415"/>
                  </a:cubicBezTo>
                  <a:cubicBezTo>
                    <a:pt x="8073" y="2748"/>
                    <a:pt x="7973" y="2081"/>
                    <a:pt x="7807" y="1447"/>
                  </a:cubicBezTo>
                  <a:cubicBezTo>
                    <a:pt x="7740" y="1114"/>
                    <a:pt x="7640" y="780"/>
                    <a:pt x="7473" y="513"/>
                  </a:cubicBezTo>
                  <a:cubicBezTo>
                    <a:pt x="7440" y="480"/>
                    <a:pt x="7406" y="413"/>
                    <a:pt x="7373" y="346"/>
                  </a:cubicBezTo>
                  <a:lnTo>
                    <a:pt x="7239" y="246"/>
                  </a:lnTo>
                  <a:lnTo>
                    <a:pt x="7106" y="113"/>
                  </a:lnTo>
                  <a:cubicBezTo>
                    <a:pt x="6981" y="38"/>
                    <a:pt x="6837" y="0"/>
                    <a:pt x="66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
            <p:cNvSpPr/>
            <p:nvPr/>
          </p:nvSpPr>
          <p:spPr>
            <a:xfrm>
              <a:off x="4892000" y="1124575"/>
              <a:ext cx="434500" cy="295100"/>
            </a:xfrm>
            <a:custGeom>
              <a:avLst/>
              <a:gdLst/>
              <a:ahLst/>
              <a:cxnLst/>
              <a:rect l="l" t="t" r="r" b="b"/>
              <a:pathLst>
                <a:path w="17380" h="11804" extrusionOk="0">
                  <a:moveTo>
                    <a:pt x="701" y="1"/>
                  </a:moveTo>
                  <a:lnTo>
                    <a:pt x="567" y="234"/>
                  </a:lnTo>
                  <a:cubicBezTo>
                    <a:pt x="0" y="1735"/>
                    <a:pt x="1368" y="2603"/>
                    <a:pt x="2569" y="3070"/>
                  </a:cubicBezTo>
                  <a:cubicBezTo>
                    <a:pt x="2736" y="3170"/>
                    <a:pt x="2902" y="3203"/>
                    <a:pt x="3036" y="3236"/>
                  </a:cubicBezTo>
                  <a:cubicBezTo>
                    <a:pt x="3169" y="3270"/>
                    <a:pt x="3303" y="3336"/>
                    <a:pt x="3369" y="3370"/>
                  </a:cubicBezTo>
                  <a:cubicBezTo>
                    <a:pt x="3503" y="3403"/>
                    <a:pt x="3570" y="3403"/>
                    <a:pt x="3670" y="3437"/>
                  </a:cubicBezTo>
                  <a:cubicBezTo>
                    <a:pt x="3736" y="3503"/>
                    <a:pt x="3836" y="3503"/>
                    <a:pt x="3903" y="3537"/>
                  </a:cubicBezTo>
                  <a:cubicBezTo>
                    <a:pt x="5171" y="3870"/>
                    <a:pt x="6338" y="4170"/>
                    <a:pt x="7539" y="4771"/>
                  </a:cubicBezTo>
                  <a:cubicBezTo>
                    <a:pt x="8340" y="5204"/>
                    <a:pt x="9074" y="5671"/>
                    <a:pt x="9741" y="6239"/>
                  </a:cubicBezTo>
                  <a:cubicBezTo>
                    <a:pt x="11208" y="7406"/>
                    <a:pt x="12476" y="8840"/>
                    <a:pt x="13677" y="10375"/>
                  </a:cubicBezTo>
                  <a:cubicBezTo>
                    <a:pt x="14044" y="10875"/>
                    <a:pt x="14477" y="11409"/>
                    <a:pt x="14978" y="11676"/>
                  </a:cubicBezTo>
                  <a:cubicBezTo>
                    <a:pt x="15154" y="11764"/>
                    <a:pt x="15320" y="11803"/>
                    <a:pt x="15477" y="11803"/>
                  </a:cubicBezTo>
                  <a:cubicBezTo>
                    <a:pt x="16212" y="11803"/>
                    <a:pt x="16732" y="10933"/>
                    <a:pt x="16979" y="10108"/>
                  </a:cubicBezTo>
                  <a:cubicBezTo>
                    <a:pt x="17046" y="9908"/>
                    <a:pt x="17079" y="9708"/>
                    <a:pt x="17146" y="9441"/>
                  </a:cubicBezTo>
                  <a:lnTo>
                    <a:pt x="17146" y="9407"/>
                  </a:lnTo>
                  <a:cubicBezTo>
                    <a:pt x="17379" y="7840"/>
                    <a:pt x="17013" y="6105"/>
                    <a:pt x="16479" y="4604"/>
                  </a:cubicBezTo>
                  <a:cubicBezTo>
                    <a:pt x="16479" y="4571"/>
                    <a:pt x="16412" y="4537"/>
                    <a:pt x="16412" y="4504"/>
                  </a:cubicBezTo>
                  <a:lnTo>
                    <a:pt x="16412" y="4437"/>
                  </a:lnTo>
                  <a:cubicBezTo>
                    <a:pt x="16212" y="3837"/>
                    <a:pt x="16012" y="3336"/>
                    <a:pt x="15878" y="2669"/>
                  </a:cubicBezTo>
                  <a:cubicBezTo>
                    <a:pt x="15845" y="2536"/>
                    <a:pt x="15745" y="1402"/>
                    <a:pt x="15678" y="1335"/>
                  </a:cubicBezTo>
                  <a:cubicBezTo>
                    <a:pt x="13744" y="668"/>
                    <a:pt x="11742" y="334"/>
                    <a:pt x="9707" y="234"/>
                  </a:cubicBezTo>
                  <a:cubicBezTo>
                    <a:pt x="9473" y="227"/>
                    <a:pt x="9239" y="223"/>
                    <a:pt x="9006" y="223"/>
                  </a:cubicBezTo>
                  <a:cubicBezTo>
                    <a:pt x="7112" y="223"/>
                    <a:pt x="5244" y="467"/>
                    <a:pt x="3403" y="1001"/>
                  </a:cubicBezTo>
                  <a:cubicBezTo>
                    <a:pt x="3019" y="1111"/>
                    <a:pt x="2585" y="1221"/>
                    <a:pt x="2173" y="1221"/>
                  </a:cubicBezTo>
                  <a:cubicBezTo>
                    <a:pt x="1832" y="1221"/>
                    <a:pt x="1506" y="1146"/>
                    <a:pt x="1235" y="935"/>
                  </a:cubicBezTo>
                  <a:cubicBezTo>
                    <a:pt x="968" y="735"/>
                    <a:pt x="768" y="368"/>
                    <a:pt x="7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4"/>
          <p:cNvGrpSpPr/>
          <p:nvPr/>
        </p:nvGrpSpPr>
        <p:grpSpPr>
          <a:xfrm rot="-6296729">
            <a:off x="7657416" y="-508700"/>
            <a:ext cx="1449226" cy="1567043"/>
            <a:chOff x="1415350" y="3883125"/>
            <a:chExt cx="464350" cy="502100"/>
          </a:xfrm>
        </p:grpSpPr>
        <p:sp>
          <p:nvSpPr>
            <p:cNvPr id="423" name="Google Shape;423;p4"/>
            <p:cNvSpPr/>
            <p:nvPr/>
          </p:nvSpPr>
          <p:spPr>
            <a:xfrm>
              <a:off x="1561800" y="3883125"/>
              <a:ext cx="75925" cy="145800"/>
            </a:xfrm>
            <a:custGeom>
              <a:avLst/>
              <a:gdLst/>
              <a:ahLst/>
              <a:cxnLst/>
              <a:rect l="l" t="t" r="r" b="b"/>
              <a:pathLst>
                <a:path w="3037" h="5832" extrusionOk="0">
                  <a:moveTo>
                    <a:pt x="1744" y="1"/>
                  </a:moveTo>
                  <a:cubicBezTo>
                    <a:pt x="1466" y="1"/>
                    <a:pt x="1160" y="203"/>
                    <a:pt x="857" y="688"/>
                  </a:cubicBezTo>
                  <a:cubicBezTo>
                    <a:pt x="0" y="2069"/>
                    <a:pt x="2310" y="5831"/>
                    <a:pt x="2310" y="5831"/>
                  </a:cubicBezTo>
                  <a:cubicBezTo>
                    <a:pt x="2310" y="5831"/>
                    <a:pt x="3036" y="2962"/>
                    <a:pt x="2834" y="1593"/>
                  </a:cubicBezTo>
                  <a:cubicBezTo>
                    <a:pt x="2694" y="708"/>
                    <a:pt x="2266"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
            <p:cNvSpPr/>
            <p:nvPr/>
          </p:nvSpPr>
          <p:spPr>
            <a:xfrm>
              <a:off x="1634125" y="3914000"/>
              <a:ext cx="82800" cy="131600"/>
            </a:xfrm>
            <a:custGeom>
              <a:avLst/>
              <a:gdLst/>
              <a:ahLst/>
              <a:cxnLst/>
              <a:rect l="l" t="t" r="r" b="b"/>
              <a:pathLst>
                <a:path w="3312" h="5264" extrusionOk="0">
                  <a:moveTo>
                    <a:pt x="2378" y="1"/>
                  </a:moveTo>
                  <a:cubicBezTo>
                    <a:pt x="2195" y="1"/>
                    <a:pt x="1978" y="63"/>
                    <a:pt x="1727" y="203"/>
                  </a:cubicBezTo>
                  <a:cubicBezTo>
                    <a:pt x="298" y="1001"/>
                    <a:pt x="0" y="5263"/>
                    <a:pt x="0" y="5263"/>
                  </a:cubicBezTo>
                  <a:cubicBezTo>
                    <a:pt x="0" y="5263"/>
                    <a:pt x="2227" y="3311"/>
                    <a:pt x="2822" y="2072"/>
                  </a:cubicBezTo>
                  <a:cubicBezTo>
                    <a:pt x="3312" y="1083"/>
                    <a:pt x="3143" y="1"/>
                    <a:pt x="2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
            <p:cNvSpPr/>
            <p:nvPr/>
          </p:nvSpPr>
          <p:spPr>
            <a:xfrm>
              <a:off x="1647225" y="3975475"/>
              <a:ext cx="132175" cy="126975"/>
            </a:xfrm>
            <a:custGeom>
              <a:avLst/>
              <a:gdLst/>
              <a:ahLst/>
              <a:cxnLst/>
              <a:rect l="l" t="t" r="r" b="b"/>
              <a:pathLst>
                <a:path w="5287" h="5079" extrusionOk="0">
                  <a:moveTo>
                    <a:pt x="4064" y="1"/>
                  </a:moveTo>
                  <a:cubicBezTo>
                    <a:pt x="3931" y="1"/>
                    <a:pt x="3784" y="18"/>
                    <a:pt x="3620" y="54"/>
                  </a:cubicBezTo>
                  <a:cubicBezTo>
                    <a:pt x="1762" y="459"/>
                    <a:pt x="0" y="5078"/>
                    <a:pt x="0" y="5078"/>
                  </a:cubicBezTo>
                  <a:cubicBezTo>
                    <a:pt x="0" y="5078"/>
                    <a:pt x="3132" y="3661"/>
                    <a:pt x="4215" y="2495"/>
                  </a:cubicBezTo>
                  <a:cubicBezTo>
                    <a:pt x="5182" y="1442"/>
                    <a:pt x="5286" y="1"/>
                    <a:pt x="40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
            <p:cNvSpPr/>
            <p:nvPr/>
          </p:nvSpPr>
          <p:spPr>
            <a:xfrm>
              <a:off x="1660600" y="4038775"/>
              <a:ext cx="201550" cy="108025"/>
            </a:xfrm>
            <a:custGeom>
              <a:avLst/>
              <a:gdLst/>
              <a:ahLst/>
              <a:cxnLst/>
              <a:rect l="l" t="t" r="r" b="b"/>
              <a:pathLst>
                <a:path w="8062" h="4321" extrusionOk="0">
                  <a:moveTo>
                    <a:pt x="5830" y="0"/>
                  </a:moveTo>
                  <a:cubicBezTo>
                    <a:pt x="3565" y="0"/>
                    <a:pt x="1" y="4320"/>
                    <a:pt x="1" y="4320"/>
                  </a:cubicBezTo>
                  <a:cubicBezTo>
                    <a:pt x="1" y="4320"/>
                    <a:pt x="4073" y="3916"/>
                    <a:pt x="5752" y="3011"/>
                  </a:cubicBezTo>
                  <a:cubicBezTo>
                    <a:pt x="7419" y="2094"/>
                    <a:pt x="8062" y="248"/>
                    <a:pt x="6014" y="10"/>
                  </a:cubicBezTo>
                  <a:cubicBezTo>
                    <a:pt x="5954" y="4"/>
                    <a:pt x="5892" y="0"/>
                    <a:pt x="5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
            <p:cNvSpPr/>
            <p:nvPr/>
          </p:nvSpPr>
          <p:spPr>
            <a:xfrm>
              <a:off x="1676675" y="4148775"/>
              <a:ext cx="203025" cy="65600"/>
            </a:xfrm>
            <a:custGeom>
              <a:avLst/>
              <a:gdLst/>
              <a:ahLst/>
              <a:cxnLst/>
              <a:rect l="l" t="t" r="r" b="b"/>
              <a:pathLst>
                <a:path w="8121" h="2624" extrusionOk="0">
                  <a:moveTo>
                    <a:pt x="5102" y="1"/>
                  </a:moveTo>
                  <a:cubicBezTo>
                    <a:pt x="2992" y="1"/>
                    <a:pt x="1" y="1242"/>
                    <a:pt x="1" y="1242"/>
                  </a:cubicBezTo>
                  <a:cubicBezTo>
                    <a:pt x="1" y="1242"/>
                    <a:pt x="3377" y="2623"/>
                    <a:pt x="5099" y="2623"/>
                  </a:cubicBezTo>
                  <a:cubicBezTo>
                    <a:pt x="5106" y="2623"/>
                    <a:pt x="5113" y="2623"/>
                    <a:pt x="5121" y="2623"/>
                  </a:cubicBezTo>
                  <a:cubicBezTo>
                    <a:pt x="6823" y="2599"/>
                    <a:pt x="8121" y="1397"/>
                    <a:pt x="6585" y="349"/>
                  </a:cubicBezTo>
                  <a:cubicBezTo>
                    <a:pt x="6217" y="98"/>
                    <a:pt x="5694" y="1"/>
                    <a:pt x="51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
            <p:cNvSpPr/>
            <p:nvPr/>
          </p:nvSpPr>
          <p:spPr>
            <a:xfrm>
              <a:off x="1683525" y="4228025"/>
              <a:ext cx="130550" cy="74725"/>
            </a:xfrm>
            <a:custGeom>
              <a:avLst/>
              <a:gdLst/>
              <a:ahLst/>
              <a:cxnLst/>
              <a:rect l="l" t="t" r="r" b="b"/>
              <a:pathLst>
                <a:path w="5222" h="2989" extrusionOk="0">
                  <a:moveTo>
                    <a:pt x="1" y="1"/>
                  </a:moveTo>
                  <a:lnTo>
                    <a:pt x="1" y="1"/>
                  </a:lnTo>
                  <a:cubicBezTo>
                    <a:pt x="1" y="1"/>
                    <a:pt x="1811" y="2132"/>
                    <a:pt x="2977" y="2715"/>
                  </a:cubicBezTo>
                  <a:cubicBezTo>
                    <a:pt x="3339" y="2898"/>
                    <a:pt x="3715" y="2989"/>
                    <a:pt x="4040" y="2989"/>
                  </a:cubicBezTo>
                  <a:cubicBezTo>
                    <a:pt x="4752" y="2989"/>
                    <a:pt x="5221" y="2554"/>
                    <a:pt x="4763" y="1703"/>
                  </a:cubicBezTo>
                  <a:cubicBezTo>
                    <a:pt x="4037" y="334"/>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
            <p:cNvSpPr/>
            <p:nvPr/>
          </p:nvSpPr>
          <p:spPr>
            <a:xfrm>
              <a:off x="1482000" y="3956225"/>
              <a:ext cx="131900" cy="94125"/>
            </a:xfrm>
            <a:custGeom>
              <a:avLst/>
              <a:gdLst/>
              <a:ahLst/>
              <a:cxnLst/>
              <a:rect l="l" t="t" r="r" b="b"/>
              <a:pathLst>
                <a:path w="5276" h="3765" extrusionOk="0">
                  <a:moveTo>
                    <a:pt x="1387" y="0"/>
                  </a:moveTo>
                  <a:cubicBezTo>
                    <a:pt x="0" y="0"/>
                    <a:pt x="262" y="1353"/>
                    <a:pt x="1323" y="2169"/>
                  </a:cubicBezTo>
                  <a:cubicBezTo>
                    <a:pt x="2418" y="3003"/>
                    <a:pt x="5276" y="3765"/>
                    <a:pt x="5276" y="3765"/>
                  </a:cubicBezTo>
                  <a:cubicBezTo>
                    <a:pt x="5276" y="3765"/>
                    <a:pt x="3109" y="74"/>
                    <a:pt x="1478" y="2"/>
                  </a:cubicBezTo>
                  <a:cubicBezTo>
                    <a:pt x="1447" y="1"/>
                    <a:pt x="1416" y="0"/>
                    <a:pt x="1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
            <p:cNvSpPr/>
            <p:nvPr/>
          </p:nvSpPr>
          <p:spPr>
            <a:xfrm>
              <a:off x="1448075" y="4030475"/>
              <a:ext cx="178325" cy="73500"/>
            </a:xfrm>
            <a:custGeom>
              <a:avLst/>
              <a:gdLst/>
              <a:ahLst/>
              <a:cxnLst/>
              <a:rect l="l" t="t" r="r" b="b"/>
              <a:pathLst>
                <a:path w="7133" h="2940" extrusionOk="0">
                  <a:moveTo>
                    <a:pt x="2046" y="0"/>
                  </a:moveTo>
                  <a:cubicBezTo>
                    <a:pt x="1913" y="0"/>
                    <a:pt x="1787" y="14"/>
                    <a:pt x="1668" y="45"/>
                  </a:cubicBezTo>
                  <a:cubicBezTo>
                    <a:pt x="1" y="473"/>
                    <a:pt x="739" y="1938"/>
                    <a:pt x="2227" y="2497"/>
                  </a:cubicBezTo>
                  <a:cubicBezTo>
                    <a:pt x="3241" y="2878"/>
                    <a:pt x="5150" y="2939"/>
                    <a:pt x="6264" y="2939"/>
                  </a:cubicBezTo>
                  <a:cubicBezTo>
                    <a:pt x="6785" y="2939"/>
                    <a:pt x="7133" y="2926"/>
                    <a:pt x="7133" y="2926"/>
                  </a:cubicBezTo>
                  <a:cubicBezTo>
                    <a:pt x="7133" y="2926"/>
                    <a:pt x="3957" y="0"/>
                    <a:pt x="20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
            <p:cNvSpPr/>
            <p:nvPr/>
          </p:nvSpPr>
          <p:spPr>
            <a:xfrm>
              <a:off x="1415350" y="4113200"/>
              <a:ext cx="225950" cy="72950"/>
            </a:xfrm>
            <a:custGeom>
              <a:avLst/>
              <a:gdLst/>
              <a:ahLst/>
              <a:cxnLst/>
              <a:rect l="l" t="t" r="r" b="b"/>
              <a:pathLst>
                <a:path w="9038" h="2918" extrusionOk="0">
                  <a:moveTo>
                    <a:pt x="3260" y="1"/>
                  </a:moveTo>
                  <a:cubicBezTo>
                    <a:pt x="2653" y="1"/>
                    <a:pt x="2117" y="102"/>
                    <a:pt x="1727" y="355"/>
                  </a:cubicBezTo>
                  <a:cubicBezTo>
                    <a:pt x="0" y="1474"/>
                    <a:pt x="1405" y="2844"/>
                    <a:pt x="3298" y="2915"/>
                  </a:cubicBezTo>
                  <a:cubicBezTo>
                    <a:pt x="3344" y="2917"/>
                    <a:pt x="3390" y="2917"/>
                    <a:pt x="3438" y="2917"/>
                  </a:cubicBezTo>
                  <a:cubicBezTo>
                    <a:pt x="5384" y="2917"/>
                    <a:pt x="9037" y="1522"/>
                    <a:pt x="9037" y="1522"/>
                  </a:cubicBezTo>
                  <a:cubicBezTo>
                    <a:pt x="9037" y="1522"/>
                    <a:pt x="5618" y="1"/>
                    <a:pt x="3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
            <p:cNvSpPr/>
            <p:nvPr/>
          </p:nvSpPr>
          <p:spPr>
            <a:xfrm>
              <a:off x="1469175" y="4181900"/>
              <a:ext cx="173000" cy="96650"/>
            </a:xfrm>
            <a:custGeom>
              <a:avLst/>
              <a:gdLst/>
              <a:ahLst/>
              <a:cxnLst/>
              <a:rect l="l" t="t" r="r" b="b"/>
              <a:pathLst>
                <a:path w="6920" h="3866" extrusionOk="0">
                  <a:moveTo>
                    <a:pt x="6920" y="0"/>
                  </a:moveTo>
                  <a:cubicBezTo>
                    <a:pt x="6920" y="0"/>
                    <a:pt x="1610" y="369"/>
                    <a:pt x="621" y="2155"/>
                  </a:cubicBezTo>
                  <a:cubicBezTo>
                    <a:pt x="1" y="3281"/>
                    <a:pt x="628" y="3866"/>
                    <a:pt x="1585" y="3866"/>
                  </a:cubicBezTo>
                  <a:cubicBezTo>
                    <a:pt x="2004" y="3866"/>
                    <a:pt x="2487" y="3753"/>
                    <a:pt x="2955" y="3524"/>
                  </a:cubicBezTo>
                  <a:cubicBezTo>
                    <a:pt x="4491" y="2774"/>
                    <a:pt x="6920" y="0"/>
                    <a:pt x="69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
            <p:cNvSpPr/>
            <p:nvPr/>
          </p:nvSpPr>
          <p:spPr>
            <a:xfrm>
              <a:off x="1573700" y="4225650"/>
              <a:ext cx="88125" cy="115500"/>
            </a:xfrm>
            <a:custGeom>
              <a:avLst/>
              <a:gdLst/>
              <a:ahLst/>
              <a:cxnLst/>
              <a:rect l="l" t="t" r="r" b="b"/>
              <a:pathLst>
                <a:path w="3525" h="4620" extrusionOk="0">
                  <a:moveTo>
                    <a:pt x="3525" y="0"/>
                  </a:moveTo>
                  <a:cubicBezTo>
                    <a:pt x="3524" y="1"/>
                    <a:pt x="72" y="2096"/>
                    <a:pt x="24" y="3644"/>
                  </a:cubicBezTo>
                  <a:cubicBezTo>
                    <a:pt x="1" y="4327"/>
                    <a:pt x="302" y="4619"/>
                    <a:pt x="708" y="4619"/>
                  </a:cubicBezTo>
                  <a:cubicBezTo>
                    <a:pt x="1136" y="4619"/>
                    <a:pt x="1681" y="4295"/>
                    <a:pt x="2084" y="3763"/>
                  </a:cubicBezTo>
                  <a:cubicBezTo>
                    <a:pt x="2858" y="2715"/>
                    <a:pt x="3525" y="1"/>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
            <p:cNvSpPr/>
            <p:nvPr/>
          </p:nvSpPr>
          <p:spPr>
            <a:xfrm>
              <a:off x="1484100" y="3937375"/>
              <a:ext cx="322100" cy="447850"/>
            </a:xfrm>
            <a:custGeom>
              <a:avLst/>
              <a:gdLst/>
              <a:ahLst/>
              <a:cxnLst/>
              <a:rect l="l" t="t" r="r" b="b"/>
              <a:pathLst>
                <a:path w="12884" h="17914" extrusionOk="0">
                  <a:moveTo>
                    <a:pt x="4823" y="0"/>
                  </a:moveTo>
                  <a:cubicBezTo>
                    <a:pt x="4817" y="0"/>
                    <a:pt x="4811" y="6"/>
                    <a:pt x="4811" y="18"/>
                  </a:cubicBezTo>
                  <a:cubicBezTo>
                    <a:pt x="5049" y="1244"/>
                    <a:pt x="5073" y="2495"/>
                    <a:pt x="5323" y="3721"/>
                  </a:cubicBezTo>
                  <a:cubicBezTo>
                    <a:pt x="5394" y="4114"/>
                    <a:pt x="5466" y="4519"/>
                    <a:pt x="5549" y="4912"/>
                  </a:cubicBezTo>
                  <a:cubicBezTo>
                    <a:pt x="5120" y="4435"/>
                    <a:pt x="4704" y="3971"/>
                    <a:pt x="4144" y="3638"/>
                  </a:cubicBezTo>
                  <a:cubicBezTo>
                    <a:pt x="3382" y="3209"/>
                    <a:pt x="2656" y="2733"/>
                    <a:pt x="1917" y="2257"/>
                  </a:cubicBezTo>
                  <a:cubicBezTo>
                    <a:pt x="1914" y="2253"/>
                    <a:pt x="1910" y="2252"/>
                    <a:pt x="1908" y="2252"/>
                  </a:cubicBezTo>
                  <a:cubicBezTo>
                    <a:pt x="1901" y="2252"/>
                    <a:pt x="1897" y="2260"/>
                    <a:pt x="1906" y="2268"/>
                  </a:cubicBezTo>
                  <a:cubicBezTo>
                    <a:pt x="2584" y="2745"/>
                    <a:pt x="3275" y="3209"/>
                    <a:pt x="3989" y="3650"/>
                  </a:cubicBezTo>
                  <a:cubicBezTo>
                    <a:pt x="4632" y="4042"/>
                    <a:pt x="5096" y="4602"/>
                    <a:pt x="5585" y="5174"/>
                  </a:cubicBezTo>
                  <a:cubicBezTo>
                    <a:pt x="5692" y="5662"/>
                    <a:pt x="5811" y="6150"/>
                    <a:pt x="5930" y="6638"/>
                  </a:cubicBezTo>
                  <a:cubicBezTo>
                    <a:pt x="5739" y="6543"/>
                    <a:pt x="5549" y="6459"/>
                    <a:pt x="5346" y="6388"/>
                  </a:cubicBezTo>
                  <a:cubicBezTo>
                    <a:pt x="4846" y="6209"/>
                    <a:pt x="4334" y="6055"/>
                    <a:pt x="3822" y="5888"/>
                  </a:cubicBezTo>
                  <a:cubicBezTo>
                    <a:pt x="2870" y="5590"/>
                    <a:pt x="1870" y="5352"/>
                    <a:pt x="989" y="4876"/>
                  </a:cubicBezTo>
                  <a:cubicBezTo>
                    <a:pt x="977" y="4876"/>
                    <a:pt x="965" y="4888"/>
                    <a:pt x="977" y="4888"/>
                  </a:cubicBezTo>
                  <a:cubicBezTo>
                    <a:pt x="1703" y="5352"/>
                    <a:pt x="2560" y="5566"/>
                    <a:pt x="3358" y="5852"/>
                  </a:cubicBezTo>
                  <a:cubicBezTo>
                    <a:pt x="3822" y="6019"/>
                    <a:pt x="4275" y="6186"/>
                    <a:pt x="4715" y="6352"/>
                  </a:cubicBezTo>
                  <a:cubicBezTo>
                    <a:pt x="5132" y="6495"/>
                    <a:pt x="5644" y="6638"/>
                    <a:pt x="6001" y="6912"/>
                  </a:cubicBezTo>
                  <a:cubicBezTo>
                    <a:pt x="6144" y="7483"/>
                    <a:pt x="6299" y="8043"/>
                    <a:pt x="6442" y="8603"/>
                  </a:cubicBezTo>
                  <a:cubicBezTo>
                    <a:pt x="5950" y="8412"/>
                    <a:pt x="5412" y="8363"/>
                    <a:pt x="4868" y="8363"/>
                  </a:cubicBezTo>
                  <a:cubicBezTo>
                    <a:pt x="4424" y="8363"/>
                    <a:pt x="3977" y="8396"/>
                    <a:pt x="3549" y="8412"/>
                  </a:cubicBezTo>
                  <a:cubicBezTo>
                    <a:pt x="2808" y="8442"/>
                    <a:pt x="2063" y="8506"/>
                    <a:pt x="1319" y="8506"/>
                  </a:cubicBezTo>
                  <a:cubicBezTo>
                    <a:pt x="891" y="8506"/>
                    <a:pt x="463" y="8485"/>
                    <a:pt x="36" y="8424"/>
                  </a:cubicBezTo>
                  <a:cubicBezTo>
                    <a:pt x="12" y="8424"/>
                    <a:pt x="1" y="8472"/>
                    <a:pt x="36" y="8472"/>
                  </a:cubicBezTo>
                  <a:cubicBezTo>
                    <a:pt x="503" y="8554"/>
                    <a:pt x="967" y="8579"/>
                    <a:pt x="1430" y="8579"/>
                  </a:cubicBezTo>
                  <a:cubicBezTo>
                    <a:pt x="2032" y="8579"/>
                    <a:pt x="2634" y="8538"/>
                    <a:pt x="3239" y="8531"/>
                  </a:cubicBezTo>
                  <a:cubicBezTo>
                    <a:pt x="3751" y="8531"/>
                    <a:pt x="4263" y="8543"/>
                    <a:pt x="4775" y="8567"/>
                  </a:cubicBezTo>
                  <a:cubicBezTo>
                    <a:pt x="5394" y="8591"/>
                    <a:pt x="5954" y="8614"/>
                    <a:pt x="6513" y="8888"/>
                  </a:cubicBezTo>
                  <a:lnTo>
                    <a:pt x="6525" y="8888"/>
                  </a:lnTo>
                  <a:cubicBezTo>
                    <a:pt x="6597" y="9126"/>
                    <a:pt x="6668" y="9376"/>
                    <a:pt x="6740" y="9626"/>
                  </a:cubicBezTo>
                  <a:cubicBezTo>
                    <a:pt x="6658" y="9607"/>
                    <a:pt x="6575" y="9598"/>
                    <a:pt x="6492" y="9598"/>
                  </a:cubicBezTo>
                  <a:cubicBezTo>
                    <a:pt x="5871" y="9598"/>
                    <a:pt x="5222" y="10099"/>
                    <a:pt x="4739" y="10424"/>
                  </a:cubicBezTo>
                  <a:cubicBezTo>
                    <a:pt x="3811" y="11079"/>
                    <a:pt x="2846" y="11746"/>
                    <a:pt x="1798" y="12210"/>
                  </a:cubicBezTo>
                  <a:cubicBezTo>
                    <a:pt x="2679" y="11829"/>
                    <a:pt x="3525" y="11365"/>
                    <a:pt x="4323" y="10853"/>
                  </a:cubicBezTo>
                  <a:cubicBezTo>
                    <a:pt x="4715" y="10603"/>
                    <a:pt x="5108" y="10377"/>
                    <a:pt x="5513" y="10162"/>
                  </a:cubicBezTo>
                  <a:cubicBezTo>
                    <a:pt x="5837" y="9979"/>
                    <a:pt x="6141" y="9820"/>
                    <a:pt x="6460" y="9820"/>
                  </a:cubicBezTo>
                  <a:cubicBezTo>
                    <a:pt x="6574" y="9820"/>
                    <a:pt x="6691" y="9841"/>
                    <a:pt x="6811" y="9888"/>
                  </a:cubicBezTo>
                  <a:cubicBezTo>
                    <a:pt x="6859" y="10055"/>
                    <a:pt x="6906" y="10210"/>
                    <a:pt x="6954" y="10377"/>
                  </a:cubicBezTo>
                  <a:cubicBezTo>
                    <a:pt x="7049" y="10734"/>
                    <a:pt x="7156" y="11079"/>
                    <a:pt x="7251" y="11436"/>
                  </a:cubicBezTo>
                  <a:cubicBezTo>
                    <a:pt x="6859" y="11555"/>
                    <a:pt x="6501" y="12162"/>
                    <a:pt x="6335" y="12448"/>
                  </a:cubicBezTo>
                  <a:cubicBezTo>
                    <a:pt x="5823" y="13258"/>
                    <a:pt x="5370" y="14139"/>
                    <a:pt x="4692" y="14841"/>
                  </a:cubicBezTo>
                  <a:cubicBezTo>
                    <a:pt x="4682" y="14860"/>
                    <a:pt x="4694" y="14885"/>
                    <a:pt x="4711" y="14885"/>
                  </a:cubicBezTo>
                  <a:cubicBezTo>
                    <a:pt x="4716" y="14885"/>
                    <a:pt x="4722" y="14883"/>
                    <a:pt x="4727" y="14877"/>
                  </a:cubicBezTo>
                  <a:cubicBezTo>
                    <a:pt x="5204" y="14413"/>
                    <a:pt x="5620" y="13889"/>
                    <a:pt x="5978" y="13329"/>
                  </a:cubicBezTo>
                  <a:cubicBezTo>
                    <a:pt x="6168" y="13032"/>
                    <a:pt x="6359" y="12734"/>
                    <a:pt x="6561" y="12436"/>
                  </a:cubicBezTo>
                  <a:cubicBezTo>
                    <a:pt x="6740" y="12162"/>
                    <a:pt x="6966" y="11734"/>
                    <a:pt x="7299" y="11662"/>
                  </a:cubicBezTo>
                  <a:cubicBezTo>
                    <a:pt x="7525" y="12472"/>
                    <a:pt x="7728" y="13282"/>
                    <a:pt x="7894" y="14103"/>
                  </a:cubicBezTo>
                  <a:cubicBezTo>
                    <a:pt x="8025" y="14710"/>
                    <a:pt x="8133" y="15318"/>
                    <a:pt x="8216" y="15937"/>
                  </a:cubicBezTo>
                  <a:cubicBezTo>
                    <a:pt x="8299" y="16556"/>
                    <a:pt x="8240" y="17258"/>
                    <a:pt x="8478" y="17818"/>
                  </a:cubicBezTo>
                  <a:cubicBezTo>
                    <a:pt x="8511" y="17883"/>
                    <a:pt x="8571" y="17914"/>
                    <a:pt x="8631" y="17914"/>
                  </a:cubicBezTo>
                  <a:cubicBezTo>
                    <a:pt x="8702" y="17914"/>
                    <a:pt x="8774" y="17871"/>
                    <a:pt x="8799" y="17794"/>
                  </a:cubicBezTo>
                  <a:cubicBezTo>
                    <a:pt x="8954" y="17282"/>
                    <a:pt x="8799" y="16651"/>
                    <a:pt x="8740" y="16139"/>
                  </a:cubicBezTo>
                  <a:cubicBezTo>
                    <a:pt x="8645" y="15484"/>
                    <a:pt x="8537" y="14841"/>
                    <a:pt x="8394" y="14198"/>
                  </a:cubicBezTo>
                  <a:cubicBezTo>
                    <a:pt x="8216" y="13341"/>
                    <a:pt x="7990" y="12484"/>
                    <a:pt x="7752" y="11639"/>
                  </a:cubicBezTo>
                  <a:lnTo>
                    <a:pt x="7752" y="11639"/>
                  </a:lnTo>
                  <a:cubicBezTo>
                    <a:pt x="8037" y="11662"/>
                    <a:pt x="8383" y="11972"/>
                    <a:pt x="8585" y="12079"/>
                  </a:cubicBezTo>
                  <a:cubicBezTo>
                    <a:pt x="8835" y="12246"/>
                    <a:pt x="9097" y="12401"/>
                    <a:pt x="9371" y="12543"/>
                  </a:cubicBezTo>
                  <a:cubicBezTo>
                    <a:pt x="9883" y="12805"/>
                    <a:pt x="10419" y="13044"/>
                    <a:pt x="10954" y="13246"/>
                  </a:cubicBezTo>
                  <a:cubicBezTo>
                    <a:pt x="10959" y="13248"/>
                    <a:pt x="10964" y="13248"/>
                    <a:pt x="10967" y="13248"/>
                  </a:cubicBezTo>
                  <a:cubicBezTo>
                    <a:pt x="10990" y="13248"/>
                    <a:pt x="10987" y="13220"/>
                    <a:pt x="10966" y="13210"/>
                  </a:cubicBezTo>
                  <a:cubicBezTo>
                    <a:pt x="10169" y="12889"/>
                    <a:pt x="9466" y="12424"/>
                    <a:pt x="8740" y="11960"/>
                  </a:cubicBezTo>
                  <a:cubicBezTo>
                    <a:pt x="8540" y="11831"/>
                    <a:pt x="8051" y="11400"/>
                    <a:pt x="7694" y="11400"/>
                  </a:cubicBezTo>
                  <a:cubicBezTo>
                    <a:pt x="7690" y="11400"/>
                    <a:pt x="7685" y="11400"/>
                    <a:pt x="7680" y="11401"/>
                  </a:cubicBezTo>
                  <a:cubicBezTo>
                    <a:pt x="7585" y="11055"/>
                    <a:pt x="7490" y="10710"/>
                    <a:pt x="7382" y="10377"/>
                  </a:cubicBezTo>
                  <a:cubicBezTo>
                    <a:pt x="7335" y="10222"/>
                    <a:pt x="7287" y="10067"/>
                    <a:pt x="7240" y="9912"/>
                  </a:cubicBezTo>
                  <a:cubicBezTo>
                    <a:pt x="7639" y="9737"/>
                    <a:pt x="8057" y="9687"/>
                    <a:pt x="8483" y="9687"/>
                  </a:cubicBezTo>
                  <a:cubicBezTo>
                    <a:pt x="9009" y="9687"/>
                    <a:pt x="9547" y="9763"/>
                    <a:pt x="10073" y="9769"/>
                  </a:cubicBezTo>
                  <a:cubicBezTo>
                    <a:pt x="10100" y="9770"/>
                    <a:pt x="10127" y="9770"/>
                    <a:pt x="10155" y="9770"/>
                  </a:cubicBezTo>
                  <a:cubicBezTo>
                    <a:pt x="11077" y="9770"/>
                    <a:pt x="11957" y="9577"/>
                    <a:pt x="12859" y="9531"/>
                  </a:cubicBezTo>
                  <a:cubicBezTo>
                    <a:pt x="12883" y="9531"/>
                    <a:pt x="12883" y="9507"/>
                    <a:pt x="12859" y="9507"/>
                  </a:cubicBezTo>
                  <a:cubicBezTo>
                    <a:pt x="12796" y="9505"/>
                    <a:pt x="12732" y="9504"/>
                    <a:pt x="12669" y="9504"/>
                  </a:cubicBezTo>
                  <a:cubicBezTo>
                    <a:pt x="11879" y="9504"/>
                    <a:pt x="11095" y="9663"/>
                    <a:pt x="10300" y="9663"/>
                  </a:cubicBezTo>
                  <a:cubicBezTo>
                    <a:pt x="10130" y="9663"/>
                    <a:pt x="9959" y="9656"/>
                    <a:pt x="9788" y="9638"/>
                  </a:cubicBezTo>
                  <a:cubicBezTo>
                    <a:pt x="9287" y="9577"/>
                    <a:pt x="8786" y="9494"/>
                    <a:pt x="8292" y="9494"/>
                  </a:cubicBezTo>
                  <a:cubicBezTo>
                    <a:pt x="7917" y="9494"/>
                    <a:pt x="7545" y="9542"/>
                    <a:pt x="7180" y="9686"/>
                  </a:cubicBezTo>
                  <a:cubicBezTo>
                    <a:pt x="7061" y="9317"/>
                    <a:pt x="6942" y="8936"/>
                    <a:pt x="6823" y="8555"/>
                  </a:cubicBezTo>
                  <a:cubicBezTo>
                    <a:pt x="7478" y="7817"/>
                    <a:pt x="8525" y="7388"/>
                    <a:pt x="9395" y="6995"/>
                  </a:cubicBezTo>
                  <a:cubicBezTo>
                    <a:pt x="10395" y="6578"/>
                    <a:pt x="11335" y="6043"/>
                    <a:pt x="12228" y="5424"/>
                  </a:cubicBezTo>
                  <a:cubicBezTo>
                    <a:pt x="12238" y="5414"/>
                    <a:pt x="12232" y="5397"/>
                    <a:pt x="12217" y="5397"/>
                  </a:cubicBezTo>
                  <a:cubicBezTo>
                    <a:pt x="12213" y="5397"/>
                    <a:pt x="12209" y="5397"/>
                    <a:pt x="12204" y="5400"/>
                  </a:cubicBezTo>
                  <a:cubicBezTo>
                    <a:pt x="11181" y="6019"/>
                    <a:pt x="10109" y="6567"/>
                    <a:pt x="9014" y="7055"/>
                  </a:cubicBezTo>
                  <a:cubicBezTo>
                    <a:pt x="8490" y="7293"/>
                    <a:pt x="7990" y="7555"/>
                    <a:pt x="7502" y="7864"/>
                  </a:cubicBezTo>
                  <a:cubicBezTo>
                    <a:pt x="7240" y="8007"/>
                    <a:pt x="7001" y="8186"/>
                    <a:pt x="6787" y="8388"/>
                  </a:cubicBezTo>
                  <a:cubicBezTo>
                    <a:pt x="6644" y="7948"/>
                    <a:pt x="6501" y="7495"/>
                    <a:pt x="6359" y="7055"/>
                  </a:cubicBezTo>
                  <a:cubicBezTo>
                    <a:pt x="6787" y="6138"/>
                    <a:pt x="7502" y="5459"/>
                    <a:pt x="8240" y="4804"/>
                  </a:cubicBezTo>
                  <a:cubicBezTo>
                    <a:pt x="8252" y="4793"/>
                    <a:pt x="8252" y="4781"/>
                    <a:pt x="8252" y="4781"/>
                  </a:cubicBezTo>
                  <a:cubicBezTo>
                    <a:pt x="8287" y="4745"/>
                    <a:pt x="8323" y="4721"/>
                    <a:pt x="8347" y="4673"/>
                  </a:cubicBezTo>
                  <a:lnTo>
                    <a:pt x="8394" y="4626"/>
                  </a:lnTo>
                  <a:lnTo>
                    <a:pt x="8406" y="4626"/>
                  </a:lnTo>
                  <a:cubicBezTo>
                    <a:pt x="9002" y="4031"/>
                    <a:pt x="9573" y="3435"/>
                    <a:pt x="10109" y="2792"/>
                  </a:cubicBezTo>
                  <a:cubicBezTo>
                    <a:pt x="10117" y="2784"/>
                    <a:pt x="10114" y="2775"/>
                    <a:pt x="10103" y="2775"/>
                  </a:cubicBezTo>
                  <a:cubicBezTo>
                    <a:pt x="10098" y="2775"/>
                    <a:pt x="10092" y="2777"/>
                    <a:pt x="10085" y="2780"/>
                  </a:cubicBezTo>
                  <a:cubicBezTo>
                    <a:pt x="9490" y="3423"/>
                    <a:pt x="8895" y="4054"/>
                    <a:pt x="8252" y="4650"/>
                  </a:cubicBezTo>
                  <a:cubicBezTo>
                    <a:pt x="8240" y="4650"/>
                    <a:pt x="8240" y="4662"/>
                    <a:pt x="8240" y="4685"/>
                  </a:cubicBezTo>
                  <a:cubicBezTo>
                    <a:pt x="8216" y="4685"/>
                    <a:pt x="8204" y="4697"/>
                    <a:pt x="8192" y="4721"/>
                  </a:cubicBezTo>
                  <a:cubicBezTo>
                    <a:pt x="8192" y="4721"/>
                    <a:pt x="8180" y="4733"/>
                    <a:pt x="8168" y="4733"/>
                  </a:cubicBezTo>
                  <a:cubicBezTo>
                    <a:pt x="7466" y="5352"/>
                    <a:pt x="6740" y="5983"/>
                    <a:pt x="6287" y="6805"/>
                  </a:cubicBezTo>
                  <a:cubicBezTo>
                    <a:pt x="6132" y="6305"/>
                    <a:pt x="5989" y="5793"/>
                    <a:pt x="5847" y="5281"/>
                  </a:cubicBezTo>
                  <a:cubicBezTo>
                    <a:pt x="5930" y="4590"/>
                    <a:pt x="6263" y="3983"/>
                    <a:pt x="6620" y="3388"/>
                  </a:cubicBezTo>
                  <a:cubicBezTo>
                    <a:pt x="7049" y="2673"/>
                    <a:pt x="7418" y="1935"/>
                    <a:pt x="7787" y="1197"/>
                  </a:cubicBezTo>
                  <a:cubicBezTo>
                    <a:pt x="7787" y="1185"/>
                    <a:pt x="7775" y="1185"/>
                    <a:pt x="7775" y="1185"/>
                  </a:cubicBezTo>
                  <a:cubicBezTo>
                    <a:pt x="7359" y="2006"/>
                    <a:pt x="6882" y="2768"/>
                    <a:pt x="6406" y="3554"/>
                  </a:cubicBezTo>
                  <a:cubicBezTo>
                    <a:pt x="6120" y="3995"/>
                    <a:pt x="5906" y="4471"/>
                    <a:pt x="5763" y="4983"/>
                  </a:cubicBezTo>
                  <a:cubicBezTo>
                    <a:pt x="5573" y="4245"/>
                    <a:pt x="5406" y="3507"/>
                    <a:pt x="5263" y="2768"/>
                  </a:cubicBezTo>
                  <a:cubicBezTo>
                    <a:pt x="5263" y="2745"/>
                    <a:pt x="5251" y="2745"/>
                    <a:pt x="5239" y="2733"/>
                  </a:cubicBezTo>
                  <a:cubicBezTo>
                    <a:pt x="5204" y="2578"/>
                    <a:pt x="5180" y="2423"/>
                    <a:pt x="5156" y="2268"/>
                  </a:cubicBezTo>
                  <a:cubicBezTo>
                    <a:pt x="5073" y="1506"/>
                    <a:pt x="5025" y="756"/>
                    <a:pt x="4835" y="18"/>
                  </a:cubicBezTo>
                  <a:cubicBezTo>
                    <a:pt x="4835" y="6"/>
                    <a:pt x="4829" y="0"/>
                    <a:pt x="48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5" name="Google Shape;435;p4"/>
          <p:cNvGrpSpPr/>
          <p:nvPr/>
        </p:nvGrpSpPr>
        <p:grpSpPr>
          <a:xfrm rot="-8220563" flipH="1">
            <a:off x="8782148" y="-799886"/>
            <a:ext cx="939578" cy="2149414"/>
            <a:chOff x="5067575" y="3176425"/>
            <a:chExt cx="473000" cy="1081975"/>
          </a:xfrm>
        </p:grpSpPr>
        <p:sp>
          <p:nvSpPr>
            <p:cNvPr id="436" name="Google Shape;436;p4"/>
            <p:cNvSpPr/>
            <p:nvPr/>
          </p:nvSpPr>
          <p:spPr>
            <a:xfrm>
              <a:off x="5067875" y="3176425"/>
              <a:ext cx="472700" cy="964425"/>
            </a:xfrm>
            <a:custGeom>
              <a:avLst/>
              <a:gdLst/>
              <a:ahLst/>
              <a:cxnLst/>
              <a:rect l="l" t="t" r="r" b="b"/>
              <a:pathLst>
                <a:path w="18908" h="38577" extrusionOk="0">
                  <a:moveTo>
                    <a:pt x="16122" y="0"/>
                  </a:moveTo>
                  <a:cubicBezTo>
                    <a:pt x="16122" y="0"/>
                    <a:pt x="14824" y="702"/>
                    <a:pt x="11205" y="2381"/>
                  </a:cubicBezTo>
                  <a:cubicBezTo>
                    <a:pt x="7597" y="4060"/>
                    <a:pt x="1" y="11632"/>
                    <a:pt x="2096" y="24360"/>
                  </a:cubicBezTo>
                  <a:cubicBezTo>
                    <a:pt x="4013" y="35981"/>
                    <a:pt x="10502" y="38576"/>
                    <a:pt x="10502" y="38576"/>
                  </a:cubicBezTo>
                  <a:cubicBezTo>
                    <a:pt x="10502" y="38576"/>
                    <a:pt x="18908" y="31849"/>
                    <a:pt x="17848" y="18669"/>
                  </a:cubicBezTo>
                  <a:cubicBezTo>
                    <a:pt x="16741" y="4905"/>
                    <a:pt x="16122" y="0"/>
                    <a:pt x="16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
            <p:cNvSpPr/>
            <p:nvPr/>
          </p:nvSpPr>
          <p:spPr>
            <a:xfrm>
              <a:off x="5067575" y="3176425"/>
              <a:ext cx="403350" cy="964425"/>
            </a:xfrm>
            <a:custGeom>
              <a:avLst/>
              <a:gdLst/>
              <a:ahLst/>
              <a:cxnLst/>
              <a:rect l="l" t="t" r="r" b="b"/>
              <a:pathLst>
                <a:path w="16134" h="38577" extrusionOk="0">
                  <a:moveTo>
                    <a:pt x="16134" y="0"/>
                  </a:moveTo>
                  <a:cubicBezTo>
                    <a:pt x="16134" y="0"/>
                    <a:pt x="14836" y="703"/>
                    <a:pt x="11217" y="2381"/>
                  </a:cubicBezTo>
                  <a:cubicBezTo>
                    <a:pt x="7609" y="4060"/>
                    <a:pt x="1" y="11632"/>
                    <a:pt x="2096" y="24360"/>
                  </a:cubicBezTo>
                  <a:cubicBezTo>
                    <a:pt x="4013" y="35981"/>
                    <a:pt x="10514" y="38576"/>
                    <a:pt x="10514" y="38576"/>
                  </a:cubicBezTo>
                  <a:cubicBezTo>
                    <a:pt x="10514" y="38576"/>
                    <a:pt x="10597" y="38505"/>
                    <a:pt x="10764" y="38362"/>
                  </a:cubicBezTo>
                  <a:cubicBezTo>
                    <a:pt x="9800" y="35600"/>
                    <a:pt x="8883" y="31897"/>
                    <a:pt x="8181" y="26920"/>
                  </a:cubicBezTo>
                  <a:cubicBezTo>
                    <a:pt x="5526" y="8061"/>
                    <a:pt x="16133" y="1"/>
                    <a:pt x="16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
            <p:cNvSpPr/>
            <p:nvPr/>
          </p:nvSpPr>
          <p:spPr>
            <a:xfrm>
              <a:off x="5249150" y="3221450"/>
              <a:ext cx="178150" cy="1036950"/>
            </a:xfrm>
            <a:custGeom>
              <a:avLst/>
              <a:gdLst/>
              <a:ahLst/>
              <a:cxnLst/>
              <a:rect l="l" t="t" r="r" b="b"/>
              <a:pathLst>
                <a:path w="7126" h="41478" extrusionOk="0">
                  <a:moveTo>
                    <a:pt x="6845" y="1"/>
                  </a:moveTo>
                  <a:cubicBezTo>
                    <a:pt x="6807" y="1"/>
                    <a:pt x="6771" y="14"/>
                    <a:pt x="6740" y="44"/>
                  </a:cubicBezTo>
                  <a:cubicBezTo>
                    <a:pt x="4358" y="2461"/>
                    <a:pt x="3275" y="5640"/>
                    <a:pt x="2251" y="8807"/>
                  </a:cubicBezTo>
                  <a:cubicBezTo>
                    <a:pt x="1084" y="12332"/>
                    <a:pt x="417" y="16023"/>
                    <a:pt x="275" y="19737"/>
                  </a:cubicBezTo>
                  <a:cubicBezTo>
                    <a:pt x="1" y="27250"/>
                    <a:pt x="751" y="34977"/>
                    <a:pt x="5216" y="41288"/>
                  </a:cubicBezTo>
                  <a:cubicBezTo>
                    <a:pt x="5312" y="41421"/>
                    <a:pt x="5435" y="41477"/>
                    <a:pt x="5556" y="41477"/>
                  </a:cubicBezTo>
                  <a:cubicBezTo>
                    <a:pt x="5900" y="41477"/>
                    <a:pt x="6238" y="41032"/>
                    <a:pt x="5966" y="40645"/>
                  </a:cubicBezTo>
                  <a:cubicBezTo>
                    <a:pt x="1680" y="34537"/>
                    <a:pt x="929" y="26857"/>
                    <a:pt x="1179" y="19606"/>
                  </a:cubicBezTo>
                  <a:cubicBezTo>
                    <a:pt x="1310" y="16070"/>
                    <a:pt x="1751" y="12641"/>
                    <a:pt x="2787" y="9236"/>
                  </a:cubicBezTo>
                  <a:cubicBezTo>
                    <a:pt x="3739" y="6152"/>
                    <a:pt x="4775" y="2735"/>
                    <a:pt x="7014" y="295"/>
                  </a:cubicBezTo>
                  <a:cubicBezTo>
                    <a:pt x="7126" y="173"/>
                    <a:pt x="6981" y="1"/>
                    <a:pt x="6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
            <p:cNvSpPr/>
            <p:nvPr/>
          </p:nvSpPr>
          <p:spPr>
            <a:xfrm>
              <a:off x="5111350" y="3176425"/>
              <a:ext cx="404525" cy="893625"/>
            </a:xfrm>
            <a:custGeom>
              <a:avLst/>
              <a:gdLst/>
              <a:ahLst/>
              <a:cxnLst/>
              <a:rect l="l" t="t" r="r" b="b"/>
              <a:pathLst>
                <a:path w="16181" h="35745" extrusionOk="0">
                  <a:moveTo>
                    <a:pt x="14383" y="0"/>
                  </a:moveTo>
                  <a:cubicBezTo>
                    <a:pt x="14383" y="0"/>
                    <a:pt x="14264" y="60"/>
                    <a:pt x="14014" y="179"/>
                  </a:cubicBezTo>
                  <a:cubicBezTo>
                    <a:pt x="13347" y="869"/>
                    <a:pt x="12680" y="1560"/>
                    <a:pt x="12002" y="2238"/>
                  </a:cubicBezTo>
                  <a:cubicBezTo>
                    <a:pt x="11983" y="2257"/>
                    <a:pt x="12001" y="2297"/>
                    <a:pt x="12021" y="2297"/>
                  </a:cubicBezTo>
                  <a:cubicBezTo>
                    <a:pt x="12026" y="2297"/>
                    <a:pt x="12032" y="2294"/>
                    <a:pt x="12037" y="2286"/>
                  </a:cubicBezTo>
                  <a:cubicBezTo>
                    <a:pt x="12835" y="1572"/>
                    <a:pt x="13633" y="833"/>
                    <a:pt x="14383" y="60"/>
                  </a:cubicBezTo>
                  <a:cubicBezTo>
                    <a:pt x="14383" y="12"/>
                    <a:pt x="14383" y="0"/>
                    <a:pt x="14383" y="0"/>
                  </a:cubicBezTo>
                  <a:close/>
                  <a:moveTo>
                    <a:pt x="11430" y="1453"/>
                  </a:moveTo>
                  <a:lnTo>
                    <a:pt x="11228" y="1548"/>
                  </a:lnTo>
                  <a:cubicBezTo>
                    <a:pt x="11252" y="1976"/>
                    <a:pt x="11347" y="2417"/>
                    <a:pt x="11621" y="2679"/>
                  </a:cubicBezTo>
                  <a:cubicBezTo>
                    <a:pt x="11636" y="2695"/>
                    <a:pt x="11654" y="2701"/>
                    <a:pt x="11671" y="2701"/>
                  </a:cubicBezTo>
                  <a:cubicBezTo>
                    <a:pt x="11719" y="2701"/>
                    <a:pt x="11764" y="2651"/>
                    <a:pt x="11764" y="2607"/>
                  </a:cubicBezTo>
                  <a:cubicBezTo>
                    <a:pt x="11740" y="2346"/>
                    <a:pt x="11585" y="2096"/>
                    <a:pt x="11525" y="1834"/>
                  </a:cubicBezTo>
                  <a:cubicBezTo>
                    <a:pt x="11490" y="1715"/>
                    <a:pt x="11454" y="1584"/>
                    <a:pt x="11430" y="1453"/>
                  </a:cubicBezTo>
                  <a:close/>
                  <a:moveTo>
                    <a:pt x="14550" y="1429"/>
                  </a:moveTo>
                  <a:cubicBezTo>
                    <a:pt x="13430" y="2643"/>
                    <a:pt x="12121" y="3679"/>
                    <a:pt x="10597" y="4286"/>
                  </a:cubicBezTo>
                  <a:cubicBezTo>
                    <a:pt x="10454" y="3810"/>
                    <a:pt x="10204" y="3358"/>
                    <a:pt x="10061" y="2881"/>
                  </a:cubicBezTo>
                  <a:cubicBezTo>
                    <a:pt x="9978" y="2655"/>
                    <a:pt x="9918" y="2417"/>
                    <a:pt x="9870" y="2191"/>
                  </a:cubicBezTo>
                  <a:lnTo>
                    <a:pt x="9668" y="2286"/>
                  </a:lnTo>
                  <a:cubicBezTo>
                    <a:pt x="9763" y="3048"/>
                    <a:pt x="9989" y="3810"/>
                    <a:pt x="10430" y="4346"/>
                  </a:cubicBezTo>
                  <a:lnTo>
                    <a:pt x="10382" y="4370"/>
                  </a:lnTo>
                  <a:cubicBezTo>
                    <a:pt x="10338" y="4392"/>
                    <a:pt x="10355" y="4454"/>
                    <a:pt x="10396" y="4454"/>
                  </a:cubicBezTo>
                  <a:cubicBezTo>
                    <a:pt x="10399" y="4454"/>
                    <a:pt x="10403" y="4454"/>
                    <a:pt x="10406" y="4453"/>
                  </a:cubicBezTo>
                  <a:cubicBezTo>
                    <a:pt x="11537" y="4286"/>
                    <a:pt x="12573" y="3453"/>
                    <a:pt x="13418" y="2727"/>
                  </a:cubicBezTo>
                  <a:cubicBezTo>
                    <a:pt x="13823" y="2381"/>
                    <a:pt x="14204" y="2000"/>
                    <a:pt x="14561" y="1607"/>
                  </a:cubicBezTo>
                  <a:cubicBezTo>
                    <a:pt x="14561" y="1548"/>
                    <a:pt x="14550" y="1488"/>
                    <a:pt x="14550" y="1429"/>
                  </a:cubicBezTo>
                  <a:close/>
                  <a:moveTo>
                    <a:pt x="14716" y="3084"/>
                  </a:moveTo>
                  <a:cubicBezTo>
                    <a:pt x="14133" y="3679"/>
                    <a:pt x="13514" y="4239"/>
                    <a:pt x="12871" y="4751"/>
                  </a:cubicBezTo>
                  <a:cubicBezTo>
                    <a:pt x="12573" y="4989"/>
                    <a:pt x="10490" y="6584"/>
                    <a:pt x="9608" y="6810"/>
                  </a:cubicBezTo>
                  <a:cubicBezTo>
                    <a:pt x="8882" y="5727"/>
                    <a:pt x="8192" y="4667"/>
                    <a:pt x="7680" y="3489"/>
                  </a:cubicBezTo>
                  <a:lnTo>
                    <a:pt x="7525" y="3596"/>
                  </a:lnTo>
                  <a:cubicBezTo>
                    <a:pt x="7952" y="4760"/>
                    <a:pt x="8522" y="5888"/>
                    <a:pt x="9317" y="6827"/>
                  </a:cubicBezTo>
                  <a:lnTo>
                    <a:pt x="9317" y="6827"/>
                  </a:lnTo>
                  <a:cubicBezTo>
                    <a:pt x="9287" y="6814"/>
                    <a:pt x="9259" y="6793"/>
                    <a:pt x="9239" y="6763"/>
                  </a:cubicBezTo>
                  <a:cubicBezTo>
                    <a:pt x="9235" y="6746"/>
                    <a:pt x="9224" y="6740"/>
                    <a:pt x="9212" y="6740"/>
                  </a:cubicBezTo>
                  <a:cubicBezTo>
                    <a:pt x="9189" y="6740"/>
                    <a:pt x="9164" y="6763"/>
                    <a:pt x="9180" y="6787"/>
                  </a:cubicBezTo>
                  <a:cubicBezTo>
                    <a:pt x="9243" y="6940"/>
                    <a:pt x="9372" y="7003"/>
                    <a:pt x="9542" y="7003"/>
                  </a:cubicBezTo>
                  <a:cubicBezTo>
                    <a:pt x="10270" y="7003"/>
                    <a:pt x="11755" y="5842"/>
                    <a:pt x="12073" y="5620"/>
                  </a:cubicBezTo>
                  <a:cubicBezTo>
                    <a:pt x="13037" y="4977"/>
                    <a:pt x="13930" y="4239"/>
                    <a:pt x="14752" y="3441"/>
                  </a:cubicBezTo>
                  <a:cubicBezTo>
                    <a:pt x="14740" y="3322"/>
                    <a:pt x="14728" y="3203"/>
                    <a:pt x="14716" y="3084"/>
                  </a:cubicBezTo>
                  <a:close/>
                  <a:moveTo>
                    <a:pt x="5668" y="5286"/>
                  </a:moveTo>
                  <a:lnTo>
                    <a:pt x="5548" y="5405"/>
                  </a:lnTo>
                  <a:cubicBezTo>
                    <a:pt x="6084" y="6977"/>
                    <a:pt x="7025" y="8382"/>
                    <a:pt x="8263" y="9489"/>
                  </a:cubicBezTo>
                  <a:lnTo>
                    <a:pt x="8275" y="9489"/>
                  </a:lnTo>
                  <a:cubicBezTo>
                    <a:pt x="8275" y="9501"/>
                    <a:pt x="8287" y="9525"/>
                    <a:pt x="8311" y="9525"/>
                  </a:cubicBezTo>
                  <a:lnTo>
                    <a:pt x="8335" y="9549"/>
                  </a:lnTo>
                  <a:cubicBezTo>
                    <a:pt x="8352" y="9566"/>
                    <a:pt x="8374" y="9574"/>
                    <a:pt x="8397" y="9574"/>
                  </a:cubicBezTo>
                  <a:cubicBezTo>
                    <a:pt x="8437" y="9574"/>
                    <a:pt x="8479" y="9551"/>
                    <a:pt x="8501" y="9513"/>
                  </a:cubicBezTo>
                  <a:cubicBezTo>
                    <a:pt x="11109" y="9430"/>
                    <a:pt x="13311" y="7775"/>
                    <a:pt x="14990" y="5798"/>
                  </a:cubicBezTo>
                  <a:cubicBezTo>
                    <a:pt x="14978" y="5667"/>
                    <a:pt x="14966" y="5536"/>
                    <a:pt x="14954" y="5417"/>
                  </a:cubicBezTo>
                  <a:cubicBezTo>
                    <a:pt x="14300" y="6191"/>
                    <a:pt x="13633" y="6965"/>
                    <a:pt x="12823" y="7620"/>
                  </a:cubicBezTo>
                  <a:cubicBezTo>
                    <a:pt x="11609" y="8596"/>
                    <a:pt x="10109" y="9346"/>
                    <a:pt x="8525" y="9442"/>
                  </a:cubicBezTo>
                  <a:cubicBezTo>
                    <a:pt x="8513" y="9406"/>
                    <a:pt x="8501" y="9370"/>
                    <a:pt x="8477" y="9346"/>
                  </a:cubicBezTo>
                  <a:cubicBezTo>
                    <a:pt x="7227" y="8239"/>
                    <a:pt x="6263" y="6846"/>
                    <a:pt x="5668" y="5286"/>
                  </a:cubicBezTo>
                  <a:close/>
                  <a:moveTo>
                    <a:pt x="3882" y="7489"/>
                  </a:moveTo>
                  <a:lnTo>
                    <a:pt x="3798" y="7596"/>
                  </a:lnTo>
                  <a:cubicBezTo>
                    <a:pt x="4584" y="9430"/>
                    <a:pt x="5656" y="11275"/>
                    <a:pt x="7370" y="12299"/>
                  </a:cubicBezTo>
                  <a:cubicBezTo>
                    <a:pt x="7370" y="12311"/>
                    <a:pt x="7382" y="12323"/>
                    <a:pt x="7394" y="12323"/>
                  </a:cubicBezTo>
                  <a:lnTo>
                    <a:pt x="7406" y="12323"/>
                  </a:lnTo>
                  <a:lnTo>
                    <a:pt x="7489" y="12371"/>
                  </a:lnTo>
                  <a:cubicBezTo>
                    <a:pt x="7502" y="12379"/>
                    <a:pt x="7516" y="12383"/>
                    <a:pt x="7529" y="12383"/>
                  </a:cubicBezTo>
                  <a:cubicBezTo>
                    <a:pt x="7554" y="12383"/>
                    <a:pt x="7577" y="12370"/>
                    <a:pt x="7584" y="12347"/>
                  </a:cubicBezTo>
                  <a:cubicBezTo>
                    <a:pt x="7726" y="12362"/>
                    <a:pt x="7868" y="12369"/>
                    <a:pt x="8008" y="12369"/>
                  </a:cubicBezTo>
                  <a:cubicBezTo>
                    <a:pt x="9783" y="12369"/>
                    <a:pt x="11409" y="11231"/>
                    <a:pt x="12799" y="10216"/>
                  </a:cubicBezTo>
                  <a:cubicBezTo>
                    <a:pt x="13657" y="9596"/>
                    <a:pt x="14466" y="8918"/>
                    <a:pt x="15216" y="8192"/>
                  </a:cubicBezTo>
                  <a:cubicBezTo>
                    <a:pt x="15216" y="8096"/>
                    <a:pt x="15204" y="8001"/>
                    <a:pt x="15193" y="7918"/>
                  </a:cubicBezTo>
                  <a:cubicBezTo>
                    <a:pt x="14538" y="8561"/>
                    <a:pt x="13835" y="9168"/>
                    <a:pt x="13097" y="9739"/>
                  </a:cubicBezTo>
                  <a:cubicBezTo>
                    <a:pt x="11598" y="10892"/>
                    <a:pt x="9754" y="12268"/>
                    <a:pt x="7769" y="12268"/>
                  </a:cubicBezTo>
                  <a:cubicBezTo>
                    <a:pt x="7704" y="12268"/>
                    <a:pt x="7638" y="12266"/>
                    <a:pt x="7573" y="12263"/>
                  </a:cubicBezTo>
                  <a:cubicBezTo>
                    <a:pt x="7573" y="12252"/>
                    <a:pt x="7573" y="12252"/>
                    <a:pt x="7561" y="12252"/>
                  </a:cubicBezTo>
                  <a:cubicBezTo>
                    <a:pt x="6560" y="11466"/>
                    <a:pt x="5715" y="10644"/>
                    <a:pt x="5013" y="9573"/>
                  </a:cubicBezTo>
                  <a:cubicBezTo>
                    <a:pt x="4584" y="8906"/>
                    <a:pt x="4203" y="8203"/>
                    <a:pt x="3882" y="7489"/>
                  </a:cubicBezTo>
                  <a:close/>
                  <a:moveTo>
                    <a:pt x="2203" y="10299"/>
                  </a:moveTo>
                  <a:cubicBezTo>
                    <a:pt x="2179" y="10347"/>
                    <a:pt x="2155" y="10382"/>
                    <a:pt x="2131" y="10430"/>
                  </a:cubicBezTo>
                  <a:cubicBezTo>
                    <a:pt x="2584" y="11168"/>
                    <a:pt x="3108" y="11859"/>
                    <a:pt x="3715" y="12478"/>
                  </a:cubicBezTo>
                  <a:cubicBezTo>
                    <a:pt x="4608" y="13418"/>
                    <a:pt x="5751" y="14418"/>
                    <a:pt x="6977" y="14871"/>
                  </a:cubicBezTo>
                  <a:cubicBezTo>
                    <a:pt x="6983" y="14877"/>
                    <a:pt x="6989" y="14880"/>
                    <a:pt x="6997" y="14880"/>
                  </a:cubicBezTo>
                  <a:cubicBezTo>
                    <a:pt x="7004" y="14880"/>
                    <a:pt x="7013" y="14877"/>
                    <a:pt x="7025" y="14871"/>
                  </a:cubicBezTo>
                  <a:cubicBezTo>
                    <a:pt x="7430" y="15005"/>
                    <a:pt x="7848" y="15064"/>
                    <a:pt x="8273" y="15064"/>
                  </a:cubicBezTo>
                  <a:cubicBezTo>
                    <a:pt x="10071" y="15064"/>
                    <a:pt x="11974" y="14005"/>
                    <a:pt x="13371" y="13109"/>
                  </a:cubicBezTo>
                  <a:cubicBezTo>
                    <a:pt x="14121" y="12633"/>
                    <a:pt x="14835" y="12097"/>
                    <a:pt x="15514" y="11513"/>
                  </a:cubicBezTo>
                  <a:cubicBezTo>
                    <a:pt x="15502" y="11406"/>
                    <a:pt x="15490" y="11299"/>
                    <a:pt x="15490" y="11192"/>
                  </a:cubicBezTo>
                  <a:cubicBezTo>
                    <a:pt x="14883" y="11751"/>
                    <a:pt x="14240" y="12263"/>
                    <a:pt x="13549" y="12716"/>
                  </a:cubicBezTo>
                  <a:cubicBezTo>
                    <a:pt x="12585" y="13371"/>
                    <a:pt x="11561" y="13918"/>
                    <a:pt x="10490" y="14371"/>
                  </a:cubicBezTo>
                  <a:cubicBezTo>
                    <a:pt x="9621" y="14702"/>
                    <a:pt x="8787" y="14825"/>
                    <a:pt x="7915" y="14825"/>
                  </a:cubicBezTo>
                  <a:cubicBezTo>
                    <a:pt x="7627" y="14825"/>
                    <a:pt x="7335" y="14811"/>
                    <a:pt x="7037" y="14788"/>
                  </a:cubicBezTo>
                  <a:cubicBezTo>
                    <a:pt x="7037" y="14788"/>
                    <a:pt x="7025" y="14776"/>
                    <a:pt x="7025" y="14776"/>
                  </a:cubicBezTo>
                  <a:cubicBezTo>
                    <a:pt x="5870" y="13990"/>
                    <a:pt x="4751" y="13335"/>
                    <a:pt x="3763" y="12311"/>
                  </a:cubicBezTo>
                  <a:cubicBezTo>
                    <a:pt x="3179" y="11692"/>
                    <a:pt x="2655" y="11025"/>
                    <a:pt x="2203" y="10299"/>
                  </a:cubicBezTo>
                  <a:close/>
                  <a:moveTo>
                    <a:pt x="941" y="13525"/>
                  </a:moveTo>
                  <a:cubicBezTo>
                    <a:pt x="929" y="13573"/>
                    <a:pt x="917" y="13633"/>
                    <a:pt x="893" y="13680"/>
                  </a:cubicBezTo>
                  <a:cubicBezTo>
                    <a:pt x="2179" y="15681"/>
                    <a:pt x="4322" y="17002"/>
                    <a:pt x="6489" y="18038"/>
                  </a:cubicBezTo>
                  <a:lnTo>
                    <a:pt x="6501" y="18038"/>
                  </a:lnTo>
                  <a:cubicBezTo>
                    <a:pt x="6513" y="18044"/>
                    <a:pt x="6524" y="18046"/>
                    <a:pt x="6535" y="18046"/>
                  </a:cubicBezTo>
                  <a:cubicBezTo>
                    <a:pt x="6611" y="18046"/>
                    <a:pt x="6654" y="17913"/>
                    <a:pt x="6560" y="17871"/>
                  </a:cubicBezTo>
                  <a:cubicBezTo>
                    <a:pt x="4429" y="16859"/>
                    <a:pt x="2262" y="15514"/>
                    <a:pt x="941" y="13525"/>
                  </a:cubicBezTo>
                  <a:close/>
                  <a:moveTo>
                    <a:pt x="15669" y="13287"/>
                  </a:moveTo>
                  <a:cubicBezTo>
                    <a:pt x="14776" y="14240"/>
                    <a:pt x="13788" y="15109"/>
                    <a:pt x="12716" y="15859"/>
                  </a:cubicBezTo>
                  <a:cubicBezTo>
                    <a:pt x="10775" y="17169"/>
                    <a:pt x="8573" y="17990"/>
                    <a:pt x="6227" y="18086"/>
                  </a:cubicBezTo>
                  <a:lnTo>
                    <a:pt x="6227" y="18074"/>
                  </a:lnTo>
                  <a:cubicBezTo>
                    <a:pt x="6179" y="18074"/>
                    <a:pt x="6179" y="18157"/>
                    <a:pt x="6227" y="18157"/>
                  </a:cubicBezTo>
                  <a:cubicBezTo>
                    <a:pt x="6320" y="18160"/>
                    <a:pt x="6412" y="18161"/>
                    <a:pt x="6505" y="18161"/>
                  </a:cubicBezTo>
                  <a:cubicBezTo>
                    <a:pt x="9975" y="18161"/>
                    <a:pt x="13269" y="16220"/>
                    <a:pt x="15704" y="13692"/>
                  </a:cubicBezTo>
                  <a:cubicBezTo>
                    <a:pt x="15693" y="13549"/>
                    <a:pt x="15681" y="13418"/>
                    <a:pt x="15669" y="13287"/>
                  </a:cubicBezTo>
                  <a:close/>
                  <a:moveTo>
                    <a:pt x="15907" y="16085"/>
                  </a:moveTo>
                  <a:cubicBezTo>
                    <a:pt x="15097" y="16943"/>
                    <a:pt x="14204" y="17728"/>
                    <a:pt x="13252" y="18431"/>
                  </a:cubicBezTo>
                  <a:cubicBezTo>
                    <a:pt x="12240" y="19193"/>
                    <a:pt x="11204" y="19955"/>
                    <a:pt x="10061" y="20491"/>
                  </a:cubicBezTo>
                  <a:cubicBezTo>
                    <a:pt x="8870" y="21050"/>
                    <a:pt x="7656" y="21241"/>
                    <a:pt x="6370" y="21253"/>
                  </a:cubicBezTo>
                  <a:cubicBezTo>
                    <a:pt x="6358" y="21205"/>
                    <a:pt x="6334" y="21181"/>
                    <a:pt x="6299" y="21169"/>
                  </a:cubicBezTo>
                  <a:cubicBezTo>
                    <a:pt x="3810" y="20348"/>
                    <a:pt x="1679" y="18705"/>
                    <a:pt x="262" y="16502"/>
                  </a:cubicBezTo>
                  <a:cubicBezTo>
                    <a:pt x="250" y="16573"/>
                    <a:pt x="238" y="16633"/>
                    <a:pt x="226" y="16704"/>
                  </a:cubicBezTo>
                  <a:cubicBezTo>
                    <a:pt x="1548" y="18788"/>
                    <a:pt x="3524" y="20395"/>
                    <a:pt x="5846" y="21265"/>
                  </a:cubicBezTo>
                  <a:cubicBezTo>
                    <a:pt x="5834" y="21276"/>
                    <a:pt x="5846" y="21300"/>
                    <a:pt x="5858" y="21300"/>
                  </a:cubicBezTo>
                  <a:cubicBezTo>
                    <a:pt x="5870" y="21300"/>
                    <a:pt x="5941" y="21312"/>
                    <a:pt x="5977" y="21312"/>
                  </a:cubicBezTo>
                  <a:cubicBezTo>
                    <a:pt x="6060" y="21336"/>
                    <a:pt x="6132" y="21372"/>
                    <a:pt x="6203" y="21396"/>
                  </a:cubicBezTo>
                  <a:cubicBezTo>
                    <a:pt x="6219" y="21402"/>
                    <a:pt x="6235" y="21405"/>
                    <a:pt x="6251" y="21405"/>
                  </a:cubicBezTo>
                  <a:cubicBezTo>
                    <a:pt x="6293" y="21405"/>
                    <a:pt x="6332" y="21383"/>
                    <a:pt x="6358" y="21348"/>
                  </a:cubicBezTo>
                  <a:cubicBezTo>
                    <a:pt x="6553" y="21362"/>
                    <a:pt x="6748" y="21370"/>
                    <a:pt x="6943" y="21370"/>
                  </a:cubicBezTo>
                  <a:cubicBezTo>
                    <a:pt x="7865" y="21370"/>
                    <a:pt x="8779" y="21206"/>
                    <a:pt x="9644" y="20872"/>
                  </a:cubicBezTo>
                  <a:cubicBezTo>
                    <a:pt x="10918" y="20383"/>
                    <a:pt x="12049" y="19621"/>
                    <a:pt x="13133" y="18812"/>
                  </a:cubicBezTo>
                  <a:cubicBezTo>
                    <a:pt x="14133" y="18109"/>
                    <a:pt x="15073" y="17312"/>
                    <a:pt x="15943" y="16443"/>
                  </a:cubicBezTo>
                  <a:cubicBezTo>
                    <a:pt x="15931" y="16323"/>
                    <a:pt x="15919" y="16204"/>
                    <a:pt x="15907" y="16085"/>
                  </a:cubicBezTo>
                  <a:close/>
                  <a:moveTo>
                    <a:pt x="16169" y="19550"/>
                  </a:moveTo>
                  <a:lnTo>
                    <a:pt x="16133" y="19574"/>
                  </a:lnTo>
                  <a:cubicBezTo>
                    <a:pt x="15288" y="20348"/>
                    <a:pt x="14383" y="21050"/>
                    <a:pt x="13418" y="21681"/>
                  </a:cubicBezTo>
                  <a:cubicBezTo>
                    <a:pt x="12335" y="22419"/>
                    <a:pt x="11252" y="23181"/>
                    <a:pt x="9978" y="23574"/>
                  </a:cubicBezTo>
                  <a:cubicBezTo>
                    <a:pt x="8799" y="23943"/>
                    <a:pt x="7584" y="24027"/>
                    <a:pt x="6358" y="24086"/>
                  </a:cubicBezTo>
                  <a:cubicBezTo>
                    <a:pt x="6346" y="24074"/>
                    <a:pt x="6322" y="24063"/>
                    <a:pt x="6310" y="24063"/>
                  </a:cubicBezTo>
                  <a:cubicBezTo>
                    <a:pt x="3810" y="23598"/>
                    <a:pt x="1560" y="22241"/>
                    <a:pt x="0" y="20229"/>
                  </a:cubicBezTo>
                  <a:lnTo>
                    <a:pt x="0" y="20383"/>
                  </a:lnTo>
                  <a:cubicBezTo>
                    <a:pt x="1417" y="22277"/>
                    <a:pt x="3465" y="23598"/>
                    <a:pt x="5763" y="24134"/>
                  </a:cubicBezTo>
                  <a:lnTo>
                    <a:pt x="5775" y="24122"/>
                  </a:lnTo>
                  <a:lnTo>
                    <a:pt x="5775" y="24122"/>
                  </a:lnTo>
                  <a:cubicBezTo>
                    <a:pt x="5763" y="24146"/>
                    <a:pt x="5775" y="24182"/>
                    <a:pt x="5798" y="24182"/>
                  </a:cubicBezTo>
                  <a:lnTo>
                    <a:pt x="6108" y="24182"/>
                  </a:lnTo>
                  <a:cubicBezTo>
                    <a:pt x="6168" y="24193"/>
                    <a:pt x="6227" y="24205"/>
                    <a:pt x="6287" y="24217"/>
                  </a:cubicBezTo>
                  <a:cubicBezTo>
                    <a:pt x="6296" y="24220"/>
                    <a:pt x="6305" y="24222"/>
                    <a:pt x="6313" y="24222"/>
                  </a:cubicBezTo>
                  <a:cubicBezTo>
                    <a:pt x="6335" y="24222"/>
                    <a:pt x="6353" y="24211"/>
                    <a:pt x="6370" y="24193"/>
                  </a:cubicBezTo>
                  <a:cubicBezTo>
                    <a:pt x="6459" y="24195"/>
                    <a:pt x="6549" y="24196"/>
                    <a:pt x="6638" y="24196"/>
                  </a:cubicBezTo>
                  <a:cubicBezTo>
                    <a:pt x="7716" y="24196"/>
                    <a:pt x="8790" y="24063"/>
                    <a:pt x="9835" y="23789"/>
                  </a:cubicBezTo>
                  <a:cubicBezTo>
                    <a:pt x="11156" y="23431"/>
                    <a:pt x="12275" y="22681"/>
                    <a:pt x="13407" y="21955"/>
                  </a:cubicBezTo>
                  <a:cubicBezTo>
                    <a:pt x="14383" y="21348"/>
                    <a:pt x="15312" y="20669"/>
                    <a:pt x="16181" y="19919"/>
                  </a:cubicBezTo>
                  <a:cubicBezTo>
                    <a:pt x="16181" y="19800"/>
                    <a:pt x="16169" y="19669"/>
                    <a:pt x="16169" y="19550"/>
                  </a:cubicBezTo>
                  <a:close/>
                  <a:moveTo>
                    <a:pt x="16145" y="22658"/>
                  </a:moveTo>
                  <a:cubicBezTo>
                    <a:pt x="15121" y="23610"/>
                    <a:pt x="13978" y="24432"/>
                    <a:pt x="12764" y="25122"/>
                  </a:cubicBezTo>
                  <a:cubicBezTo>
                    <a:pt x="10763" y="26241"/>
                    <a:pt x="8644" y="26837"/>
                    <a:pt x="6418" y="27289"/>
                  </a:cubicBezTo>
                  <a:cubicBezTo>
                    <a:pt x="6394" y="27265"/>
                    <a:pt x="6370" y="27265"/>
                    <a:pt x="6346" y="27265"/>
                  </a:cubicBezTo>
                  <a:cubicBezTo>
                    <a:pt x="4144" y="26980"/>
                    <a:pt x="2108" y="26194"/>
                    <a:pt x="429" y="24825"/>
                  </a:cubicBezTo>
                  <a:lnTo>
                    <a:pt x="429" y="24825"/>
                  </a:lnTo>
                  <a:lnTo>
                    <a:pt x="464" y="25015"/>
                  </a:lnTo>
                  <a:cubicBezTo>
                    <a:pt x="2108" y="26420"/>
                    <a:pt x="4179" y="27361"/>
                    <a:pt x="6322" y="27515"/>
                  </a:cubicBezTo>
                  <a:cubicBezTo>
                    <a:pt x="6394" y="27515"/>
                    <a:pt x="6453" y="27456"/>
                    <a:pt x="6453" y="27384"/>
                  </a:cubicBezTo>
                  <a:cubicBezTo>
                    <a:pt x="8751" y="27218"/>
                    <a:pt x="11049" y="26360"/>
                    <a:pt x="13037" y="25253"/>
                  </a:cubicBezTo>
                  <a:cubicBezTo>
                    <a:pt x="14133" y="24646"/>
                    <a:pt x="15157" y="23932"/>
                    <a:pt x="16109" y="23122"/>
                  </a:cubicBezTo>
                  <a:cubicBezTo>
                    <a:pt x="16121" y="22967"/>
                    <a:pt x="16133" y="22812"/>
                    <a:pt x="16145" y="22658"/>
                  </a:cubicBezTo>
                  <a:close/>
                  <a:moveTo>
                    <a:pt x="15502" y="26980"/>
                  </a:moveTo>
                  <a:lnTo>
                    <a:pt x="15502" y="26980"/>
                  </a:lnTo>
                  <a:cubicBezTo>
                    <a:pt x="14752" y="27587"/>
                    <a:pt x="13942" y="28123"/>
                    <a:pt x="13073" y="28563"/>
                  </a:cubicBezTo>
                  <a:lnTo>
                    <a:pt x="13085" y="28563"/>
                  </a:lnTo>
                  <a:cubicBezTo>
                    <a:pt x="11265" y="29542"/>
                    <a:pt x="9342" y="30307"/>
                    <a:pt x="7284" y="30307"/>
                  </a:cubicBezTo>
                  <a:cubicBezTo>
                    <a:pt x="7013" y="30307"/>
                    <a:pt x="6740" y="30293"/>
                    <a:pt x="6465" y="30266"/>
                  </a:cubicBezTo>
                  <a:cubicBezTo>
                    <a:pt x="6461" y="30263"/>
                    <a:pt x="6456" y="30262"/>
                    <a:pt x="6452" y="30262"/>
                  </a:cubicBezTo>
                  <a:cubicBezTo>
                    <a:pt x="6433" y="30262"/>
                    <a:pt x="6418" y="30282"/>
                    <a:pt x="6418" y="30301"/>
                  </a:cubicBezTo>
                  <a:cubicBezTo>
                    <a:pt x="4644" y="30170"/>
                    <a:pt x="2917" y="29611"/>
                    <a:pt x="1393" y="28682"/>
                  </a:cubicBezTo>
                  <a:lnTo>
                    <a:pt x="1393" y="28682"/>
                  </a:lnTo>
                  <a:cubicBezTo>
                    <a:pt x="1417" y="28765"/>
                    <a:pt x="1453" y="28861"/>
                    <a:pt x="1477" y="28956"/>
                  </a:cubicBezTo>
                  <a:cubicBezTo>
                    <a:pt x="3036" y="29932"/>
                    <a:pt x="4846" y="30468"/>
                    <a:pt x="6691" y="30504"/>
                  </a:cubicBezTo>
                  <a:cubicBezTo>
                    <a:pt x="6751" y="30492"/>
                    <a:pt x="6787" y="30456"/>
                    <a:pt x="6787" y="30409"/>
                  </a:cubicBezTo>
                  <a:cubicBezTo>
                    <a:pt x="7103" y="30457"/>
                    <a:pt x="7420" y="30480"/>
                    <a:pt x="7736" y="30480"/>
                  </a:cubicBezTo>
                  <a:cubicBezTo>
                    <a:pt x="9744" y="30480"/>
                    <a:pt x="11737" y="29570"/>
                    <a:pt x="13454" y="28634"/>
                  </a:cubicBezTo>
                  <a:cubicBezTo>
                    <a:pt x="14133" y="28265"/>
                    <a:pt x="14788" y="27849"/>
                    <a:pt x="15407" y="27384"/>
                  </a:cubicBezTo>
                  <a:cubicBezTo>
                    <a:pt x="15443" y="27253"/>
                    <a:pt x="15466" y="27111"/>
                    <a:pt x="15502" y="26980"/>
                  </a:cubicBezTo>
                  <a:close/>
                  <a:moveTo>
                    <a:pt x="14466" y="30242"/>
                  </a:moveTo>
                  <a:lnTo>
                    <a:pt x="14466" y="30242"/>
                  </a:lnTo>
                  <a:cubicBezTo>
                    <a:pt x="13942" y="30694"/>
                    <a:pt x="13407" y="31135"/>
                    <a:pt x="12847" y="31540"/>
                  </a:cubicBezTo>
                  <a:cubicBezTo>
                    <a:pt x="11990" y="32183"/>
                    <a:pt x="11002" y="32635"/>
                    <a:pt x="9966" y="32897"/>
                  </a:cubicBezTo>
                  <a:cubicBezTo>
                    <a:pt x="9478" y="32992"/>
                    <a:pt x="8989" y="33076"/>
                    <a:pt x="8501" y="33135"/>
                  </a:cubicBezTo>
                  <a:cubicBezTo>
                    <a:pt x="8238" y="33170"/>
                    <a:pt x="7762" y="33289"/>
                    <a:pt x="7350" y="33289"/>
                  </a:cubicBezTo>
                  <a:cubicBezTo>
                    <a:pt x="7054" y="33289"/>
                    <a:pt x="6792" y="33227"/>
                    <a:pt x="6668" y="33028"/>
                  </a:cubicBezTo>
                  <a:cubicBezTo>
                    <a:pt x="6661" y="33018"/>
                    <a:pt x="6650" y="33013"/>
                    <a:pt x="6639" y="33013"/>
                  </a:cubicBezTo>
                  <a:cubicBezTo>
                    <a:pt x="6611" y="33013"/>
                    <a:pt x="6579" y="33041"/>
                    <a:pt x="6596" y="33076"/>
                  </a:cubicBezTo>
                  <a:cubicBezTo>
                    <a:pt x="6700" y="33248"/>
                    <a:pt x="6882" y="33365"/>
                    <a:pt x="7088" y="33373"/>
                  </a:cubicBezTo>
                  <a:lnTo>
                    <a:pt x="7088" y="33373"/>
                  </a:lnTo>
                  <a:cubicBezTo>
                    <a:pt x="5726" y="33348"/>
                    <a:pt x="4459" y="33192"/>
                    <a:pt x="3179" y="32659"/>
                  </a:cubicBezTo>
                  <a:cubicBezTo>
                    <a:pt x="3131" y="32647"/>
                    <a:pt x="3084" y="32623"/>
                    <a:pt x="3036" y="32599"/>
                  </a:cubicBezTo>
                  <a:lnTo>
                    <a:pt x="3036" y="32599"/>
                  </a:lnTo>
                  <a:cubicBezTo>
                    <a:pt x="3084" y="32671"/>
                    <a:pt x="3120" y="32754"/>
                    <a:pt x="3167" y="32837"/>
                  </a:cubicBezTo>
                  <a:cubicBezTo>
                    <a:pt x="4247" y="33313"/>
                    <a:pt x="5410" y="33558"/>
                    <a:pt x="6580" y="33558"/>
                  </a:cubicBezTo>
                  <a:cubicBezTo>
                    <a:pt x="6815" y="33558"/>
                    <a:pt x="7051" y="33548"/>
                    <a:pt x="7287" y="33528"/>
                  </a:cubicBezTo>
                  <a:cubicBezTo>
                    <a:pt x="7358" y="33516"/>
                    <a:pt x="7382" y="33421"/>
                    <a:pt x="7322" y="33385"/>
                  </a:cubicBezTo>
                  <a:cubicBezTo>
                    <a:pt x="7799" y="33385"/>
                    <a:pt x="8275" y="33337"/>
                    <a:pt x="8751" y="33266"/>
                  </a:cubicBezTo>
                  <a:cubicBezTo>
                    <a:pt x="9954" y="33135"/>
                    <a:pt x="11109" y="32837"/>
                    <a:pt x="12168" y="32218"/>
                  </a:cubicBezTo>
                  <a:cubicBezTo>
                    <a:pt x="12907" y="31766"/>
                    <a:pt x="13621" y="31254"/>
                    <a:pt x="14276" y="30694"/>
                  </a:cubicBezTo>
                  <a:cubicBezTo>
                    <a:pt x="14347" y="30551"/>
                    <a:pt x="14407" y="30397"/>
                    <a:pt x="14466" y="30242"/>
                  </a:cubicBezTo>
                  <a:close/>
                  <a:moveTo>
                    <a:pt x="12359" y="34338"/>
                  </a:moveTo>
                  <a:lnTo>
                    <a:pt x="12359" y="34338"/>
                  </a:lnTo>
                  <a:cubicBezTo>
                    <a:pt x="12311" y="34361"/>
                    <a:pt x="12275" y="34397"/>
                    <a:pt x="12228" y="34421"/>
                  </a:cubicBezTo>
                  <a:cubicBezTo>
                    <a:pt x="10993" y="35177"/>
                    <a:pt x="9582" y="35570"/>
                    <a:pt x="8140" y="35570"/>
                  </a:cubicBezTo>
                  <a:cubicBezTo>
                    <a:pt x="8039" y="35570"/>
                    <a:pt x="7937" y="35568"/>
                    <a:pt x="7834" y="35564"/>
                  </a:cubicBezTo>
                  <a:cubicBezTo>
                    <a:pt x="7823" y="35552"/>
                    <a:pt x="7811" y="35540"/>
                    <a:pt x="7787" y="35540"/>
                  </a:cubicBezTo>
                  <a:cubicBezTo>
                    <a:pt x="7263" y="35469"/>
                    <a:pt x="6715" y="35504"/>
                    <a:pt x="6179" y="35445"/>
                  </a:cubicBezTo>
                  <a:cubicBezTo>
                    <a:pt x="5691" y="35385"/>
                    <a:pt x="5203" y="35290"/>
                    <a:pt x="4739" y="35171"/>
                  </a:cubicBezTo>
                  <a:lnTo>
                    <a:pt x="4739" y="35171"/>
                  </a:lnTo>
                  <a:cubicBezTo>
                    <a:pt x="4775" y="35231"/>
                    <a:pt x="4822" y="35290"/>
                    <a:pt x="4870" y="35338"/>
                  </a:cubicBezTo>
                  <a:cubicBezTo>
                    <a:pt x="5614" y="35541"/>
                    <a:pt x="6445" y="35712"/>
                    <a:pt x="7222" y="35712"/>
                  </a:cubicBezTo>
                  <a:cubicBezTo>
                    <a:pt x="7402" y="35712"/>
                    <a:pt x="7579" y="35703"/>
                    <a:pt x="7751" y="35683"/>
                  </a:cubicBezTo>
                  <a:cubicBezTo>
                    <a:pt x="8027" y="35725"/>
                    <a:pt x="8303" y="35745"/>
                    <a:pt x="8580" y="35745"/>
                  </a:cubicBezTo>
                  <a:cubicBezTo>
                    <a:pt x="9796" y="35745"/>
                    <a:pt x="11006" y="35360"/>
                    <a:pt x="12073" y="34778"/>
                  </a:cubicBezTo>
                  <a:cubicBezTo>
                    <a:pt x="12168" y="34635"/>
                    <a:pt x="12264" y="34480"/>
                    <a:pt x="12359" y="3433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40" name="Google Shape;440;p4"/>
          <p:cNvPicPr preferRelativeResize="0"/>
          <p:nvPr/>
        </p:nvPicPr>
        <p:blipFill>
          <a:blip r:embed="rId2">
            <a:alphaModFix amt="50000"/>
          </a:blip>
          <a:stretch>
            <a:fillRect/>
          </a:stretch>
        </p:blipFill>
        <p:spPr>
          <a:xfrm rot="1802387">
            <a:off x="-1380746" y="-973383"/>
            <a:ext cx="3071170" cy="2747418"/>
          </a:xfrm>
          <a:prstGeom prst="rect">
            <a:avLst/>
          </a:prstGeom>
          <a:noFill/>
          <a:ln>
            <a:noFill/>
          </a:ln>
        </p:spPr>
      </p:pic>
      <p:pic>
        <p:nvPicPr>
          <p:cNvPr id="441" name="Google Shape;441;p4"/>
          <p:cNvPicPr preferRelativeResize="0"/>
          <p:nvPr/>
        </p:nvPicPr>
        <p:blipFill>
          <a:blip r:embed="rId2">
            <a:alphaModFix amt="50000"/>
          </a:blip>
          <a:stretch>
            <a:fillRect/>
          </a:stretch>
        </p:blipFill>
        <p:spPr>
          <a:xfrm rot="1802387">
            <a:off x="7801354" y="-1098883"/>
            <a:ext cx="3071170" cy="2747418"/>
          </a:xfrm>
          <a:prstGeom prst="rect">
            <a:avLst/>
          </a:prstGeom>
          <a:noFill/>
          <a:ln>
            <a:noFill/>
          </a:ln>
        </p:spPr>
      </p:pic>
      <p:pic>
        <p:nvPicPr>
          <p:cNvPr id="442" name="Google Shape;442;p4"/>
          <p:cNvPicPr preferRelativeResize="0"/>
          <p:nvPr/>
        </p:nvPicPr>
        <p:blipFill>
          <a:blip r:embed="rId2">
            <a:alphaModFix amt="50000"/>
          </a:blip>
          <a:stretch>
            <a:fillRect/>
          </a:stretch>
        </p:blipFill>
        <p:spPr>
          <a:xfrm rot="1802387">
            <a:off x="7658479" y="4082717"/>
            <a:ext cx="3071170" cy="2747418"/>
          </a:xfrm>
          <a:prstGeom prst="rect">
            <a:avLst/>
          </a:prstGeom>
          <a:noFill/>
          <a:ln>
            <a:noFill/>
          </a:ln>
        </p:spPr>
      </p:pic>
      <p:sp>
        <p:nvSpPr>
          <p:cNvPr id="443" name="Google Shape;443;p4"/>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3">
  <p:cSld name="CUSTOM_11_1_1_1">
    <p:spTree>
      <p:nvGrpSpPr>
        <p:cNvPr id="1" name="Shape 2850"/>
        <p:cNvGrpSpPr/>
        <p:nvPr/>
      </p:nvGrpSpPr>
      <p:grpSpPr>
        <a:xfrm>
          <a:off x="0" y="0"/>
          <a:ext cx="0" cy="0"/>
          <a:chOff x="0" y="0"/>
          <a:chExt cx="0" cy="0"/>
        </a:xfrm>
      </p:grpSpPr>
      <p:grpSp>
        <p:nvGrpSpPr>
          <p:cNvPr id="2851" name="Google Shape;2851;p35"/>
          <p:cNvGrpSpPr/>
          <p:nvPr/>
        </p:nvGrpSpPr>
        <p:grpSpPr>
          <a:xfrm rot="-1126758">
            <a:off x="8219740" y="3807370"/>
            <a:ext cx="1526569" cy="1507522"/>
            <a:chOff x="4045425" y="3839900"/>
            <a:chExt cx="559025" cy="552050"/>
          </a:xfrm>
        </p:grpSpPr>
        <p:sp>
          <p:nvSpPr>
            <p:cNvPr id="2852" name="Google Shape;2852;p35"/>
            <p:cNvSpPr/>
            <p:nvPr/>
          </p:nvSpPr>
          <p:spPr>
            <a:xfrm>
              <a:off x="4302300" y="3839900"/>
              <a:ext cx="67900" cy="274150"/>
            </a:xfrm>
            <a:custGeom>
              <a:avLst/>
              <a:gdLst/>
              <a:ahLst/>
              <a:cxnLst/>
              <a:rect l="l" t="t" r="r" b="b"/>
              <a:pathLst>
                <a:path w="2716" h="10966" extrusionOk="0">
                  <a:moveTo>
                    <a:pt x="406" y="0"/>
                  </a:moveTo>
                  <a:cubicBezTo>
                    <a:pt x="406" y="0"/>
                    <a:pt x="1" y="3572"/>
                    <a:pt x="156" y="5524"/>
                  </a:cubicBezTo>
                  <a:cubicBezTo>
                    <a:pt x="311" y="7477"/>
                    <a:pt x="1799" y="10966"/>
                    <a:pt x="1799" y="10966"/>
                  </a:cubicBezTo>
                  <a:cubicBezTo>
                    <a:pt x="1799" y="10966"/>
                    <a:pt x="2716" y="7525"/>
                    <a:pt x="2287" y="5524"/>
                  </a:cubicBezTo>
                  <a:cubicBezTo>
                    <a:pt x="1858" y="3524"/>
                    <a:pt x="406" y="0"/>
                    <a:pt x="4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35"/>
            <p:cNvSpPr/>
            <p:nvPr/>
          </p:nvSpPr>
          <p:spPr>
            <a:xfrm>
              <a:off x="4142475" y="3927100"/>
              <a:ext cx="196475" cy="194400"/>
            </a:xfrm>
            <a:custGeom>
              <a:avLst/>
              <a:gdLst/>
              <a:ahLst/>
              <a:cxnLst/>
              <a:rect l="l" t="t" r="r" b="b"/>
              <a:pathLst>
                <a:path w="7859" h="7776" extrusionOk="0">
                  <a:moveTo>
                    <a:pt x="0" y="1"/>
                  </a:moveTo>
                  <a:cubicBezTo>
                    <a:pt x="0" y="1"/>
                    <a:pt x="1882" y="3060"/>
                    <a:pt x="3215" y="4501"/>
                  </a:cubicBezTo>
                  <a:cubicBezTo>
                    <a:pt x="4537" y="5942"/>
                    <a:pt x="7858" y="7775"/>
                    <a:pt x="7858" y="7775"/>
                  </a:cubicBezTo>
                  <a:cubicBezTo>
                    <a:pt x="7858" y="7775"/>
                    <a:pt x="6453" y="4501"/>
                    <a:pt x="4882" y="3191"/>
                  </a:cubicBezTo>
                  <a:cubicBezTo>
                    <a:pt x="3322" y="1882"/>
                    <a:pt x="1"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35"/>
            <p:cNvSpPr/>
            <p:nvPr/>
          </p:nvSpPr>
          <p:spPr>
            <a:xfrm>
              <a:off x="4360050" y="3883050"/>
              <a:ext cx="113450" cy="228325"/>
            </a:xfrm>
            <a:custGeom>
              <a:avLst/>
              <a:gdLst/>
              <a:ahLst/>
              <a:cxnLst/>
              <a:rect l="l" t="t" r="r" b="b"/>
              <a:pathLst>
                <a:path w="4538" h="9133" extrusionOk="0">
                  <a:moveTo>
                    <a:pt x="4537" y="0"/>
                  </a:moveTo>
                  <a:cubicBezTo>
                    <a:pt x="4537" y="1"/>
                    <a:pt x="2346" y="2489"/>
                    <a:pt x="1465" y="4072"/>
                  </a:cubicBezTo>
                  <a:cubicBezTo>
                    <a:pt x="572" y="5644"/>
                    <a:pt x="1" y="9132"/>
                    <a:pt x="1" y="9132"/>
                  </a:cubicBezTo>
                  <a:cubicBezTo>
                    <a:pt x="1" y="9132"/>
                    <a:pt x="2537" y="7025"/>
                    <a:pt x="3227" y="5263"/>
                  </a:cubicBezTo>
                  <a:cubicBezTo>
                    <a:pt x="3906" y="3501"/>
                    <a:pt x="4537" y="1"/>
                    <a:pt x="4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35"/>
            <p:cNvSpPr/>
            <p:nvPr/>
          </p:nvSpPr>
          <p:spPr>
            <a:xfrm>
              <a:off x="4362450" y="4017875"/>
              <a:ext cx="235150" cy="128325"/>
            </a:xfrm>
            <a:custGeom>
              <a:avLst/>
              <a:gdLst/>
              <a:ahLst/>
              <a:cxnLst/>
              <a:rect l="l" t="t" r="r" b="b"/>
              <a:pathLst>
                <a:path w="9406" h="5133" extrusionOk="0">
                  <a:moveTo>
                    <a:pt x="9406" y="1"/>
                  </a:moveTo>
                  <a:cubicBezTo>
                    <a:pt x="9406" y="1"/>
                    <a:pt x="6036" y="870"/>
                    <a:pt x="4322" y="1692"/>
                  </a:cubicBezTo>
                  <a:cubicBezTo>
                    <a:pt x="2607" y="2513"/>
                    <a:pt x="0" y="5133"/>
                    <a:pt x="0" y="5133"/>
                  </a:cubicBezTo>
                  <a:cubicBezTo>
                    <a:pt x="0" y="5133"/>
                    <a:pt x="3441" y="4775"/>
                    <a:pt x="5096" y="3680"/>
                  </a:cubicBezTo>
                  <a:cubicBezTo>
                    <a:pt x="6739" y="2585"/>
                    <a:pt x="9406" y="1"/>
                    <a:pt x="9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35"/>
            <p:cNvSpPr/>
            <p:nvPr/>
          </p:nvSpPr>
          <p:spPr>
            <a:xfrm>
              <a:off x="4366000" y="4165700"/>
              <a:ext cx="238450" cy="53125"/>
            </a:xfrm>
            <a:custGeom>
              <a:avLst/>
              <a:gdLst/>
              <a:ahLst/>
              <a:cxnLst/>
              <a:rect l="l" t="t" r="r" b="b"/>
              <a:pathLst>
                <a:path w="9538" h="2125" extrusionOk="0">
                  <a:moveTo>
                    <a:pt x="4134" y="1"/>
                  </a:moveTo>
                  <a:cubicBezTo>
                    <a:pt x="2384" y="1"/>
                    <a:pt x="1" y="529"/>
                    <a:pt x="1" y="529"/>
                  </a:cubicBezTo>
                  <a:cubicBezTo>
                    <a:pt x="1" y="529"/>
                    <a:pt x="2668" y="2125"/>
                    <a:pt x="4454" y="2125"/>
                  </a:cubicBezTo>
                  <a:cubicBezTo>
                    <a:pt x="6228" y="2125"/>
                    <a:pt x="9538" y="1446"/>
                    <a:pt x="9538" y="1446"/>
                  </a:cubicBezTo>
                  <a:cubicBezTo>
                    <a:pt x="9538" y="1446"/>
                    <a:pt x="6645" y="315"/>
                    <a:pt x="4966" y="53"/>
                  </a:cubicBezTo>
                  <a:cubicBezTo>
                    <a:pt x="4718" y="16"/>
                    <a:pt x="4435" y="1"/>
                    <a:pt x="4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35"/>
            <p:cNvSpPr/>
            <p:nvPr/>
          </p:nvSpPr>
          <p:spPr>
            <a:xfrm>
              <a:off x="4360050" y="4217900"/>
              <a:ext cx="183375" cy="94975"/>
            </a:xfrm>
            <a:custGeom>
              <a:avLst/>
              <a:gdLst/>
              <a:ahLst/>
              <a:cxnLst/>
              <a:rect l="l" t="t" r="r" b="b"/>
              <a:pathLst>
                <a:path w="7335" h="3799" extrusionOk="0">
                  <a:moveTo>
                    <a:pt x="1" y="1"/>
                  </a:moveTo>
                  <a:cubicBezTo>
                    <a:pt x="1" y="1"/>
                    <a:pt x="1489" y="2275"/>
                    <a:pt x="2930" y="2823"/>
                  </a:cubicBezTo>
                  <a:cubicBezTo>
                    <a:pt x="4370" y="3382"/>
                    <a:pt x="7335" y="3799"/>
                    <a:pt x="7335" y="3799"/>
                  </a:cubicBezTo>
                  <a:cubicBezTo>
                    <a:pt x="7335" y="3799"/>
                    <a:pt x="5466" y="1882"/>
                    <a:pt x="4216" y="1120"/>
                  </a:cubicBezTo>
                  <a:cubicBezTo>
                    <a:pt x="2954" y="358"/>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35"/>
            <p:cNvSpPr/>
            <p:nvPr/>
          </p:nvSpPr>
          <p:spPr>
            <a:xfrm>
              <a:off x="4045425" y="4084900"/>
              <a:ext cx="293525" cy="61250"/>
            </a:xfrm>
            <a:custGeom>
              <a:avLst/>
              <a:gdLst/>
              <a:ahLst/>
              <a:cxnLst/>
              <a:rect l="l" t="t" r="r" b="b"/>
              <a:pathLst>
                <a:path w="11741" h="2450" extrusionOk="0">
                  <a:moveTo>
                    <a:pt x="3481" y="0"/>
                  </a:moveTo>
                  <a:cubicBezTo>
                    <a:pt x="1690" y="0"/>
                    <a:pt x="1" y="94"/>
                    <a:pt x="1" y="94"/>
                  </a:cubicBezTo>
                  <a:cubicBezTo>
                    <a:pt x="1" y="94"/>
                    <a:pt x="3561" y="1654"/>
                    <a:pt x="5633" y="2154"/>
                  </a:cubicBezTo>
                  <a:cubicBezTo>
                    <a:pt x="6594" y="2387"/>
                    <a:pt x="7988" y="2449"/>
                    <a:pt x="9202" y="2449"/>
                  </a:cubicBezTo>
                  <a:cubicBezTo>
                    <a:pt x="10589" y="2449"/>
                    <a:pt x="11740" y="2368"/>
                    <a:pt x="11740" y="2368"/>
                  </a:cubicBezTo>
                  <a:cubicBezTo>
                    <a:pt x="11740" y="2368"/>
                    <a:pt x="8466" y="368"/>
                    <a:pt x="6275" y="118"/>
                  </a:cubicBezTo>
                  <a:cubicBezTo>
                    <a:pt x="5491" y="29"/>
                    <a:pt x="4471" y="0"/>
                    <a:pt x="3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35"/>
            <p:cNvSpPr/>
            <p:nvPr/>
          </p:nvSpPr>
          <p:spPr>
            <a:xfrm>
              <a:off x="4068950" y="4163625"/>
              <a:ext cx="261075" cy="57450"/>
            </a:xfrm>
            <a:custGeom>
              <a:avLst/>
              <a:gdLst/>
              <a:ahLst/>
              <a:cxnLst/>
              <a:rect l="l" t="t" r="r" b="b"/>
              <a:pathLst>
                <a:path w="10443" h="2298" extrusionOk="0">
                  <a:moveTo>
                    <a:pt x="6522" y="1"/>
                  </a:moveTo>
                  <a:cubicBezTo>
                    <a:pt x="6068" y="1"/>
                    <a:pt x="5632" y="36"/>
                    <a:pt x="5251" y="124"/>
                  </a:cubicBezTo>
                  <a:cubicBezTo>
                    <a:pt x="3346" y="553"/>
                    <a:pt x="0" y="2041"/>
                    <a:pt x="0" y="2041"/>
                  </a:cubicBezTo>
                  <a:cubicBezTo>
                    <a:pt x="0" y="2041"/>
                    <a:pt x="2293" y="2297"/>
                    <a:pt x="4142" y="2297"/>
                  </a:cubicBezTo>
                  <a:cubicBezTo>
                    <a:pt x="4546" y="2297"/>
                    <a:pt x="4930" y="2285"/>
                    <a:pt x="5263" y="2255"/>
                  </a:cubicBezTo>
                  <a:cubicBezTo>
                    <a:pt x="7132" y="2089"/>
                    <a:pt x="10442" y="565"/>
                    <a:pt x="10442" y="565"/>
                  </a:cubicBezTo>
                  <a:cubicBezTo>
                    <a:pt x="10442" y="565"/>
                    <a:pt x="8339" y="1"/>
                    <a:pt x="65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35"/>
            <p:cNvSpPr/>
            <p:nvPr/>
          </p:nvSpPr>
          <p:spPr>
            <a:xfrm>
              <a:off x="4152900" y="4210775"/>
              <a:ext cx="175625" cy="118175"/>
            </a:xfrm>
            <a:custGeom>
              <a:avLst/>
              <a:gdLst/>
              <a:ahLst/>
              <a:cxnLst/>
              <a:rect l="l" t="t" r="r" b="b"/>
              <a:pathLst>
                <a:path w="7025" h="4727" extrusionOk="0">
                  <a:moveTo>
                    <a:pt x="7025" y="0"/>
                  </a:moveTo>
                  <a:lnTo>
                    <a:pt x="7025" y="0"/>
                  </a:lnTo>
                  <a:cubicBezTo>
                    <a:pt x="7024" y="0"/>
                    <a:pt x="4262" y="250"/>
                    <a:pt x="3060" y="1274"/>
                  </a:cubicBezTo>
                  <a:cubicBezTo>
                    <a:pt x="1845" y="2286"/>
                    <a:pt x="0" y="4727"/>
                    <a:pt x="0" y="4727"/>
                  </a:cubicBezTo>
                  <a:cubicBezTo>
                    <a:pt x="0" y="4727"/>
                    <a:pt x="2643" y="3965"/>
                    <a:pt x="3941" y="3215"/>
                  </a:cubicBezTo>
                  <a:cubicBezTo>
                    <a:pt x="5227" y="2453"/>
                    <a:pt x="7025" y="0"/>
                    <a:pt x="7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35"/>
            <p:cNvSpPr/>
            <p:nvPr/>
          </p:nvSpPr>
          <p:spPr>
            <a:xfrm>
              <a:off x="4177000" y="3962400"/>
              <a:ext cx="329100" cy="429550"/>
            </a:xfrm>
            <a:custGeom>
              <a:avLst/>
              <a:gdLst/>
              <a:ahLst/>
              <a:cxnLst/>
              <a:rect l="l" t="t" r="r" b="b"/>
              <a:pathLst>
                <a:path w="13164" h="17182" extrusionOk="0">
                  <a:moveTo>
                    <a:pt x="6209" y="0"/>
                  </a:moveTo>
                  <a:cubicBezTo>
                    <a:pt x="6202" y="0"/>
                    <a:pt x="6192" y="5"/>
                    <a:pt x="6192" y="5"/>
                  </a:cubicBezTo>
                  <a:cubicBezTo>
                    <a:pt x="6466" y="1160"/>
                    <a:pt x="6656" y="2327"/>
                    <a:pt x="6751" y="3518"/>
                  </a:cubicBezTo>
                  <a:cubicBezTo>
                    <a:pt x="6763" y="3923"/>
                    <a:pt x="6763" y="4339"/>
                    <a:pt x="6763" y="4756"/>
                  </a:cubicBezTo>
                  <a:cubicBezTo>
                    <a:pt x="6763" y="4982"/>
                    <a:pt x="6751" y="5220"/>
                    <a:pt x="6751" y="5447"/>
                  </a:cubicBezTo>
                  <a:lnTo>
                    <a:pt x="6751" y="5530"/>
                  </a:lnTo>
                  <a:cubicBezTo>
                    <a:pt x="6751" y="5887"/>
                    <a:pt x="6727" y="6256"/>
                    <a:pt x="6716" y="6625"/>
                  </a:cubicBezTo>
                  <a:cubicBezTo>
                    <a:pt x="6168" y="5911"/>
                    <a:pt x="5489" y="5316"/>
                    <a:pt x="4834" y="4696"/>
                  </a:cubicBezTo>
                  <a:cubicBezTo>
                    <a:pt x="4049" y="3946"/>
                    <a:pt x="3167" y="3149"/>
                    <a:pt x="2596" y="2220"/>
                  </a:cubicBezTo>
                  <a:cubicBezTo>
                    <a:pt x="2591" y="2211"/>
                    <a:pt x="2585" y="2207"/>
                    <a:pt x="2580" y="2207"/>
                  </a:cubicBezTo>
                  <a:cubicBezTo>
                    <a:pt x="2571" y="2207"/>
                    <a:pt x="2565" y="2217"/>
                    <a:pt x="2572" y="2232"/>
                  </a:cubicBezTo>
                  <a:cubicBezTo>
                    <a:pt x="3084" y="3101"/>
                    <a:pt x="3870" y="3851"/>
                    <a:pt x="4584" y="4565"/>
                  </a:cubicBezTo>
                  <a:cubicBezTo>
                    <a:pt x="5323" y="5304"/>
                    <a:pt x="6073" y="6018"/>
                    <a:pt x="6704" y="6851"/>
                  </a:cubicBezTo>
                  <a:cubicBezTo>
                    <a:pt x="6692" y="7018"/>
                    <a:pt x="6680" y="7185"/>
                    <a:pt x="6668" y="7340"/>
                  </a:cubicBezTo>
                  <a:cubicBezTo>
                    <a:pt x="5846" y="6887"/>
                    <a:pt x="4882" y="6744"/>
                    <a:pt x="3965" y="6554"/>
                  </a:cubicBezTo>
                  <a:cubicBezTo>
                    <a:pt x="2940" y="6344"/>
                    <a:pt x="1903" y="6077"/>
                    <a:pt x="843" y="6077"/>
                  </a:cubicBezTo>
                  <a:cubicBezTo>
                    <a:pt x="820" y="6077"/>
                    <a:pt x="797" y="6077"/>
                    <a:pt x="774" y="6078"/>
                  </a:cubicBezTo>
                  <a:lnTo>
                    <a:pt x="774" y="6089"/>
                  </a:lnTo>
                  <a:cubicBezTo>
                    <a:pt x="1846" y="6113"/>
                    <a:pt x="2906" y="6423"/>
                    <a:pt x="3941" y="6649"/>
                  </a:cubicBezTo>
                  <a:cubicBezTo>
                    <a:pt x="4382" y="6756"/>
                    <a:pt x="4846" y="6851"/>
                    <a:pt x="5299" y="6971"/>
                  </a:cubicBezTo>
                  <a:cubicBezTo>
                    <a:pt x="5763" y="7113"/>
                    <a:pt x="6227" y="7304"/>
                    <a:pt x="6656" y="7542"/>
                  </a:cubicBezTo>
                  <a:cubicBezTo>
                    <a:pt x="6632" y="7875"/>
                    <a:pt x="6596" y="8209"/>
                    <a:pt x="6561" y="8542"/>
                  </a:cubicBezTo>
                  <a:cubicBezTo>
                    <a:pt x="6277" y="8506"/>
                    <a:pt x="5987" y="8491"/>
                    <a:pt x="5694" y="8491"/>
                  </a:cubicBezTo>
                  <a:cubicBezTo>
                    <a:pt x="4930" y="8491"/>
                    <a:pt x="4149" y="8589"/>
                    <a:pt x="3418" y="8649"/>
                  </a:cubicBezTo>
                  <a:cubicBezTo>
                    <a:pt x="2263" y="8733"/>
                    <a:pt x="1132" y="8959"/>
                    <a:pt x="24" y="9304"/>
                  </a:cubicBezTo>
                  <a:cubicBezTo>
                    <a:pt x="0" y="9316"/>
                    <a:pt x="12" y="9352"/>
                    <a:pt x="36" y="9352"/>
                  </a:cubicBezTo>
                  <a:cubicBezTo>
                    <a:pt x="1132" y="9018"/>
                    <a:pt x="2275" y="8816"/>
                    <a:pt x="3418" y="8756"/>
                  </a:cubicBezTo>
                  <a:cubicBezTo>
                    <a:pt x="3941" y="8721"/>
                    <a:pt x="4465" y="8709"/>
                    <a:pt x="4977" y="8685"/>
                  </a:cubicBezTo>
                  <a:cubicBezTo>
                    <a:pt x="5220" y="8668"/>
                    <a:pt x="5463" y="8660"/>
                    <a:pt x="5705" y="8660"/>
                  </a:cubicBezTo>
                  <a:cubicBezTo>
                    <a:pt x="5985" y="8660"/>
                    <a:pt x="6263" y="8671"/>
                    <a:pt x="6537" y="8697"/>
                  </a:cubicBezTo>
                  <a:cubicBezTo>
                    <a:pt x="6501" y="9054"/>
                    <a:pt x="6454" y="9399"/>
                    <a:pt x="6382" y="9757"/>
                  </a:cubicBezTo>
                  <a:cubicBezTo>
                    <a:pt x="5727" y="9757"/>
                    <a:pt x="5132" y="10233"/>
                    <a:pt x="4620" y="10602"/>
                  </a:cubicBezTo>
                  <a:cubicBezTo>
                    <a:pt x="3941" y="11090"/>
                    <a:pt x="3322" y="11650"/>
                    <a:pt x="2679" y="12185"/>
                  </a:cubicBezTo>
                  <a:cubicBezTo>
                    <a:pt x="2661" y="12213"/>
                    <a:pt x="2678" y="12241"/>
                    <a:pt x="2703" y="12241"/>
                  </a:cubicBezTo>
                  <a:cubicBezTo>
                    <a:pt x="2711" y="12241"/>
                    <a:pt x="2719" y="12238"/>
                    <a:pt x="2727" y="12233"/>
                  </a:cubicBezTo>
                  <a:cubicBezTo>
                    <a:pt x="3287" y="11781"/>
                    <a:pt x="3882" y="11340"/>
                    <a:pt x="4477" y="10923"/>
                  </a:cubicBezTo>
                  <a:cubicBezTo>
                    <a:pt x="4977" y="10590"/>
                    <a:pt x="5680" y="10030"/>
                    <a:pt x="6335" y="10019"/>
                  </a:cubicBezTo>
                  <a:lnTo>
                    <a:pt x="6335" y="10019"/>
                  </a:lnTo>
                  <a:cubicBezTo>
                    <a:pt x="6323" y="10066"/>
                    <a:pt x="6311" y="10126"/>
                    <a:pt x="6299" y="10173"/>
                  </a:cubicBezTo>
                  <a:cubicBezTo>
                    <a:pt x="5858" y="12447"/>
                    <a:pt x="5025" y="14650"/>
                    <a:pt x="4251" y="16841"/>
                  </a:cubicBezTo>
                  <a:cubicBezTo>
                    <a:pt x="4180" y="17048"/>
                    <a:pt x="4348" y="17182"/>
                    <a:pt x="4520" y="17182"/>
                  </a:cubicBezTo>
                  <a:cubicBezTo>
                    <a:pt x="4634" y="17182"/>
                    <a:pt x="4751" y="17122"/>
                    <a:pt x="4799" y="16984"/>
                  </a:cubicBezTo>
                  <a:cubicBezTo>
                    <a:pt x="5549" y="14876"/>
                    <a:pt x="6287" y="12697"/>
                    <a:pt x="6680" y="10483"/>
                  </a:cubicBezTo>
                  <a:cubicBezTo>
                    <a:pt x="6807" y="10450"/>
                    <a:pt x="6938" y="10436"/>
                    <a:pt x="7071" y="10436"/>
                  </a:cubicBezTo>
                  <a:cubicBezTo>
                    <a:pt x="7670" y="10436"/>
                    <a:pt x="8304" y="10729"/>
                    <a:pt x="8811" y="10983"/>
                  </a:cubicBezTo>
                  <a:cubicBezTo>
                    <a:pt x="9418" y="11292"/>
                    <a:pt x="10002" y="11638"/>
                    <a:pt x="10549" y="12031"/>
                  </a:cubicBezTo>
                  <a:cubicBezTo>
                    <a:pt x="10555" y="12034"/>
                    <a:pt x="10561" y="12036"/>
                    <a:pt x="10566" y="12036"/>
                  </a:cubicBezTo>
                  <a:cubicBezTo>
                    <a:pt x="10595" y="12036"/>
                    <a:pt x="10615" y="11991"/>
                    <a:pt x="10585" y="11971"/>
                  </a:cubicBezTo>
                  <a:cubicBezTo>
                    <a:pt x="9918" y="11507"/>
                    <a:pt x="9287" y="10995"/>
                    <a:pt x="8549" y="10626"/>
                  </a:cubicBezTo>
                  <a:cubicBezTo>
                    <a:pt x="8082" y="10397"/>
                    <a:pt x="7557" y="10168"/>
                    <a:pt x="7029" y="10168"/>
                  </a:cubicBezTo>
                  <a:cubicBezTo>
                    <a:pt x="6924" y="10168"/>
                    <a:pt x="6820" y="10177"/>
                    <a:pt x="6716" y="10197"/>
                  </a:cubicBezTo>
                  <a:cubicBezTo>
                    <a:pt x="6727" y="10126"/>
                    <a:pt x="6739" y="10054"/>
                    <a:pt x="6751" y="9983"/>
                  </a:cubicBezTo>
                  <a:cubicBezTo>
                    <a:pt x="6811" y="9590"/>
                    <a:pt x="6858" y="9197"/>
                    <a:pt x="6894" y="8816"/>
                  </a:cubicBezTo>
                  <a:cubicBezTo>
                    <a:pt x="7363" y="8777"/>
                    <a:pt x="7837" y="8756"/>
                    <a:pt x="8311" y="8756"/>
                  </a:cubicBezTo>
                  <a:cubicBezTo>
                    <a:pt x="8849" y="8756"/>
                    <a:pt x="9387" y="8783"/>
                    <a:pt x="9918" y="8840"/>
                  </a:cubicBezTo>
                  <a:cubicBezTo>
                    <a:pt x="10966" y="8923"/>
                    <a:pt x="12097" y="8935"/>
                    <a:pt x="13109" y="9197"/>
                  </a:cubicBezTo>
                  <a:cubicBezTo>
                    <a:pt x="13112" y="9205"/>
                    <a:pt x="13117" y="9208"/>
                    <a:pt x="13122" y="9208"/>
                  </a:cubicBezTo>
                  <a:cubicBezTo>
                    <a:pt x="13139" y="9208"/>
                    <a:pt x="13163" y="9173"/>
                    <a:pt x="13145" y="9173"/>
                  </a:cubicBezTo>
                  <a:cubicBezTo>
                    <a:pt x="12145" y="8911"/>
                    <a:pt x="11097" y="8852"/>
                    <a:pt x="10085" y="8745"/>
                  </a:cubicBezTo>
                  <a:cubicBezTo>
                    <a:pt x="9445" y="8664"/>
                    <a:pt x="8800" y="8624"/>
                    <a:pt x="8154" y="8624"/>
                  </a:cubicBezTo>
                  <a:cubicBezTo>
                    <a:pt x="7742" y="8624"/>
                    <a:pt x="7330" y="8641"/>
                    <a:pt x="6918" y="8673"/>
                  </a:cubicBezTo>
                  <a:cubicBezTo>
                    <a:pt x="6942" y="8340"/>
                    <a:pt x="6954" y="8006"/>
                    <a:pt x="6966" y="7673"/>
                  </a:cubicBezTo>
                  <a:cubicBezTo>
                    <a:pt x="8966" y="6804"/>
                    <a:pt x="10764" y="5518"/>
                    <a:pt x="12621" y="4387"/>
                  </a:cubicBezTo>
                  <a:lnTo>
                    <a:pt x="12621" y="4387"/>
                  </a:lnTo>
                  <a:cubicBezTo>
                    <a:pt x="10716" y="5375"/>
                    <a:pt x="8954" y="6637"/>
                    <a:pt x="6977" y="7471"/>
                  </a:cubicBezTo>
                  <a:lnTo>
                    <a:pt x="6977" y="6923"/>
                  </a:lnTo>
                  <a:cubicBezTo>
                    <a:pt x="6977" y="6828"/>
                    <a:pt x="6989" y="6744"/>
                    <a:pt x="6977" y="6649"/>
                  </a:cubicBezTo>
                  <a:cubicBezTo>
                    <a:pt x="7537" y="5768"/>
                    <a:pt x="8073" y="4863"/>
                    <a:pt x="8597" y="3958"/>
                  </a:cubicBezTo>
                  <a:cubicBezTo>
                    <a:pt x="9085" y="3113"/>
                    <a:pt x="9585" y="2244"/>
                    <a:pt x="9859" y="1291"/>
                  </a:cubicBezTo>
                  <a:cubicBezTo>
                    <a:pt x="9859" y="1285"/>
                    <a:pt x="9856" y="1282"/>
                    <a:pt x="9851" y="1282"/>
                  </a:cubicBezTo>
                  <a:cubicBezTo>
                    <a:pt x="9847" y="1282"/>
                    <a:pt x="9841" y="1285"/>
                    <a:pt x="9835" y="1291"/>
                  </a:cubicBezTo>
                  <a:cubicBezTo>
                    <a:pt x="9514" y="2279"/>
                    <a:pt x="8966" y="3149"/>
                    <a:pt x="8430" y="4030"/>
                  </a:cubicBezTo>
                  <a:cubicBezTo>
                    <a:pt x="7954" y="4815"/>
                    <a:pt x="7466" y="5589"/>
                    <a:pt x="6966" y="6363"/>
                  </a:cubicBezTo>
                  <a:cubicBezTo>
                    <a:pt x="6954" y="5768"/>
                    <a:pt x="6918" y="5161"/>
                    <a:pt x="6882" y="4565"/>
                  </a:cubicBezTo>
                  <a:cubicBezTo>
                    <a:pt x="6894" y="4280"/>
                    <a:pt x="6906" y="4006"/>
                    <a:pt x="6894" y="3720"/>
                  </a:cubicBezTo>
                  <a:cubicBezTo>
                    <a:pt x="6823" y="2470"/>
                    <a:pt x="6525" y="1220"/>
                    <a:pt x="6215" y="5"/>
                  </a:cubicBezTo>
                  <a:cubicBezTo>
                    <a:pt x="6215" y="1"/>
                    <a:pt x="6213" y="0"/>
                    <a:pt x="6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2" name="Google Shape;2862;p35"/>
          <p:cNvGrpSpPr/>
          <p:nvPr/>
        </p:nvGrpSpPr>
        <p:grpSpPr>
          <a:xfrm rot="-2416688" flipH="1">
            <a:off x="8135922" y="4061554"/>
            <a:ext cx="933971" cy="1508171"/>
            <a:chOff x="3377800" y="4037825"/>
            <a:chExt cx="342025" cy="552300"/>
          </a:xfrm>
        </p:grpSpPr>
        <p:sp>
          <p:nvSpPr>
            <p:cNvPr id="2863" name="Google Shape;2863;p35"/>
            <p:cNvSpPr/>
            <p:nvPr/>
          </p:nvSpPr>
          <p:spPr>
            <a:xfrm>
              <a:off x="3377800" y="4038125"/>
              <a:ext cx="342025" cy="468300"/>
            </a:xfrm>
            <a:custGeom>
              <a:avLst/>
              <a:gdLst/>
              <a:ahLst/>
              <a:cxnLst/>
              <a:rect l="l" t="t" r="r" b="b"/>
              <a:pathLst>
                <a:path w="13681" h="18732" extrusionOk="0">
                  <a:moveTo>
                    <a:pt x="9894" y="1"/>
                  </a:moveTo>
                  <a:cubicBezTo>
                    <a:pt x="8477" y="667"/>
                    <a:pt x="7144" y="1513"/>
                    <a:pt x="5929" y="2501"/>
                  </a:cubicBezTo>
                  <a:cubicBezTo>
                    <a:pt x="5441" y="2894"/>
                    <a:pt x="5167" y="3489"/>
                    <a:pt x="5191" y="4108"/>
                  </a:cubicBezTo>
                  <a:lnTo>
                    <a:pt x="5191" y="4120"/>
                  </a:lnTo>
                  <a:cubicBezTo>
                    <a:pt x="5251" y="5466"/>
                    <a:pt x="5715" y="5811"/>
                    <a:pt x="5429" y="6442"/>
                  </a:cubicBezTo>
                  <a:cubicBezTo>
                    <a:pt x="5348" y="6630"/>
                    <a:pt x="5259" y="6706"/>
                    <a:pt x="5176" y="6706"/>
                  </a:cubicBezTo>
                  <a:cubicBezTo>
                    <a:pt x="4981" y="6706"/>
                    <a:pt x="4820" y="6282"/>
                    <a:pt x="4870" y="5906"/>
                  </a:cubicBezTo>
                  <a:cubicBezTo>
                    <a:pt x="4953" y="5370"/>
                    <a:pt x="5036" y="5358"/>
                    <a:pt x="4894" y="4692"/>
                  </a:cubicBezTo>
                  <a:cubicBezTo>
                    <a:pt x="4798" y="4311"/>
                    <a:pt x="4751" y="3942"/>
                    <a:pt x="4739" y="3561"/>
                  </a:cubicBezTo>
                  <a:cubicBezTo>
                    <a:pt x="4132" y="4156"/>
                    <a:pt x="3560" y="4811"/>
                    <a:pt x="3072" y="5525"/>
                  </a:cubicBezTo>
                  <a:cubicBezTo>
                    <a:pt x="2893" y="5775"/>
                    <a:pt x="2715" y="6037"/>
                    <a:pt x="2548" y="6299"/>
                  </a:cubicBezTo>
                  <a:cubicBezTo>
                    <a:pt x="2227" y="6811"/>
                    <a:pt x="2096" y="7430"/>
                    <a:pt x="2191" y="8037"/>
                  </a:cubicBezTo>
                  <a:lnTo>
                    <a:pt x="2191" y="8049"/>
                  </a:lnTo>
                  <a:cubicBezTo>
                    <a:pt x="2393" y="9335"/>
                    <a:pt x="2643" y="9645"/>
                    <a:pt x="3084" y="10180"/>
                  </a:cubicBezTo>
                  <a:cubicBezTo>
                    <a:pt x="3429" y="10597"/>
                    <a:pt x="3632" y="10740"/>
                    <a:pt x="3715" y="11109"/>
                  </a:cubicBezTo>
                  <a:cubicBezTo>
                    <a:pt x="3758" y="11286"/>
                    <a:pt x="3653" y="11373"/>
                    <a:pt x="3491" y="11373"/>
                  </a:cubicBezTo>
                  <a:cubicBezTo>
                    <a:pt x="3337" y="11373"/>
                    <a:pt x="3132" y="11295"/>
                    <a:pt x="2953" y="11145"/>
                  </a:cubicBezTo>
                  <a:cubicBezTo>
                    <a:pt x="2631" y="10895"/>
                    <a:pt x="2524" y="10335"/>
                    <a:pt x="2215" y="9895"/>
                  </a:cubicBezTo>
                  <a:cubicBezTo>
                    <a:pt x="1941" y="9514"/>
                    <a:pt x="1631" y="8978"/>
                    <a:pt x="1643" y="7859"/>
                  </a:cubicBezTo>
                  <a:lnTo>
                    <a:pt x="1643" y="7859"/>
                  </a:lnTo>
                  <a:cubicBezTo>
                    <a:pt x="1000" y="9073"/>
                    <a:pt x="524" y="10371"/>
                    <a:pt x="226" y="11716"/>
                  </a:cubicBezTo>
                  <a:cubicBezTo>
                    <a:pt x="95" y="12347"/>
                    <a:pt x="286" y="13014"/>
                    <a:pt x="738" y="13490"/>
                  </a:cubicBezTo>
                  <a:lnTo>
                    <a:pt x="750" y="13502"/>
                  </a:lnTo>
                  <a:cubicBezTo>
                    <a:pt x="1643" y="14431"/>
                    <a:pt x="1869" y="14395"/>
                    <a:pt x="2465" y="14598"/>
                  </a:cubicBezTo>
                  <a:cubicBezTo>
                    <a:pt x="3060" y="14800"/>
                    <a:pt x="3191" y="15121"/>
                    <a:pt x="2893" y="15431"/>
                  </a:cubicBezTo>
                  <a:cubicBezTo>
                    <a:pt x="2814" y="15511"/>
                    <a:pt x="2742" y="15544"/>
                    <a:pt x="2672" y="15544"/>
                  </a:cubicBezTo>
                  <a:cubicBezTo>
                    <a:pt x="2479" y="15544"/>
                    <a:pt x="2300" y="15291"/>
                    <a:pt x="2012" y="15038"/>
                  </a:cubicBezTo>
                  <a:cubicBezTo>
                    <a:pt x="1619" y="14681"/>
                    <a:pt x="1238" y="14657"/>
                    <a:pt x="631" y="14086"/>
                  </a:cubicBezTo>
                  <a:cubicBezTo>
                    <a:pt x="393" y="13824"/>
                    <a:pt x="191" y="13538"/>
                    <a:pt x="36" y="13228"/>
                  </a:cubicBezTo>
                  <a:lnTo>
                    <a:pt x="36" y="13228"/>
                  </a:lnTo>
                  <a:cubicBezTo>
                    <a:pt x="0" y="14419"/>
                    <a:pt x="250" y="15491"/>
                    <a:pt x="905" y="16288"/>
                  </a:cubicBezTo>
                  <a:cubicBezTo>
                    <a:pt x="1822" y="17421"/>
                    <a:pt x="2983" y="17644"/>
                    <a:pt x="3756" y="17644"/>
                  </a:cubicBezTo>
                  <a:cubicBezTo>
                    <a:pt x="4258" y="17644"/>
                    <a:pt x="4596" y="17550"/>
                    <a:pt x="4596" y="17550"/>
                  </a:cubicBezTo>
                  <a:cubicBezTo>
                    <a:pt x="4596" y="17550"/>
                    <a:pt x="6045" y="18732"/>
                    <a:pt x="8091" y="18732"/>
                  </a:cubicBezTo>
                  <a:cubicBezTo>
                    <a:pt x="9000" y="18732"/>
                    <a:pt x="10027" y="18498"/>
                    <a:pt x="11097" y="17824"/>
                  </a:cubicBezTo>
                  <a:cubicBezTo>
                    <a:pt x="11621" y="17491"/>
                    <a:pt x="12085" y="17074"/>
                    <a:pt x="12466" y="16586"/>
                  </a:cubicBezTo>
                  <a:lnTo>
                    <a:pt x="12466" y="16586"/>
                  </a:lnTo>
                  <a:cubicBezTo>
                    <a:pt x="11383" y="16907"/>
                    <a:pt x="8954" y="16776"/>
                    <a:pt x="8061" y="16884"/>
                  </a:cubicBezTo>
                  <a:cubicBezTo>
                    <a:pt x="7549" y="16952"/>
                    <a:pt x="7284" y="17016"/>
                    <a:pt x="7079" y="17016"/>
                  </a:cubicBezTo>
                  <a:cubicBezTo>
                    <a:pt x="6926" y="17016"/>
                    <a:pt x="6807" y="16980"/>
                    <a:pt x="6644" y="16884"/>
                  </a:cubicBezTo>
                  <a:cubicBezTo>
                    <a:pt x="6263" y="16669"/>
                    <a:pt x="6489" y="16110"/>
                    <a:pt x="6941" y="16026"/>
                  </a:cubicBezTo>
                  <a:cubicBezTo>
                    <a:pt x="6966" y="16021"/>
                    <a:pt x="6995" y="16018"/>
                    <a:pt x="7028" y="16018"/>
                  </a:cubicBezTo>
                  <a:cubicBezTo>
                    <a:pt x="7437" y="16018"/>
                    <a:pt x="8460" y="16400"/>
                    <a:pt x="9910" y="16400"/>
                  </a:cubicBezTo>
                  <a:cubicBezTo>
                    <a:pt x="10415" y="16400"/>
                    <a:pt x="10972" y="16354"/>
                    <a:pt x="11573" y="16229"/>
                  </a:cubicBezTo>
                  <a:lnTo>
                    <a:pt x="11585" y="16229"/>
                  </a:lnTo>
                  <a:cubicBezTo>
                    <a:pt x="12549" y="16026"/>
                    <a:pt x="13288" y="15252"/>
                    <a:pt x="13466" y="14288"/>
                  </a:cubicBezTo>
                  <a:cubicBezTo>
                    <a:pt x="13680" y="13109"/>
                    <a:pt x="13597" y="11776"/>
                    <a:pt x="13311" y="10347"/>
                  </a:cubicBezTo>
                  <a:cubicBezTo>
                    <a:pt x="12883" y="10990"/>
                    <a:pt x="12359" y="11550"/>
                    <a:pt x="11752" y="12026"/>
                  </a:cubicBezTo>
                  <a:cubicBezTo>
                    <a:pt x="11163" y="12488"/>
                    <a:pt x="10479" y="12595"/>
                    <a:pt x="9840" y="12595"/>
                  </a:cubicBezTo>
                  <a:cubicBezTo>
                    <a:pt x="9295" y="12595"/>
                    <a:pt x="8782" y="12518"/>
                    <a:pt x="8389" y="12518"/>
                  </a:cubicBezTo>
                  <a:cubicBezTo>
                    <a:pt x="8282" y="12518"/>
                    <a:pt x="8184" y="12523"/>
                    <a:pt x="8096" y="12538"/>
                  </a:cubicBezTo>
                  <a:cubicBezTo>
                    <a:pt x="7592" y="12614"/>
                    <a:pt x="7196" y="12926"/>
                    <a:pt x="6983" y="12926"/>
                  </a:cubicBezTo>
                  <a:cubicBezTo>
                    <a:pt x="6864" y="12926"/>
                    <a:pt x="6802" y="12828"/>
                    <a:pt x="6811" y="12538"/>
                  </a:cubicBezTo>
                  <a:cubicBezTo>
                    <a:pt x="6829" y="11907"/>
                    <a:pt x="7352" y="11684"/>
                    <a:pt x="8219" y="11684"/>
                  </a:cubicBezTo>
                  <a:cubicBezTo>
                    <a:pt x="8481" y="11684"/>
                    <a:pt x="8775" y="11704"/>
                    <a:pt x="9097" y="11740"/>
                  </a:cubicBezTo>
                  <a:cubicBezTo>
                    <a:pt x="9285" y="11761"/>
                    <a:pt x="9469" y="11772"/>
                    <a:pt x="9651" y="11772"/>
                  </a:cubicBezTo>
                  <a:cubicBezTo>
                    <a:pt x="10802" y="11772"/>
                    <a:pt x="11823" y="11324"/>
                    <a:pt x="12728" y="10121"/>
                  </a:cubicBezTo>
                  <a:cubicBezTo>
                    <a:pt x="12990" y="9764"/>
                    <a:pt x="13085" y="9299"/>
                    <a:pt x="12966" y="8859"/>
                  </a:cubicBezTo>
                  <a:cubicBezTo>
                    <a:pt x="12907" y="8621"/>
                    <a:pt x="12835" y="8383"/>
                    <a:pt x="12764" y="8144"/>
                  </a:cubicBezTo>
                  <a:cubicBezTo>
                    <a:pt x="12478" y="7156"/>
                    <a:pt x="12168" y="6192"/>
                    <a:pt x="11871" y="5299"/>
                  </a:cubicBezTo>
                  <a:cubicBezTo>
                    <a:pt x="11561" y="5727"/>
                    <a:pt x="11061" y="5894"/>
                    <a:pt x="10442" y="6370"/>
                  </a:cubicBezTo>
                  <a:cubicBezTo>
                    <a:pt x="9620" y="7001"/>
                    <a:pt x="9811" y="7299"/>
                    <a:pt x="9358" y="7597"/>
                  </a:cubicBezTo>
                  <a:cubicBezTo>
                    <a:pt x="9234" y="7679"/>
                    <a:pt x="9126" y="7718"/>
                    <a:pt x="9041" y="7718"/>
                  </a:cubicBezTo>
                  <a:cubicBezTo>
                    <a:pt x="8816" y="7718"/>
                    <a:pt x="8742" y="7445"/>
                    <a:pt x="8906" y="6954"/>
                  </a:cubicBezTo>
                  <a:cubicBezTo>
                    <a:pt x="9132" y="6275"/>
                    <a:pt x="9989" y="6478"/>
                    <a:pt x="10775" y="5287"/>
                  </a:cubicBezTo>
                  <a:cubicBezTo>
                    <a:pt x="11073" y="4823"/>
                    <a:pt x="11263" y="4299"/>
                    <a:pt x="11335" y="3751"/>
                  </a:cubicBezTo>
                  <a:cubicBezTo>
                    <a:pt x="10537" y="1513"/>
                    <a:pt x="9894" y="1"/>
                    <a:pt x="98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35"/>
            <p:cNvSpPr/>
            <p:nvPr/>
          </p:nvSpPr>
          <p:spPr>
            <a:xfrm>
              <a:off x="3377800" y="4037825"/>
              <a:ext cx="247675" cy="441175"/>
            </a:xfrm>
            <a:custGeom>
              <a:avLst/>
              <a:gdLst/>
              <a:ahLst/>
              <a:cxnLst/>
              <a:rect l="l" t="t" r="r" b="b"/>
              <a:pathLst>
                <a:path w="9907" h="17647" extrusionOk="0">
                  <a:moveTo>
                    <a:pt x="9906" y="1"/>
                  </a:moveTo>
                  <a:lnTo>
                    <a:pt x="9906" y="1"/>
                  </a:lnTo>
                  <a:cubicBezTo>
                    <a:pt x="8477" y="667"/>
                    <a:pt x="7144" y="1513"/>
                    <a:pt x="5929" y="2501"/>
                  </a:cubicBezTo>
                  <a:cubicBezTo>
                    <a:pt x="5453" y="2894"/>
                    <a:pt x="5179" y="3489"/>
                    <a:pt x="5203" y="4108"/>
                  </a:cubicBezTo>
                  <a:lnTo>
                    <a:pt x="5203" y="4120"/>
                  </a:lnTo>
                  <a:cubicBezTo>
                    <a:pt x="5251" y="5466"/>
                    <a:pt x="5727" y="5811"/>
                    <a:pt x="5441" y="6442"/>
                  </a:cubicBezTo>
                  <a:cubicBezTo>
                    <a:pt x="5360" y="6630"/>
                    <a:pt x="5271" y="6706"/>
                    <a:pt x="5188" y="6706"/>
                  </a:cubicBezTo>
                  <a:cubicBezTo>
                    <a:pt x="4993" y="6706"/>
                    <a:pt x="4832" y="6282"/>
                    <a:pt x="4882" y="5906"/>
                  </a:cubicBezTo>
                  <a:cubicBezTo>
                    <a:pt x="4953" y="5370"/>
                    <a:pt x="5048" y="5358"/>
                    <a:pt x="4906" y="4692"/>
                  </a:cubicBezTo>
                  <a:cubicBezTo>
                    <a:pt x="4810" y="4311"/>
                    <a:pt x="4763" y="3942"/>
                    <a:pt x="4751" y="3561"/>
                  </a:cubicBezTo>
                  <a:cubicBezTo>
                    <a:pt x="4132" y="4156"/>
                    <a:pt x="3572" y="4811"/>
                    <a:pt x="3072" y="5525"/>
                  </a:cubicBezTo>
                  <a:cubicBezTo>
                    <a:pt x="2893" y="5775"/>
                    <a:pt x="2727" y="6037"/>
                    <a:pt x="2560" y="6299"/>
                  </a:cubicBezTo>
                  <a:cubicBezTo>
                    <a:pt x="2227" y="6811"/>
                    <a:pt x="2096" y="7430"/>
                    <a:pt x="2203" y="8037"/>
                  </a:cubicBezTo>
                  <a:lnTo>
                    <a:pt x="2203" y="8049"/>
                  </a:lnTo>
                  <a:cubicBezTo>
                    <a:pt x="2405" y="9335"/>
                    <a:pt x="2655" y="9645"/>
                    <a:pt x="3096" y="10180"/>
                  </a:cubicBezTo>
                  <a:cubicBezTo>
                    <a:pt x="3441" y="10597"/>
                    <a:pt x="3643" y="10740"/>
                    <a:pt x="3727" y="11109"/>
                  </a:cubicBezTo>
                  <a:cubicBezTo>
                    <a:pt x="3763" y="11287"/>
                    <a:pt x="3659" y="11373"/>
                    <a:pt x="3498" y="11373"/>
                  </a:cubicBezTo>
                  <a:cubicBezTo>
                    <a:pt x="3346" y="11373"/>
                    <a:pt x="3144" y="11295"/>
                    <a:pt x="2965" y="11145"/>
                  </a:cubicBezTo>
                  <a:cubicBezTo>
                    <a:pt x="2643" y="10895"/>
                    <a:pt x="2536" y="10335"/>
                    <a:pt x="2215" y="9895"/>
                  </a:cubicBezTo>
                  <a:cubicBezTo>
                    <a:pt x="1953" y="9514"/>
                    <a:pt x="1643" y="8978"/>
                    <a:pt x="1655" y="7859"/>
                  </a:cubicBezTo>
                  <a:lnTo>
                    <a:pt x="1655" y="7859"/>
                  </a:lnTo>
                  <a:cubicBezTo>
                    <a:pt x="1012" y="9073"/>
                    <a:pt x="524" y="10371"/>
                    <a:pt x="226" y="11716"/>
                  </a:cubicBezTo>
                  <a:cubicBezTo>
                    <a:pt x="95" y="12347"/>
                    <a:pt x="286" y="13014"/>
                    <a:pt x="738" y="13490"/>
                  </a:cubicBezTo>
                  <a:lnTo>
                    <a:pt x="750" y="13502"/>
                  </a:lnTo>
                  <a:cubicBezTo>
                    <a:pt x="1643" y="14431"/>
                    <a:pt x="1869" y="14395"/>
                    <a:pt x="2477" y="14598"/>
                  </a:cubicBezTo>
                  <a:cubicBezTo>
                    <a:pt x="3072" y="14800"/>
                    <a:pt x="3203" y="15122"/>
                    <a:pt x="2905" y="15431"/>
                  </a:cubicBezTo>
                  <a:cubicBezTo>
                    <a:pt x="2826" y="15511"/>
                    <a:pt x="2754" y="15544"/>
                    <a:pt x="2684" y="15544"/>
                  </a:cubicBezTo>
                  <a:cubicBezTo>
                    <a:pt x="2491" y="15544"/>
                    <a:pt x="2312" y="15291"/>
                    <a:pt x="2024" y="15038"/>
                  </a:cubicBezTo>
                  <a:cubicBezTo>
                    <a:pt x="1631" y="14681"/>
                    <a:pt x="1250" y="14657"/>
                    <a:pt x="643" y="14086"/>
                  </a:cubicBezTo>
                  <a:cubicBezTo>
                    <a:pt x="393" y="13824"/>
                    <a:pt x="191" y="13538"/>
                    <a:pt x="48" y="13228"/>
                  </a:cubicBezTo>
                  <a:lnTo>
                    <a:pt x="48" y="13228"/>
                  </a:lnTo>
                  <a:cubicBezTo>
                    <a:pt x="0" y="14419"/>
                    <a:pt x="262" y="15491"/>
                    <a:pt x="905" y="16288"/>
                  </a:cubicBezTo>
                  <a:cubicBezTo>
                    <a:pt x="1602" y="17147"/>
                    <a:pt x="2643" y="17646"/>
                    <a:pt x="3735" y="17646"/>
                  </a:cubicBezTo>
                  <a:cubicBezTo>
                    <a:pt x="3930" y="17646"/>
                    <a:pt x="4126" y="17630"/>
                    <a:pt x="4322" y="17598"/>
                  </a:cubicBezTo>
                  <a:cubicBezTo>
                    <a:pt x="3715" y="8121"/>
                    <a:pt x="9906" y="1"/>
                    <a:pt x="99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35"/>
            <p:cNvSpPr/>
            <p:nvPr/>
          </p:nvSpPr>
          <p:spPr>
            <a:xfrm>
              <a:off x="3474525" y="4140925"/>
              <a:ext cx="92325" cy="449200"/>
            </a:xfrm>
            <a:custGeom>
              <a:avLst/>
              <a:gdLst/>
              <a:ahLst/>
              <a:cxnLst/>
              <a:rect l="l" t="t" r="r" b="b"/>
              <a:pathLst>
                <a:path w="3693" h="17968" extrusionOk="0">
                  <a:moveTo>
                    <a:pt x="3609" y="0"/>
                  </a:moveTo>
                  <a:cubicBezTo>
                    <a:pt x="3590" y="0"/>
                    <a:pt x="3572" y="10"/>
                    <a:pt x="3561" y="32"/>
                  </a:cubicBezTo>
                  <a:cubicBezTo>
                    <a:pt x="2084" y="2901"/>
                    <a:pt x="822" y="5914"/>
                    <a:pt x="310" y="9128"/>
                  </a:cubicBezTo>
                  <a:cubicBezTo>
                    <a:pt x="60" y="10617"/>
                    <a:pt x="1" y="12129"/>
                    <a:pt x="120" y="13641"/>
                  </a:cubicBezTo>
                  <a:cubicBezTo>
                    <a:pt x="179" y="14379"/>
                    <a:pt x="298" y="15117"/>
                    <a:pt x="453" y="15855"/>
                  </a:cubicBezTo>
                  <a:cubicBezTo>
                    <a:pt x="608" y="16534"/>
                    <a:pt x="739" y="17320"/>
                    <a:pt x="1179" y="17879"/>
                  </a:cubicBezTo>
                  <a:cubicBezTo>
                    <a:pt x="1227" y="17941"/>
                    <a:pt x="1291" y="17968"/>
                    <a:pt x="1357" y="17968"/>
                  </a:cubicBezTo>
                  <a:cubicBezTo>
                    <a:pt x="1507" y="17968"/>
                    <a:pt x="1668" y="17834"/>
                    <a:pt x="1668" y="17677"/>
                  </a:cubicBezTo>
                  <a:cubicBezTo>
                    <a:pt x="1656" y="17034"/>
                    <a:pt x="1346" y="16403"/>
                    <a:pt x="1203" y="15784"/>
                  </a:cubicBezTo>
                  <a:cubicBezTo>
                    <a:pt x="1025" y="15034"/>
                    <a:pt x="906" y="14272"/>
                    <a:pt x="834" y="13498"/>
                  </a:cubicBezTo>
                  <a:cubicBezTo>
                    <a:pt x="703" y="11998"/>
                    <a:pt x="751" y="10486"/>
                    <a:pt x="953" y="8985"/>
                  </a:cubicBezTo>
                  <a:cubicBezTo>
                    <a:pt x="1370" y="5902"/>
                    <a:pt x="2406" y="2925"/>
                    <a:pt x="3668" y="103"/>
                  </a:cubicBezTo>
                  <a:cubicBezTo>
                    <a:pt x="3692" y="46"/>
                    <a:pt x="3649" y="0"/>
                    <a:pt x="3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6" name="Google Shape;2866;p35"/>
          <p:cNvGrpSpPr/>
          <p:nvPr/>
        </p:nvGrpSpPr>
        <p:grpSpPr>
          <a:xfrm rot="-8220559" flipH="1">
            <a:off x="8502445" y="-528772"/>
            <a:ext cx="837538" cy="1916000"/>
            <a:chOff x="5067575" y="3176425"/>
            <a:chExt cx="473000" cy="1081975"/>
          </a:xfrm>
        </p:grpSpPr>
        <p:sp>
          <p:nvSpPr>
            <p:cNvPr id="2867" name="Google Shape;2867;p35"/>
            <p:cNvSpPr/>
            <p:nvPr/>
          </p:nvSpPr>
          <p:spPr>
            <a:xfrm>
              <a:off x="5067875" y="3176425"/>
              <a:ext cx="472700" cy="964425"/>
            </a:xfrm>
            <a:custGeom>
              <a:avLst/>
              <a:gdLst/>
              <a:ahLst/>
              <a:cxnLst/>
              <a:rect l="l" t="t" r="r" b="b"/>
              <a:pathLst>
                <a:path w="18908" h="38577" extrusionOk="0">
                  <a:moveTo>
                    <a:pt x="16122" y="0"/>
                  </a:moveTo>
                  <a:cubicBezTo>
                    <a:pt x="16122" y="0"/>
                    <a:pt x="14824" y="702"/>
                    <a:pt x="11205" y="2381"/>
                  </a:cubicBezTo>
                  <a:cubicBezTo>
                    <a:pt x="7597" y="4060"/>
                    <a:pt x="1" y="11632"/>
                    <a:pt x="2096" y="24360"/>
                  </a:cubicBezTo>
                  <a:cubicBezTo>
                    <a:pt x="4013" y="35981"/>
                    <a:pt x="10502" y="38576"/>
                    <a:pt x="10502" y="38576"/>
                  </a:cubicBezTo>
                  <a:cubicBezTo>
                    <a:pt x="10502" y="38576"/>
                    <a:pt x="18908" y="31849"/>
                    <a:pt x="17848" y="18669"/>
                  </a:cubicBezTo>
                  <a:cubicBezTo>
                    <a:pt x="16741" y="4905"/>
                    <a:pt x="16122" y="0"/>
                    <a:pt x="16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35"/>
            <p:cNvSpPr/>
            <p:nvPr/>
          </p:nvSpPr>
          <p:spPr>
            <a:xfrm>
              <a:off x="5067575" y="3176425"/>
              <a:ext cx="403350" cy="964425"/>
            </a:xfrm>
            <a:custGeom>
              <a:avLst/>
              <a:gdLst/>
              <a:ahLst/>
              <a:cxnLst/>
              <a:rect l="l" t="t" r="r" b="b"/>
              <a:pathLst>
                <a:path w="16134" h="38577" extrusionOk="0">
                  <a:moveTo>
                    <a:pt x="16134" y="0"/>
                  </a:moveTo>
                  <a:cubicBezTo>
                    <a:pt x="16134" y="0"/>
                    <a:pt x="14836" y="703"/>
                    <a:pt x="11217" y="2381"/>
                  </a:cubicBezTo>
                  <a:cubicBezTo>
                    <a:pt x="7609" y="4060"/>
                    <a:pt x="1" y="11632"/>
                    <a:pt x="2096" y="24360"/>
                  </a:cubicBezTo>
                  <a:cubicBezTo>
                    <a:pt x="4013" y="35981"/>
                    <a:pt x="10514" y="38576"/>
                    <a:pt x="10514" y="38576"/>
                  </a:cubicBezTo>
                  <a:cubicBezTo>
                    <a:pt x="10514" y="38576"/>
                    <a:pt x="10597" y="38505"/>
                    <a:pt x="10764" y="38362"/>
                  </a:cubicBezTo>
                  <a:cubicBezTo>
                    <a:pt x="9800" y="35600"/>
                    <a:pt x="8883" y="31897"/>
                    <a:pt x="8181" y="26920"/>
                  </a:cubicBezTo>
                  <a:cubicBezTo>
                    <a:pt x="5526" y="8061"/>
                    <a:pt x="16133" y="1"/>
                    <a:pt x="16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35"/>
            <p:cNvSpPr/>
            <p:nvPr/>
          </p:nvSpPr>
          <p:spPr>
            <a:xfrm>
              <a:off x="5249150" y="3221450"/>
              <a:ext cx="178150" cy="1036950"/>
            </a:xfrm>
            <a:custGeom>
              <a:avLst/>
              <a:gdLst/>
              <a:ahLst/>
              <a:cxnLst/>
              <a:rect l="l" t="t" r="r" b="b"/>
              <a:pathLst>
                <a:path w="7126" h="41478" extrusionOk="0">
                  <a:moveTo>
                    <a:pt x="6845" y="1"/>
                  </a:moveTo>
                  <a:cubicBezTo>
                    <a:pt x="6807" y="1"/>
                    <a:pt x="6771" y="14"/>
                    <a:pt x="6740" y="44"/>
                  </a:cubicBezTo>
                  <a:cubicBezTo>
                    <a:pt x="4358" y="2461"/>
                    <a:pt x="3275" y="5640"/>
                    <a:pt x="2251" y="8807"/>
                  </a:cubicBezTo>
                  <a:cubicBezTo>
                    <a:pt x="1084" y="12332"/>
                    <a:pt x="417" y="16023"/>
                    <a:pt x="275" y="19737"/>
                  </a:cubicBezTo>
                  <a:cubicBezTo>
                    <a:pt x="1" y="27250"/>
                    <a:pt x="751" y="34977"/>
                    <a:pt x="5216" y="41288"/>
                  </a:cubicBezTo>
                  <a:cubicBezTo>
                    <a:pt x="5312" y="41421"/>
                    <a:pt x="5435" y="41477"/>
                    <a:pt x="5556" y="41477"/>
                  </a:cubicBezTo>
                  <a:cubicBezTo>
                    <a:pt x="5900" y="41477"/>
                    <a:pt x="6238" y="41032"/>
                    <a:pt x="5966" y="40645"/>
                  </a:cubicBezTo>
                  <a:cubicBezTo>
                    <a:pt x="1680" y="34537"/>
                    <a:pt x="929" y="26857"/>
                    <a:pt x="1179" y="19606"/>
                  </a:cubicBezTo>
                  <a:cubicBezTo>
                    <a:pt x="1310" y="16070"/>
                    <a:pt x="1751" y="12641"/>
                    <a:pt x="2787" y="9236"/>
                  </a:cubicBezTo>
                  <a:cubicBezTo>
                    <a:pt x="3739" y="6152"/>
                    <a:pt x="4775" y="2735"/>
                    <a:pt x="7014" y="295"/>
                  </a:cubicBezTo>
                  <a:cubicBezTo>
                    <a:pt x="7126" y="173"/>
                    <a:pt x="6981" y="1"/>
                    <a:pt x="6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35"/>
            <p:cNvSpPr/>
            <p:nvPr/>
          </p:nvSpPr>
          <p:spPr>
            <a:xfrm>
              <a:off x="5111350" y="3176425"/>
              <a:ext cx="404525" cy="893625"/>
            </a:xfrm>
            <a:custGeom>
              <a:avLst/>
              <a:gdLst/>
              <a:ahLst/>
              <a:cxnLst/>
              <a:rect l="l" t="t" r="r" b="b"/>
              <a:pathLst>
                <a:path w="16181" h="35745" extrusionOk="0">
                  <a:moveTo>
                    <a:pt x="14383" y="0"/>
                  </a:moveTo>
                  <a:cubicBezTo>
                    <a:pt x="14383" y="0"/>
                    <a:pt x="14264" y="60"/>
                    <a:pt x="14014" y="179"/>
                  </a:cubicBezTo>
                  <a:cubicBezTo>
                    <a:pt x="13347" y="869"/>
                    <a:pt x="12680" y="1560"/>
                    <a:pt x="12002" y="2238"/>
                  </a:cubicBezTo>
                  <a:cubicBezTo>
                    <a:pt x="11983" y="2257"/>
                    <a:pt x="12001" y="2297"/>
                    <a:pt x="12021" y="2297"/>
                  </a:cubicBezTo>
                  <a:cubicBezTo>
                    <a:pt x="12026" y="2297"/>
                    <a:pt x="12032" y="2294"/>
                    <a:pt x="12037" y="2286"/>
                  </a:cubicBezTo>
                  <a:cubicBezTo>
                    <a:pt x="12835" y="1572"/>
                    <a:pt x="13633" y="833"/>
                    <a:pt x="14383" y="60"/>
                  </a:cubicBezTo>
                  <a:cubicBezTo>
                    <a:pt x="14383" y="12"/>
                    <a:pt x="14383" y="0"/>
                    <a:pt x="14383" y="0"/>
                  </a:cubicBezTo>
                  <a:close/>
                  <a:moveTo>
                    <a:pt x="11430" y="1453"/>
                  </a:moveTo>
                  <a:lnTo>
                    <a:pt x="11228" y="1548"/>
                  </a:lnTo>
                  <a:cubicBezTo>
                    <a:pt x="11252" y="1976"/>
                    <a:pt x="11347" y="2417"/>
                    <a:pt x="11621" y="2679"/>
                  </a:cubicBezTo>
                  <a:cubicBezTo>
                    <a:pt x="11636" y="2695"/>
                    <a:pt x="11654" y="2701"/>
                    <a:pt x="11671" y="2701"/>
                  </a:cubicBezTo>
                  <a:cubicBezTo>
                    <a:pt x="11719" y="2701"/>
                    <a:pt x="11764" y="2651"/>
                    <a:pt x="11764" y="2607"/>
                  </a:cubicBezTo>
                  <a:cubicBezTo>
                    <a:pt x="11740" y="2346"/>
                    <a:pt x="11585" y="2096"/>
                    <a:pt x="11525" y="1834"/>
                  </a:cubicBezTo>
                  <a:cubicBezTo>
                    <a:pt x="11490" y="1715"/>
                    <a:pt x="11454" y="1584"/>
                    <a:pt x="11430" y="1453"/>
                  </a:cubicBezTo>
                  <a:close/>
                  <a:moveTo>
                    <a:pt x="14550" y="1429"/>
                  </a:moveTo>
                  <a:cubicBezTo>
                    <a:pt x="13430" y="2643"/>
                    <a:pt x="12121" y="3679"/>
                    <a:pt x="10597" y="4286"/>
                  </a:cubicBezTo>
                  <a:cubicBezTo>
                    <a:pt x="10454" y="3810"/>
                    <a:pt x="10204" y="3358"/>
                    <a:pt x="10061" y="2881"/>
                  </a:cubicBezTo>
                  <a:cubicBezTo>
                    <a:pt x="9978" y="2655"/>
                    <a:pt x="9918" y="2417"/>
                    <a:pt x="9870" y="2191"/>
                  </a:cubicBezTo>
                  <a:lnTo>
                    <a:pt x="9668" y="2286"/>
                  </a:lnTo>
                  <a:cubicBezTo>
                    <a:pt x="9763" y="3048"/>
                    <a:pt x="9989" y="3810"/>
                    <a:pt x="10430" y="4346"/>
                  </a:cubicBezTo>
                  <a:lnTo>
                    <a:pt x="10382" y="4370"/>
                  </a:lnTo>
                  <a:cubicBezTo>
                    <a:pt x="10338" y="4392"/>
                    <a:pt x="10355" y="4454"/>
                    <a:pt x="10396" y="4454"/>
                  </a:cubicBezTo>
                  <a:cubicBezTo>
                    <a:pt x="10399" y="4454"/>
                    <a:pt x="10403" y="4454"/>
                    <a:pt x="10406" y="4453"/>
                  </a:cubicBezTo>
                  <a:cubicBezTo>
                    <a:pt x="11537" y="4286"/>
                    <a:pt x="12573" y="3453"/>
                    <a:pt x="13418" y="2727"/>
                  </a:cubicBezTo>
                  <a:cubicBezTo>
                    <a:pt x="13823" y="2381"/>
                    <a:pt x="14204" y="2000"/>
                    <a:pt x="14561" y="1607"/>
                  </a:cubicBezTo>
                  <a:cubicBezTo>
                    <a:pt x="14561" y="1548"/>
                    <a:pt x="14550" y="1488"/>
                    <a:pt x="14550" y="1429"/>
                  </a:cubicBezTo>
                  <a:close/>
                  <a:moveTo>
                    <a:pt x="14716" y="3084"/>
                  </a:moveTo>
                  <a:cubicBezTo>
                    <a:pt x="14133" y="3679"/>
                    <a:pt x="13514" y="4239"/>
                    <a:pt x="12871" y="4751"/>
                  </a:cubicBezTo>
                  <a:cubicBezTo>
                    <a:pt x="12573" y="4989"/>
                    <a:pt x="10490" y="6584"/>
                    <a:pt x="9608" y="6810"/>
                  </a:cubicBezTo>
                  <a:cubicBezTo>
                    <a:pt x="8882" y="5727"/>
                    <a:pt x="8192" y="4667"/>
                    <a:pt x="7680" y="3489"/>
                  </a:cubicBezTo>
                  <a:lnTo>
                    <a:pt x="7525" y="3596"/>
                  </a:lnTo>
                  <a:cubicBezTo>
                    <a:pt x="7952" y="4760"/>
                    <a:pt x="8522" y="5888"/>
                    <a:pt x="9317" y="6827"/>
                  </a:cubicBezTo>
                  <a:lnTo>
                    <a:pt x="9317" y="6827"/>
                  </a:lnTo>
                  <a:cubicBezTo>
                    <a:pt x="9287" y="6814"/>
                    <a:pt x="9259" y="6793"/>
                    <a:pt x="9239" y="6763"/>
                  </a:cubicBezTo>
                  <a:cubicBezTo>
                    <a:pt x="9235" y="6746"/>
                    <a:pt x="9224" y="6740"/>
                    <a:pt x="9212" y="6740"/>
                  </a:cubicBezTo>
                  <a:cubicBezTo>
                    <a:pt x="9189" y="6740"/>
                    <a:pt x="9164" y="6763"/>
                    <a:pt x="9180" y="6787"/>
                  </a:cubicBezTo>
                  <a:cubicBezTo>
                    <a:pt x="9243" y="6940"/>
                    <a:pt x="9372" y="7003"/>
                    <a:pt x="9542" y="7003"/>
                  </a:cubicBezTo>
                  <a:cubicBezTo>
                    <a:pt x="10270" y="7003"/>
                    <a:pt x="11755" y="5842"/>
                    <a:pt x="12073" y="5620"/>
                  </a:cubicBezTo>
                  <a:cubicBezTo>
                    <a:pt x="13037" y="4977"/>
                    <a:pt x="13930" y="4239"/>
                    <a:pt x="14752" y="3441"/>
                  </a:cubicBezTo>
                  <a:cubicBezTo>
                    <a:pt x="14740" y="3322"/>
                    <a:pt x="14728" y="3203"/>
                    <a:pt x="14716" y="3084"/>
                  </a:cubicBezTo>
                  <a:close/>
                  <a:moveTo>
                    <a:pt x="5668" y="5286"/>
                  </a:moveTo>
                  <a:lnTo>
                    <a:pt x="5548" y="5405"/>
                  </a:lnTo>
                  <a:cubicBezTo>
                    <a:pt x="6084" y="6977"/>
                    <a:pt x="7025" y="8382"/>
                    <a:pt x="8263" y="9489"/>
                  </a:cubicBezTo>
                  <a:lnTo>
                    <a:pt x="8275" y="9489"/>
                  </a:lnTo>
                  <a:cubicBezTo>
                    <a:pt x="8275" y="9501"/>
                    <a:pt x="8287" y="9525"/>
                    <a:pt x="8311" y="9525"/>
                  </a:cubicBezTo>
                  <a:lnTo>
                    <a:pt x="8335" y="9549"/>
                  </a:lnTo>
                  <a:cubicBezTo>
                    <a:pt x="8352" y="9566"/>
                    <a:pt x="8374" y="9574"/>
                    <a:pt x="8397" y="9574"/>
                  </a:cubicBezTo>
                  <a:cubicBezTo>
                    <a:pt x="8437" y="9574"/>
                    <a:pt x="8479" y="9551"/>
                    <a:pt x="8501" y="9513"/>
                  </a:cubicBezTo>
                  <a:cubicBezTo>
                    <a:pt x="11109" y="9430"/>
                    <a:pt x="13311" y="7775"/>
                    <a:pt x="14990" y="5798"/>
                  </a:cubicBezTo>
                  <a:cubicBezTo>
                    <a:pt x="14978" y="5667"/>
                    <a:pt x="14966" y="5536"/>
                    <a:pt x="14954" y="5417"/>
                  </a:cubicBezTo>
                  <a:cubicBezTo>
                    <a:pt x="14300" y="6191"/>
                    <a:pt x="13633" y="6965"/>
                    <a:pt x="12823" y="7620"/>
                  </a:cubicBezTo>
                  <a:cubicBezTo>
                    <a:pt x="11609" y="8596"/>
                    <a:pt x="10109" y="9346"/>
                    <a:pt x="8525" y="9442"/>
                  </a:cubicBezTo>
                  <a:cubicBezTo>
                    <a:pt x="8513" y="9406"/>
                    <a:pt x="8501" y="9370"/>
                    <a:pt x="8477" y="9346"/>
                  </a:cubicBezTo>
                  <a:cubicBezTo>
                    <a:pt x="7227" y="8239"/>
                    <a:pt x="6263" y="6846"/>
                    <a:pt x="5668" y="5286"/>
                  </a:cubicBezTo>
                  <a:close/>
                  <a:moveTo>
                    <a:pt x="3882" y="7489"/>
                  </a:moveTo>
                  <a:lnTo>
                    <a:pt x="3798" y="7596"/>
                  </a:lnTo>
                  <a:cubicBezTo>
                    <a:pt x="4584" y="9430"/>
                    <a:pt x="5656" y="11275"/>
                    <a:pt x="7370" y="12299"/>
                  </a:cubicBezTo>
                  <a:cubicBezTo>
                    <a:pt x="7370" y="12311"/>
                    <a:pt x="7382" y="12323"/>
                    <a:pt x="7394" y="12323"/>
                  </a:cubicBezTo>
                  <a:lnTo>
                    <a:pt x="7406" y="12323"/>
                  </a:lnTo>
                  <a:lnTo>
                    <a:pt x="7489" y="12371"/>
                  </a:lnTo>
                  <a:cubicBezTo>
                    <a:pt x="7502" y="12379"/>
                    <a:pt x="7516" y="12383"/>
                    <a:pt x="7529" y="12383"/>
                  </a:cubicBezTo>
                  <a:cubicBezTo>
                    <a:pt x="7554" y="12383"/>
                    <a:pt x="7577" y="12370"/>
                    <a:pt x="7584" y="12347"/>
                  </a:cubicBezTo>
                  <a:cubicBezTo>
                    <a:pt x="7726" y="12362"/>
                    <a:pt x="7868" y="12369"/>
                    <a:pt x="8008" y="12369"/>
                  </a:cubicBezTo>
                  <a:cubicBezTo>
                    <a:pt x="9783" y="12369"/>
                    <a:pt x="11409" y="11231"/>
                    <a:pt x="12799" y="10216"/>
                  </a:cubicBezTo>
                  <a:cubicBezTo>
                    <a:pt x="13657" y="9596"/>
                    <a:pt x="14466" y="8918"/>
                    <a:pt x="15216" y="8192"/>
                  </a:cubicBezTo>
                  <a:cubicBezTo>
                    <a:pt x="15216" y="8096"/>
                    <a:pt x="15204" y="8001"/>
                    <a:pt x="15193" y="7918"/>
                  </a:cubicBezTo>
                  <a:cubicBezTo>
                    <a:pt x="14538" y="8561"/>
                    <a:pt x="13835" y="9168"/>
                    <a:pt x="13097" y="9739"/>
                  </a:cubicBezTo>
                  <a:cubicBezTo>
                    <a:pt x="11598" y="10892"/>
                    <a:pt x="9754" y="12268"/>
                    <a:pt x="7769" y="12268"/>
                  </a:cubicBezTo>
                  <a:cubicBezTo>
                    <a:pt x="7704" y="12268"/>
                    <a:pt x="7638" y="12266"/>
                    <a:pt x="7573" y="12263"/>
                  </a:cubicBezTo>
                  <a:cubicBezTo>
                    <a:pt x="7573" y="12252"/>
                    <a:pt x="7573" y="12252"/>
                    <a:pt x="7561" y="12252"/>
                  </a:cubicBezTo>
                  <a:cubicBezTo>
                    <a:pt x="6560" y="11466"/>
                    <a:pt x="5715" y="10644"/>
                    <a:pt x="5013" y="9573"/>
                  </a:cubicBezTo>
                  <a:cubicBezTo>
                    <a:pt x="4584" y="8906"/>
                    <a:pt x="4203" y="8203"/>
                    <a:pt x="3882" y="7489"/>
                  </a:cubicBezTo>
                  <a:close/>
                  <a:moveTo>
                    <a:pt x="2203" y="10299"/>
                  </a:moveTo>
                  <a:cubicBezTo>
                    <a:pt x="2179" y="10347"/>
                    <a:pt x="2155" y="10382"/>
                    <a:pt x="2131" y="10430"/>
                  </a:cubicBezTo>
                  <a:cubicBezTo>
                    <a:pt x="2584" y="11168"/>
                    <a:pt x="3108" y="11859"/>
                    <a:pt x="3715" y="12478"/>
                  </a:cubicBezTo>
                  <a:cubicBezTo>
                    <a:pt x="4608" y="13418"/>
                    <a:pt x="5751" y="14418"/>
                    <a:pt x="6977" y="14871"/>
                  </a:cubicBezTo>
                  <a:cubicBezTo>
                    <a:pt x="6983" y="14877"/>
                    <a:pt x="6989" y="14880"/>
                    <a:pt x="6997" y="14880"/>
                  </a:cubicBezTo>
                  <a:cubicBezTo>
                    <a:pt x="7004" y="14880"/>
                    <a:pt x="7013" y="14877"/>
                    <a:pt x="7025" y="14871"/>
                  </a:cubicBezTo>
                  <a:cubicBezTo>
                    <a:pt x="7430" y="15005"/>
                    <a:pt x="7848" y="15064"/>
                    <a:pt x="8273" y="15064"/>
                  </a:cubicBezTo>
                  <a:cubicBezTo>
                    <a:pt x="10071" y="15064"/>
                    <a:pt x="11974" y="14005"/>
                    <a:pt x="13371" y="13109"/>
                  </a:cubicBezTo>
                  <a:cubicBezTo>
                    <a:pt x="14121" y="12633"/>
                    <a:pt x="14835" y="12097"/>
                    <a:pt x="15514" y="11513"/>
                  </a:cubicBezTo>
                  <a:cubicBezTo>
                    <a:pt x="15502" y="11406"/>
                    <a:pt x="15490" y="11299"/>
                    <a:pt x="15490" y="11192"/>
                  </a:cubicBezTo>
                  <a:cubicBezTo>
                    <a:pt x="14883" y="11751"/>
                    <a:pt x="14240" y="12263"/>
                    <a:pt x="13549" y="12716"/>
                  </a:cubicBezTo>
                  <a:cubicBezTo>
                    <a:pt x="12585" y="13371"/>
                    <a:pt x="11561" y="13918"/>
                    <a:pt x="10490" y="14371"/>
                  </a:cubicBezTo>
                  <a:cubicBezTo>
                    <a:pt x="9621" y="14702"/>
                    <a:pt x="8787" y="14825"/>
                    <a:pt x="7915" y="14825"/>
                  </a:cubicBezTo>
                  <a:cubicBezTo>
                    <a:pt x="7627" y="14825"/>
                    <a:pt x="7335" y="14811"/>
                    <a:pt x="7037" y="14788"/>
                  </a:cubicBezTo>
                  <a:cubicBezTo>
                    <a:pt x="7037" y="14788"/>
                    <a:pt x="7025" y="14776"/>
                    <a:pt x="7025" y="14776"/>
                  </a:cubicBezTo>
                  <a:cubicBezTo>
                    <a:pt x="5870" y="13990"/>
                    <a:pt x="4751" y="13335"/>
                    <a:pt x="3763" y="12311"/>
                  </a:cubicBezTo>
                  <a:cubicBezTo>
                    <a:pt x="3179" y="11692"/>
                    <a:pt x="2655" y="11025"/>
                    <a:pt x="2203" y="10299"/>
                  </a:cubicBezTo>
                  <a:close/>
                  <a:moveTo>
                    <a:pt x="941" y="13525"/>
                  </a:moveTo>
                  <a:cubicBezTo>
                    <a:pt x="929" y="13573"/>
                    <a:pt x="917" y="13633"/>
                    <a:pt x="893" y="13680"/>
                  </a:cubicBezTo>
                  <a:cubicBezTo>
                    <a:pt x="2179" y="15681"/>
                    <a:pt x="4322" y="17002"/>
                    <a:pt x="6489" y="18038"/>
                  </a:cubicBezTo>
                  <a:lnTo>
                    <a:pt x="6501" y="18038"/>
                  </a:lnTo>
                  <a:cubicBezTo>
                    <a:pt x="6513" y="18044"/>
                    <a:pt x="6524" y="18046"/>
                    <a:pt x="6535" y="18046"/>
                  </a:cubicBezTo>
                  <a:cubicBezTo>
                    <a:pt x="6611" y="18046"/>
                    <a:pt x="6654" y="17913"/>
                    <a:pt x="6560" y="17871"/>
                  </a:cubicBezTo>
                  <a:cubicBezTo>
                    <a:pt x="4429" y="16859"/>
                    <a:pt x="2262" y="15514"/>
                    <a:pt x="941" y="13525"/>
                  </a:cubicBezTo>
                  <a:close/>
                  <a:moveTo>
                    <a:pt x="15669" y="13287"/>
                  </a:moveTo>
                  <a:cubicBezTo>
                    <a:pt x="14776" y="14240"/>
                    <a:pt x="13788" y="15109"/>
                    <a:pt x="12716" y="15859"/>
                  </a:cubicBezTo>
                  <a:cubicBezTo>
                    <a:pt x="10775" y="17169"/>
                    <a:pt x="8573" y="17990"/>
                    <a:pt x="6227" y="18086"/>
                  </a:cubicBezTo>
                  <a:lnTo>
                    <a:pt x="6227" y="18074"/>
                  </a:lnTo>
                  <a:cubicBezTo>
                    <a:pt x="6179" y="18074"/>
                    <a:pt x="6179" y="18157"/>
                    <a:pt x="6227" y="18157"/>
                  </a:cubicBezTo>
                  <a:cubicBezTo>
                    <a:pt x="6320" y="18160"/>
                    <a:pt x="6412" y="18161"/>
                    <a:pt x="6505" y="18161"/>
                  </a:cubicBezTo>
                  <a:cubicBezTo>
                    <a:pt x="9975" y="18161"/>
                    <a:pt x="13269" y="16220"/>
                    <a:pt x="15704" y="13692"/>
                  </a:cubicBezTo>
                  <a:cubicBezTo>
                    <a:pt x="15693" y="13549"/>
                    <a:pt x="15681" y="13418"/>
                    <a:pt x="15669" y="13287"/>
                  </a:cubicBezTo>
                  <a:close/>
                  <a:moveTo>
                    <a:pt x="15907" y="16085"/>
                  </a:moveTo>
                  <a:cubicBezTo>
                    <a:pt x="15097" y="16943"/>
                    <a:pt x="14204" y="17728"/>
                    <a:pt x="13252" y="18431"/>
                  </a:cubicBezTo>
                  <a:cubicBezTo>
                    <a:pt x="12240" y="19193"/>
                    <a:pt x="11204" y="19955"/>
                    <a:pt x="10061" y="20491"/>
                  </a:cubicBezTo>
                  <a:cubicBezTo>
                    <a:pt x="8870" y="21050"/>
                    <a:pt x="7656" y="21241"/>
                    <a:pt x="6370" y="21253"/>
                  </a:cubicBezTo>
                  <a:cubicBezTo>
                    <a:pt x="6358" y="21205"/>
                    <a:pt x="6334" y="21181"/>
                    <a:pt x="6299" y="21169"/>
                  </a:cubicBezTo>
                  <a:cubicBezTo>
                    <a:pt x="3810" y="20348"/>
                    <a:pt x="1679" y="18705"/>
                    <a:pt x="262" y="16502"/>
                  </a:cubicBezTo>
                  <a:cubicBezTo>
                    <a:pt x="250" y="16573"/>
                    <a:pt x="238" y="16633"/>
                    <a:pt x="226" y="16704"/>
                  </a:cubicBezTo>
                  <a:cubicBezTo>
                    <a:pt x="1548" y="18788"/>
                    <a:pt x="3524" y="20395"/>
                    <a:pt x="5846" y="21265"/>
                  </a:cubicBezTo>
                  <a:cubicBezTo>
                    <a:pt x="5834" y="21276"/>
                    <a:pt x="5846" y="21300"/>
                    <a:pt x="5858" y="21300"/>
                  </a:cubicBezTo>
                  <a:cubicBezTo>
                    <a:pt x="5870" y="21300"/>
                    <a:pt x="5941" y="21312"/>
                    <a:pt x="5977" y="21312"/>
                  </a:cubicBezTo>
                  <a:cubicBezTo>
                    <a:pt x="6060" y="21336"/>
                    <a:pt x="6132" y="21372"/>
                    <a:pt x="6203" y="21396"/>
                  </a:cubicBezTo>
                  <a:cubicBezTo>
                    <a:pt x="6219" y="21402"/>
                    <a:pt x="6235" y="21405"/>
                    <a:pt x="6251" y="21405"/>
                  </a:cubicBezTo>
                  <a:cubicBezTo>
                    <a:pt x="6293" y="21405"/>
                    <a:pt x="6332" y="21383"/>
                    <a:pt x="6358" y="21348"/>
                  </a:cubicBezTo>
                  <a:cubicBezTo>
                    <a:pt x="6553" y="21362"/>
                    <a:pt x="6748" y="21370"/>
                    <a:pt x="6943" y="21370"/>
                  </a:cubicBezTo>
                  <a:cubicBezTo>
                    <a:pt x="7865" y="21370"/>
                    <a:pt x="8779" y="21206"/>
                    <a:pt x="9644" y="20872"/>
                  </a:cubicBezTo>
                  <a:cubicBezTo>
                    <a:pt x="10918" y="20383"/>
                    <a:pt x="12049" y="19621"/>
                    <a:pt x="13133" y="18812"/>
                  </a:cubicBezTo>
                  <a:cubicBezTo>
                    <a:pt x="14133" y="18109"/>
                    <a:pt x="15073" y="17312"/>
                    <a:pt x="15943" y="16443"/>
                  </a:cubicBezTo>
                  <a:cubicBezTo>
                    <a:pt x="15931" y="16323"/>
                    <a:pt x="15919" y="16204"/>
                    <a:pt x="15907" y="16085"/>
                  </a:cubicBezTo>
                  <a:close/>
                  <a:moveTo>
                    <a:pt x="16169" y="19550"/>
                  </a:moveTo>
                  <a:lnTo>
                    <a:pt x="16133" y="19574"/>
                  </a:lnTo>
                  <a:cubicBezTo>
                    <a:pt x="15288" y="20348"/>
                    <a:pt x="14383" y="21050"/>
                    <a:pt x="13418" y="21681"/>
                  </a:cubicBezTo>
                  <a:cubicBezTo>
                    <a:pt x="12335" y="22419"/>
                    <a:pt x="11252" y="23181"/>
                    <a:pt x="9978" y="23574"/>
                  </a:cubicBezTo>
                  <a:cubicBezTo>
                    <a:pt x="8799" y="23943"/>
                    <a:pt x="7584" y="24027"/>
                    <a:pt x="6358" y="24086"/>
                  </a:cubicBezTo>
                  <a:cubicBezTo>
                    <a:pt x="6346" y="24074"/>
                    <a:pt x="6322" y="24063"/>
                    <a:pt x="6310" y="24063"/>
                  </a:cubicBezTo>
                  <a:cubicBezTo>
                    <a:pt x="3810" y="23598"/>
                    <a:pt x="1560" y="22241"/>
                    <a:pt x="0" y="20229"/>
                  </a:cubicBezTo>
                  <a:lnTo>
                    <a:pt x="0" y="20383"/>
                  </a:lnTo>
                  <a:cubicBezTo>
                    <a:pt x="1417" y="22277"/>
                    <a:pt x="3465" y="23598"/>
                    <a:pt x="5763" y="24134"/>
                  </a:cubicBezTo>
                  <a:lnTo>
                    <a:pt x="5775" y="24122"/>
                  </a:lnTo>
                  <a:lnTo>
                    <a:pt x="5775" y="24122"/>
                  </a:lnTo>
                  <a:cubicBezTo>
                    <a:pt x="5763" y="24146"/>
                    <a:pt x="5775" y="24182"/>
                    <a:pt x="5798" y="24182"/>
                  </a:cubicBezTo>
                  <a:lnTo>
                    <a:pt x="6108" y="24182"/>
                  </a:lnTo>
                  <a:cubicBezTo>
                    <a:pt x="6168" y="24193"/>
                    <a:pt x="6227" y="24205"/>
                    <a:pt x="6287" y="24217"/>
                  </a:cubicBezTo>
                  <a:cubicBezTo>
                    <a:pt x="6296" y="24220"/>
                    <a:pt x="6305" y="24222"/>
                    <a:pt x="6313" y="24222"/>
                  </a:cubicBezTo>
                  <a:cubicBezTo>
                    <a:pt x="6335" y="24222"/>
                    <a:pt x="6353" y="24211"/>
                    <a:pt x="6370" y="24193"/>
                  </a:cubicBezTo>
                  <a:cubicBezTo>
                    <a:pt x="6459" y="24195"/>
                    <a:pt x="6549" y="24196"/>
                    <a:pt x="6638" y="24196"/>
                  </a:cubicBezTo>
                  <a:cubicBezTo>
                    <a:pt x="7716" y="24196"/>
                    <a:pt x="8790" y="24063"/>
                    <a:pt x="9835" y="23789"/>
                  </a:cubicBezTo>
                  <a:cubicBezTo>
                    <a:pt x="11156" y="23431"/>
                    <a:pt x="12275" y="22681"/>
                    <a:pt x="13407" y="21955"/>
                  </a:cubicBezTo>
                  <a:cubicBezTo>
                    <a:pt x="14383" y="21348"/>
                    <a:pt x="15312" y="20669"/>
                    <a:pt x="16181" y="19919"/>
                  </a:cubicBezTo>
                  <a:cubicBezTo>
                    <a:pt x="16181" y="19800"/>
                    <a:pt x="16169" y="19669"/>
                    <a:pt x="16169" y="19550"/>
                  </a:cubicBezTo>
                  <a:close/>
                  <a:moveTo>
                    <a:pt x="16145" y="22658"/>
                  </a:moveTo>
                  <a:cubicBezTo>
                    <a:pt x="15121" y="23610"/>
                    <a:pt x="13978" y="24432"/>
                    <a:pt x="12764" y="25122"/>
                  </a:cubicBezTo>
                  <a:cubicBezTo>
                    <a:pt x="10763" y="26241"/>
                    <a:pt x="8644" y="26837"/>
                    <a:pt x="6418" y="27289"/>
                  </a:cubicBezTo>
                  <a:cubicBezTo>
                    <a:pt x="6394" y="27265"/>
                    <a:pt x="6370" y="27265"/>
                    <a:pt x="6346" y="27265"/>
                  </a:cubicBezTo>
                  <a:cubicBezTo>
                    <a:pt x="4144" y="26980"/>
                    <a:pt x="2108" y="26194"/>
                    <a:pt x="429" y="24825"/>
                  </a:cubicBezTo>
                  <a:lnTo>
                    <a:pt x="429" y="24825"/>
                  </a:lnTo>
                  <a:lnTo>
                    <a:pt x="464" y="25015"/>
                  </a:lnTo>
                  <a:cubicBezTo>
                    <a:pt x="2108" y="26420"/>
                    <a:pt x="4179" y="27361"/>
                    <a:pt x="6322" y="27515"/>
                  </a:cubicBezTo>
                  <a:cubicBezTo>
                    <a:pt x="6394" y="27515"/>
                    <a:pt x="6453" y="27456"/>
                    <a:pt x="6453" y="27384"/>
                  </a:cubicBezTo>
                  <a:cubicBezTo>
                    <a:pt x="8751" y="27218"/>
                    <a:pt x="11049" y="26360"/>
                    <a:pt x="13037" y="25253"/>
                  </a:cubicBezTo>
                  <a:cubicBezTo>
                    <a:pt x="14133" y="24646"/>
                    <a:pt x="15157" y="23932"/>
                    <a:pt x="16109" y="23122"/>
                  </a:cubicBezTo>
                  <a:cubicBezTo>
                    <a:pt x="16121" y="22967"/>
                    <a:pt x="16133" y="22812"/>
                    <a:pt x="16145" y="22658"/>
                  </a:cubicBezTo>
                  <a:close/>
                  <a:moveTo>
                    <a:pt x="15502" y="26980"/>
                  </a:moveTo>
                  <a:lnTo>
                    <a:pt x="15502" y="26980"/>
                  </a:lnTo>
                  <a:cubicBezTo>
                    <a:pt x="14752" y="27587"/>
                    <a:pt x="13942" y="28123"/>
                    <a:pt x="13073" y="28563"/>
                  </a:cubicBezTo>
                  <a:lnTo>
                    <a:pt x="13085" y="28563"/>
                  </a:lnTo>
                  <a:cubicBezTo>
                    <a:pt x="11265" y="29542"/>
                    <a:pt x="9342" y="30307"/>
                    <a:pt x="7284" y="30307"/>
                  </a:cubicBezTo>
                  <a:cubicBezTo>
                    <a:pt x="7013" y="30307"/>
                    <a:pt x="6740" y="30293"/>
                    <a:pt x="6465" y="30266"/>
                  </a:cubicBezTo>
                  <a:cubicBezTo>
                    <a:pt x="6461" y="30263"/>
                    <a:pt x="6456" y="30262"/>
                    <a:pt x="6452" y="30262"/>
                  </a:cubicBezTo>
                  <a:cubicBezTo>
                    <a:pt x="6433" y="30262"/>
                    <a:pt x="6418" y="30282"/>
                    <a:pt x="6418" y="30301"/>
                  </a:cubicBezTo>
                  <a:cubicBezTo>
                    <a:pt x="4644" y="30170"/>
                    <a:pt x="2917" y="29611"/>
                    <a:pt x="1393" y="28682"/>
                  </a:cubicBezTo>
                  <a:lnTo>
                    <a:pt x="1393" y="28682"/>
                  </a:lnTo>
                  <a:cubicBezTo>
                    <a:pt x="1417" y="28765"/>
                    <a:pt x="1453" y="28861"/>
                    <a:pt x="1477" y="28956"/>
                  </a:cubicBezTo>
                  <a:cubicBezTo>
                    <a:pt x="3036" y="29932"/>
                    <a:pt x="4846" y="30468"/>
                    <a:pt x="6691" y="30504"/>
                  </a:cubicBezTo>
                  <a:cubicBezTo>
                    <a:pt x="6751" y="30492"/>
                    <a:pt x="6787" y="30456"/>
                    <a:pt x="6787" y="30409"/>
                  </a:cubicBezTo>
                  <a:cubicBezTo>
                    <a:pt x="7103" y="30457"/>
                    <a:pt x="7420" y="30480"/>
                    <a:pt x="7736" y="30480"/>
                  </a:cubicBezTo>
                  <a:cubicBezTo>
                    <a:pt x="9744" y="30480"/>
                    <a:pt x="11737" y="29570"/>
                    <a:pt x="13454" y="28634"/>
                  </a:cubicBezTo>
                  <a:cubicBezTo>
                    <a:pt x="14133" y="28265"/>
                    <a:pt x="14788" y="27849"/>
                    <a:pt x="15407" y="27384"/>
                  </a:cubicBezTo>
                  <a:cubicBezTo>
                    <a:pt x="15443" y="27253"/>
                    <a:pt x="15466" y="27111"/>
                    <a:pt x="15502" y="26980"/>
                  </a:cubicBezTo>
                  <a:close/>
                  <a:moveTo>
                    <a:pt x="14466" y="30242"/>
                  </a:moveTo>
                  <a:lnTo>
                    <a:pt x="14466" y="30242"/>
                  </a:lnTo>
                  <a:cubicBezTo>
                    <a:pt x="13942" y="30694"/>
                    <a:pt x="13407" y="31135"/>
                    <a:pt x="12847" y="31540"/>
                  </a:cubicBezTo>
                  <a:cubicBezTo>
                    <a:pt x="11990" y="32183"/>
                    <a:pt x="11002" y="32635"/>
                    <a:pt x="9966" y="32897"/>
                  </a:cubicBezTo>
                  <a:cubicBezTo>
                    <a:pt x="9478" y="32992"/>
                    <a:pt x="8989" y="33076"/>
                    <a:pt x="8501" y="33135"/>
                  </a:cubicBezTo>
                  <a:cubicBezTo>
                    <a:pt x="8238" y="33170"/>
                    <a:pt x="7762" y="33289"/>
                    <a:pt x="7350" y="33289"/>
                  </a:cubicBezTo>
                  <a:cubicBezTo>
                    <a:pt x="7054" y="33289"/>
                    <a:pt x="6792" y="33227"/>
                    <a:pt x="6668" y="33028"/>
                  </a:cubicBezTo>
                  <a:cubicBezTo>
                    <a:pt x="6661" y="33018"/>
                    <a:pt x="6650" y="33013"/>
                    <a:pt x="6639" y="33013"/>
                  </a:cubicBezTo>
                  <a:cubicBezTo>
                    <a:pt x="6611" y="33013"/>
                    <a:pt x="6579" y="33041"/>
                    <a:pt x="6596" y="33076"/>
                  </a:cubicBezTo>
                  <a:cubicBezTo>
                    <a:pt x="6700" y="33248"/>
                    <a:pt x="6882" y="33365"/>
                    <a:pt x="7088" y="33373"/>
                  </a:cubicBezTo>
                  <a:lnTo>
                    <a:pt x="7088" y="33373"/>
                  </a:lnTo>
                  <a:cubicBezTo>
                    <a:pt x="5726" y="33348"/>
                    <a:pt x="4459" y="33192"/>
                    <a:pt x="3179" y="32659"/>
                  </a:cubicBezTo>
                  <a:cubicBezTo>
                    <a:pt x="3131" y="32647"/>
                    <a:pt x="3084" y="32623"/>
                    <a:pt x="3036" y="32599"/>
                  </a:cubicBezTo>
                  <a:lnTo>
                    <a:pt x="3036" y="32599"/>
                  </a:lnTo>
                  <a:cubicBezTo>
                    <a:pt x="3084" y="32671"/>
                    <a:pt x="3120" y="32754"/>
                    <a:pt x="3167" y="32837"/>
                  </a:cubicBezTo>
                  <a:cubicBezTo>
                    <a:pt x="4247" y="33313"/>
                    <a:pt x="5410" y="33558"/>
                    <a:pt x="6580" y="33558"/>
                  </a:cubicBezTo>
                  <a:cubicBezTo>
                    <a:pt x="6815" y="33558"/>
                    <a:pt x="7051" y="33548"/>
                    <a:pt x="7287" y="33528"/>
                  </a:cubicBezTo>
                  <a:cubicBezTo>
                    <a:pt x="7358" y="33516"/>
                    <a:pt x="7382" y="33421"/>
                    <a:pt x="7322" y="33385"/>
                  </a:cubicBezTo>
                  <a:cubicBezTo>
                    <a:pt x="7799" y="33385"/>
                    <a:pt x="8275" y="33337"/>
                    <a:pt x="8751" y="33266"/>
                  </a:cubicBezTo>
                  <a:cubicBezTo>
                    <a:pt x="9954" y="33135"/>
                    <a:pt x="11109" y="32837"/>
                    <a:pt x="12168" y="32218"/>
                  </a:cubicBezTo>
                  <a:cubicBezTo>
                    <a:pt x="12907" y="31766"/>
                    <a:pt x="13621" y="31254"/>
                    <a:pt x="14276" y="30694"/>
                  </a:cubicBezTo>
                  <a:cubicBezTo>
                    <a:pt x="14347" y="30551"/>
                    <a:pt x="14407" y="30397"/>
                    <a:pt x="14466" y="30242"/>
                  </a:cubicBezTo>
                  <a:close/>
                  <a:moveTo>
                    <a:pt x="12359" y="34338"/>
                  </a:moveTo>
                  <a:lnTo>
                    <a:pt x="12359" y="34338"/>
                  </a:lnTo>
                  <a:cubicBezTo>
                    <a:pt x="12311" y="34361"/>
                    <a:pt x="12275" y="34397"/>
                    <a:pt x="12228" y="34421"/>
                  </a:cubicBezTo>
                  <a:cubicBezTo>
                    <a:pt x="10993" y="35177"/>
                    <a:pt x="9582" y="35570"/>
                    <a:pt x="8140" y="35570"/>
                  </a:cubicBezTo>
                  <a:cubicBezTo>
                    <a:pt x="8039" y="35570"/>
                    <a:pt x="7937" y="35568"/>
                    <a:pt x="7834" y="35564"/>
                  </a:cubicBezTo>
                  <a:cubicBezTo>
                    <a:pt x="7823" y="35552"/>
                    <a:pt x="7811" y="35540"/>
                    <a:pt x="7787" y="35540"/>
                  </a:cubicBezTo>
                  <a:cubicBezTo>
                    <a:pt x="7263" y="35469"/>
                    <a:pt x="6715" y="35504"/>
                    <a:pt x="6179" y="35445"/>
                  </a:cubicBezTo>
                  <a:cubicBezTo>
                    <a:pt x="5691" y="35385"/>
                    <a:pt x="5203" y="35290"/>
                    <a:pt x="4739" y="35171"/>
                  </a:cubicBezTo>
                  <a:lnTo>
                    <a:pt x="4739" y="35171"/>
                  </a:lnTo>
                  <a:cubicBezTo>
                    <a:pt x="4775" y="35231"/>
                    <a:pt x="4822" y="35290"/>
                    <a:pt x="4870" y="35338"/>
                  </a:cubicBezTo>
                  <a:cubicBezTo>
                    <a:pt x="5614" y="35541"/>
                    <a:pt x="6445" y="35712"/>
                    <a:pt x="7222" y="35712"/>
                  </a:cubicBezTo>
                  <a:cubicBezTo>
                    <a:pt x="7402" y="35712"/>
                    <a:pt x="7579" y="35703"/>
                    <a:pt x="7751" y="35683"/>
                  </a:cubicBezTo>
                  <a:cubicBezTo>
                    <a:pt x="8027" y="35725"/>
                    <a:pt x="8303" y="35745"/>
                    <a:pt x="8580" y="35745"/>
                  </a:cubicBezTo>
                  <a:cubicBezTo>
                    <a:pt x="9796" y="35745"/>
                    <a:pt x="11006" y="35360"/>
                    <a:pt x="12073" y="34778"/>
                  </a:cubicBezTo>
                  <a:cubicBezTo>
                    <a:pt x="12168" y="34635"/>
                    <a:pt x="12264" y="34480"/>
                    <a:pt x="12359" y="3433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1" name="Google Shape;2871;p35"/>
          <p:cNvGrpSpPr/>
          <p:nvPr/>
        </p:nvGrpSpPr>
        <p:grpSpPr>
          <a:xfrm rot="-6064755" flipH="1">
            <a:off x="8686069" y="-848028"/>
            <a:ext cx="1024212" cy="2051857"/>
            <a:chOff x="3238525" y="2739250"/>
            <a:chExt cx="1148975" cy="2301800"/>
          </a:xfrm>
        </p:grpSpPr>
        <p:sp>
          <p:nvSpPr>
            <p:cNvPr id="2872" name="Google Shape;2872;p35"/>
            <p:cNvSpPr/>
            <p:nvPr/>
          </p:nvSpPr>
          <p:spPr>
            <a:xfrm>
              <a:off x="3865425" y="4776100"/>
              <a:ext cx="63400" cy="33125"/>
            </a:xfrm>
            <a:custGeom>
              <a:avLst/>
              <a:gdLst/>
              <a:ahLst/>
              <a:cxnLst/>
              <a:rect l="l" t="t" r="r" b="b"/>
              <a:pathLst>
                <a:path w="2536" h="1325" extrusionOk="0">
                  <a:moveTo>
                    <a:pt x="1454" y="0"/>
                  </a:moveTo>
                  <a:cubicBezTo>
                    <a:pt x="1172" y="0"/>
                    <a:pt x="897" y="33"/>
                    <a:pt x="701" y="111"/>
                  </a:cubicBezTo>
                  <a:cubicBezTo>
                    <a:pt x="268" y="244"/>
                    <a:pt x="1" y="978"/>
                    <a:pt x="34" y="1078"/>
                  </a:cubicBezTo>
                  <a:cubicBezTo>
                    <a:pt x="61" y="1105"/>
                    <a:pt x="474" y="1325"/>
                    <a:pt x="860" y="1325"/>
                  </a:cubicBezTo>
                  <a:cubicBezTo>
                    <a:pt x="955" y="1325"/>
                    <a:pt x="1049" y="1312"/>
                    <a:pt x="1135" y="1279"/>
                  </a:cubicBezTo>
                  <a:cubicBezTo>
                    <a:pt x="1435" y="1112"/>
                    <a:pt x="1935" y="645"/>
                    <a:pt x="2269" y="378"/>
                  </a:cubicBezTo>
                  <a:cubicBezTo>
                    <a:pt x="2536" y="111"/>
                    <a:pt x="2503" y="78"/>
                    <a:pt x="2036" y="44"/>
                  </a:cubicBezTo>
                  <a:cubicBezTo>
                    <a:pt x="1856" y="17"/>
                    <a:pt x="1653" y="0"/>
                    <a:pt x="14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35"/>
            <p:cNvSpPr/>
            <p:nvPr/>
          </p:nvSpPr>
          <p:spPr>
            <a:xfrm>
              <a:off x="3852050" y="4694000"/>
              <a:ext cx="39250" cy="56825"/>
            </a:xfrm>
            <a:custGeom>
              <a:avLst/>
              <a:gdLst/>
              <a:ahLst/>
              <a:cxnLst/>
              <a:rect l="l" t="t" r="r" b="b"/>
              <a:pathLst>
                <a:path w="1570" h="2273" extrusionOk="0">
                  <a:moveTo>
                    <a:pt x="79" y="0"/>
                  </a:moveTo>
                  <a:cubicBezTo>
                    <a:pt x="11" y="0"/>
                    <a:pt x="0" y="83"/>
                    <a:pt x="35" y="259"/>
                  </a:cubicBezTo>
                  <a:cubicBezTo>
                    <a:pt x="69" y="693"/>
                    <a:pt x="135" y="1360"/>
                    <a:pt x="269" y="1694"/>
                  </a:cubicBezTo>
                  <a:cubicBezTo>
                    <a:pt x="446" y="2048"/>
                    <a:pt x="1043" y="2272"/>
                    <a:pt x="1199" y="2272"/>
                  </a:cubicBezTo>
                  <a:cubicBezTo>
                    <a:pt x="1220" y="2272"/>
                    <a:pt x="1232" y="2268"/>
                    <a:pt x="1236" y="2261"/>
                  </a:cubicBezTo>
                  <a:cubicBezTo>
                    <a:pt x="1303" y="2228"/>
                    <a:pt x="1570" y="1494"/>
                    <a:pt x="1370" y="1093"/>
                  </a:cubicBezTo>
                  <a:cubicBezTo>
                    <a:pt x="1203" y="827"/>
                    <a:pt x="769" y="426"/>
                    <a:pt x="402" y="193"/>
                  </a:cubicBezTo>
                  <a:cubicBezTo>
                    <a:pt x="245" y="67"/>
                    <a:pt x="139"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35"/>
            <p:cNvSpPr/>
            <p:nvPr/>
          </p:nvSpPr>
          <p:spPr>
            <a:xfrm>
              <a:off x="3924175" y="4454525"/>
              <a:ext cx="38850" cy="56750"/>
            </a:xfrm>
            <a:custGeom>
              <a:avLst/>
              <a:gdLst/>
              <a:ahLst/>
              <a:cxnLst/>
              <a:rect l="l" t="t" r="r" b="b"/>
              <a:pathLst>
                <a:path w="1554" h="2270" extrusionOk="0">
                  <a:moveTo>
                    <a:pt x="81" y="1"/>
                  </a:moveTo>
                  <a:cubicBezTo>
                    <a:pt x="12" y="1"/>
                    <a:pt x="1" y="83"/>
                    <a:pt x="19" y="265"/>
                  </a:cubicBezTo>
                  <a:cubicBezTo>
                    <a:pt x="52" y="665"/>
                    <a:pt x="153" y="1399"/>
                    <a:pt x="253" y="1666"/>
                  </a:cubicBezTo>
                  <a:cubicBezTo>
                    <a:pt x="438" y="2069"/>
                    <a:pt x="1085" y="2270"/>
                    <a:pt x="1203" y="2270"/>
                  </a:cubicBezTo>
                  <a:cubicBezTo>
                    <a:pt x="1212" y="2270"/>
                    <a:pt x="1218" y="2269"/>
                    <a:pt x="1220" y="2266"/>
                  </a:cubicBezTo>
                  <a:cubicBezTo>
                    <a:pt x="1287" y="2233"/>
                    <a:pt x="1554" y="1466"/>
                    <a:pt x="1353" y="1099"/>
                  </a:cubicBezTo>
                  <a:cubicBezTo>
                    <a:pt x="1187" y="799"/>
                    <a:pt x="753" y="432"/>
                    <a:pt x="386" y="165"/>
                  </a:cubicBezTo>
                  <a:cubicBezTo>
                    <a:pt x="234" y="58"/>
                    <a:pt x="138" y="1"/>
                    <a:pt x="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35"/>
            <p:cNvSpPr/>
            <p:nvPr/>
          </p:nvSpPr>
          <p:spPr>
            <a:xfrm>
              <a:off x="4021375" y="4250725"/>
              <a:ext cx="63400" cy="33125"/>
            </a:xfrm>
            <a:custGeom>
              <a:avLst/>
              <a:gdLst/>
              <a:ahLst/>
              <a:cxnLst/>
              <a:rect l="l" t="t" r="r" b="b"/>
              <a:pathLst>
                <a:path w="2536" h="1325" extrusionOk="0">
                  <a:moveTo>
                    <a:pt x="1468" y="0"/>
                  </a:moveTo>
                  <a:cubicBezTo>
                    <a:pt x="1183" y="0"/>
                    <a:pt x="896" y="33"/>
                    <a:pt x="701" y="111"/>
                  </a:cubicBezTo>
                  <a:cubicBezTo>
                    <a:pt x="301" y="244"/>
                    <a:pt x="1" y="978"/>
                    <a:pt x="34" y="1078"/>
                  </a:cubicBezTo>
                  <a:cubicBezTo>
                    <a:pt x="87" y="1105"/>
                    <a:pt x="484" y="1325"/>
                    <a:pt x="880" y="1325"/>
                  </a:cubicBezTo>
                  <a:cubicBezTo>
                    <a:pt x="978" y="1325"/>
                    <a:pt x="1076" y="1312"/>
                    <a:pt x="1168" y="1278"/>
                  </a:cubicBezTo>
                  <a:cubicBezTo>
                    <a:pt x="1468" y="1112"/>
                    <a:pt x="1969" y="645"/>
                    <a:pt x="2302" y="378"/>
                  </a:cubicBezTo>
                  <a:cubicBezTo>
                    <a:pt x="2536" y="111"/>
                    <a:pt x="2502" y="78"/>
                    <a:pt x="2035" y="44"/>
                  </a:cubicBezTo>
                  <a:cubicBezTo>
                    <a:pt x="1870" y="17"/>
                    <a:pt x="1669" y="0"/>
                    <a:pt x="14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35"/>
            <p:cNvSpPr/>
            <p:nvPr/>
          </p:nvSpPr>
          <p:spPr>
            <a:xfrm>
              <a:off x="4006325" y="4168625"/>
              <a:ext cx="39250" cy="56825"/>
            </a:xfrm>
            <a:custGeom>
              <a:avLst/>
              <a:gdLst/>
              <a:ahLst/>
              <a:cxnLst/>
              <a:rect l="l" t="t" r="r" b="b"/>
              <a:pathLst>
                <a:path w="1570" h="2273" extrusionOk="0">
                  <a:moveTo>
                    <a:pt x="79" y="0"/>
                  </a:moveTo>
                  <a:cubicBezTo>
                    <a:pt x="12" y="0"/>
                    <a:pt x="0" y="83"/>
                    <a:pt x="35" y="259"/>
                  </a:cubicBezTo>
                  <a:cubicBezTo>
                    <a:pt x="69" y="693"/>
                    <a:pt x="102" y="1360"/>
                    <a:pt x="269" y="1694"/>
                  </a:cubicBezTo>
                  <a:cubicBezTo>
                    <a:pt x="446" y="2048"/>
                    <a:pt x="1016" y="2272"/>
                    <a:pt x="1190" y="2272"/>
                  </a:cubicBezTo>
                  <a:cubicBezTo>
                    <a:pt x="1213" y="2272"/>
                    <a:pt x="1229" y="2268"/>
                    <a:pt x="1236" y="2261"/>
                  </a:cubicBezTo>
                  <a:cubicBezTo>
                    <a:pt x="1303" y="2227"/>
                    <a:pt x="1570" y="1494"/>
                    <a:pt x="1336" y="1093"/>
                  </a:cubicBezTo>
                  <a:cubicBezTo>
                    <a:pt x="1170" y="826"/>
                    <a:pt x="769" y="426"/>
                    <a:pt x="402" y="193"/>
                  </a:cubicBezTo>
                  <a:cubicBezTo>
                    <a:pt x="245" y="67"/>
                    <a:pt x="139"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35"/>
            <p:cNvSpPr/>
            <p:nvPr/>
          </p:nvSpPr>
          <p:spPr>
            <a:xfrm>
              <a:off x="4046400" y="4152075"/>
              <a:ext cx="63400" cy="32550"/>
            </a:xfrm>
            <a:custGeom>
              <a:avLst/>
              <a:gdLst/>
              <a:ahLst/>
              <a:cxnLst/>
              <a:rect l="l" t="t" r="r" b="b"/>
              <a:pathLst>
                <a:path w="2536" h="1302" extrusionOk="0">
                  <a:moveTo>
                    <a:pt x="1538" y="1"/>
                  </a:moveTo>
                  <a:cubicBezTo>
                    <a:pt x="1231" y="1"/>
                    <a:pt x="912" y="24"/>
                    <a:pt x="701" y="87"/>
                  </a:cubicBezTo>
                  <a:cubicBezTo>
                    <a:pt x="300" y="221"/>
                    <a:pt x="0" y="988"/>
                    <a:pt x="34" y="1055"/>
                  </a:cubicBezTo>
                  <a:cubicBezTo>
                    <a:pt x="87" y="1082"/>
                    <a:pt x="484" y="1301"/>
                    <a:pt x="880" y="1301"/>
                  </a:cubicBezTo>
                  <a:cubicBezTo>
                    <a:pt x="978" y="1301"/>
                    <a:pt x="1075" y="1288"/>
                    <a:pt x="1168" y="1255"/>
                  </a:cubicBezTo>
                  <a:cubicBezTo>
                    <a:pt x="1468" y="1155"/>
                    <a:pt x="1968" y="655"/>
                    <a:pt x="2302" y="354"/>
                  </a:cubicBezTo>
                  <a:cubicBezTo>
                    <a:pt x="2535" y="87"/>
                    <a:pt x="2502" y="54"/>
                    <a:pt x="2035" y="21"/>
                  </a:cubicBezTo>
                  <a:cubicBezTo>
                    <a:pt x="1889" y="9"/>
                    <a:pt x="1715" y="1"/>
                    <a:pt x="15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35"/>
            <p:cNvSpPr/>
            <p:nvPr/>
          </p:nvSpPr>
          <p:spPr>
            <a:xfrm>
              <a:off x="3540200" y="4546800"/>
              <a:ext cx="45350" cy="48875"/>
            </a:xfrm>
            <a:custGeom>
              <a:avLst/>
              <a:gdLst/>
              <a:ahLst/>
              <a:cxnLst/>
              <a:rect l="l" t="t" r="r" b="b"/>
              <a:pathLst>
                <a:path w="1814" h="1955" extrusionOk="0">
                  <a:moveTo>
                    <a:pt x="1722" y="0"/>
                  </a:moveTo>
                  <a:cubicBezTo>
                    <a:pt x="1660" y="0"/>
                    <a:pt x="1553" y="41"/>
                    <a:pt x="1401" y="110"/>
                  </a:cubicBezTo>
                  <a:cubicBezTo>
                    <a:pt x="1001" y="277"/>
                    <a:pt x="501" y="543"/>
                    <a:pt x="267" y="777"/>
                  </a:cubicBezTo>
                  <a:cubicBezTo>
                    <a:pt x="0" y="1111"/>
                    <a:pt x="67" y="1911"/>
                    <a:pt x="101" y="1944"/>
                  </a:cubicBezTo>
                  <a:cubicBezTo>
                    <a:pt x="113" y="1951"/>
                    <a:pt x="149" y="1955"/>
                    <a:pt x="202" y="1955"/>
                  </a:cubicBezTo>
                  <a:cubicBezTo>
                    <a:pt x="428" y="1955"/>
                    <a:pt x="958" y="1882"/>
                    <a:pt x="1201" y="1611"/>
                  </a:cubicBezTo>
                  <a:cubicBezTo>
                    <a:pt x="1368" y="1311"/>
                    <a:pt x="1602" y="644"/>
                    <a:pt x="1735" y="277"/>
                  </a:cubicBezTo>
                  <a:cubicBezTo>
                    <a:pt x="1813" y="81"/>
                    <a:pt x="1811" y="0"/>
                    <a:pt x="17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35"/>
            <p:cNvSpPr/>
            <p:nvPr/>
          </p:nvSpPr>
          <p:spPr>
            <a:xfrm>
              <a:off x="3465150" y="4536350"/>
              <a:ext cx="64225" cy="30600"/>
            </a:xfrm>
            <a:custGeom>
              <a:avLst/>
              <a:gdLst/>
              <a:ahLst/>
              <a:cxnLst/>
              <a:rect l="l" t="t" r="r" b="b"/>
              <a:pathLst>
                <a:path w="2569" h="1224" extrusionOk="0">
                  <a:moveTo>
                    <a:pt x="1478" y="1"/>
                  </a:moveTo>
                  <a:cubicBezTo>
                    <a:pt x="1182" y="1"/>
                    <a:pt x="789" y="55"/>
                    <a:pt x="501" y="128"/>
                  </a:cubicBezTo>
                  <a:cubicBezTo>
                    <a:pt x="67" y="194"/>
                    <a:pt x="0" y="228"/>
                    <a:pt x="267" y="461"/>
                  </a:cubicBezTo>
                  <a:cubicBezTo>
                    <a:pt x="667" y="695"/>
                    <a:pt x="1201" y="1128"/>
                    <a:pt x="1501" y="1195"/>
                  </a:cubicBezTo>
                  <a:cubicBezTo>
                    <a:pt x="1567" y="1215"/>
                    <a:pt x="1637" y="1224"/>
                    <a:pt x="1708" y="1224"/>
                  </a:cubicBezTo>
                  <a:cubicBezTo>
                    <a:pt x="2112" y="1224"/>
                    <a:pt x="2569" y="946"/>
                    <a:pt x="2569" y="861"/>
                  </a:cubicBezTo>
                  <a:cubicBezTo>
                    <a:pt x="2569" y="828"/>
                    <a:pt x="2202" y="128"/>
                    <a:pt x="1768" y="27"/>
                  </a:cubicBezTo>
                  <a:cubicBezTo>
                    <a:pt x="1694" y="9"/>
                    <a:pt x="1593" y="1"/>
                    <a:pt x="1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35"/>
            <p:cNvSpPr/>
            <p:nvPr/>
          </p:nvSpPr>
          <p:spPr>
            <a:xfrm>
              <a:off x="3390100" y="4280575"/>
              <a:ext cx="63400" cy="31150"/>
            </a:xfrm>
            <a:custGeom>
              <a:avLst/>
              <a:gdLst/>
              <a:ahLst/>
              <a:cxnLst/>
              <a:rect l="l" t="t" r="r" b="b"/>
              <a:pathLst>
                <a:path w="2536" h="1246" extrusionOk="0">
                  <a:moveTo>
                    <a:pt x="1324" y="0"/>
                  </a:moveTo>
                  <a:cubicBezTo>
                    <a:pt x="1036" y="0"/>
                    <a:pt x="708" y="42"/>
                    <a:pt x="434" y="84"/>
                  </a:cubicBezTo>
                  <a:cubicBezTo>
                    <a:pt x="34" y="185"/>
                    <a:pt x="0" y="218"/>
                    <a:pt x="234" y="418"/>
                  </a:cubicBezTo>
                  <a:cubicBezTo>
                    <a:pt x="567" y="718"/>
                    <a:pt x="1068" y="1119"/>
                    <a:pt x="1435" y="1219"/>
                  </a:cubicBezTo>
                  <a:cubicBezTo>
                    <a:pt x="1496" y="1238"/>
                    <a:pt x="1562" y="1246"/>
                    <a:pt x="1631" y="1246"/>
                  </a:cubicBezTo>
                  <a:cubicBezTo>
                    <a:pt x="2044" y="1246"/>
                    <a:pt x="2535" y="947"/>
                    <a:pt x="2535" y="918"/>
                  </a:cubicBezTo>
                  <a:cubicBezTo>
                    <a:pt x="2535" y="885"/>
                    <a:pt x="2202" y="185"/>
                    <a:pt x="1768" y="51"/>
                  </a:cubicBezTo>
                  <a:cubicBezTo>
                    <a:pt x="1646" y="14"/>
                    <a:pt x="1491" y="0"/>
                    <a:pt x="1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35"/>
            <p:cNvSpPr/>
            <p:nvPr/>
          </p:nvSpPr>
          <p:spPr>
            <a:xfrm>
              <a:off x="3644450" y="4762350"/>
              <a:ext cx="34200" cy="61575"/>
            </a:xfrm>
            <a:custGeom>
              <a:avLst/>
              <a:gdLst/>
              <a:ahLst/>
              <a:cxnLst/>
              <a:rect l="l" t="t" r="r" b="b"/>
              <a:pathLst>
                <a:path w="1368" h="2463" extrusionOk="0">
                  <a:moveTo>
                    <a:pt x="1085" y="1"/>
                  </a:moveTo>
                  <a:cubicBezTo>
                    <a:pt x="1040" y="1"/>
                    <a:pt x="981" y="54"/>
                    <a:pt x="901" y="161"/>
                  </a:cubicBezTo>
                  <a:cubicBezTo>
                    <a:pt x="601" y="494"/>
                    <a:pt x="200" y="1028"/>
                    <a:pt x="100" y="1362"/>
                  </a:cubicBezTo>
                  <a:cubicBezTo>
                    <a:pt x="0" y="1795"/>
                    <a:pt x="367" y="2462"/>
                    <a:pt x="400" y="2462"/>
                  </a:cubicBezTo>
                  <a:cubicBezTo>
                    <a:pt x="434" y="2462"/>
                    <a:pt x="1168" y="2129"/>
                    <a:pt x="1268" y="1695"/>
                  </a:cubicBezTo>
                  <a:cubicBezTo>
                    <a:pt x="1368" y="1362"/>
                    <a:pt x="1334" y="794"/>
                    <a:pt x="1234" y="361"/>
                  </a:cubicBezTo>
                  <a:cubicBezTo>
                    <a:pt x="1194" y="121"/>
                    <a:pt x="1154" y="1"/>
                    <a:pt x="10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35"/>
            <p:cNvSpPr/>
            <p:nvPr/>
          </p:nvSpPr>
          <p:spPr>
            <a:xfrm>
              <a:off x="3661125" y="4796575"/>
              <a:ext cx="35050" cy="59250"/>
            </a:xfrm>
            <a:custGeom>
              <a:avLst/>
              <a:gdLst/>
              <a:ahLst/>
              <a:cxnLst/>
              <a:rect l="l" t="t" r="r" b="b"/>
              <a:pathLst>
                <a:path w="1402" h="2370" extrusionOk="0">
                  <a:moveTo>
                    <a:pt x="1265" y="0"/>
                  </a:moveTo>
                  <a:cubicBezTo>
                    <a:pt x="1197" y="0"/>
                    <a:pt x="1092" y="67"/>
                    <a:pt x="934" y="193"/>
                  </a:cubicBezTo>
                  <a:cubicBezTo>
                    <a:pt x="601" y="493"/>
                    <a:pt x="267" y="960"/>
                    <a:pt x="167" y="1260"/>
                  </a:cubicBezTo>
                  <a:cubicBezTo>
                    <a:pt x="0" y="1660"/>
                    <a:pt x="367" y="2361"/>
                    <a:pt x="434" y="2361"/>
                  </a:cubicBezTo>
                  <a:cubicBezTo>
                    <a:pt x="440" y="2367"/>
                    <a:pt x="450" y="2369"/>
                    <a:pt x="464" y="2369"/>
                  </a:cubicBezTo>
                  <a:cubicBezTo>
                    <a:pt x="612" y="2369"/>
                    <a:pt x="1182" y="2057"/>
                    <a:pt x="1335" y="1660"/>
                  </a:cubicBezTo>
                  <a:cubicBezTo>
                    <a:pt x="1401" y="1327"/>
                    <a:pt x="1368" y="660"/>
                    <a:pt x="1368" y="259"/>
                  </a:cubicBezTo>
                  <a:cubicBezTo>
                    <a:pt x="1368" y="83"/>
                    <a:pt x="1340" y="0"/>
                    <a:pt x="12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35"/>
            <p:cNvSpPr/>
            <p:nvPr/>
          </p:nvSpPr>
          <p:spPr>
            <a:xfrm>
              <a:off x="3869600" y="4152075"/>
              <a:ext cx="63400" cy="32725"/>
            </a:xfrm>
            <a:custGeom>
              <a:avLst/>
              <a:gdLst/>
              <a:ahLst/>
              <a:cxnLst/>
              <a:rect l="l" t="t" r="r" b="b"/>
              <a:pathLst>
                <a:path w="2536" h="1309" extrusionOk="0">
                  <a:moveTo>
                    <a:pt x="1524" y="1"/>
                  </a:moveTo>
                  <a:cubicBezTo>
                    <a:pt x="1218" y="1"/>
                    <a:pt x="913" y="24"/>
                    <a:pt x="701" y="87"/>
                  </a:cubicBezTo>
                  <a:cubicBezTo>
                    <a:pt x="267" y="221"/>
                    <a:pt x="1" y="988"/>
                    <a:pt x="34" y="1055"/>
                  </a:cubicBezTo>
                  <a:cubicBezTo>
                    <a:pt x="60" y="1132"/>
                    <a:pt x="443" y="1309"/>
                    <a:pt x="816" y="1309"/>
                  </a:cubicBezTo>
                  <a:cubicBezTo>
                    <a:pt x="926" y="1309"/>
                    <a:pt x="1036" y="1293"/>
                    <a:pt x="1135" y="1255"/>
                  </a:cubicBezTo>
                  <a:cubicBezTo>
                    <a:pt x="1502" y="1088"/>
                    <a:pt x="1935" y="655"/>
                    <a:pt x="2269" y="354"/>
                  </a:cubicBezTo>
                  <a:cubicBezTo>
                    <a:pt x="2536" y="87"/>
                    <a:pt x="2502" y="54"/>
                    <a:pt x="2035" y="21"/>
                  </a:cubicBezTo>
                  <a:cubicBezTo>
                    <a:pt x="1877" y="9"/>
                    <a:pt x="1700" y="1"/>
                    <a:pt x="15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35"/>
            <p:cNvSpPr/>
            <p:nvPr/>
          </p:nvSpPr>
          <p:spPr>
            <a:xfrm>
              <a:off x="3812900" y="4564275"/>
              <a:ext cx="63400" cy="33150"/>
            </a:xfrm>
            <a:custGeom>
              <a:avLst/>
              <a:gdLst/>
              <a:ahLst/>
              <a:cxnLst/>
              <a:rect l="l" t="t" r="r" b="b"/>
              <a:pathLst>
                <a:path w="2536" h="1326" extrusionOk="0">
                  <a:moveTo>
                    <a:pt x="1468" y="1"/>
                  </a:moveTo>
                  <a:cubicBezTo>
                    <a:pt x="1183" y="1"/>
                    <a:pt x="896" y="33"/>
                    <a:pt x="701" y="111"/>
                  </a:cubicBezTo>
                  <a:cubicBezTo>
                    <a:pt x="300" y="245"/>
                    <a:pt x="0" y="1012"/>
                    <a:pt x="34" y="1079"/>
                  </a:cubicBezTo>
                  <a:cubicBezTo>
                    <a:pt x="87" y="1105"/>
                    <a:pt x="484" y="1325"/>
                    <a:pt x="880" y="1325"/>
                  </a:cubicBezTo>
                  <a:cubicBezTo>
                    <a:pt x="978" y="1325"/>
                    <a:pt x="1075" y="1312"/>
                    <a:pt x="1168" y="1279"/>
                  </a:cubicBezTo>
                  <a:cubicBezTo>
                    <a:pt x="1501" y="1112"/>
                    <a:pt x="2002" y="678"/>
                    <a:pt x="2302" y="378"/>
                  </a:cubicBezTo>
                  <a:cubicBezTo>
                    <a:pt x="2535" y="111"/>
                    <a:pt x="2502" y="78"/>
                    <a:pt x="2035" y="45"/>
                  </a:cubicBezTo>
                  <a:cubicBezTo>
                    <a:pt x="1869" y="17"/>
                    <a:pt x="1669" y="1"/>
                    <a:pt x="14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35"/>
            <p:cNvSpPr/>
            <p:nvPr/>
          </p:nvSpPr>
          <p:spPr>
            <a:xfrm>
              <a:off x="3831075" y="4084000"/>
              <a:ext cx="49400" cy="44150"/>
            </a:xfrm>
            <a:custGeom>
              <a:avLst/>
              <a:gdLst/>
              <a:ahLst/>
              <a:cxnLst/>
              <a:rect l="l" t="t" r="r" b="b"/>
              <a:pathLst>
                <a:path w="1976" h="1766" extrusionOk="0">
                  <a:moveTo>
                    <a:pt x="123" y="1"/>
                  </a:moveTo>
                  <a:cubicBezTo>
                    <a:pt x="3" y="1"/>
                    <a:pt x="1" y="83"/>
                    <a:pt x="107" y="275"/>
                  </a:cubicBezTo>
                  <a:cubicBezTo>
                    <a:pt x="274" y="642"/>
                    <a:pt x="574" y="1276"/>
                    <a:pt x="874" y="1543"/>
                  </a:cubicBezTo>
                  <a:cubicBezTo>
                    <a:pt x="1052" y="1721"/>
                    <a:pt x="1453" y="1765"/>
                    <a:pt x="1710" y="1765"/>
                  </a:cubicBezTo>
                  <a:cubicBezTo>
                    <a:pt x="1838" y="1765"/>
                    <a:pt x="1931" y="1754"/>
                    <a:pt x="1942" y="1743"/>
                  </a:cubicBezTo>
                  <a:cubicBezTo>
                    <a:pt x="1975" y="1710"/>
                    <a:pt x="1975" y="909"/>
                    <a:pt x="1642" y="609"/>
                  </a:cubicBezTo>
                  <a:cubicBezTo>
                    <a:pt x="1408" y="409"/>
                    <a:pt x="874" y="209"/>
                    <a:pt x="441" y="75"/>
                  </a:cubicBezTo>
                  <a:cubicBezTo>
                    <a:pt x="296" y="27"/>
                    <a:pt x="191" y="1"/>
                    <a:pt x="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35"/>
            <p:cNvSpPr/>
            <p:nvPr/>
          </p:nvSpPr>
          <p:spPr>
            <a:xfrm>
              <a:off x="3895200" y="3817100"/>
              <a:ext cx="46150" cy="50050"/>
            </a:xfrm>
            <a:custGeom>
              <a:avLst/>
              <a:gdLst/>
              <a:ahLst/>
              <a:cxnLst/>
              <a:rect l="l" t="t" r="r" b="b"/>
              <a:pathLst>
                <a:path w="1846" h="2002" extrusionOk="0">
                  <a:moveTo>
                    <a:pt x="83" y="1"/>
                  </a:moveTo>
                  <a:cubicBezTo>
                    <a:pt x="0" y="1"/>
                    <a:pt x="5" y="82"/>
                    <a:pt x="44" y="277"/>
                  </a:cubicBezTo>
                  <a:cubicBezTo>
                    <a:pt x="177" y="644"/>
                    <a:pt x="378" y="1311"/>
                    <a:pt x="644" y="1611"/>
                  </a:cubicBezTo>
                  <a:cubicBezTo>
                    <a:pt x="827" y="1898"/>
                    <a:pt x="1313" y="2001"/>
                    <a:pt x="1550" y="2001"/>
                  </a:cubicBezTo>
                  <a:cubicBezTo>
                    <a:pt x="1617" y="2001"/>
                    <a:pt x="1664" y="1993"/>
                    <a:pt x="1678" y="1978"/>
                  </a:cubicBezTo>
                  <a:cubicBezTo>
                    <a:pt x="1712" y="1945"/>
                    <a:pt x="1845" y="1144"/>
                    <a:pt x="1545" y="811"/>
                  </a:cubicBezTo>
                  <a:cubicBezTo>
                    <a:pt x="1312" y="577"/>
                    <a:pt x="845" y="277"/>
                    <a:pt x="411" y="110"/>
                  </a:cubicBezTo>
                  <a:cubicBezTo>
                    <a:pt x="245" y="41"/>
                    <a:pt x="142"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35"/>
            <p:cNvSpPr/>
            <p:nvPr/>
          </p:nvSpPr>
          <p:spPr>
            <a:xfrm>
              <a:off x="3756350" y="4817825"/>
              <a:ext cx="46550" cy="50025"/>
            </a:xfrm>
            <a:custGeom>
              <a:avLst/>
              <a:gdLst/>
              <a:ahLst/>
              <a:cxnLst/>
              <a:rect l="l" t="t" r="r" b="b"/>
              <a:pathLst>
                <a:path w="1862" h="2001" extrusionOk="0">
                  <a:moveTo>
                    <a:pt x="90" y="0"/>
                  </a:moveTo>
                  <a:cubicBezTo>
                    <a:pt x="1" y="0"/>
                    <a:pt x="2" y="81"/>
                    <a:pt x="61" y="277"/>
                  </a:cubicBezTo>
                  <a:cubicBezTo>
                    <a:pt x="194" y="710"/>
                    <a:pt x="361" y="1311"/>
                    <a:pt x="628" y="1611"/>
                  </a:cubicBezTo>
                  <a:cubicBezTo>
                    <a:pt x="836" y="1897"/>
                    <a:pt x="1328" y="2001"/>
                    <a:pt x="1567" y="2001"/>
                  </a:cubicBezTo>
                  <a:cubicBezTo>
                    <a:pt x="1634" y="2001"/>
                    <a:pt x="1681" y="1993"/>
                    <a:pt x="1695" y="1978"/>
                  </a:cubicBezTo>
                  <a:cubicBezTo>
                    <a:pt x="1729" y="1945"/>
                    <a:pt x="1862" y="1144"/>
                    <a:pt x="1562" y="810"/>
                  </a:cubicBezTo>
                  <a:cubicBezTo>
                    <a:pt x="1295" y="577"/>
                    <a:pt x="861" y="277"/>
                    <a:pt x="428" y="110"/>
                  </a:cubicBezTo>
                  <a:cubicBezTo>
                    <a:pt x="262" y="41"/>
                    <a:pt x="153" y="0"/>
                    <a:pt x="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35"/>
            <p:cNvSpPr/>
            <p:nvPr/>
          </p:nvSpPr>
          <p:spPr>
            <a:xfrm>
              <a:off x="3974675" y="3702100"/>
              <a:ext cx="65075" cy="30575"/>
            </a:xfrm>
            <a:custGeom>
              <a:avLst/>
              <a:gdLst/>
              <a:ahLst/>
              <a:cxnLst/>
              <a:rect l="l" t="t" r="r" b="b"/>
              <a:pathLst>
                <a:path w="2603" h="1223" extrusionOk="0">
                  <a:moveTo>
                    <a:pt x="1009" y="0"/>
                  </a:moveTo>
                  <a:cubicBezTo>
                    <a:pt x="959" y="0"/>
                    <a:pt x="912" y="2"/>
                    <a:pt x="868" y="7"/>
                  </a:cubicBezTo>
                  <a:cubicBezTo>
                    <a:pt x="468" y="40"/>
                    <a:pt x="1" y="707"/>
                    <a:pt x="1" y="807"/>
                  </a:cubicBezTo>
                  <a:cubicBezTo>
                    <a:pt x="1" y="867"/>
                    <a:pt x="457" y="1223"/>
                    <a:pt x="888" y="1223"/>
                  </a:cubicBezTo>
                  <a:cubicBezTo>
                    <a:pt x="938" y="1223"/>
                    <a:pt x="987" y="1218"/>
                    <a:pt x="1035" y="1208"/>
                  </a:cubicBezTo>
                  <a:cubicBezTo>
                    <a:pt x="1368" y="1174"/>
                    <a:pt x="1969" y="807"/>
                    <a:pt x="2336" y="574"/>
                  </a:cubicBezTo>
                  <a:cubicBezTo>
                    <a:pt x="2602" y="407"/>
                    <a:pt x="2569" y="340"/>
                    <a:pt x="2169" y="207"/>
                  </a:cubicBezTo>
                  <a:cubicBezTo>
                    <a:pt x="1792" y="91"/>
                    <a:pt x="1340" y="0"/>
                    <a:pt x="1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5"/>
            <p:cNvSpPr/>
            <p:nvPr/>
          </p:nvSpPr>
          <p:spPr>
            <a:xfrm>
              <a:off x="3960800" y="3593075"/>
              <a:ext cx="43100" cy="52900"/>
            </a:xfrm>
            <a:custGeom>
              <a:avLst/>
              <a:gdLst/>
              <a:ahLst/>
              <a:cxnLst/>
              <a:rect l="l" t="t" r="r" b="b"/>
              <a:pathLst>
                <a:path w="1724" h="2116" extrusionOk="0">
                  <a:moveTo>
                    <a:pt x="80" y="1"/>
                  </a:moveTo>
                  <a:cubicBezTo>
                    <a:pt x="6" y="1"/>
                    <a:pt x="1" y="83"/>
                    <a:pt x="55" y="265"/>
                  </a:cubicBezTo>
                  <a:cubicBezTo>
                    <a:pt x="122" y="699"/>
                    <a:pt x="255" y="1366"/>
                    <a:pt x="422" y="1633"/>
                  </a:cubicBezTo>
                  <a:cubicBezTo>
                    <a:pt x="618" y="1968"/>
                    <a:pt x="1188" y="2116"/>
                    <a:pt x="1387" y="2116"/>
                  </a:cubicBezTo>
                  <a:cubicBezTo>
                    <a:pt x="1426" y="2116"/>
                    <a:pt x="1451" y="2110"/>
                    <a:pt x="1456" y="2100"/>
                  </a:cubicBezTo>
                  <a:cubicBezTo>
                    <a:pt x="1556" y="2066"/>
                    <a:pt x="1723" y="1266"/>
                    <a:pt x="1456" y="932"/>
                  </a:cubicBezTo>
                  <a:cubicBezTo>
                    <a:pt x="1256" y="699"/>
                    <a:pt x="789" y="365"/>
                    <a:pt x="422" y="165"/>
                  </a:cubicBezTo>
                  <a:cubicBezTo>
                    <a:pt x="255" y="58"/>
                    <a:pt x="143" y="1"/>
                    <a:pt x="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5"/>
            <p:cNvSpPr/>
            <p:nvPr/>
          </p:nvSpPr>
          <p:spPr>
            <a:xfrm>
              <a:off x="4003875" y="3598350"/>
              <a:ext cx="63400" cy="32625"/>
            </a:xfrm>
            <a:custGeom>
              <a:avLst/>
              <a:gdLst/>
              <a:ahLst/>
              <a:cxnLst/>
              <a:rect l="l" t="t" r="r" b="b"/>
              <a:pathLst>
                <a:path w="2536" h="1305" extrusionOk="0">
                  <a:moveTo>
                    <a:pt x="1523" y="1"/>
                  </a:moveTo>
                  <a:cubicBezTo>
                    <a:pt x="1217" y="1"/>
                    <a:pt x="912" y="24"/>
                    <a:pt x="701" y="87"/>
                  </a:cubicBezTo>
                  <a:cubicBezTo>
                    <a:pt x="267" y="221"/>
                    <a:pt x="0" y="988"/>
                    <a:pt x="33" y="1055"/>
                  </a:cubicBezTo>
                  <a:cubicBezTo>
                    <a:pt x="60" y="1107"/>
                    <a:pt x="458" y="1305"/>
                    <a:pt x="855" y="1305"/>
                  </a:cubicBezTo>
                  <a:cubicBezTo>
                    <a:pt x="962" y="1305"/>
                    <a:pt x="1068" y="1290"/>
                    <a:pt x="1168" y="1255"/>
                  </a:cubicBezTo>
                  <a:cubicBezTo>
                    <a:pt x="1501" y="1155"/>
                    <a:pt x="2001" y="654"/>
                    <a:pt x="2268" y="354"/>
                  </a:cubicBezTo>
                  <a:cubicBezTo>
                    <a:pt x="2535" y="87"/>
                    <a:pt x="2502" y="54"/>
                    <a:pt x="2035" y="21"/>
                  </a:cubicBezTo>
                  <a:cubicBezTo>
                    <a:pt x="1876" y="8"/>
                    <a:pt x="1700" y="1"/>
                    <a:pt x="15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5"/>
            <p:cNvSpPr/>
            <p:nvPr/>
          </p:nvSpPr>
          <p:spPr>
            <a:xfrm>
              <a:off x="3715325" y="4746150"/>
              <a:ext cx="50500" cy="43325"/>
            </a:xfrm>
            <a:custGeom>
              <a:avLst/>
              <a:gdLst/>
              <a:ahLst/>
              <a:cxnLst/>
              <a:rect l="l" t="t" r="r" b="b"/>
              <a:pathLst>
                <a:path w="2020" h="1733" extrusionOk="0">
                  <a:moveTo>
                    <a:pt x="1901" y="0"/>
                  </a:moveTo>
                  <a:cubicBezTo>
                    <a:pt x="1833" y="0"/>
                    <a:pt x="1725" y="27"/>
                    <a:pt x="1568" y="75"/>
                  </a:cubicBezTo>
                  <a:cubicBezTo>
                    <a:pt x="1168" y="175"/>
                    <a:pt x="601" y="342"/>
                    <a:pt x="367" y="575"/>
                  </a:cubicBezTo>
                  <a:cubicBezTo>
                    <a:pt x="34" y="842"/>
                    <a:pt x="0" y="1643"/>
                    <a:pt x="34" y="1676"/>
                  </a:cubicBezTo>
                  <a:cubicBezTo>
                    <a:pt x="48" y="1704"/>
                    <a:pt x="184" y="1733"/>
                    <a:pt x="363" y="1733"/>
                  </a:cubicBezTo>
                  <a:cubicBezTo>
                    <a:pt x="604" y="1733"/>
                    <a:pt x="924" y="1681"/>
                    <a:pt x="1135" y="1509"/>
                  </a:cubicBezTo>
                  <a:cubicBezTo>
                    <a:pt x="1401" y="1276"/>
                    <a:pt x="1702" y="642"/>
                    <a:pt x="1902" y="275"/>
                  </a:cubicBezTo>
                  <a:cubicBezTo>
                    <a:pt x="2008" y="83"/>
                    <a:pt x="2020" y="0"/>
                    <a:pt x="19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5"/>
            <p:cNvSpPr/>
            <p:nvPr/>
          </p:nvSpPr>
          <p:spPr>
            <a:xfrm>
              <a:off x="3632775" y="4646275"/>
              <a:ext cx="59225" cy="33700"/>
            </a:xfrm>
            <a:custGeom>
              <a:avLst/>
              <a:gdLst/>
              <a:ahLst/>
              <a:cxnLst/>
              <a:rect l="l" t="t" r="r" b="b"/>
              <a:pathLst>
                <a:path w="2369" h="1348" extrusionOk="0">
                  <a:moveTo>
                    <a:pt x="467" y="0"/>
                  </a:moveTo>
                  <a:cubicBezTo>
                    <a:pt x="33" y="0"/>
                    <a:pt x="0" y="67"/>
                    <a:pt x="200" y="300"/>
                  </a:cubicBezTo>
                  <a:cubicBezTo>
                    <a:pt x="500" y="601"/>
                    <a:pt x="967" y="1134"/>
                    <a:pt x="1201" y="1268"/>
                  </a:cubicBezTo>
                  <a:cubicBezTo>
                    <a:pt x="1326" y="1326"/>
                    <a:pt x="1470" y="1347"/>
                    <a:pt x="1613" y="1347"/>
                  </a:cubicBezTo>
                  <a:cubicBezTo>
                    <a:pt x="1967" y="1347"/>
                    <a:pt x="2311" y="1215"/>
                    <a:pt x="2335" y="1168"/>
                  </a:cubicBezTo>
                  <a:cubicBezTo>
                    <a:pt x="2368" y="1134"/>
                    <a:pt x="2168" y="334"/>
                    <a:pt x="1735" y="167"/>
                  </a:cubicBezTo>
                  <a:cubicBezTo>
                    <a:pt x="1468" y="67"/>
                    <a:pt x="867" y="0"/>
                    <a:pt x="4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35"/>
            <p:cNvSpPr/>
            <p:nvPr/>
          </p:nvSpPr>
          <p:spPr>
            <a:xfrm>
              <a:off x="3591075" y="4400125"/>
              <a:ext cx="65900" cy="31200"/>
            </a:xfrm>
            <a:custGeom>
              <a:avLst/>
              <a:gdLst/>
              <a:ahLst/>
              <a:cxnLst/>
              <a:rect l="l" t="t" r="r" b="b"/>
              <a:pathLst>
                <a:path w="2636" h="1248" extrusionOk="0">
                  <a:moveTo>
                    <a:pt x="1623" y="1"/>
                  </a:moveTo>
                  <a:cubicBezTo>
                    <a:pt x="1290" y="1"/>
                    <a:pt x="825" y="120"/>
                    <a:pt x="467" y="239"/>
                  </a:cubicBezTo>
                  <a:cubicBezTo>
                    <a:pt x="34" y="339"/>
                    <a:pt x="0" y="439"/>
                    <a:pt x="300" y="606"/>
                  </a:cubicBezTo>
                  <a:cubicBezTo>
                    <a:pt x="667" y="840"/>
                    <a:pt x="1201" y="1173"/>
                    <a:pt x="1535" y="1240"/>
                  </a:cubicBezTo>
                  <a:cubicBezTo>
                    <a:pt x="1570" y="1245"/>
                    <a:pt x="1606" y="1248"/>
                    <a:pt x="1643" y="1248"/>
                  </a:cubicBezTo>
                  <a:cubicBezTo>
                    <a:pt x="2085" y="1248"/>
                    <a:pt x="2569" y="899"/>
                    <a:pt x="2569" y="806"/>
                  </a:cubicBezTo>
                  <a:cubicBezTo>
                    <a:pt x="2635" y="740"/>
                    <a:pt x="2168" y="73"/>
                    <a:pt x="1735" y="6"/>
                  </a:cubicBezTo>
                  <a:cubicBezTo>
                    <a:pt x="1700" y="2"/>
                    <a:pt x="1662" y="1"/>
                    <a:pt x="1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35"/>
            <p:cNvSpPr/>
            <p:nvPr/>
          </p:nvSpPr>
          <p:spPr>
            <a:xfrm>
              <a:off x="3637775" y="4178000"/>
              <a:ext cx="51200" cy="43225"/>
            </a:xfrm>
            <a:custGeom>
              <a:avLst/>
              <a:gdLst/>
              <a:ahLst/>
              <a:cxnLst/>
              <a:rect l="l" t="t" r="r" b="b"/>
              <a:pathLst>
                <a:path w="2048" h="1729" extrusionOk="0">
                  <a:moveTo>
                    <a:pt x="1896" y="0"/>
                  </a:moveTo>
                  <a:cubicBezTo>
                    <a:pt x="1829" y="0"/>
                    <a:pt x="1731" y="19"/>
                    <a:pt x="1601" y="51"/>
                  </a:cubicBezTo>
                  <a:cubicBezTo>
                    <a:pt x="1168" y="185"/>
                    <a:pt x="634" y="351"/>
                    <a:pt x="367" y="552"/>
                  </a:cubicBezTo>
                  <a:cubicBezTo>
                    <a:pt x="34" y="852"/>
                    <a:pt x="0" y="1652"/>
                    <a:pt x="34" y="1686"/>
                  </a:cubicBezTo>
                  <a:cubicBezTo>
                    <a:pt x="48" y="1701"/>
                    <a:pt x="203" y="1729"/>
                    <a:pt x="401" y="1729"/>
                  </a:cubicBezTo>
                  <a:cubicBezTo>
                    <a:pt x="648" y="1729"/>
                    <a:pt x="964" y="1685"/>
                    <a:pt x="1168" y="1519"/>
                  </a:cubicBezTo>
                  <a:cubicBezTo>
                    <a:pt x="1435" y="1219"/>
                    <a:pt x="1768" y="652"/>
                    <a:pt x="1935" y="285"/>
                  </a:cubicBezTo>
                  <a:cubicBezTo>
                    <a:pt x="2048" y="81"/>
                    <a:pt x="2038" y="0"/>
                    <a:pt x="1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35"/>
            <p:cNvSpPr/>
            <p:nvPr/>
          </p:nvSpPr>
          <p:spPr>
            <a:xfrm>
              <a:off x="3589250" y="4145725"/>
              <a:ext cx="49375" cy="44100"/>
            </a:xfrm>
            <a:custGeom>
              <a:avLst/>
              <a:gdLst/>
              <a:ahLst/>
              <a:cxnLst/>
              <a:rect l="l" t="t" r="r" b="b"/>
              <a:pathLst>
                <a:path w="1975" h="1764" extrusionOk="0">
                  <a:moveTo>
                    <a:pt x="123" y="0"/>
                  </a:moveTo>
                  <a:cubicBezTo>
                    <a:pt x="2" y="0"/>
                    <a:pt x="0" y="83"/>
                    <a:pt x="107" y="275"/>
                  </a:cubicBezTo>
                  <a:cubicBezTo>
                    <a:pt x="307" y="642"/>
                    <a:pt x="607" y="1275"/>
                    <a:pt x="874" y="1509"/>
                  </a:cubicBezTo>
                  <a:cubicBezTo>
                    <a:pt x="1102" y="1714"/>
                    <a:pt x="1502" y="1764"/>
                    <a:pt x="1742" y="1764"/>
                  </a:cubicBezTo>
                  <a:cubicBezTo>
                    <a:pt x="1853" y="1764"/>
                    <a:pt x="1931" y="1753"/>
                    <a:pt x="1941" y="1742"/>
                  </a:cubicBezTo>
                  <a:cubicBezTo>
                    <a:pt x="1975" y="1676"/>
                    <a:pt x="1975" y="909"/>
                    <a:pt x="1641" y="608"/>
                  </a:cubicBezTo>
                  <a:cubicBezTo>
                    <a:pt x="1408" y="408"/>
                    <a:pt x="874" y="175"/>
                    <a:pt x="440" y="75"/>
                  </a:cubicBezTo>
                  <a:cubicBezTo>
                    <a:pt x="296" y="26"/>
                    <a:pt x="190" y="0"/>
                    <a:pt x="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35"/>
            <p:cNvSpPr/>
            <p:nvPr/>
          </p:nvSpPr>
          <p:spPr>
            <a:xfrm>
              <a:off x="3632775" y="3790225"/>
              <a:ext cx="50525" cy="43225"/>
            </a:xfrm>
            <a:custGeom>
              <a:avLst/>
              <a:gdLst/>
              <a:ahLst/>
              <a:cxnLst/>
              <a:rect l="l" t="t" r="r" b="b"/>
              <a:pathLst>
                <a:path w="2021" h="1729" extrusionOk="0">
                  <a:moveTo>
                    <a:pt x="1878" y="0"/>
                  </a:moveTo>
                  <a:cubicBezTo>
                    <a:pt x="1810" y="0"/>
                    <a:pt x="1708" y="19"/>
                    <a:pt x="1568" y="51"/>
                  </a:cubicBezTo>
                  <a:cubicBezTo>
                    <a:pt x="1168" y="185"/>
                    <a:pt x="634" y="351"/>
                    <a:pt x="367" y="551"/>
                  </a:cubicBezTo>
                  <a:cubicBezTo>
                    <a:pt x="33" y="852"/>
                    <a:pt x="0" y="1652"/>
                    <a:pt x="33" y="1686"/>
                  </a:cubicBezTo>
                  <a:cubicBezTo>
                    <a:pt x="48" y="1700"/>
                    <a:pt x="202" y="1729"/>
                    <a:pt x="401" y="1729"/>
                  </a:cubicBezTo>
                  <a:cubicBezTo>
                    <a:pt x="648" y="1729"/>
                    <a:pt x="964" y="1685"/>
                    <a:pt x="1168" y="1519"/>
                  </a:cubicBezTo>
                  <a:cubicBezTo>
                    <a:pt x="1401" y="1285"/>
                    <a:pt x="1735" y="652"/>
                    <a:pt x="1901" y="285"/>
                  </a:cubicBezTo>
                  <a:cubicBezTo>
                    <a:pt x="2014" y="81"/>
                    <a:pt x="2020" y="0"/>
                    <a:pt x="187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35"/>
            <p:cNvSpPr/>
            <p:nvPr/>
          </p:nvSpPr>
          <p:spPr>
            <a:xfrm>
              <a:off x="3728675" y="4679200"/>
              <a:ext cx="47925" cy="45825"/>
            </a:xfrm>
            <a:custGeom>
              <a:avLst/>
              <a:gdLst/>
              <a:ahLst/>
              <a:cxnLst/>
              <a:rect l="l" t="t" r="r" b="b"/>
              <a:pathLst>
                <a:path w="1917" h="1833" extrusionOk="0">
                  <a:moveTo>
                    <a:pt x="1810" y="1"/>
                  </a:moveTo>
                  <a:cubicBezTo>
                    <a:pt x="1746" y="1"/>
                    <a:pt x="1643" y="33"/>
                    <a:pt x="1501" y="84"/>
                  </a:cubicBezTo>
                  <a:cubicBezTo>
                    <a:pt x="1068" y="184"/>
                    <a:pt x="567" y="451"/>
                    <a:pt x="334" y="685"/>
                  </a:cubicBezTo>
                  <a:cubicBezTo>
                    <a:pt x="0" y="985"/>
                    <a:pt x="67" y="1785"/>
                    <a:pt x="134" y="1819"/>
                  </a:cubicBezTo>
                  <a:cubicBezTo>
                    <a:pt x="142" y="1827"/>
                    <a:pt x="190" y="1833"/>
                    <a:pt x="263" y="1833"/>
                  </a:cubicBezTo>
                  <a:cubicBezTo>
                    <a:pt x="495" y="1833"/>
                    <a:pt x="973" y="1772"/>
                    <a:pt x="1201" y="1519"/>
                  </a:cubicBezTo>
                  <a:cubicBezTo>
                    <a:pt x="1401" y="1318"/>
                    <a:pt x="1668" y="685"/>
                    <a:pt x="1835" y="284"/>
                  </a:cubicBezTo>
                  <a:cubicBezTo>
                    <a:pt x="1917" y="80"/>
                    <a:pt x="1911" y="1"/>
                    <a:pt x="18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35"/>
            <p:cNvSpPr/>
            <p:nvPr/>
          </p:nvSpPr>
          <p:spPr>
            <a:xfrm>
              <a:off x="3648600" y="4535975"/>
              <a:ext cx="64250" cy="30050"/>
            </a:xfrm>
            <a:custGeom>
              <a:avLst/>
              <a:gdLst/>
              <a:ahLst/>
              <a:cxnLst/>
              <a:rect l="l" t="t" r="r" b="b"/>
              <a:pathLst>
                <a:path w="2570" h="1202" extrusionOk="0">
                  <a:moveTo>
                    <a:pt x="1548" y="1"/>
                  </a:moveTo>
                  <a:cubicBezTo>
                    <a:pt x="1222" y="1"/>
                    <a:pt x="794" y="65"/>
                    <a:pt x="435" y="176"/>
                  </a:cubicBezTo>
                  <a:cubicBezTo>
                    <a:pt x="34" y="309"/>
                    <a:pt x="1" y="376"/>
                    <a:pt x="268" y="543"/>
                  </a:cubicBezTo>
                  <a:cubicBezTo>
                    <a:pt x="601" y="810"/>
                    <a:pt x="1202" y="1177"/>
                    <a:pt x="1535" y="1177"/>
                  </a:cubicBezTo>
                  <a:cubicBezTo>
                    <a:pt x="1588" y="1194"/>
                    <a:pt x="1645" y="1202"/>
                    <a:pt x="1704" y="1202"/>
                  </a:cubicBezTo>
                  <a:cubicBezTo>
                    <a:pt x="2092" y="1202"/>
                    <a:pt x="2569" y="868"/>
                    <a:pt x="2569" y="810"/>
                  </a:cubicBezTo>
                  <a:cubicBezTo>
                    <a:pt x="2569" y="743"/>
                    <a:pt x="2169" y="76"/>
                    <a:pt x="1735" y="9"/>
                  </a:cubicBezTo>
                  <a:cubicBezTo>
                    <a:pt x="1678" y="3"/>
                    <a:pt x="1615" y="1"/>
                    <a:pt x="1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35"/>
            <p:cNvSpPr/>
            <p:nvPr/>
          </p:nvSpPr>
          <p:spPr>
            <a:xfrm>
              <a:off x="3698650" y="4327975"/>
              <a:ext cx="55650" cy="38975"/>
            </a:xfrm>
            <a:custGeom>
              <a:avLst/>
              <a:gdLst/>
              <a:ahLst/>
              <a:cxnLst/>
              <a:rect l="l" t="t" r="r" b="b"/>
              <a:pathLst>
                <a:path w="2226" h="1559" extrusionOk="0">
                  <a:moveTo>
                    <a:pt x="2075" y="0"/>
                  </a:moveTo>
                  <a:cubicBezTo>
                    <a:pt x="2032" y="0"/>
                    <a:pt x="1975" y="8"/>
                    <a:pt x="1902" y="23"/>
                  </a:cubicBezTo>
                  <a:cubicBezTo>
                    <a:pt x="1501" y="123"/>
                    <a:pt x="834" y="223"/>
                    <a:pt x="534" y="457"/>
                  </a:cubicBezTo>
                  <a:cubicBezTo>
                    <a:pt x="167" y="690"/>
                    <a:pt x="0" y="1391"/>
                    <a:pt x="34" y="1424"/>
                  </a:cubicBezTo>
                  <a:cubicBezTo>
                    <a:pt x="54" y="1466"/>
                    <a:pt x="360" y="1559"/>
                    <a:pt x="676" y="1559"/>
                  </a:cubicBezTo>
                  <a:cubicBezTo>
                    <a:pt x="867" y="1559"/>
                    <a:pt x="1063" y="1525"/>
                    <a:pt x="1201" y="1424"/>
                  </a:cubicBezTo>
                  <a:cubicBezTo>
                    <a:pt x="1501" y="1224"/>
                    <a:pt x="1835" y="757"/>
                    <a:pt x="2035" y="390"/>
                  </a:cubicBezTo>
                  <a:cubicBezTo>
                    <a:pt x="2191" y="104"/>
                    <a:pt x="2226" y="0"/>
                    <a:pt x="20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35"/>
            <p:cNvSpPr/>
            <p:nvPr/>
          </p:nvSpPr>
          <p:spPr>
            <a:xfrm>
              <a:off x="3700325" y="4049150"/>
              <a:ext cx="63400" cy="30800"/>
            </a:xfrm>
            <a:custGeom>
              <a:avLst/>
              <a:gdLst/>
              <a:ahLst/>
              <a:cxnLst/>
              <a:rect l="l" t="t" r="r" b="b"/>
              <a:pathLst>
                <a:path w="2536" h="1232" extrusionOk="0">
                  <a:moveTo>
                    <a:pt x="1193" y="0"/>
                  </a:moveTo>
                  <a:cubicBezTo>
                    <a:pt x="1033" y="0"/>
                    <a:pt x="885" y="11"/>
                    <a:pt x="767" y="35"/>
                  </a:cubicBezTo>
                  <a:cubicBezTo>
                    <a:pt x="334" y="168"/>
                    <a:pt x="0" y="869"/>
                    <a:pt x="0" y="935"/>
                  </a:cubicBezTo>
                  <a:cubicBezTo>
                    <a:pt x="0" y="964"/>
                    <a:pt x="479" y="1231"/>
                    <a:pt x="889" y="1231"/>
                  </a:cubicBezTo>
                  <a:cubicBezTo>
                    <a:pt x="963" y="1231"/>
                    <a:pt x="1035" y="1223"/>
                    <a:pt x="1101" y="1202"/>
                  </a:cubicBezTo>
                  <a:cubicBezTo>
                    <a:pt x="1434" y="1136"/>
                    <a:pt x="1968" y="669"/>
                    <a:pt x="2302" y="435"/>
                  </a:cubicBezTo>
                  <a:cubicBezTo>
                    <a:pt x="2535" y="202"/>
                    <a:pt x="2502" y="168"/>
                    <a:pt x="2102" y="102"/>
                  </a:cubicBezTo>
                  <a:cubicBezTo>
                    <a:pt x="1822" y="37"/>
                    <a:pt x="1486" y="0"/>
                    <a:pt x="1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35"/>
            <p:cNvSpPr/>
            <p:nvPr/>
          </p:nvSpPr>
          <p:spPr>
            <a:xfrm>
              <a:off x="3747025" y="3580900"/>
              <a:ext cx="64225" cy="31200"/>
            </a:xfrm>
            <a:custGeom>
              <a:avLst/>
              <a:gdLst/>
              <a:ahLst/>
              <a:cxnLst/>
              <a:rect l="l" t="t" r="r" b="b"/>
              <a:pathLst>
                <a:path w="2569" h="1248" extrusionOk="0">
                  <a:moveTo>
                    <a:pt x="1211" y="0"/>
                  </a:moveTo>
                  <a:cubicBezTo>
                    <a:pt x="1044" y="0"/>
                    <a:pt x="890" y="15"/>
                    <a:pt x="767" y="51"/>
                  </a:cubicBezTo>
                  <a:cubicBezTo>
                    <a:pt x="334" y="185"/>
                    <a:pt x="0" y="885"/>
                    <a:pt x="0" y="919"/>
                  </a:cubicBezTo>
                  <a:cubicBezTo>
                    <a:pt x="0" y="975"/>
                    <a:pt x="480" y="1248"/>
                    <a:pt x="890" y="1248"/>
                  </a:cubicBezTo>
                  <a:cubicBezTo>
                    <a:pt x="964" y="1248"/>
                    <a:pt x="1035" y="1239"/>
                    <a:pt x="1101" y="1219"/>
                  </a:cubicBezTo>
                  <a:cubicBezTo>
                    <a:pt x="1434" y="1119"/>
                    <a:pt x="1968" y="685"/>
                    <a:pt x="2302" y="418"/>
                  </a:cubicBezTo>
                  <a:cubicBezTo>
                    <a:pt x="2569" y="218"/>
                    <a:pt x="2502" y="185"/>
                    <a:pt x="2102" y="85"/>
                  </a:cubicBezTo>
                  <a:cubicBezTo>
                    <a:pt x="1827" y="43"/>
                    <a:pt x="1500" y="0"/>
                    <a:pt x="1211"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35"/>
            <p:cNvSpPr/>
            <p:nvPr/>
          </p:nvSpPr>
          <p:spPr>
            <a:xfrm>
              <a:off x="3798725" y="3332800"/>
              <a:ext cx="63400" cy="30800"/>
            </a:xfrm>
            <a:custGeom>
              <a:avLst/>
              <a:gdLst/>
              <a:ahLst/>
              <a:cxnLst/>
              <a:rect l="l" t="t" r="r" b="b"/>
              <a:pathLst>
                <a:path w="2536" h="1232" extrusionOk="0">
                  <a:moveTo>
                    <a:pt x="1168" y="0"/>
                  </a:moveTo>
                  <a:cubicBezTo>
                    <a:pt x="1004" y="0"/>
                    <a:pt x="852" y="11"/>
                    <a:pt x="734" y="35"/>
                  </a:cubicBezTo>
                  <a:cubicBezTo>
                    <a:pt x="334" y="168"/>
                    <a:pt x="0" y="869"/>
                    <a:pt x="0" y="936"/>
                  </a:cubicBezTo>
                  <a:cubicBezTo>
                    <a:pt x="0" y="964"/>
                    <a:pt x="479" y="1232"/>
                    <a:pt x="869" y="1232"/>
                  </a:cubicBezTo>
                  <a:cubicBezTo>
                    <a:pt x="939" y="1232"/>
                    <a:pt x="1006" y="1223"/>
                    <a:pt x="1068" y="1202"/>
                  </a:cubicBezTo>
                  <a:cubicBezTo>
                    <a:pt x="1401" y="1102"/>
                    <a:pt x="1935" y="669"/>
                    <a:pt x="2268" y="435"/>
                  </a:cubicBezTo>
                  <a:cubicBezTo>
                    <a:pt x="2535" y="202"/>
                    <a:pt x="2502" y="168"/>
                    <a:pt x="2068" y="102"/>
                  </a:cubicBezTo>
                  <a:cubicBezTo>
                    <a:pt x="1810" y="37"/>
                    <a:pt x="1468" y="0"/>
                    <a:pt x="116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35"/>
            <p:cNvSpPr/>
            <p:nvPr/>
          </p:nvSpPr>
          <p:spPr>
            <a:xfrm>
              <a:off x="3657700" y="3898350"/>
              <a:ext cx="51800" cy="39725"/>
            </a:xfrm>
            <a:custGeom>
              <a:avLst/>
              <a:gdLst/>
              <a:ahLst/>
              <a:cxnLst/>
              <a:rect l="l" t="t" r="r" b="b"/>
              <a:pathLst>
                <a:path w="2072" h="1589" extrusionOk="0">
                  <a:moveTo>
                    <a:pt x="156" y="0"/>
                  </a:moveTo>
                  <a:cubicBezTo>
                    <a:pt x="0" y="0"/>
                    <a:pt x="16" y="77"/>
                    <a:pt x="137" y="296"/>
                  </a:cubicBezTo>
                  <a:cubicBezTo>
                    <a:pt x="337" y="663"/>
                    <a:pt x="671" y="1230"/>
                    <a:pt x="904" y="1397"/>
                  </a:cubicBezTo>
                  <a:cubicBezTo>
                    <a:pt x="1105" y="1547"/>
                    <a:pt x="1380" y="1589"/>
                    <a:pt x="1609" y="1589"/>
                  </a:cubicBezTo>
                  <a:cubicBezTo>
                    <a:pt x="1838" y="1589"/>
                    <a:pt x="2022" y="1547"/>
                    <a:pt x="2039" y="1530"/>
                  </a:cubicBezTo>
                  <a:cubicBezTo>
                    <a:pt x="2072" y="1497"/>
                    <a:pt x="2039" y="696"/>
                    <a:pt x="1672" y="463"/>
                  </a:cubicBezTo>
                  <a:cubicBezTo>
                    <a:pt x="1371" y="296"/>
                    <a:pt x="838" y="129"/>
                    <a:pt x="404" y="29"/>
                  </a:cubicBezTo>
                  <a:cubicBezTo>
                    <a:pt x="295" y="11"/>
                    <a:pt x="214" y="0"/>
                    <a:pt x="1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35"/>
            <p:cNvSpPr/>
            <p:nvPr/>
          </p:nvSpPr>
          <p:spPr>
            <a:xfrm>
              <a:off x="3714800" y="3468875"/>
              <a:ext cx="52250" cy="39725"/>
            </a:xfrm>
            <a:custGeom>
              <a:avLst/>
              <a:gdLst/>
              <a:ahLst/>
              <a:cxnLst/>
              <a:rect l="l" t="t" r="r" b="b"/>
              <a:pathLst>
                <a:path w="2090" h="1589" extrusionOk="0">
                  <a:moveTo>
                    <a:pt x="167" y="0"/>
                  </a:moveTo>
                  <a:cubicBezTo>
                    <a:pt x="2" y="0"/>
                    <a:pt x="0" y="77"/>
                    <a:pt x="122" y="296"/>
                  </a:cubicBezTo>
                  <a:cubicBezTo>
                    <a:pt x="355" y="663"/>
                    <a:pt x="722" y="1230"/>
                    <a:pt x="922" y="1397"/>
                  </a:cubicBezTo>
                  <a:cubicBezTo>
                    <a:pt x="1106" y="1547"/>
                    <a:pt x="1381" y="1589"/>
                    <a:pt x="1614" y="1589"/>
                  </a:cubicBezTo>
                  <a:cubicBezTo>
                    <a:pt x="1848" y="1589"/>
                    <a:pt x="2040" y="1547"/>
                    <a:pt x="2056" y="1530"/>
                  </a:cubicBezTo>
                  <a:cubicBezTo>
                    <a:pt x="2090" y="1497"/>
                    <a:pt x="2056" y="696"/>
                    <a:pt x="1689" y="463"/>
                  </a:cubicBezTo>
                  <a:cubicBezTo>
                    <a:pt x="1389" y="296"/>
                    <a:pt x="855" y="129"/>
                    <a:pt x="422" y="29"/>
                  </a:cubicBezTo>
                  <a:cubicBezTo>
                    <a:pt x="313" y="11"/>
                    <a:pt x="229" y="0"/>
                    <a:pt x="167"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35"/>
            <p:cNvSpPr/>
            <p:nvPr/>
          </p:nvSpPr>
          <p:spPr>
            <a:xfrm>
              <a:off x="3789475" y="3143250"/>
              <a:ext cx="52625" cy="40125"/>
            </a:xfrm>
            <a:custGeom>
              <a:avLst/>
              <a:gdLst/>
              <a:ahLst/>
              <a:cxnLst/>
              <a:rect l="l" t="t" r="r" b="b"/>
              <a:pathLst>
                <a:path w="2105" h="1605" extrusionOk="0">
                  <a:moveTo>
                    <a:pt x="155" y="1"/>
                  </a:moveTo>
                  <a:cubicBezTo>
                    <a:pt x="1" y="1"/>
                    <a:pt x="19" y="89"/>
                    <a:pt x="137" y="278"/>
                  </a:cubicBezTo>
                  <a:cubicBezTo>
                    <a:pt x="404" y="679"/>
                    <a:pt x="737" y="1246"/>
                    <a:pt x="937" y="1413"/>
                  </a:cubicBezTo>
                  <a:cubicBezTo>
                    <a:pt x="1121" y="1563"/>
                    <a:pt x="1396" y="1604"/>
                    <a:pt x="1629" y="1604"/>
                  </a:cubicBezTo>
                  <a:cubicBezTo>
                    <a:pt x="1863" y="1604"/>
                    <a:pt x="2055" y="1563"/>
                    <a:pt x="2071" y="1546"/>
                  </a:cubicBezTo>
                  <a:cubicBezTo>
                    <a:pt x="2105" y="1513"/>
                    <a:pt x="2071" y="712"/>
                    <a:pt x="1671" y="445"/>
                  </a:cubicBezTo>
                  <a:cubicBezTo>
                    <a:pt x="1404" y="278"/>
                    <a:pt x="837" y="112"/>
                    <a:pt x="437" y="45"/>
                  </a:cubicBezTo>
                  <a:cubicBezTo>
                    <a:pt x="310" y="16"/>
                    <a:pt x="218" y="1"/>
                    <a:pt x="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35"/>
            <p:cNvSpPr/>
            <p:nvPr/>
          </p:nvSpPr>
          <p:spPr>
            <a:xfrm>
              <a:off x="3631100" y="4037075"/>
              <a:ext cx="48250" cy="45825"/>
            </a:xfrm>
            <a:custGeom>
              <a:avLst/>
              <a:gdLst/>
              <a:ahLst/>
              <a:cxnLst/>
              <a:rect l="l" t="t" r="r" b="b"/>
              <a:pathLst>
                <a:path w="1930" h="1833" extrusionOk="0">
                  <a:moveTo>
                    <a:pt x="1834" y="1"/>
                  </a:moveTo>
                  <a:cubicBezTo>
                    <a:pt x="1774" y="1"/>
                    <a:pt x="1677" y="32"/>
                    <a:pt x="1535" y="84"/>
                  </a:cubicBezTo>
                  <a:cubicBezTo>
                    <a:pt x="1101" y="184"/>
                    <a:pt x="601" y="451"/>
                    <a:pt x="334" y="685"/>
                  </a:cubicBezTo>
                  <a:cubicBezTo>
                    <a:pt x="0" y="985"/>
                    <a:pt x="100" y="1785"/>
                    <a:pt x="134" y="1819"/>
                  </a:cubicBezTo>
                  <a:cubicBezTo>
                    <a:pt x="142" y="1827"/>
                    <a:pt x="192" y="1833"/>
                    <a:pt x="268" y="1833"/>
                  </a:cubicBezTo>
                  <a:cubicBezTo>
                    <a:pt x="509" y="1833"/>
                    <a:pt x="1007" y="1772"/>
                    <a:pt x="1235" y="1519"/>
                  </a:cubicBezTo>
                  <a:cubicBezTo>
                    <a:pt x="1435" y="1318"/>
                    <a:pt x="1702" y="651"/>
                    <a:pt x="1868" y="284"/>
                  </a:cubicBezTo>
                  <a:cubicBezTo>
                    <a:pt x="1930" y="80"/>
                    <a:pt x="1928" y="1"/>
                    <a:pt x="18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35"/>
            <p:cNvSpPr/>
            <p:nvPr/>
          </p:nvSpPr>
          <p:spPr>
            <a:xfrm>
              <a:off x="3790375" y="3384525"/>
              <a:ext cx="308575" cy="1645375"/>
            </a:xfrm>
            <a:custGeom>
              <a:avLst/>
              <a:gdLst/>
              <a:ahLst/>
              <a:cxnLst/>
              <a:rect l="l" t="t" r="r" b="b"/>
              <a:pathLst>
                <a:path w="12343" h="65815" fill="none" extrusionOk="0">
                  <a:moveTo>
                    <a:pt x="12343" y="1"/>
                  </a:moveTo>
                  <a:cubicBezTo>
                    <a:pt x="12343" y="1"/>
                    <a:pt x="1068" y="21850"/>
                    <a:pt x="1" y="65815"/>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35"/>
            <p:cNvSpPr/>
            <p:nvPr/>
          </p:nvSpPr>
          <p:spPr>
            <a:xfrm>
              <a:off x="3534350" y="3032625"/>
              <a:ext cx="353625" cy="1996450"/>
            </a:xfrm>
            <a:custGeom>
              <a:avLst/>
              <a:gdLst/>
              <a:ahLst/>
              <a:cxnLst/>
              <a:rect l="l" t="t" r="r" b="b"/>
              <a:pathLst>
                <a:path w="14145" h="79858" fill="none" extrusionOk="0">
                  <a:moveTo>
                    <a:pt x="10275" y="79857"/>
                  </a:moveTo>
                  <a:cubicBezTo>
                    <a:pt x="1" y="38661"/>
                    <a:pt x="14144" y="0"/>
                    <a:pt x="14144"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35"/>
            <p:cNvSpPr/>
            <p:nvPr/>
          </p:nvSpPr>
          <p:spPr>
            <a:xfrm>
              <a:off x="3791200" y="4011650"/>
              <a:ext cx="297750" cy="1017425"/>
            </a:xfrm>
            <a:custGeom>
              <a:avLst/>
              <a:gdLst/>
              <a:ahLst/>
              <a:cxnLst/>
              <a:rect l="l" t="t" r="r" b="b"/>
              <a:pathLst>
                <a:path w="11910" h="40697" fill="none" extrusionOk="0">
                  <a:moveTo>
                    <a:pt x="11909" y="0"/>
                  </a:moveTo>
                  <a:cubicBezTo>
                    <a:pt x="11909" y="0"/>
                    <a:pt x="8974" y="14211"/>
                    <a:pt x="1" y="4069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35"/>
            <p:cNvSpPr/>
            <p:nvPr/>
          </p:nvSpPr>
          <p:spPr>
            <a:xfrm>
              <a:off x="3415100" y="4094200"/>
              <a:ext cx="376125" cy="935700"/>
            </a:xfrm>
            <a:custGeom>
              <a:avLst/>
              <a:gdLst/>
              <a:ahLst/>
              <a:cxnLst/>
              <a:rect l="l" t="t" r="r" b="b"/>
              <a:pathLst>
                <a:path w="15045" h="37428" fill="none" extrusionOk="0">
                  <a:moveTo>
                    <a:pt x="1" y="1"/>
                  </a:moveTo>
                  <a:cubicBezTo>
                    <a:pt x="1" y="1"/>
                    <a:pt x="1902" y="20782"/>
                    <a:pt x="15045" y="3742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35"/>
            <p:cNvSpPr/>
            <p:nvPr/>
          </p:nvSpPr>
          <p:spPr>
            <a:xfrm>
              <a:off x="3579400" y="3682250"/>
              <a:ext cx="211000" cy="1346825"/>
            </a:xfrm>
            <a:custGeom>
              <a:avLst/>
              <a:gdLst/>
              <a:ahLst/>
              <a:cxnLst/>
              <a:rect l="l" t="t" r="r" b="b"/>
              <a:pathLst>
                <a:path w="8440" h="53873" fill="none" extrusionOk="0">
                  <a:moveTo>
                    <a:pt x="2469" y="0"/>
                  </a:moveTo>
                  <a:cubicBezTo>
                    <a:pt x="2469" y="0"/>
                    <a:pt x="0" y="32557"/>
                    <a:pt x="8440" y="53872"/>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35"/>
            <p:cNvSpPr/>
            <p:nvPr/>
          </p:nvSpPr>
          <p:spPr>
            <a:xfrm>
              <a:off x="3757850" y="4761350"/>
              <a:ext cx="267725" cy="275225"/>
            </a:xfrm>
            <a:custGeom>
              <a:avLst/>
              <a:gdLst/>
              <a:ahLst/>
              <a:cxnLst/>
              <a:rect l="l" t="t" r="r" b="b"/>
              <a:pathLst>
                <a:path w="10709" h="11009" extrusionOk="0">
                  <a:moveTo>
                    <a:pt x="10375" y="1"/>
                  </a:moveTo>
                  <a:lnTo>
                    <a:pt x="10375" y="1"/>
                  </a:lnTo>
                  <a:cubicBezTo>
                    <a:pt x="7740" y="568"/>
                    <a:pt x="3703" y="3003"/>
                    <a:pt x="1869" y="4904"/>
                  </a:cubicBezTo>
                  <a:cubicBezTo>
                    <a:pt x="1" y="6839"/>
                    <a:pt x="368" y="8373"/>
                    <a:pt x="801" y="11008"/>
                  </a:cubicBezTo>
                  <a:cubicBezTo>
                    <a:pt x="3570" y="10975"/>
                    <a:pt x="4871" y="10975"/>
                    <a:pt x="6705" y="8874"/>
                  </a:cubicBezTo>
                  <a:cubicBezTo>
                    <a:pt x="8507" y="6805"/>
                    <a:pt x="10708" y="2736"/>
                    <a:pt x="10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35"/>
            <p:cNvSpPr/>
            <p:nvPr/>
          </p:nvSpPr>
          <p:spPr>
            <a:xfrm>
              <a:off x="3792875" y="4821400"/>
              <a:ext cx="177650" cy="197650"/>
            </a:xfrm>
            <a:custGeom>
              <a:avLst/>
              <a:gdLst/>
              <a:ahLst/>
              <a:cxnLst/>
              <a:rect l="l" t="t" r="r" b="b"/>
              <a:pathLst>
                <a:path w="7106" h="7906" fill="none" extrusionOk="0">
                  <a:moveTo>
                    <a:pt x="7106" y="0"/>
                  </a:moveTo>
                  <a:cubicBezTo>
                    <a:pt x="6739" y="467"/>
                    <a:pt x="1" y="7906"/>
                    <a:pt x="1" y="790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35"/>
            <p:cNvSpPr/>
            <p:nvPr/>
          </p:nvSpPr>
          <p:spPr>
            <a:xfrm>
              <a:off x="3508500" y="4787200"/>
              <a:ext cx="277725" cy="253850"/>
            </a:xfrm>
            <a:custGeom>
              <a:avLst/>
              <a:gdLst/>
              <a:ahLst/>
              <a:cxnLst/>
              <a:rect l="l" t="t" r="r" b="b"/>
              <a:pathLst>
                <a:path w="11109" h="10154" extrusionOk="0">
                  <a:moveTo>
                    <a:pt x="101" y="1"/>
                  </a:moveTo>
                  <a:lnTo>
                    <a:pt x="101" y="1"/>
                  </a:lnTo>
                  <a:cubicBezTo>
                    <a:pt x="1" y="2769"/>
                    <a:pt x="2636" y="6539"/>
                    <a:pt x="4638" y="8473"/>
                  </a:cubicBezTo>
                  <a:cubicBezTo>
                    <a:pt x="6036" y="9802"/>
                    <a:pt x="7109" y="10153"/>
                    <a:pt x="8562" y="10153"/>
                  </a:cubicBezTo>
                  <a:cubicBezTo>
                    <a:pt x="9188" y="10153"/>
                    <a:pt x="9885" y="10088"/>
                    <a:pt x="10709" y="10008"/>
                  </a:cubicBezTo>
                  <a:cubicBezTo>
                    <a:pt x="10875" y="7339"/>
                    <a:pt x="11109" y="5771"/>
                    <a:pt x="9041" y="4037"/>
                  </a:cubicBezTo>
                  <a:cubicBezTo>
                    <a:pt x="7006" y="2302"/>
                    <a:pt x="2770" y="334"/>
                    <a:pt x="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35"/>
            <p:cNvSpPr/>
            <p:nvPr/>
          </p:nvSpPr>
          <p:spPr>
            <a:xfrm>
              <a:off x="3562725" y="4842250"/>
              <a:ext cx="196000" cy="178475"/>
            </a:xfrm>
            <a:custGeom>
              <a:avLst/>
              <a:gdLst/>
              <a:ahLst/>
              <a:cxnLst/>
              <a:rect l="l" t="t" r="r" b="b"/>
              <a:pathLst>
                <a:path w="7840" h="7139" fill="none" extrusionOk="0">
                  <a:moveTo>
                    <a:pt x="0" y="0"/>
                  </a:moveTo>
                  <a:cubicBezTo>
                    <a:pt x="434" y="434"/>
                    <a:pt x="7839" y="7139"/>
                    <a:pt x="7839" y="7139"/>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35"/>
            <p:cNvSpPr/>
            <p:nvPr/>
          </p:nvSpPr>
          <p:spPr>
            <a:xfrm>
              <a:off x="3480150" y="3518800"/>
              <a:ext cx="331925" cy="316475"/>
            </a:xfrm>
            <a:custGeom>
              <a:avLst/>
              <a:gdLst/>
              <a:ahLst/>
              <a:cxnLst/>
              <a:rect l="l" t="t" r="r" b="b"/>
              <a:pathLst>
                <a:path w="13277" h="12659" extrusionOk="0">
                  <a:moveTo>
                    <a:pt x="6088" y="0"/>
                  </a:moveTo>
                  <a:cubicBezTo>
                    <a:pt x="5661" y="0"/>
                    <a:pt x="5217" y="175"/>
                    <a:pt x="4904" y="467"/>
                  </a:cubicBezTo>
                  <a:cubicBezTo>
                    <a:pt x="4337" y="968"/>
                    <a:pt x="4137" y="1668"/>
                    <a:pt x="4137" y="2369"/>
                  </a:cubicBezTo>
                  <a:cubicBezTo>
                    <a:pt x="4115" y="2805"/>
                    <a:pt x="4193" y="3256"/>
                    <a:pt x="4297" y="3702"/>
                  </a:cubicBezTo>
                  <a:lnTo>
                    <a:pt x="4297" y="3702"/>
                  </a:lnTo>
                  <a:cubicBezTo>
                    <a:pt x="4247" y="3636"/>
                    <a:pt x="4183" y="3580"/>
                    <a:pt x="4104" y="3536"/>
                  </a:cubicBezTo>
                  <a:cubicBezTo>
                    <a:pt x="3770" y="3369"/>
                    <a:pt x="3403" y="3336"/>
                    <a:pt x="3003" y="3336"/>
                  </a:cubicBezTo>
                  <a:cubicBezTo>
                    <a:pt x="2803" y="3336"/>
                    <a:pt x="2594" y="3319"/>
                    <a:pt x="2386" y="3319"/>
                  </a:cubicBezTo>
                  <a:cubicBezTo>
                    <a:pt x="2177" y="3319"/>
                    <a:pt x="1969" y="3336"/>
                    <a:pt x="1769" y="3403"/>
                  </a:cubicBezTo>
                  <a:cubicBezTo>
                    <a:pt x="1335" y="3536"/>
                    <a:pt x="968" y="3836"/>
                    <a:pt x="901" y="4237"/>
                  </a:cubicBezTo>
                  <a:cubicBezTo>
                    <a:pt x="768" y="4737"/>
                    <a:pt x="1102" y="5237"/>
                    <a:pt x="1468" y="5638"/>
                  </a:cubicBezTo>
                  <a:cubicBezTo>
                    <a:pt x="2069" y="6238"/>
                    <a:pt x="2769" y="6672"/>
                    <a:pt x="3570" y="6972"/>
                  </a:cubicBezTo>
                  <a:cubicBezTo>
                    <a:pt x="2569" y="7039"/>
                    <a:pt x="1502" y="7372"/>
                    <a:pt x="835" y="8139"/>
                  </a:cubicBezTo>
                  <a:cubicBezTo>
                    <a:pt x="168" y="8873"/>
                    <a:pt x="1" y="10141"/>
                    <a:pt x="668" y="10875"/>
                  </a:cubicBezTo>
                  <a:cubicBezTo>
                    <a:pt x="1037" y="11264"/>
                    <a:pt x="1557" y="11439"/>
                    <a:pt x="2081" y="11439"/>
                  </a:cubicBezTo>
                  <a:cubicBezTo>
                    <a:pt x="2410" y="11439"/>
                    <a:pt x="2740" y="11370"/>
                    <a:pt x="3036" y="11242"/>
                  </a:cubicBezTo>
                  <a:cubicBezTo>
                    <a:pt x="3723" y="10955"/>
                    <a:pt x="4238" y="10399"/>
                    <a:pt x="4645" y="9804"/>
                  </a:cubicBezTo>
                  <a:lnTo>
                    <a:pt x="4645" y="9804"/>
                  </a:lnTo>
                  <a:cubicBezTo>
                    <a:pt x="4428" y="10216"/>
                    <a:pt x="4364" y="10695"/>
                    <a:pt x="4471" y="11175"/>
                  </a:cubicBezTo>
                  <a:cubicBezTo>
                    <a:pt x="4637" y="11742"/>
                    <a:pt x="5004" y="12242"/>
                    <a:pt x="5538" y="12509"/>
                  </a:cubicBezTo>
                  <a:cubicBezTo>
                    <a:pt x="5771" y="12606"/>
                    <a:pt x="6004" y="12658"/>
                    <a:pt x="6238" y="12658"/>
                  </a:cubicBezTo>
                  <a:cubicBezTo>
                    <a:pt x="6405" y="12658"/>
                    <a:pt x="6572" y="12632"/>
                    <a:pt x="6739" y="12576"/>
                  </a:cubicBezTo>
                  <a:cubicBezTo>
                    <a:pt x="7306" y="12376"/>
                    <a:pt x="7673" y="11675"/>
                    <a:pt x="7673" y="11042"/>
                  </a:cubicBezTo>
                  <a:cubicBezTo>
                    <a:pt x="7740" y="10408"/>
                    <a:pt x="7573" y="9874"/>
                    <a:pt x="7306" y="9307"/>
                  </a:cubicBezTo>
                  <a:lnTo>
                    <a:pt x="7306" y="9307"/>
                  </a:lnTo>
                  <a:cubicBezTo>
                    <a:pt x="8107" y="10041"/>
                    <a:pt x="9107" y="10508"/>
                    <a:pt x="10175" y="10641"/>
                  </a:cubicBezTo>
                  <a:cubicBezTo>
                    <a:pt x="10275" y="10648"/>
                    <a:pt x="10375" y="10652"/>
                    <a:pt x="10474" y="10652"/>
                  </a:cubicBezTo>
                  <a:cubicBezTo>
                    <a:pt x="10873" y="10652"/>
                    <a:pt x="11262" y="10588"/>
                    <a:pt x="11609" y="10374"/>
                  </a:cubicBezTo>
                  <a:cubicBezTo>
                    <a:pt x="12176" y="10007"/>
                    <a:pt x="12443" y="9207"/>
                    <a:pt x="12243" y="8540"/>
                  </a:cubicBezTo>
                  <a:cubicBezTo>
                    <a:pt x="12009" y="7873"/>
                    <a:pt x="11476" y="7339"/>
                    <a:pt x="10842" y="7039"/>
                  </a:cubicBezTo>
                  <a:cubicBezTo>
                    <a:pt x="10241" y="6738"/>
                    <a:pt x="9608" y="6738"/>
                    <a:pt x="8907" y="6738"/>
                  </a:cubicBezTo>
                  <a:cubicBezTo>
                    <a:pt x="9641" y="6738"/>
                    <a:pt x="10442" y="6738"/>
                    <a:pt x="11175" y="6538"/>
                  </a:cubicBezTo>
                  <a:cubicBezTo>
                    <a:pt x="11943" y="6338"/>
                    <a:pt x="12643" y="5871"/>
                    <a:pt x="12977" y="5171"/>
                  </a:cubicBezTo>
                  <a:cubicBezTo>
                    <a:pt x="13277" y="4437"/>
                    <a:pt x="13110" y="3536"/>
                    <a:pt x="12443" y="3136"/>
                  </a:cubicBezTo>
                  <a:cubicBezTo>
                    <a:pt x="12199" y="2978"/>
                    <a:pt x="11929" y="2917"/>
                    <a:pt x="11647" y="2917"/>
                  </a:cubicBezTo>
                  <a:cubicBezTo>
                    <a:pt x="11156" y="2917"/>
                    <a:pt x="10628" y="3100"/>
                    <a:pt x="10141" y="3269"/>
                  </a:cubicBezTo>
                  <a:cubicBezTo>
                    <a:pt x="9174" y="3670"/>
                    <a:pt x="8107" y="4103"/>
                    <a:pt x="7239" y="4604"/>
                  </a:cubicBezTo>
                  <a:cubicBezTo>
                    <a:pt x="7740" y="3603"/>
                    <a:pt x="7840" y="2402"/>
                    <a:pt x="7506" y="1335"/>
                  </a:cubicBezTo>
                  <a:cubicBezTo>
                    <a:pt x="7406" y="868"/>
                    <a:pt x="7173" y="467"/>
                    <a:pt x="6806" y="200"/>
                  </a:cubicBezTo>
                  <a:cubicBezTo>
                    <a:pt x="6593" y="63"/>
                    <a:pt x="6344" y="0"/>
                    <a:pt x="60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35"/>
            <p:cNvSpPr/>
            <p:nvPr/>
          </p:nvSpPr>
          <p:spPr>
            <a:xfrm>
              <a:off x="3365900" y="3427325"/>
              <a:ext cx="545425" cy="511425"/>
            </a:xfrm>
            <a:custGeom>
              <a:avLst/>
              <a:gdLst/>
              <a:ahLst/>
              <a:cxnLst/>
              <a:rect l="l" t="t" r="r" b="b"/>
              <a:pathLst>
                <a:path w="21817" h="20457" extrusionOk="0">
                  <a:moveTo>
                    <a:pt x="3821" y="0"/>
                  </a:moveTo>
                  <a:cubicBezTo>
                    <a:pt x="3114" y="0"/>
                    <a:pt x="2811" y="701"/>
                    <a:pt x="3337" y="1858"/>
                  </a:cubicBezTo>
                  <a:cubicBezTo>
                    <a:pt x="4571" y="4560"/>
                    <a:pt x="6472" y="7128"/>
                    <a:pt x="8507" y="9063"/>
                  </a:cubicBezTo>
                  <a:cubicBezTo>
                    <a:pt x="8373" y="9197"/>
                    <a:pt x="8240" y="9297"/>
                    <a:pt x="8173" y="9397"/>
                  </a:cubicBezTo>
                  <a:cubicBezTo>
                    <a:pt x="7027" y="9071"/>
                    <a:pt x="5844" y="8836"/>
                    <a:pt x="4727" y="8836"/>
                  </a:cubicBezTo>
                  <a:cubicBezTo>
                    <a:pt x="3212" y="8836"/>
                    <a:pt x="1819" y="9269"/>
                    <a:pt x="801" y="10498"/>
                  </a:cubicBezTo>
                  <a:cubicBezTo>
                    <a:pt x="1" y="11398"/>
                    <a:pt x="334" y="12666"/>
                    <a:pt x="1635" y="12866"/>
                  </a:cubicBezTo>
                  <a:cubicBezTo>
                    <a:pt x="2303" y="12984"/>
                    <a:pt x="2982" y="13040"/>
                    <a:pt x="3659" y="13040"/>
                  </a:cubicBezTo>
                  <a:cubicBezTo>
                    <a:pt x="5080" y="13040"/>
                    <a:pt x="6496" y="12795"/>
                    <a:pt x="7806" y="12366"/>
                  </a:cubicBezTo>
                  <a:cubicBezTo>
                    <a:pt x="7873" y="12499"/>
                    <a:pt x="7973" y="12566"/>
                    <a:pt x="8073" y="12666"/>
                  </a:cubicBezTo>
                  <a:cubicBezTo>
                    <a:pt x="6906" y="14200"/>
                    <a:pt x="6072" y="16202"/>
                    <a:pt x="6472" y="18870"/>
                  </a:cubicBezTo>
                  <a:cubicBezTo>
                    <a:pt x="6610" y="19814"/>
                    <a:pt x="7034" y="20456"/>
                    <a:pt x="7482" y="20456"/>
                  </a:cubicBezTo>
                  <a:cubicBezTo>
                    <a:pt x="7682" y="20456"/>
                    <a:pt x="7887" y="20327"/>
                    <a:pt x="8073" y="20038"/>
                  </a:cubicBezTo>
                  <a:cubicBezTo>
                    <a:pt x="9307" y="18303"/>
                    <a:pt x="10075" y="15835"/>
                    <a:pt x="10475" y="13233"/>
                  </a:cubicBezTo>
                  <a:cubicBezTo>
                    <a:pt x="10542" y="13233"/>
                    <a:pt x="10675" y="13199"/>
                    <a:pt x="10742" y="13199"/>
                  </a:cubicBezTo>
                  <a:cubicBezTo>
                    <a:pt x="10842" y="13199"/>
                    <a:pt x="10875" y="13166"/>
                    <a:pt x="10975" y="13166"/>
                  </a:cubicBezTo>
                  <a:cubicBezTo>
                    <a:pt x="11843" y="15835"/>
                    <a:pt x="13344" y="18303"/>
                    <a:pt x="15412" y="19904"/>
                  </a:cubicBezTo>
                  <a:cubicBezTo>
                    <a:pt x="15713" y="20133"/>
                    <a:pt x="16013" y="20236"/>
                    <a:pt x="16291" y="20236"/>
                  </a:cubicBezTo>
                  <a:cubicBezTo>
                    <a:pt x="17027" y="20236"/>
                    <a:pt x="17617" y="19511"/>
                    <a:pt x="17713" y="18470"/>
                  </a:cubicBezTo>
                  <a:cubicBezTo>
                    <a:pt x="17980" y="15134"/>
                    <a:pt x="15812" y="13033"/>
                    <a:pt x="13310" y="11565"/>
                  </a:cubicBezTo>
                  <a:cubicBezTo>
                    <a:pt x="13377" y="11498"/>
                    <a:pt x="13410" y="11365"/>
                    <a:pt x="13510" y="11298"/>
                  </a:cubicBezTo>
                  <a:cubicBezTo>
                    <a:pt x="14431" y="11405"/>
                    <a:pt x="15373" y="11464"/>
                    <a:pt x="16315" y="11464"/>
                  </a:cubicBezTo>
                  <a:cubicBezTo>
                    <a:pt x="17728" y="11464"/>
                    <a:pt x="19141" y="11331"/>
                    <a:pt x="20482" y="11031"/>
                  </a:cubicBezTo>
                  <a:cubicBezTo>
                    <a:pt x="21816" y="10831"/>
                    <a:pt x="21816" y="9997"/>
                    <a:pt x="20816" y="9463"/>
                  </a:cubicBezTo>
                  <a:cubicBezTo>
                    <a:pt x="19833" y="8942"/>
                    <a:pt x="18745" y="8738"/>
                    <a:pt x="17629" y="8738"/>
                  </a:cubicBezTo>
                  <a:cubicBezTo>
                    <a:pt x="16319" y="8738"/>
                    <a:pt x="14971" y="9019"/>
                    <a:pt x="13711" y="9397"/>
                  </a:cubicBezTo>
                  <a:cubicBezTo>
                    <a:pt x="13644" y="9230"/>
                    <a:pt x="13544" y="9130"/>
                    <a:pt x="13410" y="8930"/>
                  </a:cubicBezTo>
                  <a:cubicBezTo>
                    <a:pt x="15412" y="7228"/>
                    <a:pt x="17146" y="5027"/>
                    <a:pt x="18147" y="2525"/>
                  </a:cubicBezTo>
                  <a:cubicBezTo>
                    <a:pt x="18636" y="1317"/>
                    <a:pt x="17984" y="456"/>
                    <a:pt x="16939" y="456"/>
                  </a:cubicBezTo>
                  <a:cubicBezTo>
                    <a:pt x="16773" y="456"/>
                    <a:pt x="16596" y="478"/>
                    <a:pt x="16413" y="524"/>
                  </a:cubicBezTo>
                  <a:cubicBezTo>
                    <a:pt x="13144" y="1358"/>
                    <a:pt x="11642" y="4760"/>
                    <a:pt x="10742" y="8096"/>
                  </a:cubicBezTo>
                  <a:cubicBezTo>
                    <a:pt x="10675" y="8096"/>
                    <a:pt x="10542" y="8162"/>
                    <a:pt x="10475" y="8162"/>
                  </a:cubicBezTo>
                  <a:cubicBezTo>
                    <a:pt x="10342" y="8196"/>
                    <a:pt x="10241" y="8196"/>
                    <a:pt x="10141" y="8229"/>
                  </a:cubicBezTo>
                  <a:cubicBezTo>
                    <a:pt x="8974" y="4893"/>
                    <a:pt x="7239" y="1391"/>
                    <a:pt x="4471" y="157"/>
                  </a:cubicBezTo>
                  <a:cubicBezTo>
                    <a:pt x="4230" y="51"/>
                    <a:pt x="4011" y="0"/>
                    <a:pt x="3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35"/>
            <p:cNvSpPr/>
            <p:nvPr/>
          </p:nvSpPr>
          <p:spPr>
            <a:xfrm>
              <a:off x="3586075" y="3659350"/>
              <a:ext cx="91750" cy="73275"/>
            </a:xfrm>
            <a:custGeom>
              <a:avLst/>
              <a:gdLst/>
              <a:ahLst/>
              <a:cxnLst/>
              <a:rect l="l" t="t" r="r" b="b"/>
              <a:pathLst>
                <a:path w="3670" h="2931" extrusionOk="0">
                  <a:moveTo>
                    <a:pt x="2209" y="0"/>
                  </a:moveTo>
                  <a:cubicBezTo>
                    <a:pt x="2058" y="0"/>
                    <a:pt x="1898" y="16"/>
                    <a:pt x="1735" y="49"/>
                  </a:cubicBezTo>
                  <a:cubicBezTo>
                    <a:pt x="734" y="249"/>
                    <a:pt x="0" y="1050"/>
                    <a:pt x="33" y="1850"/>
                  </a:cubicBezTo>
                  <a:cubicBezTo>
                    <a:pt x="62" y="2497"/>
                    <a:pt x="659" y="2931"/>
                    <a:pt x="1446" y="2931"/>
                  </a:cubicBezTo>
                  <a:cubicBezTo>
                    <a:pt x="1592" y="2931"/>
                    <a:pt x="1745" y="2916"/>
                    <a:pt x="1901" y="2884"/>
                  </a:cubicBezTo>
                  <a:cubicBezTo>
                    <a:pt x="2902" y="2684"/>
                    <a:pt x="3669" y="1884"/>
                    <a:pt x="3603" y="1083"/>
                  </a:cubicBezTo>
                  <a:cubicBezTo>
                    <a:pt x="3575" y="413"/>
                    <a:pt x="2987" y="0"/>
                    <a:pt x="2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35"/>
            <p:cNvSpPr/>
            <p:nvPr/>
          </p:nvSpPr>
          <p:spPr>
            <a:xfrm>
              <a:off x="3952150" y="3200075"/>
              <a:ext cx="302750" cy="348775"/>
            </a:xfrm>
            <a:custGeom>
              <a:avLst/>
              <a:gdLst/>
              <a:ahLst/>
              <a:cxnLst/>
              <a:rect l="l" t="t" r="r" b="b"/>
              <a:pathLst>
                <a:path w="12110" h="13951" extrusionOk="0">
                  <a:moveTo>
                    <a:pt x="7459" y="0"/>
                  </a:moveTo>
                  <a:cubicBezTo>
                    <a:pt x="7318" y="0"/>
                    <a:pt x="7177" y="23"/>
                    <a:pt x="7039" y="74"/>
                  </a:cubicBezTo>
                  <a:cubicBezTo>
                    <a:pt x="6272" y="307"/>
                    <a:pt x="5905" y="1141"/>
                    <a:pt x="5638" y="1908"/>
                  </a:cubicBezTo>
                  <a:cubicBezTo>
                    <a:pt x="5371" y="2842"/>
                    <a:pt x="5038" y="4010"/>
                    <a:pt x="4804" y="4977"/>
                  </a:cubicBezTo>
                  <a:cubicBezTo>
                    <a:pt x="4337" y="3943"/>
                    <a:pt x="3503" y="3109"/>
                    <a:pt x="2469" y="2642"/>
                  </a:cubicBezTo>
                  <a:cubicBezTo>
                    <a:pt x="2183" y="2523"/>
                    <a:pt x="1846" y="2421"/>
                    <a:pt x="1519" y="2421"/>
                  </a:cubicBezTo>
                  <a:cubicBezTo>
                    <a:pt x="1388" y="2421"/>
                    <a:pt x="1259" y="2437"/>
                    <a:pt x="1135" y="2475"/>
                  </a:cubicBezTo>
                  <a:cubicBezTo>
                    <a:pt x="435" y="2675"/>
                    <a:pt x="1" y="3409"/>
                    <a:pt x="68" y="4110"/>
                  </a:cubicBezTo>
                  <a:cubicBezTo>
                    <a:pt x="101" y="4810"/>
                    <a:pt x="468" y="5444"/>
                    <a:pt x="1002" y="5911"/>
                  </a:cubicBezTo>
                  <a:cubicBezTo>
                    <a:pt x="1369" y="6192"/>
                    <a:pt x="1764" y="6444"/>
                    <a:pt x="2159" y="6660"/>
                  </a:cubicBezTo>
                  <a:lnTo>
                    <a:pt x="2159" y="6660"/>
                  </a:lnTo>
                  <a:cubicBezTo>
                    <a:pt x="2099" y="6648"/>
                    <a:pt x="2040" y="6641"/>
                    <a:pt x="1981" y="6641"/>
                  </a:cubicBezTo>
                  <a:cubicBezTo>
                    <a:pt x="1954" y="6641"/>
                    <a:pt x="1928" y="6642"/>
                    <a:pt x="1902" y="6645"/>
                  </a:cubicBezTo>
                  <a:cubicBezTo>
                    <a:pt x="1569" y="6812"/>
                    <a:pt x="1302" y="7112"/>
                    <a:pt x="1068" y="7345"/>
                  </a:cubicBezTo>
                  <a:cubicBezTo>
                    <a:pt x="768" y="7646"/>
                    <a:pt x="468" y="7979"/>
                    <a:pt x="301" y="8346"/>
                  </a:cubicBezTo>
                  <a:cubicBezTo>
                    <a:pt x="201" y="8746"/>
                    <a:pt x="134" y="9180"/>
                    <a:pt x="401" y="9514"/>
                  </a:cubicBezTo>
                  <a:cubicBezTo>
                    <a:pt x="659" y="9886"/>
                    <a:pt x="1139" y="9988"/>
                    <a:pt x="1587" y="9988"/>
                  </a:cubicBezTo>
                  <a:cubicBezTo>
                    <a:pt x="1660" y="9988"/>
                    <a:pt x="1732" y="9985"/>
                    <a:pt x="1802" y="9981"/>
                  </a:cubicBezTo>
                  <a:cubicBezTo>
                    <a:pt x="2636" y="9914"/>
                    <a:pt x="3470" y="9647"/>
                    <a:pt x="4204" y="9247"/>
                  </a:cubicBezTo>
                  <a:lnTo>
                    <a:pt x="4204" y="9247"/>
                  </a:lnTo>
                  <a:cubicBezTo>
                    <a:pt x="3603" y="10014"/>
                    <a:pt x="3203" y="11015"/>
                    <a:pt x="3303" y="12015"/>
                  </a:cubicBezTo>
                  <a:cubicBezTo>
                    <a:pt x="3434" y="12999"/>
                    <a:pt x="4275" y="13951"/>
                    <a:pt x="5254" y="13951"/>
                  </a:cubicBezTo>
                  <a:cubicBezTo>
                    <a:pt x="5271" y="13951"/>
                    <a:pt x="5288" y="13951"/>
                    <a:pt x="5305" y="13950"/>
                  </a:cubicBezTo>
                  <a:cubicBezTo>
                    <a:pt x="6139" y="13950"/>
                    <a:pt x="6872" y="13250"/>
                    <a:pt x="7106" y="12416"/>
                  </a:cubicBezTo>
                  <a:cubicBezTo>
                    <a:pt x="7343" y="11706"/>
                    <a:pt x="7238" y="10891"/>
                    <a:pt x="7026" y="10181"/>
                  </a:cubicBezTo>
                  <a:lnTo>
                    <a:pt x="7026" y="10181"/>
                  </a:lnTo>
                  <a:cubicBezTo>
                    <a:pt x="7200" y="10619"/>
                    <a:pt x="7529" y="11026"/>
                    <a:pt x="7973" y="11248"/>
                  </a:cubicBezTo>
                  <a:cubicBezTo>
                    <a:pt x="8277" y="11373"/>
                    <a:pt x="8590" y="11441"/>
                    <a:pt x="8903" y="11441"/>
                  </a:cubicBezTo>
                  <a:cubicBezTo>
                    <a:pt x="9174" y="11441"/>
                    <a:pt x="9444" y="11390"/>
                    <a:pt x="9708" y="11282"/>
                  </a:cubicBezTo>
                  <a:cubicBezTo>
                    <a:pt x="10075" y="11148"/>
                    <a:pt x="10408" y="10848"/>
                    <a:pt x="10542" y="10481"/>
                  </a:cubicBezTo>
                  <a:cubicBezTo>
                    <a:pt x="10775" y="9847"/>
                    <a:pt x="10442" y="9147"/>
                    <a:pt x="9975" y="8746"/>
                  </a:cubicBezTo>
                  <a:cubicBezTo>
                    <a:pt x="9541" y="8313"/>
                    <a:pt x="9041" y="8113"/>
                    <a:pt x="8407" y="7912"/>
                  </a:cubicBezTo>
                  <a:cubicBezTo>
                    <a:pt x="9441" y="7812"/>
                    <a:pt x="10475" y="7345"/>
                    <a:pt x="11276" y="6612"/>
                  </a:cubicBezTo>
                  <a:cubicBezTo>
                    <a:pt x="11643" y="6278"/>
                    <a:pt x="11943" y="5911"/>
                    <a:pt x="12043" y="5411"/>
                  </a:cubicBezTo>
                  <a:cubicBezTo>
                    <a:pt x="12110" y="4744"/>
                    <a:pt x="11643" y="4010"/>
                    <a:pt x="11042" y="3743"/>
                  </a:cubicBezTo>
                  <a:cubicBezTo>
                    <a:pt x="10760" y="3609"/>
                    <a:pt x="10451" y="3548"/>
                    <a:pt x="10143" y="3548"/>
                  </a:cubicBezTo>
                  <a:cubicBezTo>
                    <a:pt x="9758" y="3548"/>
                    <a:pt x="9374" y="3643"/>
                    <a:pt x="9041" y="3810"/>
                  </a:cubicBezTo>
                  <a:cubicBezTo>
                    <a:pt x="8618" y="3988"/>
                    <a:pt x="8284" y="4270"/>
                    <a:pt x="7979" y="4597"/>
                  </a:cubicBezTo>
                  <a:lnTo>
                    <a:pt x="7979" y="4597"/>
                  </a:lnTo>
                  <a:cubicBezTo>
                    <a:pt x="8322" y="4179"/>
                    <a:pt x="8639" y="3736"/>
                    <a:pt x="8874" y="3242"/>
                  </a:cubicBezTo>
                  <a:cubicBezTo>
                    <a:pt x="9141" y="2542"/>
                    <a:pt x="9274" y="1708"/>
                    <a:pt x="8941" y="974"/>
                  </a:cubicBezTo>
                  <a:cubicBezTo>
                    <a:pt x="8670" y="432"/>
                    <a:pt x="8069" y="0"/>
                    <a:pt x="74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35"/>
            <p:cNvSpPr/>
            <p:nvPr/>
          </p:nvSpPr>
          <p:spPr>
            <a:xfrm>
              <a:off x="3769525" y="3087425"/>
              <a:ext cx="617975" cy="523525"/>
            </a:xfrm>
            <a:custGeom>
              <a:avLst/>
              <a:gdLst/>
              <a:ahLst/>
              <a:cxnLst/>
              <a:rect l="l" t="t" r="r" b="b"/>
              <a:pathLst>
                <a:path w="24719" h="20941" extrusionOk="0">
                  <a:moveTo>
                    <a:pt x="10525" y="1"/>
                  </a:moveTo>
                  <a:cubicBezTo>
                    <a:pt x="10024" y="1"/>
                    <a:pt x="9532" y="344"/>
                    <a:pt x="9207" y="977"/>
                  </a:cubicBezTo>
                  <a:cubicBezTo>
                    <a:pt x="7706" y="4046"/>
                    <a:pt x="9341" y="7415"/>
                    <a:pt x="11275" y="10217"/>
                  </a:cubicBezTo>
                  <a:cubicBezTo>
                    <a:pt x="11242" y="10284"/>
                    <a:pt x="11209" y="10384"/>
                    <a:pt x="11109" y="10450"/>
                  </a:cubicBezTo>
                  <a:cubicBezTo>
                    <a:pt x="11075" y="10550"/>
                    <a:pt x="11042" y="10651"/>
                    <a:pt x="10942" y="10751"/>
                  </a:cubicBezTo>
                  <a:cubicBezTo>
                    <a:pt x="8770" y="9908"/>
                    <a:pt x="6362" y="9184"/>
                    <a:pt x="4179" y="9184"/>
                  </a:cubicBezTo>
                  <a:cubicBezTo>
                    <a:pt x="3076" y="9184"/>
                    <a:pt x="2031" y="9369"/>
                    <a:pt x="1101" y="9817"/>
                  </a:cubicBezTo>
                  <a:cubicBezTo>
                    <a:pt x="1" y="10384"/>
                    <a:pt x="167" y="11384"/>
                    <a:pt x="1702" y="11785"/>
                  </a:cubicBezTo>
                  <a:cubicBezTo>
                    <a:pt x="3835" y="12380"/>
                    <a:pt x="6115" y="12643"/>
                    <a:pt x="8309" y="12643"/>
                  </a:cubicBezTo>
                  <a:cubicBezTo>
                    <a:pt x="9067" y="12643"/>
                    <a:pt x="9814" y="12612"/>
                    <a:pt x="10542" y="12552"/>
                  </a:cubicBezTo>
                  <a:cubicBezTo>
                    <a:pt x="10542" y="12719"/>
                    <a:pt x="10542" y="12885"/>
                    <a:pt x="10575" y="13052"/>
                  </a:cubicBezTo>
                  <a:cubicBezTo>
                    <a:pt x="8207" y="14587"/>
                    <a:pt x="6172" y="16621"/>
                    <a:pt x="6605" y="19390"/>
                  </a:cubicBezTo>
                  <a:cubicBezTo>
                    <a:pt x="6761" y="20191"/>
                    <a:pt x="7302" y="20695"/>
                    <a:pt x="7962" y="20695"/>
                  </a:cubicBezTo>
                  <a:cubicBezTo>
                    <a:pt x="8292" y="20695"/>
                    <a:pt x="8651" y="20569"/>
                    <a:pt x="9007" y="20291"/>
                  </a:cubicBezTo>
                  <a:cubicBezTo>
                    <a:pt x="10608" y="18923"/>
                    <a:pt x="11842" y="17155"/>
                    <a:pt x="12610" y="15254"/>
                  </a:cubicBezTo>
                  <a:cubicBezTo>
                    <a:pt x="12743" y="15254"/>
                    <a:pt x="12877" y="15254"/>
                    <a:pt x="13043" y="15187"/>
                  </a:cubicBezTo>
                  <a:cubicBezTo>
                    <a:pt x="13444" y="17088"/>
                    <a:pt x="14444" y="19023"/>
                    <a:pt x="16713" y="20458"/>
                  </a:cubicBezTo>
                  <a:cubicBezTo>
                    <a:pt x="17199" y="20777"/>
                    <a:pt x="17662" y="20940"/>
                    <a:pt x="18015" y="20940"/>
                  </a:cubicBezTo>
                  <a:cubicBezTo>
                    <a:pt x="18510" y="20940"/>
                    <a:pt x="18789" y="20619"/>
                    <a:pt x="18614" y="19957"/>
                  </a:cubicBezTo>
                  <a:cubicBezTo>
                    <a:pt x="18080" y="17922"/>
                    <a:pt x="16746" y="15721"/>
                    <a:pt x="15011" y="13753"/>
                  </a:cubicBezTo>
                  <a:cubicBezTo>
                    <a:pt x="15045" y="13653"/>
                    <a:pt x="15111" y="13586"/>
                    <a:pt x="15178" y="13486"/>
                  </a:cubicBezTo>
                  <a:cubicBezTo>
                    <a:pt x="15212" y="13453"/>
                    <a:pt x="15212" y="13352"/>
                    <a:pt x="15245" y="13319"/>
                  </a:cubicBezTo>
                  <a:cubicBezTo>
                    <a:pt x="17100" y="14104"/>
                    <a:pt x="19091" y="14533"/>
                    <a:pt x="21012" y="14533"/>
                  </a:cubicBezTo>
                  <a:cubicBezTo>
                    <a:pt x="21785" y="14533"/>
                    <a:pt x="22547" y="14463"/>
                    <a:pt x="23284" y="14320"/>
                  </a:cubicBezTo>
                  <a:cubicBezTo>
                    <a:pt x="24618" y="14053"/>
                    <a:pt x="24718" y="12652"/>
                    <a:pt x="23684" y="11618"/>
                  </a:cubicBezTo>
                  <a:cubicBezTo>
                    <a:pt x="22330" y="10282"/>
                    <a:pt x="20785" y="9806"/>
                    <a:pt x="19210" y="9806"/>
                  </a:cubicBezTo>
                  <a:cubicBezTo>
                    <a:pt x="17992" y="9806"/>
                    <a:pt x="16757" y="10091"/>
                    <a:pt x="15578" y="10484"/>
                  </a:cubicBezTo>
                  <a:cubicBezTo>
                    <a:pt x="15545" y="10384"/>
                    <a:pt x="15512" y="10250"/>
                    <a:pt x="15445" y="10150"/>
                  </a:cubicBezTo>
                  <a:cubicBezTo>
                    <a:pt x="17213" y="8616"/>
                    <a:pt x="18747" y="6681"/>
                    <a:pt x="19781" y="4646"/>
                  </a:cubicBezTo>
                  <a:cubicBezTo>
                    <a:pt x="20298" y="3819"/>
                    <a:pt x="20054" y="3312"/>
                    <a:pt x="19422" y="3312"/>
                  </a:cubicBezTo>
                  <a:cubicBezTo>
                    <a:pt x="19238" y="3312"/>
                    <a:pt x="19021" y="3355"/>
                    <a:pt x="18781" y="3445"/>
                  </a:cubicBezTo>
                  <a:cubicBezTo>
                    <a:pt x="16546" y="4379"/>
                    <a:pt x="15111" y="6581"/>
                    <a:pt x="14144" y="8816"/>
                  </a:cubicBezTo>
                  <a:cubicBezTo>
                    <a:pt x="14011" y="8783"/>
                    <a:pt x="13811" y="8749"/>
                    <a:pt x="13677" y="8749"/>
                  </a:cubicBezTo>
                  <a:cubicBezTo>
                    <a:pt x="13677" y="6114"/>
                    <a:pt x="13077" y="3379"/>
                    <a:pt x="11842" y="977"/>
                  </a:cubicBezTo>
                  <a:cubicBezTo>
                    <a:pt x="11485" y="311"/>
                    <a:pt x="11001" y="1"/>
                    <a:pt x="10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35"/>
            <p:cNvSpPr/>
            <p:nvPr/>
          </p:nvSpPr>
          <p:spPr>
            <a:xfrm>
              <a:off x="4058900" y="3342550"/>
              <a:ext cx="81750" cy="90650"/>
            </a:xfrm>
            <a:custGeom>
              <a:avLst/>
              <a:gdLst/>
              <a:ahLst/>
              <a:cxnLst/>
              <a:rect l="l" t="t" r="r" b="b"/>
              <a:pathLst>
                <a:path w="3270" h="3626" extrusionOk="0">
                  <a:moveTo>
                    <a:pt x="1863" y="1"/>
                  </a:moveTo>
                  <a:cubicBezTo>
                    <a:pt x="1356" y="1"/>
                    <a:pt x="824" y="345"/>
                    <a:pt x="501" y="946"/>
                  </a:cubicBezTo>
                  <a:cubicBezTo>
                    <a:pt x="1" y="1847"/>
                    <a:pt x="134" y="2947"/>
                    <a:pt x="768" y="3414"/>
                  </a:cubicBezTo>
                  <a:cubicBezTo>
                    <a:pt x="952" y="3558"/>
                    <a:pt x="1165" y="3626"/>
                    <a:pt x="1386" y="3626"/>
                  </a:cubicBezTo>
                  <a:cubicBezTo>
                    <a:pt x="1884" y="3626"/>
                    <a:pt x="2423" y="3281"/>
                    <a:pt x="2769" y="2680"/>
                  </a:cubicBezTo>
                  <a:cubicBezTo>
                    <a:pt x="3270" y="1780"/>
                    <a:pt x="3136" y="679"/>
                    <a:pt x="2502" y="212"/>
                  </a:cubicBezTo>
                  <a:cubicBezTo>
                    <a:pt x="2308" y="68"/>
                    <a:pt x="2088" y="1"/>
                    <a:pt x="18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35"/>
            <p:cNvSpPr/>
            <p:nvPr/>
          </p:nvSpPr>
          <p:spPr>
            <a:xfrm>
              <a:off x="3316700" y="3983950"/>
              <a:ext cx="207675" cy="209300"/>
            </a:xfrm>
            <a:custGeom>
              <a:avLst/>
              <a:gdLst/>
              <a:ahLst/>
              <a:cxnLst/>
              <a:rect l="l" t="t" r="r" b="b"/>
              <a:pathLst>
                <a:path w="8307" h="8372" extrusionOk="0">
                  <a:moveTo>
                    <a:pt x="3032" y="1"/>
                  </a:moveTo>
                  <a:cubicBezTo>
                    <a:pt x="2696" y="1"/>
                    <a:pt x="2360" y="200"/>
                    <a:pt x="2136" y="475"/>
                  </a:cubicBezTo>
                  <a:cubicBezTo>
                    <a:pt x="1835" y="875"/>
                    <a:pt x="1802" y="1409"/>
                    <a:pt x="1869" y="1876"/>
                  </a:cubicBezTo>
                  <a:cubicBezTo>
                    <a:pt x="1938" y="2176"/>
                    <a:pt x="2056" y="2493"/>
                    <a:pt x="2188" y="2804"/>
                  </a:cubicBezTo>
                  <a:lnTo>
                    <a:pt x="2188" y="2804"/>
                  </a:lnTo>
                  <a:cubicBezTo>
                    <a:pt x="2138" y="2736"/>
                    <a:pt x="2077" y="2680"/>
                    <a:pt x="2002" y="2643"/>
                  </a:cubicBezTo>
                  <a:cubicBezTo>
                    <a:pt x="1889" y="2615"/>
                    <a:pt x="1783" y="2604"/>
                    <a:pt x="1677" y="2604"/>
                  </a:cubicBezTo>
                  <a:cubicBezTo>
                    <a:pt x="1532" y="2604"/>
                    <a:pt x="1389" y="2624"/>
                    <a:pt x="1235" y="2643"/>
                  </a:cubicBezTo>
                  <a:cubicBezTo>
                    <a:pt x="1001" y="2710"/>
                    <a:pt x="701" y="2743"/>
                    <a:pt x="468" y="2876"/>
                  </a:cubicBezTo>
                  <a:cubicBezTo>
                    <a:pt x="201" y="2976"/>
                    <a:pt x="1" y="3243"/>
                    <a:pt x="1" y="3543"/>
                  </a:cubicBezTo>
                  <a:cubicBezTo>
                    <a:pt x="1" y="3877"/>
                    <a:pt x="301" y="4144"/>
                    <a:pt x="568" y="4377"/>
                  </a:cubicBezTo>
                  <a:cubicBezTo>
                    <a:pt x="1035" y="4644"/>
                    <a:pt x="1635" y="4878"/>
                    <a:pt x="2169" y="4944"/>
                  </a:cubicBezTo>
                  <a:cubicBezTo>
                    <a:pt x="1502" y="5111"/>
                    <a:pt x="835" y="5478"/>
                    <a:pt x="501" y="6079"/>
                  </a:cubicBezTo>
                  <a:cubicBezTo>
                    <a:pt x="134" y="6646"/>
                    <a:pt x="201" y="7480"/>
                    <a:pt x="735" y="7913"/>
                  </a:cubicBezTo>
                  <a:cubicBezTo>
                    <a:pt x="934" y="8056"/>
                    <a:pt x="1176" y="8119"/>
                    <a:pt x="1424" y="8119"/>
                  </a:cubicBezTo>
                  <a:cubicBezTo>
                    <a:pt x="1757" y="8119"/>
                    <a:pt x="2101" y="8004"/>
                    <a:pt x="2369" y="7813"/>
                  </a:cubicBezTo>
                  <a:cubicBezTo>
                    <a:pt x="2796" y="7508"/>
                    <a:pt x="3084" y="7035"/>
                    <a:pt x="3283" y="6548"/>
                  </a:cubicBezTo>
                  <a:lnTo>
                    <a:pt x="3283" y="6548"/>
                  </a:lnTo>
                  <a:cubicBezTo>
                    <a:pt x="3172" y="6883"/>
                    <a:pt x="3190" y="7257"/>
                    <a:pt x="3336" y="7580"/>
                  </a:cubicBezTo>
                  <a:cubicBezTo>
                    <a:pt x="3503" y="7947"/>
                    <a:pt x="3837" y="8247"/>
                    <a:pt x="4204" y="8314"/>
                  </a:cubicBezTo>
                  <a:cubicBezTo>
                    <a:pt x="4322" y="8353"/>
                    <a:pt x="4430" y="8372"/>
                    <a:pt x="4534" y="8372"/>
                  </a:cubicBezTo>
                  <a:cubicBezTo>
                    <a:pt x="4693" y="8372"/>
                    <a:pt x="4843" y="8328"/>
                    <a:pt x="5004" y="8247"/>
                  </a:cubicBezTo>
                  <a:cubicBezTo>
                    <a:pt x="5371" y="7980"/>
                    <a:pt x="5505" y="7480"/>
                    <a:pt x="5405" y="7079"/>
                  </a:cubicBezTo>
                  <a:cubicBezTo>
                    <a:pt x="5338" y="6646"/>
                    <a:pt x="5171" y="6312"/>
                    <a:pt x="4904" y="5945"/>
                  </a:cubicBezTo>
                  <a:lnTo>
                    <a:pt x="4904" y="5945"/>
                  </a:lnTo>
                  <a:cubicBezTo>
                    <a:pt x="5438" y="6254"/>
                    <a:pt x="6067" y="6469"/>
                    <a:pt x="6671" y="6469"/>
                  </a:cubicBezTo>
                  <a:cubicBezTo>
                    <a:pt x="6784" y="6469"/>
                    <a:pt x="6895" y="6461"/>
                    <a:pt x="7006" y="6446"/>
                  </a:cubicBezTo>
                  <a:cubicBezTo>
                    <a:pt x="7339" y="6446"/>
                    <a:pt x="7673" y="6312"/>
                    <a:pt x="7906" y="6112"/>
                  </a:cubicBezTo>
                  <a:cubicBezTo>
                    <a:pt x="8240" y="5812"/>
                    <a:pt x="8307" y="5245"/>
                    <a:pt x="8073" y="4811"/>
                  </a:cubicBezTo>
                  <a:cubicBezTo>
                    <a:pt x="7840" y="4411"/>
                    <a:pt x="7406" y="4144"/>
                    <a:pt x="6972" y="4044"/>
                  </a:cubicBezTo>
                  <a:cubicBezTo>
                    <a:pt x="6830" y="4013"/>
                    <a:pt x="6692" y="4001"/>
                    <a:pt x="6555" y="4001"/>
                  </a:cubicBezTo>
                  <a:cubicBezTo>
                    <a:pt x="6242" y="4001"/>
                    <a:pt x="5940" y="4064"/>
                    <a:pt x="5638" y="4111"/>
                  </a:cubicBezTo>
                  <a:cubicBezTo>
                    <a:pt x="6138" y="3977"/>
                    <a:pt x="6672" y="3910"/>
                    <a:pt x="7139" y="3644"/>
                  </a:cubicBezTo>
                  <a:cubicBezTo>
                    <a:pt x="7573" y="3410"/>
                    <a:pt x="8006" y="2976"/>
                    <a:pt x="8140" y="2476"/>
                  </a:cubicBezTo>
                  <a:cubicBezTo>
                    <a:pt x="8273" y="1976"/>
                    <a:pt x="8006" y="1375"/>
                    <a:pt x="7506" y="1208"/>
                  </a:cubicBezTo>
                  <a:cubicBezTo>
                    <a:pt x="7399" y="1173"/>
                    <a:pt x="7291" y="1157"/>
                    <a:pt x="7182" y="1157"/>
                  </a:cubicBezTo>
                  <a:cubicBezTo>
                    <a:pt x="6781" y="1157"/>
                    <a:pt x="6372" y="1373"/>
                    <a:pt x="6005" y="1609"/>
                  </a:cubicBezTo>
                  <a:cubicBezTo>
                    <a:pt x="5438" y="1976"/>
                    <a:pt x="4737" y="2443"/>
                    <a:pt x="4270" y="2910"/>
                  </a:cubicBezTo>
                  <a:cubicBezTo>
                    <a:pt x="4471" y="2209"/>
                    <a:pt x="4371" y="1375"/>
                    <a:pt x="4004" y="708"/>
                  </a:cubicBezTo>
                  <a:cubicBezTo>
                    <a:pt x="3870" y="441"/>
                    <a:pt x="3670" y="208"/>
                    <a:pt x="3370" y="74"/>
                  </a:cubicBezTo>
                  <a:cubicBezTo>
                    <a:pt x="3260" y="24"/>
                    <a:pt x="3146" y="1"/>
                    <a:pt x="30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35"/>
            <p:cNvSpPr/>
            <p:nvPr/>
          </p:nvSpPr>
          <p:spPr>
            <a:xfrm>
              <a:off x="3238525" y="3909675"/>
              <a:ext cx="358400" cy="366375"/>
            </a:xfrm>
            <a:custGeom>
              <a:avLst/>
              <a:gdLst/>
              <a:ahLst/>
              <a:cxnLst/>
              <a:rect l="l" t="t" r="r" b="b"/>
              <a:pathLst>
                <a:path w="14336" h="14655" extrusionOk="0">
                  <a:moveTo>
                    <a:pt x="10029" y="1"/>
                  </a:moveTo>
                  <a:cubicBezTo>
                    <a:pt x="9844" y="1"/>
                    <a:pt x="9641" y="47"/>
                    <a:pt x="9432" y="143"/>
                  </a:cubicBezTo>
                  <a:cubicBezTo>
                    <a:pt x="7331" y="1144"/>
                    <a:pt x="6797" y="3612"/>
                    <a:pt x="6664" y="5947"/>
                  </a:cubicBezTo>
                  <a:cubicBezTo>
                    <a:pt x="6630" y="5981"/>
                    <a:pt x="6564" y="5981"/>
                    <a:pt x="6497" y="6047"/>
                  </a:cubicBezTo>
                  <a:cubicBezTo>
                    <a:pt x="6430" y="6081"/>
                    <a:pt x="6397" y="6081"/>
                    <a:pt x="6297" y="6114"/>
                  </a:cubicBezTo>
                  <a:cubicBezTo>
                    <a:pt x="5062" y="4079"/>
                    <a:pt x="3461" y="1945"/>
                    <a:pt x="1427" y="1544"/>
                  </a:cubicBezTo>
                  <a:cubicBezTo>
                    <a:pt x="1328" y="1525"/>
                    <a:pt x="1237" y="1515"/>
                    <a:pt x="1154" y="1515"/>
                  </a:cubicBezTo>
                  <a:cubicBezTo>
                    <a:pt x="528" y="1515"/>
                    <a:pt x="338" y="2047"/>
                    <a:pt x="926" y="2812"/>
                  </a:cubicBezTo>
                  <a:cubicBezTo>
                    <a:pt x="2127" y="4446"/>
                    <a:pt x="3728" y="5881"/>
                    <a:pt x="5329" y="6948"/>
                  </a:cubicBezTo>
                  <a:cubicBezTo>
                    <a:pt x="5263" y="7048"/>
                    <a:pt x="5229" y="7115"/>
                    <a:pt x="5163" y="7248"/>
                  </a:cubicBezTo>
                  <a:cubicBezTo>
                    <a:pt x="4836" y="7220"/>
                    <a:pt x="4508" y="7203"/>
                    <a:pt x="4184" y="7203"/>
                  </a:cubicBezTo>
                  <a:cubicBezTo>
                    <a:pt x="2618" y="7203"/>
                    <a:pt x="1144" y="7595"/>
                    <a:pt x="426" y="8950"/>
                  </a:cubicBezTo>
                  <a:cubicBezTo>
                    <a:pt x="1" y="9636"/>
                    <a:pt x="377" y="10418"/>
                    <a:pt x="1239" y="10418"/>
                  </a:cubicBezTo>
                  <a:cubicBezTo>
                    <a:pt x="1257" y="10418"/>
                    <a:pt x="1275" y="10418"/>
                    <a:pt x="1293" y="10417"/>
                  </a:cubicBezTo>
                  <a:cubicBezTo>
                    <a:pt x="2761" y="10384"/>
                    <a:pt x="4128" y="9950"/>
                    <a:pt x="5329" y="9250"/>
                  </a:cubicBezTo>
                  <a:cubicBezTo>
                    <a:pt x="5429" y="9283"/>
                    <a:pt x="5496" y="9383"/>
                    <a:pt x="5563" y="9417"/>
                  </a:cubicBezTo>
                  <a:cubicBezTo>
                    <a:pt x="4996" y="10617"/>
                    <a:pt x="4729" y="12052"/>
                    <a:pt x="5296" y="13753"/>
                  </a:cubicBezTo>
                  <a:cubicBezTo>
                    <a:pt x="5508" y="14305"/>
                    <a:pt x="5816" y="14655"/>
                    <a:pt x="6105" y="14655"/>
                  </a:cubicBezTo>
                  <a:cubicBezTo>
                    <a:pt x="6271" y="14655"/>
                    <a:pt x="6430" y="14541"/>
                    <a:pt x="6564" y="14287"/>
                  </a:cubicBezTo>
                  <a:cubicBezTo>
                    <a:pt x="7131" y="12952"/>
                    <a:pt x="7297" y="11251"/>
                    <a:pt x="7231" y="9450"/>
                  </a:cubicBezTo>
                  <a:cubicBezTo>
                    <a:pt x="7297" y="9417"/>
                    <a:pt x="7331" y="9417"/>
                    <a:pt x="7431" y="9383"/>
                  </a:cubicBezTo>
                  <a:cubicBezTo>
                    <a:pt x="7464" y="9383"/>
                    <a:pt x="7498" y="9316"/>
                    <a:pt x="7564" y="9316"/>
                  </a:cubicBezTo>
                  <a:cubicBezTo>
                    <a:pt x="8498" y="10984"/>
                    <a:pt x="9833" y="12419"/>
                    <a:pt x="11434" y="13219"/>
                  </a:cubicBezTo>
                  <a:cubicBezTo>
                    <a:pt x="11597" y="13298"/>
                    <a:pt x="11753" y="13334"/>
                    <a:pt x="11896" y="13334"/>
                  </a:cubicBezTo>
                  <a:cubicBezTo>
                    <a:pt x="12486" y="13334"/>
                    <a:pt x="12875" y="12723"/>
                    <a:pt x="12768" y="11918"/>
                  </a:cubicBezTo>
                  <a:cubicBezTo>
                    <a:pt x="12468" y="9650"/>
                    <a:pt x="10733" y="8583"/>
                    <a:pt x="8899" y="7949"/>
                  </a:cubicBezTo>
                  <a:cubicBezTo>
                    <a:pt x="8932" y="7882"/>
                    <a:pt x="8932" y="7782"/>
                    <a:pt x="8965" y="7749"/>
                  </a:cubicBezTo>
                  <a:cubicBezTo>
                    <a:pt x="10566" y="7615"/>
                    <a:pt x="12168" y="7282"/>
                    <a:pt x="13602" y="6615"/>
                  </a:cubicBezTo>
                  <a:cubicBezTo>
                    <a:pt x="14336" y="6281"/>
                    <a:pt x="14236" y="5714"/>
                    <a:pt x="13502" y="5514"/>
                  </a:cubicBezTo>
                  <a:cubicBezTo>
                    <a:pt x="13110" y="5397"/>
                    <a:pt x="12712" y="5345"/>
                    <a:pt x="12312" y="5345"/>
                  </a:cubicBezTo>
                  <a:cubicBezTo>
                    <a:pt x="11113" y="5345"/>
                    <a:pt x="9899" y="5814"/>
                    <a:pt x="8798" y="6414"/>
                  </a:cubicBezTo>
                  <a:lnTo>
                    <a:pt x="8565" y="6148"/>
                  </a:lnTo>
                  <a:cubicBezTo>
                    <a:pt x="9632" y="4747"/>
                    <a:pt x="10466" y="3045"/>
                    <a:pt x="10833" y="1244"/>
                  </a:cubicBezTo>
                  <a:cubicBezTo>
                    <a:pt x="11011" y="459"/>
                    <a:pt x="10611" y="1"/>
                    <a:pt x="10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35"/>
            <p:cNvSpPr/>
            <p:nvPr/>
          </p:nvSpPr>
          <p:spPr>
            <a:xfrm>
              <a:off x="3380075" y="4076775"/>
              <a:ext cx="62575" cy="52550"/>
            </a:xfrm>
            <a:custGeom>
              <a:avLst/>
              <a:gdLst/>
              <a:ahLst/>
              <a:cxnLst/>
              <a:rect l="l" t="t" r="r" b="b"/>
              <a:pathLst>
                <a:path w="2503" h="2102" extrusionOk="0">
                  <a:moveTo>
                    <a:pt x="1526" y="0"/>
                  </a:moveTo>
                  <a:cubicBezTo>
                    <a:pt x="1358" y="0"/>
                    <a:pt x="1180" y="32"/>
                    <a:pt x="1002" y="97"/>
                  </a:cubicBezTo>
                  <a:cubicBezTo>
                    <a:pt x="401" y="364"/>
                    <a:pt x="1" y="1031"/>
                    <a:pt x="134" y="1532"/>
                  </a:cubicBezTo>
                  <a:cubicBezTo>
                    <a:pt x="228" y="1908"/>
                    <a:pt x="571" y="2102"/>
                    <a:pt x="975" y="2102"/>
                  </a:cubicBezTo>
                  <a:cubicBezTo>
                    <a:pt x="1144" y="2102"/>
                    <a:pt x="1325" y="2068"/>
                    <a:pt x="1502" y="1999"/>
                  </a:cubicBezTo>
                  <a:cubicBezTo>
                    <a:pt x="2136" y="1732"/>
                    <a:pt x="2503" y="1065"/>
                    <a:pt x="2403" y="564"/>
                  </a:cubicBezTo>
                  <a:cubicBezTo>
                    <a:pt x="2307" y="205"/>
                    <a:pt x="1952" y="0"/>
                    <a:pt x="15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35"/>
            <p:cNvSpPr/>
            <p:nvPr/>
          </p:nvSpPr>
          <p:spPr>
            <a:xfrm>
              <a:off x="3965500" y="3922550"/>
              <a:ext cx="227700" cy="211525"/>
            </a:xfrm>
            <a:custGeom>
              <a:avLst/>
              <a:gdLst/>
              <a:ahLst/>
              <a:cxnLst/>
              <a:rect l="l" t="t" r="r" b="b"/>
              <a:pathLst>
                <a:path w="9108" h="8461" extrusionOk="0">
                  <a:moveTo>
                    <a:pt x="5065" y="0"/>
                  </a:moveTo>
                  <a:cubicBezTo>
                    <a:pt x="4869" y="0"/>
                    <a:pt x="4673" y="82"/>
                    <a:pt x="4537" y="195"/>
                  </a:cubicBezTo>
                  <a:cubicBezTo>
                    <a:pt x="4337" y="362"/>
                    <a:pt x="4170" y="596"/>
                    <a:pt x="4003" y="796"/>
                  </a:cubicBezTo>
                  <a:cubicBezTo>
                    <a:pt x="3870" y="1029"/>
                    <a:pt x="3703" y="1229"/>
                    <a:pt x="3670" y="1463"/>
                  </a:cubicBezTo>
                  <a:cubicBezTo>
                    <a:pt x="3647" y="1554"/>
                    <a:pt x="3648" y="1638"/>
                    <a:pt x="3666" y="1714"/>
                  </a:cubicBezTo>
                  <a:lnTo>
                    <a:pt x="3666" y="1714"/>
                  </a:lnTo>
                  <a:cubicBezTo>
                    <a:pt x="3464" y="1471"/>
                    <a:pt x="3231" y="1244"/>
                    <a:pt x="2936" y="1063"/>
                  </a:cubicBezTo>
                  <a:cubicBezTo>
                    <a:pt x="2641" y="822"/>
                    <a:pt x="2261" y="667"/>
                    <a:pt x="1881" y="667"/>
                  </a:cubicBezTo>
                  <a:cubicBezTo>
                    <a:pt x="1787" y="667"/>
                    <a:pt x="1694" y="676"/>
                    <a:pt x="1602" y="696"/>
                  </a:cubicBezTo>
                  <a:cubicBezTo>
                    <a:pt x="1168" y="762"/>
                    <a:pt x="734" y="1196"/>
                    <a:pt x="701" y="1663"/>
                  </a:cubicBezTo>
                  <a:cubicBezTo>
                    <a:pt x="701" y="1930"/>
                    <a:pt x="835" y="2230"/>
                    <a:pt x="1035" y="2497"/>
                  </a:cubicBezTo>
                  <a:cubicBezTo>
                    <a:pt x="1502" y="3097"/>
                    <a:pt x="2202" y="3531"/>
                    <a:pt x="2936" y="3664"/>
                  </a:cubicBezTo>
                  <a:cubicBezTo>
                    <a:pt x="2336" y="3931"/>
                    <a:pt x="1602" y="4365"/>
                    <a:pt x="1035" y="4699"/>
                  </a:cubicBezTo>
                  <a:cubicBezTo>
                    <a:pt x="568" y="4999"/>
                    <a:pt x="67" y="5366"/>
                    <a:pt x="34" y="5899"/>
                  </a:cubicBezTo>
                  <a:cubicBezTo>
                    <a:pt x="1" y="6433"/>
                    <a:pt x="434" y="6900"/>
                    <a:pt x="935" y="7034"/>
                  </a:cubicBezTo>
                  <a:cubicBezTo>
                    <a:pt x="1033" y="7060"/>
                    <a:pt x="1133" y="7072"/>
                    <a:pt x="1234" y="7072"/>
                  </a:cubicBezTo>
                  <a:cubicBezTo>
                    <a:pt x="1651" y="7072"/>
                    <a:pt x="2080" y="6868"/>
                    <a:pt x="2402" y="6600"/>
                  </a:cubicBezTo>
                  <a:cubicBezTo>
                    <a:pt x="2836" y="6266"/>
                    <a:pt x="3103" y="5866"/>
                    <a:pt x="3436" y="5432"/>
                  </a:cubicBezTo>
                  <a:lnTo>
                    <a:pt x="3436" y="5432"/>
                  </a:lnTo>
                  <a:cubicBezTo>
                    <a:pt x="3170" y="5833"/>
                    <a:pt x="2903" y="6166"/>
                    <a:pt x="2836" y="6667"/>
                  </a:cubicBezTo>
                  <a:cubicBezTo>
                    <a:pt x="2736" y="7100"/>
                    <a:pt x="2836" y="7601"/>
                    <a:pt x="3069" y="8001"/>
                  </a:cubicBezTo>
                  <a:cubicBezTo>
                    <a:pt x="3297" y="8279"/>
                    <a:pt x="3657" y="8461"/>
                    <a:pt x="4007" y="8461"/>
                  </a:cubicBezTo>
                  <a:cubicBezTo>
                    <a:pt x="4120" y="8461"/>
                    <a:pt x="4231" y="8442"/>
                    <a:pt x="4337" y="8401"/>
                  </a:cubicBezTo>
                  <a:cubicBezTo>
                    <a:pt x="4604" y="8268"/>
                    <a:pt x="4871" y="8034"/>
                    <a:pt x="5038" y="7734"/>
                  </a:cubicBezTo>
                  <a:cubicBezTo>
                    <a:pt x="5404" y="7100"/>
                    <a:pt x="5538" y="6366"/>
                    <a:pt x="5438" y="5599"/>
                  </a:cubicBezTo>
                  <a:lnTo>
                    <a:pt x="5438" y="5599"/>
                  </a:lnTo>
                  <a:cubicBezTo>
                    <a:pt x="5705" y="5966"/>
                    <a:pt x="5905" y="6266"/>
                    <a:pt x="6238" y="6533"/>
                  </a:cubicBezTo>
                  <a:cubicBezTo>
                    <a:pt x="6451" y="6669"/>
                    <a:pt x="6709" y="6759"/>
                    <a:pt x="6966" y="6759"/>
                  </a:cubicBezTo>
                  <a:cubicBezTo>
                    <a:pt x="7152" y="6759"/>
                    <a:pt x="7338" y="6712"/>
                    <a:pt x="7506" y="6600"/>
                  </a:cubicBezTo>
                  <a:cubicBezTo>
                    <a:pt x="7706" y="6433"/>
                    <a:pt x="7873" y="6200"/>
                    <a:pt x="7906" y="5933"/>
                  </a:cubicBezTo>
                  <a:cubicBezTo>
                    <a:pt x="8006" y="5566"/>
                    <a:pt x="7873" y="5099"/>
                    <a:pt x="7606" y="4799"/>
                  </a:cubicBezTo>
                  <a:cubicBezTo>
                    <a:pt x="7440" y="4608"/>
                    <a:pt x="7171" y="4435"/>
                    <a:pt x="6898" y="4375"/>
                  </a:cubicBezTo>
                  <a:lnTo>
                    <a:pt x="6898" y="4375"/>
                  </a:lnTo>
                  <a:cubicBezTo>
                    <a:pt x="6904" y="4375"/>
                    <a:pt x="6911" y="4375"/>
                    <a:pt x="6917" y="4375"/>
                  </a:cubicBezTo>
                  <a:cubicBezTo>
                    <a:pt x="7390" y="4375"/>
                    <a:pt x="7836" y="4307"/>
                    <a:pt x="8240" y="4065"/>
                  </a:cubicBezTo>
                  <a:cubicBezTo>
                    <a:pt x="8740" y="3765"/>
                    <a:pt x="9107" y="3197"/>
                    <a:pt x="9007" y="2597"/>
                  </a:cubicBezTo>
                  <a:cubicBezTo>
                    <a:pt x="8883" y="1978"/>
                    <a:pt x="8214" y="1589"/>
                    <a:pt x="7559" y="1589"/>
                  </a:cubicBezTo>
                  <a:cubicBezTo>
                    <a:pt x="7508" y="1589"/>
                    <a:pt x="7457" y="1591"/>
                    <a:pt x="7406" y="1596"/>
                  </a:cubicBezTo>
                  <a:cubicBezTo>
                    <a:pt x="6739" y="1696"/>
                    <a:pt x="6172" y="2097"/>
                    <a:pt x="5705" y="2597"/>
                  </a:cubicBezTo>
                  <a:cubicBezTo>
                    <a:pt x="5871" y="2063"/>
                    <a:pt x="5905" y="1463"/>
                    <a:pt x="5838" y="929"/>
                  </a:cubicBezTo>
                  <a:cubicBezTo>
                    <a:pt x="5771" y="596"/>
                    <a:pt x="5605" y="195"/>
                    <a:pt x="5338" y="62"/>
                  </a:cubicBezTo>
                  <a:cubicBezTo>
                    <a:pt x="5252" y="19"/>
                    <a:pt x="5158" y="0"/>
                    <a:pt x="5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35"/>
            <p:cNvSpPr/>
            <p:nvPr/>
          </p:nvSpPr>
          <p:spPr>
            <a:xfrm>
              <a:off x="3869600" y="3817550"/>
              <a:ext cx="386050" cy="388375"/>
            </a:xfrm>
            <a:custGeom>
              <a:avLst/>
              <a:gdLst/>
              <a:ahLst/>
              <a:cxnLst/>
              <a:rect l="l" t="t" r="r" b="b"/>
              <a:pathLst>
                <a:path w="15442" h="15535" extrusionOk="0">
                  <a:moveTo>
                    <a:pt x="5815" y="0"/>
                  </a:moveTo>
                  <a:cubicBezTo>
                    <a:pt x="5563" y="0"/>
                    <a:pt x="5353" y="217"/>
                    <a:pt x="5271" y="626"/>
                  </a:cubicBezTo>
                  <a:cubicBezTo>
                    <a:pt x="4804" y="2627"/>
                    <a:pt x="6072" y="4962"/>
                    <a:pt x="7406" y="6964"/>
                  </a:cubicBezTo>
                  <a:cubicBezTo>
                    <a:pt x="7372" y="7031"/>
                    <a:pt x="7272" y="7064"/>
                    <a:pt x="7239" y="7097"/>
                  </a:cubicBezTo>
                  <a:lnTo>
                    <a:pt x="7106" y="7231"/>
                  </a:lnTo>
                  <a:cubicBezTo>
                    <a:pt x="5914" y="6772"/>
                    <a:pt x="4641" y="6405"/>
                    <a:pt x="3438" y="6405"/>
                  </a:cubicBezTo>
                  <a:cubicBezTo>
                    <a:pt x="2452" y="6405"/>
                    <a:pt x="1512" y="6651"/>
                    <a:pt x="701" y="7297"/>
                  </a:cubicBezTo>
                  <a:cubicBezTo>
                    <a:pt x="1" y="7898"/>
                    <a:pt x="101" y="8765"/>
                    <a:pt x="1101" y="9032"/>
                  </a:cubicBezTo>
                  <a:cubicBezTo>
                    <a:pt x="1984" y="9244"/>
                    <a:pt x="2883" y="9345"/>
                    <a:pt x="3778" y="9345"/>
                  </a:cubicBezTo>
                  <a:cubicBezTo>
                    <a:pt x="4709" y="9345"/>
                    <a:pt x="5637" y="9236"/>
                    <a:pt x="6539" y="9032"/>
                  </a:cubicBezTo>
                  <a:cubicBezTo>
                    <a:pt x="6572" y="9132"/>
                    <a:pt x="6605" y="9265"/>
                    <a:pt x="6672" y="9366"/>
                  </a:cubicBezTo>
                  <a:cubicBezTo>
                    <a:pt x="5338" y="10400"/>
                    <a:pt x="4070" y="11634"/>
                    <a:pt x="3837" y="13268"/>
                  </a:cubicBezTo>
                  <a:cubicBezTo>
                    <a:pt x="3749" y="13770"/>
                    <a:pt x="3919" y="14087"/>
                    <a:pt x="4196" y="14087"/>
                  </a:cubicBezTo>
                  <a:cubicBezTo>
                    <a:pt x="4343" y="14087"/>
                    <a:pt x="4519" y="13998"/>
                    <a:pt x="4704" y="13802"/>
                  </a:cubicBezTo>
                  <a:cubicBezTo>
                    <a:pt x="5905" y="12801"/>
                    <a:pt x="6905" y="11467"/>
                    <a:pt x="7639" y="10099"/>
                  </a:cubicBezTo>
                  <a:lnTo>
                    <a:pt x="7906" y="10099"/>
                  </a:lnTo>
                  <a:cubicBezTo>
                    <a:pt x="7739" y="12001"/>
                    <a:pt x="7973" y="14069"/>
                    <a:pt x="9908" y="15270"/>
                  </a:cubicBezTo>
                  <a:cubicBezTo>
                    <a:pt x="10188" y="15449"/>
                    <a:pt x="10479" y="15534"/>
                    <a:pt x="10740" y="15534"/>
                  </a:cubicBezTo>
                  <a:cubicBezTo>
                    <a:pt x="11256" y="15534"/>
                    <a:pt x="11653" y="15201"/>
                    <a:pt x="11609" y="14603"/>
                  </a:cubicBezTo>
                  <a:cubicBezTo>
                    <a:pt x="11542" y="12801"/>
                    <a:pt x="10808" y="10967"/>
                    <a:pt x="9707" y="9432"/>
                  </a:cubicBezTo>
                  <a:cubicBezTo>
                    <a:pt x="9741" y="9399"/>
                    <a:pt x="9774" y="9399"/>
                    <a:pt x="9808" y="9332"/>
                  </a:cubicBezTo>
                  <a:lnTo>
                    <a:pt x="9974" y="9165"/>
                  </a:lnTo>
                  <a:cubicBezTo>
                    <a:pt x="11575" y="9999"/>
                    <a:pt x="13210" y="10566"/>
                    <a:pt x="14644" y="10600"/>
                  </a:cubicBezTo>
                  <a:cubicBezTo>
                    <a:pt x="14663" y="10601"/>
                    <a:pt x="14681" y="10601"/>
                    <a:pt x="14698" y="10601"/>
                  </a:cubicBezTo>
                  <a:cubicBezTo>
                    <a:pt x="15442" y="10601"/>
                    <a:pt x="15363" y="9917"/>
                    <a:pt x="14711" y="9265"/>
                  </a:cubicBezTo>
                  <a:cubicBezTo>
                    <a:pt x="13410" y="7965"/>
                    <a:pt x="11976" y="7631"/>
                    <a:pt x="10641" y="7631"/>
                  </a:cubicBezTo>
                  <a:cubicBezTo>
                    <a:pt x="10641" y="7498"/>
                    <a:pt x="10641" y="7431"/>
                    <a:pt x="10608" y="7331"/>
                  </a:cubicBezTo>
                  <a:cubicBezTo>
                    <a:pt x="11742" y="6564"/>
                    <a:pt x="12743" y="5463"/>
                    <a:pt x="13377" y="4162"/>
                  </a:cubicBezTo>
                  <a:cubicBezTo>
                    <a:pt x="13767" y="3413"/>
                    <a:pt x="13268" y="2760"/>
                    <a:pt x="12469" y="2760"/>
                  </a:cubicBezTo>
                  <a:cubicBezTo>
                    <a:pt x="12449" y="2760"/>
                    <a:pt x="12429" y="2760"/>
                    <a:pt x="12409" y="2761"/>
                  </a:cubicBezTo>
                  <a:cubicBezTo>
                    <a:pt x="10541" y="2928"/>
                    <a:pt x="9541" y="4595"/>
                    <a:pt x="8874" y="6397"/>
                  </a:cubicBezTo>
                  <a:cubicBezTo>
                    <a:pt x="8740" y="6397"/>
                    <a:pt x="8640" y="6397"/>
                    <a:pt x="8540" y="6430"/>
                  </a:cubicBezTo>
                  <a:cubicBezTo>
                    <a:pt x="8273" y="4529"/>
                    <a:pt x="7639" y="2527"/>
                    <a:pt x="6639" y="726"/>
                  </a:cubicBezTo>
                  <a:cubicBezTo>
                    <a:pt x="6384" y="233"/>
                    <a:pt x="6077" y="0"/>
                    <a:pt x="58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35"/>
            <p:cNvSpPr/>
            <p:nvPr/>
          </p:nvSpPr>
          <p:spPr>
            <a:xfrm>
              <a:off x="4051400" y="3997250"/>
              <a:ext cx="65900" cy="51900"/>
            </a:xfrm>
            <a:custGeom>
              <a:avLst/>
              <a:gdLst/>
              <a:ahLst/>
              <a:cxnLst/>
              <a:rect l="l" t="t" r="r" b="b"/>
              <a:pathLst>
                <a:path w="2636" h="2076" extrusionOk="0">
                  <a:moveTo>
                    <a:pt x="1556" y="1"/>
                  </a:moveTo>
                  <a:cubicBezTo>
                    <a:pt x="1209" y="1"/>
                    <a:pt x="826" y="137"/>
                    <a:pt x="534" y="410"/>
                  </a:cubicBezTo>
                  <a:cubicBezTo>
                    <a:pt x="100" y="877"/>
                    <a:pt x="0" y="1544"/>
                    <a:pt x="367" y="1877"/>
                  </a:cubicBezTo>
                  <a:cubicBezTo>
                    <a:pt x="542" y="2012"/>
                    <a:pt x="771" y="2076"/>
                    <a:pt x="1013" y="2076"/>
                  </a:cubicBezTo>
                  <a:cubicBezTo>
                    <a:pt x="1371" y="2076"/>
                    <a:pt x="1757" y="1936"/>
                    <a:pt x="2035" y="1677"/>
                  </a:cubicBezTo>
                  <a:cubicBezTo>
                    <a:pt x="2536" y="1210"/>
                    <a:pt x="2636" y="543"/>
                    <a:pt x="2202" y="209"/>
                  </a:cubicBezTo>
                  <a:cubicBezTo>
                    <a:pt x="2035" y="70"/>
                    <a:pt x="1805" y="1"/>
                    <a:pt x="15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35"/>
            <p:cNvSpPr/>
            <p:nvPr/>
          </p:nvSpPr>
          <p:spPr>
            <a:xfrm>
              <a:off x="3732000" y="2830600"/>
              <a:ext cx="311925" cy="309700"/>
            </a:xfrm>
            <a:custGeom>
              <a:avLst/>
              <a:gdLst/>
              <a:ahLst/>
              <a:cxnLst/>
              <a:rect l="l" t="t" r="r" b="b"/>
              <a:pathLst>
                <a:path w="12477" h="12388" extrusionOk="0">
                  <a:moveTo>
                    <a:pt x="7352" y="0"/>
                  </a:moveTo>
                  <a:cubicBezTo>
                    <a:pt x="7006" y="0"/>
                    <a:pt x="6655" y="109"/>
                    <a:pt x="6372" y="309"/>
                  </a:cubicBezTo>
                  <a:cubicBezTo>
                    <a:pt x="5771" y="676"/>
                    <a:pt x="5438" y="1343"/>
                    <a:pt x="5371" y="2043"/>
                  </a:cubicBezTo>
                  <a:cubicBezTo>
                    <a:pt x="5301" y="2531"/>
                    <a:pt x="5393" y="2970"/>
                    <a:pt x="5523" y="3417"/>
                  </a:cubicBezTo>
                  <a:lnTo>
                    <a:pt x="5523" y="3417"/>
                  </a:lnTo>
                  <a:cubicBezTo>
                    <a:pt x="5348" y="2884"/>
                    <a:pt x="5128" y="2336"/>
                    <a:pt x="4837" y="1877"/>
                  </a:cubicBezTo>
                  <a:cubicBezTo>
                    <a:pt x="4370" y="1243"/>
                    <a:pt x="3703" y="709"/>
                    <a:pt x="2936" y="642"/>
                  </a:cubicBezTo>
                  <a:cubicBezTo>
                    <a:pt x="2870" y="633"/>
                    <a:pt x="2802" y="629"/>
                    <a:pt x="2734" y="629"/>
                  </a:cubicBezTo>
                  <a:cubicBezTo>
                    <a:pt x="2051" y="629"/>
                    <a:pt x="1320" y="1076"/>
                    <a:pt x="1168" y="1743"/>
                  </a:cubicBezTo>
                  <a:cubicBezTo>
                    <a:pt x="1001" y="2510"/>
                    <a:pt x="1535" y="3244"/>
                    <a:pt x="2035" y="3878"/>
                  </a:cubicBezTo>
                  <a:cubicBezTo>
                    <a:pt x="2669" y="4645"/>
                    <a:pt x="3436" y="5546"/>
                    <a:pt x="4204" y="6213"/>
                  </a:cubicBezTo>
                  <a:cubicBezTo>
                    <a:pt x="3984" y="6181"/>
                    <a:pt x="3763" y="6165"/>
                    <a:pt x="3543" y="6165"/>
                  </a:cubicBezTo>
                  <a:cubicBezTo>
                    <a:pt x="2627" y="6165"/>
                    <a:pt x="1727" y="6442"/>
                    <a:pt x="1001" y="6980"/>
                  </a:cubicBezTo>
                  <a:cubicBezTo>
                    <a:pt x="601" y="7214"/>
                    <a:pt x="267" y="7581"/>
                    <a:pt x="167" y="8014"/>
                  </a:cubicBezTo>
                  <a:cubicBezTo>
                    <a:pt x="1" y="8681"/>
                    <a:pt x="368" y="9415"/>
                    <a:pt x="1001" y="9749"/>
                  </a:cubicBezTo>
                  <a:cubicBezTo>
                    <a:pt x="1340" y="9937"/>
                    <a:pt x="1731" y="10019"/>
                    <a:pt x="2128" y="10019"/>
                  </a:cubicBezTo>
                  <a:cubicBezTo>
                    <a:pt x="2435" y="10019"/>
                    <a:pt x="2745" y="9970"/>
                    <a:pt x="3036" y="9882"/>
                  </a:cubicBezTo>
                  <a:cubicBezTo>
                    <a:pt x="3463" y="9760"/>
                    <a:pt x="3852" y="9577"/>
                    <a:pt x="4219" y="9361"/>
                  </a:cubicBezTo>
                  <a:lnTo>
                    <a:pt x="4219" y="9361"/>
                  </a:lnTo>
                  <a:cubicBezTo>
                    <a:pt x="4165" y="9419"/>
                    <a:pt x="4115" y="9481"/>
                    <a:pt x="4070" y="9549"/>
                  </a:cubicBezTo>
                  <a:cubicBezTo>
                    <a:pt x="4037" y="9916"/>
                    <a:pt x="4170" y="10283"/>
                    <a:pt x="4237" y="10650"/>
                  </a:cubicBezTo>
                  <a:cubicBezTo>
                    <a:pt x="4370" y="11050"/>
                    <a:pt x="4437" y="11483"/>
                    <a:pt x="4704" y="11817"/>
                  </a:cubicBezTo>
                  <a:cubicBezTo>
                    <a:pt x="4923" y="12161"/>
                    <a:pt x="5258" y="12387"/>
                    <a:pt x="5656" y="12387"/>
                  </a:cubicBezTo>
                  <a:cubicBezTo>
                    <a:pt x="5683" y="12387"/>
                    <a:pt x="5711" y="12386"/>
                    <a:pt x="5738" y="12384"/>
                  </a:cubicBezTo>
                  <a:cubicBezTo>
                    <a:pt x="6238" y="12351"/>
                    <a:pt x="6605" y="11884"/>
                    <a:pt x="6872" y="11417"/>
                  </a:cubicBezTo>
                  <a:cubicBezTo>
                    <a:pt x="7272" y="10683"/>
                    <a:pt x="7473" y="9849"/>
                    <a:pt x="7473" y="9015"/>
                  </a:cubicBezTo>
                  <a:cubicBezTo>
                    <a:pt x="7873" y="9916"/>
                    <a:pt x="8507" y="10783"/>
                    <a:pt x="9407" y="11217"/>
                  </a:cubicBezTo>
                  <a:cubicBezTo>
                    <a:pt x="9692" y="11343"/>
                    <a:pt x="10013" y="11406"/>
                    <a:pt x="10335" y="11406"/>
                  </a:cubicBezTo>
                  <a:cubicBezTo>
                    <a:pt x="11032" y="11406"/>
                    <a:pt x="11734" y="11110"/>
                    <a:pt x="12076" y="10516"/>
                  </a:cubicBezTo>
                  <a:cubicBezTo>
                    <a:pt x="12476" y="9749"/>
                    <a:pt x="12276" y="8748"/>
                    <a:pt x="11709" y="8148"/>
                  </a:cubicBezTo>
                  <a:cubicBezTo>
                    <a:pt x="11211" y="7591"/>
                    <a:pt x="10507" y="7266"/>
                    <a:pt x="9778" y="7037"/>
                  </a:cubicBezTo>
                  <a:lnTo>
                    <a:pt x="9778" y="7037"/>
                  </a:lnTo>
                  <a:cubicBezTo>
                    <a:pt x="9912" y="7065"/>
                    <a:pt x="10045" y="7078"/>
                    <a:pt x="10177" y="7078"/>
                  </a:cubicBezTo>
                  <a:cubicBezTo>
                    <a:pt x="10546" y="7078"/>
                    <a:pt x="10902" y="6977"/>
                    <a:pt x="11209" y="6813"/>
                  </a:cubicBezTo>
                  <a:cubicBezTo>
                    <a:pt x="11709" y="6513"/>
                    <a:pt x="12043" y="5980"/>
                    <a:pt x="12109" y="5379"/>
                  </a:cubicBezTo>
                  <a:cubicBezTo>
                    <a:pt x="12209" y="5012"/>
                    <a:pt x="12109" y="4579"/>
                    <a:pt x="11876" y="4245"/>
                  </a:cubicBezTo>
                  <a:cubicBezTo>
                    <a:pt x="11592" y="3890"/>
                    <a:pt x="11141" y="3737"/>
                    <a:pt x="10676" y="3737"/>
                  </a:cubicBezTo>
                  <a:cubicBezTo>
                    <a:pt x="10486" y="3737"/>
                    <a:pt x="10292" y="3763"/>
                    <a:pt x="10108" y="3811"/>
                  </a:cubicBezTo>
                  <a:cubicBezTo>
                    <a:pt x="9541" y="3978"/>
                    <a:pt x="9074" y="4312"/>
                    <a:pt x="8573" y="4712"/>
                  </a:cubicBezTo>
                  <a:cubicBezTo>
                    <a:pt x="9074" y="3745"/>
                    <a:pt x="9207" y="2644"/>
                    <a:pt x="8974" y="1576"/>
                  </a:cubicBezTo>
                  <a:cubicBezTo>
                    <a:pt x="8874" y="1143"/>
                    <a:pt x="8707" y="642"/>
                    <a:pt x="8307" y="342"/>
                  </a:cubicBezTo>
                  <a:cubicBezTo>
                    <a:pt x="8040" y="109"/>
                    <a:pt x="7698" y="0"/>
                    <a:pt x="7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35"/>
            <p:cNvSpPr/>
            <p:nvPr/>
          </p:nvSpPr>
          <p:spPr>
            <a:xfrm>
              <a:off x="3601175" y="2739250"/>
              <a:ext cx="573675" cy="512350"/>
            </a:xfrm>
            <a:custGeom>
              <a:avLst/>
              <a:gdLst/>
              <a:ahLst/>
              <a:cxnLst/>
              <a:rect l="l" t="t" r="r" b="b"/>
              <a:pathLst>
                <a:path w="22947" h="20494" extrusionOk="0">
                  <a:moveTo>
                    <a:pt x="8627" y="0"/>
                  </a:moveTo>
                  <a:cubicBezTo>
                    <a:pt x="8269" y="0"/>
                    <a:pt x="7967" y="354"/>
                    <a:pt x="7835" y="994"/>
                  </a:cubicBezTo>
                  <a:cubicBezTo>
                    <a:pt x="7435" y="3362"/>
                    <a:pt x="8569" y="5731"/>
                    <a:pt x="9970" y="7732"/>
                  </a:cubicBezTo>
                  <a:cubicBezTo>
                    <a:pt x="9837" y="7866"/>
                    <a:pt x="9737" y="7999"/>
                    <a:pt x="9637" y="8166"/>
                  </a:cubicBezTo>
                  <a:cubicBezTo>
                    <a:pt x="7368" y="6798"/>
                    <a:pt x="4767" y="5831"/>
                    <a:pt x="2098" y="5631"/>
                  </a:cubicBezTo>
                  <a:cubicBezTo>
                    <a:pt x="2019" y="5624"/>
                    <a:pt x="1943" y="5620"/>
                    <a:pt x="1869" y="5620"/>
                  </a:cubicBezTo>
                  <a:cubicBezTo>
                    <a:pt x="505" y="5620"/>
                    <a:pt x="1" y="6756"/>
                    <a:pt x="697" y="7832"/>
                  </a:cubicBezTo>
                  <a:cubicBezTo>
                    <a:pt x="2270" y="10338"/>
                    <a:pt x="5293" y="10935"/>
                    <a:pt x="8345" y="10935"/>
                  </a:cubicBezTo>
                  <a:cubicBezTo>
                    <a:pt x="8788" y="10935"/>
                    <a:pt x="9231" y="10922"/>
                    <a:pt x="9670" y="10901"/>
                  </a:cubicBezTo>
                  <a:lnTo>
                    <a:pt x="9804" y="11168"/>
                  </a:lnTo>
                  <a:cubicBezTo>
                    <a:pt x="9837" y="11235"/>
                    <a:pt x="9937" y="11368"/>
                    <a:pt x="9970" y="11435"/>
                  </a:cubicBezTo>
                  <a:cubicBezTo>
                    <a:pt x="7135" y="13603"/>
                    <a:pt x="4333" y="16305"/>
                    <a:pt x="4066" y="19340"/>
                  </a:cubicBezTo>
                  <a:cubicBezTo>
                    <a:pt x="3986" y="20061"/>
                    <a:pt x="4278" y="20493"/>
                    <a:pt x="4777" y="20493"/>
                  </a:cubicBezTo>
                  <a:cubicBezTo>
                    <a:pt x="5110" y="20493"/>
                    <a:pt x="5534" y="20301"/>
                    <a:pt x="6001" y="19874"/>
                  </a:cubicBezTo>
                  <a:cubicBezTo>
                    <a:pt x="8236" y="17839"/>
                    <a:pt x="10004" y="15271"/>
                    <a:pt x="11305" y="12736"/>
                  </a:cubicBezTo>
                  <a:cubicBezTo>
                    <a:pt x="11438" y="12836"/>
                    <a:pt x="11605" y="12903"/>
                    <a:pt x="11705" y="12936"/>
                  </a:cubicBezTo>
                  <a:cubicBezTo>
                    <a:pt x="11805" y="15771"/>
                    <a:pt x="12472" y="18573"/>
                    <a:pt x="15007" y="19674"/>
                  </a:cubicBezTo>
                  <a:cubicBezTo>
                    <a:pt x="15246" y="19772"/>
                    <a:pt x="15481" y="19819"/>
                    <a:pt x="15702" y="19819"/>
                  </a:cubicBezTo>
                  <a:cubicBezTo>
                    <a:pt x="16534" y="19819"/>
                    <a:pt x="17167" y="19160"/>
                    <a:pt x="17009" y="18106"/>
                  </a:cubicBezTo>
                  <a:cubicBezTo>
                    <a:pt x="16708" y="16038"/>
                    <a:pt x="15841" y="14037"/>
                    <a:pt x="14640" y="12369"/>
                  </a:cubicBezTo>
                  <a:cubicBezTo>
                    <a:pt x="14707" y="12235"/>
                    <a:pt x="14774" y="12102"/>
                    <a:pt x="14840" y="12002"/>
                  </a:cubicBezTo>
                  <a:cubicBezTo>
                    <a:pt x="15696" y="12298"/>
                    <a:pt x="16625" y="12484"/>
                    <a:pt x="17619" y="12484"/>
                  </a:cubicBezTo>
                  <a:cubicBezTo>
                    <a:pt x="18756" y="12484"/>
                    <a:pt x="19979" y="12240"/>
                    <a:pt x="21278" y="11635"/>
                  </a:cubicBezTo>
                  <a:cubicBezTo>
                    <a:pt x="22513" y="11001"/>
                    <a:pt x="22946" y="10034"/>
                    <a:pt x="21845" y="9700"/>
                  </a:cubicBezTo>
                  <a:cubicBezTo>
                    <a:pt x="20751" y="9359"/>
                    <a:pt x="19511" y="9202"/>
                    <a:pt x="18194" y="9202"/>
                  </a:cubicBezTo>
                  <a:cubicBezTo>
                    <a:pt x="17063" y="9202"/>
                    <a:pt x="15875" y="9318"/>
                    <a:pt x="14674" y="9533"/>
                  </a:cubicBezTo>
                  <a:cubicBezTo>
                    <a:pt x="14640" y="9467"/>
                    <a:pt x="14607" y="9367"/>
                    <a:pt x="14540" y="9233"/>
                  </a:cubicBezTo>
                  <a:cubicBezTo>
                    <a:pt x="14507" y="9200"/>
                    <a:pt x="14474" y="9133"/>
                    <a:pt x="14440" y="9066"/>
                  </a:cubicBezTo>
                  <a:cubicBezTo>
                    <a:pt x="16708" y="7399"/>
                    <a:pt x="18543" y="5230"/>
                    <a:pt x="19477" y="2729"/>
                  </a:cubicBezTo>
                  <a:cubicBezTo>
                    <a:pt x="19872" y="1656"/>
                    <a:pt x="19121" y="918"/>
                    <a:pt x="18012" y="918"/>
                  </a:cubicBezTo>
                  <a:cubicBezTo>
                    <a:pt x="17810" y="918"/>
                    <a:pt x="17597" y="943"/>
                    <a:pt x="17376" y="994"/>
                  </a:cubicBezTo>
                  <a:cubicBezTo>
                    <a:pt x="14140" y="1795"/>
                    <a:pt x="12839" y="4497"/>
                    <a:pt x="12205" y="7299"/>
                  </a:cubicBezTo>
                  <a:cubicBezTo>
                    <a:pt x="12105" y="7232"/>
                    <a:pt x="11972" y="7198"/>
                    <a:pt x="11872" y="7198"/>
                  </a:cubicBezTo>
                  <a:cubicBezTo>
                    <a:pt x="11471" y="4897"/>
                    <a:pt x="10671" y="2562"/>
                    <a:pt x="9503" y="660"/>
                  </a:cubicBezTo>
                  <a:cubicBezTo>
                    <a:pt x="9213" y="210"/>
                    <a:pt x="8904" y="0"/>
                    <a:pt x="86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35"/>
            <p:cNvSpPr/>
            <p:nvPr/>
          </p:nvSpPr>
          <p:spPr>
            <a:xfrm>
              <a:off x="3861250" y="2953700"/>
              <a:ext cx="90100" cy="84450"/>
            </a:xfrm>
            <a:custGeom>
              <a:avLst/>
              <a:gdLst/>
              <a:ahLst/>
              <a:cxnLst/>
              <a:rect l="l" t="t" r="r" b="b"/>
              <a:pathLst>
                <a:path w="3604" h="3378" extrusionOk="0">
                  <a:moveTo>
                    <a:pt x="1347" y="1"/>
                  </a:moveTo>
                  <a:cubicBezTo>
                    <a:pt x="1191" y="1"/>
                    <a:pt x="1040" y="29"/>
                    <a:pt x="902" y="88"/>
                  </a:cubicBezTo>
                  <a:cubicBezTo>
                    <a:pt x="168" y="355"/>
                    <a:pt x="1" y="1289"/>
                    <a:pt x="468" y="2223"/>
                  </a:cubicBezTo>
                  <a:cubicBezTo>
                    <a:pt x="869" y="2918"/>
                    <a:pt x="1614" y="3378"/>
                    <a:pt x="2254" y="3378"/>
                  </a:cubicBezTo>
                  <a:cubicBezTo>
                    <a:pt x="2412" y="3378"/>
                    <a:pt x="2564" y="3350"/>
                    <a:pt x="2703" y="3290"/>
                  </a:cubicBezTo>
                  <a:cubicBezTo>
                    <a:pt x="3403" y="2990"/>
                    <a:pt x="3604" y="2056"/>
                    <a:pt x="3103" y="1156"/>
                  </a:cubicBezTo>
                  <a:cubicBezTo>
                    <a:pt x="2702" y="460"/>
                    <a:pt x="1979" y="1"/>
                    <a:pt x="13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31" name="Google Shape;2931;p35"/>
          <p:cNvSpPr/>
          <p:nvPr/>
        </p:nvSpPr>
        <p:spPr>
          <a:xfrm>
            <a:off x="-1729900" y="-299775"/>
            <a:ext cx="5292308" cy="5938642"/>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32" name="Google Shape;2932;p35"/>
          <p:cNvPicPr preferRelativeResize="0"/>
          <p:nvPr/>
        </p:nvPicPr>
        <p:blipFill>
          <a:blip r:embed="rId2">
            <a:alphaModFix/>
          </a:blip>
          <a:stretch>
            <a:fillRect/>
          </a:stretch>
        </p:blipFill>
        <p:spPr>
          <a:xfrm>
            <a:off x="-545374" y="1697543"/>
            <a:ext cx="3852000" cy="3445953"/>
          </a:xfrm>
          <a:prstGeom prst="rect">
            <a:avLst/>
          </a:prstGeom>
          <a:noFill/>
          <a:ln>
            <a:noFill/>
          </a:ln>
        </p:spPr>
      </p:pic>
      <p:pic>
        <p:nvPicPr>
          <p:cNvPr id="2933" name="Google Shape;2933;p35"/>
          <p:cNvPicPr preferRelativeResize="0"/>
          <p:nvPr/>
        </p:nvPicPr>
        <p:blipFill>
          <a:blip r:embed="rId2">
            <a:alphaModFix amt="50000"/>
          </a:blip>
          <a:stretch>
            <a:fillRect/>
          </a:stretch>
        </p:blipFill>
        <p:spPr>
          <a:xfrm>
            <a:off x="-545374" y="-1753157"/>
            <a:ext cx="3852000" cy="3445953"/>
          </a:xfrm>
          <a:prstGeom prst="rect">
            <a:avLst/>
          </a:prstGeom>
          <a:noFill/>
          <a:ln>
            <a:noFill/>
          </a:ln>
        </p:spPr>
      </p:pic>
      <p:pic>
        <p:nvPicPr>
          <p:cNvPr id="2934" name="Google Shape;2934;p35"/>
          <p:cNvPicPr preferRelativeResize="0"/>
          <p:nvPr/>
        </p:nvPicPr>
        <p:blipFill>
          <a:blip r:embed="rId2">
            <a:alphaModFix amt="50000"/>
          </a:blip>
          <a:stretch>
            <a:fillRect/>
          </a:stretch>
        </p:blipFill>
        <p:spPr>
          <a:xfrm>
            <a:off x="7414538" y="-521802"/>
            <a:ext cx="2715351" cy="2429151"/>
          </a:xfrm>
          <a:prstGeom prst="rect">
            <a:avLst/>
          </a:prstGeom>
          <a:noFill/>
          <a:ln>
            <a:noFill/>
          </a:ln>
        </p:spPr>
      </p:pic>
      <p:pic>
        <p:nvPicPr>
          <p:cNvPr id="2935" name="Google Shape;2935;p35"/>
          <p:cNvPicPr preferRelativeResize="0"/>
          <p:nvPr/>
        </p:nvPicPr>
        <p:blipFill>
          <a:blip r:embed="rId2">
            <a:alphaModFix amt="50000"/>
          </a:blip>
          <a:stretch>
            <a:fillRect/>
          </a:stretch>
        </p:blipFill>
        <p:spPr>
          <a:xfrm>
            <a:off x="7414538" y="3228398"/>
            <a:ext cx="2715351" cy="2429151"/>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4">
  <p:cSld name="CUSTOM_11_1_1_1_1">
    <p:spTree>
      <p:nvGrpSpPr>
        <p:cNvPr id="1" name="Shape 2936"/>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F4E480B-94D6-46F9-A2B6-B98D311FDC19}"/>
              </a:ext>
            </a:extLst>
          </p:cNvPr>
          <p:cNvGrpSpPr/>
          <p:nvPr/>
        </p:nvGrpSpPr>
        <p:grpSpPr>
          <a:xfrm>
            <a:off x="1" y="0"/>
            <a:ext cx="9143999" cy="5146200"/>
            <a:chOff x="1" y="0"/>
            <a:chExt cx="12191999" cy="6861600"/>
          </a:xfrm>
        </p:grpSpPr>
        <p:sp>
          <p:nvSpPr>
            <p:cNvPr id="10" name="Rectangle 9">
              <a:extLst>
                <a:ext uri="{FF2B5EF4-FFF2-40B4-BE49-F238E27FC236}">
                  <a16:creationId xmlns:a16="http://schemas.microsoft.com/office/drawing/2014/main" id="{07183CDE-91A1-40C3-8E80-66F89E1C2D53}"/>
                </a:ext>
              </a:extLst>
            </p:cNvPr>
            <p:cNvSpPr>
              <a:spLocks noChangeAspect="1"/>
            </p:cNvSpPr>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050"/>
            </a:p>
          </p:txBody>
        </p:sp>
        <p:sp>
          <p:nvSpPr>
            <p:cNvPr id="11" name="Oval 10">
              <a:extLst>
                <a:ext uri="{FF2B5EF4-FFF2-40B4-BE49-F238E27FC236}">
                  <a16:creationId xmlns:a16="http://schemas.microsoft.com/office/drawing/2014/main" id="{A6756515-F9AA-46BD-8DD2-AA15BA492AC0}"/>
                </a:ext>
              </a:extLst>
            </p:cNvPr>
            <p:cNvSpPr>
              <a:spLocks noChangeAspect="1"/>
            </p:cNvSpPr>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050"/>
            </a:p>
          </p:txBody>
        </p:sp>
        <p:sp>
          <p:nvSpPr>
            <p:cNvPr id="12" name="Oval 11">
              <a:extLst>
                <a:ext uri="{FF2B5EF4-FFF2-40B4-BE49-F238E27FC236}">
                  <a16:creationId xmlns:a16="http://schemas.microsoft.com/office/drawing/2014/main" id="{ABA365E2-8B71-408B-9092-0104216AC7AC}"/>
                </a:ext>
              </a:extLst>
            </p:cNvPr>
            <p:cNvSpPr>
              <a:spLocks noChangeAspect="1"/>
            </p:cNvSpPr>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050" dirty="0"/>
            </a:p>
          </p:txBody>
        </p:sp>
        <p:grpSp>
          <p:nvGrpSpPr>
            <p:cNvPr id="13" name="Group 12">
              <a:extLst>
                <a:ext uri="{FF2B5EF4-FFF2-40B4-BE49-F238E27FC236}">
                  <a16:creationId xmlns:a16="http://schemas.microsoft.com/office/drawing/2014/main" id="{BEDB8D7A-1BF6-4CDB-B93A-7736955F5043}"/>
                </a:ext>
              </a:extLst>
            </p:cNvPr>
            <p:cNvGrpSpPr>
              <a:grpSpLocks noChangeAspect="1"/>
            </p:cNvGrpSpPr>
            <p:nvPr/>
          </p:nvGrpSpPr>
          <p:grpSpPr>
            <a:xfrm>
              <a:off x="690092" y="0"/>
              <a:ext cx="10800000" cy="6858000"/>
              <a:chOff x="2328000" y="0"/>
              <a:chExt cx="2880000" cy="1440000"/>
            </a:xfrm>
          </p:grpSpPr>
          <p:sp>
            <p:nvSpPr>
              <p:cNvPr id="18" name="Rectangle 17">
                <a:extLst>
                  <a:ext uri="{FF2B5EF4-FFF2-40B4-BE49-F238E27FC236}">
                    <a16:creationId xmlns:a16="http://schemas.microsoft.com/office/drawing/2014/main" id="{5AACD774-5167-46C7-8A62-6E2FE4BE9469}"/>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050"/>
              </a:p>
            </p:txBody>
          </p:sp>
          <p:sp>
            <p:nvSpPr>
              <p:cNvPr id="19" name="Rectangle 18">
                <a:extLst>
                  <a:ext uri="{FF2B5EF4-FFF2-40B4-BE49-F238E27FC236}">
                    <a16:creationId xmlns:a16="http://schemas.microsoft.com/office/drawing/2014/main" id="{06E0F2D8-452E-48F9-9912-C47EAEAE1802}"/>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050"/>
              </a:p>
            </p:txBody>
          </p:sp>
        </p:grpSp>
        <p:grpSp>
          <p:nvGrpSpPr>
            <p:cNvPr id="14" name="Group 13">
              <a:extLst>
                <a:ext uri="{FF2B5EF4-FFF2-40B4-BE49-F238E27FC236}">
                  <a16:creationId xmlns:a16="http://schemas.microsoft.com/office/drawing/2014/main" id="{91FBBF95-430B-427C-A6E8-DB899217FC00}"/>
                </a:ext>
              </a:extLst>
            </p:cNvPr>
            <p:cNvGrpSpPr>
              <a:grpSpLocks noChangeAspect="1"/>
            </p:cNvGrpSpPr>
            <p:nvPr/>
          </p:nvGrpSpPr>
          <p:grpSpPr>
            <a:xfrm rot="5400000">
              <a:off x="7048499" y="1714500"/>
              <a:ext cx="6858000" cy="3429000"/>
              <a:chOff x="0" y="0"/>
              <a:chExt cx="2880000" cy="1440000"/>
            </a:xfrm>
          </p:grpSpPr>
          <p:sp>
            <p:nvSpPr>
              <p:cNvPr id="16" name="Rectangle 15">
                <a:extLst>
                  <a:ext uri="{FF2B5EF4-FFF2-40B4-BE49-F238E27FC236}">
                    <a16:creationId xmlns:a16="http://schemas.microsoft.com/office/drawing/2014/main" id="{BEE64698-3ED2-4395-B7FC-65248E437E0A}"/>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050"/>
              </a:p>
            </p:txBody>
          </p:sp>
          <p:sp>
            <p:nvSpPr>
              <p:cNvPr id="17" name="Rectangle 16">
                <a:extLst>
                  <a:ext uri="{FF2B5EF4-FFF2-40B4-BE49-F238E27FC236}">
                    <a16:creationId xmlns:a16="http://schemas.microsoft.com/office/drawing/2014/main" id="{FE20B1E1-CE09-4C2A-A3FB-DB8026C54E98}"/>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050"/>
              </a:p>
            </p:txBody>
          </p:sp>
        </p:grpSp>
        <p:sp>
          <p:nvSpPr>
            <p:cNvPr id="15" name="Rectangle 14">
              <a:extLst>
                <a:ext uri="{FF2B5EF4-FFF2-40B4-BE49-F238E27FC236}">
                  <a16:creationId xmlns:a16="http://schemas.microsoft.com/office/drawing/2014/main" id="{0CB2405B-A907-48B3-906A-FB3573C0B282}"/>
                </a:ext>
              </a:extLst>
            </p:cNvPr>
            <p:cNvSpPr>
              <a:spLocks noChangeAspect="1"/>
            </p:cNvSpPr>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050"/>
            </a:p>
          </p:txBody>
        </p:sp>
      </p:grpSp>
      <p:sp>
        <p:nvSpPr>
          <p:cNvPr id="20" name="Rectangle 19">
            <a:extLst>
              <a:ext uri="{FF2B5EF4-FFF2-40B4-BE49-F238E27FC236}">
                <a16:creationId xmlns:a16="http://schemas.microsoft.com/office/drawing/2014/main" id="{6DC8E2D9-6729-4614-8667-C1016D3182E4}"/>
              </a:ext>
            </a:extLst>
          </p:cNvPr>
          <p:cNvSpPr/>
          <p:nvPr/>
        </p:nvSpPr>
        <p:spPr>
          <a:xfrm>
            <a:off x="0" y="0"/>
            <a:ext cx="9144000" cy="51435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050" dirty="0"/>
          </a:p>
        </p:txBody>
      </p:sp>
      <p:sp>
        <p:nvSpPr>
          <p:cNvPr id="2" name="Title 1">
            <a:extLst>
              <a:ext uri="{FF2B5EF4-FFF2-40B4-BE49-F238E27FC236}">
                <a16:creationId xmlns:a16="http://schemas.microsoft.com/office/drawing/2014/main" id="{85CEEBB1-1A1F-4A2C-B805-719CF98F68AB}"/>
              </a:ext>
            </a:extLst>
          </p:cNvPr>
          <p:cNvSpPr>
            <a:spLocks noGrp="1"/>
          </p:cNvSpPr>
          <p:nvPr>
            <p:ph type="ctrTitle"/>
          </p:nvPr>
        </p:nvSpPr>
        <p:spPr>
          <a:xfrm>
            <a:off x="405000" y="405000"/>
            <a:ext cx="8317705" cy="2848500"/>
          </a:xfrm>
        </p:spPr>
        <p:txBody>
          <a:bodyPr anchor="b"/>
          <a:lstStyle>
            <a:lvl1pPr algn="l">
              <a:defRPr sz="6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D6CC87B-ED2D-4303-BD40-E7AF14C03EF1}"/>
              </a:ext>
            </a:extLst>
          </p:cNvPr>
          <p:cNvSpPr>
            <a:spLocks noGrp="1"/>
          </p:cNvSpPr>
          <p:nvPr>
            <p:ph type="subTitle" idx="1"/>
          </p:nvPr>
        </p:nvSpPr>
        <p:spPr>
          <a:xfrm>
            <a:off x="405000" y="3381375"/>
            <a:ext cx="5509022" cy="1350168"/>
          </a:xfrm>
        </p:spPr>
        <p:txBody>
          <a:bodyPr/>
          <a:lstStyle>
            <a:lvl1pPr marL="0" indent="0" algn="l">
              <a:buNone/>
              <a:defRPr sz="1200" cap="all" spc="225"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5D880B4-5679-491C-963F-EC47B048C559}"/>
              </a:ext>
            </a:extLst>
          </p:cNvPr>
          <p:cNvSpPr>
            <a:spLocks noGrp="1"/>
          </p:cNvSpPr>
          <p:nvPr>
            <p:ph type="dt" sz="half" idx="10"/>
          </p:nvPr>
        </p:nvSpPr>
        <p:spPr/>
        <p:txBody>
          <a:bodyPr/>
          <a:lstStyle/>
          <a:p>
            <a:fld id="{7CF0BCE0-945C-4FDF-95A1-2149B1FF5B83}" type="datetimeFigureOut">
              <a:rPr lang="en-US" smtClean="0"/>
              <a:t>12/20/2024</a:t>
            </a:fld>
            <a:endParaRPr lang="en-US"/>
          </a:p>
        </p:txBody>
      </p:sp>
      <p:sp>
        <p:nvSpPr>
          <p:cNvPr id="5" name="Footer Placeholder 4">
            <a:extLst>
              <a:ext uri="{FF2B5EF4-FFF2-40B4-BE49-F238E27FC236}">
                <a16:creationId xmlns:a16="http://schemas.microsoft.com/office/drawing/2014/main" id="{01865D6D-3F98-4BE8-A069-B96409902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0CD51D-8E06-4959-88C9-647415079FC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5816886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67416F32-9D98-4340-82E8-E90CE00AD2AC}"/>
              </a:ext>
            </a:extLst>
          </p:cNvPr>
          <p:cNvGrpSpPr/>
          <p:nvPr/>
        </p:nvGrpSpPr>
        <p:grpSpPr>
          <a:xfrm flipV="1">
            <a:off x="1" y="-1"/>
            <a:ext cx="9143999" cy="5146201"/>
            <a:chOff x="0" y="-1"/>
            <a:chExt cx="12191999" cy="6861601"/>
          </a:xfrm>
        </p:grpSpPr>
        <p:sp>
          <p:nvSpPr>
            <p:cNvPr id="20" name="Rectangle 19">
              <a:extLst>
                <a:ext uri="{FF2B5EF4-FFF2-40B4-BE49-F238E27FC236}">
                  <a16:creationId xmlns:a16="http://schemas.microsoft.com/office/drawing/2014/main" id="{66375AB4-82BB-418F-A50F-6180F68724A4}"/>
                </a:ext>
              </a:extLst>
            </p:cNvPr>
            <p:cNvSpPr>
              <a:spLocks noChangeAspect="1"/>
            </p:cNvSpPr>
            <p:nvPr/>
          </p:nvSpPr>
          <p:spPr>
            <a:xfrm>
              <a:off x="0" y="0"/>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050"/>
            </a:p>
          </p:txBody>
        </p:sp>
        <p:sp>
          <p:nvSpPr>
            <p:cNvPr id="21" name="Oval 20">
              <a:extLst>
                <a:ext uri="{FF2B5EF4-FFF2-40B4-BE49-F238E27FC236}">
                  <a16:creationId xmlns:a16="http://schemas.microsoft.com/office/drawing/2014/main" id="{3FDD54B2-4A3F-4BFE-8FF0-82CA73F4AE8F}"/>
                </a:ext>
              </a:extLst>
            </p:cNvPr>
            <p:cNvSpPr>
              <a:spLocks noChangeAspect="1"/>
            </p:cNvSpPr>
            <p:nvPr/>
          </p:nvSpPr>
          <p:spPr>
            <a:xfrm>
              <a:off x="5750280" y="2148106"/>
              <a:ext cx="4320000" cy="4320000"/>
            </a:xfrm>
            <a:prstGeom prst="ellipse">
              <a:avLst/>
            </a:prstGeom>
            <a:solidFill>
              <a:schemeClr val="accent3">
                <a:alpha val="6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050"/>
            </a:p>
          </p:txBody>
        </p:sp>
        <p:sp>
          <p:nvSpPr>
            <p:cNvPr id="22" name="Oval 21">
              <a:extLst>
                <a:ext uri="{FF2B5EF4-FFF2-40B4-BE49-F238E27FC236}">
                  <a16:creationId xmlns:a16="http://schemas.microsoft.com/office/drawing/2014/main" id="{30876F96-77AB-4E72-B1D2-FA45F4E3C04D}"/>
                </a:ext>
              </a:extLst>
            </p:cNvPr>
            <p:cNvSpPr>
              <a:spLocks noChangeAspect="1"/>
            </p:cNvSpPr>
            <p:nvPr/>
          </p:nvSpPr>
          <p:spPr>
            <a:xfrm>
              <a:off x="0" y="0"/>
              <a:ext cx="6347046" cy="6347046"/>
            </a:xfrm>
            <a:prstGeom prst="ellipse">
              <a:avLst/>
            </a:prstGeom>
            <a:solidFill>
              <a:schemeClr val="accent3">
                <a:alpha val="2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050" dirty="0"/>
            </a:p>
          </p:txBody>
        </p:sp>
        <p:grpSp>
          <p:nvGrpSpPr>
            <p:cNvPr id="23" name="Group 22">
              <a:extLst>
                <a:ext uri="{FF2B5EF4-FFF2-40B4-BE49-F238E27FC236}">
                  <a16:creationId xmlns:a16="http://schemas.microsoft.com/office/drawing/2014/main" id="{BB08A2E9-6518-449E-940B-8518A1D850BB}"/>
                </a:ext>
              </a:extLst>
            </p:cNvPr>
            <p:cNvGrpSpPr>
              <a:grpSpLocks noChangeAspect="1"/>
            </p:cNvGrpSpPr>
            <p:nvPr/>
          </p:nvGrpSpPr>
          <p:grpSpPr>
            <a:xfrm rot="10800000">
              <a:off x="0" y="-1"/>
              <a:ext cx="10800000" cy="6858000"/>
              <a:chOff x="2328000" y="0"/>
              <a:chExt cx="2880000" cy="1440000"/>
            </a:xfrm>
          </p:grpSpPr>
          <p:sp>
            <p:nvSpPr>
              <p:cNvPr id="28" name="Rectangle 27">
                <a:extLst>
                  <a:ext uri="{FF2B5EF4-FFF2-40B4-BE49-F238E27FC236}">
                    <a16:creationId xmlns:a16="http://schemas.microsoft.com/office/drawing/2014/main" id="{60A86BE0-76B3-4EA0-BA2D-05266013A814}"/>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050"/>
              </a:p>
            </p:txBody>
          </p:sp>
          <p:sp>
            <p:nvSpPr>
              <p:cNvPr id="29" name="Rectangle 28">
                <a:extLst>
                  <a:ext uri="{FF2B5EF4-FFF2-40B4-BE49-F238E27FC236}">
                    <a16:creationId xmlns:a16="http://schemas.microsoft.com/office/drawing/2014/main" id="{6BA13564-810C-4398-AA63-67B020811FCB}"/>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050"/>
              </a:p>
            </p:txBody>
          </p:sp>
        </p:grpSp>
        <p:sp>
          <p:nvSpPr>
            <p:cNvPr id="25" name="Rectangle 24">
              <a:extLst>
                <a:ext uri="{FF2B5EF4-FFF2-40B4-BE49-F238E27FC236}">
                  <a16:creationId xmlns:a16="http://schemas.microsoft.com/office/drawing/2014/main" id="{3555E1EF-6216-47FA-BBCA-7C0C8C2DAB8C}"/>
                </a:ext>
              </a:extLst>
            </p:cNvPr>
            <p:cNvSpPr>
              <a:spLocks noChangeAspect="1"/>
            </p:cNvSpPr>
            <p:nvPr/>
          </p:nvSpPr>
          <p:spPr>
            <a:xfrm rot="10800000">
              <a:off x="5602286" y="271887"/>
              <a:ext cx="6589713" cy="6589713"/>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050"/>
            </a:p>
          </p:txBody>
        </p:sp>
      </p:grpSp>
      <p:sp>
        <p:nvSpPr>
          <p:cNvPr id="32" name="Rectangle 31">
            <a:extLst>
              <a:ext uri="{FF2B5EF4-FFF2-40B4-BE49-F238E27FC236}">
                <a16:creationId xmlns:a16="http://schemas.microsoft.com/office/drawing/2014/main" id="{D8D85657-6A77-4466-887F-EE948B9CD2B2}"/>
              </a:ext>
            </a:extLst>
          </p:cNvPr>
          <p:cNvSpPr/>
          <p:nvPr/>
        </p:nvSpPr>
        <p:spPr>
          <a:xfrm>
            <a:off x="0" y="0"/>
            <a:ext cx="9144000" cy="51435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050" dirty="0"/>
          </a:p>
        </p:txBody>
      </p:sp>
      <p:sp>
        <p:nvSpPr>
          <p:cNvPr id="2" name="Title 1">
            <a:extLst>
              <a:ext uri="{FF2B5EF4-FFF2-40B4-BE49-F238E27FC236}">
                <a16:creationId xmlns:a16="http://schemas.microsoft.com/office/drawing/2014/main" id="{C5D35498-B0C3-40BD-9407-6D0C0587E52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492F85E-0893-4D8C-816A-5193CC6DC9C0}"/>
              </a:ext>
            </a:extLst>
          </p:cNvPr>
          <p:cNvSpPr>
            <a:spLocks noGrp="1"/>
          </p:cNvSpPr>
          <p:nvPr>
            <p:ph idx="1"/>
          </p:nvPr>
        </p:nvSpPr>
        <p:spPr/>
        <p:txBody>
          <a:bodyPr/>
          <a:lstStyle>
            <a:lvl1pPr marL="202500">
              <a:defRPr/>
            </a:lvl1pPr>
            <a:lvl2pP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5D46A9C-9655-49F5-85B3-A8A37F4F5A8F}"/>
              </a:ext>
            </a:extLst>
          </p:cNvPr>
          <p:cNvSpPr>
            <a:spLocks noGrp="1"/>
          </p:cNvSpPr>
          <p:nvPr>
            <p:ph type="dt" sz="half" idx="10"/>
          </p:nvPr>
        </p:nvSpPr>
        <p:spPr/>
        <p:txBody>
          <a:bodyPr/>
          <a:lstStyle/>
          <a:p>
            <a:fld id="{7CF0BCE0-945C-4FDF-95A1-2149B1FF5B83}" type="datetimeFigureOut">
              <a:rPr lang="en-US" smtClean="0"/>
              <a:t>12/20/2024</a:t>
            </a:fld>
            <a:endParaRPr lang="en-US"/>
          </a:p>
        </p:txBody>
      </p:sp>
      <p:sp>
        <p:nvSpPr>
          <p:cNvPr id="5" name="Footer Placeholder 4">
            <a:extLst>
              <a:ext uri="{FF2B5EF4-FFF2-40B4-BE49-F238E27FC236}">
                <a16:creationId xmlns:a16="http://schemas.microsoft.com/office/drawing/2014/main" id="{72EF896C-71D7-487F-A1B9-CBBE6DF4D6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8228E8-7B8A-4153-BEB2-BD5A69F2513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3647763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E54407D-DBA4-414C-ACA5-30D7B87C652B}"/>
              </a:ext>
            </a:extLst>
          </p:cNvPr>
          <p:cNvGrpSpPr/>
          <p:nvPr/>
        </p:nvGrpSpPr>
        <p:grpSpPr>
          <a:xfrm>
            <a:off x="0" y="0"/>
            <a:ext cx="9144000" cy="5143500"/>
            <a:chOff x="0" y="0"/>
            <a:chExt cx="12192000" cy="6858000"/>
          </a:xfrm>
        </p:grpSpPr>
        <p:sp>
          <p:nvSpPr>
            <p:cNvPr id="7" name="Rectangle 6">
              <a:extLst>
                <a:ext uri="{FF2B5EF4-FFF2-40B4-BE49-F238E27FC236}">
                  <a16:creationId xmlns:a16="http://schemas.microsoft.com/office/drawing/2014/main" id="{6BD518BC-8E44-4DAA-A8B9-2CFBD91DCDCD}"/>
                </a:ext>
              </a:extLst>
            </p:cNvPr>
            <p:cNvSpPr/>
            <p:nvPr/>
          </p:nvSpPr>
          <p:spPr>
            <a:xfrm rot="10800000" flipH="1">
              <a:off x="0" y="2019649"/>
              <a:ext cx="4838350" cy="483835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8" name="Group 7">
              <a:extLst>
                <a:ext uri="{FF2B5EF4-FFF2-40B4-BE49-F238E27FC236}">
                  <a16:creationId xmlns:a16="http://schemas.microsoft.com/office/drawing/2014/main" id="{967C3660-39CD-431D-8E64-37508FFEAC96}"/>
                </a:ext>
              </a:extLst>
            </p:cNvPr>
            <p:cNvGrpSpPr>
              <a:grpSpLocks noChangeAspect="1"/>
            </p:cNvGrpSpPr>
            <p:nvPr/>
          </p:nvGrpSpPr>
          <p:grpSpPr>
            <a:xfrm>
              <a:off x="5603875" y="0"/>
              <a:ext cx="6521820" cy="3260910"/>
              <a:chOff x="0" y="0"/>
              <a:chExt cx="2880000" cy="1440000"/>
            </a:xfrm>
          </p:grpSpPr>
          <p:sp>
            <p:nvSpPr>
              <p:cNvPr id="9" name="Rectangle 8">
                <a:extLst>
                  <a:ext uri="{FF2B5EF4-FFF2-40B4-BE49-F238E27FC236}">
                    <a16:creationId xmlns:a16="http://schemas.microsoft.com/office/drawing/2014/main" id="{C4CCE569-E461-438A-A235-B96A542AF82F}"/>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Rectangle 9">
                <a:extLst>
                  <a:ext uri="{FF2B5EF4-FFF2-40B4-BE49-F238E27FC236}">
                    <a16:creationId xmlns:a16="http://schemas.microsoft.com/office/drawing/2014/main" id="{73F9DF1F-1F74-476C-AD41-22AC3F8A65A0}"/>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1" name="Rectangle 10">
              <a:extLst>
                <a:ext uri="{FF2B5EF4-FFF2-40B4-BE49-F238E27FC236}">
                  <a16:creationId xmlns:a16="http://schemas.microsoft.com/office/drawing/2014/main" id="{EBE49ED5-9713-43D1-AE9E-3F9FE5574077}"/>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Oval 11">
              <a:extLst>
                <a:ext uri="{FF2B5EF4-FFF2-40B4-BE49-F238E27FC236}">
                  <a16:creationId xmlns:a16="http://schemas.microsoft.com/office/drawing/2014/main" id="{D21A2854-1482-4441-85EA-D7B9F3EF56D2}"/>
                </a:ext>
              </a:extLst>
            </p:cNvPr>
            <p:cNvSpPr>
              <a:spLocks noChangeAspect="1"/>
            </p:cNvSpPr>
            <p:nvPr/>
          </p:nvSpPr>
          <p:spPr>
            <a:xfrm>
              <a:off x="494887" y="2538000"/>
              <a:ext cx="4320000" cy="4320000"/>
            </a:xfrm>
            <a:prstGeom prst="ellipse">
              <a:avLst/>
            </a:prstGeom>
            <a:solidFill>
              <a:schemeClr val="accent2">
                <a:alpha val="2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4" name="Rectangle 13">
            <a:extLst>
              <a:ext uri="{FF2B5EF4-FFF2-40B4-BE49-F238E27FC236}">
                <a16:creationId xmlns:a16="http://schemas.microsoft.com/office/drawing/2014/main" id="{FED36A6D-894D-44DA-851C-345A414F3F68}"/>
              </a:ext>
            </a:extLst>
          </p:cNvPr>
          <p:cNvSpPr/>
          <p:nvPr/>
        </p:nvSpPr>
        <p:spPr>
          <a:xfrm>
            <a:off x="0" y="0"/>
            <a:ext cx="9144000" cy="51435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050" dirty="0"/>
          </a:p>
        </p:txBody>
      </p:sp>
      <p:sp>
        <p:nvSpPr>
          <p:cNvPr id="2" name="Title 1">
            <a:extLst>
              <a:ext uri="{FF2B5EF4-FFF2-40B4-BE49-F238E27FC236}">
                <a16:creationId xmlns:a16="http://schemas.microsoft.com/office/drawing/2014/main" id="{9D36F1DF-CD42-4695-A7D0-2F5B193057E9}"/>
              </a:ext>
            </a:extLst>
          </p:cNvPr>
          <p:cNvSpPr>
            <a:spLocks noGrp="1"/>
          </p:cNvSpPr>
          <p:nvPr>
            <p:ph type="title"/>
          </p:nvPr>
        </p:nvSpPr>
        <p:spPr>
          <a:xfrm>
            <a:off x="405000" y="405000"/>
            <a:ext cx="5509022" cy="4326544"/>
          </a:xfrm>
        </p:spPr>
        <p:txBody>
          <a:bodyPr anchor="t"/>
          <a:lstStyle>
            <a:lvl1pPr>
              <a:defRPr sz="66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A549160-0F86-4FCA-8718-6980E99C7938}"/>
              </a:ext>
            </a:extLst>
          </p:cNvPr>
          <p:cNvSpPr>
            <a:spLocks noGrp="1"/>
          </p:cNvSpPr>
          <p:nvPr>
            <p:ph type="body" idx="1"/>
          </p:nvPr>
        </p:nvSpPr>
        <p:spPr>
          <a:xfrm>
            <a:off x="6056710" y="405000"/>
            <a:ext cx="2674142" cy="4326544"/>
          </a:xfrm>
        </p:spPr>
        <p:txBody>
          <a:bodyPr anchor="t"/>
          <a:lstStyle>
            <a:lvl1pPr marL="0" indent="0">
              <a:buNone/>
              <a:defRPr sz="1350" cap="all" spc="225" baseline="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5C6CBB-DABA-4F2E-8574-46747E15EA1A}"/>
              </a:ext>
            </a:extLst>
          </p:cNvPr>
          <p:cNvSpPr>
            <a:spLocks noGrp="1"/>
          </p:cNvSpPr>
          <p:nvPr>
            <p:ph type="dt" sz="half" idx="10"/>
          </p:nvPr>
        </p:nvSpPr>
        <p:spPr/>
        <p:txBody>
          <a:bodyPr/>
          <a:lstStyle/>
          <a:p>
            <a:fld id="{7CF0BCE0-945C-4FDF-95A1-2149B1FF5B83}" type="datetimeFigureOut">
              <a:rPr lang="en-US" smtClean="0"/>
              <a:t>12/20/2024</a:t>
            </a:fld>
            <a:endParaRPr lang="en-US" dirty="0"/>
          </a:p>
        </p:txBody>
      </p:sp>
      <p:sp>
        <p:nvSpPr>
          <p:cNvPr id="5" name="Footer Placeholder 4">
            <a:extLst>
              <a:ext uri="{FF2B5EF4-FFF2-40B4-BE49-F238E27FC236}">
                <a16:creationId xmlns:a16="http://schemas.microsoft.com/office/drawing/2014/main" id="{8FAF86BC-9ECC-439C-BF2E-F0B7EF193B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C742552-C4C9-44EE-B7CB-5A652393BA20}"/>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6897877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5774299-531D-4CAC-881D-7EB68BC99FCC}"/>
              </a:ext>
            </a:extLst>
          </p:cNvPr>
          <p:cNvGrpSpPr/>
          <p:nvPr/>
        </p:nvGrpSpPr>
        <p:grpSpPr>
          <a:xfrm>
            <a:off x="0" y="-2"/>
            <a:ext cx="9144000" cy="5143502"/>
            <a:chOff x="0" y="-3"/>
            <a:chExt cx="12192000" cy="6858003"/>
          </a:xfrm>
        </p:grpSpPr>
        <p:sp useBgFill="1">
          <p:nvSpPr>
            <p:cNvPr id="9" name="Rectangle 8">
              <a:extLst>
                <a:ext uri="{FF2B5EF4-FFF2-40B4-BE49-F238E27FC236}">
                  <a16:creationId xmlns:a16="http://schemas.microsoft.com/office/drawing/2014/main" id="{A17676CF-DDCC-48C1-AC68-CDA0B9E47FD8}"/>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0" name="Group 9">
              <a:extLst>
                <a:ext uri="{FF2B5EF4-FFF2-40B4-BE49-F238E27FC236}">
                  <a16:creationId xmlns:a16="http://schemas.microsoft.com/office/drawing/2014/main" id="{E052D363-F6F5-455B-A2F2-A12B30CEE528}"/>
                </a:ext>
              </a:extLst>
            </p:cNvPr>
            <p:cNvGrpSpPr>
              <a:grpSpLocks noChangeAspect="1"/>
            </p:cNvGrpSpPr>
            <p:nvPr/>
          </p:nvGrpSpPr>
          <p:grpSpPr>
            <a:xfrm>
              <a:off x="672000" y="-3"/>
              <a:ext cx="11520000" cy="5760000"/>
              <a:chOff x="5981700" y="-1"/>
              <a:chExt cx="6042660" cy="3021330"/>
            </a:xfrm>
          </p:grpSpPr>
          <p:sp>
            <p:nvSpPr>
              <p:cNvPr id="17" name="Rectangle 16">
                <a:extLst>
                  <a:ext uri="{FF2B5EF4-FFF2-40B4-BE49-F238E27FC236}">
                    <a16:creationId xmlns:a16="http://schemas.microsoft.com/office/drawing/2014/main" id="{D0C396B8-00CA-4AE9-A0A5-B4E2B2A2AC07}"/>
                  </a:ext>
                </a:extLst>
              </p:cNvPr>
              <p:cNvSpPr/>
              <p:nvPr/>
            </p:nvSpPr>
            <p:spPr>
              <a:xfrm>
                <a:off x="900303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Rectangle 17">
                <a:extLst>
                  <a:ext uri="{FF2B5EF4-FFF2-40B4-BE49-F238E27FC236}">
                    <a16:creationId xmlns:a16="http://schemas.microsoft.com/office/drawing/2014/main" id="{F6660166-3107-4058-A259-59B0527306BD}"/>
                  </a:ext>
                </a:extLst>
              </p:cNvPr>
              <p:cNvSpPr/>
              <p:nvPr/>
            </p:nvSpPr>
            <p:spPr>
              <a:xfrm flipH="1">
                <a:off x="598170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1" name="Rectangle 10">
              <a:extLst>
                <a:ext uri="{FF2B5EF4-FFF2-40B4-BE49-F238E27FC236}">
                  <a16:creationId xmlns:a16="http://schemas.microsoft.com/office/drawing/2014/main" id="{42BE934E-3063-4D0F-AFDE-68D58D336CBE}"/>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Oval 11">
              <a:extLst>
                <a:ext uri="{FF2B5EF4-FFF2-40B4-BE49-F238E27FC236}">
                  <a16:creationId xmlns:a16="http://schemas.microsoft.com/office/drawing/2014/main" id="{039660FA-744A-4CB3-9BED-C59793E3BF32}"/>
                </a:ext>
              </a:extLst>
            </p:cNvPr>
            <p:cNvSpPr>
              <a:spLocks noChangeAspect="1"/>
            </p:cNvSpPr>
            <p:nvPr/>
          </p:nvSpPr>
          <p:spPr>
            <a:xfrm>
              <a:off x="0" y="2538000"/>
              <a:ext cx="4320000" cy="4320000"/>
            </a:xfrm>
            <a:prstGeom prst="ellipse">
              <a:avLst/>
            </a:prstGeom>
            <a:solidFill>
              <a:schemeClr val="accent3">
                <a:alpha val="4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3" name="Group 12">
              <a:extLst>
                <a:ext uri="{FF2B5EF4-FFF2-40B4-BE49-F238E27FC236}">
                  <a16:creationId xmlns:a16="http://schemas.microsoft.com/office/drawing/2014/main" id="{AE313EEC-733B-4019-8A0B-3FA768B8DB7A}"/>
                </a:ext>
              </a:extLst>
            </p:cNvPr>
            <p:cNvGrpSpPr/>
            <p:nvPr/>
          </p:nvGrpSpPr>
          <p:grpSpPr>
            <a:xfrm rot="10800000">
              <a:off x="1" y="2948940"/>
              <a:ext cx="7818118" cy="3909059"/>
              <a:chOff x="0" y="0"/>
              <a:chExt cx="2880000" cy="1440000"/>
            </a:xfrm>
          </p:grpSpPr>
          <p:sp>
            <p:nvSpPr>
              <p:cNvPr id="15" name="Rectangle 14">
                <a:extLst>
                  <a:ext uri="{FF2B5EF4-FFF2-40B4-BE49-F238E27FC236}">
                    <a16:creationId xmlns:a16="http://schemas.microsoft.com/office/drawing/2014/main" id="{421FE91F-780C-4ABD-ADE8-0EFDB7196A10}"/>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Rectangle 15">
                <a:extLst>
                  <a:ext uri="{FF2B5EF4-FFF2-40B4-BE49-F238E27FC236}">
                    <a16:creationId xmlns:a16="http://schemas.microsoft.com/office/drawing/2014/main" id="{109EA389-EE78-4475-A390-5EDED23C2D68}"/>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4" name="Rectangle 13">
              <a:extLst>
                <a:ext uri="{FF2B5EF4-FFF2-40B4-BE49-F238E27FC236}">
                  <a16:creationId xmlns:a16="http://schemas.microsoft.com/office/drawing/2014/main" id="{5E492A94-8867-4C62-9D40-4023C41E0AF8}"/>
                </a:ext>
              </a:extLst>
            </p:cNvPr>
            <p:cNvSpPr>
              <a:spLocks noChangeAspect="1"/>
            </p:cNvSpPr>
            <p:nvPr/>
          </p:nvSpPr>
          <p:spPr>
            <a:xfrm rot="10800000" flipH="1">
              <a:off x="0" y="521786"/>
              <a:ext cx="6336213" cy="63362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9" name="Rectangle 18">
            <a:extLst>
              <a:ext uri="{FF2B5EF4-FFF2-40B4-BE49-F238E27FC236}">
                <a16:creationId xmlns:a16="http://schemas.microsoft.com/office/drawing/2014/main" id="{A3DAD7C5-BA12-4557-8BC4-72C69B0D59DD}"/>
              </a:ext>
            </a:extLst>
          </p:cNvPr>
          <p:cNvSpPr/>
          <p:nvPr/>
        </p:nvSpPr>
        <p:spPr>
          <a:xfrm>
            <a:off x="0" y="0"/>
            <a:ext cx="9144000" cy="51435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050" dirty="0"/>
          </a:p>
        </p:txBody>
      </p:sp>
      <p:sp>
        <p:nvSpPr>
          <p:cNvPr id="2" name="Title 1">
            <a:extLst>
              <a:ext uri="{FF2B5EF4-FFF2-40B4-BE49-F238E27FC236}">
                <a16:creationId xmlns:a16="http://schemas.microsoft.com/office/drawing/2014/main" id="{854412EC-56C0-4009-B2E3-D63F9EECB9D4}"/>
              </a:ext>
            </a:extLst>
          </p:cNvPr>
          <p:cNvSpPr>
            <a:spLocks noGrp="1"/>
          </p:cNvSpPr>
          <p:nvPr>
            <p:ph type="title"/>
          </p:nvPr>
        </p:nvSpPr>
        <p:spPr>
          <a:xfrm>
            <a:off x="405001" y="404999"/>
            <a:ext cx="8317706" cy="90720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B70C84F-F3B7-4BF4-A328-BCF5ADD32944}"/>
              </a:ext>
            </a:extLst>
          </p:cNvPr>
          <p:cNvSpPr>
            <a:spLocks noGrp="1"/>
          </p:cNvSpPr>
          <p:nvPr>
            <p:ph sz="half" idx="1"/>
          </p:nvPr>
        </p:nvSpPr>
        <p:spPr>
          <a:xfrm>
            <a:off x="405000" y="1447200"/>
            <a:ext cx="4077890" cy="328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F919CD5-DBB4-4749-980D-B5B40ECB67B9}"/>
              </a:ext>
            </a:extLst>
          </p:cNvPr>
          <p:cNvSpPr>
            <a:spLocks noGrp="1"/>
          </p:cNvSpPr>
          <p:nvPr>
            <p:ph sz="half" idx="2"/>
          </p:nvPr>
        </p:nvSpPr>
        <p:spPr>
          <a:xfrm>
            <a:off x="4652962" y="1447200"/>
            <a:ext cx="4077890" cy="328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BCFC378-6572-43DF-8344-59DE8122CD12}"/>
              </a:ext>
            </a:extLst>
          </p:cNvPr>
          <p:cNvSpPr>
            <a:spLocks noGrp="1"/>
          </p:cNvSpPr>
          <p:nvPr>
            <p:ph type="dt" sz="half" idx="10"/>
          </p:nvPr>
        </p:nvSpPr>
        <p:spPr/>
        <p:txBody>
          <a:bodyPr/>
          <a:lstStyle/>
          <a:p>
            <a:fld id="{7CF0BCE0-945C-4FDF-95A1-2149B1FF5B83}" type="datetimeFigureOut">
              <a:rPr lang="en-US" smtClean="0"/>
              <a:t>12/20/2024</a:t>
            </a:fld>
            <a:endParaRPr lang="en-US"/>
          </a:p>
        </p:txBody>
      </p:sp>
      <p:sp>
        <p:nvSpPr>
          <p:cNvPr id="6" name="Footer Placeholder 5">
            <a:extLst>
              <a:ext uri="{FF2B5EF4-FFF2-40B4-BE49-F238E27FC236}">
                <a16:creationId xmlns:a16="http://schemas.microsoft.com/office/drawing/2014/main" id="{36967A14-246A-4DDF-865C-68F6E16906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674B6D-E110-478C-94B9-2F8199E586DC}"/>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41348919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130F7E5-A40E-4C9C-8E4F-3935B9182C4A}"/>
              </a:ext>
            </a:extLst>
          </p:cNvPr>
          <p:cNvGrpSpPr/>
          <p:nvPr/>
        </p:nvGrpSpPr>
        <p:grpSpPr>
          <a:xfrm>
            <a:off x="1" y="-1"/>
            <a:ext cx="9143999" cy="5143501"/>
            <a:chOff x="0" y="-2"/>
            <a:chExt cx="12191999" cy="6858001"/>
          </a:xfrm>
        </p:grpSpPr>
        <p:sp>
          <p:nvSpPr>
            <p:cNvPr id="12" name="Rectangle 11">
              <a:extLst>
                <a:ext uri="{FF2B5EF4-FFF2-40B4-BE49-F238E27FC236}">
                  <a16:creationId xmlns:a16="http://schemas.microsoft.com/office/drawing/2014/main" id="{AE67B504-02A7-4203-87D0-07D333D71917}"/>
                </a:ext>
              </a:extLst>
            </p:cNvPr>
            <p:cNvSpPr/>
            <p:nvPr/>
          </p:nvSpPr>
          <p:spPr>
            <a:xfrm>
              <a:off x="7995665" y="2562224"/>
              <a:ext cx="4196334" cy="4295775"/>
            </a:xfrm>
            <a:prstGeom prst="rect">
              <a:avLst/>
            </a:prstGeom>
            <a:gradFill flip="none" rotWithShape="1">
              <a:gsLst>
                <a:gs pos="0">
                  <a:schemeClr val="accent3">
                    <a:alpha val="40000"/>
                  </a:schemeClr>
                </a:gs>
                <a:gs pos="34000">
                  <a:schemeClr val="accent3">
                    <a:alpha val="20000"/>
                  </a:schemeClr>
                </a:gs>
                <a:gs pos="65000">
                  <a:schemeClr val="accent3">
                    <a:alpha val="0"/>
                  </a:schemeClr>
                </a:gs>
              </a:gsLst>
              <a:path path="circle">
                <a:fillToRect l="100000" t="100000"/>
              </a:path>
              <a:tileRect r="-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3" name="Group 12">
              <a:extLst>
                <a:ext uri="{FF2B5EF4-FFF2-40B4-BE49-F238E27FC236}">
                  <a16:creationId xmlns:a16="http://schemas.microsoft.com/office/drawing/2014/main" id="{DA1158F3-E1C3-400D-8505-628DB94365CE}"/>
                </a:ext>
              </a:extLst>
            </p:cNvPr>
            <p:cNvGrpSpPr/>
            <p:nvPr/>
          </p:nvGrpSpPr>
          <p:grpSpPr>
            <a:xfrm rot="16200000">
              <a:off x="2295528" y="-2295528"/>
              <a:ext cx="6858000" cy="11449051"/>
              <a:chOff x="0" y="2333625"/>
              <a:chExt cx="9515474" cy="3766109"/>
            </a:xfrm>
          </p:grpSpPr>
          <p:sp>
            <p:nvSpPr>
              <p:cNvPr id="23" name="Rectangle 22">
                <a:extLst>
                  <a:ext uri="{FF2B5EF4-FFF2-40B4-BE49-F238E27FC236}">
                    <a16:creationId xmlns:a16="http://schemas.microsoft.com/office/drawing/2014/main" id="{0AEADDCE-3295-4F24-8700-C93B5457C2B7}"/>
                  </a:ext>
                </a:extLst>
              </p:cNvPr>
              <p:cNvSpPr/>
              <p:nvPr/>
            </p:nvSpPr>
            <p:spPr>
              <a:xfrm>
                <a:off x="4757737"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 name="Rectangle 23">
                <a:extLst>
                  <a:ext uri="{FF2B5EF4-FFF2-40B4-BE49-F238E27FC236}">
                    <a16:creationId xmlns:a16="http://schemas.microsoft.com/office/drawing/2014/main" id="{1F95C76A-5429-458C-BC9D-E1053EF7B84F}"/>
                  </a:ext>
                </a:extLst>
              </p:cNvPr>
              <p:cNvSpPr/>
              <p:nvPr/>
            </p:nvSpPr>
            <p:spPr>
              <a:xfrm flipH="1">
                <a:off x="0"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14" name="Group 13">
              <a:extLst>
                <a:ext uri="{FF2B5EF4-FFF2-40B4-BE49-F238E27FC236}">
                  <a16:creationId xmlns:a16="http://schemas.microsoft.com/office/drawing/2014/main" id="{3D0E8A42-259A-43FA-B284-B459D7364097}"/>
                </a:ext>
              </a:extLst>
            </p:cNvPr>
            <p:cNvGrpSpPr>
              <a:grpSpLocks noChangeAspect="1"/>
            </p:cNvGrpSpPr>
            <p:nvPr/>
          </p:nvGrpSpPr>
          <p:grpSpPr>
            <a:xfrm rot="5400000">
              <a:off x="3583369" y="-3583369"/>
              <a:ext cx="4713262" cy="11880000"/>
              <a:chOff x="1" y="0"/>
              <a:chExt cx="8305797" cy="6858000"/>
            </a:xfrm>
          </p:grpSpPr>
          <p:sp>
            <p:nvSpPr>
              <p:cNvPr id="21" name="Rectangle 20">
                <a:extLst>
                  <a:ext uri="{FF2B5EF4-FFF2-40B4-BE49-F238E27FC236}">
                    <a16:creationId xmlns:a16="http://schemas.microsoft.com/office/drawing/2014/main" id="{7900B4F1-619C-4C0E-B749-1843F22C946A}"/>
                  </a:ext>
                </a:extLst>
              </p:cNvPr>
              <p:cNvSpPr/>
              <p:nvPr/>
            </p:nvSpPr>
            <p:spPr>
              <a:xfrm>
                <a:off x="931" y="342900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2" name="Rectangle 21">
                <a:extLst>
                  <a:ext uri="{FF2B5EF4-FFF2-40B4-BE49-F238E27FC236}">
                    <a16:creationId xmlns:a16="http://schemas.microsoft.com/office/drawing/2014/main" id="{6E6F70BB-DCCC-4CF0-B5BB-95A965A99947}"/>
                  </a:ext>
                </a:extLst>
              </p:cNvPr>
              <p:cNvSpPr/>
              <p:nvPr/>
            </p:nvSpPr>
            <p:spPr>
              <a:xfrm flipV="1">
                <a:off x="1" y="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grpSp>
          <p:nvGrpSpPr>
            <p:cNvPr id="15" name="Group 14">
              <a:extLst>
                <a:ext uri="{FF2B5EF4-FFF2-40B4-BE49-F238E27FC236}">
                  <a16:creationId xmlns:a16="http://schemas.microsoft.com/office/drawing/2014/main" id="{83E6C50C-C1DA-44E1-B254-3B7228879DCD}"/>
                </a:ext>
              </a:extLst>
            </p:cNvPr>
            <p:cNvGrpSpPr/>
            <p:nvPr/>
          </p:nvGrpSpPr>
          <p:grpSpPr>
            <a:xfrm>
              <a:off x="2676525" y="0"/>
              <a:ext cx="9515473" cy="3766109"/>
              <a:chOff x="2333625" y="2433367"/>
              <a:chExt cx="9897159" cy="3766109"/>
            </a:xfrm>
          </p:grpSpPr>
          <p:sp>
            <p:nvSpPr>
              <p:cNvPr id="19" name="Rectangle 18">
                <a:extLst>
                  <a:ext uri="{FF2B5EF4-FFF2-40B4-BE49-F238E27FC236}">
                    <a16:creationId xmlns:a16="http://schemas.microsoft.com/office/drawing/2014/main" id="{DFC6EEED-A40A-4D1C-BE6B-11DD62770607}"/>
                  </a:ext>
                </a:extLst>
              </p:cNvPr>
              <p:cNvSpPr/>
              <p:nvPr/>
            </p:nvSpPr>
            <p:spPr>
              <a:xfrm>
                <a:off x="728220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 name="Rectangle 19">
                <a:extLst>
                  <a:ext uri="{FF2B5EF4-FFF2-40B4-BE49-F238E27FC236}">
                    <a16:creationId xmlns:a16="http://schemas.microsoft.com/office/drawing/2014/main" id="{527FF3FB-FDFC-4659-A7D6-ABED74010E82}"/>
                  </a:ext>
                </a:extLst>
              </p:cNvPr>
              <p:cNvSpPr/>
              <p:nvPr/>
            </p:nvSpPr>
            <p:spPr>
              <a:xfrm flipH="1">
                <a:off x="233362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16" name="Group 15">
              <a:extLst>
                <a:ext uri="{FF2B5EF4-FFF2-40B4-BE49-F238E27FC236}">
                  <a16:creationId xmlns:a16="http://schemas.microsoft.com/office/drawing/2014/main" id="{51548ED5-6668-4672-88DC-40E92508ACA2}"/>
                </a:ext>
              </a:extLst>
            </p:cNvPr>
            <p:cNvGrpSpPr/>
            <p:nvPr/>
          </p:nvGrpSpPr>
          <p:grpSpPr>
            <a:xfrm>
              <a:off x="0" y="0"/>
              <a:ext cx="9515473" cy="3766109"/>
              <a:chOff x="0" y="2333625"/>
              <a:chExt cx="9515473" cy="3766109"/>
            </a:xfrm>
          </p:grpSpPr>
          <p:sp>
            <p:nvSpPr>
              <p:cNvPr id="17" name="Rectangle 16">
                <a:extLst>
                  <a:ext uri="{FF2B5EF4-FFF2-40B4-BE49-F238E27FC236}">
                    <a16:creationId xmlns:a16="http://schemas.microsoft.com/office/drawing/2014/main" id="{975AE1B2-E73F-4E6E-AAFB-FB1C02684D32}"/>
                  </a:ext>
                </a:extLst>
              </p:cNvPr>
              <p:cNvSpPr/>
              <p:nvPr/>
            </p:nvSpPr>
            <p:spPr>
              <a:xfrm>
                <a:off x="4757737"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Rectangle 17">
                <a:extLst>
                  <a:ext uri="{FF2B5EF4-FFF2-40B4-BE49-F238E27FC236}">
                    <a16:creationId xmlns:a16="http://schemas.microsoft.com/office/drawing/2014/main" id="{D750F2D6-C0E1-4AFE-AB87-083292737609}"/>
                  </a:ext>
                </a:extLst>
              </p:cNvPr>
              <p:cNvSpPr/>
              <p:nvPr/>
            </p:nvSpPr>
            <p:spPr>
              <a:xfrm flipH="1">
                <a:off x="0"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sp>
        <p:nvSpPr>
          <p:cNvPr id="25" name="Rectangle 24">
            <a:extLst>
              <a:ext uri="{FF2B5EF4-FFF2-40B4-BE49-F238E27FC236}">
                <a16:creationId xmlns:a16="http://schemas.microsoft.com/office/drawing/2014/main" id="{4ECC0D66-F2BE-4BF4-87F6-CE618B5C8916}"/>
              </a:ext>
            </a:extLst>
          </p:cNvPr>
          <p:cNvSpPr/>
          <p:nvPr/>
        </p:nvSpPr>
        <p:spPr>
          <a:xfrm>
            <a:off x="0" y="0"/>
            <a:ext cx="9144000" cy="51435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050" dirty="0"/>
          </a:p>
        </p:txBody>
      </p:sp>
      <p:sp>
        <p:nvSpPr>
          <p:cNvPr id="2" name="Title 1">
            <a:extLst>
              <a:ext uri="{FF2B5EF4-FFF2-40B4-BE49-F238E27FC236}">
                <a16:creationId xmlns:a16="http://schemas.microsoft.com/office/drawing/2014/main" id="{9A0BCA11-08C2-4C9A-B0A3-31C9051CDF9E}"/>
              </a:ext>
            </a:extLst>
          </p:cNvPr>
          <p:cNvSpPr>
            <a:spLocks noGrp="1"/>
          </p:cNvSpPr>
          <p:nvPr>
            <p:ph type="title"/>
          </p:nvPr>
        </p:nvSpPr>
        <p:spPr>
          <a:xfrm>
            <a:off x="405000" y="404999"/>
            <a:ext cx="8317705" cy="907797"/>
          </a:xfrm>
        </p:spPr>
        <p:txBody>
          <a:bodyPr>
            <a:normAutofit/>
          </a:bodyPr>
          <a:lstStyle>
            <a:lvl1pPr>
              <a:defRPr sz="45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662CEB0-C969-40EA-A5E2-8D875E28A6B6}"/>
              </a:ext>
            </a:extLst>
          </p:cNvPr>
          <p:cNvSpPr>
            <a:spLocks noGrp="1"/>
          </p:cNvSpPr>
          <p:nvPr>
            <p:ph type="body" idx="1"/>
          </p:nvPr>
        </p:nvSpPr>
        <p:spPr>
          <a:xfrm>
            <a:off x="405000" y="1447338"/>
            <a:ext cx="4086039" cy="594121"/>
          </a:xfrm>
        </p:spPr>
        <p:txBody>
          <a:bodyPr anchor="b"/>
          <a:lstStyle>
            <a:lvl1pPr marL="0" indent="0">
              <a:buNone/>
              <a:defRPr sz="1200" b="0" cap="all" spc="225"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40F41A6-112E-4305-A0BA-6E119A77AC10}"/>
              </a:ext>
            </a:extLst>
          </p:cNvPr>
          <p:cNvSpPr>
            <a:spLocks noGrp="1"/>
          </p:cNvSpPr>
          <p:nvPr>
            <p:ph sz="half" idx="2"/>
          </p:nvPr>
        </p:nvSpPr>
        <p:spPr>
          <a:xfrm>
            <a:off x="405000" y="2203384"/>
            <a:ext cx="4077890" cy="25324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AC672C5-31B9-443B-8DEE-5523646891F7}"/>
              </a:ext>
            </a:extLst>
          </p:cNvPr>
          <p:cNvSpPr>
            <a:spLocks noGrp="1"/>
          </p:cNvSpPr>
          <p:nvPr>
            <p:ph type="body" sz="quarter" idx="3"/>
          </p:nvPr>
        </p:nvSpPr>
        <p:spPr>
          <a:xfrm>
            <a:off x="4652962" y="1447337"/>
            <a:ext cx="4077890" cy="594000"/>
          </a:xfrm>
        </p:spPr>
        <p:txBody>
          <a:bodyPr anchor="b"/>
          <a:lstStyle>
            <a:lvl1pPr marL="0" indent="0">
              <a:buNone/>
              <a:defRPr sz="1200" b="0" i="0" cap="all" spc="225"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4D18B9D-8B21-4249-A3AD-8FBE48F0F55B}"/>
              </a:ext>
            </a:extLst>
          </p:cNvPr>
          <p:cNvSpPr>
            <a:spLocks noGrp="1"/>
          </p:cNvSpPr>
          <p:nvPr>
            <p:ph sz="quarter" idx="4"/>
          </p:nvPr>
        </p:nvSpPr>
        <p:spPr>
          <a:xfrm>
            <a:off x="4652962" y="2203384"/>
            <a:ext cx="4077890" cy="25324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05B60881-13B2-4064-84FB-6D071F36C433}"/>
              </a:ext>
            </a:extLst>
          </p:cNvPr>
          <p:cNvSpPr>
            <a:spLocks noGrp="1"/>
          </p:cNvSpPr>
          <p:nvPr>
            <p:ph type="dt" sz="half" idx="10"/>
          </p:nvPr>
        </p:nvSpPr>
        <p:spPr/>
        <p:txBody>
          <a:bodyPr/>
          <a:lstStyle/>
          <a:p>
            <a:fld id="{7CF0BCE0-945C-4FDF-95A1-2149B1FF5B83}" type="datetimeFigureOut">
              <a:rPr lang="en-US" smtClean="0"/>
              <a:t>12/20/2024</a:t>
            </a:fld>
            <a:endParaRPr lang="en-US"/>
          </a:p>
        </p:txBody>
      </p:sp>
      <p:sp>
        <p:nvSpPr>
          <p:cNvPr id="8" name="Footer Placeholder 7">
            <a:extLst>
              <a:ext uri="{FF2B5EF4-FFF2-40B4-BE49-F238E27FC236}">
                <a16:creationId xmlns:a16="http://schemas.microsoft.com/office/drawing/2014/main" id="{249FCE5D-D5EF-485D-97FA-2614FF9642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F204FC-4F66-417C-8E4B-74772ED0570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0916075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521FD20-B9D4-4FD1-9AAD-F4157555AD62}"/>
              </a:ext>
            </a:extLst>
          </p:cNvPr>
          <p:cNvGrpSpPr/>
          <p:nvPr/>
        </p:nvGrpSpPr>
        <p:grpSpPr>
          <a:xfrm rot="10800000">
            <a:off x="1044000" y="0"/>
            <a:ext cx="8100000" cy="5143500"/>
            <a:chOff x="0" y="0"/>
            <a:chExt cx="10800000" cy="6858000"/>
          </a:xfrm>
        </p:grpSpPr>
        <p:sp>
          <p:nvSpPr>
            <p:cNvPr id="15" name="Rectangle 14">
              <a:extLst>
                <a:ext uri="{FF2B5EF4-FFF2-40B4-BE49-F238E27FC236}">
                  <a16:creationId xmlns:a16="http://schemas.microsoft.com/office/drawing/2014/main" id="{27477A35-8424-45D6-A66E-8ACFA6C405B5}"/>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050"/>
            </a:p>
          </p:txBody>
        </p:sp>
        <p:sp>
          <p:nvSpPr>
            <p:cNvPr id="16" name="Rectangle 15">
              <a:extLst>
                <a:ext uri="{FF2B5EF4-FFF2-40B4-BE49-F238E27FC236}">
                  <a16:creationId xmlns:a16="http://schemas.microsoft.com/office/drawing/2014/main" id="{8BFBA1CE-E9AC-40C0-A7F9-E5671F5FEF9C}"/>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050"/>
            </a:p>
          </p:txBody>
        </p:sp>
      </p:grpSp>
      <p:grpSp>
        <p:nvGrpSpPr>
          <p:cNvPr id="11" name="Group 10">
            <a:extLst>
              <a:ext uri="{FF2B5EF4-FFF2-40B4-BE49-F238E27FC236}">
                <a16:creationId xmlns:a16="http://schemas.microsoft.com/office/drawing/2014/main" id="{D0C2729A-59F8-46A4-9AAA-7665E5966E2D}"/>
              </a:ext>
            </a:extLst>
          </p:cNvPr>
          <p:cNvGrpSpPr>
            <a:grpSpLocks noChangeAspect="1"/>
          </p:cNvGrpSpPr>
          <p:nvPr/>
        </p:nvGrpSpPr>
        <p:grpSpPr>
          <a:xfrm rot="16200000" flipH="1">
            <a:off x="-1285875" y="1285875"/>
            <a:ext cx="5143500" cy="2571750"/>
            <a:chOff x="0" y="0"/>
            <a:chExt cx="2880000" cy="1440000"/>
          </a:xfrm>
        </p:grpSpPr>
        <p:sp>
          <p:nvSpPr>
            <p:cNvPr id="13" name="Rectangle 12">
              <a:extLst>
                <a:ext uri="{FF2B5EF4-FFF2-40B4-BE49-F238E27FC236}">
                  <a16:creationId xmlns:a16="http://schemas.microsoft.com/office/drawing/2014/main" id="{83EBBB96-590D-4704-87AD-A00AE2424DE8}"/>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050"/>
            </a:p>
          </p:txBody>
        </p:sp>
        <p:sp>
          <p:nvSpPr>
            <p:cNvPr id="14" name="Rectangle 13">
              <a:extLst>
                <a:ext uri="{FF2B5EF4-FFF2-40B4-BE49-F238E27FC236}">
                  <a16:creationId xmlns:a16="http://schemas.microsoft.com/office/drawing/2014/main" id="{889BAB7D-5298-40B9-910B-136D0C6A9934}"/>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050"/>
            </a:p>
          </p:txBody>
        </p:sp>
      </p:grpSp>
      <p:sp>
        <p:nvSpPr>
          <p:cNvPr id="12" name="Rectangle 11">
            <a:extLst>
              <a:ext uri="{FF2B5EF4-FFF2-40B4-BE49-F238E27FC236}">
                <a16:creationId xmlns:a16="http://schemas.microsoft.com/office/drawing/2014/main" id="{F323EA00-E168-4864-883B-358A7CDF9153}"/>
              </a:ext>
            </a:extLst>
          </p:cNvPr>
          <p:cNvSpPr>
            <a:spLocks noChangeAspect="1"/>
          </p:cNvSpPr>
          <p:nvPr/>
        </p:nvSpPr>
        <p:spPr>
          <a:xfrm rot="10800000">
            <a:off x="4201716" y="201215"/>
            <a:ext cx="4942285" cy="4942285"/>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050"/>
          </a:p>
        </p:txBody>
      </p:sp>
      <p:sp>
        <p:nvSpPr>
          <p:cNvPr id="18" name="Rectangle 17">
            <a:extLst>
              <a:ext uri="{FF2B5EF4-FFF2-40B4-BE49-F238E27FC236}">
                <a16:creationId xmlns:a16="http://schemas.microsoft.com/office/drawing/2014/main" id="{CA4F2DFA-2F27-43FB-B08C-0787FA44B0D1}"/>
              </a:ext>
            </a:extLst>
          </p:cNvPr>
          <p:cNvSpPr>
            <a:spLocks noChangeAspect="1"/>
          </p:cNvSpPr>
          <p:nvPr/>
        </p:nvSpPr>
        <p:spPr>
          <a:xfrm>
            <a:off x="0" y="0"/>
            <a:ext cx="4942285" cy="4942285"/>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050"/>
          </a:p>
        </p:txBody>
      </p:sp>
      <p:sp>
        <p:nvSpPr>
          <p:cNvPr id="19" name="Rectangle 18">
            <a:extLst>
              <a:ext uri="{FF2B5EF4-FFF2-40B4-BE49-F238E27FC236}">
                <a16:creationId xmlns:a16="http://schemas.microsoft.com/office/drawing/2014/main" id="{7D750354-CD8D-4A3B-A7AC-04622BCB0499}"/>
              </a:ext>
            </a:extLst>
          </p:cNvPr>
          <p:cNvSpPr/>
          <p:nvPr/>
        </p:nvSpPr>
        <p:spPr>
          <a:xfrm>
            <a:off x="0" y="0"/>
            <a:ext cx="9144000" cy="51435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050" dirty="0"/>
          </a:p>
        </p:txBody>
      </p:sp>
      <p:sp>
        <p:nvSpPr>
          <p:cNvPr id="2" name="Title 1">
            <a:extLst>
              <a:ext uri="{FF2B5EF4-FFF2-40B4-BE49-F238E27FC236}">
                <a16:creationId xmlns:a16="http://schemas.microsoft.com/office/drawing/2014/main" id="{7F3ED3C6-DA43-4D1C-9056-407A4FB1C6AB}"/>
              </a:ext>
            </a:extLst>
          </p:cNvPr>
          <p:cNvSpPr>
            <a:spLocks noGrp="1"/>
          </p:cNvSpPr>
          <p:nvPr>
            <p:ph type="title"/>
          </p:nvPr>
        </p:nvSpPr>
        <p:spPr>
          <a:xfrm>
            <a:off x="413148" y="411957"/>
            <a:ext cx="8317706" cy="4319588"/>
          </a:xfrm>
        </p:spPr>
        <p:txBody>
          <a:bodyPr/>
          <a:lstStyle>
            <a:lvl1pPr>
              <a:defRPr sz="66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720CEB41-E921-45ED-951A-861E31E01336}"/>
              </a:ext>
            </a:extLst>
          </p:cNvPr>
          <p:cNvSpPr>
            <a:spLocks noGrp="1"/>
          </p:cNvSpPr>
          <p:nvPr>
            <p:ph type="dt" sz="half" idx="10"/>
          </p:nvPr>
        </p:nvSpPr>
        <p:spPr/>
        <p:txBody>
          <a:bodyPr/>
          <a:lstStyle/>
          <a:p>
            <a:fld id="{7CF0BCE0-945C-4FDF-95A1-2149B1FF5B83}" type="datetimeFigureOut">
              <a:rPr lang="en-US" smtClean="0"/>
              <a:t>12/20/2024</a:t>
            </a:fld>
            <a:endParaRPr lang="en-US"/>
          </a:p>
        </p:txBody>
      </p:sp>
      <p:sp>
        <p:nvSpPr>
          <p:cNvPr id="4" name="Footer Placeholder 3">
            <a:extLst>
              <a:ext uri="{FF2B5EF4-FFF2-40B4-BE49-F238E27FC236}">
                <a16:creationId xmlns:a16="http://schemas.microsoft.com/office/drawing/2014/main" id="{8F6B422D-769C-4E63-8763-ABBB885007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D38FB6F-2D68-40C0-B628-142011F34A0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7380925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ED88E92-14F3-4B58-9E48-1D79E139A89E}"/>
              </a:ext>
            </a:extLst>
          </p:cNvPr>
          <p:cNvGrpSpPr/>
          <p:nvPr/>
        </p:nvGrpSpPr>
        <p:grpSpPr>
          <a:xfrm>
            <a:off x="1" y="0"/>
            <a:ext cx="9143999" cy="5146200"/>
            <a:chOff x="1" y="0"/>
            <a:chExt cx="12191999" cy="6861600"/>
          </a:xfrm>
        </p:grpSpPr>
        <p:sp>
          <p:nvSpPr>
            <p:cNvPr id="6" name="Rectangle 5">
              <a:extLst>
                <a:ext uri="{FF2B5EF4-FFF2-40B4-BE49-F238E27FC236}">
                  <a16:creationId xmlns:a16="http://schemas.microsoft.com/office/drawing/2014/main" id="{A6466AE7-32B6-4334-AF41-B9387E6726C5}"/>
                </a:ext>
              </a:extLst>
            </p:cNvPr>
            <p:cNvSpPr>
              <a:spLocks noChangeAspect="1"/>
            </p:cNvSpPr>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050"/>
            </a:p>
          </p:txBody>
        </p:sp>
        <p:sp>
          <p:nvSpPr>
            <p:cNvPr id="7" name="Oval 6">
              <a:extLst>
                <a:ext uri="{FF2B5EF4-FFF2-40B4-BE49-F238E27FC236}">
                  <a16:creationId xmlns:a16="http://schemas.microsoft.com/office/drawing/2014/main" id="{659C09F8-90CD-443F-9AA1-D08C56A605BB}"/>
                </a:ext>
              </a:extLst>
            </p:cNvPr>
            <p:cNvSpPr>
              <a:spLocks noChangeAspect="1"/>
            </p:cNvSpPr>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050"/>
            </a:p>
          </p:txBody>
        </p:sp>
        <p:sp>
          <p:nvSpPr>
            <p:cNvPr id="8" name="Oval 7">
              <a:extLst>
                <a:ext uri="{FF2B5EF4-FFF2-40B4-BE49-F238E27FC236}">
                  <a16:creationId xmlns:a16="http://schemas.microsoft.com/office/drawing/2014/main" id="{DC7304AB-BE7D-45AC-A876-4A24543AE5B3}"/>
                </a:ext>
              </a:extLst>
            </p:cNvPr>
            <p:cNvSpPr>
              <a:spLocks noChangeAspect="1"/>
            </p:cNvSpPr>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050" dirty="0"/>
            </a:p>
          </p:txBody>
        </p:sp>
        <p:grpSp>
          <p:nvGrpSpPr>
            <p:cNvPr id="9" name="Group 8">
              <a:extLst>
                <a:ext uri="{FF2B5EF4-FFF2-40B4-BE49-F238E27FC236}">
                  <a16:creationId xmlns:a16="http://schemas.microsoft.com/office/drawing/2014/main" id="{8E11922B-DDB3-46D7-B1BD-C1CCDB3C42E3}"/>
                </a:ext>
              </a:extLst>
            </p:cNvPr>
            <p:cNvGrpSpPr>
              <a:grpSpLocks noChangeAspect="1"/>
            </p:cNvGrpSpPr>
            <p:nvPr/>
          </p:nvGrpSpPr>
          <p:grpSpPr>
            <a:xfrm>
              <a:off x="690092" y="0"/>
              <a:ext cx="10800000" cy="6858000"/>
              <a:chOff x="2328000" y="0"/>
              <a:chExt cx="2880000" cy="1440000"/>
            </a:xfrm>
          </p:grpSpPr>
          <p:sp>
            <p:nvSpPr>
              <p:cNvPr id="14" name="Rectangle 13">
                <a:extLst>
                  <a:ext uri="{FF2B5EF4-FFF2-40B4-BE49-F238E27FC236}">
                    <a16:creationId xmlns:a16="http://schemas.microsoft.com/office/drawing/2014/main" id="{C580F8F6-E662-4BCD-AC9C-7E5DDBD5A773}"/>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050"/>
              </a:p>
            </p:txBody>
          </p:sp>
          <p:sp>
            <p:nvSpPr>
              <p:cNvPr id="15" name="Rectangle 14">
                <a:extLst>
                  <a:ext uri="{FF2B5EF4-FFF2-40B4-BE49-F238E27FC236}">
                    <a16:creationId xmlns:a16="http://schemas.microsoft.com/office/drawing/2014/main" id="{9A333FE5-ADB0-48EE-A1A6-9AA36DA343A2}"/>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050"/>
              </a:p>
            </p:txBody>
          </p:sp>
        </p:grpSp>
        <p:grpSp>
          <p:nvGrpSpPr>
            <p:cNvPr id="10" name="Group 9">
              <a:extLst>
                <a:ext uri="{FF2B5EF4-FFF2-40B4-BE49-F238E27FC236}">
                  <a16:creationId xmlns:a16="http://schemas.microsoft.com/office/drawing/2014/main" id="{0B09CD4F-6DF4-48AA-BD35-23E3F2A643F7}"/>
                </a:ext>
              </a:extLst>
            </p:cNvPr>
            <p:cNvGrpSpPr>
              <a:grpSpLocks noChangeAspect="1"/>
            </p:cNvGrpSpPr>
            <p:nvPr/>
          </p:nvGrpSpPr>
          <p:grpSpPr>
            <a:xfrm rot="5400000">
              <a:off x="7048499" y="1714500"/>
              <a:ext cx="6858000" cy="3429000"/>
              <a:chOff x="0" y="0"/>
              <a:chExt cx="2880000" cy="1440000"/>
            </a:xfrm>
          </p:grpSpPr>
          <p:sp>
            <p:nvSpPr>
              <p:cNvPr id="12" name="Rectangle 11">
                <a:extLst>
                  <a:ext uri="{FF2B5EF4-FFF2-40B4-BE49-F238E27FC236}">
                    <a16:creationId xmlns:a16="http://schemas.microsoft.com/office/drawing/2014/main" id="{02223219-ACCC-42F2-A1B4-E3C8C8AB12A4}"/>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050"/>
              </a:p>
            </p:txBody>
          </p:sp>
          <p:sp>
            <p:nvSpPr>
              <p:cNvPr id="13" name="Rectangle 12">
                <a:extLst>
                  <a:ext uri="{FF2B5EF4-FFF2-40B4-BE49-F238E27FC236}">
                    <a16:creationId xmlns:a16="http://schemas.microsoft.com/office/drawing/2014/main" id="{1510B0E9-9BA0-4357-9E04-554C19BAAC89}"/>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050"/>
              </a:p>
            </p:txBody>
          </p:sp>
        </p:grpSp>
        <p:sp>
          <p:nvSpPr>
            <p:cNvPr id="11" name="Rectangle 10">
              <a:extLst>
                <a:ext uri="{FF2B5EF4-FFF2-40B4-BE49-F238E27FC236}">
                  <a16:creationId xmlns:a16="http://schemas.microsoft.com/office/drawing/2014/main" id="{DF06DA80-525A-4C9E-A441-50630AA772A4}"/>
                </a:ext>
              </a:extLst>
            </p:cNvPr>
            <p:cNvSpPr>
              <a:spLocks noChangeAspect="1"/>
            </p:cNvSpPr>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050"/>
            </a:p>
          </p:txBody>
        </p:sp>
      </p:grpSp>
      <p:sp>
        <p:nvSpPr>
          <p:cNvPr id="16" name="Rectangle 15">
            <a:extLst>
              <a:ext uri="{FF2B5EF4-FFF2-40B4-BE49-F238E27FC236}">
                <a16:creationId xmlns:a16="http://schemas.microsoft.com/office/drawing/2014/main" id="{E841E027-8E53-4FEB-8605-2124D85731CA}"/>
              </a:ext>
            </a:extLst>
          </p:cNvPr>
          <p:cNvSpPr/>
          <p:nvPr/>
        </p:nvSpPr>
        <p:spPr>
          <a:xfrm>
            <a:off x="0" y="0"/>
            <a:ext cx="9144000" cy="51435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050" dirty="0"/>
          </a:p>
        </p:txBody>
      </p:sp>
      <p:sp>
        <p:nvSpPr>
          <p:cNvPr id="2" name="Date Placeholder 1">
            <a:extLst>
              <a:ext uri="{FF2B5EF4-FFF2-40B4-BE49-F238E27FC236}">
                <a16:creationId xmlns:a16="http://schemas.microsoft.com/office/drawing/2014/main" id="{7DD871A2-AE80-4408-AA95-DC60D132E9E3}"/>
              </a:ext>
            </a:extLst>
          </p:cNvPr>
          <p:cNvSpPr>
            <a:spLocks noGrp="1"/>
          </p:cNvSpPr>
          <p:nvPr>
            <p:ph type="dt" sz="half" idx="10"/>
          </p:nvPr>
        </p:nvSpPr>
        <p:spPr/>
        <p:txBody>
          <a:bodyPr/>
          <a:lstStyle/>
          <a:p>
            <a:fld id="{7CF0BCE0-945C-4FDF-95A1-2149B1FF5B83}" type="datetimeFigureOut">
              <a:rPr lang="en-US" smtClean="0"/>
              <a:t>12/20/2024</a:t>
            </a:fld>
            <a:endParaRPr lang="en-US"/>
          </a:p>
        </p:txBody>
      </p:sp>
      <p:sp>
        <p:nvSpPr>
          <p:cNvPr id="3" name="Footer Placeholder 2">
            <a:extLst>
              <a:ext uri="{FF2B5EF4-FFF2-40B4-BE49-F238E27FC236}">
                <a16:creationId xmlns:a16="http://schemas.microsoft.com/office/drawing/2014/main" id="{DDD122A1-7B97-4979-B319-1CE0A4A497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209A76-7DCD-477A-A6BA-EEA63FF94082}"/>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783859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D5C0F5C-A529-490C-8941-78F10C6A00D3}"/>
              </a:ext>
            </a:extLst>
          </p:cNvPr>
          <p:cNvGrpSpPr/>
          <p:nvPr/>
        </p:nvGrpSpPr>
        <p:grpSpPr>
          <a:xfrm flipH="1">
            <a:off x="1" y="0"/>
            <a:ext cx="9143999" cy="5143501"/>
            <a:chOff x="0" y="-2"/>
            <a:chExt cx="12191999" cy="6858001"/>
          </a:xfrm>
        </p:grpSpPr>
        <p:sp>
          <p:nvSpPr>
            <p:cNvPr id="9" name="Rectangle 8">
              <a:extLst>
                <a:ext uri="{FF2B5EF4-FFF2-40B4-BE49-F238E27FC236}">
                  <a16:creationId xmlns:a16="http://schemas.microsoft.com/office/drawing/2014/main" id="{14A8D739-B942-4545-9459-A6CAF0444D1F}"/>
                </a:ext>
              </a:extLst>
            </p:cNvPr>
            <p:cNvSpPr/>
            <p:nvPr/>
          </p:nvSpPr>
          <p:spPr>
            <a:xfrm>
              <a:off x="7995665" y="2562224"/>
              <a:ext cx="4196334" cy="4295775"/>
            </a:xfrm>
            <a:prstGeom prst="rect">
              <a:avLst/>
            </a:prstGeom>
            <a:gradFill flip="none" rotWithShape="1">
              <a:gsLst>
                <a:gs pos="0">
                  <a:schemeClr val="accent3">
                    <a:alpha val="40000"/>
                  </a:schemeClr>
                </a:gs>
                <a:gs pos="34000">
                  <a:schemeClr val="accent3">
                    <a:alpha val="20000"/>
                  </a:schemeClr>
                </a:gs>
                <a:gs pos="65000">
                  <a:schemeClr val="accent3">
                    <a:alpha val="0"/>
                  </a:schemeClr>
                </a:gs>
              </a:gsLst>
              <a:path path="circle">
                <a:fillToRect l="100000" t="100000"/>
              </a:path>
              <a:tileRect r="-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0" name="Group 9">
              <a:extLst>
                <a:ext uri="{FF2B5EF4-FFF2-40B4-BE49-F238E27FC236}">
                  <a16:creationId xmlns:a16="http://schemas.microsoft.com/office/drawing/2014/main" id="{4BB38CCA-110B-4404-9363-BFFA76C096D2}"/>
                </a:ext>
              </a:extLst>
            </p:cNvPr>
            <p:cNvGrpSpPr/>
            <p:nvPr/>
          </p:nvGrpSpPr>
          <p:grpSpPr>
            <a:xfrm rot="16200000">
              <a:off x="2295528" y="-2295528"/>
              <a:ext cx="6858000" cy="11449051"/>
              <a:chOff x="0" y="2333625"/>
              <a:chExt cx="9515474" cy="3766109"/>
            </a:xfrm>
          </p:grpSpPr>
          <p:sp>
            <p:nvSpPr>
              <p:cNvPr id="20" name="Rectangle 19">
                <a:extLst>
                  <a:ext uri="{FF2B5EF4-FFF2-40B4-BE49-F238E27FC236}">
                    <a16:creationId xmlns:a16="http://schemas.microsoft.com/office/drawing/2014/main" id="{B223FE99-C58F-4A56-8F8E-2942FF74E4BD}"/>
                  </a:ext>
                </a:extLst>
              </p:cNvPr>
              <p:cNvSpPr/>
              <p:nvPr/>
            </p:nvSpPr>
            <p:spPr>
              <a:xfrm>
                <a:off x="4757737"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1" name="Rectangle 20">
                <a:extLst>
                  <a:ext uri="{FF2B5EF4-FFF2-40B4-BE49-F238E27FC236}">
                    <a16:creationId xmlns:a16="http://schemas.microsoft.com/office/drawing/2014/main" id="{DBBD4511-8AB6-4BD3-8410-7FB3EC8D42B2}"/>
                  </a:ext>
                </a:extLst>
              </p:cNvPr>
              <p:cNvSpPr/>
              <p:nvPr/>
            </p:nvSpPr>
            <p:spPr>
              <a:xfrm flipH="1">
                <a:off x="0"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11" name="Group 10">
              <a:extLst>
                <a:ext uri="{FF2B5EF4-FFF2-40B4-BE49-F238E27FC236}">
                  <a16:creationId xmlns:a16="http://schemas.microsoft.com/office/drawing/2014/main" id="{6A8CA067-2248-4BD3-B56E-2C014AEB2273}"/>
                </a:ext>
              </a:extLst>
            </p:cNvPr>
            <p:cNvGrpSpPr>
              <a:grpSpLocks noChangeAspect="1"/>
            </p:cNvGrpSpPr>
            <p:nvPr/>
          </p:nvGrpSpPr>
          <p:grpSpPr>
            <a:xfrm rot="5400000">
              <a:off x="3583369" y="-3583369"/>
              <a:ext cx="4713262" cy="11880000"/>
              <a:chOff x="1" y="0"/>
              <a:chExt cx="8305797" cy="6858000"/>
            </a:xfrm>
          </p:grpSpPr>
          <p:sp>
            <p:nvSpPr>
              <p:cNvPr id="18" name="Rectangle 17">
                <a:extLst>
                  <a:ext uri="{FF2B5EF4-FFF2-40B4-BE49-F238E27FC236}">
                    <a16:creationId xmlns:a16="http://schemas.microsoft.com/office/drawing/2014/main" id="{8C017B9B-2727-4255-8F80-9D4C2A5AE297}"/>
                  </a:ext>
                </a:extLst>
              </p:cNvPr>
              <p:cNvSpPr/>
              <p:nvPr/>
            </p:nvSpPr>
            <p:spPr>
              <a:xfrm>
                <a:off x="931" y="342900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9" name="Rectangle 18">
                <a:extLst>
                  <a:ext uri="{FF2B5EF4-FFF2-40B4-BE49-F238E27FC236}">
                    <a16:creationId xmlns:a16="http://schemas.microsoft.com/office/drawing/2014/main" id="{693C5F16-BC47-4707-B6B7-DC5262ACDC51}"/>
                  </a:ext>
                </a:extLst>
              </p:cNvPr>
              <p:cNvSpPr/>
              <p:nvPr/>
            </p:nvSpPr>
            <p:spPr>
              <a:xfrm flipV="1">
                <a:off x="1" y="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grpSp>
          <p:nvGrpSpPr>
            <p:cNvPr id="12" name="Group 11">
              <a:extLst>
                <a:ext uri="{FF2B5EF4-FFF2-40B4-BE49-F238E27FC236}">
                  <a16:creationId xmlns:a16="http://schemas.microsoft.com/office/drawing/2014/main" id="{2E88FE13-0734-4BB3-B4D1-7C53A194DA84}"/>
                </a:ext>
              </a:extLst>
            </p:cNvPr>
            <p:cNvGrpSpPr/>
            <p:nvPr/>
          </p:nvGrpSpPr>
          <p:grpSpPr>
            <a:xfrm>
              <a:off x="2676525" y="0"/>
              <a:ext cx="9515473" cy="3766109"/>
              <a:chOff x="2333625" y="2433367"/>
              <a:chExt cx="9897159" cy="3766109"/>
            </a:xfrm>
          </p:grpSpPr>
          <p:sp>
            <p:nvSpPr>
              <p:cNvPr id="16" name="Rectangle 15">
                <a:extLst>
                  <a:ext uri="{FF2B5EF4-FFF2-40B4-BE49-F238E27FC236}">
                    <a16:creationId xmlns:a16="http://schemas.microsoft.com/office/drawing/2014/main" id="{5C9B7EF7-1EDF-4AC7-8E40-C2801783AC85}"/>
                  </a:ext>
                </a:extLst>
              </p:cNvPr>
              <p:cNvSpPr/>
              <p:nvPr/>
            </p:nvSpPr>
            <p:spPr>
              <a:xfrm>
                <a:off x="728220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Rectangle 16">
                <a:extLst>
                  <a:ext uri="{FF2B5EF4-FFF2-40B4-BE49-F238E27FC236}">
                    <a16:creationId xmlns:a16="http://schemas.microsoft.com/office/drawing/2014/main" id="{925CA0A0-9A3F-498E-983D-B3285EF5AD9A}"/>
                  </a:ext>
                </a:extLst>
              </p:cNvPr>
              <p:cNvSpPr/>
              <p:nvPr/>
            </p:nvSpPr>
            <p:spPr>
              <a:xfrm flipH="1">
                <a:off x="233362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13" name="Group 12">
              <a:extLst>
                <a:ext uri="{FF2B5EF4-FFF2-40B4-BE49-F238E27FC236}">
                  <a16:creationId xmlns:a16="http://schemas.microsoft.com/office/drawing/2014/main" id="{A5171814-E4F0-44B5-BC3F-588512210991}"/>
                </a:ext>
              </a:extLst>
            </p:cNvPr>
            <p:cNvGrpSpPr/>
            <p:nvPr/>
          </p:nvGrpSpPr>
          <p:grpSpPr>
            <a:xfrm>
              <a:off x="0" y="0"/>
              <a:ext cx="9515473" cy="3766109"/>
              <a:chOff x="0" y="2333625"/>
              <a:chExt cx="9515473" cy="3766109"/>
            </a:xfrm>
          </p:grpSpPr>
          <p:sp>
            <p:nvSpPr>
              <p:cNvPr id="14" name="Rectangle 13">
                <a:extLst>
                  <a:ext uri="{FF2B5EF4-FFF2-40B4-BE49-F238E27FC236}">
                    <a16:creationId xmlns:a16="http://schemas.microsoft.com/office/drawing/2014/main" id="{8E666ACD-EB1C-4732-971B-C3B26061DB82}"/>
                  </a:ext>
                </a:extLst>
              </p:cNvPr>
              <p:cNvSpPr/>
              <p:nvPr/>
            </p:nvSpPr>
            <p:spPr>
              <a:xfrm>
                <a:off x="4757737"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Rectangle 14">
                <a:extLst>
                  <a:ext uri="{FF2B5EF4-FFF2-40B4-BE49-F238E27FC236}">
                    <a16:creationId xmlns:a16="http://schemas.microsoft.com/office/drawing/2014/main" id="{2A4E213B-7F96-44C1-90B3-B72E9387BF73}"/>
                  </a:ext>
                </a:extLst>
              </p:cNvPr>
              <p:cNvSpPr/>
              <p:nvPr/>
            </p:nvSpPr>
            <p:spPr>
              <a:xfrm flipH="1">
                <a:off x="0"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sp>
        <p:nvSpPr>
          <p:cNvPr id="22" name="Rectangle 21">
            <a:extLst>
              <a:ext uri="{FF2B5EF4-FFF2-40B4-BE49-F238E27FC236}">
                <a16:creationId xmlns:a16="http://schemas.microsoft.com/office/drawing/2014/main" id="{BFE392AA-35E5-40E5-9309-284A0C541061}"/>
              </a:ext>
            </a:extLst>
          </p:cNvPr>
          <p:cNvSpPr/>
          <p:nvPr/>
        </p:nvSpPr>
        <p:spPr>
          <a:xfrm>
            <a:off x="0" y="0"/>
            <a:ext cx="9144000" cy="51435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050" dirty="0"/>
          </a:p>
        </p:txBody>
      </p:sp>
      <p:sp>
        <p:nvSpPr>
          <p:cNvPr id="2" name="Title 1">
            <a:extLst>
              <a:ext uri="{FF2B5EF4-FFF2-40B4-BE49-F238E27FC236}">
                <a16:creationId xmlns:a16="http://schemas.microsoft.com/office/drawing/2014/main" id="{71A8188C-9713-46E1-AA5C-C84FE515F3A2}"/>
              </a:ext>
            </a:extLst>
          </p:cNvPr>
          <p:cNvSpPr>
            <a:spLocks noGrp="1"/>
          </p:cNvSpPr>
          <p:nvPr>
            <p:ph type="title"/>
          </p:nvPr>
        </p:nvSpPr>
        <p:spPr>
          <a:xfrm>
            <a:off x="405000" y="405000"/>
            <a:ext cx="3383569" cy="2078831"/>
          </a:xfrm>
        </p:spPr>
        <p:txBody>
          <a:bodyPr anchor="t"/>
          <a:lstStyle>
            <a:lvl1pPr>
              <a:defRPr sz="45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E192CC-893A-4A84-A7E9-F389D83F0B16}"/>
              </a:ext>
            </a:extLst>
          </p:cNvPr>
          <p:cNvSpPr>
            <a:spLocks noGrp="1"/>
          </p:cNvSpPr>
          <p:nvPr>
            <p:ph idx="1"/>
          </p:nvPr>
        </p:nvSpPr>
        <p:spPr>
          <a:xfrm>
            <a:off x="3924300" y="405000"/>
            <a:ext cx="4806552" cy="4319588"/>
          </a:xfrm>
        </p:spPr>
        <p:txBody>
          <a:bodyPr/>
          <a:lstStyle>
            <a:lvl1pPr>
              <a:defRPr sz="2400"/>
            </a:lvl1pPr>
            <a:lvl2pPr>
              <a:defRPr sz="1800"/>
            </a:lvl2pPr>
            <a:lvl3pPr>
              <a:defRPr sz="1350"/>
            </a:lvl3pPr>
            <a:lvl4pPr>
              <a:defRPr sz="1350"/>
            </a:lvl4pPr>
            <a:lvl5pPr>
              <a:defRPr sz="13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6CC7765-7D44-43DD-A1DF-419D3E1C625F}"/>
              </a:ext>
            </a:extLst>
          </p:cNvPr>
          <p:cNvSpPr>
            <a:spLocks noGrp="1"/>
          </p:cNvSpPr>
          <p:nvPr>
            <p:ph type="body" sz="half" idx="2"/>
          </p:nvPr>
        </p:nvSpPr>
        <p:spPr>
          <a:xfrm>
            <a:off x="405000" y="2652713"/>
            <a:ext cx="3383570" cy="2078831"/>
          </a:xfrm>
        </p:spPr>
        <p:txBody>
          <a:bodyPr/>
          <a:lstStyle>
            <a:lvl1pPr marL="0" indent="0">
              <a:buNone/>
              <a:defRPr sz="1200" cap="all" spc="225"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6D36875-AFB0-4905-8C9E-A72B4F59775E}"/>
              </a:ext>
            </a:extLst>
          </p:cNvPr>
          <p:cNvSpPr>
            <a:spLocks noGrp="1"/>
          </p:cNvSpPr>
          <p:nvPr>
            <p:ph type="dt" sz="half" idx="10"/>
          </p:nvPr>
        </p:nvSpPr>
        <p:spPr/>
        <p:txBody>
          <a:bodyPr/>
          <a:lstStyle/>
          <a:p>
            <a:fld id="{7CF0BCE0-945C-4FDF-95A1-2149B1FF5B83}" type="datetimeFigureOut">
              <a:rPr lang="en-US" smtClean="0"/>
              <a:t>12/20/2024</a:t>
            </a:fld>
            <a:endParaRPr lang="en-US"/>
          </a:p>
        </p:txBody>
      </p:sp>
      <p:sp>
        <p:nvSpPr>
          <p:cNvPr id="6" name="Footer Placeholder 5">
            <a:extLst>
              <a:ext uri="{FF2B5EF4-FFF2-40B4-BE49-F238E27FC236}">
                <a16:creationId xmlns:a16="http://schemas.microsoft.com/office/drawing/2014/main" id="{25437ABF-7E70-4E45-A67B-C503BF182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8016CA-2983-47BF-BA09-2130A40C8763}"/>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32339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44"/>
        <p:cNvGrpSpPr/>
        <p:nvPr/>
      </p:nvGrpSpPr>
      <p:grpSpPr>
        <a:xfrm>
          <a:off x="0" y="0"/>
          <a:ext cx="0" cy="0"/>
          <a:chOff x="0" y="0"/>
          <a:chExt cx="0" cy="0"/>
        </a:xfrm>
      </p:grpSpPr>
      <p:sp>
        <p:nvSpPr>
          <p:cNvPr id="445" name="Google Shape;445;p5"/>
          <p:cNvSpPr txBox="1">
            <a:spLocks noGrp="1"/>
          </p:cNvSpPr>
          <p:nvPr>
            <p:ph type="subTitle" idx="1"/>
          </p:nvPr>
        </p:nvSpPr>
        <p:spPr>
          <a:xfrm>
            <a:off x="2020447" y="3087225"/>
            <a:ext cx="2178000" cy="891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6" name="Google Shape;446;p5"/>
          <p:cNvSpPr txBox="1">
            <a:spLocks noGrp="1"/>
          </p:cNvSpPr>
          <p:nvPr>
            <p:ph type="subTitle" idx="2"/>
          </p:nvPr>
        </p:nvSpPr>
        <p:spPr>
          <a:xfrm>
            <a:off x="5924447" y="3087225"/>
            <a:ext cx="2178000" cy="8913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7" name="Google Shape;447;p5"/>
          <p:cNvSpPr txBox="1">
            <a:spLocks noGrp="1"/>
          </p:cNvSpPr>
          <p:nvPr>
            <p:ph type="subTitle" idx="3"/>
          </p:nvPr>
        </p:nvSpPr>
        <p:spPr>
          <a:xfrm>
            <a:off x="2020447" y="2473200"/>
            <a:ext cx="2178000" cy="572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000"/>
              <a:buNone/>
              <a:defRPr sz="2000">
                <a:solidFill>
                  <a:schemeClr val="dk1"/>
                </a:solidFill>
                <a:latin typeface="Denk One"/>
                <a:ea typeface="Denk One"/>
                <a:cs typeface="Denk One"/>
                <a:sym typeface="Denk One"/>
              </a:defRPr>
            </a:lvl1pPr>
            <a:lvl2pPr lvl="1" algn="ctr" rtl="0">
              <a:lnSpc>
                <a:spcPct val="100000"/>
              </a:lnSpc>
              <a:spcBef>
                <a:spcPts val="0"/>
              </a:spcBef>
              <a:spcAft>
                <a:spcPts val="0"/>
              </a:spcAft>
              <a:buClr>
                <a:schemeClr val="dk1"/>
              </a:buClr>
              <a:buSzPts val="2000"/>
              <a:buNone/>
              <a:defRPr sz="2000">
                <a:solidFill>
                  <a:schemeClr val="dk1"/>
                </a:solidFill>
              </a:defRPr>
            </a:lvl2pPr>
            <a:lvl3pPr lvl="2" algn="ctr" rtl="0">
              <a:lnSpc>
                <a:spcPct val="100000"/>
              </a:lnSpc>
              <a:spcBef>
                <a:spcPts val="0"/>
              </a:spcBef>
              <a:spcAft>
                <a:spcPts val="0"/>
              </a:spcAft>
              <a:buClr>
                <a:schemeClr val="dk1"/>
              </a:buClr>
              <a:buSzPts val="2000"/>
              <a:buNone/>
              <a:defRPr sz="2000">
                <a:solidFill>
                  <a:schemeClr val="dk1"/>
                </a:solidFill>
              </a:defRPr>
            </a:lvl3pPr>
            <a:lvl4pPr lvl="3" algn="ctr" rtl="0">
              <a:lnSpc>
                <a:spcPct val="100000"/>
              </a:lnSpc>
              <a:spcBef>
                <a:spcPts val="0"/>
              </a:spcBef>
              <a:spcAft>
                <a:spcPts val="0"/>
              </a:spcAft>
              <a:buClr>
                <a:schemeClr val="dk1"/>
              </a:buClr>
              <a:buSzPts val="2000"/>
              <a:buNone/>
              <a:defRPr sz="2000">
                <a:solidFill>
                  <a:schemeClr val="dk1"/>
                </a:solidFill>
              </a:defRPr>
            </a:lvl4pPr>
            <a:lvl5pPr lvl="4" algn="ctr" rtl="0">
              <a:lnSpc>
                <a:spcPct val="100000"/>
              </a:lnSpc>
              <a:spcBef>
                <a:spcPts val="0"/>
              </a:spcBef>
              <a:spcAft>
                <a:spcPts val="0"/>
              </a:spcAft>
              <a:buClr>
                <a:schemeClr val="dk1"/>
              </a:buClr>
              <a:buSzPts val="2000"/>
              <a:buNone/>
              <a:defRPr sz="2000">
                <a:solidFill>
                  <a:schemeClr val="dk1"/>
                </a:solidFill>
              </a:defRPr>
            </a:lvl5pPr>
            <a:lvl6pPr lvl="5" algn="ctr" rtl="0">
              <a:lnSpc>
                <a:spcPct val="100000"/>
              </a:lnSpc>
              <a:spcBef>
                <a:spcPts val="0"/>
              </a:spcBef>
              <a:spcAft>
                <a:spcPts val="0"/>
              </a:spcAft>
              <a:buClr>
                <a:schemeClr val="dk1"/>
              </a:buClr>
              <a:buSzPts val="2000"/>
              <a:buNone/>
              <a:defRPr sz="2000">
                <a:solidFill>
                  <a:schemeClr val="dk1"/>
                </a:solidFill>
              </a:defRPr>
            </a:lvl6pPr>
            <a:lvl7pPr lvl="6" algn="ctr" rtl="0">
              <a:lnSpc>
                <a:spcPct val="100000"/>
              </a:lnSpc>
              <a:spcBef>
                <a:spcPts val="0"/>
              </a:spcBef>
              <a:spcAft>
                <a:spcPts val="0"/>
              </a:spcAft>
              <a:buClr>
                <a:schemeClr val="dk1"/>
              </a:buClr>
              <a:buSzPts val="2000"/>
              <a:buNone/>
              <a:defRPr sz="2000">
                <a:solidFill>
                  <a:schemeClr val="dk1"/>
                </a:solidFill>
              </a:defRPr>
            </a:lvl7pPr>
            <a:lvl8pPr lvl="7" algn="ctr" rtl="0">
              <a:lnSpc>
                <a:spcPct val="100000"/>
              </a:lnSpc>
              <a:spcBef>
                <a:spcPts val="0"/>
              </a:spcBef>
              <a:spcAft>
                <a:spcPts val="0"/>
              </a:spcAft>
              <a:buClr>
                <a:schemeClr val="dk1"/>
              </a:buClr>
              <a:buSzPts val="2000"/>
              <a:buNone/>
              <a:defRPr sz="2000">
                <a:solidFill>
                  <a:schemeClr val="dk1"/>
                </a:solidFill>
              </a:defRPr>
            </a:lvl8pPr>
            <a:lvl9pPr lvl="8" algn="ctr" rtl="0">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448" name="Google Shape;448;p5"/>
          <p:cNvSpPr txBox="1">
            <a:spLocks noGrp="1"/>
          </p:cNvSpPr>
          <p:nvPr>
            <p:ph type="subTitle" idx="4"/>
          </p:nvPr>
        </p:nvSpPr>
        <p:spPr>
          <a:xfrm>
            <a:off x="5924447" y="2473200"/>
            <a:ext cx="2178000" cy="572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000"/>
              <a:buNone/>
              <a:defRPr sz="2000">
                <a:solidFill>
                  <a:schemeClr val="dk1"/>
                </a:solidFill>
                <a:latin typeface="Denk One"/>
                <a:ea typeface="Denk One"/>
                <a:cs typeface="Denk One"/>
                <a:sym typeface="Denk One"/>
              </a:defRPr>
            </a:lvl1pPr>
            <a:lvl2pPr lvl="1" algn="ctr" rtl="0">
              <a:lnSpc>
                <a:spcPct val="100000"/>
              </a:lnSpc>
              <a:spcBef>
                <a:spcPts val="0"/>
              </a:spcBef>
              <a:spcAft>
                <a:spcPts val="0"/>
              </a:spcAft>
              <a:buClr>
                <a:schemeClr val="dk1"/>
              </a:buClr>
              <a:buSzPts val="2000"/>
              <a:buNone/>
              <a:defRPr sz="2000">
                <a:solidFill>
                  <a:schemeClr val="dk1"/>
                </a:solidFill>
              </a:defRPr>
            </a:lvl2pPr>
            <a:lvl3pPr lvl="2" algn="ctr" rtl="0">
              <a:lnSpc>
                <a:spcPct val="100000"/>
              </a:lnSpc>
              <a:spcBef>
                <a:spcPts val="0"/>
              </a:spcBef>
              <a:spcAft>
                <a:spcPts val="0"/>
              </a:spcAft>
              <a:buClr>
                <a:schemeClr val="dk1"/>
              </a:buClr>
              <a:buSzPts val="2000"/>
              <a:buNone/>
              <a:defRPr sz="2000">
                <a:solidFill>
                  <a:schemeClr val="dk1"/>
                </a:solidFill>
              </a:defRPr>
            </a:lvl3pPr>
            <a:lvl4pPr lvl="3" algn="ctr" rtl="0">
              <a:lnSpc>
                <a:spcPct val="100000"/>
              </a:lnSpc>
              <a:spcBef>
                <a:spcPts val="0"/>
              </a:spcBef>
              <a:spcAft>
                <a:spcPts val="0"/>
              </a:spcAft>
              <a:buClr>
                <a:schemeClr val="dk1"/>
              </a:buClr>
              <a:buSzPts val="2000"/>
              <a:buNone/>
              <a:defRPr sz="2000">
                <a:solidFill>
                  <a:schemeClr val="dk1"/>
                </a:solidFill>
              </a:defRPr>
            </a:lvl4pPr>
            <a:lvl5pPr lvl="4" algn="ctr" rtl="0">
              <a:lnSpc>
                <a:spcPct val="100000"/>
              </a:lnSpc>
              <a:spcBef>
                <a:spcPts val="0"/>
              </a:spcBef>
              <a:spcAft>
                <a:spcPts val="0"/>
              </a:spcAft>
              <a:buClr>
                <a:schemeClr val="dk1"/>
              </a:buClr>
              <a:buSzPts val="2000"/>
              <a:buNone/>
              <a:defRPr sz="2000">
                <a:solidFill>
                  <a:schemeClr val="dk1"/>
                </a:solidFill>
              </a:defRPr>
            </a:lvl5pPr>
            <a:lvl6pPr lvl="5" algn="ctr" rtl="0">
              <a:lnSpc>
                <a:spcPct val="100000"/>
              </a:lnSpc>
              <a:spcBef>
                <a:spcPts val="0"/>
              </a:spcBef>
              <a:spcAft>
                <a:spcPts val="0"/>
              </a:spcAft>
              <a:buClr>
                <a:schemeClr val="dk1"/>
              </a:buClr>
              <a:buSzPts val="2000"/>
              <a:buNone/>
              <a:defRPr sz="2000">
                <a:solidFill>
                  <a:schemeClr val="dk1"/>
                </a:solidFill>
              </a:defRPr>
            </a:lvl6pPr>
            <a:lvl7pPr lvl="6" algn="ctr" rtl="0">
              <a:lnSpc>
                <a:spcPct val="100000"/>
              </a:lnSpc>
              <a:spcBef>
                <a:spcPts val="0"/>
              </a:spcBef>
              <a:spcAft>
                <a:spcPts val="0"/>
              </a:spcAft>
              <a:buClr>
                <a:schemeClr val="dk1"/>
              </a:buClr>
              <a:buSzPts val="2000"/>
              <a:buNone/>
              <a:defRPr sz="2000">
                <a:solidFill>
                  <a:schemeClr val="dk1"/>
                </a:solidFill>
              </a:defRPr>
            </a:lvl7pPr>
            <a:lvl8pPr lvl="7" algn="ctr" rtl="0">
              <a:lnSpc>
                <a:spcPct val="100000"/>
              </a:lnSpc>
              <a:spcBef>
                <a:spcPts val="0"/>
              </a:spcBef>
              <a:spcAft>
                <a:spcPts val="0"/>
              </a:spcAft>
              <a:buClr>
                <a:schemeClr val="dk1"/>
              </a:buClr>
              <a:buSzPts val="2000"/>
              <a:buNone/>
              <a:defRPr sz="2000">
                <a:solidFill>
                  <a:schemeClr val="dk1"/>
                </a:solidFill>
              </a:defRPr>
            </a:lvl8pPr>
            <a:lvl9pPr lvl="8" algn="ctr" rtl="0">
              <a:lnSpc>
                <a:spcPct val="100000"/>
              </a:lnSpc>
              <a:spcBef>
                <a:spcPts val="0"/>
              </a:spcBef>
              <a:spcAft>
                <a:spcPts val="0"/>
              </a:spcAft>
              <a:buClr>
                <a:schemeClr val="dk1"/>
              </a:buClr>
              <a:buSzPts val="2000"/>
              <a:buNone/>
              <a:defRPr sz="2000">
                <a:solidFill>
                  <a:schemeClr val="dk1"/>
                </a:solidFill>
              </a:defRPr>
            </a:lvl9pPr>
          </a:lstStyle>
          <a:p>
            <a:endParaRPr/>
          </a:p>
        </p:txBody>
      </p:sp>
      <p:grpSp>
        <p:nvGrpSpPr>
          <p:cNvPr id="449" name="Google Shape;449;p5"/>
          <p:cNvGrpSpPr/>
          <p:nvPr/>
        </p:nvGrpSpPr>
        <p:grpSpPr>
          <a:xfrm rot="10138916" flipH="1">
            <a:off x="-680800" y="-97103"/>
            <a:ext cx="1870257" cy="1846921"/>
            <a:chOff x="4045425" y="3839900"/>
            <a:chExt cx="559025" cy="552050"/>
          </a:xfrm>
        </p:grpSpPr>
        <p:sp>
          <p:nvSpPr>
            <p:cNvPr id="450" name="Google Shape;450;p5"/>
            <p:cNvSpPr/>
            <p:nvPr/>
          </p:nvSpPr>
          <p:spPr>
            <a:xfrm>
              <a:off x="4302300" y="3839900"/>
              <a:ext cx="67900" cy="274150"/>
            </a:xfrm>
            <a:custGeom>
              <a:avLst/>
              <a:gdLst/>
              <a:ahLst/>
              <a:cxnLst/>
              <a:rect l="l" t="t" r="r" b="b"/>
              <a:pathLst>
                <a:path w="2716" h="10966" extrusionOk="0">
                  <a:moveTo>
                    <a:pt x="406" y="0"/>
                  </a:moveTo>
                  <a:cubicBezTo>
                    <a:pt x="406" y="0"/>
                    <a:pt x="1" y="3572"/>
                    <a:pt x="156" y="5524"/>
                  </a:cubicBezTo>
                  <a:cubicBezTo>
                    <a:pt x="311" y="7477"/>
                    <a:pt x="1799" y="10966"/>
                    <a:pt x="1799" y="10966"/>
                  </a:cubicBezTo>
                  <a:cubicBezTo>
                    <a:pt x="1799" y="10966"/>
                    <a:pt x="2716" y="7525"/>
                    <a:pt x="2287" y="5524"/>
                  </a:cubicBezTo>
                  <a:cubicBezTo>
                    <a:pt x="1858" y="3524"/>
                    <a:pt x="406" y="0"/>
                    <a:pt x="406"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5"/>
            <p:cNvSpPr/>
            <p:nvPr/>
          </p:nvSpPr>
          <p:spPr>
            <a:xfrm>
              <a:off x="4142475" y="3927100"/>
              <a:ext cx="196475" cy="194400"/>
            </a:xfrm>
            <a:custGeom>
              <a:avLst/>
              <a:gdLst/>
              <a:ahLst/>
              <a:cxnLst/>
              <a:rect l="l" t="t" r="r" b="b"/>
              <a:pathLst>
                <a:path w="7859" h="7776" extrusionOk="0">
                  <a:moveTo>
                    <a:pt x="0" y="1"/>
                  </a:moveTo>
                  <a:cubicBezTo>
                    <a:pt x="0" y="1"/>
                    <a:pt x="1882" y="3060"/>
                    <a:pt x="3215" y="4501"/>
                  </a:cubicBezTo>
                  <a:cubicBezTo>
                    <a:pt x="4537" y="5942"/>
                    <a:pt x="7858" y="7775"/>
                    <a:pt x="7858" y="7775"/>
                  </a:cubicBezTo>
                  <a:cubicBezTo>
                    <a:pt x="7858" y="7775"/>
                    <a:pt x="6453" y="4501"/>
                    <a:pt x="4882" y="3191"/>
                  </a:cubicBezTo>
                  <a:cubicBezTo>
                    <a:pt x="3322" y="1882"/>
                    <a:pt x="1" y="1"/>
                    <a:pt x="0"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5"/>
            <p:cNvSpPr/>
            <p:nvPr/>
          </p:nvSpPr>
          <p:spPr>
            <a:xfrm>
              <a:off x="4360050" y="3883050"/>
              <a:ext cx="113450" cy="228325"/>
            </a:xfrm>
            <a:custGeom>
              <a:avLst/>
              <a:gdLst/>
              <a:ahLst/>
              <a:cxnLst/>
              <a:rect l="l" t="t" r="r" b="b"/>
              <a:pathLst>
                <a:path w="4538" h="9133" extrusionOk="0">
                  <a:moveTo>
                    <a:pt x="4537" y="0"/>
                  </a:moveTo>
                  <a:cubicBezTo>
                    <a:pt x="4537" y="1"/>
                    <a:pt x="2346" y="2489"/>
                    <a:pt x="1465" y="4072"/>
                  </a:cubicBezTo>
                  <a:cubicBezTo>
                    <a:pt x="572" y="5644"/>
                    <a:pt x="1" y="9132"/>
                    <a:pt x="1" y="9132"/>
                  </a:cubicBezTo>
                  <a:cubicBezTo>
                    <a:pt x="1" y="9132"/>
                    <a:pt x="2537" y="7025"/>
                    <a:pt x="3227" y="5263"/>
                  </a:cubicBezTo>
                  <a:cubicBezTo>
                    <a:pt x="3906" y="3501"/>
                    <a:pt x="4537" y="1"/>
                    <a:pt x="4537"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5"/>
            <p:cNvSpPr/>
            <p:nvPr/>
          </p:nvSpPr>
          <p:spPr>
            <a:xfrm>
              <a:off x="4362450" y="4017875"/>
              <a:ext cx="235150" cy="128325"/>
            </a:xfrm>
            <a:custGeom>
              <a:avLst/>
              <a:gdLst/>
              <a:ahLst/>
              <a:cxnLst/>
              <a:rect l="l" t="t" r="r" b="b"/>
              <a:pathLst>
                <a:path w="9406" h="5133" extrusionOk="0">
                  <a:moveTo>
                    <a:pt x="9406" y="1"/>
                  </a:moveTo>
                  <a:cubicBezTo>
                    <a:pt x="9406" y="1"/>
                    <a:pt x="6036" y="870"/>
                    <a:pt x="4322" y="1692"/>
                  </a:cubicBezTo>
                  <a:cubicBezTo>
                    <a:pt x="2607" y="2513"/>
                    <a:pt x="0" y="5133"/>
                    <a:pt x="0" y="5133"/>
                  </a:cubicBezTo>
                  <a:cubicBezTo>
                    <a:pt x="0" y="5133"/>
                    <a:pt x="3441" y="4775"/>
                    <a:pt x="5096" y="3680"/>
                  </a:cubicBezTo>
                  <a:cubicBezTo>
                    <a:pt x="6739" y="2585"/>
                    <a:pt x="9406" y="1"/>
                    <a:pt x="9406"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5"/>
            <p:cNvSpPr/>
            <p:nvPr/>
          </p:nvSpPr>
          <p:spPr>
            <a:xfrm>
              <a:off x="4366000" y="4165700"/>
              <a:ext cx="238450" cy="53125"/>
            </a:xfrm>
            <a:custGeom>
              <a:avLst/>
              <a:gdLst/>
              <a:ahLst/>
              <a:cxnLst/>
              <a:rect l="l" t="t" r="r" b="b"/>
              <a:pathLst>
                <a:path w="9538" h="2125" extrusionOk="0">
                  <a:moveTo>
                    <a:pt x="4134" y="1"/>
                  </a:moveTo>
                  <a:cubicBezTo>
                    <a:pt x="2384" y="1"/>
                    <a:pt x="1" y="529"/>
                    <a:pt x="1" y="529"/>
                  </a:cubicBezTo>
                  <a:cubicBezTo>
                    <a:pt x="1" y="529"/>
                    <a:pt x="2668" y="2125"/>
                    <a:pt x="4454" y="2125"/>
                  </a:cubicBezTo>
                  <a:cubicBezTo>
                    <a:pt x="6228" y="2125"/>
                    <a:pt x="9538" y="1446"/>
                    <a:pt x="9538" y="1446"/>
                  </a:cubicBezTo>
                  <a:cubicBezTo>
                    <a:pt x="9538" y="1446"/>
                    <a:pt x="6645" y="315"/>
                    <a:pt x="4966" y="53"/>
                  </a:cubicBezTo>
                  <a:cubicBezTo>
                    <a:pt x="4718" y="16"/>
                    <a:pt x="4435" y="1"/>
                    <a:pt x="4134"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5"/>
            <p:cNvSpPr/>
            <p:nvPr/>
          </p:nvSpPr>
          <p:spPr>
            <a:xfrm>
              <a:off x="4360050" y="4217900"/>
              <a:ext cx="183375" cy="94975"/>
            </a:xfrm>
            <a:custGeom>
              <a:avLst/>
              <a:gdLst/>
              <a:ahLst/>
              <a:cxnLst/>
              <a:rect l="l" t="t" r="r" b="b"/>
              <a:pathLst>
                <a:path w="7335" h="3799" extrusionOk="0">
                  <a:moveTo>
                    <a:pt x="1" y="1"/>
                  </a:moveTo>
                  <a:cubicBezTo>
                    <a:pt x="1" y="1"/>
                    <a:pt x="1489" y="2275"/>
                    <a:pt x="2930" y="2823"/>
                  </a:cubicBezTo>
                  <a:cubicBezTo>
                    <a:pt x="4370" y="3382"/>
                    <a:pt x="7335" y="3799"/>
                    <a:pt x="7335" y="3799"/>
                  </a:cubicBezTo>
                  <a:cubicBezTo>
                    <a:pt x="7335" y="3799"/>
                    <a:pt x="5466" y="1882"/>
                    <a:pt x="4216" y="1120"/>
                  </a:cubicBezTo>
                  <a:cubicBezTo>
                    <a:pt x="2954" y="358"/>
                    <a:pt x="1" y="1"/>
                    <a:pt x="1"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5"/>
            <p:cNvSpPr/>
            <p:nvPr/>
          </p:nvSpPr>
          <p:spPr>
            <a:xfrm>
              <a:off x="4045425" y="4084900"/>
              <a:ext cx="293525" cy="61250"/>
            </a:xfrm>
            <a:custGeom>
              <a:avLst/>
              <a:gdLst/>
              <a:ahLst/>
              <a:cxnLst/>
              <a:rect l="l" t="t" r="r" b="b"/>
              <a:pathLst>
                <a:path w="11741" h="2450" extrusionOk="0">
                  <a:moveTo>
                    <a:pt x="3481" y="0"/>
                  </a:moveTo>
                  <a:cubicBezTo>
                    <a:pt x="1690" y="0"/>
                    <a:pt x="1" y="94"/>
                    <a:pt x="1" y="94"/>
                  </a:cubicBezTo>
                  <a:cubicBezTo>
                    <a:pt x="1" y="94"/>
                    <a:pt x="3561" y="1654"/>
                    <a:pt x="5633" y="2154"/>
                  </a:cubicBezTo>
                  <a:cubicBezTo>
                    <a:pt x="6594" y="2387"/>
                    <a:pt x="7988" y="2449"/>
                    <a:pt x="9202" y="2449"/>
                  </a:cubicBezTo>
                  <a:cubicBezTo>
                    <a:pt x="10589" y="2449"/>
                    <a:pt x="11740" y="2368"/>
                    <a:pt x="11740" y="2368"/>
                  </a:cubicBezTo>
                  <a:cubicBezTo>
                    <a:pt x="11740" y="2368"/>
                    <a:pt x="8466" y="368"/>
                    <a:pt x="6275" y="118"/>
                  </a:cubicBezTo>
                  <a:cubicBezTo>
                    <a:pt x="5491" y="29"/>
                    <a:pt x="4471" y="0"/>
                    <a:pt x="3481"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5"/>
            <p:cNvSpPr/>
            <p:nvPr/>
          </p:nvSpPr>
          <p:spPr>
            <a:xfrm>
              <a:off x="4068950" y="4163625"/>
              <a:ext cx="261075" cy="57450"/>
            </a:xfrm>
            <a:custGeom>
              <a:avLst/>
              <a:gdLst/>
              <a:ahLst/>
              <a:cxnLst/>
              <a:rect l="l" t="t" r="r" b="b"/>
              <a:pathLst>
                <a:path w="10443" h="2298" extrusionOk="0">
                  <a:moveTo>
                    <a:pt x="6522" y="1"/>
                  </a:moveTo>
                  <a:cubicBezTo>
                    <a:pt x="6068" y="1"/>
                    <a:pt x="5632" y="36"/>
                    <a:pt x="5251" y="124"/>
                  </a:cubicBezTo>
                  <a:cubicBezTo>
                    <a:pt x="3346" y="553"/>
                    <a:pt x="0" y="2041"/>
                    <a:pt x="0" y="2041"/>
                  </a:cubicBezTo>
                  <a:cubicBezTo>
                    <a:pt x="0" y="2041"/>
                    <a:pt x="2293" y="2297"/>
                    <a:pt x="4142" y="2297"/>
                  </a:cubicBezTo>
                  <a:cubicBezTo>
                    <a:pt x="4546" y="2297"/>
                    <a:pt x="4930" y="2285"/>
                    <a:pt x="5263" y="2255"/>
                  </a:cubicBezTo>
                  <a:cubicBezTo>
                    <a:pt x="7132" y="2089"/>
                    <a:pt x="10442" y="565"/>
                    <a:pt x="10442" y="565"/>
                  </a:cubicBezTo>
                  <a:cubicBezTo>
                    <a:pt x="10442" y="565"/>
                    <a:pt x="8339" y="1"/>
                    <a:pt x="6522"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5"/>
            <p:cNvSpPr/>
            <p:nvPr/>
          </p:nvSpPr>
          <p:spPr>
            <a:xfrm>
              <a:off x="4152900" y="4210775"/>
              <a:ext cx="175625" cy="118175"/>
            </a:xfrm>
            <a:custGeom>
              <a:avLst/>
              <a:gdLst/>
              <a:ahLst/>
              <a:cxnLst/>
              <a:rect l="l" t="t" r="r" b="b"/>
              <a:pathLst>
                <a:path w="7025" h="4727" extrusionOk="0">
                  <a:moveTo>
                    <a:pt x="7025" y="0"/>
                  </a:moveTo>
                  <a:lnTo>
                    <a:pt x="7025" y="0"/>
                  </a:lnTo>
                  <a:cubicBezTo>
                    <a:pt x="7024" y="0"/>
                    <a:pt x="4262" y="250"/>
                    <a:pt x="3060" y="1274"/>
                  </a:cubicBezTo>
                  <a:cubicBezTo>
                    <a:pt x="1845" y="2286"/>
                    <a:pt x="0" y="4727"/>
                    <a:pt x="0" y="4727"/>
                  </a:cubicBezTo>
                  <a:cubicBezTo>
                    <a:pt x="0" y="4727"/>
                    <a:pt x="2643" y="3965"/>
                    <a:pt x="3941" y="3215"/>
                  </a:cubicBezTo>
                  <a:cubicBezTo>
                    <a:pt x="5227" y="2453"/>
                    <a:pt x="7025" y="0"/>
                    <a:pt x="7025"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5"/>
            <p:cNvSpPr/>
            <p:nvPr/>
          </p:nvSpPr>
          <p:spPr>
            <a:xfrm>
              <a:off x="4177000" y="3962400"/>
              <a:ext cx="329100" cy="429550"/>
            </a:xfrm>
            <a:custGeom>
              <a:avLst/>
              <a:gdLst/>
              <a:ahLst/>
              <a:cxnLst/>
              <a:rect l="l" t="t" r="r" b="b"/>
              <a:pathLst>
                <a:path w="13164" h="17182" extrusionOk="0">
                  <a:moveTo>
                    <a:pt x="6209" y="0"/>
                  </a:moveTo>
                  <a:cubicBezTo>
                    <a:pt x="6202" y="0"/>
                    <a:pt x="6192" y="5"/>
                    <a:pt x="6192" y="5"/>
                  </a:cubicBezTo>
                  <a:cubicBezTo>
                    <a:pt x="6466" y="1160"/>
                    <a:pt x="6656" y="2327"/>
                    <a:pt x="6751" y="3518"/>
                  </a:cubicBezTo>
                  <a:cubicBezTo>
                    <a:pt x="6763" y="3923"/>
                    <a:pt x="6763" y="4339"/>
                    <a:pt x="6763" y="4756"/>
                  </a:cubicBezTo>
                  <a:cubicBezTo>
                    <a:pt x="6763" y="4982"/>
                    <a:pt x="6751" y="5220"/>
                    <a:pt x="6751" y="5447"/>
                  </a:cubicBezTo>
                  <a:lnTo>
                    <a:pt x="6751" y="5530"/>
                  </a:lnTo>
                  <a:cubicBezTo>
                    <a:pt x="6751" y="5887"/>
                    <a:pt x="6727" y="6256"/>
                    <a:pt x="6716" y="6625"/>
                  </a:cubicBezTo>
                  <a:cubicBezTo>
                    <a:pt x="6168" y="5911"/>
                    <a:pt x="5489" y="5316"/>
                    <a:pt x="4834" y="4696"/>
                  </a:cubicBezTo>
                  <a:cubicBezTo>
                    <a:pt x="4049" y="3946"/>
                    <a:pt x="3167" y="3149"/>
                    <a:pt x="2596" y="2220"/>
                  </a:cubicBezTo>
                  <a:cubicBezTo>
                    <a:pt x="2591" y="2211"/>
                    <a:pt x="2585" y="2207"/>
                    <a:pt x="2580" y="2207"/>
                  </a:cubicBezTo>
                  <a:cubicBezTo>
                    <a:pt x="2571" y="2207"/>
                    <a:pt x="2565" y="2217"/>
                    <a:pt x="2572" y="2232"/>
                  </a:cubicBezTo>
                  <a:cubicBezTo>
                    <a:pt x="3084" y="3101"/>
                    <a:pt x="3870" y="3851"/>
                    <a:pt x="4584" y="4565"/>
                  </a:cubicBezTo>
                  <a:cubicBezTo>
                    <a:pt x="5323" y="5304"/>
                    <a:pt x="6073" y="6018"/>
                    <a:pt x="6704" y="6851"/>
                  </a:cubicBezTo>
                  <a:cubicBezTo>
                    <a:pt x="6692" y="7018"/>
                    <a:pt x="6680" y="7185"/>
                    <a:pt x="6668" y="7340"/>
                  </a:cubicBezTo>
                  <a:cubicBezTo>
                    <a:pt x="5846" y="6887"/>
                    <a:pt x="4882" y="6744"/>
                    <a:pt x="3965" y="6554"/>
                  </a:cubicBezTo>
                  <a:cubicBezTo>
                    <a:pt x="2940" y="6344"/>
                    <a:pt x="1903" y="6077"/>
                    <a:pt x="843" y="6077"/>
                  </a:cubicBezTo>
                  <a:cubicBezTo>
                    <a:pt x="820" y="6077"/>
                    <a:pt x="797" y="6077"/>
                    <a:pt x="774" y="6078"/>
                  </a:cubicBezTo>
                  <a:lnTo>
                    <a:pt x="774" y="6089"/>
                  </a:lnTo>
                  <a:cubicBezTo>
                    <a:pt x="1846" y="6113"/>
                    <a:pt x="2906" y="6423"/>
                    <a:pt x="3941" y="6649"/>
                  </a:cubicBezTo>
                  <a:cubicBezTo>
                    <a:pt x="4382" y="6756"/>
                    <a:pt x="4846" y="6851"/>
                    <a:pt x="5299" y="6971"/>
                  </a:cubicBezTo>
                  <a:cubicBezTo>
                    <a:pt x="5763" y="7113"/>
                    <a:pt x="6227" y="7304"/>
                    <a:pt x="6656" y="7542"/>
                  </a:cubicBezTo>
                  <a:cubicBezTo>
                    <a:pt x="6632" y="7875"/>
                    <a:pt x="6596" y="8209"/>
                    <a:pt x="6561" y="8542"/>
                  </a:cubicBezTo>
                  <a:cubicBezTo>
                    <a:pt x="6277" y="8506"/>
                    <a:pt x="5987" y="8491"/>
                    <a:pt x="5694" y="8491"/>
                  </a:cubicBezTo>
                  <a:cubicBezTo>
                    <a:pt x="4930" y="8491"/>
                    <a:pt x="4149" y="8589"/>
                    <a:pt x="3418" y="8649"/>
                  </a:cubicBezTo>
                  <a:cubicBezTo>
                    <a:pt x="2263" y="8733"/>
                    <a:pt x="1132" y="8959"/>
                    <a:pt x="24" y="9304"/>
                  </a:cubicBezTo>
                  <a:cubicBezTo>
                    <a:pt x="0" y="9316"/>
                    <a:pt x="12" y="9352"/>
                    <a:pt x="36" y="9352"/>
                  </a:cubicBezTo>
                  <a:cubicBezTo>
                    <a:pt x="1132" y="9018"/>
                    <a:pt x="2275" y="8816"/>
                    <a:pt x="3418" y="8756"/>
                  </a:cubicBezTo>
                  <a:cubicBezTo>
                    <a:pt x="3941" y="8721"/>
                    <a:pt x="4465" y="8709"/>
                    <a:pt x="4977" y="8685"/>
                  </a:cubicBezTo>
                  <a:cubicBezTo>
                    <a:pt x="5220" y="8668"/>
                    <a:pt x="5463" y="8660"/>
                    <a:pt x="5705" y="8660"/>
                  </a:cubicBezTo>
                  <a:cubicBezTo>
                    <a:pt x="5985" y="8660"/>
                    <a:pt x="6263" y="8671"/>
                    <a:pt x="6537" y="8697"/>
                  </a:cubicBezTo>
                  <a:cubicBezTo>
                    <a:pt x="6501" y="9054"/>
                    <a:pt x="6454" y="9399"/>
                    <a:pt x="6382" y="9757"/>
                  </a:cubicBezTo>
                  <a:cubicBezTo>
                    <a:pt x="5727" y="9757"/>
                    <a:pt x="5132" y="10233"/>
                    <a:pt x="4620" y="10602"/>
                  </a:cubicBezTo>
                  <a:cubicBezTo>
                    <a:pt x="3941" y="11090"/>
                    <a:pt x="3322" y="11650"/>
                    <a:pt x="2679" y="12185"/>
                  </a:cubicBezTo>
                  <a:cubicBezTo>
                    <a:pt x="2661" y="12213"/>
                    <a:pt x="2678" y="12241"/>
                    <a:pt x="2703" y="12241"/>
                  </a:cubicBezTo>
                  <a:cubicBezTo>
                    <a:pt x="2711" y="12241"/>
                    <a:pt x="2719" y="12238"/>
                    <a:pt x="2727" y="12233"/>
                  </a:cubicBezTo>
                  <a:cubicBezTo>
                    <a:pt x="3287" y="11781"/>
                    <a:pt x="3882" y="11340"/>
                    <a:pt x="4477" y="10923"/>
                  </a:cubicBezTo>
                  <a:cubicBezTo>
                    <a:pt x="4977" y="10590"/>
                    <a:pt x="5680" y="10030"/>
                    <a:pt x="6335" y="10019"/>
                  </a:cubicBezTo>
                  <a:lnTo>
                    <a:pt x="6335" y="10019"/>
                  </a:lnTo>
                  <a:cubicBezTo>
                    <a:pt x="6323" y="10066"/>
                    <a:pt x="6311" y="10126"/>
                    <a:pt x="6299" y="10173"/>
                  </a:cubicBezTo>
                  <a:cubicBezTo>
                    <a:pt x="5858" y="12447"/>
                    <a:pt x="5025" y="14650"/>
                    <a:pt x="4251" y="16841"/>
                  </a:cubicBezTo>
                  <a:cubicBezTo>
                    <a:pt x="4180" y="17048"/>
                    <a:pt x="4348" y="17182"/>
                    <a:pt x="4520" y="17182"/>
                  </a:cubicBezTo>
                  <a:cubicBezTo>
                    <a:pt x="4634" y="17182"/>
                    <a:pt x="4751" y="17122"/>
                    <a:pt x="4799" y="16984"/>
                  </a:cubicBezTo>
                  <a:cubicBezTo>
                    <a:pt x="5549" y="14876"/>
                    <a:pt x="6287" y="12697"/>
                    <a:pt x="6680" y="10483"/>
                  </a:cubicBezTo>
                  <a:cubicBezTo>
                    <a:pt x="6807" y="10450"/>
                    <a:pt x="6938" y="10436"/>
                    <a:pt x="7071" y="10436"/>
                  </a:cubicBezTo>
                  <a:cubicBezTo>
                    <a:pt x="7670" y="10436"/>
                    <a:pt x="8304" y="10729"/>
                    <a:pt x="8811" y="10983"/>
                  </a:cubicBezTo>
                  <a:cubicBezTo>
                    <a:pt x="9418" y="11292"/>
                    <a:pt x="10002" y="11638"/>
                    <a:pt x="10549" y="12031"/>
                  </a:cubicBezTo>
                  <a:cubicBezTo>
                    <a:pt x="10555" y="12034"/>
                    <a:pt x="10561" y="12036"/>
                    <a:pt x="10566" y="12036"/>
                  </a:cubicBezTo>
                  <a:cubicBezTo>
                    <a:pt x="10595" y="12036"/>
                    <a:pt x="10615" y="11991"/>
                    <a:pt x="10585" y="11971"/>
                  </a:cubicBezTo>
                  <a:cubicBezTo>
                    <a:pt x="9918" y="11507"/>
                    <a:pt x="9287" y="10995"/>
                    <a:pt x="8549" y="10626"/>
                  </a:cubicBezTo>
                  <a:cubicBezTo>
                    <a:pt x="8082" y="10397"/>
                    <a:pt x="7557" y="10168"/>
                    <a:pt x="7029" y="10168"/>
                  </a:cubicBezTo>
                  <a:cubicBezTo>
                    <a:pt x="6924" y="10168"/>
                    <a:pt x="6820" y="10177"/>
                    <a:pt x="6716" y="10197"/>
                  </a:cubicBezTo>
                  <a:cubicBezTo>
                    <a:pt x="6727" y="10126"/>
                    <a:pt x="6739" y="10054"/>
                    <a:pt x="6751" y="9983"/>
                  </a:cubicBezTo>
                  <a:cubicBezTo>
                    <a:pt x="6811" y="9590"/>
                    <a:pt x="6858" y="9197"/>
                    <a:pt x="6894" y="8816"/>
                  </a:cubicBezTo>
                  <a:cubicBezTo>
                    <a:pt x="7363" y="8777"/>
                    <a:pt x="7837" y="8756"/>
                    <a:pt x="8311" y="8756"/>
                  </a:cubicBezTo>
                  <a:cubicBezTo>
                    <a:pt x="8849" y="8756"/>
                    <a:pt x="9387" y="8783"/>
                    <a:pt x="9918" y="8840"/>
                  </a:cubicBezTo>
                  <a:cubicBezTo>
                    <a:pt x="10966" y="8923"/>
                    <a:pt x="12097" y="8935"/>
                    <a:pt x="13109" y="9197"/>
                  </a:cubicBezTo>
                  <a:cubicBezTo>
                    <a:pt x="13112" y="9205"/>
                    <a:pt x="13117" y="9208"/>
                    <a:pt x="13122" y="9208"/>
                  </a:cubicBezTo>
                  <a:cubicBezTo>
                    <a:pt x="13139" y="9208"/>
                    <a:pt x="13163" y="9173"/>
                    <a:pt x="13145" y="9173"/>
                  </a:cubicBezTo>
                  <a:cubicBezTo>
                    <a:pt x="12145" y="8911"/>
                    <a:pt x="11097" y="8852"/>
                    <a:pt x="10085" y="8745"/>
                  </a:cubicBezTo>
                  <a:cubicBezTo>
                    <a:pt x="9445" y="8664"/>
                    <a:pt x="8800" y="8624"/>
                    <a:pt x="8154" y="8624"/>
                  </a:cubicBezTo>
                  <a:cubicBezTo>
                    <a:pt x="7742" y="8624"/>
                    <a:pt x="7330" y="8641"/>
                    <a:pt x="6918" y="8673"/>
                  </a:cubicBezTo>
                  <a:cubicBezTo>
                    <a:pt x="6942" y="8340"/>
                    <a:pt x="6954" y="8006"/>
                    <a:pt x="6966" y="7673"/>
                  </a:cubicBezTo>
                  <a:cubicBezTo>
                    <a:pt x="8966" y="6804"/>
                    <a:pt x="10764" y="5518"/>
                    <a:pt x="12621" y="4387"/>
                  </a:cubicBezTo>
                  <a:lnTo>
                    <a:pt x="12621" y="4387"/>
                  </a:lnTo>
                  <a:cubicBezTo>
                    <a:pt x="10716" y="5375"/>
                    <a:pt x="8954" y="6637"/>
                    <a:pt x="6977" y="7471"/>
                  </a:cubicBezTo>
                  <a:lnTo>
                    <a:pt x="6977" y="6923"/>
                  </a:lnTo>
                  <a:cubicBezTo>
                    <a:pt x="6977" y="6828"/>
                    <a:pt x="6989" y="6744"/>
                    <a:pt x="6977" y="6649"/>
                  </a:cubicBezTo>
                  <a:cubicBezTo>
                    <a:pt x="7537" y="5768"/>
                    <a:pt x="8073" y="4863"/>
                    <a:pt x="8597" y="3958"/>
                  </a:cubicBezTo>
                  <a:cubicBezTo>
                    <a:pt x="9085" y="3113"/>
                    <a:pt x="9585" y="2244"/>
                    <a:pt x="9859" y="1291"/>
                  </a:cubicBezTo>
                  <a:cubicBezTo>
                    <a:pt x="9859" y="1285"/>
                    <a:pt x="9856" y="1282"/>
                    <a:pt x="9851" y="1282"/>
                  </a:cubicBezTo>
                  <a:cubicBezTo>
                    <a:pt x="9847" y="1282"/>
                    <a:pt x="9841" y="1285"/>
                    <a:pt x="9835" y="1291"/>
                  </a:cubicBezTo>
                  <a:cubicBezTo>
                    <a:pt x="9514" y="2279"/>
                    <a:pt x="8966" y="3149"/>
                    <a:pt x="8430" y="4030"/>
                  </a:cubicBezTo>
                  <a:cubicBezTo>
                    <a:pt x="7954" y="4815"/>
                    <a:pt x="7466" y="5589"/>
                    <a:pt x="6966" y="6363"/>
                  </a:cubicBezTo>
                  <a:cubicBezTo>
                    <a:pt x="6954" y="5768"/>
                    <a:pt x="6918" y="5161"/>
                    <a:pt x="6882" y="4565"/>
                  </a:cubicBezTo>
                  <a:cubicBezTo>
                    <a:pt x="6894" y="4280"/>
                    <a:pt x="6906" y="4006"/>
                    <a:pt x="6894" y="3720"/>
                  </a:cubicBezTo>
                  <a:cubicBezTo>
                    <a:pt x="6823" y="2470"/>
                    <a:pt x="6525" y="1220"/>
                    <a:pt x="6215" y="5"/>
                  </a:cubicBezTo>
                  <a:cubicBezTo>
                    <a:pt x="6215" y="1"/>
                    <a:pt x="6213" y="0"/>
                    <a:pt x="6209"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0" name="Google Shape;460;p5"/>
          <p:cNvGrpSpPr/>
          <p:nvPr/>
        </p:nvGrpSpPr>
        <p:grpSpPr>
          <a:xfrm rot="7291453">
            <a:off x="363914" y="-572117"/>
            <a:ext cx="803593" cy="1838199"/>
            <a:chOff x="5067575" y="3176425"/>
            <a:chExt cx="473000" cy="1081975"/>
          </a:xfrm>
        </p:grpSpPr>
        <p:sp>
          <p:nvSpPr>
            <p:cNvPr id="461" name="Google Shape;461;p5"/>
            <p:cNvSpPr/>
            <p:nvPr/>
          </p:nvSpPr>
          <p:spPr>
            <a:xfrm>
              <a:off x="5067875" y="3176425"/>
              <a:ext cx="472700" cy="964425"/>
            </a:xfrm>
            <a:custGeom>
              <a:avLst/>
              <a:gdLst/>
              <a:ahLst/>
              <a:cxnLst/>
              <a:rect l="l" t="t" r="r" b="b"/>
              <a:pathLst>
                <a:path w="18908" h="38577" extrusionOk="0">
                  <a:moveTo>
                    <a:pt x="16122" y="0"/>
                  </a:moveTo>
                  <a:cubicBezTo>
                    <a:pt x="16122" y="0"/>
                    <a:pt x="14824" y="702"/>
                    <a:pt x="11205" y="2381"/>
                  </a:cubicBezTo>
                  <a:cubicBezTo>
                    <a:pt x="7597" y="4060"/>
                    <a:pt x="1" y="11632"/>
                    <a:pt x="2096" y="24360"/>
                  </a:cubicBezTo>
                  <a:cubicBezTo>
                    <a:pt x="4013" y="35981"/>
                    <a:pt x="10502" y="38576"/>
                    <a:pt x="10502" y="38576"/>
                  </a:cubicBezTo>
                  <a:cubicBezTo>
                    <a:pt x="10502" y="38576"/>
                    <a:pt x="18908" y="31849"/>
                    <a:pt x="17848" y="18669"/>
                  </a:cubicBezTo>
                  <a:cubicBezTo>
                    <a:pt x="16741" y="4905"/>
                    <a:pt x="16122" y="0"/>
                    <a:pt x="16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5"/>
            <p:cNvSpPr/>
            <p:nvPr/>
          </p:nvSpPr>
          <p:spPr>
            <a:xfrm>
              <a:off x="5067575" y="3176425"/>
              <a:ext cx="403350" cy="964425"/>
            </a:xfrm>
            <a:custGeom>
              <a:avLst/>
              <a:gdLst/>
              <a:ahLst/>
              <a:cxnLst/>
              <a:rect l="l" t="t" r="r" b="b"/>
              <a:pathLst>
                <a:path w="16134" h="38577" extrusionOk="0">
                  <a:moveTo>
                    <a:pt x="16134" y="0"/>
                  </a:moveTo>
                  <a:cubicBezTo>
                    <a:pt x="16134" y="0"/>
                    <a:pt x="14836" y="703"/>
                    <a:pt x="11217" y="2381"/>
                  </a:cubicBezTo>
                  <a:cubicBezTo>
                    <a:pt x="7609" y="4060"/>
                    <a:pt x="1" y="11632"/>
                    <a:pt x="2096" y="24360"/>
                  </a:cubicBezTo>
                  <a:cubicBezTo>
                    <a:pt x="4013" y="35981"/>
                    <a:pt x="10514" y="38576"/>
                    <a:pt x="10514" y="38576"/>
                  </a:cubicBezTo>
                  <a:cubicBezTo>
                    <a:pt x="10514" y="38576"/>
                    <a:pt x="10597" y="38505"/>
                    <a:pt x="10764" y="38362"/>
                  </a:cubicBezTo>
                  <a:cubicBezTo>
                    <a:pt x="9800" y="35600"/>
                    <a:pt x="8883" y="31897"/>
                    <a:pt x="8181" y="26920"/>
                  </a:cubicBezTo>
                  <a:cubicBezTo>
                    <a:pt x="5526" y="8061"/>
                    <a:pt x="16133" y="1"/>
                    <a:pt x="161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5"/>
            <p:cNvSpPr/>
            <p:nvPr/>
          </p:nvSpPr>
          <p:spPr>
            <a:xfrm>
              <a:off x="5249150" y="3221450"/>
              <a:ext cx="178150" cy="1036950"/>
            </a:xfrm>
            <a:custGeom>
              <a:avLst/>
              <a:gdLst/>
              <a:ahLst/>
              <a:cxnLst/>
              <a:rect l="l" t="t" r="r" b="b"/>
              <a:pathLst>
                <a:path w="7126" h="41478" extrusionOk="0">
                  <a:moveTo>
                    <a:pt x="6845" y="1"/>
                  </a:moveTo>
                  <a:cubicBezTo>
                    <a:pt x="6807" y="1"/>
                    <a:pt x="6771" y="14"/>
                    <a:pt x="6740" y="44"/>
                  </a:cubicBezTo>
                  <a:cubicBezTo>
                    <a:pt x="4358" y="2461"/>
                    <a:pt x="3275" y="5640"/>
                    <a:pt x="2251" y="8807"/>
                  </a:cubicBezTo>
                  <a:cubicBezTo>
                    <a:pt x="1084" y="12332"/>
                    <a:pt x="417" y="16023"/>
                    <a:pt x="275" y="19737"/>
                  </a:cubicBezTo>
                  <a:cubicBezTo>
                    <a:pt x="1" y="27250"/>
                    <a:pt x="751" y="34977"/>
                    <a:pt x="5216" y="41288"/>
                  </a:cubicBezTo>
                  <a:cubicBezTo>
                    <a:pt x="5312" y="41421"/>
                    <a:pt x="5435" y="41477"/>
                    <a:pt x="5556" y="41477"/>
                  </a:cubicBezTo>
                  <a:cubicBezTo>
                    <a:pt x="5900" y="41477"/>
                    <a:pt x="6238" y="41032"/>
                    <a:pt x="5966" y="40645"/>
                  </a:cubicBezTo>
                  <a:cubicBezTo>
                    <a:pt x="1680" y="34537"/>
                    <a:pt x="929" y="26857"/>
                    <a:pt x="1179" y="19606"/>
                  </a:cubicBezTo>
                  <a:cubicBezTo>
                    <a:pt x="1310" y="16070"/>
                    <a:pt x="1751" y="12641"/>
                    <a:pt x="2787" y="9236"/>
                  </a:cubicBezTo>
                  <a:cubicBezTo>
                    <a:pt x="3739" y="6152"/>
                    <a:pt x="4775" y="2735"/>
                    <a:pt x="7014" y="295"/>
                  </a:cubicBezTo>
                  <a:cubicBezTo>
                    <a:pt x="7126" y="173"/>
                    <a:pt x="6981" y="1"/>
                    <a:pt x="6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5"/>
            <p:cNvSpPr/>
            <p:nvPr/>
          </p:nvSpPr>
          <p:spPr>
            <a:xfrm>
              <a:off x="5111350" y="3176425"/>
              <a:ext cx="404525" cy="893625"/>
            </a:xfrm>
            <a:custGeom>
              <a:avLst/>
              <a:gdLst/>
              <a:ahLst/>
              <a:cxnLst/>
              <a:rect l="l" t="t" r="r" b="b"/>
              <a:pathLst>
                <a:path w="16181" h="35745" extrusionOk="0">
                  <a:moveTo>
                    <a:pt x="14383" y="0"/>
                  </a:moveTo>
                  <a:cubicBezTo>
                    <a:pt x="14383" y="0"/>
                    <a:pt x="14264" y="60"/>
                    <a:pt x="14014" y="179"/>
                  </a:cubicBezTo>
                  <a:cubicBezTo>
                    <a:pt x="13347" y="869"/>
                    <a:pt x="12680" y="1560"/>
                    <a:pt x="12002" y="2238"/>
                  </a:cubicBezTo>
                  <a:cubicBezTo>
                    <a:pt x="11983" y="2257"/>
                    <a:pt x="12001" y="2297"/>
                    <a:pt x="12021" y="2297"/>
                  </a:cubicBezTo>
                  <a:cubicBezTo>
                    <a:pt x="12026" y="2297"/>
                    <a:pt x="12032" y="2294"/>
                    <a:pt x="12037" y="2286"/>
                  </a:cubicBezTo>
                  <a:cubicBezTo>
                    <a:pt x="12835" y="1572"/>
                    <a:pt x="13633" y="833"/>
                    <a:pt x="14383" y="60"/>
                  </a:cubicBezTo>
                  <a:cubicBezTo>
                    <a:pt x="14383" y="12"/>
                    <a:pt x="14383" y="0"/>
                    <a:pt x="14383" y="0"/>
                  </a:cubicBezTo>
                  <a:close/>
                  <a:moveTo>
                    <a:pt x="11430" y="1453"/>
                  </a:moveTo>
                  <a:lnTo>
                    <a:pt x="11228" y="1548"/>
                  </a:lnTo>
                  <a:cubicBezTo>
                    <a:pt x="11252" y="1976"/>
                    <a:pt x="11347" y="2417"/>
                    <a:pt x="11621" y="2679"/>
                  </a:cubicBezTo>
                  <a:cubicBezTo>
                    <a:pt x="11636" y="2695"/>
                    <a:pt x="11654" y="2701"/>
                    <a:pt x="11671" y="2701"/>
                  </a:cubicBezTo>
                  <a:cubicBezTo>
                    <a:pt x="11719" y="2701"/>
                    <a:pt x="11764" y="2651"/>
                    <a:pt x="11764" y="2607"/>
                  </a:cubicBezTo>
                  <a:cubicBezTo>
                    <a:pt x="11740" y="2346"/>
                    <a:pt x="11585" y="2096"/>
                    <a:pt x="11525" y="1834"/>
                  </a:cubicBezTo>
                  <a:cubicBezTo>
                    <a:pt x="11490" y="1715"/>
                    <a:pt x="11454" y="1584"/>
                    <a:pt x="11430" y="1453"/>
                  </a:cubicBezTo>
                  <a:close/>
                  <a:moveTo>
                    <a:pt x="14550" y="1429"/>
                  </a:moveTo>
                  <a:cubicBezTo>
                    <a:pt x="13430" y="2643"/>
                    <a:pt x="12121" y="3679"/>
                    <a:pt x="10597" y="4286"/>
                  </a:cubicBezTo>
                  <a:cubicBezTo>
                    <a:pt x="10454" y="3810"/>
                    <a:pt x="10204" y="3358"/>
                    <a:pt x="10061" y="2881"/>
                  </a:cubicBezTo>
                  <a:cubicBezTo>
                    <a:pt x="9978" y="2655"/>
                    <a:pt x="9918" y="2417"/>
                    <a:pt x="9870" y="2191"/>
                  </a:cubicBezTo>
                  <a:lnTo>
                    <a:pt x="9668" y="2286"/>
                  </a:lnTo>
                  <a:cubicBezTo>
                    <a:pt x="9763" y="3048"/>
                    <a:pt x="9989" y="3810"/>
                    <a:pt x="10430" y="4346"/>
                  </a:cubicBezTo>
                  <a:lnTo>
                    <a:pt x="10382" y="4370"/>
                  </a:lnTo>
                  <a:cubicBezTo>
                    <a:pt x="10338" y="4392"/>
                    <a:pt x="10355" y="4454"/>
                    <a:pt x="10396" y="4454"/>
                  </a:cubicBezTo>
                  <a:cubicBezTo>
                    <a:pt x="10399" y="4454"/>
                    <a:pt x="10403" y="4454"/>
                    <a:pt x="10406" y="4453"/>
                  </a:cubicBezTo>
                  <a:cubicBezTo>
                    <a:pt x="11537" y="4286"/>
                    <a:pt x="12573" y="3453"/>
                    <a:pt x="13418" y="2727"/>
                  </a:cubicBezTo>
                  <a:cubicBezTo>
                    <a:pt x="13823" y="2381"/>
                    <a:pt x="14204" y="2000"/>
                    <a:pt x="14561" y="1607"/>
                  </a:cubicBezTo>
                  <a:cubicBezTo>
                    <a:pt x="14561" y="1548"/>
                    <a:pt x="14550" y="1488"/>
                    <a:pt x="14550" y="1429"/>
                  </a:cubicBezTo>
                  <a:close/>
                  <a:moveTo>
                    <a:pt x="14716" y="3084"/>
                  </a:moveTo>
                  <a:cubicBezTo>
                    <a:pt x="14133" y="3679"/>
                    <a:pt x="13514" y="4239"/>
                    <a:pt x="12871" y="4751"/>
                  </a:cubicBezTo>
                  <a:cubicBezTo>
                    <a:pt x="12573" y="4989"/>
                    <a:pt x="10490" y="6584"/>
                    <a:pt x="9608" y="6810"/>
                  </a:cubicBezTo>
                  <a:cubicBezTo>
                    <a:pt x="8882" y="5727"/>
                    <a:pt x="8192" y="4667"/>
                    <a:pt x="7680" y="3489"/>
                  </a:cubicBezTo>
                  <a:lnTo>
                    <a:pt x="7525" y="3596"/>
                  </a:lnTo>
                  <a:cubicBezTo>
                    <a:pt x="7952" y="4760"/>
                    <a:pt x="8522" y="5888"/>
                    <a:pt x="9317" y="6827"/>
                  </a:cubicBezTo>
                  <a:lnTo>
                    <a:pt x="9317" y="6827"/>
                  </a:lnTo>
                  <a:cubicBezTo>
                    <a:pt x="9287" y="6814"/>
                    <a:pt x="9259" y="6793"/>
                    <a:pt x="9239" y="6763"/>
                  </a:cubicBezTo>
                  <a:cubicBezTo>
                    <a:pt x="9235" y="6746"/>
                    <a:pt x="9224" y="6740"/>
                    <a:pt x="9212" y="6740"/>
                  </a:cubicBezTo>
                  <a:cubicBezTo>
                    <a:pt x="9189" y="6740"/>
                    <a:pt x="9164" y="6763"/>
                    <a:pt x="9180" y="6787"/>
                  </a:cubicBezTo>
                  <a:cubicBezTo>
                    <a:pt x="9243" y="6940"/>
                    <a:pt x="9372" y="7003"/>
                    <a:pt x="9542" y="7003"/>
                  </a:cubicBezTo>
                  <a:cubicBezTo>
                    <a:pt x="10270" y="7003"/>
                    <a:pt x="11755" y="5842"/>
                    <a:pt x="12073" y="5620"/>
                  </a:cubicBezTo>
                  <a:cubicBezTo>
                    <a:pt x="13037" y="4977"/>
                    <a:pt x="13930" y="4239"/>
                    <a:pt x="14752" y="3441"/>
                  </a:cubicBezTo>
                  <a:cubicBezTo>
                    <a:pt x="14740" y="3322"/>
                    <a:pt x="14728" y="3203"/>
                    <a:pt x="14716" y="3084"/>
                  </a:cubicBezTo>
                  <a:close/>
                  <a:moveTo>
                    <a:pt x="5668" y="5286"/>
                  </a:moveTo>
                  <a:lnTo>
                    <a:pt x="5548" y="5405"/>
                  </a:lnTo>
                  <a:cubicBezTo>
                    <a:pt x="6084" y="6977"/>
                    <a:pt x="7025" y="8382"/>
                    <a:pt x="8263" y="9489"/>
                  </a:cubicBezTo>
                  <a:lnTo>
                    <a:pt x="8275" y="9489"/>
                  </a:lnTo>
                  <a:cubicBezTo>
                    <a:pt x="8275" y="9501"/>
                    <a:pt x="8287" y="9525"/>
                    <a:pt x="8311" y="9525"/>
                  </a:cubicBezTo>
                  <a:lnTo>
                    <a:pt x="8335" y="9549"/>
                  </a:lnTo>
                  <a:cubicBezTo>
                    <a:pt x="8352" y="9566"/>
                    <a:pt x="8374" y="9574"/>
                    <a:pt x="8397" y="9574"/>
                  </a:cubicBezTo>
                  <a:cubicBezTo>
                    <a:pt x="8437" y="9574"/>
                    <a:pt x="8479" y="9551"/>
                    <a:pt x="8501" y="9513"/>
                  </a:cubicBezTo>
                  <a:cubicBezTo>
                    <a:pt x="11109" y="9430"/>
                    <a:pt x="13311" y="7775"/>
                    <a:pt x="14990" y="5798"/>
                  </a:cubicBezTo>
                  <a:cubicBezTo>
                    <a:pt x="14978" y="5667"/>
                    <a:pt x="14966" y="5536"/>
                    <a:pt x="14954" y="5417"/>
                  </a:cubicBezTo>
                  <a:cubicBezTo>
                    <a:pt x="14300" y="6191"/>
                    <a:pt x="13633" y="6965"/>
                    <a:pt x="12823" y="7620"/>
                  </a:cubicBezTo>
                  <a:cubicBezTo>
                    <a:pt x="11609" y="8596"/>
                    <a:pt x="10109" y="9346"/>
                    <a:pt x="8525" y="9442"/>
                  </a:cubicBezTo>
                  <a:cubicBezTo>
                    <a:pt x="8513" y="9406"/>
                    <a:pt x="8501" y="9370"/>
                    <a:pt x="8477" y="9346"/>
                  </a:cubicBezTo>
                  <a:cubicBezTo>
                    <a:pt x="7227" y="8239"/>
                    <a:pt x="6263" y="6846"/>
                    <a:pt x="5668" y="5286"/>
                  </a:cubicBezTo>
                  <a:close/>
                  <a:moveTo>
                    <a:pt x="3882" y="7489"/>
                  </a:moveTo>
                  <a:lnTo>
                    <a:pt x="3798" y="7596"/>
                  </a:lnTo>
                  <a:cubicBezTo>
                    <a:pt x="4584" y="9430"/>
                    <a:pt x="5656" y="11275"/>
                    <a:pt x="7370" y="12299"/>
                  </a:cubicBezTo>
                  <a:cubicBezTo>
                    <a:pt x="7370" y="12311"/>
                    <a:pt x="7382" y="12323"/>
                    <a:pt x="7394" y="12323"/>
                  </a:cubicBezTo>
                  <a:lnTo>
                    <a:pt x="7406" y="12323"/>
                  </a:lnTo>
                  <a:lnTo>
                    <a:pt x="7489" y="12371"/>
                  </a:lnTo>
                  <a:cubicBezTo>
                    <a:pt x="7502" y="12379"/>
                    <a:pt x="7516" y="12383"/>
                    <a:pt x="7529" y="12383"/>
                  </a:cubicBezTo>
                  <a:cubicBezTo>
                    <a:pt x="7554" y="12383"/>
                    <a:pt x="7577" y="12370"/>
                    <a:pt x="7584" y="12347"/>
                  </a:cubicBezTo>
                  <a:cubicBezTo>
                    <a:pt x="7726" y="12362"/>
                    <a:pt x="7868" y="12369"/>
                    <a:pt x="8008" y="12369"/>
                  </a:cubicBezTo>
                  <a:cubicBezTo>
                    <a:pt x="9783" y="12369"/>
                    <a:pt x="11409" y="11231"/>
                    <a:pt x="12799" y="10216"/>
                  </a:cubicBezTo>
                  <a:cubicBezTo>
                    <a:pt x="13657" y="9596"/>
                    <a:pt x="14466" y="8918"/>
                    <a:pt x="15216" y="8192"/>
                  </a:cubicBezTo>
                  <a:cubicBezTo>
                    <a:pt x="15216" y="8096"/>
                    <a:pt x="15204" y="8001"/>
                    <a:pt x="15193" y="7918"/>
                  </a:cubicBezTo>
                  <a:cubicBezTo>
                    <a:pt x="14538" y="8561"/>
                    <a:pt x="13835" y="9168"/>
                    <a:pt x="13097" y="9739"/>
                  </a:cubicBezTo>
                  <a:cubicBezTo>
                    <a:pt x="11598" y="10892"/>
                    <a:pt x="9754" y="12268"/>
                    <a:pt x="7769" y="12268"/>
                  </a:cubicBezTo>
                  <a:cubicBezTo>
                    <a:pt x="7704" y="12268"/>
                    <a:pt x="7638" y="12266"/>
                    <a:pt x="7573" y="12263"/>
                  </a:cubicBezTo>
                  <a:cubicBezTo>
                    <a:pt x="7573" y="12252"/>
                    <a:pt x="7573" y="12252"/>
                    <a:pt x="7561" y="12252"/>
                  </a:cubicBezTo>
                  <a:cubicBezTo>
                    <a:pt x="6560" y="11466"/>
                    <a:pt x="5715" y="10644"/>
                    <a:pt x="5013" y="9573"/>
                  </a:cubicBezTo>
                  <a:cubicBezTo>
                    <a:pt x="4584" y="8906"/>
                    <a:pt x="4203" y="8203"/>
                    <a:pt x="3882" y="7489"/>
                  </a:cubicBezTo>
                  <a:close/>
                  <a:moveTo>
                    <a:pt x="2203" y="10299"/>
                  </a:moveTo>
                  <a:cubicBezTo>
                    <a:pt x="2179" y="10347"/>
                    <a:pt x="2155" y="10382"/>
                    <a:pt x="2131" y="10430"/>
                  </a:cubicBezTo>
                  <a:cubicBezTo>
                    <a:pt x="2584" y="11168"/>
                    <a:pt x="3108" y="11859"/>
                    <a:pt x="3715" y="12478"/>
                  </a:cubicBezTo>
                  <a:cubicBezTo>
                    <a:pt x="4608" y="13418"/>
                    <a:pt x="5751" y="14418"/>
                    <a:pt x="6977" y="14871"/>
                  </a:cubicBezTo>
                  <a:cubicBezTo>
                    <a:pt x="6983" y="14877"/>
                    <a:pt x="6989" y="14880"/>
                    <a:pt x="6997" y="14880"/>
                  </a:cubicBezTo>
                  <a:cubicBezTo>
                    <a:pt x="7004" y="14880"/>
                    <a:pt x="7013" y="14877"/>
                    <a:pt x="7025" y="14871"/>
                  </a:cubicBezTo>
                  <a:cubicBezTo>
                    <a:pt x="7430" y="15005"/>
                    <a:pt x="7848" y="15064"/>
                    <a:pt x="8273" y="15064"/>
                  </a:cubicBezTo>
                  <a:cubicBezTo>
                    <a:pt x="10071" y="15064"/>
                    <a:pt x="11974" y="14005"/>
                    <a:pt x="13371" y="13109"/>
                  </a:cubicBezTo>
                  <a:cubicBezTo>
                    <a:pt x="14121" y="12633"/>
                    <a:pt x="14835" y="12097"/>
                    <a:pt x="15514" y="11513"/>
                  </a:cubicBezTo>
                  <a:cubicBezTo>
                    <a:pt x="15502" y="11406"/>
                    <a:pt x="15490" y="11299"/>
                    <a:pt x="15490" y="11192"/>
                  </a:cubicBezTo>
                  <a:cubicBezTo>
                    <a:pt x="14883" y="11751"/>
                    <a:pt x="14240" y="12263"/>
                    <a:pt x="13549" y="12716"/>
                  </a:cubicBezTo>
                  <a:cubicBezTo>
                    <a:pt x="12585" y="13371"/>
                    <a:pt x="11561" y="13918"/>
                    <a:pt x="10490" y="14371"/>
                  </a:cubicBezTo>
                  <a:cubicBezTo>
                    <a:pt x="9621" y="14702"/>
                    <a:pt x="8787" y="14825"/>
                    <a:pt x="7915" y="14825"/>
                  </a:cubicBezTo>
                  <a:cubicBezTo>
                    <a:pt x="7627" y="14825"/>
                    <a:pt x="7335" y="14811"/>
                    <a:pt x="7037" y="14788"/>
                  </a:cubicBezTo>
                  <a:cubicBezTo>
                    <a:pt x="7037" y="14788"/>
                    <a:pt x="7025" y="14776"/>
                    <a:pt x="7025" y="14776"/>
                  </a:cubicBezTo>
                  <a:cubicBezTo>
                    <a:pt x="5870" y="13990"/>
                    <a:pt x="4751" y="13335"/>
                    <a:pt x="3763" y="12311"/>
                  </a:cubicBezTo>
                  <a:cubicBezTo>
                    <a:pt x="3179" y="11692"/>
                    <a:pt x="2655" y="11025"/>
                    <a:pt x="2203" y="10299"/>
                  </a:cubicBezTo>
                  <a:close/>
                  <a:moveTo>
                    <a:pt x="941" y="13525"/>
                  </a:moveTo>
                  <a:cubicBezTo>
                    <a:pt x="929" y="13573"/>
                    <a:pt x="917" y="13633"/>
                    <a:pt x="893" y="13680"/>
                  </a:cubicBezTo>
                  <a:cubicBezTo>
                    <a:pt x="2179" y="15681"/>
                    <a:pt x="4322" y="17002"/>
                    <a:pt x="6489" y="18038"/>
                  </a:cubicBezTo>
                  <a:lnTo>
                    <a:pt x="6501" y="18038"/>
                  </a:lnTo>
                  <a:cubicBezTo>
                    <a:pt x="6513" y="18044"/>
                    <a:pt x="6524" y="18046"/>
                    <a:pt x="6535" y="18046"/>
                  </a:cubicBezTo>
                  <a:cubicBezTo>
                    <a:pt x="6611" y="18046"/>
                    <a:pt x="6654" y="17913"/>
                    <a:pt x="6560" y="17871"/>
                  </a:cubicBezTo>
                  <a:cubicBezTo>
                    <a:pt x="4429" y="16859"/>
                    <a:pt x="2262" y="15514"/>
                    <a:pt x="941" y="13525"/>
                  </a:cubicBezTo>
                  <a:close/>
                  <a:moveTo>
                    <a:pt x="15669" y="13287"/>
                  </a:moveTo>
                  <a:cubicBezTo>
                    <a:pt x="14776" y="14240"/>
                    <a:pt x="13788" y="15109"/>
                    <a:pt x="12716" y="15859"/>
                  </a:cubicBezTo>
                  <a:cubicBezTo>
                    <a:pt x="10775" y="17169"/>
                    <a:pt x="8573" y="17990"/>
                    <a:pt x="6227" y="18086"/>
                  </a:cubicBezTo>
                  <a:lnTo>
                    <a:pt x="6227" y="18074"/>
                  </a:lnTo>
                  <a:cubicBezTo>
                    <a:pt x="6179" y="18074"/>
                    <a:pt x="6179" y="18157"/>
                    <a:pt x="6227" y="18157"/>
                  </a:cubicBezTo>
                  <a:cubicBezTo>
                    <a:pt x="6320" y="18160"/>
                    <a:pt x="6412" y="18161"/>
                    <a:pt x="6505" y="18161"/>
                  </a:cubicBezTo>
                  <a:cubicBezTo>
                    <a:pt x="9975" y="18161"/>
                    <a:pt x="13269" y="16220"/>
                    <a:pt x="15704" y="13692"/>
                  </a:cubicBezTo>
                  <a:cubicBezTo>
                    <a:pt x="15693" y="13549"/>
                    <a:pt x="15681" y="13418"/>
                    <a:pt x="15669" y="13287"/>
                  </a:cubicBezTo>
                  <a:close/>
                  <a:moveTo>
                    <a:pt x="15907" y="16085"/>
                  </a:moveTo>
                  <a:cubicBezTo>
                    <a:pt x="15097" y="16943"/>
                    <a:pt x="14204" y="17728"/>
                    <a:pt x="13252" y="18431"/>
                  </a:cubicBezTo>
                  <a:cubicBezTo>
                    <a:pt x="12240" y="19193"/>
                    <a:pt x="11204" y="19955"/>
                    <a:pt x="10061" y="20491"/>
                  </a:cubicBezTo>
                  <a:cubicBezTo>
                    <a:pt x="8870" y="21050"/>
                    <a:pt x="7656" y="21241"/>
                    <a:pt x="6370" y="21253"/>
                  </a:cubicBezTo>
                  <a:cubicBezTo>
                    <a:pt x="6358" y="21205"/>
                    <a:pt x="6334" y="21181"/>
                    <a:pt x="6299" y="21169"/>
                  </a:cubicBezTo>
                  <a:cubicBezTo>
                    <a:pt x="3810" y="20348"/>
                    <a:pt x="1679" y="18705"/>
                    <a:pt x="262" y="16502"/>
                  </a:cubicBezTo>
                  <a:cubicBezTo>
                    <a:pt x="250" y="16573"/>
                    <a:pt x="238" y="16633"/>
                    <a:pt x="226" y="16704"/>
                  </a:cubicBezTo>
                  <a:cubicBezTo>
                    <a:pt x="1548" y="18788"/>
                    <a:pt x="3524" y="20395"/>
                    <a:pt x="5846" y="21265"/>
                  </a:cubicBezTo>
                  <a:cubicBezTo>
                    <a:pt x="5834" y="21276"/>
                    <a:pt x="5846" y="21300"/>
                    <a:pt x="5858" y="21300"/>
                  </a:cubicBezTo>
                  <a:cubicBezTo>
                    <a:pt x="5870" y="21300"/>
                    <a:pt x="5941" y="21312"/>
                    <a:pt x="5977" y="21312"/>
                  </a:cubicBezTo>
                  <a:cubicBezTo>
                    <a:pt x="6060" y="21336"/>
                    <a:pt x="6132" y="21372"/>
                    <a:pt x="6203" y="21396"/>
                  </a:cubicBezTo>
                  <a:cubicBezTo>
                    <a:pt x="6219" y="21402"/>
                    <a:pt x="6235" y="21405"/>
                    <a:pt x="6251" y="21405"/>
                  </a:cubicBezTo>
                  <a:cubicBezTo>
                    <a:pt x="6293" y="21405"/>
                    <a:pt x="6332" y="21383"/>
                    <a:pt x="6358" y="21348"/>
                  </a:cubicBezTo>
                  <a:cubicBezTo>
                    <a:pt x="6553" y="21362"/>
                    <a:pt x="6748" y="21370"/>
                    <a:pt x="6943" y="21370"/>
                  </a:cubicBezTo>
                  <a:cubicBezTo>
                    <a:pt x="7865" y="21370"/>
                    <a:pt x="8779" y="21206"/>
                    <a:pt x="9644" y="20872"/>
                  </a:cubicBezTo>
                  <a:cubicBezTo>
                    <a:pt x="10918" y="20383"/>
                    <a:pt x="12049" y="19621"/>
                    <a:pt x="13133" y="18812"/>
                  </a:cubicBezTo>
                  <a:cubicBezTo>
                    <a:pt x="14133" y="18109"/>
                    <a:pt x="15073" y="17312"/>
                    <a:pt x="15943" y="16443"/>
                  </a:cubicBezTo>
                  <a:cubicBezTo>
                    <a:pt x="15931" y="16323"/>
                    <a:pt x="15919" y="16204"/>
                    <a:pt x="15907" y="16085"/>
                  </a:cubicBezTo>
                  <a:close/>
                  <a:moveTo>
                    <a:pt x="16169" y="19550"/>
                  </a:moveTo>
                  <a:lnTo>
                    <a:pt x="16133" y="19574"/>
                  </a:lnTo>
                  <a:cubicBezTo>
                    <a:pt x="15288" y="20348"/>
                    <a:pt x="14383" y="21050"/>
                    <a:pt x="13418" y="21681"/>
                  </a:cubicBezTo>
                  <a:cubicBezTo>
                    <a:pt x="12335" y="22419"/>
                    <a:pt x="11252" y="23181"/>
                    <a:pt x="9978" y="23574"/>
                  </a:cubicBezTo>
                  <a:cubicBezTo>
                    <a:pt x="8799" y="23943"/>
                    <a:pt x="7584" y="24027"/>
                    <a:pt x="6358" y="24086"/>
                  </a:cubicBezTo>
                  <a:cubicBezTo>
                    <a:pt x="6346" y="24074"/>
                    <a:pt x="6322" y="24063"/>
                    <a:pt x="6310" y="24063"/>
                  </a:cubicBezTo>
                  <a:cubicBezTo>
                    <a:pt x="3810" y="23598"/>
                    <a:pt x="1560" y="22241"/>
                    <a:pt x="0" y="20229"/>
                  </a:cubicBezTo>
                  <a:lnTo>
                    <a:pt x="0" y="20383"/>
                  </a:lnTo>
                  <a:cubicBezTo>
                    <a:pt x="1417" y="22277"/>
                    <a:pt x="3465" y="23598"/>
                    <a:pt x="5763" y="24134"/>
                  </a:cubicBezTo>
                  <a:lnTo>
                    <a:pt x="5775" y="24122"/>
                  </a:lnTo>
                  <a:lnTo>
                    <a:pt x="5775" y="24122"/>
                  </a:lnTo>
                  <a:cubicBezTo>
                    <a:pt x="5763" y="24146"/>
                    <a:pt x="5775" y="24182"/>
                    <a:pt x="5798" y="24182"/>
                  </a:cubicBezTo>
                  <a:lnTo>
                    <a:pt x="6108" y="24182"/>
                  </a:lnTo>
                  <a:cubicBezTo>
                    <a:pt x="6168" y="24193"/>
                    <a:pt x="6227" y="24205"/>
                    <a:pt x="6287" y="24217"/>
                  </a:cubicBezTo>
                  <a:cubicBezTo>
                    <a:pt x="6296" y="24220"/>
                    <a:pt x="6305" y="24222"/>
                    <a:pt x="6313" y="24222"/>
                  </a:cubicBezTo>
                  <a:cubicBezTo>
                    <a:pt x="6335" y="24222"/>
                    <a:pt x="6353" y="24211"/>
                    <a:pt x="6370" y="24193"/>
                  </a:cubicBezTo>
                  <a:cubicBezTo>
                    <a:pt x="6459" y="24195"/>
                    <a:pt x="6549" y="24196"/>
                    <a:pt x="6638" y="24196"/>
                  </a:cubicBezTo>
                  <a:cubicBezTo>
                    <a:pt x="7716" y="24196"/>
                    <a:pt x="8790" y="24063"/>
                    <a:pt x="9835" y="23789"/>
                  </a:cubicBezTo>
                  <a:cubicBezTo>
                    <a:pt x="11156" y="23431"/>
                    <a:pt x="12275" y="22681"/>
                    <a:pt x="13407" y="21955"/>
                  </a:cubicBezTo>
                  <a:cubicBezTo>
                    <a:pt x="14383" y="21348"/>
                    <a:pt x="15312" y="20669"/>
                    <a:pt x="16181" y="19919"/>
                  </a:cubicBezTo>
                  <a:cubicBezTo>
                    <a:pt x="16181" y="19800"/>
                    <a:pt x="16169" y="19669"/>
                    <a:pt x="16169" y="19550"/>
                  </a:cubicBezTo>
                  <a:close/>
                  <a:moveTo>
                    <a:pt x="16145" y="22658"/>
                  </a:moveTo>
                  <a:cubicBezTo>
                    <a:pt x="15121" y="23610"/>
                    <a:pt x="13978" y="24432"/>
                    <a:pt x="12764" y="25122"/>
                  </a:cubicBezTo>
                  <a:cubicBezTo>
                    <a:pt x="10763" y="26241"/>
                    <a:pt x="8644" y="26837"/>
                    <a:pt x="6418" y="27289"/>
                  </a:cubicBezTo>
                  <a:cubicBezTo>
                    <a:pt x="6394" y="27265"/>
                    <a:pt x="6370" y="27265"/>
                    <a:pt x="6346" y="27265"/>
                  </a:cubicBezTo>
                  <a:cubicBezTo>
                    <a:pt x="4144" y="26980"/>
                    <a:pt x="2108" y="26194"/>
                    <a:pt x="429" y="24825"/>
                  </a:cubicBezTo>
                  <a:lnTo>
                    <a:pt x="429" y="24825"/>
                  </a:lnTo>
                  <a:lnTo>
                    <a:pt x="464" y="25015"/>
                  </a:lnTo>
                  <a:cubicBezTo>
                    <a:pt x="2108" y="26420"/>
                    <a:pt x="4179" y="27361"/>
                    <a:pt x="6322" y="27515"/>
                  </a:cubicBezTo>
                  <a:cubicBezTo>
                    <a:pt x="6394" y="27515"/>
                    <a:pt x="6453" y="27456"/>
                    <a:pt x="6453" y="27384"/>
                  </a:cubicBezTo>
                  <a:cubicBezTo>
                    <a:pt x="8751" y="27218"/>
                    <a:pt x="11049" y="26360"/>
                    <a:pt x="13037" y="25253"/>
                  </a:cubicBezTo>
                  <a:cubicBezTo>
                    <a:pt x="14133" y="24646"/>
                    <a:pt x="15157" y="23932"/>
                    <a:pt x="16109" y="23122"/>
                  </a:cubicBezTo>
                  <a:cubicBezTo>
                    <a:pt x="16121" y="22967"/>
                    <a:pt x="16133" y="22812"/>
                    <a:pt x="16145" y="22658"/>
                  </a:cubicBezTo>
                  <a:close/>
                  <a:moveTo>
                    <a:pt x="15502" y="26980"/>
                  </a:moveTo>
                  <a:lnTo>
                    <a:pt x="15502" y="26980"/>
                  </a:lnTo>
                  <a:cubicBezTo>
                    <a:pt x="14752" y="27587"/>
                    <a:pt x="13942" y="28123"/>
                    <a:pt x="13073" y="28563"/>
                  </a:cubicBezTo>
                  <a:lnTo>
                    <a:pt x="13085" y="28563"/>
                  </a:lnTo>
                  <a:cubicBezTo>
                    <a:pt x="11265" y="29542"/>
                    <a:pt x="9342" y="30307"/>
                    <a:pt x="7284" y="30307"/>
                  </a:cubicBezTo>
                  <a:cubicBezTo>
                    <a:pt x="7013" y="30307"/>
                    <a:pt x="6740" y="30293"/>
                    <a:pt x="6465" y="30266"/>
                  </a:cubicBezTo>
                  <a:cubicBezTo>
                    <a:pt x="6461" y="30263"/>
                    <a:pt x="6456" y="30262"/>
                    <a:pt x="6452" y="30262"/>
                  </a:cubicBezTo>
                  <a:cubicBezTo>
                    <a:pt x="6433" y="30262"/>
                    <a:pt x="6418" y="30282"/>
                    <a:pt x="6418" y="30301"/>
                  </a:cubicBezTo>
                  <a:cubicBezTo>
                    <a:pt x="4644" y="30170"/>
                    <a:pt x="2917" y="29611"/>
                    <a:pt x="1393" y="28682"/>
                  </a:cubicBezTo>
                  <a:lnTo>
                    <a:pt x="1393" y="28682"/>
                  </a:lnTo>
                  <a:cubicBezTo>
                    <a:pt x="1417" y="28765"/>
                    <a:pt x="1453" y="28861"/>
                    <a:pt x="1477" y="28956"/>
                  </a:cubicBezTo>
                  <a:cubicBezTo>
                    <a:pt x="3036" y="29932"/>
                    <a:pt x="4846" y="30468"/>
                    <a:pt x="6691" y="30504"/>
                  </a:cubicBezTo>
                  <a:cubicBezTo>
                    <a:pt x="6751" y="30492"/>
                    <a:pt x="6787" y="30456"/>
                    <a:pt x="6787" y="30409"/>
                  </a:cubicBezTo>
                  <a:cubicBezTo>
                    <a:pt x="7103" y="30457"/>
                    <a:pt x="7420" y="30480"/>
                    <a:pt x="7736" y="30480"/>
                  </a:cubicBezTo>
                  <a:cubicBezTo>
                    <a:pt x="9744" y="30480"/>
                    <a:pt x="11737" y="29570"/>
                    <a:pt x="13454" y="28634"/>
                  </a:cubicBezTo>
                  <a:cubicBezTo>
                    <a:pt x="14133" y="28265"/>
                    <a:pt x="14788" y="27849"/>
                    <a:pt x="15407" y="27384"/>
                  </a:cubicBezTo>
                  <a:cubicBezTo>
                    <a:pt x="15443" y="27253"/>
                    <a:pt x="15466" y="27111"/>
                    <a:pt x="15502" y="26980"/>
                  </a:cubicBezTo>
                  <a:close/>
                  <a:moveTo>
                    <a:pt x="14466" y="30242"/>
                  </a:moveTo>
                  <a:lnTo>
                    <a:pt x="14466" y="30242"/>
                  </a:lnTo>
                  <a:cubicBezTo>
                    <a:pt x="13942" y="30694"/>
                    <a:pt x="13407" y="31135"/>
                    <a:pt x="12847" y="31540"/>
                  </a:cubicBezTo>
                  <a:cubicBezTo>
                    <a:pt x="11990" y="32183"/>
                    <a:pt x="11002" y="32635"/>
                    <a:pt x="9966" y="32897"/>
                  </a:cubicBezTo>
                  <a:cubicBezTo>
                    <a:pt x="9478" y="32992"/>
                    <a:pt x="8989" y="33076"/>
                    <a:pt x="8501" y="33135"/>
                  </a:cubicBezTo>
                  <a:cubicBezTo>
                    <a:pt x="8238" y="33170"/>
                    <a:pt x="7762" y="33289"/>
                    <a:pt x="7350" y="33289"/>
                  </a:cubicBezTo>
                  <a:cubicBezTo>
                    <a:pt x="7054" y="33289"/>
                    <a:pt x="6792" y="33227"/>
                    <a:pt x="6668" y="33028"/>
                  </a:cubicBezTo>
                  <a:cubicBezTo>
                    <a:pt x="6661" y="33018"/>
                    <a:pt x="6650" y="33013"/>
                    <a:pt x="6639" y="33013"/>
                  </a:cubicBezTo>
                  <a:cubicBezTo>
                    <a:pt x="6611" y="33013"/>
                    <a:pt x="6579" y="33041"/>
                    <a:pt x="6596" y="33076"/>
                  </a:cubicBezTo>
                  <a:cubicBezTo>
                    <a:pt x="6700" y="33248"/>
                    <a:pt x="6882" y="33365"/>
                    <a:pt x="7088" y="33373"/>
                  </a:cubicBezTo>
                  <a:lnTo>
                    <a:pt x="7088" y="33373"/>
                  </a:lnTo>
                  <a:cubicBezTo>
                    <a:pt x="5726" y="33348"/>
                    <a:pt x="4459" y="33192"/>
                    <a:pt x="3179" y="32659"/>
                  </a:cubicBezTo>
                  <a:cubicBezTo>
                    <a:pt x="3131" y="32647"/>
                    <a:pt x="3084" y="32623"/>
                    <a:pt x="3036" y="32599"/>
                  </a:cubicBezTo>
                  <a:lnTo>
                    <a:pt x="3036" y="32599"/>
                  </a:lnTo>
                  <a:cubicBezTo>
                    <a:pt x="3084" y="32671"/>
                    <a:pt x="3120" y="32754"/>
                    <a:pt x="3167" y="32837"/>
                  </a:cubicBezTo>
                  <a:cubicBezTo>
                    <a:pt x="4247" y="33313"/>
                    <a:pt x="5410" y="33558"/>
                    <a:pt x="6580" y="33558"/>
                  </a:cubicBezTo>
                  <a:cubicBezTo>
                    <a:pt x="6815" y="33558"/>
                    <a:pt x="7051" y="33548"/>
                    <a:pt x="7287" y="33528"/>
                  </a:cubicBezTo>
                  <a:cubicBezTo>
                    <a:pt x="7358" y="33516"/>
                    <a:pt x="7382" y="33421"/>
                    <a:pt x="7322" y="33385"/>
                  </a:cubicBezTo>
                  <a:cubicBezTo>
                    <a:pt x="7799" y="33385"/>
                    <a:pt x="8275" y="33337"/>
                    <a:pt x="8751" y="33266"/>
                  </a:cubicBezTo>
                  <a:cubicBezTo>
                    <a:pt x="9954" y="33135"/>
                    <a:pt x="11109" y="32837"/>
                    <a:pt x="12168" y="32218"/>
                  </a:cubicBezTo>
                  <a:cubicBezTo>
                    <a:pt x="12907" y="31766"/>
                    <a:pt x="13621" y="31254"/>
                    <a:pt x="14276" y="30694"/>
                  </a:cubicBezTo>
                  <a:cubicBezTo>
                    <a:pt x="14347" y="30551"/>
                    <a:pt x="14407" y="30397"/>
                    <a:pt x="14466" y="30242"/>
                  </a:cubicBezTo>
                  <a:close/>
                  <a:moveTo>
                    <a:pt x="12359" y="34338"/>
                  </a:moveTo>
                  <a:lnTo>
                    <a:pt x="12359" y="34338"/>
                  </a:lnTo>
                  <a:cubicBezTo>
                    <a:pt x="12311" y="34361"/>
                    <a:pt x="12275" y="34397"/>
                    <a:pt x="12228" y="34421"/>
                  </a:cubicBezTo>
                  <a:cubicBezTo>
                    <a:pt x="10993" y="35177"/>
                    <a:pt x="9582" y="35570"/>
                    <a:pt x="8140" y="35570"/>
                  </a:cubicBezTo>
                  <a:cubicBezTo>
                    <a:pt x="8039" y="35570"/>
                    <a:pt x="7937" y="35568"/>
                    <a:pt x="7834" y="35564"/>
                  </a:cubicBezTo>
                  <a:cubicBezTo>
                    <a:pt x="7823" y="35552"/>
                    <a:pt x="7811" y="35540"/>
                    <a:pt x="7787" y="35540"/>
                  </a:cubicBezTo>
                  <a:cubicBezTo>
                    <a:pt x="7263" y="35469"/>
                    <a:pt x="6715" y="35504"/>
                    <a:pt x="6179" y="35445"/>
                  </a:cubicBezTo>
                  <a:cubicBezTo>
                    <a:pt x="5691" y="35385"/>
                    <a:pt x="5203" y="35290"/>
                    <a:pt x="4739" y="35171"/>
                  </a:cubicBezTo>
                  <a:lnTo>
                    <a:pt x="4739" y="35171"/>
                  </a:lnTo>
                  <a:cubicBezTo>
                    <a:pt x="4775" y="35231"/>
                    <a:pt x="4822" y="35290"/>
                    <a:pt x="4870" y="35338"/>
                  </a:cubicBezTo>
                  <a:cubicBezTo>
                    <a:pt x="5614" y="35541"/>
                    <a:pt x="6445" y="35712"/>
                    <a:pt x="7222" y="35712"/>
                  </a:cubicBezTo>
                  <a:cubicBezTo>
                    <a:pt x="7402" y="35712"/>
                    <a:pt x="7579" y="35703"/>
                    <a:pt x="7751" y="35683"/>
                  </a:cubicBezTo>
                  <a:cubicBezTo>
                    <a:pt x="8027" y="35725"/>
                    <a:pt x="8303" y="35745"/>
                    <a:pt x="8580" y="35745"/>
                  </a:cubicBezTo>
                  <a:cubicBezTo>
                    <a:pt x="9796" y="35745"/>
                    <a:pt x="11006" y="35360"/>
                    <a:pt x="12073" y="34778"/>
                  </a:cubicBezTo>
                  <a:cubicBezTo>
                    <a:pt x="12168" y="34635"/>
                    <a:pt x="12264" y="34480"/>
                    <a:pt x="12359" y="3433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5" name="Google Shape;465;p5"/>
          <p:cNvGrpSpPr/>
          <p:nvPr/>
        </p:nvGrpSpPr>
        <p:grpSpPr>
          <a:xfrm rot="-8939404" flipH="1">
            <a:off x="8094940" y="-535618"/>
            <a:ext cx="1160605" cy="1843547"/>
            <a:chOff x="4836950" y="647600"/>
            <a:chExt cx="1160575" cy="1843500"/>
          </a:xfrm>
        </p:grpSpPr>
        <p:sp>
          <p:nvSpPr>
            <p:cNvPr id="466" name="Google Shape;466;p5"/>
            <p:cNvSpPr/>
            <p:nvPr/>
          </p:nvSpPr>
          <p:spPr>
            <a:xfrm>
              <a:off x="5305625" y="1783375"/>
              <a:ext cx="459525" cy="703375"/>
            </a:xfrm>
            <a:custGeom>
              <a:avLst/>
              <a:gdLst/>
              <a:ahLst/>
              <a:cxnLst/>
              <a:rect l="l" t="t" r="r" b="b"/>
              <a:pathLst>
                <a:path w="18381" h="28135" extrusionOk="0">
                  <a:moveTo>
                    <a:pt x="18380" y="1"/>
                  </a:moveTo>
                  <a:lnTo>
                    <a:pt x="18380" y="1"/>
                  </a:lnTo>
                  <a:cubicBezTo>
                    <a:pt x="6205" y="9041"/>
                    <a:pt x="1" y="13744"/>
                    <a:pt x="4337" y="27754"/>
                  </a:cubicBezTo>
                  <a:cubicBezTo>
                    <a:pt x="4417" y="28009"/>
                    <a:pt x="4633" y="28134"/>
                    <a:pt x="4845" y="28134"/>
                  </a:cubicBezTo>
                  <a:cubicBezTo>
                    <a:pt x="5077" y="28134"/>
                    <a:pt x="5303" y="27984"/>
                    <a:pt x="5338" y="27687"/>
                  </a:cubicBezTo>
                  <a:cubicBezTo>
                    <a:pt x="7206" y="17180"/>
                    <a:pt x="11108" y="8540"/>
                    <a:pt x="183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5"/>
            <p:cNvSpPr/>
            <p:nvPr/>
          </p:nvSpPr>
          <p:spPr>
            <a:xfrm>
              <a:off x="4836950" y="1473175"/>
              <a:ext cx="587275" cy="975300"/>
            </a:xfrm>
            <a:custGeom>
              <a:avLst/>
              <a:gdLst/>
              <a:ahLst/>
              <a:cxnLst/>
              <a:rect l="l" t="t" r="r" b="b"/>
              <a:pathLst>
                <a:path w="23491" h="39012" extrusionOk="0">
                  <a:moveTo>
                    <a:pt x="1" y="0"/>
                  </a:moveTo>
                  <a:cubicBezTo>
                    <a:pt x="5438" y="4970"/>
                    <a:pt x="9941" y="12109"/>
                    <a:pt x="13777" y="19481"/>
                  </a:cubicBezTo>
                  <a:cubicBezTo>
                    <a:pt x="17046" y="25785"/>
                    <a:pt x="19748" y="32123"/>
                    <a:pt x="22383" y="38661"/>
                  </a:cubicBezTo>
                  <a:cubicBezTo>
                    <a:pt x="22478" y="38905"/>
                    <a:pt x="22683" y="39011"/>
                    <a:pt x="22889" y="39011"/>
                  </a:cubicBezTo>
                  <a:cubicBezTo>
                    <a:pt x="23189" y="39011"/>
                    <a:pt x="23491" y="38784"/>
                    <a:pt x="23451" y="38428"/>
                  </a:cubicBezTo>
                  <a:cubicBezTo>
                    <a:pt x="23184" y="34658"/>
                    <a:pt x="22750" y="30855"/>
                    <a:pt x="21883" y="27019"/>
                  </a:cubicBezTo>
                  <a:cubicBezTo>
                    <a:pt x="20716" y="21949"/>
                    <a:pt x="18681" y="16679"/>
                    <a:pt x="15612" y="12742"/>
                  </a:cubicBezTo>
                  <a:cubicBezTo>
                    <a:pt x="13911" y="10574"/>
                    <a:pt x="12009" y="8806"/>
                    <a:pt x="10075" y="7239"/>
                  </a:cubicBezTo>
                  <a:cubicBezTo>
                    <a:pt x="6772" y="4503"/>
                    <a:pt x="3403" y="210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5"/>
            <p:cNvSpPr/>
            <p:nvPr/>
          </p:nvSpPr>
          <p:spPr>
            <a:xfrm>
              <a:off x="5288125" y="1393950"/>
              <a:ext cx="216000" cy="1090800"/>
            </a:xfrm>
            <a:custGeom>
              <a:avLst/>
              <a:gdLst/>
              <a:ahLst/>
              <a:cxnLst/>
              <a:rect l="l" t="t" r="r" b="b"/>
              <a:pathLst>
                <a:path w="8640" h="43632" fill="none" extrusionOk="0">
                  <a:moveTo>
                    <a:pt x="0" y="0"/>
                  </a:moveTo>
                  <a:cubicBezTo>
                    <a:pt x="0" y="0"/>
                    <a:pt x="8640" y="19080"/>
                    <a:pt x="5004" y="43631"/>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5"/>
            <p:cNvSpPr/>
            <p:nvPr/>
          </p:nvSpPr>
          <p:spPr>
            <a:xfrm>
              <a:off x="5229750" y="1151275"/>
              <a:ext cx="226850" cy="1333475"/>
            </a:xfrm>
            <a:custGeom>
              <a:avLst/>
              <a:gdLst/>
              <a:ahLst/>
              <a:cxnLst/>
              <a:rect l="l" t="t" r="r" b="b"/>
              <a:pathLst>
                <a:path w="9074" h="53339" fill="none" extrusionOk="0">
                  <a:moveTo>
                    <a:pt x="9073" y="0"/>
                  </a:moveTo>
                  <a:cubicBezTo>
                    <a:pt x="9073" y="0"/>
                    <a:pt x="0" y="19314"/>
                    <a:pt x="7372" y="53338"/>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5"/>
            <p:cNvSpPr/>
            <p:nvPr/>
          </p:nvSpPr>
          <p:spPr>
            <a:xfrm>
              <a:off x="5174700" y="1917650"/>
              <a:ext cx="239350" cy="567100"/>
            </a:xfrm>
            <a:custGeom>
              <a:avLst/>
              <a:gdLst/>
              <a:ahLst/>
              <a:cxnLst/>
              <a:rect l="l" t="t" r="r" b="b"/>
              <a:pathLst>
                <a:path w="9574" h="22684" fill="none" extrusionOk="0">
                  <a:moveTo>
                    <a:pt x="0" y="0"/>
                  </a:moveTo>
                  <a:cubicBezTo>
                    <a:pt x="0" y="0"/>
                    <a:pt x="8773" y="9374"/>
                    <a:pt x="9574" y="22683"/>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5"/>
            <p:cNvSpPr/>
            <p:nvPr/>
          </p:nvSpPr>
          <p:spPr>
            <a:xfrm>
              <a:off x="5352325" y="1633275"/>
              <a:ext cx="252700" cy="844800"/>
            </a:xfrm>
            <a:custGeom>
              <a:avLst/>
              <a:gdLst/>
              <a:ahLst/>
              <a:cxnLst/>
              <a:rect l="l" t="t" r="r" b="b"/>
              <a:pathLst>
                <a:path w="10108" h="33792" fill="none" extrusionOk="0">
                  <a:moveTo>
                    <a:pt x="10108" y="1"/>
                  </a:moveTo>
                  <a:cubicBezTo>
                    <a:pt x="10108" y="1"/>
                    <a:pt x="1" y="10441"/>
                    <a:pt x="2436" y="33791"/>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5"/>
            <p:cNvSpPr/>
            <p:nvPr/>
          </p:nvSpPr>
          <p:spPr>
            <a:xfrm>
              <a:off x="5412375" y="647600"/>
              <a:ext cx="469525" cy="538750"/>
            </a:xfrm>
            <a:custGeom>
              <a:avLst/>
              <a:gdLst/>
              <a:ahLst/>
              <a:cxnLst/>
              <a:rect l="l" t="t" r="r" b="b"/>
              <a:pathLst>
                <a:path w="18781" h="21550" extrusionOk="0">
                  <a:moveTo>
                    <a:pt x="13122" y="1"/>
                  </a:moveTo>
                  <a:cubicBezTo>
                    <a:pt x="11182" y="1"/>
                    <a:pt x="8721" y="1823"/>
                    <a:pt x="7239" y="2334"/>
                  </a:cubicBezTo>
                  <a:cubicBezTo>
                    <a:pt x="6923" y="2446"/>
                    <a:pt x="6621" y="2490"/>
                    <a:pt x="6324" y="2490"/>
                  </a:cubicBezTo>
                  <a:cubicBezTo>
                    <a:pt x="5649" y="2490"/>
                    <a:pt x="5009" y="2263"/>
                    <a:pt x="4337" y="2101"/>
                  </a:cubicBezTo>
                  <a:cubicBezTo>
                    <a:pt x="3781" y="1932"/>
                    <a:pt x="3017" y="1588"/>
                    <a:pt x="2358" y="1588"/>
                  </a:cubicBezTo>
                  <a:cubicBezTo>
                    <a:pt x="2107" y="1588"/>
                    <a:pt x="1871" y="1638"/>
                    <a:pt x="1668" y="1767"/>
                  </a:cubicBezTo>
                  <a:cubicBezTo>
                    <a:pt x="1568" y="1801"/>
                    <a:pt x="1535" y="1834"/>
                    <a:pt x="1501" y="1867"/>
                  </a:cubicBezTo>
                  <a:cubicBezTo>
                    <a:pt x="1435" y="1967"/>
                    <a:pt x="1401" y="2001"/>
                    <a:pt x="1368" y="2034"/>
                  </a:cubicBezTo>
                  <a:cubicBezTo>
                    <a:pt x="1335" y="2101"/>
                    <a:pt x="1268" y="2168"/>
                    <a:pt x="1234" y="2201"/>
                  </a:cubicBezTo>
                  <a:cubicBezTo>
                    <a:pt x="1101" y="2501"/>
                    <a:pt x="1034" y="2835"/>
                    <a:pt x="934" y="3168"/>
                  </a:cubicBezTo>
                  <a:cubicBezTo>
                    <a:pt x="767" y="3802"/>
                    <a:pt x="734" y="4469"/>
                    <a:pt x="767" y="5136"/>
                  </a:cubicBezTo>
                  <a:cubicBezTo>
                    <a:pt x="834" y="6471"/>
                    <a:pt x="1068" y="7838"/>
                    <a:pt x="1201" y="9139"/>
                  </a:cubicBezTo>
                  <a:cubicBezTo>
                    <a:pt x="1234" y="9273"/>
                    <a:pt x="1234" y="9373"/>
                    <a:pt x="1234" y="9506"/>
                  </a:cubicBezTo>
                  <a:cubicBezTo>
                    <a:pt x="1234" y="9806"/>
                    <a:pt x="1268" y="10040"/>
                    <a:pt x="1268" y="10340"/>
                  </a:cubicBezTo>
                  <a:lnTo>
                    <a:pt x="1268" y="11041"/>
                  </a:lnTo>
                  <a:lnTo>
                    <a:pt x="1268" y="11174"/>
                  </a:lnTo>
                  <a:lnTo>
                    <a:pt x="1268" y="11207"/>
                  </a:lnTo>
                  <a:lnTo>
                    <a:pt x="1268" y="11608"/>
                  </a:lnTo>
                  <a:cubicBezTo>
                    <a:pt x="1268" y="11708"/>
                    <a:pt x="1234" y="11875"/>
                    <a:pt x="1234" y="12008"/>
                  </a:cubicBezTo>
                  <a:cubicBezTo>
                    <a:pt x="1234" y="12141"/>
                    <a:pt x="1201" y="12275"/>
                    <a:pt x="1201" y="12375"/>
                  </a:cubicBezTo>
                  <a:cubicBezTo>
                    <a:pt x="1201" y="12475"/>
                    <a:pt x="1201" y="12608"/>
                    <a:pt x="1168" y="12675"/>
                  </a:cubicBezTo>
                  <a:lnTo>
                    <a:pt x="1034" y="13175"/>
                  </a:lnTo>
                  <a:cubicBezTo>
                    <a:pt x="1034" y="13309"/>
                    <a:pt x="1001" y="13442"/>
                    <a:pt x="934" y="13576"/>
                  </a:cubicBezTo>
                  <a:cubicBezTo>
                    <a:pt x="934" y="13609"/>
                    <a:pt x="901" y="13609"/>
                    <a:pt x="901" y="13642"/>
                  </a:cubicBezTo>
                  <a:cubicBezTo>
                    <a:pt x="868" y="13709"/>
                    <a:pt x="868" y="13809"/>
                    <a:pt x="834" y="13876"/>
                  </a:cubicBezTo>
                  <a:cubicBezTo>
                    <a:pt x="767" y="14043"/>
                    <a:pt x="734" y="14176"/>
                    <a:pt x="667" y="14343"/>
                  </a:cubicBezTo>
                  <a:lnTo>
                    <a:pt x="667" y="14376"/>
                  </a:lnTo>
                  <a:cubicBezTo>
                    <a:pt x="434" y="15277"/>
                    <a:pt x="234" y="16178"/>
                    <a:pt x="100" y="17045"/>
                  </a:cubicBezTo>
                  <a:cubicBezTo>
                    <a:pt x="67" y="17345"/>
                    <a:pt x="34" y="17645"/>
                    <a:pt x="34" y="17879"/>
                  </a:cubicBezTo>
                  <a:cubicBezTo>
                    <a:pt x="0" y="18179"/>
                    <a:pt x="0" y="18446"/>
                    <a:pt x="34" y="18713"/>
                  </a:cubicBezTo>
                  <a:cubicBezTo>
                    <a:pt x="34" y="18946"/>
                    <a:pt x="67" y="19146"/>
                    <a:pt x="100" y="19347"/>
                  </a:cubicBezTo>
                  <a:lnTo>
                    <a:pt x="100" y="19380"/>
                  </a:lnTo>
                  <a:cubicBezTo>
                    <a:pt x="167" y="19613"/>
                    <a:pt x="234" y="19814"/>
                    <a:pt x="334" y="20014"/>
                  </a:cubicBezTo>
                  <a:cubicBezTo>
                    <a:pt x="625" y="20782"/>
                    <a:pt x="1211" y="21550"/>
                    <a:pt x="1974" y="21550"/>
                  </a:cubicBezTo>
                  <a:cubicBezTo>
                    <a:pt x="2172" y="21550"/>
                    <a:pt x="2382" y="21498"/>
                    <a:pt x="2602" y="21381"/>
                  </a:cubicBezTo>
                  <a:cubicBezTo>
                    <a:pt x="3203" y="21115"/>
                    <a:pt x="3569" y="20547"/>
                    <a:pt x="4003" y="20014"/>
                  </a:cubicBezTo>
                  <a:cubicBezTo>
                    <a:pt x="5237" y="18379"/>
                    <a:pt x="6572" y="16878"/>
                    <a:pt x="8106" y="15644"/>
                  </a:cubicBezTo>
                  <a:cubicBezTo>
                    <a:pt x="8573" y="15177"/>
                    <a:pt x="9073" y="14777"/>
                    <a:pt x="9607" y="14376"/>
                  </a:cubicBezTo>
                  <a:lnTo>
                    <a:pt x="10007" y="14143"/>
                  </a:lnTo>
                  <a:lnTo>
                    <a:pt x="10241" y="14009"/>
                  </a:lnTo>
                  <a:cubicBezTo>
                    <a:pt x="10241" y="13976"/>
                    <a:pt x="10274" y="13976"/>
                    <a:pt x="10274" y="13976"/>
                  </a:cubicBezTo>
                  <a:cubicBezTo>
                    <a:pt x="11575" y="13309"/>
                    <a:pt x="13010" y="13009"/>
                    <a:pt x="14377" y="12608"/>
                  </a:cubicBezTo>
                  <a:cubicBezTo>
                    <a:pt x="14411" y="12608"/>
                    <a:pt x="14444" y="12575"/>
                    <a:pt x="14511" y="12575"/>
                  </a:cubicBezTo>
                  <a:cubicBezTo>
                    <a:pt x="14577" y="12508"/>
                    <a:pt x="14711" y="12508"/>
                    <a:pt x="14777" y="12475"/>
                  </a:cubicBezTo>
                  <a:cubicBezTo>
                    <a:pt x="14911" y="12475"/>
                    <a:pt x="15011" y="12442"/>
                    <a:pt x="15111" y="12408"/>
                  </a:cubicBezTo>
                  <a:lnTo>
                    <a:pt x="15511" y="12275"/>
                  </a:lnTo>
                  <a:cubicBezTo>
                    <a:pt x="15678" y="12241"/>
                    <a:pt x="15845" y="12141"/>
                    <a:pt x="16012" y="12075"/>
                  </a:cubicBezTo>
                  <a:cubicBezTo>
                    <a:pt x="17379" y="11441"/>
                    <a:pt x="18780" y="10474"/>
                    <a:pt x="18047" y="9106"/>
                  </a:cubicBezTo>
                  <a:cubicBezTo>
                    <a:pt x="18013" y="9006"/>
                    <a:pt x="17946" y="8939"/>
                    <a:pt x="17813" y="8839"/>
                  </a:cubicBezTo>
                  <a:cubicBezTo>
                    <a:pt x="17379" y="8105"/>
                    <a:pt x="16746" y="7471"/>
                    <a:pt x="16312" y="6704"/>
                  </a:cubicBezTo>
                  <a:cubicBezTo>
                    <a:pt x="15711" y="5537"/>
                    <a:pt x="15378" y="4336"/>
                    <a:pt x="15111" y="3035"/>
                  </a:cubicBezTo>
                  <a:cubicBezTo>
                    <a:pt x="14944" y="2201"/>
                    <a:pt x="15411" y="1267"/>
                    <a:pt x="14711" y="600"/>
                  </a:cubicBezTo>
                  <a:cubicBezTo>
                    <a:pt x="14258" y="171"/>
                    <a:pt x="13714" y="1"/>
                    <a:pt x="131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5"/>
            <p:cNvSpPr/>
            <p:nvPr/>
          </p:nvSpPr>
          <p:spPr>
            <a:xfrm>
              <a:off x="5557250" y="727025"/>
              <a:ext cx="316300" cy="187225"/>
            </a:xfrm>
            <a:custGeom>
              <a:avLst/>
              <a:gdLst/>
              <a:ahLst/>
              <a:cxnLst/>
              <a:rect l="l" t="t" r="r" b="b"/>
              <a:pathLst>
                <a:path w="12652" h="7489" extrusionOk="0">
                  <a:moveTo>
                    <a:pt x="11625" y="0"/>
                  </a:moveTo>
                  <a:cubicBezTo>
                    <a:pt x="9030" y="0"/>
                    <a:pt x="1831" y="2811"/>
                    <a:pt x="643" y="5462"/>
                  </a:cubicBezTo>
                  <a:cubicBezTo>
                    <a:pt x="0" y="6440"/>
                    <a:pt x="857" y="7489"/>
                    <a:pt x="1779" y="7489"/>
                  </a:cubicBezTo>
                  <a:cubicBezTo>
                    <a:pt x="1957" y="7489"/>
                    <a:pt x="2138" y="7450"/>
                    <a:pt x="2311" y="7363"/>
                  </a:cubicBezTo>
                  <a:cubicBezTo>
                    <a:pt x="3645" y="6596"/>
                    <a:pt x="4479" y="4561"/>
                    <a:pt x="5814" y="3594"/>
                  </a:cubicBezTo>
                  <a:cubicBezTo>
                    <a:pt x="8549" y="1392"/>
                    <a:pt x="12652" y="1259"/>
                    <a:pt x="12552" y="392"/>
                  </a:cubicBezTo>
                  <a:cubicBezTo>
                    <a:pt x="12506" y="122"/>
                    <a:pt x="12165" y="0"/>
                    <a:pt x="116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5"/>
            <p:cNvSpPr/>
            <p:nvPr/>
          </p:nvSpPr>
          <p:spPr>
            <a:xfrm>
              <a:off x="5414025" y="688225"/>
              <a:ext cx="257725" cy="498550"/>
            </a:xfrm>
            <a:custGeom>
              <a:avLst/>
              <a:gdLst/>
              <a:ahLst/>
              <a:cxnLst/>
              <a:rect l="l" t="t" r="r" b="b"/>
              <a:pathLst>
                <a:path w="10309" h="19942" extrusionOk="0">
                  <a:moveTo>
                    <a:pt x="2210" y="0"/>
                  </a:moveTo>
                  <a:cubicBezTo>
                    <a:pt x="2011" y="0"/>
                    <a:pt x="1806" y="60"/>
                    <a:pt x="1669" y="142"/>
                  </a:cubicBezTo>
                  <a:cubicBezTo>
                    <a:pt x="1602" y="176"/>
                    <a:pt x="1535" y="209"/>
                    <a:pt x="1502" y="276"/>
                  </a:cubicBezTo>
                  <a:cubicBezTo>
                    <a:pt x="1469" y="342"/>
                    <a:pt x="1435" y="376"/>
                    <a:pt x="1369" y="443"/>
                  </a:cubicBezTo>
                  <a:cubicBezTo>
                    <a:pt x="1335" y="476"/>
                    <a:pt x="1302" y="543"/>
                    <a:pt x="1269" y="576"/>
                  </a:cubicBezTo>
                  <a:cubicBezTo>
                    <a:pt x="1135" y="876"/>
                    <a:pt x="1035" y="1210"/>
                    <a:pt x="968" y="1543"/>
                  </a:cubicBezTo>
                  <a:cubicBezTo>
                    <a:pt x="802" y="2177"/>
                    <a:pt x="768" y="2844"/>
                    <a:pt x="802" y="3511"/>
                  </a:cubicBezTo>
                  <a:cubicBezTo>
                    <a:pt x="835" y="4846"/>
                    <a:pt x="1102" y="6213"/>
                    <a:pt x="1202" y="7514"/>
                  </a:cubicBezTo>
                  <a:cubicBezTo>
                    <a:pt x="1269" y="7648"/>
                    <a:pt x="1269" y="7781"/>
                    <a:pt x="1269" y="7881"/>
                  </a:cubicBezTo>
                  <a:cubicBezTo>
                    <a:pt x="1269" y="8181"/>
                    <a:pt x="1302" y="8415"/>
                    <a:pt x="1302" y="8715"/>
                  </a:cubicBezTo>
                  <a:lnTo>
                    <a:pt x="1302" y="9449"/>
                  </a:lnTo>
                  <a:lnTo>
                    <a:pt x="1302" y="9549"/>
                  </a:lnTo>
                  <a:lnTo>
                    <a:pt x="1302" y="9582"/>
                  </a:lnTo>
                  <a:lnTo>
                    <a:pt x="1302" y="9983"/>
                  </a:lnTo>
                  <a:cubicBezTo>
                    <a:pt x="1302" y="10083"/>
                    <a:pt x="1269" y="10283"/>
                    <a:pt x="1269" y="10383"/>
                  </a:cubicBezTo>
                  <a:cubicBezTo>
                    <a:pt x="1269" y="10516"/>
                    <a:pt x="1202" y="10650"/>
                    <a:pt x="1202" y="10783"/>
                  </a:cubicBezTo>
                  <a:cubicBezTo>
                    <a:pt x="1202" y="10850"/>
                    <a:pt x="1202" y="10983"/>
                    <a:pt x="1168" y="11050"/>
                  </a:cubicBezTo>
                  <a:lnTo>
                    <a:pt x="1035" y="11550"/>
                  </a:lnTo>
                  <a:cubicBezTo>
                    <a:pt x="1035" y="11684"/>
                    <a:pt x="1002" y="11817"/>
                    <a:pt x="968" y="11951"/>
                  </a:cubicBezTo>
                  <a:cubicBezTo>
                    <a:pt x="968" y="11984"/>
                    <a:pt x="935" y="11984"/>
                    <a:pt x="935" y="12017"/>
                  </a:cubicBezTo>
                  <a:cubicBezTo>
                    <a:pt x="935" y="12118"/>
                    <a:pt x="868" y="12184"/>
                    <a:pt x="835" y="12284"/>
                  </a:cubicBezTo>
                  <a:cubicBezTo>
                    <a:pt x="802" y="12451"/>
                    <a:pt x="768" y="12551"/>
                    <a:pt x="668" y="12718"/>
                  </a:cubicBezTo>
                  <a:lnTo>
                    <a:pt x="668" y="12785"/>
                  </a:lnTo>
                  <a:cubicBezTo>
                    <a:pt x="468" y="13652"/>
                    <a:pt x="268" y="14553"/>
                    <a:pt x="134" y="15453"/>
                  </a:cubicBezTo>
                  <a:cubicBezTo>
                    <a:pt x="101" y="15720"/>
                    <a:pt x="34" y="15987"/>
                    <a:pt x="34" y="16287"/>
                  </a:cubicBezTo>
                  <a:cubicBezTo>
                    <a:pt x="1" y="16554"/>
                    <a:pt x="1" y="16821"/>
                    <a:pt x="34" y="17121"/>
                  </a:cubicBezTo>
                  <a:cubicBezTo>
                    <a:pt x="34" y="17321"/>
                    <a:pt x="101" y="17521"/>
                    <a:pt x="134" y="17722"/>
                  </a:cubicBezTo>
                  <a:lnTo>
                    <a:pt x="134" y="17788"/>
                  </a:lnTo>
                  <a:cubicBezTo>
                    <a:pt x="168" y="17988"/>
                    <a:pt x="268" y="18189"/>
                    <a:pt x="335" y="18389"/>
                  </a:cubicBezTo>
                  <a:cubicBezTo>
                    <a:pt x="629" y="19165"/>
                    <a:pt x="1225" y="19942"/>
                    <a:pt x="2018" y="19942"/>
                  </a:cubicBezTo>
                  <a:cubicBezTo>
                    <a:pt x="2212" y="19942"/>
                    <a:pt x="2419" y="19895"/>
                    <a:pt x="2636" y="19790"/>
                  </a:cubicBezTo>
                  <a:cubicBezTo>
                    <a:pt x="3203" y="19490"/>
                    <a:pt x="3604" y="18956"/>
                    <a:pt x="4004" y="18389"/>
                  </a:cubicBezTo>
                  <a:cubicBezTo>
                    <a:pt x="5271" y="16788"/>
                    <a:pt x="6606" y="15286"/>
                    <a:pt x="8140" y="14019"/>
                  </a:cubicBezTo>
                  <a:cubicBezTo>
                    <a:pt x="8607" y="13552"/>
                    <a:pt x="9107" y="13152"/>
                    <a:pt x="9641" y="12785"/>
                  </a:cubicBezTo>
                  <a:lnTo>
                    <a:pt x="10008" y="12518"/>
                  </a:lnTo>
                  <a:cubicBezTo>
                    <a:pt x="10108" y="12484"/>
                    <a:pt x="10175" y="12451"/>
                    <a:pt x="10308" y="12351"/>
                  </a:cubicBezTo>
                  <a:cubicBezTo>
                    <a:pt x="9941" y="11184"/>
                    <a:pt x="9441" y="10049"/>
                    <a:pt x="8707" y="9049"/>
                  </a:cubicBezTo>
                  <a:cubicBezTo>
                    <a:pt x="8474" y="8715"/>
                    <a:pt x="8173" y="8382"/>
                    <a:pt x="7873" y="8115"/>
                  </a:cubicBezTo>
                  <a:cubicBezTo>
                    <a:pt x="7006" y="7181"/>
                    <a:pt x="6005" y="6447"/>
                    <a:pt x="5038" y="5613"/>
                  </a:cubicBezTo>
                  <a:cubicBezTo>
                    <a:pt x="3770" y="4512"/>
                    <a:pt x="2536" y="3211"/>
                    <a:pt x="2102" y="1643"/>
                  </a:cubicBezTo>
                  <a:cubicBezTo>
                    <a:pt x="1969" y="1176"/>
                    <a:pt x="1902" y="709"/>
                    <a:pt x="2169" y="342"/>
                  </a:cubicBezTo>
                  <a:cubicBezTo>
                    <a:pt x="2303" y="209"/>
                    <a:pt x="2369" y="142"/>
                    <a:pt x="2503" y="42"/>
                  </a:cubicBezTo>
                  <a:cubicBezTo>
                    <a:pt x="2469" y="9"/>
                    <a:pt x="2369" y="9"/>
                    <a:pt x="2336" y="9"/>
                  </a:cubicBezTo>
                  <a:cubicBezTo>
                    <a:pt x="2295" y="3"/>
                    <a:pt x="2252" y="0"/>
                    <a:pt x="22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5"/>
            <p:cNvSpPr/>
            <p:nvPr/>
          </p:nvSpPr>
          <p:spPr>
            <a:xfrm>
              <a:off x="5406525" y="868575"/>
              <a:ext cx="475375" cy="318200"/>
            </a:xfrm>
            <a:custGeom>
              <a:avLst/>
              <a:gdLst/>
              <a:ahLst/>
              <a:cxnLst/>
              <a:rect l="l" t="t" r="r" b="b"/>
              <a:pathLst>
                <a:path w="19015" h="12728" extrusionOk="0">
                  <a:moveTo>
                    <a:pt x="18114" y="0"/>
                  </a:moveTo>
                  <a:cubicBezTo>
                    <a:pt x="18080" y="400"/>
                    <a:pt x="17847" y="734"/>
                    <a:pt x="17580" y="967"/>
                  </a:cubicBezTo>
                  <a:cubicBezTo>
                    <a:pt x="17238" y="1241"/>
                    <a:pt x="16827" y="1330"/>
                    <a:pt x="16395" y="1330"/>
                  </a:cubicBezTo>
                  <a:cubicBezTo>
                    <a:pt x="15983" y="1330"/>
                    <a:pt x="15552" y="1249"/>
                    <a:pt x="15145" y="1168"/>
                  </a:cubicBezTo>
                  <a:cubicBezTo>
                    <a:pt x="13597" y="876"/>
                    <a:pt x="12018" y="735"/>
                    <a:pt x="10440" y="735"/>
                  </a:cubicBezTo>
                  <a:cubicBezTo>
                    <a:pt x="9672" y="735"/>
                    <a:pt x="8904" y="768"/>
                    <a:pt x="8140" y="834"/>
                  </a:cubicBezTo>
                  <a:cubicBezTo>
                    <a:pt x="5905" y="1067"/>
                    <a:pt x="3670" y="1568"/>
                    <a:pt x="1602" y="2335"/>
                  </a:cubicBezTo>
                  <a:cubicBezTo>
                    <a:pt x="1502" y="2435"/>
                    <a:pt x="1435" y="3603"/>
                    <a:pt x="1435" y="3736"/>
                  </a:cubicBezTo>
                  <a:cubicBezTo>
                    <a:pt x="1335" y="4403"/>
                    <a:pt x="1135" y="4937"/>
                    <a:pt x="935" y="5571"/>
                  </a:cubicBezTo>
                  <a:lnTo>
                    <a:pt x="935" y="5604"/>
                  </a:lnTo>
                  <a:cubicBezTo>
                    <a:pt x="935" y="5637"/>
                    <a:pt x="901" y="5671"/>
                    <a:pt x="901" y="5737"/>
                  </a:cubicBezTo>
                  <a:cubicBezTo>
                    <a:pt x="334" y="7239"/>
                    <a:pt x="1" y="8973"/>
                    <a:pt x="401" y="10508"/>
                  </a:cubicBezTo>
                  <a:lnTo>
                    <a:pt x="401" y="10574"/>
                  </a:lnTo>
                  <a:cubicBezTo>
                    <a:pt x="434" y="10774"/>
                    <a:pt x="501" y="10975"/>
                    <a:pt x="601" y="11175"/>
                  </a:cubicBezTo>
                  <a:cubicBezTo>
                    <a:pt x="896" y="11951"/>
                    <a:pt x="1491" y="12728"/>
                    <a:pt x="2284" y="12728"/>
                  </a:cubicBezTo>
                  <a:cubicBezTo>
                    <a:pt x="2479" y="12728"/>
                    <a:pt x="2686" y="12681"/>
                    <a:pt x="2903" y="12576"/>
                  </a:cubicBezTo>
                  <a:cubicBezTo>
                    <a:pt x="3470" y="12276"/>
                    <a:pt x="3837" y="11742"/>
                    <a:pt x="4270" y="11175"/>
                  </a:cubicBezTo>
                  <a:cubicBezTo>
                    <a:pt x="5505" y="9574"/>
                    <a:pt x="6839" y="8072"/>
                    <a:pt x="8407" y="6805"/>
                  </a:cubicBezTo>
                  <a:cubicBezTo>
                    <a:pt x="9141" y="6171"/>
                    <a:pt x="9941" y="5637"/>
                    <a:pt x="10775" y="5170"/>
                  </a:cubicBezTo>
                  <a:cubicBezTo>
                    <a:pt x="12076" y="4470"/>
                    <a:pt x="13410" y="4103"/>
                    <a:pt x="14745" y="3669"/>
                  </a:cubicBezTo>
                  <a:cubicBezTo>
                    <a:pt x="14811" y="3636"/>
                    <a:pt x="14945" y="3636"/>
                    <a:pt x="15011" y="3603"/>
                  </a:cubicBezTo>
                  <a:cubicBezTo>
                    <a:pt x="15145" y="3603"/>
                    <a:pt x="15245" y="3536"/>
                    <a:pt x="15345" y="3503"/>
                  </a:cubicBezTo>
                  <a:lnTo>
                    <a:pt x="15745" y="3369"/>
                  </a:lnTo>
                  <a:cubicBezTo>
                    <a:pt x="15912" y="3336"/>
                    <a:pt x="16079" y="3269"/>
                    <a:pt x="16246" y="3169"/>
                  </a:cubicBezTo>
                  <a:cubicBezTo>
                    <a:pt x="17580" y="2635"/>
                    <a:pt x="19014" y="1668"/>
                    <a:pt x="18247" y="234"/>
                  </a:cubicBezTo>
                  <a:cubicBezTo>
                    <a:pt x="18180" y="167"/>
                    <a:pt x="18147" y="100"/>
                    <a:pt x="181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5"/>
            <p:cNvSpPr/>
            <p:nvPr/>
          </p:nvSpPr>
          <p:spPr>
            <a:xfrm>
              <a:off x="5576650" y="1298500"/>
              <a:ext cx="395300" cy="378900"/>
            </a:xfrm>
            <a:custGeom>
              <a:avLst/>
              <a:gdLst/>
              <a:ahLst/>
              <a:cxnLst/>
              <a:rect l="l" t="t" r="r" b="b"/>
              <a:pathLst>
                <a:path w="15812" h="15156" extrusionOk="0">
                  <a:moveTo>
                    <a:pt x="4764" y="0"/>
                  </a:moveTo>
                  <a:cubicBezTo>
                    <a:pt x="4665" y="0"/>
                    <a:pt x="4567" y="15"/>
                    <a:pt x="4470" y="49"/>
                  </a:cubicBezTo>
                  <a:cubicBezTo>
                    <a:pt x="4404" y="49"/>
                    <a:pt x="4370" y="49"/>
                    <a:pt x="4337" y="82"/>
                  </a:cubicBezTo>
                  <a:cubicBezTo>
                    <a:pt x="4304" y="115"/>
                    <a:pt x="4237" y="115"/>
                    <a:pt x="4204" y="149"/>
                  </a:cubicBezTo>
                  <a:lnTo>
                    <a:pt x="4070" y="282"/>
                  </a:lnTo>
                  <a:cubicBezTo>
                    <a:pt x="3903" y="482"/>
                    <a:pt x="3803" y="716"/>
                    <a:pt x="3670" y="949"/>
                  </a:cubicBezTo>
                  <a:cubicBezTo>
                    <a:pt x="3403" y="1416"/>
                    <a:pt x="3303" y="1917"/>
                    <a:pt x="3170" y="2417"/>
                  </a:cubicBezTo>
                  <a:cubicBezTo>
                    <a:pt x="2969" y="3451"/>
                    <a:pt x="2903" y="4552"/>
                    <a:pt x="2736" y="5553"/>
                  </a:cubicBezTo>
                  <a:cubicBezTo>
                    <a:pt x="2736" y="5619"/>
                    <a:pt x="2703" y="5753"/>
                    <a:pt x="2703" y="5820"/>
                  </a:cubicBezTo>
                  <a:lnTo>
                    <a:pt x="2569" y="6453"/>
                  </a:lnTo>
                  <a:cubicBezTo>
                    <a:pt x="2536" y="6620"/>
                    <a:pt x="2502" y="6820"/>
                    <a:pt x="2469" y="6987"/>
                  </a:cubicBezTo>
                  <a:cubicBezTo>
                    <a:pt x="2402" y="7054"/>
                    <a:pt x="2402" y="7054"/>
                    <a:pt x="2402" y="7087"/>
                  </a:cubicBezTo>
                  <a:lnTo>
                    <a:pt x="2402" y="7120"/>
                  </a:lnTo>
                  <a:cubicBezTo>
                    <a:pt x="2369" y="7254"/>
                    <a:pt x="2369" y="7321"/>
                    <a:pt x="2336" y="7421"/>
                  </a:cubicBezTo>
                  <a:cubicBezTo>
                    <a:pt x="2302" y="7554"/>
                    <a:pt x="2236" y="7621"/>
                    <a:pt x="2202" y="7754"/>
                  </a:cubicBezTo>
                  <a:cubicBezTo>
                    <a:pt x="2169" y="7821"/>
                    <a:pt x="2135" y="7954"/>
                    <a:pt x="2069" y="8054"/>
                  </a:cubicBezTo>
                  <a:cubicBezTo>
                    <a:pt x="2069" y="8088"/>
                    <a:pt x="2035" y="8155"/>
                    <a:pt x="2002" y="8255"/>
                  </a:cubicBezTo>
                  <a:cubicBezTo>
                    <a:pt x="1969" y="8388"/>
                    <a:pt x="1902" y="8488"/>
                    <a:pt x="1835" y="8622"/>
                  </a:cubicBezTo>
                  <a:cubicBezTo>
                    <a:pt x="1735" y="8722"/>
                    <a:pt x="1702" y="8788"/>
                    <a:pt x="1668" y="8888"/>
                  </a:cubicBezTo>
                  <a:cubicBezTo>
                    <a:pt x="1668" y="8922"/>
                    <a:pt x="1635" y="8922"/>
                    <a:pt x="1635" y="8955"/>
                  </a:cubicBezTo>
                  <a:cubicBezTo>
                    <a:pt x="1568" y="8988"/>
                    <a:pt x="1535" y="9089"/>
                    <a:pt x="1502" y="9122"/>
                  </a:cubicBezTo>
                  <a:cubicBezTo>
                    <a:pt x="1468" y="9222"/>
                    <a:pt x="1368" y="9322"/>
                    <a:pt x="1302" y="9422"/>
                  </a:cubicBezTo>
                  <a:cubicBezTo>
                    <a:pt x="968" y="10056"/>
                    <a:pt x="634" y="10656"/>
                    <a:pt x="368" y="11323"/>
                  </a:cubicBezTo>
                  <a:cubicBezTo>
                    <a:pt x="301" y="11557"/>
                    <a:pt x="201" y="11757"/>
                    <a:pt x="167" y="11957"/>
                  </a:cubicBezTo>
                  <a:lnTo>
                    <a:pt x="34" y="12591"/>
                  </a:lnTo>
                  <a:cubicBezTo>
                    <a:pt x="34" y="12758"/>
                    <a:pt x="1" y="12925"/>
                    <a:pt x="1" y="13091"/>
                  </a:cubicBezTo>
                  <a:cubicBezTo>
                    <a:pt x="1" y="13292"/>
                    <a:pt x="1" y="13458"/>
                    <a:pt x="34" y="13625"/>
                  </a:cubicBezTo>
                  <a:cubicBezTo>
                    <a:pt x="154" y="14377"/>
                    <a:pt x="545" y="15155"/>
                    <a:pt x="1281" y="15155"/>
                  </a:cubicBezTo>
                  <a:cubicBezTo>
                    <a:pt x="1361" y="15155"/>
                    <a:pt x="1446" y="15146"/>
                    <a:pt x="1535" y="15126"/>
                  </a:cubicBezTo>
                  <a:cubicBezTo>
                    <a:pt x="2002" y="14993"/>
                    <a:pt x="2402" y="14659"/>
                    <a:pt x="2836" y="14326"/>
                  </a:cubicBezTo>
                  <a:cubicBezTo>
                    <a:pt x="4070" y="13325"/>
                    <a:pt x="5371" y="12458"/>
                    <a:pt x="6805" y="11790"/>
                  </a:cubicBezTo>
                  <a:cubicBezTo>
                    <a:pt x="7206" y="11557"/>
                    <a:pt x="7673" y="11323"/>
                    <a:pt x="8173" y="11123"/>
                  </a:cubicBezTo>
                  <a:cubicBezTo>
                    <a:pt x="8307" y="11090"/>
                    <a:pt x="8373" y="11023"/>
                    <a:pt x="8507" y="10990"/>
                  </a:cubicBezTo>
                  <a:cubicBezTo>
                    <a:pt x="8573" y="10957"/>
                    <a:pt x="8640" y="10923"/>
                    <a:pt x="8707" y="10923"/>
                  </a:cubicBezTo>
                  <a:lnTo>
                    <a:pt x="8740" y="10923"/>
                  </a:lnTo>
                  <a:cubicBezTo>
                    <a:pt x="9874" y="10623"/>
                    <a:pt x="11008" y="10656"/>
                    <a:pt x="12143" y="10623"/>
                  </a:cubicBezTo>
                  <a:lnTo>
                    <a:pt x="12710" y="10623"/>
                  </a:lnTo>
                  <a:cubicBezTo>
                    <a:pt x="12810" y="10623"/>
                    <a:pt x="12943" y="10590"/>
                    <a:pt x="13010" y="10590"/>
                  </a:cubicBezTo>
                  <a:cubicBezTo>
                    <a:pt x="13143" y="10590"/>
                    <a:pt x="13277" y="10590"/>
                    <a:pt x="13444" y="10556"/>
                  </a:cubicBezTo>
                  <a:cubicBezTo>
                    <a:pt x="14544" y="10323"/>
                    <a:pt x="15812" y="9889"/>
                    <a:pt x="15512" y="8655"/>
                  </a:cubicBezTo>
                  <a:cubicBezTo>
                    <a:pt x="15478" y="8588"/>
                    <a:pt x="15478" y="8555"/>
                    <a:pt x="15412" y="8488"/>
                  </a:cubicBezTo>
                  <a:cubicBezTo>
                    <a:pt x="15212" y="7888"/>
                    <a:pt x="14845" y="7287"/>
                    <a:pt x="14678" y="6620"/>
                  </a:cubicBezTo>
                  <a:cubicBezTo>
                    <a:pt x="14411" y="5619"/>
                    <a:pt x="14411" y="4619"/>
                    <a:pt x="14478" y="3585"/>
                  </a:cubicBezTo>
                  <a:cubicBezTo>
                    <a:pt x="14511" y="2917"/>
                    <a:pt x="15045" y="2250"/>
                    <a:pt x="14644" y="1617"/>
                  </a:cubicBezTo>
                  <a:cubicBezTo>
                    <a:pt x="14225" y="994"/>
                    <a:pt x="13531" y="788"/>
                    <a:pt x="12738" y="788"/>
                  </a:cubicBezTo>
                  <a:cubicBezTo>
                    <a:pt x="11324" y="788"/>
                    <a:pt x="9600" y="1443"/>
                    <a:pt x="8573" y="1550"/>
                  </a:cubicBezTo>
                  <a:cubicBezTo>
                    <a:pt x="8519" y="1554"/>
                    <a:pt x="8466" y="1556"/>
                    <a:pt x="8414" y="1556"/>
                  </a:cubicBezTo>
                  <a:cubicBezTo>
                    <a:pt x="7661" y="1556"/>
                    <a:pt x="7091" y="1126"/>
                    <a:pt x="6405" y="783"/>
                  </a:cubicBezTo>
                  <a:cubicBezTo>
                    <a:pt x="5977" y="526"/>
                    <a:pt x="5353" y="0"/>
                    <a:pt x="4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5"/>
            <p:cNvSpPr/>
            <p:nvPr/>
          </p:nvSpPr>
          <p:spPr>
            <a:xfrm>
              <a:off x="5726650" y="1395825"/>
              <a:ext cx="270875" cy="100425"/>
            </a:xfrm>
            <a:custGeom>
              <a:avLst/>
              <a:gdLst/>
              <a:ahLst/>
              <a:cxnLst/>
              <a:rect l="l" t="t" r="r" b="b"/>
              <a:pathLst>
                <a:path w="10835" h="4017" extrusionOk="0">
                  <a:moveTo>
                    <a:pt x="8630" y="0"/>
                  </a:moveTo>
                  <a:cubicBezTo>
                    <a:pt x="6033" y="0"/>
                    <a:pt x="1908" y="779"/>
                    <a:pt x="772" y="2227"/>
                  </a:cubicBezTo>
                  <a:cubicBezTo>
                    <a:pt x="1" y="2936"/>
                    <a:pt x="656" y="4017"/>
                    <a:pt x="1498" y="4017"/>
                  </a:cubicBezTo>
                  <a:cubicBezTo>
                    <a:pt x="1566" y="4017"/>
                    <a:pt x="1636" y="4010"/>
                    <a:pt x="1706" y="3995"/>
                  </a:cubicBezTo>
                  <a:cubicBezTo>
                    <a:pt x="2874" y="3661"/>
                    <a:pt x="3874" y="2260"/>
                    <a:pt x="5109" y="1760"/>
                  </a:cubicBezTo>
                  <a:cubicBezTo>
                    <a:pt x="7544" y="592"/>
                    <a:pt x="10779" y="1326"/>
                    <a:pt x="10813" y="592"/>
                  </a:cubicBezTo>
                  <a:cubicBezTo>
                    <a:pt x="10835" y="193"/>
                    <a:pt x="9922" y="0"/>
                    <a:pt x="86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5"/>
            <p:cNvSpPr/>
            <p:nvPr/>
          </p:nvSpPr>
          <p:spPr>
            <a:xfrm>
              <a:off x="5575825" y="1300000"/>
              <a:ext cx="218500" cy="378450"/>
            </a:xfrm>
            <a:custGeom>
              <a:avLst/>
              <a:gdLst/>
              <a:ahLst/>
              <a:cxnLst/>
              <a:rect l="l" t="t" r="r" b="b"/>
              <a:pathLst>
                <a:path w="8740" h="15138" extrusionOk="0">
                  <a:moveTo>
                    <a:pt x="4666" y="0"/>
                  </a:moveTo>
                  <a:cubicBezTo>
                    <a:pt x="4592" y="0"/>
                    <a:pt x="4525" y="8"/>
                    <a:pt x="4470" y="22"/>
                  </a:cubicBezTo>
                  <a:cubicBezTo>
                    <a:pt x="4403" y="22"/>
                    <a:pt x="4370" y="22"/>
                    <a:pt x="4337" y="55"/>
                  </a:cubicBezTo>
                  <a:cubicBezTo>
                    <a:pt x="4270" y="89"/>
                    <a:pt x="4237" y="89"/>
                    <a:pt x="4203" y="156"/>
                  </a:cubicBezTo>
                  <a:lnTo>
                    <a:pt x="4070" y="256"/>
                  </a:lnTo>
                  <a:cubicBezTo>
                    <a:pt x="3903" y="489"/>
                    <a:pt x="3770" y="689"/>
                    <a:pt x="3670" y="923"/>
                  </a:cubicBezTo>
                  <a:cubicBezTo>
                    <a:pt x="3403" y="1390"/>
                    <a:pt x="3303" y="1890"/>
                    <a:pt x="3169" y="2390"/>
                  </a:cubicBezTo>
                  <a:cubicBezTo>
                    <a:pt x="2936" y="3425"/>
                    <a:pt x="2902" y="4525"/>
                    <a:pt x="2736" y="5526"/>
                  </a:cubicBezTo>
                  <a:cubicBezTo>
                    <a:pt x="2736" y="5593"/>
                    <a:pt x="2702" y="5726"/>
                    <a:pt x="2702" y="5826"/>
                  </a:cubicBezTo>
                  <a:lnTo>
                    <a:pt x="2569" y="6427"/>
                  </a:lnTo>
                  <a:cubicBezTo>
                    <a:pt x="2535" y="6593"/>
                    <a:pt x="2502" y="6794"/>
                    <a:pt x="2435" y="6994"/>
                  </a:cubicBezTo>
                  <a:cubicBezTo>
                    <a:pt x="2402" y="7027"/>
                    <a:pt x="2402" y="7027"/>
                    <a:pt x="2402" y="7060"/>
                  </a:cubicBezTo>
                  <a:lnTo>
                    <a:pt x="2402" y="7094"/>
                  </a:lnTo>
                  <a:cubicBezTo>
                    <a:pt x="2369" y="7227"/>
                    <a:pt x="2369" y="7327"/>
                    <a:pt x="2335" y="7394"/>
                  </a:cubicBezTo>
                  <a:cubicBezTo>
                    <a:pt x="2269" y="7527"/>
                    <a:pt x="2235" y="7594"/>
                    <a:pt x="2202" y="7728"/>
                  </a:cubicBezTo>
                  <a:cubicBezTo>
                    <a:pt x="2168" y="7828"/>
                    <a:pt x="2102" y="7928"/>
                    <a:pt x="2068" y="8028"/>
                  </a:cubicBezTo>
                  <a:cubicBezTo>
                    <a:pt x="2068" y="8061"/>
                    <a:pt x="2035" y="8161"/>
                    <a:pt x="2002" y="8228"/>
                  </a:cubicBezTo>
                  <a:cubicBezTo>
                    <a:pt x="1935" y="8361"/>
                    <a:pt x="1902" y="8495"/>
                    <a:pt x="1835" y="8595"/>
                  </a:cubicBezTo>
                  <a:cubicBezTo>
                    <a:pt x="1735" y="8695"/>
                    <a:pt x="1701" y="8762"/>
                    <a:pt x="1668" y="8862"/>
                  </a:cubicBezTo>
                  <a:cubicBezTo>
                    <a:pt x="1668" y="8895"/>
                    <a:pt x="1601" y="8895"/>
                    <a:pt x="1601" y="8928"/>
                  </a:cubicBezTo>
                  <a:cubicBezTo>
                    <a:pt x="1568" y="8995"/>
                    <a:pt x="1535" y="9062"/>
                    <a:pt x="1501" y="9095"/>
                  </a:cubicBezTo>
                  <a:cubicBezTo>
                    <a:pt x="1435" y="9195"/>
                    <a:pt x="1368" y="9329"/>
                    <a:pt x="1268" y="9395"/>
                  </a:cubicBezTo>
                  <a:cubicBezTo>
                    <a:pt x="934" y="10029"/>
                    <a:pt x="601" y="10663"/>
                    <a:pt x="367" y="11330"/>
                  </a:cubicBezTo>
                  <a:cubicBezTo>
                    <a:pt x="267" y="11530"/>
                    <a:pt x="200" y="11730"/>
                    <a:pt x="167" y="11931"/>
                  </a:cubicBezTo>
                  <a:lnTo>
                    <a:pt x="34" y="12564"/>
                  </a:lnTo>
                  <a:cubicBezTo>
                    <a:pt x="34" y="12731"/>
                    <a:pt x="0" y="12898"/>
                    <a:pt x="0" y="13065"/>
                  </a:cubicBezTo>
                  <a:cubicBezTo>
                    <a:pt x="0" y="13265"/>
                    <a:pt x="0" y="13432"/>
                    <a:pt x="34" y="13598"/>
                  </a:cubicBezTo>
                  <a:cubicBezTo>
                    <a:pt x="152" y="14341"/>
                    <a:pt x="510" y="15137"/>
                    <a:pt x="1246" y="15137"/>
                  </a:cubicBezTo>
                  <a:cubicBezTo>
                    <a:pt x="1337" y="15137"/>
                    <a:pt x="1433" y="15125"/>
                    <a:pt x="1535" y="15100"/>
                  </a:cubicBezTo>
                  <a:cubicBezTo>
                    <a:pt x="2002" y="14966"/>
                    <a:pt x="2402" y="14666"/>
                    <a:pt x="2836" y="14299"/>
                  </a:cubicBezTo>
                  <a:cubicBezTo>
                    <a:pt x="4070" y="13298"/>
                    <a:pt x="5371" y="12431"/>
                    <a:pt x="6772" y="11764"/>
                  </a:cubicBezTo>
                  <a:cubicBezTo>
                    <a:pt x="7205" y="11530"/>
                    <a:pt x="7672" y="11330"/>
                    <a:pt x="8173" y="11097"/>
                  </a:cubicBezTo>
                  <a:cubicBezTo>
                    <a:pt x="8306" y="11063"/>
                    <a:pt x="8373" y="11030"/>
                    <a:pt x="8506" y="10963"/>
                  </a:cubicBezTo>
                  <a:cubicBezTo>
                    <a:pt x="8573" y="10930"/>
                    <a:pt x="8673" y="10930"/>
                    <a:pt x="8740" y="10897"/>
                  </a:cubicBezTo>
                  <a:cubicBezTo>
                    <a:pt x="8706" y="9896"/>
                    <a:pt x="8540" y="8928"/>
                    <a:pt x="8173" y="8095"/>
                  </a:cubicBezTo>
                  <a:cubicBezTo>
                    <a:pt x="8039" y="7828"/>
                    <a:pt x="7873" y="7527"/>
                    <a:pt x="7706" y="7227"/>
                  </a:cubicBezTo>
                  <a:cubicBezTo>
                    <a:pt x="7239" y="6393"/>
                    <a:pt x="6638" y="5593"/>
                    <a:pt x="6038" y="4826"/>
                  </a:cubicBezTo>
                  <a:cubicBezTo>
                    <a:pt x="5304" y="3725"/>
                    <a:pt x="4570" y="2524"/>
                    <a:pt x="4537" y="1223"/>
                  </a:cubicBezTo>
                  <a:cubicBezTo>
                    <a:pt x="4503" y="889"/>
                    <a:pt x="4537" y="489"/>
                    <a:pt x="4837" y="256"/>
                  </a:cubicBezTo>
                  <a:cubicBezTo>
                    <a:pt x="4904" y="189"/>
                    <a:pt x="5004" y="122"/>
                    <a:pt x="5137" y="89"/>
                  </a:cubicBezTo>
                  <a:cubicBezTo>
                    <a:pt x="5071" y="89"/>
                    <a:pt x="5037" y="55"/>
                    <a:pt x="5004" y="55"/>
                  </a:cubicBezTo>
                  <a:cubicBezTo>
                    <a:pt x="4887" y="16"/>
                    <a:pt x="4769" y="0"/>
                    <a:pt x="46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5"/>
            <p:cNvSpPr/>
            <p:nvPr/>
          </p:nvSpPr>
          <p:spPr>
            <a:xfrm>
              <a:off x="5575825" y="1473275"/>
              <a:ext cx="396125" cy="204125"/>
            </a:xfrm>
            <a:custGeom>
              <a:avLst/>
              <a:gdLst/>
              <a:ahLst/>
              <a:cxnLst/>
              <a:rect l="l" t="t" r="r" b="b"/>
              <a:pathLst>
                <a:path w="15845" h="8165" extrusionOk="0">
                  <a:moveTo>
                    <a:pt x="4672" y="1"/>
                  </a:moveTo>
                  <a:cubicBezTo>
                    <a:pt x="3917" y="1"/>
                    <a:pt x="3160" y="44"/>
                    <a:pt x="2402" y="129"/>
                  </a:cubicBezTo>
                  <a:cubicBezTo>
                    <a:pt x="2335" y="163"/>
                    <a:pt x="2068" y="1063"/>
                    <a:pt x="2035" y="1130"/>
                  </a:cubicBezTo>
                  <a:cubicBezTo>
                    <a:pt x="1868" y="1631"/>
                    <a:pt x="1601" y="1997"/>
                    <a:pt x="1335" y="2431"/>
                  </a:cubicBezTo>
                  <a:cubicBezTo>
                    <a:pt x="1335" y="2464"/>
                    <a:pt x="1268" y="2464"/>
                    <a:pt x="1268" y="2498"/>
                  </a:cubicBezTo>
                  <a:cubicBezTo>
                    <a:pt x="567" y="3599"/>
                    <a:pt x="0" y="4833"/>
                    <a:pt x="0" y="6100"/>
                  </a:cubicBezTo>
                  <a:cubicBezTo>
                    <a:pt x="0" y="6301"/>
                    <a:pt x="0" y="6467"/>
                    <a:pt x="34" y="6634"/>
                  </a:cubicBezTo>
                  <a:cubicBezTo>
                    <a:pt x="154" y="7386"/>
                    <a:pt x="518" y="8164"/>
                    <a:pt x="1272" y="8164"/>
                  </a:cubicBezTo>
                  <a:cubicBezTo>
                    <a:pt x="1355" y="8164"/>
                    <a:pt x="1442" y="8155"/>
                    <a:pt x="1535" y="8135"/>
                  </a:cubicBezTo>
                  <a:cubicBezTo>
                    <a:pt x="2002" y="8002"/>
                    <a:pt x="2402" y="7668"/>
                    <a:pt x="2836" y="7335"/>
                  </a:cubicBezTo>
                  <a:cubicBezTo>
                    <a:pt x="4070" y="6334"/>
                    <a:pt x="5371" y="5467"/>
                    <a:pt x="6772" y="4799"/>
                  </a:cubicBezTo>
                  <a:cubicBezTo>
                    <a:pt x="7472" y="4466"/>
                    <a:pt x="8173" y="4232"/>
                    <a:pt x="8907" y="3999"/>
                  </a:cubicBezTo>
                  <a:cubicBezTo>
                    <a:pt x="10041" y="3732"/>
                    <a:pt x="11075" y="3732"/>
                    <a:pt x="12209" y="3632"/>
                  </a:cubicBezTo>
                  <a:lnTo>
                    <a:pt x="12709" y="3632"/>
                  </a:lnTo>
                  <a:cubicBezTo>
                    <a:pt x="12809" y="3632"/>
                    <a:pt x="12876" y="3599"/>
                    <a:pt x="13010" y="3599"/>
                  </a:cubicBezTo>
                  <a:cubicBezTo>
                    <a:pt x="13143" y="3599"/>
                    <a:pt x="13243" y="3599"/>
                    <a:pt x="13410" y="3565"/>
                  </a:cubicBezTo>
                  <a:cubicBezTo>
                    <a:pt x="14544" y="3332"/>
                    <a:pt x="15845" y="2898"/>
                    <a:pt x="15511" y="1664"/>
                  </a:cubicBezTo>
                  <a:cubicBezTo>
                    <a:pt x="15511" y="1597"/>
                    <a:pt x="15511" y="1497"/>
                    <a:pt x="15445" y="1464"/>
                  </a:cubicBezTo>
                  <a:cubicBezTo>
                    <a:pt x="15345" y="1731"/>
                    <a:pt x="15111" y="1964"/>
                    <a:pt x="14844" y="2098"/>
                  </a:cubicBezTo>
                  <a:cubicBezTo>
                    <a:pt x="14668" y="2185"/>
                    <a:pt x="14484" y="2222"/>
                    <a:pt x="14296" y="2222"/>
                  </a:cubicBezTo>
                  <a:cubicBezTo>
                    <a:pt x="13842" y="2222"/>
                    <a:pt x="13367" y="2010"/>
                    <a:pt x="12943" y="1797"/>
                  </a:cubicBezTo>
                  <a:cubicBezTo>
                    <a:pt x="11275" y="997"/>
                    <a:pt x="9507" y="463"/>
                    <a:pt x="7672" y="230"/>
                  </a:cubicBezTo>
                  <a:cubicBezTo>
                    <a:pt x="6681" y="77"/>
                    <a:pt x="5679" y="1"/>
                    <a:pt x="4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5"/>
            <p:cNvSpPr/>
            <p:nvPr/>
          </p:nvSpPr>
          <p:spPr>
            <a:xfrm>
              <a:off x="4892825" y="896250"/>
              <a:ext cx="427825" cy="521825"/>
            </a:xfrm>
            <a:custGeom>
              <a:avLst/>
              <a:gdLst/>
              <a:ahLst/>
              <a:cxnLst/>
              <a:rect l="l" t="t" r="r" b="b"/>
              <a:pathLst>
                <a:path w="17113" h="20873" extrusionOk="0">
                  <a:moveTo>
                    <a:pt x="4570" y="1"/>
                  </a:moveTo>
                  <a:cubicBezTo>
                    <a:pt x="3968" y="1"/>
                    <a:pt x="3426" y="193"/>
                    <a:pt x="3003" y="694"/>
                  </a:cubicBezTo>
                  <a:cubicBezTo>
                    <a:pt x="2369" y="1395"/>
                    <a:pt x="2869" y="2329"/>
                    <a:pt x="2736" y="3196"/>
                  </a:cubicBezTo>
                  <a:cubicBezTo>
                    <a:pt x="2569" y="4530"/>
                    <a:pt x="2336" y="5731"/>
                    <a:pt x="1835" y="6932"/>
                  </a:cubicBezTo>
                  <a:cubicBezTo>
                    <a:pt x="1502" y="7733"/>
                    <a:pt x="968" y="8400"/>
                    <a:pt x="568" y="9167"/>
                  </a:cubicBezTo>
                  <a:cubicBezTo>
                    <a:pt x="668" y="9234"/>
                    <a:pt x="635" y="9334"/>
                    <a:pt x="601" y="9367"/>
                  </a:cubicBezTo>
                  <a:cubicBezTo>
                    <a:pt x="1" y="10802"/>
                    <a:pt x="1302" y="11702"/>
                    <a:pt x="2536" y="12203"/>
                  </a:cubicBezTo>
                  <a:cubicBezTo>
                    <a:pt x="2703" y="12303"/>
                    <a:pt x="2869" y="12336"/>
                    <a:pt x="3003" y="12369"/>
                  </a:cubicBezTo>
                  <a:cubicBezTo>
                    <a:pt x="3136" y="12403"/>
                    <a:pt x="3203" y="12469"/>
                    <a:pt x="3336" y="12503"/>
                  </a:cubicBezTo>
                  <a:cubicBezTo>
                    <a:pt x="3470" y="12536"/>
                    <a:pt x="3537" y="12536"/>
                    <a:pt x="3637" y="12570"/>
                  </a:cubicBezTo>
                  <a:cubicBezTo>
                    <a:pt x="3703" y="12636"/>
                    <a:pt x="3803" y="12636"/>
                    <a:pt x="3870" y="12670"/>
                  </a:cubicBezTo>
                  <a:cubicBezTo>
                    <a:pt x="3937" y="12670"/>
                    <a:pt x="3970" y="12670"/>
                    <a:pt x="3970" y="12703"/>
                  </a:cubicBezTo>
                  <a:cubicBezTo>
                    <a:pt x="5271" y="13037"/>
                    <a:pt x="6505" y="13203"/>
                    <a:pt x="7673" y="13837"/>
                  </a:cubicBezTo>
                  <a:lnTo>
                    <a:pt x="7706" y="13837"/>
                  </a:lnTo>
                  <a:cubicBezTo>
                    <a:pt x="7806" y="13870"/>
                    <a:pt x="7873" y="13904"/>
                    <a:pt x="7940" y="13971"/>
                  </a:cubicBezTo>
                  <a:cubicBezTo>
                    <a:pt x="8040" y="14037"/>
                    <a:pt x="8140" y="14071"/>
                    <a:pt x="8273" y="14171"/>
                  </a:cubicBezTo>
                  <a:cubicBezTo>
                    <a:pt x="8774" y="14504"/>
                    <a:pt x="9207" y="14905"/>
                    <a:pt x="9674" y="15338"/>
                  </a:cubicBezTo>
                  <a:cubicBezTo>
                    <a:pt x="11142" y="16506"/>
                    <a:pt x="12376" y="17907"/>
                    <a:pt x="13610" y="19474"/>
                  </a:cubicBezTo>
                  <a:cubicBezTo>
                    <a:pt x="13977" y="19975"/>
                    <a:pt x="14378" y="20509"/>
                    <a:pt x="14878" y="20742"/>
                  </a:cubicBezTo>
                  <a:cubicBezTo>
                    <a:pt x="15058" y="20832"/>
                    <a:pt x="15229" y="20872"/>
                    <a:pt x="15390" y="20872"/>
                  </a:cubicBezTo>
                  <a:cubicBezTo>
                    <a:pt x="16127" y="20872"/>
                    <a:pt x="16661" y="20029"/>
                    <a:pt x="16879" y="19208"/>
                  </a:cubicBezTo>
                  <a:cubicBezTo>
                    <a:pt x="16980" y="19007"/>
                    <a:pt x="17013" y="18774"/>
                    <a:pt x="17046" y="18540"/>
                  </a:cubicBezTo>
                  <a:lnTo>
                    <a:pt x="17046" y="18507"/>
                  </a:lnTo>
                  <a:cubicBezTo>
                    <a:pt x="17113" y="18307"/>
                    <a:pt x="17113" y="18073"/>
                    <a:pt x="17113" y="17873"/>
                  </a:cubicBezTo>
                  <a:cubicBezTo>
                    <a:pt x="17113" y="17573"/>
                    <a:pt x="17113" y="17340"/>
                    <a:pt x="17046" y="17039"/>
                  </a:cubicBezTo>
                  <a:cubicBezTo>
                    <a:pt x="17013" y="16739"/>
                    <a:pt x="17013" y="16506"/>
                    <a:pt x="16980" y="16239"/>
                  </a:cubicBezTo>
                  <a:cubicBezTo>
                    <a:pt x="16846" y="15372"/>
                    <a:pt x="16613" y="14504"/>
                    <a:pt x="16346" y="13637"/>
                  </a:cubicBezTo>
                  <a:lnTo>
                    <a:pt x="16346" y="13570"/>
                  </a:lnTo>
                  <a:cubicBezTo>
                    <a:pt x="16279" y="13470"/>
                    <a:pt x="16212" y="13303"/>
                    <a:pt x="16179" y="13170"/>
                  </a:cubicBezTo>
                  <a:cubicBezTo>
                    <a:pt x="16146" y="13070"/>
                    <a:pt x="16112" y="13003"/>
                    <a:pt x="16112" y="12903"/>
                  </a:cubicBezTo>
                  <a:cubicBezTo>
                    <a:pt x="16112" y="12870"/>
                    <a:pt x="16046" y="12870"/>
                    <a:pt x="16046" y="12836"/>
                  </a:cubicBezTo>
                  <a:lnTo>
                    <a:pt x="15945" y="12469"/>
                  </a:lnTo>
                  <a:lnTo>
                    <a:pt x="15812" y="11969"/>
                  </a:lnTo>
                  <a:cubicBezTo>
                    <a:pt x="15779" y="11869"/>
                    <a:pt x="15779" y="11736"/>
                    <a:pt x="15779" y="11669"/>
                  </a:cubicBezTo>
                  <a:cubicBezTo>
                    <a:pt x="15712" y="11535"/>
                    <a:pt x="15712" y="11402"/>
                    <a:pt x="15679" y="11269"/>
                  </a:cubicBezTo>
                  <a:cubicBezTo>
                    <a:pt x="15679" y="11169"/>
                    <a:pt x="15645" y="11002"/>
                    <a:pt x="15645" y="10868"/>
                  </a:cubicBezTo>
                  <a:cubicBezTo>
                    <a:pt x="15645" y="10735"/>
                    <a:pt x="15612" y="10635"/>
                    <a:pt x="15612" y="10501"/>
                  </a:cubicBezTo>
                  <a:lnTo>
                    <a:pt x="15612" y="10435"/>
                  </a:lnTo>
                  <a:lnTo>
                    <a:pt x="15612" y="10335"/>
                  </a:lnTo>
                  <a:cubicBezTo>
                    <a:pt x="15612" y="10068"/>
                    <a:pt x="15545" y="9868"/>
                    <a:pt x="15545" y="9601"/>
                  </a:cubicBezTo>
                  <a:lnTo>
                    <a:pt x="15545" y="8767"/>
                  </a:lnTo>
                  <a:lnTo>
                    <a:pt x="15545" y="8400"/>
                  </a:lnTo>
                  <a:cubicBezTo>
                    <a:pt x="15612" y="7099"/>
                    <a:pt x="15745" y="5698"/>
                    <a:pt x="15745" y="4364"/>
                  </a:cubicBezTo>
                  <a:cubicBezTo>
                    <a:pt x="15745" y="3696"/>
                    <a:pt x="15679" y="3029"/>
                    <a:pt x="15512" y="2396"/>
                  </a:cubicBezTo>
                  <a:cubicBezTo>
                    <a:pt x="15412" y="2062"/>
                    <a:pt x="15345" y="1728"/>
                    <a:pt x="15178" y="1495"/>
                  </a:cubicBezTo>
                  <a:cubicBezTo>
                    <a:pt x="15145" y="1428"/>
                    <a:pt x="15078" y="1361"/>
                    <a:pt x="15045" y="1328"/>
                  </a:cubicBezTo>
                  <a:lnTo>
                    <a:pt x="14911" y="1195"/>
                  </a:lnTo>
                  <a:lnTo>
                    <a:pt x="14811" y="1061"/>
                  </a:lnTo>
                  <a:cubicBezTo>
                    <a:pt x="14648" y="972"/>
                    <a:pt x="14472" y="936"/>
                    <a:pt x="14289" y="936"/>
                  </a:cubicBezTo>
                  <a:cubicBezTo>
                    <a:pt x="13649" y="936"/>
                    <a:pt x="12929" y="1380"/>
                    <a:pt x="12410" y="1562"/>
                  </a:cubicBezTo>
                  <a:cubicBezTo>
                    <a:pt x="11751" y="1815"/>
                    <a:pt x="11132" y="2087"/>
                    <a:pt x="10463" y="2087"/>
                  </a:cubicBezTo>
                  <a:cubicBezTo>
                    <a:pt x="10250" y="2087"/>
                    <a:pt x="10033" y="2060"/>
                    <a:pt x="9808" y="1995"/>
                  </a:cubicBezTo>
                  <a:cubicBezTo>
                    <a:pt x="8498" y="1575"/>
                    <a:pt x="6290" y="1"/>
                    <a:pt x="45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5"/>
            <p:cNvSpPr/>
            <p:nvPr/>
          </p:nvSpPr>
          <p:spPr>
            <a:xfrm>
              <a:off x="4892825" y="981825"/>
              <a:ext cx="291875" cy="172400"/>
            </a:xfrm>
            <a:custGeom>
              <a:avLst/>
              <a:gdLst/>
              <a:ahLst/>
              <a:cxnLst/>
              <a:rect l="l" t="t" r="r" b="b"/>
              <a:pathLst>
                <a:path w="11675" h="6896" extrusionOk="0">
                  <a:moveTo>
                    <a:pt x="1114" y="1"/>
                  </a:moveTo>
                  <a:cubicBezTo>
                    <a:pt x="503" y="1"/>
                    <a:pt x="121" y="137"/>
                    <a:pt x="101" y="440"/>
                  </a:cubicBezTo>
                  <a:cubicBezTo>
                    <a:pt x="1" y="1341"/>
                    <a:pt x="3770" y="1174"/>
                    <a:pt x="6305" y="3242"/>
                  </a:cubicBezTo>
                  <a:cubicBezTo>
                    <a:pt x="7539" y="4110"/>
                    <a:pt x="8373" y="6111"/>
                    <a:pt x="9641" y="6812"/>
                  </a:cubicBezTo>
                  <a:cubicBezTo>
                    <a:pt x="9769" y="6869"/>
                    <a:pt x="9901" y="6895"/>
                    <a:pt x="10031" y="6895"/>
                  </a:cubicBezTo>
                  <a:cubicBezTo>
                    <a:pt x="10884" y="6895"/>
                    <a:pt x="11674" y="5761"/>
                    <a:pt x="11009" y="4777"/>
                  </a:cubicBezTo>
                  <a:cubicBezTo>
                    <a:pt x="9884" y="2260"/>
                    <a:pt x="3602" y="1"/>
                    <a:pt x="11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5"/>
            <p:cNvSpPr/>
            <p:nvPr/>
          </p:nvSpPr>
          <p:spPr>
            <a:xfrm>
              <a:off x="5087125" y="919125"/>
              <a:ext cx="235200" cy="498100"/>
            </a:xfrm>
            <a:custGeom>
              <a:avLst/>
              <a:gdLst/>
              <a:ahLst/>
              <a:cxnLst/>
              <a:rect l="l" t="t" r="r" b="b"/>
              <a:pathLst>
                <a:path w="9408" h="19924" extrusionOk="0">
                  <a:moveTo>
                    <a:pt x="6660" y="0"/>
                  </a:moveTo>
                  <a:cubicBezTo>
                    <a:pt x="6602" y="0"/>
                    <a:pt x="6539" y="5"/>
                    <a:pt x="6472" y="13"/>
                  </a:cubicBezTo>
                  <a:cubicBezTo>
                    <a:pt x="6439" y="13"/>
                    <a:pt x="6406" y="80"/>
                    <a:pt x="6372" y="80"/>
                  </a:cubicBezTo>
                  <a:cubicBezTo>
                    <a:pt x="6472" y="113"/>
                    <a:pt x="6572" y="180"/>
                    <a:pt x="6639" y="313"/>
                  </a:cubicBezTo>
                  <a:cubicBezTo>
                    <a:pt x="6906" y="647"/>
                    <a:pt x="6906" y="1147"/>
                    <a:pt x="6772" y="1581"/>
                  </a:cubicBezTo>
                  <a:cubicBezTo>
                    <a:pt x="6439" y="3182"/>
                    <a:pt x="5405" y="4583"/>
                    <a:pt x="4304" y="5750"/>
                  </a:cubicBezTo>
                  <a:cubicBezTo>
                    <a:pt x="3537" y="6618"/>
                    <a:pt x="2636" y="7452"/>
                    <a:pt x="1902" y="8419"/>
                  </a:cubicBezTo>
                  <a:cubicBezTo>
                    <a:pt x="1635" y="8752"/>
                    <a:pt x="1435" y="9086"/>
                    <a:pt x="1202" y="9420"/>
                  </a:cubicBezTo>
                  <a:cubicBezTo>
                    <a:pt x="668" y="10487"/>
                    <a:pt x="234" y="11655"/>
                    <a:pt x="1" y="12889"/>
                  </a:cubicBezTo>
                  <a:cubicBezTo>
                    <a:pt x="101" y="12922"/>
                    <a:pt x="168" y="12955"/>
                    <a:pt x="234" y="12989"/>
                  </a:cubicBezTo>
                  <a:cubicBezTo>
                    <a:pt x="368" y="13089"/>
                    <a:pt x="435" y="13122"/>
                    <a:pt x="568" y="13222"/>
                  </a:cubicBezTo>
                  <a:cubicBezTo>
                    <a:pt x="1068" y="13556"/>
                    <a:pt x="1535" y="13956"/>
                    <a:pt x="2002" y="14390"/>
                  </a:cubicBezTo>
                  <a:cubicBezTo>
                    <a:pt x="3437" y="15557"/>
                    <a:pt x="4704" y="16958"/>
                    <a:pt x="5905" y="18493"/>
                  </a:cubicBezTo>
                  <a:cubicBezTo>
                    <a:pt x="6272" y="18993"/>
                    <a:pt x="6706" y="19560"/>
                    <a:pt x="7206" y="19794"/>
                  </a:cubicBezTo>
                  <a:cubicBezTo>
                    <a:pt x="7386" y="19883"/>
                    <a:pt x="7556" y="19924"/>
                    <a:pt x="7715" y="19924"/>
                  </a:cubicBezTo>
                  <a:cubicBezTo>
                    <a:pt x="8445" y="19924"/>
                    <a:pt x="8961" y="19080"/>
                    <a:pt x="9208" y="18259"/>
                  </a:cubicBezTo>
                  <a:cubicBezTo>
                    <a:pt x="9274" y="18059"/>
                    <a:pt x="9341" y="17826"/>
                    <a:pt x="9374" y="17592"/>
                  </a:cubicBezTo>
                  <a:lnTo>
                    <a:pt x="9374" y="17559"/>
                  </a:lnTo>
                  <a:cubicBezTo>
                    <a:pt x="9408" y="17325"/>
                    <a:pt x="9408" y="17125"/>
                    <a:pt x="9408" y="16925"/>
                  </a:cubicBezTo>
                  <a:cubicBezTo>
                    <a:pt x="9408" y="16625"/>
                    <a:pt x="9408" y="16391"/>
                    <a:pt x="9374" y="16091"/>
                  </a:cubicBezTo>
                  <a:cubicBezTo>
                    <a:pt x="9341" y="15791"/>
                    <a:pt x="9341" y="15557"/>
                    <a:pt x="9274" y="15290"/>
                  </a:cubicBezTo>
                  <a:cubicBezTo>
                    <a:pt x="9174" y="14423"/>
                    <a:pt x="8907" y="13556"/>
                    <a:pt x="8674" y="12655"/>
                  </a:cubicBezTo>
                  <a:lnTo>
                    <a:pt x="8674" y="12622"/>
                  </a:lnTo>
                  <a:cubicBezTo>
                    <a:pt x="8574" y="12488"/>
                    <a:pt x="8540" y="12322"/>
                    <a:pt x="8507" y="12222"/>
                  </a:cubicBezTo>
                  <a:cubicBezTo>
                    <a:pt x="8440" y="12122"/>
                    <a:pt x="8407" y="12055"/>
                    <a:pt x="8407" y="11955"/>
                  </a:cubicBezTo>
                  <a:cubicBezTo>
                    <a:pt x="8407" y="11921"/>
                    <a:pt x="8374" y="11921"/>
                    <a:pt x="8374" y="11888"/>
                  </a:cubicBezTo>
                  <a:lnTo>
                    <a:pt x="8240" y="11488"/>
                  </a:lnTo>
                  <a:lnTo>
                    <a:pt x="8107" y="10987"/>
                  </a:lnTo>
                  <a:cubicBezTo>
                    <a:pt x="8073" y="10921"/>
                    <a:pt x="8073" y="10787"/>
                    <a:pt x="8073" y="10721"/>
                  </a:cubicBezTo>
                  <a:cubicBezTo>
                    <a:pt x="8040" y="10587"/>
                    <a:pt x="8040" y="10454"/>
                    <a:pt x="8007" y="10320"/>
                  </a:cubicBezTo>
                  <a:cubicBezTo>
                    <a:pt x="8007" y="10220"/>
                    <a:pt x="7940" y="10053"/>
                    <a:pt x="7940" y="9920"/>
                  </a:cubicBezTo>
                  <a:cubicBezTo>
                    <a:pt x="7940" y="9787"/>
                    <a:pt x="7907" y="9653"/>
                    <a:pt x="7907" y="9520"/>
                  </a:cubicBezTo>
                  <a:lnTo>
                    <a:pt x="7907" y="9486"/>
                  </a:lnTo>
                  <a:lnTo>
                    <a:pt x="7907" y="9386"/>
                  </a:lnTo>
                  <a:cubicBezTo>
                    <a:pt x="7907" y="9119"/>
                    <a:pt x="7873" y="8919"/>
                    <a:pt x="7873" y="8652"/>
                  </a:cubicBezTo>
                  <a:lnTo>
                    <a:pt x="7873" y="7818"/>
                  </a:lnTo>
                  <a:lnTo>
                    <a:pt x="7873" y="7452"/>
                  </a:lnTo>
                  <a:cubicBezTo>
                    <a:pt x="7907" y="6151"/>
                    <a:pt x="8073" y="4750"/>
                    <a:pt x="8073" y="3415"/>
                  </a:cubicBezTo>
                  <a:cubicBezTo>
                    <a:pt x="8073" y="2748"/>
                    <a:pt x="7973" y="2081"/>
                    <a:pt x="7807" y="1447"/>
                  </a:cubicBezTo>
                  <a:cubicBezTo>
                    <a:pt x="7740" y="1114"/>
                    <a:pt x="7640" y="780"/>
                    <a:pt x="7473" y="513"/>
                  </a:cubicBezTo>
                  <a:cubicBezTo>
                    <a:pt x="7440" y="480"/>
                    <a:pt x="7406" y="413"/>
                    <a:pt x="7373" y="346"/>
                  </a:cubicBezTo>
                  <a:lnTo>
                    <a:pt x="7239" y="246"/>
                  </a:lnTo>
                  <a:lnTo>
                    <a:pt x="7106" y="113"/>
                  </a:lnTo>
                  <a:cubicBezTo>
                    <a:pt x="6981" y="38"/>
                    <a:pt x="6837" y="0"/>
                    <a:pt x="66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5"/>
            <p:cNvSpPr/>
            <p:nvPr/>
          </p:nvSpPr>
          <p:spPr>
            <a:xfrm>
              <a:off x="4892000" y="1124575"/>
              <a:ext cx="434500" cy="295100"/>
            </a:xfrm>
            <a:custGeom>
              <a:avLst/>
              <a:gdLst/>
              <a:ahLst/>
              <a:cxnLst/>
              <a:rect l="l" t="t" r="r" b="b"/>
              <a:pathLst>
                <a:path w="17380" h="11804" extrusionOk="0">
                  <a:moveTo>
                    <a:pt x="701" y="1"/>
                  </a:moveTo>
                  <a:lnTo>
                    <a:pt x="567" y="234"/>
                  </a:lnTo>
                  <a:cubicBezTo>
                    <a:pt x="0" y="1735"/>
                    <a:pt x="1368" y="2603"/>
                    <a:pt x="2569" y="3070"/>
                  </a:cubicBezTo>
                  <a:cubicBezTo>
                    <a:pt x="2736" y="3170"/>
                    <a:pt x="2902" y="3203"/>
                    <a:pt x="3036" y="3236"/>
                  </a:cubicBezTo>
                  <a:cubicBezTo>
                    <a:pt x="3169" y="3270"/>
                    <a:pt x="3303" y="3336"/>
                    <a:pt x="3369" y="3370"/>
                  </a:cubicBezTo>
                  <a:cubicBezTo>
                    <a:pt x="3503" y="3403"/>
                    <a:pt x="3570" y="3403"/>
                    <a:pt x="3670" y="3437"/>
                  </a:cubicBezTo>
                  <a:cubicBezTo>
                    <a:pt x="3736" y="3503"/>
                    <a:pt x="3836" y="3503"/>
                    <a:pt x="3903" y="3537"/>
                  </a:cubicBezTo>
                  <a:cubicBezTo>
                    <a:pt x="5171" y="3870"/>
                    <a:pt x="6338" y="4170"/>
                    <a:pt x="7539" y="4771"/>
                  </a:cubicBezTo>
                  <a:cubicBezTo>
                    <a:pt x="8340" y="5204"/>
                    <a:pt x="9074" y="5671"/>
                    <a:pt x="9741" y="6239"/>
                  </a:cubicBezTo>
                  <a:cubicBezTo>
                    <a:pt x="11208" y="7406"/>
                    <a:pt x="12476" y="8840"/>
                    <a:pt x="13677" y="10375"/>
                  </a:cubicBezTo>
                  <a:cubicBezTo>
                    <a:pt x="14044" y="10875"/>
                    <a:pt x="14477" y="11409"/>
                    <a:pt x="14978" y="11676"/>
                  </a:cubicBezTo>
                  <a:cubicBezTo>
                    <a:pt x="15154" y="11764"/>
                    <a:pt x="15320" y="11803"/>
                    <a:pt x="15477" y="11803"/>
                  </a:cubicBezTo>
                  <a:cubicBezTo>
                    <a:pt x="16212" y="11803"/>
                    <a:pt x="16732" y="10933"/>
                    <a:pt x="16979" y="10108"/>
                  </a:cubicBezTo>
                  <a:cubicBezTo>
                    <a:pt x="17046" y="9908"/>
                    <a:pt x="17079" y="9708"/>
                    <a:pt x="17146" y="9441"/>
                  </a:cubicBezTo>
                  <a:lnTo>
                    <a:pt x="17146" y="9407"/>
                  </a:lnTo>
                  <a:cubicBezTo>
                    <a:pt x="17379" y="7840"/>
                    <a:pt x="17013" y="6105"/>
                    <a:pt x="16479" y="4604"/>
                  </a:cubicBezTo>
                  <a:cubicBezTo>
                    <a:pt x="16479" y="4571"/>
                    <a:pt x="16412" y="4537"/>
                    <a:pt x="16412" y="4504"/>
                  </a:cubicBezTo>
                  <a:lnTo>
                    <a:pt x="16412" y="4437"/>
                  </a:lnTo>
                  <a:cubicBezTo>
                    <a:pt x="16212" y="3837"/>
                    <a:pt x="16012" y="3336"/>
                    <a:pt x="15878" y="2669"/>
                  </a:cubicBezTo>
                  <a:cubicBezTo>
                    <a:pt x="15845" y="2536"/>
                    <a:pt x="15745" y="1402"/>
                    <a:pt x="15678" y="1335"/>
                  </a:cubicBezTo>
                  <a:cubicBezTo>
                    <a:pt x="13744" y="668"/>
                    <a:pt x="11742" y="334"/>
                    <a:pt x="9707" y="234"/>
                  </a:cubicBezTo>
                  <a:cubicBezTo>
                    <a:pt x="9473" y="227"/>
                    <a:pt x="9239" y="223"/>
                    <a:pt x="9006" y="223"/>
                  </a:cubicBezTo>
                  <a:cubicBezTo>
                    <a:pt x="7112" y="223"/>
                    <a:pt x="5244" y="467"/>
                    <a:pt x="3403" y="1001"/>
                  </a:cubicBezTo>
                  <a:cubicBezTo>
                    <a:pt x="3019" y="1111"/>
                    <a:pt x="2585" y="1221"/>
                    <a:pt x="2173" y="1221"/>
                  </a:cubicBezTo>
                  <a:cubicBezTo>
                    <a:pt x="1832" y="1221"/>
                    <a:pt x="1506" y="1146"/>
                    <a:pt x="1235" y="935"/>
                  </a:cubicBezTo>
                  <a:cubicBezTo>
                    <a:pt x="968" y="735"/>
                    <a:pt x="768" y="368"/>
                    <a:pt x="7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5"/>
            <p:cNvSpPr/>
            <p:nvPr/>
          </p:nvSpPr>
          <p:spPr>
            <a:xfrm>
              <a:off x="4876975" y="1577850"/>
              <a:ext cx="326925" cy="371600"/>
            </a:xfrm>
            <a:custGeom>
              <a:avLst/>
              <a:gdLst/>
              <a:ahLst/>
              <a:cxnLst/>
              <a:rect l="l" t="t" r="r" b="b"/>
              <a:pathLst>
                <a:path w="13077" h="14864" extrusionOk="0">
                  <a:moveTo>
                    <a:pt x="9771" y="1"/>
                  </a:moveTo>
                  <a:cubicBezTo>
                    <a:pt x="9287" y="1"/>
                    <a:pt x="8740" y="531"/>
                    <a:pt x="8340" y="817"/>
                  </a:cubicBezTo>
                  <a:cubicBezTo>
                    <a:pt x="7784" y="1218"/>
                    <a:pt x="7314" y="1591"/>
                    <a:pt x="6665" y="1591"/>
                  </a:cubicBezTo>
                  <a:cubicBezTo>
                    <a:pt x="6613" y="1591"/>
                    <a:pt x="6560" y="1589"/>
                    <a:pt x="6506" y="1584"/>
                  </a:cubicBezTo>
                  <a:cubicBezTo>
                    <a:pt x="5670" y="1500"/>
                    <a:pt x="4338" y="894"/>
                    <a:pt x="3197" y="894"/>
                  </a:cubicBezTo>
                  <a:cubicBezTo>
                    <a:pt x="2515" y="894"/>
                    <a:pt x="1901" y="1110"/>
                    <a:pt x="1502" y="1784"/>
                  </a:cubicBezTo>
                  <a:cubicBezTo>
                    <a:pt x="1135" y="2418"/>
                    <a:pt x="1569" y="3085"/>
                    <a:pt x="1569" y="3719"/>
                  </a:cubicBezTo>
                  <a:cubicBezTo>
                    <a:pt x="1569" y="4753"/>
                    <a:pt x="1469" y="5720"/>
                    <a:pt x="1235" y="6721"/>
                  </a:cubicBezTo>
                  <a:cubicBezTo>
                    <a:pt x="1068" y="7388"/>
                    <a:pt x="735" y="7955"/>
                    <a:pt x="501" y="8589"/>
                  </a:cubicBezTo>
                  <a:cubicBezTo>
                    <a:pt x="401" y="8589"/>
                    <a:pt x="401" y="8656"/>
                    <a:pt x="335" y="8722"/>
                  </a:cubicBezTo>
                  <a:cubicBezTo>
                    <a:pt x="1" y="9923"/>
                    <a:pt x="1068" y="10323"/>
                    <a:pt x="1969" y="10490"/>
                  </a:cubicBezTo>
                  <a:cubicBezTo>
                    <a:pt x="2102" y="10557"/>
                    <a:pt x="2236" y="10557"/>
                    <a:pt x="2336" y="10557"/>
                  </a:cubicBezTo>
                  <a:cubicBezTo>
                    <a:pt x="2436" y="10557"/>
                    <a:pt x="2503" y="10557"/>
                    <a:pt x="2603" y="10590"/>
                  </a:cubicBezTo>
                  <a:lnTo>
                    <a:pt x="3103" y="10590"/>
                  </a:lnTo>
                  <a:cubicBezTo>
                    <a:pt x="4071" y="10624"/>
                    <a:pt x="4971" y="10557"/>
                    <a:pt x="5872" y="10790"/>
                  </a:cubicBezTo>
                  <a:lnTo>
                    <a:pt x="5939" y="10790"/>
                  </a:lnTo>
                  <a:cubicBezTo>
                    <a:pt x="5972" y="10790"/>
                    <a:pt x="6072" y="10824"/>
                    <a:pt x="6105" y="10824"/>
                  </a:cubicBezTo>
                  <a:lnTo>
                    <a:pt x="6339" y="10957"/>
                  </a:lnTo>
                  <a:cubicBezTo>
                    <a:pt x="6706" y="11124"/>
                    <a:pt x="7106" y="11391"/>
                    <a:pt x="7473" y="11624"/>
                  </a:cubicBezTo>
                  <a:cubicBezTo>
                    <a:pt x="8607" y="12258"/>
                    <a:pt x="9641" y="13125"/>
                    <a:pt x="10642" y="14093"/>
                  </a:cubicBezTo>
                  <a:cubicBezTo>
                    <a:pt x="10975" y="14393"/>
                    <a:pt x="11276" y="14760"/>
                    <a:pt x="11676" y="14827"/>
                  </a:cubicBezTo>
                  <a:cubicBezTo>
                    <a:pt x="11758" y="14851"/>
                    <a:pt x="11836" y="14863"/>
                    <a:pt x="11910" y="14863"/>
                  </a:cubicBezTo>
                  <a:cubicBezTo>
                    <a:pt x="12538" y="14863"/>
                    <a:pt x="12921" y="14041"/>
                    <a:pt x="13010" y="13326"/>
                  </a:cubicBezTo>
                  <a:cubicBezTo>
                    <a:pt x="13077" y="13159"/>
                    <a:pt x="13077" y="12992"/>
                    <a:pt x="13077" y="12792"/>
                  </a:cubicBezTo>
                  <a:cubicBezTo>
                    <a:pt x="13077" y="12625"/>
                    <a:pt x="13077" y="12458"/>
                    <a:pt x="13010" y="12291"/>
                  </a:cubicBezTo>
                  <a:cubicBezTo>
                    <a:pt x="13010" y="12091"/>
                    <a:pt x="12977" y="11891"/>
                    <a:pt x="12944" y="11658"/>
                  </a:cubicBezTo>
                  <a:cubicBezTo>
                    <a:pt x="12910" y="11458"/>
                    <a:pt x="12843" y="11257"/>
                    <a:pt x="12810" y="11091"/>
                  </a:cubicBezTo>
                  <a:cubicBezTo>
                    <a:pt x="12643" y="10423"/>
                    <a:pt x="12410" y="9790"/>
                    <a:pt x="12143" y="9223"/>
                  </a:cubicBezTo>
                  <a:cubicBezTo>
                    <a:pt x="12110" y="9123"/>
                    <a:pt x="12010" y="8989"/>
                    <a:pt x="11976" y="8922"/>
                  </a:cubicBezTo>
                  <a:cubicBezTo>
                    <a:pt x="11943" y="8889"/>
                    <a:pt x="11943" y="8789"/>
                    <a:pt x="11909" y="8756"/>
                  </a:cubicBezTo>
                  <a:cubicBezTo>
                    <a:pt x="11909" y="8722"/>
                    <a:pt x="11843" y="8722"/>
                    <a:pt x="11843" y="8722"/>
                  </a:cubicBezTo>
                  <a:lnTo>
                    <a:pt x="11709" y="8455"/>
                  </a:lnTo>
                  <a:cubicBezTo>
                    <a:pt x="11676" y="8322"/>
                    <a:pt x="11643" y="8222"/>
                    <a:pt x="11609" y="8122"/>
                  </a:cubicBezTo>
                  <a:cubicBezTo>
                    <a:pt x="11543" y="8055"/>
                    <a:pt x="11543" y="7955"/>
                    <a:pt x="11509" y="7922"/>
                  </a:cubicBezTo>
                  <a:cubicBezTo>
                    <a:pt x="11476" y="7822"/>
                    <a:pt x="11476" y="7755"/>
                    <a:pt x="11442" y="7621"/>
                  </a:cubicBezTo>
                  <a:cubicBezTo>
                    <a:pt x="11376" y="7555"/>
                    <a:pt x="11376" y="7421"/>
                    <a:pt x="11342" y="7288"/>
                  </a:cubicBezTo>
                  <a:cubicBezTo>
                    <a:pt x="11342" y="7221"/>
                    <a:pt x="11309" y="7121"/>
                    <a:pt x="11309" y="7054"/>
                  </a:cubicBezTo>
                  <a:lnTo>
                    <a:pt x="11309" y="6988"/>
                  </a:lnTo>
                  <a:lnTo>
                    <a:pt x="11309" y="6921"/>
                  </a:lnTo>
                  <a:cubicBezTo>
                    <a:pt x="11276" y="6754"/>
                    <a:pt x="11276" y="6554"/>
                    <a:pt x="11242" y="6387"/>
                  </a:cubicBezTo>
                  <a:cubicBezTo>
                    <a:pt x="11176" y="6154"/>
                    <a:pt x="11176" y="5954"/>
                    <a:pt x="11142" y="5753"/>
                  </a:cubicBezTo>
                  <a:cubicBezTo>
                    <a:pt x="11142" y="5653"/>
                    <a:pt x="11142" y="5553"/>
                    <a:pt x="11109" y="5453"/>
                  </a:cubicBezTo>
                  <a:cubicBezTo>
                    <a:pt x="11009" y="4453"/>
                    <a:pt x="11042" y="3385"/>
                    <a:pt x="10942" y="2384"/>
                  </a:cubicBezTo>
                  <a:cubicBezTo>
                    <a:pt x="10842" y="1884"/>
                    <a:pt x="10775" y="1384"/>
                    <a:pt x="10609" y="917"/>
                  </a:cubicBezTo>
                  <a:cubicBezTo>
                    <a:pt x="10508" y="650"/>
                    <a:pt x="10442" y="450"/>
                    <a:pt x="10308" y="283"/>
                  </a:cubicBezTo>
                  <a:cubicBezTo>
                    <a:pt x="10275" y="250"/>
                    <a:pt x="10275" y="216"/>
                    <a:pt x="10242" y="149"/>
                  </a:cubicBezTo>
                  <a:cubicBezTo>
                    <a:pt x="10175" y="116"/>
                    <a:pt x="10142" y="116"/>
                    <a:pt x="10142" y="83"/>
                  </a:cubicBezTo>
                  <a:cubicBezTo>
                    <a:pt x="10108" y="49"/>
                    <a:pt x="10075" y="49"/>
                    <a:pt x="10008" y="49"/>
                  </a:cubicBezTo>
                  <a:cubicBezTo>
                    <a:pt x="9931" y="16"/>
                    <a:pt x="9852" y="1"/>
                    <a:pt x="97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5"/>
            <p:cNvSpPr/>
            <p:nvPr/>
          </p:nvSpPr>
          <p:spPr>
            <a:xfrm>
              <a:off x="4864475" y="1677350"/>
              <a:ext cx="222850" cy="97025"/>
            </a:xfrm>
            <a:custGeom>
              <a:avLst/>
              <a:gdLst/>
              <a:ahLst/>
              <a:cxnLst/>
              <a:rect l="l" t="t" r="r" b="b"/>
              <a:pathLst>
                <a:path w="8914" h="3881" extrusionOk="0">
                  <a:moveTo>
                    <a:pt x="2075" y="1"/>
                  </a:moveTo>
                  <a:cubicBezTo>
                    <a:pt x="881" y="1"/>
                    <a:pt x="1" y="213"/>
                    <a:pt x="1" y="639"/>
                  </a:cubicBezTo>
                  <a:cubicBezTo>
                    <a:pt x="1" y="1340"/>
                    <a:pt x="2736" y="606"/>
                    <a:pt x="4737" y="1707"/>
                  </a:cubicBezTo>
                  <a:cubicBezTo>
                    <a:pt x="5671" y="2174"/>
                    <a:pt x="6472" y="3575"/>
                    <a:pt x="7406" y="3875"/>
                  </a:cubicBezTo>
                  <a:cubicBezTo>
                    <a:pt x="7435" y="3879"/>
                    <a:pt x="7464" y="3881"/>
                    <a:pt x="7493" y="3881"/>
                  </a:cubicBezTo>
                  <a:cubicBezTo>
                    <a:pt x="8201" y="3881"/>
                    <a:pt x="8914" y="2746"/>
                    <a:pt x="8273" y="2074"/>
                  </a:cubicBezTo>
                  <a:cubicBezTo>
                    <a:pt x="7435" y="698"/>
                    <a:pt x="4240" y="1"/>
                    <a:pt x="20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5"/>
            <p:cNvSpPr/>
            <p:nvPr/>
          </p:nvSpPr>
          <p:spPr>
            <a:xfrm>
              <a:off x="5024600" y="1581075"/>
              <a:ext cx="179300" cy="371500"/>
            </a:xfrm>
            <a:custGeom>
              <a:avLst/>
              <a:gdLst/>
              <a:ahLst/>
              <a:cxnLst/>
              <a:rect l="l" t="t" r="r" b="b"/>
              <a:pathLst>
                <a:path w="7172" h="14860" extrusionOk="0">
                  <a:moveTo>
                    <a:pt x="3970" y="1"/>
                  </a:moveTo>
                  <a:cubicBezTo>
                    <a:pt x="3881" y="1"/>
                    <a:pt x="3775" y="24"/>
                    <a:pt x="3669" y="87"/>
                  </a:cubicBezTo>
                  <a:cubicBezTo>
                    <a:pt x="3603" y="87"/>
                    <a:pt x="3569" y="121"/>
                    <a:pt x="3569" y="121"/>
                  </a:cubicBezTo>
                  <a:lnTo>
                    <a:pt x="3836" y="254"/>
                  </a:lnTo>
                  <a:cubicBezTo>
                    <a:pt x="4036" y="454"/>
                    <a:pt x="4070" y="821"/>
                    <a:pt x="4036" y="1188"/>
                  </a:cubicBezTo>
                  <a:cubicBezTo>
                    <a:pt x="3903" y="2489"/>
                    <a:pt x="3269" y="3690"/>
                    <a:pt x="2602" y="4791"/>
                  </a:cubicBezTo>
                  <a:cubicBezTo>
                    <a:pt x="2102" y="5591"/>
                    <a:pt x="1535" y="6358"/>
                    <a:pt x="1068" y="7259"/>
                  </a:cubicBezTo>
                  <a:cubicBezTo>
                    <a:pt x="901" y="7526"/>
                    <a:pt x="767" y="7826"/>
                    <a:pt x="667" y="8126"/>
                  </a:cubicBezTo>
                  <a:cubicBezTo>
                    <a:pt x="267" y="8827"/>
                    <a:pt x="67" y="9727"/>
                    <a:pt x="0" y="10761"/>
                  </a:cubicBezTo>
                  <a:cubicBezTo>
                    <a:pt x="67" y="10795"/>
                    <a:pt x="100" y="10795"/>
                    <a:pt x="200" y="10828"/>
                  </a:cubicBezTo>
                  <a:lnTo>
                    <a:pt x="434" y="10962"/>
                  </a:lnTo>
                  <a:cubicBezTo>
                    <a:pt x="834" y="11128"/>
                    <a:pt x="1201" y="11362"/>
                    <a:pt x="1568" y="11629"/>
                  </a:cubicBezTo>
                  <a:cubicBezTo>
                    <a:pt x="2702" y="12229"/>
                    <a:pt x="3736" y="13130"/>
                    <a:pt x="4737" y="14097"/>
                  </a:cubicBezTo>
                  <a:cubicBezTo>
                    <a:pt x="5070" y="14364"/>
                    <a:pt x="5371" y="14764"/>
                    <a:pt x="5771" y="14831"/>
                  </a:cubicBezTo>
                  <a:cubicBezTo>
                    <a:pt x="5845" y="14850"/>
                    <a:pt x="5915" y="14859"/>
                    <a:pt x="5983" y="14859"/>
                  </a:cubicBezTo>
                  <a:cubicBezTo>
                    <a:pt x="6624" y="14859"/>
                    <a:pt x="7015" y="14054"/>
                    <a:pt x="7105" y="13330"/>
                  </a:cubicBezTo>
                  <a:cubicBezTo>
                    <a:pt x="7172" y="13163"/>
                    <a:pt x="7172" y="12996"/>
                    <a:pt x="7172" y="12796"/>
                  </a:cubicBezTo>
                  <a:cubicBezTo>
                    <a:pt x="7172" y="12629"/>
                    <a:pt x="7172" y="12463"/>
                    <a:pt x="7105" y="12296"/>
                  </a:cubicBezTo>
                  <a:cubicBezTo>
                    <a:pt x="7105" y="12096"/>
                    <a:pt x="7072" y="11862"/>
                    <a:pt x="7039" y="11662"/>
                  </a:cubicBezTo>
                  <a:cubicBezTo>
                    <a:pt x="7005" y="11462"/>
                    <a:pt x="6938" y="11262"/>
                    <a:pt x="6905" y="11095"/>
                  </a:cubicBezTo>
                  <a:cubicBezTo>
                    <a:pt x="6738" y="10428"/>
                    <a:pt x="6505" y="9794"/>
                    <a:pt x="6238" y="9194"/>
                  </a:cubicBezTo>
                  <a:cubicBezTo>
                    <a:pt x="6205" y="9127"/>
                    <a:pt x="6105" y="8994"/>
                    <a:pt x="6071" y="8927"/>
                  </a:cubicBezTo>
                  <a:cubicBezTo>
                    <a:pt x="6038" y="8860"/>
                    <a:pt x="6038" y="8793"/>
                    <a:pt x="6004" y="8760"/>
                  </a:cubicBezTo>
                  <a:cubicBezTo>
                    <a:pt x="6004" y="8693"/>
                    <a:pt x="5938" y="8693"/>
                    <a:pt x="5938" y="8693"/>
                  </a:cubicBezTo>
                  <a:lnTo>
                    <a:pt x="5838" y="8460"/>
                  </a:lnTo>
                  <a:cubicBezTo>
                    <a:pt x="5771" y="8326"/>
                    <a:pt x="5738" y="8193"/>
                    <a:pt x="5704" y="8126"/>
                  </a:cubicBezTo>
                  <a:cubicBezTo>
                    <a:pt x="5671" y="8026"/>
                    <a:pt x="5671" y="7959"/>
                    <a:pt x="5604" y="7926"/>
                  </a:cubicBezTo>
                  <a:cubicBezTo>
                    <a:pt x="5571" y="7826"/>
                    <a:pt x="5571" y="7759"/>
                    <a:pt x="5537" y="7626"/>
                  </a:cubicBezTo>
                  <a:cubicBezTo>
                    <a:pt x="5504" y="7526"/>
                    <a:pt x="5504" y="7426"/>
                    <a:pt x="5437" y="7292"/>
                  </a:cubicBezTo>
                  <a:cubicBezTo>
                    <a:pt x="5437" y="7192"/>
                    <a:pt x="5404" y="7126"/>
                    <a:pt x="5404" y="7025"/>
                  </a:cubicBezTo>
                  <a:lnTo>
                    <a:pt x="5404" y="6992"/>
                  </a:lnTo>
                  <a:lnTo>
                    <a:pt x="5404" y="6925"/>
                  </a:lnTo>
                  <a:cubicBezTo>
                    <a:pt x="5371" y="6759"/>
                    <a:pt x="5371" y="6525"/>
                    <a:pt x="5337" y="6358"/>
                  </a:cubicBezTo>
                  <a:cubicBezTo>
                    <a:pt x="5271" y="6158"/>
                    <a:pt x="5271" y="5958"/>
                    <a:pt x="5237" y="5758"/>
                  </a:cubicBezTo>
                  <a:cubicBezTo>
                    <a:pt x="5237" y="5658"/>
                    <a:pt x="5237" y="5524"/>
                    <a:pt x="5204" y="5458"/>
                  </a:cubicBezTo>
                  <a:cubicBezTo>
                    <a:pt x="5104" y="4457"/>
                    <a:pt x="5171" y="3356"/>
                    <a:pt x="5037" y="2355"/>
                  </a:cubicBezTo>
                  <a:cubicBezTo>
                    <a:pt x="4937" y="1855"/>
                    <a:pt x="4870" y="1355"/>
                    <a:pt x="4704" y="921"/>
                  </a:cubicBezTo>
                  <a:cubicBezTo>
                    <a:pt x="4603" y="654"/>
                    <a:pt x="4537" y="454"/>
                    <a:pt x="4403" y="287"/>
                  </a:cubicBezTo>
                  <a:cubicBezTo>
                    <a:pt x="4370" y="254"/>
                    <a:pt x="4370" y="187"/>
                    <a:pt x="4337" y="154"/>
                  </a:cubicBezTo>
                  <a:cubicBezTo>
                    <a:pt x="4270" y="121"/>
                    <a:pt x="4237" y="121"/>
                    <a:pt x="4237" y="87"/>
                  </a:cubicBezTo>
                  <a:cubicBezTo>
                    <a:pt x="4203" y="20"/>
                    <a:pt x="4170" y="20"/>
                    <a:pt x="4103" y="20"/>
                  </a:cubicBezTo>
                  <a:cubicBezTo>
                    <a:pt x="4067" y="8"/>
                    <a:pt x="4021" y="1"/>
                    <a:pt x="39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5"/>
            <p:cNvSpPr/>
            <p:nvPr/>
          </p:nvSpPr>
          <p:spPr>
            <a:xfrm>
              <a:off x="4878650" y="1750525"/>
              <a:ext cx="326100" cy="200350"/>
            </a:xfrm>
            <a:custGeom>
              <a:avLst/>
              <a:gdLst/>
              <a:ahLst/>
              <a:cxnLst/>
              <a:rect l="l" t="t" r="r" b="b"/>
              <a:pathLst>
                <a:path w="13044" h="8014" extrusionOk="0">
                  <a:moveTo>
                    <a:pt x="9864" y="0"/>
                  </a:moveTo>
                  <a:cubicBezTo>
                    <a:pt x="8885" y="0"/>
                    <a:pt x="7895" y="112"/>
                    <a:pt x="6906" y="314"/>
                  </a:cubicBezTo>
                  <a:cubicBezTo>
                    <a:pt x="5371" y="581"/>
                    <a:pt x="3870" y="1181"/>
                    <a:pt x="2436" y="1982"/>
                  </a:cubicBezTo>
                  <a:cubicBezTo>
                    <a:pt x="2062" y="2181"/>
                    <a:pt x="1651" y="2400"/>
                    <a:pt x="1258" y="2400"/>
                  </a:cubicBezTo>
                  <a:cubicBezTo>
                    <a:pt x="1125" y="2400"/>
                    <a:pt x="994" y="2375"/>
                    <a:pt x="868" y="2316"/>
                  </a:cubicBezTo>
                  <a:cubicBezTo>
                    <a:pt x="668" y="2182"/>
                    <a:pt x="501" y="1915"/>
                    <a:pt x="401" y="1682"/>
                  </a:cubicBezTo>
                  <a:cubicBezTo>
                    <a:pt x="368" y="1715"/>
                    <a:pt x="368" y="1815"/>
                    <a:pt x="368" y="1882"/>
                  </a:cubicBezTo>
                  <a:cubicBezTo>
                    <a:pt x="1" y="3049"/>
                    <a:pt x="1035" y="3483"/>
                    <a:pt x="1935" y="3650"/>
                  </a:cubicBezTo>
                  <a:cubicBezTo>
                    <a:pt x="2069" y="3683"/>
                    <a:pt x="2202" y="3683"/>
                    <a:pt x="2336" y="3683"/>
                  </a:cubicBezTo>
                  <a:cubicBezTo>
                    <a:pt x="2402" y="3683"/>
                    <a:pt x="2469" y="3683"/>
                    <a:pt x="2569" y="3717"/>
                  </a:cubicBezTo>
                  <a:lnTo>
                    <a:pt x="3003" y="3717"/>
                  </a:lnTo>
                  <a:cubicBezTo>
                    <a:pt x="3903" y="3750"/>
                    <a:pt x="4771" y="3750"/>
                    <a:pt x="5705" y="4050"/>
                  </a:cubicBezTo>
                  <a:cubicBezTo>
                    <a:pt x="6272" y="4217"/>
                    <a:pt x="6872" y="4484"/>
                    <a:pt x="7406" y="4751"/>
                  </a:cubicBezTo>
                  <a:cubicBezTo>
                    <a:pt x="8540" y="5384"/>
                    <a:pt x="9574" y="6252"/>
                    <a:pt x="10575" y="7219"/>
                  </a:cubicBezTo>
                  <a:cubicBezTo>
                    <a:pt x="10908" y="7519"/>
                    <a:pt x="11209" y="7886"/>
                    <a:pt x="11609" y="7986"/>
                  </a:cubicBezTo>
                  <a:cubicBezTo>
                    <a:pt x="11681" y="8005"/>
                    <a:pt x="11749" y="8014"/>
                    <a:pt x="11816" y="8014"/>
                  </a:cubicBezTo>
                  <a:cubicBezTo>
                    <a:pt x="12460" y="8014"/>
                    <a:pt x="12853" y="7181"/>
                    <a:pt x="12943" y="6485"/>
                  </a:cubicBezTo>
                  <a:cubicBezTo>
                    <a:pt x="13010" y="6318"/>
                    <a:pt x="13010" y="6152"/>
                    <a:pt x="13010" y="5918"/>
                  </a:cubicBezTo>
                  <a:cubicBezTo>
                    <a:pt x="13043" y="4684"/>
                    <a:pt x="12610" y="3483"/>
                    <a:pt x="12109" y="2416"/>
                  </a:cubicBezTo>
                  <a:cubicBezTo>
                    <a:pt x="12109" y="2382"/>
                    <a:pt x="12076" y="2382"/>
                    <a:pt x="12076" y="2349"/>
                  </a:cubicBezTo>
                  <a:cubicBezTo>
                    <a:pt x="11876" y="1915"/>
                    <a:pt x="11709" y="1548"/>
                    <a:pt x="11576" y="1081"/>
                  </a:cubicBezTo>
                  <a:cubicBezTo>
                    <a:pt x="11542" y="1015"/>
                    <a:pt x="11375" y="147"/>
                    <a:pt x="11275" y="81"/>
                  </a:cubicBezTo>
                  <a:cubicBezTo>
                    <a:pt x="10808" y="26"/>
                    <a:pt x="10337" y="0"/>
                    <a:pt x="98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5"/>
            <p:cNvSpPr/>
            <p:nvPr/>
          </p:nvSpPr>
          <p:spPr>
            <a:xfrm>
              <a:off x="5415500" y="1860950"/>
              <a:ext cx="558950" cy="630150"/>
            </a:xfrm>
            <a:custGeom>
              <a:avLst/>
              <a:gdLst/>
              <a:ahLst/>
              <a:cxnLst/>
              <a:rect l="l" t="t" r="r" b="b"/>
              <a:pathLst>
                <a:path w="22358" h="25206" extrusionOk="0">
                  <a:moveTo>
                    <a:pt x="22358" y="0"/>
                  </a:moveTo>
                  <a:lnTo>
                    <a:pt x="22358" y="0"/>
                  </a:lnTo>
                  <a:cubicBezTo>
                    <a:pt x="19089" y="1068"/>
                    <a:pt x="15820" y="2302"/>
                    <a:pt x="12618" y="3803"/>
                  </a:cubicBezTo>
                  <a:cubicBezTo>
                    <a:pt x="10750" y="4737"/>
                    <a:pt x="8882" y="5671"/>
                    <a:pt x="7247" y="7005"/>
                  </a:cubicBezTo>
                  <a:cubicBezTo>
                    <a:pt x="4278" y="9474"/>
                    <a:pt x="2410" y="12976"/>
                    <a:pt x="1376" y="16479"/>
                  </a:cubicBezTo>
                  <a:cubicBezTo>
                    <a:pt x="576" y="19147"/>
                    <a:pt x="242" y="21849"/>
                    <a:pt x="42" y="24584"/>
                  </a:cubicBezTo>
                  <a:cubicBezTo>
                    <a:pt x="0" y="24960"/>
                    <a:pt x="298" y="25205"/>
                    <a:pt x="601" y="25205"/>
                  </a:cubicBezTo>
                  <a:cubicBezTo>
                    <a:pt x="781" y="25205"/>
                    <a:pt x="964" y="25118"/>
                    <a:pt x="1076" y="24918"/>
                  </a:cubicBezTo>
                  <a:cubicBezTo>
                    <a:pt x="3545" y="20481"/>
                    <a:pt x="6080" y="16278"/>
                    <a:pt x="9182" y="12142"/>
                  </a:cubicBezTo>
                  <a:cubicBezTo>
                    <a:pt x="12818" y="7339"/>
                    <a:pt x="17121" y="2835"/>
                    <a:pt x="223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5"/>
            <p:cNvSpPr/>
            <p:nvPr/>
          </p:nvSpPr>
          <p:spPr>
            <a:xfrm>
              <a:off x="4846125" y="1958500"/>
              <a:ext cx="582325" cy="527850"/>
            </a:xfrm>
            <a:custGeom>
              <a:avLst/>
              <a:gdLst/>
              <a:ahLst/>
              <a:cxnLst/>
              <a:rect l="l" t="t" r="r" b="b"/>
              <a:pathLst>
                <a:path w="23293" h="21114" extrusionOk="0">
                  <a:moveTo>
                    <a:pt x="1" y="1"/>
                  </a:moveTo>
                  <a:lnTo>
                    <a:pt x="1" y="1"/>
                  </a:lnTo>
                  <a:cubicBezTo>
                    <a:pt x="9874" y="5238"/>
                    <a:pt x="16646" y="11776"/>
                    <a:pt x="22217" y="20849"/>
                  </a:cubicBezTo>
                  <a:cubicBezTo>
                    <a:pt x="22339" y="21033"/>
                    <a:pt x="22520" y="21113"/>
                    <a:pt x="22697" y="21113"/>
                  </a:cubicBezTo>
                  <a:cubicBezTo>
                    <a:pt x="23001" y="21113"/>
                    <a:pt x="23293" y="20875"/>
                    <a:pt x="23251" y="20516"/>
                  </a:cubicBezTo>
                  <a:cubicBezTo>
                    <a:pt x="22083" y="5972"/>
                    <a:pt x="14645" y="390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90" name="Google Shape;490;p5"/>
          <p:cNvPicPr preferRelativeResize="0"/>
          <p:nvPr/>
        </p:nvPicPr>
        <p:blipFill>
          <a:blip r:embed="rId2">
            <a:alphaModFix amt="51000"/>
          </a:blip>
          <a:stretch>
            <a:fillRect/>
          </a:stretch>
        </p:blipFill>
        <p:spPr>
          <a:xfrm rot="1802387">
            <a:off x="7887079" y="-1021008"/>
            <a:ext cx="3071170" cy="2747418"/>
          </a:xfrm>
          <a:prstGeom prst="rect">
            <a:avLst/>
          </a:prstGeom>
          <a:noFill/>
          <a:ln>
            <a:noFill/>
          </a:ln>
        </p:spPr>
      </p:pic>
      <p:pic>
        <p:nvPicPr>
          <p:cNvPr id="491" name="Google Shape;491;p5"/>
          <p:cNvPicPr preferRelativeResize="0"/>
          <p:nvPr/>
        </p:nvPicPr>
        <p:blipFill>
          <a:blip r:embed="rId2">
            <a:alphaModFix amt="51000"/>
          </a:blip>
          <a:stretch>
            <a:fillRect/>
          </a:stretch>
        </p:blipFill>
        <p:spPr>
          <a:xfrm rot="1802387">
            <a:off x="-1418846" y="-1249608"/>
            <a:ext cx="3071170" cy="2747418"/>
          </a:xfrm>
          <a:prstGeom prst="rect">
            <a:avLst/>
          </a:prstGeom>
          <a:noFill/>
          <a:ln>
            <a:noFill/>
          </a:ln>
        </p:spPr>
      </p:pic>
      <p:sp>
        <p:nvSpPr>
          <p:cNvPr id="492" name="Google Shape;492;p5"/>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97E00A2-2906-4C97-9D1F-C789D3ADD373}"/>
              </a:ext>
            </a:extLst>
          </p:cNvPr>
          <p:cNvGrpSpPr/>
          <p:nvPr/>
        </p:nvGrpSpPr>
        <p:grpSpPr>
          <a:xfrm rot="10800000">
            <a:off x="1044000" y="0"/>
            <a:ext cx="8100000" cy="5143500"/>
            <a:chOff x="0" y="0"/>
            <a:chExt cx="10800000" cy="6858000"/>
          </a:xfrm>
        </p:grpSpPr>
        <p:sp>
          <p:nvSpPr>
            <p:cNvPr id="9" name="Rectangle 8">
              <a:extLst>
                <a:ext uri="{FF2B5EF4-FFF2-40B4-BE49-F238E27FC236}">
                  <a16:creationId xmlns:a16="http://schemas.microsoft.com/office/drawing/2014/main" id="{59CE8EF9-87D6-47FD-B7D3-2D48D8E48AC3}"/>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050"/>
            </a:p>
          </p:txBody>
        </p:sp>
        <p:sp>
          <p:nvSpPr>
            <p:cNvPr id="10" name="Rectangle 9">
              <a:extLst>
                <a:ext uri="{FF2B5EF4-FFF2-40B4-BE49-F238E27FC236}">
                  <a16:creationId xmlns:a16="http://schemas.microsoft.com/office/drawing/2014/main" id="{6784998E-9D37-4D0D-889A-C67531E5295C}"/>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050"/>
            </a:p>
          </p:txBody>
        </p:sp>
      </p:grpSp>
      <p:grpSp>
        <p:nvGrpSpPr>
          <p:cNvPr id="11" name="Group 10">
            <a:extLst>
              <a:ext uri="{FF2B5EF4-FFF2-40B4-BE49-F238E27FC236}">
                <a16:creationId xmlns:a16="http://schemas.microsoft.com/office/drawing/2014/main" id="{8B575B0B-C502-438E-967C-64D268031426}"/>
              </a:ext>
            </a:extLst>
          </p:cNvPr>
          <p:cNvGrpSpPr>
            <a:grpSpLocks noChangeAspect="1"/>
          </p:cNvGrpSpPr>
          <p:nvPr/>
        </p:nvGrpSpPr>
        <p:grpSpPr>
          <a:xfrm rot="16200000" flipH="1">
            <a:off x="-1285875" y="1285875"/>
            <a:ext cx="5143500" cy="2571750"/>
            <a:chOff x="0" y="0"/>
            <a:chExt cx="2880000" cy="1440000"/>
          </a:xfrm>
        </p:grpSpPr>
        <p:sp>
          <p:nvSpPr>
            <p:cNvPr id="12" name="Rectangle 11">
              <a:extLst>
                <a:ext uri="{FF2B5EF4-FFF2-40B4-BE49-F238E27FC236}">
                  <a16:creationId xmlns:a16="http://schemas.microsoft.com/office/drawing/2014/main" id="{4FC29931-00EB-4F74-BE4C-172A4C282A26}"/>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050"/>
            </a:p>
          </p:txBody>
        </p:sp>
        <p:sp>
          <p:nvSpPr>
            <p:cNvPr id="13" name="Rectangle 12">
              <a:extLst>
                <a:ext uri="{FF2B5EF4-FFF2-40B4-BE49-F238E27FC236}">
                  <a16:creationId xmlns:a16="http://schemas.microsoft.com/office/drawing/2014/main" id="{989B4C87-FDD3-406D-BE06-3ABF69905E03}"/>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050"/>
            </a:p>
          </p:txBody>
        </p:sp>
      </p:grpSp>
      <p:sp>
        <p:nvSpPr>
          <p:cNvPr id="14" name="Rectangle 13">
            <a:extLst>
              <a:ext uri="{FF2B5EF4-FFF2-40B4-BE49-F238E27FC236}">
                <a16:creationId xmlns:a16="http://schemas.microsoft.com/office/drawing/2014/main" id="{FD817A89-A0E1-4190-90AE-0571E6CE8FC6}"/>
              </a:ext>
            </a:extLst>
          </p:cNvPr>
          <p:cNvSpPr>
            <a:spLocks noChangeAspect="1"/>
          </p:cNvSpPr>
          <p:nvPr/>
        </p:nvSpPr>
        <p:spPr>
          <a:xfrm rot="10800000">
            <a:off x="4201716" y="201215"/>
            <a:ext cx="4942285" cy="4942285"/>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050"/>
          </a:p>
        </p:txBody>
      </p:sp>
      <p:sp>
        <p:nvSpPr>
          <p:cNvPr id="15" name="Rectangle 14">
            <a:extLst>
              <a:ext uri="{FF2B5EF4-FFF2-40B4-BE49-F238E27FC236}">
                <a16:creationId xmlns:a16="http://schemas.microsoft.com/office/drawing/2014/main" id="{4FD20388-C666-4992-920D-5F034214950C}"/>
              </a:ext>
            </a:extLst>
          </p:cNvPr>
          <p:cNvSpPr>
            <a:spLocks noChangeAspect="1"/>
          </p:cNvSpPr>
          <p:nvPr/>
        </p:nvSpPr>
        <p:spPr>
          <a:xfrm>
            <a:off x="0" y="0"/>
            <a:ext cx="4942285" cy="4942285"/>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050"/>
          </a:p>
        </p:txBody>
      </p:sp>
      <p:sp>
        <p:nvSpPr>
          <p:cNvPr id="16" name="Rectangle 15">
            <a:extLst>
              <a:ext uri="{FF2B5EF4-FFF2-40B4-BE49-F238E27FC236}">
                <a16:creationId xmlns:a16="http://schemas.microsoft.com/office/drawing/2014/main" id="{FCAB0CC3-A07E-43B8-9B34-0A67C1806DE1}"/>
              </a:ext>
            </a:extLst>
          </p:cNvPr>
          <p:cNvSpPr/>
          <p:nvPr/>
        </p:nvSpPr>
        <p:spPr>
          <a:xfrm>
            <a:off x="0" y="0"/>
            <a:ext cx="9144000" cy="51435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050" dirty="0"/>
          </a:p>
        </p:txBody>
      </p:sp>
      <p:sp>
        <p:nvSpPr>
          <p:cNvPr id="2" name="Title 1">
            <a:extLst>
              <a:ext uri="{FF2B5EF4-FFF2-40B4-BE49-F238E27FC236}">
                <a16:creationId xmlns:a16="http://schemas.microsoft.com/office/drawing/2014/main" id="{F91800A6-9706-4B81-B957-C950A5F77490}"/>
              </a:ext>
            </a:extLst>
          </p:cNvPr>
          <p:cNvSpPr>
            <a:spLocks noGrp="1"/>
          </p:cNvSpPr>
          <p:nvPr>
            <p:ph type="title"/>
          </p:nvPr>
        </p:nvSpPr>
        <p:spPr>
          <a:xfrm>
            <a:off x="405000" y="405000"/>
            <a:ext cx="3383569" cy="2078831"/>
          </a:xfrm>
        </p:spPr>
        <p:txBody>
          <a:bodyPr anchor="t"/>
          <a:lstStyle>
            <a:lvl1pPr>
              <a:defRPr sz="45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CA17652B-AA0D-4574-AF1D-7F7442D84B0B}"/>
              </a:ext>
            </a:extLst>
          </p:cNvPr>
          <p:cNvSpPr>
            <a:spLocks noGrp="1"/>
          </p:cNvSpPr>
          <p:nvPr>
            <p:ph type="pic" idx="1"/>
          </p:nvPr>
        </p:nvSpPr>
        <p:spPr>
          <a:xfrm>
            <a:off x="3924300" y="411956"/>
            <a:ext cx="4806552" cy="431958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CA19547-D24B-4BD1-8C26-318450B171B3}"/>
              </a:ext>
            </a:extLst>
          </p:cNvPr>
          <p:cNvSpPr>
            <a:spLocks noGrp="1"/>
          </p:cNvSpPr>
          <p:nvPr>
            <p:ph type="body" sz="half" idx="2"/>
          </p:nvPr>
        </p:nvSpPr>
        <p:spPr>
          <a:xfrm>
            <a:off x="405000" y="2652712"/>
            <a:ext cx="3383569" cy="2078831"/>
          </a:xfrm>
        </p:spPr>
        <p:txBody>
          <a:bodyPr/>
          <a:lstStyle>
            <a:lvl1pPr marL="0" indent="0">
              <a:buNone/>
              <a:defRPr sz="1200" cap="all" spc="225"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C3A22E6-7E01-4547-8555-B2C197543921}"/>
              </a:ext>
            </a:extLst>
          </p:cNvPr>
          <p:cNvSpPr>
            <a:spLocks noGrp="1"/>
          </p:cNvSpPr>
          <p:nvPr>
            <p:ph type="dt" sz="half" idx="10"/>
          </p:nvPr>
        </p:nvSpPr>
        <p:spPr/>
        <p:txBody>
          <a:bodyPr/>
          <a:lstStyle/>
          <a:p>
            <a:fld id="{7CF0BCE0-945C-4FDF-95A1-2149B1FF5B83}" type="datetimeFigureOut">
              <a:rPr lang="en-US" smtClean="0"/>
              <a:t>12/20/2024</a:t>
            </a:fld>
            <a:endParaRPr lang="en-US"/>
          </a:p>
        </p:txBody>
      </p:sp>
      <p:sp>
        <p:nvSpPr>
          <p:cNvPr id="6" name="Footer Placeholder 5">
            <a:extLst>
              <a:ext uri="{FF2B5EF4-FFF2-40B4-BE49-F238E27FC236}">
                <a16:creationId xmlns:a16="http://schemas.microsoft.com/office/drawing/2014/main" id="{A90F6BEC-98F3-43FE-BA9B-B046D8917F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2FAF54-57F0-46F9-A1BA-B554E14017DF}"/>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40693048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C461672-F18A-4768-9850-0531FD3720BA}"/>
              </a:ext>
            </a:extLst>
          </p:cNvPr>
          <p:cNvGrpSpPr/>
          <p:nvPr/>
        </p:nvGrpSpPr>
        <p:grpSpPr>
          <a:xfrm rot="10800000">
            <a:off x="4441372" y="2157331"/>
            <a:ext cx="4702628" cy="2986169"/>
            <a:chOff x="0" y="0"/>
            <a:chExt cx="10800000" cy="6858000"/>
          </a:xfrm>
        </p:grpSpPr>
        <p:sp>
          <p:nvSpPr>
            <p:cNvPr id="8" name="Rectangle 7">
              <a:extLst>
                <a:ext uri="{FF2B5EF4-FFF2-40B4-BE49-F238E27FC236}">
                  <a16:creationId xmlns:a16="http://schemas.microsoft.com/office/drawing/2014/main" id="{9FA73898-D78C-45F9-AFC1-2AB16F6725C2}"/>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050"/>
            </a:p>
          </p:txBody>
        </p:sp>
        <p:sp>
          <p:nvSpPr>
            <p:cNvPr id="9" name="Rectangle 8">
              <a:extLst>
                <a:ext uri="{FF2B5EF4-FFF2-40B4-BE49-F238E27FC236}">
                  <a16:creationId xmlns:a16="http://schemas.microsoft.com/office/drawing/2014/main" id="{4FC423E3-700B-43D6-A2CB-F3C871632C20}"/>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050"/>
            </a:p>
          </p:txBody>
        </p:sp>
      </p:grpSp>
      <p:grpSp>
        <p:nvGrpSpPr>
          <p:cNvPr id="10" name="Group 9">
            <a:extLst>
              <a:ext uri="{FF2B5EF4-FFF2-40B4-BE49-F238E27FC236}">
                <a16:creationId xmlns:a16="http://schemas.microsoft.com/office/drawing/2014/main" id="{82F05B2A-1EC7-4131-B899-C7ECB9A502EB}"/>
              </a:ext>
            </a:extLst>
          </p:cNvPr>
          <p:cNvGrpSpPr>
            <a:grpSpLocks noChangeAspect="1"/>
          </p:cNvGrpSpPr>
          <p:nvPr/>
        </p:nvGrpSpPr>
        <p:grpSpPr>
          <a:xfrm flipH="1">
            <a:off x="0" y="0"/>
            <a:ext cx="7021286" cy="3510643"/>
            <a:chOff x="0" y="0"/>
            <a:chExt cx="2880000" cy="1440000"/>
          </a:xfrm>
        </p:grpSpPr>
        <p:sp>
          <p:nvSpPr>
            <p:cNvPr id="11" name="Rectangle 10">
              <a:extLst>
                <a:ext uri="{FF2B5EF4-FFF2-40B4-BE49-F238E27FC236}">
                  <a16:creationId xmlns:a16="http://schemas.microsoft.com/office/drawing/2014/main" id="{97711D4C-4FFE-4151-B53D-60890F0F5827}"/>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050"/>
            </a:p>
          </p:txBody>
        </p:sp>
        <p:sp>
          <p:nvSpPr>
            <p:cNvPr id="12" name="Rectangle 11">
              <a:extLst>
                <a:ext uri="{FF2B5EF4-FFF2-40B4-BE49-F238E27FC236}">
                  <a16:creationId xmlns:a16="http://schemas.microsoft.com/office/drawing/2014/main" id="{F69D6393-413D-4151-BC2C-43161BE4A799}"/>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050"/>
            </a:p>
          </p:txBody>
        </p:sp>
      </p:grpSp>
      <p:sp>
        <p:nvSpPr>
          <p:cNvPr id="13" name="Rectangle 12">
            <a:extLst>
              <a:ext uri="{FF2B5EF4-FFF2-40B4-BE49-F238E27FC236}">
                <a16:creationId xmlns:a16="http://schemas.microsoft.com/office/drawing/2014/main" id="{A96370B9-6459-4B05-9A8B-A9E7FA8966CD}"/>
              </a:ext>
            </a:extLst>
          </p:cNvPr>
          <p:cNvSpPr>
            <a:spLocks noChangeAspect="1"/>
          </p:cNvSpPr>
          <p:nvPr/>
        </p:nvSpPr>
        <p:spPr>
          <a:xfrm rot="10800000">
            <a:off x="6323096" y="2322595"/>
            <a:ext cx="2820904" cy="2820904"/>
          </a:xfrm>
          <a:prstGeom prst="rect">
            <a:avLst/>
          </a:prstGeom>
          <a:gradFill flip="none" rotWithShape="1">
            <a:gsLst>
              <a:gs pos="0">
                <a:schemeClr val="accent1">
                  <a:alpha val="4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050"/>
          </a:p>
        </p:txBody>
      </p:sp>
      <p:sp>
        <p:nvSpPr>
          <p:cNvPr id="14" name="Rectangle 13">
            <a:extLst>
              <a:ext uri="{FF2B5EF4-FFF2-40B4-BE49-F238E27FC236}">
                <a16:creationId xmlns:a16="http://schemas.microsoft.com/office/drawing/2014/main" id="{DA3AC0C6-74C3-4E55-AA42-A9F1A4B1B210}"/>
              </a:ext>
            </a:extLst>
          </p:cNvPr>
          <p:cNvSpPr>
            <a:spLocks noChangeAspect="1"/>
          </p:cNvSpPr>
          <p:nvPr/>
        </p:nvSpPr>
        <p:spPr>
          <a:xfrm>
            <a:off x="0" y="0"/>
            <a:ext cx="4942285" cy="4942285"/>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050"/>
          </a:p>
        </p:txBody>
      </p:sp>
      <p:sp>
        <p:nvSpPr>
          <p:cNvPr id="15" name="Rectangle 14">
            <a:extLst>
              <a:ext uri="{FF2B5EF4-FFF2-40B4-BE49-F238E27FC236}">
                <a16:creationId xmlns:a16="http://schemas.microsoft.com/office/drawing/2014/main" id="{132C27A4-86D3-4C83-8022-E37A8672A993}"/>
              </a:ext>
            </a:extLst>
          </p:cNvPr>
          <p:cNvSpPr/>
          <p:nvPr/>
        </p:nvSpPr>
        <p:spPr>
          <a:xfrm>
            <a:off x="0" y="0"/>
            <a:ext cx="9144000" cy="51435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050" dirty="0"/>
          </a:p>
        </p:txBody>
      </p:sp>
      <p:sp>
        <p:nvSpPr>
          <p:cNvPr id="2" name="Title 1">
            <a:extLst>
              <a:ext uri="{FF2B5EF4-FFF2-40B4-BE49-F238E27FC236}">
                <a16:creationId xmlns:a16="http://schemas.microsoft.com/office/drawing/2014/main" id="{88F1FF59-E1BE-4475-953B-5BF6FBC10C57}"/>
              </a:ext>
            </a:extLst>
          </p:cNvPr>
          <p:cNvSpPr>
            <a:spLocks noGrp="1"/>
          </p:cNvSpPr>
          <p:nvPr>
            <p:ph type="title"/>
          </p:nvPr>
        </p:nvSpPr>
        <p:spPr>
          <a:xfrm>
            <a:off x="405000" y="405000"/>
            <a:ext cx="8317705" cy="1350168"/>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8F1F045-44C5-4165-A640-4E4D33A59580}"/>
              </a:ext>
            </a:extLst>
          </p:cNvPr>
          <p:cNvSpPr>
            <a:spLocks noGrp="1"/>
          </p:cNvSpPr>
          <p:nvPr>
            <p:ph type="body" orient="vert" idx="1"/>
          </p:nvPr>
        </p:nvSpPr>
        <p:spPr>
          <a:xfrm>
            <a:off x="405000" y="1896666"/>
            <a:ext cx="8317707" cy="283487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517047A-D05B-44E9-A240-BDB881C4296A}"/>
              </a:ext>
            </a:extLst>
          </p:cNvPr>
          <p:cNvSpPr>
            <a:spLocks noGrp="1"/>
          </p:cNvSpPr>
          <p:nvPr>
            <p:ph type="dt" sz="half" idx="10"/>
          </p:nvPr>
        </p:nvSpPr>
        <p:spPr/>
        <p:txBody>
          <a:bodyPr/>
          <a:lstStyle/>
          <a:p>
            <a:fld id="{7CF0BCE0-945C-4FDF-95A1-2149B1FF5B83}" type="datetimeFigureOut">
              <a:rPr lang="en-US" smtClean="0"/>
              <a:t>12/20/2024</a:t>
            </a:fld>
            <a:endParaRPr lang="en-US"/>
          </a:p>
        </p:txBody>
      </p:sp>
      <p:sp>
        <p:nvSpPr>
          <p:cNvPr id="5" name="Footer Placeholder 4">
            <a:extLst>
              <a:ext uri="{FF2B5EF4-FFF2-40B4-BE49-F238E27FC236}">
                <a16:creationId xmlns:a16="http://schemas.microsoft.com/office/drawing/2014/main" id="{7FDCB2E8-A68D-478D-A728-C9612848C8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7E4F1D-3280-4DB5-B2E0-DA7F10717EB4}"/>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6242586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C627D45-FE54-49FF-A37F-6206993AEFD8}"/>
              </a:ext>
            </a:extLst>
          </p:cNvPr>
          <p:cNvGrpSpPr/>
          <p:nvPr/>
        </p:nvGrpSpPr>
        <p:grpSpPr>
          <a:xfrm>
            <a:off x="0" y="-2"/>
            <a:ext cx="9144000" cy="5143502"/>
            <a:chOff x="0" y="-3"/>
            <a:chExt cx="12192000" cy="6858003"/>
          </a:xfrm>
        </p:grpSpPr>
        <p:sp useBgFill="1">
          <p:nvSpPr>
            <p:cNvPr id="8" name="Rectangle 7">
              <a:extLst>
                <a:ext uri="{FF2B5EF4-FFF2-40B4-BE49-F238E27FC236}">
                  <a16:creationId xmlns:a16="http://schemas.microsoft.com/office/drawing/2014/main" id="{879CEFA6-CCA5-4FEF-B53D-E74B1E67E9C7}"/>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9" name="Group 8">
              <a:extLst>
                <a:ext uri="{FF2B5EF4-FFF2-40B4-BE49-F238E27FC236}">
                  <a16:creationId xmlns:a16="http://schemas.microsoft.com/office/drawing/2014/main" id="{ACFCD768-2100-4B20-87EF-9F92EFBD8FA8}"/>
                </a:ext>
              </a:extLst>
            </p:cNvPr>
            <p:cNvGrpSpPr>
              <a:grpSpLocks noChangeAspect="1"/>
            </p:cNvGrpSpPr>
            <p:nvPr/>
          </p:nvGrpSpPr>
          <p:grpSpPr>
            <a:xfrm>
              <a:off x="672000" y="-3"/>
              <a:ext cx="11520000" cy="5760000"/>
              <a:chOff x="5981700" y="-1"/>
              <a:chExt cx="6042660" cy="3021330"/>
            </a:xfrm>
          </p:grpSpPr>
          <p:sp>
            <p:nvSpPr>
              <p:cNvPr id="16" name="Rectangle 15">
                <a:extLst>
                  <a:ext uri="{FF2B5EF4-FFF2-40B4-BE49-F238E27FC236}">
                    <a16:creationId xmlns:a16="http://schemas.microsoft.com/office/drawing/2014/main" id="{E0D1B599-DFF1-4E00-9EAE-EE32BD7B4860}"/>
                  </a:ext>
                </a:extLst>
              </p:cNvPr>
              <p:cNvSpPr/>
              <p:nvPr/>
            </p:nvSpPr>
            <p:spPr>
              <a:xfrm>
                <a:off x="900303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Rectangle 16">
                <a:extLst>
                  <a:ext uri="{FF2B5EF4-FFF2-40B4-BE49-F238E27FC236}">
                    <a16:creationId xmlns:a16="http://schemas.microsoft.com/office/drawing/2014/main" id="{A0FCF7F6-290B-4DE7-BA60-863CBF95C2AF}"/>
                  </a:ext>
                </a:extLst>
              </p:cNvPr>
              <p:cNvSpPr/>
              <p:nvPr/>
            </p:nvSpPr>
            <p:spPr>
              <a:xfrm flipH="1">
                <a:off x="598170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0" name="Rectangle 9">
              <a:extLst>
                <a:ext uri="{FF2B5EF4-FFF2-40B4-BE49-F238E27FC236}">
                  <a16:creationId xmlns:a16="http://schemas.microsoft.com/office/drawing/2014/main" id="{F59358AB-E1C9-402B-9F3F-28B4F50DAC6F}"/>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Oval 10">
              <a:extLst>
                <a:ext uri="{FF2B5EF4-FFF2-40B4-BE49-F238E27FC236}">
                  <a16:creationId xmlns:a16="http://schemas.microsoft.com/office/drawing/2014/main" id="{A78C24EC-8C5D-4A7E-9D57-C752E0DC9485}"/>
                </a:ext>
              </a:extLst>
            </p:cNvPr>
            <p:cNvSpPr>
              <a:spLocks noChangeAspect="1"/>
            </p:cNvSpPr>
            <p:nvPr/>
          </p:nvSpPr>
          <p:spPr>
            <a:xfrm>
              <a:off x="0" y="2538000"/>
              <a:ext cx="4320000" cy="4320000"/>
            </a:xfrm>
            <a:prstGeom prst="ellipse">
              <a:avLst/>
            </a:prstGeom>
            <a:solidFill>
              <a:schemeClr val="accent3">
                <a:alpha val="4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2" name="Group 11">
              <a:extLst>
                <a:ext uri="{FF2B5EF4-FFF2-40B4-BE49-F238E27FC236}">
                  <a16:creationId xmlns:a16="http://schemas.microsoft.com/office/drawing/2014/main" id="{E6C0B30A-4855-4424-B3A8-AC110CA8356F}"/>
                </a:ext>
              </a:extLst>
            </p:cNvPr>
            <p:cNvGrpSpPr/>
            <p:nvPr/>
          </p:nvGrpSpPr>
          <p:grpSpPr>
            <a:xfrm rot="10800000">
              <a:off x="1" y="2948940"/>
              <a:ext cx="7818118" cy="3909059"/>
              <a:chOff x="0" y="0"/>
              <a:chExt cx="2880000" cy="1440000"/>
            </a:xfrm>
          </p:grpSpPr>
          <p:sp>
            <p:nvSpPr>
              <p:cNvPr id="14" name="Rectangle 13">
                <a:extLst>
                  <a:ext uri="{FF2B5EF4-FFF2-40B4-BE49-F238E27FC236}">
                    <a16:creationId xmlns:a16="http://schemas.microsoft.com/office/drawing/2014/main" id="{DC119EB9-1A9A-45A4-AE16-9968A70C5C35}"/>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Rectangle 14">
                <a:extLst>
                  <a:ext uri="{FF2B5EF4-FFF2-40B4-BE49-F238E27FC236}">
                    <a16:creationId xmlns:a16="http://schemas.microsoft.com/office/drawing/2014/main" id="{CA5B7B85-4DC3-4343-B734-4852DD5DF033}"/>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3" name="Rectangle 12">
              <a:extLst>
                <a:ext uri="{FF2B5EF4-FFF2-40B4-BE49-F238E27FC236}">
                  <a16:creationId xmlns:a16="http://schemas.microsoft.com/office/drawing/2014/main" id="{73F3733E-DBA5-4A25-9315-B7A1A5E7A1FF}"/>
                </a:ext>
              </a:extLst>
            </p:cNvPr>
            <p:cNvSpPr>
              <a:spLocks noChangeAspect="1"/>
            </p:cNvSpPr>
            <p:nvPr/>
          </p:nvSpPr>
          <p:spPr>
            <a:xfrm rot="10800000" flipH="1">
              <a:off x="0" y="521786"/>
              <a:ext cx="6336213" cy="63362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8" name="Rectangle 17">
            <a:extLst>
              <a:ext uri="{FF2B5EF4-FFF2-40B4-BE49-F238E27FC236}">
                <a16:creationId xmlns:a16="http://schemas.microsoft.com/office/drawing/2014/main" id="{AAB30D07-BE85-45CD-8055-8C57B00E2957}"/>
              </a:ext>
            </a:extLst>
          </p:cNvPr>
          <p:cNvSpPr/>
          <p:nvPr/>
        </p:nvSpPr>
        <p:spPr>
          <a:xfrm>
            <a:off x="0" y="0"/>
            <a:ext cx="9144000" cy="51435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050" dirty="0"/>
          </a:p>
        </p:txBody>
      </p:sp>
      <p:sp>
        <p:nvSpPr>
          <p:cNvPr id="2" name="Vertical Title 1">
            <a:extLst>
              <a:ext uri="{FF2B5EF4-FFF2-40B4-BE49-F238E27FC236}">
                <a16:creationId xmlns:a16="http://schemas.microsoft.com/office/drawing/2014/main" id="{737FFCCA-9DBF-4E0A-BDC6-F7B8F39BD72F}"/>
              </a:ext>
            </a:extLst>
          </p:cNvPr>
          <p:cNvSpPr>
            <a:spLocks noGrp="1"/>
          </p:cNvSpPr>
          <p:nvPr>
            <p:ph type="title" orient="vert"/>
          </p:nvPr>
        </p:nvSpPr>
        <p:spPr>
          <a:xfrm>
            <a:off x="6759179" y="404999"/>
            <a:ext cx="1971675" cy="432654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511F1B23-21CD-4A3B-938B-5502019A13CD}"/>
              </a:ext>
            </a:extLst>
          </p:cNvPr>
          <p:cNvSpPr>
            <a:spLocks noGrp="1"/>
          </p:cNvSpPr>
          <p:nvPr>
            <p:ph type="body" orient="vert" idx="1"/>
          </p:nvPr>
        </p:nvSpPr>
        <p:spPr>
          <a:xfrm>
            <a:off x="413148" y="404999"/>
            <a:ext cx="6184106" cy="432654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9C884-5A98-4C01-BB89-098AC6966496}"/>
              </a:ext>
            </a:extLst>
          </p:cNvPr>
          <p:cNvSpPr>
            <a:spLocks noGrp="1"/>
          </p:cNvSpPr>
          <p:nvPr>
            <p:ph type="dt" sz="half" idx="10"/>
          </p:nvPr>
        </p:nvSpPr>
        <p:spPr/>
        <p:txBody>
          <a:bodyPr/>
          <a:lstStyle/>
          <a:p>
            <a:fld id="{7CF0BCE0-945C-4FDF-95A1-2149B1FF5B83}" type="datetimeFigureOut">
              <a:rPr lang="en-US" smtClean="0"/>
              <a:t>12/20/2024</a:t>
            </a:fld>
            <a:endParaRPr lang="en-US"/>
          </a:p>
        </p:txBody>
      </p:sp>
      <p:sp>
        <p:nvSpPr>
          <p:cNvPr id="5" name="Footer Placeholder 4">
            <a:extLst>
              <a:ext uri="{FF2B5EF4-FFF2-40B4-BE49-F238E27FC236}">
                <a16:creationId xmlns:a16="http://schemas.microsoft.com/office/drawing/2014/main" id="{7DF54D22-9CD7-4FC6-9444-21948246C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AECC14-D66C-401A-A0C9-DFCA5533A5C7}"/>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6073963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57200" y="2444025"/>
            <a:ext cx="4101000" cy="1492500"/>
          </a:xfrm>
          <a:prstGeom prst="rect">
            <a:avLst/>
          </a:prstGeom>
        </p:spPr>
        <p:txBody>
          <a:bodyPr spcFirstLastPara="1" wrap="square" lIns="91425" tIns="91425" rIns="91425" bIns="91425" anchor="b" anchorCtr="0">
            <a:noAutofit/>
          </a:bodyPr>
          <a:lstStyle>
            <a:lvl1pPr lvl="0">
              <a:spcBef>
                <a:spcPts val="0"/>
              </a:spcBef>
              <a:spcAft>
                <a:spcPts val="0"/>
              </a:spcAft>
              <a:buSzPts val="4000"/>
              <a:buNone/>
              <a:defRPr sz="4000"/>
            </a:lvl1pPr>
            <a:lvl2pPr lvl="1" algn="ctr">
              <a:spcBef>
                <a:spcPts val="0"/>
              </a:spcBef>
              <a:spcAft>
                <a:spcPts val="0"/>
              </a:spcAft>
              <a:buSzPts val="4000"/>
              <a:buFont typeface="Fira Sans"/>
              <a:buNone/>
              <a:defRPr sz="4000">
                <a:latin typeface="Fira Sans"/>
                <a:ea typeface="Fira Sans"/>
                <a:cs typeface="Fira Sans"/>
                <a:sym typeface="Fira Sans"/>
              </a:defRPr>
            </a:lvl2pPr>
            <a:lvl3pPr lvl="2" algn="ctr">
              <a:spcBef>
                <a:spcPts val="0"/>
              </a:spcBef>
              <a:spcAft>
                <a:spcPts val="0"/>
              </a:spcAft>
              <a:buSzPts val="4000"/>
              <a:buFont typeface="Fira Sans"/>
              <a:buNone/>
              <a:defRPr sz="4000">
                <a:latin typeface="Fira Sans"/>
                <a:ea typeface="Fira Sans"/>
                <a:cs typeface="Fira Sans"/>
                <a:sym typeface="Fira Sans"/>
              </a:defRPr>
            </a:lvl3pPr>
            <a:lvl4pPr lvl="3" algn="ctr">
              <a:spcBef>
                <a:spcPts val="0"/>
              </a:spcBef>
              <a:spcAft>
                <a:spcPts val="0"/>
              </a:spcAft>
              <a:buSzPts val="4000"/>
              <a:buFont typeface="Fira Sans"/>
              <a:buNone/>
              <a:defRPr sz="4000">
                <a:latin typeface="Fira Sans"/>
                <a:ea typeface="Fira Sans"/>
                <a:cs typeface="Fira Sans"/>
                <a:sym typeface="Fira Sans"/>
              </a:defRPr>
            </a:lvl4pPr>
            <a:lvl5pPr lvl="4" algn="ctr">
              <a:spcBef>
                <a:spcPts val="0"/>
              </a:spcBef>
              <a:spcAft>
                <a:spcPts val="0"/>
              </a:spcAft>
              <a:buSzPts val="4000"/>
              <a:buFont typeface="Fira Sans"/>
              <a:buNone/>
              <a:defRPr sz="4000">
                <a:latin typeface="Fira Sans"/>
                <a:ea typeface="Fira Sans"/>
                <a:cs typeface="Fira Sans"/>
                <a:sym typeface="Fira Sans"/>
              </a:defRPr>
            </a:lvl5pPr>
            <a:lvl6pPr lvl="5" algn="ctr">
              <a:spcBef>
                <a:spcPts val="0"/>
              </a:spcBef>
              <a:spcAft>
                <a:spcPts val="0"/>
              </a:spcAft>
              <a:buSzPts val="4000"/>
              <a:buFont typeface="Fira Sans"/>
              <a:buNone/>
              <a:defRPr sz="4000">
                <a:latin typeface="Fira Sans"/>
                <a:ea typeface="Fira Sans"/>
                <a:cs typeface="Fira Sans"/>
                <a:sym typeface="Fira Sans"/>
              </a:defRPr>
            </a:lvl6pPr>
            <a:lvl7pPr lvl="6" algn="ctr">
              <a:spcBef>
                <a:spcPts val="0"/>
              </a:spcBef>
              <a:spcAft>
                <a:spcPts val="0"/>
              </a:spcAft>
              <a:buSzPts val="4000"/>
              <a:buFont typeface="Fira Sans"/>
              <a:buNone/>
              <a:defRPr sz="4000">
                <a:latin typeface="Fira Sans"/>
                <a:ea typeface="Fira Sans"/>
                <a:cs typeface="Fira Sans"/>
                <a:sym typeface="Fira Sans"/>
              </a:defRPr>
            </a:lvl7pPr>
            <a:lvl8pPr lvl="7" algn="ctr">
              <a:spcBef>
                <a:spcPts val="0"/>
              </a:spcBef>
              <a:spcAft>
                <a:spcPts val="0"/>
              </a:spcAft>
              <a:buSzPts val="4000"/>
              <a:buFont typeface="Fira Sans"/>
              <a:buNone/>
              <a:defRPr sz="4000">
                <a:latin typeface="Fira Sans"/>
                <a:ea typeface="Fira Sans"/>
                <a:cs typeface="Fira Sans"/>
                <a:sym typeface="Fira Sans"/>
              </a:defRPr>
            </a:lvl8pPr>
            <a:lvl9pPr lvl="8" algn="ctr">
              <a:spcBef>
                <a:spcPts val="0"/>
              </a:spcBef>
              <a:spcAft>
                <a:spcPts val="0"/>
              </a:spcAft>
              <a:buSzPts val="4000"/>
              <a:buFont typeface="Fira Sans"/>
              <a:buNone/>
              <a:defRPr sz="4000">
                <a:latin typeface="Fira Sans"/>
                <a:ea typeface="Fira Sans"/>
                <a:cs typeface="Fira Sans"/>
                <a:sym typeface="Fira Sans"/>
              </a:defRPr>
            </a:lvl9pPr>
          </a:lstStyle>
          <a:p>
            <a:endParaRPr/>
          </a:p>
        </p:txBody>
      </p:sp>
      <p:sp>
        <p:nvSpPr>
          <p:cNvPr id="11" name="Google Shape;11;p2"/>
          <p:cNvSpPr txBox="1">
            <a:spLocks noGrp="1"/>
          </p:cNvSpPr>
          <p:nvPr>
            <p:ph type="subTitle" idx="1"/>
          </p:nvPr>
        </p:nvSpPr>
        <p:spPr>
          <a:xfrm>
            <a:off x="457200" y="3973500"/>
            <a:ext cx="4101000" cy="792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5521762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57200" y="2150850"/>
            <a:ext cx="8229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0462467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57200" y="301200"/>
            <a:ext cx="8229600" cy="572700"/>
          </a:xfrm>
          <a:prstGeom prst="rect">
            <a:avLst/>
          </a:prstGeom>
        </p:spPr>
        <p:txBody>
          <a:bodyPr spcFirstLastPara="1" wrap="square" lIns="91425" tIns="91425" rIns="91425" bIns="91425" anchor="t" anchorCtr="0">
            <a:no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18" name="Google Shape;18;p4"/>
          <p:cNvSpPr txBox="1">
            <a:spLocks noGrp="1"/>
          </p:cNvSpPr>
          <p:nvPr>
            <p:ph type="body" idx="1"/>
          </p:nvPr>
        </p:nvSpPr>
        <p:spPr>
          <a:xfrm>
            <a:off x="457200" y="1397625"/>
            <a:ext cx="8229600" cy="3368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1600"/>
              </a:spcBef>
              <a:spcAft>
                <a:spcPts val="0"/>
              </a:spcAft>
              <a:buSzPts val="1200"/>
              <a:buChar char="○"/>
              <a:defRPr/>
            </a:lvl2pPr>
            <a:lvl3pPr marL="1371600" lvl="2" indent="-304800">
              <a:spcBef>
                <a:spcPts val="1600"/>
              </a:spcBef>
              <a:spcAft>
                <a:spcPts val="0"/>
              </a:spcAft>
              <a:buSzPts val="12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7839452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57200" y="301200"/>
            <a:ext cx="8229600" cy="572700"/>
          </a:xfrm>
          <a:prstGeom prst="rect">
            <a:avLst/>
          </a:prstGeom>
        </p:spPr>
        <p:txBody>
          <a:bodyPr spcFirstLastPara="1" wrap="square" lIns="91425" tIns="91425" rIns="91425" bIns="91425" anchor="t" anchorCtr="0">
            <a:no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22" name="Google Shape;22;p5"/>
          <p:cNvSpPr txBox="1">
            <a:spLocks noGrp="1"/>
          </p:cNvSpPr>
          <p:nvPr>
            <p:ph type="body" idx="1"/>
          </p:nvPr>
        </p:nvSpPr>
        <p:spPr>
          <a:xfrm>
            <a:off x="457200" y="1152475"/>
            <a:ext cx="3854400" cy="3613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 name="Google Shape;24;p5"/>
          <p:cNvSpPr txBox="1">
            <a:spLocks noGrp="1"/>
          </p:cNvSpPr>
          <p:nvPr>
            <p:ph type="body" idx="2"/>
          </p:nvPr>
        </p:nvSpPr>
        <p:spPr>
          <a:xfrm>
            <a:off x="4832400" y="1152475"/>
            <a:ext cx="3854400" cy="36135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Tree>
    <p:extLst>
      <p:ext uri="{BB962C8B-B14F-4D97-AF65-F5344CB8AC3E}">
        <p14:creationId xmlns:p14="http://schemas.microsoft.com/office/powerpoint/2010/main" val="15714182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57200" y="301200"/>
            <a:ext cx="8229600" cy="572700"/>
          </a:xfrm>
          <a:prstGeom prst="rect">
            <a:avLst/>
          </a:prstGeom>
        </p:spPr>
        <p:txBody>
          <a:bodyPr spcFirstLastPara="1" wrap="square" lIns="91425" tIns="91425" rIns="91425" bIns="91425" anchor="t" anchorCtr="0">
            <a:noAutofit/>
          </a:bodyPr>
          <a:lstStyle>
            <a:lvl1pPr lvl="0">
              <a:spcBef>
                <a:spcPts val="0"/>
              </a:spcBef>
              <a:spcAft>
                <a:spcPts val="0"/>
              </a:spcAft>
              <a:buSzPts val="2600"/>
              <a:buNone/>
              <a:defRPr>
                <a:solidFill>
                  <a:schemeClr val="dk1"/>
                </a:solidFill>
              </a:defRPr>
            </a:lvl1pPr>
            <a:lvl2pPr lvl="1" algn="ctr">
              <a:spcBef>
                <a:spcPts val="0"/>
              </a:spcBef>
              <a:spcAft>
                <a:spcPts val="0"/>
              </a:spcAft>
              <a:buSzPts val="2600"/>
              <a:buNone/>
              <a:defRPr/>
            </a:lvl2pPr>
            <a:lvl3pPr lvl="2" algn="ctr">
              <a:spcBef>
                <a:spcPts val="0"/>
              </a:spcBef>
              <a:spcAft>
                <a:spcPts val="0"/>
              </a:spcAft>
              <a:buSzPts val="2600"/>
              <a:buNone/>
              <a:defRPr/>
            </a:lvl3pPr>
            <a:lvl4pPr lvl="3" algn="ctr">
              <a:spcBef>
                <a:spcPts val="0"/>
              </a:spcBef>
              <a:spcAft>
                <a:spcPts val="0"/>
              </a:spcAft>
              <a:buSzPts val="2600"/>
              <a:buNone/>
              <a:defRPr/>
            </a:lvl4pPr>
            <a:lvl5pPr lvl="4" algn="ctr">
              <a:spcBef>
                <a:spcPts val="0"/>
              </a:spcBef>
              <a:spcAft>
                <a:spcPts val="0"/>
              </a:spcAft>
              <a:buSzPts val="2600"/>
              <a:buNone/>
              <a:defRPr/>
            </a:lvl5pPr>
            <a:lvl6pPr lvl="5" algn="ctr">
              <a:spcBef>
                <a:spcPts val="0"/>
              </a:spcBef>
              <a:spcAft>
                <a:spcPts val="0"/>
              </a:spcAft>
              <a:buSzPts val="2600"/>
              <a:buNone/>
              <a:defRPr/>
            </a:lvl6pPr>
            <a:lvl7pPr lvl="6" algn="ctr">
              <a:spcBef>
                <a:spcPts val="0"/>
              </a:spcBef>
              <a:spcAft>
                <a:spcPts val="0"/>
              </a:spcAft>
              <a:buSzPts val="2600"/>
              <a:buNone/>
              <a:defRPr/>
            </a:lvl7pPr>
            <a:lvl8pPr lvl="7" algn="ctr">
              <a:spcBef>
                <a:spcPts val="0"/>
              </a:spcBef>
              <a:spcAft>
                <a:spcPts val="0"/>
              </a:spcAft>
              <a:buSzPts val="2600"/>
              <a:buNone/>
              <a:defRPr/>
            </a:lvl8pPr>
            <a:lvl9pPr lvl="8" algn="ctr">
              <a:spcBef>
                <a:spcPts val="0"/>
              </a:spcBef>
              <a:spcAft>
                <a:spcPts val="0"/>
              </a:spcAft>
              <a:buSzPts val="26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5511790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57200" y="3774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457200" y="1398750"/>
            <a:ext cx="2808000" cy="33672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3695862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57200" y="377400"/>
            <a:ext cx="6400800" cy="43887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24629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16"/>
        <p:cNvGrpSpPr/>
        <p:nvPr/>
      </p:nvGrpSpPr>
      <p:grpSpPr>
        <a:xfrm>
          <a:off x="0" y="0"/>
          <a:ext cx="0" cy="0"/>
          <a:chOff x="0" y="0"/>
          <a:chExt cx="0" cy="0"/>
        </a:xfrm>
      </p:grpSpPr>
      <p:sp>
        <p:nvSpPr>
          <p:cNvPr id="517" name="Google Shape;517;p7"/>
          <p:cNvSpPr txBox="1">
            <a:spLocks noGrp="1"/>
          </p:cNvSpPr>
          <p:nvPr>
            <p:ph type="title"/>
          </p:nvPr>
        </p:nvSpPr>
        <p:spPr>
          <a:xfrm>
            <a:off x="720000" y="789149"/>
            <a:ext cx="3852000" cy="1125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18" name="Google Shape;518;p7"/>
          <p:cNvSpPr txBox="1">
            <a:spLocks noGrp="1"/>
          </p:cNvSpPr>
          <p:nvPr>
            <p:ph type="body" idx="1"/>
          </p:nvPr>
        </p:nvSpPr>
        <p:spPr>
          <a:xfrm>
            <a:off x="720000" y="1914758"/>
            <a:ext cx="4468200" cy="24423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1150" rtl="0">
              <a:spcBef>
                <a:spcPts val="0"/>
              </a:spcBef>
              <a:spcAft>
                <a:spcPts val="0"/>
              </a:spcAft>
              <a:buSzPts val="1300"/>
              <a:buChar char="■"/>
              <a:defRPr sz="1300"/>
            </a:lvl3pPr>
            <a:lvl4pPr marL="1828800" lvl="3" indent="-311150" rtl="0">
              <a:spcBef>
                <a:spcPts val="0"/>
              </a:spcBef>
              <a:spcAft>
                <a:spcPts val="0"/>
              </a:spcAft>
              <a:buSzPts val="1300"/>
              <a:buChar char="●"/>
              <a:defRPr sz="1300"/>
            </a:lvl4pPr>
            <a:lvl5pPr marL="2286000" lvl="4" indent="-311150" rtl="0">
              <a:spcBef>
                <a:spcPts val="0"/>
              </a:spcBef>
              <a:spcAft>
                <a:spcPts val="0"/>
              </a:spcAft>
              <a:buSzPts val="1300"/>
              <a:buChar char="○"/>
              <a:defRPr sz="1300"/>
            </a:lvl5pPr>
            <a:lvl6pPr marL="2743200" lvl="5" indent="-311150" rtl="0">
              <a:spcBef>
                <a:spcPts val="0"/>
              </a:spcBef>
              <a:spcAft>
                <a:spcPts val="0"/>
              </a:spcAft>
              <a:buSzPts val="1300"/>
              <a:buChar char="■"/>
              <a:defRPr sz="1300"/>
            </a:lvl6pPr>
            <a:lvl7pPr marL="3200400" lvl="6" indent="-311150" rtl="0">
              <a:spcBef>
                <a:spcPts val="0"/>
              </a:spcBef>
              <a:spcAft>
                <a:spcPts val="0"/>
              </a:spcAft>
              <a:buSzPts val="1300"/>
              <a:buChar char="●"/>
              <a:defRPr sz="1300"/>
            </a:lvl7pPr>
            <a:lvl8pPr marL="3657600" lvl="7" indent="-311150" rtl="0">
              <a:spcBef>
                <a:spcPts val="0"/>
              </a:spcBef>
              <a:spcAft>
                <a:spcPts val="0"/>
              </a:spcAft>
              <a:buSzPts val="1300"/>
              <a:buChar char="○"/>
              <a:defRPr sz="1300"/>
            </a:lvl8pPr>
            <a:lvl9pPr marL="4114800" lvl="8" indent="-311150" rtl="0">
              <a:spcBef>
                <a:spcPts val="0"/>
              </a:spcBef>
              <a:spcAft>
                <a:spcPts val="0"/>
              </a:spcAft>
              <a:buSzPts val="1300"/>
              <a:buChar char="■"/>
              <a:defRPr sz="1300"/>
            </a:lvl9pPr>
          </a:lstStyle>
          <a:p>
            <a:endParaRPr/>
          </a:p>
        </p:txBody>
      </p:sp>
      <p:sp>
        <p:nvSpPr>
          <p:cNvPr id="519" name="Google Shape;519;p7"/>
          <p:cNvSpPr/>
          <p:nvPr/>
        </p:nvSpPr>
        <p:spPr>
          <a:xfrm rot="4063359" flipH="1">
            <a:off x="5772910" y="-39163"/>
            <a:ext cx="6289879" cy="5552452"/>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0" name="Google Shape;520;p7"/>
          <p:cNvGrpSpPr/>
          <p:nvPr/>
        </p:nvGrpSpPr>
        <p:grpSpPr>
          <a:xfrm rot="-8696288" flipH="1">
            <a:off x="8262358" y="-693915"/>
            <a:ext cx="1310990" cy="2858005"/>
            <a:chOff x="3345650" y="2840950"/>
            <a:chExt cx="370900" cy="808575"/>
          </a:xfrm>
        </p:grpSpPr>
        <p:sp>
          <p:nvSpPr>
            <p:cNvPr id="521" name="Google Shape;521;p7"/>
            <p:cNvSpPr/>
            <p:nvPr/>
          </p:nvSpPr>
          <p:spPr>
            <a:xfrm>
              <a:off x="3486400" y="2932175"/>
              <a:ext cx="95900" cy="717350"/>
            </a:xfrm>
            <a:custGeom>
              <a:avLst/>
              <a:gdLst/>
              <a:ahLst/>
              <a:cxnLst/>
              <a:rect l="l" t="t" r="r" b="b"/>
              <a:pathLst>
                <a:path w="3836" h="28694" extrusionOk="0">
                  <a:moveTo>
                    <a:pt x="3818" y="1"/>
                  </a:moveTo>
                  <a:cubicBezTo>
                    <a:pt x="3809" y="1"/>
                    <a:pt x="3800" y="7"/>
                    <a:pt x="3800" y="19"/>
                  </a:cubicBezTo>
                  <a:cubicBezTo>
                    <a:pt x="3467" y="3781"/>
                    <a:pt x="3086" y="7520"/>
                    <a:pt x="2574" y="11258"/>
                  </a:cubicBezTo>
                  <a:cubicBezTo>
                    <a:pt x="2074" y="14949"/>
                    <a:pt x="1502" y="18628"/>
                    <a:pt x="943" y="22307"/>
                  </a:cubicBezTo>
                  <a:cubicBezTo>
                    <a:pt x="776" y="23319"/>
                    <a:pt x="621" y="24331"/>
                    <a:pt x="466" y="25355"/>
                  </a:cubicBezTo>
                  <a:cubicBezTo>
                    <a:pt x="311" y="26403"/>
                    <a:pt x="50" y="27498"/>
                    <a:pt x="14" y="28558"/>
                  </a:cubicBezTo>
                  <a:cubicBezTo>
                    <a:pt x="1" y="28644"/>
                    <a:pt x="69" y="28694"/>
                    <a:pt x="136" y="28694"/>
                  </a:cubicBezTo>
                  <a:cubicBezTo>
                    <a:pt x="189" y="28694"/>
                    <a:pt x="241" y="28662"/>
                    <a:pt x="252" y="28594"/>
                  </a:cubicBezTo>
                  <a:cubicBezTo>
                    <a:pt x="478" y="27713"/>
                    <a:pt x="550" y="26772"/>
                    <a:pt x="692" y="25867"/>
                  </a:cubicBezTo>
                  <a:cubicBezTo>
                    <a:pt x="835" y="24939"/>
                    <a:pt x="966" y="23998"/>
                    <a:pt x="1109" y="23069"/>
                  </a:cubicBezTo>
                  <a:cubicBezTo>
                    <a:pt x="1383" y="21200"/>
                    <a:pt x="1657" y="19331"/>
                    <a:pt x="1919" y="17473"/>
                  </a:cubicBezTo>
                  <a:cubicBezTo>
                    <a:pt x="2455" y="13782"/>
                    <a:pt x="2931" y="10091"/>
                    <a:pt x="3300" y="6389"/>
                  </a:cubicBezTo>
                  <a:cubicBezTo>
                    <a:pt x="3514" y="4269"/>
                    <a:pt x="3729" y="2150"/>
                    <a:pt x="3836" y="19"/>
                  </a:cubicBezTo>
                  <a:cubicBezTo>
                    <a:pt x="3836" y="7"/>
                    <a:pt x="3827" y="1"/>
                    <a:pt x="381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7"/>
            <p:cNvSpPr/>
            <p:nvPr/>
          </p:nvSpPr>
          <p:spPr>
            <a:xfrm>
              <a:off x="3537325" y="2851675"/>
              <a:ext cx="44075" cy="80975"/>
            </a:xfrm>
            <a:custGeom>
              <a:avLst/>
              <a:gdLst/>
              <a:ahLst/>
              <a:cxnLst/>
              <a:rect l="l" t="t" r="r" b="b"/>
              <a:pathLst>
                <a:path w="1763" h="3239" extrusionOk="0">
                  <a:moveTo>
                    <a:pt x="84" y="0"/>
                  </a:moveTo>
                  <a:lnTo>
                    <a:pt x="84" y="0"/>
                  </a:lnTo>
                  <a:cubicBezTo>
                    <a:pt x="1" y="2548"/>
                    <a:pt x="1763" y="3239"/>
                    <a:pt x="1763" y="3239"/>
                  </a:cubicBezTo>
                  <a:cubicBezTo>
                    <a:pt x="1406" y="2167"/>
                    <a:pt x="1168" y="2060"/>
                    <a:pt x="727" y="1298"/>
                  </a:cubicBezTo>
                  <a:cubicBezTo>
                    <a:pt x="477" y="881"/>
                    <a:pt x="263" y="441"/>
                    <a:pt x="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7"/>
            <p:cNvSpPr/>
            <p:nvPr/>
          </p:nvSpPr>
          <p:spPr>
            <a:xfrm>
              <a:off x="3581400" y="2840950"/>
              <a:ext cx="34850" cy="91400"/>
            </a:xfrm>
            <a:custGeom>
              <a:avLst/>
              <a:gdLst/>
              <a:ahLst/>
              <a:cxnLst/>
              <a:rect l="l" t="t" r="r" b="b"/>
              <a:pathLst>
                <a:path w="1394" h="3656" extrusionOk="0">
                  <a:moveTo>
                    <a:pt x="1274" y="1"/>
                  </a:moveTo>
                  <a:lnTo>
                    <a:pt x="1274" y="1"/>
                  </a:lnTo>
                  <a:cubicBezTo>
                    <a:pt x="869" y="584"/>
                    <a:pt x="619" y="1251"/>
                    <a:pt x="536" y="1953"/>
                  </a:cubicBezTo>
                  <a:cubicBezTo>
                    <a:pt x="369" y="3156"/>
                    <a:pt x="0" y="3656"/>
                    <a:pt x="0" y="3656"/>
                  </a:cubicBezTo>
                  <a:cubicBezTo>
                    <a:pt x="536" y="3334"/>
                    <a:pt x="917" y="2811"/>
                    <a:pt x="1083" y="2203"/>
                  </a:cubicBezTo>
                  <a:cubicBezTo>
                    <a:pt x="1393" y="1168"/>
                    <a:pt x="1060" y="429"/>
                    <a:pt x="127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7"/>
            <p:cNvSpPr/>
            <p:nvPr/>
          </p:nvSpPr>
          <p:spPr>
            <a:xfrm>
              <a:off x="3587050" y="2889475"/>
              <a:ext cx="62225" cy="56575"/>
            </a:xfrm>
            <a:custGeom>
              <a:avLst/>
              <a:gdLst/>
              <a:ahLst/>
              <a:cxnLst/>
              <a:rect l="l" t="t" r="r" b="b"/>
              <a:pathLst>
                <a:path w="2489" h="2263" extrusionOk="0">
                  <a:moveTo>
                    <a:pt x="2489" y="0"/>
                  </a:moveTo>
                  <a:lnTo>
                    <a:pt x="2489" y="0"/>
                  </a:lnTo>
                  <a:cubicBezTo>
                    <a:pt x="2131" y="393"/>
                    <a:pt x="1727" y="751"/>
                    <a:pt x="1286" y="1036"/>
                  </a:cubicBezTo>
                  <a:cubicBezTo>
                    <a:pt x="798" y="1370"/>
                    <a:pt x="357" y="1786"/>
                    <a:pt x="0" y="2263"/>
                  </a:cubicBezTo>
                  <a:cubicBezTo>
                    <a:pt x="250" y="2048"/>
                    <a:pt x="941" y="2120"/>
                    <a:pt x="1572" y="1584"/>
                  </a:cubicBezTo>
                  <a:cubicBezTo>
                    <a:pt x="2191" y="1036"/>
                    <a:pt x="2489" y="1"/>
                    <a:pt x="2489"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7"/>
            <p:cNvSpPr/>
            <p:nvPr/>
          </p:nvSpPr>
          <p:spPr>
            <a:xfrm>
              <a:off x="3581975" y="2931750"/>
              <a:ext cx="76825" cy="52700"/>
            </a:xfrm>
            <a:custGeom>
              <a:avLst/>
              <a:gdLst/>
              <a:ahLst/>
              <a:cxnLst/>
              <a:rect l="l" t="t" r="r" b="b"/>
              <a:pathLst>
                <a:path w="3073" h="2108" extrusionOk="0">
                  <a:moveTo>
                    <a:pt x="3073" y="0"/>
                  </a:moveTo>
                  <a:cubicBezTo>
                    <a:pt x="2620" y="393"/>
                    <a:pt x="2120" y="714"/>
                    <a:pt x="1584" y="965"/>
                  </a:cubicBezTo>
                  <a:cubicBezTo>
                    <a:pt x="1001" y="1250"/>
                    <a:pt x="465" y="1643"/>
                    <a:pt x="1" y="2108"/>
                  </a:cubicBezTo>
                  <a:cubicBezTo>
                    <a:pt x="310" y="1917"/>
                    <a:pt x="1060" y="2096"/>
                    <a:pt x="1822" y="1596"/>
                  </a:cubicBezTo>
                  <a:cubicBezTo>
                    <a:pt x="2573" y="1096"/>
                    <a:pt x="3073" y="0"/>
                    <a:pt x="307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7"/>
            <p:cNvSpPr/>
            <p:nvPr/>
          </p:nvSpPr>
          <p:spPr>
            <a:xfrm>
              <a:off x="3582275" y="2973700"/>
              <a:ext cx="90525" cy="43200"/>
            </a:xfrm>
            <a:custGeom>
              <a:avLst/>
              <a:gdLst/>
              <a:ahLst/>
              <a:cxnLst/>
              <a:rect l="l" t="t" r="r" b="b"/>
              <a:pathLst>
                <a:path w="3621" h="1728" extrusionOk="0">
                  <a:moveTo>
                    <a:pt x="3620" y="1"/>
                  </a:moveTo>
                  <a:cubicBezTo>
                    <a:pt x="3084" y="334"/>
                    <a:pt x="2501" y="596"/>
                    <a:pt x="1882" y="775"/>
                  </a:cubicBezTo>
                  <a:cubicBezTo>
                    <a:pt x="1203" y="977"/>
                    <a:pt x="572" y="1311"/>
                    <a:pt x="1" y="1727"/>
                  </a:cubicBezTo>
                  <a:cubicBezTo>
                    <a:pt x="85" y="1688"/>
                    <a:pt x="192" y="1677"/>
                    <a:pt x="318" y="1677"/>
                  </a:cubicBezTo>
                  <a:cubicBezTo>
                    <a:pt x="499" y="1677"/>
                    <a:pt x="719" y="1700"/>
                    <a:pt x="966" y="1700"/>
                  </a:cubicBezTo>
                  <a:cubicBezTo>
                    <a:pt x="1279" y="1700"/>
                    <a:pt x="1636" y="1662"/>
                    <a:pt x="2013" y="1489"/>
                  </a:cubicBezTo>
                  <a:cubicBezTo>
                    <a:pt x="2906" y="1072"/>
                    <a:pt x="3620" y="1"/>
                    <a:pt x="36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7"/>
            <p:cNvSpPr/>
            <p:nvPr/>
          </p:nvSpPr>
          <p:spPr>
            <a:xfrm>
              <a:off x="3581975" y="3015075"/>
              <a:ext cx="104800" cy="36800"/>
            </a:xfrm>
            <a:custGeom>
              <a:avLst/>
              <a:gdLst/>
              <a:ahLst/>
              <a:cxnLst/>
              <a:rect l="l" t="t" r="r" b="b"/>
              <a:pathLst>
                <a:path w="4192" h="1472" extrusionOk="0">
                  <a:moveTo>
                    <a:pt x="4192" y="1"/>
                  </a:moveTo>
                  <a:lnTo>
                    <a:pt x="4192" y="1"/>
                  </a:lnTo>
                  <a:cubicBezTo>
                    <a:pt x="3549" y="287"/>
                    <a:pt x="2882" y="477"/>
                    <a:pt x="2192" y="572"/>
                  </a:cubicBezTo>
                  <a:cubicBezTo>
                    <a:pt x="1418" y="703"/>
                    <a:pt x="679" y="953"/>
                    <a:pt x="1" y="1322"/>
                  </a:cubicBezTo>
                  <a:cubicBezTo>
                    <a:pt x="49" y="1308"/>
                    <a:pt x="102" y="1302"/>
                    <a:pt x="160" y="1302"/>
                  </a:cubicBezTo>
                  <a:cubicBezTo>
                    <a:pt x="473" y="1302"/>
                    <a:pt x="934" y="1471"/>
                    <a:pt x="1502" y="1471"/>
                  </a:cubicBezTo>
                  <a:cubicBezTo>
                    <a:pt x="1728" y="1471"/>
                    <a:pt x="1970" y="1445"/>
                    <a:pt x="2227" y="1370"/>
                  </a:cubicBezTo>
                  <a:cubicBezTo>
                    <a:pt x="3251" y="1061"/>
                    <a:pt x="4192" y="1"/>
                    <a:pt x="419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7"/>
            <p:cNvSpPr/>
            <p:nvPr/>
          </p:nvSpPr>
          <p:spPr>
            <a:xfrm>
              <a:off x="3583175" y="3056450"/>
              <a:ext cx="113725" cy="34125"/>
            </a:xfrm>
            <a:custGeom>
              <a:avLst/>
              <a:gdLst/>
              <a:ahLst/>
              <a:cxnLst/>
              <a:rect l="l" t="t" r="r" b="b"/>
              <a:pathLst>
                <a:path w="4549" h="1365" extrusionOk="0">
                  <a:moveTo>
                    <a:pt x="4549" y="1"/>
                  </a:moveTo>
                  <a:cubicBezTo>
                    <a:pt x="3846" y="251"/>
                    <a:pt x="3120" y="406"/>
                    <a:pt x="2382" y="465"/>
                  </a:cubicBezTo>
                  <a:cubicBezTo>
                    <a:pt x="1548" y="537"/>
                    <a:pt x="751" y="751"/>
                    <a:pt x="0" y="1096"/>
                  </a:cubicBezTo>
                  <a:cubicBezTo>
                    <a:pt x="37" y="1088"/>
                    <a:pt x="76" y="1085"/>
                    <a:pt x="118" y="1085"/>
                  </a:cubicBezTo>
                  <a:cubicBezTo>
                    <a:pt x="487" y="1085"/>
                    <a:pt x="1035" y="1365"/>
                    <a:pt x="1759" y="1365"/>
                  </a:cubicBezTo>
                  <a:cubicBezTo>
                    <a:pt x="1947" y="1365"/>
                    <a:pt x="2146" y="1346"/>
                    <a:pt x="2358" y="1299"/>
                  </a:cubicBezTo>
                  <a:cubicBezTo>
                    <a:pt x="3477" y="1060"/>
                    <a:pt x="4549" y="1"/>
                    <a:pt x="4549"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7"/>
            <p:cNvSpPr/>
            <p:nvPr/>
          </p:nvSpPr>
          <p:spPr>
            <a:xfrm>
              <a:off x="3573650" y="3110475"/>
              <a:ext cx="122950" cy="23100"/>
            </a:xfrm>
            <a:custGeom>
              <a:avLst/>
              <a:gdLst/>
              <a:ahLst/>
              <a:cxnLst/>
              <a:rect l="l" t="t" r="r" b="b"/>
              <a:pathLst>
                <a:path w="4918" h="924" extrusionOk="0">
                  <a:moveTo>
                    <a:pt x="1772" y="0"/>
                  </a:moveTo>
                  <a:cubicBezTo>
                    <a:pt x="817" y="0"/>
                    <a:pt x="0" y="197"/>
                    <a:pt x="0" y="197"/>
                  </a:cubicBezTo>
                  <a:cubicBezTo>
                    <a:pt x="473" y="197"/>
                    <a:pt x="1180" y="924"/>
                    <a:pt x="2365" y="924"/>
                  </a:cubicBezTo>
                  <a:cubicBezTo>
                    <a:pt x="2374" y="924"/>
                    <a:pt x="2384" y="924"/>
                    <a:pt x="2394" y="924"/>
                  </a:cubicBezTo>
                  <a:cubicBezTo>
                    <a:pt x="3584" y="912"/>
                    <a:pt x="4918" y="43"/>
                    <a:pt x="4918" y="42"/>
                  </a:cubicBezTo>
                  <a:lnTo>
                    <a:pt x="4918" y="42"/>
                  </a:lnTo>
                  <a:cubicBezTo>
                    <a:pt x="4521" y="104"/>
                    <a:pt x="4120" y="133"/>
                    <a:pt x="3720" y="133"/>
                  </a:cubicBezTo>
                  <a:cubicBezTo>
                    <a:pt x="3340" y="133"/>
                    <a:pt x="2961" y="107"/>
                    <a:pt x="2584" y="54"/>
                  </a:cubicBezTo>
                  <a:cubicBezTo>
                    <a:pt x="2312" y="16"/>
                    <a:pt x="2037" y="0"/>
                    <a:pt x="1772"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7"/>
            <p:cNvSpPr/>
            <p:nvPr/>
          </p:nvSpPr>
          <p:spPr>
            <a:xfrm>
              <a:off x="3572450" y="3161925"/>
              <a:ext cx="137250" cy="28750"/>
            </a:xfrm>
            <a:custGeom>
              <a:avLst/>
              <a:gdLst/>
              <a:ahLst/>
              <a:cxnLst/>
              <a:rect l="l" t="t" r="r" b="b"/>
              <a:pathLst>
                <a:path w="5490" h="1150" extrusionOk="0">
                  <a:moveTo>
                    <a:pt x="1151" y="0"/>
                  </a:moveTo>
                  <a:cubicBezTo>
                    <a:pt x="483" y="0"/>
                    <a:pt x="1" y="68"/>
                    <a:pt x="1" y="68"/>
                  </a:cubicBezTo>
                  <a:cubicBezTo>
                    <a:pt x="549" y="116"/>
                    <a:pt x="1251" y="1021"/>
                    <a:pt x="2584" y="1140"/>
                  </a:cubicBezTo>
                  <a:cubicBezTo>
                    <a:pt x="2667" y="1146"/>
                    <a:pt x="2751" y="1149"/>
                    <a:pt x="2835" y="1149"/>
                  </a:cubicBezTo>
                  <a:cubicBezTo>
                    <a:pt x="4107" y="1149"/>
                    <a:pt x="5490" y="437"/>
                    <a:pt x="5490" y="437"/>
                  </a:cubicBezTo>
                  <a:lnTo>
                    <a:pt x="5490" y="437"/>
                  </a:lnTo>
                  <a:cubicBezTo>
                    <a:pt x="5359" y="443"/>
                    <a:pt x="5229" y="445"/>
                    <a:pt x="5099" y="445"/>
                  </a:cubicBezTo>
                  <a:cubicBezTo>
                    <a:pt x="4360" y="445"/>
                    <a:pt x="3624" y="359"/>
                    <a:pt x="2906" y="187"/>
                  </a:cubicBezTo>
                  <a:cubicBezTo>
                    <a:pt x="2302" y="41"/>
                    <a:pt x="1670" y="0"/>
                    <a:pt x="115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7"/>
            <p:cNvSpPr/>
            <p:nvPr/>
          </p:nvSpPr>
          <p:spPr>
            <a:xfrm>
              <a:off x="3567400" y="3207950"/>
              <a:ext cx="144675" cy="39025"/>
            </a:xfrm>
            <a:custGeom>
              <a:avLst/>
              <a:gdLst/>
              <a:ahLst/>
              <a:cxnLst/>
              <a:rect l="l" t="t" r="r" b="b"/>
              <a:pathLst>
                <a:path w="5787" h="1561" extrusionOk="0">
                  <a:moveTo>
                    <a:pt x="31" y="1"/>
                  </a:moveTo>
                  <a:cubicBezTo>
                    <a:pt x="11" y="1"/>
                    <a:pt x="0" y="1"/>
                    <a:pt x="0" y="1"/>
                  </a:cubicBezTo>
                  <a:cubicBezTo>
                    <a:pt x="560" y="120"/>
                    <a:pt x="1191" y="1180"/>
                    <a:pt x="2596" y="1477"/>
                  </a:cubicBezTo>
                  <a:cubicBezTo>
                    <a:pt x="2865" y="1537"/>
                    <a:pt x="3147" y="1561"/>
                    <a:pt x="3428" y="1561"/>
                  </a:cubicBezTo>
                  <a:cubicBezTo>
                    <a:pt x="4618" y="1561"/>
                    <a:pt x="5787" y="1132"/>
                    <a:pt x="5787" y="1132"/>
                  </a:cubicBezTo>
                  <a:cubicBezTo>
                    <a:pt x="4858" y="1061"/>
                    <a:pt x="3941" y="858"/>
                    <a:pt x="3060" y="525"/>
                  </a:cubicBezTo>
                  <a:cubicBezTo>
                    <a:pt x="1757" y="21"/>
                    <a:pt x="262" y="1"/>
                    <a:pt x="3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7"/>
            <p:cNvSpPr/>
            <p:nvPr/>
          </p:nvSpPr>
          <p:spPr>
            <a:xfrm>
              <a:off x="3560250" y="3266600"/>
              <a:ext cx="149750" cy="58450"/>
            </a:xfrm>
            <a:custGeom>
              <a:avLst/>
              <a:gdLst/>
              <a:ahLst/>
              <a:cxnLst/>
              <a:rect l="l" t="t" r="r" b="b"/>
              <a:pathLst>
                <a:path w="5990" h="2338" extrusionOk="0">
                  <a:moveTo>
                    <a:pt x="1" y="1"/>
                  </a:moveTo>
                  <a:lnTo>
                    <a:pt x="1" y="1"/>
                  </a:lnTo>
                  <a:cubicBezTo>
                    <a:pt x="572" y="239"/>
                    <a:pt x="1072" y="1465"/>
                    <a:pt x="2525" y="2037"/>
                  </a:cubicBezTo>
                  <a:cubicBezTo>
                    <a:pt x="3129" y="2269"/>
                    <a:pt x="3830" y="2337"/>
                    <a:pt x="4443" y="2337"/>
                  </a:cubicBezTo>
                  <a:cubicBezTo>
                    <a:pt x="5303" y="2337"/>
                    <a:pt x="5990" y="2203"/>
                    <a:pt x="5990" y="2203"/>
                  </a:cubicBezTo>
                  <a:cubicBezTo>
                    <a:pt x="5001" y="1965"/>
                    <a:pt x="4061" y="1584"/>
                    <a:pt x="3180" y="1084"/>
                  </a:cubicBezTo>
                  <a:cubicBezTo>
                    <a:pt x="1763" y="263"/>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7"/>
            <p:cNvSpPr/>
            <p:nvPr/>
          </p:nvSpPr>
          <p:spPr>
            <a:xfrm>
              <a:off x="3550425" y="3329700"/>
              <a:ext cx="166125" cy="64500"/>
            </a:xfrm>
            <a:custGeom>
              <a:avLst/>
              <a:gdLst/>
              <a:ahLst/>
              <a:cxnLst/>
              <a:rect l="l" t="t" r="r" b="b"/>
              <a:pathLst>
                <a:path w="6645" h="2580" extrusionOk="0">
                  <a:moveTo>
                    <a:pt x="1" y="1"/>
                  </a:moveTo>
                  <a:lnTo>
                    <a:pt x="1" y="1"/>
                  </a:lnTo>
                  <a:cubicBezTo>
                    <a:pt x="656" y="251"/>
                    <a:pt x="1191" y="1620"/>
                    <a:pt x="2799" y="2239"/>
                  </a:cubicBezTo>
                  <a:cubicBezTo>
                    <a:pt x="3474" y="2502"/>
                    <a:pt x="4256" y="2579"/>
                    <a:pt x="4937" y="2579"/>
                  </a:cubicBezTo>
                  <a:cubicBezTo>
                    <a:pt x="5889" y="2579"/>
                    <a:pt x="6644" y="2430"/>
                    <a:pt x="6644" y="2430"/>
                  </a:cubicBezTo>
                  <a:cubicBezTo>
                    <a:pt x="5549" y="2168"/>
                    <a:pt x="4501" y="1751"/>
                    <a:pt x="3537" y="1191"/>
                  </a:cubicBezTo>
                  <a:cubicBezTo>
                    <a:pt x="1953" y="287"/>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7"/>
            <p:cNvSpPr/>
            <p:nvPr/>
          </p:nvSpPr>
          <p:spPr>
            <a:xfrm>
              <a:off x="3548050" y="3391325"/>
              <a:ext cx="152725" cy="76375"/>
            </a:xfrm>
            <a:custGeom>
              <a:avLst/>
              <a:gdLst/>
              <a:ahLst/>
              <a:cxnLst/>
              <a:rect l="l" t="t" r="r" b="b"/>
              <a:pathLst>
                <a:path w="6109" h="3055" extrusionOk="0">
                  <a:moveTo>
                    <a:pt x="1" y="0"/>
                  </a:moveTo>
                  <a:lnTo>
                    <a:pt x="1" y="0"/>
                  </a:lnTo>
                  <a:cubicBezTo>
                    <a:pt x="596" y="310"/>
                    <a:pt x="965" y="1679"/>
                    <a:pt x="2441" y="2453"/>
                  </a:cubicBezTo>
                  <a:cubicBezTo>
                    <a:pt x="3446" y="2972"/>
                    <a:pt x="4783" y="3055"/>
                    <a:pt x="5533" y="3055"/>
                  </a:cubicBezTo>
                  <a:cubicBezTo>
                    <a:pt x="5885" y="3055"/>
                    <a:pt x="6108" y="3036"/>
                    <a:pt x="6108" y="3036"/>
                  </a:cubicBezTo>
                  <a:cubicBezTo>
                    <a:pt x="5084" y="2667"/>
                    <a:pt x="4132" y="2155"/>
                    <a:pt x="3251" y="1524"/>
                  </a:cubicBezTo>
                  <a:cubicBezTo>
                    <a:pt x="1846" y="489"/>
                    <a:pt x="1" y="0"/>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7"/>
            <p:cNvSpPr/>
            <p:nvPr/>
          </p:nvSpPr>
          <p:spPr>
            <a:xfrm>
              <a:off x="3537325" y="3449950"/>
              <a:ext cx="121475" cy="84875"/>
            </a:xfrm>
            <a:custGeom>
              <a:avLst/>
              <a:gdLst/>
              <a:ahLst/>
              <a:cxnLst/>
              <a:rect l="l" t="t" r="r" b="b"/>
              <a:pathLst>
                <a:path w="4859" h="3395" extrusionOk="0">
                  <a:moveTo>
                    <a:pt x="1" y="1"/>
                  </a:moveTo>
                  <a:cubicBezTo>
                    <a:pt x="477" y="346"/>
                    <a:pt x="620" y="1572"/>
                    <a:pt x="1787" y="2418"/>
                  </a:cubicBezTo>
                  <a:cubicBezTo>
                    <a:pt x="2954" y="3275"/>
                    <a:pt x="4859" y="3394"/>
                    <a:pt x="4859" y="3394"/>
                  </a:cubicBezTo>
                  <a:cubicBezTo>
                    <a:pt x="4025" y="2954"/>
                    <a:pt x="3275" y="2394"/>
                    <a:pt x="2608" y="1727"/>
                  </a:cubicBezTo>
                  <a:cubicBezTo>
                    <a:pt x="1525" y="656"/>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7"/>
            <p:cNvSpPr/>
            <p:nvPr/>
          </p:nvSpPr>
          <p:spPr>
            <a:xfrm>
              <a:off x="3524525" y="3525850"/>
              <a:ext cx="83375" cy="78925"/>
            </a:xfrm>
            <a:custGeom>
              <a:avLst/>
              <a:gdLst/>
              <a:ahLst/>
              <a:cxnLst/>
              <a:rect l="l" t="t" r="r" b="b"/>
              <a:pathLst>
                <a:path w="3335" h="3157" extrusionOk="0">
                  <a:moveTo>
                    <a:pt x="1" y="1"/>
                  </a:moveTo>
                  <a:cubicBezTo>
                    <a:pt x="322" y="322"/>
                    <a:pt x="310" y="1287"/>
                    <a:pt x="1096" y="2061"/>
                  </a:cubicBezTo>
                  <a:cubicBezTo>
                    <a:pt x="1894" y="2847"/>
                    <a:pt x="3335" y="3156"/>
                    <a:pt x="3335" y="3156"/>
                  </a:cubicBezTo>
                  <a:cubicBezTo>
                    <a:pt x="2751" y="2716"/>
                    <a:pt x="2227" y="2204"/>
                    <a:pt x="1787" y="1632"/>
                  </a:cubicBezTo>
                  <a:cubicBezTo>
                    <a:pt x="1287" y="989"/>
                    <a:pt x="680" y="44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7"/>
            <p:cNvSpPr/>
            <p:nvPr/>
          </p:nvSpPr>
          <p:spPr>
            <a:xfrm>
              <a:off x="3515900" y="2901975"/>
              <a:ext cx="60150" cy="71175"/>
            </a:xfrm>
            <a:custGeom>
              <a:avLst/>
              <a:gdLst/>
              <a:ahLst/>
              <a:cxnLst/>
              <a:rect l="l" t="t" r="r" b="b"/>
              <a:pathLst>
                <a:path w="2406" h="2847" extrusionOk="0">
                  <a:moveTo>
                    <a:pt x="1" y="0"/>
                  </a:moveTo>
                  <a:lnTo>
                    <a:pt x="1" y="0"/>
                  </a:lnTo>
                  <a:cubicBezTo>
                    <a:pt x="1" y="1"/>
                    <a:pt x="191" y="1191"/>
                    <a:pt x="786" y="1870"/>
                  </a:cubicBezTo>
                  <a:cubicBezTo>
                    <a:pt x="1394" y="2548"/>
                    <a:pt x="2168" y="2572"/>
                    <a:pt x="2406" y="2846"/>
                  </a:cubicBezTo>
                  <a:cubicBezTo>
                    <a:pt x="2084" y="2275"/>
                    <a:pt x="1668" y="1751"/>
                    <a:pt x="1167" y="1322"/>
                  </a:cubicBezTo>
                  <a:cubicBezTo>
                    <a:pt x="715" y="941"/>
                    <a:pt x="322" y="501"/>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7"/>
            <p:cNvSpPr/>
            <p:nvPr/>
          </p:nvSpPr>
          <p:spPr>
            <a:xfrm>
              <a:off x="3494475" y="2941275"/>
              <a:ext cx="76225" cy="65500"/>
            </a:xfrm>
            <a:custGeom>
              <a:avLst/>
              <a:gdLst/>
              <a:ahLst/>
              <a:cxnLst/>
              <a:rect l="l" t="t" r="r" b="b"/>
              <a:pathLst>
                <a:path w="3049" h="2620" extrusionOk="0">
                  <a:moveTo>
                    <a:pt x="0" y="0"/>
                  </a:moveTo>
                  <a:cubicBezTo>
                    <a:pt x="0" y="0"/>
                    <a:pt x="405" y="1238"/>
                    <a:pt x="1155" y="1857"/>
                  </a:cubicBezTo>
                  <a:cubicBezTo>
                    <a:pt x="1917" y="2477"/>
                    <a:pt x="2739" y="2369"/>
                    <a:pt x="3048" y="2619"/>
                  </a:cubicBezTo>
                  <a:cubicBezTo>
                    <a:pt x="2608" y="2072"/>
                    <a:pt x="2072" y="1584"/>
                    <a:pt x="1477" y="1203"/>
                  </a:cubicBezTo>
                  <a:cubicBezTo>
                    <a:pt x="929" y="881"/>
                    <a:pt x="429" y="476"/>
                    <a:pt x="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7"/>
            <p:cNvSpPr/>
            <p:nvPr/>
          </p:nvSpPr>
          <p:spPr>
            <a:xfrm>
              <a:off x="3472150" y="2979675"/>
              <a:ext cx="92600" cy="59850"/>
            </a:xfrm>
            <a:custGeom>
              <a:avLst/>
              <a:gdLst/>
              <a:ahLst/>
              <a:cxnLst/>
              <a:rect l="l" t="t" r="r" b="b"/>
              <a:pathLst>
                <a:path w="3704" h="2394" extrusionOk="0">
                  <a:moveTo>
                    <a:pt x="0" y="0"/>
                  </a:moveTo>
                  <a:cubicBezTo>
                    <a:pt x="1" y="0"/>
                    <a:pt x="620" y="1274"/>
                    <a:pt x="1536" y="1834"/>
                  </a:cubicBezTo>
                  <a:cubicBezTo>
                    <a:pt x="2453" y="2393"/>
                    <a:pt x="3334" y="2143"/>
                    <a:pt x="3703" y="2369"/>
                  </a:cubicBezTo>
                  <a:cubicBezTo>
                    <a:pt x="3144" y="1834"/>
                    <a:pt x="2489" y="1405"/>
                    <a:pt x="1786" y="1083"/>
                  </a:cubicBezTo>
                  <a:cubicBezTo>
                    <a:pt x="1143" y="810"/>
                    <a:pt x="536" y="441"/>
                    <a:pt x="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7"/>
            <p:cNvSpPr/>
            <p:nvPr/>
          </p:nvSpPr>
          <p:spPr>
            <a:xfrm>
              <a:off x="3456675" y="3024600"/>
              <a:ext cx="102700" cy="58975"/>
            </a:xfrm>
            <a:custGeom>
              <a:avLst/>
              <a:gdLst/>
              <a:ahLst/>
              <a:cxnLst/>
              <a:rect l="l" t="t" r="r" b="b"/>
              <a:pathLst>
                <a:path w="4108" h="2359" extrusionOk="0">
                  <a:moveTo>
                    <a:pt x="0" y="1"/>
                  </a:moveTo>
                  <a:cubicBezTo>
                    <a:pt x="0" y="1"/>
                    <a:pt x="750" y="1299"/>
                    <a:pt x="1762" y="1834"/>
                  </a:cubicBezTo>
                  <a:cubicBezTo>
                    <a:pt x="2774" y="2358"/>
                    <a:pt x="3691" y="2037"/>
                    <a:pt x="4108" y="2239"/>
                  </a:cubicBezTo>
                  <a:cubicBezTo>
                    <a:pt x="3465" y="1715"/>
                    <a:pt x="2739" y="1299"/>
                    <a:pt x="1965" y="1013"/>
                  </a:cubicBezTo>
                  <a:cubicBezTo>
                    <a:pt x="1262" y="763"/>
                    <a:pt x="608" y="429"/>
                    <a:pt x="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7"/>
            <p:cNvSpPr/>
            <p:nvPr/>
          </p:nvSpPr>
          <p:spPr>
            <a:xfrm>
              <a:off x="3443275" y="3077900"/>
              <a:ext cx="117900" cy="40600"/>
            </a:xfrm>
            <a:custGeom>
              <a:avLst/>
              <a:gdLst/>
              <a:ahLst/>
              <a:cxnLst/>
              <a:rect l="l" t="t" r="r" b="b"/>
              <a:pathLst>
                <a:path w="4716" h="1624" extrusionOk="0">
                  <a:moveTo>
                    <a:pt x="1" y="0"/>
                  </a:moveTo>
                  <a:cubicBezTo>
                    <a:pt x="1" y="0"/>
                    <a:pt x="1060" y="1179"/>
                    <a:pt x="2215" y="1512"/>
                  </a:cubicBezTo>
                  <a:cubicBezTo>
                    <a:pt x="2497" y="1593"/>
                    <a:pt x="2762" y="1623"/>
                    <a:pt x="3009" y="1623"/>
                  </a:cubicBezTo>
                  <a:cubicBezTo>
                    <a:pt x="3670" y="1623"/>
                    <a:pt x="4200" y="1411"/>
                    <a:pt x="4558" y="1411"/>
                  </a:cubicBezTo>
                  <a:cubicBezTo>
                    <a:pt x="4615" y="1411"/>
                    <a:pt x="4667" y="1417"/>
                    <a:pt x="4715" y="1429"/>
                  </a:cubicBezTo>
                  <a:cubicBezTo>
                    <a:pt x="4715" y="1429"/>
                    <a:pt x="3513" y="774"/>
                    <a:pt x="2251" y="619"/>
                  </a:cubicBezTo>
                  <a:cubicBezTo>
                    <a:pt x="1477" y="524"/>
                    <a:pt x="715" y="310"/>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7"/>
            <p:cNvSpPr/>
            <p:nvPr/>
          </p:nvSpPr>
          <p:spPr>
            <a:xfrm>
              <a:off x="3416200" y="3132050"/>
              <a:ext cx="134550" cy="37125"/>
            </a:xfrm>
            <a:custGeom>
              <a:avLst/>
              <a:gdLst/>
              <a:ahLst/>
              <a:cxnLst/>
              <a:rect l="l" t="t" r="r" b="b"/>
              <a:pathLst>
                <a:path w="5382" h="1485" extrusionOk="0">
                  <a:moveTo>
                    <a:pt x="0" y="1"/>
                  </a:moveTo>
                  <a:cubicBezTo>
                    <a:pt x="0" y="1"/>
                    <a:pt x="1298" y="1192"/>
                    <a:pt x="2619" y="1430"/>
                  </a:cubicBezTo>
                  <a:cubicBezTo>
                    <a:pt x="2824" y="1468"/>
                    <a:pt x="3019" y="1485"/>
                    <a:pt x="3205" y="1485"/>
                  </a:cubicBezTo>
                  <a:cubicBezTo>
                    <a:pt x="4138" y="1485"/>
                    <a:pt x="4825" y="1075"/>
                    <a:pt x="5274" y="1075"/>
                  </a:cubicBezTo>
                  <a:cubicBezTo>
                    <a:pt x="5312" y="1075"/>
                    <a:pt x="5347" y="1078"/>
                    <a:pt x="5382" y="1084"/>
                  </a:cubicBezTo>
                  <a:cubicBezTo>
                    <a:pt x="5382" y="1084"/>
                    <a:pt x="3977" y="489"/>
                    <a:pt x="2560" y="442"/>
                  </a:cubicBezTo>
                  <a:cubicBezTo>
                    <a:pt x="1691" y="418"/>
                    <a:pt x="822" y="263"/>
                    <a:pt x="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7"/>
            <p:cNvSpPr/>
            <p:nvPr/>
          </p:nvSpPr>
          <p:spPr>
            <a:xfrm>
              <a:off x="3395350" y="3195475"/>
              <a:ext cx="147375" cy="29600"/>
            </a:xfrm>
            <a:custGeom>
              <a:avLst/>
              <a:gdLst/>
              <a:ahLst/>
              <a:cxnLst/>
              <a:rect l="l" t="t" r="r" b="b"/>
              <a:pathLst>
                <a:path w="5895" h="1184" extrusionOk="0">
                  <a:moveTo>
                    <a:pt x="1" y="0"/>
                  </a:moveTo>
                  <a:lnTo>
                    <a:pt x="1" y="0"/>
                  </a:lnTo>
                  <a:cubicBezTo>
                    <a:pt x="1" y="0"/>
                    <a:pt x="1560" y="1095"/>
                    <a:pt x="2989" y="1179"/>
                  </a:cubicBezTo>
                  <a:cubicBezTo>
                    <a:pt x="3048" y="1182"/>
                    <a:pt x="3105" y="1183"/>
                    <a:pt x="3162" y="1183"/>
                  </a:cubicBezTo>
                  <a:cubicBezTo>
                    <a:pt x="4481" y="1183"/>
                    <a:pt x="5310" y="428"/>
                    <a:pt x="5870" y="428"/>
                  </a:cubicBezTo>
                  <a:cubicBezTo>
                    <a:pt x="5878" y="428"/>
                    <a:pt x="5886" y="428"/>
                    <a:pt x="5894" y="429"/>
                  </a:cubicBezTo>
                  <a:cubicBezTo>
                    <a:pt x="5894" y="429"/>
                    <a:pt x="4731" y="99"/>
                    <a:pt x="3457" y="99"/>
                  </a:cubicBezTo>
                  <a:cubicBezTo>
                    <a:pt x="3239" y="99"/>
                    <a:pt x="3018" y="108"/>
                    <a:pt x="2799" y="131"/>
                  </a:cubicBezTo>
                  <a:cubicBezTo>
                    <a:pt x="2480" y="159"/>
                    <a:pt x="2162" y="174"/>
                    <a:pt x="1844" y="174"/>
                  </a:cubicBezTo>
                  <a:cubicBezTo>
                    <a:pt x="1224" y="174"/>
                    <a:pt x="607" y="118"/>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7"/>
            <p:cNvSpPr/>
            <p:nvPr/>
          </p:nvSpPr>
          <p:spPr>
            <a:xfrm>
              <a:off x="3371550" y="3261400"/>
              <a:ext cx="158975" cy="34325"/>
            </a:xfrm>
            <a:custGeom>
              <a:avLst/>
              <a:gdLst/>
              <a:ahLst/>
              <a:cxnLst/>
              <a:rect l="l" t="t" r="r" b="b"/>
              <a:pathLst>
                <a:path w="6359" h="1373" extrusionOk="0">
                  <a:moveTo>
                    <a:pt x="5273" y="0"/>
                  </a:moveTo>
                  <a:cubicBezTo>
                    <a:pt x="4632" y="0"/>
                    <a:pt x="3792" y="54"/>
                    <a:pt x="3000" y="268"/>
                  </a:cubicBezTo>
                  <a:cubicBezTo>
                    <a:pt x="2106" y="497"/>
                    <a:pt x="1181" y="616"/>
                    <a:pt x="254" y="616"/>
                  </a:cubicBezTo>
                  <a:cubicBezTo>
                    <a:pt x="169" y="616"/>
                    <a:pt x="85" y="615"/>
                    <a:pt x="0" y="613"/>
                  </a:cubicBezTo>
                  <a:lnTo>
                    <a:pt x="0" y="613"/>
                  </a:lnTo>
                  <a:cubicBezTo>
                    <a:pt x="0" y="613"/>
                    <a:pt x="1547" y="1372"/>
                    <a:pt x="2997" y="1372"/>
                  </a:cubicBezTo>
                  <a:cubicBezTo>
                    <a:pt x="3130" y="1372"/>
                    <a:pt x="3263" y="1366"/>
                    <a:pt x="3393" y="1352"/>
                  </a:cubicBezTo>
                  <a:cubicBezTo>
                    <a:pt x="4941" y="1197"/>
                    <a:pt x="5739" y="125"/>
                    <a:pt x="6358" y="54"/>
                  </a:cubicBezTo>
                  <a:cubicBezTo>
                    <a:pt x="6358" y="54"/>
                    <a:pt x="5915" y="0"/>
                    <a:pt x="527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7"/>
            <p:cNvSpPr/>
            <p:nvPr/>
          </p:nvSpPr>
          <p:spPr>
            <a:xfrm>
              <a:off x="3345650" y="3324350"/>
              <a:ext cx="176525" cy="38050"/>
            </a:xfrm>
            <a:custGeom>
              <a:avLst/>
              <a:gdLst/>
              <a:ahLst/>
              <a:cxnLst/>
              <a:rect l="l" t="t" r="r" b="b"/>
              <a:pathLst>
                <a:path w="7061" h="1522" extrusionOk="0">
                  <a:moveTo>
                    <a:pt x="5858" y="0"/>
                  </a:moveTo>
                  <a:cubicBezTo>
                    <a:pt x="5147" y="0"/>
                    <a:pt x="4215" y="60"/>
                    <a:pt x="3334" y="298"/>
                  </a:cubicBezTo>
                  <a:cubicBezTo>
                    <a:pt x="2340" y="560"/>
                    <a:pt x="1316" y="682"/>
                    <a:pt x="281" y="682"/>
                  </a:cubicBezTo>
                  <a:cubicBezTo>
                    <a:pt x="187" y="682"/>
                    <a:pt x="94" y="681"/>
                    <a:pt x="0" y="679"/>
                  </a:cubicBezTo>
                  <a:lnTo>
                    <a:pt x="0" y="679"/>
                  </a:lnTo>
                  <a:cubicBezTo>
                    <a:pt x="0" y="679"/>
                    <a:pt x="1736" y="1522"/>
                    <a:pt x="3347" y="1522"/>
                  </a:cubicBezTo>
                  <a:cubicBezTo>
                    <a:pt x="3491" y="1522"/>
                    <a:pt x="3634" y="1515"/>
                    <a:pt x="3775" y="1501"/>
                  </a:cubicBezTo>
                  <a:cubicBezTo>
                    <a:pt x="5489" y="1322"/>
                    <a:pt x="6370" y="131"/>
                    <a:pt x="7061" y="60"/>
                  </a:cubicBezTo>
                  <a:cubicBezTo>
                    <a:pt x="7061" y="60"/>
                    <a:pt x="6570" y="0"/>
                    <a:pt x="5858"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7"/>
            <p:cNvSpPr/>
            <p:nvPr/>
          </p:nvSpPr>
          <p:spPr>
            <a:xfrm>
              <a:off x="3346250" y="3377325"/>
              <a:ext cx="167000" cy="45500"/>
            </a:xfrm>
            <a:custGeom>
              <a:avLst/>
              <a:gdLst/>
              <a:ahLst/>
              <a:cxnLst/>
              <a:rect l="l" t="t" r="r" b="b"/>
              <a:pathLst>
                <a:path w="6680" h="1820" extrusionOk="0">
                  <a:moveTo>
                    <a:pt x="6672" y="1"/>
                  </a:moveTo>
                  <a:cubicBezTo>
                    <a:pt x="6541" y="1"/>
                    <a:pt x="4715" y="12"/>
                    <a:pt x="3143" y="620"/>
                  </a:cubicBezTo>
                  <a:cubicBezTo>
                    <a:pt x="2131" y="1001"/>
                    <a:pt x="1072" y="1251"/>
                    <a:pt x="0" y="1334"/>
                  </a:cubicBezTo>
                  <a:cubicBezTo>
                    <a:pt x="0" y="1334"/>
                    <a:pt x="1353" y="1819"/>
                    <a:pt x="2728" y="1819"/>
                  </a:cubicBezTo>
                  <a:cubicBezTo>
                    <a:pt x="3049" y="1819"/>
                    <a:pt x="3372" y="1793"/>
                    <a:pt x="3679" y="1727"/>
                  </a:cubicBezTo>
                  <a:cubicBezTo>
                    <a:pt x="5310" y="1370"/>
                    <a:pt x="6025" y="144"/>
                    <a:pt x="6679" y="1"/>
                  </a:cubicBezTo>
                  <a:cubicBezTo>
                    <a:pt x="6679" y="1"/>
                    <a:pt x="6677" y="1"/>
                    <a:pt x="667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7"/>
            <p:cNvSpPr/>
            <p:nvPr/>
          </p:nvSpPr>
          <p:spPr>
            <a:xfrm>
              <a:off x="3364700" y="3436275"/>
              <a:ext cx="139325" cy="53525"/>
            </a:xfrm>
            <a:custGeom>
              <a:avLst/>
              <a:gdLst/>
              <a:ahLst/>
              <a:cxnLst/>
              <a:rect l="l" t="t" r="r" b="b"/>
              <a:pathLst>
                <a:path w="5573" h="2141" extrusionOk="0">
                  <a:moveTo>
                    <a:pt x="5572" y="0"/>
                  </a:moveTo>
                  <a:lnTo>
                    <a:pt x="5572" y="0"/>
                  </a:lnTo>
                  <a:cubicBezTo>
                    <a:pt x="5572" y="0"/>
                    <a:pt x="3929" y="238"/>
                    <a:pt x="2620" y="988"/>
                  </a:cubicBezTo>
                  <a:cubicBezTo>
                    <a:pt x="1798" y="1453"/>
                    <a:pt x="917" y="1798"/>
                    <a:pt x="0" y="2012"/>
                  </a:cubicBezTo>
                  <a:cubicBezTo>
                    <a:pt x="0" y="2012"/>
                    <a:pt x="652" y="2141"/>
                    <a:pt x="1465" y="2141"/>
                  </a:cubicBezTo>
                  <a:cubicBezTo>
                    <a:pt x="2029" y="2141"/>
                    <a:pt x="2671" y="2079"/>
                    <a:pt x="3227" y="1869"/>
                  </a:cubicBezTo>
                  <a:cubicBezTo>
                    <a:pt x="4584" y="1357"/>
                    <a:pt x="5037" y="203"/>
                    <a:pt x="5572"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7"/>
            <p:cNvSpPr/>
            <p:nvPr/>
          </p:nvSpPr>
          <p:spPr>
            <a:xfrm>
              <a:off x="3398025" y="3500550"/>
              <a:ext cx="100925" cy="54275"/>
            </a:xfrm>
            <a:custGeom>
              <a:avLst/>
              <a:gdLst/>
              <a:ahLst/>
              <a:cxnLst/>
              <a:rect l="l" t="t" r="r" b="b"/>
              <a:pathLst>
                <a:path w="4037" h="2171" extrusionOk="0">
                  <a:moveTo>
                    <a:pt x="4037" y="1"/>
                  </a:moveTo>
                  <a:lnTo>
                    <a:pt x="4037" y="1"/>
                  </a:lnTo>
                  <a:cubicBezTo>
                    <a:pt x="3263" y="239"/>
                    <a:pt x="2537" y="608"/>
                    <a:pt x="1882" y="1084"/>
                  </a:cubicBezTo>
                  <a:cubicBezTo>
                    <a:pt x="1310" y="1537"/>
                    <a:pt x="668" y="1894"/>
                    <a:pt x="1" y="2168"/>
                  </a:cubicBezTo>
                  <a:cubicBezTo>
                    <a:pt x="1" y="2168"/>
                    <a:pt x="63" y="2171"/>
                    <a:pt x="172" y="2171"/>
                  </a:cubicBezTo>
                  <a:cubicBezTo>
                    <a:pt x="586" y="2171"/>
                    <a:pt x="1667" y="2126"/>
                    <a:pt x="2442" y="1692"/>
                  </a:cubicBezTo>
                  <a:cubicBezTo>
                    <a:pt x="3418" y="1156"/>
                    <a:pt x="3644" y="227"/>
                    <a:pt x="4037"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7"/>
            <p:cNvSpPr/>
            <p:nvPr/>
          </p:nvSpPr>
          <p:spPr>
            <a:xfrm>
              <a:off x="3449300" y="3499025"/>
              <a:ext cx="66150" cy="36450"/>
            </a:xfrm>
            <a:custGeom>
              <a:avLst/>
              <a:gdLst/>
              <a:ahLst/>
              <a:cxnLst/>
              <a:rect l="l" t="t" r="r" b="b"/>
              <a:pathLst>
                <a:path w="2646" h="1458" extrusionOk="0">
                  <a:moveTo>
                    <a:pt x="2240" y="0"/>
                  </a:moveTo>
                  <a:cubicBezTo>
                    <a:pt x="1966" y="0"/>
                    <a:pt x="1710" y="134"/>
                    <a:pt x="1486" y="324"/>
                  </a:cubicBezTo>
                  <a:cubicBezTo>
                    <a:pt x="1010" y="729"/>
                    <a:pt x="617" y="1169"/>
                    <a:pt x="21" y="1419"/>
                  </a:cubicBezTo>
                  <a:cubicBezTo>
                    <a:pt x="1" y="1429"/>
                    <a:pt x="16" y="1457"/>
                    <a:pt x="35" y="1457"/>
                  </a:cubicBezTo>
                  <a:cubicBezTo>
                    <a:pt x="39" y="1457"/>
                    <a:pt x="42" y="1457"/>
                    <a:pt x="45" y="1455"/>
                  </a:cubicBezTo>
                  <a:cubicBezTo>
                    <a:pt x="414" y="1312"/>
                    <a:pt x="772" y="1098"/>
                    <a:pt x="1081" y="836"/>
                  </a:cubicBezTo>
                  <a:cubicBezTo>
                    <a:pt x="1400" y="566"/>
                    <a:pt x="1750" y="154"/>
                    <a:pt x="2175" y="154"/>
                  </a:cubicBezTo>
                  <a:cubicBezTo>
                    <a:pt x="2274" y="154"/>
                    <a:pt x="2378" y="177"/>
                    <a:pt x="2486" y="229"/>
                  </a:cubicBezTo>
                  <a:cubicBezTo>
                    <a:pt x="2494" y="230"/>
                    <a:pt x="2502" y="231"/>
                    <a:pt x="2510" y="231"/>
                  </a:cubicBezTo>
                  <a:cubicBezTo>
                    <a:pt x="2601" y="231"/>
                    <a:pt x="2645" y="106"/>
                    <a:pt x="2557" y="62"/>
                  </a:cubicBezTo>
                  <a:cubicBezTo>
                    <a:pt x="2450" y="19"/>
                    <a:pt x="2343" y="0"/>
                    <a:pt x="224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7"/>
            <p:cNvSpPr/>
            <p:nvPr/>
          </p:nvSpPr>
          <p:spPr>
            <a:xfrm>
              <a:off x="3505200" y="3517225"/>
              <a:ext cx="60675" cy="56950"/>
            </a:xfrm>
            <a:custGeom>
              <a:avLst/>
              <a:gdLst/>
              <a:ahLst/>
              <a:cxnLst/>
              <a:rect l="l" t="t" r="r" b="b"/>
              <a:pathLst>
                <a:path w="2427" h="2278" extrusionOk="0">
                  <a:moveTo>
                    <a:pt x="131" y="1"/>
                  </a:moveTo>
                  <a:cubicBezTo>
                    <a:pt x="0" y="1"/>
                    <a:pt x="36" y="203"/>
                    <a:pt x="167" y="203"/>
                  </a:cubicBezTo>
                  <a:cubicBezTo>
                    <a:pt x="762" y="203"/>
                    <a:pt x="1203" y="953"/>
                    <a:pt x="1524" y="1370"/>
                  </a:cubicBezTo>
                  <a:cubicBezTo>
                    <a:pt x="1786" y="1703"/>
                    <a:pt x="2072" y="2001"/>
                    <a:pt x="2393" y="2275"/>
                  </a:cubicBezTo>
                  <a:cubicBezTo>
                    <a:pt x="2398" y="2277"/>
                    <a:pt x="2402" y="2278"/>
                    <a:pt x="2405" y="2278"/>
                  </a:cubicBezTo>
                  <a:cubicBezTo>
                    <a:pt x="2421" y="2278"/>
                    <a:pt x="2427" y="2258"/>
                    <a:pt x="2417" y="2239"/>
                  </a:cubicBezTo>
                  <a:cubicBezTo>
                    <a:pt x="1929" y="1810"/>
                    <a:pt x="1607" y="1251"/>
                    <a:pt x="1226" y="727"/>
                  </a:cubicBezTo>
                  <a:cubicBezTo>
                    <a:pt x="953" y="322"/>
                    <a:pt x="655" y="1"/>
                    <a:pt x="13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7"/>
            <p:cNvSpPr/>
            <p:nvPr/>
          </p:nvSpPr>
          <p:spPr>
            <a:xfrm>
              <a:off x="3433825" y="3435975"/>
              <a:ext cx="163850" cy="67375"/>
            </a:xfrm>
            <a:custGeom>
              <a:avLst/>
              <a:gdLst/>
              <a:ahLst/>
              <a:cxnLst/>
              <a:rect l="l" t="t" r="r" b="b"/>
              <a:pathLst>
                <a:path w="6554" h="2695" extrusionOk="0">
                  <a:moveTo>
                    <a:pt x="2937" y="0"/>
                  </a:moveTo>
                  <a:cubicBezTo>
                    <a:pt x="2655" y="0"/>
                    <a:pt x="2357" y="117"/>
                    <a:pt x="2081" y="238"/>
                  </a:cubicBezTo>
                  <a:cubicBezTo>
                    <a:pt x="1760" y="381"/>
                    <a:pt x="1450" y="560"/>
                    <a:pt x="1176" y="762"/>
                  </a:cubicBezTo>
                  <a:cubicBezTo>
                    <a:pt x="807" y="1012"/>
                    <a:pt x="426" y="1215"/>
                    <a:pt x="21" y="1381"/>
                  </a:cubicBezTo>
                  <a:cubicBezTo>
                    <a:pt x="1" y="1381"/>
                    <a:pt x="15" y="1408"/>
                    <a:pt x="28" y="1408"/>
                  </a:cubicBezTo>
                  <a:cubicBezTo>
                    <a:pt x="30" y="1408"/>
                    <a:pt x="32" y="1407"/>
                    <a:pt x="33" y="1405"/>
                  </a:cubicBezTo>
                  <a:cubicBezTo>
                    <a:pt x="498" y="1262"/>
                    <a:pt x="950" y="1048"/>
                    <a:pt x="1367" y="774"/>
                  </a:cubicBezTo>
                  <a:cubicBezTo>
                    <a:pt x="1717" y="544"/>
                    <a:pt x="2349" y="154"/>
                    <a:pt x="2871" y="154"/>
                  </a:cubicBezTo>
                  <a:cubicBezTo>
                    <a:pt x="3077" y="154"/>
                    <a:pt x="3266" y="214"/>
                    <a:pt x="3415" y="369"/>
                  </a:cubicBezTo>
                  <a:cubicBezTo>
                    <a:pt x="3427" y="381"/>
                    <a:pt x="3450" y="393"/>
                    <a:pt x="3474" y="393"/>
                  </a:cubicBezTo>
                  <a:cubicBezTo>
                    <a:pt x="3438" y="405"/>
                    <a:pt x="3415" y="417"/>
                    <a:pt x="3379" y="441"/>
                  </a:cubicBezTo>
                  <a:cubicBezTo>
                    <a:pt x="3298" y="491"/>
                    <a:pt x="3363" y="594"/>
                    <a:pt x="3443" y="594"/>
                  </a:cubicBezTo>
                  <a:cubicBezTo>
                    <a:pt x="3457" y="594"/>
                    <a:pt x="3472" y="591"/>
                    <a:pt x="3486" y="584"/>
                  </a:cubicBezTo>
                  <a:cubicBezTo>
                    <a:pt x="3556" y="542"/>
                    <a:pt x="3630" y="523"/>
                    <a:pt x="3707" y="523"/>
                  </a:cubicBezTo>
                  <a:cubicBezTo>
                    <a:pt x="4244" y="523"/>
                    <a:pt x="4910" y="1433"/>
                    <a:pt x="5212" y="1715"/>
                  </a:cubicBezTo>
                  <a:cubicBezTo>
                    <a:pt x="5605" y="2096"/>
                    <a:pt x="6046" y="2417"/>
                    <a:pt x="6522" y="2691"/>
                  </a:cubicBezTo>
                  <a:cubicBezTo>
                    <a:pt x="6527" y="2693"/>
                    <a:pt x="6531" y="2694"/>
                    <a:pt x="6534" y="2694"/>
                  </a:cubicBezTo>
                  <a:cubicBezTo>
                    <a:pt x="6549" y="2694"/>
                    <a:pt x="6553" y="2677"/>
                    <a:pt x="6534" y="2667"/>
                  </a:cubicBezTo>
                  <a:cubicBezTo>
                    <a:pt x="5784" y="2215"/>
                    <a:pt x="5236" y="1536"/>
                    <a:pt x="4641" y="917"/>
                  </a:cubicBezTo>
                  <a:cubicBezTo>
                    <a:pt x="4382" y="658"/>
                    <a:pt x="4068" y="335"/>
                    <a:pt x="3708" y="335"/>
                  </a:cubicBezTo>
                  <a:cubicBezTo>
                    <a:pt x="3655" y="335"/>
                    <a:pt x="3601" y="342"/>
                    <a:pt x="3546" y="357"/>
                  </a:cubicBezTo>
                  <a:cubicBezTo>
                    <a:pt x="3581" y="334"/>
                    <a:pt x="3581" y="286"/>
                    <a:pt x="3546" y="262"/>
                  </a:cubicBezTo>
                  <a:cubicBezTo>
                    <a:pt x="3364" y="70"/>
                    <a:pt x="3155" y="0"/>
                    <a:pt x="2937"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7"/>
            <p:cNvSpPr/>
            <p:nvPr/>
          </p:nvSpPr>
          <p:spPr>
            <a:xfrm>
              <a:off x="3410525" y="3375750"/>
              <a:ext cx="201800" cy="64150"/>
            </a:xfrm>
            <a:custGeom>
              <a:avLst/>
              <a:gdLst/>
              <a:ahLst/>
              <a:cxnLst/>
              <a:rect l="l" t="t" r="r" b="b"/>
              <a:pathLst>
                <a:path w="8072" h="2566" extrusionOk="0">
                  <a:moveTo>
                    <a:pt x="3694" y="0"/>
                  </a:moveTo>
                  <a:cubicBezTo>
                    <a:pt x="3334" y="0"/>
                    <a:pt x="2969" y="91"/>
                    <a:pt x="2644" y="242"/>
                  </a:cubicBezTo>
                  <a:cubicBezTo>
                    <a:pt x="2251" y="433"/>
                    <a:pt x="1906" y="719"/>
                    <a:pt x="1525" y="945"/>
                  </a:cubicBezTo>
                  <a:cubicBezTo>
                    <a:pt x="1060" y="1219"/>
                    <a:pt x="525" y="1350"/>
                    <a:pt x="1" y="1504"/>
                  </a:cubicBezTo>
                  <a:cubicBezTo>
                    <a:pt x="1" y="1504"/>
                    <a:pt x="1" y="1516"/>
                    <a:pt x="1" y="1516"/>
                  </a:cubicBezTo>
                  <a:cubicBezTo>
                    <a:pt x="739" y="1397"/>
                    <a:pt x="1430" y="1135"/>
                    <a:pt x="2073" y="766"/>
                  </a:cubicBezTo>
                  <a:cubicBezTo>
                    <a:pt x="2559" y="473"/>
                    <a:pt x="3146" y="199"/>
                    <a:pt x="3709" y="199"/>
                  </a:cubicBezTo>
                  <a:cubicBezTo>
                    <a:pt x="4014" y="199"/>
                    <a:pt x="4313" y="280"/>
                    <a:pt x="4585" y="480"/>
                  </a:cubicBezTo>
                  <a:cubicBezTo>
                    <a:pt x="4597" y="492"/>
                    <a:pt x="4609" y="504"/>
                    <a:pt x="4632" y="516"/>
                  </a:cubicBezTo>
                  <a:lnTo>
                    <a:pt x="4644" y="528"/>
                  </a:lnTo>
                  <a:cubicBezTo>
                    <a:pt x="4668" y="540"/>
                    <a:pt x="4680" y="552"/>
                    <a:pt x="4692" y="564"/>
                  </a:cubicBezTo>
                  <a:cubicBezTo>
                    <a:pt x="4710" y="582"/>
                    <a:pt x="4734" y="591"/>
                    <a:pt x="4757" y="591"/>
                  </a:cubicBezTo>
                  <a:cubicBezTo>
                    <a:pt x="4781" y="591"/>
                    <a:pt x="4805" y="582"/>
                    <a:pt x="4823" y="564"/>
                  </a:cubicBezTo>
                  <a:cubicBezTo>
                    <a:pt x="4870" y="564"/>
                    <a:pt x="4918" y="564"/>
                    <a:pt x="4966" y="576"/>
                  </a:cubicBezTo>
                  <a:cubicBezTo>
                    <a:pt x="5180" y="623"/>
                    <a:pt x="5382" y="707"/>
                    <a:pt x="5561" y="826"/>
                  </a:cubicBezTo>
                  <a:cubicBezTo>
                    <a:pt x="5847" y="1028"/>
                    <a:pt x="6121" y="1242"/>
                    <a:pt x="6371" y="1481"/>
                  </a:cubicBezTo>
                  <a:cubicBezTo>
                    <a:pt x="6883" y="1885"/>
                    <a:pt x="7430" y="2243"/>
                    <a:pt x="8014" y="2564"/>
                  </a:cubicBezTo>
                  <a:cubicBezTo>
                    <a:pt x="8018" y="2565"/>
                    <a:pt x="8022" y="2566"/>
                    <a:pt x="8026" y="2566"/>
                  </a:cubicBezTo>
                  <a:cubicBezTo>
                    <a:pt x="8063" y="2566"/>
                    <a:pt x="8071" y="2515"/>
                    <a:pt x="8049" y="2505"/>
                  </a:cubicBezTo>
                  <a:cubicBezTo>
                    <a:pt x="7407" y="2124"/>
                    <a:pt x="6799" y="1683"/>
                    <a:pt x="6264" y="1171"/>
                  </a:cubicBezTo>
                  <a:cubicBezTo>
                    <a:pt x="6049" y="957"/>
                    <a:pt x="5799" y="766"/>
                    <a:pt x="5549" y="600"/>
                  </a:cubicBezTo>
                  <a:cubicBezTo>
                    <a:pt x="5430" y="528"/>
                    <a:pt x="5299" y="469"/>
                    <a:pt x="5156" y="421"/>
                  </a:cubicBezTo>
                  <a:lnTo>
                    <a:pt x="5001" y="385"/>
                  </a:lnTo>
                  <a:cubicBezTo>
                    <a:pt x="4972" y="367"/>
                    <a:pt x="4939" y="358"/>
                    <a:pt x="4908" y="358"/>
                  </a:cubicBezTo>
                  <a:cubicBezTo>
                    <a:pt x="4876" y="358"/>
                    <a:pt x="4847" y="367"/>
                    <a:pt x="4823" y="385"/>
                  </a:cubicBezTo>
                  <a:cubicBezTo>
                    <a:pt x="4495" y="114"/>
                    <a:pt x="4098" y="0"/>
                    <a:pt x="369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7"/>
            <p:cNvSpPr/>
            <p:nvPr/>
          </p:nvSpPr>
          <p:spPr>
            <a:xfrm>
              <a:off x="3436425" y="3322425"/>
              <a:ext cx="183275" cy="41000"/>
            </a:xfrm>
            <a:custGeom>
              <a:avLst/>
              <a:gdLst/>
              <a:ahLst/>
              <a:cxnLst/>
              <a:rect l="l" t="t" r="r" b="b"/>
              <a:pathLst>
                <a:path w="7331" h="1640" extrusionOk="0">
                  <a:moveTo>
                    <a:pt x="3073" y="1"/>
                  </a:moveTo>
                  <a:cubicBezTo>
                    <a:pt x="2890" y="1"/>
                    <a:pt x="2704" y="29"/>
                    <a:pt x="2525" y="77"/>
                  </a:cubicBezTo>
                  <a:cubicBezTo>
                    <a:pt x="2168" y="196"/>
                    <a:pt x="1822" y="327"/>
                    <a:pt x="1477" y="482"/>
                  </a:cubicBezTo>
                  <a:cubicBezTo>
                    <a:pt x="1013" y="673"/>
                    <a:pt x="525" y="792"/>
                    <a:pt x="24" y="851"/>
                  </a:cubicBezTo>
                  <a:cubicBezTo>
                    <a:pt x="1" y="851"/>
                    <a:pt x="1" y="899"/>
                    <a:pt x="24" y="899"/>
                  </a:cubicBezTo>
                  <a:cubicBezTo>
                    <a:pt x="679" y="851"/>
                    <a:pt x="1310" y="708"/>
                    <a:pt x="1918" y="458"/>
                  </a:cubicBezTo>
                  <a:cubicBezTo>
                    <a:pt x="2278" y="317"/>
                    <a:pt x="2660" y="196"/>
                    <a:pt x="3030" y="196"/>
                  </a:cubicBezTo>
                  <a:cubicBezTo>
                    <a:pt x="3345" y="196"/>
                    <a:pt x="3651" y="283"/>
                    <a:pt x="3930" y="518"/>
                  </a:cubicBezTo>
                  <a:cubicBezTo>
                    <a:pt x="3942" y="542"/>
                    <a:pt x="3977" y="542"/>
                    <a:pt x="4001" y="542"/>
                  </a:cubicBezTo>
                  <a:cubicBezTo>
                    <a:pt x="4008" y="545"/>
                    <a:pt x="4015" y="547"/>
                    <a:pt x="4022" y="547"/>
                  </a:cubicBezTo>
                  <a:cubicBezTo>
                    <a:pt x="4039" y="547"/>
                    <a:pt x="4056" y="538"/>
                    <a:pt x="4073" y="530"/>
                  </a:cubicBezTo>
                  <a:cubicBezTo>
                    <a:pt x="4199" y="422"/>
                    <a:pt x="4343" y="379"/>
                    <a:pt x="4496" y="379"/>
                  </a:cubicBezTo>
                  <a:cubicBezTo>
                    <a:pt x="4950" y="379"/>
                    <a:pt x="5482" y="757"/>
                    <a:pt x="5847" y="935"/>
                  </a:cubicBezTo>
                  <a:cubicBezTo>
                    <a:pt x="6323" y="1173"/>
                    <a:pt x="6787" y="1411"/>
                    <a:pt x="7275" y="1637"/>
                  </a:cubicBezTo>
                  <a:cubicBezTo>
                    <a:pt x="7279" y="1638"/>
                    <a:pt x="7283" y="1639"/>
                    <a:pt x="7287" y="1639"/>
                  </a:cubicBezTo>
                  <a:cubicBezTo>
                    <a:pt x="7316" y="1639"/>
                    <a:pt x="7331" y="1600"/>
                    <a:pt x="7299" y="1590"/>
                  </a:cubicBezTo>
                  <a:cubicBezTo>
                    <a:pt x="6656" y="1220"/>
                    <a:pt x="5990" y="875"/>
                    <a:pt x="5335" y="530"/>
                  </a:cubicBezTo>
                  <a:cubicBezTo>
                    <a:pt x="5055" y="386"/>
                    <a:pt x="4749" y="221"/>
                    <a:pt x="4456" y="221"/>
                  </a:cubicBezTo>
                  <a:cubicBezTo>
                    <a:pt x="4312" y="221"/>
                    <a:pt x="4170" y="261"/>
                    <a:pt x="4037" y="363"/>
                  </a:cubicBezTo>
                  <a:cubicBezTo>
                    <a:pt x="3770" y="104"/>
                    <a:pt x="3426" y="1"/>
                    <a:pt x="3073"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7"/>
            <p:cNvSpPr/>
            <p:nvPr/>
          </p:nvSpPr>
          <p:spPr>
            <a:xfrm>
              <a:off x="3442975" y="3261025"/>
              <a:ext cx="176325" cy="32875"/>
            </a:xfrm>
            <a:custGeom>
              <a:avLst/>
              <a:gdLst/>
              <a:ahLst/>
              <a:cxnLst/>
              <a:rect l="l" t="t" r="r" b="b"/>
              <a:pathLst>
                <a:path w="7053" h="1315" extrusionOk="0">
                  <a:moveTo>
                    <a:pt x="3248" y="1"/>
                  </a:moveTo>
                  <a:cubicBezTo>
                    <a:pt x="2991" y="1"/>
                    <a:pt x="2728" y="49"/>
                    <a:pt x="2465" y="128"/>
                  </a:cubicBezTo>
                  <a:cubicBezTo>
                    <a:pt x="2084" y="247"/>
                    <a:pt x="1727" y="414"/>
                    <a:pt x="1358" y="545"/>
                  </a:cubicBezTo>
                  <a:cubicBezTo>
                    <a:pt x="917" y="688"/>
                    <a:pt x="465" y="795"/>
                    <a:pt x="13" y="855"/>
                  </a:cubicBezTo>
                  <a:cubicBezTo>
                    <a:pt x="1" y="855"/>
                    <a:pt x="1" y="867"/>
                    <a:pt x="13" y="867"/>
                  </a:cubicBezTo>
                  <a:cubicBezTo>
                    <a:pt x="632" y="831"/>
                    <a:pt x="1239" y="712"/>
                    <a:pt x="1822" y="509"/>
                  </a:cubicBezTo>
                  <a:cubicBezTo>
                    <a:pt x="2269" y="348"/>
                    <a:pt x="2747" y="174"/>
                    <a:pt x="3212" y="174"/>
                  </a:cubicBezTo>
                  <a:cubicBezTo>
                    <a:pt x="3503" y="174"/>
                    <a:pt x="3790" y="242"/>
                    <a:pt x="4061" y="426"/>
                  </a:cubicBezTo>
                  <a:cubicBezTo>
                    <a:pt x="4073" y="432"/>
                    <a:pt x="4087" y="435"/>
                    <a:pt x="4104" y="435"/>
                  </a:cubicBezTo>
                  <a:cubicBezTo>
                    <a:pt x="4120" y="435"/>
                    <a:pt x="4138" y="432"/>
                    <a:pt x="4156" y="426"/>
                  </a:cubicBezTo>
                  <a:lnTo>
                    <a:pt x="4156" y="426"/>
                  </a:lnTo>
                  <a:cubicBezTo>
                    <a:pt x="4108" y="450"/>
                    <a:pt x="4061" y="497"/>
                    <a:pt x="4025" y="533"/>
                  </a:cubicBezTo>
                  <a:cubicBezTo>
                    <a:pt x="3964" y="584"/>
                    <a:pt x="4015" y="660"/>
                    <a:pt x="4076" y="660"/>
                  </a:cubicBezTo>
                  <a:cubicBezTo>
                    <a:pt x="4086" y="660"/>
                    <a:pt x="4097" y="658"/>
                    <a:pt x="4108" y="652"/>
                  </a:cubicBezTo>
                  <a:cubicBezTo>
                    <a:pt x="4381" y="474"/>
                    <a:pt x="4655" y="401"/>
                    <a:pt x="4927" y="401"/>
                  </a:cubicBezTo>
                  <a:cubicBezTo>
                    <a:pt x="5654" y="401"/>
                    <a:pt x="6366" y="917"/>
                    <a:pt x="6990" y="1307"/>
                  </a:cubicBezTo>
                  <a:cubicBezTo>
                    <a:pt x="6998" y="1313"/>
                    <a:pt x="7006" y="1315"/>
                    <a:pt x="7014" y="1315"/>
                  </a:cubicBezTo>
                  <a:cubicBezTo>
                    <a:pt x="7038" y="1315"/>
                    <a:pt x="7053" y="1290"/>
                    <a:pt x="7025" y="1271"/>
                  </a:cubicBezTo>
                  <a:cubicBezTo>
                    <a:pt x="6473" y="894"/>
                    <a:pt x="5615" y="196"/>
                    <a:pt x="4835" y="196"/>
                  </a:cubicBezTo>
                  <a:cubicBezTo>
                    <a:pt x="4612" y="196"/>
                    <a:pt x="4396" y="253"/>
                    <a:pt x="4195" y="391"/>
                  </a:cubicBezTo>
                  <a:lnTo>
                    <a:pt x="4195" y="391"/>
                  </a:lnTo>
                  <a:cubicBezTo>
                    <a:pt x="4227" y="361"/>
                    <a:pt x="4222" y="303"/>
                    <a:pt x="4180" y="271"/>
                  </a:cubicBezTo>
                  <a:cubicBezTo>
                    <a:pt x="3887" y="78"/>
                    <a:pt x="3573" y="1"/>
                    <a:pt x="324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7"/>
            <p:cNvSpPr/>
            <p:nvPr/>
          </p:nvSpPr>
          <p:spPr>
            <a:xfrm>
              <a:off x="3463525" y="3202400"/>
              <a:ext cx="187250" cy="31925"/>
            </a:xfrm>
            <a:custGeom>
              <a:avLst/>
              <a:gdLst/>
              <a:ahLst/>
              <a:cxnLst/>
              <a:rect l="l" t="t" r="r" b="b"/>
              <a:pathLst>
                <a:path w="7490" h="1277" extrusionOk="0">
                  <a:moveTo>
                    <a:pt x="2565" y="0"/>
                  </a:moveTo>
                  <a:cubicBezTo>
                    <a:pt x="2464" y="0"/>
                    <a:pt x="2363" y="8"/>
                    <a:pt x="2262" y="21"/>
                  </a:cubicBezTo>
                  <a:cubicBezTo>
                    <a:pt x="1512" y="116"/>
                    <a:pt x="774" y="259"/>
                    <a:pt x="24" y="318"/>
                  </a:cubicBezTo>
                  <a:cubicBezTo>
                    <a:pt x="0" y="318"/>
                    <a:pt x="12" y="366"/>
                    <a:pt x="24" y="366"/>
                  </a:cubicBezTo>
                  <a:cubicBezTo>
                    <a:pt x="584" y="330"/>
                    <a:pt x="1131" y="271"/>
                    <a:pt x="1679" y="223"/>
                  </a:cubicBezTo>
                  <a:cubicBezTo>
                    <a:pt x="1938" y="203"/>
                    <a:pt x="2209" y="165"/>
                    <a:pt x="2470" y="165"/>
                  </a:cubicBezTo>
                  <a:cubicBezTo>
                    <a:pt x="2833" y="165"/>
                    <a:pt x="3178" y="240"/>
                    <a:pt x="3441" y="545"/>
                  </a:cubicBezTo>
                  <a:cubicBezTo>
                    <a:pt x="3465" y="568"/>
                    <a:pt x="3495" y="580"/>
                    <a:pt x="3524" y="580"/>
                  </a:cubicBezTo>
                  <a:cubicBezTo>
                    <a:pt x="3554" y="580"/>
                    <a:pt x="3584" y="568"/>
                    <a:pt x="3608" y="545"/>
                  </a:cubicBezTo>
                  <a:cubicBezTo>
                    <a:pt x="3799" y="378"/>
                    <a:pt x="4003" y="315"/>
                    <a:pt x="4214" y="315"/>
                  </a:cubicBezTo>
                  <a:cubicBezTo>
                    <a:pt x="4712" y="315"/>
                    <a:pt x="5243" y="670"/>
                    <a:pt x="5703" y="854"/>
                  </a:cubicBezTo>
                  <a:cubicBezTo>
                    <a:pt x="6214" y="1061"/>
                    <a:pt x="6745" y="1277"/>
                    <a:pt x="7295" y="1277"/>
                  </a:cubicBezTo>
                  <a:cubicBezTo>
                    <a:pt x="7348" y="1277"/>
                    <a:pt x="7400" y="1275"/>
                    <a:pt x="7453" y="1271"/>
                  </a:cubicBezTo>
                  <a:cubicBezTo>
                    <a:pt x="7489" y="1259"/>
                    <a:pt x="7489" y="1199"/>
                    <a:pt x="7453" y="1199"/>
                  </a:cubicBezTo>
                  <a:cubicBezTo>
                    <a:pt x="6489" y="1176"/>
                    <a:pt x="5727" y="664"/>
                    <a:pt x="4882" y="283"/>
                  </a:cubicBezTo>
                  <a:cubicBezTo>
                    <a:pt x="4645" y="179"/>
                    <a:pt x="4415" y="114"/>
                    <a:pt x="4195" y="114"/>
                  </a:cubicBezTo>
                  <a:cubicBezTo>
                    <a:pt x="3961" y="114"/>
                    <a:pt x="3739" y="188"/>
                    <a:pt x="3536" y="366"/>
                  </a:cubicBezTo>
                  <a:cubicBezTo>
                    <a:pt x="3275" y="96"/>
                    <a:pt x="2927" y="0"/>
                    <a:pt x="2565"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7"/>
            <p:cNvSpPr/>
            <p:nvPr/>
          </p:nvSpPr>
          <p:spPr>
            <a:xfrm>
              <a:off x="3459950" y="3149025"/>
              <a:ext cx="189025" cy="28300"/>
            </a:xfrm>
            <a:custGeom>
              <a:avLst/>
              <a:gdLst/>
              <a:ahLst/>
              <a:cxnLst/>
              <a:rect l="l" t="t" r="r" b="b"/>
              <a:pathLst>
                <a:path w="7561" h="1132" extrusionOk="0">
                  <a:moveTo>
                    <a:pt x="12" y="1"/>
                  </a:moveTo>
                  <a:cubicBezTo>
                    <a:pt x="0" y="1"/>
                    <a:pt x="0" y="13"/>
                    <a:pt x="12" y="13"/>
                  </a:cubicBezTo>
                  <a:cubicBezTo>
                    <a:pt x="536" y="298"/>
                    <a:pt x="1143" y="310"/>
                    <a:pt x="1727" y="358"/>
                  </a:cubicBezTo>
                  <a:cubicBezTo>
                    <a:pt x="2048" y="382"/>
                    <a:pt x="2358" y="405"/>
                    <a:pt x="2679" y="429"/>
                  </a:cubicBezTo>
                  <a:cubicBezTo>
                    <a:pt x="3084" y="453"/>
                    <a:pt x="3596" y="429"/>
                    <a:pt x="3810" y="870"/>
                  </a:cubicBezTo>
                  <a:cubicBezTo>
                    <a:pt x="3826" y="916"/>
                    <a:pt x="3871" y="942"/>
                    <a:pt x="3917" y="942"/>
                  </a:cubicBezTo>
                  <a:cubicBezTo>
                    <a:pt x="3942" y="942"/>
                    <a:pt x="3968" y="934"/>
                    <a:pt x="3989" y="917"/>
                  </a:cubicBezTo>
                  <a:lnTo>
                    <a:pt x="4013" y="917"/>
                  </a:lnTo>
                  <a:cubicBezTo>
                    <a:pt x="4247" y="774"/>
                    <a:pt x="4498" y="723"/>
                    <a:pt x="4755" y="723"/>
                  </a:cubicBezTo>
                  <a:cubicBezTo>
                    <a:pt x="5137" y="723"/>
                    <a:pt x="5530" y="837"/>
                    <a:pt x="5894" y="929"/>
                  </a:cubicBezTo>
                  <a:cubicBezTo>
                    <a:pt x="6430" y="1048"/>
                    <a:pt x="6977" y="1120"/>
                    <a:pt x="7525" y="1132"/>
                  </a:cubicBezTo>
                  <a:cubicBezTo>
                    <a:pt x="7549" y="1120"/>
                    <a:pt x="7561" y="1096"/>
                    <a:pt x="7537" y="1096"/>
                  </a:cubicBezTo>
                  <a:cubicBezTo>
                    <a:pt x="6763" y="1036"/>
                    <a:pt x="6061" y="798"/>
                    <a:pt x="5322" y="608"/>
                  </a:cubicBezTo>
                  <a:cubicBezTo>
                    <a:pt x="5139" y="550"/>
                    <a:pt x="4952" y="521"/>
                    <a:pt x="4766" y="521"/>
                  </a:cubicBezTo>
                  <a:cubicBezTo>
                    <a:pt x="4493" y="521"/>
                    <a:pt x="4225" y="583"/>
                    <a:pt x="3977" y="703"/>
                  </a:cubicBezTo>
                  <a:cubicBezTo>
                    <a:pt x="3679" y="227"/>
                    <a:pt x="3060" y="274"/>
                    <a:pt x="2536" y="263"/>
                  </a:cubicBezTo>
                  <a:cubicBezTo>
                    <a:pt x="1691" y="227"/>
                    <a:pt x="822" y="274"/>
                    <a:pt x="1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7"/>
            <p:cNvSpPr/>
            <p:nvPr/>
          </p:nvSpPr>
          <p:spPr>
            <a:xfrm>
              <a:off x="3486150" y="3101700"/>
              <a:ext cx="143175" cy="17775"/>
            </a:xfrm>
            <a:custGeom>
              <a:avLst/>
              <a:gdLst/>
              <a:ahLst/>
              <a:cxnLst/>
              <a:rect l="l" t="t" r="r" b="b"/>
              <a:pathLst>
                <a:path w="5727" h="711" extrusionOk="0">
                  <a:moveTo>
                    <a:pt x="24" y="1"/>
                  </a:moveTo>
                  <a:cubicBezTo>
                    <a:pt x="0" y="1"/>
                    <a:pt x="0" y="24"/>
                    <a:pt x="24" y="24"/>
                  </a:cubicBezTo>
                  <a:cubicBezTo>
                    <a:pt x="524" y="155"/>
                    <a:pt x="1036" y="286"/>
                    <a:pt x="1548" y="370"/>
                  </a:cubicBezTo>
                  <a:cubicBezTo>
                    <a:pt x="2060" y="465"/>
                    <a:pt x="2619" y="441"/>
                    <a:pt x="3072" y="667"/>
                  </a:cubicBezTo>
                  <a:cubicBezTo>
                    <a:pt x="3084" y="673"/>
                    <a:pt x="3093" y="676"/>
                    <a:pt x="3102" y="676"/>
                  </a:cubicBezTo>
                  <a:cubicBezTo>
                    <a:pt x="3111" y="676"/>
                    <a:pt x="3119" y="673"/>
                    <a:pt x="3131" y="667"/>
                  </a:cubicBezTo>
                  <a:cubicBezTo>
                    <a:pt x="3143" y="679"/>
                    <a:pt x="3155" y="691"/>
                    <a:pt x="3179" y="691"/>
                  </a:cubicBezTo>
                  <a:cubicBezTo>
                    <a:pt x="3377" y="664"/>
                    <a:pt x="3574" y="654"/>
                    <a:pt x="3770" y="654"/>
                  </a:cubicBezTo>
                  <a:cubicBezTo>
                    <a:pt x="4241" y="654"/>
                    <a:pt x="4708" y="710"/>
                    <a:pt x="5177" y="710"/>
                  </a:cubicBezTo>
                  <a:cubicBezTo>
                    <a:pt x="5356" y="710"/>
                    <a:pt x="5535" y="702"/>
                    <a:pt x="5715" y="679"/>
                  </a:cubicBezTo>
                  <a:cubicBezTo>
                    <a:pt x="5727" y="667"/>
                    <a:pt x="5727" y="643"/>
                    <a:pt x="5703" y="643"/>
                  </a:cubicBezTo>
                  <a:cubicBezTo>
                    <a:pt x="5640" y="647"/>
                    <a:pt x="5576" y="649"/>
                    <a:pt x="5513" y="649"/>
                  </a:cubicBezTo>
                  <a:cubicBezTo>
                    <a:pt x="4945" y="649"/>
                    <a:pt x="4365" y="520"/>
                    <a:pt x="3796" y="520"/>
                  </a:cubicBezTo>
                  <a:cubicBezTo>
                    <a:pt x="3588" y="520"/>
                    <a:pt x="3382" y="537"/>
                    <a:pt x="3179" y="584"/>
                  </a:cubicBezTo>
                  <a:cubicBezTo>
                    <a:pt x="3179" y="560"/>
                    <a:pt x="3155" y="536"/>
                    <a:pt x="3131" y="524"/>
                  </a:cubicBezTo>
                  <a:cubicBezTo>
                    <a:pt x="2715" y="298"/>
                    <a:pt x="2191" y="310"/>
                    <a:pt x="1726" y="251"/>
                  </a:cubicBezTo>
                  <a:cubicBezTo>
                    <a:pt x="1155" y="179"/>
                    <a:pt x="583" y="96"/>
                    <a:pt x="2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7"/>
            <p:cNvSpPr/>
            <p:nvPr/>
          </p:nvSpPr>
          <p:spPr>
            <a:xfrm>
              <a:off x="3482950" y="3046500"/>
              <a:ext cx="85375" cy="45800"/>
            </a:xfrm>
            <a:custGeom>
              <a:avLst/>
              <a:gdLst/>
              <a:ahLst/>
              <a:cxnLst/>
              <a:rect l="l" t="t" r="r" b="b"/>
              <a:pathLst>
                <a:path w="3415" h="1832" extrusionOk="0">
                  <a:moveTo>
                    <a:pt x="20" y="1"/>
                  </a:moveTo>
                  <a:cubicBezTo>
                    <a:pt x="10" y="1"/>
                    <a:pt x="1" y="9"/>
                    <a:pt x="9" y="18"/>
                  </a:cubicBezTo>
                  <a:cubicBezTo>
                    <a:pt x="378" y="423"/>
                    <a:pt x="842" y="637"/>
                    <a:pt x="1366" y="816"/>
                  </a:cubicBezTo>
                  <a:cubicBezTo>
                    <a:pt x="1962" y="1018"/>
                    <a:pt x="3033" y="1161"/>
                    <a:pt x="3307" y="1804"/>
                  </a:cubicBezTo>
                  <a:cubicBezTo>
                    <a:pt x="3315" y="1823"/>
                    <a:pt x="3329" y="1831"/>
                    <a:pt x="3344" y="1831"/>
                  </a:cubicBezTo>
                  <a:cubicBezTo>
                    <a:pt x="3376" y="1831"/>
                    <a:pt x="3414" y="1796"/>
                    <a:pt x="3414" y="1756"/>
                  </a:cubicBezTo>
                  <a:cubicBezTo>
                    <a:pt x="3236" y="1161"/>
                    <a:pt x="2605" y="1101"/>
                    <a:pt x="2069" y="947"/>
                  </a:cubicBezTo>
                  <a:cubicBezTo>
                    <a:pt x="1354" y="732"/>
                    <a:pt x="569" y="554"/>
                    <a:pt x="33" y="6"/>
                  </a:cubicBezTo>
                  <a:cubicBezTo>
                    <a:pt x="29" y="2"/>
                    <a:pt x="25" y="1"/>
                    <a:pt x="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7"/>
            <p:cNvSpPr/>
            <p:nvPr/>
          </p:nvSpPr>
          <p:spPr>
            <a:xfrm>
              <a:off x="3564750" y="3065400"/>
              <a:ext cx="100475" cy="34500"/>
            </a:xfrm>
            <a:custGeom>
              <a:avLst/>
              <a:gdLst/>
              <a:ahLst/>
              <a:cxnLst/>
              <a:rect l="l" t="t" r="r" b="b"/>
              <a:pathLst>
                <a:path w="4019" h="1380" extrusionOk="0">
                  <a:moveTo>
                    <a:pt x="3989" y="248"/>
                  </a:moveTo>
                  <a:cubicBezTo>
                    <a:pt x="3985" y="248"/>
                    <a:pt x="3981" y="248"/>
                    <a:pt x="3976" y="250"/>
                  </a:cubicBezTo>
                  <a:cubicBezTo>
                    <a:pt x="2750" y="738"/>
                    <a:pt x="904" y="0"/>
                    <a:pt x="35" y="1286"/>
                  </a:cubicBezTo>
                  <a:cubicBezTo>
                    <a:pt x="0" y="1330"/>
                    <a:pt x="36" y="1380"/>
                    <a:pt x="76" y="1380"/>
                  </a:cubicBezTo>
                  <a:cubicBezTo>
                    <a:pt x="90" y="1380"/>
                    <a:pt x="106" y="1373"/>
                    <a:pt x="118" y="1357"/>
                  </a:cubicBezTo>
                  <a:cubicBezTo>
                    <a:pt x="1107" y="262"/>
                    <a:pt x="2726" y="702"/>
                    <a:pt x="3988" y="286"/>
                  </a:cubicBezTo>
                  <a:cubicBezTo>
                    <a:pt x="4019" y="276"/>
                    <a:pt x="4014" y="248"/>
                    <a:pt x="3989" y="248"/>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7"/>
            <p:cNvSpPr/>
            <p:nvPr/>
          </p:nvSpPr>
          <p:spPr>
            <a:xfrm>
              <a:off x="3664425" y="3027225"/>
              <a:ext cx="825" cy="450"/>
            </a:xfrm>
            <a:custGeom>
              <a:avLst/>
              <a:gdLst/>
              <a:ahLst/>
              <a:cxnLst/>
              <a:rect l="l" t="t" r="r" b="b"/>
              <a:pathLst>
                <a:path w="33" h="18" extrusionOk="0">
                  <a:moveTo>
                    <a:pt x="28" y="1"/>
                  </a:moveTo>
                  <a:cubicBezTo>
                    <a:pt x="28" y="1"/>
                    <a:pt x="26" y="1"/>
                    <a:pt x="25" y="3"/>
                  </a:cubicBezTo>
                  <a:lnTo>
                    <a:pt x="1" y="3"/>
                  </a:lnTo>
                  <a:cubicBezTo>
                    <a:pt x="1" y="3"/>
                    <a:pt x="1" y="15"/>
                    <a:pt x="1" y="15"/>
                  </a:cubicBezTo>
                  <a:lnTo>
                    <a:pt x="13" y="15"/>
                  </a:lnTo>
                  <a:cubicBezTo>
                    <a:pt x="15" y="17"/>
                    <a:pt x="16" y="17"/>
                    <a:pt x="18" y="17"/>
                  </a:cubicBezTo>
                  <a:cubicBezTo>
                    <a:pt x="26" y="17"/>
                    <a:pt x="32" y="1"/>
                    <a:pt x="2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7"/>
            <p:cNvSpPr/>
            <p:nvPr/>
          </p:nvSpPr>
          <p:spPr>
            <a:xfrm>
              <a:off x="3569725" y="3029025"/>
              <a:ext cx="91675" cy="29000"/>
            </a:xfrm>
            <a:custGeom>
              <a:avLst/>
              <a:gdLst/>
              <a:ahLst/>
              <a:cxnLst/>
              <a:rect l="l" t="t" r="r" b="b"/>
              <a:pathLst>
                <a:path w="3667" h="1160" extrusionOk="0">
                  <a:moveTo>
                    <a:pt x="3643" y="0"/>
                  </a:moveTo>
                  <a:cubicBezTo>
                    <a:pt x="3640" y="0"/>
                    <a:pt x="3637" y="1"/>
                    <a:pt x="3634" y="2"/>
                  </a:cubicBezTo>
                  <a:cubicBezTo>
                    <a:pt x="2491" y="550"/>
                    <a:pt x="1003" y="110"/>
                    <a:pt x="38" y="1062"/>
                  </a:cubicBezTo>
                  <a:cubicBezTo>
                    <a:pt x="1" y="1100"/>
                    <a:pt x="30" y="1160"/>
                    <a:pt x="67" y="1160"/>
                  </a:cubicBezTo>
                  <a:cubicBezTo>
                    <a:pt x="77" y="1160"/>
                    <a:pt x="88" y="1155"/>
                    <a:pt x="98" y="1145"/>
                  </a:cubicBezTo>
                  <a:cubicBezTo>
                    <a:pt x="1062" y="217"/>
                    <a:pt x="2539" y="657"/>
                    <a:pt x="3646" y="38"/>
                  </a:cubicBezTo>
                  <a:cubicBezTo>
                    <a:pt x="3666" y="28"/>
                    <a:pt x="3661" y="0"/>
                    <a:pt x="364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7"/>
            <p:cNvSpPr/>
            <p:nvPr/>
          </p:nvSpPr>
          <p:spPr>
            <a:xfrm>
              <a:off x="3490700" y="2997400"/>
              <a:ext cx="82550" cy="53375"/>
            </a:xfrm>
            <a:custGeom>
              <a:avLst/>
              <a:gdLst/>
              <a:ahLst/>
              <a:cxnLst/>
              <a:rect l="l" t="t" r="r" b="b"/>
              <a:pathLst>
                <a:path w="3302" h="2135" extrusionOk="0">
                  <a:moveTo>
                    <a:pt x="16" y="0"/>
                  </a:moveTo>
                  <a:cubicBezTo>
                    <a:pt x="10" y="0"/>
                    <a:pt x="0" y="9"/>
                    <a:pt x="9" y="17"/>
                  </a:cubicBezTo>
                  <a:cubicBezTo>
                    <a:pt x="342" y="434"/>
                    <a:pt x="782" y="755"/>
                    <a:pt x="1271" y="958"/>
                  </a:cubicBezTo>
                  <a:cubicBezTo>
                    <a:pt x="1866" y="1232"/>
                    <a:pt x="2866" y="1458"/>
                    <a:pt x="3176" y="2101"/>
                  </a:cubicBezTo>
                  <a:cubicBezTo>
                    <a:pt x="3189" y="2124"/>
                    <a:pt x="3212" y="2135"/>
                    <a:pt x="3235" y="2135"/>
                  </a:cubicBezTo>
                  <a:cubicBezTo>
                    <a:pt x="3269" y="2135"/>
                    <a:pt x="3302" y="2109"/>
                    <a:pt x="3295" y="2065"/>
                  </a:cubicBezTo>
                  <a:cubicBezTo>
                    <a:pt x="3247" y="1541"/>
                    <a:pt x="2461" y="1279"/>
                    <a:pt x="2044" y="1125"/>
                  </a:cubicBezTo>
                  <a:cubicBezTo>
                    <a:pt x="1318" y="851"/>
                    <a:pt x="532" y="636"/>
                    <a:pt x="20" y="5"/>
                  </a:cubicBezTo>
                  <a:cubicBezTo>
                    <a:pt x="20" y="2"/>
                    <a:pt x="18" y="0"/>
                    <a:pt x="16"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7"/>
            <p:cNvSpPr/>
            <p:nvPr/>
          </p:nvSpPr>
          <p:spPr>
            <a:xfrm>
              <a:off x="3510400" y="2961975"/>
              <a:ext cx="65350" cy="55825"/>
            </a:xfrm>
            <a:custGeom>
              <a:avLst/>
              <a:gdLst/>
              <a:ahLst/>
              <a:cxnLst/>
              <a:rect l="l" t="t" r="r" b="b"/>
              <a:pathLst>
                <a:path w="2614" h="2233" extrusionOk="0">
                  <a:moveTo>
                    <a:pt x="34" y="1"/>
                  </a:moveTo>
                  <a:cubicBezTo>
                    <a:pt x="15" y="1"/>
                    <a:pt x="1" y="12"/>
                    <a:pt x="18" y="29"/>
                  </a:cubicBezTo>
                  <a:cubicBezTo>
                    <a:pt x="375" y="458"/>
                    <a:pt x="852" y="720"/>
                    <a:pt x="1316" y="1018"/>
                  </a:cubicBezTo>
                  <a:cubicBezTo>
                    <a:pt x="1792" y="1327"/>
                    <a:pt x="2221" y="1744"/>
                    <a:pt x="2542" y="2220"/>
                  </a:cubicBezTo>
                  <a:cubicBezTo>
                    <a:pt x="2551" y="2229"/>
                    <a:pt x="2562" y="2232"/>
                    <a:pt x="2573" y="2232"/>
                  </a:cubicBezTo>
                  <a:cubicBezTo>
                    <a:pt x="2594" y="2232"/>
                    <a:pt x="2614" y="2219"/>
                    <a:pt x="2614" y="2196"/>
                  </a:cubicBezTo>
                  <a:cubicBezTo>
                    <a:pt x="2507" y="1708"/>
                    <a:pt x="2090" y="1387"/>
                    <a:pt x="1697" y="1125"/>
                  </a:cubicBezTo>
                  <a:cubicBezTo>
                    <a:pt x="1137" y="756"/>
                    <a:pt x="518" y="506"/>
                    <a:pt x="54" y="6"/>
                  </a:cubicBezTo>
                  <a:cubicBezTo>
                    <a:pt x="48" y="2"/>
                    <a:pt x="40" y="1"/>
                    <a:pt x="3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7"/>
            <p:cNvSpPr/>
            <p:nvPr/>
          </p:nvSpPr>
          <p:spPr>
            <a:xfrm>
              <a:off x="3572900" y="2991800"/>
              <a:ext cx="77475" cy="29675"/>
            </a:xfrm>
            <a:custGeom>
              <a:avLst/>
              <a:gdLst/>
              <a:ahLst/>
              <a:cxnLst/>
              <a:rect l="l" t="t" r="r" b="b"/>
              <a:pathLst>
                <a:path w="3099" h="1187" extrusionOk="0">
                  <a:moveTo>
                    <a:pt x="3064" y="1"/>
                  </a:moveTo>
                  <a:cubicBezTo>
                    <a:pt x="3061" y="1"/>
                    <a:pt x="3058" y="2"/>
                    <a:pt x="3055" y="3"/>
                  </a:cubicBezTo>
                  <a:cubicBezTo>
                    <a:pt x="2507" y="360"/>
                    <a:pt x="1947" y="479"/>
                    <a:pt x="1316" y="634"/>
                  </a:cubicBezTo>
                  <a:cubicBezTo>
                    <a:pt x="876" y="741"/>
                    <a:pt x="423" y="837"/>
                    <a:pt x="42" y="1099"/>
                  </a:cubicBezTo>
                  <a:cubicBezTo>
                    <a:pt x="1" y="1119"/>
                    <a:pt x="32" y="1186"/>
                    <a:pt x="73" y="1186"/>
                  </a:cubicBezTo>
                  <a:cubicBezTo>
                    <a:pt x="78" y="1186"/>
                    <a:pt x="84" y="1185"/>
                    <a:pt x="90" y="1182"/>
                  </a:cubicBezTo>
                  <a:cubicBezTo>
                    <a:pt x="650" y="896"/>
                    <a:pt x="1197" y="801"/>
                    <a:pt x="1804" y="658"/>
                  </a:cubicBezTo>
                  <a:cubicBezTo>
                    <a:pt x="2245" y="551"/>
                    <a:pt x="2745" y="372"/>
                    <a:pt x="3078" y="51"/>
                  </a:cubicBezTo>
                  <a:cubicBezTo>
                    <a:pt x="3099" y="30"/>
                    <a:pt x="3084" y="1"/>
                    <a:pt x="306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7"/>
            <p:cNvSpPr/>
            <p:nvPr/>
          </p:nvSpPr>
          <p:spPr>
            <a:xfrm>
              <a:off x="3533550" y="2930600"/>
              <a:ext cx="46025" cy="46775"/>
            </a:xfrm>
            <a:custGeom>
              <a:avLst/>
              <a:gdLst/>
              <a:ahLst/>
              <a:cxnLst/>
              <a:rect l="l" t="t" r="r" b="b"/>
              <a:pathLst>
                <a:path w="1841" h="1871" extrusionOk="0">
                  <a:moveTo>
                    <a:pt x="20" y="0"/>
                  </a:moveTo>
                  <a:cubicBezTo>
                    <a:pt x="10" y="0"/>
                    <a:pt x="1" y="14"/>
                    <a:pt x="9" y="22"/>
                  </a:cubicBezTo>
                  <a:cubicBezTo>
                    <a:pt x="223" y="368"/>
                    <a:pt x="497" y="677"/>
                    <a:pt x="807" y="939"/>
                  </a:cubicBezTo>
                  <a:cubicBezTo>
                    <a:pt x="1152" y="1237"/>
                    <a:pt x="1462" y="1558"/>
                    <a:pt x="1795" y="1868"/>
                  </a:cubicBezTo>
                  <a:cubicBezTo>
                    <a:pt x="1797" y="1870"/>
                    <a:pt x="1800" y="1871"/>
                    <a:pt x="1803" y="1871"/>
                  </a:cubicBezTo>
                  <a:cubicBezTo>
                    <a:pt x="1818" y="1871"/>
                    <a:pt x="1840" y="1851"/>
                    <a:pt x="1831" y="1832"/>
                  </a:cubicBezTo>
                  <a:cubicBezTo>
                    <a:pt x="1652" y="1511"/>
                    <a:pt x="1319" y="1272"/>
                    <a:pt x="1033" y="1046"/>
                  </a:cubicBezTo>
                  <a:cubicBezTo>
                    <a:pt x="640" y="760"/>
                    <a:pt x="307" y="403"/>
                    <a:pt x="33" y="10"/>
                  </a:cubicBezTo>
                  <a:cubicBezTo>
                    <a:pt x="29" y="3"/>
                    <a:pt x="24" y="0"/>
                    <a:pt x="2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7"/>
            <p:cNvSpPr/>
            <p:nvPr/>
          </p:nvSpPr>
          <p:spPr>
            <a:xfrm>
              <a:off x="3576225" y="2954900"/>
              <a:ext cx="60475" cy="38750"/>
            </a:xfrm>
            <a:custGeom>
              <a:avLst/>
              <a:gdLst/>
              <a:ahLst/>
              <a:cxnLst/>
              <a:rect l="l" t="t" r="r" b="b"/>
              <a:pathLst>
                <a:path w="2419" h="1550" extrusionOk="0">
                  <a:moveTo>
                    <a:pt x="2384" y="0"/>
                  </a:moveTo>
                  <a:cubicBezTo>
                    <a:pt x="2381" y="0"/>
                    <a:pt x="2377" y="1"/>
                    <a:pt x="2374" y="3"/>
                  </a:cubicBezTo>
                  <a:cubicBezTo>
                    <a:pt x="1660" y="598"/>
                    <a:pt x="457" y="550"/>
                    <a:pt x="17" y="1491"/>
                  </a:cubicBezTo>
                  <a:cubicBezTo>
                    <a:pt x="1" y="1523"/>
                    <a:pt x="32" y="1549"/>
                    <a:pt x="62" y="1549"/>
                  </a:cubicBezTo>
                  <a:cubicBezTo>
                    <a:pt x="77" y="1549"/>
                    <a:pt x="92" y="1543"/>
                    <a:pt x="100" y="1527"/>
                  </a:cubicBezTo>
                  <a:cubicBezTo>
                    <a:pt x="564" y="646"/>
                    <a:pt x="1719" y="670"/>
                    <a:pt x="2398" y="39"/>
                  </a:cubicBezTo>
                  <a:cubicBezTo>
                    <a:pt x="2418" y="28"/>
                    <a:pt x="2403" y="0"/>
                    <a:pt x="23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7"/>
            <p:cNvSpPr/>
            <p:nvPr/>
          </p:nvSpPr>
          <p:spPr>
            <a:xfrm>
              <a:off x="3579000" y="2921425"/>
              <a:ext cx="42825" cy="42325"/>
            </a:xfrm>
            <a:custGeom>
              <a:avLst/>
              <a:gdLst/>
              <a:ahLst/>
              <a:cxnLst/>
              <a:rect l="l" t="t" r="r" b="b"/>
              <a:pathLst>
                <a:path w="1713" h="1693" extrusionOk="0">
                  <a:moveTo>
                    <a:pt x="1684" y="0"/>
                  </a:moveTo>
                  <a:cubicBezTo>
                    <a:pt x="1679" y="0"/>
                    <a:pt x="1673" y="3"/>
                    <a:pt x="1668" y="8"/>
                  </a:cubicBezTo>
                  <a:cubicBezTo>
                    <a:pt x="1060" y="496"/>
                    <a:pt x="108" y="758"/>
                    <a:pt x="1" y="1651"/>
                  </a:cubicBezTo>
                  <a:cubicBezTo>
                    <a:pt x="1" y="1675"/>
                    <a:pt x="21" y="1693"/>
                    <a:pt x="38" y="1693"/>
                  </a:cubicBezTo>
                  <a:cubicBezTo>
                    <a:pt x="48" y="1693"/>
                    <a:pt x="56" y="1688"/>
                    <a:pt x="60" y="1675"/>
                  </a:cubicBezTo>
                  <a:cubicBezTo>
                    <a:pt x="120" y="1437"/>
                    <a:pt x="227" y="1223"/>
                    <a:pt x="370" y="1044"/>
                  </a:cubicBezTo>
                  <a:cubicBezTo>
                    <a:pt x="525" y="877"/>
                    <a:pt x="691" y="746"/>
                    <a:pt x="882" y="639"/>
                  </a:cubicBezTo>
                  <a:cubicBezTo>
                    <a:pt x="1179" y="473"/>
                    <a:pt x="1453" y="270"/>
                    <a:pt x="1703" y="44"/>
                  </a:cubicBezTo>
                  <a:cubicBezTo>
                    <a:pt x="1712" y="26"/>
                    <a:pt x="1701" y="0"/>
                    <a:pt x="16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7"/>
            <p:cNvSpPr/>
            <p:nvPr/>
          </p:nvSpPr>
          <p:spPr>
            <a:xfrm>
              <a:off x="3552000" y="2885375"/>
              <a:ext cx="48175" cy="63875"/>
            </a:xfrm>
            <a:custGeom>
              <a:avLst/>
              <a:gdLst/>
              <a:ahLst/>
              <a:cxnLst/>
              <a:rect l="l" t="t" r="r" b="b"/>
              <a:pathLst>
                <a:path w="1927" h="2555" extrusionOk="0">
                  <a:moveTo>
                    <a:pt x="1920" y="1"/>
                  </a:moveTo>
                  <a:cubicBezTo>
                    <a:pt x="1917" y="1"/>
                    <a:pt x="1914" y="4"/>
                    <a:pt x="1914" y="10"/>
                  </a:cubicBezTo>
                  <a:cubicBezTo>
                    <a:pt x="1914" y="664"/>
                    <a:pt x="1533" y="1153"/>
                    <a:pt x="1295" y="1700"/>
                  </a:cubicBezTo>
                  <a:lnTo>
                    <a:pt x="1259" y="1784"/>
                  </a:lnTo>
                  <a:lnTo>
                    <a:pt x="1224" y="1843"/>
                  </a:lnTo>
                  <a:cubicBezTo>
                    <a:pt x="1212" y="1819"/>
                    <a:pt x="1200" y="1819"/>
                    <a:pt x="1188" y="1807"/>
                  </a:cubicBezTo>
                  <a:cubicBezTo>
                    <a:pt x="1093" y="1569"/>
                    <a:pt x="938" y="1355"/>
                    <a:pt x="747" y="1188"/>
                  </a:cubicBezTo>
                  <a:cubicBezTo>
                    <a:pt x="485" y="915"/>
                    <a:pt x="212" y="676"/>
                    <a:pt x="33" y="331"/>
                  </a:cubicBezTo>
                  <a:cubicBezTo>
                    <a:pt x="30" y="328"/>
                    <a:pt x="25" y="326"/>
                    <a:pt x="21" y="326"/>
                  </a:cubicBezTo>
                  <a:cubicBezTo>
                    <a:pt x="10" y="326"/>
                    <a:pt x="1" y="335"/>
                    <a:pt x="9" y="343"/>
                  </a:cubicBezTo>
                  <a:cubicBezTo>
                    <a:pt x="164" y="629"/>
                    <a:pt x="354" y="879"/>
                    <a:pt x="581" y="1117"/>
                  </a:cubicBezTo>
                  <a:cubicBezTo>
                    <a:pt x="807" y="1391"/>
                    <a:pt x="974" y="1665"/>
                    <a:pt x="1176" y="1950"/>
                  </a:cubicBezTo>
                  <a:cubicBezTo>
                    <a:pt x="1176" y="1956"/>
                    <a:pt x="1182" y="1959"/>
                    <a:pt x="1189" y="1959"/>
                  </a:cubicBezTo>
                  <a:cubicBezTo>
                    <a:pt x="1197" y="1959"/>
                    <a:pt x="1206" y="1956"/>
                    <a:pt x="1212" y="1950"/>
                  </a:cubicBezTo>
                  <a:lnTo>
                    <a:pt x="1212" y="1950"/>
                  </a:lnTo>
                  <a:cubicBezTo>
                    <a:pt x="1152" y="2141"/>
                    <a:pt x="1128" y="2343"/>
                    <a:pt x="1140" y="2546"/>
                  </a:cubicBezTo>
                  <a:cubicBezTo>
                    <a:pt x="1140" y="2552"/>
                    <a:pt x="1146" y="2555"/>
                    <a:pt x="1152" y="2555"/>
                  </a:cubicBezTo>
                  <a:cubicBezTo>
                    <a:pt x="1158" y="2555"/>
                    <a:pt x="1164" y="2552"/>
                    <a:pt x="1164" y="2546"/>
                  </a:cubicBezTo>
                  <a:cubicBezTo>
                    <a:pt x="1212" y="2343"/>
                    <a:pt x="1224" y="2141"/>
                    <a:pt x="1271" y="1927"/>
                  </a:cubicBezTo>
                  <a:cubicBezTo>
                    <a:pt x="1295" y="1891"/>
                    <a:pt x="1307" y="1855"/>
                    <a:pt x="1319" y="1807"/>
                  </a:cubicBezTo>
                  <a:cubicBezTo>
                    <a:pt x="1331" y="1772"/>
                    <a:pt x="1331" y="1736"/>
                    <a:pt x="1343" y="1712"/>
                  </a:cubicBezTo>
                  <a:cubicBezTo>
                    <a:pt x="1414" y="1522"/>
                    <a:pt x="1545" y="1355"/>
                    <a:pt x="1628" y="1188"/>
                  </a:cubicBezTo>
                  <a:cubicBezTo>
                    <a:pt x="1819" y="819"/>
                    <a:pt x="1914" y="414"/>
                    <a:pt x="1926" y="10"/>
                  </a:cubicBezTo>
                  <a:cubicBezTo>
                    <a:pt x="1926" y="4"/>
                    <a:pt x="1923" y="1"/>
                    <a:pt x="19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9" name="Google Shape;569;p7"/>
          <p:cNvGrpSpPr/>
          <p:nvPr/>
        </p:nvGrpSpPr>
        <p:grpSpPr>
          <a:xfrm rot="-2156410">
            <a:off x="8556261" y="3173835"/>
            <a:ext cx="1241662" cy="2706867"/>
            <a:chOff x="3345650" y="2840950"/>
            <a:chExt cx="370900" cy="808575"/>
          </a:xfrm>
        </p:grpSpPr>
        <p:sp>
          <p:nvSpPr>
            <p:cNvPr id="570" name="Google Shape;570;p7"/>
            <p:cNvSpPr/>
            <p:nvPr/>
          </p:nvSpPr>
          <p:spPr>
            <a:xfrm>
              <a:off x="3486400" y="2932175"/>
              <a:ext cx="95900" cy="717350"/>
            </a:xfrm>
            <a:custGeom>
              <a:avLst/>
              <a:gdLst/>
              <a:ahLst/>
              <a:cxnLst/>
              <a:rect l="l" t="t" r="r" b="b"/>
              <a:pathLst>
                <a:path w="3836" h="28694" extrusionOk="0">
                  <a:moveTo>
                    <a:pt x="3818" y="1"/>
                  </a:moveTo>
                  <a:cubicBezTo>
                    <a:pt x="3809" y="1"/>
                    <a:pt x="3800" y="7"/>
                    <a:pt x="3800" y="19"/>
                  </a:cubicBezTo>
                  <a:cubicBezTo>
                    <a:pt x="3467" y="3781"/>
                    <a:pt x="3086" y="7520"/>
                    <a:pt x="2574" y="11258"/>
                  </a:cubicBezTo>
                  <a:cubicBezTo>
                    <a:pt x="2074" y="14949"/>
                    <a:pt x="1502" y="18628"/>
                    <a:pt x="943" y="22307"/>
                  </a:cubicBezTo>
                  <a:cubicBezTo>
                    <a:pt x="776" y="23319"/>
                    <a:pt x="621" y="24331"/>
                    <a:pt x="466" y="25355"/>
                  </a:cubicBezTo>
                  <a:cubicBezTo>
                    <a:pt x="311" y="26403"/>
                    <a:pt x="50" y="27498"/>
                    <a:pt x="14" y="28558"/>
                  </a:cubicBezTo>
                  <a:cubicBezTo>
                    <a:pt x="1" y="28644"/>
                    <a:pt x="69" y="28694"/>
                    <a:pt x="136" y="28694"/>
                  </a:cubicBezTo>
                  <a:cubicBezTo>
                    <a:pt x="189" y="28694"/>
                    <a:pt x="241" y="28662"/>
                    <a:pt x="252" y="28594"/>
                  </a:cubicBezTo>
                  <a:cubicBezTo>
                    <a:pt x="478" y="27713"/>
                    <a:pt x="550" y="26772"/>
                    <a:pt x="692" y="25867"/>
                  </a:cubicBezTo>
                  <a:cubicBezTo>
                    <a:pt x="835" y="24939"/>
                    <a:pt x="966" y="23998"/>
                    <a:pt x="1109" y="23069"/>
                  </a:cubicBezTo>
                  <a:cubicBezTo>
                    <a:pt x="1383" y="21200"/>
                    <a:pt x="1657" y="19331"/>
                    <a:pt x="1919" y="17473"/>
                  </a:cubicBezTo>
                  <a:cubicBezTo>
                    <a:pt x="2455" y="13782"/>
                    <a:pt x="2931" y="10091"/>
                    <a:pt x="3300" y="6389"/>
                  </a:cubicBezTo>
                  <a:cubicBezTo>
                    <a:pt x="3514" y="4269"/>
                    <a:pt x="3729" y="2150"/>
                    <a:pt x="3836" y="19"/>
                  </a:cubicBezTo>
                  <a:cubicBezTo>
                    <a:pt x="3836" y="7"/>
                    <a:pt x="3827" y="1"/>
                    <a:pt x="3818"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7"/>
            <p:cNvSpPr/>
            <p:nvPr/>
          </p:nvSpPr>
          <p:spPr>
            <a:xfrm>
              <a:off x="3537325" y="2851675"/>
              <a:ext cx="44075" cy="80975"/>
            </a:xfrm>
            <a:custGeom>
              <a:avLst/>
              <a:gdLst/>
              <a:ahLst/>
              <a:cxnLst/>
              <a:rect l="l" t="t" r="r" b="b"/>
              <a:pathLst>
                <a:path w="1763" h="3239" extrusionOk="0">
                  <a:moveTo>
                    <a:pt x="84" y="0"/>
                  </a:moveTo>
                  <a:lnTo>
                    <a:pt x="84" y="0"/>
                  </a:lnTo>
                  <a:cubicBezTo>
                    <a:pt x="1" y="2548"/>
                    <a:pt x="1763" y="3239"/>
                    <a:pt x="1763" y="3239"/>
                  </a:cubicBezTo>
                  <a:cubicBezTo>
                    <a:pt x="1406" y="2167"/>
                    <a:pt x="1168" y="2060"/>
                    <a:pt x="727" y="1298"/>
                  </a:cubicBezTo>
                  <a:cubicBezTo>
                    <a:pt x="477" y="881"/>
                    <a:pt x="263" y="441"/>
                    <a:pt x="84"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7"/>
            <p:cNvSpPr/>
            <p:nvPr/>
          </p:nvSpPr>
          <p:spPr>
            <a:xfrm>
              <a:off x="3581400" y="2840950"/>
              <a:ext cx="34850" cy="91400"/>
            </a:xfrm>
            <a:custGeom>
              <a:avLst/>
              <a:gdLst/>
              <a:ahLst/>
              <a:cxnLst/>
              <a:rect l="l" t="t" r="r" b="b"/>
              <a:pathLst>
                <a:path w="1394" h="3656" extrusionOk="0">
                  <a:moveTo>
                    <a:pt x="1274" y="1"/>
                  </a:moveTo>
                  <a:lnTo>
                    <a:pt x="1274" y="1"/>
                  </a:lnTo>
                  <a:cubicBezTo>
                    <a:pt x="869" y="584"/>
                    <a:pt x="619" y="1251"/>
                    <a:pt x="536" y="1953"/>
                  </a:cubicBezTo>
                  <a:cubicBezTo>
                    <a:pt x="369" y="3156"/>
                    <a:pt x="0" y="3656"/>
                    <a:pt x="0" y="3656"/>
                  </a:cubicBezTo>
                  <a:cubicBezTo>
                    <a:pt x="536" y="3334"/>
                    <a:pt x="917" y="2811"/>
                    <a:pt x="1083" y="2203"/>
                  </a:cubicBezTo>
                  <a:cubicBezTo>
                    <a:pt x="1393" y="1168"/>
                    <a:pt x="1060" y="429"/>
                    <a:pt x="1274"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7"/>
            <p:cNvSpPr/>
            <p:nvPr/>
          </p:nvSpPr>
          <p:spPr>
            <a:xfrm>
              <a:off x="3587050" y="2889475"/>
              <a:ext cx="62225" cy="56575"/>
            </a:xfrm>
            <a:custGeom>
              <a:avLst/>
              <a:gdLst/>
              <a:ahLst/>
              <a:cxnLst/>
              <a:rect l="l" t="t" r="r" b="b"/>
              <a:pathLst>
                <a:path w="2489" h="2263" extrusionOk="0">
                  <a:moveTo>
                    <a:pt x="2489" y="0"/>
                  </a:moveTo>
                  <a:lnTo>
                    <a:pt x="2489" y="0"/>
                  </a:lnTo>
                  <a:cubicBezTo>
                    <a:pt x="2131" y="393"/>
                    <a:pt x="1727" y="751"/>
                    <a:pt x="1286" y="1036"/>
                  </a:cubicBezTo>
                  <a:cubicBezTo>
                    <a:pt x="798" y="1370"/>
                    <a:pt x="357" y="1786"/>
                    <a:pt x="0" y="2263"/>
                  </a:cubicBezTo>
                  <a:cubicBezTo>
                    <a:pt x="250" y="2048"/>
                    <a:pt x="941" y="2120"/>
                    <a:pt x="1572" y="1584"/>
                  </a:cubicBezTo>
                  <a:cubicBezTo>
                    <a:pt x="2191" y="1036"/>
                    <a:pt x="2489" y="1"/>
                    <a:pt x="2489"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7"/>
            <p:cNvSpPr/>
            <p:nvPr/>
          </p:nvSpPr>
          <p:spPr>
            <a:xfrm>
              <a:off x="3581975" y="2931750"/>
              <a:ext cx="76825" cy="52700"/>
            </a:xfrm>
            <a:custGeom>
              <a:avLst/>
              <a:gdLst/>
              <a:ahLst/>
              <a:cxnLst/>
              <a:rect l="l" t="t" r="r" b="b"/>
              <a:pathLst>
                <a:path w="3073" h="2108" extrusionOk="0">
                  <a:moveTo>
                    <a:pt x="3073" y="0"/>
                  </a:moveTo>
                  <a:cubicBezTo>
                    <a:pt x="2620" y="393"/>
                    <a:pt x="2120" y="714"/>
                    <a:pt x="1584" y="965"/>
                  </a:cubicBezTo>
                  <a:cubicBezTo>
                    <a:pt x="1001" y="1250"/>
                    <a:pt x="465" y="1643"/>
                    <a:pt x="1" y="2108"/>
                  </a:cubicBezTo>
                  <a:cubicBezTo>
                    <a:pt x="310" y="1917"/>
                    <a:pt x="1060" y="2096"/>
                    <a:pt x="1822" y="1596"/>
                  </a:cubicBezTo>
                  <a:cubicBezTo>
                    <a:pt x="2573" y="1096"/>
                    <a:pt x="3073" y="0"/>
                    <a:pt x="3073"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7"/>
            <p:cNvSpPr/>
            <p:nvPr/>
          </p:nvSpPr>
          <p:spPr>
            <a:xfrm>
              <a:off x="3582275" y="2973700"/>
              <a:ext cx="90525" cy="43200"/>
            </a:xfrm>
            <a:custGeom>
              <a:avLst/>
              <a:gdLst/>
              <a:ahLst/>
              <a:cxnLst/>
              <a:rect l="l" t="t" r="r" b="b"/>
              <a:pathLst>
                <a:path w="3621" h="1728" extrusionOk="0">
                  <a:moveTo>
                    <a:pt x="3620" y="1"/>
                  </a:moveTo>
                  <a:cubicBezTo>
                    <a:pt x="3084" y="334"/>
                    <a:pt x="2501" y="596"/>
                    <a:pt x="1882" y="775"/>
                  </a:cubicBezTo>
                  <a:cubicBezTo>
                    <a:pt x="1203" y="977"/>
                    <a:pt x="572" y="1311"/>
                    <a:pt x="1" y="1727"/>
                  </a:cubicBezTo>
                  <a:cubicBezTo>
                    <a:pt x="85" y="1688"/>
                    <a:pt x="192" y="1677"/>
                    <a:pt x="318" y="1677"/>
                  </a:cubicBezTo>
                  <a:cubicBezTo>
                    <a:pt x="499" y="1677"/>
                    <a:pt x="719" y="1700"/>
                    <a:pt x="966" y="1700"/>
                  </a:cubicBezTo>
                  <a:cubicBezTo>
                    <a:pt x="1279" y="1700"/>
                    <a:pt x="1636" y="1662"/>
                    <a:pt x="2013" y="1489"/>
                  </a:cubicBezTo>
                  <a:cubicBezTo>
                    <a:pt x="2906" y="1072"/>
                    <a:pt x="3620" y="1"/>
                    <a:pt x="3620"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7"/>
            <p:cNvSpPr/>
            <p:nvPr/>
          </p:nvSpPr>
          <p:spPr>
            <a:xfrm>
              <a:off x="3581975" y="3015075"/>
              <a:ext cx="104800" cy="36800"/>
            </a:xfrm>
            <a:custGeom>
              <a:avLst/>
              <a:gdLst/>
              <a:ahLst/>
              <a:cxnLst/>
              <a:rect l="l" t="t" r="r" b="b"/>
              <a:pathLst>
                <a:path w="4192" h="1472" extrusionOk="0">
                  <a:moveTo>
                    <a:pt x="4192" y="1"/>
                  </a:moveTo>
                  <a:lnTo>
                    <a:pt x="4192" y="1"/>
                  </a:lnTo>
                  <a:cubicBezTo>
                    <a:pt x="3549" y="287"/>
                    <a:pt x="2882" y="477"/>
                    <a:pt x="2192" y="572"/>
                  </a:cubicBezTo>
                  <a:cubicBezTo>
                    <a:pt x="1418" y="703"/>
                    <a:pt x="679" y="953"/>
                    <a:pt x="1" y="1322"/>
                  </a:cubicBezTo>
                  <a:cubicBezTo>
                    <a:pt x="49" y="1308"/>
                    <a:pt x="102" y="1302"/>
                    <a:pt x="160" y="1302"/>
                  </a:cubicBezTo>
                  <a:cubicBezTo>
                    <a:pt x="473" y="1302"/>
                    <a:pt x="934" y="1471"/>
                    <a:pt x="1502" y="1471"/>
                  </a:cubicBezTo>
                  <a:cubicBezTo>
                    <a:pt x="1728" y="1471"/>
                    <a:pt x="1970" y="1445"/>
                    <a:pt x="2227" y="1370"/>
                  </a:cubicBezTo>
                  <a:cubicBezTo>
                    <a:pt x="3251" y="1061"/>
                    <a:pt x="4192" y="1"/>
                    <a:pt x="4192"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7"/>
            <p:cNvSpPr/>
            <p:nvPr/>
          </p:nvSpPr>
          <p:spPr>
            <a:xfrm>
              <a:off x="3583175" y="3056450"/>
              <a:ext cx="113725" cy="34125"/>
            </a:xfrm>
            <a:custGeom>
              <a:avLst/>
              <a:gdLst/>
              <a:ahLst/>
              <a:cxnLst/>
              <a:rect l="l" t="t" r="r" b="b"/>
              <a:pathLst>
                <a:path w="4549" h="1365" extrusionOk="0">
                  <a:moveTo>
                    <a:pt x="4549" y="1"/>
                  </a:moveTo>
                  <a:cubicBezTo>
                    <a:pt x="3846" y="251"/>
                    <a:pt x="3120" y="406"/>
                    <a:pt x="2382" y="465"/>
                  </a:cubicBezTo>
                  <a:cubicBezTo>
                    <a:pt x="1548" y="537"/>
                    <a:pt x="751" y="751"/>
                    <a:pt x="0" y="1096"/>
                  </a:cubicBezTo>
                  <a:cubicBezTo>
                    <a:pt x="37" y="1088"/>
                    <a:pt x="76" y="1085"/>
                    <a:pt x="118" y="1085"/>
                  </a:cubicBezTo>
                  <a:cubicBezTo>
                    <a:pt x="487" y="1085"/>
                    <a:pt x="1035" y="1365"/>
                    <a:pt x="1759" y="1365"/>
                  </a:cubicBezTo>
                  <a:cubicBezTo>
                    <a:pt x="1947" y="1365"/>
                    <a:pt x="2146" y="1346"/>
                    <a:pt x="2358" y="1299"/>
                  </a:cubicBezTo>
                  <a:cubicBezTo>
                    <a:pt x="3477" y="1060"/>
                    <a:pt x="4549" y="1"/>
                    <a:pt x="4549"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7"/>
            <p:cNvSpPr/>
            <p:nvPr/>
          </p:nvSpPr>
          <p:spPr>
            <a:xfrm>
              <a:off x="3573650" y="3110475"/>
              <a:ext cx="122950" cy="23100"/>
            </a:xfrm>
            <a:custGeom>
              <a:avLst/>
              <a:gdLst/>
              <a:ahLst/>
              <a:cxnLst/>
              <a:rect l="l" t="t" r="r" b="b"/>
              <a:pathLst>
                <a:path w="4918" h="924" extrusionOk="0">
                  <a:moveTo>
                    <a:pt x="1772" y="0"/>
                  </a:moveTo>
                  <a:cubicBezTo>
                    <a:pt x="817" y="0"/>
                    <a:pt x="0" y="197"/>
                    <a:pt x="0" y="197"/>
                  </a:cubicBezTo>
                  <a:cubicBezTo>
                    <a:pt x="473" y="197"/>
                    <a:pt x="1180" y="924"/>
                    <a:pt x="2365" y="924"/>
                  </a:cubicBezTo>
                  <a:cubicBezTo>
                    <a:pt x="2374" y="924"/>
                    <a:pt x="2384" y="924"/>
                    <a:pt x="2394" y="924"/>
                  </a:cubicBezTo>
                  <a:cubicBezTo>
                    <a:pt x="3584" y="912"/>
                    <a:pt x="4918" y="43"/>
                    <a:pt x="4918" y="42"/>
                  </a:cubicBezTo>
                  <a:lnTo>
                    <a:pt x="4918" y="42"/>
                  </a:lnTo>
                  <a:cubicBezTo>
                    <a:pt x="4521" y="104"/>
                    <a:pt x="4120" y="133"/>
                    <a:pt x="3720" y="133"/>
                  </a:cubicBezTo>
                  <a:cubicBezTo>
                    <a:pt x="3340" y="133"/>
                    <a:pt x="2961" y="107"/>
                    <a:pt x="2584" y="54"/>
                  </a:cubicBezTo>
                  <a:cubicBezTo>
                    <a:pt x="2312" y="16"/>
                    <a:pt x="2037" y="0"/>
                    <a:pt x="1772"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7"/>
            <p:cNvSpPr/>
            <p:nvPr/>
          </p:nvSpPr>
          <p:spPr>
            <a:xfrm>
              <a:off x="3572450" y="3161925"/>
              <a:ext cx="137250" cy="28750"/>
            </a:xfrm>
            <a:custGeom>
              <a:avLst/>
              <a:gdLst/>
              <a:ahLst/>
              <a:cxnLst/>
              <a:rect l="l" t="t" r="r" b="b"/>
              <a:pathLst>
                <a:path w="5490" h="1150" extrusionOk="0">
                  <a:moveTo>
                    <a:pt x="1151" y="0"/>
                  </a:moveTo>
                  <a:cubicBezTo>
                    <a:pt x="483" y="0"/>
                    <a:pt x="1" y="68"/>
                    <a:pt x="1" y="68"/>
                  </a:cubicBezTo>
                  <a:cubicBezTo>
                    <a:pt x="549" y="116"/>
                    <a:pt x="1251" y="1021"/>
                    <a:pt x="2584" y="1140"/>
                  </a:cubicBezTo>
                  <a:cubicBezTo>
                    <a:pt x="2667" y="1146"/>
                    <a:pt x="2751" y="1149"/>
                    <a:pt x="2835" y="1149"/>
                  </a:cubicBezTo>
                  <a:cubicBezTo>
                    <a:pt x="4107" y="1149"/>
                    <a:pt x="5490" y="437"/>
                    <a:pt x="5490" y="437"/>
                  </a:cubicBezTo>
                  <a:lnTo>
                    <a:pt x="5490" y="437"/>
                  </a:lnTo>
                  <a:cubicBezTo>
                    <a:pt x="5359" y="443"/>
                    <a:pt x="5229" y="445"/>
                    <a:pt x="5099" y="445"/>
                  </a:cubicBezTo>
                  <a:cubicBezTo>
                    <a:pt x="4360" y="445"/>
                    <a:pt x="3624" y="359"/>
                    <a:pt x="2906" y="187"/>
                  </a:cubicBezTo>
                  <a:cubicBezTo>
                    <a:pt x="2302" y="41"/>
                    <a:pt x="1670" y="0"/>
                    <a:pt x="1151"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7"/>
            <p:cNvSpPr/>
            <p:nvPr/>
          </p:nvSpPr>
          <p:spPr>
            <a:xfrm>
              <a:off x="3567400" y="3207950"/>
              <a:ext cx="144675" cy="39025"/>
            </a:xfrm>
            <a:custGeom>
              <a:avLst/>
              <a:gdLst/>
              <a:ahLst/>
              <a:cxnLst/>
              <a:rect l="l" t="t" r="r" b="b"/>
              <a:pathLst>
                <a:path w="5787" h="1561" extrusionOk="0">
                  <a:moveTo>
                    <a:pt x="31" y="1"/>
                  </a:moveTo>
                  <a:cubicBezTo>
                    <a:pt x="11" y="1"/>
                    <a:pt x="0" y="1"/>
                    <a:pt x="0" y="1"/>
                  </a:cubicBezTo>
                  <a:cubicBezTo>
                    <a:pt x="560" y="120"/>
                    <a:pt x="1191" y="1180"/>
                    <a:pt x="2596" y="1477"/>
                  </a:cubicBezTo>
                  <a:cubicBezTo>
                    <a:pt x="2865" y="1537"/>
                    <a:pt x="3147" y="1561"/>
                    <a:pt x="3428" y="1561"/>
                  </a:cubicBezTo>
                  <a:cubicBezTo>
                    <a:pt x="4618" y="1561"/>
                    <a:pt x="5787" y="1132"/>
                    <a:pt x="5787" y="1132"/>
                  </a:cubicBezTo>
                  <a:cubicBezTo>
                    <a:pt x="4858" y="1061"/>
                    <a:pt x="3941" y="858"/>
                    <a:pt x="3060" y="525"/>
                  </a:cubicBezTo>
                  <a:cubicBezTo>
                    <a:pt x="1757" y="21"/>
                    <a:pt x="262" y="1"/>
                    <a:pt x="31"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7"/>
            <p:cNvSpPr/>
            <p:nvPr/>
          </p:nvSpPr>
          <p:spPr>
            <a:xfrm>
              <a:off x="3560250" y="3266600"/>
              <a:ext cx="149750" cy="58450"/>
            </a:xfrm>
            <a:custGeom>
              <a:avLst/>
              <a:gdLst/>
              <a:ahLst/>
              <a:cxnLst/>
              <a:rect l="l" t="t" r="r" b="b"/>
              <a:pathLst>
                <a:path w="5990" h="2338" extrusionOk="0">
                  <a:moveTo>
                    <a:pt x="1" y="1"/>
                  </a:moveTo>
                  <a:lnTo>
                    <a:pt x="1" y="1"/>
                  </a:lnTo>
                  <a:cubicBezTo>
                    <a:pt x="572" y="239"/>
                    <a:pt x="1072" y="1465"/>
                    <a:pt x="2525" y="2037"/>
                  </a:cubicBezTo>
                  <a:cubicBezTo>
                    <a:pt x="3129" y="2269"/>
                    <a:pt x="3830" y="2337"/>
                    <a:pt x="4443" y="2337"/>
                  </a:cubicBezTo>
                  <a:cubicBezTo>
                    <a:pt x="5303" y="2337"/>
                    <a:pt x="5990" y="2203"/>
                    <a:pt x="5990" y="2203"/>
                  </a:cubicBezTo>
                  <a:cubicBezTo>
                    <a:pt x="5001" y="1965"/>
                    <a:pt x="4061" y="1584"/>
                    <a:pt x="3180" y="1084"/>
                  </a:cubicBezTo>
                  <a:cubicBezTo>
                    <a:pt x="1763" y="263"/>
                    <a:pt x="1" y="1"/>
                    <a:pt x="1"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7"/>
            <p:cNvSpPr/>
            <p:nvPr/>
          </p:nvSpPr>
          <p:spPr>
            <a:xfrm>
              <a:off x="3550425" y="3329700"/>
              <a:ext cx="166125" cy="64500"/>
            </a:xfrm>
            <a:custGeom>
              <a:avLst/>
              <a:gdLst/>
              <a:ahLst/>
              <a:cxnLst/>
              <a:rect l="l" t="t" r="r" b="b"/>
              <a:pathLst>
                <a:path w="6645" h="2580" extrusionOk="0">
                  <a:moveTo>
                    <a:pt x="1" y="1"/>
                  </a:moveTo>
                  <a:lnTo>
                    <a:pt x="1" y="1"/>
                  </a:lnTo>
                  <a:cubicBezTo>
                    <a:pt x="656" y="251"/>
                    <a:pt x="1191" y="1620"/>
                    <a:pt x="2799" y="2239"/>
                  </a:cubicBezTo>
                  <a:cubicBezTo>
                    <a:pt x="3474" y="2502"/>
                    <a:pt x="4256" y="2579"/>
                    <a:pt x="4937" y="2579"/>
                  </a:cubicBezTo>
                  <a:cubicBezTo>
                    <a:pt x="5889" y="2579"/>
                    <a:pt x="6644" y="2430"/>
                    <a:pt x="6644" y="2430"/>
                  </a:cubicBezTo>
                  <a:cubicBezTo>
                    <a:pt x="5549" y="2168"/>
                    <a:pt x="4501" y="1751"/>
                    <a:pt x="3537" y="1191"/>
                  </a:cubicBezTo>
                  <a:cubicBezTo>
                    <a:pt x="1953" y="287"/>
                    <a:pt x="1" y="1"/>
                    <a:pt x="1"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7"/>
            <p:cNvSpPr/>
            <p:nvPr/>
          </p:nvSpPr>
          <p:spPr>
            <a:xfrm>
              <a:off x="3548050" y="3391325"/>
              <a:ext cx="152725" cy="76375"/>
            </a:xfrm>
            <a:custGeom>
              <a:avLst/>
              <a:gdLst/>
              <a:ahLst/>
              <a:cxnLst/>
              <a:rect l="l" t="t" r="r" b="b"/>
              <a:pathLst>
                <a:path w="6109" h="3055" extrusionOk="0">
                  <a:moveTo>
                    <a:pt x="1" y="0"/>
                  </a:moveTo>
                  <a:lnTo>
                    <a:pt x="1" y="0"/>
                  </a:lnTo>
                  <a:cubicBezTo>
                    <a:pt x="596" y="310"/>
                    <a:pt x="965" y="1679"/>
                    <a:pt x="2441" y="2453"/>
                  </a:cubicBezTo>
                  <a:cubicBezTo>
                    <a:pt x="3446" y="2972"/>
                    <a:pt x="4783" y="3055"/>
                    <a:pt x="5533" y="3055"/>
                  </a:cubicBezTo>
                  <a:cubicBezTo>
                    <a:pt x="5885" y="3055"/>
                    <a:pt x="6108" y="3036"/>
                    <a:pt x="6108" y="3036"/>
                  </a:cubicBezTo>
                  <a:cubicBezTo>
                    <a:pt x="5084" y="2667"/>
                    <a:pt x="4132" y="2155"/>
                    <a:pt x="3251" y="1524"/>
                  </a:cubicBezTo>
                  <a:cubicBezTo>
                    <a:pt x="1846" y="489"/>
                    <a:pt x="1" y="0"/>
                    <a:pt x="1"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7"/>
            <p:cNvSpPr/>
            <p:nvPr/>
          </p:nvSpPr>
          <p:spPr>
            <a:xfrm>
              <a:off x="3537325" y="3449950"/>
              <a:ext cx="121475" cy="84875"/>
            </a:xfrm>
            <a:custGeom>
              <a:avLst/>
              <a:gdLst/>
              <a:ahLst/>
              <a:cxnLst/>
              <a:rect l="l" t="t" r="r" b="b"/>
              <a:pathLst>
                <a:path w="4859" h="3395" extrusionOk="0">
                  <a:moveTo>
                    <a:pt x="1" y="1"/>
                  </a:moveTo>
                  <a:cubicBezTo>
                    <a:pt x="477" y="346"/>
                    <a:pt x="620" y="1572"/>
                    <a:pt x="1787" y="2418"/>
                  </a:cubicBezTo>
                  <a:cubicBezTo>
                    <a:pt x="2954" y="3275"/>
                    <a:pt x="4859" y="3394"/>
                    <a:pt x="4859" y="3394"/>
                  </a:cubicBezTo>
                  <a:cubicBezTo>
                    <a:pt x="4025" y="2954"/>
                    <a:pt x="3275" y="2394"/>
                    <a:pt x="2608" y="1727"/>
                  </a:cubicBezTo>
                  <a:cubicBezTo>
                    <a:pt x="1525" y="656"/>
                    <a:pt x="1" y="1"/>
                    <a:pt x="1"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7"/>
            <p:cNvSpPr/>
            <p:nvPr/>
          </p:nvSpPr>
          <p:spPr>
            <a:xfrm>
              <a:off x="3524525" y="3525850"/>
              <a:ext cx="83375" cy="78925"/>
            </a:xfrm>
            <a:custGeom>
              <a:avLst/>
              <a:gdLst/>
              <a:ahLst/>
              <a:cxnLst/>
              <a:rect l="l" t="t" r="r" b="b"/>
              <a:pathLst>
                <a:path w="3335" h="3157" extrusionOk="0">
                  <a:moveTo>
                    <a:pt x="1" y="1"/>
                  </a:moveTo>
                  <a:cubicBezTo>
                    <a:pt x="322" y="322"/>
                    <a:pt x="310" y="1287"/>
                    <a:pt x="1096" y="2061"/>
                  </a:cubicBezTo>
                  <a:cubicBezTo>
                    <a:pt x="1894" y="2847"/>
                    <a:pt x="3335" y="3156"/>
                    <a:pt x="3335" y="3156"/>
                  </a:cubicBezTo>
                  <a:cubicBezTo>
                    <a:pt x="2751" y="2716"/>
                    <a:pt x="2227" y="2204"/>
                    <a:pt x="1787" y="1632"/>
                  </a:cubicBezTo>
                  <a:cubicBezTo>
                    <a:pt x="1287" y="989"/>
                    <a:pt x="680" y="441"/>
                    <a:pt x="1"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7"/>
            <p:cNvSpPr/>
            <p:nvPr/>
          </p:nvSpPr>
          <p:spPr>
            <a:xfrm>
              <a:off x="3515900" y="2901975"/>
              <a:ext cx="60150" cy="71175"/>
            </a:xfrm>
            <a:custGeom>
              <a:avLst/>
              <a:gdLst/>
              <a:ahLst/>
              <a:cxnLst/>
              <a:rect l="l" t="t" r="r" b="b"/>
              <a:pathLst>
                <a:path w="2406" h="2847" extrusionOk="0">
                  <a:moveTo>
                    <a:pt x="1" y="0"/>
                  </a:moveTo>
                  <a:lnTo>
                    <a:pt x="1" y="0"/>
                  </a:lnTo>
                  <a:cubicBezTo>
                    <a:pt x="1" y="1"/>
                    <a:pt x="191" y="1191"/>
                    <a:pt x="786" y="1870"/>
                  </a:cubicBezTo>
                  <a:cubicBezTo>
                    <a:pt x="1394" y="2548"/>
                    <a:pt x="2168" y="2572"/>
                    <a:pt x="2406" y="2846"/>
                  </a:cubicBezTo>
                  <a:cubicBezTo>
                    <a:pt x="2084" y="2275"/>
                    <a:pt x="1668" y="1751"/>
                    <a:pt x="1167" y="1322"/>
                  </a:cubicBezTo>
                  <a:cubicBezTo>
                    <a:pt x="715" y="941"/>
                    <a:pt x="322" y="501"/>
                    <a:pt x="1"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7"/>
            <p:cNvSpPr/>
            <p:nvPr/>
          </p:nvSpPr>
          <p:spPr>
            <a:xfrm>
              <a:off x="3494475" y="2941275"/>
              <a:ext cx="76225" cy="65500"/>
            </a:xfrm>
            <a:custGeom>
              <a:avLst/>
              <a:gdLst/>
              <a:ahLst/>
              <a:cxnLst/>
              <a:rect l="l" t="t" r="r" b="b"/>
              <a:pathLst>
                <a:path w="3049" h="2620" extrusionOk="0">
                  <a:moveTo>
                    <a:pt x="0" y="0"/>
                  </a:moveTo>
                  <a:cubicBezTo>
                    <a:pt x="0" y="0"/>
                    <a:pt x="405" y="1238"/>
                    <a:pt x="1155" y="1857"/>
                  </a:cubicBezTo>
                  <a:cubicBezTo>
                    <a:pt x="1917" y="2477"/>
                    <a:pt x="2739" y="2369"/>
                    <a:pt x="3048" y="2619"/>
                  </a:cubicBezTo>
                  <a:cubicBezTo>
                    <a:pt x="2608" y="2072"/>
                    <a:pt x="2072" y="1584"/>
                    <a:pt x="1477" y="1203"/>
                  </a:cubicBezTo>
                  <a:cubicBezTo>
                    <a:pt x="929" y="881"/>
                    <a:pt x="429" y="476"/>
                    <a:pt x="0"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7"/>
            <p:cNvSpPr/>
            <p:nvPr/>
          </p:nvSpPr>
          <p:spPr>
            <a:xfrm>
              <a:off x="3472150" y="2979675"/>
              <a:ext cx="92600" cy="59850"/>
            </a:xfrm>
            <a:custGeom>
              <a:avLst/>
              <a:gdLst/>
              <a:ahLst/>
              <a:cxnLst/>
              <a:rect l="l" t="t" r="r" b="b"/>
              <a:pathLst>
                <a:path w="3704" h="2394" extrusionOk="0">
                  <a:moveTo>
                    <a:pt x="0" y="0"/>
                  </a:moveTo>
                  <a:cubicBezTo>
                    <a:pt x="1" y="0"/>
                    <a:pt x="620" y="1274"/>
                    <a:pt x="1536" y="1834"/>
                  </a:cubicBezTo>
                  <a:cubicBezTo>
                    <a:pt x="2453" y="2393"/>
                    <a:pt x="3334" y="2143"/>
                    <a:pt x="3703" y="2369"/>
                  </a:cubicBezTo>
                  <a:cubicBezTo>
                    <a:pt x="3144" y="1834"/>
                    <a:pt x="2489" y="1405"/>
                    <a:pt x="1786" y="1083"/>
                  </a:cubicBezTo>
                  <a:cubicBezTo>
                    <a:pt x="1143" y="810"/>
                    <a:pt x="536" y="441"/>
                    <a:pt x="0"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7"/>
            <p:cNvSpPr/>
            <p:nvPr/>
          </p:nvSpPr>
          <p:spPr>
            <a:xfrm>
              <a:off x="3456675" y="3024600"/>
              <a:ext cx="102700" cy="58975"/>
            </a:xfrm>
            <a:custGeom>
              <a:avLst/>
              <a:gdLst/>
              <a:ahLst/>
              <a:cxnLst/>
              <a:rect l="l" t="t" r="r" b="b"/>
              <a:pathLst>
                <a:path w="4108" h="2359" extrusionOk="0">
                  <a:moveTo>
                    <a:pt x="0" y="1"/>
                  </a:moveTo>
                  <a:cubicBezTo>
                    <a:pt x="0" y="1"/>
                    <a:pt x="750" y="1299"/>
                    <a:pt x="1762" y="1834"/>
                  </a:cubicBezTo>
                  <a:cubicBezTo>
                    <a:pt x="2774" y="2358"/>
                    <a:pt x="3691" y="2037"/>
                    <a:pt x="4108" y="2239"/>
                  </a:cubicBezTo>
                  <a:cubicBezTo>
                    <a:pt x="3465" y="1715"/>
                    <a:pt x="2739" y="1299"/>
                    <a:pt x="1965" y="1013"/>
                  </a:cubicBezTo>
                  <a:cubicBezTo>
                    <a:pt x="1262" y="763"/>
                    <a:pt x="608" y="429"/>
                    <a:pt x="0"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7"/>
            <p:cNvSpPr/>
            <p:nvPr/>
          </p:nvSpPr>
          <p:spPr>
            <a:xfrm>
              <a:off x="3443275" y="3077900"/>
              <a:ext cx="117900" cy="40600"/>
            </a:xfrm>
            <a:custGeom>
              <a:avLst/>
              <a:gdLst/>
              <a:ahLst/>
              <a:cxnLst/>
              <a:rect l="l" t="t" r="r" b="b"/>
              <a:pathLst>
                <a:path w="4716" h="1624" extrusionOk="0">
                  <a:moveTo>
                    <a:pt x="1" y="0"/>
                  </a:moveTo>
                  <a:cubicBezTo>
                    <a:pt x="1" y="0"/>
                    <a:pt x="1060" y="1179"/>
                    <a:pt x="2215" y="1512"/>
                  </a:cubicBezTo>
                  <a:cubicBezTo>
                    <a:pt x="2497" y="1593"/>
                    <a:pt x="2762" y="1623"/>
                    <a:pt x="3009" y="1623"/>
                  </a:cubicBezTo>
                  <a:cubicBezTo>
                    <a:pt x="3670" y="1623"/>
                    <a:pt x="4200" y="1411"/>
                    <a:pt x="4558" y="1411"/>
                  </a:cubicBezTo>
                  <a:cubicBezTo>
                    <a:pt x="4615" y="1411"/>
                    <a:pt x="4667" y="1417"/>
                    <a:pt x="4715" y="1429"/>
                  </a:cubicBezTo>
                  <a:cubicBezTo>
                    <a:pt x="4715" y="1429"/>
                    <a:pt x="3513" y="774"/>
                    <a:pt x="2251" y="619"/>
                  </a:cubicBezTo>
                  <a:cubicBezTo>
                    <a:pt x="1477" y="524"/>
                    <a:pt x="715" y="310"/>
                    <a:pt x="1"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7"/>
            <p:cNvSpPr/>
            <p:nvPr/>
          </p:nvSpPr>
          <p:spPr>
            <a:xfrm>
              <a:off x="3416200" y="3132050"/>
              <a:ext cx="134550" cy="37125"/>
            </a:xfrm>
            <a:custGeom>
              <a:avLst/>
              <a:gdLst/>
              <a:ahLst/>
              <a:cxnLst/>
              <a:rect l="l" t="t" r="r" b="b"/>
              <a:pathLst>
                <a:path w="5382" h="1485" extrusionOk="0">
                  <a:moveTo>
                    <a:pt x="0" y="1"/>
                  </a:moveTo>
                  <a:cubicBezTo>
                    <a:pt x="0" y="1"/>
                    <a:pt x="1298" y="1192"/>
                    <a:pt x="2619" y="1430"/>
                  </a:cubicBezTo>
                  <a:cubicBezTo>
                    <a:pt x="2824" y="1468"/>
                    <a:pt x="3019" y="1485"/>
                    <a:pt x="3205" y="1485"/>
                  </a:cubicBezTo>
                  <a:cubicBezTo>
                    <a:pt x="4138" y="1485"/>
                    <a:pt x="4825" y="1075"/>
                    <a:pt x="5274" y="1075"/>
                  </a:cubicBezTo>
                  <a:cubicBezTo>
                    <a:pt x="5312" y="1075"/>
                    <a:pt x="5347" y="1078"/>
                    <a:pt x="5382" y="1084"/>
                  </a:cubicBezTo>
                  <a:cubicBezTo>
                    <a:pt x="5382" y="1084"/>
                    <a:pt x="3977" y="489"/>
                    <a:pt x="2560" y="442"/>
                  </a:cubicBezTo>
                  <a:cubicBezTo>
                    <a:pt x="1691" y="418"/>
                    <a:pt x="822" y="263"/>
                    <a:pt x="0"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7"/>
            <p:cNvSpPr/>
            <p:nvPr/>
          </p:nvSpPr>
          <p:spPr>
            <a:xfrm>
              <a:off x="3395350" y="3195475"/>
              <a:ext cx="147375" cy="29600"/>
            </a:xfrm>
            <a:custGeom>
              <a:avLst/>
              <a:gdLst/>
              <a:ahLst/>
              <a:cxnLst/>
              <a:rect l="l" t="t" r="r" b="b"/>
              <a:pathLst>
                <a:path w="5895" h="1184" extrusionOk="0">
                  <a:moveTo>
                    <a:pt x="1" y="0"/>
                  </a:moveTo>
                  <a:lnTo>
                    <a:pt x="1" y="0"/>
                  </a:lnTo>
                  <a:cubicBezTo>
                    <a:pt x="1" y="0"/>
                    <a:pt x="1560" y="1095"/>
                    <a:pt x="2989" y="1179"/>
                  </a:cubicBezTo>
                  <a:cubicBezTo>
                    <a:pt x="3048" y="1182"/>
                    <a:pt x="3105" y="1183"/>
                    <a:pt x="3162" y="1183"/>
                  </a:cubicBezTo>
                  <a:cubicBezTo>
                    <a:pt x="4481" y="1183"/>
                    <a:pt x="5310" y="428"/>
                    <a:pt x="5870" y="428"/>
                  </a:cubicBezTo>
                  <a:cubicBezTo>
                    <a:pt x="5878" y="428"/>
                    <a:pt x="5886" y="428"/>
                    <a:pt x="5894" y="429"/>
                  </a:cubicBezTo>
                  <a:cubicBezTo>
                    <a:pt x="5894" y="429"/>
                    <a:pt x="4731" y="99"/>
                    <a:pt x="3457" y="99"/>
                  </a:cubicBezTo>
                  <a:cubicBezTo>
                    <a:pt x="3239" y="99"/>
                    <a:pt x="3018" y="108"/>
                    <a:pt x="2799" y="131"/>
                  </a:cubicBezTo>
                  <a:cubicBezTo>
                    <a:pt x="2480" y="159"/>
                    <a:pt x="2162" y="174"/>
                    <a:pt x="1844" y="174"/>
                  </a:cubicBezTo>
                  <a:cubicBezTo>
                    <a:pt x="1224" y="174"/>
                    <a:pt x="607" y="118"/>
                    <a:pt x="1"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7"/>
            <p:cNvSpPr/>
            <p:nvPr/>
          </p:nvSpPr>
          <p:spPr>
            <a:xfrm>
              <a:off x="3371550" y="3261400"/>
              <a:ext cx="158975" cy="34325"/>
            </a:xfrm>
            <a:custGeom>
              <a:avLst/>
              <a:gdLst/>
              <a:ahLst/>
              <a:cxnLst/>
              <a:rect l="l" t="t" r="r" b="b"/>
              <a:pathLst>
                <a:path w="6359" h="1373" extrusionOk="0">
                  <a:moveTo>
                    <a:pt x="5273" y="0"/>
                  </a:moveTo>
                  <a:cubicBezTo>
                    <a:pt x="4632" y="0"/>
                    <a:pt x="3792" y="54"/>
                    <a:pt x="3000" y="268"/>
                  </a:cubicBezTo>
                  <a:cubicBezTo>
                    <a:pt x="2106" y="497"/>
                    <a:pt x="1181" y="616"/>
                    <a:pt x="254" y="616"/>
                  </a:cubicBezTo>
                  <a:cubicBezTo>
                    <a:pt x="169" y="616"/>
                    <a:pt x="85" y="615"/>
                    <a:pt x="0" y="613"/>
                  </a:cubicBezTo>
                  <a:lnTo>
                    <a:pt x="0" y="613"/>
                  </a:lnTo>
                  <a:cubicBezTo>
                    <a:pt x="0" y="613"/>
                    <a:pt x="1547" y="1372"/>
                    <a:pt x="2997" y="1372"/>
                  </a:cubicBezTo>
                  <a:cubicBezTo>
                    <a:pt x="3130" y="1372"/>
                    <a:pt x="3263" y="1366"/>
                    <a:pt x="3393" y="1352"/>
                  </a:cubicBezTo>
                  <a:cubicBezTo>
                    <a:pt x="4941" y="1197"/>
                    <a:pt x="5739" y="125"/>
                    <a:pt x="6358" y="54"/>
                  </a:cubicBezTo>
                  <a:cubicBezTo>
                    <a:pt x="6358" y="54"/>
                    <a:pt x="5915" y="0"/>
                    <a:pt x="5273"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7"/>
            <p:cNvSpPr/>
            <p:nvPr/>
          </p:nvSpPr>
          <p:spPr>
            <a:xfrm>
              <a:off x="3345650" y="3324350"/>
              <a:ext cx="176525" cy="38050"/>
            </a:xfrm>
            <a:custGeom>
              <a:avLst/>
              <a:gdLst/>
              <a:ahLst/>
              <a:cxnLst/>
              <a:rect l="l" t="t" r="r" b="b"/>
              <a:pathLst>
                <a:path w="7061" h="1522" extrusionOk="0">
                  <a:moveTo>
                    <a:pt x="5858" y="0"/>
                  </a:moveTo>
                  <a:cubicBezTo>
                    <a:pt x="5147" y="0"/>
                    <a:pt x="4215" y="60"/>
                    <a:pt x="3334" y="298"/>
                  </a:cubicBezTo>
                  <a:cubicBezTo>
                    <a:pt x="2340" y="560"/>
                    <a:pt x="1316" y="682"/>
                    <a:pt x="281" y="682"/>
                  </a:cubicBezTo>
                  <a:cubicBezTo>
                    <a:pt x="187" y="682"/>
                    <a:pt x="94" y="681"/>
                    <a:pt x="0" y="679"/>
                  </a:cubicBezTo>
                  <a:lnTo>
                    <a:pt x="0" y="679"/>
                  </a:lnTo>
                  <a:cubicBezTo>
                    <a:pt x="0" y="679"/>
                    <a:pt x="1736" y="1522"/>
                    <a:pt x="3347" y="1522"/>
                  </a:cubicBezTo>
                  <a:cubicBezTo>
                    <a:pt x="3491" y="1522"/>
                    <a:pt x="3634" y="1515"/>
                    <a:pt x="3775" y="1501"/>
                  </a:cubicBezTo>
                  <a:cubicBezTo>
                    <a:pt x="5489" y="1322"/>
                    <a:pt x="6370" y="131"/>
                    <a:pt x="7061" y="60"/>
                  </a:cubicBezTo>
                  <a:cubicBezTo>
                    <a:pt x="7061" y="60"/>
                    <a:pt x="6570" y="0"/>
                    <a:pt x="5858"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7"/>
            <p:cNvSpPr/>
            <p:nvPr/>
          </p:nvSpPr>
          <p:spPr>
            <a:xfrm>
              <a:off x="3346250" y="3377325"/>
              <a:ext cx="167000" cy="45500"/>
            </a:xfrm>
            <a:custGeom>
              <a:avLst/>
              <a:gdLst/>
              <a:ahLst/>
              <a:cxnLst/>
              <a:rect l="l" t="t" r="r" b="b"/>
              <a:pathLst>
                <a:path w="6680" h="1820" extrusionOk="0">
                  <a:moveTo>
                    <a:pt x="6672" y="1"/>
                  </a:moveTo>
                  <a:cubicBezTo>
                    <a:pt x="6541" y="1"/>
                    <a:pt x="4715" y="12"/>
                    <a:pt x="3143" y="620"/>
                  </a:cubicBezTo>
                  <a:cubicBezTo>
                    <a:pt x="2131" y="1001"/>
                    <a:pt x="1072" y="1251"/>
                    <a:pt x="0" y="1334"/>
                  </a:cubicBezTo>
                  <a:cubicBezTo>
                    <a:pt x="0" y="1334"/>
                    <a:pt x="1353" y="1819"/>
                    <a:pt x="2728" y="1819"/>
                  </a:cubicBezTo>
                  <a:cubicBezTo>
                    <a:pt x="3049" y="1819"/>
                    <a:pt x="3372" y="1793"/>
                    <a:pt x="3679" y="1727"/>
                  </a:cubicBezTo>
                  <a:cubicBezTo>
                    <a:pt x="5310" y="1370"/>
                    <a:pt x="6025" y="144"/>
                    <a:pt x="6679" y="1"/>
                  </a:cubicBezTo>
                  <a:cubicBezTo>
                    <a:pt x="6679" y="1"/>
                    <a:pt x="6677" y="1"/>
                    <a:pt x="6672"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7"/>
            <p:cNvSpPr/>
            <p:nvPr/>
          </p:nvSpPr>
          <p:spPr>
            <a:xfrm>
              <a:off x="3364700" y="3436275"/>
              <a:ext cx="139325" cy="53525"/>
            </a:xfrm>
            <a:custGeom>
              <a:avLst/>
              <a:gdLst/>
              <a:ahLst/>
              <a:cxnLst/>
              <a:rect l="l" t="t" r="r" b="b"/>
              <a:pathLst>
                <a:path w="5573" h="2141" extrusionOk="0">
                  <a:moveTo>
                    <a:pt x="5572" y="0"/>
                  </a:moveTo>
                  <a:lnTo>
                    <a:pt x="5572" y="0"/>
                  </a:lnTo>
                  <a:cubicBezTo>
                    <a:pt x="5572" y="0"/>
                    <a:pt x="3929" y="238"/>
                    <a:pt x="2620" y="988"/>
                  </a:cubicBezTo>
                  <a:cubicBezTo>
                    <a:pt x="1798" y="1453"/>
                    <a:pt x="917" y="1798"/>
                    <a:pt x="0" y="2012"/>
                  </a:cubicBezTo>
                  <a:cubicBezTo>
                    <a:pt x="0" y="2012"/>
                    <a:pt x="652" y="2141"/>
                    <a:pt x="1465" y="2141"/>
                  </a:cubicBezTo>
                  <a:cubicBezTo>
                    <a:pt x="2029" y="2141"/>
                    <a:pt x="2671" y="2079"/>
                    <a:pt x="3227" y="1869"/>
                  </a:cubicBezTo>
                  <a:cubicBezTo>
                    <a:pt x="4584" y="1357"/>
                    <a:pt x="5037" y="203"/>
                    <a:pt x="5572"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7"/>
            <p:cNvSpPr/>
            <p:nvPr/>
          </p:nvSpPr>
          <p:spPr>
            <a:xfrm>
              <a:off x="3398025" y="3500550"/>
              <a:ext cx="100925" cy="54275"/>
            </a:xfrm>
            <a:custGeom>
              <a:avLst/>
              <a:gdLst/>
              <a:ahLst/>
              <a:cxnLst/>
              <a:rect l="l" t="t" r="r" b="b"/>
              <a:pathLst>
                <a:path w="4037" h="2171" extrusionOk="0">
                  <a:moveTo>
                    <a:pt x="4037" y="1"/>
                  </a:moveTo>
                  <a:lnTo>
                    <a:pt x="4037" y="1"/>
                  </a:lnTo>
                  <a:cubicBezTo>
                    <a:pt x="3263" y="239"/>
                    <a:pt x="2537" y="608"/>
                    <a:pt x="1882" y="1084"/>
                  </a:cubicBezTo>
                  <a:cubicBezTo>
                    <a:pt x="1310" y="1537"/>
                    <a:pt x="668" y="1894"/>
                    <a:pt x="1" y="2168"/>
                  </a:cubicBezTo>
                  <a:cubicBezTo>
                    <a:pt x="1" y="2168"/>
                    <a:pt x="63" y="2171"/>
                    <a:pt x="172" y="2171"/>
                  </a:cubicBezTo>
                  <a:cubicBezTo>
                    <a:pt x="586" y="2171"/>
                    <a:pt x="1667" y="2126"/>
                    <a:pt x="2442" y="1692"/>
                  </a:cubicBezTo>
                  <a:cubicBezTo>
                    <a:pt x="3418" y="1156"/>
                    <a:pt x="3644" y="227"/>
                    <a:pt x="4037"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7"/>
            <p:cNvSpPr/>
            <p:nvPr/>
          </p:nvSpPr>
          <p:spPr>
            <a:xfrm>
              <a:off x="3449300" y="3499025"/>
              <a:ext cx="66150" cy="36450"/>
            </a:xfrm>
            <a:custGeom>
              <a:avLst/>
              <a:gdLst/>
              <a:ahLst/>
              <a:cxnLst/>
              <a:rect l="l" t="t" r="r" b="b"/>
              <a:pathLst>
                <a:path w="2646" h="1458" extrusionOk="0">
                  <a:moveTo>
                    <a:pt x="2240" y="0"/>
                  </a:moveTo>
                  <a:cubicBezTo>
                    <a:pt x="1966" y="0"/>
                    <a:pt x="1710" y="134"/>
                    <a:pt x="1486" y="324"/>
                  </a:cubicBezTo>
                  <a:cubicBezTo>
                    <a:pt x="1010" y="729"/>
                    <a:pt x="617" y="1169"/>
                    <a:pt x="21" y="1419"/>
                  </a:cubicBezTo>
                  <a:cubicBezTo>
                    <a:pt x="1" y="1429"/>
                    <a:pt x="16" y="1457"/>
                    <a:pt x="35" y="1457"/>
                  </a:cubicBezTo>
                  <a:cubicBezTo>
                    <a:pt x="39" y="1457"/>
                    <a:pt x="42" y="1457"/>
                    <a:pt x="45" y="1455"/>
                  </a:cubicBezTo>
                  <a:cubicBezTo>
                    <a:pt x="414" y="1312"/>
                    <a:pt x="772" y="1098"/>
                    <a:pt x="1081" y="836"/>
                  </a:cubicBezTo>
                  <a:cubicBezTo>
                    <a:pt x="1400" y="566"/>
                    <a:pt x="1750" y="154"/>
                    <a:pt x="2175" y="154"/>
                  </a:cubicBezTo>
                  <a:cubicBezTo>
                    <a:pt x="2274" y="154"/>
                    <a:pt x="2378" y="177"/>
                    <a:pt x="2486" y="229"/>
                  </a:cubicBezTo>
                  <a:cubicBezTo>
                    <a:pt x="2494" y="230"/>
                    <a:pt x="2502" y="231"/>
                    <a:pt x="2510" y="231"/>
                  </a:cubicBezTo>
                  <a:cubicBezTo>
                    <a:pt x="2601" y="231"/>
                    <a:pt x="2645" y="106"/>
                    <a:pt x="2557" y="62"/>
                  </a:cubicBezTo>
                  <a:cubicBezTo>
                    <a:pt x="2450" y="19"/>
                    <a:pt x="2343" y="0"/>
                    <a:pt x="2240"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7"/>
            <p:cNvSpPr/>
            <p:nvPr/>
          </p:nvSpPr>
          <p:spPr>
            <a:xfrm>
              <a:off x="3505200" y="3517225"/>
              <a:ext cx="60675" cy="56950"/>
            </a:xfrm>
            <a:custGeom>
              <a:avLst/>
              <a:gdLst/>
              <a:ahLst/>
              <a:cxnLst/>
              <a:rect l="l" t="t" r="r" b="b"/>
              <a:pathLst>
                <a:path w="2427" h="2278" extrusionOk="0">
                  <a:moveTo>
                    <a:pt x="131" y="1"/>
                  </a:moveTo>
                  <a:cubicBezTo>
                    <a:pt x="0" y="1"/>
                    <a:pt x="36" y="203"/>
                    <a:pt x="167" y="203"/>
                  </a:cubicBezTo>
                  <a:cubicBezTo>
                    <a:pt x="762" y="203"/>
                    <a:pt x="1203" y="953"/>
                    <a:pt x="1524" y="1370"/>
                  </a:cubicBezTo>
                  <a:cubicBezTo>
                    <a:pt x="1786" y="1703"/>
                    <a:pt x="2072" y="2001"/>
                    <a:pt x="2393" y="2275"/>
                  </a:cubicBezTo>
                  <a:cubicBezTo>
                    <a:pt x="2398" y="2277"/>
                    <a:pt x="2402" y="2278"/>
                    <a:pt x="2405" y="2278"/>
                  </a:cubicBezTo>
                  <a:cubicBezTo>
                    <a:pt x="2421" y="2278"/>
                    <a:pt x="2427" y="2258"/>
                    <a:pt x="2417" y="2239"/>
                  </a:cubicBezTo>
                  <a:cubicBezTo>
                    <a:pt x="1929" y="1810"/>
                    <a:pt x="1607" y="1251"/>
                    <a:pt x="1226" y="727"/>
                  </a:cubicBezTo>
                  <a:cubicBezTo>
                    <a:pt x="953" y="322"/>
                    <a:pt x="655" y="1"/>
                    <a:pt x="131"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7"/>
            <p:cNvSpPr/>
            <p:nvPr/>
          </p:nvSpPr>
          <p:spPr>
            <a:xfrm>
              <a:off x="3433825" y="3435975"/>
              <a:ext cx="163850" cy="67375"/>
            </a:xfrm>
            <a:custGeom>
              <a:avLst/>
              <a:gdLst/>
              <a:ahLst/>
              <a:cxnLst/>
              <a:rect l="l" t="t" r="r" b="b"/>
              <a:pathLst>
                <a:path w="6554" h="2695" extrusionOk="0">
                  <a:moveTo>
                    <a:pt x="2937" y="0"/>
                  </a:moveTo>
                  <a:cubicBezTo>
                    <a:pt x="2655" y="0"/>
                    <a:pt x="2357" y="117"/>
                    <a:pt x="2081" y="238"/>
                  </a:cubicBezTo>
                  <a:cubicBezTo>
                    <a:pt x="1760" y="381"/>
                    <a:pt x="1450" y="560"/>
                    <a:pt x="1176" y="762"/>
                  </a:cubicBezTo>
                  <a:cubicBezTo>
                    <a:pt x="807" y="1012"/>
                    <a:pt x="426" y="1215"/>
                    <a:pt x="21" y="1381"/>
                  </a:cubicBezTo>
                  <a:cubicBezTo>
                    <a:pt x="1" y="1381"/>
                    <a:pt x="15" y="1408"/>
                    <a:pt x="28" y="1408"/>
                  </a:cubicBezTo>
                  <a:cubicBezTo>
                    <a:pt x="30" y="1408"/>
                    <a:pt x="32" y="1407"/>
                    <a:pt x="33" y="1405"/>
                  </a:cubicBezTo>
                  <a:cubicBezTo>
                    <a:pt x="498" y="1262"/>
                    <a:pt x="950" y="1048"/>
                    <a:pt x="1367" y="774"/>
                  </a:cubicBezTo>
                  <a:cubicBezTo>
                    <a:pt x="1717" y="544"/>
                    <a:pt x="2349" y="154"/>
                    <a:pt x="2871" y="154"/>
                  </a:cubicBezTo>
                  <a:cubicBezTo>
                    <a:pt x="3077" y="154"/>
                    <a:pt x="3266" y="214"/>
                    <a:pt x="3415" y="369"/>
                  </a:cubicBezTo>
                  <a:cubicBezTo>
                    <a:pt x="3427" y="381"/>
                    <a:pt x="3450" y="393"/>
                    <a:pt x="3474" y="393"/>
                  </a:cubicBezTo>
                  <a:cubicBezTo>
                    <a:pt x="3438" y="405"/>
                    <a:pt x="3415" y="417"/>
                    <a:pt x="3379" y="441"/>
                  </a:cubicBezTo>
                  <a:cubicBezTo>
                    <a:pt x="3298" y="491"/>
                    <a:pt x="3363" y="594"/>
                    <a:pt x="3443" y="594"/>
                  </a:cubicBezTo>
                  <a:cubicBezTo>
                    <a:pt x="3457" y="594"/>
                    <a:pt x="3472" y="591"/>
                    <a:pt x="3486" y="584"/>
                  </a:cubicBezTo>
                  <a:cubicBezTo>
                    <a:pt x="3556" y="542"/>
                    <a:pt x="3630" y="523"/>
                    <a:pt x="3707" y="523"/>
                  </a:cubicBezTo>
                  <a:cubicBezTo>
                    <a:pt x="4244" y="523"/>
                    <a:pt x="4910" y="1433"/>
                    <a:pt x="5212" y="1715"/>
                  </a:cubicBezTo>
                  <a:cubicBezTo>
                    <a:pt x="5605" y="2096"/>
                    <a:pt x="6046" y="2417"/>
                    <a:pt x="6522" y="2691"/>
                  </a:cubicBezTo>
                  <a:cubicBezTo>
                    <a:pt x="6527" y="2693"/>
                    <a:pt x="6531" y="2694"/>
                    <a:pt x="6534" y="2694"/>
                  </a:cubicBezTo>
                  <a:cubicBezTo>
                    <a:pt x="6549" y="2694"/>
                    <a:pt x="6553" y="2677"/>
                    <a:pt x="6534" y="2667"/>
                  </a:cubicBezTo>
                  <a:cubicBezTo>
                    <a:pt x="5784" y="2215"/>
                    <a:pt x="5236" y="1536"/>
                    <a:pt x="4641" y="917"/>
                  </a:cubicBezTo>
                  <a:cubicBezTo>
                    <a:pt x="4382" y="658"/>
                    <a:pt x="4068" y="335"/>
                    <a:pt x="3708" y="335"/>
                  </a:cubicBezTo>
                  <a:cubicBezTo>
                    <a:pt x="3655" y="335"/>
                    <a:pt x="3601" y="342"/>
                    <a:pt x="3546" y="357"/>
                  </a:cubicBezTo>
                  <a:cubicBezTo>
                    <a:pt x="3581" y="334"/>
                    <a:pt x="3581" y="286"/>
                    <a:pt x="3546" y="262"/>
                  </a:cubicBezTo>
                  <a:cubicBezTo>
                    <a:pt x="3364" y="70"/>
                    <a:pt x="3155" y="0"/>
                    <a:pt x="2937"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7"/>
            <p:cNvSpPr/>
            <p:nvPr/>
          </p:nvSpPr>
          <p:spPr>
            <a:xfrm>
              <a:off x="3410525" y="3375750"/>
              <a:ext cx="201800" cy="64150"/>
            </a:xfrm>
            <a:custGeom>
              <a:avLst/>
              <a:gdLst/>
              <a:ahLst/>
              <a:cxnLst/>
              <a:rect l="l" t="t" r="r" b="b"/>
              <a:pathLst>
                <a:path w="8072" h="2566" extrusionOk="0">
                  <a:moveTo>
                    <a:pt x="3694" y="0"/>
                  </a:moveTo>
                  <a:cubicBezTo>
                    <a:pt x="3334" y="0"/>
                    <a:pt x="2969" y="91"/>
                    <a:pt x="2644" y="242"/>
                  </a:cubicBezTo>
                  <a:cubicBezTo>
                    <a:pt x="2251" y="433"/>
                    <a:pt x="1906" y="719"/>
                    <a:pt x="1525" y="945"/>
                  </a:cubicBezTo>
                  <a:cubicBezTo>
                    <a:pt x="1060" y="1219"/>
                    <a:pt x="525" y="1350"/>
                    <a:pt x="1" y="1504"/>
                  </a:cubicBezTo>
                  <a:cubicBezTo>
                    <a:pt x="1" y="1504"/>
                    <a:pt x="1" y="1516"/>
                    <a:pt x="1" y="1516"/>
                  </a:cubicBezTo>
                  <a:cubicBezTo>
                    <a:pt x="739" y="1397"/>
                    <a:pt x="1430" y="1135"/>
                    <a:pt x="2073" y="766"/>
                  </a:cubicBezTo>
                  <a:cubicBezTo>
                    <a:pt x="2559" y="473"/>
                    <a:pt x="3146" y="199"/>
                    <a:pt x="3709" y="199"/>
                  </a:cubicBezTo>
                  <a:cubicBezTo>
                    <a:pt x="4014" y="199"/>
                    <a:pt x="4313" y="280"/>
                    <a:pt x="4585" y="480"/>
                  </a:cubicBezTo>
                  <a:cubicBezTo>
                    <a:pt x="4597" y="492"/>
                    <a:pt x="4609" y="504"/>
                    <a:pt x="4632" y="516"/>
                  </a:cubicBezTo>
                  <a:lnTo>
                    <a:pt x="4644" y="528"/>
                  </a:lnTo>
                  <a:cubicBezTo>
                    <a:pt x="4668" y="540"/>
                    <a:pt x="4680" y="552"/>
                    <a:pt x="4692" y="564"/>
                  </a:cubicBezTo>
                  <a:cubicBezTo>
                    <a:pt x="4710" y="582"/>
                    <a:pt x="4734" y="591"/>
                    <a:pt x="4757" y="591"/>
                  </a:cubicBezTo>
                  <a:cubicBezTo>
                    <a:pt x="4781" y="591"/>
                    <a:pt x="4805" y="582"/>
                    <a:pt x="4823" y="564"/>
                  </a:cubicBezTo>
                  <a:cubicBezTo>
                    <a:pt x="4870" y="564"/>
                    <a:pt x="4918" y="564"/>
                    <a:pt x="4966" y="576"/>
                  </a:cubicBezTo>
                  <a:cubicBezTo>
                    <a:pt x="5180" y="623"/>
                    <a:pt x="5382" y="707"/>
                    <a:pt x="5561" y="826"/>
                  </a:cubicBezTo>
                  <a:cubicBezTo>
                    <a:pt x="5847" y="1028"/>
                    <a:pt x="6121" y="1242"/>
                    <a:pt x="6371" y="1481"/>
                  </a:cubicBezTo>
                  <a:cubicBezTo>
                    <a:pt x="6883" y="1885"/>
                    <a:pt x="7430" y="2243"/>
                    <a:pt x="8014" y="2564"/>
                  </a:cubicBezTo>
                  <a:cubicBezTo>
                    <a:pt x="8018" y="2565"/>
                    <a:pt x="8022" y="2566"/>
                    <a:pt x="8026" y="2566"/>
                  </a:cubicBezTo>
                  <a:cubicBezTo>
                    <a:pt x="8063" y="2566"/>
                    <a:pt x="8071" y="2515"/>
                    <a:pt x="8049" y="2505"/>
                  </a:cubicBezTo>
                  <a:cubicBezTo>
                    <a:pt x="7407" y="2124"/>
                    <a:pt x="6799" y="1683"/>
                    <a:pt x="6264" y="1171"/>
                  </a:cubicBezTo>
                  <a:cubicBezTo>
                    <a:pt x="6049" y="957"/>
                    <a:pt x="5799" y="766"/>
                    <a:pt x="5549" y="600"/>
                  </a:cubicBezTo>
                  <a:cubicBezTo>
                    <a:pt x="5430" y="528"/>
                    <a:pt x="5299" y="469"/>
                    <a:pt x="5156" y="421"/>
                  </a:cubicBezTo>
                  <a:lnTo>
                    <a:pt x="5001" y="385"/>
                  </a:lnTo>
                  <a:cubicBezTo>
                    <a:pt x="4972" y="367"/>
                    <a:pt x="4939" y="358"/>
                    <a:pt x="4908" y="358"/>
                  </a:cubicBezTo>
                  <a:cubicBezTo>
                    <a:pt x="4876" y="358"/>
                    <a:pt x="4847" y="367"/>
                    <a:pt x="4823" y="385"/>
                  </a:cubicBezTo>
                  <a:cubicBezTo>
                    <a:pt x="4495" y="114"/>
                    <a:pt x="4098" y="0"/>
                    <a:pt x="3694"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7"/>
            <p:cNvSpPr/>
            <p:nvPr/>
          </p:nvSpPr>
          <p:spPr>
            <a:xfrm>
              <a:off x="3436425" y="3322425"/>
              <a:ext cx="183275" cy="41000"/>
            </a:xfrm>
            <a:custGeom>
              <a:avLst/>
              <a:gdLst/>
              <a:ahLst/>
              <a:cxnLst/>
              <a:rect l="l" t="t" r="r" b="b"/>
              <a:pathLst>
                <a:path w="7331" h="1640" extrusionOk="0">
                  <a:moveTo>
                    <a:pt x="3073" y="1"/>
                  </a:moveTo>
                  <a:cubicBezTo>
                    <a:pt x="2890" y="1"/>
                    <a:pt x="2704" y="29"/>
                    <a:pt x="2525" y="77"/>
                  </a:cubicBezTo>
                  <a:cubicBezTo>
                    <a:pt x="2168" y="196"/>
                    <a:pt x="1822" y="327"/>
                    <a:pt x="1477" y="482"/>
                  </a:cubicBezTo>
                  <a:cubicBezTo>
                    <a:pt x="1013" y="673"/>
                    <a:pt x="525" y="792"/>
                    <a:pt x="24" y="851"/>
                  </a:cubicBezTo>
                  <a:cubicBezTo>
                    <a:pt x="1" y="851"/>
                    <a:pt x="1" y="899"/>
                    <a:pt x="24" y="899"/>
                  </a:cubicBezTo>
                  <a:cubicBezTo>
                    <a:pt x="679" y="851"/>
                    <a:pt x="1310" y="708"/>
                    <a:pt x="1918" y="458"/>
                  </a:cubicBezTo>
                  <a:cubicBezTo>
                    <a:pt x="2278" y="317"/>
                    <a:pt x="2660" y="196"/>
                    <a:pt x="3030" y="196"/>
                  </a:cubicBezTo>
                  <a:cubicBezTo>
                    <a:pt x="3345" y="196"/>
                    <a:pt x="3651" y="283"/>
                    <a:pt x="3930" y="518"/>
                  </a:cubicBezTo>
                  <a:cubicBezTo>
                    <a:pt x="3942" y="542"/>
                    <a:pt x="3977" y="542"/>
                    <a:pt x="4001" y="542"/>
                  </a:cubicBezTo>
                  <a:cubicBezTo>
                    <a:pt x="4008" y="545"/>
                    <a:pt x="4015" y="547"/>
                    <a:pt x="4022" y="547"/>
                  </a:cubicBezTo>
                  <a:cubicBezTo>
                    <a:pt x="4039" y="547"/>
                    <a:pt x="4056" y="538"/>
                    <a:pt x="4073" y="530"/>
                  </a:cubicBezTo>
                  <a:cubicBezTo>
                    <a:pt x="4199" y="422"/>
                    <a:pt x="4343" y="379"/>
                    <a:pt x="4496" y="379"/>
                  </a:cubicBezTo>
                  <a:cubicBezTo>
                    <a:pt x="4950" y="379"/>
                    <a:pt x="5482" y="757"/>
                    <a:pt x="5847" y="935"/>
                  </a:cubicBezTo>
                  <a:cubicBezTo>
                    <a:pt x="6323" y="1173"/>
                    <a:pt x="6787" y="1411"/>
                    <a:pt x="7275" y="1637"/>
                  </a:cubicBezTo>
                  <a:cubicBezTo>
                    <a:pt x="7279" y="1638"/>
                    <a:pt x="7283" y="1639"/>
                    <a:pt x="7287" y="1639"/>
                  </a:cubicBezTo>
                  <a:cubicBezTo>
                    <a:pt x="7316" y="1639"/>
                    <a:pt x="7331" y="1600"/>
                    <a:pt x="7299" y="1590"/>
                  </a:cubicBezTo>
                  <a:cubicBezTo>
                    <a:pt x="6656" y="1220"/>
                    <a:pt x="5990" y="875"/>
                    <a:pt x="5335" y="530"/>
                  </a:cubicBezTo>
                  <a:cubicBezTo>
                    <a:pt x="5055" y="386"/>
                    <a:pt x="4749" y="221"/>
                    <a:pt x="4456" y="221"/>
                  </a:cubicBezTo>
                  <a:cubicBezTo>
                    <a:pt x="4312" y="221"/>
                    <a:pt x="4170" y="261"/>
                    <a:pt x="4037" y="363"/>
                  </a:cubicBezTo>
                  <a:cubicBezTo>
                    <a:pt x="3770" y="104"/>
                    <a:pt x="3426" y="1"/>
                    <a:pt x="3073"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7"/>
            <p:cNvSpPr/>
            <p:nvPr/>
          </p:nvSpPr>
          <p:spPr>
            <a:xfrm>
              <a:off x="3442975" y="3261025"/>
              <a:ext cx="176325" cy="32875"/>
            </a:xfrm>
            <a:custGeom>
              <a:avLst/>
              <a:gdLst/>
              <a:ahLst/>
              <a:cxnLst/>
              <a:rect l="l" t="t" r="r" b="b"/>
              <a:pathLst>
                <a:path w="7053" h="1315" extrusionOk="0">
                  <a:moveTo>
                    <a:pt x="3248" y="1"/>
                  </a:moveTo>
                  <a:cubicBezTo>
                    <a:pt x="2991" y="1"/>
                    <a:pt x="2728" y="49"/>
                    <a:pt x="2465" y="128"/>
                  </a:cubicBezTo>
                  <a:cubicBezTo>
                    <a:pt x="2084" y="247"/>
                    <a:pt x="1727" y="414"/>
                    <a:pt x="1358" y="545"/>
                  </a:cubicBezTo>
                  <a:cubicBezTo>
                    <a:pt x="917" y="688"/>
                    <a:pt x="465" y="795"/>
                    <a:pt x="13" y="855"/>
                  </a:cubicBezTo>
                  <a:cubicBezTo>
                    <a:pt x="1" y="855"/>
                    <a:pt x="1" y="867"/>
                    <a:pt x="13" y="867"/>
                  </a:cubicBezTo>
                  <a:cubicBezTo>
                    <a:pt x="632" y="831"/>
                    <a:pt x="1239" y="712"/>
                    <a:pt x="1822" y="509"/>
                  </a:cubicBezTo>
                  <a:cubicBezTo>
                    <a:pt x="2269" y="348"/>
                    <a:pt x="2747" y="174"/>
                    <a:pt x="3212" y="174"/>
                  </a:cubicBezTo>
                  <a:cubicBezTo>
                    <a:pt x="3503" y="174"/>
                    <a:pt x="3790" y="242"/>
                    <a:pt x="4061" y="426"/>
                  </a:cubicBezTo>
                  <a:cubicBezTo>
                    <a:pt x="4073" y="432"/>
                    <a:pt x="4087" y="435"/>
                    <a:pt x="4104" y="435"/>
                  </a:cubicBezTo>
                  <a:cubicBezTo>
                    <a:pt x="4120" y="435"/>
                    <a:pt x="4138" y="432"/>
                    <a:pt x="4156" y="426"/>
                  </a:cubicBezTo>
                  <a:lnTo>
                    <a:pt x="4156" y="426"/>
                  </a:lnTo>
                  <a:cubicBezTo>
                    <a:pt x="4108" y="450"/>
                    <a:pt x="4061" y="497"/>
                    <a:pt x="4025" y="533"/>
                  </a:cubicBezTo>
                  <a:cubicBezTo>
                    <a:pt x="3964" y="584"/>
                    <a:pt x="4015" y="660"/>
                    <a:pt x="4076" y="660"/>
                  </a:cubicBezTo>
                  <a:cubicBezTo>
                    <a:pt x="4086" y="660"/>
                    <a:pt x="4097" y="658"/>
                    <a:pt x="4108" y="652"/>
                  </a:cubicBezTo>
                  <a:cubicBezTo>
                    <a:pt x="4381" y="474"/>
                    <a:pt x="4655" y="401"/>
                    <a:pt x="4927" y="401"/>
                  </a:cubicBezTo>
                  <a:cubicBezTo>
                    <a:pt x="5654" y="401"/>
                    <a:pt x="6366" y="917"/>
                    <a:pt x="6990" y="1307"/>
                  </a:cubicBezTo>
                  <a:cubicBezTo>
                    <a:pt x="6998" y="1313"/>
                    <a:pt x="7006" y="1315"/>
                    <a:pt x="7014" y="1315"/>
                  </a:cubicBezTo>
                  <a:cubicBezTo>
                    <a:pt x="7038" y="1315"/>
                    <a:pt x="7053" y="1290"/>
                    <a:pt x="7025" y="1271"/>
                  </a:cubicBezTo>
                  <a:cubicBezTo>
                    <a:pt x="6473" y="894"/>
                    <a:pt x="5615" y="196"/>
                    <a:pt x="4835" y="196"/>
                  </a:cubicBezTo>
                  <a:cubicBezTo>
                    <a:pt x="4612" y="196"/>
                    <a:pt x="4396" y="253"/>
                    <a:pt x="4195" y="391"/>
                  </a:cubicBezTo>
                  <a:lnTo>
                    <a:pt x="4195" y="391"/>
                  </a:lnTo>
                  <a:cubicBezTo>
                    <a:pt x="4227" y="361"/>
                    <a:pt x="4222" y="303"/>
                    <a:pt x="4180" y="271"/>
                  </a:cubicBezTo>
                  <a:cubicBezTo>
                    <a:pt x="3887" y="78"/>
                    <a:pt x="3573" y="1"/>
                    <a:pt x="3248"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7"/>
            <p:cNvSpPr/>
            <p:nvPr/>
          </p:nvSpPr>
          <p:spPr>
            <a:xfrm>
              <a:off x="3463525" y="3202400"/>
              <a:ext cx="187250" cy="31925"/>
            </a:xfrm>
            <a:custGeom>
              <a:avLst/>
              <a:gdLst/>
              <a:ahLst/>
              <a:cxnLst/>
              <a:rect l="l" t="t" r="r" b="b"/>
              <a:pathLst>
                <a:path w="7490" h="1277" extrusionOk="0">
                  <a:moveTo>
                    <a:pt x="2565" y="0"/>
                  </a:moveTo>
                  <a:cubicBezTo>
                    <a:pt x="2464" y="0"/>
                    <a:pt x="2363" y="8"/>
                    <a:pt x="2262" y="21"/>
                  </a:cubicBezTo>
                  <a:cubicBezTo>
                    <a:pt x="1512" y="116"/>
                    <a:pt x="774" y="259"/>
                    <a:pt x="24" y="318"/>
                  </a:cubicBezTo>
                  <a:cubicBezTo>
                    <a:pt x="0" y="318"/>
                    <a:pt x="12" y="366"/>
                    <a:pt x="24" y="366"/>
                  </a:cubicBezTo>
                  <a:cubicBezTo>
                    <a:pt x="584" y="330"/>
                    <a:pt x="1131" y="271"/>
                    <a:pt x="1679" y="223"/>
                  </a:cubicBezTo>
                  <a:cubicBezTo>
                    <a:pt x="1938" y="203"/>
                    <a:pt x="2209" y="165"/>
                    <a:pt x="2470" y="165"/>
                  </a:cubicBezTo>
                  <a:cubicBezTo>
                    <a:pt x="2833" y="165"/>
                    <a:pt x="3178" y="240"/>
                    <a:pt x="3441" y="545"/>
                  </a:cubicBezTo>
                  <a:cubicBezTo>
                    <a:pt x="3465" y="568"/>
                    <a:pt x="3495" y="580"/>
                    <a:pt x="3524" y="580"/>
                  </a:cubicBezTo>
                  <a:cubicBezTo>
                    <a:pt x="3554" y="580"/>
                    <a:pt x="3584" y="568"/>
                    <a:pt x="3608" y="545"/>
                  </a:cubicBezTo>
                  <a:cubicBezTo>
                    <a:pt x="3799" y="378"/>
                    <a:pt x="4003" y="315"/>
                    <a:pt x="4214" y="315"/>
                  </a:cubicBezTo>
                  <a:cubicBezTo>
                    <a:pt x="4712" y="315"/>
                    <a:pt x="5243" y="670"/>
                    <a:pt x="5703" y="854"/>
                  </a:cubicBezTo>
                  <a:cubicBezTo>
                    <a:pt x="6214" y="1061"/>
                    <a:pt x="6745" y="1277"/>
                    <a:pt x="7295" y="1277"/>
                  </a:cubicBezTo>
                  <a:cubicBezTo>
                    <a:pt x="7348" y="1277"/>
                    <a:pt x="7400" y="1275"/>
                    <a:pt x="7453" y="1271"/>
                  </a:cubicBezTo>
                  <a:cubicBezTo>
                    <a:pt x="7489" y="1259"/>
                    <a:pt x="7489" y="1199"/>
                    <a:pt x="7453" y="1199"/>
                  </a:cubicBezTo>
                  <a:cubicBezTo>
                    <a:pt x="6489" y="1176"/>
                    <a:pt x="5727" y="664"/>
                    <a:pt x="4882" y="283"/>
                  </a:cubicBezTo>
                  <a:cubicBezTo>
                    <a:pt x="4645" y="179"/>
                    <a:pt x="4415" y="114"/>
                    <a:pt x="4195" y="114"/>
                  </a:cubicBezTo>
                  <a:cubicBezTo>
                    <a:pt x="3961" y="114"/>
                    <a:pt x="3739" y="188"/>
                    <a:pt x="3536" y="366"/>
                  </a:cubicBezTo>
                  <a:cubicBezTo>
                    <a:pt x="3275" y="96"/>
                    <a:pt x="2927" y="0"/>
                    <a:pt x="2565"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7"/>
            <p:cNvSpPr/>
            <p:nvPr/>
          </p:nvSpPr>
          <p:spPr>
            <a:xfrm>
              <a:off x="3459950" y="3149025"/>
              <a:ext cx="189025" cy="28300"/>
            </a:xfrm>
            <a:custGeom>
              <a:avLst/>
              <a:gdLst/>
              <a:ahLst/>
              <a:cxnLst/>
              <a:rect l="l" t="t" r="r" b="b"/>
              <a:pathLst>
                <a:path w="7561" h="1132" extrusionOk="0">
                  <a:moveTo>
                    <a:pt x="12" y="1"/>
                  </a:moveTo>
                  <a:cubicBezTo>
                    <a:pt x="0" y="1"/>
                    <a:pt x="0" y="13"/>
                    <a:pt x="12" y="13"/>
                  </a:cubicBezTo>
                  <a:cubicBezTo>
                    <a:pt x="536" y="298"/>
                    <a:pt x="1143" y="310"/>
                    <a:pt x="1727" y="358"/>
                  </a:cubicBezTo>
                  <a:cubicBezTo>
                    <a:pt x="2048" y="382"/>
                    <a:pt x="2358" y="405"/>
                    <a:pt x="2679" y="429"/>
                  </a:cubicBezTo>
                  <a:cubicBezTo>
                    <a:pt x="3084" y="453"/>
                    <a:pt x="3596" y="429"/>
                    <a:pt x="3810" y="870"/>
                  </a:cubicBezTo>
                  <a:cubicBezTo>
                    <a:pt x="3826" y="916"/>
                    <a:pt x="3871" y="942"/>
                    <a:pt x="3917" y="942"/>
                  </a:cubicBezTo>
                  <a:cubicBezTo>
                    <a:pt x="3942" y="942"/>
                    <a:pt x="3968" y="934"/>
                    <a:pt x="3989" y="917"/>
                  </a:cubicBezTo>
                  <a:lnTo>
                    <a:pt x="4013" y="917"/>
                  </a:lnTo>
                  <a:cubicBezTo>
                    <a:pt x="4247" y="774"/>
                    <a:pt x="4498" y="723"/>
                    <a:pt x="4755" y="723"/>
                  </a:cubicBezTo>
                  <a:cubicBezTo>
                    <a:pt x="5137" y="723"/>
                    <a:pt x="5530" y="837"/>
                    <a:pt x="5894" y="929"/>
                  </a:cubicBezTo>
                  <a:cubicBezTo>
                    <a:pt x="6430" y="1048"/>
                    <a:pt x="6977" y="1120"/>
                    <a:pt x="7525" y="1132"/>
                  </a:cubicBezTo>
                  <a:cubicBezTo>
                    <a:pt x="7549" y="1120"/>
                    <a:pt x="7561" y="1096"/>
                    <a:pt x="7537" y="1096"/>
                  </a:cubicBezTo>
                  <a:cubicBezTo>
                    <a:pt x="6763" y="1036"/>
                    <a:pt x="6061" y="798"/>
                    <a:pt x="5322" y="608"/>
                  </a:cubicBezTo>
                  <a:cubicBezTo>
                    <a:pt x="5139" y="550"/>
                    <a:pt x="4952" y="521"/>
                    <a:pt x="4766" y="521"/>
                  </a:cubicBezTo>
                  <a:cubicBezTo>
                    <a:pt x="4493" y="521"/>
                    <a:pt x="4225" y="583"/>
                    <a:pt x="3977" y="703"/>
                  </a:cubicBezTo>
                  <a:cubicBezTo>
                    <a:pt x="3679" y="227"/>
                    <a:pt x="3060" y="274"/>
                    <a:pt x="2536" y="263"/>
                  </a:cubicBezTo>
                  <a:cubicBezTo>
                    <a:pt x="1691" y="227"/>
                    <a:pt x="822" y="274"/>
                    <a:pt x="12"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7"/>
            <p:cNvSpPr/>
            <p:nvPr/>
          </p:nvSpPr>
          <p:spPr>
            <a:xfrm>
              <a:off x="3486150" y="3101700"/>
              <a:ext cx="143175" cy="17775"/>
            </a:xfrm>
            <a:custGeom>
              <a:avLst/>
              <a:gdLst/>
              <a:ahLst/>
              <a:cxnLst/>
              <a:rect l="l" t="t" r="r" b="b"/>
              <a:pathLst>
                <a:path w="5727" h="711" extrusionOk="0">
                  <a:moveTo>
                    <a:pt x="24" y="1"/>
                  </a:moveTo>
                  <a:cubicBezTo>
                    <a:pt x="0" y="1"/>
                    <a:pt x="0" y="24"/>
                    <a:pt x="24" y="24"/>
                  </a:cubicBezTo>
                  <a:cubicBezTo>
                    <a:pt x="524" y="155"/>
                    <a:pt x="1036" y="286"/>
                    <a:pt x="1548" y="370"/>
                  </a:cubicBezTo>
                  <a:cubicBezTo>
                    <a:pt x="2060" y="465"/>
                    <a:pt x="2619" y="441"/>
                    <a:pt x="3072" y="667"/>
                  </a:cubicBezTo>
                  <a:cubicBezTo>
                    <a:pt x="3084" y="673"/>
                    <a:pt x="3093" y="676"/>
                    <a:pt x="3102" y="676"/>
                  </a:cubicBezTo>
                  <a:cubicBezTo>
                    <a:pt x="3111" y="676"/>
                    <a:pt x="3119" y="673"/>
                    <a:pt x="3131" y="667"/>
                  </a:cubicBezTo>
                  <a:cubicBezTo>
                    <a:pt x="3143" y="679"/>
                    <a:pt x="3155" y="691"/>
                    <a:pt x="3179" y="691"/>
                  </a:cubicBezTo>
                  <a:cubicBezTo>
                    <a:pt x="3377" y="664"/>
                    <a:pt x="3574" y="654"/>
                    <a:pt x="3770" y="654"/>
                  </a:cubicBezTo>
                  <a:cubicBezTo>
                    <a:pt x="4241" y="654"/>
                    <a:pt x="4708" y="710"/>
                    <a:pt x="5177" y="710"/>
                  </a:cubicBezTo>
                  <a:cubicBezTo>
                    <a:pt x="5356" y="710"/>
                    <a:pt x="5535" y="702"/>
                    <a:pt x="5715" y="679"/>
                  </a:cubicBezTo>
                  <a:cubicBezTo>
                    <a:pt x="5727" y="667"/>
                    <a:pt x="5727" y="643"/>
                    <a:pt x="5703" y="643"/>
                  </a:cubicBezTo>
                  <a:cubicBezTo>
                    <a:pt x="5640" y="647"/>
                    <a:pt x="5576" y="649"/>
                    <a:pt x="5513" y="649"/>
                  </a:cubicBezTo>
                  <a:cubicBezTo>
                    <a:pt x="4945" y="649"/>
                    <a:pt x="4365" y="520"/>
                    <a:pt x="3796" y="520"/>
                  </a:cubicBezTo>
                  <a:cubicBezTo>
                    <a:pt x="3588" y="520"/>
                    <a:pt x="3382" y="537"/>
                    <a:pt x="3179" y="584"/>
                  </a:cubicBezTo>
                  <a:cubicBezTo>
                    <a:pt x="3179" y="560"/>
                    <a:pt x="3155" y="536"/>
                    <a:pt x="3131" y="524"/>
                  </a:cubicBezTo>
                  <a:cubicBezTo>
                    <a:pt x="2715" y="298"/>
                    <a:pt x="2191" y="310"/>
                    <a:pt x="1726" y="251"/>
                  </a:cubicBezTo>
                  <a:cubicBezTo>
                    <a:pt x="1155" y="179"/>
                    <a:pt x="583" y="96"/>
                    <a:pt x="24"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7"/>
            <p:cNvSpPr/>
            <p:nvPr/>
          </p:nvSpPr>
          <p:spPr>
            <a:xfrm>
              <a:off x="3482950" y="3046500"/>
              <a:ext cx="85375" cy="45800"/>
            </a:xfrm>
            <a:custGeom>
              <a:avLst/>
              <a:gdLst/>
              <a:ahLst/>
              <a:cxnLst/>
              <a:rect l="l" t="t" r="r" b="b"/>
              <a:pathLst>
                <a:path w="3415" h="1832" extrusionOk="0">
                  <a:moveTo>
                    <a:pt x="20" y="1"/>
                  </a:moveTo>
                  <a:cubicBezTo>
                    <a:pt x="10" y="1"/>
                    <a:pt x="1" y="9"/>
                    <a:pt x="9" y="18"/>
                  </a:cubicBezTo>
                  <a:cubicBezTo>
                    <a:pt x="378" y="423"/>
                    <a:pt x="842" y="637"/>
                    <a:pt x="1366" y="816"/>
                  </a:cubicBezTo>
                  <a:cubicBezTo>
                    <a:pt x="1962" y="1018"/>
                    <a:pt x="3033" y="1161"/>
                    <a:pt x="3307" y="1804"/>
                  </a:cubicBezTo>
                  <a:cubicBezTo>
                    <a:pt x="3315" y="1823"/>
                    <a:pt x="3329" y="1831"/>
                    <a:pt x="3344" y="1831"/>
                  </a:cubicBezTo>
                  <a:cubicBezTo>
                    <a:pt x="3376" y="1831"/>
                    <a:pt x="3414" y="1796"/>
                    <a:pt x="3414" y="1756"/>
                  </a:cubicBezTo>
                  <a:cubicBezTo>
                    <a:pt x="3236" y="1161"/>
                    <a:pt x="2605" y="1101"/>
                    <a:pt x="2069" y="947"/>
                  </a:cubicBezTo>
                  <a:cubicBezTo>
                    <a:pt x="1354" y="732"/>
                    <a:pt x="569" y="554"/>
                    <a:pt x="33" y="6"/>
                  </a:cubicBezTo>
                  <a:cubicBezTo>
                    <a:pt x="29" y="2"/>
                    <a:pt x="25" y="1"/>
                    <a:pt x="20"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7"/>
            <p:cNvSpPr/>
            <p:nvPr/>
          </p:nvSpPr>
          <p:spPr>
            <a:xfrm>
              <a:off x="3564750" y="3065400"/>
              <a:ext cx="100475" cy="34500"/>
            </a:xfrm>
            <a:custGeom>
              <a:avLst/>
              <a:gdLst/>
              <a:ahLst/>
              <a:cxnLst/>
              <a:rect l="l" t="t" r="r" b="b"/>
              <a:pathLst>
                <a:path w="4019" h="1380" extrusionOk="0">
                  <a:moveTo>
                    <a:pt x="3989" y="248"/>
                  </a:moveTo>
                  <a:cubicBezTo>
                    <a:pt x="3985" y="248"/>
                    <a:pt x="3981" y="248"/>
                    <a:pt x="3976" y="250"/>
                  </a:cubicBezTo>
                  <a:cubicBezTo>
                    <a:pt x="2750" y="738"/>
                    <a:pt x="904" y="0"/>
                    <a:pt x="35" y="1286"/>
                  </a:cubicBezTo>
                  <a:cubicBezTo>
                    <a:pt x="0" y="1330"/>
                    <a:pt x="36" y="1380"/>
                    <a:pt x="76" y="1380"/>
                  </a:cubicBezTo>
                  <a:cubicBezTo>
                    <a:pt x="90" y="1380"/>
                    <a:pt x="106" y="1373"/>
                    <a:pt x="118" y="1357"/>
                  </a:cubicBezTo>
                  <a:cubicBezTo>
                    <a:pt x="1107" y="262"/>
                    <a:pt x="2726" y="702"/>
                    <a:pt x="3988" y="286"/>
                  </a:cubicBezTo>
                  <a:cubicBezTo>
                    <a:pt x="4019" y="276"/>
                    <a:pt x="4014" y="248"/>
                    <a:pt x="3989" y="248"/>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7"/>
            <p:cNvSpPr/>
            <p:nvPr/>
          </p:nvSpPr>
          <p:spPr>
            <a:xfrm>
              <a:off x="3664425" y="3027225"/>
              <a:ext cx="825" cy="450"/>
            </a:xfrm>
            <a:custGeom>
              <a:avLst/>
              <a:gdLst/>
              <a:ahLst/>
              <a:cxnLst/>
              <a:rect l="l" t="t" r="r" b="b"/>
              <a:pathLst>
                <a:path w="33" h="18" extrusionOk="0">
                  <a:moveTo>
                    <a:pt x="28" y="1"/>
                  </a:moveTo>
                  <a:cubicBezTo>
                    <a:pt x="28" y="1"/>
                    <a:pt x="26" y="1"/>
                    <a:pt x="25" y="3"/>
                  </a:cubicBezTo>
                  <a:lnTo>
                    <a:pt x="1" y="3"/>
                  </a:lnTo>
                  <a:cubicBezTo>
                    <a:pt x="1" y="3"/>
                    <a:pt x="1" y="15"/>
                    <a:pt x="1" y="15"/>
                  </a:cubicBezTo>
                  <a:lnTo>
                    <a:pt x="13" y="15"/>
                  </a:lnTo>
                  <a:cubicBezTo>
                    <a:pt x="15" y="17"/>
                    <a:pt x="16" y="17"/>
                    <a:pt x="18" y="17"/>
                  </a:cubicBezTo>
                  <a:cubicBezTo>
                    <a:pt x="26" y="17"/>
                    <a:pt x="32" y="1"/>
                    <a:pt x="28"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7"/>
            <p:cNvSpPr/>
            <p:nvPr/>
          </p:nvSpPr>
          <p:spPr>
            <a:xfrm>
              <a:off x="3569725" y="3029025"/>
              <a:ext cx="91675" cy="29000"/>
            </a:xfrm>
            <a:custGeom>
              <a:avLst/>
              <a:gdLst/>
              <a:ahLst/>
              <a:cxnLst/>
              <a:rect l="l" t="t" r="r" b="b"/>
              <a:pathLst>
                <a:path w="3667" h="1160" extrusionOk="0">
                  <a:moveTo>
                    <a:pt x="3643" y="0"/>
                  </a:moveTo>
                  <a:cubicBezTo>
                    <a:pt x="3640" y="0"/>
                    <a:pt x="3637" y="1"/>
                    <a:pt x="3634" y="2"/>
                  </a:cubicBezTo>
                  <a:cubicBezTo>
                    <a:pt x="2491" y="550"/>
                    <a:pt x="1003" y="110"/>
                    <a:pt x="38" y="1062"/>
                  </a:cubicBezTo>
                  <a:cubicBezTo>
                    <a:pt x="1" y="1100"/>
                    <a:pt x="30" y="1160"/>
                    <a:pt x="67" y="1160"/>
                  </a:cubicBezTo>
                  <a:cubicBezTo>
                    <a:pt x="77" y="1160"/>
                    <a:pt x="88" y="1155"/>
                    <a:pt x="98" y="1145"/>
                  </a:cubicBezTo>
                  <a:cubicBezTo>
                    <a:pt x="1062" y="217"/>
                    <a:pt x="2539" y="657"/>
                    <a:pt x="3646" y="38"/>
                  </a:cubicBezTo>
                  <a:cubicBezTo>
                    <a:pt x="3666" y="28"/>
                    <a:pt x="3661" y="0"/>
                    <a:pt x="3643"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7"/>
            <p:cNvSpPr/>
            <p:nvPr/>
          </p:nvSpPr>
          <p:spPr>
            <a:xfrm>
              <a:off x="3490700" y="2997400"/>
              <a:ext cx="82550" cy="53375"/>
            </a:xfrm>
            <a:custGeom>
              <a:avLst/>
              <a:gdLst/>
              <a:ahLst/>
              <a:cxnLst/>
              <a:rect l="l" t="t" r="r" b="b"/>
              <a:pathLst>
                <a:path w="3302" h="2135" extrusionOk="0">
                  <a:moveTo>
                    <a:pt x="16" y="0"/>
                  </a:moveTo>
                  <a:cubicBezTo>
                    <a:pt x="10" y="0"/>
                    <a:pt x="0" y="9"/>
                    <a:pt x="9" y="17"/>
                  </a:cubicBezTo>
                  <a:cubicBezTo>
                    <a:pt x="342" y="434"/>
                    <a:pt x="782" y="755"/>
                    <a:pt x="1271" y="958"/>
                  </a:cubicBezTo>
                  <a:cubicBezTo>
                    <a:pt x="1866" y="1232"/>
                    <a:pt x="2866" y="1458"/>
                    <a:pt x="3176" y="2101"/>
                  </a:cubicBezTo>
                  <a:cubicBezTo>
                    <a:pt x="3189" y="2124"/>
                    <a:pt x="3212" y="2135"/>
                    <a:pt x="3235" y="2135"/>
                  </a:cubicBezTo>
                  <a:cubicBezTo>
                    <a:pt x="3269" y="2135"/>
                    <a:pt x="3302" y="2109"/>
                    <a:pt x="3295" y="2065"/>
                  </a:cubicBezTo>
                  <a:cubicBezTo>
                    <a:pt x="3247" y="1541"/>
                    <a:pt x="2461" y="1279"/>
                    <a:pt x="2044" y="1125"/>
                  </a:cubicBezTo>
                  <a:cubicBezTo>
                    <a:pt x="1318" y="851"/>
                    <a:pt x="532" y="636"/>
                    <a:pt x="20" y="5"/>
                  </a:cubicBezTo>
                  <a:cubicBezTo>
                    <a:pt x="20" y="2"/>
                    <a:pt x="18" y="0"/>
                    <a:pt x="16"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7"/>
            <p:cNvSpPr/>
            <p:nvPr/>
          </p:nvSpPr>
          <p:spPr>
            <a:xfrm>
              <a:off x="3510400" y="2961975"/>
              <a:ext cx="65350" cy="55825"/>
            </a:xfrm>
            <a:custGeom>
              <a:avLst/>
              <a:gdLst/>
              <a:ahLst/>
              <a:cxnLst/>
              <a:rect l="l" t="t" r="r" b="b"/>
              <a:pathLst>
                <a:path w="2614" h="2233" extrusionOk="0">
                  <a:moveTo>
                    <a:pt x="34" y="1"/>
                  </a:moveTo>
                  <a:cubicBezTo>
                    <a:pt x="15" y="1"/>
                    <a:pt x="1" y="12"/>
                    <a:pt x="18" y="29"/>
                  </a:cubicBezTo>
                  <a:cubicBezTo>
                    <a:pt x="375" y="458"/>
                    <a:pt x="852" y="720"/>
                    <a:pt x="1316" y="1018"/>
                  </a:cubicBezTo>
                  <a:cubicBezTo>
                    <a:pt x="1792" y="1327"/>
                    <a:pt x="2221" y="1744"/>
                    <a:pt x="2542" y="2220"/>
                  </a:cubicBezTo>
                  <a:cubicBezTo>
                    <a:pt x="2551" y="2229"/>
                    <a:pt x="2562" y="2232"/>
                    <a:pt x="2573" y="2232"/>
                  </a:cubicBezTo>
                  <a:cubicBezTo>
                    <a:pt x="2594" y="2232"/>
                    <a:pt x="2614" y="2219"/>
                    <a:pt x="2614" y="2196"/>
                  </a:cubicBezTo>
                  <a:cubicBezTo>
                    <a:pt x="2507" y="1708"/>
                    <a:pt x="2090" y="1387"/>
                    <a:pt x="1697" y="1125"/>
                  </a:cubicBezTo>
                  <a:cubicBezTo>
                    <a:pt x="1137" y="756"/>
                    <a:pt x="518" y="506"/>
                    <a:pt x="54" y="6"/>
                  </a:cubicBezTo>
                  <a:cubicBezTo>
                    <a:pt x="48" y="2"/>
                    <a:pt x="40" y="1"/>
                    <a:pt x="34"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7"/>
            <p:cNvSpPr/>
            <p:nvPr/>
          </p:nvSpPr>
          <p:spPr>
            <a:xfrm>
              <a:off x="3572900" y="2991800"/>
              <a:ext cx="77475" cy="29675"/>
            </a:xfrm>
            <a:custGeom>
              <a:avLst/>
              <a:gdLst/>
              <a:ahLst/>
              <a:cxnLst/>
              <a:rect l="l" t="t" r="r" b="b"/>
              <a:pathLst>
                <a:path w="3099" h="1187" extrusionOk="0">
                  <a:moveTo>
                    <a:pt x="3064" y="1"/>
                  </a:moveTo>
                  <a:cubicBezTo>
                    <a:pt x="3061" y="1"/>
                    <a:pt x="3058" y="2"/>
                    <a:pt x="3055" y="3"/>
                  </a:cubicBezTo>
                  <a:cubicBezTo>
                    <a:pt x="2507" y="360"/>
                    <a:pt x="1947" y="479"/>
                    <a:pt x="1316" y="634"/>
                  </a:cubicBezTo>
                  <a:cubicBezTo>
                    <a:pt x="876" y="741"/>
                    <a:pt x="423" y="837"/>
                    <a:pt x="42" y="1099"/>
                  </a:cubicBezTo>
                  <a:cubicBezTo>
                    <a:pt x="1" y="1119"/>
                    <a:pt x="32" y="1186"/>
                    <a:pt x="73" y="1186"/>
                  </a:cubicBezTo>
                  <a:cubicBezTo>
                    <a:pt x="78" y="1186"/>
                    <a:pt x="84" y="1185"/>
                    <a:pt x="90" y="1182"/>
                  </a:cubicBezTo>
                  <a:cubicBezTo>
                    <a:pt x="650" y="896"/>
                    <a:pt x="1197" y="801"/>
                    <a:pt x="1804" y="658"/>
                  </a:cubicBezTo>
                  <a:cubicBezTo>
                    <a:pt x="2245" y="551"/>
                    <a:pt x="2745" y="372"/>
                    <a:pt x="3078" y="51"/>
                  </a:cubicBezTo>
                  <a:cubicBezTo>
                    <a:pt x="3099" y="30"/>
                    <a:pt x="3084" y="1"/>
                    <a:pt x="3064"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7"/>
            <p:cNvSpPr/>
            <p:nvPr/>
          </p:nvSpPr>
          <p:spPr>
            <a:xfrm>
              <a:off x="3533550" y="2930600"/>
              <a:ext cx="46025" cy="46775"/>
            </a:xfrm>
            <a:custGeom>
              <a:avLst/>
              <a:gdLst/>
              <a:ahLst/>
              <a:cxnLst/>
              <a:rect l="l" t="t" r="r" b="b"/>
              <a:pathLst>
                <a:path w="1841" h="1871" extrusionOk="0">
                  <a:moveTo>
                    <a:pt x="20" y="0"/>
                  </a:moveTo>
                  <a:cubicBezTo>
                    <a:pt x="10" y="0"/>
                    <a:pt x="1" y="14"/>
                    <a:pt x="9" y="22"/>
                  </a:cubicBezTo>
                  <a:cubicBezTo>
                    <a:pt x="223" y="368"/>
                    <a:pt x="497" y="677"/>
                    <a:pt x="807" y="939"/>
                  </a:cubicBezTo>
                  <a:cubicBezTo>
                    <a:pt x="1152" y="1237"/>
                    <a:pt x="1462" y="1558"/>
                    <a:pt x="1795" y="1868"/>
                  </a:cubicBezTo>
                  <a:cubicBezTo>
                    <a:pt x="1797" y="1870"/>
                    <a:pt x="1800" y="1871"/>
                    <a:pt x="1803" y="1871"/>
                  </a:cubicBezTo>
                  <a:cubicBezTo>
                    <a:pt x="1818" y="1871"/>
                    <a:pt x="1840" y="1851"/>
                    <a:pt x="1831" y="1832"/>
                  </a:cubicBezTo>
                  <a:cubicBezTo>
                    <a:pt x="1652" y="1511"/>
                    <a:pt x="1319" y="1272"/>
                    <a:pt x="1033" y="1046"/>
                  </a:cubicBezTo>
                  <a:cubicBezTo>
                    <a:pt x="640" y="760"/>
                    <a:pt x="307" y="403"/>
                    <a:pt x="33" y="10"/>
                  </a:cubicBezTo>
                  <a:cubicBezTo>
                    <a:pt x="29" y="3"/>
                    <a:pt x="24" y="0"/>
                    <a:pt x="20"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7"/>
            <p:cNvSpPr/>
            <p:nvPr/>
          </p:nvSpPr>
          <p:spPr>
            <a:xfrm>
              <a:off x="3576225" y="2954900"/>
              <a:ext cx="60475" cy="38750"/>
            </a:xfrm>
            <a:custGeom>
              <a:avLst/>
              <a:gdLst/>
              <a:ahLst/>
              <a:cxnLst/>
              <a:rect l="l" t="t" r="r" b="b"/>
              <a:pathLst>
                <a:path w="2419" h="1550" extrusionOk="0">
                  <a:moveTo>
                    <a:pt x="2384" y="0"/>
                  </a:moveTo>
                  <a:cubicBezTo>
                    <a:pt x="2381" y="0"/>
                    <a:pt x="2377" y="1"/>
                    <a:pt x="2374" y="3"/>
                  </a:cubicBezTo>
                  <a:cubicBezTo>
                    <a:pt x="1660" y="598"/>
                    <a:pt x="457" y="550"/>
                    <a:pt x="17" y="1491"/>
                  </a:cubicBezTo>
                  <a:cubicBezTo>
                    <a:pt x="1" y="1523"/>
                    <a:pt x="32" y="1549"/>
                    <a:pt x="62" y="1549"/>
                  </a:cubicBezTo>
                  <a:cubicBezTo>
                    <a:pt x="77" y="1549"/>
                    <a:pt x="92" y="1543"/>
                    <a:pt x="100" y="1527"/>
                  </a:cubicBezTo>
                  <a:cubicBezTo>
                    <a:pt x="564" y="646"/>
                    <a:pt x="1719" y="670"/>
                    <a:pt x="2398" y="39"/>
                  </a:cubicBezTo>
                  <a:cubicBezTo>
                    <a:pt x="2418" y="28"/>
                    <a:pt x="2403" y="0"/>
                    <a:pt x="2384"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7"/>
            <p:cNvSpPr/>
            <p:nvPr/>
          </p:nvSpPr>
          <p:spPr>
            <a:xfrm>
              <a:off x="3579000" y="2921425"/>
              <a:ext cx="42825" cy="42325"/>
            </a:xfrm>
            <a:custGeom>
              <a:avLst/>
              <a:gdLst/>
              <a:ahLst/>
              <a:cxnLst/>
              <a:rect l="l" t="t" r="r" b="b"/>
              <a:pathLst>
                <a:path w="1713" h="1693" extrusionOk="0">
                  <a:moveTo>
                    <a:pt x="1684" y="0"/>
                  </a:moveTo>
                  <a:cubicBezTo>
                    <a:pt x="1679" y="0"/>
                    <a:pt x="1673" y="3"/>
                    <a:pt x="1668" y="8"/>
                  </a:cubicBezTo>
                  <a:cubicBezTo>
                    <a:pt x="1060" y="496"/>
                    <a:pt x="108" y="758"/>
                    <a:pt x="1" y="1651"/>
                  </a:cubicBezTo>
                  <a:cubicBezTo>
                    <a:pt x="1" y="1675"/>
                    <a:pt x="21" y="1693"/>
                    <a:pt x="38" y="1693"/>
                  </a:cubicBezTo>
                  <a:cubicBezTo>
                    <a:pt x="48" y="1693"/>
                    <a:pt x="56" y="1688"/>
                    <a:pt x="60" y="1675"/>
                  </a:cubicBezTo>
                  <a:cubicBezTo>
                    <a:pt x="120" y="1437"/>
                    <a:pt x="227" y="1223"/>
                    <a:pt x="370" y="1044"/>
                  </a:cubicBezTo>
                  <a:cubicBezTo>
                    <a:pt x="525" y="877"/>
                    <a:pt x="691" y="746"/>
                    <a:pt x="882" y="639"/>
                  </a:cubicBezTo>
                  <a:cubicBezTo>
                    <a:pt x="1179" y="473"/>
                    <a:pt x="1453" y="270"/>
                    <a:pt x="1703" y="44"/>
                  </a:cubicBezTo>
                  <a:cubicBezTo>
                    <a:pt x="1712" y="26"/>
                    <a:pt x="1701" y="0"/>
                    <a:pt x="1684"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7"/>
            <p:cNvSpPr/>
            <p:nvPr/>
          </p:nvSpPr>
          <p:spPr>
            <a:xfrm>
              <a:off x="3552000" y="2885375"/>
              <a:ext cx="48175" cy="63875"/>
            </a:xfrm>
            <a:custGeom>
              <a:avLst/>
              <a:gdLst/>
              <a:ahLst/>
              <a:cxnLst/>
              <a:rect l="l" t="t" r="r" b="b"/>
              <a:pathLst>
                <a:path w="1927" h="2555" extrusionOk="0">
                  <a:moveTo>
                    <a:pt x="1920" y="1"/>
                  </a:moveTo>
                  <a:cubicBezTo>
                    <a:pt x="1917" y="1"/>
                    <a:pt x="1914" y="4"/>
                    <a:pt x="1914" y="10"/>
                  </a:cubicBezTo>
                  <a:cubicBezTo>
                    <a:pt x="1914" y="664"/>
                    <a:pt x="1533" y="1153"/>
                    <a:pt x="1295" y="1700"/>
                  </a:cubicBezTo>
                  <a:lnTo>
                    <a:pt x="1259" y="1784"/>
                  </a:lnTo>
                  <a:lnTo>
                    <a:pt x="1224" y="1843"/>
                  </a:lnTo>
                  <a:cubicBezTo>
                    <a:pt x="1212" y="1819"/>
                    <a:pt x="1200" y="1819"/>
                    <a:pt x="1188" y="1807"/>
                  </a:cubicBezTo>
                  <a:cubicBezTo>
                    <a:pt x="1093" y="1569"/>
                    <a:pt x="938" y="1355"/>
                    <a:pt x="747" y="1188"/>
                  </a:cubicBezTo>
                  <a:cubicBezTo>
                    <a:pt x="485" y="915"/>
                    <a:pt x="212" y="676"/>
                    <a:pt x="33" y="331"/>
                  </a:cubicBezTo>
                  <a:cubicBezTo>
                    <a:pt x="30" y="328"/>
                    <a:pt x="25" y="326"/>
                    <a:pt x="21" y="326"/>
                  </a:cubicBezTo>
                  <a:cubicBezTo>
                    <a:pt x="10" y="326"/>
                    <a:pt x="1" y="335"/>
                    <a:pt x="9" y="343"/>
                  </a:cubicBezTo>
                  <a:cubicBezTo>
                    <a:pt x="164" y="629"/>
                    <a:pt x="354" y="879"/>
                    <a:pt x="581" y="1117"/>
                  </a:cubicBezTo>
                  <a:cubicBezTo>
                    <a:pt x="807" y="1391"/>
                    <a:pt x="974" y="1665"/>
                    <a:pt x="1176" y="1950"/>
                  </a:cubicBezTo>
                  <a:cubicBezTo>
                    <a:pt x="1176" y="1956"/>
                    <a:pt x="1182" y="1959"/>
                    <a:pt x="1189" y="1959"/>
                  </a:cubicBezTo>
                  <a:cubicBezTo>
                    <a:pt x="1197" y="1959"/>
                    <a:pt x="1206" y="1956"/>
                    <a:pt x="1212" y="1950"/>
                  </a:cubicBezTo>
                  <a:lnTo>
                    <a:pt x="1212" y="1950"/>
                  </a:lnTo>
                  <a:cubicBezTo>
                    <a:pt x="1152" y="2141"/>
                    <a:pt x="1128" y="2343"/>
                    <a:pt x="1140" y="2546"/>
                  </a:cubicBezTo>
                  <a:cubicBezTo>
                    <a:pt x="1140" y="2552"/>
                    <a:pt x="1146" y="2555"/>
                    <a:pt x="1152" y="2555"/>
                  </a:cubicBezTo>
                  <a:cubicBezTo>
                    <a:pt x="1158" y="2555"/>
                    <a:pt x="1164" y="2552"/>
                    <a:pt x="1164" y="2546"/>
                  </a:cubicBezTo>
                  <a:cubicBezTo>
                    <a:pt x="1212" y="2343"/>
                    <a:pt x="1224" y="2141"/>
                    <a:pt x="1271" y="1927"/>
                  </a:cubicBezTo>
                  <a:cubicBezTo>
                    <a:pt x="1295" y="1891"/>
                    <a:pt x="1307" y="1855"/>
                    <a:pt x="1319" y="1807"/>
                  </a:cubicBezTo>
                  <a:cubicBezTo>
                    <a:pt x="1331" y="1772"/>
                    <a:pt x="1331" y="1736"/>
                    <a:pt x="1343" y="1712"/>
                  </a:cubicBezTo>
                  <a:cubicBezTo>
                    <a:pt x="1414" y="1522"/>
                    <a:pt x="1545" y="1355"/>
                    <a:pt x="1628" y="1188"/>
                  </a:cubicBezTo>
                  <a:cubicBezTo>
                    <a:pt x="1819" y="819"/>
                    <a:pt x="1914" y="414"/>
                    <a:pt x="1926" y="10"/>
                  </a:cubicBezTo>
                  <a:cubicBezTo>
                    <a:pt x="1926" y="4"/>
                    <a:pt x="1923" y="1"/>
                    <a:pt x="1920"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8" name="Google Shape;618;p7"/>
          <p:cNvGrpSpPr/>
          <p:nvPr/>
        </p:nvGrpSpPr>
        <p:grpSpPr>
          <a:xfrm rot="-7015689">
            <a:off x="8444053" y="1897765"/>
            <a:ext cx="1690894" cy="1828312"/>
            <a:chOff x="1415350" y="3883125"/>
            <a:chExt cx="464350" cy="502100"/>
          </a:xfrm>
        </p:grpSpPr>
        <p:sp>
          <p:nvSpPr>
            <p:cNvPr id="619" name="Google Shape;619;p7"/>
            <p:cNvSpPr/>
            <p:nvPr/>
          </p:nvSpPr>
          <p:spPr>
            <a:xfrm>
              <a:off x="1561800" y="3883125"/>
              <a:ext cx="75925" cy="145800"/>
            </a:xfrm>
            <a:custGeom>
              <a:avLst/>
              <a:gdLst/>
              <a:ahLst/>
              <a:cxnLst/>
              <a:rect l="l" t="t" r="r" b="b"/>
              <a:pathLst>
                <a:path w="3037" h="5832" extrusionOk="0">
                  <a:moveTo>
                    <a:pt x="1744" y="1"/>
                  </a:moveTo>
                  <a:cubicBezTo>
                    <a:pt x="1466" y="1"/>
                    <a:pt x="1160" y="203"/>
                    <a:pt x="857" y="688"/>
                  </a:cubicBezTo>
                  <a:cubicBezTo>
                    <a:pt x="0" y="2069"/>
                    <a:pt x="2310" y="5831"/>
                    <a:pt x="2310" y="5831"/>
                  </a:cubicBezTo>
                  <a:cubicBezTo>
                    <a:pt x="2310" y="5831"/>
                    <a:pt x="3036" y="2962"/>
                    <a:pt x="2834" y="1593"/>
                  </a:cubicBezTo>
                  <a:cubicBezTo>
                    <a:pt x="2694" y="708"/>
                    <a:pt x="2266"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7"/>
            <p:cNvSpPr/>
            <p:nvPr/>
          </p:nvSpPr>
          <p:spPr>
            <a:xfrm>
              <a:off x="1634125" y="3914000"/>
              <a:ext cx="82800" cy="131600"/>
            </a:xfrm>
            <a:custGeom>
              <a:avLst/>
              <a:gdLst/>
              <a:ahLst/>
              <a:cxnLst/>
              <a:rect l="l" t="t" r="r" b="b"/>
              <a:pathLst>
                <a:path w="3312" h="5264" extrusionOk="0">
                  <a:moveTo>
                    <a:pt x="2378" y="1"/>
                  </a:moveTo>
                  <a:cubicBezTo>
                    <a:pt x="2195" y="1"/>
                    <a:pt x="1978" y="63"/>
                    <a:pt x="1727" y="203"/>
                  </a:cubicBezTo>
                  <a:cubicBezTo>
                    <a:pt x="298" y="1001"/>
                    <a:pt x="0" y="5263"/>
                    <a:pt x="0" y="5263"/>
                  </a:cubicBezTo>
                  <a:cubicBezTo>
                    <a:pt x="0" y="5263"/>
                    <a:pt x="2227" y="3311"/>
                    <a:pt x="2822" y="2072"/>
                  </a:cubicBezTo>
                  <a:cubicBezTo>
                    <a:pt x="3312" y="1083"/>
                    <a:pt x="3143" y="1"/>
                    <a:pt x="2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7"/>
            <p:cNvSpPr/>
            <p:nvPr/>
          </p:nvSpPr>
          <p:spPr>
            <a:xfrm>
              <a:off x="1647225" y="3975475"/>
              <a:ext cx="132175" cy="126975"/>
            </a:xfrm>
            <a:custGeom>
              <a:avLst/>
              <a:gdLst/>
              <a:ahLst/>
              <a:cxnLst/>
              <a:rect l="l" t="t" r="r" b="b"/>
              <a:pathLst>
                <a:path w="5287" h="5079" extrusionOk="0">
                  <a:moveTo>
                    <a:pt x="4064" y="1"/>
                  </a:moveTo>
                  <a:cubicBezTo>
                    <a:pt x="3931" y="1"/>
                    <a:pt x="3784" y="18"/>
                    <a:pt x="3620" y="54"/>
                  </a:cubicBezTo>
                  <a:cubicBezTo>
                    <a:pt x="1762" y="459"/>
                    <a:pt x="0" y="5078"/>
                    <a:pt x="0" y="5078"/>
                  </a:cubicBezTo>
                  <a:cubicBezTo>
                    <a:pt x="0" y="5078"/>
                    <a:pt x="3132" y="3661"/>
                    <a:pt x="4215" y="2495"/>
                  </a:cubicBezTo>
                  <a:cubicBezTo>
                    <a:pt x="5182" y="1442"/>
                    <a:pt x="5286" y="1"/>
                    <a:pt x="40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7"/>
            <p:cNvSpPr/>
            <p:nvPr/>
          </p:nvSpPr>
          <p:spPr>
            <a:xfrm>
              <a:off x="1660600" y="4038775"/>
              <a:ext cx="201550" cy="108025"/>
            </a:xfrm>
            <a:custGeom>
              <a:avLst/>
              <a:gdLst/>
              <a:ahLst/>
              <a:cxnLst/>
              <a:rect l="l" t="t" r="r" b="b"/>
              <a:pathLst>
                <a:path w="8062" h="4321" extrusionOk="0">
                  <a:moveTo>
                    <a:pt x="5830" y="0"/>
                  </a:moveTo>
                  <a:cubicBezTo>
                    <a:pt x="3565" y="0"/>
                    <a:pt x="1" y="4320"/>
                    <a:pt x="1" y="4320"/>
                  </a:cubicBezTo>
                  <a:cubicBezTo>
                    <a:pt x="1" y="4320"/>
                    <a:pt x="4073" y="3916"/>
                    <a:pt x="5752" y="3011"/>
                  </a:cubicBezTo>
                  <a:cubicBezTo>
                    <a:pt x="7419" y="2094"/>
                    <a:pt x="8062" y="248"/>
                    <a:pt x="6014" y="10"/>
                  </a:cubicBezTo>
                  <a:cubicBezTo>
                    <a:pt x="5954" y="4"/>
                    <a:pt x="5892" y="0"/>
                    <a:pt x="5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7"/>
            <p:cNvSpPr/>
            <p:nvPr/>
          </p:nvSpPr>
          <p:spPr>
            <a:xfrm>
              <a:off x="1676675" y="4148775"/>
              <a:ext cx="203025" cy="65600"/>
            </a:xfrm>
            <a:custGeom>
              <a:avLst/>
              <a:gdLst/>
              <a:ahLst/>
              <a:cxnLst/>
              <a:rect l="l" t="t" r="r" b="b"/>
              <a:pathLst>
                <a:path w="8121" h="2624" extrusionOk="0">
                  <a:moveTo>
                    <a:pt x="5102" y="1"/>
                  </a:moveTo>
                  <a:cubicBezTo>
                    <a:pt x="2992" y="1"/>
                    <a:pt x="1" y="1242"/>
                    <a:pt x="1" y="1242"/>
                  </a:cubicBezTo>
                  <a:cubicBezTo>
                    <a:pt x="1" y="1242"/>
                    <a:pt x="3377" y="2623"/>
                    <a:pt x="5099" y="2623"/>
                  </a:cubicBezTo>
                  <a:cubicBezTo>
                    <a:pt x="5106" y="2623"/>
                    <a:pt x="5113" y="2623"/>
                    <a:pt x="5121" y="2623"/>
                  </a:cubicBezTo>
                  <a:cubicBezTo>
                    <a:pt x="6823" y="2599"/>
                    <a:pt x="8121" y="1397"/>
                    <a:pt x="6585" y="349"/>
                  </a:cubicBezTo>
                  <a:cubicBezTo>
                    <a:pt x="6217" y="98"/>
                    <a:pt x="5694" y="1"/>
                    <a:pt x="51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7"/>
            <p:cNvSpPr/>
            <p:nvPr/>
          </p:nvSpPr>
          <p:spPr>
            <a:xfrm>
              <a:off x="1683525" y="4228025"/>
              <a:ext cx="130550" cy="74725"/>
            </a:xfrm>
            <a:custGeom>
              <a:avLst/>
              <a:gdLst/>
              <a:ahLst/>
              <a:cxnLst/>
              <a:rect l="l" t="t" r="r" b="b"/>
              <a:pathLst>
                <a:path w="5222" h="2989" extrusionOk="0">
                  <a:moveTo>
                    <a:pt x="1" y="1"/>
                  </a:moveTo>
                  <a:lnTo>
                    <a:pt x="1" y="1"/>
                  </a:lnTo>
                  <a:cubicBezTo>
                    <a:pt x="1" y="1"/>
                    <a:pt x="1811" y="2132"/>
                    <a:pt x="2977" y="2715"/>
                  </a:cubicBezTo>
                  <a:cubicBezTo>
                    <a:pt x="3339" y="2898"/>
                    <a:pt x="3715" y="2989"/>
                    <a:pt x="4040" y="2989"/>
                  </a:cubicBezTo>
                  <a:cubicBezTo>
                    <a:pt x="4752" y="2989"/>
                    <a:pt x="5221" y="2554"/>
                    <a:pt x="4763" y="1703"/>
                  </a:cubicBezTo>
                  <a:cubicBezTo>
                    <a:pt x="4037" y="334"/>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7"/>
            <p:cNvSpPr/>
            <p:nvPr/>
          </p:nvSpPr>
          <p:spPr>
            <a:xfrm>
              <a:off x="1482000" y="3956225"/>
              <a:ext cx="131900" cy="94125"/>
            </a:xfrm>
            <a:custGeom>
              <a:avLst/>
              <a:gdLst/>
              <a:ahLst/>
              <a:cxnLst/>
              <a:rect l="l" t="t" r="r" b="b"/>
              <a:pathLst>
                <a:path w="5276" h="3765" extrusionOk="0">
                  <a:moveTo>
                    <a:pt x="1387" y="0"/>
                  </a:moveTo>
                  <a:cubicBezTo>
                    <a:pt x="0" y="0"/>
                    <a:pt x="262" y="1353"/>
                    <a:pt x="1323" y="2169"/>
                  </a:cubicBezTo>
                  <a:cubicBezTo>
                    <a:pt x="2418" y="3003"/>
                    <a:pt x="5276" y="3765"/>
                    <a:pt x="5276" y="3765"/>
                  </a:cubicBezTo>
                  <a:cubicBezTo>
                    <a:pt x="5276" y="3765"/>
                    <a:pt x="3109" y="74"/>
                    <a:pt x="1478" y="2"/>
                  </a:cubicBezTo>
                  <a:cubicBezTo>
                    <a:pt x="1447" y="1"/>
                    <a:pt x="1416" y="0"/>
                    <a:pt x="1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7"/>
            <p:cNvSpPr/>
            <p:nvPr/>
          </p:nvSpPr>
          <p:spPr>
            <a:xfrm>
              <a:off x="1448075" y="4030475"/>
              <a:ext cx="178325" cy="73500"/>
            </a:xfrm>
            <a:custGeom>
              <a:avLst/>
              <a:gdLst/>
              <a:ahLst/>
              <a:cxnLst/>
              <a:rect l="l" t="t" r="r" b="b"/>
              <a:pathLst>
                <a:path w="7133" h="2940" extrusionOk="0">
                  <a:moveTo>
                    <a:pt x="2046" y="0"/>
                  </a:moveTo>
                  <a:cubicBezTo>
                    <a:pt x="1913" y="0"/>
                    <a:pt x="1787" y="14"/>
                    <a:pt x="1668" y="45"/>
                  </a:cubicBezTo>
                  <a:cubicBezTo>
                    <a:pt x="1" y="473"/>
                    <a:pt x="739" y="1938"/>
                    <a:pt x="2227" y="2497"/>
                  </a:cubicBezTo>
                  <a:cubicBezTo>
                    <a:pt x="3241" y="2878"/>
                    <a:pt x="5150" y="2939"/>
                    <a:pt x="6264" y="2939"/>
                  </a:cubicBezTo>
                  <a:cubicBezTo>
                    <a:pt x="6785" y="2939"/>
                    <a:pt x="7133" y="2926"/>
                    <a:pt x="7133" y="2926"/>
                  </a:cubicBezTo>
                  <a:cubicBezTo>
                    <a:pt x="7133" y="2926"/>
                    <a:pt x="3957" y="0"/>
                    <a:pt x="20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7"/>
            <p:cNvSpPr/>
            <p:nvPr/>
          </p:nvSpPr>
          <p:spPr>
            <a:xfrm>
              <a:off x="1415350" y="4113200"/>
              <a:ext cx="225950" cy="72950"/>
            </a:xfrm>
            <a:custGeom>
              <a:avLst/>
              <a:gdLst/>
              <a:ahLst/>
              <a:cxnLst/>
              <a:rect l="l" t="t" r="r" b="b"/>
              <a:pathLst>
                <a:path w="9038" h="2918" extrusionOk="0">
                  <a:moveTo>
                    <a:pt x="3260" y="1"/>
                  </a:moveTo>
                  <a:cubicBezTo>
                    <a:pt x="2653" y="1"/>
                    <a:pt x="2117" y="102"/>
                    <a:pt x="1727" y="355"/>
                  </a:cubicBezTo>
                  <a:cubicBezTo>
                    <a:pt x="0" y="1474"/>
                    <a:pt x="1405" y="2844"/>
                    <a:pt x="3298" y="2915"/>
                  </a:cubicBezTo>
                  <a:cubicBezTo>
                    <a:pt x="3344" y="2917"/>
                    <a:pt x="3390" y="2917"/>
                    <a:pt x="3438" y="2917"/>
                  </a:cubicBezTo>
                  <a:cubicBezTo>
                    <a:pt x="5384" y="2917"/>
                    <a:pt x="9037" y="1522"/>
                    <a:pt x="9037" y="1522"/>
                  </a:cubicBezTo>
                  <a:cubicBezTo>
                    <a:pt x="9037" y="1522"/>
                    <a:pt x="5618" y="1"/>
                    <a:pt x="3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7"/>
            <p:cNvSpPr/>
            <p:nvPr/>
          </p:nvSpPr>
          <p:spPr>
            <a:xfrm>
              <a:off x="1469175" y="4181900"/>
              <a:ext cx="173000" cy="96650"/>
            </a:xfrm>
            <a:custGeom>
              <a:avLst/>
              <a:gdLst/>
              <a:ahLst/>
              <a:cxnLst/>
              <a:rect l="l" t="t" r="r" b="b"/>
              <a:pathLst>
                <a:path w="6920" h="3866" extrusionOk="0">
                  <a:moveTo>
                    <a:pt x="6920" y="0"/>
                  </a:moveTo>
                  <a:cubicBezTo>
                    <a:pt x="6920" y="0"/>
                    <a:pt x="1610" y="369"/>
                    <a:pt x="621" y="2155"/>
                  </a:cubicBezTo>
                  <a:cubicBezTo>
                    <a:pt x="1" y="3281"/>
                    <a:pt x="628" y="3866"/>
                    <a:pt x="1585" y="3866"/>
                  </a:cubicBezTo>
                  <a:cubicBezTo>
                    <a:pt x="2004" y="3866"/>
                    <a:pt x="2487" y="3753"/>
                    <a:pt x="2955" y="3524"/>
                  </a:cubicBezTo>
                  <a:cubicBezTo>
                    <a:pt x="4491" y="2774"/>
                    <a:pt x="6920" y="0"/>
                    <a:pt x="69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7"/>
            <p:cNvSpPr/>
            <p:nvPr/>
          </p:nvSpPr>
          <p:spPr>
            <a:xfrm>
              <a:off x="1573700" y="4225650"/>
              <a:ext cx="88125" cy="115500"/>
            </a:xfrm>
            <a:custGeom>
              <a:avLst/>
              <a:gdLst/>
              <a:ahLst/>
              <a:cxnLst/>
              <a:rect l="l" t="t" r="r" b="b"/>
              <a:pathLst>
                <a:path w="3525" h="4620" extrusionOk="0">
                  <a:moveTo>
                    <a:pt x="3525" y="0"/>
                  </a:moveTo>
                  <a:cubicBezTo>
                    <a:pt x="3524" y="1"/>
                    <a:pt x="72" y="2096"/>
                    <a:pt x="24" y="3644"/>
                  </a:cubicBezTo>
                  <a:cubicBezTo>
                    <a:pt x="1" y="4327"/>
                    <a:pt x="302" y="4619"/>
                    <a:pt x="708" y="4619"/>
                  </a:cubicBezTo>
                  <a:cubicBezTo>
                    <a:pt x="1136" y="4619"/>
                    <a:pt x="1681" y="4295"/>
                    <a:pt x="2084" y="3763"/>
                  </a:cubicBezTo>
                  <a:cubicBezTo>
                    <a:pt x="2858" y="2715"/>
                    <a:pt x="3525" y="1"/>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7"/>
            <p:cNvSpPr/>
            <p:nvPr/>
          </p:nvSpPr>
          <p:spPr>
            <a:xfrm>
              <a:off x="1484100" y="3937375"/>
              <a:ext cx="322100" cy="447850"/>
            </a:xfrm>
            <a:custGeom>
              <a:avLst/>
              <a:gdLst/>
              <a:ahLst/>
              <a:cxnLst/>
              <a:rect l="l" t="t" r="r" b="b"/>
              <a:pathLst>
                <a:path w="12884" h="17914" extrusionOk="0">
                  <a:moveTo>
                    <a:pt x="4823" y="0"/>
                  </a:moveTo>
                  <a:cubicBezTo>
                    <a:pt x="4817" y="0"/>
                    <a:pt x="4811" y="6"/>
                    <a:pt x="4811" y="18"/>
                  </a:cubicBezTo>
                  <a:cubicBezTo>
                    <a:pt x="5049" y="1244"/>
                    <a:pt x="5073" y="2495"/>
                    <a:pt x="5323" y="3721"/>
                  </a:cubicBezTo>
                  <a:cubicBezTo>
                    <a:pt x="5394" y="4114"/>
                    <a:pt x="5466" y="4519"/>
                    <a:pt x="5549" y="4912"/>
                  </a:cubicBezTo>
                  <a:cubicBezTo>
                    <a:pt x="5120" y="4435"/>
                    <a:pt x="4704" y="3971"/>
                    <a:pt x="4144" y="3638"/>
                  </a:cubicBezTo>
                  <a:cubicBezTo>
                    <a:pt x="3382" y="3209"/>
                    <a:pt x="2656" y="2733"/>
                    <a:pt x="1917" y="2257"/>
                  </a:cubicBezTo>
                  <a:cubicBezTo>
                    <a:pt x="1914" y="2253"/>
                    <a:pt x="1910" y="2252"/>
                    <a:pt x="1908" y="2252"/>
                  </a:cubicBezTo>
                  <a:cubicBezTo>
                    <a:pt x="1901" y="2252"/>
                    <a:pt x="1897" y="2260"/>
                    <a:pt x="1906" y="2268"/>
                  </a:cubicBezTo>
                  <a:cubicBezTo>
                    <a:pt x="2584" y="2745"/>
                    <a:pt x="3275" y="3209"/>
                    <a:pt x="3989" y="3650"/>
                  </a:cubicBezTo>
                  <a:cubicBezTo>
                    <a:pt x="4632" y="4042"/>
                    <a:pt x="5096" y="4602"/>
                    <a:pt x="5585" y="5174"/>
                  </a:cubicBezTo>
                  <a:cubicBezTo>
                    <a:pt x="5692" y="5662"/>
                    <a:pt x="5811" y="6150"/>
                    <a:pt x="5930" y="6638"/>
                  </a:cubicBezTo>
                  <a:cubicBezTo>
                    <a:pt x="5739" y="6543"/>
                    <a:pt x="5549" y="6459"/>
                    <a:pt x="5346" y="6388"/>
                  </a:cubicBezTo>
                  <a:cubicBezTo>
                    <a:pt x="4846" y="6209"/>
                    <a:pt x="4334" y="6055"/>
                    <a:pt x="3822" y="5888"/>
                  </a:cubicBezTo>
                  <a:cubicBezTo>
                    <a:pt x="2870" y="5590"/>
                    <a:pt x="1870" y="5352"/>
                    <a:pt x="989" y="4876"/>
                  </a:cubicBezTo>
                  <a:cubicBezTo>
                    <a:pt x="977" y="4876"/>
                    <a:pt x="965" y="4888"/>
                    <a:pt x="977" y="4888"/>
                  </a:cubicBezTo>
                  <a:cubicBezTo>
                    <a:pt x="1703" y="5352"/>
                    <a:pt x="2560" y="5566"/>
                    <a:pt x="3358" y="5852"/>
                  </a:cubicBezTo>
                  <a:cubicBezTo>
                    <a:pt x="3822" y="6019"/>
                    <a:pt x="4275" y="6186"/>
                    <a:pt x="4715" y="6352"/>
                  </a:cubicBezTo>
                  <a:cubicBezTo>
                    <a:pt x="5132" y="6495"/>
                    <a:pt x="5644" y="6638"/>
                    <a:pt x="6001" y="6912"/>
                  </a:cubicBezTo>
                  <a:cubicBezTo>
                    <a:pt x="6144" y="7483"/>
                    <a:pt x="6299" y="8043"/>
                    <a:pt x="6442" y="8603"/>
                  </a:cubicBezTo>
                  <a:cubicBezTo>
                    <a:pt x="5950" y="8412"/>
                    <a:pt x="5412" y="8363"/>
                    <a:pt x="4868" y="8363"/>
                  </a:cubicBezTo>
                  <a:cubicBezTo>
                    <a:pt x="4424" y="8363"/>
                    <a:pt x="3977" y="8396"/>
                    <a:pt x="3549" y="8412"/>
                  </a:cubicBezTo>
                  <a:cubicBezTo>
                    <a:pt x="2808" y="8442"/>
                    <a:pt x="2063" y="8506"/>
                    <a:pt x="1319" y="8506"/>
                  </a:cubicBezTo>
                  <a:cubicBezTo>
                    <a:pt x="891" y="8506"/>
                    <a:pt x="463" y="8485"/>
                    <a:pt x="36" y="8424"/>
                  </a:cubicBezTo>
                  <a:cubicBezTo>
                    <a:pt x="12" y="8424"/>
                    <a:pt x="1" y="8472"/>
                    <a:pt x="36" y="8472"/>
                  </a:cubicBezTo>
                  <a:cubicBezTo>
                    <a:pt x="503" y="8554"/>
                    <a:pt x="967" y="8579"/>
                    <a:pt x="1430" y="8579"/>
                  </a:cubicBezTo>
                  <a:cubicBezTo>
                    <a:pt x="2032" y="8579"/>
                    <a:pt x="2634" y="8538"/>
                    <a:pt x="3239" y="8531"/>
                  </a:cubicBezTo>
                  <a:cubicBezTo>
                    <a:pt x="3751" y="8531"/>
                    <a:pt x="4263" y="8543"/>
                    <a:pt x="4775" y="8567"/>
                  </a:cubicBezTo>
                  <a:cubicBezTo>
                    <a:pt x="5394" y="8591"/>
                    <a:pt x="5954" y="8614"/>
                    <a:pt x="6513" y="8888"/>
                  </a:cubicBezTo>
                  <a:lnTo>
                    <a:pt x="6525" y="8888"/>
                  </a:lnTo>
                  <a:cubicBezTo>
                    <a:pt x="6597" y="9126"/>
                    <a:pt x="6668" y="9376"/>
                    <a:pt x="6740" y="9626"/>
                  </a:cubicBezTo>
                  <a:cubicBezTo>
                    <a:pt x="6658" y="9607"/>
                    <a:pt x="6575" y="9598"/>
                    <a:pt x="6492" y="9598"/>
                  </a:cubicBezTo>
                  <a:cubicBezTo>
                    <a:pt x="5871" y="9598"/>
                    <a:pt x="5222" y="10099"/>
                    <a:pt x="4739" y="10424"/>
                  </a:cubicBezTo>
                  <a:cubicBezTo>
                    <a:pt x="3811" y="11079"/>
                    <a:pt x="2846" y="11746"/>
                    <a:pt x="1798" y="12210"/>
                  </a:cubicBezTo>
                  <a:cubicBezTo>
                    <a:pt x="2679" y="11829"/>
                    <a:pt x="3525" y="11365"/>
                    <a:pt x="4323" y="10853"/>
                  </a:cubicBezTo>
                  <a:cubicBezTo>
                    <a:pt x="4715" y="10603"/>
                    <a:pt x="5108" y="10377"/>
                    <a:pt x="5513" y="10162"/>
                  </a:cubicBezTo>
                  <a:cubicBezTo>
                    <a:pt x="5837" y="9979"/>
                    <a:pt x="6141" y="9820"/>
                    <a:pt x="6460" y="9820"/>
                  </a:cubicBezTo>
                  <a:cubicBezTo>
                    <a:pt x="6574" y="9820"/>
                    <a:pt x="6691" y="9841"/>
                    <a:pt x="6811" y="9888"/>
                  </a:cubicBezTo>
                  <a:cubicBezTo>
                    <a:pt x="6859" y="10055"/>
                    <a:pt x="6906" y="10210"/>
                    <a:pt x="6954" y="10377"/>
                  </a:cubicBezTo>
                  <a:cubicBezTo>
                    <a:pt x="7049" y="10734"/>
                    <a:pt x="7156" y="11079"/>
                    <a:pt x="7251" y="11436"/>
                  </a:cubicBezTo>
                  <a:cubicBezTo>
                    <a:pt x="6859" y="11555"/>
                    <a:pt x="6501" y="12162"/>
                    <a:pt x="6335" y="12448"/>
                  </a:cubicBezTo>
                  <a:cubicBezTo>
                    <a:pt x="5823" y="13258"/>
                    <a:pt x="5370" y="14139"/>
                    <a:pt x="4692" y="14841"/>
                  </a:cubicBezTo>
                  <a:cubicBezTo>
                    <a:pt x="4682" y="14860"/>
                    <a:pt x="4694" y="14885"/>
                    <a:pt x="4711" y="14885"/>
                  </a:cubicBezTo>
                  <a:cubicBezTo>
                    <a:pt x="4716" y="14885"/>
                    <a:pt x="4722" y="14883"/>
                    <a:pt x="4727" y="14877"/>
                  </a:cubicBezTo>
                  <a:cubicBezTo>
                    <a:pt x="5204" y="14413"/>
                    <a:pt x="5620" y="13889"/>
                    <a:pt x="5978" y="13329"/>
                  </a:cubicBezTo>
                  <a:cubicBezTo>
                    <a:pt x="6168" y="13032"/>
                    <a:pt x="6359" y="12734"/>
                    <a:pt x="6561" y="12436"/>
                  </a:cubicBezTo>
                  <a:cubicBezTo>
                    <a:pt x="6740" y="12162"/>
                    <a:pt x="6966" y="11734"/>
                    <a:pt x="7299" y="11662"/>
                  </a:cubicBezTo>
                  <a:cubicBezTo>
                    <a:pt x="7525" y="12472"/>
                    <a:pt x="7728" y="13282"/>
                    <a:pt x="7894" y="14103"/>
                  </a:cubicBezTo>
                  <a:cubicBezTo>
                    <a:pt x="8025" y="14710"/>
                    <a:pt x="8133" y="15318"/>
                    <a:pt x="8216" y="15937"/>
                  </a:cubicBezTo>
                  <a:cubicBezTo>
                    <a:pt x="8299" y="16556"/>
                    <a:pt x="8240" y="17258"/>
                    <a:pt x="8478" y="17818"/>
                  </a:cubicBezTo>
                  <a:cubicBezTo>
                    <a:pt x="8511" y="17883"/>
                    <a:pt x="8571" y="17914"/>
                    <a:pt x="8631" y="17914"/>
                  </a:cubicBezTo>
                  <a:cubicBezTo>
                    <a:pt x="8702" y="17914"/>
                    <a:pt x="8774" y="17871"/>
                    <a:pt x="8799" y="17794"/>
                  </a:cubicBezTo>
                  <a:cubicBezTo>
                    <a:pt x="8954" y="17282"/>
                    <a:pt x="8799" y="16651"/>
                    <a:pt x="8740" y="16139"/>
                  </a:cubicBezTo>
                  <a:cubicBezTo>
                    <a:pt x="8645" y="15484"/>
                    <a:pt x="8537" y="14841"/>
                    <a:pt x="8394" y="14198"/>
                  </a:cubicBezTo>
                  <a:cubicBezTo>
                    <a:pt x="8216" y="13341"/>
                    <a:pt x="7990" y="12484"/>
                    <a:pt x="7752" y="11639"/>
                  </a:cubicBezTo>
                  <a:lnTo>
                    <a:pt x="7752" y="11639"/>
                  </a:lnTo>
                  <a:cubicBezTo>
                    <a:pt x="8037" y="11662"/>
                    <a:pt x="8383" y="11972"/>
                    <a:pt x="8585" y="12079"/>
                  </a:cubicBezTo>
                  <a:cubicBezTo>
                    <a:pt x="8835" y="12246"/>
                    <a:pt x="9097" y="12401"/>
                    <a:pt x="9371" y="12543"/>
                  </a:cubicBezTo>
                  <a:cubicBezTo>
                    <a:pt x="9883" y="12805"/>
                    <a:pt x="10419" y="13044"/>
                    <a:pt x="10954" y="13246"/>
                  </a:cubicBezTo>
                  <a:cubicBezTo>
                    <a:pt x="10959" y="13248"/>
                    <a:pt x="10964" y="13248"/>
                    <a:pt x="10967" y="13248"/>
                  </a:cubicBezTo>
                  <a:cubicBezTo>
                    <a:pt x="10990" y="13248"/>
                    <a:pt x="10987" y="13220"/>
                    <a:pt x="10966" y="13210"/>
                  </a:cubicBezTo>
                  <a:cubicBezTo>
                    <a:pt x="10169" y="12889"/>
                    <a:pt x="9466" y="12424"/>
                    <a:pt x="8740" y="11960"/>
                  </a:cubicBezTo>
                  <a:cubicBezTo>
                    <a:pt x="8540" y="11831"/>
                    <a:pt x="8051" y="11400"/>
                    <a:pt x="7694" y="11400"/>
                  </a:cubicBezTo>
                  <a:cubicBezTo>
                    <a:pt x="7690" y="11400"/>
                    <a:pt x="7685" y="11400"/>
                    <a:pt x="7680" y="11401"/>
                  </a:cubicBezTo>
                  <a:cubicBezTo>
                    <a:pt x="7585" y="11055"/>
                    <a:pt x="7490" y="10710"/>
                    <a:pt x="7382" y="10377"/>
                  </a:cubicBezTo>
                  <a:cubicBezTo>
                    <a:pt x="7335" y="10222"/>
                    <a:pt x="7287" y="10067"/>
                    <a:pt x="7240" y="9912"/>
                  </a:cubicBezTo>
                  <a:cubicBezTo>
                    <a:pt x="7639" y="9737"/>
                    <a:pt x="8057" y="9687"/>
                    <a:pt x="8483" y="9687"/>
                  </a:cubicBezTo>
                  <a:cubicBezTo>
                    <a:pt x="9009" y="9687"/>
                    <a:pt x="9547" y="9763"/>
                    <a:pt x="10073" y="9769"/>
                  </a:cubicBezTo>
                  <a:cubicBezTo>
                    <a:pt x="10100" y="9770"/>
                    <a:pt x="10127" y="9770"/>
                    <a:pt x="10155" y="9770"/>
                  </a:cubicBezTo>
                  <a:cubicBezTo>
                    <a:pt x="11077" y="9770"/>
                    <a:pt x="11957" y="9577"/>
                    <a:pt x="12859" y="9531"/>
                  </a:cubicBezTo>
                  <a:cubicBezTo>
                    <a:pt x="12883" y="9531"/>
                    <a:pt x="12883" y="9507"/>
                    <a:pt x="12859" y="9507"/>
                  </a:cubicBezTo>
                  <a:cubicBezTo>
                    <a:pt x="12796" y="9505"/>
                    <a:pt x="12732" y="9504"/>
                    <a:pt x="12669" y="9504"/>
                  </a:cubicBezTo>
                  <a:cubicBezTo>
                    <a:pt x="11879" y="9504"/>
                    <a:pt x="11095" y="9663"/>
                    <a:pt x="10300" y="9663"/>
                  </a:cubicBezTo>
                  <a:cubicBezTo>
                    <a:pt x="10130" y="9663"/>
                    <a:pt x="9959" y="9656"/>
                    <a:pt x="9788" y="9638"/>
                  </a:cubicBezTo>
                  <a:cubicBezTo>
                    <a:pt x="9287" y="9577"/>
                    <a:pt x="8786" y="9494"/>
                    <a:pt x="8292" y="9494"/>
                  </a:cubicBezTo>
                  <a:cubicBezTo>
                    <a:pt x="7917" y="9494"/>
                    <a:pt x="7545" y="9542"/>
                    <a:pt x="7180" y="9686"/>
                  </a:cubicBezTo>
                  <a:cubicBezTo>
                    <a:pt x="7061" y="9317"/>
                    <a:pt x="6942" y="8936"/>
                    <a:pt x="6823" y="8555"/>
                  </a:cubicBezTo>
                  <a:cubicBezTo>
                    <a:pt x="7478" y="7817"/>
                    <a:pt x="8525" y="7388"/>
                    <a:pt x="9395" y="6995"/>
                  </a:cubicBezTo>
                  <a:cubicBezTo>
                    <a:pt x="10395" y="6578"/>
                    <a:pt x="11335" y="6043"/>
                    <a:pt x="12228" y="5424"/>
                  </a:cubicBezTo>
                  <a:cubicBezTo>
                    <a:pt x="12238" y="5414"/>
                    <a:pt x="12232" y="5397"/>
                    <a:pt x="12217" y="5397"/>
                  </a:cubicBezTo>
                  <a:cubicBezTo>
                    <a:pt x="12213" y="5397"/>
                    <a:pt x="12209" y="5397"/>
                    <a:pt x="12204" y="5400"/>
                  </a:cubicBezTo>
                  <a:cubicBezTo>
                    <a:pt x="11181" y="6019"/>
                    <a:pt x="10109" y="6567"/>
                    <a:pt x="9014" y="7055"/>
                  </a:cubicBezTo>
                  <a:cubicBezTo>
                    <a:pt x="8490" y="7293"/>
                    <a:pt x="7990" y="7555"/>
                    <a:pt x="7502" y="7864"/>
                  </a:cubicBezTo>
                  <a:cubicBezTo>
                    <a:pt x="7240" y="8007"/>
                    <a:pt x="7001" y="8186"/>
                    <a:pt x="6787" y="8388"/>
                  </a:cubicBezTo>
                  <a:cubicBezTo>
                    <a:pt x="6644" y="7948"/>
                    <a:pt x="6501" y="7495"/>
                    <a:pt x="6359" y="7055"/>
                  </a:cubicBezTo>
                  <a:cubicBezTo>
                    <a:pt x="6787" y="6138"/>
                    <a:pt x="7502" y="5459"/>
                    <a:pt x="8240" y="4804"/>
                  </a:cubicBezTo>
                  <a:cubicBezTo>
                    <a:pt x="8252" y="4793"/>
                    <a:pt x="8252" y="4781"/>
                    <a:pt x="8252" y="4781"/>
                  </a:cubicBezTo>
                  <a:cubicBezTo>
                    <a:pt x="8287" y="4745"/>
                    <a:pt x="8323" y="4721"/>
                    <a:pt x="8347" y="4673"/>
                  </a:cubicBezTo>
                  <a:lnTo>
                    <a:pt x="8394" y="4626"/>
                  </a:lnTo>
                  <a:lnTo>
                    <a:pt x="8406" y="4626"/>
                  </a:lnTo>
                  <a:cubicBezTo>
                    <a:pt x="9002" y="4031"/>
                    <a:pt x="9573" y="3435"/>
                    <a:pt x="10109" y="2792"/>
                  </a:cubicBezTo>
                  <a:cubicBezTo>
                    <a:pt x="10117" y="2784"/>
                    <a:pt x="10114" y="2775"/>
                    <a:pt x="10103" y="2775"/>
                  </a:cubicBezTo>
                  <a:cubicBezTo>
                    <a:pt x="10098" y="2775"/>
                    <a:pt x="10092" y="2777"/>
                    <a:pt x="10085" y="2780"/>
                  </a:cubicBezTo>
                  <a:cubicBezTo>
                    <a:pt x="9490" y="3423"/>
                    <a:pt x="8895" y="4054"/>
                    <a:pt x="8252" y="4650"/>
                  </a:cubicBezTo>
                  <a:cubicBezTo>
                    <a:pt x="8240" y="4650"/>
                    <a:pt x="8240" y="4662"/>
                    <a:pt x="8240" y="4685"/>
                  </a:cubicBezTo>
                  <a:cubicBezTo>
                    <a:pt x="8216" y="4685"/>
                    <a:pt x="8204" y="4697"/>
                    <a:pt x="8192" y="4721"/>
                  </a:cubicBezTo>
                  <a:cubicBezTo>
                    <a:pt x="8192" y="4721"/>
                    <a:pt x="8180" y="4733"/>
                    <a:pt x="8168" y="4733"/>
                  </a:cubicBezTo>
                  <a:cubicBezTo>
                    <a:pt x="7466" y="5352"/>
                    <a:pt x="6740" y="5983"/>
                    <a:pt x="6287" y="6805"/>
                  </a:cubicBezTo>
                  <a:cubicBezTo>
                    <a:pt x="6132" y="6305"/>
                    <a:pt x="5989" y="5793"/>
                    <a:pt x="5847" y="5281"/>
                  </a:cubicBezTo>
                  <a:cubicBezTo>
                    <a:pt x="5930" y="4590"/>
                    <a:pt x="6263" y="3983"/>
                    <a:pt x="6620" y="3388"/>
                  </a:cubicBezTo>
                  <a:cubicBezTo>
                    <a:pt x="7049" y="2673"/>
                    <a:pt x="7418" y="1935"/>
                    <a:pt x="7787" y="1197"/>
                  </a:cubicBezTo>
                  <a:cubicBezTo>
                    <a:pt x="7787" y="1185"/>
                    <a:pt x="7775" y="1185"/>
                    <a:pt x="7775" y="1185"/>
                  </a:cubicBezTo>
                  <a:cubicBezTo>
                    <a:pt x="7359" y="2006"/>
                    <a:pt x="6882" y="2768"/>
                    <a:pt x="6406" y="3554"/>
                  </a:cubicBezTo>
                  <a:cubicBezTo>
                    <a:pt x="6120" y="3995"/>
                    <a:pt x="5906" y="4471"/>
                    <a:pt x="5763" y="4983"/>
                  </a:cubicBezTo>
                  <a:cubicBezTo>
                    <a:pt x="5573" y="4245"/>
                    <a:pt x="5406" y="3507"/>
                    <a:pt x="5263" y="2768"/>
                  </a:cubicBezTo>
                  <a:cubicBezTo>
                    <a:pt x="5263" y="2745"/>
                    <a:pt x="5251" y="2745"/>
                    <a:pt x="5239" y="2733"/>
                  </a:cubicBezTo>
                  <a:cubicBezTo>
                    <a:pt x="5204" y="2578"/>
                    <a:pt x="5180" y="2423"/>
                    <a:pt x="5156" y="2268"/>
                  </a:cubicBezTo>
                  <a:cubicBezTo>
                    <a:pt x="5073" y="1506"/>
                    <a:pt x="5025" y="756"/>
                    <a:pt x="4835" y="18"/>
                  </a:cubicBezTo>
                  <a:cubicBezTo>
                    <a:pt x="4835" y="6"/>
                    <a:pt x="4829" y="0"/>
                    <a:pt x="4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1" name="Google Shape;631;p7"/>
          <p:cNvGrpSpPr/>
          <p:nvPr/>
        </p:nvGrpSpPr>
        <p:grpSpPr>
          <a:xfrm rot="-5722401" flipH="1">
            <a:off x="8694315" y="1279678"/>
            <a:ext cx="803611" cy="1838239"/>
            <a:chOff x="5067575" y="3176425"/>
            <a:chExt cx="473000" cy="1081975"/>
          </a:xfrm>
        </p:grpSpPr>
        <p:sp>
          <p:nvSpPr>
            <p:cNvPr id="632" name="Google Shape;632;p7"/>
            <p:cNvSpPr/>
            <p:nvPr/>
          </p:nvSpPr>
          <p:spPr>
            <a:xfrm>
              <a:off x="5067875" y="3176425"/>
              <a:ext cx="472700" cy="964425"/>
            </a:xfrm>
            <a:custGeom>
              <a:avLst/>
              <a:gdLst/>
              <a:ahLst/>
              <a:cxnLst/>
              <a:rect l="l" t="t" r="r" b="b"/>
              <a:pathLst>
                <a:path w="18908" h="38577" extrusionOk="0">
                  <a:moveTo>
                    <a:pt x="16122" y="0"/>
                  </a:moveTo>
                  <a:cubicBezTo>
                    <a:pt x="16122" y="0"/>
                    <a:pt x="14824" y="702"/>
                    <a:pt x="11205" y="2381"/>
                  </a:cubicBezTo>
                  <a:cubicBezTo>
                    <a:pt x="7597" y="4060"/>
                    <a:pt x="1" y="11632"/>
                    <a:pt x="2096" y="24360"/>
                  </a:cubicBezTo>
                  <a:cubicBezTo>
                    <a:pt x="4013" y="35981"/>
                    <a:pt x="10502" y="38576"/>
                    <a:pt x="10502" y="38576"/>
                  </a:cubicBezTo>
                  <a:cubicBezTo>
                    <a:pt x="10502" y="38576"/>
                    <a:pt x="18908" y="31849"/>
                    <a:pt x="17848" y="18669"/>
                  </a:cubicBezTo>
                  <a:cubicBezTo>
                    <a:pt x="16741" y="4905"/>
                    <a:pt x="16122" y="0"/>
                    <a:pt x="16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7"/>
            <p:cNvSpPr/>
            <p:nvPr/>
          </p:nvSpPr>
          <p:spPr>
            <a:xfrm>
              <a:off x="5067575" y="3176425"/>
              <a:ext cx="403350" cy="964425"/>
            </a:xfrm>
            <a:custGeom>
              <a:avLst/>
              <a:gdLst/>
              <a:ahLst/>
              <a:cxnLst/>
              <a:rect l="l" t="t" r="r" b="b"/>
              <a:pathLst>
                <a:path w="16134" h="38577" extrusionOk="0">
                  <a:moveTo>
                    <a:pt x="16134" y="0"/>
                  </a:moveTo>
                  <a:cubicBezTo>
                    <a:pt x="16134" y="0"/>
                    <a:pt x="14836" y="703"/>
                    <a:pt x="11217" y="2381"/>
                  </a:cubicBezTo>
                  <a:cubicBezTo>
                    <a:pt x="7609" y="4060"/>
                    <a:pt x="1" y="11632"/>
                    <a:pt x="2096" y="24360"/>
                  </a:cubicBezTo>
                  <a:cubicBezTo>
                    <a:pt x="4013" y="35981"/>
                    <a:pt x="10514" y="38576"/>
                    <a:pt x="10514" y="38576"/>
                  </a:cubicBezTo>
                  <a:cubicBezTo>
                    <a:pt x="10514" y="38576"/>
                    <a:pt x="10597" y="38505"/>
                    <a:pt x="10764" y="38362"/>
                  </a:cubicBezTo>
                  <a:cubicBezTo>
                    <a:pt x="9800" y="35600"/>
                    <a:pt x="8883" y="31897"/>
                    <a:pt x="8181" y="26920"/>
                  </a:cubicBezTo>
                  <a:cubicBezTo>
                    <a:pt x="5526" y="8061"/>
                    <a:pt x="16133" y="1"/>
                    <a:pt x="161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7"/>
            <p:cNvSpPr/>
            <p:nvPr/>
          </p:nvSpPr>
          <p:spPr>
            <a:xfrm>
              <a:off x="5249150" y="3221450"/>
              <a:ext cx="178150" cy="1036950"/>
            </a:xfrm>
            <a:custGeom>
              <a:avLst/>
              <a:gdLst/>
              <a:ahLst/>
              <a:cxnLst/>
              <a:rect l="l" t="t" r="r" b="b"/>
              <a:pathLst>
                <a:path w="7126" h="41478" extrusionOk="0">
                  <a:moveTo>
                    <a:pt x="6845" y="1"/>
                  </a:moveTo>
                  <a:cubicBezTo>
                    <a:pt x="6807" y="1"/>
                    <a:pt x="6771" y="14"/>
                    <a:pt x="6740" y="44"/>
                  </a:cubicBezTo>
                  <a:cubicBezTo>
                    <a:pt x="4358" y="2461"/>
                    <a:pt x="3275" y="5640"/>
                    <a:pt x="2251" y="8807"/>
                  </a:cubicBezTo>
                  <a:cubicBezTo>
                    <a:pt x="1084" y="12332"/>
                    <a:pt x="417" y="16023"/>
                    <a:pt x="275" y="19737"/>
                  </a:cubicBezTo>
                  <a:cubicBezTo>
                    <a:pt x="1" y="27250"/>
                    <a:pt x="751" y="34977"/>
                    <a:pt x="5216" y="41288"/>
                  </a:cubicBezTo>
                  <a:cubicBezTo>
                    <a:pt x="5312" y="41421"/>
                    <a:pt x="5435" y="41477"/>
                    <a:pt x="5556" y="41477"/>
                  </a:cubicBezTo>
                  <a:cubicBezTo>
                    <a:pt x="5900" y="41477"/>
                    <a:pt x="6238" y="41032"/>
                    <a:pt x="5966" y="40645"/>
                  </a:cubicBezTo>
                  <a:cubicBezTo>
                    <a:pt x="1680" y="34537"/>
                    <a:pt x="929" y="26857"/>
                    <a:pt x="1179" y="19606"/>
                  </a:cubicBezTo>
                  <a:cubicBezTo>
                    <a:pt x="1310" y="16070"/>
                    <a:pt x="1751" y="12641"/>
                    <a:pt x="2787" y="9236"/>
                  </a:cubicBezTo>
                  <a:cubicBezTo>
                    <a:pt x="3739" y="6152"/>
                    <a:pt x="4775" y="2735"/>
                    <a:pt x="7014" y="295"/>
                  </a:cubicBezTo>
                  <a:cubicBezTo>
                    <a:pt x="7126" y="173"/>
                    <a:pt x="6981" y="1"/>
                    <a:pt x="68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7"/>
            <p:cNvSpPr/>
            <p:nvPr/>
          </p:nvSpPr>
          <p:spPr>
            <a:xfrm>
              <a:off x="5111350" y="3176425"/>
              <a:ext cx="404525" cy="893625"/>
            </a:xfrm>
            <a:custGeom>
              <a:avLst/>
              <a:gdLst/>
              <a:ahLst/>
              <a:cxnLst/>
              <a:rect l="l" t="t" r="r" b="b"/>
              <a:pathLst>
                <a:path w="16181" h="35745" extrusionOk="0">
                  <a:moveTo>
                    <a:pt x="14383" y="0"/>
                  </a:moveTo>
                  <a:cubicBezTo>
                    <a:pt x="14383" y="0"/>
                    <a:pt x="14264" y="60"/>
                    <a:pt x="14014" y="179"/>
                  </a:cubicBezTo>
                  <a:cubicBezTo>
                    <a:pt x="13347" y="869"/>
                    <a:pt x="12680" y="1560"/>
                    <a:pt x="12002" y="2238"/>
                  </a:cubicBezTo>
                  <a:cubicBezTo>
                    <a:pt x="11983" y="2257"/>
                    <a:pt x="12001" y="2297"/>
                    <a:pt x="12021" y="2297"/>
                  </a:cubicBezTo>
                  <a:cubicBezTo>
                    <a:pt x="12026" y="2297"/>
                    <a:pt x="12032" y="2294"/>
                    <a:pt x="12037" y="2286"/>
                  </a:cubicBezTo>
                  <a:cubicBezTo>
                    <a:pt x="12835" y="1572"/>
                    <a:pt x="13633" y="833"/>
                    <a:pt x="14383" y="60"/>
                  </a:cubicBezTo>
                  <a:cubicBezTo>
                    <a:pt x="14383" y="12"/>
                    <a:pt x="14383" y="0"/>
                    <a:pt x="14383" y="0"/>
                  </a:cubicBezTo>
                  <a:close/>
                  <a:moveTo>
                    <a:pt x="11430" y="1453"/>
                  </a:moveTo>
                  <a:lnTo>
                    <a:pt x="11228" y="1548"/>
                  </a:lnTo>
                  <a:cubicBezTo>
                    <a:pt x="11252" y="1976"/>
                    <a:pt x="11347" y="2417"/>
                    <a:pt x="11621" y="2679"/>
                  </a:cubicBezTo>
                  <a:cubicBezTo>
                    <a:pt x="11636" y="2695"/>
                    <a:pt x="11654" y="2701"/>
                    <a:pt x="11671" y="2701"/>
                  </a:cubicBezTo>
                  <a:cubicBezTo>
                    <a:pt x="11719" y="2701"/>
                    <a:pt x="11764" y="2651"/>
                    <a:pt x="11764" y="2607"/>
                  </a:cubicBezTo>
                  <a:cubicBezTo>
                    <a:pt x="11740" y="2346"/>
                    <a:pt x="11585" y="2096"/>
                    <a:pt x="11525" y="1834"/>
                  </a:cubicBezTo>
                  <a:cubicBezTo>
                    <a:pt x="11490" y="1715"/>
                    <a:pt x="11454" y="1584"/>
                    <a:pt x="11430" y="1453"/>
                  </a:cubicBezTo>
                  <a:close/>
                  <a:moveTo>
                    <a:pt x="14550" y="1429"/>
                  </a:moveTo>
                  <a:cubicBezTo>
                    <a:pt x="13430" y="2643"/>
                    <a:pt x="12121" y="3679"/>
                    <a:pt x="10597" y="4286"/>
                  </a:cubicBezTo>
                  <a:cubicBezTo>
                    <a:pt x="10454" y="3810"/>
                    <a:pt x="10204" y="3358"/>
                    <a:pt x="10061" y="2881"/>
                  </a:cubicBezTo>
                  <a:cubicBezTo>
                    <a:pt x="9978" y="2655"/>
                    <a:pt x="9918" y="2417"/>
                    <a:pt x="9870" y="2191"/>
                  </a:cubicBezTo>
                  <a:lnTo>
                    <a:pt x="9668" y="2286"/>
                  </a:lnTo>
                  <a:cubicBezTo>
                    <a:pt x="9763" y="3048"/>
                    <a:pt x="9989" y="3810"/>
                    <a:pt x="10430" y="4346"/>
                  </a:cubicBezTo>
                  <a:lnTo>
                    <a:pt x="10382" y="4370"/>
                  </a:lnTo>
                  <a:cubicBezTo>
                    <a:pt x="10338" y="4392"/>
                    <a:pt x="10355" y="4454"/>
                    <a:pt x="10396" y="4454"/>
                  </a:cubicBezTo>
                  <a:cubicBezTo>
                    <a:pt x="10399" y="4454"/>
                    <a:pt x="10403" y="4454"/>
                    <a:pt x="10406" y="4453"/>
                  </a:cubicBezTo>
                  <a:cubicBezTo>
                    <a:pt x="11537" y="4286"/>
                    <a:pt x="12573" y="3453"/>
                    <a:pt x="13418" y="2727"/>
                  </a:cubicBezTo>
                  <a:cubicBezTo>
                    <a:pt x="13823" y="2381"/>
                    <a:pt x="14204" y="2000"/>
                    <a:pt x="14561" y="1607"/>
                  </a:cubicBezTo>
                  <a:cubicBezTo>
                    <a:pt x="14561" y="1548"/>
                    <a:pt x="14550" y="1488"/>
                    <a:pt x="14550" y="1429"/>
                  </a:cubicBezTo>
                  <a:close/>
                  <a:moveTo>
                    <a:pt x="14716" y="3084"/>
                  </a:moveTo>
                  <a:cubicBezTo>
                    <a:pt x="14133" y="3679"/>
                    <a:pt x="13514" y="4239"/>
                    <a:pt x="12871" y="4751"/>
                  </a:cubicBezTo>
                  <a:cubicBezTo>
                    <a:pt x="12573" y="4989"/>
                    <a:pt x="10490" y="6584"/>
                    <a:pt x="9608" y="6810"/>
                  </a:cubicBezTo>
                  <a:cubicBezTo>
                    <a:pt x="8882" y="5727"/>
                    <a:pt x="8192" y="4667"/>
                    <a:pt x="7680" y="3489"/>
                  </a:cubicBezTo>
                  <a:lnTo>
                    <a:pt x="7525" y="3596"/>
                  </a:lnTo>
                  <a:cubicBezTo>
                    <a:pt x="7952" y="4760"/>
                    <a:pt x="8522" y="5888"/>
                    <a:pt x="9317" y="6827"/>
                  </a:cubicBezTo>
                  <a:lnTo>
                    <a:pt x="9317" y="6827"/>
                  </a:lnTo>
                  <a:cubicBezTo>
                    <a:pt x="9287" y="6814"/>
                    <a:pt x="9259" y="6793"/>
                    <a:pt x="9239" y="6763"/>
                  </a:cubicBezTo>
                  <a:cubicBezTo>
                    <a:pt x="9235" y="6746"/>
                    <a:pt x="9224" y="6740"/>
                    <a:pt x="9212" y="6740"/>
                  </a:cubicBezTo>
                  <a:cubicBezTo>
                    <a:pt x="9189" y="6740"/>
                    <a:pt x="9164" y="6763"/>
                    <a:pt x="9180" y="6787"/>
                  </a:cubicBezTo>
                  <a:cubicBezTo>
                    <a:pt x="9243" y="6940"/>
                    <a:pt x="9372" y="7003"/>
                    <a:pt x="9542" y="7003"/>
                  </a:cubicBezTo>
                  <a:cubicBezTo>
                    <a:pt x="10270" y="7003"/>
                    <a:pt x="11755" y="5842"/>
                    <a:pt x="12073" y="5620"/>
                  </a:cubicBezTo>
                  <a:cubicBezTo>
                    <a:pt x="13037" y="4977"/>
                    <a:pt x="13930" y="4239"/>
                    <a:pt x="14752" y="3441"/>
                  </a:cubicBezTo>
                  <a:cubicBezTo>
                    <a:pt x="14740" y="3322"/>
                    <a:pt x="14728" y="3203"/>
                    <a:pt x="14716" y="3084"/>
                  </a:cubicBezTo>
                  <a:close/>
                  <a:moveTo>
                    <a:pt x="5668" y="5286"/>
                  </a:moveTo>
                  <a:lnTo>
                    <a:pt x="5548" y="5405"/>
                  </a:lnTo>
                  <a:cubicBezTo>
                    <a:pt x="6084" y="6977"/>
                    <a:pt x="7025" y="8382"/>
                    <a:pt x="8263" y="9489"/>
                  </a:cubicBezTo>
                  <a:lnTo>
                    <a:pt x="8275" y="9489"/>
                  </a:lnTo>
                  <a:cubicBezTo>
                    <a:pt x="8275" y="9501"/>
                    <a:pt x="8287" y="9525"/>
                    <a:pt x="8311" y="9525"/>
                  </a:cubicBezTo>
                  <a:lnTo>
                    <a:pt x="8335" y="9549"/>
                  </a:lnTo>
                  <a:cubicBezTo>
                    <a:pt x="8352" y="9566"/>
                    <a:pt x="8374" y="9574"/>
                    <a:pt x="8397" y="9574"/>
                  </a:cubicBezTo>
                  <a:cubicBezTo>
                    <a:pt x="8437" y="9574"/>
                    <a:pt x="8479" y="9551"/>
                    <a:pt x="8501" y="9513"/>
                  </a:cubicBezTo>
                  <a:cubicBezTo>
                    <a:pt x="11109" y="9430"/>
                    <a:pt x="13311" y="7775"/>
                    <a:pt x="14990" y="5798"/>
                  </a:cubicBezTo>
                  <a:cubicBezTo>
                    <a:pt x="14978" y="5667"/>
                    <a:pt x="14966" y="5536"/>
                    <a:pt x="14954" y="5417"/>
                  </a:cubicBezTo>
                  <a:cubicBezTo>
                    <a:pt x="14300" y="6191"/>
                    <a:pt x="13633" y="6965"/>
                    <a:pt x="12823" y="7620"/>
                  </a:cubicBezTo>
                  <a:cubicBezTo>
                    <a:pt x="11609" y="8596"/>
                    <a:pt x="10109" y="9346"/>
                    <a:pt x="8525" y="9442"/>
                  </a:cubicBezTo>
                  <a:cubicBezTo>
                    <a:pt x="8513" y="9406"/>
                    <a:pt x="8501" y="9370"/>
                    <a:pt x="8477" y="9346"/>
                  </a:cubicBezTo>
                  <a:cubicBezTo>
                    <a:pt x="7227" y="8239"/>
                    <a:pt x="6263" y="6846"/>
                    <a:pt x="5668" y="5286"/>
                  </a:cubicBezTo>
                  <a:close/>
                  <a:moveTo>
                    <a:pt x="3882" y="7489"/>
                  </a:moveTo>
                  <a:lnTo>
                    <a:pt x="3798" y="7596"/>
                  </a:lnTo>
                  <a:cubicBezTo>
                    <a:pt x="4584" y="9430"/>
                    <a:pt x="5656" y="11275"/>
                    <a:pt x="7370" y="12299"/>
                  </a:cubicBezTo>
                  <a:cubicBezTo>
                    <a:pt x="7370" y="12311"/>
                    <a:pt x="7382" y="12323"/>
                    <a:pt x="7394" y="12323"/>
                  </a:cubicBezTo>
                  <a:lnTo>
                    <a:pt x="7406" y="12323"/>
                  </a:lnTo>
                  <a:lnTo>
                    <a:pt x="7489" y="12371"/>
                  </a:lnTo>
                  <a:cubicBezTo>
                    <a:pt x="7502" y="12379"/>
                    <a:pt x="7516" y="12383"/>
                    <a:pt x="7529" y="12383"/>
                  </a:cubicBezTo>
                  <a:cubicBezTo>
                    <a:pt x="7554" y="12383"/>
                    <a:pt x="7577" y="12370"/>
                    <a:pt x="7584" y="12347"/>
                  </a:cubicBezTo>
                  <a:cubicBezTo>
                    <a:pt x="7726" y="12362"/>
                    <a:pt x="7868" y="12369"/>
                    <a:pt x="8008" y="12369"/>
                  </a:cubicBezTo>
                  <a:cubicBezTo>
                    <a:pt x="9783" y="12369"/>
                    <a:pt x="11409" y="11231"/>
                    <a:pt x="12799" y="10216"/>
                  </a:cubicBezTo>
                  <a:cubicBezTo>
                    <a:pt x="13657" y="9596"/>
                    <a:pt x="14466" y="8918"/>
                    <a:pt x="15216" y="8192"/>
                  </a:cubicBezTo>
                  <a:cubicBezTo>
                    <a:pt x="15216" y="8096"/>
                    <a:pt x="15204" y="8001"/>
                    <a:pt x="15193" y="7918"/>
                  </a:cubicBezTo>
                  <a:cubicBezTo>
                    <a:pt x="14538" y="8561"/>
                    <a:pt x="13835" y="9168"/>
                    <a:pt x="13097" y="9739"/>
                  </a:cubicBezTo>
                  <a:cubicBezTo>
                    <a:pt x="11598" y="10892"/>
                    <a:pt x="9754" y="12268"/>
                    <a:pt x="7769" y="12268"/>
                  </a:cubicBezTo>
                  <a:cubicBezTo>
                    <a:pt x="7704" y="12268"/>
                    <a:pt x="7638" y="12266"/>
                    <a:pt x="7573" y="12263"/>
                  </a:cubicBezTo>
                  <a:cubicBezTo>
                    <a:pt x="7573" y="12252"/>
                    <a:pt x="7573" y="12252"/>
                    <a:pt x="7561" y="12252"/>
                  </a:cubicBezTo>
                  <a:cubicBezTo>
                    <a:pt x="6560" y="11466"/>
                    <a:pt x="5715" y="10644"/>
                    <a:pt x="5013" y="9573"/>
                  </a:cubicBezTo>
                  <a:cubicBezTo>
                    <a:pt x="4584" y="8906"/>
                    <a:pt x="4203" y="8203"/>
                    <a:pt x="3882" y="7489"/>
                  </a:cubicBezTo>
                  <a:close/>
                  <a:moveTo>
                    <a:pt x="2203" y="10299"/>
                  </a:moveTo>
                  <a:cubicBezTo>
                    <a:pt x="2179" y="10347"/>
                    <a:pt x="2155" y="10382"/>
                    <a:pt x="2131" y="10430"/>
                  </a:cubicBezTo>
                  <a:cubicBezTo>
                    <a:pt x="2584" y="11168"/>
                    <a:pt x="3108" y="11859"/>
                    <a:pt x="3715" y="12478"/>
                  </a:cubicBezTo>
                  <a:cubicBezTo>
                    <a:pt x="4608" y="13418"/>
                    <a:pt x="5751" y="14418"/>
                    <a:pt x="6977" y="14871"/>
                  </a:cubicBezTo>
                  <a:cubicBezTo>
                    <a:pt x="6983" y="14877"/>
                    <a:pt x="6989" y="14880"/>
                    <a:pt x="6997" y="14880"/>
                  </a:cubicBezTo>
                  <a:cubicBezTo>
                    <a:pt x="7004" y="14880"/>
                    <a:pt x="7013" y="14877"/>
                    <a:pt x="7025" y="14871"/>
                  </a:cubicBezTo>
                  <a:cubicBezTo>
                    <a:pt x="7430" y="15005"/>
                    <a:pt x="7848" y="15064"/>
                    <a:pt x="8273" y="15064"/>
                  </a:cubicBezTo>
                  <a:cubicBezTo>
                    <a:pt x="10071" y="15064"/>
                    <a:pt x="11974" y="14005"/>
                    <a:pt x="13371" y="13109"/>
                  </a:cubicBezTo>
                  <a:cubicBezTo>
                    <a:pt x="14121" y="12633"/>
                    <a:pt x="14835" y="12097"/>
                    <a:pt x="15514" y="11513"/>
                  </a:cubicBezTo>
                  <a:cubicBezTo>
                    <a:pt x="15502" y="11406"/>
                    <a:pt x="15490" y="11299"/>
                    <a:pt x="15490" y="11192"/>
                  </a:cubicBezTo>
                  <a:cubicBezTo>
                    <a:pt x="14883" y="11751"/>
                    <a:pt x="14240" y="12263"/>
                    <a:pt x="13549" y="12716"/>
                  </a:cubicBezTo>
                  <a:cubicBezTo>
                    <a:pt x="12585" y="13371"/>
                    <a:pt x="11561" y="13918"/>
                    <a:pt x="10490" y="14371"/>
                  </a:cubicBezTo>
                  <a:cubicBezTo>
                    <a:pt x="9621" y="14702"/>
                    <a:pt x="8787" y="14825"/>
                    <a:pt x="7915" y="14825"/>
                  </a:cubicBezTo>
                  <a:cubicBezTo>
                    <a:pt x="7627" y="14825"/>
                    <a:pt x="7335" y="14811"/>
                    <a:pt x="7037" y="14788"/>
                  </a:cubicBezTo>
                  <a:cubicBezTo>
                    <a:pt x="7037" y="14788"/>
                    <a:pt x="7025" y="14776"/>
                    <a:pt x="7025" y="14776"/>
                  </a:cubicBezTo>
                  <a:cubicBezTo>
                    <a:pt x="5870" y="13990"/>
                    <a:pt x="4751" y="13335"/>
                    <a:pt x="3763" y="12311"/>
                  </a:cubicBezTo>
                  <a:cubicBezTo>
                    <a:pt x="3179" y="11692"/>
                    <a:pt x="2655" y="11025"/>
                    <a:pt x="2203" y="10299"/>
                  </a:cubicBezTo>
                  <a:close/>
                  <a:moveTo>
                    <a:pt x="941" y="13525"/>
                  </a:moveTo>
                  <a:cubicBezTo>
                    <a:pt x="929" y="13573"/>
                    <a:pt x="917" y="13633"/>
                    <a:pt x="893" y="13680"/>
                  </a:cubicBezTo>
                  <a:cubicBezTo>
                    <a:pt x="2179" y="15681"/>
                    <a:pt x="4322" y="17002"/>
                    <a:pt x="6489" y="18038"/>
                  </a:cubicBezTo>
                  <a:lnTo>
                    <a:pt x="6501" y="18038"/>
                  </a:lnTo>
                  <a:cubicBezTo>
                    <a:pt x="6513" y="18044"/>
                    <a:pt x="6524" y="18046"/>
                    <a:pt x="6535" y="18046"/>
                  </a:cubicBezTo>
                  <a:cubicBezTo>
                    <a:pt x="6611" y="18046"/>
                    <a:pt x="6654" y="17913"/>
                    <a:pt x="6560" y="17871"/>
                  </a:cubicBezTo>
                  <a:cubicBezTo>
                    <a:pt x="4429" y="16859"/>
                    <a:pt x="2262" y="15514"/>
                    <a:pt x="941" y="13525"/>
                  </a:cubicBezTo>
                  <a:close/>
                  <a:moveTo>
                    <a:pt x="15669" y="13287"/>
                  </a:moveTo>
                  <a:cubicBezTo>
                    <a:pt x="14776" y="14240"/>
                    <a:pt x="13788" y="15109"/>
                    <a:pt x="12716" y="15859"/>
                  </a:cubicBezTo>
                  <a:cubicBezTo>
                    <a:pt x="10775" y="17169"/>
                    <a:pt x="8573" y="17990"/>
                    <a:pt x="6227" y="18086"/>
                  </a:cubicBezTo>
                  <a:lnTo>
                    <a:pt x="6227" y="18074"/>
                  </a:lnTo>
                  <a:cubicBezTo>
                    <a:pt x="6179" y="18074"/>
                    <a:pt x="6179" y="18157"/>
                    <a:pt x="6227" y="18157"/>
                  </a:cubicBezTo>
                  <a:cubicBezTo>
                    <a:pt x="6320" y="18160"/>
                    <a:pt x="6412" y="18161"/>
                    <a:pt x="6505" y="18161"/>
                  </a:cubicBezTo>
                  <a:cubicBezTo>
                    <a:pt x="9975" y="18161"/>
                    <a:pt x="13269" y="16220"/>
                    <a:pt x="15704" y="13692"/>
                  </a:cubicBezTo>
                  <a:cubicBezTo>
                    <a:pt x="15693" y="13549"/>
                    <a:pt x="15681" y="13418"/>
                    <a:pt x="15669" y="13287"/>
                  </a:cubicBezTo>
                  <a:close/>
                  <a:moveTo>
                    <a:pt x="15907" y="16085"/>
                  </a:moveTo>
                  <a:cubicBezTo>
                    <a:pt x="15097" y="16943"/>
                    <a:pt x="14204" y="17728"/>
                    <a:pt x="13252" y="18431"/>
                  </a:cubicBezTo>
                  <a:cubicBezTo>
                    <a:pt x="12240" y="19193"/>
                    <a:pt x="11204" y="19955"/>
                    <a:pt x="10061" y="20491"/>
                  </a:cubicBezTo>
                  <a:cubicBezTo>
                    <a:pt x="8870" y="21050"/>
                    <a:pt x="7656" y="21241"/>
                    <a:pt x="6370" y="21253"/>
                  </a:cubicBezTo>
                  <a:cubicBezTo>
                    <a:pt x="6358" y="21205"/>
                    <a:pt x="6334" y="21181"/>
                    <a:pt x="6299" y="21169"/>
                  </a:cubicBezTo>
                  <a:cubicBezTo>
                    <a:pt x="3810" y="20348"/>
                    <a:pt x="1679" y="18705"/>
                    <a:pt x="262" y="16502"/>
                  </a:cubicBezTo>
                  <a:cubicBezTo>
                    <a:pt x="250" y="16573"/>
                    <a:pt x="238" y="16633"/>
                    <a:pt x="226" y="16704"/>
                  </a:cubicBezTo>
                  <a:cubicBezTo>
                    <a:pt x="1548" y="18788"/>
                    <a:pt x="3524" y="20395"/>
                    <a:pt x="5846" y="21265"/>
                  </a:cubicBezTo>
                  <a:cubicBezTo>
                    <a:pt x="5834" y="21276"/>
                    <a:pt x="5846" y="21300"/>
                    <a:pt x="5858" y="21300"/>
                  </a:cubicBezTo>
                  <a:cubicBezTo>
                    <a:pt x="5870" y="21300"/>
                    <a:pt x="5941" y="21312"/>
                    <a:pt x="5977" y="21312"/>
                  </a:cubicBezTo>
                  <a:cubicBezTo>
                    <a:pt x="6060" y="21336"/>
                    <a:pt x="6132" y="21372"/>
                    <a:pt x="6203" y="21396"/>
                  </a:cubicBezTo>
                  <a:cubicBezTo>
                    <a:pt x="6219" y="21402"/>
                    <a:pt x="6235" y="21405"/>
                    <a:pt x="6251" y="21405"/>
                  </a:cubicBezTo>
                  <a:cubicBezTo>
                    <a:pt x="6293" y="21405"/>
                    <a:pt x="6332" y="21383"/>
                    <a:pt x="6358" y="21348"/>
                  </a:cubicBezTo>
                  <a:cubicBezTo>
                    <a:pt x="6553" y="21362"/>
                    <a:pt x="6748" y="21370"/>
                    <a:pt x="6943" y="21370"/>
                  </a:cubicBezTo>
                  <a:cubicBezTo>
                    <a:pt x="7865" y="21370"/>
                    <a:pt x="8779" y="21206"/>
                    <a:pt x="9644" y="20872"/>
                  </a:cubicBezTo>
                  <a:cubicBezTo>
                    <a:pt x="10918" y="20383"/>
                    <a:pt x="12049" y="19621"/>
                    <a:pt x="13133" y="18812"/>
                  </a:cubicBezTo>
                  <a:cubicBezTo>
                    <a:pt x="14133" y="18109"/>
                    <a:pt x="15073" y="17312"/>
                    <a:pt x="15943" y="16443"/>
                  </a:cubicBezTo>
                  <a:cubicBezTo>
                    <a:pt x="15931" y="16323"/>
                    <a:pt x="15919" y="16204"/>
                    <a:pt x="15907" y="16085"/>
                  </a:cubicBezTo>
                  <a:close/>
                  <a:moveTo>
                    <a:pt x="16169" y="19550"/>
                  </a:moveTo>
                  <a:lnTo>
                    <a:pt x="16133" y="19574"/>
                  </a:lnTo>
                  <a:cubicBezTo>
                    <a:pt x="15288" y="20348"/>
                    <a:pt x="14383" y="21050"/>
                    <a:pt x="13418" y="21681"/>
                  </a:cubicBezTo>
                  <a:cubicBezTo>
                    <a:pt x="12335" y="22419"/>
                    <a:pt x="11252" y="23181"/>
                    <a:pt x="9978" y="23574"/>
                  </a:cubicBezTo>
                  <a:cubicBezTo>
                    <a:pt x="8799" y="23943"/>
                    <a:pt x="7584" y="24027"/>
                    <a:pt x="6358" y="24086"/>
                  </a:cubicBezTo>
                  <a:cubicBezTo>
                    <a:pt x="6346" y="24074"/>
                    <a:pt x="6322" y="24063"/>
                    <a:pt x="6310" y="24063"/>
                  </a:cubicBezTo>
                  <a:cubicBezTo>
                    <a:pt x="3810" y="23598"/>
                    <a:pt x="1560" y="22241"/>
                    <a:pt x="0" y="20229"/>
                  </a:cubicBezTo>
                  <a:lnTo>
                    <a:pt x="0" y="20383"/>
                  </a:lnTo>
                  <a:cubicBezTo>
                    <a:pt x="1417" y="22277"/>
                    <a:pt x="3465" y="23598"/>
                    <a:pt x="5763" y="24134"/>
                  </a:cubicBezTo>
                  <a:lnTo>
                    <a:pt x="5775" y="24122"/>
                  </a:lnTo>
                  <a:lnTo>
                    <a:pt x="5775" y="24122"/>
                  </a:lnTo>
                  <a:cubicBezTo>
                    <a:pt x="5763" y="24146"/>
                    <a:pt x="5775" y="24182"/>
                    <a:pt x="5798" y="24182"/>
                  </a:cubicBezTo>
                  <a:lnTo>
                    <a:pt x="6108" y="24182"/>
                  </a:lnTo>
                  <a:cubicBezTo>
                    <a:pt x="6168" y="24193"/>
                    <a:pt x="6227" y="24205"/>
                    <a:pt x="6287" y="24217"/>
                  </a:cubicBezTo>
                  <a:cubicBezTo>
                    <a:pt x="6296" y="24220"/>
                    <a:pt x="6305" y="24222"/>
                    <a:pt x="6313" y="24222"/>
                  </a:cubicBezTo>
                  <a:cubicBezTo>
                    <a:pt x="6335" y="24222"/>
                    <a:pt x="6353" y="24211"/>
                    <a:pt x="6370" y="24193"/>
                  </a:cubicBezTo>
                  <a:cubicBezTo>
                    <a:pt x="6459" y="24195"/>
                    <a:pt x="6549" y="24196"/>
                    <a:pt x="6638" y="24196"/>
                  </a:cubicBezTo>
                  <a:cubicBezTo>
                    <a:pt x="7716" y="24196"/>
                    <a:pt x="8790" y="24063"/>
                    <a:pt x="9835" y="23789"/>
                  </a:cubicBezTo>
                  <a:cubicBezTo>
                    <a:pt x="11156" y="23431"/>
                    <a:pt x="12275" y="22681"/>
                    <a:pt x="13407" y="21955"/>
                  </a:cubicBezTo>
                  <a:cubicBezTo>
                    <a:pt x="14383" y="21348"/>
                    <a:pt x="15312" y="20669"/>
                    <a:pt x="16181" y="19919"/>
                  </a:cubicBezTo>
                  <a:cubicBezTo>
                    <a:pt x="16181" y="19800"/>
                    <a:pt x="16169" y="19669"/>
                    <a:pt x="16169" y="19550"/>
                  </a:cubicBezTo>
                  <a:close/>
                  <a:moveTo>
                    <a:pt x="16145" y="22658"/>
                  </a:moveTo>
                  <a:cubicBezTo>
                    <a:pt x="15121" y="23610"/>
                    <a:pt x="13978" y="24432"/>
                    <a:pt x="12764" y="25122"/>
                  </a:cubicBezTo>
                  <a:cubicBezTo>
                    <a:pt x="10763" y="26241"/>
                    <a:pt x="8644" y="26837"/>
                    <a:pt x="6418" y="27289"/>
                  </a:cubicBezTo>
                  <a:cubicBezTo>
                    <a:pt x="6394" y="27265"/>
                    <a:pt x="6370" y="27265"/>
                    <a:pt x="6346" y="27265"/>
                  </a:cubicBezTo>
                  <a:cubicBezTo>
                    <a:pt x="4144" y="26980"/>
                    <a:pt x="2108" y="26194"/>
                    <a:pt x="429" y="24825"/>
                  </a:cubicBezTo>
                  <a:lnTo>
                    <a:pt x="429" y="24825"/>
                  </a:lnTo>
                  <a:lnTo>
                    <a:pt x="464" y="25015"/>
                  </a:lnTo>
                  <a:cubicBezTo>
                    <a:pt x="2108" y="26420"/>
                    <a:pt x="4179" y="27361"/>
                    <a:pt x="6322" y="27515"/>
                  </a:cubicBezTo>
                  <a:cubicBezTo>
                    <a:pt x="6394" y="27515"/>
                    <a:pt x="6453" y="27456"/>
                    <a:pt x="6453" y="27384"/>
                  </a:cubicBezTo>
                  <a:cubicBezTo>
                    <a:pt x="8751" y="27218"/>
                    <a:pt x="11049" y="26360"/>
                    <a:pt x="13037" y="25253"/>
                  </a:cubicBezTo>
                  <a:cubicBezTo>
                    <a:pt x="14133" y="24646"/>
                    <a:pt x="15157" y="23932"/>
                    <a:pt x="16109" y="23122"/>
                  </a:cubicBezTo>
                  <a:cubicBezTo>
                    <a:pt x="16121" y="22967"/>
                    <a:pt x="16133" y="22812"/>
                    <a:pt x="16145" y="22658"/>
                  </a:cubicBezTo>
                  <a:close/>
                  <a:moveTo>
                    <a:pt x="15502" y="26980"/>
                  </a:moveTo>
                  <a:lnTo>
                    <a:pt x="15502" y="26980"/>
                  </a:lnTo>
                  <a:cubicBezTo>
                    <a:pt x="14752" y="27587"/>
                    <a:pt x="13942" y="28123"/>
                    <a:pt x="13073" y="28563"/>
                  </a:cubicBezTo>
                  <a:lnTo>
                    <a:pt x="13085" y="28563"/>
                  </a:lnTo>
                  <a:cubicBezTo>
                    <a:pt x="11265" y="29542"/>
                    <a:pt x="9342" y="30307"/>
                    <a:pt x="7284" y="30307"/>
                  </a:cubicBezTo>
                  <a:cubicBezTo>
                    <a:pt x="7013" y="30307"/>
                    <a:pt x="6740" y="30293"/>
                    <a:pt x="6465" y="30266"/>
                  </a:cubicBezTo>
                  <a:cubicBezTo>
                    <a:pt x="6461" y="30263"/>
                    <a:pt x="6456" y="30262"/>
                    <a:pt x="6452" y="30262"/>
                  </a:cubicBezTo>
                  <a:cubicBezTo>
                    <a:pt x="6433" y="30262"/>
                    <a:pt x="6418" y="30282"/>
                    <a:pt x="6418" y="30301"/>
                  </a:cubicBezTo>
                  <a:cubicBezTo>
                    <a:pt x="4644" y="30170"/>
                    <a:pt x="2917" y="29611"/>
                    <a:pt x="1393" y="28682"/>
                  </a:cubicBezTo>
                  <a:lnTo>
                    <a:pt x="1393" y="28682"/>
                  </a:lnTo>
                  <a:cubicBezTo>
                    <a:pt x="1417" y="28765"/>
                    <a:pt x="1453" y="28861"/>
                    <a:pt x="1477" y="28956"/>
                  </a:cubicBezTo>
                  <a:cubicBezTo>
                    <a:pt x="3036" y="29932"/>
                    <a:pt x="4846" y="30468"/>
                    <a:pt x="6691" y="30504"/>
                  </a:cubicBezTo>
                  <a:cubicBezTo>
                    <a:pt x="6751" y="30492"/>
                    <a:pt x="6787" y="30456"/>
                    <a:pt x="6787" y="30409"/>
                  </a:cubicBezTo>
                  <a:cubicBezTo>
                    <a:pt x="7103" y="30457"/>
                    <a:pt x="7420" y="30480"/>
                    <a:pt x="7736" y="30480"/>
                  </a:cubicBezTo>
                  <a:cubicBezTo>
                    <a:pt x="9744" y="30480"/>
                    <a:pt x="11737" y="29570"/>
                    <a:pt x="13454" y="28634"/>
                  </a:cubicBezTo>
                  <a:cubicBezTo>
                    <a:pt x="14133" y="28265"/>
                    <a:pt x="14788" y="27849"/>
                    <a:pt x="15407" y="27384"/>
                  </a:cubicBezTo>
                  <a:cubicBezTo>
                    <a:pt x="15443" y="27253"/>
                    <a:pt x="15466" y="27111"/>
                    <a:pt x="15502" y="26980"/>
                  </a:cubicBezTo>
                  <a:close/>
                  <a:moveTo>
                    <a:pt x="14466" y="30242"/>
                  </a:moveTo>
                  <a:lnTo>
                    <a:pt x="14466" y="30242"/>
                  </a:lnTo>
                  <a:cubicBezTo>
                    <a:pt x="13942" y="30694"/>
                    <a:pt x="13407" y="31135"/>
                    <a:pt x="12847" y="31540"/>
                  </a:cubicBezTo>
                  <a:cubicBezTo>
                    <a:pt x="11990" y="32183"/>
                    <a:pt x="11002" y="32635"/>
                    <a:pt x="9966" y="32897"/>
                  </a:cubicBezTo>
                  <a:cubicBezTo>
                    <a:pt x="9478" y="32992"/>
                    <a:pt x="8989" y="33076"/>
                    <a:pt x="8501" y="33135"/>
                  </a:cubicBezTo>
                  <a:cubicBezTo>
                    <a:pt x="8238" y="33170"/>
                    <a:pt x="7762" y="33289"/>
                    <a:pt x="7350" y="33289"/>
                  </a:cubicBezTo>
                  <a:cubicBezTo>
                    <a:pt x="7054" y="33289"/>
                    <a:pt x="6792" y="33227"/>
                    <a:pt x="6668" y="33028"/>
                  </a:cubicBezTo>
                  <a:cubicBezTo>
                    <a:pt x="6661" y="33018"/>
                    <a:pt x="6650" y="33013"/>
                    <a:pt x="6639" y="33013"/>
                  </a:cubicBezTo>
                  <a:cubicBezTo>
                    <a:pt x="6611" y="33013"/>
                    <a:pt x="6579" y="33041"/>
                    <a:pt x="6596" y="33076"/>
                  </a:cubicBezTo>
                  <a:cubicBezTo>
                    <a:pt x="6700" y="33248"/>
                    <a:pt x="6882" y="33365"/>
                    <a:pt x="7088" y="33373"/>
                  </a:cubicBezTo>
                  <a:lnTo>
                    <a:pt x="7088" y="33373"/>
                  </a:lnTo>
                  <a:cubicBezTo>
                    <a:pt x="5726" y="33348"/>
                    <a:pt x="4459" y="33192"/>
                    <a:pt x="3179" y="32659"/>
                  </a:cubicBezTo>
                  <a:cubicBezTo>
                    <a:pt x="3131" y="32647"/>
                    <a:pt x="3084" y="32623"/>
                    <a:pt x="3036" y="32599"/>
                  </a:cubicBezTo>
                  <a:lnTo>
                    <a:pt x="3036" y="32599"/>
                  </a:lnTo>
                  <a:cubicBezTo>
                    <a:pt x="3084" y="32671"/>
                    <a:pt x="3120" y="32754"/>
                    <a:pt x="3167" y="32837"/>
                  </a:cubicBezTo>
                  <a:cubicBezTo>
                    <a:pt x="4247" y="33313"/>
                    <a:pt x="5410" y="33558"/>
                    <a:pt x="6580" y="33558"/>
                  </a:cubicBezTo>
                  <a:cubicBezTo>
                    <a:pt x="6815" y="33558"/>
                    <a:pt x="7051" y="33548"/>
                    <a:pt x="7287" y="33528"/>
                  </a:cubicBezTo>
                  <a:cubicBezTo>
                    <a:pt x="7358" y="33516"/>
                    <a:pt x="7382" y="33421"/>
                    <a:pt x="7322" y="33385"/>
                  </a:cubicBezTo>
                  <a:cubicBezTo>
                    <a:pt x="7799" y="33385"/>
                    <a:pt x="8275" y="33337"/>
                    <a:pt x="8751" y="33266"/>
                  </a:cubicBezTo>
                  <a:cubicBezTo>
                    <a:pt x="9954" y="33135"/>
                    <a:pt x="11109" y="32837"/>
                    <a:pt x="12168" y="32218"/>
                  </a:cubicBezTo>
                  <a:cubicBezTo>
                    <a:pt x="12907" y="31766"/>
                    <a:pt x="13621" y="31254"/>
                    <a:pt x="14276" y="30694"/>
                  </a:cubicBezTo>
                  <a:cubicBezTo>
                    <a:pt x="14347" y="30551"/>
                    <a:pt x="14407" y="30397"/>
                    <a:pt x="14466" y="30242"/>
                  </a:cubicBezTo>
                  <a:close/>
                  <a:moveTo>
                    <a:pt x="12359" y="34338"/>
                  </a:moveTo>
                  <a:lnTo>
                    <a:pt x="12359" y="34338"/>
                  </a:lnTo>
                  <a:cubicBezTo>
                    <a:pt x="12311" y="34361"/>
                    <a:pt x="12275" y="34397"/>
                    <a:pt x="12228" y="34421"/>
                  </a:cubicBezTo>
                  <a:cubicBezTo>
                    <a:pt x="10993" y="35177"/>
                    <a:pt x="9582" y="35570"/>
                    <a:pt x="8140" y="35570"/>
                  </a:cubicBezTo>
                  <a:cubicBezTo>
                    <a:pt x="8039" y="35570"/>
                    <a:pt x="7937" y="35568"/>
                    <a:pt x="7834" y="35564"/>
                  </a:cubicBezTo>
                  <a:cubicBezTo>
                    <a:pt x="7823" y="35552"/>
                    <a:pt x="7811" y="35540"/>
                    <a:pt x="7787" y="35540"/>
                  </a:cubicBezTo>
                  <a:cubicBezTo>
                    <a:pt x="7263" y="35469"/>
                    <a:pt x="6715" y="35504"/>
                    <a:pt x="6179" y="35445"/>
                  </a:cubicBezTo>
                  <a:cubicBezTo>
                    <a:pt x="5691" y="35385"/>
                    <a:pt x="5203" y="35290"/>
                    <a:pt x="4739" y="35171"/>
                  </a:cubicBezTo>
                  <a:lnTo>
                    <a:pt x="4739" y="35171"/>
                  </a:lnTo>
                  <a:cubicBezTo>
                    <a:pt x="4775" y="35231"/>
                    <a:pt x="4822" y="35290"/>
                    <a:pt x="4870" y="35338"/>
                  </a:cubicBezTo>
                  <a:cubicBezTo>
                    <a:pt x="5614" y="35541"/>
                    <a:pt x="6445" y="35712"/>
                    <a:pt x="7222" y="35712"/>
                  </a:cubicBezTo>
                  <a:cubicBezTo>
                    <a:pt x="7402" y="35712"/>
                    <a:pt x="7579" y="35703"/>
                    <a:pt x="7751" y="35683"/>
                  </a:cubicBezTo>
                  <a:cubicBezTo>
                    <a:pt x="8027" y="35725"/>
                    <a:pt x="8303" y="35745"/>
                    <a:pt x="8580" y="35745"/>
                  </a:cubicBezTo>
                  <a:cubicBezTo>
                    <a:pt x="9796" y="35745"/>
                    <a:pt x="11006" y="35360"/>
                    <a:pt x="12073" y="34778"/>
                  </a:cubicBezTo>
                  <a:cubicBezTo>
                    <a:pt x="12168" y="34635"/>
                    <a:pt x="12264" y="34480"/>
                    <a:pt x="12359" y="3433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6" name="Google Shape;636;p7"/>
          <p:cNvGrpSpPr/>
          <p:nvPr/>
        </p:nvGrpSpPr>
        <p:grpSpPr>
          <a:xfrm rot="-7362346">
            <a:off x="8406019" y="-2458922"/>
            <a:ext cx="1861171" cy="4062243"/>
            <a:chOff x="7386050" y="661025"/>
            <a:chExt cx="1576975" cy="3441950"/>
          </a:xfrm>
        </p:grpSpPr>
        <p:sp>
          <p:nvSpPr>
            <p:cNvPr id="637" name="Google Shape;637;p7"/>
            <p:cNvSpPr/>
            <p:nvPr/>
          </p:nvSpPr>
          <p:spPr>
            <a:xfrm>
              <a:off x="7386050" y="661025"/>
              <a:ext cx="1576975" cy="2190650"/>
            </a:xfrm>
            <a:custGeom>
              <a:avLst/>
              <a:gdLst/>
              <a:ahLst/>
              <a:cxnLst/>
              <a:rect l="l" t="t" r="r" b="b"/>
              <a:pathLst>
                <a:path w="63079" h="87626" extrusionOk="0">
                  <a:moveTo>
                    <a:pt x="21923" y="1"/>
                  </a:moveTo>
                  <a:cubicBezTo>
                    <a:pt x="21397" y="1"/>
                    <a:pt x="20850" y="26"/>
                    <a:pt x="20281" y="79"/>
                  </a:cubicBezTo>
                  <a:cubicBezTo>
                    <a:pt x="20281" y="79"/>
                    <a:pt x="16012" y="79"/>
                    <a:pt x="12109" y="4949"/>
                  </a:cubicBezTo>
                  <a:cubicBezTo>
                    <a:pt x="8239" y="9786"/>
                    <a:pt x="8506" y="7951"/>
                    <a:pt x="5404" y="16024"/>
                  </a:cubicBezTo>
                  <a:cubicBezTo>
                    <a:pt x="2302" y="24063"/>
                    <a:pt x="1435" y="28399"/>
                    <a:pt x="1134" y="33069"/>
                  </a:cubicBezTo>
                  <a:cubicBezTo>
                    <a:pt x="801" y="37739"/>
                    <a:pt x="0" y="39407"/>
                    <a:pt x="1735" y="47613"/>
                  </a:cubicBezTo>
                  <a:cubicBezTo>
                    <a:pt x="3436" y="55852"/>
                    <a:pt x="3303" y="55652"/>
                    <a:pt x="5437" y="59955"/>
                  </a:cubicBezTo>
                  <a:cubicBezTo>
                    <a:pt x="7572" y="64225"/>
                    <a:pt x="6672" y="69428"/>
                    <a:pt x="8106" y="73231"/>
                  </a:cubicBezTo>
                  <a:cubicBezTo>
                    <a:pt x="9574" y="77034"/>
                    <a:pt x="12176" y="76333"/>
                    <a:pt x="12609" y="80370"/>
                  </a:cubicBezTo>
                  <a:cubicBezTo>
                    <a:pt x="13043" y="84372"/>
                    <a:pt x="15845" y="84973"/>
                    <a:pt x="19681" y="85240"/>
                  </a:cubicBezTo>
                  <a:cubicBezTo>
                    <a:pt x="22857" y="85461"/>
                    <a:pt x="24707" y="87625"/>
                    <a:pt x="27407" y="87625"/>
                  </a:cubicBezTo>
                  <a:cubicBezTo>
                    <a:pt x="27969" y="87625"/>
                    <a:pt x="28567" y="87532"/>
                    <a:pt x="29221" y="87308"/>
                  </a:cubicBezTo>
                  <a:cubicBezTo>
                    <a:pt x="32990" y="86007"/>
                    <a:pt x="34958" y="73798"/>
                    <a:pt x="34958" y="73798"/>
                  </a:cubicBezTo>
                  <a:lnTo>
                    <a:pt x="34258" y="69428"/>
                  </a:lnTo>
                  <a:lnTo>
                    <a:pt x="34258" y="69428"/>
                  </a:lnTo>
                  <a:cubicBezTo>
                    <a:pt x="34258" y="69429"/>
                    <a:pt x="35526" y="73798"/>
                    <a:pt x="38795" y="75866"/>
                  </a:cubicBezTo>
                  <a:cubicBezTo>
                    <a:pt x="42097" y="77934"/>
                    <a:pt x="44765" y="84806"/>
                    <a:pt x="49836" y="85140"/>
                  </a:cubicBezTo>
                  <a:cubicBezTo>
                    <a:pt x="49972" y="85149"/>
                    <a:pt x="50103" y="85153"/>
                    <a:pt x="50229" y="85153"/>
                  </a:cubicBezTo>
                  <a:cubicBezTo>
                    <a:pt x="54866" y="85153"/>
                    <a:pt x="53588" y="79340"/>
                    <a:pt x="56641" y="77067"/>
                  </a:cubicBezTo>
                  <a:cubicBezTo>
                    <a:pt x="59810" y="74699"/>
                    <a:pt x="63079" y="66093"/>
                    <a:pt x="60510" y="59822"/>
                  </a:cubicBezTo>
                  <a:cubicBezTo>
                    <a:pt x="57942" y="53517"/>
                    <a:pt x="60543" y="48680"/>
                    <a:pt x="55607" y="43743"/>
                  </a:cubicBezTo>
                  <a:cubicBezTo>
                    <a:pt x="50670" y="38806"/>
                    <a:pt x="55473" y="33169"/>
                    <a:pt x="48768" y="26865"/>
                  </a:cubicBezTo>
                  <a:cubicBezTo>
                    <a:pt x="45032" y="23362"/>
                    <a:pt x="45266" y="19826"/>
                    <a:pt x="40095" y="16190"/>
                  </a:cubicBezTo>
                  <a:cubicBezTo>
                    <a:pt x="35146" y="12742"/>
                    <a:pt x="33712" y="1"/>
                    <a:pt x="219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7"/>
            <p:cNvSpPr/>
            <p:nvPr/>
          </p:nvSpPr>
          <p:spPr>
            <a:xfrm>
              <a:off x="7775225" y="2297475"/>
              <a:ext cx="1023959" cy="429780"/>
            </a:xfrm>
            <a:custGeom>
              <a:avLst/>
              <a:gdLst/>
              <a:ahLst/>
              <a:cxnLst/>
              <a:rect l="l" t="t" r="r" b="b"/>
              <a:pathLst>
                <a:path w="45333" h="19849" fill="none" extrusionOk="0">
                  <a:moveTo>
                    <a:pt x="1" y="19848"/>
                  </a:moveTo>
                  <a:cubicBezTo>
                    <a:pt x="1" y="19848"/>
                    <a:pt x="7306" y="16946"/>
                    <a:pt x="11309" y="11142"/>
                  </a:cubicBezTo>
                  <a:cubicBezTo>
                    <a:pt x="15345" y="5371"/>
                    <a:pt x="19615" y="1"/>
                    <a:pt x="19615" y="1"/>
                  </a:cubicBezTo>
                  <a:cubicBezTo>
                    <a:pt x="19615" y="1"/>
                    <a:pt x="25619" y="6005"/>
                    <a:pt x="34792" y="8040"/>
                  </a:cubicBezTo>
                  <a:cubicBezTo>
                    <a:pt x="43965" y="10075"/>
                    <a:pt x="45333" y="11776"/>
                    <a:pt x="45333" y="11776"/>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7"/>
            <p:cNvSpPr/>
            <p:nvPr/>
          </p:nvSpPr>
          <p:spPr>
            <a:xfrm>
              <a:off x="7648645" y="2179075"/>
              <a:ext cx="1232668" cy="335250"/>
            </a:xfrm>
            <a:custGeom>
              <a:avLst/>
              <a:gdLst/>
              <a:ahLst/>
              <a:cxnLst/>
              <a:rect l="l" t="t" r="r" b="b"/>
              <a:pathLst>
                <a:path w="54573" h="13410" fill="none" extrusionOk="0">
                  <a:moveTo>
                    <a:pt x="1" y="13410"/>
                  </a:moveTo>
                  <a:cubicBezTo>
                    <a:pt x="1" y="13410"/>
                    <a:pt x="3837" y="10308"/>
                    <a:pt x="12109" y="8506"/>
                  </a:cubicBezTo>
                  <a:cubicBezTo>
                    <a:pt x="20382" y="6672"/>
                    <a:pt x="23851" y="0"/>
                    <a:pt x="23851" y="0"/>
                  </a:cubicBezTo>
                  <a:cubicBezTo>
                    <a:pt x="23851" y="0"/>
                    <a:pt x="26520" y="2569"/>
                    <a:pt x="34959" y="3703"/>
                  </a:cubicBezTo>
                  <a:cubicBezTo>
                    <a:pt x="43365" y="4804"/>
                    <a:pt x="54573" y="6572"/>
                    <a:pt x="54573" y="6572"/>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7"/>
            <p:cNvSpPr/>
            <p:nvPr/>
          </p:nvSpPr>
          <p:spPr>
            <a:xfrm>
              <a:off x="7568031" y="2029800"/>
              <a:ext cx="1271089" cy="251875"/>
            </a:xfrm>
            <a:custGeom>
              <a:avLst/>
              <a:gdLst/>
              <a:ahLst/>
              <a:cxnLst/>
              <a:rect l="l" t="t" r="r" b="b"/>
              <a:pathLst>
                <a:path w="56274" h="10075" fill="none" extrusionOk="0">
                  <a:moveTo>
                    <a:pt x="56274" y="1335"/>
                  </a:moveTo>
                  <a:cubicBezTo>
                    <a:pt x="56274" y="1335"/>
                    <a:pt x="46400" y="0"/>
                    <a:pt x="40096" y="1268"/>
                  </a:cubicBezTo>
                  <a:cubicBezTo>
                    <a:pt x="33791" y="2569"/>
                    <a:pt x="26719" y="3203"/>
                    <a:pt x="26719" y="3203"/>
                  </a:cubicBezTo>
                  <a:cubicBezTo>
                    <a:pt x="26719" y="3203"/>
                    <a:pt x="23384" y="5938"/>
                    <a:pt x="17480" y="6338"/>
                  </a:cubicBezTo>
                  <a:cubicBezTo>
                    <a:pt x="11542" y="6738"/>
                    <a:pt x="0" y="10074"/>
                    <a:pt x="0" y="100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7"/>
            <p:cNvSpPr/>
            <p:nvPr/>
          </p:nvSpPr>
          <p:spPr>
            <a:xfrm>
              <a:off x="7463294" y="1775450"/>
              <a:ext cx="1334402" cy="276050"/>
            </a:xfrm>
            <a:custGeom>
              <a:avLst/>
              <a:gdLst/>
              <a:ahLst/>
              <a:cxnLst/>
              <a:rect l="l" t="t" r="r" b="b"/>
              <a:pathLst>
                <a:path w="59077" h="11042" fill="none" extrusionOk="0">
                  <a:moveTo>
                    <a:pt x="1" y="10141"/>
                  </a:moveTo>
                  <a:cubicBezTo>
                    <a:pt x="1" y="10141"/>
                    <a:pt x="6072" y="5037"/>
                    <a:pt x="19148" y="8039"/>
                  </a:cubicBezTo>
                  <a:cubicBezTo>
                    <a:pt x="32224" y="11042"/>
                    <a:pt x="36327" y="8373"/>
                    <a:pt x="43765" y="4170"/>
                  </a:cubicBezTo>
                  <a:cubicBezTo>
                    <a:pt x="51171" y="0"/>
                    <a:pt x="59076" y="100"/>
                    <a:pt x="59076" y="10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7"/>
            <p:cNvSpPr/>
            <p:nvPr/>
          </p:nvSpPr>
          <p:spPr>
            <a:xfrm>
              <a:off x="7414325" y="1511925"/>
              <a:ext cx="1275991" cy="311075"/>
            </a:xfrm>
            <a:custGeom>
              <a:avLst/>
              <a:gdLst/>
              <a:ahLst/>
              <a:cxnLst/>
              <a:rect l="l" t="t" r="r" b="b"/>
              <a:pathLst>
                <a:path w="56875" h="12443" fill="none" extrusionOk="0">
                  <a:moveTo>
                    <a:pt x="56874" y="267"/>
                  </a:moveTo>
                  <a:cubicBezTo>
                    <a:pt x="56874" y="267"/>
                    <a:pt x="49769" y="0"/>
                    <a:pt x="42264" y="5704"/>
                  </a:cubicBezTo>
                  <a:cubicBezTo>
                    <a:pt x="34758" y="11409"/>
                    <a:pt x="33324" y="12443"/>
                    <a:pt x="23684" y="11008"/>
                  </a:cubicBezTo>
                  <a:cubicBezTo>
                    <a:pt x="14043" y="9574"/>
                    <a:pt x="0" y="9774"/>
                    <a:pt x="0" y="97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7"/>
            <p:cNvSpPr/>
            <p:nvPr/>
          </p:nvSpPr>
          <p:spPr>
            <a:xfrm>
              <a:off x="7414325" y="1289275"/>
              <a:ext cx="1138674" cy="387800"/>
            </a:xfrm>
            <a:custGeom>
              <a:avLst/>
              <a:gdLst/>
              <a:ahLst/>
              <a:cxnLst/>
              <a:rect l="l" t="t" r="r" b="b"/>
              <a:pathLst>
                <a:path w="51805" h="15512" fill="none" extrusionOk="0">
                  <a:moveTo>
                    <a:pt x="1" y="9807"/>
                  </a:moveTo>
                  <a:cubicBezTo>
                    <a:pt x="1" y="9807"/>
                    <a:pt x="5037" y="3836"/>
                    <a:pt x="17079" y="9674"/>
                  </a:cubicBezTo>
                  <a:cubicBezTo>
                    <a:pt x="29155" y="15511"/>
                    <a:pt x="31656" y="13576"/>
                    <a:pt x="37127" y="7906"/>
                  </a:cubicBezTo>
                  <a:cubicBezTo>
                    <a:pt x="42598" y="2202"/>
                    <a:pt x="51804" y="0"/>
                    <a:pt x="5180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7"/>
            <p:cNvSpPr/>
            <p:nvPr/>
          </p:nvSpPr>
          <p:spPr>
            <a:xfrm>
              <a:off x="7482900" y="1071600"/>
              <a:ext cx="934864" cy="405325"/>
            </a:xfrm>
            <a:custGeom>
              <a:avLst/>
              <a:gdLst/>
              <a:ahLst/>
              <a:cxnLst/>
              <a:rect l="l" t="t" r="r" b="b"/>
              <a:pathLst>
                <a:path w="43131" h="16213" fill="none" extrusionOk="0">
                  <a:moveTo>
                    <a:pt x="43131" y="1"/>
                  </a:moveTo>
                  <a:cubicBezTo>
                    <a:pt x="43131" y="1"/>
                    <a:pt x="37060" y="1035"/>
                    <a:pt x="32356" y="8640"/>
                  </a:cubicBezTo>
                  <a:cubicBezTo>
                    <a:pt x="27653" y="16212"/>
                    <a:pt x="14444" y="10942"/>
                    <a:pt x="0" y="5205"/>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7"/>
            <p:cNvSpPr/>
            <p:nvPr/>
          </p:nvSpPr>
          <p:spPr>
            <a:xfrm>
              <a:off x="7569150" y="929850"/>
              <a:ext cx="721381" cy="302725"/>
            </a:xfrm>
            <a:custGeom>
              <a:avLst/>
              <a:gdLst/>
              <a:ahLst/>
              <a:cxnLst/>
              <a:rect l="l" t="t" r="r" b="b"/>
              <a:pathLst>
                <a:path w="33324" h="12109" fill="none" extrusionOk="0">
                  <a:moveTo>
                    <a:pt x="0" y="934"/>
                  </a:moveTo>
                  <a:cubicBezTo>
                    <a:pt x="0" y="934"/>
                    <a:pt x="14244" y="6004"/>
                    <a:pt x="19447" y="12109"/>
                  </a:cubicBezTo>
                  <a:cubicBezTo>
                    <a:pt x="23584" y="5170"/>
                    <a:pt x="33324" y="0"/>
                    <a:pt x="3332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7"/>
            <p:cNvSpPr/>
            <p:nvPr/>
          </p:nvSpPr>
          <p:spPr>
            <a:xfrm>
              <a:off x="7666134" y="824993"/>
              <a:ext cx="548726" cy="200989"/>
            </a:xfrm>
            <a:custGeom>
              <a:avLst/>
              <a:gdLst/>
              <a:ahLst/>
              <a:cxnLst/>
              <a:rect l="l" t="t" r="r" b="b"/>
              <a:pathLst>
                <a:path w="25319" h="9074" fill="none" extrusionOk="0">
                  <a:moveTo>
                    <a:pt x="1" y="0"/>
                  </a:moveTo>
                  <a:cubicBezTo>
                    <a:pt x="1" y="0"/>
                    <a:pt x="8006" y="3436"/>
                    <a:pt x="13343" y="9074"/>
                  </a:cubicBezTo>
                  <a:cubicBezTo>
                    <a:pt x="17947" y="834"/>
                    <a:pt x="25319" y="501"/>
                    <a:pt x="25319" y="501"/>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7"/>
            <p:cNvSpPr/>
            <p:nvPr/>
          </p:nvSpPr>
          <p:spPr>
            <a:xfrm>
              <a:off x="7929775" y="899825"/>
              <a:ext cx="572100" cy="3203150"/>
            </a:xfrm>
            <a:custGeom>
              <a:avLst/>
              <a:gdLst/>
              <a:ahLst/>
              <a:cxnLst/>
              <a:rect l="l" t="t" r="r" b="b"/>
              <a:pathLst>
                <a:path w="22884" h="128126" extrusionOk="0">
                  <a:moveTo>
                    <a:pt x="0" y="0"/>
                  </a:moveTo>
                  <a:cubicBezTo>
                    <a:pt x="1" y="3"/>
                    <a:pt x="6872" y="38896"/>
                    <a:pt x="11575" y="63646"/>
                  </a:cubicBezTo>
                  <a:cubicBezTo>
                    <a:pt x="16278" y="88430"/>
                    <a:pt x="17346" y="127858"/>
                    <a:pt x="17346" y="127858"/>
                  </a:cubicBezTo>
                  <a:lnTo>
                    <a:pt x="22883" y="128125"/>
                  </a:lnTo>
                  <a:cubicBezTo>
                    <a:pt x="22883" y="128125"/>
                    <a:pt x="22016" y="98504"/>
                    <a:pt x="14010" y="60844"/>
                  </a:cubicBezTo>
                  <a:cubicBezTo>
                    <a:pt x="6005" y="23185"/>
                    <a:pt x="1" y="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8" name="Google Shape;648;p7"/>
          <p:cNvSpPr/>
          <p:nvPr/>
        </p:nvSpPr>
        <p:spPr>
          <a:xfrm rot="-6783968">
            <a:off x="7839051" y="3747098"/>
            <a:ext cx="2031959" cy="2081806"/>
          </a:xfrm>
          <a:custGeom>
            <a:avLst/>
            <a:gdLst/>
            <a:ahLst/>
            <a:cxnLst/>
            <a:rect l="l" t="t" r="r" b="b"/>
            <a:pathLst>
              <a:path w="21075" h="21592" extrusionOk="0">
                <a:moveTo>
                  <a:pt x="10919" y="0"/>
                </a:moveTo>
                <a:cubicBezTo>
                  <a:pt x="9665" y="0"/>
                  <a:pt x="8719" y="653"/>
                  <a:pt x="8359" y="2042"/>
                </a:cubicBezTo>
                <a:cubicBezTo>
                  <a:pt x="7954" y="3590"/>
                  <a:pt x="7656" y="5078"/>
                  <a:pt x="8930" y="6090"/>
                </a:cubicBezTo>
                <a:cubicBezTo>
                  <a:pt x="9944" y="6893"/>
                  <a:pt x="9928" y="7911"/>
                  <a:pt x="9260" y="7911"/>
                </a:cubicBezTo>
                <a:cubicBezTo>
                  <a:pt x="9097" y="7911"/>
                  <a:pt x="8893" y="7850"/>
                  <a:pt x="8657" y="7709"/>
                </a:cubicBezTo>
                <a:cubicBezTo>
                  <a:pt x="7442" y="7007"/>
                  <a:pt x="7240" y="4245"/>
                  <a:pt x="7740" y="2661"/>
                </a:cubicBezTo>
                <a:cubicBezTo>
                  <a:pt x="7980" y="1902"/>
                  <a:pt x="7674" y="1564"/>
                  <a:pt x="7150" y="1564"/>
                </a:cubicBezTo>
                <a:cubicBezTo>
                  <a:pt x="6581" y="1564"/>
                  <a:pt x="5754" y="1961"/>
                  <a:pt x="5085" y="2649"/>
                </a:cubicBezTo>
                <a:cubicBezTo>
                  <a:pt x="3787" y="3983"/>
                  <a:pt x="4251" y="5709"/>
                  <a:pt x="5751" y="7197"/>
                </a:cubicBezTo>
                <a:cubicBezTo>
                  <a:pt x="7252" y="8686"/>
                  <a:pt x="8109" y="9709"/>
                  <a:pt x="7049" y="9840"/>
                </a:cubicBezTo>
                <a:cubicBezTo>
                  <a:pt x="7023" y="9844"/>
                  <a:pt x="6998" y="9845"/>
                  <a:pt x="6972" y="9845"/>
                </a:cubicBezTo>
                <a:cubicBezTo>
                  <a:pt x="5961" y="9845"/>
                  <a:pt x="5397" y="7343"/>
                  <a:pt x="4573" y="6519"/>
                </a:cubicBezTo>
                <a:cubicBezTo>
                  <a:pt x="4098" y="6044"/>
                  <a:pt x="3774" y="5658"/>
                  <a:pt x="3369" y="5658"/>
                </a:cubicBezTo>
                <a:cubicBezTo>
                  <a:pt x="3064" y="5658"/>
                  <a:pt x="2712" y="5878"/>
                  <a:pt x="2215" y="6447"/>
                </a:cubicBezTo>
                <a:cubicBezTo>
                  <a:pt x="1096" y="7745"/>
                  <a:pt x="1084" y="11305"/>
                  <a:pt x="3323" y="12531"/>
                </a:cubicBezTo>
                <a:cubicBezTo>
                  <a:pt x="4011" y="12908"/>
                  <a:pt x="4624" y="13039"/>
                  <a:pt x="5142" y="13039"/>
                </a:cubicBezTo>
                <a:cubicBezTo>
                  <a:pt x="6311" y="13039"/>
                  <a:pt x="7001" y="12377"/>
                  <a:pt x="7002" y="12376"/>
                </a:cubicBezTo>
                <a:lnTo>
                  <a:pt x="7002" y="12376"/>
                </a:lnTo>
                <a:lnTo>
                  <a:pt x="6990" y="12424"/>
                </a:lnTo>
                <a:cubicBezTo>
                  <a:pt x="3846" y="15436"/>
                  <a:pt x="858" y="18913"/>
                  <a:pt x="1" y="21556"/>
                </a:cubicBezTo>
                <a:lnTo>
                  <a:pt x="120" y="21592"/>
                </a:lnTo>
                <a:cubicBezTo>
                  <a:pt x="965" y="19008"/>
                  <a:pt x="3858" y="15615"/>
                  <a:pt x="6942" y="12650"/>
                </a:cubicBezTo>
                <a:lnTo>
                  <a:pt x="6942" y="12650"/>
                </a:lnTo>
                <a:cubicBezTo>
                  <a:pt x="6787" y="13424"/>
                  <a:pt x="6597" y="15651"/>
                  <a:pt x="8954" y="16794"/>
                </a:cubicBezTo>
                <a:cubicBezTo>
                  <a:pt x="9585" y="17102"/>
                  <a:pt x="10282" y="17231"/>
                  <a:pt x="10990" y="17231"/>
                </a:cubicBezTo>
                <a:cubicBezTo>
                  <a:pt x="11979" y="17231"/>
                  <a:pt x="12990" y="16978"/>
                  <a:pt x="13871" y="16603"/>
                </a:cubicBezTo>
                <a:cubicBezTo>
                  <a:pt x="15241" y="16032"/>
                  <a:pt x="16277" y="15174"/>
                  <a:pt x="16372" y="14543"/>
                </a:cubicBezTo>
                <a:cubicBezTo>
                  <a:pt x="16515" y="13662"/>
                  <a:pt x="15586" y="13948"/>
                  <a:pt x="14336" y="13781"/>
                </a:cubicBezTo>
                <a:cubicBezTo>
                  <a:pt x="13645" y="13698"/>
                  <a:pt x="12990" y="13436"/>
                  <a:pt x="12419" y="13031"/>
                </a:cubicBezTo>
                <a:cubicBezTo>
                  <a:pt x="11015" y="12024"/>
                  <a:pt x="11530" y="11285"/>
                  <a:pt x="12466" y="11285"/>
                </a:cubicBezTo>
                <a:cubicBezTo>
                  <a:pt x="12880" y="11285"/>
                  <a:pt x="13375" y="11429"/>
                  <a:pt x="13824" y="11757"/>
                </a:cubicBezTo>
                <a:cubicBezTo>
                  <a:pt x="14514" y="12257"/>
                  <a:pt x="15122" y="12531"/>
                  <a:pt x="15657" y="12591"/>
                </a:cubicBezTo>
                <a:cubicBezTo>
                  <a:pt x="15750" y="12605"/>
                  <a:pt x="15843" y="12612"/>
                  <a:pt x="15935" y="12612"/>
                </a:cubicBezTo>
                <a:cubicBezTo>
                  <a:pt x="16387" y="12612"/>
                  <a:pt x="16823" y="12445"/>
                  <a:pt x="17169" y="12138"/>
                </a:cubicBezTo>
                <a:cubicBezTo>
                  <a:pt x="18003" y="11448"/>
                  <a:pt x="19515" y="9364"/>
                  <a:pt x="19491" y="9114"/>
                </a:cubicBezTo>
                <a:cubicBezTo>
                  <a:pt x="19490" y="9099"/>
                  <a:pt x="19481" y="9092"/>
                  <a:pt x="19463" y="9092"/>
                </a:cubicBezTo>
                <a:cubicBezTo>
                  <a:pt x="19255" y="9092"/>
                  <a:pt x="17931" y="10043"/>
                  <a:pt x="16396" y="10186"/>
                </a:cubicBezTo>
                <a:cubicBezTo>
                  <a:pt x="16283" y="10196"/>
                  <a:pt x="16170" y="10201"/>
                  <a:pt x="16057" y="10201"/>
                </a:cubicBezTo>
                <a:cubicBezTo>
                  <a:pt x="15655" y="10201"/>
                  <a:pt x="15253" y="10135"/>
                  <a:pt x="14872" y="9995"/>
                </a:cubicBezTo>
                <a:cubicBezTo>
                  <a:pt x="12985" y="9299"/>
                  <a:pt x="13826" y="9056"/>
                  <a:pt x="14858" y="9056"/>
                </a:cubicBezTo>
                <a:cubicBezTo>
                  <a:pt x="15044" y="9056"/>
                  <a:pt x="15236" y="9064"/>
                  <a:pt x="15419" y="9078"/>
                </a:cubicBezTo>
                <a:cubicBezTo>
                  <a:pt x="15467" y="9079"/>
                  <a:pt x="15514" y="9080"/>
                  <a:pt x="15561" y="9080"/>
                </a:cubicBezTo>
                <a:cubicBezTo>
                  <a:pt x="16181" y="9080"/>
                  <a:pt x="16798" y="9007"/>
                  <a:pt x="17396" y="8852"/>
                </a:cubicBezTo>
                <a:cubicBezTo>
                  <a:pt x="18539" y="8602"/>
                  <a:pt x="19682" y="8174"/>
                  <a:pt x="19932" y="7745"/>
                </a:cubicBezTo>
                <a:cubicBezTo>
                  <a:pt x="20325" y="7043"/>
                  <a:pt x="20241" y="5888"/>
                  <a:pt x="20241" y="5888"/>
                </a:cubicBezTo>
                <a:lnTo>
                  <a:pt x="20241" y="5888"/>
                </a:lnTo>
                <a:cubicBezTo>
                  <a:pt x="19527" y="6364"/>
                  <a:pt x="18765" y="6792"/>
                  <a:pt x="17991" y="7162"/>
                </a:cubicBezTo>
                <a:cubicBezTo>
                  <a:pt x="17321" y="7462"/>
                  <a:pt x="16626" y="7698"/>
                  <a:pt x="16090" y="7698"/>
                </a:cubicBezTo>
                <a:cubicBezTo>
                  <a:pt x="15797" y="7698"/>
                  <a:pt x="15552" y="7627"/>
                  <a:pt x="15384" y="7459"/>
                </a:cubicBezTo>
                <a:cubicBezTo>
                  <a:pt x="14669" y="6721"/>
                  <a:pt x="16348" y="6721"/>
                  <a:pt x="17920" y="6007"/>
                </a:cubicBezTo>
                <a:cubicBezTo>
                  <a:pt x="18586" y="5721"/>
                  <a:pt x="19170" y="5257"/>
                  <a:pt x="19598" y="4661"/>
                </a:cubicBezTo>
                <a:cubicBezTo>
                  <a:pt x="21075" y="2471"/>
                  <a:pt x="19694" y="875"/>
                  <a:pt x="20182" y="494"/>
                </a:cubicBezTo>
                <a:cubicBezTo>
                  <a:pt x="20182" y="494"/>
                  <a:pt x="19826" y="352"/>
                  <a:pt x="19254" y="352"/>
                </a:cubicBezTo>
                <a:cubicBezTo>
                  <a:pt x="18921" y="352"/>
                  <a:pt x="18514" y="400"/>
                  <a:pt x="18062" y="554"/>
                </a:cubicBezTo>
                <a:cubicBezTo>
                  <a:pt x="17777" y="661"/>
                  <a:pt x="17503" y="792"/>
                  <a:pt x="17241" y="947"/>
                </a:cubicBezTo>
                <a:cubicBezTo>
                  <a:pt x="15634" y="1935"/>
                  <a:pt x="14657" y="3602"/>
                  <a:pt x="14467" y="4602"/>
                </a:cubicBezTo>
                <a:cubicBezTo>
                  <a:pt x="14349" y="5189"/>
                  <a:pt x="13943" y="5532"/>
                  <a:pt x="13629" y="5532"/>
                </a:cubicBezTo>
                <a:cubicBezTo>
                  <a:pt x="13403" y="5532"/>
                  <a:pt x="13225" y="5353"/>
                  <a:pt x="13240" y="4959"/>
                </a:cubicBezTo>
                <a:cubicBezTo>
                  <a:pt x="13288" y="4006"/>
                  <a:pt x="13586" y="3185"/>
                  <a:pt x="14800" y="1851"/>
                </a:cubicBezTo>
                <a:cubicBezTo>
                  <a:pt x="16026" y="530"/>
                  <a:pt x="16217" y="423"/>
                  <a:pt x="14872" y="327"/>
                </a:cubicBezTo>
                <a:cubicBezTo>
                  <a:pt x="14469" y="299"/>
                  <a:pt x="14129" y="256"/>
                  <a:pt x="13834" y="256"/>
                </a:cubicBezTo>
                <a:cubicBezTo>
                  <a:pt x="13143" y="256"/>
                  <a:pt x="12698" y="488"/>
                  <a:pt x="12264" y="1673"/>
                </a:cubicBezTo>
                <a:cubicBezTo>
                  <a:pt x="11645" y="3352"/>
                  <a:pt x="12681" y="4566"/>
                  <a:pt x="12216" y="5197"/>
                </a:cubicBezTo>
                <a:cubicBezTo>
                  <a:pt x="12008" y="5480"/>
                  <a:pt x="11595" y="5784"/>
                  <a:pt x="11255" y="5784"/>
                </a:cubicBezTo>
                <a:cubicBezTo>
                  <a:pt x="10837" y="5784"/>
                  <a:pt x="10531" y="5323"/>
                  <a:pt x="10859" y="3792"/>
                </a:cubicBezTo>
                <a:cubicBezTo>
                  <a:pt x="11454" y="1018"/>
                  <a:pt x="12871" y="208"/>
                  <a:pt x="11395" y="30"/>
                </a:cubicBezTo>
                <a:cubicBezTo>
                  <a:pt x="11232" y="10"/>
                  <a:pt x="11073" y="0"/>
                  <a:pt x="109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9" name="Google Shape;649;p7"/>
          <p:cNvPicPr preferRelativeResize="0"/>
          <p:nvPr/>
        </p:nvPicPr>
        <p:blipFill>
          <a:blip r:embed="rId2">
            <a:alphaModFix amt="50000"/>
          </a:blip>
          <a:stretch>
            <a:fillRect/>
          </a:stretch>
        </p:blipFill>
        <p:spPr>
          <a:xfrm>
            <a:off x="6445251" y="-876307"/>
            <a:ext cx="3852000" cy="3445953"/>
          </a:xfrm>
          <a:prstGeom prst="rect">
            <a:avLst/>
          </a:prstGeom>
          <a:noFill/>
          <a:ln>
            <a:noFill/>
          </a:ln>
        </p:spPr>
      </p:pic>
      <p:pic>
        <p:nvPicPr>
          <p:cNvPr id="650" name="Google Shape;650;p7"/>
          <p:cNvPicPr preferRelativeResize="0"/>
          <p:nvPr/>
        </p:nvPicPr>
        <p:blipFill>
          <a:blip r:embed="rId2">
            <a:alphaModFix amt="50000"/>
          </a:blip>
          <a:stretch>
            <a:fillRect/>
          </a:stretch>
        </p:blipFill>
        <p:spPr>
          <a:xfrm>
            <a:off x="6883401" y="2569643"/>
            <a:ext cx="3852000" cy="3445953"/>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457200" y="1023075"/>
            <a:ext cx="38370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473700" y="2803075"/>
            <a:ext cx="38370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04800">
              <a:spcBef>
                <a:spcPts val="0"/>
              </a:spcBef>
              <a:spcAft>
                <a:spcPts val="0"/>
              </a:spcAft>
              <a:buSzPts val="1200"/>
              <a:buChar char="●"/>
              <a:defRPr/>
            </a:lvl1pPr>
            <a:lvl2pPr marL="914400" lvl="1" indent="-304800">
              <a:spcBef>
                <a:spcPts val="1600"/>
              </a:spcBef>
              <a:spcAft>
                <a:spcPts val="0"/>
              </a:spcAft>
              <a:buSzPts val="1200"/>
              <a:buChar char="○"/>
              <a:defRPr/>
            </a:lvl2pPr>
            <a:lvl3pPr marL="1371600" lvl="2" indent="-304800">
              <a:spcBef>
                <a:spcPts val="1600"/>
              </a:spcBef>
              <a:spcAft>
                <a:spcPts val="0"/>
              </a:spcAft>
              <a:buSzPts val="12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2892669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57200" y="4161000"/>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2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652618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57200" y="1106125"/>
            <a:ext cx="8229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457200" y="3152225"/>
            <a:ext cx="8229600" cy="1300800"/>
          </a:xfrm>
          <a:prstGeom prst="rect">
            <a:avLst/>
          </a:prstGeom>
        </p:spPr>
        <p:txBody>
          <a:bodyPr spcFirstLastPara="1" wrap="square" lIns="91425" tIns="91425" rIns="91425" bIns="91425" anchor="t" anchorCtr="0">
            <a:noAutofit/>
          </a:bodyPr>
          <a:lstStyle>
            <a:lvl1pPr marL="457200" lvl="0" indent="-304800" algn="ctr">
              <a:spcBef>
                <a:spcPts val="0"/>
              </a:spcBef>
              <a:spcAft>
                <a:spcPts val="0"/>
              </a:spcAft>
              <a:buSzPts val="1200"/>
              <a:buChar char="●"/>
              <a:defRPr/>
            </a:lvl1pPr>
            <a:lvl2pPr marL="914400" lvl="1" indent="-304800" algn="ctr">
              <a:spcBef>
                <a:spcPts val="1600"/>
              </a:spcBef>
              <a:spcAft>
                <a:spcPts val="0"/>
              </a:spcAft>
              <a:buSzPts val="1200"/>
              <a:buChar char="○"/>
              <a:defRPr/>
            </a:lvl2pPr>
            <a:lvl3pPr marL="1371600" lvl="2" indent="-304800" algn="ctr">
              <a:spcBef>
                <a:spcPts val="1600"/>
              </a:spcBef>
              <a:spcAft>
                <a:spcPts val="0"/>
              </a:spcAft>
              <a:buSzPts val="1200"/>
              <a:buChar char="■"/>
              <a:defRPr/>
            </a:lvl3pPr>
            <a:lvl4pPr marL="1828800" lvl="3" indent="-304800" algn="ctr">
              <a:spcBef>
                <a:spcPts val="1600"/>
              </a:spcBef>
              <a:spcAft>
                <a:spcPts val="0"/>
              </a:spcAft>
              <a:buSzPts val="1200"/>
              <a:buChar char="●"/>
              <a:defRPr/>
            </a:lvl4pPr>
            <a:lvl5pPr marL="2286000" lvl="4" indent="-304800" algn="ctr">
              <a:spcBef>
                <a:spcPts val="1600"/>
              </a:spcBef>
              <a:spcAft>
                <a:spcPts val="0"/>
              </a:spcAft>
              <a:buSzPts val="1200"/>
              <a:buChar char="○"/>
              <a:defRPr/>
            </a:lvl5pPr>
            <a:lvl6pPr marL="2743200" lvl="5" indent="-304800" algn="ctr">
              <a:spcBef>
                <a:spcPts val="1600"/>
              </a:spcBef>
              <a:spcAft>
                <a:spcPts val="0"/>
              </a:spcAft>
              <a:buSzPts val="1200"/>
              <a:buChar char="■"/>
              <a:defRPr/>
            </a:lvl6pPr>
            <a:lvl7pPr marL="3200400" lvl="6" indent="-304800" algn="ctr">
              <a:spcBef>
                <a:spcPts val="1600"/>
              </a:spcBef>
              <a:spcAft>
                <a:spcPts val="0"/>
              </a:spcAft>
              <a:buSzPts val="1200"/>
              <a:buChar char="●"/>
              <a:defRPr/>
            </a:lvl7pPr>
            <a:lvl8pPr marL="3657600" lvl="7" indent="-304800" algn="ctr">
              <a:spcBef>
                <a:spcPts val="1600"/>
              </a:spcBef>
              <a:spcAft>
                <a:spcPts val="0"/>
              </a:spcAft>
              <a:buSzPts val="1200"/>
              <a:buChar char="○"/>
              <a:defRPr/>
            </a:lvl8pPr>
            <a:lvl9pPr marL="4114800" lvl="8" indent="-304800" algn="ctr">
              <a:spcBef>
                <a:spcPts val="1600"/>
              </a:spcBef>
              <a:spcAft>
                <a:spcPts val="1600"/>
              </a:spcAft>
              <a:buSzPts val="12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8894585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3742075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3"/>
        </a:solidFill>
        <a:effectLst/>
      </p:bgPr>
    </p:bg>
    <p:spTree>
      <p:nvGrpSpPr>
        <p:cNvPr id="1" name="Shape 8"/>
        <p:cNvGrpSpPr/>
        <p:nvPr/>
      </p:nvGrpSpPr>
      <p:grpSpPr>
        <a:xfrm>
          <a:off x="0" y="0"/>
          <a:ext cx="0" cy="0"/>
          <a:chOff x="0" y="0"/>
          <a:chExt cx="0" cy="0"/>
        </a:xfrm>
      </p:grpSpPr>
      <p:sp>
        <p:nvSpPr>
          <p:cNvPr id="9" name="Google Shape;9;p2"/>
          <p:cNvSpPr/>
          <p:nvPr/>
        </p:nvSpPr>
        <p:spPr>
          <a:xfrm rot="278315" flipH="1">
            <a:off x="-370067" y="-356711"/>
            <a:ext cx="9702703" cy="6343973"/>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rgbClr val="E9F9E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 name="Google Shape;10;p2"/>
          <p:cNvSpPr txBox="1">
            <a:spLocks noGrp="1"/>
          </p:cNvSpPr>
          <p:nvPr>
            <p:ph type="ctrTitle"/>
          </p:nvPr>
        </p:nvSpPr>
        <p:spPr>
          <a:xfrm>
            <a:off x="4132800" y="1267200"/>
            <a:ext cx="4291200" cy="1828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4133000" y="3096000"/>
            <a:ext cx="4291200" cy="1473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400">
                <a:solidFill>
                  <a:schemeClr val="accent2"/>
                </a:solidFill>
                <a:latin typeface="Questrial"/>
                <a:ea typeface="Questrial"/>
                <a:cs typeface="Questrial"/>
                <a:sym typeface="Questria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1790179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3813700" y="2057400"/>
            <a:ext cx="4610400" cy="18075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200"/>
              <a:buNone/>
              <a:defRPr sz="4800"/>
            </a:lvl1pPr>
            <a:lvl2pPr lvl="1" algn="r" rtl="0">
              <a:spcBef>
                <a:spcPts val="0"/>
              </a:spcBef>
              <a:spcAft>
                <a:spcPts val="0"/>
              </a:spcAft>
              <a:buSzPts val="4200"/>
              <a:buNone/>
              <a:defRPr sz="4200"/>
            </a:lvl2pPr>
            <a:lvl3pPr lvl="2" algn="r" rtl="0">
              <a:spcBef>
                <a:spcPts val="0"/>
              </a:spcBef>
              <a:spcAft>
                <a:spcPts val="0"/>
              </a:spcAft>
              <a:buSzPts val="4200"/>
              <a:buNone/>
              <a:defRPr sz="4200"/>
            </a:lvl3pPr>
            <a:lvl4pPr lvl="3" algn="r" rtl="0">
              <a:spcBef>
                <a:spcPts val="0"/>
              </a:spcBef>
              <a:spcAft>
                <a:spcPts val="0"/>
              </a:spcAft>
              <a:buSzPts val="4200"/>
              <a:buNone/>
              <a:defRPr sz="4200"/>
            </a:lvl4pPr>
            <a:lvl5pPr lvl="4" algn="r" rtl="0">
              <a:spcBef>
                <a:spcPts val="0"/>
              </a:spcBef>
              <a:spcAft>
                <a:spcPts val="0"/>
              </a:spcAft>
              <a:buSzPts val="4200"/>
              <a:buNone/>
              <a:defRPr sz="4200"/>
            </a:lvl5pPr>
            <a:lvl6pPr lvl="5" algn="r" rtl="0">
              <a:spcBef>
                <a:spcPts val="0"/>
              </a:spcBef>
              <a:spcAft>
                <a:spcPts val="0"/>
              </a:spcAft>
              <a:buSzPts val="4200"/>
              <a:buNone/>
              <a:defRPr sz="4200"/>
            </a:lvl6pPr>
            <a:lvl7pPr lvl="6" algn="r" rtl="0">
              <a:spcBef>
                <a:spcPts val="0"/>
              </a:spcBef>
              <a:spcAft>
                <a:spcPts val="0"/>
              </a:spcAft>
              <a:buSzPts val="4200"/>
              <a:buNone/>
              <a:defRPr sz="4200"/>
            </a:lvl7pPr>
            <a:lvl8pPr lvl="7" algn="r" rtl="0">
              <a:spcBef>
                <a:spcPts val="0"/>
              </a:spcBef>
              <a:spcAft>
                <a:spcPts val="0"/>
              </a:spcAft>
              <a:buSzPts val="4200"/>
              <a:buNone/>
              <a:defRPr sz="4200"/>
            </a:lvl8pPr>
            <a:lvl9pPr lvl="8" algn="r" rtl="0">
              <a:spcBef>
                <a:spcPts val="0"/>
              </a:spcBef>
              <a:spcAft>
                <a:spcPts val="0"/>
              </a:spcAft>
              <a:buSzPts val="4200"/>
              <a:buNone/>
              <a:defRPr sz="4200"/>
            </a:lvl9pPr>
          </a:lstStyle>
          <a:p>
            <a:endParaRPr/>
          </a:p>
        </p:txBody>
      </p:sp>
      <p:sp>
        <p:nvSpPr>
          <p:cNvPr id="14" name="Google Shape;14;p3"/>
          <p:cNvSpPr txBox="1">
            <a:spLocks noGrp="1"/>
          </p:cNvSpPr>
          <p:nvPr>
            <p:ph type="subTitle" idx="1"/>
          </p:nvPr>
        </p:nvSpPr>
        <p:spPr>
          <a:xfrm>
            <a:off x="3813475" y="3865050"/>
            <a:ext cx="4610400" cy="703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a:lvl1pPr>
            <a:lvl2pPr lvl="1" algn="r" rtl="0">
              <a:lnSpc>
                <a:spcPct val="100000"/>
              </a:lnSpc>
              <a:spcBef>
                <a:spcPts val="160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
        <p:nvSpPr>
          <p:cNvPr id="15" name="Google Shape;15;p3"/>
          <p:cNvSpPr txBox="1">
            <a:spLocks noGrp="1"/>
          </p:cNvSpPr>
          <p:nvPr>
            <p:ph type="title" idx="2" hasCustomPrompt="1"/>
          </p:nvPr>
        </p:nvSpPr>
        <p:spPr>
          <a:xfrm>
            <a:off x="6640800" y="540000"/>
            <a:ext cx="1783200" cy="8034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5"/>
              </a:buClr>
              <a:buSzPts val="4200"/>
              <a:buNone/>
              <a:defRPr sz="48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Tree>
    <p:extLst>
      <p:ext uri="{BB962C8B-B14F-4D97-AF65-F5344CB8AC3E}">
        <p14:creationId xmlns:p14="http://schemas.microsoft.com/office/powerpoint/2010/main" val="40082194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720050" y="1399025"/>
            <a:ext cx="7704000" cy="31698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27316F"/>
              </a:buClr>
              <a:buSzPts val="1200"/>
              <a:buFont typeface="Montserrat"/>
              <a:buAutoNum type="arabicPeriod"/>
              <a:defRPr/>
            </a:lvl1pPr>
            <a:lvl2pPr marL="914400" lvl="1" indent="-304800">
              <a:spcBef>
                <a:spcPts val="1600"/>
              </a:spcBef>
              <a:spcAft>
                <a:spcPts val="0"/>
              </a:spcAft>
              <a:buClr>
                <a:srgbClr val="434343"/>
              </a:buClr>
              <a:buSzPts val="1200"/>
              <a:buFont typeface="Roboto Condensed"/>
              <a:buAutoNum type="alphaLcPeriod"/>
              <a:defRPr/>
            </a:lvl2pPr>
            <a:lvl3pPr marL="1371600" lvl="2" indent="-304800">
              <a:spcBef>
                <a:spcPts val="1600"/>
              </a:spcBef>
              <a:spcAft>
                <a:spcPts val="0"/>
              </a:spcAft>
              <a:buClr>
                <a:srgbClr val="434343"/>
              </a:buClr>
              <a:buSzPts val="1200"/>
              <a:buFont typeface="Roboto Condensed"/>
              <a:buAutoNum type="romanLcPeriod"/>
              <a:defRPr/>
            </a:lvl3pPr>
            <a:lvl4pPr marL="1828800" lvl="3" indent="-304800">
              <a:spcBef>
                <a:spcPts val="1600"/>
              </a:spcBef>
              <a:spcAft>
                <a:spcPts val="0"/>
              </a:spcAft>
              <a:buClr>
                <a:srgbClr val="434343"/>
              </a:buClr>
              <a:buSzPts val="1200"/>
              <a:buFont typeface="Roboto Condensed"/>
              <a:buAutoNum type="arabicPeriod"/>
              <a:defRPr/>
            </a:lvl4pPr>
            <a:lvl5pPr marL="2286000" lvl="4" indent="-304800">
              <a:spcBef>
                <a:spcPts val="1600"/>
              </a:spcBef>
              <a:spcAft>
                <a:spcPts val="0"/>
              </a:spcAft>
              <a:buClr>
                <a:srgbClr val="434343"/>
              </a:buClr>
              <a:buSzPts val="1200"/>
              <a:buFont typeface="Roboto Condensed"/>
              <a:buAutoNum type="alphaLcPeriod"/>
              <a:defRPr/>
            </a:lvl5pPr>
            <a:lvl6pPr marL="2743200" lvl="5" indent="-304800">
              <a:spcBef>
                <a:spcPts val="1600"/>
              </a:spcBef>
              <a:spcAft>
                <a:spcPts val="0"/>
              </a:spcAft>
              <a:buClr>
                <a:srgbClr val="434343"/>
              </a:buClr>
              <a:buSzPts val="1200"/>
              <a:buFont typeface="Roboto Condensed"/>
              <a:buAutoNum type="romanLcPeriod"/>
              <a:defRPr/>
            </a:lvl6pPr>
            <a:lvl7pPr marL="3200400" lvl="6" indent="-304800">
              <a:spcBef>
                <a:spcPts val="1600"/>
              </a:spcBef>
              <a:spcAft>
                <a:spcPts val="0"/>
              </a:spcAft>
              <a:buClr>
                <a:srgbClr val="434343"/>
              </a:buClr>
              <a:buSzPts val="1200"/>
              <a:buFont typeface="Roboto Condensed"/>
              <a:buAutoNum type="arabicPeriod"/>
              <a:defRPr/>
            </a:lvl7pPr>
            <a:lvl8pPr marL="3657600" lvl="7" indent="-304800">
              <a:spcBef>
                <a:spcPts val="1600"/>
              </a:spcBef>
              <a:spcAft>
                <a:spcPts val="0"/>
              </a:spcAft>
              <a:buClr>
                <a:srgbClr val="434343"/>
              </a:buClr>
              <a:buSzPts val="1200"/>
              <a:buFont typeface="Roboto Condensed"/>
              <a:buAutoNum type="alphaLcPeriod"/>
              <a:defRPr/>
            </a:lvl8pPr>
            <a:lvl9pPr marL="4114800" lvl="8" indent="-304800">
              <a:spcBef>
                <a:spcPts val="1600"/>
              </a:spcBef>
              <a:spcAft>
                <a:spcPts val="1600"/>
              </a:spcAft>
              <a:buClr>
                <a:srgbClr val="434343"/>
              </a:buClr>
              <a:buSzPts val="1200"/>
              <a:buFont typeface="Roboto Condensed"/>
              <a:buAutoNum type="romanLcPeriod"/>
              <a:defRPr/>
            </a:lvl9pPr>
          </a:lstStyle>
          <a:p>
            <a:endParaRPr/>
          </a:p>
        </p:txBody>
      </p:sp>
      <p:sp>
        <p:nvSpPr>
          <p:cNvPr id="19" name="Google Shape;19;p4"/>
          <p:cNvSpPr/>
          <p:nvPr/>
        </p:nvSpPr>
        <p:spPr>
          <a:xfrm rot="-10409129">
            <a:off x="7108158" y="-2454296"/>
            <a:ext cx="4243583" cy="3666818"/>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rgbClr val="C9F1D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20;p4"/>
          <p:cNvSpPr/>
          <p:nvPr/>
        </p:nvSpPr>
        <p:spPr>
          <a:xfrm rot="7321209">
            <a:off x="-2487489" y="4555316"/>
            <a:ext cx="3400072" cy="2841725"/>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rgbClr val="C9F1D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8545615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 name="Google Shape;23;p5"/>
          <p:cNvSpPr txBox="1">
            <a:spLocks noGrp="1"/>
          </p:cNvSpPr>
          <p:nvPr>
            <p:ph type="subTitle" idx="1"/>
          </p:nvPr>
        </p:nvSpPr>
        <p:spPr>
          <a:xfrm>
            <a:off x="4974113" y="2616975"/>
            <a:ext cx="3240000" cy="399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latin typeface="Josefin Sans"/>
                <a:ea typeface="Josefin Sans"/>
                <a:cs typeface="Josefin Sans"/>
                <a:sym typeface="Josefin Sans"/>
              </a:defRPr>
            </a:lvl1pPr>
            <a:lvl2pPr lvl="1" algn="ctr" rtl="0">
              <a:spcBef>
                <a:spcPts val="1600"/>
              </a:spcBef>
              <a:spcAft>
                <a:spcPts val="0"/>
              </a:spcAft>
              <a:buNone/>
              <a:defRPr sz="1800" b="1">
                <a:latin typeface="Josefin Sans"/>
                <a:ea typeface="Josefin Sans"/>
                <a:cs typeface="Josefin Sans"/>
                <a:sym typeface="Josefin Sans"/>
              </a:defRPr>
            </a:lvl2pPr>
            <a:lvl3pPr lvl="2" algn="ctr" rtl="0">
              <a:spcBef>
                <a:spcPts val="1600"/>
              </a:spcBef>
              <a:spcAft>
                <a:spcPts val="0"/>
              </a:spcAft>
              <a:buNone/>
              <a:defRPr sz="1800" b="1">
                <a:latin typeface="Josefin Sans"/>
                <a:ea typeface="Josefin Sans"/>
                <a:cs typeface="Josefin Sans"/>
                <a:sym typeface="Josefin Sans"/>
              </a:defRPr>
            </a:lvl3pPr>
            <a:lvl4pPr lvl="3" algn="ctr" rtl="0">
              <a:spcBef>
                <a:spcPts val="1600"/>
              </a:spcBef>
              <a:spcAft>
                <a:spcPts val="0"/>
              </a:spcAft>
              <a:buNone/>
              <a:defRPr sz="1800" b="1">
                <a:latin typeface="Josefin Sans"/>
                <a:ea typeface="Josefin Sans"/>
                <a:cs typeface="Josefin Sans"/>
                <a:sym typeface="Josefin Sans"/>
              </a:defRPr>
            </a:lvl4pPr>
            <a:lvl5pPr lvl="4" algn="ctr" rtl="0">
              <a:spcBef>
                <a:spcPts val="1600"/>
              </a:spcBef>
              <a:spcAft>
                <a:spcPts val="0"/>
              </a:spcAft>
              <a:buNone/>
              <a:defRPr sz="1800" b="1">
                <a:latin typeface="Josefin Sans"/>
                <a:ea typeface="Josefin Sans"/>
                <a:cs typeface="Josefin Sans"/>
                <a:sym typeface="Josefin Sans"/>
              </a:defRPr>
            </a:lvl5pPr>
            <a:lvl6pPr lvl="5" algn="ctr" rtl="0">
              <a:spcBef>
                <a:spcPts val="1600"/>
              </a:spcBef>
              <a:spcAft>
                <a:spcPts val="0"/>
              </a:spcAft>
              <a:buNone/>
              <a:defRPr sz="1800" b="1">
                <a:latin typeface="Josefin Sans"/>
                <a:ea typeface="Josefin Sans"/>
                <a:cs typeface="Josefin Sans"/>
                <a:sym typeface="Josefin Sans"/>
              </a:defRPr>
            </a:lvl6pPr>
            <a:lvl7pPr lvl="6" algn="ctr" rtl="0">
              <a:spcBef>
                <a:spcPts val="1600"/>
              </a:spcBef>
              <a:spcAft>
                <a:spcPts val="0"/>
              </a:spcAft>
              <a:buNone/>
              <a:defRPr sz="1800" b="1">
                <a:latin typeface="Josefin Sans"/>
                <a:ea typeface="Josefin Sans"/>
                <a:cs typeface="Josefin Sans"/>
                <a:sym typeface="Josefin Sans"/>
              </a:defRPr>
            </a:lvl7pPr>
            <a:lvl8pPr lvl="7" algn="ctr" rtl="0">
              <a:spcBef>
                <a:spcPts val="1600"/>
              </a:spcBef>
              <a:spcAft>
                <a:spcPts val="0"/>
              </a:spcAft>
              <a:buNone/>
              <a:defRPr sz="1800" b="1">
                <a:latin typeface="Josefin Sans"/>
                <a:ea typeface="Josefin Sans"/>
                <a:cs typeface="Josefin Sans"/>
                <a:sym typeface="Josefin Sans"/>
              </a:defRPr>
            </a:lvl8pPr>
            <a:lvl9pPr lvl="8" algn="ctr" rtl="0">
              <a:spcBef>
                <a:spcPts val="1600"/>
              </a:spcBef>
              <a:spcAft>
                <a:spcPts val="1600"/>
              </a:spcAft>
              <a:buNone/>
              <a:defRPr sz="1800" b="1">
                <a:latin typeface="Josefin Sans"/>
                <a:ea typeface="Josefin Sans"/>
                <a:cs typeface="Josefin Sans"/>
                <a:sym typeface="Josefin Sans"/>
              </a:defRPr>
            </a:lvl9pPr>
          </a:lstStyle>
          <a:p>
            <a:endParaRPr/>
          </a:p>
        </p:txBody>
      </p:sp>
      <p:sp>
        <p:nvSpPr>
          <p:cNvPr id="24" name="Google Shape;24;p5"/>
          <p:cNvSpPr txBox="1">
            <a:spLocks noGrp="1"/>
          </p:cNvSpPr>
          <p:nvPr>
            <p:ph type="subTitle" idx="2"/>
          </p:nvPr>
        </p:nvSpPr>
        <p:spPr>
          <a:xfrm>
            <a:off x="4974113" y="2937175"/>
            <a:ext cx="3240000" cy="163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00"/>
            </a:lvl1pPr>
            <a:lvl2pPr lvl="1" algn="ctr" rtl="0">
              <a:spcBef>
                <a:spcPts val="1600"/>
              </a:spcBef>
              <a:spcAft>
                <a:spcPts val="0"/>
              </a:spcAft>
              <a:buNone/>
              <a:defRPr sz="1800"/>
            </a:lvl2pPr>
            <a:lvl3pPr lvl="2" algn="ctr" rtl="0">
              <a:spcBef>
                <a:spcPts val="1600"/>
              </a:spcBef>
              <a:spcAft>
                <a:spcPts val="0"/>
              </a:spcAft>
              <a:buNone/>
              <a:defRPr sz="1800"/>
            </a:lvl3pPr>
            <a:lvl4pPr lvl="3" algn="ctr" rtl="0">
              <a:spcBef>
                <a:spcPts val="1600"/>
              </a:spcBef>
              <a:spcAft>
                <a:spcPts val="0"/>
              </a:spcAft>
              <a:buNone/>
              <a:defRPr sz="1800"/>
            </a:lvl4pPr>
            <a:lvl5pPr lvl="4" algn="ctr" rtl="0">
              <a:spcBef>
                <a:spcPts val="1600"/>
              </a:spcBef>
              <a:spcAft>
                <a:spcPts val="0"/>
              </a:spcAft>
              <a:buNone/>
              <a:defRPr sz="1800"/>
            </a:lvl5pPr>
            <a:lvl6pPr lvl="5" algn="ctr" rtl="0">
              <a:spcBef>
                <a:spcPts val="1600"/>
              </a:spcBef>
              <a:spcAft>
                <a:spcPts val="0"/>
              </a:spcAft>
              <a:buNone/>
              <a:defRPr sz="1800"/>
            </a:lvl6pPr>
            <a:lvl7pPr lvl="6" algn="ctr" rtl="0">
              <a:spcBef>
                <a:spcPts val="1600"/>
              </a:spcBef>
              <a:spcAft>
                <a:spcPts val="0"/>
              </a:spcAft>
              <a:buNone/>
              <a:defRPr sz="1800"/>
            </a:lvl7pPr>
            <a:lvl8pPr lvl="7" algn="ctr" rtl="0">
              <a:spcBef>
                <a:spcPts val="1600"/>
              </a:spcBef>
              <a:spcAft>
                <a:spcPts val="0"/>
              </a:spcAft>
              <a:buNone/>
              <a:defRPr sz="1800"/>
            </a:lvl8pPr>
            <a:lvl9pPr lvl="8" algn="ctr" rtl="0">
              <a:spcBef>
                <a:spcPts val="1600"/>
              </a:spcBef>
              <a:spcAft>
                <a:spcPts val="1600"/>
              </a:spcAft>
              <a:buNone/>
              <a:defRPr sz="1800"/>
            </a:lvl9pPr>
          </a:lstStyle>
          <a:p>
            <a:endParaRPr/>
          </a:p>
        </p:txBody>
      </p:sp>
      <p:sp>
        <p:nvSpPr>
          <p:cNvPr id="25" name="Google Shape;25;p5"/>
          <p:cNvSpPr txBox="1">
            <a:spLocks noGrp="1"/>
          </p:cNvSpPr>
          <p:nvPr>
            <p:ph type="subTitle" idx="3"/>
          </p:nvPr>
        </p:nvSpPr>
        <p:spPr>
          <a:xfrm>
            <a:off x="929888" y="2616975"/>
            <a:ext cx="3240000" cy="399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latin typeface="Josefin Sans"/>
                <a:ea typeface="Josefin Sans"/>
                <a:cs typeface="Josefin Sans"/>
                <a:sym typeface="Josefin Sans"/>
              </a:defRPr>
            </a:lvl1pPr>
            <a:lvl2pPr lvl="1" algn="ctr" rtl="0">
              <a:spcBef>
                <a:spcPts val="1600"/>
              </a:spcBef>
              <a:spcAft>
                <a:spcPts val="0"/>
              </a:spcAft>
              <a:buNone/>
              <a:defRPr sz="1800" b="1">
                <a:latin typeface="Josefin Sans"/>
                <a:ea typeface="Josefin Sans"/>
                <a:cs typeface="Josefin Sans"/>
                <a:sym typeface="Josefin Sans"/>
              </a:defRPr>
            </a:lvl2pPr>
            <a:lvl3pPr lvl="2" algn="ctr" rtl="0">
              <a:spcBef>
                <a:spcPts val="1600"/>
              </a:spcBef>
              <a:spcAft>
                <a:spcPts val="0"/>
              </a:spcAft>
              <a:buNone/>
              <a:defRPr sz="1800" b="1">
                <a:latin typeface="Josefin Sans"/>
                <a:ea typeface="Josefin Sans"/>
                <a:cs typeface="Josefin Sans"/>
                <a:sym typeface="Josefin Sans"/>
              </a:defRPr>
            </a:lvl3pPr>
            <a:lvl4pPr lvl="3" algn="ctr" rtl="0">
              <a:spcBef>
                <a:spcPts val="1600"/>
              </a:spcBef>
              <a:spcAft>
                <a:spcPts val="0"/>
              </a:spcAft>
              <a:buNone/>
              <a:defRPr sz="1800" b="1">
                <a:latin typeface="Josefin Sans"/>
                <a:ea typeface="Josefin Sans"/>
                <a:cs typeface="Josefin Sans"/>
                <a:sym typeface="Josefin Sans"/>
              </a:defRPr>
            </a:lvl4pPr>
            <a:lvl5pPr lvl="4" algn="ctr" rtl="0">
              <a:spcBef>
                <a:spcPts val="1600"/>
              </a:spcBef>
              <a:spcAft>
                <a:spcPts val="0"/>
              </a:spcAft>
              <a:buNone/>
              <a:defRPr sz="1800" b="1">
                <a:latin typeface="Josefin Sans"/>
                <a:ea typeface="Josefin Sans"/>
                <a:cs typeface="Josefin Sans"/>
                <a:sym typeface="Josefin Sans"/>
              </a:defRPr>
            </a:lvl5pPr>
            <a:lvl6pPr lvl="5" algn="ctr" rtl="0">
              <a:spcBef>
                <a:spcPts val="1600"/>
              </a:spcBef>
              <a:spcAft>
                <a:spcPts val="0"/>
              </a:spcAft>
              <a:buNone/>
              <a:defRPr sz="1800" b="1">
                <a:latin typeface="Josefin Sans"/>
                <a:ea typeface="Josefin Sans"/>
                <a:cs typeface="Josefin Sans"/>
                <a:sym typeface="Josefin Sans"/>
              </a:defRPr>
            </a:lvl6pPr>
            <a:lvl7pPr lvl="6" algn="ctr" rtl="0">
              <a:spcBef>
                <a:spcPts val="1600"/>
              </a:spcBef>
              <a:spcAft>
                <a:spcPts val="0"/>
              </a:spcAft>
              <a:buNone/>
              <a:defRPr sz="1800" b="1">
                <a:latin typeface="Josefin Sans"/>
                <a:ea typeface="Josefin Sans"/>
                <a:cs typeface="Josefin Sans"/>
                <a:sym typeface="Josefin Sans"/>
              </a:defRPr>
            </a:lvl7pPr>
            <a:lvl8pPr lvl="7" algn="ctr" rtl="0">
              <a:spcBef>
                <a:spcPts val="1600"/>
              </a:spcBef>
              <a:spcAft>
                <a:spcPts val="0"/>
              </a:spcAft>
              <a:buNone/>
              <a:defRPr sz="1800" b="1">
                <a:latin typeface="Josefin Sans"/>
                <a:ea typeface="Josefin Sans"/>
                <a:cs typeface="Josefin Sans"/>
                <a:sym typeface="Josefin Sans"/>
              </a:defRPr>
            </a:lvl8pPr>
            <a:lvl9pPr lvl="8" algn="ctr" rtl="0">
              <a:spcBef>
                <a:spcPts val="1600"/>
              </a:spcBef>
              <a:spcAft>
                <a:spcPts val="1600"/>
              </a:spcAft>
              <a:buNone/>
              <a:defRPr sz="1800" b="1">
                <a:latin typeface="Josefin Sans"/>
                <a:ea typeface="Josefin Sans"/>
                <a:cs typeface="Josefin Sans"/>
                <a:sym typeface="Josefin Sans"/>
              </a:defRPr>
            </a:lvl9pPr>
          </a:lstStyle>
          <a:p>
            <a:endParaRPr/>
          </a:p>
        </p:txBody>
      </p:sp>
      <p:sp>
        <p:nvSpPr>
          <p:cNvPr id="26" name="Google Shape;26;p5"/>
          <p:cNvSpPr txBox="1">
            <a:spLocks noGrp="1"/>
          </p:cNvSpPr>
          <p:nvPr>
            <p:ph type="subTitle" idx="4"/>
          </p:nvPr>
        </p:nvSpPr>
        <p:spPr>
          <a:xfrm>
            <a:off x="929888" y="2937175"/>
            <a:ext cx="3240000" cy="163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00"/>
            </a:lvl1pPr>
            <a:lvl2pPr lvl="1" algn="ctr" rtl="0">
              <a:spcBef>
                <a:spcPts val="1600"/>
              </a:spcBef>
              <a:spcAft>
                <a:spcPts val="0"/>
              </a:spcAft>
              <a:buNone/>
              <a:defRPr sz="1800"/>
            </a:lvl2pPr>
            <a:lvl3pPr lvl="2" algn="ctr" rtl="0">
              <a:spcBef>
                <a:spcPts val="1600"/>
              </a:spcBef>
              <a:spcAft>
                <a:spcPts val="0"/>
              </a:spcAft>
              <a:buNone/>
              <a:defRPr sz="1800"/>
            </a:lvl3pPr>
            <a:lvl4pPr lvl="3" algn="ctr" rtl="0">
              <a:spcBef>
                <a:spcPts val="1600"/>
              </a:spcBef>
              <a:spcAft>
                <a:spcPts val="0"/>
              </a:spcAft>
              <a:buNone/>
              <a:defRPr sz="1800"/>
            </a:lvl4pPr>
            <a:lvl5pPr lvl="4" algn="ctr" rtl="0">
              <a:spcBef>
                <a:spcPts val="1600"/>
              </a:spcBef>
              <a:spcAft>
                <a:spcPts val="0"/>
              </a:spcAft>
              <a:buNone/>
              <a:defRPr sz="1800"/>
            </a:lvl5pPr>
            <a:lvl6pPr lvl="5" algn="ctr" rtl="0">
              <a:spcBef>
                <a:spcPts val="1600"/>
              </a:spcBef>
              <a:spcAft>
                <a:spcPts val="0"/>
              </a:spcAft>
              <a:buNone/>
              <a:defRPr sz="1800"/>
            </a:lvl6pPr>
            <a:lvl7pPr lvl="6" algn="ctr" rtl="0">
              <a:spcBef>
                <a:spcPts val="1600"/>
              </a:spcBef>
              <a:spcAft>
                <a:spcPts val="0"/>
              </a:spcAft>
              <a:buNone/>
              <a:defRPr sz="1800"/>
            </a:lvl7pPr>
            <a:lvl8pPr lvl="7" algn="ctr" rtl="0">
              <a:spcBef>
                <a:spcPts val="1600"/>
              </a:spcBef>
              <a:spcAft>
                <a:spcPts val="0"/>
              </a:spcAft>
              <a:buNone/>
              <a:defRPr sz="1800"/>
            </a:lvl8pPr>
            <a:lvl9pPr lvl="8" algn="ctr" rtl="0">
              <a:spcBef>
                <a:spcPts val="1600"/>
              </a:spcBef>
              <a:spcAft>
                <a:spcPts val="1600"/>
              </a:spcAft>
              <a:buNone/>
              <a:defRPr sz="1800"/>
            </a:lvl9pPr>
          </a:lstStyle>
          <a:p>
            <a:endParaRPr/>
          </a:p>
        </p:txBody>
      </p:sp>
      <p:sp>
        <p:nvSpPr>
          <p:cNvPr id="27" name="Google Shape;27;p5"/>
          <p:cNvSpPr/>
          <p:nvPr/>
        </p:nvSpPr>
        <p:spPr>
          <a:xfrm rot="-3886768">
            <a:off x="7861587" y="4309496"/>
            <a:ext cx="2465456" cy="2060592"/>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rgbClr val="C9F1D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8;p5"/>
          <p:cNvSpPr/>
          <p:nvPr/>
        </p:nvSpPr>
        <p:spPr>
          <a:xfrm rot="2700004" flipH="1">
            <a:off x="-1741434" y="4626085"/>
            <a:ext cx="4307636" cy="3600246"/>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rgbClr val="C9F1D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9;p5"/>
          <p:cNvSpPr/>
          <p:nvPr/>
        </p:nvSpPr>
        <p:spPr>
          <a:xfrm rot="1800010">
            <a:off x="7266845" y="-1456575"/>
            <a:ext cx="2729150" cy="2280987"/>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rgbClr val="C9F1D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9040445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2" name="Google Shape;32;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33" name="Google Shape;33;p6"/>
          <p:cNvSpPr/>
          <p:nvPr/>
        </p:nvSpPr>
        <p:spPr>
          <a:xfrm rot="10016237">
            <a:off x="-10147329" y="-8568899"/>
            <a:ext cx="14774580" cy="9716920"/>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4;p6"/>
          <p:cNvSpPr/>
          <p:nvPr/>
        </p:nvSpPr>
        <p:spPr>
          <a:xfrm rot="-7199968">
            <a:off x="7796452" y="4233155"/>
            <a:ext cx="3955240" cy="3124141"/>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1140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5"/>
        <p:cNvGrpSpPr/>
        <p:nvPr/>
      </p:nvGrpSpPr>
      <p:grpSpPr>
        <a:xfrm>
          <a:off x="0" y="0"/>
          <a:ext cx="0" cy="0"/>
          <a:chOff x="0" y="0"/>
          <a:chExt cx="0" cy="0"/>
        </a:xfrm>
      </p:grpSpPr>
      <p:sp>
        <p:nvSpPr>
          <p:cNvPr id="36" name="Google Shape;36;p7"/>
          <p:cNvSpPr txBox="1">
            <a:spLocks noGrp="1"/>
          </p:cNvSpPr>
          <p:nvPr>
            <p:ph type="title"/>
          </p:nvPr>
        </p:nvSpPr>
        <p:spPr>
          <a:xfrm>
            <a:off x="720000" y="540000"/>
            <a:ext cx="2658900" cy="1842600"/>
          </a:xfrm>
          <a:prstGeom prst="rect">
            <a:avLst/>
          </a:prstGeom>
        </p:spPr>
        <p:txBody>
          <a:bodyPr spcFirstLastPara="1" wrap="square" lIns="91425" tIns="91425" rIns="91425" bIns="91425" anchor="t" anchorCtr="0">
            <a:noAutofit/>
          </a:bodyPr>
          <a:lstStyle>
            <a:lvl1pPr lvl="0">
              <a:spcBef>
                <a:spcPts val="0"/>
              </a:spcBef>
              <a:spcAft>
                <a:spcPts val="0"/>
              </a:spcAft>
              <a:buSzPts val="4800"/>
              <a:buNone/>
              <a:defRPr sz="48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7" name="Google Shape;37;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38" name="Google Shape;38;p7"/>
          <p:cNvSpPr txBox="1">
            <a:spLocks noGrp="1"/>
          </p:cNvSpPr>
          <p:nvPr>
            <p:ph type="subTitle" idx="1"/>
          </p:nvPr>
        </p:nvSpPr>
        <p:spPr>
          <a:xfrm>
            <a:off x="720000" y="2382600"/>
            <a:ext cx="2658900" cy="218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00"/>
            </a:lvl1pPr>
            <a:lvl2pPr lvl="1" algn="ctr" rtl="0">
              <a:spcBef>
                <a:spcPts val="0"/>
              </a:spcBef>
              <a:spcAft>
                <a:spcPts val="0"/>
              </a:spcAft>
              <a:buNone/>
              <a:defRPr sz="1800"/>
            </a:lvl2pPr>
            <a:lvl3pPr lvl="2" algn="ctr" rtl="0">
              <a:spcBef>
                <a:spcPts val="0"/>
              </a:spcBef>
              <a:spcAft>
                <a:spcPts val="0"/>
              </a:spcAft>
              <a:buNone/>
              <a:defRPr sz="1800"/>
            </a:lvl3pPr>
            <a:lvl4pPr lvl="3" algn="ctr" rtl="0">
              <a:spcBef>
                <a:spcPts val="0"/>
              </a:spcBef>
              <a:spcAft>
                <a:spcPts val="0"/>
              </a:spcAft>
              <a:buNone/>
              <a:defRPr sz="1800"/>
            </a:lvl4pPr>
            <a:lvl5pPr lvl="4" algn="ctr" rtl="0">
              <a:spcBef>
                <a:spcPts val="0"/>
              </a:spcBef>
              <a:spcAft>
                <a:spcPts val="0"/>
              </a:spcAft>
              <a:buNone/>
              <a:defRPr sz="1800"/>
            </a:lvl5pPr>
            <a:lvl6pPr lvl="5" algn="ctr" rtl="0">
              <a:spcBef>
                <a:spcPts val="0"/>
              </a:spcBef>
              <a:spcAft>
                <a:spcPts val="0"/>
              </a:spcAft>
              <a:buNone/>
              <a:defRPr sz="1800"/>
            </a:lvl6pPr>
            <a:lvl7pPr lvl="6" algn="ctr" rtl="0">
              <a:spcBef>
                <a:spcPts val="0"/>
              </a:spcBef>
              <a:spcAft>
                <a:spcPts val="0"/>
              </a:spcAft>
              <a:buNone/>
              <a:defRPr sz="1800"/>
            </a:lvl7pPr>
            <a:lvl8pPr lvl="7" algn="ctr" rtl="0">
              <a:spcBef>
                <a:spcPts val="0"/>
              </a:spcBef>
              <a:spcAft>
                <a:spcPts val="0"/>
              </a:spcAft>
              <a:buNone/>
              <a:defRPr sz="1800"/>
            </a:lvl8pPr>
            <a:lvl9pPr lvl="8" algn="ctr" rtl="0">
              <a:spcBef>
                <a:spcPts val="0"/>
              </a:spcBef>
              <a:spcAft>
                <a:spcPts val="0"/>
              </a:spcAft>
              <a:buNone/>
              <a:defRPr sz="1800"/>
            </a:lvl9pPr>
          </a:lstStyle>
          <a:p>
            <a:endParaRPr/>
          </a:p>
        </p:txBody>
      </p:sp>
      <p:sp>
        <p:nvSpPr>
          <p:cNvPr id="39" name="Google Shape;39;p7"/>
          <p:cNvSpPr/>
          <p:nvPr/>
        </p:nvSpPr>
        <p:spPr>
          <a:xfrm rot="-3886765">
            <a:off x="7831543" y="3001223"/>
            <a:ext cx="3508279" cy="870089"/>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rgbClr val="C9F1D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40;p7"/>
          <p:cNvSpPr/>
          <p:nvPr/>
        </p:nvSpPr>
        <p:spPr>
          <a:xfrm rot="1800017">
            <a:off x="-2018699" y="4089799"/>
            <a:ext cx="3008727" cy="2578413"/>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rgbClr val="C9F1D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41;p7"/>
          <p:cNvSpPr/>
          <p:nvPr/>
        </p:nvSpPr>
        <p:spPr>
          <a:xfrm rot="10021180">
            <a:off x="-2594126" y="-1068260"/>
            <a:ext cx="3326472" cy="2780202"/>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rgbClr val="C9F1D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42;p7"/>
          <p:cNvSpPr/>
          <p:nvPr/>
        </p:nvSpPr>
        <p:spPr>
          <a:xfrm rot="-5399898">
            <a:off x="4822492" y="-657239"/>
            <a:ext cx="6732372" cy="5927253"/>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rgbClr val="C9F1D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044927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21"/>
        <p:cNvGrpSpPr/>
        <p:nvPr/>
      </p:nvGrpSpPr>
      <p:grpSpPr>
        <a:xfrm>
          <a:off x="0" y="0"/>
          <a:ext cx="0" cy="0"/>
          <a:chOff x="0" y="0"/>
          <a:chExt cx="0" cy="0"/>
        </a:xfrm>
      </p:grpSpPr>
      <p:sp>
        <p:nvSpPr>
          <p:cNvPr id="922" name="Google Shape;922;p9"/>
          <p:cNvSpPr txBox="1">
            <a:spLocks noGrp="1"/>
          </p:cNvSpPr>
          <p:nvPr>
            <p:ph type="title"/>
          </p:nvPr>
        </p:nvSpPr>
        <p:spPr>
          <a:xfrm>
            <a:off x="3319350" y="1911875"/>
            <a:ext cx="4073400" cy="673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23" name="Google Shape;923;p9"/>
          <p:cNvSpPr txBox="1">
            <a:spLocks noGrp="1"/>
          </p:cNvSpPr>
          <p:nvPr>
            <p:ph type="subTitle" idx="1"/>
          </p:nvPr>
        </p:nvSpPr>
        <p:spPr>
          <a:xfrm>
            <a:off x="3319350" y="2543175"/>
            <a:ext cx="4073400" cy="13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924" name="Google Shape;924;p9"/>
          <p:cNvGrpSpPr/>
          <p:nvPr/>
        </p:nvGrpSpPr>
        <p:grpSpPr>
          <a:xfrm rot="-8878526">
            <a:off x="8060688" y="-50514"/>
            <a:ext cx="1690909" cy="1828347"/>
            <a:chOff x="1415350" y="3883125"/>
            <a:chExt cx="464350" cy="502100"/>
          </a:xfrm>
        </p:grpSpPr>
        <p:sp>
          <p:nvSpPr>
            <p:cNvPr id="925" name="Google Shape;925;p9"/>
            <p:cNvSpPr/>
            <p:nvPr/>
          </p:nvSpPr>
          <p:spPr>
            <a:xfrm>
              <a:off x="1561800" y="3883125"/>
              <a:ext cx="75925" cy="145800"/>
            </a:xfrm>
            <a:custGeom>
              <a:avLst/>
              <a:gdLst/>
              <a:ahLst/>
              <a:cxnLst/>
              <a:rect l="l" t="t" r="r" b="b"/>
              <a:pathLst>
                <a:path w="3037" h="5832" extrusionOk="0">
                  <a:moveTo>
                    <a:pt x="1744" y="1"/>
                  </a:moveTo>
                  <a:cubicBezTo>
                    <a:pt x="1466" y="1"/>
                    <a:pt x="1160" y="203"/>
                    <a:pt x="857" y="688"/>
                  </a:cubicBezTo>
                  <a:cubicBezTo>
                    <a:pt x="0" y="2069"/>
                    <a:pt x="2310" y="5831"/>
                    <a:pt x="2310" y="5831"/>
                  </a:cubicBezTo>
                  <a:cubicBezTo>
                    <a:pt x="2310" y="5831"/>
                    <a:pt x="3036" y="2962"/>
                    <a:pt x="2834" y="1593"/>
                  </a:cubicBezTo>
                  <a:cubicBezTo>
                    <a:pt x="2694" y="708"/>
                    <a:pt x="2266"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9"/>
            <p:cNvSpPr/>
            <p:nvPr/>
          </p:nvSpPr>
          <p:spPr>
            <a:xfrm>
              <a:off x="1634125" y="3914000"/>
              <a:ext cx="82800" cy="131600"/>
            </a:xfrm>
            <a:custGeom>
              <a:avLst/>
              <a:gdLst/>
              <a:ahLst/>
              <a:cxnLst/>
              <a:rect l="l" t="t" r="r" b="b"/>
              <a:pathLst>
                <a:path w="3312" h="5264" extrusionOk="0">
                  <a:moveTo>
                    <a:pt x="2378" y="1"/>
                  </a:moveTo>
                  <a:cubicBezTo>
                    <a:pt x="2195" y="1"/>
                    <a:pt x="1978" y="63"/>
                    <a:pt x="1727" y="203"/>
                  </a:cubicBezTo>
                  <a:cubicBezTo>
                    <a:pt x="298" y="1001"/>
                    <a:pt x="0" y="5263"/>
                    <a:pt x="0" y="5263"/>
                  </a:cubicBezTo>
                  <a:cubicBezTo>
                    <a:pt x="0" y="5263"/>
                    <a:pt x="2227" y="3311"/>
                    <a:pt x="2822" y="2072"/>
                  </a:cubicBezTo>
                  <a:cubicBezTo>
                    <a:pt x="3312" y="1083"/>
                    <a:pt x="3143" y="1"/>
                    <a:pt x="2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9"/>
            <p:cNvSpPr/>
            <p:nvPr/>
          </p:nvSpPr>
          <p:spPr>
            <a:xfrm>
              <a:off x="1647225" y="3975475"/>
              <a:ext cx="132175" cy="126975"/>
            </a:xfrm>
            <a:custGeom>
              <a:avLst/>
              <a:gdLst/>
              <a:ahLst/>
              <a:cxnLst/>
              <a:rect l="l" t="t" r="r" b="b"/>
              <a:pathLst>
                <a:path w="5287" h="5079" extrusionOk="0">
                  <a:moveTo>
                    <a:pt x="4064" y="1"/>
                  </a:moveTo>
                  <a:cubicBezTo>
                    <a:pt x="3931" y="1"/>
                    <a:pt x="3784" y="18"/>
                    <a:pt x="3620" y="54"/>
                  </a:cubicBezTo>
                  <a:cubicBezTo>
                    <a:pt x="1762" y="459"/>
                    <a:pt x="0" y="5078"/>
                    <a:pt x="0" y="5078"/>
                  </a:cubicBezTo>
                  <a:cubicBezTo>
                    <a:pt x="0" y="5078"/>
                    <a:pt x="3132" y="3661"/>
                    <a:pt x="4215" y="2495"/>
                  </a:cubicBezTo>
                  <a:cubicBezTo>
                    <a:pt x="5182" y="1442"/>
                    <a:pt x="5286" y="1"/>
                    <a:pt x="40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9"/>
            <p:cNvSpPr/>
            <p:nvPr/>
          </p:nvSpPr>
          <p:spPr>
            <a:xfrm>
              <a:off x="1660600" y="4038775"/>
              <a:ext cx="201550" cy="108025"/>
            </a:xfrm>
            <a:custGeom>
              <a:avLst/>
              <a:gdLst/>
              <a:ahLst/>
              <a:cxnLst/>
              <a:rect l="l" t="t" r="r" b="b"/>
              <a:pathLst>
                <a:path w="8062" h="4321" extrusionOk="0">
                  <a:moveTo>
                    <a:pt x="5830" y="0"/>
                  </a:moveTo>
                  <a:cubicBezTo>
                    <a:pt x="3565" y="0"/>
                    <a:pt x="1" y="4320"/>
                    <a:pt x="1" y="4320"/>
                  </a:cubicBezTo>
                  <a:cubicBezTo>
                    <a:pt x="1" y="4320"/>
                    <a:pt x="4073" y="3916"/>
                    <a:pt x="5752" y="3011"/>
                  </a:cubicBezTo>
                  <a:cubicBezTo>
                    <a:pt x="7419" y="2094"/>
                    <a:pt x="8062" y="248"/>
                    <a:pt x="6014" y="10"/>
                  </a:cubicBezTo>
                  <a:cubicBezTo>
                    <a:pt x="5954" y="4"/>
                    <a:pt x="5892" y="0"/>
                    <a:pt x="5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9"/>
            <p:cNvSpPr/>
            <p:nvPr/>
          </p:nvSpPr>
          <p:spPr>
            <a:xfrm>
              <a:off x="1676675" y="4148775"/>
              <a:ext cx="203025" cy="65600"/>
            </a:xfrm>
            <a:custGeom>
              <a:avLst/>
              <a:gdLst/>
              <a:ahLst/>
              <a:cxnLst/>
              <a:rect l="l" t="t" r="r" b="b"/>
              <a:pathLst>
                <a:path w="8121" h="2624" extrusionOk="0">
                  <a:moveTo>
                    <a:pt x="5102" y="1"/>
                  </a:moveTo>
                  <a:cubicBezTo>
                    <a:pt x="2992" y="1"/>
                    <a:pt x="1" y="1242"/>
                    <a:pt x="1" y="1242"/>
                  </a:cubicBezTo>
                  <a:cubicBezTo>
                    <a:pt x="1" y="1242"/>
                    <a:pt x="3377" y="2623"/>
                    <a:pt x="5099" y="2623"/>
                  </a:cubicBezTo>
                  <a:cubicBezTo>
                    <a:pt x="5106" y="2623"/>
                    <a:pt x="5113" y="2623"/>
                    <a:pt x="5121" y="2623"/>
                  </a:cubicBezTo>
                  <a:cubicBezTo>
                    <a:pt x="6823" y="2599"/>
                    <a:pt x="8121" y="1397"/>
                    <a:pt x="6585" y="349"/>
                  </a:cubicBezTo>
                  <a:cubicBezTo>
                    <a:pt x="6217" y="98"/>
                    <a:pt x="5694" y="1"/>
                    <a:pt x="51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9"/>
            <p:cNvSpPr/>
            <p:nvPr/>
          </p:nvSpPr>
          <p:spPr>
            <a:xfrm>
              <a:off x="1683525" y="4228025"/>
              <a:ext cx="130550" cy="74725"/>
            </a:xfrm>
            <a:custGeom>
              <a:avLst/>
              <a:gdLst/>
              <a:ahLst/>
              <a:cxnLst/>
              <a:rect l="l" t="t" r="r" b="b"/>
              <a:pathLst>
                <a:path w="5222" h="2989" extrusionOk="0">
                  <a:moveTo>
                    <a:pt x="1" y="1"/>
                  </a:moveTo>
                  <a:lnTo>
                    <a:pt x="1" y="1"/>
                  </a:lnTo>
                  <a:cubicBezTo>
                    <a:pt x="1" y="1"/>
                    <a:pt x="1811" y="2132"/>
                    <a:pt x="2977" y="2715"/>
                  </a:cubicBezTo>
                  <a:cubicBezTo>
                    <a:pt x="3339" y="2898"/>
                    <a:pt x="3715" y="2989"/>
                    <a:pt x="4040" y="2989"/>
                  </a:cubicBezTo>
                  <a:cubicBezTo>
                    <a:pt x="4752" y="2989"/>
                    <a:pt x="5221" y="2554"/>
                    <a:pt x="4763" y="1703"/>
                  </a:cubicBezTo>
                  <a:cubicBezTo>
                    <a:pt x="4037" y="334"/>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9"/>
            <p:cNvSpPr/>
            <p:nvPr/>
          </p:nvSpPr>
          <p:spPr>
            <a:xfrm>
              <a:off x="1482000" y="3956225"/>
              <a:ext cx="131900" cy="94125"/>
            </a:xfrm>
            <a:custGeom>
              <a:avLst/>
              <a:gdLst/>
              <a:ahLst/>
              <a:cxnLst/>
              <a:rect l="l" t="t" r="r" b="b"/>
              <a:pathLst>
                <a:path w="5276" h="3765" extrusionOk="0">
                  <a:moveTo>
                    <a:pt x="1387" y="0"/>
                  </a:moveTo>
                  <a:cubicBezTo>
                    <a:pt x="0" y="0"/>
                    <a:pt x="262" y="1353"/>
                    <a:pt x="1323" y="2169"/>
                  </a:cubicBezTo>
                  <a:cubicBezTo>
                    <a:pt x="2418" y="3003"/>
                    <a:pt x="5276" y="3765"/>
                    <a:pt x="5276" y="3765"/>
                  </a:cubicBezTo>
                  <a:cubicBezTo>
                    <a:pt x="5276" y="3765"/>
                    <a:pt x="3109" y="74"/>
                    <a:pt x="1478" y="2"/>
                  </a:cubicBezTo>
                  <a:cubicBezTo>
                    <a:pt x="1447" y="1"/>
                    <a:pt x="1416" y="0"/>
                    <a:pt x="1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9"/>
            <p:cNvSpPr/>
            <p:nvPr/>
          </p:nvSpPr>
          <p:spPr>
            <a:xfrm>
              <a:off x="1448075" y="4030475"/>
              <a:ext cx="178325" cy="73500"/>
            </a:xfrm>
            <a:custGeom>
              <a:avLst/>
              <a:gdLst/>
              <a:ahLst/>
              <a:cxnLst/>
              <a:rect l="l" t="t" r="r" b="b"/>
              <a:pathLst>
                <a:path w="7133" h="2940" extrusionOk="0">
                  <a:moveTo>
                    <a:pt x="2046" y="0"/>
                  </a:moveTo>
                  <a:cubicBezTo>
                    <a:pt x="1913" y="0"/>
                    <a:pt x="1787" y="14"/>
                    <a:pt x="1668" y="45"/>
                  </a:cubicBezTo>
                  <a:cubicBezTo>
                    <a:pt x="1" y="473"/>
                    <a:pt x="739" y="1938"/>
                    <a:pt x="2227" y="2497"/>
                  </a:cubicBezTo>
                  <a:cubicBezTo>
                    <a:pt x="3241" y="2878"/>
                    <a:pt x="5150" y="2939"/>
                    <a:pt x="6264" y="2939"/>
                  </a:cubicBezTo>
                  <a:cubicBezTo>
                    <a:pt x="6785" y="2939"/>
                    <a:pt x="7133" y="2926"/>
                    <a:pt x="7133" y="2926"/>
                  </a:cubicBezTo>
                  <a:cubicBezTo>
                    <a:pt x="7133" y="2926"/>
                    <a:pt x="3957" y="0"/>
                    <a:pt x="20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9"/>
            <p:cNvSpPr/>
            <p:nvPr/>
          </p:nvSpPr>
          <p:spPr>
            <a:xfrm>
              <a:off x="1415350" y="4113200"/>
              <a:ext cx="225950" cy="72950"/>
            </a:xfrm>
            <a:custGeom>
              <a:avLst/>
              <a:gdLst/>
              <a:ahLst/>
              <a:cxnLst/>
              <a:rect l="l" t="t" r="r" b="b"/>
              <a:pathLst>
                <a:path w="9038" h="2918" extrusionOk="0">
                  <a:moveTo>
                    <a:pt x="3260" y="1"/>
                  </a:moveTo>
                  <a:cubicBezTo>
                    <a:pt x="2653" y="1"/>
                    <a:pt x="2117" y="102"/>
                    <a:pt x="1727" y="355"/>
                  </a:cubicBezTo>
                  <a:cubicBezTo>
                    <a:pt x="0" y="1474"/>
                    <a:pt x="1405" y="2844"/>
                    <a:pt x="3298" y="2915"/>
                  </a:cubicBezTo>
                  <a:cubicBezTo>
                    <a:pt x="3344" y="2917"/>
                    <a:pt x="3390" y="2917"/>
                    <a:pt x="3438" y="2917"/>
                  </a:cubicBezTo>
                  <a:cubicBezTo>
                    <a:pt x="5384" y="2917"/>
                    <a:pt x="9037" y="1522"/>
                    <a:pt x="9037" y="1522"/>
                  </a:cubicBezTo>
                  <a:cubicBezTo>
                    <a:pt x="9037" y="1522"/>
                    <a:pt x="5618" y="1"/>
                    <a:pt x="3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9"/>
            <p:cNvSpPr/>
            <p:nvPr/>
          </p:nvSpPr>
          <p:spPr>
            <a:xfrm>
              <a:off x="1469175" y="4181900"/>
              <a:ext cx="173000" cy="96650"/>
            </a:xfrm>
            <a:custGeom>
              <a:avLst/>
              <a:gdLst/>
              <a:ahLst/>
              <a:cxnLst/>
              <a:rect l="l" t="t" r="r" b="b"/>
              <a:pathLst>
                <a:path w="6920" h="3866" extrusionOk="0">
                  <a:moveTo>
                    <a:pt x="6920" y="0"/>
                  </a:moveTo>
                  <a:cubicBezTo>
                    <a:pt x="6920" y="0"/>
                    <a:pt x="1610" y="369"/>
                    <a:pt x="621" y="2155"/>
                  </a:cubicBezTo>
                  <a:cubicBezTo>
                    <a:pt x="1" y="3281"/>
                    <a:pt x="628" y="3866"/>
                    <a:pt x="1585" y="3866"/>
                  </a:cubicBezTo>
                  <a:cubicBezTo>
                    <a:pt x="2004" y="3866"/>
                    <a:pt x="2487" y="3753"/>
                    <a:pt x="2955" y="3524"/>
                  </a:cubicBezTo>
                  <a:cubicBezTo>
                    <a:pt x="4491" y="2774"/>
                    <a:pt x="6920" y="0"/>
                    <a:pt x="69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9"/>
            <p:cNvSpPr/>
            <p:nvPr/>
          </p:nvSpPr>
          <p:spPr>
            <a:xfrm>
              <a:off x="1573700" y="4225650"/>
              <a:ext cx="88125" cy="115500"/>
            </a:xfrm>
            <a:custGeom>
              <a:avLst/>
              <a:gdLst/>
              <a:ahLst/>
              <a:cxnLst/>
              <a:rect l="l" t="t" r="r" b="b"/>
              <a:pathLst>
                <a:path w="3525" h="4620" extrusionOk="0">
                  <a:moveTo>
                    <a:pt x="3525" y="0"/>
                  </a:moveTo>
                  <a:cubicBezTo>
                    <a:pt x="3524" y="1"/>
                    <a:pt x="72" y="2096"/>
                    <a:pt x="24" y="3644"/>
                  </a:cubicBezTo>
                  <a:cubicBezTo>
                    <a:pt x="1" y="4327"/>
                    <a:pt x="302" y="4619"/>
                    <a:pt x="708" y="4619"/>
                  </a:cubicBezTo>
                  <a:cubicBezTo>
                    <a:pt x="1136" y="4619"/>
                    <a:pt x="1681" y="4295"/>
                    <a:pt x="2084" y="3763"/>
                  </a:cubicBezTo>
                  <a:cubicBezTo>
                    <a:pt x="2858" y="2715"/>
                    <a:pt x="3525" y="1"/>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9"/>
            <p:cNvSpPr/>
            <p:nvPr/>
          </p:nvSpPr>
          <p:spPr>
            <a:xfrm>
              <a:off x="1484100" y="3937375"/>
              <a:ext cx="322100" cy="447850"/>
            </a:xfrm>
            <a:custGeom>
              <a:avLst/>
              <a:gdLst/>
              <a:ahLst/>
              <a:cxnLst/>
              <a:rect l="l" t="t" r="r" b="b"/>
              <a:pathLst>
                <a:path w="12884" h="17914" extrusionOk="0">
                  <a:moveTo>
                    <a:pt x="4823" y="0"/>
                  </a:moveTo>
                  <a:cubicBezTo>
                    <a:pt x="4817" y="0"/>
                    <a:pt x="4811" y="6"/>
                    <a:pt x="4811" y="18"/>
                  </a:cubicBezTo>
                  <a:cubicBezTo>
                    <a:pt x="5049" y="1244"/>
                    <a:pt x="5073" y="2495"/>
                    <a:pt x="5323" y="3721"/>
                  </a:cubicBezTo>
                  <a:cubicBezTo>
                    <a:pt x="5394" y="4114"/>
                    <a:pt x="5466" y="4519"/>
                    <a:pt x="5549" y="4912"/>
                  </a:cubicBezTo>
                  <a:cubicBezTo>
                    <a:pt x="5120" y="4435"/>
                    <a:pt x="4704" y="3971"/>
                    <a:pt x="4144" y="3638"/>
                  </a:cubicBezTo>
                  <a:cubicBezTo>
                    <a:pt x="3382" y="3209"/>
                    <a:pt x="2656" y="2733"/>
                    <a:pt x="1917" y="2257"/>
                  </a:cubicBezTo>
                  <a:cubicBezTo>
                    <a:pt x="1914" y="2253"/>
                    <a:pt x="1910" y="2252"/>
                    <a:pt x="1908" y="2252"/>
                  </a:cubicBezTo>
                  <a:cubicBezTo>
                    <a:pt x="1901" y="2252"/>
                    <a:pt x="1897" y="2260"/>
                    <a:pt x="1906" y="2268"/>
                  </a:cubicBezTo>
                  <a:cubicBezTo>
                    <a:pt x="2584" y="2745"/>
                    <a:pt x="3275" y="3209"/>
                    <a:pt x="3989" y="3650"/>
                  </a:cubicBezTo>
                  <a:cubicBezTo>
                    <a:pt x="4632" y="4042"/>
                    <a:pt x="5096" y="4602"/>
                    <a:pt x="5585" y="5174"/>
                  </a:cubicBezTo>
                  <a:cubicBezTo>
                    <a:pt x="5692" y="5662"/>
                    <a:pt x="5811" y="6150"/>
                    <a:pt x="5930" y="6638"/>
                  </a:cubicBezTo>
                  <a:cubicBezTo>
                    <a:pt x="5739" y="6543"/>
                    <a:pt x="5549" y="6459"/>
                    <a:pt x="5346" y="6388"/>
                  </a:cubicBezTo>
                  <a:cubicBezTo>
                    <a:pt x="4846" y="6209"/>
                    <a:pt x="4334" y="6055"/>
                    <a:pt x="3822" y="5888"/>
                  </a:cubicBezTo>
                  <a:cubicBezTo>
                    <a:pt x="2870" y="5590"/>
                    <a:pt x="1870" y="5352"/>
                    <a:pt x="989" y="4876"/>
                  </a:cubicBezTo>
                  <a:cubicBezTo>
                    <a:pt x="977" y="4876"/>
                    <a:pt x="965" y="4888"/>
                    <a:pt x="977" y="4888"/>
                  </a:cubicBezTo>
                  <a:cubicBezTo>
                    <a:pt x="1703" y="5352"/>
                    <a:pt x="2560" y="5566"/>
                    <a:pt x="3358" y="5852"/>
                  </a:cubicBezTo>
                  <a:cubicBezTo>
                    <a:pt x="3822" y="6019"/>
                    <a:pt x="4275" y="6186"/>
                    <a:pt x="4715" y="6352"/>
                  </a:cubicBezTo>
                  <a:cubicBezTo>
                    <a:pt x="5132" y="6495"/>
                    <a:pt x="5644" y="6638"/>
                    <a:pt x="6001" y="6912"/>
                  </a:cubicBezTo>
                  <a:cubicBezTo>
                    <a:pt x="6144" y="7483"/>
                    <a:pt x="6299" y="8043"/>
                    <a:pt x="6442" y="8603"/>
                  </a:cubicBezTo>
                  <a:cubicBezTo>
                    <a:pt x="5950" y="8412"/>
                    <a:pt x="5412" y="8363"/>
                    <a:pt x="4868" y="8363"/>
                  </a:cubicBezTo>
                  <a:cubicBezTo>
                    <a:pt x="4424" y="8363"/>
                    <a:pt x="3977" y="8396"/>
                    <a:pt x="3549" y="8412"/>
                  </a:cubicBezTo>
                  <a:cubicBezTo>
                    <a:pt x="2808" y="8442"/>
                    <a:pt x="2063" y="8506"/>
                    <a:pt x="1319" y="8506"/>
                  </a:cubicBezTo>
                  <a:cubicBezTo>
                    <a:pt x="891" y="8506"/>
                    <a:pt x="463" y="8485"/>
                    <a:pt x="36" y="8424"/>
                  </a:cubicBezTo>
                  <a:cubicBezTo>
                    <a:pt x="12" y="8424"/>
                    <a:pt x="1" y="8472"/>
                    <a:pt x="36" y="8472"/>
                  </a:cubicBezTo>
                  <a:cubicBezTo>
                    <a:pt x="503" y="8554"/>
                    <a:pt x="967" y="8579"/>
                    <a:pt x="1430" y="8579"/>
                  </a:cubicBezTo>
                  <a:cubicBezTo>
                    <a:pt x="2032" y="8579"/>
                    <a:pt x="2634" y="8538"/>
                    <a:pt x="3239" y="8531"/>
                  </a:cubicBezTo>
                  <a:cubicBezTo>
                    <a:pt x="3751" y="8531"/>
                    <a:pt x="4263" y="8543"/>
                    <a:pt x="4775" y="8567"/>
                  </a:cubicBezTo>
                  <a:cubicBezTo>
                    <a:pt x="5394" y="8591"/>
                    <a:pt x="5954" y="8614"/>
                    <a:pt x="6513" y="8888"/>
                  </a:cubicBezTo>
                  <a:lnTo>
                    <a:pt x="6525" y="8888"/>
                  </a:lnTo>
                  <a:cubicBezTo>
                    <a:pt x="6597" y="9126"/>
                    <a:pt x="6668" y="9376"/>
                    <a:pt x="6740" y="9626"/>
                  </a:cubicBezTo>
                  <a:cubicBezTo>
                    <a:pt x="6658" y="9607"/>
                    <a:pt x="6575" y="9598"/>
                    <a:pt x="6492" y="9598"/>
                  </a:cubicBezTo>
                  <a:cubicBezTo>
                    <a:pt x="5871" y="9598"/>
                    <a:pt x="5222" y="10099"/>
                    <a:pt x="4739" y="10424"/>
                  </a:cubicBezTo>
                  <a:cubicBezTo>
                    <a:pt x="3811" y="11079"/>
                    <a:pt x="2846" y="11746"/>
                    <a:pt x="1798" y="12210"/>
                  </a:cubicBezTo>
                  <a:cubicBezTo>
                    <a:pt x="2679" y="11829"/>
                    <a:pt x="3525" y="11365"/>
                    <a:pt x="4323" y="10853"/>
                  </a:cubicBezTo>
                  <a:cubicBezTo>
                    <a:pt x="4715" y="10603"/>
                    <a:pt x="5108" y="10377"/>
                    <a:pt x="5513" y="10162"/>
                  </a:cubicBezTo>
                  <a:cubicBezTo>
                    <a:pt x="5837" y="9979"/>
                    <a:pt x="6141" y="9820"/>
                    <a:pt x="6460" y="9820"/>
                  </a:cubicBezTo>
                  <a:cubicBezTo>
                    <a:pt x="6574" y="9820"/>
                    <a:pt x="6691" y="9841"/>
                    <a:pt x="6811" y="9888"/>
                  </a:cubicBezTo>
                  <a:cubicBezTo>
                    <a:pt x="6859" y="10055"/>
                    <a:pt x="6906" y="10210"/>
                    <a:pt x="6954" y="10377"/>
                  </a:cubicBezTo>
                  <a:cubicBezTo>
                    <a:pt x="7049" y="10734"/>
                    <a:pt x="7156" y="11079"/>
                    <a:pt x="7251" y="11436"/>
                  </a:cubicBezTo>
                  <a:cubicBezTo>
                    <a:pt x="6859" y="11555"/>
                    <a:pt x="6501" y="12162"/>
                    <a:pt x="6335" y="12448"/>
                  </a:cubicBezTo>
                  <a:cubicBezTo>
                    <a:pt x="5823" y="13258"/>
                    <a:pt x="5370" y="14139"/>
                    <a:pt x="4692" y="14841"/>
                  </a:cubicBezTo>
                  <a:cubicBezTo>
                    <a:pt x="4682" y="14860"/>
                    <a:pt x="4694" y="14885"/>
                    <a:pt x="4711" y="14885"/>
                  </a:cubicBezTo>
                  <a:cubicBezTo>
                    <a:pt x="4716" y="14885"/>
                    <a:pt x="4722" y="14883"/>
                    <a:pt x="4727" y="14877"/>
                  </a:cubicBezTo>
                  <a:cubicBezTo>
                    <a:pt x="5204" y="14413"/>
                    <a:pt x="5620" y="13889"/>
                    <a:pt x="5978" y="13329"/>
                  </a:cubicBezTo>
                  <a:cubicBezTo>
                    <a:pt x="6168" y="13032"/>
                    <a:pt x="6359" y="12734"/>
                    <a:pt x="6561" y="12436"/>
                  </a:cubicBezTo>
                  <a:cubicBezTo>
                    <a:pt x="6740" y="12162"/>
                    <a:pt x="6966" y="11734"/>
                    <a:pt x="7299" y="11662"/>
                  </a:cubicBezTo>
                  <a:cubicBezTo>
                    <a:pt x="7525" y="12472"/>
                    <a:pt x="7728" y="13282"/>
                    <a:pt x="7894" y="14103"/>
                  </a:cubicBezTo>
                  <a:cubicBezTo>
                    <a:pt x="8025" y="14710"/>
                    <a:pt x="8133" y="15318"/>
                    <a:pt x="8216" y="15937"/>
                  </a:cubicBezTo>
                  <a:cubicBezTo>
                    <a:pt x="8299" y="16556"/>
                    <a:pt x="8240" y="17258"/>
                    <a:pt x="8478" y="17818"/>
                  </a:cubicBezTo>
                  <a:cubicBezTo>
                    <a:pt x="8511" y="17883"/>
                    <a:pt x="8571" y="17914"/>
                    <a:pt x="8631" y="17914"/>
                  </a:cubicBezTo>
                  <a:cubicBezTo>
                    <a:pt x="8702" y="17914"/>
                    <a:pt x="8774" y="17871"/>
                    <a:pt x="8799" y="17794"/>
                  </a:cubicBezTo>
                  <a:cubicBezTo>
                    <a:pt x="8954" y="17282"/>
                    <a:pt x="8799" y="16651"/>
                    <a:pt x="8740" y="16139"/>
                  </a:cubicBezTo>
                  <a:cubicBezTo>
                    <a:pt x="8645" y="15484"/>
                    <a:pt x="8537" y="14841"/>
                    <a:pt x="8394" y="14198"/>
                  </a:cubicBezTo>
                  <a:cubicBezTo>
                    <a:pt x="8216" y="13341"/>
                    <a:pt x="7990" y="12484"/>
                    <a:pt x="7752" y="11639"/>
                  </a:cubicBezTo>
                  <a:lnTo>
                    <a:pt x="7752" y="11639"/>
                  </a:lnTo>
                  <a:cubicBezTo>
                    <a:pt x="8037" y="11662"/>
                    <a:pt x="8383" y="11972"/>
                    <a:pt x="8585" y="12079"/>
                  </a:cubicBezTo>
                  <a:cubicBezTo>
                    <a:pt x="8835" y="12246"/>
                    <a:pt x="9097" y="12401"/>
                    <a:pt x="9371" y="12543"/>
                  </a:cubicBezTo>
                  <a:cubicBezTo>
                    <a:pt x="9883" y="12805"/>
                    <a:pt x="10419" y="13044"/>
                    <a:pt x="10954" y="13246"/>
                  </a:cubicBezTo>
                  <a:cubicBezTo>
                    <a:pt x="10959" y="13248"/>
                    <a:pt x="10964" y="13248"/>
                    <a:pt x="10967" y="13248"/>
                  </a:cubicBezTo>
                  <a:cubicBezTo>
                    <a:pt x="10990" y="13248"/>
                    <a:pt x="10987" y="13220"/>
                    <a:pt x="10966" y="13210"/>
                  </a:cubicBezTo>
                  <a:cubicBezTo>
                    <a:pt x="10169" y="12889"/>
                    <a:pt x="9466" y="12424"/>
                    <a:pt x="8740" y="11960"/>
                  </a:cubicBezTo>
                  <a:cubicBezTo>
                    <a:pt x="8540" y="11831"/>
                    <a:pt x="8051" y="11400"/>
                    <a:pt x="7694" y="11400"/>
                  </a:cubicBezTo>
                  <a:cubicBezTo>
                    <a:pt x="7690" y="11400"/>
                    <a:pt x="7685" y="11400"/>
                    <a:pt x="7680" y="11401"/>
                  </a:cubicBezTo>
                  <a:cubicBezTo>
                    <a:pt x="7585" y="11055"/>
                    <a:pt x="7490" y="10710"/>
                    <a:pt x="7382" y="10377"/>
                  </a:cubicBezTo>
                  <a:cubicBezTo>
                    <a:pt x="7335" y="10222"/>
                    <a:pt x="7287" y="10067"/>
                    <a:pt x="7240" y="9912"/>
                  </a:cubicBezTo>
                  <a:cubicBezTo>
                    <a:pt x="7639" y="9737"/>
                    <a:pt x="8057" y="9687"/>
                    <a:pt x="8483" y="9687"/>
                  </a:cubicBezTo>
                  <a:cubicBezTo>
                    <a:pt x="9009" y="9687"/>
                    <a:pt x="9547" y="9763"/>
                    <a:pt x="10073" y="9769"/>
                  </a:cubicBezTo>
                  <a:cubicBezTo>
                    <a:pt x="10100" y="9770"/>
                    <a:pt x="10127" y="9770"/>
                    <a:pt x="10155" y="9770"/>
                  </a:cubicBezTo>
                  <a:cubicBezTo>
                    <a:pt x="11077" y="9770"/>
                    <a:pt x="11957" y="9577"/>
                    <a:pt x="12859" y="9531"/>
                  </a:cubicBezTo>
                  <a:cubicBezTo>
                    <a:pt x="12883" y="9531"/>
                    <a:pt x="12883" y="9507"/>
                    <a:pt x="12859" y="9507"/>
                  </a:cubicBezTo>
                  <a:cubicBezTo>
                    <a:pt x="12796" y="9505"/>
                    <a:pt x="12732" y="9504"/>
                    <a:pt x="12669" y="9504"/>
                  </a:cubicBezTo>
                  <a:cubicBezTo>
                    <a:pt x="11879" y="9504"/>
                    <a:pt x="11095" y="9663"/>
                    <a:pt x="10300" y="9663"/>
                  </a:cubicBezTo>
                  <a:cubicBezTo>
                    <a:pt x="10130" y="9663"/>
                    <a:pt x="9959" y="9656"/>
                    <a:pt x="9788" y="9638"/>
                  </a:cubicBezTo>
                  <a:cubicBezTo>
                    <a:pt x="9287" y="9577"/>
                    <a:pt x="8786" y="9494"/>
                    <a:pt x="8292" y="9494"/>
                  </a:cubicBezTo>
                  <a:cubicBezTo>
                    <a:pt x="7917" y="9494"/>
                    <a:pt x="7545" y="9542"/>
                    <a:pt x="7180" y="9686"/>
                  </a:cubicBezTo>
                  <a:cubicBezTo>
                    <a:pt x="7061" y="9317"/>
                    <a:pt x="6942" y="8936"/>
                    <a:pt x="6823" y="8555"/>
                  </a:cubicBezTo>
                  <a:cubicBezTo>
                    <a:pt x="7478" y="7817"/>
                    <a:pt x="8525" y="7388"/>
                    <a:pt x="9395" y="6995"/>
                  </a:cubicBezTo>
                  <a:cubicBezTo>
                    <a:pt x="10395" y="6578"/>
                    <a:pt x="11335" y="6043"/>
                    <a:pt x="12228" y="5424"/>
                  </a:cubicBezTo>
                  <a:cubicBezTo>
                    <a:pt x="12238" y="5414"/>
                    <a:pt x="12232" y="5397"/>
                    <a:pt x="12217" y="5397"/>
                  </a:cubicBezTo>
                  <a:cubicBezTo>
                    <a:pt x="12213" y="5397"/>
                    <a:pt x="12209" y="5397"/>
                    <a:pt x="12204" y="5400"/>
                  </a:cubicBezTo>
                  <a:cubicBezTo>
                    <a:pt x="11181" y="6019"/>
                    <a:pt x="10109" y="6567"/>
                    <a:pt x="9014" y="7055"/>
                  </a:cubicBezTo>
                  <a:cubicBezTo>
                    <a:pt x="8490" y="7293"/>
                    <a:pt x="7990" y="7555"/>
                    <a:pt x="7502" y="7864"/>
                  </a:cubicBezTo>
                  <a:cubicBezTo>
                    <a:pt x="7240" y="8007"/>
                    <a:pt x="7001" y="8186"/>
                    <a:pt x="6787" y="8388"/>
                  </a:cubicBezTo>
                  <a:cubicBezTo>
                    <a:pt x="6644" y="7948"/>
                    <a:pt x="6501" y="7495"/>
                    <a:pt x="6359" y="7055"/>
                  </a:cubicBezTo>
                  <a:cubicBezTo>
                    <a:pt x="6787" y="6138"/>
                    <a:pt x="7502" y="5459"/>
                    <a:pt x="8240" y="4804"/>
                  </a:cubicBezTo>
                  <a:cubicBezTo>
                    <a:pt x="8252" y="4793"/>
                    <a:pt x="8252" y="4781"/>
                    <a:pt x="8252" y="4781"/>
                  </a:cubicBezTo>
                  <a:cubicBezTo>
                    <a:pt x="8287" y="4745"/>
                    <a:pt x="8323" y="4721"/>
                    <a:pt x="8347" y="4673"/>
                  </a:cubicBezTo>
                  <a:lnTo>
                    <a:pt x="8394" y="4626"/>
                  </a:lnTo>
                  <a:lnTo>
                    <a:pt x="8406" y="4626"/>
                  </a:lnTo>
                  <a:cubicBezTo>
                    <a:pt x="9002" y="4031"/>
                    <a:pt x="9573" y="3435"/>
                    <a:pt x="10109" y="2792"/>
                  </a:cubicBezTo>
                  <a:cubicBezTo>
                    <a:pt x="10117" y="2784"/>
                    <a:pt x="10114" y="2775"/>
                    <a:pt x="10103" y="2775"/>
                  </a:cubicBezTo>
                  <a:cubicBezTo>
                    <a:pt x="10098" y="2775"/>
                    <a:pt x="10092" y="2777"/>
                    <a:pt x="10085" y="2780"/>
                  </a:cubicBezTo>
                  <a:cubicBezTo>
                    <a:pt x="9490" y="3423"/>
                    <a:pt x="8895" y="4054"/>
                    <a:pt x="8252" y="4650"/>
                  </a:cubicBezTo>
                  <a:cubicBezTo>
                    <a:pt x="8240" y="4650"/>
                    <a:pt x="8240" y="4662"/>
                    <a:pt x="8240" y="4685"/>
                  </a:cubicBezTo>
                  <a:cubicBezTo>
                    <a:pt x="8216" y="4685"/>
                    <a:pt x="8204" y="4697"/>
                    <a:pt x="8192" y="4721"/>
                  </a:cubicBezTo>
                  <a:cubicBezTo>
                    <a:pt x="8192" y="4721"/>
                    <a:pt x="8180" y="4733"/>
                    <a:pt x="8168" y="4733"/>
                  </a:cubicBezTo>
                  <a:cubicBezTo>
                    <a:pt x="7466" y="5352"/>
                    <a:pt x="6740" y="5983"/>
                    <a:pt x="6287" y="6805"/>
                  </a:cubicBezTo>
                  <a:cubicBezTo>
                    <a:pt x="6132" y="6305"/>
                    <a:pt x="5989" y="5793"/>
                    <a:pt x="5847" y="5281"/>
                  </a:cubicBezTo>
                  <a:cubicBezTo>
                    <a:pt x="5930" y="4590"/>
                    <a:pt x="6263" y="3983"/>
                    <a:pt x="6620" y="3388"/>
                  </a:cubicBezTo>
                  <a:cubicBezTo>
                    <a:pt x="7049" y="2673"/>
                    <a:pt x="7418" y="1935"/>
                    <a:pt x="7787" y="1197"/>
                  </a:cubicBezTo>
                  <a:cubicBezTo>
                    <a:pt x="7787" y="1185"/>
                    <a:pt x="7775" y="1185"/>
                    <a:pt x="7775" y="1185"/>
                  </a:cubicBezTo>
                  <a:cubicBezTo>
                    <a:pt x="7359" y="2006"/>
                    <a:pt x="6882" y="2768"/>
                    <a:pt x="6406" y="3554"/>
                  </a:cubicBezTo>
                  <a:cubicBezTo>
                    <a:pt x="6120" y="3995"/>
                    <a:pt x="5906" y="4471"/>
                    <a:pt x="5763" y="4983"/>
                  </a:cubicBezTo>
                  <a:cubicBezTo>
                    <a:pt x="5573" y="4245"/>
                    <a:pt x="5406" y="3507"/>
                    <a:pt x="5263" y="2768"/>
                  </a:cubicBezTo>
                  <a:cubicBezTo>
                    <a:pt x="5263" y="2745"/>
                    <a:pt x="5251" y="2745"/>
                    <a:pt x="5239" y="2733"/>
                  </a:cubicBezTo>
                  <a:cubicBezTo>
                    <a:pt x="5204" y="2578"/>
                    <a:pt x="5180" y="2423"/>
                    <a:pt x="5156" y="2268"/>
                  </a:cubicBezTo>
                  <a:cubicBezTo>
                    <a:pt x="5073" y="1506"/>
                    <a:pt x="5025" y="756"/>
                    <a:pt x="4835" y="18"/>
                  </a:cubicBezTo>
                  <a:cubicBezTo>
                    <a:pt x="4835" y="6"/>
                    <a:pt x="4829" y="0"/>
                    <a:pt x="4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7" name="Google Shape;937;p9"/>
          <p:cNvGrpSpPr/>
          <p:nvPr/>
        </p:nvGrpSpPr>
        <p:grpSpPr>
          <a:xfrm rot="-7585282" flipH="1">
            <a:off x="8022200" y="-480713"/>
            <a:ext cx="803604" cy="1838224"/>
            <a:chOff x="5067575" y="3176425"/>
            <a:chExt cx="473000" cy="1081975"/>
          </a:xfrm>
        </p:grpSpPr>
        <p:sp>
          <p:nvSpPr>
            <p:cNvPr id="938" name="Google Shape;938;p9"/>
            <p:cNvSpPr/>
            <p:nvPr/>
          </p:nvSpPr>
          <p:spPr>
            <a:xfrm>
              <a:off x="5067875" y="3176425"/>
              <a:ext cx="472700" cy="964425"/>
            </a:xfrm>
            <a:custGeom>
              <a:avLst/>
              <a:gdLst/>
              <a:ahLst/>
              <a:cxnLst/>
              <a:rect l="l" t="t" r="r" b="b"/>
              <a:pathLst>
                <a:path w="18908" h="38577" extrusionOk="0">
                  <a:moveTo>
                    <a:pt x="16122" y="0"/>
                  </a:moveTo>
                  <a:cubicBezTo>
                    <a:pt x="16122" y="0"/>
                    <a:pt x="14824" y="702"/>
                    <a:pt x="11205" y="2381"/>
                  </a:cubicBezTo>
                  <a:cubicBezTo>
                    <a:pt x="7597" y="4060"/>
                    <a:pt x="1" y="11632"/>
                    <a:pt x="2096" y="24360"/>
                  </a:cubicBezTo>
                  <a:cubicBezTo>
                    <a:pt x="4013" y="35981"/>
                    <a:pt x="10502" y="38576"/>
                    <a:pt x="10502" y="38576"/>
                  </a:cubicBezTo>
                  <a:cubicBezTo>
                    <a:pt x="10502" y="38576"/>
                    <a:pt x="18908" y="31849"/>
                    <a:pt x="17848" y="18669"/>
                  </a:cubicBezTo>
                  <a:cubicBezTo>
                    <a:pt x="16741" y="4905"/>
                    <a:pt x="16122" y="0"/>
                    <a:pt x="16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9"/>
            <p:cNvSpPr/>
            <p:nvPr/>
          </p:nvSpPr>
          <p:spPr>
            <a:xfrm>
              <a:off x="5067575" y="3176425"/>
              <a:ext cx="403350" cy="964425"/>
            </a:xfrm>
            <a:custGeom>
              <a:avLst/>
              <a:gdLst/>
              <a:ahLst/>
              <a:cxnLst/>
              <a:rect l="l" t="t" r="r" b="b"/>
              <a:pathLst>
                <a:path w="16134" h="38577" extrusionOk="0">
                  <a:moveTo>
                    <a:pt x="16134" y="0"/>
                  </a:moveTo>
                  <a:cubicBezTo>
                    <a:pt x="16134" y="0"/>
                    <a:pt x="14836" y="703"/>
                    <a:pt x="11217" y="2381"/>
                  </a:cubicBezTo>
                  <a:cubicBezTo>
                    <a:pt x="7609" y="4060"/>
                    <a:pt x="1" y="11632"/>
                    <a:pt x="2096" y="24360"/>
                  </a:cubicBezTo>
                  <a:cubicBezTo>
                    <a:pt x="4013" y="35981"/>
                    <a:pt x="10514" y="38576"/>
                    <a:pt x="10514" y="38576"/>
                  </a:cubicBezTo>
                  <a:cubicBezTo>
                    <a:pt x="10514" y="38576"/>
                    <a:pt x="10597" y="38505"/>
                    <a:pt x="10764" y="38362"/>
                  </a:cubicBezTo>
                  <a:cubicBezTo>
                    <a:pt x="9800" y="35600"/>
                    <a:pt x="8883" y="31897"/>
                    <a:pt x="8181" y="26920"/>
                  </a:cubicBezTo>
                  <a:cubicBezTo>
                    <a:pt x="5526" y="8061"/>
                    <a:pt x="16133" y="1"/>
                    <a:pt x="161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9"/>
            <p:cNvSpPr/>
            <p:nvPr/>
          </p:nvSpPr>
          <p:spPr>
            <a:xfrm>
              <a:off x="5249150" y="3221450"/>
              <a:ext cx="178150" cy="1036950"/>
            </a:xfrm>
            <a:custGeom>
              <a:avLst/>
              <a:gdLst/>
              <a:ahLst/>
              <a:cxnLst/>
              <a:rect l="l" t="t" r="r" b="b"/>
              <a:pathLst>
                <a:path w="7126" h="41478" extrusionOk="0">
                  <a:moveTo>
                    <a:pt x="6845" y="1"/>
                  </a:moveTo>
                  <a:cubicBezTo>
                    <a:pt x="6807" y="1"/>
                    <a:pt x="6771" y="14"/>
                    <a:pt x="6740" y="44"/>
                  </a:cubicBezTo>
                  <a:cubicBezTo>
                    <a:pt x="4358" y="2461"/>
                    <a:pt x="3275" y="5640"/>
                    <a:pt x="2251" y="8807"/>
                  </a:cubicBezTo>
                  <a:cubicBezTo>
                    <a:pt x="1084" y="12332"/>
                    <a:pt x="417" y="16023"/>
                    <a:pt x="275" y="19737"/>
                  </a:cubicBezTo>
                  <a:cubicBezTo>
                    <a:pt x="1" y="27250"/>
                    <a:pt x="751" y="34977"/>
                    <a:pt x="5216" y="41288"/>
                  </a:cubicBezTo>
                  <a:cubicBezTo>
                    <a:pt x="5312" y="41421"/>
                    <a:pt x="5435" y="41477"/>
                    <a:pt x="5556" y="41477"/>
                  </a:cubicBezTo>
                  <a:cubicBezTo>
                    <a:pt x="5900" y="41477"/>
                    <a:pt x="6238" y="41032"/>
                    <a:pt x="5966" y="40645"/>
                  </a:cubicBezTo>
                  <a:cubicBezTo>
                    <a:pt x="1680" y="34537"/>
                    <a:pt x="929" y="26857"/>
                    <a:pt x="1179" y="19606"/>
                  </a:cubicBezTo>
                  <a:cubicBezTo>
                    <a:pt x="1310" y="16070"/>
                    <a:pt x="1751" y="12641"/>
                    <a:pt x="2787" y="9236"/>
                  </a:cubicBezTo>
                  <a:cubicBezTo>
                    <a:pt x="3739" y="6152"/>
                    <a:pt x="4775" y="2735"/>
                    <a:pt x="7014" y="295"/>
                  </a:cubicBezTo>
                  <a:cubicBezTo>
                    <a:pt x="7126" y="173"/>
                    <a:pt x="6981" y="1"/>
                    <a:pt x="68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9"/>
            <p:cNvSpPr/>
            <p:nvPr/>
          </p:nvSpPr>
          <p:spPr>
            <a:xfrm>
              <a:off x="5111350" y="3176425"/>
              <a:ext cx="404525" cy="893625"/>
            </a:xfrm>
            <a:custGeom>
              <a:avLst/>
              <a:gdLst/>
              <a:ahLst/>
              <a:cxnLst/>
              <a:rect l="l" t="t" r="r" b="b"/>
              <a:pathLst>
                <a:path w="16181" h="35745" extrusionOk="0">
                  <a:moveTo>
                    <a:pt x="14383" y="0"/>
                  </a:moveTo>
                  <a:cubicBezTo>
                    <a:pt x="14383" y="0"/>
                    <a:pt x="14264" y="60"/>
                    <a:pt x="14014" y="179"/>
                  </a:cubicBezTo>
                  <a:cubicBezTo>
                    <a:pt x="13347" y="869"/>
                    <a:pt x="12680" y="1560"/>
                    <a:pt x="12002" y="2238"/>
                  </a:cubicBezTo>
                  <a:cubicBezTo>
                    <a:pt x="11983" y="2257"/>
                    <a:pt x="12001" y="2297"/>
                    <a:pt x="12021" y="2297"/>
                  </a:cubicBezTo>
                  <a:cubicBezTo>
                    <a:pt x="12026" y="2297"/>
                    <a:pt x="12032" y="2294"/>
                    <a:pt x="12037" y="2286"/>
                  </a:cubicBezTo>
                  <a:cubicBezTo>
                    <a:pt x="12835" y="1572"/>
                    <a:pt x="13633" y="833"/>
                    <a:pt x="14383" y="60"/>
                  </a:cubicBezTo>
                  <a:cubicBezTo>
                    <a:pt x="14383" y="12"/>
                    <a:pt x="14383" y="0"/>
                    <a:pt x="14383" y="0"/>
                  </a:cubicBezTo>
                  <a:close/>
                  <a:moveTo>
                    <a:pt x="11430" y="1453"/>
                  </a:moveTo>
                  <a:lnTo>
                    <a:pt x="11228" y="1548"/>
                  </a:lnTo>
                  <a:cubicBezTo>
                    <a:pt x="11252" y="1976"/>
                    <a:pt x="11347" y="2417"/>
                    <a:pt x="11621" y="2679"/>
                  </a:cubicBezTo>
                  <a:cubicBezTo>
                    <a:pt x="11636" y="2695"/>
                    <a:pt x="11654" y="2701"/>
                    <a:pt x="11671" y="2701"/>
                  </a:cubicBezTo>
                  <a:cubicBezTo>
                    <a:pt x="11719" y="2701"/>
                    <a:pt x="11764" y="2651"/>
                    <a:pt x="11764" y="2607"/>
                  </a:cubicBezTo>
                  <a:cubicBezTo>
                    <a:pt x="11740" y="2346"/>
                    <a:pt x="11585" y="2096"/>
                    <a:pt x="11525" y="1834"/>
                  </a:cubicBezTo>
                  <a:cubicBezTo>
                    <a:pt x="11490" y="1715"/>
                    <a:pt x="11454" y="1584"/>
                    <a:pt x="11430" y="1453"/>
                  </a:cubicBezTo>
                  <a:close/>
                  <a:moveTo>
                    <a:pt x="14550" y="1429"/>
                  </a:moveTo>
                  <a:cubicBezTo>
                    <a:pt x="13430" y="2643"/>
                    <a:pt x="12121" y="3679"/>
                    <a:pt x="10597" y="4286"/>
                  </a:cubicBezTo>
                  <a:cubicBezTo>
                    <a:pt x="10454" y="3810"/>
                    <a:pt x="10204" y="3358"/>
                    <a:pt x="10061" y="2881"/>
                  </a:cubicBezTo>
                  <a:cubicBezTo>
                    <a:pt x="9978" y="2655"/>
                    <a:pt x="9918" y="2417"/>
                    <a:pt x="9870" y="2191"/>
                  </a:cubicBezTo>
                  <a:lnTo>
                    <a:pt x="9668" y="2286"/>
                  </a:lnTo>
                  <a:cubicBezTo>
                    <a:pt x="9763" y="3048"/>
                    <a:pt x="9989" y="3810"/>
                    <a:pt x="10430" y="4346"/>
                  </a:cubicBezTo>
                  <a:lnTo>
                    <a:pt x="10382" y="4370"/>
                  </a:lnTo>
                  <a:cubicBezTo>
                    <a:pt x="10338" y="4392"/>
                    <a:pt x="10355" y="4454"/>
                    <a:pt x="10396" y="4454"/>
                  </a:cubicBezTo>
                  <a:cubicBezTo>
                    <a:pt x="10399" y="4454"/>
                    <a:pt x="10403" y="4454"/>
                    <a:pt x="10406" y="4453"/>
                  </a:cubicBezTo>
                  <a:cubicBezTo>
                    <a:pt x="11537" y="4286"/>
                    <a:pt x="12573" y="3453"/>
                    <a:pt x="13418" y="2727"/>
                  </a:cubicBezTo>
                  <a:cubicBezTo>
                    <a:pt x="13823" y="2381"/>
                    <a:pt x="14204" y="2000"/>
                    <a:pt x="14561" y="1607"/>
                  </a:cubicBezTo>
                  <a:cubicBezTo>
                    <a:pt x="14561" y="1548"/>
                    <a:pt x="14550" y="1488"/>
                    <a:pt x="14550" y="1429"/>
                  </a:cubicBezTo>
                  <a:close/>
                  <a:moveTo>
                    <a:pt x="14716" y="3084"/>
                  </a:moveTo>
                  <a:cubicBezTo>
                    <a:pt x="14133" y="3679"/>
                    <a:pt x="13514" y="4239"/>
                    <a:pt x="12871" y="4751"/>
                  </a:cubicBezTo>
                  <a:cubicBezTo>
                    <a:pt x="12573" y="4989"/>
                    <a:pt x="10490" y="6584"/>
                    <a:pt x="9608" y="6810"/>
                  </a:cubicBezTo>
                  <a:cubicBezTo>
                    <a:pt x="8882" y="5727"/>
                    <a:pt x="8192" y="4667"/>
                    <a:pt x="7680" y="3489"/>
                  </a:cubicBezTo>
                  <a:lnTo>
                    <a:pt x="7525" y="3596"/>
                  </a:lnTo>
                  <a:cubicBezTo>
                    <a:pt x="7952" y="4760"/>
                    <a:pt x="8522" y="5888"/>
                    <a:pt x="9317" y="6827"/>
                  </a:cubicBezTo>
                  <a:lnTo>
                    <a:pt x="9317" y="6827"/>
                  </a:lnTo>
                  <a:cubicBezTo>
                    <a:pt x="9287" y="6814"/>
                    <a:pt x="9259" y="6793"/>
                    <a:pt x="9239" y="6763"/>
                  </a:cubicBezTo>
                  <a:cubicBezTo>
                    <a:pt x="9235" y="6746"/>
                    <a:pt x="9224" y="6740"/>
                    <a:pt x="9212" y="6740"/>
                  </a:cubicBezTo>
                  <a:cubicBezTo>
                    <a:pt x="9189" y="6740"/>
                    <a:pt x="9164" y="6763"/>
                    <a:pt x="9180" y="6787"/>
                  </a:cubicBezTo>
                  <a:cubicBezTo>
                    <a:pt x="9243" y="6940"/>
                    <a:pt x="9372" y="7003"/>
                    <a:pt x="9542" y="7003"/>
                  </a:cubicBezTo>
                  <a:cubicBezTo>
                    <a:pt x="10270" y="7003"/>
                    <a:pt x="11755" y="5842"/>
                    <a:pt x="12073" y="5620"/>
                  </a:cubicBezTo>
                  <a:cubicBezTo>
                    <a:pt x="13037" y="4977"/>
                    <a:pt x="13930" y="4239"/>
                    <a:pt x="14752" y="3441"/>
                  </a:cubicBezTo>
                  <a:cubicBezTo>
                    <a:pt x="14740" y="3322"/>
                    <a:pt x="14728" y="3203"/>
                    <a:pt x="14716" y="3084"/>
                  </a:cubicBezTo>
                  <a:close/>
                  <a:moveTo>
                    <a:pt x="5668" y="5286"/>
                  </a:moveTo>
                  <a:lnTo>
                    <a:pt x="5548" y="5405"/>
                  </a:lnTo>
                  <a:cubicBezTo>
                    <a:pt x="6084" y="6977"/>
                    <a:pt x="7025" y="8382"/>
                    <a:pt x="8263" y="9489"/>
                  </a:cubicBezTo>
                  <a:lnTo>
                    <a:pt x="8275" y="9489"/>
                  </a:lnTo>
                  <a:cubicBezTo>
                    <a:pt x="8275" y="9501"/>
                    <a:pt x="8287" y="9525"/>
                    <a:pt x="8311" y="9525"/>
                  </a:cubicBezTo>
                  <a:lnTo>
                    <a:pt x="8335" y="9549"/>
                  </a:lnTo>
                  <a:cubicBezTo>
                    <a:pt x="8352" y="9566"/>
                    <a:pt x="8374" y="9574"/>
                    <a:pt x="8397" y="9574"/>
                  </a:cubicBezTo>
                  <a:cubicBezTo>
                    <a:pt x="8437" y="9574"/>
                    <a:pt x="8479" y="9551"/>
                    <a:pt x="8501" y="9513"/>
                  </a:cubicBezTo>
                  <a:cubicBezTo>
                    <a:pt x="11109" y="9430"/>
                    <a:pt x="13311" y="7775"/>
                    <a:pt x="14990" y="5798"/>
                  </a:cubicBezTo>
                  <a:cubicBezTo>
                    <a:pt x="14978" y="5667"/>
                    <a:pt x="14966" y="5536"/>
                    <a:pt x="14954" y="5417"/>
                  </a:cubicBezTo>
                  <a:cubicBezTo>
                    <a:pt x="14300" y="6191"/>
                    <a:pt x="13633" y="6965"/>
                    <a:pt x="12823" y="7620"/>
                  </a:cubicBezTo>
                  <a:cubicBezTo>
                    <a:pt x="11609" y="8596"/>
                    <a:pt x="10109" y="9346"/>
                    <a:pt x="8525" y="9442"/>
                  </a:cubicBezTo>
                  <a:cubicBezTo>
                    <a:pt x="8513" y="9406"/>
                    <a:pt x="8501" y="9370"/>
                    <a:pt x="8477" y="9346"/>
                  </a:cubicBezTo>
                  <a:cubicBezTo>
                    <a:pt x="7227" y="8239"/>
                    <a:pt x="6263" y="6846"/>
                    <a:pt x="5668" y="5286"/>
                  </a:cubicBezTo>
                  <a:close/>
                  <a:moveTo>
                    <a:pt x="3882" y="7489"/>
                  </a:moveTo>
                  <a:lnTo>
                    <a:pt x="3798" y="7596"/>
                  </a:lnTo>
                  <a:cubicBezTo>
                    <a:pt x="4584" y="9430"/>
                    <a:pt x="5656" y="11275"/>
                    <a:pt x="7370" y="12299"/>
                  </a:cubicBezTo>
                  <a:cubicBezTo>
                    <a:pt x="7370" y="12311"/>
                    <a:pt x="7382" y="12323"/>
                    <a:pt x="7394" y="12323"/>
                  </a:cubicBezTo>
                  <a:lnTo>
                    <a:pt x="7406" y="12323"/>
                  </a:lnTo>
                  <a:lnTo>
                    <a:pt x="7489" y="12371"/>
                  </a:lnTo>
                  <a:cubicBezTo>
                    <a:pt x="7502" y="12379"/>
                    <a:pt x="7516" y="12383"/>
                    <a:pt x="7529" y="12383"/>
                  </a:cubicBezTo>
                  <a:cubicBezTo>
                    <a:pt x="7554" y="12383"/>
                    <a:pt x="7577" y="12370"/>
                    <a:pt x="7584" y="12347"/>
                  </a:cubicBezTo>
                  <a:cubicBezTo>
                    <a:pt x="7726" y="12362"/>
                    <a:pt x="7868" y="12369"/>
                    <a:pt x="8008" y="12369"/>
                  </a:cubicBezTo>
                  <a:cubicBezTo>
                    <a:pt x="9783" y="12369"/>
                    <a:pt x="11409" y="11231"/>
                    <a:pt x="12799" y="10216"/>
                  </a:cubicBezTo>
                  <a:cubicBezTo>
                    <a:pt x="13657" y="9596"/>
                    <a:pt x="14466" y="8918"/>
                    <a:pt x="15216" y="8192"/>
                  </a:cubicBezTo>
                  <a:cubicBezTo>
                    <a:pt x="15216" y="8096"/>
                    <a:pt x="15204" y="8001"/>
                    <a:pt x="15193" y="7918"/>
                  </a:cubicBezTo>
                  <a:cubicBezTo>
                    <a:pt x="14538" y="8561"/>
                    <a:pt x="13835" y="9168"/>
                    <a:pt x="13097" y="9739"/>
                  </a:cubicBezTo>
                  <a:cubicBezTo>
                    <a:pt x="11598" y="10892"/>
                    <a:pt x="9754" y="12268"/>
                    <a:pt x="7769" y="12268"/>
                  </a:cubicBezTo>
                  <a:cubicBezTo>
                    <a:pt x="7704" y="12268"/>
                    <a:pt x="7638" y="12266"/>
                    <a:pt x="7573" y="12263"/>
                  </a:cubicBezTo>
                  <a:cubicBezTo>
                    <a:pt x="7573" y="12252"/>
                    <a:pt x="7573" y="12252"/>
                    <a:pt x="7561" y="12252"/>
                  </a:cubicBezTo>
                  <a:cubicBezTo>
                    <a:pt x="6560" y="11466"/>
                    <a:pt x="5715" y="10644"/>
                    <a:pt x="5013" y="9573"/>
                  </a:cubicBezTo>
                  <a:cubicBezTo>
                    <a:pt x="4584" y="8906"/>
                    <a:pt x="4203" y="8203"/>
                    <a:pt x="3882" y="7489"/>
                  </a:cubicBezTo>
                  <a:close/>
                  <a:moveTo>
                    <a:pt x="2203" y="10299"/>
                  </a:moveTo>
                  <a:cubicBezTo>
                    <a:pt x="2179" y="10347"/>
                    <a:pt x="2155" y="10382"/>
                    <a:pt x="2131" y="10430"/>
                  </a:cubicBezTo>
                  <a:cubicBezTo>
                    <a:pt x="2584" y="11168"/>
                    <a:pt x="3108" y="11859"/>
                    <a:pt x="3715" y="12478"/>
                  </a:cubicBezTo>
                  <a:cubicBezTo>
                    <a:pt x="4608" y="13418"/>
                    <a:pt x="5751" y="14418"/>
                    <a:pt x="6977" y="14871"/>
                  </a:cubicBezTo>
                  <a:cubicBezTo>
                    <a:pt x="6983" y="14877"/>
                    <a:pt x="6989" y="14880"/>
                    <a:pt x="6997" y="14880"/>
                  </a:cubicBezTo>
                  <a:cubicBezTo>
                    <a:pt x="7004" y="14880"/>
                    <a:pt x="7013" y="14877"/>
                    <a:pt x="7025" y="14871"/>
                  </a:cubicBezTo>
                  <a:cubicBezTo>
                    <a:pt x="7430" y="15005"/>
                    <a:pt x="7848" y="15064"/>
                    <a:pt x="8273" y="15064"/>
                  </a:cubicBezTo>
                  <a:cubicBezTo>
                    <a:pt x="10071" y="15064"/>
                    <a:pt x="11974" y="14005"/>
                    <a:pt x="13371" y="13109"/>
                  </a:cubicBezTo>
                  <a:cubicBezTo>
                    <a:pt x="14121" y="12633"/>
                    <a:pt x="14835" y="12097"/>
                    <a:pt x="15514" y="11513"/>
                  </a:cubicBezTo>
                  <a:cubicBezTo>
                    <a:pt x="15502" y="11406"/>
                    <a:pt x="15490" y="11299"/>
                    <a:pt x="15490" y="11192"/>
                  </a:cubicBezTo>
                  <a:cubicBezTo>
                    <a:pt x="14883" y="11751"/>
                    <a:pt x="14240" y="12263"/>
                    <a:pt x="13549" y="12716"/>
                  </a:cubicBezTo>
                  <a:cubicBezTo>
                    <a:pt x="12585" y="13371"/>
                    <a:pt x="11561" y="13918"/>
                    <a:pt x="10490" y="14371"/>
                  </a:cubicBezTo>
                  <a:cubicBezTo>
                    <a:pt x="9621" y="14702"/>
                    <a:pt x="8787" y="14825"/>
                    <a:pt x="7915" y="14825"/>
                  </a:cubicBezTo>
                  <a:cubicBezTo>
                    <a:pt x="7627" y="14825"/>
                    <a:pt x="7335" y="14811"/>
                    <a:pt x="7037" y="14788"/>
                  </a:cubicBezTo>
                  <a:cubicBezTo>
                    <a:pt x="7037" y="14788"/>
                    <a:pt x="7025" y="14776"/>
                    <a:pt x="7025" y="14776"/>
                  </a:cubicBezTo>
                  <a:cubicBezTo>
                    <a:pt x="5870" y="13990"/>
                    <a:pt x="4751" y="13335"/>
                    <a:pt x="3763" y="12311"/>
                  </a:cubicBezTo>
                  <a:cubicBezTo>
                    <a:pt x="3179" y="11692"/>
                    <a:pt x="2655" y="11025"/>
                    <a:pt x="2203" y="10299"/>
                  </a:cubicBezTo>
                  <a:close/>
                  <a:moveTo>
                    <a:pt x="941" y="13525"/>
                  </a:moveTo>
                  <a:cubicBezTo>
                    <a:pt x="929" y="13573"/>
                    <a:pt x="917" y="13633"/>
                    <a:pt x="893" y="13680"/>
                  </a:cubicBezTo>
                  <a:cubicBezTo>
                    <a:pt x="2179" y="15681"/>
                    <a:pt x="4322" y="17002"/>
                    <a:pt x="6489" y="18038"/>
                  </a:cubicBezTo>
                  <a:lnTo>
                    <a:pt x="6501" y="18038"/>
                  </a:lnTo>
                  <a:cubicBezTo>
                    <a:pt x="6513" y="18044"/>
                    <a:pt x="6524" y="18046"/>
                    <a:pt x="6535" y="18046"/>
                  </a:cubicBezTo>
                  <a:cubicBezTo>
                    <a:pt x="6611" y="18046"/>
                    <a:pt x="6654" y="17913"/>
                    <a:pt x="6560" y="17871"/>
                  </a:cubicBezTo>
                  <a:cubicBezTo>
                    <a:pt x="4429" y="16859"/>
                    <a:pt x="2262" y="15514"/>
                    <a:pt x="941" y="13525"/>
                  </a:cubicBezTo>
                  <a:close/>
                  <a:moveTo>
                    <a:pt x="15669" y="13287"/>
                  </a:moveTo>
                  <a:cubicBezTo>
                    <a:pt x="14776" y="14240"/>
                    <a:pt x="13788" y="15109"/>
                    <a:pt x="12716" y="15859"/>
                  </a:cubicBezTo>
                  <a:cubicBezTo>
                    <a:pt x="10775" y="17169"/>
                    <a:pt x="8573" y="17990"/>
                    <a:pt x="6227" y="18086"/>
                  </a:cubicBezTo>
                  <a:lnTo>
                    <a:pt x="6227" y="18074"/>
                  </a:lnTo>
                  <a:cubicBezTo>
                    <a:pt x="6179" y="18074"/>
                    <a:pt x="6179" y="18157"/>
                    <a:pt x="6227" y="18157"/>
                  </a:cubicBezTo>
                  <a:cubicBezTo>
                    <a:pt x="6320" y="18160"/>
                    <a:pt x="6412" y="18161"/>
                    <a:pt x="6505" y="18161"/>
                  </a:cubicBezTo>
                  <a:cubicBezTo>
                    <a:pt x="9975" y="18161"/>
                    <a:pt x="13269" y="16220"/>
                    <a:pt x="15704" y="13692"/>
                  </a:cubicBezTo>
                  <a:cubicBezTo>
                    <a:pt x="15693" y="13549"/>
                    <a:pt x="15681" y="13418"/>
                    <a:pt x="15669" y="13287"/>
                  </a:cubicBezTo>
                  <a:close/>
                  <a:moveTo>
                    <a:pt x="15907" y="16085"/>
                  </a:moveTo>
                  <a:cubicBezTo>
                    <a:pt x="15097" y="16943"/>
                    <a:pt x="14204" y="17728"/>
                    <a:pt x="13252" y="18431"/>
                  </a:cubicBezTo>
                  <a:cubicBezTo>
                    <a:pt x="12240" y="19193"/>
                    <a:pt x="11204" y="19955"/>
                    <a:pt x="10061" y="20491"/>
                  </a:cubicBezTo>
                  <a:cubicBezTo>
                    <a:pt x="8870" y="21050"/>
                    <a:pt x="7656" y="21241"/>
                    <a:pt x="6370" y="21253"/>
                  </a:cubicBezTo>
                  <a:cubicBezTo>
                    <a:pt x="6358" y="21205"/>
                    <a:pt x="6334" y="21181"/>
                    <a:pt x="6299" y="21169"/>
                  </a:cubicBezTo>
                  <a:cubicBezTo>
                    <a:pt x="3810" y="20348"/>
                    <a:pt x="1679" y="18705"/>
                    <a:pt x="262" y="16502"/>
                  </a:cubicBezTo>
                  <a:cubicBezTo>
                    <a:pt x="250" y="16573"/>
                    <a:pt x="238" y="16633"/>
                    <a:pt x="226" y="16704"/>
                  </a:cubicBezTo>
                  <a:cubicBezTo>
                    <a:pt x="1548" y="18788"/>
                    <a:pt x="3524" y="20395"/>
                    <a:pt x="5846" y="21265"/>
                  </a:cubicBezTo>
                  <a:cubicBezTo>
                    <a:pt x="5834" y="21276"/>
                    <a:pt x="5846" y="21300"/>
                    <a:pt x="5858" y="21300"/>
                  </a:cubicBezTo>
                  <a:cubicBezTo>
                    <a:pt x="5870" y="21300"/>
                    <a:pt x="5941" y="21312"/>
                    <a:pt x="5977" y="21312"/>
                  </a:cubicBezTo>
                  <a:cubicBezTo>
                    <a:pt x="6060" y="21336"/>
                    <a:pt x="6132" y="21372"/>
                    <a:pt x="6203" y="21396"/>
                  </a:cubicBezTo>
                  <a:cubicBezTo>
                    <a:pt x="6219" y="21402"/>
                    <a:pt x="6235" y="21405"/>
                    <a:pt x="6251" y="21405"/>
                  </a:cubicBezTo>
                  <a:cubicBezTo>
                    <a:pt x="6293" y="21405"/>
                    <a:pt x="6332" y="21383"/>
                    <a:pt x="6358" y="21348"/>
                  </a:cubicBezTo>
                  <a:cubicBezTo>
                    <a:pt x="6553" y="21362"/>
                    <a:pt x="6748" y="21370"/>
                    <a:pt x="6943" y="21370"/>
                  </a:cubicBezTo>
                  <a:cubicBezTo>
                    <a:pt x="7865" y="21370"/>
                    <a:pt x="8779" y="21206"/>
                    <a:pt x="9644" y="20872"/>
                  </a:cubicBezTo>
                  <a:cubicBezTo>
                    <a:pt x="10918" y="20383"/>
                    <a:pt x="12049" y="19621"/>
                    <a:pt x="13133" y="18812"/>
                  </a:cubicBezTo>
                  <a:cubicBezTo>
                    <a:pt x="14133" y="18109"/>
                    <a:pt x="15073" y="17312"/>
                    <a:pt x="15943" y="16443"/>
                  </a:cubicBezTo>
                  <a:cubicBezTo>
                    <a:pt x="15931" y="16323"/>
                    <a:pt x="15919" y="16204"/>
                    <a:pt x="15907" y="16085"/>
                  </a:cubicBezTo>
                  <a:close/>
                  <a:moveTo>
                    <a:pt x="16169" y="19550"/>
                  </a:moveTo>
                  <a:lnTo>
                    <a:pt x="16133" y="19574"/>
                  </a:lnTo>
                  <a:cubicBezTo>
                    <a:pt x="15288" y="20348"/>
                    <a:pt x="14383" y="21050"/>
                    <a:pt x="13418" y="21681"/>
                  </a:cubicBezTo>
                  <a:cubicBezTo>
                    <a:pt x="12335" y="22419"/>
                    <a:pt x="11252" y="23181"/>
                    <a:pt x="9978" y="23574"/>
                  </a:cubicBezTo>
                  <a:cubicBezTo>
                    <a:pt x="8799" y="23943"/>
                    <a:pt x="7584" y="24027"/>
                    <a:pt x="6358" y="24086"/>
                  </a:cubicBezTo>
                  <a:cubicBezTo>
                    <a:pt x="6346" y="24074"/>
                    <a:pt x="6322" y="24063"/>
                    <a:pt x="6310" y="24063"/>
                  </a:cubicBezTo>
                  <a:cubicBezTo>
                    <a:pt x="3810" y="23598"/>
                    <a:pt x="1560" y="22241"/>
                    <a:pt x="0" y="20229"/>
                  </a:cubicBezTo>
                  <a:lnTo>
                    <a:pt x="0" y="20383"/>
                  </a:lnTo>
                  <a:cubicBezTo>
                    <a:pt x="1417" y="22277"/>
                    <a:pt x="3465" y="23598"/>
                    <a:pt x="5763" y="24134"/>
                  </a:cubicBezTo>
                  <a:lnTo>
                    <a:pt x="5775" y="24122"/>
                  </a:lnTo>
                  <a:lnTo>
                    <a:pt x="5775" y="24122"/>
                  </a:lnTo>
                  <a:cubicBezTo>
                    <a:pt x="5763" y="24146"/>
                    <a:pt x="5775" y="24182"/>
                    <a:pt x="5798" y="24182"/>
                  </a:cubicBezTo>
                  <a:lnTo>
                    <a:pt x="6108" y="24182"/>
                  </a:lnTo>
                  <a:cubicBezTo>
                    <a:pt x="6168" y="24193"/>
                    <a:pt x="6227" y="24205"/>
                    <a:pt x="6287" y="24217"/>
                  </a:cubicBezTo>
                  <a:cubicBezTo>
                    <a:pt x="6296" y="24220"/>
                    <a:pt x="6305" y="24222"/>
                    <a:pt x="6313" y="24222"/>
                  </a:cubicBezTo>
                  <a:cubicBezTo>
                    <a:pt x="6335" y="24222"/>
                    <a:pt x="6353" y="24211"/>
                    <a:pt x="6370" y="24193"/>
                  </a:cubicBezTo>
                  <a:cubicBezTo>
                    <a:pt x="6459" y="24195"/>
                    <a:pt x="6549" y="24196"/>
                    <a:pt x="6638" y="24196"/>
                  </a:cubicBezTo>
                  <a:cubicBezTo>
                    <a:pt x="7716" y="24196"/>
                    <a:pt x="8790" y="24063"/>
                    <a:pt x="9835" y="23789"/>
                  </a:cubicBezTo>
                  <a:cubicBezTo>
                    <a:pt x="11156" y="23431"/>
                    <a:pt x="12275" y="22681"/>
                    <a:pt x="13407" y="21955"/>
                  </a:cubicBezTo>
                  <a:cubicBezTo>
                    <a:pt x="14383" y="21348"/>
                    <a:pt x="15312" y="20669"/>
                    <a:pt x="16181" y="19919"/>
                  </a:cubicBezTo>
                  <a:cubicBezTo>
                    <a:pt x="16181" y="19800"/>
                    <a:pt x="16169" y="19669"/>
                    <a:pt x="16169" y="19550"/>
                  </a:cubicBezTo>
                  <a:close/>
                  <a:moveTo>
                    <a:pt x="16145" y="22658"/>
                  </a:moveTo>
                  <a:cubicBezTo>
                    <a:pt x="15121" y="23610"/>
                    <a:pt x="13978" y="24432"/>
                    <a:pt x="12764" y="25122"/>
                  </a:cubicBezTo>
                  <a:cubicBezTo>
                    <a:pt x="10763" y="26241"/>
                    <a:pt x="8644" y="26837"/>
                    <a:pt x="6418" y="27289"/>
                  </a:cubicBezTo>
                  <a:cubicBezTo>
                    <a:pt x="6394" y="27265"/>
                    <a:pt x="6370" y="27265"/>
                    <a:pt x="6346" y="27265"/>
                  </a:cubicBezTo>
                  <a:cubicBezTo>
                    <a:pt x="4144" y="26980"/>
                    <a:pt x="2108" y="26194"/>
                    <a:pt x="429" y="24825"/>
                  </a:cubicBezTo>
                  <a:lnTo>
                    <a:pt x="429" y="24825"/>
                  </a:lnTo>
                  <a:lnTo>
                    <a:pt x="464" y="25015"/>
                  </a:lnTo>
                  <a:cubicBezTo>
                    <a:pt x="2108" y="26420"/>
                    <a:pt x="4179" y="27361"/>
                    <a:pt x="6322" y="27515"/>
                  </a:cubicBezTo>
                  <a:cubicBezTo>
                    <a:pt x="6394" y="27515"/>
                    <a:pt x="6453" y="27456"/>
                    <a:pt x="6453" y="27384"/>
                  </a:cubicBezTo>
                  <a:cubicBezTo>
                    <a:pt x="8751" y="27218"/>
                    <a:pt x="11049" y="26360"/>
                    <a:pt x="13037" y="25253"/>
                  </a:cubicBezTo>
                  <a:cubicBezTo>
                    <a:pt x="14133" y="24646"/>
                    <a:pt x="15157" y="23932"/>
                    <a:pt x="16109" y="23122"/>
                  </a:cubicBezTo>
                  <a:cubicBezTo>
                    <a:pt x="16121" y="22967"/>
                    <a:pt x="16133" y="22812"/>
                    <a:pt x="16145" y="22658"/>
                  </a:cubicBezTo>
                  <a:close/>
                  <a:moveTo>
                    <a:pt x="15502" y="26980"/>
                  </a:moveTo>
                  <a:lnTo>
                    <a:pt x="15502" y="26980"/>
                  </a:lnTo>
                  <a:cubicBezTo>
                    <a:pt x="14752" y="27587"/>
                    <a:pt x="13942" y="28123"/>
                    <a:pt x="13073" y="28563"/>
                  </a:cubicBezTo>
                  <a:lnTo>
                    <a:pt x="13085" y="28563"/>
                  </a:lnTo>
                  <a:cubicBezTo>
                    <a:pt x="11265" y="29542"/>
                    <a:pt x="9342" y="30307"/>
                    <a:pt x="7284" y="30307"/>
                  </a:cubicBezTo>
                  <a:cubicBezTo>
                    <a:pt x="7013" y="30307"/>
                    <a:pt x="6740" y="30293"/>
                    <a:pt x="6465" y="30266"/>
                  </a:cubicBezTo>
                  <a:cubicBezTo>
                    <a:pt x="6461" y="30263"/>
                    <a:pt x="6456" y="30262"/>
                    <a:pt x="6452" y="30262"/>
                  </a:cubicBezTo>
                  <a:cubicBezTo>
                    <a:pt x="6433" y="30262"/>
                    <a:pt x="6418" y="30282"/>
                    <a:pt x="6418" y="30301"/>
                  </a:cubicBezTo>
                  <a:cubicBezTo>
                    <a:pt x="4644" y="30170"/>
                    <a:pt x="2917" y="29611"/>
                    <a:pt x="1393" y="28682"/>
                  </a:cubicBezTo>
                  <a:lnTo>
                    <a:pt x="1393" y="28682"/>
                  </a:lnTo>
                  <a:cubicBezTo>
                    <a:pt x="1417" y="28765"/>
                    <a:pt x="1453" y="28861"/>
                    <a:pt x="1477" y="28956"/>
                  </a:cubicBezTo>
                  <a:cubicBezTo>
                    <a:pt x="3036" y="29932"/>
                    <a:pt x="4846" y="30468"/>
                    <a:pt x="6691" y="30504"/>
                  </a:cubicBezTo>
                  <a:cubicBezTo>
                    <a:pt x="6751" y="30492"/>
                    <a:pt x="6787" y="30456"/>
                    <a:pt x="6787" y="30409"/>
                  </a:cubicBezTo>
                  <a:cubicBezTo>
                    <a:pt x="7103" y="30457"/>
                    <a:pt x="7420" y="30480"/>
                    <a:pt x="7736" y="30480"/>
                  </a:cubicBezTo>
                  <a:cubicBezTo>
                    <a:pt x="9744" y="30480"/>
                    <a:pt x="11737" y="29570"/>
                    <a:pt x="13454" y="28634"/>
                  </a:cubicBezTo>
                  <a:cubicBezTo>
                    <a:pt x="14133" y="28265"/>
                    <a:pt x="14788" y="27849"/>
                    <a:pt x="15407" y="27384"/>
                  </a:cubicBezTo>
                  <a:cubicBezTo>
                    <a:pt x="15443" y="27253"/>
                    <a:pt x="15466" y="27111"/>
                    <a:pt x="15502" y="26980"/>
                  </a:cubicBezTo>
                  <a:close/>
                  <a:moveTo>
                    <a:pt x="14466" y="30242"/>
                  </a:moveTo>
                  <a:lnTo>
                    <a:pt x="14466" y="30242"/>
                  </a:lnTo>
                  <a:cubicBezTo>
                    <a:pt x="13942" y="30694"/>
                    <a:pt x="13407" y="31135"/>
                    <a:pt x="12847" y="31540"/>
                  </a:cubicBezTo>
                  <a:cubicBezTo>
                    <a:pt x="11990" y="32183"/>
                    <a:pt x="11002" y="32635"/>
                    <a:pt x="9966" y="32897"/>
                  </a:cubicBezTo>
                  <a:cubicBezTo>
                    <a:pt x="9478" y="32992"/>
                    <a:pt x="8989" y="33076"/>
                    <a:pt x="8501" y="33135"/>
                  </a:cubicBezTo>
                  <a:cubicBezTo>
                    <a:pt x="8238" y="33170"/>
                    <a:pt x="7762" y="33289"/>
                    <a:pt x="7350" y="33289"/>
                  </a:cubicBezTo>
                  <a:cubicBezTo>
                    <a:pt x="7054" y="33289"/>
                    <a:pt x="6792" y="33227"/>
                    <a:pt x="6668" y="33028"/>
                  </a:cubicBezTo>
                  <a:cubicBezTo>
                    <a:pt x="6661" y="33018"/>
                    <a:pt x="6650" y="33013"/>
                    <a:pt x="6639" y="33013"/>
                  </a:cubicBezTo>
                  <a:cubicBezTo>
                    <a:pt x="6611" y="33013"/>
                    <a:pt x="6579" y="33041"/>
                    <a:pt x="6596" y="33076"/>
                  </a:cubicBezTo>
                  <a:cubicBezTo>
                    <a:pt x="6700" y="33248"/>
                    <a:pt x="6882" y="33365"/>
                    <a:pt x="7088" y="33373"/>
                  </a:cubicBezTo>
                  <a:lnTo>
                    <a:pt x="7088" y="33373"/>
                  </a:lnTo>
                  <a:cubicBezTo>
                    <a:pt x="5726" y="33348"/>
                    <a:pt x="4459" y="33192"/>
                    <a:pt x="3179" y="32659"/>
                  </a:cubicBezTo>
                  <a:cubicBezTo>
                    <a:pt x="3131" y="32647"/>
                    <a:pt x="3084" y="32623"/>
                    <a:pt x="3036" y="32599"/>
                  </a:cubicBezTo>
                  <a:lnTo>
                    <a:pt x="3036" y="32599"/>
                  </a:lnTo>
                  <a:cubicBezTo>
                    <a:pt x="3084" y="32671"/>
                    <a:pt x="3120" y="32754"/>
                    <a:pt x="3167" y="32837"/>
                  </a:cubicBezTo>
                  <a:cubicBezTo>
                    <a:pt x="4247" y="33313"/>
                    <a:pt x="5410" y="33558"/>
                    <a:pt x="6580" y="33558"/>
                  </a:cubicBezTo>
                  <a:cubicBezTo>
                    <a:pt x="6815" y="33558"/>
                    <a:pt x="7051" y="33548"/>
                    <a:pt x="7287" y="33528"/>
                  </a:cubicBezTo>
                  <a:cubicBezTo>
                    <a:pt x="7358" y="33516"/>
                    <a:pt x="7382" y="33421"/>
                    <a:pt x="7322" y="33385"/>
                  </a:cubicBezTo>
                  <a:cubicBezTo>
                    <a:pt x="7799" y="33385"/>
                    <a:pt x="8275" y="33337"/>
                    <a:pt x="8751" y="33266"/>
                  </a:cubicBezTo>
                  <a:cubicBezTo>
                    <a:pt x="9954" y="33135"/>
                    <a:pt x="11109" y="32837"/>
                    <a:pt x="12168" y="32218"/>
                  </a:cubicBezTo>
                  <a:cubicBezTo>
                    <a:pt x="12907" y="31766"/>
                    <a:pt x="13621" y="31254"/>
                    <a:pt x="14276" y="30694"/>
                  </a:cubicBezTo>
                  <a:cubicBezTo>
                    <a:pt x="14347" y="30551"/>
                    <a:pt x="14407" y="30397"/>
                    <a:pt x="14466" y="30242"/>
                  </a:cubicBezTo>
                  <a:close/>
                  <a:moveTo>
                    <a:pt x="12359" y="34338"/>
                  </a:moveTo>
                  <a:lnTo>
                    <a:pt x="12359" y="34338"/>
                  </a:lnTo>
                  <a:cubicBezTo>
                    <a:pt x="12311" y="34361"/>
                    <a:pt x="12275" y="34397"/>
                    <a:pt x="12228" y="34421"/>
                  </a:cubicBezTo>
                  <a:cubicBezTo>
                    <a:pt x="10993" y="35177"/>
                    <a:pt x="9582" y="35570"/>
                    <a:pt x="8140" y="35570"/>
                  </a:cubicBezTo>
                  <a:cubicBezTo>
                    <a:pt x="8039" y="35570"/>
                    <a:pt x="7937" y="35568"/>
                    <a:pt x="7834" y="35564"/>
                  </a:cubicBezTo>
                  <a:cubicBezTo>
                    <a:pt x="7823" y="35552"/>
                    <a:pt x="7811" y="35540"/>
                    <a:pt x="7787" y="35540"/>
                  </a:cubicBezTo>
                  <a:cubicBezTo>
                    <a:pt x="7263" y="35469"/>
                    <a:pt x="6715" y="35504"/>
                    <a:pt x="6179" y="35445"/>
                  </a:cubicBezTo>
                  <a:cubicBezTo>
                    <a:pt x="5691" y="35385"/>
                    <a:pt x="5203" y="35290"/>
                    <a:pt x="4739" y="35171"/>
                  </a:cubicBezTo>
                  <a:lnTo>
                    <a:pt x="4739" y="35171"/>
                  </a:lnTo>
                  <a:cubicBezTo>
                    <a:pt x="4775" y="35231"/>
                    <a:pt x="4822" y="35290"/>
                    <a:pt x="4870" y="35338"/>
                  </a:cubicBezTo>
                  <a:cubicBezTo>
                    <a:pt x="5614" y="35541"/>
                    <a:pt x="6445" y="35712"/>
                    <a:pt x="7222" y="35712"/>
                  </a:cubicBezTo>
                  <a:cubicBezTo>
                    <a:pt x="7402" y="35712"/>
                    <a:pt x="7579" y="35703"/>
                    <a:pt x="7751" y="35683"/>
                  </a:cubicBezTo>
                  <a:cubicBezTo>
                    <a:pt x="8027" y="35725"/>
                    <a:pt x="8303" y="35745"/>
                    <a:pt x="8580" y="35745"/>
                  </a:cubicBezTo>
                  <a:cubicBezTo>
                    <a:pt x="9796" y="35745"/>
                    <a:pt x="11006" y="35360"/>
                    <a:pt x="12073" y="34778"/>
                  </a:cubicBezTo>
                  <a:cubicBezTo>
                    <a:pt x="12168" y="34635"/>
                    <a:pt x="12264" y="34480"/>
                    <a:pt x="12359" y="3433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42" name="Google Shape;942;p9"/>
          <p:cNvPicPr preferRelativeResize="0"/>
          <p:nvPr/>
        </p:nvPicPr>
        <p:blipFill>
          <a:blip r:embed="rId2">
            <a:alphaModFix amt="51000"/>
          </a:blip>
          <a:stretch>
            <a:fillRect/>
          </a:stretch>
        </p:blipFill>
        <p:spPr>
          <a:xfrm rot="1802387">
            <a:off x="7927279" y="-630483"/>
            <a:ext cx="3071170" cy="2747418"/>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43"/>
        <p:cNvGrpSpPr/>
        <p:nvPr/>
      </p:nvGrpSpPr>
      <p:grpSpPr>
        <a:xfrm>
          <a:off x="0" y="0"/>
          <a:ext cx="0" cy="0"/>
          <a:chOff x="0" y="0"/>
          <a:chExt cx="0" cy="0"/>
        </a:xfrm>
      </p:grpSpPr>
      <p:sp>
        <p:nvSpPr>
          <p:cNvPr id="44" name="Google Shape;44;p8"/>
          <p:cNvSpPr txBox="1">
            <a:spLocks noGrp="1"/>
          </p:cNvSpPr>
          <p:nvPr>
            <p:ph type="title"/>
          </p:nvPr>
        </p:nvSpPr>
        <p:spPr>
          <a:xfrm>
            <a:off x="720000" y="450150"/>
            <a:ext cx="61380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750495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3"/>
        </a:solidFill>
        <a:effectLst/>
      </p:bgPr>
    </p:bg>
    <p:spTree>
      <p:nvGrpSpPr>
        <p:cNvPr id="1" name="Shape 45"/>
        <p:cNvGrpSpPr/>
        <p:nvPr/>
      </p:nvGrpSpPr>
      <p:grpSpPr>
        <a:xfrm>
          <a:off x="0" y="0"/>
          <a:ext cx="0" cy="0"/>
          <a:chOff x="0" y="0"/>
          <a:chExt cx="0" cy="0"/>
        </a:xfrm>
      </p:grpSpPr>
      <p:sp>
        <p:nvSpPr>
          <p:cNvPr id="46" name="Google Shape;46;p9"/>
          <p:cNvSpPr txBox="1">
            <a:spLocks noGrp="1"/>
          </p:cNvSpPr>
          <p:nvPr>
            <p:ph type="title"/>
          </p:nvPr>
        </p:nvSpPr>
        <p:spPr>
          <a:xfrm>
            <a:off x="720225" y="2074725"/>
            <a:ext cx="4610400" cy="18075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48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47" name="Google Shape;47;p9"/>
          <p:cNvSpPr txBox="1">
            <a:spLocks noGrp="1"/>
          </p:cNvSpPr>
          <p:nvPr>
            <p:ph type="subTitle" idx="1"/>
          </p:nvPr>
        </p:nvSpPr>
        <p:spPr>
          <a:xfrm>
            <a:off x="720000" y="3882375"/>
            <a:ext cx="4610400" cy="703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00"/>
            </a:lvl1pPr>
            <a:lvl2pPr lvl="1">
              <a:lnSpc>
                <a:spcPct val="100000"/>
              </a:lnSpc>
              <a:spcBef>
                <a:spcPts val="160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a:endParaRPr/>
          </a:p>
        </p:txBody>
      </p:sp>
      <p:sp>
        <p:nvSpPr>
          <p:cNvPr id="48" name="Google Shape;48;p9"/>
          <p:cNvSpPr txBox="1">
            <a:spLocks noGrp="1"/>
          </p:cNvSpPr>
          <p:nvPr>
            <p:ph type="title" idx="2" hasCustomPrompt="1"/>
          </p:nvPr>
        </p:nvSpPr>
        <p:spPr>
          <a:xfrm>
            <a:off x="823175" y="557325"/>
            <a:ext cx="1783200" cy="803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5"/>
              </a:buClr>
              <a:buSzPts val="4200"/>
              <a:buNone/>
              <a:defRPr sz="48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Tree>
    <p:extLst>
      <p:ext uri="{BB962C8B-B14F-4D97-AF65-F5344CB8AC3E}">
        <p14:creationId xmlns:p14="http://schemas.microsoft.com/office/powerpoint/2010/main" val="34824215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4"/>
        </a:solidFill>
        <a:effectLst/>
      </p:bgPr>
    </p:bg>
    <p:spTree>
      <p:nvGrpSpPr>
        <p:cNvPr id="1" name="Shape 49"/>
        <p:cNvGrpSpPr/>
        <p:nvPr/>
      </p:nvGrpSpPr>
      <p:grpSpPr>
        <a:xfrm>
          <a:off x="0" y="0"/>
          <a:ext cx="0" cy="0"/>
          <a:chOff x="0" y="0"/>
          <a:chExt cx="0" cy="0"/>
        </a:xfrm>
      </p:grpSpPr>
      <p:sp>
        <p:nvSpPr>
          <p:cNvPr id="50" name="Google Shape;50;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400"/>
              <a:buNone/>
              <a:defRPr/>
            </a:lvl1pPr>
          </a:lstStyle>
          <a:p>
            <a:endParaRPr/>
          </a:p>
        </p:txBody>
      </p:sp>
    </p:spTree>
    <p:extLst>
      <p:ext uri="{BB962C8B-B14F-4D97-AF65-F5344CB8AC3E}">
        <p14:creationId xmlns:p14="http://schemas.microsoft.com/office/powerpoint/2010/main" val="26093000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3"/>
        </a:solidFill>
        <a:effectLst/>
      </p:bgPr>
    </p:bg>
    <p:spTree>
      <p:nvGrpSpPr>
        <p:cNvPr id="1" name="Shape 51"/>
        <p:cNvGrpSpPr/>
        <p:nvPr/>
      </p:nvGrpSpPr>
      <p:grpSpPr>
        <a:xfrm>
          <a:off x="0" y="0"/>
          <a:ext cx="0" cy="0"/>
          <a:chOff x="0" y="0"/>
          <a:chExt cx="0" cy="0"/>
        </a:xfrm>
      </p:grpSpPr>
      <p:sp>
        <p:nvSpPr>
          <p:cNvPr id="52" name="Google Shape;52;p11"/>
          <p:cNvSpPr/>
          <p:nvPr/>
        </p:nvSpPr>
        <p:spPr>
          <a:xfrm rot="-2836642">
            <a:off x="1188250" y="-937566"/>
            <a:ext cx="6767503" cy="6181333"/>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rgbClr val="E9F9E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53;p11"/>
          <p:cNvSpPr/>
          <p:nvPr/>
        </p:nvSpPr>
        <p:spPr>
          <a:xfrm rot="-8589254">
            <a:off x="7080964" y="-1181868"/>
            <a:ext cx="2174598" cy="1817489"/>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rgbClr val="E9F9E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54;p11"/>
          <p:cNvSpPr txBox="1">
            <a:spLocks noGrp="1"/>
          </p:cNvSpPr>
          <p:nvPr>
            <p:ph type="title" hasCustomPrompt="1"/>
          </p:nvPr>
        </p:nvSpPr>
        <p:spPr>
          <a:xfrm>
            <a:off x="1918950" y="898300"/>
            <a:ext cx="53061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8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5" name="Google Shape;55;p11"/>
          <p:cNvSpPr txBox="1">
            <a:spLocks noGrp="1"/>
          </p:cNvSpPr>
          <p:nvPr>
            <p:ph type="body" idx="1"/>
          </p:nvPr>
        </p:nvSpPr>
        <p:spPr>
          <a:xfrm>
            <a:off x="1918950" y="2944400"/>
            <a:ext cx="5306100" cy="13008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800"/>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30200" algn="ctr">
              <a:spcBef>
                <a:spcPts val="1600"/>
              </a:spcBef>
              <a:spcAft>
                <a:spcPts val="0"/>
              </a:spcAft>
              <a:buSzPts val="16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grpSp>
        <p:nvGrpSpPr>
          <p:cNvPr id="56" name="Google Shape;56;p11"/>
          <p:cNvGrpSpPr/>
          <p:nvPr/>
        </p:nvGrpSpPr>
        <p:grpSpPr>
          <a:xfrm>
            <a:off x="1807590" y="4079707"/>
            <a:ext cx="4904780" cy="1114390"/>
            <a:chOff x="2496785" y="3990975"/>
            <a:chExt cx="3128048" cy="703263"/>
          </a:xfrm>
        </p:grpSpPr>
        <p:sp>
          <p:nvSpPr>
            <p:cNvPr id="57" name="Google Shape;57;p11"/>
            <p:cNvSpPr/>
            <p:nvPr/>
          </p:nvSpPr>
          <p:spPr>
            <a:xfrm>
              <a:off x="2496785" y="3990975"/>
              <a:ext cx="566738" cy="703263"/>
            </a:xfrm>
            <a:custGeom>
              <a:avLst/>
              <a:gdLst/>
              <a:ahLst/>
              <a:cxnLst/>
              <a:rect l="l" t="t" r="r" b="b"/>
              <a:pathLst>
                <a:path w="449" h="558" extrusionOk="0">
                  <a:moveTo>
                    <a:pt x="75" y="81"/>
                  </a:moveTo>
                  <a:cubicBezTo>
                    <a:pt x="75" y="81"/>
                    <a:pt x="75" y="81"/>
                    <a:pt x="75" y="81"/>
                  </a:cubicBezTo>
                  <a:cubicBezTo>
                    <a:pt x="74" y="86"/>
                    <a:pt x="74" y="91"/>
                    <a:pt x="73" y="97"/>
                  </a:cubicBezTo>
                  <a:cubicBezTo>
                    <a:pt x="72" y="107"/>
                    <a:pt x="71" y="119"/>
                    <a:pt x="71" y="133"/>
                  </a:cubicBezTo>
                  <a:cubicBezTo>
                    <a:pt x="70" y="147"/>
                    <a:pt x="71" y="161"/>
                    <a:pt x="72" y="175"/>
                  </a:cubicBezTo>
                  <a:cubicBezTo>
                    <a:pt x="73" y="191"/>
                    <a:pt x="76" y="207"/>
                    <a:pt x="80" y="223"/>
                  </a:cubicBezTo>
                  <a:cubicBezTo>
                    <a:pt x="80" y="223"/>
                    <a:pt x="80" y="223"/>
                    <a:pt x="80" y="223"/>
                  </a:cubicBezTo>
                  <a:cubicBezTo>
                    <a:pt x="77" y="219"/>
                    <a:pt x="69" y="207"/>
                    <a:pt x="68" y="206"/>
                  </a:cubicBezTo>
                  <a:cubicBezTo>
                    <a:pt x="58" y="194"/>
                    <a:pt x="31" y="178"/>
                    <a:pt x="15" y="184"/>
                  </a:cubicBezTo>
                  <a:cubicBezTo>
                    <a:pt x="5" y="189"/>
                    <a:pt x="0" y="201"/>
                    <a:pt x="5" y="212"/>
                  </a:cubicBezTo>
                  <a:cubicBezTo>
                    <a:pt x="5" y="212"/>
                    <a:pt x="6" y="213"/>
                    <a:pt x="6" y="214"/>
                  </a:cubicBezTo>
                  <a:cubicBezTo>
                    <a:pt x="12" y="224"/>
                    <a:pt x="26" y="230"/>
                    <a:pt x="38" y="231"/>
                  </a:cubicBezTo>
                  <a:cubicBezTo>
                    <a:pt x="51" y="233"/>
                    <a:pt x="78" y="225"/>
                    <a:pt x="80" y="225"/>
                  </a:cubicBezTo>
                  <a:cubicBezTo>
                    <a:pt x="85" y="240"/>
                    <a:pt x="90" y="256"/>
                    <a:pt x="97" y="271"/>
                  </a:cubicBezTo>
                  <a:cubicBezTo>
                    <a:pt x="101" y="279"/>
                    <a:pt x="105" y="288"/>
                    <a:pt x="109" y="297"/>
                  </a:cubicBezTo>
                  <a:cubicBezTo>
                    <a:pt x="106" y="293"/>
                    <a:pt x="104" y="290"/>
                    <a:pt x="104" y="289"/>
                  </a:cubicBezTo>
                  <a:cubicBezTo>
                    <a:pt x="93" y="277"/>
                    <a:pt x="67" y="261"/>
                    <a:pt x="51" y="268"/>
                  </a:cubicBezTo>
                  <a:cubicBezTo>
                    <a:pt x="41" y="272"/>
                    <a:pt x="36" y="284"/>
                    <a:pt x="41" y="295"/>
                  </a:cubicBezTo>
                  <a:cubicBezTo>
                    <a:pt x="41" y="295"/>
                    <a:pt x="41" y="296"/>
                    <a:pt x="42" y="297"/>
                  </a:cubicBezTo>
                  <a:cubicBezTo>
                    <a:pt x="48" y="308"/>
                    <a:pt x="62" y="313"/>
                    <a:pt x="73" y="315"/>
                  </a:cubicBezTo>
                  <a:cubicBezTo>
                    <a:pt x="85" y="316"/>
                    <a:pt x="108" y="310"/>
                    <a:pt x="115" y="308"/>
                  </a:cubicBezTo>
                  <a:cubicBezTo>
                    <a:pt x="116" y="312"/>
                    <a:pt x="118" y="315"/>
                    <a:pt x="119" y="318"/>
                  </a:cubicBezTo>
                  <a:cubicBezTo>
                    <a:pt x="127" y="334"/>
                    <a:pt x="135" y="350"/>
                    <a:pt x="143" y="365"/>
                  </a:cubicBezTo>
                  <a:cubicBezTo>
                    <a:pt x="145" y="371"/>
                    <a:pt x="148" y="376"/>
                    <a:pt x="150" y="382"/>
                  </a:cubicBezTo>
                  <a:cubicBezTo>
                    <a:pt x="148" y="379"/>
                    <a:pt x="146" y="376"/>
                    <a:pt x="146" y="375"/>
                  </a:cubicBezTo>
                  <a:cubicBezTo>
                    <a:pt x="135" y="364"/>
                    <a:pt x="109" y="347"/>
                    <a:pt x="93" y="354"/>
                  </a:cubicBezTo>
                  <a:cubicBezTo>
                    <a:pt x="82" y="359"/>
                    <a:pt x="78" y="371"/>
                    <a:pt x="83" y="381"/>
                  </a:cubicBezTo>
                  <a:cubicBezTo>
                    <a:pt x="83" y="382"/>
                    <a:pt x="83" y="382"/>
                    <a:pt x="84" y="383"/>
                  </a:cubicBezTo>
                  <a:cubicBezTo>
                    <a:pt x="90" y="394"/>
                    <a:pt x="104" y="399"/>
                    <a:pt x="115" y="401"/>
                  </a:cubicBezTo>
                  <a:cubicBezTo>
                    <a:pt x="127" y="403"/>
                    <a:pt x="148" y="397"/>
                    <a:pt x="156" y="395"/>
                  </a:cubicBezTo>
                  <a:cubicBezTo>
                    <a:pt x="158" y="401"/>
                    <a:pt x="160" y="406"/>
                    <a:pt x="162" y="412"/>
                  </a:cubicBezTo>
                  <a:cubicBezTo>
                    <a:pt x="164" y="416"/>
                    <a:pt x="165" y="419"/>
                    <a:pt x="166" y="423"/>
                  </a:cubicBezTo>
                  <a:cubicBezTo>
                    <a:pt x="169" y="435"/>
                    <a:pt x="169" y="435"/>
                    <a:pt x="169" y="435"/>
                  </a:cubicBezTo>
                  <a:cubicBezTo>
                    <a:pt x="171" y="442"/>
                    <a:pt x="173" y="450"/>
                    <a:pt x="175" y="458"/>
                  </a:cubicBezTo>
                  <a:cubicBezTo>
                    <a:pt x="176" y="463"/>
                    <a:pt x="177" y="467"/>
                    <a:pt x="178" y="472"/>
                  </a:cubicBezTo>
                  <a:cubicBezTo>
                    <a:pt x="175" y="467"/>
                    <a:pt x="170" y="456"/>
                    <a:pt x="169" y="455"/>
                  </a:cubicBezTo>
                  <a:cubicBezTo>
                    <a:pt x="161" y="442"/>
                    <a:pt x="137" y="422"/>
                    <a:pt x="120" y="426"/>
                  </a:cubicBezTo>
                  <a:cubicBezTo>
                    <a:pt x="110" y="429"/>
                    <a:pt x="103" y="440"/>
                    <a:pt x="106" y="451"/>
                  </a:cubicBezTo>
                  <a:cubicBezTo>
                    <a:pt x="106" y="452"/>
                    <a:pt x="107" y="453"/>
                    <a:pt x="107" y="453"/>
                  </a:cubicBezTo>
                  <a:cubicBezTo>
                    <a:pt x="111" y="465"/>
                    <a:pt x="124" y="472"/>
                    <a:pt x="136" y="476"/>
                  </a:cubicBezTo>
                  <a:cubicBezTo>
                    <a:pt x="148" y="480"/>
                    <a:pt x="175" y="476"/>
                    <a:pt x="178" y="476"/>
                  </a:cubicBezTo>
                  <a:cubicBezTo>
                    <a:pt x="180" y="484"/>
                    <a:pt x="181" y="492"/>
                    <a:pt x="183" y="499"/>
                  </a:cubicBezTo>
                  <a:cubicBezTo>
                    <a:pt x="187" y="523"/>
                    <a:pt x="189" y="543"/>
                    <a:pt x="191" y="558"/>
                  </a:cubicBezTo>
                  <a:cubicBezTo>
                    <a:pt x="203" y="558"/>
                    <a:pt x="203" y="558"/>
                    <a:pt x="203" y="558"/>
                  </a:cubicBezTo>
                  <a:cubicBezTo>
                    <a:pt x="201" y="543"/>
                    <a:pt x="198" y="522"/>
                    <a:pt x="193" y="497"/>
                  </a:cubicBezTo>
                  <a:cubicBezTo>
                    <a:pt x="191" y="489"/>
                    <a:pt x="189" y="480"/>
                    <a:pt x="187" y="471"/>
                  </a:cubicBezTo>
                  <a:cubicBezTo>
                    <a:pt x="196" y="468"/>
                    <a:pt x="203" y="464"/>
                    <a:pt x="211" y="460"/>
                  </a:cubicBezTo>
                  <a:cubicBezTo>
                    <a:pt x="220" y="470"/>
                    <a:pt x="243" y="481"/>
                    <a:pt x="246" y="482"/>
                  </a:cubicBezTo>
                  <a:cubicBezTo>
                    <a:pt x="243" y="490"/>
                    <a:pt x="240" y="497"/>
                    <a:pt x="237" y="504"/>
                  </a:cubicBezTo>
                  <a:cubicBezTo>
                    <a:pt x="227" y="526"/>
                    <a:pt x="219" y="544"/>
                    <a:pt x="212" y="557"/>
                  </a:cubicBezTo>
                  <a:cubicBezTo>
                    <a:pt x="225" y="557"/>
                    <a:pt x="225" y="557"/>
                    <a:pt x="225" y="557"/>
                  </a:cubicBezTo>
                  <a:cubicBezTo>
                    <a:pt x="231" y="544"/>
                    <a:pt x="238" y="528"/>
                    <a:pt x="246" y="508"/>
                  </a:cubicBezTo>
                  <a:cubicBezTo>
                    <a:pt x="249" y="501"/>
                    <a:pt x="253" y="492"/>
                    <a:pt x="256" y="484"/>
                  </a:cubicBezTo>
                  <a:cubicBezTo>
                    <a:pt x="259" y="484"/>
                    <a:pt x="286" y="490"/>
                    <a:pt x="299" y="487"/>
                  </a:cubicBezTo>
                  <a:cubicBezTo>
                    <a:pt x="310" y="484"/>
                    <a:pt x="324" y="478"/>
                    <a:pt x="329" y="467"/>
                  </a:cubicBezTo>
                  <a:cubicBezTo>
                    <a:pt x="334" y="457"/>
                    <a:pt x="330" y="444"/>
                    <a:pt x="319" y="439"/>
                  </a:cubicBezTo>
                  <a:cubicBezTo>
                    <a:pt x="319" y="439"/>
                    <a:pt x="318" y="438"/>
                    <a:pt x="317" y="438"/>
                  </a:cubicBezTo>
                  <a:cubicBezTo>
                    <a:pt x="301" y="433"/>
                    <a:pt x="276" y="452"/>
                    <a:pt x="266" y="464"/>
                  </a:cubicBezTo>
                  <a:cubicBezTo>
                    <a:pt x="266" y="465"/>
                    <a:pt x="261" y="473"/>
                    <a:pt x="258" y="479"/>
                  </a:cubicBezTo>
                  <a:cubicBezTo>
                    <a:pt x="262" y="468"/>
                    <a:pt x="262" y="468"/>
                    <a:pt x="262" y="468"/>
                  </a:cubicBezTo>
                  <a:cubicBezTo>
                    <a:pt x="264" y="461"/>
                    <a:pt x="267" y="454"/>
                    <a:pt x="269" y="446"/>
                  </a:cubicBezTo>
                  <a:cubicBezTo>
                    <a:pt x="273" y="435"/>
                    <a:pt x="273" y="435"/>
                    <a:pt x="273" y="435"/>
                  </a:cubicBezTo>
                  <a:cubicBezTo>
                    <a:pt x="274" y="431"/>
                    <a:pt x="275" y="427"/>
                    <a:pt x="276" y="422"/>
                  </a:cubicBezTo>
                  <a:cubicBezTo>
                    <a:pt x="278" y="413"/>
                    <a:pt x="280" y="403"/>
                    <a:pt x="282" y="394"/>
                  </a:cubicBezTo>
                  <a:cubicBezTo>
                    <a:pt x="288" y="396"/>
                    <a:pt x="310" y="404"/>
                    <a:pt x="322" y="403"/>
                  </a:cubicBezTo>
                  <a:cubicBezTo>
                    <a:pt x="334" y="402"/>
                    <a:pt x="348" y="398"/>
                    <a:pt x="355" y="387"/>
                  </a:cubicBezTo>
                  <a:cubicBezTo>
                    <a:pt x="361" y="378"/>
                    <a:pt x="359" y="365"/>
                    <a:pt x="350" y="359"/>
                  </a:cubicBezTo>
                  <a:cubicBezTo>
                    <a:pt x="349" y="358"/>
                    <a:pt x="349" y="358"/>
                    <a:pt x="348" y="358"/>
                  </a:cubicBezTo>
                  <a:cubicBezTo>
                    <a:pt x="333" y="350"/>
                    <a:pt x="305" y="364"/>
                    <a:pt x="294" y="375"/>
                  </a:cubicBezTo>
                  <a:cubicBezTo>
                    <a:pt x="293" y="376"/>
                    <a:pt x="286" y="385"/>
                    <a:pt x="282" y="390"/>
                  </a:cubicBezTo>
                  <a:cubicBezTo>
                    <a:pt x="283" y="384"/>
                    <a:pt x="284" y="378"/>
                    <a:pt x="285" y="372"/>
                  </a:cubicBezTo>
                  <a:cubicBezTo>
                    <a:pt x="287" y="355"/>
                    <a:pt x="289" y="337"/>
                    <a:pt x="290" y="320"/>
                  </a:cubicBezTo>
                  <a:cubicBezTo>
                    <a:pt x="291" y="314"/>
                    <a:pt x="292" y="309"/>
                    <a:pt x="292" y="303"/>
                  </a:cubicBezTo>
                  <a:cubicBezTo>
                    <a:pt x="294" y="304"/>
                    <a:pt x="321" y="314"/>
                    <a:pt x="334" y="313"/>
                  </a:cubicBezTo>
                  <a:cubicBezTo>
                    <a:pt x="345" y="312"/>
                    <a:pt x="360" y="308"/>
                    <a:pt x="367" y="298"/>
                  </a:cubicBezTo>
                  <a:cubicBezTo>
                    <a:pt x="373" y="289"/>
                    <a:pt x="371" y="276"/>
                    <a:pt x="362" y="269"/>
                  </a:cubicBezTo>
                  <a:cubicBezTo>
                    <a:pt x="361" y="269"/>
                    <a:pt x="361" y="268"/>
                    <a:pt x="360" y="268"/>
                  </a:cubicBezTo>
                  <a:cubicBezTo>
                    <a:pt x="345" y="260"/>
                    <a:pt x="317" y="275"/>
                    <a:pt x="306" y="286"/>
                  </a:cubicBezTo>
                  <a:cubicBezTo>
                    <a:pt x="305" y="287"/>
                    <a:pt x="295" y="299"/>
                    <a:pt x="292" y="302"/>
                  </a:cubicBezTo>
                  <a:cubicBezTo>
                    <a:pt x="293" y="291"/>
                    <a:pt x="295" y="279"/>
                    <a:pt x="297" y="268"/>
                  </a:cubicBezTo>
                  <a:cubicBezTo>
                    <a:pt x="299" y="252"/>
                    <a:pt x="302" y="237"/>
                    <a:pt x="307" y="221"/>
                  </a:cubicBezTo>
                  <a:cubicBezTo>
                    <a:pt x="308" y="222"/>
                    <a:pt x="335" y="232"/>
                    <a:pt x="349" y="231"/>
                  </a:cubicBezTo>
                  <a:cubicBezTo>
                    <a:pt x="360" y="231"/>
                    <a:pt x="375" y="226"/>
                    <a:pt x="382" y="216"/>
                  </a:cubicBezTo>
                  <a:cubicBezTo>
                    <a:pt x="388" y="207"/>
                    <a:pt x="386" y="194"/>
                    <a:pt x="377" y="187"/>
                  </a:cubicBezTo>
                  <a:cubicBezTo>
                    <a:pt x="376" y="187"/>
                    <a:pt x="376" y="186"/>
                    <a:pt x="375" y="186"/>
                  </a:cubicBezTo>
                  <a:cubicBezTo>
                    <a:pt x="359" y="178"/>
                    <a:pt x="332" y="193"/>
                    <a:pt x="321" y="204"/>
                  </a:cubicBezTo>
                  <a:cubicBezTo>
                    <a:pt x="320" y="204"/>
                    <a:pt x="312" y="214"/>
                    <a:pt x="309" y="219"/>
                  </a:cubicBezTo>
                  <a:cubicBezTo>
                    <a:pt x="308" y="218"/>
                    <a:pt x="308" y="218"/>
                    <a:pt x="308" y="218"/>
                  </a:cubicBezTo>
                  <a:cubicBezTo>
                    <a:pt x="312" y="203"/>
                    <a:pt x="319" y="189"/>
                    <a:pt x="326" y="175"/>
                  </a:cubicBezTo>
                  <a:cubicBezTo>
                    <a:pt x="330" y="167"/>
                    <a:pt x="334" y="160"/>
                    <a:pt x="338" y="153"/>
                  </a:cubicBezTo>
                  <a:cubicBezTo>
                    <a:pt x="343" y="155"/>
                    <a:pt x="366" y="166"/>
                    <a:pt x="378" y="167"/>
                  </a:cubicBezTo>
                  <a:cubicBezTo>
                    <a:pt x="390" y="167"/>
                    <a:pt x="405" y="165"/>
                    <a:pt x="413" y="155"/>
                  </a:cubicBezTo>
                  <a:cubicBezTo>
                    <a:pt x="420" y="147"/>
                    <a:pt x="419" y="133"/>
                    <a:pt x="411" y="126"/>
                  </a:cubicBezTo>
                  <a:cubicBezTo>
                    <a:pt x="410" y="125"/>
                    <a:pt x="410" y="125"/>
                    <a:pt x="409" y="125"/>
                  </a:cubicBezTo>
                  <a:cubicBezTo>
                    <a:pt x="394" y="115"/>
                    <a:pt x="365" y="126"/>
                    <a:pt x="353" y="136"/>
                  </a:cubicBezTo>
                  <a:cubicBezTo>
                    <a:pt x="352" y="137"/>
                    <a:pt x="346" y="143"/>
                    <a:pt x="342" y="147"/>
                  </a:cubicBezTo>
                  <a:cubicBezTo>
                    <a:pt x="344" y="144"/>
                    <a:pt x="346" y="141"/>
                    <a:pt x="348" y="138"/>
                  </a:cubicBezTo>
                  <a:cubicBezTo>
                    <a:pt x="355" y="127"/>
                    <a:pt x="362" y="118"/>
                    <a:pt x="369" y="109"/>
                  </a:cubicBezTo>
                  <a:cubicBezTo>
                    <a:pt x="373" y="104"/>
                    <a:pt x="376" y="100"/>
                    <a:pt x="380" y="96"/>
                  </a:cubicBezTo>
                  <a:cubicBezTo>
                    <a:pt x="386" y="96"/>
                    <a:pt x="410" y="95"/>
                    <a:pt x="421" y="90"/>
                  </a:cubicBezTo>
                  <a:cubicBezTo>
                    <a:pt x="432" y="85"/>
                    <a:pt x="444" y="76"/>
                    <a:pt x="446" y="64"/>
                  </a:cubicBezTo>
                  <a:cubicBezTo>
                    <a:pt x="449" y="53"/>
                    <a:pt x="442" y="42"/>
                    <a:pt x="431" y="39"/>
                  </a:cubicBezTo>
                  <a:cubicBezTo>
                    <a:pt x="431" y="39"/>
                    <a:pt x="430" y="39"/>
                    <a:pt x="429" y="39"/>
                  </a:cubicBezTo>
                  <a:cubicBezTo>
                    <a:pt x="412" y="37"/>
                    <a:pt x="391" y="60"/>
                    <a:pt x="385" y="75"/>
                  </a:cubicBezTo>
                  <a:cubicBezTo>
                    <a:pt x="384" y="76"/>
                    <a:pt x="378" y="96"/>
                    <a:pt x="378" y="96"/>
                  </a:cubicBezTo>
                  <a:cubicBezTo>
                    <a:pt x="378" y="96"/>
                    <a:pt x="378" y="96"/>
                    <a:pt x="378" y="96"/>
                  </a:cubicBezTo>
                  <a:cubicBezTo>
                    <a:pt x="375" y="100"/>
                    <a:pt x="372" y="104"/>
                    <a:pt x="368" y="108"/>
                  </a:cubicBezTo>
                  <a:cubicBezTo>
                    <a:pt x="361" y="117"/>
                    <a:pt x="354" y="126"/>
                    <a:pt x="346" y="137"/>
                  </a:cubicBezTo>
                  <a:cubicBezTo>
                    <a:pt x="338" y="149"/>
                    <a:pt x="330" y="161"/>
                    <a:pt x="323" y="173"/>
                  </a:cubicBezTo>
                  <a:cubicBezTo>
                    <a:pt x="316" y="187"/>
                    <a:pt x="309" y="202"/>
                    <a:pt x="304" y="217"/>
                  </a:cubicBezTo>
                  <a:cubicBezTo>
                    <a:pt x="304" y="217"/>
                    <a:pt x="304" y="217"/>
                    <a:pt x="304" y="217"/>
                  </a:cubicBezTo>
                  <a:cubicBezTo>
                    <a:pt x="304" y="212"/>
                    <a:pt x="304" y="198"/>
                    <a:pt x="304" y="197"/>
                  </a:cubicBezTo>
                  <a:cubicBezTo>
                    <a:pt x="302" y="182"/>
                    <a:pt x="289" y="153"/>
                    <a:pt x="272" y="150"/>
                  </a:cubicBezTo>
                  <a:cubicBezTo>
                    <a:pt x="260" y="148"/>
                    <a:pt x="250" y="156"/>
                    <a:pt x="248" y="167"/>
                  </a:cubicBezTo>
                  <a:cubicBezTo>
                    <a:pt x="248" y="168"/>
                    <a:pt x="248" y="169"/>
                    <a:pt x="248" y="170"/>
                  </a:cubicBezTo>
                  <a:cubicBezTo>
                    <a:pt x="247" y="182"/>
                    <a:pt x="256" y="194"/>
                    <a:pt x="264" y="202"/>
                  </a:cubicBezTo>
                  <a:cubicBezTo>
                    <a:pt x="274" y="211"/>
                    <a:pt x="301" y="219"/>
                    <a:pt x="304" y="220"/>
                  </a:cubicBezTo>
                  <a:cubicBezTo>
                    <a:pt x="299" y="235"/>
                    <a:pt x="295" y="251"/>
                    <a:pt x="292" y="267"/>
                  </a:cubicBezTo>
                  <a:cubicBezTo>
                    <a:pt x="290" y="276"/>
                    <a:pt x="289" y="286"/>
                    <a:pt x="288" y="295"/>
                  </a:cubicBezTo>
                  <a:cubicBezTo>
                    <a:pt x="288" y="291"/>
                    <a:pt x="288" y="287"/>
                    <a:pt x="288" y="286"/>
                  </a:cubicBezTo>
                  <a:cubicBezTo>
                    <a:pt x="286" y="271"/>
                    <a:pt x="273" y="242"/>
                    <a:pt x="256" y="239"/>
                  </a:cubicBezTo>
                  <a:cubicBezTo>
                    <a:pt x="244" y="237"/>
                    <a:pt x="234" y="245"/>
                    <a:pt x="232" y="256"/>
                  </a:cubicBezTo>
                  <a:cubicBezTo>
                    <a:pt x="232" y="257"/>
                    <a:pt x="232" y="258"/>
                    <a:pt x="232" y="258"/>
                  </a:cubicBezTo>
                  <a:cubicBezTo>
                    <a:pt x="231" y="271"/>
                    <a:pt x="240" y="283"/>
                    <a:pt x="248" y="291"/>
                  </a:cubicBezTo>
                  <a:cubicBezTo>
                    <a:pt x="257" y="298"/>
                    <a:pt x="280" y="306"/>
                    <a:pt x="286" y="308"/>
                  </a:cubicBezTo>
                  <a:cubicBezTo>
                    <a:pt x="286" y="312"/>
                    <a:pt x="286" y="316"/>
                    <a:pt x="285" y="319"/>
                  </a:cubicBezTo>
                  <a:cubicBezTo>
                    <a:pt x="283" y="337"/>
                    <a:pt x="281" y="354"/>
                    <a:pt x="278" y="371"/>
                  </a:cubicBezTo>
                  <a:cubicBezTo>
                    <a:pt x="277" y="377"/>
                    <a:pt x="276" y="383"/>
                    <a:pt x="275" y="389"/>
                  </a:cubicBezTo>
                  <a:cubicBezTo>
                    <a:pt x="275" y="385"/>
                    <a:pt x="275" y="382"/>
                    <a:pt x="275" y="381"/>
                  </a:cubicBezTo>
                  <a:cubicBezTo>
                    <a:pt x="273" y="366"/>
                    <a:pt x="260" y="337"/>
                    <a:pt x="243" y="334"/>
                  </a:cubicBezTo>
                  <a:cubicBezTo>
                    <a:pt x="232" y="332"/>
                    <a:pt x="221" y="340"/>
                    <a:pt x="220" y="351"/>
                  </a:cubicBezTo>
                  <a:cubicBezTo>
                    <a:pt x="219" y="352"/>
                    <a:pt x="219" y="353"/>
                    <a:pt x="219" y="354"/>
                  </a:cubicBezTo>
                  <a:cubicBezTo>
                    <a:pt x="218" y="366"/>
                    <a:pt x="227" y="378"/>
                    <a:pt x="236" y="386"/>
                  </a:cubicBezTo>
                  <a:cubicBezTo>
                    <a:pt x="245" y="394"/>
                    <a:pt x="266" y="401"/>
                    <a:pt x="273" y="403"/>
                  </a:cubicBezTo>
                  <a:cubicBezTo>
                    <a:pt x="271" y="409"/>
                    <a:pt x="270" y="415"/>
                    <a:pt x="269" y="421"/>
                  </a:cubicBezTo>
                  <a:cubicBezTo>
                    <a:pt x="268" y="425"/>
                    <a:pt x="267" y="429"/>
                    <a:pt x="266" y="432"/>
                  </a:cubicBezTo>
                  <a:cubicBezTo>
                    <a:pt x="264" y="436"/>
                    <a:pt x="263" y="440"/>
                    <a:pt x="262" y="444"/>
                  </a:cubicBezTo>
                  <a:cubicBezTo>
                    <a:pt x="259" y="451"/>
                    <a:pt x="256" y="459"/>
                    <a:pt x="254" y="466"/>
                  </a:cubicBezTo>
                  <a:cubicBezTo>
                    <a:pt x="252" y="470"/>
                    <a:pt x="250" y="475"/>
                    <a:pt x="248" y="480"/>
                  </a:cubicBezTo>
                  <a:cubicBezTo>
                    <a:pt x="249" y="474"/>
                    <a:pt x="251" y="462"/>
                    <a:pt x="251" y="461"/>
                  </a:cubicBezTo>
                  <a:cubicBezTo>
                    <a:pt x="251" y="447"/>
                    <a:pt x="247" y="434"/>
                    <a:pt x="240" y="422"/>
                  </a:cubicBezTo>
                  <a:cubicBezTo>
                    <a:pt x="240" y="420"/>
                    <a:pt x="240" y="419"/>
                    <a:pt x="240" y="417"/>
                  </a:cubicBezTo>
                  <a:cubicBezTo>
                    <a:pt x="239" y="406"/>
                    <a:pt x="228" y="398"/>
                    <a:pt x="217" y="399"/>
                  </a:cubicBezTo>
                  <a:cubicBezTo>
                    <a:pt x="216" y="400"/>
                    <a:pt x="215" y="400"/>
                    <a:pt x="215" y="400"/>
                  </a:cubicBezTo>
                  <a:cubicBezTo>
                    <a:pt x="198" y="404"/>
                    <a:pt x="187" y="434"/>
                    <a:pt x="186" y="449"/>
                  </a:cubicBezTo>
                  <a:cubicBezTo>
                    <a:pt x="186" y="450"/>
                    <a:pt x="187" y="460"/>
                    <a:pt x="187" y="467"/>
                  </a:cubicBezTo>
                  <a:cubicBezTo>
                    <a:pt x="187" y="463"/>
                    <a:pt x="186" y="459"/>
                    <a:pt x="185" y="456"/>
                  </a:cubicBezTo>
                  <a:cubicBezTo>
                    <a:pt x="183" y="448"/>
                    <a:pt x="181" y="441"/>
                    <a:pt x="179" y="433"/>
                  </a:cubicBezTo>
                  <a:cubicBezTo>
                    <a:pt x="178" y="429"/>
                    <a:pt x="177" y="425"/>
                    <a:pt x="176" y="421"/>
                  </a:cubicBezTo>
                  <a:cubicBezTo>
                    <a:pt x="174" y="417"/>
                    <a:pt x="173" y="414"/>
                    <a:pt x="171" y="410"/>
                  </a:cubicBezTo>
                  <a:cubicBezTo>
                    <a:pt x="168" y="400"/>
                    <a:pt x="164" y="391"/>
                    <a:pt x="160" y="383"/>
                  </a:cubicBezTo>
                  <a:cubicBezTo>
                    <a:pt x="167" y="381"/>
                    <a:pt x="190" y="375"/>
                    <a:pt x="199" y="368"/>
                  </a:cubicBezTo>
                  <a:cubicBezTo>
                    <a:pt x="208" y="361"/>
                    <a:pt x="218" y="349"/>
                    <a:pt x="218" y="337"/>
                  </a:cubicBezTo>
                  <a:cubicBezTo>
                    <a:pt x="218" y="326"/>
                    <a:pt x="209" y="316"/>
                    <a:pt x="198" y="316"/>
                  </a:cubicBezTo>
                  <a:cubicBezTo>
                    <a:pt x="197" y="316"/>
                    <a:pt x="197" y="316"/>
                    <a:pt x="196" y="316"/>
                  </a:cubicBezTo>
                  <a:cubicBezTo>
                    <a:pt x="178" y="318"/>
                    <a:pt x="163" y="345"/>
                    <a:pt x="160" y="361"/>
                  </a:cubicBezTo>
                  <a:cubicBezTo>
                    <a:pt x="160" y="362"/>
                    <a:pt x="159" y="373"/>
                    <a:pt x="159" y="379"/>
                  </a:cubicBezTo>
                  <a:cubicBezTo>
                    <a:pt x="156" y="374"/>
                    <a:pt x="154" y="368"/>
                    <a:pt x="151" y="363"/>
                  </a:cubicBezTo>
                  <a:cubicBezTo>
                    <a:pt x="143" y="347"/>
                    <a:pt x="135" y="332"/>
                    <a:pt x="127" y="316"/>
                  </a:cubicBezTo>
                  <a:cubicBezTo>
                    <a:pt x="124" y="311"/>
                    <a:pt x="122" y="307"/>
                    <a:pt x="119" y="302"/>
                  </a:cubicBezTo>
                  <a:cubicBezTo>
                    <a:pt x="122" y="301"/>
                    <a:pt x="149" y="295"/>
                    <a:pt x="160" y="287"/>
                  </a:cubicBezTo>
                  <a:cubicBezTo>
                    <a:pt x="169" y="280"/>
                    <a:pt x="179" y="268"/>
                    <a:pt x="179" y="256"/>
                  </a:cubicBezTo>
                  <a:cubicBezTo>
                    <a:pt x="179" y="244"/>
                    <a:pt x="170" y="235"/>
                    <a:pt x="159" y="235"/>
                  </a:cubicBezTo>
                  <a:cubicBezTo>
                    <a:pt x="158" y="235"/>
                    <a:pt x="157" y="235"/>
                    <a:pt x="156" y="235"/>
                  </a:cubicBezTo>
                  <a:cubicBezTo>
                    <a:pt x="139" y="237"/>
                    <a:pt x="124" y="264"/>
                    <a:pt x="121" y="279"/>
                  </a:cubicBezTo>
                  <a:cubicBezTo>
                    <a:pt x="121" y="281"/>
                    <a:pt x="119" y="297"/>
                    <a:pt x="119" y="301"/>
                  </a:cubicBezTo>
                  <a:cubicBezTo>
                    <a:pt x="113" y="290"/>
                    <a:pt x="108" y="280"/>
                    <a:pt x="103" y="269"/>
                  </a:cubicBezTo>
                  <a:cubicBezTo>
                    <a:pt x="97" y="255"/>
                    <a:pt x="91" y="240"/>
                    <a:pt x="86" y="225"/>
                  </a:cubicBezTo>
                  <a:cubicBezTo>
                    <a:pt x="87" y="225"/>
                    <a:pt x="116" y="219"/>
                    <a:pt x="127" y="210"/>
                  </a:cubicBezTo>
                  <a:cubicBezTo>
                    <a:pt x="136" y="203"/>
                    <a:pt x="146" y="192"/>
                    <a:pt x="146" y="179"/>
                  </a:cubicBezTo>
                  <a:cubicBezTo>
                    <a:pt x="146" y="168"/>
                    <a:pt x="137" y="158"/>
                    <a:pt x="126" y="158"/>
                  </a:cubicBezTo>
                  <a:cubicBezTo>
                    <a:pt x="125" y="158"/>
                    <a:pt x="123" y="158"/>
                    <a:pt x="122" y="158"/>
                  </a:cubicBezTo>
                  <a:cubicBezTo>
                    <a:pt x="104" y="160"/>
                    <a:pt x="89" y="187"/>
                    <a:pt x="86" y="203"/>
                  </a:cubicBezTo>
                  <a:cubicBezTo>
                    <a:pt x="86" y="204"/>
                    <a:pt x="85" y="216"/>
                    <a:pt x="84" y="222"/>
                  </a:cubicBezTo>
                  <a:cubicBezTo>
                    <a:pt x="83" y="222"/>
                    <a:pt x="83" y="222"/>
                    <a:pt x="83" y="222"/>
                  </a:cubicBezTo>
                  <a:cubicBezTo>
                    <a:pt x="79" y="206"/>
                    <a:pt x="76" y="191"/>
                    <a:pt x="75" y="175"/>
                  </a:cubicBezTo>
                  <a:cubicBezTo>
                    <a:pt x="74" y="166"/>
                    <a:pt x="73" y="158"/>
                    <a:pt x="73" y="150"/>
                  </a:cubicBezTo>
                  <a:cubicBezTo>
                    <a:pt x="78" y="149"/>
                    <a:pt x="104" y="146"/>
                    <a:pt x="114" y="140"/>
                  </a:cubicBezTo>
                  <a:cubicBezTo>
                    <a:pt x="124" y="133"/>
                    <a:pt x="135" y="123"/>
                    <a:pt x="136" y="111"/>
                  </a:cubicBezTo>
                  <a:cubicBezTo>
                    <a:pt x="138" y="100"/>
                    <a:pt x="130" y="89"/>
                    <a:pt x="118" y="88"/>
                  </a:cubicBezTo>
                  <a:cubicBezTo>
                    <a:pt x="118" y="88"/>
                    <a:pt x="117" y="88"/>
                    <a:pt x="116" y="88"/>
                  </a:cubicBezTo>
                  <a:cubicBezTo>
                    <a:pt x="99" y="88"/>
                    <a:pt x="81" y="113"/>
                    <a:pt x="76" y="128"/>
                  </a:cubicBezTo>
                  <a:cubicBezTo>
                    <a:pt x="76" y="129"/>
                    <a:pt x="74" y="137"/>
                    <a:pt x="73" y="143"/>
                  </a:cubicBezTo>
                  <a:cubicBezTo>
                    <a:pt x="73" y="140"/>
                    <a:pt x="73" y="136"/>
                    <a:pt x="73" y="132"/>
                  </a:cubicBezTo>
                  <a:cubicBezTo>
                    <a:pt x="73" y="119"/>
                    <a:pt x="73" y="107"/>
                    <a:pt x="74" y="97"/>
                  </a:cubicBezTo>
                  <a:cubicBezTo>
                    <a:pt x="75" y="90"/>
                    <a:pt x="75" y="85"/>
                    <a:pt x="76" y="80"/>
                  </a:cubicBezTo>
                  <a:cubicBezTo>
                    <a:pt x="81" y="76"/>
                    <a:pt x="101" y="62"/>
                    <a:pt x="107" y="52"/>
                  </a:cubicBezTo>
                  <a:cubicBezTo>
                    <a:pt x="114" y="42"/>
                    <a:pt x="118" y="28"/>
                    <a:pt x="114" y="16"/>
                  </a:cubicBezTo>
                  <a:cubicBezTo>
                    <a:pt x="110" y="5"/>
                    <a:pt x="98" y="0"/>
                    <a:pt x="88" y="4"/>
                  </a:cubicBezTo>
                  <a:cubicBezTo>
                    <a:pt x="87" y="4"/>
                    <a:pt x="86" y="4"/>
                    <a:pt x="86" y="5"/>
                  </a:cubicBezTo>
                  <a:cubicBezTo>
                    <a:pt x="70" y="13"/>
                    <a:pt x="66" y="44"/>
                    <a:pt x="69" y="59"/>
                  </a:cubicBezTo>
                  <a:cubicBezTo>
                    <a:pt x="69" y="60"/>
                    <a:pt x="75" y="81"/>
                    <a:pt x="75" y="81"/>
                  </a:cubicBezTo>
                  <a:close/>
                </a:path>
              </a:pathLst>
            </a:custGeom>
            <a:solidFill>
              <a:srgbClr val="92E3A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8" name="Google Shape;58;p11"/>
            <p:cNvSpPr/>
            <p:nvPr/>
          </p:nvSpPr>
          <p:spPr>
            <a:xfrm>
              <a:off x="5193033" y="4159249"/>
              <a:ext cx="431800" cy="534988"/>
            </a:xfrm>
            <a:custGeom>
              <a:avLst/>
              <a:gdLst/>
              <a:ahLst/>
              <a:cxnLst/>
              <a:rect l="l" t="t" r="r" b="b"/>
              <a:pathLst>
                <a:path w="342" h="425" extrusionOk="0">
                  <a:moveTo>
                    <a:pt x="57" y="61"/>
                  </a:moveTo>
                  <a:cubicBezTo>
                    <a:pt x="57" y="61"/>
                    <a:pt x="57" y="61"/>
                    <a:pt x="57" y="61"/>
                  </a:cubicBezTo>
                  <a:cubicBezTo>
                    <a:pt x="57" y="65"/>
                    <a:pt x="56" y="69"/>
                    <a:pt x="56" y="74"/>
                  </a:cubicBezTo>
                  <a:cubicBezTo>
                    <a:pt x="55" y="82"/>
                    <a:pt x="54" y="91"/>
                    <a:pt x="54" y="101"/>
                  </a:cubicBezTo>
                  <a:cubicBezTo>
                    <a:pt x="54" y="112"/>
                    <a:pt x="54" y="123"/>
                    <a:pt x="55" y="134"/>
                  </a:cubicBezTo>
                  <a:cubicBezTo>
                    <a:pt x="56" y="146"/>
                    <a:pt x="58" y="158"/>
                    <a:pt x="61" y="170"/>
                  </a:cubicBezTo>
                  <a:cubicBezTo>
                    <a:pt x="61" y="170"/>
                    <a:pt x="61" y="170"/>
                    <a:pt x="61" y="170"/>
                  </a:cubicBezTo>
                  <a:cubicBezTo>
                    <a:pt x="59" y="167"/>
                    <a:pt x="53" y="158"/>
                    <a:pt x="52" y="157"/>
                  </a:cubicBezTo>
                  <a:cubicBezTo>
                    <a:pt x="44" y="148"/>
                    <a:pt x="24" y="135"/>
                    <a:pt x="12" y="141"/>
                  </a:cubicBezTo>
                  <a:cubicBezTo>
                    <a:pt x="4" y="144"/>
                    <a:pt x="0" y="154"/>
                    <a:pt x="4" y="162"/>
                  </a:cubicBezTo>
                  <a:cubicBezTo>
                    <a:pt x="4" y="162"/>
                    <a:pt x="5" y="163"/>
                    <a:pt x="5" y="163"/>
                  </a:cubicBezTo>
                  <a:cubicBezTo>
                    <a:pt x="11" y="171"/>
                    <a:pt x="19" y="176"/>
                    <a:pt x="29" y="176"/>
                  </a:cubicBezTo>
                  <a:cubicBezTo>
                    <a:pt x="39" y="178"/>
                    <a:pt x="60" y="172"/>
                    <a:pt x="61" y="171"/>
                  </a:cubicBezTo>
                  <a:cubicBezTo>
                    <a:pt x="65" y="183"/>
                    <a:pt x="69" y="195"/>
                    <a:pt x="74" y="206"/>
                  </a:cubicBezTo>
                  <a:cubicBezTo>
                    <a:pt x="77" y="213"/>
                    <a:pt x="80" y="220"/>
                    <a:pt x="83" y="226"/>
                  </a:cubicBezTo>
                  <a:cubicBezTo>
                    <a:pt x="81" y="223"/>
                    <a:pt x="80" y="221"/>
                    <a:pt x="79" y="221"/>
                  </a:cubicBezTo>
                  <a:cubicBezTo>
                    <a:pt x="72" y="212"/>
                    <a:pt x="51" y="199"/>
                    <a:pt x="39" y="204"/>
                  </a:cubicBezTo>
                  <a:cubicBezTo>
                    <a:pt x="31" y="208"/>
                    <a:pt x="28" y="217"/>
                    <a:pt x="31" y="225"/>
                  </a:cubicBezTo>
                  <a:cubicBezTo>
                    <a:pt x="32" y="225"/>
                    <a:pt x="32" y="226"/>
                    <a:pt x="32" y="226"/>
                  </a:cubicBezTo>
                  <a:cubicBezTo>
                    <a:pt x="38" y="234"/>
                    <a:pt x="47" y="239"/>
                    <a:pt x="56" y="240"/>
                  </a:cubicBezTo>
                  <a:cubicBezTo>
                    <a:pt x="67" y="240"/>
                    <a:pt x="78" y="238"/>
                    <a:pt x="88" y="235"/>
                  </a:cubicBezTo>
                  <a:cubicBezTo>
                    <a:pt x="91" y="243"/>
                    <a:pt x="91" y="243"/>
                    <a:pt x="91" y="243"/>
                  </a:cubicBezTo>
                  <a:cubicBezTo>
                    <a:pt x="97" y="255"/>
                    <a:pt x="104" y="267"/>
                    <a:pt x="109" y="278"/>
                  </a:cubicBezTo>
                  <a:cubicBezTo>
                    <a:pt x="111" y="283"/>
                    <a:pt x="113" y="287"/>
                    <a:pt x="115" y="291"/>
                  </a:cubicBezTo>
                  <a:cubicBezTo>
                    <a:pt x="113" y="289"/>
                    <a:pt x="112" y="287"/>
                    <a:pt x="111" y="286"/>
                  </a:cubicBezTo>
                  <a:cubicBezTo>
                    <a:pt x="104" y="277"/>
                    <a:pt x="83" y="265"/>
                    <a:pt x="71" y="270"/>
                  </a:cubicBezTo>
                  <a:cubicBezTo>
                    <a:pt x="63" y="273"/>
                    <a:pt x="60" y="283"/>
                    <a:pt x="63" y="291"/>
                  </a:cubicBezTo>
                  <a:cubicBezTo>
                    <a:pt x="64" y="291"/>
                    <a:pt x="64" y="292"/>
                    <a:pt x="64" y="292"/>
                  </a:cubicBezTo>
                  <a:cubicBezTo>
                    <a:pt x="70" y="300"/>
                    <a:pt x="79" y="305"/>
                    <a:pt x="88" y="306"/>
                  </a:cubicBezTo>
                  <a:cubicBezTo>
                    <a:pt x="99" y="306"/>
                    <a:pt x="109" y="304"/>
                    <a:pt x="119" y="301"/>
                  </a:cubicBezTo>
                  <a:cubicBezTo>
                    <a:pt x="121" y="305"/>
                    <a:pt x="122" y="310"/>
                    <a:pt x="124" y="314"/>
                  </a:cubicBezTo>
                  <a:cubicBezTo>
                    <a:pt x="125" y="317"/>
                    <a:pt x="126" y="320"/>
                    <a:pt x="127" y="323"/>
                  </a:cubicBezTo>
                  <a:cubicBezTo>
                    <a:pt x="127" y="326"/>
                    <a:pt x="128" y="329"/>
                    <a:pt x="129" y="332"/>
                  </a:cubicBezTo>
                  <a:cubicBezTo>
                    <a:pt x="131" y="337"/>
                    <a:pt x="132" y="343"/>
                    <a:pt x="133" y="349"/>
                  </a:cubicBezTo>
                  <a:cubicBezTo>
                    <a:pt x="134" y="353"/>
                    <a:pt x="135" y="356"/>
                    <a:pt x="136" y="360"/>
                  </a:cubicBezTo>
                  <a:cubicBezTo>
                    <a:pt x="134" y="356"/>
                    <a:pt x="130" y="348"/>
                    <a:pt x="129" y="347"/>
                  </a:cubicBezTo>
                  <a:cubicBezTo>
                    <a:pt x="123" y="337"/>
                    <a:pt x="105" y="321"/>
                    <a:pt x="92" y="325"/>
                  </a:cubicBezTo>
                  <a:cubicBezTo>
                    <a:pt x="84" y="327"/>
                    <a:pt x="79" y="336"/>
                    <a:pt x="81" y="344"/>
                  </a:cubicBezTo>
                  <a:cubicBezTo>
                    <a:pt x="81" y="345"/>
                    <a:pt x="81" y="345"/>
                    <a:pt x="82" y="346"/>
                  </a:cubicBezTo>
                  <a:cubicBezTo>
                    <a:pt x="86" y="354"/>
                    <a:pt x="94" y="360"/>
                    <a:pt x="103" y="363"/>
                  </a:cubicBezTo>
                  <a:cubicBezTo>
                    <a:pt x="114" y="364"/>
                    <a:pt x="125" y="364"/>
                    <a:pt x="136" y="363"/>
                  </a:cubicBezTo>
                  <a:cubicBezTo>
                    <a:pt x="137" y="369"/>
                    <a:pt x="138" y="375"/>
                    <a:pt x="139" y="380"/>
                  </a:cubicBezTo>
                  <a:cubicBezTo>
                    <a:pt x="143" y="398"/>
                    <a:pt x="145" y="414"/>
                    <a:pt x="146" y="425"/>
                  </a:cubicBezTo>
                  <a:cubicBezTo>
                    <a:pt x="155" y="425"/>
                    <a:pt x="155" y="425"/>
                    <a:pt x="155" y="425"/>
                  </a:cubicBezTo>
                  <a:cubicBezTo>
                    <a:pt x="153" y="413"/>
                    <a:pt x="151" y="398"/>
                    <a:pt x="147" y="379"/>
                  </a:cubicBezTo>
                  <a:cubicBezTo>
                    <a:pt x="146" y="373"/>
                    <a:pt x="145" y="366"/>
                    <a:pt x="143" y="359"/>
                  </a:cubicBezTo>
                  <a:cubicBezTo>
                    <a:pt x="149" y="357"/>
                    <a:pt x="155" y="354"/>
                    <a:pt x="161" y="351"/>
                  </a:cubicBezTo>
                  <a:cubicBezTo>
                    <a:pt x="169" y="358"/>
                    <a:pt x="178" y="363"/>
                    <a:pt x="188" y="368"/>
                  </a:cubicBezTo>
                  <a:cubicBezTo>
                    <a:pt x="186" y="373"/>
                    <a:pt x="183" y="379"/>
                    <a:pt x="181" y="384"/>
                  </a:cubicBezTo>
                  <a:cubicBezTo>
                    <a:pt x="174" y="401"/>
                    <a:pt x="167" y="415"/>
                    <a:pt x="162" y="425"/>
                  </a:cubicBezTo>
                  <a:cubicBezTo>
                    <a:pt x="172" y="425"/>
                    <a:pt x="172" y="425"/>
                    <a:pt x="172" y="425"/>
                  </a:cubicBezTo>
                  <a:cubicBezTo>
                    <a:pt x="176" y="415"/>
                    <a:pt x="182" y="402"/>
                    <a:pt x="188" y="387"/>
                  </a:cubicBezTo>
                  <a:cubicBezTo>
                    <a:pt x="191" y="381"/>
                    <a:pt x="193" y="375"/>
                    <a:pt x="196" y="369"/>
                  </a:cubicBezTo>
                  <a:cubicBezTo>
                    <a:pt x="206" y="371"/>
                    <a:pt x="217" y="372"/>
                    <a:pt x="228" y="371"/>
                  </a:cubicBezTo>
                  <a:cubicBezTo>
                    <a:pt x="238" y="370"/>
                    <a:pt x="246" y="364"/>
                    <a:pt x="251" y="356"/>
                  </a:cubicBezTo>
                  <a:cubicBezTo>
                    <a:pt x="255" y="348"/>
                    <a:pt x="251" y="338"/>
                    <a:pt x="244" y="335"/>
                  </a:cubicBezTo>
                  <a:cubicBezTo>
                    <a:pt x="243" y="334"/>
                    <a:pt x="242" y="334"/>
                    <a:pt x="242" y="334"/>
                  </a:cubicBezTo>
                  <a:cubicBezTo>
                    <a:pt x="229" y="330"/>
                    <a:pt x="210" y="344"/>
                    <a:pt x="203" y="354"/>
                  </a:cubicBezTo>
                  <a:cubicBezTo>
                    <a:pt x="202" y="354"/>
                    <a:pt x="199" y="361"/>
                    <a:pt x="196" y="365"/>
                  </a:cubicBezTo>
                  <a:cubicBezTo>
                    <a:pt x="197" y="362"/>
                    <a:pt x="198" y="360"/>
                    <a:pt x="199" y="357"/>
                  </a:cubicBezTo>
                  <a:cubicBezTo>
                    <a:pt x="201" y="351"/>
                    <a:pt x="203" y="346"/>
                    <a:pt x="205" y="340"/>
                  </a:cubicBezTo>
                  <a:cubicBezTo>
                    <a:pt x="208" y="331"/>
                    <a:pt x="208" y="331"/>
                    <a:pt x="208" y="331"/>
                  </a:cubicBezTo>
                  <a:cubicBezTo>
                    <a:pt x="209" y="328"/>
                    <a:pt x="209" y="325"/>
                    <a:pt x="210" y="322"/>
                  </a:cubicBezTo>
                  <a:cubicBezTo>
                    <a:pt x="212" y="315"/>
                    <a:pt x="213" y="307"/>
                    <a:pt x="214" y="300"/>
                  </a:cubicBezTo>
                  <a:cubicBezTo>
                    <a:pt x="224" y="304"/>
                    <a:pt x="235" y="306"/>
                    <a:pt x="245" y="307"/>
                  </a:cubicBezTo>
                  <a:cubicBezTo>
                    <a:pt x="255" y="307"/>
                    <a:pt x="264" y="302"/>
                    <a:pt x="270" y="295"/>
                  </a:cubicBezTo>
                  <a:cubicBezTo>
                    <a:pt x="275" y="288"/>
                    <a:pt x="274" y="278"/>
                    <a:pt x="266" y="273"/>
                  </a:cubicBezTo>
                  <a:cubicBezTo>
                    <a:pt x="266" y="273"/>
                    <a:pt x="266" y="272"/>
                    <a:pt x="265" y="272"/>
                  </a:cubicBezTo>
                  <a:cubicBezTo>
                    <a:pt x="253" y="266"/>
                    <a:pt x="232" y="277"/>
                    <a:pt x="224" y="286"/>
                  </a:cubicBezTo>
                  <a:cubicBezTo>
                    <a:pt x="223" y="286"/>
                    <a:pt x="218" y="293"/>
                    <a:pt x="215" y="297"/>
                  </a:cubicBezTo>
                  <a:cubicBezTo>
                    <a:pt x="216" y="292"/>
                    <a:pt x="216" y="288"/>
                    <a:pt x="217" y="283"/>
                  </a:cubicBezTo>
                  <a:cubicBezTo>
                    <a:pt x="218" y="270"/>
                    <a:pt x="220" y="256"/>
                    <a:pt x="221" y="243"/>
                  </a:cubicBezTo>
                  <a:cubicBezTo>
                    <a:pt x="221" y="239"/>
                    <a:pt x="222" y="235"/>
                    <a:pt x="222" y="231"/>
                  </a:cubicBezTo>
                  <a:cubicBezTo>
                    <a:pt x="224" y="231"/>
                    <a:pt x="244" y="239"/>
                    <a:pt x="254" y="238"/>
                  </a:cubicBezTo>
                  <a:cubicBezTo>
                    <a:pt x="264" y="238"/>
                    <a:pt x="273" y="234"/>
                    <a:pt x="279" y="227"/>
                  </a:cubicBezTo>
                  <a:cubicBezTo>
                    <a:pt x="284" y="219"/>
                    <a:pt x="282" y="210"/>
                    <a:pt x="275" y="205"/>
                  </a:cubicBezTo>
                  <a:cubicBezTo>
                    <a:pt x="275" y="204"/>
                    <a:pt x="274" y="204"/>
                    <a:pt x="274" y="204"/>
                  </a:cubicBezTo>
                  <a:cubicBezTo>
                    <a:pt x="262" y="198"/>
                    <a:pt x="241" y="209"/>
                    <a:pt x="232" y="217"/>
                  </a:cubicBezTo>
                  <a:cubicBezTo>
                    <a:pt x="232" y="218"/>
                    <a:pt x="224" y="228"/>
                    <a:pt x="222" y="230"/>
                  </a:cubicBezTo>
                  <a:cubicBezTo>
                    <a:pt x="223" y="221"/>
                    <a:pt x="224" y="212"/>
                    <a:pt x="226" y="203"/>
                  </a:cubicBezTo>
                  <a:cubicBezTo>
                    <a:pt x="227" y="191"/>
                    <a:pt x="230" y="180"/>
                    <a:pt x="233" y="168"/>
                  </a:cubicBezTo>
                  <a:cubicBezTo>
                    <a:pt x="234" y="168"/>
                    <a:pt x="255" y="176"/>
                    <a:pt x="265" y="176"/>
                  </a:cubicBezTo>
                  <a:cubicBezTo>
                    <a:pt x="275" y="176"/>
                    <a:pt x="284" y="171"/>
                    <a:pt x="290" y="164"/>
                  </a:cubicBezTo>
                  <a:cubicBezTo>
                    <a:pt x="295" y="157"/>
                    <a:pt x="294" y="147"/>
                    <a:pt x="287" y="142"/>
                  </a:cubicBezTo>
                  <a:cubicBezTo>
                    <a:pt x="286" y="142"/>
                    <a:pt x="286" y="141"/>
                    <a:pt x="285" y="141"/>
                  </a:cubicBezTo>
                  <a:cubicBezTo>
                    <a:pt x="273" y="135"/>
                    <a:pt x="252" y="146"/>
                    <a:pt x="244" y="155"/>
                  </a:cubicBezTo>
                  <a:cubicBezTo>
                    <a:pt x="243" y="155"/>
                    <a:pt x="237" y="162"/>
                    <a:pt x="235" y="166"/>
                  </a:cubicBezTo>
                  <a:cubicBezTo>
                    <a:pt x="234" y="166"/>
                    <a:pt x="234" y="166"/>
                    <a:pt x="234" y="166"/>
                  </a:cubicBezTo>
                  <a:cubicBezTo>
                    <a:pt x="238" y="154"/>
                    <a:pt x="242" y="143"/>
                    <a:pt x="248" y="132"/>
                  </a:cubicBezTo>
                  <a:cubicBezTo>
                    <a:pt x="251" y="126"/>
                    <a:pt x="254" y="121"/>
                    <a:pt x="257" y="116"/>
                  </a:cubicBezTo>
                  <a:cubicBezTo>
                    <a:pt x="267" y="121"/>
                    <a:pt x="277" y="124"/>
                    <a:pt x="288" y="126"/>
                  </a:cubicBezTo>
                  <a:cubicBezTo>
                    <a:pt x="297" y="127"/>
                    <a:pt x="307" y="124"/>
                    <a:pt x="314" y="117"/>
                  </a:cubicBezTo>
                  <a:cubicBezTo>
                    <a:pt x="320" y="111"/>
                    <a:pt x="319" y="101"/>
                    <a:pt x="313" y="95"/>
                  </a:cubicBezTo>
                  <a:cubicBezTo>
                    <a:pt x="312" y="95"/>
                    <a:pt x="312" y="95"/>
                    <a:pt x="311" y="94"/>
                  </a:cubicBezTo>
                  <a:cubicBezTo>
                    <a:pt x="300" y="87"/>
                    <a:pt x="278" y="96"/>
                    <a:pt x="269" y="103"/>
                  </a:cubicBezTo>
                  <a:cubicBezTo>
                    <a:pt x="260" y="112"/>
                    <a:pt x="260" y="112"/>
                    <a:pt x="260" y="112"/>
                  </a:cubicBezTo>
                  <a:cubicBezTo>
                    <a:pt x="262" y="109"/>
                    <a:pt x="263" y="107"/>
                    <a:pt x="265" y="105"/>
                  </a:cubicBezTo>
                  <a:cubicBezTo>
                    <a:pt x="270" y="96"/>
                    <a:pt x="276" y="89"/>
                    <a:pt x="281" y="83"/>
                  </a:cubicBezTo>
                  <a:cubicBezTo>
                    <a:pt x="284" y="79"/>
                    <a:pt x="286" y="76"/>
                    <a:pt x="289" y="73"/>
                  </a:cubicBezTo>
                  <a:cubicBezTo>
                    <a:pt x="300" y="73"/>
                    <a:pt x="310" y="71"/>
                    <a:pt x="321" y="68"/>
                  </a:cubicBezTo>
                  <a:cubicBezTo>
                    <a:pt x="330" y="65"/>
                    <a:pt x="337" y="57"/>
                    <a:pt x="340" y="48"/>
                  </a:cubicBezTo>
                  <a:cubicBezTo>
                    <a:pt x="342" y="40"/>
                    <a:pt x="337" y="31"/>
                    <a:pt x="328" y="29"/>
                  </a:cubicBezTo>
                  <a:cubicBezTo>
                    <a:pt x="328" y="29"/>
                    <a:pt x="327" y="29"/>
                    <a:pt x="327" y="29"/>
                  </a:cubicBezTo>
                  <a:cubicBezTo>
                    <a:pt x="313" y="27"/>
                    <a:pt x="298" y="45"/>
                    <a:pt x="293" y="56"/>
                  </a:cubicBezTo>
                  <a:cubicBezTo>
                    <a:pt x="293" y="57"/>
                    <a:pt x="288" y="73"/>
                    <a:pt x="288" y="73"/>
                  </a:cubicBezTo>
                  <a:cubicBezTo>
                    <a:pt x="285" y="75"/>
                    <a:pt x="283" y="78"/>
                    <a:pt x="280" y="82"/>
                  </a:cubicBezTo>
                  <a:cubicBezTo>
                    <a:pt x="275" y="88"/>
                    <a:pt x="269" y="95"/>
                    <a:pt x="263" y="104"/>
                  </a:cubicBezTo>
                  <a:cubicBezTo>
                    <a:pt x="257" y="113"/>
                    <a:pt x="251" y="122"/>
                    <a:pt x="246" y="131"/>
                  </a:cubicBezTo>
                  <a:cubicBezTo>
                    <a:pt x="240" y="142"/>
                    <a:pt x="235" y="153"/>
                    <a:pt x="231" y="165"/>
                  </a:cubicBezTo>
                  <a:cubicBezTo>
                    <a:pt x="231" y="165"/>
                    <a:pt x="231" y="165"/>
                    <a:pt x="231" y="165"/>
                  </a:cubicBezTo>
                  <a:cubicBezTo>
                    <a:pt x="231" y="162"/>
                    <a:pt x="231" y="151"/>
                    <a:pt x="231" y="150"/>
                  </a:cubicBezTo>
                  <a:cubicBezTo>
                    <a:pt x="230" y="138"/>
                    <a:pt x="220" y="116"/>
                    <a:pt x="207" y="114"/>
                  </a:cubicBezTo>
                  <a:cubicBezTo>
                    <a:pt x="198" y="112"/>
                    <a:pt x="190" y="118"/>
                    <a:pt x="189" y="127"/>
                  </a:cubicBezTo>
                  <a:cubicBezTo>
                    <a:pt x="189" y="127"/>
                    <a:pt x="188" y="128"/>
                    <a:pt x="188" y="129"/>
                  </a:cubicBezTo>
                  <a:cubicBezTo>
                    <a:pt x="189" y="138"/>
                    <a:pt x="193" y="147"/>
                    <a:pt x="201" y="153"/>
                  </a:cubicBezTo>
                  <a:cubicBezTo>
                    <a:pt x="209" y="160"/>
                    <a:pt x="229" y="167"/>
                    <a:pt x="231" y="167"/>
                  </a:cubicBezTo>
                  <a:cubicBezTo>
                    <a:pt x="227" y="178"/>
                    <a:pt x="224" y="191"/>
                    <a:pt x="222" y="203"/>
                  </a:cubicBezTo>
                  <a:cubicBezTo>
                    <a:pt x="221" y="210"/>
                    <a:pt x="220" y="217"/>
                    <a:pt x="219" y="224"/>
                  </a:cubicBezTo>
                  <a:cubicBezTo>
                    <a:pt x="219" y="221"/>
                    <a:pt x="219" y="218"/>
                    <a:pt x="219" y="218"/>
                  </a:cubicBezTo>
                  <a:cubicBezTo>
                    <a:pt x="217" y="206"/>
                    <a:pt x="208" y="184"/>
                    <a:pt x="194" y="182"/>
                  </a:cubicBezTo>
                  <a:cubicBezTo>
                    <a:pt x="186" y="180"/>
                    <a:pt x="178" y="186"/>
                    <a:pt x="176" y="195"/>
                  </a:cubicBezTo>
                  <a:cubicBezTo>
                    <a:pt x="176" y="195"/>
                    <a:pt x="176" y="196"/>
                    <a:pt x="176" y="196"/>
                  </a:cubicBezTo>
                  <a:cubicBezTo>
                    <a:pt x="177" y="206"/>
                    <a:pt x="181" y="215"/>
                    <a:pt x="189" y="221"/>
                  </a:cubicBezTo>
                  <a:cubicBezTo>
                    <a:pt x="198" y="227"/>
                    <a:pt x="208" y="231"/>
                    <a:pt x="218" y="234"/>
                  </a:cubicBezTo>
                  <a:cubicBezTo>
                    <a:pt x="217" y="237"/>
                    <a:pt x="217" y="240"/>
                    <a:pt x="217" y="243"/>
                  </a:cubicBezTo>
                  <a:cubicBezTo>
                    <a:pt x="215" y="256"/>
                    <a:pt x="214" y="270"/>
                    <a:pt x="212" y="282"/>
                  </a:cubicBezTo>
                  <a:cubicBezTo>
                    <a:pt x="211" y="287"/>
                    <a:pt x="210" y="292"/>
                    <a:pt x="209" y="296"/>
                  </a:cubicBezTo>
                  <a:cubicBezTo>
                    <a:pt x="209" y="293"/>
                    <a:pt x="209" y="290"/>
                    <a:pt x="209" y="290"/>
                  </a:cubicBezTo>
                  <a:cubicBezTo>
                    <a:pt x="208" y="278"/>
                    <a:pt x="198" y="256"/>
                    <a:pt x="185" y="254"/>
                  </a:cubicBezTo>
                  <a:cubicBezTo>
                    <a:pt x="176" y="253"/>
                    <a:pt x="168" y="258"/>
                    <a:pt x="167" y="267"/>
                  </a:cubicBezTo>
                  <a:cubicBezTo>
                    <a:pt x="167" y="268"/>
                    <a:pt x="167" y="268"/>
                    <a:pt x="167" y="269"/>
                  </a:cubicBezTo>
                  <a:cubicBezTo>
                    <a:pt x="167" y="278"/>
                    <a:pt x="172" y="287"/>
                    <a:pt x="179" y="293"/>
                  </a:cubicBezTo>
                  <a:cubicBezTo>
                    <a:pt x="188" y="299"/>
                    <a:pt x="198" y="304"/>
                    <a:pt x="208" y="306"/>
                  </a:cubicBezTo>
                  <a:cubicBezTo>
                    <a:pt x="206" y="311"/>
                    <a:pt x="206" y="316"/>
                    <a:pt x="204" y="320"/>
                  </a:cubicBezTo>
                  <a:cubicBezTo>
                    <a:pt x="204" y="323"/>
                    <a:pt x="203" y="326"/>
                    <a:pt x="202" y="329"/>
                  </a:cubicBezTo>
                  <a:cubicBezTo>
                    <a:pt x="199" y="338"/>
                    <a:pt x="199" y="338"/>
                    <a:pt x="199" y="338"/>
                  </a:cubicBezTo>
                  <a:cubicBezTo>
                    <a:pt x="197" y="343"/>
                    <a:pt x="195" y="349"/>
                    <a:pt x="193" y="354"/>
                  </a:cubicBezTo>
                  <a:cubicBezTo>
                    <a:pt x="189" y="365"/>
                    <a:pt x="189" y="365"/>
                    <a:pt x="189" y="365"/>
                  </a:cubicBezTo>
                  <a:cubicBezTo>
                    <a:pt x="189" y="360"/>
                    <a:pt x="191" y="351"/>
                    <a:pt x="191" y="351"/>
                  </a:cubicBezTo>
                  <a:cubicBezTo>
                    <a:pt x="191" y="340"/>
                    <a:pt x="188" y="330"/>
                    <a:pt x="183" y="321"/>
                  </a:cubicBezTo>
                  <a:cubicBezTo>
                    <a:pt x="183" y="320"/>
                    <a:pt x="183" y="318"/>
                    <a:pt x="183" y="317"/>
                  </a:cubicBezTo>
                  <a:cubicBezTo>
                    <a:pt x="182" y="309"/>
                    <a:pt x="174" y="303"/>
                    <a:pt x="165" y="303"/>
                  </a:cubicBezTo>
                  <a:cubicBezTo>
                    <a:pt x="165" y="304"/>
                    <a:pt x="164" y="304"/>
                    <a:pt x="163" y="304"/>
                  </a:cubicBezTo>
                  <a:cubicBezTo>
                    <a:pt x="150" y="307"/>
                    <a:pt x="142" y="330"/>
                    <a:pt x="142" y="342"/>
                  </a:cubicBezTo>
                  <a:cubicBezTo>
                    <a:pt x="142" y="342"/>
                    <a:pt x="142" y="350"/>
                    <a:pt x="143" y="355"/>
                  </a:cubicBezTo>
                  <a:cubicBezTo>
                    <a:pt x="142" y="352"/>
                    <a:pt x="141" y="349"/>
                    <a:pt x="141" y="346"/>
                  </a:cubicBezTo>
                  <a:cubicBezTo>
                    <a:pt x="139" y="341"/>
                    <a:pt x="138" y="335"/>
                    <a:pt x="136" y="329"/>
                  </a:cubicBezTo>
                  <a:cubicBezTo>
                    <a:pt x="133" y="320"/>
                    <a:pt x="133" y="320"/>
                    <a:pt x="133" y="320"/>
                  </a:cubicBezTo>
                  <a:cubicBezTo>
                    <a:pt x="133" y="317"/>
                    <a:pt x="131" y="314"/>
                    <a:pt x="130" y="311"/>
                  </a:cubicBezTo>
                  <a:cubicBezTo>
                    <a:pt x="128" y="305"/>
                    <a:pt x="125" y="297"/>
                    <a:pt x="122" y="290"/>
                  </a:cubicBezTo>
                  <a:cubicBezTo>
                    <a:pt x="132" y="288"/>
                    <a:pt x="142" y="285"/>
                    <a:pt x="151" y="279"/>
                  </a:cubicBezTo>
                  <a:cubicBezTo>
                    <a:pt x="159" y="274"/>
                    <a:pt x="165" y="265"/>
                    <a:pt x="166" y="256"/>
                  </a:cubicBezTo>
                  <a:cubicBezTo>
                    <a:pt x="166" y="247"/>
                    <a:pt x="159" y="240"/>
                    <a:pt x="151" y="240"/>
                  </a:cubicBezTo>
                  <a:cubicBezTo>
                    <a:pt x="150" y="240"/>
                    <a:pt x="149" y="240"/>
                    <a:pt x="149" y="240"/>
                  </a:cubicBezTo>
                  <a:cubicBezTo>
                    <a:pt x="135" y="241"/>
                    <a:pt x="124" y="262"/>
                    <a:pt x="122" y="274"/>
                  </a:cubicBezTo>
                  <a:cubicBezTo>
                    <a:pt x="122" y="274"/>
                    <a:pt x="121" y="283"/>
                    <a:pt x="121" y="288"/>
                  </a:cubicBezTo>
                  <a:cubicBezTo>
                    <a:pt x="119" y="284"/>
                    <a:pt x="117" y="279"/>
                    <a:pt x="115" y="275"/>
                  </a:cubicBezTo>
                  <a:cubicBezTo>
                    <a:pt x="109" y="263"/>
                    <a:pt x="103" y="252"/>
                    <a:pt x="96" y="240"/>
                  </a:cubicBezTo>
                  <a:cubicBezTo>
                    <a:pt x="91" y="229"/>
                    <a:pt x="91" y="229"/>
                    <a:pt x="91" y="229"/>
                  </a:cubicBezTo>
                  <a:cubicBezTo>
                    <a:pt x="101" y="227"/>
                    <a:pt x="111" y="223"/>
                    <a:pt x="121" y="218"/>
                  </a:cubicBezTo>
                  <a:cubicBezTo>
                    <a:pt x="129" y="213"/>
                    <a:pt x="134" y="204"/>
                    <a:pt x="135" y="194"/>
                  </a:cubicBezTo>
                  <a:cubicBezTo>
                    <a:pt x="135" y="186"/>
                    <a:pt x="128" y="179"/>
                    <a:pt x="120" y="178"/>
                  </a:cubicBezTo>
                  <a:cubicBezTo>
                    <a:pt x="119" y="178"/>
                    <a:pt x="119" y="178"/>
                    <a:pt x="118" y="178"/>
                  </a:cubicBezTo>
                  <a:cubicBezTo>
                    <a:pt x="105" y="180"/>
                    <a:pt x="93" y="201"/>
                    <a:pt x="91" y="213"/>
                  </a:cubicBezTo>
                  <a:cubicBezTo>
                    <a:pt x="91" y="213"/>
                    <a:pt x="90" y="226"/>
                    <a:pt x="90" y="229"/>
                  </a:cubicBezTo>
                  <a:cubicBezTo>
                    <a:pt x="85" y="221"/>
                    <a:pt x="81" y="213"/>
                    <a:pt x="78" y="205"/>
                  </a:cubicBezTo>
                  <a:cubicBezTo>
                    <a:pt x="73" y="194"/>
                    <a:pt x="68" y="183"/>
                    <a:pt x="65" y="171"/>
                  </a:cubicBezTo>
                  <a:cubicBezTo>
                    <a:pt x="66" y="171"/>
                    <a:pt x="87" y="166"/>
                    <a:pt x="96" y="160"/>
                  </a:cubicBezTo>
                  <a:cubicBezTo>
                    <a:pt x="104" y="154"/>
                    <a:pt x="109" y="146"/>
                    <a:pt x="110" y="136"/>
                  </a:cubicBezTo>
                  <a:cubicBezTo>
                    <a:pt x="110" y="127"/>
                    <a:pt x="103" y="120"/>
                    <a:pt x="95" y="120"/>
                  </a:cubicBezTo>
                  <a:cubicBezTo>
                    <a:pt x="94" y="120"/>
                    <a:pt x="94" y="120"/>
                    <a:pt x="93" y="120"/>
                  </a:cubicBezTo>
                  <a:cubicBezTo>
                    <a:pt x="80" y="121"/>
                    <a:pt x="68" y="142"/>
                    <a:pt x="66" y="154"/>
                  </a:cubicBezTo>
                  <a:cubicBezTo>
                    <a:pt x="66" y="155"/>
                    <a:pt x="65" y="164"/>
                    <a:pt x="65" y="169"/>
                  </a:cubicBezTo>
                  <a:cubicBezTo>
                    <a:pt x="64" y="169"/>
                    <a:pt x="64" y="169"/>
                    <a:pt x="64" y="169"/>
                  </a:cubicBezTo>
                  <a:cubicBezTo>
                    <a:pt x="61" y="157"/>
                    <a:pt x="58" y="145"/>
                    <a:pt x="57" y="133"/>
                  </a:cubicBezTo>
                  <a:cubicBezTo>
                    <a:pt x="57" y="126"/>
                    <a:pt x="56" y="120"/>
                    <a:pt x="56" y="114"/>
                  </a:cubicBezTo>
                  <a:cubicBezTo>
                    <a:pt x="67" y="113"/>
                    <a:pt x="77" y="110"/>
                    <a:pt x="87" y="106"/>
                  </a:cubicBezTo>
                  <a:cubicBezTo>
                    <a:pt x="95" y="102"/>
                    <a:pt x="102" y="94"/>
                    <a:pt x="104" y="84"/>
                  </a:cubicBezTo>
                  <a:cubicBezTo>
                    <a:pt x="105" y="76"/>
                    <a:pt x="99" y="68"/>
                    <a:pt x="90" y="67"/>
                  </a:cubicBezTo>
                  <a:cubicBezTo>
                    <a:pt x="90" y="67"/>
                    <a:pt x="89" y="67"/>
                    <a:pt x="89" y="67"/>
                  </a:cubicBezTo>
                  <a:cubicBezTo>
                    <a:pt x="75" y="67"/>
                    <a:pt x="62" y="86"/>
                    <a:pt x="58" y="97"/>
                  </a:cubicBezTo>
                  <a:cubicBezTo>
                    <a:pt x="58" y="98"/>
                    <a:pt x="57" y="105"/>
                    <a:pt x="56" y="109"/>
                  </a:cubicBezTo>
                  <a:cubicBezTo>
                    <a:pt x="56" y="106"/>
                    <a:pt x="56" y="104"/>
                    <a:pt x="56" y="101"/>
                  </a:cubicBezTo>
                  <a:cubicBezTo>
                    <a:pt x="56" y="91"/>
                    <a:pt x="56" y="82"/>
                    <a:pt x="57" y="74"/>
                  </a:cubicBezTo>
                  <a:cubicBezTo>
                    <a:pt x="57" y="69"/>
                    <a:pt x="58" y="65"/>
                    <a:pt x="58" y="61"/>
                  </a:cubicBezTo>
                  <a:cubicBezTo>
                    <a:pt x="67" y="55"/>
                    <a:pt x="75" y="48"/>
                    <a:pt x="82" y="40"/>
                  </a:cubicBezTo>
                  <a:cubicBezTo>
                    <a:pt x="88" y="32"/>
                    <a:pt x="89" y="22"/>
                    <a:pt x="87" y="13"/>
                  </a:cubicBezTo>
                  <a:cubicBezTo>
                    <a:pt x="84" y="4"/>
                    <a:pt x="75" y="0"/>
                    <a:pt x="67" y="3"/>
                  </a:cubicBezTo>
                  <a:cubicBezTo>
                    <a:pt x="66" y="3"/>
                    <a:pt x="66" y="3"/>
                    <a:pt x="65" y="4"/>
                  </a:cubicBezTo>
                  <a:cubicBezTo>
                    <a:pt x="54" y="10"/>
                    <a:pt x="51" y="34"/>
                    <a:pt x="52" y="45"/>
                  </a:cubicBezTo>
                  <a:cubicBezTo>
                    <a:pt x="53" y="46"/>
                    <a:pt x="57" y="62"/>
                    <a:pt x="57" y="61"/>
                  </a:cubicBezTo>
                  <a:close/>
                </a:path>
              </a:pathLst>
            </a:custGeom>
            <a:solidFill>
              <a:srgbClr val="92E3A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39150707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9"/>
        <p:cNvGrpSpPr/>
        <p:nvPr/>
      </p:nvGrpSpPr>
      <p:grpSpPr>
        <a:xfrm>
          <a:off x="0" y="0"/>
          <a:ext cx="0" cy="0"/>
          <a:chOff x="0" y="0"/>
          <a:chExt cx="0" cy="0"/>
        </a:xfrm>
      </p:grpSpPr>
    </p:spTree>
    <p:extLst>
      <p:ext uri="{BB962C8B-B14F-4D97-AF65-F5344CB8AC3E}">
        <p14:creationId xmlns:p14="http://schemas.microsoft.com/office/powerpoint/2010/main" val="16446459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3"/>
        </a:solidFill>
        <a:effectLst/>
      </p:bgPr>
    </p:bg>
    <p:spTree>
      <p:nvGrpSpPr>
        <p:cNvPr id="1" name="Shape 60"/>
        <p:cNvGrpSpPr/>
        <p:nvPr/>
      </p:nvGrpSpPr>
      <p:grpSpPr>
        <a:xfrm>
          <a:off x="0" y="0"/>
          <a:ext cx="0" cy="0"/>
          <a:chOff x="0" y="0"/>
          <a:chExt cx="0" cy="0"/>
        </a:xfrm>
      </p:grpSpPr>
      <p:sp>
        <p:nvSpPr>
          <p:cNvPr id="61" name="Google Shape;61;p13"/>
          <p:cNvSpPr/>
          <p:nvPr/>
        </p:nvSpPr>
        <p:spPr>
          <a:xfrm rot="-859551">
            <a:off x="316617" y="-293302"/>
            <a:ext cx="8723965" cy="7291332"/>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62;p13"/>
          <p:cNvSpPr txBox="1">
            <a:spLocks noGrp="1"/>
          </p:cNvSpPr>
          <p:nvPr>
            <p:ph type="title"/>
          </p:nvPr>
        </p:nvSpPr>
        <p:spPr>
          <a:xfrm>
            <a:off x="2817400" y="3681875"/>
            <a:ext cx="3535500" cy="6123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800"/>
            </a:lvl1pPr>
            <a:lvl2pPr lvl="1" rtl="0">
              <a:spcBef>
                <a:spcPts val="0"/>
              </a:spcBef>
              <a:spcAft>
                <a:spcPts val="0"/>
              </a:spcAft>
              <a:buNone/>
              <a:defRPr sz="2400">
                <a:latin typeface="Questrial"/>
                <a:ea typeface="Questrial"/>
                <a:cs typeface="Questrial"/>
                <a:sym typeface="Questrial"/>
              </a:defRPr>
            </a:lvl2pPr>
            <a:lvl3pPr lvl="2" rtl="0">
              <a:spcBef>
                <a:spcPts val="0"/>
              </a:spcBef>
              <a:spcAft>
                <a:spcPts val="0"/>
              </a:spcAft>
              <a:buNone/>
              <a:defRPr sz="2400">
                <a:latin typeface="Questrial"/>
                <a:ea typeface="Questrial"/>
                <a:cs typeface="Questrial"/>
                <a:sym typeface="Questrial"/>
              </a:defRPr>
            </a:lvl3pPr>
            <a:lvl4pPr lvl="3" rtl="0">
              <a:spcBef>
                <a:spcPts val="0"/>
              </a:spcBef>
              <a:spcAft>
                <a:spcPts val="0"/>
              </a:spcAft>
              <a:buNone/>
              <a:defRPr sz="2400">
                <a:latin typeface="Questrial"/>
                <a:ea typeface="Questrial"/>
                <a:cs typeface="Questrial"/>
                <a:sym typeface="Questrial"/>
              </a:defRPr>
            </a:lvl4pPr>
            <a:lvl5pPr lvl="4" rtl="0">
              <a:spcBef>
                <a:spcPts val="0"/>
              </a:spcBef>
              <a:spcAft>
                <a:spcPts val="0"/>
              </a:spcAft>
              <a:buNone/>
              <a:defRPr sz="2400">
                <a:latin typeface="Questrial"/>
                <a:ea typeface="Questrial"/>
                <a:cs typeface="Questrial"/>
                <a:sym typeface="Questrial"/>
              </a:defRPr>
            </a:lvl5pPr>
            <a:lvl6pPr lvl="5" rtl="0">
              <a:spcBef>
                <a:spcPts val="0"/>
              </a:spcBef>
              <a:spcAft>
                <a:spcPts val="0"/>
              </a:spcAft>
              <a:buNone/>
              <a:defRPr sz="2400">
                <a:latin typeface="Questrial"/>
                <a:ea typeface="Questrial"/>
                <a:cs typeface="Questrial"/>
                <a:sym typeface="Questrial"/>
              </a:defRPr>
            </a:lvl6pPr>
            <a:lvl7pPr lvl="6" rtl="0">
              <a:spcBef>
                <a:spcPts val="0"/>
              </a:spcBef>
              <a:spcAft>
                <a:spcPts val="0"/>
              </a:spcAft>
              <a:buNone/>
              <a:defRPr sz="2400">
                <a:latin typeface="Questrial"/>
                <a:ea typeface="Questrial"/>
                <a:cs typeface="Questrial"/>
                <a:sym typeface="Questrial"/>
              </a:defRPr>
            </a:lvl7pPr>
            <a:lvl8pPr lvl="7" rtl="0">
              <a:spcBef>
                <a:spcPts val="0"/>
              </a:spcBef>
              <a:spcAft>
                <a:spcPts val="0"/>
              </a:spcAft>
              <a:buNone/>
              <a:defRPr sz="2400">
                <a:latin typeface="Questrial"/>
                <a:ea typeface="Questrial"/>
                <a:cs typeface="Questrial"/>
                <a:sym typeface="Questrial"/>
              </a:defRPr>
            </a:lvl8pPr>
            <a:lvl9pPr lvl="8" rtl="0">
              <a:spcBef>
                <a:spcPts val="0"/>
              </a:spcBef>
              <a:spcAft>
                <a:spcPts val="0"/>
              </a:spcAft>
              <a:buNone/>
              <a:defRPr sz="2400">
                <a:latin typeface="Questrial"/>
                <a:ea typeface="Questrial"/>
                <a:cs typeface="Questrial"/>
                <a:sym typeface="Questrial"/>
              </a:defRPr>
            </a:lvl9pPr>
          </a:lstStyle>
          <a:p>
            <a:endParaRPr/>
          </a:p>
        </p:txBody>
      </p:sp>
      <p:sp>
        <p:nvSpPr>
          <p:cNvPr id="63" name="Google Shape;63;p13"/>
          <p:cNvSpPr/>
          <p:nvPr/>
        </p:nvSpPr>
        <p:spPr>
          <a:xfrm rot="21">
            <a:off x="4519487" y="-2636882"/>
            <a:ext cx="3756157" cy="3139317"/>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 name="Google Shape;64;p13"/>
          <p:cNvSpPr txBox="1">
            <a:spLocks noGrp="1"/>
          </p:cNvSpPr>
          <p:nvPr>
            <p:ph type="subTitle" idx="1"/>
          </p:nvPr>
        </p:nvSpPr>
        <p:spPr>
          <a:xfrm>
            <a:off x="1368850" y="1704975"/>
            <a:ext cx="6619500" cy="2068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4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extLst>
      <p:ext uri="{BB962C8B-B14F-4D97-AF65-F5344CB8AC3E}">
        <p14:creationId xmlns:p14="http://schemas.microsoft.com/office/powerpoint/2010/main" val="9942625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5"/>
        <p:cNvGrpSpPr/>
        <p:nvPr/>
      </p:nvGrpSpPr>
      <p:grpSpPr>
        <a:xfrm>
          <a:off x="0" y="0"/>
          <a:ext cx="0" cy="0"/>
          <a:chOff x="0" y="0"/>
          <a:chExt cx="0" cy="0"/>
        </a:xfrm>
      </p:grpSpPr>
      <p:sp>
        <p:nvSpPr>
          <p:cNvPr id="66" name="Google Shape;66;p14"/>
          <p:cNvSpPr/>
          <p:nvPr/>
        </p:nvSpPr>
        <p:spPr>
          <a:xfrm rot="-2700004">
            <a:off x="6647666" y="4388060"/>
            <a:ext cx="4307636" cy="3600246"/>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 name="Google Shape;67;p14"/>
          <p:cNvSpPr/>
          <p:nvPr/>
        </p:nvSpPr>
        <p:spPr>
          <a:xfrm rot="6577915">
            <a:off x="-684870" y="-658906"/>
            <a:ext cx="1629030" cy="1361517"/>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 name="Google Shape;68;p14"/>
          <p:cNvSpPr txBox="1">
            <a:spLocks noGrp="1"/>
          </p:cNvSpPr>
          <p:nvPr>
            <p:ph type="title" hasCustomPrompt="1"/>
          </p:nvPr>
        </p:nvSpPr>
        <p:spPr>
          <a:xfrm>
            <a:off x="710263" y="1838700"/>
            <a:ext cx="906000" cy="763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42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69" name="Google Shape;69;p14"/>
          <p:cNvSpPr txBox="1">
            <a:spLocks noGrp="1"/>
          </p:cNvSpPr>
          <p:nvPr>
            <p:ph type="subTitle" idx="1"/>
          </p:nvPr>
        </p:nvSpPr>
        <p:spPr>
          <a:xfrm>
            <a:off x="1698499" y="2110883"/>
            <a:ext cx="2715900" cy="599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atin typeface="Questrial"/>
                <a:ea typeface="Questrial"/>
                <a:cs typeface="Questrial"/>
                <a:sym typeface="Questrial"/>
              </a:defRPr>
            </a:lvl1pPr>
            <a:lvl2pPr lvl="1" rtl="0">
              <a:lnSpc>
                <a:spcPct val="100000"/>
              </a:lnSpc>
              <a:spcBef>
                <a:spcPts val="1600"/>
              </a:spcBef>
              <a:spcAft>
                <a:spcPts val="0"/>
              </a:spcAft>
              <a:buNone/>
              <a:defRPr>
                <a:latin typeface="Questrial"/>
                <a:ea typeface="Questrial"/>
                <a:cs typeface="Questrial"/>
                <a:sym typeface="Questrial"/>
              </a:defRPr>
            </a:lvl2pPr>
            <a:lvl3pPr lvl="2" rtl="0">
              <a:lnSpc>
                <a:spcPct val="100000"/>
              </a:lnSpc>
              <a:spcBef>
                <a:spcPts val="1600"/>
              </a:spcBef>
              <a:spcAft>
                <a:spcPts val="0"/>
              </a:spcAft>
              <a:buNone/>
              <a:defRPr>
                <a:latin typeface="Questrial"/>
                <a:ea typeface="Questrial"/>
                <a:cs typeface="Questrial"/>
                <a:sym typeface="Questrial"/>
              </a:defRPr>
            </a:lvl3pPr>
            <a:lvl4pPr lvl="3" rtl="0">
              <a:lnSpc>
                <a:spcPct val="100000"/>
              </a:lnSpc>
              <a:spcBef>
                <a:spcPts val="1600"/>
              </a:spcBef>
              <a:spcAft>
                <a:spcPts val="0"/>
              </a:spcAft>
              <a:buNone/>
              <a:defRPr>
                <a:latin typeface="Questrial"/>
                <a:ea typeface="Questrial"/>
                <a:cs typeface="Questrial"/>
                <a:sym typeface="Questrial"/>
              </a:defRPr>
            </a:lvl4pPr>
            <a:lvl5pPr lvl="4" rtl="0">
              <a:lnSpc>
                <a:spcPct val="100000"/>
              </a:lnSpc>
              <a:spcBef>
                <a:spcPts val="1600"/>
              </a:spcBef>
              <a:spcAft>
                <a:spcPts val="0"/>
              </a:spcAft>
              <a:buNone/>
              <a:defRPr>
                <a:latin typeface="Questrial"/>
                <a:ea typeface="Questrial"/>
                <a:cs typeface="Questrial"/>
                <a:sym typeface="Questrial"/>
              </a:defRPr>
            </a:lvl5pPr>
            <a:lvl6pPr lvl="5" rtl="0">
              <a:lnSpc>
                <a:spcPct val="100000"/>
              </a:lnSpc>
              <a:spcBef>
                <a:spcPts val="1600"/>
              </a:spcBef>
              <a:spcAft>
                <a:spcPts val="0"/>
              </a:spcAft>
              <a:buNone/>
              <a:defRPr>
                <a:latin typeface="Questrial"/>
                <a:ea typeface="Questrial"/>
                <a:cs typeface="Questrial"/>
                <a:sym typeface="Questrial"/>
              </a:defRPr>
            </a:lvl6pPr>
            <a:lvl7pPr lvl="6" rtl="0">
              <a:lnSpc>
                <a:spcPct val="100000"/>
              </a:lnSpc>
              <a:spcBef>
                <a:spcPts val="1600"/>
              </a:spcBef>
              <a:spcAft>
                <a:spcPts val="0"/>
              </a:spcAft>
              <a:buNone/>
              <a:defRPr>
                <a:latin typeface="Questrial"/>
                <a:ea typeface="Questrial"/>
                <a:cs typeface="Questrial"/>
                <a:sym typeface="Questrial"/>
              </a:defRPr>
            </a:lvl7pPr>
            <a:lvl8pPr lvl="7" rtl="0">
              <a:lnSpc>
                <a:spcPct val="100000"/>
              </a:lnSpc>
              <a:spcBef>
                <a:spcPts val="1600"/>
              </a:spcBef>
              <a:spcAft>
                <a:spcPts val="0"/>
              </a:spcAft>
              <a:buNone/>
              <a:defRPr>
                <a:latin typeface="Questrial"/>
                <a:ea typeface="Questrial"/>
                <a:cs typeface="Questrial"/>
                <a:sym typeface="Questrial"/>
              </a:defRPr>
            </a:lvl8pPr>
            <a:lvl9pPr lvl="8" rtl="0">
              <a:lnSpc>
                <a:spcPct val="100000"/>
              </a:lnSpc>
              <a:spcBef>
                <a:spcPts val="1600"/>
              </a:spcBef>
              <a:spcAft>
                <a:spcPts val="1600"/>
              </a:spcAft>
              <a:buNone/>
              <a:defRPr>
                <a:latin typeface="Questrial"/>
                <a:ea typeface="Questrial"/>
                <a:cs typeface="Questrial"/>
                <a:sym typeface="Questrial"/>
              </a:defRPr>
            </a:lvl9pPr>
          </a:lstStyle>
          <a:p>
            <a:endParaRPr/>
          </a:p>
        </p:txBody>
      </p:sp>
      <p:sp>
        <p:nvSpPr>
          <p:cNvPr id="70" name="Google Shape;70;p14"/>
          <p:cNvSpPr txBox="1">
            <a:spLocks noGrp="1"/>
          </p:cNvSpPr>
          <p:nvPr>
            <p:ph type="subTitle" idx="2"/>
          </p:nvPr>
        </p:nvSpPr>
        <p:spPr>
          <a:xfrm>
            <a:off x="1698499" y="1710950"/>
            <a:ext cx="2715900" cy="399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00" b="1">
                <a:latin typeface="Josefin Sans"/>
                <a:ea typeface="Josefin Sans"/>
                <a:cs typeface="Josefin Sans"/>
                <a:sym typeface="Josefin Sans"/>
              </a:defRPr>
            </a:lvl1pPr>
            <a:lvl2pPr lvl="1" rtl="0">
              <a:lnSpc>
                <a:spcPct val="100000"/>
              </a:lnSpc>
              <a:spcBef>
                <a:spcPts val="1600"/>
              </a:spcBef>
              <a:spcAft>
                <a:spcPts val="0"/>
              </a:spcAft>
              <a:buNone/>
              <a:defRPr sz="1800" b="1">
                <a:latin typeface="Josefin Sans"/>
                <a:ea typeface="Josefin Sans"/>
                <a:cs typeface="Josefin Sans"/>
                <a:sym typeface="Josefin Sans"/>
              </a:defRPr>
            </a:lvl2pPr>
            <a:lvl3pPr lvl="2" rtl="0">
              <a:lnSpc>
                <a:spcPct val="100000"/>
              </a:lnSpc>
              <a:spcBef>
                <a:spcPts val="1600"/>
              </a:spcBef>
              <a:spcAft>
                <a:spcPts val="0"/>
              </a:spcAft>
              <a:buNone/>
              <a:defRPr sz="1800" b="1">
                <a:latin typeface="Josefin Sans"/>
                <a:ea typeface="Josefin Sans"/>
                <a:cs typeface="Josefin Sans"/>
                <a:sym typeface="Josefin Sans"/>
              </a:defRPr>
            </a:lvl3pPr>
            <a:lvl4pPr lvl="3" rtl="0">
              <a:lnSpc>
                <a:spcPct val="100000"/>
              </a:lnSpc>
              <a:spcBef>
                <a:spcPts val="1600"/>
              </a:spcBef>
              <a:spcAft>
                <a:spcPts val="0"/>
              </a:spcAft>
              <a:buNone/>
              <a:defRPr sz="1800" b="1">
                <a:latin typeface="Josefin Sans"/>
                <a:ea typeface="Josefin Sans"/>
                <a:cs typeface="Josefin Sans"/>
                <a:sym typeface="Josefin Sans"/>
              </a:defRPr>
            </a:lvl4pPr>
            <a:lvl5pPr lvl="4" rtl="0">
              <a:lnSpc>
                <a:spcPct val="100000"/>
              </a:lnSpc>
              <a:spcBef>
                <a:spcPts val="1600"/>
              </a:spcBef>
              <a:spcAft>
                <a:spcPts val="0"/>
              </a:spcAft>
              <a:buNone/>
              <a:defRPr sz="1800" b="1">
                <a:latin typeface="Josefin Sans"/>
                <a:ea typeface="Josefin Sans"/>
                <a:cs typeface="Josefin Sans"/>
                <a:sym typeface="Josefin Sans"/>
              </a:defRPr>
            </a:lvl5pPr>
            <a:lvl6pPr lvl="5" rtl="0">
              <a:lnSpc>
                <a:spcPct val="100000"/>
              </a:lnSpc>
              <a:spcBef>
                <a:spcPts val="1600"/>
              </a:spcBef>
              <a:spcAft>
                <a:spcPts val="0"/>
              </a:spcAft>
              <a:buNone/>
              <a:defRPr sz="1800" b="1">
                <a:latin typeface="Josefin Sans"/>
                <a:ea typeface="Josefin Sans"/>
                <a:cs typeface="Josefin Sans"/>
                <a:sym typeface="Josefin Sans"/>
              </a:defRPr>
            </a:lvl6pPr>
            <a:lvl7pPr lvl="6" rtl="0">
              <a:lnSpc>
                <a:spcPct val="100000"/>
              </a:lnSpc>
              <a:spcBef>
                <a:spcPts val="1600"/>
              </a:spcBef>
              <a:spcAft>
                <a:spcPts val="0"/>
              </a:spcAft>
              <a:buNone/>
              <a:defRPr sz="1800" b="1">
                <a:latin typeface="Josefin Sans"/>
                <a:ea typeface="Josefin Sans"/>
                <a:cs typeface="Josefin Sans"/>
                <a:sym typeface="Josefin Sans"/>
              </a:defRPr>
            </a:lvl7pPr>
            <a:lvl8pPr lvl="7" rtl="0">
              <a:lnSpc>
                <a:spcPct val="100000"/>
              </a:lnSpc>
              <a:spcBef>
                <a:spcPts val="1600"/>
              </a:spcBef>
              <a:spcAft>
                <a:spcPts val="0"/>
              </a:spcAft>
              <a:buNone/>
              <a:defRPr sz="1800" b="1">
                <a:latin typeface="Josefin Sans"/>
                <a:ea typeface="Josefin Sans"/>
                <a:cs typeface="Josefin Sans"/>
                <a:sym typeface="Josefin Sans"/>
              </a:defRPr>
            </a:lvl8pPr>
            <a:lvl9pPr lvl="8" rtl="0">
              <a:lnSpc>
                <a:spcPct val="100000"/>
              </a:lnSpc>
              <a:spcBef>
                <a:spcPts val="1600"/>
              </a:spcBef>
              <a:spcAft>
                <a:spcPts val="1600"/>
              </a:spcAft>
              <a:buNone/>
              <a:defRPr sz="1800" b="1">
                <a:latin typeface="Josefin Sans"/>
                <a:ea typeface="Josefin Sans"/>
                <a:cs typeface="Josefin Sans"/>
                <a:sym typeface="Josefin Sans"/>
              </a:defRPr>
            </a:lvl9pPr>
          </a:lstStyle>
          <a:p>
            <a:endParaRPr/>
          </a:p>
        </p:txBody>
      </p:sp>
      <p:sp>
        <p:nvSpPr>
          <p:cNvPr id="71" name="Google Shape;71;p14"/>
          <p:cNvSpPr txBox="1">
            <a:spLocks noGrp="1"/>
          </p:cNvSpPr>
          <p:nvPr>
            <p:ph type="title" idx="3" hasCustomPrompt="1"/>
          </p:nvPr>
        </p:nvSpPr>
        <p:spPr>
          <a:xfrm>
            <a:off x="710263" y="3290550"/>
            <a:ext cx="906000" cy="763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42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72" name="Google Shape;72;p14"/>
          <p:cNvSpPr txBox="1">
            <a:spLocks noGrp="1"/>
          </p:cNvSpPr>
          <p:nvPr>
            <p:ph type="subTitle" idx="4"/>
          </p:nvPr>
        </p:nvSpPr>
        <p:spPr>
          <a:xfrm>
            <a:off x="1698499" y="3560941"/>
            <a:ext cx="2715900" cy="599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a:endParaRPr/>
          </a:p>
        </p:txBody>
      </p:sp>
      <p:sp>
        <p:nvSpPr>
          <p:cNvPr id="73" name="Google Shape;73;p14"/>
          <p:cNvSpPr txBox="1">
            <a:spLocks noGrp="1"/>
          </p:cNvSpPr>
          <p:nvPr>
            <p:ph type="subTitle" idx="5"/>
          </p:nvPr>
        </p:nvSpPr>
        <p:spPr>
          <a:xfrm>
            <a:off x="1698499" y="3162795"/>
            <a:ext cx="2715900" cy="3999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None/>
              <a:defRPr sz="1800" b="1">
                <a:latin typeface="Josefin Sans"/>
                <a:ea typeface="Josefin Sans"/>
                <a:cs typeface="Josefin Sans"/>
                <a:sym typeface="Josefin Sans"/>
              </a:defRPr>
            </a:lvl1pPr>
            <a:lvl2pPr lvl="1" rtl="0">
              <a:lnSpc>
                <a:spcPct val="115000"/>
              </a:lnSpc>
              <a:spcBef>
                <a:spcPts val="1600"/>
              </a:spcBef>
              <a:spcAft>
                <a:spcPts val="0"/>
              </a:spcAft>
              <a:buNone/>
              <a:defRPr sz="1800" b="1">
                <a:latin typeface="Josefin Sans"/>
                <a:ea typeface="Josefin Sans"/>
                <a:cs typeface="Josefin Sans"/>
                <a:sym typeface="Josefin Sans"/>
              </a:defRPr>
            </a:lvl2pPr>
            <a:lvl3pPr lvl="2" rtl="0">
              <a:lnSpc>
                <a:spcPct val="115000"/>
              </a:lnSpc>
              <a:spcBef>
                <a:spcPts val="1600"/>
              </a:spcBef>
              <a:spcAft>
                <a:spcPts val="0"/>
              </a:spcAft>
              <a:buNone/>
              <a:defRPr sz="1800" b="1">
                <a:latin typeface="Josefin Sans"/>
                <a:ea typeface="Josefin Sans"/>
                <a:cs typeface="Josefin Sans"/>
                <a:sym typeface="Josefin Sans"/>
              </a:defRPr>
            </a:lvl3pPr>
            <a:lvl4pPr lvl="3" rtl="0">
              <a:lnSpc>
                <a:spcPct val="115000"/>
              </a:lnSpc>
              <a:spcBef>
                <a:spcPts val="1600"/>
              </a:spcBef>
              <a:spcAft>
                <a:spcPts val="0"/>
              </a:spcAft>
              <a:buNone/>
              <a:defRPr sz="1800" b="1">
                <a:latin typeface="Josefin Sans"/>
                <a:ea typeface="Josefin Sans"/>
                <a:cs typeface="Josefin Sans"/>
                <a:sym typeface="Josefin Sans"/>
              </a:defRPr>
            </a:lvl4pPr>
            <a:lvl5pPr lvl="4" rtl="0">
              <a:lnSpc>
                <a:spcPct val="115000"/>
              </a:lnSpc>
              <a:spcBef>
                <a:spcPts val="1600"/>
              </a:spcBef>
              <a:spcAft>
                <a:spcPts val="0"/>
              </a:spcAft>
              <a:buNone/>
              <a:defRPr sz="1800" b="1">
                <a:latin typeface="Josefin Sans"/>
                <a:ea typeface="Josefin Sans"/>
                <a:cs typeface="Josefin Sans"/>
                <a:sym typeface="Josefin Sans"/>
              </a:defRPr>
            </a:lvl5pPr>
            <a:lvl6pPr lvl="5" rtl="0">
              <a:lnSpc>
                <a:spcPct val="115000"/>
              </a:lnSpc>
              <a:spcBef>
                <a:spcPts val="1600"/>
              </a:spcBef>
              <a:spcAft>
                <a:spcPts val="0"/>
              </a:spcAft>
              <a:buNone/>
              <a:defRPr sz="1800" b="1">
                <a:latin typeface="Josefin Sans"/>
                <a:ea typeface="Josefin Sans"/>
                <a:cs typeface="Josefin Sans"/>
                <a:sym typeface="Josefin Sans"/>
              </a:defRPr>
            </a:lvl6pPr>
            <a:lvl7pPr lvl="6" rtl="0">
              <a:lnSpc>
                <a:spcPct val="115000"/>
              </a:lnSpc>
              <a:spcBef>
                <a:spcPts val="1600"/>
              </a:spcBef>
              <a:spcAft>
                <a:spcPts val="0"/>
              </a:spcAft>
              <a:buNone/>
              <a:defRPr sz="1800" b="1">
                <a:latin typeface="Josefin Sans"/>
                <a:ea typeface="Josefin Sans"/>
                <a:cs typeface="Josefin Sans"/>
                <a:sym typeface="Josefin Sans"/>
              </a:defRPr>
            </a:lvl7pPr>
            <a:lvl8pPr lvl="7" rtl="0">
              <a:lnSpc>
                <a:spcPct val="115000"/>
              </a:lnSpc>
              <a:spcBef>
                <a:spcPts val="1600"/>
              </a:spcBef>
              <a:spcAft>
                <a:spcPts val="0"/>
              </a:spcAft>
              <a:buNone/>
              <a:defRPr sz="1800" b="1">
                <a:latin typeface="Josefin Sans"/>
                <a:ea typeface="Josefin Sans"/>
                <a:cs typeface="Josefin Sans"/>
                <a:sym typeface="Josefin Sans"/>
              </a:defRPr>
            </a:lvl8pPr>
            <a:lvl9pPr lvl="8" rtl="0">
              <a:lnSpc>
                <a:spcPct val="115000"/>
              </a:lnSpc>
              <a:spcBef>
                <a:spcPts val="1600"/>
              </a:spcBef>
              <a:spcAft>
                <a:spcPts val="1600"/>
              </a:spcAft>
              <a:buNone/>
              <a:defRPr sz="1800" b="1">
                <a:latin typeface="Josefin Sans"/>
                <a:ea typeface="Josefin Sans"/>
                <a:cs typeface="Josefin Sans"/>
                <a:sym typeface="Josefin Sans"/>
              </a:defRPr>
            </a:lvl9pPr>
          </a:lstStyle>
          <a:p>
            <a:endParaRPr/>
          </a:p>
        </p:txBody>
      </p:sp>
      <p:sp>
        <p:nvSpPr>
          <p:cNvPr id="74" name="Google Shape;74;p14"/>
          <p:cNvSpPr txBox="1">
            <a:spLocks noGrp="1"/>
          </p:cNvSpPr>
          <p:nvPr>
            <p:ph type="title" idx="6" hasCustomPrompt="1"/>
          </p:nvPr>
        </p:nvSpPr>
        <p:spPr>
          <a:xfrm>
            <a:off x="4529213" y="1838700"/>
            <a:ext cx="906000" cy="763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42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75" name="Google Shape;75;p14"/>
          <p:cNvSpPr txBox="1">
            <a:spLocks noGrp="1"/>
          </p:cNvSpPr>
          <p:nvPr>
            <p:ph type="subTitle" idx="7"/>
          </p:nvPr>
        </p:nvSpPr>
        <p:spPr>
          <a:xfrm>
            <a:off x="5708099" y="2110883"/>
            <a:ext cx="2715900" cy="599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a:endParaRPr/>
          </a:p>
        </p:txBody>
      </p:sp>
      <p:sp>
        <p:nvSpPr>
          <p:cNvPr id="76" name="Google Shape;76;p14"/>
          <p:cNvSpPr txBox="1">
            <a:spLocks noGrp="1"/>
          </p:cNvSpPr>
          <p:nvPr>
            <p:ph type="title" idx="8" hasCustomPrompt="1"/>
          </p:nvPr>
        </p:nvSpPr>
        <p:spPr>
          <a:xfrm>
            <a:off x="4529213" y="3290550"/>
            <a:ext cx="906000" cy="763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42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77" name="Google Shape;77;p14"/>
          <p:cNvSpPr txBox="1">
            <a:spLocks noGrp="1"/>
          </p:cNvSpPr>
          <p:nvPr>
            <p:ph type="subTitle" idx="9"/>
          </p:nvPr>
        </p:nvSpPr>
        <p:spPr>
          <a:xfrm>
            <a:off x="5708099" y="3560941"/>
            <a:ext cx="2715900" cy="599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78" name="Google Shape;78;p14"/>
          <p:cNvSpPr txBox="1">
            <a:spLocks noGrp="1"/>
          </p:cNvSpPr>
          <p:nvPr>
            <p:ph type="subTitle" idx="13"/>
          </p:nvPr>
        </p:nvSpPr>
        <p:spPr>
          <a:xfrm>
            <a:off x="5708099" y="3162795"/>
            <a:ext cx="2715900" cy="3999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None/>
              <a:defRPr sz="1800" b="1">
                <a:latin typeface="Josefin Sans"/>
                <a:ea typeface="Josefin Sans"/>
                <a:cs typeface="Josefin Sans"/>
                <a:sym typeface="Josefin Sans"/>
              </a:defRPr>
            </a:lvl1pPr>
            <a:lvl2pPr lvl="1" rtl="0">
              <a:lnSpc>
                <a:spcPct val="115000"/>
              </a:lnSpc>
              <a:spcBef>
                <a:spcPts val="1600"/>
              </a:spcBef>
              <a:spcAft>
                <a:spcPts val="0"/>
              </a:spcAft>
              <a:buNone/>
              <a:defRPr sz="1800" b="1">
                <a:latin typeface="Josefin Sans"/>
                <a:ea typeface="Josefin Sans"/>
                <a:cs typeface="Josefin Sans"/>
                <a:sym typeface="Josefin Sans"/>
              </a:defRPr>
            </a:lvl2pPr>
            <a:lvl3pPr lvl="2" rtl="0">
              <a:lnSpc>
                <a:spcPct val="115000"/>
              </a:lnSpc>
              <a:spcBef>
                <a:spcPts val="1600"/>
              </a:spcBef>
              <a:spcAft>
                <a:spcPts val="0"/>
              </a:spcAft>
              <a:buNone/>
              <a:defRPr sz="1800" b="1">
                <a:latin typeface="Josefin Sans"/>
                <a:ea typeface="Josefin Sans"/>
                <a:cs typeface="Josefin Sans"/>
                <a:sym typeface="Josefin Sans"/>
              </a:defRPr>
            </a:lvl3pPr>
            <a:lvl4pPr lvl="3" rtl="0">
              <a:lnSpc>
                <a:spcPct val="115000"/>
              </a:lnSpc>
              <a:spcBef>
                <a:spcPts val="1600"/>
              </a:spcBef>
              <a:spcAft>
                <a:spcPts val="0"/>
              </a:spcAft>
              <a:buNone/>
              <a:defRPr sz="1800" b="1">
                <a:latin typeface="Josefin Sans"/>
                <a:ea typeface="Josefin Sans"/>
                <a:cs typeface="Josefin Sans"/>
                <a:sym typeface="Josefin Sans"/>
              </a:defRPr>
            </a:lvl4pPr>
            <a:lvl5pPr lvl="4" rtl="0">
              <a:lnSpc>
                <a:spcPct val="115000"/>
              </a:lnSpc>
              <a:spcBef>
                <a:spcPts val="1600"/>
              </a:spcBef>
              <a:spcAft>
                <a:spcPts val="0"/>
              </a:spcAft>
              <a:buNone/>
              <a:defRPr sz="1800" b="1">
                <a:latin typeface="Josefin Sans"/>
                <a:ea typeface="Josefin Sans"/>
                <a:cs typeface="Josefin Sans"/>
                <a:sym typeface="Josefin Sans"/>
              </a:defRPr>
            </a:lvl5pPr>
            <a:lvl6pPr lvl="5" rtl="0">
              <a:lnSpc>
                <a:spcPct val="115000"/>
              </a:lnSpc>
              <a:spcBef>
                <a:spcPts val="1600"/>
              </a:spcBef>
              <a:spcAft>
                <a:spcPts val="0"/>
              </a:spcAft>
              <a:buNone/>
              <a:defRPr sz="1800" b="1">
                <a:latin typeface="Josefin Sans"/>
                <a:ea typeface="Josefin Sans"/>
                <a:cs typeface="Josefin Sans"/>
                <a:sym typeface="Josefin Sans"/>
              </a:defRPr>
            </a:lvl6pPr>
            <a:lvl7pPr lvl="6" rtl="0">
              <a:lnSpc>
                <a:spcPct val="115000"/>
              </a:lnSpc>
              <a:spcBef>
                <a:spcPts val="1600"/>
              </a:spcBef>
              <a:spcAft>
                <a:spcPts val="0"/>
              </a:spcAft>
              <a:buNone/>
              <a:defRPr sz="1800" b="1">
                <a:latin typeface="Josefin Sans"/>
                <a:ea typeface="Josefin Sans"/>
                <a:cs typeface="Josefin Sans"/>
                <a:sym typeface="Josefin Sans"/>
              </a:defRPr>
            </a:lvl7pPr>
            <a:lvl8pPr lvl="7" rtl="0">
              <a:lnSpc>
                <a:spcPct val="115000"/>
              </a:lnSpc>
              <a:spcBef>
                <a:spcPts val="1600"/>
              </a:spcBef>
              <a:spcAft>
                <a:spcPts val="0"/>
              </a:spcAft>
              <a:buNone/>
              <a:defRPr sz="1800" b="1">
                <a:latin typeface="Josefin Sans"/>
                <a:ea typeface="Josefin Sans"/>
                <a:cs typeface="Josefin Sans"/>
                <a:sym typeface="Josefin Sans"/>
              </a:defRPr>
            </a:lvl8pPr>
            <a:lvl9pPr lvl="8" rtl="0">
              <a:lnSpc>
                <a:spcPct val="115000"/>
              </a:lnSpc>
              <a:spcBef>
                <a:spcPts val="1600"/>
              </a:spcBef>
              <a:spcAft>
                <a:spcPts val="1600"/>
              </a:spcAft>
              <a:buNone/>
              <a:defRPr sz="1800" b="1">
                <a:latin typeface="Josefin Sans"/>
                <a:ea typeface="Josefin Sans"/>
                <a:cs typeface="Josefin Sans"/>
                <a:sym typeface="Josefin Sans"/>
              </a:defRPr>
            </a:lvl9pPr>
          </a:lstStyle>
          <a:p>
            <a:endParaRPr/>
          </a:p>
        </p:txBody>
      </p:sp>
      <p:sp>
        <p:nvSpPr>
          <p:cNvPr id="79" name="Google Shape;79;p14"/>
          <p:cNvSpPr txBox="1">
            <a:spLocks noGrp="1"/>
          </p:cNvSpPr>
          <p:nvPr>
            <p:ph type="subTitle" idx="14"/>
          </p:nvPr>
        </p:nvSpPr>
        <p:spPr>
          <a:xfrm>
            <a:off x="5708099" y="1710950"/>
            <a:ext cx="2715900" cy="3999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None/>
              <a:defRPr sz="1800" b="1">
                <a:latin typeface="Josefin Sans"/>
                <a:ea typeface="Josefin Sans"/>
                <a:cs typeface="Josefin Sans"/>
                <a:sym typeface="Josefin Sans"/>
              </a:defRPr>
            </a:lvl1pPr>
            <a:lvl2pPr lvl="1" rtl="0">
              <a:lnSpc>
                <a:spcPct val="115000"/>
              </a:lnSpc>
              <a:spcBef>
                <a:spcPts val="1600"/>
              </a:spcBef>
              <a:spcAft>
                <a:spcPts val="0"/>
              </a:spcAft>
              <a:buNone/>
              <a:defRPr sz="1800" b="1">
                <a:latin typeface="Josefin Sans"/>
                <a:ea typeface="Josefin Sans"/>
                <a:cs typeface="Josefin Sans"/>
                <a:sym typeface="Josefin Sans"/>
              </a:defRPr>
            </a:lvl2pPr>
            <a:lvl3pPr lvl="2" rtl="0">
              <a:lnSpc>
                <a:spcPct val="115000"/>
              </a:lnSpc>
              <a:spcBef>
                <a:spcPts val="1600"/>
              </a:spcBef>
              <a:spcAft>
                <a:spcPts val="0"/>
              </a:spcAft>
              <a:buNone/>
              <a:defRPr sz="1800" b="1">
                <a:latin typeface="Josefin Sans"/>
                <a:ea typeface="Josefin Sans"/>
                <a:cs typeface="Josefin Sans"/>
                <a:sym typeface="Josefin Sans"/>
              </a:defRPr>
            </a:lvl3pPr>
            <a:lvl4pPr lvl="3" rtl="0">
              <a:lnSpc>
                <a:spcPct val="115000"/>
              </a:lnSpc>
              <a:spcBef>
                <a:spcPts val="1600"/>
              </a:spcBef>
              <a:spcAft>
                <a:spcPts val="0"/>
              </a:spcAft>
              <a:buNone/>
              <a:defRPr sz="1800" b="1">
                <a:latin typeface="Josefin Sans"/>
                <a:ea typeface="Josefin Sans"/>
                <a:cs typeface="Josefin Sans"/>
                <a:sym typeface="Josefin Sans"/>
              </a:defRPr>
            </a:lvl4pPr>
            <a:lvl5pPr lvl="4" rtl="0">
              <a:lnSpc>
                <a:spcPct val="115000"/>
              </a:lnSpc>
              <a:spcBef>
                <a:spcPts val="1600"/>
              </a:spcBef>
              <a:spcAft>
                <a:spcPts val="0"/>
              </a:spcAft>
              <a:buNone/>
              <a:defRPr sz="1800" b="1">
                <a:latin typeface="Josefin Sans"/>
                <a:ea typeface="Josefin Sans"/>
                <a:cs typeface="Josefin Sans"/>
                <a:sym typeface="Josefin Sans"/>
              </a:defRPr>
            </a:lvl5pPr>
            <a:lvl6pPr lvl="5" rtl="0">
              <a:lnSpc>
                <a:spcPct val="115000"/>
              </a:lnSpc>
              <a:spcBef>
                <a:spcPts val="1600"/>
              </a:spcBef>
              <a:spcAft>
                <a:spcPts val="0"/>
              </a:spcAft>
              <a:buNone/>
              <a:defRPr sz="1800" b="1">
                <a:latin typeface="Josefin Sans"/>
                <a:ea typeface="Josefin Sans"/>
                <a:cs typeface="Josefin Sans"/>
                <a:sym typeface="Josefin Sans"/>
              </a:defRPr>
            </a:lvl6pPr>
            <a:lvl7pPr lvl="6" rtl="0">
              <a:lnSpc>
                <a:spcPct val="115000"/>
              </a:lnSpc>
              <a:spcBef>
                <a:spcPts val="1600"/>
              </a:spcBef>
              <a:spcAft>
                <a:spcPts val="0"/>
              </a:spcAft>
              <a:buNone/>
              <a:defRPr sz="1800" b="1">
                <a:latin typeface="Josefin Sans"/>
                <a:ea typeface="Josefin Sans"/>
                <a:cs typeface="Josefin Sans"/>
                <a:sym typeface="Josefin Sans"/>
              </a:defRPr>
            </a:lvl7pPr>
            <a:lvl8pPr lvl="7" rtl="0">
              <a:lnSpc>
                <a:spcPct val="115000"/>
              </a:lnSpc>
              <a:spcBef>
                <a:spcPts val="1600"/>
              </a:spcBef>
              <a:spcAft>
                <a:spcPts val="0"/>
              </a:spcAft>
              <a:buNone/>
              <a:defRPr sz="1800" b="1">
                <a:latin typeface="Josefin Sans"/>
                <a:ea typeface="Josefin Sans"/>
                <a:cs typeface="Josefin Sans"/>
                <a:sym typeface="Josefin Sans"/>
              </a:defRPr>
            </a:lvl8pPr>
            <a:lvl9pPr lvl="8" rtl="0">
              <a:lnSpc>
                <a:spcPct val="115000"/>
              </a:lnSpc>
              <a:spcBef>
                <a:spcPts val="1600"/>
              </a:spcBef>
              <a:spcAft>
                <a:spcPts val="1600"/>
              </a:spcAft>
              <a:buNone/>
              <a:defRPr sz="1800" b="1">
                <a:latin typeface="Josefin Sans"/>
                <a:ea typeface="Josefin Sans"/>
                <a:cs typeface="Josefin Sans"/>
                <a:sym typeface="Josefin Sans"/>
              </a:defRPr>
            </a:lvl9pPr>
          </a:lstStyle>
          <a:p>
            <a:endParaRPr/>
          </a:p>
        </p:txBody>
      </p:sp>
      <p:sp>
        <p:nvSpPr>
          <p:cNvPr id="80" name="Google Shape;80;p14"/>
          <p:cNvSpPr txBox="1">
            <a:spLocks noGrp="1"/>
          </p:cNvSpPr>
          <p:nvPr>
            <p:ph type="title" idx="15"/>
          </p:nvPr>
        </p:nvSpPr>
        <p:spPr>
          <a:xfrm>
            <a:off x="720000" y="540000"/>
            <a:ext cx="77040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3000"/>
              <a:buFont typeface="Josefin Sans"/>
              <a:buNone/>
              <a:defRPr sz="3000" b="1">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2800"/>
              <a:buNone/>
              <a:defRPr sz="2800">
                <a:solidFill>
                  <a:schemeClr val="dk1"/>
                </a:solidFill>
              </a:defRPr>
            </a:lvl2pPr>
            <a:lvl3pPr lvl="2" rtl="0">
              <a:lnSpc>
                <a:spcPct val="100000"/>
              </a:lnSpc>
              <a:spcBef>
                <a:spcPts val="0"/>
              </a:spcBef>
              <a:spcAft>
                <a:spcPts val="0"/>
              </a:spcAft>
              <a:buClr>
                <a:schemeClr val="dk1"/>
              </a:buClr>
              <a:buSzPts val="2800"/>
              <a:buNone/>
              <a:defRPr sz="2800">
                <a:solidFill>
                  <a:schemeClr val="dk1"/>
                </a:solidFill>
              </a:defRPr>
            </a:lvl3pPr>
            <a:lvl4pPr lvl="3" rtl="0">
              <a:lnSpc>
                <a:spcPct val="100000"/>
              </a:lnSpc>
              <a:spcBef>
                <a:spcPts val="0"/>
              </a:spcBef>
              <a:spcAft>
                <a:spcPts val="0"/>
              </a:spcAft>
              <a:buClr>
                <a:schemeClr val="dk1"/>
              </a:buClr>
              <a:buSzPts val="2800"/>
              <a:buNone/>
              <a:defRPr sz="2800">
                <a:solidFill>
                  <a:schemeClr val="dk1"/>
                </a:solidFill>
              </a:defRPr>
            </a:lvl4pPr>
            <a:lvl5pPr lvl="4" rtl="0">
              <a:lnSpc>
                <a:spcPct val="100000"/>
              </a:lnSpc>
              <a:spcBef>
                <a:spcPts val="0"/>
              </a:spcBef>
              <a:spcAft>
                <a:spcPts val="0"/>
              </a:spcAft>
              <a:buClr>
                <a:schemeClr val="dk1"/>
              </a:buClr>
              <a:buSzPts val="2800"/>
              <a:buNone/>
              <a:defRPr sz="2800">
                <a:solidFill>
                  <a:schemeClr val="dk1"/>
                </a:solidFill>
              </a:defRPr>
            </a:lvl5pPr>
            <a:lvl6pPr lvl="5" rtl="0">
              <a:lnSpc>
                <a:spcPct val="100000"/>
              </a:lnSpc>
              <a:spcBef>
                <a:spcPts val="0"/>
              </a:spcBef>
              <a:spcAft>
                <a:spcPts val="0"/>
              </a:spcAft>
              <a:buClr>
                <a:schemeClr val="dk1"/>
              </a:buClr>
              <a:buSzPts val="2800"/>
              <a:buNone/>
              <a:defRPr sz="2800">
                <a:solidFill>
                  <a:schemeClr val="dk1"/>
                </a:solidFill>
              </a:defRPr>
            </a:lvl6pPr>
            <a:lvl7pPr lvl="6" rtl="0">
              <a:lnSpc>
                <a:spcPct val="100000"/>
              </a:lnSpc>
              <a:spcBef>
                <a:spcPts val="0"/>
              </a:spcBef>
              <a:spcAft>
                <a:spcPts val="0"/>
              </a:spcAft>
              <a:buClr>
                <a:schemeClr val="dk1"/>
              </a:buClr>
              <a:buSzPts val="2800"/>
              <a:buNone/>
              <a:defRPr sz="2800">
                <a:solidFill>
                  <a:schemeClr val="dk1"/>
                </a:solidFill>
              </a:defRPr>
            </a:lvl7pPr>
            <a:lvl8pPr lvl="7" rtl="0">
              <a:lnSpc>
                <a:spcPct val="100000"/>
              </a:lnSpc>
              <a:spcBef>
                <a:spcPts val="0"/>
              </a:spcBef>
              <a:spcAft>
                <a:spcPts val="0"/>
              </a:spcAft>
              <a:buClr>
                <a:schemeClr val="dk1"/>
              </a:buClr>
              <a:buSzPts val="2800"/>
              <a:buNone/>
              <a:defRPr sz="2800">
                <a:solidFill>
                  <a:schemeClr val="dk1"/>
                </a:solidFill>
              </a:defRPr>
            </a:lvl8pPr>
            <a:lvl9pPr lvl="8" rtl="0">
              <a:lnSpc>
                <a:spcPct val="100000"/>
              </a:lnSpc>
              <a:spcBef>
                <a:spcPts val="0"/>
              </a:spcBef>
              <a:spcAft>
                <a:spcPts val="0"/>
              </a:spcAft>
              <a:buClr>
                <a:schemeClr val="dk1"/>
              </a:buClr>
              <a:buSzPts val="2800"/>
              <a:buNone/>
              <a:defRPr sz="2800">
                <a:solidFill>
                  <a:schemeClr val="dk1"/>
                </a:solidFill>
              </a:defRPr>
            </a:lvl9pPr>
          </a:lstStyle>
          <a:p>
            <a:endParaRPr/>
          </a:p>
        </p:txBody>
      </p:sp>
    </p:spTree>
    <p:extLst>
      <p:ext uri="{BB962C8B-B14F-4D97-AF65-F5344CB8AC3E}">
        <p14:creationId xmlns:p14="http://schemas.microsoft.com/office/powerpoint/2010/main" val="21150350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81"/>
        <p:cNvGrpSpPr/>
        <p:nvPr/>
      </p:nvGrpSpPr>
      <p:grpSpPr>
        <a:xfrm>
          <a:off x="0" y="0"/>
          <a:ext cx="0" cy="0"/>
          <a:chOff x="0" y="0"/>
          <a:chExt cx="0" cy="0"/>
        </a:xfrm>
      </p:grpSpPr>
      <p:sp>
        <p:nvSpPr>
          <p:cNvPr id="82" name="Google Shape;82;p15"/>
          <p:cNvSpPr/>
          <p:nvPr/>
        </p:nvSpPr>
        <p:spPr>
          <a:xfrm rot="-2700004">
            <a:off x="6598191" y="4324860"/>
            <a:ext cx="4307636" cy="3600246"/>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 name="Google Shape;83;p15"/>
          <p:cNvSpPr txBox="1">
            <a:spLocks noGrp="1"/>
          </p:cNvSpPr>
          <p:nvPr>
            <p:ph type="title"/>
          </p:nvPr>
        </p:nvSpPr>
        <p:spPr>
          <a:xfrm>
            <a:off x="720000" y="540025"/>
            <a:ext cx="7416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4" name="Google Shape;84;p15"/>
          <p:cNvSpPr/>
          <p:nvPr/>
        </p:nvSpPr>
        <p:spPr>
          <a:xfrm rot="-3886770">
            <a:off x="-919795" y="-393637"/>
            <a:ext cx="1502871" cy="1256073"/>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85;p15"/>
          <p:cNvSpPr/>
          <p:nvPr/>
        </p:nvSpPr>
        <p:spPr>
          <a:xfrm rot="1799989">
            <a:off x="-1070090" y="4246024"/>
            <a:ext cx="2032859" cy="1699029"/>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 name="Google Shape;86;p15"/>
          <p:cNvSpPr txBox="1">
            <a:spLocks noGrp="1"/>
          </p:cNvSpPr>
          <p:nvPr>
            <p:ph type="subTitle" idx="1"/>
          </p:nvPr>
        </p:nvSpPr>
        <p:spPr>
          <a:xfrm>
            <a:off x="933075" y="2978675"/>
            <a:ext cx="2268000" cy="399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latin typeface="Josefin Sans"/>
                <a:ea typeface="Josefin Sans"/>
                <a:cs typeface="Josefin Sans"/>
                <a:sym typeface="Josefin Sans"/>
              </a:defRPr>
            </a:lvl1pPr>
            <a:lvl2pPr lvl="1" algn="ctr" rtl="0">
              <a:spcBef>
                <a:spcPts val="1600"/>
              </a:spcBef>
              <a:spcAft>
                <a:spcPts val="0"/>
              </a:spcAft>
              <a:buNone/>
              <a:defRPr sz="1800" b="1">
                <a:latin typeface="Josefin Sans"/>
                <a:ea typeface="Josefin Sans"/>
                <a:cs typeface="Josefin Sans"/>
                <a:sym typeface="Josefin Sans"/>
              </a:defRPr>
            </a:lvl2pPr>
            <a:lvl3pPr lvl="2" algn="ctr" rtl="0">
              <a:spcBef>
                <a:spcPts val="1600"/>
              </a:spcBef>
              <a:spcAft>
                <a:spcPts val="0"/>
              </a:spcAft>
              <a:buNone/>
              <a:defRPr sz="1800" b="1">
                <a:latin typeface="Josefin Sans"/>
                <a:ea typeface="Josefin Sans"/>
                <a:cs typeface="Josefin Sans"/>
                <a:sym typeface="Josefin Sans"/>
              </a:defRPr>
            </a:lvl3pPr>
            <a:lvl4pPr lvl="3" algn="ctr" rtl="0">
              <a:spcBef>
                <a:spcPts val="1600"/>
              </a:spcBef>
              <a:spcAft>
                <a:spcPts val="0"/>
              </a:spcAft>
              <a:buNone/>
              <a:defRPr sz="1800" b="1">
                <a:latin typeface="Josefin Sans"/>
                <a:ea typeface="Josefin Sans"/>
                <a:cs typeface="Josefin Sans"/>
                <a:sym typeface="Josefin Sans"/>
              </a:defRPr>
            </a:lvl4pPr>
            <a:lvl5pPr lvl="4" algn="ctr" rtl="0">
              <a:spcBef>
                <a:spcPts val="1600"/>
              </a:spcBef>
              <a:spcAft>
                <a:spcPts val="0"/>
              </a:spcAft>
              <a:buNone/>
              <a:defRPr sz="1800" b="1">
                <a:latin typeface="Josefin Sans"/>
                <a:ea typeface="Josefin Sans"/>
                <a:cs typeface="Josefin Sans"/>
                <a:sym typeface="Josefin Sans"/>
              </a:defRPr>
            </a:lvl5pPr>
            <a:lvl6pPr lvl="5" algn="ctr" rtl="0">
              <a:spcBef>
                <a:spcPts val="1600"/>
              </a:spcBef>
              <a:spcAft>
                <a:spcPts val="0"/>
              </a:spcAft>
              <a:buNone/>
              <a:defRPr sz="1800" b="1">
                <a:latin typeface="Josefin Sans"/>
                <a:ea typeface="Josefin Sans"/>
                <a:cs typeface="Josefin Sans"/>
                <a:sym typeface="Josefin Sans"/>
              </a:defRPr>
            </a:lvl6pPr>
            <a:lvl7pPr lvl="6" algn="ctr" rtl="0">
              <a:spcBef>
                <a:spcPts val="1600"/>
              </a:spcBef>
              <a:spcAft>
                <a:spcPts val="0"/>
              </a:spcAft>
              <a:buNone/>
              <a:defRPr sz="1800" b="1">
                <a:latin typeface="Josefin Sans"/>
                <a:ea typeface="Josefin Sans"/>
                <a:cs typeface="Josefin Sans"/>
                <a:sym typeface="Josefin Sans"/>
              </a:defRPr>
            </a:lvl7pPr>
            <a:lvl8pPr lvl="7" algn="ctr" rtl="0">
              <a:spcBef>
                <a:spcPts val="1600"/>
              </a:spcBef>
              <a:spcAft>
                <a:spcPts val="0"/>
              </a:spcAft>
              <a:buNone/>
              <a:defRPr sz="1800" b="1">
                <a:latin typeface="Josefin Sans"/>
                <a:ea typeface="Josefin Sans"/>
                <a:cs typeface="Josefin Sans"/>
                <a:sym typeface="Josefin Sans"/>
              </a:defRPr>
            </a:lvl8pPr>
            <a:lvl9pPr lvl="8" algn="ctr" rtl="0">
              <a:spcBef>
                <a:spcPts val="1600"/>
              </a:spcBef>
              <a:spcAft>
                <a:spcPts val="1600"/>
              </a:spcAft>
              <a:buNone/>
              <a:defRPr sz="1800" b="1">
                <a:latin typeface="Josefin Sans"/>
                <a:ea typeface="Josefin Sans"/>
                <a:cs typeface="Josefin Sans"/>
                <a:sym typeface="Josefin Sans"/>
              </a:defRPr>
            </a:lvl9pPr>
          </a:lstStyle>
          <a:p>
            <a:endParaRPr/>
          </a:p>
        </p:txBody>
      </p:sp>
      <p:sp>
        <p:nvSpPr>
          <p:cNvPr id="87" name="Google Shape;87;p15"/>
          <p:cNvSpPr txBox="1">
            <a:spLocks noGrp="1"/>
          </p:cNvSpPr>
          <p:nvPr>
            <p:ph type="subTitle" idx="2"/>
          </p:nvPr>
        </p:nvSpPr>
        <p:spPr>
          <a:xfrm>
            <a:off x="933075" y="3377975"/>
            <a:ext cx="2268000" cy="91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spcBef>
                <a:spcPts val="1600"/>
              </a:spcBef>
              <a:spcAft>
                <a:spcPts val="0"/>
              </a:spcAft>
              <a:buNone/>
              <a:defRPr/>
            </a:lvl2pPr>
            <a:lvl3pPr lvl="2" algn="ctr" rtl="0">
              <a:spcBef>
                <a:spcPts val="1600"/>
              </a:spcBef>
              <a:spcAft>
                <a:spcPts val="0"/>
              </a:spcAft>
              <a:buNone/>
              <a:defRPr/>
            </a:lvl3pPr>
            <a:lvl4pPr lvl="3" algn="ctr" rtl="0">
              <a:spcBef>
                <a:spcPts val="1600"/>
              </a:spcBef>
              <a:spcAft>
                <a:spcPts val="0"/>
              </a:spcAft>
              <a:buNone/>
              <a:defRPr/>
            </a:lvl4pPr>
            <a:lvl5pPr lvl="4" algn="ctr" rtl="0">
              <a:spcBef>
                <a:spcPts val="1600"/>
              </a:spcBef>
              <a:spcAft>
                <a:spcPts val="0"/>
              </a:spcAft>
              <a:buNone/>
              <a:defRPr/>
            </a:lvl5pPr>
            <a:lvl6pPr lvl="5" algn="ctr" rtl="0">
              <a:spcBef>
                <a:spcPts val="1600"/>
              </a:spcBef>
              <a:spcAft>
                <a:spcPts val="0"/>
              </a:spcAft>
              <a:buNone/>
              <a:defRPr/>
            </a:lvl6pPr>
            <a:lvl7pPr lvl="6" algn="ctr" rtl="0">
              <a:spcBef>
                <a:spcPts val="1600"/>
              </a:spcBef>
              <a:spcAft>
                <a:spcPts val="0"/>
              </a:spcAft>
              <a:buNone/>
              <a:defRPr/>
            </a:lvl7pPr>
            <a:lvl8pPr lvl="7" algn="ctr" rtl="0">
              <a:spcBef>
                <a:spcPts val="1600"/>
              </a:spcBef>
              <a:spcAft>
                <a:spcPts val="0"/>
              </a:spcAft>
              <a:buNone/>
              <a:defRPr/>
            </a:lvl8pPr>
            <a:lvl9pPr lvl="8" algn="ctr" rtl="0">
              <a:spcBef>
                <a:spcPts val="1600"/>
              </a:spcBef>
              <a:spcAft>
                <a:spcPts val="1600"/>
              </a:spcAft>
              <a:buNone/>
              <a:defRPr/>
            </a:lvl9pPr>
          </a:lstStyle>
          <a:p>
            <a:endParaRPr/>
          </a:p>
        </p:txBody>
      </p:sp>
      <p:sp>
        <p:nvSpPr>
          <p:cNvPr id="88" name="Google Shape;88;p15"/>
          <p:cNvSpPr txBox="1">
            <a:spLocks noGrp="1"/>
          </p:cNvSpPr>
          <p:nvPr>
            <p:ph type="subTitle" idx="3"/>
          </p:nvPr>
        </p:nvSpPr>
        <p:spPr>
          <a:xfrm>
            <a:off x="3488525" y="2978675"/>
            <a:ext cx="2268000" cy="399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latin typeface="Josefin Sans"/>
                <a:ea typeface="Josefin Sans"/>
                <a:cs typeface="Josefin Sans"/>
                <a:sym typeface="Josefin Sans"/>
              </a:defRPr>
            </a:lvl1pPr>
            <a:lvl2pPr lvl="1" algn="ctr" rtl="0">
              <a:spcBef>
                <a:spcPts val="1600"/>
              </a:spcBef>
              <a:spcAft>
                <a:spcPts val="0"/>
              </a:spcAft>
              <a:buNone/>
              <a:defRPr sz="1800" b="1">
                <a:latin typeface="Josefin Sans"/>
                <a:ea typeface="Josefin Sans"/>
                <a:cs typeface="Josefin Sans"/>
                <a:sym typeface="Josefin Sans"/>
              </a:defRPr>
            </a:lvl2pPr>
            <a:lvl3pPr lvl="2" algn="ctr" rtl="0">
              <a:spcBef>
                <a:spcPts val="1600"/>
              </a:spcBef>
              <a:spcAft>
                <a:spcPts val="0"/>
              </a:spcAft>
              <a:buNone/>
              <a:defRPr sz="1800" b="1">
                <a:latin typeface="Josefin Sans"/>
                <a:ea typeface="Josefin Sans"/>
                <a:cs typeface="Josefin Sans"/>
                <a:sym typeface="Josefin Sans"/>
              </a:defRPr>
            </a:lvl3pPr>
            <a:lvl4pPr lvl="3" algn="ctr" rtl="0">
              <a:spcBef>
                <a:spcPts val="1600"/>
              </a:spcBef>
              <a:spcAft>
                <a:spcPts val="0"/>
              </a:spcAft>
              <a:buNone/>
              <a:defRPr sz="1800" b="1">
                <a:latin typeface="Josefin Sans"/>
                <a:ea typeface="Josefin Sans"/>
                <a:cs typeface="Josefin Sans"/>
                <a:sym typeface="Josefin Sans"/>
              </a:defRPr>
            </a:lvl4pPr>
            <a:lvl5pPr lvl="4" algn="ctr" rtl="0">
              <a:spcBef>
                <a:spcPts val="1600"/>
              </a:spcBef>
              <a:spcAft>
                <a:spcPts val="0"/>
              </a:spcAft>
              <a:buNone/>
              <a:defRPr sz="1800" b="1">
                <a:latin typeface="Josefin Sans"/>
                <a:ea typeface="Josefin Sans"/>
                <a:cs typeface="Josefin Sans"/>
                <a:sym typeface="Josefin Sans"/>
              </a:defRPr>
            </a:lvl5pPr>
            <a:lvl6pPr lvl="5" algn="ctr" rtl="0">
              <a:spcBef>
                <a:spcPts val="1600"/>
              </a:spcBef>
              <a:spcAft>
                <a:spcPts val="0"/>
              </a:spcAft>
              <a:buNone/>
              <a:defRPr sz="1800" b="1">
                <a:latin typeface="Josefin Sans"/>
                <a:ea typeface="Josefin Sans"/>
                <a:cs typeface="Josefin Sans"/>
                <a:sym typeface="Josefin Sans"/>
              </a:defRPr>
            </a:lvl6pPr>
            <a:lvl7pPr lvl="6" algn="ctr" rtl="0">
              <a:spcBef>
                <a:spcPts val="1600"/>
              </a:spcBef>
              <a:spcAft>
                <a:spcPts val="0"/>
              </a:spcAft>
              <a:buNone/>
              <a:defRPr sz="1800" b="1">
                <a:latin typeface="Josefin Sans"/>
                <a:ea typeface="Josefin Sans"/>
                <a:cs typeface="Josefin Sans"/>
                <a:sym typeface="Josefin Sans"/>
              </a:defRPr>
            </a:lvl7pPr>
            <a:lvl8pPr lvl="7" algn="ctr" rtl="0">
              <a:spcBef>
                <a:spcPts val="1600"/>
              </a:spcBef>
              <a:spcAft>
                <a:spcPts val="0"/>
              </a:spcAft>
              <a:buNone/>
              <a:defRPr sz="1800" b="1">
                <a:latin typeface="Josefin Sans"/>
                <a:ea typeface="Josefin Sans"/>
                <a:cs typeface="Josefin Sans"/>
                <a:sym typeface="Josefin Sans"/>
              </a:defRPr>
            </a:lvl8pPr>
            <a:lvl9pPr lvl="8" algn="ctr" rtl="0">
              <a:spcBef>
                <a:spcPts val="1600"/>
              </a:spcBef>
              <a:spcAft>
                <a:spcPts val="1600"/>
              </a:spcAft>
              <a:buNone/>
              <a:defRPr sz="1800" b="1">
                <a:latin typeface="Josefin Sans"/>
                <a:ea typeface="Josefin Sans"/>
                <a:cs typeface="Josefin Sans"/>
                <a:sym typeface="Josefin Sans"/>
              </a:defRPr>
            </a:lvl9pPr>
          </a:lstStyle>
          <a:p>
            <a:endParaRPr/>
          </a:p>
        </p:txBody>
      </p:sp>
      <p:sp>
        <p:nvSpPr>
          <p:cNvPr id="89" name="Google Shape;89;p15"/>
          <p:cNvSpPr txBox="1">
            <a:spLocks noGrp="1"/>
          </p:cNvSpPr>
          <p:nvPr>
            <p:ph type="subTitle" idx="4"/>
          </p:nvPr>
        </p:nvSpPr>
        <p:spPr>
          <a:xfrm>
            <a:off x="3488525" y="3375075"/>
            <a:ext cx="2268000" cy="91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spcBef>
                <a:spcPts val="1600"/>
              </a:spcBef>
              <a:spcAft>
                <a:spcPts val="0"/>
              </a:spcAft>
              <a:buNone/>
              <a:defRPr/>
            </a:lvl2pPr>
            <a:lvl3pPr lvl="2" algn="ctr" rtl="0">
              <a:spcBef>
                <a:spcPts val="1600"/>
              </a:spcBef>
              <a:spcAft>
                <a:spcPts val="0"/>
              </a:spcAft>
              <a:buNone/>
              <a:defRPr/>
            </a:lvl3pPr>
            <a:lvl4pPr lvl="3" algn="ctr" rtl="0">
              <a:spcBef>
                <a:spcPts val="1600"/>
              </a:spcBef>
              <a:spcAft>
                <a:spcPts val="0"/>
              </a:spcAft>
              <a:buNone/>
              <a:defRPr/>
            </a:lvl4pPr>
            <a:lvl5pPr lvl="4" algn="ctr" rtl="0">
              <a:spcBef>
                <a:spcPts val="1600"/>
              </a:spcBef>
              <a:spcAft>
                <a:spcPts val="0"/>
              </a:spcAft>
              <a:buNone/>
              <a:defRPr/>
            </a:lvl5pPr>
            <a:lvl6pPr lvl="5" algn="ctr" rtl="0">
              <a:spcBef>
                <a:spcPts val="1600"/>
              </a:spcBef>
              <a:spcAft>
                <a:spcPts val="0"/>
              </a:spcAft>
              <a:buNone/>
              <a:defRPr/>
            </a:lvl6pPr>
            <a:lvl7pPr lvl="6" algn="ctr" rtl="0">
              <a:spcBef>
                <a:spcPts val="1600"/>
              </a:spcBef>
              <a:spcAft>
                <a:spcPts val="0"/>
              </a:spcAft>
              <a:buNone/>
              <a:defRPr/>
            </a:lvl7pPr>
            <a:lvl8pPr lvl="7" algn="ctr" rtl="0">
              <a:spcBef>
                <a:spcPts val="1600"/>
              </a:spcBef>
              <a:spcAft>
                <a:spcPts val="0"/>
              </a:spcAft>
              <a:buNone/>
              <a:defRPr/>
            </a:lvl8pPr>
            <a:lvl9pPr lvl="8" algn="ctr" rtl="0">
              <a:spcBef>
                <a:spcPts val="1600"/>
              </a:spcBef>
              <a:spcAft>
                <a:spcPts val="1600"/>
              </a:spcAft>
              <a:buNone/>
              <a:defRPr/>
            </a:lvl9pPr>
          </a:lstStyle>
          <a:p>
            <a:endParaRPr/>
          </a:p>
        </p:txBody>
      </p:sp>
      <p:sp>
        <p:nvSpPr>
          <p:cNvPr id="90" name="Google Shape;90;p15"/>
          <p:cNvSpPr txBox="1">
            <a:spLocks noGrp="1"/>
          </p:cNvSpPr>
          <p:nvPr>
            <p:ph type="subTitle" idx="5"/>
          </p:nvPr>
        </p:nvSpPr>
        <p:spPr>
          <a:xfrm>
            <a:off x="6043969" y="2978675"/>
            <a:ext cx="2268000" cy="399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latin typeface="Josefin Sans"/>
                <a:ea typeface="Josefin Sans"/>
                <a:cs typeface="Josefin Sans"/>
                <a:sym typeface="Josefin Sans"/>
              </a:defRPr>
            </a:lvl1pPr>
            <a:lvl2pPr lvl="1" algn="ctr" rtl="0">
              <a:spcBef>
                <a:spcPts val="1600"/>
              </a:spcBef>
              <a:spcAft>
                <a:spcPts val="0"/>
              </a:spcAft>
              <a:buNone/>
              <a:defRPr sz="1800" b="1">
                <a:latin typeface="Josefin Sans"/>
                <a:ea typeface="Josefin Sans"/>
                <a:cs typeface="Josefin Sans"/>
                <a:sym typeface="Josefin Sans"/>
              </a:defRPr>
            </a:lvl2pPr>
            <a:lvl3pPr lvl="2" algn="ctr" rtl="0">
              <a:spcBef>
                <a:spcPts val="1600"/>
              </a:spcBef>
              <a:spcAft>
                <a:spcPts val="0"/>
              </a:spcAft>
              <a:buNone/>
              <a:defRPr sz="1800" b="1">
                <a:latin typeface="Josefin Sans"/>
                <a:ea typeface="Josefin Sans"/>
                <a:cs typeface="Josefin Sans"/>
                <a:sym typeface="Josefin Sans"/>
              </a:defRPr>
            </a:lvl3pPr>
            <a:lvl4pPr lvl="3" algn="ctr" rtl="0">
              <a:spcBef>
                <a:spcPts val="1600"/>
              </a:spcBef>
              <a:spcAft>
                <a:spcPts val="0"/>
              </a:spcAft>
              <a:buNone/>
              <a:defRPr sz="1800" b="1">
                <a:latin typeface="Josefin Sans"/>
                <a:ea typeface="Josefin Sans"/>
                <a:cs typeface="Josefin Sans"/>
                <a:sym typeface="Josefin Sans"/>
              </a:defRPr>
            </a:lvl4pPr>
            <a:lvl5pPr lvl="4" algn="ctr" rtl="0">
              <a:spcBef>
                <a:spcPts val="1600"/>
              </a:spcBef>
              <a:spcAft>
                <a:spcPts val="0"/>
              </a:spcAft>
              <a:buNone/>
              <a:defRPr sz="1800" b="1">
                <a:latin typeface="Josefin Sans"/>
                <a:ea typeface="Josefin Sans"/>
                <a:cs typeface="Josefin Sans"/>
                <a:sym typeface="Josefin Sans"/>
              </a:defRPr>
            </a:lvl5pPr>
            <a:lvl6pPr lvl="5" algn="ctr" rtl="0">
              <a:spcBef>
                <a:spcPts val="1600"/>
              </a:spcBef>
              <a:spcAft>
                <a:spcPts val="0"/>
              </a:spcAft>
              <a:buNone/>
              <a:defRPr sz="1800" b="1">
                <a:latin typeface="Josefin Sans"/>
                <a:ea typeface="Josefin Sans"/>
                <a:cs typeface="Josefin Sans"/>
                <a:sym typeface="Josefin Sans"/>
              </a:defRPr>
            </a:lvl6pPr>
            <a:lvl7pPr lvl="6" algn="ctr" rtl="0">
              <a:spcBef>
                <a:spcPts val="1600"/>
              </a:spcBef>
              <a:spcAft>
                <a:spcPts val="0"/>
              </a:spcAft>
              <a:buNone/>
              <a:defRPr sz="1800" b="1">
                <a:latin typeface="Josefin Sans"/>
                <a:ea typeface="Josefin Sans"/>
                <a:cs typeface="Josefin Sans"/>
                <a:sym typeface="Josefin Sans"/>
              </a:defRPr>
            </a:lvl7pPr>
            <a:lvl8pPr lvl="7" algn="ctr" rtl="0">
              <a:spcBef>
                <a:spcPts val="1600"/>
              </a:spcBef>
              <a:spcAft>
                <a:spcPts val="0"/>
              </a:spcAft>
              <a:buNone/>
              <a:defRPr sz="1800" b="1">
                <a:latin typeface="Josefin Sans"/>
                <a:ea typeface="Josefin Sans"/>
                <a:cs typeface="Josefin Sans"/>
                <a:sym typeface="Josefin Sans"/>
              </a:defRPr>
            </a:lvl8pPr>
            <a:lvl9pPr lvl="8" algn="ctr" rtl="0">
              <a:spcBef>
                <a:spcPts val="1600"/>
              </a:spcBef>
              <a:spcAft>
                <a:spcPts val="1600"/>
              </a:spcAft>
              <a:buNone/>
              <a:defRPr sz="1800" b="1">
                <a:latin typeface="Josefin Sans"/>
                <a:ea typeface="Josefin Sans"/>
                <a:cs typeface="Josefin Sans"/>
                <a:sym typeface="Josefin Sans"/>
              </a:defRPr>
            </a:lvl9pPr>
          </a:lstStyle>
          <a:p>
            <a:endParaRPr/>
          </a:p>
        </p:txBody>
      </p:sp>
      <p:sp>
        <p:nvSpPr>
          <p:cNvPr id="91" name="Google Shape;91;p15"/>
          <p:cNvSpPr txBox="1">
            <a:spLocks noGrp="1"/>
          </p:cNvSpPr>
          <p:nvPr>
            <p:ph type="subTitle" idx="6"/>
          </p:nvPr>
        </p:nvSpPr>
        <p:spPr>
          <a:xfrm>
            <a:off x="6043969" y="3375075"/>
            <a:ext cx="2268000" cy="91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spcBef>
                <a:spcPts val="1600"/>
              </a:spcBef>
              <a:spcAft>
                <a:spcPts val="0"/>
              </a:spcAft>
              <a:buNone/>
              <a:defRPr/>
            </a:lvl2pPr>
            <a:lvl3pPr lvl="2" algn="ctr" rtl="0">
              <a:spcBef>
                <a:spcPts val="1600"/>
              </a:spcBef>
              <a:spcAft>
                <a:spcPts val="0"/>
              </a:spcAft>
              <a:buNone/>
              <a:defRPr/>
            </a:lvl3pPr>
            <a:lvl4pPr lvl="3" algn="ctr" rtl="0">
              <a:spcBef>
                <a:spcPts val="1600"/>
              </a:spcBef>
              <a:spcAft>
                <a:spcPts val="0"/>
              </a:spcAft>
              <a:buNone/>
              <a:defRPr/>
            </a:lvl4pPr>
            <a:lvl5pPr lvl="4" algn="ctr" rtl="0">
              <a:spcBef>
                <a:spcPts val="1600"/>
              </a:spcBef>
              <a:spcAft>
                <a:spcPts val="0"/>
              </a:spcAft>
              <a:buNone/>
              <a:defRPr/>
            </a:lvl5pPr>
            <a:lvl6pPr lvl="5" algn="ctr" rtl="0">
              <a:spcBef>
                <a:spcPts val="1600"/>
              </a:spcBef>
              <a:spcAft>
                <a:spcPts val="0"/>
              </a:spcAft>
              <a:buNone/>
              <a:defRPr/>
            </a:lvl6pPr>
            <a:lvl7pPr lvl="6" algn="ctr" rtl="0">
              <a:spcBef>
                <a:spcPts val="1600"/>
              </a:spcBef>
              <a:spcAft>
                <a:spcPts val="0"/>
              </a:spcAft>
              <a:buNone/>
              <a:defRPr/>
            </a:lvl7pPr>
            <a:lvl8pPr lvl="7" algn="ctr" rtl="0">
              <a:spcBef>
                <a:spcPts val="1600"/>
              </a:spcBef>
              <a:spcAft>
                <a:spcPts val="0"/>
              </a:spcAft>
              <a:buNone/>
              <a:defRPr/>
            </a:lvl8pPr>
            <a:lvl9pPr lvl="8" algn="ctr" rtl="0">
              <a:spcBef>
                <a:spcPts val="1600"/>
              </a:spcBef>
              <a:spcAft>
                <a:spcPts val="1600"/>
              </a:spcAft>
              <a:buNone/>
              <a:defRPr/>
            </a:lvl9pPr>
          </a:lstStyle>
          <a:p>
            <a:endParaRPr/>
          </a:p>
        </p:txBody>
      </p:sp>
    </p:spTree>
    <p:extLst>
      <p:ext uri="{BB962C8B-B14F-4D97-AF65-F5344CB8AC3E}">
        <p14:creationId xmlns:p14="http://schemas.microsoft.com/office/powerpoint/2010/main" val="17848918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92"/>
        <p:cNvGrpSpPr/>
        <p:nvPr/>
      </p:nvGrpSpPr>
      <p:grpSpPr>
        <a:xfrm>
          <a:off x="0" y="0"/>
          <a:ext cx="0" cy="0"/>
          <a:chOff x="0" y="0"/>
          <a:chExt cx="0" cy="0"/>
        </a:xfrm>
      </p:grpSpPr>
      <p:sp>
        <p:nvSpPr>
          <p:cNvPr id="93" name="Google Shape;93;p16"/>
          <p:cNvSpPr txBox="1">
            <a:spLocks noGrp="1"/>
          </p:cNvSpPr>
          <p:nvPr>
            <p:ph type="subTitle" idx="1"/>
          </p:nvPr>
        </p:nvSpPr>
        <p:spPr>
          <a:xfrm>
            <a:off x="1020525" y="1460163"/>
            <a:ext cx="2142600" cy="914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94" name="Google Shape;94;p16"/>
          <p:cNvSpPr txBox="1">
            <a:spLocks noGrp="1"/>
          </p:cNvSpPr>
          <p:nvPr>
            <p:ph type="title"/>
          </p:nvPr>
        </p:nvSpPr>
        <p:spPr>
          <a:xfrm>
            <a:off x="720000" y="540000"/>
            <a:ext cx="7416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5" name="Google Shape;95;p16"/>
          <p:cNvSpPr/>
          <p:nvPr/>
        </p:nvSpPr>
        <p:spPr>
          <a:xfrm rot="-2604941">
            <a:off x="7764907" y="-1387664"/>
            <a:ext cx="2208038" cy="1845407"/>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96;p16"/>
          <p:cNvSpPr txBox="1">
            <a:spLocks noGrp="1"/>
          </p:cNvSpPr>
          <p:nvPr>
            <p:ph type="subTitle" idx="2"/>
          </p:nvPr>
        </p:nvSpPr>
        <p:spPr>
          <a:xfrm>
            <a:off x="1020525" y="2336688"/>
            <a:ext cx="2142600" cy="3993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None/>
              <a:defRPr sz="1800" b="1">
                <a:latin typeface="Josefin Sans"/>
                <a:ea typeface="Josefin Sans"/>
                <a:cs typeface="Josefin Sans"/>
                <a:sym typeface="Josefin Sans"/>
              </a:defRPr>
            </a:lvl1pPr>
            <a:lvl2pPr lvl="1" algn="ctr" rtl="0">
              <a:lnSpc>
                <a:spcPct val="115000"/>
              </a:lnSpc>
              <a:spcBef>
                <a:spcPts val="1600"/>
              </a:spcBef>
              <a:spcAft>
                <a:spcPts val="0"/>
              </a:spcAft>
              <a:buNone/>
              <a:defRPr sz="1800" b="1">
                <a:latin typeface="Josefin Sans"/>
                <a:ea typeface="Josefin Sans"/>
                <a:cs typeface="Josefin Sans"/>
                <a:sym typeface="Josefin Sans"/>
              </a:defRPr>
            </a:lvl2pPr>
            <a:lvl3pPr lvl="2" algn="ctr" rtl="0">
              <a:lnSpc>
                <a:spcPct val="115000"/>
              </a:lnSpc>
              <a:spcBef>
                <a:spcPts val="1600"/>
              </a:spcBef>
              <a:spcAft>
                <a:spcPts val="0"/>
              </a:spcAft>
              <a:buNone/>
              <a:defRPr sz="1800" b="1">
                <a:latin typeface="Josefin Sans"/>
                <a:ea typeface="Josefin Sans"/>
                <a:cs typeface="Josefin Sans"/>
                <a:sym typeface="Josefin Sans"/>
              </a:defRPr>
            </a:lvl3pPr>
            <a:lvl4pPr lvl="3" algn="ctr" rtl="0">
              <a:lnSpc>
                <a:spcPct val="115000"/>
              </a:lnSpc>
              <a:spcBef>
                <a:spcPts val="1600"/>
              </a:spcBef>
              <a:spcAft>
                <a:spcPts val="0"/>
              </a:spcAft>
              <a:buNone/>
              <a:defRPr sz="1800" b="1">
                <a:latin typeface="Josefin Sans"/>
                <a:ea typeface="Josefin Sans"/>
                <a:cs typeface="Josefin Sans"/>
                <a:sym typeface="Josefin Sans"/>
              </a:defRPr>
            </a:lvl4pPr>
            <a:lvl5pPr lvl="4" algn="ctr" rtl="0">
              <a:lnSpc>
                <a:spcPct val="115000"/>
              </a:lnSpc>
              <a:spcBef>
                <a:spcPts val="1600"/>
              </a:spcBef>
              <a:spcAft>
                <a:spcPts val="0"/>
              </a:spcAft>
              <a:buNone/>
              <a:defRPr sz="1800" b="1">
                <a:latin typeface="Josefin Sans"/>
                <a:ea typeface="Josefin Sans"/>
                <a:cs typeface="Josefin Sans"/>
                <a:sym typeface="Josefin Sans"/>
              </a:defRPr>
            </a:lvl5pPr>
            <a:lvl6pPr lvl="5" algn="ctr" rtl="0">
              <a:lnSpc>
                <a:spcPct val="115000"/>
              </a:lnSpc>
              <a:spcBef>
                <a:spcPts val="1600"/>
              </a:spcBef>
              <a:spcAft>
                <a:spcPts val="0"/>
              </a:spcAft>
              <a:buNone/>
              <a:defRPr sz="1800" b="1">
                <a:latin typeface="Josefin Sans"/>
                <a:ea typeface="Josefin Sans"/>
                <a:cs typeface="Josefin Sans"/>
                <a:sym typeface="Josefin Sans"/>
              </a:defRPr>
            </a:lvl6pPr>
            <a:lvl7pPr lvl="6" algn="ctr" rtl="0">
              <a:lnSpc>
                <a:spcPct val="115000"/>
              </a:lnSpc>
              <a:spcBef>
                <a:spcPts val="1600"/>
              </a:spcBef>
              <a:spcAft>
                <a:spcPts val="0"/>
              </a:spcAft>
              <a:buNone/>
              <a:defRPr sz="1800" b="1">
                <a:latin typeface="Josefin Sans"/>
                <a:ea typeface="Josefin Sans"/>
                <a:cs typeface="Josefin Sans"/>
                <a:sym typeface="Josefin Sans"/>
              </a:defRPr>
            </a:lvl7pPr>
            <a:lvl8pPr lvl="7" algn="ctr" rtl="0">
              <a:lnSpc>
                <a:spcPct val="115000"/>
              </a:lnSpc>
              <a:spcBef>
                <a:spcPts val="1600"/>
              </a:spcBef>
              <a:spcAft>
                <a:spcPts val="0"/>
              </a:spcAft>
              <a:buNone/>
              <a:defRPr sz="1800" b="1">
                <a:latin typeface="Josefin Sans"/>
                <a:ea typeface="Josefin Sans"/>
                <a:cs typeface="Josefin Sans"/>
                <a:sym typeface="Josefin Sans"/>
              </a:defRPr>
            </a:lvl8pPr>
            <a:lvl9pPr lvl="8" algn="ctr" rtl="0">
              <a:lnSpc>
                <a:spcPct val="115000"/>
              </a:lnSpc>
              <a:spcBef>
                <a:spcPts val="1600"/>
              </a:spcBef>
              <a:spcAft>
                <a:spcPts val="1600"/>
              </a:spcAft>
              <a:buNone/>
              <a:defRPr sz="1800" b="1">
                <a:latin typeface="Josefin Sans"/>
                <a:ea typeface="Josefin Sans"/>
                <a:cs typeface="Josefin Sans"/>
                <a:sym typeface="Josefin Sans"/>
              </a:defRPr>
            </a:lvl9pPr>
          </a:lstStyle>
          <a:p>
            <a:endParaRPr/>
          </a:p>
        </p:txBody>
      </p:sp>
      <p:sp>
        <p:nvSpPr>
          <p:cNvPr id="97" name="Google Shape;97;p16"/>
          <p:cNvSpPr txBox="1">
            <a:spLocks noGrp="1"/>
          </p:cNvSpPr>
          <p:nvPr>
            <p:ph type="subTitle" idx="3"/>
          </p:nvPr>
        </p:nvSpPr>
        <p:spPr>
          <a:xfrm>
            <a:off x="3500700" y="2336688"/>
            <a:ext cx="2142600" cy="3993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None/>
              <a:defRPr sz="1800" b="1">
                <a:latin typeface="Josefin Sans"/>
                <a:ea typeface="Josefin Sans"/>
                <a:cs typeface="Josefin Sans"/>
                <a:sym typeface="Josefin Sans"/>
              </a:defRPr>
            </a:lvl1pPr>
            <a:lvl2pPr lvl="1" algn="ctr" rtl="0">
              <a:lnSpc>
                <a:spcPct val="115000"/>
              </a:lnSpc>
              <a:spcBef>
                <a:spcPts val="1600"/>
              </a:spcBef>
              <a:spcAft>
                <a:spcPts val="0"/>
              </a:spcAft>
              <a:buNone/>
              <a:defRPr sz="1800" b="1">
                <a:latin typeface="Josefin Sans"/>
                <a:ea typeface="Josefin Sans"/>
                <a:cs typeface="Josefin Sans"/>
                <a:sym typeface="Josefin Sans"/>
              </a:defRPr>
            </a:lvl2pPr>
            <a:lvl3pPr lvl="2" algn="ctr" rtl="0">
              <a:lnSpc>
                <a:spcPct val="115000"/>
              </a:lnSpc>
              <a:spcBef>
                <a:spcPts val="1600"/>
              </a:spcBef>
              <a:spcAft>
                <a:spcPts val="0"/>
              </a:spcAft>
              <a:buNone/>
              <a:defRPr sz="1800" b="1">
                <a:latin typeface="Josefin Sans"/>
                <a:ea typeface="Josefin Sans"/>
                <a:cs typeface="Josefin Sans"/>
                <a:sym typeface="Josefin Sans"/>
              </a:defRPr>
            </a:lvl3pPr>
            <a:lvl4pPr lvl="3" algn="ctr" rtl="0">
              <a:lnSpc>
                <a:spcPct val="115000"/>
              </a:lnSpc>
              <a:spcBef>
                <a:spcPts val="1600"/>
              </a:spcBef>
              <a:spcAft>
                <a:spcPts val="0"/>
              </a:spcAft>
              <a:buNone/>
              <a:defRPr sz="1800" b="1">
                <a:latin typeface="Josefin Sans"/>
                <a:ea typeface="Josefin Sans"/>
                <a:cs typeface="Josefin Sans"/>
                <a:sym typeface="Josefin Sans"/>
              </a:defRPr>
            </a:lvl4pPr>
            <a:lvl5pPr lvl="4" algn="ctr" rtl="0">
              <a:lnSpc>
                <a:spcPct val="115000"/>
              </a:lnSpc>
              <a:spcBef>
                <a:spcPts val="1600"/>
              </a:spcBef>
              <a:spcAft>
                <a:spcPts val="0"/>
              </a:spcAft>
              <a:buNone/>
              <a:defRPr sz="1800" b="1">
                <a:latin typeface="Josefin Sans"/>
                <a:ea typeface="Josefin Sans"/>
                <a:cs typeface="Josefin Sans"/>
                <a:sym typeface="Josefin Sans"/>
              </a:defRPr>
            </a:lvl5pPr>
            <a:lvl6pPr lvl="5" algn="ctr" rtl="0">
              <a:lnSpc>
                <a:spcPct val="115000"/>
              </a:lnSpc>
              <a:spcBef>
                <a:spcPts val="1600"/>
              </a:spcBef>
              <a:spcAft>
                <a:spcPts val="0"/>
              </a:spcAft>
              <a:buNone/>
              <a:defRPr sz="1800" b="1">
                <a:latin typeface="Josefin Sans"/>
                <a:ea typeface="Josefin Sans"/>
                <a:cs typeface="Josefin Sans"/>
                <a:sym typeface="Josefin Sans"/>
              </a:defRPr>
            </a:lvl6pPr>
            <a:lvl7pPr lvl="6" algn="ctr" rtl="0">
              <a:lnSpc>
                <a:spcPct val="115000"/>
              </a:lnSpc>
              <a:spcBef>
                <a:spcPts val="1600"/>
              </a:spcBef>
              <a:spcAft>
                <a:spcPts val="0"/>
              </a:spcAft>
              <a:buNone/>
              <a:defRPr sz="1800" b="1">
                <a:latin typeface="Josefin Sans"/>
                <a:ea typeface="Josefin Sans"/>
                <a:cs typeface="Josefin Sans"/>
                <a:sym typeface="Josefin Sans"/>
              </a:defRPr>
            </a:lvl7pPr>
            <a:lvl8pPr lvl="7" algn="ctr" rtl="0">
              <a:lnSpc>
                <a:spcPct val="115000"/>
              </a:lnSpc>
              <a:spcBef>
                <a:spcPts val="1600"/>
              </a:spcBef>
              <a:spcAft>
                <a:spcPts val="0"/>
              </a:spcAft>
              <a:buNone/>
              <a:defRPr sz="1800" b="1">
                <a:latin typeface="Josefin Sans"/>
                <a:ea typeface="Josefin Sans"/>
                <a:cs typeface="Josefin Sans"/>
                <a:sym typeface="Josefin Sans"/>
              </a:defRPr>
            </a:lvl8pPr>
            <a:lvl9pPr lvl="8" algn="ctr" rtl="0">
              <a:lnSpc>
                <a:spcPct val="115000"/>
              </a:lnSpc>
              <a:spcBef>
                <a:spcPts val="1600"/>
              </a:spcBef>
              <a:spcAft>
                <a:spcPts val="1600"/>
              </a:spcAft>
              <a:buNone/>
              <a:defRPr sz="1800" b="1">
                <a:latin typeface="Josefin Sans"/>
                <a:ea typeface="Josefin Sans"/>
                <a:cs typeface="Josefin Sans"/>
                <a:sym typeface="Josefin Sans"/>
              </a:defRPr>
            </a:lvl9pPr>
          </a:lstStyle>
          <a:p>
            <a:endParaRPr/>
          </a:p>
        </p:txBody>
      </p:sp>
      <p:sp>
        <p:nvSpPr>
          <p:cNvPr id="98" name="Google Shape;98;p16"/>
          <p:cNvSpPr txBox="1">
            <a:spLocks noGrp="1"/>
          </p:cNvSpPr>
          <p:nvPr>
            <p:ph type="subTitle" idx="4"/>
          </p:nvPr>
        </p:nvSpPr>
        <p:spPr>
          <a:xfrm>
            <a:off x="3500700" y="1460163"/>
            <a:ext cx="2142600" cy="914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99" name="Google Shape;99;p16"/>
          <p:cNvSpPr txBox="1">
            <a:spLocks noGrp="1"/>
          </p:cNvSpPr>
          <p:nvPr>
            <p:ph type="subTitle" idx="5"/>
          </p:nvPr>
        </p:nvSpPr>
        <p:spPr>
          <a:xfrm>
            <a:off x="5980863" y="2336688"/>
            <a:ext cx="2142600" cy="3993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None/>
              <a:defRPr sz="1800" b="1">
                <a:latin typeface="Josefin Sans"/>
                <a:ea typeface="Josefin Sans"/>
                <a:cs typeface="Josefin Sans"/>
                <a:sym typeface="Josefin Sans"/>
              </a:defRPr>
            </a:lvl1pPr>
            <a:lvl2pPr lvl="1" algn="ctr" rtl="0">
              <a:lnSpc>
                <a:spcPct val="115000"/>
              </a:lnSpc>
              <a:spcBef>
                <a:spcPts val="1600"/>
              </a:spcBef>
              <a:spcAft>
                <a:spcPts val="0"/>
              </a:spcAft>
              <a:buNone/>
              <a:defRPr sz="1800" b="1">
                <a:latin typeface="Josefin Sans"/>
                <a:ea typeface="Josefin Sans"/>
                <a:cs typeface="Josefin Sans"/>
                <a:sym typeface="Josefin Sans"/>
              </a:defRPr>
            </a:lvl2pPr>
            <a:lvl3pPr lvl="2" algn="ctr" rtl="0">
              <a:lnSpc>
                <a:spcPct val="115000"/>
              </a:lnSpc>
              <a:spcBef>
                <a:spcPts val="1600"/>
              </a:spcBef>
              <a:spcAft>
                <a:spcPts val="0"/>
              </a:spcAft>
              <a:buNone/>
              <a:defRPr sz="1800" b="1">
                <a:latin typeface="Josefin Sans"/>
                <a:ea typeface="Josefin Sans"/>
                <a:cs typeface="Josefin Sans"/>
                <a:sym typeface="Josefin Sans"/>
              </a:defRPr>
            </a:lvl3pPr>
            <a:lvl4pPr lvl="3" algn="ctr" rtl="0">
              <a:lnSpc>
                <a:spcPct val="115000"/>
              </a:lnSpc>
              <a:spcBef>
                <a:spcPts val="1600"/>
              </a:spcBef>
              <a:spcAft>
                <a:spcPts val="0"/>
              </a:spcAft>
              <a:buNone/>
              <a:defRPr sz="1800" b="1">
                <a:latin typeface="Josefin Sans"/>
                <a:ea typeface="Josefin Sans"/>
                <a:cs typeface="Josefin Sans"/>
                <a:sym typeface="Josefin Sans"/>
              </a:defRPr>
            </a:lvl4pPr>
            <a:lvl5pPr lvl="4" algn="ctr" rtl="0">
              <a:lnSpc>
                <a:spcPct val="115000"/>
              </a:lnSpc>
              <a:spcBef>
                <a:spcPts val="1600"/>
              </a:spcBef>
              <a:spcAft>
                <a:spcPts val="0"/>
              </a:spcAft>
              <a:buNone/>
              <a:defRPr sz="1800" b="1">
                <a:latin typeface="Josefin Sans"/>
                <a:ea typeface="Josefin Sans"/>
                <a:cs typeface="Josefin Sans"/>
                <a:sym typeface="Josefin Sans"/>
              </a:defRPr>
            </a:lvl5pPr>
            <a:lvl6pPr lvl="5" algn="ctr" rtl="0">
              <a:lnSpc>
                <a:spcPct val="115000"/>
              </a:lnSpc>
              <a:spcBef>
                <a:spcPts val="1600"/>
              </a:spcBef>
              <a:spcAft>
                <a:spcPts val="0"/>
              </a:spcAft>
              <a:buNone/>
              <a:defRPr sz="1800" b="1">
                <a:latin typeface="Josefin Sans"/>
                <a:ea typeface="Josefin Sans"/>
                <a:cs typeface="Josefin Sans"/>
                <a:sym typeface="Josefin Sans"/>
              </a:defRPr>
            </a:lvl6pPr>
            <a:lvl7pPr lvl="6" algn="ctr" rtl="0">
              <a:lnSpc>
                <a:spcPct val="115000"/>
              </a:lnSpc>
              <a:spcBef>
                <a:spcPts val="1600"/>
              </a:spcBef>
              <a:spcAft>
                <a:spcPts val="0"/>
              </a:spcAft>
              <a:buNone/>
              <a:defRPr sz="1800" b="1">
                <a:latin typeface="Josefin Sans"/>
                <a:ea typeface="Josefin Sans"/>
                <a:cs typeface="Josefin Sans"/>
                <a:sym typeface="Josefin Sans"/>
              </a:defRPr>
            </a:lvl7pPr>
            <a:lvl8pPr lvl="7" algn="ctr" rtl="0">
              <a:lnSpc>
                <a:spcPct val="115000"/>
              </a:lnSpc>
              <a:spcBef>
                <a:spcPts val="1600"/>
              </a:spcBef>
              <a:spcAft>
                <a:spcPts val="0"/>
              </a:spcAft>
              <a:buNone/>
              <a:defRPr sz="1800" b="1">
                <a:latin typeface="Josefin Sans"/>
                <a:ea typeface="Josefin Sans"/>
                <a:cs typeface="Josefin Sans"/>
                <a:sym typeface="Josefin Sans"/>
              </a:defRPr>
            </a:lvl8pPr>
            <a:lvl9pPr lvl="8" algn="ctr" rtl="0">
              <a:lnSpc>
                <a:spcPct val="115000"/>
              </a:lnSpc>
              <a:spcBef>
                <a:spcPts val="1600"/>
              </a:spcBef>
              <a:spcAft>
                <a:spcPts val="1600"/>
              </a:spcAft>
              <a:buNone/>
              <a:defRPr sz="1800" b="1">
                <a:latin typeface="Josefin Sans"/>
                <a:ea typeface="Josefin Sans"/>
                <a:cs typeface="Josefin Sans"/>
                <a:sym typeface="Josefin Sans"/>
              </a:defRPr>
            </a:lvl9pPr>
          </a:lstStyle>
          <a:p>
            <a:endParaRPr/>
          </a:p>
        </p:txBody>
      </p:sp>
      <p:sp>
        <p:nvSpPr>
          <p:cNvPr id="100" name="Google Shape;100;p16"/>
          <p:cNvSpPr txBox="1">
            <a:spLocks noGrp="1"/>
          </p:cNvSpPr>
          <p:nvPr>
            <p:ph type="subTitle" idx="6"/>
          </p:nvPr>
        </p:nvSpPr>
        <p:spPr>
          <a:xfrm>
            <a:off x="5980863" y="1460163"/>
            <a:ext cx="2142600" cy="914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101" name="Google Shape;101;p16"/>
          <p:cNvSpPr/>
          <p:nvPr/>
        </p:nvSpPr>
        <p:spPr>
          <a:xfrm rot="7004383">
            <a:off x="-1161716" y="4651529"/>
            <a:ext cx="2059741" cy="1487572"/>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0580110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02"/>
        <p:cNvGrpSpPr/>
        <p:nvPr/>
      </p:nvGrpSpPr>
      <p:grpSpPr>
        <a:xfrm>
          <a:off x="0" y="0"/>
          <a:ext cx="0" cy="0"/>
          <a:chOff x="0" y="0"/>
          <a:chExt cx="0" cy="0"/>
        </a:xfrm>
      </p:grpSpPr>
      <p:sp>
        <p:nvSpPr>
          <p:cNvPr id="103" name="Google Shape;103;p17"/>
          <p:cNvSpPr txBox="1">
            <a:spLocks noGrp="1"/>
          </p:cNvSpPr>
          <p:nvPr>
            <p:ph type="subTitle" idx="1"/>
          </p:nvPr>
        </p:nvSpPr>
        <p:spPr>
          <a:xfrm>
            <a:off x="3462197" y="1347976"/>
            <a:ext cx="2170500" cy="9141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1600"/>
              </a:spcBef>
              <a:spcAft>
                <a:spcPts val="0"/>
              </a:spcAft>
              <a:buNone/>
              <a:defRPr/>
            </a:lvl3pPr>
            <a:lvl4pPr lvl="3" algn="ctr" rtl="0">
              <a:spcBef>
                <a:spcPts val="1600"/>
              </a:spcBef>
              <a:spcAft>
                <a:spcPts val="0"/>
              </a:spcAft>
              <a:buNone/>
              <a:defRPr/>
            </a:lvl4pPr>
            <a:lvl5pPr lvl="4" algn="ctr" rtl="0">
              <a:spcBef>
                <a:spcPts val="1600"/>
              </a:spcBef>
              <a:spcAft>
                <a:spcPts val="0"/>
              </a:spcAft>
              <a:buNone/>
              <a:defRPr/>
            </a:lvl5pPr>
            <a:lvl6pPr lvl="5" algn="ctr" rtl="0">
              <a:spcBef>
                <a:spcPts val="1600"/>
              </a:spcBef>
              <a:spcAft>
                <a:spcPts val="0"/>
              </a:spcAft>
              <a:buNone/>
              <a:defRPr/>
            </a:lvl6pPr>
            <a:lvl7pPr lvl="6" algn="ctr" rtl="0">
              <a:spcBef>
                <a:spcPts val="1600"/>
              </a:spcBef>
              <a:spcAft>
                <a:spcPts val="0"/>
              </a:spcAft>
              <a:buNone/>
              <a:defRPr/>
            </a:lvl7pPr>
            <a:lvl8pPr lvl="7" algn="ctr" rtl="0">
              <a:spcBef>
                <a:spcPts val="1600"/>
              </a:spcBef>
              <a:spcAft>
                <a:spcPts val="0"/>
              </a:spcAft>
              <a:buNone/>
              <a:defRPr/>
            </a:lvl8pPr>
            <a:lvl9pPr lvl="8" algn="ctr" rtl="0">
              <a:spcBef>
                <a:spcPts val="1600"/>
              </a:spcBef>
              <a:spcAft>
                <a:spcPts val="1600"/>
              </a:spcAft>
              <a:buNone/>
              <a:defRPr/>
            </a:lvl9pPr>
          </a:lstStyle>
          <a:p>
            <a:endParaRPr/>
          </a:p>
        </p:txBody>
      </p:sp>
      <p:sp>
        <p:nvSpPr>
          <p:cNvPr id="104" name="Google Shape;104;p17"/>
          <p:cNvSpPr/>
          <p:nvPr/>
        </p:nvSpPr>
        <p:spPr>
          <a:xfrm rot="9590105">
            <a:off x="4264444" y="-8674652"/>
            <a:ext cx="14774581" cy="9716922"/>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105;p17"/>
          <p:cNvSpPr txBox="1">
            <a:spLocks noGrp="1"/>
          </p:cNvSpPr>
          <p:nvPr>
            <p:ph type="title"/>
          </p:nvPr>
        </p:nvSpPr>
        <p:spPr>
          <a:xfrm>
            <a:off x="720000" y="540000"/>
            <a:ext cx="7416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6" name="Google Shape;106;p17"/>
          <p:cNvSpPr/>
          <p:nvPr/>
        </p:nvSpPr>
        <p:spPr>
          <a:xfrm rot="-10077009">
            <a:off x="-7377168" y="4455820"/>
            <a:ext cx="14774585" cy="8578238"/>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 name="Google Shape;107;p17"/>
          <p:cNvSpPr txBox="1">
            <a:spLocks noGrp="1"/>
          </p:cNvSpPr>
          <p:nvPr>
            <p:ph type="subTitle" idx="2"/>
          </p:nvPr>
        </p:nvSpPr>
        <p:spPr>
          <a:xfrm>
            <a:off x="967875" y="2905913"/>
            <a:ext cx="2170500" cy="399300"/>
          </a:xfrm>
          <a:prstGeom prst="rect">
            <a:avLst/>
          </a:prstGeom>
        </p:spPr>
        <p:txBody>
          <a:bodyPr spcFirstLastPara="1" wrap="square" lIns="91425" tIns="91425" rIns="91425" bIns="91425" anchor="t" anchorCtr="0">
            <a:noAutofit/>
          </a:bodyPr>
          <a:lstStyle>
            <a:lvl1pPr marL="0" marR="0" lvl="0" indent="0" algn="ctr" rtl="0">
              <a:spcBef>
                <a:spcPts val="0"/>
              </a:spcBef>
              <a:spcAft>
                <a:spcPts val="0"/>
              </a:spcAft>
              <a:buNone/>
              <a:defRPr sz="1800" b="1">
                <a:latin typeface="Josefin Sans"/>
                <a:ea typeface="Josefin Sans"/>
                <a:cs typeface="Josefin Sans"/>
                <a:sym typeface="Josefin Sans"/>
              </a:defRPr>
            </a:lvl1pPr>
            <a:lvl2pPr lvl="1" algn="ctr" rtl="0">
              <a:spcBef>
                <a:spcPts val="1600"/>
              </a:spcBef>
              <a:spcAft>
                <a:spcPts val="0"/>
              </a:spcAft>
              <a:buNone/>
              <a:defRPr sz="1800" b="1">
                <a:latin typeface="Josefin Sans"/>
                <a:ea typeface="Josefin Sans"/>
                <a:cs typeface="Josefin Sans"/>
                <a:sym typeface="Josefin Sans"/>
              </a:defRPr>
            </a:lvl2pPr>
            <a:lvl3pPr lvl="2" algn="ctr" rtl="0">
              <a:spcBef>
                <a:spcPts val="1600"/>
              </a:spcBef>
              <a:spcAft>
                <a:spcPts val="0"/>
              </a:spcAft>
              <a:buNone/>
              <a:defRPr sz="1800" b="1">
                <a:latin typeface="Josefin Sans"/>
                <a:ea typeface="Josefin Sans"/>
                <a:cs typeface="Josefin Sans"/>
                <a:sym typeface="Josefin Sans"/>
              </a:defRPr>
            </a:lvl3pPr>
            <a:lvl4pPr lvl="3" algn="ctr" rtl="0">
              <a:spcBef>
                <a:spcPts val="1600"/>
              </a:spcBef>
              <a:spcAft>
                <a:spcPts val="0"/>
              </a:spcAft>
              <a:buNone/>
              <a:defRPr sz="1800" b="1">
                <a:latin typeface="Josefin Sans"/>
                <a:ea typeface="Josefin Sans"/>
                <a:cs typeface="Josefin Sans"/>
                <a:sym typeface="Josefin Sans"/>
              </a:defRPr>
            </a:lvl4pPr>
            <a:lvl5pPr lvl="4" algn="ctr" rtl="0">
              <a:spcBef>
                <a:spcPts val="1600"/>
              </a:spcBef>
              <a:spcAft>
                <a:spcPts val="0"/>
              </a:spcAft>
              <a:buNone/>
              <a:defRPr sz="1800" b="1">
                <a:latin typeface="Josefin Sans"/>
                <a:ea typeface="Josefin Sans"/>
                <a:cs typeface="Josefin Sans"/>
                <a:sym typeface="Josefin Sans"/>
              </a:defRPr>
            </a:lvl5pPr>
            <a:lvl6pPr lvl="5" algn="ctr" rtl="0">
              <a:spcBef>
                <a:spcPts val="1600"/>
              </a:spcBef>
              <a:spcAft>
                <a:spcPts val="0"/>
              </a:spcAft>
              <a:buNone/>
              <a:defRPr sz="1800" b="1">
                <a:latin typeface="Josefin Sans"/>
                <a:ea typeface="Josefin Sans"/>
                <a:cs typeface="Josefin Sans"/>
                <a:sym typeface="Josefin Sans"/>
              </a:defRPr>
            </a:lvl6pPr>
            <a:lvl7pPr lvl="6" algn="ctr" rtl="0">
              <a:spcBef>
                <a:spcPts val="1600"/>
              </a:spcBef>
              <a:spcAft>
                <a:spcPts val="0"/>
              </a:spcAft>
              <a:buNone/>
              <a:defRPr sz="1800" b="1">
                <a:latin typeface="Josefin Sans"/>
                <a:ea typeface="Josefin Sans"/>
                <a:cs typeface="Josefin Sans"/>
                <a:sym typeface="Josefin Sans"/>
              </a:defRPr>
            </a:lvl7pPr>
            <a:lvl8pPr lvl="7" algn="ctr" rtl="0">
              <a:spcBef>
                <a:spcPts val="1600"/>
              </a:spcBef>
              <a:spcAft>
                <a:spcPts val="0"/>
              </a:spcAft>
              <a:buNone/>
              <a:defRPr sz="1800" b="1">
                <a:latin typeface="Josefin Sans"/>
                <a:ea typeface="Josefin Sans"/>
                <a:cs typeface="Josefin Sans"/>
                <a:sym typeface="Josefin Sans"/>
              </a:defRPr>
            </a:lvl8pPr>
            <a:lvl9pPr lvl="8" algn="ctr" rtl="0">
              <a:spcBef>
                <a:spcPts val="1600"/>
              </a:spcBef>
              <a:spcAft>
                <a:spcPts val="1600"/>
              </a:spcAft>
              <a:buNone/>
              <a:defRPr sz="1800" b="1">
                <a:latin typeface="Josefin Sans"/>
                <a:ea typeface="Josefin Sans"/>
                <a:cs typeface="Josefin Sans"/>
                <a:sym typeface="Josefin Sans"/>
              </a:defRPr>
            </a:lvl9pPr>
          </a:lstStyle>
          <a:p>
            <a:endParaRPr/>
          </a:p>
        </p:txBody>
      </p:sp>
      <p:sp>
        <p:nvSpPr>
          <p:cNvPr id="108" name="Google Shape;108;p17"/>
          <p:cNvSpPr txBox="1">
            <a:spLocks noGrp="1"/>
          </p:cNvSpPr>
          <p:nvPr>
            <p:ph type="subTitle" idx="3"/>
          </p:nvPr>
        </p:nvSpPr>
        <p:spPr>
          <a:xfrm>
            <a:off x="967881" y="3302313"/>
            <a:ext cx="2170500" cy="914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1600"/>
              </a:spcBef>
              <a:spcAft>
                <a:spcPts val="0"/>
              </a:spcAft>
              <a:buNone/>
              <a:defRPr/>
            </a:lvl2pPr>
            <a:lvl3pPr lvl="2" algn="ctr" rtl="0">
              <a:spcBef>
                <a:spcPts val="1600"/>
              </a:spcBef>
              <a:spcAft>
                <a:spcPts val="0"/>
              </a:spcAft>
              <a:buNone/>
              <a:defRPr/>
            </a:lvl3pPr>
            <a:lvl4pPr lvl="3" algn="ctr" rtl="0">
              <a:spcBef>
                <a:spcPts val="1600"/>
              </a:spcBef>
              <a:spcAft>
                <a:spcPts val="0"/>
              </a:spcAft>
              <a:buNone/>
              <a:defRPr/>
            </a:lvl4pPr>
            <a:lvl5pPr lvl="4" algn="ctr" rtl="0">
              <a:spcBef>
                <a:spcPts val="1600"/>
              </a:spcBef>
              <a:spcAft>
                <a:spcPts val="0"/>
              </a:spcAft>
              <a:buNone/>
              <a:defRPr/>
            </a:lvl5pPr>
            <a:lvl6pPr lvl="5" algn="ctr" rtl="0">
              <a:spcBef>
                <a:spcPts val="1600"/>
              </a:spcBef>
              <a:spcAft>
                <a:spcPts val="0"/>
              </a:spcAft>
              <a:buNone/>
              <a:defRPr/>
            </a:lvl6pPr>
            <a:lvl7pPr lvl="6" algn="ctr" rtl="0">
              <a:spcBef>
                <a:spcPts val="1600"/>
              </a:spcBef>
              <a:spcAft>
                <a:spcPts val="0"/>
              </a:spcAft>
              <a:buNone/>
              <a:defRPr/>
            </a:lvl7pPr>
            <a:lvl8pPr lvl="7" algn="ctr" rtl="0">
              <a:spcBef>
                <a:spcPts val="1600"/>
              </a:spcBef>
              <a:spcAft>
                <a:spcPts val="0"/>
              </a:spcAft>
              <a:buNone/>
              <a:defRPr/>
            </a:lvl8pPr>
            <a:lvl9pPr lvl="8" algn="ctr" rtl="0">
              <a:spcBef>
                <a:spcPts val="1600"/>
              </a:spcBef>
              <a:spcAft>
                <a:spcPts val="1600"/>
              </a:spcAft>
              <a:buNone/>
              <a:defRPr/>
            </a:lvl9pPr>
          </a:lstStyle>
          <a:p>
            <a:endParaRPr/>
          </a:p>
        </p:txBody>
      </p:sp>
      <p:sp>
        <p:nvSpPr>
          <p:cNvPr id="109" name="Google Shape;109;p17"/>
          <p:cNvSpPr txBox="1">
            <a:spLocks noGrp="1"/>
          </p:cNvSpPr>
          <p:nvPr>
            <p:ph type="subTitle" idx="4"/>
          </p:nvPr>
        </p:nvSpPr>
        <p:spPr>
          <a:xfrm>
            <a:off x="5956522" y="2905913"/>
            <a:ext cx="2170500" cy="399300"/>
          </a:xfrm>
          <a:prstGeom prst="rect">
            <a:avLst/>
          </a:prstGeom>
        </p:spPr>
        <p:txBody>
          <a:bodyPr spcFirstLastPara="1" wrap="square" lIns="91425" tIns="91425" rIns="91425" bIns="91425" anchor="t" anchorCtr="0">
            <a:noAutofit/>
          </a:bodyPr>
          <a:lstStyle>
            <a:lvl1pPr marL="0" marR="0" lvl="0" indent="0" algn="ctr" rtl="0">
              <a:spcBef>
                <a:spcPts val="0"/>
              </a:spcBef>
              <a:spcAft>
                <a:spcPts val="0"/>
              </a:spcAft>
              <a:buNone/>
              <a:defRPr sz="1800" b="1">
                <a:latin typeface="Josefin Sans"/>
                <a:ea typeface="Josefin Sans"/>
                <a:cs typeface="Josefin Sans"/>
                <a:sym typeface="Josefin Sans"/>
              </a:defRPr>
            </a:lvl1pPr>
            <a:lvl2pPr lvl="1" algn="ctr" rtl="0">
              <a:spcBef>
                <a:spcPts val="1600"/>
              </a:spcBef>
              <a:spcAft>
                <a:spcPts val="0"/>
              </a:spcAft>
              <a:buNone/>
              <a:defRPr sz="1800" b="1">
                <a:latin typeface="Josefin Sans"/>
                <a:ea typeface="Josefin Sans"/>
                <a:cs typeface="Josefin Sans"/>
                <a:sym typeface="Josefin Sans"/>
              </a:defRPr>
            </a:lvl2pPr>
            <a:lvl3pPr lvl="2" algn="ctr" rtl="0">
              <a:spcBef>
                <a:spcPts val="1600"/>
              </a:spcBef>
              <a:spcAft>
                <a:spcPts val="0"/>
              </a:spcAft>
              <a:buNone/>
              <a:defRPr sz="1800" b="1">
                <a:latin typeface="Josefin Sans"/>
                <a:ea typeface="Josefin Sans"/>
                <a:cs typeface="Josefin Sans"/>
                <a:sym typeface="Josefin Sans"/>
              </a:defRPr>
            </a:lvl3pPr>
            <a:lvl4pPr lvl="3" algn="ctr" rtl="0">
              <a:spcBef>
                <a:spcPts val="1600"/>
              </a:spcBef>
              <a:spcAft>
                <a:spcPts val="0"/>
              </a:spcAft>
              <a:buNone/>
              <a:defRPr sz="1800" b="1">
                <a:latin typeface="Josefin Sans"/>
                <a:ea typeface="Josefin Sans"/>
                <a:cs typeface="Josefin Sans"/>
                <a:sym typeface="Josefin Sans"/>
              </a:defRPr>
            </a:lvl4pPr>
            <a:lvl5pPr lvl="4" algn="ctr" rtl="0">
              <a:spcBef>
                <a:spcPts val="1600"/>
              </a:spcBef>
              <a:spcAft>
                <a:spcPts val="0"/>
              </a:spcAft>
              <a:buNone/>
              <a:defRPr sz="1800" b="1">
                <a:latin typeface="Josefin Sans"/>
                <a:ea typeface="Josefin Sans"/>
                <a:cs typeface="Josefin Sans"/>
                <a:sym typeface="Josefin Sans"/>
              </a:defRPr>
            </a:lvl5pPr>
            <a:lvl6pPr lvl="5" algn="ctr" rtl="0">
              <a:spcBef>
                <a:spcPts val="1600"/>
              </a:spcBef>
              <a:spcAft>
                <a:spcPts val="0"/>
              </a:spcAft>
              <a:buNone/>
              <a:defRPr sz="1800" b="1">
                <a:latin typeface="Josefin Sans"/>
                <a:ea typeface="Josefin Sans"/>
                <a:cs typeface="Josefin Sans"/>
                <a:sym typeface="Josefin Sans"/>
              </a:defRPr>
            </a:lvl6pPr>
            <a:lvl7pPr lvl="6" algn="ctr" rtl="0">
              <a:spcBef>
                <a:spcPts val="1600"/>
              </a:spcBef>
              <a:spcAft>
                <a:spcPts val="0"/>
              </a:spcAft>
              <a:buNone/>
              <a:defRPr sz="1800" b="1">
                <a:latin typeface="Josefin Sans"/>
                <a:ea typeface="Josefin Sans"/>
                <a:cs typeface="Josefin Sans"/>
                <a:sym typeface="Josefin Sans"/>
              </a:defRPr>
            </a:lvl7pPr>
            <a:lvl8pPr lvl="7" algn="ctr" rtl="0">
              <a:spcBef>
                <a:spcPts val="1600"/>
              </a:spcBef>
              <a:spcAft>
                <a:spcPts val="0"/>
              </a:spcAft>
              <a:buNone/>
              <a:defRPr sz="1800" b="1">
                <a:latin typeface="Josefin Sans"/>
                <a:ea typeface="Josefin Sans"/>
                <a:cs typeface="Josefin Sans"/>
                <a:sym typeface="Josefin Sans"/>
              </a:defRPr>
            </a:lvl8pPr>
            <a:lvl9pPr lvl="8" algn="ctr" rtl="0">
              <a:spcBef>
                <a:spcPts val="1600"/>
              </a:spcBef>
              <a:spcAft>
                <a:spcPts val="1600"/>
              </a:spcAft>
              <a:buNone/>
              <a:defRPr sz="1800" b="1">
                <a:latin typeface="Josefin Sans"/>
                <a:ea typeface="Josefin Sans"/>
                <a:cs typeface="Josefin Sans"/>
                <a:sym typeface="Josefin Sans"/>
              </a:defRPr>
            </a:lvl9pPr>
          </a:lstStyle>
          <a:p>
            <a:endParaRPr/>
          </a:p>
        </p:txBody>
      </p:sp>
      <p:sp>
        <p:nvSpPr>
          <p:cNvPr id="110" name="Google Shape;110;p17"/>
          <p:cNvSpPr txBox="1">
            <a:spLocks noGrp="1"/>
          </p:cNvSpPr>
          <p:nvPr>
            <p:ph type="subTitle" idx="5"/>
          </p:nvPr>
        </p:nvSpPr>
        <p:spPr>
          <a:xfrm>
            <a:off x="5956522" y="3302313"/>
            <a:ext cx="2170500" cy="914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1600"/>
              </a:spcBef>
              <a:spcAft>
                <a:spcPts val="0"/>
              </a:spcAft>
              <a:buNone/>
              <a:defRPr/>
            </a:lvl2pPr>
            <a:lvl3pPr lvl="2" algn="ctr" rtl="0">
              <a:spcBef>
                <a:spcPts val="1600"/>
              </a:spcBef>
              <a:spcAft>
                <a:spcPts val="0"/>
              </a:spcAft>
              <a:buNone/>
              <a:defRPr/>
            </a:lvl3pPr>
            <a:lvl4pPr lvl="3" algn="ctr" rtl="0">
              <a:spcBef>
                <a:spcPts val="1600"/>
              </a:spcBef>
              <a:spcAft>
                <a:spcPts val="0"/>
              </a:spcAft>
              <a:buNone/>
              <a:defRPr/>
            </a:lvl4pPr>
            <a:lvl5pPr lvl="4" algn="ctr" rtl="0">
              <a:spcBef>
                <a:spcPts val="1600"/>
              </a:spcBef>
              <a:spcAft>
                <a:spcPts val="0"/>
              </a:spcAft>
              <a:buNone/>
              <a:defRPr/>
            </a:lvl5pPr>
            <a:lvl6pPr lvl="5" algn="ctr" rtl="0">
              <a:spcBef>
                <a:spcPts val="1600"/>
              </a:spcBef>
              <a:spcAft>
                <a:spcPts val="0"/>
              </a:spcAft>
              <a:buNone/>
              <a:defRPr/>
            </a:lvl6pPr>
            <a:lvl7pPr lvl="6" algn="ctr" rtl="0">
              <a:spcBef>
                <a:spcPts val="1600"/>
              </a:spcBef>
              <a:spcAft>
                <a:spcPts val="0"/>
              </a:spcAft>
              <a:buNone/>
              <a:defRPr/>
            </a:lvl7pPr>
            <a:lvl8pPr lvl="7" algn="ctr" rtl="0">
              <a:spcBef>
                <a:spcPts val="1600"/>
              </a:spcBef>
              <a:spcAft>
                <a:spcPts val="0"/>
              </a:spcAft>
              <a:buNone/>
              <a:defRPr/>
            </a:lvl8pPr>
            <a:lvl9pPr lvl="8" algn="ctr" rtl="0">
              <a:spcBef>
                <a:spcPts val="1600"/>
              </a:spcBef>
              <a:spcAft>
                <a:spcPts val="1600"/>
              </a:spcAft>
              <a:buNone/>
              <a:defRPr/>
            </a:lvl9pPr>
          </a:lstStyle>
          <a:p>
            <a:endParaRPr/>
          </a:p>
        </p:txBody>
      </p:sp>
      <p:sp>
        <p:nvSpPr>
          <p:cNvPr id="111" name="Google Shape;111;p17"/>
          <p:cNvSpPr txBox="1">
            <a:spLocks noGrp="1"/>
          </p:cNvSpPr>
          <p:nvPr>
            <p:ph type="title" idx="6" hasCustomPrompt="1"/>
          </p:nvPr>
        </p:nvSpPr>
        <p:spPr>
          <a:xfrm>
            <a:off x="1556175" y="1884556"/>
            <a:ext cx="994200" cy="776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4200"/>
              <a:buNone/>
              <a:defRPr sz="42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r>
              <a:t>xx%</a:t>
            </a:r>
          </a:p>
        </p:txBody>
      </p:sp>
      <p:sp>
        <p:nvSpPr>
          <p:cNvPr id="112" name="Google Shape;112;p17"/>
          <p:cNvSpPr txBox="1">
            <a:spLocks noGrp="1"/>
          </p:cNvSpPr>
          <p:nvPr>
            <p:ph type="title" idx="7" hasCustomPrompt="1"/>
          </p:nvPr>
        </p:nvSpPr>
        <p:spPr>
          <a:xfrm>
            <a:off x="4065800" y="3037200"/>
            <a:ext cx="994200" cy="776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4200"/>
              <a:buNone/>
              <a:defRPr sz="42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r>
              <a:t>xx%</a:t>
            </a:r>
          </a:p>
        </p:txBody>
      </p:sp>
      <p:sp>
        <p:nvSpPr>
          <p:cNvPr id="113" name="Google Shape;113;p17"/>
          <p:cNvSpPr txBox="1">
            <a:spLocks noGrp="1"/>
          </p:cNvSpPr>
          <p:nvPr>
            <p:ph type="title" idx="8" hasCustomPrompt="1"/>
          </p:nvPr>
        </p:nvSpPr>
        <p:spPr>
          <a:xfrm>
            <a:off x="6544672" y="1884556"/>
            <a:ext cx="994200" cy="776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r>
              <a:t>xx%</a:t>
            </a:r>
          </a:p>
        </p:txBody>
      </p:sp>
      <p:sp>
        <p:nvSpPr>
          <p:cNvPr id="114" name="Google Shape;114;p17"/>
          <p:cNvSpPr txBox="1">
            <a:spLocks noGrp="1"/>
          </p:cNvSpPr>
          <p:nvPr>
            <p:ph type="subTitle" idx="9"/>
          </p:nvPr>
        </p:nvSpPr>
        <p:spPr>
          <a:xfrm>
            <a:off x="3462197" y="2226226"/>
            <a:ext cx="2170500" cy="399300"/>
          </a:xfrm>
          <a:prstGeom prst="rect">
            <a:avLst/>
          </a:prstGeom>
        </p:spPr>
        <p:txBody>
          <a:bodyPr spcFirstLastPara="1" wrap="square" lIns="91425" tIns="91425" rIns="91425" bIns="91425" anchor="t" anchorCtr="0">
            <a:noAutofit/>
          </a:bodyPr>
          <a:lstStyle>
            <a:lvl1pPr marL="0" lvl="0" indent="0" algn="ctr" rtl="0">
              <a:spcBef>
                <a:spcPts val="0"/>
              </a:spcBef>
              <a:spcAft>
                <a:spcPts val="0"/>
              </a:spcAft>
              <a:buNone/>
              <a:defRPr sz="1800" b="1">
                <a:latin typeface="Josefin Sans"/>
                <a:ea typeface="Josefin Sans"/>
                <a:cs typeface="Josefin Sans"/>
                <a:sym typeface="Josefin Sans"/>
              </a:defRPr>
            </a:lvl1pPr>
            <a:lvl2pPr lvl="1" algn="ctr" rtl="0">
              <a:spcBef>
                <a:spcPts val="1600"/>
              </a:spcBef>
              <a:spcAft>
                <a:spcPts val="0"/>
              </a:spcAft>
              <a:buNone/>
              <a:defRPr sz="1800" b="1">
                <a:latin typeface="Josefin Sans"/>
                <a:ea typeface="Josefin Sans"/>
                <a:cs typeface="Josefin Sans"/>
                <a:sym typeface="Josefin Sans"/>
              </a:defRPr>
            </a:lvl2pPr>
            <a:lvl3pPr lvl="2" algn="ctr" rtl="0">
              <a:spcBef>
                <a:spcPts val="1600"/>
              </a:spcBef>
              <a:spcAft>
                <a:spcPts val="0"/>
              </a:spcAft>
              <a:buNone/>
              <a:defRPr sz="1800" b="1">
                <a:latin typeface="Josefin Sans"/>
                <a:ea typeface="Josefin Sans"/>
                <a:cs typeface="Josefin Sans"/>
                <a:sym typeface="Josefin Sans"/>
              </a:defRPr>
            </a:lvl3pPr>
            <a:lvl4pPr lvl="3" algn="ctr" rtl="0">
              <a:spcBef>
                <a:spcPts val="1600"/>
              </a:spcBef>
              <a:spcAft>
                <a:spcPts val="0"/>
              </a:spcAft>
              <a:buNone/>
              <a:defRPr sz="1800" b="1">
                <a:latin typeface="Josefin Sans"/>
                <a:ea typeface="Josefin Sans"/>
                <a:cs typeface="Josefin Sans"/>
                <a:sym typeface="Josefin Sans"/>
              </a:defRPr>
            </a:lvl4pPr>
            <a:lvl5pPr lvl="4" algn="ctr" rtl="0">
              <a:spcBef>
                <a:spcPts val="1600"/>
              </a:spcBef>
              <a:spcAft>
                <a:spcPts val="0"/>
              </a:spcAft>
              <a:buNone/>
              <a:defRPr sz="1800" b="1">
                <a:latin typeface="Josefin Sans"/>
                <a:ea typeface="Josefin Sans"/>
                <a:cs typeface="Josefin Sans"/>
                <a:sym typeface="Josefin Sans"/>
              </a:defRPr>
            </a:lvl5pPr>
            <a:lvl6pPr lvl="5" algn="ctr" rtl="0">
              <a:spcBef>
                <a:spcPts val="1600"/>
              </a:spcBef>
              <a:spcAft>
                <a:spcPts val="0"/>
              </a:spcAft>
              <a:buNone/>
              <a:defRPr sz="1800" b="1">
                <a:latin typeface="Josefin Sans"/>
                <a:ea typeface="Josefin Sans"/>
                <a:cs typeface="Josefin Sans"/>
                <a:sym typeface="Josefin Sans"/>
              </a:defRPr>
            </a:lvl6pPr>
            <a:lvl7pPr lvl="6" algn="ctr" rtl="0">
              <a:spcBef>
                <a:spcPts val="1600"/>
              </a:spcBef>
              <a:spcAft>
                <a:spcPts val="0"/>
              </a:spcAft>
              <a:buNone/>
              <a:defRPr sz="1800" b="1">
                <a:latin typeface="Josefin Sans"/>
                <a:ea typeface="Josefin Sans"/>
                <a:cs typeface="Josefin Sans"/>
                <a:sym typeface="Josefin Sans"/>
              </a:defRPr>
            </a:lvl7pPr>
            <a:lvl8pPr lvl="7" algn="ctr" rtl="0">
              <a:spcBef>
                <a:spcPts val="1600"/>
              </a:spcBef>
              <a:spcAft>
                <a:spcPts val="0"/>
              </a:spcAft>
              <a:buNone/>
              <a:defRPr sz="1800" b="1">
                <a:latin typeface="Josefin Sans"/>
                <a:ea typeface="Josefin Sans"/>
                <a:cs typeface="Josefin Sans"/>
                <a:sym typeface="Josefin Sans"/>
              </a:defRPr>
            </a:lvl8pPr>
            <a:lvl9pPr lvl="8" algn="ctr" rtl="0">
              <a:spcBef>
                <a:spcPts val="1600"/>
              </a:spcBef>
              <a:spcAft>
                <a:spcPts val="1600"/>
              </a:spcAft>
              <a:buNone/>
              <a:defRPr sz="1800" b="1">
                <a:latin typeface="Josefin Sans"/>
                <a:ea typeface="Josefin Sans"/>
                <a:cs typeface="Josefin Sans"/>
                <a:sym typeface="Josefin Sans"/>
              </a:defRPr>
            </a:lvl9pPr>
          </a:lstStyle>
          <a:p>
            <a:endParaRPr/>
          </a:p>
        </p:txBody>
      </p:sp>
    </p:spTree>
    <p:extLst>
      <p:ext uri="{BB962C8B-B14F-4D97-AF65-F5344CB8AC3E}">
        <p14:creationId xmlns:p14="http://schemas.microsoft.com/office/powerpoint/2010/main" val="1639089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21"/>
        <p:cNvGrpSpPr/>
        <p:nvPr/>
      </p:nvGrpSpPr>
      <p:grpSpPr>
        <a:xfrm>
          <a:off x="0" y="0"/>
          <a:ext cx="0" cy="0"/>
          <a:chOff x="0" y="0"/>
          <a:chExt cx="0" cy="0"/>
        </a:xfrm>
      </p:grpSpPr>
      <p:sp>
        <p:nvSpPr>
          <p:cNvPr id="1022" name="Google Shape;1022;p12"/>
          <p:cNvSpPr/>
          <p:nvPr/>
        </p:nvSpPr>
        <p:spPr>
          <a:xfrm>
            <a:off x="0" y="0"/>
            <a:ext cx="93168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hree colums 5">
  <p:cSld name="Title and three colums 5">
    <p:spTree>
      <p:nvGrpSpPr>
        <p:cNvPr id="1" name="Shape 115"/>
        <p:cNvGrpSpPr/>
        <p:nvPr/>
      </p:nvGrpSpPr>
      <p:grpSpPr>
        <a:xfrm>
          <a:off x="0" y="0"/>
          <a:ext cx="0" cy="0"/>
          <a:chOff x="0" y="0"/>
          <a:chExt cx="0" cy="0"/>
        </a:xfrm>
      </p:grpSpPr>
      <p:sp>
        <p:nvSpPr>
          <p:cNvPr id="116" name="Google Shape;116;p18"/>
          <p:cNvSpPr/>
          <p:nvPr/>
        </p:nvSpPr>
        <p:spPr>
          <a:xfrm rot="-3886782">
            <a:off x="7737975" y="4068460"/>
            <a:ext cx="1922299" cy="1951301"/>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17" name="Google Shape;117;p18"/>
          <p:cNvSpPr txBox="1">
            <a:spLocks noGrp="1"/>
          </p:cNvSpPr>
          <p:nvPr>
            <p:ph type="title"/>
          </p:nvPr>
        </p:nvSpPr>
        <p:spPr>
          <a:xfrm>
            <a:off x="720000" y="540000"/>
            <a:ext cx="7416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8" name="Google Shape;118;p18"/>
          <p:cNvSpPr/>
          <p:nvPr/>
        </p:nvSpPr>
        <p:spPr>
          <a:xfrm rot="-2700010">
            <a:off x="-2388587" y="4008614"/>
            <a:ext cx="3579603" cy="3696150"/>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 name="Google Shape;119;p18"/>
          <p:cNvSpPr/>
          <p:nvPr/>
        </p:nvSpPr>
        <p:spPr>
          <a:xfrm rot="1800028">
            <a:off x="8457111" y="34164"/>
            <a:ext cx="1484950" cy="1309675"/>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 name="Google Shape;120;p18"/>
          <p:cNvSpPr txBox="1">
            <a:spLocks noGrp="1"/>
          </p:cNvSpPr>
          <p:nvPr>
            <p:ph type="subTitle" idx="1"/>
          </p:nvPr>
        </p:nvSpPr>
        <p:spPr>
          <a:xfrm>
            <a:off x="995775" y="1911875"/>
            <a:ext cx="2142600" cy="39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00" b="1">
                <a:latin typeface="Josefin Sans"/>
                <a:ea typeface="Josefin Sans"/>
                <a:cs typeface="Josefin Sans"/>
                <a:sym typeface="Josefin Sans"/>
              </a:defRPr>
            </a:lvl1pPr>
            <a:lvl2pPr lvl="1" algn="ctr" rtl="0">
              <a:lnSpc>
                <a:spcPct val="100000"/>
              </a:lnSpc>
              <a:spcBef>
                <a:spcPts val="1600"/>
              </a:spcBef>
              <a:spcAft>
                <a:spcPts val="0"/>
              </a:spcAft>
              <a:buNone/>
              <a:defRPr sz="1800" b="1">
                <a:latin typeface="Josefin Sans"/>
                <a:ea typeface="Josefin Sans"/>
                <a:cs typeface="Josefin Sans"/>
                <a:sym typeface="Josefin Sans"/>
              </a:defRPr>
            </a:lvl2pPr>
            <a:lvl3pPr lvl="2" algn="ctr" rtl="0">
              <a:lnSpc>
                <a:spcPct val="100000"/>
              </a:lnSpc>
              <a:spcBef>
                <a:spcPts val="1600"/>
              </a:spcBef>
              <a:spcAft>
                <a:spcPts val="0"/>
              </a:spcAft>
              <a:buNone/>
              <a:defRPr sz="1800" b="1">
                <a:latin typeface="Josefin Sans"/>
                <a:ea typeface="Josefin Sans"/>
                <a:cs typeface="Josefin Sans"/>
                <a:sym typeface="Josefin Sans"/>
              </a:defRPr>
            </a:lvl3pPr>
            <a:lvl4pPr lvl="3" algn="ctr" rtl="0">
              <a:lnSpc>
                <a:spcPct val="100000"/>
              </a:lnSpc>
              <a:spcBef>
                <a:spcPts val="1600"/>
              </a:spcBef>
              <a:spcAft>
                <a:spcPts val="0"/>
              </a:spcAft>
              <a:buNone/>
              <a:defRPr sz="1800" b="1">
                <a:latin typeface="Josefin Sans"/>
                <a:ea typeface="Josefin Sans"/>
                <a:cs typeface="Josefin Sans"/>
                <a:sym typeface="Josefin Sans"/>
              </a:defRPr>
            </a:lvl4pPr>
            <a:lvl5pPr lvl="4" algn="ctr" rtl="0">
              <a:lnSpc>
                <a:spcPct val="100000"/>
              </a:lnSpc>
              <a:spcBef>
                <a:spcPts val="1600"/>
              </a:spcBef>
              <a:spcAft>
                <a:spcPts val="0"/>
              </a:spcAft>
              <a:buNone/>
              <a:defRPr sz="1800" b="1">
                <a:latin typeface="Josefin Sans"/>
                <a:ea typeface="Josefin Sans"/>
                <a:cs typeface="Josefin Sans"/>
                <a:sym typeface="Josefin Sans"/>
              </a:defRPr>
            </a:lvl5pPr>
            <a:lvl6pPr lvl="5" algn="ctr" rtl="0">
              <a:lnSpc>
                <a:spcPct val="100000"/>
              </a:lnSpc>
              <a:spcBef>
                <a:spcPts val="1600"/>
              </a:spcBef>
              <a:spcAft>
                <a:spcPts val="0"/>
              </a:spcAft>
              <a:buNone/>
              <a:defRPr sz="1800" b="1">
                <a:latin typeface="Josefin Sans"/>
                <a:ea typeface="Josefin Sans"/>
                <a:cs typeface="Josefin Sans"/>
                <a:sym typeface="Josefin Sans"/>
              </a:defRPr>
            </a:lvl6pPr>
            <a:lvl7pPr lvl="6" algn="ctr" rtl="0">
              <a:lnSpc>
                <a:spcPct val="100000"/>
              </a:lnSpc>
              <a:spcBef>
                <a:spcPts val="1600"/>
              </a:spcBef>
              <a:spcAft>
                <a:spcPts val="0"/>
              </a:spcAft>
              <a:buNone/>
              <a:defRPr sz="1800" b="1">
                <a:latin typeface="Josefin Sans"/>
                <a:ea typeface="Josefin Sans"/>
                <a:cs typeface="Josefin Sans"/>
                <a:sym typeface="Josefin Sans"/>
              </a:defRPr>
            </a:lvl7pPr>
            <a:lvl8pPr lvl="7" algn="ctr" rtl="0">
              <a:lnSpc>
                <a:spcPct val="100000"/>
              </a:lnSpc>
              <a:spcBef>
                <a:spcPts val="1600"/>
              </a:spcBef>
              <a:spcAft>
                <a:spcPts val="0"/>
              </a:spcAft>
              <a:buNone/>
              <a:defRPr sz="1800" b="1">
                <a:latin typeface="Josefin Sans"/>
                <a:ea typeface="Josefin Sans"/>
                <a:cs typeface="Josefin Sans"/>
                <a:sym typeface="Josefin Sans"/>
              </a:defRPr>
            </a:lvl8pPr>
            <a:lvl9pPr lvl="8" algn="ctr" rtl="0">
              <a:lnSpc>
                <a:spcPct val="100000"/>
              </a:lnSpc>
              <a:spcBef>
                <a:spcPts val="1600"/>
              </a:spcBef>
              <a:spcAft>
                <a:spcPts val="1600"/>
              </a:spcAft>
              <a:buNone/>
              <a:defRPr sz="1800" b="1">
                <a:latin typeface="Josefin Sans"/>
                <a:ea typeface="Josefin Sans"/>
                <a:cs typeface="Josefin Sans"/>
                <a:sym typeface="Josefin Sans"/>
              </a:defRPr>
            </a:lvl9pPr>
          </a:lstStyle>
          <a:p>
            <a:endParaRPr/>
          </a:p>
        </p:txBody>
      </p:sp>
      <p:sp>
        <p:nvSpPr>
          <p:cNvPr id="121" name="Google Shape;121;p18"/>
          <p:cNvSpPr txBox="1">
            <a:spLocks noGrp="1"/>
          </p:cNvSpPr>
          <p:nvPr>
            <p:ph type="subTitle" idx="2"/>
          </p:nvPr>
        </p:nvSpPr>
        <p:spPr>
          <a:xfrm>
            <a:off x="995775" y="2311175"/>
            <a:ext cx="2142600" cy="1063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1600"/>
              </a:spcBef>
              <a:spcAft>
                <a:spcPts val="0"/>
              </a:spcAft>
              <a:buNone/>
              <a:defRPr/>
            </a:lvl2pPr>
            <a:lvl3pPr lvl="2" algn="ctr" rtl="0">
              <a:lnSpc>
                <a:spcPct val="100000"/>
              </a:lnSpc>
              <a:spcBef>
                <a:spcPts val="1600"/>
              </a:spcBef>
              <a:spcAft>
                <a:spcPts val="0"/>
              </a:spcAft>
              <a:buNone/>
              <a:defRPr/>
            </a:lvl3pPr>
            <a:lvl4pPr lvl="3" algn="ctr" rtl="0">
              <a:lnSpc>
                <a:spcPct val="100000"/>
              </a:lnSpc>
              <a:spcBef>
                <a:spcPts val="1600"/>
              </a:spcBef>
              <a:spcAft>
                <a:spcPts val="0"/>
              </a:spcAft>
              <a:buNone/>
              <a:defRPr/>
            </a:lvl4pPr>
            <a:lvl5pPr lvl="4" algn="ctr" rtl="0">
              <a:lnSpc>
                <a:spcPct val="100000"/>
              </a:lnSpc>
              <a:spcBef>
                <a:spcPts val="1600"/>
              </a:spcBef>
              <a:spcAft>
                <a:spcPts val="0"/>
              </a:spcAft>
              <a:buNone/>
              <a:defRPr/>
            </a:lvl5pPr>
            <a:lvl6pPr lvl="5" algn="ctr" rtl="0">
              <a:lnSpc>
                <a:spcPct val="100000"/>
              </a:lnSpc>
              <a:spcBef>
                <a:spcPts val="1600"/>
              </a:spcBef>
              <a:spcAft>
                <a:spcPts val="0"/>
              </a:spcAft>
              <a:buNone/>
              <a:defRPr/>
            </a:lvl6pPr>
            <a:lvl7pPr lvl="6" algn="ctr" rtl="0">
              <a:lnSpc>
                <a:spcPct val="100000"/>
              </a:lnSpc>
              <a:spcBef>
                <a:spcPts val="1600"/>
              </a:spcBef>
              <a:spcAft>
                <a:spcPts val="0"/>
              </a:spcAft>
              <a:buNone/>
              <a:defRPr/>
            </a:lvl7pPr>
            <a:lvl8pPr lvl="7" algn="ctr" rtl="0">
              <a:lnSpc>
                <a:spcPct val="100000"/>
              </a:lnSpc>
              <a:spcBef>
                <a:spcPts val="1600"/>
              </a:spcBef>
              <a:spcAft>
                <a:spcPts val="0"/>
              </a:spcAft>
              <a:buNone/>
              <a:defRPr/>
            </a:lvl8pPr>
            <a:lvl9pPr lvl="8" algn="ctr" rtl="0">
              <a:lnSpc>
                <a:spcPct val="100000"/>
              </a:lnSpc>
              <a:spcBef>
                <a:spcPts val="1600"/>
              </a:spcBef>
              <a:spcAft>
                <a:spcPts val="1600"/>
              </a:spcAft>
              <a:buNone/>
              <a:defRPr/>
            </a:lvl9pPr>
          </a:lstStyle>
          <a:p>
            <a:endParaRPr/>
          </a:p>
        </p:txBody>
      </p:sp>
      <p:sp>
        <p:nvSpPr>
          <p:cNvPr id="122" name="Google Shape;122;p18"/>
          <p:cNvSpPr txBox="1">
            <a:spLocks noGrp="1"/>
          </p:cNvSpPr>
          <p:nvPr>
            <p:ph type="subTitle" idx="3"/>
          </p:nvPr>
        </p:nvSpPr>
        <p:spPr>
          <a:xfrm>
            <a:off x="3500700" y="2869800"/>
            <a:ext cx="2142600" cy="39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00" b="1">
                <a:latin typeface="Josefin Sans"/>
                <a:ea typeface="Josefin Sans"/>
                <a:cs typeface="Josefin Sans"/>
                <a:sym typeface="Josefin Sans"/>
              </a:defRPr>
            </a:lvl1pPr>
            <a:lvl2pPr lvl="1" algn="ctr" rtl="0">
              <a:lnSpc>
                <a:spcPct val="100000"/>
              </a:lnSpc>
              <a:spcBef>
                <a:spcPts val="1600"/>
              </a:spcBef>
              <a:spcAft>
                <a:spcPts val="0"/>
              </a:spcAft>
              <a:buNone/>
              <a:defRPr sz="1800" b="1">
                <a:latin typeface="Josefin Sans"/>
                <a:ea typeface="Josefin Sans"/>
                <a:cs typeface="Josefin Sans"/>
                <a:sym typeface="Josefin Sans"/>
              </a:defRPr>
            </a:lvl2pPr>
            <a:lvl3pPr lvl="2" algn="ctr" rtl="0">
              <a:lnSpc>
                <a:spcPct val="100000"/>
              </a:lnSpc>
              <a:spcBef>
                <a:spcPts val="1600"/>
              </a:spcBef>
              <a:spcAft>
                <a:spcPts val="0"/>
              </a:spcAft>
              <a:buNone/>
              <a:defRPr sz="1800" b="1">
                <a:latin typeface="Josefin Sans"/>
                <a:ea typeface="Josefin Sans"/>
                <a:cs typeface="Josefin Sans"/>
                <a:sym typeface="Josefin Sans"/>
              </a:defRPr>
            </a:lvl3pPr>
            <a:lvl4pPr lvl="3" algn="ctr" rtl="0">
              <a:lnSpc>
                <a:spcPct val="100000"/>
              </a:lnSpc>
              <a:spcBef>
                <a:spcPts val="1600"/>
              </a:spcBef>
              <a:spcAft>
                <a:spcPts val="0"/>
              </a:spcAft>
              <a:buNone/>
              <a:defRPr sz="1800" b="1">
                <a:latin typeface="Josefin Sans"/>
                <a:ea typeface="Josefin Sans"/>
                <a:cs typeface="Josefin Sans"/>
                <a:sym typeface="Josefin Sans"/>
              </a:defRPr>
            </a:lvl4pPr>
            <a:lvl5pPr lvl="4" algn="ctr" rtl="0">
              <a:lnSpc>
                <a:spcPct val="100000"/>
              </a:lnSpc>
              <a:spcBef>
                <a:spcPts val="1600"/>
              </a:spcBef>
              <a:spcAft>
                <a:spcPts val="0"/>
              </a:spcAft>
              <a:buNone/>
              <a:defRPr sz="1800" b="1">
                <a:latin typeface="Josefin Sans"/>
                <a:ea typeface="Josefin Sans"/>
                <a:cs typeface="Josefin Sans"/>
                <a:sym typeface="Josefin Sans"/>
              </a:defRPr>
            </a:lvl5pPr>
            <a:lvl6pPr lvl="5" algn="ctr" rtl="0">
              <a:lnSpc>
                <a:spcPct val="100000"/>
              </a:lnSpc>
              <a:spcBef>
                <a:spcPts val="1600"/>
              </a:spcBef>
              <a:spcAft>
                <a:spcPts val="0"/>
              </a:spcAft>
              <a:buNone/>
              <a:defRPr sz="1800" b="1">
                <a:latin typeface="Josefin Sans"/>
                <a:ea typeface="Josefin Sans"/>
                <a:cs typeface="Josefin Sans"/>
                <a:sym typeface="Josefin Sans"/>
              </a:defRPr>
            </a:lvl6pPr>
            <a:lvl7pPr lvl="6" algn="ctr" rtl="0">
              <a:lnSpc>
                <a:spcPct val="100000"/>
              </a:lnSpc>
              <a:spcBef>
                <a:spcPts val="1600"/>
              </a:spcBef>
              <a:spcAft>
                <a:spcPts val="0"/>
              </a:spcAft>
              <a:buNone/>
              <a:defRPr sz="1800" b="1">
                <a:latin typeface="Josefin Sans"/>
                <a:ea typeface="Josefin Sans"/>
                <a:cs typeface="Josefin Sans"/>
                <a:sym typeface="Josefin Sans"/>
              </a:defRPr>
            </a:lvl7pPr>
            <a:lvl8pPr lvl="7" algn="ctr" rtl="0">
              <a:lnSpc>
                <a:spcPct val="100000"/>
              </a:lnSpc>
              <a:spcBef>
                <a:spcPts val="1600"/>
              </a:spcBef>
              <a:spcAft>
                <a:spcPts val="0"/>
              </a:spcAft>
              <a:buNone/>
              <a:defRPr sz="1800" b="1">
                <a:latin typeface="Josefin Sans"/>
                <a:ea typeface="Josefin Sans"/>
                <a:cs typeface="Josefin Sans"/>
                <a:sym typeface="Josefin Sans"/>
              </a:defRPr>
            </a:lvl8pPr>
            <a:lvl9pPr lvl="8" algn="ctr" rtl="0">
              <a:lnSpc>
                <a:spcPct val="100000"/>
              </a:lnSpc>
              <a:spcBef>
                <a:spcPts val="1600"/>
              </a:spcBef>
              <a:spcAft>
                <a:spcPts val="1600"/>
              </a:spcAft>
              <a:buNone/>
              <a:defRPr sz="1800" b="1">
                <a:latin typeface="Josefin Sans"/>
                <a:ea typeface="Josefin Sans"/>
                <a:cs typeface="Josefin Sans"/>
                <a:sym typeface="Josefin Sans"/>
              </a:defRPr>
            </a:lvl9pPr>
          </a:lstStyle>
          <a:p>
            <a:endParaRPr/>
          </a:p>
        </p:txBody>
      </p:sp>
      <p:sp>
        <p:nvSpPr>
          <p:cNvPr id="123" name="Google Shape;123;p18"/>
          <p:cNvSpPr txBox="1">
            <a:spLocks noGrp="1"/>
          </p:cNvSpPr>
          <p:nvPr>
            <p:ph type="subTitle" idx="4"/>
          </p:nvPr>
        </p:nvSpPr>
        <p:spPr>
          <a:xfrm>
            <a:off x="3486750" y="3269100"/>
            <a:ext cx="2170500" cy="1063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1600"/>
              </a:spcBef>
              <a:spcAft>
                <a:spcPts val="0"/>
              </a:spcAft>
              <a:buNone/>
              <a:defRPr/>
            </a:lvl2pPr>
            <a:lvl3pPr lvl="2" algn="ctr" rtl="0">
              <a:lnSpc>
                <a:spcPct val="100000"/>
              </a:lnSpc>
              <a:spcBef>
                <a:spcPts val="1600"/>
              </a:spcBef>
              <a:spcAft>
                <a:spcPts val="0"/>
              </a:spcAft>
              <a:buNone/>
              <a:defRPr/>
            </a:lvl3pPr>
            <a:lvl4pPr lvl="3" algn="ctr" rtl="0">
              <a:lnSpc>
                <a:spcPct val="100000"/>
              </a:lnSpc>
              <a:spcBef>
                <a:spcPts val="1600"/>
              </a:spcBef>
              <a:spcAft>
                <a:spcPts val="0"/>
              </a:spcAft>
              <a:buNone/>
              <a:defRPr/>
            </a:lvl4pPr>
            <a:lvl5pPr lvl="4" algn="ctr" rtl="0">
              <a:lnSpc>
                <a:spcPct val="100000"/>
              </a:lnSpc>
              <a:spcBef>
                <a:spcPts val="1600"/>
              </a:spcBef>
              <a:spcAft>
                <a:spcPts val="0"/>
              </a:spcAft>
              <a:buNone/>
              <a:defRPr/>
            </a:lvl5pPr>
            <a:lvl6pPr lvl="5" algn="ctr" rtl="0">
              <a:lnSpc>
                <a:spcPct val="100000"/>
              </a:lnSpc>
              <a:spcBef>
                <a:spcPts val="1600"/>
              </a:spcBef>
              <a:spcAft>
                <a:spcPts val="0"/>
              </a:spcAft>
              <a:buNone/>
              <a:defRPr/>
            </a:lvl6pPr>
            <a:lvl7pPr lvl="6" algn="ctr" rtl="0">
              <a:lnSpc>
                <a:spcPct val="100000"/>
              </a:lnSpc>
              <a:spcBef>
                <a:spcPts val="1600"/>
              </a:spcBef>
              <a:spcAft>
                <a:spcPts val="0"/>
              </a:spcAft>
              <a:buNone/>
              <a:defRPr/>
            </a:lvl7pPr>
            <a:lvl8pPr lvl="7" algn="ctr" rtl="0">
              <a:lnSpc>
                <a:spcPct val="100000"/>
              </a:lnSpc>
              <a:spcBef>
                <a:spcPts val="1600"/>
              </a:spcBef>
              <a:spcAft>
                <a:spcPts val="0"/>
              </a:spcAft>
              <a:buNone/>
              <a:defRPr/>
            </a:lvl8pPr>
            <a:lvl9pPr lvl="8" algn="ctr" rtl="0">
              <a:lnSpc>
                <a:spcPct val="100000"/>
              </a:lnSpc>
              <a:spcBef>
                <a:spcPts val="1600"/>
              </a:spcBef>
              <a:spcAft>
                <a:spcPts val="1600"/>
              </a:spcAft>
              <a:buNone/>
              <a:defRPr/>
            </a:lvl9pPr>
          </a:lstStyle>
          <a:p>
            <a:endParaRPr/>
          </a:p>
        </p:txBody>
      </p:sp>
      <p:sp>
        <p:nvSpPr>
          <p:cNvPr id="124" name="Google Shape;124;p18"/>
          <p:cNvSpPr txBox="1">
            <a:spLocks noGrp="1"/>
          </p:cNvSpPr>
          <p:nvPr>
            <p:ph type="subTitle" idx="5"/>
          </p:nvPr>
        </p:nvSpPr>
        <p:spPr>
          <a:xfrm>
            <a:off x="6005619" y="1911875"/>
            <a:ext cx="2142600" cy="39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00" b="1">
                <a:latin typeface="Josefin Sans"/>
                <a:ea typeface="Josefin Sans"/>
                <a:cs typeface="Josefin Sans"/>
                <a:sym typeface="Josefin Sans"/>
              </a:defRPr>
            </a:lvl1pPr>
            <a:lvl2pPr lvl="1" algn="ctr" rtl="0">
              <a:lnSpc>
                <a:spcPct val="100000"/>
              </a:lnSpc>
              <a:spcBef>
                <a:spcPts val="1600"/>
              </a:spcBef>
              <a:spcAft>
                <a:spcPts val="0"/>
              </a:spcAft>
              <a:buNone/>
              <a:defRPr sz="1800" b="1">
                <a:latin typeface="Josefin Sans"/>
                <a:ea typeface="Josefin Sans"/>
                <a:cs typeface="Josefin Sans"/>
                <a:sym typeface="Josefin Sans"/>
              </a:defRPr>
            </a:lvl2pPr>
            <a:lvl3pPr lvl="2" algn="ctr" rtl="0">
              <a:lnSpc>
                <a:spcPct val="100000"/>
              </a:lnSpc>
              <a:spcBef>
                <a:spcPts val="1600"/>
              </a:spcBef>
              <a:spcAft>
                <a:spcPts val="0"/>
              </a:spcAft>
              <a:buNone/>
              <a:defRPr sz="1800" b="1">
                <a:latin typeface="Josefin Sans"/>
                <a:ea typeface="Josefin Sans"/>
                <a:cs typeface="Josefin Sans"/>
                <a:sym typeface="Josefin Sans"/>
              </a:defRPr>
            </a:lvl3pPr>
            <a:lvl4pPr lvl="3" algn="ctr" rtl="0">
              <a:lnSpc>
                <a:spcPct val="100000"/>
              </a:lnSpc>
              <a:spcBef>
                <a:spcPts val="1600"/>
              </a:spcBef>
              <a:spcAft>
                <a:spcPts val="0"/>
              </a:spcAft>
              <a:buNone/>
              <a:defRPr sz="1800" b="1">
                <a:latin typeface="Josefin Sans"/>
                <a:ea typeface="Josefin Sans"/>
                <a:cs typeface="Josefin Sans"/>
                <a:sym typeface="Josefin Sans"/>
              </a:defRPr>
            </a:lvl4pPr>
            <a:lvl5pPr lvl="4" algn="ctr" rtl="0">
              <a:lnSpc>
                <a:spcPct val="100000"/>
              </a:lnSpc>
              <a:spcBef>
                <a:spcPts val="1600"/>
              </a:spcBef>
              <a:spcAft>
                <a:spcPts val="0"/>
              </a:spcAft>
              <a:buNone/>
              <a:defRPr sz="1800" b="1">
                <a:latin typeface="Josefin Sans"/>
                <a:ea typeface="Josefin Sans"/>
                <a:cs typeface="Josefin Sans"/>
                <a:sym typeface="Josefin Sans"/>
              </a:defRPr>
            </a:lvl5pPr>
            <a:lvl6pPr lvl="5" algn="ctr" rtl="0">
              <a:lnSpc>
                <a:spcPct val="100000"/>
              </a:lnSpc>
              <a:spcBef>
                <a:spcPts val="1600"/>
              </a:spcBef>
              <a:spcAft>
                <a:spcPts val="0"/>
              </a:spcAft>
              <a:buNone/>
              <a:defRPr sz="1800" b="1">
                <a:latin typeface="Josefin Sans"/>
                <a:ea typeface="Josefin Sans"/>
                <a:cs typeface="Josefin Sans"/>
                <a:sym typeface="Josefin Sans"/>
              </a:defRPr>
            </a:lvl6pPr>
            <a:lvl7pPr lvl="6" algn="ctr" rtl="0">
              <a:lnSpc>
                <a:spcPct val="100000"/>
              </a:lnSpc>
              <a:spcBef>
                <a:spcPts val="1600"/>
              </a:spcBef>
              <a:spcAft>
                <a:spcPts val="0"/>
              </a:spcAft>
              <a:buNone/>
              <a:defRPr sz="1800" b="1">
                <a:latin typeface="Josefin Sans"/>
                <a:ea typeface="Josefin Sans"/>
                <a:cs typeface="Josefin Sans"/>
                <a:sym typeface="Josefin Sans"/>
              </a:defRPr>
            </a:lvl7pPr>
            <a:lvl8pPr lvl="7" algn="ctr" rtl="0">
              <a:lnSpc>
                <a:spcPct val="100000"/>
              </a:lnSpc>
              <a:spcBef>
                <a:spcPts val="1600"/>
              </a:spcBef>
              <a:spcAft>
                <a:spcPts val="0"/>
              </a:spcAft>
              <a:buNone/>
              <a:defRPr sz="1800" b="1">
                <a:latin typeface="Josefin Sans"/>
                <a:ea typeface="Josefin Sans"/>
                <a:cs typeface="Josefin Sans"/>
                <a:sym typeface="Josefin Sans"/>
              </a:defRPr>
            </a:lvl8pPr>
            <a:lvl9pPr lvl="8" algn="ctr" rtl="0">
              <a:lnSpc>
                <a:spcPct val="100000"/>
              </a:lnSpc>
              <a:spcBef>
                <a:spcPts val="1600"/>
              </a:spcBef>
              <a:spcAft>
                <a:spcPts val="1600"/>
              </a:spcAft>
              <a:buNone/>
              <a:defRPr sz="1800" b="1">
                <a:latin typeface="Josefin Sans"/>
                <a:ea typeface="Josefin Sans"/>
                <a:cs typeface="Josefin Sans"/>
                <a:sym typeface="Josefin Sans"/>
              </a:defRPr>
            </a:lvl9pPr>
          </a:lstStyle>
          <a:p>
            <a:endParaRPr/>
          </a:p>
        </p:txBody>
      </p:sp>
      <p:sp>
        <p:nvSpPr>
          <p:cNvPr id="125" name="Google Shape;125;p18"/>
          <p:cNvSpPr txBox="1">
            <a:spLocks noGrp="1"/>
          </p:cNvSpPr>
          <p:nvPr>
            <p:ph type="subTitle" idx="6"/>
          </p:nvPr>
        </p:nvSpPr>
        <p:spPr>
          <a:xfrm>
            <a:off x="6005625" y="2311275"/>
            <a:ext cx="2142600" cy="1063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1600"/>
              </a:spcBef>
              <a:spcAft>
                <a:spcPts val="0"/>
              </a:spcAft>
              <a:buNone/>
              <a:defRPr/>
            </a:lvl2pPr>
            <a:lvl3pPr lvl="2" algn="ctr" rtl="0">
              <a:lnSpc>
                <a:spcPct val="100000"/>
              </a:lnSpc>
              <a:spcBef>
                <a:spcPts val="1600"/>
              </a:spcBef>
              <a:spcAft>
                <a:spcPts val="0"/>
              </a:spcAft>
              <a:buNone/>
              <a:defRPr/>
            </a:lvl3pPr>
            <a:lvl4pPr lvl="3" algn="ctr" rtl="0">
              <a:lnSpc>
                <a:spcPct val="100000"/>
              </a:lnSpc>
              <a:spcBef>
                <a:spcPts val="1600"/>
              </a:spcBef>
              <a:spcAft>
                <a:spcPts val="0"/>
              </a:spcAft>
              <a:buNone/>
              <a:defRPr/>
            </a:lvl4pPr>
            <a:lvl5pPr lvl="4" algn="ctr" rtl="0">
              <a:lnSpc>
                <a:spcPct val="100000"/>
              </a:lnSpc>
              <a:spcBef>
                <a:spcPts val="1600"/>
              </a:spcBef>
              <a:spcAft>
                <a:spcPts val="0"/>
              </a:spcAft>
              <a:buNone/>
              <a:defRPr/>
            </a:lvl5pPr>
            <a:lvl6pPr lvl="5" algn="ctr" rtl="0">
              <a:lnSpc>
                <a:spcPct val="100000"/>
              </a:lnSpc>
              <a:spcBef>
                <a:spcPts val="1600"/>
              </a:spcBef>
              <a:spcAft>
                <a:spcPts val="0"/>
              </a:spcAft>
              <a:buNone/>
              <a:defRPr/>
            </a:lvl6pPr>
            <a:lvl7pPr lvl="6" algn="ctr" rtl="0">
              <a:lnSpc>
                <a:spcPct val="100000"/>
              </a:lnSpc>
              <a:spcBef>
                <a:spcPts val="1600"/>
              </a:spcBef>
              <a:spcAft>
                <a:spcPts val="0"/>
              </a:spcAft>
              <a:buNone/>
              <a:defRPr/>
            </a:lvl7pPr>
            <a:lvl8pPr lvl="7" algn="ctr" rtl="0">
              <a:lnSpc>
                <a:spcPct val="100000"/>
              </a:lnSpc>
              <a:spcBef>
                <a:spcPts val="1600"/>
              </a:spcBef>
              <a:spcAft>
                <a:spcPts val="0"/>
              </a:spcAft>
              <a:buNone/>
              <a:defRPr/>
            </a:lvl8pPr>
            <a:lvl9pPr lvl="8" algn="ctr" rtl="0">
              <a:lnSpc>
                <a:spcPct val="100000"/>
              </a:lnSpc>
              <a:spcBef>
                <a:spcPts val="1600"/>
              </a:spcBef>
              <a:spcAft>
                <a:spcPts val="1600"/>
              </a:spcAft>
              <a:buNone/>
              <a:defRPr/>
            </a:lvl9pPr>
          </a:lstStyle>
          <a:p>
            <a:endParaRPr/>
          </a:p>
        </p:txBody>
      </p:sp>
    </p:spTree>
    <p:extLst>
      <p:ext uri="{BB962C8B-B14F-4D97-AF65-F5344CB8AC3E}">
        <p14:creationId xmlns:p14="http://schemas.microsoft.com/office/powerpoint/2010/main" val="14884440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hree colums 6">
  <p:cSld name="Title and three colums 6">
    <p:spTree>
      <p:nvGrpSpPr>
        <p:cNvPr id="1" name="Shape 126"/>
        <p:cNvGrpSpPr/>
        <p:nvPr/>
      </p:nvGrpSpPr>
      <p:grpSpPr>
        <a:xfrm>
          <a:off x="0" y="0"/>
          <a:ext cx="0" cy="0"/>
          <a:chOff x="0" y="0"/>
          <a:chExt cx="0" cy="0"/>
        </a:xfrm>
      </p:grpSpPr>
      <p:sp>
        <p:nvSpPr>
          <p:cNvPr id="127" name="Google Shape;127;p19"/>
          <p:cNvSpPr/>
          <p:nvPr/>
        </p:nvSpPr>
        <p:spPr>
          <a:xfrm rot="-2700004">
            <a:off x="6598191" y="4324860"/>
            <a:ext cx="4307636" cy="3600246"/>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 name="Google Shape;128;p19"/>
          <p:cNvSpPr txBox="1">
            <a:spLocks noGrp="1"/>
          </p:cNvSpPr>
          <p:nvPr>
            <p:ph type="title"/>
          </p:nvPr>
        </p:nvSpPr>
        <p:spPr>
          <a:xfrm>
            <a:off x="720000" y="540000"/>
            <a:ext cx="7416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19"/>
          <p:cNvSpPr/>
          <p:nvPr/>
        </p:nvSpPr>
        <p:spPr>
          <a:xfrm rot="-3886753">
            <a:off x="-629789" y="-333630"/>
            <a:ext cx="1442574" cy="1205679"/>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 name="Google Shape;130;p19"/>
          <p:cNvSpPr/>
          <p:nvPr/>
        </p:nvSpPr>
        <p:spPr>
          <a:xfrm rot="1800012">
            <a:off x="-1351295" y="4086862"/>
            <a:ext cx="2162645" cy="1807505"/>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131;p19"/>
          <p:cNvSpPr txBox="1">
            <a:spLocks noGrp="1"/>
          </p:cNvSpPr>
          <p:nvPr>
            <p:ph type="subTitle" idx="1"/>
          </p:nvPr>
        </p:nvSpPr>
        <p:spPr>
          <a:xfrm>
            <a:off x="897075" y="2544200"/>
            <a:ext cx="2340000" cy="399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latin typeface="Josefin Sans"/>
                <a:ea typeface="Josefin Sans"/>
                <a:cs typeface="Josefin Sans"/>
                <a:sym typeface="Josefin Sans"/>
              </a:defRPr>
            </a:lvl1pPr>
            <a:lvl2pPr lvl="1" algn="ctr" rtl="0">
              <a:spcBef>
                <a:spcPts val="1600"/>
              </a:spcBef>
              <a:spcAft>
                <a:spcPts val="0"/>
              </a:spcAft>
              <a:buNone/>
              <a:defRPr sz="1800" b="1">
                <a:latin typeface="Josefin Sans"/>
                <a:ea typeface="Josefin Sans"/>
                <a:cs typeface="Josefin Sans"/>
                <a:sym typeface="Josefin Sans"/>
              </a:defRPr>
            </a:lvl2pPr>
            <a:lvl3pPr lvl="2" algn="ctr" rtl="0">
              <a:spcBef>
                <a:spcPts val="1600"/>
              </a:spcBef>
              <a:spcAft>
                <a:spcPts val="0"/>
              </a:spcAft>
              <a:buNone/>
              <a:defRPr sz="1800" b="1">
                <a:latin typeface="Josefin Sans"/>
                <a:ea typeface="Josefin Sans"/>
                <a:cs typeface="Josefin Sans"/>
                <a:sym typeface="Josefin Sans"/>
              </a:defRPr>
            </a:lvl3pPr>
            <a:lvl4pPr lvl="3" algn="ctr" rtl="0">
              <a:spcBef>
                <a:spcPts val="1600"/>
              </a:spcBef>
              <a:spcAft>
                <a:spcPts val="0"/>
              </a:spcAft>
              <a:buNone/>
              <a:defRPr sz="1800" b="1">
                <a:latin typeface="Josefin Sans"/>
                <a:ea typeface="Josefin Sans"/>
                <a:cs typeface="Josefin Sans"/>
                <a:sym typeface="Josefin Sans"/>
              </a:defRPr>
            </a:lvl4pPr>
            <a:lvl5pPr lvl="4" algn="ctr" rtl="0">
              <a:spcBef>
                <a:spcPts val="1600"/>
              </a:spcBef>
              <a:spcAft>
                <a:spcPts val="0"/>
              </a:spcAft>
              <a:buNone/>
              <a:defRPr sz="1800" b="1">
                <a:latin typeface="Josefin Sans"/>
                <a:ea typeface="Josefin Sans"/>
                <a:cs typeface="Josefin Sans"/>
                <a:sym typeface="Josefin Sans"/>
              </a:defRPr>
            </a:lvl5pPr>
            <a:lvl6pPr lvl="5" algn="ctr" rtl="0">
              <a:spcBef>
                <a:spcPts val="1600"/>
              </a:spcBef>
              <a:spcAft>
                <a:spcPts val="0"/>
              </a:spcAft>
              <a:buNone/>
              <a:defRPr sz="1800" b="1">
                <a:latin typeface="Josefin Sans"/>
                <a:ea typeface="Josefin Sans"/>
                <a:cs typeface="Josefin Sans"/>
                <a:sym typeface="Josefin Sans"/>
              </a:defRPr>
            </a:lvl6pPr>
            <a:lvl7pPr lvl="6" algn="ctr" rtl="0">
              <a:spcBef>
                <a:spcPts val="1600"/>
              </a:spcBef>
              <a:spcAft>
                <a:spcPts val="0"/>
              </a:spcAft>
              <a:buNone/>
              <a:defRPr sz="1800" b="1">
                <a:latin typeface="Josefin Sans"/>
                <a:ea typeface="Josefin Sans"/>
                <a:cs typeface="Josefin Sans"/>
                <a:sym typeface="Josefin Sans"/>
              </a:defRPr>
            </a:lvl7pPr>
            <a:lvl8pPr lvl="7" algn="ctr" rtl="0">
              <a:spcBef>
                <a:spcPts val="1600"/>
              </a:spcBef>
              <a:spcAft>
                <a:spcPts val="0"/>
              </a:spcAft>
              <a:buNone/>
              <a:defRPr sz="1800" b="1">
                <a:latin typeface="Josefin Sans"/>
                <a:ea typeface="Josefin Sans"/>
                <a:cs typeface="Josefin Sans"/>
                <a:sym typeface="Josefin Sans"/>
              </a:defRPr>
            </a:lvl8pPr>
            <a:lvl9pPr lvl="8" algn="ctr" rtl="0">
              <a:spcBef>
                <a:spcPts val="1600"/>
              </a:spcBef>
              <a:spcAft>
                <a:spcPts val="1600"/>
              </a:spcAft>
              <a:buNone/>
              <a:defRPr sz="1800" b="1">
                <a:latin typeface="Josefin Sans"/>
                <a:ea typeface="Josefin Sans"/>
                <a:cs typeface="Josefin Sans"/>
                <a:sym typeface="Josefin Sans"/>
              </a:defRPr>
            </a:lvl9pPr>
          </a:lstStyle>
          <a:p>
            <a:endParaRPr/>
          </a:p>
        </p:txBody>
      </p:sp>
      <p:sp>
        <p:nvSpPr>
          <p:cNvPr id="132" name="Google Shape;132;p19"/>
          <p:cNvSpPr txBox="1">
            <a:spLocks noGrp="1"/>
          </p:cNvSpPr>
          <p:nvPr>
            <p:ph type="subTitle" idx="2"/>
          </p:nvPr>
        </p:nvSpPr>
        <p:spPr>
          <a:xfrm>
            <a:off x="897050" y="2975738"/>
            <a:ext cx="2340000" cy="120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spcBef>
                <a:spcPts val="1600"/>
              </a:spcBef>
              <a:spcAft>
                <a:spcPts val="0"/>
              </a:spcAft>
              <a:buNone/>
              <a:defRPr/>
            </a:lvl2pPr>
            <a:lvl3pPr lvl="2" algn="ctr" rtl="0">
              <a:spcBef>
                <a:spcPts val="1600"/>
              </a:spcBef>
              <a:spcAft>
                <a:spcPts val="0"/>
              </a:spcAft>
              <a:buNone/>
              <a:defRPr/>
            </a:lvl3pPr>
            <a:lvl4pPr lvl="3" algn="ctr" rtl="0">
              <a:spcBef>
                <a:spcPts val="1600"/>
              </a:spcBef>
              <a:spcAft>
                <a:spcPts val="0"/>
              </a:spcAft>
              <a:buNone/>
              <a:defRPr/>
            </a:lvl4pPr>
            <a:lvl5pPr lvl="4" algn="ctr" rtl="0">
              <a:spcBef>
                <a:spcPts val="1600"/>
              </a:spcBef>
              <a:spcAft>
                <a:spcPts val="0"/>
              </a:spcAft>
              <a:buNone/>
              <a:defRPr/>
            </a:lvl5pPr>
            <a:lvl6pPr lvl="5" algn="ctr" rtl="0">
              <a:spcBef>
                <a:spcPts val="1600"/>
              </a:spcBef>
              <a:spcAft>
                <a:spcPts val="0"/>
              </a:spcAft>
              <a:buNone/>
              <a:defRPr/>
            </a:lvl6pPr>
            <a:lvl7pPr lvl="6" algn="ctr" rtl="0">
              <a:spcBef>
                <a:spcPts val="1600"/>
              </a:spcBef>
              <a:spcAft>
                <a:spcPts val="0"/>
              </a:spcAft>
              <a:buNone/>
              <a:defRPr/>
            </a:lvl7pPr>
            <a:lvl8pPr lvl="7" algn="ctr" rtl="0">
              <a:spcBef>
                <a:spcPts val="1600"/>
              </a:spcBef>
              <a:spcAft>
                <a:spcPts val="0"/>
              </a:spcAft>
              <a:buNone/>
              <a:defRPr/>
            </a:lvl8pPr>
            <a:lvl9pPr lvl="8" algn="ctr" rtl="0">
              <a:spcBef>
                <a:spcPts val="1600"/>
              </a:spcBef>
              <a:spcAft>
                <a:spcPts val="1600"/>
              </a:spcAft>
              <a:buNone/>
              <a:defRPr/>
            </a:lvl9pPr>
          </a:lstStyle>
          <a:p>
            <a:endParaRPr/>
          </a:p>
        </p:txBody>
      </p:sp>
      <p:sp>
        <p:nvSpPr>
          <p:cNvPr id="133" name="Google Shape;133;p19"/>
          <p:cNvSpPr txBox="1">
            <a:spLocks noGrp="1"/>
          </p:cNvSpPr>
          <p:nvPr>
            <p:ph type="subTitle" idx="3"/>
          </p:nvPr>
        </p:nvSpPr>
        <p:spPr>
          <a:xfrm>
            <a:off x="3382862" y="2544200"/>
            <a:ext cx="2340000" cy="399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latin typeface="Josefin Sans"/>
                <a:ea typeface="Josefin Sans"/>
                <a:cs typeface="Josefin Sans"/>
                <a:sym typeface="Josefin Sans"/>
              </a:defRPr>
            </a:lvl1pPr>
            <a:lvl2pPr lvl="1" algn="ctr" rtl="0">
              <a:spcBef>
                <a:spcPts val="1600"/>
              </a:spcBef>
              <a:spcAft>
                <a:spcPts val="0"/>
              </a:spcAft>
              <a:buNone/>
              <a:defRPr sz="1800" b="1">
                <a:latin typeface="Josefin Sans"/>
                <a:ea typeface="Josefin Sans"/>
                <a:cs typeface="Josefin Sans"/>
                <a:sym typeface="Josefin Sans"/>
              </a:defRPr>
            </a:lvl2pPr>
            <a:lvl3pPr lvl="2" algn="ctr" rtl="0">
              <a:spcBef>
                <a:spcPts val="1600"/>
              </a:spcBef>
              <a:spcAft>
                <a:spcPts val="0"/>
              </a:spcAft>
              <a:buNone/>
              <a:defRPr sz="1800" b="1">
                <a:latin typeface="Josefin Sans"/>
                <a:ea typeface="Josefin Sans"/>
                <a:cs typeface="Josefin Sans"/>
                <a:sym typeface="Josefin Sans"/>
              </a:defRPr>
            </a:lvl3pPr>
            <a:lvl4pPr lvl="3" algn="ctr" rtl="0">
              <a:spcBef>
                <a:spcPts val="1600"/>
              </a:spcBef>
              <a:spcAft>
                <a:spcPts val="0"/>
              </a:spcAft>
              <a:buNone/>
              <a:defRPr sz="1800" b="1">
                <a:latin typeface="Josefin Sans"/>
                <a:ea typeface="Josefin Sans"/>
                <a:cs typeface="Josefin Sans"/>
                <a:sym typeface="Josefin Sans"/>
              </a:defRPr>
            </a:lvl4pPr>
            <a:lvl5pPr lvl="4" algn="ctr" rtl="0">
              <a:spcBef>
                <a:spcPts val="1600"/>
              </a:spcBef>
              <a:spcAft>
                <a:spcPts val="0"/>
              </a:spcAft>
              <a:buNone/>
              <a:defRPr sz="1800" b="1">
                <a:latin typeface="Josefin Sans"/>
                <a:ea typeface="Josefin Sans"/>
                <a:cs typeface="Josefin Sans"/>
                <a:sym typeface="Josefin Sans"/>
              </a:defRPr>
            </a:lvl5pPr>
            <a:lvl6pPr lvl="5" algn="ctr" rtl="0">
              <a:spcBef>
                <a:spcPts val="1600"/>
              </a:spcBef>
              <a:spcAft>
                <a:spcPts val="0"/>
              </a:spcAft>
              <a:buNone/>
              <a:defRPr sz="1800" b="1">
                <a:latin typeface="Josefin Sans"/>
                <a:ea typeface="Josefin Sans"/>
                <a:cs typeface="Josefin Sans"/>
                <a:sym typeface="Josefin Sans"/>
              </a:defRPr>
            </a:lvl6pPr>
            <a:lvl7pPr lvl="6" algn="ctr" rtl="0">
              <a:spcBef>
                <a:spcPts val="1600"/>
              </a:spcBef>
              <a:spcAft>
                <a:spcPts val="0"/>
              </a:spcAft>
              <a:buNone/>
              <a:defRPr sz="1800" b="1">
                <a:latin typeface="Josefin Sans"/>
                <a:ea typeface="Josefin Sans"/>
                <a:cs typeface="Josefin Sans"/>
                <a:sym typeface="Josefin Sans"/>
              </a:defRPr>
            </a:lvl7pPr>
            <a:lvl8pPr lvl="7" algn="ctr" rtl="0">
              <a:spcBef>
                <a:spcPts val="1600"/>
              </a:spcBef>
              <a:spcAft>
                <a:spcPts val="0"/>
              </a:spcAft>
              <a:buNone/>
              <a:defRPr sz="1800" b="1">
                <a:latin typeface="Josefin Sans"/>
                <a:ea typeface="Josefin Sans"/>
                <a:cs typeface="Josefin Sans"/>
                <a:sym typeface="Josefin Sans"/>
              </a:defRPr>
            </a:lvl8pPr>
            <a:lvl9pPr lvl="8" algn="ctr" rtl="0">
              <a:spcBef>
                <a:spcPts val="1600"/>
              </a:spcBef>
              <a:spcAft>
                <a:spcPts val="1600"/>
              </a:spcAft>
              <a:buNone/>
              <a:defRPr sz="1800" b="1">
                <a:latin typeface="Josefin Sans"/>
                <a:ea typeface="Josefin Sans"/>
                <a:cs typeface="Josefin Sans"/>
                <a:sym typeface="Josefin Sans"/>
              </a:defRPr>
            </a:lvl9pPr>
          </a:lstStyle>
          <a:p>
            <a:endParaRPr/>
          </a:p>
        </p:txBody>
      </p:sp>
      <p:sp>
        <p:nvSpPr>
          <p:cNvPr id="134" name="Google Shape;134;p19"/>
          <p:cNvSpPr txBox="1">
            <a:spLocks noGrp="1"/>
          </p:cNvSpPr>
          <p:nvPr>
            <p:ph type="subTitle" idx="4"/>
          </p:nvPr>
        </p:nvSpPr>
        <p:spPr>
          <a:xfrm>
            <a:off x="3382862" y="2975738"/>
            <a:ext cx="2340000" cy="120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spcBef>
                <a:spcPts val="1600"/>
              </a:spcBef>
              <a:spcAft>
                <a:spcPts val="0"/>
              </a:spcAft>
              <a:buNone/>
              <a:defRPr/>
            </a:lvl2pPr>
            <a:lvl3pPr lvl="2" algn="ctr" rtl="0">
              <a:spcBef>
                <a:spcPts val="1600"/>
              </a:spcBef>
              <a:spcAft>
                <a:spcPts val="0"/>
              </a:spcAft>
              <a:buNone/>
              <a:defRPr/>
            </a:lvl3pPr>
            <a:lvl4pPr lvl="3" algn="ctr" rtl="0">
              <a:spcBef>
                <a:spcPts val="1600"/>
              </a:spcBef>
              <a:spcAft>
                <a:spcPts val="0"/>
              </a:spcAft>
              <a:buNone/>
              <a:defRPr/>
            </a:lvl4pPr>
            <a:lvl5pPr lvl="4" algn="ctr" rtl="0">
              <a:spcBef>
                <a:spcPts val="1600"/>
              </a:spcBef>
              <a:spcAft>
                <a:spcPts val="0"/>
              </a:spcAft>
              <a:buNone/>
              <a:defRPr/>
            </a:lvl5pPr>
            <a:lvl6pPr lvl="5" algn="ctr" rtl="0">
              <a:spcBef>
                <a:spcPts val="1600"/>
              </a:spcBef>
              <a:spcAft>
                <a:spcPts val="0"/>
              </a:spcAft>
              <a:buNone/>
              <a:defRPr/>
            </a:lvl6pPr>
            <a:lvl7pPr lvl="6" algn="ctr" rtl="0">
              <a:spcBef>
                <a:spcPts val="1600"/>
              </a:spcBef>
              <a:spcAft>
                <a:spcPts val="0"/>
              </a:spcAft>
              <a:buNone/>
              <a:defRPr/>
            </a:lvl7pPr>
            <a:lvl8pPr lvl="7" algn="ctr" rtl="0">
              <a:spcBef>
                <a:spcPts val="1600"/>
              </a:spcBef>
              <a:spcAft>
                <a:spcPts val="0"/>
              </a:spcAft>
              <a:buNone/>
              <a:defRPr/>
            </a:lvl8pPr>
            <a:lvl9pPr lvl="8" algn="ctr" rtl="0">
              <a:spcBef>
                <a:spcPts val="1600"/>
              </a:spcBef>
              <a:spcAft>
                <a:spcPts val="1600"/>
              </a:spcAft>
              <a:buNone/>
              <a:defRPr/>
            </a:lvl9pPr>
          </a:lstStyle>
          <a:p>
            <a:endParaRPr/>
          </a:p>
        </p:txBody>
      </p:sp>
      <p:sp>
        <p:nvSpPr>
          <p:cNvPr id="135" name="Google Shape;135;p19"/>
          <p:cNvSpPr txBox="1">
            <a:spLocks noGrp="1"/>
          </p:cNvSpPr>
          <p:nvPr>
            <p:ph type="subTitle" idx="5"/>
          </p:nvPr>
        </p:nvSpPr>
        <p:spPr>
          <a:xfrm>
            <a:off x="5868650" y="2544200"/>
            <a:ext cx="2340000" cy="399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latin typeface="Josefin Sans"/>
                <a:ea typeface="Josefin Sans"/>
                <a:cs typeface="Josefin Sans"/>
                <a:sym typeface="Josefin Sans"/>
              </a:defRPr>
            </a:lvl1pPr>
            <a:lvl2pPr lvl="1" algn="ctr" rtl="0">
              <a:spcBef>
                <a:spcPts val="1600"/>
              </a:spcBef>
              <a:spcAft>
                <a:spcPts val="0"/>
              </a:spcAft>
              <a:buNone/>
              <a:defRPr sz="1800" b="1">
                <a:latin typeface="Josefin Sans"/>
                <a:ea typeface="Josefin Sans"/>
                <a:cs typeface="Josefin Sans"/>
                <a:sym typeface="Josefin Sans"/>
              </a:defRPr>
            </a:lvl2pPr>
            <a:lvl3pPr lvl="2" algn="ctr" rtl="0">
              <a:spcBef>
                <a:spcPts val="1600"/>
              </a:spcBef>
              <a:spcAft>
                <a:spcPts val="0"/>
              </a:spcAft>
              <a:buNone/>
              <a:defRPr sz="1800" b="1">
                <a:latin typeface="Josefin Sans"/>
                <a:ea typeface="Josefin Sans"/>
                <a:cs typeface="Josefin Sans"/>
                <a:sym typeface="Josefin Sans"/>
              </a:defRPr>
            </a:lvl3pPr>
            <a:lvl4pPr lvl="3" algn="ctr" rtl="0">
              <a:spcBef>
                <a:spcPts val="1600"/>
              </a:spcBef>
              <a:spcAft>
                <a:spcPts val="0"/>
              </a:spcAft>
              <a:buNone/>
              <a:defRPr sz="1800" b="1">
                <a:latin typeface="Josefin Sans"/>
                <a:ea typeface="Josefin Sans"/>
                <a:cs typeface="Josefin Sans"/>
                <a:sym typeface="Josefin Sans"/>
              </a:defRPr>
            </a:lvl4pPr>
            <a:lvl5pPr lvl="4" algn="ctr" rtl="0">
              <a:spcBef>
                <a:spcPts val="1600"/>
              </a:spcBef>
              <a:spcAft>
                <a:spcPts val="0"/>
              </a:spcAft>
              <a:buNone/>
              <a:defRPr sz="1800" b="1">
                <a:latin typeface="Josefin Sans"/>
                <a:ea typeface="Josefin Sans"/>
                <a:cs typeface="Josefin Sans"/>
                <a:sym typeface="Josefin Sans"/>
              </a:defRPr>
            </a:lvl5pPr>
            <a:lvl6pPr lvl="5" algn="ctr" rtl="0">
              <a:spcBef>
                <a:spcPts val="1600"/>
              </a:spcBef>
              <a:spcAft>
                <a:spcPts val="0"/>
              </a:spcAft>
              <a:buNone/>
              <a:defRPr sz="1800" b="1">
                <a:latin typeface="Josefin Sans"/>
                <a:ea typeface="Josefin Sans"/>
                <a:cs typeface="Josefin Sans"/>
                <a:sym typeface="Josefin Sans"/>
              </a:defRPr>
            </a:lvl6pPr>
            <a:lvl7pPr lvl="6" algn="ctr" rtl="0">
              <a:spcBef>
                <a:spcPts val="1600"/>
              </a:spcBef>
              <a:spcAft>
                <a:spcPts val="0"/>
              </a:spcAft>
              <a:buNone/>
              <a:defRPr sz="1800" b="1">
                <a:latin typeface="Josefin Sans"/>
                <a:ea typeface="Josefin Sans"/>
                <a:cs typeface="Josefin Sans"/>
                <a:sym typeface="Josefin Sans"/>
              </a:defRPr>
            </a:lvl7pPr>
            <a:lvl8pPr lvl="7" algn="ctr" rtl="0">
              <a:spcBef>
                <a:spcPts val="1600"/>
              </a:spcBef>
              <a:spcAft>
                <a:spcPts val="0"/>
              </a:spcAft>
              <a:buNone/>
              <a:defRPr sz="1800" b="1">
                <a:latin typeface="Josefin Sans"/>
                <a:ea typeface="Josefin Sans"/>
                <a:cs typeface="Josefin Sans"/>
                <a:sym typeface="Josefin Sans"/>
              </a:defRPr>
            </a:lvl8pPr>
            <a:lvl9pPr lvl="8" algn="ctr" rtl="0">
              <a:spcBef>
                <a:spcPts val="1600"/>
              </a:spcBef>
              <a:spcAft>
                <a:spcPts val="1600"/>
              </a:spcAft>
              <a:buNone/>
              <a:defRPr sz="1800" b="1">
                <a:latin typeface="Josefin Sans"/>
                <a:ea typeface="Josefin Sans"/>
                <a:cs typeface="Josefin Sans"/>
                <a:sym typeface="Josefin Sans"/>
              </a:defRPr>
            </a:lvl9pPr>
          </a:lstStyle>
          <a:p>
            <a:endParaRPr/>
          </a:p>
        </p:txBody>
      </p:sp>
      <p:sp>
        <p:nvSpPr>
          <p:cNvPr id="136" name="Google Shape;136;p19"/>
          <p:cNvSpPr txBox="1">
            <a:spLocks noGrp="1"/>
          </p:cNvSpPr>
          <p:nvPr>
            <p:ph type="subTitle" idx="6"/>
          </p:nvPr>
        </p:nvSpPr>
        <p:spPr>
          <a:xfrm>
            <a:off x="5868650" y="2975738"/>
            <a:ext cx="2340000" cy="120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spcBef>
                <a:spcPts val="1600"/>
              </a:spcBef>
              <a:spcAft>
                <a:spcPts val="0"/>
              </a:spcAft>
              <a:buNone/>
              <a:defRPr/>
            </a:lvl2pPr>
            <a:lvl3pPr lvl="2" algn="ctr" rtl="0">
              <a:spcBef>
                <a:spcPts val="1600"/>
              </a:spcBef>
              <a:spcAft>
                <a:spcPts val="0"/>
              </a:spcAft>
              <a:buNone/>
              <a:defRPr/>
            </a:lvl3pPr>
            <a:lvl4pPr lvl="3" algn="ctr" rtl="0">
              <a:spcBef>
                <a:spcPts val="1600"/>
              </a:spcBef>
              <a:spcAft>
                <a:spcPts val="0"/>
              </a:spcAft>
              <a:buNone/>
              <a:defRPr/>
            </a:lvl4pPr>
            <a:lvl5pPr lvl="4" algn="ctr" rtl="0">
              <a:spcBef>
                <a:spcPts val="1600"/>
              </a:spcBef>
              <a:spcAft>
                <a:spcPts val="0"/>
              </a:spcAft>
              <a:buNone/>
              <a:defRPr/>
            </a:lvl5pPr>
            <a:lvl6pPr lvl="5" algn="ctr" rtl="0">
              <a:spcBef>
                <a:spcPts val="1600"/>
              </a:spcBef>
              <a:spcAft>
                <a:spcPts val="0"/>
              </a:spcAft>
              <a:buNone/>
              <a:defRPr/>
            </a:lvl6pPr>
            <a:lvl7pPr lvl="6" algn="ctr" rtl="0">
              <a:spcBef>
                <a:spcPts val="1600"/>
              </a:spcBef>
              <a:spcAft>
                <a:spcPts val="0"/>
              </a:spcAft>
              <a:buNone/>
              <a:defRPr/>
            </a:lvl7pPr>
            <a:lvl8pPr lvl="7" algn="ctr" rtl="0">
              <a:spcBef>
                <a:spcPts val="1600"/>
              </a:spcBef>
              <a:spcAft>
                <a:spcPts val="0"/>
              </a:spcAft>
              <a:buNone/>
              <a:defRPr/>
            </a:lvl8pPr>
            <a:lvl9pPr lvl="8" algn="ctr" rtl="0">
              <a:spcBef>
                <a:spcPts val="1600"/>
              </a:spcBef>
              <a:spcAft>
                <a:spcPts val="1600"/>
              </a:spcAft>
              <a:buNone/>
              <a:defRPr/>
            </a:lvl9pPr>
          </a:lstStyle>
          <a:p>
            <a:endParaRPr/>
          </a:p>
        </p:txBody>
      </p:sp>
    </p:spTree>
    <p:extLst>
      <p:ext uri="{BB962C8B-B14F-4D97-AF65-F5344CB8AC3E}">
        <p14:creationId xmlns:p14="http://schemas.microsoft.com/office/powerpoint/2010/main" val="25323476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137"/>
        <p:cNvGrpSpPr/>
        <p:nvPr/>
      </p:nvGrpSpPr>
      <p:grpSpPr>
        <a:xfrm>
          <a:off x="0" y="0"/>
          <a:ext cx="0" cy="0"/>
          <a:chOff x="0" y="0"/>
          <a:chExt cx="0" cy="0"/>
        </a:xfrm>
      </p:grpSpPr>
      <p:sp>
        <p:nvSpPr>
          <p:cNvPr id="138" name="Google Shape;138;p20"/>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9" name="Google Shape;139;p20"/>
          <p:cNvSpPr/>
          <p:nvPr/>
        </p:nvSpPr>
        <p:spPr>
          <a:xfrm rot="-2700004">
            <a:off x="6647666" y="4388060"/>
            <a:ext cx="4307636" cy="3600246"/>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 name="Google Shape;140;p20"/>
          <p:cNvSpPr/>
          <p:nvPr/>
        </p:nvSpPr>
        <p:spPr>
          <a:xfrm rot="6577915">
            <a:off x="-684870" y="-658906"/>
            <a:ext cx="1629030" cy="1361517"/>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 name="Google Shape;141;p20"/>
          <p:cNvSpPr txBox="1">
            <a:spLocks noGrp="1"/>
          </p:cNvSpPr>
          <p:nvPr>
            <p:ph type="subTitle" idx="1"/>
          </p:nvPr>
        </p:nvSpPr>
        <p:spPr>
          <a:xfrm>
            <a:off x="720000" y="2111000"/>
            <a:ext cx="3600000" cy="385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latin typeface="Josefin Sans"/>
                <a:ea typeface="Josefin Sans"/>
                <a:cs typeface="Josefin Sans"/>
                <a:sym typeface="Josefin Sans"/>
              </a:defRPr>
            </a:lvl1pPr>
            <a:lvl2pPr lvl="1" algn="ctr" rtl="0">
              <a:spcBef>
                <a:spcPts val="1600"/>
              </a:spcBef>
              <a:spcAft>
                <a:spcPts val="0"/>
              </a:spcAft>
              <a:buNone/>
              <a:defRPr sz="1800" b="1">
                <a:latin typeface="Josefin Sans"/>
                <a:ea typeface="Josefin Sans"/>
                <a:cs typeface="Josefin Sans"/>
                <a:sym typeface="Josefin Sans"/>
              </a:defRPr>
            </a:lvl2pPr>
            <a:lvl3pPr lvl="2" algn="ctr" rtl="0">
              <a:spcBef>
                <a:spcPts val="1600"/>
              </a:spcBef>
              <a:spcAft>
                <a:spcPts val="0"/>
              </a:spcAft>
              <a:buNone/>
              <a:defRPr sz="1800" b="1">
                <a:latin typeface="Josefin Sans"/>
                <a:ea typeface="Josefin Sans"/>
                <a:cs typeface="Josefin Sans"/>
                <a:sym typeface="Josefin Sans"/>
              </a:defRPr>
            </a:lvl3pPr>
            <a:lvl4pPr lvl="3" algn="ctr" rtl="0">
              <a:spcBef>
                <a:spcPts val="1600"/>
              </a:spcBef>
              <a:spcAft>
                <a:spcPts val="0"/>
              </a:spcAft>
              <a:buNone/>
              <a:defRPr sz="1800" b="1">
                <a:latin typeface="Josefin Sans"/>
                <a:ea typeface="Josefin Sans"/>
                <a:cs typeface="Josefin Sans"/>
                <a:sym typeface="Josefin Sans"/>
              </a:defRPr>
            </a:lvl4pPr>
            <a:lvl5pPr lvl="4" algn="ctr" rtl="0">
              <a:spcBef>
                <a:spcPts val="1600"/>
              </a:spcBef>
              <a:spcAft>
                <a:spcPts val="0"/>
              </a:spcAft>
              <a:buNone/>
              <a:defRPr sz="1800" b="1">
                <a:latin typeface="Josefin Sans"/>
                <a:ea typeface="Josefin Sans"/>
                <a:cs typeface="Josefin Sans"/>
                <a:sym typeface="Josefin Sans"/>
              </a:defRPr>
            </a:lvl5pPr>
            <a:lvl6pPr lvl="5" algn="ctr" rtl="0">
              <a:spcBef>
                <a:spcPts val="1600"/>
              </a:spcBef>
              <a:spcAft>
                <a:spcPts val="0"/>
              </a:spcAft>
              <a:buNone/>
              <a:defRPr sz="1800" b="1">
                <a:latin typeface="Josefin Sans"/>
                <a:ea typeface="Josefin Sans"/>
                <a:cs typeface="Josefin Sans"/>
                <a:sym typeface="Josefin Sans"/>
              </a:defRPr>
            </a:lvl6pPr>
            <a:lvl7pPr lvl="6" algn="ctr" rtl="0">
              <a:spcBef>
                <a:spcPts val="1600"/>
              </a:spcBef>
              <a:spcAft>
                <a:spcPts val="0"/>
              </a:spcAft>
              <a:buNone/>
              <a:defRPr sz="1800" b="1">
                <a:latin typeface="Josefin Sans"/>
                <a:ea typeface="Josefin Sans"/>
                <a:cs typeface="Josefin Sans"/>
                <a:sym typeface="Josefin Sans"/>
              </a:defRPr>
            </a:lvl7pPr>
            <a:lvl8pPr lvl="7" algn="ctr" rtl="0">
              <a:spcBef>
                <a:spcPts val="1600"/>
              </a:spcBef>
              <a:spcAft>
                <a:spcPts val="0"/>
              </a:spcAft>
              <a:buNone/>
              <a:defRPr sz="1800" b="1">
                <a:latin typeface="Josefin Sans"/>
                <a:ea typeface="Josefin Sans"/>
                <a:cs typeface="Josefin Sans"/>
                <a:sym typeface="Josefin Sans"/>
              </a:defRPr>
            </a:lvl8pPr>
            <a:lvl9pPr lvl="8" algn="ctr" rtl="0">
              <a:spcBef>
                <a:spcPts val="1600"/>
              </a:spcBef>
              <a:spcAft>
                <a:spcPts val="1600"/>
              </a:spcAft>
              <a:buNone/>
              <a:defRPr sz="1800" b="1">
                <a:latin typeface="Josefin Sans"/>
                <a:ea typeface="Josefin Sans"/>
                <a:cs typeface="Josefin Sans"/>
                <a:sym typeface="Josefin Sans"/>
              </a:defRPr>
            </a:lvl9pPr>
          </a:lstStyle>
          <a:p>
            <a:endParaRPr/>
          </a:p>
        </p:txBody>
      </p:sp>
      <p:sp>
        <p:nvSpPr>
          <p:cNvPr id="142" name="Google Shape;142;p20"/>
          <p:cNvSpPr txBox="1">
            <a:spLocks noGrp="1"/>
          </p:cNvSpPr>
          <p:nvPr>
            <p:ph type="subTitle" idx="2"/>
          </p:nvPr>
        </p:nvSpPr>
        <p:spPr>
          <a:xfrm>
            <a:off x="4824000" y="2111000"/>
            <a:ext cx="3600000" cy="385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latin typeface="Josefin Sans"/>
                <a:ea typeface="Josefin Sans"/>
                <a:cs typeface="Josefin Sans"/>
                <a:sym typeface="Josefin Sans"/>
              </a:defRPr>
            </a:lvl1pPr>
            <a:lvl2pPr lvl="1" algn="ctr" rtl="0">
              <a:spcBef>
                <a:spcPts val="1600"/>
              </a:spcBef>
              <a:spcAft>
                <a:spcPts val="0"/>
              </a:spcAft>
              <a:buNone/>
              <a:defRPr sz="1800" b="1">
                <a:latin typeface="Josefin Sans"/>
                <a:ea typeface="Josefin Sans"/>
                <a:cs typeface="Josefin Sans"/>
                <a:sym typeface="Josefin Sans"/>
              </a:defRPr>
            </a:lvl2pPr>
            <a:lvl3pPr lvl="2" algn="ctr" rtl="0">
              <a:spcBef>
                <a:spcPts val="1600"/>
              </a:spcBef>
              <a:spcAft>
                <a:spcPts val="0"/>
              </a:spcAft>
              <a:buNone/>
              <a:defRPr sz="1800" b="1">
                <a:latin typeface="Josefin Sans"/>
                <a:ea typeface="Josefin Sans"/>
                <a:cs typeface="Josefin Sans"/>
                <a:sym typeface="Josefin Sans"/>
              </a:defRPr>
            </a:lvl3pPr>
            <a:lvl4pPr lvl="3" algn="ctr" rtl="0">
              <a:spcBef>
                <a:spcPts val="1600"/>
              </a:spcBef>
              <a:spcAft>
                <a:spcPts val="0"/>
              </a:spcAft>
              <a:buNone/>
              <a:defRPr sz="1800" b="1">
                <a:latin typeface="Josefin Sans"/>
                <a:ea typeface="Josefin Sans"/>
                <a:cs typeface="Josefin Sans"/>
                <a:sym typeface="Josefin Sans"/>
              </a:defRPr>
            </a:lvl4pPr>
            <a:lvl5pPr lvl="4" algn="ctr" rtl="0">
              <a:spcBef>
                <a:spcPts val="1600"/>
              </a:spcBef>
              <a:spcAft>
                <a:spcPts val="0"/>
              </a:spcAft>
              <a:buNone/>
              <a:defRPr sz="1800" b="1">
                <a:latin typeface="Josefin Sans"/>
                <a:ea typeface="Josefin Sans"/>
                <a:cs typeface="Josefin Sans"/>
                <a:sym typeface="Josefin Sans"/>
              </a:defRPr>
            </a:lvl5pPr>
            <a:lvl6pPr lvl="5" algn="ctr" rtl="0">
              <a:spcBef>
                <a:spcPts val="1600"/>
              </a:spcBef>
              <a:spcAft>
                <a:spcPts val="0"/>
              </a:spcAft>
              <a:buNone/>
              <a:defRPr sz="1800" b="1">
                <a:latin typeface="Josefin Sans"/>
                <a:ea typeface="Josefin Sans"/>
                <a:cs typeface="Josefin Sans"/>
                <a:sym typeface="Josefin Sans"/>
              </a:defRPr>
            </a:lvl6pPr>
            <a:lvl7pPr lvl="6" algn="ctr" rtl="0">
              <a:spcBef>
                <a:spcPts val="1600"/>
              </a:spcBef>
              <a:spcAft>
                <a:spcPts val="0"/>
              </a:spcAft>
              <a:buNone/>
              <a:defRPr sz="1800" b="1">
                <a:latin typeface="Josefin Sans"/>
                <a:ea typeface="Josefin Sans"/>
                <a:cs typeface="Josefin Sans"/>
                <a:sym typeface="Josefin Sans"/>
              </a:defRPr>
            </a:lvl7pPr>
            <a:lvl8pPr lvl="7" algn="ctr" rtl="0">
              <a:spcBef>
                <a:spcPts val="1600"/>
              </a:spcBef>
              <a:spcAft>
                <a:spcPts val="0"/>
              </a:spcAft>
              <a:buNone/>
              <a:defRPr sz="1800" b="1">
                <a:latin typeface="Josefin Sans"/>
                <a:ea typeface="Josefin Sans"/>
                <a:cs typeface="Josefin Sans"/>
                <a:sym typeface="Josefin Sans"/>
              </a:defRPr>
            </a:lvl8pPr>
            <a:lvl9pPr lvl="8" algn="ctr" rtl="0">
              <a:spcBef>
                <a:spcPts val="1600"/>
              </a:spcBef>
              <a:spcAft>
                <a:spcPts val="1600"/>
              </a:spcAft>
              <a:buNone/>
              <a:defRPr sz="1800" b="1">
                <a:latin typeface="Josefin Sans"/>
                <a:ea typeface="Josefin Sans"/>
                <a:cs typeface="Josefin Sans"/>
                <a:sym typeface="Josefin Sans"/>
              </a:defRPr>
            </a:lvl9pPr>
          </a:lstStyle>
          <a:p>
            <a:endParaRPr/>
          </a:p>
        </p:txBody>
      </p:sp>
      <p:sp>
        <p:nvSpPr>
          <p:cNvPr id="143" name="Google Shape;143;p20"/>
          <p:cNvSpPr txBox="1">
            <a:spLocks noGrp="1"/>
          </p:cNvSpPr>
          <p:nvPr>
            <p:ph type="subTitle" idx="3"/>
          </p:nvPr>
        </p:nvSpPr>
        <p:spPr>
          <a:xfrm>
            <a:off x="720000" y="2480525"/>
            <a:ext cx="3600000" cy="47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144" name="Google Shape;144;p20"/>
          <p:cNvSpPr txBox="1">
            <a:spLocks noGrp="1"/>
          </p:cNvSpPr>
          <p:nvPr>
            <p:ph type="subTitle" idx="4"/>
          </p:nvPr>
        </p:nvSpPr>
        <p:spPr>
          <a:xfrm>
            <a:off x="4824000" y="2480525"/>
            <a:ext cx="3600000" cy="47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solidFill>
                  <a:schemeClr val="dk2"/>
                </a:solidFill>
              </a:defRPr>
            </a:lvl1pPr>
            <a:lvl2pPr lvl="1" algn="ctr" rtl="0">
              <a:lnSpc>
                <a:spcPct val="100000"/>
              </a:lnSpc>
              <a:spcBef>
                <a:spcPts val="0"/>
              </a:spcBef>
              <a:spcAft>
                <a:spcPts val="0"/>
              </a:spcAft>
              <a:buNone/>
              <a:defRPr sz="1400">
                <a:solidFill>
                  <a:schemeClr val="dk2"/>
                </a:solidFill>
              </a:defRPr>
            </a:lvl2pPr>
            <a:lvl3pPr lvl="2" algn="ctr" rtl="0">
              <a:lnSpc>
                <a:spcPct val="100000"/>
              </a:lnSpc>
              <a:spcBef>
                <a:spcPts val="0"/>
              </a:spcBef>
              <a:spcAft>
                <a:spcPts val="0"/>
              </a:spcAft>
              <a:buNone/>
              <a:defRPr sz="1400">
                <a:solidFill>
                  <a:schemeClr val="dk2"/>
                </a:solidFill>
              </a:defRPr>
            </a:lvl3pPr>
            <a:lvl4pPr lvl="3" algn="ctr" rtl="0">
              <a:lnSpc>
                <a:spcPct val="100000"/>
              </a:lnSpc>
              <a:spcBef>
                <a:spcPts val="0"/>
              </a:spcBef>
              <a:spcAft>
                <a:spcPts val="0"/>
              </a:spcAft>
              <a:buNone/>
              <a:defRPr sz="1400">
                <a:solidFill>
                  <a:schemeClr val="dk2"/>
                </a:solidFill>
              </a:defRPr>
            </a:lvl4pPr>
            <a:lvl5pPr lvl="4" algn="ctr" rtl="0">
              <a:lnSpc>
                <a:spcPct val="100000"/>
              </a:lnSpc>
              <a:spcBef>
                <a:spcPts val="0"/>
              </a:spcBef>
              <a:spcAft>
                <a:spcPts val="0"/>
              </a:spcAft>
              <a:buNone/>
              <a:defRPr sz="1400">
                <a:solidFill>
                  <a:schemeClr val="dk2"/>
                </a:solidFill>
              </a:defRPr>
            </a:lvl5pPr>
            <a:lvl6pPr lvl="5" algn="ctr" rtl="0">
              <a:lnSpc>
                <a:spcPct val="100000"/>
              </a:lnSpc>
              <a:spcBef>
                <a:spcPts val="0"/>
              </a:spcBef>
              <a:spcAft>
                <a:spcPts val="0"/>
              </a:spcAft>
              <a:buNone/>
              <a:defRPr sz="1400">
                <a:solidFill>
                  <a:schemeClr val="dk2"/>
                </a:solidFill>
              </a:defRPr>
            </a:lvl6pPr>
            <a:lvl7pPr lvl="6" algn="ctr" rtl="0">
              <a:lnSpc>
                <a:spcPct val="100000"/>
              </a:lnSpc>
              <a:spcBef>
                <a:spcPts val="0"/>
              </a:spcBef>
              <a:spcAft>
                <a:spcPts val="0"/>
              </a:spcAft>
              <a:buNone/>
              <a:defRPr sz="1400">
                <a:solidFill>
                  <a:schemeClr val="dk2"/>
                </a:solidFill>
              </a:defRPr>
            </a:lvl7pPr>
            <a:lvl8pPr lvl="7" algn="ctr" rtl="0">
              <a:lnSpc>
                <a:spcPct val="100000"/>
              </a:lnSpc>
              <a:spcBef>
                <a:spcPts val="0"/>
              </a:spcBef>
              <a:spcAft>
                <a:spcPts val="0"/>
              </a:spcAft>
              <a:buNone/>
              <a:defRPr sz="1400">
                <a:solidFill>
                  <a:schemeClr val="dk2"/>
                </a:solidFill>
              </a:defRPr>
            </a:lvl8pPr>
            <a:lvl9pPr lvl="8" algn="ctr" rtl="0">
              <a:lnSpc>
                <a:spcPct val="100000"/>
              </a:lnSpc>
              <a:spcBef>
                <a:spcPts val="0"/>
              </a:spcBef>
              <a:spcAft>
                <a:spcPts val="0"/>
              </a:spcAft>
              <a:buNone/>
              <a:defRPr sz="1400">
                <a:solidFill>
                  <a:schemeClr val="dk2"/>
                </a:solidFill>
              </a:defRPr>
            </a:lvl9pPr>
          </a:lstStyle>
          <a:p>
            <a:endParaRPr/>
          </a:p>
        </p:txBody>
      </p:sp>
      <p:sp>
        <p:nvSpPr>
          <p:cNvPr id="145" name="Google Shape;145;p20"/>
          <p:cNvSpPr txBox="1">
            <a:spLocks noGrp="1"/>
          </p:cNvSpPr>
          <p:nvPr>
            <p:ph type="subTitle" idx="5"/>
          </p:nvPr>
        </p:nvSpPr>
        <p:spPr>
          <a:xfrm>
            <a:off x="720000" y="3645975"/>
            <a:ext cx="3600000" cy="385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latin typeface="Josefin Sans"/>
                <a:ea typeface="Josefin Sans"/>
                <a:cs typeface="Josefin Sans"/>
                <a:sym typeface="Josefin Sans"/>
              </a:defRPr>
            </a:lvl1pPr>
            <a:lvl2pPr lvl="1" algn="ctr" rtl="0">
              <a:spcBef>
                <a:spcPts val="1600"/>
              </a:spcBef>
              <a:spcAft>
                <a:spcPts val="0"/>
              </a:spcAft>
              <a:buNone/>
              <a:defRPr sz="1800" b="1">
                <a:latin typeface="Josefin Sans"/>
                <a:ea typeface="Josefin Sans"/>
                <a:cs typeface="Josefin Sans"/>
                <a:sym typeface="Josefin Sans"/>
              </a:defRPr>
            </a:lvl2pPr>
            <a:lvl3pPr lvl="2" algn="ctr" rtl="0">
              <a:spcBef>
                <a:spcPts val="1600"/>
              </a:spcBef>
              <a:spcAft>
                <a:spcPts val="0"/>
              </a:spcAft>
              <a:buNone/>
              <a:defRPr sz="1800" b="1">
                <a:latin typeface="Josefin Sans"/>
                <a:ea typeface="Josefin Sans"/>
                <a:cs typeface="Josefin Sans"/>
                <a:sym typeface="Josefin Sans"/>
              </a:defRPr>
            </a:lvl3pPr>
            <a:lvl4pPr lvl="3" algn="ctr" rtl="0">
              <a:spcBef>
                <a:spcPts val="1600"/>
              </a:spcBef>
              <a:spcAft>
                <a:spcPts val="0"/>
              </a:spcAft>
              <a:buNone/>
              <a:defRPr sz="1800" b="1">
                <a:latin typeface="Josefin Sans"/>
                <a:ea typeface="Josefin Sans"/>
                <a:cs typeface="Josefin Sans"/>
                <a:sym typeface="Josefin Sans"/>
              </a:defRPr>
            </a:lvl4pPr>
            <a:lvl5pPr lvl="4" algn="ctr" rtl="0">
              <a:spcBef>
                <a:spcPts val="1600"/>
              </a:spcBef>
              <a:spcAft>
                <a:spcPts val="0"/>
              </a:spcAft>
              <a:buNone/>
              <a:defRPr sz="1800" b="1">
                <a:latin typeface="Josefin Sans"/>
                <a:ea typeface="Josefin Sans"/>
                <a:cs typeface="Josefin Sans"/>
                <a:sym typeface="Josefin Sans"/>
              </a:defRPr>
            </a:lvl5pPr>
            <a:lvl6pPr lvl="5" algn="ctr" rtl="0">
              <a:spcBef>
                <a:spcPts val="1600"/>
              </a:spcBef>
              <a:spcAft>
                <a:spcPts val="0"/>
              </a:spcAft>
              <a:buNone/>
              <a:defRPr sz="1800" b="1">
                <a:latin typeface="Josefin Sans"/>
                <a:ea typeface="Josefin Sans"/>
                <a:cs typeface="Josefin Sans"/>
                <a:sym typeface="Josefin Sans"/>
              </a:defRPr>
            </a:lvl6pPr>
            <a:lvl7pPr lvl="6" algn="ctr" rtl="0">
              <a:spcBef>
                <a:spcPts val="1600"/>
              </a:spcBef>
              <a:spcAft>
                <a:spcPts val="0"/>
              </a:spcAft>
              <a:buNone/>
              <a:defRPr sz="1800" b="1">
                <a:latin typeface="Josefin Sans"/>
                <a:ea typeface="Josefin Sans"/>
                <a:cs typeface="Josefin Sans"/>
                <a:sym typeface="Josefin Sans"/>
              </a:defRPr>
            </a:lvl7pPr>
            <a:lvl8pPr lvl="7" algn="ctr" rtl="0">
              <a:spcBef>
                <a:spcPts val="1600"/>
              </a:spcBef>
              <a:spcAft>
                <a:spcPts val="0"/>
              </a:spcAft>
              <a:buNone/>
              <a:defRPr sz="1800" b="1">
                <a:latin typeface="Josefin Sans"/>
                <a:ea typeface="Josefin Sans"/>
                <a:cs typeface="Josefin Sans"/>
                <a:sym typeface="Josefin Sans"/>
              </a:defRPr>
            </a:lvl8pPr>
            <a:lvl9pPr lvl="8" algn="ctr" rtl="0">
              <a:spcBef>
                <a:spcPts val="1600"/>
              </a:spcBef>
              <a:spcAft>
                <a:spcPts val="1600"/>
              </a:spcAft>
              <a:buNone/>
              <a:defRPr sz="1800" b="1">
                <a:latin typeface="Josefin Sans"/>
                <a:ea typeface="Josefin Sans"/>
                <a:cs typeface="Josefin Sans"/>
                <a:sym typeface="Josefin Sans"/>
              </a:defRPr>
            </a:lvl9pPr>
          </a:lstStyle>
          <a:p>
            <a:endParaRPr/>
          </a:p>
        </p:txBody>
      </p:sp>
      <p:sp>
        <p:nvSpPr>
          <p:cNvPr id="146" name="Google Shape;146;p20"/>
          <p:cNvSpPr txBox="1">
            <a:spLocks noGrp="1"/>
          </p:cNvSpPr>
          <p:nvPr>
            <p:ph type="subTitle" idx="6"/>
          </p:nvPr>
        </p:nvSpPr>
        <p:spPr>
          <a:xfrm>
            <a:off x="4824000" y="3645975"/>
            <a:ext cx="3600000" cy="385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latin typeface="Josefin Sans"/>
                <a:ea typeface="Josefin Sans"/>
                <a:cs typeface="Josefin Sans"/>
                <a:sym typeface="Josefin Sans"/>
              </a:defRPr>
            </a:lvl1pPr>
            <a:lvl2pPr lvl="1" algn="ctr" rtl="0">
              <a:spcBef>
                <a:spcPts val="1600"/>
              </a:spcBef>
              <a:spcAft>
                <a:spcPts val="0"/>
              </a:spcAft>
              <a:buNone/>
              <a:defRPr sz="1800" b="1">
                <a:latin typeface="Josefin Sans"/>
                <a:ea typeface="Josefin Sans"/>
                <a:cs typeface="Josefin Sans"/>
                <a:sym typeface="Josefin Sans"/>
              </a:defRPr>
            </a:lvl2pPr>
            <a:lvl3pPr lvl="2" algn="ctr" rtl="0">
              <a:spcBef>
                <a:spcPts val="1600"/>
              </a:spcBef>
              <a:spcAft>
                <a:spcPts val="0"/>
              </a:spcAft>
              <a:buNone/>
              <a:defRPr sz="1800" b="1">
                <a:latin typeface="Josefin Sans"/>
                <a:ea typeface="Josefin Sans"/>
                <a:cs typeface="Josefin Sans"/>
                <a:sym typeface="Josefin Sans"/>
              </a:defRPr>
            </a:lvl3pPr>
            <a:lvl4pPr lvl="3" algn="ctr" rtl="0">
              <a:spcBef>
                <a:spcPts val="1600"/>
              </a:spcBef>
              <a:spcAft>
                <a:spcPts val="0"/>
              </a:spcAft>
              <a:buNone/>
              <a:defRPr sz="1800" b="1">
                <a:latin typeface="Josefin Sans"/>
                <a:ea typeface="Josefin Sans"/>
                <a:cs typeface="Josefin Sans"/>
                <a:sym typeface="Josefin Sans"/>
              </a:defRPr>
            </a:lvl4pPr>
            <a:lvl5pPr lvl="4" algn="ctr" rtl="0">
              <a:spcBef>
                <a:spcPts val="1600"/>
              </a:spcBef>
              <a:spcAft>
                <a:spcPts val="0"/>
              </a:spcAft>
              <a:buNone/>
              <a:defRPr sz="1800" b="1">
                <a:latin typeface="Josefin Sans"/>
                <a:ea typeface="Josefin Sans"/>
                <a:cs typeface="Josefin Sans"/>
                <a:sym typeface="Josefin Sans"/>
              </a:defRPr>
            </a:lvl5pPr>
            <a:lvl6pPr lvl="5" algn="ctr" rtl="0">
              <a:spcBef>
                <a:spcPts val="1600"/>
              </a:spcBef>
              <a:spcAft>
                <a:spcPts val="0"/>
              </a:spcAft>
              <a:buNone/>
              <a:defRPr sz="1800" b="1">
                <a:latin typeface="Josefin Sans"/>
                <a:ea typeface="Josefin Sans"/>
                <a:cs typeface="Josefin Sans"/>
                <a:sym typeface="Josefin Sans"/>
              </a:defRPr>
            </a:lvl6pPr>
            <a:lvl7pPr lvl="6" algn="ctr" rtl="0">
              <a:spcBef>
                <a:spcPts val="1600"/>
              </a:spcBef>
              <a:spcAft>
                <a:spcPts val="0"/>
              </a:spcAft>
              <a:buNone/>
              <a:defRPr sz="1800" b="1">
                <a:latin typeface="Josefin Sans"/>
                <a:ea typeface="Josefin Sans"/>
                <a:cs typeface="Josefin Sans"/>
                <a:sym typeface="Josefin Sans"/>
              </a:defRPr>
            </a:lvl7pPr>
            <a:lvl8pPr lvl="7" algn="ctr" rtl="0">
              <a:spcBef>
                <a:spcPts val="1600"/>
              </a:spcBef>
              <a:spcAft>
                <a:spcPts val="0"/>
              </a:spcAft>
              <a:buNone/>
              <a:defRPr sz="1800" b="1">
                <a:latin typeface="Josefin Sans"/>
                <a:ea typeface="Josefin Sans"/>
                <a:cs typeface="Josefin Sans"/>
                <a:sym typeface="Josefin Sans"/>
              </a:defRPr>
            </a:lvl8pPr>
            <a:lvl9pPr lvl="8" algn="ctr" rtl="0">
              <a:spcBef>
                <a:spcPts val="1600"/>
              </a:spcBef>
              <a:spcAft>
                <a:spcPts val="1600"/>
              </a:spcAft>
              <a:buNone/>
              <a:defRPr sz="1800" b="1">
                <a:latin typeface="Josefin Sans"/>
                <a:ea typeface="Josefin Sans"/>
                <a:cs typeface="Josefin Sans"/>
                <a:sym typeface="Josefin Sans"/>
              </a:defRPr>
            </a:lvl9pPr>
          </a:lstStyle>
          <a:p>
            <a:endParaRPr/>
          </a:p>
        </p:txBody>
      </p:sp>
      <p:sp>
        <p:nvSpPr>
          <p:cNvPr id="147" name="Google Shape;147;p20"/>
          <p:cNvSpPr txBox="1">
            <a:spLocks noGrp="1"/>
          </p:cNvSpPr>
          <p:nvPr>
            <p:ph type="subTitle" idx="7"/>
          </p:nvPr>
        </p:nvSpPr>
        <p:spPr>
          <a:xfrm>
            <a:off x="720000" y="4015500"/>
            <a:ext cx="3600000" cy="47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148" name="Google Shape;148;p20"/>
          <p:cNvSpPr txBox="1">
            <a:spLocks noGrp="1"/>
          </p:cNvSpPr>
          <p:nvPr>
            <p:ph type="subTitle" idx="8"/>
          </p:nvPr>
        </p:nvSpPr>
        <p:spPr>
          <a:xfrm>
            <a:off x="4824000" y="4015500"/>
            <a:ext cx="3600000" cy="47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solidFill>
                  <a:schemeClr val="dk2"/>
                </a:solidFill>
              </a:defRPr>
            </a:lvl1pPr>
            <a:lvl2pPr lvl="1" algn="ctr" rtl="0">
              <a:lnSpc>
                <a:spcPct val="100000"/>
              </a:lnSpc>
              <a:spcBef>
                <a:spcPts val="0"/>
              </a:spcBef>
              <a:spcAft>
                <a:spcPts val="0"/>
              </a:spcAft>
              <a:buNone/>
              <a:defRPr sz="1400">
                <a:solidFill>
                  <a:schemeClr val="dk2"/>
                </a:solidFill>
              </a:defRPr>
            </a:lvl2pPr>
            <a:lvl3pPr lvl="2" algn="ctr" rtl="0">
              <a:lnSpc>
                <a:spcPct val="100000"/>
              </a:lnSpc>
              <a:spcBef>
                <a:spcPts val="0"/>
              </a:spcBef>
              <a:spcAft>
                <a:spcPts val="0"/>
              </a:spcAft>
              <a:buNone/>
              <a:defRPr sz="1400">
                <a:solidFill>
                  <a:schemeClr val="dk2"/>
                </a:solidFill>
              </a:defRPr>
            </a:lvl3pPr>
            <a:lvl4pPr lvl="3" algn="ctr" rtl="0">
              <a:lnSpc>
                <a:spcPct val="100000"/>
              </a:lnSpc>
              <a:spcBef>
                <a:spcPts val="0"/>
              </a:spcBef>
              <a:spcAft>
                <a:spcPts val="0"/>
              </a:spcAft>
              <a:buNone/>
              <a:defRPr sz="1400">
                <a:solidFill>
                  <a:schemeClr val="dk2"/>
                </a:solidFill>
              </a:defRPr>
            </a:lvl4pPr>
            <a:lvl5pPr lvl="4" algn="ctr" rtl="0">
              <a:lnSpc>
                <a:spcPct val="100000"/>
              </a:lnSpc>
              <a:spcBef>
                <a:spcPts val="0"/>
              </a:spcBef>
              <a:spcAft>
                <a:spcPts val="0"/>
              </a:spcAft>
              <a:buNone/>
              <a:defRPr sz="1400">
                <a:solidFill>
                  <a:schemeClr val="dk2"/>
                </a:solidFill>
              </a:defRPr>
            </a:lvl5pPr>
            <a:lvl6pPr lvl="5" algn="ctr" rtl="0">
              <a:lnSpc>
                <a:spcPct val="100000"/>
              </a:lnSpc>
              <a:spcBef>
                <a:spcPts val="0"/>
              </a:spcBef>
              <a:spcAft>
                <a:spcPts val="0"/>
              </a:spcAft>
              <a:buNone/>
              <a:defRPr sz="1400">
                <a:solidFill>
                  <a:schemeClr val="dk2"/>
                </a:solidFill>
              </a:defRPr>
            </a:lvl6pPr>
            <a:lvl7pPr lvl="6" algn="ctr" rtl="0">
              <a:lnSpc>
                <a:spcPct val="100000"/>
              </a:lnSpc>
              <a:spcBef>
                <a:spcPts val="0"/>
              </a:spcBef>
              <a:spcAft>
                <a:spcPts val="0"/>
              </a:spcAft>
              <a:buNone/>
              <a:defRPr sz="1400">
                <a:solidFill>
                  <a:schemeClr val="dk2"/>
                </a:solidFill>
              </a:defRPr>
            </a:lvl7pPr>
            <a:lvl8pPr lvl="7" algn="ctr" rtl="0">
              <a:lnSpc>
                <a:spcPct val="100000"/>
              </a:lnSpc>
              <a:spcBef>
                <a:spcPts val="0"/>
              </a:spcBef>
              <a:spcAft>
                <a:spcPts val="0"/>
              </a:spcAft>
              <a:buNone/>
              <a:defRPr sz="1400">
                <a:solidFill>
                  <a:schemeClr val="dk2"/>
                </a:solidFill>
              </a:defRPr>
            </a:lvl8pPr>
            <a:lvl9pPr lvl="8" algn="ctr" rtl="0">
              <a:lnSpc>
                <a:spcPct val="100000"/>
              </a:lnSpc>
              <a:spcBef>
                <a:spcPts val="0"/>
              </a:spcBef>
              <a:spcAft>
                <a:spcPts val="0"/>
              </a:spcAft>
              <a:buNone/>
              <a:defRPr sz="1400">
                <a:solidFill>
                  <a:schemeClr val="dk2"/>
                </a:solidFill>
              </a:defRPr>
            </a:lvl9pPr>
          </a:lstStyle>
          <a:p>
            <a:endParaRPr/>
          </a:p>
        </p:txBody>
      </p:sp>
    </p:spTree>
    <p:extLst>
      <p:ext uri="{BB962C8B-B14F-4D97-AF65-F5344CB8AC3E}">
        <p14:creationId xmlns:p14="http://schemas.microsoft.com/office/powerpoint/2010/main" val="39390973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Percentages">
  <p:cSld name="Percentages">
    <p:spTree>
      <p:nvGrpSpPr>
        <p:cNvPr id="1" name="Shape 149"/>
        <p:cNvGrpSpPr/>
        <p:nvPr/>
      </p:nvGrpSpPr>
      <p:grpSpPr>
        <a:xfrm>
          <a:off x="0" y="0"/>
          <a:ext cx="0" cy="0"/>
          <a:chOff x="0" y="0"/>
          <a:chExt cx="0" cy="0"/>
        </a:xfrm>
      </p:grpSpPr>
      <p:sp>
        <p:nvSpPr>
          <p:cNvPr id="150" name="Google Shape;150;p21"/>
          <p:cNvSpPr/>
          <p:nvPr/>
        </p:nvSpPr>
        <p:spPr>
          <a:xfrm rot="-2700004">
            <a:off x="6647666" y="4388060"/>
            <a:ext cx="4307636" cy="3600246"/>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 name="Google Shape;151;p21"/>
          <p:cNvSpPr txBox="1">
            <a:spLocks noGrp="1"/>
          </p:cNvSpPr>
          <p:nvPr>
            <p:ph type="title"/>
          </p:nvPr>
        </p:nvSpPr>
        <p:spPr>
          <a:xfrm>
            <a:off x="720000" y="540000"/>
            <a:ext cx="7416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2" name="Google Shape;152;p21"/>
          <p:cNvSpPr/>
          <p:nvPr/>
        </p:nvSpPr>
        <p:spPr>
          <a:xfrm rot="6577917">
            <a:off x="-1112617" y="-1168828"/>
            <a:ext cx="2438008" cy="2037646"/>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 name="Google Shape;153;p21"/>
          <p:cNvSpPr txBox="1">
            <a:spLocks noGrp="1"/>
          </p:cNvSpPr>
          <p:nvPr>
            <p:ph type="subTitle" idx="1"/>
          </p:nvPr>
        </p:nvSpPr>
        <p:spPr>
          <a:xfrm>
            <a:off x="995775" y="3724225"/>
            <a:ext cx="2142600" cy="914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154" name="Google Shape;154;p21"/>
          <p:cNvSpPr txBox="1">
            <a:spLocks noGrp="1"/>
          </p:cNvSpPr>
          <p:nvPr>
            <p:ph type="subTitle" idx="2"/>
          </p:nvPr>
        </p:nvSpPr>
        <p:spPr>
          <a:xfrm>
            <a:off x="995775" y="2015219"/>
            <a:ext cx="2142600" cy="9141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1400">
                <a:solidFill>
                  <a:schemeClr val="dk1"/>
                </a:solidFill>
              </a:defRPr>
            </a:lvl1pPr>
            <a:lvl2pPr lvl="1" algn="l" rtl="0">
              <a:spcBef>
                <a:spcPts val="0"/>
              </a:spcBef>
              <a:spcAft>
                <a:spcPts val="0"/>
              </a:spcAft>
              <a:buNone/>
              <a:defRPr sz="1400">
                <a:solidFill>
                  <a:schemeClr val="dk1"/>
                </a:solidFill>
              </a:defRPr>
            </a:lvl2pPr>
            <a:lvl3pPr lvl="2" algn="l" rtl="0">
              <a:spcBef>
                <a:spcPts val="0"/>
              </a:spcBef>
              <a:spcAft>
                <a:spcPts val="0"/>
              </a:spcAft>
              <a:buNone/>
              <a:defRPr sz="1400">
                <a:solidFill>
                  <a:schemeClr val="dk1"/>
                </a:solidFill>
              </a:defRPr>
            </a:lvl3pPr>
            <a:lvl4pPr lvl="3" algn="l" rtl="0">
              <a:spcBef>
                <a:spcPts val="0"/>
              </a:spcBef>
              <a:spcAft>
                <a:spcPts val="0"/>
              </a:spcAft>
              <a:buNone/>
              <a:defRPr sz="1400">
                <a:solidFill>
                  <a:schemeClr val="dk1"/>
                </a:solidFill>
              </a:defRPr>
            </a:lvl4pPr>
            <a:lvl5pPr lvl="4" algn="l" rtl="0">
              <a:spcBef>
                <a:spcPts val="0"/>
              </a:spcBef>
              <a:spcAft>
                <a:spcPts val="0"/>
              </a:spcAft>
              <a:buNone/>
              <a:defRPr sz="1400">
                <a:solidFill>
                  <a:schemeClr val="dk1"/>
                </a:solidFill>
              </a:defRPr>
            </a:lvl5pPr>
            <a:lvl6pPr lvl="5" algn="l" rtl="0">
              <a:spcBef>
                <a:spcPts val="0"/>
              </a:spcBef>
              <a:spcAft>
                <a:spcPts val="0"/>
              </a:spcAft>
              <a:buNone/>
              <a:defRPr sz="1400">
                <a:solidFill>
                  <a:schemeClr val="dk1"/>
                </a:solidFill>
              </a:defRPr>
            </a:lvl6pPr>
            <a:lvl7pPr lvl="6" algn="l" rtl="0">
              <a:spcBef>
                <a:spcPts val="0"/>
              </a:spcBef>
              <a:spcAft>
                <a:spcPts val="0"/>
              </a:spcAft>
              <a:buNone/>
              <a:defRPr sz="1400">
                <a:solidFill>
                  <a:schemeClr val="dk1"/>
                </a:solidFill>
              </a:defRPr>
            </a:lvl7pPr>
            <a:lvl8pPr lvl="7" algn="l" rtl="0">
              <a:spcBef>
                <a:spcPts val="0"/>
              </a:spcBef>
              <a:spcAft>
                <a:spcPts val="0"/>
              </a:spcAft>
              <a:buNone/>
              <a:defRPr sz="1400">
                <a:solidFill>
                  <a:schemeClr val="dk1"/>
                </a:solidFill>
              </a:defRPr>
            </a:lvl8pPr>
            <a:lvl9pPr lvl="8" algn="l" rtl="0">
              <a:spcBef>
                <a:spcPts val="0"/>
              </a:spcBef>
              <a:spcAft>
                <a:spcPts val="0"/>
              </a:spcAft>
              <a:buNone/>
              <a:defRPr sz="1400">
                <a:solidFill>
                  <a:schemeClr val="dk1"/>
                </a:solidFill>
              </a:defRPr>
            </a:lvl9pPr>
          </a:lstStyle>
          <a:p>
            <a:endParaRPr/>
          </a:p>
        </p:txBody>
      </p:sp>
      <p:sp>
        <p:nvSpPr>
          <p:cNvPr id="155" name="Google Shape;155;p21"/>
          <p:cNvSpPr txBox="1">
            <a:spLocks noGrp="1"/>
          </p:cNvSpPr>
          <p:nvPr>
            <p:ph type="title" idx="3" hasCustomPrompt="1"/>
          </p:nvPr>
        </p:nvSpPr>
        <p:spPr>
          <a:xfrm>
            <a:off x="995775" y="3044750"/>
            <a:ext cx="1962900" cy="688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56" name="Google Shape;156;p21"/>
          <p:cNvSpPr txBox="1">
            <a:spLocks noGrp="1"/>
          </p:cNvSpPr>
          <p:nvPr>
            <p:ph type="title" idx="4" hasCustomPrompt="1"/>
          </p:nvPr>
        </p:nvSpPr>
        <p:spPr>
          <a:xfrm>
            <a:off x="995775" y="1419700"/>
            <a:ext cx="19629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57" name="Google Shape;157;p21"/>
          <p:cNvSpPr txBox="1">
            <a:spLocks noGrp="1"/>
          </p:cNvSpPr>
          <p:nvPr>
            <p:ph type="subTitle" idx="5"/>
          </p:nvPr>
        </p:nvSpPr>
        <p:spPr>
          <a:xfrm>
            <a:off x="6005625" y="3724225"/>
            <a:ext cx="2142600" cy="9141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a:lvl1pPr>
            <a:lvl2pPr lvl="1" algn="r" rtl="0">
              <a:spcBef>
                <a:spcPts val="1600"/>
              </a:spcBef>
              <a:spcAft>
                <a:spcPts val="0"/>
              </a:spcAft>
              <a:buNone/>
              <a:defRPr/>
            </a:lvl2pPr>
            <a:lvl3pPr lvl="2" algn="r" rtl="0">
              <a:spcBef>
                <a:spcPts val="1600"/>
              </a:spcBef>
              <a:spcAft>
                <a:spcPts val="0"/>
              </a:spcAft>
              <a:buNone/>
              <a:defRPr/>
            </a:lvl3pPr>
            <a:lvl4pPr lvl="3" algn="r" rtl="0">
              <a:spcBef>
                <a:spcPts val="1600"/>
              </a:spcBef>
              <a:spcAft>
                <a:spcPts val="0"/>
              </a:spcAft>
              <a:buNone/>
              <a:defRPr/>
            </a:lvl4pPr>
            <a:lvl5pPr lvl="4" algn="r" rtl="0">
              <a:spcBef>
                <a:spcPts val="1600"/>
              </a:spcBef>
              <a:spcAft>
                <a:spcPts val="0"/>
              </a:spcAft>
              <a:buNone/>
              <a:defRPr/>
            </a:lvl5pPr>
            <a:lvl6pPr lvl="5" algn="r" rtl="0">
              <a:spcBef>
                <a:spcPts val="1600"/>
              </a:spcBef>
              <a:spcAft>
                <a:spcPts val="0"/>
              </a:spcAft>
              <a:buNone/>
              <a:defRPr/>
            </a:lvl6pPr>
            <a:lvl7pPr lvl="6" algn="r" rtl="0">
              <a:spcBef>
                <a:spcPts val="1600"/>
              </a:spcBef>
              <a:spcAft>
                <a:spcPts val="0"/>
              </a:spcAft>
              <a:buNone/>
              <a:defRPr/>
            </a:lvl7pPr>
            <a:lvl8pPr lvl="7" algn="r" rtl="0">
              <a:spcBef>
                <a:spcPts val="1600"/>
              </a:spcBef>
              <a:spcAft>
                <a:spcPts val="0"/>
              </a:spcAft>
              <a:buNone/>
              <a:defRPr/>
            </a:lvl8pPr>
            <a:lvl9pPr lvl="8" algn="r" rtl="0">
              <a:spcBef>
                <a:spcPts val="1600"/>
              </a:spcBef>
              <a:spcAft>
                <a:spcPts val="1600"/>
              </a:spcAft>
              <a:buNone/>
              <a:defRPr/>
            </a:lvl9pPr>
          </a:lstStyle>
          <a:p>
            <a:endParaRPr/>
          </a:p>
        </p:txBody>
      </p:sp>
      <p:sp>
        <p:nvSpPr>
          <p:cNvPr id="158" name="Google Shape;158;p21"/>
          <p:cNvSpPr txBox="1">
            <a:spLocks noGrp="1"/>
          </p:cNvSpPr>
          <p:nvPr>
            <p:ph type="subTitle" idx="6"/>
          </p:nvPr>
        </p:nvSpPr>
        <p:spPr>
          <a:xfrm>
            <a:off x="6005625" y="2015219"/>
            <a:ext cx="2142600" cy="9141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a:lvl1pPr>
            <a:lvl2pPr lvl="1" algn="r" rtl="0">
              <a:spcBef>
                <a:spcPts val="1600"/>
              </a:spcBef>
              <a:spcAft>
                <a:spcPts val="0"/>
              </a:spcAft>
              <a:buNone/>
              <a:defRPr/>
            </a:lvl2pPr>
            <a:lvl3pPr lvl="2" algn="r" rtl="0">
              <a:spcBef>
                <a:spcPts val="1600"/>
              </a:spcBef>
              <a:spcAft>
                <a:spcPts val="0"/>
              </a:spcAft>
              <a:buNone/>
              <a:defRPr/>
            </a:lvl3pPr>
            <a:lvl4pPr lvl="3" algn="r" rtl="0">
              <a:spcBef>
                <a:spcPts val="1600"/>
              </a:spcBef>
              <a:spcAft>
                <a:spcPts val="0"/>
              </a:spcAft>
              <a:buNone/>
              <a:defRPr/>
            </a:lvl4pPr>
            <a:lvl5pPr lvl="4" algn="r" rtl="0">
              <a:spcBef>
                <a:spcPts val="1600"/>
              </a:spcBef>
              <a:spcAft>
                <a:spcPts val="0"/>
              </a:spcAft>
              <a:buNone/>
              <a:defRPr/>
            </a:lvl5pPr>
            <a:lvl6pPr lvl="5" algn="r" rtl="0">
              <a:spcBef>
                <a:spcPts val="1600"/>
              </a:spcBef>
              <a:spcAft>
                <a:spcPts val="0"/>
              </a:spcAft>
              <a:buNone/>
              <a:defRPr/>
            </a:lvl6pPr>
            <a:lvl7pPr lvl="6" algn="r" rtl="0">
              <a:spcBef>
                <a:spcPts val="1600"/>
              </a:spcBef>
              <a:spcAft>
                <a:spcPts val="0"/>
              </a:spcAft>
              <a:buNone/>
              <a:defRPr/>
            </a:lvl7pPr>
            <a:lvl8pPr lvl="7" algn="r" rtl="0">
              <a:spcBef>
                <a:spcPts val="1600"/>
              </a:spcBef>
              <a:spcAft>
                <a:spcPts val="0"/>
              </a:spcAft>
              <a:buNone/>
              <a:defRPr/>
            </a:lvl8pPr>
            <a:lvl9pPr lvl="8" algn="r" rtl="0">
              <a:spcBef>
                <a:spcPts val="1600"/>
              </a:spcBef>
              <a:spcAft>
                <a:spcPts val="1600"/>
              </a:spcAft>
              <a:buNone/>
              <a:defRPr/>
            </a:lvl9pPr>
          </a:lstStyle>
          <a:p>
            <a:endParaRPr/>
          </a:p>
        </p:txBody>
      </p:sp>
      <p:sp>
        <p:nvSpPr>
          <p:cNvPr id="159" name="Google Shape;159;p21"/>
          <p:cNvSpPr txBox="1">
            <a:spLocks noGrp="1"/>
          </p:cNvSpPr>
          <p:nvPr>
            <p:ph type="title" idx="7" hasCustomPrompt="1"/>
          </p:nvPr>
        </p:nvSpPr>
        <p:spPr>
          <a:xfrm>
            <a:off x="6185325" y="3044750"/>
            <a:ext cx="1962900" cy="688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60" name="Google Shape;160;p21"/>
          <p:cNvSpPr txBox="1">
            <a:spLocks noGrp="1"/>
          </p:cNvSpPr>
          <p:nvPr>
            <p:ph type="title" idx="8" hasCustomPrompt="1"/>
          </p:nvPr>
        </p:nvSpPr>
        <p:spPr>
          <a:xfrm>
            <a:off x="6185325" y="1419700"/>
            <a:ext cx="1962900" cy="572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Tree>
    <p:extLst>
      <p:ext uri="{BB962C8B-B14F-4D97-AF65-F5344CB8AC3E}">
        <p14:creationId xmlns:p14="http://schemas.microsoft.com/office/powerpoint/2010/main" val="1373474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61"/>
        <p:cNvGrpSpPr/>
        <p:nvPr/>
      </p:nvGrpSpPr>
      <p:grpSpPr>
        <a:xfrm>
          <a:off x="0" y="0"/>
          <a:ext cx="0" cy="0"/>
          <a:chOff x="0" y="0"/>
          <a:chExt cx="0" cy="0"/>
        </a:xfrm>
      </p:grpSpPr>
      <p:sp>
        <p:nvSpPr>
          <p:cNvPr id="162" name="Google Shape;162;p22"/>
          <p:cNvSpPr/>
          <p:nvPr/>
        </p:nvSpPr>
        <p:spPr>
          <a:xfrm rot="-8999998">
            <a:off x="7633930" y="4701942"/>
            <a:ext cx="2522591" cy="2108348"/>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 name="Google Shape;163;p22"/>
          <p:cNvSpPr txBox="1">
            <a:spLocks noGrp="1"/>
          </p:cNvSpPr>
          <p:nvPr>
            <p:ph type="title"/>
          </p:nvPr>
        </p:nvSpPr>
        <p:spPr>
          <a:xfrm>
            <a:off x="720000" y="540000"/>
            <a:ext cx="7416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4" name="Google Shape;164;p22"/>
          <p:cNvSpPr/>
          <p:nvPr/>
        </p:nvSpPr>
        <p:spPr>
          <a:xfrm rot="-2700004">
            <a:off x="6598191" y="5489735"/>
            <a:ext cx="4307636" cy="3600246"/>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 name="Google Shape;165;p22"/>
          <p:cNvSpPr/>
          <p:nvPr/>
        </p:nvSpPr>
        <p:spPr>
          <a:xfrm rot="3886768" flipH="1">
            <a:off x="-1672677" y="-597167"/>
            <a:ext cx="2298067" cy="1920685"/>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 name="Google Shape;166;p22"/>
          <p:cNvSpPr txBox="1">
            <a:spLocks noGrp="1"/>
          </p:cNvSpPr>
          <p:nvPr>
            <p:ph type="subTitle" idx="1"/>
          </p:nvPr>
        </p:nvSpPr>
        <p:spPr>
          <a:xfrm>
            <a:off x="995775" y="3612600"/>
            <a:ext cx="2142600" cy="39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00" b="1">
                <a:latin typeface="Josefin Sans"/>
                <a:ea typeface="Josefin Sans"/>
                <a:cs typeface="Josefin Sans"/>
                <a:sym typeface="Josefin Sans"/>
              </a:defRPr>
            </a:lvl1pPr>
            <a:lvl2pPr lvl="1" algn="ctr" rtl="0">
              <a:lnSpc>
                <a:spcPct val="100000"/>
              </a:lnSpc>
              <a:spcBef>
                <a:spcPts val="1600"/>
              </a:spcBef>
              <a:spcAft>
                <a:spcPts val="0"/>
              </a:spcAft>
              <a:buNone/>
              <a:defRPr sz="1800" b="1">
                <a:latin typeface="Josefin Sans"/>
                <a:ea typeface="Josefin Sans"/>
                <a:cs typeface="Josefin Sans"/>
                <a:sym typeface="Josefin Sans"/>
              </a:defRPr>
            </a:lvl2pPr>
            <a:lvl3pPr lvl="2" algn="ctr" rtl="0">
              <a:lnSpc>
                <a:spcPct val="100000"/>
              </a:lnSpc>
              <a:spcBef>
                <a:spcPts val="1600"/>
              </a:spcBef>
              <a:spcAft>
                <a:spcPts val="0"/>
              </a:spcAft>
              <a:buNone/>
              <a:defRPr sz="1800" b="1">
                <a:latin typeface="Josefin Sans"/>
                <a:ea typeface="Josefin Sans"/>
                <a:cs typeface="Josefin Sans"/>
                <a:sym typeface="Josefin Sans"/>
              </a:defRPr>
            </a:lvl3pPr>
            <a:lvl4pPr lvl="3" algn="ctr" rtl="0">
              <a:lnSpc>
                <a:spcPct val="100000"/>
              </a:lnSpc>
              <a:spcBef>
                <a:spcPts val="1600"/>
              </a:spcBef>
              <a:spcAft>
                <a:spcPts val="0"/>
              </a:spcAft>
              <a:buNone/>
              <a:defRPr sz="1800" b="1">
                <a:latin typeface="Josefin Sans"/>
                <a:ea typeface="Josefin Sans"/>
                <a:cs typeface="Josefin Sans"/>
                <a:sym typeface="Josefin Sans"/>
              </a:defRPr>
            </a:lvl4pPr>
            <a:lvl5pPr lvl="4" algn="ctr" rtl="0">
              <a:lnSpc>
                <a:spcPct val="100000"/>
              </a:lnSpc>
              <a:spcBef>
                <a:spcPts val="1600"/>
              </a:spcBef>
              <a:spcAft>
                <a:spcPts val="0"/>
              </a:spcAft>
              <a:buNone/>
              <a:defRPr sz="1800" b="1">
                <a:latin typeface="Josefin Sans"/>
                <a:ea typeface="Josefin Sans"/>
                <a:cs typeface="Josefin Sans"/>
                <a:sym typeface="Josefin Sans"/>
              </a:defRPr>
            </a:lvl5pPr>
            <a:lvl6pPr lvl="5" algn="ctr" rtl="0">
              <a:lnSpc>
                <a:spcPct val="100000"/>
              </a:lnSpc>
              <a:spcBef>
                <a:spcPts val="1600"/>
              </a:spcBef>
              <a:spcAft>
                <a:spcPts val="0"/>
              </a:spcAft>
              <a:buNone/>
              <a:defRPr sz="1800" b="1">
                <a:latin typeface="Josefin Sans"/>
                <a:ea typeface="Josefin Sans"/>
                <a:cs typeface="Josefin Sans"/>
                <a:sym typeface="Josefin Sans"/>
              </a:defRPr>
            </a:lvl6pPr>
            <a:lvl7pPr lvl="6" algn="ctr" rtl="0">
              <a:lnSpc>
                <a:spcPct val="100000"/>
              </a:lnSpc>
              <a:spcBef>
                <a:spcPts val="1600"/>
              </a:spcBef>
              <a:spcAft>
                <a:spcPts val="0"/>
              </a:spcAft>
              <a:buNone/>
              <a:defRPr sz="1800" b="1">
                <a:latin typeface="Josefin Sans"/>
                <a:ea typeface="Josefin Sans"/>
                <a:cs typeface="Josefin Sans"/>
                <a:sym typeface="Josefin Sans"/>
              </a:defRPr>
            </a:lvl7pPr>
            <a:lvl8pPr lvl="7" algn="ctr" rtl="0">
              <a:lnSpc>
                <a:spcPct val="100000"/>
              </a:lnSpc>
              <a:spcBef>
                <a:spcPts val="1600"/>
              </a:spcBef>
              <a:spcAft>
                <a:spcPts val="0"/>
              </a:spcAft>
              <a:buNone/>
              <a:defRPr sz="1800" b="1">
                <a:latin typeface="Josefin Sans"/>
                <a:ea typeface="Josefin Sans"/>
                <a:cs typeface="Josefin Sans"/>
                <a:sym typeface="Josefin Sans"/>
              </a:defRPr>
            </a:lvl8pPr>
            <a:lvl9pPr lvl="8" algn="ctr" rtl="0">
              <a:lnSpc>
                <a:spcPct val="100000"/>
              </a:lnSpc>
              <a:spcBef>
                <a:spcPts val="1600"/>
              </a:spcBef>
              <a:spcAft>
                <a:spcPts val="1600"/>
              </a:spcAft>
              <a:buNone/>
              <a:defRPr sz="1800" b="1">
                <a:latin typeface="Josefin Sans"/>
                <a:ea typeface="Josefin Sans"/>
                <a:cs typeface="Josefin Sans"/>
                <a:sym typeface="Josefin Sans"/>
              </a:defRPr>
            </a:lvl9pPr>
          </a:lstStyle>
          <a:p>
            <a:endParaRPr/>
          </a:p>
        </p:txBody>
      </p:sp>
      <p:sp>
        <p:nvSpPr>
          <p:cNvPr id="167" name="Google Shape;167;p22"/>
          <p:cNvSpPr txBox="1">
            <a:spLocks noGrp="1"/>
          </p:cNvSpPr>
          <p:nvPr>
            <p:ph type="subTitle" idx="2"/>
          </p:nvPr>
        </p:nvSpPr>
        <p:spPr>
          <a:xfrm>
            <a:off x="995775" y="3932800"/>
            <a:ext cx="2142600" cy="91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68" name="Google Shape;168;p22"/>
          <p:cNvSpPr txBox="1">
            <a:spLocks noGrp="1"/>
          </p:cNvSpPr>
          <p:nvPr>
            <p:ph type="subTitle" idx="3"/>
          </p:nvPr>
        </p:nvSpPr>
        <p:spPr>
          <a:xfrm>
            <a:off x="3491588" y="3612600"/>
            <a:ext cx="2142600" cy="39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00" b="1">
                <a:latin typeface="Josefin Sans"/>
                <a:ea typeface="Josefin Sans"/>
                <a:cs typeface="Josefin Sans"/>
                <a:sym typeface="Josefin Sans"/>
              </a:defRPr>
            </a:lvl1pPr>
            <a:lvl2pPr lvl="1" algn="ctr" rtl="0">
              <a:lnSpc>
                <a:spcPct val="100000"/>
              </a:lnSpc>
              <a:spcBef>
                <a:spcPts val="1600"/>
              </a:spcBef>
              <a:spcAft>
                <a:spcPts val="0"/>
              </a:spcAft>
              <a:buNone/>
              <a:defRPr sz="1800" b="1">
                <a:latin typeface="Josefin Sans"/>
                <a:ea typeface="Josefin Sans"/>
                <a:cs typeface="Josefin Sans"/>
                <a:sym typeface="Josefin Sans"/>
              </a:defRPr>
            </a:lvl2pPr>
            <a:lvl3pPr lvl="2" algn="ctr" rtl="0">
              <a:lnSpc>
                <a:spcPct val="100000"/>
              </a:lnSpc>
              <a:spcBef>
                <a:spcPts val="1600"/>
              </a:spcBef>
              <a:spcAft>
                <a:spcPts val="0"/>
              </a:spcAft>
              <a:buNone/>
              <a:defRPr sz="1800" b="1">
                <a:latin typeface="Josefin Sans"/>
                <a:ea typeface="Josefin Sans"/>
                <a:cs typeface="Josefin Sans"/>
                <a:sym typeface="Josefin Sans"/>
              </a:defRPr>
            </a:lvl3pPr>
            <a:lvl4pPr lvl="3" algn="ctr" rtl="0">
              <a:lnSpc>
                <a:spcPct val="100000"/>
              </a:lnSpc>
              <a:spcBef>
                <a:spcPts val="1600"/>
              </a:spcBef>
              <a:spcAft>
                <a:spcPts val="0"/>
              </a:spcAft>
              <a:buNone/>
              <a:defRPr sz="1800" b="1">
                <a:latin typeface="Josefin Sans"/>
                <a:ea typeface="Josefin Sans"/>
                <a:cs typeface="Josefin Sans"/>
                <a:sym typeface="Josefin Sans"/>
              </a:defRPr>
            </a:lvl4pPr>
            <a:lvl5pPr lvl="4" algn="ctr" rtl="0">
              <a:lnSpc>
                <a:spcPct val="100000"/>
              </a:lnSpc>
              <a:spcBef>
                <a:spcPts val="1600"/>
              </a:spcBef>
              <a:spcAft>
                <a:spcPts val="0"/>
              </a:spcAft>
              <a:buNone/>
              <a:defRPr sz="1800" b="1">
                <a:latin typeface="Josefin Sans"/>
                <a:ea typeface="Josefin Sans"/>
                <a:cs typeface="Josefin Sans"/>
                <a:sym typeface="Josefin Sans"/>
              </a:defRPr>
            </a:lvl5pPr>
            <a:lvl6pPr lvl="5" algn="ctr" rtl="0">
              <a:lnSpc>
                <a:spcPct val="100000"/>
              </a:lnSpc>
              <a:spcBef>
                <a:spcPts val="1600"/>
              </a:spcBef>
              <a:spcAft>
                <a:spcPts val="0"/>
              </a:spcAft>
              <a:buNone/>
              <a:defRPr sz="1800" b="1">
                <a:latin typeface="Josefin Sans"/>
                <a:ea typeface="Josefin Sans"/>
                <a:cs typeface="Josefin Sans"/>
                <a:sym typeface="Josefin Sans"/>
              </a:defRPr>
            </a:lvl6pPr>
            <a:lvl7pPr lvl="6" algn="ctr" rtl="0">
              <a:lnSpc>
                <a:spcPct val="100000"/>
              </a:lnSpc>
              <a:spcBef>
                <a:spcPts val="1600"/>
              </a:spcBef>
              <a:spcAft>
                <a:spcPts val="0"/>
              </a:spcAft>
              <a:buNone/>
              <a:defRPr sz="1800" b="1">
                <a:latin typeface="Josefin Sans"/>
                <a:ea typeface="Josefin Sans"/>
                <a:cs typeface="Josefin Sans"/>
                <a:sym typeface="Josefin Sans"/>
              </a:defRPr>
            </a:lvl7pPr>
            <a:lvl8pPr lvl="7" algn="ctr" rtl="0">
              <a:lnSpc>
                <a:spcPct val="100000"/>
              </a:lnSpc>
              <a:spcBef>
                <a:spcPts val="1600"/>
              </a:spcBef>
              <a:spcAft>
                <a:spcPts val="0"/>
              </a:spcAft>
              <a:buNone/>
              <a:defRPr sz="1800" b="1">
                <a:latin typeface="Josefin Sans"/>
                <a:ea typeface="Josefin Sans"/>
                <a:cs typeface="Josefin Sans"/>
                <a:sym typeface="Josefin Sans"/>
              </a:defRPr>
            </a:lvl8pPr>
            <a:lvl9pPr lvl="8" algn="ctr" rtl="0">
              <a:lnSpc>
                <a:spcPct val="100000"/>
              </a:lnSpc>
              <a:spcBef>
                <a:spcPts val="1600"/>
              </a:spcBef>
              <a:spcAft>
                <a:spcPts val="1600"/>
              </a:spcAft>
              <a:buNone/>
              <a:defRPr sz="1800" b="1">
                <a:latin typeface="Josefin Sans"/>
                <a:ea typeface="Josefin Sans"/>
                <a:cs typeface="Josefin Sans"/>
                <a:sym typeface="Josefin Sans"/>
              </a:defRPr>
            </a:lvl9pPr>
          </a:lstStyle>
          <a:p>
            <a:endParaRPr/>
          </a:p>
        </p:txBody>
      </p:sp>
      <p:sp>
        <p:nvSpPr>
          <p:cNvPr id="169" name="Google Shape;169;p22"/>
          <p:cNvSpPr txBox="1">
            <a:spLocks noGrp="1"/>
          </p:cNvSpPr>
          <p:nvPr>
            <p:ph type="subTitle" idx="4"/>
          </p:nvPr>
        </p:nvSpPr>
        <p:spPr>
          <a:xfrm>
            <a:off x="3477638" y="3932800"/>
            <a:ext cx="2170500" cy="91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70" name="Google Shape;170;p22"/>
          <p:cNvSpPr txBox="1">
            <a:spLocks noGrp="1"/>
          </p:cNvSpPr>
          <p:nvPr>
            <p:ph type="subTitle" idx="5"/>
          </p:nvPr>
        </p:nvSpPr>
        <p:spPr>
          <a:xfrm>
            <a:off x="6005613" y="3612600"/>
            <a:ext cx="2142600" cy="39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00" b="1">
                <a:latin typeface="Josefin Sans"/>
                <a:ea typeface="Josefin Sans"/>
                <a:cs typeface="Josefin Sans"/>
                <a:sym typeface="Josefin Sans"/>
              </a:defRPr>
            </a:lvl1pPr>
            <a:lvl2pPr lvl="1" algn="ctr" rtl="0">
              <a:lnSpc>
                <a:spcPct val="100000"/>
              </a:lnSpc>
              <a:spcBef>
                <a:spcPts val="1600"/>
              </a:spcBef>
              <a:spcAft>
                <a:spcPts val="0"/>
              </a:spcAft>
              <a:buNone/>
              <a:defRPr sz="1800" b="1">
                <a:latin typeface="Josefin Sans"/>
                <a:ea typeface="Josefin Sans"/>
                <a:cs typeface="Josefin Sans"/>
                <a:sym typeface="Josefin Sans"/>
              </a:defRPr>
            </a:lvl2pPr>
            <a:lvl3pPr lvl="2" algn="ctr" rtl="0">
              <a:lnSpc>
                <a:spcPct val="100000"/>
              </a:lnSpc>
              <a:spcBef>
                <a:spcPts val="1600"/>
              </a:spcBef>
              <a:spcAft>
                <a:spcPts val="0"/>
              </a:spcAft>
              <a:buNone/>
              <a:defRPr sz="1800" b="1">
                <a:latin typeface="Josefin Sans"/>
                <a:ea typeface="Josefin Sans"/>
                <a:cs typeface="Josefin Sans"/>
                <a:sym typeface="Josefin Sans"/>
              </a:defRPr>
            </a:lvl3pPr>
            <a:lvl4pPr lvl="3" algn="ctr" rtl="0">
              <a:lnSpc>
                <a:spcPct val="100000"/>
              </a:lnSpc>
              <a:spcBef>
                <a:spcPts val="1600"/>
              </a:spcBef>
              <a:spcAft>
                <a:spcPts val="0"/>
              </a:spcAft>
              <a:buNone/>
              <a:defRPr sz="1800" b="1">
                <a:latin typeface="Josefin Sans"/>
                <a:ea typeface="Josefin Sans"/>
                <a:cs typeface="Josefin Sans"/>
                <a:sym typeface="Josefin Sans"/>
              </a:defRPr>
            </a:lvl4pPr>
            <a:lvl5pPr lvl="4" algn="ctr" rtl="0">
              <a:lnSpc>
                <a:spcPct val="100000"/>
              </a:lnSpc>
              <a:spcBef>
                <a:spcPts val="1600"/>
              </a:spcBef>
              <a:spcAft>
                <a:spcPts val="0"/>
              </a:spcAft>
              <a:buNone/>
              <a:defRPr sz="1800" b="1">
                <a:latin typeface="Josefin Sans"/>
                <a:ea typeface="Josefin Sans"/>
                <a:cs typeface="Josefin Sans"/>
                <a:sym typeface="Josefin Sans"/>
              </a:defRPr>
            </a:lvl5pPr>
            <a:lvl6pPr lvl="5" algn="ctr" rtl="0">
              <a:lnSpc>
                <a:spcPct val="100000"/>
              </a:lnSpc>
              <a:spcBef>
                <a:spcPts val="1600"/>
              </a:spcBef>
              <a:spcAft>
                <a:spcPts val="0"/>
              </a:spcAft>
              <a:buNone/>
              <a:defRPr sz="1800" b="1">
                <a:latin typeface="Josefin Sans"/>
                <a:ea typeface="Josefin Sans"/>
                <a:cs typeface="Josefin Sans"/>
                <a:sym typeface="Josefin Sans"/>
              </a:defRPr>
            </a:lvl6pPr>
            <a:lvl7pPr lvl="6" algn="ctr" rtl="0">
              <a:lnSpc>
                <a:spcPct val="100000"/>
              </a:lnSpc>
              <a:spcBef>
                <a:spcPts val="1600"/>
              </a:spcBef>
              <a:spcAft>
                <a:spcPts val="0"/>
              </a:spcAft>
              <a:buNone/>
              <a:defRPr sz="1800" b="1">
                <a:latin typeface="Josefin Sans"/>
                <a:ea typeface="Josefin Sans"/>
                <a:cs typeface="Josefin Sans"/>
                <a:sym typeface="Josefin Sans"/>
              </a:defRPr>
            </a:lvl7pPr>
            <a:lvl8pPr lvl="7" algn="ctr" rtl="0">
              <a:lnSpc>
                <a:spcPct val="100000"/>
              </a:lnSpc>
              <a:spcBef>
                <a:spcPts val="1600"/>
              </a:spcBef>
              <a:spcAft>
                <a:spcPts val="0"/>
              </a:spcAft>
              <a:buNone/>
              <a:defRPr sz="1800" b="1">
                <a:latin typeface="Josefin Sans"/>
                <a:ea typeface="Josefin Sans"/>
                <a:cs typeface="Josefin Sans"/>
                <a:sym typeface="Josefin Sans"/>
              </a:defRPr>
            </a:lvl8pPr>
            <a:lvl9pPr lvl="8" algn="ctr" rtl="0">
              <a:lnSpc>
                <a:spcPct val="100000"/>
              </a:lnSpc>
              <a:spcBef>
                <a:spcPts val="1600"/>
              </a:spcBef>
              <a:spcAft>
                <a:spcPts val="1600"/>
              </a:spcAft>
              <a:buNone/>
              <a:defRPr sz="1800" b="1">
                <a:latin typeface="Josefin Sans"/>
                <a:ea typeface="Josefin Sans"/>
                <a:cs typeface="Josefin Sans"/>
                <a:sym typeface="Josefin Sans"/>
              </a:defRPr>
            </a:lvl9pPr>
          </a:lstStyle>
          <a:p>
            <a:endParaRPr/>
          </a:p>
        </p:txBody>
      </p:sp>
      <p:sp>
        <p:nvSpPr>
          <p:cNvPr id="171" name="Google Shape;171;p22"/>
          <p:cNvSpPr txBox="1">
            <a:spLocks noGrp="1"/>
          </p:cNvSpPr>
          <p:nvPr>
            <p:ph type="subTitle" idx="6"/>
          </p:nvPr>
        </p:nvSpPr>
        <p:spPr>
          <a:xfrm>
            <a:off x="6005613" y="3932800"/>
            <a:ext cx="2142600" cy="91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1600"/>
              </a:spcBef>
              <a:spcAft>
                <a:spcPts val="0"/>
              </a:spcAft>
              <a:buNone/>
              <a:defRPr/>
            </a:lvl2pPr>
            <a:lvl3pPr lvl="2" algn="ctr" rtl="0">
              <a:lnSpc>
                <a:spcPct val="100000"/>
              </a:lnSpc>
              <a:spcBef>
                <a:spcPts val="1600"/>
              </a:spcBef>
              <a:spcAft>
                <a:spcPts val="0"/>
              </a:spcAft>
              <a:buNone/>
              <a:defRPr/>
            </a:lvl3pPr>
            <a:lvl4pPr lvl="3" algn="ctr" rtl="0">
              <a:lnSpc>
                <a:spcPct val="100000"/>
              </a:lnSpc>
              <a:spcBef>
                <a:spcPts val="1600"/>
              </a:spcBef>
              <a:spcAft>
                <a:spcPts val="0"/>
              </a:spcAft>
              <a:buNone/>
              <a:defRPr/>
            </a:lvl4pPr>
            <a:lvl5pPr lvl="4" algn="ctr" rtl="0">
              <a:lnSpc>
                <a:spcPct val="100000"/>
              </a:lnSpc>
              <a:spcBef>
                <a:spcPts val="1600"/>
              </a:spcBef>
              <a:spcAft>
                <a:spcPts val="0"/>
              </a:spcAft>
              <a:buNone/>
              <a:defRPr/>
            </a:lvl5pPr>
            <a:lvl6pPr lvl="5" algn="ctr" rtl="0">
              <a:lnSpc>
                <a:spcPct val="100000"/>
              </a:lnSpc>
              <a:spcBef>
                <a:spcPts val="1600"/>
              </a:spcBef>
              <a:spcAft>
                <a:spcPts val="0"/>
              </a:spcAft>
              <a:buNone/>
              <a:defRPr/>
            </a:lvl6pPr>
            <a:lvl7pPr lvl="6" algn="ctr" rtl="0">
              <a:lnSpc>
                <a:spcPct val="100000"/>
              </a:lnSpc>
              <a:spcBef>
                <a:spcPts val="1600"/>
              </a:spcBef>
              <a:spcAft>
                <a:spcPts val="0"/>
              </a:spcAft>
              <a:buNone/>
              <a:defRPr/>
            </a:lvl7pPr>
            <a:lvl8pPr lvl="7" algn="ctr" rtl="0">
              <a:lnSpc>
                <a:spcPct val="100000"/>
              </a:lnSpc>
              <a:spcBef>
                <a:spcPts val="1600"/>
              </a:spcBef>
              <a:spcAft>
                <a:spcPts val="0"/>
              </a:spcAft>
              <a:buNone/>
              <a:defRPr/>
            </a:lvl8pPr>
            <a:lvl9pPr lvl="8" algn="ctr" rtl="0">
              <a:lnSpc>
                <a:spcPct val="100000"/>
              </a:lnSpc>
              <a:spcBef>
                <a:spcPts val="1600"/>
              </a:spcBef>
              <a:spcAft>
                <a:spcPts val="1600"/>
              </a:spcAft>
              <a:buNone/>
              <a:defRPr/>
            </a:lvl9pPr>
          </a:lstStyle>
          <a:p>
            <a:endParaRPr/>
          </a:p>
        </p:txBody>
      </p:sp>
      <p:sp>
        <p:nvSpPr>
          <p:cNvPr id="172" name="Google Shape;172;p22"/>
          <p:cNvSpPr txBox="1">
            <a:spLocks noGrp="1"/>
          </p:cNvSpPr>
          <p:nvPr>
            <p:ph type="subTitle" idx="7"/>
          </p:nvPr>
        </p:nvSpPr>
        <p:spPr>
          <a:xfrm>
            <a:off x="995775" y="1937125"/>
            <a:ext cx="2142600" cy="39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00" b="1">
                <a:latin typeface="Josefin Sans"/>
                <a:ea typeface="Josefin Sans"/>
                <a:cs typeface="Josefin Sans"/>
                <a:sym typeface="Josefin Sans"/>
              </a:defRPr>
            </a:lvl1pPr>
            <a:lvl2pPr lvl="1" algn="ctr" rtl="0">
              <a:lnSpc>
                <a:spcPct val="100000"/>
              </a:lnSpc>
              <a:spcBef>
                <a:spcPts val="1600"/>
              </a:spcBef>
              <a:spcAft>
                <a:spcPts val="0"/>
              </a:spcAft>
              <a:buNone/>
              <a:defRPr sz="1800" b="1">
                <a:latin typeface="Josefin Sans"/>
                <a:ea typeface="Josefin Sans"/>
                <a:cs typeface="Josefin Sans"/>
                <a:sym typeface="Josefin Sans"/>
              </a:defRPr>
            </a:lvl2pPr>
            <a:lvl3pPr lvl="2" algn="ctr" rtl="0">
              <a:lnSpc>
                <a:spcPct val="100000"/>
              </a:lnSpc>
              <a:spcBef>
                <a:spcPts val="1600"/>
              </a:spcBef>
              <a:spcAft>
                <a:spcPts val="0"/>
              </a:spcAft>
              <a:buNone/>
              <a:defRPr sz="1800" b="1">
                <a:latin typeface="Josefin Sans"/>
                <a:ea typeface="Josefin Sans"/>
                <a:cs typeface="Josefin Sans"/>
                <a:sym typeface="Josefin Sans"/>
              </a:defRPr>
            </a:lvl3pPr>
            <a:lvl4pPr lvl="3" algn="ctr" rtl="0">
              <a:lnSpc>
                <a:spcPct val="100000"/>
              </a:lnSpc>
              <a:spcBef>
                <a:spcPts val="1600"/>
              </a:spcBef>
              <a:spcAft>
                <a:spcPts val="0"/>
              </a:spcAft>
              <a:buNone/>
              <a:defRPr sz="1800" b="1">
                <a:latin typeface="Josefin Sans"/>
                <a:ea typeface="Josefin Sans"/>
                <a:cs typeface="Josefin Sans"/>
                <a:sym typeface="Josefin Sans"/>
              </a:defRPr>
            </a:lvl4pPr>
            <a:lvl5pPr lvl="4" algn="ctr" rtl="0">
              <a:lnSpc>
                <a:spcPct val="100000"/>
              </a:lnSpc>
              <a:spcBef>
                <a:spcPts val="1600"/>
              </a:spcBef>
              <a:spcAft>
                <a:spcPts val="0"/>
              </a:spcAft>
              <a:buNone/>
              <a:defRPr sz="1800" b="1">
                <a:latin typeface="Josefin Sans"/>
                <a:ea typeface="Josefin Sans"/>
                <a:cs typeface="Josefin Sans"/>
                <a:sym typeface="Josefin Sans"/>
              </a:defRPr>
            </a:lvl5pPr>
            <a:lvl6pPr lvl="5" algn="ctr" rtl="0">
              <a:lnSpc>
                <a:spcPct val="100000"/>
              </a:lnSpc>
              <a:spcBef>
                <a:spcPts val="1600"/>
              </a:spcBef>
              <a:spcAft>
                <a:spcPts val="0"/>
              </a:spcAft>
              <a:buNone/>
              <a:defRPr sz="1800" b="1">
                <a:latin typeface="Josefin Sans"/>
                <a:ea typeface="Josefin Sans"/>
                <a:cs typeface="Josefin Sans"/>
                <a:sym typeface="Josefin Sans"/>
              </a:defRPr>
            </a:lvl6pPr>
            <a:lvl7pPr lvl="6" algn="ctr" rtl="0">
              <a:lnSpc>
                <a:spcPct val="100000"/>
              </a:lnSpc>
              <a:spcBef>
                <a:spcPts val="1600"/>
              </a:spcBef>
              <a:spcAft>
                <a:spcPts val="0"/>
              </a:spcAft>
              <a:buNone/>
              <a:defRPr sz="1800" b="1">
                <a:latin typeface="Josefin Sans"/>
                <a:ea typeface="Josefin Sans"/>
                <a:cs typeface="Josefin Sans"/>
                <a:sym typeface="Josefin Sans"/>
              </a:defRPr>
            </a:lvl7pPr>
            <a:lvl8pPr lvl="7" algn="ctr" rtl="0">
              <a:lnSpc>
                <a:spcPct val="100000"/>
              </a:lnSpc>
              <a:spcBef>
                <a:spcPts val="1600"/>
              </a:spcBef>
              <a:spcAft>
                <a:spcPts val="0"/>
              </a:spcAft>
              <a:buNone/>
              <a:defRPr sz="1800" b="1">
                <a:latin typeface="Josefin Sans"/>
                <a:ea typeface="Josefin Sans"/>
                <a:cs typeface="Josefin Sans"/>
                <a:sym typeface="Josefin Sans"/>
              </a:defRPr>
            </a:lvl8pPr>
            <a:lvl9pPr lvl="8" algn="ctr" rtl="0">
              <a:lnSpc>
                <a:spcPct val="100000"/>
              </a:lnSpc>
              <a:spcBef>
                <a:spcPts val="1600"/>
              </a:spcBef>
              <a:spcAft>
                <a:spcPts val="1600"/>
              </a:spcAft>
              <a:buNone/>
              <a:defRPr sz="1800" b="1">
                <a:latin typeface="Josefin Sans"/>
                <a:ea typeface="Josefin Sans"/>
                <a:cs typeface="Josefin Sans"/>
                <a:sym typeface="Josefin Sans"/>
              </a:defRPr>
            </a:lvl9pPr>
          </a:lstStyle>
          <a:p>
            <a:endParaRPr/>
          </a:p>
        </p:txBody>
      </p:sp>
      <p:sp>
        <p:nvSpPr>
          <p:cNvPr id="173" name="Google Shape;173;p22"/>
          <p:cNvSpPr txBox="1">
            <a:spLocks noGrp="1"/>
          </p:cNvSpPr>
          <p:nvPr>
            <p:ph type="subTitle" idx="8"/>
          </p:nvPr>
        </p:nvSpPr>
        <p:spPr>
          <a:xfrm>
            <a:off x="995775" y="2257325"/>
            <a:ext cx="2142600" cy="91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solidFill>
                  <a:schemeClr val="dk2"/>
                </a:solidFill>
              </a:defRPr>
            </a:lvl1pPr>
            <a:lvl2pPr lvl="1" algn="ctr" rtl="0">
              <a:lnSpc>
                <a:spcPct val="100000"/>
              </a:lnSpc>
              <a:spcBef>
                <a:spcPts val="1600"/>
              </a:spcBef>
              <a:spcAft>
                <a:spcPts val="0"/>
              </a:spcAft>
              <a:buNone/>
              <a:defRPr sz="1400">
                <a:solidFill>
                  <a:schemeClr val="dk2"/>
                </a:solidFill>
              </a:defRPr>
            </a:lvl2pPr>
            <a:lvl3pPr lvl="2" algn="ctr" rtl="0">
              <a:lnSpc>
                <a:spcPct val="100000"/>
              </a:lnSpc>
              <a:spcBef>
                <a:spcPts val="1600"/>
              </a:spcBef>
              <a:spcAft>
                <a:spcPts val="0"/>
              </a:spcAft>
              <a:buNone/>
              <a:defRPr sz="1400">
                <a:solidFill>
                  <a:schemeClr val="dk2"/>
                </a:solidFill>
              </a:defRPr>
            </a:lvl3pPr>
            <a:lvl4pPr lvl="3" algn="ctr" rtl="0">
              <a:lnSpc>
                <a:spcPct val="100000"/>
              </a:lnSpc>
              <a:spcBef>
                <a:spcPts val="1600"/>
              </a:spcBef>
              <a:spcAft>
                <a:spcPts val="0"/>
              </a:spcAft>
              <a:buNone/>
              <a:defRPr sz="1400">
                <a:solidFill>
                  <a:schemeClr val="dk2"/>
                </a:solidFill>
              </a:defRPr>
            </a:lvl4pPr>
            <a:lvl5pPr lvl="4" algn="ctr" rtl="0">
              <a:lnSpc>
                <a:spcPct val="100000"/>
              </a:lnSpc>
              <a:spcBef>
                <a:spcPts val="1600"/>
              </a:spcBef>
              <a:spcAft>
                <a:spcPts val="0"/>
              </a:spcAft>
              <a:buNone/>
              <a:defRPr sz="1400">
                <a:solidFill>
                  <a:schemeClr val="dk2"/>
                </a:solidFill>
              </a:defRPr>
            </a:lvl5pPr>
            <a:lvl6pPr lvl="5" algn="ctr" rtl="0">
              <a:lnSpc>
                <a:spcPct val="100000"/>
              </a:lnSpc>
              <a:spcBef>
                <a:spcPts val="1600"/>
              </a:spcBef>
              <a:spcAft>
                <a:spcPts val="0"/>
              </a:spcAft>
              <a:buNone/>
              <a:defRPr sz="1400">
                <a:solidFill>
                  <a:schemeClr val="dk2"/>
                </a:solidFill>
              </a:defRPr>
            </a:lvl6pPr>
            <a:lvl7pPr lvl="6" algn="ctr" rtl="0">
              <a:lnSpc>
                <a:spcPct val="100000"/>
              </a:lnSpc>
              <a:spcBef>
                <a:spcPts val="1600"/>
              </a:spcBef>
              <a:spcAft>
                <a:spcPts val="0"/>
              </a:spcAft>
              <a:buNone/>
              <a:defRPr sz="1400">
                <a:solidFill>
                  <a:schemeClr val="dk2"/>
                </a:solidFill>
              </a:defRPr>
            </a:lvl7pPr>
            <a:lvl8pPr lvl="7" algn="ctr" rtl="0">
              <a:lnSpc>
                <a:spcPct val="100000"/>
              </a:lnSpc>
              <a:spcBef>
                <a:spcPts val="1600"/>
              </a:spcBef>
              <a:spcAft>
                <a:spcPts val="0"/>
              </a:spcAft>
              <a:buNone/>
              <a:defRPr sz="1400">
                <a:solidFill>
                  <a:schemeClr val="dk2"/>
                </a:solidFill>
              </a:defRPr>
            </a:lvl8pPr>
            <a:lvl9pPr lvl="8" algn="ctr" rtl="0">
              <a:lnSpc>
                <a:spcPct val="100000"/>
              </a:lnSpc>
              <a:spcBef>
                <a:spcPts val="1600"/>
              </a:spcBef>
              <a:spcAft>
                <a:spcPts val="1600"/>
              </a:spcAft>
              <a:buNone/>
              <a:defRPr sz="1400">
                <a:solidFill>
                  <a:schemeClr val="dk2"/>
                </a:solidFill>
              </a:defRPr>
            </a:lvl9pPr>
          </a:lstStyle>
          <a:p>
            <a:endParaRPr/>
          </a:p>
        </p:txBody>
      </p:sp>
      <p:sp>
        <p:nvSpPr>
          <p:cNvPr id="174" name="Google Shape;174;p22"/>
          <p:cNvSpPr txBox="1">
            <a:spLocks noGrp="1"/>
          </p:cNvSpPr>
          <p:nvPr>
            <p:ph type="subTitle" idx="9"/>
          </p:nvPr>
        </p:nvSpPr>
        <p:spPr>
          <a:xfrm>
            <a:off x="3491588" y="1937125"/>
            <a:ext cx="2142600" cy="39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00" b="1">
                <a:latin typeface="Josefin Sans"/>
                <a:ea typeface="Josefin Sans"/>
                <a:cs typeface="Josefin Sans"/>
                <a:sym typeface="Josefin Sans"/>
              </a:defRPr>
            </a:lvl1pPr>
            <a:lvl2pPr lvl="1" algn="ctr" rtl="0">
              <a:lnSpc>
                <a:spcPct val="100000"/>
              </a:lnSpc>
              <a:spcBef>
                <a:spcPts val="1600"/>
              </a:spcBef>
              <a:spcAft>
                <a:spcPts val="0"/>
              </a:spcAft>
              <a:buNone/>
              <a:defRPr sz="1800" b="1">
                <a:latin typeface="Josefin Sans"/>
                <a:ea typeface="Josefin Sans"/>
                <a:cs typeface="Josefin Sans"/>
                <a:sym typeface="Josefin Sans"/>
              </a:defRPr>
            </a:lvl2pPr>
            <a:lvl3pPr lvl="2" algn="ctr" rtl="0">
              <a:lnSpc>
                <a:spcPct val="100000"/>
              </a:lnSpc>
              <a:spcBef>
                <a:spcPts val="1600"/>
              </a:spcBef>
              <a:spcAft>
                <a:spcPts val="0"/>
              </a:spcAft>
              <a:buNone/>
              <a:defRPr sz="1800" b="1">
                <a:latin typeface="Josefin Sans"/>
                <a:ea typeface="Josefin Sans"/>
                <a:cs typeface="Josefin Sans"/>
                <a:sym typeface="Josefin Sans"/>
              </a:defRPr>
            </a:lvl3pPr>
            <a:lvl4pPr lvl="3" algn="ctr" rtl="0">
              <a:lnSpc>
                <a:spcPct val="100000"/>
              </a:lnSpc>
              <a:spcBef>
                <a:spcPts val="1600"/>
              </a:spcBef>
              <a:spcAft>
                <a:spcPts val="0"/>
              </a:spcAft>
              <a:buNone/>
              <a:defRPr sz="1800" b="1">
                <a:latin typeface="Josefin Sans"/>
                <a:ea typeface="Josefin Sans"/>
                <a:cs typeface="Josefin Sans"/>
                <a:sym typeface="Josefin Sans"/>
              </a:defRPr>
            </a:lvl4pPr>
            <a:lvl5pPr lvl="4" algn="ctr" rtl="0">
              <a:lnSpc>
                <a:spcPct val="100000"/>
              </a:lnSpc>
              <a:spcBef>
                <a:spcPts val="1600"/>
              </a:spcBef>
              <a:spcAft>
                <a:spcPts val="0"/>
              </a:spcAft>
              <a:buNone/>
              <a:defRPr sz="1800" b="1">
                <a:latin typeface="Josefin Sans"/>
                <a:ea typeface="Josefin Sans"/>
                <a:cs typeface="Josefin Sans"/>
                <a:sym typeface="Josefin Sans"/>
              </a:defRPr>
            </a:lvl5pPr>
            <a:lvl6pPr lvl="5" algn="ctr" rtl="0">
              <a:lnSpc>
                <a:spcPct val="100000"/>
              </a:lnSpc>
              <a:spcBef>
                <a:spcPts val="1600"/>
              </a:spcBef>
              <a:spcAft>
                <a:spcPts val="0"/>
              </a:spcAft>
              <a:buNone/>
              <a:defRPr sz="1800" b="1">
                <a:latin typeface="Josefin Sans"/>
                <a:ea typeface="Josefin Sans"/>
                <a:cs typeface="Josefin Sans"/>
                <a:sym typeface="Josefin Sans"/>
              </a:defRPr>
            </a:lvl6pPr>
            <a:lvl7pPr lvl="6" algn="ctr" rtl="0">
              <a:lnSpc>
                <a:spcPct val="100000"/>
              </a:lnSpc>
              <a:spcBef>
                <a:spcPts val="1600"/>
              </a:spcBef>
              <a:spcAft>
                <a:spcPts val="0"/>
              </a:spcAft>
              <a:buNone/>
              <a:defRPr sz="1800" b="1">
                <a:latin typeface="Josefin Sans"/>
                <a:ea typeface="Josefin Sans"/>
                <a:cs typeface="Josefin Sans"/>
                <a:sym typeface="Josefin Sans"/>
              </a:defRPr>
            </a:lvl7pPr>
            <a:lvl8pPr lvl="7" algn="ctr" rtl="0">
              <a:lnSpc>
                <a:spcPct val="100000"/>
              </a:lnSpc>
              <a:spcBef>
                <a:spcPts val="1600"/>
              </a:spcBef>
              <a:spcAft>
                <a:spcPts val="0"/>
              </a:spcAft>
              <a:buNone/>
              <a:defRPr sz="1800" b="1">
                <a:latin typeface="Josefin Sans"/>
                <a:ea typeface="Josefin Sans"/>
                <a:cs typeface="Josefin Sans"/>
                <a:sym typeface="Josefin Sans"/>
              </a:defRPr>
            </a:lvl8pPr>
            <a:lvl9pPr lvl="8" algn="ctr" rtl="0">
              <a:lnSpc>
                <a:spcPct val="100000"/>
              </a:lnSpc>
              <a:spcBef>
                <a:spcPts val="1600"/>
              </a:spcBef>
              <a:spcAft>
                <a:spcPts val="1600"/>
              </a:spcAft>
              <a:buNone/>
              <a:defRPr sz="1800" b="1">
                <a:latin typeface="Josefin Sans"/>
                <a:ea typeface="Josefin Sans"/>
                <a:cs typeface="Josefin Sans"/>
                <a:sym typeface="Josefin Sans"/>
              </a:defRPr>
            </a:lvl9pPr>
          </a:lstStyle>
          <a:p>
            <a:endParaRPr/>
          </a:p>
        </p:txBody>
      </p:sp>
      <p:sp>
        <p:nvSpPr>
          <p:cNvPr id="175" name="Google Shape;175;p22"/>
          <p:cNvSpPr txBox="1">
            <a:spLocks noGrp="1"/>
          </p:cNvSpPr>
          <p:nvPr>
            <p:ph type="subTitle" idx="13"/>
          </p:nvPr>
        </p:nvSpPr>
        <p:spPr>
          <a:xfrm>
            <a:off x="3477638" y="2257325"/>
            <a:ext cx="2170500" cy="91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1600"/>
              </a:spcBef>
              <a:spcAft>
                <a:spcPts val="0"/>
              </a:spcAft>
              <a:buNone/>
              <a:defRPr/>
            </a:lvl2pPr>
            <a:lvl3pPr lvl="2" algn="ctr" rtl="0">
              <a:lnSpc>
                <a:spcPct val="100000"/>
              </a:lnSpc>
              <a:spcBef>
                <a:spcPts val="1600"/>
              </a:spcBef>
              <a:spcAft>
                <a:spcPts val="0"/>
              </a:spcAft>
              <a:buNone/>
              <a:defRPr/>
            </a:lvl3pPr>
            <a:lvl4pPr lvl="3" algn="ctr" rtl="0">
              <a:lnSpc>
                <a:spcPct val="100000"/>
              </a:lnSpc>
              <a:spcBef>
                <a:spcPts val="1600"/>
              </a:spcBef>
              <a:spcAft>
                <a:spcPts val="0"/>
              </a:spcAft>
              <a:buNone/>
              <a:defRPr/>
            </a:lvl4pPr>
            <a:lvl5pPr lvl="4" algn="ctr" rtl="0">
              <a:lnSpc>
                <a:spcPct val="100000"/>
              </a:lnSpc>
              <a:spcBef>
                <a:spcPts val="1600"/>
              </a:spcBef>
              <a:spcAft>
                <a:spcPts val="0"/>
              </a:spcAft>
              <a:buNone/>
              <a:defRPr/>
            </a:lvl5pPr>
            <a:lvl6pPr lvl="5" algn="ctr" rtl="0">
              <a:lnSpc>
                <a:spcPct val="100000"/>
              </a:lnSpc>
              <a:spcBef>
                <a:spcPts val="1600"/>
              </a:spcBef>
              <a:spcAft>
                <a:spcPts val="0"/>
              </a:spcAft>
              <a:buNone/>
              <a:defRPr/>
            </a:lvl6pPr>
            <a:lvl7pPr lvl="6" algn="ctr" rtl="0">
              <a:lnSpc>
                <a:spcPct val="100000"/>
              </a:lnSpc>
              <a:spcBef>
                <a:spcPts val="1600"/>
              </a:spcBef>
              <a:spcAft>
                <a:spcPts val="0"/>
              </a:spcAft>
              <a:buNone/>
              <a:defRPr/>
            </a:lvl7pPr>
            <a:lvl8pPr lvl="7" algn="ctr" rtl="0">
              <a:lnSpc>
                <a:spcPct val="100000"/>
              </a:lnSpc>
              <a:spcBef>
                <a:spcPts val="1600"/>
              </a:spcBef>
              <a:spcAft>
                <a:spcPts val="0"/>
              </a:spcAft>
              <a:buNone/>
              <a:defRPr/>
            </a:lvl8pPr>
            <a:lvl9pPr lvl="8" algn="ctr" rtl="0">
              <a:lnSpc>
                <a:spcPct val="100000"/>
              </a:lnSpc>
              <a:spcBef>
                <a:spcPts val="1600"/>
              </a:spcBef>
              <a:spcAft>
                <a:spcPts val="1600"/>
              </a:spcAft>
              <a:buNone/>
              <a:defRPr/>
            </a:lvl9pPr>
          </a:lstStyle>
          <a:p>
            <a:endParaRPr/>
          </a:p>
        </p:txBody>
      </p:sp>
      <p:sp>
        <p:nvSpPr>
          <p:cNvPr id="176" name="Google Shape;176;p22"/>
          <p:cNvSpPr txBox="1">
            <a:spLocks noGrp="1"/>
          </p:cNvSpPr>
          <p:nvPr>
            <p:ph type="subTitle" idx="14"/>
          </p:nvPr>
        </p:nvSpPr>
        <p:spPr>
          <a:xfrm>
            <a:off x="6005613" y="1937125"/>
            <a:ext cx="2142600" cy="39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00" b="1">
                <a:latin typeface="Josefin Sans"/>
                <a:ea typeface="Josefin Sans"/>
                <a:cs typeface="Josefin Sans"/>
                <a:sym typeface="Josefin Sans"/>
              </a:defRPr>
            </a:lvl1pPr>
            <a:lvl2pPr lvl="1" algn="ctr" rtl="0">
              <a:lnSpc>
                <a:spcPct val="100000"/>
              </a:lnSpc>
              <a:spcBef>
                <a:spcPts val="1600"/>
              </a:spcBef>
              <a:spcAft>
                <a:spcPts val="0"/>
              </a:spcAft>
              <a:buNone/>
              <a:defRPr sz="1800" b="1">
                <a:latin typeface="Josefin Sans"/>
                <a:ea typeface="Josefin Sans"/>
                <a:cs typeface="Josefin Sans"/>
                <a:sym typeface="Josefin Sans"/>
              </a:defRPr>
            </a:lvl2pPr>
            <a:lvl3pPr lvl="2" algn="ctr" rtl="0">
              <a:lnSpc>
                <a:spcPct val="100000"/>
              </a:lnSpc>
              <a:spcBef>
                <a:spcPts val="1600"/>
              </a:spcBef>
              <a:spcAft>
                <a:spcPts val="0"/>
              </a:spcAft>
              <a:buNone/>
              <a:defRPr sz="1800" b="1">
                <a:latin typeface="Josefin Sans"/>
                <a:ea typeface="Josefin Sans"/>
                <a:cs typeface="Josefin Sans"/>
                <a:sym typeface="Josefin Sans"/>
              </a:defRPr>
            </a:lvl3pPr>
            <a:lvl4pPr lvl="3" algn="ctr" rtl="0">
              <a:lnSpc>
                <a:spcPct val="100000"/>
              </a:lnSpc>
              <a:spcBef>
                <a:spcPts val="1600"/>
              </a:spcBef>
              <a:spcAft>
                <a:spcPts val="0"/>
              </a:spcAft>
              <a:buNone/>
              <a:defRPr sz="1800" b="1">
                <a:latin typeface="Josefin Sans"/>
                <a:ea typeface="Josefin Sans"/>
                <a:cs typeface="Josefin Sans"/>
                <a:sym typeface="Josefin Sans"/>
              </a:defRPr>
            </a:lvl4pPr>
            <a:lvl5pPr lvl="4" algn="ctr" rtl="0">
              <a:lnSpc>
                <a:spcPct val="100000"/>
              </a:lnSpc>
              <a:spcBef>
                <a:spcPts val="1600"/>
              </a:spcBef>
              <a:spcAft>
                <a:spcPts val="0"/>
              </a:spcAft>
              <a:buNone/>
              <a:defRPr sz="1800" b="1">
                <a:latin typeface="Josefin Sans"/>
                <a:ea typeface="Josefin Sans"/>
                <a:cs typeface="Josefin Sans"/>
                <a:sym typeface="Josefin Sans"/>
              </a:defRPr>
            </a:lvl5pPr>
            <a:lvl6pPr lvl="5" algn="ctr" rtl="0">
              <a:lnSpc>
                <a:spcPct val="100000"/>
              </a:lnSpc>
              <a:spcBef>
                <a:spcPts val="1600"/>
              </a:spcBef>
              <a:spcAft>
                <a:spcPts val="0"/>
              </a:spcAft>
              <a:buNone/>
              <a:defRPr sz="1800" b="1">
                <a:latin typeface="Josefin Sans"/>
                <a:ea typeface="Josefin Sans"/>
                <a:cs typeface="Josefin Sans"/>
                <a:sym typeface="Josefin Sans"/>
              </a:defRPr>
            </a:lvl6pPr>
            <a:lvl7pPr lvl="6" algn="ctr" rtl="0">
              <a:lnSpc>
                <a:spcPct val="100000"/>
              </a:lnSpc>
              <a:spcBef>
                <a:spcPts val="1600"/>
              </a:spcBef>
              <a:spcAft>
                <a:spcPts val="0"/>
              </a:spcAft>
              <a:buNone/>
              <a:defRPr sz="1800" b="1">
                <a:latin typeface="Josefin Sans"/>
                <a:ea typeface="Josefin Sans"/>
                <a:cs typeface="Josefin Sans"/>
                <a:sym typeface="Josefin Sans"/>
              </a:defRPr>
            </a:lvl7pPr>
            <a:lvl8pPr lvl="7" algn="ctr" rtl="0">
              <a:lnSpc>
                <a:spcPct val="100000"/>
              </a:lnSpc>
              <a:spcBef>
                <a:spcPts val="1600"/>
              </a:spcBef>
              <a:spcAft>
                <a:spcPts val="0"/>
              </a:spcAft>
              <a:buNone/>
              <a:defRPr sz="1800" b="1">
                <a:latin typeface="Josefin Sans"/>
                <a:ea typeface="Josefin Sans"/>
                <a:cs typeface="Josefin Sans"/>
                <a:sym typeface="Josefin Sans"/>
              </a:defRPr>
            </a:lvl8pPr>
            <a:lvl9pPr lvl="8" algn="ctr" rtl="0">
              <a:lnSpc>
                <a:spcPct val="100000"/>
              </a:lnSpc>
              <a:spcBef>
                <a:spcPts val="1600"/>
              </a:spcBef>
              <a:spcAft>
                <a:spcPts val="1600"/>
              </a:spcAft>
              <a:buNone/>
              <a:defRPr sz="1800" b="1">
                <a:latin typeface="Josefin Sans"/>
                <a:ea typeface="Josefin Sans"/>
                <a:cs typeface="Josefin Sans"/>
                <a:sym typeface="Josefin Sans"/>
              </a:defRPr>
            </a:lvl9pPr>
          </a:lstStyle>
          <a:p>
            <a:endParaRPr/>
          </a:p>
        </p:txBody>
      </p:sp>
      <p:sp>
        <p:nvSpPr>
          <p:cNvPr id="177" name="Google Shape;177;p22"/>
          <p:cNvSpPr txBox="1">
            <a:spLocks noGrp="1"/>
          </p:cNvSpPr>
          <p:nvPr>
            <p:ph type="subTitle" idx="15"/>
          </p:nvPr>
        </p:nvSpPr>
        <p:spPr>
          <a:xfrm>
            <a:off x="6005613" y="2257325"/>
            <a:ext cx="2142600" cy="91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1600"/>
              </a:spcBef>
              <a:spcAft>
                <a:spcPts val="0"/>
              </a:spcAft>
              <a:buNone/>
              <a:defRPr/>
            </a:lvl2pPr>
            <a:lvl3pPr lvl="2" algn="ctr" rtl="0">
              <a:lnSpc>
                <a:spcPct val="100000"/>
              </a:lnSpc>
              <a:spcBef>
                <a:spcPts val="1600"/>
              </a:spcBef>
              <a:spcAft>
                <a:spcPts val="0"/>
              </a:spcAft>
              <a:buNone/>
              <a:defRPr/>
            </a:lvl3pPr>
            <a:lvl4pPr lvl="3" algn="ctr" rtl="0">
              <a:lnSpc>
                <a:spcPct val="100000"/>
              </a:lnSpc>
              <a:spcBef>
                <a:spcPts val="1600"/>
              </a:spcBef>
              <a:spcAft>
                <a:spcPts val="0"/>
              </a:spcAft>
              <a:buNone/>
              <a:defRPr/>
            </a:lvl4pPr>
            <a:lvl5pPr lvl="4" algn="ctr" rtl="0">
              <a:lnSpc>
                <a:spcPct val="100000"/>
              </a:lnSpc>
              <a:spcBef>
                <a:spcPts val="1600"/>
              </a:spcBef>
              <a:spcAft>
                <a:spcPts val="0"/>
              </a:spcAft>
              <a:buNone/>
              <a:defRPr/>
            </a:lvl5pPr>
            <a:lvl6pPr lvl="5" algn="ctr" rtl="0">
              <a:lnSpc>
                <a:spcPct val="100000"/>
              </a:lnSpc>
              <a:spcBef>
                <a:spcPts val="1600"/>
              </a:spcBef>
              <a:spcAft>
                <a:spcPts val="0"/>
              </a:spcAft>
              <a:buNone/>
              <a:defRPr/>
            </a:lvl6pPr>
            <a:lvl7pPr lvl="6" algn="ctr" rtl="0">
              <a:lnSpc>
                <a:spcPct val="100000"/>
              </a:lnSpc>
              <a:spcBef>
                <a:spcPts val="1600"/>
              </a:spcBef>
              <a:spcAft>
                <a:spcPts val="0"/>
              </a:spcAft>
              <a:buNone/>
              <a:defRPr/>
            </a:lvl7pPr>
            <a:lvl8pPr lvl="7" algn="ctr" rtl="0">
              <a:lnSpc>
                <a:spcPct val="100000"/>
              </a:lnSpc>
              <a:spcBef>
                <a:spcPts val="1600"/>
              </a:spcBef>
              <a:spcAft>
                <a:spcPts val="0"/>
              </a:spcAft>
              <a:buNone/>
              <a:defRPr/>
            </a:lvl8pPr>
            <a:lvl9pPr lvl="8" algn="ctr" rtl="0">
              <a:lnSpc>
                <a:spcPct val="100000"/>
              </a:lnSpc>
              <a:spcBef>
                <a:spcPts val="1600"/>
              </a:spcBef>
              <a:spcAft>
                <a:spcPts val="1600"/>
              </a:spcAft>
              <a:buNone/>
              <a:defRPr/>
            </a:lvl9pPr>
          </a:lstStyle>
          <a:p>
            <a:endParaRPr/>
          </a:p>
        </p:txBody>
      </p:sp>
      <p:sp>
        <p:nvSpPr>
          <p:cNvPr id="178" name="Google Shape;178;p22"/>
          <p:cNvSpPr/>
          <p:nvPr/>
        </p:nvSpPr>
        <p:spPr>
          <a:xfrm rot="-8999967">
            <a:off x="6200742" y="5809957"/>
            <a:ext cx="1723026" cy="1440094"/>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0508358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79"/>
        <p:cNvGrpSpPr/>
        <p:nvPr/>
      </p:nvGrpSpPr>
      <p:grpSpPr>
        <a:xfrm>
          <a:off x="0" y="0"/>
          <a:ext cx="0" cy="0"/>
          <a:chOff x="0" y="0"/>
          <a:chExt cx="0" cy="0"/>
        </a:xfrm>
      </p:grpSpPr>
      <p:sp>
        <p:nvSpPr>
          <p:cNvPr id="180" name="Google Shape;180;p23"/>
          <p:cNvSpPr/>
          <p:nvPr/>
        </p:nvSpPr>
        <p:spPr>
          <a:xfrm rot="-10077009">
            <a:off x="797232" y="4321520"/>
            <a:ext cx="14774585" cy="8578238"/>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 name="Google Shape;181;p23"/>
          <p:cNvSpPr/>
          <p:nvPr/>
        </p:nvSpPr>
        <p:spPr>
          <a:xfrm rot="9590105">
            <a:off x="-6908931" y="-8724527"/>
            <a:ext cx="14774581" cy="9716922"/>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 name="Google Shape;182;p23"/>
          <p:cNvSpPr txBox="1">
            <a:spLocks noGrp="1"/>
          </p:cNvSpPr>
          <p:nvPr>
            <p:ph type="title"/>
          </p:nvPr>
        </p:nvSpPr>
        <p:spPr>
          <a:xfrm>
            <a:off x="720000" y="540000"/>
            <a:ext cx="7416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3" name="Google Shape;183;p23"/>
          <p:cNvSpPr/>
          <p:nvPr/>
        </p:nvSpPr>
        <p:spPr>
          <a:xfrm rot="6577915">
            <a:off x="-933345" y="315119"/>
            <a:ext cx="1629030" cy="1361517"/>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0086684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84"/>
        <p:cNvGrpSpPr/>
        <p:nvPr/>
      </p:nvGrpSpPr>
      <p:grpSpPr>
        <a:xfrm>
          <a:off x="0" y="0"/>
          <a:ext cx="0" cy="0"/>
          <a:chOff x="0" y="0"/>
          <a:chExt cx="0" cy="0"/>
        </a:xfrm>
      </p:grpSpPr>
      <p:sp>
        <p:nvSpPr>
          <p:cNvPr id="185" name="Google Shape;185;p24"/>
          <p:cNvSpPr/>
          <p:nvPr/>
        </p:nvSpPr>
        <p:spPr>
          <a:xfrm rot="-10082442">
            <a:off x="4840151" y="-3708039"/>
            <a:ext cx="6940823" cy="4564853"/>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 name="Google Shape;186;p24"/>
          <p:cNvSpPr txBox="1">
            <a:spLocks noGrp="1"/>
          </p:cNvSpPr>
          <p:nvPr>
            <p:ph type="title"/>
          </p:nvPr>
        </p:nvSpPr>
        <p:spPr>
          <a:xfrm>
            <a:off x="720000" y="540000"/>
            <a:ext cx="7416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7" name="Google Shape;187;p24"/>
          <p:cNvSpPr/>
          <p:nvPr/>
        </p:nvSpPr>
        <p:spPr>
          <a:xfrm rot="3640779">
            <a:off x="-511294" y="4478268"/>
            <a:ext cx="1629029" cy="1361516"/>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4443163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88"/>
        <p:cNvGrpSpPr/>
        <p:nvPr/>
      </p:nvGrpSpPr>
      <p:grpSpPr>
        <a:xfrm>
          <a:off x="0" y="0"/>
          <a:ext cx="0" cy="0"/>
          <a:chOff x="0" y="0"/>
          <a:chExt cx="0" cy="0"/>
        </a:xfrm>
      </p:grpSpPr>
      <p:sp>
        <p:nvSpPr>
          <p:cNvPr id="189" name="Google Shape;189;p25"/>
          <p:cNvSpPr/>
          <p:nvPr/>
        </p:nvSpPr>
        <p:spPr>
          <a:xfrm rot="9799666">
            <a:off x="238042" y="2405935"/>
            <a:ext cx="4209263" cy="3292002"/>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rgbClr val="5F946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 name="Google Shape;190;p25"/>
          <p:cNvSpPr/>
          <p:nvPr/>
        </p:nvSpPr>
        <p:spPr>
          <a:xfrm rot="5655379">
            <a:off x="-1119430" y="2404193"/>
            <a:ext cx="1975855" cy="1560659"/>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rgbClr val="5F946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 name="Google Shape;191;p25"/>
          <p:cNvSpPr/>
          <p:nvPr/>
        </p:nvSpPr>
        <p:spPr>
          <a:xfrm rot="10016237">
            <a:off x="-10147329" y="-8568899"/>
            <a:ext cx="14774580" cy="9716920"/>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 name="Google Shape;192;p25"/>
          <p:cNvSpPr/>
          <p:nvPr/>
        </p:nvSpPr>
        <p:spPr>
          <a:xfrm rot="-7199968">
            <a:off x="7796452" y="4233155"/>
            <a:ext cx="3955240" cy="3124141"/>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 name="Google Shape;193;p25"/>
          <p:cNvSpPr txBox="1">
            <a:spLocks noGrp="1"/>
          </p:cNvSpPr>
          <p:nvPr>
            <p:ph type="title"/>
          </p:nvPr>
        </p:nvSpPr>
        <p:spPr>
          <a:xfrm>
            <a:off x="720000" y="3491750"/>
            <a:ext cx="3754500" cy="130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4"/>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5155808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hanks and credits">
  <p:cSld name="Thanks and credits">
    <p:bg>
      <p:bgPr>
        <a:solidFill>
          <a:schemeClr val="accent3"/>
        </a:solidFill>
        <a:effectLst/>
      </p:bgPr>
    </p:bg>
    <p:spTree>
      <p:nvGrpSpPr>
        <p:cNvPr id="1" name="Shape 194"/>
        <p:cNvGrpSpPr/>
        <p:nvPr/>
      </p:nvGrpSpPr>
      <p:grpSpPr>
        <a:xfrm>
          <a:off x="0" y="0"/>
          <a:ext cx="0" cy="0"/>
          <a:chOff x="0" y="0"/>
          <a:chExt cx="0" cy="0"/>
        </a:xfrm>
      </p:grpSpPr>
      <p:sp>
        <p:nvSpPr>
          <p:cNvPr id="195" name="Google Shape;195;p26"/>
          <p:cNvSpPr/>
          <p:nvPr/>
        </p:nvSpPr>
        <p:spPr>
          <a:xfrm rot="8999989">
            <a:off x="-1009930" y="-1174637"/>
            <a:ext cx="9359200" cy="7816898"/>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 name="Google Shape;196;p26"/>
          <p:cNvSpPr txBox="1">
            <a:spLocks noGrp="1"/>
          </p:cNvSpPr>
          <p:nvPr>
            <p:ph type="title"/>
          </p:nvPr>
        </p:nvSpPr>
        <p:spPr>
          <a:xfrm>
            <a:off x="1334525" y="540000"/>
            <a:ext cx="6616800" cy="14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7200"/>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endParaRPr/>
          </a:p>
        </p:txBody>
      </p:sp>
      <p:sp>
        <p:nvSpPr>
          <p:cNvPr id="197" name="Google Shape;197;p26"/>
          <p:cNvSpPr txBox="1">
            <a:spLocks noGrp="1"/>
          </p:cNvSpPr>
          <p:nvPr>
            <p:ph type="subTitle" idx="1"/>
          </p:nvPr>
        </p:nvSpPr>
        <p:spPr>
          <a:xfrm>
            <a:off x="2544400" y="1985450"/>
            <a:ext cx="4197000" cy="124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b="1"/>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98" name="Google Shape;198;p26"/>
          <p:cNvSpPr txBox="1"/>
          <p:nvPr/>
        </p:nvSpPr>
        <p:spPr>
          <a:xfrm>
            <a:off x="1486350" y="3995575"/>
            <a:ext cx="6171300" cy="438900"/>
          </a:xfrm>
          <a:prstGeom prst="rect">
            <a:avLst/>
          </a:prstGeom>
          <a:noFill/>
          <a:ln>
            <a:noFill/>
          </a:ln>
        </p:spPr>
        <p:txBody>
          <a:bodyPr spcFirstLastPara="1" wrap="square" lIns="91425" tIns="91425" rIns="91425" bIns="91425" anchor="b" anchorCtr="0">
            <a:noAutofit/>
          </a:bodyPr>
          <a:lstStyle/>
          <a:p>
            <a:pPr marL="0" lvl="0" indent="0" algn="ctr" rtl="0">
              <a:spcBef>
                <a:spcPts val="300"/>
              </a:spcBef>
              <a:spcAft>
                <a:spcPts val="0"/>
              </a:spcAft>
              <a:buNone/>
            </a:pPr>
            <a:r>
              <a:rPr lang="en" sz="1200" b="1">
                <a:solidFill>
                  <a:schemeClr val="dk1"/>
                </a:solidFill>
                <a:latin typeface="Questrial"/>
                <a:ea typeface="Questrial"/>
                <a:cs typeface="Questrial"/>
                <a:sym typeface="Questrial"/>
              </a:rPr>
              <a:t>CREDITS</a:t>
            </a:r>
            <a:r>
              <a:rPr lang="en" sz="1200">
                <a:solidFill>
                  <a:schemeClr val="dk1"/>
                </a:solidFill>
                <a:latin typeface="Questrial"/>
                <a:ea typeface="Questrial"/>
                <a:cs typeface="Questrial"/>
                <a:sym typeface="Questrial"/>
              </a:rPr>
              <a:t>: This presentation template was created by </a:t>
            </a:r>
            <a:r>
              <a:rPr lang="en" sz="1200" b="1">
                <a:solidFill>
                  <a:schemeClr val="dk1"/>
                </a:solidFill>
                <a:uFill>
                  <a:noFill/>
                </a:uFill>
                <a:latin typeface="Questrial"/>
                <a:ea typeface="Questrial"/>
                <a:cs typeface="Questrial"/>
                <a:sym typeface="Questrial"/>
                <a:hlinkClick r:id="rId2">
                  <a:extLst>
                    <a:ext uri="{A12FA001-AC4F-418D-AE19-62706E023703}">
                      <ahyp:hlinkClr xmlns:ahyp="http://schemas.microsoft.com/office/drawing/2018/hyperlinkcolor" val="tx"/>
                    </a:ext>
                  </a:extLst>
                </a:hlinkClick>
              </a:rPr>
              <a:t>Slidesgo</a:t>
            </a:r>
            <a:r>
              <a:rPr lang="en" sz="1200">
                <a:solidFill>
                  <a:schemeClr val="dk1"/>
                </a:solidFill>
                <a:latin typeface="Questrial"/>
                <a:ea typeface="Questrial"/>
                <a:cs typeface="Questrial"/>
                <a:sym typeface="Questrial"/>
              </a:rPr>
              <a:t>, including icons by </a:t>
            </a:r>
            <a:r>
              <a:rPr lang="en" sz="1200" b="1">
                <a:solidFill>
                  <a:schemeClr val="dk1"/>
                </a:solidFill>
                <a:uFill>
                  <a:noFill/>
                </a:uFill>
                <a:latin typeface="Questrial"/>
                <a:ea typeface="Questrial"/>
                <a:cs typeface="Questrial"/>
                <a:sym typeface="Questrial"/>
                <a:hlinkClick r:id="rId3">
                  <a:extLst>
                    <a:ext uri="{A12FA001-AC4F-418D-AE19-62706E023703}">
                      <ahyp:hlinkClr xmlns:ahyp="http://schemas.microsoft.com/office/drawing/2018/hyperlinkcolor" val="tx"/>
                    </a:ext>
                  </a:extLst>
                </a:hlinkClick>
              </a:rPr>
              <a:t>Flaticon</a:t>
            </a:r>
            <a:r>
              <a:rPr lang="en" sz="1200">
                <a:solidFill>
                  <a:schemeClr val="dk1"/>
                </a:solidFill>
                <a:latin typeface="Questrial"/>
                <a:ea typeface="Questrial"/>
                <a:cs typeface="Questrial"/>
                <a:sym typeface="Questrial"/>
              </a:rPr>
              <a:t>, and infographics &amp; images by </a:t>
            </a:r>
            <a:r>
              <a:rPr lang="en" sz="1200" b="1">
                <a:solidFill>
                  <a:schemeClr val="dk1"/>
                </a:solidFill>
                <a:uFill>
                  <a:noFill/>
                </a:uFill>
                <a:latin typeface="Questrial"/>
                <a:ea typeface="Questrial"/>
                <a:cs typeface="Questrial"/>
                <a:sym typeface="Questrial"/>
                <a:hlinkClick r:id="rId4">
                  <a:extLst>
                    <a:ext uri="{A12FA001-AC4F-418D-AE19-62706E023703}">
                      <ahyp:hlinkClr xmlns:ahyp="http://schemas.microsoft.com/office/drawing/2018/hyperlinkcolor" val="tx"/>
                    </a:ext>
                  </a:extLst>
                </a:hlinkClick>
              </a:rPr>
              <a:t>Freepik</a:t>
            </a:r>
            <a:r>
              <a:rPr lang="en" sz="1200" b="1">
                <a:solidFill>
                  <a:schemeClr val="dk1"/>
                </a:solidFill>
                <a:latin typeface="Questrial"/>
                <a:ea typeface="Questrial"/>
                <a:cs typeface="Questrial"/>
                <a:sym typeface="Questrial"/>
              </a:rPr>
              <a:t> </a:t>
            </a:r>
            <a:r>
              <a:rPr lang="en" sz="1200">
                <a:solidFill>
                  <a:schemeClr val="dk1"/>
                </a:solidFill>
                <a:latin typeface="Questrial"/>
                <a:ea typeface="Questrial"/>
                <a:cs typeface="Questrial"/>
                <a:sym typeface="Questrial"/>
              </a:rPr>
              <a:t>and illustrations by</a:t>
            </a:r>
            <a:r>
              <a:rPr lang="en" sz="1200" b="1">
                <a:solidFill>
                  <a:schemeClr val="dk1"/>
                </a:solidFill>
                <a:latin typeface="Questrial"/>
                <a:ea typeface="Questrial"/>
                <a:cs typeface="Questrial"/>
                <a:sym typeface="Questrial"/>
              </a:rPr>
              <a:t> </a:t>
            </a:r>
            <a:r>
              <a:rPr lang="en" sz="1200" b="1">
                <a:solidFill>
                  <a:schemeClr val="dk1"/>
                </a:solidFill>
                <a:uFill>
                  <a:noFill/>
                </a:uFill>
                <a:latin typeface="Questrial"/>
                <a:ea typeface="Questrial"/>
                <a:cs typeface="Questrial"/>
                <a:sym typeface="Questrial"/>
                <a:hlinkClick r:id="rId5">
                  <a:extLst>
                    <a:ext uri="{A12FA001-AC4F-418D-AE19-62706E023703}">
                      <ahyp:hlinkClr xmlns:ahyp="http://schemas.microsoft.com/office/drawing/2018/hyperlinkcolor" val="tx"/>
                    </a:ext>
                  </a:extLst>
                </a:hlinkClick>
              </a:rPr>
              <a:t>Stories</a:t>
            </a:r>
            <a:endParaRPr sz="1200">
              <a:solidFill>
                <a:schemeClr val="dk1"/>
              </a:solidFill>
              <a:latin typeface="Questrial"/>
              <a:ea typeface="Questrial"/>
              <a:cs typeface="Questrial"/>
              <a:sym typeface="Questrial"/>
            </a:endParaRPr>
          </a:p>
        </p:txBody>
      </p:sp>
    </p:spTree>
    <p:extLst>
      <p:ext uri="{BB962C8B-B14F-4D97-AF65-F5344CB8AC3E}">
        <p14:creationId xmlns:p14="http://schemas.microsoft.com/office/powerpoint/2010/main" val="9954045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3"/>
        </a:solidFill>
        <a:effectLst/>
      </p:bgPr>
    </p:bg>
    <p:spTree>
      <p:nvGrpSpPr>
        <p:cNvPr id="1" name="Shape 199"/>
        <p:cNvGrpSpPr/>
        <p:nvPr/>
      </p:nvGrpSpPr>
      <p:grpSpPr>
        <a:xfrm>
          <a:off x="0" y="0"/>
          <a:ext cx="0" cy="0"/>
          <a:chOff x="0" y="0"/>
          <a:chExt cx="0" cy="0"/>
        </a:xfrm>
      </p:grpSpPr>
      <p:sp>
        <p:nvSpPr>
          <p:cNvPr id="200" name="Google Shape;200;p27"/>
          <p:cNvSpPr/>
          <p:nvPr/>
        </p:nvSpPr>
        <p:spPr>
          <a:xfrm rot="-2000229">
            <a:off x="-417950" y="-446825"/>
            <a:ext cx="9678870" cy="9567553"/>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665495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023"/>
        <p:cNvGrpSpPr/>
        <p:nvPr/>
      </p:nvGrpSpPr>
      <p:grpSpPr>
        <a:xfrm>
          <a:off x="0" y="0"/>
          <a:ext cx="0" cy="0"/>
          <a:chOff x="0" y="0"/>
          <a:chExt cx="0" cy="0"/>
        </a:xfrm>
      </p:grpSpPr>
      <p:sp>
        <p:nvSpPr>
          <p:cNvPr id="1024" name="Google Shape;1024;p13"/>
          <p:cNvSpPr/>
          <p:nvPr/>
        </p:nvSpPr>
        <p:spPr>
          <a:xfrm>
            <a:off x="-1336650" y="1079238"/>
            <a:ext cx="4670559" cy="4700259"/>
          </a:xfrm>
          <a:custGeom>
            <a:avLst/>
            <a:gdLst/>
            <a:ahLst/>
            <a:cxnLst/>
            <a:rect l="l" t="t" r="r" b="b"/>
            <a:pathLst>
              <a:path w="46234" h="46528" extrusionOk="0">
                <a:moveTo>
                  <a:pt x="25849" y="0"/>
                </a:moveTo>
                <a:cubicBezTo>
                  <a:pt x="24318" y="0"/>
                  <a:pt x="22209" y="712"/>
                  <a:pt x="20882" y="1007"/>
                </a:cubicBezTo>
                <a:cubicBezTo>
                  <a:pt x="16346" y="1974"/>
                  <a:pt x="11943" y="4009"/>
                  <a:pt x="8440" y="7111"/>
                </a:cubicBezTo>
                <a:cubicBezTo>
                  <a:pt x="3737" y="11214"/>
                  <a:pt x="601" y="17219"/>
                  <a:pt x="268" y="23490"/>
                </a:cubicBezTo>
                <a:cubicBezTo>
                  <a:pt x="1" y="29794"/>
                  <a:pt x="2536" y="36199"/>
                  <a:pt x="7339" y="40235"/>
                </a:cubicBezTo>
                <a:cubicBezTo>
                  <a:pt x="11075" y="43437"/>
                  <a:pt x="15912" y="45072"/>
                  <a:pt x="20749" y="45906"/>
                </a:cubicBezTo>
                <a:cubicBezTo>
                  <a:pt x="22937" y="46293"/>
                  <a:pt x="25159" y="46527"/>
                  <a:pt x="27367" y="46527"/>
                </a:cubicBezTo>
                <a:cubicBezTo>
                  <a:pt x="29536" y="46527"/>
                  <a:pt x="31693" y="46301"/>
                  <a:pt x="33792" y="45772"/>
                </a:cubicBezTo>
                <a:cubicBezTo>
                  <a:pt x="38061" y="44738"/>
                  <a:pt x="42097" y="42337"/>
                  <a:pt x="44533" y="38701"/>
                </a:cubicBezTo>
                <a:cubicBezTo>
                  <a:pt x="45400" y="37400"/>
                  <a:pt x="46100" y="35865"/>
                  <a:pt x="46134" y="34264"/>
                </a:cubicBezTo>
                <a:cubicBezTo>
                  <a:pt x="46234" y="31562"/>
                  <a:pt x="44533" y="29060"/>
                  <a:pt x="42398" y="27359"/>
                </a:cubicBezTo>
                <a:cubicBezTo>
                  <a:pt x="40263" y="25658"/>
                  <a:pt x="37728" y="24524"/>
                  <a:pt x="35426" y="23123"/>
                </a:cubicBezTo>
                <a:cubicBezTo>
                  <a:pt x="33091" y="21688"/>
                  <a:pt x="30889" y="19820"/>
                  <a:pt x="29989" y="17285"/>
                </a:cubicBezTo>
                <a:cubicBezTo>
                  <a:pt x="29255" y="15284"/>
                  <a:pt x="29388" y="13116"/>
                  <a:pt x="29655" y="10981"/>
                </a:cubicBezTo>
                <a:cubicBezTo>
                  <a:pt x="29889" y="8879"/>
                  <a:pt x="30189" y="6711"/>
                  <a:pt x="29822" y="4643"/>
                </a:cubicBezTo>
                <a:cubicBezTo>
                  <a:pt x="29488" y="2942"/>
                  <a:pt x="28388" y="440"/>
                  <a:pt x="26420" y="40"/>
                </a:cubicBezTo>
                <a:cubicBezTo>
                  <a:pt x="26242" y="12"/>
                  <a:pt x="26050" y="0"/>
                  <a:pt x="258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5" name="Google Shape;1025;p13"/>
          <p:cNvGrpSpPr/>
          <p:nvPr/>
        </p:nvGrpSpPr>
        <p:grpSpPr>
          <a:xfrm>
            <a:off x="451250" y="3380650"/>
            <a:ext cx="1374350" cy="2103450"/>
            <a:chOff x="1537100" y="2937075"/>
            <a:chExt cx="1374350" cy="2103450"/>
          </a:xfrm>
        </p:grpSpPr>
        <p:sp>
          <p:nvSpPr>
            <p:cNvPr id="1026" name="Google Shape;1026;p13"/>
            <p:cNvSpPr/>
            <p:nvPr/>
          </p:nvSpPr>
          <p:spPr>
            <a:xfrm>
              <a:off x="2203400" y="3506275"/>
              <a:ext cx="633000" cy="1514775"/>
            </a:xfrm>
            <a:custGeom>
              <a:avLst/>
              <a:gdLst/>
              <a:ahLst/>
              <a:cxnLst/>
              <a:rect l="l" t="t" r="r" b="b"/>
              <a:pathLst>
                <a:path w="25320" h="60591" extrusionOk="0">
                  <a:moveTo>
                    <a:pt x="25319" y="1"/>
                  </a:moveTo>
                  <a:lnTo>
                    <a:pt x="25319" y="1"/>
                  </a:lnTo>
                  <a:cubicBezTo>
                    <a:pt x="8707" y="18881"/>
                    <a:pt x="268" y="28755"/>
                    <a:pt x="1" y="59744"/>
                  </a:cubicBezTo>
                  <a:cubicBezTo>
                    <a:pt x="1" y="60315"/>
                    <a:pt x="200" y="60591"/>
                    <a:pt x="443" y="60591"/>
                  </a:cubicBezTo>
                  <a:cubicBezTo>
                    <a:pt x="697" y="60591"/>
                    <a:pt x="998" y="60290"/>
                    <a:pt x="1168" y="59710"/>
                  </a:cubicBezTo>
                  <a:cubicBezTo>
                    <a:pt x="6973" y="36761"/>
                    <a:pt x="14311" y="18214"/>
                    <a:pt x="25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3"/>
            <p:cNvSpPr/>
            <p:nvPr/>
          </p:nvSpPr>
          <p:spPr>
            <a:xfrm>
              <a:off x="2048300" y="3608850"/>
              <a:ext cx="360275" cy="1412325"/>
            </a:xfrm>
            <a:custGeom>
              <a:avLst/>
              <a:gdLst/>
              <a:ahLst/>
              <a:cxnLst/>
              <a:rect l="l" t="t" r="r" b="b"/>
              <a:pathLst>
                <a:path w="14411" h="56493" extrusionOk="0">
                  <a:moveTo>
                    <a:pt x="14411" y="1"/>
                  </a:moveTo>
                  <a:cubicBezTo>
                    <a:pt x="4837" y="19281"/>
                    <a:pt x="1" y="29288"/>
                    <a:pt x="6305" y="55841"/>
                  </a:cubicBezTo>
                  <a:cubicBezTo>
                    <a:pt x="6409" y="56285"/>
                    <a:pt x="6598" y="56493"/>
                    <a:pt x="6776" y="56493"/>
                  </a:cubicBezTo>
                  <a:cubicBezTo>
                    <a:pt x="6999" y="56493"/>
                    <a:pt x="7206" y="56167"/>
                    <a:pt x="7206" y="55574"/>
                  </a:cubicBezTo>
                  <a:cubicBezTo>
                    <a:pt x="7139" y="34892"/>
                    <a:pt x="9207" y="17647"/>
                    <a:pt x="144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3"/>
            <p:cNvSpPr/>
            <p:nvPr/>
          </p:nvSpPr>
          <p:spPr>
            <a:xfrm>
              <a:off x="1592975" y="3582175"/>
              <a:ext cx="616950" cy="1400775"/>
            </a:xfrm>
            <a:custGeom>
              <a:avLst/>
              <a:gdLst/>
              <a:ahLst/>
              <a:cxnLst/>
              <a:rect l="l" t="t" r="r" b="b"/>
              <a:pathLst>
                <a:path w="24678" h="56031" extrusionOk="0">
                  <a:moveTo>
                    <a:pt x="1" y="0"/>
                  </a:moveTo>
                  <a:lnTo>
                    <a:pt x="1" y="0"/>
                  </a:lnTo>
                  <a:cubicBezTo>
                    <a:pt x="5504" y="7139"/>
                    <a:pt x="10208" y="17380"/>
                    <a:pt x="14277" y="27987"/>
                  </a:cubicBezTo>
                  <a:cubicBezTo>
                    <a:pt x="17780" y="37027"/>
                    <a:pt x="20749" y="46133"/>
                    <a:pt x="23617" y="55540"/>
                  </a:cubicBezTo>
                  <a:cubicBezTo>
                    <a:pt x="23726" y="55879"/>
                    <a:pt x="23928" y="56031"/>
                    <a:pt x="24123" y="56031"/>
                  </a:cubicBezTo>
                  <a:cubicBezTo>
                    <a:pt x="24408" y="56031"/>
                    <a:pt x="24677" y="55708"/>
                    <a:pt x="24618" y="55173"/>
                  </a:cubicBezTo>
                  <a:cubicBezTo>
                    <a:pt x="24118" y="49803"/>
                    <a:pt x="23517" y="44332"/>
                    <a:pt x="22450" y="38828"/>
                  </a:cubicBezTo>
                  <a:cubicBezTo>
                    <a:pt x="21082" y="31523"/>
                    <a:pt x="18847" y="23984"/>
                    <a:pt x="15678" y="18314"/>
                  </a:cubicBezTo>
                  <a:cubicBezTo>
                    <a:pt x="13910" y="15178"/>
                    <a:pt x="12009" y="12676"/>
                    <a:pt x="10041" y="10375"/>
                  </a:cubicBezTo>
                  <a:cubicBezTo>
                    <a:pt x="6739" y="6505"/>
                    <a:pt x="3370" y="300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3"/>
            <p:cNvSpPr/>
            <p:nvPr/>
          </p:nvSpPr>
          <p:spPr>
            <a:xfrm>
              <a:off x="2015775" y="4054175"/>
              <a:ext cx="271050" cy="975725"/>
            </a:xfrm>
            <a:custGeom>
              <a:avLst/>
              <a:gdLst/>
              <a:ahLst/>
              <a:cxnLst/>
              <a:rect l="l" t="t" r="r" b="b"/>
              <a:pathLst>
                <a:path w="10842" h="39029" fill="none" extrusionOk="0">
                  <a:moveTo>
                    <a:pt x="1" y="1"/>
                  </a:moveTo>
                  <a:cubicBezTo>
                    <a:pt x="6939" y="10341"/>
                    <a:pt x="10842" y="21016"/>
                    <a:pt x="7539" y="3902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3"/>
            <p:cNvSpPr/>
            <p:nvPr/>
          </p:nvSpPr>
          <p:spPr>
            <a:xfrm>
              <a:off x="1954075" y="3462075"/>
              <a:ext cx="251875" cy="1567000"/>
            </a:xfrm>
            <a:custGeom>
              <a:avLst/>
              <a:gdLst/>
              <a:ahLst/>
              <a:cxnLst/>
              <a:rect l="l" t="t" r="r" b="b"/>
              <a:pathLst>
                <a:path w="10075" h="62680" fill="none" extrusionOk="0">
                  <a:moveTo>
                    <a:pt x="9841" y="1"/>
                  </a:moveTo>
                  <a:cubicBezTo>
                    <a:pt x="0" y="18114"/>
                    <a:pt x="0" y="41030"/>
                    <a:pt x="10074" y="6267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3"/>
            <p:cNvSpPr/>
            <p:nvPr/>
          </p:nvSpPr>
          <p:spPr>
            <a:xfrm>
              <a:off x="2197025" y="3891550"/>
              <a:ext cx="714425" cy="1148975"/>
            </a:xfrm>
            <a:custGeom>
              <a:avLst/>
              <a:gdLst/>
              <a:ahLst/>
              <a:cxnLst/>
              <a:rect l="l" t="t" r="r" b="b"/>
              <a:pathLst>
                <a:path w="28577" h="45959" extrusionOk="0">
                  <a:moveTo>
                    <a:pt x="28576" y="1"/>
                  </a:moveTo>
                  <a:cubicBezTo>
                    <a:pt x="25040" y="1969"/>
                    <a:pt x="21471" y="4404"/>
                    <a:pt x="17935" y="7239"/>
                  </a:cubicBezTo>
                  <a:cubicBezTo>
                    <a:pt x="15867" y="8907"/>
                    <a:pt x="13766" y="10742"/>
                    <a:pt x="11798" y="13177"/>
                  </a:cubicBezTo>
                  <a:cubicBezTo>
                    <a:pt x="8262" y="17647"/>
                    <a:pt x="5460" y="24018"/>
                    <a:pt x="3558" y="30356"/>
                  </a:cubicBezTo>
                  <a:cubicBezTo>
                    <a:pt x="2091" y="35193"/>
                    <a:pt x="1057" y="40096"/>
                    <a:pt x="123" y="44933"/>
                  </a:cubicBezTo>
                  <a:cubicBezTo>
                    <a:pt x="0" y="45564"/>
                    <a:pt x="238" y="45959"/>
                    <a:pt x="533" y="45959"/>
                  </a:cubicBezTo>
                  <a:cubicBezTo>
                    <a:pt x="722" y="45959"/>
                    <a:pt x="934" y="45798"/>
                    <a:pt x="1090" y="45433"/>
                  </a:cubicBezTo>
                  <a:cubicBezTo>
                    <a:pt x="4626" y="37428"/>
                    <a:pt x="8262" y="29789"/>
                    <a:pt x="12398" y="22317"/>
                  </a:cubicBezTo>
                  <a:cubicBezTo>
                    <a:pt x="17235" y="13577"/>
                    <a:pt x="22639" y="5305"/>
                    <a:pt x="285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3"/>
            <p:cNvSpPr/>
            <p:nvPr/>
          </p:nvSpPr>
          <p:spPr>
            <a:xfrm>
              <a:off x="1665525" y="4299350"/>
              <a:ext cx="558450" cy="740675"/>
            </a:xfrm>
            <a:custGeom>
              <a:avLst/>
              <a:gdLst/>
              <a:ahLst/>
              <a:cxnLst/>
              <a:rect l="l" t="t" r="r" b="b"/>
              <a:pathLst>
                <a:path w="22338" h="29627" extrusionOk="0">
                  <a:moveTo>
                    <a:pt x="1" y="1"/>
                  </a:moveTo>
                  <a:lnTo>
                    <a:pt x="1" y="1"/>
                  </a:lnTo>
                  <a:cubicBezTo>
                    <a:pt x="9474" y="7373"/>
                    <a:pt x="15945" y="16546"/>
                    <a:pt x="21316" y="29222"/>
                  </a:cubicBezTo>
                  <a:cubicBezTo>
                    <a:pt x="21431" y="29502"/>
                    <a:pt x="21609" y="29627"/>
                    <a:pt x="21784" y="29627"/>
                  </a:cubicBezTo>
                  <a:cubicBezTo>
                    <a:pt x="22065" y="29627"/>
                    <a:pt x="22337" y="29303"/>
                    <a:pt x="22317" y="28788"/>
                  </a:cubicBezTo>
                  <a:cubicBezTo>
                    <a:pt x="21182" y="8440"/>
                    <a:pt x="14011" y="547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3"/>
            <p:cNvSpPr/>
            <p:nvPr/>
          </p:nvSpPr>
          <p:spPr>
            <a:xfrm>
              <a:off x="2207275" y="4386075"/>
              <a:ext cx="667475" cy="644175"/>
            </a:xfrm>
            <a:custGeom>
              <a:avLst/>
              <a:gdLst/>
              <a:ahLst/>
              <a:cxnLst/>
              <a:rect l="l" t="t" r="r" b="b"/>
              <a:pathLst>
                <a:path w="26699" h="25767" extrusionOk="0">
                  <a:moveTo>
                    <a:pt x="26698" y="1"/>
                  </a:moveTo>
                  <a:lnTo>
                    <a:pt x="26698" y="1"/>
                  </a:lnTo>
                  <a:cubicBezTo>
                    <a:pt x="11988" y="3170"/>
                    <a:pt x="4449" y="4971"/>
                    <a:pt x="113" y="24852"/>
                  </a:cubicBezTo>
                  <a:cubicBezTo>
                    <a:pt x="0" y="25393"/>
                    <a:pt x="268" y="25766"/>
                    <a:pt x="577" y="25766"/>
                  </a:cubicBezTo>
                  <a:cubicBezTo>
                    <a:pt x="726" y="25766"/>
                    <a:pt x="884" y="25680"/>
                    <a:pt x="1013" y="25486"/>
                  </a:cubicBezTo>
                  <a:cubicBezTo>
                    <a:pt x="8352" y="13811"/>
                    <a:pt x="16191" y="5805"/>
                    <a:pt x="26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3"/>
            <p:cNvSpPr/>
            <p:nvPr/>
          </p:nvSpPr>
          <p:spPr>
            <a:xfrm>
              <a:off x="2095000" y="3039900"/>
              <a:ext cx="514550" cy="520725"/>
            </a:xfrm>
            <a:custGeom>
              <a:avLst/>
              <a:gdLst/>
              <a:ahLst/>
              <a:cxnLst/>
              <a:rect l="l" t="t" r="r" b="b"/>
              <a:pathLst>
                <a:path w="20582" h="20829" extrusionOk="0">
                  <a:moveTo>
                    <a:pt x="5326" y="1"/>
                  </a:moveTo>
                  <a:cubicBezTo>
                    <a:pt x="5148" y="1"/>
                    <a:pt x="4980" y="40"/>
                    <a:pt x="4837" y="143"/>
                  </a:cubicBezTo>
                  <a:cubicBezTo>
                    <a:pt x="4237" y="510"/>
                    <a:pt x="4170" y="1344"/>
                    <a:pt x="4170" y="2077"/>
                  </a:cubicBezTo>
                  <a:cubicBezTo>
                    <a:pt x="4137" y="2344"/>
                    <a:pt x="4137" y="2544"/>
                    <a:pt x="4137" y="2711"/>
                  </a:cubicBezTo>
                  <a:lnTo>
                    <a:pt x="4137" y="2878"/>
                  </a:lnTo>
                  <a:cubicBezTo>
                    <a:pt x="4070" y="3078"/>
                    <a:pt x="4070" y="3245"/>
                    <a:pt x="4037" y="3478"/>
                  </a:cubicBezTo>
                  <a:cubicBezTo>
                    <a:pt x="4037" y="3645"/>
                    <a:pt x="4037" y="3745"/>
                    <a:pt x="4003" y="3879"/>
                  </a:cubicBezTo>
                  <a:cubicBezTo>
                    <a:pt x="3870" y="4713"/>
                    <a:pt x="3703" y="5513"/>
                    <a:pt x="3470" y="6314"/>
                  </a:cubicBezTo>
                  <a:cubicBezTo>
                    <a:pt x="3270" y="6881"/>
                    <a:pt x="3036" y="7415"/>
                    <a:pt x="2836" y="8015"/>
                  </a:cubicBezTo>
                  <a:cubicBezTo>
                    <a:pt x="2702" y="8382"/>
                    <a:pt x="2536" y="8749"/>
                    <a:pt x="2369" y="9149"/>
                  </a:cubicBezTo>
                  <a:cubicBezTo>
                    <a:pt x="2135" y="9683"/>
                    <a:pt x="1869" y="10250"/>
                    <a:pt x="1635" y="10817"/>
                  </a:cubicBezTo>
                  <a:cubicBezTo>
                    <a:pt x="834" y="12585"/>
                    <a:pt x="1" y="14520"/>
                    <a:pt x="601" y="16521"/>
                  </a:cubicBezTo>
                  <a:lnTo>
                    <a:pt x="701" y="16888"/>
                  </a:lnTo>
                  <a:cubicBezTo>
                    <a:pt x="801" y="17021"/>
                    <a:pt x="834" y="17088"/>
                    <a:pt x="868" y="17222"/>
                  </a:cubicBezTo>
                  <a:cubicBezTo>
                    <a:pt x="968" y="17322"/>
                    <a:pt x="1001" y="17422"/>
                    <a:pt x="1035" y="17522"/>
                  </a:cubicBezTo>
                  <a:cubicBezTo>
                    <a:pt x="1035" y="17555"/>
                    <a:pt x="1101" y="17555"/>
                    <a:pt x="1101" y="17588"/>
                  </a:cubicBezTo>
                  <a:cubicBezTo>
                    <a:pt x="1135" y="17689"/>
                    <a:pt x="1168" y="17822"/>
                    <a:pt x="1268" y="17889"/>
                  </a:cubicBezTo>
                  <a:cubicBezTo>
                    <a:pt x="1301" y="17989"/>
                    <a:pt x="1368" y="18055"/>
                    <a:pt x="1435" y="18156"/>
                  </a:cubicBezTo>
                  <a:cubicBezTo>
                    <a:pt x="1502" y="18222"/>
                    <a:pt x="1535" y="18322"/>
                    <a:pt x="1635" y="18389"/>
                  </a:cubicBezTo>
                  <a:lnTo>
                    <a:pt x="1668" y="18422"/>
                  </a:lnTo>
                  <a:cubicBezTo>
                    <a:pt x="1802" y="18556"/>
                    <a:pt x="1935" y="18723"/>
                    <a:pt x="2102" y="18856"/>
                  </a:cubicBezTo>
                  <a:cubicBezTo>
                    <a:pt x="2269" y="19023"/>
                    <a:pt x="2369" y="19156"/>
                    <a:pt x="2536" y="19256"/>
                  </a:cubicBezTo>
                  <a:lnTo>
                    <a:pt x="2936" y="19523"/>
                  </a:lnTo>
                  <a:cubicBezTo>
                    <a:pt x="3169" y="19690"/>
                    <a:pt x="3470" y="19857"/>
                    <a:pt x="3770" y="20024"/>
                  </a:cubicBezTo>
                  <a:cubicBezTo>
                    <a:pt x="3837" y="20057"/>
                    <a:pt x="3970" y="20090"/>
                    <a:pt x="4037" y="20157"/>
                  </a:cubicBezTo>
                  <a:lnTo>
                    <a:pt x="4103" y="20157"/>
                  </a:lnTo>
                  <a:cubicBezTo>
                    <a:pt x="4170" y="20190"/>
                    <a:pt x="4304" y="20224"/>
                    <a:pt x="4370" y="20257"/>
                  </a:cubicBezTo>
                  <a:cubicBezTo>
                    <a:pt x="4470" y="20324"/>
                    <a:pt x="4604" y="20357"/>
                    <a:pt x="4671" y="20390"/>
                  </a:cubicBezTo>
                  <a:cubicBezTo>
                    <a:pt x="4771" y="20457"/>
                    <a:pt x="4871" y="20491"/>
                    <a:pt x="4971" y="20524"/>
                  </a:cubicBezTo>
                  <a:cubicBezTo>
                    <a:pt x="5171" y="20557"/>
                    <a:pt x="5438" y="20657"/>
                    <a:pt x="5638" y="20691"/>
                  </a:cubicBezTo>
                  <a:cubicBezTo>
                    <a:pt x="5705" y="20691"/>
                    <a:pt x="5805" y="20724"/>
                    <a:pt x="5871" y="20724"/>
                  </a:cubicBezTo>
                  <a:cubicBezTo>
                    <a:pt x="6227" y="20791"/>
                    <a:pt x="6591" y="20828"/>
                    <a:pt x="6951" y="20828"/>
                  </a:cubicBezTo>
                  <a:cubicBezTo>
                    <a:pt x="7841" y="20828"/>
                    <a:pt x="8709" y="20603"/>
                    <a:pt x="9374" y="20057"/>
                  </a:cubicBezTo>
                  <a:cubicBezTo>
                    <a:pt x="9808" y="19723"/>
                    <a:pt x="10174" y="19356"/>
                    <a:pt x="10508" y="18956"/>
                  </a:cubicBezTo>
                  <a:cubicBezTo>
                    <a:pt x="10541" y="18856"/>
                    <a:pt x="10608" y="18823"/>
                    <a:pt x="10641" y="18789"/>
                  </a:cubicBezTo>
                  <a:cubicBezTo>
                    <a:pt x="11642" y="17488"/>
                    <a:pt x="12376" y="15987"/>
                    <a:pt x="13544" y="14820"/>
                  </a:cubicBezTo>
                  <a:cubicBezTo>
                    <a:pt x="15311" y="13119"/>
                    <a:pt x="17480" y="11884"/>
                    <a:pt x="19615" y="10784"/>
                  </a:cubicBezTo>
                  <a:cubicBezTo>
                    <a:pt x="19615" y="10717"/>
                    <a:pt x="19648" y="10717"/>
                    <a:pt x="19648" y="10717"/>
                  </a:cubicBezTo>
                  <a:cubicBezTo>
                    <a:pt x="20015" y="10550"/>
                    <a:pt x="20448" y="10317"/>
                    <a:pt x="20515" y="9883"/>
                  </a:cubicBezTo>
                  <a:cubicBezTo>
                    <a:pt x="20582" y="9649"/>
                    <a:pt x="20482" y="9349"/>
                    <a:pt x="20382" y="9149"/>
                  </a:cubicBezTo>
                  <a:cubicBezTo>
                    <a:pt x="20215" y="8982"/>
                    <a:pt x="19981" y="8816"/>
                    <a:pt x="19715" y="8715"/>
                  </a:cubicBezTo>
                  <a:cubicBezTo>
                    <a:pt x="19000" y="8442"/>
                    <a:pt x="18232" y="8301"/>
                    <a:pt x="17445" y="8301"/>
                  </a:cubicBezTo>
                  <a:cubicBezTo>
                    <a:pt x="16983" y="8301"/>
                    <a:pt x="16514" y="8350"/>
                    <a:pt x="16045" y="8449"/>
                  </a:cubicBezTo>
                  <a:cubicBezTo>
                    <a:pt x="16179" y="8182"/>
                    <a:pt x="16346" y="7882"/>
                    <a:pt x="16412" y="7648"/>
                  </a:cubicBezTo>
                  <a:cubicBezTo>
                    <a:pt x="16512" y="7448"/>
                    <a:pt x="16579" y="7214"/>
                    <a:pt x="16646" y="7014"/>
                  </a:cubicBezTo>
                  <a:cubicBezTo>
                    <a:pt x="16746" y="6614"/>
                    <a:pt x="16712" y="6147"/>
                    <a:pt x="16579" y="5780"/>
                  </a:cubicBezTo>
                  <a:cubicBezTo>
                    <a:pt x="16512" y="5513"/>
                    <a:pt x="16346" y="5313"/>
                    <a:pt x="16145" y="5146"/>
                  </a:cubicBezTo>
                  <a:cubicBezTo>
                    <a:pt x="15879" y="4933"/>
                    <a:pt x="15505" y="4869"/>
                    <a:pt x="15110" y="4869"/>
                  </a:cubicBezTo>
                  <a:cubicBezTo>
                    <a:pt x="15011" y="4869"/>
                    <a:pt x="14911" y="4873"/>
                    <a:pt x="14811" y="4879"/>
                  </a:cubicBezTo>
                  <a:cubicBezTo>
                    <a:pt x="14511" y="4946"/>
                    <a:pt x="14211" y="4979"/>
                    <a:pt x="13910" y="5113"/>
                  </a:cubicBezTo>
                  <a:cubicBezTo>
                    <a:pt x="13143" y="5380"/>
                    <a:pt x="12409" y="5880"/>
                    <a:pt x="11742" y="6447"/>
                  </a:cubicBezTo>
                  <a:cubicBezTo>
                    <a:pt x="11942" y="6047"/>
                    <a:pt x="12042" y="5647"/>
                    <a:pt x="12143" y="5213"/>
                  </a:cubicBezTo>
                  <a:cubicBezTo>
                    <a:pt x="12209" y="4813"/>
                    <a:pt x="12243" y="4412"/>
                    <a:pt x="12243" y="4045"/>
                  </a:cubicBezTo>
                  <a:cubicBezTo>
                    <a:pt x="12243" y="3278"/>
                    <a:pt x="11942" y="2511"/>
                    <a:pt x="11342" y="2177"/>
                  </a:cubicBezTo>
                  <a:cubicBezTo>
                    <a:pt x="11158" y="2067"/>
                    <a:pt x="10934" y="2018"/>
                    <a:pt x="10703" y="2018"/>
                  </a:cubicBezTo>
                  <a:cubicBezTo>
                    <a:pt x="10514" y="2018"/>
                    <a:pt x="10321" y="2051"/>
                    <a:pt x="10141" y="2111"/>
                  </a:cubicBezTo>
                  <a:cubicBezTo>
                    <a:pt x="9841" y="2177"/>
                    <a:pt x="9541" y="2311"/>
                    <a:pt x="9307" y="2478"/>
                  </a:cubicBezTo>
                  <a:cubicBezTo>
                    <a:pt x="8874" y="2745"/>
                    <a:pt x="8507" y="3111"/>
                    <a:pt x="8140" y="3512"/>
                  </a:cubicBezTo>
                  <a:cubicBezTo>
                    <a:pt x="8073" y="3378"/>
                    <a:pt x="8073" y="3312"/>
                    <a:pt x="8040" y="3178"/>
                  </a:cubicBezTo>
                  <a:cubicBezTo>
                    <a:pt x="7739" y="2144"/>
                    <a:pt x="7206" y="1177"/>
                    <a:pt x="6372" y="476"/>
                  </a:cubicBezTo>
                  <a:cubicBezTo>
                    <a:pt x="6172" y="309"/>
                    <a:pt x="5905" y="143"/>
                    <a:pt x="5671" y="43"/>
                  </a:cubicBezTo>
                  <a:cubicBezTo>
                    <a:pt x="5555" y="17"/>
                    <a:pt x="5439" y="1"/>
                    <a:pt x="5326"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3"/>
            <p:cNvSpPr/>
            <p:nvPr/>
          </p:nvSpPr>
          <p:spPr>
            <a:xfrm>
              <a:off x="2225100" y="3066800"/>
              <a:ext cx="406975" cy="389475"/>
            </a:xfrm>
            <a:custGeom>
              <a:avLst/>
              <a:gdLst/>
              <a:ahLst/>
              <a:cxnLst/>
              <a:rect l="l" t="t" r="r" b="b"/>
              <a:pathLst>
                <a:path w="16279" h="15579" fill="none" extrusionOk="0">
                  <a:moveTo>
                    <a:pt x="0" y="15578"/>
                  </a:moveTo>
                  <a:cubicBezTo>
                    <a:pt x="2836" y="9040"/>
                    <a:pt x="9807" y="2102"/>
                    <a:pt x="16279"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3"/>
            <p:cNvSpPr/>
            <p:nvPr/>
          </p:nvSpPr>
          <p:spPr>
            <a:xfrm>
              <a:off x="2621200" y="3041875"/>
              <a:ext cx="35050" cy="49050"/>
            </a:xfrm>
            <a:custGeom>
              <a:avLst/>
              <a:gdLst/>
              <a:ahLst/>
              <a:cxnLst/>
              <a:rect l="l" t="t" r="r" b="b"/>
              <a:pathLst>
                <a:path w="1402" h="1962" extrusionOk="0">
                  <a:moveTo>
                    <a:pt x="558" y="1"/>
                  </a:moveTo>
                  <a:cubicBezTo>
                    <a:pt x="516" y="1"/>
                    <a:pt x="474" y="10"/>
                    <a:pt x="435" y="30"/>
                  </a:cubicBezTo>
                  <a:cubicBezTo>
                    <a:pt x="134" y="130"/>
                    <a:pt x="1" y="631"/>
                    <a:pt x="168" y="1198"/>
                  </a:cubicBezTo>
                  <a:cubicBezTo>
                    <a:pt x="310" y="1652"/>
                    <a:pt x="572" y="1961"/>
                    <a:pt x="832" y="1961"/>
                  </a:cubicBezTo>
                  <a:cubicBezTo>
                    <a:pt x="878" y="1961"/>
                    <a:pt x="923" y="1952"/>
                    <a:pt x="968" y="1932"/>
                  </a:cubicBezTo>
                  <a:cubicBezTo>
                    <a:pt x="1268" y="1832"/>
                    <a:pt x="1402" y="1298"/>
                    <a:pt x="1202" y="764"/>
                  </a:cubicBezTo>
                  <a:cubicBezTo>
                    <a:pt x="1060" y="310"/>
                    <a:pt x="797" y="1"/>
                    <a:pt x="55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3"/>
            <p:cNvSpPr/>
            <p:nvPr/>
          </p:nvSpPr>
          <p:spPr>
            <a:xfrm>
              <a:off x="2211750" y="3034275"/>
              <a:ext cx="320250" cy="419500"/>
            </a:xfrm>
            <a:custGeom>
              <a:avLst/>
              <a:gdLst/>
              <a:ahLst/>
              <a:cxnLst/>
              <a:rect l="l" t="t" r="r" b="b"/>
              <a:pathLst>
                <a:path w="12810" h="16780" fill="none" extrusionOk="0">
                  <a:moveTo>
                    <a:pt x="1" y="16779"/>
                  </a:moveTo>
                  <a:cubicBezTo>
                    <a:pt x="4837" y="7506"/>
                    <a:pt x="9341" y="2736"/>
                    <a:pt x="12810"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3"/>
            <p:cNvSpPr/>
            <p:nvPr/>
          </p:nvSpPr>
          <p:spPr>
            <a:xfrm>
              <a:off x="2516975" y="3008975"/>
              <a:ext cx="40875" cy="43950"/>
            </a:xfrm>
            <a:custGeom>
              <a:avLst/>
              <a:gdLst/>
              <a:ahLst/>
              <a:cxnLst/>
              <a:rect l="l" t="t" r="r" b="b"/>
              <a:pathLst>
                <a:path w="1635" h="1758" extrusionOk="0">
                  <a:moveTo>
                    <a:pt x="489" y="1"/>
                  </a:moveTo>
                  <a:cubicBezTo>
                    <a:pt x="405" y="1"/>
                    <a:pt x="329" y="26"/>
                    <a:pt x="267" y="79"/>
                  </a:cubicBezTo>
                  <a:cubicBezTo>
                    <a:pt x="0" y="279"/>
                    <a:pt x="100" y="779"/>
                    <a:pt x="367" y="1246"/>
                  </a:cubicBezTo>
                  <a:cubicBezTo>
                    <a:pt x="637" y="1565"/>
                    <a:pt x="925" y="1758"/>
                    <a:pt x="1164" y="1758"/>
                  </a:cubicBezTo>
                  <a:cubicBezTo>
                    <a:pt x="1251" y="1758"/>
                    <a:pt x="1331" y="1733"/>
                    <a:pt x="1401" y="1680"/>
                  </a:cubicBezTo>
                  <a:cubicBezTo>
                    <a:pt x="1635" y="1446"/>
                    <a:pt x="1601" y="946"/>
                    <a:pt x="1268" y="512"/>
                  </a:cubicBezTo>
                  <a:cubicBezTo>
                    <a:pt x="1022" y="193"/>
                    <a:pt x="723" y="1"/>
                    <a:pt x="48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3"/>
            <p:cNvSpPr/>
            <p:nvPr/>
          </p:nvSpPr>
          <p:spPr>
            <a:xfrm>
              <a:off x="2225100" y="3195225"/>
              <a:ext cx="420325" cy="261050"/>
            </a:xfrm>
            <a:custGeom>
              <a:avLst/>
              <a:gdLst/>
              <a:ahLst/>
              <a:cxnLst/>
              <a:rect l="l" t="t" r="r" b="b"/>
              <a:pathLst>
                <a:path w="16813" h="10442" fill="none" extrusionOk="0">
                  <a:moveTo>
                    <a:pt x="0" y="10441"/>
                  </a:moveTo>
                  <a:cubicBezTo>
                    <a:pt x="3970" y="4471"/>
                    <a:pt x="10241" y="701"/>
                    <a:pt x="16812"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3"/>
            <p:cNvSpPr/>
            <p:nvPr/>
          </p:nvSpPr>
          <p:spPr>
            <a:xfrm>
              <a:off x="2637900" y="3171700"/>
              <a:ext cx="28375" cy="51125"/>
            </a:xfrm>
            <a:custGeom>
              <a:avLst/>
              <a:gdLst/>
              <a:ahLst/>
              <a:cxnLst/>
              <a:rect l="l" t="t" r="r" b="b"/>
              <a:pathLst>
                <a:path w="1135" h="2045" extrusionOk="0">
                  <a:moveTo>
                    <a:pt x="562" y="1"/>
                  </a:moveTo>
                  <a:cubicBezTo>
                    <a:pt x="542" y="1"/>
                    <a:pt x="521" y="3"/>
                    <a:pt x="500" y="8"/>
                  </a:cubicBezTo>
                  <a:cubicBezTo>
                    <a:pt x="234" y="41"/>
                    <a:pt x="0" y="541"/>
                    <a:pt x="67" y="1108"/>
                  </a:cubicBezTo>
                  <a:cubicBezTo>
                    <a:pt x="99" y="1653"/>
                    <a:pt x="377" y="2044"/>
                    <a:pt x="636" y="2044"/>
                  </a:cubicBezTo>
                  <a:cubicBezTo>
                    <a:pt x="646" y="2044"/>
                    <a:pt x="657" y="2044"/>
                    <a:pt x="667" y="2042"/>
                  </a:cubicBezTo>
                  <a:cubicBezTo>
                    <a:pt x="967" y="1942"/>
                    <a:pt x="1134" y="1442"/>
                    <a:pt x="1134" y="908"/>
                  </a:cubicBezTo>
                  <a:cubicBezTo>
                    <a:pt x="1103" y="411"/>
                    <a:pt x="840" y="1"/>
                    <a:pt x="56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3"/>
            <p:cNvSpPr/>
            <p:nvPr/>
          </p:nvSpPr>
          <p:spPr>
            <a:xfrm>
              <a:off x="2168375" y="2959225"/>
              <a:ext cx="145975" cy="455350"/>
            </a:xfrm>
            <a:custGeom>
              <a:avLst/>
              <a:gdLst/>
              <a:ahLst/>
              <a:cxnLst/>
              <a:rect l="l" t="t" r="r" b="b"/>
              <a:pathLst>
                <a:path w="5839" h="18214" fill="none" extrusionOk="0">
                  <a:moveTo>
                    <a:pt x="1" y="18214"/>
                  </a:moveTo>
                  <a:cubicBezTo>
                    <a:pt x="4437" y="12543"/>
                    <a:pt x="5838" y="6572"/>
                    <a:pt x="4604"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3"/>
            <p:cNvSpPr/>
            <p:nvPr/>
          </p:nvSpPr>
          <p:spPr>
            <a:xfrm>
              <a:off x="2256775" y="2937075"/>
              <a:ext cx="50075" cy="29300"/>
            </a:xfrm>
            <a:custGeom>
              <a:avLst/>
              <a:gdLst/>
              <a:ahLst/>
              <a:cxnLst/>
              <a:rect l="l" t="t" r="r" b="b"/>
              <a:pathLst>
                <a:path w="2003" h="1172" extrusionOk="0">
                  <a:moveTo>
                    <a:pt x="1324" y="0"/>
                  </a:moveTo>
                  <a:cubicBezTo>
                    <a:pt x="1196" y="0"/>
                    <a:pt x="1053" y="17"/>
                    <a:pt x="901" y="53"/>
                  </a:cubicBezTo>
                  <a:cubicBezTo>
                    <a:pt x="368" y="186"/>
                    <a:pt x="1" y="553"/>
                    <a:pt x="1" y="820"/>
                  </a:cubicBezTo>
                  <a:cubicBezTo>
                    <a:pt x="25" y="1041"/>
                    <a:pt x="286" y="1172"/>
                    <a:pt x="634" y="1172"/>
                  </a:cubicBezTo>
                  <a:cubicBezTo>
                    <a:pt x="759" y="1172"/>
                    <a:pt x="895" y="1155"/>
                    <a:pt x="1035" y="1120"/>
                  </a:cubicBezTo>
                  <a:cubicBezTo>
                    <a:pt x="1569" y="987"/>
                    <a:pt x="2002" y="620"/>
                    <a:pt x="1969" y="320"/>
                  </a:cubicBezTo>
                  <a:cubicBezTo>
                    <a:pt x="1920" y="124"/>
                    <a:pt x="1675" y="0"/>
                    <a:pt x="132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3"/>
            <p:cNvSpPr/>
            <p:nvPr/>
          </p:nvSpPr>
          <p:spPr>
            <a:xfrm>
              <a:off x="2225100" y="3164375"/>
              <a:ext cx="316900" cy="291900"/>
            </a:xfrm>
            <a:custGeom>
              <a:avLst/>
              <a:gdLst/>
              <a:ahLst/>
              <a:cxnLst/>
              <a:rect l="l" t="t" r="r" b="b"/>
              <a:pathLst>
                <a:path w="12676" h="11676" fill="none" extrusionOk="0">
                  <a:moveTo>
                    <a:pt x="0" y="11675"/>
                  </a:moveTo>
                  <a:cubicBezTo>
                    <a:pt x="3836" y="5404"/>
                    <a:pt x="7672" y="2502"/>
                    <a:pt x="12676" y="0"/>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3"/>
            <p:cNvSpPr/>
            <p:nvPr/>
          </p:nvSpPr>
          <p:spPr>
            <a:xfrm>
              <a:off x="2531975" y="3139450"/>
              <a:ext cx="34225" cy="48200"/>
            </a:xfrm>
            <a:custGeom>
              <a:avLst/>
              <a:gdLst/>
              <a:ahLst/>
              <a:cxnLst/>
              <a:rect l="l" t="t" r="r" b="b"/>
              <a:pathLst>
                <a:path w="1369" h="1928" extrusionOk="0">
                  <a:moveTo>
                    <a:pt x="460" y="1"/>
                  </a:moveTo>
                  <a:cubicBezTo>
                    <a:pt x="417" y="1"/>
                    <a:pt x="374" y="10"/>
                    <a:pt x="334" y="30"/>
                  </a:cubicBezTo>
                  <a:cubicBezTo>
                    <a:pt x="67" y="164"/>
                    <a:pt x="1" y="664"/>
                    <a:pt x="167" y="1198"/>
                  </a:cubicBezTo>
                  <a:cubicBezTo>
                    <a:pt x="338" y="1623"/>
                    <a:pt x="604" y="1928"/>
                    <a:pt x="865" y="1928"/>
                  </a:cubicBezTo>
                  <a:cubicBezTo>
                    <a:pt x="911" y="1928"/>
                    <a:pt x="956" y="1918"/>
                    <a:pt x="1001" y="1898"/>
                  </a:cubicBezTo>
                  <a:cubicBezTo>
                    <a:pt x="1302" y="1798"/>
                    <a:pt x="1368" y="1231"/>
                    <a:pt x="1168" y="731"/>
                  </a:cubicBezTo>
                  <a:cubicBezTo>
                    <a:pt x="998" y="305"/>
                    <a:pt x="707" y="1"/>
                    <a:pt x="46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3"/>
            <p:cNvSpPr/>
            <p:nvPr/>
          </p:nvSpPr>
          <p:spPr>
            <a:xfrm>
              <a:off x="2168375" y="3016775"/>
              <a:ext cx="184325" cy="397800"/>
            </a:xfrm>
            <a:custGeom>
              <a:avLst/>
              <a:gdLst/>
              <a:ahLst/>
              <a:cxnLst/>
              <a:rect l="l" t="t" r="r" b="b"/>
              <a:pathLst>
                <a:path w="7373" h="15912" fill="none" extrusionOk="0">
                  <a:moveTo>
                    <a:pt x="1" y="15912"/>
                  </a:moveTo>
                  <a:cubicBezTo>
                    <a:pt x="5572" y="11475"/>
                    <a:pt x="6772" y="6905"/>
                    <a:pt x="7373" y="0"/>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3"/>
            <p:cNvSpPr/>
            <p:nvPr/>
          </p:nvSpPr>
          <p:spPr>
            <a:xfrm>
              <a:off x="2326825" y="2994250"/>
              <a:ext cx="49225" cy="28375"/>
            </a:xfrm>
            <a:custGeom>
              <a:avLst/>
              <a:gdLst/>
              <a:ahLst/>
              <a:cxnLst/>
              <a:rect l="l" t="t" r="r" b="b"/>
              <a:pathLst>
                <a:path w="1969" h="1135" extrusionOk="0">
                  <a:moveTo>
                    <a:pt x="1068" y="1"/>
                  </a:moveTo>
                  <a:cubicBezTo>
                    <a:pt x="568" y="34"/>
                    <a:pt x="68" y="267"/>
                    <a:pt x="34" y="534"/>
                  </a:cubicBezTo>
                  <a:cubicBezTo>
                    <a:pt x="1" y="835"/>
                    <a:pt x="401" y="1135"/>
                    <a:pt x="901" y="1135"/>
                  </a:cubicBezTo>
                  <a:cubicBezTo>
                    <a:pt x="1435" y="1135"/>
                    <a:pt x="1902" y="901"/>
                    <a:pt x="1936" y="568"/>
                  </a:cubicBezTo>
                  <a:cubicBezTo>
                    <a:pt x="1969" y="301"/>
                    <a:pt x="1569" y="1"/>
                    <a:pt x="106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3"/>
            <p:cNvSpPr/>
            <p:nvPr/>
          </p:nvSpPr>
          <p:spPr>
            <a:xfrm>
              <a:off x="2158375" y="3305575"/>
              <a:ext cx="427000" cy="255050"/>
            </a:xfrm>
            <a:custGeom>
              <a:avLst/>
              <a:gdLst/>
              <a:ahLst/>
              <a:cxnLst/>
              <a:rect l="l" t="t" r="r" b="b"/>
              <a:pathLst>
                <a:path w="17080" h="10202" extrusionOk="0">
                  <a:moveTo>
                    <a:pt x="14869" y="1"/>
                  </a:moveTo>
                  <a:cubicBezTo>
                    <a:pt x="10466" y="1"/>
                    <a:pt x="6766" y="1789"/>
                    <a:pt x="5505" y="2592"/>
                  </a:cubicBezTo>
                  <a:cubicBezTo>
                    <a:pt x="5471" y="2592"/>
                    <a:pt x="5471" y="2625"/>
                    <a:pt x="5438" y="2625"/>
                  </a:cubicBezTo>
                  <a:lnTo>
                    <a:pt x="5405" y="2692"/>
                  </a:lnTo>
                  <a:cubicBezTo>
                    <a:pt x="5238" y="2758"/>
                    <a:pt x="5104" y="2892"/>
                    <a:pt x="4971" y="2959"/>
                  </a:cubicBezTo>
                  <a:cubicBezTo>
                    <a:pt x="4837" y="3059"/>
                    <a:pt x="4671" y="3192"/>
                    <a:pt x="4571" y="3259"/>
                  </a:cubicBezTo>
                  <a:cubicBezTo>
                    <a:pt x="4270" y="3526"/>
                    <a:pt x="4004" y="3726"/>
                    <a:pt x="3737" y="3959"/>
                  </a:cubicBezTo>
                  <a:cubicBezTo>
                    <a:pt x="3403" y="4260"/>
                    <a:pt x="3003" y="4593"/>
                    <a:pt x="2669" y="4960"/>
                  </a:cubicBezTo>
                  <a:cubicBezTo>
                    <a:pt x="1635" y="6061"/>
                    <a:pt x="735" y="7295"/>
                    <a:pt x="1" y="8629"/>
                  </a:cubicBezTo>
                  <a:lnTo>
                    <a:pt x="401" y="8896"/>
                  </a:lnTo>
                  <a:cubicBezTo>
                    <a:pt x="634" y="9063"/>
                    <a:pt x="935" y="9230"/>
                    <a:pt x="1235" y="9397"/>
                  </a:cubicBezTo>
                  <a:cubicBezTo>
                    <a:pt x="1302" y="9430"/>
                    <a:pt x="1435" y="9463"/>
                    <a:pt x="1502" y="9530"/>
                  </a:cubicBezTo>
                  <a:lnTo>
                    <a:pt x="1568" y="9530"/>
                  </a:lnTo>
                  <a:cubicBezTo>
                    <a:pt x="1635" y="9563"/>
                    <a:pt x="1769" y="9597"/>
                    <a:pt x="1835" y="9630"/>
                  </a:cubicBezTo>
                  <a:cubicBezTo>
                    <a:pt x="1935" y="9697"/>
                    <a:pt x="2069" y="9730"/>
                    <a:pt x="2136" y="9763"/>
                  </a:cubicBezTo>
                  <a:cubicBezTo>
                    <a:pt x="2236" y="9830"/>
                    <a:pt x="2336" y="9864"/>
                    <a:pt x="2436" y="9897"/>
                  </a:cubicBezTo>
                  <a:cubicBezTo>
                    <a:pt x="2636" y="9930"/>
                    <a:pt x="2903" y="10030"/>
                    <a:pt x="3103" y="10064"/>
                  </a:cubicBezTo>
                  <a:cubicBezTo>
                    <a:pt x="3170" y="10064"/>
                    <a:pt x="3270" y="10097"/>
                    <a:pt x="3336" y="10097"/>
                  </a:cubicBezTo>
                  <a:cubicBezTo>
                    <a:pt x="3692" y="10164"/>
                    <a:pt x="4056" y="10201"/>
                    <a:pt x="4416" y="10201"/>
                  </a:cubicBezTo>
                  <a:cubicBezTo>
                    <a:pt x="5306" y="10201"/>
                    <a:pt x="6174" y="9976"/>
                    <a:pt x="6839" y="9430"/>
                  </a:cubicBezTo>
                  <a:cubicBezTo>
                    <a:pt x="7273" y="9096"/>
                    <a:pt x="7639" y="8729"/>
                    <a:pt x="7973" y="8329"/>
                  </a:cubicBezTo>
                  <a:cubicBezTo>
                    <a:pt x="8006" y="8229"/>
                    <a:pt x="8073" y="8196"/>
                    <a:pt x="8106" y="8162"/>
                  </a:cubicBezTo>
                  <a:cubicBezTo>
                    <a:pt x="9107" y="6861"/>
                    <a:pt x="9841" y="5360"/>
                    <a:pt x="11009" y="4193"/>
                  </a:cubicBezTo>
                  <a:cubicBezTo>
                    <a:pt x="12776" y="2492"/>
                    <a:pt x="14945" y="1257"/>
                    <a:pt x="17080" y="157"/>
                  </a:cubicBezTo>
                  <a:cubicBezTo>
                    <a:pt x="16329" y="49"/>
                    <a:pt x="15590" y="1"/>
                    <a:pt x="148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3"/>
            <p:cNvSpPr/>
            <p:nvPr/>
          </p:nvSpPr>
          <p:spPr>
            <a:xfrm>
              <a:off x="2095825" y="3092650"/>
              <a:ext cx="265225" cy="467975"/>
            </a:xfrm>
            <a:custGeom>
              <a:avLst/>
              <a:gdLst/>
              <a:ahLst/>
              <a:cxnLst/>
              <a:rect l="l" t="t" r="r" b="b"/>
              <a:pathLst>
                <a:path w="10609" h="18719" extrusionOk="0">
                  <a:moveTo>
                    <a:pt x="4171" y="1"/>
                  </a:moveTo>
                  <a:cubicBezTo>
                    <a:pt x="4137" y="234"/>
                    <a:pt x="4137" y="434"/>
                    <a:pt x="4137" y="601"/>
                  </a:cubicBezTo>
                  <a:lnTo>
                    <a:pt x="4137" y="768"/>
                  </a:lnTo>
                  <a:cubicBezTo>
                    <a:pt x="4104" y="1001"/>
                    <a:pt x="4104" y="1202"/>
                    <a:pt x="4037" y="1368"/>
                  </a:cubicBezTo>
                  <a:cubicBezTo>
                    <a:pt x="4037" y="1535"/>
                    <a:pt x="4037" y="1635"/>
                    <a:pt x="4004" y="1769"/>
                  </a:cubicBezTo>
                  <a:cubicBezTo>
                    <a:pt x="3870" y="2603"/>
                    <a:pt x="3704" y="3403"/>
                    <a:pt x="3470" y="4204"/>
                  </a:cubicBezTo>
                  <a:cubicBezTo>
                    <a:pt x="3270" y="4771"/>
                    <a:pt x="3036" y="5338"/>
                    <a:pt x="2836" y="5905"/>
                  </a:cubicBezTo>
                  <a:cubicBezTo>
                    <a:pt x="2736" y="6272"/>
                    <a:pt x="2569" y="6672"/>
                    <a:pt x="2403" y="7039"/>
                  </a:cubicBezTo>
                  <a:cubicBezTo>
                    <a:pt x="2136" y="7573"/>
                    <a:pt x="1902" y="8140"/>
                    <a:pt x="1635" y="8707"/>
                  </a:cubicBezTo>
                  <a:cubicBezTo>
                    <a:pt x="835" y="10508"/>
                    <a:pt x="1" y="12410"/>
                    <a:pt x="601" y="14411"/>
                  </a:cubicBezTo>
                  <a:lnTo>
                    <a:pt x="735" y="14778"/>
                  </a:lnTo>
                  <a:cubicBezTo>
                    <a:pt x="801" y="14911"/>
                    <a:pt x="835" y="14978"/>
                    <a:pt x="902" y="15112"/>
                  </a:cubicBezTo>
                  <a:cubicBezTo>
                    <a:pt x="968" y="15212"/>
                    <a:pt x="1002" y="15312"/>
                    <a:pt x="1068" y="15412"/>
                  </a:cubicBezTo>
                  <a:cubicBezTo>
                    <a:pt x="1068" y="15445"/>
                    <a:pt x="1102" y="15445"/>
                    <a:pt x="1102" y="15478"/>
                  </a:cubicBezTo>
                  <a:cubicBezTo>
                    <a:pt x="1135" y="15579"/>
                    <a:pt x="1168" y="15712"/>
                    <a:pt x="1268" y="15779"/>
                  </a:cubicBezTo>
                  <a:cubicBezTo>
                    <a:pt x="1302" y="15879"/>
                    <a:pt x="1402" y="15945"/>
                    <a:pt x="1435" y="16046"/>
                  </a:cubicBezTo>
                  <a:cubicBezTo>
                    <a:pt x="1502" y="16112"/>
                    <a:pt x="1569" y="16212"/>
                    <a:pt x="1635" y="16279"/>
                  </a:cubicBezTo>
                  <a:lnTo>
                    <a:pt x="1669" y="16346"/>
                  </a:lnTo>
                  <a:cubicBezTo>
                    <a:pt x="1802" y="16446"/>
                    <a:pt x="1936" y="16613"/>
                    <a:pt x="2102" y="16746"/>
                  </a:cubicBezTo>
                  <a:cubicBezTo>
                    <a:pt x="2236" y="16879"/>
                    <a:pt x="2403" y="16980"/>
                    <a:pt x="2569" y="17113"/>
                  </a:cubicBezTo>
                  <a:lnTo>
                    <a:pt x="2636" y="17213"/>
                  </a:lnTo>
                  <a:cubicBezTo>
                    <a:pt x="2736" y="17280"/>
                    <a:pt x="2803" y="17313"/>
                    <a:pt x="2903" y="17413"/>
                  </a:cubicBezTo>
                  <a:cubicBezTo>
                    <a:pt x="3136" y="17580"/>
                    <a:pt x="3437" y="17747"/>
                    <a:pt x="3737" y="17914"/>
                  </a:cubicBezTo>
                  <a:cubicBezTo>
                    <a:pt x="3804" y="17947"/>
                    <a:pt x="3937" y="17980"/>
                    <a:pt x="4004" y="18047"/>
                  </a:cubicBezTo>
                  <a:lnTo>
                    <a:pt x="4070" y="18047"/>
                  </a:lnTo>
                  <a:cubicBezTo>
                    <a:pt x="4137" y="18080"/>
                    <a:pt x="4271" y="18114"/>
                    <a:pt x="4337" y="18147"/>
                  </a:cubicBezTo>
                  <a:cubicBezTo>
                    <a:pt x="4437" y="18214"/>
                    <a:pt x="4571" y="18247"/>
                    <a:pt x="4638" y="18280"/>
                  </a:cubicBezTo>
                  <a:cubicBezTo>
                    <a:pt x="4738" y="18347"/>
                    <a:pt x="4838" y="18381"/>
                    <a:pt x="4938" y="18414"/>
                  </a:cubicBezTo>
                  <a:cubicBezTo>
                    <a:pt x="5138" y="18447"/>
                    <a:pt x="5405" y="18547"/>
                    <a:pt x="5605" y="18581"/>
                  </a:cubicBezTo>
                  <a:cubicBezTo>
                    <a:pt x="5672" y="18581"/>
                    <a:pt x="5772" y="18614"/>
                    <a:pt x="5838" y="18614"/>
                  </a:cubicBezTo>
                  <a:cubicBezTo>
                    <a:pt x="6194" y="18681"/>
                    <a:pt x="6558" y="18718"/>
                    <a:pt x="6918" y="18718"/>
                  </a:cubicBezTo>
                  <a:cubicBezTo>
                    <a:pt x="7808" y="18718"/>
                    <a:pt x="8676" y="18493"/>
                    <a:pt x="9341" y="17947"/>
                  </a:cubicBezTo>
                  <a:cubicBezTo>
                    <a:pt x="9775" y="17613"/>
                    <a:pt x="10141" y="17246"/>
                    <a:pt x="10475" y="16846"/>
                  </a:cubicBezTo>
                  <a:cubicBezTo>
                    <a:pt x="10508" y="16746"/>
                    <a:pt x="10575" y="16713"/>
                    <a:pt x="10608" y="16679"/>
                  </a:cubicBezTo>
                  <a:cubicBezTo>
                    <a:pt x="10575" y="15545"/>
                    <a:pt x="10075" y="14511"/>
                    <a:pt x="9541" y="13444"/>
                  </a:cubicBezTo>
                  <a:cubicBezTo>
                    <a:pt x="9107" y="12710"/>
                    <a:pt x="8540" y="11909"/>
                    <a:pt x="8173" y="11075"/>
                  </a:cubicBezTo>
                  <a:cubicBezTo>
                    <a:pt x="8140" y="11042"/>
                    <a:pt x="8140" y="11042"/>
                    <a:pt x="8140" y="11009"/>
                  </a:cubicBezTo>
                  <a:lnTo>
                    <a:pt x="8140" y="10942"/>
                  </a:lnTo>
                  <a:cubicBezTo>
                    <a:pt x="8107" y="10875"/>
                    <a:pt x="8040" y="10742"/>
                    <a:pt x="8007" y="10608"/>
                  </a:cubicBezTo>
                  <a:cubicBezTo>
                    <a:pt x="7973" y="10508"/>
                    <a:pt x="7940" y="10375"/>
                    <a:pt x="7873" y="10208"/>
                  </a:cubicBezTo>
                  <a:cubicBezTo>
                    <a:pt x="7873" y="10175"/>
                    <a:pt x="7840" y="10075"/>
                    <a:pt x="7840" y="10008"/>
                  </a:cubicBezTo>
                  <a:cubicBezTo>
                    <a:pt x="7806" y="9708"/>
                    <a:pt x="7773" y="9441"/>
                    <a:pt x="7773" y="9174"/>
                  </a:cubicBezTo>
                  <a:cubicBezTo>
                    <a:pt x="7706" y="8640"/>
                    <a:pt x="7706" y="8140"/>
                    <a:pt x="7706" y="7673"/>
                  </a:cubicBezTo>
                  <a:cubicBezTo>
                    <a:pt x="7673" y="6706"/>
                    <a:pt x="7640" y="5705"/>
                    <a:pt x="7306" y="4771"/>
                  </a:cubicBezTo>
                  <a:cubicBezTo>
                    <a:pt x="7206" y="4537"/>
                    <a:pt x="7106" y="4237"/>
                    <a:pt x="6939" y="4004"/>
                  </a:cubicBezTo>
                  <a:cubicBezTo>
                    <a:pt x="6506" y="3336"/>
                    <a:pt x="5938" y="2769"/>
                    <a:pt x="5438" y="2202"/>
                  </a:cubicBezTo>
                  <a:cubicBezTo>
                    <a:pt x="4838" y="1535"/>
                    <a:pt x="4304" y="768"/>
                    <a:pt x="4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3"/>
            <p:cNvSpPr/>
            <p:nvPr/>
          </p:nvSpPr>
          <p:spPr>
            <a:xfrm>
              <a:off x="1602975" y="3658275"/>
              <a:ext cx="483700" cy="475550"/>
            </a:xfrm>
            <a:custGeom>
              <a:avLst/>
              <a:gdLst/>
              <a:ahLst/>
              <a:cxnLst/>
              <a:rect l="l" t="t" r="r" b="b"/>
              <a:pathLst>
                <a:path w="19348" h="19022" extrusionOk="0">
                  <a:moveTo>
                    <a:pt x="11996" y="0"/>
                  </a:moveTo>
                  <a:cubicBezTo>
                    <a:pt x="11837" y="0"/>
                    <a:pt x="11684" y="45"/>
                    <a:pt x="11542" y="125"/>
                  </a:cubicBezTo>
                  <a:cubicBezTo>
                    <a:pt x="11342" y="259"/>
                    <a:pt x="11175" y="426"/>
                    <a:pt x="11009" y="626"/>
                  </a:cubicBezTo>
                  <a:cubicBezTo>
                    <a:pt x="10442" y="1426"/>
                    <a:pt x="10141" y="2394"/>
                    <a:pt x="10108" y="3394"/>
                  </a:cubicBezTo>
                  <a:lnTo>
                    <a:pt x="10108" y="3728"/>
                  </a:lnTo>
                  <a:cubicBezTo>
                    <a:pt x="9674" y="3428"/>
                    <a:pt x="9274" y="3161"/>
                    <a:pt x="8807" y="2994"/>
                  </a:cubicBezTo>
                  <a:cubicBezTo>
                    <a:pt x="8507" y="2927"/>
                    <a:pt x="8273" y="2827"/>
                    <a:pt x="7973" y="2827"/>
                  </a:cubicBezTo>
                  <a:cubicBezTo>
                    <a:pt x="7540" y="2827"/>
                    <a:pt x="7173" y="2927"/>
                    <a:pt x="6872" y="3161"/>
                  </a:cubicBezTo>
                  <a:cubicBezTo>
                    <a:pt x="6439" y="3595"/>
                    <a:pt x="6305" y="4328"/>
                    <a:pt x="6472" y="5062"/>
                  </a:cubicBezTo>
                  <a:cubicBezTo>
                    <a:pt x="6505" y="5396"/>
                    <a:pt x="6639" y="5729"/>
                    <a:pt x="6806" y="6063"/>
                  </a:cubicBezTo>
                  <a:cubicBezTo>
                    <a:pt x="6972" y="6397"/>
                    <a:pt x="7173" y="6730"/>
                    <a:pt x="7373" y="7064"/>
                  </a:cubicBezTo>
                  <a:cubicBezTo>
                    <a:pt x="6672" y="6730"/>
                    <a:pt x="5938" y="6397"/>
                    <a:pt x="5171" y="6296"/>
                  </a:cubicBezTo>
                  <a:cubicBezTo>
                    <a:pt x="5021" y="6280"/>
                    <a:pt x="4879" y="6271"/>
                    <a:pt x="4742" y="6271"/>
                  </a:cubicBezTo>
                  <a:cubicBezTo>
                    <a:pt x="4604" y="6271"/>
                    <a:pt x="4471" y="6280"/>
                    <a:pt x="4337" y="6296"/>
                  </a:cubicBezTo>
                  <a:cubicBezTo>
                    <a:pt x="3870" y="6330"/>
                    <a:pt x="3470" y="6497"/>
                    <a:pt x="3203" y="6797"/>
                  </a:cubicBezTo>
                  <a:cubicBezTo>
                    <a:pt x="3036" y="6964"/>
                    <a:pt x="2970" y="7164"/>
                    <a:pt x="2936" y="7431"/>
                  </a:cubicBezTo>
                  <a:cubicBezTo>
                    <a:pt x="2870" y="7764"/>
                    <a:pt x="2970" y="8164"/>
                    <a:pt x="3136" y="8565"/>
                  </a:cubicBezTo>
                  <a:cubicBezTo>
                    <a:pt x="3203" y="8765"/>
                    <a:pt x="3337" y="8932"/>
                    <a:pt x="3470" y="9098"/>
                  </a:cubicBezTo>
                  <a:lnTo>
                    <a:pt x="3970" y="9732"/>
                  </a:lnTo>
                  <a:cubicBezTo>
                    <a:pt x="2803" y="9732"/>
                    <a:pt x="1635" y="10066"/>
                    <a:pt x="701" y="10733"/>
                  </a:cubicBezTo>
                  <a:cubicBezTo>
                    <a:pt x="501" y="10833"/>
                    <a:pt x="301" y="11000"/>
                    <a:pt x="168" y="11233"/>
                  </a:cubicBezTo>
                  <a:cubicBezTo>
                    <a:pt x="34" y="11433"/>
                    <a:pt x="1" y="11734"/>
                    <a:pt x="134" y="11934"/>
                  </a:cubicBezTo>
                  <a:cubicBezTo>
                    <a:pt x="301" y="12267"/>
                    <a:pt x="701" y="12401"/>
                    <a:pt x="1102" y="12501"/>
                  </a:cubicBezTo>
                  <a:lnTo>
                    <a:pt x="1135" y="12501"/>
                  </a:lnTo>
                  <a:cubicBezTo>
                    <a:pt x="1368" y="12568"/>
                    <a:pt x="1669" y="12634"/>
                    <a:pt x="1936" y="12734"/>
                  </a:cubicBezTo>
                  <a:cubicBezTo>
                    <a:pt x="3804" y="13268"/>
                    <a:pt x="5672" y="13835"/>
                    <a:pt x="7339" y="14903"/>
                  </a:cubicBezTo>
                  <a:cubicBezTo>
                    <a:pt x="8640" y="15670"/>
                    <a:pt x="9608" y="16904"/>
                    <a:pt x="10775" y="17805"/>
                  </a:cubicBezTo>
                  <a:lnTo>
                    <a:pt x="10875" y="17938"/>
                  </a:lnTo>
                  <a:cubicBezTo>
                    <a:pt x="11276" y="18238"/>
                    <a:pt x="11676" y="18505"/>
                    <a:pt x="12143" y="18739"/>
                  </a:cubicBezTo>
                  <a:cubicBezTo>
                    <a:pt x="12579" y="18934"/>
                    <a:pt x="13042" y="19021"/>
                    <a:pt x="13517" y="19021"/>
                  </a:cubicBezTo>
                  <a:cubicBezTo>
                    <a:pt x="14096" y="19021"/>
                    <a:pt x="14692" y="18892"/>
                    <a:pt x="15278" y="18672"/>
                  </a:cubicBezTo>
                  <a:cubicBezTo>
                    <a:pt x="15378" y="18639"/>
                    <a:pt x="15512" y="18605"/>
                    <a:pt x="15612" y="18572"/>
                  </a:cubicBezTo>
                  <a:cubicBezTo>
                    <a:pt x="15812" y="18472"/>
                    <a:pt x="15979" y="18405"/>
                    <a:pt x="16179" y="18272"/>
                  </a:cubicBezTo>
                  <a:cubicBezTo>
                    <a:pt x="16513" y="18072"/>
                    <a:pt x="16880" y="17805"/>
                    <a:pt x="17213" y="17504"/>
                  </a:cubicBezTo>
                  <a:cubicBezTo>
                    <a:pt x="17313" y="17471"/>
                    <a:pt x="17347" y="17438"/>
                    <a:pt x="17380" y="17404"/>
                  </a:cubicBezTo>
                  <a:lnTo>
                    <a:pt x="17613" y="17171"/>
                  </a:lnTo>
                  <a:cubicBezTo>
                    <a:pt x="17780" y="17004"/>
                    <a:pt x="17880" y="16904"/>
                    <a:pt x="18014" y="16737"/>
                  </a:cubicBezTo>
                  <a:lnTo>
                    <a:pt x="18114" y="16637"/>
                  </a:lnTo>
                  <a:cubicBezTo>
                    <a:pt x="18147" y="16570"/>
                    <a:pt x="18214" y="16470"/>
                    <a:pt x="18281" y="16404"/>
                  </a:cubicBezTo>
                  <a:cubicBezTo>
                    <a:pt x="18381" y="16170"/>
                    <a:pt x="18547" y="15970"/>
                    <a:pt x="18681" y="15737"/>
                  </a:cubicBezTo>
                  <a:lnTo>
                    <a:pt x="18681" y="15670"/>
                  </a:lnTo>
                  <a:cubicBezTo>
                    <a:pt x="18714" y="15570"/>
                    <a:pt x="18781" y="15470"/>
                    <a:pt x="18814" y="15403"/>
                  </a:cubicBezTo>
                  <a:lnTo>
                    <a:pt x="18948" y="15136"/>
                  </a:lnTo>
                  <a:cubicBezTo>
                    <a:pt x="18981" y="14936"/>
                    <a:pt x="19048" y="14769"/>
                    <a:pt x="19114" y="14569"/>
                  </a:cubicBezTo>
                  <a:cubicBezTo>
                    <a:pt x="19114" y="14469"/>
                    <a:pt x="19148" y="14436"/>
                    <a:pt x="19148" y="14336"/>
                  </a:cubicBezTo>
                  <a:cubicBezTo>
                    <a:pt x="19148" y="14269"/>
                    <a:pt x="19181" y="14169"/>
                    <a:pt x="19181" y="14069"/>
                  </a:cubicBezTo>
                  <a:cubicBezTo>
                    <a:pt x="19215" y="13969"/>
                    <a:pt x="19215" y="13835"/>
                    <a:pt x="19215" y="13768"/>
                  </a:cubicBezTo>
                  <a:cubicBezTo>
                    <a:pt x="19348" y="11834"/>
                    <a:pt x="18214" y="10299"/>
                    <a:pt x="17280" y="8898"/>
                  </a:cubicBezTo>
                  <a:cubicBezTo>
                    <a:pt x="16379" y="7664"/>
                    <a:pt x="15479" y="6497"/>
                    <a:pt x="14711" y="5229"/>
                  </a:cubicBezTo>
                  <a:cubicBezTo>
                    <a:pt x="14511" y="4895"/>
                    <a:pt x="14344" y="4562"/>
                    <a:pt x="14178" y="4162"/>
                  </a:cubicBezTo>
                  <a:cubicBezTo>
                    <a:pt x="14011" y="3828"/>
                    <a:pt x="13844" y="3461"/>
                    <a:pt x="13711" y="3094"/>
                  </a:cubicBezTo>
                  <a:lnTo>
                    <a:pt x="13477" y="2327"/>
                  </a:lnTo>
                  <a:cubicBezTo>
                    <a:pt x="13444" y="2160"/>
                    <a:pt x="13344" y="1927"/>
                    <a:pt x="13310" y="1660"/>
                  </a:cubicBezTo>
                  <a:cubicBezTo>
                    <a:pt x="13144" y="993"/>
                    <a:pt x="12877" y="259"/>
                    <a:pt x="12310" y="59"/>
                  </a:cubicBezTo>
                  <a:cubicBezTo>
                    <a:pt x="12204" y="19"/>
                    <a:pt x="12099" y="0"/>
                    <a:pt x="11996"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3"/>
            <p:cNvSpPr/>
            <p:nvPr/>
          </p:nvSpPr>
          <p:spPr>
            <a:xfrm>
              <a:off x="1537100" y="3763975"/>
              <a:ext cx="443675" cy="265200"/>
            </a:xfrm>
            <a:custGeom>
              <a:avLst/>
              <a:gdLst/>
              <a:ahLst/>
              <a:cxnLst/>
              <a:rect l="l" t="t" r="r" b="b"/>
              <a:pathLst>
                <a:path w="17747" h="10608" fill="none" extrusionOk="0">
                  <a:moveTo>
                    <a:pt x="17747" y="10608"/>
                  </a:moveTo>
                  <a:cubicBezTo>
                    <a:pt x="13844" y="5337"/>
                    <a:pt x="6172" y="534"/>
                    <a:pt x="1"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3"/>
            <p:cNvSpPr/>
            <p:nvPr/>
          </p:nvSpPr>
          <p:spPr>
            <a:xfrm>
              <a:off x="1619650" y="3714775"/>
              <a:ext cx="371975" cy="310250"/>
            </a:xfrm>
            <a:custGeom>
              <a:avLst/>
              <a:gdLst/>
              <a:ahLst/>
              <a:cxnLst/>
              <a:rect l="l" t="t" r="r" b="b"/>
              <a:pathLst>
                <a:path w="14879" h="12410" fill="none" extrusionOk="0">
                  <a:moveTo>
                    <a:pt x="14878" y="12409"/>
                  </a:moveTo>
                  <a:cubicBezTo>
                    <a:pt x="8640" y="5071"/>
                    <a:pt x="3637" y="1735"/>
                    <a:pt x="1"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3"/>
            <p:cNvSpPr/>
            <p:nvPr/>
          </p:nvSpPr>
          <p:spPr>
            <a:xfrm>
              <a:off x="1597975" y="3692150"/>
              <a:ext cx="32550" cy="41925"/>
            </a:xfrm>
            <a:custGeom>
              <a:avLst/>
              <a:gdLst/>
              <a:ahLst/>
              <a:cxnLst/>
              <a:rect l="l" t="t" r="r" b="b"/>
              <a:pathLst>
                <a:path w="1302" h="1677" extrusionOk="0">
                  <a:moveTo>
                    <a:pt x="809" y="1"/>
                  </a:moveTo>
                  <a:cubicBezTo>
                    <a:pt x="570" y="1"/>
                    <a:pt x="303" y="226"/>
                    <a:pt x="167" y="605"/>
                  </a:cubicBezTo>
                  <a:cubicBezTo>
                    <a:pt x="1" y="1039"/>
                    <a:pt x="34" y="1539"/>
                    <a:pt x="268" y="1639"/>
                  </a:cubicBezTo>
                  <a:cubicBezTo>
                    <a:pt x="318" y="1664"/>
                    <a:pt x="372" y="1676"/>
                    <a:pt x="427" y="1676"/>
                  </a:cubicBezTo>
                  <a:cubicBezTo>
                    <a:pt x="665" y="1676"/>
                    <a:pt x="933" y="1451"/>
                    <a:pt x="1068" y="1072"/>
                  </a:cubicBezTo>
                  <a:cubicBezTo>
                    <a:pt x="1302" y="605"/>
                    <a:pt x="1202" y="138"/>
                    <a:pt x="968" y="38"/>
                  </a:cubicBezTo>
                  <a:cubicBezTo>
                    <a:pt x="918" y="13"/>
                    <a:pt x="864" y="1"/>
                    <a:pt x="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3"/>
            <p:cNvSpPr/>
            <p:nvPr/>
          </p:nvSpPr>
          <p:spPr>
            <a:xfrm>
              <a:off x="1550450" y="3864875"/>
              <a:ext cx="430325" cy="164300"/>
            </a:xfrm>
            <a:custGeom>
              <a:avLst/>
              <a:gdLst/>
              <a:ahLst/>
              <a:cxnLst/>
              <a:rect l="l" t="t" r="r" b="b"/>
              <a:pathLst>
                <a:path w="17213" h="6572" fill="none" extrusionOk="0">
                  <a:moveTo>
                    <a:pt x="17213" y="6572"/>
                  </a:moveTo>
                  <a:cubicBezTo>
                    <a:pt x="12443" y="2035"/>
                    <a:pt x="6071" y="1"/>
                    <a:pt x="0" y="66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3"/>
            <p:cNvSpPr/>
            <p:nvPr/>
          </p:nvSpPr>
          <p:spPr>
            <a:xfrm>
              <a:off x="1826475" y="3597175"/>
              <a:ext cx="196000" cy="383650"/>
            </a:xfrm>
            <a:custGeom>
              <a:avLst/>
              <a:gdLst/>
              <a:ahLst/>
              <a:cxnLst/>
              <a:rect l="l" t="t" r="r" b="b"/>
              <a:pathLst>
                <a:path w="7840" h="15346" fill="none" extrusionOk="0">
                  <a:moveTo>
                    <a:pt x="7839" y="15345"/>
                  </a:moveTo>
                  <a:cubicBezTo>
                    <a:pt x="2702" y="11176"/>
                    <a:pt x="201" y="6105"/>
                    <a:pt x="1"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3"/>
            <p:cNvSpPr/>
            <p:nvPr/>
          </p:nvSpPr>
          <p:spPr>
            <a:xfrm>
              <a:off x="1802350" y="3577075"/>
              <a:ext cx="49050" cy="24400"/>
            </a:xfrm>
            <a:custGeom>
              <a:avLst/>
              <a:gdLst/>
              <a:ahLst/>
              <a:cxnLst/>
              <a:rect l="l" t="t" r="r" b="b"/>
              <a:pathLst>
                <a:path w="1962" h="976" extrusionOk="0">
                  <a:moveTo>
                    <a:pt x="791" y="1"/>
                  </a:moveTo>
                  <a:cubicBezTo>
                    <a:pt x="342" y="1"/>
                    <a:pt x="1" y="193"/>
                    <a:pt x="32" y="471"/>
                  </a:cubicBezTo>
                  <a:cubicBezTo>
                    <a:pt x="65" y="705"/>
                    <a:pt x="532" y="972"/>
                    <a:pt x="1032" y="972"/>
                  </a:cubicBezTo>
                  <a:cubicBezTo>
                    <a:pt x="1069" y="974"/>
                    <a:pt x="1105" y="975"/>
                    <a:pt x="1140" y="975"/>
                  </a:cubicBezTo>
                  <a:cubicBezTo>
                    <a:pt x="1593" y="975"/>
                    <a:pt x="1961" y="783"/>
                    <a:pt x="1900" y="505"/>
                  </a:cubicBezTo>
                  <a:cubicBezTo>
                    <a:pt x="1866" y="238"/>
                    <a:pt x="1466" y="4"/>
                    <a:pt x="899" y="4"/>
                  </a:cubicBezTo>
                  <a:cubicBezTo>
                    <a:pt x="862" y="2"/>
                    <a:pt x="826" y="1"/>
                    <a:pt x="7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3"/>
            <p:cNvSpPr/>
            <p:nvPr/>
          </p:nvSpPr>
          <p:spPr>
            <a:xfrm>
              <a:off x="1637175" y="3832350"/>
              <a:ext cx="343600" cy="196825"/>
            </a:xfrm>
            <a:custGeom>
              <a:avLst/>
              <a:gdLst/>
              <a:ahLst/>
              <a:cxnLst/>
              <a:rect l="l" t="t" r="r" b="b"/>
              <a:pathLst>
                <a:path w="13744" h="7873" fill="none" extrusionOk="0">
                  <a:moveTo>
                    <a:pt x="13744" y="7873"/>
                  </a:moveTo>
                  <a:cubicBezTo>
                    <a:pt x="9007" y="3036"/>
                    <a:pt x="4971" y="1268"/>
                    <a:pt x="0"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3"/>
            <p:cNvSpPr/>
            <p:nvPr/>
          </p:nvSpPr>
          <p:spPr>
            <a:xfrm>
              <a:off x="1618000" y="3811450"/>
              <a:ext cx="25875" cy="45175"/>
            </a:xfrm>
            <a:custGeom>
              <a:avLst/>
              <a:gdLst/>
              <a:ahLst/>
              <a:cxnLst/>
              <a:rect l="l" t="t" r="r" b="b"/>
              <a:pathLst>
                <a:path w="1035" h="1807" extrusionOk="0">
                  <a:moveTo>
                    <a:pt x="526" y="0"/>
                  </a:moveTo>
                  <a:cubicBezTo>
                    <a:pt x="246" y="0"/>
                    <a:pt x="32" y="326"/>
                    <a:pt x="0" y="803"/>
                  </a:cubicBezTo>
                  <a:cubicBezTo>
                    <a:pt x="0" y="1304"/>
                    <a:pt x="167" y="1771"/>
                    <a:pt x="401" y="1804"/>
                  </a:cubicBezTo>
                  <a:cubicBezTo>
                    <a:pt x="414" y="1805"/>
                    <a:pt x="428" y="1806"/>
                    <a:pt x="442" y="1806"/>
                  </a:cubicBezTo>
                  <a:cubicBezTo>
                    <a:pt x="722" y="1806"/>
                    <a:pt x="937" y="1481"/>
                    <a:pt x="1001" y="1003"/>
                  </a:cubicBezTo>
                  <a:cubicBezTo>
                    <a:pt x="1034" y="503"/>
                    <a:pt x="868" y="36"/>
                    <a:pt x="567" y="3"/>
                  </a:cubicBezTo>
                  <a:cubicBezTo>
                    <a:pt x="553" y="1"/>
                    <a:pt x="540" y="0"/>
                    <a:pt x="5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3"/>
            <p:cNvSpPr/>
            <p:nvPr/>
          </p:nvSpPr>
          <p:spPr>
            <a:xfrm>
              <a:off x="1776450" y="3662225"/>
              <a:ext cx="246025" cy="318600"/>
            </a:xfrm>
            <a:custGeom>
              <a:avLst/>
              <a:gdLst/>
              <a:ahLst/>
              <a:cxnLst/>
              <a:rect l="l" t="t" r="r" b="b"/>
              <a:pathLst>
                <a:path w="9841" h="12744" fill="none" extrusionOk="0">
                  <a:moveTo>
                    <a:pt x="9840" y="12743"/>
                  </a:moveTo>
                  <a:cubicBezTo>
                    <a:pt x="3903" y="9941"/>
                    <a:pt x="1901" y="6072"/>
                    <a:pt x="0"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3"/>
            <p:cNvSpPr/>
            <p:nvPr/>
          </p:nvSpPr>
          <p:spPr>
            <a:xfrm>
              <a:off x="1752250" y="3642425"/>
              <a:ext cx="46725" cy="26625"/>
            </a:xfrm>
            <a:custGeom>
              <a:avLst/>
              <a:gdLst/>
              <a:ahLst/>
              <a:cxnLst/>
              <a:rect l="l" t="t" r="r" b="b"/>
              <a:pathLst>
                <a:path w="1869" h="1065" extrusionOk="0">
                  <a:moveTo>
                    <a:pt x="1165" y="0"/>
                  </a:moveTo>
                  <a:cubicBezTo>
                    <a:pt x="1030" y="0"/>
                    <a:pt x="884" y="19"/>
                    <a:pt x="735" y="59"/>
                  </a:cubicBezTo>
                  <a:cubicBezTo>
                    <a:pt x="301" y="192"/>
                    <a:pt x="1" y="493"/>
                    <a:pt x="67" y="759"/>
                  </a:cubicBezTo>
                  <a:cubicBezTo>
                    <a:pt x="142" y="958"/>
                    <a:pt x="438" y="1064"/>
                    <a:pt x="778" y="1064"/>
                  </a:cubicBezTo>
                  <a:cubicBezTo>
                    <a:pt x="894" y="1064"/>
                    <a:pt x="1016" y="1052"/>
                    <a:pt x="1135" y="1026"/>
                  </a:cubicBezTo>
                  <a:cubicBezTo>
                    <a:pt x="1569" y="893"/>
                    <a:pt x="1869" y="559"/>
                    <a:pt x="1802" y="292"/>
                  </a:cubicBezTo>
                  <a:cubicBezTo>
                    <a:pt x="1732" y="105"/>
                    <a:pt x="1481" y="0"/>
                    <a:pt x="11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3"/>
            <p:cNvSpPr/>
            <p:nvPr/>
          </p:nvSpPr>
          <p:spPr>
            <a:xfrm>
              <a:off x="1630500" y="3946300"/>
              <a:ext cx="423675" cy="187525"/>
            </a:xfrm>
            <a:custGeom>
              <a:avLst/>
              <a:gdLst/>
              <a:ahLst/>
              <a:cxnLst/>
              <a:rect l="l" t="t" r="r" b="b"/>
              <a:pathLst>
                <a:path w="16947" h="7501" extrusionOk="0">
                  <a:moveTo>
                    <a:pt x="5533" y="1"/>
                  </a:moveTo>
                  <a:cubicBezTo>
                    <a:pt x="3824" y="1"/>
                    <a:pt x="1898" y="246"/>
                    <a:pt x="1" y="980"/>
                  </a:cubicBezTo>
                  <a:cubicBezTo>
                    <a:pt x="234" y="1047"/>
                    <a:pt x="534" y="1113"/>
                    <a:pt x="768" y="1213"/>
                  </a:cubicBezTo>
                  <a:cubicBezTo>
                    <a:pt x="2636" y="1747"/>
                    <a:pt x="4537" y="2314"/>
                    <a:pt x="6205" y="3382"/>
                  </a:cubicBezTo>
                  <a:cubicBezTo>
                    <a:pt x="7506" y="4149"/>
                    <a:pt x="8440" y="5383"/>
                    <a:pt x="9607" y="6284"/>
                  </a:cubicBezTo>
                  <a:lnTo>
                    <a:pt x="9741" y="6417"/>
                  </a:lnTo>
                  <a:cubicBezTo>
                    <a:pt x="10108" y="6717"/>
                    <a:pt x="10541" y="6984"/>
                    <a:pt x="10975" y="7218"/>
                  </a:cubicBezTo>
                  <a:cubicBezTo>
                    <a:pt x="11411" y="7413"/>
                    <a:pt x="11881" y="7500"/>
                    <a:pt x="12360" y="7500"/>
                  </a:cubicBezTo>
                  <a:cubicBezTo>
                    <a:pt x="12944" y="7500"/>
                    <a:pt x="13543" y="7371"/>
                    <a:pt x="14111" y="7151"/>
                  </a:cubicBezTo>
                  <a:cubicBezTo>
                    <a:pt x="14244" y="7118"/>
                    <a:pt x="14378" y="7084"/>
                    <a:pt x="14444" y="7051"/>
                  </a:cubicBezTo>
                  <a:cubicBezTo>
                    <a:pt x="14644" y="6951"/>
                    <a:pt x="14845" y="6884"/>
                    <a:pt x="15045" y="6751"/>
                  </a:cubicBezTo>
                  <a:cubicBezTo>
                    <a:pt x="15378" y="6551"/>
                    <a:pt x="15745" y="6284"/>
                    <a:pt x="16079" y="5983"/>
                  </a:cubicBezTo>
                  <a:cubicBezTo>
                    <a:pt x="16179" y="5950"/>
                    <a:pt x="16212" y="5917"/>
                    <a:pt x="16246" y="5883"/>
                  </a:cubicBezTo>
                  <a:lnTo>
                    <a:pt x="16446" y="5650"/>
                  </a:lnTo>
                  <a:cubicBezTo>
                    <a:pt x="16612" y="5483"/>
                    <a:pt x="16746" y="5383"/>
                    <a:pt x="16879" y="5216"/>
                  </a:cubicBezTo>
                  <a:lnTo>
                    <a:pt x="16946" y="5116"/>
                  </a:lnTo>
                  <a:cubicBezTo>
                    <a:pt x="16045" y="4082"/>
                    <a:pt x="14945" y="3115"/>
                    <a:pt x="13877" y="2381"/>
                  </a:cubicBezTo>
                  <a:cubicBezTo>
                    <a:pt x="13477" y="2114"/>
                    <a:pt x="13077" y="1881"/>
                    <a:pt x="12710" y="1647"/>
                  </a:cubicBezTo>
                  <a:cubicBezTo>
                    <a:pt x="12409" y="1547"/>
                    <a:pt x="12109" y="1380"/>
                    <a:pt x="11809" y="1247"/>
                  </a:cubicBezTo>
                  <a:cubicBezTo>
                    <a:pt x="11676" y="1147"/>
                    <a:pt x="11542" y="1080"/>
                    <a:pt x="11375" y="1047"/>
                  </a:cubicBezTo>
                  <a:cubicBezTo>
                    <a:pt x="11242" y="980"/>
                    <a:pt x="11075" y="913"/>
                    <a:pt x="10942" y="880"/>
                  </a:cubicBezTo>
                  <a:cubicBezTo>
                    <a:pt x="10908" y="813"/>
                    <a:pt x="10908" y="813"/>
                    <a:pt x="10875" y="813"/>
                  </a:cubicBezTo>
                  <a:cubicBezTo>
                    <a:pt x="10808" y="813"/>
                    <a:pt x="10808" y="780"/>
                    <a:pt x="10775" y="780"/>
                  </a:cubicBezTo>
                  <a:cubicBezTo>
                    <a:pt x="9917" y="487"/>
                    <a:pt x="7940" y="1"/>
                    <a:pt x="5533" y="1"/>
                  </a:cubicBezTo>
                  <a:close/>
                </a:path>
              </a:pathLst>
            </a:custGeom>
            <a:solidFill>
              <a:srgbClr val="FF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3"/>
            <p:cNvSpPr/>
            <p:nvPr/>
          </p:nvSpPr>
          <p:spPr>
            <a:xfrm>
              <a:off x="1865675" y="3698100"/>
              <a:ext cx="221000" cy="435725"/>
            </a:xfrm>
            <a:custGeom>
              <a:avLst/>
              <a:gdLst/>
              <a:ahLst/>
              <a:cxnLst/>
              <a:rect l="l" t="t" r="r" b="b"/>
              <a:pathLst>
                <a:path w="8840" h="17429" extrusionOk="0">
                  <a:moveTo>
                    <a:pt x="2636" y="0"/>
                  </a:moveTo>
                  <a:lnTo>
                    <a:pt x="2636" y="0"/>
                  </a:lnTo>
                  <a:cubicBezTo>
                    <a:pt x="2669" y="701"/>
                    <a:pt x="2335" y="1501"/>
                    <a:pt x="1968" y="2202"/>
                  </a:cubicBezTo>
                  <a:cubicBezTo>
                    <a:pt x="1635" y="2835"/>
                    <a:pt x="1201" y="3469"/>
                    <a:pt x="1001" y="4136"/>
                  </a:cubicBezTo>
                  <a:cubicBezTo>
                    <a:pt x="934" y="4370"/>
                    <a:pt x="868" y="4670"/>
                    <a:pt x="834" y="4904"/>
                  </a:cubicBezTo>
                  <a:cubicBezTo>
                    <a:pt x="701" y="5838"/>
                    <a:pt x="868" y="6705"/>
                    <a:pt x="1034" y="7572"/>
                  </a:cubicBezTo>
                  <a:cubicBezTo>
                    <a:pt x="1134" y="8006"/>
                    <a:pt x="1201" y="8473"/>
                    <a:pt x="1301" y="8906"/>
                  </a:cubicBezTo>
                  <a:cubicBezTo>
                    <a:pt x="1335" y="9173"/>
                    <a:pt x="1368" y="9407"/>
                    <a:pt x="1368" y="9674"/>
                  </a:cubicBezTo>
                  <a:lnTo>
                    <a:pt x="1368" y="9874"/>
                  </a:lnTo>
                  <a:lnTo>
                    <a:pt x="1368" y="10307"/>
                  </a:lnTo>
                  <a:cubicBezTo>
                    <a:pt x="1368" y="10374"/>
                    <a:pt x="1335" y="10508"/>
                    <a:pt x="1335" y="10641"/>
                  </a:cubicBezTo>
                  <a:lnTo>
                    <a:pt x="1335" y="10674"/>
                  </a:lnTo>
                  <a:lnTo>
                    <a:pt x="1335" y="10741"/>
                  </a:lnTo>
                  <a:cubicBezTo>
                    <a:pt x="1201" y="11575"/>
                    <a:pt x="868" y="12376"/>
                    <a:pt x="601" y="13176"/>
                  </a:cubicBezTo>
                  <a:cubicBezTo>
                    <a:pt x="267" y="14177"/>
                    <a:pt x="0" y="15211"/>
                    <a:pt x="200" y="16212"/>
                  </a:cubicBezTo>
                  <a:lnTo>
                    <a:pt x="334" y="16345"/>
                  </a:lnTo>
                  <a:cubicBezTo>
                    <a:pt x="701" y="16645"/>
                    <a:pt x="1134" y="16912"/>
                    <a:pt x="1601" y="17146"/>
                  </a:cubicBezTo>
                  <a:cubicBezTo>
                    <a:pt x="2022" y="17341"/>
                    <a:pt x="2484" y="17428"/>
                    <a:pt x="2959" y="17428"/>
                  </a:cubicBezTo>
                  <a:cubicBezTo>
                    <a:pt x="3537" y="17428"/>
                    <a:pt x="4136" y="17299"/>
                    <a:pt x="4704" y="17079"/>
                  </a:cubicBezTo>
                  <a:cubicBezTo>
                    <a:pt x="4837" y="17046"/>
                    <a:pt x="4971" y="17012"/>
                    <a:pt x="5037" y="16979"/>
                  </a:cubicBezTo>
                  <a:cubicBezTo>
                    <a:pt x="5271" y="16879"/>
                    <a:pt x="5438" y="16812"/>
                    <a:pt x="5638" y="16679"/>
                  </a:cubicBezTo>
                  <a:cubicBezTo>
                    <a:pt x="5971" y="16479"/>
                    <a:pt x="6338" y="16212"/>
                    <a:pt x="6672" y="15911"/>
                  </a:cubicBezTo>
                  <a:cubicBezTo>
                    <a:pt x="6772" y="15878"/>
                    <a:pt x="6805" y="15845"/>
                    <a:pt x="6839" y="15811"/>
                  </a:cubicBezTo>
                  <a:lnTo>
                    <a:pt x="7039" y="15578"/>
                  </a:lnTo>
                  <a:cubicBezTo>
                    <a:pt x="7205" y="15411"/>
                    <a:pt x="7339" y="15311"/>
                    <a:pt x="7472" y="15144"/>
                  </a:cubicBezTo>
                  <a:cubicBezTo>
                    <a:pt x="7506" y="15078"/>
                    <a:pt x="7539" y="15078"/>
                    <a:pt x="7539" y="15044"/>
                  </a:cubicBezTo>
                  <a:cubicBezTo>
                    <a:pt x="7639" y="14977"/>
                    <a:pt x="7706" y="14877"/>
                    <a:pt x="7773" y="14811"/>
                  </a:cubicBezTo>
                  <a:cubicBezTo>
                    <a:pt x="7873" y="14577"/>
                    <a:pt x="8039" y="14377"/>
                    <a:pt x="8173" y="14144"/>
                  </a:cubicBezTo>
                  <a:lnTo>
                    <a:pt x="8173" y="14077"/>
                  </a:lnTo>
                  <a:cubicBezTo>
                    <a:pt x="8206" y="13977"/>
                    <a:pt x="8273" y="13877"/>
                    <a:pt x="8306" y="13810"/>
                  </a:cubicBezTo>
                  <a:lnTo>
                    <a:pt x="8440" y="13543"/>
                  </a:lnTo>
                  <a:cubicBezTo>
                    <a:pt x="8473" y="13343"/>
                    <a:pt x="8540" y="13176"/>
                    <a:pt x="8606" y="12976"/>
                  </a:cubicBezTo>
                  <a:cubicBezTo>
                    <a:pt x="8606" y="12876"/>
                    <a:pt x="8640" y="12843"/>
                    <a:pt x="8640" y="12743"/>
                  </a:cubicBezTo>
                  <a:cubicBezTo>
                    <a:pt x="8640" y="12676"/>
                    <a:pt x="8673" y="12576"/>
                    <a:pt x="8673" y="12476"/>
                  </a:cubicBezTo>
                  <a:cubicBezTo>
                    <a:pt x="8707" y="12376"/>
                    <a:pt x="8707" y="12242"/>
                    <a:pt x="8707" y="12175"/>
                  </a:cubicBezTo>
                  <a:cubicBezTo>
                    <a:pt x="8840" y="10241"/>
                    <a:pt x="7706" y="8706"/>
                    <a:pt x="6572" y="7205"/>
                  </a:cubicBezTo>
                  <a:cubicBezTo>
                    <a:pt x="5704" y="6004"/>
                    <a:pt x="4804" y="4837"/>
                    <a:pt x="4037" y="3536"/>
                  </a:cubicBezTo>
                  <a:cubicBezTo>
                    <a:pt x="3836" y="3202"/>
                    <a:pt x="3670" y="2869"/>
                    <a:pt x="3503" y="2502"/>
                  </a:cubicBezTo>
                  <a:cubicBezTo>
                    <a:pt x="3336" y="2168"/>
                    <a:pt x="3169" y="1801"/>
                    <a:pt x="3036" y="1401"/>
                  </a:cubicBezTo>
                  <a:lnTo>
                    <a:pt x="2802" y="667"/>
                  </a:lnTo>
                  <a:cubicBezTo>
                    <a:pt x="2769" y="500"/>
                    <a:pt x="2669" y="234"/>
                    <a:pt x="26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2" name="Google Shape;1062;p13"/>
          <p:cNvSpPr txBox="1">
            <a:spLocks noGrp="1"/>
          </p:cNvSpPr>
          <p:nvPr>
            <p:ph type="ctrTitle"/>
          </p:nvPr>
        </p:nvSpPr>
        <p:spPr>
          <a:xfrm>
            <a:off x="4623125" y="542750"/>
            <a:ext cx="3048600" cy="3675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000" b="0"/>
            </a:lvl1pPr>
            <a:lvl2pPr lvl="1" rtl="0">
              <a:spcBef>
                <a:spcPts val="0"/>
              </a:spcBef>
              <a:spcAft>
                <a:spcPts val="0"/>
              </a:spcAft>
              <a:buSzPts val="2000"/>
              <a:buFont typeface="Denk One"/>
              <a:buNone/>
              <a:defRPr sz="2000">
                <a:latin typeface="Denk One"/>
                <a:ea typeface="Denk One"/>
                <a:cs typeface="Denk One"/>
                <a:sym typeface="Denk One"/>
              </a:defRPr>
            </a:lvl2pPr>
            <a:lvl3pPr lvl="2" rtl="0">
              <a:spcBef>
                <a:spcPts val="0"/>
              </a:spcBef>
              <a:spcAft>
                <a:spcPts val="0"/>
              </a:spcAft>
              <a:buSzPts val="2000"/>
              <a:buFont typeface="Denk One"/>
              <a:buNone/>
              <a:defRPr sz="2000">
                <a:latin typeface="Denk One"/>
                <a:ea typeface="Denk One"/>
                <a:cs typeface="Denk One"/>
                <a:sym typeface="Denk One"/>
              </a:defRPr>
            </a:lvl3pPr>
            <a:lvl4pPr lvl="3" rtl="0">
              <a:spcBef>
                <a:spcPts val="0"/>
              </a:spcBef>
              <a:spcAft>
                <a:spcPts val="0"/>
              </a:spcAft>
              <a:buSzPts val="2000"/>
              <a:buFont typeface="Denk One"/>
              <a:buNone/>
              <a:defRPr sz="2000">
                <a:latin typeface="Denk One"/>
                <a:ea typeface="Denk One"/>
                <a:cs typeface="Denk One"/>
                <a:sym typeface="Denk One"/>
              </a:defRPr>
            </a:lvl4pPr>
            <a:lvl5pPr lvl="4" rtl="0">
              <a:spcBef>
                <a:spcPts val="0"/>
              </a:spcBef>
              <a:spcAft>
                <a:spcPts val="0"/>
              </a:spcAft>
              <a:buSzPts val="2000"/>
              <a:buFont typeface="Denk One"/>
              <a:buNone/>
              <a:defRPr sz="2000">
                <a:latin typeface="Denk One"/>
                <a:ea typeface="Denk One"/>
                <a:cs typeface="Denk One"/>
                <a:sym typeface="Denk One"/>
              </a:defRPr>
            </a:lvl5pPr>
            <a:lvl6pPr lvl="5" rtl="0">
              <a:spcBef>
                <a:spcPts val="0"/>
              </a:spcBef>
              <a:spcAft>
                <a:spcPts val="0"/>
              </a:spcAft>
              <a:buSzPts val="2000"/>
              <a:buFont typeface="Denk One"/>
              <a:buNone/>
              <a:defRPr sz="2000">
                <a:latin typeface="Denk One"/>
                <a:ea typeface="Denk One"/>
                <a:cs typeface="Denk One"/>
                <a:sym typeface="Denk One"/>
              </a:defRPr>
            </a:lvl6pPr>
            <a:lvl7pPr lvl="6" rtl="0">
              <a:spcBef>
                <a:spcPts val="0"/>
              </a:spcBef>
              <a:spcAft>
                <a:spcPts val="0"/>
              </a:spcAft>
              <a:buSzPts val="2000"/>
              <a:buFont typeface="Denk One"/>
              <a:buNone/>
              <a:defRPr sz="2000">
                <a:latin typeface="Denk One"/>
                <a:ea typeface="Denk One"/>
                <a:cs typeface="Denk One"/>
                <a:sym typeface="Denk One"/>
              </a:defRPr>
            </a:lvl7pPr>
            <a:lvl8pPr lvl="7" rtl="0">
              <a:spcBef>
                <a:spcPts val="0"/>
              </a:spcBef>
              <a:spcAft>
                <a:spcPts val="0"/>
              </a:spcAft>
              <a:buSzPts val="2000"/>
              <a:buFont typeface="Denk One"/>
              <a:buNone/>
              <a:defRPr sz="2000">
                <a:latin typeface="Denk One"/>
                <a:ea typeface="Denk One"/>
                <a:cs typeface="Denk One"/>
                <a:sym typeface="Denk One"/>
              </a:defRPr>
            </a:lvl8pPr>
            <a:lvl9pPr lvl="8" rtl="0">
              <a:spcBef>
                <a:spcPts val="0"/>
              </a:spcBef>
              <a:spcAft>
                <a:spcPts val="0"/>
              </a:spcAft>
              <a:buSzPts val="2000"/>
              <a:buFont typeface="Denk One"/>
              <a:buNone/>
              <a:defRPr sz="2000">
                <a:latin typeface="Denk One"/>
                <a:ea typeface="Denk One"/>
                <a:cs typeface="Denk One"/>
                <a:sym typeface="Denk One"/>
              </a:defRPr>
            </a:lvl9pPr>
          </a:lstStyle>
          <a:p>
            <a:endParaRPr/>
          </a:p>
        </p:txBody>
      </p:sp>
      <p:sp>
        <p:nvSpPr>
          <p:cNvPr id="1063" name="Google Shape;1063;p13"/>
          <p:cNvSpPr txBox="1">
            <a:spLocks noGrp="1"/>
          </p:cNvSpPr>
          <p:nvPr>
            <p:ph type="subTitle" idx="1"/>
          </p:nvPr>
        </p:nvSpPr>
        <p:spPr>
          <a:xfrm>
            <a:off x="4623125" y="843577"/>
            <a:ext cx="3796200" cy="310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434343"/>
              </a:buClr>
              <a:buSzPts val="1400"/>
              <a:buNone/>
              <a:defRPr>
                <a:solidFill>
                  <a:srgbClr val="434343"/>
                </a:solidFill>
              </a:defRPr>
            </a:lvl1pPr>
            <a:lvl2pPr lvl="1" rtl="0">
              <a:lnSpc>
                <a:spcPct val="100000"/>
              </a:lnSpc>
              <a:spcBef>
                <a:spcPts val="0"/>
              </a:spcBef>
              <a:spcAft>
                <a:spcPts val="0"/>
              </a:spcAft>
              <a:buClr>
                <a:srgbClr val="434343"/>
              </a:buClr>
              <a:buSzPts val="1400"/>
              <a:buNone/>
              <a:defRPr>
                <a:solidFill>
                  <a:srgbClr val="434343"/>
                </a:solidFill>
              </a:defRPr>
            </a:lvl2pPr>
            <a:lvl3pPr lvl="2" rtl="0">
              <a:lnSpc>
                <a:spcPct val="100000"/>
              </a:lnSpc>
              <a:spcBef>
                <a:spcPts val="0"/>
              </a:spcBef>
              <a:spcAft>
                <a:spcPts val="0"/>
              </a:spcAft>
              <a:buClr>
                <a:srgbClr val="434343"/>
              </a:buClr>
              <a:buSzPts val="1400"/>
              <a:buNone/>
              <a:defRPr>
                <a:solidFill>
                  <a:srgbClr val="434343"/>
                </a:solidFill>
              </a:defRPr>
            </a:lvl3pPr>
            <a:lvl4pPr lvl="3" rtl="0">
              <a:lnSpc>
                <a:spcPct val="100000"/>
              </a:lnSpc>
              <a:spcBef>
                <a:spcPts val="0"/>
              </a:spcBef>
              <a:spcAft>
                <a:spcPts val="0"/>
              </a:spcAft>
              <a:buClr>
                <a:srgbClr val="434343"/>
              </a:buClr>
              <a:buSzPts val="1400"/>
              <a:buNone/>
              <a:defRPr>
                <a:solidFill>
                  <a:srgbClr val="434343"/>
                </a:solidFill>
              </a:defRPr>
            </a:lvl4pPr>
            <a:lvl5pPr lvl="4" rtl="0">
              <a:lnSpc>
                <a:spcPct val="100000"/>
              </a:lnSpc>
              <a:spcBef>
                <a:spcPts val="0"/>
              </a:spcBef>
              <a:spcAft>
                <a:spcPts val="0"/>
              </a:spcAft>
              <a:buClr>
                <a:srgbClr val="434343"/>
              </a:buClr>
              <a:buSzPts val="1400"/>
              <a:buNone/>
              <a:defRPr>
                <a:solidFill>
                  <a:srgbClr val="434343"/>
                </a:solidFill>
              </a:defRPr>
            </a:lvl5pPr>
            <a:lvl6pPr lvl="5" rtl="0">
              <a:lnSpc>
                <a:spcPct val="100000"/>
              </a:lnSpc>
              <a:spcBef>
                <a:spcPts val="0"/>
              </a:spcBef>
              <a:spcAft>
                <a:spcPts val="0"/>
              </a:spcAft>
              <a:buClr>
                <a:srgbClr val="434343"/>
              </a:buClr>
              <a:buSzPts val="1400"/>
              <a:buNone/>
              <a:defRPr>
                <a:solidFill>
                  <a:srgbClr val="434343"/>
                </a:solidFill>
              </a:defRPr>
            </a:lvl6pPr>
            <a:lvl7pPr lvl="6" rtl="0">
              <a:lnSpc>
                <a:spcPct val="100000"/>
              </a:lnSpc>
              <a:spcBef>
                <a:spcPts val="0"/>
              </a:spcBef>
              <a:spcAft>
                <a:spcPts val="0"/>
              </a:spcAft>
              <a:buClr>
                <a:srgbClr val="434343"/>
              </a:buClr>
              <a:buSzPts val="1400"/>
              <a:buNone/>
              <a:defRPr>
                <a:solidFill>
                  <a:srgbClr val="434343"/>
                </a:solidFill>
              </a:defRPr>
            </a:lvl7pPr>
            <a:lvl8pPr lvl="7" rtl="0">
              <a:lnSpc>
                <a:spcPct val="100000"/>
              </a:lnSpc>
              <a:spcBef>
                <a:spcPts val="0"/>
              </a:spcBef>
              <a:spcAft>
                <a:spcPts val="0"/>
              </a:spcAft>
              <a:buClr>
                <a:srgbClr val="434343"/>
              </a:buClr>
              <a:buSzPts val="1400"/>
              <a:buNone/>
              <a:defRPr>
                <a:solidFill>
                  <a:srgbClr val="434343"/>
                </a:solidFill>
              </a:defRPr>
            </a:lvl8pPr>
            <a:lvl9pPr lvl="8"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1064" name="Google Shape;1064;p13"/>
          <p:cNvSpPr txBox="1">
            <a:spLocks noGrp="1"/>
          </p:cNvSpPr>
          <p:nvPr>
            <p:ph type="title" idx="2" hasCustomPrompt="1"/>
          </p:nvPr>
        </p:nvSpPr>
        <p:spPr>
          <a:xfrm>
            <a:off x="3650125" y="542750"/>
            <a:ext cx="867300" cy="560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3600" b="0"/>
            </a:lvl1pPr>
            <a:lvl2pPr lvl="1"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2pPr>
            <a:lvl3pPr lvl="2"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3pPr>
            <a:lvl4pPr lvl="3"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4pPr>
            <a:lvl5pPr lvl="4"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5pPr>
            <a:lvl6pPr lvl="5"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6pPr>
            <a:lvl7pPr lvl="6"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7pPr>
            <a:lvl8pPr lvl="7"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8pPr>
            <a:lvl9pPr lvl="8"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9pPr>
          </a:lstStyle>
          <a:p>
            <a:r>
              <a:t>xx%</a:t>
            </a:r>
          </a:p>
        </p:txBody>
      </p:sp>
      <p:sp>
        <p:nvSpPr>
          <p:cNvPr id="1065" name="Google Shape;1065;p13"/>
          <p:cNvSpPr txBox="1">
            <a:spLocks noGrp="1"/>
          </p:cNvSpPr>
          <p:nvPr>
            <p:ph type="ctrTitle" idx="3"/>
          </p:nvPr>
        </p:nvSpPr>
        <p:spPr>
          <a:xfrm>
            <a:off x="4623125" y="1239521"/>
            <a:ext cx="3048600" cy="3675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000" b="0"/>
            </a:lvl1pPr>
            <a:lvl2pPr lvl="1" rtl="0">
              <a:spcBef>
                <a:spcPts val="0"/>
              </a:spcBef>
              <a:spcAft>
                <a:spcPts val="0"/>
              </a:spcAft>
              <a:buSzPts val="2000"/>
              <a:buFont typeface="Denk One"/>
              <a:buNone/>
              <a:defRPr sz="2000">
                <a:latin typeface="Denk One"/>
                <a:ea typeface="Denk One"/>
                <a:cs typeface="Denk One"/>
                <a:sym typeface="Denk One"/>
              </a:defRPr>
            </a:lvl2pPr>
            <a:lvl3pPr lvl="2" rtl="0">
              <a:spcBef>
                <a:spcPts val="0"/>
              </a:spcBef>
              <a:spcAft>
                <a:spcPts val="0"/>
              </a:spcAft>
              <a:buSzPts val="2000"/>
              <a:buFont typeface="Denk One"/>
              <a:buNone/>
              <a:defRPr sz="2000">
                <a:latin typeface="Denk One"/>
                <a:ea typeface="Denk One"/>
                <a:cs typeface="Denk One"/>
                <a:sym typeface="Denk One"/>
              </a:defRPr>
            </a:lvl3pPr>
            <a:lvl4pPr lvl="3" rtl="0">
              <a:spcBef>
                <a:spcPts val="0"/>
              </a:spcBef>
              <a:spcAft>
                <a:spcPts val="0"/>
              </a:spcAft>
              <a:buSzPts val="2000"/>
              <a:buFont typeface="Denk One"/>
              <a:buNone/>
              <a:defRPr sz="2000">
                <a:latin typeface="Denk One"/>
                <a:ea typeface="Denk One"/>
                <a:cs typeface="Denk One"/>
                <a:sym typeface="Denk One"/>
              </a:defRPr>
            </a:lvl4pPr>
            <a:lvl5pPr lvl="4" rtl="0">
              <a:spcBef>
                <a:spcPts val="0"/>
              </a:spcBef>
              <a:spcAft>
                <a:spcPts val="0"/>
              </a:spcAft>
              <a:buSzPts val="2000"/>
              <a:buFont typeface="Denk One"/>
              <a:buNone/>
              <a:defRPr sz="2000">
                <a:latin typeface="Denk One"/>
                <a:ea typeface="Denk One"/>
                <a:cs typeface="Denk One"/>
                <a:sym typeface="Denk One"/>
              </a:defRPr>
            </a:lvl5pPr>
            <a:lvl6pPr lvl="5" rtl="0">
              <a:spcBef>
                <a:spcPts val="0"/>
              </a:spcBef>
              <a:spcAft>
                <a:spcPts val="0"/>
              </a:spcAft>
              <a:buSzPts val="2000"/>
              <a:buFont typeface="Denk One"/>
              <a:buNone/>
              <a:defRPr sz="2000">
                <a:latin typeface="Denk One"/>
                <a:ea typeface="Denk One"/>
                <a:cs typeface="Denk One"/>
                <a:sym typeface="Denk One"/>
              </a:defRPr>
            </a:lvl6pPr>
            <a:lvl7pPr lvl="6" rtl="0">
              <a:spcBef>
                <a:spcPts val="0"/>
              </a:spcBef>
              <a:spcAft>
                <a:spcPts val="0"/>
              </a:spcAft>
              <a:buSzPts val="2000"/>
              <a:buFont typeface="Denk One"/>
              <a:buNone/>
              <a:defRPr sz="2000">
                <a:latin typeface="Denk One"/>
                <a:ea typeface="Denk One"/>
                <a:cs typeface="Denk One"/>
                <a:sym typeface="Denk One"/>
              </a:defRPr>
            </a:lvl7pPr>
            <a:lvl8pPr lvl="7" rtl="0">
              <a:spcBef>
                <a:spcPts val="0"/>
              </a:spcBef>
              <a:spcAft>
                <a:spcPts val="0"/>
              </a:spcAft>
              <a:buSzPts val="2000"/>
              <a:buFont typeface="Denk One"/>
              <a:buNone/>
              <a:defRPr sz="2000">
                <a:latin typeface="Denk One"/>
                <a:ea typeface="Denk One"/>
                <a:cs typeface="Denk One"/>
                <a:sym typeface="Denk One"/>
              </a:defRPr>
            </a:lvl8pPr>
            <a:lvl9pPr lvl="8" rtl="0">
              <a:spcBef>
                <a:spcPts val="0"/>
              </a:spcBef>
              <a:spcAft>
                <a:spcPts val="0"/>
              </a:spcAft>
              <a:buSzPts val="2000"/>
              <a:buFont typeface="Denk One"/>
              <a:buNone/>
              <a:defRPr sz="2000">
                <a:latin typeface="Denk One"/>
                <a:ea typeface="Denk One"/>
                <a:cs typeface="Denk One"/>
                <a:sym typeface="Denk One"/>
              </a:defRPr>
            </a:lvl9pPr>
          </a:lstStyle>
          <a:p>
            <a:endParaRPr/>
          </a:p>
        </p:txBody>
      </p:sp>
      <p:sp>
        <p:nvSpPr>
          <p:cNvPr id="1066" name="Google Shape;1066;p13"/>
          <p:cNvSpPr txBox="1">
            <a:spLocks noGrp="1"/>
          </p:cNvSpPr>
          <p:nvPr>
            <p:ph type="subTitle" idx="4"/>
          </p:nvPr>
        </p:nvSpPr>
        <p:spPr>
          <a:xfrm>
            <a:off x="4623125" y="1530317"/>
            <a:ext cx="3796200" cy="310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434343"/>
              </a:buClr>
              <a:buSzPts val="1400"/>
              <a:buNone/>
              <a:defRPr>
                <a:solidFill>
                  <a:srgbClr val="434343"/>
                </a:solidFill>
              </a:defRPr>
            </a:lvl1pPr>
            <a:lvl2pPr lvl="1" rtl="0">
              <a:lnSpc>
                <a:spcPct val="100000"/>
              </a:lnSpc>
              <a:spcBef>
                <a:spcPts val="0"/>
              </a:spcBef>
              <a:spcAft>
                <a:spcPts val="0"/>
              </a:spcAft>
              <a:buClr>
                <a:srgbClr val="434343"/>
              </a:buClr>
              <a:buSzPts val="1400"/>
              <a:buNone/>
              <a:defRPr>
                <a:solidFill>
                  <a:srgbClr val="434343"/>
                </a:solidFill>
              </a:defRPr>
            </a:lvl2pPr>
            <a:lvl3pPr lvl="2" rtl="0">
              <a:lnSpc>
                <a:spcPct val="100000"/>
              </a:lnSpc>
              <a:spcBef>
                <a:spcPts val="0"/>
              </a:spcBef>
              <a:spcAft>
                <a:spcPts val="0"/>
              </a:spcAft>
              <a:buClr>
                <a:srgbClr val="434343"/>
              </a:buClr>
              <a:buSzPts val="1400"/>
              <a:buNone/>
              <a:defRPr>
                <a:solidFill>
                  <a:srgbClr val="434343"/>
                </a:solidFill>
              </a:defRPr>
            </a:lvl3pPr>
            <a:lvl4pPr lvl="3" rtl="0">
              <a:lnSpc>
                <a:spcPct val="100000"/>
              </a:lnSpc>
              <a:spcBef>
                <a:spcPts val="0"/>
              </a:spcBef>
              <a:spcAft>
                <a:spcPts val="0"/>
              </a:spcAft>
              <a:buClr>
                <a:srgbClr val="434343"/>
              </a:buClr>
              <a:buSzPts val="1400"/>
              <a:buNone/>
              <a:defRPr>
                <a:solidFill>
                  <a:srgbClr val="434343"/>
                </a:solidFill>
              </a:defRPr>
            </a:lvl4pPr>
            <a:lvl5pPr lvl="4" rtl="0">
              <a:lnSpc>
                <a:spcPct val="100000"/>
              </a:lnSpc>
              <a:spcBef>
                <a:spcPts val="0"/>
              </a:spcBef>
              <a:spcAft>
                <a:spcPts val="0"/>
              </a:spcAft>
              <a:buClr>
                <a:srgbClr val="434343"/>
              </a:buClr>
              <a:buSzPts val="1400"/>
              <a:buNone/>
              <a:defRPr>
                <a:solidFill>
                  <a:srgbClr val="434343"/>
                </a:solidFill>
              </a:defRPr>
            </a:lvl5pPr>
            <a:lvl6pPr lvl="5" rtl="0">
              <a:lnSpc>
                <a:spcPct val="100000"/>
              </a:lnSpc>
              <a:spcBef>
                <a:spcPts val="0"/>
              </a:spcBef>
              <a:spcAft>
                <a:spcPts val="0"/>
              </a:spcAft>
              <a:buClr>
                <a:srgbClr val="434343"/>
              </a:buClr>
              <a:buSzPts val="1400"/>
              <a:buNone/>
              <a:defRPr>
                <a:solidFill>
                  <a:srgbClr val="434343"/>
                </a:solidFill>
              </a:defRPr>
            </a:lvl6pPr>
            <a:lvl7pPr lvl="6" rtl="0">
              <a:lnSpc>
                <a:spcPct val="100000"/>
              </a:lnSpc>
              <a:spcBef>
                <a:spcPts val="0"/>
              </a:spcBef>
              <a:spcAft>
                <a:spcPts val="0"/>
              </a:spcAft>
              <a:buClr>
                <a:srgbClr val="434343"/>
              </a:buClr>
              <a:buSzPts val="1400"/>
              <a:buNone/>
              <a:defRPr>
                <a:solidFill>
                  <a:srgbClr val="434343"/>
                </a:solidFill>
              </a:defRPr>
            </a:lvl7pPr>
            <a:lvl8pPr lvl="7" rtl="0">
              <a:lnSpc>
                <a:spcPct val="100000"/>
              </a:lnSpc>
              <a:spcBef>
                <a:spcPts val="0"/>
              </a:spcBef>
              <a:spcAft>
                <a:spcPts val="0"/>
              </a:spcAft>
              <a:buClr>
                <a:srgbClr val="434343"/>
              </a:buClr>
              <a:buSzPts val="1400"/>
              <a:buNone/>
              <a:defRPr>
                <a:solidFill>
                  <a:srgbClr val="434343"/>
                </a:solidFill>
              </a:defRPr>
            </a:lvl8pPr>
            <a:lvl9pPr lvl="8"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1067" name="Google Shape;1067;p13"/>
          <p:cNvSpPr txBox="1">
            <a:spLocks noGrp="1"/>
          </p:cNvSpPr>
          <p:nvPr>
            <p:ph type="title" idx="5" hasCustomPrompt="1"/>
          </p:nvPr>
        </p:nvSpPr>
        <p:spPr>
          <a:xfrm>
            <a:off x="3650125" y="1249663"/>
            <a:ext cx="867300" cy="54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3600" b="0"/>
            </a:lvl1pPr>
            <a:lvl2pPr lvl="1"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2pPr>
            <a:lvl3pPr lvl="2"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3pPr>
            <a:lvl4pPr lvl="3"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4pPr>
            <a:lvl5pPr lvl="4"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5pPr>
            <a:lvl6pPr lvl="5"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6pPr>
            <a:lvl7pPr lvl="6"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7pPr>
            <a:lvl8pPr lvl="7"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8pPr>
            <a:lvl9pPr lvl="8"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9pPr>
          </a:lstStyle>
          <a:p>
            <a:r>
              <a:t>xx%</a:t>
            </a:r>
          </a:p>
        </p:txBody>
      </p:sp>
      <p:sp>
        <p:nvSpPr>
          <p:cNvPr id="1068" name="Google Shape;1068;p13"/>
          <p:cNvSpPr txBox="1">
            <a:spLocks noGrp="1"/>
          </p:cNvSpPr>
          <p:nvPr>
            <p:ph type="ctrTitle" idx="6"/>
          </p:nvPr>
        </p:nvSpPr>
        <p:spPr>
          <a:xfrm>
            <a:off x="4623125" y="1936303"/>
            <a:ext cx="3048600" cy="3675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000" b="0"/>
            </a:lvl1pPr>
            <a:lvl2pPr lvl="1" rtl="0">
              <a:spcBef>
                <a:spcPts val="0"/>
              </a:spcBef>
              <a:spcAft>
                <a:spcPts val="0"/>
              </a:spcAft>
              <a:buSzPts val="2000"/>
              <a:buFont typeface="Denk One"/>
              <a:buNone/>
              <a:defRPr sz="2000">
                <a:latin typeface="Denk One"/>
                <a:ea typeface="Denk One"/>
                <a:cs typeface="Denk One"/>
                <a:sym typeface="Denk One"/>
              </a:defRPr>
            </a:lvl2pPr>
            <a:lvl3pPr lvl="2" rtl="0">
              <a:spcBef>
                <a:spcPts val="0"/>
              </a:spcBef>
              <a:spcAft>
                <a:spcPts val="0"/>
              </a:spcAft>
              <a:buSzPts val="2000"/>
              <a:buFont typeface="Denk One"/>
              <a:buNone/>
              <a:defRPr sz="2000">
                <a:latin typeface="Denk One"/>
                <a:ea typeface="Denk One"/>
                <a:cs typeface="Denk One"/>
                <a:sym typeface="Denk One"/>
              </a:defRPr>
            </a:lvl3pPr>
            <a:lvl4pPr lvl="3" rtl="0">
              <a:spcBef>
                <a:spcPts val="0"/>
              </a:spcBef>
              <a:spcAft>
                <a:spcPts val="0"/>
              </a:spcAft>
              <a:buSzPts val="2000"/>
              <a:buFont typeface="Denk One"/>
              <a:buNone/>
              <a:defRPr sz="2000">
                <a:latin typeface="Denk One"/>
                <a:ea typeface="Denk One"/>
                <a:cs typeface="Denk One"/>
                <a:sym typeface="Denk One"/>
              </a:defRPr>
            </a:lvl4pPr>
            <a:lvl5pPr lvl="4" rtl="0">
              <a:spcBef>
                <a:spcPts val="0"/>
              </a:spcBef>
              <a:spcAft>
                <a:spcPts val="0"/>
              </a:spcAft>
              <a:buSzPts val="2000"/>
              <a:buFont typeface="Denk One"/>
              <a:buNone/>
              <a:defRPr sz="2000">
                <a:latin typeface="Denk One"/>
                <a:ea typeface="Denk One"/>
                <a:cs typeface="Denk One"/>
                <a:sym typeface="Denk One"/>
              </a:defRPr>
            </a:lvl5pPr>
            <a:lvl6pPr lvl="5" rtl="0">
              <a:spcBef>
                <a:spcPts val="0"/>
              </a:spcBef>
              <a:spcAft>
                <a:spcPts val="0"/>
              </a:spcAft>
              <a:buSzPts val="2000"/>
              <a:buFont typeface="Denk One"/>
              <a:buNone/>
              <a:defRPr sz="2000">
                <a:latin typeface="Denk One"/>
                <a:ea typeface="Denk One"/>
                <a:cs typeface="Denk One"/>
                <a:sym typeface="Denk One"/>
              </a:defRPr>
            </a:lvl6pPr>
            <a:lvl7pPr lvl="6" rtl="0">
              <a:spcBef>
                <a:spcPts val="0"/>
              </a:spcBef>
              <a:spcAft>
                <a:spcPts val="0"/>
              </a:spcAft>
              <a:buSzPts val="2000"/>
              <a:buFont typeface="Denk One"/>
              <a:buNone/>
              <a:defRPr sz="2000">
                <a:latin typeface="Denk One"/>
                <a:ea typeface="Denk One"/>
                <a:cs typeface="Denk One"/>
                <a:sym typeface="Denk One"/>
              </a:defRPr>
            </a:lvl7pPr>
            <a:lvl8pPr lvl="7" rtl="0">
              <a:spcBef>
                <a:spcPts val="0"/>
              </a:spcBef>
              <a:spcAft>
                <a:spcPts val="0"/>
              </a:spcAft>
              <a:buSzPts val="2000"/>
              <a:buFont typeface="Denk One"/>
              <a:buNone/>
              <a:defRPr sz="2000">
                <a:latin typeface="Denk One"/>
                <a:ea typeface="Denk One"/>
                <a:cs typeface="Denk One"/>
                <a:sym typeface="Denk One"/>
              </a:defRPr>
            </a:lvl8pPr>
            <a:lvl9pPr lvl="8" rtl="0">
              <a:spcBef>
                <a:spcPts val="0"/>
              </a:spcBef>
              <a:spcAft>
                <a:spcPts val="0"/>
              </a:spcAft>
              <a:buSzPts val="2000"/>
              <a:buFont typeface="Denk One"/>
              <a:buNone/>
              <a:defRPr sz="2000">
                <a:latin typeface="Denk One"/>
                <a:ea typeface="Denk One"/>
                <a:cs typeface="Denk One"/>
                <a:sym typeface="Denk One"/>
              </a:defRPr>
            </a:lvl9pPr>
          </a:lstStyle>
          <a:p>
            <a:endParaRPr/>
          </a:p>
        </p:txBody>
      </p:sp>
      <p:sp>
        <p:nvSpPr>
          <p:cNvPr id="1069" name="Google Shape;1069;p13"/>
          <p:cNvSpPr txBox="1">
            <a:spLocks noGrp="1"/>
          </p:cNvSpPr>
          <p:nvPr>
            <p:ph type="subTitle" idx="7"/>
          </p:nvPr>
        </p:nvSpPr>
        <p:spPr>
          <a:xfrm>
            <a:off x="4623125" y="2217056"/>
            <a:ext cx="3796200" cy="310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434343"/>
              </a:buClr>
              <a:buSzPts val="1400"/>
              <a:buNone/>
              <a:defRPr>
                <a:solidFill>
                  <a:srgbClr val="434343"/>
                </a:solidFill>
              </a:defRPr>
            </a:lvl1pPr>
            <a:lvl2pPr lvl="1" rtl="0">
              <a:lnSpc>
                <a:spcPct val="100000"/>
              </a:lnSpc>
              <a:spcBef>
                <a:spcPts val="0"/>
              </a:spcBef>
              <a:spcAft>
                <a:spcPts val="0"/>
              </a:spcAft>
              <a:buClr>
                <a:srgbClr val="434343"/>
              </a:buClr>
              <a:buSzPts val="1400"/>
              <a:buNone/>
              <a:defRPr>
                <a:solidFill>
                  <a:srgbClr val="434343"/>
                </a:solidFill>
              </a:defRPr>
            </a:lvl2pPr>
            <a:lvl3pPr lvl="2" rtl="0">
              <a:lnSpc>
                <a:spcPct val="100000"/>
              </a:lnSpc>
              <a:spcBef>
                <a:spcPts val="0"/>
              </a:spcBef>
              <a:spcAft>
                <a:spcPts val="0"/>
              </a:spcAft>
              <a:buClr>
                <a:srgbClr val="434343"/>
              </a:buClr>
              <a:buSzPts val="1400"/>
              <a:buNone/>
              <a:defRPr>
                <a:solidFill>
                  <a:srgbClr val="434343"/>
                </a:solidFill>
              </a:defRPr>
            </a:lvl3pPr>
            <a:lvl4pPr lvl="3" rtl="0">
              <a:lnSpc>
                <a:spcPct val="100000"/>
              </a:lnSpc>
              <a:spcBef>
                <a:spcPts val="0"/>
              </a:spcBef>
              <a:spcAft>
                <a:spcPts val="0"/>
              </a:spcAft>
              <a:buClr>
                <a:srgbClr val="434343"/>
              </a:buClr>
              <a:buSzPts val="1400"/>
              <a:buNone/>
              <a:defRPr>
                <a:solidFill>
                  <a:srgbClr val="434343"/>
                </a:solidFill>
              </a:defRPr>
            </a:lvl4pPr>
            <a:lvl5pPr lvl="4" rtl="0">
              <a:lnSpc>
                <a:spcPct val="100000"/>
              </a:lnSpc>
              <a:spcBef>
                <a:spcPts val="0"/>
              </a:spcBef>
              <a:spcAft>
                <a:spcPts val="0"/>
              </a:spcAft>
              <a:buClr>
                <a:srgbClr val="434343"/>
              </a:buClr>
              <a:buSzPts val="1400"/>
              <a:buNone/>
              <a:defRPr>
                <a:solidFill>
                  <a:srgbClr val="434343"/>
                </a:solidFill>
              </a:defRPr>
            </a:lvl5pPr>
            <a:lvl6pPr lvl="5" rtl="0">
              <a:lnSpc>
                <a:spcPct val="100000"/>
              </a:lnSpc>
              <a:spcBef>
                <a:spcPts val="0"/>
              </a:spcBef>
              <a:spcAft>
                <a:spcPts val="0"/>
              </a:spcAft>
              <a:buClr>
                <a:srgbClr val="434343"/>
              </a:buClr>
              <a:buSzPts val="1400"/>
              <a:buNone/>
              <a:defRPr>
                <a:solidFill>
                  <a:srgbClr val="434343"/>
                </a:solidFill>
              </a:defRPr>
            </a:lvl6pPr>
            <a:lvl7pPr lvl="6" rtl="0">
              <a:lnSpc>
                <a:spcPct val="100000"/>
              </a:lnSpc>
              <a:spcBef>
                <a:spcPts val="0"/>
              </a:spcBef>
              <a:spcAft>
                <a:spcPts val="0"/>
              </a:spcAft>
              <a:buClr>
                <a:srgbClr val="434343"/>
              </a:buClr>
              <a:buSzPts val="1400"/>
              <a:buNone/>
              <a:defRPr>
                <a:solidFill>
                  <a:srgbClr val="434343"/>
                </a:solidFill>
              </a:defRPr>
            </a:lvl7pPr>
            <a:lvl8pPr lvl="7" rtl="0">
              <a:lnSpc>
                <a:spcPct val="100000"/>
              </a:lnSpc>
              <a:spcBef>
                <a:spcPts val="0"/>
              </a:spcBef>
              <a:spcAft>
                <a:spcPts val="0"/>
              </a:spcAft>
              <a:buClr>
                <a:srgbClr val="434343"/>
              </a:buClr>
              <a:buSzPts val="1400"/>
              <a:buNone/>
              <a:defRPr>
                <a:solidFill>
                  <a:srgbClr val="434343"/>
                </a:solidFill>
              </a:defRPr>
            </a:lvl8pPr>
            <a:lvl9pPr lvl="8"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1070" name="Google Shape;1070;p13"/>
          <p:cNvSpPr txBox="1">
            <a:spLocks noGrp="1"/>
          </p:cNvSpPr>
          <p:nvPr>
            <p:ph type="title" idx="8" hasCustomPrompt="1"/>
          </p:nvPr>
        </p:nvSpPr>
        <p:spPr>
          <a:xfrm>
            <a:off x="3650125" y="1937076"/>
            <a:ext cx="867300" cy="54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3600" b="0"/>
            </a:lvl1pPr>
            <a:lvl2pPr lvl="1"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2pPr>
            <a:lvl3pPr lvl="2"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3pPr>
            <a:lvl4pPr lvl="3"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4pPr>
            <a:lvl5pPr lvl="4"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5pPr>
            <a:lvl6pPr lvl="5"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6pPr>
            <a:lvl7pPr lvl="6"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7pPr>
            <a:lvl8pPr lvl="7"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8pPr>
            <a:lvl9pPr lvl="8"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9pPr>
          </a:lstStyle>
          <a:p>
            <a:r>
              <a:t>xx%</a:t>
            </a:r>
          </a:p>
        </p:txBody>
      </p:sp>
      <p:sp>
        <p:nvSpPr>
          <p:cNvPr id="1071" name="Google Shape;1071;p13"/>
          <p:cNvSpPr txBox="1">
            <a:spLocks noGrp="1"/>
          </p:cNvSpPr>
          <p:nvPr>
            <p:ph type="ctrTitle" idx="9"/>
          </p:nvPr>
        </p:nvSpPr>
        <p:spPr>
          <a:xfrm>
            <a:off x="4623125" y="2633085"/>
            <a:ext cx="3048600" cy="3675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000" b="0"/>
            </a:lvl1pPr>
            <a:lvl2pPr lvl="1" rtl="0">
              <a:spcBef>
                <a:spcPts val="0"/>
              </a:spcBef>
              <a:spcAft>
                <a:spcPts val="0"/>
              </a:spcAft>
              <a:buSzPts val="2000"/>
              <a:buFont typeface="Denk One"/>
              <a:buNone/>
              <a:defRPr sz="2000">
                <a:latin typeface="Denk One"/>
                <a:ea typeface="Denk One"/>
                <a:cs typeface="Denk One"/>
                <a:sym typeface="Denk One"/>
              </a:defRPr>
            </a:lvl2pPr>
            <a:lvl3pPr lvl="2" rtl="0">
              <a:spcBef>
                <a:spcPts val="0"/>
              </a:spcBef>
              <a:spcAft>
                <a:spcPts val="0"/>
              </a:spcAft>
              <a:buSzPts val="2000"/>
              <a:buFont typeface="Denk One"/>
              <a:buNone/>
              <a:defRPr sz="2000">
                <a:latin typeface="Denk One"/>
                <a:ea typeface="Denk One"/>
                <a:cs typeface="Denk One"/>
                <a:sym typeface="Denk One"/>
              </a:defRPr>
            </a:lvl3pPr>
            <a:lvl4pPr lvl="3" rtl="0">
              <a:spcBef>
                <a:spcPts val="0"/>
              </a:spcBef>
              <a:spcAft>
                <a:spcPts val="0"/>
              </a:spcAft>
              <a:buSzPts val="2000"/>
              <a:buFont typeface="Denk One"/>
              <a:buNone/>
              <a:defRPr sz="2000">
                <a:latin typeface="Denk One"/>
                <a:ea typeface="Denk One"/>
                <a:cs typeface="Denk One"/>
                <a:sym typeface="Denk One"/>
              </a:defRPr>
            </a:lvl4pPr>
            <a:lvl5pPr lvl="4" rtl="0">
              <a:spcBef>
                <a:spcPts val="0"/>
              </a:spcBef>
              <a:spcAft>
                <a:spcPts val="0"/>
              </a:spcAft>
              <a:buSzPts val="2000"/>
              <a:buFont typeface="Denk One"/>
              <a:buNone/>
              <a:defRPr sz="2000">
                <a:latin typeface="Denk One"/>
                <a:ea typeface="Denk One"/>
                <a:cs typeface="Denk One"/>
                <a:sym typeface="Denk One"/>
              </a:defRPr>
            </a:lvl5pPr>
            <a:lvl6pPr lvl="5" rtl="0">
              <a:spcBef>
                <a:spcPts val="0"/>
              </a:spcBef>
              <a:spcAft>
                <a:spcPts val="0"/>
              </a:spcAft>
              <a:buSzPts val="2000"/>
              <a:buFont typeface="Denk One"/>
              <a:buNone/>
              <a:defRPr sz="2000">
                <a:latin typeface="Denk One"/>
                <a:ea typeface="Denk One"/>
                <a:cs typeface="Denk One"/>
                <a:sym typeface="Denk One"/>
              </a:defRPr>
            </a:lvl6pPr>
            <a:lvl7pPr lvl="6" rtl="0">
              <a:spcBef>
                <a:spcPts val="0"/>
              </a:spcBef>
              <a:spcAft>
                <a:spcPts val="0"/>
              </a:spcAft>
              <a:buSzPts val="2000"/>
              <a:buFont typeface="Denk One"/>
              <a:buNone/>
              <a:defRPr sz="2000">
                <a:latin typeface="Denk One"/>
                <a:ea typeface="Denk One"/>
                <a:cs typeface="Denk One"/>
                <a:sym typeface="Denk One"/>
              </a:defRPr>
            </a:lvl7pPr>
            <a:lvl8pPr lvl="7" rtl="0">
              <a:spcBef>
                <a:spcPts val="0"/>
              </a:spcBef>
              <a:spcAft>
                <a:spcPts val="0"/>
              </a:spcAft>
              <a:buSzPts val="2000"/>
              <a:buFont typeface="Denk One"/>
              <a:buNone/>
              <a:defRPr sz="2000">
                <a:latin typeface="Denk One"/>
                <a:ea typeface="Denk One"/>
                <a:cs typeface="Denk One"/>
                <a:sym typeface="Denk One"/>
              </a:defRPr>
            </a:lvl8pPr>
            <a:lvl9pPr lvl="8" rtl="0">
              <a:spcBef>
                <a:spcPts val="0"/>
              </a:spcBef>
              <a:spcAft>
                <a:spcPts val="0"/>
              </a:spcAft>
              <a:buSzPts val="2000"/>
              <a:buFont typeface="Denk One"/>
              <a:buNone/>
              <a:defRPr sz="2000">
                <a:latin typeface="Denk One"/>
                <a:ea typeface="Denk One"/>
                <a:cs typeface="Denk One"/>
                <a:sym typeface="Denk One"/>
              </a:defRPr>
            </a:lvl9pPr>
          </a:lstStyle>
          <a:p>
            <a:endParaRPr/>
          </a:p>
        </p:txBody>
      </p:sp>
      <p:sp>
        <p:nvSpPr>
          <p:cNvPr id="1072" name="Google Shape;1072;p13"/>
          <p:cNvSpPr txBox="1">
            <a:spLocks noGrp="1"/>
          </p:cNvSpPr>
          <p:nvPr>
            <p:ph type="subTitle" idx="13"/>
          </p:nvPr>
        </p:nvSpPr>
        <p:spPr>
          <a:xfrm>
            <a:off x="4623125" y="2903795"/>
            <a:ext cx="3796200" cy="310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434343"/>
              </a:buClr>
              <a:buSzPts val="1400"/>
              <a:buNone/>
              <a:defRPr>
                <a:solidFill>
                  <a:srgbClr val="434343"/>
                </a:solidFill>
              </a:defRPr>
            </a:lvl1pPr>
            <a:lvl2pPr lvl="1" rtl="0">
              <a:lnSpc>
                <a:spcPct val="100000"/>
              </a:lnSpc>
              <a:spcBef>
                <a:spcPts val="0"/>
              </a:spcBef>
              <a:spcAft>
                <a:spcPts val="0"/>
              </a:spcAft>
              <a:buClr>
                <a:srgbClr val="434343"/>
              </a:buClr>
              <a:buSzPts val="1400"/>
              <a:buNone/>
              <a:defRPr>
                <a:solidFill>
                  <a:srgbClr val="434343"/>
                </a:solidFill>
              </a:defRPr>
            </a:lvl2pPr>
            <a:lvl3pPr lvl="2" rtl="0">
              <a:lnSpc>
                <a:spcPct val="100000"/>
              </a:lnSpc>
              <a:spcBef>
                <a:spcPts val="0"/>
              </a:spcBef>
              <a:spcAft>
                <a:spcPts val="0"/>
              </a:spcAft>
              <a:buClr>
                <a:srgbClr val="434343"/>
              </a:buClr>
              <a:buSzPts val="1400"/>
              <a:buNone/>
              <a:defRPr>
                <a:solidFill>
                  <a:srgbClr val="434343"/>
                </a:solidFill>
              </a:defRPr>
            </a:lvl3pPr>
            <a:lvl4pPr lvl="3" rtl="0">
              <a:lnSpc>
                <a:spcPct val="100000"/>
              </a:lnSpc>
              <a:spcBef>
                <a:spcPts val="0"/>
              </a:spcBef>
              <a:spcAft>
                <a:spcPts val="0"/>
              </a:spcAft>
              <a:buClr>
                <a:srgbClr val="434343"/>
              </a:buClr>
              <a:buSzPts val="1400"/>
              <a:buNone/>
              <a:defRPr>
                <a:solidFill>
                  <a:srgbClr val="434343"/>
                </a:solidFill>
              </a:defRPr>
            </a:lvl4pPr>
            <a:lvl5pPr lvl="4" rtl="0">
              <a:lnSpc>
                <a:spcPct val="100000"/>
              </a:lnSpc>
              <a:spcBef>
                <a:spcPts val="0"/>
              </a:spcBef>
              <a:spcAft>
                <a:spcPts val="0"/>
              </a:spcAft>
              <a:buClr>
                <a:srgbClr val="434343"/>
              </a:buClr>
              <a:buSzPts val="1400"/>
              <a:buNone/>
              <a:defRPr>
                <a:solidFill>
                  <a:srgbClr val="434343"/>
                </a:solidFill>
              </a:defRPr>
            </a:lvl5pPr>
            <a:lvl6pPr lvl="5" rtl="0">
              <a:lnSpc>
                <a:spcPct val="100000"/>
              </a:lnSpc>
              <a:spcBef>
                <a:spcPts val="0"/>
              </a:spcBef>
              <a:spcAft>
                <a:spcPts val="0"/>
              </a:spcAft>
              <a:buClr>
                <a:srgbClr val="434343"/>
              </a:buClr>
              <a:buSzPts val="1400"/>
              <a:buNone/>
              <a:defRPr>
                <a:solidFill>
                  <a:srgbClr val="434343"/>
                </a:solidFill>
              </a:defRPr>
            </a:lvl6pPr>
            <a:lvl7pPr lvl="6" rtl="0">
              <a:lnSpc>
                <a:spcPct val="100000"/>
              </a:lnSpc>
              <a:spcBef>
                <a:spcPts val="0"/>
              </a:spcBef>
              <a:spcAft>
                <a:spcPts val="0"/>
              </a:spcAft>
              <a:buClr>
                <a:srgbClr val="434343"/>
              </a:buClr>
              <a:buSzPts val="1400"/>
              <a:buNone/>
              <a:defRPr>
                <a:solidFill>
                  <a:srgbClr val="434343"/>
                </a:solidFill>
              </a:defRPr>
            </a:lvl7pPr>
            <a:lvl8pPr lvl="7" rtl="0">
              <a:lnSpc>
                <a:spcPct val="100000"/>
              </a:lnSpc>
              <a:spcBef>
                <a:spcPts val="0"/>
              </a:spcBef>
              <a:spcAft>
                <a:spcPts val="0"/>
              </a:spcAft>
              <a:buClr>
                <a:srgbClr val="434343"/>
              </a:buClr>
              <a:buSzPts val="1400"/>
              <a:buNone/>
              <a:defRPr>
                <a:solidFill>
                  <a:srgbClr val="434343"/>
                </a:solidFill>
              </a:defRPr>
            </a:lvl8pPr>
            <a:lvl9pPr lvl="8"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1073" name="Google Shape;1073;p13"/>
          <p:cNvSpPr txBox="1">
            <a:spLocks noGrp="1"/>
          </p:cNvSpPr>
          <p:nvPr>
            <p:ph type="title" idx="14" hasCustomPrompt="1"/>
          </p:nvPr>
        </p:nvSpPr>
        <p:spPr>
          <a:xfrm>
            <a:off x="3650125" y="2624489"/>
            <a:ext cx="867300" cy="54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3600" b="0"/>
            </a:lvl1pPr>
            <a:lvl2pPr lvl="1"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2pPr>
            <a:lvl3pPr lvl="2"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3pPr>
            <a:lvl4pPr lvl="3"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4pPr>
            <a:lvl5pPr lvl="4"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5pPr>
            <a:lvl6pPr lvl="5"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6pPr>
            <a:lvl7pPr lvl="6"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7pPr>
            <a:lvl8pPr lvl="7"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8pPr>
            <a:lvl9pPr lvl="8"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9pPr>
          </a:lstStyle>
          <a:p>
            <a:r>
              <a:t>xx%</a:t>
            </a:r>
          </a:p>
        </p:txBody>
      </p:sp>
      <p:sp>
        <p:nvSpPr>
          <p:cNvPr id="1074" name="Google Shape;1074;p13"/>
          <p:cNvSpPr txBox="1">
            <a:spLocks noGrp="1"/>
          </p:cNvSpPr>
          <p:nvPr>
            <p:ph type="subTitle" idx="15"/>
          </p:nvPr>
        </p:nvSpPr>
        <p:spPr>
          <a:xfrm>
            <a:off x="4623125" y="3590535"/>
            <a:ext cx="3796200" cy="310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434343"/>
              </a:buClr>
              <a:buSzPts val="1400"/>
              <a:buNone/>
              <a:defRPr>
                <a:solidFill>
                  <a:srgbClr val="434343"/>
                </a:solidFill>
              </a:defRPr>
            </a:lvl1pPr>
            <a:lvl2pPr lvl="1" rtl="0">
              <a:lnSpc>
                <a:spcPct val="100000"/>
              </a:lnSpc>
              <a:spcBef>
                <a:spcPts val="0"/>
              </a:spcBef>
              <a:spcAft>
                <a:spcPts val="0"/>
              </a:spcAft>
              <a:buClr>
                <a:srgbClr val="434343"/>
              </a:buClr>
              <a:buSzPts val="1400"/>
              <a:buNone/>
              <a:defRPr>
                <a:solidFill>
                  <a:srgbClr val="434343"/>
                </a:solidFill>
              </a:defRPr>
            </a:lvl2pPr>
            <a:lvl3pPr lvl="2" rtl="0">
              <a:lnSpc>
                <a:spcPct val="100000"/>
              </a:lnSpc>
              <a:spcBef>
                <a:spcPts val="0"/>
              </a:spcBef>
              <a:spcAft>
                <a:spcPts val="0"/>
              </a:spcAft>
              <a:buClr>
                <a:srgbClr val="434343"/>
              </a:buClr>
              <a:buSzPts val="1400"/>
              <a:buNone/>
              <a:defRPr>
                <a:solidFill>
                  <a:srgbClr val="434343"/>
                </a:solidFill>
              </a:defRPr>
            </a:lvl3pPr>
            <a:lvl4pPr lvl="3" rtl="0">
              <a:lnSpc>
                <a:spcPct val="100000"/>
              </a:lnSpc>
              <a:spcBef>
                <a:spcPts val="0"/>
              </a:spcBef>
              <a:spcAft>
                <a:spcPts val="0"/>
              </a:spcAft>
              <a:buClr>
                <a:srgbClr val="434343"/>
              </a:buClr>
              <a:buSzPts val="1400"/>
              <a:buNone/>
              <a:defRPr>
                <a:solidFill>
                  <a:srgbClr val="434343"/>
                </a:solidFill>
              </a:defRPr>
            </a:lvl4pPr>
            <a:lvl5pPr lvl="4" rtl="0">
              <a:lnSpc>
                <a:spcPct val="100000"/>
              </a:lnSpc>
              <a:spcBef>
                <a:spcPts val="0"/>
              </a:spcBef>
              <a:spcAft>
                <a:spcPts val="0"/>
              </a:spcAft>
              <a:buClr>
                <a:srgbClr val="434343"/>
              </a:buClr>
              <a:buSzPts val="1400"/>
              <a:buNone/>
              <a:defRPr>
                <a:solidFill>
                  <a:srgbClr val="434343"/>
                </a:solidFill>
              </a:defRPr>
            </a:lvl5pPr>
            <a:lvl6pPr lvl="5" rtl="0">
              <a:lnSpc>
                <a:spcPct val="100000"/>
              </a:lnSpc>
              <a:spcBef>
                <a:spcPts val="0"/>
              </a:spcBef>
              <a:spcAft>
                <a:spcPts val="0"/>
              </a:spcAft>
              <a:buClr>
                <a:srgbClr val="434343"/>
              </a:buClr>
              <a:buSzPts val="1400"/>
              <a:buNone/>
              <a:defRPr>
                <a:solidFill>
                  <a:srgbClr val="434343"/>
                </a:solidFill>
              </a:defRPr>
            </a:lvl6pPr>
            <a:lvl7pPr lvl="6" rtl="0">
              <a:lnSpc>
                <a:spcPct val="100000"/>
              </a:lnSpc>
              <a:spcBef>
                <a:spcPts val="0"/>
              </a:spcBef>
              <a:spcAft>
                <a:spcPts val="0"/>
              </a:spcAft>
              <a:buClr>
                <a:srgbClr val="434343"/>
              </a:buClr>
              <a:buSzPts val="1400"/>
              <a:buNone/>
              <a:defRPr>
                <a:solidFill>
                  <a:srgbClr val="434343"/>
                </a:solidFill>
              </a:defRPr>
            </a:lvl7pPr>
            <a:lvl8pPr lvl="7" rtl="0">
              <a:lnSpc>
                <a:spcPct val="100000"/>
              </a:lnSpc>
              <a:spcBef>
                <a:spcPts val="0"/>
              </a:spcBef>
              <a:spcAft>
                <a:spcPts val="0"/>
              </a:spcAft>
              <a:buClr>
                <a:srgbClr val="434343"/>
              </a:buClr>
              <a:buSzPts val="1400"/>
              <a:buNone/>
              <a:defRPr>
                <a:solidFill>
                  <a:srgbClr val="434343"/>
                </a:solidFill>
              </a:defRPr>
            </a:lvl8pPr>
            <a:lvl9pPr lvl="8"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1075" name="Google Shape;1075;p13"/>
          <p:cNvSpPr txBox="1">
            <a:spLocks noGrp="1"/>
          </p:cNvSpPr>
          <p:nvPr>
            <p:ph type="title" idx="16" hasCustomPrompt="1"/>
          </p:nvPr>
        </p:nvSpPr>
        <p:spPr>
          <a:xfrm>
            <a:off x="3650125" y="3311902"/>
            <a:ext cx="867300" cy="560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3600" b="0"/>
            </a:lvl1pPr>
            <a:lvl2pPr lvl="1"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2pPr>
            <a:lvl3pPr lvl="2"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3pPr>
            <a:lvl4pPr lvl="3"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4pPr>
            <a:lvl5pPr lvl="4"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5pPr>
            <a:lvl6pPr lvl="5"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6pPr>
            <a:lvl7pPr lvl="6"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7pPr>
            <a:lvl8pPr lvl="7"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8pPr>
            <a:lvl9pPr lvl="8"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9pPr>
          </a:lstStyle>
          <a:p>
            <a:r>
              <a:t>xx%</a:t>
            </a:r>
          </a:p>
        </p:txBody>
      </p:sp>
      <p:sp>
        <p:nvSpPr>
          <p:cNvPr id="1076" name="Google Shape;1076;p13"/>
          <p:cNvSpPr txBox="1">
            <a:spLocks noGrp="1"/>
          </p:cNvSpPr>
          <p:nvPr>
            <p:ph type="ctrTitle" idx="17"/>
          </p:nvPr>
        </p:nvSpPr>
        <p:spPr>
          <a:xfrm>
            <a:off x="4623125" y="3317472"/>
            <a:ext cx="3048600" cy="3675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000" b="0"/>
            </a:lvl1pPr>
            <a:lvl2pPr lvl="1" rtl="0">
              <a:spcBef>
                <a:spcPts val="0"/>
              </a:spcBef>
              <a:spcAft>
                <a:spcPts val="0"/>
              </a:spcAft>
              <a:buSzPts val="2000"/>
              <a:buFont typeface="Denk One"/>
              <a:buNone/>
              <a:defRPr sz="2000">
                <a:latin typeface="Denk One"/>
                <a:ea typeface="Denk One"/>
                <a:cs typeface="Denk One"/>
                <a:sym typeface="Denk One"/>
              </a:defRPr>
            </a:lvl2pPr>
            <a:lvl3pPr lvl="2" rtl="0">
              <a:spcBef>
                <a:spcPts val="0"/>
              </a:spcBef>
              <a:spcAft>
                <a:spcPts val="0"/>
              </a:spcAft>
              <a:buSzPts val="2000"/>
              <a:buFont typeface="Denk One"/>
              <a:buNone/>
              <a:defRPr sz="2000">
                <a:latin typeface="Denk One"/>
                <a:ea typeface="Denk One"/>
                <a:cs typeface="Denk One"/>
                <a:sym typeface="Denk One"/>
              </a:defRPr>
            </a:lvl3pPr>
            <a:lvl4pPr lvl="3" rtl="0">
              <a:spcBef>
                <a:spcPts val="0"/>
              </a:spcBef>
              <a:spcAft>
                <a:spcPts val="0"/>
              </a:spcAft>
              <a:buSzPts val="2000"/>
              <a:buFont typeface="Denk One"/>
              <a:buNone/>
              <a:defRPr sz="2000">
                <a:latin typeface="Denk One"/>
                <a:ea typeface="Denk One"/>
                <a:cs typeface="Denk One"/>
                <a:sym typeface="Denk One"/>
              </a:defRPr>
            </a:lvl4pPr>
            <a:lvl5pPr lvl="4" rtl="0">
              <a:spcBef>
                <a:spcPts val="0"/>
              </a:spcBef>
              <a:spcAft>
                <a:spcPts val="0"/>
              </a:spcAft>
              <a:buSzPts val="2000"/>
              <a:buFont typeface="Denk One"/>
              <a:buNone/>
              <a:defRPr sz="2000">
                <a:latin typeface="Denk One"/>
                <a:ea typeface="Denk One"/>
                <a:cs typeface="Denk One"/>
                <a:sym typeface="Denk One"/>
              </a:defRPr>
            </a:lvl5pPr>
            <a:lvl6pPr lvl="5" rtl="0">
              <a:spcBef>
                <a:spcPts val="0"/>
              </a:spcBef>
              <a:spcAft>
                <a:spcPts val="0"/>
              </a:spcAft>
              <a:buSzPts val="2000"/>
              <a:buFont typeface="Denk One"/>
              <a:buNone/>
              <a:defRPr sz="2000">
                <a:latin typeface="Denk One"/>
                <a:ea typeface="Denk One"/>
                <a:cs typeface="Denk One"/>
                <a:sym typeface="Denk One"/>
              </a:defRPr>
            </a:lvl6pPr>
            <a:lvl7pPr lvl="6" rtl="0">
              <a:spcBef>
                <a:spcPts val="0"/>
              </a:spcBef>
              <a:spcAft>
                <a:spcPts val="0"/>
              </a:spcAft>
              <a:buSzPts val="2000"/>
              <a:buFont typeface="Denk One"/>
              <a:buNone/>
              <a:defRPr sz="2000">
                <a:latin typeface="Denk One"/>
                <a:ea typeface="Denk One"/>
                <a:cs typeface="Denk One"/>
                <a:sym typeface="Denk One"/>
              </a:defRPr>
            </a:lvl7pPr>
            <a:lvl8pPr lvl="7" rtl="0">
              <a:spcBef>
                <a:spcPts val="0"/>
              </a:spcBef>
              <a:spcAft>
                <a:spcPts val="0"/>
              </a:spcAft>
              <a:buSzPts val="2000"/>
              <a:buFont typeface="Denk One"/>
              <a:buNone/>
              <a:defRPr sz="2000">
                <a:latin typeface="Denk One"/>
                <a:ea typeface="Denk One"/>
                <a:cs typeface="Denk One"/>
                <a:sym typeface="Denk One"/>
              </a:defRPr>
            </a:lvl8pPr>
            <a:lvl9pPr lvl="8" rtl="0">
              <a:spcBef>
                <a:spcPts val="0"/>
              </a:spcBef>
              <a:spcAft>
                <a:spcPts val="0"/>
              </a:spcAft>
              <a:buSzPts val="2000"/>
              <a:buFont typeface="Denk One"/>
              <a:buNone/>
              <a:defRPr sz="2000">
                <a:latin typeface="Denk One"/>
                <a:ea typeface="Denk One"/>
                <a:cs typeface="Denk One"/>
                <a:sym typeface="Denk One"/>
              </a:defRPr>
            </a:lvl9pPr>
          </a:lstStyle>
          <a:p>
            <a:endParaRPr/>
          </a:p>
        </p:txBody>
      </p:sp>
      <p:sp>
        <p:nvSpPr>
          <p:cNvPr id="1077" name="Google Shape;1077;p13"/>
          <p:cNvSpPr txBox="1">
            <a:spLocks noGrp="1"/>
          </p:cNvSpPr>
          <p:nvPr>
            <p:ph type="subTitle" idx="18"/>
          </p:nvPr>
        </p:nvSpPr>
        <p:spPr>
          <a:xfrm>
            <a:off x="4623125" y="4277274"/>
            <a:ext cx="3796200" cy="310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434343"/>
              </a:buClr>
              <a:buSzPts val="1400"/>
              <a:buNone/>
              <a:defRPr>
                <a:solidFill>
                  <a:srgbClr val="434343"/>
                </a:solidFill>
              </a:defRPr>
            </a:lvl1pPr>
            <a:lvl2pPr lvl="1" rtl="0">
              <a:lnSpc>
                <a:spcPct val="100000"/>
              </a:lnSpc>
              <a:spcBef>
                <a:spcPts val="0"/>
              </a:spcBef>
              <a:spcAft>
                <a:spcPts val="0"/>
              </a:spcAft>
              <a:buClr>
                <a:srgbClr val="434343"/>
              </a:buClr>
              <a:buSzPts val="1400"/>
              <a:buNone/>
              <a:defRPr>
                <a:solidFill>
                  <a:srgbClr val="434343"/>
                </a:solidFill>
              </a:defRPr>
            </a:lvl2pPr>
            <a:lvl3pPr lvl="2" rtl="0">
              <a:lnSpc>
                <a:spcPct val="100000"/>
              </a:lnSpc>
              <a:spcBef>
                <a:spcPts val="0"/>
              </a:spcBef>
              <a:spcAft>
                <a:spcPts val="0"/>
              </a:spcAft>
              <a:buClr>
                <a:srgbClr val="434343"/>
              </a:buClr>
              <a:buSzPts val="1400"/>
              <a:buNone/>
              <a:defRPr>
                <a:solidFill>
                  <a:srgbClr val="434343"/>
                </a:solidFill>
              </a:defRPr>
            </a:lvl3pPr>
            <a:lvl4pPr lvl="3" rtl="0">
              <a:lnSpc>
                <a:spcPct val="100000"/>
              </a:lnSpc>
              <a:spcBef>
                <a:spcPts val="0"/>
              </a:spcBef>
              <a:spcAft>
                <a:spcPts val="0"/>
              </a:spcAft>
              <a:buClr>
                <a:srgbClr val="434343"/>
              </a:buClr>
              <a:buSzPts val="1400"/>
              <a:buNone/>
              <a:defRPr>
                <a:solidFill>
                  <a:srgbClr val="434343"/>
                </a:solidFill>
              </a:defRPr>
            </a:lvl4pPr>
            <a:lvl5pPr lvl="4" rtl="0">
              <a:lnSpc>
                <a:spcPct val="100000"/>
              </a:lnSpc>
              <a:spcBef>
                <a:spcPts val="0"/>
              </a:spcBef>
              <a:spcAft>
                <a:spcPts val="0"/>
              </a:spcAft>
              <a:buClr>
                <a:srgbClr val="434343"/>
              </a:buClr>
              <a:buSzPts val="1400"/>
              <a:buNone/>
              <a:defRPr>
                <a:solidFill>
                  <a:srgbClr val="434343"/>
                </a:solidFill>
              </a:defRPr>
            </a:lvl5pPr>
            <a:lvl6pPr lvl="5" rtl="0">
              <a:lnSpc>
                <a:spcPct val="100000"/>
              </a:lnSpc>
              <a:spcBef>
                <a:spcPts val="0"/>
              </a:spcBef>
              <a:spcAft>
                <a:spcPts val="0"/>
              </a:spcAft>
              <a:buClr>
                <a:srgbClr val="434343"/>
              </a:buClr>
              <a:buSzPts val="1400"/>
              <a:buNone/>
              <a:defRPr>
                <a:solidFill>
                  <a:srgbClr val="434343"/>
                </a:solidFill>
              </a:defRPr>
            </a:lvl6pPr>
            <a:lvl7pPr lvl="6" rtl="0">
              <a:lnSpc>
                <a:spcPct val="100000"/>
              </a:lnSpc>
              <a:spcBef>
                <a:spcPts val="0"/>
              </a:spcBef>
              <a:spcAft>
                <a:spcPts val="0"/>
              </a:spcAft>
              <a:buClr>
                <a:srgbClr val="434343"/>
              </a:buClr>
              <a:buSzPts val="1400"/>
              <a:buNone/>
              <a:defRPr>
                <a:solidFill>
                  <a:srgbClr val="434343"/>
                </a:solidFill>
              </a:defRPr>
            </a:lvl7pPr>
            <a:lvl8pPr lvl="7" rtl="0">
              <a:lnSpc>
                <a:spcPct val="100000"/>
              </a:lnSpc>
              <a:spcBef>
                <a:spcPts val="0"/>
              </a:spcBef>
              <a:spcAft>
                <a:spcPts val="0"/>
              </a:spcAft>
              <a:buClr>
                <a:srgbClr val="434343"/>
              </a:buClr>
              <a:buSzPts val="1400"/>
              <a:buNone/>
              <a:defRPr>
                <a:solidFill>
                  <a:srgbClr val="434343"/>
                </a:solidFill>
              </a:defRPr>
            </a:lvl8pPr>
            <a:lvl9pPr lvl="8"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1078" name="Google Shape;1078;p13"/>
          <p:cNvSpPr txBox="1">
            <a:spLocks noGrp="1"/>
          </p:cNvSpPr>
          <p:nvPr>
            <p:ph type="title" idx="19" hasCustomPrompt="1"/>
          </p:nvPr>
        </p:nvSpPr>
        <p:spPr>
          <a:xfrm>
            <a:off x="3650125" y="4018815"/>
            <a:ext cx="867300" cy="560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3600" b="0"/>
            </a:lvl1pPr>
            <a:lvl2pPr lvl="1"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2pPr>
            <a:lvl3pPr lvl="2"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3pPr>
            <a:lvl4pPr lvl="3"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4pPr>
            <a:lvl5pPr lvl="4"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5pPr>
            <a:lvl6pPr lvl="5"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6pPr>
            <a:lvl7pPr lvl="6"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7pPr>
            <a:lvl8pPr lvl="7"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8pPr>
            <a:lvl9pPr lvl="8" algn="r" rtl="0">
              <a:spcBef>
                <a:spcPts val="0"/>
              </a:spcBef>
              <a:spcAft>
                <a:spcPts val="0"/>
              </a:spcAft>
              <a:buSzPts val="3600"/>
              <a:buFont typeface="Fira Sans Extra Condensed"/>
              <a:buNone/>
              <a:defRPr sz="3600" b="0">
                <a:latin typeface="Fira Sans Extra Condensed"/>
                <a:ea typeface="Fira Sans Extra Condensed"/>
                <a:cs typeface="Fira Sans Extra Condensed"/>
                <a:sym typeface="Fira Sans Extra Condensed"/>
              </a:defRPr>
            </a:lvl9pPr>
          </a:lstStyle>
          <a:p>
            <a:r>
              <a:t>xx%</a:t>
            </a:r>
          </a:p>
        </p:txBody>
      </p:sp>
      <p:sp>
        <p:nvSpPr>
          <p:cNvPr id="1079" name="Google Shape;1079;p13"/>
          <p:cNvSpPr txBox="1">
            <a:spLocks noGrp="1"/>
          </p:cNvSpPr>
          <p:nvPr>
            <p:ph type="ctrTitle" idx="20"/>
          </p:nvPr>
        </p:nvSpPr>
        <p:spPr>
          <a:xfrm>
            <a:off x="4623125" y="4026648"/>
            <a:ext cx="3048600" cy="3675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000" b="0"/>
            </a:lvl1pPr>
            <a:lvl2pPr lvl="1" rtl="0">
              <a:spcBef>
                <a:spcPts val="0"/>
              </a:spcBef>
              <a:spcAft>
                <a:spcPts val="0"/>
              </a:spcAft>
              <a:buSzPts val="2000"/>
              <a:buFont typeface="Denk One"/>
              <a:buNone/>
              <a:defRPr sz="2000">
                <a:latin typeface="Denk One"/>
                <a:ea typeface="Denk One"/>
                <a:cs typeface="Denk One"/>
                <a:sym typeface="Denk One"/>
              </a:defRPr>
            </a:lvl2pPr>
            <a:lvl3pPr lvl="2" rtl="0">
              <a:spcBef>
                <a:spcPts val="0"/>
              </a:spcBef>
              <a:spcAft>
                <a:spcPts val="0"/>
              </a:spcAft>
              <a:buSzPts val="2000"/>
              <a:buFont typeface="Denk One"/>
              <a:buNone/>
              <a:defRPr sz="2000">
                <a:latin typeface="Denk One"/>
                <a:ea typeface="Denk One"/>
                <a:cs typeface="Denk One"/>
                <a:sym typeface="Denk One"/>
              </a:defRPr>
            </a:lvl3pPr>
            <a:lvl4pPr lvl="3" rtl="0">
              <a:spcBef>
                <a:spcPts val="0"/>
              </a:spcBef>
              <a:spcAft>
                <a:spcPts val="0"/>
              </a:spcAft>
              <a:buSzPts val="2000"/>
              <a:buFont typeface="Denk One"/>
              <a:buNone/>
              <a:defRPr sz="2000">
                <a:latin typeface="Denk One"/>
                <a:ea typeface="Denk One"/>
                <a:cs typeface="Denk One"/>
                <a:sym typeface="Denk One"/>
              </a:defRPr>
            </a:lvl4pPr>
            <a:lvl5pPr lvl="4" rtl="0">
              <a:spcBef>
                <a:spcPts val="0"/>
              </a:spcBef>
              <a:spcAft>
                <a:spcPts val="0"/>
              </a:spcAft>
              <a:buSzPts val="2000"/>
              <a:buFont typeface="Denk One"/>
              <a:buNone/>
              <a:defRPr sz="2000">
                <a:latin typeface="Denk One"/>
                <a:ea typeface="Denk One"/>
                <a:cs typeface="Denk One"/>
                <a:sym typeface="Denk One"/>
              </a:defRPr>
            </a:lvl5pPr>
            <a:lvl6pPr lvl="5" rtl="0">
              <a:spcBef>
                <a:spcPts val="0"/>
              </a:spcBef>
              <a:spcAft>
                <a:spcPts val="0"/>
              </a:spcAft>
              <a:buSzPts val="2000"/>
              <a:buFont typeface="Denk One"/>
              <a:buNone/>
              <a:defRPr sz="2000">
                <a:latin typeface="Denk One"/>
                <a:ea typeface="Denk One"/>
                <a:cs typeface="Denk One"/>
                <a:sym typeface="Denk One"/>
              </a:defRPr>
            </a:lvl6pPr>
            <a:lvl7pPr lvl="6" rtl="0">
              <a:spcBef>
                <a:spcPts val="0"/>
              </a:spcBef>
              <a:spcAft>
                <a:spcPts val="0"/>
              </a:spcAft>
              <a:buSzPts val="2000"/>
              <a:buFont typeface="Denk One"/>
              <a:buNone/>
              <a:defRPr sz="2000">
                <a:latin typeface="Denk One"/>
                <a:ea typeface="Denk One"/>
                <a:cs typeface="Denk One"/>
                <a:sym typeface="Denk One"/>
              </a:defRPr>
            </a:lvl7pPr>
            <a:lvl8pPr lvl="7" rtl="0">
              <a:spcBef>
                <a:spcPts val="0"/>
              </a:spcBef>
              <a:spcAft>
                <a:spcPts val="0"/>
              </a:spcAft>
              <a:buSzPts val="2000"/>
              <a:buFont typeface="Denk One"/>
              <a:buNone/>
              <a:defRPr sz="2000">
                <a:latin typeface="Denk One"/>
                <a:ea typeface="Denk One"/>
                <a:cs typeface="Denk One"/>
                <a:sym typeface="Denk One"/>
              </a:defRPr>
            </a:lvl8pPr>
            <a:lvl9pPr lvl="8" rtl="0">
              <a:spcBef>
                <a:spcPts val="0"/>
              </a:spcBef>
              <a:spcAft>
                <a:spcPts val="0"/>
              </a:spcAft>
              <a:buSzPts val="2000"/>
              <a:buFont typeface="Denk One"/>
              <a:buNone/>
              <a:defRPr sz="2000">
                <a:latin typeface="Denk One"/>
                <a:ea typeface="Denk One"/>
                <a:cs typeface="Denk One"/>
                <a:sym typeface="Denk One"/>
              </a:defRPr>
            </a:lvl9pPr>
          </a:lstStyle>
          <a:p>
            <a:endParaRPr/>
          </a:p>
        </p:txBody>
      </p:sp>
      <p:grpSp>
        <p:nvGrpSpPr>
          <p:cNvPr id="1080" name="Google Shape;1080;p13"/>
          <p:cNvGrpSpPr/>
          <p:nvPr/>
        </p:nvGrpSpPr>
        <p:grpSpPr>
          <a:xfrm rot="10138916" flipH="1">
            <a:off x="-680800" y="-173303"/>
            <a:ext cx="1870257" cy="1846921"/>
            <a:chOff x="4045425" y="3839900"/>
            <a:chExt cx="559025" cy="552050"/>
          </a:xfrm>
        </p:grpSpPr>
        <p:sp>
          <p:nvSpPr>
            <p:cNvPr id="1081" name="Google Shape;1081;p13"/>
            <p:cNvSpPr/>
            <p:nvPr/>
          </p:nvSpPr>
          <p:spPr>
            <a:xfrm>
              <a:off x="4302300" y="3839900"/>
              <a:ext cx="67900" cy="274150"/>
            </a:xfrm>
            <a:custGeom>
              <a:avLst/>
              <a:gdLst/>
              <a:ahLst/>
              <a:cxnLst/>
              <a:rect l="l" t="t" r="r" b="b"/>
              <a:pathLst>
                <a:path w="2716" h="10966" extrusionOk="0">
                  <a:moveTo>
                    <a:pt x="406" y="0"/>
                  </a:moveTo>
                  <a:cubicBezTo>
                    <a:pt x="406" y="0"/>
                    <a:pt x="1" y="3572"/>
                    <a:pt x="156" y="5524"/>
                  </a:cubicBezTo>
                  <a:cubicBezTo>
                    <a:pt x="311" y="7477"/>
                    <a:pt x="1799" y="10966"/>
                    <a:pt x="1799" y="10966"/>
                  </a:cubicBezTo>
                  <a:cubicBezTo>
                    <a:pt x="1799" y="10966"/>
                    <a:pt x="2716" y="7525"/>
                    <a:pt x="2287" y="5524"/>
                  </a:cubicBezTo>
                  <a:cubicBezTo>
                    <a:pt x="1858" y="3524"/>
                    <a:pt x="406" y="0"/>
                    <a:pt x="406"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3"/>
            <p:cNvSpPr/>
            <p:nvPr/>
          </p:nvSpPr>
          <p:spPr>
            <a:xfrm>
              <a:off x="4142475" y="3927100"/>
              <a:ext cx="196475" cy="194400"/>
            </a:xfrm>
            <a:custGeom>
              <a:avLst/>
              <a:gdLst/>
              <a:ahLst/>
              <a:cxnLst/>
              <a:rect l="l" t="t" r="r" b="b"/>
              <a:pathLst>
                <a:path w="7859" h="7776" extrusionOk="0">
                  <a:moveTo>
                    <a:pt x="0" y="1"/>
                  </a:moveTo>
                  <a:cubicBezTo>
                    <a:pt x="0" y="1"/>
                    <a:pt x="1882" y="3060"/>
                    <a:pt x="3215" y="4501"/>
                  </a:cubicBezTo>
                  <a:cubicBezTo>
                    <a:pt x="4537" y="5942"/>
                    <a:pt x="7858" y="7775"/>
                    <a:pt x="7858" y="7775"/>
                  </a:cubicBezTo>
                  <a:cubicBezTo>
                    <a:pt x="7858" y="7775"/>
                    <a:pt x="6453" y="4501"/>
                    <a:pt x="4882" y="3191"/>
                  </a:cubicBezTo>
                  <a:cubicBezTo>
                    <a:pt x="3322" y="1882"/>
                    <a:pt x="1" y="1"/>
                    <a:pt x="0"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3"/>
            <p:cNvSpPr/>
            <p:nvPr/>
          </p:nvSpPr>
          <p:spPr>
            <a:xfrm>
              <a:off x="4360050" y="3883050"/>
              <a:ext cx="113450" cy="228325"/>
            </a:xfrm>
            <a:custGeom>
              <a:avLst/>
              <a:gdLst/>
              <a:ahLst/>
              <a:cxnLst/>
              <a:rect l="l" t="t" r="r" b="b"/>
              <a:pathLst>
                <a:path w="4538" h="9133" extrusionOk="0">
                  <a:moveTo>
                    <a:pt x="4537" y="0"/>
                  </a:moveTo>
                  <a:cubicBezTo>
                    <a:pt x="4537" y="1"/>
                    <a:pt x="2346" y="2489"/>
                    <a:pt x="1465" y="4072"/>
                  </a:cubicBezTo>
                  <a:cubicBezTo>
                    <a:pt x="572" y="5644"/>
                    <a:pt x="1" y="9132"/>
                    <a:pt x="1" y="9132"/>
                  </a:cubicBezTo>
                  <a:cubicBezTo>
                    <a:pt x="1" y="9132"/>
                    <a:pt x="2537" y="7025"/>
                    <a:pt x="3227" y="5263"/>
                  </a:cubicBezTo>
                  <a:cubicBezTo>
                    <a:pt x="3906" y="3501"/>
                    <a:pt x="4537" y="1"/>
                    <a:pt x="4537"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3"/>
            <p:cNvSpPr/>
            <p:nvPr/>
          </p:nvSpPr>
          <p:spPr>
            <a:xfrm>
              <a:off x="4362450" y="4017875"/>
              <a:ext cx="235150" cy="128325"/>
            </a:xfrm>
            <a:custGeom>
              <a:avLst/>
              <a:gdLst/>
              <a:ahLst/>
              <a:cxnLst/>
              <a:rect l="l" t="t" r="r" b="b"/>
              <a:pathLst>
                <a:path w="9406" h="5133" extrusionOk="0">
                  <a:moveTo>
                    <a:pt x="9406" y="1"/>
                  </a:moveTo>
                  <a:cubicBezTo>
                    <a:pt x="9406" y="1"/>
                    <a:pt x="6036" y="870"/>
                    <a:pt x="4322" y="1692"/>
                  </a:cubicBezTo>
                  <a:cubicBezTo>
                    <a:pt x="2607" y="2513"/>
                    <a:pt x="0" y="5133"/>
                    <a:pt x="0" y="5133"/>
                  </a:cubicBezTo>
                  <a:cubicBezTo>
                    <a:pt x="0" y="5133"/>
                    <a:pt x="3441" y="4775"/>
                    <a:pt x="5096" y="3680"/>
                  </a:cubicBezTo>
                  <a:cubicBezTo>
                    <a:pt x="6739" y="2585"/>
                    <a:pt x="9406" y="1"/>
                    <a:pt x="9406"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3"/>
            <p:cNvSpPr/>
            <p:nvPr/>
          </p:nvSpPr>
          <p:spPr>
            <a:xfrm>
              <a:off x="4366000" y="4165700"/>
              <a:ext cx="238450" cy="53125"/>
            </a:xfrm>
            <a:custGeom>
              <a:avLst/>
              <a:gdLst/>
              <a:ahLst/>
              <a:cxnLst/>
              <a:rect l="l" t="t" r="r" b="b"/>
              <a:pathLst>
                <a:path w="9538" h="2125" extrusionOk="0">
                  <a:moveTo>
                    <a:pt x="4134" y="1"/>
                  </a:moveTo>
                  <a:cubicBezTo>
                    <a:pt x="2384" y="1"/>
                    <a:pt x="1" y="529"/>
                    <a:pt x="1" y="529"/>
                  </a:cubicBezTo>
                  <a:cubicBezTo>
                    <a:pt x="1" y="529"/>
                    <a:pt x="2668" y="2125"/>
                    <a:pt x="4454" y="2125"/>
                  </a:cubicBezTo>
                  <a:cubicBezTo>
                    <a:pt x="6228" y="2125"/>
                    <a:pt x="9538" y="1446"/>
                    <a:pt x="9538" y="1446"/>
                  </a:cubicBezTo>
                  <a:cubicBezTo>
                    <a:pt x="9538" y="1446"/>
                    <a:pt x="6645" y="315"/>
                    <a:pt x="4966" y="53"/>
                  </a:cubicBezTo>
                  <a:cubicBezTo>
                    <a:pt x="4718" y="16"/>
                    <a:pt x="4435" y="1"/>
                    <a:pt x="4134"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3"/>
            <p:cNvSpPr/>
            <p:nvPr/>
          </p:nvSpPr>
          <p:spPr>
            <a:xfrm>
              <a:off x="4360050" y="4217900"/>
              <a:ext cx="183375" cy="94975"/>
            </a:xfrm>
            <a:custGeom>
              <a:avLst/>
              <a:gdLst/>
              <a:ahLst/>
              <a:cxnLst/>
              <a:rect l="l" t="t" r="r" b="b"/>
              <a:pathLst>
                <a:path w="7335" h="3799" extrusionOk="0">
                  <a:moveTo>
                    <a:pt x="1" y="1"/>
                  </a:moveTo>
                  <a:cubicBezTo>
                    <a:pt x="1" y="1"/>
                    <a:pt x="1489" y="2275"/>
                    <a:pt x="2930" y="2823"/>
                  </a:cubicBezTo>
                  <a:cubicBezTo>
                    <a:pt x="4370" y="3382"/>
                    <a:pt x="7335" y="3799"/>
                    <a:pt x="7335" y="3799"/>
                  </a:cubicBezTo>
                  <a:cubicBezTo>
                    <a:pt x="7335" y="3799"/>
                    <a:pt x="5466" y="1882"/>
                    <a:pt x="4216" y="1120"/>
                  </a:cubicBezTo>
                  <a:cubicBezTo>
                    <a:pt x="2954" y="358"/>
                    <a:pt x="1" y="1"/>
                    <a:pt x="1"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3"/>
            <p:cNvSpPr/>
            <p:nvPr/>
          </p:nvSpPr>
          <p:spPr>
            <a:xfrm>
              <a:off x="4045425" y="4084900"/>
              <a:ext cx="293525" cy="61250"/>
            </a:xfrm>
            <a:custGeom>
              <a:avLst/>
              <a:gdLst/>
              <a:ahLst/>
              <a:cxnLst/>
              <a:rect l="l" t="t" r="r" b="b"/>
              <a:pathLst>
                <a:path w="11741" h="2450" extrusionOk="0">
                  <a:moveTo>
                    <a:pt x="3481" y="0"/>
                  </a:moveTo>
                  <a:cubicBezTo>
                    <a:pt x="1690" y="0"/>
                    <a:pt x="1" y="94"/>
                    <a:pt x="1" y="94"/>
                  </a:cubicBezTo>
                  <a:cubicBezTo>
                    <a:pt x="1" y="94"/>
                    <a:pt x="3561" y="1654"/>
                    <a:pt x="5633" y="2154"/>
                  </a:cubicBezTo>
                  <a:cubicBezTo>
                    <a:pt x="6594" y="2387"/>
                    <a:pt x="7988" y="2449"/>
                    <a:pt x="9202" y="2449"/>
                  </a:cubicBezTo>
                  <a:cubicBezTo>
                    <a:pt x="10589" y="2449"/>
                    <a:pt x="11740" y="2368"/>
                    <a:pt x="11740" y="2368"/>
                  </a:cubicBezTo>
                  <a:cubicBezTo>
                    <a:pt x="11740" y="2368"/>
                    <a:pt x="8466" y="368"/>
                    <a:pt x="6275" y="118"/>
                  </a:cubicBezTo>
                  <a:cubicBezTo>
                    <a:pt x="5491" y="29"/>
                    <a:pt x="4471" y="0"/>
                    <a:pt x="3481"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3"/>
            <p:cNvSpPr/>
            <p:nvPr/>
          </p:nvSpPr>
          <p:spPr>
            <a:xfrm>
              <a:off x="4068950" y="4163625"/>
              <a:ext cx="261075" cy="57450"/>
            </a:xfrm>
            <a:custGeom>
              <a:avLst/>
              <a:gdLst/>
              <a:ahLst/>
              <a:cxnLst/>
              <a:rect l="l" t="t" r="r" b="b"/>
              <a:pathLst>
                <a:path w="10443" h="2298" extrusionOk="0">
                  <a:moveTo>
                    <a:pt x="6522" y="1"/>
                  </a:moveTo>
                  <a:cubicBezTo>
                    <a:pt x="6068" y="1"/>
                    <a:pt x="5632" y="36"/>
                    <a:pt x="5251" y="124"/>
                  </a:cubicBezTo>
                  <a:cubicBezTo>
                    <a:pt x="3346" y="553"/>
                    <a:pt x="0" y="2041"/>
                    <a:pt x="0" y="2041"/>
                  </a:cubicBezTo>
                  <a:cubicBezTo>
                    <a:pt x="0" y="2041"/>
                    <a:pt x="2293" y="2297"/>
                    <a:pt x="4142" y="2297"/>
                  </a:cubicBezTo>
                  <a:cubicBezTo>
                    <a:pt x="4546" y="2297"/>
                    <a:pt x="4930" y="2285"/>
                    <a:pt x="5263" y="2255"/>
                  </a:cubicBezTo>
                  <a:cubicBezTo>
                    <a:pt x="7132" y="2089"/>
                    <a:pt x="10442" y="565"/>
                    <a:pt x="10442" y="565"/>
                  </a:cubicBezTo>
                  <a:cubicBezTo>
                    <a:pt x="10442" y="565"/>
                    <a:pt x="8339" y="1"/>
                    <a:pt x="6522"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3"/>
            <p:cNvSpPr/>
            <p:nvPr/>
          </p:nvSpPr>
          <p:spPr>
            <a:xfrm>
              <a:off x="4152900" y="4210775"/>
              <a:ext cx="175625" cy="118175"/>
            </a:xfrm>
            <a:custGeom>
              <a:avLst/>
              <a:gdLst/>
              <a:ahLst/>
              <a:cxnLst/>
              <a:rect l="l" t="t" r="r" b="b"/>
              <a:pathLst>
                <a:path w="7025" h="4727" extrusionOk="0">
                  <a:moveTo>
                    <a:pt x="7025" y="0"/>
                  </a:moveTo>
                  <a:lnTo>
                    <a:pt x="7025" y="0"/>
                  </a:lnTo>
                  <a:cubicBezTo>
                    <a:pt x="7024" y="0"/>
                    <a:pt x="4262" y="250"/>
                    <a:pt x="3060" y="1274"/>
                  </a:cubicBezTo>
                  <a:cubicBezTo>
                    <a:pt x="1845" y="2286"/>
                    <a:pt x="0" y="4727"/>
                    <a:pt x="0" y="4727"/>
                  </a:cubicBezTo>
                  <a:cubicBezTo>
                    <a:pt x="0" y="4727"/>
                    <a:pt x="2643" y="3965"/>
                    <a:pt x="3941" y="3215"/>
                  </a:cubicBezTo>
                  <a:cubicBezTo>
                    <a:pt x="5227" y="2453"/>
                    <a:pt x="7025" y="0"/>
                    <a:pt x="7025"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3"/>
            <p:cNvSpPr/>
            <p:nvPr/>
          </p:nvSpPr>
          <p:spPr>
            <a:xfrm>
              <a:off x="4177000" y="3962400"/>
              <a:ext cx="329100" cy="429550"/>
            </a:xfrm>
            <a:custGeom>
              <a:avLst/>
              <a:gdLst/>
              <a:ahLst/>
              <a:cxnLst/>
              <a:rect l="l" t="t" r="r" b="b"/>
              <a:pathLst>
                <a:path w="13164" h="17182" extrusionOk="0">
                  <a:moveTo>
                    <a:pt x="6209" y="0"/>
                  </a:moveTo>
                  <a:cubicBezTo>
                    <a:pt x="6202" y="0"/>
                    <a:pt x="6192" y="5"/>
                    <a:pt x="6192" y="5"/>
                  </a:cubicBezTo>
                  <a:cubicBezTo>
                    <a:pt x="6466" y="1160"/>
                    <a:pt x="6656" y="2327"/>
                    <a:pt x="6751" y="3518"/>
                  </a:cubicBezTo>
                  <a:cubicBezTo>
                    <a:pt x="6763" y="3923"/>
                    <a:pt x="6763" y="4339"/>
                    <a:pt x="6763" y="4756"/>
                  </a:cubicBezTo>
                  <a:cubicBezTo>
                    <a:pt x="6763" y="4982"/>
                    <a:pt x="6751" y="5220"/>
                    <a:pt x="6751" y="5447"/>
                  </a:cubicBezTo>
                  <a:lnTo>
                    <a:pt x="6751" y="5530"/>
                  </a:lnTo>
                  <a:cubicBezTo>
                    <a:pt x="6751" y="5887"/>
                    <a:pt x="6727" y="6256"/>
                    <a:pt x="6716" y="6625"/>
                  </a:cubicBezTo>
                  <a:cubicBezTo>
                    <a:pt x="6168" y="5911"/>
                    <a:pt x="5489" y="5316"/>
                    <a:pt x="4834" y="4696"/>
                  </a:cubicBezTo>
                  <a:cubicBezTo>
                    <a:pt x="4049" y="3946"/>
                    <a:pt x="3167" y="3149"/>
                    <a:pt x="2596" y="2220"/>
                  </a:cubicBezTo>
                  <a:cubicBezTo>
                    <a:pt x="2591" y="2211"/>
                    <a:pt x="2585" y="2207"/>
                    <a:pt x="2580" y="2207"/>
                  </a:cubicBezTo>
                  <a:cubicBezTo>
                    <a:pt x="2571" y="2207"/>
                    <a:pt x="2565" y="2217"/>
                    <a:pt x="2572" y="2232"/>
                  </a:cubicBezTo>
                  <a:cubicBezTo>
                    <a:pt x="3084" y="3101"/>
                    <a:pt x="3870" y="3851"/>
                    <a:pt x="4584" y="4565"/>
                  </a:cubicBezTo>
                  <a:cubicBezTo>
                    <a:pt x="5323" y="5304"/>
                    <a:pt x="6073" y="6018"/>
                    <a:pt x="6704" y="6851"/>
                  </a:cubicBezTo>
                  <a:cubicBezTo>
                    <a:pt x="6692" y="7018"/>
                    <a:pt x="6680" y="7185"/>
                    <a:pt x="6668" y="7340"/>
                  </a:cubicBezTo>
                  <a:cubicBezTo>
                    <a:pt x="5846" y="6887"/>
                    <a:pt x="4882" y="6744"/>
                    <a:pt x="3965" y="6554"/>
                  </a:cubicBezTo>
                  <a:cubicBezTo>
                    <a:pt x="2940" y="6344"/>
                    <a:pt x="1903" y="6077"/>
                    <a:pt x="843" y="6077"/>
                  </a:cubicBezTo>
                  <a:cubicBezTo>
                    <a:pt x="820" y="6077"/>
                    <a:pt x="797" y="6077"/>
                    <a:pt x="774" y="6078"/>
                  </a:cubicBezTo>
                  <a:lnTo>
                    <a:pt x="774" y="6089"/>
                  </a:lnTo>
                  <a:cubicBezTo>
                    <a:pt x="1846" y="6113"/>
                    <a:pt x="2906" y="6423"/>
                    <a:pt x="3941" y="6649"/>
                  </a:cubicBezTo>
                  <a:cubicBezTo>
                    <a:pt x="4382" y="6756"/>
                    <a:pt x="4846" y="6851"/>
                    <a:pt x="5299" y="6971"/>
                  </a:cubicBezTo>
                  <a:cubicBezTo>
                    <a:pt x="5763" y="7113"/>
                    <a:pt x="6227" y="7304"/>
                    <a:pt x="6656" y="7542"/>
                  </a:cubicBezTo>
                  <a:cubicBezTo>
                    <a:pt x="6632" y="7875"/>
                    <a:pt x="6596" y="8209"/>
                    <a:pt x="6561" y="8542"/>
                  </a:cubicBezTo>
                  <a:cubicBezTo>
                    <a:pt x="6277" y="8506"/>
                    <a:pt x="5987" y="8491"/>
                    <a:pt x="5694" y="8491"/>
                  </a:cubicBezTo>
                  <a:cubicBezTo>
                    <a:pt x="4930" y="8491"/>
                    <a:pt x="4149" y="8589"/>
                    <a:pt x="3418" y="8649"/>
                  </a:cubicBezTo>
                  <a:cubicBezTo>
                    <a:pt x="2263" y="8733"/>
                    <a:pt x="1132" y="8959"/>
                    <a:pt x="24" y="9304"/>
                  </a:cubicBezTo>
                  <a:cubicBezTo>
                    <a:pt x="0" y="9316"/>
                    <a:pt x="12" y="9352"/>
                    <a:pt x="36" y="9352"/>
                  </a:cubicBezTo>
                  <a:cubicBezTo>
                    <a:pt x="1132" y="9018"/>
                    <a:pt x="2275" y="8816"/>
                    <a:pt x="3418" y="8756"/>
                  </a:cubicBezTo>
                  <a:cubicBezTo>
                    <a:pt x="3941" y="8721"/>
                    <a:pt x="4465" y="8709"/>
                    <a:pt x="4977" y="8685"/>
                  </a:cubicBezTo>
                  <a:cubicBezTo>
                    <a:pt x="5220" y="8668"/>
                    <a:pt x="5463" y="8660"/>
                    <a:pt x="5705" y="8660"/>
                  </a:cubicBezTo>
                  <a:cubicBezTo>
                    <a:pt x="5985" y="8660"/>
                    <a:pt x="6263" y="8671"/>
                    <a:pt x="6537" y="8697"/>
                  </a:cubicBezTo>
                  <a:cubicBezTo>
                    <a:pt x="6501" y="9054"/>
                    <a:pt x="6454" y="9399"/>
                    <a:pt x="6382" y="9757"/>
                  </a:cubicBezTo>
                  <a:cubicBezTo>
                    <a:pt x="5727" y="9757"/>
                    <a:pt x="5132" y="10233"/>
                    <a:pt x="4620" y="10602"/>
                  </a:cubicBezTo>
                  <a:cubicBezTo>
                    <a:pt x="3941" y="11090"/>
                    <a:pt x="3322" y="11650"/>
                    <a:pt x="2679" y="12185"/>
                  </a:cubicBezTo>
                  <a:cubicBezTo>
                    <a:pt x="2661" y="12213"/>
                    <a:pt x="2678" y="12241"/>
                    <a:pt x="2703" y="12241"/>
                  </a:cubicBezTo>
                  <a:cubicBezTo>
                    <a:pt x="2711" y="12241"/>
                    <a:pt x="2719" y="12238"/>
                    <a:pt x="2727" y="12233"/>
                  </a:cubicBezTo>
                  <a:cubicBezTo>
                    <a:pt x="3287" y="11781"/>
                    <a:pt x="3882" y="11340"/>
                    <a:pt x="4477" y="10923"/>
                  </a:cubicBezTo>
                  <a:cubicBezTo>
                    <a:pt x="4977" y="10590"/>
                    <a:pt x="5680" y="10030"/>
                    <a:pt x="6335" y="10019"/>
                  </a:cubicBezTo>
                  <a:lnTo>
                    <a:pt x="6335" y="10019"/>
                  </a:lnTo>
                  <a:cubicBezTo>
                    <a:pt x="6323" y="10066"/>
                    <a:pt x="6311" y="10126"/>
                    <a:pt x="6299" y="10173"/>
                  </a:cubicBezTo>
                  <a:cubicBezTo>
                    <a:pt x="5858" y="12447"/>
                    <a:pt x="5025" y="14650"/>
                    <a:pt x="4251" y="16841"/>
                  </a:cubicBezTo>
                  <a:cubicBezTo>
                    <a:pt x="4180" y="17048"/>
                    <a:pt x="4348" y="17182"/>
                    <a:pt x="4520" y="17182"/>
                  </a:cubicBezTo>
                  <a:cubicBezTo>
                    <a:pt x="4634" y="17182"/>
                    <a:pt x="4751" y="17122"/>
                    <a:pt x="4799" y="16984"/>
                  </a:cubicBezTo>
                  <a:cubicBezTo>
                    <a:pt x="5549" y="14876"/>
                    <a:pt x="6287" y="12697"/>
                    <a:pt x="6680" y="10483"/>
                  </a:cubicBezTo>
                  <a:cubicBezTo>
                    <a:pt x="6807" y="10450"/>
                    <a:pt x="6938" y="10436"/>
                    <a:pt x="7071" y="10436"/>
                  </a:cubicBezTo>
                  <a:cubicBezTo>
                    <a:pt x="7670" y="10436"/>
                    <a:pt x="8304" y="10729"/>
                    <a:pt x="8811" y="10983"/>
                  </a:cubicBezTo>
                  <a:cubicBezTo>
                    <a:pt x="9418" y="11292"/>
                    <a:pt x="10002" y="11638"/>
                    <a:pt x="10549" y="12031"/>
                  </a:cubicBezTo>
                  <a:cubicBezTo>
                    <a:pt x="10555" y="12034"/>
                    <a:pt x="10561" y="12036"/>
                    <a:pt x="10566" y="12036"/>
                  </a:cubicBezTo>
                  <a:cubicBezTo>
                    <a:pt x="10595" y="12036"/>
                    <a:pt x="10615" y="11991"/>
                    <a:pt x="10585" y="11971"/>
                  </a:cubicBezTo>
                  <a:cubicBezTo>
                    <a:pt x="9918" y="11507"/>
                    <a:pt x="9287" y="10995"/>
                    <a:pt x="8549" y="10626"/>
                  </a:cubicBezTo>
                  <a:cubicBezTo>
                    <a:pt x="8082" y="10397"/>
                    <a:pt x="7557" y="10168"/>
                    <a:pt x="7029" y="10168"/>
                  </a:cubicBezTo>
                  <a:cubicBezTo>
                    <a:pt x="6924" y="10168"/>
                    <a:pt x="6820" y="10177"/>
                    <a:pt x="6716" y="10197"/>
                  </a:cubicBezTo>
                  <a:cubicBezTo>
                    <a:pt x="6727" y="10126"/>
                    <a:pt x="6739" y="10054"/>
                    <a:pt x="6751" y="9983"/>
                  </a:cubicBezTo>
                  <a:cubicBezTo>
                    <a:pt x="6811" y="9590"/>
                    <a:pt x="6858" y="9197"/>
                    <a:pt x="6894" y="8816"/>
                  </a:cubicBezTo>
                  <a:cubicBezTo>
                    <a:pt x="7363" y="8777"/>
                    <a:pt x="7837" y="8756"/>
                    <a:pt x="8311" y="8756"/>
                  </a:cubicBezTo>
                  <a:cubicBezTo>
                    <a:pt x="8849" y="8756"/>
                    <a:pt x="9387" y="8783"/>
                    <a:pt x="9918" y="8840"/>
                  </a:cubicBezTo>
                  <a:cubicBezTo>
                    <a:pt x="10966" y="8923"/>
                    <a:pt x="12097" y="8935"/>
                    <a:pt x="13109" y="9197"/>
                  </a:cubicBezTo>
                  <a:cubicBezTo>
                    <a:pt x="13112" y="9205"/>
                    <a:pt x="13117" y="9208"/>
                    <a:pt x="13122" y="9208"/>
                  </a:cubicBezTo>
                  <a:cubicBezTo>
                    <a:pt x="13139" y="9208"/>
                    <a:pt x="13163" y="9173"/>
                    <a:pt x="13145" y="9173"/>
                  </a:cubicBezTo>
                  <a:cubicBezTo>
                    <a:pt x="12145" y="8911"/>
                    <a:pt x="11097" y="8852"/>
                    <a:pt x="10085" y="8745"/>
                  </a:cubicBezTo>
                  <a:cubicBezTo>
                    <a:pt x="9445" y="8664"/>
                    <a:pt x="8800" y="8624"/>
                    <a:pt x="8154" y="8624"/>
                  </a:cubicBezTo>
                  <a:cubicBezTo>
                    <a:pt x="7742" y="8624"/>
                    <a:pt x="7330" y="8641"/>
                    <a:pt x="6918" y="8673"/>
                  </a:cubicBezTo>
                  <a:cubicBezTo>
                    <a:pt x="6942" y="8340"/>
                    <a:pt x="6954" y="8006"/>
                    <a:pt x="6966" y="7673"/>
                  </a:cubicBezTo>
                  <a:cubicBezTo>
                    <a:pt x="8966" y="6804"/>
                    <a:pt x="10764" y="5518"/>
                    <a:pt x="12621" y="4387"/>
                  </a:cubicBezTo>
                  <a:lnTo>
                    <a:pt x="12621" y="4387"/>
                  </a:lnTo>
                  <a:cubicBezTo>
                    <a:pt x="10716" y="5375"/>
                    <a:pt x="8954" y="6637"/>
                    <a:pt x="6977" y="7471"/>
                  </a:cubicBezTo>
                  <a:lnTo>
                    <a:pt x="6977" y="6923"/>
                  </a:lnTo>
                  <a:cubicBezTo>
                    <a:pt x="6977" y="6828"/>
                    <a:pt x="6989" y="6744"/>
                    <a:pt x="6977" y="6649"/>
                  </a:cubicBezTo>
                  <a:cubicBezTo>
                    <a:pt x="7537" y="5768"/>
                    <a:pt x="8073" y="4863"/>
                    <a:pt x="8597" y="3958"/>
                  </a:cubicBezTo>
                  <a:cubicBezTo>
                    <a:pt x="9085" y="3113"/>
                    <a:pt x="9585" y="2244"/>
                    <a:pt x="9859" y="1291"/>
                  </a:cubicBezTo>
                  <a:cubicBezTo>
                    <a:pt x="9859" y="1285"/>
                    <a:pt x="9856" y="1282"/>
                    <a:pt x="9851" y="1282"/>
                  </a:cubicBezTo>
                  <a:cubicBezTo>
                    <a:pt x="9847" y="1282"/>
                    <a:pt x="9841" y="1285"/>
                    <a:pt x="9835" y="1291"/>
                  </a:cubicBezTo>
                  <a:cubicBezTo>
                    <a:pt x="9514" y="2279"/>
                    <a:pt x="8966" y="3149"/>
                    <a:pt x="8430" y="4030"/>
                  </a:cubicBezTo>
                  <a:cubicBezTo>
                    <a:pt x="7954" y="4815"/>
                    <a:pt x="7466" y="5589"/>
                    <a:pt x="6966" y="6363"/>
                  </a:cubicBezTo>
                  <a:cubicBezTo>
                    <a:pt x="6954" y="5768"/>
                    <a:pt x="6918" y="5161"/>
                    <a:pt x="6882" y="4565"/>
                  </a:cubicBezTo>
                  <a:cubicBezTo>
                    <a:pt x="6894" y="4280"/>
                    <a:pt x="6906" y="4006"/>
                    <a:pt x="6894" y="3720"/>
                  </a:cubicBezTo>
                  <a:cubicBezTo>
                    <a:pt x="6823" y="2470"/>
                    <a:pt x="6525" y="1220"/>
                    <a:pt x="6215" y="5"/>
                  </a:cubicBezTo>
                  <a:cubicBezTo>
                    <a:pt x="6215" y="1"/>
                    <a:pt x="6213" y="0"/>
                    <a:pt x="6209"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1" name="Google Shape;1091;p13"/>
          <p:cNvGrpSpPr/>
          <p:nvPr/>
        </p:nvGrpSpPr>
        <p:grpSpPr>
          <a:xfrm rot="7291453">
            <a:off x="363914" y="-648317"/>
            <a:ext cx="803593" cy="1838199"/>
            <a:chOff x="5067575" y="3176425"/>
            <a:chExt cx="473000" cy="1081975"/>
          </a:xfrm>
        </p:grpSpPr>
        <p:sp>
          <p:nvSpPr>
            <p:cNvPr id="1092" name="Google Shape;1092;p13"/>
            <p:cNvSpPr/>
            <p:nvPr/>
          </p:nvSpPr>
          <p:spPr>
            <a:xfrm>
              <a:off x="5067875" y="3176425"/>
              <a:ext cx="472700" cy="964425"/>
            </a:xfrm>
            <a:custGeom>
              <a:avLst/>
              <a:gdLst/>
              <a:ahLst/>
              <a:cxnLst/>
              <a:rect l="l" t="t" r="r" b="b"/>
              <a:pathLst>
                <a:path w="18908" h="38577" extrusionOk="0">
                  <a:moveTo>
                    <a:pt x="16122" y="0"/>
                  </a:moveTo>
                  <a:cubicBezTo>
                    <a:pt x="16122" y="0"/>
                    <a:pt x="14824" y="702"/>
                    <a:pt x="11205" y="2381"/>
                  </a:cubicBezTo>
                  <a:cubicBezTo>
                    <a:pt x="7597" y="4060"/>
                    <a:pt x="1" y="11632"/>
                    <a:pt x="2096" y="24360"/>
                  </a:cubicBezTo>
                  <a:cubicBezTo>
                    <a:pt x="4013" y="35981"/>
                    <a:pt x="10502" y="38576"/>
                    <a:pt x="10502" y="38576"/>
                  </a:cubicBezTo>
                  <a:cubicBezTo>
                    <a:pt x="10502" y="38576"/>
                    <a:pt x="18908" y="31849"/>
                    <a:pt x="17848" y="18669"/>
                  </a:cubicBezTo>
                  <a:cubicBezTo>
                    <a:pt x="16741" y="4905"/>
                    <a:pt x="16122" y="0"/>
                    <a:pt x="16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3"/>
            <p:cNvSpPr/>
            <p:nvPr/>
          </p:nvSpPr>
          <p:spPr>
            <a:xfrm>
              <a:off x="5067575" y="3176425"/>
              <a:ext cx="403350" cy="964425"/>
            </a:xfrm>
            <a:custGeom>
              <a:avLst/>
              <a:gdLst/>
              <a:ahLst/>
              <a:cxnLst/>
              <a:rect l="l" t="t" r="r" b="b"/>
              <a:pathLst>
                <a:path w="16134" h="38577" extrusionOk="0">
                  <a:moveTo>
                    <a:pt x="16134" y="0"/>
                  </a:moveTo>
                  <a:cubicBezTo>
                    <a:pt x="16134" y="0"/>
                    <a:pt x="14836" y="703"/>
                    <a:pt x="11217" y="2381"/>
                  </a:cubicBezTo>
                  <a:cubicBezTo>
                    <a:pt x="7609" y="4060"/>
                    <a:pt x="1" y="11632"/>
                    <a:pt x="2096" y="24360"/>
                  </a:cubicBezTo>
                  <a:cubicBezTo>
                    <a:pt x="4013" y="35981"/>
                    <a:pt x="10514" y="38576"/>
                    <a:pt x="10514" y="38576"/>
                  </a:cubicBezTo>
                  <a:cubicBezTo>
                    <a:pt x="10514" y="38576"/>
                    <a:pt x="10597" y="38505"/>
                    <a:pt x="10764" y="38362"/>
                  </a:cubicBezTo>
                  <a:cubicBezTo>
                    <a:pt x="9800" y="35600"/>
                    <a:pt x="8883" y="31897"/>
                    <a:pt x="8181" y="26920"/>
                  </a:cubicBezTo>
                  <a:cubicBezTo>
                    <a:pt x="5526" y="8061"/>
                    <a:pt x="16133" y="1"/>
                    <a:pt x="161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3"/>
            <p:cNvSpPr/>
            <p:nvPr/>
          </p:nvSpPr>
          <p:spPr>
            <a:xfrm>
              <a:off x="5249150" y="3221450"/>
              <a:ext cx="178150" cy="1036950"/>
            </a:xfrm>
            <a:custGeom>
              <a:avLst/>
              <a:gdLst/>
              <a:ahLst/>
              <a:cxnLst/>
              <a:rect l="l" t="t" r="r" b="b"/>
              <a:pathLst>
                <a:path w="7126" h="41478" extrusionOk="0">
                  <a:moveTo>
                    <a:pt x="6845" y="1"/>
                  </a:moveTo>
                  <a:cubicBezTo>
                    <a:pt x="6807" y="1"/>
                    <a:pt x="6771" y="14"/>
                    <a:pt x="6740" y="44"/>
                  </a:cubicBezTo>
                  <a:cubicBezTo>
                    <a:pt x="4358" y="2461"/>
                    <a:pt x="3275" y="5640"/>
                    <a:pt x="2251" y="8807"/>
                  </a:cubicBezTo>
                  <a:cubicBezTo>
                    <a:pt x="1084" y="12332"/>
                    <a:pt x="417" y="16023"/>
                    <a:pt x="275" y="19737"/>
                  </a:cubicBezTo>
                  <a:cubicBezTo>
                    <a:pt x="1" y="27250"/>
                    <a:pt x="751" y="34977"/>
                    <a:pt x="5216" y="41288"/>
                  </a:cubicBezTo>
                  <a:cubicBezTo>
                    <a:pt x="5312" y="41421"/>
                    <a:pt x="5435" y="41477"/>
                    <a:pt x="5556" y="41477"/>
                  </a:cubicBezTo>
                  <a:cubicBezTo>
                    <a:pt x="5900" y="41477"/>
                    <a:pt x="6238" y="41032"/>
                    <a:pt x="5966" y="40645"/>
                  </a:cubicBezTo>
                  <a:cubicBezTo>
                    <a:pt x="1680" y="34537"/>
                    <a:pt x="929" y="26857"/>
                    <a:pt x="1179" y="19606"/>
                  </a:cubicBezTo>
                  <a:cubicBezTo>
                    <a:pt x="1310" y="16070"/>
                    <a:pt x="1751" y="12641"/>
                    <a:pt x="2787" y="9236"/>
                  </a:cubicBezTo>
                  <a:cubicBezTo>
                    <a:pt x="3739" y="6152"/>
                    <a:pt x="4775" y="2735"/>
                    <a:pt x="7014" y="295"/>
                  </a:cubicBezTo>
                  <a:cubicBezTo>
                    <a:pt x="7126" y="173"/>
                    <a:pt x="6981" y="1"/>
                    <a:pt x="6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3"/>
            <p:cNvSpPr/>
            <p:nvPr/>
          </p:nvSpPr>
          <p:spPr>
            <a:xfrm>
              <a:off x="5111350" y="3176425"/>
              <a:ext cx="404525" cy="893625"/>
            </a:xfrm>
            <a:custGeom>
              <a:avLst/>
              <a:gdLst/>
              <a:ahLst/>
              <a:cxnLst/>
              <a:rect l="l" t="t" r="r" b="b"/>
              <a:pathLst>
                <a:path w="16181" h="35745" extrusionOk="0">
                  <a:moveTo>
                    <a:pt x="14383" y="0"/>
                  </a:moveTo>
                  <a:cubicBezTo>
                    <a:pt x="14383" y="0"/>
                    <a:pt x="14264" y="60"/>
                    <a:pt x="14014" y="179"/>
                  </a:cubicBezTo>
                  <a:cubicBezTo>
                    <a:pt x="13347" y="869"/>
                    <a:pt x="12680" y="1560"/>
                    <a:pt x="12002" y="2238"/>
                  </a:cubicBezTo>
                  <a:cubicBezTo>
                    <a:pt x="11983" y="2257"/>
                    <a:pt x="12001" y="2297"/>
                    <a:pt x="12021" y="2297"/>
                  </a:cubicBezTo>
                  <a:cubicBezTo>
                    <a:pt x="12026" y="2297"/>
                    <a:pt x="12032" y="2294"/>
                    <a:pt x="12037" y="2286"/>
                  </a:cubicBezTo>
                  <a:cubicBezTo>
                    <a:pt x="12835" y="1572"/>
                    <a:pt x="13633" y="833"/>
                    <a:pt x="14383" y="60"/>
                  </a:cubicBezTo>
                  <a:cubicBezTo>
                    <a:pt x="14383" y="12"/>
                    <a:pt x="14383" y="0"/>
                    <a:pt x="14383" y="0"/>
                  </a:cubicBezTo>
                  <a:close/>
                  <a:moveTo>
                    <a:pt x="11430" y="1453"/>
                  </a:moveTo>
                  <a:lnTo>
                    <a:pt x="11228" y="1548"/>
                  </a:lnTo>
                  <a:cubicBezTo>
                    <a:pt x="11252" y="1976"/>
                    <a:pt x="11347" y="2417"/>
                    <a:pt x="11621" y="2679"/>
                  </a:cubicBezTo>
                  <a:cubicBezTo>
                    <a:pt x="11636" y="2695"/>
                    <a:pt x="11654" y="2701"/>
                    <a:pt x="11671" y="2701"/>
                  </a:cubicBezTo>
                  <a:cubicBezTo>
                    <a:pt x="11719" y="2701"/>
                    <a:pt x="11764" y="2651"/>
                    <a:pt x="11764" y="2607"/>
                  </a:cubicBezTo>
                  <a:cubicBezTo>
                    <a:pt x="11740" y="2346"/>
                    <a:pt x="11585" y="2096"/>
                    <a:pt x="11525" y="1834"/>
                  </a:cubicBezTo>
                  <a:cubicBezTo>
                    <a:pt x="11490" y="1715"/>
                    <a:pt x="11454" y="1584"/>
                    <a:pt x="11430" y="1453"/>
                  </a:cubicBezTo>
                  <a:close/>
                  <a:moveTo>
                    <a:pt x="14550" y="1429"/>
                  </a:moveTo>
                  <a:cubicBezTo>
                    <a:pt x="13430" y="2643"/>
                    <a:pt x="12121" y="3679"/>
                    <a:pt x="10597" y="4286"/>
                  </a:cubicBezTo>
                  <a:cubicBezTo>
                    <a:pt x="10454" y="3810"/>
                    <a:pt x="10204" y="3358"/>
                    <a:pt x="10061" y="2881"/>
                  </a:cubicBezTo>
                  <a:cubicBezTo>
                    <a:pt x="9978" y="2655"/>
                    <a:pt x="9918" y="2417"/>
                    <a:pt x="9870" y="2191"/>
                  </a:cubicBezTo>
                  <a:lnTo>
                    <a:pt x="9668" y="2286"/>
                  </a:lnTo>
                  <a:cubicBezTo>
                    <a:pt x="9763" y="3048"/>
                    <a:pt x="9989" y="3810"/>
                    <a:pt x="10430" y="4346"/>
                  </a:cubicBezTo>
                  <a:lnTo>
                    <a:pt x="10382" y="4370"/>
                  </a:lnTo>
                  <a:cubicBezTo>
                    <a:pt x="10338" y="4392"/>
                    <a:pt x="10355" y="4454"/>
                    <a:pt x="10396" y="4454"/>
                  </a:cubicBezTo>
                  <a:cubicBezTo>
                    <a:pt x="10399" y="4454"/>
                    <a:pt x="10403" y="4454"/>
                    <a:pt x="10406" y="4453"/>
                  </a:cubicBezTo>
                  <a:cubicBezTo>
                    <a:pt x="11537" y="4286"/>
                    <a:pt x="12573" y="3453"/>
                    <a:pt x="13418" y="2727"/>
                  </a:cubicBezTo>
                  <a:cubicBezTo>
                    <a:pt x="13823" y="2381"/>
                    <a:pt x="14204" y="2000"/>
                    <a:pt x="14561" y="1607"/>
                  </a:cubicBezTo>
                  <a:cubicBezTo>
                    <a:pt x="14561" y="1548"/>
                    <a:pt x="14550" y="1488"/>
                    <a:pt x="14550" y="1429"/>
                  </a:cubicBezTo>
                  <a:close/>
                  <a:moveTo>
                    <a:pt x="14716" y="3084"/>
                  </a:moveTo>
                  <a:cubicBezTo>
                    <a:pt x="14133" y="3679"/>
                    <a:pt x="13514" y="4239"/>
                    <a:pt x="12871" y="4751"/>
                  </a:cubicBezTo>
                  <a:cubicBezTo>
                    <a:pt x="12573" y="4989"/>
                    <a:pt x="10490" y="6584"/>
                    <a:pt x="9608" y="6810"/>
                  </a:cubicBezTo>
                  <a:cubicBezTo>
                    <a:pt x="8882" y="5727"/>
                    <a:pt x="8192" y="4667"/>
                    <a:pt x="7680" y="3489"/>
                  </a:cubicBezTo>
                  <a:lnTo>
                    <a:pt x="7525" y="3596"/>
                  </a:lnTo>
                  <a:cubicBezTo>
                    <a:pt x="7952" y="4760"/>
                    <a:pt x="8522" y="5888"/>
                    <a:pt x="9317" y="6827"/>
                  </a:cubicBezTo>
                  <a:lnTo>
                    <a:pt x="9317" y="6827"/>
                  </a:lnTo>
                  <a:cubicBezTo>
                    <a:pt x="9287" y="6814"/>
                    <a:pt x="9259" y="6793"/>
                    <a:pt x="9239" y="6763"/>
                  </a:cubicBezTo>
                  <a:cubicBezTo>
                    <a:pt x="9235" y="6746"/>
                    <a:pt x="9224" y="6740"/>
                    <a:pt x="9212" y="6740"/>
                  </a:cubicBezTo>
                  <a:cubicBezTo>
                    <a:pt x="9189" y="6740"/>
                    <a:pt x="9164" y="6763"/>
                    <a:pt x="9180" y="6787"/>
                  </a:cubicBezTo>
                  <a:cubicBezTo>
                    <a:pt x="9243" y="6940"/>
                    <a:pt x="9372" y="7003"/>
                    <a:pt x="9542" y="7003"/>
                  </a:cubicBezTo>
                  <a:cubicBezTo>
                    <a:pt x="10270" y="7003"/>
                    <a:pt x="11755" y="5842"/>
                    <a:pt x="12073" y="5620"/>
                  </a:cubicBezTo>
                  <a:cubicBezTo>
                    <a:pt x="13037" y="4977"/>
                    <a:pt x="13930" y="4239"/>
                    <a:pt x="14752" y="3441"/>
                  </a:cubicBezTo>
                  <a:cubicBezTo>
                    <a:pt x="14740" y="3322"/>
                    <a:pt x="14728" y="3203"/>
                    <a:pt x="14716" y="3084"/>
                  </a:cubicBezTo>
                  <a:close/>
                  <a:moveTo>
                    <a:pt x="5668" y="5286"/>
                  </a:moveTo>
                  <a:lnTo>
                    <a:pt x="5548" y="5405"/>
                  </a:lnTo>
                  <a:cubicBezTo>
                    <a:pt x="6084" y="6977"/>
                    <a:pt x="7025" y="8382"/>
                    <a:pt x="8263" y="9489"/>
                  </a:cubicBezTo>
                  <a:lnTo>
                    <a:pt x="8275" y="9489"/>
                  </a:lnTo>
                  <a:cubicBezTo>
                    <a:pt x="8275" y="9501"/>
                    <a:pt x="8287" y="9525"/>
                    <a:pt x="8311" y="9525"/>
                  </a:cubicBezTo>
                  <a:lnTo>
                    <a:pt x="8335" y="9549"/>
                  </a:lnTo>
                  <a:cubicBezTo>
                    <a:pt x="8352" y="9566"/>
                    <a:pt x="8374" y="9574"/>
                    <a:pt x="8397" y="9574"/>
                  </a:cubicBezTo>
                  <a:cubicBezTo>
                    <a:pt x="8437" y="9574"/>
                    <a:pt x="8479" y="9551"/>
                    <a:pt x="8501" y="9513"/>
                  </a:cubicBezTo>
                  <a:cubicBezTo>
                    <a:pt x="11109" y="9430"/>
                    <a:pt x="13311" y="7775"/>
                    <a:pt x="14990" y="5798"/>
                  </a:cubicBezTo>
                  <a:cubicBezTo>
                    <a:pt x="14978" y="5667"/>
                    <a:pt x="14966" y="5536"/>
                    <a:pt x="14954" y="5417"/>
                  </a:cubicBezTo>
                  <a:cubicBezTo>
                    <a:pt x="14300" y="6191"/>
                    <a:pt x="13633" y="6965"/>
                    <a:pt x="12823" y="7620"/>
                  </a:cubicBezTo>
                  <a:cubicBezTo>
                    <a:pt x="11609" y="8596"/>
                    <a:pt x="10109" y="9346"/>
                    <a:pt x="8525" y="9442"/>
                  </a:cubicBezTo>
                  <a:cubicBezTo>
                    <a:pt x="8513" y="9406"/>
                    <a:pt x="8501" y="9370"/>
                    <a:pt x="8477" y="9346"/>
                  </a:cubicBezTo>
                  <a:cubicBezTo>
                    <a:pt x="7227" y="8239"/>
                    <a:pt x="6263" y="6846"/>
                    <a:pt x="5668" y="5286"/>
                  </a:cubicBezTo>
                  <a:close/>
                  <a:moveTo>
                    <a:pt x="3882" y="7489"/>
                  </a:moveTo>
                  <a:lnTo>
                    <a:pt x="3798" y="7596"/>
                  </a:lnTo>
                  <a:cubicBezTo>
                    <a:pt x="4584" y="9430"/>
                    <a:pt x="5656" y="11275"/>
                    <a:pt x="7370" y="12299"/>
                  </a:cubicBezTo>
                  <a:cubicBezTo>
                    <a:pt x="7370" y="12311"/>
                    <a:pt x="7382" y="12323"/>
                    <a:pt x="7394" y="12323"/>
                  </a:cubicBezTo>
                  <a:lnTo>
                    <a:pt x="7406" y="12323"/>
                  </a:lnTo>
                  <a:lnTo>
                    <a:pt x="7489" y="12371"/>
                  </a:lnTo>
                  <a:cubicBezTo>
                    <a:pt x="7502" y="12379"/>
                    <a:pt x="7516" y="12383"/>
                    <a:pt x="7529" y="12383"/>
                  </a:cubicBezTo>
                  <a:cubicBezTo>
                    <a:pt x="7554" y="12383"/>
                    <a:pt x="7577" y="12370"/>
                    <a:pt x="7584" y="12347"/>
                  </a:cubicBezTo>
                  <a:cubicBezTo>
                    <a:pt x="7726" y="12362"/>
                    <a:pt x="7868" y="12369"/>
                    <a:pt x="8008" y="12369"/>
                  </a:cubicBezTo>
                  <a:cubicBezTo>
                    <a:pt x="9783" y="12369"/>
                    <a:pt x="11409" y="11231"/>
                    <a:pt x="12799" y="10216"/>
                  </a:cubicBezTo>
                  <a:cubicBezTo>
                    <a:pt x="13657" y="9596"/>
                    <a:pt x="14466" y="8918"/>
                    <a:pt x="15216" y="8192"/>
                  </a:cubicBezTo>
                  <a:cubicBezTo>
                    <a:pt x="15216" y="8096"/>
                    <a:pt x="15204" y="8001"/>
                    <a:pt x="15193" y="7918"/>
                  </a:cubicBezTo>
                  <a:cubicBezTo>
                    <a:pt x="14538" y="8561"/>
                    <a:pt x="13835" y="9168"/>
                    <a:pt x="13097" y="9739"/>
                  </a:cubicBezTo>
                  <a:cubicBezTo>
                    <a:pt x="11598" y="10892"/>
                    <a:pt x="9754" y="12268"/>
                    <a:pt x="7769" y="12268"/>
                  </a:cubicBezTo>
                  <a:cubicBezTo>
                    <a:pt x="7704" y="12268"/>
                    <a:pt x="7638" y="12266"/>
                    <a:pt x="7573" y="12263"/>
                  </a:cubicBezTo>
                  <a:cubicBezTo>
                    <a:pt x="7573" y="12252"/>
                    <a:pt x="7573" y="12252"/>
                    <a:pt x="7561" y="12252"/>
                  </a:cubicBezTo>
                  <a:cubicBezTo>
                    <a:pt x="6560" y="11466"/>
                    <a:pt x="5715" y="10644"/>
                    <a:pt x="5013" y="9573"/>
                  </a:cubicBezTo>
                  <a:cubicBezTo>
                    <a:pt x="4584" y="8906"/>
                    <a:pt x="4203" y="8203"/>
                    <a:pt x="3882" y="7489"/>
                  </a:cubicBezTo>
                  <a:close/>
                  <a:moveTo>
                    <a:pt x="2203" y="10299"/>
                  </a:moveTo>
                  <a:cubicBezTo>
                    <a:pt x="2179" y="10347"/>
                    <a:pt x="2155" y="10382"/>
                    <a:pt x="2131" y="10430"/>
                  </a:cubicBezTo>
                  <a:cubicBezTo>
                    <a:pt x="2584" y="11168"/>
                    <a:pt x="3108" y="11859"/>
                    <a:pt x="3715" y="12478"/>
                  </a:cubicBezTo>
                  <a:cubicBezTo>
                    <a:pt x="4608" y="13418"/>
                    <a:pt x="5751" y="14418"/>
                    <a:pt x="6977" y="14871"/>
                  </a:cubicBezTo>
                  <a:cubicBezTo>
                    <a:pt x="6983" y="14877"/>
                    <a:pt x="6989" y="14880"/>
                    <a:pt x="6997" y="14880"/>
                  </a:cubicBezTo>
                  <a:cubicBezTo>
                    <a:pt x="7004" y="14880"/>
                    <a:pt x="7013" y="14877"/>
                    <a:pt x="7025" y="14871"/>
                  </a:cubicBezTo>
                  <a:cubicBezTo>
                    <a:pt x="7430" y="15005"/>
                    <a:pt x="7848" y="15064"/>
                    <a:pt x="8273" y="15064"/>
                  </a:cubicBezTo>
                  <a:cubicBezTo>
                    <a:pt x="10071" y="15064"/>
                    <a:pt x="11974" y="14005"/>
                    <a:pt x="13371" y="13109"/>
                  </a:cubicBezTo>
                  <a:cubicBezTo>
                    <a:pt x="14121" y="12633"/>
                    <a:pt x="14835" y="12097"/>
                    <a:pt x="15514" y="11513"/>
                  </a:cubicBezTo>
                  <a:cubicBezTo>
                    <a:pt x="15502" y="11406"/>
                    <a:pt x="15490" y="11299"/>
                    <a:pt x="15490" y="11192"/>
                  </a:cubicBezTo>
                  <a:cubicBezTo>
                    <a:pt x="14883" y="11751"/>
                    <a:pt x="14240" y="12263"/>
                    <a:pt x="13549" y="12716"/>
                  </a:cubicBezTo>
                  <a:cubicBezTo>
                    <a:pt x="12585" y="13371"/>
                    <a:pt x="11561" y="13918"/>
                    <a:pt x="10490" y="14371"/>
                  </a:cubicBezTo>
                  <a:cubicBezTo>
                    <a:pt x="9621" y="14702"/>
                    <a:pt x="8787" y="14825"/>
                    <a:pt x="7915" y="14825"/>
                  </a:cubicBezTo>
                  <a:cubicBezTo>
                    <a:pt x="7627" y="14825"/>
                    <a:pt x="7335" y="14811"/>
                    <a:pt x="7037" y="14788"/>
                  </a:cubicBezTo>
                  <a:cubicBezTo>
                    <a:pt x="7037" y="14788"/>
                    <a:pt x="7025" y="14776"/>
                    <a:pt x="7025" y="14776"/>
                  </a:cubicBezTo>
                  <a:cubicBezTo>
                    <a:pt x="5870" y="13990"/>
                    <a:pt x="4751" y="13335"/>
                    <a:pt x="3763" y="12311"/>
                  </a:cubicBezTo>
                  <a:cubicBezTo>
                    <a:pt x="3179" y="11692"/>
                    <a:pt x="2655" y="11025"/>
                    <a:pt x="2203" y="10299"/>
                  </a:cubicBezTo>
                  <a:close/>
                  <a:moveTo>
                    <a:pt x="941" y="13525"/>
                  </a:moveTo>
                  <a:cubicBezTo>
                    <a:pt x="929" y="13573"/>
                    <a:pt x="917" y="13633"/>
                    <a:pt x="893" y="13680"/>
                  </a:cubicBezTo>
                  <a:cubicBezTo>
                    <a:pt x="2179" y="15681"/>
                    <a:pt x="4322" y="17002"/>
                    <a:pt x="6489" y="18038"/>
                  </a:cubicBezTo>
                  <a:lnTo>
                    <a:pt x="6501" y="18038"/>
                  </a:lnTo>
                  <a:cubicBezTo>
                    <a:pt x="6513" y="18044"/>
                    <a:pt x="6524" y="18046"/>
                    <a:pt x="6535" y="18046"/>
                  </a:cubicBezTo>
                  <a:cubicBezTo>
                    <a:pt x="6611" y="18046"/>
                    <a:pt x="6654" y="17913"/>
                    <a:pt x="6560" y="17871"/>
                  </a:cubicBezTo>
                  <a:cubicBezTo>
                    <a:pt x="4429" y="16859"/>
                    <a:pt x="2262" y="15514"/>
                    <a:pt x="941" y="13525"/>
                  </a:cubicBezTo>
                  <a:close/>
                  <a:moveTo>
                    <a:pt x="15669" y="13287"/>
                  </a:moveTo>
                  <a:cubicBezTo>
                    <a:pt x="14776" y="14240"/>
                    <a:pt x="13788" y="15109"/>
                    <a:pt x="12716" y="15859"/>
                  </a:cubicBezTo>
                  <a:cubicBezTo>
                    <a:pt x="10775" y="17169"/>
                    <a:pt x="8573" y="17990"/>
                    <a:pt x="6227" y="18086"/>
                  </a:cubicBezTo>
                  <a:lnTo>
                    <a:pt x="6227" y="18074"/>
                  </a:lnTo>
                  <a:cubicBezTo>
                    <a:pt x="6179" y="18074"/>
                    <a:pt x="6179" y="18157"/>
                    <a:pt x="6227" y="18157"/>
                  </a:cubicBezTo>
                  <a:cubicBezTo>
                    <a:pt x="6320" y="18160"/>
                    <a:pt x="6412" y="18161"/>
                    <a:pt x="6505" y="18161"/>
                  </a:cubicBezTo>
                  <a:cubicBezTo>
                    <a:pt x="9975" y="18161"/>
                    <a:pt x="13269" y="16220"/>
                    <a:pt x="15704" y="13692"/>
                  </a:cubicBezTo>
                  <a:cubicBezTo>
                    <a:pt x="15693" y="13549"/>
                    <a:pt x="15681" y="13418"/>
                    <a:pt x="15669" y="13287"/>
                  </a:cubicBezTo>
                  <a:close/>
                  <a:moveTo>
                    <a:pt x="15907" y="16085"/>
                  </a:moveTo>
                  <a:cubicBezTo>
                    <a:pt x="15097" y="16943"/>
                    <a:pt x="14204" y="17728"/>
                    <a:pt x="13252" y="18431"/>
                  </a:cubicBezTo>
                  <a:cubicBezTo>
                    <a:pt x="12240" y="19193"/>
                    <a:pt x="11204" y="19955"/>
                    <a:pt x="10061" y="20491"/>
                  </a:cubicBezTo>
                  <a:cubicBezTo>
                    <a:pt x="8870" y="21050"/>
                    <a:pt x="7656" y="21241"/>
                    <a:pt x="6370" y="21253"/>
                  </a:cubicBezTo>
                  <a:cubicBezTo>
                    <a:pt x="6358" y="21205"/>
                    <a:pt x="6334" y="21181"/>
                    <a:pt x="6299" y="21169"/>
                  </a:cubicBezTo>
                  <a:cubicBezTo>
                    <a:pt x="3810" y="20348"/>
                    <a:pt x="1679" y="18705"/>
                    <a:pt x="262" y="16502"/>
                  </a:cubicBezTo>
                  <a:cubicBezTo>
                    <a:pt x="250" y="16573"/>
                    <a:pt x="238" y="16633"/>
                    <a:pt x="226" y="16704"/>
                  </a:cubicBezTo>
                  <a:cubicBezTo>
                    <a:pt x="1548" y="18788"/>
                    <a:pt x="3524" y="20395"/>
                    <a:pt x="5846" y="21265"/>
                  </a:cubicBezTo>
                  <a:cubicBezTo>
                    <a:pt x="5834" y="21276"/>
                    <a:pt x="5846" y="21300"/>
                    <a:pt x="5858" y="21300"/>
                  </a:cubicBezTo>
                  <a:cubicBezTo>
                    <a:pt x="5870" y="21300"/>
                    <a:pt x="5941" y="21312"/>
                    <a:pt x="5977" y="21312"/>
                  </a:cubicBezTo>
                  <a:cubicBezTo>
                    <a:pt x="6060" y="21336"/>
                    <a:pt x="6132" y="21372"/>
                    <a:pt x="6203" y="21396"/>
                  </a:cubicBezTo>
                  <a:cubicBezTo>
                    <a:pt x="6219" y="21402"/>
                    <a:pt x="6235" y="21405"/>
                    <a:pt x="6251" y="21405"/>
                  </a:cubicBezTo>
                  <a:cubicBezTo>
                    <a:pt x="6293" y="21405"/>
                    <a:pt x="6332" y="21383"/>
                    <a:pt x="6358" y="21348"/>
                  </a:cubicBezTo>
                  <a:cubicBezTo>
                    <a:pt x="6553" y="21362"/>
                    <a:pt x="6748" y="21370"/>
                    <a:pt x="6943" y="21370"/>
                  </a:cubicBezTo>
                  <a:cubicBezTo>
                    <a:pt x="7865" y="21370"/>
                    <a:pt x="8779" y="21206"/>
                    <a:pt x="9644" y="20872"/>
                  </a:cubicBezTo>
                  <a:cubicBezTo>
                    <a:pt x="10918" y="20383"/>
                    <a:pt x="12049" y="19621"/>
                    <a:pt x="13133" y="18812"/>
                  </a:cubicBezTo>
                  <a:cubicBezTo>
                    <a:pt x="14133" y="18109"/>
                    <a:pt x="15073" y="17312"/>
                    <a:pt x="15943" y="16443"/>
                  </a:cubicBezTo>
                  <a:cubicBezTo>
                    <a:pt x="15931" y="16323"/>
                    <a:pt x="15919" y="16204"/>
                    <a:pt x="15907" y="16085"/>
                  </a:cubicBezTo>
                  <a:close/>
                  <a:moveTo>
                    <a:pt x="16169" y="19550"/>
                  </a:moveTo>
                  <a:lnTo>
                    <a:pt x="16133" y="19574"/>
                  </a:lnTo>
                  <a:cubicBezTo>
                    <a:pt x="15288" y="20348"/>
                    <a:pt x="14383" y="21050"/>
                    <a:pt x="13418" y="21681"/>
                  </a:cubicBezTo>
                  <a:cubicBezTo>
                    <a:pt x="12335" y="22419"/>
                    <a:pt x="11252" y="23181"/>
                    <a:pt x="9978" y="23574"/>
                  </a:cubicBezTo>
                  <a:cubicBezTo>
                    <a:pt x="8799" y="23943"/>
                    <a:pt x="7584" y="24027"/>
                    <a:pt x="6358" y="24086"/>
                  </a:cubicBezTo>
                  <a:cubicBezTo>
                    <a:pt x="6346" y="24074"/>
                    <a:pt x="6322" y="24063"/>
                    <a:pt x="6310" y="24063"/>
                  </a:cubicBezTo>
                  <a:cubicBezTo>
                    <a:pt x="3810" y="23598"/>
                    <a:pt x="1560" y="22241"/>
                    <a:pt x="0" y="20229"/>
                  </a:cubicBezTo>
                  <a:lnTo>
                    <a:pt x="0" y="20383"/>
                  </a:lnTo>
                  <a:cubicBezTo>
                    <a:pt x="1417" y="22277"/>
                    <a:pt x="3465" y="23598"/>
                    <a:pt x="5763" y="24134"/>
                  </a:cubicBezTo>
                  <a:lnTo>
                    <a:pt x="5775" y="24122"/>
                  </a:lnTo>
                  <a:lnTo>
                    <a:pt x="5775" y="24122"/>
                  </a:lnTo>
                  <a:cubicBezTo>
                    <a:pt x="5763" y="24146"/>
                    <a:pt x="5775" y="24182"/>
                    <a:pt x="5798" y="24182"/>
                  </a:cubicBezTo>
                  <a:lnTo>
                    <a:pt x="6108" y="24182"/>
                  </a:lnTo>
                  <a:cubicBezTo>
                    <a:pt x="6168" y="24193"/>
                    <a:pt x="6227" y="24205"/>
                    <a:pt x="6287" y="24217"/>
                  </a:cubicBezTo>
                  <a:cubicBezTo>
                    <a:pt x="6296" y="24220"/>
                    <a:pt x="6305" y="24222"/>
                    <a:pt x="6313" y="24222"/>
                  </a:cubicBezTo>
                  <a:cubicBezTo>
                    <a:pt x="6335" y="24222"/>
                    <a:pt x="6353" y="24211"/>
                    <a:pt x="6370" y="24193"/>
                  </a:cubicBezTo>
                  <a:cubicBezTo>
                    <a:pt x="6459" y="24195"/>
                    <a:pt x="6549" y="24196"/>
                    <a:pt x="6638" y="24196"/>
                  </a:cubicBezTo>
                  <a:cubicBezTo>
                    <a:pt x="7716" y="24196"/>
                    <a:pt x="8790" y="24063"/>
                    <a:pt x="9835" y="23789"/>
                  </a:cubicBezTo>
                  <a:cubicBezTo>
                    <a:pt x="11156" y="23431"/>
                    <a:pt x="12275" y="22681"/>
                    <a:pt x="13407" y="21955"/>
                  </a:cubicBezTo>
                  <a:cubicBezTo>
                    <a:pt x="14383" y="21348"/>
                    <a:pt x="15312" y="20669"/>
                    <a:pt x="16181" y="19919"/>
                  </a:cubicBezTo>
                  <a:cubicBezTo>
                    <a:pt x="16181" y="19800"/>
                    <a:pt x="16169" y="19669"/>
                    <a:pt x="16169" y="19550"/>
                  </a:cubicBezTo>
                  <a:close/>
                  <a:moveTo>
                    <a:pt x="16145" y="22658"/>
                  </a:moveTo>
                  <a:cubicBezTo>
                    <a:pt x="15121" y="23610"/>
                    <a:pt x="13978" y="24432"/>
                    <a:pt x="12764" y="25122"/>
                  </a:cubicBezTo>
                  <a:cubicBezTo>
                    <a:pt x="10763" y="26241"/>
                    <a:pt x="8644" y="26837"/>
                    <a:pt x="6418" y="27289"/>
                  </a:cubicBezTo>
                  <a:cubicBezTo>
                    <a:pt x="6394" y="27265"/>
                    <a:pt x="6370" y="27265"/>
                    <a:pt x="6346" y="27265"/>
                  </a:cubicBezTo>
                  <a:cubicBezTo>
                    <a:pt x="4144" y="26980"/>
                    <a:pt x="2108" y="26194"/>
                    <a:pt x="429" y="24825"/>
                  </a:cubicBezTo>
                  <a:lnTo>
                    <a:pt x="429" y="24825"/>
                  </a:lnTo>
                  <a:lnTo>
                    <a:pt x="464" y="25015"/>
                  </a:lnTo>
                  <a:cubicBezTo>
                    <a:pt x="2108" y="26420"/>
                    <a:pt x="4179" y="27361"/>
                    <a:pt x="6322" y="27515"/>
                  </a:cubicBezTo>
                  <a:cubicBezTo>
                    <a:pt x="6394" y="27515"/>
                    <a:pt x="6453" y="27456"/>
                    <a:pt x="6453" y="27384"/>
                  </a:cubicBezTo>
                  <a:cubicBezTo>
                    <a:pt x="8751" y="27218"/>
                    <a:pt x="11049" y="26360"/>
                    <a:pt x="13037" y="25253"/>
                  </a:cubicBezTo>
                  <a:cubicBezTo>
                    <a:pt x="14133" y="24646"/>
                    <a:pt x="15157" y="23932"/>
                    <a:pt x="16109" y="23122"/>
                  </a:cubicBezTo>
                  <a:cubicBezTo>
                    <a:pt x="16121" y="22967"/>
                    <a:pt x="16133" y="22812"/>
                    <a:pt x="16145" y="22658"/>
                  </a:cubicBezTo>
                  <a:close/>
                  <a:moveTo>
                    <a:pt x="15502" y="26980"/>
                  </a:moveTo>
                  <a:lnTo>
                    <a:pt x="15502" y="26980"/>
                  </a:lnTo>
                  <a:cubicBezTo>
                    <a:pt x="14752" y="27587"/>
                    <a:pt x="13942" y="28123"/>
                    <a:pt x="13073" y="28563"/>
                  </a:cubicBezTo>
                  <a:lnTo>
                    <a:pt x="13085" y="28563"/>
                  </a:lnTo>
                  <a:cubicBezTo>
                    <a:pt x="11265" y="29542"/>
                    <a:pt x="9342" y="30307"/>
                    <a:pt x="7284" y="30307"/>
                  </a:cubicBezTo>
                  <a:cubicBezTo>
                    <a:pt x="7013" y="30307"/>
                    <a:pt x="6740" y="30293"/>
                    <a:pt x="6465" y="30266"/>
                  </a:cubicBezTo>
                  <a:cubicBezTo>
                    <a:pt x="6461" y="30263"/>
                    <a:pt x="6456" y="30262"/>
                    <a:pt x="6452" y="30262"/>
                  </a:cubicBezTo>
                  <a:cubicBezTo>
                    <a:pt x="6433" y="30262"/>
                    <a:pt x="6418" y="30282"/>
                    <a:pt x="6418" y="30301"/>
                  </a:cubicBezTo>
                  <a:cubicBezTo>
                    <a:pt x="4644" y="30170"/>
                    <a:pt x="2917" y="29611"/>
                    <a:pt x="1393" y="28682"/>
                  </a:cubicBezTo>
                  <a:lnTo>
                    <a:pt x="1393" y="28682"/>
                  </a:lnTo>
                  <a:cubicBezTo>
                    <a:pt x="1417" y="28765"/>
                    <a:pt x="1453" y="28861"/>
                    <a:pt x="1477" y="28956"/>
                  </a:cubicBezTo>
                  <a:cubicBezTo>
                    <a:pt x="3036" y="29932"/>
                    <a:pt x="4846" y="30468"/>
                    <a:pt x="6691" y="30504"/>
                  </a:cubicBezTo>
                  <a:cubicBezTo>
                    <a:pt x="6751" y="30492"/>
                    <a:pt x="6787" y="30456"/>
                    <a:pt x="6787" y="30409"/>
                  </a:cubicBezTo>
                  <a:cubicBezTo>
                    <a:pt x="7103" y="30457"/>
                    <a:pt x="7420" y="30480"/>
                    <a:pt x="7736" y="30480"/>
                  </a:cubicBezTo>
                  <a:cubicBezTo>
                    <a:pt x="9744" y="30480"/>
                    <a:pt x="11737" y="29570"/>
                    <a:pt x="13454" y="28634"/>
                  </a:cubicBezTo>
                  <a:cubicBezTo>
                    <a:pt x="14133" y="28265"/>
                    <a:pt x="14788" y="27849"/>
                    <a:pt x="15407" y="27384"/>
                  </a:cubicBezTo>
                  <a:cubicBezTo>
                    <a:pt x="15443" y="27253"/>
                    <a:pt x="15466" y="27111"/>
                    <a:pt x="15502" y="26980"/>
                  </a:cubicBezTo>
                  <a:close/>
                  <a:moveTo>
                    <a:pt x="14466" y="30242"/>
                  </a:moveTo>
                  <a:lnTo>
                    <a:pt x="14466" y="30242"/>
                  </a:lnTo>
                  <a:cubicBezTo>
                    <a:pt x="13942" y="30694"/>
                    <a:pt x="13407" y="31135"/>
                    <a:pt x="12847" y="31540"/>
                  </a:cubicBezTo>
                  <a:cubicBezTo>
                    <a:pt x="11990" y="32183"/>
                    <a:pt x="11002" y="32635"/>
                    <a:pt x="9966" y="32897"/>
                  </a:cubicBezTo>
                  <a:cubicBezTo>
                    <a:pt x="9478" y="32992"/>
                    <a:pt x="8989" y="33076"/>
                    <a:pt x="8501" y="33135"/>
                  </a:cubicBezTo>
                  <a:cubicBezTo>
                    <a:pt x="8238" y="33170"/>
                    <a:pt x="7762" y="33289"/>
                    <a:pt x="7350" y="33289"/>
                  </a:cubicBezTo>
                  <a:cubicBezTo>
                    <a:pt x="7054" y="33289"/>
                    <a:pt x="6792" y="33227"/>
                    <a:pt x="6668" y="33028"/>
                  </a:cubicBezTo>
                  <a:cubicBezTo>
                    <a:pt x="6661" y="33018"/>
                    <a:pt x="6650" y="33013"/>
                    <a:pt x="6639" y="33013"/>
                  </a:cubicBezTo>
                  <a:cubicBezTo>
                    <a:pt x="6611" y="33013"/>
                    <a:pt x="6579" y="33041"/>
                    <a:pt x="6596" y="33076"/>
                  </a:cubicBezTo>
                  <a:cubicBezTo>
                    <a:pt x="6700" y="33248"/>
                    <a:pt x="6882" y="33365"/>
                    <a:pt x="7088" y="33373"/>
                  </a:cubicBezTo>
                  <a:lnTo>
                    <a:pt x="7088" y="33373"/>
                  </a:lnTo>
                  <a:cubicBezTo>
                    <a:pt x="5726" y="33348"/>
                    <a:pt x="4459" y="33192"/>
                    <a:pt x="3179" y="32659"/>
                  </a:cubicBezTo>
                  <a:cubicBezTo>
                    <a:pt x="3131" y="32647"/>
                    <a:pt x="3084" y="32623"/>
                    <a:pt x="3036" y="32599"/>
                  </a:cubicBezTo>
                  <a:lnTo>
                    <a:pt x="3036" y="32599"/>
                  </a:lnTo>
                  <a:cubicBezTo>
                    <a:pt x="3084" y="32671"/>
                    <a:pt x="3120" y="32754"/>
                    <a:pt x="3167" y="32837"/>
                  </a:cubicBezTo>
                  <a:cubicBezTo>
                    <a:pt x="4247" y="33313"/>
                    <a:pt x="5410" y="33558"/>
                    <a:pt x="6580" y="33558"/>
                  </a:cubicBezTo>
                  <a:cubicBezTo>
                    <a:pt x="6815" y="33558"/>
                    <a:pt x="7051" y="33548"/>
                    <a:pt x="7287" y="33528"/>
                  </a:cubicBezTo>
                  <a:cubicBezTo>
                    <a:pt x="7358" y="33516"/>
                    <a:pt x="7382" y="33421"/>
                    <a:pt x="7322" y="33385"/>
                  </a:cubicBezTo>
                  <a:cubicBezTo>
                    <a:pt x="7799" y="33385"/>
                    <a:pt x="8275" y="33337"/>
                    <a:pt x="8751" y="33266"/>
                  </a:cubicBezTo>
                  <a:cubicBezTo>
                    <a:pt x="9954" y="33135"/>
                    <a:pt x="11109" y="32837"/>
                    <a:pt x="12168" y="32218"/>
                  </a:cubicBezTo>
                  <a:cubicBezTo>
                    <a:pt x="12907" y="31766"/>
                    <a:pt x="13621" y="31254"/>
                    <a:pt x="14276" y="30694"/>
                  </a:cubicBezTo>
                  <a:cubicBezTo>
                    <a:pt x="14347" y="30551"/>
                    <a:pt x="14407" y="30397"/>
                    <a:pt x="14466" y="30242"/>
                  </a:cubicBezTo>
                  <a:close/>
                  <a:moveTo>
                    <a:pt x="12359" y="34338"/>
                  </a:moveTo>
                  <a:lnTo>
                    <a:pt x="12359" y="34338"/>
                  </a:lnTo>
                  <a:cubicBezTo>
                    <a:pt x="12311" y="34361"/>
                    <a:pt x="12275" y="34397"/>
                    <a:pt x="12228" y="34421"/>
                  </a:cubicBezTo>
                  <a:cubicBezTo>
                    <a:pt x="10993" y="35177"/>
                    <a:pt x="9582" y="35570"/>
                    <a:pt x="8140" y="35570"/>
                  </a:cubicBezTo>
                  <a:cubicBezTo>
                    <a:pt x="8039" y="35570"/>
                    <a:pt x="7937" y="35568"/>
                    <a:pt x="7834" y="35564"/>
                  </a:cubicBezTo>
                  <a:cubicBezTo>
                    <a:pt x="7823" y="35552"/>
                    <a:pt x="7811" y="35540"/>
                    <a:pt x="7787" y="35540"/>
                  </a:cubicBezTo>
                  <a:cubicBezTo>
                    <a:pt x="7263" y="35469"/>
                    <a:pt x="6715" y="35504"/>
                    <a:pt x="6179" y="35445"/>
                  </a:cubicBezTo>
                  <a:cubicBezTo>
                    <a:pt x="5691" y="35385"/>
                    <a:pt x="5203" y="35290"/>
                    <a:pt x="4739" y="35171"/>
                  </a:cubicBezTo>
                  <a:lnTo>
                    <a:pt x="4739" y="35171"/>
                  </a:lnTo>
                  <a:cubicBezTo>
                    <a:pt x="4775" y="35231"/>
                    <a:pt x="4822" y="35290"/>
                    <a:pt x="4870" y="35338"/>
                  </a:cubicBezTo>
                  <a:cubicBezTo>
                    <a:pt x="5614" y="35541"/>
                    <a:pt x="6445" y="35712"/>
                    <a:pt x="7222" y="35712"/>
                  </a:cubicBezTo>
                  <a:cubicBezTo>
                    <a:pt x="7402" y="35712"/>
                    <a:pt x="7579" y="35703"/>
                    <a:pt x="7751" y="35683"/>
                  </a:cubicBezTo>
                  <a:cubicBezTo>
                    <a:pt x="8027" y="35725"/>
                    <a:pt x="8303" y="35745"/>
                    <a:pt x="8580" y="35745"/>
                  </a:cubicBezTo>
                  <a:cubicBezTo>
                    <a:pt x="9796" y="35745"/>
                    <a:pt x="11006" y="35360"/>
                    <a:pt x="12073" y="34778"/>
                  </a:cubicBezTo>
                  <a:cubicBezTo>
                    <a:pt x="12168" y="34635"/>
                    <a:pt x="12264" y="34480"/>
                    <a:pt x="12359" y="3433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96" name="Google Shape;1096;p13"/>
          <p:cNvPicPr preferRelativeResize="0"/>
          <p:nvPr/>
        </p:nvPicPr>
        <p:blipFill>
          <a:blip r:embed="rId2">
            <a:alphaModFix amt="50000"/>
          </a:blip>
          <a:stretch>
            <a:fillRect/>
          </a:stretch>
        </p:blipFill>
        <p:spPr>
          <a:xfrm>
            <a:off x="-522925" y="2394480"/>
            <a:ext cx="3742525" cy="3347995"/>
          </a:xfrm>
          <a:prstGeom prst="rect">
            <a:avLst/>
          </a:prstGeom>
          <a:noFill/>
          <a:ln>
            <a:noFill/>
          </a:ln>
        </p:spPr>
      </p:pic>
      <p:pic>
        <p:nvPicPr>
          <p:cNvPr id="1097" name="Google Shape;1097;p13"/>
          <p:cNvPicPr preferRelativeResize="0"/>
          <p:nvPr/>
        </p:nvPicPr>
        <p:blipFill>
          <a:blip r:embed="rId2">
            <a:alphaModFix amt="50000"/>
          </a:blip>
          <a:stretch>
            <a:fillRect/>
          </a:stretch>
        </p:blipFill>
        <p:spPr>
          <a:xfrm>
            <a:off x="-568900" y="-441751"/>
            <a:ext cx="3563750" cy="3188075"/>
          </a:xfrm>
          <a:prstGeom prst="rect">
            <a:avLst/>
          </a:prstGeom>
          <a:noFill/>
          <a:ln>
            <a:noFill/>
          </a:ln>
        </p:spPr>
      </p:pic>
      <p:sp>
        <p:nvSpPr>
          <p:cNvPr id="1098" name="Google Shape;1098;p13"/>
          <p:cNvSpPr txBox="1">
            <a:spLocks noGrp="1"/>
          </p:cNvSpPr>
          <p:nvPr>
            <p:ph type="title" idx="21"/>
          </p:nvPr>
        </p:nvSpPr>
        <p:spPr>
          <a:xfrm>
            <a:off x="720000" y="1640975"/>
            <a:ext cx="2499600" cy="18666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rtl="0">
              <a:spcBef>
                <a:spcPts val="0"/>
              </a:spcBef>
              <a:spcAft>
                <a:spcPts val="0"/>
              </a:spcAft>
              <a:buSzPts val="3600"/>
              <a:buFont typeface="Denk One"/>
              <a:buNone/>
              <a:defRPr sz="3600">
                <a:latin typeface="Denk One"/>
                <a:ea typeface="Denk One"/>
                <a:cs typeface="Denk One"/>
                <a:sym typeface="Denk One"/>
              </a:defRPr>
            </a:lvl2pPr>
            <a:lvl3pPr lvl="2" rtl="0">
              <a:spcBef>
                <a:spcPts val="0"/>
              </a:spcBef>
              <a:spcAft>
                <a:spcPts val="0"/>
              </a:spcAft>
              <a:buSzPts val="3600"/>
              <a:buFont typeface="Denk One"/>
              <a:buNone/>
              <a:defRPr sz="3600">
                <a:latin typeface="Denk One"/>
                <a:ea typeface="Denk One"/>
                <a:cs typeface="Denk One"/>
                <a:sym typeface="Denk One"/>
              </a:defRPr>
            </a:lvl3pPr>
            <a:lvl4pPr lvl="3" rtl="0">
              <a:spcBef>
                <a:spcPts val="0"/>
              </a:spcBef>
              <a:spcAft>
                <a:spcPts val="0"/>
              </a:spcAft>
              <a:buSzPts val="3600"/>
              <a:buFont typeface="Denk One"/>
              <a:buNone/>
              <a:defRPr sz="3600">
                <a:latin typeface="Denk One"/>
                <a:ea typeface="Denk One"/>
                <a:cs typeface="Denk One"/>
                <a:sym typeface="Denk One"/>
              </a:defRPr>
            </a:lvl4pPr>
            <a:lvl5pPr lvl="4" rtl="0">
              <a:spcBef>
                <a:spcPts val="0"/>
              </a:spcBef>
              <a:spcAft>
                <a:spcPts val="0"/>
              </a:spcAft>
              <a:buSzPts val="3600"/>
              <a:buFont typeface="Denk One"/>
              <a:buNone/>
              <a:defRPr sz="3600">
                <a:latin typeface="Denk One"/>
                <a:ea typeface="Denk One"/>
                <a:cs typeface="Denk One"/>
                <a:sym typeface="Denk One"/>
              </a:defRPr>
            </a:lvl5pPr>
            <a:lvl6pPr lvl="5" rtl="0">
              <a:spcBef>
                <a:spcPts val="0"/>
              </a:spcBef>
              <a:spcAft>
                <a:spcPts val="0"/>
              </a:spcAft>
              <a:buSzPts val="3600"/>
              <a:buFont typeface="Denk One"/>
              <a:buNone/>
              <a:defRPr sz="3600">
                <a:latin typeface="Denk One"/>
                <a:ea typeface="Denk One"/>
                <a:cs typeface="Denk One"/>
                <a:sym typeface="Denk One"/>
              </a:defRPr>
            </a:lvl6pPr>
            <a:lvl7pPr lvl="6" rtl="0">
              <a:spcBef>
                <a:spcPts val="0"/>
              </a:spcBef>
              <a:spcAft>
                <a:spcPts val="0"/>
              </a:spcAft>
              <a:buSzPts val="3600"/>
              <a:buFont typeface="Denk One"/>
              <a:buNone/>
              <a:defRPr sz="3600">
                <a:latin typeface="Denk One"/>
                <a:ea typeface="Denk One"/>
                <a:cs typeface="Denk One"/>
                <a:sym typeface="Denk One"/>
              </a:defRPr>
            </a:lvl7pPr>
            <a:lvl8pPr lvl="7" rtl="0">
              <a:spcBef>
                <a:spcPts val="0"/>
              </a:spcBef>
              <a:spcAft>
                <a:spcPts val="0"/>
              </a:spcAft>
              <a:buSzPts val="3600"/>
              <a:buFont typeface="Denk One"/>
              <a:buNone/>
              <a:defRPr sz="3600">
                <a:latin typeface="Denk One"/>
                <a:ea typeface="Denk One"/>
                <a:cs typeface="Denk One"/>
                <a:sym typeface="Denk One"/>
              </a:defRPr>
            </a:lvl8pPr>
            <a:lvl9pPr lvl="8" rtl="0">
              <a:spcBef>
                <a:spcPts val="0"/>
              </a:spcBef>
              <a:spcAft>
                <a:spcPts val="0"/>
              </a:spcAft>
              <a:buSzPts val="3600"/>
              <a:buFont typeface="Denk One"/>
              <a:buNone/>
              <a:defRPr sz="3600">
                <a:latin typeface="Denk One"/>
                <a:ea typeface="Denk One"/>
                <a:cs typeface="Denk One"/>
                <a:sym typeface="Denk One"/>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3"/>
        </a:solidFill>
        <a:effectLst/>
      </p:bgPr>
    </p:bg>
    <p:spTree>
      <p:nvGrpSpPr>
        <p:cNvPr id="1" name="Shape 201"/>
        <p:cNvGrpSpPr/>
        <p:nvPr/>
      </p:nvGrpSpPr>
      <p:grpSpPr>
        <a:xfrm>
          <a:off x="0" y="0"/>
          <a:ext cx="0" cy="0"/>
          <a:chOff x="0" y="0"/>
          <a:chExt cx="0" cy="0"/>
        </a:xfrm>
      </p:grpSpPr>
      <p:sp>
        <p:nvSpPr>
          <p:cNvPr id="202" name="Google Shape;202;p28"/>
          <p:cNvSpPr/>
          <p:nvPr/>
        </p:nvSpPr>
        <p:spPr>
          <a:xfrm rot="-9229807">
            <a:off x="7352567" y="-1785247"/>
            <a:ext cx="6097344" cy="5096017"/>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 name="Google Shape;203;p28"/>
          <p:cNvSpPr/>
          <p:nvPr/>
        </p:nvSpPr>
        <p:spPr>
          <a:xfrm rot="2700011">
            <a:off x="-2836920" y="1231459"/>
            <a:ext cx="8789495" cy="6681085"/>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 name="Google Shape;204;p28"/>
          <p:cNvSpPr/>
          <p:nvPr/>
        </p:nvSpPr>
        <p:spPr>
          <a:xfrm rot="-9899966">
            <a:off x="2387706" y="-427394"/>
            <a:ext cx="1855285" cy="1550638"/>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5511728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3"/>
        </a:solidFill>
        <a:effectLst/>
      </p:bgPr>
    </p:bg>
    <p:spTree>
      <p:nvGrpSpPr>
        <p:cNvPr id="1" name="Shape 205"/>
        <p:cNvGrpSpPr/>
        <p:nvPr/>
      </p:nvGrpSpPr>
      <p:grpSpPr>
        <a:xfrm>
          <a:off x="0" y="0"/>
          <a:ext cx="0" cy="0"/>
          <a:chOff x="0" y="0"/>
          <a:chExt cx="0" cy="0"/>
        </a:xfrm>
      </p:grpSpPr>
      <p:sp>
        <p:nvSpPr>
          <p:cNvPr id="206" name="Google Shape;206;p29"/>
          <p:cNvSpPr/>
          <p:nvPr/>
        </p:nvSpPr>
        <p:spPr>
          <a:xfrm rot="-8539386">
            <a:off x="6440168" y="-2411423"/>
            <a:ext cx="6097342" cy="5096018"/>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 name="Google Shape;207;p29"/>
          <p:cNvSpPr/>
          <p:nvPr/>
        </p:nvSpPr>
        <p:spPr>
          <a:xfrm rot="-4967427">
            <a:off x="1188248" y="-884570"/>
            <a:ext cx="6767503" cy="6912643"/>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 name="Google Shape;208;p29"/>
          <p:cNvSpPr/>
          <p:nvPr/>
        </p:nvSpPr>
        <p:spPr>
          <a:xfrm rot="-8539386">
            <a:off x="-4579982" y="-3940723"/>
            <a:ext cx="6097342" cy="5096018"/>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7089377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209"/>
        <p:cNvGrpSpPr/>
        <p:nvPr/>
      </p:nvGrpSpPr>
      <p:grpSpPr>
        <a:xfrm>
          <a:off x="0" y="0"/>
          <a:ext cx="0" cy="0"/>
          <a:chOff x="0" y="0"/>
          <a:chExt cx="0" cy="0"/>
        </a:xfrm>
      </p:grpSpPr>
      <p:sp>
        <p:nvSpPr>
          <p:cNvPr id="210" name="Google Shape;210;p30"/>
          <p:cNvSpPr txBox="1">
            <a:spLocks noGrp="1"/>
          </p:cNvSpPr>
          <p:nvPr>
            <p:ph type="subTitle" idx="1"/>
          </p:nvPr>
        </p:nvSpPr>
        <p:spPr>
          <a:xfrm>
            <a:off x="720000" y="1112700"/>
            <a:ext cx="7416000" cy="348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200" b="1"/>
            </a:lvl1pPr>
            <a:lvl2pPr lvl="1" rtl="0">
              <a:lnSpc>
                <a:spcPct val="100000"/>
              </a:lnSpc>
              <a:spcBef>
                <a:spcPts val="1600"/>
              </a:spcBef>
              <a:spcAft>
                <a:spcPts val="0"/>
              </a:spcAft>
              <a:buNone/>
              <a:defRPr sz="1200" b="1"/>
            </a:lvl2pPr>
            <a:lvl3pPr lvl="2" rtl="0">
              <a:lnSpc>
                <a:spcPct val="100000"/>
              </a:lnSpc>
              <a:spcBef>
                <a:spcPts val="1600"/>
              </a:spcBef>
              <a:spcAft>
                <a:spcPts val="0"/>
              </a:spcAft>
              <a:buNone/>
              <a:defRPr sz="1200" b="1"/>
            </a:lvl3pPr>
            <a:lvl4pPr lvl="3" rtl="0">
              <a:lnSpc>
                <a:spcPct val="100000"/>
              </a:lnSpc>
              <a:spcBef>
                <a:spcPts val="1600"/>
              </a:spcBef>
              <a:spcAft>
                <a:spcPts val="0"/>
              </a:spcAft>
              <a:buNone/>
              <a:defRPr sz="1200" b="1"/>
            </a:lvl4pPr>
            <a:lvl5pPr lvl="4" rtl="0">
              <a:lnSpc>
                <a:spcPct val="100000"/>
              </a:lnSpc>
              <a:spcBef>
                <a:spcPts val="1600"/>
              </a:spcBef>
              <a:spcAft>
                <a:spcPts val="0"/>
              </a:spcAft>
              <a:buNone/>
              <a:defRPr sz="1200" b="1"/>
            </a:lvl5pPr>
            <a:lvl6pPr lvl="5" rtl="0">
              <a:lnSpc>
                <a:spcPct val="100000"/>
              </a:lnSpc>
              <a:spcBef>
                <a:spcPts val="1600"/>
              </a:spcBef>
              <a:spcAft>
                <a:spcPts val="0"/>
              </a:spcAft>
              <a:buNone/>
              <a:defRPr sz="1200" b="1"/>
            </a:lvl6pPr>
            <a:lvl7pPr lvl="6" rtl="0">
              <a:lnSpc>
                <a:spcPct val="100000"/>
              </a:lnSpc>
              <a:spcBef>
                <a:spcPts val="1600"/>
              </a:spcBef>
              <a:spcAft>
                <a:spcPts val="0"/>
              </a:spcAft>
              <a:buNone/>
              <a:defRPr sz="1200" b="1"/>
            </a:lvl7pPr>
            <a:lvl8pPr lvl="7" rtl="0">
              <a:lnSpc>
                <a:spcPct val="100000"/>
              </a:lnSpc>
              <a:spcBef>
                <a:spcPts val="1600"/>
              </a:spcBef>
              <a:spcAft>
                <a:spcPts val="0"/>
              </a:spcAft>
              <a:buNone/>
              <a:defRPr sz="1200" b="1"/>
            </a:lvl8pPr>
            <a:lvl9pPr lvl="8" rtl="0">
              <a:lnSpc>
                <a:spcPct val="100000"/>
              </a:lnSpc>
              <a:spcBef>
                <a:spcPts val="1600"/>
              </a:spcBef>
              <a:spcAft>
                <a:spcPts val="1600"/>
              </a:spcAft>
              <a:buNone/>
              <a:defRPr sz="1200" b="1"/>
            </a:lvl9pPr>
          </a:lstStyle>
          <a:p>
            <a:endParaRPr/>
          </a:p>
        </p:txBody>
      </p:sp>
      <p:sp>
        <p:nvSpPr>
          <p:cNvPr id="211" name="Google Shape;211;p30"/>
          <p:cNvSpPr txBox="1">
            <a:spLocks noGrp="1"/>
          </p:cNvSpPr>
          <p:nvPr>
            <p:ph type="title"/>
          </p:nvPr>
        </p:nvSpPr>
        <p:spPr>
          <a:xfrm>
            <a:off x="720000" y="540000"/>
            <a:ext cx="74160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3000"/>
              <a:buNone/>
              <a:defRPr sz="3000"/>
            </a:lvl1pPr>
            <a:lvl2pPr lvl="1" rtl="0">
              <a:lnSpc>
                <a:spcPct val="100000"/>
              </a:lnSpc>
              <a:spcBef>
                <a:spcPts val="0"/>
              </a:spcBef>
              <a:spcAft>
                <a:spcPts val="0"/>
              </a:spcAft>
              <a:buSzPts val="2800"/>
              <a:buNone/>
              <a:defRPr/>
            </a:lvl2pPr>
            <a:lvl3pPr lvl="2" rtl="0">
              <a:lnSpc>
                <a:spcPct val="100000"/>
              </a:lnSpc>
              <a:spcBef>
                <a:spcPts val="0"/>
              </a:spcBef>
              <a:spcAft>
                <a:spcPts val="0"/>
              </a:spcAft>
              <a:buSzPts val="2800"/>
              <a:buNone/>
              <a:defRPr/>
            </a:lvl3pPr>
            <a:lvl4pPr lvl="3" rtl="0">
              <a:lnSpc>
                <a:spcPct val="100000"/>
              </a:lnSpc>
              <a:spcBef>
                <a:spcPts val="0"/>
              </a:spcBef>
              <a:spcAft>
                <a:spcPts val="0"/>
              </a:spcAft>
              <a:buSzPts val="2800"/>
              <a:buNone/>
              <a:defRPr/>
            </a:lvl4pPr>
            <a:lvl5pPr lvl="4" rtl="0">
              <a:lnSpc>
                <a:spcPct val="100000"/>
              </a:lnSpc>
              <a:spcBef>
                <a:spcPts val="0"/>
              </a:spcBef>
              <a:spcAft>
                <a:spcPts val="0"/>
              </a:spcAft>
              <a:buSzPts val="2800"/>
              <a:buNone/>
              <a:defRPr/>
            </a:lvl5pPr>
            <a:lvl6pPr lvl="5" rtl="0">
              <a:lnSpc>
                <a:spcPct val="100000"/>
              </a:lnSpc>
              <a:spcBef>
                <a:spcPts val="0"/>
              </a:spcBef>
              <a:spcAft>
                <a:spcPts val="0"/>
              </a:spcAft>
              <a:buSzPts val="2800"/>
              <a:buNone/>
              <a:defRPr/>
            </a:lvl6pPr>
            <a:lvl7pPr lvl="6" rtl="0">
              <a:lnSpc>
                <a:spcPct val="100000"/>
              </a:lnSpc>
              <a:spcBef>
                <a:spcPts val="0"/>
              </a:spcBef>
              <a:spcAft>
                <a:spcPts val="0"/>
              </a:spcAft>
              <a:buSzPts val="2800"/>
              <a:buNone/>
              <a:defRPr/>
            </a:lvl7pPr>
            <a:lvl8pPr lvl="7" rtl="0">
              <a:lnSpc>
                <a:spcPct val="100000"/>
              </a:lnSpc>
              <a:spcBef>
                <a:spcPts val="0"/>
              </a:spcBef>
              <a:spcAft>
                <a:spcPts val="0"/>
              </a:spcAft>
              <a:buSzPts val="2800"/>
              <a:buNone/>
              <a:defRPr/>
            </a:lvl8pPr>
            <a:lvl9pPr lvl="8" rtl="0">
              <a:lnSpc>
                <a:spcPct val="100000"/>
              </a:lnSpc>
              <a:spcBef>
                <a:spcPts val="0"/>
              </a:spcBef>
              <a:spcAft>
                <a:spcPts val="0"/>
              </a:spcAft>
              <a:buSzPts val="2800"/>
              <a:buNone/>
              <a:defRPr/>
            </a:lvl9pPr>
          </a:lstStyle>
          <a:p>
            <a:endParaRPr/>
          </a:p>
        </p:txBody>
      </p:sp>
      <p:sp>
        <p:nvSpPr>
          <p:cNvPr id="212" name="Google Shape;212;p30"/>
          <p:cNvSpPr/>
          <p:nvPr/>
        </p:nvSpPr>
        <p:spPr>
          <a:xfrm rot="-10409129">
            <a:off x="7108158" y="-2454296"/>
            <a:ext cx="4243583" cy="3666818"/>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 name="Google Shape;213;p30"/>
          <p:cNvSpPr/>
          <p:nvPr/>
        </p:nvSpPr>
        <p:spPr>
          <a:xfrm rot="7321209">
            <a:off x="-2487489" y="4555316"/>
            <a:ext cx="3400072" cy="2841725"/>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5995075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p:nvPr/>
        </p:nvSpPr>
        <p:spPr>
          <a:xfrm>
            <a:off x="1901700" y="-36625"/>
            <a:ext cx="5340600" cy="5207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2307600" y="1295425"/>
            <a:ext cx="4528800" cy="1987500"/>
          </a:xfrm>
          <a:prstGeom prst="rect">
            <a:avLst/>
          </a:prstGeom>
        </p:spPr>
        <p:txBody>
          <a:bodyPr spcFirstLastPara="1" wrap="square" lIns="91425" tIns="91425" rIns="91425" bIns="91425" anchor="b" anchorCtr="0">
            <a:noAutofit/>
          </a:bodyPr>
          <a:lstStyle>
            <a:lvl1pPr lvl="0" algn="ctr">
              <a:spcBef>
                <a:spcPts val="0"/>
              </a:spcBef>
              <a:spcAft>
                <a:spcPts val="0"/>
              </a:spcAft>
              <a:buSzPts val="5000"/>
              <a:buFont typeface="Lexend Tera"/>
              <a:buNone/>
              <a:defRPr sz="5000">
                <a:latin typeface="Lexend Tera"/>
                <a:ea typeface="Lexend Tera"/>
                <a:cs typeface="Lexend Tera"/>
                <a:sym typeface="Lexend Tera"/>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2307600" y="3282925"/>
            <a:ext cx="4528800" cy="666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600"/>
              <a:buFont typeface="Fira Sans"/>
              <a:buNone/>
              <a:defRPr sz="1600">
                <a:latin typeface="Fira Sans"/>
                <a:ea typeface="Fira Sans"/>
                <a:cs typeface="Fira Sans"/>
                <a:sym typeface="Fira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cxnSp>
        <p:nvCxnSpPr>
          <p:cNvPr id="12" name="Google Shape;12;p2"/>
          <p:cNvCxnSpPr>
            <a:stCxn id="9" idx="2"/>
          </p:cNvCxnSpPr>
          <p:nvPr/>
        </p:nvCxnSpPr>
        <p:spPr>
          <a:xfrm rot="10800000">
            <a:off x="4572000" y="4586975"/>
            <a:ext cx="0" cy="584100"/>
          </a:xfrm>
          <a:prstGeom prst="straightConnector1">
            <a:avLst/>
          </a:prstGeom>
          <a:noFill/>
          <a:ln w="38100" cap="flat" cmpd="sng">
            <a:solidFill>
              <a:schemeClr val="accent4"/>
            </a:solidFill>
            <a:prstDash val="solid"/>
            <a:round/>
            <a:headEnd type="none" w="med" len="med"/>
            <a:tailEnd type="none" w="med" len="med"/>
          </a:ln>
        </p:spPr>
      </p:cxnSp>
      <p:cxnSp>
        <p:nvCxnSpPr>
          <p:cNvPr id="13" name="Google Shape;13;p2"/>
          <p:cNvCxnSpPr/>
          <p:nvPr/>
        </p:nvCxnSpPr>
        <p:spPr>
          <a:xfrm rot="10800000">
            <a:off x="4572000" y="-4575"/>
            <a:ext cx="0" cy="584100"/>
          </a:xfrm>
          <a:prstGeom prst="straightConnector1">
            <a:avLst/>
          </a:prstGeom>
          <a:noFill/>
          <a:ln w="38100" cap="flat" cmpd="sng">
            <a:solidFill>
              <a:schemeClr val="accent4"/>
            </a:solidFill>
            <a:prstDash val="solid"/>
            <a:round/>
            <a:headEnd type="none" w="med" len="med"/>
            <a:tailEnd type="none" w="med" len="med"/>
          </a:ln>
        </p:spPr>
      </p:cxnSp>
    </p:spTree>
    <p:extLst>
      <p:ext uri="{BB962C8B-B14F-4D97-AF65-F5344CB8AC3E}">
        <p14:creationId xmlns:p14="http://schemas.microsoft.com/office/powerpoint/2010/main" val="16216377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2"/>
        </a:solidFill>
        <a:effectLst/>
      </p:bgPr>
    </p:bg>
    <p:spTree>
      <p:nvGrpSpPr>
        <p:cNvPr id="1" name="Shape 14"/>
        <p:cNvGrpSpPr/>
        <p:nvPr/>
      </p:nvGrpSpPr>
      <p:grpSpPr>
        <a:xfrm>
          <a:off x="0" y="0"/>
          <a:ext cx="0" cy="0"/>
          <a:chOff x="0" y="0"/>
          <a:chExt cx="0" cy="0"/>
        </a:xfrm>
      </p:grpSpPr>
      <p:sp>
        <p:nvSpPr>
          <p:cNvPr id="15" name="Google Shape;15;p3"/>
          <p:cNvSpPr/>
          <p:nvPr/>
        </p:nvSpPr>
        <p:spPr>
          <a:xfrm>
            <a:off x="-27475" y="1438650"/>
            <a:ext cx="9198900" cy="22662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p:nvPr/>
        </p:nvSpPr>
        <p:spPr>
          <a:xfrm>
            <a:off x="901175" y="-41150"/>
            <a:ext cx="2095200" cy="5226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ctrTitle"/>
          </p:nvPr>
        </p:nvSpPr>
        <p:spPr>
          <a:xfrm>
            <a:off x="3251700" y="1992075"/>
            <a:ext cx="5179200" cy="932700"/>
          </a:xfrm>
          <a:prstGeom prst="rect">
            <a:avLst/>
          </a:prstGeom>
          <a:effectLst>
            <a:outerShdw blurRad="57150" dist="19050" dir="5400000" algn="bl" rotWithShape="0">
              <a:srgbClr val="000000">
                <a:alpha val="0"/>
              </a:srgbClr>
            </a:outerShdw>
          </a:effectLst>
        </p:spPr>
        <p:txBody>
          <a:bodyPr spcFirstLastPara="1" wrap="square" lIns="91425" tIns="91425" rIns="91425" bIns="91425" anchor="b" anchorCtr="0">
            <a:noAutofit/>
          </a:bodyPr>
          <a:lstStyle>
            <a:lvl1pPr lvl="0" algn="l" rtl="0">
              <a:spcBef>
                <a:spcPts val="0"/>
              </a:spcBef>
              <a:spcAft>
                <a:spcPts val="0"/>
              </a:spcAft>
              <a:buSzPts val="6000"/>
              <a:buFont typeface="Lexend Tera"/>
              <a:buNone/>
              <a:defRPr sz="6000">
                <a:latin typeface="Lexend Tera"/>
                <a:ea typeface="Lexend Tera"/>
                <a:cs typeface="Lexend Tera"/>
                <a:sym typeface="Lexend Tera"/>
              </a:defRPr>
            </a:lvl1pPr>
            <a:lvl2pPr lvl="1" algn="l" rtl="0">
              <a:spcBef>
                <a:spcPts val="0"/>
              </a:spcBef>
              <a:spcAft>
                <a:spcPts val="0"/>
              </a:spcAft>
              <a:buClr>
                <a:schemeClr val="accent4"/>
              </a:buClr>
              <a:buSzPts val="5200"/>
              <a:buNone/>
              <a:defRPr sz="5200">
                <a:solidFill>
                  <a:schemeClr val="accent4"/>
                </a:solidFill>
              </a:defRPr>
            </a:lvl2pPr>
            <a:lvl3pPr lvl="2" algn="l" rtl="0">
              <a:spcBef>
                <a:spcPts val="0"/>
              </a:spcBef>
              <a:spcAft>
                <a:spcPts val="0"/>
              </a:spcAft>
              <a:buClr>
                <a:schemeClr val="accent4"/>
              </a:buClr>
              <a:buSzPts val="5200"/>
              <a:buNone/>
              <a:defRPr sz="5200">
                <a:solidFill>
                  <a:schemeClr val="accent4"/>
                </a:solidFill>
              </a:defRPr>
            </a:lvl3pPr>
            <a:lvl4pPr lvl="3" algn="l" rtl="0">
              <a:spcBef>
                <a:spcPts val="0"/>
              </a:spcBef>
              <a:spcAft>
                <a:spcPts val="0"/>
              </a:spcAft>
              <a:buClr>
                <a:schemeClr val="accent4"/>
              </a:buClr>
              <a:buSzPts val="5200"/>
              <a:buNone/>
              <a:defRPr sz="5200">
                <a:solidFill>
                  <a:schemeClr val="accent4"/>
                </a:solidFill>
              </a:defRPr>
            </a:lvl4pPr>
            <a:lvl5pPr lvl="4" algn="l" rtl="0">
              <a:spcBef>
                <a:spcPts val="0"/>
              </a:spcBef>
              <a:spcAft>
                <a:spcPts val="0"/>
              </a:spcAft>
              <a:buClr>
                <a:schemeClr val="accent4"/>
              </a:buClr>
              <a:buSzPts val="5200"/>
              <a:buNone/>
              <a:defRPr sz="5200">
                <a:solidFill>
                  <a:schemeClr val="accent4"/>
                </a:solidFill>
              </a:defRPr>
            </a:lvl5pPr>
            <a:lvl6pPr lvl="5" algn="l" rtl="0">
              <a:spcBef>
                <a:spcPts val="0"/>
              </a:spcBef>
              <a:spcAft>
                <a:spcPts val="0"/>
              </a:spcAft>
              <a:buClr>
                <a:schemeClr val="accent4"/>
              </a:buClr>
              <a:buSzPts val="5200"/>
              <a:buNone/>
              <a:defRPr sz="5200">
                <a:solidFill>
                  <a:schemeClr val="accent4"/>
                </a:solidFill>
              </a:defRPr>
            </a:lvl6pPr>
            <a:lvl7pPr lvl="6" algn="l" rtl="0">
              <a:spcBef>
                <a:spcPts val="0"/>
              </a:spcBef>
              <a:spcAft>
                <a:spcPts val="0"/>
              </a:spcAft>
              <a:buClr>
                <a:schemeClr val="accent4"/>
              </a:buClr>
              <a:buSzPts val="5200"/>
              <a:buNone/>
              <a:defRPr sz="5200">
                <a:solidFill>
                  <a:schemeClr val="accent4"/>
                </a:solidFill>
              </a:defRPr>
            </a:lvl7pPr>
            <a:lvl8pPr lvl="7" algn="l" rtl="0">
              <a:spcBef>
                <a:spcPts val="0"/>
              </a:spcBef>
              <a:spcAft>
                <a:spcPts val="0"/>
              </a:spcAft>
              <a:buClr>
                <a:schemeClr val="accent4"/>
              </a:buClr>
              <a:buSzPts val="5200"/>
              <a:buNone/>
              <a:defRPr sz="5200">
                <a:solidFill>
                  <a:schemeClr val="accent4"/>
                </a:solidFill>
              </a:defRPr>
            </a:lvl8pPr>
            <a:lvl9pPr lvl="8" algn="l" rtl="0">
              <a:spcBef>
                <a:spcPts val="0"/>
              </a:spcBef>
              <a:spcAft>
                <a:spcPts val="0"/>
              </a:spcAft>
              <a:buClr>
                <a:schemeClr val="accent4"/>
              </a:buClr>
              <a:buSzPts val="5200"/>
              <a:buNone/>
              <a:defRPr sz="5200">
                <a:solidFill>
                  <a:schemeClr val="accent4"/>
                </a:solidFill>
              </a:defRPr>
            </a:lvl9pPr>
          </a:lstStyle>
          <a:p>
            <a:endParaRPr/>
          </a:p>
        </p:txBody>
      </p:sp>
      <p:sp>
        <p:nvSpPr>
          <p:cNvPr id="18" name="Google Shape;18;p3"/>
          <p:cNvSpPr txBox="1">
            <a:spLocks noGrp="1"/>
          </p:cNvSpPr>
          <p:nvPr>
            <p:ph type="title" idx="2" hasCustomPrompt="1"/>
          </p:nvPr>
        </p:nvSpPr>
        <p:spPr>
          <a:xfrm>
            <a:off x="713225" y="1564000"/>
            <a:ext cx="2471100" cy="183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8000"/>
              <a:buFont typeface="Lexend Tera"/>
              <a:buNone/>
              <a:defRPr sz="8000">
                <a:solidFill>
                  <a:schemeClr val="lt1"/>
                </a:solidFill>
                <a:latin typeface="Lexend Tera"/>
                <a:ea typeface="Lexend Tera"/>
                <a:cs typeface="Lexend Tera"/>
                <a:sym typeface="Lexend Tera"/>
              </a:defRPr>
            </a:lvl1pPr>
            <a:lvl2pPr lvl="1"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2pPr>
            <a:lvl3pPr lvl="2"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3pPr>
            <a:lvl4pPr lvl="3"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4pPr>
            <a:lvl5pPr lvl="4"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5pPr>
            <a:lvl6pPr lvl="5"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6pPr>
            <a:lvl7pPr lvl="6"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7pPr>
            <a:lvl8pPr lvl="7"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8pPr>
            <a:lvl9pPr lvl="8"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9pPr>
          </a:lstStyle>
          <a:p>
            <a:r>
              <a:t>xx%</a:t>
            </a:r>
          </a:p>
        </p:txBody>
      </p:sp>
      <p:sp>
        <p:nvSpPr>
          <p:cNvPr id="19" name="Google Shape;19;p3"/>
          <p:cNvSpPr txBox="1">
            <a:spLocks noGrp="1"/>
          </p:cNvSpPr>
          <p:nvPr>
            <p:ph type="subTitle" idx="1"/>
          </p:nvPr>
        </p:nvSpPr>
        <p:spPr>
          <a:xfrm>
            <a:off x="3251700" y="2730525"/>
            <a:ext cx="5179200" cy="4209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Fira Sans"/>
              <a:buNone/>
              <a:defRPr sz="1600">
                <a:latin typeface="Fira Sans"/>
                <a:ea typeface="Fira Sans"/>
                <a:cs typeface="Fira Sans"/>
                <a:sym typeface="Fira Sans"/>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cxnSp>
        <p:nvCxnSpPr>
          <p:cNvPr id="20" name="Google Shape;20;p3"/>
          <p:cNvCxnSpPr/>
          <p:nvPr/>
        </p:nvCxnSpPr>
        <p:spPr>
          <a:xfrm rot="10800000">
            <a:off x="1948775" y="0"/>
            <a:ext cx="0" cy="584100"/>
          </a:xfrm>
          <a:prstGeom prst="straightConnector1">
            <a:avLst/>
          </a:prstGeom>
          <a:noFill/>
          <a:ln w="38100" cap="flat" cmpd="sng">
            <a:solidFill>
              <a:schemeClr val="lt1"/>
            </a:solidFill>
            <a:prstDash val="solid"/>
            <a:round/>
            <a:headEnd type="none" w="med" len="med"/>
            <a:tailEnd type="none" w="med" len="med"/>
          </a:ln>
        </p:spPr>
      </p:cxnSp>
      <p:cxnSp>
        <p:nvCxnSpPr>
          <p:cNvPr id="21" name="Google Shape;21;p3"/>
          <p:cNvCxnSpPr/>
          <p:nvPr/>
        </p:nvCxnSpPr>
        <p:spPr>
          <a:xfrm rot="10800000">
            <a:off x="1948775" y="4559400"/>
            <a:ext cx="0" cy="584100"/>
          </a:xfrm>
          <a:prstGeom prst="straightConnector1">
            <a:avLst/>
          </a:prstGeom>
          <a:noFill/>
          <a:ln w="38100" cap="flat" cmpd="sng">
            <a:solidFill>
              <a:schemeClr val="lt1"/>
            </a:solidFill>
            <a:prstDash val="solid"/>
            <a:round/>
            <a:headEnd type="none" w="med" len="med"/>
            <a:tailEnd type="none" w="med" len="med"/>
          </a:ln>
        </p:spPr>
      </p:cxnSp>
    </p:spTree>
    <p:extLst>
      <p:ext uri="{BB962C8B-B14F-4D97-AF65-F5344CB8AC3E}">
        <p14:creationId xmlns:p14="http://schemas.microsoft.com/office/powerpoint/2010/main" val="7719988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6"/>
        </a:solidFill>
        <a:effectLst/>
      </p:bgPr>
    </p:bg>
    <p:spTree>
      <p:nvGrpSpPr>
        <p:cNvPr id="1" name="Shape 22"/>
        <p:cNvGrpSpPr/>
        <p:nvPr/>
      </p:nvGrpSpPr>
      <p:grpSpPr>
        <a:xfrm>
          <a:off x="0" y="0"/>
          <a:ext cx="0" cy="0"/>
          <a:chOff x="0" y="0"/>
          <a:chExt cx="0" cy="0"/>
        </a:xfrm>
      </p:grpSpPr>
      <p:sp>
        <p:nvSpPr>
          <p:cNvPr id="23" name="Google Shape;23;p4"/>
          <p:cNvSpPr/>
          <p:nvPr/>
        </p:nvSpPr>
        <p:spPr>
          <a:xfrm>
            <a:off x="0" y="542300"/>
            <a:ext cx="9144000" cy="55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4"/>
          <p:cNvSpPr txBox="1">
            <a:spLocks noGrp="1"/>
          </p:cNvSpPr>
          <p:nvPr>
            <p:ph type="subTitle" idx="1"/>
          </p:nvPr>
        </p:nvSpPr>
        <p:spPr>
          <a:xfrm>
            <a:off x="713125" y="1355100"/>
            <a:ext cx="7717500" cy="32442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100"/>
              <a:buNone/>
              <a:defRPr sz="1100">
                <a:solidFill>
                  <a:schemeClr val="accent4"/>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25" name="Google Shape;25;p4"/>
          <p:cNvSpPr txBox="1">
            <a:spLocks noGrp="1"/>
          </p:cNvSpPr>
          <p:nvPr>
            <p:ph type="title"/>
          </p:nvPr>
        </p:nvSpPr>
        <p:spPr>
          <a:xfrm>
            <a:off x="713225" y="585050"/>
            <a:ext cx="7717500" cy="47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000"/>
              <a:buFont typeface="Lexend Tera"/>
              <a:buNone/>
              <a:defRPr sz="2000">
                <a:solidFill>
                  <a:schemeClr val="lt1"/>
                </a:solidFill>
                <a:latin typeface="Lexend Tera"/>
                <a:ea typeface="Lexend Tera"/>
                <a:cs typeface="Lexend Tera"/>
                <a:sym typeface="Lexend Tera"/>
              </a:defRPr>
            </a:lvl1pPr>
            <a:lvl2pPr lvl="1" algn="ctr" rtl="0">
              <a:spcBef>
                <a:spcPts val="0"/>
              </a:spcBef>
              <a:spcAft>
                <a:spcPts val="0"/>
              </a:spcAft>
              <a:buClr>
                <a:schemeClr val="lt1"/>
              </a:buClr>
              <a:buSzPts val="2000"/>
              <a:buNone/>
              <a:defRPr sz="2000">
                <a:solidFill>
                  <a:schemeClr val="lt1"/>
                </a:solidFill>
              </a:defRPr>
            </a:lvl2pPr>
            <a:lvl3pPr lvl="2" algn="ctr" rtl="0">
              <a:spcBef>
                <a:spcPts val="0"/>
              </a:spcBef>
              <a:spcAft>
                <a:spcPts val="0"/>
              </a:spcAft>
              <a:buClr>
                <a:schemeClr val="lt1"/>
              </a:buClr>
              <a:buSzPts val="2000"/>
              <a:buNone/>
              <a:defRPr sz="2000">
                <a:solidFill>
                  <a:schemeClr val="lt1"/>
                </a:solidFill>
              </a:defRPr>
            </a:lvl3pPr>
            <a:lvl4pPr lvl="3" algn="ctr" rtl="0">
              <a:spcBef>
                <a:spcPts val="0"/>
              </a:spcBef>
              <a:spcAft>
                <a:spcPts val="0"/>
              </a:spcAft>
              <a:buClr>
                <a:schemeClr val="lt1"/>
              </a:buClr>
              <a:buSzPts val="2000"/>
              <a:buNone/>
              <a:defRPr sz="2000">
                <a:solidFill>
                  <a:schemeClr val="lt1"/>
                </a:solidFill>
              </a:defRPr>
            </a:lvl4pPr>
            <a:lvl5pPr lvl="4" algn="ctr" rtl="0">
              <a:spcBef>
                <a:spcPts val="0"/>
              </a:spcBef>
              <a:spcAft>
                <a:spcPts val="0"/>
              </a:spcAft>
              <a:buClr>
                <a:schemeClr val="lt1"/>
              </a:buClr>
              <a:buSzPts val="2000"/>
              <a:buNone/>
              <a:defRPr sz="2000">
                <a:solidFill>
                  <a:schemeClr val="lt1"/>
                </a:solidFill>
              </a:defRPr>
            </a:lvl5pPr>
            <a:lvl6pPr lvl="5" algn="ctr" rtl="0">
              <a:spcBef>
                <a:spcPts val="0"/>
              </a:spcBef>
              <a:spcAft>
                <a:spcPts val="0"/>
              </a:spcAft>
              <a:buClr>
                <a:schemeClr val="lt1"/>
              </a:buClr>
              <a:buSzPts val="2000"/>
              <a:buNone/>
              <a:defRPr sz="2000">
                <a:solidFill>
                  <a:schemeClr val="lt1"/>
                </a:solidFill>
              </a:defRPr>
            </a:lvl6pPr>
            <a:lvl7pPr lvl="6" algn="ctr" rtl="0">
              <a:spcBef>
                <a:spcPts val="0"/>
              </a:spcBef>
              <a:spcAft>
                <a:spcPts val="0"/>
              </a:spcAft>
              <a:buClr>
                <a:schemeClr val="lt1"/>
              </a:buClr>
              <a:buSzPts val="2000"/>
              <a:buNone/>
              <a:defRPr sz="2000">
                <a:solidFill>
                  <a:schemeClr val="lt1"/>
                </a:solidFill>
              </a:defRPr>
            </a:lvl7pPr>
            <a:lvl8pPr lvl="7" algn="ctr" rtl="0">
              <a:spcBef>
                <a:spcPts val="0"/>
              </a:spcBef>
              <a:spcAft>
                <a:spcPts val="0"/>
              </a:spcAft>
              <a:buClr>
                <a:schemeClr val="lt1"/>
              </a:buClr>
              <a:buSzPts val="2000"/>
              <a:buNone/>
              <a:defRPr sz="2000">
                <a:solidFill>
                  <a:schemeClr val="lt1"/>
                </a:solidFill>
              </a:defRPr>
            </a:lvl8pPr>
            <a:lvl9pPr lvl="8" algn="ctr" rtl="0">
              <a:spcBef>
                <a:spcPts val="0"/>
              </a:spcBef>
              <a:spcAft>
                <a:spcPts val="0"/>
              </a:spcAft>
              <a:buClr>
                <a:schemeClr val="lt1"/>
              </a:buClr>
              <a:buSzPts val="2000"/>
              <a:buNone/>
              <a:defRPr sz="2000">
                <a:solidFill>
                  <a:schemeClr val="lt1"/>
                </a:solidFill>
              </a:defRPr>
            </a:lvl9pPr>
          </a:lstStyle>
          <a:p>
            <a:endParaRPr/>
          </a:p>
        </p:txBody>
      </p:sp>
    </p:spTree>
    <p:extLst>
      <p:ext uri="{BB962C8B-B14F-4D97-AF65-F5344CB8AC3E}">
        <p14:creationId xmlns:p14="http://schemas.microsoft.com/office/powerpoint/2010/main" val="6066253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
        <p:cNvGrpSpPr/>
        <p:nvPr/>
      </p:nvGrpSpPr>
      <p:grpSpPr>
        <a:xfrm>
          <a:off x="0" y="0"/>
          <a:ext cx="0" cy="0"/>
          <a:chOff x="0" y="0"/>
          <a:chExt cx="0" cy="0"/>
        </a:xfrm>
      </p:grpSpPr>
      <p:sp>
        <p:nvSpPr>
          <p:cNvPr id="27" name="Google Shape;27;p5"/>
          <p:cNvSpPr/>
          <p:nvPr/>
        </p:nvSpPr>
        <p:spPr>
          <a:xfrm>
            <a:off x="0" y="542300"/>
            <a:ext cx="9144000" cy="55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5"/>
          <p:cNvSpPr txBox="1">
            <a:spLocks noGrp="1"/>
          </p:cNvSpPr>
          <p:nvPr>
            <p:ph type="title"/>
          </p:nvPr>
        </p:nvSpPr>
        <p:spPr>
          <a:xfrm>
            <a:off x="713225" y="585050"/>
            <a:ext cx="7717500" cy="474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2000"/>
              <a:buNone/>
              <a:defRPr>
                <a:solidFill>
                  <a:schemeClr val="lt1"/>
                </a:solidFill>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29" name="Google Shape;29;p5"/>
          <p:cNvSpPr txBox="1">
            <a:spLocks noGrp="1"/>
          </p:cNvSpPr>
          <p:nvPr>
            <p:ph type="subTitle" idx="1"/>
          </p:nvPr>
        </p:nvSpPr>
        <p:spPr>
          <a:xfrm>
            <a:off x="713225" y="1412025"/>
            <a:ext cx="3693600" cy="31872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100"/>
              <a:buNone/>
              <a:defRPr sz="1100">
                <a:solidFill>
                  <a:schemeClr val="accent4"/>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30" name="Google Shape;30;p5"/>
          <p:cNvSpPr txBox="1">
            <a:spLocks noGrp="1"/>
          </p:cNvSpPr>
          <p:nvPr>
            <p:ph type="subTitle" idx="2"/>
          </p:nvPr>
        </p:nvSpPr>
        <p:spPr>
          <a:xfrm>
            <a:off x="4737125" y="1412025"/>
            <a:ext cx="3693600" cy="31872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100"/>
              <a:buNone/>
              <a:defRPr sz="1100">
                <a:solidFill>
                  <a:schemeClr val="accent4"/>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5231590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1"/>
        <p:cNvGrpSpPr/>
        <p:nvPr/>
      </p:nvGrpSpPr>
      <p:grpSpPr>
        <a:xfrm>
          <a:off x="0" y="0"/>
          <a:ext cx="0" cy="0"/>
          <a:chOff x="0" y="0"/>
          <a:chExt cx="0" cy="0"/>
        </a:xfrm>
      </p:grpSpPr>
      <p:sp>
        <p:nvSpPr>
          <p:cNvPr id="32" name="Google Shape;32;p6"/>
          <p:cNvSpPr/>
          <p:nvPr/>
        </p:nvSpPr>
        <p:spPr>
          <a:xfrm>
            <a:off x="0" y="764200"/>
            <a:ext cx="9144000" cy="38352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6"/>
          <p:cNvSpPr/>
          <p:nvPr/>
        </p:nvSpPr>
        <p:spPr>
          <a:xfrm>
            <a:off x="0" y="542300"/>
            <a:ext cx="9144000" cy="55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713225" y="585050"/>
            <a:ext cx="7717500" cy="474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2000"/>
              <a:buNone/>
              <a:defRPr>
                <a:solidFill>
                  <a:schemeClr val="lt1"/>
                </a:solidFill>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Tree>
    <p:extLst>
      <p:ext uri="{BB962C8B-B14F-4D97-AF65-F5344CB8AC3E}">
        <p14:creationId xmlns:p14="http://schemas.microsoft.com/office/powerpoint/2010/main" val="4578715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6"/>
        </a:solidFill>
        <a:effectLst/>
      </p:bgPr>
    </p:bg>
    <p:spTree>
      <p:nvGrpSpPr>
        <p:cNvPr id="1" name="Shape 35"/>
        <p:cNvGrpSpPr/>
        <p:nvPr/>
      </p:nvGrpSpPr>
      <p:grpSpPr>
        <a:xfrm>
          <a:off x="0" y="0"/>
          <a:ext cx="0" cy="0"/>
          <a:chOff x="0" y="0"/>
          <a:chExt cx="0" cy="0"/>
        </a:xfrm>
      </p:grpSpPr>
      <p:sp>
        <p:nvSpPr>
          <p:cNvPr id="36" name="Google Shape;36;p7"/>
          <p:cNvSpPr txBox="1">
            <a:spLocks noGrp="1"/>
          </p:cNvSpPr>
          <p:nvPr>
            <p:ph type="subTitle" idx="1"/>
          </p:nvPr>
        </p:nvSpPr>
        <p:spPr>
          <a:xfrm>
            <a:off x="713225" y="1668163"/>
            <a:ext cx="3858900" cy="2539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ctr" anchorCtr="0">
            <a:noAutofit/>
          </a:bodyPr>
          <a:lstStyle>
            <a:lvl1pPr lvl="0" rtl="0">
              <a:lnSpc>
                <a:spcPct val="100000"/>
              </a:lnSpc>
              <a:spcBef>
                <a:spcPts val="0"/>
              </a:spcBef>
              <a:spcAft>
                <a:spcPts val="0"/>
              </a:spcAft>
              <a:buClr>
                <a:schemeClr val="accent4"/>
              </a:buClr>
              <a:buSzPts val="1400"/>
              <a:buNone/>
              <a:defRPr sz="1400">
                <a:solidFill>
                  <a:schemeClr val="accent4"/>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cxnSp>
        <p:nvCxnSpPr>
          <p:cNvPr id="37" name="Google Shape;37;p7"/>
          <p:cNvCxnSpPr/>
          <p:nvPr/>
        </p:nvCxnSpPr>
        <p:spPr>
          <a:xfrm rot="10800000">
            <a:off x="2642675" y="4554850"/>
            <a:ext cx="0" cy="664200"/>
          </a:xfrm>
          <a:prstGeom prst="straightConnector1">
            <a:avLst/>
          </a:prstGeom>
          <a:noFill/>
          <a:ln w="38100" cap="flat" cmpd="sng">
            <a:solidFill>
              <a:schemeClr val="accent4"/>
            </a:solidFill>
            <a:prstDash val="solid"/>
            <a:round/>
            <a:headEnd type="none" w="med" len="med"/>
            <a:tailEnd type="none" w="med" len="med"/>
          </a:ln>
        </p:spPr>
      </p:cxnSp>
      <p:sp>
        <p:nvSpPr>
          <p:cNvPr id="38" name="Google Shape;38;p7"/>
          <p:cNvSpPr/>
          <p:nvPr/>
        </p:nvSpPr>
        <p:spPr>
          <a:xfrm>
            <a:off x="0" y="542300"/>
            <a:ext cx="9144000" cy="834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7"/>
          <p:cNvSpPr txBox="1">
            <a:spLocks noGrp="1"/>
          </p:cNvSpPr>
          <p:nvPr>
            <p:ph type="title"/>
          </p:nvPr>
        </p:nvSpPr>
        <p:spPr>
          <a:xfrm>
            <a:off x="713225" y="606073"/>
            <a:ext cx="3858900" cy="7071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lt1"/>
              </a:buClr>
              <a:buSzPts val="2000"/>
              <a:buNone/>
              <a:defRPr>
                <a:solidFill>
                  <a:schemeClr val="lt1"/>
                </a:solidFill>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Tree>
    <p:extLst>
      <p:ext uri="{BB962C8B-B14F-4D97-AF65-F5344CB8AC3E}">
        <p14:creationId xmlns:p14="http://schemas.microsoft.com/office/powerpoint/2010/main" val="13276323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4"/>
        </a:solidFill>
        <a:effectLst/>
      </p:bgPr>
    </p:bg>
    <p:spTree>
      <p:nvGrpSpPr>
        <p:cNvPr id="1" name="Shape 40"/>
        <p:cNvGrpSpPr/>
        <p:nvPr/>
      </p:nvGrpSpPr>
      <p:grpSpPr>
        <a:xfrm>
          <a:off x="0" y="0"/>
          <a:ext cx="0" cy="0"/>
          <a:chOff x="0" y="0"/>
          <a:chExt cx="0" cy="0"/>
        </a:xfrm>
      </p:grpSpPr>
      <p:sp>
        <p:nvSpPr>
          <p:cNvPr id="41" name="Google Shape;41;p8"/>
          <p:cNvSpPr/>
          <p:nvPr/>
        </p:nvSpPr>
        <p:spPr>
          <a:xfrm>
            <a:off x="-34325" y="2505200"/>
            <a:ext cx="5272500" cy="26796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8"/>
          <p:cNvSpPr txBox="1">
            <a:spLocks noGrp="1"/>
          </p:cNvSpPr>
          <p:nvPr>
            <p:ph type="ctrTitle"/>
          </p:nvPr>
        </p:nvSpPr>
        <p:spPr>
          <a:xfrm>
            <a:off x="713225" y="2505200"/>
            <a:ext cx="4274400" cy="1663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7000"/>
              <a:buFont typeface="Lexend Tera"/>
              <a:buNone/>
              <a:defRPr sz="7000">
                <a:latin typeface="Lexend Tera"/>
                <a:ea typeface="Lexend Tera"/>
                <a:cs typeface="Lexend Tera"/>
                <a:sym typeface="Lexend Tera"/>
              </a:defRPr>
            </a:lvl1pPr>
            <a:lvl2pPr lvl="1" algn="l" rtl="0">
              <a:spcBef>
                <a:spcPts val="0"/>
              </a:spcBef>
              <a:spcAft>
                <a:spcPts val="0"/>
              </a:spcAft>
              <a:buClr>
                <a:schemeClr val="accent4"/>
              </a:buClr>
              <a:buSzPts val="5200"/>
              <a:buNone/>
              <a:defRPr sz="5200">
                <a:solidFill>
                  <a:schemeClr val="accent4"/>
                </a:solidFill>
              </a:defRPr>
            </a:lvl2pPr>
            <a:lvl3pPr lvl="2" algn="l" rtl="0">
              <a:spcBef>
                <a:spcPts val="0"/>
              </a:spcBef>
              <a:spcAft>
                <a:spcPts val="0"/>
              </a:spcAft>
              <a:buClr>
                <a:schemeClr val="accent4"/>
              </a:buClr>
              <a:buSzPts val="5200"/>
              <a:buNone/>
              <a:defRPr sz="5200">
                <a:solidFill>
                  <a:schemeClr val="accent4"/>
                </a:solidFill>
              </a:defRPr>
            </a:lvl3pPr>
            <a:lvl4pPr lvl="3" algn="l" rtl="0">
              <a:spcBef>
                <a:spcPts val="0"/>
              </a:spcBef>
              <a:spcAft>
                <a:spcPts val="0"/>
              </a:spcAft>
              <a:buClr>
                <a:schemeClr val="accent4"/>
              </a:buClr>
              <a:buSzPts val="5200"/>
              <a:buNone/>
              <a:defRPr sz="5200">
                <a:solidFill>
                  <a:schemeClr val="accent4"/>
                </a:solidFill>
              </a:defRPr>
            </a:lvl4pPr>
            <a:lvl5pPr lvl="4" algn="l" rtl="0">
              <a:spcBef>
                <a:spcPts val="0"/>
              </a:spcBef>
              <a:spcAft>
                <a:spcPts val="0"/>
              </a:spcAft>
              <a:buClr>
                <a:schemeClr val="accent4"/>
              </a:buClr>
              <a:buSzPts val="5200"/>
              <a:buNone/>
              <a:defRPr sz="5200">
                <a:solidFill>
                  <a:schemeClr val="accent4"/>
                </a:solidFill>
              </a:defRPr>
            </a:lvl5pPr>
            <a:lvl6pPr lvl="5" algn="l" rtl="0">
              <a:spcBef>
                <a:spcPts val="0"/>
              </a:spcBef>
              <a:spcAft>
                <a:spcPts val="0"/>
              </a:spcAft>
              <a:buClr>
                <a:schemeClr val="accent4"/>
              </a:buClr>
              <a:buSzPts val="5200"/>
              <a:buNone/>
              <a:defRPr sz="5200">
                <a:solidFill>
                  <a:schemeClr val="accent4"/>
                </a:solidFill>
              </a:defRPr>
            </a:lvl6pPr>
            <a:lvl7pPr lvl="6" algn="l" rtl="0">
              <a:spcBef>
                <a:spcPts val="0"/>
              </a:spcBef>
              <a:spcAft>
                <a:spcPts val="0"/>
              </a:spcAft>
              <a:buClr>
                <a:schemeClr val="accent4"/>
              </a:buClr>
              <a:buSzPts val="5200"/>
              <a:buNone/>
              <a:defRPr sz="5200">
                <a:solidFill>
                  <a:schemeClr val="accent4"/>
                </a:solidFill>
              </a:defRPr>
            </a:lvl7pPr>
            <a:lvl8pPr lvl="7" algn="l" rtl="0">
              <a:spcBef>
                <a:spcPts val="0"/>
              </a:spcBef>
              <a:spcAft>
                <a:spcPts val="0"/>
              </a:spcAft>
              <a:buClr>
                <a:schemeClr val="accent4"/>
              </a:buClr>
              <a:buSzPts val="5200"/>
              <a:buNone/>
              <a:defRPr sz="5200">
                <a:solidFill>
                  <a:schemeClr val="accent4"/>
                </a:solidFill>
              </a:defRPr>
            </a:lvl8pPr>
            <a:lvl9pPr lvl="8" algn="l" rtl="0">
              <a:spcBef>
                <a:spcPts val="0"/>
              </a:spcBef>
              <a:spcAft>
                <a:spcPts val="0"/>
              </a:spcAft>
              <a:buClr>
                <a:schemeClr val="accent4"/>
              </a:buClr>
              <a:buSzPts val="5200"/>
              <a:buNone/>
              <a:defRPr sz="5200">
                <a:solidFill>
                  <a:schemeClr val="accent4"/>
                </a:solidFill>
              </a:defRPr>
            </a:lvl9pPr>
          </a:lstStyle>
          <a:p>
            <a:endParaRPr/>
          </a:p>
        </p:txBody>
      </p:sp>
      <p:sp>
        <p:nvSpPr>
          <p:cNvPr id="43" name="Google Shape;43;p8"/>
          <p:cNvSpPr txBox="1">
            <a:spLocks noGrp="1"/>
          </p:cNvSpPr>
          <p:nvPr>
            <p:ph type="subTitle" idx="1"/>
          </p:nvPr>
        </p:nvSpPr>
        <p:spPr>
          <a:xfrm>
            <a:off x="713225" y="4028800"/>
            <a:ext cx="4274400" cy="57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cxnSp>
        <p:nvCxnSpPr>
          <p:cNvPr id="44" name="Google Shape;44;p8"/>
          <p:cNvCxnSpPr/>
          <p:nvPr/>
        </p:nvCxnSpPr>
        <p:spPr>
          <a:xfrm rot="10800000">
            <a:off x="-144300" y="3822050"/>
            <a:ext cx="765000" cy="0"/>
          </a:xfrm>
          <a:prstGeom prst="straightConnector1">
            <a:avLst/>
          </a:prstGeom>
          <a:noFill/>
          <a:ln w="38100" cap="flat" cmpd="sng">
            <a:solidFill>
              <a:schemeClr val="accent4"/>
            </a:solidFill>
            <a:prstDash val="solid"/>
            <a:round/>
            <a:headEnd type="none" w="med" len="med"/>
            <a:tailEnd type="none" w="med" len="med"/>
          </a:ln>
        </p:spPr>
      </p:cxnSp>
    </p:spTree>
    <p:extLst>
      <p:ext uri="{BB962C8B-B14F-4D97-AF65-F5344CB8AC3E}">
        <p14:creationId xmlns:p14="http://schemas.microsoft.com/office/powerpoint/2010/main" val="2611516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p:cSld name="CUSTOM_9">
    <p:spTree>
      <p:nvGrpSpPr>
        <p:cNvPr id="1" name="Shape 1099"/>
        <p:cNvGrpSpPr/>
        <p:nvPr/>
      </p:nvGrpSpPr>
      <p:grpSpPr>
        <a:xfrm>
          <a:off x="0" y="0"/>
          <a:ext cx="0" cy="0"/>
          <a:chOff x="0" y="0"/>
          <a:chExt cx="0" cy="0"/>
        </a:xfrm>
      </p:grpSpPr>
      <p:sp>
        <p:nvSpPr>
          <p:cNvPr id="1100" name="Google Shape;1100;p14"/>
          <p:cNvSpPr/>
          <p:nvPr/>
        </p:nvSpPr>
        <p:spPr>
          <a:xfrm>
            <a:off x="5678025" y="-1299900"/>
            <a:ext cx="6241240" cy="7003511"/>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1" name="Google Shape;1101;p14"/>
          <p:cNvGrpSpPr/>
          <p:nvPr/>
        </p:nvGrpSpPr>
        <p:grpSpPr>
          <a:xfrm rot="2238749" flipH="1">
            <a:off x="-378408" y="2160389"/>
            <a:ext cx="1403448" cy="3309947"/>
            <a:chOff x="6152550" y="3804050"/>
            <a:chExt cx="386075" cy="910550"/>
          </a:xfrm>
        </p:grpSpPr>
        <p:sp>
          <p:nvSpPr>
            <p:cNvPr id="1102" name="Google Shape;1102;p14"/>
            <p:cNvSpPr/>
            <p:nvPr/>
          </p:nvSpPr>
          <p:spPr>
            <a:xfrm>
              <a:off x="6152550" y="3804050"/>
              <a:ext cx="386075" cy="847575"/>
            </a:xfrm>
            <a:custGeom>
              <a:avLst/>
              <a:gdLst/>
              <a:ahLst/>
              <a:cxnLst/>
              <a:rect l="l" t="t" r="r" b="b"/>
              <a:pathLst>
                <a:path w="15443" h="33903" extrusionOk="0">
                  <a:moveTo>
                    <a:pt x="2736" y="1"/>
                  </a:moveTo>
                  <a:cubicBezTo>
                    <a:pt x="2631" y="1"/>
                    <a:pt x="2572" y="5"/>
                    <a:pt x="2572" y="5"/>
                  </a:cubicBezTo>
                  <a:cubicBezTo>
                    <a:pt x="1608" y="493"/>
                    <a:pt x="84" y="1458"/>
                    <a:pt x="143" y="4696"/>
                  </a:cubicBezTo>
                  <a:cubicBezTo>
                    <a:pt x="1179" y="5327"/>
                    <a:pt x="2572" y="6137"/>
                    <a:pt x="2572" y="6137"/>
                  </a:cubicBezTo>
                  <a:lnTo>
                    <a:pt x="215" y="5780"/>
                  </a:lnTo>
                  <a:lnTo>
                    <a:pt x="215" y="5780"/>
                  </a:lnTo>
                  <a:cubicBezTo>
                    <a:pt x="226" y="5935"/>
                    <a:pt x="250" y="6101"/>
                    <a:pt x="274" y="6268"/>
                  </a:cubicBezTo>
                  <a:cubicBezTo>
                    <a:pt x="917" y="10757"/>
                    <a:pt x="0" y="12507"/>
                    <a:pt x="357" y="18972"/>
                  </a:cubicBezTo>
                  <a:lnTo>
                    <a:pt x="4644" y="18972"/>
                  </a:lnTo>
                  <a:lnTo>
                    <a:pt x="596" y="21008"/>
                  </a:lnTo>
                  <a:cubicBezTo>
                    <a:pt x="1429" y="25473"/>
                    <a:pt x="3977" y="25854"/>
                    <a:pt x="5596" y="29580"/>
                  </a:cubicBezTo>
                  <a:cubicBezTo>
                    <a:pt x="5858" y="30188"/>
                    <a:pt x="6203" y="30759"/>
                    <a:pt x="6632" y="31283"/>
                  </a:cubicBezTo>
                  <a:lnTo>
                    <a:pt x="8132" y="30735"/>
                  </a:lnTo>
                  <a:lnTo>
                    <a:pt x="7037" y="31747"/>
                  </a:lnTo>
                  <a:cubicBezTo>
                    <a:pt x="9085" y="33831"/>
                    <a:pt x="11799" y="33902"/>
                    <a:pt x="11799" y="33902"/>
                  </a:cubicBezTo>
                  <a:cubicBezTo>
                    <a:pt x="11799" y="33902"/>
                    <a:pt x="14407" y="29295"/>
                    <a:pt x="15228" y="25711"/>
                  </a:cubicBezTo>
                  <a:cubicBezTo>
                    <a:pt x="15443" y="24770"/>
                    <a:pt x="15407" y="23699"/>
                    <a:pt x="15216" y="22544"/>
                  </a:cubicBezTo>
                  <a:lnTo>
                    <a:pt x="13026" y="23020"/>
                  </a:lnTo>
                  <a:lnTo>
                    <a:pt x="14990" y="21389"/>
                  </a:lnTo>
                  <a:cubicBezTo>
                    <a:pt x="14300" y="18412"/>
                    <a:pt x="12883" y="15055"/>
                    <a:pt x="12276" y="12126"/>
                  </a:cubicBezTo>
                  <a:cubicBezTo>
                    <a:pt x="11990" y="10661"/>
                    <a:pt x="11430" y="9268"/>
                    <a:pt x="10621" y="8018"/>
                  </a:cubicBezTo>
                  <a:lnTo>
                    <a:pt x="8251" y="8399"/>
                  </a:lnTo>
                  <a:lnTo>
                    <a:pt x="9763" y="6768"/>
                  </a:lnTo>
                  <a:cubicBezTo>
                    <a:pt x="8954" y="5673"/>
                    <a:pt x="8108" y="4625"/>
                    <a:pt x="7418" y="3137"/>
                  </a:cubicBezTo>
                  <a:cubicBezTo>
                    <a:pt x="6067" y="197"/>
                    <a:pt x="3420" y="1"/>
                    <a:pt x="2736"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4"/>
            <p:cNvSpPr/>
            <p:nvPr/>
          </p:nvSpPr>
          <p:spPr>
            <a:xfrm>
              <a:off x="6216475" y="3841875"/>
              <a:ext cx="244475" cy="872725"/>
            </a:xfrm>
            <a:custGeom>
              <a:avLst/>
              <a:gdLst/>
              <a:ahLst/>
              <a:cxnLst/>
              <a:rect l="l" t="t" r="r" b="b"/>
              <a:pathLst>
                <a:path w="9779" h="34909" extrusionOk="0">
                  <a:moveTo>
                    <a:pt x="68" y="0"/>
                  </a:moveTo>
                  <a:cubicBezTo>
                    <a:pt x="34" y="0"/>
                    <a:pt x="1" y="28"/>
                    <a:pt x="15" y="64"/>
                  </a:cubicBezTo>
                  <a:cubicBezTo>
                    <a:pt x="3218" y="11518"/>
                    <a:pt x="6230" y="23019"/>
                    <a:pt x="8909" y="34616"/>
                  </a:cubicBezTo>
                  <a:cubicBezTo>
                    <a:pt x="8956" y="34819"/>
                    <a:pt x="9111" y="34908"/>
                    <a:pt x="9273" y="34908"/>
                  </a:cubicBezTo>
                  <a:cubicBezTo>
                    <a:pt x="9518" y="34908"/>
                    <a:pt x="9778" y="34705"/>
                    <a:pt x="9707" y="34390"/>
                  </a:cubicBezTo>
                  <a:cubicBezTo>
                    <a:pt x="7016" y="22805"/>
                    <a:pt x="3861" y="11315"/>
                    <a:pt x="122" y="40"/>
                  </a:cubicBezTo>
                  <a:cubicBezTo>
                    <a:pt x="113" y="12"/>
                    <a:pt x="90" y="0"/>
                    <a:pt x="68"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4" name="Google Shape;1104;p14"/>
          <p:cNvGrpSpPr/>
          <p:nvPr/>
        </p:nvGrpSpPr>
        <p:grpSpPr>
          <a:xfrm rot="9807417">
            <a:off x="-244574" y="-400722"/>
            <a:ext cx="1310949" cy="2857914"/>
            <a:chOff x="3345650" y="2840950"/>
            <a:chExt cx="370900" cy="808575"/>
          </a:xfrm>
        </p:grpSpPr>
        <p:sp>
          <p:nvSpPr>
            <p:cNvPr id="1105" name="Google Shape;1105;p14"/>
            <p:cNvSpPr/>
            <p:nvPr/>
          </p:nvSpPr>
          <p:spPr>
            <a:xfrm>
              <a:off x="3486400" y="2932175"/>
              <a:ext cx="95900" cy="717350"/>
            </a:xfrm>
            <a:custGeom>
              <a:avLst/>
              <a:gdLst/>
              <a:ahLst/>
              <a:cxnLst/>
              <a:rect l="l" t="t" r="r" b="b"/>
              <a:pathLst>
                <a:path w="3836" h="28694" extrusionOk="0">
                  <a:moveTo>
                    <a:pt x="3818" y="1"/>
                  </a:moveTo>
                  <a:cubicBezTo>
                    <a:pt x="3809" y="1"/>
                    <a:pt x="3800" y="7"/>
                    <a:pt x="3800" y="19"/>
                  </a:cubicBezTo>
                  <a:cubicBezTo>
                    <a:pt x="3467" y="3781"/>
                    <a:pt x="3086" y="7520"/>
                    <a:pt x="2574" y="11258"/>
                  </a:cubicBezTo>
                  <a:cubicBezTo>
                    <a:pt x="2074" y="14949"/>
                    <a:pt x="1502" y="18628"/>
                    <a:pt x="943" y="22307"/>
                  </a:cubicBezTo>
                  <a:cubicBezTo>
                    <a:pt x="776" y="23319"/>
                    <a:pt x="621" y="24331"/>
                    <a:pt x="466" y="25355"/>
                  </a:cubicBezTo>
                  <a:cubicBezTo>
                    <a:pt x="311" y="26403"/>
                    <a:pt x="50" y="27498"/>
                    <a:pt x="14" y="28558"/>
                  </a:cubicBezTo>
                  <a:cubicBezTo>
                    <a:pt x="1" y="28644"/>
                    <a:pt x="69" y="28694"/>
                    <a:pt x="136" y="28694"/>
                  </a:cubicBezTo>
                  <a:cubicBezTo>
                    <a:pt x="189" y="28694"/>
                    <a:pt x="241" y="28662"/>
                    <a:pt x="252" y="28594"/>
                  </a:cubicBezTo>
                  <a:cubicBezTo>
                    <a:pt x="478" y="27713"/>
                    <a:pt x="550" y="26772"/>
                    <a:pt x="692" y="25867"/>
                  </a:cubicBezTo>
                  <a:cubicBezTo>
                    <a:pt x="835" y="24939"/>
                    <a:pt x="966" y="23998"/>
                    <a:pt x="1109" y="23069"/>
                  </a:cubicBezTo>
                  <a:cubicBezTo>
                    <a:pt x="1383" y="21200"/>
                    <a:pt x="1657" y="19331"/>
                    <a:pt x="1919" y="17473"/>
                  </a:cubicBezTo>
                  <a:cubicBezTo>
                    <a:pt x="2455" y="13782"/>
                    <a:pt x="2931" y="10091"/>
                    <a:pt x="3300" y="6389"/>
                  </a:cubicBezTo>
                  <a:cubicBezTo>
                    <a:pt x="3514" y="4269"/>
                    <a:pt x="3729" y="2150"/>
                    <a:pt x="3836" y="19"/>
                  </a:cubicBezTo>
                  <a:cubicBezTo>
                    <a:pt x="3836" y="7"/>
                    <a:pt x="3827" y="1"/>
                    <a:pt x="381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4"/>
            <p:cNvSpPr/>
            <p:nvPr/>
          </p:nvSpPr>
          <p:spPr>
            <a:xfrm>
              <a:off x="3537325" y="2851675"/>
              <a:ext cx="44075" cy="80975"/>
            </a:xfrm>
            <a:custGeom>
              <a:avLst/>
              <a:gdLst/>
              <a:ahLst/>
              <a:cxnLst/>
              <a:rect l="l" t="t" r="r" b="b"/>
              <a:pathLst>
                <a:path w="1763" h="3239" extrusionOk="0">
                  <a:moveTo>
                    <a:pt x="84" y="0"/>
                  </a:moveTo>
                  <a:lnTo>
                    <a:pt x="84" y="0"/>
                  </a:lnTo>
                  <a:cubicBezTo>
                    <a:pt x="1" y="2548"/>
                    <a:pt x="1763" y="3239"/>
                    <a:pt x="1763" y="3239"/>
                  </a:cubicBezTo>
                  <a:cubicBezTo>
                    <a:pt x="1406" y="2167"/>
                    <a:pt x="1168" y="2060"/>
                    <a:pt x="727" y="1298"/>
                  </a:cubicBezTo>
                  <a:cubicBezTo>
                    <a:pt x="477" y="881"/>
                    <a:pt x="263" y="441"/>
                    <a:pt x="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4"/>
            <p:cNvSpPr/>
            <p:nvPr/>
          </p:nvSpPr>
          <p:spPr>
            <a:xfrm>
              <a:off x="3581400" y="2840950"/>
              <a:ext cx="34850" cy="91400"/>
            </a:xfrm>
            <a:custGeom>
              <a:avLst/>
              <a:gdLst/>
              <a:ahLst/>
              <a:cxnLst/>
              <a:rect l="l" t="t" r="r" b="b"/>
              <a:pathLst>
                <a:path w="1394" h="3656" extrusionOk="0">
                  <a:moveTo>
                    <a:pt x="1274" y="1"/>
                  </a:moveTo>
                  <a:lnTo>
                    <a:pt x="1274" y="1"/>
                  </a:lnTo>
                  <a:cubicBezTo>
                    <a:pt x="869" y="584"/>
                    <a:pt x="619" y="1251"/>
                    <a:pt x="536" y="1953"/>
                  </a:cubicBezTo>
                  <a:cubicBezTo>
                    <a:pt x="369" y="3156"/>
                    <a:pt x="0" y="3656"/>
                    <a:pt x="0" y="3656"/>
                  </a:cubicBezTo>
                  <a:cubicBezTo>
                    <a:pt x="536" y="3334"/>
                    <a:pt x="917" y="2811"/>
                    <a:pt x="1083" y="2203"/>
                  </a:cubicBezTo>
                  <a:cubicBezTo>
                    <a:pt x="1393" y="1168"/>
                    <a:pt x="1060" y="429"/>
                    <a:pt x="127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4"/>
            <p:cNvSpPr/>
            <p:nvPr/>
          </p:nvSpPr>
          <p:spPr>
            <a:xfrm>
              <a:off x="3587050" y="2889475"/>
              <a:ext cx="62225" cy="56575"/>
            </a:xfrm>
            <a:custGeom>
              <a:avLst/>
              <a:gdLst/>
              <a:ahLst/>
              <a:cxnLst/>
              <a:rect l="l" t="t" r="r" b="b"/>
              <a:pathLst>
                <a:path w="2489" h="2263" extrusionOk="0">
                  <a:moveTo>
                    <a:pt x="2489" y="0"/>
                  </a:moveTo>
                  <a:lnTo>
                    <a:pt x="2489" y="0"/>
                  </a:lnTo>
                  <a:cubicBezTo>
                    <a:pt x="2131" y="393"/>
                    <a:pt x="1727" y="751"/>
                    <a:pt x="1286" y="1036"/>
                  </a:cubicBezTo>
                  <a:cubicBezTo>
                    <a:pt x="798" y="1370"/>
                    <a:pt x="357" y="1786"/>
                    <a:pt x="0" y="2263"/>
                  </a:cubicBezTo>
                  <a:cubicBezTo>
                    <a:pt x="250" y="2048"/>
                    <a:pt x="941" y="2120"/>
                    <a:pt x="1572" y="1584"/>
                  </a:cubicBezTo>
                  <a:cubicBezTo>
                    <a:pt x="2191" y="1036"/>
                    <a:pt x="2489" y="1"/>
                    <a:pt x="2489"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4"/>
            <p:cNvSpPr/>
            <p:nvPr/>
          </p:nvSpPr>
          <p:spPr>
            <a:xfrm>
              <a:off x="3581975" y="2931750"/>
              <a:ext cx="76825" cy="52700"/>
            </a:xfrm>
            <a:custGeom>
              <a:avLst/>
              <a:gdLst/>
              <a:ahLst/>
              <a:cxnLst/>
              <a:rect l="l" t="t" r="r" b="b"/>
              <a:pathLst>
                <a:path w="3073" h="2108" extrusionOk="0">
                  <a:moveTo>
                    <a:pt x="3073" y="0"/>
                  </a:moveTo>
                  <a:cubicBezTo>
                    <a:pt x="2620" y="393"/>
                    <a:pt x="2120" y="714"/>
                    <a:pt x="1584" y="965"/>
                  </a:cubicBezTo>
                  <a:cubicBezTo>
                    <a:pt x="1001" y="1250"/>
                    <a:pt x="465" y="1643"/>
                    <a:pt x="1" y="2108"/>
                  </a:cubicBezTo>
                  <a:cubicBezTo>
                    <a:pt x="310" y="1917"/>
                    <a:pt x="1060" y="2096"/>
                    <a:pt x="1822" y="1596"/>
                  </a:cubicBezTo>
                  <a:cubicBezTo>
                    <a:pt x="2573" y="1096"/>
                    <a:pt x="3073" y="0"/>
                    <a:pt x="307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4"/>
            <p:cNvSpPr/>
            <p:nvPr/>
          </p:nvSpPr>
          <p:spPr>
            <a:xfrm>
              <a:off x="3582275" y="2973700"/>
              <a:ext cx="90525" cy="43200"/>
            </a:xfrm>
            <a:custGeom>
              <a:avLst/>
              <a:gdLst/>
              <a:ahLst/>
              <a:cxnLst/>
              <a:rect l="l" t="t" r="r" b="b"/>
              <a:pathLst>
                <a:path w="3621" h="1728" extrusionOk="0">
                  <a:moveTo>
                    <a:pt x="3620" y="1"/>
                  </a:moveTo>
                  <a:cubicBezTo>
                    <a:pt x="3084" y="334"/>
                    <a:pt x="2501" y="596"/>
                    <a:pt x="1882" y="775"/>
                  </a:cubicBezTo>
                  <a:cubicBezTo>
                    <a:pt x="1203" y="977"/>
                    <a:pt x="572" y="1311"/>
                    <a:pt x="1" y="1727"/>
                  </a:cubicBezTo>
                  <a:cubicBezTo>
                    <a:pt x="85" y="1688"/>
                    <a:pt x="192" y="1677"/>
                    <a:pt x="318" y="1677"/>
                  </a:cubicBezTo>
                  <a:cubicBezTo>
                    <a:pt x="499" y="1677"/>
                    <a:pt x="719" y="1700"/>
                    <a:pt x="966" y="1700"/>
                  </a:cubicBezTo>
                  <a:cubicBezTo>
                    <a:pt x="1279" y="1700"/>
                    <a:pt x="1636" y="1662"/>
                    <a:pt x="2013" y="1489"/>
                  </a:cubicBezTo>
                  <a:cubicBezTo>
                    <a:pt x="2906" y="1072"/>
                    <a:pt x="3620" y="1"/>
                    <a:pt x="36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4"/>
            <p:cNvSpPr/>
            <p:nvPr/>
          </p:nvSpPr>
          <p:spPr>
            <a:xfrm>
              <a:off x="3581975" y="3015075"/>
              <a:ext cx="104800" cy="36800"/>
            </a:xfrm>
            <a:custGeom>
              <a:avLst/>
              <a:gdLst/>
              <a:ahLst/>
              <a:cxnLst/>
              <a:rect l="l" t="t" r="r" b="b"/>
              <a:pathLst>
                <a:path w="4192" h="1472" extrusionOk="0">
                  <a:moveTo>
                    <a:pt x="4192" y="1"/>
                  </a:moveTo>
                  <a:lnTo>
                    <a:pt x="4192" y="1"/>
                  </a:lnTo>
                  <a:cubicBezTo>
                    <a:pt x="3549" y="287"/>
                    <a:pt x="2882" y="477"/>
                    <a:pt x="2192" y="572"/>
                  </a:cubicBezTo>
                  <a:cubicBezTo>
                    <a:pt x="1418" y="703"/>
                    <a:pt x="679" y="953"/>
                    <a:pt x="1" y="1322"/>
                  </a:cubicBezTo>
                  <a:cubicBezTo>
                    <a:pt x="49" y="1308"/>
                    <a:pt x="102" y="1302"/>
                    <a:pt x="160" y="1302"/>
                  </a:cubicBezTo>
                  <a:cubicBezTo>
                    <a:pt x="473" y="1302"/>
                    <a:pt x="934" y="1471"/>
                    <a:pt x="1502" y="1471"/>
                  </a:cubicBezTo>
                  <a:cubicBezTo>
                    <a:pt x="1728" y="1471"/>
                    <a:pt x="1970" y="1445"/>
                    <a:pt x="2227" y="1370"/>
                  </a:cubicBezTo>
                  <a:cubicBezTo>
                    <a:pt x="3251" y="1061"/>
                    <a:pt x="4192" y="1"/>
                    <a:pt x="419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4"/>
            <p:cNvSpPr/>
            <p:nvPr/>
          </p:nvSpPr>
          <p:spPr>
            <a:xfrm>
              <a:off x="3583175" y="3056450"/>
              <a:ext cx="113725" cy="34125"/>
            </a:xfrm>
            <a:custGeom>
              <a:avLst/>
              <a:gdLst/>
              <a:ahLst/>
              <a:cxnLst/>
              <a:rect l="l" t="t" r="r" b="b"/>
              <a:pathLst>
                <a:path w="4549" h="1365" extrusionOk="0">
                  <a:moveTo>
                    <a:pt x="4549" y="1"/>
                  </a:moveTo>
                  <a:cubicBezTo>
                    <a:pt x="3846" y="251"/>
                    <a:pt x="3120" y="406"/>
                    <a:pt x="2382" y="465"/>
                  </a:cubicBezTo>
                  <a:cubicBezTo>
                    <a:pt x="1548" y="537"/>
                    <a:pt x="751" y="751"/>
                    <a:pt x="0" y="1096"/>
                  </a:cubicBezTo>
                  <a:cubicBezTo>
                    <a:pt x="37" y="1088"/>
                    <a:pt x="76" y="1085"/>
                    <a:pt x="118" y="1085"/>
                  </a:cubicBezTo>
                  <a:cubicBezTo>
                    <a:pt x="487" y="1085"/>
                    <a:pt x="1035" y="1365"/>
                    <a:pt x="1759" y="1365"/>
                  </a:cubicBezTo>
                  <a:cubicBezTo>
                    <a:pt x="1947" y="1365"/>
                    <a:pt x="2146" y="1346"/>
                    <a:pt x="2358" y="1299"/>
                  </a:cubicBezTo>
                  <a:cubicBezTo>
                    <a:pt x="3477" y="1060"/>
                    <a:pt x="4549" y="1"/>
                    <a:pt x="4549"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4"/>
            <p:cNvSpPr/>
            <p:nvPr/>
          </p:nvSpPr>
          <p:spPr>
            <a:xfrm>
              <a:off x="3573650" y="3110475"/>
              <a:ext cx="122950" cy="23100"/>
            </a:xfrm>
            <a:custGeom>
              <a:avLst/>
              <a:gdLst/>
              <a:ahLst/>
              <a:cxnLst/>
              <a:rect l="l" t="t" r="r" b="b"/>
              <a:pathLst>
                <a:path w="4918" h="924" extrusionOk="0">
                  <a:moveTo>
                    <a:pt x="1772" y="0"/>
                  </a:moveTo>
                  <a:cubicBezTo>
                    <a:pt x="817" y="0"/>
                    <a:pt x="0" y="197"/>
                    <a:pt x="0" y="197"/>
                  </a:cubicBezTo>
                  <a:cubicBezTo>
                    <a:pt x="473" y="197"/>
                    <a:pt x="1180" y="924"/>
                    <a:pt x="2365" y="924"/>
                  </a:cubicBezTo>
                  <a:cubicBezTo>
                    <a:pt x="2374" y="924"/>
                    <a:pt x="2384" y="924"/>
                    <a:pt x="2394" y="924"/>
                  </a:cubicBezTo>
                  <a:cubicBezTo>
                    <a:pt x="3584" y="912"/>
                    <a:pt x="4918" y="43"/>
                    <a:pt x="4918" y="42"/>
                  </a:cubicBezTo>
                  <a:lnTo>
                    <a:pt x="4918" y="42"/>
                  </a:lnTo>
                  <a:cubicBezTo>
                    <a:pt x="4521" y="104"/>
                    <a:pt x="4120" y="133"/>
                    <a:pt x="3720" y="133"/>
                  </a:cubicBezTo>
                  <a:cubicBezTo>
                    <a:pt x="3340" y="133"/>
                    <a:pt x="2961" y="107"/>
                    <a:pt x="2584" y="54"/>
                  </a:cubicBezTo>
                  <a:cubicBezTo>
                    <a:pt x="2312" y="16"/>
                    <a:pt x="2037" y="0"/>
                    <a:pt x="1772"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4"/>
            <p:cNvSpPr/>
            <p:nvPr/>
          </p:nvSpPr>
          <p:spPr>
            <a:xfrm>
              <a:off x="3572450" y="3161925"/>
              <a:ext cx="137250" cy="28750"/>
            </a:xfrm>
            <a:custGeom>
              <a:avLst/>
              <a:gdLst/>
              <a:ahLst/>
              <a:cxnLst/>
              <a:rect l="l" t="t" r="r" b="b"/>
              <a:pathLst>
                <a:path w="5490" h="1150" extrusionOk="0">
                  <a:moveTo>
                    <a:pt x="1151" y="0"/>
                  </a:moveTo>
                  <a:cubicBezTo>
                    <a:pt x="483" y="0"/>
                    <a:pt x="1" y="68"/>
                    <a:pt x="1" y="68"/>
                  </a:cubicBezTo>
                  <a:cubicBezTo>
                    <a:pt x="549" y="116"/>
                    <a:pt x="1251" y="1021"/>
                    <a:pt x="2584" y="1140"/>
                  </a:cubicBezTo>
                  <a:cubicBezTo>
                    <a:pt x="2667" y="1146"/>
                    <a:pt x="2751" y="1149"/>
                    <a:pt x="2835" y="1149"/>
                  </a:cubicBezTo>
                  <a:cubicBezTo>
                    <a:pt x="4107" y="1149"/>
                    <a:pt x="5490" y="437"/>
                    <a:pt x="5490" y="437"/>
                  </a:cubicBezTo>
                  <a:lnTo>
                    <a:pt x="5490" y="437"/>
                  </a:lnTo>
                  <a:cubicBezTo>
                    <a:pt x="5359" y="443"/>
                    <a:pt x="5229" y="445"/>
                    <a:pt x="5099" y="445"/>
                  </a:cubicBezTo>
                  <a:cubicBezTo>
                    <a:pt x="4360" y="445"/>
                    <a:pt x="3624" y="359"/>
                    <a:pt x="2906" y="187"/>
                  </a:cubicBezTo>
                  <a:cubicBezTo>
                    <a:pt x="2302" y="41"/>
                    <a:pt x="1670" y="0"/>
                    <a:pt x="115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4"/>
            <p:cNvSpPr/>
            <p:nvPr/>
          </p:nvSpPr>
          <p:spPr>
            <a:xfrm>
              <a:off x="3567400" y="3207950"/>
              <a:ext cx="144675" cy="39025"/>
            </a:xfrm>
            <a:custGeom>
              <a:avLst/>
              <a:gdLst/>
              <a:ahLst/>
              <a:cxnLst/>
              <a:rect l="l" t="t" r="r" b="b"/>
              <a:pathLst>
                <a:path w="5787" h="1561" extrusionOk="0">
                  <a:moveTo>
                    <a:pt x="31" y="1"/>
                  </a:moveTo>
                  <a:cubicBezTo>
                    <a:pt x="11" y="1"/>
                    <a:pt x="0" y="1"/>
                    <a:pt x="0" y="1"/>
                  </a:cubicBezTo>
                  <a:cubicBezTo>
                    <a:pt x="560" y="120"/>
                    <a:pt x="1191" y="1180"/>
                    <a:pt x="2596" y="1477"/>
                  </a:cubicBezTo>
                  <a:cubicBezTo>
                    <a:pt x="2865" y="1537"/>
                    <a:pt x="3147" y="1561"/>
                    <a:pt x="3428" y="1561"/>
                  </a:cubicBezTo>
                  <a:cubicBezTo>
                    <a:pt x="4618" y="1561"/>
                    <a:pt x="5787" y="1132"/>
                    <a:pt x="5787" y="1132"/>
                  </a:cubicBezTo>
                  <a:cubicBezTo>
                    <a:pt x="4858" y="1061"/>
                    <a:pt x="3941" y="858"/>
                    <a:pt x="3060" y="525"/>
                  </a:cubicBezTo>
                  <a:cubicBezTo>
                    <a:pt x="1757" y="21"/>
                    <a:pt x="262" y="1"/>
                    <a:pt x="3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4"/>
            <p:cNvSpPr/>
            <p:nvPr/>
          </p:nvSpPr>
          <p:spPr>
            <a:xfrm>
              <a:off x="3560250" y="3266600"/>
              <a:ext cx="149750" cy="58450"/>
            </a:xfrm>
            <a:custGeom>
              <a:avLst/>
              <a:gdLst/>
              <a:ahLst/>
              <a:cxnLst/>
              <a:rect l="l" t="t" r="r" b="b"/>
              <a:pathLst>
                <a:path w="5990" h="2338" extrusionOk="0">
                  <a:moveTo>
                    <a:pt x="1" y="1"/>
                  </a:moveTo>
                  <a:lnTo>
                    <a:pt x="1" y="1"/>
                  </a:lnTo>
                  <a:cubicBezTo>
                    <a:pt x="572" y="239"/>
                    <a:pt x="1072" y="1465"/>
                    <a:pt x="2525" y="2037"/>
                  </a:cubicBezTo>
                  <a:cubicBezTo>
                    <a:pt x="3129" y="2269"/>
                    <a:pt x="3830" y="2337"/>
                    <a:pt x="4443" y="2337"/>
                  </a:cubicBezTo>
                  <a:cubicBezTo>
                    <a:pt x="5303" y="2337"/>
                    <a:pt x="5990" y="2203"/>
                    <a:pt x="5990" y="2203"/>
                  </a:cubicBezTo>
                  <a:cubicBezTo>
                    <a:pt x="5001" y="1965"/>
                    <a:pt x="4061" y="1584"/>
                    <a:pt x="3180" y="1084"/>
                  </a:cubicBezTo>
                  <a:cubicBezTo>
                    <a:pt x="1763" y="263"/>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4"/>
            <p:cNvSpPr/>
            <p:nvPr/>
          </p:nvSpPr>
          <p:spPr>
            <a:xfrm>
              <a:off x="3550425" y="3329700"/>
              <a:ext cx="166125" cy="64500"/>
            </a:xfrm>
            <a:custGeom>
              <a:avLst/>
              <a:gdLst/>
              <a:ahLst/>
              <a:cxnLst/>
              <a:rect l="l" t="t" r="r" b="b"/>
              <a:pathLst>
                <a:path w="6645" h="2580" extrusionOk="0">
                  <a:moveTo>
                    <a:pt x="1" y="1"/>
                  </a:moveTo>
                  <a:lnTo>
                    <a:pt x="1" y="1"/>
                  </a:lnTo>
                  <a:cubicBezTo>
                    <a:pt x="656" y="251"/>
                    <a:pt x="1191" y="1620"/>
                    <a:pt x="2799" y="2239"/>
                  </a:cubicBezTo>
                  <a:cubicBezTo>
                    <a:pt x="3474" y="2502"/>
                    <a:pt x="4256" y="2579"/>
                    <a:pt x="4937" y="2579"/>
                  </a:cubicBezTo>
                  <a:cubicBezTo>
                    <a:pt x="5889" y="2579"/>
                    <a:pt x="6644" y="2430"/>
                    <a:pt x="6644" y="2430"/>
                  </a:cubicBezTo>
                  <a:cubicBezTo>
                    <a:pt x="5549" y="2168"/>
                    <a:pt x="4501" y="1751"/>
                    <a:pt x="3537" y="1191"/>
                  </a:cubicBezTo>
                  <a:cubicBezTo>
                    <a:pt x="1953" y="287"/>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4"/>
            <p:cNvSpPr/>
            <p:nvPr/>
          </p:nvSpPr>
          <p:spPr>
            <a:xfrm>
              <a:off x="3548050" y="3391325"/>
              <a:ext cx="152725" cy="76375"/>
            </a:xfrm>
            <a:custGeom>
              <a:avLst/>
              <a:gdLst/>
              <a:ahLst/>
              <a:cxnLst/>
              <a:rect l="l" t="t" r="r" b="b"/>
              <a:pathLst>
                <a:path w="6109" h="3055" extrusionOk="0">
                  <a:moveTo>
                    <a:pt x="1" y="0"/>
                  </a:moveTo>
                  <a:lnTo>
                    <a:pt x="1" y="0"/>
                  </a:lnTo>
                  <a:cubicBezTo>
                    <a:pt x="596" y="310"/>
                    <a:pt x="965" y="1679"/>
                    <a:pt x="2441" y="2453"/>
                  </a:cubicBezTo>
                  <a:cubicBezTo>
                    <a:pt x="3446" y="2972"/>
                    <a:pt x="4783" y="3055"/>
                    <a:pt x="5533" y="3055"/>
                  </a:cubicBezTo>
                  <a:cubicBezTo>
                    <a:pt x="5885" y="3055"/>
                    <a:pt x="6108" y="3036"/>
                    <a:pt x="6108" y="3036"/>
                  </a:cubicBezTo>
                  <a:cubicBezTo>
                    <a:pt x="5084" y="2667"/>
                    <a:pt x="4132" y="2155"/>
                    <a:pt x="3251" y="1524"/>
                  </a:cubicBezTo>
                  <a:cubicBezTo>
                    <a:pt x="1846" y="489"/>
                    <a:pt x="1" y="0"/>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4"/>
            <p:cNvSpPr/>
            <p:nvPr/>
          </p:nvSpPr>
          <p:spPr>
            <a:xfrm>
              <a:off x="3537325" y="3449950"/>
              <a:ext cx="121475" cy="84875"/>
            </a:xfrm>
            <a:custGeom>
              <a:avLst/>
              <a:gdLst/>
              <a:ahLst/>
              <a:cxnLst/>
              <a:rect l="l" t="t" r="r" b="b"/>
              <a:pathLst>
                <a:path w="4859" h="3395" extrusionOk="0">
                  <a:moveTo>
                    <a:pt x="1" y="1"/>
                  </a:moveTo>
                  <a:cubicBezTo>
                    <a:pt x="477" y="346"/>
                    <a:pt x="620" y="1572"/>
                    <a:pt x="1787" y="2418"/>
                  </a:cubicBezTo>
                  <a:cubicBezTo>
                    <a:pt x="2954" y="3275"/>
                    <a:pt x="4859" y="3394"/>
                    <a:pt x="4859" y="3394"/>
                  </a:cubicBezTo>
                  <a:cubicBezTo>
                    <a:pt x="4025" y="2954"/>
                    <a:pt x="3275" y="2394"/>
                    <a:pt x="2608" y="1727"/>
                  </a:cubicBezTo>
                  <a:cubicBezTo>
                    <a:pt x="1525" y="656"/>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4"/>
            <p:cNvSpPr/>
            <p:nvPr/>
          </p:nvSpPr>
          <p:spPr>
            <a:xfrm>
              <a:off x="3524525" y="3525850"/>
              <a:ext cx="83375" cy="78925"/>
            </a:xfrm>
            <a:custGeom>
              <a:avLst/>
              <a:gdLst/>
              <a:ahLst/>
              <a:cxnLst/>
              <a:rect l="l" t="t" r="r" b="b"/>
              <a:pathLst>
                <a:path w="3335" h="3157" extrusionOk="0">
                  <a:moveTo>
                    <a:pt x="1" y="1"/>
                  </a:moveTo>
                  <a:cubicBezTo>
                    <a:pt x="322" y="322"/>
                    <a:pt x="310" y="1287"/>
                    <a:pt x="1096" y="2061"/>
                  </a:cubicBezTo>
                  <a:cubicBezTo>
                    <a:pt x="1894" y="2847"/>
                    <a:pt x="3335" y="3156"/>
                    <a:pt x="3335" y="3156"/>
                  </a:cubicBezTo>
                  <a:cubicBezTo>
                    <a:pt x="2751" y="2716"/>
                    <a:pt x="2227" y="2204"/>
                    <a:pt x="1787" y="1632"/>
                  </a:cubicBezTo>
                  <a:cubicBezTo>
                    <a:pt x="1287" y="989"/>
                    <a:pt x="680" y="44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4"/>
            <p:cNvSpPr/>
            <p:nvPr/>
          </p:nvSpPr>
          <p:spPr>
            <a:xfrm>
              <a:off x="3515900" y="2901975"/>
              <a:ext cx="60150" cy="71175"/>
            </a:xfrm>
            <a:custGeom>
              <a:avLst/>
              <a:gdLst/>
              <a:ahLst/>
              <a:cxnLst/>
              <a:rect l="l" t="t" r="r" b="b"/>
              <a:pathLst>
                <a:path w="2406" h="2847" extrusionOk="0">
                  <a:moveTo>
                    <a:pt x="1" y="0"/>
                  </a:moveTo>
                  <a:lnTo>
                    <a:pt x="1" y="0"/>
                  </a:lnTo>
                  <a:cubicBezTo>
                    <a:pt x="1" y="1"/>
                    <a:pt x="191" y="1191"/>
                    <a:pt x="786" y="1870"/>
                  </a:cubicBezTo>
                  <a:cubicBezTo>
                    <a:pt x="1394" y="2548"/>
                    <a:pt x="2168" y="2572"/>
                    <a:pt x="2406" y="2846"/>
                  </a:cubicBezTo>
                  <a:cubicBezTo>
                    <a:pt x="2084" y="2275"/>
                    <a:pt x="1668" y="1751"/>
                    <a:pt x="1167" y="1322"/>
                  </a:cubicBezTo>
                  <a:cubicBezTo>
                    <a:pt x="715" y="941"/>
                    <a:pt x="322" y="501"/>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4"/>
            <p:cNvSpPr/>
            <p:nvPr/>
          </p:nvSpPr>
          <p:spPr>
            <a:xfrm>
              <a:off x="3494475" y="2941275"/>
              <a:ext cx="76225" cy="65500"/>
            </a:xfrm>
            <a:custGeom>
              <a:avLst/>
              <a:gdLst/>
              <a:ahLst/>
              <a:cxnLst/>
              <a:rect l="l" t="t" r="r" b="b"/>
              <a:pathLst>
                <a:path w="3049" h="2620" extrusionOk="0">
                  <a:moveTo>
                    <a:pt x="0" y="0"/>
                  </a:moveTo>
                  <a:cubicBezTo>
                    <a:pt x="0" y="0"/>
                    <a:pt x="405" y="1238"/>
                    <a:pt x="1155" y="1857"/>
                  </a:cubicBezTo>
                  <a:cubicBezTo>
                    <a:pt x="1917" y="2477"/>
                    <a:pt x="2739" y="2369"/>
                    <a:pt x="3048" y="2619"/>
                  </a:cubicBezTo>
                  <a:cubicBezTo>
                    <a:pt x="2608" y="2072"/>
                    <a:pt x="2072" y="1584"/>
                    <a:pt x="1477" y="1203"/>
                  </a:cubicBezTo>
                  <a:cubicBezTo>
                    <a:pt x="929" y="881"/>
                    <a:pt x="429" y="476"/>
                    <a:pt x="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4"/>
            <p:cNvSpPr/>
            <p:nvPr/>
          </p:nvSpPr>
          <p:spPr>
            <a:xfrm>
              <a:off x="3472150" y="2979675"/>
              <a:ext cx="92600" cy="59850"/>
            </a:xfrm>
            <a:custGeom>
              <a:avLst/>
              <a:gdLst/>
              <a:ahLst/>
              <a:cxnLst/>
              <a:rect l="l" t="t" r="r" b="b"/>
              <a:pathLst>
                <a:path w="3704" h="2394" extrusionOk="0">
                  <a:moveTo>
                    <a:pt x="0" y="0"/>
                  </a:moveTo>
                  <a:cubicBezTo>
                    <a:pt x="1" y="0"/>
                    <a:pt x="620" y="1274"/>
                    <a:pt x="1536" y="1834"/>
                  </a:cubicBezTo>
                  <a:cubicBezTo>
                    <a:pt x="2453" y="2393"/>
                    <a:pt x="3334" y="2143"/>
                    <a:pt x="3703" y="2369"/>
                  </a:cubicBezTo>
                  <a:cubicBezTo>
                    <a:pt x="3144" y="1834"/>
                    <a:pt x="2489" y="1405"/>
                    <a:pt x="1786" y="1083"/>
                  </a:cubicBezTo>
                  <a:cubicBezTo>
                    <a:pt x="1143" y="810"/>
                    <a:pt x="536" y="441"/>
                    <a:pt x="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4"/>
            <p:cNvSpPr/>
            <p:nvPr/>
          </p:nvSpPr>
          <p:spPr>
            <a:xfrm>
              <a:off x="3456675" y="3024600"/>
              <a:ext cx="102700" cy="58975"/>
            </a:xfrm>
            <a:custGeom>
              <a:avLst/>
              <a:gdLst/>
              <a:ahLst/>
              <a:cxnLst/>
              <a:rect l="l" t="t" r="r" b="b"/>
              <a:pathLst>
                <a:path w="4108" h="2359" extrusionOk="0">
                  <a:moveTo>
                    <a:pt x="0" y="1"/>
                  </a:moveTo>
                  <a:cubicBezTo>
                    <a:pt x="0" y="1"/>
                    <a:pt x="750" y="1299"/>
                    <a:pt x="1762" y="1834"/>
                  </a:cubicBezTo>
                  <a:cubicBezTo>
                    <a:pt x="2774" y="2358"/>
                    <a:pt x="3691" y="2037"/>
                    <a:pt x="4108" y="2239"/>
                  </a:cubicBezTo>
                  <a:cubicBezTo>
                    <a:pt x="3465" y="1715"/>
                    <a:pt x="2739" y="1299"/>
                    <a:pt x="1965" y="1013"/>
                  </a:cubicBezTo>
                  <a:cubicBezTo>
                    <a:pt x="1262" y="763"/>
                    <a:pt x="608" y="429"/>
                    <a:pt x="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4"/>
            <p:cNvSpPr/>
            <p:nvPr/>
          </p:nvSpPr>
          <p:spPr>
            <a:xfrm>
              <a:off x="3443275" y="3077900"/>
              <a:ext cx="117900" cy="40600"/>
            </a:xfrm>
            <a:custGeom>
              <a:avLst/>
              <a:gdLst/>
              <a:ahLst/>
              <a:cxnLst/>
              <a:rect l="l" t="t" r="r" b="b"/>
              <a:pathLst>
                <a:path w="4716" h="1624" extrusionOk="0">
                  <a:moveTo>
                    <a:pt x="1" y="0"/>
                  </a:moveTo>
                  <a:cubicBezTo>
                    <a:pt x="1" y="0"/>
                    <a:pt x="1060" y="1179"/>
                    <a:pt x="2215" y="1512"/>
                  </a:cubicBezTo>
                  <a:cubicBezTo>
                    <a:pt x="2497" y="1593"/>
                    <a:pt x="2762" y="1623"/>
                    <a:pt x="3009" y="1623"/>
                  </a:cubicBezTo>
                  <a:cubicBezTo>
                    <a:pt x="3670" y="1623"/>
                    <a:pt x="4200" y="1411"/>
                    <a:pt x="4558" y="1411"/>
                  </a:cubicBezTo>
                  <a:cubicBezTo>
                    <a:pt x="4615" y="1411"/>
                    <a:pt x="4667" y="1417"/>
                    <a:pt x="4715" y="1429"/>
                  </a:cubicBezTo>
                  <a:cubicBezTo>
                    <a:pt x="4715" y="1429"/>
                    <a:pt x="3513" y="774"/>
                    <a:pt x="2251" y="619"/>
                  </a:cubicBezTo>
                  <a:cubicBezTo>
                    <a:pt x="1477" y="524"/>
                    <a:pt x="715" y="310"/>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4"/>
            <p:cNvSpPr/>
            <p:nvPr/>
          </p:nvSpPr>
          <p:spPr>
            <a:xfrm>
              <a:off x="3416200" y="3132050"/>
              <a:ext cx="134550" cy="37125"/>
            </a:xfrm>
            <a:custGeom>
              <a:avLst/>
              <a:gdLst/>
              <a:ahLst/>
              <a:cxnLst/>
              <a:rect l="l" t="t" r="r" b="b"/>
              <a:pathLst>
                <a:path w="5382" h="1485" extrusionOk="0">
                  <a:moveTo>
                    <a:pt x="0" y="1"/>
                  </a:moveTo>
                  <a:cubicBezTo>
                    <a:pt x="0" y="1"/>
                    <a:pt x="1298" y="1192"/>
                    <a:pt x="2619" y="1430"/>
                  </a:cubicBezTo>
                  <a:cubicBezTo>
                    <a:pt x="2824" y="1468"/>
                    <a:pt x="3019" y="1485"/>
                    <a:pt x="3205" y="1485"/>
                  </a:cubicBezTo>
                  <a:cubicBezTo>
                    <a:pt x="4138" y="1485"/>
                    <a:pt x="4825" y="1075"/>
                    <a:pt x="5274" y="1075"/>
                  </a:cubicBezTo>
                  <a:cubicBezTo>
                    <a:pt x="5312" y="1075"/>
                    <a:pt x="5347" y="1078"/>
                    <a:pt x="5382" y="1084"/>
                  </a:cubicBezTo>
                  <a:cubicBezTo>
                    <a:pt x="5382" y="1084"/>
                    <a:pt x="3977" y="489"/>
                    <a:pt x="2560" y="442"/>
                  </a:cubicBezTo>
                  <a:cubicBezTo>
                    <a:pt x="1691" y="418"/>
                    <a:pt x="822" y="263"/>
                    <a:pt x="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4"/>
            <p:cNvSpPr/>
            <p:nvPr/>
          </p:nvSpPr>
          <p:spPr>
            <a:xfrm>
              <a:off x="3395350" y="3195475"/>
              <a:ext cx="147375" cy="29600"/>
            </a:xfrm>
            <a:custGeom>
              <a:avLst/>
              <a:gdLst/>
              <a:ahLst/>
              <a:cxnLst/>
              <a:rect l="l" t="t" r="r" b="b"/>
              <a:pathLst>
                <a:path w="5895" h="1184" extrusionOk="0">
                  <a:moveTo>
                    <a:pt x="1" y="0"/>
                  </a:moveTo>
                  <a:lnTo>
                    <a:pt x="1" y="0"/>
                  </a:lnTo>
                  <a:cubicBezTo>
                    <a:pt x="1" y="0"/>
                    <a:pt x="1560" y="1095"/>
                    <a:pt x="2989" y="1179"/>
                  </a:cubicBezTo>
                  <a:cubicBezTo>
                    <a:pt x="3048" y="1182"/>
                    <a:pt x="3105" y="1183"/>
                    <a:pt x="3162" y="1183"/>
                  </a:cubicBezTo>
                  <a:cubicBezTo>
                    <a:pt x="4481" y="1183"/>
                    <a:pt x="5310" y="428"/>
                    <a:pt x="5870" y="428"/>
                  </a:cubicBezTo>
                  <a:cubicBezTo>
                    <a:pt x="5878" y="428"/>
                    <a:pt x="5886" y="428"/>
                    <a:pt x="5894" y="429"/>
                  </a:cubicBezTo>
                  <a:cubicBezTo>
                    <a:pt x="5894" y="429"/>
                    <a:pt x="4731" y="99"/>
                    <a:pt x="3457" y="99"/>
                  </a:cubicBezTo>
                  <a:cubicBezTo>
                    <a:pt x="3239" y="99"/>
                    <a:pt x="3018" y="108"/>
                    <a:pt x="2799" y="131"/>
                  </a:cubicBezTo>
                  <a:cubicBezTo>
                    <a:pt x="2480" y="159"/>
                    <a:pt x="2162" y="174"/>
                    <a:pt x="1844" y="174"/>
                  </a:cubicBezTo>
                  <a:cubicBezTo>
                    <a:pt x="1224" y="174"/>
                    <a:pt x="607" y="118"/>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4"/>
            <p:cNvSpPr/>
            <p:nvPr/>
          </p:nvSpPr>
          <p:spPr>
            <a:xfrm>
              <a:off x="3371550" y="3261400"/>
              <a:ext cx="158975" cy="34325"/>
            </a:xfrm>
            <a:custGeom>
              <a:avLst/>
              <a:gdLst/>
              <a:ahLst/>
              <a:cxnLst/>
              <a:rect l="l" t="t" r="r" b="b"/>
              <a:pathLst>
                <a:path w="6359" h="1373" extrusionOk="0">
                  <a:moveTo>
                    <a:pt x="5273" y="0"/>
                  </a:moveTo>
                  <a:cubicBezTo>
                    <a:pt x="4632" y="0"/>
                    <a:pt x="3792" y="54"/>
                    <a:pt x="3000" y="268"/>
                  </a:cubicBezTo>
                  <a:cubicBezTo>
                    <a:pt x="2106" y="497"/>
                    <a:pt x="1181" y="616"/>
                    <a:pt x="254" y="616"/>
                  </a:cubicBezTo>
                  <a:cubicBezTo>
                    <a:pt x="169" y="616"/>
                    <a:pt x="85" y="615"/>
                    <a:pt x="0" y="613"/>
                  </a:cubicBezTo>
                  <a:lnTo>
                    <a:pt x="0" y="613"/>
                  </a:lnTo>
                  <a:cubicBezTo>
                    <a:pt x="0" y="613"/>
                    <a:pt x="1547" y="1372"/>
                    <a:pt x="2997" y="1372"/>
                  </a:cubicBezTo>
                  <a:cubicBezTo>
                    <a:pt x="3130" y="1372"/>
                    <a:pt x="3263" y="1366"/>
                    <a:pt x="3393" y="1352"/>
                  </a:cubicBezTo>
                  <a:cubicBezTo>
                    <a:pt x="4941" y="1197"/>
                    <a:pt x="5739" y="125"/>
                    <a:pt x="6358" y="54"/>
                  </a:cubicBezTo>
                  <a:cubicBezTo>
                    <a:pt x="6358" y="54"/>
                    <a:pt x="5915" y="0"/>
                    <a:pt x="527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4"/>
            <p:cNvSpPr/>
            <p:nvPr/>
          </p:nvSpPr>
          <p:spPr>
            <a:xfrm>
              <a:off x="3345650" y="3324350"/>
              <a:ext cx="176525" cy="38050"/>
            </a:xfrm>
            <a:custGeom>
              <a:avLst/>
              <a:gdLst/>
              <a:ahLst/>
              <a:cxnLst/>
              <a:rect l="l" t="t" r="r" b="b"/>
              <a:pathLst>
                <a:path w="7061" h="1522" extrusionOk="0">
                  <a:moveTo>
                    <a:pt x="5858" y="0"/>
                  </a:moveTo>
                  <a:cubicBezTo>
                    <a:pt x="5147" y="0"/>
                    <a:pt x="4215" y="60"/>
                    <a:pt x="3334" y="298"/>
                  </a:cubicBezTo>
                  <a:cubicBezTo>
                    <a:pt x="2340" y="560"/>
                    <a:pt x="1316" y="682"/>
                    <a:pt x="281" y="682"/>
                  </a:cubicBezTo>
                  <a:cubicBezTo>
                    <a:pt x="187" y="682"/>
                    <a:pt x="94" y="681"/>
                    <a:pt x="0" y="679"/>
                  </a:cubicBezTo>
                  <a:lnTo>
                    <a:pt x="0" y="679"/>
                  </a:lnTo>
                  <a:cubicBezTo>
                    <a:pt x="0" y="679"/>
                    <a:pt x="1736" y="1522"/>
                    <a:pt x="3347" y="1522"/>
                  </a:cubicBezTo>
                  <a:cubicBezTo>
                    <a:pt x="3491" y="1522"/>
                    <a:pt x="3634" y="1515"/>
                    <a:pt x="3775" y="1501"/>
                  </a:cubicBezTo>
                  <a:cubicBezTo>
                    <a:pt x="5489" y="1322"/>
                    <a:pt x="6370" y="131"/>
                    <a:pt x="7061" y="60"/>
                  </a:cubicBezTo>
                  <a:cubicBezTo>
                    <a:pt x="7061" y="60"/>
                    <a:pt x="6570" y="0"/>
                    <a:pt x="5858"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4"/>
            <p:cNvSpPr/>
            <p:nvPr/>
          </p:nvSpPr>
          <p:spPr>
            <a:xfrm>
              <a:off x="3346250" y="3377325"/>
              <a:ext cx="167000" cy="45500"/>
            </a:xfrm>
            <a:custGeom>
              <a:avLst/>
              <a:gdLst/>
              <a:ahLst/>
              <a:cxnLst/>
              <a:rect l="l" t="t" r="r" b="b"/>
              <a:pathLst>
                <a:path w="6680" h="1820" extrusionOk="0">
                  <a:moveTo>
                    <a:pt x="6672" y="1"/>
                  </a:moveTo>
                  <a:cubicBezTo>
                    <a:pt x="6541" y="1"/>
                    <a:pt x="4715" y="12"/>
                    <a:pt x="3143" y="620"/>
                  </a:cubicBezTo>
                  <a:cubicBezTo>
                    <a:pt x="2131" y="1001"/>
                    <a:pt x="1072" y="1251"/>
                    <a:pt x="0" y="1334"/>
                  </a:cubicBezTo>
                  <a:cubicBezTo>
                    <a:pt x="0" y="1334"/>
                    <a:pt x="1353" y="1819"/>
                    <a:pt x="2728" y="1819"/>
                  </a:cubicBezTo>
                  <a:cubicBezTo>
                    <a:pt x="3049" y="1819"/>
                    <a:pt x="3372" y="1793"/>
                    <a:pt x="3679" y="1727"/>
                  </a:cubicBezTo>
                  <a:cubicBezTo>
                    <a:pt x="5310" y="1370"/>
                    <a:pt x="6025" y="144"/>
                    <a:pt x="6679" y="1"/>
                  </a:cubicBezTo>
                  <a:cubicBezTo>
                    <a:pt x="6679" y="1"/>
                    <a:pt x="6677" y="1"/>
                    <a:pt x="667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4"/>
            <p:cNvSpPr/>
            <p:nvPr/>
          </p:nvSpPr>
          <p:spPr>
            <a:xfrm>
              <a:off x="3364700" y="3436275"/>
              <a:ext cx="139325" cy="53525"/>
            </a:xfrm>
            <a:custGeom>
              <a:avLst/>
              <a:gdLst/>
              <a:ahLst/>
              <a:cxnLst/>
              <a:rect l="l" t="t" r="r" b="b"/>
              <a:pathLst>
                <a:path w="5573" h="2141" extrusionOk="0">
                  <a:moveTo>
                    <a:pt x="5572" y="0"/>
                  </a:moveTo>
                  <a:lnTo>
                    <a:pt x="5572" y="0"/>
                  </a:lnTo>
                  <a:cubicBezTo>
                    <a:pt x="5572" y="0"/>
                    <a:pt x="3929" y="238"/>
                    <a:pt x="2620" y="988"/>
                  </a:cubicBezTo>
                  <a:cubicBezTo>
                    <a:pt x="1798" y="1453"/>
                    <a:pt x="917" y="1798"/>
                    <a:pt x="0" y="2012"/>
                  </a:cubicBezTo>
                  <a:cubicBezTo>
                    <a:pt x="0" y="2012"/>
                    <a:pt x="652" y="2141"/>
                    <a:pt x="1465" y="2141"/>
                  </a:cubicBezTo>
                  <a:cubicBezTo>
                    <a:pt x="2029" y="2141"/>
                    <a:pt x="2671" y="2079"/>
                    <a:pt x="3227" y="1869"/>
                  </a:cubicBezTo>
                  <a:cubicBezTo>
                    <a:pt x="4584" y="1357"/>
                    <a:pt x="5037" y="203"/>
                    <a:pt x="5572"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4"/>
            <p:cNvSpPr/>
            <p:nvPr/>
          </p:nvSpPr>
          <p:spPr>
            <a:xfrm>
              <a:off x="3398025" y="3500550"/>
              <a:ext cx="100925" cy="54275"/>
            </a:xfrm>
            <a:custGeom>
              <a:avLst/>
              <a:gdLst/>
              <a:ahLst/>
              <a:cxnLst/>
              <a:rect l="l" t="t" r="r" b="b"/>
              <a:pathLst>
                <a:path w="4037" h="2171" extrusionOk="0">
                  <a:moveTo>
                    <a:pt x="4037" y="1"/>
                  </a:moveTo>
                  <a:lnTo>
                    <a:pt x="4037" y="1"/>
                  </a:lnTo>
                  <a:cubicBezTo>
                    <a:pt x="3263" y="239"/>
                    <a:pt x="2537" y="608"/>
                    <a:pt x="1882" y="1084"/>
                  </a:cubicBezTo>
                  <a:cubicBezTo>
                    <a:pt x="1310" y="1537"/>
                    <a:pt x="668" y="1894"/>
                    <a:pt x="1" y="2168"/>
                  </a:cubicBezTo>
                  <a:cubicBezTo>
                    <a:pt x="1" y="2168"/>
                    <a:pt x="63" y="2171"/>
                    <a:pt x="172" y="2171"/>
                  </a:cubicBezTo>
                  <a:cubicBezTo>
                    <a:pt x="586" y="2171"/>
                    <a:pt x="1667" y="2126"/>
                    <a:pt x="2442" y="1692"/>
                  </a:cubicBezTo>
                  <a:cubicBezTo>
                    <a:pt x="3418" y="1156"/>
                    <a:pt x="3644" y="227"/>
                    <a:pt x="4037"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4"/>
            <p:cNvSpPr/>
            <p:nvPr/>
          </p:nvSpPr>
          <p:spPr>
            <a:xfrm>
              <a:off x="3449300" y="3499025"/>
              <a:ext cx="66150" cy="36450"/>
            </a:xfrm>
            <a:custGeom>
              <a:avLst/>
              <a:gdLst/>
              <a:ahLst/>
              <a:cxnLst/>
              <a:rect l="l" t="t" r="r" b="b"/>
              <a:pathLst>
                <a:path w="2646" h="1458" extrusionOk="0">
                  <a:moveTo>
                    <a:pt x="2240" y="0"/>
                  </a:moveTo>
                  <a:cubicBezTo>
                    <a:pt x="1966" y="0"/>
                    <a:pt x="1710" y="134"/>
                    <a:pt x="1486" y="324"/>
                  </a:cubicBezTo>
                  <a:cubicBezTo>
                    <a:pt x="1010" y="729"/>
                    <a:pt x="617" y="1169"/>
                    <a:pt x="21" y="1419"/>
                  </a:cubicBezTo>
                  <a:cubicBezTo>
                    <a:pt x="1" y="1429"/>
                    <a:pt x="16" y="1457"/>
                    <a:pt x="35" y="1457"/>
                  </a:cubicBezTo>
                  <a:cubicBezTo>
                    <a:pt x="39" y="1457"/>
                    <a:pt x="42" y="1457"/>
                    <a:pt x="45" y="1455"/>
                  </a:cubicBezTo>
                  <a:cubicBezTo>
                    <a:pt x="414" y="1312"/>
                    <a:pt x="772" y="1098"/>
                    <a:pt x="1081" y="836"/>
                  </a:cubicBezTo>
                  <a:cubicBezTo>
                    <a:pt x="1400" y="566"/>
                    <a:pt x="1750" y="154"/>
                    <a:pt x="2175" y="154"/>
                  </a:cubicBezTo>
                  <a:cubicBezTo>
                    <a:pt x="2274" y="154"/>
                    <a:pt x="2378" y="177"/>
                    <a:pt x="2486" y="229"/>
                  </a:cubicBezTo>
                  <a:cubicBezTo>
                    <a:pt x="2494" y="230"/>
                    <a:pt x="2502" y="231"/>
                    <a:pt x="2510" y="231"/>
                  </a:cubicBezTo>
                  <a:cubicBezTo>
                    <a:pt x="2601" y="231"/>
                    <a:pt x="2645" y="106"/>
                    <a:pt x="2557" y="62"/>
                  </a:cubicBezTo>
                  <a:cubicBezTo>
                    <a:pt x="2450" y="19"/>
                    <a:pt x="2343" y="0"/>
                    <a:pt x="224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4"/>
            <p:cNvSpPr/>
            <p:nvPr/>
          </p:nvSpPr>
          <p:spPr>
            <a:xfrm>
              <a:off x="3505200" y="3517225"/>
              <a:ext cx="60675" cy="56950"/>
            </a:xfrm>
            <a:custGeom>
              <a:avLst/>
              <a:gdLst/>
              <a:ahLst/>
              <a:cxnLst/>
              <a:rect l="l" t="t" r="r" b="b"/>
              <a:pathLst>
                <a:path w="2427" h="2278" extrusionOk="0">
                  <a:moveTo>
                    <a:pt x="131" y="1"/>
                  </a:moveTo>
                  <a:cubicBezTo>
                    <a:pt x="0" y="1"/>
                    <a:pt x="36" y="203"/>
                    <a:pt x="167" y="203"/>
                  </a:cubicBezTo>
                  <a:cubicBezTo>
                    <a:pt x="762" y="203"/>
                    <a:pt x="1203" y="953"/>
                    <a:pt x="1524" y="1370"/>
                  </a:cubicBezTo>
                  <a:cubicBezTo>
                    <a:pt x="1786" y="1703"/>
                    <a:pt x="2072" y="2001"/>
                    <a:pt x="2393" y="2275"/>
                  </a:cubicBezTo>
                  <a:cubicBezTo>
                    <a:pt x="2398" y="2277"/>
                    <a:pt x="2402" y="2278"/>
                    <a:pt x="2405" y="2278"/>
                  </a:cubicBezTo>
                  <a:cubicBezTo>
                    <a:pt x="2421" y="2278"/>
                    <a:pt x="2427" y="2258"/>
                    <a:pt x="2417" y="2239"/>
                  </a:cubicBezTo>
                  <a:cubicBezTo>
                    <a:pt x="1929" y="1810"/>
                    <a:pt x="1607" y="1251"/>
                    <a:pt x="1226" y="727"/>
                  </a:cubicBezTo>
                  <a:cubicBezTo>
                    <a:pt x="953" y="322"/>
                    <a:pt x="655" y="1"/>
                    <a:pt x="13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4"/>
            <p:cNvSpPr/>
            <p:nvPr/>
          </p:nvSpPr>
          <p:spPr>
            <a:xfrm>
              <a:off x="3433825" y="3435975"/>
              <a:ext cx="163850" cy="67375"/>
            </a:xfrm>
            <a:custGeom>
              <a:avLst/>
              <a:gdLst/>
              <a:ahLst/>
              <a:cxnLst/>
              <a:rect l="l" t="t" r="r" b="b"/>
              <a:pathLst>
                <a:path w="6554" h="2695" extrusionOk="0">
                  <a:moveTo>
                    <a:pt x="2937" y="0"/>
                  </a:moveTo>
                  <a:cubicBezTo>
                    <a:pt x="2655" y="0"/>
                    <a:pt x="2357" y="117"/>
                    <a:pt x="2081" y="238"/>
                  </a:cubicBezTo>
                  <a:cubicBezTo>
                    <a:pt x="1760" y="381"/>
                    <a:pt x="1450" y="560"/>
                    <a:pt x="1176" y="762"/>
                  </a:cubicBezTo>
                  <a:cubicBezTo>
                    <a:pt x="807" y="1012"/>
                    <a:pt x="426" y="1215"/>
                    <a:pt x="21" y="1381"/>
                  </a:cubicBezTo>
                  <a:cubicBezTo>
                    <a:pt x="1" y="1381"/>
                    <a:pt x="15" y="1408"/>
                    <a:pt x="28" y="1408"/>
                  </a:cubicBezTo>
                  <a:cubicBezTo>
                    <a:pt x="30" y="1408"/>
                    <a:pt x="32" y="1407"/>
                    <a:pt x="33" y="1405"/>
                  </a:cubicBezTo>
                  <a:cubicBezTo>
                    <a:pt x="498" y="1262"/>
                    <a:pt x="950" y="1048"/>
                    <a:pt x="1367" y="774"/>
                  </a:cubicBezTo>
                  <a:cubicBezTo>
                    <a:pt x="1717" y="544"/>
                    <a:pt x="2349" y="154"/>
                    <a:pt x="2871" y="154"/>
                  </a:cubicBezTo>
                  <a:cubicBezTo>
                    <a:pt x="3077" y="154"/>
                    <a:pt x="3266" y="214"/>
                    <a:pt x="3415" y="369"/>
                  </a:cubicBezTo>
                  <a:cubicBezTo>
                    <a:pt x="3427" y="381"/>
                    <a:pt x="3450" y="393"/>
                    <a:pt x="3474" y="393"/>
                  </a:cubicBezTo>
                  <a:cubicBezTo>
                    <a:pt x="3438" y="405"/>
                    <a:pt x="3415" y="417"/>
                    <a:pt x="3379" y="441"/>
                  </a:cubicBezTo>
                  <a:cubicBezTo>
                    <a:pt x="3298" y="491"/>
                    <a:pt x="3363" y="594"/>
                    <a:pt x="3443" y="594"/>
                  </a:cubicBezTo>
                  <a:cubicBezTo>
                    <a:pt x="3457" y="594"/>
                    <a:pt x="3472" y="591"/>
                    <a:pt x="3486" y="584"/>
                  </a:cubicBezTo>
                  <a:cubicBezTo>
                    <a:pt x="3556" y="542"/>
                    <a:pt x="3630" y="523"/>
                    <a:pt x="3707" y="523"/>
                  </a:cubicBezTo>
                  <a:cubicBezTo>
                    <a:pt x="4244" y="523"/>
                    <a:pt x="4910" y="1433"/>
                    <a:pt x="5212" y="1715"/>
                  </a:cubicBezTo>
                  <a:cubicBezTo>
                    <a:pt x="5605" y="2096"/>
                    <a:pt x="6046" y="2417"/>
                    <a:pt x="6522" y="2691"/>
                  </a:cubicBezTo>
                  <a:cubicBezTo>
                    <a:pt x="6527" y="2693"/>
                    <a:pt x="6531" y="2694"/>
                    <a:pt x="6534" y="2694"/>
                  </a:cubicBezTo>
                  <a:cubicBezTo>
                    <a:pt x="6549" y="2694"/>
                    <a:pt x="6553" y="2677"/>
                    <a:pt x="6534" y="2667"/>
                  </a:cubicBezTo>
                  <a:cubicBezTo>
                    <a:pt x="5784" y="2215"/>
                    <a:pt x="5236" y="1536"/>
                    <a:pt x="4641" y="917"/>
                  </a:cubicBezTo>
                  <a:cubicBezTo>
                    <a:pt x="4382" y="658"/>
                    <a:pt x="4068" y="335"/>
                    <a:pt x="3708" y="335"/>
                  </a:cubicBezTo>
                  <a:cubicBezTo>
                    <a:pt x="3655" y="335"/>
                    <a:pt x="3601" y="342"/>
                    <a:pt x="3546" y="357"/>
                  </a:cubicBezTo>
                  <a:cubicBezTo>
                    <a:pt x="3581" y="334"/>
                    <a:pt x="3581" y="286"/>
                    <a:pt x="3546" y="262"/>
                  </a:cubicBezTo>
                  <a:cubicBezTo>
                    <a:pt x="3364" y="70"/>
                    <a:pt x="3155" y="0"/>
                    <a:pt x="2937"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4"/>
            <p:cNvSpPr/>
            <p:nvPr/>
          </p:nvSpPr>
          <p:spPr>
            <a:xfrm>
              <a:off x="3410525" y="3375750"/>
              <a:ext cx="201800" cy="64150"/>
            </a:xfrm>
            <a:custGeom>
              <a:avLst/>
              <a:gdLst/>
              <a:ahLst/>
              <a:cxnLst/>
              <a:rect l="l" t="t" r="r" b="b"/>
              <a:pathLst>
                <a:path w="8072" h="2566" extrusionOk="0">
                  <a:moveTo>
                    <a:pt x="3694" y="0"/>
                  </a:moveTo>
                  <a:cubicBezTo>
                    <a:pt x="3334" y="0"/>
                    <a:pt x="2969" y="91"/>
                    <a:pt x="2644" y="242"/>
                  </a:cubicBezTo>
                  <a:cubicBezTo>
                    <a:pt x="2251" y="433"/>
                    <a:pt x="1906" y="719"/>
                    <a:pt x="1525" y="945"/>
                  </a:cubicBezTo>
                  <a:cubicBezTo>
                    <a:pt x="1060" y="1219"/>
                    <a:pt x="525" y="1350"/>
                    <a:pt x="1" y="1504"/>
                  </a:cubicBezTo>
                  <a:cubicBezTo>
                    <a:pt x="1" y="1504"/>
                    <a:pt x="1" y="1516"/>
                    <a:pt x="1" y="1516"/>
                  </a:cubicBezTo>
                  <a:cubicBezTo>
                    <a:pt x="739" y="1397"/>
                    <a:pt x="1430" y="1135"/>
                    <a:pt x="2073" y="766"/>
                  </a:cubicBezTo>
                  <a:cubicBezTo>
                    <a:pt x="2559" y="473"/>
                    <a:pt x="3146" y="199"/>
                    <a:pt x="3709" y="199"/>
                  </a:cubicBezTo>
                  <a:cubicBezTo>
                    <a:pt x="4014" y="199"/>
                    <a:pt x="4313" y="280"/>
                    <a:pt x="4585" y="480"/>
                  </a:cubicBezTo>
                  <a:cubicBezTo>
                    <a:pt x="4597" y="492"/>
                    <a:pt x="4609" y="504"/>
                    <a:pt x="4632" y="516"/>
                  </a:cubicBezTo>
                  <a:lnTo>
                    <a:pt x="4644" y="528"/>
                  </a:lnTo>
                  <a:cubicBezTo>
                    <a:pt x="4668" y="540"/>
                    <a:pt x="4680" y="552"/>
                    <a:pt x="4692" y="564"/>
                  </a:cubicBezTo>
                  <a:cubicBezTo>
                    <a:pt x="4710" y="582"/>
                    <a:pt x="4734" y="591"/>
                    <a:pt x="4757" y="591"/>
                  </a:cubicBezTo>
                  <a:cubicBezTo>
                    <a:pt x="4781" y="591"/>
                    <a:pt x="4805" y="582"/>
                    <a:pt x="4823" y="564"/>
                  </a:cubicBezTo>
                  <a:cubicBezTo>
                    <a:pt x="4870" y="564"/>
                    <a:pt x="4918" y="564"/>
                    <a:pt x="4966" y="576"/>
                  </a:cubicBezTo>
                  <a:cubicBezTo>
                    <a:pt x="5180" y="623"/>
                    <a:pt x="5382" y="707"/>
                    <a:pt x="5561" y="826"/>
                  </a:cubicBezTo>
                  <a:cubicBezTo>
                    <a:pt x="5847" y="1028"/>
                    <a:pt x="6121" y="1242"/>
                    <a:pt x="6371" y="1481"/>
                  </a:cubicBezTo>
                  <a:cubicBezTo>
                    <a:pt x="6883" y="1885"/>
                    <a:pt x="7430" y="2243"/>
                    <a:pt x="8014" y="2564"/>
                  </a:cubicBezTo>
                  <a:cubicBezTo>
                    <a:pt x="8018" y="2565"/>
                    <a:pt x="8022" y="2566"/>
                    <a:pt x="8026" y="2566"/>
                  </a:cubicBezTo>
                  <a:cubicBezTo>
                    <a:pt x="8063" y="2566"/>
                    <a:pt x="8071" y="2515"/>
                    <a:pt x="8049" y="2505"/>
                  </a:cubicBezTo>
                  <a:cubicBezTo>
                    <a:pt x="7407" y="2124"/>
                    <a:pt x="6799" y="1683"/>
                    <a:pt x="6264" y="1171"/>
                  </a:cubicBezTo>
                  <a:cubicBezTo>
                    <a:pt x="6049" y="957"/>
                    <a:pt x="5799" y="766"/>
                    <a:pt x="5549" y="600"/>
                  </a:cubicBezTo>
                  <a:cubicBezTo>
                    <a:pt x="5430" y="528"/>
                    <a:pt x="5299" y="469"/>
                    <a:pt x="5156" y="421"/>
                  </a:cubicBezTo>
                  <a:lnTo>
                    <a:pt x="5001" y="385"/>
                  </a:lnTo>
                  <a:cubicBezTo>
                    <a:pt x="4972" y="367"/>
                    <a:pt x="4939" y="358"/>
                    <a:pt x="4908" y="358"/>
                  </a:cubicBezTo>
                  <a:cubicBezTo>
                    <a:pt x="4876" y="358"/>
                    <a:pt x="4847" y="367"/>
                    <a:pt x="4823" y="385"/>
                  </a:cubicBezTo>
                  <a:cubicBezTo>
                    <a:pt x="4495" y="114"/>
                    <a:pt x="4098" y="0"/>
                    <a:pt x="369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4"/>
            <p:cNvSpPr/>
            <p:nvPr/>
          </p:nvSpPr>
          <p:spPr>
            <a:xfrm>
              <a:off x="3436425" y="3322425"/>
              <a:ext cx="183275" cy="41000"/>
            </a:xfrm>
            <a:custGeom>
              <a:avLst/>
              <a:gdLst/>
              <a:ahLst/>
              <a:cxnLst/>
              <a:rect l="l" t="t" r="r" b="b"/>
              <a:pathLst>
                <a:path w="7331" h="1640" extrusionOk="0">
                  <a:moveTo>
                    <a:pt x="3073" y="1"/>
                  </a:moveTo>
                  <a:cubicBezTo>
                    <a:pt x="2890" y="1"/>
                    <a:pt x="2704" y="29"/>
                    <a:pt x="2525" y="77"/>
                  </a:cubicBezTo>
                  <a:cubicBezTo>
                    <a:pt x="2168" y="196"/>
                    <a:pt x="1822" y="327"/>
                    <a:pt x="1477" y="482"/>
                  </a:cubicBezTo>
                  <a:cubicBezTo>
                    <a:pt x="1013" y="673"/>
                    <a:pt x="525" y="792"/>
                    <a:pt x="24" y="851"/>
                  </a:cubicBezTo>
                  <a:cubicBezTo>
                    <a:pt x="1" y="851"/>
                    <a:pt x="1" y="899"/>
                    <a:pt x="24" y="899"/>
                  </a:cubicBezTo>
                  <a:cubicBezTo>
                    <a:pt x="679" y="851"/>
                    <a:pt x="1310" y="708"/>
                    <a:pt x="1918" y="458"/>
                  </a:cubicBezTo>
                  <a:cubicBezTo>
                    <a:pt x="2278" y="317"/>
                    <a:pt x="2660" y="196"/>
                    <a:pt x="3030" y="196"/>
                  </a:cubicBezTo>
                  <a:cubicBezTo>
                    <a:pt x="3345" y="196"/>
                    <a:pt x="3651" y="283"/>
                    <a:pt x="3930" y="518"/>
                  </a:cubicBezTo>
                  <a:cubicBezTo>
                    <a:pt x="3942" y="542"/>
                    <a:pt x="3977" y="542"/>
                    <a:pt x="4001" y="542"/>
                  </a:cubicBezTo>
                  <a:cubicBezTo>
                    <a:pt x="4008" y="545"/>
                    <a:pt x="4015" y="547"/>
                    <a:pt x="4022" y="547"/>
                  </a:cubicBezTo>
                  <a:cubicBezTo>
                    <a:pt x="4039" y="547"/>
                    <a:pt x="4056" y="538"/>
                    <a:pt x="4073" y="530"/>
                  </a:cubicBezTo>
                  <a:cubicBezTo>
                    <a:pt x="4199" y="422"/>
                    <a:pt x="4343" y="379"/>
                    <a:pt x="4496" y="379"/>
                  </a:cubicBezTo>
                  <a:cubicBezTo>
                    <a:pt x="4950" y="379"/>
                    <a:pt x="5482" y="757"/>
                    <a:pt x="5847" y="935"/>
                  </a:cubicBezTo>
                  <a:cubicBezTo>
                    <a:pt x="6323" y="1173"/>
                    <a:pt x="6787" y="1411"/>
                    <a:pt x="7275" y="1637"/>
                  </a:cubicBezTo>
                  <a:cubicBezTo>
                    <a:pt x="7279" y="1638"/>
                    <a:pt x="7283" y="1639"/>
                    <a:pt x="7287" y="1639"/>
                  </a:cubicBezTo>
                  <a:cubicBezTo>
                    <a:pt x="7316" y="1639"/>
                    <a:pt x="7331" y="1600"/>
                    <a:pt x="7299" y="1590"/>
                  </a:cubicBezTo>
                  <a:cubicBezTo>
                    <a:pt x="6656" y="1220"/>
                    <a:pt x="5990" y="875"/>
                    <a:pt x="5335" y="530"/>
                  </a:cubicBezTo>
                  <a:cubicBezTo>
                    <a:pt x="5055" y="386"/>
                    <a:pt x="4749" y="221"/>
                    <a:pt x="4456" y="221"/>
                  </a:cubicBezTo>
                  <a:cubicBezTo>
                    <a:pt x="4312" y="221"/>
                    <a:pt x="4170" y="261"/>
                    <a:pt x="4037" y="363"/>
                  </a:cubicBezTo>
                  <a:cubicBezTo>
                    <a:pt x="3770" y="104"/>
                    <a:pt x="3426" y="1"/>
                    <a:pt x="3073"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4"/>
            <p:cNvSpPr/>
            <p:nvPr/>
          </p:nvSpPr>
          <p:spPr>
            <a:xfrm>
              <a:off x="3442975" y="3261025"/>
              <a:ext cx="176325" cy="32875"/>
            </a:xfrm>
            <a:custGeom>
              <a:avLst/>
              <a:gdLst/>
              <a:ahLst/>
              <a:cxnLst/>
              <a:rect l="l" t="t" r="r" b="b"/>
              <a:pathLst>
                <a:path w="7053" h="1315" extrusionOk="0">
                  <a:moveTo>
                    <a:pt x="3248" y="1"/>
                  </a:moveTo>
                  <a:cubicBezTo>
                    <a:pt x="2991" y="1"/>
                    <a:pt x="2728" y="49"/>
                    <a:pt x="2465" y="128"/>
                  </a:cubicBezTo>
                  <a:cubicBezTo>
                    <a:pt x="2084" y="247"/>
                    <a:pt x="1727" y="414"/>
                    <a:pt x="1358" y="545"/>
                  </a:cubicBezTo>
                  <a:cubicBezTo>
                    <a:pt x="917" y="688"/>
                    <a:pt x="465" y="795"/>
                    <a:pt x="13" y="855"/>
                  </a:cubicBezTo>
                  <a:cubicBezTo>
                    <a:pt x="1" y="855"/>
                    <a:pt x="1" y="867"/>
                    <a:pt x="13" y="867"/>
                  </a:cubicBezTo>
                  <a:cubicBezTo>
                    <a:pt x="632" y="831"/>
                    <a:pt x="1239" y="712"/>
                    <a:pt x="1822" y="509"/>
                  </a:cubicBezTo>
                  <a:cubicBezTo>
                    <a:pt x="2269" y="348"/>
                    <a:pt x="2747" y="174"/>
                    <a:pt x="3212" y="174"/>
                  </a:cubicBezTo>
                  <a:cubicBezTo>
                    <a:pt x="3503" y="174"/>
                    <a:pt x="3790" y="242"/>
                    <a:pt x="4061" y="426"/>
                  </a:cubicBezTo>
                  <a:cubicBezTo>
                    <a:pt x="4073" y="432"/>
                    <a:pt x="4087" y="435"/>
                    <a:pt x="4104" y="435"/>
                  </a:cubicBezTo>
                  <a:cubicBezTo>
                    <a:pt x="4120" y="435"/>
                    <a:pt x="4138" y="432"/>
                    <a:pt x="4156" y="426"/>
                  </a:cubicBezTo>
                  <a:lnTo>
                    <a:pt x="4156" y="426"/>
                  </a:lnTo>
                  <a:cubicBezTo>
                    <a:pt x="4108" y="450"/>
                    <a:pt x="4061" y="497"/>
                    <a:pt x="4025" y="533"/>
                  </a:cubicBezTo>
                  <a:cubicBezTo>
                    <a:pt x="3964" y="584"/>
                    <a:pt x="4015" y="660"/>
                    <a:pt x="4076" y="660"/>
                  </a:cubicBezTo>
                  <a:cubicBezTo>
                    <a:pt x="4086" y="660"/>
                    <a:pt x="4097" y="658"/>
                    <a:pt x="4108" y="652"/>
                  </a:cubicBezTo>
                  <a:cubicBezTo>
                    <a:pt x="4381" y="474"/>
                    <a:pt x="4655" y="401"/>
                    <a:pt x="4927" y="401"/>
                  </a:cubicBezTo>
                  <a:cubicBezTo>
                    <a:pt x="5654" y="401"/>
                    <a:pt x="6366" y="917"/>
                    <a:pt x="6990" y="1307"/>
                  </a:cubicBezTo>
                  <a:cubicBezTo>
                    <a:pt x="6998" y="1313"/>
                    <a:pt x="7006" y="1315"/>
                    <a:pt x="7014" y="1315"/>
                  </a:cubicBezTo>
                  <a:cubicBezTo>
                    <a:pt x="7038" y="1315"/>
                    <a:pt x="7053" y="1290"/>
                    <a:pt x="7025" y="1271"/>
                  </a:cubicBezTo>
                  <a:cubicBezTo>
                    <a:pt x="6473" y="894"/>
                    <a:pt x="5615" y="196"/>
                    <a:pt x="4835" y="196"/>
                  </a:cubicBezTo>
                  <a:cubicBezTo>
                    <a:pt x="4612" y="196"/>
                    <a:pt x="4396" y="253"/>
                    <a:pt x="4195" y="391"/>
                  </a:cubicBezTo>
                  <a:lnTo>
                    <a:pt x="4195" y="391"/>
                  </a:lnTo>
                  <a:cubicBezTo>
                    <a:pt x="4227" y="361"/>
                    <a:pt x="4222" y="303"/>
                    <a:pt x="4180" y="271"/>
                  </a:cubicBezTo>
                  <a:cubicBezTo>
                    <a:pt x="3887" y="78"/>
                    <a:pt x="3573" y="1"/>
                    <a:pt x="324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4"/>
            <p:cNvSpPr/>
            <p:nvPr/>
          </p:nvSpPr>
          <p:spPr>
            <a:xfrm>
              <a:off x="3463525" y="3202400"/>
              <a:ext cx="187250" cy="31925"/>
            </a:xfrm>
            <a:custGeom>
              <a:avLst/>
              <a:gdLst/>
              <a:ahLst/>
              <a:cxnLst/>
              <a:rect l="l" t="t" r="r" b="b"/>
              <a:pathLst>
                <a:path w="7490" h="1277" extrusionOk="0">
                  <a:moveTo>
                    <a:pt x="2565" y="0"/>
                  </a:moveTo>
                  <a:cubicBezTo>
                    <a:pt x="2464" y="0"/>
                    <a:pt x="2363" y="8"/>
                    <a:pt x="2262" y="21"/>
                  </a:cubicBezTo>
                  <a:cubicBezTo>
                    <a:pt x="1512" y="116"/>
                    <a:pt x="774" y="259"/>
                    <a:pt x="24" y="318"/>
                  </a:cubicBezTo>
                  <a:cubicBezTo>
                    <a:pt x="0" y="318"/>
                    <a:pt x="12" y="366"/>
                    <a:pt x="24" y="366"/>
                  </a:cubicBezTo>
                  <a:cubicBezTo>
                    <a:pt x="584" y="330"/>
                    <a:pt x="1131" y="271"/>
                    <a:pt x="1679" y="223"/>
                  </a:cubicBezTo>
                  <a:cubicBezTo>
                    <a:pt x="1938" y="203"/>
                    <a:pt x="2209" y="165"/>
                    <a:pt x="2470" y="165"/>
                  </a:cubicBezTo>
                  <a:cubicBezTo>
                    <a:pt x="2833" y="165"/>
                    <a:pt x="3178" y="240"/>
                    <a:pt x="3441" y="545"/>
                  </a:cubicBezTo>
                  <a:cubicBezTo>
                    <a:pt x="3465" y="568"/>
                    <a:pt x="3495" y="580"/>
                    <a:pt x="3524" y="580"/>
                  </a:cubicBezTo>
                  <a:cubicBezTo>
                    <a:pt x="3554" y="580"/>
                    <a:pt x="3584" y="568"/>
                    <a:pt x="3608" y="545"/>
                  </a:cubicBezTo>
                  <a:cubicBezTo>
                    <a:pt x="3799" y="378"/>
                    <a:pt x="4003" y="315"/>
                    <a:pt x="4214" y="315"/>
                  </a:cubicBezTo>
                  <a:cubicBezTo>
                    <a:pt x="4712" y="315"/>
                    <a:pt x="5243" y="670"/>
                    <a:pt x="5703" y="854"/>
                  </a:cubicBezTo>
                  <a:cubicBezTo>
                    <a:pt x="6214" y="1061"/>
                    <a:pt x="6745" y="1277"/>
                    <a:pt x="7295" y="1277"/>
                  </a:cubicBezTo>
                  <a:cubicBezTo>
                    <a:pt x="7348" y="1277"/>
                    <a:pt x="7400" y="1275"/>
                    <a:pt x="7453" y="1271"/>
                  </a:cubicBezTo>
                  <a:cubicBezTo>
                    <a:pt x="7489" y="1259"/>
                    <a:pt x="7489" y="1199"/>
                    <a:pt x="7453" y="1199"/>
                  </a:cubicBezTo>
                  <a:cubicBezTo>
                    <a:pt x="6489" y="1176"/>
                    <a:pt x="5727" y="664"/>
                    <a:pt x="4882" y="283"/>
                  </a:cubicBezTo>
                  <a:cubicBezTo>
                    <a:pt x="4645" y="179"/>
                    <a:pt x="4415" y="114"/>
                    <a:pt x="4195" y="114"/>
                  </a:cubicBezTo>
                  <a:cubicBezTo>
                    <a:pt x="3961" y="114"/>
                    <a:pt x="3739" y="188"/>
                    <a:pt x="3536" y="366"/>
                  </a:cubicBezTo>
                  <a:cubicBezTo>
                    <a:pt x="3275" y="96"/>
                    <a:pt x="2927" y="0"/>
                    <a:pt x="2565"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4"/>
            <p:cNvSpPr/>
            <p:nvPr/>
          </p:nvSpPr>
          <p:spPr>
            <a:xfrm>
              <a:off x="3459950" y="3149025"/>
              <a:ext cx="189025" cy="28300"/>
            </a:xfrm>
            <a:custGeom>
              <a:avLst/>
              <a:gdLst/>
              <a:ahLst/>
              <a:cxnLst/>
              <a:rect l="l" t="t" r="r" b="b"/>
              <a:pathLst>
                <a:path w="7561" h="1132" extrusionOk="0">
                  <a:moveTo>
                    <a:pt x="12" y="1"/>
                  </a:moveTo>
                  <a:cubicBezTo>
                    <a:pt x="0" y="1"/>
                    <a:pt x="0" y="13"/>
                    <a:pt x="12" y="13"/>
                  </a:cubicBezTo>
                  <a:cubicBezTo>
                    <a:pt x="536" y="298"/>
                    <a:pt x="1143" y="310"/>
                    <a:pt x="1727" y="358"/>
                  </a:cubicBezTo>
                  <a:cubicBezTo>
                    <a:pt x="2048" y="382"/>
                    <a:pt x="2358" y="405"/>
                    <a:pt x="2679" y="429"/>
                  </a:cubicBezTo>
                  <a:cubicBezTo>
                    <a:pt x="3084" y="453"/>
                    <a:pt x="3596" y="429"/>
                    <a:pt x="3810" y="870"/>
                  </a:cubicBezTo>
                  <a:cubicBezTo>
                    <a:pt x="3826" y="916"/>
                    <a:pt x="3871" y="942"/>
                    <a:pt x="3917" y="942"/>
                  </a:cubicBezTo>
                  <a:cubicBezTo>
                    <a:pt x="3942" y="942"/>
                    <a:pt x="3968" y="934"/>
                    <a:pt x="3989" y="917"/>
                  </a:cubicBezTo>
                  <a:lnTo>
                    <a:pt x="4013" y="917"/>
                  </a:lnTo>
                  <a:cubicBezTo>
                    <a:pt x="4247" y="774"/>
                    <a:pt x="4498" y="723"/>
                    <a:pt x="4755" y="723"/>
                  </a:cubicBezTo>
                  <a:cubicBezTo>
                    <a:pt x="5137" y="723"/>
                    <a:pt x="5530" y="837"/>
                    <a:pt x="5894" y="929"/>
                  </a:cubicBezTo>
                  <a:cubicBezTo>
                    <a:pt x="6430" y="1048"/>
                    <a:pt x="6977" y="1120"/>
                    <a:pt x="7525" y="1132"/>
                  </a:cubicBezTo>
                  <a:cubicBezTo>
                    <a:pt x="7549" y="1120"/>
                    <a:pt x="7561" y="1096"/>
                    <a:pt x="7537" y="1096"/>
                  </a:cubicBezTo>
                  <a:cubicBezTo>
                    <a:pt x="6763" y="1036"/>
                    <a:pt x="6061" y="798"/>
                    <a:pt x="5322" y="608"/>
                  </a:cubicBezTo>
                  <a:cubicBezTo>
                    <a:pt x="5139" y="550"/>
                    <a:pt x="4952" y="521"/>
                    <a:pt x="4766" y="521"/>
                  </a:cubicBezTo>
                  <a:cubicBezTo>
                    <a:pt x="4493" y="521"/>
                    <a:pt x="4225" y="583"/>
                    <a:pt x="3977" y="703"/>
                  </a:cubicBezTo>
                  <a:cubicBezTo>
                    <a:pt x="3679" y="227"/>
                    <a:pt x="3060" y="274"/>
                    <a:pt x="2536" y="263"/>
                  </a:cubicBezTo>
                  <a:cubicBezTo>
                    <a:pt x="1691" y="227"/>
                    <a:pt x="822" y="274"/>
                    <a:pt x="1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4"/>
            <p:cNvSpPr/>
            <p:nvPr/>
          </p:nvSpPr>
          <p:spPr>
            <a:xfrm>
              <a:off x="3486150" y="3101700"/>
              <a:ext cx="143175" cy="17775"/>
            </a:xfrm>
            <a:custGeom>
              <a:avLst/>
              <a:gdLst/>
              <a:ahLst/>
              <a:cxnLst/>
              <a:rect l="l" t="t" r="r" b="b"/>
              <a:pathLst>
                <a:path w="5727" h="711" extrusionOk="0">
                  <a:moveTo>
                    <a:pt x="24" y="1"/>
                  </a:moveTo>
                  <a:cubicBezTo>
                    <a:pt x="0" y="1"/>
                    <a:pt x="0" y="24"/>
                    <a:pt x="24" y="24"/>
                  </a:cubicBezTo>
                  <a:cubicBezTo>
                    <a:pt x="524" y="155"/>
                    <a:pt x="1036" y="286"/>
                    <a:pt x="1548" y="370"/>
                  </a:cubicBezTo>
                  <a:cubicBezTo>
                    <a:pt x="2060" y="465"/>
                    <a:pt x="2619" y="441"/>
                    <a:pt x="3072" y="667"/>
                  </a:cubicBezTo>
                  <a:cubicBezTo>
                    <a:pt x="3084" y="673"/>
                    <a:pt x="3093" y="676"/>
                    <a:pt x="3102" y="676"/>
                  </a:cubicBezTo>
                  <a:cubicBezTo>
                    <a:pt x="3111" y="676"/>
                    <a:pt x="3119" y="673"/>
                    <a:pt x="3131" y="667"/>
                  </a:cubicBezTo>
                  <a:cubicBezTo>
                    <a:pt x="3143" y="679"/>
                    <a:pt x="3155" y="691"/>
                    <a:pt x="3179" y="691"/>
                  </a:cubicBezTo>
                  <a:cubicBezTo>
                    <a:pt x="3377" y="664"/>
                    <a:pt x="3574" y="654"/>
                    <a:pt x="3770" y="654"/>
                  </a:cubicBezTo>
                  <a:cubicBezTo>
                    <a:pt x="4241" y="654"/>
                    <a:pt x="4708" y="710"/>
                    <a:pt x="5177" y="710"/>
                  </a:cubicBezTo>
                  <a:cubicBezTo>
                    <a:pt x="5356" y="710"/>
                    <a:pt x="5535" y="702"/>
                    <a:pt x="5715" y="679"/>
                  </a:cubicBezTo>
                  <a:cubicBezTo>
                    <a:pt x="5727" y="667"/>
                    <a:pt x="5727" y="643"/>
                    <a:pt x="5703" y="643"/>
                  </a:cubicBezTo>
                  <a:cubicBezTo>
                    <a:pt x="5640" y="647"/>
                    <a:pt x="5576" y="649"/>
                    <a:pt x="5513" y="649"/>
                  </a:cubicBezTo>
                  <a:cubicBezTo>
                    <a:pt x="4945" y="649"/>
                    <a:pt x="4365" y="520"/>
                    <a:pt x="3796" y="520"/>
                  </a:cubicBezTo>
                  <a:cubicBezTo>
                    <a:pt x="3588" y="520"/>
                    <a:pt x="3382" y="537"/>
                    <a:pt x="3179" y="584"/>
                  </a:cubicBezTo>
                  <a:cubicBezTo>
                    <a:pt x="3179" y="560"/>
                    <a:pt x="3155" y="536"/>
                    <a:pt x="3131" y="524"/>
                  </a:cubicBezTo>
                  <a:cubicBezTo>
                    <a:pt x="2715" y="298"/>
                    <a:pt x="2191" y="310"/>
                    <a:pt x="1726" y="251"/>
                  </a:cubicBezTo>
                  <a:cubicBezTo>
                    <a:pt x="1155" y="179"/>
                    <a:pt x="583" y="96"/>
                    <a:pt x="2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4"/>
            <p:cNvSpPr/>
            <p:nvPr/>
          </p:nvSpPr>
          <p:spPr>
            <a:xfrm>
              <a:off x="3482950" y="3046500"/>
              <a:ext cx="85375" cy="45800"/>
            </a:xfrm>
            <a:custGeom>
              <a:avLst/>
              <a:gdLst/>
              <a:ahLst/>
              <a:cxnLst/>
              <a:rect l="l" t="t" r="r" b="b"/>
              <a:pathLst>
                <a:path w="3415" h="1832" extrusionOk="0">
                  <a:moveTo>
                    <a:pt x="20" y="1"/>
                  </a:moveTo>
                  <a:cubicBezTo>
                    <a:pt x="10" y="1"/>
                    <a:pt x="1" y="9"/>
                    <a:pt x="9" y="18"/>
                  </a:cubicBezTo>
                  <a:cubicBezTo>
                    <a:pt x="378" y="423"/>
                    <a:pt x="842" y="637"/>
                    <a:pt x="1366" y="816"/>
                  </a:cubicBezTo>
                  <a:cubicBezTo>
                    <a:pt x="1962" y="1018"/>
                    <a:pt x="3033" y="1161"/>
                    <a:pt x="3307" y="1804"/>
                  </a:cubicBezTo>
                  <a:cubicBezTo>
                    <a:pt x="3315" y="1823"/>
                    <a:pt x="3329" y="1831"/>
                    <a:pt x="3344" y="1831"/>
                  </a:cubicBezTo>
                  <a:cubicBezTo>
                    <a:pt x="3376" y="1831"/>
                    <a:pt x="3414" y="1796"/>
                    <a:pt x="3414" y="1756"/>
                  </a:cubicBezTo>
                  <a:cubicBezTo>
                    <a:pt x="3236" y="1161"/>
                    <a:pt x="2605" y="1101"/>
                    <a:pt x="2069" y="947"/>
                  </a:cubicBezTo>
                  <a:cubicBezTo>
                    <a:pt x="1354" y="732"/>
                    <a:pt x="569" y="554"/>
                    <a:pt x="33" y="6"/>
                  </a:cubicBezTo>
                  <a:cubicBezTo>
                    <a:pt x="29" y="2"/>
                    <a:pt x="25" y="1"/>
                    <a:pt x="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4"/>
            <p:cNvSpPr/>
            <p:nvPr/>
          </p:nvSpPr>
          <p:spPr>
            <a:xfrm>
              <a:off x="3564750" y="3065400"/>
              <a:ext cx="100475" cy="34500"/>
            </a:xfrm>
            <a:custGeom>
              <a:avLst/>
              <a:gdLst/>
              <a:ahLst/>
              <a:cxnLst/>
              <a:rect l="l" t="t" r="r" b="b"/>
              <a:pathLst>
                <a:path w="4019" h="1380" extrusionOk="0">
                  <a:moveTo>
                    <a:pt x="3989" y="248"/>
                  </a:moveTo>
                  <a:cubicBezTo>
                    <a:pt x="3985" y="248"/>
                    <a:pt x="3981" y="248"/>
                    <a:pt x="3976" y="250"/>
                  </a:cubicBezTo>
                  <a:cubicBezTo>
                    <a:pt x="2750" y="738"/>
                    <a:pt x="904" y="0"/>
                    <a:pt x="35" y="1286"/>
                  </a:cubicBezTo>
                  <a:cubicBezTo>
                    <a:pt x="0" y="1330"/>
                    <a:pt x="36" y="1380"/>
                    <a:pt x="76" y="1380"/>
                  </a:cubicBezTo>
                  <a:cubicBezTo>
                    <a:pt x="90" y="1380"/>
                    <a:pt x="106" y="1373"/>
                    <a:pt x="118" y="1357"/>
                  </a:cubicBezTo>
                  <a:cubicBezTo>
                    <a:pt x="1107" y="262"/>
                    <a:pt x="2726" y="702"/>
                    <a:pt x="3988" y="286"/>
                  </a:cubicBezTo>
                  <a:cubicBezTo>
                    <a:pt x="4019" y="276"/>
                    <a:pt x="4014" y="248"/>
                    <a:pt x="3989" y="248"/>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4"/>
            <p:cNvSpPr/>
            <p:nvPr/>
          </p:nvSpPr>
          <p:spPr>
            <a:xfrm>
              <a:off x="3664425" y="3027225"/>
              <a:ext cx="825" cy="450"/>
            </a:xfrm>
            <a:custGeom>
              <a:avLst/>
              <a:gdLst/>
              <a:ahLst/>
              <a:cxnLst/>
              <a:rect l="l" t="t" r="r" b="b"/>
              <a:pathLst>
                <a:path w="33" h="18" extrusionOk="0">
                  <a:moveTo>
                    <a:pt x="28" y="1"/>
                  </a:moveTo>
                  <a:cubicBezTo>
                    <a:pt x="28" y="1"/>
                    <a:pt x="26" y="1"/>
                    <a:pt x="25" y="3"/>
                  </a:cubicBezTo>
                  <a:lnTo>
                    <a:pt x="1" y="3"/>
                  </a:lnTo>
                  <a:cubicBezTo>
                    <a:pt x="1" y="3"/>
                    <a:pt x="1" y="15"/>
                    <a:pt x="1" y="15"/>
                  </a:cubicBezTo>
                  <a:lnTo>
                    <a:pt x="13" y="15"/>
                  </a:lnTo>
                  <a:cubicBezTo>
                    <a:pt x="15" y="17"/>
                    <a:pt x="16" y="17"/>
                    <a:pt x="18" y="17"/>
                  </a:cubicBezTo>
                  <a:cubicBezTo>
                    <a:pt x="26" y="17"/>
                    <a:pt x="32" y="1"/>
                    <a:pt x="2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4"/>
            <p:cNvSpPr/>
            <p:nvPr/>
          </p:nvSpPr>
          <p:spPr>
            <a:xfrm>
              <a:off x="3569725" y="3029025"/>
              <a:ext cx="91675" cy="29000"/>
            </a:xfrm>
            <a:custGeom>
              <a:avLst/>
              <a:gdLst/>
              <a:ahLst/>
              <a:cxnLst/>
              <a:rect l="l" t="t" r="r" b="b"/>
              <a:pathLst>
                <a:path w="3667" h="1160" extrusionOk="0">
                  <a:moveTo>
                    <a:pt x="3643" y="0"/>
                  </a:moveTo>
                  <a:cubicBezTo>
                    <a:pt x="3640" y="0"/>
                    <a:pt x="3637" y="1"/>
                    <a:pt x="3634" y="2"/>
                  </a:cubicBezTo>
                  <a:cubicBezTo>
                    <a:pt x="2491" y="550"/>
                    <a:pt x="1003" y="110"/>
                    <a:pt x="38" y="1062"/>
                  </a:cubicBezTo>
                  <a:cubicBezTo>
                    <a:pt x="1" y="1100"/>
                    <a:pt x="30" y="1160"/>
                    <a:pt x="67" y="1160"/>
                  </a:cubicBezTo>
                  <a:cubicBezTo>
                    <a:pt x="77" y="1160"/>
                    <a:pt x="88" y="1155"/>
                    <a:pt x="98" y="1145"/>
                  </a:cubicBezTo>
                  <a:cubicBezTo>
                    <a:pt x="1062" y="217"/>
                    <a:pt x="2539" y="657"/>
                    <a:pt x="3646" y="38"/>
                  </a:cubicBezTo>
                  <a:cubicBezTo>
                    <a:pt x="3666" y="28"/>
                    <a:pt x="3661" y="0"/>
                    <a:pt x="364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4"/>
            <p:cNvSpPr/>
            <p:nvPr/>
          </p:nvSpPr>
          <p:spPr>
            <a:xfrm>
              <a:off x="3490700" y="2997400"/>
              <a:ext cx="82550" cy="53375"/>
            </a:xfrm>
            <a:custGeom>
              <a:avLst/>
              <a:gdLst/>
              <a:ahLst/>
              <a:cxnLst/>
              <a:rect l="l" t="t" r="r" b="b"/>
              <a:pathLst>
                <a:path w="3302" h="2135" extrusionOk="0">
                  <a:moveTo>
                    <a:pt x="16" y="0"/>
                  </a:moveTo>
                  <a:cubicBezTo>
                    <a:pt x="10" y="0"/>
                    <a:pt x="0" y="9"/>
                    <a:pt x="9" y="17"/>
                  </a:cubicBezTo>
                  <a:cubicBezTo>
                    <a:pt x="342" y="434"/>
                    <a:pt x="782" y="755"/>
                    <a:pt x="1271" y="958"/>
                  </a:cubicBezTo>
                  <a:cubicBezTo>
                    <a:pt x="1866" y="1232"/>
                    <a:pt x="2866" y="1458"/>
                    <a:pt x="3176" y="2101"/>
                  </a:cubicBezTo>
                  <a:cubicBezTo>
                    <a:pt x="3189" y="2124"/>
                    <a:pt x="3212" y="2135"/>
                    <a:pt x="3235" y="2135"/>
                  </a:cubicBezTo>
                  <a:cubicBezTo>
                    <a:pt x="3269" y="2135"/>
                    <a:pt x="3302" y="2109"/>
                    <a:pt x="3295" y="2065"/>
                  </a:cubicBezTo>
                  <a:cubicBezTo>
                    <a:pt x="3247" y="1541"/>
                    <a:pt x="2461" y="1279"/>
                    <a:pt x="2044" y="1125"/>
                  </a:cubicBezTo>
                  <a:cubicBezTo>
                    <a:pt x="1318" y="851"/>
                    <a:pt x="532" y="636"/>
                    <a:pt x="20" y="5"/>
                  </a:cubicBezTo>
                  <a:cubicBezTo>
                    <a:pt x="20" y="2"/>
                    <a:pt x="18" y="0"/>
                    <a:pt x="16"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4"/>
            <p:cNvSpPr/>
            <p:nvPr/>
          </p:nvSpPr>
          <p:spPr>
            <a:xfrm>
              <a:off x="3510400" y="2961975"/>
              <a:ext cx="65350" cy="55825"/>
            </a:xfrm>
            <a:custGeom>
              <a:avLst/>
              <a:gdLst/>
              <a:ahLst/>
              <a:cxnLst/>
              <a:rect l="l" t="t" r="r" b="b"/>
              <a:pathLst>
                <a:path w="2614" h="2233" extrusionOk="0">
                  <a:moveTo>
                    <a:pt x="34" y="1"/>
                  </a:moveTo>
                  <a:cubicBezTo>
                    <a:pt x="15" y="1"/>
                    <a:pt x="1" y="12"/>
                    <a:pt x="18" y="29"/>
                  </a:cubicBezTo>
                  <a:cubicBezTo>
                    <a:pt x="375" y="458"/>
                    <a:pt x="852" y="720"/>
                    <a:pt x="1316" y="1018"/>
                  </a:cubicBezTo>
                  <a:cubicBezTo>
                    <a:pt x="1792" y="1327"/>
                    <a:pt x="2221" y="1744"/>
                    <a:pt x="2542" y="2220"/>
                  </a:cubicBezTo>
                  <a:cubicBezTo>
                    <a:pt x="2551" y="2229"/>
                    <a:pt x="2562" y="2232"/>
                    <a:pt x="2573" y="2232"/>
                  </a:cubicBezTo>
                  <a:cubicBezTo>
                    <a:pt x="2594" y="2232"/>
                    <a:pt x="2614" y="2219"/>
                    <a:pt x="2614" y="2196"/>
                  </a:cubicBezTo>
                  <a:cubicBezTo>
                    <a:pt x="2507" y="1708"/>
                    <a:pt x="2090" y="1387"/>
                    <a:pt x="1697" y="1125"/>
                  </a:cubicBezTo>
                  <a:cubicBezTo>
                    <a:pt x="1137" y="756"/>
                    <a:pt x="518" y="506"/>
                    <a:pt x="54" y="6"/>
                  </a:cubicBezTo>
                  <a:cubicBezTo>
                    <a:pt x="48" y="2"/>
                    <a:pt x="40" y="1"/>
                    <a:pt x="3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4"/>
            <p:cNvSpPr/>
            <p:nvPr/>
          </p:nvSpPr>
          <p:spPr>
            <a:xfrm>
              <a:off x="3572900" y="2991800"/>
              <a:ext cx="77475" cy="29675"/>
            </a:xfrm>
            <a:custGeom>
              <a:avLst/>
              <a:gdLst/>
              <a:ahLst/>
              <a:cxnLst/>
              <a:rect l="l" t="t" r="r" b="b"/>
              <a:pathLst>
                <a:path w="3099" h="1187" extrusionOk="0">
                  <a:moveTo>
                    <a:pt x="3064" y="1"/>
                  </a:moveTo>
                  <a:cubicBezTo>
                    <a:pt x="3061" y="1"/>
                    <a:pt x="3058" y="2"/>
                    <a:pt x="3055" y="3"/>
                  </a:cubicBezTo>
                  <a:cubicBezTo>
                    <a:pt x="2507" y="360"/>
                    <a:pt x="1947" y="479"/>
                    <a:pt x="1316" y="634"/>
                  </a:cubicBezTo>
                  <a:cubicBezTo>
                    <a:pt x="876" y="741"/>
                    <a:pt x="423" y="837"/>
                    <a:pt x="42" y="1099"/>
                  </a:cubicBezTo>
                  <a:cubicBezTo>
                    <a:pt x="1" y="1119"/>
                    <a:pt x="32" y="1186"/>
                    <a:pt x="73" y="1186"/>
                  </a:cubicBezTo>
                  <a:cubicBezTo>
                    <a:pt x="78" y="1186"/>
                    <a:pt x="84" y="1185"/>
                    <a:pt x="90" y="1182"/>
                  </a:cubicBezTo>
                  <a:cubicBezTo>
                    <a:pt x="650" y="896"/>
                    <a:pt x="1197" y="801"/>
                    <a:pt x="1804" y="658"/>
                  </a:cubicBezTo>
                  <a:cubicBezTo>
                    <a:pt x="2245" y="551"/>
                    <a:pt x="2745" y="372"/>
                    <a:pt x="3078" y="51"/>
                  </a:cubicBezTo>
                  <a:cubicBezTo>
                    <a:pt x="3099" y="30"/>
                    <a:pt x="3084" y="1"/>
                    <a:pt x="306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4"/>
            <p:cNvSpPr/>
            <p:nvPr/>
          </p:nvSpPr>
          <p:spPr>
            <a:xfrm>
              <a:off x="3533550" y="2930600"/>
              <a:ext cx="46025" cy="46775"/>
            </a:xfrm>
            <a:custGeom>
              <a:avLst/>
              <a:gdLst/>
              <a:ahLst/>
              <a:cxnLst/>
              <a:rect l="l" t="t" r="r" b="b"/>
              <a:pathLst>
                <a:path w="1841" h="1871" extrusionOk="0">
                  <a:moveTo>
                    <a:pt x="20" y="0"/>
                  </a:moveTo>
                  <a:cubicBezTo>
                    <a:pt x="10" y="0"/>
                    <a:pt x="1" y="14"/>
                    <a:pt x="9" y="22"/>
                  </a:cubicBezTo>
                  <a:cubicBezTo>
                    <a:pt x="223" y="368"/>
                    <a:pt x="497" y="677"/>
                    <a:pt x="807" y="939"/>
                  </a:cubicBezTo>
                  <a:cubicBezTo>
                    <a:pt x="1152" y="1237"/>
                    <a:pt x="1462" y="1558"/>
                    <a:pt x="1795" y="1868"/>
                  </a:cubicBezTo>
                  <a:cubicBezTo>
                    <a:pt x="1797" y="1870"/>
                    <a:pt x="1800" y="1871"/>
                    <a:pt x="1803" y="1871"/>
                  </a:cubicBezTo>
                  <a:cubicBezTo>
                    <a:pt x="1818" y="1871"/>
                    <a:pt x="1840" y="1851"/>
                    <a:pt x="1831" y="1832"/>
                  </a:cubicBezTo>
                  <a:cubicBezTo>
                    <a:pt x="1652" y="1511"/>
                    <a:pt x="1319" y="1272"/>
                    <a:pt x="1033" y="1046"/>
                  </a:cubicBezTo>
                  <a:cubicBezTo>
                    <a:pt x="640" y="760"/>
                    <a:pt x="307" y="403"/>
                    <a:pt x="33" y="10"/>
                  </a:cubicBezTo>
                  <a:cubicBezTo>
                    <a:pt x="29" y="3"/>
                    <a:pt x="24" y="0"/>
                    <a:pt x="2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4"/>
            <p:cNvSpPr/>
            <p:nvPr/>
          </p:nvSpPr>
          <p:spPr>
            <a:xfrm>
              <a:off x="3576225" y="2954900"/>
              <a:ext cx="60475" cy="38750"/>
            </a:xfrm>
            <a:custGeom>
              <a:avLst/>
              <a:gdLst/>
              <a:ahLst/>
              <a:cxnLst/>
              <a:rect l="l" t="t" r="r" b="b"/>
              <a:pathLst>
                <a:path w="2419" h="1550" extrusionOk="0">
                  <a:moveTo>
                    <a:pt x="2384" y="0"/>
                  </a:moveTo>
                  <a:cubicBezTo>
                    <a:pt x="2381" y="0"/>
                    <a:pt x="2377" y="1"/>
                    <a:pt x="2374" y="3"/>
                  </a:cubicBezTo>
                  <a:cubicBezTo>
                    <a:pt x="1660" y="598"/>
                    <a:pt x="457" y="550"/>
                    <a:pt x="17" y="1491"/>
                  </a:cubicBezTo>
                  <a:cubicBezTo>
                    <a:pt x="1" y="1523"/>
                    <a:pt x="32" y="1549"/>
                    <a:pt x="62" y="1549"/>
                  </a:cubicBezTo>
                  <a:cubicBezTo>
                    <a:pt x="77" y="1549"/>
                    <a:pt x="92" y="1543"/>
                    <a:pt x="100" y="1527"/>
                  </a:cubicBezTo>
                  <a:cubicBezTo>
                    <a:pt x="564" y="646"/>
                    <a:pt x="1719" y="670"/>
                    <a:pt x="2398" y="39"/>
                  </a:cubicBezTo>
                  <a:cubicBezTo>
                    <a:pt x="2418" y="28"/>
                    <a:pt x="2403" y="0"/>
                    <a:pt x="23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4"/>
            <p:cNvSpPr/>
            <p:nvPr/>
          </p:nvSpPr>
          <p:spPr>
            <a:xfrm>
              <a:off x="3579000" y="2921425"/>
              <a:ext cx="42825" cy="42325"/>
            </a:xfrm>
            <a:custGeom>
              <a:avLst/>
              <a:gdLst/>
              <a:ahLst/>
              <a:cxnLst/>
              <a:rect l="l" t="t" r="r" b="b"/>
              <a:pathLst>
                <a:path w="1713" h="1693" extrusionOk="0">
                  <a:moveTo>
                    <a:pt x="1684" y="0"/>
                  </a:moveTo>
                  <a:cubicBezTo>
                    <a:pt x="1679" y="0"/>
                    <a:pt x="1673" y="3"/>
                    <a:pt x="1668" y="8"/>
                  </a:cubicBezTo>
                  <a:cubicBezTo>
                    <a:pt x="1060" y="496"/>
                    <a:pt x="108" y="758"/>
                    <a:pt x="1" y="1651"/>
                  </a:cubicBezTo>
                  <a:cubicBezTo>
                    <a:pt x="1" y="1675"/>
                    <a:pt x="21" y="1693"/>
                    <a:pt x="38" y="1693"/>
                  </a:cubicBezTo>
                  <a:cubicBezTo>
                    <a:pt x="48" y="1693"/>
                    <a:pt x="56" y="1688"/>
                    <a:pt x="60" y="1675"/>
                  </a:cubicBezTo>
                  <a:cubicBezTo>
                    <a:pt x="120" y="1437"/>
                    <a:pt x="227" y="1223"/>
                    <a:pt x="370" y="1044"/>
                  </a:cubicBezTo>
                  <a:cubicBezTo>
                    <a:pt x="525" y="877"/>
                    <a:pt x="691" y="746"/>
                    <a:pt x="882" y="639"/>
                  </a:cubicBezTo>
                  <a:cubicBezTo>
                    <a:pt x="1179" y="473"/>
                    <a:pt x="1453" y="270"/>
                    <a:pt x="1703" y="44"/>
                  </a:cubicBezTo>
                  <a:cubicBezTo>
                    <a:pt x="1712" y="26"/>
                    <a:pt x="1701" y="0"/>
                    <a:pt x="16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4"/>
            <p:cNvSpPr/>
            <p:nvPr/>
          </p:nvSpPr>
          <p:spPr>
            <a:xfrm>
              <a:off x="3552000" y="2885375"/>
              <a:ext cx="48175" cy="63875"/>
            </a:xfrm>
            <a:custGeom>
              <a:avLst/>
              <a:gdLst/>
              <a:ahLst/>
              <a:cxnLst/>
              <a:rect l="l" t="t" r="r" b="b"/>
              <a:pathLst>
                <a:path w="1927" h="2555" extrusionOk="0">
                  <a:moveTo>
                    <a:pt x="1920" y="1"/>
                  </a:moveTo>
                  <a:cubicBezTo>
                    <a:pt x="1917" y="1"/>
                    <a:pt x="1914" y="4"/>
                    <a:pt x="1914" y="10"/>
                  </a:cubicBezTo>
                  <a:cubicBezTo>
                    <a:pt x="1914" y="664"/>
                    <a:pt x="1533" y="1153"/>
                    <a:pt x="1295" y="1700"/>
                  </a:cubicBezTo>
                  <a:lnTo>
                    <a:pt x="1259" y="1784"/>
                  </a:lnTo>
                  <a:lnTo>
                    <a:pt x="1224" y="1843"/>
                  </a:lnTo>
                  <a:cubicBezTo>
                    <a:pt x="1212" y="1819"/>
                    <a:pt x="1200" y="1819"/>
                    <a:pt x="1188" y="1807"/>
                  </a:cubicBezTo>
                  <a:cubicBezTo>
                    <a:pt x="1093" y="1569"/>
                    <a:pt x="938" y="1355"/>
                    <a:pt x="747" y="1188"/>
                  </a:cubicBezTo>
                  <a:cubicBezTo>
                    <a:pt x="485" y="915"/>
                    <a:pt x="212" y="676"/>
                    <a:pt x="33" y="331"/>
                  </a:cubicBezTo>
                  <a:cubicBezTo>
                    <a:pt x="30" y="328"/>
                    <a:pt x="25" y="326"/>
                    <a:pt x="21" y="326"/>
                  </a:cubicBezTo>
                  <a:cubicBezTo>
                    <a:pt x="10" y="326"/>
                    <a:pt x="1" y="335"/>
                    <a:pt x="9" y="343"/>
                  </a:cubicBezTo>
                  <a:cubicBezTo>
                    <a:pt x="164" y="629"/>
                    <a:pt x="354" y="879"/>
                    <a:pt x="581" y="1117"/>
                  </a:cubicBezTo>
                  <a:cubicBezTo>
                    <a:pt x="807" y="1391"/>
                    <a:pt x="974" y="1665"/>
                    <a:pt x="1176" y="1950"/>
                  </a:cubicBezTo>
                  <a:cubicBezTo>
                    <a:pt x="1176" y="1956"/>
                    <a:pt x="1182" y="1959"/>
                    <a:pt x="1189" y="1959"/>
                  </a:cubicBezTo>
                  <a:cubicBezTo>
                    <a:pt x="1197" y="1959"/>
                    <a:pt x="1206" y="1956"/>
                    <a:pt x="1212" y="1950"/>
                  </a:cubicBezTo>
                  <a:lnTo>
                    <a:pt x="1212" y="1950"/>
                  </a:lnTo>
                  <a:cubicBezTo>
                    <a:pt x="1152" y="2141"/>
                    <a:pt x="1128" y="2343"/>
                    <a:pt x="1140" y="2546"/>
                  </a:cubicBezTo>
                  <a:cubicBezTo>
                    <a:pt x="1140" y="2552"/>
                    <a:pt x="1146" y="2555"/>
                    <a:pt x="1152" y="2555"/>
                  </a:cubicBezTo>
                  <a:cubicBezTo>
                    <a:pt x="1158" y="2555"/>
                    <a:pt x="1164" y="2552"/>
                    <a:pt x="1164" y="2546"/>
                  </a:cubicBezTo>
                  <a:cubicBezTo>
                    <a:pt x="1212" y="2343"/>
                    <a:pt x="1224" y="2141"/>
                    <a:pt x="1271" y="1927"/>
                  </a:cubicBezTo>
                  <a:cubicBezTo>
                    <a:pt x="1295" y="1891"/>
                    <a:pt x="1307" y="1855"/>
                    <a:pt x="1319" y="1807"/>
                  </a:cubicBezTo>
                  <a:cubicBezTo>
                    <a:pt x="1331" y="1772"/>
                    <a:pt x="1331" y="1736"/>
                    <a:pt x="1343" y="1712"/>
                  </a:cubicBezTo>
                  <a:cubicBezTo>
                    <a:pt x="1414" y="1522"/>
                    <a:pt x="1545" y="1355"/>
                    <a:pt x="1628" y="1188"/>
                  </a:cubicBezTo>
                  <a:cubicBezTo>
                    <a:pt x="1819" y="819"/>
                    <a:pt x="1914" y="414"/>
                    <a:pt x="1926" y="10"/>
                  </a:cubicBezTo>
                  <a:cubicBezTo>
                    <a:pt x="1926" y="4"/>
                    <a:pt x="1923" y="1"/>
                    <a:pt x="19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3" name="Google Shape;1153;p14"/>
          <p:cNvGrpSpPr/>
          <p:nvPr/>
        </p:nvGrpSpPr>
        <p:grpSpPr>
          <a:xfrm rot="3365436" flipH="1">
            <a:off x="-195279" y="2339740"/>
            <a:ext cx="2205126" cy="4812969"/>
            <a:chOff x="7386050" y="661025"/>
            <a:chExt cx="1576975" cy="3441950"/>
          </a:xfrm>
        </p:grpSpPr>
        <p:sp>
          <p:nvSpPr>
            <p:cNvPr id="1154" name="Google Shape;1154;p14"/>
            <p:cNvSpPr/>
            <p:nvPr/>
          </p:nvSpPr>
          <p:spPr>
            <a:xfrm>
              <a:off x="7386050" y="661025"/>
              <a:ext cx="1576975" cy="2190650"/>
            </a:xfrm>
            <a:custGeom>
              <a:avLst/>
              <a:gdLst/>
              <a:ahLst/>
              <a:cxnLst/>
              <a:rect l="l" t="t" r="r" b="b"/>
              <a:pathLst>
                <a:path w="63079" h="87626" extrusionOk="0">
                  <a:moveTo>
                    <a:pt x="21923" y="1"/>
                  </a:moveTo>
                  <a:cubicBezTo>
                    <a:pt x="21397" y="1"/>
                    <a:pt x="20850" y="26"/>
                    <a:pt x="20281" y="79"/>
                  </a:cubicBezTo>
                  <a:cubicBezTo>
                    <a:pt x="20281" y="79"/>
                    <a:pt x="16012" y="79"/>
                    <a:pt x="12109" y="4949"/>
                  </a:cubicBezTo>
                  <a:cubicBezTo>
                    <a:pt x="8239" y="9786"/>
                    <a:pt x="8506" y="7951"/>
                    <a:pt x="5404" y="16024"/>
                  </a:cubicBezTo>
                  <a:cubicBezTo>
                    <a:pt x="2302" y="24063"/>
                    <a:pt x="1435" y="28399"/>
                    <a:pt x="1134" y="33069"/>
                  </a:cubicBezTo>
                  <a:cubicBezTo>
                    <a:pt x="801" y="37739"/>
                    <a:pt x="0" y="39407"/>
                    <a:pt x="1735" y="47613"/>
                  </a:cubicBezTo>
                  <a:cubicBezTo>
                    <a:pt x="3436" y="55852"/>
                    <a:pt x="3303" y="55652"/>
                    <a:pt x="5437" y="59955"/>
                  </a:cubicBezTo>
                  <a:cubicBezTo>
                    <a:pt x="7572" y="64225"/>
                    <a:pt x="6672" y="69428"/>
                    <a:pt x="8106" y="73231"/>
                  </a:cubicBezTo>
                  <a:cubicBezTo>
                    <a:pt x="9574" y="77034"/>
                    <a:pt x="12176" y="76333"/>
                    <a:pt x="12609" y="80370"/>
                  </a:cubicBezTo>
                  <a:cubicBezTo>
                    <a:pt x="13043" y="84372"/>
                    <a:pt x="15845" y="84973"/>
                    <a:pt x="19681" y="85240"/>
                  </a:cubicBezTo>
                  <a:cubicBezTo>
                    <a:pt x="22857" y="85461"/>
                    <a:pt x="24707" y="87625"/>
                    <a:pt x="27407" y="87625"/>
                  </a:cubicBezTo>
                  <a:cubicBezTo>
                    <a:pt x="27969" y="87625"/>
                    <a:pt x="28567" y="87532"/>
                    <a:pt x="29221" y="87308"/>
                  </a:cubicBezTo>
                  <a:cubicBezTo>
                    <a:pt x="32990" y="86007"/>
                    <a:pt x="34958" y="73798"/>
                    <a:pt x="34958" y="73798"/>
                  </a:cubicBezTo>
                  <a:lnTo>
                    <a:pt x="34258" y="69428"/>
                  </a:lnTo>
                  <a:lnTo>
                    <a:pt x="34258" y="69428"/>
                  </a:lnTo>
                  <a:cubicBezTo>
                    <a:pt x="34258" y="69429"/>
                    <a:pt x="35526" y="73798"/>
                    <a:pt x="38795" y="75866"/>
                  </a:cubicBezTo>
                  <a:cubicBezTo>
                    <a:pt x="42097" y="77934"/>
                    <a:pt x="44765" y="84806"/>
                    <a:pt x="49836" y="85140"/>
                  </a:cubicBezTo>
                  <a:cubicBezTo>
                    <a:pt x="49972" y="85149"/>
                    <a:pt x="50103" y="85153"/>
                    <a:pt x="50229" y="85153"/>
                  </a:cubicBezTo>
                  <a:cubicBezTo>
                    <a:pt x="54866" y="85153"/>
                    <a:pt x="53588" y="79340"/>
                    <a:pt x="56641" y="77067"/>
                  </a:cubicBezTo>
                  <a:cubicBezTo>
                    <a:pt x="59810" y="74699"/>
                    <a:pt x="63079" y="66093"/>
                    <a:pt x="60510" y="59822"/>
                  </a:cubicBezTo>
                  <a:cubicBezTo>
                    <a:pt x="57942" y="53517"/>
                    <a:pt x="60543" y="48680"/>
                    <a:pt x="55607" y="43743"/>
                  </a:cubicBezTo>
                  <a:cubicBezTo>
                    <a:pt x="50670" y="38806"/>
                    <a:pt x="55473" y="33169"/>
                    <a:pt x="48768" y="26865"/>
                  </a:cubicBezTo>
                  <a:cubicBezTo>
                    <a:pt x="45032" y="23362"/>
                    <a:pt x="45266" y="19826"/>
                    <a:pt x="40095" y="16190"/>
                  </a:cubicBezTo>
                  <a:cubicBezTo>
                    <a:pt x="35146" y="12742"/>
                    <a:pt x="33712" y="1"/>
                    <a:pt x="219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4"/>
            <p:cNvSpPr/>
            <p:nvPr/>
          </p:nvSpPr>
          <p:spPr>
            <a:xfrm>
              <a:off x="7775225" y="2297475"/>
              <a:ext cx="1023959" cy="429780"/>
            </a:xfrm>
            <a:custGeom>
              <a:avLst/>
              <a:gdLst/>
              <a:ahLst/>
              <a:cxnLst/>
              <a:rect l="l" t="t" r="r" b="b"/>
              <a:pathLst>
                <a:path w="45333" h="19849" fill="none" extrusionOk="0">
                  <a:moveTo>
                    <a:pt x="1" y="19848"/>
                  </a:moveTo>
                  <a:cubicBezTo>
                    <a:pt x="1" y="19848"/>
                    <a:pt x="7306" y="16946"/>
                    <a:pt x="11309" y="11142"/>
                  </a:cubicBezTo>
                  <a:cubicBezTo>
                    <a:pt x="15345" y="5371"/>
                    <a:pt x="19615" y="1"/>
                    <a:pt x="19615" y="1"/>
                  </a:cubicBezTo>
                  <a:cubicBezTo>
                    <a:pt x="19615" y="1"/>
                    <a:pt x="25619" y="6005"/>
                    <a:pt x="34792" y="8040"/>
                  </a:cubicBezTo>
                  <a:cubicBezTo>
                    <a:pt x="43965" y="10075"/>
                    <a:pt x="45333" y="11776"/>
                    <a:pt x="45333" y="11776"/>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4"/>
            <p:cNvSpPr/>
            <p:nvPr/>
          </p:nvSpPr>
          <p:spPr>
            <a:xfrm>
              <a:off x="7648645" y="2179075"/>
              <a:ext cx="1232668" cy="335250"/>
            </a:xfrm>
            <a:custGeom>
              <a:avLst/>
              <a:gdLst/>
              <a:ahLst/>
              <a:cxnLst/>
              <a:rect l="l" t="t" r="r" b="b"/>
              <a:pathLst>
                <a:path w="54573" h="13410" fill="none" extrusionOk="0">
                  <a:moveTo>
                    <a:pt x="1" y="13410"/>
                  </a:moveTo>
                  <a:cubicBezTo>
                    <a:pt x="1" y="13410"/>
                    <a:pt x="3837" y="10308"/>
                    <a:pt x="12109" y="8506"/>
                  </a:cubicBezTo>
                  <a:cubicBezTo>
                    <a:pt x="20382" y="6672"/>
                    <a:pt x="23851" y="0"/>
                    <a:pt x="23851" y="0"/>
                  </a:cubicBezTo>
                  <a:cubicBezTo>
                    <a:pt x="23851" y="0"/>
                    <a:pt x="26520" y="2569"/>
                    <a:pt x="34959" y="3703"/>
                  </a:cubicBezTo>
                  <a:cubicBezTo>
                    <a:pt x="43365" y="4804"/>
                    <a:pt x="54573" y="6572"/>
                    <a:pt x="54573" y="6572"/>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4"/>
            <p:cNvSpPr/>
            <p:nvPr/>
          </p:nvSpPr>
          <p:spPr>
            <a:xfrm>
              <a:off x="7568031" y="2029800"/>
              <a:ext cx="1271089" cy="251875"/>
            </a:xfrm>
            <a:custGeom>
              <a:avLst/>
              <a:gdLst/>
              <a:ahLst/>
              <a:cxnLst/>
              <a:rect l="l" t="t" r="r" b="b"/>
              <a:pathLst>
                <a:path w="56274" h="10075" fill="none" extrusionOk="0">
                  <a:moveTo>
                    <a:pt x="56274" y="1335"/>
                  </a:moveTo>
                  <a:cubicBezTo>
                    <a:pt x="56274" y="1335"/>
                    <a:pt x="46400" y="0"/>
                    <a:pt x="40096" y="1268"/>
                  </a:cubicBezTo>
                  <a:cubicBezTo>
                    <a:pt x="33791" y="2569"/>
                    <a:pt x="26719" y="3203"/>
                    <a:pt x="26719" y="3203"/>
                  </a:cubicBezTo>
                  <a:cubicBezTo>
                    <a:pt x="26719" y="3203"/>
                    <a:pt x="23384" y="5938"/>
                    <a:pt x="17480" y="6338"/>
                  </a:cubicBezTo>
                  <a:cubicBezTo>
                    <a:pt x="11542" y="6738"/>
                    <a:pt x="0" y="10074"/>
                    <a:pt x="0" y="100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4"/>
            <p:cNvSpPr/>
            <p:nvPr/>
          </p:nvSpPr>
          <p:spPr>
            <a:xfrm>
              <a:off x="7463294" y="1775450"/>
              <a:ext cx="1334402" cy="276050"/>
            </a:xfrm>
            <a:custGeom>
              <a:avLst/>
              <a:gdLst/>
              <a:ahLst/>
              <a:cxnLst/>
              <a:rect l="l" t="t" r="r" b="b"/>
              <a:pathLst>
                <a:path w="59077" h="11042" fill="none" extrusionOk="0">
                  <a:moveTo>
                    <a:pt x="1" y="10141"/>
                  </a:moveTo>
                  <a:cubicBezTo>
                    <a:pt x="1" y="10141"/>
                    <a:pt x="6072" y="5037"/>
                    <a:pt x="19148" y="8039"/>
                  </a:cubicBezTo>
                  <a:cubicBezTo>
                    <a:pt x="32224" y="11042"/>
                    <a:pt x="36327" y="8373"/>
                    <a:pt x="43765" y="4170"/>
                  </a:cubicBezTo>
                  <a:cubicBezTo>
                    <a:pt x="51171" y="0"/>
                    <a:pt x="59076" y="100"/>
                    <a:pt x="59076" y="10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4"/>
            <p:cNvSpPr/>
            <p:nvPr/>
          </p:nvSpPr>
          <p:spPr>
            <a:xfrm>
              <a:off x="7414325" y="1511925"/>
              <a:ext cx="1275991" cy="311075"/>
            </a:xfrm>
            <a:custGeom>
              <a:avLst/>
              <a:gdLst/>
              <a:ahLst/>
              <a:cxnLst/>
              <a:rect l="l" t="t" r="r" b="b"/>
              <a:pathLst>
                <a:path w="56875" h="12443" fill="none" extrusionOk="0">
                  <a:moveTo>
                    <a:pt x="56874" y="267"/>
                  </a:moveTo>
                  <a:cubicBezTo>
                    <a:pt x="56874" y="267"/>
                    <a:pt x="49769" y="0"/>
                    <a:pt x="42264" y="5704"/>
                  </a:cubicBezTo>
                  <a:cubicBezTo>
                    <a:pt x="34758" y="11409"/>
                    <a:pt x="33324" y="12443"/>
                    <a:pt x="23684" y="11008"/>
                  </a:cubicBezTo>
                  <a:cubicBezTo>
                    <a:pt x="14043" y="9574"/>
                    <a:pt x="0" y="9774"/>
                    <a:pt x="0" y="97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4"/>
            <p:cNvSpPr/>
            <p:nvPr/>
          </p:nvSpPr>
          <p:spPr>
            <a:xfrm>
              <a:off x="7414325" y="1289275"/>
              <a:ext cx="1138674" cy="387800"/>
            </a:xfrm>
            <a:custGeom>
              <a:avLst/>
              <a:gdLst/>
              <a:ahLst/>
              <a:cxnLst/>
              <a:rect l="l" t="t" r="r" b="b"/>
              <a:pathLst>
                <a:path w="51805" h="15512" fill="none" extrusionOk="0">
                  <a:moveTo>
                    <a:pt x="1" y="9807"/>
                  </a:moveTo>
                  <a:cubicBezTo>
                    <a:pt x="1" y="9807"/>
                    <a:pt x="5037" y="3836"/>
                    <a:pt x="17079" y="9674"/>
                  </a:cubicBezTo>
                  <a:cubicBezTo>
                    <a:pt x="29155" y="15511"/>
                    <a:pt x="31656" y="13576"/>
                    <a:pt x="37127" y="7906"/>
                  </a:cubicBezTo>
                  <a:cubicBezTo>
                    <a:pt x="42598" y="2202"/>
                    <a:pt x="51804" y="0"/>
                    <a:pt x="5180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4"/>
            <p:cNvSpPr/>
            <p:nvPr/>
          </p:nvSpPr>
          <p:spPr>
            <a:xfrm>
              <a:off x="7482900" y="1071600"/>
              <a:ext cx="934864" cy="405325"/>
            </a:xfrm>
            <a:custGeom>
              <a:avLst/>
              <a:gdLst/>
              <a:ahLst/>
              <a:cxnLst/>
              <a:rect l="l" t="t" r="r" b="b"/>
              <a:pathLst>
                <a:path w="43131" h="16213" fill="none" extrusionOk="0">
                  <a:moveTo>
                    <a:pt x="43131" y="1"/>
                  </a:moveTo>
                  <a:cubicBezTo>
                    <a:pt x="43131" y="1"/>
                    <a:pt x="37060" y="1035"/>
                    <a:pt x="32356" y="8640"/>
                  </a:cubicBezTo>
                  <a:cubicBezTo>
                    <a:pt x="27653" y="16212"/>
                    <a:pt x="14444" y="10942"/>
                    <a:pt x="0" y="5205"/>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4"/>
            <p:cNvSpPr/>
            <p:nvPr/>
          </p:nvSpPr>
          <p:spPr>
            <a:xfrm>
              <a:off x="7569150" y="929850"/>
              <a:ext cx="721381" cy="302725"/>
            </a:xfrm>
            <a:custGeom>
              <a:avLst/>
              <a:gdLst/>
              <a:ahLst/>
              <a:cxnLst/>
              <a:rect l="l" t="t" r="r" b="b"/>
              <a:pathLst>
                <a:path w="33324" h="12109" fill="none" extrusionOk="0">
                  <a:moveTo>
                    <a:pt x="0" y="934"/>
                  </a:moveTo>
                  <a:cubicBezTo>
                    <a:pt x="0" y="934"/>
                    <a:pt x="14244" y="6004"/>
                    <a:pt x="19447" y="12109"/>
                  </a:cubicBezTo>
                  <a:cubicBezTo>
                    <a:pt x="23584" y="5170"/>
                    <a:pt x="33324" y="0"/>
                    <a:pt x="3332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4"/>
            <p:cNvSpPr/>
            <p:nvPr/>
          </p:nvSpPr>
          <p:spPr>
            <a:xfrm>
              <a:off x="7666134" y="824993"/>
              <a:ext cx="548726" cy="200989"/>
            </a:xfrm>
            <a:custGeom>
              <a:avLst/>
              <a:gdLst/>
              <a:ahLst/>
              <a:cxnLst/>
              <a:rect l="l" t="t" r="r" b="b"/>
              <a:pathLst>
                <a:path w="25319" h="9074" fill="none" extrusionOk="0">
                  <a:moveTo>
                    <a:pt x="1" y="0"/>
                  </a:moveTo>
                  <a:cubicBezTo>
                    <a:pt x="1" y="0"/>
                    <a:pt x="8006" y="3436"/>
                    <a:pt x="13343" y="9074"/>
                  </a:cubicBezTo>
                  <a:cubicBezTo>
                    <a:pt x="17947" y="834"/>
                    <a:pt x="25319" y="501"/>
                    <a:pt x="25319" y="501"/>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4"/>
            <p:cNvSpPr/>
            <p:nvPr/>
          </p:nvSpPr>
          <p:spPr>
            <a:xfrm>
              <a:off x="7929775" y="899825"/>
              <a:ext cx="572100" cy="3203150"/>
            </a:xfrm>
            <a:custGeom>
              <a:avLst/>
              <a:gdLst/>
              <a:ahLst/>
              <a:cxnLst/>
              <a:rect l="l" t="t" r="r" b="b"/>
              <a:pathLst>
                <a:path w="22884" h="128126" extrusionOk="0">
                  <a:moveTo>
                    <a:pt x="0" y="0"/>
                  </a:moveTo>
                  <a:cubicBezTo>
                    <a:pt x="1" y="3"/>
                    <a:pt x="6872" y="38896"/>
                    <a:pt x="11575" y="63646"/>
                  </a:cubicBezTo>
                  <a:cubicBezTo>
                    <a:pt x="16278" y="88430"/>
                    <a:pt x="17346" y="127858"/>
                    <a:pt x="17346" y="127858"/>
                  </a:cubicBezTo>
                  <a:lnTo>
                    <a:pt x="22883" y="128125"/>
                  </a:lnTo>
                  <a:cubicBezTo>
                    <a:pt x="22883" y="128125"/>
                    <a:pt x="22016" y="98504"/>
                    <a:pt x="14010" y="60844"/>
                  </a:cubicBezTo>
                  <a:cubicBezTo>
                    <a:pt x="6005" y="23185"/>
                    <a:pt x="1" y="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5" name="Google Shape;1165;p14"/>
          <p:cNvSpPr/>
          <p:nvPr/>
        </p:nvSpPr>
        <p:spPr>
          <a:xfrm rot="60346">
            <a:off x="-12258" y="-121547"/>
            <a:ext cx="4025462" cy="2070772"/>
          </a:xfrm>
          <a:custGeom>
            <a:avLst/>
            <a:gdLst/>
            <a:ahLst/>
            <a:cxnLst/>
            <a:rect l="l" t="t" r="r" b="b"/>
            <a:pathLst>
              <a:path w="49936" h="25688" extrusionOk="0">
                <a:moveTo>
                  <a:pt x="11038" y="1"/>
                </a:moveTo>
                <a:cubicBezTo>
                  <a:pt x="7313" y="1"/>
                  <a:pt x="3603" y="490"/>
                  <a:pt x="0" y="1458"/>
                </a:cubicBezTo>
                <a:lnTo>
                  <a:pt x="96" y="1934"/>
                </a:lnTo>
                <a:cubicBezTo>
                  <a:pt x="679" y="1720"/>
                  <a:pt x="1263" y="1530"/>
                  <a:pt x="1858" y="1387"/>
                </a:cubicBezTo>
                <a:cubicBezTo>
                  <a:pt x="2013" y="1351"/>
                  <a:pt x="2167" y="1315"/>
                  <a:pt x="2322" y="1279"/>
                </a:cubicBezTo>
                <a:cubicBezTo>
                  <a:pt x="3037" y="1125"/>
                  <a:pt x="3763" y="994"/>
                  <a:pt x="4477" y="887"/>
                </a:cubicBezTo>
                <a:cubicBezTo>
                  <a:pt x="4727" y="851"/>
                  <a:pt x="4965" y="827"/>
                  <a:pt x="5204" y="791"/>
                </a:cubicBezTo>
                <a:cubicBezTo>
                  <a:pt x="6239" y="672"/>
                  <a:pt x="7239" y="589"/>
                  <a:pt x="8144" y="541"/>
                </a:cubicBezTo>
                <a:cubicBezTo>
                  <a:pt x="9203" y="485"/>
                  <a:pt x="10109" y="471"/>
                  <a:pt x="10726" y="471"/>
                </a:cubicBezTo>
                <a:cubicBezTo>
                  <a:pt x="11275" y="471"/>
                  <a:pt x="11597" y="482"/>
                  <a:pt x="11597" y="482"/>
                </a:cubicBezTo>
                <a:cubicBezTo>
                  <a:pt x="11264" y="970"/>
                  <a:pt x="10966" y="1482"/>
                  <a:pt x="10704" y="2018"/>
                </a:cubicBezTo>
                <a:lnTo>
                  <a:pt x="10692" y="2030"/>
                </a:lnTo>
                <a:cubicBezTo>
                  <a:pt x="10573" y="2268"/>
                  <a:pt x="10478" y="2506"/>
                  <a:pt x="10395" y="2744"/>
                </a:cubicBezTo>
                <a:cubicBezTo>
                  <a:pt x="10359" y="2839"/>
                  <a:pt x="10335" y="2934"/>
                  <a:pt x="10311" y="3042"/>
                </a:cubicBezTo>
                <a:cubicBezTo>
                  <a:pt x="10276" y="3149"/>
                  <a:pt x="10264" y="3268"/>
                  <a:pt x="10252" y="3387"/>
                </a:cubicBezTo>
                <a:cubicBezTo>
                  <a:pt x="10216" y="3696"/>
                  <a:pt x="10276" y="3958"/>
                  <a:pt x="10478" y="4113"/>
                </a:cubicBezTo>
                <a:cubicBezTo>
                  <a:pt x="11383" y="4875"/>
                  <a:pt x="13538" y="4804"/>
                  <a:pt x="14752" y="5209"/>
                </a:cubicBezTo>
                <a:cubicBezTo>
                  <a:pt x="15955" y="5613"/>
                  <a:pt x="16479" y="6733"/>
                  <a:pt x="17419" y="6733"/>
                </a:cubicBezTo>
                <a:cubicBezTo>
                  <a:pt x="17574" y="6733"/>
                  <a:pt x="17741" y="6661"/>
                  <a:pt x="17848" y="6530"/>
                </a:cubicBezTo>
                <a:cubicBezTo>
                  <a:pt x="17955" y="6423"/>
                  <a:pt x="18038" y="6304"/>
                  <a:pt x="18098" y="6161"/>
                </a:cubicBezTo>
                <a:cubicBezTo>
                  <a:pt x="18122" y="6137"/>
                  <a:pt x="18134" y="6102"/>
                  <a:pt x="18146" y="6078"/>
                </a:cubicBezTo>
                <a:cubicBezTo>
                  <a:pt x="18217" y="5923"/>
                  <a:pt x="18277" y="5768"/>
                  <a:pt x="18336" y="5601"/>
                </a:cubicBezTo>
                <a:lnTo>
                  <a:pt x="18360" y="5506"/>
                </a:lnTo>
                <a:cubicBezTo>
                  <a:pt x="18522" y="5090"/>
                  <a:pt x="18672" y="4707"/>
                  <a:pt x="18954" y="4707"/>
                </a:cubicBezTo>
                <a:cubicBezTo>
                  <a:pt x="18962" y="4707"/>
                  <a:pt x="18970" y="4708"/>
                  <a:pt x="18979" y="4708"/>
                </a:cubicBezTo>
                <a:cubicBezTo>
                  <a:pt x="19027" y="4708"/>
                  <a:pt x="19074" y="4744"/>
                  <a:pt x="19086" y="4792"/>
                </a:cubicBezTo>
                <a:cubicBezTo>
                  <a:pt x="19086" y="4804"/>
                  <a:pt x="19086" y="4816"/>
                  <a:pt x="19086" y="4828"/>
                </a:cubicBezTo>
                <a:lnTo>
                  <a:pt x="19086" y="4839"/>
                </a:lnTo>
                <a:cubicBezTo>
                  <a:pt x="19086" y="5006"/>
                  <a:pt x="18920" y="5304"/>
                  <a:pt x="18705" y="5649"/>
                </a:cubicBezTo>
                <a:lnTo>
                  <a:pt x="18634" y="5780"/>
                </a:lnTo>
                <a:lnTo>
                  <a:pt x="18562" y="5875"/>
                </a:lnTo>
                <a:lnTo>
                  <a:pt x="18491" y="5994"/>
                </a:lnTo>
                <a:lnTo>
                  <a:pt x="18384" y="6161"/>
                </a:lnTo>
                <a:cubicBezTo>
                  <a:pt x="17967" y="6828"/>
                  <a:pt x="17574" y="7506"/>
                  <a:pt x="17884" y="7661"/>
                </a:cubicBezTo>
                <a:cubicBezTo>
                  <a:pt x="18515" y="8006"/>
                  <a:pt x="19979" y="9590"/>
                  <a:pt x="20551" y="9650"/>
                </a:cubicBezTo>
                <a:cubicBezTo>
                  <a:pt x="20565" y="9651"/>
                  <a:pt x="20580" y="9652"/>
                  <a:pt x="20594" y="9652"/>
                </a:cubicBezTo>
                <a:cubicBezTo>
                  <a:pt x="21142" y="9652"/>
                  <a:pt x="21948" y="8390"/>
                  <a:pt x="22539" y="8054"/>
                </a:cubicBezTo>
                <a:cubicBezTo>
                  <a:pt x="22575" y="8030"/>
                  <a:pt x="22610" y="8018"/>
                  <a:pt x="22658" y="7995"/>
                </a:cubicBezTo>
                <a:cubicBezTo>
                  <a:pt x="22730" y="7971"/>
                  <a:pt x="22789" y="7923"/>
                  <a:pt x="22837" y="7864"/>
                </a:cubicBezTo>
                <a:cubicBezTo>
                  <a:pt x="22884" y="7816"/>
                  <a:pt x="22932" y="7768"/>
                  <a:pt x="22968" y="7721"/>
                </a:cubicBezTo>
                <a:cubicBezTo>
                  <a:pt x="23122" y="7506"/>
                  <a:pt x="23265" y="7292"/>
                  <a:pt x="23384" y="7054"/>
                </a:cubicBezTo>
                <a:cubicBezTo>
                  <a:pt x="23480" y="6887"/>
                  <a:pt x="23575" y="6709"/>
                  <a:pt x="23670" y="6530"/>
                </a:cubicBezTo>
                <a:cubicBezTo>
                  <a:pt x="23718" y="6435"/>
                  <a:pt x="23765" y="6352"/>
                  <a:pt x="23813" y="6268"/>
                </a:cubicBezTo>
                <a:cubicBezTo>
                  <a:pt x="23944" y="6006"/>
                  <a:pt x="24075" y="5768"/>
                  <a:pt x="24206" y="5590"/>
                </a:cubicBezTo>
                <a:cubicBezTo>
                  <a:pt x="24242" y="5530"/>
                  <a:pt x="24277" y="5482"/>
                  <a:pt x="24313" y="5435"/>
                </a:cubicBezTo>
                <a:cubicBezTo>
                  <a:pt x="24349" y="5399"/>
                  <a:pt x="24384" y="5363"/>
                  <a:pt x="24432" y="5328"/>
                </a:cubicBezTo>
                <a:cubicBezTo>
                  <a:pt x="24444" y="5316"/>
                  <a:pt x="24456" y="5304"/>
                  <a:pt x="24480" y="5292"/>
                </a:cubicBezTo>
                <a:cubicBezTo>
                  <a:pt x="24497" y="5283"/>
                  <a:pt x="24519" y="5275"/>
                  <a:pt x="24540" y="5275"/>
                </a:cubicBezTo>
                <a:cubicBezTo>
                  <a:pt x="24548" y="5275"/>
                  <a:pt x="24556" y="5276"/>
                  <a:pt x="24563" y="5280"/>
                </a:cubicBezTo>
                <a:cubicBezTo>
                  <a:pt x="24599" y="5280"/>
                  <a:pt x="24623" y="5304"/>
                  <a:pt x="24646" y="5328"/>
                </a:cubicBezTo>
                <a:cubicBezTo>
                  <a:pt x="24706" y="5399"/>
                  <a:pt x="24682" y="5554"/>
                  <a:pt x="24611" y="5768"/>
                </a:cubicBezTo>
                <a:cubicBezTo>
                  <a:pt x="24230" y="6816"/>
                  <a:pt x="22444" y="9197"/>
                  <a:pt x="22313" y="9840"/>
                </a:cubicBezTo>
                <a:cubicBezTo>
                  <a:pt x="22301" y="9876"/>
                  <a:pt x="22301" y="9923"/>
                  <a:pt x="22313" y="9959"/>
                </a:cubicBezTo>
                <a:cubicBezTo>
                  <a:pt x="22360" y="10066"/>
                  <a:pt x="22420" y="10162"/>
                  <a:pt x="22491" y="10245"/>
                </a:cubicBezTo>
                <a:cubicBezTo>
                  <a:pt x="22860" y="10709"/>
                  <a:pt x="23622" y="11340"/>
                  <a:pt x="24039" y="11483"/>
                </a:cubicBezTo>
                <a:cubicBezTo>
                  <a:pt x="24071" y="11494"/>
                  <a:pt x="24102" y="11500"/>
                  <a:pt x="24133" y="11500"/>
                </a:cubicBezTo>
                <a:cubicBezTo>
                  <a:pt x="24590" y="11500"/>
                  <a:pt x="24961" y="10347"/>
                  <a:pt x="25385" y="10269"/>
                </a:cubicBezTo>
                <a:cubicBezTo>
                  <a:pt x="25411" y="10263"/>
                  <a:pt x="25433" y="10260"/>
                  <a:pt x="25451" y="10260"/>
                </a:cubicBezTo>
                <a:cubicBezTo>
                  <a:pt x="25738" y="10260"/>
                  <a:pt x="24988" y="10944"/>
                  <a:pt x="25504" y="11269"/>
                </a:cubicBezTo>
                <a:cubicBezTo>
                  <a:pt x="26039" y="11626"/>
                  <a:pt x="26504" y="12483"/>
                  <a:pt x="28778" y="13888"/>
                </a:cubicBezTo>
                <a:cubicBezTo>
                  <a:pt x="29249" y="14185"/>
                  <a:pt x="29647" y="14300"/>
                  <a:pt x="29986" y="14300"/>
                </a:cubicBezTo>
                <a:cubicBezTo>
                  <a:pt x="30409" y="14300"/>
                  <a:pt x="30740" y="14120"/>
                  <a:pt x="31004" y="13888"/>
                </a:cubicBezTo>
                <a:cubicBezTo>
                  <a:pt x="31350" y="13591"/>
                  <a:pt x="31564" y="13198"/>
                  <a:pt x="31731" y="13007"/>
                </a:cubicBezTo>
                <a:cubicBezTo>
                  <a:pt x="31802" y="12948"/>
                  <a:pt x="31850" y="12912"/>
                  <a:pt x="31897" y="12912"/>
                </a:cubicBezTo>
                <a:cubicBezTo>
                  <a:pt x="31921" y="12912"/>
                  <a:pt x="31957" y="12936"/>
                  <a:pt x="31969" y="12948"/>
                </a:cubicBezTo>
                <a:cubicBezTo>
                  <a:pt x="32112" y="13102"/>
                  <a:pt x="31862" y="13388"/>
                  <a:pt x="31540" y="13733"/>
                </a:cubicBezTo>
                <a:cubicBezTo>
                  <a:pt x="31004" y="14305"/>
                  <a:pt x="30266" y="15043"/>
                  <a:pt x="30742" y="15650"/>
                </a:cubicBezTo>
                <a:cubicBezTo>
                  <a:pt x="30790" y="15710"/>
                  <a:pt x="30838" y="15769"/>
                  <a:pt x="30885" y="15829"/>
                </a:cubicBezTo>
                <a:cubicBezTo>
                  <a:pt x="31135" y="16079"/>
                  <a:pt x="31433" y="16281"/>
                  <a:pt x="31754" y="16424"/>
                </a:cubicBezTo>
                <a:cubicBezTo>
                  <a:pt x="31885" y="16484"/>
                  <a:pt x="32016" y="16531"/>
                  <a:pt x="32159" y="16591"/>
                </a:cubicBezTo>
                <a:cubicBezTo>
                  <a:pt x="32719" y="16805"/>
                  <a:pt x="33374" y="16996"/>
                  <a:pt x="34112" y="17412"/>
                </a:cubicBezTo>
                <a:lnTo>
                  <a:pt x="34648" y="17710"/>
                </a:lnTo>
                <a:lnTo>
                  <a:pt x="34898" y="17841"/>
                </a:lnTo>
                <a:cubicBezTo>
                  <a:pt x="35279" y="18043"/>
                  <a:pt x="35660" y="18234"/>
                  <a:pt x="36053" y="18389"/>
                </a:cubicBezTo>
                <a:cubicBezTo>
                  <a:pt x="36207" y="18436"/>
                  <a:pt x="36350" y="18484"/>
                  <a:pt x="36493" y="18520"/>
                </a:cubicBezTo>
                <a:cubicBezTo>
                  <a:pt x="36636" y="18567"/>
                  <a:pt x="36779" y="18591"/>
                  <a:pt x="36934" y="18615"/>
                </a:cubicBezTo>
                <a:cubicBezTo>
                  <a:pt x="37077" y="18639"/>
                  <a:pt x="37231" y="18651"/>
                  <a:pt x="37374" y="18651"/>
                </a:cubicBezTo>
                <a:cubicBezTo>
                  <a:pt x="37529" y="18651"/>
                  <a:pt x="37696" y="18639"/>
                  <a:pt x="37850" y="18615"/>
                </a:cubicBezTo>
                <a:cubicBezTo>
                  <a:pt x="37934" y="18603"/>
                  <a:pt x="38005" y="18579"/>
                  <a:pt x="38077" y="18544"/>
                </a:cubicBezTo>
                <a:cubicBezTo>
                  <a:pt x="38208" y="18484"/>
                  <a:pt x="38315" y="18401"/>
                  <a:pt x="38410" y="18305"/>
                </a:cubicBezTo>
                <a:lnTo>
                  <a:pt x="38422" y="18293"/>
                </a:lnTo>
                <a:cubicBezTo>
                  <a:pt x="39017" y="17710"/>
                  <a:pt x="39529" y="16519"/>
                  <a:pt x="39886" y="15936"/>
                </a:cubicBezTo>
                <a:cubicBezTo>
                  <a:pt x="40015" y="15737"/>
                  <a:pt x="40122" y="15611"/>
                  <a:pt x="40211" y="15611"/>
                </a:cubicBezTo>
                <a:cubicBezTo>
                  <a:pt x="40287" y="15611"/>
                  <a:pt x="40349" y="15704"/>
                  <a:pt x="40398" y="15924"/>
                </a:cubicBezTo>
                <a:cubicBezTo>
                  <a:pt x="40410" y="16019"/>
                  <a:pt x="40422" y="16103"/>
                  <a:pt x="40422" y="16198"/>
                </a:cubicBezTo>
                <a:cubicBezTo>
                  <a:pt x="40363" y="17639"/>
                  <a:pt x="37958" y="19627"/>
                  <a:pt x="37958" y="19627"/>
                </a:cubicBezTo>
                <a:cubicBezTo>
                  <a:pt x="37958" y="19627"/>
                  <a:pt x="38970" y="20246"/>
                  <a:pt x="40017" y="20853"/>
                </a:cubicBezTo>
                <a:lnTo>
                  <a:pt x="40196" y="20960"/>
                </a:lnTo>
                <a:lnTo>
                  <a:pt x="40565" y="21175"/>
                </a:lnTo>
                <a:lnTo>
                  <a:pt x="40744" y="21270"/>
                </a:lnTo>
                <a:cubicBezTo>
                  <a:pt x="41220" y="21568"/>
                  <a:pt x="41708" y="21818"/>
                  <a:pt x="42220" y="22032"/>
                </a:cubicBezTo>
                <a:cubicBezTo>
                  <a:pt x="42243" y="22040"/>
                  <a:pt x="42265" y="22043"/>
                  <a:pt x="42287" y="22043"/>
                </a:cubicBezTo>
                <a:cubicBezTo>
                  <a:pt x="42855" y="22043"/>
                  <a:pt x="43006" y="19530"/>
                  <a:pt x="43293" y="19530"/>
                </a:cubicBezTo>
                <a:cubicBezTo>
                  <a:pt x="43336" y="19530"/>
                  <a:pt x="43383" y="19588"/>
                  <a:pt x="43434" y="19722"/>
                </a:cubicBezTo>
                <a:cubicBezTo>
                  <a:pt x="43518" y="19937"/>
                  <a:pt x="43554" y="20175"/>
                  <a:pt x="43542" y="20413"/>
                </a:cubicBezTo>
                <a:cubicBezTo>
                  <a:pt x="43542" y="21520"/>
                  <a:pt x="42994" y="23008"/>
                  <a:pt x="42994" y="23008"/>
                </a:cubicBezTo>
                <a:cubicBezTo>
                  <a:pt x="42994" y="23008"/>
                  <a:pt x="43308" y="24695"/>
                  <a:pt x="45333" y="24695"/>
                </a:cubicBezTo>
                <a:cubicBezTo>
                  <a:pt x="45539" y="24695"/>
                  <a:pt x="45763" y="24678"/>
                  <a:pt x="46006" y="24639"/>
                </a:cubicBezTo>
                <a:cubicBezTo>
                  <a:pt x="46302" y="24590"/>
                  <a:pt x="46600" y="24566"/>
                  <a:pt x="46898" y="24566"/>
                </a:cubicBezTo>
                <a:cubicBezTo>
                  <a:pt x="47177" y="24566"/>
                  <a:pt x="47456" y="24587"/>
                  <a:pt x="47733" y="24628"/>
                </a:cubicBezTo>
                <a:cubicBezTo>
                  <a:pt x="47852" y="24651"/>
                  <a:pt x="47971" y="24675"/>
                  <a:pt x="48090" y="24699"/>
                </a:cubicBezTo>
                <a:cubicBezTo>
                  <a:pt x="48197" y="24723"/>
                  <a:pt x="48304" y="24759"/>
                  <a:pt x="48411" y="24794"/>
                </a:cubicBezTo>
                <a:cubicBezTo>
                  <a:pt x="48554" y="24842"/>
                  <a:pt x="48709" y="24890"/>
                  <a:pt x="48828" y="24949"/>
                </a:cubicBezTo>
                <a:cubicBezTo>
                  <a:pt x="48923" y="24985"/>
                  <a:pt x="48995" y="25032"/>
                  <a:pt x="49078" y="25068"/>
                </a:cubicBezTo>
                <a:cubicBezTo>
                  <a:pt x="49149" y="25104"/>
                  <a:pt x="49221" y="25151"/>
                  <a:pt x="49292" y="25187"/>
                </a:cubicBezTo>
                <a:cubicBezTo>
                  <a:pt x="49352" y="25235"/>
                  <a:pt x="49411" y="25271"/>
                  <a:pt x="49471" y="25306"/>
                </a:cubicBezTo>
                <a:cubicBezTo>
                  <a:pt x="49638" y="25413"/>
                  <a:pt x="49792" y="25544"/>
                  <a:pt x="49935" y="25687"/>
                </a:cubicBezTo>
                <a:cubicBezTo>
                  <a:pt x="49781" y="25449"/>
                  <a:pt x="49697" y="25282"/>
                  <a:pt x="49602" y="25128"/>
                </a:cubicBezTo>
                <a:cubicBezTo>
                  <a:pt x="49304" y="24568"/>
                  <a:pt x="48995" y="24020"/>
                  <a:pt x="48685" y="23485"/>
                </a:cubicBezTo>
                <a:cubicBezTo>
                  <a:pt x="48602" y="23330"/>
                  <a:pt x="48518" y="23187"/>
                  <a:pt x="48435" y="23044"/>
                </a:cubicBezTo>
                <a:cubicBezTo>
                  <a:pt x="48340" y="22901"/>
                  <a:pt x="48280" y="22794"/>
                  <a:pt x="48209" y="22663"/>
                </a:cubicBezTo>
                <a:cubicBezTo>
                  <a:pt x="48090" y="22473"/>
                  <a:pt x="47971" y="22282"/>
                  <a:pt x="47864" y="22092"/>
                </a:cubicBezTo>
                <a:cubicBezTo>
                  <a:pt x="47828" y="22032"/>
                  <a:pt x="47792" y="21972"/>
                  <a:pt x="47745" y="21913"/>
                </a:cubicBezTo>
                <a:lnTo>
                  <a:pt x="47745" y="21901"/>
                </a:lnTo>
                <a:cubicBezTo>
                  <a:pt x="47614" y="21687"/>
                  <a:pt x="47471" y="21472"/>
                  <a:pt x="47340" y="21258"/>
                </a:cubicBezTo>
                <a:lnTo>
                  <a:pt x="47328" y="21234"/>
                </a:lnTo>
                <a:lnTo>
                  <a:pt x="47197" y="21044"/>
                </a:lnTo>
                <a:lnTo>
                  <a:pt x="46911" y="20603"/>
                </a:lnTo>
                <a:lnTo>
                  <a:pt x="46887" y="20568"/>
                </a:lnTo>
                <a:lnTo>
                  <a:pt x="46744" y="20341"/>
                </a:lnTo>
                <a:lnTo>
                  <a:pt x="46482" y="19960"/>
                </a:lnTo>
                <a:lnTo>
                  <a:pt x="46447" y="19913"/>
                </a:lnTo>
                <a:cubicBezTo>
                  <a:pt x="46399" y="19829"/>
                  <a:pt x="46352" y="19758"/>
                  <a:pt x="46304" y="19687"/>
                </a:cubicBezTo>
                <a:lnTo>
                  <a:pt x="46066" y="19329"/>
                </a:lnTo>
                <a:lnTo>
                  <a:pt x="46018" y="19258"/>
                </a:lnTo>
                <a:lnTo>
                  <a:pt x="45851" y="19032"/>
                </a:lnTo>
                <a:cubicBezTo>
                  <a:pt x="45780" y="18925"/>
                  <a:pt x="45709" y="18817"/>
                  <a:pt x="45625" y="18722"/>
                </a:cubicBezTo>
                <a:lnTo>
                  <a:pt x="45566" y="18627"/>
                </a:lnTo>
                <a:lnTo>
                  <a:pt x="45399" y="18401"/>
                </a:lnTo>
                <a:lnTo>
                  <a:pt x="45185" y="18103"/>
                </a:lnTo>
                <a:lnTo>
                  <a:pt x="45113" y="18008"/>
                </a:lnTo>
                <a:lnTo>
                  <a:pt x="44947" y="17782"/>
                </a:lnTo>
                <a:lnTo>
                  <a:pt x="44744" y="17508"/>
                </a:lnTo>
                <a:cubicBezTo>
                  <a:pt x="44708" y="17472"/>
                  <a:pt x="44685" y="17436"/>
                  <a:pt x="44649" y="17401"/>
                </a:cubicBezTo>
                <a:cubicBezTo>
                  <a:pt x="44589" y="17329"/>
                  <a:pt x="44542" y="17258"/>
                  <a:pt x="44482" y="17186"/>
                </a:cubicBezTo>
                <a:lnTo>
                  <a:pt x="44292" y="16924"/>
                </a:lnTo>
                <a:lnTo>
                  <a:pt x="44185" y="16793"/>
                </a:lnTo>
                <a:lnTo>
                  <a:pt x="44018" y="16591"/>
                </a:lnTo>
                <a:cubicBezTo>
                  <a:pt x="43958" y="16519"/>
                  <a:pt x="43899" y="16436"/>
                  <a:pt x="43827" y="16353"/>
                </a:cubicBezTo>
                <a:lnTo>
                  <a:pt x="43708" y="16210"/>
                </a:lnTo>
                <a:lnTo>
                  <a:pt x="43554" y="16007"/>
                </a:lnTo>
                <a:lnTo>
                  <a:pt x="43375" y="15793"/>
                </a:lnTo>
                <a:lnTo>
                  <a:pt x="43232" y="15626"/>
                </a:lnTo>
                <a:lnTo>
                  <a:pt x="43077" y="15436"/>
                </a:lnTo>
                <a:lnTo>
                  <a:pt x="42911" y="15245"/>
                </a:lnTo>
                <a:lnTo>
                  <a:pt x="42756" y="15067"/>
                </a:lnTo>
                <a:lnTo>
                  <a:pt x="42601" y="14876"/>
                </a:lnTo>
                <a:lnTo>
                  <a:pt x="42434" y="14698"/>
                </a:lnTo>
                <a:lnTo>
                  <a:pt x="42268" y="14507"/>
                </a:lnTo>
                <a:lnTo>
                  <a:pt x="42113" y="14329"/>
                </a:lnTo>
                <a:lnTo>
                  <a:pt x="41958" y="14162"/>
                </a:lnTo>
                <a:lnTo>
                  <a:pt x="41780" y="13960"/>
                </a:lnTo>
                <a:cubicBezTo>
                  <a:pt x="41732" y="13912"/>
                  <a:pt x="41672" y="13852"/>
                  <a:pt x="41625" y="13793"/>
                </a:cubicBezTo>
                <a:lnTo>
                  <a:pt x="41482" y="13650"/>
                </a:lnTo>
                <a:lnTo>
                  <a:pt x="41279" y="13436"/>
                </a:lnTo>
                <a:lnTo>
                  <a:pt x="41137" y="13281"/>
                </a:lnTo>
                <a:lnTo>
                  <a:pt x="40994" y="13138"/>
                </a:lnTo>
                <a:cubicBezTo>
                  <a:pt x="40922" y="13055"/>
                  <a:pt x="40851" y="12983"/>
                  <a:pt x="40779" y="12912"/>
                </a:cubicBezTo>
                <a:lnTo>
                  <a:pt x="40637" y="12769"/>
                </a:lnTo>
                <a:cubicBezTo>
                  <a:pt x="40589" y="12721"/>
                  <a:pt x="40553" y="12674"/>
                  <a:pt x="40506" y="12638"/>
                </a:cubicBezTo>
                <a:lnTo>
                  <a:pt x="40279" y="12412"/>
                </a:lnTo>
                <a:lnTo>
                  <a:pt x="40256" y="12376"/>
                </a:lnTo>
                <a:cubicBezTo>
                  <a:pt x="40208" y="12340"/>
                  <a:pt x="40172" y="12293"/>
                  <a:pt x="40125" y="12257"/>
                </a:cubicBezTo>
                <a:lnTo>
                  <a:pt x="40017" y="12150"/>
                </a:lnTo>
                <a:lnTo>
                  <a:pt x="39791" y="11924"/>
                </a:lnTo>
                <a:lnTo>
                  <a:pt x="39672" y="11816"/>
                </a:lnTo>
                <a:lnTo>
                  <a:pt x="39624" y="11769"/>
                </a:lnTo>
                <a:lnTo>
                  <a:pt x="39517" y="11662"/>
                </a:lnTo>
                <a:lnTo>
                  <a:pt x="39279" y="11447"/>
                </a:lnTo>
                <a:lnTo>
                  <a:pt x="39017" y="11185"/>
                </a:lnTo>
                <a:lnTo>
                  <a:pt x="38779" y="10971"/>
                </a:lnTo>
                <a:lnTo>
                  <a:pt x="38577" y="10793"/>
                </a:lnTo>
                <a:lnTo>
                  <a:pt x="38529" y="10745"/>
                </a:lnTo>
                <a:lnTo>
                  <a:pt x="38505" y="10733"/>
                </a:lnTo>
                <a:lnTo>
                  <a:pt x="38267" y="10519"/>
                </a:lnTo>
                <a:lnTo>
                  <a:pt x="38053" y="10328"/>
                </a:lnTo>
                <a:lnTo>
                  <a:pt x="37981" y="10269"/>
                </a:lnTo>
                <a:lnTo>
                  <a:pt x="37755" y="10066"/>
                </a:lnTo>
                <a:lnTo>
                  <a:pt x="37529" y="9876"/>
                </a:lnTo>
                <a:lnTo>
                  <a:pt x="37446" y="9816"/>
                </a:lnTo>
                <a:lnTo>
                  <a:pt x="37243" y="9638"/>
                </a:lnTo>
                <a:lnTo>
                  <a:pt x="36993" y="9435"/>
                </a:lnTo>
                <a:lnTo>
                  <a:pt x="36922" y="9376"/>
                </a:lnTo>
                <a:lnTo>
                  <a:pt x="36719" y="9209"/>
                </a:lnTo>
                <a:lnTo>
                  <a:pt x="36469" y="9007"/>
                </a:lnTo>
                <a:lnTo>
                  <a:pt x="36386" y="8935"/>
                </a:lnTo>
                <a:lnTo>
                  <a:pt x="36195" y="8792"/>
                </a:lnTo>
                <a:lnTo>
                  <a:pt x="35934" y="8590"/>
                </a:lnTo>
                <a:cubicBezTo>
                  <a:pt x="35898" y="8566"/>
                  <a:pt x="35874" y="8542"/>
                  <a:pt x="35838" y="8518"/>
                </a:cubicBezTo>
                <a:lnTo>
                  <a:pt x="35660" y="8387"/>
                </a:lnTo>
                <a:lnTo>
                  <a:pt x="35386" y="8173"/>
                </a:lnTo>
                <a:lnTo>
                  <a:pt x="35291" y="8102"/>
                </a:lnTo>
                <a:lnTo>
                  <a:pt x="35136" y="7983"/>
                </a:lnTo>
                <a:lnTo>
                  <a:pt x="34850" y="7780"/>
                </a:lnTo>
                <a:lnTo>
                  <a:pt x="34767" y="7721"/>
                </a:lnTo>
                <a:lnTo>
                  <a:pt x="34743" y="7709"/>
                </a:lnTo>
                <a:lnTo>
                  <a:pt x="34588" y="7602"/>
                </a:lnTo>
                <a:lnTo>
                  <a:pt x="34314" y="7399"/>
                </a:lnTo>
                <a:lnTo>
                  <a:pt x="34183" y="7304"/>
                </a:lnTo>
                <a:lnTo>
                  <a:pt x="34148" y="7280"/>
                </a:lnTo>
                <a:lnTo>
                  <a:pt x="34124" y="7268"/>
                </a:lnTo>
                <a:lnTo>
                  <a:pt x="34100" y="7256"/>
                </a:lnTo>
                <a:lnTo>
                  <a:pt x="34052" y="7221"/>
                </a:lnTo>
                <a:cubicBezTo>
                  <a:pt x="33957" y="7161"/>
                  <a:pt x="33862" y="7090"/>
                  <a:pt x="33767" y="7030"/>
                </a:cubicBezTo>
                <a:lnTo>
                  <a:pt x="33624" y="6935"/>
                </a:lnTo>
                <a:lnTo>
                  <a:pt x="33505" y="6852"/>
                </a:lnTo>
                <a:lnTo>
                  <a:pt x="33219" y="6673"/>
                </a:lnTo>
                <a:lnTo>
                  <a:pt x="33064" y="6566"/>
                </a:lnTo>
                <a:lnTo>
                  <a:pt x="32945" y="6482"/>
                </a:lnTo>
                <a:lnTo>
                  <a:pt x="32683" y="6316"/>
                </a:lnTo>
                <a:lnTo>
                  <a:pt x="32505" y="6209"/>
                </a:lnTo>
                <a:lnTo>
                  <a:pt x="32385" y="6125"/>
                </a:lnTo>
                <a:lnTo>
                  <a:pt x="32124" y="5971"/>
                </a:lnTo>
                <a:lnTo>
                  <a:pt x="31933" y="5851"/>
                </a:lnTo>
                <a:lnTo>
                  <a:pt x="31814" y="5780"/>
                </a:lnTo>
                <a:lnTo>
                  <a:pt x="31576" y="5637"/>
                </a:lnTo>
                <a:lnTo>
                  <a:pt x="31373" y="5518"/>
                </a:lnTo>
                <a:lnTo>
                  <a:pt x="31254" y="5447"/>
                </a:lnTo>
                <a:cubicBezTo>
                  <a:pt x="31171" y="5399"/>
                  <a:pt x="31100" y="5363"/>
                  <a:pt x="31016" y="5316"/>
                </a:cubicBezTo>
                <a:lnTo>
                  <a:pt x="30802" y="5185"/>
                </a:lnTo>
                <a:cubicBezTo>
                  <a:pt x="30766" y="5161"/>
                  <a:pt x="30719" y="5149"/>
                  <a:pt x="30683" y="5125"/>
                </a:cubicBezTo>
                <a:lnTo>
                  <a:pt x="30457" y="5006"/>
                </a:lnTo>
                <a:lnTo>
                  <a:pt x="30230" y="4875"/>
                </a:lnTo>
                <a:lnTo>
                  <a:pt x="30123" y="4816"/>
                </a:lnTo>
                <a:lnTo>
                  <a:pt x="29909" y="4697"/>
                </a:lnTo>
                <a:lnTo>
                  <a:pt x="29659" y="4566"/>
                </a:lnTo>
                <a:lnTo>
                  <a:pt x="29540" y="4506"/>
                </a:lnTo>
                <a:cubicBezTo>
                  <a:pt x="29480" y="4470"/>
                  <a:pt x="29409" y="4447"/>
                  <a:pt x="29337" y="4411"/>
                </a:cubicBezTo>
                <a:lnTo>
                  <a:pt x="29076" y="4280"/>
                </a:lnTo>
                <a:lnTo>
                  <a:pt x="28945" y="4208"/>
                </a:lnTo>
                <a:lnTo>
                  <a:pt x="28778" y="4125"/>
                </a:lnTo>
                <a:lnTo>
                  <a:pt x="28516" y="3994"/>
                </a:lnTo>
                <a:lnTo>
                  <a:pt x="28397" y="3946"/>
                </a:lnTo>
                <a:lnTo>
                  <a:pt x="28206" y="3851"/>
                </a:lnTo>
                <a:lnTo>
                  <a:pt x="27944" y="3732"/>
                </a:lnTo>
                <a:lnTo>
                  <a:pt x="27825" y="3673"/>
                </a:lnTo>
                <a:lnTo>
                  <a:pt x="27611" y="3577"/>
                </a:lnTo>
                <a:lnTo>
                  <a:pt x="27373" y="3470"/>
                </a:lnTo>
                <a:lnTo>
                  <a:pt x="27242" y="3411"/>
                </a:lnTo>
                <a:lnTo>
                  <a:pt x="27028" y="3315"/>
                </a:lnTo>
                <a:lnTo>
                  <a:pt x="26801" y="3220"/>
                </a:lnTo>
                <a:lnTo>
                  <a:pt x="26659" y="3161"/>
                </a:lnTo>
                <a:lnTo>
                  <a:pt x="26432" y="3065"/>
                </a:lnTo>
                <a:lnTo>
                  <a:pt x="26230" y="2982"/>
                </a:lnTo>
                <a:lnTo>
                  <a:pt x="26063" y="2911"/>
                </a:lnTo>
                <a:lnTo>
                  <a:pt x="25837" y="2827"/>
                </a:lnTo>
                <a:lnTo>
                  <a:pt x="25647" y="2744"/>
                </a:lnTo>
                <a:lnTo>
                  <a:pt x="25480" y="2684"/>
                </a:lnTo>
                <a:lnTo>
                  <a:pt x="25242" y="2589"/>
                </a:lnTo>
                <a:lnTo>
                  <a:pt x="25075" y="2530"/>
                </a:lnTo>
                <a:lnTo>
                  <a:pt x="24885" y="2458"/>
                </a:lnTo>
                <a:lnTo>
                  <a:pt x="24646" y="2375"/>
                </a:lnTo>
                <a:lnTo>
                  <a:pt x="24492" y="2315"/>
                </a:lnTo>
                <a:lnTo>
                  <a:pt x="24301" y="2244"/>
                </a:lnTo>
                <a:lnTo>
                  <a:pt x="24051" y="2161"/>
                </a:lnTo>
                <a:lnTo>
                  <a:pt x="23908" y="2113"/>
                </a:lnTo>
                <a:lnTo>
                  <a:pt x="23706" y="2041"/>
                </a:lnTo>
                <a:cubicBezTo>
                  <a:pt x="23622" y="2018"/>
                  <a:pt x="23539" y="1982"/>
                  <a:pt x="23444" y="1958"/>
                </a:cubicBezTo>
                <a:lnTo>
                  <a:pt x="23325" y="1922"/>
                </a:lnTo>
                <a:lnTo>
                  <a:pt x="23111" y="1851"/>
                </a:lnTo>
                <a:lnTo>
                  <a:pt x="22849" y="1768"/>
                </a:lnTo>
                <a:lnTo>
                  <a:pt x="22741" y="1732"/>
                </a:lnTo>
                <a:lnTo>
                  <a:pt x="22515" y="1660"/>
                </a:lnTo>
                <a:lnTo>
                  <a:pt x="22241" y="1589"/>
                </a:lnTo>
                <a:lnTo>
                  <a:pt x="22158" y="1565"/>
                </a:lnTo>
                <a:lnTo>
                  <a:pt x="21908" y="1494"/>
                </a:lnTo>
                <a:lnTo>
                  <a:pt x="21634" y="1410"/>
                </a:lnTo>
                <a:lnTo>
                  <a:pt x="21563" y="1399"/>
                </a:lnTo>
                <a:lnTo>
                  <a:pt x="21313" y="1327"/>
                </a:lnTo>
                <a:lnTo>
                  <a:pt x="21027" y="1256"/>
                </a:lnTo>
                <a:lnTo>
                  <a:pt x="20979" y="1244"/>
                </a:lnTo>
                <a:lnTo>
                  <a:pt x="20705" y="1172"/>
                </a:lnTo>
                <a:lnTo>
                  <a:pt x="20408" y="1101"/>
                </a:lnTo>
                <a:lnTo>
                  <a:pt x="20384" y="1101"/>
                </a:lnTo>
                <a:lnTo>
                  <a:pt x="20098" y="1029"/>
                </a:lnTo>
                <a:lnTo>
                  <a:pt x="19789" y="958"/>
                </a:lnTo>
                <a:lnTo>
                  <a:pt x="19491" y="898"/>
                </a:lnTo>
                <a:lnTo>
                  <a:pt x="19181" y="827"/>
                </a:lnTo>
                <a:lnTo>
                  <a:pt x="18872" y="768"/>
                </a:lnTo>
                <a:lnTo>
                  <a:pt x="18574" y="708"/>
                </a:lnTo>
                <a:lnTo>
                  <a:pt x="18217" y="648"/>
                </a:lnTo>
                <a:lnTo>
                  <a:pt x="17824" y="577"/>
                </a:lnTo>
                <a:cubicBezTo>
                  <a:pt x="17669" y="553"/>
                  <a:pt x="17526" y="517"/>
                  <a:pt x="17360" y="494"/>
                </a:cubicBezTo>
                <a:lnTo>
                  <a:pt x="17110" y="458"/>
                </a:lnTo>
                <a:lnTo>
                  <a:pt x="16753" y="398"/>
                </a:lnTo>
                <a:lnTo>
                  <a:pt x="16479" y="363"/>
                </a:lnTo>
                <a:lnTo>
                  <a:pt x="16133" y="315"/>
                </a:lnTo>
                <a:lnTo>
                  <a:pt x="15860" y="291"/>
                </a:lnTo>
                <a:lnTo>
                  <a:pt x="15526" y="244"/>
                </a:lnTo>
                <a:lnTo>
                  <a:pt x="15252" y="220"/>
                </a:lnTo>
                <a:lnTo>
                  <a:pt x="14907" y="184"/>
                </a:lnTo>
                <a:lnTo>
                  <a:pt x="14633" y="160"/>
                </a:lnTo>
                <a:cubicBezTo>
                  <a:pt x="14526" y="148"/>
                  <a:pt x="14407" y="136"/>
                  <a:pt x="14288" y="125"/>
                </a:cubicBezTo>
                <a:lnTo>
                  <a:pt x="14026" y="101"/>
                </a:lnTo>
                <a:lnTo>
                  <a:pt x="13800" y="89"/>
                </a:lnTo>
                <a:lnTo>
                  <a:pt x="13693" y="89"/>
                </a:lnTo>
                <a:cubicBezTo>
                  <a:pt x="13550" y="77"/>
                  <a:pt x="13419" y="65"/>
                  <a:pt x="13276" y="65"/>
                </a:cubicBezTo>
                <a:lnTo>
                  <a:pt x="13097" y="65"/>
                </a:lnTo>
                <a:cubicBezTo>
                  <a:pt x="12919" y="53"/>
                  <a:pt x="12740" y="41"/>
                  <a:pt x="12573" y="41"/>
                </a:cubicBezTo>
                <a:lnTo>
                  <a:pt x="12371" y="29"/>
                </a:lnTo>
                <a:cubicBezTo>
                  <a:pt x="12145" y="29"/>
                  <a:pt x="11919" y="17"/>
                  <a:pt x="11704" y="6"/>
                </a:cubicBezTo>
                <a:lnTo>
                  <a:pt x="11681" y="6"/>
                </a:lnTo>
                <a:cubicBezTo>
                  <a:pt x="11466" y="2"/>
                  <a:pt x="11252" y="1"/>
                  <a:pt x="1103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6" name="Google Shape;1166;p14"/>
          <p:cNvGrpSpPr/>
          <p:nvPr/>
        </p:nvGrpSpPr>
        <p:grpSpPr>
          <a:xfrm rot="60264">
            <a:off x="-1410794" y="-913729"/>
            <a:ext cx="4195408" cy="3621634"/>
            <a:chOff x="2695275" y="1049450"/>
            <a:chExt cx="1439175" cy="1242350"/>
          </a:xfrm>
        </p:grpSpPr>
        <p:sp>
          <p:nvSpPr>
            <p:cNvPr id="1167" name="Google Shape;1167;p14"/>
            <p:cNvSpPr/>
            <p:nvPr/>
          </p:nvSpPr>
          <p:spPr>
            <a:xfrm>
              <a:off x="2895600" y="1049450"/>
              <a:ext cx="1238850" cy="1242350"/>
            </a:xfrm>
            <a:custGeom>
              <a:avLst/>
              <a:gdLst/>
              <a:ahLst/>
              <a:cxnLst/>
              <a:rect l="l" t="t" r="r" b="b"/>
              <a:pathLst>
                <a:path w="49554" h="49694" extrusionOk="0">
                  <a:moveTo>
                    <a:pt x="12551" y="1"/>
                  </a:moveTo>
                  <a:cubicBezTo>
                    <a:pt x="12492" y="1"/>
                    <a:pt x="12432" y="7"/>
                    <a:pt x="12371" y="21"/>
                  </a:cubicBezTo>
                  <a:cubicBezTo>
                    <a:pt x="12073" y="80"/>
                    <a:pt x="11847" y="342"/>
                    <a:pt x="11644" y="569"/>
                  </a:cubicBezTo>
                  <a:lnTo>
                    <a:pt x="8251" y="4605"/>
                  </a:lnTo>
                  <a:cubicBezTo>
                    <a:pt x="7882" y="2962"/>
                    <a:pt x="8596" y="1259"/>
                    <a:pt x="10025" y="354"/>
                  </a:cubicBezTo>
                  <a:lnTo>
                    <a:pt x="10025" y="354"/>
                  </a:lnTo>
                  <a:cubicBezTo>
                    <a:pt x="9873" y="366"/>
                    <a:pt x="9721" y="372"/>
                    <a:pt x="9569" y="372"/>
                  </a:cubicBezTo>
                  <a:cubicBezTo>
                    <a:pt x="8557" y="372"/>
                    <a:pt x="7546" y="139"/>
                    <a:pt x="6541" y="139"/>
                  </a:cubicBezTo>
                  <a:cubicBezTo>
                    <a:pt x="6361" y="139"/>
                    <a:pt x="6181" y="146"/>
                    <a:pt x="6001" y="164"/>
                  </a:cubicBezTo>
                  <a:cubicBezTo>
                    <a:pt x="1845" y="545"/>
                    <a:pt x="1441" y="3486"/>
                    <a:pt x="619" y="6760"/>
                  </a:cubicBezTo>
                  <a:cubicBezTo>
                    <a:pt x="583" y="6879"/>
                    <a:pt x="560" y="7010"/>
                    <a:pt x="524" y="7141"/>
                  </a:cubicBezTo>
                  <a:lnTo>
                    <a:pt x="167" y="7474"/>
                  </a:lnTo>
                  <a:lnTo>
                    <a:pt x="167" y="7474"/>
                  </a:lnTo>
                  <a:lnTo>
                    <a:pt x="464" y="7379"/>
                  </a:lnTo>
                  <a:lnTo>
                    <a:pt x="464" y="7379"/>
                  </a:lnTo>
                  <a:cubicBezTo>
                    <a:pt x="0" y="9558"/>
                    <a:pt x="119" y="11820"/>
                    <a:pt x="810" y="13927"/>
                  </a:cubicBezTo>
                  <a:cubicBezTo>
                    <a:pt x="1691" y="16594"/>
                    <a:pt x="3536" y="18833"/>
                    <a:pt x="5989" y="20214"/>
                  </a:cubicBezTo>
                  <a:cubicBezTo>
                    <a:pt x="6787" y="20666"/>
                    <a:pt x="7668" y="21012"/>
                    <a:pt x="8584" y="21012"/>
                  </a:cubicBezTo>
                  <a:cubicBezTo>
                    <a:pt x="10263" y="21000"/>
                    <a:pt x="11680" y="19821"/>
                    <a:pt x="12859" y="18630"/>
                  </a:cubicBezTo>
                  <a:lnTo>
                    <a:pt x="12859" y="18630"/>
                  </a:lnTo>
                  <a:cubicBezTo>
                    <a:pt x="12073" y="20547"/>
                    <a:pt x="11382" y="22988"/>
                    <a:pt x="12811" y="24488"/>
                  </a:cubicBezTo>
                  <a:cubicBezTo>
                    <a:pt x="13335" y="25024"/>
                    <a:pt x="14061" y="25334"/>
                    <a:pt x="14752" y="25619"/>
                  </a:cubicBezTo>
                  <a:cubicBezTo>
                    <a:pt x="16585" y="26369"/>
                    <a:pt x="18467" y="27179"/>
                    <a:pt x="19883" y="28548"/>
                  </a:cubicBezTo>
                  <a:cubicBezTo>
                    <a:pt x="20324" y="28977"/>
                    <a:pt x="20717" y="29441"/>
                    <a:pt x="21193" y="29810"/>
                  </a:cubicBezTo>
                  <a:cubicBezTo>
                    <a:pt x="22491" y="30799"/>
                    <a:pt x="24396" y="31025"/>
                    <a:pt x="25277" y="32394"/>
                  </a:cubicBezTo>
                  <a:cubicBezTo>
                    <a:pt x="25587" y="32882"/>
                    <a:pt x="25729" y="33454"/>
                    <a:pt x="26063" y="33930"/>
                  </a:cubicBezTo>
                  <a:cubicBezTo>
                    <a:pt x="26493" y="34554"/>
                    <a:pt x="27254" y="34887"/>
                    <a:pt x="28010" y="34887"/>
                  </a:cubicBezTo>
                  <a:cubicBezTo>
                    <a:pt x="28552" y="34887"/>
                    <a:pt x="29091" y="34716"/>
                    <a:pt x="29504" y="34359"/>
                  </a:cubicBezTo>
                  <a:lnTo>
                    <a:pt x="29504" y="34359"/>
                  </a:lnTo>
                  <a:cubicBezTo>
                    <a:pt x="29182" y="35144"/>
                    <a:pt x="28539" y="35763"/>
                    <a:pt x="27742" y="36061"/>
                  </a:cubicBezTo>
                  <a:cubicBezTo>
                    <a:pt x="28754" y="36549"/>
                    <a:pt x="28635" y="38347"/>
                    <a:pt x="29706" y="38669"/>
                  </a:cubicBezTo>
                  <a:cubicBezTo>
                    <a:pt x="29830" y="38694"/>
                    <a:pt x="29958" y="38707"/>
                    <a:pt x="30085" y="38707"/>
                  </a:cubicBezTo>
                  <a:cubicBezTo>
                    <a:pt x="30253" y="38707"/>
                    <a:pt x="30420" y="38685"/>
                    <a:pt x="30575" y="38645"/>
                  </a:cubicBezTo>
                  <a:cubicBezTo>
                    <a:pt x="31444" y="38466"/>
                    <a:pt x="32302" y="38240"/>
                    <a:pt x="33135" y="37954"/>
                  </a:cubicBezTo>
                  <a:cubicBezTo>
                    <a:pt x="33290" y="37895"/>
                    <a:pt x="33433" y="37835"/>
                    <a:pt x="33588" y="37787"/>
                  </a:cubicBezTo>
                  <a:lnTo>
                    <a:pt x="33588" y="37787"/>
                  </a:lnTo>
                  <a:cubicBezTo>
                    <a:pt x="33480" y="37859"/>
                    <a:pt x="33373" y="37930"/>
                    <a:pt x="33266" y="38002"/>
                  </a:cubicBezTo>
                  <a:cubicBezTo>
                    <a:pt x="32361" y="38621"/>
                    <a:pt x="31468" y="39240"/>
                    <a:pt x="30563" y="39859"/>
                  </a:cubicBezTo>
                  <a:cubicBezTo>
                    <a:pt x="30587" y="40014"/>
                    <a:pt x="30647" y="40169"/>
                    <a:pt x="30742" y="40300"/>
                  </a:cubicBezTo>
                  <a:cubicBezTo>
                    <a:pt x="31049" y="40734"/>
                    <a:pt x="31672" y="40919"/>
                    <a:pt x="32299" y="40919"/>
                  </a:cubicBezTo>
                  <a:cubicBezTo>
                    <a:pt x="32548" y="40919"/>
                    <a:pt x="32798" y="40890"/>
                    <a:pt x="33028" y="40835"/>
                  </a:cubicBezTo>
                  <a:cubicBezTo>
                    <a:pt x="34481" y="40490"/>
                    <a:pt x="35778" y="39704"/>
                    <a:pt x="37064" y="38919"/>
                  </a:cubicBezTo>
                  <a:lnTo>
                    <a:pt x="37064" y="38919"/>
                  </a:lnTo>
                  <a:cubicBezTo>
                    <a:pt x="36421" y="40252"/>
                    <a:pt x="35409" y="41371"/>
                    <a:pt x="34147" y="42145"/>
                  </a:cubicBezTo>
                  <a:cubicBezTo>
                    <a:pt x="33861" y="42312"/>
                    <a:pt x="33528" y="42574"/>
                    <a:pt x="33635" y="42883"/>
                  </a:cubicBezTo>
                  <a:cubicBezTo>
                    <a:pt x="33707" y="43038"/>
                    <a:pt x="33838" y="43169"/>
                    <a:pt x="34004" y="43229"/>
                  </a:cubicBezTo>
                  <a:cubicBezTo>
                    <a:pt x="34647" y="43586"/>
                    <a:pt x="35302" y="43931"/>
                    <a:pt x="35945" y="44288"/>
                  </a:cubicBezTo>
                  <a:cubicBezTo>
                    <a:pt x="36302" y="44479"/>
                    <a:pt x="36671" y="44681"/>
                    <a:pt x="37076" y="44681"/>
                  </a:cubicBezTo>
                  <a:cubicBezTo>
                    <a:pt x="37421" y="44645"/>
                    <a:pt x="37755" y="44550"/>
                    <a:pt x="38064" y="44384"/>
                  </a:cubicBezTo>
                  <a:lnTo>
                    <a:pt x="40969" y="43038"/>
                  </a:lnTo>
                  <a:lnTo>
                    <a:pt x="38326" y="46003"/>
                  </a:lnTo>
                  <a:cubicBezTo>
                    <a:pt x="38374" y="47134"/>
                    <a:pt x="39469" y="47944"/>
                    <a:pt x="40565" y="48170"/>
                  </a:cubicBezTo>
                  <a:cubicBezTo>
                    <a:pt x="41023" y="48264"/>
                    <a:pt x="41488" y="48288"/>
                    <a:pt x="41955" y="48288"/>
                  </a:cubicBezTo>
                  <a:cubicBezTo>
                    <a:pt x="42427" y="48288"/>
                    <a:pt x="42901" y="48264"/>
                    <a:pt x="43375" y="48264"/>
                  </a:cubicBezTo>
                  <a:cubicBezTo>
                    <a:pt x="43554" y="48264"/>
                    <a:pt x="43732" y="48267"/>
                    <a:pt x="43910" y="48277"/>
                  </a:cubicBezTo>
                  <a:cubicBezTo>
                    <a:pt x="45029" y="48325"/>
                    <a:pt x="46256" y="48706"/>
                    <a:pt x="46792" y="49694"/>
                  </a:cubicBezTo>
                  <a:lnTo>
                    <a:pt x="46815" y="49348"/>
                  </a:lnTo>
                  <a:cubicBezTo>
                    <a:pt x="46542" y="46717"/>
                    <a:pt x="48851" y="44491"/>
                    <a:pt x="49256" y="41871"/>
                  </a:cubicBezTo>
                  <a:cubicBezTo>
                    <a:pt x="49554" y="39931"/>
                    <a:pt x="48780" y="38002"/>
                    <a:pt x="48018" y="36180"/>
                  </a:cubicBezTo>
                  <a:cubicBezTo>
                    <a:pt x="47732" y="35502"/>
                    <a:pt x="47446" y="34811"/>
                    <a:pt x="46923" y="34275"/>
                  </a:cubicBezTo>
                  <a:cubicBezTo>
                    <a:pt x="46528" y="33872"/>
                    <a:pt x="45971" y="33588"/>
                    <a:pt x="45415" y="33588"/>
                  </a:cubicBezTo>
                  <a:cubicBezTo>
                    <a:pt x="45249" y="33588"/>
                    <a:pt x="45084" y="33613"/>
                    <a:pt x="44922" y="33668"/>
                  </a:cubicBezTo>
                  <a:cubicBezTo>
                    <a:pt x="44803" y="33168"/>
                    <a:pt x="45375" y="32787"/>
                    <a:pt x="45684" y="32370"/>
                  </a:cubicBezTo>
                  <a:cubicBezTo>
                    <a:pt x="46327" y="31513"/>
                    <a:pt x="45863" y="30298"/>
                    <a:pt x="45399" y="29334"/>
                  </a:cubicBezTo>
                  <a:cubicBezTo>
                    <a:pt x="44970" y="28477"/>
                    <a:pt x="44541" y="27608"/>
                    <a:pt x="43863" y="26953"/>
                  </a:cubicBezTo>
                  <a:cubicBezTo>
                    <a:pt x="43310" y="26429"/>
                    <a:pt x="42568" y="26058"/>
                    <a:pt x="41824" y="26058"/>
                  </a:cubicBezTo>
                  <a:cubicBezTo>
                    <a:pt x="41637" y="26058"/>
                    <a:pt x="41451" y="26081"/>
                    <a:pt x="41267" y="26131"/>
                  </a:cubicBezTo>
                  <a:lnTo>
                    <a:pt x="42827" y="25060"/>
                  </a:lnTo>
                  <a:cubicBezTo>
                    <a:pt x="42471" y="24979"/>
                    <a:pt x="42112" y="24939"/>
                    <a:pt x="41756" y="24939"/>
                  </a:cubicBezTo>
                  <a:cubicBezTo>
                    <a:pt x="40382" y="24939"/>
                    <a:pt x="39050" y="25527"/>
                    <a:pt x="38124" y="26596"/>
                  </a:cubicBezTo>
                  <a:cubicBezTo>
                    <a:pt x="37648" y="26596"/>
                    <a:pt x="37302" y="26048"/>
                    <a:pt x="37350" y="25584"/>
                  </a:cubicBezTo>
                  <a:cubicBezTo>
                    <a:pt x="37398" y="25107"/>
                    <a:pt x="37695" y="24691"/>
                    <a:pt x="37993" y="24322"/>
                  </a:cubicBezTo>
                  <a:cubicBezTo>
                    <a:pt x="38814" y="23298"/>
                    <a:pt x="39743" y="22369"/>
                    <a:pt x="40755" y="21536"/>
                  </a:cubicBezTo>
                  <a:cubicBezTo>
                    <a:pt x="38802" y="19023"/>
                    <a:pt x="36516" y="16785"/>
                    <a:pt x="33969" y="14868"/>
                  </a:cubicBezTo>
                  <a:cubicBezTo>
                    <a:pt x="32064" y="16273"/>
                    <a:pt x="30790" y="15880"/>
                    <a:pt x="28706" y="17011"/>
                  </a:cubicBezTo>
                  <a:cubicBezTo>
                    <a:pt x="29444" y="15344"/>
                    <a:pt x="30385" y="14154"/>
                    <a:pt x="31659" y="12832"/>
                  </a:cubicBezTo>
                  <a:cubicBezTo>
                    <a:pt x="31409" y="12642"/>
                    <a:pt x="26265" y="7974"/>
                    <a:pt x="23146" y="5831"/>
                  </a:cubicBezTo>
                  <a:cubicBezTo>
                    <a:pt x="20014" y="3676"/>
                    <a:pt x="16693" y="1795"/>
                    <a:pt x="13240" y="200"/>
                  </a:cubicBezTo>
                  <a:cubicBezTo>
                    <a:pt x="13020" y="104"/>
                    <a:pt x="12792" y="1"/>
                    <a:pt x="12551" y="1"/>
                  </a:cubicBezTo>
                  <a:close/>
                </a:path>
              </a:pathLst>
            </a:custGeom>
            <a:solidFill>
              <a:srgbClr val="3E6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4"/>
            <p:cNvSpPr/>
            <p:nvPr/>
          </p:nvSpPr>
          <p:spPr>
            <a:xfrm>
              <a:off x="2695275" y="1157425"/>
              <a:ext cx="1356425" cy="1094200"/>
            </a:xfrm>
            <a:custGeom>
              <a:avLst/>
              <a:gdLst/>
              <a:ahLst/>
              <a:cxnLst/>
              <a:rect l="l" t="t" r="r" b="b"/>
              <a:pathLst>
                <a:path w="54257" h="43768" extrusionOk="0">
                  <a:moveTo>
                    <a:pt x="48" y="0"/>
                  </a:moveTo>
                  <a:lnTo>
                    <a:pt x="0" y="179"/>
                  </a:lnTo>
                  <a:cubicBezTo>
                    <a:pt x="4810" y="1417"/>
                    <a:pt x="12811" y="3870"/>
                    <a:pt x="26861" y="10811"/>
                  </a:cubicBezTo>
                  <a:cubicBezTo>
                    <a:pt x="39696" y="17157"/>
                    <a:pt x="50887" y="30706"/>
                    <a:pt x="54066" y="43767"/>
                  </a:cubicBezTo>
                  <a:lnTo>
                    <a:pt x="54257" y="43720"/>
                  </a:lnTo>
                  <a:cubicBezTo>
                    <a:pt x="51054" y="30611"/>
                    <a:pt x="39827" y="17014"/>
                    <a:pt x="26944" y="10644"/>
                  </a:cubicBezTo>
                  <a:cubicBezTo>
                    <a:pt x="12895" y="3691"/>
                    <a:pt x="4858" y="1238"/>
                    <a:pt x="48" y="0"/>
                  </a:cubicBezTo>
                  <a:close/>
                </a:path>
              </a:pathLst>
            </a:custGeom>
            <a:solidFill>
              <a:srgbClr val="4F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1169" name="Google Shape;1169;p14"/>
            <p:cNvSpPr/>
            <p:nvPr/>
          </p:nvSpPr>
          <p:spPr>
            <a:xfrm>
              <a:off x="3659675" y="1999475"/>
              <a:ext cx="135450" cy="60600"/>
            </a:xfrm>
            <a:custGeom>
              <a:avLst/>
              <a:gdLst/>
              <a:ahLst/>
              <a:cxnLst/>
              <a:rect l="l" t="t" r="r" b="b"/>
              <a:pathLst>
                <a:path w="5418" h="2424" extrusionOk="0">
                  <a:moveTo>
                    <a:pt x="2703" y="1"/>
                  </a:moveTo>
                  <a:cubicBezTo>
                    <a:pt x="1798" y="620"/>
                    <a:pt x="905" y="1239"/>
                    <a:pt x="0" y="1858"/>
                  </a:cubicBezTo>
                  <a:cubicBezTo>
                    <a:pt x="24" y="2013"/>
                    <a:pt x="84" y="2156"/>
                    <a:pt x="179" y="2287"/>
                  </a:cubicBezTo>
                  <a:cubicBezTo>
                    <a:pt x="552" y="2378"/>
                    <a:pt x="937" y="2424"/>
                    <a:pt x="1323" y="2424"/>
                  </a:cubicBezTo>
                  <a:cubicBezTo>
                    <a:pt x="1590" y="2424"/>
                    <a:pt x="1857" y="2402"/>
                    <a:pt x="2120" y="2358"/>
                  </a:cubicBezTo>
                  <a:cubicBezTo>
                    <a:pt x="3286" y="2180"/>
                    <a:pt x="4358" y="1668"/>
                    <a:pt x="5418" y="1144"/>
                  </a:cubicBezTo>
                  <a:cubicBezTo>
                    <a:pt x="4632" y="560"/>
                    <a:pt x="3596" y="394"/>
                    <a:pt x="2703" y="1"/>
                  </a:cubicBezTo>
                  <a:close/>
                </a:path>
              </a:pathLst>
            </a:custGeom>
            <a:solidFill>
              <a:srgbClr val="8EB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4"/>
            <p:cNvSpPr/>
            <p:nvPr/>
          </p:nvSpPr>
          <p:spPr>
            <a:xfrm>
              <a:off x="2915825" y="1397625"/>
              <a:ext cx="808175" cy="619425"/>
            </a:xfrm>
            <a:custGeom>
              <a:avLst/>
              <a:gdLst/>
              <a:ahLst/>
              <a:cxnLst/>
              <a:rect l="l" t="t" r="r" b="b"/>
              <a:pathLst>
                <a:path w="32327" h="24777" extrusionOk="0">
                  <a:moveTo>
                    <a:pt x="1" y="0"/>
                  </a:moveTo>
                  <a:cubicBezTo>
                    <a:pt x="870" y="2667"/>
                    <a:pt x="2727" y="4906"/>
                    <a:pt x="5168" y="6287"/>
                  </a:cubicBezTo>
                  <a:cubicBezTo>
                    <a:pt x="5966" y="6727"/>
                    <a:pt x="6847" y="7085"/>
                    <a:pt x="7764" y="7085"/>
                  </a:cubicBezTo>
                  <a:cubicBezTo>
                    <a:pt x="9442" y="7073"/>
                    <a:pt x="10871" y="5894"/>
                    <a:pt x="12038" y="4703"/>
                  </a:cubicBezTo>
                  <a:lnTo>
                    <a:pt x="12038" y="4703"/>
                  </a:lnTo>
                  <a:cubicBezTo>
                    <a:pt x="11264" y="6620"/>
                    <a:pt x="10561" y="9061"/>
                    <a:pt x="12002" y="10549"/>
                  </a:cubicBezTo>
                  <a:cubicBezTo>
                    <a:pt x="12526" y="11097"/>
                    <a:pt x="13240" y="11395"/>
                    <a:pt x="13943" y="11692"/>
                  </a:cubicBezTo>
                  <a:cubicBezTo>
                    <a:pt x="15776" y="12442"/>
                    <a:pt x="17646" y="13240"/>
                    <a:pt x="19074" y="14621"/>
                  </a:cubicBezTo>
                  <a:cubicBezTo>
                    <a:pt x="19515" y="15038"/>
                    <a:pt x="19896" y="15514"/>
                    <a:pt x="20372" y="15871"/>
                  </a:cubicBezTo>
                  <a:cubicBezTo>
                    <a:pt x="21670" y="16872"/>
                    <a:pt x="23575" y="17098"/>
                    <a:pt x="24468" y="18467"/>
                  </a:cubicBezTo>
                  <a:cubicBezTo>
                    <a:pt x="24778" y="18943"/>
                    <a:pt x="24920" y="19527"/>
                    <a:pt x="25254" y="20003"/>
                  </a:cubicBezTo>
                  <a:cubicBezTo>
                    <a:pt x="25684" y="20627"/>
                    <a:pt x="26445" y="20960"/>
                    <a:pt x="27199" y="20960"/>
                  </a:cubicBezTo>
                  <a:cubicBezTo>
                    <a:pt x="27739" y="20960"/>
                    <a:pt x="28275" y="20789"/>
                    <a:pt x="28683" y="20432"/>
                  </a:cubicBezTo>
                  <a:lnTo>
                    <a:pt x="28683" y="20432"/>
                  </a:lnTo>
                  <a:cubicBezTo>
                    <a:pt x="28361" y="21217"/>
                    <a:pt x="27730" y="21836"/>
                    <a:pt x="26933" y="22134"/>
                  </a:cubicBezTo>
                  <a:cubicBezTo>
                    <a:pt x="27945" y="22622"/>
                    <a:pt x="27826" y="24420"/>
                    <a:pt x="28897" y="24730"/>
                  </a:cubicBezTo>
                  <a:cubicBezTo>
                    <a:pt x="29024" y="24761"/>
                    <a:pt x="29152" y="24777"/>
                    <a:pt x="29281" y="24777"/>
                  </a:cubicBezTo>
                  <a:cubicBezTo>
                    <a:pt x="29444" y="24777"/>
                    <a:pt x="29607" y="24752"/>
                    <a:pt x="29766" y="24706"/>
                  </a:cubicBezTo>
                  <a:cubicBezTo>
                    <a:pt x="30635" y="24539"/>
                    <a:pt x="31493" y="24301"/>
                    <a:pt x="32326" y="24015"/>
                  </a:cubicBezTo>
                  <a:cubicBezTo>
                    <a:pt x="32040" y="23884"/>
                    <a:pt x="31767" y="23718"/>
                    <a:pt x="31528" y="23503"/>
                  </a:cubicBezTo>
                  <a:cubicBezTo>
                    <a:pt x="30707" y="22753"/>
                    <a:pt x="30433" y="21575"/>
                    <a:pt x="30838" y="20539"/>
                  </a:cubicBezTo>
                  <a:cubicBezTo>
                    <a:pt x="31147" y="19800"/>
                    <a:pt x="31743" y="18788"/>
                    <a:pt x="31076" y="18336"/>
                  </a:cubicBezTo>
                  <a:cubicBezTo>
                    <a:pt x="30754" y="18110"/>
                    <a:pt x="30266" y="18181"/>
                    <a:pt x="30016" y="17884"/>
                  </a:cubicBezTo>
                  <a:cubicBezTo>
                    <a:pt x="29814" y="17634"/>
                    <a:pt x="29897" y="17276"/>
                    <a:pt x="29885" y="16955"/>
                  </a:cubicBezTo>
                  <a:cubicBezTo>
                    <a:pt x="29885" y="16824"/>
                    <a:pt x="29850" y="16693"/>
                    <a:pt x="29790" y="16574"/>
                  </a:cubicBezTo>
                  <a:cubicBezTo>
                    <a:pt x="30028" y="15729"/>
                    <a:pt x="29826" y="14693"/>
                    <a:pt x="29588" y="13788"/>
                  </a:cubicBezTo>
                  <a:cubicBezTo>
                    <a:pt x="29540" y="13609"/>
                    <a:pt x="29469" y="13407"/>
                    <a:pt x="29302" y="13323"/>
                  </a:cubicBezTo>
                  <a:cubicBezTo>
                    <a:pt x="29242" y="13306"/>
                    <a:pt x="29180" y="13297"/>
                    <a:pt x="29117" y="13297"/>
                  </a:cubicBezTo>
                  <a:cubicBezTo>
                    <a:pt x="29055" y="13297"/>
                    <a:pt x="28992" y="13306"/>
                    <a:pt x="28933" y="13323"/>
                  </a:cubicBezTo>
                  <a:cubicBezTo>
                    <a:pt x="28134" y="13572"/>
                    <a:pt x="27521" y="14485"/>
                    <a:pt x="26748" y="14485"/>
                  </a:cubicBezTo>
                  <a:cubicBezTo>
                    <a:pt x="26669" y="14485"/>
                    <a:pt x="26587" y="14476"/>
                    <a:pt x="26504" y="14455"/>
                  </a:cubicBezTo>
                  <a:cubicBezTo>
                    <a:pt x="26182" y="14383"/>
                    <a:pt x="25932" y="14133"/>
                    <a:pt x="25706" y="13895"/>
                  </a:cubicBezTo>
                  <a:cubicBezTo>
                    <a:pt x="24742" y="12847"/>
                    <a:pt x="23968" y="11657"/>
                    <a:pt x="23396" y="10359"/>
                  </a:cubicBezTo>
                  <a:cubicBezTo>
                    <a:pt x="22693" y="10904"/>
                    <a:pt x="21857" y="11482"/>
                    <a:pt x="20999" y="11482"/>
                  </a:cubicBezTo>
                  <a:cubicBezTo>
                    <a:pt x="20827" y="11482"/>
                    <a:pt x="20653" y="11458"/>
                    <a:pt x="20479" y="11407"/>
                  </a:cubicBezTo>
                  <a:cubicBezTo>
                    <a:pt x="19634" y="11145"/>
                    <a:pt x="19134" y="10264"/>
                    <a:pt x="18872" y="9418"/>
                  </a:cubicBezTo>
                  <a:cubicBezTo>
                    <a:pt x="18598" y="8573"/>
                    <a:pt x="18479" y="7656"/>
                    <a:pt x="17991" y="6918"/>
                  </a:cubicBezTo>
                  <a:cubicBezTo>
                    <a:pt x="17419" y="6025"/>
                    <a:pt x="16431" y="5501"/>
                    <a:pt x="15586" y="4846"/>
                  </a:cubicBezTo>
                  <a:cubicBezTo>
                    <a:pt x="14741" y="4191"/>
                    <a:pt x="13979" y="3191"/>
                    <a:pt x="14205" y="2155"/>
                  </a:cubicBezTo>
                  <a:cubicBezTo>
                    <a:pt x="14084" y="2124"/>
                    <a:pt x="13960" y="2111"/>
                    <a:pt x="13836" y="2111"/>
                  </a:cubicBezTo>
                  <a:cubicBezTo>
                    <a:pt x="13141" y="2111"/>
                    <a:pt x="12407" y="2523"/>
                    <a:pt x="11743" y="2523"/>
                  </a:cubicBezTo>
                  <a:cubicBezTo>
                    <a:pt x="11523" y="2523"/>
                    <a:pt x="11310" y="2478"/>
                    <a:pt x="11109" y="2358"/>
                  </a:cubicBezTo>
                  <a:cubicBezTo>
                    <a:pt x="10764" y="2144"/>
                    <a:pt x="10561" y="1763"/>
                    <a:pt x="10240" y="1524"/>
                  </a:cubicBezTo>
                  <a:cubicBezTo>
                    <a:pt x="9971" y="1323"/>
                    <a:pt x="9652" y="1242"/>
                    <a:pt x="9321" y="1242"/>
                  </a:cubicBezTo>
                  <a:cubicBezTo>
                    <a:pt x="8889" y="1242"/>
                    <a:pt x="8435" y="1378"/>
                    <a:pt x="8037" y="1560"/>
                  </a:cubicBezTo>
                  <a:cubicBezTo>
                    <a:pt x="7344" y="1866"/>
                    <a:pt x="6663" y="2299"/>
                    <a:pt x="5901" y="2299"/>
                  </a:cubicBezTo>
                  <a:cubicBezTo>
                    <a:pt x="5891" y="2299"/>
                    <a:pt x="5881" y="2298"/>
                    <a:pt x="5870" y="2298"/>
                  </a:cubicBezTo>
                  <a:cubicBezTo>
                    <a:pt x="5313" y="2298"/>
                    <a:pt x="4778" y="2072"/>
                    <a:pt x="4221" y="2072"/>
                  </a:cubicBezTo>
                  <a:cubicBezTo>
                    <a:pt x="4208" y="2072"/>
                    <a:pt x="4194" y="2072"/>
                    <a:pt x="4180" y="2072"/>
                  </a:cubicBezTo>
                  <a:cubicBezTo>
                    <a:pt x="3807" y="2072"/>
                    <a:pt x="3402" y="2189"/>
                    <a:pt x="3022" y="2189"/>
                  </a:cubicBezTo>
                  <a:cubicBezTo>
                    <a:pt x="2832" y="2189"/>
                    <a:pt x="2648" y="2159"/>
                    <a:pt x="2477" y="2072"/>
                  </a:cubicBezTo>
                  <a:cubicBezTo>
                    <a:pt x="2096" y="1882"/>
                    <a:pt x="1894" y="1453"/>
                    <a:pt x="1644" y="1120"/>
                  </a:cubicBezTo>
                  <a:cubicBezTo>
                    <a:pt x="1239" y="572"/>
                    <a:pt x="655" y="179"/>
                    <a:pt x="1" y="0"/>
                  </a:cubicBezTo>
                  <a:close/>
                </a:path>
              </a:pathLst>
            </a:custGeom>
            <a:solidFill>
              <a:srgbClr val="8EB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1" name="Google Shape;1171;p14"/>
          <p:cNvGrpSpPr/>
          <p:nvPr/>
        </p:nvGrpSpPr>
        <p:grpSpPr>
          <a:xfrm rot="2876806">
            <a:off x="143000" y="3299247"/>
            <a:ext cx="1324284" cy="2432000"/>
            <a:chOff x="4830275" y="2608450"/>
            <a:chExt cx="1324325" cy="2432075"/>
          </a:xfrm>
        </p:grpSpPr>
        <p:sp>
          <p:nvSpPr>
            <p:cNvPr id="1172" name="Google Shape;1172;p14"/>
            <p:cNvSpPr/>
            <p:nvPr/>
          </p:nvSpPr>
          <p:spPr>
            <a:xfrm>
              <a:off x="5018750" y="3690575"/>
              <a:ext cx="519575" cy="1330675"/>
            </a:xfrm>
            <a:custGeom>
              <a:avLst/>
              <a:gdLst/>
              <a:ahLst/>
              <a:cxnLst/>
              <a:rect l="l" t="t" r="r" b="b"/>
              <a:pathLst>
                <a:path w="20783" h="53227" extrusionOk="0">
                  <a:moveTo>
                    <a:pt x="1" y="1"/>
                  </a:moveTo>
                  <a:lnTo>
                    <a:pt x="1" y="1"/>
                  </a:lnTo>
                  <a:cubicBezTo>
                    <a:pt x="9107" y="15979"/>
                    <a:pt x="15111" y="32291"/>
                    <a:pt x="19781" y="52405"/>
                  </a:cubicBezTo>
                  <a:cubicBezTo>
                    <a:pt x="19901" y="52951"/>
                    <a:pt x="20152" y="53227"/>
                    <a:pt x="20368" y="53227"/>
                  </a:cubicBezTo>
                  <a:cubicBezTo>
                    <a:pt x="20574" y="53227"/>
                    <a:pt x="20749" y="52976"/>
                    <a:pt x="20749" y="52472"/>
                  </a:cubicBezTo>
                  <a:cubicBezTo>
                    <a:pt x="20782" y="25152"/>
                    <a:pt x="13777" y="1651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4"/>
            <p:cNvSpPr/>
            <p:nvPr/>
          </p:nvSpPr>
          <p:spPr>
            <a:xfrm>
              <a:off x="5531825" y="3352850"/>
              <a:ext cx="622775" cy="1631100"/>
            </a:xfrm>
            <a:custGeom>
              <a:avLst/>
              <a:gdLst/>
              <a:ahLst/>
              <a:cxnLst/>
              <a:rect l="l" t="t" r="r" b="b"/>
              <a:pathLst>
                <a:path w="24911" h="65244" extrusionOk="0">
                  <a:moveTo>
                    <a:pt x="24910" y="0"/>
                  </a:moveTo>
                  <a:lnTo>
                    <a:pt x="24910" y="0"/>
                  </a:lnTo>
                  <a:cubicBezTo>
                    <a:pt x="21508" y="3503"/>
                    <a:pt x="18139" y="7539"/>
                    <a:pt x="14803" y="12076"/>
                  </a:cubicBezTo>
                  <a:cubicBezTo>
                    <a:pt x="12835" y="14777"/>
                    <a:pt x="10900" y="17646"/>
                    <a:pt x="9132" y="21315"/>
                  </a:cubicBezTo>
                  <a:cubicBezTo>
                    <a:pt x="5930" y="27954"/>
                    <a:pt x="3662" y="36693"/>
                    <a:pt x="2261" y="45199"/>
                  </a:cubicBezTo>
                  <a:cubicBezTo>
                    <a:pt x="1227" y="51637"/>
                    <a:pt x="559" y="57908"/>
                    <a:pt x="59" y="64213"/>
                  </a:cubicBezTo>
                  <a:cubicBezTo>
                    <a:pt x="0" y="64861"/>
                    <a:pt x="265" y="65244"/>
                    <a:pt x="548" y="65244"/>
                  </a:cubicBezTo>
                  <a:cubicBezTo>
                    <a:pt x="745" y="65244"/>
                    <a:pt x="950" y="65058"/>
                    <a:pt x="1060" y="64646"/>
                  </a:cubicBezTo>
                  <a:cubicBezTo>
                    <a:pt x="3928" y="53672"/>
                    <a:pt x="6931" y="43064"/>
                    <a:pt x="10500" y="32557"/>
                  </a:cubicBezTo>
                  <a:cubicBezTo>
                    <a:pt x="14636" y="20215"/>
                    <a:pt x="19340" y="8339"/>
                    <a:pt x="249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4"/>
            <p:cNvSpPr/>
            <p:nvPr/>
          </p:nvSpPr>
          <p:spPr>
            <a:xfrm>
              <a:off x="5366500" y="3998300"/>
              <a:ext cx="170975" cy="1031600"/>
            </a:xfrm>
            <a:custGeom>
              <a:avLst/>
              <a:gdLst/>
              <a:ahLst/>
              <a:cxnLst/>
              <a:rect l="l" t="t" r="r" b="b"/>
              <a:pathLst>
                <a:path w="6839" h="41264" fill="none" extrusionOk="0">
                  <a:moveTo>
                    <a:pt x="5071" y="1"/>
                  </a:moveTo>
                  <a:cubicBezTo>
                    <a:pt x="1" y="16746"/>
                    <a:pt x="768" y="32090"/>
                    <a:pt x="6839" y="41264"/>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4"/>
            <p:cNvSpPr/>
            <p:nvPr/>
          </p:nvSpPr>
          <p:spPr>
            <a:xfrm>
              <a:off x="5467400" y="3605525"/>
              <a:ext cx="231025" cy="403925"/>
            </a:xfrm>
            <a:custGeom>
              <a:avLst/>
              <a:gdLst/>
              <a:ahLst/>
              <a:cxnLst/>
              <a:rect l="l" t="t" r="r" b="b"/>
              <a:pathLst>
                <a:path w="9241" h="16157" extrusionOk="0">
                  <a:moveTo>
                    <a:pt x="4237" y="0"/>
                  </a:moveTo>
                  <a:cubicBezTo>
                    <a:pt x="4037" y="0"/>
                    <a:pt x="2870" y="67"/>
                    <a:pt x="2669" y="67"/>
                  </a:cubicBezTo>
                  <a:cubicBezTo>
                    <a:pt x="668" y="5238"/>
                    <a:pt x="1" y="10608"/>
                    <a:pt x="801" y="15712"/>
                  </a:cubicBezTo>
                  <a:cubicBezTo>
                    <a:pt x="829" y="15901"/>
                    <a:pt x="944" y="16157"/>
                    <a:pt x="1093" y="16157"/>
                  </a:cubicBezTo>
                  <a:cubicBezTo>
                    <a:pt x="1128" y="16157"/>
                    <a:pt x="1164" y="16143"/>
                    <a:pt x="1202" y="16112"/>
                  </a:cubicBezTo>
                  <a:cubicBezTo>
                    <a:pt x="1235" y="16079"/>
                    <a:pt x="1302" y="16012"/>
                    <a:pt x="1335" y="15912"/>
                  </a:cubicBezTo>
                  <a:cubicBezTo>
                    <a:pt x="1902" y="14411"/>
                    <a:pt x="6739" y="4904"/>
                    <a:pt x="9241" y="2035"/>
                  </a:cubicBezTo>
                  <a:cubicBezTo>
                    <a:pt x="9074" y="1902"/>
                    <a:pt x="8974" y="1768"/>
                    <a:pt x="8807" y="1702"/>
                  </a:cubicBezTo>
                  <a:cubicBezTo>
                    <a:pt x="8540" y="1902"/>
                    <a:pt x="8307" y="2102"/>
                    <a:pt x="8040" y="2369"/>
                  </a:cubicBezTo>
                  <a:cubicBezTo>
                    <a:pt x="8207" y="2069"/>
                    <a:pt x="8340" y="1768"/>
                    <a:pt x="8507" y="1502"/>
                  </a:cubicBezTo>
                  <a:cubicBezTo>
                    <a:pt x="7873" y="1034"/>
                    <a:pt x="7173" y="701"/>
                    <a:pt x="6472" y="434"/>
                  </a:cubicBezTo>
                  <a:cubicBezTo>
                    <a:pt x="6139" y="834"/>
                    <a:pt x="5838" y="1235"/>
                    <a:pt x="5538" y="1668"/>
                  </a:cubicBezTo>
                  <a:lnTo>
                    <a:pt x="5905" y="267"/>
                  </a:lnTo>
                  <a:cubicBezTo>
                    <a:pt x="5605" y="201"/>
                    <a:pt x="5338" y="100"/>
                    <a:pt x="5038" y="67"/>
                  </a:cubicBezTo>
                  <a:cubicBezTo>
                    <a:pt x="4404" y="834"/>
                    <a:pt x="3837" y="1668"/>
                    <a:pt x="3303" y="2502"/>
                  </a:cubicBezTo>
                  <a:cubicBezTo>
                    <a:pt x="3503" y="1602"/>
                    <a:pt x="3837" y="768"/>
                    <a:pt x="4237"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4"/>
            <p:cNvSpPr/>
            <p:nvPr/>
          </p:nvSpPr>
          <p:spPr>
            <a:xfrm>
              <a:off x="5485950" y="3631375"/>
              <a:ext cx="295875" cy="378250"/>
            </a:xfrm>
            <a:custGeom>
              <a:avLst/>
              <a:gdLst/>
              <a:ahLst/>
              <a:cxnLst/>
              <a:rect l="l" t="t" r="r" b="b"/>
              <a:pathLst>
                <a:path w="11835" h="15130" extrusionOk="0">
                  <a:moveTo>
                    <a:pt x="5997" y="0"/>
                  </a:moveTo>
                  <a:cubicBezTo>
                    <a:pt x="2661" y="4437"/>
                    <a:pt x="626" y="9441"/>
                    <a:pt x="59" y="14578"/>
                  </a:cubicBezTo>
                  <a:cubicBezTo>
                    <a:pt x="1" y="14841"/>
                    <a:pt x="71" y="15129"/>
                    <a:pt x="246" y="15129"/>
                  </a:cubicBezTo>
                  <a:cubicBezTo>
                    <a:pt x="271" y="15129"/>
                    <a:pt x="297" y="15124"/>
                    <a:pt x="326" y="15111"/>
                  </a:cubicBezTo>
                  <a:cubicBezTo>
                    <a:pt x="393" y="15111"/>
                    <a:pt x="460" y="15045"/>
                    <a:pt x="493" y="14978"/>
                  </a:cubicBezTo>
                  <a:cubicBezTo>
                    <a:pt x="1460" y="13677"/>
                    <a:pt x="8666" y="5838"/>
                    <a:pt x="11834" y="3703"/>
                  </a:cubicBezTo>
                  <a:cubicBezTo>
                    <a:pt x="11768" y="3536"/>
                    <a:pt x="11668" y="3403"/>
                    <a:pt x="11568" y="3203"/>
                  </a:cubicBezTo>
                  <a:cubicBezTo>
                    <a:pt x="11234" y="3336"/>
                    <a:pt x="10934" y="3436"/>
                    <a:pt x="10634" y="3603"/>
                  </a:cubicBezTo>
                  <a:cubicBezTo>
                    <a:pt x="10834" y="3403"/>
                    <a:pt x="11101" y="3169"/>
                    <a:pt x="11301" y="2903"/>
                  </a:cubicBezTo>
                  <a:cubicBezTo>
                    <a:pt x="10800" y="2336"/>
                    <a:pt x="10233" y="1768"/>
                    <a:pt x="9600" y="1368"/>
                  </a:cubicBezTo>
                  <a:cubicBezTo>
                    <a:pt x="9166" y="1602"/>
                    <a:pt x="8766" y="1935"/>
                    <a:pt x="8399" y="2269"/>
                  </a:cubicBezTo>
                  <a:cubicBezTo>
                    <a:pt x="8599" y="1869"/>
                    <a:pt x="8832" y="1435"/>
                    <a:pt x="9099" y="1035"/>
                  </a:cubicBezTo>
                  <a:cubicBezTo>
                    <a:pt x="8832" y="868"/>
                    <a:pt x="8599" y="734"/>
                    <a:pt x="8299" y="601"/>
                  </a:cubicBezTo>
                  <a:cubicBezTo>
                    <a:pt x="7465" y="1201"/>
                    <a:pt x="6731" y="1835"/>
                    <a:pt x="5964" y="2502"/>
                  </a:cubicBezTo>
                  <a:cubicBezTo>
                    <a:pt x="6431" y="1702"/>
                    <a:pt x="6931" y="1001"/>
                    <a:pt x="7565" y="334"/>
                  </a:cubicBezTo>
                  <a:cubicBezTo>
                    <a:pt x="7331" y="234"/>
                    <a:pt x="6230" y="34"/>
                    <a:pt x="5997"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4"/>
            <p:cNvSpPr/>
            <p:nvPr/>
          </p:nvSpPr>
          <p:spPr>
            <a:xfrm>
              <a:off x="5308125" y="3614700"/>
              <a:ext cx="218525" cy="392625"/>
            </a:xfrm>
            <a:custGeom>
              <a:avLst/>
              <a:gdLst/>
              <a:ahLst/>
              <a:cxnLst/>
              <a:rect l="l" t="t" r="r" b="b"/>
              <a:pathLst>
                <a:path w="8741" h="15705" extrusionOk="0">
                  <a:moveTo>
                    <a:pt x="5938" y="0"/>
                  </a:moveTo>
                  <a:cubicBezTo>
                    <a:pt x="5738" y="34"/>
                    <a:pt x="5505" y="67"/>
                    <a:pt x="5238" y="134"/>
                  </a:cubicBezTo>
                  <a:cubicBezTo>
                    <a:pt x="5605" y="834"/>
                    <a:pt x="5871" y="1635"/>
                    <a:pt x="6005" y="2469"/>
                  </a:cubicBezTo>
                  <a:cubicBezTo>
                    <a:pt x="5505" y="1702"/>
                    <a:pt x="5004" y="1001"/>
                    <a:pt x="4404" y="367"/>
                  </a:cubicBezTo>
                  <a:cubicBezTo>
                    <a:pt x="4104" y="467"/>
                    <a:pt x="3770" y="567"/>
                    <a:pt x="3503" y="701"/>
                  </a:cubicBezTo>
                  <a:cubicBezTo>
                    <a:pt x="3570" y="1135"/>
                    <a:pt x="3703" y="1568"/>
                    <a:pt x="3737" y="2002"/>
                  </a:cubicBezTo>
                  <a:cubicBezTo>
                    <a:pt x="3503" y="1635"/>
                    <a:pt x="3203" y="1301"/>
                    <a:pt x="2903" y="968"/>
                  </a:cubicBezTo>
                  <a:cubicBezTo>
                    <a:pt x="2169" y="1335"/>
                    <a:pt x="1402" y="1802"/>
                    <a:pt x="734" y="2335"/>
                  </a:cubicBezTo>
                  <a:cubicBezTo>
                    <a:pt x="868" y="2569"/>
                    <a:pt x="1001" y="2869"/>
                    <a:pt x="1101" y="3136"/>
                  </a:cubicBezTo>
                  <a:cubicBezTo>
                    <a:pt x="868" y="2902"/>
                    <a:pt x="668" y="2736"/>
                    <a:pt x="368" y="2636"/>
                  </a:cubicBezTo>
                  <a:cubicBezTo>
                    <a:pt x="267" y="2802"/>
                    <a:pt x="101" y="2902"/>
                    <a:pt x="1" y="3036"/>
                  </a:cubicBezTo>
                  <a:cubicBezTo>
                    <a:pt x="1735" y="4137"/>
                    <a:pt x="3236" y="5671"/>
                    <a:pt x="4370" y="7539"/>
                  </a:cubicBezTo>
                  <a:cubicBezTo>
                    <a:pt x="5038" y="8640"/>
                    <a:pt x="5571" y="9807"/>
                    <a:pt x="5938" y="11075"/>
                  </a:cubicBezTo>
                  <a:cubicBezTo>
                    <a:pt x="6405" y="12509"/>
                    <a:pt x="6505" y="14044"/>
                    <a:pt x="6939" y="15478"/>
                  </a:cubicBezTo>
                  <a:cubicBezTo>
                    <a:pt x="7006" y="15545"/>
                    <a:pt x="7006" y="15645"/>
                    <a:pt x="7072" y="15678"/>
                  </a:cubicBezTo>
                  <a:cubicBezTo>
                    <a:pt x="7100" y="15697"/>
                    <a:pt x="7128" y="15705"/>
                    <a:pt x="7156" y="15705"/>
                  </a:cubicBezTo>
                  <a:cubicBezTo>
                    <a:pt x="7333" y="15705"/>
                    <a:pt x="7511" y="15379"/>
                    <a:pt x="7539" y="15178"/>
                  </a:cubicBezTo>
                  <a:cubicBezTo>
                    <a:pt x="8740" y="9974"/>
                    <a:pt x="8340" y="4170"/>
                    <a:pt x="5938"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4"/>
            <p:cNvSpPr/>
            <p:nvPr/>
          </p:nvSpPr>
          <p:spPr>
            <a:xfrm>
              <a:off x="5204725" y="3765650"/>
              <a:ext cx="281050" cy="240500"/>
            </a:xfrm>
            <a:custGeom>
              <a:avLst/>
              <a:gdLst/>
              <a:ahLst/>
              <a:cxnLst/>
              <a:rect l="l" t="t" r="r" b="b"/>
              <a:pathLst>
                <a:path w="11242" h="9620" extrusionOk="0">
                  <a:moveTo>
                    <a:pt x="1802" y="0"/>
                  </a:moveTo>
                  <a:cubicBezTo>
                    <a:pt x="1668" y="167"/>
                    <a:pt x="1568" y="334"/>
                    <a:pt x="1468" y="500"/>
                  </a:cubicBezTo>
                  <a:cubicBezTo>
                    <a:pt x="2068" y="767"/>
                    <a:pt x="2669" y="1134"/>
                    <a:pt x="3203" y="1601"/>
                  </a:cubicBezTo>
                  <a:cubicBezTo>
                    <a:pt x="2502" y="1368"/>
                    <a:pt x="1835" y="1268"/>
                    <a:pt x="1101" y="1168"/>
                  </a:cubicBezTo>
                  <a:cubicBezTo>
                    <a:pt x="1001" y="1434"/>
                    <a:pt x="868" y="1668"/>
                    <a:pt x="768" y="1968"/>
                  </a:cubicBezTo>
                  <a:cubicBezTo>
                    <a:pt x="1068" y="2168"/>
                    <a:pt x="1368" y="2435"/>
                    <a:pt x="1668" y="2669"/>
                  </a:cubicBezTo>
                  <a:cubicBezTo>
                    <a:pt x="1301" y="2602"/>
                    <a:pt x="968" y="2502"/>
                    <a:pt x="567" y="2502"/>
                  </a:cubicBezTo>
                  <a:cubicBezTo>
                    <a:pt x="334" y="3202"/>
                    <a:pt x="167" y="3970"/>
                    <a:pt x="67" y="4703"/>
                  </a:cubicBezTo>
                  <a:cubicBezTo>
                    <a:pt x="267" y="4803"/>
                    <a:pt x="534" y="4870"/>
                    <a:pt x="734" y="5004"/>
                  </a:cubicBezTo>
                  <a:cubicBezTo>
                    <a:pt x="501" y="5004"/>
                    <a:pt x="234" y="5037"/>
                    <a:pt x="34" y="5104"/>
                  </a:cubicBezTo>
                  <a:cubicBezTo>
                    <a:pt x="0" y="5304"/>
                    <a:pt x="0" y="5504"/>
                    <a:pt x="0" y="5671"/>
                  </a:cubicBezTo>
                  <a:cubicBezTo>
                    <a:pt x="608" y="5547"/>
                    <a:pt x="1230" y="5487"/>
                    <a:pt x="1857" y="5487"/>
                  </a:cubicBezTo>
                  <a:cubicBezTo>
                    <a:pt x="2916" y="5487"/>
                    <a:pt x="3990" y="5657"/>
                    <a:pt x="5037" y="5971"/>
                  </a:cubicBezTo>
                  <a:cubicBezTo>
                    <a:pt x="6038" y="6271"/>
                    <a:pt x="7005" y="6705"/>
                    <a:pt x="7906" y="7305"/>
                  </a:cubicBezTo>
                  <a:cubicBezTo>
                    <a:pt x="8973" y="7972"/>
                    <a:pt x="9874" y="8906"/>
                    <a:pt x="10908" y="9540"/>
                  </a:cubicBezTo>
                  <a:cubicBezTo>
                    <a:pt x="10957" y="9589"/>
                    <a:pt x="11006" y="9620"/>
                    <a:pt x="11042" y="9620"/>
                  </a:cubicBezTo>
                  <a:cubicBezTo>
                    <a:pt x="11055" y="9620"/>
                    <a:pt x="11066" y="9616"/>
                    <a:pt x="11075" y="9607"/>
                  </a:cubicBezTo>
                  <a:cubicBezTo>
                    <a:pt x="11242" y="9540"/>
                    <a:pt x="11208" y="9207"/>
                    <a:pt x="11075" y="8973"/>
                  </a:cubicBezTo>
                  <a:cubicBezTo>
                    <a:pt x="8907" y="4837"/>
                    <a:pt x="5504" y="1301"/>
                    <a:pt x="1802"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4"/>
            <p:cNvSpPr/>
            <p:nvPr/>
          </p:nvSpPr>
          <p:spPr>
            <a:xfrm>
              <a:off x="5479925" y="3749800"/>
              <a:ext cx="372775" cy="253875"/>
            </a:xfrm>
            <a:custGeom>
              <a:avLst/>
              <a:gdLst/>
              <a:ahLst/>
              <a:cxnLst/>
              <a:rect l="l" t="t" r="r" b="b"/>
              <a:pathLst>
                <a:path w="14911" h="10155" extrusionOk="0">
                  <a:moveTo>
                    <a:pt x="12909" y="0"/>
                  </a:moveTo>
                  <a:cubicBezTo>
                    <a:pt x="8039" y="1301"/>
                    <a:pt x="3369" y="5071"/>
                    <a:pt x="300" y="9474"/>
                  </a:cubicBezTo>
                  <a:cubicBezTo>
                    <a:pt x="134" y="9741"/>
                    <a:pt x="0" y="10107"/>
                    <a:pt x="234" y="10141"/>
                  </a:cubicBezTo>
                  <a:cubicBezTo>
                    <a:pt x="263" y="10151"/>
                    <a:pt x="289" y="10155"/>
                    <a:pt x="315" y="10155"/>
                  </a:cubicBezTo>
                  <a:cubicBezTo>
                    <a:pt x="376" y="10155"/>
                    <a:pt x="430" y="10131"/>
                    <a:pt x="501" y="10107"/>
                  </a:cubicBezTo>
                  <a:cubicBezTo>
                    <a:pt x="1902" y="9474"/>
                    <a:pt x="3169" y="8440"/>
                    <a:pt x="4537" y="7772"/>
                  </a:cubicBezTo>
                  <a:cubicBezTo>
                    <a:pt x="5804" y="7172"/>
                    <a:pt x="7072" y="6672"/>
                    <a:pt x="8373" y="6405"/>
                  </a:cubicBezTo>
                  <a:cubicBezTo>
                    <a:pt x="9645" y="6077"/>
                    <a:pt x="10939" y="5917"/>
                    <a:pt x="12204" y="5917"/>
                  </a:cubicBezTo>
                  <a:cubicBezTo>
                    <a:pt x="13129" y="5917"/>
                    <a:pt x="14038" y="6002"/>
                    <a:pt x="14911" y="6171"/>
                  </a:cubicBezTo>
                  <a:lnTo>
                    <a:pt x="14911" y="5604"/>
                  </a:lnTo>
                  <a:cubicBezTo>
                    <a:pt x="14644" y="5504"/>
                    <a:pt x="14344" y="5504"/>
                    <a:pt x="14010" y="5471"/>
                  </a:cubicBezTo>
                  <a:cubicBezTo>
                    <a:pt x="14310" y="5404"/>
                    <a:pt x="14577" y="5271"/>
                    <a:pt x="14877" y="5171"/>
                  </a:cubicBezTo>
                  <a:cubicBezTo>
                    <a:pt x="14811" y="4337"/>
                    <a:pt x="14644" y="3503"/>
                    <a:pt x="14377" y="2769"/>
                  </a:cubicBezTo>
                  <a:cubicBezTo>
                    <a:pt x="13910" y="2769"/>
                    <a:pt x="13476" y="2836"/>
                    <a:pt x="13009" y="2936"/>
                  </a:cubicBezTo>
                  <a:cubicBezTo>
                    <a:pt x="13376" y="2635"/>
                    <a:pt x="13743" y="2435"/>
                    <a:pt x="14177" y="2168"/>
                  </a:cubicBezTo>
                  <a:cubicBezTo>
                    <a:pt x="14044" y="1902"/>
                    <a:pt x="13910" y="1601"/>
                    <a:pt x="13743" y="1301"/>
                  </a:cubicBezTo>
                  <a:cubicBezTo>
                    <a:pt x="12843" y="1335"/>
                    <a:pt x="11909" y="1468"/>
                    <a:pt x="11008" y="1668"/>
                  </a:cubicBezTo>
                  <a:cubicBezTo>
                    <a:pt x="11709" y="1168"/>
                    <a:pt x="12509" y="801"/>
                    <a:pt x="13310" y="567"/>
                  </a:cubicBezTo>
                  <a:cubicBezTo>
                    <a:pt x="13176" y="401"/>
                    <a:pt x="13043" y="167"/>
                    <a:pt x="12909"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4"/>
            <p:cNvSpPr/>
            <p:nvPr/>
          </p:nvSpPr>
          <p:spPr>
            <a:xfrm>
              <a:off x="5488250" y="3916825"/>
              <a:ext cx="341950" cy="144050"/>
            </a:xfrm>
            <a:custGeom>
              <a:avLst/>
              <a:gdLst/>
              <a:ahLst/>
              <a:cxnLst/>
              <a:rect l="l" t="t" r="r" b="b"/>
              <a:pathLst>
                <a:path w="13678" h="5762" extrusionOk="0">
                  <a:moveTo>
                    <a:pt x="11218" y="1"/>
                  </a:moveTo>
                  <a:cubicBezTo>
                    <a:pt x="7761" y="1"/>
                    <a:pt x="3868" y="1192"/>
                    <a:pt x="468" y="3093"/>
                  </a:cubicBezTo>
                  <a:cubicBezTo>
                    <a:pt x="234" y="3226"/>
                    <a:pt x="1" y="3460"/>
                    <a:pt x="134" y="3593"/>
                  </a:cubicBezTo>
                  <a:cubicBezTo>
                    <a:pt x="201" y="3627"/>
                    <a:pt x="234" y="3627"/>
                    <a:pt x="334" y="3627"/>
                  </a:cubicBezTo>
                  <a:cubicBezTo>
                    <a:pt x="1635" y="3627"/>
                    <a:pt x="2970" y="3293"/>
                    <a:pt x="4237" y="3260"/>
                  </a:cubicBezTo>
                  <a:cubicBezTo>
                    <a:pt x="4383" y="3256"/>
                    <a:pt x="4528" y="3253"/>
                    <a:pt x="4672" y="3253"/>
                  </a:cubicBezTo>
                  <a:cubicBezTo>
                    <a:pt x="5679" y="3253"/>
                    <a:pt x="6635" y="3356"/>
                    <a:pt x="7539" y="3560"/>
                  </a:cubicBezTo>
                  <a:cubicBezTo>
                    <a:pt x="9341" y="3927"/>
                    <a:pt x="10909" y="4727"/>
                    <a:pt x="12143" y="5761"/>
                  </a:cubicBezTo>
                  <a:cubicBezTo>
                    <a:pt x="12209" y="5595"/>
                    <a:pt x="12310" y="5461"/>
                    <a:pt x="12343" y="5294"/>
                  </a:cubicBezTo>
                  <a:cubicBezTo>
                    <a:pt x="12109" y="5161"/>
                    <a:pt x="11943" y="4994"/>
                    <a:pt x="11742" y="4894"/>
                  </a:cubicBezTo>
                  <a:cubicBezTo>
                    <a:pt x="12009" y="4894"/>
                    <a:pt x="12243" y="4928"/>
                    <a:pt x="12510" y="4961"/>
                  </a:cubicBezTo>
                  <a:cubicBezTo>
                    <a:pt x="12877" y="4294"/>
                    <a:pt x="13110" y="3593"/>
                    <a:pt x="13344" y="2859"/>
                  </a:cubicBezTo>
                  <a:cubicBezTo>
                    <a:pt x="13010" y="2726"/>
                    <a:pt x="12676" y="2593"/>
                    <a:pt x="12276" y="2492"/>
                  </a:cubicBezTo>
                  <a:cubicBezTo>
                    <a:pt x="12676" y="2426"/>
                    <a:pt x="13077" y="2392"/>
                    <a:pt x="13477" y="2326"/>
                  </a:cubicBezTo>
                  <a:cubicBezTo>
                    <a:pt x="13510" y="2059"/>
                    <a:pt x="13544" y="1759"/>
                    <a:pt x="13577" y="1492"/>
                  </a:cubicBezTo>
                  <a:cubicBezTo>
                    <a:pt x="12977" y="1258"/>
                    <a:pt x="12243" y="991"/>
                    <a:pt x="11542" y="825"/>
                  </a:cubicBezTo>
                  <a:cubicBezTo>
                    <a:pt x="11965" y="770"/>
                    <a:pt x="12367" y="745"/>
                    <a:pt x="12754" y="745"/>
                  </a:cubicBezTo>
                  <a:cubicBezTo>
                    <a:pt x="13071" y="745"/>
                    <a:pt x="13377" y="761"/>
                    <a:pt x="13677" y="791"/>
                  </a:cubicBezTo>
                  <a:lnTo>
                    <a:pt x="13677" y="224"/>
                  </a:lnTo>
                  <a:cubicBezTo>
                    <a:pt x="12893" y="73"/>
                    <a:pt x="12069" y="1"/>
                    <a:pt x="11218"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4"/>
            <p:cNvSpPr/>
            <p:nvPr/>
          </p:nvSpPr>
          <p:spPr>
            <a:xfrm>
              <a:off x="5488250" y="3452925"/>
              <a:ext cx="116775" cy="459500"/>
            </a:xfrm>
            <a:custGeom>
              <a:avLst/>
              <a:gdLst/>
              <a:ahLst/>
              <a:cxnLst/>
              <a:rect l="l" t="t" r="r" b="b"/>
              <a:pathLst>
                <a:path w="4671" h="18380" extrusionOk="0">
                  <a:moveTo>
                    <a:pt x="2970" y="0"/>
                  </a:moveTo>
                  <a:lnTo>
                    <a:pt x="2736" y="67"/>
                  </a:lnTo>
                  <a:cubicBezTo>
                    <a:pt x="4404" y="5137"/>
                    <a:pt x="3203" y="13143"/>
                    <a:pt x="1" y="18313"/>
                  </a:cubicBezTo>
                  <a:lnTo>
                    <a:pt x="201" y="18380"/>
                  </a:lnTo>
                  <a:cubicBezTo>
                    <a:pt x="3470" y="13176"/>
                    <a:pt x="4671" y="5104"/>
                    <a:pt x="29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4"/>
            <p:cNvSpPr/>
            <p:nvPr/>
          </p:nvSpPr>
          <p:spPr>
            <a:xfrm>
              <a:off x="5534950" y="3436125"/>
              <a:ext cx="44225" cy="25425"/>
            </a:xfrm>
            <a:custGeom>
              <a:avLst/>
              <a:gdLst/>
              <a:ahLst/>
              <a:cxnLst/>
              <a:rect l="l" t="t" r="r" b="b"/>
              <a:pathLst>
                <a:path w="1769" h="1017" extrusionOk="0">
                  <a:moveTo>
                    <a:pt x="1314" y="1"/>
                  </a:moveTo>
                  <a:cubicBezTo>
                    <a:pt x="1163" y="1"/>
                    <a:pt x="982" y="35"/>
                    <a:pt x="801" y="105"/>
                  </a:cubicBezTo>
                  <a:cubicBezTo>
                    <a:pt x="334" y="205"/>
                    <a:pt x="1" y="539"/>
                    <a:pt x="101" y="805"/>
                  </a:cubicBezTo>
                  <a:cubicBezTo>
                    <a:pt x="121" y="949"/>
                    <a:pt x="281" y="1017"/>
                    <a:pt x="509" y="1017"/>
                  </a:cubicBezTo>
                  <a:cubicBezTo>
                    <a:pt x="652" y="1017"/>
                    <a:pt x="822" y="990"/>
                    <a:pt x="1001" y="939"/>
                  </a:cubicBezTo>
                  <a:cubicBezTo>
                    <a:pt x="1468" y="772"/>
                    <a:pt x="1769" y="439"/>
                    <a:pt x="1702" y="205"/>
                  </a:cubicBezTo>
                  <a:cubicBezTo>
                    <a:pt x="1683" y="69"/>
                    <a:pt x="1527" y="1"/>
                    <a:pt x="1314" y="1"/>
                  </a:cubicBezTo>
                  <a:close/>
                </a:path>
              </a:pathLst>
            </a:custGeom>
            <a:solidFill>
              <a:srgbClr val="FFF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4"/>
            <p:cNvSpPr/>
            <p:nvPr/>
          </p:nvSpPr>
          <p:spPr>
            <a:xfrm>
              <a:off x="5495750" y="3503775"/>
              <a:ext cx="139300" cy="417000"/>
            </a:xfrm>
            <a:custGeom>
              <a:avLst/>
              <a:gdLst/>
              <a:ahLst/>
              <a:cxnLst/>
              <a:rect l="l" t="t" r="r" b="b"/>
              <a:pathLst>
                <a:path w="5572" h="16680" extrusionOk="0">
                  <a:moveTo>
                    <a:pt x="5338" y="1"/>
                  </a:moveTo>
                  <a:cubicBezTo>
                    <a:pt x="5071" y="4838"/>
                    <a:pt x="3337" y="10275"/>
                    <a:pt x="1" y="16613"/>
                  </a:cubicBezTo>
                  <a:lnTo>
                    <a:pt x="234" y="16679"/>
                  </a:lnTo>
                  <a:cubicBezTo>
                    <a:pt x="3570" y="10342"/>
                    <a:pt x="5338" y="4904"/>
                    <a:pt x="5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4"/>
            <p:cNvSpPr/>
            <p:nvPr/>
          </p:nvSpPr>
          <p:spPr>
            <a:xfrm>
              <a:off x="5610850" y="3485425"/>
              <a:ext cx="41725" cy="24225"/>
            </a:xfrm>
            <a:custGeom>
              <a:avLst/>
              <a:gdLst/>
              <a:ahLst/>
              <a:cxnLst/>
              <a:rect l="l" t="t" r="r" b="b"/>
              <a:pathLst>
                <a:path w="1669" h="969" extrusionOk="0">
                  <a:moveTo>
                    <a:pt x="901" y="1"/>
                  </a:moveTo>
                  <a:cubicBezTo>
                    <a:pt x="401" y="34"/>
                    <a:pt x="0" y="234"/>
                    <a:pt x="0" y="501"/>
                  </a:cubicBezTo>
                  <a:cubicBezTo>
                    <a:pt x="0" y="735"/>
                    <a:pt x="334" y="968"/>
                    <a:pt x="801" y="968"/>
                  </a:cubicBezTo>
                  <a:cubicBezTo>
                    <a:pt x="1268" y="968"/>
                    <a:pt x="1635" y="735"/>
                    <a:pt x="1668" y="468"/>
                  </a:cubicBezTo>
                  <a:cubicBezTo>
                    <a:pt x="1668" y="201"/>
                    <a:pt x="1335" y="1"/>
                    <a:pt x="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4"/>
            <p:cNvSpPr/>
            <p:nvPr/>
          </p:nvSpPr>
          <p:spPr>
            <a:xfrm>
              <a:off x="5460725" y="3506275"/>
              <a:ext cx="86775" cy="406150"/>
            </a:xfrm>
            <a:custGeom>
              <a:avLst/>
              <a:gdLst/>
              <a:ahLst/>
              <a:cxnLst/>
              <a:rect l="l" t="t" r="r" b="b"/>
              <a:pathLst>
                <a:path w="3471" h="16246" extrusionOk="0">
                  <a:moveTo>
                    <a:pt x="234" y="1"/>
                  </a:moveTo>
                  <a:lnTo>
                    <a:pt x="1" y="134"/>
                  </a:lnTo>
                  <a:cubicBezTo>
                    <a:pt x="2836" y="4904"/>
                    <a:pt x="3237" y="10742"/>
                    <a:pt x="1068" y="16179"/>
                  </a:cubicBezTo>
                  <a:lnTo>
                    <a:pt x="1302" y="16246"/>
                  </a:lnTo>
                  <a:cubicBezTo>
                    <a:pt x="3470" y="10809"/>
                    <a:pt x="3103" y="4871"/>
                    <a:pt x="2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4"/>
            <p:cNvSpPr/>
            <p:nvPr/>
          </p:nvSpPr>
          <p:spPr>
            <a:xfrm>
              <a:off x="5439050" y="3488675"/>
              <a:ext cx="42550" cy="29625"/>
            </a:xfrm>
            <a:custGeom>
              <a:avLst/>
              <a:gdLst/>
              <a:ahLst/>
              <a:cxnLst/>
              <a:rect l="l" t="t" r="r" b="b"/>
              <a:pathLst>
                <a:path w="1702" h="1185" extrusionOk="0">
                  <a:moveTo>
                    <a:pt x="1236" y="0"/>
                  </a:moveTo>
                  <a:cubicBezTo>
                    <a:pt x="1057" y="0"/>
                    <a:pt x="841" y="67"/>
                    <a:pt x="634" y="205"/>
                  </a:cubicBezTo>
                  <a:cubicBezTo>
                    <a:pt x="201" y="438"/>
                    <a:pt x="1" y="838"/>
                    <a:pt x="101" y="1038"/>
                  </a:cubicBezTo>
                  <a:cubicBezTo>
                    <a:pt x="149" y="1135"/>
                    <a:pt x="274" y="1185"/>
                    <a:pt x="436" y="1185"/>
                  </a:cubicBezTo>
                  <a:cubicBezTo>
                    <a:pt x="610" y="1185"/>
                    <a:pt x="827" y="1126"/>
                    <a:pt x="1035" y="1005"/>
                  </a:cubicBezTo>
                  <a:cubicBezTo>
                    <a:pt x="1468" y="738"/>
                    <a:pt x="1702" y="371"/>
                    <a:pt x="1602" y="171"/>
                  </a:cubicBezTo>
                  <a:cubicBezTo>
                    <a:pt x="1537" y="58"/>
                    <a:pt x="1403" y="0"/>
                    <a:pt x="12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4"/>
            <p:cNvSpPr/>
            <p:nvPr/>
          </p:nvSpPr>
          <p:spPr>
            <a:xfrm>
              <a:off x="5545800" y="3626375"/>
              <a:ext cx="261050" cy="301900"/>
            </a:xfrm>
            <a:custGeom>
              <a:avLst/>
              <a:gdLst/>
              <a:ahLst/>
              <a:cxnLst/>
              <a:rect l="l" t="t" r="r" b="b"/>
              <a:pathLst>
                <a:path w="10442" h="12076" extrusionOk="0">
                  <a:moveTo>
                    <a:pt x="10374" y="0"/>
                  </a:moveTo>
                  <a:cubicBezTo>
                    <a:pt x="5071" y="2435"/>
                    <a:pt x="1668" y="6405"/>
                    <a:pt x="0" y="12009"/>
                  </a:cubicBezTo>
                  <a:lnTo>
                    <a:pt x="201" y="12076"/>
                  </a:lnTo>
                  <a:cubicBezTo>
                    <a:pt x="1868" y="6538"/>
                    <a:pt x="5237" y="2669"/>
                    <a:pt x="10441" y="200"/>
                  </a:cubicBezTo>
                  <a:lnTo>
                    <a:pt x="1037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4"/>
            <p:cNvSpPr/>
            <p:nvPr/>
          </p:nvSpPr>
          <p:spPr>
            <a:xfrm>
              <a:off x="5798475" y="3607450"/>
              <a:ext cx="28375" cy="40375"/>
            </a:xfrm>
            <a:custGeom>
              <a:avLst/>
              <a:gdLst/>
              <a:ahLst/>
              <a:cxnLst/>
              <a:rect l="l" t="t" r="r" b="b"/>
              <a:pathLst>
                <a:path w="1135" h="1615" extrusionOk="0">
                  <a:moveTo>
                    <a:pt x="369" y="1"/>
                  </a:moveTo>
                  <a:cubicBezTo>
                    <a:pt x="333" y="1"/>
                    <a:pt x="298" y="8"/>
                    <a:pt x="267" y="23"/>
                  </a:cubicBezTo>
                  <a:cubicBezTo>
                    <a:pt x="67" y="157"/>
                    <a:pt x="1" y="624"/>
                    <a:pt x="167" y="1024"/>
                  </a:cubicBezTo>
                  <a:cubicBezTo>
                    <a:pt x="308" y="1391"/>
                    <a:pt x="569" y="1614"/>
                    <a:pt x="787" y="1614"/>
                  </a:cubicBezTo>
                  <a:cubicBezTo>
                    <a:pt x="827" y="1614"/>
                    <a:pt x="865" y="1607"/>
                    <a:pt x="901" y="1591"/>
                  </a:cubicBezTo>
                  <a:cubicBezTo>
                    <a:pt x="1101" y="1458"/>
                    <a:pt x="1135" y="991"/>
                    <a:pt x="968" y="591"/>
                  </a:cubicBezTo>
                  <a:cubicBezTo>
                    <a:pt x="827" y="224"/>
                    <a:pt x="567" y="1"/>
                    <a:pt x="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4"/>
            <p:cNvSpPr/>
            <p:nvPr/>
          </p:nvSpPr>
          <p:spPr>
            <a:xfrm>
              <a:off x="5487425" y="3560500"/>
              <a:ext cx="70900" cy="351925"/>
            </a:xfrm>
            <a:custGeom>
              <a:avLst/>
              <a:gdLst/>
              <a:ahLst/>
              <a:cxnLst/>
              <a:rect l="l" t="t" r="r" b="b"/>
              <a:pathLst>
                <a:path w="2836" h="14077" extrusionOk="0">
                  <a:moveTo>
                    <a:pt x="2069" y="0"/>
                  </a:moveTo>
                  <a:lnTo>
                    <a:pt x="1835" y="33"/>
                  </a:lnTo>
                  <a:cubicBezTo>
                    <a:pt x="2536" y="4403"/>
                    <a:pt x="2502" y="8306"/>
                    <a:pt x="0" y="14010"/>
                  </a:cubicBezTo>
                  <a:lnTo>
                    <a:pt x="234" y="14077"/>
                  </a:lnTo>
                  <a:cubicBezTo>
                    <a:pt x="2736" y="8339"/>
                    <a:pt x="2836" y="4403"/>
                    <a:pt x="20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4"/>
            <p:cNvSpPr/>
            <p:nvPr/>
          </p:nvSpPr>
          <p:spPr>
            <a:xfrm>
              <a:off x="5512450" y="3541550"/>
              <a:ext cx="44225" cy="26250"/>
            </a:xfrm>
            <a:custGeom>
              <a:avLst/>
              <a:gdLst/>
              <a:ahLst/>
              <a:cxnLst/>
              <a:rect l="l" t="t" r="r" b="b"/>
              <a:pathLst>
                <a:path w="1769" h="1050" extrusionOk="0">
                  <a:moveTo>
                    <a:pt x="1250" y="0"/>
                  </a:moveTo>
                  <a:cubicBezTo>
                    <a:pt x="1105" y="0"/>
                    <a:pt x="939" y="30"/>
                    <a:pt x="767" y="91"/>
                  </a:cubicBezTo>
                  <a:cubicBezTo>
                    <a:pt x="334" y="258"/>
                    <a:pt x="0" y="558"/>
                    <a:pt x="67" y="791"/>
                  </a:cubicBezTo>
                  <a:cubicBezTo>
                    <a:pt x="88" y="960"/>
                    <a:pt x="270" y="1049"/>
                    <a:pt x="519" y="1049"/>
                  </a:cubicBezTo>
                  <a:cubicBezTo>
                    <a:pt x="663" y="1049"/>
                    <a:pt x="830" y="1019"/>
                    <a:pt x="1001" y="958"/>
                  </a:cubicBezTo>
                  <a:cubicBezTo>
                    <a:pt x="1434" y="825"/>
                    <a:pt x="1768" y="491"/>
                    <a:pt x="1701" y="258"/>
                  </a:cubicBezTo>
                  <a:cubicBezTo>
                    <a:pt x="1680" y="89"/>
                    <a:pt x="1499" y="0"/>
                    <a:pt x="1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4"/>
            <p:cNvSpPr/>
            <p:nvPr/>
          </p:nvSpPr>
          <p:spPr>
            <a:xfrm>
              <a:off x="5545800" y="3610525"/>
              <a:ext cx="189325" cy="317750"/>
            </a:xfrm>
            <a:custGeom>
              <a:avLst/>
              <a:gdLst/>
              <a:ahLst/>
              <a:cxnLst/>
              <a:rect l="l" t="t" r="r" b="b"/>
              <a:pathLst>
                <a:path w="7573" h="12710" extrusionOk="0">
                  <a:moveTo>
                    <a:pt x="7406" y="1"/>
                  </a:moveTo>
                  <a:cubicBezTo>
                    <a:pt x="2702" y="3870"/>
                    <a:pt x="267" y="6906"/>
                    <a:pt x="0" y="12710"/>
                  </a:cubicBezTo>
                  <a:lnTo>
                    <a:pt x="234" y="12710"/>
                  </a:lnTo>
                  <a:cubicBezTo>
                    <a:pt x="534" y="7039"/>
                    <a:pt x="2936" y="4037"/>
                    <a:pt x="7572" y="167"/>
                  </a:cubicBezTo>
                  <a:lnTo>
                    <a:pt x="74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4"/>
            <p:cNvSpPr/>
            <p:nvPr/>
          </p:nvSpPr>
          <p:spPr>
            <a:xfrm>
              <a:off x="5721750" y="3591875"/>
              <a:ext cx="34225" cy="34825"/>
            </a:xfrm>
            <a:custGeom>
              <a:avLst/>
              <a:gdLst/>
              <a:ahLst/>
              <a:cxnLst/>
              <a:rect l="l" t="t" r="r" b="b"/>
              <a:pathLst>
                <a:path w="1369" h="1393" extrusionOk="0">
                  <a:moveTo>
                    <a:pt x="401" y="0"/>
                  </a:moveTo>
                  <a:cubicBezTo>
                    <a:pt x="312" y="0"/>
                    <a:pt x="231" y="26"/>
                    <a:pt x="168" y="79"/>
                  </a:cubicBezTo>
                  <a:cubicBezTo>
                    <a:pt x="1" y="280"/>
                    <a:pt x="34" y="680"/>
                    <a:pt x="334" y="1047"/>
                  </a:cubicBezTo>
                  <a:cubicBezTo>
                    <a:pt x="493" y="1274"/>
                    <a:pt x="730" y="1393"/>
                    <a:pt x="928" y="1393"/>
                  </a:cubicBezTo>
                  <a:cubicBezTo>
                    <a:pt x="1020" y="1393"/>
                    <a:pt x="1104" y="1367"/>
                    <a:pt x="1168" y="1314"/>
                  </a:cubicBezTo>
                  <a:cubicBezTo>
                    <a:pt x="1368" y="1147"/>
                    <a:pt x="1302" y="680"/>
                    <a:pt x="1001" y="346"/>
                  </a:cubicBezTo>
                  <a:cubicBezTo>
                    <a:pt x="820" y="119"/>
                    <a:pt x="592" y="0"/>
                    <a:pt x="4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4"/>
            <p:cNvSpPr/>
            <p:nvPr/>
          </p:nvSpPr>
          <p:spPr>
            <a:xfrm>
              <a:off x="5466575" y="3704850"/>
              <a:ext cx="186000" cy="308550"/>
            </a:xfrm>
            <a:custGeom>
              <a:avLst/>
              <a:gdLst/>
              <a:ahLst/>
              <a:cxnLst/>
              <a:rect l="l" t="t" r="r" b="b"/>
              <a:pathLst>
                <a:path w="7440" h="12342" extrusionOk="0">
                  <a:moveTo>
                    <a:pt x="3014" y="1"/>
                  </a:moveTo>
                  <a:cubicBezTo>
                    <a:pt x="2665" y="1"/>
                    <a:pt x="2213" y="30"/>
                    <a:pt x="2102" y="30"/>
                  </a:cubicBezTo>
                  <a:cubicBezTo>
                    <a:pt x="501" y="3933"/>
                    <a:pt x="0" y="8003"/>
                    <a:pt x="601" y="11972"/>
                  </a:cubicBezTo>
                  <a:cubicBezTo>
                    <a:pt x="655" y="12135"/>
                    <a:pt x="731" y="12342"/>
                    <a:pt x="848" y="12342"/>
                  </a:cubicBezTo>
                  <a:cubicBezTo>
                    <a:pt x="874" y="12342"/>
                    <a:pt x="903" y="12331"/>
                    <a:pt x="934" y="12306"/>
                  </a:cubicBezTo>
                  <a:cubicBezTo>
                    <a:pt x="1035" y="12272"/>
                    <a:pt x="1035" y="12239"/>
                    <a:pt x="1068" y="12139"/>
                  </a:cubicBezTo>
                  <a:cubicBezTo>
                    <a:pt x="1535" y="11038"/>
                    <a:pt x="5438" y="3866"/>
                    <a:pt x="7439" y="1732"/>
                  </a:cubicBezTo>
                  <a:cubicBezTo>
                    <a:pt x="7339" y="1631"/>
                    <a:pt x="7206" y="1565"/>
                    <a:pt x="7172" y="1465"/>
                  </a:cubicBezTo>
                  <a:lnTo>
                    <a:pt x="6538" y="1965"/>
                  </a:lnTo>
                  <a:cubicBezTo>
                    <a:pt x="6672" y="1765"/>
                    <a:pt x="6772" y="1531"/>
                    <a:pt x="6905" y="1298"/>
                  </a:cubicBezTo>
                  <a:cubicBezTo>
                    <a:pt x="6372" y="931"/>
                    <a:pt x="5838" y="631"/>
                    <a:pt x="5238" y="431"/>
                  </a:cubicBezTo>
                  <a:cubicBezTo>
                    <a:pt x="4937" y="731"/>
                    <a:pt x="4704" y="998"/>
                    <a:pt x="4504" y="1331"/>
                  </a:cubicBezTo>
                  <a:cubicBezTo>
                    <a:pt x="4570" y="998"/>
                    <a:pt x="4670" y="631"/>
                    <a:pt x="4771" y="297"/>
                  </a:cubicBezTo>
                  <a:cubicBezTo>
                    <a:pt x="4537" y="264"/>
                    <a:pt x="4337" y="197"/>
                    <a:pt x="4070" y="130"/>
                  </a:cubicBezTo>
                  <a:cubicBezTo>
                    <a:pt x="3570" y="697"/>
                    <a:pt x="3069" y="1298"/>
                    <a:pt x="2669" y="1932"/>
                  </a:cubicBezTo>
                  <a:cubicBezTo>
                    <a:pt x="2836" y="1265"/>
                    <a:pt x="3069" y="597"/>
                    <a:pt x="3403" y="30"/>
                  </a:cubicBezTo>
                  <a:cubicBezTo>
                    <a:pt x="3336" y="8"/>
                    <a:pt x="3188" y="1"/>
                    <a:pt x="3014"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4"/>
            <p:cNvSpPr/>
            <p:nvPr/>
          </p:nvSpPr>
          <p:spPr>
            <a:xfrm>
              <a:off x="5338975" y="3710600"/>
              <a:ext cx="175150" cy="302450"/>
            </a:xfrm>
            <a:custGeom>
              <a:avLst/>
              <a:gdLst/>
              <a:ahLst/>
              <a:cxnLst/>
              <a:rect l="l" t="t" r="r" b="b"/>
              <a:pathLst>
                <a:path w="7006" h="12098" extrusionOk="0">
                  <a:moveTo>
                    <a:pt x="4838" y="0"/>
                  </a:moveTo>
                  <a:cubicBezTo>
                    <a:pt x="4671" y="34"/>
                    <a:pt x="4471" y="34"/>
                    <a:pt x="4304" y="67"/>
                  </a:cubicBezTo>
                  <a:cubicBezTo>
                    <a:pt x="4571" y="634"/>
                    <a:pt x="4804" y="1235"/>
                    <a:pt x="4871" y="1902"/>
                  </a:cubicBezTo>
                  <a:cubicBezTo>
                    <a:pt x="4504" y="1335"/>
                    <a:pt x="4070" y="734"/>
                    <a:pt x="3570" y="234"/>
                  </a:cubicBezTo>
                  <a:lnTo>
                    <a:pt x="2836" y="501"/>
                  </a:lnTo>
                  <a:cubicBezTo>
                    <a:pt x="2903" y="834"/>
                    <a:pt x="3003" y="1168"/>
                    <a:pt x="3036" y="1502"/>
                  </a:cubicBezTo>
                  <a:cubicBezTo>
                    <a:pt x="2836" y="1201"/>
                    <a:pt x="2636" y="901"/>
                    <a:pt x="2369" y="668"/>
                  </a:cubicBezTo>
                  <a:cubicBezTo>
                    <a:pt x="1735" y="901"/>
                    <a:pt x="1168" y="1235"/>
                    <a:pt x="568" y="1668"/>
                  </a:cubicBezTo>
                  <a:cubicBezTo>
                    <a:pt x="701" y="1868"/>
                    <a:pt x="801" y="2069"/>
                    <a:pt x="868" y="2269"/>
                  </a:cubicBezTo>
                  <a:cubicBezTo>
                    <a:pt x="701" y="2102"/>
                    <a:pt x="501" y="2002"/>
                    <a:pt x="301" y="1868"/>
                  </a:cubicBezTo>
                  <a:cubicBezTo>
                    <a:pt x="268" y="1868"/>
                    <a:pt x="134" y="1969"/>
                    <a:pt x="1" y="2069"/>
                  </a:cubicBezTo>
                  <a:cubicBezTo>
                    <a:pt x="1368" y="3003"/>
                    <a:pt x="2636" y="4237"/>
                    <a:pt x="3503" y="5705"/>
                  </a:cubicBezTo>
                  <a:cubicBezTo>
                    <a:pt x="4037" y="6572"/>
                    <a:pt x="4471" y="7506"/>
                    <a:pt x="4771" y="8507"/>
                  </a:cubicBezTo>
                  <a:cubicBezTo>
                    <a:pt x="5104" y="9574"/>
                    <a:pt x="5171" y="10808"/>
                    <a:pt x="5538" y="11909"/>
                  </a:cubicBezTo>
                  <a:cubicBezTo>
                    <a:pt x="5538" y="11976"/>
                    <a:pt x="5605" y="12042"/>
                    <a:pt x="5638" y="12076"/>
                  </a:cubicBezTo>
                  <a:cubicBezTo>
                    <a:pt x="5663" y="12091"/>
                    <a:pt x="5688" y="12097"/>
                    <a:pt x="5713" y="12097"/>
                  </a:cubicBezTo>
                  <a:cubicBezTo>
                    <a:pt x="5852" y="12097"/>
                    <a:pt x="5977" y="11879"/>
                    <a:pt x="6005" y="11709"/>
                  </a:cubicBezTo>
                  <a:cubicBezTo>
                    <a:pt x="7006" y="7739"/>
                    <a:pt x="6706" y="3303"/>
                    <a:pt x="4838" y="0"/>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4"/>
            <p:cNvSpPr/>
            <p:nvPr/>
          </p:nvSpPr>
          <p:spPr>
            <a:xfrm>
              <a:off x="5280600" y="3783150"/>
              <a:ext cx="203500" cy="226850"/>
            </a:xfrm>
            <a:custGeom>
              <a:avLst/>
              <a:gdLst/>
              <a:ahLst/>
              <a:cxnLst/>
              <a:rect l="l" t="t" r="r" b="b"/>
              <a:pathLst>
                <a:path w="8140" h="9074" extrusionOk="0">
                  <a:moveTo>
                    <a:pt x="2536" y="1"/>
                  </a:moveTo>
                  <a:cubicBezTo>
                    <a:pt x="2436" y="101"/>
                    <a:pt x="2302" y="234"/>
                    <a:pt x="2202" y="301"/>
                  </a:cubicBezTo>
                  <a:cubicBezTo>
                    <a:pt x="2636" y="634"/>
                    <a:pt x="3036" y="1001"/>
                    <a:pt x="3370" y="1468"/>
                  </a:cubicBezTo>
                  <a:cubicBezTo>
                    <a:pt x="2870" y="1168"/>
                    <a:pt x="2336" y="935"/>
                    <a:pt x="1835" y="701"/>
                  </a:cubicBezTo>
                  <a:cubicBezTo>
                    <a:pt x="1669" y="868"/>
                    <a:pt x="1535" y="1068"/>
                    <a:pt x="1435" y="1201"/>
                  </a:cubicBezTo>
                  <a:cubicBezTo>
                    <a:pt x="1635" y="1435"/>
                    <a:pt x="1802" y="1668"/>
                    <a:pt x="1969" y="1935"/>
                  </a:cubicBezTo>
                  <a:cubicBezTo>
                    <a:pt x="1702" y="1768"/>
                    <a:pt x="1435" y="1668"/>
                    <a:pt x="1168" y="1535"/>
                  </a:cubicBezTo>
                  <a:cubicBezTo>
                    <a:pt x="835" y="2002"/>
                    <a:pt x="601" y="2536"/>
                    <a:pt x="334" y="3103"/>
                  </a:cubicBezTo>
                  <a:cubicBezTo>
                    <a:pt x="501" y="3203"/>
                    <a:pt x="668" y="3336"/>
                    <a:pt x="801" y="3470"/>
                  </a:cubicBezTo>
                  <a:cubicBezTo>
                    <a:pt x="601" y="3436"/>
                    <a:pt x="434" y="3370"/>
                    <a:pt x="201" y="3370"/>
                  </a:cubicBezTo>
                  <a:cubicBezTo>
                    <a:pt x="101" y="3503"/>
                    <a:pt x="34" y="3636"/>
                    <a:pt x="1" y="3770"/>
                  </a:cubicBezTo>
                  <a:cubicBezTo>
                    <a:pt x="1335" y="3837"/>
                    <a:pt x="2669" y="4304"/>
                    <a:pt x="3904" y="5071"/>
                  </a:cubicBezTo>
                  <a:cubicBezTo>
                    <a:pt x="4637" y="5504"/>
                    <a:pt x="5305" y="6072"/>
                    <a:pt x="5938" y="6672"/>
                  </a:cubicBezTo>
                  <a:cubicBezTo>
                    <a:pt x="6606" y="7406"/>
                    <a:pt x="7139" y="8306"/>
                    <a:pt x="7840" y="8974"/>
                  </a:cubicBezTo>
                  <a:cubicBezTo>
                    <a:pt x="7873" y="9007"/>
                    <a:pt x="7940" y="9074"/>
                    <a:pt x="7973" y="9074"/>
                  </a:cubicBezTo>
                  <a:cubicBezTo>
                    <a:pt x="8140" y="9074"/>
                    <a:pt x="8140" y="8807"/>
                    <a:pt x="8107" y="8607"/>
                  </a:cubicBezTo>
                  <a:cubicBezTo>
                    <a:pt x="7206" y="5104"/>
                    <a:pt x="5171" y="1735"/>
                    <a:pt x="2536"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4"/>
            <p:cNvSpPr/>
            <p:nvPr/>
          </p:nvSpPr>
          <p:spPr>
            <a:xfrm>
              <a:off x="5479925" y="3768975"/>
              <a:ext cx="268550" cy="243525"/>
            </a:xfrm>
            <a:custGeom>
              <a:avLst/>
              <a:gdLst/>
              <a:ahLst/>
              <a:cxnLst/>
              <a:rect l="l" t="t" r="r" b="b"/>
              <a:pathLst>
                <a:path w="10742" h="9741" extrusionOk="0">
                  <a:moveTo>
                    <a:pt x="7906" y="0"/>
                  </a:moveTo>
                  <a:cubicBezTo>
                    <a:pt x="4403" y="1802"/>
                    <a:pt x="1535" y="5404"/>
                    <a:pt x="67" y="9240"/>
                  </a:cubicBezTo>
                  <a:cubicBezTo>
                    <a:pt x="34" y="9474"/>
                    <a:pt x="0" y="9741"/>
                    <a:pt x="200" y="9741"/>
                  </a:cubicBezTo>
                  <a:cubicBezTo>
                    <a:pt x="234" y="9741"/>
                    <a:pt x="334" y="9707"/>
                    <a:pt x="367" y="9674"/>
                  </a:cubicBezTo>
                  <a:cubicBezTo>
                    <a:pt x="1334" y="8907"/>
                    <a:pt x="2135" y="7973"/>
                    <a:pt x="3036" y="7206"/>
                  </a:cubicBezTo>
                  <a:cubicBezTo>
                    <a:pt x="3870" y="6505"/>
                    <a:pt x="4737" y="5971"/>
                    <a:pt x="5704" y="5504"/>
                  </a:cubicBezTo>
                  <a:cubicBezTo>
                    <a:pt x="7305" y="4737"/>
                    <a:pt x="9040" y="4304"/>
                    <a:pt x="10741" y="4237"/>
                  </a:cubicBezTo>
                  <a:cubicBezTo>
                    <a:pt x="10708" y="4070"/>
                    <a:pt x="10674" y="3970"/>
                    <a:pt x="10641" y="3837"/>
                  </a:cubicBezTo>
                  <a:cubicBezTo>
                    <a:pt x="10374" y="3837"/>
                    <a:pt x="10141" y="3837"/>
                    <a:pt x="9874" y="3870"/>
                  </a:cubicBezTo>
                  <a:lnTo>
                    <a:pt x="10508" y="3503"/>
                  </a:lnTo>
                  <a:cubicBezTo>
                    <a:pt x="10241" y="2903"/>
                    <a:pt x="9974" y="2335"/>
                    <a:pt x="9574" y="1802"/>
                  </a:cubicBezTo>
                  <a:cubicBezTo>
                    <a:pt x="9240" y="1868"/>
                    <a:pt x="8873" y="2002"/>
                    <a:pt x="8540" y="2169"/>
                  </a:cubicBezTo>
                  <a:lnTo>
                    <a:pt x="9307" y="1401"/>
                  </a:lnTo>
                  <a:cubicBezTo>
                    <a:pt x="9140" y="1201"/>
                    <a:pt x="8973" y="1001"/>
                    <a:pt x="8806" y="834"/>
                  </a:cubicBezTo>
                  <a:cubicBezTo>
                    <a:pt x="8073" y="1035"/>
                    <a:pt x="7405" y="1301"/>
                    <a:pt x="6738" y="1568"/>
                  </a:cubicBezTo>
                  <a:cubicBezTo>
                    <a:pt x="7239" y="1068"/>
                    <a:pt x="7739" y="668"/>
                    <a:pt x="8339" y="334"/>
                  </a:cubicBezTo>
                  <a:cubicBezTo>
                    <a:pt x="8206" y="201"/>
                    <a:pt x="8039" y="134"/>
                    <a:pt x="7906" y="0"/>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4"/>
            <p:cNvSpPr/>
            <p:nvPr/>
          </p:nvSpPr>
          <p:spPr>
            <a:xfrm>
              <a:off x="5483250" y="3890725"/>
              <a:ext cx="256875" cy="121325"/>
            </a:xfrm>
            <a:custGeom>
              <a:avLst/>
              <a:gdLst/>
              <a:ahLst/>
              <a:cxnLst/>
              <a:rect l="l" t="t" r="r" b="b"/>
              <a:pathLst>
                <a:path w="10275" h="4853" extrusionOk="0">
                  <a:moveTo>
                    <a:pt x="10008" y="1"/>
                  </a:moveTo>
                  <a:cubicBezTo>
                    <a:pt x="6739" y="134"/>
                    <a:pt x="3069" y="1935"/>
                    <a:pt x="267" y="4437"/>
                  </a:cubicBezTo>
                  <a:cubicBezTo>
                    <a:pt x="167" y="4537"/>
                    <a:pt x="1" y="4771"/>
                    <a:pt x="101" y="4837"/>
                  </a:cubicBezTo>
                  <a:cubicBezTo>
                    <a:pt x="123" y="4849"/>
                    <a:pt x="145" y="4852"/>
                    <a:pt x="166" y="4852"/>
                  </a:cubicBezTo>
                  <a:cubicBezTo>
                    <a:pt x="208" y="4852"/>
                    <a:pt x="245" y="4837"/>
                    <a:pt x="267" y="4837"/>
                  </a:cubicBezTo>
                  <a:cubicBezTo>
                    <a:pt x="1268" y="4637"/>
                    <a:pt x="2236" y="4137"/>
                    <a:pt x="3236" y="3870"/>
                  </a:cubicBezTo>
                  <a:cubicBezTo>
                    <a:pt x="4104" y="3670"/>
                    <a:pt x="5038" y="3536"/>
                    <a:pt x="5871" y="3536"/>
                  </a:cubicBezTo>
                  <a:cubicBezTo>
                    <a:pt x="7339" y="3536"/>
                    <a:pt x="8740" y="3837"/>
                    <a:pt x="9908" y="4437"/>
                  </a:cubicBezTo>
                  <a:cubicBezTo>
                    <a:pt x="9941" y="4304"/>
                    <a:pt x="10008" y="4170"/>
                    <a:pt x="10041" y="4003"/>
                  </a:cubicBezTo>
                  <a:cubicBezTo>
                    <a:pt x="9874" y="3937"/>
                    <a:pt x="9674" y="3870"/>
                    <a:pt x="9507" y="3803"/>
                  </a:cubicBezTo>
                  <a:cubicBezTo>
                    <a:pt x="9674" y="3803"/>
                    <a:pt x="9874" y="3770"/>
                    <a:pt x="10074" y="3770"/>
                  </a:cubicBezTo>
                  <a:cubicBezTo>
                    <a:pt x="10208" y="3170"/>
                    <a:pt x="10275" y="2602"/>
                    <a:pt x="10275" y="2035"/>
                  </a:cubicBezTo>
                  <a:cubicBezTo>
                    <a:pt x="10008" y="1969"/>
                    <a:pt x="9708" y="1902"/>
                    <a:pt x="9407" y="1902"/>
                  </a:cubicBezTo>
                  <a:cubicBezTo>
                    <a:pt x="9708" y="1802"/>
                    <a:pt x="10008" y="1668"/>
                    <a:pt x="10275" y="1568"/>
                  </a:cubicBezTo>
                  <a:cubicBezTo>
                    <a:pt x="10275" y="1368"/>
                    <a:pt x="10275" y="1168"/>
                    <a:pt x="10241" y="968"/>
                  </a:cubicBezTo>
                  <a:cubicBezTo>
                    <a:pt x="9674" y="835"/>
                    <a:pt x="9074" y="801"/>
                    <a:pt x="8507" y="801"/>
                  </a:cubicBezTo>
                  <a:cubicBezTo>
                    <a:pt x="9040" y="568"/>
                    <a:pt x="9574" y="468"/>
                    <a:pt x="10108" y="434"/>
                  </a:cubicBezTo>
                  <a:cubicBezTo>
                    <a:pt x="10074" y="301"/>
                    <a:pt x="10041" y="134"/>
                    <a:pt x="10008"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4"/>
            <p:cNvSpPr/>
            <p:nvPr/>
          </p:nvSpPr>
          <p:spPr>
            <a:xfrm>
              <a:off x="5560800" y="3953275"/>
              <a:ext cx="145125" cy="24200"/>
            </a:xfrm>
            <a:custGeom>
              <a:avLst/>
              <a:gdLst/>
              <a:ahLst/>
              <a:cxnLst/>
              <a:rect l="l" t="t" r="r" b="b"/>
              <a:pathLst>
                <a:path w="5805" h="968" fill="none" extrusionOk="0">
                  <a:moveTo>
                    <a:pt x="1" y="968"/>
                  </a:moveTo>
                  <a:cubicBezTo>
                    <a:pt x="1835" y="201"/>
                    <a:pt x="3904" y="0"/>
                    <a:pt x="5805" y="30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4"/>
            <p:cNvSpPr/>
            <p:nvPr/>
          </p:nvSpPr>
          <p:spPr>
            <a:xfrm>
              <a:off x="5633350" y="3932425"/>
              <a:ext cx="48400" cy="8375"/>
            </a:xfrm>
            <a:custGeom>
              <a:avLst/>
              <a:gdLst/>
              <a:ahLst/>
              <a:cxnLst/>
              <a:rect l="l" t="t" r="r" b="b"/>
              <a:pathLst>
                <a:path w="1936" h="335" fill="none" extrusionOk="0">
                  <a:moveTo>
                    <a:pt x="1" y="334"/>
                  </a:moveTo>
                  <a:cubicBezTo>
                    <a:pt x="601" y="101"/>
                    <a:pt x="1268" y="0"/>
                    <a:pt x="1936" y="3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4"/>
            <p:cNvSpPr/>
            <p:nvPr/>
          </p:nvSpPr>
          <p:spPr>
            <a:xfrm>
              <a:off x="5500775" y="3844025"/>
              <a:ext cx="149300" cy="145125"/>
            </a:xfrm>
            <a:custGeom>
              <a:avLst/>
              <a:gdLst/>
              <a:ahLst/>
              <a:cxnLst/>
              <a:rect l="l" t="t" r="r" b="b"/>
              <a:pathLst>
                <a:path w="5972" h="5805" fill="none" extrusionOk="0">
                  <a:moveTo>
                    <a:pt x="0" y="5805"/>
                  </a:moveTo>
                  <a:cubicBezTo>
                    <a:pt x="1201" y="3236"/>
                    <a:pt x="3369" y="1135"/>
                    <a:pt x="5971" y="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4"/>
            <p:cNvSpPr/>
            <p:nvPr/>
          </p:nvSpPr>
          <p:spPr>
            <a:xfrm>
              <a:off x="5492425" y="3755625"/>
              <a:ext cx="25050" cy="191000"/>
            </a:xfrm>
            <a:custGeom>
              <a:avLst/>
              <a:gdLst/>
              <a:ahLst/>
              <a:cxnLst/>
              <a:rect l="l" t="t" r="r" b="b"/>
              <a:pathLst>
                <a:path w="1002" h="7640" fill="none" extrusionOk="0">
                  <a:moveTo>
                    <a:pt x="1001" y="1"/>
                  </a:moveTo>
                  <a:cubicBezTo>
                    <a:pt x="334" y="2503"/>
                    <a:pt x="1" y="5071"/>
                    <a:pt x="1" y="764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4"/>
            <p:cNvSpPr/>
            <p:nvPr/>
          </p:nvSpPr>
          <p:spPr>
            <a:xfrm>
              <a:off x="5522450" y="3798150"/>
              <a:ext cx="8350" cy="42575"/>
            </a:xfrm>
            <a:custGeom>
              <a:avLst/>
              <a:gdLst/>
              <a:ahLst/>
              <a:cxnLst/>
              <a:rect l="l" t="t" r="r" b="b"/>
              <a:pathLst>
                <a:path w="334" h="1703" fill="none" extrusionOk="0">
                  <a:moveTo>
                    <a:pt x="334" y="1"/>
                  </a:moveTo>
                  <a:cubicBezTo>
                    <a:pt x="134" y="535"/>
                    <a:pt x="0" y="1135"/>
                    <a:pt x="34" y="1702"/>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4"/>
            <p:cNvSpPr/>
            <p:nvPr/>
          </p:nvSpPr>
          <p:spPr>
            <a:xfrm>
              <a:off x="5585825" y="3766475"/>
              <a:ext cx="23375" cy="49225"/>
            </a:xfrm>
            <a:custGeom>
              <a:avLst/>
              <a:gdLst/>
              <a:ahLst/>
              <a:cxnLst/>
              <a:rect l="l" t="t" r="r" b="b"/>
              <a:pathLst>
                <a:path w="935" h="1969" fill="none" extrusionOk="0">
                  <a:moveTo>
                    <a:pt x="935" y="0"/>
                  </a:moveTo>
                  <a:cubicBezTo>
                    <a:pt x="501" y="601"/>
                    <a:pt x="234" y="1268"/>
                    <a:pt x="1" y="1968"/>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4"/>
            <p:cNvSpPr/>
            <p:nvPr/>
          </p:nvSpPr>
          <p:spPr>
            <a:xfrm>
              <a:off x="5409875" y="3776475"/>
              <a:ext cx="60900" cy="106775"/>
            </a:xfrm>
            <a:custGeom>
              <a:avLst/>
              <a:gdLst/>
              <a:ahLst/>
              <a:cxnLst/>
              <a:rect l="l" t="t" r="r" b="b"/>
              <a:pathLst>
                <a:path w="2436" h="4271" fill="none" extrusionOk="0">
                  <a:moveTo>
                    <a:pt x="0" y="1"/>
                  </a:moveTo>
                  <a:cubicBezTo>
                    <a:pt x="1134" y="1202"/>
                    <a:pt x="1968" y="2703"/>
                    <a:pt x="2435" y="427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4"/>
            <p:cNvSpPr/>
            <p:nvPr/>
          </p:nvSpPr>
          <p:spPr>
            <a:xfrm>
              <a:off x="5327300" y="3861550"/>
              <a:ext cx="77600" cy="46725"/>
            </a:xfrm>
            <a:custGeom>
              <a:avLst/>
              <a:gdLst/>
              <a:ahLst/>
              <a:cxnLst/>
              <a:rect l="l" t="t" r="r" b="b"/>
              <a:pathLst>
                <a:path w="3104" h="1869" fill="none" extrusionOk="0">
                  <a:moveTo>
                    <a:pt x="1" y="0"/>
                  </a:moveTo>
                  <a:cubicBezTo>
                    <a:pt x="1135" y="434"/>
                    <a:pt x="2236" y="1034"/>
                    <a:pt x="3103" y="1868"/>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4"/>
            <p:cNvSpPr/>
            <p:nvPr/>
          </p:nvSpPr>
          <p:spPr>
            <a:xfrm>
              <a:off x="5402350" y="3877375"/>
              <a:ext cx="66750" cy="108450"/>
            </a:xfrm>
            <a:custGeom>
              <a:avLst/>
              <a:gdLst/>
              <a:ahLst/>
              <a:cxnLst/>
              <a:rect l="l" t="t" r="r" b="b"/>
              <a:pathLst>
                <a:path w="2670" h="4338" fill="none" extrusionOk="0">
                  <a:moveTo>
                    <a:pt x="1" y="1"/>
                  </a:moveTo>
                  <a:cubicBezTo>
                    <a:pt x="1168" y="1235"/>
                    <a:pt x="2102" y="2703"/>
                    <a:pt x="2670" y="433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4"/>
            <p:cNvSpPr/>
            <p:nvPr/>
          </p:nvSpPr>
          <p:spPr>
            <a:xfrm>
              <a:off x="5535800" y="3462075"/>
              <a:ext cx="251850" cy="1567000"/>
            </a:xfrm>
            <a:custGeom>
              <a:avLst/>
              <a:gdLst/>
              <a:ahLst/>
              <a:cxnLst/>
              <a:rect l="l" t="t" r="r" b="b"/>
              <a:pathLst>
                <a:path w="10074" h="62680" fill="none" extrusionOk="0">
                  <a:moveTo>
                    <a:pt x="234" y="1"/>
                  </a:moveTo>
                  <a:cubicBezTo>
                    <a:pt x="10074" y="18114"/>
                    <a:pt x="10074" y="41030"/>
                    <a:pt x="0" y="6267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4"/>
            <p:cNvSpPr/>
            <p:nvPr/>
          </p:nvSpPr>
          <p:spPr>
            <a:xfrm>
              <a:off x="5068800" y="2869175"/>
              <a:ext cx="479425" cy="622000"/>
            </a:xfrm>
            <a:custGeom>
              <a:avLst/>
              <a:gdLst/>
              <a:ahLst/>
              <a:cxnLst/>
              <a:rect l="l" t="t" r="r" b="b"/>
              <a:pathLst>
                <a:path w="19177" h="24880" extrusionOk="0">
                  <a:moveTo>
                    <a:pt x="9640" y="0"/>
                  </a:moveTo>
                  <a:cubicBezTo>
                    <a:pt x="9307" y="67"/>
                    <a:pt x="7439" y="400"/>
                    <a:pt x="7105" y="534"/>
                  </a:cubicBezTo>
                  <a:cubicBezTo>
                    <a:pt x="8106" y="1635"/>
                    <a:pt x="8940" y="2835"/>
                    <a:pt x="9640" y="4136"/>
                  </a:cubicBezTo>
                  <a:cubicBezTo>
                    <a:pt x="8439" y="3002"/>
                    <a:pt x="7172" y="1968"/>
                    <a:pt x="5904" y="1001"/>
                  </a:cubicBezTo>
                  <a:cubicBezTo>
                    <a:pt x="5437" y="1201"/>
                    <a:pt x="5004" y="1401"/>
                    <a:pt x="4570" y="1668"/>
                  </a:cubicBezTo>
                  <a:cubicBezTo>
                    <a:pt x="4970" y="2335"/>
                    <a:pt x="5337" y="3002"/>
                    <a:pt x="5738" y="3703"/>
                  </a:cubicBezTo>
                  <a:cubicBezTo>
                    <a:pt x="5104" y="3136"/>
                    <a:pt x="4437" y="2635"/>
                    <a:pt x="3769" y="2168"/>
                  </a:cubicBezTo>
                  <a:cubicBezTo>
                    <a:pt x="2735" y="2869"/>
                    <a:pt x="1768" y="3703"/>
                    <a:pt x="934" y="4670"/>
                  </a:cubicBezTo>
                  <a:cubicBezTo>
                    <a:pt x="1301" y="5037"/>
                    <a:pt x="1635" y="5471"/>
                    <a:pt x="2002" y="5871"/>
                  </a:cubicBezTo>
                  <a:cubicBezTo>
                    <a:pt x="1501" y="5571"/>
                    <a:pt x="1001" y="5371"/>
                    <a:pt x="500" y="5170"/>
                  </a:cubicBezTo>
                  <a:cubicBezTo>
                    <a:pt x="334" y="5337"/>
                    <a:pt x="167" y="5604"/>
                    <a:pt x="0" y="5838"/>
                  </a:cubicBezTo>
                  <a:cubicBezTo>
                    <a:pt x="5170" y="9373"/>
                    <a:pt x="16812" y="22383"/>
                    <a:pt x="18347" y="24551"/>
                  </a:cubicBezTo>
                  <a:cubicBezTo>
                    <a:pt x="18447" y="24684"/>
                    <a:pt x="18513" y="24818"/>
                    <a:pt x="18647" y="24851"/>
                  </a:cubicBezTo>
                  <a:cubicBezTo>
                    <a:pt x="18690" y="24871"/>
                    <a:pt x="18730" y="24880"/>
                    <a:pt x="18768" y="24880"/>
                  </a:cubicBezTo>
                  <a:cubicBezTo>
                    <a:pt x="19050" y="24880"/>
                    <a:pt x="19177" y="24371"/>
                    <a:pt x="19147" y="24017"/>
                  </a:cubicBezTo>
                  <a:cubicBezTo>
                    <a:pt x="18280" y="15645"/>
                    <a:pt x="15011" y="7372"/>
                    <a:pt x="9640"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4"/>
            <p:cNvSpPr/>
            <p:nvPr/>
          </p:nvSpPr>
          <p:spPr>
            <a:xfrm>
              <a:off x="4962875" y="2951725"/>
              <a:ext cx="585450" cy="539700"/>
            </a:xfrm>
            <a:custGeom>
              <a:avLst/>
              <a:gdLst/>
              <a:ahLst/>
              <a:cxnLst/>
              <a:rect l="l" t="t" r="r" b="b"/>
              <a:pathLst>
                <a:path w="23418" h="21588" extrusionOk="0">
                  <a:moveTo>
                    <a:pt x="7740" y="0"/>
                  </a:moveTo>
                  <a:cubicBezTo>
                    <a:pt x="7406" y="167"/>
                    <a:pt x="5738" y="1001"/>
                    <a:pt x="5471" y="1168"/>
                  </a:cubicBezTo>
                  <a:cubicBezTo>
                    <a:pt x="6706" y="1968"/>
                    <a:pt x="7840" y="2869"/>
                    <a:pt x="8840" y="3970"/>
                  </a:cubicBezTo>
                  <a:cubicBezTo>
                    <a:pt x="7373" y="3203"/>
                    <a:pt x="5872" y="2536"/>
                    <a:pt x="4371" y="1968"/>
                  </a:cubicBezTo>
                  <a:cubicBezTo>
                    <a:pt x="4004" y="2302"/>
                    <a:pt x="3637" y="2636"/>
                    <a:pt x="3303" y="2936"/>
                  </a:cubicBezTo>
                  <a:cubicBezTo>
                    <a:pt x="3870" y="3503"/>
                    <a:pt x="4404" y="4037"/>
                    <a:pt x="4971" y="4604"/>
                  </a:cubicBezTo>
                  <a:cubicBezTo>
                    <a:pt x="4204" y="4237"/>
                    <a:pt x="3470" y="3903"/>
                    <a:pt x="2669" y="3670"/>
                  </a:cubicBezTo>
                  <a:cubicBezTo>
                    <a:pt x="1835" y="4604"/>
                    <a:pt x="1168" y="5671"/>
                    <a:pt x="635" y="6839"/>
                  </a:cubicBezTo>
                  <a:lnTo>
                    <a:pt x="2002" y="7706"/>
                  </a:lnTo>
                  <a:cubicBezTo>
                    <a:pt x="1468" y="7572"/>
                    <a:pt x="901" y="7472"/>
                    <a:pt x="368" y="7406"/>
                  </a:cubicBezTo>
                  <a:cubicBezTo>
                    <a:pt x="201" y="7673"/>
                    <a:pt x="134" y="7906"/>
                    <a:pt x="1" y="8206"/>
                  </a:cubicBezTo>
                  <a:cubicBezTo>
                    <a:pt x="5905" y="10241"/>
                    <a:pt x="20582" y="19714"/>
                    <a:pt x="22650" y="21382"/>
                  </a:cubicBezTo>
                  <a:cubicBezTo>
                    <a:pt x="22750" y="21482"/>
                    <a:pt x="22884" y="21549"/>
                    <a:pt x="23017" y="21582"/>
                  </a:cubicBezTo>
                  <a:cubicBezTo>
                    <a:pt x="23038" y="21586"/>
                    <a:pt x="23058" y="21588"/>
                    <a:pt x="23076" y="21588"/>
                  </a:cubicBezTo>
                  <a:cubicBezTo>
                    <a:pt x="23417" y="21588"/>
                    <a:pt x="23409" y="21028"/>
                    <a:pt x="23251" y="20648"/>
                  </a:cubicBezTo>
                  <a:cubicBezTo>
                    <a:pt x="20182" y="12743"/>
                    <a:pt x="14878" y="5671"/>
                    <a:pt x="77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4"/>
            <p:cNvSpPr/>
            <p:nvPr/>
          </p:nvSpPr>
          <p:spPr>
            <a:xfrm>
              <a:off x="5380675" y="2846650"/>
              <a:ext cx="321925" cy="636925"/>
            </a:xfrm>
            <a:custGeom>
              <a:avLst/>
              <a:gdLst/>
              <a:ahLst/>
              <a:cxnLst/>
              <a:rect l="l" t="t" r="r" b="b"/>
              <a:pathLst>
                <a:path w="12877" h="25477" extrusionOk="0">
                  <a:moveTo>
                    <a:pt x="4637" y="0"/>
                  </a:moveTo>
                  <a:cubicBezTo>
                    <a:pt x="3970" y="1268"/>
                    <a:pt x="3403" y="2602"/>
                    <a:pt x="2969" y="4003"/>
                  </a:cubicBezTo>
                  <a:cubicBezTo>
                    <a:pt x="2836" y="2602"/>
                    <a:pt x="2903" y="1268"/>
                    <a:pt x="3203" y="0"/>
                  </a:cubicBezTo>
                  <a:lnTo>
                    <a:pt x="3203" y="0"/>
                  </a:lnTo>
                  <a:cubicBezTo>
                    <a:pt x="2803" y="34"/>
                    <a:pt x="2402" y="34"/>
                    <a:pt x="2035" y="67"/>
                  </a:cubicBezTo>
                  <a:cubicBezTo>
                    <a:pt x="1" y="7673"/>
                    <a:pt x="1735" y="17046"/>
                    <a:pt x="5838" y="24785"/>
                  </a:cubicBezTo>
                  <a:cubicBezTo>
                    <a:pt x="5996" y="25100"/>
                    <a:pt x="6339" y="25477"/>
                    <a:pt x="6608" y="25477"/>
                  </a:cubicBezTo>
                  <a:cubicBezTo>
                    <a:pt x="6681" y="25477"/>
                    <a:pt x="6749" y="25449"/>
                    <a:pt x="6806" y="25385"/>
                  </a:cubicBezTo>
                  <a:cubicBezTo>
                    <a:pt x="6872" y="25285"/>
                    <a:pt x="6939" y="25118"/>
                    <a:pt x="6939" y="25018"/>
                  </a:cubicBezTo>
                  <a:cubicBezTo>
                    <a:pt x="7072" y="22583"/>
                    <a:pt x="6572" y="20081"/>
                    <a:pt x="6705" y="17680"/>
                  </a:cubicBezTo>
                  <a:cubicBezTo>
                    <a:pt x="6839" y="15511"/>
                    <a:pt x="7206" y="13410"/>
                    <a:pt x="7806" y="11409"/>
                  </a:cubicBezTo>
                  <a:cubicBezTo>
                    <a:pt x="8840" y="8006"/>
                    <a:pt x="10608" y="4904"/>
                    <a:pt x="12877" y="2435"/>
                  </a:cubicBezTo>
                  <a:cubicBezTo>
                    <a:pt x="12610" y="2269"/>
                    <a:pt x="12309" y="2102"/>
                    <a:pt x="12009" y="1902"/>
                  </a:cubicBezTo>
                  <a:cubicBezTo>
                    <a:pt x="11642" y="2235"/>
                    <a:pt x="11342" y="2602"/>
                    <a:pt x="11042" y="3036"/>
                  </a:cubicBezTo>
                  <a:cubicBezTo>
                    <a:pt x="11142" y="2569"/>
                    <a:pt x="11209" y="2069"/>
                    <a:pt x="11342" y="1602"/>
                  </a:cubicBezTo>
                  <a:cubicBezTo>
                    <a:pt x="10008" y="1034"/>
                    <a:pt x="8674" y="601"/>
                    <a:pt x="7306" y="334"/>
                  </a:cubicBezTo>
                  <a:cubicBezTo>
                    <a:pt x="6906" y="934"/>
                    <a:pt x="6639" y="1602"/>
                    <a:pt x="6372" y="2335"/>
                  </a:cubicBezTo>
                  <a:cubicBezTo>
                    <a:pt x="6305" y="1602"/>
                    <a:pt x="6238" y="868"/>
                    <a:pt x="6238" y="167"/>
                  </a:cubicBezTo>
                  <a:cubicBezTo>
                    <a:pt x="5705" y="67"/>
                    <a:pt x="5171" y="34"/>
                    <a:pt x="46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4"/>
            <p:cNvSpPr/>
            <p:nvPr/>
          </p:nvSpPr>
          <p:spPr>
            <a:xfrm>
              <a:off x="5548300" y="3004250"/>
              <a:ext cx="407825" cy="475375"/>
            </a:xfrm>
            <a:custGeom>
              <a:avLst/>
              <a:gdLst/>
              <a:ahLst/>
              <a:cxnLst/>
              <a:rect l="l" t="t" r="r" b="b"/>
              <a:pathLst>
                <a:path w="16313" h="19015" extrusionOk="0">
                  <a:moveTo>
                    <a:pt x="11142" y="1"/>
                  </a:moveTo>
                  <a:cubicBezTo>
                    <a:pt x="5805" y="3603"/>
                    <a:pt x="1802" y="10608"/>
                    <a:pt x="101" y="18080"/>
                  </a:cubicBezTo>
                  <a:cubicBezTo>
                    <a:pt x="0" y="18447"/>
                    <a:pt x="67" y="19014"/>
                    <a:pt x="334" y="19014"/>
                  </a:cubicBezTo>
                  <a:cubicBezTo>
                    <a:pt x="434" y="19014"/>
                    <a:pt x="501" y="18948"/>
                    <a:pt x="601" y="18848"/>
                  </a:cubicBezTo>
                  <a:cubicBezTo>
                    <a:pt x="2002" y="17447"/>
                    <a:pt x="3069" y="15512"/>
                    <a:pt x="4437" y="14078"/>
                  </a:cubicBezTo>
                  <a:cubicBezTo>
                    <a:pt x="5638" y="12743"/>
                    <a:pt x="7005" y="11643"/>
                    <a:pt x="8440" y="10742"/>
                  </a:cubicBezTo>
                  <a:cubicBezTo>
                    <a:pt x="10908" y="9174"/>
                    <a:pt x="13610" y="8307"/>
                    <a:pt x="16312" y="8140"/>
                  </a:cubicBezTo>
                  <a:cubicBezTo>
                    <a:pt x="16245" y="7873"/>
                    <a:pt x="16112" y="7606"/>
                    <a:pt x="16045" y="7339"/>
                  </a:cubicBezTo>
                  <a:cubicBezTo>
                    <a:pt x="15678" y="7339"/>
                    <a:pt x="15278" y="7406"/>
                    <a:pt x="14878" y="7473"/>
                  </a:cubicBezTo>
                  <a:cubicBezTo>
                    <a:pt x="15211" y="7173"/>
                    <a:pt x="15512" y="6973"/>
                    <a:pt x="15845" y="6739"/>
                  </a:cubicBezTo>
                  <a:cubicBezTo>
                    <a:pt x="15345" y="5572"/>
                    <a:pt x="14778" y="4437"/>
                    <a:pt x="14111" y="3437"/>
                  </a:cubicBezTo>
                  <a:cubicBezTo>
                    <a:pt x="13577" y="3603"/>
                    <a:pt x="13010" y="3837"/>
                    <a:pt x="12476" y="4137"/>
                  </a:cubicBezTo>
                  <a:cubicBezTo>
                    <a:pt x="12810" y="3637"/>
                    <a:pt x="13177" y="3136"/>
                    <a:pt x="13577" y="2669"/>
                  </a:cubicBezTo>
                  <a:cubicBezTo>
                    <a:pt x="13277" y="2303"/>
                    <a:pt x="12976" y="1936"/>
                    <a:pt x="12676" y="1602"/>
                  </a:cubicBezTo>
                  <a:cubicBezTo>
                    <a:pt x="11642" y="1969"/>
                    <a:pt x="10541" y="2503"/>
                    <a:pt x="9541" y="3103"/>
                  </a:cubicBezTo>
                  <a:cubicBezTo>
                    <a:pt x="10241" y="2136"/>
                    <a:pt x="10975" y="1302"/>
                    <a:pt x="11842" y="668"/>
                  </a:cubicBezTo>
                  <a:cubicBezTo>
                    <a:pt x="11642" y="435"/>
                    <a:pt x="11409" y="234"/>
                    <a:pt x="11142"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4"/>
            <p:cNvSpPr/>
            <p:nvPr/>
          </p:nvSpPr>
          <p:spPr>
            <a:xfrm>
              <a:off x="4910350" y="3209400"/>
              <a:ext cx="647150" cy="270650"/>
            </a:xfrm>
            <a:custGeom>
              <a:avLst/>
              <a:gdLst/>
              <a:ahLst/>
              <a:cxnLst/>
              <a:rect l="l" t="t" r="r" b="b"/>
              <a:pathLst>
                <a:path w="25886" h="10826" extrusionOk="0">
                  <a:moveTo>
                    <a:pt x="1268" y="1"/>
                  </a:moveTo>
                  <a:cubicBezTo>
                    <a:pt x="1134" y="334"/>
                    <a:pt x="1001" y="668"/>
                    <a:pt x="868" y="1035"/>
                  </a:cubicBezTo>
                  <a:cubicBezTo>
                    <a:pt x="2269" y="1102"/>
                    <a:pt x="3636" y="1368"/>
                    <a:pt x="5004" y="1802"/>
                  </a:cubicBezTo>
                  <a:cubicBezTo>
                    <a:pt x="3469" y="1902"/>
                    <a:pt x="1968" y="2069"/>
                    <a:pt x="501" y="2302"/>
                  </a:cubicBezTo>
                  <a:cubicBezTo>
                    <a:pt x="367" y="2803"/>
                    <a:pt x="300" y="3303"/>
                    <a:pt x="200" y="3870"/>
                  </a:cubicBezTo>
                  <a:cubicBezTo>
                    <a:pt x="968" y="4070"/>
                    <a:pt x="1668" y="4270"/>
                    <a:pt x="2369" y="4537"/>
                  </a:cubicBezTo>
                  <a:cubicBezTo>
                    <a:pt x="1601" y="4571"/>
                    <a:pt x="834" y="4704"/>
                    <a:pt x="100" y="4871"/>
                  </a:cubicBezTo>
                  <a:cubicBezTo>
                    <a:pt x="0" y="6205"/>
                    <a:pt x="34" y="7539"/>
                    <a:pt x="267" y="8907"/>
                  </a:cubicBezTo>
                  <a:cubicBezTo>
                    <a:pt x="767" y="8907"/>
                    <a:pt x="1268" y="8940"/>
                    <a:pt x="1802" y="8974"/>
                  </a:cubicBezTo>
                  <a:cubicBezTo>
                    <a:pt x="1301" y="9141"/>
                    <a:pt x="834" y="9374"/>
                    <a:pt x="367" y="9574"/>
                  </a:cubicBezTo>
                  <a:cubicBezTo>
                    <a:pt x="467" y="9941"/>
                    <a:pt x="567" y="10241"/>
                    <a:pt x="634" y="10542"/>
                  </a:cubicBezTo>
                  <a:cubicBezTo>
                    <a:pt x="3770" y="9041"/>
                    <a:pt x="7406" y="8207"/>
                    <a:pt x="11142" y="8107"/>
                  </a:cubicBezTo>
                  <a:cubicBezTo>
                    <a:pt x="11296" y="8104"/>
                    <a:pt x="11450" y="8103"/>
                    <a:pt x="11605" y="8103"/>
                  </a:cubicBezTo>
                  <a:cubicBezTo>
                    <a:pt x="13632" y="8103"/>
                    <a:pt x="15735" y="8307"/>
                    <a:pt x="17780" y="8740"/>
                  </a:cubicBezTo>
                  <a:cubicBezTo>
                    <a:pt x="20281" y="9241"/>
                    <a:pt x="22650" y="10341"/>
                    <a:pt x="25152" y="10775"/>
                  </a:cubicBezTo>
                  <a:cubicBezTo>
                    <a:pt x="25218" y="10808"/>
                    <a:pt x="25293" y="10825"/>
                    <a:pt x="25364" y="10825"/>
                  </a:cubicBezTo>
                  <a:cubicBezTo>
                    <a:pt x="25435" y="10825"/>
                    <a:pt x="25502" y="10808"/>
                    <a:pt x="25552" y="10775"/>
                  </a:cubicBezTo>
                  <a:cubicBezTo>
                    <a:pt x="25885" y="10608"/>
                    <a:pt x="25552" y="10041"/>
                    <a:pt x="25218" y="9741"/>
                  </a:cubicBezTo>
                  <a:cubicBezTo>
                    <a:pt x="18513" y="4037"/>
                    <a:pt x="9540" y="34"/>
                    <a:pt x="12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4"/>
            <p:cNvSpPr/>
            <p:nvPr/>
          </p:nvSpPr>
          <p:spPr>
            <a:xfrm>
              <a:off x="4967875" y="3434775"/>
              <a:ext cx="577125" cy="260000"/>
            </a:xfrm>
            <a:custGeom>
              <a:avLst/>
              <a:gdLst/>
              <a:ahLst/>
              <a:cxnLst/>
              <a:rect l="l" t="t" r="r" b="b"/>
              <a:pathLst>
                <a:path w="23085" h="10400" extrusionOk="0">
                  <a:moveTo>
                    <a:pt x="11714" y="0"/>
                  </a:moveTo>
                  <a:cubicBezTo>
                    <a:pt x="7419" y="0"/>
                    <a:pt x="3330" y="725"/>
                    <a:pt x="1" y="2260"/>
                  </a:cubicBezTo>
                  <a:cubicBezTo>
                    <a:pt x="101" y="2561"/>
                    <a:pt x="168" y="2894"/>
                    <a:pt x="268" y="3194"/>
                  </a:cubicBezTo>
                  <a:cubicBezTo>
                    <a:pt x="1302" y="2761"/>
                    <a:pt x="2436" y="2494"/>
                    <a:pt x="3637" y="2361"/>
                  </a:cubicBezTo>
                  <a:lnTo>
                    <a:pt x="3637" y="2361"/>
                  </a:lnTo>
                  <a:cubicBezTo>
                    <a:pt x="2536" y="2928"/>
                    <a:pt x="1535" y="3561"/>
                    <a:pt x="635" y="4262"/>
                  </a:cubicBezTo>
                  <a:cubicBezTo>
                    <a:pt x="801" y="4696"/>
                    <a:pt x="1002" y="5096"/>
                    <a:pt x="1202" y="5529"/>
                  </a:cubicBezTo>
                  <a:cubicBezTo>
                    <a:pt x="1836" y="5429"/>
                    <a:pt x="2469" y="5363"/>
                    <a:pt x="3136" y="5263"/>
                  </a:cubicBezTo>
                  <a:lnTo>
                    <a:pt x="3136" y="5263"/>
                  </a:lnTo>
                  <a:cubicBezTo>
                    <a:pt x="2603" y="5563"/>
                    <a:pt x="2102" y="5896"/>
                    <a:pt x="1635" y="6330"/>
                  </a:cubicBezTo>
                  <a:cubicBezTo>
                    <a:pt x="2202" y="7364"/>
                    <a:pt x="2970" y="8365"/>
                    <a:pt x="3804" y="9266"/>
                  </a:cubicBezTo>
                  <a:cubicBezTo>
                    <a:pt x="4171" y="9099"/>
                    <a:pt x="4537" y="8999"/>
                    <a:pt x="4971" y="8832"/>
                  </a:cubicBezTo>
                  <a:lnTo>
                    <a:pt x="4971" y="8832"/>
                  </a:lnTo>
                  <a:cubicBezTo>
                    <a:pt x="4704" y="9099"/>
                    <a:pt x="4471" y="9399"/>
                    <a:pt x="4271" y="9733"/>
                  </a:cubicBezTo>
                  <a:cubicBezTo>
                    <a:pt x="4437" y="9999"/>
                    <a:pt x="4638" y="10200"/>
                    <a:pt x="4838" y="10400"/>
                  </a:cubicBezTo>
                  <a:cubicBezTo>
                    <a:pt x="6339" y="8198"/>
                    <a:pt x="8540" y="6363"/>
                    <a:pt x="11209" y="4996"/>
                  </a:cubicBezTo>
                  <a:cubicBezTo>
                    <a:pt x="12777" y="4195"/>
                    <a:pt x="14478" y="3561"/>
                    <a:pt x="16313" y="3161"/>
                  </a:cubicBezTo>
                  <a:cubicBezTo>
                    <a:pt x="18347" y="2694"/>
                    <a:pt x="20649" y="2661"/>
                    <a:pt x="22650" y="2160"/>
                  </a:cubicBezTo>
                  <a:cubicBezTo>
                    <a:pt x="22784" y="2094"/>
                    <a:pt x="22884" y="2094"/>
                    <a:pt x="22951" y="2027"/>
                  </a:cubicBezTo>
                  <a:cubicBezTo>
                    <a:pt x="23084" y="1760"/>
                    <a:pt x="22550" y="1493"/>
                    <a:pt x="22183" y="1360"/>
                  </a:cubicBezTo>
                  <a:cubicBezTo>
                    <a:pt x="18751" y="468"/>
                    <a:pt x="15166" y="0"/>
                    <a:pt x="117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4"/>
            <p:cNvSpPr/>
            <p:nvPr/>
          </p:nvSpPr>
          <p:spPr>
            <a:xfrm>
              <a:off x="5184700" y="2636500"/>
              <a:ext cx="321100" cy="700525"/>
            </a:xfrm>
            <a:custGeom>
              <a:avLst/>
              <a:gdLst/>
              <a:ahLst/>
              <a:cxnLst/>
              <a:rect l="l" t="t" r="r" b="b"/>
              <a:pathLst>
                <a:path w="12844" h="28021" extrusionOk="0">
                  <a:moveTo>
                    <a:pt x="534" y="0"/>
                  </a:moveTo>
                  <a:lnTo>
                    <a:pt x="534" y="0"/>
                  </a:lnTo>
                  <a:cubicBezTo>
                    <a:pt x="1" y="8807"/>
                    <a:pt x="5305" y="21115"/>
                    <a:pt x="12610" y="28020"/>
                  </a:cubicBezTo>
                  <a:lnTo>
                    <a:pt x="12843" y="27787"/>
                  </a:lnTo>
                  <a:cubicBezTo>
                    <a:pt x="5605" y="20949"/>
                    <a:pt x="368" y="8773"/>
                    <a:pt x="935" y="67"/>
                  </a:cubicBezTo>
                  <a:lnTo>
                    <a:pt x="5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4"/>
            <p:cNvSpPr/>
            <p:nvPr/>
          </p:nvSpPr>
          <p:spPr>
            <a:xfrm>
              <a:off x="5171375" y="2608450"/>
              <a:ext cx="70075" cy="36950"/>
            </a:xfrm>
            <a:custGeom>
              <a:avLst/>
              <a:gdLst/>
              <a:ahLst/>
              <a:cxnLst/>
              <a:rect l="l" t="t" r="r" b="b"/>
              <a:pathLst>
                <a:path w="2803" h="1478" extrusionOk="0">
                  <a:moveTo>
                    <a:pt x="1061" y="0"/>
                  </a:moveTo>
                  <a:cubicBezTo>
                    <a:pt x="466" y="0"/>
                    <a:pt x="0" y="246"/>
                    <a:pt x="0" y="589"/>
                  </a:cubicBezTo>
                  <a:cubicBezTo>
                    <a:pt x="0" y="1022"/>
                    <a:pt x="634" y="1389"/>
                    <a:pt x="1401" y="1456"/>
                  </a:cubicBezTo>
                  <a:cubicBezTo>
                    <a:pt x="1511" y="1470"/>
                    <a:pt x="1618" y="1477"/>
                    <a:pt x="1720" y="1477"/>
                  </a:cubicBezTo>
                  <a:cubicBezTo>
                    <a:pt x="2336" y="1477"/>
                    <a:pt x="2802" y="1232"/>
                    <a:pt x="2802" y="889"/>
                  </a:cubicBezTo>
                  <a:cubicBezTo>
                    <a:pt x="2802" y="522"/>
                    <a:pt x="2168" y="88"/>
                    <a:pt x="1368" y="22"/>
                  </a:cubicBezTo>
                  <a:cubicBezTo>
                    <a:pt x="1263" y="7"/>
                    <a:pt x="1160" y="0"/>
                    <a:pt x="10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4"/>
            <p:cNvSpPr/>
            <p:nvPr/>
          </p:nvSpPr>
          <p:spPr>
            <a:xfrm>
              <a:off x="5105475" y="2744075"/>
              <a:ext cx="391975" cy="608800"/>
            </a:xfrm>
            <a:custGeom>
              <a:avLst/>
              <a:gdLst/>
              <a:ahLst/>
              <a:cxnLst/>
              <a:rect l="l" t="t" r="r" b="b"/>
              <a:pathLst>
                <a:path w="15679" h="24352" extrusionOk="0">
                  <a:moveTo>
                    <a:pt x="368" y="0"/>
                  </a:moveTo>
                  <a:lnTo>
                    <a:pt x="1" y="134"/>
                  </a:lnTo>
                  <a:cubicBezTo>
                    <a:pt x="2469" y="7773"/>
                    <a:pt x="7473" y="15678"/>
                    <a:pt x="15378" y="24351"/>
                  </a:cubicBezTo>
                  <a:lnTo>
                    <a:pt x="15679" y="24051"/>
                  </a:lnTo>
                  <a:cubicBezTo>
                    <a:pt x="7840" y="15411"/>
                    <a:pt x="2803" y="7539"/>
                    <a:pt x="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4"/>
            <p:cNvSpPr/>
            <p:nvPr/>
          </p:nvSpPr>
          <p:spPr>
            <a:xfrm>
              <a:off x="5072125" y="2716625"/>
              <a:ext cx="73400" cy="39900"/>
            </a:xfrm>
            <a:custGeom>
              <a:avLst/>
              <a:gdLst/>
              <a:ahLst/>
              <a:cxnLst/>
              <a:rect l="l" t="t" r="r" b="b"/>
              <a:pathLst>
                <a:path w="2936" h="1596" extrusionOk="0">
                  <a:moveTo>
                    <a:pt x="1773" y="0"/>
                  </a:moveTo>
                  <a:cubicBezTo>
                    <a:pt x="1594" y="0"/>
                    <a:pt x="1401" y="21"/>
                    <a:pt x="1201" y="64"/>
                  </a:cubicBezTo>
                  <a:cubicBezTo>
                    <a:pt x="468" y="231"/>
                    <a:pt x="1" y="698"/>
                    <a:pt x="134" y="1098"/>
                  </a:cubicBezTo>
                  <a:cubicBezTo>
                    <a:pt x="258" y="1421"/>
                    <a:pt x="677" y="1596"/>
                    <a:pt x="1172" y="1596"/>
                  </a:cubicBezTo>
                  <a:cubicBezTo>
                    <a:pt x="1342" y="1596"/>
                    <a:pt x="1522" y="1575"/>
                    <a:pt x="1702" y="1532"/>
                  </a:cubicBezTo>
                  <a:cubicBezTo>
                    <a:pt x="2469" y="1365"/>
                    <a:pt x="2936" y="898"/>
                    <a:pt x="2803" y="465"/>
                  </a:cubicBezTo>
                  <a:cubicBezTo>
                    <a:pt x="2679" y="168"/>
                    <a:pt x="2282" y="0"/>
                    <a:pt x="17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4"/>
            <p:cNvSpPr/>
            <p:nvPr/>
          </p:nvSpPr>
          <p:spPr>
            <a:xfrm>
              <a:off x="5310625" y="2681525"/>
              <a:ext cx="196000" cy="654675"/>
            </a:xfrm>
            <a:custGeom>
              <a:avLst/>
              <a:gdLst/>
              <a:ahLst/>
              <a:cxnLst/>
              <a:rect l="l" t="t" r="r" b="b"/>
              <a:pathLst>
                <a:path w="7840" h="26187" extrusionOk="0">
                  <a:moveTo>
                    <a:pt x="2502" y="1"/>
                  </a:moveTo>
                  <a:lnTo>
                    <a:pt x="2502" y="1"/>
                  </a:lnTo>
                  <a:cubicBezTo>
                    <a:pt x="1" y="8874"/>
                    <a:pt x="1835" y="18414"/>
                    <a:pt x="7573" y="26186"/>
                  </a:cubicBezTo>
                  <a:lnTo>
                    <a:pt x="7840" y="25986"/>
                  </a:lnTo>
                  <a:cubicBezTo>
                    <a:pt x="2202" y="18314"/>
                    <a:pt x="434" y="8874"/>
                    <a:pt x="2869" y="134"/>
                  </a:cubicBezTo>
                  <a:lnTo>
                    <a:pt x="250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4"/>
            <p:cNvSpPr/>
            <p:nvPr/>
          </p:nvSpPr>
          <p:spPr>
            <a:xfrm>
              <a:off x="5347325" y="2654650"/>
              <a:ext cx="71750" cy="40175"/>
            </a:xfrm>
            <a:custGeom>
              <a:avLst/>
              <a:gdLst/>
              <a:ahLst/>
              <a:cxnLst/>
              <a:rect l="l" t="t" r="r" b="b"/>
              <a:pathLst>
                <a:path w="2870" h="1607" extrusionOk="0">
                  <a:moveTo>
                    <a:pt x="873" y="1"/>
                  </a:moveTo>
                  <a:cubicBezTo>
                    <a:pt x="435" y="1"/>
                    <a:pt x="102" y="158"/>
                    <a:pt x="34" y="408"/>
                  </a:cubicBezTo>
                  <a:cubicBezTo>
                    <a:pt x="0" y="775"/>
                    <a:pt x="534" y="1276"/>
                    <a:pt x="1301" y="1476"/>
                  </a:cubicBezTo>
                  <a:cubicBezTo>
                    <a:pt x="1550" y="1566"/>
                    <a:pt x="1791" y="1607"/>
                    <a:pt x="2004" y="1607"/>
                  </a:cubicBezTo>
                  <a:cubicBezTo>
                    <a:pt x="2422" y="1607"/>
                    <a:pt x="2736" y="1452"/>
                    <a:pt x="2802" y="1209"/>
                  </a:cubicBezTo>
                  <a:cubicBezTo>
                    <a:pt x="2869" y="775"/>
                    <a:pt x="2302" y="275"/>
                    <a:pt x="1535" y="108"/>
                  </a:cubicBezTo>
                  <a:cubicBezTo>
                    <a:pt x="1302" y="34"/>
                    <a:pt x="1077" y="1"/>
                    <a:pt x="8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4"/>
            <p:cNvSpPr/>
            <p:nvPr/>
          </p:nvSpPr>
          <p:spPr>
            <a:xfrm>
              <a:off x="4884500" y="3013425"/>
              <a:ext cx="538725" cy="372800"/>
            </a:xfrm>
            <a:custGeom>
              <a:avLst/>
              <a:gdLst/>
              <a:ahLst/>
              <a:cxnLst/>
              <a:rect l="l" t="t" r="r" b="b"/>
              <a:pathLst>
                <a:path w="21549" h="14912" extrusionOk="0">
                  <a:moveTo>
                    <a:pt x="100" y="1"/>
                  </a:moveTo>
                  <a:lnTo>
                    <a:pt x="0" y="368"/>
                  </a:lnTo>
                  <a:cubicBezTo>
                    <a:pt x="9307" y="2036"/>
                    <a:pt x="16278" y="6839"/>
                    <a:pt x="21215" y="14911"/>
                  </a:cubicBezTo>
                  <a:lnTo>
                    <a:pt x="21549" y="14745"/>
                  </a:lnTo>
                  <a:cubicBezTo>
                    <a:pt x="16512" y="6539"/>
                    <a:pt x="9507" y="1702"/>
                    <a:pt x="1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4"/>
            <p:cNvSpPr/>
            <p:nvPr/>
          </p:nvSpPr>
          <p:spPr>
            <a:xfrm>
              <a:off x="4854475" y="2982425"/>
              <a:ext cx="41725" cy="68700"/>
            </a:xfrm>
            <a:custGeom>
              <a:avLst/>
              <a:gdLst/>
              <a:ahLst/>
              <a:cxnLst/>
              <a:rect l="l" t="t" r="r" b="b"/>
              <a:pathLst>
                <a:path w="1669" h="2748" extrusionOk="0">
                  <a:moveTo>
                    <a:pt x="962" y="1"/>
                  </a:moveTo>
                  <a:cubicBezTo>
                    <a:pt x="584" y="1"/>
                    <a:pt x="196" y="484"/>
                    <a:pt x="134" y="1174"/>
                  </a:cubicBezTo>
                  <a:cubicBezTo>
                    <a:pt x="0" y="1941"/>
                    <a:pt x="234" y="2608"/>
                    <a:pt x="667" y="2742"/>
                  </a:cubicBezTo>
                  <a:cubicBezTo>
                    <a:pt x="691" y="2746"/>
                    <a:pt x="716" y="2748"/>
                    <a:pt x="740" y="2748"/>
                  </a:cubicBezTo>
                  <a:cubicBezTo>
                    <a:pt x="1118" y="2748"/>
                    <a:pt x="1505" y="2264"/>
                    <a:pt x="1568" y="1574"/>
                  </a:cubicBezTo>
                  <a:cubicBezTo>
                    <a:pt x="1668" y="807"/>
                    <a:pt x="1468" y="140"/>
                    <a:pt x="1034" y="7"/>
                  </a:cubicBezTo>
                  <a:cubicBezTo>
                    <a:pt x="1010" y="3"/>
                    <a:pt x="986" y="1"/>
                    <a:pt x="9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4"/>
            <p:cNvSpPr/>
            <p:nvPr/>
          </p:nvSpPr>
          <p:spPr>
            <a:xfrm>
              <a:off x="5280600" y="2794950"/>
              <a:ext cx="226025" cy="541250"/>
            </a:xfrm>
            <a:custGeom>
              <a:avLst/>
              <a:gdLst/>
              <a:ahLst/>
              <a:cxnLst/>
              <a:rect l="l" t="t" r="r" b="b"/>
              <a:pathLst>
                <a:path w="9041" h="21650" extrusionOk="0">
                  <a:moveTo>
                    <a:pt x="368" y="0"/>
                  </a:moveTo>
                  <a:lnTo>
                    <a:pt x="1" y="34"/>
                  </a:lnTo>
                  <a:cubicBezTo>
                    <a:pt x="668" y="7406"/>
                    <a:pt x="2369" y="13577"/>
                    <a:pt x="8774" y="21649"/>
                  </a:cubicBezTo>
                  <a:lnTo>
                    <a:pt x="9041" y="21382"/>
                  </a:lnTo>
                  <a:cubicBezTo>
                    <a:pt x="2736" y="13376"/>
                    <a:pt x="1068" y="7272"/>
                    <a:pt x="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4"/>
            <p:cNvSpPr/>
            <p:nvPr/>
          </p:nvSpPr>
          <p:spPr>
            <a:xfrm>
              <a:off x="5251475" y="2769025"/>
              <a:ext cx="71650" cy="36850"/>
            </a:xfrm>
            <a:custGeom>
              <a:avLst/>
              <a:gdLst/>
              <a:ahLst/>
              <a:cxnLst/>
              <a:rect l="l" t="t" r="r" b="b"/>
              <a:pathLst>
                <a:path w="2866" h="1474" extrusionOk="0">
                  <a:moveTo>
                    <a:pt x="1243" y="0"/>
                  </a:moveTo>
                  <a:cubicBezTo>
                    <a:pt x="563" y="0"/>
                    <a:pt x="0" y="261"/>
                    <a:pt x="32" y="670"/>
                  </a:cubicBezTo>
                  <a:cubicBezTo>
                    <a:pt x="98" y="1071"/>
                    <a:pt x="699" y="1437"/>
                    <a:pt x="1499" y="1471"/>
                  </a:cubicBezTo>
                  <a:cubicBezTo>
                    <a:pt x="1538" y="1473"/>
                    <a:pt x="1577" y="1473"/>
                    <a:pt x="1615" y="1473"/>
                  </a:cubicBezTo>
                  <a:cubicBezTo>
                    <a:pt x="2326" y="1473"/>
                    <a:pt x="2865" y="1184"/>
                    <a:pt x="2834" y="804"/>
                  </a:cubicBezTo>
                  <a:cubicBezTo>
                    <a:pt x="2800" y="370"/>
                    <a:pt x="2167" y="3"/>
                    <a:pt x="1366" y="3"/>
                  </a:cubicBezTo>
                  <a:cubicBezTo>
                    <a:pt x="1325" y="1"/>
                    <a:pt x="1284" y="0"/>
                    <a:pt x="12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4"/>
            <p:cNvSpPr/>
            <p:nvPr/>
          </p:nvSpPr>
          <p:spPr>
            <a:xfrm>
              <a:off x="4992900" y="2956725"/>
              <a:ext cx="430325" cy="428675"/>
            </a:xfrm>
            <a:custGeom>
              <a:avLst/>
              <a:gdLst/>
              <a:ahLst/>
              <a:cxnLst/>
              <a:rect l="l" t="t" r="r" b="b"/>
              <a:pathLst>
                <a:path w="17213" h="17147" extrusionOk="0">
                  <a:moveTo>
                    <a:pt x="167" y="1"/>
                  </a:moveTo>
                  <a:lnTo>
                    <a:pt x="1" y="334"/>
                  </a:lnTo>
                  <a:cubicBezTo>
                    <a:pt x="8974" y="4504"/>
                    <a:pt x="14044" y="8240"/>
                    <a:pt x="16846" y="17146"/>
                  </a:cubicBezTo>
                  <a:lnTo>
                    <a:pt x="17213" y="17046"/>
                  </a:lnTo>
                  <a:cubicBezTo>
                    <a:pt x="14344" y="8006"/>
                    <a:pt x="9207" y="4204"/>
                    <a:pt x="1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4"/>
            <p:cNvSpPr/>
            <p:nvPr/>
          </p:nvSpPr>
          <p:spPr>
            <a:xfrm>
              <a:off x="4962050" y="2925025"/>
              <a:ext cx="47550" cy="63425"/>
            </a:xfrm>
            <a:custGeom>
              <a:avLst/>
              <a:gdLst/>
              <a:ahLst/>
              <a:cxnLst/>
              <a:rect l="l" t="t" r="r" b="b"/>
              <a:pathLst>
                <a:path w="1902" h="2537" extrusionOk="0">
                  <a:moveTo>
                    <a:pt x="1254" y="1"/>
                  </a:moveTo>
                  <a:cubicBezTo>
                    <a:pt x="902" y="1"/>
                    <a:pt x="509" y="365"/>
                    <a:pt x="267" y="902"/>
                  </a:cubicBezTo>
                  <a:cubicBezTo>
                    <a:pt x="0" y="1569"/>
                    <a:pt x="34" y="2269"/>
                    <a:pt x="401" y="2469"/>
                  </a:cubicBezTo>
                  <a:cubicBezTo>
                    <a:pt x="472" y="2515"/>
                    <a:pt x="552" y="2536"/>
                    <a:pt x="635" y="2536"/>
                  </a:cubicBezTo>
                  <a:cubicBezTo>
                    <a:pt x="978" y="2536"/>
                    <a:pt x="1387" y="2172"/>
                    <a:pt x="1602" y="1635"/>
                  </a:cubicBezTo>
                  <a:cubicBezTo>
                    <a:pt x="1902" y="968"/>
                    <a:pt x="1868" y="268"/>
                    <a:pt x="1501" y="68"/>
                  </a:cubicBezTo>
                  <a:cubicBezTo>
                    <a:pt x="1423" y="22"/>
                    <a:pt x="1340" y="1"/>
                    <a:pt x="12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4"/>
            <p:cNvSpPr/>
            <p:nvPr/>
          </p:nvSpPr>
          <p:spPr>
            <a:xfrm>
              <a:off x="5179700" y="3019275"/>
              <a:ext cx="376975" cy="475950"/>
            </a:xfrm>
            <a:custGeom>
              <a:avLst/>
              <a:gdLst/>
              <a:ahLst/>
              <a:cxnLst/>
              <a:rect l="l" t="t" r="r" b="b"/>
              <a:pathLst>
                <a:path w="15079" h="19038" extrusionOk="0">
                  <a:moveTo>
                    <a:pt x="7706" y="0"/>
                  </a:moveTo>
                  <a:cubicBezTo>
                    <a:pt x="7406" y="100"/>
                    <a:pt x="5972" y="434"/>
                    <a:pt x="5671" y="501"/>
                  </a:cubicBezTo>
                  <a:cubicBezTo>
                    <a:pt x="6472" y="1301"/>
                    <a:pt x="7139" y="2202"/>
                    <a:pt x="7673" y="3203"/>
                  </a:cubicBezTo>
                  <a:cubicBezTo>
                    <a:pt x="6705" y="2369"/>
                    <a:pt x="5705" y="1635"/>
                    <a:pt x="4704" y="934"/>
                  </a:cubicBezTo>
                  <a:cubicBezTo>
                    <a:pt x="4337" y="1068"/>
                    <a:pt x="4003" y="1301"/>
                    <a:pt x="3670" y="1501"/>
                  </a:cubicBezTo>
                  <a:cubicBezTo>
                    <a:pt x="4003" y="2002"/>
                    <a:pt x="4304" y="2502"/>
                    <a:pt x="4571" y="3036"/>
                  </a:cubicBezTo>
                  <a:cubicBezTo>
                    <a:pt x="4070" y="2636"/>
                    <a:pt x="3570" y="2269"/>
                    <a:pt x="3036" y="1902"/>
                  </a:cubicBezTo>
                  <a:cubicBezTo>
                    <a:pt x="2202" y="2502"/>
                    <a:pt x="1468" y="3169"/>
                    <a:pt x="801" y="3970"/>
                  </a:cubicBezTo>
                  <a:cubicBezTo>
                    <a:pt x="1068" y="4237"/>
                    <a:pt x="1368" y="4537"/>
                    <a:pt x="1635" y="4870"/>
                  </a:cubicBezTo>
                  <a:cubicBezTo>
                    <a:pt x="1235" y="4670"/>
                    <a:pt x="835" y="4504"/>
                    <a:pt x="468" y="4370"/>
                  </a:cubicBezTo>
                  <a:cubicBezTo>
                    <a:pt x="301" y="4537"/>
                    <a:pt x="134" y="4704"/>
                    <a:pt x="1" y="4937"/>
                  </a:cubicBezTo>
                  <a:cubicBezTo>
                    <a:pt x="4070" y="7506"/>
                    <a:pt x="13210" y="17179"/>
                    <a:pt x="14411" y="18814"/>
                  </a:cubicBezTo>
                  <a:cubicBezTo>
                    <a:pt x="14511" y="18880"/>
                    <a:pt x="14544" y="18981"/>
                    <a:pt x="14678" y="19014"/>
                  </a:cubicBezTo>
                  <a:cubicBezTo>
                    <a:pt x="14714" y="19030"/>
                    <a:pt x="14747" y="19037"/>
                    <a:pt x="14777" y="19037"/>
                  </a:cubicBezTo>
                  <a:cubicBezTo>
                    <a:pt x="15001" y="19037"/>
                    <a:pt x="15078" y="18640"/>
                    <a:pt x="15078" y="18347"/>
                  </a:cubicBezTo>
                  <a:cubicBezTo>
                    <a:pt x="14478" y="11842"/>
                    <a:pt x="11976" y="5538"/>
                    <a:pt x="7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4"/>
            <p:cNvSpPr/>
            <p:nvPr/>
          </p:nvSpPr>
          <p:spPr>
            <a:xfrm>
              <a:off x="5425700" y="2995925"/>
              <a:ext cx="255225" cy="493075"/>
            </a:xfrm>
            <a:custGeom>
              <a:avLst/>
              <a:gdLst/>
              <a:ahLst/>
              <a:cxnLst/>
              <a:rect l="l" t="t" r="r" b="b"/>
              <a:pathLst>
                <a:path w="10209" h="19723" extrusionOk="0">
                  <a:moveTo>
                    <a:pt x="3704" y="0"/>
                  </a:moveTo>
                  <a:cubicBezTo>
                    <a:pt x="3170" y="1034"/>
                    <a:pt x="2736" y="2102"/>
                    <a:pt x="2369" y="3203"/>
                  </a:cubicBezTo>
                  <a:cubicBezTo>
                    <a:pt x="2236" y="2135"/>
                    <a:pt x="2336" y="1068"/>
                    <a:pt x="2536" y="67"/>
                  </a:cubicBezTo>
                  <a:cubicBezTo>
                    <a:pt x="2236" y="67"/>
                    <a:pt x="1902" y="100"/>
                    <a:pt x="1635" y="134"/>
                  </a:cubicBezTo>
                  <a:cubicBezTo>
                    <a:pt x="1" y="6138"/>
                    <a:pt x="1369" y="13343"/>
                    <a:pt x="4638" y="19247"/>
                  </a:cubicBezTo>
                  <a:cubicBezTo>
                    <a:pt x="4767" y="19455"/>
                    <a:pt x="5017" y="19722"/>
                    <a:pt x="5216" y="19722"/>
                  </a:cubicBezTo>
                  <a:cubicBezTo>
                    <a:pt x="5274" y="19722"/>
                    <a:pt x="5327" y="19700"/>
                    <a:pt x="5371" y="19648"/>
                  </a:cubicBezTo>
                  <a:cubicBezTo>
                    <a:pt x="5472" y="19581"/>
                    <a:pt x="5472" y="19481"/>
                    <a:pt x="5472" y="19381"/>
                  </a:cubicBezTo>
                  <a:cubicBezTo>
                    <a:pt x="5572" y="17479"/>
                    <a:pt x="5205" y="15545"/>
                    <a:pt x="5305" y="13643"/>
                  </a:cubicBezTo>
                  <a:cubicBezTo>
                    <a:pt x="5371" y="11976"/>
                    <a:pt x="5672" y="10308"/>
                    <a:pt x="6172" y="8740"/>
                  </a:cubicBezTo>
                  <a:cubicBezTo>
                    <a:pt x="6973" y="6038"/>
                    <a:pt x="8374" y="3536"/>
                    <a:pt x="10208" y="1535"/>
                  </a:cubicBezTo>
                  <a:cubicBezTo>
                    <a:pt x="10008" y="1401"/>
                    <a:pt x="9741" y="1301"/>
                    <a:pt x="9508" y="1268"/>
                  </a:cubicBezTo>
                  <a:cubicBezTo>
                    <a:pt x="9241" y="1568"/>
                    <a:pt x="9007" y="1835"/>
                    <a:pt x="8741" y="2169"/>
                  </a:cubicBezTo>
                  <a:lnTo>
                    <a:pt x="9007" y="1068"/>
                  </a:lnTo>
                  <a:cubicBezTo>
                    <a:pt x="7973" y="701"/>
                    <a:pt x="6873" y="401"/>
                    <a:pt x="5805" y="234"/>
                  </a:cubicBezTo>
                  <a:cubicBezTo>
                    <a:pt x="5505" y="734"/>
                    <a:pt x="5305" y="1268"/>
                    <a:pt x="5071" y="1802"/>
                  </a:cubicBezTo>
                  <a:cubicBezTo>
                    <a:pt x="5038" y="1235"/>
                    <a:pt x="5005" y="667"/>
                    <a:pt x="5005" y="100"/>
                  </a:cubicBezTo>
                  <a:cubicBezTo>
                    <a:pt x="4538" y="67"/>
                    <a:pt x="4137" y="0"/>
                    <a:pt x="37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4"/>
            <p:cNvSpPr/>
            <p:nvPr/>
          </p:nvSpPr>
          <p:spPr>
            <a:xfrm>
              <a:off x="5552475" y="3069300"/>
              <a:ext cx="270200" cy="416325"/>
            </a:xfrm>
            <a:custGeom>
              <a:avLst/>
              <a:gdLst/>
              <a:ahLst/>
              <a:cxnLst/>
              <a:rect l="l" t="t" r="r" b="b"/>
              <a:pathLst>
                <a:path w="10808" h="16653" extrusionOk="0">
                  <a:moveTo>
                    <a:pt x="5304" y="1"/>
                  </a:moveTo>
                  <a:cubicBezTo>
                    <a:pt x="1802" y="3870"/>
                    <a:pt x="0" y="10008"/>
                    <a:pt x="67" y="15979"/>
                  </a:cubicBezTo>
                  <a:cubicBezTo>
                    <a:pt x="67" y="16228"/>
                    <a:pt x="154" y="16652"/>
                    <a:pt x="384" y="16652"/>
                  </a:cubicBezTo>
                  <a:cubicBezTo>
                    <a:pt x="400" y="16652"/>
                    <a:pt x="416" y="16650"/>
                    <a:pt x="434" y="16646"/>
                  </a:cubicBezTo>
                  <a:cubicBezTo>
                    <a:pt x="501" y="16646"/>
                    <a:pt x="534" y="16546"/>
                    <a:pt x="601" y="16479"/>
                  </a:cubicBezTo>
                  <a:cubicBezTo>
                    <a:pt x="1435" y="15045"/>
                    <a:pt x="1902" y="13410"/>
                    <a:pt x="2669" y="12009"/>
                  </a:cubicBezTo>
                  <a:cubicBezTo>
                    <a:pt x="3403" y="10742"/>
                    <a:pt x="4237" y="9641"/>
                    <a:pt x="5171" y="8640"/>
                  </a:cubicBezTo>
                  <a:cubicBezTo>
                    <a:pt x="6805" y="6939"/>
                    <a:pt x="8740" y="5638"/>
                    <a:pt x="10808" y="4904"/>
                  </a:cubicBezTo>
                  <a:cubicBezTo>
                    <a:pt x="10675" y="4771"/>
                    <a:pt x="10574" y="4604"/>
                    <a:pt x="10474" y="4337"/>
                  </a:cubicBezTo>
                  <a:lnTo>
                    <a:pt x="9607" y="4704"/>
                  </a:lnTo>
                  <a:cubicBezTo>
                    <a:pt x="9774" y="4471"/>
                    <a:pt x="9974" y="4204"/>
                    <a:pt x="10174" y="3970"/>
                  </a:cubicBezTo>
                  <a:cubicBezTo>
                    <a:pt x="9607" y="3170"/>
                    <a:pt x="8940" y="2503"/>
                    <a:pt x="8239" y="1869"/>
                  </a:cubicBezTo>
                  <a:cubicBezTo>
                    <a:pt x="7806" y="2169"/>
                    <a:pt x="7439" y="2469"/>
                    <a:pt x="7105" y="2803"/>
                  </a:cubicBezTo>
                  <a:cubicBezTo>
                    <a:pt x="7272" y="2336"/>
                    <a:pt x="7472" y="1935"/>
                    <a:pt x="7672" y="1468"/>
                  </a:cubicBezTo>
                  <a:lnTo>
                    <a:pt x="6805" y="835"/>
                  </a:lnTo>
                  <a:cubicBezTo>
                    <a:pt x="6071" y="1368"/>
                    <a:pt x="5304" y="2002"/>
                    <a:pt x="4637" y="2669"/>
                  </a:cubicBezTo>
                  <a:cubicBezTo>
                    <a:pt x="4970" y="1802"/>
                    <a:pt x="5437" y="1001"/>
                    <a:pt x="5971" y="334"/>
                  </a:cubicBezTo>
                  <a:cubicBezTo>
                    <a:pt x="5771" y="201"/>
                    <a:pt x="5504" y="67"/>
                    <a:pt x="53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4"/>
            <p:cNvSpPr/>
            <p:nvPr/>
          </p:nvSpPr>
          <p:spPr>
            <a:xfrm>
              <a:off x="5078800" y="3185225"/>
              <a:ext cx="482025" cy="305575"/>
            </a:xfrm>
            <a:custGeom>
              <a:avLst/>
              <a:gdLst/>
              <a:ahLst/>
              <a:cxnLst/>
              <a:rect l="l" t="t" r="r" b="b"/>
              <a:pathLst>
                <a:path w="19281" h="12223" extrusionOk="0">
                  <a:moveTo>
                    <a:pt x="2636" y="0"/>
                  </a:moveTo>
                  <a:cubicBezTo>
                    <a:pt x="2469" y="234"/>
                    <a:pt x="2302" y="467"/>
                    <a:pt x="2135" y="701"/>
                  </a:cubicBezTo>
                  <a:cubicBezTo>
                    <a:pt x="3203" y="1001"/>
                    <a:pt x="4203" y="1401"/>
                    <a:pt x="5137" y="2002"/>
                  </a:cubicBezTo>
                  <a:cubicBezTo>
                    <a:pt x="3970" y="1802"/>
                    <a:pt x="2769" y="1668"/>
                    <a:pt x="1602" y="1668"/>
                  </a:cubicBezTo>
                  <a:cubicBezTo>
                    <a:pt x="1401" y="2035"/>
                    <a:pt x="1235" y="2402"/>
                    <a:pt x="1068" y="2802"/>
                  </a:cubicBezTo>
                  <a:cubicBezTo>
                    <a:pt x="1568" y="3069"/>
                    <a:pt x="2102" y="3369"/>
                    <a:pt x="2602" y="3670"/>
                  </a:cubicBezTo>
                  <a:cubicBezTo>
                    <a:pt x="1968" y="3570"/>
                    <a:pt x="1401" y="3536"/>
                    <a:pt x="801" y="3536"/>
                  </a:cubicBezTo>
                  <a:cubicBezTo>
                    <a:pt x="434" y="4537"/>
                    <a:pt x="234" y="5571"/>
                    <a:pt x="100" y="6672"/>
                  </a:cubicBezTo>
                  <a:cubicBezTo>
                    <a:pt x="467" y="6739"/>
                    <a:pt x="868" y="6872"/>
                    <a:pt x="1268" y="7005"/>
                  </a:cubicBezTo>
                  <a:cubicBezTo>
                    <a:pt x="868" y="7039"/>
                    <a:pt x="467" y="7139"/>
                    <a:pt x="67" y="7206"/>
                  </a:cubicBezTo>
                  <a:cubicBezTo>
                    <a:pt x="34" y="7406"/>
                    <a:pt x="0" y="7673"/>
                    <a:pt x="0" y="7873"/>
                  </a:cubicBezTo>
                  <a:cubicBezTo>
                    <a:pt x="1406" y="7543"/>
                    <a:pt x="2884" y="7376"/>
                    <a:pt x="4383" y="7376"/>
                  </a:cubicBezTo>
                  <a:cubicBezTo>
                    <a:pt x="5764" y="7376"/>
                    <a:pt x="7164" y="7518"/>
                    <a:pt x="8540" y="7806"/>
                  </a:cubicBezTo>
                  <a:cubicBezTo>
                    <a:pt x="10208" y="8140"/>
                    <a:pt x="11876" y="8640"/>
                    <a:pt x="13510" y="9374"/>
                  </a:cubicBezTo>
                  <a:cubicBezTo>
                    <a:pt x="15278" y="10174"/>
                    <a:pt x="16912" y="11409"/>
                    <a:pt x="18714" y="12176"/>
                  </a:cubicBezTo>
                  <a:cubicBezTo>
                    <a:pt x="18761" y="12199"/>
                    <a:pt x="18841" y="12223"/>
                    <a:pt x="18920" y="12223"/>
                  </a:cubicBezTo>
                  <a:cubicBezTo>
                    <a:pt x="18953" y="12223"/>
                    <a:pt x="18985" y="12219"/>
                    <a:pt x="19014" y="12209"/>
                  </a:cubicBezTo>
                  <a:cubicBezTo>
                    <a:pt x="19281" y="12142"/>
                    <a:pt x="19147" y="11675"/>
                    <a:pt x="18947" y="11375"/>
                  </a:cubicBezTo>
                  <a:cubicBezTo>
                    <a:pt x="15044" y="5905"/>
                    <a:pt x="9007" y="1368"/>
                    <a:pt x="26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4"/>
            <p:cNvSpPr/>
            <p:nvPr/>
          </p:nvSpPr>
          <p:spPr>
            <a:xfrm>
              <a:off x="5110475" y="3392300"/>
              <a:ext cx="446200" cy="184050"/>
            </a:xfrm>
            <a:custGeom>
              <a:avLst/>
              <a:gdLst/>
              <a:ahLst/>
              <a:cxnLst/>
              <a:rect l="l" t="t" r="r" b="b"/>
              <a:pathLst>
                <a:path w="17848" h="7362" extrusionOk="0">
                  <a:moveTo>
                    <a:pt x="4059" y="1"/>
                  </a:moveTo>
                  <a:cubicBezTo>
                    <a:pt x="2652" y="1"/>
                    <a:pt x="1288" y="137"/>
                    <a:pt x="1" y="424"/>
                  </a:cubicBezTo>
                  <a:lnTo>
                    <a:pt x="1" y="1157"/>
                  </a:lnTo>
                  <a:cubicBezTo>
                    <a:pt x="476" y="1069"/>
                    <a:pt x="952" y="1028"/>
                    <a:pt x="1437" y="1028"/>
                  </a:cubicBezTo>
                  <a:cubicBezTo>
                    <a:pt x="1871" y="1028"/>
                    <a:pt x="2313" y="1061"/>
                    <a:pt x="2770" y="1124"/>
                  </a:cubicBezTo>
                  <a:cubicBezTo>
                    <a:pt x="1802" y="1391"/>
                    <a:pt x="935" y="1725"/>
                    <a:pt x="68" y="2091"/>
                  </a:cubicBezTo>
                  <a:cubicBezTo>
                    <a:pt x="101" y="2425"/>
                    <a:pt x="134" y="2792"/>
                    <a:pt x="234" y="3126"/>
                  </a:cubicBezTo>
                  <a:lnTo>
                    <a:pt x="1736" y="3259"/>
                  </a:lnTo>
                  <a:cubicBezTo>
                    <a:pt x="1235" y="3392"/>
                    <a:pt x="802" y="3593"/>
                    <a:pt x="335" y="3793"/>
                  </a:cubicBezTo>
                  <a:cubicBezTo>
                    <a:pt x="601" y="4660"/>
                    <a:pt x="935" y="5561"/>
                    <a:pt x="1402" y="6428"/>
                  </a:cubicBezTo>
                  <a:cubicBezTo>
                    <a:pt x="1736" y="6395"/>
                    <a:pt x="2069" y="6294"/>
                    <a:pt x="2336" y="6261"/>
                  </a:cubicBezTo>
                  <a:lnTo>
                    <a:pt x="2336" y="6261"/>
                  </a:lnTo>
                  <a:cubicBezTo>
                    <a:pt x="2102" y="6428"/>
                    <a:pt x="1836" y="6628"/>
                    <a:pt x="1602" y="6828"/>
                  </a:cubicBezTo>
                  <a:cubicBezTo>
                    <a:pt x="1769" y="6962"/>
                    <a:pt x="1902" y="7128"/>
                    <a:pt x="2002" y="7362"/>
                  </a:cubicBezTo>
                  <a:cubicBezTo>
                    <a:pt x="3637" y="5928"/>
                    <a:pt x="5705" y="4893"/>
                    <a:pt x="8073" y="4293"/>
                  </a:cubicBezTo>
                  <a:cubicBezTo>
                    <a:pt x="9441" y="3959"/>
                    <a:pt x="10842" y="3759"/>
                    <a:pt x="12343" y="3759"/>
                  </a:cubicBezTo>
                  <a:cubicBezTo>
                    <a:pt x="13932" y="3759"/>
                    <a:pt x="15611" y="4062"/>
                    <a:pt x="17208" y="4062"/>
                  </a:cubicBezTo>
                  <a:cubicBezTo>
                    <a:pt x="17288" y="4062"/>
                    <a:pt x="17367" y="4061"/>
                    <a:pt x="17447" y="4060"/>
                  </a:cubicBezTo>
                  <a:cubicBezTo>
                    <a:pt x="17513" y="4060"/>
                    <a:pt x="17647" y="4060"/>
                    <a:pt x="17680" y="3993"/>
                  </a:cubicBezTo>
                  <a:cubicBezTo>
                    <a:pt x="17847" y="3826"/>
                    <a:pt x="17513" y="3559"/>
                    <a:pt x="17247" y="3392"/>
                  </a:cubicBezTo>
                  <a:cubicBezTo>
                    <a:pt x="13096" y="1279"/>
                    <a:pt x="8376" y="1"/>
                    <a:pt x="40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4"/>
            <p:cNvSpPr/>
            <p:nvPr/>
          </p:nvSpPr>
          <p:spPr>
            <a:xfrm>
              <a:off x="5258100" y="3266125"/>
              <a:ext cx="227675" cy="149275"/>
            </a:xfrm>
            <a:custGeom>
              <a:avLst/>
              <a:gdLst/>
              <a:ahLst/>
              <a:cxnLst/>
              <a:rect l="l" t="t" r="r" b="b"/>
              <a:pathLst>
                <a:path w="9107" h="5971" fill="none" extrusionOk="0">
                  <a:moveTo>
                    <a:pt x="0" y="0"/>
                  </a:moveTo>
                  <a:cubicBezTo>
                    <a:pt x="3603" y="901"/>
                    <a:pt x="6872" y="3002"/>
                    <a:pt x="9107" y="597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4"/>
            <p:cNvSpPr/>
            <p:nvPr/>
          </p:nvSpPr>
          <p:spPr>
            <a:xfrm>
              <a:off x="5284775" y="3316150"/>
              <a:ext cx="65900" cy="27550"/>
            </a:xfrm>
            <a:custGeom>
              <a:avLst/>
              <a:gdLst/>
              <a:ahLst/>
              <a:cxnLst/>
              <a:rect l="l" t="t" r="r" b="b"/>
              <a:pathLst>
                <a:path w="2636" h="1102" fill="none" extrusionOk="0">
                  <a:moveTo>
                    <a:pt x="1" y="0"/>
                  </a:moveTo>
                  <a:cubicBezTo>
                    <a:pt x="968" y="134"/>
                    <a:pt x="1869" y="568"/>
                    <a:pt x="2636" y="110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14"/>
            <p:cNvSpPr/>
            <p:nvPr/>
          </p:nvSpPr>
          <p:spPr>
            <a:xfrm>
              <a:off x="5543300" y="3092650"/>
              <a:ext cx="27550" cy="108450"/>
            </a:xfrm>
            <a:custGeom>
              <a:avLst/>
              <a:gdLst/>
              <a:ahLst/>
              <a:cxnLst/>
              <a:rect l="l" t="t" r="r" b="b"/>
              <a:pathLst>
                <a:path w="1102" h="4338" fill="none" extrusionOk="0">
                  <a:moveTo>
                    <a:pt x="1101" y="1"/>
                  </a:moveTo>
                  <a:cubicBezTo>
                    <a:pt x="434" y="1335"/>
                    <a:pt x="34" y="2836"/>
                    <a:pt x="0" y="433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4"/>
            <p:cNvSpPr/>
            <p:nvPr/>
          </p:nvSpPr>
          <p:spPr>
            <a:xfrm>
              <a:off x="5535800" y="3071800"/>
              <a:ext cx="10025" cy="43400"/>
            </a:xfrm>
            <a:custGeom>
              <a:avLst/>
              <a:gdLst/>
              <a:ahLst/>
              <a:cxnLst/>
              <a:rect l="l" t="t" r="r" b="b"/>
              <a:pathLst>
                <a:path w="401" h="1736" fill="none" extrusionOk="0">
                  <a:moveTo>
                    <a:pt x="400" y="1"/>
                  </a:moveTo>
                  <a:cubicBezTo>
                    <a:pt x="134" y="535"/>
                    <a:pt x="0" y="1102"/>
                    <a:pt x="0" y="1735"/>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4"/>
            <p:cNvSpPr/>
            <p:nvPr/>
          </p:nvSpPr>
          <p:spPr>
            <a:xfrm>
              <a:off x="5481575" y="3188550"/>
              <a:ext cx="20875" cy="102600"/>
            </a:xfrm>
            <a:custGeom>
              <a:avLst/>
              <a:gdLst/>
              <a:ahLst/>
              <a:cxnLst/>
              <a:rect l="l" t="t" r="r" b="b"/>
              <a:pathLst>
                <a:path w="835" h="4104" fill="none" extrusionOk="0">
                  <a:moveTo>
                    <a:pt x="1" y="1"/>
                  </a:moveTo>
                  <a:cubicBezTo>
                    <a:pt x="68" y="1402"/>
                    <a:pt x="334" y="2836"/>
                    <a:pt x="835" y="410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4"/>
            <p:cNvSpPr/>
            <p:nvPr/>
          </p:nvSpPr>
          <p:spPr>
            <a:xfrm>
              <a:off x="5275600" y="3132675"/>
              <a:ext cx="209350" cy="216850"/>
            </a:xfrm>
            <a:custGeom>
              <a:avLst/>
              <a:gdLst/>
              <a:ahLst/>
              <a:cxnLst/>
              <a:rect l="l" t="t" r="r" b="b"/>
              <a:pathLst>
                <a:path w="8374" h="8674" fill="none" extrusionOk="0">
                  <a:moveTo>
                    <a:pt x="1" y="1"/>
                  </a:moveTo>
                  <a:cubicBezTo>
                    <a:pt x="3270" y="2336"/>
                    <a:pt x="6138" y="5305"/>
                    <a:pt x="8373" y="867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4"/>
            <p:cNvSpPr/>
            <p:nvPr/>
          </p:nvSpPr>
          <p:spPr>
            <a:xfrm>
              <a:off x="5566650" y="3186900"/>
              <a:ext cx="180150" cy="258525"/>
            </a:xfrm>
            <a:custGeom>
              <a:avLst/>
              <a:gdLst/>
              <a:ahLst/>
              <a:cxnLst/>
              <a:rect l="l" t="t" r="r" b="b"/>
              <a:pathLst>
                <a:path w="7206" h="10341" fill="none" extrusionOk="0">
                  <a:moveTo>
                    <a:pt x="0" y="10341"/>
                  </a:moveTo>
                  <a:cubicBezTo>
                    <a:pt x="1001" y="6171"/>
                    <a:pt x="3603" y="2368"/>
                    <a:pt x="7205" y="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4"/>
            <p:cNvSpPr/>
            <p:nvPr/>
          </p:nvSpPr>
          <p:spPr>
            <a:xfrm>
              <a:off x="5655050" y="3178550"/>
              <a:ext cx="43375" cy="39225"/>
            </a:xfrm>
            <a:custGeom>
              <a:avLst/>
              <a:gdLst/>
              <a:ahLst/>
              <a:cxnLst/>
              <a:rect l="l" t="t" r="r" b="b"/>
              <a:pathLst>
                <a:path w="1735" h="1569" fill="none" extrusionOk="0">
                  <a:moveTo>
                    <a:pt x="0" y="1568"/>
                  </a:moveTo>
                  <a:cubicBezTo>
                    <a:pt x="501" y="968"/>
                    <a:pt x="1068" y="434"/>
                    <a:pt x="1735" y="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4"/>
            <p:cNvSpPr/>
            <p:nvPr/>
          </p:nvSpPr>
          <p:spPr>
            <a:xfrm>
              <a:off x="5216400" y="3456250"/>
              <a:ext cx="229350" cy="22550"/>
            </a:xfrm>
            <a:custGeom>
              <a:avLst/>
              <a:gdLst/>
              <a:ahLst/>
              <a:cxnLst/>
              <a:rect l="l" t="t" r="r" b="b"/>
              <a:pathLst>
                <a:path w="9174" h="902" fill="none" extrusionOk="0">
                  <a:moveTo>
                    <a:pt x="0" y="901"/>
                  </a:moveTo>
                  <a:cubicBezTo>
                    <a:pt x="3002" y="167"/>
                    <a:pt x="6105" y="0"/>
                    <a:pt x="9174" y="36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14"/>
            <p:cNvSpPr/>
            <p:nvPr/>
          </p:nvSpPr>
          <p:spPr>
            <a:xfrm>
              <a:off x="4830275" y="3891550"/>
              <a:ext cx="714425" cy="1148975"/>
            </a:xfrm>
            <a:custGeom>
              <a:avLst/>
              <a:gdLst/>
              <a:ahLst/>
              <a:cxnLst/>
              <a:rect l="l" t="t" r="r" b="b"/>
              <a:pathLst>
                <a:path w="28577" h="45959" extrusionOk="0">
                  <a:moveTo>
                    <a:pt x="1" y="1"/>
                  </a:moveTo>
                  <a:lnTo>
                    <a:pt x="1" y="1"/>
                  </a:lnTo>
                  <a:cubicBezTo>
                    <a:pt x="5939" y="5305"/>
                    <a:pt x="11342" y="13577"/>
                    <a:pt x="16179" y="22317"/>
                  </a:cubicBezTo>
                  <a:cubicBezTo>
                    <a:pt x="20282" y="29789"/>
                    <a:pt x="23885" y="37428"/>
                    <a:pt x="27487" y="45433"/>
                  </a:cubicBezTo>
                  <a:cubicBezTo>
                    <a:pt x="27643" y="45798"/>
                    <a:pt x="27855" y="45959"/>
                    <a:pt x="28044" y="45959"/>
                  </a:cubicBezTo>
                  <a:cubicBezTo>
                    <a:pt x="28339" y="45959"/>
                    <a:pt x="28577" y="45564"/>
                    <a:pt x="28455" y="44933"/>
                  </a:cubicBezTo>
                  <a:cubicBezTo>
                    <a:pt x="27521" y="40096"/>
                    <a:pt x="26487" y="35193"/>
                    <a:pt x="25019" y="30356"/>
                  </a:cubicBezTo>
                  <a:cubicBezTo>
                    <a:pt x="23117" y="24018"/>
                    <a:pt x="20315" y="17647"/>
                    <a:pt x="16780" y="13177"/>
                  </a:cubicBezTo>
                  <a:cubicBezTo>
                    <a:pt x="14812" y="10742"/>
                    <a:pt x="12710" y="8907"/>
                    <a:pt x="10642" y="7239"/>
                  </a:cubicBezTo>
                  <a:cubicBezTo>
                    <a:pt x="7106" y="4404"/>
                    <a:pt x="3537" y="196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14"/>
            <p:cNvSpPr/>
            <p:nvPr/>
          </p:nvSpPr>
          <p:spPr>
            <a:xfrm>
              <a:off x="5517775" y="4299350"/>
              <a:ext cx="558425" cy="740675"/>
            </a:xfrm>
            <a:custGeom>
              <a:avLst/>
              <a:gdLst/>
              <a:ahLst/>
              <a:cxnLst/>
              <a:rect l="l" t="t" r="r" b="b"/>
              <a:pathLst>
                <a:path w="22337" h="29627" extrusionOk="0">
                  <a:moveTo>
                    <a:pt x="22337" y="1"/>
                  </a:moveTo>
                  <a:lnTo>
                    <a:pt x="22337" y="1"/>
                  </a:lnTo>
                  <a:cubicBezTo>
                    <a:pt x="8327" y="5471"/>
                    <a:pt x="1155" y="8440"/>
                    <a:pt x="21" y="28788"/>
                  </a:cubicBezTo>
                  <a:cubicBezTo>
                    <a:pt x="0" y="29303"/>
                    <a:pt x="259" y="29627"/>
                    <a:pt x="539" y="29627"/>
                  </a:cubicBezTo>
                  <a:cubicBezTo>
                    <a:pt x="712" y="29627"/>
                    <a:pt x="894" y="29502"/>
                    <a:pt x="1021" y="29222"/>
                  </a:cubicBezTo>
                  <a:cubicBezTo>
                    <a:pt x="6392" y="16546"/>
                    <a:pt x="12863" y="7373"/>
                    <a:pt x="223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2" name="Google Shape;1242;p14"/>
          <p:cNvGrpSpPr/>
          <p:nvPr/>
        </p:nvGrpSpPr>
        <p:grpSpPr>
          <a:xfrm>
            <a:off x="6971142" y="1647"/>
            <a:ext cx="2132169" cy="1182528"/>
            <a:chOff x="4586225" y="470675"/>
            <a:chExt cx="2775900" cy="1539550"/>
          </a:xfrm>
        </p:grpSpPr>
        <p:sp>
          <p:nvSpPr>
            <p:cNvPr id="1243" name="Google Shape;1243;p14"/>
            <p:cNvSpPr/>
            <p:nvPr/>
          </p:nvSpPr>
          <p:spPr>
            <a:xfrm>
              <a:off x="5521650" y="763975"/>
              <a:ext cx="1840475" cy="652775"/>
            </a:xfrm>
            <a:custGeom>
              <a:avLst/>
              <a:gdLst/>
              <a:ahLst/>
              <a:cxnLst/>
              <a:rect l="l" t="t" r="r" b="b"/>
              <a:pathLst>
                <a:path w="73619" h="26111" extrusionOk="0">
                  <a:moveTo>
                    <a:pt x="73619" y="1"/>
                  </a:moveTo>
                  <a:cubicBezTo>
                    <a:pt x="62099" y="487"/>
                    <a:pt x="47266" y="2524"/>
                    <a:pt x="32858" y="8481"/>
                  </a:cubicBezTo>
                  <a:cubicBezTo>
                    <a:pt x="2827" y="20913"/>
                    <a:pt x="912" y="24591"/>
                    <a:pt x="912" y="24591"/>
                  </a:cubicBezTo>
                  <a:cubicBezTo>
                    <a:pt x="912" y="24591"/>
                    <a:pt x="0" y="26110"/>
                    <a:pt x="3526" y="23648"/>
                  </a:cubicBezTo>
                  <a:cubicBezTo>
                    <a:pt x="7083" y="21217"/>
                    <a:pt x="19545" y="15442"/>
                    <a:pt x="35411" y="9119"/>
                  </a:cubicBezTo>
                  <a:cubicBezTo>
                    <a:pt x="49606" y="3466"/>
                    <a:pt x="64378" y="1460"/>
                    <a:pt x="73619" y="10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4"/>
            <p:cNvSpPr/>
            <p:nvPr/>
          </p:nvSpPr>
          <p:spPr>
            <a:xfrm>
              <a:off x="5234400" y="782225"/>
              <a:ext cx="784250" cy="379200"/>
            </a:xfrm>
            <a:custGeom>
              <a:avLst/>
              <a:gdLst/>
              <a:ahLst/>
              <a:cxnLst/>
              <a:rect l="l" t="t" r="r" b="b"/>
              <a:pathLst>
                <a:path w="31370" h="15168" extrusionOk="0">
                  <a:moveTo>
                    <a:pt x="31369" y="14256"/>
                  </a:moveTo>
                  <a:cubicBezTo>
                    <a:pt x="31369" y="14256"/>
                    <a:pt x="23253" y="8511"/>
                    <a:pt x="14986" y="4803"/>
                  </a:cubicBezTo>
                  <a:cubicBezTo>
                    <a:pt x="10183" y="2614"/>
                    <a:pt x="5168" y="1003"/>
                    <a:pt x="1" y="0"/>
                  </a:cubicBezTo>
                  <a:cubicBezTo>
                    <a:pt x="1" y="0"/>
                    <a:pt x="10822" y="5593"/>
                    <a:pt x="16232" y="9362"/>
                  </a:cubicBezTo>
                  <a:cubicBezTo>
                    <a:pt x="21673" y="13131"/>
                    <a:pt x="26810" y="15168"/>
                    <a:pt x="31369" y="1425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4"/>
            <p:cNvSpPr/>
            <p:nvPr/>
          </p:nvSpPr>
          <p:spPr>
            <a:xfrm>
              <a:off x="5429700" y="616550"/>
              <a:ext cx="794100" cy="466600"/>
            </a:xfrm>
            <a:custGeom>
              <a:avLst/>
              <a:gdLst/>
              <a:ahLst/>
              <a:cxnLst/>
              <a:rect l="l" t="t" r="r" b="b"/>
              <a:pathLst>
                <a:path w="31764" h="18664" extrusionOk="0">
                  <a:moveTo>
                    <a:pt x="31764" y="17144"/>
                  </a:moveTo>
                  <a:cubicBezTo>
                    <a:pt x="31764" y="17144"/>
                    <a:pt x="23588" y="8299"/>
                    <a:pt x="16080" y="4196"/>
                  </a:cubicBezTo>
                  <a:cubicBezTo>
                    <a:pt x="8542" y="62"/>
                    <a:pt x="0" y="1"/>
                    <a:pt x="0" y="1"/>
                  </a:cubicBezTo>
                  <a:cubicBezTo>
                    <a:pt x="0" y="1"/>
                    <a:pt x="11672" y="2980"/>
                    <a:pt x="16597" y="7600"/>
                  </a:cubicBezTo>
                  <a:cubicBezTo>
                    <a:pt x="21490" y="12220"/>
                    <a:pt x="27600" y="18664"/>
                    <a:pt x="31764" y="171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4"/>
            <p:cNvSpPr/>
            <p:nvPr/>
          </p:nvSpPr>
          <p:spPr>
            <a:xfrm>
              <a:off x="4878775" y="1104400"/>
              <a:ext cx="787275" cy="218125"/>
            </a:xfrm>
            <a:custGeom>
              <a:avLst/>
              <a:gdLst/>
              <a:ahLst/>
              <a:cxnLst/>
              <a:rect l="l" t="t" r="r" b="b"/>
              <a:pathLst>
                <a:path w="31491" h="8725" extrusionOk="0">
                  <a:moveTo>
                    <a:pt x="31491" y="7813"/>
                  </a:moveTo>
                  <a:cubicBezTo>
                    <a:pt x="31491" y="7813"/>
                    <a:pt x="24864" y="2645"/>
                    <a:pt x="14712" y="1338"/>
                  </a:cubicBezTo>
                  <a:cubicBezTo>
                    <a:pt x="4560" y="1"/>
                    <a:pt x="1" y="1278"/>
                    <a:pt x="1" y="1278"/>
                  </a:cubicBezTo>
                  <a:cubicBezTo>
                    <a:pt x="1" y="1278"/>
                    <a:pt x="8967" y="1825"/>
                    <a:pt x="16901" y="4499"/>
                  </a:cubicBezTo>
                  <a:cubicBezTo>
                    <a:pt x="24803" y="7205"/>
                    <a:pt x="29484" y="8724"/>
                    <a:pt x="31491" y="78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4"/>
            <p:cNvSpPr/>
            <p:nvPr/>
          </p:nvSpPr>
          <p:spPr>
            <a:xfrm>
              <a:off x="5423625" y="1302750"/>
              <a:ext cx="354900" cy="619325"/>
            </a:xfrm>
            <a:custGeom>
              <a:avLst/>
              <a:gdLst/>
              <a:ahLst/>
              <a:cxnLst/>
              <a:rect l="l" t="t" r="r" b="b"/>
              <a:pathLst>
                <a:path w="14196" h="24773" extrusionOk="0">
                  <a:moveTo>
                    <a:pt x="9757" y="0"/>
                  </a:moveTo>
                  <a:cubicBezTo>
                    <a:pt x="9757" y="0"/>
                    <a:pt x="7356" y="3252"/>
                    <a:pt x="5076" y="9423"/>
                  </a:cubicBezTo>
                  <a:cubicBezTo>
                    <a:pt x="2797" y="15563"/>
                    <a:pt x="0" y="24773"/>
                    <a:pt x="0" y="24773"/>
                  </a:cubicBezTo>
                  <a:cubicBezTo>
                    <a:pt x="0" y="24773"/>
                    <a:pt x="14195" y="8724"/>
                    <a:pt x="97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4"/>
            <p:cNvSpPr/>
            <p:nvPr/>
          </p:nvSpPr>
          <p:spPr>
            <a:xfrm>
              <a:off x="4586225" y="1349850"/>
              <a:ext cx="993950" cy="606425"/>
            </a:xfrm>
            <a:custGeom>
              <a:avLst/>
              <a:gdLst/>
              <a:ahLst/>
              <a:cxnLst/>
              <a:rect l="l" t="t" r="r" b="b"/>
              <a:pathLst>
                <a:path w="39758" h="24257" extrusionOk="0">
                  <a:moveTo>
                    <a:pt x="39758" y="244"/>
                  </a:moveTo>
                  <a:cubicBezTo>
                    <a:pt x="39758" y="244"/>
                    <a:pt x="33284" y="1"/>
                    <a:pt x="23466" y="6566"/>
                  </a:cubicBezTo>
                  <a:cubicBezTo>
                    <a:pt x="13648" y="13132"/>
                    <a:pt x="0" y="24256"/>
                    <a:pt x="0" y="24256"/>
                  </a:cubicBezTo>
                  <a:cubicBezTo>
                    <a:pt x="0" y="24256"/>
                    <a:pt x="32250" y="10062"/>
                    <a:pt x="39758" y="2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4"/>
            <p:cNvSpPr/>
            <p:nvPr/>
          </p:nvSpPr>
          <p:spPr>
            <a:xfrm>
              <a:off x="6765600" y="470675"/>
              <a:ext cx="135275" cy="376150"/>
            </a:xfrm>
            <a:custGeom>
              <a:avLst/>
              <a:gdLst/>
              <a:ahLst/>
              <a:cxnLst/>
              <a:rect l="l" t="t" r="r" b="b"/>
              <a:pathLst>
                <a:path w="5411" h="15046" extrusionOk="0">
                  <a:moveTo>
                    <a:pt x="1945" y="14924"/>
                  </a:moveTo>
                  <a:cubicBezTo>
                    <a:pt x="1945" y="14924"/>
                    <a:pt x="5411" y="9210"/>
                    <a:pt x="5411" y="3465"/>
                  </a:cubicBezTo>
                  <a:cubicBezTo>
                    <a:pt x="5411" y="2280"/>
                    <a:pt x="5350" y="1125"/>
                    <a:pt x="5259" y="0"/>
                  </a:cubicBezTo>
                  <a:lnTo>
                    <a:pt x="2979" y="0"/>
                  </a:lnTo>
                  <a:cubicBezTo>
                    <a:pt x="2584" y="2432"/>
                    <a:pt x="2067" y="4833"/>
                    <a:pt x="1459" y="6231"/>
                  </a:cubicBezTo>
                  <a:cubicBezTo>
                    <a:pt x="0" y="9970"/>
                    <a:pt x="1824" y="15046"/>
                    <a:pt x="1945" y="149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4"/>
            <p:cNvSpPr/>
            <p:nvPr/>
          </p:nvSpPr>
          <p:spPr>
            <a:xfrm>
              <a:off x="6896300" y="474450"/>
              <a:ext cx="215825" cy="366300"/>
            </a:xfrm>
            <a:custGeom>
              <a:avLst/>
              <a:gdLst/>
              <a:ahLst/>
              <a:cxnLst/>
              <a:rect l="l" t="t" r="r" b="b"/>
              <a:pathLst>
                <a:path w="8633" h="14652" extrusionOk="0">
                  <a:moveTo>
                    <a:pt x="1550" y="14135"/>
                  </a:moveTo>
                  <a:cubicBezTo>
                    <a:pt x="1642" y="14652"/>
                    <a:pt x="4620" y="10822"/>
                    <a:pt x="6626" y="6658"/>
                  </a:cubicBezTo>
                  <a:cubicBezTo>
                    <a:pt x="8633" y="2493"/>
                    <a:pt x="7660" y="1"/>
                    <a:pt x="7660" y="1"/>
                  </a:cubicBezTo>
                  <a:cubicBezTo>
                    <a:pt x="7660" y="1"/>
                    <a:pt x="1368" y="7357"/>
                    <a:pt x="699" y="9880"/>
                  </a:cubicBezTo>
                  <a:cubicBezTo>
                    <a:pt x="0" y="12402"/>
                    <a:pt x="1490" y="14196"/>
                    <a:pt x="1550" y="141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4"/>
            <p:cNvSpPr/>
            <p:nvPr/>
          </p:nvSpPr>
          <p:spPr>
            <a:xfrm>
              <a:off x="6599925" y="470675"/>
              <a:ext cx="183925" cy="391350"/>
            </a:xfrm>
            <a:custGeom>
              <a:avLst/>
              <a:gdLst/>
              <a:ahLst/>
              <a:cxnLst/>
              <a:rect l="l" t="t" r="r" b="b"/>
              <a:pathLst>
                <a:path w="7357" h="15654" extrusionOk="0">
                  <a:moveTo>
                    <a:pt x="4682" y="2310"/>
                  </a:moveTo>
                  <a:cubicBezTo>
                    <a:pt x="4408" y="1550"/>
                    <a:pt x="4135" y="790"/>
                    <a:pt x="3800" y="0"/>
                  </a:cubicBezTo>
                  <a:lnTo>
                    <a:pt x="1" y="0"/>
                  </a:lnTo>
                  <a:cubicBezTo>
                    <a:pt x="1794" y="6535"/>
                    <a:pt x="4013" y="13344"/>
                    <a:pt x="6019" y="15654"/>
                  </a:cubicBezTo>
                  <a:cubicBezTo>
                    <a:pt x="5989" y="15654"/>
                    <a:pt x="7357" y="9970"/>
                    <a:pt x="4682" y="231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4"/>
            <p:cNvSpPr/>
            <p:nvPr/>
          </p:nvSpPr>
          <p:spPr>
            <a:xfrm>
              <a:off x="5657675" y="495750"/>
              <a:ext cx="711275" cy="483300"/>
            </a:xfrm>
            <a:custGeom>
              <a:avLst/>
              <a:gdLst/>
              <a:ahLst/>
              <a:cxnLst/>
              <a:rect l="l" t="t" r="r" b="b"/>
              <a:pathLst>
                <a:path w="28451" h="19332" extrusionOk="0">
                  <a:moveTo>
                    <a:pt x="9879" y="8450"/>
                  </a:moveTo>
                  <a:cubicBezTo>
                    <a:pt x="16414" y="11763"/>
                    <a:pt x="18815" y="14712"/>
                    <a:pt x="22067" y="17174"/>
                  </a:cubicBezTo>
                  <a:cubicBezTo>
                    <a:pt x="23891" y="18602"/>
                    <a:pt x="26140" y="19332"/>
                    <a:pt x="28451" y="19301"/>
                  </a:cubicBezTo>
                  <a:cubicBezTo>
                    <a:pt x="25837" y="14833"/>
                    <a:pt x="22007" y="11186"/>
                    <a:pt x="17447" y="8724"/>
                  </a:cubicBezTo>
                  <a:cubicBezTo>
                    <a:pt x="9909" y="4803"/>
                    <a:pt x="6991" y="4286"/>
                    <a:pt x="4438" y="2857"/>
                  </a:cubicBezTo>
                  <a:cubicBezTo>
                    <a:pt x="2888" y="2006"/>
                    <a:pt x="1398" y="1034"/>
                    <a:pt x="0" y="0"/>
                  </a:cubicBezTo>
                  <a:cubicBezTo>
                    <a:pt x="2553" y="3587"/>
                    <a:pt x="5927" y="6474"/>
                    <a:pt x="9879" y="84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4"/>
            <p:cNvSpPr/>
            <p:nvPr/>
          </p:nvSpPr>
          <p:spPr>
            <a:xfrm>
              <a:off x="6102200" y="470675"/>
              <a:ext cx="405050" cy="461275"/>
            </a:xfrm>
            <a:custGeom>
              <a:avLst/>
              <a:gdLst/>
              <a:ahLst/>
              <a:cxnLst/>
              <a:rect l="l" t="t" r="r" b="b"/>
              <a:pathLst>
                <a:path w="16202" h="18451" extrusionOk="0">
                  <a:moveTo>
                    <a:pt x="16202" y="18055"/>
                  </a:moveTo>
                  <a:cubicBezTo>
                    <a:pt x="16202" y="18055"/>
                    <a:pt x="9241" y="8176"/>
                    <a:pt x="4864" y="3040"/>
                  </a:cubicBezTo>
                  <a:cubicBezTo>
                    <a:pt x="3861" y="1885"/>
                    <a:pt x="2919" y="881"/>
                    <a:pt x="2068" y="0"/>
                  </a:cubicBezTo>
                  <a:lnTo>
                    <a:pt x="1" y="0"/>
                  </a:lnTo>
                  <a:cubicBezTo>
                    <a:pt x="2220" y="3374"/>
                    <a:pt x="5289" y="7903"/>
                    <a:pt x="7417" y="10942"/>
                  </a:cubicBezTo>
                  <a:cubicBezTo>
                    <a:pt x="11186" y="16231"/>
                    <a:pt x="13861" y="18450"/>
                    <a:pt x="16202" y="1805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14"/>
            <p:cNvSpPr/>
            <p:nvPr/>
          </p:nvSpPr>
          <p:spPr>
            <a:xfrm>
              <a:off x="4997325" y="933425"/>
              <a:ext cx="831350" cy="309300"/>
            </a:xfrm>
            <a:custGeom>
              <a:avLst/>
              <a:gdLst/>
              <a:ahLst/>
              <a:cxnLst/>
              <a:rect l="l" t="t" r="r" b="b"/>
              <a:pathLst>
                <a:path w="33254" h="12372" extrusionOk="0">
                  <a:moveTo>
                    <a:pt x="33253" y="11521"/>
                  </a:moveTo>
                  <a:cubicBezTo>
                    <a:pt x="33253" y="11521"/>
                    <a:pt x="24134" y="4682"/>
                    <a:pt x="15897" y="2585"/>
                  </a:cubicBezTo>
                  <a:cubicBezTo>
                    <a:pt x="10669" y="1278"/>
                    <a:pt x="5350" y="396"/>
                    <a:pt x="0" y="1"/>
                  </a:cubicBezTo>
                  <a:cubicBezTo>
                    <a:pt x="0" y="1"/>
                    <a:pt x="11915" y="3496"/>
                    <a:pt x="18299" y="6961"/>
                  </a:cubicBezTo>
                  <a:cubicBezTo>
                    <a:pt x="24682" y="10427"/>
                    <a:pt x="31095" y="12372"/>
                    <a:pt x="33253" y="1152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4"/>
            <p:cNvSpPr/>
            <p:nvPr/>
          </p:nvSpPr>
          <p:spPr>
            <a:xfrm>
              <a:off x="6334725" y="470675"/>
              <a:ext cx="303975" cy="414150"/>
            </a:xfrm>
            <a:custGeom>
              <a:avLst/>
              <a:gdLst/>
              <a:ahLst/>
              <a:cxnLst/>
              <a:rect l="l" t="t" r="r" b="b"/>
              <a:pathLst>
                <a:path w="12159" h="16566" extrusionOk="0">
                  <a:moveTo>
                    <a:pt x="1" y="0"/>
                  </a:moveTo>
                  <a:cubicBezTo>
                    <a:pt x="3375" y="7356"/>
                    <a:pt x="7964" y="15441"/>
                    <a:pt x="12159" y="16566"/>
                  </a:cubicBezTo>
                  <a:cubicBezTo>
                    <a:pt x="12159" y="16566"/>
                    <a:pt x="7691" y="7204"/>
                    <a:pt x="34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4"/>
            <p:cNvSpPr/>
            <p:nvPr/>
          </p:nvSpPr>
          <p:spPr>
            <a:xfrm>
              <a:off x="6732925" y="860475"/>
              <a:ext cx="159600" cy="661900"/>
            </a:xfrm>
            <a:custGeom>
              <a:avLst/>
              <a:gdLst/>
              <a:ahLst/>
              <a:cxnLst/>
              <a:rect l="l" t="t" r="r" b="b"/>
              <a:pathLst>
                <a:path w="6384" h="26476" extrusionOk="0">
                  <a:moveTo>
                    <a:pt x="2280" y="11095"/>
                  </a:moveTo>
                  <a:cubicBezTo>
                    <a:pt x="4559" y="18603"/>
                    <a:pt x="6262" y="26475"/>
                    <a:pt x="6262" y="26475"/>
                  </a:cubicBezTo>
                  <a:cubicBezTo>
                    <a:pt x="6262" y="26475"/>
                    <a:pt x="6383" y="5837"/>
                    <a:pt x="1368" y="1"/>
                  </a:cubicBezTo>
                  <a:cubicBezTo>
                    <a:pt x="1368" y="1"/>
                    <a:pt x="0" y="3557"/>
                    <a:pt x="2280" y="1109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4"/>
            <p:cNvSpPr/>
            <p:nvPr/>
          </p:nvSpPr>
          <p:spPr>
            <a:xfrm>
              <a:off x="6618925" y="881000"/>
              <a:ext cx="161875" cy="810075"/>
            </a:xfrm>
            <a:custGeom>
              <a:avLst/>
              <a:gdLst/>
              <a:ahLst/>
              <a:cxnLst/>
              <a:rect l="l" t="t" r="r" b="b"/>
              <a:pathLst>
                <a:path w="6475" h="32403" extrusionOk="0">
                  <a:moveTo>
                    <a:pt x="2037" y="16293"/>
                  </a:moveTo>
                  <a:cubicBezTo>
                    <a:pt x="4104" y="26445"/>
                    <a:pt x="5928" y="32402"/>
                    <a:pt x="5928" y="32402"/>
                  </a:cubicBezTo>
                  <a:cubicBezTo>
                    <a:pt x="5928" y="32402"/>
                    <a:pt x="6475" y="4560"/>
                    <a:pt x="1824" y="1"/>
                  </a:cubicBezTo>
                  <a:cubicBezTo>
                    <a:pt x="1824" y="1"/>
                    <a:pt x="1" y="6141"/>
                    <a:pt x="2037" y="1629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4"/>
            <p:cNvSpPr/>
            <p:nvPr/>
          </p:nvSpPr>
          <p:spPr>
            <a:xfrm>
              <a:off x="6806625" y="852125"/>
              <a:ext cx="284225" cy="553225"/>
            </a:xfrm>
            <a:custGeom>
              <a:avLst/>
              <a:gdLst/>
              <a:ahLst/>
              <a:cxnLst/>
              <a:rect l="l" t="t" r="r" b="b"/>
              <a:pathLst>
                <a:path w="11369" h="22129" extrusionOk="0">
                  <a:moveTo>
                    <a:pt x="0" y="1"/>
                  </a:moveTo>
                  <a:cubicBezTo>
                    <a:pt x="0" y="1"/>
                    <a:pt x="1247" y="6049"/>
                    <a:pt x="5350" y="9818"/>
                  </a:cubicBezTo>
                  <a:cubicBezTo>
                    <a:pt x="9484" y="13587"/>
                    <a:pt x="10943" y="22129"/>
                    <a:pt x="10943" y="22129"/>
                  </a:cubicBezTo>
                  <a:cubicBezTo>
                    <a:pt x="10943" y="22129"/>
                    <a:pt x="11368" y="5928"/>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14"/>
            <p:cNvSpPr/>
            <p:nvPr/>
          </p:nvSpPr>
          <p:spPr>
            <a:xfrm>
              <a:off x="6909200" y="830850"/>
              <a:ext cx="337425" cy="393650"/>
            </a:xfrm>
            <a:custGeom>
              <a:avLst/>
              <a:gdLst/>
              <a:ahLst/>
              <a:cxnLst/>
              <a:rect l="l" t="t" r="r" b="b"/>
              <a:pathLst>
                <a:path w="13497" h="15746" extrusionOk="0">
                  <a:moveTo>
                    <a:pt x="1" y="1"/>
                  </a:moveTo>
                  <a:cubicBezTo>
                    <a:pt x="1" y="1"/>
                    <a:pt x="1034" y="3526"/>
                    <a:pt x="4743" y="6748"/>
                  </a:cubicBezTo>
                  <a:cubicBezTo>
                    <a:pt x="8451" y="9940"/>
                    <a:pt x="13497" y="15745"/>
                    <a:pt x="13497" y="15745"/>
                  </a:cubicBezTo>
                  <a:cubicBezTo>
                    <a:pt x="13497" y="15745"/>
                    <a:pt x="6506"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14"/>
            <p:cNvSpPr/>
            <p:nvPr/>
          </p:nvSpPr>
          <p:spPr>
            <a:xfrm>
              <a:off x="5938075" y="1127200"/>
              <a:ext cx="180100" cy="831350"/>
            </a:xfrm>
            <a:custGeom>
              <a:avLst/>
              <a:gdLst/>
              <a:ahLst/>
              <a:cxnLst/>
              <a:rect l="l" t="t" r="r" b="b"/>
              <a:pathLst>
                <a:path w="7204" h="33254" extrusionOk="0">
                  <a:moveTo>
                    <a:pt x="578" y="12554"/>
                  </a:moveTo>
                  <a:cubicBezTo>
                    <a:pt x="0" y="20883"/>
                    <a:pt x="1490" y="33254"/>
                    <a:pt x="1490" y="33254"/>
                  </a:cubicBezTo>
                  <a:cubicBezTo>
                    <a:pt x="1490" y="33254"/>
                    <a:pt x="7204" y="7326"/>
                    <a:pt x="3891" y="1"/>
                  </a:cubicBezTo>
                  <a:cubicBezTo>
                    <a:pt x="3891" y="1"/>
                    <a:pt x="1155" y="4226"/>
                    <a:pt x="578" y="1255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4"/>
            <p:cNvSpPr/>
            <p:nvPr/>
          </p:nvSpPr>
          <p:spPr>
            <a:xfrm>
              <a:off x="6456325" y="920525"/>
              <a:ext cx="174025" cy="892875"/>
            </a:xfrm>
            <a:custGeom>
              <a:avLst/>
              <a:gdLst/>
              <a:ahLst/>
              <a:cxnLst/>
              <a:rect l="l" t="t" r="r" b="b"/>
              <a:pathLst>
                <a:path w="6961" h="35715" extrusionOk="0">
                  <a:moveTo>
                    <a:pt x="2948" y="0"/>
                  </a:moveTo>
                  <a:cubicBezTo>
                    <a:pt x="2948" y="0"/>
                    <a:pt x="3648" y="7660"/>
                    <a:pt x="1824" y="14712"/>
                  </a:cubicBezTo>
                  <a:cubicBezTo>
                    <a:pt x="0" y="21794"/>
                    <a:pt x="1702" y="35715"/>
                    <a:pt x="1702" y="35715"/>
                  </a:cubicBezTo>
                  <a:cubicBezTo>
                    <a:pt x="1702" y="35715"/>
                    <a:pt x="2158" y="23405"/>
                    <a:pt x="4559" y="16201"/>
                  </a:cubicBezTo>
                  <a:cubicBezTo>
                    <a:pt x="6961" y="9028"/>
                    <a:pt x="5350" y="1398"/>
                    <a:pt x="29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14"/>
            <p:cNvSpPr/>
            <p:nvPr/>
          </p:nvSpPr>
          <p:spPr>
            <a:xfrm>
              <a:off x="6132600" y="1040575"/>
              <a:ext cx="155050" cy="838175"/>
            </a:xfrm>
            <a:custGeom>
              <a:avLst/>
              <a:gdLst/>
              <a:ahLst/>
              <a:cxnLst/>
              <a:rect l="l" t="t" r="r" b="b"/>
              <a:pathLst>
                <a:path w="6202" h="33527" extrusionOk="0">
                  <a:moveTo>
                    <a:pt x="4104" y="1"/>
                  </a:moveTo>
                  <a:cubicBezTo>
                    <a:pt x="4104" y="1"/>
                    <a:pt x="2615" y="3314"/>
                    <a:pt x="1307" y="11642"/>
                  </a:cubicBezTo>
                  <a:cubicBezTo>
                    <a:pt x="0" y="19971"/>
                    <a:pt x="1429" y="33527"/>
                    <a:pt x="1429" y="33527"/>
                  </a:cubicBezTo>
                  <a:cubicBezTo>
                    <a:pt x="1429" y="33527"/>
                    <a:pt x="2341" y="21460"/>
                    <a:pt x="4256" y="13344"/>
                  </a:cubicBezTo>
                  <a:cubicBezTo>
                    <a:pt x="6201" y="5259"/>
                    <a:pt x="5988" y="1368"/>
                    <a:pt x="41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4"/>
            <p:cNvSpPr/>
            <p:nvPr/>
          </p:nvSpPr>
          <p:spPr>
            <a:xfrm>
              <a:off x="5677425" y="1211550"/>
              <a:ext cx="275100" cy="798675"/>
            </a:xfrm>
            <a:custGeom>
              <a:avLst/>
              <a:gdLst/>
              <a:ahLst/>
              <a:cxnLst/>
              <a:rect l="l" t="t" r="r" b="b"/>
              <a:pathLst>
                <a:path w="11004" h="31947" extrusionOk="0">
                  <a:moveTo>
                    <a:pt x="3587" y="9119"/>
                  </a:moveTo>
                  <a:cubicBezTo>
                    <a:pt x="1642" y="16141"/>
                    <a:pt x="0" y="31946"/>
                    <a:pt x="0" y="31946"/>
                  </a:cubicBezTo>
                  <a:cubicBezTo>
                    <a:pt x="0" y="31946"/>
                    <a:pt x="11004" y="5290"/>
                    <a:pt x="7356" y="1"/>
                  </a:cubicBezTo>
                  <a:cubicBezTo>
                    <a:pt x="7356" y="1"/>
                    <a:pt x="5532" y="2128"/>
                    <a:pt x="3587" y="911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4"/>
            <p:cNvSpPr/>
            <p:nvPr/>
          </p:nvSpPr>
          <p:spPr>
            <a:xfrm>
              <a:off x="6301300" y="969150"/>
              <a:ext cx="135275" cy="938500"/>
            </a:xfrm>
            <a:custGeom>
              <a:avLst/>
              <a:gdLst/>
              <a:ahLst/>
              <a:cxnLst/>
              <a:rect l="l" t="t" r="r" b="b"/>
              <a:pathLst>
                <a:path w="5411" h="37540" extrusionOk="0">
                  <a:moveTo>
                    <a:pt x="3435" y="0"/>
                  </a:moveTo>
                  <a:cubicBezTo>
                    <a:pt x="3435" y="0"/>
                    <a:pt x="152" y="13466"/>
                    <a:pt x="31" y="21916"/>
                  </a:cubicBezTo>
                  <a:cubicBezTo>
                    <a:pt x="0" y="27174"/>
                    <a:pt x="547" y="32402"/>
                    <a:pt x="1733" y="37539"/>
                  </a:cubicBezTo>
                  <a:cubicBezTo>
                    <a:pt x="1733" y="37539"/>
                    <a:pt x="1155" y="24986"/>
                    <a:pt x="3222" y="17113"/>
                  </a:cubicBezTo>
                  <a:cubicBezTo>
                    <a:pt x="5289" y="9241"/>
                    <a:pt x="5411" y="1034"/>
                    <a:pt x="34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5" name="Google Shape;1265;p14"/>
          <p:cNvGrpSpPr/>
          <p:nvPr/>
        </p:nvGrpSpPr>
        <p:grpSpPr>
          <a:xfrm rot="10245061" flipH="1">
            <a:off x="8019987" y="354031"/>
            <a:ext cx="1454866" cy="1711197"/>
            <a:chOff x="2634050" y="3784550"/>
            <a:chExt cx="1220425" cy="1435450"/>
          </a:xfrm>
        </p:grpSpPr>
        <p:sp>
          <p:nvSpPr>
            <p:cNvPr id="1266" name="Google Shape;1266;p14"/>
            <p:cNvSpPr/>
            <p:nvPr/>
          </p:nvSpPr>
          <p:spPr>
            <a:xfrm>
              <a:off x="3062625" y="4406125"/>
              <a:ext cx="486375" cy="813875"/>
            </a:xfrm>
            <a:custGeom>
              <a:avLst/>
              <a:gdLst/>
              <a:ahLst/>
              <a:cxnLst/>
              <a:rect l="l" t="t" r="r" b="b"/>
              <a:pathLst>
                <a:path w="19455" h="32555" extrusionOk="0">
                  <a:moveTo>
                    <a:pt x="18390" y="32554"/>
                  </a:moveTo>
                  <a:cubicBezTo>
                    <a:pt x="15229" y="29059"/>
                    <a:pt x="12463" y="25259"/>
                    <a:pt x="10092" y="21186"/>
                  </a:cubicBezTo>
                  <a:cubicBezTo>
                    <a:pt x="1" y="3648"/>
                    <a:pt x="457" y="1095"/>
                    <a:pt x="457" y="1095"/>
                  </a:cubicBezTo>
                  <a:cubicBezTo>
                    <a:pt x="457" y="1095"/>
                    <a:pt x="578" y="1"/>
                    <a:pt x="1399" y="2554"/>
                  </a:cubicBezTo>
                  <a:cubicBezTo>
                    <a:pt x="2189" y="5107"/>
                    <a:pt x="6141" y="12706"/>
                    <a:pt x="11582" y="21855"/>
                  </a:cubicBezTo>
                  <a:cubicBezTo>
                    <a:pt x="13861" y="25655"/>
                    <a:pt x="16506" y="29241"/>
                    <a:pt x="19454" y="3255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14"/>
            <p:cNvSpPr/>
            <p:nvPr/>
          </p:nvSpPr>
          <p:spPr>
            <a:xfrm>
              <a:off x="2820975" y="3784550"/>
              <a:ext cx="262200" cy="674025"/>
            </a:xfrm>
            <a:custGeom>
              <a:avLst/>
              <a:gdLst/>
              <a:ahLst/>
              <a:cxnLst/>
              <a:rect l="l" t="t" r="r" b="b"/>
              <a:pathLst>
                <a:path w="10488" h="26961" extrusionOk="0">
                  <a:moveTo>
                    <a:pt x="10488" y="26961"/>
                  </a:moveTo>
                  <a:cubicBezTo>
                    <a:pt x="10488" y="19271"/>
                    <a:pt x="1" y="0"/>
                    <a:pt x="1" y="0"/>
                  </a:cubicBezTo>
                  <a:cubicBezTo>
                    <a:pt x="1" y="0"/>
                    <a:pt x="2524" y="10699"/>
                    <a:pt x="4834" y="17630"/>
                  </a:cubicBezTo>
                  <a:cubicBezTo>
                    <a:pt x="7174" y="24590"/>
                    <a:pt x="10488" y="26961"/>
                    <a:pt x="10488" y="2696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4"/>
            <p:cNvSpPr/>
            <p:nvPr/>
          </p:nvSpPr>
          <p:spPr>
            <a:xfrm>
              <a:off x="3105950" y="4119650"/>
              <a:ext cx="137550" cy="398200"/>
            </a:xfrm>
            <a:custGeom>
              <a:avLst/>
              <a:gdLst/>
              <a:ahLst/>
              <a:cxnLst/>
              <a:rect l="l" t="t" r="r" b="b"/>
              <a:pathLst>
                <a:path w="5502" h="15928" extrusionOk="0">
                  <a:moveTo>
                    <a:pt x="4590" y="1"/>
                  </a:moveTo>
                  <a:cubicBezTo>
                    <a:pt x="4590" y="1"/>
                    <a:pt x="2493" y="5593"/>
                    <a:pt x="1277" y="9514"/>
                  </a:cubicBezTo>
                  <a:cubicBezTo>
                    <a:pt x="61" y="13405"/>
                    <a:pt x="0" y="15928"/>
                    <a:pt x="0" y="15928"/>
                  </a:cubicBezTo>
                  <a:cubicBezTo>
                    <a:pt x="5502" y="13314"/>
                    <a:pt x="4590" y="1"/>
                    <a:pt x="45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14"/>
            <p:cNvSpPr/>
            <p:nvPr/>
          </p:nvSpPr>
          <p:spPr>
            <a:xfrm>
              <a:off x="3220700" y="4311150"/>
              <a:ext cx="286500" cy="433150"/>
            </a:xfrm>
            <a:custGeom>
              <a:avLst/>
              <a:gdLst/>
              <a:ahLst/>
              <a:cxnLst/>
              <a:rect l="l" t="t" r="r" b="b"/>
              <a:pathLst>
                <a:path w="11460" h="17326" extrusionOk="0">
                  <a:moveTo>
                    <a:pt x="0" y="17326"/>
                  </a:moveTo>
                  <a:cubicBezTo>
                    <a:pt x="4408" y="14985"/>
                    <a:pt x="11459" y="0"/>
                    <a:pt x="11459" y="0"/>
                  </a:cubicBezTo>
                  <a:cubicBezTo>
                    <a:pt x="11459" y="0"/>
                    <a:pt x="6018" y="5563"/>
                    <a:pt x="3131" y="9879"/>
                  </a:cubicBezTo>
                  <a:cubicBezTo>
                    <a:pt x="243" y="14225"/>
                    <a:pt x="0" y="17326"/>
                    <a:pt x="0" y="1732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14"/>
            <p:cNvSpPr/>
            <p:nvPr/>
          </p:nvSpPr>
          <p:spPr>
            <a:xfrm>
              <a:off x="3163700" y="4172850"/>
              <a:ext cx="215825" cy="463550"/>
            </a:xfrm>
            <a:custGeom>
              <a:avLst/>
              <a:gdLst/>
              <a:ahLst/>
              <a:cxnLst/>
              <a:rect l="l" t="t" r="r" b="b"/>
              <a:pathLst>
                <a:path w="8633" h="18542" extrusionOk="0">
                  <a:moveTo>
                    <a:pt x="122" y="18542"/>
                  </a:moveTo>
                  <a:cubicBezTo>
                    <a:pt x="3952" y="17326"/>
                    <a:pt x="8633" y="0"/>
                    <a:pt x="8633" y="0"/>
                  </a:cubicBezTo>
                  <a:cubicBezTo>
                    <a:pt x="8633" y="0"/>
                    <a:pt x="3435" y="8420"/>
                    <a:pt x="1733" y="12645"/>
                  </a:cubicBezTo>
                  <a:cubicBezTo>
                    <a:pt x="0" y="16839"/>
                    <a:pt x="122" y="18542"/>
                    <a:pt x="122" y="1854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14"/>
            <p:cNvSpPr/>
            <p:nvPr/>
          </p:nvSpPr>
          <p:spPr>
            <a:xfrm>
              <a:off x="3286050" y="4423600"/>
              <a:ext cx="285725" cy="440775"/>
            </a:xfrm>
            <a:custGeom>
              <a:avLst/>
              <a:gdLst/>
              <a:ahLst/>
              <a:cxnLst/>
              <a:rect l="l" t="t" r="r" b="b"/>
              <a:pathLst>
                <a:path w="11429" h="17631" extrusionOk="0">
                  <a:moveTo>
                    <a:pt x="0" y="17569"/>
                  </a:moveTo>
                  <a:cubicBezTo>
                    <a:pt x="1459" y="17630"/>
                    <a:pt x="3040" y="15776"/>
                    <a:pt x="5167" y="11065"/>
                  </a:cubicBezTo>
                  <a:cubicBezTo>
                    <a:pt x="7265" y="6323"/>
                    <a:pt x="11429" y="1"/>
                    <a:pt x="11429" y="1"/>
                  </a:cubicBezTo>
                  <a:cubicBezTo>
                    <a:pt x="11429" y="1"/>
                    <a:pt x="5563" y="6171"/>
                    <a:pt x="3040" y="10761"/>
                  </a:cubicBezTo>
                  <a:cubicBezTo>
                    <a:pt x="517" y="15381"/>
                    <a:pt x="0" y="17569"/>
                    <a:pt x="0" y="1756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14"/>
            <p:cNvSpPr/>
            <p:nvPr/>
          </p:nvSpPr>
          <p:spPr>
            <a:xfrm>
              <a:off x="3479825" y="4874225"/>
              <a:ext cx="312325" cy="279650"/>
            </a:xfrm>
            <a:custGeom>
              <a:avLst/>
              <a:gdLst/>
              <a:ahLst/>
              <a:cxnLst/>
              <a:rect l="l" t="t" r="r" b="b"/>
              <a:pathLst>
                <a:path w="12493" h="11186" extrusionOk="0">
                  <a:moveTo>
                    <a:pt x="4651" y="6079"/>
                  </a:moveTo>
                  <a:cubicBezTo>
                    <a:pt x="669" y="8906"/>
                    <a:pt x="0" y="11186"/>
                    <a:pt x="0" y="11186"/>
                  </a:cubicBezTo>
                  <a:cubicBezTo>
                    <a:pt x="4681" y="10213"/>
                    <a:pt x="12493" y="0"/>
                    <a:pt x="12493" y="0"/>
                  </a:cubicBezTo>
                  <a:cubicBezTo>
                    <a:pt x="12493" y="0"/>
                    <a:pt x="8663" y="3222"/>
                    <a:pt x="4651" y="607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4"/>
            <p:cNvSpPr/>
            <p:nvPr/>
          </p:nvSpPr>
          <p:spPr>
            <a:xfrm>
              <a:off x="3496525" y="5004175"/>
              <a:ext cx="345025" cy="203675"/>
            </a:xfrm>
            <a:custGeom>
              <a:avLst/>
              <a:gdLst/>
              <a:ahLst/>
              <a:cxnLst/>
              <a:rect l="l" t="t" r="r" b="b"/>
              <a:pathLst>
                <a:path w="13801" h="8147" extrusionOk="0">
                  <a:moveTo>
                    <a:pt x="13800" y="0"/>
                  </a:moveTo>
                  <a:cubicBezTo>
                    <a:pt x="13800" y="0"/>
                    <a:pt x="9819" y="3678"/>
                    <a:pt x="6384" y="3951"/>
                  </a:cubicBezTo>
                  <a:cubicBezTo>
                    <a:pt x="2919" y="4255"/>
                    <a:pt x="1" y="6748"/>
                    <a:pt x="1" y="6748"/>
                  </a:cubicBezTo>
                  <a:cubicBezTo>
                    <a:pt x="7843" y="8146"/>
                    <a:pt x="13800" y="0"/>
                    <a:pt x="138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14"/>
            <p:cNvSpPr/>
            <p:nvPr/>
          </p:nvSpPr>
          <p:spPr>
            <a:xfrm>
              <a:off x="3386350" y="4582425"/>
              <a:ext cx="323725" cy="457475"/>
            </a:xfrm>
            <a:custGeom>
              <a:avLst/>
              <a:gdLst/>
              <a:ahLst/>
              <a:cxnLst/>
              <a:rect l="l" t="t" r="r" b="b"/>
              <a:pathLst>
                <a:path w="12949" h="18299" extrusionOk="0">
                  <a:moveTo>
                    <a:pt x="0" y="18086"/>
                  </a:moveTo>
                  <a:cubicBezTo>
                    <a:pt x="1703" y="18299"/>
                    <a:pt x="5380" y="15137"/>
                    <a:pt x="6931" y="10700"/>
                  </a:cubicBezTo>
                  <a:cubicBezTo>
                    <a:pt x="8481" y="6232"/>
                    <a:pt x="12949" y="0"/>
                    <a:pt x="12949" y="0"/>
                  </a:cubicBezTo>
                  <a:cubicBezTo>
                    <a:pt x="12949" y="0"/>
                    <a:pt x="6809" y="6201"/>
                    <a:pt x="5016" y="10396"/>
                  </a:cubicBezTo>
                  <a:cubicBezTo>
                    <a:pt x="3253" y="14560"/>
                    <a:pt x="0" y="18086"/>
                    <a:pt x="0" y="1808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14"/>
            <p:cNvSpPr/>
            <p:nvPr/>
          </p:nvSpPr>
          <p:spPr>
            <a:xfrm>
              <a:off x="3333925" y="4476800"/>
              <a:ext cx="335875" cy="484825"/>
            </a:xfrm>
            <a:custGeom>
              <a:avLst/>
              <a:gdLst/>
              <a:ahLst/>
              <a:cxnLst/>
              <a:rect l="l" t="t" r="r" b="b"/>
              <a:pathLst>
                <a:path w="13435" h="19393" extrusionOk="0">
                  <a:moveTo>
                    <a:pt x="0" y="19180"/>
                  </a:moveTo>
                  <a:cubicBezTo>
                    <a:pt x="1368" y="19393"/>
                    <a:pt x="4407" y="15320"/>
                    <a:pt x="6414" y="10639"/>
                  </a:cubicBezTo>
                  <a:cubicBezTo>
                    <a:pt x="8389" y="5988"/>
                    <a:pt x="13435" y="0"/>
                    <a:pt x="13435" y="0"/>
                  </a:cubicBezTo>
                  <a:cubicBezTo>
                    <a:pt x="10912" y="2098"/>
                    <a:pt x="8632" y="4469"/>
                    <a:pt x="6657" y="7052"/>
                  </a:cubicBezTo>
                  <a:cubicBezTo>
                    <a:pt x="3496" y="11277"/>
                    <a:pt x="0" y="19180"/>
                    <a:pt x="0" y="1918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14"/>
            <p:cNvSpPr/>
            <p:nvPr/>
          </p:nvSpPr>
          <p:spPr>
            <a:xfrm>
              <a:off x="3437250" y="4744275"/>
              <a:ext cx="358700" cy="360975"/>
            </a:xfrm>
            <a:custGeom>
              <a:avLst/>
              <a:gdLst/>
              <a:ahLst/>
              <a:cxnLst/>
              <a:rect l="l" t="t" r="r" b="b"/>
              <a:pathLst>
                <a:path w="14348" h="14439" extrusionOk="0">
                  <a:moveTo>
                    <a:pt x="1" y="14439"/>
                  </a:moveTo>
                  <a:cubicBezTo>
                    <a:pt x="4044" y="13952"/>
                    <a:pt x="14348" y="1"/>
                    <a:pt x="14348" y="1"/>
                  </a:cubicBezTo>
                  <a:cubicBezTo>
                    <a:pt x="14348" y="1"/>
                    <a:pt x="11187" y="2250"/>
                    <a:pt x="6293" y="6475"/>
                  </a:cubicBezTo>
                  <a:cubicBezTo>
                    <a:pt x="1430" y="10700"/>
                    <a:pt x="1" y="14439"/>
                    <a:pt x="1" y="1443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14"/>
            <p:cNvSpPr/>
            <p:nvPr/>
          </p:nvSpPr>
          <p:spPr>
            <a:xfrm>
              <a:off x="3336200" y="5146250"/>
              <a:ext cx="136050" cy="73750"/>
            </a:xfrm>
            <a:custGeom>
              <a:avLst/>
              <a:gdLst/>
              <a:ahLst/>
              <a:cxnLst/>
              <a:rect l="l" t="t" r="r" b="b"/>
              <a:pathLst>
                <a:path w="5442" h="2950" extrusionOk="0">
                  <a:moveTo>
                    <a:pt x="0" y="2949"/>
                  </a:moveTo>
                  <a:lnTo>
                    <a:pt x="3405" y="2949"/>
                  </a:lnTo>
                  <a:cubicBezTo>
                    <a:pt x="4195" y="2068"/>
                    <a:pt x="4894" y="1095"/>
                    <a:pt x="5441" y="1"/>
                  </a:cubicBezTo>
                  <a:cubicBezTo>
                    <a:pt x="4195" y="305"/>
                    <a:pt x="2189" y="1460"/>
                    <a:pt x="0" y="294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14"/>
            <p:cNvSpPr/>
            <p:nvPr/>
          </p:nvSpPr>
          <p:spPr>
            <a:xfrm>
              <a:off x="2926600" y="4998075"/>
              <a:ext cx="449125" cy="125425"/>
            </a:xfrm>
            <a:custGeom>
              <a:avLst/>
              <a:gdLst/>
              <a:ahLst/>
              <a:cxnLst/>
              <a:rect l="l" t="t" r="r" b="b"/>
              <a:pathLst>
                <a:path w="17965" h="5017" extrusionOk="0">
                  <a:moveTo>
                    <a:pt x="17965" y="1065"/>
                  </a:moveTo>
                  <a:cubicBezTo>
                    <a:pt x="16962" y="1"/>
                    <a:pt x="14773" y="62"/>
                    <a:pt x="10913" y="1247"/>
                  </a:cubicBezTo>
                  <a:cubicBezTo>
                    <a:pt x="7053" y="2432"/>
                    <a:pt x="1" y="4864"/>
                    <a:pt x="1" y="4864"/>
                  </a:cubicBezTo>
                  <a:cubicBezTo>
                    <a:pt x="1" y="4864"/>
                    <a:pt x="2524" y="5016"/>
                    <a:pt x="6658" y="4165"/>
                  </a:cubicBezTo>
                  <a:cubicBezTo>
                    <a:pt x="10761" y="3284"/>
                    <a:pt x="17965" y="1065"/>
                    <a:pt x="17965" y="106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4"/>
            <p:cNvSpPr/>
            <p:nvPr/>
          </p:nvSpPr>
          <p:spPr>
            <a:xfrm>
              <a:off x="3048950" y="5061925"/>
              <a:ext cx="376925" cy="158075"/>
            </a:xfrm>
            <a:custGeom>
              <a:avLst/>
              <a:gdLst/>
              <a:ahLst/>
              <a:cxnLst/>
              <a:rect l="l" t="t" r="r" b="b"/>
              <a:pathLst>
                <a:path w="15077" h="6323" extrusionOk="0">
                  <a:moveTo>
                    <a:pt x="1" y="6322"/>
                  </a:moveTo>
                  <a:lnTo>
                    <a:pt x="3922" y="6322"/>
                  </a:lnTo>
                  <a:cubicBezTo>
                    <a:pt x="8876" y="4407"/>
                    <a:pt x="15077" y="1246"/>
                    <a:pt x="15077" y="1246"/>
                  </a:cubicBezTo>
                  <a:cubicBezTo>
                    <a:pt x="12007" y="0"/>
                    <a:pt x="4773" y="3617"/>
                    <a:pt x="1" y="632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4"/>
            <p:cNvSpPr/>
            <p:nvPr/>
          </p:nvSpPr>
          <p:spPr>
            <a:xfrm>
              <a:off x="3447150" y="5180450"/>
              <a:ext cx="49400" cy="39550"/>
            </a:xfrm>
            <a:custGeom>
              <a:avLst/>
              <a:gdLst/>
              <a:ahLst/>
              <a:cxnLst/>
              <a:rect l="l" t="t" r="r" b="b"/>
              <a:pathLst>
                <a:path w="1976" h="1582" extrusionOk="0">
                  <a:moveTo>
                    <a:pt x="0" y="1581"/>
                  </a:moveTo>
                  <a:lnTo>
                    <a:pt x="1702" y="1581"/>
                  </a:lnTo>
                  <a:cubicBezTo>
                    <a:pt x="1824" y="1065"/>
                    <a:pt x="1915" y="518"/>
                    <a:pt x="1976" y="1"/>
                  </a:cubicBezTo>
                  <a:cubicBezTo>
                    <a:pt x="1216" y="396"/>
                    <a:pt x="547" y="943"/>
                    <a:pt x="0" y="158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4"/>
            <p:cNvSpPr/>
            <p:nvPr/>
          </p:nvSpPr>
          <p:spPr>
            <a:xfrm>
              <a:off x="3542875" y="5156900"/>
              <a:ext cx="311600" cy="63100"/>
            </a:xfrm>
            <a:custGeom>
              <a:avLst/>
              <a:gdLst/>
              <a:ahLst/>
              <a:cxnLst/>
              <a:rect l="l" t="t" r="r" b="b"/>
              <a:pathLst>
                <a:path w="12464" h="2524" extrusionOk="0">
                  <a:moveTo>
                    <a:pt x="4743" y="1125"/>
                  </a:moveTo>
                  <a:cubicBezTo>
                    <a:pt x="3071" y="1186"/>
                    <a:pt x="1460" y="1672"/>
                    <a:pt x="1" y="2523"/>
                  </a:cubicBezTo>
                  <a:lnTo>
                    <a:pt x="6506" y="2523"/>
                  </a:lnTo>
                  <a:cubicBezTo>
                    <a:pt x="8573" y="1855"/>
                    <a:pt x="10548" y="1004"/>
                    <a:pt x="12463" y="1"/>
                  </a:cubicBezTo>
                  <a:cubicBezTo>
                    <a:pt x="12463" y="1"/>
                    <a:pt x="7782" y="943"/>
                    <a:pt x="4743" y="11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14"/>
            <p:cNvSpPr/>
            <p:nvPr/>
          </p:nvSpPr>
          <p:spPr>
            <a:xfrm>
              <a:off x="2653050" y="4300500"/>
              <a:ext cx="450650" cy="218125"/>
            </a:xfrm>
            <a:custGeom>
              <a:avLst/>
              <a:gdLst/>
              <a:ahLst/>
              <a:cxnLst/>
              <a:rect l="l" t="t" r="r" b="b"/>
              <a:pathLst>
                <a:path w="18026" h="8725" extrusionOk="0">
                  <a:moveTo>
                    <a:pt x="7296" y="5563"/>
                  </a:moveTo>
                  <a:cubicBezTo>
                    <a:pt x="10578" y="7478"/>
                    <a:pt x="14256" y="8572"/>
                    <a:pt x="18025" y="8724"/>
                  </a:cubicBezTo>
                  <a:cubicBezTo>
                    <a:pt x="17387" y="7508"/>
                    <a:pt x="14499" y="6505"/>
                    <a:pt x="9575" y="4803"/>
                  </a:cubicBezTo>
                  <a:cubicBezTo>
                    <a:pt x="4651" y="3131"/>
                    <a:pt x="1" y="1"/>
                    <a:pt x="1" y="1"/>
                  </a:cubicBezTo>
                  <a:cubicBezTo>
                    <a:pt x="1" y="1"/>
                    <a:pt x="1794" y="2341"/>
                    <a:pt x="7296" y="556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4"/>
            <p:cNvSpPr/>
            <p:nvPr/>
          </p:nvSpPr>
          <p:spPr>
            <a:xfrm>
              <a:off x="2634050" y="4445650"/>
              <a:ext cx="520550" cy="173275"/>
            </a:xfrm>
            <a:custGeom>
              <a:avLst/>
              <a:gdLst/>
              <a:ahLst/>
              <a:cxnLst/>
              <a:rect l="l" t="t" r="r" b="b"/>
              <a:pathLst>
                <a:path w="20822" h="6931" extrusionOk="0">
                  <a:moveTo>
                    <a:pt x="20822" y="6930"/>
                  </a:moveTo>
                  <a:cubicBezTo>
                    <a:pt x="20062" y="5684"/>
                    <a:pt x="16171" y="4225"/>
                    <a:pt x="11703" y="3526"/>
                  </a:cubicBezTo>
                  <a:cubicBezTo>
                    <a:pt x="7204" y="2827"/>
                    <a:pt x="1" y="0"/>
                    <a:pt x="1" y="0"/>
                  </a:cubicBezTo>
                  <a:cubicBezTo>
                    <a:pt x="2827" y="1824"/>
                    <a:pt x="5776" y="3435"/>
                    <a:pt x="8846" y="4772"/>
                  </a:cubicBezTo>
                  <a:cubicBezTo>
                    <a:pt x="13709" y="6839"/>
                    <a:pt x="20822" y="6930"/>
                    <a:pt x="20822" y="693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4"/>
            <p:cNvSpPr/>
            <p:nvPr/>
          </p:nvSpPr>
          <p:spPr>
            <a:xfrm>
              <a:off x="2694075" y="4609775"/>
              <a:ext cx="522075" cy="122375"/>
            </a:xfrm>
            <a:custGeom>
              <a:avLst/>
              <a:gdLst/>
              <a:ahLst/>
              <a:cxnLst/>
              <a:rect l="l" t="t" r="r" b="b"/>
              <a:pathLst>
                <a:path w="20883" h="4895" extrusionOk="0">
                  <a:moveTo>
                    <a:pt x="20883" y="4894"/>
                  </a:moveTo>
                  <a:cubicBezTo>
                    <a:pt x="18998" y="2706"/>
                    <a:pt x="15655" y="1764"/>
                    <a:pt x="11582" y="1551"/>
                  </a:cubicBezTo>
                  <a:cubicBezTo>
                    <a:pt x="7478" y="1369"/>
                    <a:pt x="1" y="1"/>
                    <a:pt x="1" y="1"/>
                  </a:cubicBezTo>
                  <a:cubicBezTo>
                    <a:pt x="2919" y="1460"/>
                    <a:pt x="6019" y="2584"/>
                    <a:pt x="9211" y="3344"/>
                  </a:cubicBezTo>
                  <a:cubicBezTo>
                    <a:pt x="13041" y="4195"/>
                    <a:pt x="16962" y="4712"/>
                    <a:pt x="20883" y="489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14"/>
            <p:cNvSpPr/>
            <p:nvPr/>
          </p:nvSpPr>
          <p:spPr>
            <a:xfrm>
              <a:off x="2727525" y="4765550"/>
              <a:ext cx="554750" cy="122375"/>
            </a:xfrm>
            <a:custGeom>
              <a:avLst/>
              <a:gdLst/>
              <a:ahLst/>
              <a:cxnLst/>
              <a:rect l="l" t="t" r="r" b="b"/>
              <a:pathLst>
                <a:path w="22190" h="4895" extrusionOk="0">
                  <a:moveTo>
                    <a:pt x="22189" y="3648"/>
                  </a:moveTo>
                  <a:cubicBezTo>
                    <a:pt x="20700" y="1308"/>
                    <a:pt x="15259" y="2159"/>
                    <a:pt x="11064" y="2584"/>
                  </a:cubicBezTo>
                  <a:cubicBezTo>
                    <a:pt x="6900" y="2980"/>
                    <a:pt x="0" y="1"/>
                    <a:pt x="0" y="1"/>
                  </a:cubicBezTo>
                  <a:cubicBezTo>
                    <a:pt x="0" y="1"/>
                    <a:pt x="4256" y="3223"/>
                    <a:pt x="9514" y="4074"/>
                  </a:cubicBezTo>
                  <a:cubicBezTo>
                    <a:pt x="14803" y="4894"/>
                    <a:pt x="22189" y="3648"/>
                    <a:pt x="22189" y="364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14"/>
            <p:cNvSpPr/>
            <p:nvPr/>
          </p:nvSpPr>
          <p:spPr>
            <a:xfrm>
              <a:off x="2794400" y="4888650"/>
              <a:ext cx="533450" cy="95025"/>
            </a:xfrm>
            <a:custGeom>
              <a:avLst/>
              <a:gdLst/>
              <a:ahLst/>
              <a:cxnLst/>
              <a:rect l="l" t="t" r="r" b="b"/>
              <a:pathLst>
                <a:path w="21338" h="3801" extrusionOk="0">
                  <a:moveTo>
                    <a:pt x="21338" y="2250"/>
                  </a:moveTo>
                  <a:cubicBezTo>
                    <a:pt x="20244" y="1338"/>
                    <a:pt x="18845" y="852"/>
                    <a:pt x="17386" y="852"/>
                  </a:cubicBezTo>
                  <a:cubicBezTo>
                    <a:pt x="14864" y="822"/>
                    <a:pt x="12554" y="1369"/>
                    <a:pt x="8055" y="518"/>
                  </a:cubicBezTo>
                  <a:cubicBezTo>
                    <a:pt x="5380" y="1"/>
                    <a:pt x="2614" y="122"/>
                    <a:pt x="0" y="913"/>
                  </a:cubicBezTo>
                  <a:cubicBezTo>
                    <a:pt x="1094" y="943"/>
                    <a:pt x="2189" y="1034"/>
                    <a:pt x="3252" y="1217"/>
                  </a:cubicBezTo>
                  <a:cubicBezTo>
                    <a:pt x="5076" y="1490"/>
                    <a:pt x="6687" y="2341"/>
                    <a:pt x="11915" y="3253"/>
                  </a:cubicBezTo>
                  <a:cubicBezTo>
                    <a:pt x="15107" y="3800"/>
                    <a:pt x="18359" y="3436"/>
                    <a:pt x="21338" y="22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7" name="Google Shape;1287;p14"/>
          <p:cNvGrpSpPr/>
          <p:nvPr/>
        </p:nvGrpSpPr>
        <p:grpSpPr>
          <a:xfrm rot="10800000" flipH="1">
            <a:off x="8291787" y="-6"/>
            <a:ext cx="915293" cy="936051"/>
            <a:chOff x="6691875" y="4534550"/>
            <a:chExt cx="670250" cy="685450"/>
          </a:xfrm>
        </p:grpSpPr>
        <p:sp>
          <p:nvSpPr>
            <p:cNvPr id="1288" name="Google Shape;1288;p14"/>
            <p:cNvSpPr/>
            <p:nvPr/>
          </p:nvSpPr>
          <p:spPr>
            <a:xfrm>
              <a:off x="6691875" y="4534550"/>
              <a:ext cx="670250" cy="685450"/>
            </a:xfrm>
            <a:custGeom>
              <a:avLst/>
              <a:gdLst/>
              <a:ahLst/>
              <a:cxnLst/>
              <a:rect l="l" t="t" r="r" b="b"/>
              <a:pathLst>
                <a:path w="26810" h="27418" extrusionOk="0">
                  <a:moveTo>
                    <a:pt x="25108" y="365"/>
                  </a:moveTo>
                  <a:cubicBezTo>
                    <a:pt x="23770" y="61"/>
                    <a:pt x="22372" y="1"/>
                    <a:pt x="21004" y="122"/>
                  </a:cubicBezTo>
                  <a:cubicBezTo>
                    <a:pt x="19636" y="335"/>
                    <a:pt x="18329" y="608"/>
                    <a:pt x="17022" y="1004"/>
                  </a:cubicBezTo>
                  <a:cubicBezTo>
                    <a:pt x="17022" y="1004"/>
                    <a:pt x="20943" y="4955"/>
                    <a:pt x="21126" y="8724"/>
                  </a:cubicBezTo>
                  <a:cubicBezTo>
                    <a:pt x="21308" y="12493"/>
                    <a:pt x="18208" y="14621"/>
                    <a:pt x="17752" y="11095"/>
                  </a:cubicBezTo>
                  <a:cubicBezTo>
                    <a:pt x="17265" y="7539"/>
                    <a:pt x="17934" y="5229"/>
                    <a:pt x="15776" y="2736"/>
                  </a:cubicBezTo>
                  <a:cubicBezTo>
                    <a:pt x="13618" y="244"/>
                    <a:pt x="10609" y="1156"/>
                    <a:pt x="7934" y="1642"/>
                  </a:cubicBezTo>
                  <a:cubicBezTo>
                    <a:pt x="5290" y="2128"/>
                    <a:pt x="3770" y="1004"/>
                    <a:pt x="3770" y="1004"/>
                  </a:cubicBezTo>
                  <a:cubicBezTo>
                    <a:pt x="3770" y="1004"/>
                    <a:pt x="5320" y="4013"/>
                    <a:pt x="4104" y="7265"/>
                  </a:cubicBezTo>
                  <a:cubicBezTo>
                    <a:pt x="2858" y="10487"/>
                    <a:pt x="1" y="17417"/>
                    <a:pt x="4347" y="19758"/>
                  </a:cubicBezTo>
                  <a:cubicBezTo>
                    <a:pt x="8694" y="22129"/>
                    <a:pt x="12737" y="18967"/>
                    <a:pt x="16749" y="19423"/>
                  </a:cubicBezTo>
                  <a:cubicBezTo>
                    <a:pt x="20731" y="19849"/>
                    <a:pt x="21187" y="22767"/>
                    <a:pt x="15290" y="23405"/>
                  </a:cubicBezTo>
                  <a:cubicBezTo>
                    <a:pt x="9393" y="24074"/>
                    <a:pt x="1277" y="21125"/>
                    <a:pt x="1277" y="21125"/>
                  </a:cubicBezTo>
                  <a:cubicBezTo>
                    <a:pt x="1764" y="23284"/>
                    <a:pt x="2402" y="25381"/>
                    <a:pt x="3192" y="27417"/>
                  </a:cubicBezTo>
                  <a:lnTo>
                    <a:pt x="26810" y="27417"/>
                  </a:lnTo>
                  <a:lnTo>
                    <a:pt x="26810" y="1763"/>
                  </a:lnTo>
                  <a:cubicBezTo>
                    <a:pt x="26293" y="1216"/>
                    <a:pt x="25715" y="760"/>
                    <a:pt x="25108" y="365"/>
                  </a:cubicBezTo>
                  <a:close/>
                  <a:moveTo>
                    <a:pt x="13344" y="14651"/>
                  </a:moveTo>
                  <a:cubicBezTo>
                    <a:pt x="11430" y="14651"/>
                    <a:pt x="9484" y="13983"/>
                    <a:pt x="11065" y="12888"/>
                  </a:cubicBezTo>
                  <a:cubicBezTo>
                    <a:pt x="12615" y="11764"/>
                    <a:pt x="15655" y="13253"/>
                    <a:pt x="15655" y="13253"/>
                  </a:cubicBezTo>
                  <a:cubicBezTo>
                    <a:pt x="17144" y="13557"/>
                    <a:pt x="15229" y="14682"/>
                    <a:pt x="13344" y="14651"/>
                  </a:cubicBezTo>
                  <a:close/>
                </a:path>
              </a:pathLst>
            </a:custGeom>
            <a:solidFill>
              <a:srgbClr val="5F85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4"/>
            <p:cNvSpPr/>
            <p:nvPr/>
          </p:nvSpPr>
          <p:spPr>
            <a:xfrm>
              <a:off x="6860575" y="4708575"/>
              <a:ext cx="501550" cy="503825"/>
            </a:xfrm>
            <a:custGeom>
              <a:avLst/>
              <a:gdLst/>
              <a:ahLst/>
              <a:cxnLst/>
              <a:rect l="l" t="t" r="r" b="b"/>
              <a:pathLst>
                <a:path w="20062" h="20153" extrusionOk="0">
                  <a:moveTo>
                    <a:pt x="20062" y="17721"/>
                  </a:moveTo>
                  <a:lnTo>
                    <a:pt x="19727" y="17326"/>
                  </a:lnTo>
                  <a:cubicBezTo>
                    <a:pt x="17478" y="18541"/>
                    <a:pt x="15077" y="19332"/>
                    <a:pt x="12584" y="19696"/>
                  </a:cubicBezTo>
                  <a:cubicBezTo>
                    <a:pt x="8755" y="20152"/>
                    <a:pt x="6262" y="18997"/>
                    <a:pt x="6262" y="18997"/>
                  </a:cubicBezTo>
                  <a:cubicBezTo>
                    <a:pt x="6262" y="18997"/>
                    <a:pt x="10183" y="19727"/>
                    <a:pt x="12888" y="19028"/>
                  </a:cubicBezTo>
                  <a:cubicBezTo>
                    <a:pt x="15624" y="18359"/>
                    <a:pt x="18816" y="16566"/>
                    <a:pt x="18816" y="16566"/>
                  </a:cubicBezTo>
                  <a:cubicBezTo>
                    <a:pt x="18816" y="16566"/>
                    <a:pt x="14864" y="11459"/>
                    <a:pt x="13648" y="10395"/>
                  </a:cubicBezTo>
                  <a:cubicBezTo>
                    <a:pt x="12949" y="9788"/>
                    <a:pt x="12189" y="9210"/>
                    <a:pt x="11399" y="8724"/>
                  </a:cubicBezTo>
                  <a:cubicBezTo>
                    <a:pt x="9606" y="9909"/>
                    <a:pt x="7539" y="10547"/>
                    <a:pt x="5381" y="10608"/>
                  </a:cubicBezTo>
                  <a:cubicBezTo>
                    <a:pt x="3435" y="10639"/>
                    <a:pt x="1551" y="10031"/>
                    <a:pt x="1" y="8876"/>
                  </a:cubicBezTo>
                  <a:cubicBezTo>
                    <a:pt x="1" y="8876"/>
                    <a:pt x="3071" y="10000"/>
                    <a:pt x="5411" y="9970"/>
                  </a:cubicBezTo>
                  <a:cubicBezTo>
                    <a:pt x="7782" y="9909"/>
                    <a:pt x="11004" y="7873"/>
                    <a:pt x="11004" y="7873"/>
                  </a:cubicBezTo>
                  <a:cubicBezTo>
                    <a:pt x="11004" y="7873"/>
                    <a:pt x="8663" y="5714"/>
                    <a:pt x="6809" y="3952"/>
                  </a:cubicBezTo>
                  <a:cubicBezTo>
                    <a:pt x="4985" y="2219"/>
                    <a:pt x="2979" y="0"/>
                    <a:pt x="2979" y="0"/>
                  </a:cubicBezTo>
                  <a:lnTo>
                    <a:pt x="9089" y="5289"/>
                  </a:lnTo>
                  <a:cubicBezTo>
                    <a:pt x="9089" y="5289"/>
                    <a:pt x="9636" y="4438"/>
                    <a:pt x="9484" y="2857"/>
                  </a:cubicBezTo>
                  <a:cubicBezTo>
                    <a:pt x="9332" y="1307"/>
                    <a:pt x="8025" y="0"/>
                    <a:pt x="8025" y="0"/>
                  </a:cubicBezTo>
                  <a:cubicBezTo>
                    <a:pt x="8937" y="578"/>
                    <a:pt x="9606" y="1490"/>
                    <a:pt x="9910" y="2523"/>
                  </a:cubicBezTo>
                  <a:cubicBezTo>
                    <a:pt x="10305" y="3617"/>
                    <a:pt x="10274" y="4833"/>
                    <a:pt x="9818" y="5897"/>
                  </a:cubicBezTo>
                  <a:cubicBezTo>
                    <a:pt x="9818" y="5897"/>
                    <a:pt x="12280" y="8207"/>
                    <a:pt x="14104" y="9727"/>
                  </a:cubicBezTo>
                  <a:cubicBezTo>
                    <a:pt x="15928" y="11246"/>
                    <a:pt x="16536" y="12310"/>
                    <a:pt x="16536" y="12310"/>
                  </a:cubicBezTo>
                  <a:cubicBezTo>
                    <a:pt x="16536" y="12310"/>
                    <a:pt x="18299" y="9180"/>
                    <a:pt x="18268" y="6444"/>
                  </a:cubicBezTo>
                  <a:cubicBezTo>
                    <a:pt x="18208" y="4681"/>
                    <a:pt x="17934" y="2918"/>
                    <a:pt x="17448" y="1216"/>
                  </a:cubicBezTo>
                  <a:cubicBezTo>
                    <a:pt x="18420" y="3404"/>
                    <a:pt x="18876" y="5775"/>
                    <a:pt x="18755" y="8146"/>
                  </a:cubicBezTo>
                  <a:cubicBezTo>
                    <a:pt x="18572" y="12098"/>
                    <a:pt x="17357" y="13526"/>
                    <a:pt x="17357" y="13526"/>
                  </a:cubicBezTo>
                  <a:cubicBezTo>
                    <a:pt x="18147" y="14681"/>
                    <a:pt x="19059" y="15715"/>
                    <a:pt x="20062" y="16687"/>
                  </a:cubicBezTo>
                  <a:close/>
                </a:path>
              </a:pathLst>
            </a:custGeom>
            <a:solidFill>
              <a:srgbClr val="2D4F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90" name="Google Shape;1290;p14"/>
          <p:cNvPicPr preferRelativeResize="0"/>
          <p:nvPr/>
        </p:nvPicPr>
        <p:blipFill>
          <a:blip r:embed="rId2">
            <a:alphaModFix amt="50000"/>
          </a:blip>
          <a:stretch>
            <a:fillRect/>
          </a:stretch>
        </p:blipFill>
        <p:spPr>
          <a:xfrm>
            <a:off x="-137250" y="-156720"/>
            <a:ext cx="3742525" cy="3347995"/>
          </a:xfrm>
          <a:prstGeom prst="rect">
            <a:avLst/>
          </a:prstGeom>
          <a:noFill/>
          <a:ln>
            <a:noFill/>
          </a:ln>
        </p:spPr>
      </p:pic>
      <p:pic>
        <p:nvPicPr>
          <p:cNvPr id="1291" name="Google Shape;1291;p14"/>
          <p:cNvPicPr preferRelativeResize="0"/>
          <p:nvPr/>
        </p:nvPicPr>
        <p:blipFill>
          <a:blip r:embed="rId2">
            <a:alphaModFix amt="50000"/>
          </a:blip>
          <a:stretch>
            <a:fillRect/>
          </a:stretch>
        </p:blipFill>
        <p:spPr>
          <a:xfrm>
            <a:off x="-137250" y="3202830"/>
            <a:ext cx="3742525" cy="3347995"/>
          </a:xfrm>
          <a:prstGeom prst="rect">
            <a:avLst/>
          </a:prstGeom>
          <a:noFill/>
          <a:ln>
            <a:noFill/>
          </a:ln>
        </p:spPr>
      </p:pic>
      <p:pic>
        <p:nvPicPr>
          <p:cNvPr id="1292" name="Google Shape;1292;p14"/>
          <p:cNvPicPr preferRelativeResize="0"/>
          <p:nvPr/>
        </p:nvPicPr>
        <p:blipFill>
          <a:blip r:embed="rId2">
            <a:alphaModFix amt="50000"/>
          </a:blip>
          <a:stretch>
            <a:fillRect/>
          </a:stretch>
        </p:blipFill>
        <p:spPr>
          <a:xfrm>
            <a:off x="5592225" y="3202830"/>
            <a:ext cx="3742525" cy="3347995"/>
          </a:xfrm>
          <a:prstGeom prst="rect">
            <a:avLst/>
          </a:prstGeom>
          <a:noFill/>
          <a:ln>
            <a:noFill/>
          </a:ln>
        </p:spPr>
      </p:pic>
      <p:pic>
        <p:nvPicPr>
          <p:cNvPr id="1293" name="Google Shape;1293;p14"/>
          <p:cNvPicPr preferRelativeResize="0"/>
          <p:nvPr/>
        </p:nvPicPr>
        <p:blipFill>
          <a:blip r:embed="rId2">
            <a:alphaModFix amt="50000"/>
          </a:blip>
          <a:stretch>
            <a:fillRect/>
          </a:stretch>
        </p:blipFill>
        <p:spPr>
          <a:xfrm>
            <a:off x="5592225" y="-117645"/>
            <a:ext cx="3742525" cy="3347995"/>
          </a:xfrm>
          <a:prstGeom prst="rect">
            <a:avLst/>
          </a:prstGeom>
          <a:noFill/>
          <a:ln>
            <a:noFill/>
          </a:ln>
        </p:spPr>
      </p:pic>
      <p:sp>
        <p:nvSpPr>
          <p:cNvPr id="1294" name="Google Shape;1294;p14"/>
          <p:cNvSpPr txBox="1">
            <a:spLocks noGrp="1"/>
          </p:cNvSpPr>
          <p:nvPr>
            <p:ph type="title"/>
          </p:nvPr>
        </p:nvSpPr>
        <p:spPr>
          <a:xfrm>
            <a:off x="4373350" y="2332025"/>
            <a:ext cx="40647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9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95" name="Google Shape;1295;p14"/>
          <p:cNvSpPr txBox="1">
            <a:spLocks noGrp="1"/>
          </p:cNvSpPr>
          <p:nvPr>
            <p:ph type="title" idx="2" hasCustomPrompt="1"/>
          </p:nvPr>
        </p:nvSpPr>
        <p:spPr>
          <a:xfrm>
            <a:off x="4373350" y="1337825"/>
            <a:ext cx="12417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296" name="Google Shape;1296;p14"/>
          <p:cNvSpPr txBox="1">
            <a:spLocks noGrp="1"/>
          </p:cNvSpPr>
          <p:nvPr>
            <p:ph type="subTitle" idx="1"/>
          </p:nvPr>
        </p:nvSpPr>
        <p:spPr>
          <a:xfrm>
            <a:off x="4373350" y="3132175"/>
            <a:ext cx="4064700" cy="713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2"/>
        </a:solidFill>
        <a:effectLst/>
      </p:bgPr>
    </p:bg>
    <p:spTree>
      <p:nvGrpSpPr>
        <p:cNvPr id="1" name="Shape 45"/>
        <p:cNvGrpSpPr/>
        <p:nvPr/>
      </p:nvGrpSpPr>
      <p:grpSpPr>
        <a:xfrm>
          <a:off x="0" y="0"/>
          <a:ext cx="0" cy="0"/>
          <a:chOff x="0" y="0"/>
          <a:chExt cx="0" cy="0"/>
        </a:xfrm>
      </p:grpSpPr>
      <p:sp>
        <p:nvSpPr>
          <p:cNvPr id="46" name="Google Shape;46;p9"/>
          <p:cNvSpPr/>
          <p:nvPr/>
        </p:nvSpPr>
        <p:spPr>
          <a:xfrm>
            <a:off x="-51125" y="2030800"/>
            <a:ext cx="9246300" cy="22662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9"/>
          <p:cNvSpPr/>
          <p:nvPr/>
        </p:nvSpPr>
        <p:spPr>
          <a:xfrm>
            <a:off x="3524400" y="25"/>
            <a:ext cx="2095200" cy="2653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9"/>
          <p:cNvSpPr txBox="1">
            <a:spLocks noGrp="1"/>
          </p:cNvSpPr>
          <p:nvPr>
            <p:ph type="title" hasCustomPrompt="1"/>
          </p:nvPr>
        </p:nvSpPr>
        <p:spPr>
          <a:xfrm>
            <a:off x="3336450" y="736950"/>
            <a:ext cx="2471100" cy="183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8000"/>
              <a:buFont typeface="Lexend Tera"/>
              <a:buNone/>
              <a:defRPr sz="8000">
                <a:solidFill>
                  <a:schemeClr val="lt1"/>
                </a:solidFill>
                <a:latin typeface="Lexend Tera"/>
                <a:ea typeface="Lexend Tera"/>
                <a:cs typeface="Lexend Tera"/>
                <a:sym typeface="Lexend Tera"/>
              </a:defRPr>
            </a:lvl1pPr>
            <a:lvl2pPr lvl="1"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2pPr>
            <a:lvl3pPr lvl="2"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3pPr>
            <a:lvl4pPr lvl="3"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4pPr>
            <a:lvl5pPr lvl="4"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5pPr>
            <a:lvl6pPr lvl="5"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6pPr>
            <a:lvl7pPr lvl="6"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7pPr>
            <a:lvl8pPr lvl="7"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8pPr>
            <a:lvl9pPr lvl="8" algn="ct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9pPr>
          </a:lstStyle>
          <a:p>
            <a:r>
              <a:t>xx%</a:t>
            </a:r>
          </a:p>
        </p:txBody>
      </p:sp>
      <p:sp>
        <p:nvSpPr>
          <p:cNvPr id="49" name="Google Shape;49;p9"/>
          <p:cNvSpPr txBox="1">
            <a:spLocks noGrp="1"/>
          </p:cNvSpPr>
          <p:nvPr>
            <p:ph type="subTitle" idx="1"/>
          </p:nvPr>
        </p:nvSpPr>
        <p:spPr>
          <a:xfrm>
            <a:off x="1982400" y="3664300"/>
            <a:ext cx="5179200" cy="4209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Font typeface="Fira Sans"/>
              <a:buNone/>
              <a:defRPr sz="1600">
                <a:latin typeface="Fira Sans"/>
                <a:ea typeface="Fira Sans"/>
                <a:cs typeface="Fira Sans"/>
                <a:sym typeface="Fira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cxnSp>
        <p:nvCxnSpPr>
          <p:cNvPr id="50" name="Google Shape;50;p9"/>
          <p:cNvCxnSpPr/>
          <p:nvPr/>
        </p:nvCxnSpPr>
        <p:spPr>
          <a:xfrm rot="10800000">
            <a:off x="4572000" y="0"/>
            <a:ext cx="0" cy="584100"/>
          </a:xfrm>
          <a:prstGeom prst="straightConnector1">
            <a:avLst/>
          </a:prstGeom>
          <a:noFill/>
          <a:ln w="38100" cap="flat" cmpd="sng">
            <a:solidFill>
              <a:schemeClr val="lt1"/>
            </a:solidFill>
            <a:prstDash val="solid"/>
            <a:round/>
            <a:headEnd type="none" w="med" len="med"/>
            <a:tailEnd type="none" w="med" len="med"/>
          </a:ln>
        </p:spPr>
      </p:cxnSp>
      <p:cxnSp>
        <p:nvCxnSpPr>
          <p:cNvPr id="51" name="Google Shape;51;p9"/>
          <p:cNvCxnSpPr/>
          <p:nvPr/>
        </p:nvCxnSpPr>
        <p:spPr>
          <a:xfrm rot="10800000">
            <a:off x="4572000" y="4559400"/>
            <a:ext cx="0" cy="584100"/>
          </a:xfrm>
          <a:prstGeom prst="straightConnector1">
            <a:avLst/>
          </a:prstGeom>
          <a:noFill/>
          <a:ln w="38100" cap="flat" cmpd="sng">
            <a:solidFill>
              <a:schemeClr val="lt1"/>
            </a:solidFill>
            <a:prstDash val="solid"/>
            <a:round/>
            <a:headEnd type="none" w="med" len="med"/>
            <a:tailEnd type="none" w="med" len="med"/>
          </a:ln>
        </p:spPr>
      </p:cxnSp>
      <p:sp>
        <p:nvSpPr>
          <p:cNvPr id="52" name="Google Shape;52;p9"/>
          <p:cNvSpPr txBox="1">
            <a:spLocks noGrp="1"/>
          </p:cNvSpPr>
          <p:nvPr>
            <p:ph type="ctrTitle" idx="2"/>
          </p:nvPr>
        </p:nvSpPr>
        <p:spPr>
          <a:xfrm>
            <a:off x="1982400" y="2925850"/>
            <a:ext cx="5179200" cy="932700"/>
          </a:xfrm>
          <a:prstGeom prst="rect">
            <a:avLst/>
          </a:prstGeom>
          <a:effectLst>
            <a:outerShdw blurRad="57150" dist="19050" dir="5400000" algn="bl" rotWithShape="0">
              <a:srgbClr val="000000">
                <a:alpha val="0"/>
              </a:srgbClr>
            </a:outerShdw>
          </a:effectLst>
        </p:spPr>
        <p:txBody>
          <a:bodyPr spcFirstLastPara="1" wrap="square" lIns="91425" tIns="91425" rIns="91425" bIns="91425" anchor="b" anchorCtr="0">
            <a:noAutofit/>
          </a:bodyPr>
          <a:lstStyle>
            <a:lvl1pPr lvl="0" algn="ctr" rtl="0">
              <a:spcBef>
                <a:spcPts val="0"/>
              </a:spcBef>
              <a:spcAft>
                <a:spcPts val="0"/>
              </a:spcAft>
              <a:buSzPts val="6000"/>
              <a:buFont typeface="Lexend Tera"/>
              <a:buNone/>
              <a:defRPr sz="6000">
                <a:latin typeface="Lexend Tera"/>
                <a:ea typeface="Lexend Tera"/>
                <a:cs typeface="Lexend Tera"/>
                <a:sym typeface="Lexend Tera"/>
              </a:defRPr>
            </a:lvl1pPr>
            <a:lvl2pPr lvl="1" algn="ctr" rtl="0">
              <a:spcBef>
                <a:spcPts val="0"/>
              </a:spcBef>
              <a:spcAft>
                <a:spcPts val="0"/>
              </a:spcAft>
              <a:buClr>
                <a:schemeClr val="accent4"/>
              </a:buClr>
              <a:buSzPts val="5200"/>
              <a:buNone/>
              <a:defRPr sz="5200">
                <a:solidFill>
                  <a:schemeClr val="accent4"/>
                </a:solidFill>
              </a:defRPr>
            </a:lvl2pPr>
            <a:lvl3pPr lvl="2" algn="ctr" rtl="0">
              <a:spcBef>
                <a:spcPts val="0"/>
              </a:spcBef>
              <a:spcAft>
                <a:spcPts val="0"/>
              </a:spcAft>
              <a:buClr>
                <a:schemeClr val="accent4"/>
              </a:buClr>
              <a:buSzPts val="5200"/>
              <a:buNone/>
              <a:defRPr sz="5200">
                <a:solidFill>
                  <a:schemeClr val="accent4"/>
                </a:solidFill>
              </a:defRPr>
            </a:lvl3pPr>
            <a:lvl4pPr lvl="3" algn="ctr" rtl="0">
              <a:spcBef>
                <a:spcPts val="0"/>
              </a:spcBef>
              <a:spcAft>
                <a:spcPts val="0"/>
              </a:spcAft>
              <a:buClr>
                <a:schemeClr val="accent4"/>
              </a:buClr>
              <a:buSzPts val="5200"/>
              <a:buNone/>
              <a:defRPr sz="5200">
                <a:solidFill>
                  <a:schemeClr val="accent4"/>
                </a:solidFill>
              </a:defRPr>
            </a:lvl4pPr>
            <a:lvl5pPr lvl="4" algn="ctr" rtl="0">
              <a:spcBef>
                <a:spcPts val="0"/>
              </a:spcBef>
              <a:spcAft>
                <a:spcPts val="0"/>
              </a:spcAft>
              <a:buClr>
                <a:schemeClr val="accent4"/>
              </a:buClr>
              <a:buSzPts val="5200"/>
              <a:buNone/>
              <a:defRPr sz="5200">
                <a:solidFill>
                  <a:schemeClr val="accent4"/>
                </a:solidFill>
              </a:defRPr>
            </a:lvl5pPr>
            <a:lvl6pPr lvl="5" algn="ctr" rtl="0">
              <a:spcBef>
                <a:spcPts val="0"/>
              </a:spcBef>
              <a:spcAft>
                <a:spcPts val="0"/>
              </a:spcAft>
              <a:buClr>
                <a:schemeClr val="accent4"/>
              </a:buClr>
              <a:buSzPts val="5200"/>
              <a:buNone/>
              <a:defRPr sz="5200">
                <a:solidFill>
                  <a:schemeClr val="accent4"/>
                </a:solidFill>
              </a:defRPr>
            </a:lvl6pPr>
            <a:lvl7pPr lvl="6" algn="ctr" rtl="0">
              <a:spcBef>
                <a:spcPts val="0"/>
              </a:spcBef>
              <a:spcAft>
                <a:spcPts val="0"/>
              </a:spcAft>
              <a:buClr>
                <a:schemeClr val="accent4"/>
              </a:buClr>
              <a:buSzPts val="5200"/>
              <a:buNone/>
              <a:defRPr sz="5200">
                <a:solidFill>
                  <a:schemeClr val="accent4"/>
                </a:solidFill>
              </a:defRPr>
            </a:lvl7pPr>
            <a:lvl8pPr lvl="7" algn="ctr" rtl="0">
              <a:spcBef>
                <a:spcPts val="0"/>
              </a:spcBef>
              <a:spcAft>
                <a:spcPts val="0"/>
              </a:spcAft>
              <a:buClr>
                <a:schemeClr val="accent4"/>
              </a:buClr>
              <a:buSzPts val="5200"/>
              <a:buNone/>
              <a:defRPr sz="5200">
                <a:solidFill>
                  <a:schemeClr val="accent4"/>
                </a:solidFill>
              </a:defRPr>
            </a:lvl8pPr>
            <a:lvl9pPr lvl="8" algn="ctr" rtl="0">
              <a:spcBef>
                <a:spcPts val="0"/>
              </a:spcBef>
              <a:spcAft>
                <a:spcPts val="0"/>
              </a:spcAft>
              <a:buClr>
                <a:schemeClr val="accent4"/>
              </a:buClr>
              <a:buSzPts val="5200"/>
              <a:buNone/>
              <a:defRPr sz="5200">
                <a:solidFill>
                  <a:schemeClr val="accent4"/>
                </a:solidFill>
              </a:defRPr>
            </a:lvl9pPr>
          </a:lstStyle>
          <a:p>
            <a:endParaRPr/>
          </a:p>
        </p:txBody>
      </p:sp>
    </p:spTree>
    <p:extLst>
      <p:ext uri="{BB962C8B-B14F-4D97-AF65-F5344CB8AC3E}">
        <p14:creationId xmlns:p14="http://schemas.microsoft.com/office/powerpoint/2010/main" val="31245562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4"/>
        </a:solidFill>
        <a:effectLst/>
      </p:bgPr>
    </p:bg>
    <p:spTree>
      <p:nvGrpSpPr>
        <p:cNvPr id="1" name="Shape 53"/>
        <p:cNvGrpSpPr/>
        <p:nvPr/>
      </p:nvGrpSpPr>
      <p:grpSpPr>
        <a:xfrm>
          <a:off x="0" y="0"/>
          <a:ext cx="0" cy="0"/>
          <a:chOff x="0" y="0"/>
          <a:chExt cx="0" cy="0"/>
        </a:xfrm>
      </p:grpSpPr>
      <p:sp>
        <p:nvSpPr>
          <p:cNvPr id="54" name="Google Shape;54;p10"/>
          <p:cNvSpPr/>
          <p:nvPr/>
        </p:nvSpPr>
        <p:spPr>
          <a:xfrm>
            <a:off x="5397575" y="2963825"/>
            <a:ext cx="3790800" cy="16356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0"/>
          <p:cNvSpPr txBox="1">
            <a:spLocks noGrp="1"/>
          </p:cNvSpPr>
          <p:nvPr>
            <p:ph type="title"/>
          </p:nvPr>
        </p:nvSpPr>
        <p:spPr>
          <a:xfrm>
            <a:off x="5591125" y="3115475"/>
            <a:ext cx="2668800" cy="13323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cxnSp>
        <p:nvCxnSpPr>
          <p:cNvPr id="56" name="Google Shape;56;p10"/>
          <p:cNvCxnSpPr/>
          <p:nvPr/>
        </p:nvCxnSpPr>
        <p:spPr>
          <a:xfrm rot="10800000">
            <a:off x="8523300" y="3781625"/>
            <a:ext cx="620700" cy="0"/>
          </a:xfrm>
          <a:prstGeom prst="straightConnector1">
            <a:avLst/>
          </a:prstGeom>
          <a:noFill/>
          <a:ln w="38100" cap="flat" cmpd="sng">
            <a:solidFill>
              <a:schemeClr val="accent4"/>
            </a:solidFill>
            <a:prstDash val="solid"/>
            <a:round/>
            <a:headEnd type="none" w="med" len="med"/>
            <a:tailEnd type="none" w="med" len="med"/>
          </a:ln>
        </p:spPr>
      </p:cxnSp>
    </p:spTree>
    <p:extLst>
      <p:ext uri="{BB962C8B-B14F-4D97-AF65-F5344CB8AC3E}">
        <p14:creationId xmlns:p14="http://schemas.microsoft.com/office/powerpoint/2010/main" val="19926794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4"/>
        </a:solidFill>
        <a:effectLst/>
      </p:bgPr>
    </p:bg>
    <p:spTree>
      <p:nvGrpSpPr>
        <p:cNvPr id="1" name="Shape 57"/>
        <p:cNvGrpSpPr/>
        <p:nvPr/>
      </p:nvGrpSpPr>
      <p:grpSpPr>
        <a:xfrm>
          <a:off x="0" y="0"/>
          <a:ext cx="0" cy="0"/>
          <a:chOff x="0" y="0"/>
          <a:chExt cx="0" cy="0"/>
        </a:xfrm>
      </p:grpSpPr>
      <p:sp>
        <p:nvSpPr>
          <p:cNvPr id="58" name="Google Shape;58;p11"/>
          <p:cNvSpPr/>
          <p:nvPr/>
        </p:nvSpPr>
        <p:spPr>
          <a:xfrm>
            <a:off x="-27475" y="1046850"/>
            <a:ext cx="9198900" cy="30498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9" name="Google Shape;59;p11"/>
          <p:cNvCxnSpPr/>
          <p:nvPr/>
        </p:nvCxnSpPr>
        <p:spPr>
          <a:xfrm rot="10800000">
            <a:off x="4572000" y="3791850"/>
            <a:ext cx="0" cy="304800"/>
          </a:xfrm>
          <a:prstGeom prst="straightConnector1">
            <a:avLst/>
          </a:prstGeom>
          <a:noFill/>
          <a:ln w="38100" cap="flat" cmpd="sng">
            <a:solidFill>
              <a:schemeClr val="accent4"/>
            </a:solidFill>
            <a:prstDash val="solid"/>
            <a:round/>
            <a:headEnd type="none" w="med" len="med"/>
            <a:tailEnd type="none" w="med" len="med"/>
          </a:ln>
        </p:spPr>
      </p:cxnSp>
      <p:cxnSp>
        <p:nvCxnSpPr>
          <p:cNvPr id="60" name="Google Shape;60;p11"/>
          <p:cNvCxnSpPr/>
          <p:nvPr/>
        </p:nvCxnSpPr>
        <p:spPr>
          <a:xfrm rot="10800000">
            <a:off x="4572000" y="1046850"/>
            <a:ext cx="0" cy="304800"/>
          </a:xfrm>
          <a:prstGeom prst="straightConnector1">
            <a:avLst/>
          </a:prstGeom>
          <a:noFill/>
          <a:ln w="38100" cap="flat" cmpd="sng">
            <a:solidFill>
              <a:schemeClr val="accent4"/>
            </a:solidFill>
            <a:prstDash val="solid"/>
            <a:round/>
            <a:headEnd type="none" w="med" len="med"/>
            <a:tailEnd type="none" w="med" len="med"/>
          </a:ln>
        </p:spPr>
      </p:cxnSp>
      <p:sp>
        <p:nvSpPr>
          <p:cNvPr id="61" name="Google Shape;61;p11"/>
          <p:cNvSpPr txBox="1">
            <a:spLocks noGrp="1"/>
          </p:cNvSpPr>
          <p:nvPr>
            <p:ph type="title" hasCustomPrompt="1"/>
          </p:nvPr>
        </p:nvSpPr>
        <p:spPr>
          <a:xfrm>
            <a:off x="713225" y="1622975"/>
            <a:ext cx="7717500" cy="135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96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2" name="Google Shape;62;p11"/>
          <p:cNvSpPr txBox="1">
            <a:spLocks noGrp="1"/>
          </p:cNvSpPr>
          <p:nvPr>
            <p:ph type="subTitle" idx="1"/>
          </p:nvPr>
        </p:nvSpPr>
        <p:spPr>
          <a:xfrm>
            <a:off x="713225" y="3070800"/>
            <a:ext cx="7717500" cy="449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2639345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3"/>
        <p:cNvGrpSpPr/>
        <p:nvPr/>
      </p:nvGrpSpPr>
      <p:grpSpPr>
        <a:xfrm>
          <a:off x="0" y="0"/>
          <a:ext cx="0" cy="0"/>
          <a:chOff x="0" y="0"/>
          <a:chExt cx="0" cy="0"/>
        </a:xfrm>
      </p:grpSpPr>
    </p:spTree>
    <p:extLst>
      <p:ext uri="{BB962C8B-B14F-4D97-AF65-F5344CB8AC3E}">
        <p14:creationId xmlns:p14="http://schemas.microsoft.com/office/powerpoint/2010/main" val="28345939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4"/>
        <p:cNvGrpSpPr/>
        <p:nvPr/>
      </p:nvGrpSpPr>
      <p:grpSpPr>
        <a:xfrm>
          <a:off x="0" y="0"/>
          <a:ext cx="0" cy="0"/>
          <a:chOff x="0" y="0"/>
          <a:chExt cx="0" cy="0"/>
        </a:xfrm>
      </p:grpSpPr>
      <p:sp>
        <p:nvSpPr>
          <p:cNvPr id="65" name="Google Shape;65;p13"/>
          <p:cNvSpPr/>
          <p:nvPr/>
        </p:nvSpPr>
        <p:spPr>
          <a:xfrm>
            <a:off x="0" y="542300"/>
            <a:ext cx="9144000" cy="55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3"/>
          <p:cNvSpPr txBox="1">
            <a:spLocks noGrp="1"/>
          </p:cNvSpPr>
          <p:nvPr>
            <p:ph type="title"/>
          </p:nvPr>
        </p:nvSpPr>
        <p:spPr>
          <a:xfrm>
            <a:off x="713225" y="585050"/>
            <a:ext cx="7717500" cy="474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2000"/>
              <a:buNone/>
              <a:defRPr>
                <a:solidFill>
                  <a:schemeClr val="lt1"/>
                </a:solidFill>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67" name="Google Shape;67;p13"/>
          <p:cNvSpPr txBox="1">
            <a:spLocks noGrp="1"/>
          </p:cNvSpPr>
          <p:nvPr>
            <p:ph type="subTitle" idx="1"/>
          </p:nvPr>
        </p:nvSpPr>
        <p:spPr>
          <a:xfrm>
            <a:off x="2203525" y="2103072"/>
            <a:ext cx="2076600" cy="559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400"/>
              <a:buNone/>
              <a:defRPr sz="1400">
                <a:solidFill>
                  <a:schemeClr val="accent4"/>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8" name="Google Shape;68;p13"/>
          <p:cNvSpPr txBox="1">
            <a:spLocks noGrp="1"/>
          </p:cNvSpPr>
          <p:nvPr>
            <p:ph type="subTitle" idx="2"/>
          </p:nvPr>
        </p:nvSpPr>
        <p:spPr>
          <a:xfrm>
            <a:off x="2203534" y="1732488"/>
            <a:ext cx="20766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600"/>
              <a:buNone/>
              <a:defRPr b="1">
                <a:solidFill>
                  <a:schemeClr val="accent4"/>
                </a:solidFill>
              </a:defRPr>
            </a:lvl1pPr>
            <a:lvl2pPr lvl="1" rtl="0">
              <a:lnSpc>
                <a:spcPct val="100000"/>
              </a:lnSpc>
              <a:spcBef>
                <a:spcPts val="0"/>
              </a:spcBef>
              <a:spcAft>
                <a:spcPts val="0"/>
              </a:spcAft>
              <a:buClr>
                <a:schemeClr val="accent4"/>
              </a:buClr>
              <a:buSzPts val="1600"/>
              <a:buNone/>
              <a:defRPr sz="1600" b="1">
                <a:solidFill>
                  <a:schemeClr val="accent4"/>
                </a:solidFill>
              </a:defRPr>
            </a:lvl2pPr>
            <a:lvl3pPr lvl="2" rtl="0">
              <a:lnSpc>
                <a:spcPct val="100000"/>
              </a:lnSpc>
              <a:spcBef>
                <a:spcPts val="0"/>
              </a:spcBef>
              <a:spcAft>
                <a:spcPts val="0"/>
              </a:spcAft>
              <a:buClr>
                <a:schemeClr val="accent4"/>
              </a:buClr>
              <a:buSzPts val="1600"/>
              <a:buNone/>
              <a:defRPr sz="1600" b="1">
                <a:solidFill>
                  <a:schemeClr val="accent4"/>
                </a:solidFill>
              </a:defRPr>
            </a:lvl3pPr>
            <a:lvl4pPr lvl="3" rtl="0">
              <a:lnSpc>
                <a:spcPct val="100000"/>
              </a:lnSpc>
              <a:spcBef>
                <a:spcPts val="0"/>
              </a:spcBef>
              <a:spcAft>
                <a:spcPts val="0"/>
              </a:spcAft>
              <a:buClr>
                <a:schemeClr val="accent4"/>
              </a:buClr>
              <a:buSzPts val="1600"/>
              <a:buNone/>
              <a:defRPr sz="1600" b="1">
                <a:solidFill>
                  <a:schemeClr val="accent4"/>
                </a:solidFill>
              </a:defRPr>
            </a:lvl4pPr>
            <a:lvl5pPr lvl="4" rtl="0">
              <a:lnSpc>
                <a:spcPct val="100000"/>
              </a:lnSpc>
              <a:spcBef>
                <a:spcPts val="0"/>
              </a:spcBef>
              <a:spcAft>
                <a:spcPts val="0"/>
              </a:spcAft>
              <a:buClr>
                <a:schemeClr val="accent4"/>
              </a:buClr>
              <a:buSzPts val="1600"/>
              <a:buNone/>
              <a:defRPr sz="1600" b="1">
                <a:solidFill>
                  <a:schemeClr val="accent4"/>
                </a:solidFill>
              </a:defRPr>
            </a:lvl5pPr>
            <a:lvl6pPr lvl="5" rtl="0">
              <a:lnSpc>
                <a:spcPct val="100000"/>
              </a:lnSpc>
              <a:spcBef>
                <a:spcPts val="0"/>
              </a:spcBef>
              <a:spcAft>
                <a:spcPts val="0"/>
              </a:spcAft>
              <a:buClr>
                <a:schemeClr val="accent4"/>
              </a:buClr>
              <a:buSzPts val="1600"/>
              <a:buNone/>
              <a:defRPr sz="1600" b="1">
                <a:solidFill>
                  <a:schemeClr val="accent4"/>
                </a:solidFill>
              </a:defRPr>
            </a:lvl6pPr>
            <a:lvl7pPr lvl="6" rtl="0">
              <a:lnSpc>
                <a:spcPct val="100000"/>
              </a:lnSpc>
              <a:spcBef>
                <a:spcPts val="0"/>
              </a:spcBef>
              <a:spcAft>
                <a:spcPts val="0"/>
              </a:spcAft>
              <a:buClr>
                <a:schemeClr val="accent4"/>
              </a:buClr>
              <a:buSzPts val="1600"/>
              <a:buNone/>
              <a:defRPr sz="1600" b="1">
                <a:solidFill>
                  <a:schemeClr val="accent4"/>
                </a:solidFill>
              </a:defRPr>
            </a:lvl7pPr>
            <a:lvl8pPr lvl="7" rtl="0">
              <a:lnSpc>
                <a:spcPct val="100000"/>
              </a:lnSpc>
              <a:spcBef>
                <a:spcPts val="0"/>
              </a:spcBef>
              <a:spcAft>
                <a:spcPts val="0"/>
              </a:spcAft>
              <a:buClr>
                <a:schemeClr val="accent4"/>
              </a:buClr>
              <a:buSzPts val="1600"/>
              <a:buNone/>
              <a:defRPr sz="1600" b="1">
                <a:solidFill>
                  <a:schemeClr val="accent4"/>
                </a:solidFill>
              </a:defRPr>
            </a:lvl8pPr>
            <a:lvl9pPr lvl="8"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69" name="Google Shape;69;p13"/>
          <p:cNvSpPr txBox="1">
            <a:spLocks noGrp="1"/>
          </p:cNvSpPr>
          <p:nvPr>
            <p:ph type="title" idx="3" hasCustomPrompt="1"/>
          </p:nvPr>
        </p:nvSpPr>
        <p:spPr>
          <a:xfrm>
            <a:off x="720000" y="1732500"/>
            <a:ext cx="1279500" cy="929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000"/>
              <a:buNone/>
              <a:defRPr sz="5000">
                <a:solidFill>
                  <a:schemeClr val="lt1"/>
                </a:solidFill>
              </a:defRPr>
            </a:lvl1pPr>
            <a:lvl2pPr lvl="1"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2pPr>
            <a:lvl3pPr lvl="2"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3pPr>
            <a:lvl4pPr lvl="3"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4pPr>
            <a:lvl5pPr lvl="4"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5pPr>
            <a:lvl6pPr lvl="5"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6pPr>
            <a:lvl7pPr lvl="6"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7pPr>
            <a:lvl8pPr lvl="7"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8pPr>
            <a:lvl9pPr lvl="8"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9pPr>
          </a:lstStyle>
          <a:p>
            <a:r>
              <a:t>xx%</a:t>
            </a:r>
          </a:p>
        </p:txBody>
      </p:sp>
      <p:sp>
        <p:nvSpPr>
          <p:cNvPr id="70" name="Google Shape;70;p13"/>
          <p:cNvSpPr txBox="1">
            <a:spLocks noGrp="1"/>
          </p:cNvSpPr>
          <p:nvPr>
            <p:ph type="subTitle" idx="4"/>
          </p:nvPr>
        </p:nvSpPr>
        <p:spPr>
          <a:xfrm>
            <a:off x="2203525" y="3696322"/>
            <a:ext cx="2076600" cy="559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400"/>
              <a:buNone/>
              <a:defRPr sz="1400">
                <a:solidFill>
                  <a:schemeClr val="accent4"/>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 name="Google Shape;71;p13"/>
          <p:cNvSpPr txBox="1">
            <a:spLocks noGrp="1"/>
          </p:cNvSpPr>
          <p:nvPr>
            <p:ph type="subTitle" idx="5"/>
          </p:nvPr>
        </p:nvSpPr>
        <p:spPr>
          <a:xfrm>
            <a:off x="2203534" y="3325738"/>
            <a:ext cx="20766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600"/>
              <a:buNone/>
              <a:defRPr b="1">
                <a:solidFill>
                  <a:schemeClr val="accent4"/>
                </a:solidFill>
              </a:defRPr>
            </a:lvl1pPr>
            <a:lvl2pPr lvl="1" rtl="0">
              <a:lnSpc>
                <a:spcPct val="100000"/>
              </a:lnSpc>
              <a:spcBef>
                <a:spcPts val="0"/>
              </a:spcBef>
              <a:spcAft>
                <a:spcPts val="0"/>
              </a:spcAft>
              <a:buClr>
                <a:schemeClr val="accent4"/>
              </a:buClr>
              <a:buSzPts val="1600"/>
              <a:buNone/>
              <a:defRPr sz="1600" b="1">
                <a:solidFill>
                  <a:schemeClr val="accent4"/>
                </a:solidFill>
              </a:defRPr>
            </a:lvl2pPr>
            <a:lvl3pPr lvl="2" rtl="0">
              <a:lnSpc>
                <a:spcPct val="100000"/>
              </a:lnSpc>
              <a:spcBef>
                <a:spcPts val="0"/>
              </a:spcBef>
              <a:spcAft>
                <a:spcPts val="0"/>
              </a:spcAft>
              <a:buClr>
                <a:schemeClr val="accent4"/>
              </a:buClr>
              <a:buSzPts val="1600"/>
              <a:buNone/>
              <a:defRPr sz="1600" b="1">
                <a:solidFill>
                  <a:schemeClr val="accent4"/>
                </a:solidFill>
              </a:defRPr>
            </a:lvl3pPr>
            <a:lvl4pPr lvl="3" rtl="0">
              <a:lnSpc>
                <a:spcPct val="100000"/>
              </a:lnSpc>
              <a:spcBef>
                <a:spcPts val="0"/>
              </a:spcBef>
              <a:spcAft>
                <a:spcPts val="0"/>
              </a:spcAft>
              <a:buClr>
                <a:schemeClr val="accent4"/>
              </a:buClr>
              <a:buSzPts val="1600"/>
              <a:buNone/>
              <a:defRPr sz="1600" b="1">
                <a:solidFill>
                  <a:schemeClr val="accent4"/>
                </a:solidFill>
              </a:defRPr>
            </a:lvl4pPr>
            <a:lvl5pPr lvl="4" rtl="0">
              <a:lnSpc>
                <a:spcPct val="100000"/>
              </a:lnSpc>
              <a:spcBef>
                <a:spcPts val="0"/>
              </a:spcBef>
              <a:spcAft>
                <a:spcPts val="0"/>
              </a:spcAft>
              <a:buClr>
                <a:schemeClr val="accent4"/>
              </a:buClr>
              <a:buSzPts val="1600"/>
              <a:buNone/>
              <a:defRPr sz="1600" b="1">
                <a:solidFill>
                  <a:schemeClr val="accent4"/>
                </a:solidFill>
              </a:defRPr>
            </a:lvl5pPr>
            <a:lvl6pPr lvl="5" rtl="0">
              <a:lnSpc>
                <a:spcPct val="100000"/>
              </a:lnSpc>
              <a:spcBef>
                <a:spcPts val="0"/>
              </a:spcBef>
              <a:spcAft>
                <a:spcPts val="0"/>
              </a:spcAft>
              <a:buClr>
                <a:schemeClr val="accent4"/>
              </a:buClr>
              <a:buSzPts val="1600"/>
              <a:buNone/>
              <a:defRPr sz="1600" b="1">
                <a:solidFill>
                  <a:schemeClr val="accent4"/>
                </a:solidFill>
              </a:defRPr>
            </a:lvl6pPr>
            <a:lvl7pPr lvl="6" rtl="0">
              <a:lnSpc>
                <a:spcPct val="100000"/>
              </a:lnSpc>
              <a:spcBef>
                <a:spcPts val="0"/>
              </a:spcBef>
              <a:spcAft>
                <a:spcPts val="0"/>
              </a:spcAft>
              <a:buClr>
                <a:schemeClr val="accent4"/>
              </a:buClr>
              <a:buSzPts val="1600"/>
              <a:buNone/>
              <a:defRPr sz="1600" b="1">
                <a:solidFill>
                  <a:schemeClr val="accent4"/>
                </a:solidFill>
              </a:defRPr>
            </a:lvl7pPr>
            <a:lvl8pPr lvl="7" rtl="0">
              <a:lnSpc>
                <a:spcPct val="100000"/>
              </a:lnSpc>
              <a:spcBef>
                <a:spcPts val="0"/>
              </a:spcBef>
              <a:spcAft>
                <a:spcPts val="0"/>
              </a:spcAft>
              <a:buClr>
                <a:schemeClr val="accent4"/>
              </a:buClr>
              <a:buSzPts val="1600"/>
              <a:buNone/>
              <a:defRPr sz="1600" b="1">
                <a:solidFill>
                  <a:schemeClr val="accent4"/>
                </a:solidFill>
              </a:defRPr>
            </a:lvl8pPr>
            <a:lvl9pPr lvl="8"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72" name="Google Shape;72;p13"/>
          <p:cNvSpPr txBox="1">
            <a:spLocks noGrp="1"/>
          </p:cNvSpPr>
          <p:nvPr>
            <p:ph type="title" idx="6" hasCustomPrompt="1"/>
          </p:nvPr>
        </p:nvSpPr>
        <p:spPr>
          <a:xfrm>
            <a:off x="720000" y="3325750"/>
            <a:ext cx="1279500" cy="929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000"/>
              <a:buNone/>
              <a:defRPr sz="5000">
                <a:solidFill>
                  <a:schemeClr val="lt1"/>
                </a:solidFill>
              </a:defRPr>
            </a:lvl1pPr>
            <a:lvl2pPr lvl="1"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2pPr>
            <a:lvl3pPr lvl="2"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3pPr>
            <a:lvl4pPr lvl="3"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4pPr>
            <a:lvl5pPr lvl="4"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5pPr>
            <a:lvl6pPr lvl="5"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6pPr>
            <a:lvl7pPr lvl="6"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7pPr>
            <a:lvl8pPr lvl="7"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8pPr>
            <a:lvl9pPr lvl="8"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9pPr>
          </a:lstStyle>
          <a:p>
            <a:r>
              <a:t>xx%</a:t>
            </a:r>
          </a:p>
        </p:txBody>
      </p:sp>
      <p:sp>
        <p:nvSpPr>
          <p:cNvPr id="73" name="Google Shape;73;p13"/>
          <p:cNvSpPr txBox="1">
            <a:spLocks noGrp="1"/>
          </p:cNvSpPr>
          <p:nvPr>
            <p:ph type="subTitle" idx="7"/>
          </p:nvPr>
        </p:nvSpPr>
        <p:spPr>
          <a:xfrm>
            <a:off x="6354125" y="2103072"/>
            <a:ext cx="2076600" cy="559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400"/>
              <a:buNone/>
              <a:defRPr sz="1400">
                <a:solidFill>
                  <a:schemeClr val="accent4"/>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4" name="Google Shape;74;p13"/>
          <p:cNvSpPr txBox="1">
            <a:spLocks noGrp="1"/>
          </p:cNvSpPr>
          <p:nvPr>
            <p:ph type="subTitle" idx="8"/>
          </p:nvPr>
        </p:nvSpPr>
        <p:spPr>
          <a:xfrm>
            <a:off x="6354134" y="1732488"/>
            <a:ext cx="20766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600"/>
              <a:buNone/>
              <a:defRPr b="1">
                <a:solidFill>
                  <a:schemeClr val="accent4"/>
                </a:solidFill>
              </a:defRPr>
            </a:lvl1pPr>
            <a:lvl2pPr lvl="1" rtl="0">
              <a:lnSpc>
                <a:spcPct val="100000"/>
              </a:lnSpc>
              <a:spcBef>
                <a:spcPts val="0"/>
              </a:spcBef>
              <a:spcAft>
                <a:spcPts val="0"/>
              </a:spcAft>
              <a:buClr>
                <a:schemeClr val="accent4"/>
              </a:buClr>
              <a:buSzPts val="1600"/>
              <a:buNone/>
              <a:defRPr sz="1600" b="1">
                <a:solidFill>
                  <a:schemeClr val="accent4"/>
                </a:solidFill>
              </a:defRPr>
            </a:lvl2pPr>
            <a:lvl3pPr lvl="2" rtl="0">
              <a:lnSpc>
                <a:spcPct val="100000"/>
              </a:lnSpc>
              <a:spcBef>
                <a:spcPts val="0"/>
              </a:spcBef>
              <a:spcAft>
                <a:spcPts val="0"/>
              </a:spcAft>
              <a:buClr>
                <a:schemeClr val="accent4"/>
              </a:buClr>
              <a:buSzPts val="1600"/>
              <a:buNone/>
              <a:defRPr sz="1600" b="1">
                <a:solidFill>
                  <a:schemeClr val="accent4"/>
                </a:solidFill>
              </a:defRPr>
            </a:lvl3pPr>
            <a:lvl4pPr lvl="3" rtl="0">
              <a:lnSpc>
                <a:spcPct val="100000"/>
              </a:lnSpc>
              <a:spcBef>
                <a:spcPts val="0"/>
              </a:spcBef>
              <a:spcAft>
                <a:spcPts val="0"/>
              </a:spcAft>
              <a:buClr>
                <a:schemeClr val="accent4"/>
              </a:buClr>
              <a:buSzPts val="1600"/>
              <a:buNone/>
              <a:defRPr sz="1600" b="1">
                <a:solidFill>
                  <a:schemeClr val="accent4"/>
                </a:solidFill>
              </a:defRPr>
            </a:lvl4pPr>
            <a:lvl5pPr lvl="4" rtl="0">
              <a:lnSpc>
                <a:spcPct val="100000"/>
              </a:lnSpc>
              <a:spcBef>
                <a:spcPts val="0"/>
              </a:spcBef>
              <a:spcAft>
                <a:spcPts val="0"/>
              </a:spcAft>
              <a:buClr>
                <a:schemeClr val="accent4"/>
              </a:buClr>
              <a:buSzPts val="1600"/>
              <a:buNone/>
              <a:defRPr sz="1600" b="1">
                <a:solidFill>
                  <a:schemeClr val="accent4"/>
                </a:solidFill>
              </a:defRPr>
            </a:lvl5pPr>
            <a:lvl6pPr lvl="5" rtl="0">
              <a:lnSpc>
                <a:spcPct val="100000"/>
              </a:lnSpc>
              <a:spcBef>
                <a:spcPts val="0"/>
              </a:spcBef>
              <a:spcAft>
                <a:spcPts val="0"/>
              </a:spcAft>
              <a:buClr>
                <a:schemeClr val="accent4"/>
              </a:buClr>
              <a:buSzPts val="1600"/>
              <a:buNone/>
              <a:defRPr sz="1600" b="1">
                <a:solidFill>
                  <a:schemeClr val="accent4"/>
                </a:solidFill>
              </a:defRPr>
            </a:lvl6pPr>
            <a:lvl7pPr lvl="6" rtl="0">
              <a:lnSpc>
                <a:spcPct val="100000"/>
              </a:lnSpc>
              <a:spcBef>
                <a:spcPts val="0"/>
              </a:spcBef>
              <a:spcAft>
                <a:spcPts val="0"/>
              </a:spcAft>
              <a:buClr>
                <a:schemeClr val="accent4"/>
              </a:buClr>
              <a:buSzPts val="1600"/>
              <a:buNone/>
              <a:defRPr sz="1600" b="1">
                <a:solidFill>
                  <a:schemeClr val="accent4"/>
                </a:solidFill>
              </a:defRPr>
            </a:lvl7pPr>
            <a:lvl8pPr lvl="7" rtl="0">
              <a:lnSpc>
                <a:spcPct val="100000"/>
              </a:lnSpc>
              <a:spcBef>
                <a:spcPts val="0"/>
              </a:spcBef>
              <a:spcAft>
                <a:spcPts val="0"/>
              </a:spcAft>
              <a:buClr>
                <a:schemeClr val="accent4"/>
              </a:buClr>
              <a:buSzPts val="1600"/>
              <a:buNone/>
              <a:defRPr sz="1600" b="1">
                <a:solidFill>
                  <a:schemeClr val="accent4"/>
                </a:solidFill>
              </a:defRPr>
            </a:lvl8pPr>
            <a:lvl9pPr lvl="8"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75" name="Google Shape;75;p13"/>
          <p:cNvSpPr txBox="1">
            <a:spLocks noGrp="1"/>
          </p:cNvSpPr>
          <p:nvPr>
            <p:ph type="title" idx="9" hasCustomPrompt="1"/>
          </p:nvPr>
        </p:nvSpPr>
        <p:spPr>
          <a:xfrm>
            <a:off x="4803425" y="1732500"/>
            <a:ext cx="1279500" cy="929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000"/>
              <a:buNone/>
              <a:defRPr sz="5000">
                <a:solidFill>
                  <a:schemeClr val="lt1"/>
                </a:solidFill>
              </a:defRPr>
            </a:lvl1pPr>
            <a:lvl2pPr lvl="1"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2pPr>
            <a:lvl3pPr lvl="2"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3pPr>
            <a:lvl4pPr lvl="3"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4pPr>
            <a:lvl5pPr lvl="4"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5pPr>
            <a:lvl6pPr lvl="5"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6pPr>
            <a:lvl7pPr lvl="6"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7pPr>
            <a:lvl8pPr lvl="7"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8pPr>
            <a:lvl9pPr lvl="8"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9pPr>
          </a:lstStyle>
          <a:p>
            <a:r>
              <a:t>xx%</a:t>
            </a:r>
          </a:p>
        </p:txBody>
      </p:sp>
      <p:sp>
        <p:nvSpPr>
          <p:cNvPr id="76" name="Google Shape;76;p13"/>
          <p:cNvSpPr txBox="1">
            <a:spLocks noGrp="1"/>
          </p:cNvSpPr>
          <p:nvPr>
            <p:ph type="subTitle" idx="13"/>
          </p:nvPr>
        </p:nvSpPr>
        <p:spPr>
          <a:xfrm>
            <a:off x="6354125" y="3696322"/>
            <a:ext cx="2076600" cy="559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400"/>
              <a:buNone/>
              <a:defRPr sz="1400">
                <a:solidFill>
                  <a:schemeClr val="accent4"/>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7" name="Google Shape;77;p13"/>
          <p:cNvSpPr txBox="1">
            <a:spLocks noGrp="1"/>
          </p:cNvSpPr>
          <p:nvPr>
            <p:ph type="subTitle" idx="14"/>
          </p:nvPr>
        </p:nvSpPr>
        <p:spPr>
          <a:xfrm>
            <a:off x="6354134" y="3325738"/>
            <a:ext cx="20766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600"/>
              <a:buNone/>
              <a:defRPr b="1">
                <a:solidFill>
                  <a:schemeClr val="accent4"/>
                </a:solidFill>
              </a:defRPr>
            </a:lvl1pPr>
            <a:lvl2pPr lvl="1" rtl="0">
              <a:lnSpc>
                <a:spcPct val="100000"/>
              </a:lnSpc>
              <a:spcBef>
                <a:spcPts val="0"/>
              </a:spcBef>
              <a:spcAft>
                <a:spcPts val="0"/>
              </a:spcAft>
              <a:buClr>
                <a:schemeClr val="accent4"/>
              </a:buClr>
              <a:buSzPts val="1600"/>
              <a:buNone/>
              <a:defRPr sz="1600" b="1">
                <a:solidFill>
                  <a:schemeClr val="accent4"/>
                </a:solidFill>
              </a:defRPr>
            </a:lvl2pPr>
            <a:lvl3pPr lvl="2" rtl="0">
              <a:lnSpc>
                <a:spcPct val="100000"/>
              </a:lnSpc>
              <a:spcBef>
                <a:spcPts val="0"/>
              </a:spcBef>
              <a:spcAft>
                <a:spcPts val="0"/>
              </a:spcAft>
              <a:buClr>
                <a:schemeClr val="accent4"/>
              </a:buClr>
              <a:buSzPts val="1600"/>
              <a:buNone/>
              <a:defRPr sz="1600" b="1">
                <a:solidFill>
                  <a:schemeClr val="accent4"/>
                </a:solidFill>
              </a:defRPr>
            </a:lvl3pPr>
            <a:lvl4pPr lvl="3" rtl="0">
              <a:lnSpc>
                <a:spcPct val="100000"/>
              </a:lnSpc>
              <a:spcBef>
                <a:spcPts val="0"/>
              </a:spcBef>
              <a:spcAft>
                <a:spcPts val="0"/>
              </a:spcAft>
              <a:buClr>
                <a:schemeClr val="accent4"/>
              </a:buClr>
              <a:buSzPts val="1600"/>
              <a:buNone/>
              <a:defRPr sz="1600" b="1">
                <a:solidFill>
                  <a:schemeClr val="accent4"/>
                </a:solidFill>
              </a:defRPr>
            </a:lvl4pPr>
            <a:lvl5pPr lvl="4" rtl="0">
              <a:lnSpc>
                <a:spcPct val="100000"/>
              </a:lnSpc>
              <a:spcBef>
                <a:spcPts val="0"/>
              </a:spcBef>
              <a:spcAft>
                <a:spcPts val="0"/>
              </a:spcAft>
              <a:buClr>
                <a:schemeClr val="accent4"/>
              </a:buClr>
              <a:buSzPts val="1600"/>
              <a:buNone/>
              <a:defRPr sz="1600" b="1">
                <a:solidFill>
                  <a:schemeClr val="accent4"/>
                </a:solidFill>
              </a:defRPr>
            </a:lvl5pPr>
            <a:lvl6pPr lvl="5" rtl="0">
              <a:lnSpc>
                <a:spcPct val="100000"/>
              </a:lnSpc>
              <a:spcBef>
                <a:spcPts val="0"/>
              </a:spcBef>
              <a:spcAft>
                <a:spcPts val="0"/>
              </a:spcAft>
              <a:buClr>
                <a:schemeClr val="accent4"/>
              </a:buClr>
              <a:buSzPts val="1600"/>
              <a:buNone/>
              <a:defRPr sz="1600" b="1">
                <a:solidFill>
                  <a:schemeClr val="accent4"/>
                </a:solidFill>
              </a:defRPr>
            </a:lvl6pPr>
            <a:lvl7pPr lvl="6" rtl="0">
              <a:lnSpc>
                <a:spcPct val="100000"/>
              </a:lnSpc>
              <a:spcBef>
                <a:spcPts val="0"/>
              </a:spcBef>
              <a:spcAft>
                <a:spcPts val="0"/>
              </a:spcAft>
              <a:buClr>
                <a:schemeClr val="accent4"/>
              </a:buClr>
              <a:buSzPts val="1600"/>
              <a:buNone/>
              <a:defRPr sz="1600" b="1">
                <a:solidFill>
                  <a:schemeClr val="accent4"/>
                </a:solidFill>
              </a:defRPr>
            </a:lvl7pPr>
            <a:lvl8pPr lvl="7" rtl="0">
              <a:lnSpc>
                <a:spcPct val="100000"/>
              </a:lnSpc>
              <a:spcBef>
                <a:spcPts val="0"/>
              </a:spcBef>
              <a:spcAft>
                <a:spcPts val="0"/>
              </a:spcAft>
              <a:buClr>
                <a:schemeClr val="accent4"/>
              </a:buClr>
              <a:buSzPts val="1600"/>
              <a:buNone/>
              <a:defRPr sz="1600" b="1">
                <a:solidFill>
                  <a:schemeClr val="accent4"/>
                </a:solidFill>
              </a:defRPr>
            </a:lvl8pPr>
            <a:lvl9pPr lvl="8"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78" name="Google Shape;78;p13"/>
          <p:cNvSpPr txBox="1">
            <a:spLocks noGrp="1"/>
          </p:cNvSpPr>
          <p:nvPr>
            <p:ph type="title" idx="15" hasCustomPrompt="1"/>
          </p:nvPr>
        </p:nvSpPr>
        <p:spPr>
          <a:xfrm>
            <a:off x="4803425" y="3325750"/>
            <a:ext cx="1279500" cy="929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000"/>
              <a:buNone/>
              <a:defRPr sz="5000">
                <a:solidFill>
                  <a:schemeClr val="lt1"/>
                </a:solidFill>
              </a:defRPr>
            </a:lvl1pPr>
            <a:lvl2pPr lvl="1"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2pPr>
            <a:lvl3pPr lvl="2"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3pPr>
            <a:lvl4pPr lvl="3"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4pPr>
            <a:lvl5pPr lvl="4"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5pPr>
            <a:lvl6pPr lvl="5"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6pPr>
            <a:lvl7pPr lvl="6"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7pPr>
            <a:lvl8pPr lvl="7"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8pPr>
            <a:lvl9pPr lvl="8" algn="r" rtl="0">
              <a:spcBef>
                <a:spcPts val="0"/>
              </a:spcBef>
              <a:spcAft>
                <a:spcPts val="0"/>
              </a:spcAft>
              <a:buClr>
                <a:schemeClr val="lt1"/>
              </a:buClr>
              <a:buSzPts val="12000"/>
              <a:buFont typeface="Lexend Tera"/>
              <a:buNone/>
              <a:defRPr sz="12000">
                <a:solidFill>
                  <a:schemeClr val="lt1"/>
                </a:solidFill>
                <a:latin typeface="Lexend Tera"/>
                <a:ea typeface="Lexend Tera"/>
                <a:cs typeface="Lexend Tera"/>
                <a:sym typeface="Lexend Tera"/>
              </a:defRPr>
            </a:lvl9pPr>
          </a:lstStyle>
          <a:p>
            <a:r>
              <a:t>xx%</a:t>
            </a:r>
          </a:p>
        </p:txBody>
      </p:sp>
    </p:spTree>
    <p:extLst>
      <p:ext uri="{BB962C8B-B14F-4D97-AF65-F5344CB8AC3E}">
        <p14:creationId xmlns:p14="http://schemas.microsoft.com/office/powerpoint/2010/main" val="9680203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4"/>
        </a:solidFill>
        <a:effectLst/>
      </p:bgPr>
    </p:bg>
    <p:spTree>
      <p:nvGrpSpPr>
        <p:cNvPr id="1" name="Shape 79"/>
        <p:cNvGrpSpPr/>
        <p:nvPr/>
      </p:nvGrpSpPr>
      <p:grpSpPr>
        <a:xfrm>
          <a:off x="0" y="0"/>
          <a:ext cx="0" cy="0"/>
          <a:chOff x="0" y="0"/>
          <a:chExt cx="0" cy="0"/>
        </a:xfrm>
      </p:grpSpPr>
      <p:sp>
        <p:nvSpPr>
          <p:cNvPr id="80" name="Google Shape;80;p14"/>
          <p:cNvSpPr/>
          <p:nvPr/>
        </p:nvSpPr>
        <p:spPr>
          <a:xfrm>
            <a:off x="1793550" y="935350"/>
            <a:ext cx="5556900" cy="32682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4"/>
          <p:cNvSpPr txBox="1">
            <a:spLocks noGrp="1"/>
          </p:cNvSpPr>
          <p:nvPr>
            <p:ph type="ctrTitle"/>
          </p:nvPr>
        </p:nvSpPr>
        <p:spPr>
          <a:xfrm>
            <a:off x="2286600" y="3419121"/>
            <a:ext cx="4570800" cy="3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1500"/>
            </a:lvl1pPr>
            <a:lvl2pPr lvl="1" algn="ctr" rtl="0">
              <a:spcBef>
                <a:spcPts val="0"/>
              </a:spcBef>
              <a:spcAft>
                <a:spcPts val="0"/>
              </a:spcAft>
              <a:buClr>
                <a:schemeClr val="accent4"/>
              </a:buClr>
              <a:buSzPts val="5200"/>
              <a:buNone/>
              <a:defRPr sz="5200">
                <a:solidFill>
                  <a:schemeClr val="accent4"/>
                </a:solidFill>
              </a:defRPr>
            </a:lvl2pPr>
            <a:lvl3pPr lvl="2" algn="ctr" rtl="0">
              <a:spcBef>
                <a:spcPts val="0"/>
              </a:spcBef>
              <a:spcAft>
                <a:spcPts val="0"/>
              </a:spcAft>
              <a:buClr>
                <a:schemeClr val="accent4"/>
              </a:buClr>
              <a:buSzPts val="5200"/>
              <a:buNone/>
              <a:defRPr sz="5200">
                <a:solidFill>
                  <a:schemeClr val="accent4"/>
                </a:solidFill>
              </a:defRPr>
            </a:lvl3pPr>
            <a:lvl4pPr lvl="3" algn="ctr" rtl="0">
              <a:spcBef>
                <a:spcPts val="0"/>
              </a:spcBef>
              <a:spcAft>
                <a:spcPts val="0"/>
              </a:spcAft>
              <a:buClr>
                <a:schemeClr val="accent4"/>
              </a:buClr>
              <a:buSzPts val="5200"/>
              <a:buNone/>
              <a:defRPr sz="5200">
                <a:solidFill>
                  <a:schemeClr val="accent4"/>
                </a:solidFill>
              </a:defRPr>
            </a:lvl4pPr>
            <a:lvl5pPr lvl="4" algn="ctr" rtl="0">
              <a:spcBef>
                <a:spcPts val="0"/>
              </a:spcBef>
              <a:spcAft>
                <a:spcPts val="0"/>
              </a:spcAft>
              <a:buClr>
                <a:schemeClr val="accent4"/>
              </a:buClr>
              <a:buSzPts val="5200"/>
              <a:buNone/>
              <a:defRPr sz="5200">
                <a:solidFill>
                  <a:schemeClr val="accent4"/>
                </a:solidFill>
              </a:defRPr>
            </a:lvl5pPr>
            <a:lvl6pPr lvl="5" algn="ctr" rtl="0">
              <a:spcBef>
                <a:spcPts val="0"/>
              </a:spcBef>
              <a:spcAft>
                <a:spcPts val="0"/>
              </a:spcAft>
              <a:buClr>
                <a:schemeClr val="accent4"/>
              </a:buClr>
              <a:buSzPts val="5200"/>
              <a:buNone/>
              <a:defRPr sz="5200">
                <a:solidFill>
                  <a:schemeClr val="accent4"/>
                </a:solidFill>
              </a:defRPr>
            </a:lvl6pPr>
            <a:lvl7pPr lvl="6" algn="ctr" rtl="0">
              <a:spcBef>
                <a:spcPts val="0"/>
              </a:spcBef>
              <a:spcAft>
                <a:spcPts val="0"/>
              </a:spcAft>
              <a:buClr>
                <a:schemeClr val="accent4"/>
              </a:buClr>
              <a:buSzPts val="5200"/>
              <a:buNone/>
              <a:defRPr sz="5200">
                <a:solidFill>
                  <a:schemeClr val="accent4"/>
                </a:solidFill>
              </a:defRPr>
            </a:lvl7pPr>
            <a:lvl8pPr lvl="7" algn="ctr" rtl="0">
              <a:spcBef>
                <a:spcPts val="0"/>
              </a:spcBef>
              <a:spcAft>
                <a:spcPts val="0"/>
              </a:spcAft>
              <a:buClr>
                <a:schemeClr val="accent4"/>
              </a:buClr>
              <a:buSzPts val="5200"/>
              <a:buNone/>
              <a:defRPr sz="5200">
                <a:solidFill>
                  <a:schemeClr val="accent4"/>
                </a:solidFill>
              </a:defRPr>
            </a:lvl8pPr>
            <a:lvl9pPr lvl="8" algn="ctr" rtl="0">
              <a:spcBef>
                <a:spcPts val="0"/>
              </a:spcBef>
              <a:spcAft>
                <a:spcPts val="0"/>
              </a:spcAft>
              <a:buClr>
                <a:schemeClr val="accent4"/>
              </a:buClr>
              <a:buSzPts val="5200"/>
              <a:buNone/>
              <a:defRPr sz="5200">
                <a:solidFill>
                  <a:schemeClr val="accent4"/>
                </a:solidFill>
              </a:defRPr>
            </a:lvl9pPr>
          </a:lstStyle>
          <a:p>
            <a:endParaRPr/>
          </a:p>
        </p:txBody>
      </p:sp>
      <p:sp>
        <p:nvSpPr>
          <p:cNvPr id="82" name="Google Shape;82;p14"/>
          <p:cNvSpPr txBox="1">
            <a:spLocks noGrp="1"/>
          </p:cNvSpPr>
          <p:nvPr>
            <p:ph type="subTitle" idx="1"/>
          </p:nvPr>
        </p:nvSpPr>
        <p:spPr>
          <a:xfrm>
            <a:off x="2431650" y="1657750"/>
            <a:ext cx="4280700" cy="1478100"/>
          </a:xfrm>
          <a:prstGeom prst="rect">
            <a:avLst/>
          </a:prstGeom>
          <a:effectLst>
            <a:outerShdw blurRad="57150" dist="19050" dir="5400000" algn="bl" rotWithShape="0">
              <a:srgbClr val="000000">
                <a:alpha val="0"/>
              </a:srgbClr>
            </a:outerShdw>
          </a:effectLst>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4"/>
              </a:buClr>
              <a:buSzPts val="2200"/>
              <a:buNone/>
              <a:defRPr sz="2200">
                <a:solidFill>
                  <a:schemeClr val="accent4"/>
                </a:solidFill>
              </a:defRPr>
            </a:lvl1pPr>
            <a:lvl2pPr lvl="1" algn="ctr" rtl="0">
              <a:lnSpc>
                <a:spcPct val="100000"/>
              </a:lnSpc>
              <a:spcBef>
                <a:spcPts val="0"/>
              </a:spcBef>
              <a:spcAft>
                <a:spcPts val="0"/>
              </a:spcAft>
              <a:buClr>
                <a:schemeClr val="accent4"/>
              </a:buClr>
              <a:buSzPts val="2800"/>
              <a:buNone/>
              <a:defRPr sz="2800" b="1">
                <a:solidFill>
                  <a:schemeClr val="accent4"/>
                </a:solidFill>
              </a:defRPr>
            </a:lvl2pPr>
            <a:lvl3pPr lvl="2" algn="ctr" rtl="0">
              <a:lnSpc>
                <a:spcPct val="100000"/>
              </a:lnSpc>
              <a:spcBef>
                <a:spcPts val="0"/>
              </a:spcBef>
              <a:spcAft>
                <a:spcPts val="0"/>
              </a:spcAft>
              <a:buClr>
                <a:schemeClr val="accent4"/>
              </a:buClr>
              <a:buSzPts val="2800"/>
              <a:buNone/>
              <a:defRPr sz="2800" b="1">
                <a:solidFill>
                  <a:schemeClr val="accent4"/>
                </a:solidFill>
              </a:defRPr>
            </a:lvl3pPr>
            <a:lvl4pPr lvl="3" algn="ctr" rtl="0">
              <a:lnSpc>
                <a:spcPct val="100000"/>
              </a:lnSpc>
              <a:spcBef>
                <a:spcPts val="0"/>
              </a:spcBef>
              <a:spcAft>
                <a:spcPts val="0"/>
              </a:spcAft>
              <a:buClr>
                <a:schemeClr val="accent4"/>
              </a:buClr>
              <a:buSzPts val="2800"/>
              <a:buNone/>
              <a:defRPr sz="2800" b="1">
                <a:solidFill>
                  <a:schemeClr val="accent4"/>
                </a:solidFill>
              </a:defRPr>
            </a:lvl4pPr>
            <a:lvl5pPr lvl="4" algn="ctr" rtl="0">
              <a:lnSpc>
                <a:spcPct val="100000"/>
              </a:lnSpc>
              <a:spcBef>
                <a:spcPts val="0"/>
              </a:spcBef>
              <a:spcAft>
                <a:spcPts val="0"/>
              </a:spcAft>
              <a:buClr>
                <a:schemeClr val="accent4"/>
              </a:buClr>
              <a:buSzPts val="2800"/>
              <a:buNone/>
              <a:defRPr sz="2800" b="1">
                <a:solidFill>
                  <a:schemeClr val="accent4"/>
                </a:solidFill>
              </a:defRPr>
            </a:lvl5pPr>
            <a:lvl6pPr lvl="5" algn="ctr" rtl="0">
              <a:lnSpc>
                <a:spcPct val="100000"/>
              </a:lnSpc>
              <a:spcBef>
                <a:spcPts val="0"/>
              </a:spcBef>
              <a:spcAft>
                <a:spcPts val="0"/>
              </a:spcAft>
              <a:buClr>
                <a:schemeClr val="accent4"/>
              </a:buClr>
              <a:buSzPts val="2800"/>
              <a:buNone/>
              <a:defRPr sz="2800" b="1">
                <a:solidFill>
                  <a:schemeClr val="accent4"/>
                </a:solidFill>
              </a:defRPr>
            </a:lvl6pPr>
            <a:lvl7pPr lvl="6" algn="ctr" rtl="0">
              <a:lnSpc>
                <a:spcPct val="100000"/>
              </a:lnSpc>
              <a:spcBef>
                <a:spcPts val="0"/>
              </a:spcBef>
              <a:spcAft>
                <a:spcPts val="0"/>
              </a:spcAft>
              <a:buClr>
                <a:schemeClr val="accent4"/>
              </a:buClr>
              <a:buSzPts val="2800"/>
              <a:buNone/>
              <a:defRPr sz="2800" b="1">
                <a:solidFill>
                  <a:schemeClr val="accent4"/>
                </a:solidFill>
              </a:defRPr>
            </a:lvl7pPr>
            <a:lvl8pPr lvl="7" algn="ctr" rtl="0">
              <a:lnSpc>
                <a:spcPct val="100000"/>
              </a:lnSpc>
              <a:spcBef>
                <a:spcPts val="0"/>
              </a:spcBef>
              <a:spcAft>
                <a:spcPts val="0"/>
              </a:spcAft>
              <a:buClr>
                <a:schemeClr val="accent4"/>
              </a:buClr>
              <a:buSzPts val="2800"/>
              <a:buNone/>
              <a:defRPr sz="2800" b="1">
                <a:solidFill>
                  <a:schemeClr val="accent4"/>
                </a:solidFill>
              </a:defRPr>
            </a:lvl8pPr>
            <a:lvl9pPr lvl="8" algn="ctr" rtl="0">
              <a:lnSpc>
                <a:spcPct val="100000"/>
              </a:lnSpc>
              <a:spcBef>
                <a:spcPts val="0"/>
              </a:spcBef>
              <a:spcAft>
                <a:spcPts val="0"/>
              </a:spcAft>
              <a:buClr>
                <a:schemeClr val="accent4"/>
              </a:buClr>
              <a:buSzPts val="2800"/>
              <a:buNone/>
              <a:defRPr sz="2800" b="1">
                <a:solidFill>
                  <a:schemeClr val="accent4"/>
                </a:solidFill>
              </a:defRPr>
            </a:lvl9pPr>
          </a:lstStyle>
          <a:p>
            <a:endParaRPr/>
          </a:p>
        </p:txBody>
      </p:sp>
      <p:cxnSp>
        <p:nvCxnSpPr>
          <p:cNvPr id="83" name="Google Shape;83;p14"/>
          <p:cNvCxnSpPr/>
          <p:nvPr/>
        </p:nvCxnSpPr>
        <p:spPr>
          <a:xfrm rot="10800000">
            <a:off x="4572000" y="4554825"/>
            <a:ext cx="0" cy="584100"/>
          </a:xfrm>
          <a:prstGeom prst="straightConnector1">
            <a:avLst/>
          </a:prstGeom>
          <a:noFill/>
          <a:ln w="38100" cap="flat" cmpd="sng">
            <a:solidFill>
              <a:schemeClr val="accent6"/>
            </a:solidFill>
            <a:prstDash val="solid"/>
            <a:round/>
            <a:headEnd type="none" w="med" len="med"/>
            <a:tailEnd type="none" w="med" len="med"/>
          </a:ln>
        </p:spPr>
      </p:cxnSp>
      <p:cxnSp>
        <p:nvCxnSpPr>
          <p:cNvPr id="84" name="Google Shape;84;p14"/>
          <p:cNvCxnSpPr/>
          <p:nvPr/>
        </p:nvCxnSpPr>
        <p:spPr>
          <a:xfrm rot="10800000">
            <a:off x="4572000" y="0"/>
            <a:ext cx="0" cy="584100"/>
          </a:xfrm>
          <a:prstGeom prst="straightConnector1">
            <a:avLst/>
          </a:prstGeom>
          <a:noFill/>
          <a:ln w="38100" cap="flat" cmpd="sng">
            <a:solidFill>
              <a:schemeClr val="accent6"/>
            </a:solidFill>
            <a:prstDash val="solid"/>
            <a:round/>
            <a:headEnd type="none" w="med" len="med"/>
            <a:tailEnd type="none" w="med" len="med"/>
          </a:ln>
        </p:spPr>
      </p:cxnSp>
    </p:spTree>
    <p:extLst>
      <p:ext uri="{BB962C8B-B14F-4D97-AF65-F5344CB8AC3E}">
        <p14:creationId xmlns:p14="http://schemas.microsoft.com/office/powerpoint/2010/main" val="140819345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 One Column">
  <p:cSld name="Title + One Column">
    <p:spTree>
      <p:nvGrpSpPr>
        <p:cNvPr id="1" name="Shape 101"/>
        <p:cNvGrpSpPr/>
        <p:nvPr/>
      </p:nvGrpSpPr>
      <p:grpSpPr>
        <a:xfrm>
          <a:off x="0" y="0"/>
          <a:ext cx="0" cy="0"/>
          <a:chOff x="0" y="0"/>
          <a:chExt cx="0" cy="0"/>
        </a:xfrm>
      </p:grpSpPr>
      <p:sp>
        <p:nvSpPr>
          <p:cNvPr id="102" name="Google Shape;102;p17"/>
          <p:cNvSpPr/>
          <p:nvPr/>
        </p:nvSpPr>
        <p:spPr>
          <a:xfrm>
            <a:off x="0" y="542300"/>
            <a:ext cx="9144000" cy="55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7"/>
          <p:cNvSpPr txBox="1">
            <a:spLocks noGrp="1"/>
          </p:cNvSpPr>
          <p:nvPr>
            <p:ph type="title"/>
          </p:nvPr>
        </p:nvSpPr>
        <p:spPr>
          <a:xfrm>
            <a:off x="713225" y="585050"/>
            <a:ext cx="7717500" cy="474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2000"/>
              <a:buNone/>
              <a:defRPr>
                <a:solidFill>
                  <a:schemeClr val="lt1"/>
                </a:solidFill>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104" name="Google Shape;104;p17"/>
          <p:cNvSpPr txBox="1">
            <a:spLocks noGrp="1"/>
          </p:cNvSpPr>
          <p:nvPr>
            <p:ph type="subTitle" idx="1"/>
          </p:nvPr>
        </p:nvSpPr>
        <p:spPr>
          <a:xfrm>
            <a:off x="2875550" y="3776100"/>
            <a:ext cx="3393000" cy="8274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6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7706395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 Two Columns 1">
  <p:cSld name="Title + Two Columns 1">
    <p:bg>
      <p:bgPr>
        <a:solidFill>
          <a:schemeClr val="dk2"/>
        </a:solidFill>
        <a:effectLst/>
      </p:bgPr>
    </p:bg>
    <p:spTree>
      <p:nvGrpSpPr>
        <p:cNvPr id="1" name="Shape 105"/>
        <p:cNvGrpSpPr/>
        <p:nvPr/>
      </p:nvGrpSpPr>
      <p:grpSpPr>
        <a:xfrm>
          <a:off x="0" y="0"/>
          <a:ext cx="0" cy="0"/>
          <a:chOff x="0" y="0"/>
          <a:chExt cx="0" cy="0"/>
        </a:xfrm>
      </p:grpSpPr>
      <p:sp>
        <p:nvSpPr>
          <p:cNvPr id="106" name="Google Shape;106;p18"/>
          <p:cNvSpPr/>
          <p:nvPr/>
        </p:nvSpPr>
        <p:spPr>
          <a:xfrm>
            <a:off x="0" y="764200"/>
            <a:ext cx="9144000" cy="38352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8"/>
          <p:cNvSpPr/>
          <p:nvPr/>
        </p:nvSpPr>
        <p:spPr>
          <a:xfrm>
            <a:off x="0" y="542300"/>
            <a:ext cx="9144000" cy="55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8"/>
          <p:cNvSpPr txBox="1">
            <a:spLocks noGrp="1"/>
          </p:cNvSpPr>
          <p:nvPr>
            <p:ph type="subTitle" idx="1"/>
          </p:nvPr>
        </p:nvSpPr>
        <p:spPr>
          <a:xfrm>
            <a:off x="1276938" y="3389113"/>
            <a:ext cx="2932200" cy="7347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 name="Google Shape;109;p18"/>
          <p:cNvSpPr txBox="1">
            <a:spLocks noGrp="1"/>
          </p:cNvSpPr>
          <p:nvPr>
            <p:ph type="subTitle" idx="2"/>
          </p:nvPr>
        </p:nvSpPr>
        <p:spPr>
          <a:xfrm>
            <a:off x="4934788" y="3389113"/>
            <a:ext cx="2932200" cy="7347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 name="Google Shape;110;p18"/>
          <p:cNvSpPr txBox="1">
            <a:spLocks noGrp="1"/>
          </p:cNvSpPr>
          <p:nvPr>
            <p:ph type="subTitle" idx="3"/>
          </p:nvPr>
        </p:nvSpPr>
        <p:spPr>
          <a:xfrm>
            <a:off x="1276950" y="3018538"/>
            <a:ext cx="29322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600"/>
              <a:buNone/>
              <a:defRPr b="1">
                <a:solidFill>
                  <a:schemeClr val="accent4"/>
                </a:solidFill>
              </a:defRPr>
            </a:lvl1pPr>
            <a:lvl2pPr lvl="1" algn="ctr" rtl="0">
              <a:lnSpc>
                <a:spcPct val="100000"/>
              </a:lnSpc>
              <a:spcBef>
                <a:spcPts val="0"/>
              </a:spcBef>
              <a:spcAft>
                <a:spcPts val="0"/>
              </a:spcAft>
              <a:buClr>
                <a:schemeClr val="accent4"/>
              </a:buClr>
              <a:buSzPts val="1600"/>
              <a:buNone/>
              <a:defRPr sz="1600" b="1">
                <a:solidFill>
                  <a:schemeClr val="accent4"/>
                </a:solidFill>
              </a:defRPr>
            </a:lvl2pPr>
            <a:lvl3pPr lvl="2" algn="ctr" rtl="0">
              <a:lnSpc>
                <a:spcPct val="100000"/>
              </a:lnSpc>
              <a:spcBef>
                <a:spcPts val="0"/>
              </a:spcBef>
              <a:spcAft>
                <a:spcPts val="0"/>
              </a:spcAft>
              <a:buClr>
                <a:schemeClr val="accent4"/>
              </a:buClr>
              <a:buSzPts val="1600"/>
              <a:buNone/>
              <a:defRPr sz="1600" b="1">
                <a:solidFill>
                  <a:schemeClr val="accent4"/>
                </a:solidFill>
              </a:defRPr>
            </a:lvl3pPr>
            <a:lvl4pPr lvl="3" algn="ctr" rtl="0">
              <a:lnSpc>
                <a:spcPct val="100000"/>
              </a:lnSpc>
              <a:spcBef>
                <a:spcPts val="0"/>
              </a:spcBef>
              <a:spcAft>
                <a:spcPts val="0"/>
              </a:spcAft>
              <a:buClr>
                <a:schemeClr val="accent4"/>
              </a:buClr>
              <a:buSzPts val="1600"/>
              <a:buNone/>
              <a:defRPr sz="1600" b="1">
                <a:solidFill>
                  <a:schemeClr val="accent4"/>
                </a:solidFill>
              </a:defRPr>
            </a:lvl4pPr>
            <a:lvl5pPr lvl="4" algn="ctr" rtl="0">
              <a:lnSpc>
                <a:spcPct val="100000"/>
              </a:lnSpc>
              <a:spcBef>
                <a:spcPts val="0"/>
              </a:spcBef>
              <a:spcAft>
                <a:spcPts val="0"/>
              </a:spcAft>
              <a:buClr>
                <a:schemeClr val="accent4"/>
              </a:buClr>
              <a:buSzPts val="1600"/>
              <a:buNone/>
              <a:defRPr sz="1600" b="1">
                <a:solidFill>
                  <a:schemeClr val="accent4"/>
                </a:solidFill>
              </a:defRPr>
            </a:lvl5pPr>
            <a:lvl6pPr lvl="5" algn="ctr" rtl="0">
              <a:lnSpc>
                <a:spcPct val="100000"/>
              </a:lnSpc>
              <a:spcBef>
                <a:spcPts val="0"/>
              </a:spcBef>
              <a:spcAft>
                <a:spcPts val="0"/>
              </a:spcAft>
              <a:buClr>
                <a:schemeClr val="accent4"/>
              </a:buClr>
              <a:buSzPts val="1600"/>
              <a:buNone/>
              <a:defRPr sz="1600" b="1">
                <a:solidFill>
                  <a:schemeClr val="accent4"/>
                </a:solidFill>
              </a:defRPr>
            </a:lvl6pPr>
            <a:lvl7pPr lvl="6" algn="ctr" rtl="0">
              <a:lnSpc>
                <a:spcPct val="100000"/>
              </a:lnSpc>
              <a:spcBef>
                <a:spcPts val="0"/>
              </a:spcBef>
              <a:spcAft>
                <a:spcPts val="0"/>
              </a:spcAft>
              <a:buClr>
                <a:schemeClr val="accent4"/>
              </a:buClr>
              <a:buSzPts val="1600"/>
              <a:buNone/>
              <a:defRPr sz="1600" b="1">
                <a:solidFill>
                  <a:schemeClr val="accent4"/>
                </a:solidFill>
              </a:defRPr>
            </a:lvl7pPr>
            <a:lvl8pPr lvl="7" algn="ctr" rtl="0">
              <a:lnSpc>
                <a:spcPct val="100000"/>
              </a:lnSpc>
              <a:spcBef>
                <a:spcPts val="0"/>
              </a:spcBef>
              <a:spcAft>
                <a:spcPts val="0"/>
              </a:spcAft>
              <a:buClr>
                <a:schemeClr val="accent4"/>
              </a:buClr>
              <a:buSzPts val="1600"/>
              <a:buNone/>
              <a:defRPr sz="1600" b="1">
                <a:solidFill>
                  <a:schemeClr val="accent4"/>
                </a:solidFill>
              </a:defRPr>
            </a:lvl8pPr>
            <a:lvl9pPr lvl="8" algn="ctr"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111" name="Google Shape;111;p18"/>
          <p:cNvSpPr txBox="1">
            <a:spLocks noGrp="1"/>
          </p:cNvSpPr>
          <p:nvPr>
            <p:ph type="subTitle" idx="4"/>
          </p:nvPr>
        </p:nvSpPr>
        <p:spPr>
          <a:xfrm>
            <a:off x="4934800" y="3018538"/>
            <a:ext cx="29322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600"/>
              <a:buNone/>
              <a:defRPr b="1">
                <a:solidFill>
                  <a:schemeClr val="accent4"/>
                </a:solidFill>
              </a:defRPr>
            </a:lvl1pPr>
            <a:lvl2pPr lvl="1" algn="ctr" rtl="0">
              <a:lnSpc>
                <a:spcPct val="100000"/>
              </a:lnSpc>
              <a:spcBef>
                <a:spcPts val="0"/>
              </a:spcBef>
              <a:spcAft>
                <a:spcPts val="0"/>
              </a:spcAft>
              <a:buClr>
                <a:schemeClr val="accent4"/>
              </a:buClr>
              <a:buSzPts val="1600"/>
              <a:buNone/>
              <a:defRPr sz="1600" b="1">
                <a:solidFill>
                  <a:schemeClr val="accent4"/>
                </a:solidFill>
              </a:defRPr>
            </a:lvl2pPr>
            <a:lvl3pPr lvl="2" algn="ctr" rtl="0">
              <a:lnSpc>
                <a:spcPct val="100000"/>
              </a:lnSpc>
              <a:spcBef>
                <a:spcPts val="0"/>
              </a:spcBef>
              <a:spcAft>
                <a:spcPts val="0"/>
              </a:spcAft>
              <a:buClr>
                <a:schemeClr val="accent4"/>
              </a:buClr>
              <a:buSzPts val="1600"/>
              <a:buNone/>
              <a:defRPr sz="1600" b="1">
                <a:solidFill>
                  <a:schemeClr val="accent4"/>
                </a:solidFill>
              </a:defRPr>
            </a:lvl3pPr>
            <a:lvl4pPr lvl="3" algn="ctr" rtl="0">
              <a:lnSpc>
                <a:spcPct val="100000"/>
              </a:lnSpc>
              <a:spcBef>
                <a:spcPts val="0"/>
              </a:spcBef>
              <a:spcAft>
                <a:spcPts val="0"/>
              </a:spcAft>
              <a:buClr>
                <a:schemeClr val="accent4"/>
              </a:buClr>
              <a:buSzPts val="1600"/>
              <a:buNone/>
              <a:defRPr sz="1600" b="1">
                <a:solidFill>
                  <a:schemeClr val="accent4"/>
                </a:solidFill>
              </a:defRPr>
            </a:lvl4pPr>
            <a:lvl5pPr lvl="4" algn="ctr" rtl="0">
              <a:lnSpc>
                <a:spcPct val="100000"/>
              </a:lnSpc>
              <a:spcBef>
                <a:spcPts val="0"/>
              </a:spcBef>
              <a:spcAft>
                <a:spcPts val="0"/>
              </a:spcAft>
              <a:buClr>
                <a:schemeClr val="accent4"/>
              </a:buClr>
              <a:buSzPts val="1600"/>
              <a:buNone/>
              <a:defRPr sz="1600" b="1">
                <a:solidFill>
                  <a:schemeClr val="accent4"/>
                </a:solidFill>
              </a:defRPr>
            </a:lvl5pPr>
            <a:lvl6pPr lvl="5" algn="ctr" rtl="0">
              <a:lnSpc>
                <a:spcPct val="100000"/>
              </a:lnSpc>
              <a:spcBef>
                <a:spcPts val="0"/>
              </a:spcBef>
              <a:spcAft>
                <a:spcPts val="0"/>
              </a:spcAft>
              <a:buClr>
                <a:schemeClr val="accent4"/>
              </a:buClr>
              <a:buSzPts val="1600"/>
              <a:buNone/>
              <a:defRPr sz="1600" b="1">
                <a:solidFill>
                  <a:schemeClr val="accent4"/>
                </a:solidFill>
              </a:defRPr>
            </a:lvl6pPr>
            <a:lvl7pPr lvl="6" algn="ctr" rtl="0">
              <a:lnSpc>
                <a:spcPct val="100000"/>
              </a:lnSpc>
              <a:spcBef>
                <a:spcPts val="0"/>
              </a:spcBef>
              <a:spcAft>
                <a:spcPts val="0"/>
              </a:spcAft>
              <a:buClr>
                <a:schemeClr val="accent4"/>
              </a:buClr>
              <a:buSzPts val="1600"/>
              <a:buNone/>
              <a:defRPr sz="1600" b="1">
                <a:solidFill>
                  <a:schemeClr val="accent4"/>
                </a:solidFill>
              </a:defRPr>
            </a:lvl7pPr>
            <a:lvl8pPr lvl="7" algn="ctr" rtl="0">
              <a:lnSpc>
                <a:spcPct val="100000"/>
              </a:lnSpc>
              <a:spcBef>
                <a:spcPts val="0"/>
              </a:spcBef>
              <a:spcAft>
                <a:spcPts val="0"/>
              </a:spcAft>
              <a:buClr>
                <a:schemeClr val="accent4"/>
              </a:buClr>
              <a:buSzPts val="1600"/>
              <a:buNone/>
              <a:defRPr sz="1600" b="1">
                <a:solidFill>
                  <a:schemeClr val="accent4"/>
                </a:solidFill>
              </a:defRPr>
            </a:lvl8pPr>
            <a:lvl9pPr lvl="8" algn="ctr"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112" name="Google Shape;112;p18"/>
          <p:cNvSpPr txBox="1">
            <a:spLocks noGrp="1"/>
          </p:cNvSpPr>
          <p:nvPr>
            <p:ph type="title"/>
          </p:nvPr>
        </p:nvSpPr>
        <p:spPr>
          <a:xfrm>
            <a:off x="713225" y="585050"/>
            <a:ext cx="7717500" cy="47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000"/>
              <a:buFont typeface="Lexend Tera"/>
              <a:buNone/>
              <a:defRPr sz="2000">
                <a:solidFill>
                  <a:schemeClr val="lt1"/>
                </a:solidFill>
                <a:latin typeface="Lexend Tera"/>
                <a:ea typeface="Lexend Tera"/>
                <a:cs typeface="Lexend Tera"/>
                <a:sym typeface="Lexend Tera"/>
              </a:defRPr>
            </a:lvl1pPr>
            <a:lvl2pPr lvl="1" algn="ctr" rtl="0">
              <a:spcBef>
                <a:spcPts val="0"/>
              </a:spcBef>
              <a:spcAft>
                <a:spcPts val="0"/>
              </a:spcAft>
              <a:buClr>
                <a:schemeClr val="lt1"/>
              </a:buClr>
              <a:buSzPts val="2000"/>
              <a:buNone/>
              <a:defRPr sz="2000">
                <a:solidFill>
                  <a:schemeClr val="lt1"/>
                </a:solidFill>
              </a:defRPr>
            </a:lvl2pPr>
            <a:lvl3pPr lvl="2" algn="ctr" rtl="0">
              <a:spcBef>
                <a:spcPts val="0"/>
              </a:spcBef>
              <a:spcAft>
                <a:spcPts val="0"/>
              </a:spcAft>
              <a:buClr>
                <a:schemeClr val="lt1"/>
              </a:buClr>
              <a:buSzPts val="2000"/>
              <a:buNone/>
              <a:defRPr sz="2000">
                <a:solidFill>
                  <a:schemeClr val="lt1"/>
                </a:solidFill>
              </a:defRPr>
            </a:lvl3pPr>
            <a:lvl4pPr lvl="3" algn="ctr" rtl="0">
              <a:spcBef>
                <a:spcPts val="0"/>
              </a:spcBef>
              <a:spcAft>
                <a:spcPts val="0"/>
              </a:spcAft>
              <a:buClr>
                <a:schemeClr val="lt1"/>
              </a:buClr>
              <a:buSzPts val="2000"/>
              <a:buNone/>
              <a:defRPr sz="2000">
                <a:solidFill>
                  <a:schemeClr val="lt1"/>
                </a:solidFill>
              </a:defRPr>
            </a:lvl4pPr>
            <a:lvl5pPr lvl="4" algn="ctr" rtl="0">
              <a:spcBef>
                <a:spcPts val="0"/>
              </a:spcBef>
              <a:spcAft>
                <a:spcPts val="0"/>
              </a:spcAft>
              <a:buClr>
                <a:schemeClr val="lt1"/>
              </a:buClr>
              <a:buSzPts val="2000"/>
              <a:buNone/>
              <a:defRPr sz="2000">
                <a:solidFill>
                  <a:schemeClr val="lt1"/>
                </a:solidFill>
              </a:defRPr>
            </a:lvl5pPr>
            <a:lvl6pPr lvl="5" algn="ctr" rtl="0">
              <a:spcBef>
                <a:spcPts val="0"/>
              </a:spcBef>
              <a:spcAft>
                <a:spcPts val="0"/>
              </a:spcAft>
              <a:buClr>
                <a:schemeClr val="lt1"/>
              </a:buClr>
              <a:buSzPts val="2000"/>
              <a:buNone/>
              <a:defRPr sz="2000">
                <a:solidFill>
                  <a:schemeClr val="lt1"/>
                </a:solidFill>
              </a:defRPr>
            </a:lvl6pPr>
            <a:lvl7pPr lvl="6" algn="ctr" rtl="0">
              <a:spcBef>
                <a:spcPts val="0"/>
              </a:spcBef>
              <a:spcAft>
                <a:spcPts val="0"/>
              </a:spcAft>
              <a:buClr>
                <a:schemeClr val="lt1"/>
              </a:buClr>
              <a:buSzPts val="2000"/>
              <a:buNone/>
              <a:defRPr sz="2000">
                <a:solidFill>
                  <a:schemeClr val="lt1"/>
                </a:solidFill>
              </a:defRPr>
            </a:lvl7pPr>
            <a:lvl8pPr lvl="7" algn="ctr" rtl="0">
              <a:spcBef>
                <a:spcPts val="0"/>
              </a:spcBef>
              <a:spcAft>
                <a:spcPts val="0"/>
              </a:spcAft>
              <a:buClr>
                <a:schemeClr val="lt1"/>
              </a:buClr>
              <a:buSzPts val="2000"/>
              <a:buNone/>
              <a:defRPr sz="2000">
                <a:solidFill>
                  <a:schemeClr val="lt1"/>
                </a:solidFill>
              </a:defRPr>
            </a:lvl8pPr>
            <a:lvl9pPr lvl="8" algn="ctr" rtl="0">
              <a:spcBef>
                <a:spcPts val="0"/>
              </a:spcBef>
              <a:spcAft>
                <a:spcPts val="0"/>
              </a:spcAft>
              <a:buClr>
                <a:schemeClr val="lt1"/>
              </a:buClr>
              <a:buSzPts val="2000"/>
              <a:buNone/>
              <a:defRPr sz="2000">
                <a:solidFill>
                  <a:schemeClr val="lt1"/>
                </a:solidFill>
              </a:defRPr>
            </a:lvl9pPr>
          </a:lstStyle>
          <a:p>
            <a:endParaRPr/>
          </a:p>
        </p:txBody>
      </p:sp>
    </p:spTree>
    <p:extLst>
      <p:ext uri="{BB962C8B-B14F-4D97-AF65-F5344CB8AC3E}">
        <p14:creationId xmlns:p14="http://schemas.microsoft.com/office/powerpoint/2010/main" val="12678275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 Two Columns 2">
  <p:cSld name="Title + Two Columns 2">
    <p:bg>
      <p:bgPr>
        <a:solidFill>
          <a:schemeClr val="accent6"/>
        </a:solidFill>
        <a:effectLst/>
      </p:bgPr>
    </p:bg>
    <p:spTree>
      <p:nvGrpSpPr>
        <p:cNvPr id="1" name="Shape 113"/>
        <p:cNvGrpSpPr/>
        <p:nvPr/>
      </p:nvGrpSpPr>
      <p:grpSpPr>
        <a:xfrm>
          <a:off x="0" y="0"/>
          <a:ext cx="0" cy="0"/>
          <a:chOff x="0" y="0"/>
          <a:chExt cx="0" cy="0"/>
        </a:xfrm>
      </p:grpSpPr>
      <p:sp>
        <p:nvSpPr>
          <p:cNvPr id="114" name="Google Shape;114;p19"/>
          <p:cNvSpPr/>
          <p:nvPr/>
        </p:nvSpPr>
        <p:spPr>
          <a:xfrm>
            <a:off x="0" y="542300"/>
            <a:ext cx="9144000" cy="55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9"/>
          <p:cNvSpPr txBox="1">
            <a:spLocks noGrp="1"/>
          </p:cNvSpPr>
          <p:nvPr>
            <p:ph type="subTitle" idx="1"/>
          </p:nvPr>
        </p:nvSpPr>
        <p:spPr>
          <a:xfrm>
            <a:off x="1276938" y="3864713"/>
            <a:ext cx="2932200" cy="7347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6" name="Google Shape;116;p19"/>
          <p:cNvSpPr txBox="1">
            <a:spLocks noGrp="1"/>
          </p:cNvSpPr>
          <p:nvPr>
            <p:ph type="subTitle" idx="2"/>
          </p:nvPr>
        </p:nvSpPr>
        <p:spPr>
          <a:xfrm>
            <a:off x="4934788" y="3864713"/>
            <a:ext cx="2932200" cy="7347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 name="Google Shape;117;p19"/>
          <p:cNvSpPr txBox="1">
            <a:spLocks noGrp="1"/>
          </p:cNvSpPr>
          <p:nvPr>
            <p:ph type="subTitle" idx="3"/>
          </p:nvPr>
        </p:nvSpPr>
        <p:spPr>
          <a:xfrm>
            <a:off x="1276950" y="3494138"/>
            <a:ext cx="29322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600"/>
              <a:buNone/>
              <a:defRPr sz="1600" b="1">
                <a:solidFill>
                  <a:schemeClr val="accent4"/>
                </a:solidFill>
              </a:defRPr>
            </a:lvl1pPr>
            <a:lvl2pPr lvl="1" algn="ctr" rtl="0">
              <a:lnSpc>
                <a:spcPct val="100000"/>
              </a:lnSpc>
              <a:spcBef>
                <a:spcPts val="0"/>
              </a:spcBef>
              <a:spcAft>
                <a:spcPts val="0"/>
              </a:spcAft>
              <a:buClr>
                <a:schemeClr val="accent4"/>
              </a:buClr>
              <a:buSzPts val="1600"/>
              <a:buNone/>
              <a:defRPr sz="1600" b="1">
                <a:solidFill>
                  <a:schemeClr val="accent4"/>
                </a:solidFill>
              </a:defRPr>
            </a:lvl2pPr>
            <a:lvl3pPr lvl="2" algn="ctr" rtl="0">
              <a:lnSpc>
                <a:spcPct val="100000"/>
              </a:lnSpc>
              <a:spcBef>
                <a:spcPts val="0"/>
              </a:spcBef>
              <a:spcAft>
                <a:spcPts val="0"/>
              </a:spcAft>
              <a:buClr>
                <a:schemeClr val="accent4"/>
              </a:buClr>
              <a:buSzPts val="1600"/>
              <a:buNone/>
              <a:defRPr sz="1600" b="1">
                <a:solidFill>
                  <a:schemeClr val="accent4"/>
                </a:solidFill>
              </a:defRPr>
            </a:lvl3pPr>
            <a:lvl4pPr lvl="3" algn="ctr" rtl="0">
              <a:lnSpc>
                <a:spcPct val="100000"/>
              </a:lnSpc>
              <a:spcBef>
                <a:spcPts val="0"/>
              </a:spcBef>
              <a:spcAft>
                <a:spcPts val="0"/>
              </a:spcAft>
              <a:buClr>
                <a:schemeClr val="accent4"/>
              </a:buClr>
              <a:buSzPts val="1600"/>
              <a:buNone/>
              <a:defRPr sz="1600" b="1">
                <a:solidFill>
                  <a:schemeClr val="accent4"/>
                </a:solidFill>
              </a:defRPr>
            </a:lvl4pPr>
            <a:lvl5pPr lvl="4" algn="ctr" rtl="0">
              <a:lnSpc>
                <a:spcPct val="100000"/>
              </a:lnSpc>
              <a:spcBef>
                <a:spcPts val="0"/>
              </a:spcBef>
              <a:spcAft>
                <a:spcPts val="0"/>
              </a:spcAft>
              <a:buClr>
                <a:schemeClr val="accent4"/>
              </a:buClr>
              <a:buSzPts val="1600"/>
              <a:buNone/>
              <a:defRPr sz="1600" b="1">
                <a:solidFill>
                  <a:schemeClr val="accent4"/>
                </a:solidFill>
              </a:defRPr>
            </a:lvl5pPr>
            <a:lvl6pPr lvl="5" algn="ctr" rtl="0">
              <a:lnSpc>
                <a:spcPct val="100000"/>
              </a:lnSpc>
              <a:spcBef>
                <a:spcPts val="0"/>
              </a:spcBef>
              <a:spcAft>
                <a:spcPts val="0"/>
              </a:spcAft>
              <a:buClr>
                <a:schemeClr val="accent4"/>
              </a:buClr>
              <a:buSzPts val="1600"/>
              <a:buNone/>
              <a:defRPr sz="1600" b="1">
                <a:solidFill>
                  <a:schemeClr val="accent4"/>
                </a:solidFill>
              </a:defRPr>
            </a:lvl6pPr>
            <a:lvl7pPr lvl="6" algn="ctr" rtl="0">
              <a:lnSpc>
                <a:spcPct val="100000"/>
              </a:lnSpc>
              <a:spcBef>
                <a:spcPts val="0"/>
              </a:spcBef>
              <a:spcAft>
                <a:spcPts val="0"/>
              </a:spcAft>
              <a:buClr>
                <a:schemeClr val="accent4"/>
              </a:buClr>
              <a:buSzPts val="1600"/>
              <a:buNone/>
              <a:defRPr sz="1600" b="1">
                <a:solidFill>
                  <a:schemeClr val="accent4"/>
                </a:solidFill>
              </a:defRPr>
            </a:lvl7pPr>
            <a:lvl8pPr lvl="7" algn="ctr" rtl="0">
              <a:lnSpc>
                <a:spcPct val="100000"/>
              </a:lnSpc>
              <a:spcBef>
                <a:spcPts val="0"/>
              </a:spcBef>
              <a:spcAft>
                <a:spcPts val="0"/>
              </a:spcAft>
              <a:buClr>
                <a:schemeClr val="accent4"/>
              </a:buClr>
              <a:buSzPts val="1600"/>
              <a:buNone/>
              <a:defRPr sz="1600" b="1">
                <a:solidFill>
                  <a:schemeClr val="accent4"/>
                </a:solidFill>
              </a:defRPr>
            </a:lvl8pPr>
            <a:lvl9pPr lvl="8" algn="ctr"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118" name="Google Shape;118;p19"/>
          <p:cNvSpPr txBox="1">
            <a:spLocks noGrp="1"/>
          </p:cNvSpPr>
          <p:nvPr>
            <p:ph type="subTitle" idx="4"/>
          </p:nvPr>
        </p:nvSpPr>
        <p:spPr>
          <a:xfrm>
            <a:off x="4934800" y="3494138"/>
            <a:ext cx="29322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600"/>
              <a:buNone/>
              <a:defRPr sz="1600" b="1">
                <a:solidFill>
                  <a:schemeClr val="accent4"/>
                </a:solidFill>
              </a:defRPr>
            </a:lvl1pPr>
            <a:lvl2pPr lvl="1" algn="ctr" rtl="0">
              <a:lnSpc>
                <a:spcPct val="100000"/>
              </a:lnSpc>
              <a:spcBef>
                <a:spcPts val="0"/>
              </a:spcBef>
              <a:spcAft>
                <a:spcPts val="0"/>
              </a:spcAft>
              <a:buClr>
                <a:schemeClr val="accent4"/>
              </a:buClr>
              <a:buSzPts val="1600"/>
              <a:buNone/>
              <a:defRPr sz="1600" b="1">
                <a:solidFill>
                  <a:schemeClr val="accent4"/>
                </a:solidFill>
              </a:defRPr>
            </a:lvl2pPr>
            <a:lvl3pPr lvl="2" algn="ctr" rtl="0">
              <a:lnSpc>
                <a:spcPct val="100000"/>
              </a:lnSpc>
              <a:spcBef>
                <a:spcPts val="0"/>
              </a:spcBef>
              <a:spcAft>
                <a:spcPts val="0"/>
              </a:spcAft>
              <a:buClr>
                <a:schemeClr val="accent4"/>
              </a:buClr>
              <a:buSzPts val="1600"/>
              <a:buNone/>
              <a:defRPr sz="1600" b="1">
                <a:solidFill>
                  <a:schemeClr val="accent4"/>
                </a:solidFill>
              </a:defRPr>
            </a:lvl3pPr>
            <a:lvl4pPr lvl="3" algn="ctr" rtl="0">
              <a:lnSpc>
                <a:spcPct val="100000"/>
              </a:lnSpc>
              <a:spcBef>
                <a:spcPts val="0"/>
              </a:spcBef>
              <a:spcAft>
                <a:spcPts val="0"/>
              </a:spcAft>
              <a:buClr>
                <a:schemeClr val="accent4"/>
              </a:buClr>
              <a:buSzPts val="1600"/>
              <a:buNone/>
              <a:defRPr sz="1600" b="1">
                <a:solidFill>
                  <a:schemeClr val="accent4"/>
                </a:solidFill>
              </a:defRPr>
            </a:lvl4pPr>
            <a:lvl5pPr lvl="4" algn="ctr" rtl="0">
              <a:lnSpc>
                <a:spcPct val="100000"/>
              </a:lnSpc>
              <a:spcBef>
                <a:spcPts val="0"/>
              </a:spcBef>
              <a:spcAft>
                <a:spcPts val="0"/>
              </a:spcAft>
              <a:buClr>
                <a:schemeClr val="accent4"/>
              </a:buClr>
              <a:buSzPts val="1600"/>
              <a:buNone/>
              <a:defRPr sz="1600" b="1">
                <a:solidFill>
                  <a:schemeClr val="accent4"/>
                </a:solidFill>
              </a:defRPr>
            </a:lvl5pPr>
            <a:lvl6pPr lvl="5" algn="ctr" rtl="0">
              <a:lnSpc>
                <a:spcPct val="100000"/>
              </a:lnSpc>
              <a:spcBef>
                <a:spcPts val="0"/>
              </a:spcBef>
              <a:spcAft>
                <a:spcPts val="0"/>
              </a:spcAft>
              <a:buClr>
                <a:schemeClr val="accent4"/>
              </a:buClr>
              <a:buSzPts val="1600"/>
              <a:buNone/>
              <a:defRPr sz="1600" b="1">
                <a:solidFill>
                  <a:schemeClr val="accent4"/>
                </a:solidFill>
              </a:defRPr>
            </a:lvl6pPr>
            <a:lvl7pPr lvl="6" algn="ctr" rtl="0">
              <a:lnSpc>
                <a:spcPct val="100000"/>
              </a:lnSpc>
              <a:spcBef>
                <a:spcPts val="0"/>
              </a:spcBef>
              <a:spcAft>
                <a:spcPts val="0"/>
              </a:spcAft>
              <a:buClr>
                <a:schemeClr val="accent4"/>
              </a:buClr>
              <a:buSzPts val="1600"/>
              <a:buNone/>
              <a:defRPr sz="1600" b="1">
                <a:solidFill>
                  <a:schemeClr val="accent4"/>
                </a:solidFill>
              </a:defRPr>
            </a:lvl7pPr>
            <a:lvl8pPr lvl="7" algn="ctr" rtl="0">
              <a:lnSpc>
                <a:spcPct val="100000"/>
              </a:lnSpc>
              <a:spcBef>
                <a:spcPts val="0"/>
              </a:spcBef>
              <a:spcAft>
                <a:spcPts val="0"/>
              </a:spcAft>
              <a:buClr>
                <a:schemeClr val="accent4"/>
              </a:buClr>
              <a:buSzPts val="1600"/>
              <a:buNone/>
              <a:defRPr sz="1600" b="1">
                <a:solidFill>
                  <a:schemeClr val="accent4"/>
                </a:solidFill>
              </a:defRPr>
            </a:lvl8pPr>
            <a:lvl9pPr lvl="8" algn="ctr"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119" name="Google Shape;119;p19"/>
          <p:cNvSpPr txBox="1">
            <a:spLocks noGrp="1"/>
          </p:cNvSpPr>
          <p:nvPr>
            <p:ph type="title"/>
          </p:nvPr>
        </p:nvSpPr>
        <p:spPr>
          <a:xfrm>
            <a:off x="713225" y="585050"/>
            <a:ext cx="7717500" cy="47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000"/>
              <a:buFont typeface="Lexend Tera"/>
              <a:buNone/>
              <a:defRPr sz="2000">
                <a:solidFill>
                  <a:schemeClr val="lt1"/>
                </a:solidFill>
                <a:latin typeface="Lexend Tera"/>
                <a:ea typeface="Lexend Tera"/>
                <a:cs typeface="Lexend Tera"/>
                <a:sym typeface="Lexend Tera"/>
              </a:defRPr>
            </a:lvl1pPr>
            <a:lvl2pPr lvl="1" algn="ctr" rtl="0">
              <a:spcBef>
                <a:spcPts val="0"/>
              </a:spcBef>
              <a:spcAft>
                <a:spcPts val="0"/>
              </a:spcAft>
              <a:buClr>
                <a:schemeClr val="lt1"/>
              </a:buClr>
              <a:buSzPts val="2000"/>
              <a:buNone/>
              <a:defRPr sz="2000">
                <a:solidFill>
                  <a:schemeClr val="lt1"/>
                </a:solidFill>
              </a:defRPr>
            </a:lvl2pPr>
            <a:lvl3pPr lvl="2" algn="ctr" rtl="0">
              <a:spcBef>
                <a:spcPts val="0"/>
              </a:spcBef>
              <a:spcAft>
                <a:spcPts val="0"/>
              </a:spcAft>
              <a:buClr>
                <a:schemeClr val="lt1"/>
              </a:buClr>
              <a:buSzPts val="2000"/>
              <a:buNone/>
              <a:defRPr sz="2000">
                <a:solidFill>
                  <a:schemeClr val="lt1"/>
                </a:solidFill>
              </a:defRPr>
            </a:lvl3pPr>
            <a:lvl4pPr lvl="3" algn="ctr" rtl="0">
              <a:spcBef>
                <a:spcPts val="0"/>
              </a:spcBef>
              <a:spcAft>
                <a:spcPts val="0"/>
              </a:spcAft>
              <a:buClr>
                <a:schemeClr val="lt1"/>
              </a:buClr>
              <a:buSzPts val="2000"/>
              <a:buNone/>
              <a:defRPr sz="2000">
                <a:solidFill>
                  <a:schemeClr val="lt1"/>
                </a:solidFill>
              </a:defRPr>
            </a:lvl4pPr>
            <a:lvl5pPr lvl="4" algn="ctr" rtl="0">
              <a:spcBef>
                <a:spcPts val="0"/>
              </a:spcBef>
              <a:spcAft>
                <a:spcPts val="0"/>
              </a:spcAft>
              <a:buClr>
                <a:schemeClr val="lt1"/>
              </a:buClr>
              <a:buSzPts val="2000"/>
              <a:buNone/>
              <a:defRPr sz="2000">
                <a:solidFill>
                  <a:schemeClr val="lt1"/>
                </a:solidFill>
              </a:defRPr>
            </a:lvl5pPr>
            <a:lvl6pPr lvl="5" algn="ctr" rtl="0">
              <a:spcBef>
                <a:spcPts val="0"/>
              </a:spcBef>
              <a:spcAft>
                <a:spcPts val="0"/>
              </a:spcAft>
              <a:buClr>
                <a:schemeClr val="lt1"/>
              </a:buClr>
              <a:buSzPts val="2000"/>
              <a:buNone/>
              <a:defRPr sz="2000">
                <a:solidFill>
                  <a:schemeClr val="lt1"/>
                </a:solidFill>
              </a:defRPr>
            </a:lvl6pPr>
            <a:lvl7pPr lvl="6" algn="ctr" rtl="0">
              <a:spcBef>
                <a:spcPts val="0"/>
              </a:spcBef>
              <a:spcAft>
                <a:spcPts val="0"/>
              </a:spcAft>
              <a:buClr>
                <a:schemeClr val="lt1"/>
              </a:buClr>
              <a:buSzPts val="2000"/>
              <a:buNone/>
              <a:defRPr sz="2000">
                <a:solidFill>
                  <a:schemeClr val="lt1"/>
                </a:solidFill>
              </a:defRPr>
            </a:lvl7pPr>
            <a:lvl8pPr lvl="7" algn="ctr" rtl="0">
              <a:spcBef>
                <a:spcPts val="0"/>
              </a:spcBef>
              <a:spcAft>
                <a:spcPts val="0"/>
              </a:spcAft>
              <a:buClr>
                <a:schemeClr val="lt1"/>
              </a:buClr>
              <a:buSzPts val="2000"/>
              <a:buNone/>
              <a:defRPr sz="2000">
                <a:solidFill>
                  <a:schemeClr val="lt1"/>
                </a:solidFill>
              </a:defRPr>
            </a:lvl8pPr>
            <a:lvl9pPr lvl="8" algn="ctr" rtl="0">
              <a:spcBef>
                <a:spcPts val="0"/>
              </a:spcBef>
              <a:spcAft>
                <a:spcPts val="0"/>
              </a:spcAft>
              <a:buClr>
                <a:schemeClr val="lt1"/>
              </a:buClr>
              <a:buSzPts val="2000"/>
              <a:buNone/>
              <a:defRPr sz="2000">
                <a:solidFill>
                  <a:schemeClr val="lt1"/>
                </a:solidFill>
              </a:defRPr>
            </a:lvl9pPr>
          </a:lstStyle>
          <a:p>
            <a:endParaRPr/>
          </a:p>
        </p:txBody>
      </p:sp>
    </p:spTree>
    <p:extLst>
      <p:ext uri="{BB962C8B-B14F-4D97-AF65-F5344CB8AC3E}">
        <p14:creationId xmlns:p14="http://schemas.microsoft.com/office/powerpoint/2010/main" val="2981052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 Three Columns 1">
  <p:cSld name="Title + Three Columns 1">
    <p:bg>
      <p:bgPr>
        <a:solidFill>
          <a:schemeClr val="accent6"/>
        </a:solidFill>
        <a:effectLst/>
      </p:bgPr>
    </p:bg>
    <p:spTree>
      <p:nvGrpSpPr>
        <p:cNvPr id="1" name="Shape 120"/>
        <p:cNvGrpSpPr/>
        <p:nvPr/>
      </p:nvGrpSpPr>
      <p:grpSpPr>
        <a:xfrm>
          <a:off x="0" y="0"/>
          <a:ext cx="0" cy="0"/>
          <a:chOff x="0" y="0"/>
          <a:chExt cx="0" cy="0"/>
        </a:xfrm>
      </p:grpSpPr>
      <p:sp>
        <p:nvSpPr>
          <p:cNvPr id="121" name="Google Shape;121;p20"/>
          <p:cNvSpPr/>
          <p:nvPr/>
        </p:nvSpPr>
        <p:spPr>
          <a:xfrm>
            <a:off x="0" y="542300"/>
            <a:ext cx="9144000" cy="55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0"/>
          <p:cNvSpPr txBox="1">
            <a:spLocks noGrp="1"/>
          </p:cNvSpPr>
          <p:nvPr>
            <p:ph type="subTitle" idx="1"/>
          </p:nvPr>
        </p:nvSpPr>
        <p:spPr>
          <a:xfrm>
            <a:off x="713225" y="1840613"/>
            <a:ext cx="2594700" cy="7347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 name="Google Shape;123;p20"/>
          <p:cNvSpPr txBox="1">
            <a:spLocks noGrp="1"/>
          </p:cNvSpPr>
          <p:nvPr>
            <p:ph type="subTitle" idx="2"/>
          </p:nvPr>
        </p:nvSpPr>
        <p:spPr>
          <a:xfrm>
            <a:off x="713236" y="1470038"/>
            <a:ext cx="25947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600"/>
              <a:buNone/>
              <a:defRPr b="1">
                <a:solidFill>
                  <a:schemeClr val="accent4"/>
                </a:solidFill>
              </a:defRPr>
            </a:lvl1pPr>
            <a:lvl2pPr lvl="1" algn="ctr" rtl="0">
              <a:lnSpc>
                <a:spcPct val="100000"/>
              </a:lnSpc>
              <a:spcBef>
                <a:spcPts val="0"/>
              </a:spcBef>
              <a:spcAft>
                <a:spcPts val="0"/>
              </a:spcAft>
              <a:buClr>
                <a:schemeClr val="accent4"/>
              </a:buClr>
              <a:buSzPts val="1600"/>
              <a:buNone/>
              <a:defRPr sz="1600" b="1">
                <a:solidFill>
                  <a:schemeClr val="accent4"/>
                </a:solidFill>
              </a:defRPr>
            </a:lvl2pPr>
            <a:lvl3pPr lvl="2" algn="ctr" rtl="0">
              <a:lnSpc>
                <a:spcPct val="100000"/>
              </a:lnSpc>
              <a:spcBef>
                <a:spcPts val="0"/>
              </a:spcBef>
              <a:spcAft>
                <a:spcPts val="0"/>
              </a:spcAft>
              <a:buClr>
                <a:schemeClr val="accent4"/>
              </a:buClr>
              <a:buSzPts val="1600"/>
              <a:buNone/>
              <a:defRPr sz="1600" b="1">
                <a:solidFill>
                  <a:schemeClr val="accent4"/>
                </a:solidFill>
              </a:defRPr>
            </a:lvl3pPr>
            <a:lvl4pPr lvl="3" algn="ctr" rtl="0">
              <a:lnSpc>
                <a:spcPct val="100000"/>
              </a:lnSpc>
              <a:spcBef>
                <a:spcPts val="0"/>
              </a:spcBef>
              <a:spcAft>
                <a:spcPts val="0"/>
              </a:spcAft>
              <a:buClr>
                <a:schemeClr val="accent4"/>
              </a:buClr>
              <a:buSzPts val="1600"/>
              <a:buNone/>
              <a:defRPr sz="1600" b="1">
                <a:solidFill>
                  <a:schemeClr val="accent4"/>
                </a:solidFill>
              </a:defRPr>
            </a:lvl4pPr>
            <a:lvl5pPr lvl="4" algn="ctr" rtl="0">
              <a:lnSpc>
                <a:spcPct val="100000"/>
              </a:lnSpc>
              <a:spcBef>
                <a:spcPts val="0"/>
              </a:spcBef>
              <a:spcAft>
                <a:spcPts val="0"/>
              </a:spcAft>
              <a:buClr>
                <a:schemeClr val="accent4"/>
              </a:buClr>
              <a:buSzPts val="1600"/>
              <a:buNone/>
              <a:defRPr sz="1600" b="1">
                <a:solidFill>
                  <a:schemeClr val="accent4"/>
                </a:solidFill>
              </a:defRPr>
            </a:lvl5pPr>
            <a:lvl6pPr lvl="5" algn="ctr" rtl="0">
              <a:lnSpc>
                <a:spcPct val="100000"/>
              </a:lnSpc>
              <a:spcBef>
                <a:spcPts val="0"/>
              </a:spcBef>
              <a:spcAft>
                <a:spcPts val="0"/>
              </a:spcAft>
              <a:buClr>
                <a:schemeClr val="accent4"/>
              </a:buClr>
              <a:buSzPts val="1600"/>
              <a:buNone/>
              <a:defRPr sz="1600" b="1">
                <a:solidFill>
                  <a:schemeClr val="accent4"/>
                </a:solidFill>
              </a:defRPr>
            </a:lvl6pPr>
            <a:lvl7pPr lvl="6" algn="ctr" rtl="0">
              <a:lnSpc>
                <a:spcPct val="100000"/>
              </a:lnSpc>
              <a:spcBef>
                <a:spcPts val="0"/>
              </a:spcBef>
              <a:spcAft>
                <a:spcPts val="0"/>
              </a:spcAft>
              <a:buClr>
                <a:schemeClr val="accent4"/>
              </a:buClr>
              <a:buSzPts val="1600"/>
              <a:buNone/>
              <a:defRPr sz="1600" b="1">
                <a:solidFill>
                  <a:schemeClr val="accent4"/>
                </a:solidFill>
              </a:defRPr>
            </a:lvl7pPr>
            <a:lvl8pPr lvl="7" algn="ctr" rtl="0">
              <a:lnSpc>
                <a:spcPct val="100000"/>
              </a:lnSpc>
              <a:spcBef>
                <a:spcPts val="0"/>
              </a:spcBef>
              <a:spcAft>
                <a:spcPts val="0"/>
              </a:spcAft>
              <a:buClr>
                <a:schemeClr val="accent4"/>
              </a:buClr>
              <a:buSzPts val="1600"/>
              <a:buNone/>
              <a:defRPr sz="1600" b="1">
                <a:solidFill>
                  <a:schemeClr val="accent4"/>
                </a:solidFill>
              </a:defRPr>
            </a:lvl8pPr>
            <a:lvl9pPr lvl="8" algn="ctr"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124" name="Google Shape;124;p20"/>
          <p:cNvSpPr txBox="1">
            <a:spLocks noGrp="1"/>
          </p:cNvSpPr>
          <p:nvPr>
            <p:ph type="subTitle" idx="3"/>
          </p:nvPr>
        </p:nvSpPr>
        <p:spPr>
          <a:xfrm>
            <a:off x="713225" y="3928425"/>
            <a:ext cx="2594700" cy="7347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20"/>
          <p:cNvSpPr txBox="1">
            <a:spLocks noGrp="1"/>
          </p:cNvSpPr>
          <p:nvPr>
            <p:ph type="subTitle" idx="4"/>
          </p:nvPr>
        </p:nvSpPr>
        <p:spPr>
          <a:xfrm>
            <a:off x="713236" y="3557850"/>
            <a:ext cx="25947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600"/>
              <a:buNone/>
              <a:defRPr b="1">
                <a:solidFill>
                  <a:schemeClr val="accent4"/>
                </a:solidFill>
              </a:defRPr>
            </a:lvl1pPr>
            <a:lvl2pPr lvl="1" algn="ctr" rtl="0">
              <a:lnSpc>
                <a:spcPct val="100000"/>
              </a:lnSpc>
              <a:spcBef>
                <a:spcPts val="0"/>
              </a:spcBef>
              <a:spcAft>
                <a:spcPts val="0"/>
              </a:spcAft>
              <a:buClr>
                <a:schemeClr val="accent4"/>
              </a:buClr>
              <a:buSzPts val="1600"/>
              <a:buNone/>
              <a:defRPr sz="1600" b="1">
                <a:solidFill>
                  <a:schemeClr val="accent4"/>
                </a:solidFill>
              </a:defRPr>
            </a:lvl2pPr>
            <a:lvl3pPr lvl="2" algn="ctr" rtl="0">
              <a:lnSpc>
                <a:spcPct val="100000"/>
              </a:lnSpc>
              <a:spcBef>
                <a:spcPts val="0"/>
              </a:spcBef>
              <a:spcAft>
                <a:spcPts val="0"/>
              </a:spcAft>
              <a:buClr>
                <a:schemeClr val="accent4"/>
              </a:buClr>
              <a:buSzPts val="1600"/>
              <a:buNone/>
              <a:defRPr sz="1600" b="1">
                <a:solidFill>
                  <a:schemeClr val="accent4"/>
                </a:solidFill>
              </a:defRPr>
            </a:lvl3pPr>
            <a:lvl4pPr lvl="3" algn="ctr" rtl="0">
              <a:lnSpc>
                <a:spcPct val="100000"/>
              </a:lnSpc>
              <a:spcBef>
                <a:spcPts val="0"/>
              </a:spcBef>
              <a:spcAft>
                <a:spcPts val="0"/>
              </a:spcAft>
              <a:buClr>
                <a:schemeClr val="accent4"/>
              </a:buClr>
              <a:buSzPts val="1600"/>
              <a:buNone/>
              <a:defRPr sz="1600" b="1">
                <a:solidFill>
                  <a:schemeClr val="accent4"/>
                </a:solidFill>
              </a:defRPr>
            </a:lvl4pPr>
            <a:lvl5pPr lvl="4" algn="ctr" rtl="0">
              <a:lnSpc>
                <a:spcPct val="100000"/>
              </a:lnSpc>
              <a:spcBef>
                <a:spcPts val="0"/>
              </a:spcBef>
              <a:spcAft>
                <a:spcPts val="0"/>
              </a:spcAft>
              <a:buClr>
                <a:schemeClr val="accent4"/>
              </a:buClr>
              <a:buSzPts val="1600"/>
              <a:buNone/>
              <a:defRPr sz="1600" b="1">
                <a:solidFill>
                  <a:schemeClr val="accent4"/>
                </a:solidFill>
              </a:defRPr>
            </a:lvl5pPr>
            <a:lvl6pPr lvl="5" algn="ctr" rtl="0">
              <a:lnSpc>
                <a:spcPct val="100000"/>
              </a:lnSpc>
              <a:spcBef>
                <a:spcPts val="0"/>
              </a:spcBef>
              <a:spcAft>
                <a:spcPts val="0"/>
              </a:spcAft>
              <a:buClr>
                <a:schemeClr val="accent4"/>
              </a:buClr>
              <a:buSzPts val="1600"/>
              <a:buNone/>
              <a:defRPr sz="1600" b="1">
                <a:solidFill>
                  <a:schemeClr val="accent4"/>
                </a:solidFill>
              </a:defRPr>
            </a:lvl6pPr>
            <a:lvl7pPr lvl="6" algn="ctr" rtl="0">
              <a:lnSpc>
                <a:spcPct val="100000"/>
              </a:lnSpc>
              <a:spcBef>
                <a:spcPts val="0"/>
              </a:spcBef>
              <a:spcAft>
                <a:spcPts val="0"/>
              </a:spcAft>
              <a:buClr>
                <a:schemeClr val="accent4"/>
              </a:buClr>
              <a:buSzPts val="1600"/>
              <a:buNone/>
              <a:defRPr sz="1600" b="1">
                <a:solidFill>
                  <a:schemeClr val="accent4"/>
                </a:solidFill>
              </a:defRPr>
            </a:lvl7pPr>
            <a:lvl8pPr lvl="7" algn="ctr" rtl="0">
              <a:lnSpc>
                <a:spcPct val="100000"/>
              </a:lnSpc>
              <a:spcBef>
                <a:spcPts val="0"/>
              </a:spcBef>
              <a:spcAft>
                <a:spcPts val="0"/>
              </a:spcAft>
              <a:buClr>
                <a:schemeClr val="accent4"/>
              </a:buClr>
              <a:buSzPts val="1600"/>
              <a:buNone/>
              <a:defRPr sz="1600" b="1">
                <a:solidFill>
                  <a:schemeClr val="accent4"/>
                </a:solidFill>
              </a:defRPr>
            </a:lvl8pPr>
            <a:lvl9pPr lvl="8" algn="ctr"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126" name="Google Shape;126;p20"/>
          <p:cNvSpPr txBox="1">
            <a:spLocks noGrp="1"/>
          </p:cNvSpPr>
          <p:nvPr>
            <p:ph type="subTitle" idx="5"/>
          </p:nvPr>
        </p:nvSpPr>
        <p:spPr>
          <a:xfrm>
            <a:off x="5836025" y="2866113"/>
            <a:ext cx="2594700" cy="7347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 name="Google Shape;127;p20"/>
          <p:cNvSpPr txBox="1">
            <a:spLocks noGrp="1"/>
          </p:cNvSpPr>
          <p:nvPr>
            <p:ph type="subTitle" idx="6"/>
          </p:nvPr>
        </p:nvSpPr>
        <p:spPr>
          <a:xfrm>
            <a:off x="5836036" y="2495538"/>
            <a:ext cx="25947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600"/>
              <a:buNone/>
              <a:defRPr b="1">
                <a:solidFill>
                  <a:schemeClr val="accent4"/>
                </a:solidFill>
              </a:defRPr>
            </a:lvl1pPr>
            <a:lvl2pPr lvl="1" algn="ctr" rtl="0">
              <a:lnSpc>
                <a:spcPct val="100000"/>
              </a:lnSpc>
              <a:spcBef>
                <a:spcPts val="0"/>
              </a:spcBef>
              <a:spcAft>
                <a:spcPts val="0"/>
              </a:spcAft>
              <a:buClr>
                <a:schemeClr val="accent4"/>
              </a:buClr>
              <a:buSzPts val="1600"/>
              <a:buNone/>
              <a:defRPr sz="1600" b="1">
                <a:solidFill>
                  <a:schemeClr val="accent4"/>
                </a:solidFill>
              </a:defRPr>
            </a:lvl2pPr>
            <a:lvl3pPr lvl="2" algn="ctr" rtl="0">
              <a:lnSpc>
                <a:spcPct val="100000"/>
              </a:lnSpc>
              <a:spcBef>
                <a:spcPts val="0"/>
              </a:spcBef>
              <a:spcAft>
                <a:spcPts val="0"/>
              </a:spcAft>
              <a:buClr>
                <a:schemeClr val="accent4"/>
              </a:buClr>
              <a:buSzPts val="1600"/>
              <a:buNone/>
              <a:defRPr sz="1600" b="1">
                <a:solidFill>
                  <a:schemeClr val="accent4"/>
                </a:solidFill>
              </a:defRPr>
            </a:lvl3pPr>
            <a:lvl4pPr lvl="3" algn="ctr" rtl="0">
              <a:lnSpc>
                <a:spcPct val="100000"/>
              </a:lnSpc>
              <a:spcBef>
                <a:spcPts val="0"/>
              </a:spcBef>
              <a:spcAft>
                <a:spcPts val="0"/>
              </a:spcAft>
              <a:buClr>
                <a:schemeClr val="accent4"/>
              </a:buClr>
              <a:buSzPts val="1600"/>
              <a:buNone/>
              <a:defRPr sz="1600" b="1">
                <a:solidFill>
                  <a:schemeClr val="accent4"/>
                </a:solidFill>
              </a:defRPr>
            </a:lvl4pPr>
            <a:lvl5pPr lvl="4" algn="ctr" rtl="0">
              <a:lnSpc>
                <a:spcPct val="100000"/>
              </a:lnSpc>
              <a:spcBef>
                <a:spcPts val="0"/>
              </a:spcBef>
              <a:spcAft>
                <a:spcPts val="0"/>
              </a:spcAft>
              <a:buClr>
                <a:schemeClr val="accent4"/>
              </a:buClr>
              <a:buSzPts val="1600"/>
              <a:buNone/>
              <a:defRPr sz="1600" b="1">
                <a:solidFill>
                  <a:schemeClr val="accent4"/>
                </a:solidFill>
              </a:defRPr>
            </a:lvl5pPr>
            <a:lvl6pPr lvl="5" algn="ctr" rtl="0">
              <a:lnSpc>
                <a:spcPct val="100000"/>
              </a:lnSpc>
              <a:spcBef>
                <a:spcPts val="0"/>
              </a:spcBef>
              <a:spcAft>
                <a:spcPts val="0"/>
              </a:spcAft>
              <a:buClr>
                <a:schemeClr val="accent4"/>
              </a:buClr>
              <a:buSzPts val="1600"/>
              <a:buNone/>
              <a:defRPr sz="1600" b="1">
                <a:solidFill>
                  <a:schemeClr val="accent4"/>
                </a:solidFill>
              </a:defRPr>
            </a:lvl6pPr>
            <a:lvl7pPr lvl="6" algn="ctr" rtl="0">
              <a:lnSpc>
                <a:spcPct val="100000"/>
              </a:lnSpc>
              <a:spcBef>
                <a:spcPts val="0"/>
              </a:spcBef>
              <a:spcAft>
                <a:spcPts val="0"/>
              </a:spcAft>
              <a:buClr>
                <a:schemeClr val="accent4"/>
              </a:buClr>
              <a:buSzPts val="1600"/>
              <a:buNone/>
              <a:defRPr sz="1600" b="1">
                <a:solidFill>
                  <a:schemeClr val="accent4"/>
                </a:solidFill>
              </a:defRPr>
            </a:lvl7pPr>
            <a:lvl8pPr lvl="7" algn="ctr" rtl="0">
              <a:lnSpc>
                <a:spcPct val="100000"/>
              </a:lnSpc>
              <a:spcBef>
                <a:spcPts val="0"/>
              </a:spcBef>
              <a:spcAft>
                <a:spcPts val="0"/>
              </a:spcAft>
              <a:buClr>
                <a:schemeClr val="accent4"/>
              </a:buClr>
              <a:buSzPts val="1600"/>
              <a:buNone/>
              <a:defRPr sz="1600" b="1">
                <a:solidFill>
                  <a:schemeClr val="accent4"/>
                </a:solidFill>
              </a:defRPr>
            </a:lvl8pPr>
            <a:lvl9pPr lvl="8" algn="ctr"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128" name="Google Shape;128;p20"/>
          <p:cNvSpPr txBox="1">
            <a:spLocks noGrp="1"/>
          </p:cNvSpPr>
          <p:nvPr>
            <p:ph type="title"/>
          </p:nvPr>
        </p:nvSpPr>
        <p:spPr>
          <a:xfrm>
            <a:off x="713225" y="585050"/>
            <a:ext cx="7717500" cy="47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000"/>
              <a:buFont typeface="Lexend Tera"/>
              <a:buNone/>
              <a:defRPr sz="2000">
                <a:solidFill>
                  <a:schemeClr val="lt1"/>
                </a:solidFill>
                <a:latin typeface="Lexend Tera"/>
                <a:ea typeface="Lexend Tera"/>
                <a:cs typeface="Lexend Tera"/>
                <a:sym typeface="Lexend Tera"/>
              </a:defRPr>
            </a:lvl1pPr>
            <a:lvl2pPr lvl="1" algn="ctr" rtl="0">
              <a:spcBef>
                <a:spcPts val="0"/>
              </a:spcBef>
              <a:spcAft>
                <a:spcPts val="0"/>
              </a:spcAft>
              <a:buClr>
                <a:schemeClr val="lt1"/>
              </a:buClr>
              <a:buSzPts val="2000"/>
              <a:buNone/>
              <a:defRPr sz="2000">
                <a:solidFill>
                  <a:schemeClr val="lt1"/>
                </a:solidFill>
              </a:defRPr>
            </a:lvl2pPr>
            <a:lvl3pPr lvl="2" algn="ctr" rtl="0">
              <a:spcBef>
                <a:spcPts val="0"/>
              </a:spcBef>
              <a:spcAft>
                <a:spcPts val="0"/>
              </a:spcAft>
              <a:buClr>
                <a:schemeClr val="lt1"/>
              </a:buClr>
              <a:buSzPts val="2000"/>
              <a:buNone/>
              <a:defRPr sz="2000">
                <a:solidFill>
                  <a:schemeClr val="lt1"/>
                </a:solidFill>
              </a:defRPr>
            </a:lvl3pPr>
            <a:lvl4pPr lvl="3" algn="ctr" rtl="0">
              <a:spcBef>
                <a:spcPts val="0"/>
              </a:spcBef>
              <a:spcAft>
                <a:spcPts val="0"/>
              </a:spcAft>
              <a:buClr>
                <a:schemeClr val="lt1"/>
              </a:buClr>
              <a:buSzPts val="2000"/>
              <a:buNone/>
              <a:defRPr sz="2000">
                <a:solidFill>
                  <a:schemeClr val="lt1"/>
                </a:solidFill>
              </a:defRPr>
            </a:lvl4pPr>
            <a:lvl5pPr lvl="4" algn="ctr" rtl="0">
              <a:spcBef>
                <a:spcPts val="0"/>
              </a:spcBef>
              <a:spcAft>
                <a:spcPts val="0"/>
              </a:spcAft>
              <a:buClr>
                <a:schemeClr val="lt1"/>
              </a:buClr>
              <a:buSzPts val="2000"/>
              <a:buNone/>
              <a:defRPr sz="2000">
                <a:solidFill>
                  <a:schemeClr val="lt1"/>
                </a:solidFill>
              </a:defRPr>
            </a:lvl5pPr>
            <a:lvl6pPr lvl="5" algn="ctr" rtl="0">
              <a:spcBef>
                <a:spcPts val="0"/>
              </a:spcBef>
              <a:spcAft>
                <a:spcPts val="0"/>
              </a:spcAft>
              <a:buClr>
                <a:schemeClr val="lt1"/>
              </a:buClr>
              <a:buSzPts val="2000"/>
              <a:buNone/>
              <a:defRPr sz="2000">
                <a:solidFill>
                  <a:schemeClr val="lt1"/>
                </a:solidFill>
              </a:defRPr>
            </a:lvl6pPr>
            <a:lvl7pPr lvl="6" algn="ctr" rtl="0">
              <a:spcBef>
                <a:spcPts val="0"/>
              </a:spcBef>
              <a:spcAft>
                <a:spcPts val="0"/>
              </a:spcAft>
              <a:buClr>
                <a:schemeClr val="lt1"/>
              </a:buClr>
              <a:buSzPts val="2000"/>
              <a:buNone/>
              <a:defRPr sz="2000">
                <a:solidFill>
                  <a:schemeClr val="lt1"/>
                </a:solidFill>
              </a:defRPr>
            </a:lvl7pPr>
            <a:lvl8pPr lvl="7" algn="ctr" rtl="0">
              <a:spcBef>
                <a:spcPts val="0"/>
              </a:spcBef>
              <a:spcAft>
                <a:spcPts val="0"/>
              </a:spcAft>
              <a:buClr>
                <a:schemeClr val="lt1"/>
              </a:buClr>
              <a:buSzPts val="2000"/>
              <a:buNone/>
              <a:defRPr sz="2000">
                <a:solidFill>
                  <a:schemeClr val="lt1"/>
                </a:solidFill>
              </a:defRPr>
            </a:lvl8pPr>
            <a:lvl9pPr lvl="8" algn="ctr" rtl="0">
              <a:spcBef>
                <a:spcPts val="0"/>
              </a:spcBef>
              <a:spcAft>
                <a:spcPts val="0"/>
              </a:spcAft>
              <a:buClr>
                <a:schemeClr val="lt1"/>
              </a:buClr>
              <a:buSzPts val="2000"/>
              <a:buNone/>
              <a:defRPr sz="2000">
                <a:solidFill>
                  <a:schemeClr val="lt1"/>
                </a:solidFill>
              </a:defRPr>
            </a:lvl9pPr>
          </a:lstStyle>
          <a:p>
            <a:endParaRPr/>
          </a:p>
        </p:txBody>
      </p:sp>
    </p:spTree>
    <p:extLst>
      <p:ext uri="{BB962C8B-B14F-4D97-AF65-F5344CB8AC3E}">
        <p14:creationId xmlns:p14="http://schemas.microsoft.com/office/powerpoint/2010/main" val="1785883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2">
  <p:cSld name="CUSTOM_9_1">
    <p:spTree>
      <p:nvGrpSpPr>
        <p:cNvPr id="1" name="Shape 1297"/>
        <p:cNvGrpSpPr/>
        <p:nvPr/>
      </p:nvGrpSpPr>
      <p:grpSpPr>
        <a:xfrm>
          <a:off x="0" y="0"/>
          <a:ext cx="0" cy="0"/>
          <a:chOff x="0" y="0"/>
          <a:chExt cx="0" cy="0"/>
        </a:xfrm>
      </p:grpSpPr>
      <p:sp>
        <p:nvSpPr>
          <p:cNvPr id="1298" name="Google Shape;1298;p15"/>
          <p:cNvSpPr/>
          <p:nvPr/>
        </p:nvSpPr>
        <p:spPr>
          <a:xfrm rot="4500027">
            <a:off x="-1304139" y="-2493814"/>
            <a:ext cx="4670533" cy="5289605"/>
          </a:xfrm>
          <a:custGeom>
            <a:avLst/>
            <a:gdLst/>
            <a:ahLst/>
            <a:cxnLst/>
            <a:rect l="l" t="t" r="r" b="b"/>
            <a:pathLst>
              <a:path w="46234" h="46528" extrusionOk="0">
                <a:moveTo>
                  <a:pt x="25849" y="0"/>
                </a:moveTo>
                <a:cubicBezTo>
                  <a:pt x="24318" y="0"/>
                  <a:pt x="22209" y="712"/>
                  <a:pt x="20882" y="1007"/>
                </a:cubicBezTo>
                <a:cubicBezTo>
                  <a:pt x="16346" y="1974"/>
                  <a:pt x="11943" y="4009"/>
                  <a:pt x="8440" y="7111"/>
                </a:cubicBezTo>
                <a:cubicBezTo>
                  <a:pt x="3737" y="11214"/>
                  <a:pt x="601" y="17219"/>
                  <a:pt x="268" y="23490"/>
                </a:cubicBezTo>
                <a:cubicBezTo>
                  <a:pt x="1" y="29794"/>
                  <a:pt x="2536" y="36199"/>
                  <a:pt x="7339" y="40235"/>
                </a:cubicBezTo>
                <a:cubicBezTo>
                  <a:pt x="11075" y="43437"/>
                  <a:pt x="15912" y="45072"/>
                  <a:pt x="20749" y="45906"/>
                </a:cubicBezTo>
                <a:cubicBezTo>
                  <a:pt x="22937" y="46293"/>
                  <a:pt x="25159" y="46527"/>
                  <a:pt x="27367" y="46527"/>
                </a:cubicBezTo>
                <a:cubicBezTo>
                  <a:pt x="29536" y="46527"/>
                  <a:pt x="31693" y="46301"/>
                  <a:pt x="33792" y="45772"/>
                </a:cubicBezTo>
                <a:cubicBezTo>
                  <a:pt x="38061" y="44738"/>
                  <a:pt x="42097" y="42337"/>
                  <a:pt x="44533" y="38701"/>
                </a:cubicBezTo>
                <a:cubicBezTo>
                  <a:pt x="45400" y="37400"/>
                  <a:pt x="46100" y="35865"/>
                  <a:pt x="46134" y="34264"/>
                </a:cubicBezTo>
                <a:cubicBezTo>
                  <a:pt x="46234" y="31562"/>
                  <a:pt x="44533" y="29060"/>
                  <a:pt x="42398" y="27359"/>
                </a:cubicBezTo>
                <a:cubicBezTo>
                  <a:pt x="40263" y="25658"/>
                  <a:pt x="37728" y="24524"/>
                  <a:pt x="35426" y="23123"/>
                </a:cubicBezTo>
                <a:cubicBezTo>
                  <a:pt x="33091" y="21688"/>
                  <a:pt x="30889" y="19820"/>
                  <a:pt x="29989" y="17285"/>
                </a:cubicBezTo>
                <a:cubicBezTo>
                  <a:pt x="29255" y="15284"/>
                  <a:pt x="29388" y="13116"/>
                  <a:pt x="29655" y="10981"/>
                </a:cubicBezTo>
                <a:cubicBezTo>
                  <a:pt x="29889" y="8879"/>
                  <a:pt x="30189" y="6711"/>
                  <a:pt x="29822" y="4643"/>
                </a:cubicBezTo>
                <a:cubicBezTo>
                  <a:pt x="29488" y="2942"/>
                  <a:pt x="28388" y="440"/>
                  <a:pt x="26420" y="40"/>
                </a:cubicBezTo>
                <a:cubicBezTo>
                  <a:pt x="26242" y="12"/>
                  <a:pt x="26050" y="0"/>
                  <a:pt x="258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9" name="Google Shape;1299;p15"/>
          <p:cNvGrpSpPr/>
          <p:nvPr/>
        </p:nvGrpSpPr>
        <p:grpSpPr>
          <a:xfrm rot="-10799905" flipH="1">
            <a:off x="8311719" y="-711994"/>
            <a:ext cx="1403460" cy="3309940"/>
            <a:chOff x="6152550" y="3804050"/>
            <a:chExt cx="386075" cy="910550"/>
          </a:xfrm>
        </p:grpSpPr>
        <p:sp>
          <p:nvSpPr>
            <p:cNvPr id="1300" name="Google Shape;1300;p15"/>
            <p:cNvSpPr/>
            <p:nvPr/>
          </p:nvSpPr>
          <p:spPr>
            <a:xfrm>
              <a:off x="6152550" y="3804050"/>
              <a:ext cx="386075" cy="847575"/>
            </a:xfrm>
            <a:custGeom>
              <a:avLst/>
              <a:gdLst/>
              <a:ahLst/>
              <a:cxnLst/>
              <a:rect l="l" t="t" r="r" b="b"/>
              <a:pathLst>
                <a:path w="15443" h="33903" extrusionOk="0">
                  <a:moveTo>
                    <a:pt x="2736" y="1"/>
                  </a:moveTo>
                  <a:cubicBezTo>
                    <a:pt x="2631" y="1"/>
                    <a:pt x="2572" y="5"/>
                    <a:pt x="2572" y="5"/>
                  </a:cubicBezTo>
                  <a:cubicBezTo>
                    <a:pt x="1608" y="493"/>
                    <a:pt x="84" y="1458"/>
                    <a:pt x="143" y="4696"/>
                  </a:cubicBezTo>
                  <a:cubicBezTo>
                    <a:pt x="1179" y="5327"/>
                    <a:pt x="2572" y="6137"/>
                    <a:pt x="2572" y="6137"/>
                  </a:cubicBezTo>
                  <a:lnTo>
                    <a:pt x="215" y="5780"/>
                  </a:lnTo>
                  <a:lnTo>
                    <a:pt x="215" y="5780"/>
                  </a:lnTo>
                  <a:cubicBezTo>
                    <a:pt x="226" y="5935"/>
                    <a:pt x="250" y="6101"/>
                    <a:pt x="274" y="6268"/>
                  </a:cubicBezTo>
                  <a:cubicBezTo>
                    <a:pt x="917" y="10757"/>
                    <a:pt x="0" y="12507"/>
                    <a:pt x="357" y="18972"/>
                  </a:cubicBezTo>
                  <a:lnTo>
                    <a:pt x="4644" y="18972"/>
                  </a:lnTo>
                  <a:lnTo>
                    <a:pt x="596" y="21008"/>
                  </a:lnTo>
                  <a:cubicBezTo>
                    <a:pt x="1429" y="25473"/>
                    <a:pt x="3977" y="25854"/>
                    <a:pt x="5596" y="29580"/>
                  </a:cubicBezTo>
                  <a:cubicBezTo>
                    <a:pt x="5858" y="30188"/>
                    <a:pt x="6203" y="30759"/>
                    <a:pt x="6632" y="31283"/>
                  </a:cubicBezTo>
                  <a:lnTo>
                    <a:pt x="8132" y="30735"/>
                  </a:lnTo>
                  <a:lnTo>
                    <a:pt x="7037" y="31747"/>
                  </a:lnTo>
                  <a:cubicBezTo>
                    <a:pt x="9085" y="33831"/>
                    <a:pt x="11799" y="33902"/>
                    <a:pt x="11799" y="33902"/>
                  </a:cubicBezTo>
                  <a:cubicBezTo>
                    <a:pt x="11799" y="33902"/>
                    <a:pt x="14407" y="29295"/>
                    <a:pt x="15228" y="25711"/>
                  </a:cubicBezTo>
                  <a:cubicBezTo>
                    <a:pt x="15443" y="24770"/>
                    <a:pt x="15407" y="23699"/>
                    <a:pt x="15216" y="22544"/>
                  </a:cubicBezTo>
                  <a:lnTo>
                    <a:pt x="13026" y="23020"/>
                  </a:lnTo>
                  <a:lnTo>
                    <a:pt x="14990" y="21389"/>
                  </a:lnTo>
                  <a:cubicBezTo>
                    <a:pt x="14300" y="18412"/>
                    <a:pt x="12883" y="15055"/>
                    <a:pt x="12276" y="12126"/>
                  </a:cubicBezTo>
                  <a:cubicBezTo>
                    <a:pt x="11990" y="10661"/>
                    <a:pt x="11430" y="9268"/>
                    <a:pt x="10621" y="8018"/>
                  </a:cubicBezTo>
                  <a:lnTo>
                    <a:pt x="8251" y="8399"/>
                  </a:lnTo>
                  <a:lnTo>
                    <a:pt x="9763" y="6768"/>
                  </a:lnTo>
                  <a:cubicBezTo>
                    <a:pt x="8954" y="5673"/>
                    <a:pt x="8108" y="4625"/>
                    <a:pt x="7418" y="3137"/>
                  </a:cubicBezTo>
                  <a:cubicBezTo>
                    <a:pt x="6067" y="197"/>
                    <a:pt x="3420" y="1"/>
                    <a:pt x="2736"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5"/>
            <p:cNvSpPr/>
            <p:nvPr/>
          </p:nvSpPr>
          <p:spPr>
            <a:xfrm>
              <a:off x="6216475" y="3841875"/>
              <a:ext cx="244475" cy="872725"/>
            </a:xfrm>
            <a:custGeom>
              <a:avLst/>
              <a:gdLst/>
              <a:ahLst/>
              <a:cxnLst/>
              <a:rect l="l" t="t" r="r" b="b"/>
              <a:pathLst>
                <a:path w="9779" h="34909" extrusionOk="0">
                  <a:moveTo>
                    <a:pt x="68" y="0"/>
                  </a:moveTo>
                  <a:cubicBezTo>
                    <a:pt x="34" y="0"/>
                    <a:pt x="1" y="28"/>
                    <a:pt x="15" y="64"/>
                  </a:cubicBezTo>
                  <a:cubicBezTo>
                    <a:pt x="3218" y="11518"/>
                    <a:pt x="6230" y="23019"/>
                    <a:pt x="8909" y="34616"/>
                  </a:cubicBezTo>
                  <a:cubicBezTo>
                    <a:pt x="8956" y="34819"/>
                    <a:pt x="9111" y="34908"/>
                    <a:pt x="9273" y="34908"/>
                  </a:cubicBezTo>
                  <a:cubicBezTo>
                    <a:pt x="9518" y="34908"/>
                    <a:pt x="9778" y="34705"/>
                    <a:pt x="9707" y="34390"/>
                  </a:cubicBezTo>
                  <a:cubicBezTo>
                    <a:pt x="7016" y="22805"/>
                    <a:pt x="3861" y="11315"/>
                    <a:pt x="122" y="40"/>
                  </a:cubicBezTo>
                  <a:cubicBezTo>
                    <a:pt x="113" y="12"/>
                    <a:pt x="90" y="0"/>
                    <a:pt x="68"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2" name="Google Shape;1302;p15"/>
          <p:cNvGrpSpPr/>
          <p:nvPr/>
        </p:nvGrpSpPr>
        <p:grpSpPr>
          <a:xfrm rot="-2700000">
            <a:off x="7840234" y="1927502"/>
            <a:ext cx="1534780" cy="3345874"/>
            <a:chOff x="3345650" y="2840950"/>
            <a:chExt cx="370900" cy="808575"/>
          </a:xfrm>
        </p:grpSpPr>
        <p:sp>
          <p:nvSpPr>
            <p:cNvPr id="1303" name="Google Shape;1303;p15"/>
            <p:cNvSpPr/>
            <p:nvPr/>
          </p:nvSpPr>
          <p:spPr>
            <a:xfrm>
              <a:off x="3486400" y="2932175"/>
              <a:ext cx="95900" cy="717350"/>
            </a:xfrm>
            <a:custGeom>
              <a:avLst/>
              <a:gdLst/>
              <a:ahLst/>
              <a:cxnLst/>
              <a:rect l="l" t="t" r="r" b="b"/>
              <a:pathLst>
                <a:path w="3836" h="28694" extrusionOk="0">
                  <a:moveTo>
                    <a:pt x="3818" y="1"/>
                  </a:moveTo>
                  <a:cubicBezTo>
                    <a:pt x="3809" y="1"/>
                    <a:pt x="3800" y="7"/>
                    <a:pt x="3800" y="19"/>
                  </a:cubicBezTo>
                  <a:cubicBezTo>
                    <a:pt x="3467" y="3781"/>
                    <a:pt x="3086" y="7520"/>
                    <a:pt x="2574" y="11258"/>
                  </a:cubicBezTo>
                  <a:cubicBezTo>
                    <a:pt x="2074" y="14949"/>
                    <a:pt x="1502" y="18628"/>
                    <a:pt x="943" y="22307"/>
                  </a:cubicBezTo>
                  <a:cubicBezTo>
                    <a:pt x="776" y="23319"/>
                    <a:pt x="621" y="24331"/>
                    <a:pt x="466" y="25355"/>
                  </a:cubicBezTo>
                  <a:cubicBezTo>
                    <a:pt x="311" y="26403"/>
                    <a:pt x="50" y="27498"/>
                    <a:pt x="14" y="28558"/>
                  </a:cubicBezTo>
                  <a:cubicBezTo>
                    <a:pt x="1" y="28644"/>
                    <a:pt x="69" y="28694"/>
                    <a:pt x="136" y="28694"/>
                  </a:cubicBezTo>
                  <a:cubicBezTo>
                    <a:pt x="189" y="28694"/>
                    <a:pt x="241" y="28662"/>
                    <a:pt x="252" y="28594"/>
                  </a:cubicBezTo>
                  <a:cubicBezTo>
                    <a:pt x="478" y="27713"/>
                    <a:pt x="550" y="26772"/>
                    <a:pt x="692" y="25867"/>
                  </a:cubicBezTo>
                  <a:cubicBezTo>
                    <a:pt x="835" y="24939"/>
                    <a:pt x="966" y="23998"/>
                    <a:pt x="1109" y="23069"/>
                  </a:cubicBezTo>
                  <a:cubicBezTo>
                    <a:pt x="1383" y="21200"/>
                    <a:pt x="1657" y="19331"/>
                    <a:pt x="1919" y="17473"/>
                  </a:cubicBezTo>
                  <a:cubicBezTo>
                    <a:pt x="2455" y="13782"/>
                    <a:pt x="2931" y="10091"/>
                    <a:pt x="3300" y="6389"/>
                  </a:cubicBezTo>
                  <a:cubicBezTo>
                    <a:pt x="3514" y="4269"/>
                    <a:pt x="3729" y="2150"/>
                    <a:pt x="3836" y="19"/>
                  </a:cubicBezTo>
                  <a:cubicBezTo>
                    <a:pt x="3836" y="7"/>
                    <a:pt x="3827" y="1"/>
                    <a:pt x="381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5"/>
            <p:cNvSpPr/>
            <p:nvPr/>
          </p:nvSpPr>
          <p:spPr>
            <a:xfrm>
              <a:off x="3537325" y="2851675"/>
              <a:ext cx="44075" cy="80975"/>
            </a:xfrm>
            <a:custGeom>
              <a:avLst/>
              <a:gdLst/>
              <a:ahLst/>
              <a:cxnLst/>
              <a:rect l="l" t="t" r="r" b="b"/>
              <a:pathLst>
                <a:path w="1763" h="3239" extrusionOk="0">
                  <a:moveTo>
                    <a:pt x="84" y="0"/>
                  </a:moveTo>
                  <a:lnTo>
                    <a:pt x="84" y="0"/>
                  </a:lnTo>
                  <a:cubicBezTo>
                    <a:pt x="1" y="2548"/>
                    <a:pt x="1763" y="3239"/>
                    <a:pt x="1763" y="3239"/>
                  </a:cubicBezTo>
                  <a:cubicBezTo>
                    <a:pt x="1406" y="2167"/>
                    <a:pt x="1168" y="2060"/>
                    <a:pt x="727" y="1298"/>
                  </a:cubicBezTo>
                  <a:cubicBezTo>
                    <a:pt x="477" y="881"/>
                    <a:pt x="263" y="441"/>
                    <a:pt x="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5"/>
            <p:cNvSpPr/>
            <p:nvPr/>
          </p:nvSpPr>
          <p:spPr>
            <a:xfrm>
              <a:off x="3581400" y="2840950"/>
              <a:ext cx="34850" cy="91400"/>
            </a:xfrm>
            <a:custGeom>
              <a:avLst/>
              <a:gdLst/>
              <a:ahLst/>
              <a:cxnLst/>
              <a:rect l="l" t="t" r="r" b="b"/>
              <a:pathLst>
                <a:path w="1394" h="3656" extrusionOk="0">
                  <a:moveTo>
                    <a:pt x="1274" y="1"/>
                  </a:moveTo>
                  <a:lnTo>
                    <a:pt x="1274" y="1"/>
                  </a:lnTo>
                  <a:cubicBezTo>
                    <a:pt x="869" y="584"/>
                    <a:pt x="619" y="1251"/>
                    <a:pt x="536" y="1953"/>
                  </a:cubicBezTo>
                  <a:cubicBezTo>
                    <a:pt x="369" y="3156"/>
                    <a:pt x="0" y="3656"/>
                    <a:pt x="0" y="3656"/>
                  </a:cubicBezTo>
                  <a:cubicBezTo>
                    <a:pt x="536" y="3334"/>
                    <a:pt x="917" y="2811"/>
                    <a:pt x="1083" y="2203"/>
                  </a:cubicBezTo>
                  <a:cubicBezTo>
                    <a:pt x="1393" y="1168"/>
                    <a:pt x="1060" y="429"/>
                    <a:pt x="127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5"/>
            <p:cNvSpPr/>
            <p:nvPr/>
          </p:nvSpPr>
          <p:spPr>
            <a:xfrm>
              <a:off x="3587050" y="2889475"/>
              <a:ext cx="62225" cy="56575"/>
            </a:xfrm>
            <a:custGeom>
              <a:avLst/>
              <a:gdLst/>
              <a:ahLst/>
              <a:cxnLst/>
              <a:rect l="l" t="t" r="r" b="b"/>
              <a:pathLst>
                <a:path w="2489" h="2263" extrusionOk="0">
                  <a:moveTo>
                    <a:pt x="2489" y="0"/>
                  </a:moveTo>
                  <a:lnTo>
                    <a:pt x="2489" y="0"/>
                  </a:lnTo>
                  <a:cubicBezTo>
                    <a:pt x="2131" y="393"/>
                    <a:pt x="1727" y="751"/>
                    <a:pt x="1286" y="1036"/>
                  </a:cubicBezTo>
                  <a:cubicBezTo>
                    <a:pt x="798" y="1370"/>
                    <a:pt x="357" y="1786"/>
                    <a:pt x="0" y="2263"/>
                  </a:cubicBezTo>
                  <a:cubicBezTo>
                    <a:pt x="250" y="2048"/>
                    <a:pt x="941" y="2120"/>
                    <a:pt x="1572" y="1584"/>
                  </a:cubicBezTo>
                  <a:cubicBezTo>
                    <a:pt x="2191" y="1036"/>
                    <a:pt x="2489" y="1"/>
                    <a:pt x="2489"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5"/>
            <p:cNvSpPr/>
            <p:nvPr/>
          </p:nvSpPr>
          <p:spPr>
            <a:xfrm>
              <a:off x="3581975" y="2931750"/>
              <a:ext cx="76825" cy="52700"/>
            </a:xfrm>
            <a:custGeom>
              <a:avLst/>
              <a:gdLst/>
              <a:ahLst/>
              <a:cxnLst/>
              <a:rect l="l" t="t" r="r" b="b"/>
              <a:pathLst>
                <a:path w="3073" h="2108" extrusionOk="0">
                  <a:moveTo>
                    <a:pt x="3073" y="0"/>
                  </a:moveTo>
                  <a:cubicBezTo>
                    <a:pt x="2620" y="393"/>
                    <a:pt x="2120" y="714"/>
                    <a:pt x="1584" y="965"/>
                  </a:cubicBezTo>
                  <a:cubicBezTo>
                    <a:pt x="1001" y="1250"/>
                    <a:pt x="465" y="1643"/>
                    <a:pt x="1" y="2108"/>
                  </a:cubicBezTo>
                  <a:cubicBezTo>
                    <a:pt x="310" y="1917"/>
                    <a:pt x="1060" y="2096"/>
                    <a:pt x="1822" y="1596"/>
                  </a:cubicBezTo>
                  <a:cubicBezTo>
                    <a:pt x="2573" y="1096"/>
                    <a:pt x="3073" y="0"/>
                    <a:pt x="307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5"/>
            <p:cNvSpPr/>
            <p:nvPr/>
          </p:nvSpPr>
          <p:spPr>
            <a:xfrm>
              <a:off x="3582275" y="2973700"/>
              <a:ext cx="90525" cy="43200"/>
            </a:xfrm>
            <a:custGeom>
              <a:avLst/>
              <a:gdLst/>
              <a:ahLst/>
              <a:cxnLst/>
              <a:rect l="l" t="t" r="r" b="b"/>
              <a:pathLst>
                <a:path w="3621" h="1728" extrusionOk="0">
                  <a:moveTo>
                    <a:pt x="3620" y="1"/>
                  </a:moveTo>
                  <a:cubicBezTo>
                    <a:pt x="3084" y="334"/>
                    <a:pt x="2501" y="596"/>
                    <a:pt x="1882" y="775"/>
                  </a:cubicBezTo>
                  <a:cubicBezTo>
                    <a:pt x="1203" y="977"/>
                    <a:pt x="572" y="1311"/>
                    <a:pt x="1" y="1727"/>
                  </a:cubicBezTo>
                  <a:cubicBezTo>
                    <a:pt x="85" y="1688"/>
                    <a:pt x="192" y="1677"/>
                    <a:pt x="318" y="1677"/>
                  </a:cubicBezTo>
                  <a:cubicBezTo>
                    <a:pt x="499" y="1677"/>
                    <a:pt x="719" y="1700"/>
                    <a:pt x="966" y="1700"/>
                  </a:cubicBezTo>
                  <a:cubicBezTo>
                    <a:pt x="1279" y="1700"/>
                    <a:pt x="1636" y="1662"/>
                    <a:pt x="2013" y="1489"/>
                  </a:cubicBezTo>
                  <a:cubicBezTo>
                    <a:pt x="2906" y="1072"/>
                    <a:pt x="3620" y="1"/>
                    <a:pt x="36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5"/>
            <p:cNvSpPr/>
            <p:nvPr/>
          </p:nvSpPr>
          <p:spPr>
            <a:xfrm>
              <a:off x="3581975" y="3015075"/>
              <a:ext cx="104800" cy="36800"/>
            </a:xfrm>
            <a:custGeom>
              <a:avLst/>
              <a:gdLst/>
              <a:ahLst/>
              <a:cxnLst/>
              <a:rect l="l" t="t" r="r" b="b"/>
              <a:pathLst>
                <a:path w="4192" h="1472" extrusionOk="0">
                  <a:moveTo>
                    <a:pt x="4192" y="1"/>
                  </a:moveTo>
                  <a:lnTo>
                    <a:pt x="4192" y="1"/>
                  </a:lnTo>
                  <a:cubicBezTo>
                    <a:pt x="3549" y="287"/>
                    <a:pt x="2882" y="477"/>
                    <a:pt x="2192" y="572"/>
                  </a:cubicBezTo>
                  <a:cubicBezTo>
                    <a:pt x="1418" y="703"/>
                    <a:pt x="679" y="953"/>
                    <a:pt x="1" y="1322"/>
                  </a:cubicBezTo>
                  <a:cubicBezTo>
                    <a:pt x="49" y="1308"/>
                    <a:pt x="102" y="1302"/>
                    <a:pt x="160" y="1302"/>
                  </a:cubicBezTo>
                  <a:cubicBezTo>
                    <a:pt x="473" y="1302"/>
                    <a:pt x="934" y="1471"/>
                    <a:pt x="1502" y="1471"/>
                  </a:cubicBezTo>
                  <a:cubicBezTo>
                    <a:pt x="1728" y="1471"/>
                    <a:pt x="1970" y="1445"/>
                    <a:pt x="2227" y="1370"/>
                  </a:cubicBezTo>
                  <a:cubicBezTo>
                    <a:pt x="3251" y="1061"/>
                    <a:pt x="4192" y="1"/>
                    <a:pt x="419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5"/>
            <p:cNvSpPr/>
            <p:nvPr/>
          </p:nvSpPr>
          <p:spPr>
            <a:xfrm>
              <a:off x="3583175" y="3056450"/>
              <a:ext cx="113725" cy="34125"/>
            </a:xfrm>
            <a:custGeom>
              <a:avLst/>
              <a:gdLst/>
              <a:ahLst/>
              <a:cxnLst/>
              <a:rect l="l" t="t" r="r" b="b"/>
              <a:pathLst>
                <a:path w="4549" h="1365" extrusionOk="0">
                  <a:moveTo>
                    <a:pt x="4549" y="1"/>
                  </a:moveTo>
                  <a:cubicBezTo>
                    <a:pt x="3846" y="251"/>
                    <a:pt x="3120" y="406"/>
                    <a:pt x="2382" y="465"/>
                  </a:cubicBezTo>
                  <a:cubicBezTo>
                    <a:pt x="1548" y="537"/>
                    <a:pt x="751" y="751"/>
                    <a:pt x="0" y="1096"/>
                  </a:cubicBezTo>
                  <a:cubicBezTo>
                    <a:pt x="37" y="1088"/>
                    <a:pt x="76" y="1085"/>
                    <a:pt x="118" y="1085"/>
                  </a:cubicBezTo>
                  <a:cubicBezTo>
                    <a:pt x="487" y="1085"/>
                    <a:pt x="1035" y="1365"/>
                    <a:pt x="1759" y="1365"/>
                  </a:cubicBezTo>
                  <a:cubicBezTo>
                    <a:pt x="1947" y="1365"/>
                    <a:pt x="2146" y="1346"/>
                    <a:pt x="2358" y="1299"/>
                  </a:cubicBezTo>
                  <a:cubicBezTo>
                    <a:pt x="3477" y="1060"/>
                    <a:pt x="4549" y="1"/>
                    <a:pt x="4549"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5"/>
            <p:cNvSpPr/>
            <p:nvPr/>
          </p:nvSpPr>
          <p:spPr>
            <a:xfrm>
              <a:off x="3573650" y="3110475"/>
              <a:ext cx="122950" cy="23100"/>
            </a:xfrm>
            <a:custGeom>
              <a:avLst/>
              <a:gdLst/>
              <a:ahLst/>
              <a:cxnLst/>
              <a:rect l="l" t="t" r="r" b="b"/>
              <a:pathLst>
                <a:path w="4918" h="924" extrusionOk="0">
                  <a:moveTo>
                    <a:pt x="1772" y="0"/>
                  </a:moveTo>
                  <a:cubicBezTo>
                    <a:pt x="817" y="0"/>
                    <a:pt x="0" y="197"/>
                    <a:pt x="0" y="197"/>
                  </a:cubicBezTo>
                  <a:cubicBezTo>
                    <a:pt x="473" y="197"/>
                    <a:pt x="1180" y="924"/>
                    <a:pt x="2365" y="924"/>
                  </a:cubicBezTo>
                  <a:cubicBezTo>
                    <a:pt x="2374" y="924"/>
                    <a:pt x="2384" y="924"/>
                    <a:pt x="2394" y="924"/>
                  </a:cubicBezTo>
                  <a:cubicBezTo>
                    <a:pt x="3584" y="912"/>
                    <a:pt x="4918" y="43"/>
                    <a:pt x="4918" y="42"/>
                  </a:cubicBezTo>
                  <a:lnTo>
                    <a:pt x="4918" y="42"/>
                  </a:lnTo>
                  <a:cubicBezTo>
                    <a:pt x="4521" y="104"/>
                    <a:pt x="4120" y="133"/>
                    <a:pt x="3720" y="133"/>
                  </a:cubicBezTo>
                  <a:cubicBezTo>
                    <a:pt x="3340" y="133"/>
                    <a:pt x="2961" y="107"/>
                    <a:pt x="2584" y="54"/>
                  </a:cubicBezTo>
                  <a:cubicBezTo>
                    <a:pt x="2312" y="16"/>
                    <a:pt x="2037" y="0"/>
                    <a:pt x="1772"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5"/>
            <p:cNvSpPr/>
            <p:nvPr/>
          </p:nvSpPr>
          <p:spPr>
            <a:xfrm>
              <a:off x="3572450" y="3161925"/>
              <a:ext cx="137250" cy="28750"/>
            </a:xfrm>
            <a:custGeom>
              <a:avLst/>
              <a:gdLst/>
              <a:ahLst/>
              <a:cxnLst/>
              <a:rect l="l" t="t" r="r" b="b"/>
              <a:pathLst>
                <a:path w="5490" h="1150" extrusionOk="0">
                  <a:moveTo>
                    <a:pt x="1151" y="0"/>
                  </a:moveTo>
                  <a:cubicBezTo>
                    <a:pt x="483" y="0"/>
                    <a:pt x="1" y="68"/>
                    <a:pt x="1" y="68"/>
                  </a:cubicBezTo>
                  <a:cubicBezTo>
                    <a:pt x="549" y="116"/>
                    <a:pt x="1251" y="1021"/>
                    <a:pt x="2584" y="1140"/>
                  </a:cubicBezTo>
                  <a:cubicBezTo>
                    <a:pt x="2667" y="1146"/>
                    <a:pt x="2751" y="1149"/>
                    <a:pt x="2835" y="1149"/>
                  </a:cubicBezTo>
                  <a:cubicBezTo>
                    <a:pt x="4107" y="1149"/>
                    <a:pt x="5490" y="437"/>
                    <a:pt x="5490" y="437"/>
                  </a:cubicBezTo>
                  <a:lnTo>
                    <a:pt x="5490" y="437"/>
                  </a:lnTo>
                  <a:cubicBezTo>
                    <a:pt x="5359" y="443"/>
                    <a:pt x="5229" y="445"/>
                    <a:pt x="5099" y="445"/>
                  </a:cubicBezTo>
                  <a:cubicBezTo>
                    <a:pt x="4360" y="445"/>
                    <a:pt x="3624" y="359"/>
                    <a:pt x="2906" y="187"/>
                  </a:cubicBezTo>
                  <a:cubicBezTo>
                    <a:pt x="2302" y="41"/>
                    <a:pt x="1670" y="0"/>
                    <a:pt x="115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5"/>
            <p:cNvSpPr/>
            <p:nvPr/>
          </p:nvSpPr>
          <p:spPr>
            <a:xfrm>
              <a:off x="3567400" y="3207950"/>
              <a:ext cx="144675" cy="39025"/>
            </a:xfrm>
            <a:custGeom>
              <a:avLst/>
              <a:gdLst/>
              <a:ahLst/>
              <a:cxnLst/>
              <a:rect l="l" t="t" r="r" b="b"/>
              <a:pathLst>
                <a:path w="5787" h="1561" extrusionOk="0">
                  <a:moveTo>
                    <a:pt x="31" y="1"/>
                  </a:moveTo>
                  <a:cubicBezTo>
                    <a:pt x="11" y="1"/>
                    <a:pt x="0" y="1"/>
                    <a:pt x="0" y="1"/>
                  </a:cubicBezTo>
                  <a:cubicBezTo>
                    <a:pt x="560" y="120"/>
                    <a:pt x="1191" y="1180"/>
                    <a:pt x="2596" y="1477"/>
                  </a:cubicBezTo>
                  <a:cubicBezTo>
                    <a:pt x="2865" y="1537"/>
                    <a:pt x="3147" y="1561"/>
                    <a:pt x="3428" y="1561"/>
                  </a:cubicBezTo>
                  <a:cubicBezTo>
                    <a:pt x="4618" y="1561"/>
                    <a:pt x="5787" y="1132"/>
                    <a:pt x="5787" y="1132"/>
                  </a:cubicBezTo>
                  <a:cubicBezTo>
                    <a:pt x="4858" y="1061"/>
                    <a:pt x="3941" y="858"/>
                    <a:pt x="3060" y="525"/>
                  </a:cubicBezTo>
                  <a:cubicBezTo>
                    <a:pt x="1757" y="21"/>
                    <a:pt x="262" y="1"/>
                    <a:pt x="3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5"/>
            <p:cNvSpPr/>
            <p:nvPr/>
          </p:nvSpPr>
          <p:spPr>
            <a:xfrm>
              <a:off x="3560250" y="3266600"/>
              <a:ext cx="149750" cy="58450"/>
            </a:xfrm>
            <a:custGeom>
              <a:avLst/>
              <a:gdLst/>
              <a:ahLst/>
              <a:cxnLst/>
              <a:rect l="l" t="t" r="r" b="b"/>
              <a:pathLst>
                <a:path w="5990" h="2338" extrusionOk="0">
                  <a:moveTo>
                    <a:pt x="1" y="1"/>
                  </a:moveTo>
                  <a:lnTo>
                    <a:pt x="1" y="1"/>
                  </a:lnTo>
                  <a:cubicBezTo>
                    <a:pt x="572" y="239"/>
                    <a:pt x="1072" y="1465"/>
                    <a:pt x="2525" y="2037"/>
                  </a:cubicBezTo>
                  <a:cubicBezTo>
                    <a:pt x="3129" y="2269"/>
                    <a:pt x="3830" y="2337"/>
                    <a:pt x="4443" y="2337"/>
                  </a:cubicBezTo>
                  <a:cubicBezTo>
                    <a:pt x="5303" y="2337"/>
                    <a:pt x="5990" y="2203"/>
                    <a:pt x="5990" y="2203"/>
                  </a:cubicBezTo>
                  <a:cubicBezTo>
                    <a:pt x="5001" y="1965"/>
                    <a:pt x="4061" y="1584"/>
                    <a:pt x="3180" y="1084"/>
                  </a:cubicBezTo>
                  <a:cubicBezTo>
                    <a:pt x="1763" y="263"/>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5"/>
            <p:cNvSpPr/>
            <p:nvPr/>
          </p:nvSpPr>
          <p:spPr>
            <a:xfrm>
              <a:off x="3550425" y="3329700"/>
              <a:ext cx="166125" cy="64500"/>
            </a:xfrm>
            <a:custGeom>
              <a:avLst/>
              <a:gdLst/>
              <a:ahLst/>
              <a:cxnLst/>
              <a:rect l="l" t="t" r="r" b="b"/>
              <a:pathLst>
                <a:path w="6645" h="2580" extrusionOk="0">
                  <a:moveTo>
                    <a:pt x="1" y="1"/>
                  </a:moveTo>
                  <a:lnTo>
                    <a:pt x="1" y="1"/>
                  </a:lnTo>
                  <a:cubicBezTo>
                    <a:pt x="656" y="251"/>
                    <a:pt x="1191" y="1620"/>
                    <a:pt x="2799" y="2239"/>
                  </a:cubicBezTo>
                  <a:cubicBezTo>
                    <a:pt x="3474" y="2502"/>
                    <a:pt x="4256" y="2579"/>
                    <a:pt x="4937" y="2579"/>
                  </a:cubicBezTo>
                  <a:cubicBezTo>
                    <a:pt x="5889" y="2579"/>
                    <a:pt x="6644" y="2430"/>
                    <a:pt x="6644" y="2430"/>
                  </a:cubicBezTo>
                  <a:cubicBezTo>
                    <a:pt x="5549" y="2168"/>
                    <a:pt x="4501" y="1751"/>
                    <a:pt x="3537" y="1191"/>
                  </a:cubicBezTo>
                  <a:cubicBezTo>
                    <a:pt x="1953" y="287"/>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5"/>
            <p:cNvSpPr/>
            <p:nvPr/>
          </p:nvSpPr>
          <p:spPr>
            <a:xfrm>
              <a:off x="3548050" y="3391325"/>
              <a:ext cx="152725" cy="76375"/>
            </a:xfrm>
            <a:custGeom>
              <a:avLst/>
              <a:gdLst/>
              <a:ahLst/>
              <a:cxnLst/>
              <a:rect l="l" t="t" r="r" b="b"/>
              <a:pathLst>
                <a:path w="6109" h="3055" extrusionOk="0">
                  <a:moveTo>
                    <a:pt x="1" y="0"/>
                  </a:moveTo>
                  <a:lnTo>
                    <a:pt x="1" y="0"/>
                  </a:lnTo>
                  <a:cubicBezTo>
                    <a:pt x="596" y="310"/>
                    <a:pt x="965" y="1679"/>
                    <a:pt x="2441" y="2453"/>
                  </a:cubicBezTo>
                  <a:cubicBezTo>
                    <a:pt x="3446" y="2972"/>
                    <a:pt x="4783" y="3055"/>
                    <a:pt x="5533" y="3055"/>
                  </a:cubicBezTo>
                  <a:cubicBezTo>
                    <a:pt x="5885" y="3055"/>
                    <a:pt x="6108" y="3036"/>
                    <a:pt x="6108" y="3036"/>
                  </a:cubicBezTo>
                  <a:cubicBezTo>
                    <a:pt x="5084" y="2667"/>
                    <a:pt x="4132" y="2155"/>
                    <a:pt x="3251" y="1524"/>
                  </a:cubicBezTo>
                  <a:cubicBezTo>
                    <a:pt x="1846" y="489"/>
                    <a:pt x="1" y="0"/>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5"/>
            <p:cNvSpPr/>
            <p:nvPr/>
          </p:nvSpPr>
          <p:spPr>
            <a:xfrm>
              <a:off x="3537325" y="3449950"/>
              <a:ext cx="121475" cy="84875"/>
            </a:xfrm>
            <a:custGeom>
              <a:avLst/>
              <a:gdLst/>
              <a:ahLst/>
              <a:cxnLst/>
              <a:rect l="l" t="t" r="r" b="b"/>
              <a:pathLst>
                <a:path w="4859" h="3395" extrusionOk="0">
                  <a:moveTo>
                    <a:pt x="1" y="1"/>
                  </a:moveTo>
                  <a:cubicBezTo>
                    <a:pt x="477" y="346"/>
                    <a:pt x="620" y="1572"/>
                    <a:pt x="1787" y="2418"/>
                  </a:cubicBezTo>
                  <a:cubicBezTo>
                    <a:pt x="2954" y="3275"/>
                    <a:pt x="4859" y="3394"/>
                    <a:pt x="4859" y="3394"/>
                  </a:cubicBezTo>
                  <a:cubicBezTo>
                    <a:pt x="4025" y="2954"/>
                    <a:pt x="3275" y="2394"/>
                    <a:pt x="2608" y="1727"/>
                  </a:cubicBezTo>
                  <a:cubicBezTo>
                    <a:pt x="1525" y="656"/>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5"/>
            <p:cNvSpPr/>
            <p:nvPr/>
          </p:nvSpPr>
          <p:spPr>
            <a:xfrm>
              <a:off x="3524525" y="3525850"/>
              <a:ext cx="83375" cy="78925"/>
            </a:xfrm>
            <a:custGeom>
              <a:avLst/>
              <a:gdLst/>
              <a:ahLst/>
              <a:cxnLst/>
              <a:rect l="l" t="t" r="r" b="b"/>
              <a:pathLst>
                <a:path w="3335" h="3157" extrusionOk="0">
                  <a:moveTo>
                    <a:pt x="1" y="1"/>
                  </a:moveTo>
                  <a:cubicBezTo>
                    <a:pt x="322" y="322"/>
                    <a:pt x="310" y="1287"/>
                    <a:pt x="1096" y="2061"/>
                  </a:cubicBezTo>
                  <a:cubicBezTo>
                    <a:pt x="1894" y="2847"/>
                    <a:pt x="3335" y="3156"/>
                    <a:pt x="3335" y="3156"/>
                  </a:cubicBezTo>
                  <a:cubicBezTo>
                    <a:pt x="2751" y="2716"/>
                    <a:pt x="2227" y="2204"/>
                    <a:pt x="1787" y="1632"/>
                  </a:cubicBezTo>
                  <a:cubicBezTo>
                    <a:pt x="1287" y="989"/>
                    <a:pt x="680" y="44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5"/>
            <p:cNvSpPr/>
            <p:nvPr/>
          </p:nvSpPr>
          <p:spPr>
            <a:xfrm>
              <a:off x="3515900" y="2901975"/>
              <a:ext cx="60150" cy="71175"/>
            </a:xfrm>
            <a:custGeom>
              <a:avLst/>
              <a:gdLst/>
              <a:ahLst/>
              <a:cxnLst/>
              <a:rect l="l" t="t" r="r" b="b"/>
              <a:pathLst>
                <a:path w="2406" h="2847" extrusionOk="0">
                  <a:moveTo>
                    <a:pt x="1" y="0"/>
                  </a:moveTo>
                  <a:lnTo>
                    <a:pt x="1" y="0"/>
                  </a:lnTo>
                  <a:cubicBezTo>
                    <a:pt x="1" y="1"/>
                    <a:pt x="191" y="1191"/>
                    <a:pt x="786" y="1870"/>
                  </a:cubicBezTo>
                  <a:cubicBezTo>
                    <a:pt x="1394" y="2548"/>
                    <a:pt x="2168" y="2572"/>
                    <a:pt x="2406" y="2846"/>
                  </a:cubicBezTo>
                  <a:cubicBezTo>
                    <a:pt x="2084" y="2275"/>
                    <a:pt x="1668" y="1751"/>
                    <a:pt x="1167" y="1322"/>
                  </a:cubicBezTo>
                  <a:cubicBezTo>
                    <a:pt x="715" y="941"/>
                    <a:pt x="322" y="501"/>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5"/>
            <p:cNvSpPr/>
            <p:nvPr/>
          </p:nvSpPr>
          <p:spPr>
            <a:xfrm>
              <a:off x="3494475" y="2941275"/>
              <a:ext cx="76225" cy="65500"/>
            </a:xfrm>
            <a:custGeom>
              <a:avLst/>
              <a:gdLst/>
              <a:ahLst/>
              <a:cxnLst/>
              <a:rect l="l" t="t" r="r" b="b"/>
              <a:pathLst>
                <a:path w="3049" h="2620" extrusionOk="0">
                  <a:moveTo>
                    <a:pt x="0" y="0"/>
                  </a:moveTo>
                  <a:cubicBezTo>
                    <a:pt x="0" y="0"/>
                    <a:pt x="405" y="1238"/>
                    <a:pt x="1155" y="1857"/>
                  </a:cubicBezTo>
                  <a:cubicBezTo>
                    <a:pt x="1917" y="2477"/>
                    <a:pt x="2739" y="2369"/>
                    <a:pt x="3048" y="2619"/>
                  </a:cubicBezTo>
                  <a:cubicBezTo>
                    <a:pt x="2608" y="2072"/>
                    <a:pt x="2072" y="1584"/>
                    <a:pt x="1477" y="1203"/>
                  </a:cubicBezTo>
                  <a:cubicBezTo>
                    <a:pt x="929" y="881"/>
                    <a:pt x="429" y="476"/>
                    <a:pt x="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5"/>
            <p:cNvSpPr/>
            <p:nvPr/>
          </p:nvSpPr>
          <p:spPr>
            <a:xfrm>
              <a:off x="3472150" y="2979675"/>
              <a:ext cx="92600" cy="59850"/>
            </a:xfrm>
            <a:custGeom>
              <a:avLst/>
              <a:gdLst/>
              <a:ahLst/>
              <a:cxnLst/>
              <a:rect l="l" t="t" r="r" b="b"/>
              <a:pathLst>
                <a:path w="3704" h="2394" extrusionOk="0">
                  <a:moveTo>
                    <a:pt x="0" y="0"/>
                  </a:moveTo>
                  <a:cubicBezTo>
                    <a:pt x="1" y="0"/>
                    <a:pt x="620" y="1274"/>
                    <a:pt x="1536" y="1834"/>
                  </a:cubicBezTo>
                  <a:cubicBezTo>
                    <a:pt x="2453" y="2393"/>
                    <a:pt x="3334" y="2143"/>
                    <a:pt x="3703" y="2369"/>
                  </a:cubicBezTo>
                  <a:cubicBezTo>
                    <a:pt x="3144" y="1834"/>
                    <a:pt x="2489" y="1405"/>
                    <a:pt x="1786" y="1083"/>
                  </a:cubicBezTo>
                  <a:cubicBezTo>
                    <a:pt x="1143" y="810"/>
                    <a:pt x="536" y="441"/>
                    <a:pt x="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5"/>
            <p:cNvSpPr/>
            <p:nvPr/>
          </p:nvSpPr>
          <p:spPr>
            <a:xfrm>
              <a:off x="3456675" y="3024600"/>
              <a:ext cx="102700" cy="58975"/>
            </a:xfrm>
            <a:custGeom>
              <a:avLst/>
              <a:gdLst/>
              <a:ahLst/>
              <a:cxnLst/>
              <a:rect l="l" t="t" r="r" b="b"/>
              <a:pathLst>
                <a:path w="4108" h="2359" extrusionOk="0">
                  <a:moveTo>
                    <a:pt x="0" y="1"/>
                  </a:moveTo>
                  <a:cubicBezTo>
                    <a:pt x="0" y="1"/>
                    <a:pt x="750" y="1299"/>
                    <a:pt x="1762" y="1834"/>
                  </a:cubicBezTo>
                  <a:cubicBezTo>
                    <a:pt x="2774" y="2358"/>
                    <a:pt x="3691" y="2037"/>
                    <a:pt x="4108" y="2239"/>
                  </a:cubicBezTo>
                  <a:cubicBezTo>
                    <a:pt x="3465" y="1715"/>
                    <a:pt x="2739" y="1299"/>
                    <a:pt x="1965" y="1013"/>
                  </a:cubicBezTo>
                  <a:cubicBezTo>
                    <a:pt x="1262" y="763"/>
                    <a:pt x="608" y="429"/>
                    <a:pt x="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5"/>
            <p:cNvSpPr/>
            <p:nvPr/>
          </p:nvSpPr>
          <p:spPr>
            <a:xfrm>
              <a:off x="3443275" y="3077900"/>
              <a:ext cx="117900" cy="40600"/>
            </a:xfrm>
            <a:custGeom>
              <a:avLst/>
              <a:gdLst/>
              <a:ahLst/>
              <a:cxnLst/>
              <a:rect l="l" t="t" r="r" b="b"/>
              <a:pathLst>
                <a:path w="4716" h="1624" extrusionOk="0">
                  <a:moveTo>
                    <a:pt x="1" y="0"/>
                  </a:moveTo>
                  <a:cubicBezTo>
                    <a:pt x="1" y="0"/>
                    <a:pt x="1060" y="1179"/>
                    <a:pt x="2215" y="1512"/>
                  </a:cubicBezTo>
                  <a:cubicBezTo>
                    <a:pt x="2497" y="1593"/>
                    <a:pt x="2762" y="1623"/>
                    <a:pt x="3009" y="1623"/>
                  </a:cubicBezTo>
                  <a:cubicBezTo>
                    <a:pt x="3670" y="1623"/>
                    <a:pt x="4200" y="1411"/>
                    <a:pt x="4558" y="1411"/>
                  </a:cubicBezTo>
                  <a:cubicBezTo>
                    <a:pt x="4615" y="1411"/>
                    <a:pt x="4667" y="1417"/>
                    <a:pt x="4715" y="1429"/>
                  </a:cubicBezTo>
                  <a:cubicBezTo>
                    <a:pt x="4715" y="1429"/>
                    <a:pt x="3513" y="774"/>
                    <a:pt x="2251" y="619"/>
                  </a:cubicBezTo>
                  <a:cubicBezTo>
                    <a:pt x="1477" y="524"/>
                    <a:pt x="715" y="310"/>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5"/>
            <p:cNvSpPr/>
            <p:nvPr/>
          </p:nvSpPr>
          <p:spPr>
            <a:xfrm>
              <a:off x="3416200" y="3132050"/>
              <a:ext cx="134550" cy="37125"/>
            </a:xfrm>
            <a:custGeom>
              <a:avLst/>
              <a:gdLst/>
              <a:ahLst/>
              <a:cxnLst/>
              <a:rect l="l" t="t" r="r" b="b"/>
              <a:pathLst>
                <a:path w="5382" h="1485" extrusionOk="0">
                  <a:moveTo>
                    <a:pt x="0" y="1"/>
                  </a:moveTo>
                  <a:cubicBezTo>
                    <a:pt x="0" y="1"/>
                    <a:pt x="1298" y="1192"/>
                    <a:pt x="2619" y="1430"/>
                  </a:cubicBezTo>
                  <a:cubicBezTo>
                    <a:pt x="2824" y="1468"/>
                    <a:pt x="3019" y="1485"/>
                    <a:pt x="3205" y="1485"/>
                  </a:cubicBezTo>
                  <a:cubicBezTo>
                    <a:pt x="4138" y="1485"/>
                    <a:pt x="4825" y="1075"/>
                    <a:pt x="5274" y="1075"/>
                  </a:cubicBezTo>
                  <a:cubicBezTo>
                    <a:pt x="5312" y="1075"/>
                    <a:pt x="5347" y="1078"/>
                    <a:pt x="5382" y="1084"/>
                  </a:cubicBezTo>
                  <a:cubicBezTo>
                    <a:pt x="5382" y="1084"/>
                    <a:pt x="3977" y="489"/>
                    <a:pt x="2560" y="442"/>
                  </a:cubicBezTo>
                  <a:cubicBezTo>
                    <a:pt x="1691" y="418"/>
                    <a:pt x="822" y="263"/>
                    <a:pt x="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5"/>
            <p:cNvSpPr/>
            <p:nvPr/>
          </p:nvSpPr>
          <p:spPr>
            <a:xfrm>
              <a:off x="3395350" y="3195475"/>
              <a:ext cx="147375" cy="29600"/>
            </a:xfrm>
            <a:custGeom>
              <a:avLst/>
              <a:gdLst/>
              <a:ahLst/>
              <a:cxnLst/>
              <a:rect l="l" t="t" r="r" b="b"/>
              <a:pathLst>
                <a:path w="5895" h="1184" extrusionOk="0">
                  <a:moveTo>
                    <a:pt x="1" y="0"/>
                  </a:moveTo>
                  <a:lnTo>
                    <a:pt x="1" y="0"/>
                  </a:lnTo>
                  <a:cubicBezTo>
                    <a:pt x="1" y="0"/>
                    <a:pt x="1560" y="1095"/>
                    <a:pt x="2989" y="1179"/>
                  </a:cubicBezTo>
                  <a:cubicBezTo>
                    <a:pt x="3048" y="1182"/>
                    <a:pt x="3105" y="1183"/>
                    <a:pt x="3162" y="1183"/>
                  </a:cubicBezTo>
                  <a:cubicBezTo>
                    <a:pt x="4481" y="1183"/>
                    <a:pt x="5310" y="428"/>
                    <a:pt x="5870" y="428"/>
                  </a:cubicBezTo>
                  <a:cubicBezTo>
                    <a:pt x="5878" y="428"/>
                    <a:pt x="5886" y="428"/>
                    <a:pt x="5894" y="429"/>
                  </a:cubicBezTo>
                  <a:cubicBezTo>
                    <a:pt x="5894" y="429"/>
                    <a:pt x="4731" y="99"/>
                    <a:pt x="3457" y="99"/>
                  </a:cubicBezTo>
                  <a:cubicBezTo>
                    <a:pt x="3239" y="99"/>
                    <a:pt x="3018" y="108"/>
                    <a:pt x="2799" y="131"/>
                  </a:cubicBezTo>
                  <a:cubicBezTo>
                    <a:pt x="2480" y="159"/>
                    <a:pt x="2162" y="174"/>
                    <a:pt x="1844" y="174"/>
                  </a:cubicBezTo>
                  <a:cubicBezTo>
                    <a:pt x="1224" y="174"/>
                    <a:pt x="607" y="118"/>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5"/>
            <p:cNvSpPr/>
            <p:nvPr/>
          </p:nvSpPr>
          <p:spPr>
            <a:xfrm>
              <a:off x="3371550" y="3261400"/>
              <a:ext cx="158975" cy="34325"/>
            </a:xfrm>
            <a:custGeom>
              <a:avLst/>
              <a:gdLst/>
              <a:ahLst/>
              <a:cxnLst/>
              <a:rect l="l" t="t" r="r" b="b"/>
              <a:pathLst>
                <a:path w="6359" h="1373" extrusionOk="0">
                  <a:moveTo>
                    <a:pt x="5273" y="0"/>
                  </a:moveTo>
                  <a:cubicBezTo>
                    <a:pt x="4632" y="0"/>
                    <a:pt x="3792" y="54"/>
                    <a:pt x="3000" y="268"/>
                  </a:cubicBezTo>
                  <a:cubicBezTo>
                    <a:pt x="2106" y="497"/>
                    <a:pt x="1181" y="616"/>
                    <a:pt x="254" y="616"/>
                  </a:cubicBezTo>
                  <a:cubicBezTo>
                    <a:pt x="169" y="616"/>
                    <a:pt x="85" y="615"/>
                    <a:pt x="0" y="613"/>
                  </a:cubicBezTo>
                  <a:lnTo>
                    <a:pt x="0" y="613"/>
                  </a:lnTo>
                  <a:cubicBezTo>
                    <a:pt x="0" y="613"/>
                    <a:pt x="1547" y="1372"/>
                    <a:pt x="2997" y="1372"/>
                  </a:cubicBezTo>
                  <a:cubicBezTo>
                    <a:pt x="3130" y="1372"/>
                    <a:pt x="3263" y="1366"/>
                    <a:pt x="3393" y="1352"/>
                  </a:cubicBezTo>
                  <a:cubicBezTo>
                    <a:pt x="4941" y="1197"/>
                    <a:pt x="5739" y="125"/>
                    <a:pt x="6358" y="54"/>
                  </a:cubicBezTo>
                  <a:cubicBezTo>
                    <a:pt x="6358" y="54"/>
                    <a:pt x="5915" y="0"/>
                    <a:pt x="527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5"/>
            <p:cNvSpPr/>
            <p:nvPr/>
          </p:nvSpPr>
          <p:spPr>
            <a:xfrm>
              <a:off x="3345650" y="3324350"/>
              <a:ext cx="176525" cy="38050"/>
            </a:xfrm>
            <a:custGeom>
              <a:avLst/>
              <a:gdLst/>
              <a:ahLst/>
              <a:cxnLst/>
              <a:rect l="l" t="t" r="r" b="b"/>
              <a:pathLst>
                <a:path w="7061" h="1522" extrusionOk="0">
                  <a:moveTo>
                    <a:pt x="5858" y="0"/>
                  </a:moveTo>
                  <a:cubicBezTo>
                    <a:pt x="5147" y="0"/>
                    <a:pt x="4215" y="60"/>
                    <a:pt x="3334" y="298"/>
                  </a:cubicBezTo>
                  <a:cubicBezTo>
                    <a:pt x="2340" y="560"/>
                    <a:pt x="1316" y="682"/>
                    <a:pt x="281" y="682"/>
                  </a:cubicBezTo>
                  <a:cubicBezTo>
                    <a:pt x="187" y="682"/>
                    <a:pt x="94" y="681"/>
                    <a:pt x="0" y="679"/>
                  </a:cubicBezTo>
                  <a:lnTo>
                    <a:pt x="0" y="679"/>
                  </a:lnTo>
                  <a:cubicBezTo>
                    <a:pt x="0" y="679"/>
                    <a:pt x="1736" y="1522"/>
                    <a:pt x="3347" y="1522"/>
                  </a:cubicBezTo>
                  <a:cubicBezTo>
                    <a:pt x="3491" y="1522"/>
                    <a:pt x="3634" y="1515"/>
                    <a:pt x="3775" y="1501"/>
                  </a:cubicBezTo>
                  <a:cubicBezTo>
                    <a:pt x="5489" y="1322"/>
                    <a:pt x="6370" y="131"/>
                    <a:pt x="7061" y="60"/>
                  </a:cubicBezTo>
                  <a:cubicBezTo>
                    <a:pt x="7061" y="60"/>
                    <a:pt x="6570" y="0"/>
                    <a:pt x="5858"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5"/>
            <p:cNvSpPr/>
            <p:nvPr/>
          </p:nvSpPr>
          <p:spPr>
            <a:xfrm>
              <a:off x="3346250" y="3377325"/>
              <a:ext cx="167000" cy="45500"/>
            </a:xfrm>
            <a:custGeom>
              <a:avLst/>
              <a:gdLst/>
              <a:ahLst/>
              <a:cxnLst/>
              <a:rect l="l" t="t" r="r" b="b"/>
              <a:pathLst>
                <a:path w="6680" h="1820" extrusionOk="0">
                  <a:moveTo>
                    <a:pt x="6672" y="1"/>
                  </a:moveTo>
                  <a:cubicBezTo>
                    <a:pt x="6541" y="1"/>
                    <a:pt x="4715" y="12"/>
                    <a:pt x="3143" y="620"/>
                  </a:cubicBezTo>
                  <a:cubicBezTo>
                    <a:pt x="2131" y="1001"/>
                    <a:pt x="1072" y="1251"/>
                    <a:pt x="0" y="1334"/>
                  </a:cubicBezTo>
                  <a:cubicBezTo>
                    <a:pt x="0" y="1334"/>
                    <a:pt x="1353" y="1819"/>
                    <a:pt x="2728" y="1819"/>
                  </a:cubicBezTo>
                  <a:cubicBezTo>
                    <a:pt x="3049" y="1819"/>
                    <a:pt x="3372" y="1793"/>
                    <a:pt x="3679" y="1727"/>
                  </a:cubicBezTo>
                  <a:cubicBezTo>
                    <a:pt x="5310" y="1370"/>
                    <a:pt x="6025" y="144"/>
                    <a:pt x="6679" y="1"/>
                  </a:cubicBezTo>
                  <a:cubicBezTo>
                    <a:pt x="6679" y="1"/>
                    <a:pt x="6677" y="1"/>
                    <a:pt x="667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5"/>
            <p:cNvSpPr/>
            <p:nvPr/>
          </p:nvSpPr>
          <p:spPr>
            <a:xfrm>
              <a:off x="3364700" y="3436275"/>
              <a:ext cx="139325" cy="53525"/>
            </a:xfrm>
            <a:custGeom>
              <a:avLst/>
              <a:gdLst/>
              <a:ahLst/>
              <a:cxnLst/>
              <a:rect l="l" t="t" r="r" b="b"/>
              <a:pathLst>
                <a:path w="5573" h="2141" extrusionOk="0">
                  <a:moveTo>
                    <a:pt x="5572" y="0"/>
                  </a:moveTo>
                  <a:lnTo>
                    <a:pt x="5572" y="0"/>
                  </a:lnTo>
                  <a:cubicBezTo>
                    <a:pt x="5572" y="0"/>
                    <a:pt x="3929" y="238"/>
                    <a:pt x="2620" y="988"/>
                  </a:cubicBezTo>
                  <a:cubicBezTo>
                    <a:pt x="1798" y="1453"/>
                    <a:pt x="917" y="1798"/>
                    <a:pt x="0" y="2012"/>
                  </a:cubicBezTo>
                  <a:cubicBezTo>
                    <a:pt x="0" y="2012"/>
                    <a:pt x="652" y="2141"/>
                    <a:pt x="1465" y="2141"/>
                  </a:cubicBezTo>
                  <a:cubicBezTo>
                    <a:pt x="2029" y="2141"/>
                    <a:pt x="2671" y="2079"/>
                    <a:pt x="3227" y="1869"/>
                  </a:cubicBezTo>
                  <a:cubicBezTo>
                    <a:pt x="4584" y="1357"/>
                    <a:pt x="5037" y="203"/>
                    <a:pt x="5572"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5"/>
            <p:cNvSpPr/>
            <p:nvPr/>
          </p:nvSpPr>
          <p:spPr>
            <a:xfrm>
              <a:off x="3398025" y="3500550"/>
              <a:ext cx="100925" cy="54275"/>
            </a:xfrm>
            <a:custGeom>
              <a:avLst/>
              <a:gdLst/>
              <a:ahLst/>
              <a:cxnLst/>
              <a:rect l="l" t="t" r="r" b="b"/>
              <a:pathLst>
                <a:path w="4037" h="2171" extrusionOk="0">
                  <a:moveTo>
                    <a:pt x="4037" y="1"/>
                  </a:moveTo>
                  <a:lnTo>
                    <a:pt x="4037" y="1"/>
                  </a:lnTo>
                  <a:cubicBezTo>
                    <a:pt x="3263" y="239"/>
                    <a:pt x="2537" y="608"/>
                    <a:pt x="1882" y="1084"/>
                  </a:cubicBezTo>
                  <a:cubicBezTo>
                    <a:pt x="1310" y="1537"/>
                    <a:pt x="668" y="1894"/>
                    <a:pt x="1" y="2168"/>
                  </a:cubicBezTo>
                  <a:cubicBezTo>
                    <a:pt x="1" y="2168"/>
                    <a:pt x="63" y="2171"/>
                    <a:pt x="172" y="2171"/>
                  </a:cubicBezTo>
                  <a:cubicBezTo>
                    <a:pt x="586" y="2171"/>
                    <a:pt x="1667" y="2126"/>
                    <a:pt x="2442" y="1692"/>
                  </a:cubicBezTo>
                  <a:cubicBezTo>
                    <a:pt x="3418" y="1156"/>
                    <a:pt x="3644" y="227"/>
                    <a:pt x="4037"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5"/>
            <p:cNvSpPr/>
            <p:nvPr/>
          </p:nvSpPr>
          <p:spPr>
            <a:xfrm>
              <a:off x="3449300" y="3499025"/>
              <a:ext cx="66150" cy="36450"/>
            </a:xfrm>
            <a:custGeom>
              <a:avLst/>
              <a:gdLst/>
              <a:ahLst/>
              <a:cxnLst/>
              <a:rect l="l" t="t" r="r" b="b"/>
              <a:pathLst>
                <a:path w="2646" h="1458" extrusionOk="0">
                  <a:moveTo>
                    <a:pt x="2240" y="0"/>
                  </a:moveTo>
                  <a:cubicBezTo>
                    <a:pt x="1966" y="0"/>
                    <a:pt x="1710" y="134"/>
                    <a:pt x="1486" y="324"/>
                  </a:cubicBezTo>
                  <a:cubicBezTo>
                    <a:pt x="1010" y="729"/>
                    <a:pt x="617" y="1169"/>
                    <a:pt x="21" y="1419"/>
                  </a:cubicBezTo>
                  <a:cubicBezTo>
                    <a:pt x="1" y="1429"/>
                    <a:pt x="16" y="1457"/>
                    <a:pt x="35" y="1457"/>
                  </a:cubicBezTo>
                  <a:cubicBezTo>
                    <a:pt x="39" y="1457"/>
                    <a:pt x="42" y="1457"/>
                    <a:pt x="45" y="1455"/>
                  </a:cubicBezTo>
                  <a:cubicBezTo>
                    <a:pt x="414" y="1312"/>
                    <a:pt x="772" y="1098"/>
                    <a:pt x="1081" y="836"/>
                  </a:cubicBezTo>
                  <a:cubicBezTo>
                    <a:pt x="1400" y="566"/>
                    <a:pt x="1750" y="154"/>
                    <a:pt x="2175" y="154"/>
                  </a:cubicBezTo>
                  <a:cubicBezTo>
                    <a:pt x="2274" y="154"/>
                    <a:pt x="2378" y="177"/>
                    <a:pt x="2486" y="229"/>
                  </a:cubicBezTo>
                  <a:cubicBezTo>
                    <a:pt x="2494" y="230"/>
                    <a:pt x="2502" y="231"/>
                    <a:pt x="2510" y="231"/>
                  </a:cubicBezTo>
                  <a:cubicBezTo>
                    <a:pt x="2601" y="231"/>
                    <a:pt x="2645" y="106"/>
                    <a:pt x="2557" y="62"/>
                  </a:cubicBezTo>
                  <a:cubicBezTo>
                    <a:pt x="2450" y="19"/>
                    <a:pt x="2343" y="0"/>
                    <a:pt x="224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5"/>
            <p:cNvSpPr/>
            <p:nvPr/>
          </p:nvSpPr>
          <p:spPr>
            <a:xfrm>
              <a:off x="3505200" y="3517225"/>
              <a:ext cx="60675" cy="56950"/>
            </a:xfrm>
            <a:custGeom>
              <a:avLst/>
              <a:gdLst/>
              <a:ahLst/>
              <a:cxnLst/>
              <a:rect l="l" t="t" r="r" b="b"/>
              <a:pathLst>
                <a:path w="2427" h="2278" extrusionOk="0">
                  <a:moveTo>
                    <a:pt x="131" y="1"/>
                  </a:moveTo>
                  <a:cubicBezTo>
                    <a:pt x="0" y="1"/>
                    <a:pt x="36" y="203"/>
                    <a:pt x="167" y="203"/>
                  </a:cubicBezTo>
                  <a:cubicBezTo>
                    <a:pt x="762" y="203"/>
                    <a:pt x="1203" y="953"/>
                    <a:pt x="1524" y="1370"/>
                  </a:cubicBezTo>
                  <a:cubicBezTo>
                    <a:pt x="1786" y="1703"/>
                    <a:pt x="2072" y="2001"/>
                    <a:pt x="2393" y="2275"/>
                  </a:cubicBezTo>
                  <a:cubicBezTo>
                    <a:pt x="2398" y="2277"/>
                    <a:pt x="2402" y="2278"/>
                    <a:pt x="2405" y="2278"/>
                  </a:cubicBezTo>
                  <a:cubicBezTo>
                    <a:pt x="2421" y="2278"/>
                    <a:pt x="2427" y="2258"/>
                    <a:pt x="2417" y="2239"/>
                  </a:cubicBezTo>
                  <a:cubicBezTo>
                    <a:pt x="1929" y="1810"/>
                    <a:pt x="1607" y="1251"/>
                    <a:pt x="1226" y="727"/>
                  </a:cubicBezTo>
                  <a:cubicBezTo>
                    <a:pt x="953" y="322"/>
                    <a:pt x="655" y="1"/>
                    <a:pt x="13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5"/>
            <p:cNvSpPr/>
            <p:nvPr/>
          </p:nvSpPr>
          <p:spPr>
            <a:xfrm>
              <a:off x="3433825" y="3435975"/>
              <a:ext cx="163850" cy="67375"/>
            </a:xfrm>
            <a:custGeom>
              <a:avLst/>
              <a:gdLst/>
              <a:ahLst/>
              <a:cxnLst/>
              <a:rect l="l" t="t" r="r" b="b"/>
              <a:pathLst>
                <a:path w="6554" h="2695" extrusionOk="0">
                  <a:moveTo>
                    <a:pt x="2937" y="0"/>
                  </a:moveTo>
                  <a:cubicBezTo>
                    <a:pt x="2655" y="0"/>
                    <a:pt x="2357" y="117"/>
                    <a:pt x="2081" y="238"/>
                  </a:cubicBezTo>
                  <a:cubicBezTo>
                    <a:pt x="1760" y="381"/>
                    <a:pt x="1450" y="560"/>
                    <a:pt x="1176" y="762"/>
                  </a:cubicBezTo>
                  <a:cubicBezTo>
                    <a:pt x="807" y="1012"/>
                    <a:pt x="426" y="1215"/>
                    <a:pt x="21" y="1381"/>
                  </a:cubicBezTo>
                  <a:cubicBezTo>
                    <a:pt x="1" y="1381"/>
                    <a:pt x="15" y="1408"/>
                    <a:pt x="28" y="1408"/>
                  </a:cubicBezTo>
                  <a:cubicBezTo>
                    <a:pt x="30" y="1408"/>
                    <a:pt x="32" y="1407"/>
                    <a:pt x="33" y="1405"/>
                  </a:cubicBezTo>
                  <a:cubicBezTo>
                    <a:pt x="498" y="1262"/>
                    <a:pt x="950" y="1048"/>
                    <a:pt x="1367" y="774"/>
                  </a:cubicBezTo>
                  <a:cubicBezTo>
                    <a:pt x="1717" y="544"/>
                    <a:pt x="2349" y="154"/>
                    <a:pt x="2871" y="154"/>
                  </a:cubicBezTo>
                  <a:cubicBezTo>
                    <a:pt x="3077" y="154"/>
                    <a:pt x="3266" y="214"/>
                    <a:pt x="3415" y="369"/>
                  </a:cubicBezTo>
                  <a:cubicBezTo>
                    <a:pt x="3427" y="381"/>
                    <a:pt x="3450" y="393"/>
                    <a:pt x="3474" y="393"/>
                  </a:cubicBezTo>
                  <a:cubicBezTo>
                    <a:pt x="3438" y="405"/>
                    <a:pt x="3415" y="417"/>
                    <a:pt x="3379" y="441"/>
                  </a:cubicBezTo>
                  <a:cubicBezTo>
                    <a:pt x="3298" y="491"/>
                    <a:pt x="3363" y="594"/>
                    <a:pt x="3443" y="594"/>
                  </a:cubicBezTo>
                  <a:cubicBezTo>
                    <a:pt x="3457" y="594"/>
                    <a:pt x="3472" y="591"/>
                    <a:pt x="3486" y="584"/>
                  </a:cubicBezTo>
                  <a:cubicBezTo>
                    <a:pt x="3556" y="542"/>
                    <a:pt x="3630" y="523"/>
                    <a:pt x="3707" y="523"/>
                  </a:cubicBezTo>
                  <a:cubicBezTo>
                    <a:pt x="4244" y="523"/>
                    <a:pt x="4910" y="1433"/>
                    <a:pt x="5212" y="1715"/>
                  </a:cubicBezTo>
                  <a:cubicBezTo>
                    <a:pt x="5605" y="2096"/>
                    <a:pt x="6046" y="2417"/>
                    <a:pt x="6522" y="2691"/>
                  </a:cubicBezTo>
                  <a:cubicBezTo>
                    <a:pt x="6527" y="2693"/>
                    <a:pt x="6531" y="2694"/>
                    <a:pt x="6534" y="2694"/>
                  </a:cubicBezTo>
                  <a:cubicBezTo>
                    <a:pt x="6549" y="2694"/>
                    <a:pt x="6553" y="2677"/>
                    <a:pt x="6534" y="2667"/>
                  </a:cubicBezTo>
                  <a:cubicBezTo>
                    <a:pt x="5784" y="2215"/>
                    <a:pt x="5236" y="1536"/>
                    <a:pt x="4641" y="917"/>
                  </a:cubicBezTo>
                  <a:cubicBezTo>
                    <a:pt x="4382" y="658"/>
                    <a:pt x="4068" y="335"/>
                    <a:pt x="3708" y="335"/>
                  </a:cubicBezTo>
                  <a:cubicBezTo>
                    <a:pt x="3655" y="335"/>
                    <a:pt x="3601" y="342"/>
                    <a:pt x="3546" y="357"/>
                  </a:cubicBezTo>
                  <a:cubicBezTo>
                    <a:pt x="3581" y="334"/>
                    <a:pt x="3581" y="286"/>
                    <a:pt x="3546" y="262"/>
                  </a:cubicBezTo>
                  <a:cubicBezTo>
                    <a:pt x="3364" y="70"/>
                    <a:pt x="3155" y="0"/>
                    <a:pt x="2937"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5"/>
            <p:cNvSpPr/>
            <p:nvPr/>
          </p:nvSpPr>
          <p:spPr>
            <a:xfrm>
              <a:off x="3410525" y="3375750"/>
              <a:ext cx="201800" cy="64150"/>
            </a:xfrm>
            <a:custGeom>
              <a:avLst/>
              <a:gdLst/>
              <a:ahLst/>
              <a:cxnLst/>
              <a:rect l="l" t="t" r="r" b="b"/>
              <a:pathLst>
                <a:path w="8072" h="2566" extrusionOk="0">
                  <a:moveTo>
                    <a:pt x="3694" y="0"/>
                  </a:moveTo>
                  <a:cubicBezTo>
                    <a:pt x="3334" y="0"/>
                    <a:pt x="2969" y="91"/>
                    <a:pt x="2644" y="242"/>
                  </a:cubicBezTo>
                  <a:cubicBezTo>
                    <a:pt x="2251" y="433"/>
                    <a:pt x="1906" y="719"/>
                    <a:pt x="1525" y="945"/>
                  </a:cubicBezTo>
                  <a:cubicBezTo>
                    <a:pt x="1060" y="1219"/>
                    <a:pt x="525" y="1350"/>
                    <a:pt x="1" y="1504"/>
                  </a:cubicBezTo>
                  <a:cubicBezTo>
                    <a:pt x="1" y="1504"/>
                    <a:pt x="1" y="1516"/>
                    <a:pt x="1" y="1516"/>
                  </a:cubicBezTo>
                  <a:cubicBezTo>
                    <a:pt x="739" y="1397"/>
                    <a:pt x="1430" y="1135"/>
                    <a:pt x="2073" y="766"/>
                  </a:cubicBezTo>
                  <a:cubicBezTo>
                    <a:pt x="2559" y="473"/>
                    <a:pt x="3146" y="199"/>
                    <a:pt x="3709" y="199"/>
                  </a:cubicBezTo>
                  <a:cubicBezTo>
                    <a:pt x="4014" y="199"/>
                    <a:pt x="4313" y="280"/>
                    <a:pt x="4585" y="480"/>
                  </a:cubicBezTo>
                  <a:cubicBezTo>
                    <a:pt x="4597" y="492"/>
                    <a:pt x="4609" y="504"/>
                    <a:pt x="4632" y="516"/>
                  </a:cubicBezTo>
                  <a:lnTo>
                    <a:pt x="4644" y="528"/>
                  </a:lnTo>
                  <a:cubicBezTo>
                    <a:pt x="4668" y="540"/>
                    <a:pt x="4680" y="552"/>
                    <a:pt x="4692" y="564"/>
                  </a:cubicBezTo>
                  <a:cubicBezTo>
                    <a:pt x="4710" y="582"/>
                    <a:pt x="4734" y="591"/>
                    <a:pt x="4757" y="591"/>
                  </a:cubicBezTo>
                  <a:cubicBezTo>
                    <a:pt x="4781" y="591"/>
                    <a:pt x="4805" y="582"/>
                    <a:pt x="4823" y="564"/>
                  </a:cubicBezTo>
                  <a:cubicBezTo>
                    <a:pt x="4870" y="564"/>
                    <a:pt x="4918" y="564"/>
                    <a:pt x="4966" y="576"/>
                  </a:cubicBezTo>
                  <a:cubicBezTo>
                    <a:pt x="5180" y="623"/>
                    <a:pt x="5382" y="707"/>
                    <a:pt x="5561" y="826"/>
                  </a:cubicBezTo>
                  <a:cubicBezTo>
                    <a:pt x="5847" y="1028"/>
                    <a:pt x="6121" y="1242"/>
                    <a:pt x="6371" y="1481"/>
                  </a:cubicBezTo>
                  <a:cubicBezTo>
                    <a:pt x="6883" y="1885"/>
                    <a:pt x="7430" y="2243"/>
                    <a:pt x="8014" y="2564"/>
                  </a:cubicBezTo>
                  <a:cubicBezTo>
                    <a:pt x="8018" y="2565"/>
                    <a:pt x="8022" y="2566"/>
                    <a:pt x="8026" y="2566"/>
                  </a:cubicBezTo>
                  <a:cubicBezTo>
                    <a:pt x="8063" y="2566"/>
                    <a:pt x="8071" y="2515"/>
                    <a:pt x="8049" y="2505"/>
                  </a:cubicBezTo>
                  <a:cubicBezTo>
                    <a:pt x="7407" y="2124"/>
                    <a:pt x="6799" y="1683"/>
                    <a:pt x="6264" y="1171"/>
                  </a:cubicBezTo>
                  <a:cubicBezTo>
                    <a:pt x="6049" y="957"/>
                    <a:pt x="5799" y="766"/>
                    <a:pt x="5549" y="600"/>
                  </a:cubicBezTo>
                  <a:cubicBezTo>
                    <a:pt x="5430" y="528"/>
                    <a:pt x="5299" y="469"/>
                    <a:pt x="5156" y="421"/>
                  </a:cubicBezTo>
                  <a:lnTo>
                    <a:pt x="5001" y="385"/>
                  </a:lnTo>
                  <a:cubicBezTo>
                    <a:pt x="4972" y="367"/>
                    <a:pt x="4939" y="358"/>
                    <a:pt x="4908" y="358"/>
                  </a:cubicBezTo>
                  <a:cubicBezTo>
                    <a:pt x="4876" y="358"/>
                    <a:pt x="4847" y="367"/>
                    <a:pt x="4823" y="385"/>
                  </a:cubicBezTo>
                  <a:cubicBezTo>
                    <a:pt x="4495" y="114"/>
                    <a:pt x="4098" y="0"/>
                    <a:pt x="369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5"/>
            <p:cNvSpPr/>
            <p:nvPr/>
          </p:nvSpPr>
          <p:spPr>
            <a:xfrm>
              <a:off x="3436425" y="3322425"/>
              <a:ext cx="183275" cy="41000"/>
            </a:xfrm>
            <a:custGeom>
              <a:avLst/>
              <a:gdLst/>
              <a:ahLst/>
              <a:cxnLst/>
              <a:rect l="l" t="t" r="r" b="b"/>
              <a:pathLst>
                <a:path w="7331" h="1640" extrusionOk="0">
                  <a:moveTo>
                    <a:pt x="3073" y="1"/>
                  </a:moveTo>
                  <a:cubicBezTo>
                    <a:pt x="2890" y="1"/>
                    <a:pt x="2704" y="29"/>
                    <a:pt x="2525" y="77"/>
                  </a:cubicBezTo>
                  <a:cubicBezTo>
                    <a:pt x="2168" y="196"/>
                    <a:pt x="1822" y="327"/>
                    <a:pt x="1477" y="482"/>
                  </a:cubicBezTo>
                  <a:cubicBezTo>
                    <a:pt x="1013" y="673"/>
                    <a:pt x="525" y="792"/>
                    <a:pt x="24" y="851"/>
                  </a:cubicBezTo>
                  <a:cubicBezTo>
                    <a:pt x="1" y="851"/>
                    <a:pt x="1" y="899"/>
                    <a:pt x="24" y="899"/>
                  </a:cubicBezTo>
                  <a:cubicBezTo>
                    <a:pt x="679" y="851"/>
                    <a:pt x="1310" y="708"/>
                    <a:pt x="1918" y="458"/>
                  </a:cubicBezTo>
                  <a:cubicBezTo>
                    <a:pt x="2278" y="317"/>
                    <a:pt x="2660" y="196"/>
                    <a:pt x="3030" y="196"/>
                  </a:cubicBezTo>
                  <a:cubicBezTo>
                    <a:pt x="3345" y="196"/>
                    <a:pt x="3651" y="283"/>
                    <a:pt x="3930" y="518"/>
                  </a:cubicBezTo>
                  <a:cubicBezTo>
                    <a:pt x="3942" y="542"/>
                    <a:pt x="3977" y="542"/>
                    <a:pt x="4001" y="542"/>
                  </a:cubicBezTo>
                  <a:cubicBezTo>
                    <a:pt x="4008" y="545"/>
                    <a:pt x="4015" y="547"/>
                    <a:pt x="4022" y="547"/>
                  </a:cubicBezTo>
                  <a:cubicBezTo>
                    <a:pt x="4039" y="547"/>
                    <a:pt x="4056" y="538"/>
                    <a:pt x="4073" y="530"/>
                  </a:cubicBezTo>
                  <a:cubicBezTo>
                    <a:pt x="4199" y="422"/>
                    <a:pt x="4343" y="379"/>
                    <a:pt x="4496" y="379"/>
                  </a:cubicBezTo>
                  <a:cubicBezTo>
                    <a:pt x="4950" y="379"/>
                    <a:pt x="5482" y="757"/>
                    <a:pt x="5847" y="935"/>
                  </a:cubicBezTo>
                  <a:cubicBezTo>
                    <a:pt x="6323" y="1173"/>
                    <a:pt x="6787" y="1411"/>
                    <a:pt x="7275" y="1637"/>
                  </a:cubicBezTo>
                  <a:cubicBezTo>
                    <a:pt x="7279" y="1638"/>
                    <a:pt x="7283" y="1639"/>
                    <a:pt x="7287" y="1639"/>
                  </a:cubicBezTo>
                  <a:cubicBezTo>
                    <a:pt x="7316" y="1639"/>
                    <a:pt x="7331" y="1600"/>
                    <a:pt x="7299" y="1590"/>
                  </a:cubicBezTo>
                  <a:cubicBezTo>
                    <a:pt x="6656" y="1220"/>
                    <a:pt x="5990" y="875"/>
                    <a:pt x="5335" y="530"/>
                  </a:cubicBezTo>
                  <a:cubicBezTo>
                    <a:pt x="5055" y="386"/>
                    <a:pt x="4749" y="221"/>
                    <a:pt x="4456" y="221"/>
                  </a:cubicBezTo>
                  <a:cubicBezTo>
                    <a:pt x="4312" y="221"/>
                    <a:pt x="4170" y="261"/>
                    <a:pt x="4037" y="363"/>
                  </a:cubicBezTo>
                  <a:cubicBezTo>
                    <a:pt x="3770" y="104"/>
                    <a:pt x="3426" y="1"/>
                    <a:pt x="3073"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5"/>
            <p:cNvSpPr/>
            <p:nvPr/>
          </p:nvSpPr>
          <p:spPr>
            <a:xfrm>
              <a:off x="3442975" y="3261025"/>
              <a:ext cx="176325" cy="32875"/>
            </a:xfrm>
            <a:custGeom>
              <a:avLst/>
              <a:gdLst/>
              <a:ahLst/>
              <a:cxnLst/>
              <a:rect l="l" t="t" r="r" b="b"/>
              <a:pathLst>
                <a:path w="7053" h="1315" extrusionOk="0">
                  <a:moveTo>
                    <a:pt x="3248" y="1"/>
                  </a:moveTo>
                  <a:cubicBezTo>
                    <a:pt x="2991" y="1"/>
                    <a:pt x="2728" y="49"/>
                    <a:pt x="2465" y="128"/>
                  </a:cubicBezTo>
                  <a:cubicBezTo>
                    <a:pt x="2084" y="247"/>
                    <a:pt x="1727" y="414"/>
                    <a:pt x="1358" y="545"/>
                  </a:cubicBezTo>
                  <a:cubicBezTo>
                    <a:pt x="917" y="688"/>
                    <a:pt x="465" y="795"/>
                    <a:pt x="13" y="855"/>
                  </a:cubicBezTo>
                  <a:cubicBezTo>
                    <a:pt x="1" y="855"/>
                    <a:pt x="1" y="867"/>
                    <a:pt x="13" y="867"/>
                  </a:cubicBezTo>
                  <a:cubicBezTo>
                    <a:pt x="632" y="831"/>
                    <a:pt x="1239" y="712"/>
                    <a:pt x="1822" y="509"/>
                  </a:cubicBezTo>
                  <a:cubicBezTo>
                    <a:pt x="2269" y="348"/>
                    <a:pt x="2747" y="174"/>
                    <a:pt x="3212" y="174"/>
                  </a:cubicBezTo>
                  <a:cubicBezTo>
                    <a:pt x="3503" y="174"/>
                    <a:pt x="3790" y="242"/>
                    <a:pt x="4061" y="426"/>
                  </a:cubicBezTo>
                  <a:cubicBezTo>
                    <a:pt x="4073" y="432"/>
                    <a:pt x="4087" y="435"/>
                    <a:pt x="4104" y="435"/>
                  </a:cubicBezTo>
                  <a:cubicBezTo>
                    <a:pt x="4120" y="435"/>
                    <a:pt x="4138" y="432"/>
                    <a:pt x="4156" y="426"/>
                  </a:cubicBezTo>
                  <a:lnTo>
                    <a:pt x="4156" y="426"/>
                  </a:lnTo>
                  <a:cubicBezTo>
                    <a:pt x="4108" y="450"/>
                    <a:pt x="4061" y="497"/>
                    <a:pt x="4025" y="533"/>
                  </a:cubicBezTo>
                  <a:cubicBezTo>
                    <a:pt x="3964" y="584"/>
                    <a:pt x="4015" y="660"/>
                    <a:pt x="4076" y="660"/>
                  </a:cubicBezTo>
                  <a:cubicBezTo>
                    <a:pt x="4086" y="660"/>
                    <a:pt x="4097" y="658"/>
                    <a:pt x="4108" y="652"/>
                  </a:cubicBezTo>
                  <a:cubicBezTo>
                    <a:pt x="4381" y="474"/>
                    <a:pt x="4655" y="401"/>
                    <a:pt x="4927" y="401"/>
                  </a:cubicBezTo>
                  <a:cubicBezTo>
                    <a:pt x="5654" y="401"/>
                    <a:pt x="6366" y="917"/>
                    <a:pt x="6990" y="1307"/>
                  </a:cubicBezTo>
                  <a:cubicBezTo>
                    <a:pt x="6998" y="1313"/>
                    <a:pt x="7006" y="1315"/>
                    <a:pt x="7014" y="1315"/>
                  </a:cubicBezTo>
                  <a:cubicBezTo>
                    <a:pt x="7038" y="1315"/>
                    <a:pt x="7053" y="1290"/>
                    <a:pt x="7025" y="1271"/>
                  </a:cubicBezTo>
                  <a:cubicBezTo>
                    <a:pt x="6473" y="894"/>
                    <a:pt x="5615" y="196"/>
                    <a:pt x="4835" y="196"/>
                  </a:cubicBezTo>
                  <a:cubicBezTo>
                    <a:pt x="4612" y="196"/>
                    <a:pt x="4396" y="253"/>
                    <a:pt x="4195" y="391"/>
                  </a:cubicBezTo>
                  <a:lnTo>
                    <a:pt x="4195" y="391"/>
                  </a:lnTo>
                  <a:cubicBezTo>
                    <a:pt x="4227" y="361"/>
                    <a:pt x="4222" y="303"/>
                    <a:pt x="4180" y="271"/>
                  </a:cubicBezTo>
                  <a:cubicBezTo>
                    <a:pt x="3887" y="78"/>
                    <a:pt x="3573" y="1"/>
                    <a:pt x="324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5"/>
            <p:cNvSpPr/>
            <p:nvPr/>
          </p:nvSpPr>
          <p:spPr>
            <a:xfrm>
              <a:off x="3463525" y="3202400"/>
              <a:ext cx="187250" cy="31925"/>
            </a:xfrm>
            <a:custGeom>
              <a:avLst/>
              <a:gdLst/>
              <a:ahLst/>
              <a:cxnLst/>
              <a:rect l="l" t="t" r="r" b="b"/>
              <a:pathLst>
                <a:path w="7490" h="1277" extrusionOk="0">
                  <a:moveTo>
                    <a:pt x="2565" y="0"/>
                  </a:moveTo>
                  <a:cubicBezTo>
                    <a:pt x="2464" y="0"/>
                    <a:pt x="2363" y="8"/>
                    <a:pt x="2262" y="21"/>
                  </a:cubicBezTo>
                  <a:cubicBezTo>
                    <a:pt x="1512" y="116"/>
                    <a:pt x="774" y="259"/>
                    <a:pt x="24" y="318"/>
                  </a:cubicBezTo>
                  <a:cubicBezTo>
                    <a:pt x="0" y="318"/>
                    <a:pt x="12" y="366"/>
                    <a:pt x="24" y="366"/>
                  </a:cubicBezTo>
                  <a:cubicBezTo>
                    <a:pt x="584" y="330"/>
                    <a:pt x="1131" y="271"/>
                    <a:pt x="1679" y="223"/>
                  </a:cubicBezTo>
                  <a:cubicBezTo>
                    <a:pt x="1938" y="203"/>
                    <a:pt x="2209" y="165"/>
                    <a:pt x="2470" y="165"/>
                  </a:cubicBezTo>
                  <a:cubicBezTo>
                    <a:pt x="2833" y="165"/>
                    <a:pt x="3178" y="240"/>
                    <a:pt x="3441" y="545"/>
                  </a:cubicBezTo>
                  <a:cubicBezTo>
                    <a:pt x="3465" y="568"/>
                    <a:pt x="3495" y="580"/>
                    <a:pt x="3524" y="580"/>
                  </a:cubicBezTo>
                  <a:cubicBezTo>
                    <a:pt x="3554" y="580"/>
                    <a:pt x="3584" y="568"/>
                    <a:pt x="3608" y="545"/>
                  </a:cubicBezTo>
                  <a:cubicBezTo>
                    <a:pt x="3799" y="378"/>
                    <a:pt x="4003" y="315"/>
                    <a:pt x="4214" y="315"/>
                  </a:cubicBezTo>
                  <a:cubicBezTo>
                    <a:pt x="4712" y="315"/>
                    <a:pt x="5243" y="670"/>
                    <a:pt x="5703" y="854"/>
                  </a:cubicBezTo>
                  <a:cubicBezTo>
                    <a:pt x="6214" y="1061"/>
                    <a:pt x="6745" y="1277"/>
                    <a:pt x="7295" y="1277"/>
                  </a:cubicBezTo>
                  <a:cubicBezTo>
                    <a:pt x="7348" y="1277"/>
                    <a:pt x="7400" y="1275"/>
                    <a:pt x="7453" y="1271"/>
                  </a:cubicBezTo>
                  <a:cubicBezTo>
                    <a:pt x="7489" y="1259"/>
                    <a:pt x="7489" y="1199"/>
                    <a:pt x="7453" y="1199"/>
                  </a:cubicBezTo>
                  <a:cubicBezTo>
                    <a:pt x="6489" y="1176"/>
                    <a:pt x="5727" y="664"/>
                    <a:pt x="4882" y="283"/>
                  </a:cubicBezTo>
                  <a:cubicBezTo>
                    <a:pt x="4645" y="179"/>
                    <a:pt x="4415" y="114"/>
                    <a:pt x="4195" y="114"/>
                  </a:cubicBezTo>
                  <a:cubicBezTo>
                    <a:pt x="3961" y="114"/>
                    <a:pt x="3739" y="188"/>
                    <a:pt x="3536" y="366"/>
                  </a:cubicBezTo>
                  <a:cubicBezTo>
                    <a:pt x="3275" y="96"/>
                    <a:pt x="2927" y="0"/>
                    <a:pt x="2565"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5"/>
            <p:cNvSpPr/>
            <p:nvPr/>
          </p:nvSpPr>
          <p:spPr>
            <a:xfrm>
              <a:off x="3459950" y="3149025"/>
              <a:ext cx="189025" cy="28300"/>
            </a:xfrm>
            <a:custGeom>
              <a:avLst/>
              <a:gdLst/>
              <a:ahLst/>
              <a:cxnLst/>
              <a:rect l="l" t="t" r="r" b="b"/>
              <a:pathLst>
                <a:path w="7561" h="1132" extrusionOk="0">
                  <a:moveTo>
                    <a:pt x="12" y="1"/>
                  </a:moveTo>
                  <a:cubicBezTo>
                    <a:pt x="0" y="1"/>
                    <a:pt x="0" y="13"/>
                    <a:pt x="12" y="13"/>
                  </a:cubicBezTo>
                  <a:cubicBezTo>
                    <a:pt x="536" y="298"/>
                    <a:pt x="1143" y="310"/>
                    <a:pt x="1727" y="358"/>
                  </a:cubicBezTo>
                  <a:cubicBezTo>
                    <a:pt x="2048" y="382"/>
                    <a:pt x="2358" y="405"/>
                    <a:pt x="2679" y="429"/>
                  </a:cubicBezTo>
                  <a:cubicBezTo>
                    <a:pt x="3084" y="453"/>
                    <a:pt x="3596" y="429"/>
                    <a:pt x="3810" y="870"/>
                  </a:cubicBezTo>
                  <a:cubicBezTo>
                    <a:pt x="3826" y="916"/>
                    <a:pt x="3871" y="942"/>
                    <a:pt x="3917" y="942"/>
                  </a:cubicBezTo>
                  <a:cubicBezTo>
                    <a:pt x="3942" y="942"/>
                    <a:pt x="3968" y="934"/>
                    <a:pt x="3989" y="917"/>
                  </a:cubicBezTo>
                  <a:lnTo>
                    <a:pt x="4013" y="917"/>
                  </a:lnTo>
                  <a:cubicBezTo>
                    <a:pt x="4247" y="774"/>
                    <a:pt x="4498" y="723"/>
                    <a:pt x="4755" y="723"/>
                  </a:cubicBezTo>
                  <a:cubicBezTo>
                    <a:pt x="5137" y="723"/>
                    <a:pt x="5530" y="837"/>
                    <a:pt x="5894" y="929"/>
                  </a:cubicBezTo>
                  <a:cubicBezTo>
                    <a:pt x="6430" y="1048"/>
                    <a:pt x="6977" y="1120"/>
                    <a:pt x="7525" y="1132"/>
                  </a:cubicBezTo>
                  <a:cubicBezTo>
                    <a:pt x="7549" y="1120"/>
                    <a:pt x="7561" y="1096"/>
                    <a:pt x="7537" y="1096"/>
                  </a:cubicBezTo>
                  <a:cubicBezTo>
                    <a:pt x="6763" y="1036"/>
                    <a:pt x="6061" y="798"/>
                    <a:pt x="5322" y="608"/>
                  </a:cubicBezTo>
                  <a:cubicBezTo>
                    <a:pt x="5139" y="550"/>
                    <a:pt x="4952" y="521"/>
                    <a:pt x="4766" y="521"/>
                  </a:cubicBezTo>
                  <a:cubicBezTo>
                    <a:pt x="4493" y="521"/>
                    <a:pt x="4225" y="583"/>
                    <a:pt x="3977" y="703"/>
                  </a:cubicBezTo>
                  <a:cubicBezTo>
                    <a:pt x="3679" y="227"/>
                    <a:pt x="3060" y="274"/>
                    <a:pt x="2536" y="263"/>
                  </a:cubicBezTo>
                  <a:cubicBezTo>
                    <a:pt x="1691" y="227"/>
                    <a:pt x="822" y="274"/>
                    <a:pt x="1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5"/>
            <p:cNvSpPr/>
            <p:nvPr/>
          </p:nvSpPr>
          <p:spPr>
            <a:xfrm>
              <a:off x="3486150" y="3101700"/>
              <a:ext cx="143175" cy="17775"/>
            </a:xfrm>
            <a:custGeom>
              <a:avLst/>
              <a:gdLst/>
              <a:ahLst/>
              <a:cxnLst/>
              <a:rect l="l" t="t" r="r" b="b"/>
              <a:pathLst>
                <a:path w="5727" h="711" extrusionOk="0">
                  <a:moveTo>
                    <a:pt x="24" y="1"/>
                  </a:moveTo>
                  <a:cubicBezTo>
                    <a:pt x="0" y="1"/>
                    <a:pt x="0" y="24"/>
                    <a:pt x="24" y="24"/>
                  </a:cubicBezTo>
                  <a:cubicBezTo>
                    <a:pt x="524" y="155"/>
                    <a:pt x="1036" y="286"/>
                    <a:pt x="1548" y="370"/>
                  </a:cubicBezTo>
                  <a:cubicBezTo>
                    <a:pt x="2060" y="465"/>
                    <a:pt x="2619" y="441"/>
                    <a:pt x="3072" y="667"/>
                  </a:cubicBezTo>
                  <a:cubicBezTo>
                    <a:pt x="3084" y="673"/>
                    <a:pt x="3093" y="676"/>
                    <a:pt x="3102" y="676"/>
                  </a:cubicBezTo>
                  <a:cubicBezTo>
                    <a:pt x="3111" y="676"/>
                    <a:pt x="3119" y="673"/>
                    <a:pt x="3131" y="667"/>
                  </a:cubicBezTo>
                  <a:cubicBezTo>
                    <a:pt x="3143" y="679"/>
                    <a:pt x="3155" y="691"/>
                    <a:pt x="3179" y="691"/>
                  </a:cubicBezTo>
                  <a:cubicBezTo>
                    <a:pt x="3377" y="664"/>
                    <a:pt x="3574" y="654"/>
                    <a:pt x="3770" y="654"/>
                  </a:cubicBezTo>
                  <a:cubicBezTo>
                    <a:pt x="4241" y="654"/>
                    <a:pt x="4708" y="710"/>
                    <a:pt x="5177" y="710"/>
                  </a:cubicBezTo>
                  <a:cubicBezTo>
                    <a:pt x="5356" y="710"/>
                    <a:pt x="5535" y="702"/>
                    <a:pt x="5715" y="679"/>
                  </a:cubicBezTo>
                  <a:cubicBezTo>
                    <a:pt x="5727" y="667"/>
                    <a:pt x="5727" y="643"/>
                    <a:pt x="5703" y="643"/>
                  </a:cubicBezTo>
                  <a:cubicBezTo>
                    <a:pt x="5640" y="647"/>
                    <a:pt x="5576" y="649"/>
                    <a:pt x="5513" y="649"/>
                  </a:cubicBezTo>
                  <a:cubicBezTo>
                    <a:pt x="4945" y="649"/>
                    <a:pt x="4365" y="520"/>
                    <a:pt x="3796" y="520"/>
                  </a:cubicBezTo>
                  <a:cubicBezTo>
                    <a:pt x="3588" y="520"/>
                    <a:pt x="3382" y="537"/>
                    <a:pt x="3179" y="584"/>
                  </a:cubicBezTo>
                  <a:cubicBezTo>
                    <a:pt x="3179" y="560"/>
                    <a:pt x="3155" y="536"/>
                    <a:pt x="3131" y="524"/>
                  </a:cubicBezTo>
                  <a:cubicBezTo>
                    <a:pt x="2715" y="298"/>
                    <a:pt x="2191" y="310"/>
                    <a:pt x="1726" y="251"/>
                  </a:cubicBezTo>
                  <a:cubicBezTo>
                    <a:pt x="1155" y="179"/>
                    <a:pt x="583" y="96"/>
                    <a:pt x="2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5"/>
            <p:cNvSpPr/>
            <p:nvPr/>
          </p:nvSpPr>
          <p:spPr>
            <a:xfrm>
              <a:off x="3482950" y="3046500"/>
              <a:ext cx="85375" cy="45800"/>
            </a:xfrm>
            <a:custGeom>
              <a:avLst/>
              <a:gdLst/>
              <a:ahLst/>
              <a:cxnLst/>
              <a:rect l="l" t="t" r="r" b="b"/>
              <a:pathLst>
                <a:path w="3415" h="1832" extrusionOk="0">
                  <a:moveTo>
                    <a:pt x="20" y="1"/>
                  </a:moveTo>
                  <a:cubicBezTo>
                    <a:pt x="10" y="1"/>
                    <a:pt x="1" y="9"/>
                    <a:pt x="9" y="18"/>
                  </a:cubicBezTo>
                  <a:cubicBezTo>
                    <a:pt x="378" y="423"/>
                    <a:pt x="842" y="637"/>
                    <a:pt x="1366" y="816"/>
                  </a:cubicBezTo>
                  <a:cubicBezTo>
                    <a:pt x="1962" y="1018"/>
                    <a:pt x="3033" y="1161"/>
                    <a:pt x="3307" y="1804"/>
                  </a:cubicBezTo>
                  <a:cubicBezTo>
                    <a:pt x="3315" y="1823"/>
                    <a:pt x="3329" y="1831"/>
                    <a:pt x="3344" y="1831"/>
                  </a:cubicBezTo>
                  <a:cubicBezTo>
                    <a:pt x="3376" y="1831"/>
                    <a:pt x="3414" y="1796"/>
                    <a:pt x="3414" y="1756"/>
                  </a:cubicBezTo>
                  <a:cubicBezTo>
                    <a:pt x="3236" y="1161"/>
                    <a:pt x="2605" y="1101"/>
                    <a:pt x="2069" y="947"/>
                  </a:cubicBezTo>
                  <a:cubicBezTo>
                    <a:pt x="1354" y="732"/>
                    <a:pt x="569" y="554"/>
                    <a:pt x="33" y="6"/>
                  </a:cubicBezTo>
                  <a:cubicBezTo>
                    <a:pt x="29" y="2"/>
                    <a:pt x="25" y="1"/>
                    <a:pt x="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5"/>
            <p:cNvSpPr/>
            <p:nvPr/>
          </p:nvSpPr>
          <p:spPr>
            <a:xfrm>
              <a:off x="3564750" y="3065400"/>
              <a:ext cx="100475" cy="34500"/>
            </a:xfrm>
            <a:custGeom>
              <a:avLst/>
              <a:gdLst/>
              <a:ahLst/>
              <a:cxnLst/>
              <a:rect l="l" t="t" r="r" b="b"/>
              <a:pathLst>
                <a:path w="4019" h="1380" extrusionOk="0">
                  <a:moveTo>
                    <a:pt x="3989" y="248"/>
                  </a:moveTo>
                  <a:cubicBezTo>
                    <a:pt x="3985" y="248"/>
                    <a:pt x="3981" y="248"/>
                    <a:pt x="3976" y="250"/>
                  </a:cubicBezTo>
                  <a:cubicBezTo>
                    <a:pt x="2750" y="738"/>
                    <a:pt x="904" y="0"/>
                    <a:pt x="35" y="1286"/>
                  </a:cubicBezTo>
                  <a:cubicBezTo>
                    <a:pt x="0" y="1330"/>
                    <a:pt x="36" y="1380"/>
                    <a:pt x="76" y="1380"/>
                  </a:cubicBezTo>
                  <a:cubicBezTo>
                    <a:pt x="90" y="1380"/>
                    <a:pt x="106" y="1373"/>
                    <a:pt x="118" y="1357"/>
                  </a:cubicBezTo>
                  <a:cubicBezTo>
                    <a:pt x="1107" y="262"/>
                    <a:pt x="2726" y="702"/>
                    <a:pt x="3988" y="286"/>
                  </a:cubicBezTo>
                  <a:cubicBezTo>
                    <a:pt x="4019" y="276"/>
                    <a:pt x="4014" y="248"/>
                    <a:pt x="3989" y="248"/>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5"/>
            <p:cNvSpPr/>
            <p:nvPr/>
          </p:nvSpPr>
          <p:spPr>
            <a:xfrm>
              <a:off x="3664425" y="3027225"/>
              <a:ext cx="825" cy="450"/>
            </a:xfrm>
            <a:custGeom>
              <a:avLst/>
              <a:gdLst/>
              <a:ahLst/>
              <a:cxnLst/>
              <a:rect l="l" t="t" r="r" b="b"/>
              <a:pathLst>
                <a:path w="33" h="18" extrusionOk="0">
                  <a:moveTo>
                    <a:pt x="28" y="1"/>
                  </a:moveTo>
                  <a:cubicBezTo>
                    <a:pt x="28" y="1"/>
                    <a:pt x="26" y="1"/>
                    <a:pt x="25" y="3"/>
                  </a:cubicBezTo>
                  <a:lnTo>
                    <a:pt x="1" y="3"/>
                  </a:lnTo>
                  <a:cubicBezTo>
                    <a:pt x="1" y="3"/>
                    <a:pt x="1" y="15"/>
                    <a:pt x="1" y="15"/>
                  </a:cubicBezTo>
                  <a:lnTo>
                    <a:pt x="13" y="15"/>
                  </a:lnTo>
                  <a:cubicBezTo>
                    <a:pt x="15" y="17"/>
                    <a:pt x="16" y="17"/>
                    <a:pt x="18" y="17"/>
                  </a:cubicBezTo>
                  <a:cubicBezTo>
                    <a:pt x="26" y="17"/>
                    <a:pt x="32" y="1"/>
                    <a:pt x="2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5"/>
            <p:cNvSpPr/>
            <p:nvPr/>
          </p:nvSpPr>
          <p:spPr>
            <a:xfrm>
              <a:off x="3569725" y="3029025"/>
              <a:ext cx="91675" cy="29000"/>
            </a:xfrm>
            <a:custGeom>
              <a:avLst/>
              <a:gdLst/>
              <a:ahLst/>
              <a:cxnLst/>
              <a:rect l="l" t="t" r="r" b="b"/>
              <a:pathLst>
                <a:path w="3667" h="1160" extrusionOk="0">
                  <a:moveTo>
                    <a:pt x="3643" y="0"/>
                  </a:moveTo>
                  <a:cubicBezTo>
                    <a:pt x="3640" y="0"/>
                    <a:pt x="3637" y="1"/>
                    <a:pt x="3634" y="2"/>
                  </a:cubicBezTo>
                  <a:cubicBezTo>
                    <a:pt x="2491" y="550"/>
                    <a:pt x="1003" y="110"/>
                    <a:pt x="38" y="1062"/>
                  </a:cubicBezTo>
                  <a:cubicBezTo>
                    <a:pt x="1" y="1100"/>
                    <a:pt x="30" y="1160"/>
                    <a:pt x="67" y="1160"/>
                  </a:cubicBezTo>
                  <a:cubicBezTo>
                    <a:pt x="77" y="1160"/>
                    <a:pt x="88" y="1155"/>
                    <a:pt x="98" y="1145"/>
                  </a:cubicBezTo>
                  <a:cubicBezTo>
                    <a:pt x="1062" y="217"/>
                    <a:pt x="2539" y="657"/>
                    <a:pt x="3646" y="38"/>
                  </a:cubicBezTo>
                  <a:cubicBezTo>
                    <a:pt x="3666" y="28"/>
                    <a:pt x="3661" y="0"/>
                    <a:pt x="364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5"/>
            <p:cNvSpPr/>
            <p:nvPr/>
          </p:nvSpPr>
          <p:spPr>
            <a:xfrm>
              <a:off x="3490700" y="2997400"/>
              <a:ext cx="82550" cy="53375"/>
            </a:xfrm>
            <a:custGeom>
              <a:avLst/>
              <a:gdLst/>
              <a:ahLst/>
              <a:cxnLst/>
              <a:rect l="l" t="t" r="r" b="b"/>
              <a:pathLst>
                <a:path w="3302" h="2135" extrusionOk="0">
                  <a:moveTo>
                    <a:pt x="16" y="0"/>
                  </a:moveTo>
                  <a:cubicBezTo>
                    <a:pt x="10" y="0"/>
                    <a:pt x="0" y="9"/>
                    <a:pt x="9" y="17"/>
                  </a:cubicBezTo>
                  <a:cubicBezTo>
                    <a:pt x="342" y="434"/>
                    <a:pt x="782" y="755"/>
                    <a:pt x="1271" y="958"/>
                  </a:cubicBezTo>
                  <a:cubicBezTo>
                    <a:pt x="1866" y="1232"/>
                    <a:pt x="2866" y="1458"/>
                    <a:pt x="3176" y="2101"/>
                  </a:cubicBezTo>
                  <a:cubicBezTo>
                    <a:pt x="3189" y="2124"/>
                    <a:pt x="3212" y="2135"/>
                    <a:pt x="3235" y="2135"/>
                  </a:cubicBezTo>
                  <a:cubicBezTo>
                    <a:pt x="3269" y="2135"/>
                    <a:pt x="3302" y="2109"/>
                    <a:pt x="3295" y="2065"/>
                  </a:cubicBezTo>
                  <a:cubicBezTo>
                    <a:pt x="3247" y="1541"/>
                    <a:pt x="2461" y="1279"/>
                    <a:pt x="2044" y="1125"/>
                  </a:cubicBezTo>
                  <a:cubicBezTo>
                    <a:pt x="1318" y="851"/>
                    <a:pt x="532" y="636"/>
                    <a:pt x="20" y="5"/>
                  </a:cubicBezTo>
                  <a:cubicBezTo>
                    <a:pt x="20" y="2"/>
                    <a:pt x="18" y="0"/>
                    <a:pt x="16"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5"/>
            <p:cNvSpPr/>
            <p:nvPr/>
          </p:nvSpPr>
          <p:spPr>
            <a:xfrm>
              <a:off x="3510400" y="2961975"/>
              <a:ext cx="65350" cy="55825"/>
            </a:xfrm>
            <a:custGeom>
              <a:avLst/>
              <a:gdLst/>
              <a:ahLst/>
              <a:cxnLst/>
              <a:rect l="l" t="t" r="r" b="b"/>
              <a:pathLst>
                <a:path w="2614" h="2233" extrusionOk="0">
                  <a:moveTo>
                    <a:pt x="34" y="1"/>
                  </a:moveTo>
                  <a:cubicBezTo>
                    <a:pt x="15" y="1"/>
                    <a:pt x="1" y="12"/>
                    <a:pt x="18" y="29"/>
                  </a:cubicBezTo>
                  <a:cubicBezTo>
                    <a:pt x="375" y="458"/>
                    <a:pt x="852" y="720"/>
                    <a:pt x="1316" y="1018"/>
                  </a:cubicBezTo>
                  <a:cubicBezTo>
                    <a:pt x="1792" y="1327"/>
                    <a:pt x="2221" y="1744"/>
                    <a:pt x="2542" y="2220"/>
                  </a:cubicBezTo>
                  <a:cubicBezTo>
                    <a:pt x="2551" y="2229"/>
                    <a:pt x="2562" y="2232"/>
                    <a:pt x="2573" y="2232"/>
                  </a:cubicBezTo>
                  <a:cubicBezTo>
                    <a:pt x="2594" y="2232"/>
                    <a:pt x="2614" y="2219"/>
                    <a:pt x="2614" y="2196"/>
                  </a:cubicBezTo>
                  <a:cubicBezTo>
                    <a:pt x="2507" y="1708"/>
                    <a:pt x="2090" y="1387"/>
                    <a:pt x="1697" y="1125"/>
                  </a:cubicBezTo>
                  <a:cubicBezTo>
                    <a:pt x="1137" y="756"/>
                    <a:pt x="518" y="506"/>
                    <a:pt x="54" y="6"/>
                  </a:cubicBezTo>
                  <a:cubicBezTo>
                    <a:pt x="48" y="2"/>
                    <a:pt x="40" y="1"/>
                    <a:pt x="3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5"/>
            <p:cNvSpPr/>
            <p:nvPr/>
          </p:nvSpPr>
          <p:spPr>
            <a:xfrm>
              <a:off x="3572900" y="2991800"/>
              <a:ext cx="77475" cy="29675"/>
            </a:xfrm>
            <a:custGeom>
              <a:avLst/>
              <a:gdLst/>
              <a:ahLst/>
              <a:cxnLst/>
              <a:rect l="l" t="t" r="r" b="b"/>
              <a:pathLst>
                <a:path w="3099" h="1187" extrusionOk="0">
                  <a:moveTo>
                    <a:pt x="3064" y="1"/>
                  </a:moveTo>
                  <a:cubicBezTo>
                    <a:pt x="3061" y="1"/>
                    <a:pt x="3058" y="2"/>
                    <a:pt x="3055" y="3"/>
                  </a:cubicBezTo>
                  <a:cubicBezTo>
                    <a:pt x="2507" y="360"/>
                    <a:pt x="1947" y="479"/>
                    <a:pt x="1316" y="634"/>
                  </a:cubicBezTo>
                  <a:cubicBezTo>
                    <a:pt x="876" y="741"/>
                    <a:pt x="423" y="837"/>
                    <a:pt x="42" y="1099"/>
                  </a:cubicBezTo>
                  <a:cubicBezTo>
                    <a:pt x="1" y="1119"/>
                    <a:pt x="32" y="1186"/>
                    <a:pt x="73" y="1186"/>
                  </a:cubicBezTo>
                  <a:cubicBezTo>
                    <a:pt x="78" y="1186"/>
                    <a:pt x="84" y="1185"/>
                    <a:pt x="90" y="1182"/>
                  </a:cubicBezTo>
                  <a:cubicBezTo>
                    <a:pt x="650" y="896"/>
                    <a:pt x="1197" y="801"/>
                    <a:pt x="1804" y="658"/>
                  </a:cubicBezTo>
                  <a:cubicBezTo>
                    <a:pt x="2245" y="551"/>
                    <a:pt x="2745" y="372"/>
                    <a:pt x="3078" y="51"/>
                  </a:cubicBezTo>
                  <a:cubicBezTo>
                    <a:pt x="3099" y="30"/>
                    <a:pt x="3084" y="1"/>
                    <a:pt x="306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5"/>
            <p:cNvSpPr/>
            <p:nvPr/>
          </p:nvSpPr>
          <p:spPr>
            <a:xfrm>
              <a:off x="3533550" y="2930600"/>
              <a:ext cx="46025" cy="46775"/>
            </a:xfrm>
            <a:custGeom>
              <a:avLst/>
              <a:gdLst/>
              <a:ahLst/>
              <a:cxnLst/>
              <a:rect l="l" t="t" r="r" b="b"/>
              <a:pathLst>
                <a:path w="1841" h="1871" extrusionOk="0">
                  <a:moveTo>
                    <a:pt x="20" y="0"/>
                  </a:moveTo>
                  <a:cubicBezTo>
                    <a:pt x="10" y="0"/>
                    <a:pt x="1" y="14"/>
                    <a:pt x="9" y="22"/>
                  </a:cubicBezTo>
                  <a:cubicBezTo>
                    <a:pt x="223" y="368"/>
                    <a:pt x="497" y="677"/>
                    <a:pt x="807" y="939"/>
                  </a:cubicBezTo>
                  <a:cubicBezTo>
                    <a:pt x="1152" y="1237"/>
                    <a:pt x="1462" y="1558"/>
                    <a:pt x="1795" y="1868"/>
                  </a:cubicBezTo>
                  <a:cubicBezTo>
                    <a:pt x="1797" y="1870"/>
                    <a:pt x="1800" y="1871"/>
                    <a:pt x="1803" y="1871"/>
                  </a:cubicBezTo>
                  <a:cubicBezTo>
                    <a:pt x="1818" y="1871"/>
                    <a:pt x="1840" y="1851"/>
                    <a:pt x="1831" y="1832"/>
                  </a:cubicBezTo>
                  <a:cubicBezTo>
                    <a:pt x="1652" y="1511"/>
                    <a:pt x="1319" y="1272"/>
                    <a:pt x="1033" y="1046"/>
                  </a:cubicBezTo>
                  <a:cubicBezTo>
                    <a:pt x="640" y="760"/>
                    <a:pt x="307" y="403"/>
                    <a:pt x="33" y="10"/>
                  </a:cubicBezTo>
                  <a:cubicBezTo>
                    <a:pt x="29" y="3"/>
                    <a:pt x="24" y="0"/>
                    <a:pt x="2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5"/>
            <p:cNvSpPr/>
            <p:nvPr/>
          </p:nvSpPr>
          <p:spPr>
            <a:xfrm>
              <a:off x="3576225" y="2954900"/>
              <a:ext cx="60475" cy="38750"/>
            </a:xfrm>
            <a:custGeom>
              <a:avLst/>
              <a:gdLst/>
              <a:ahLst/>
              <a:cxnLst/>
              <a:rect l="l" t="t" r="r" b="b"/>
              <a:pathLst>
                <a:path w="2419" h="1550" extrusionOk="0">
                  <a:moveTo>
                    <a:pt x="2384" y="0"/>
                  </a:moveTo>
                  <a:cubicBezTo>
                    <a:pt x="2381" y="0"/>
                    <a:pt x="2377" y="1"/>
                    <a:pt x="2374" y="3"/>
                  </a:cubicBezTo>
                  <a:cubicBezTo>
                    <a:pt x="1660" y="598"/>
                    <a:pt x="457" y="550"/>
                    <a:pt x="17" y="1491"/>
                  </a:cubicBezTo>
                  <a:cubicBezTo>
                    <a:pt x="1" y="1523"/>
                    <a:pt x="32" y="1549"/>
                    <a:pt x="62" y="1549"/>
                  </a:cubicBezTo>
                  <a:cubicBezTo>
                    <a:pt x="77" y="1549"/>
                    <a:pt x="92" y="1543"/>
                    <a:pt x="100" y="1527"/>
                  </a:cubicBezTo>
                  <a:cubicBezTo>
                    <a:pt x="564" y="646"/>
                    <a:pt x="1719" y="670"/>
                    <a:pt x="2398" y="39"/>
                  </a:cubicBezTo>
                  <a:cubicBezTo>
                    <a:pt x="2418" y="28"/>
                    <a:pt x="2403" y="0"/>
                    <a:pt x="23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5"/>
            <p:cNvSpPr/>
            <p:nvPr/>
          </p:nvSpPr>
          <p:spPr>
            <a:xfrm>
              <a:off x="3579000" y="2921425"/>
              <a:ext cx="42825" cy="42325"/>
            </a:xfrm>
            <a:custGeom>
              <a:avLst/>
              <a:gdLst/>
              <a:ahLst/>
              <a:cxnLst/>
              <a:rect l="l" t="t" r="r" b="b"/>
              <a:pathLst>
                <a:path w="1713" h="1693" extrusionOk="0">
                  <a:moveTo>
                    <a:pt x="1684" y="0"/>
                  </a:moveTo>
                  <a:cubicBezTo>
                    <a:pt x="1679" y="0"/>
                    <a:pt x="1673" y="3"/>
                    <a:pt x="1668" y="8"/>
                  </a:cubicBezTo>
                  <a:cubicBezTo>
                    <a:pt x="1060" y="496"/>
                    <a:pt x="108" y="758"/>
                    <a:pt x="1" y="1651"/>
                  </a:cubicBezTo>
                  <a:cubicBezTo>
                    <a:pt x="1" y="1675"/>
                    <a:pt x="21" y="1693"/>
                    <a:pt x="38" y="1693"/>
                  </a:cubicBezTo>
                  <a:cubicBezTo>
                    <a:pt x="48" y="1693"/>
                    <a:pt x="56" y="1688"/>
                    <a:pt x="60" y="1675"/>
                  </a:cubicBezTo>
                  <a:cubicBezTo>
                    <a:pt x="120" y="1437"/>
                    <a:pt x="227" y="1223"/>
                    <a:pt x="370" y="1044"/>
                  </a:cubicBezTo>
                  <a:cubicBezTo>
                    <a:pt x="525" y="877"/>
                    <a:pt x="691" y="746"/>
                    <a:pt x="882" y="639"/>
                  </a:cubicBezTo>
                  <a:cubicBezTo>
                    <a:pt x="1179" y="473"/>
                    <a:pt x="1453" y="270"/>
                    <a:pt x="1703" y="44"/>
                  </a:cubicBezTo>
                  <a:cubicBezTo>
                    <a:pt x="1712" y="26"/>
                    <a:pt x="1701" y="0"/>
                    <a:pt x="16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5"/>
            <p:cNvSpPr/>
            <p:nvPr/>
          </p:nvSpPr>
          <p:spPr>
            <a:xfrm>
              <a:off x="3552000" y="2885375"/>
              <a:ext cx="48175" cy="63875"/>
            </a:xfrm>
            <a:custGeom>
              <a:avLst/>
              <a:gdLst/>
              <a:ahLst/>
              <a:cxnLst/>
              <a:rect l="l" t="t" r="r" b="b"/>
              <a:pathLst>
                <a:path w="1927" h="2555" extrusionOk="0">
                  <a:moveTo>
                    <a:pt x="1920" y="1"/>
                  </a:moveTo>
                  <a:cubicBezTo>
                    <a:pt x="1917" y="1"/>
                    <a:pt x="1914" y="4"/>
                    <a:pt x="1914" y="10"/>
                  </a:cubicBezTo>
                  <a:cubicBezTo>
                    <a:pt x="1914" y="664"/>
                    <a:pt x="1533" y="1153"/>
                    <a:pt x="1295" y="1700"/>
                  </a:cubicBezTo>
                  <a:lnTo>
                    <a:pt x="1259" y="1784"/>
                  </a:lnTo>
                  <a:lnTo>
                    <a:pt x="1224" y="1843"/>
                  </a:lnTo>
                  <a:cubicBezTo>
                    <a:pt x="1212" y="1819"/>
                    <a:pt x="1200" y="1819"/>
                    <a:pt x="1188" y="1807"/>
                  </a:cubicBezTo>
                  <a:cubicBezTo>
                    <a:pt x="1093" y="1569"/>
                    <a:pt x="938" y="1355"/>
                    <a:pt x="747" y="1188"/>
                  </a:cubicBezTo>
                  <a:cubicBezTo>
                    <a:pt x="485" y="915"/>
                    <a:pt x="212" y="676"/>
                    <a:pt x="33" y="331"/>
                  </a:cubicBezTo>
                  <a:cubicBezTo>
                    <a:pt x="30" y="328"/>
                    <a:pt x="25" y="326"/>
                    <a:pt x="21" y="326"/>
                  </a:cubicBezTo>
                  <a:cubicBezTo>
                    <a:pt x="10" y="326"/>
                    <a:pt x="1" y="335"/>
                    <a:pt x="9" y="343"/>
                  </a:cubicBezTo>
                  <a:cubicBezTo>
                    <a:pt x="164" y="629"/>
                    <a:pt x="354" y="879"/>
                    <a:pt x="581" y="1117"/>
                  </a:cubicBezTo>
                  <a:cubicBezTo>
                    <a:pt x="807" y="1391"/>
                    <a:pt x="974" y="1665"/>
                    <a:pt x="1176" y="1950"/>
                  </a:cubicBezTo>
                  <a:cubicBezTo>
                    <a:pt x="1176" y="1956"/>
                    <a:pt x="1182" y="1959"/>
                    <a:pt x="1189" y="1959"/>
                  </a:cubicBezTo>
                  <a:cubicBezTo>
                    <a:pt x="1197" y="1959"/>
                    <a:pt x="1206" y="1956"/>
                    <a:pt x="1212" y="1950"/>
                  </a:cubicBezTo>
                  <a:lnTo>
                    <a:pt x="1212" y="1950"/>
                  </a:lnTo>
                  <a:cubicBezTo>
                    <a:pt x="1152" y="2141"/>
                    <a:pt x="1128" y="2343"/>
                    <a:pt x="1140" y="2546"/>
                  </a:cubicBezTo>
                  <a:cubicBezTo>
                    <a:pt x="1140" y="2552"/>
                    <a:pt x="1146" y="2555"/>
                    <a:pt x="1152" y="2555"/>
                  </a:cubicBezTo>
                  <a:cubicBezTo>
                    <a:pt x="1158" y="2555"/>
                    <a:pt x="1164" y="2552"/>
                    <a:pt x="1164" y="2546"/>
                  </a:cubicBezTo>
                  <a:cubicBezTo>
                    <a:pt x="1212" y="2343"/>
                    <a:pt x="1224" y="2141"/>
                    <a:pt x="1271" y="1927"/>
                  </a:cubicBezTo>
                  <a:cubicBezTo>
                    <a:pt x="1295" y="1891"/>
                    <a:pt x="1307" y="1855"/>
                    <a:pt x="1319" y="1807"/>
                  </a:cubicBezTo>
                  <a:cubicBezTo>
                    <a:pt x="1331" y="1772"/>
                    <a:pt x="1331" y="1736"/>
                    <a:pt x="1343" y="1712"/>
                  </a:cubicBezTo>
                  <a:cubicBezTo>
                    <a:pt x="1414" y="1522"/>
                    <a:pt x="1545" y="1355"/>
                    <a:pt x="1628" y="1188"/>
                  </a:cubicBezTo>
                  <a:cubicBezTo>
                    <a:pt x="1819" y="819"/>
                    <a:pt x="1914" y="414"/>
                    <a:pt x="1926" y="10"/>
                  </a:cubicBezTo>
                  <a:cubicBezTo>
                    <a:pt x="1926" y="4"/>
                    <a:pt x="1923" y="1"/>
                    <a:pt x="19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1" name="Google Shape;1351;p15"/>
          <p:cNvGrpSpPr/>
          <p:nvPr/>
        </p:nvGrpSpPr>
        <p:grpSpPr>
          <a:xfrm rot="-7434564" flipH="1">
            <a:off x="7402918" y="-1937334"/>
            <a:ext cx="2205126" cy="4812969"/>
            <a:chOff x="7386050" y="661025"/>
            <a:chExt cx="1576975" cy="3441950"/>
          </a:xfrm>
        </p:grpSpPr>
        <p:sp>
          <p:nvSpPr>
            <p:cNvPr id="1352" name="Google Shape;1352;p15"/>
            <p:cNvSpPr/>
            <p:nvPr/>
          </p:nvSpPr>
          <p:spPr>
            <a:xfrm>
              <a:off x="7386050" y="661025"/>
              <a:ext cx="1576975" cy="2190650"/>
            </a:xfrm>
            <a:custGeom>
              <a:avLst/>
              <a:gdLst/>
              <a:ahLst/>
              <a:cxnLst/>
              <a:rect l="l" t="t" r="r" b="b"/>
              <a:pathLst>
                <a:path w="63079" h="87626" extrusionOk="0">
                  <a:moveTo>
                    <a:pt x="21923" y="1"/>
                  </a:moveTo>
                  <a:cubicBezTo>
                    <a:pt x="21397" y="1"/>
                    <a:pt x="20850" y="26"/>
                    <a:pt x="20281" y="79"/>
                  </a:cubicBezTo>
                  <a:cubicBezTo>
                    <a:pt x="20281" y="79"/>
                    <a:pt x="16012" y="79"/>
                    <a:pt x="12109" y="4949"/>
                  </a:cubicBezTo>
                  <a:cubicBezTo>
                    <a:pt x="8239" y="9786"/>
                    <a:pt x="8506" y="7951"/>
                    <a:pt x="5404" y="16024"/>
                  </a:cubicBezTo>
                  <a:cubicBezTo>
                    <a:pt x="2302" y="24063"/>
                    <a:pt x="1435" y="28399"/>
                    <a:pt x="1134" y="33069"/>
                  </a:cubicBezTo>
                  <a:cubicBezTo>
                    <a:pt x="801" y="37739"/>
                    <a:pt x="0" y="39407"/>
                    <a:pt x="1735" y="47613"/>
                  </a:cubicBezTo>
                  <a:cubicBezTo>
                    <a:pt x="3436" y="55852"/>
                    <a:pt x="3303" y="55652"/>
                    <a:pt x="5437" y="59955"/>
                  </a:cubicBezTo>
                  <a:cubicBezTo>
                    <a:pt x="7572" y="64225"/>
                    <a:pt x="6672" y="69428"/>
                    <a:pt x="8106" y="73231"/>
                  </a:cubicBezTo>
                  <a:cubicBezTo>
                    <a:pt x="9574" y="77034"/>
                    <a:pt x="12176" y="76333"/>
                    <a:pt x="12609" y="80370"/>
                  </a:cubicBezTo>
                  <a:cubicBezTo>
                    <a:pt x="13043" y="84372"/>
                    <a:pt x="15845" y="84973"/>
                    <a:pt x="19681" y="85240"/>
                  </a:cubicBezTo>
                  <a:cubicBezTo>
                    <a:pt x="22857" y="85461"/>
                    <a:pt x="24707" y="87625"/>
                    <a:pt x="27407" y="87625"/>
                  </a:cubicBezTo>
                  <a:cubicBezTo>
                    <a:pt x="27969" y="87625"/>
                    <a:pt x="28567" y="87532"/>
                    <a:pt x="29221" y="87308"/>
                  </a:cubicBezTo>
                  <a:cubicBezTo>
                    <a:pt x="32990" y="86007"/>
                    <a:pt x="34958" y="73798"/>
                    <a:pt x="34958" y="73798"/>
                  </a:cubicBezTo>
                  <a:lnTo>
                    <a:pt x="34258" y="69428"/>
                  </a:lnTo>
                  <a:lnTo>
                    <a:pt x="34258" y="69428"/>
                  </a:lnTo>
                  <a:cubicBezTo>
                    <a:pt x="34258" y="69429"/>
                    <a:pt x="35526" y="73798"/>
                    <a:pt x="38795" y="75866"/>
                  </a:cubicBezTo>
                  <a:cubicBezTo>
                    <a:pt x="42097" y="77934"/>
                    <a:pt x="44765" y="84806"/>
                    <a:pt x="49836" y="85140"/>
                  </a:cubicBezTo>
                  <a:cubicBezTo>
                    <a:pt x="49972" y="85149"/>
                    <a:pt x="50103" y="85153"/>
                    <a:pt x="50229" y="85153"/>
                  </a:cubicBezTo>
                  <a:cubicBezTo>
                    <a:pt x="54866" y="85153"/>
                    <a:pt x="53588" y="79340"/>
                    <a:pt x="56641" y="77067"/>
                  </a:cubicBezTo>
                  <a:cubicBezTo>
                    <a:pt x="59810" y="74699"/>
                    <a:pt x="63079" y="66093"/>
                    <a:pt x="60510" y="59822"/>
                  </a:cubicBezTo>
                  <a:cubicBezTo>
                    <a:pt x="57942" y="53517"/>
                    <a:pt x="60543" y="48680"/>
                    <a:pt x="55607" y="43743"/>
                  </a:cubicBezTo>
                  <a:cubicBezTo>
                    <a:pt x="50670" y="38806"/>
                    <a:pt x="55473" y="33169"/>
                    <a:pt x="48768" y="26865"/>
                  </a:cubicBezTo>
                  <a:cubicBezTo>
                    <a:pt x="45032" y="23362"/>
                    <a:pt x="45266" y="19826"/>
                    <a:pt x="40095" y="16190"/>
                  </a:cubicBezTo>
                  <a:cubicBezTo>
                    <a:pt x="35146" y="12742"/>
                    <a:pt x="33712" y="1"/>
                    <a:pt x="219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5"/>
            <p:cNvSpPr/>
            <p:nvPr/>
          </p:nvSpPr>
          <p:spPr>
            <a:xfrm>
              <a:off x="7775225" y="2297475"/>
              <a:ext cx="1023959" cy="429780"/>
            </a:xfrm>
            <a:custGeom>
              <a:avLst/>
              <a:gdLst/>
              <a:ahLst/>
              <a:cxnLst/>
              <a:rect l="l" t="t" r="r" b="b"/>
              <a:pathLst>
                <a:path w="45333" h="19849" fill="none" extrusionOk="0">
                  <a:moveTo>
                    <a:pt x="1" y="19848"/>
                  </a:moveTo>
                  <a:cubicBezTo>
                    <a:pt x="1" y="19848"/>
                    <a:pt x="7306" y="16946"/>
                    <a:pt x="11309" y="11142"/>
                  </a:cubicBezTo>
                  <a:cubicBezTo>
                    <a:pt x="15345" y="5371"/>
                    <a:pt x="19615" y="1"/>
                    <a:pt x="19615" y="1"/>
                  </a:cubicBezTo>
                  <a:cubicBezTo>
                    <a:pt x="19615" y="1"/>
                    <a:pt x="25619" y="6005"/>
                    <a:pt x="34792" y="8040"/>
                  </a:cubicBezTo>
                  <a:cubicBezTo>
                    <a:pt x="43965" y="10075"/>
                    <a:pt x="45333" y="11776"/>
                    <a:pt x="45333" y="11776"/>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5"/>
            <p:cNvSpPr/>
            <p:nvPr/>
          </p:nvSpPr>
          <p:spPr>
            <a:xfrm>
              <a:off x="7648645" y="2179075"/>
              <a:ext cx="1232668" cy="335250"/>
            </a:xfrm>
            <a:custGeom>
              <a:avLst/>
              <a:gdLst/>
              <a:ahLst/>
              <a:cxnLst/>
              <a:rect l="l" t="t" r="r" b="b"/>
              <a:pathLst>
                <a:path w="54573" h="13410" fill="none" extrusionOk="0">
                  <a:moveTo>
                    <a:pt x="1" y="13410"/>
                  </a:moveTo>
                  <a:cubicBezTo>
                    <a:pt x="1" y="13410"/>
                    <a:pt x="3837" y="10308"/>
                    <a:pt x="12109" y="8506"/>
                  </a:cubicBezTo>
                  <a:cubicBezTo>
                    <a:pt x="20382" y="6672"/>
                    <a:pt x="23851" y="0"/>
                    <a:pt x="23851" y="0"/>
                  </a:cubicBezTo>
                  <a:cubicBezTo>
                    <a:pt x="23851" y="0"/>
                    <a:pt x="26520" y="2569"/>
                    <a:pt x="34959" y="3703"/>
                  </a:cubicBezTo>
                  <a:cubicBezTo>
                    <a:pt x="43365" y="4804"/>
                    <a:pt x="54573" y="6572"/>
                    <a:pt x="54573" y="6572"/>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5"/>
            <p:cNvSpPr/>
            <p:nvPr/>
          </p:nvSpPr>
          <p:spPr>
            <a:xfrm>
              <a:off x="7568031" y="2029800"/>
              <a:ext cx="1271089" cy="251875"/>
            </a:xfrm>
            <a:custGeom>
              <a:avLst/>
              <a:gdLst/>
              <a:ahLst/>
              <a:cxnLst/>
              <a:rect l="l" t="t" r="r" b="b"/>
              <a:pathLst>
                <a:path w="56274" h="10075" fill="none" extrusionOk="0">
                  <a:moveTo>
                    <a:pt x="56274" y="1335"/>
                  </a:moveTo>
                  <a:cubicBezTo>
                    <a:pt x="56274" y="1335"/>
                    <a:pt x="46400" y="0"/>
                    <a:pt x="40096" y="1268"/>
                  </a:cubicBezTo>
                  <a:cubicBezTo>
                    <a:pt x="33791" y="2569"/>
                    <a:pt x="26719" y="3203"/>
                    <a:pt x="26719" y="3203"/>
                  </a:cubicBezTo>
                  <a:cubicBezTo>
                    <a:pt x="26719" y="3203"/>
                    <a:pt x="23384" y="5938"/>
                    <a:pt x="17480" y="6338"/>
                  </a:cubicBezTo>
                  <a:cubicBezTo>
                    <a:pt x="11542" y="6738"/>
                    <a:pt x="0" y="10074"/>
                    <a:pt x="0" y="100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5"/>
            <p:cNvSpPr/>
            <p:nvPr/>
          </p:nvSpPr>
          <p:spPr>
            <a:xfrm>
              <a:off x="7463294" y="1775450"/>
              <a:ext cx="1334402" cy="276050"/>
            </a:xfrm>
            <a:custGeom>
              <a:avLst/>
              <a:gdLst/>
              <a:ahLst/>
              <a:cxnLst/>
              <a:rect l="l" t="t" r="r" b="b"/>
              <a:pathLst>
                <a:path w="59077" h="11042" fill="none" extrusionOk="0">
                  <a:moveTo>
                    <a:pt x="1" y="10141"/>
                  </a:moveTo>
                  <a:cubicBezTo>
                    <a:pt x="1" y="10141"/>
                    <a:pt x="6072" y="5037"/>
                    <a:pt x="19148" y="8039"/>
                  </a:cubicBezTo>
                  <a:cubicBezTo>
                    <a:pt x="32224" y="11042"/>
                    <a:pt x="36327" y="8373"/>
                    <a:pt x="43765" y="4170"/>
                  </a:cubicBezTo>
                  <a:cubicBezTo>
                    <a:pt x="51171" y="0"/>
                    <a:pt x="59076" y="100"/>
                    <a:pt x="59076" y="10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5"/>
            <p:cNvSpPr/>
            <p:nvPr/>
          </p:nvSpPr>
          <p:spPr>
            <a:xfrm>
              <a:off x="7414325" y="1511925"/>
              <a:ext cx="1275991" cy="311075"/>
            </a:xfrm>
            <a:custGeom>
              <a:avLst/>
              <a:gdLst/>
              <a:ahLst/>
              <a:cxnLst/>
              <a:rect l="l" t="t" r="r" b="b"/>
              <a:pathLst>
                <a:path w="56875" h="12443" fill="none" extrusionOk="0">
                  <a:moveTo>
                    <a:pt x="56874" y="267"/>
                  </a:moveTo>
                  <a:cubicBezTo>
                    <a:pt x="56874" y="267"/>
                    <a:pt x="49769" y="0"/>
                    <a:pt x="42264" y="5704"/>
                  </a:cubicBezTo>
                  <a:cubicBezTo>
                    <a:pt x="34758" y="11409"/>
                    <a:pt x="33324" y="12443"/>
                    <a:pt x="23684" y="11008"/>
                  </a:cubicBezTo>
                  <a:cubicBezTo>
                    <a:pt x="14043" y="9574"/>
                    <a:pt x="0" y="9774"/>
                    <a:pt x="0" y="97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5"/>
            <p:cNvSpPr/>
            <p:nvPr/>
          </p:nvSpPr>
          <p:spPr>
            <a:xfrm>
              <a:off x="7414325" y="1289275"/>
              <a:ext cx="1138674" cy="387800"/>
            </a:xfrm>
            <a:custGeom>
              <a:avLst/>
              <a:gdLst/>
              <a:ahLst/>
              <a:cxnLst/>
              <a:rect l="l" t="t" r="r" b="b"/>
              <a:pathLst>
                <a:path w="51805" h="15512" fill="none" extrusionOk="0">
                  <a:moveTo>
                    <a:pt x="1" y="9807"/>
                  </a:moveTo>
                  <a:cubicBezTo>
                    <a:pt x="1" y="9807"/>
                    <a:pt x="5037" y="3836"/>
                    <a:pt x="17079" y="9674"/>
                  </a:cubicBezTo>
                  <a:cubicBezTo>
                    <a:pt x="29155" y="15511"/>
                    <a:pt x="31656" y="13576"/>
                    <a:pt x="37127" y="7906"/>
                  </a:cubicBezTo>
                  <a:cubicBezTo>
                    <a:pt x="42598" y="2202"/>
                    <a:pt x="51804" y="0"/>
                    <a:pt x="5180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5"/>
            <p:cNvSpPr/>
            <p:nvPr/>
          </p:nvSpPr>
          <p:spPr>
            <a:xfrm>
              <a:off x="7482900" y="1071600"/>
              <a:ext cx="934864" cy="405325"/>
            </a:xfrm>
            <a:custGeom>
              <a:avLst/>
              <a:gdLst/>
              <a:ahLst/>
              <a:cxnLst/>
              <a:rect l="l" t="t" r="r" b="b"/>
              <a:pathLst>
                <a:path w="43131" h="16213" fill="none" extrusionOk="0">
                  <a:moveTo>
                    <a:pt x="43131" y="1"/>
                  </a:moveTo>
                  <a:cubicBezTo>
                    <a:pt x="43131" y="1"/>
                    <a:pt x="37060" y="1035"/>
                    <a:pt x="32356" y="8640"/>
                  </a:cubicBezTo>
                  <a:cubicBezTo>
                    <a:pt x="27653" y="16212"/>
                    <a:pt x="14444" y="10942"/>
                    <a:pt x="0" y="5205"/>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5"/>
            <p:cNvSpPr/>
            <p:nvPr/>
          </p:nvSpPr>
          <p:spPr>
            <a:xfrm>
              <a:off x="7569150" y="929850"/>
              <a:ext cx="721381" cy="302725"/>
            </a:xfrm>
            <a:custGeom>
              <a:avLst/>
              <a:gdLst/>
              <a:ahLst/>
              <a:cxnLst/>
              <a:rect l="l" t="t" r="r" b="b"/>
              <a:pathLst>
                <a:path w="33324" h="12109" fill="none" extrusionOk="0">
                  <a:moveTo>
                    <a:pt x="0" y="934"/>
                  </a:moveTo>
                  <a:cubicBezTo>
                    <a:pt x="0" y="934"/>
                    <a:pt x="14244" y="6004"/>
                    <a:pt x="19447" y="12109"/>
                  </a:cubicBezTo>
                  <a:cubicBezTo>
                    <a:pt x="23584" y="5170"/>
                    <a:pt x="33324" y="0"/>
                    <a:pt x="3332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5"/>
            <p:cNvSpPr/>
            <p:nvPr/>
          </p:nvSpPr>
          <p:spPr>
            <a:xfrm>
              <a:off x="7666134" y="824993"/>
              <a:ext cx="548726" cy="200989"/>
            </a:xfrm>
            <a:custGeom>
              <a:avLst/>
              <a:gdLst/>
              <a:ahLst/>
              <a:cxnLst/>
              <a:rect l="l" t="t" r="r" b="b"/>
              <a:pathLst>
                <a:path w="25319" h="9074" fill="none" extrusionOk="0">
                  <a:moveTo>
                    <a:pt x="1" y="0"/>
                  </a:moveTo>
                  <a:cubicBezTo>
                    <a:pt x="1" y="0"/>
                    <a:pt x="8006" y="3436"/>
                    <a:pt x="13343" y="9074"/>
                  </a:cubicBezTo>
                  <a:cubicBezTo>
                    <a:pt x="17947" y="834"/>
                    <a:pt x="25319" y="501"/>
                    <a:pt x="25319" y="501"/>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5"/>
            <p:cNvSpPr/>
            <p:nvPr/>
          </p:nvSpPr>
          <p:spPr>
            <a:xfrm>
              <a:off x="7929775" y="899825"/>
              <a:ext cx="572100" cy="3203150"/>
            </a:xfrm>
            <a:custGeom>
              <a:avLst/>
              <a:gdLst/>
              <a:ahLst/>
              <a:cxnLst/>
              <a:rect l="l" t="t" r="r" b="b"/>
              <a:pathLst>
                <a:path w="22884" h="128126" extrusionOk="0">
                  <a:moveTo>
                    <a:pt x="0" y="0"/>
                  </a:moveTo>
                  <a:cubicBezTo>
                    <a:pt x="1" y="3"/>
                    <a:pt x="6872" y="38896"/>
                    <a:pt x="11575" y="63646"/>
                  </a:cubicBezTo>
                  <a:cubicBezTo>
                    <a:pt x="16278" y="88430"/>
                    <a:pt x="17346" y="127858"/>
                    <a:pt x="17346" y="127858"/>
                  </a:cubicBezTo>
                  <a:lnTo>
                    <a:pt x="22883" y="128125"/>
                  </a:lnTo>
                  <a:cubicBezTo>
                    <a:pt x="22883" y="128125"/>
                    <a:pt x="22016" y="98504"/>
                    <a:pt x="14010" y="60844"/>
                  </a:cubicBezTo>
                  <a:cubicBezTo>
                    <a:pt x="6005" y="23185"/>
                    <a:pt x="1" y="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3" name="Google Shape;1363;p15"/>
          <p:cNvSpPr/>
          <p:nvPr/>
        </p:nvSpPr>
        <p:spPr>
          <a:xfrm rot="2886980" flipH="1">
            <a:off x="6233970" y="2931503"/>
            <a:ext cx="4025388" cy="2070734"/>
          </a:xfrm>
          <a:custGeom>
            <a:avLst/>
            <a:gdLst/>
            <a:ahLst/>
            <a:cxnLst/>
            <a:rect l="l" t="t" r="r" b="b"/>
            <a:pathLst>
              <a:path w="49936" h="25688" extrusionOk="0">
                <a:moveTo>
                  <a:pt x="11038" y="1"/>
                </a:moveTo>
                <a:cubicBezTo>
                  <a:pt x="7313" y="1"/>
                  <a:pt x="3603" y="490"/>
                  <a:pt x="0" y="1458"/>
                </a:cubicBezTo>
                <a:lnTo>
                  <a:pt x="96" y="1934"/>
                </a:lnTo>
                <a:cubicBezTo>
                  <a:pt x="679" y="1720"/>
                  <a:pt x="1263" y="1530"/>
                  <a:pt x="1858" y="1387"/>
                </a:cubicBezTo>
                <a:cubicBezTo>
                  <a:pt x="2013" y="1351"/>
                  <a:pt x="2167" y="1315"/>
                  <a:pt x="2322" y="1279"/>
                </a:cubicBezTo>
                <a:cubicBezTo>
                  <a:pt x="3037" y="1125"/>
                  <a:pt x="3763" y="994"/>
                  <a:pt x="4477" y="887"/>
                </a:cubicBezTo>
                <a:cubicBezTo>
                  <a:pt x="4727" y="851"/>
                  <a:pt x="4965" y="827"/>
                  <a:pt x="5204" y="791"/>
                </a:cubicBezTo>
                <a:cubicBezTo>
                  <a:pt x="6239" y="672"/>
                  <a:pt x="7239" y="589"/>
                  <a:pt x="8144" y="541"/>
                </a:cubicBezTo>
                <a:cubicBezTo>
                  <a:pt x="9203" y="485"/>
                  <a:pt x="10109" y="471"/>
                  <a:pt x="10726" y="471"/>
                </a:cubicBezTo>
                <a:cubicBezTo>
                  <a:pt x="11275" y="471"/>
                  <a:pt x="11597" y="482"/>
                  <a:pt x="11597" y="482"/>
                </a:cubicBezTo>
                <a:cubicBezTo>
                  <a:pt x="11264" y="970"/>
                  <a:pt x="10966" y="1482"/>
                  <a:pt x="10704" y="2018"/>
                </a:cubicBezTo>
                <a:lnTo>
                  <a:pt x="10692" y="2030"/>
                </a:lnTo>
                <a:cubicBezTo>
                  <a:pt x="10573" y="2268"/>
                  <a:pt x="10478" y="2506"/>
                  <a:pt x="10395" y="2744"/>
                </a:cubicBezTo>
                <a:cubicBezTo>
                  <a:pt x="10359" y="2839"/>
                  <a:pt x="10335" y="2934"/>
                  <a:pt x="10311" y="3042"/>
                </a:cubicBezTo>
                <a:cubicBezTo>
                  <a:pt x="10276" y="3149"/>
                  <a:pt x="10264" y="3268"/>
                  <a:pt x="10252" y="3387"/>
                </a:cubicBezTo>
                <a:cubicBezTo>
                  <a:pt x="10216" y="3696"/>
                  <a:pt x="10276" y="3958"/>
                  <a:pt x="10478" y="4113"/>
                </a:cubicBezTo>
                <a:cubicBezTo>
                  <a:pt x="11383" y="4875"/>
                  <a:pt x="13538" y="4804"/>
                  <a:pt x="14752" y="5209"/>
                </a:cubicBezTo>
                <a:cubicBezTo>
                  <a:pt x="15955" y="5613"/>
                  <a:pt x="16479" y="6733"/>
                  <a:pt x="17419" y="6733"/>
                </a:cubicBezTo>
                <a:cubicBezTo>
                  <a:pt x="17574" y="6733"/>
                  <a:pt x="17741" y="6661"/>
                  <a:pt x="17848" y="6530"/>
                </a:cubicBezTo>
                <a:cubicBezTo>
                  <a:pt x="17955" y="6423"/>
                  <a:pt x="18038" y="6304"/>
                  <a:pt x="18098" y="6161"/>
                </a:cubicBezTo>
                <a:cubicBezTo>
                  <a:pt x="18122" y="6137"/>
                  <a:pt x="18134" y="6102"/>
                  <a:pt x="18146" y="6078"/>
                </a:cubicBezTo>
                <a:cubicBezTo>
                  <a:pt x="18217" y="5923"/>
                  <a:pt x="18277" y="5768"/>
                  <a:pt x="18336" y="5601"/>
                </a:cubicBezTo>
                <a:lnTo>
                  <a:pt x="18360" y="5506"/>
                </a:lnTo>
                <a:cubicBezTo>
                  <a:pt x="18522" y="5090"/>
                  <a:pt x="18672" y="4707"/>
                  <a:pt x="18954" y="4707"/>
                </a:cubicBezTo>
                <a:cubicBezTo>
                  <a:pt x="18962" y="4707"/>
                  <a:pt x="18970" y="4708"/>
                  <a:pt x="18979" y="4708"/>
                </a:cubicBezTo>
                <a:cubicBezTo>
                  <a:pt x="19027" y="4708"/>
                  <a:pt x="19074" y="4744"/>
                  <a:pt x="19086" y="4792"/>
                </a:cubicBezTo>
                <a:cubicBezTo>
                  <a:pt x="19086" y="4804"/>
                  <a:pt x="19086" y="4816"/>
                  <a:pt x="19086" y="4828"/>
                </a:cubicBezTo>
                <a:lnTo>
                  <a:pt x="19086" y="4839"/>
                </a:lnTo>
                <a:cubicBezTo>
                  <a:pt x="19086" y="5006"/>
                  <a:pt x="18920" y="5304"/>
                  <a:pt x="18705" y="5649"/>
                </a:cubicBezTo>
                <a:lnTo>
                  <a:pt x="18634" y="5780"/>
                </a:lnTo>
                <a:lnTo>
                  <a:pt x="18562" y="5875"/>
                </a:lnTo>
                <a:lnTo>
                  <a:pt x="18491" y="5994"/>
                </a:lnTo>
                <a:lnTo>
                  <a:pt x="18384" y="6161"/>
                </a:lnTo>
                <a:cubicBezTo>
                  <a:pt x="17967" y="6828"/>
                  <a:pt x="17574" y="7506"/>
                  <a:pt x="17884" y="7661"/>
                </a:cubicBezTo>
                <a:cubicBezTo>
                  <a:pt x="18515" y="8006"/>
                  <a:pt x="19979" y="9590"/>
                  <a:pt x="20551" y="9650"/>
                </a:cubicBezTo>
                <a:cubicBezTo>
                  <a:pt x="20565" y="9651"/>
                  <a:pt x="20580" y="9652"/>
                  <a:pt x="20594" y="9652"/>
                </a:cubicBezTo>
                <a:cubicBezTo>
                  <a:pt x="21142" y="9652"/>
                  <a:pt x="21948" y="8390"/>
                  <a:pt x="22539" y="8054"/>
                </a:cubicBezTo>
                <a:cubicBezTo>
                  <a:pt x="22575" y="8030"/>
                  <a:pt x="22610" y="8018"/>
                  <a:pt x="22658" y="7995"/>
                </a:cubicBezTo>
                <a:cubicBezTo>
                  <a:pt x="22730" y="7971"/>
                  <a:pt x="22789" y="7923"/>
                  <a:pt x="22837" y="7864"/>
                </a:cubicBezTo>
                <a:cubicBezTo>
                  <a:pt x="22884" y="7816"/>
                  <a:pt x="22932" y="7768"/>
                  <a:pt x="22968" y="7721"/>
                </a:cubicBezTo>
                <a:cubicBezTo>
                  <a:pt x="23122" y="7506"/>
                  <a:pt x="23265" y="7292"/>
                  <a:pt x="23384" y="7054"/>
                </a:cubicBezTo>
                <a:cubicBezTo>
                  <a:pt x="23480" y="6887"/>
                  <a:pt x="23575" y="6709"/>
                  <a:pt x="23670" y="6530"/>
                </a:cubicBezTo>
                <a:cubicBezTo>
                  <a:pt x="23718" y="6435"/>
                  <a:pt x="23765" y="6352"/>
                  <a:pt x="23813" y="6268"/>
                </a:cubicBezTo>
                <a:cubicBezTo>
                  <a:pt x="23944" y="6006"/>
                  <a:pt x="24075" y="5768"/>
                  <a:pt x="24206" y="5590"/>
                </a:cubicBezTo>
                <a:cubicBezTo>
                  <a:pt x="24242" y="5530"/>
                  <a:pt x="24277" y="5482"/>
                  <a:pt x="24313" y="5435"/>
                </a:cubicBezTo>
                <a:cubicBezTo>
                  <a:pt x="24349" y="5399"/>
                  <a:pt x="24384" y="5363"/>
                  <a:pt x="24432" y="5328"/>
                </a:cubicBezTo>
                <a:cubicBezTo>
                  <a:pt x="24444" y="5316"/>
                  <a:pt x="24456" y="5304"/>
                  <a:pt x="24480" y="5292"/>
                </a:cubicBezTo>
                <a:cubicBezTo>
                  <a:pt x="24497" y="5283"/>
                  <a:pt x="24519" y="5275"/>
                  <a:pt x="24540" y="5275"/>
                </a:cubicBezTo>
                <a:cubicBezTo>
                  <a:pt x="24548" y="5275"/>
                  <a:pt x="24556" y="5276"/>
                  <a:pt x="24563" y="5280"/>
                </a:cubicBezTo>
                <a:cubicBezTo>
                  <a:pt x="24599" y="5280"/>
                  <a:pt x="24623" y="5304"/>
                  <a:pt x="24646" y="5328"/>
                </a:cubicBezTo>
                <a:cubicBezTo>
                  <a:pt x="24706" y="5399"/>
                  <a:pt x="24682" y="5554"/>
                  <a:pt x="24611" y="5768"/>
                </a:cubicBezTo>
                <a:cubicBezTo>
                  <a:pt x="24230" y="6816"/>
                  <a:pt x="22444" y="9197"/>
                  <a:pt x="22313" y="9840"/>
                </a:cubicBezTo>
                <a:cubicBezTo>
                  <a:pt x="22301" y="9876"/>
                  <a:pt x="22301" y="9923"/>
                  <a:pt x="22313" y="9959"/>
                </a:cubicBezTo>
                <a:cubicBezTo>
                  <a:pt x="22360" y="10066"/>
                  <a:pt x="22420" y="10162"/>
                  <a:pt x="22491" y="10245"/>
                </a:cubicBezTo>
                <a:cubicBezTo>
                  <a:pt x="22860" y="10709"/>
                  <a:pt x="23622" y="11340"/>
                  <a:pt x="24039" y="11483"/>
                </a:cubicBezTo>
                <a:cubicBezTo>
                  <a:pt x="24071" y="11494"/>
                  <a:pt x="24102" y="11500"/>
                  <a:pt x="24133" y="11500"/>
                </a:cubicBezTo>
                <a:cubicBezTo>
                  <a:pt x="24590" y="11500"/>
                  <a:pt x="24961" y="10347"/>
                  <a:pt x="25385" y="10269"/>
                </a:cubicBezTo>
                <a:cubicBezTo>
                  <a:pt x="25411" y="10263"/>
                  <a:pt x="25433" y="10260"/>
                  <a:pt x="25451" y="10260"/>
                </a:cubicBezTo>
                <a:cubicBezTo>
                  <a:pt x="25738" y="10260"/>
                  <a:pt x="24988" y="10944"/>
                  <a:pt x="25504" y="11269"/>
                </a:cubicBezTo>
                <a:cubicBezTo>
                  <a:pt x="26039" y="11626"/>
                  <a:pt x="26504" y="12483"/>
                  <a:pt x="28778" y="13888"/>
                </a:cubicBezTo>
                <a:cubicBezTo>
                  <a:pt x="29249" y="14185"/>
                  <a:pt x="29647" y="14300"/>
                  <a:pt x="29986" y="14300"/>
                </a:cubicBezTo>
                <a:cubicBezTo>
                  <a:pt x="30409" y="14300"/>
                  <a:pt x="30740" y="14120"/>
                  <a:pt x="31004" y="13888"/>
                </a:cubicBezTo>
                <a:cubicBezTo>
                  <a:pt x="31350" y="13591"/>
                  <a:pt x="31564" y="13198"/>
                  <a:pt x="31731" y="13007"/>
                </a:cubicBezTo>
                <a:cubicBezTo>
                  <a:pt x="31802" y="12948"/>
                  <a:pt x="31850" y="12912"/>
                  <a:pt x="31897" y="12912"/>
                </a:cubicBezTo>
                <a:cubicBezTo>
                  <a:pt x="31921" y="12912"/>
                  <a:pt x="31957" y="12936"/>
                  <a:pt x="31969" y="12948"/>
                </a:cubicBezTo>
                <a:cubicBezTo>
                  <a:pt x="32112" y="13102"/>
                  <a:pt x="31862" y="13388"/>
                  <a:pt x="31540" y="13733"/>
                </a:cubicBezTo>
                <a:cubicBezTo>
                  <a:pt x="31004" y="14305"/>
                  <a:pt x="30266" y="15043"/>
                  <a:pt x="30742" y="15650"/>
                </a:cubicBezTo>
                <a:cubicBezTo>
                  <a:pt x="30790" y="15710"/>
                  <a:pt x="30838" y="15769"/>
                  <a:pt x="30885" y="15829"/>
                </a:cubicBezTo>
                <a:cubicBezTo>
                  <a:pt x="31135" y="16079"/>
                  <a:pt x="31433" y="16281"/>
                  <a:pt x="31754" y="16424"/>
                </a:cubicBezTo>
                <a:cubicBezTo>
                  <a:pt x="31885" y="16484"/>
                  <a:pt x="32016" y="16531"/>
                  <a:pt x="32159" y="16591"/>
                </a:cubicBezTo>
                <a:cubicBezTo>
                  <a:pt x="32719" y="16805"/>
                  <a:pt x="33374" y="16996"/>
                  <a:pt x="34112" y="17412"/>
                </a:cubicBezTo>
                <a:lnTo>
                  <a:pt x="34648" y="17710"/>
                </a:lnTo>
                <a:lnTo>
                  <a:pt x="34898" y="17841"/>
                </a:lnTo>
                <a:cubicBezTo>
                  <a:pt x="35279" y="18043"/>
                  <a:pt x="35660" y="18234"/>
                  <a:pt x="36053" y="18389"/>
                </a:cubicBezTo>
                <a:cubicBezTo>
                  <a:pt x="36207" y="18436"/>
                  <a:pt x="36350" y="18484"/>
                  <a:pt x="36493" y="18520"/>
                </a:cubicBezTo>
                <a:cubicBezTo>
                  <a:pt x="36636" y="18567"/>
                  <a:pt x="36779" y="18591"/>
                  <a:pt x="36934" y="18615"/>
                </a:cubicBezTo>
                <a:cubicBezTo>
                  <a:pt x="37077" y="18639"/>
                  <a:pt x="37231" y="18651"/>
                  <a:pt x="37374" y="18651"/>
                </a:cubicBezTo>
                <a:cubicBezTo>
                  <a:pt x="37529" y="18651"/>
                  <a:pt x="37696" y="18639"/>
                  <a:pt x="37850" y="18615"/>
                </a:cubicBezTo>
                <a:cubicBezTo>
                  <a:pt x="37934" y="18603"/>
                  <a:pt x="38005" y="18579"/>
                  <a:pt x="38077" y="18544"/>
                </a:cubicBezTo>
                <a:cubicBezTo>
                  <a:pt x="38208" y="18484"/>
                  <a:pt x="38315" y="18401"/>
                  <a:pt x="38410" y="18305"/>
                </a:cubicBezTo>
                <a:lnTo>
                  <a:pt x="38422" y="18293"/>
                </a:lnTo>
                <a:cubicBezTo>
                  <a:pt x="39017" y="17710"/>
                  <a:pt x="39529" y="16519"/>
                  <a:pt x="39886" y="15936"/>
                </a:cubicBezTo>
                <a:cubicBezTo>
                  <a:pt x="40015" y="15737"/>
                  <a:pt x="40122" y="15611"/>
                  <a:pt x="40211" y="15611"/>
                </a:cubicBezTo>
                <a:cubicBezTo>
                  <a:pt x="40287" y="15611"/>
                  <a:pt x="40349" y="15704"/>
                  <a:pt x="40398" y="15924"/>
                </a:cubicBezTo>
                <a:cubicBezTo>
                  <a:pt x="40410" y="16019"/>
                  <a:pt x="40422" y="16103"/>
                  <a:pt x="40422" y="16198"/>
                </a:cubicBezTo>
                <a:cubicBezTo>
                  <a:pt x="40363" y="17639"/>
                  <a:pt x="37958" y="19627"/>
                  <a:pt x="37958" y="19627"/>
                </a:cubicBezTo>
                <a:cubicBezTo>
                  <a:pt x="37958" y="19627"/>
                  <a:pt x="38970" y="20246"/>
                  <a:pt x="40017" y="20853"/>
                </a:cubicBezTo>
                <a:lnTo>
                  <a:pt x="40196" y="20960"/>
                </a:lnTo>
                <a:lnTo>
                  <a:pt x="40565" y="21175"/>
                </a:lnTo>
                <a:lnTo>
                  <a:pt x="40744" y="21270"/>
                </a:lnTo>
                <a:cubicBezTo>
                  <a:pt x="41220" y="21568"/>
                  <a:pt x="41708" y="21818"/>
                  <a:pt x="42220" y="22032"/>
                </a:cubicBezTo>
                <a:cubicBezTo>
                  <a:pt x="42243" y="22040"/>
                  <a:pt x="42265" y="22043"/>
                  <a:pt x="42287" y="22043"/>
                </a:cubicBezTo>
                <a:cubicBezTo>
                  <a:pt x="42855" y="22043"/>
                  <a:pt x="43006" y="19530"/>
                  <a:pt x="43293" y="19530"/>
                </a:cubicBezTo>
                <a:cubicBezTo>
                  <a:pt x="43336" y="19530"/>
                  <a:pt x="43383" y="19588"/>
                  <a:pt x="43434" y="19722"/>
                </a:cubicBezTo>
                <a:cubicBezTo>
                  <a:pt x="43518" y="19937"/>
                  <a:pt x="43554" y="20175"/>
                  <a:pt x="43542" y="20413"/>
                </a:cubicBezTo>
                <a:cubicBezTo>
                  <a:pt x="43542" y="21520"/>
                  <a:pt x="42994" y="23008"/>
                  <a:pt x="42994" y="23008"/>
                </a:cubicBezTo>
                <a:cubicBezTo>
                  <a:pt x="42994" y="23008"/>
                  <a:pt x="43308" y="24695"/>
                  <a:pt x="45333" y="24695"/>
                </a:cubicBezTo>
                <a:cubicBezTo>
                  <a:pt x="45539" y="24695"/>
                  <a:pt x="45763" y="24678"/>
                  <a:pt x="46006" y="24639"/>
                </a:cubicBezTo>
                <a:cubicBezTo>
                  <a:pt x="46302" y="24590"/>
                  <a:pt x="46600" y="24566"/>
                  <a:pt x="46898" y="24566"/>
                </a:cubicBezTo>
                <a:cubicBezTo>
                  <a:pt x="47177" y="24566"/>
                  <a:pt x="47456" y="24587"/>
                  <a:pt x="47733" y="24628"/>
                </a:cubicBezTo>
                <a:cubicBezTo>
                  <a:pt x="47852" y="24651"/>
                  <a:pt x="47971" y="24675"/>
                  <a:pt x="48090" y="24699"/>
                </a:cubicBezTo>
                <a:cubicBezTo>
                  <a:pt x="48197" y="24723"/>
                  <a:pt x="48304" y="24759"/>
                  <a:pt x="48411" y="24794"/>
                </a:cubicBezTo>
                <a:cubicBezTo>
                  <a:pt x="48554" y="24842"/>
                  <a:pt x="48709" y="24890"/>
                  <a:pt x="48828" y="24949"/>
                </a:cubicBezTo>
                <a:cubicBezTo>
                  <a:pt x="48923" y="24985"/>
                  <a:pt x="48995" y="25032"/>
                  <a:pt x="49078" y="25068"/>
                </a:cubicBezTo>
                <a:cubicBezTo>
                  <a:pt x="49149" y="25104"/>
                  <a:pt x="49221" y="25151"/>
                  <a:pt x="49292" y="25187"/>
                </a:cubicBezTo>
                <a:cubicBezTo>
                  <a:pt x="49352" y="25235"/>
                  <a:pt x="49411" y="25271"/>
                  <a:pt x="49471" y="25306"/>
                </a:cubicBezTo>
                <a:cubicBezTo>
                  <a:pt x="49638" y="25413"/>
                  <a:pt x="49792" y="25544"/>
                  <a:pt x="49935" y="25687"/>
                </a:cubicBezTo>
                <a:cubicBezTo>
                  <a:pt x="49781" y="25449"/>
                  <a:pt x="49697" y="25282"/>
                  <a:pt x="49602" y="25128"/>
                </a:cubicBezTo>
                <a:cubicBezTo>
                  <a:pt x="49304" y="24568"/>
                  <a:pt x="48995" y="24020"/>
                  <a:pt x="48685" y="23485"/>
                </a:cubicBezTo>
                <a:cubicBezTo>
                  <a:pt x="48602" y="23330"/>
                  <a:pt x="48518" y="23187"/>
                  <a:pt x="48435" y="23044"/>
                </a:cubicBezTo>
                <a:cubicBezTo>
                  <a:pt x="48340" y="22901"/>
                  <a:pt x="48280" y="22794"/>
                  <a:pt x="48209" y="22663"/>
                </a:cubicBezTo>
                <a:cubicBezTo>
                  <a:pt x="48090" y="22473"/>
                  <a:pt x="47971" y="22282"/>
                  <a:pt x="47864" y="22092"/>
                </a:cubicBezTo>
                <a:cubicBezTo>
                  <a:pt x="47828" y="22032"/>
                  <a:pt x="47792" y="21972"/>
                  <a:pt x="47745" y="21913"/>
                </a:cubicBezTo>
                <a:lnTo>
                  <a:pt x="47745" y="21901"/>
                </a:lnTo>
                <a:cubicBezTo>
                  <a:pt x="47614" y="21687"/>
                  <a:pt x="47471" y="21472"/>
                  <a:pt x="47340" y="21258"/>
                </a:cubicBezTo>
                <a:lnTo>
                  <a:pt x="47328" y="21234"/>
                </a:lnTo>
                <a:lnTo>
                  <a:pt x="47197" y="21044"/>
                </a:lnTo>
                <a:lnTo>
                  <a:pt x="46911" y="20603"/>
                </a:lnTo>
                <a:lnTo>
                  <a:pt x="46887" y="20568"/>
                </a:lnTo>
                <a:lnTo>
                  <a:pt x="46744" y="20341"/>
                </a:lnTo>
                <a:lnTo>
                  <a:pt x="46482" y="19960"/>
                </a:lnTo>
                <a:lnTo>
                  <a:pt x="46447" y="19913"/>
                </a:lnTo>
                <a:cubicBezTo>
                  <a:pt x="46399" y="19829"/>
                  <a:pt x="46352" y="19758"/>
                  <a:pt x="46304" y="19687"/>
                </a:cubicBezTo>
                <a:lnTo>
                  <a:pt x="46066" y="19329"/>
                </a:lnTo>
                <a:lnTo>
                  <a:pt x="46018" y="19258"/>
                </a:lnTo>
                <a:lnTo>
                  <a:pt x="45851" y="19032"/>
                </a:lnTo>
                <a:cubicBezTo>
                  <a:pt x="45780" y="18925"/>
                  <a:pt x="45709" y="18817"/>
                  <a:pt x="45625" y="18722"/>
                </a:cubicBezTo>
                <a:lnTo>
                  <a:pt x="45566" y="18627"/>
                </a:lnTo>
                <a:lnTo>
                  <a:pt x="45399" y="18401"/>
                </a:lnTo>
                <a:lnTo>
                  <a:pt x="45185" y="18103"/>
                </a:lnTo>
                <a:lnTo>
                  <a:pt x="45113" y="18008"/>
                </a:lnTo>
                <a:lnTo>
                  <a:pt x="44947" y="17782"/>
                </a:lnTo>
                <a:lnTo>
                  <a:pt x="44744" y="17508"/>
                </a:lnTo>
                <a:cubicBezTo>
                  <a:pt x="44708" y="17472"/>
                  <a:pt x="44685" y="17436"/>
                  <a:pt x="44649" y="17401"/>
                </a:cubicBezTo>
                <a:cubicBezTo>
                  <a:pt x="44589" y="17329"/>
                  <a:pt x="44542" y="17258"/>
                  <a:pt x="44482" y="17186"/>
                </a:cubicBezTo>
                <a:lnTo>
                  <a:pt x="44292" y="16924"/>
                </a:lnTo>
                <a:lnTo>
                  <a:pt x="44185" y="16793"/>
                </a:lnTo>
                <a:lnTo>
                  <a:pt x="44018" y="16591"/>
                </a:lnTo>
                <a:cubicBezTo>
                  <a:pt x="43958" y="16519"/>
                  <a:pt x="43899" y="16436"/>
                  <a:pt x="43827" y="16353"/>
                </a:cubicBezTo>
                <a:lnTo>
                  <a:pt x="43708" y="16210"/>
                </a:lnTo>
                <a:lnTo>
                  <a:pt x="43554" y="16007"/>
                </a:lnTo>
                <a:lnTo>
                  <a:pt x="43375" y="15793"/>
                </a:lnTo>
                <a:lnTo>
                  <a:pt x="43232" y="15626"/>
                </a:lnTo>
                <a:lnTo>
                  <a:pt x="43077" y="15436"/>
                </a:lnTo>
                <a:lnTo>
                  <a:pt x="42911" y="15245"/>
                </a:lnTo>
                <a:lnTo>
                  <a:pt x="42756" y="15067"/>
                </a:lnTo>
                <a:lnTo>
                  <a:pt x="42601" y="14876"/>
                </a:lnTo>
                <a:lnTo>
                  <a:pt x="42434" y="14698"/>
                </a:lnTo>
                <a:lnTo>
                  <a:pt x="42268" y="14507"/>
                </a:lnTo>
                <a:lnTo>
                  <a:pt x="42113" y="14329"/>
                </a:lnTo>
                <a:lnTo>
                  <a:pt x="41958" y="14162"/>
                </a:lnTo>
                <a:lnTo>
                  <a:pt x="41780" y="13960"/>
                </a:lnTo>
                <a:cubicBezTo>
                  <a:pt x="41732" y="13912"/>
                  <a:pt x="41672" y="13852"/>
                  <a:pt x="41625" y="13793"/>
                </a:cubicBezTo>
                <a:lnTo>
                  <a:pt x="41482" y="13650"/>
                </a:lnTo>
                <a:lnTo>
                  <a:pt x="41279" y="13436"/>
                </a:lnTo>
                <a:lnTo>
                  <a:pt x="41137" y="13281"/>
                </a:lnTo>
                <a:lnTo>
                  <a:pt x="40994" y="13138"/>
                </a:lnTo>
                <a:cubicBezTo>
                  <a:pt x="40922" y="13055"/>
                  <a:pt x="40851" y="12983"/>
                  <a:pt x="40779" y="12912"/>
                </a:cubicBezTo>
                <a:lnTo>
                  <a:pt x="40637" y="12769"/>
                </a:lnTo>
                <a:cubicBezTo>
                  <a:pt x="40589" y="12721"/>
                  <a:pt x="40553" y="12674"/>
                  <a:pt x="40506" y="12638"/>
                </a:cubicBezTo>
                <a:lnTo>
                  <a:pt x="40279" y="12412"/>
                </a:lnTo>
                <a:lnTo>
                  <a:pt x="40256" y="12376"/>
                </a:lnTo>
                <a:cubicBezTo>
                  <a:pt x="40208" y="12340"/>
                  <a:pt x="40172" y="12293"/>
                  <a:pt x="40125" y="12257"/>
                </a:cubicBezTo>
                <a:lnTo>
                  <a:pt x="40017" y="12150"/>
                </a:lnTo>
                <a:lnTo>
                  <a:pt x="39791" y="11924"/>
                </a:lnTo>
                <a:lnTo>
                  <a:pt x="39672" y="11816"/>
                </a:lnTo>
                <a:lnTo>
                  <a:pt x="39624" y="11769"/>
                </a:lnTo>
                <a:lnTo>
                  <a:pt x="39517" y="11662"/>
                </a:lnTo>
                <a:lnTo>
                  <a:pt x="39279" y="11447"/>
                </a:lnTo>
                <a:lnTo>
                  <a:pt x="39017" y="11185"/>
                </a:lnTo>
                <a:lnTo>
                  <a:pt x="38779" y="10971"/>
                </a:lnTo>
                <a:lnTo>
                  <a:pt x="38577" y="10793"/>
                </a:lnTo>
                <a:lnTo>
                  <a:pt x="38529" y="10745"/>
                </a:lnTo>
                <a:lnTo>
                  <a:pt x="38505" y="10733"/>
                </a:lnTo>
                <a:lnTo>
                  <a:pt x="38267" y="10519"/>
                </a:lnTo>
                <a:lnTo>
                  <a:pt x="38053" y="10328"/>
                </a:lnTo>
                <a:lnTo>
                  <a:pt x="37981" y="10269"/>
                </a:lnTo>
                <a:lnTo>
                  <a:pt x="37755" y="10066"/>
                </a:lnTo>
                <a:lnTo>
                  <a:pt x="37529" y="9876"/>
                </a:lnTo>
                <a:lnTo>
                  <a:pt x="37446" y="9816"/>
                </a:lnTo>
                <a:lnTo>
                  <a:pt x="37243" y="9638"/>
                </a:lnTo>
                <a:lnTo>
                  <a:pt x="36993" y="9435"/>
                </a:lnTo>
                <a:lnTo>
                  <a:pt x="36922" y="9376"/>
                </a:lnTo>
                <a:lnTo>
                  <a:pt x="36719" y="9209"/>
                </a:lnTo>
                <a:lnTo>
                  <a:pt x="36469" y="9007"/>
                </a:lnTo>
                <a:lnTo>
                  <a:pt x="36386" y="8935"/>
                </a:lnTo>
                <a:lnTo>
                  <a:pt x="36195" y="8792"/>
                </a:lnTo>
                <a:lnTo>
                  <a:pt x="35934" y="8590"/>
                </a:lnTo>
                <a:cubicBezTo>
                  <a:pt x="35898" y="8566"/>
                  <a:pt x="35874" y="8542"/>
                  <a:pt x="35838" y="8518"/>
                </a:cubicBezTo>
                <a:lnTo>
                  <a:pt x="35660" y="8387"/>
                </a:lnTo>
                <a:lnTo>
                  <a:pt x="35386" y="8173"/>
                </a:lnTo>
                <a:lnTo>
                  <a:pt x="35291" y="8102"/>
                </a:lnTo>
                <a:lnTo>
                  <a:pt x="35136" y="7983"/>
                </a:lnTo>
                <a:lnTo>
                  <a:pt x="34850" y="7780"/>
                </a:lnTo>
                <a:lnTo>
                  <a:pt x="34767" y="7721"/>
                </a:lnTo>
                <a:lnTo>
                  <a:pt x="34743" y="7709"/>
                </a:lnTo>
                <a:lnTo>
                  <a:pt x="34588" y="7602"/>
                </a:lnTo>
                <a:lnTo>
                  <a:pt x="34314" y="7399"/>
                </a:lnTo>
                <a:lnTo>
                  <a:pt x="34183" y="7304"/>
                </a:lnTo>
                <a:lnTo>
                  <a:pt x="34148" y="7280"/>
                </a:lnTo>
                <a:lnTo>
                  <a:pt x="34124" y="7268"/>
                </a:lnTo>
                <a:lnTo>
                  <a:pt x="34100" y="7256"/>
                </a:lnTo>
                <a:lnTo>
                  <a:pt x="34052" y="7221"/>
                </a:lnTo>
                <a:cubicBezTo>
                  <a:pt x="33957" y="7161"/>
                  <a:pt x="33862" y="7090"/>
                  <a:pt x="33767" y="7030"/>
                </a:cubicBezTo>
                <a:lnTo>
                  <a:pt x="33624" y="6935"/>
                </a:lnTo>
                <a:lnTo>
                  <a:pt x="33505" y="6852"/>
                </a:lnTo>
                <a:lnTo>
                  <a:pt x="33219" y="6673"/>
                </a:lnTo>
                <a:lnTo>
                  <a:pt x="33064" y="6566"/>
                </a:lnTo>
                <a:lnTo>
                  <a:pt x="32945" y="6482"/>
                </a:lnTo>
                <a:lnTo>
                  <a:pt x="32683" y="6316"/>
                </a:lnTo>
                <a:lnTo>
                  <a:pt x="32505" y="6209"/>
                </a:lnTo>
                <a:lnTo>
                  <a:pt x="32385" y="6125"/>
                </a:lnTo>
                <a:lnTo>
                  <a:pt x="32124" y="5971"/>
                </a:lnTo>
                <a:lnTo>
                  <a:pt x="31933" y="5851"/>
                </a:lnTo>
                <a:lnTo>
                  <a:pt x="31814" y="5780"/>
                </a:lnTo>
                <a:lnTo>
                  <a:pt x="31576" y="5637"/>
                </a:lnTo>
                <a:lnTo>
                  <a:pt x="31373" y="5518"/>
                </a:lnTo>
                <a:lnTo>
                  <a:pt x="31254" y="5447"/>
                </a:lnTo>
                <a:cubicBezTo>
                  <a:pt x="31171" y="5399"/>
                  <a:pt x="31100" y="5363"/>
                  <a:pt x="31016" y="5316"/>
                </a:cubicBezTo>
                <a:lnTo>
                  <a:pt x="30802" y="5185"/>
                </a:lnTo>
                <a:cubicBezTo>
                  <a:pt x="30766" y="5161"/>
                  <a:pt x="30719" y="5149"/>
                  <a:pt x="30683" y="5125"/>
                </a:cubicBezTo>
                <a:lnTo>
                  <a:pt x="30457" y="5006"/>
                </a:lnTo>
                <a:lnTo>
                  <a:pt x="30230" y="4875"/>
                </a:lnTo>
                <a:lnTo>
                  <a:pt x="30123" y="4816"/>
                </a:lnTo>
                <a:lnTo>
                  <a:pt x="29909" y="4697"/>
                </a:lnTo>
                <a:lnTo>
                  <a:pt x="29659" y="4566"/>
                </a:lnTo>
                <a:lnTo>
                  <a:pt x="29540" y="4506"/>
                </a:lnTo>
                <a:cubicBezTo>
                  <a:pt x="29480" y="4470"/>
                  <a:pt x="29409" y="4447"/>
                  <a:pt x="29337" y="4411"/>
                </a:cubicBezTo>
                <a:lnTo>
                  <a:pt x="29076" y="4280"/>
                </a:lnTo>
                <a:lnTo>
                  <a:pt x="28945" y="4208"/>
                </a:lnTo>
                <a:lnTo>
                  <a:pt x="28778" y="4125"/>
                </a:lnTo>
                <a:lnTo>
                  <a:pt x="28516" y="3994"/>
                </a:lnTo>
                <a:lnTo>
                  <a:pt x="28397" y="3946"/>
                </a:lnTo>
                <a:lnTo>
                  <a:pt x="28206" y="3851"/>
                </a:lnTo>
                <a:lnTo>
                  <a:pt x="27944" y="3732"/>
                </a:lnTo>
                <a:lnTo>
                  <a:pt x="27825" y="3673"/>
                </a:lnTo>
                <a:lnTo>
                  <a:pt x="27611" y="3577"/>
                </a:lnTo>
                <a:lnTo>
                  <a:pt x="27373" y="3470"/>
                </a:lnTo>
                <a:lnTo>
                  <a:pt x="27242" y="3411"/>
                </a:lnTo>
                <a:lnTo>
                  <a:pt x="27028" y="3315"/>
                </a:lnTo>
                <a:lnTo>
                  <a:pt x="26801" y="3220"/>
                </a:lnTo>
                <a:lnTo>
                  <a:pt x="26659" y="3161"/>
                </a:lnTo>
                <a:lnTo>
                  <a:pt x="26432" y="3065"/>
                </a:lnTo>
                <a:lnTo>
                  <a:pt x="26230" y="2982"/>
                </a:lnTo>
                <a:lnTo>
                  <a:pt x="26063" y="2911"/>
                </a:lnTo>
                <a:lnTo>
                  <a:pt x="25837" y="2827"/>
                </a:lnTo>
                <a:lnTo>
                  <a:pt x="25647" y="2744"/>
                </a:lnTo>
                <a:lnTo>
                  <a:pt x="25480" y="2684"/>
                </a:lnTo>
                <a:lnTo>
                  <a:pt x="25242" y="2589"/>
                </a:lnTo>
                <a:lnTo>
                  <a:pt x="25075" y="2530"/>
                </a:lnTo>
                <a:lnTo>
                  <a:pt x="24885" y="2458"/>
                </a:lnTo>
                <a:lnTo>
                  <a:pt x="24646" y="2375"/>
                </a:lnTo>
                <a:lnTo>
                  <a:pt x="24492" y="2315"/>
                </a:lnTo>
                <a:lnTo>
                  <a:pt x="24301" y="2244"/>
                </a:lnTo>
                <a:lnTo>
                  <a:pt x="24051" y="2161"/>
                </a:lnTo>
                <a:lnTo>
                  <a:pt x="23908" y="2113"/>
                </a:lnTo>
                <a:lnTo>
                  <a:pt x="23706" y="2041"/>
                </a:lnTo>
                <a:cubicBezTo>
                  <a:pt x="23622" y="2018"/>
                  <a:pt x="23539" y="1982"/>
                  <a:pt x="23444" y="1958"/>
                </a:cubicBezTo>
                <a:lnTo>
                  <a:pt x="23325" y="1922"/>
                </a:lnTo>
                <a:lnTo>
                  <a:pt x="23111" y="1851"/>
                </a:lnTo>
                <a:lnTo>
                  <a:pt x="22849" y="1768"/>
                </a:lnTo>
                <a:lnTo>
                  <a:pt x="22741" y="1732"/>
                </a:lnTo>
                <a:lnTo>
                  <a:pt x="22515" y="1660"/>
                </a:lnTo>
                <a:lnTo>
                  <a:pt x="22241" y="1589"/>
                </a:lnTo>
                <a:lnTo>
                  <a:pt x="22158" y="1565"/>
                </a:lnTo>
                <a:lnTo>
                  <a:pt x="21908" y="1494"/>
                </a:lnTo>
                <a:lnTo>
                  <a:pt x="21634" y="1410"/>
                </a:lnTo>
                <a:lnTo>
                  <a:pt x="21563" y="1399"/>
                </a:lnTo>
                <a:lnTo>
                  <a:pt x="21313" y="1327"/>
                </a:lnTo>
                <a:lnTo>
                  <a:pt x="21027" y="1256"/>
                </a:lnTo>
                <a:lnTo>
                  <a:pt x="20979" y="1244"/>
                </a:lnTo>
                <a:lnTo>
                  <a:pt x="20705" y="1172"/>
                </a:lnTo>
                <a:lnTo>
                  <a:pt x="20408" y="1101"/>
                </a:lnTo>
                <a:lnTo>
                  <a:pt x="20384" y="1101"/>
                </a:lnTo>
                <a:lnTo>
                  <a:pt x="20098" y="1029"/>
                </a:lnTo>
                <a:lnTo>
                  <a:pt x="19789" y="958"/>
                </a:lnTo>
                <a:lnTo>
                  <a:pt x="19491" y="898"/>
                </a:lnTo>
                <a:lnTo>
                  <a:pt x="19181" y="827"/>
                </a:lnTo>
                <a:lnTo>
                  <a:pt x="18872" y="768"/>
                </a:lnTo>
                <a:lnTo>
                  <a:pt x="18574" y="708"/>
                </a:lnTo>
                <a:lnTo>
                  <a:pt x="18217" y="648"/>
                </a:lnTo>
                <a:lnTo>
                  <a:pt x="17824" y="577"/>
                </a:lnTo>
                <a:cubicBezTo>
                  <a:pt x="17669" y="553"/>
                  <a:pt x="17526" y="517"/>
                  <a:pt x="17360" y="494"/>
                </a:cubicBezTo>
                <a:lnTo>
                  <a:pt x="17110" y="458"/>
                </a:lnTo>
                <a:lnTo>
                  <a:pt x="16753" y="398"/>
                </a:lnTo>
                <a:lnTo>
                  <a:pt x="16479" y="363"/>
                </a:lnTo>
                <a:lnTo>
                  <a:pt x="16133" y="315"/>
                </a:lnTo>
                <a:lnTo>
                  <a:pt x="15860" y="291"/>
                </a:lnTo>
                <a:lnTo>
                  <a:pt x="15526" y="244"/>
                </a:lnTo>
                <a:lnTo>
                  <a:pt x="15252" y="220"/>
                </a:lnTo>
                <a:lnTo>
                  <a:pt x="14907" y="184"/>
                </a:lnTo>
                <a:lnTo>
                  <a:pt x="14633" y="160"/>
                </a:lnTo>
                <a:cubicBezTo>
                  <a:pt x="14526" y="148"/>
                  <a:pt x="14407" y="136"/>
                  <a:pt x="14288" y="125"/>
                </a:cubicBezTo>
                <a:lnTo>
                  <a:pt x="14026" y="101"/>
                </a:lnTo>
                <a:lnTo>
                  <a:pt x="13800" y="89"/>
                </a:lnTo>
                <a:lnTo>
                  <a:pt x="13693" y="89"/>
                </a:lnTo>
                <a:cubicBezTo>
                  <a:pt x="13550" y="77"/>
                  <a:pt x="13419" y="65"/>
                  <a:pt x="13276" y="65"/>
                </a:cubicBezTo>
                <a:lnTo>
                  <a:pt x="13097" y="65"/>
                </a:lnTo>
                <a:cubicBezTo>
                  <a:pt x="12919" y="53"/>
                  <a:pt x="12740" y="41"/>
                  <a:pt x="12573" y="41"/>
                </a:cubicBezTo>
                <a:lnTo>
                  <a:pt x="12371" y="29"/>
                </a:lnTo>
                <a:cubicBezTo>
                  <a:pt x="12145" y="29"/>
                  <a:pt x="11919" y="17"/>
                  <a:pt x="11704" y="6"/>
                </a:cubicBezTo>
                <a:lnTo>
                  <a:pt x="11681" y="6"/>
                </a:lnTo>
                <a:cubicBezTo>
                  <a:pt x="11466" y="2"/>
                  <a:pt x="11252" y="1"/>
                  <a:pt x="11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4" name="Google Shape;1364;p15"/>
          <p:cNvGrpSpPr/>
          <p:nvPr/>
        </p:nvGrpSpPr>
        <p:grpSpPr>
          <a:xfrm rot="2887043" flipH="1">
            <a:off x="6418020" y="3195393"/>
            <a:ext cx="4195468" cy="3621686"/>
            <a:chOff x="2695275" y="1049450"/>
            <a:chExt cx="1439175" cy="1242350"/>
          </a:xfrm>
        </p:grpSpPr>
        <p:sp>
          <p:nvSpPr>
            <p:cNvPr id="1365" name="Google Shape;1365;p15"/>
            <p:cNvSpPr/>
            <p:nvPr/>
          </p:nvSpPr>
          <p:spPr>
            <a:xfrm>
              <a:off x="2895600" y="1049450"/>
              <a:ext cx="1238850" cy="1242350"/>
            </a:xfrm>
            <a:custGeom>
              <a:avLst/>
              <a:gdLst/>
              <a:ahLst/>
              <a:cxnLst/>
              <a:rect l="l" t="t" r="r" b="b"/>
              <a:pathLst>
                <a:path w="49554" h="49694" extrusionOk="0">
                  <a:moveTo>
                    <a:pt x="12551" y="1"/>
                  </a:moveTo>
                  <a:cubicBezTo>
                    <a:pt x="12492" y="1"/>
                    <a:pt x="12432" y="7"/>
                    <a:pt x="12371" y="21"/>
                  </a:cubicBezTo>
                  <a:cubicBezTo>
                    <a:pt x="12073" y="80"/>
                    <a:pt x="11847" y="342"/>
                    <a:pt x="11644" y="569"/>
                  </a:cubicBezTo>
                  <a:lnTo>
                    <a:pt x="8251" y="4605"/>
                  </a:lnTo>
                  <a:cubicBezTo>
                    <a:pt x="7882" y="2962"/>
                    <a:pt x="8596" y="1259"/>
                    <a:pt x="10025" y="354"/>
                  </a:cubicBezTo>
                  <a:lnTo>
                    <a:pt x="10025" y="354"/>
                  </a:lnTo>
                  <a:cubicBezTo>
                    <a:pt x="9873" y="366"/>
                    <a:pt x="9721" y="372"/>
                    <a:pt x="9569" y="372"/>
                  </a:cubicBezTo>
                  <a:cubicBezTo>
                    <a:pt x="8557" y="372"/>
                    <a:pt x="7546" y="139"/>
                    <a:pt x="6541" y="139"/>
                  </a:cubicBezTo>
                  <a:cubicBezTo>
                    <a:pt x="6361" y="139"/>
                    <a:pt x="6181" y="146"/>
                    <a:pt x="6001" y="164"/>
                  </a:cubicBezTo>
                  <a:cubicBezTo>
                    <a:pt x="1845" y="545"/>
                    <a:pt x="1441" y="3486"/>
                    <a:pt x="619" y="6760"/>
                  </a:cubicBezTo>
                  <a:cubicBezTo>
                    <a:pt x="583" y="6879"/>
                    <a:pt x="560" y="7010"/>
                    <a:pt x="524" y="7141"/>
                  </a:cubicBezTo>
                  <a:lnTo>
                    <a:pt x="167" y="7474"/>
                  </a:lnTo>
                  <a:lnTo>
                    <a:pt x="167" y="7474"/>
                  </a:lnTo>
                  <a:lnTo>
                    <a:pt x="464" y="7379"/>
                  </a:lnTo>
                  <a:lnTo>
                    <a:pt x="464" y="7379"/>
                  </a:lnTo>
                  <a:cubicBezTo>
                    <a:pt x="0" y="9558"/>
                    <a:pt x="119" y="11820"/>
                    <a:pt x="810" y="13927"/>
                  </a:cubicBezTo>
                  <a:cubicBezTo>
                    <a:pt x="1691" y="16594"/>
                    <a:pt x="3536" y="18833"/>
                    <a:pt x="5989" y="20214"/>
                  </a:cubicBezTo>
                  <a:cubicBezTo>
                    <a:pt x="6787" y="20666"/>
                    <a:pt x="7668" y="21012"/>
                    <a:pt x="8584" y="21012"/>
                  </a:cubicBezTo>
                  <a:cubicBezTo>
                    <a:pt x="10263" y="21000"/>
                    <a:pt x="11680" y="19821"/>
                    <a:pt x="12859" y="18630"/>
                  </a:cubicBezTo>
                  <a:lnTo>
                    <a:pt x="12859" y="18630"/>
                  </a:lnTo>
                  <a:cubicBezTo>
                    <a:pt x="12073" y="20547"/>
                    <a:pt x="11382" y="22988"/>
                    <a:pt x="12811" y="24488"/>
                  </a:cubicBezTo>
                  <a:cubicBezTo>
                    <a:pt x="13335" y="25024"/>
                    <a:pt x="14061" y="25334"/>
                    <a:pt x="14752" y="25619"/>
                  </a:cubicBezTo>
                  <a:cubicBezTo>
                    <a:pt x="16585" y="26369"/>
                    <a:pt x="18467" y="27179"/>
                    <a:pt x="19883" y="28548"/>
                  </a:cubicBezTo>
                  <a:cubicBezTo>
                    <a:pt x="20324" y="28977"/>
                    <a:pt x="20717" y="29441"/>
                    <a:pt x="21193" y="29810"/>
                  </a:cubicBezTo>
                  <a:cubicBezTo>
                    <a:pt x="22491" y="30799"/>
                    <a:pt x="24396" y="31025"/>
                    <a:pt x="25277" y="32394"/>
                  </a:cubicBezTo>
                  <a:cubicBezTo>
                    <a:pt x="25587" y="32882"/>
                    <a:pt x="25729" y="33454"/>
                    <a:pt x="26063" y="33930"/>
                  </a:cubicBezTo>
                  <a:cubicBezTo>
                    <a:pt x="26493" y="34554"/>
                    <a:pt x="27254" y="34887"/>
                    <a:pt x="28010" y="34887"/>
                  </a:cubicBezTo>
                  <a:cubicBezTo>
                    <a:pt x="28552" y="34887"/>
                    <a:pt x="29091" y="34716"/>
                    <a:pt x="29504" y="34359"/>
                  </a:cubicBezTo>
                  <a:lnTo>
                    <a:pt x="29504" y="34359"/>
                  </a:lnTo>
                  <a:cubicBezTo>
                    <a:pt x="29182" y="35144"/>
                    <a:pt x="28539" y="35763"/>
                    <a:pt x="27742" y="36061"/>
                  </a:cubicBezTo>
                  <a:cubicBezTo>
                    <a:pt x="28754" y="36549"/>
                    <a:pt x="28635" y="38347"/>
                    <a:pt x="29706" y="38669"/>
                  </a:cubicBezTo>
                  <a:cubicBezTo>
                    <a:pt x="29830" y="38694"/>
                    <a:pt x="29958" y="38707"/>
                    <a:pt x="30085" y="38707"/>
                  </a:cubicBezTo>
                  <a:cubicBezTo>
                    <a:pt x="30253" y="38707"/>
                    <a:pt x="30420" y="38685"/>
                    <a:pt x="30575" y="38645"/>
                  </a:cubicBezTo>
                  <a:cubicBezTo>
                    <a:pt x="31444" y="38466"/>
                    <a:pt x="32302" y="38240"/>
                    <a:pt x="33135" y="37954"/>
                  </a:cubicBezTo>
                  <a:cubicBezTo>
                    <a:pt x="33290" y="37895"/>
                    <a:pt x="33433" y="37835"/>
                    <a:pt x="33588" y="37787"/>
                  </a:cubicBezTo>
                  <a:lnTo>
                    <a:pt x="33588" y="37787"/>
                  </a:lnTo>
                  <a:cubicBezTo>
                    <a:pt x="33480" y="37859"/>
                    <a:pt x="33373" y="37930"/>
                    <a:pt x="33266" y="38002"/>
                  </a:cubicBezTo>
                  <a:cubicBezTo>
                    <a:pt x="32361" y="38621"/>
                    <a:pt x="31468" y="39240"/>
                    <a:pt x="30563" y="39859"/>
                  </a:cubicBezTo>
                  <a:cubicBezTo>
                    <a:pt x="30587" y="40014"/>
                    <a:pt x="30647" y="40169"/>
                    <a:pt x="30742" y="40300"/>
                  </a:cubicBezTo>
                  <a:cubicBezTo>
                    <a:pt x="31049" y="40734"/>
                    <a:pt x="31672" y="40919"/>
                    <a:pt x="32299" y="40919"/>
                  </a:cubicBezTo>
                  <a:cubicBezTo>
                    <a:pt x="32548" y="40919"/>
                    <a:pt x="32798" y="40890"/>
                    <a:pt x="33028" y="40835"/>
                  </a:cubicBezTo>
                  <a:cubicBezTo>
                    <a:pt x="34481" y="40490"/>
                    <a:pt x="35778" y="39704"/>
                    <a:pt x="37064" y="38919"/>
                  </a:cubicBezTo>
                  <a:lnTo>
                    <a:pt x="37064" y="38919"/>
                  </a:lnTo>
                  <a:cubicBezTo>
                    <a:pt x="36421" y="40252"/>
                    <a:pt x="35409" y="41371"/>
                    <a:pt x="34147" y="42145"/>
                  </a:cubicBezTo>
                  <a:cubicBezTo>
                    <a:pt x="33861" y="42312"/>
                    <a:pt x="33528" y="42574"/>
                    <a:pt x="33635" y="42883"/>
                  </a:cubicBezTo>
                  <a:cubicBezTo>
                    <a:pt x="33707" y="43038"/>
                    <a:pt x="33838" y="43169"/>
                    <a:pt x="34004" y="43229"/>
                  </a:cubicBezTo>
                  <a:cubicBezTo>
                    <a:pt x="34647" y="43586"/>
                    <a:pt x="35302" y="43931"/>
                    <a:pt x="35945" y="44288"/>
                  </a:cubicBezTo>
                  <a:cubicBezTo>
                    <a:pt x="36302" y="44479"/>
                    <a:pt x="36671" y="44681"/>
                    <a:pt x="37076" y="44681"/>
                  </a:cubicBezTo>
                  <a:cubicBezTo>
                    <a:pt x="37421" y="44645"/>
                    <a:pt x="37755" y="44550"/>
                    <a:pt x="38064" y="44384"/>
                  </a:cubicBezTo>
                  <a:lnTo>
                    <a:pt x="40969" y="43038"/>
                  </a:lnTo>
                  <a:lnTo>
                    <a:pt x="38326" y="46003"/>
                  </a:lnTo>
                  <a:cubicBezTo>
                    <a:pt x="38374" y="47134"/>
                    <a:pt x="39469" y="47944"/>
                    <a:pt x="40565" y="48170"/>
                  </a:cubicBezTo>
                  <a:cubicBezTo>
                    <a:pt x="41023" y="48264"/>
                    <a:pt x="41488" y="48288"/>
                    <a:pt x="41955" y="48288"/>
                  </a:cubicBezTo>
                  <a:cubicBezTo>
                    <a:pt x="42427" y="48288"/>
                    <a:pt x="42901" y="48264"/>
                    <a:pt x="43375" y="48264"/>
                  </a:cubicBezTo>
                  <a:cubicBezTo>
                    <a:pt x="43554" y="48264"/>
                    <a:pt x="43732" y="48267"/>
                    <a:pt x="43910" y="48277"/>
                  </a:cubicBezTo>
                  <a:cubicBezTo>
                    <a:pt x="45029" y="48325"/>
                    <a:pt x="46256" y="48706"/>
                    <a:pt x="46792" y="49694"/>
                  </a:cubicBezTo>
                  <a:lnTo>
                    <a:pt x="46815" y="49348"/>
                  </a:lnTo>
                  <a:cubicBezTo>
                    <a:pt x="46542" y="46717"/>
                    <a:pt x="48851" y="44491"/>
                    <a:pt x="49256" y="41871"/>
                  </a:cubicBezTo>
                  <a:cubicBezTo>
                    <a:pt x="49554" y="39931"/>
                    <a:pt x="48780" y="38002"/>
                    <a:pt x="48018" y="36180"/>
                  </a:cubicBezTo>
                  <a:cubicBezTo>
                    <a:pt x="47732" y="35502"/>
                    <a:pt x="47446" y="34811"/>
                    <a:pt x="46923" y="34275"/>
                  </a:cubicBezTo>
                  <a:cubicBezTo>
                    <a:pt x="46528" y="33872"/>
                    <a:pt x="45971" y="33588"/>
                    <a:pt x="45415" y="33588"/>
                  </a:cubicBezTo>
                  <a:cubicBezTo>
                    <a:pt x="45249" y="33588"/>
                    <a:pt x="45084" y="33613"/>
                    <a:pt x="44922" y="33668"/>
                  </a:cubicBezTo>
                  <a:cubicBezTo>
                    <a:pt x="44803" y="33168"/>
                    <a:pt x="45375" y="32787"/>
                    <a:pt x="45684" y="32370"/>
                  </a:cubicBezTo>
                  <a:cubicBezTo>
                    <a:pt x="46327" y="31513"/>
                    <a:pt x="45863" y="30298"/>
                    <a:pt x="45399" y="29334"/>
                  </a:cubicBezTo>
                  <a:cubicBezTo>
                    <a:pt x="44970" y="28477"/>
                    <a:pt x="44541" y="27608"/>
                    <a:pt x="43863" y="26953"/>
                  </a:cubicBezTo>
                  <a:cubicBezTo>
                    <a:pt x="43310" y="26429"/>
                    <a:pt x="42568" y="26058"/>
                    <a:pt x="41824" y="26058"/>
                  </a:cubicBezTo>
                  <a:cubicBezTo>
                    <a:pt x="41637" y="26058"/>
                    <a:pt x="41451" y="26081"/>
                    <a:pt x="41267" y="26131"/>
                  </a:cubicBezTo>
                  <a:lnTo>
                    <a:pt x="42827" y="25060"/>
                  </a:lnTo>
                  <a:cubicBezTo>
                    <a:pt x="42471" y="24979"/>
                    <a:pt x="42112" y="24939"/>
                    <a:pt x="41756" y="24939"/>
                  </a:cubicBezTo>
                  <a:cubicBezTo>
                    <a:pt x="40382" y="24939"/>
                    <a:pt x="39050" y="25527"/>
                    <a:pt x="38124" y="26596"/>
                  </a:cubicBezTo>
                  <a:cubicBezTo>
                    <a:pt x="37648" y="26596"/>
                    <a:pt x="37302" y="26048"/>
                    <a:pt x="37350" y="25584"/>
                  </a:cubicBezTo>
                  <a:cubicBezTo>
                    <a:pt x="37398" y="25107"/>
                    <a:pt x="37695" y="24691"/>
                    <a:pt x="37993" y="24322"/>
                  </a:cubicBezTo>
                  <a:cubicBezTo>
                    <a:pt x="38814" y="23298"/>
                    <a:pt x="39743" y="22369"/>
                    <a:pt x="40755" y="21536"/>
                  </a:cubicBezTo>
                  <a:cubicBezTo>
                    <a:pt x="38802" y="19023"/>
                    <a:pt x="36516" y="16785"/>
                    <a:pt x="33969" y="14868"/>
                  </a:cubicBezTo>
                  <a:cubicBezTo>
                    <a:pt x="32064" y="16273"/>
                    <a:pt x="30790" y="15880"/>
                    <a:pt x="28706" y="17011"/>
                  </a:cubicBezTo>
                  <a:cubicBezTo>
                    <a:pt x="29444" y="15344"/>
                    <a:pt x="30385" y="14154"/>
                    <a:pt x="31659" y="12832"/>
                  </a:cubicBezTo>
                  <a:cubicBezTo>
                    <a:pt x="31409" y="12642"/>
                    <a:pt x="26265" y="7974"/>
                    <a:pt x="23146" y="5831"/>
                  </a:cubicBezTo>
                  <a:cubicBezTo>
                    <a:pt x="20014" y="3676"/>
                    <a:pt x="16693" y="1795"/>
                    <a:pt x="13240" y="200"/>
                  </a:cubicBezTo>
                  <a:cubicBezTo>
                    <a:pt x="13020" y="104"/>
                    <a:pt x="12792" y="1"/>
                    <a:pt x="12551" y="1"/>
                  </a:cubicBezTo>
                  <a:close/>
                </a:path>
              </a:pathLst>
            </a:custGeom>
            <a:solidFill>
              <a:srgbClr val="3E6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5"/>
            <p:cNvSpPr/>
            <p:nvPr/>
          </p:nvSpPr>
          <p:spPr>
            <a:xfrm>
              <a:off x="2695275" y="1157425"/>
              <a:ext cx="1356425" cy="1094200"/>
            </a:xfrm>
            <a:custGeom>
              <a:avLst/>
              <a:gdLst/>
              <a:ahLst/>
              <a:cxnLst/>
              <a:rect l="l" t="t" r="r" b="b"/>
              <a:pathLst>
                <a:path w="54257" h="43768" extrusionOk="0">
                  <a:moveTo>
                    <a:pt x="48" y="0"/>
                  </a:moveTo>
                  <a:lnTo>
                    <a:pt x="0" y="179"/>
                  </a:lnTo>
                  <a:cubicBezTo>
                    <a:pt x="4810" y="1417"/>
                    <a:pt x="12811" y="3870"/>
                    <a:pt x="26861" y="10811"/>
                  </a:cubicBezTo>
                  <a:cubicBezTo>
                    <a:pt x="39696" y="17157"/>
                    <a:pt x="50887" y="30706"/>
                    <a:pt x="54066" y="43767"/>
                  </a:cubicBezTo>
                  <a:lnTo>
                    <a:pt x="54257" y="43720"/>
                  </a:lnTo>
                  <a:cubicBezTo>
                    <a:pt x="51054" y="30611"/>
                    <a:pt x="39827" y="17014"/>
                    <a:pt x="26944" y="10644"/>
                  </a:cubicBezTo>
                  <a:cubicBezTo>
                    <a:pt x="12895" y="3691"/>
                    <a:pt x="4858" y="1238"/>
                    <a:pt x="48" y="0"/>
                  </a:cubicBezTo>
                  <a:close/>
                </a:path>
              </a:pathLst>
            </a:custGeom>
            <a:solidFill>
              <a:srgbClr val="4F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1367" name="Google Shape;1367;p15"/>
            <p:cNvSpPr/>
            <p:nvPr/>
          </p:nvSpPr>
          <p:spPr>
            <a:xfrm>
              <a:off x="3659675" y="1999475"/>
              <a:ext cx="135450" cy="60600"/>
            </a:xfrm>
            <a:custGeom>
              <a:avLst/>
              <a:gdLst/>
              <a:ahLst/>
              <a:cxnLst/>
              <a:rect l="l" t="t" r="r" b="b"/>
              <a:pathLst>
                <a:path w="5418" h="2424" extrusionOk="0">
                  <a:moveTo>
                    <a:pt x="2703" y="1"/>
                  </a:moveTo>
                  <a:cubicBezTo>
                    <a:pt x="1798" y="620"/>
                    <a:pt x="905" y="1239"/>
                    <a:pt x="0" y="1858"/>
                  </a:cubicBezTo>
                  <a:cubicBezTo>
                    <a:pt x="24" y="2013"/>
                    <a:pt x="84" y="2156"/>
                    <a:pt x="179" y="2287"/>
                  </a:cubicBezTo>
                  <a:cubicBezTo>
                    <a:pt x="552" y="2378"/>
                    <a:pt x="937" y="2424"/>
                    <a:pt x="1323" y="2424"/>
                  </a:cubicBezTo>
                  <a:cubicBezTo>
                    <a:pt x="1590" y="2424"/>
                    <a:pt x="1857" y="2402"/>
                    <a:pt x="2120" y="2358"/>
                  </a:cubicBezTo>
                  <a:cubicBezTo>
                    <a:pt x="3286" y="2180"/>
                    <a:pt x="4358" y="1668"/>
                    <a:pt x="5418" y="1144"/>
                  </a:cubicBezTo>
                  <a:cubicBezTo>
                    <a:pt x="4632" y="560"/>
                    <a:pt x="3596" y="394"/>
                    <a:pt x="2703" y="1"/>
                  </a:cubicBezTo>
                  <a:close/>
                </a:path>
              </a:pathLst>
            </a:custGeom>
            <a:solidFill>
              <a:srgbClr val="8EB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5"/>
            <p:cNvSpPr/>
            <p:nvPr/>
          </p:nvSpPr>
          <p:spPr>
            <a:xfrm>
              <a:off x="2915825" y="1397625"/>
              <a:ext cx="808175" cy="619425"/>
            </a:xfrm>
            <a:custGeom>
              <a:avLst/>
              <a:gdLst/>
              <a:ahLst/>
              <a:cxnLst/>
              <a:rect l="l" t="t" r="r" b="b"/>
              <a:pathLst>
                <a:path w="32327" h="24777" extrusionOk="0">
                  <a:moveTo>
                    <a:pt x="1" y="0"/>
                  </a:moveTo>
                  <a:cubicBezTo>
                    <a:pt x="870" y="2667"/>
                    <a:pt x="2727" y="4906"/>
                    <a:pt x="5168" y="6287"/>
                  </a:cubicBezTo>
                  <a:cubicBezTo>
                    <a:pt x="5966" y="6727"/>
                    <a:pt x="6847" y="7085"/>
                    <a:pt x="7764" y="7085"/>
                  </a:cubicBezTo>
                  <a:cubicBezTo>
                    <a:pt x="9442" y="7073"/>
                    <a:pt x="10871" y="5894"/>
                    <a:pt x="12038" y="4703"/>
                  </a:cubicBezTo>
                  <a:lnTo>
                    <a:pt x="12038" y="4703"/>
                  </a:lnTo>
                  <a:cubicBezTo>
                    <a:pt x="11264" y="6620"/>
                    <a:pt x="10561" y="9061"/>
                    <a:pt x="12002" y="10549"/>
                  </a:cubicBezTo>
                  <a:cubicBezTo>
                    <a:pt x="12526" y="11097"/>
                    <a:pt x="13240" y="11395"/>
                    <a:pt x="13943" y="11692"/>
                  </a:cubicBezTo>
                  <a:cubicBezTo>
                    <a:pt x="15776" y="12442"/>
                    <a:pt x="17646" y="13240"/>
                    <a:pt x="19074" y="14621"/>
                  </a:cubicBezTo>
                  <a:cubicBezTo>
                    <a:pt x="19515" y="15038"/>
                    <a:pt x="19896" y="15514"/>
                    <a:pt x="20372" y="15871"/>
                  </a:cubicBezTo>
                  <a:cubicBezTo>
                    <a:pt x="21670" y="16872"/>
                    <a:pt x="23575" y="17098"/>
                    <a:pt x="24468" y="18467"/>
                  </a:cubicBezTo>
                  <a:cubicBezTo>
                    <a:pt x="24778" y="18943"/>
                    <a:pt x="24920" y="19527"/>
                    <a:pt x="25254" y="20003"/>
                  </a:cubicBezTo>
                  <a:cubicBezTo>
                    <a:pt x="25684" y="20627"/>
                    <a:pt x="26445" y="20960"/>
                    <a:pt x="27199" y="20960"/>
                  </a:cubicBezTo>
                  <a:cubicBezTo>
                    <a:pt x="27739" y="20960"/>
                    <a:pt x="28275" y="20789"/>
                    <a:pt x="28683" y="20432"/>
                  </a:cubicBezTo>
                  <a:lnTo>
                    <a:pt x="28683" y="20432"/>
                  </a:lnTo>
                  <a:cubicBezTo>
                    <a:pt x="28361" y="21217"/>
                    <a:pt x="27730" y="21836"/>
                    <a:pt x="26933" y="22134"/>
                  </a:cubicBezTo>
                  <a:cubicBezTo>
                    <a:pt x="27945" y="22622"/>
                    <a:pt x="27826" y="24420"/>
                    <a:pt x="28897" y="24730"/>
                  </a:cubicBezTo>
                  <a:cubicBezTo>
                    <a:pt x="29024" y="24761"/>
                    <a:pt x="29152" y="24777"/>
                    <a:pt x="29281" y="24777"/>
                  </a:cubicBezTo>
                  <a:cubicBezTo>
                    <a:pt x="29444" y="24777"/>
                    <a:pt x="29607" y="24752"/>
                    <a:pt x="29766" y="24706"/>
                  </a:cubicBezTo>
                  <a:cubicBezTo>
                    <a:pt x="30635" y="24539"/>
                    <a:pt x="31493" y="24301"/>
                    <a:pt x="32326" y="24015"/>
                  </a:cubicBezTo>
                  <a:cubicBezTo>
                    <a:pt x="32040" y="23884"/>
                    <a:pt x="31767" y="23718"/>
                    <a:pt x="31528" y="23503"/>
                  </a:cubicBezTo>
                  <a:cubicBezTo>
                    <a:pt x="30707" y="22753"/>
                    <a:pt x="30433" y="21575"/>
                    <a:pt x="30838" y="20539"/>
                  </a:cubicBezTo>
                  <a:cubicBezTo>
                    <a:pt x="31147" y="19800"/>
                    <a:pt x="31743" y="18788"/>
                    <a:pt x="31076" y="18336"/>
                  </a:cubicBezTo>
                  <a:cubicBezTo>
                    <a:pt x="30754" y="18110"/>
                    <a:pt x="30266" y="18181"/>
                    <a:pt x="30016" y="17884"/>
                  </a:cubicBezTo>
                  <a:cubicBezTo>
                    <a:pt x="29814" y="17634"/>
                    <a:pt x="29897" y="17276"/>
                    <a:pt x="29885" y="16955"/>
                  </a:cubicBezTo>
                  <a:cubicBezTo>
                    <a:pt x="29885" y="16824"/>
                    <a:pt x="29850" y="16693"/>
                    <a:pt x="29790" y="16574"/>
                  </a:cubicBezTo>
                  <a:cubicBezTo>
                    <a:pt x="30028" y="15729"/>
                    <a:pt x="29826" y="14693"/>
                    <a:pt x="29588" y="13788"/>
                  </a:cubicBezTo>
                  <a:cubicBezTo>
                    <a:pt x="29540" y="13609"/>
                    <a:pt x="29469" y="13407"/>
                    <a:pt x="29302" y="13323"/>
                  </a:cubicBezTo>
                  <a:cubicBezTo>
                    <a:pt x="29242" y="13306"/>
                    <a:pt x="29180" y="13297"/>
                    <a:pt x="29117" y="13297"/>
                  </a:cubicBezTo>
                  <a:cubicBezTo>
                    <a:pt x="29055" y="13297"/>
                    <a:pt x="28992" y="13306"/>
                    <a:pt x="28933" y="13323"/>
                  </a:cubicBezTo>
                  <a:cubicBezTo>
                    <a:pt x="28134" y="13572"/>
                    <a:pt x="27521" y="14485"/>
                    <a:pt x="26748" y="14485"/>
                  </a:cubicBezTo>
                  <a:cubicBezTo>
                    <a:pt x="26669" y="14485"/>
                    <a:pt x="26587" y="14476"/>
                    <a:pt x="26504" y="14455"/>
                  </a:cubicBezTo>
                  <a:cubicBezTo>
                    <a:pt x="26182" y="14383"/>
                    <a:pt x="25932" y="14133"/>
                    <a:pt x="25706" y="13895"/>
                  </a:cubicBezTo>
                  <a:cubicBezTo>
                    <a:pt x="24742" y="12847"/>
                    <a:pt x="23968" y="11657"/>
                    <a:pt x="23396" y="10359"/>
                  </a:cubicBezTo>
                  <a:cubicBezTo>
                    <a:pt x="22693" y="10904"/>
                    <a:pt x="21857" y="11482"/>
                    <a:pt x="20999" y="11482"/>
                  </a:cubicBezTo>
                  <a:cubicBezTo>
                    <a:pt x="20827" y="11482"/>
                    <a:pt x="20653" y="11458"/>
                    <a:pt x="20479" y="11407"/>
                  </a:cubicBezTo>
                  <a:cubicBezTo>
                    <a:pt x="19634" y="11145"/>
                    <a:pt x="19134" y="10264"/>
                    <a:pt x="18872" y="9418"/>
                  </a:cubicBezTo>
                  <a:cubicBezTo>
                    <a:pt x="18598" y="8573"/>
                    <a:pt x="18479" y="7656"/>
                    <a:pt x="17991" y="6918"/>
                  </a:cubicBezTo>
                  <a:cubicBezTo>
                    <a:pt x="17419" y="6025"/>
                    <a:pt x="16431" y="5501"/>
                    <a:pt x="15586" y="4846"/>
                  </a:cubicBezTo>
                  <a:cubicBezTo>
                    <a:pt x="14741" y="4191"/>
                    <a:pt x="13979" y="3191"/>
                    <a:pt x="14205" y="2155"/>
                  </a:cubicBezTo>
                  <a:cubicBezTo>
                    <a:pt x="14084" y="2124"/>
                    <a:pt x="13960" y="2111"/>
                    <a:pt x="13836" y="2111"/>
                  </a:cubicBezTo>
                  <a:cubicBezTo>
                    <a:pt x="13141" y="2111"/>
                    <a:pt x="12407" y="2523"/>
                    <a:pt x="11743" y="2523"/>
                  </a:cubicBezTo>
                  <a:cubicBezTo>
                    <a:pt x="11523" y="2523"/>
                    <a:pt x="11310" y="2478"/>
                    <a:pt x="11109" y="2358"/>
                  </a:cubicBezTo>
                  <a:cubicBezTo>
                    <a:pt x="10764" y="2144"/>
                    <a:pt x="10561" y="1763"/>
                    <a:pt x="10240" y="1524"/>
                  </a:cubicBezTo>
                  <a:cubicBezTo>
                    <a:pt x="9971" y="1323"/>
                    <a:pt x="9652" y="1242"/>
                    <a:pt x="9321" y="1242"/>
                  </a:cubicBezTo>
                  <a:cubicBezTo>
                    <a:pt x="8889" y="1242"/>
                    <a:pt x="8435" y="1378"/>
                    <a:pt x="8037" y="1560"/>
                  </a:cubicBezTo>
                  <a:cubicBezTo>
                    <a:pt x="7344" y="1866"/>
                    <a:pt x="6663" y="2299"/>
                    <a:pt x="5901" y="2299"/>
                  </a:cubicBezTo>
                  <a:cubicBezTo>
                    <a:pt x="5891" y="2299"/>
                    <a:pt x="5881" y="2298"/>
                    <a:pt x="5870" y="2298"/>
                  </a:cubicBezTo>
                  <a:cubicBezTo>
                    <a:pt x="5313" y="2298"/>
                    <a:pt x="4778" y="2072"/>
                    <a:pt x="4221" y="2072"/>
                  </a:cubicBezTo>
                  <a:cubicBezTo>
                    <a:pt x="4208" y="2072"/>
                    <a:pt x="4194" y="2072"/>
                    <a:pt x="4180" y="2072"/>
                  </a:cubicBezTo>
                  <a:cubicBezTo>
                    <a:pt x="3807" y="2072"/>
                    <a:pt x="3402" y="2189"/>
                    <a:pt x="3022" y="2189"/>
                  </a:cubicBezTo>
                  <a:cubicBezTo>
                    <a:pt x="2832" y="2189"/>
                    <a:pt x="2648" y="2159"/>
                    <a:pt x="2477" y="2072"/>
                  </a:cubicBezTo>
                  <a:cubicBezTo>
                    <a:pt x="2096" y="1882"/>
                    <a:pt x="1894" y="1453"/>
                    <a:pt x="1644" y="1120"/>
                  </a:cubicBezTo>
                  <a:cubicBezTo>
                    <a:pt x="1239" y="572"/>
                    <a:pt x="655" y="179"/>
                    <a:pt x="1" y="0"/>
                  </a:cubicBezTo>
                  <a:close/>
                </a:path>
              </a:pathLst>
            </a:custGeom>
            <a:solidFill>
              <a:srgbClr val="8EB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9" name="Google Shape;1369;p15"/>
          <p:cNvGrpSpPr/>
          <p:nvPr/>
        </p:nvGrpSpPr>
        <p:grpSpPr>
          <a:xfrm rot="2159595">
            <a:off x="-72665" y="3376879"/>
            <a:ext cx="1374373" cy="2103486"/>
            <a:chOff x="1537100" y="2937075"/>
            <a:chExt cx="1374350" cy="2103450"/>
          </a:xfrm>
        </p:grpSpPr>
        <p:sp>
          <p:nvSpPr>
            <p:cNvPr id="1370" name="Google Shape;1370;p15"/>
            <p:cNvSpPr/>
            <p:nvPr/>
          </p:nvSpPr>
          <p:spPr>
            <a:xfrm>
              <a:off x="2203400" y="3506275"/>
              <a:ext cx="633000" cy="1514775"/>
            </a:xfrm>
            <a:custGeom>
              <a:avLst/>
              <a:gdLst/>
              <a:ahLst/>
              <a:cxnLst/>
              <a:rect l="l" t="t" r="r" b="b"/>
              <a:pathLst>
                <a:path w="25320" h="60591" extrusionOk="0">
                  <a:moveTo>
                    <a:pt x="25319" y="1"/>
                  </a:moveTo>
                  <a:lnTo>
                    <a:pt x="25319" y="1"/>
                  </a:lnTo>
                  <a:cubicBezTo>
                    <a:pt x="8707" y="18881"/>
                    <a:pt x="268" y="28755"/>
                    <a:pt x="1" y="59744"/>
                  </a:cubicBezTo>
                  <a:cubicBezTo>
                    <a:pt x="1" y="60315"/>
                    <a:pt x="200" y="60591"/>
                    <a:pt x="443" y="60591"/>
                  </a:cubicBezTo>
                  <a:cubicBezTo>
                    <a:pt x="697" y="60591"/>
                    <a:pt x="998" y="60290"/>
                    <a:pt x="1168" y="59710"/>
                  </a:cubicBezTo>
                  <a:cubicBezTo>
                    <a:pt x="6973" y="36761"/>
                    <a:pt x="14311" y="18214"/>
                    <a:pt x="25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5"/>
            <p:cNvSpPr/>
            <p:nvPr/>
          </p:nvSpPr>
          <p:spPr>
            <a:xfrm>
              <a:off x="2048300" y="3608850"/>
              <a:ext cx="360275" cy="1412325"/>
            </a:xfrm>
            <a:custGeom>
              <a:avLst/>
              <a:gdLst/>
              <a:ahLst/>
              <a:cxnLst/>
              <a:rect l="l" t="t" r="r" b="b"/>
              <a:pathLst>
                <a:path w="14411" h="56493" extrusionOk="0">
                  <a:moveTo>
                    <a:pt x="14411" y="1"/>
                  </a:moveTo>
                  <a:cubicBezTo>
                    <a:pt x="4837" y="19281"/>
                    <a:pt x="1" y="29288"/>
                    <a:pt x="6305" y="55841"/>
                  </a:cubicBezTo>
                  <a:cubicBezTo>
                    <a:pt x="6409" y="56285"/>
                    <a:pt x="6598" y="56493"/>
                    <a:pt x="6776" y="56493"/>
                  </a:cubicBezTo>
                  <a:cubicBezTo>
                    <a:pt x="6999" y="56493"/>
                    <a:pt x="7206" y="56167"/>
                    <a:pt x="7206" y="55574"/>
                  </a:cubicBezTo>
                  <a:cubicBezTo>
                    <a:pt x="7139" y="34892"/>
                    <a:pt x="9207" y="17647"/>
                    <a:pt x="144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5"/>
            <p:cNvSpPr/>
            <p:nvPr/>
          </p:nvSpPr>
          <p:spPr>
            <a:xfrm>
              <a:off x="1592975" y="3582175"/>
              <a:ext cx="616950" cy="1400775"/>
            </a:xfrm>
            <a:custGeom>
              <a:avLst/>
              <a:gdLst/>
              <a:ahLst/>
              <a:cxnLst/>
              <a:rect l="l" t="t" r="r" b="b"/>
              <a:pathLst>
                <a:path w="24678" h="56031" extrusionOk="0">
                  <a:moveTo>
                    <a:pt x="1" y="0"/>
                  </a:moveTo>
                  <a:lnTo>
                    <a:pt x="1" y="0"/>
                  </a:lnTo>
                  <a:cubicBezTo>
                    <a:pt x="5504" y="7139"/>
                    <a:pt x="10208" y="17380"/>
                    <a:pt x="14277" y="27987"/>
                  </a:cubicBezTo>
                  <a:cubicBezTo>
                    <a:pt x="17780" y="37027"/>
                    <a:pt x="20749" y="46133"/>
                    <a:pt x="23617" y="55540"/>
                  </a:cubicBezTo>
                  <a:cubicBezTo>
                    <a:pt x="23726" y="55879"/>
                    <a:pt x="23928" y="56031"/>
                    <a:pt x="24123" y="56031"/>
                  </a:cubicBezTo>
                  <a:cubicBezTo>
                    <a:pt x="24408" y="56031"/>
                    <a:pt x="24677" y="55708"/>
                    <a:pt x="24618" y="55173"/>
                  </a:cubicBezTo>
                  <a:cubicBezTo>
                    <a:pt x="24118" y="49803"/>
                    <a:pt x="23517" y="44332"/>
                    <a:pt x="22450" y="38828"/>
                  </a:cubicBezTo>
                  <a:cubicBezTo>
                    <a:pt x="21082" y="31523"/>
                    <a:pt x="18847" y="23984"/>
                    <a:pt x="15678" y="18314"/>
                  </a:cubicBezTo>
                  <a:cubicBezTo>
                    <a:pt x="13910" y="15178"/>
                    <a:pt x="12009" y="12676"/>
                    <a:pt x="10041" y="10375"/>
                  </a:cubicBezTo>
                  <a:cubicBezTo>
                    <a:pt x="6739" y="6505"/>
                    <a:pt x="3370" y="300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5"/>
            <p:cNvSpPr/>
            <p:nvPr/>
          </p:nvSpPr>
          <p:spPr>
            <a:xfrm>
              <a:off x="2015775" y="4054175"/>
              <a:ext cx="271050" cy="975725"/>
            </a:xfrm>
            <a:custGeom>
              <a:avLst/>
              <a:gdLst/>
              <a:ahLst/>
              <a:cxnLst/>
              <a:rect l="l" t="t" r="r" b="b"/>
              <a:pathLst>
                <a:path w="10842" h="39029" fill="none" extrusionOk="0">
                  <a:moveTo>
                    <a:pt x="1" y="1"/>
                  </a:moveTo>
                  <a:cubicBezTo>
                    <a:pt x="6939" y="10341"/>
                    <a:pt x="10842" y="21016"/>
                    <a:pt x="7539" y="3902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5"/>
            <p:cNvSpPr/>
            <p:nvPr/>
          </p:nvSpPr>
          <p:spPr>
            <a:xfrm>
              <a:off x="1954075" y="3462075"/>
              <a:ext cx="251875" cy="1567000"/>
            </a:xfrm>
            <a:custGeom>
              <a:avLst/>
              <a:gdLst/>
              <a:ahLst/>
              <a:cxnLst/>
              <a:rect l="l" t="t" r="r" b="b"/>
              <a:pathLst>
                <a:path w="10075" h="62680" fill="none" extrusionOk="0">
                  <a:moveTo>
                    <a:pt x="9841" y="1"/>
                  </a:moveTo>
                  <a:cubicBezTo>
                    <a:pt x="0" y="18114"/>
                    <a:pt x="0" y="41030"/>
                    <a:pt x="10074" y="6267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5"/>
            <p:cNvSpPr/>
            <p:nvPr/>
          </p:nvSpPr>
          <p:spPr>
            <a:xfrm>
              <a:off x="2197025" y="3891550"/>
              <a:ext cx="714425" cy="1148975"/>
            </a:xfrm>
            <a:custGeom>
              <a:avLst/>
              <a:gdLst/>
              <a:ahLst/>
              <a:cxnLst/>
              <a:rect l="l" t="t" r="r" b="b"/>
              <a:pathLst>
                <a:path w="28577" h="45959" extrusionOk="0">
                  <a:moveTo>
                    <a:pt x="28576" y="1"/>
                  </a:moveTo>
                  <a:cubicBezTo>
                    <a:pt x="25040" y="1969"/>
                    <a:pt x="21471" y="4404"/>
                    <a:pt x="17935" y="7239"/>
                  </a:cubicBezTo>
                  <a:cubicBezTo>
                    <a:pt x="15867" y="8907"/>
                    <a:pt x="13766" y="10742"/>
                    <a:pt x="11798" y="13177"/>
                  </a:cubicBezTo>
                  <a:cubicBezTo>
                    <a:pt x="8262" y="17647"/>
                    <a:pt x="5460" y="24018"/>
                    <a:pt x="3558" y="30356"/>
                  </a:cubicBezTo>
                  <a:cubicBezTo>
                    <a:pt x="2091" y="35193"/>
                    <a:pt x="1057" y="40096"/>
                    <a:pt x="123" y="44933"/>
                  </a:cubicBezTo>
                  <a:cubicBezTo>
                    <a:pt x="0" y="45564"/>
                    <a:pt x="238" y="45959"/>
                    <a:pt x="533" y="45959"/>
                  </a:cubicBezTo>
                  <a:cubicBezTo>
                    <a:pt x="722" y="45959"/>
                    <a:pt x="934" y="45798"/>
                    <a:pt x="1090" y="45433"/>
                  </a:cubicBezTo>
                  <a:cubicBezTo>
                    <a:pt x="4626" y="37428"/>
                    <a:pt x="8262" y="29789"/>
                    <a:pt x="12398" y="22317"/>
                  </a:cubicBezTo>
                  <a:cubicBezTo>
                    <a:pt x="17235" y="13577"/>
                    <a:pt x="22639" y="5305"/>
                    <a:pt x="285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5"/>
            <p:cNvSpPr/>
            <p:nvPr/>
          </p:nvSpPr>
          <p:spPr>
            <a:xfrm>
              <a:off x="1665525" y="4299350"/>
              <a:ext cx="558450" cy="740675"/>
            </a:xfrm>
            <a:custGeom>
              <a:avLst/>
              <a:gdLst/>
              <a:ahLst/>
              <a:cxnLst/>
              <a:rect l="l" t="t" r="r" b="b"/>
              <a:pathLst>
                <a:path w="22338" h="29627" extrusionOk="0">
                  <a:moveTo>
                    <a:pt x="1" y="1"/>
                  </a:moveTo>
                  <a:lnTo>
                    <a:pt x="1" y="1"/>
                  </a:lnTo>
                  <a:cubicBezTo>
                    <a:pt x="9474" y="7373"/>
                    <a:pt x="15945" y="16546"/>
                    <a:pt x="21316" y="29222"/>
                  </a:cubicBezTo>
                  <a:cubicBezTo>
                    <a:pt x="21431" y="29502"/>
                    <a:pt x="21609" y="29627"/>
                    <a:pt x="21784" y="29627"/>
                  </a:cubicBezTo>
                  <a:cubicBezTo>
                    <a:pt x="22065" y="29627"/>
                    <a:pt x="22337" y="29303"/>
                    <a:pt x="22317" y="28788"/>
                  </a:cubicBezTo>
                  <a:cubicBezTo>
                    <a:pt x="21182" y="8440"/>
                    <a:pt x="14011" y="547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5"/>
            <p:cNvSpPr/>
            <p:nvPr/>
          </p:nvSpPr>
          <p:spPr>
            <a:xfrm>
              <a:off x="2207275" y="4386075"/>
              <a:ext cx="667475" cy="644175"/>
            </a:xfrm>
            <a:custGeom>
              <a:avLst/>
              <a:gdLst/>
              <a:ahLst/>
              <a:cxnLst/>
              <a:rect l="l" t="t" r="r" b="b"/>
              <a:pathLst>
                <a:path w="26699" h="25767" extrusionOk="0">
                  <a:moveTo>
                    <a:pt x="26698" y="1"/>
                  </a:moveTo>
                  <a:lnTo>
                    <a:pt x="26698" y="1"/>
                  </a:lnTo>
                  <a:cubicBezTo>
                    <a:pt x="11988" y="3170"/>
                    <a:pt x="4449" y="4971"/>
                    <a:pt x="113" y="24852"/>
                  </a:cubicBezTo>
                  <a:cubicBezTo>
                    <a:pt x="0" y="25393"/>
                    <a:pt x="268" y="25766"/>
                    <a:pt x="577" y="25766"/>
                  </a:cubicBezTo>
                  <a:cubicBezTo>
                    <a:pt x="726" y="25766"/>
                    <a:pt x="884" y="25680"/>
                    <a:pt x="1013" y="25486"/>
                  </a:cubicBezTo>
                  <a:cubicBezTo>
                    <a:pt x="8352" y="13811"/>
                    <a:pt x="16191" y="5805"/>
                    <a:pt x="26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5"/>
            <p:cNvSpPr/>
            <p:nvPr/>
          </p:nvSpPr>
          <p:spPr>
            <a:xfrm>
              <a:off x="2095000" y="3039900"/>
              <a:ext cx="514550" cy="520725"/>
            </a:xfrm>
            <a:custGeom>
              <a:avLst/>
              <a:gdLst/>
              <a:ahLst/>
              <a:cxnLst/>
              <a:rect l="l" t="t" r="r" b="b"/>
              <a:pathLst>
                <a:path w="20582" h="20829" extrusionOk="0">
                  <a:moveTo>
                    <a:pt x="5326" y="1"/>
                  </a:moveTo>
                  <a:cubicBezTo>
                    <a:pt x="5148" y="1"/>
                    <a:pt x="4980" y="40"/>
                    <a:pt x="4837" y="143"/>
                  </a:cubicBezTo>
                  <a:cubicBezTo>
                    <a:pt x="4237" y="510"/>
                    <a:pt x="4170" y="1344"/>
                    <a:pt x="4170" y="2077"/>
                  </a:cubicBezTo>
                  <a:cubicBezTo>
                    <a:pt x="4137" y="2344"/>
                    <a:pt x="4137" y="2544"/>
                    <a:pt x="4137" y="2711"/>
                  </a:cubicBezTo>
                  <a:lnTo>
                    <a:pt x="4137" y="2878"/>
                  </a:lnTo>
                  <a:cubicBezTo>
                    <a:pt x="4070" y="3078"/>
                    <a:pt x="4070" y="3245"/>
                    <a:pt x="4037" y="3478"/>
                  </a:cubicBezTo>
                  <a:cubicBezTo>
                    <a:pt x="4037" y="3645"/>
                    <a:pt x="4037" y="3745"/>
                    <a:pt x="4003" y="3879"/>
                  </a:cubicBezTo>
                  <a:cubicBezTo>
                    <a:pt x="3870" y="4713"/>
                    <a:pt x="3703" y="5513"/>
                    <a:pt x="3470" y="6314"/>
                  </a:cubicBezTo>
                  <a:cubicBezTo>
                    <a:pt x="3270" y="6881"/>
                    <a:pt x="3036" y="7415"/>
                    <a:pt x="2836" y="8015"/>
                  </a:cubicBezTo>
                  <a:cubicBezTo>
                    <a:pt x="2702" y="8382"/>
                    <a:pt x="2536" y="8749"/>
                    <a:pt x="2369" y="9149"/>
                  </a:cubicBezTo>
                  <a:cubicBezTo>
                    <a:pt x="2135" y="9683"/>
                    <a:pt x="1869" y="10250"/>
                    <a:pt x="1635" y="10817"/>
                  </a:cubicBezTo>
                  <a:cubicBezTo>
                    <a:pt x="834" y="12585"/>
                    <a:pt x="1" y="14520"/>
                    <a:pt x="601" y="16521"/>
                  </a:cubicBezTo>
                  <a:lnTo>
                    <a:pt x="701" y="16888"/>
                  </a:lnTo>
                  <a:cubicBezTo>
                    <a:pt x="801" y="17021"/>
                    <a:pt x="834" y="17088"/>
                    <a:pt x="868" y="17222"/>
                  </a:cubicBezTo>
                  <a:cubicBezTo>
                    <a:pt x="968" y="17322"/>
                    <a:pt x="1001" y="17422"/>
                    <a:pt x="1035" y="17522"/>
                  </a:cubicBezTo>
                  <a:cubicBezTo>
                    <a:pt x="1035" y="17555"/>
                    <a:pt x="1101" y="17555"/>
                    <a:pt x="1101" y="17588"/>
                  </a:cubicBezTo>
                  <a:cubicBezTo>
                    <a:pt x="1135" y="17689"/>
                    <a:pt x="1168" y="17822"/>
                    <a:pt x="1268" y="17889"/>
                  </a:cubicBezTo>
                  <a:cubicBezTo>
                    <a:pt x="1301" y="17989"/>
                    <a:pt x="1368" y="18055"/>
                    <a:pt x="1435" y="18156"/>
                  </a:cubicBezTo>
                  <a:cubicBezTo>
                    <a:pt x="1502" y="18222"/>
                    <a:pt x="1535" y="18322"/>
                    <a:pt x="1635" y="18389"/>
                  </a:cubicBezTo>
                  <a:lnTo>
                    <a:pt x="1668" y="18422"/>
                  </a:lnTo>
                  <a:cubicBezTo>
                    <a:pt x="1802" y="18556"/>
                    <a:pt x="1935" y="18723"/>
                    <a:pt x="2102" y="18856"/>
                  </a:cubicBezTo>
                  <a:cubicBezTo>
                    <a:pt x="2269" y="19023"/>
                    <a:pt x="2369" y="19156"/>
                    <a:pt x="2536" y="19256"/>
                  </a:cubicBezTo>
                  <a:lnTo>
                    <a:pt x="2936" y="19523"/>
                  </a:lnTo>
                  <a:cubicBezTo>
                    <a:pt x="3169" y="19690"/>
                    <a:pt x="3470" y="19857"/>
                    <a:pt x="3770" y="20024"/>
                  </a:cubicBezTo>
                  <a:cubicBezTo>
                    <a:pt x="3837" y="20057"/>
                    <a:pt x="3970" y="20090"/>
                    <a:pt x="4037" y="20157"/>
                  </a:cubicBezTo>
                  <a:lnTo>
                    <a:pt x="4103" y="20157"/>
                  </a:lnTo>
                  <a:cubicBezTo>
                    <a:pt x="4170" y="20190"/>
                    <a:pt x="4304" y="20224"/>
                    <a:pt x="4370" y="20257"/>
                  </a:cubicBezTo>
                  <a:cubicBezTo>
                    <a:pt x="4470" y="20324"/>
                    <a:pt x="4604" y="20357"/>
                    <a:pt x="4671" y="20390"/>
                  </a:cubicBezTo>
                  <a:cubicBezTo>
                    <a:pt x="4771" y="20457"/>
                    <a:pt x="4871" y="20491"/>
                    <a:pt x="4971" y="20524"/>
                  </a:cubicBezTo>
                  <a:cubicBezTo>
                    <a:pt x="5171" y="20557"/>
                    <a:pt x="5438" y="20657"/>
                    <a:pt x="5638" y="20691"/>
                  </a:cubicBezTo>
                  <a:cubicBezTo>
                    <a:pt x="5705" y="20691"/>
                    <a:pt x="5805" y="20724"/>
                    <a:pt x="5871" y="20724"/>
                  </a:cubicBezTo>
                  <a:cubicBezTo>
                    <a:pt x="6227" y="20791"/>
                    <a:pt x="6591" y="20828"/>
                    <a:pt x="6951" y="20828"/>
                  </a:cubicBezTo>
                  <a:cubicBezTo>
                    <a:pt x="7841" y="20828"/>
                    <a:pt x="8709" y="20603"/>
                    <a:pt x="9374" y="20057"/>
                  </a:cubicBezTo>
                  <a:cubicBezTo>
                    <a:pt x="9808" y="19723"/>
                    <a:pt x="10174" y="19356"/>
                    <a:pt x="10508" y="18956"/>
                  </a:cubicBezTo>
                  <a:cubicBezTo>
                    <a:pt x="10541" y="18856"/>
                    <a:pt x="10608" y="18823"/>
                    <a:pt x="10641" y="18789"/>
                  </a:cubicBezTo>
                  <a:cubicBezTo>
                    <a:pt x="11642" y="17488"/>
                    <a:pt x="12376" y="15987"/>
                    <a:pt x="13544" y="14820"/>
                  </a:cubicBezTo>
                  <a:cubicBezTo>
                    <a:pt x="15311" y="13119"/>
                    <a:pt x="17480" y="11884"/>
                    <a:pt x="19615" y="10784"/>
                  </a:cubicBezTo>
                  <a:cubicBezTo>
                    <a:pt x="19615" y="10717"/>
                    <a:pt x="19648" y="10717"/>
                    <a:pt x="19648" y="10717"/>
                  </a:cubicBezTo>
                  <a:cubicBezTo>
                    <a:pt x="20015" y="10550"/>
                    <a:pt x="20448" y="10317"/>
                    <a:pt x="20515" y="9883"/>
                  </a:cubicBezTo>
                  <a:cubicBezTo>
                    <a:pt x="20582" y="9649"/>
                    <a:pt x="20482" y="9349"/>
                    <a:pt x="20382" y="9149"/>
                  </a:cubicBezTo>
                  <a:cubicBezTo>
                    <a:pt x="20215" y="8982"/>
                    <a:pt x="19981" y="8816"/>
                    <a:pt x="19715" y="8715"/>
                  </a:cubicBezTo>
                  <a:cubicBezTo>
                    <a:pt x="19000" y="8442"/>
                    <a:pt x="18232" y="8301"/>
                    <a:pt x="17445" y="8301"/>
                  </a:cubicBezTo>
                  <a:cubicBezTo>
                    <a:pt x="16983" y="8301"/>
                    <a:pt x="16514" y="8350"/>
                    <a:pt x="16045" y="8449"/>
                  </a:cubicBezTo>
                  <a:cubicBezTo>
                    <a:pt x="16179" y="8182"/>
                    <a:pt x="16346" y="7882"/>
                    <a:pt x="16412" y="7648"/>
                  </a:cubicBezTo>
                  <a:cubicBezTo>
                    <a:pt x="16512" y="7448"/>
                    <a:pt x="16579" y="7214"/>
                    <a:pt x="16646" y="7014"/>
                  </a:cubicBezTo>
                  <a:cubicBezTo>
                    <a:pt x="16746" y="6614"/>
                    <a:pt x="16712" y="6147"/>
                    <a:pt x="16579" y="5780"/>
                  </a:cubicBezTo>
                  <a:cubicBezTo>
                    <a:pt x="16512" y="5513"/>
                    <a:pt x="16346" y="5313"/>
                    <a:pt x="16145" y="5146"/>
                  </a:cubicBezTo>
                  <a:cubicBezTo>
                    <a:pt x="15879" y="4933"/>
                    <a:pt x="15505" y="4869"/>
                    <a:pt x="15110" y="4869"/>
                  </a:cubicBezTo>
                  <a:cubicBezTo>
                    <a:pt x="15011" y="4869"/>
                    <a:pt x="14911" y="4873"/>
                    <a:pt x="14811" y="4879"/>
                  </a:cubicBezTo>
                  <a:cubicBezTo>
                    <a:pt x="14511" y="4946"/>
                    <a:pt x="14211" y="4979"/>
                    <a:pt x="13910" y="5113"/>
                  </a:cubicBezTo>
                  <a:cubicBezTo>
                    <a:pt x="13143" y="5380"/>
                    <a:pt x="12409" y="5880"/>
                    <a:pt x="11742" y="6447"/>
                  </a:cubicBezTo>
                  <a:cubicBezTo>
                    <a:pt x="11942" y="6047"/>
                    <a:pt x="12042" y="5647"/>
                    <a:pt x="12143" y="5213"/>
                  </a:cubicBezTo>
                  <a:cubicBezTo>
                    <a:pt x="12209" y="4813"/>
                    <a:pt x="12243" y="4412"/>
                    <a:pt x="12243" y="4045"/>
                  </a:cubicBezTo>
                  <a:cubicBezTo>
                    <a:pt x="12243" y="3278"/>
                    <a:pt x="11942" y="2511"/>
                    <a:pt x="11342" y="2177"/>
                  </a:cubicBezTo>
                  <a:cubicBezTo>
                    <a:pt x="11158" y="2067"/>
                    <a:pt x="10934" y="2018"/>
                    <a:pt x="10703" y="2018"/>
                  </a:cubicBezTo>
                  <a:cubicBezTo>
                    <a:pt x="10514" y="2018"/>
                    <a:pt x="10321" y="2051"/>
                    <a:pt x="10141" y="2111"/>
                  </a:cubicBezTo>
                  <a:cubicBezTo>
                    <a:pt x="9841" y="2177"/>
                    <a:pt x="9541" y="2311"/>
                    <a:pt x="9307" y="2478"/>
                  </a:cubicBezTo>
                  <a:cubicBezTo>
                    <a:pt x="8874" y="2745"/>
                    <a:pt x="8507" y="3111"/>
                    <a:pt x="8140" y="3512"/>
                  </a:cubicBezTo>
                  <a:cubicBezTo>
                    <a:pt x="8073" y="3378"/>
                    <a:pt x="8073" y="3312"/>
                    <a:pt x="8040" y="3178"/>
                  </a:cubicBezTo>
                  <a:cubicBezTo>
                    <a:pt x="7739" y="2144"/>
                    <a:pt x="7206" y="1177"/>
                    <a:pt x="6372" y="476"/>
                  </a:cubicBezTo>
                  <a:cubicBezTo>
                    <a:pt x="6172" y="309"/>
                    <a:pt x="5905" y="143"/>
                    <a:pt x="5671" y="43"/>
                  </a:cubicBezTo>
                  <a:cubicBezTo>
                    <a:pt x="5555" y="17"/>
                    <a:pt x="5439" y="1"/>
                    <a:pt x="5326"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5"/>
            <p:cNvSpPr/>
            <p:nvPr/>
          </p:nvSpPr>
          <p:spPr>
            <a:xfrm>
              <a:off x="2225100" y="3066800"/>
              <a:ext cx="406975" cy="389475"/>
            </a:xfrm>
            <a:custGeom>
              <a:avLst/>
              <a:gdLst/>
              <a:ahLst/>
              <a:cxnLst/>
              <a:rect l="l" t="t" r="r" b="b"/>
              <a:pathLst>
                <a:path w="16279" h="15579" fill="none" extrusionOk="0">
                  <a:moveTo>
                    <a:pt x="0" y="15578"/>
                  </a:moveTo>
                  <a:cubicBezTo>
                    <a:pt x="2836" y="9040"/>
                    <a:pt x="9807" y="2102"/>
                    <a:pt x="16279"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5"/>
            <p:cNvSpPr/>
            <p:nvPr/>
          </p:nvSpPr>
          <p:spPr>
            <a:xfrm>
              <a:off x="2621200" y="3041875"/>
              <a:ext cx="35050" cy="49050"/>
            </a:xfrm>
            <a:custGeom>
              <a:avLst/>
              <a:gdLst/>
              <a:ahLst/>
              <a:cxnLst/>
              <a:rect l="l" t="t" r="r" b="b"/>
              <a:pathLst>
                <a:path w="1402" h="1962" extrusionOk="0">
                  <a:moveTo>
                    <a:pt x="558" y="1"/>
                  </a:moveTo>
                  <a:cubicBezTo>
                    <a:pt x="516" y="1"/>
                    <a:pt x="474" y="10"/>
                    <a:pt x="435" y="30"/>
                  </a:cubicBezTo>
                  <a:cubicBezTo>
                    <a:pt x="134" y="130"/>
                    <a:pt x="1" y="631"/>
                    <a:pt x="168" y="1198"/>
                  </a:cubicBezTo>
                  <a:cubicBezTo>
                    <a:pt x="310" y="1652"/>
                    <a:pt x="572" y="1961"/>
                    <a:pt x="832" y="1961"/>
                  </a:cubicBezTo>
                  <a:cubicBezTo>
                    <a:pt x="878" y="1961"/>
                    <a:pt x="923" y="1952"/>
                    <a:pt x="968" y="1932"/>
                  </a:cubicBezTo>
                  <a:cubicBezTo>
                    <a:pt x="1268" y="1832"/>
                    <a:pt x="1402" y="1298"/>
                    <a:pt x="1202" y="764"/>
                  </a:cubicBezTo>
                  <a:cubicBezTo>
                    <a:pt x="1060" y="310"/>
                    <a:pt x="797" y="1"/>
                    <a:pt x="55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5"/>
            <p:cNvSpPr/>
            <p:nvPr/>
          </p:nvSpPr>
          <p:spPr>
            <a:xfrm>
              <a:off x="2211750" y="3034275"/>
              <a:ext cx="320250" cy="419500"/>
            </a:xfrm>
            <a:custGeom>
              <a:avLst/>
              <a:gdLst/>
              <a:ahLst/>
              <a:cxnLst/>
              <a:rect l="l" t="t" r="r" b="b"/>
              <a:pathLst>
                <a:path w="12810" h="16780" fill="none" extrusionOk="0">
                  <a:moveTo>
                    <a:pt x="1" y="16779"/>
                  </a:moveTo>
                  <a:cubicBezTo>
                    <a:pt x="4837" y="7506"/>
                    <a:pt x="9341" y="2736"/>
                    <a:pt x="12810"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5"/>
            <p:cNvSpPr/>
            <p:nvPr/>
          </p:nvSpPr>
          <p:spPr>
            <a:xfrm>
              <a:off x="2516975" y="3008975"/>
              <a:ext cx="40875" cy="43950"/>
            </a:xfrm>
            <a:custGeom>
              <a:avLst/>
              <a:gdLst/>
              <a:ahLst/>
              <a:cxnLst/>
              <a:rect l="l" t="t" r="r" b="b"/>
              <a:pathLst>
                <a:path w="1635" h="1758" extrusionOk="0">
                  <a:moveTo>
                    <a:pt x="489" y="1"/>
                  </a:moveTo>
                  <a:cubicBezTo>
                    <a:pt x="405" y="1"/>
                    <a:pt x="329" y="26"/>
                    <a:pt x="267" y="79"/>
                  </a:cubicBezTo>
                  <a:cubicBezTo>
                    <a:pt x="0" y="279"/>
                    <a:pt x="100" y="779"/>
                    <a:pt x="367" y="1246"/>
                  </a:cubicBezTo>
                  <a:cubicBezTo>
                    <a:pt x="637" y="1565"/>
                    <a:pt x="925" y="1758"/>
                    <a:pt x="1164" y="1758"/>
                  </a:cubicBezTo>
                  <a:cubicBezTo>
                    <a:pt x="1251" y="1758"/>
                    <a:pt x="1331" y="1733"/>
                    <a:pt x="1401" y="1680"/>
                  </a:cubicBezTo>
                  <a:cubicBezTo>
                    <a:pt x="1635" y="1446"/>
                    <a:pt x="1601" y="946"/>
                    <a:pt x="1268" y="512"/>
                  </a:cubicBezTo>
                  <a:cubicBezTo>
                    <a:pt x="1022" y="193"/>
                    <a:pt x="723" y="1"/>
                    <a:pt x="48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5"/>
            <p:cNvSpPr/>
            <p:nvPr/>
          </p:nvSpPr>
          <p:spPr>
            <a:xfrm>
              <a:off x="2225100" y="3195225"/>
              <a:ext cx="420325" cy="261050"/>
            </a:xfrm>
            <a:custGeom>
              <a:avLst/>
              <a:gdLst/>
              <a:ahLst/>
              <a:cxnLst/>
              <a:rect l="l" t="t" r="r" b="b"/>
              <a:pathLst>
                <a:path w="16813" h="10442" fill="none" extrusionOk="0">
                  <a:moveTo>
                    <a:pt x="0" y="10441"/>
                  </a:moveTo>
                  <a:cubicBezTo>
                    <a:pt x="3970" y="4471"/>
                    <a:pt x="10241" y="701"/>
                    <a:pt x="16812"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5"/>
            <p:cNvSpPr/>
            <p:nvPr/>
          </p:nvSpPr>
          <p:spPr>
            <a:xfrm>
              <a:off x="2637900" y="3171700"/>
              <a:ext cx="28375" cy="51125"/>
            </a:xfrm>
            <a:custGeom>
              <a:avLst/>
              <a:gdLst/>
              <a:ahLst/>
              <a:cxnLst/>
              <a:rect l="l" t="t" r="r" b="b"/>
              <a:pathLst>
                <a:path w="1135" h="2045" extrusionOk="0">
                  <a:moveTo>
                    <a:pt x="562" y="1"/>
                  </a:moveTo>
                  <a:cubicBezTo>
                    <a:pt x="542" y="1"/>
                    <a:pt x="521" y="3"/>
                    <a:pt x="500" y="8"/>
                  </a:cubicBezTo>
                  <a:cubicBezTo>
                    <a:pt x="234" y="41"/>
                    <a:pt x="0" y="541"/>
                    <a:pt x="67" y="1108"/>
                  </a:cubicBezTo>
                  <a:cubicBezTo>
                    <a:pt x="99" y="1653"/>
                    <a:pt x="377" y="2044"/>
                    <a:pt x="636" y="2044"/>
                  </a:cubicBezTo>
                  <a:cubicBezTo>
                    <a:pt x="646" y="2044"/>
                    <a:pt x="657" y="2044"/>
                    <a:pt x="667" y="2042"/>
                  </a:cubicBezTo>
                  <a:cubicBezTo>
                    <a:pt x="967" y="1942"/>
                    <a:pt x="1134" y="1442"/>
                    <a:pt x="1134" y="908"/>
                  </a:cubicBezTo>
                  <a:cubicBezTo>
                    <a:pt x="1103" y="411"/>
                    <a:pt x="840" y="1"/>
                    <a:pt x="56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5"/>
            <p:cNvSpPr/>
            <p:nvPr/>
          </p:nvSpPr>
          <p:spPr>
            <a:xfrm>
              <a:off x="2168375" y="2959225"/>
              <a:ext cx="145975" cy="455350"/>
            </a:xfrm>
            <a:custGeom>
              <a:avLst/>
              <a:gdLst/>
              <a:ahLst/>
              <a:cxnLst/>
              <a:rect l="l" t="t" r="r" b="b"/>
              <a:pathLst>
                <a:path w="5839" h="18214" fill="none" extrusionOk="0">
                  <a:moveTo>
                    <a:pt x="1" y="18214"/>
                  </a:moveTo>
                  <a:cubicBezTo>
                    <a:pt x="4437" y="12543"/>
                    <a:pt x="5838" y="6572"/>
                    <a:pt x="4604"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5"/>
            <p:cNvSpPr/>
            <p:nvPr/>
          </p:nvSpPr>
          <p:spPr>
            <a:xfrm>
              <a:off x="2256775" y="2937075"/>
              <a:ext cx="50075" cy="29300"/>
            </a:xfrm>
            <a:custGeom>
              <a:avLst/>
              <a:gdLst/>
              <a:ahLst/>
              <a:cxnLst/>
              <a:rect l="l" t="t" r="r" b="b"/>
              <a:pathLst>
                <a:path w="2003" h="1172" extrusionOk="0">
                  <a:moveTo>
                    <a:pt x="1324" y="0"/>
                  </a:moveTo>
                  <a:cubicBezTo>
                    <a:pt x="1196" y="0"/>
                    <a:pt x="1053" y="17"/>
                    <a:pt x="901" y="53"/>
                  </a:cubicBezTo>
                  <a:cubicBezTo>
                    <a:pt x="368" y="186"/>
                    <a:pt x="1" y="553"/>
                    <a:pt x="1" y="820"/>
                  </a:cubicBezTo>
                  <a:cubicBezTo>
                    <a:pt x="25" y="1041"/>
                    <a:pt x="286" y="1172"/>
                    <a:pt x="634" y="1172"/>
                  </a:cubicBezTo>
                  <a:cubicBezTo>
                    <a:pt x="759" y="1172"/>
                    <a:pt x="895" y="1155"/>
                    <a:pt x="1035" y="1120"/>
                  </a:cubicBezTo>
                  <a:cubicBezTo>
                    <a:pt x="1569" y="987"/>
                    <a:pt x="2002" y="620"/>
                    <a:pt x="1969" y="320"/>
                  </a:cubicBezTo>
                  <a:cubicBezTo>
                    <a:pt x="1920" y="124"/>
                    <a:pt x="1675" y="0"/>
                    <a:pt x="132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5"/>
            <p:cNvSpPr/>
            <p:nvPr/>
          </p:nvSpPr>
          <p:spPr>
            <a:xfrm>
              <a:off x="2225100" y="3164375"/>
              <a:ext cx="316900" cy="291900"/>
            </a:xfrm>
            <a:custGeom>
              <a:avLst/>
              <a:gdLst/>
              <a:ahLst/>
              <a:cxnLst/>
              <a:rect l="l" t="t" r="r" b="b"/>
              <a:pathLst>
                <a:path w="12676" h="11676" fill="none" extrusionOk="0">
                  <a:moveTo>
                    <a:pt x="0" y="11675"/>
                  </a:moveTo>
                  <a:cubicBezTo>
                    <a:pt x="3836" y="5404"/>
                    <a:pt x="7672" y="2502"/>
                    <a:pt x="12676" y="0"/>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5"/>
            <p:cNvSpPr/>
            <p:nvPr/>
          </p:nvSpPr>
          <p:spPr>
            <a:xfrm>
              <a:off x="2531975" y="3139450"/>
              <a:ext cx="34225" cy="48200"/>
            </a:xfrm>
            <a:custGeom>
              <a:avLst/>
              <a:gdLst/>
              <a:ahLst/>
              <a:cxnLst/>
              <a:rect l="l" t="t" r="r" b="b"/>
              <a:pathLst>
                <a:path w="1369" h="1928" extrusionOk="0">
                  <a:moveTo>
                    <a:pt x="460" y="1"/>
                  </a:moveTo>
                  <a:cubicBezTo>
                    <a:pt x="417" y="1"/>
                    <a:pt x="374" y="10"/>
                    <a:pt x="334" y="30"/>
                  </a:cubicBezTo>
                  <a:cubicBezTo>
                    <a:pt x="67" y="164"/>
                    <a:pt x="1" y="664"/>
                    <a:pt x="167" y="1198"/>
                  </a:cubicBezTo>
                  <a:cubicBezTo>
                    <a:pt x="338" y="1623"/>
                    <a:pt x="604" y="1928"/>
                    <a:pt x="865" y="1928"/>
                  </a:cubicBezTo>
                  <a:cubicBezTo>
                    <a:pt x="911" y="1928"/>
                    <a:pt x="956" y="1918"/>
                    <a:pt x="1001" y="1898"/>
                  </a:cubicBezTo>
                  <a:cubicBezTo>
                    <a:pt x="1302" y="1798"/>
                    <a:pt x="1368" y="1231"/>
                    <a:pt x="1168" y="731"/>
                  </a:cubicBezTo>
                  <a:cubicBezTo>
                    <a:pt x="998" y="305"/>
                    <a:pt x="707" y="1"/>
                    <a:pt x="46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5"/>
            <p:cNvSpPr/>
            <p:nvPr/>
          </p:nvSpPr>
          <p:spPr>
            <a:xfrm>
              <a:off x="2168375" y="3016775"/>
              <a:ext cx="184325" cy="397800"/>
            </a:xfrm>
            <a:custGeom>
              <a:avLst/>
              <a:gdLst/>
              <a:ahLst/>
              <a:cxnLst/>
              <a:rect l="l" t="t" r="r" b="b"/>
              <a:pathLst>
                <a:path w="7373" h="15912" fill="none" extrusionOk="0">
                  <a:moveTo>
                    <a:pt x="1" y="15912"/>
                  </a:moveTo>
                  <a:cubicBezTo>
                    <a:pt x="5572" y="11475"/>
                    <a:pt x="6772" y="6905"/>
                    <a:pt x="7373" y="0"/>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5"/>
            <p:cNvSpPr/>
            <p:nvPr/>
          </p:nvSpPr>
          <p:spPr>
            <a:xfrm>
              <a:off x="2326825" y="2994250"/>
              <a:ext cx="49225" cy="28375"/>
            </a:xfrm>
            <a:custGeom>
              <a:avLst/>
              <a:gdLst/>
              <a:ahLst/>
              <a:cxnLst/>
              <a:rect l="l" t="t" r="r" b="b"/>
              <a:pathLst>
                <a:path w="1969" h="1135" extrusionOk="0">
                  <a:moveTo>
                    <a:pt x="1068" y="1"/>
                  </a:moveTo>
                  <a:cubicBezTo>
                    <a:pt x="568" y="34"/>
                    <a:pt x="68" y="267"/>
                    <a:pt x="34" y="534"/>
                  </a:cubicBezTo>
                  <a:cubicBezTo>
                    <a:pt x="1" y="835"/>
                    <a:pt x="401" y="1135"/>
                    <a:pt x="901" y="1135"/>
                  </a:cubicBezTo>
                  <a:cubicBezTo>
                    <a:pt x="1435" y="1135"/>
                    <a:pt x="1902" y="901"/>
                    <a:pt x="1936" y="568"/>
                  </a:cubicBezTo>
                  <a:cubicBezTo>
                    <a:pt x="1969" y="301"/>
                    <a:pt x="1569" y="1"/>
                    <a:pt x="106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5"/>
            <p:cNvSpPr/>
            <p:nvPr/>
          </p:nvSpPr>
          <p:spPr>
            <a:xfrm>
              <a:off x="2158375" y="3305575"/>
              <a:ext cx="427000" cy="255050"/>
            </a:xfrm>
            <a:custGeom>
              <a:avLst/>
              <a:gdLst/>
              <a:ahLst/>
              <a:cxnLst/>
              <a:rect l="l" t="t" r="r" b="b"/>
              <a:pathLst>
                <a:path w="17080" h="10202" extrusionOk="0">
                  <a:moveTo>
                    <a:pt x="14869" y="1"/>
                  </a:moveTo>
                  <a:cubicBezTo>
                    <a:pt x="10466" y="1"/>
                    <a:pt x="6766" y="1789"/>
                    <a:pt x="5505" y="2592"/>
                  </a:cubicBezTo>
                  <a:cubicBezTo>
                    <a:pt x="5471" y="2592"/>
                    <a:pt x="5471" y="2625"/>
                    <a:pt x="5438" y="2625"/>
                  </a:cubicBezTo>
                  <a:lnTo>
                    <a:pt x="5405" y="2692"/>
                  </a:lnTo>
                  <a:cubicBezTo>
                    <a:pt x="5238" y="2758"/>
                    <a:pt x="5104" y="2892"/>
                    <a:pt x="4971" y="2959"/>
                  </a:cubicBezTo>
                  <a:cubicBezTo>
                    <a:pt x="4837" y="3059"/>
                    <a:pt x="4671" y="3192"/>
                    <a:pt x="4571" y="3259"/>
                  </a:cubicBezTo>
                  <a:cubicBezTo>
                    <a:pt x="4270" y="3526"/>
                    <a:pt x="4004" y="3726"/>
                    <a:pt x="3737" y="3959"/>
                  </a:cubicBezTo>
                  <a:cubicBezTo>
                    <a:pt x="3403" y="4260"/>
                    <a:pt x="3003" y="4593"/>
                    <a:pt x="2669" y="4960"/>
                  </a:cubicBezTo>
                  <a:cubicBezTo>
                    <a:pt x="1635" y="6061"/>
                    <a:pt x="735" y="7295"/>
                    <a:pt x="1" y="8629"/>
                  </a:cubicBezTo>
                  <a:lnTo>
                    <a:pt x="401" y="8896"/>
                  </a:lnTo>
                  <a:cubicBezTo>
                    <a:pt x="634" y="9063"/>
                    <a:pt x="935" y="9230"/>
                    <a:pt x="1235" y="9397"/>
                  </a:cubicBezTo>
                  <a:cubicBezTo>
                    <a:pt x="1302" y="9430"/>
                    <a:pt x="1435" y="9463"/>
                    <a:pt x="1502" y="9530"/>
                  </a:cubicBezTo>
                  <a:lnTo>
                    <a:pt x="1568" y="9530"/>
                  </a:lnTo>
                  <a:cubicBezTo>
                    <a:pt x="1635" y="9563"/>
                    <a:pt x="1769" y="9597"/>
                    <a:pt x="1835" y="9630"/>
                  </a:cubicBezTo>
                  <a:cubicBezTo>
                    <a:pt x="1935" y="9697"/>
                    <a:pt x="2069" y="9730"/>
                    <a:pt x="2136" y="9763"/>
                  </a:cubicBezTo>
                  <a:cubicBezTo>
                    <a:pt x="2236" y="9830"/>
                    <a:pt x="2336" y="9864"/>
                    <a:pt x="2436" y="9897"/>
                  </a:cubicBezTo>
                  <a:cubicBezTo>
                    <a:pt x="2636" y="9930"/>
                    <a:pt x="2903" y="10030"/>
                    <a:pt x="3103" y="10064"/>
                  </a:cubicBezTo>
                  <a:cubicBezTo>
                    <a:pt x="3170" y="10064"/>
                    <a:pt x="3270" y="10097"/>
                    <a:pt x="3336" y="10097"/>
                  </a:cubicBezTo>
                  <a:cubicBezTo>
                    <a:pt x="3692" y="10164"/>
                    <a:pt x="4056" y="10201"/>
                    <a:pt x="4416" y="10201"/>
                  </a:cubicBezTo>
                  <a:cubicBezTo>
                    <a:pt x="5306" y="10201"/>
                    <a:pt x="6174" y="9976"/>
                    <a:pt x="6839" y="9430"/>
                  </a:cubicBezTo>
                  <a:cubicBezTo>
                    <a:pt x="7273" y="9096"/>
                    <a:pt x="7639" y="8729"/>
                    <a:pt x="7973" y="8329"/>
                  </a:cubicBezTo>
                  <a:cubicBezTo>
                    <a:pt x="8006" y="8229"/>
                    <a:pt x="8073" y="8196"/>
                    <a:pt x="8106" y="8162"/>
                  </a:cubicBezTo>
                  <a:cubicBezTo>
                    <a:pt x="9107" y="6861"/>
                    <a:pt x="9841" y="5360"/>
                    <a:pt x="11009" y="4193"/>
                  </a:cubicBezTo>
                  <a:cubicBezTo>
                    <a:pt x="12776" y="2492"/>
                    <a:pt x="14945" y="1257"/>
                    <a:pt x="17080" y="157"/>
                  </a:cubicBezTo>
                  <a:cubicBezTo>
                    <a:pt x="16329" y="49"/>
                    <a:pt x="15590" y="1"/>
                    <a:pt x="148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5"/>
            <p:cNvSpPr/>
            <p:nvPr/>
          </p:nvSpPr>
          <p:spPr>
            <a:xfrm>
              <a:off x="2095825" y="3092650"/>
              <a:ext cx="265225" cy="467975"/>
            </a:xfrm>
            <a:custGeom>
              <a:avLst/>
              <a:gdLst/>
              <a:ahLst/>
              <a:cxnLst/>
              <a:rect l="l" t="t" r="r" b="b"/>
              <a:pathLst>
                <a:path w="10609" h="18719" extrusionOk="0">
                  <a:moveTo>
                    <a:pt x="4171" y="1"/>
                  </a:moveTo>
                  <a:cubicBezTo>
                    <a:pt x="4137" y="234"/>
                    <a:pt x="4137" y="434"/>
                    <a:pt x="4137" y="601"/>
                  </a:cubicBezTo>
                  <a:lnTo>
                    <a:pt x="4137" y="768"/>
                  </a:lnTo>
                  <a:cubicBezTo>
                    <a:pt x="4104" y="1001"/>
                    <a:pt x="4104" y="1202"/>
                    <a:pt x="4037" y="1368"/>
                  </a:cubicBezTo>
                  <a:cubicBezTo>
                    <a:pt x="4037" y="1535"/>
                    <a:pt x="4037" y="1635"/>
                    <a:pt x="4004" y="1769"/>
                  </a:cubicBezTo>
                  <a:cubicBezTo>
                    <a:pt x="3870" y="2603"/>
                    <a:pt x="3704" y="3403"/>
                    <a:pt x="3470" y="4204"/>
                  </a:cubicBezTo>
                  <a:cubicBezTo>
                    <a:pt x="3270" y="4771"/>
                    <a:pt x="3036" y="5338"/>
                    <a:pt x="2836" y="5905"/>
                  </a:cubicBezTo>
                  <a:cubicBezTo>
                    <a:pt x="2736" y="6272"/>
                    <a:pt x="2569" y="6672"/>
                    <a:pt x="2403" y="7039"/>
                  </a:cubicBezTo>
                  <a:cubicBezTo>
                    <a:pt x="2136" y="7573"/>
                    <a:pt x="1902" y="8140"/>
                    <a:pt x="1635" y="8707"/>
                  </a:cubicBezTo>
                  <a:cubicBezTo>
                    <a:pt x="835" y="10508"/>
                    <a:pt x="1" y="12410"/>
                    <a:pt x="601" y="14411"/>
                  </a:cubicBezTo>
                  <a:lnTo>
                    <a:pt x="735" y="14778"/>
                  </a:lnTo>
                  <a:cubicBezTo>
                    <a:pt x="801" y="14911"/>
                    <a:pt x="835" y="14978"/>
                    <a:pt x="902" y="15112"/>
                  </a:cubicBezTo>
                  <a:cubicBezTo>
                    <a:pt x="968" y="15212"/>
                    <a:pt x="1002" y="15312"/>
                    <a:pt x="1068" y="15412"/>
                  </a:cubicBezTo>
                  <a:cubicBezTo>
                    <a:pt x="1068" y="15445"/>
                    <a:pt x="1102" y="15445"/>
                    <a:pt x="1102" y="15478"/>
                  </a:cubicBezTo>
                  <a:cubicBezTo>
                    <a:pt x="1135" y="15579"/>
                    <a:pt x="1168" y="15712"/>
                    <a:pt x="1268" y="15779"/>
                  </a:cubicBezTo>
                  <a:cubicBezTo>
                    <a:pt x="1302" y="15879"/>
                    <a:pt x="1402" y="15945"/>
                    <a:pt x="1435" y="16046"/>
                  </a:cubicBezTo>
                  <a:cubicBezTo>
                    <a:pt x="1502" y="16112"/>
                    <a:pt x="1569" y="16212"/>
                    <a:pt x="1635" y="16279"/>
                  </a:cubicBezTo>
                  <a:lnTo>
                    <a:pt x="1669" y="16346"/>
                  </a:lnTo>
                  <a:cubicBezTo>
                    <a:pt x="1802" y="16446"/>
                    <a:pt x="1936" y="16613"/>
                    <a:pt x="2102" y="16746"/>
                  </a:cubicBezTo>
                  <a:cubicBezTo>
                    <a:pt x="2236" y="16879"/>
                    <a:pt x="2403" y="16980"/>
                    <a:pt x="2569" y="17113"/>
                  </a:cubicBezTo>
                  <a:lnTo>
                    <a:pt x="2636" y="17213"/>
                  </a:lnTo>
                  <a:cubicBezTo>
                    <a:pt x="2736" y="17280"/>
                    <a:pt x="2803" y="17313"/>
                    <a:pt x="2903" y="17413"/>
                  </a:cubicBezTo>
                  <a:cubicBezTo>
                    <a:pt x="3136" y="17580"/>
                    <a:pt x="3437" y="17747"/>
                    <a:pt x="3737" y="17914"/>
                  </a:cubicBezTo>
                  <a:cubicBezTo>
                    <a:pt x="3804" y="17947"/>
                    <a:pt x="3937" y="17980"/>
                    <a:pt x="4004" y="18047"/>
                  </a:cubicBezTo>
                  <a:lnTo>
                    <a:pt x="4070" y="18047"/>
                  </a:lnTo>
                  <a:cubicBezTo>
                    <a:pt x="4137" y="18080"/>
                    <a:pt x="4271" y="18114"/>
                    <a:pt x="4337" y="18147"/>
                  </a:cubicBezTo>
                  <a:cubicBezTo>
                    <a:pt x="4437" y="18214"/>
                    <a:pt x="4571" y="18247"/>
                    <a:pt x="4638" y="18280"/>
                  </a:cubicBezTo>
                  <a:cubicBezTo>
                    <a:pt x="4738" y="18347"/>
                    <a:pt x="4838" y="18381"/>
                    <a:pt x="4938" y="18414"/>
                  </a:cubicBezTo>
                  <a:cubicBezTo>
                    <a:pt x="5138" y="18447"/>
                    <a:pt x="5405" y="18547"/>
                    <a:pt x="5605" y="18581"/>
                  </a:cubicBezTo>
                  <a:cubicBezTo>
                    <a:pt x="5672" y="18581"/>
                    <a:pt x="5772" y="18614"/>
                    <a:pt x="5838" y="18614"/>
                  </a:cubicBezTo>
                  <a:cubicBezTo>
                    <a:pt x="6194" y="18681"/>
                    <a:pt x="6558" y="18718"/>
                    <a:pt x="6918" y="18718"/>
                  </a:cubicBezTo>
                  <a:cubicBezTo>
                    <a:pt x="7808" y="18718"/>
                    <a:pt x="8676" y="18493"/>
                    <a:pt x="9341" y="17947"/>
                  </a:cubicBezTo>
                  <a:cubicBezTo>
                    <a:pt x="9775" y="17613"/>
                    <a:pt x="10141" y="17246"/>
                    <a:pt x="10475" y="16846"/>
                  </a:cubicBezTo>
                  <a:cubicBezTo>
                    <a:pt x="10508" y="16746"/>
                    <a:pt x="10575" y="16713"/>
                    <a:pt x="10608" y="16679"/>
                  </a:cubicBezTo>
                  <a:cubicBezTo>
                    <a:pt x="10575" y="15545"/>
                    <a:pt x="10075" y="14511"/>
                    <a:pt x="9541" y="13444"/>
                  </a:cubicBezTo>
                  <a:cubicBezTo>
                    <a:pt x="9107" y="12710"/>
                    <a:pt x="8540" y="11909"/>
                    <a:pt x="8173" y="11075"/>
                  </a:cubicBezTo>
                  <a:cubicBezTo>
                    <a:pt x="8140" y="11042"/>
                    <a:pt x="8140" y="11042"/>
                    <a:pt x="8140" y="11009"/>
                  </a:cubicBezTo>
                  <a:lnTo>
                    <a:pt x="8140" y="10942"/>
                  </a:lnTo>
                  <a:cubicBezTo>
                    <a:pt x="8107" y="10875"/>
                    <a:pt x="8040" y="10742"/>
                    <a:pt x="8007" y="10608"/>
                  </a:cubicBezTo>
                  <a:cubicBezTo>
                    <a:pt x="7973" y="10508"/>
                    <a:pt x="7940" y="10375"/>
                    <a:pt x="7873" y="10208"/>
                  </a:cubicBezTo>
                  <a:cubicBezTo>
                    <a:pt x="7873" y="10175"/>
                    <a:pt x="7840" y="10075"/>
                    <a:pt x="7840" y="10008"/>
                  </a:cubicBezTo>
                  <a:cubicBezTo>
                    <a:pt x="7806" y="9708"/>
                    <a:pt x="7773" y="9441"/>
                    <a:pt x="7773" y="9174"/>
                  </a:cubicBezTo>
                  <a:cubicBezTo>
                    <a:pt x="7706" y="8640"/>
                    <a:pt x="7706" y="8140"/>
                    <a:pt x="7706" y="7673"/>
                  </a:cubicBezTo>
                  <a:cubicBezTo>
                    <a:pt x="7673" y="6706"/>
                    <a:pt x="7640" y="5705"/>
                    <a:pt x="7306" y="4771"/>
                  </a:cubicBezTo>
                  <a:cubicBezTo>
                    <a:pt x="7206" y="4537"/>
                    <a:pt x="7106" y="4237"/>
                    <a:pt x="6939" y="4004"/>
                  </a:cubicBezTo>
                  <a:cubicBezTo>
                    <a:pt x="6506" y="3336"/>
                    <a:pt x="5938" y="2769"/>
                    <a:pt x="5438" y="2202"/>
                  </a:cubicBezTo>
                  <a:cubicBezTo>
                    <a:pt x="4838" y="1535"/>
                    <a:pt x="4304" y="768"/>
                    <a:pt x="4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5"/>
            <p:cNvSpPr/>
            <p:nvPr/>
          </p:nvSpPr>
          <p:spPr>
            <a:xfrm>
              <a:off x="1602975" y="3658275"/>
              <a:ext cx="483700" cy="475550"/>
            </a:xfrm>
            <a:custGeom>
              <a:avLst/>
              <a:gdLst/>
              <a:ahLst/>
              <a:cxnLst/>
              <a:rect l="l" t="t" r="r" b="b"/>
              <a:pathLst>
                <a:path w="19348" h="19022" extrusionOk="0">
                  <a:moveTo>
                    <a:pt x="11996" y="0"/>
                  </a:moveTo>
                  <a:cubicBezTo>
                    <a:pt x="11837" y="0"/>
                    <a:pt x="11684" y="45"/>
                    <a:pt x="11542" y="125"/>
                  </a:cubicBezTo>
                  <a:cubicBezTo>
                    <a:pt x="11342" y="259"/>
                    <a:pt x="11175" y="426"/>
                    <a:pt x="11009" y="626"/>
                  </a:cubicBezTo>
                  <a:cubicBezTo>
                    <a:pt x="10442" y="1426"/>
                    <a:pt x="10141" y="2394"/>
                    <a:pt x="10108" y="3394"/>
                  </a:cubicBezTo>
                  <a:lnTo>
                    <a:pt x="10108" y="3728"/>
                  </a:lnTo>
                  <a:cubicBezTo>
                    <a:pt x="9674" y="3428"/>
                    <a:pt x="9274" y="3161"/>
                    <a:pt x="8807" y="2994"/>
                  </a:cubicBezTo>
                  <a:cubicBezTo>
                    <a:pt x="8507" y="2927"/>
                    <a:pt x="8273" y="2827"/>
                    <a:pt x="7973" y="2827"/>
                  </a:cubicBezTo>
                  <a:cubicBezTo>
                    <a:pt x="7540" y="2827"/>
                    <a:pt x="7173" y="2927"/>
                    <a:pt x="6872" y="3161"/>
                  </a:cubicBezTo>
                  <a:cubicBezTo>
                    <a:pt x="6439" y="3595"/>
                    <a:pt x="6305" y="4328"/>
                    <a:pt x="6472" y="5062"/>
                  </a:cubicBezTo>
                  <a:cubicBezTo>
                    <a:pt x="6505" y="5396"/>
                    <a:pt x="6639" y="5729"/>
                    <a:pt x="6806" y="6063"/>
                  </a:cubicBezTo>
                  <a:cubicBezTo>
                    <a:pt x="6972" y="6397"/>
                    <a:pt x="7173" y="6730"/>
                    <a:pt x="7373" y="7064"/>
                  </a:cubicBezTo>
                  <a:cubicBezTo>
                    <a:pt x="6672" y="6730"/>
                    <a:pt x="5938" y="6397"/>
                    <a:pt x="5171" y="6296"/>
                  </a:cubicBezTo>
                  <a:cubicBezTo>
                    <a:pt x="5021" y="6280"/>
                    <a:pt x="4879" y="6271"/>
                    <a:pt x="4742" y="6271"/>
                  </a:cubicBezTo>
                  <a:cubicBezTo>
                    <a:pt x="4604" y="6271"/>
                    <a:pt x="4471" y="6280"/>
                    <a:pt x="4337" y="6296"/>
                  </a:cubicBezTo>
                  <a:cubicBezTo>
                    <a:pt x="3870" y="6330"/>
                    <a:pt x="3470" y="6497"/>
                    <a:pt x="3203" y="6797"/>
                  </a:cubicBezTo>
                  <a:cubicBezTo>
                    <a:pt x="3036" y="6964"/>
                    <a:pt x="2970" y="7164"/>
                    <a:pt x="2936" y="7431"/>
                  </a:cubicBezTo>
                  <a:cubicBezTo>
                    <a:pt x="2870" y="7764"/>
                    <a:pt x="2970" y="8164"/>
                    <a:pt x="3136" y="8565"/>
                  </a:cubicBezTo>
                  <a:cubicBezTo>
                    <a:pt x="3203" y="8765"/>
                    <a:pt x="3337" y="8932"/>
                    <a:pt x="3470" y="9098"/>
                  </a:cubicBezTo>
                  <a:lnTo>
                    <a:pt x="3970" y="9732"/>
                  </a:lnTo>
                  <a:cubicBezTo>
                    <a:pt x="2803" y="9732"/>
                    <a:pt x="1635" y="10066"/>
                    <a:pt x="701" y="10733"/>
                  </a:cubicBezTo>
                  <a:cubicBezTo>
                    <a:pt x="501" y="10833"/>
                    <a:pt x="301" y="11000"/>
                    <a:pt x="168" y="11233"/>
                  </a:cubicBezTo>
                  <a:cubicBezTo>
                    <a:pt x="34" y="11433"/>
                    <a:pt x="1" y="11734"/>
                    <a:pt x="134" y="11934"/>
                  </a:cubicBezTo>
                  <a:cubicBezTo>
                    <a:pt x="301" y="12267"/>
                    <a:pt x="701" y="12401"/>
                    <a:pt x="1102" y="12501"/>
                  </a:cubicBezTo>
                  <a:lnTo>
                    <a:pt x="1135" y="12501"/>
                  </a:lnTo>
                  <a:cubicBezTo>
                    <a:pt x="1368" y="12568"/>
                    <a:pt x="1669" y="12634"/>
                    <a:pt x="1936" y="12734"/>
                  </a:cubicBezTo>
                  <a:cubicBezTo>
                    <a:pt x="3804" y="13268"/>
                    <a:pt x="5672" y="13835"/>
                    <a:pt x="7339" y="14903"/>
                  </a:cubicBezTo>
                  <a:cubicBezTo>
                    <a:pt x="8640" y="15670"/>
                    <a:pt x="9608" y="16904"/>
                    <a:pt x="10775" y="17805"/>
                  </a:cubicBezTo>
                  <a:lnTo>
                    <a:pt x="10875" y="17938"/>
                  </a:lnTo>
                  <a:cubicBezTo>
                    <a:pt x="11276" y="18238"/>
                    <a:pt x="11676" y="18505"/>
                    <a:pt x="12143" y="18739"/>
                  </a:cubicBezTo>
                  <a:cubicBezTo>
                    <a:pt x="12579" y="18934"/>
                    <a:pt x="13042" y="19021"/>
                    <a:pt x="13517" y="19021"/>
                  </a:cubicBezTo>
                  <a:cubicBezTo>
                    <a:pt x="14096" y="19021"/>
                    <a:pt x="14692" y="18892"/>
                    <a:pt x="15278" y="18672"/>
                  </a:cubicBezTo>
                  <a:cubicBezTo>
                    <a:pt x="15378" y="18639"/>
                    <a:pt x="15512" y="18605"/>
                    <a:pt x="15612" y="18572"/>
                  </a:cubicBezTo>
                  <a:cubicBezTo>
                    <a:pt x="15812" y="18472"/>
                    <a:pt x="15979" y="18405"/>
                    <a:pt x="16179" y="18272"/>
                  </a:cubicBezTo>
                  <a:cubicBezTo>
                    <a:pt x="16513" y="18072"/>
                    <a:pt x="16880" y="17805"/>
                    <a:pt x="17213" y="17504"/>
                  </a:cubicBezTo>
                  <a:cubicBezTo>
                    <a:pt x="17313" y="17471"/>
                    <a:pt x="17347" y="17438"/>
                    <a:pt x="17380" y="17404"/>
                  </a:cubicBezTo>
                  <a:lnTo>
                    <a:pt x="17613" y="17171"/>
                  </a:lnTo>
                  <a:cubicBezTo>
                    <a:pt x="17780" y="17004"/>
                    <a:pt x="17880" y="16904"/>
                    <a:pt x="18014" y="16737"/>
                  </a:cubicBezTo>
                  <a:lnTo>
                    <a:pt x="18114" y="16637"/>
                  </a:lnTo>
                  <a:cubicBezTo>
                    <a:pt x="18147" y="16570"/>
                    <a:pt x="18214" y="16470"/>
                    <a:pt x="18281" y="16404"/>
                  </a:cubicBezTo>
                  <a:cubicBezTo>
                    <a:pt x="18381" y="16170"/>
                    <a:pt x="18547" y="15970"/>
                    <a:pt x="18681" y="15737"/>
                  </a:cubicBezTo>
                  <a:lnTo>
                    <a:pt x="18681" y="15670"/>
                  </a:lnTo>
                  <a:cubicBezTo>
                    <a:pt x="18714" y="15570"/>
                    <a:pt x="18781" y="15470"/>
                    <a:pt x="18814" y="15403"/>
                  </a:cubicBezTo>
                  <a:lnTo>
                    <a:pt x="18948" y="15136"/>
                  </a:lnTo>
                  <a:cubicBezTo>
                    <a:pt x="18981" y="14936"/>
                    <a:pt x="19048" y="14769"/>
                    <a:pt x="19114" y="14569"/>
                  </a:cubicBezTo>
                  <a:cubicBezTo>
                    <a:pt x="19114" y="14469"/>
                    <a:pt x="19148" y="14436"/>
                    <a:pt x="19148" y="14336"/>
                  </a:cubicBezTo>
                  <a:cubicBezTo>
                    <a:pt x="19148" y="14269"/>
                    <a:pt x="19181" y="14169"/>
                    <a:pt x="19181" y="14069"/>
                  </a:cubicBezTo>
                  <a:cubicBezTo>
                    <a:pt x="19215" y="13969"/>
                    <a:pt x="19215" y="13835"/>
                    <a:pt x="19215" y="13768"/>
                  </a:cubicBezTo>
                  <a:cubicBezTo>
                    <a:pt x="19348" y="11834"/>
                    <a:pt x="18214" y="10299"/>
                    <a:pt x="17280" y="8898"/>
                  </a:cubicBezTo>
                  <a:cubicBezTo>
                    <a:pt x="16379" y="7664"/>
                    <a:pt x="15479" y="6497"/>
                    <a:pt x="14711" y="5229"/>
                  </a:cubicBezTo>
                  <a:cubicBezTo>
                    <a:pt x="14511" y="4895"/>
                    <a:pt x="14344" y="4562"/>
                    <a:pt x="14178" y="4162"/>
                  </a:cubicBezTo>
                  <a:cubicBezTo>
                    <a:pt x="14011" y="3828"/>
                    <a:pt x="13844" y="3461"/>
                    <a:pt x="13711" y="3094"/>
                  </a:cubicBezTo>
                  <a:lnTo>
                    <a:pt x="13477" y="2327"/>
                  </a:lnTo>
                  <a:cubicBezTo>
                    <a:pt x="13444" y="2160"/>
                    <a:pt x="13344" y="1927"/>
                    <a:pt x="13310" y="1660"/>
                  </a:cubicBezTo>
                  <a:cubicBezTo>
                    <a:pt x="13144" y="993"/>
                    <a:pt x="12877" y="259"/>
                    <a:pt x="12310" y="59"/>
                  </a:cubicBezTo>
                  <a:cubicBezTo>
                    <a:pt x="12204" y="19"/>
                    <a:pt x="12099" y="0"/>
                    <a:pt x="11996"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5"/>
            <p:cNvSpPr/>
            <p:nvPr/>
          </p:nvSpPr>
          <p:spPr>
            <a:xfrm>
              <a:off x="1537100" y="3763975"/>
              <a:ext cx="443675" cy="265200"/>
            </a:xfrm>
            <a:custGeom>
              <a:avLst/>
              <a:gdLst/>
              <a:ahLst/>
              <a:cxnLst/>
              <a:rect l="l" t="t" r="r" b="b"/>
              <a:pathLst>
                <a:path w="17747" h="10608" fill="none" extrusionOk="0">
                  <a:moveTo>
                    <a:pt x="17747" y="10608"/>
                  </a:moveTo>
                  <a:cubicBezTo>
                    <a:pt x="13844" y="5337"/>
                    <a:pt x="6172" y="534"/>
                    <a:pt x="1"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5"/>
            <p:cNvSpPr/>
            <p:nvPr/>
          </p:nvSpPr>
          <p:spPr>
            <a:xfrm>
              <a:off x="1619650" y="3714775"/>
              <a:ext cx="371975" cy="310250"/>
            </a:xfrm>
            <a:custGeom>
              <a:avLst/>
              <a:gdLst/>
              <a:ahLst/>
              <a:cxnLst/>
              <a:rect l="l" t="t" r="r" b="b"/>
              <a:pathLst>
                <a:path w="14879" h="12410" fill="none" extrusionOk="0">
                  <a:moveTo>
                    <a:pt x="14878" y="12409"/>
                  </a:moveTo>
                  <a:cubicBezTo>
                    <a:pt x="8640" y="5071"/>
                    <a:pt x="3637" y="1735"/>
                    <a:pt x="1"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5"/>
            <p:cNvSpPr/>
            <p:nvPr/>
          </p:nvSpPr>
          <p:spPr>
            <a:xfrm>
              <a:off x="1597975" y="3692150"/>
              <a:ext cx="32550" cy="41925"/>
            </a:xfrm>
            <a:custGeom>
              <a:avLst/>
              <a:gdLst/>
              <a:ahLst/>
              <a:cxnLst/>
              <a:rect l="l" t="t" r="r" b="b"/>
              <a:pathLst>
                <a:path w="1302" h="1677" extrusionOk="0">
                  <a:moveTo>
                    <a:pt x="809" y="1"/>
                  </a:moveTo>
                  <a:cubicBezTo>
                    <a:pt x="570" y="1"/>
                    <a:pt x="303" y="226"/>
                    <a:pt x="167" y="605"/>
                  </a:cubicBezTo>
                  <a:cubicBezTo>
                    <a:pt x="1" y="1039"/>
                    <a:pt x="34" y="1539"/>
                    <a:pt x="268" y="1639"/>
                  </a:cubicBezTo>
                  <a:cubicBezTo>
                    <a:pt x="318" y="1664"/>
                    <a:pt x="372" y="1676"/>
                    <a:pt x="427" y="1676"/>
                  </a:cubicBezTo>
                  <a:cubicBezTo>
                    <a:pt x="665" y="1676"/>
                    <a:pt x="933" y="1451"/>
                    <a:pt x="1068" y="1072"/>
                  </a:cubicBezTo>
                  <a:cubicBezTo>
                    <a:pt x="1302" y="605"/>
                    <a:pt x="1202" y="138"/>
                    <a:pt x="968" y="38"/>
                  </a:cubicBezTo>
                  <a:cubicBezTo>
                    <a:pt x="918" y="13"/>
                    <a:pt x="864" y="1"/>
                    <a:pt x="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5"/>
            <p:cNvSpPr/>
            <p:nvPr/>
          </p:nvSpPr>
          <p:spPr>
            <a:xfrm>
              <a:off x="1550450" y="3864875"/>
              <a:ext cx="430325" cy="164300"/>
            </a:xfrm>
            <a:custGeom>
              <a:avLst/>
              <a:gdLst/>
              <a:ahLst/>
              <a:cxnLst/>
              <a:rect l="l" t="t" r="r" b="b"/>
              <a:pathLst>
                <a:path w="17213" h="6572" fill="none" extrusionOk="0">
                  <a:moveTo>
                    <a:pt x="17213" y="6572"/>
                  </a:moveTo>
                  <a:cubicBezTo>
                    <a:pt x="12443" y="2035"/>
                    <a:pt x="6071" y="1"/>
                    <a:pt x="0" y="66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5"/>
            <p:cNvSpPr/>
            <p:nvPr/>
          </p:nvSpPr>
          <p:spPr>
            <a:xfrm>
              <a:off x="1826475" y="3597175"/>
              <a:ext cx="196000" cy="383650"/>
            </a:xfrm>
            <a:custGeom>
              <a:avLst/>
              <a:gdLst/>
              <a:ahLst/>
              <a:cxnLst/>
              <a:rect l="l" t="t" r="r" b="b"/>
              <a:pathLst>
                <a:path w="7840" h="15346" fill="none" extrusionOk="0">
                  <a:moveTo>
                    <a:pt x="7839" y="15345"/>
                  </a:moveTo>
                  <a:cubicBezTo>
                    <a:pt x="2702" y="11176"/>
                    <a:pt x="201" y="6105"/>
                    <a:pt x="1"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5"/>
            <p:cNvSpPr/>
            <p:nvPr/>
          </p:nvSpPr>
          <p:spPr>
            <a:xfrm>
              <a:off x="1802350" y="3577075"/>
              <a:ext cx="49050" cy="24400"/>
            </a:xfrm>
            <a:custGeom>
              <a:avLst/>
              <a:gdLst/>
              <a:ahLst/>
              <a:cxnLst/>
              <a:rect l="l" t="t" r="r" b="b"/>
              <a:pathLst>
                <a:path w="1962" h="976" extrusionOk="0">
                  <a:moveTo>
                    <a:pt x="791" y="1"/>
                  </a:moveTo>
                  <a:cubicBezTo>
                    <a:pt x="342" y="1"/>
                    <a:pt x="1" y="193"/>
                    <a:pt x="32" y="471"/>
                  </a:cubicBezTo>
                  <a:cubicBezTo>
                    <a:pt x="65" y="705"/>
                    <a:pt x="532" y="972"/>
                    <a:pt x="1032" y="972"/>
                  </a:cubicBezTo>
                  <a:cubicBezTo>
                    <a:pt x="1069" y="974"/>
                    <a:pt x="1105" y="975"/>
                    <a:pt x="1140" y="975"/>
                  </a:cubicBezTo>
                  <a:cubicBezTo>
                    <a:pt x="1593" y="975"/>
                    <a:pt x="1961" y="783"/>
                    <a:pt x="1900" y="505"/>
                  </a:cubicBezTo>
                  <a:cubicBezTo>
                    <a:pt x="1866" y="238"/>
                    <a:pt x="1466" y="4"/>
                    <a:pt x="899" y="4"/>
                  </a:cubicBezTo>
                  <a:cubicBezTo>
                    <a:pt x="862" y="2"/>
                    <a:pt x="826" y="1"/>
                    <a:pt x="7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5"/>
            <p:cNvSpPr/>
            <p:nvPr/>
          </p:nvSpPr>
          <p:spPr>
            <a:xfrm>
              <a:off x="1637175" y="3832350"/>
              <a:ext cx="343600" cy="196825"/>
            </a:xfrm>
            <a:custGeom>
              <a:avLst/>
              <a:gdLst/>
              <a:ahLst/>
              <a:cxnLst/>
              <a:rect l="l" t="t" r="r" b="b"/>
              <a:pathLst>
                <a:path w="13744" h="7873" fill="none" extrusionOk="0">
                  <a:moveTo>
                    <a:pt x="13744" y="7873"/>
                  </a:moveTo>
                  <a:cubicBezTo>
                    <a:pt x="9007" y="3036"/>
                    <a:pt x="4971" y="1268"/>
                    <a:pt x="0"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5"/>
            <p:cNvSpPr/>
            <p:nvPr/>
          </p:nvSpPr>
          <p:spPr>
            <a:xfrm>
              <a:off x="1618000" y="3811450"/>
              <a:ext cx="25875" cy="45175"/>
            </a:xfrm>
            <a:custGeom>
              <a:avLst/>
              <a:gdLst/>
              <a:ahLst/>
              <a:cxnLst/>
              <a:rect l="l" t="t" r="r" b="b"/>
              <a:pathLst>
                <a:path w="1035" h="1807" extrusionOk="0">
                  <a:moveTo>
                    <a:pt x="526" y="0"/>
                  </a:moveTo>
                  <a:cubicBezTo>
                    <a:pt x="246" y="0"/>
                    <a:pt x="32" y="326"/>
                    <a:pt x="0" y="803"/>
                  </a:cubicBezTo>
                  <a:cubicBezTo>
                    <a:pt x="0" y="1304"/>
                    <a:pt x="167" y="1771"/>
                    <a:pt x="401" y="1804"/>
                  </a:cubicBezTo>
                  <a:cubicBezTo>
                    <a:pt x="414" y="1805"/>
                    <a:pt x="428" y="1806"/>
                    <a:pt x="442" y="1806"/>
                  </a:cubicBezTo>
                  <a:cubicBezTo>
                    <a:pt x="722" y="1806"/>
                    <a:pt x="937" y="1481"/>
                    <a:pt x="1001" y="1003"/>
                  </a:cubicBezTo>
                  <a:cubicBezTo>
                    <a:pt x="1034" y="503"/>
                    <a:pt x="868" y="36"/>
                    <a:pt x="567" y="3"/>
                  </a:cubicBezTo>
                  <a:cubicBezTo>
                    <a:pt x="553" y="1"/>
                    <a:pt x="540" y="0"/>
                    <a:pt x="5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5"/>
            <p:cNvSpPr/>
            <p:nvPr/>
          </p:nvSpPr>
          <p:spPr>
            <a:xfrm>
              <a:off x="1776450" y="3662225"/>
              <a:ext cx="246025" cy="318600"/>
            </a:xfrm>
            <a:custGeom>
              <a:avLst/>
              <a:gdLst/>
              <a:ahLst/>
              <a:cxnLst/>
              <a:rect l="l" t="t" r="r" b="b"/>
              <a:pathLst>
                <a:path w="9841" h="12744" fill="none" extrusionOk="0">
                  <a:moveTo>
                    <a:pt x="9840" y="12743"/>
                  </a:moveTo>
                  <a:cubicBezTo>
                    <a:pt x="3903" y="9941"/>
                    <a:pt x="1901" y="6072"/>
                    <a:pt x="0"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5"/>
            <p:cNvSpPr/>
            <p:nvPr/>
          </p:nvSpPr>
          <p:spPr>
            <a:xfrm>
              <a:off x="1752250" y="3642425"/>
              <a:ext cx="46725" cy="26625"/>
            </a:xfrm>
            <a:custGeom>
              <a:avLst/>
              <a:gdLst/>
              <a:ahLst/>
              <a:cxnLst/>
              <a:rect l="l" t="t" r="r" b="b"/>
              <a:pathLst>
                <a:path w="1869" h="1065" extrusionOk="0">
                  <a:moveTo>
                    <a:pt x="1165" y="0"/>
                  </a:moveTo>
                  <a:cubicBezTo>
                    <a:pt x="1030" y="0"/>
                    <a:pt x="884" y="19"/>
                    <a:pt x="735" y="59"/>
                  </a:cubicBezTo>
                  <a:cubicBezTo>
                    <a:pt x="301" y="192"/>
                    <a:pt x="1" y="493"/>
                    <a:pt x="67" y="759"/>
                  </a:cubicBezTo>
                  <a:cubicBezTo>
                    <a:pt x="142" y="958"/>
                    <a:pt x="438" y="1064"/>
                    <a:pt x="778" y="1064"/>
                  </a:cubicBezTo>
                  <a:cubicBezTo>
                    <a:pt x="894" y="1064"/>
                    <a:pt x="1016" y="1052"/>
                    <a:pt x="1135" y="1026"/>
                  </a:cubicBezTo>
                  <a:cubicBezTo>
                    <a:pt x="1569" y="893"/>
                    <a:pt x="1869" y="559"/>
                    <a:pt x="1802" y="292"/>
                  </a:cubicBezTo>
                  <a:cubicBezTo>
                    <a:pt x="1732" y="105"/>
                    <a:pt x="1481" y="0"/>
                    <a:pt x="11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5"/>
            <p:cNvSpPr/>
            <p:nvPr/>
          </p:nvSpPr>
          <p:spPr>
            <a:xfrm>
              <a:off x="1630500" y="3946300"/>
              <a:ext cx="423675" cy="187525"/>
            </a:xfrm>
            <a:custGeom>
              <a:avLst/>
              <a:gdLst/>
              <a:ahLst/>
              <a:cxnLst/>
              <a:rect l="l" t="t" r="r" b="b"/>
              <a:pathLst>
                <a:path w="16947" h="7501" extrusionOk="0">
                  <a:moveTo>
                    <a:pt x="5533" y="1"/>
                  </a:moveTo>
                  <a:cubicBezTo>
                    <a:pt x="3824" y="1"/>
                    <a:pt x="1898" y="246"/>
                    <a:pt x="1" y="980"/>
                  </a:cubicBezTo>
                  <a:cubicBezTo>
                    <a:pt x="234" y="1047"/>
                    <a:pt x="534" y="1113"/>
                    <a:pt x="768" y="1213"/>
                  </a:cubicBezTo>
                  <a:cubicBezTo>
                    <a:pt x="2636" y="1747"/>
                    <a:pt x="4537" y="2314"/>
                    <a:pt x="6205" y="3382"/>
                  </a:cubicBezTo>
                  <a:cubicBezTo>
                    <a:pt x="7506" y="4149"/>
                    <a:pt x="8440" y="5383"/>
                    <a:pt x="9607" y="6284"/>
                  </a:cubicBezTo>
                  <a:lnTo>
                    <a:pt x="9741" y="6417"/>
                  </a:lnTo>
                  <a:cubicBezTo>
                    <a:pt x="10108" y="6717"/>
                    <a:pt x="10541" y="6984"/>
                    <a:pt x="10975" y="7218"/>
                  </a:cubicBezTo>
                  <a:cubicBezTo>
                    <a:pt x="11411" y="7413"/>
                    <a:pt x="11881" y="7500"/>
                    <a:pt x="12360" y="7500"/>
                  </a:cubicBezTo>
                  <a:cubicBezTo>
                    <a:pt x="12944" y="7500"/>
                    <a:pt x="13543" y="7371"/>
                    <a:pt x="14111" y="7151"/>
                  </a:cubicBezTo>
                  <a:cubicBezTo>
                    <a:pt x="14244" y="7118"/>
                    <a:pt x="14378" y="7084"/>
                    <a:pt x="14444" y="7051"/>
                  </a:cubicBezTo>
                  <a:cubicBezTo>
                    <a:pt x="14644" y="6951"/>
                    <a:pt x="14845" y="6884"/>
                    <a:pt x="15045" y="6751"/>
                  </a:cubicBezTo>
                  <a:cubicBezTo>
                    <a:pt x="15378" y="6551"/>
                    <a:pt x="15745" y="6284"/>
                    <a:pt x="16079" y="5983"/>
                  </a:cubicBezTo>
                  <a:cubicBezTo>
                    <a:pt x="16179" y="5950"/>
                    <a:pt x="16212" y="5917"/>
                    <a:pt x="16246" y="5883"/>
                  </a:cubicBezTo>
                  <a:lnTo>
                    <a:pt x="16446" y="5650"/>
                  </a:lnTo>
                  <a:cubicBezTo>
                    <a:pt x="16612" y="5483"/>
                    <a:pt x="16746" y="5383"/>
                    <a:pt x="16879" y="5216"/>
                  </a:cubicBezTo>
                  <a:lnTo>
                    <a:pt x="16946" y="5116"/>
                  </a:lnTo>
                  <a:cubicBezTo>
                    <a:pt x="16045" y="4082"/>
                    <a:pt x="14945" y="3115"/>
                    <a:pt x="13877" y="2381"/>
                  </a:cubicBezTo>
                  <a:cubicBezTo>
                    <a:pt x="13477" y="2114"/>
                    <a:pt x="13077" y="1881"/>
                    <a:pt x="12710" y="1647"/>
                  </a:cubicBezTo>
                  <a:cubicBezTo>
                    <a:pt x="12409" y="1547"/>
                    <a:pt x="12109" y="1380"/>
                    <a:pt x="11809" y="1247"/>
                  </a:cubicBezTo>
                  <a:cubicBezTo>
                    <a:pt x="11676" y="1147"/>
                    <a:pt x="11542" y="1080"/>
                    <a:pt x="11375" y="1047"/>
                  </a:cubicBezTo>
                  <a:cubicBezTo>
                    <a:pt x="11242" y="980"/>
                    <a:pt x="11075" y="913"/>
                    <a:pt x="10942" y="880"/>
                  </a:cubicBezTo>
                  <a:cubicBezTo>
                    <a:pt x="10908" y="813"/>
                    <a:pt x="10908" y="813"/>
                    <a:pt x="10875" y="813"/>
                  </a:cubicBezTo>
                  <a:cubicBezTo>
                    <a:pt x="10808" y="813"/>
                    <a:pt x="10808" y="780"/>
                    <a:pt x="10775" y="780"/>
                  </a:cubicBezTo>
                  <a:cubicBezTo>
                    <a:pt x="9917" y="487"/>
                    <a:pt x="7940" y="1"/>
                    <a:pt x="5533" y="1"/>
                  </a:cubicBezTo>
                  <a:close/>
                </a:path>
              </a:pathLst>
            </a:custGeom>
            <a:solidFill>
              <a:srgbClr val="FF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5"/>
            <p:cNvSpPr/>
            <p:nvPr/>
          </p:nvSpPr>
          <p:spPr>
            <a:xfrm>
              <a:off x="1865675" y="3698100"/>
              <a:ext cx="221000" cy="435725"/>
            </a:xfrm>
            <a:custGeom>
              <a:avLst/>
              <a:gdLst/>
              <a:ahLst/>
              <a:cxnLst/>
              <a:rect l="l" t="t" r="r" b="b"/>
              <a:pathLst>
                <a:path w="8840" h="17429" extrusionOk="0">
                  <a:moveTo>
                    <a:pt x="2636" y="0"/>
                  </a:moveTo>
                  <a:lnTo>
                    <a:pt x="2636" y="0"/>
                  </a:lnTo>
                  <a:cubicBezTo>
                    <a:pt x="2669" y="701"/>
                    <a:pt x="2335" y="1501"/>
                    <a:pt x="1968" y="2202"/>
                  </a:cubicBezTo>
                  <a:cubicBezTo>
                    <a:pt x="1635" y="2835"/>
                    <a:pt x="1201" y="3469"/>
                    <a:pt x="1001" y="4136"/>
                  </a:cubicBezTo>
                  <a:cubicBezTo>
                    <a:pt x="934" y="4370"/>
                    <a:pt x="868" y="4670"/>
                    <a:pt x="834" y="4904"/>
                  </a:cubicBezTo>
                  <a:cubicBezTo>
                    <a:pt x="701" y="5838"/>
                    <a:pt x="868" y="6705"/>
                    <a:pt x="1034" y="7572"/>
                  </a:cubicBezTo>
                  <a:cubicBezTo>
                    <a:pt x="1134" y="8006"/>
                    <a:pt x="1201" y="8473"/>
                    <a:pt x="1301" y="8906"/>
                  </a:cubicBezTo>
                  <a:cubicBezTo>
                    <a:pt x="1335" y="9173"/>
                    <a:pt x="1368" y="9407"/>
                    <a:pt x="1368" y="9674"/>
                  </a:cubicBezTo>
                  <a:lnTo>
                    <a:pt x="1368" y="9874"/>
                  </a:lnTo>
                  <a:lnTo>
                    <a:pt x="1368" y="10307"/>
                  </a:lnTo>
                  <a:cubicBezTo>
                    <a:pt x="1368" y="10374"/>
                    <a:pt x="1335" y="10508"/>
                    <a:pt x="1335" y="10641"/>
                  </a:cubicBezTo>
                  <a:lnTo>
                    <a:pt x="1335" y="10674"/>
                  </a:lnTo>
                  <a:lnTo>
                    <a:pt x="1335" y="10741"/>
                  </a:lnTo>
                  <a:cubicBezTo>
                    <a:pt x="1201" y="11575"/>
                    <a:pt x="868" y="12376"/>
                    <a:pt x="601" y="13176"/>
                  </a:cubicBezTo>
                  <a:cubicBezTo>
                    <a:pt x="267" y="14177"/>
                    <a:pt x="0" y="15211"/>
                    <a:pt x="200" y="16212"/>
                  </a:cubicBezTo>
                  <a:lnTo>
                    <a:pt x="334" y="16345"/>
                  </a:lnTo>
                  <a:cubicBezTo>
                    <a:pt x="701" y="16645"/>
                    <a:pt x="1134" y="16912"/>
                    <a:pt x="1601" y="17146"/>
                  </a:cubicBezTo>
                  <a:cubicBezTo>
                    <a:pt x="2022" y="17341"/>
                    <a:pt x="2484" y="17428"/>
                    <a:pt x="2959" y="17428"/>
                  </a:cubicBezTo>
                  <a:cubicBezTo>
                    <a:pt x="3537" y="17428"/>
                    <a:pt x="4136" y="17299"/>
                    <a:pt x="4704" y="17079"/>
                  </a:cubicBezTo>
                  <a:cubicBezTo>
                    <a:pt x="4837" y="17046"/>
                    <a:pt x="4971" y="17012"/>
                    <a:pt x="5037" y="16979"/>
                  </a:cubicBezTo>
                  <a:cubicBezTo>
                    <a:pt x="5271" y="16879"/>
                    <a:pt x="5438" y="16812"/>
                    <a:pt x="5638" y="16679"/>
                  </a:cubicBezTo>
                  <a:cubicBezTo>
                    <a:pt x="5971" y="16479"/>
                    <a:pt x="6338" y="16212"/>
                    <a:pt x="6672" y="15911"/>
                  </a:cubicBezTo>
                  <a:cubicBezTo>
                    <a:pt x="6772" y="15878"/>
                    <a:pt x="6805" y="15845"/>
                    <a:pt x="6839" y="15811"/>
                  </a:cubicBezTo>
                  <a:lnTo>
                    <a:pt x="7039" y="15578"/>
                  </a:lnTo>
                  <a:cubicBezTo>
                    <a:pt x="7205" y="15411"/>
                    <a:pt x="7339" y="15311"/>
                    <a:pt x="7472" y="15144"/>
                  </a:cubicBezTo>
                  <a:cubicBezTo>
                    <a:pt x="7506" y="15078"/>
                    <a:pt x="7539" y="15078"/>
                    <a:pt x="7539" y="15044"/>
                  </a:cubicBezTo>
                  <a:cubicBezTo>
                    <a:pt x="7639" y="14977"/>
                    <a:pt x="7706" y="14877"/>
                    <a:pt x="7773" y="14811"/>
                  </a:cubicBezTo>
                  <a:cubicBezTo>
                    <a:pt x="7873" y="14577"/>
                    <a:pt x="8039" y="14377"/>
                    <a:pt x="8173" y="14144"/>
                  </a:cubicBezTo>
                  <a:lnTo>
                    <a:pt x="8173" y="14077"/>
                  </a:lnTo>
                  <a:cubicBezTo>
                    <a:pt x="8206" y="13977"/>
                    <a:pt x="8273" y="13877"/>
                    <a:pt x="8306" y="13810"/>
                  </a:cubicBezTo>
                  <a:lnTo>
                    <a:pt x="8440" y="13543"/>
                  </a:lnTo>
                  <a:cubicBezTo>
                    <a:pt x="8473" y="13343"/>
                    <a:pt x="8540" y="13176"/>
                    <a:pt x="8606" y="12976"/>
                  </a:cubicBezTo>
                  <a:cubicBezTo>
                    <a:pt x="8606" y="12876"/>
                    <a:pt x="8640" y="12843"/>
                    <a:pt x="8640" y="12743"/>
                  </a:cubicBezTo>
                  <a:cubicBezTo>
                    <a:pt x="8640" y="12676"/>
                    <a:pt x="8673" y="12576"/>
                    <a:pt x="8673" y="12476"/>
                  </a:cubicBezTo>
                  <a:cubicBezTo>
                    <a:pt x="8707" y="12376"/>
                    <a:pt x="8707" y="12242"/>
                    <a:pt x="8707" y="12175"/>
                  </a:cubicBezTo>
                  <a:cubicBezTo>
                    <a:pt x="8840" y="10241"/>
                    <a:pt x="7706" y="8706"/>
                    <a:pt x="6572" y="7205"/>
                  </a:cubicBezTo>
                  <a:cubicBezTo>
                    <a:pt x="5704" y="6004"/>
                    <a:pt x="4804" y="4837"/>
                    <a:pt x="4037" y="3536"/>
                  </a:cubicBezTo>
                  <a:cubicBezTo>
                    <a:pt x="3836" y="3202"/>
                    <a:pt x="3670" y="2869"/>
                    <a:pt x="3503" y="2502"/>
                  </a:cubicBezTo>
                  <a:cubicBezTo>
                    <a:pt x="3336" y="2168"/>
                    <a:pt x="3169" y="1801"/>
                    <a:pt x="3036" y="1401"/>
                  </a:cubicBezTo>
                  <a:lnTo>
                    <a:pt x="2802" y="667"/>
                  </a:lnTo>
                  <a:cubicBezTo>
                    <a:pt x="2769" y="500"/>
                    <a:pt x="2669" y="234"/>
                    <a:pt x="26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06" name="Google Shape;1406;p15"/>
          <p:cNvPicPr preferRelativeResize="0"/>
          <p:nvPr/>
        </p:nvPicPr>
        <p:blipFill>
          <a:blip r:embed="rId2">
            <a:alphaModFix amt="49000"/>
          </a:blip>
          <a:stretch>
            <a:fillRect/>
          </a:stretch>
        </p:blipFill>
        <p:spPr>
          <a:xfrm>
            <a:off x="5972650" y="-574420"/>
            <a:ext cx="3742525" cy="3347995"/>
          </a:xfrm>
          <a:prstGeom prst="rect">
            <a:avLst/>
          </a:prstGeom>
          <a:noFill/>
          <a:ln>
            <a:noFill/>
          </a:ln>
        </p:spPr>
      </p:pic>
      <p:pic>
        <p:nvPicPr>
          <p:cNvPr id="1407" name="Google Shape;1407;p15"/>
          <p:cNvPicPr preferRelativeResize="0"/>
          <p:nvPr/>
        </p:nvPicPr>
        <p:blipFill>
          <a:blip r:embed="rId2">
            <a:alphaModFix amt="49000"/>
          </a:blip>
          <a:stretch>
            <a:fillRect/>
          </a:stretch>
        </p:blipFill>
        <p:spPr>
          <a:xfrm>
            <a:off x="-662400" y="3514327"/>
            <a:ext cx="2328150" cy="2082724"/>
          </a:xfrm>
          <a:prstGeom prst="rect">
            <a:avLst/>
          </a:prstGeom>
          <a:noFill/>
          <a:ln>
            <a:noFill/>
          </a:ln>
        </p:spPr>
      </p:pic>
      <p:pic>
        <p:nvPicPr>
          <p:cNvPr id="1408" name="Google Shape;1408;p15"/>
          <p:cNvPicPr preferRelativeResize="0"/>
          <p:nvPr/>
        </p:nvPicPr>
        <p:blipFill>
          <a:blip r:embed="rId2">
            <a:alphaModFix amt="49000"/>
          </a:blip>
          <a:stretch>
            <a:fillRect/>
          </a:stretch>
        </p:blipFill>
        <p:spPr>
          <a:xfrm>
            <a:off x="5972650" y="2772130"/>
            <a:ext cx="3742525" cy="3347995"/>
          </a:xfrm>
          <a:prstGeom prst="rect">
            <a:avLst/>
          </a:prstGeom>
          <a:noFill/>
          <a:ln>
            <a:noFill/>
          </a:ln>
        </p:spPr>
      </p:pic>
      <p:pic>
        <p:nvPicPr>
          <p:cNvPr id="1409" name="Google Shape;1409;p15"/>
          <p:cNvPicPr preferRelativeResize="0"/>
          <p:nvPr/>
        </p:nvPicPr>
        <p:blipFill>
          <a:blip r:embed="rId2">
            <a:alphaModFix amt="49000"/>
          </a:blip>
          <a:stretch>
            <a:fillRect/>
          </a:stretch>
        </p:blipFill>
        <p:spPr>
          <a:xfrm>
            <a:off x="-30275" y="-92595"/>
            <a:ext cx="3742525" cy="3347995"/>
          </a:xfrm>
          <a:prstGeom prst="rect">
            <a:avLst/>
          </a:prstGeom>
          <a:noFill/>
          <a:ln>
            <a:noFill/>
          </a:ln>
        </p:spPr>
      </p:pic>
      <p:sp>
        <p:nvSpPr>
          <p:cNvPr id="1410" name="Google Shape;1410;p15"/>
          <p:cNvSpPr txBox="1">
            <a:spLocks noGrp="1"/>
          </p:cNvSpPr>
          <p:nvPr>
            <p:ph type="title"/>
          </p:nvPr>
        </p:nvSpPr>
        <p:spPr>
          <a:xfrm>
            <a:off x="715750" y="2332025"/>
            <a:ext cx="40647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9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411" name="Google Shape;1411;p15"/>
          <p:cNvSpPr txBox="1">
            <a:spLocks noGrp="1"/>
          </p:cNvSpPr>
          <p:nvPr>
            <p:ph type="title" idx="2" hasCustomPrompt="1"/>
          </p:nvPr>
        </p:nvSpPr>
        <p:spPr>
          <a:xfrm>
            <a:off x="3538750" y="1337825"/>
            <a:ext cx="12417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000">
                <a:solidFill>
                  <a:schemeClr val="dk2"/>
                </a:solidFill>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t>xx%</a:t>
            </a:r>
          </a:p>
        </p:txBody>
      </p:sp>
      <p:sp>
        <p:nvSpPr>
          <p:cNvPr id="1412" name="Google Shape;1412;p15"/>
          <p:cNvSpPr txBox="1">
            <a:spLocks noGrp="1"/>
          </p:cNvSpPr>
          <p:nvPr>
            <p:ph type="subTitle" idx="1"/>
          </p:nvPr>
        </p:nvSpPr>
        <p:spPr>
          <a:xfrm>
            <a:off x="715750" y="3132175"/>
            <a:ext cx="4064700" cy="713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 Three Columns 2">
  <p:cSld name="Title + Three Columns 2">
    <p:bg>
      <p:bgPr>
        <a:solidFill>
          <a:schemeClr val="accent6"/>
        </a:solidFill>
        <a:effectLst/>
      </p:bgPr>
    </p:bg>
    <p:spTree>
      <p:nvGrpSpPr>
        <p:cNvPr id="1" name="Shape 129"/>
        <p:cNvGrpSpPr/>
        <p:nvPr/>
      </p:nvGrpSpPr>
      <p:grpSpPr>
        <a:xfrm>
          <a:off x="0" y="0"/>
          <a:ext cx="0" cy="0"/>
          <a:chOff x="0" y="0"/>
          <a:chExt cx="0" cy="0"/>
        </a:xfrm>
      </p:grpSpPr>
      <p:sp>
        <p:nvSpPr>
          <p:cNvPr id="130" name="Google Shape;130;p21"/>
          <p:cNvSpPr/>
          <p:nvPr/>
        </p:nvSpPr>
        <p:spPr>
          <a:xfrm>
            <a:off x="0" y="542300"/>
            <a:ext cx="9144000" cy="55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1"/>
          <p:cNvSpPr txBox="1">
            <a:spLocks noGrp="1"/>
          </p:cNvSpPr>
          <p:nvPr>
            <p:ph type="title"/>
          </p:nvPr>
        </p:nvSpPr>
        <p:spPr>
          <a:xfrm>
            <a:off x="713225" y="585050"/>
            <a:ext cx="7717500" cy="47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000"/>
              <a:buFont typeface="Lexend Tera"/>
              <a:buNone/>
              <a:defRPr sz="2000">
                <a:solidFill>
                  <a:schemeClr val="lt1"/>
                </a:solidFill>
                <a:latin typeface="Lexend Tera"/>
                <a:ea typeface="Lexend Tera"/>
                <a:cs typeface="Lexend Tera"/>
                <a:sym typeface="Lexend Tera"/>
              </a:defRPr>
            </a:lvl1pPr>
            <a:lvl2pPr lvl="1" algn="ctr" rtl="0">
              <a:spcBef>
                <a:spcPts val="0"/>
              </a:spcBef>
              <a:spcAft>
                <a:spcPts val="0"/>
              </a:spcAft>
              <a:buClr>
                <a:schemeClr val="lt1"/>
              </a:buClr>
              <a:buSzPts val="2000"/>
              <a:buNone/>
              <a:defRPr sz="2000">
                <a:solidFill>
                  <a:schemeClr val="lt1"/>
                </a:solidFill>
              </a:defRPr>
            </a:lvl2pPr>
            <a:lvl3pPr lvl="2" algn="ctr" rtl="0">
              <a:spcBef>
                <a:spcPts val="0"/>
              </a:spcBef>
              <a:spcAft>
                <a:spcPts val="0"/>
              </a:spcAft>
              <a:buClr>
                <a:schemeClr val="lt1"/>
              </a:buClr>
              <a:buSzPts val="2000"/>
              <a:buNone/>
              <a:defRPr sz="2000">
                <a:solidFill>
                  <a:schemeClr val="lt1"/>
                </a:solidFill>
              </a:defRPr>
            </a:lvl3pPr>
            <a:lvl4pPr lvl="3" algn="ctr" rtl="0">
              <a:spcBef>
                <a:spcPts val="0"/>
              </a:spcBef>
              <a:spcAft>
                <a:spcPts val="0"/>
              </a:spcAft>
              <a:buClr>
                <a:schemeClr val="lt1"/>
              </a:buClr>
              <a:buSzPts val="2000"/>
              <a:buNone/>
              <a:defRPr sz="2000">
                <a:solidFill>
                  <a:schemeClr val="lt1"/>
                </a:solidFill>
              </a:defRPr>
            </a:lvl4pPr>
            <a:lvl5pPr lvl="4" algn="ctr" rtl="0">
              <a:spcBef>
                <a:spcPts val="0"/>
              </a:spcBef>
              <a:spcAft>
                <a:spcPts val="0"/>
              </a:spcAft>
              <a:buClr>
                <a:schemeClr val="lt1"/>
              </a:buClr>
              <a:buSzPts val="2000"/>
              <a:buNone/>
              <a:defRPr sz="2000">
                <a:solidFill>
                  <a:schemeClr val="lt1"/>
                </a:solidFill>
              </a:defRPr>
            </a:lvl5pPr>
            <a:lvl6pPr lvl="5" algn="ctr" rtl="0">
              <a:spcBef>
                <a:spcPts val="0"/>
              </a:spcBef>
              <a:spcAft>
                <a:spcPts val="0"/>
              </a:spcAft>
              <a:buClr>
                <a:schemeClr val="lt1"/>
              </a:buClr>
              <a:buSzPts val="2000"/>
              <a:buNone/>
              <a:defRPr sz="2000">
                <a:solidFill>
                  <a:schemeClr val="lt1"/>
                </a:solidFill>
              </a:defRPr>
            </a:lvl6pPr>
            <a:lvl7pPr lvl="6" algn="ctr" rtl="0">
              <a:spcBef>
                <a:spcPts val="0"/>
              </a:spcBef>
              <a:spcAft>
                <a:spcPts val="0"/>
              </a:spcAft>
              <a:buClr>
                <a:schemeClr val="lt1"/>
              </a:buClr>
              <a:buSzPts val="2000"/>
              <a:buNone/>
              <a:defRPr sz="2000">
                <a:solidFill>
                  <a:schemeClr val="lt1"/>
                </a:solidFill>
              </a:defRPr>
            </a:lvl7pPr>
            <a:lvl8pPr lvl="7" algn="ctr" rtl="0">
              <a:spcBef>
                <a:spcPts val="0"/>
              </a:spcBef>
              <a:spcAft>
                <a:spcPts val="0"/>
              </a:spcAft>
              <a:buClr>
                <a:schemeClr val="lt1"/>
              </a:buClr>
              <a:buSzPts val="2000"/>
              <a:buNone/>
              <a:defRPr sz="2000">
                <a:solidFill>
                  <a:schemeClr val="lt1"/>
                </a:solidFill>
              </a:defRPr>
            </a:lvl8pPr>
            <a:lvl9pPr lvl="8" algn="ctr" rtl="0">
              <a:spcBef>
                <a:spcPts val="0"/>
              </a:spcBef>
              <a:spcAft>
                <a:spcPts val="0"/>
              </a:spcAft>
              <a:buClr>
                <a:schemeClr val="lt1"/>
              </a:buClr>
              <a:buSzPts val="2000"/>
              <a:buNone/>
              <a:defRPr sz="2000">
                <a:solidFill>
                  <a:schemeClr val="lt1"/>
                </a:solidFill>
              </a:defRPr>
            </a:lvl9pPr>
          </a:lstStyle>
          <a:p>
            <a:endParaRPr/>
          </a:p>
        </p:txBody>
      </p:sp>
      <p:sp>
        <p:nvSpPr>
          <p:cNvPr id="132" name="Google Shape;132;p21"/>
          <p:cNvSpPr txBox="1">
            <a:spLocks noGrp="1"/>
          </p:cNvSpPr>
          <p:nvPr>
            <p:ph type="subTitle" idx="1"/>
          </p:nvPr>
        </p:nvSpPr>
        <p:spPr>
          <a:xfrm>
            <a:off x="1464200" y="3864725"/>
            <a:ext cx="1905300" cy="7347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 name="Google Shape;133;p21"/>
          <p:cNvSpPr txBox="1">
            <a:spLocks noGrp="1"/>
          </p:cNvSpPr>
          <p:nvPr>
            <p:ph type="subTitle" idx="2"/>
          </p:nvPr>
        </p:nvSpPr>
        <p:spPr>
          <a:xfrm>
            <a:off x="1464208" y="3494150"/>
            <a:ext cx="19053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600"/>
              <a:buNone/>
              <a:defRPr sz="1600" b="1">
                <a:solidFill>
                  <a:schemeClr val="accent4"/>
                </a:solidFill>
              </a:defRPr>
            </a:lvl1pPr>
            <a:lvl2pPr lvl="1" algn="ctr" rtl="0">
              <a:lnSpc>
                <a:spcPct val="100000"/>
              </a:lnSpc>
              <a:spcBef>
                <a:spcPts val="0"/>
              </a:spcBef>
              <a:spcAft>
                <a:spcPts val="0"/>
              </a:spcAft>
              <a:buClr>
                <a:schemeClr val="accent4"/>
              </a:buClr>
              <a:buSzPts val="1600"/>
              <a:buNone/>
              <a:defRPr sz="1600" b="1">
                <a:solidFill>
                  <a:schemeClr val="accent4"/>
                </a:solidFill>
              </a:defRPr>
            </a:lvl2pPr>
            <a:lvl3pPr lvl="2" algn="ctr" rtl="0">
              <a:lnSpc>
                <a:spcPct val="100000"/>
              </a:lnSpc>
              <a:spcBef>
                <a:spcPts val="0"/>
              </a:spcBef>
              <a:spcAft>
                <a:spcPts val="0"/>
              </a:spcAft>
              <a:buClr>
                <a:schemeClr val="accent4"/>
              </a:buClr>
              <a:buSzPts val="1600"/>
              <a:buNone/>
              <a:defRPr sz="1600" b="1">
                <a:solidFill>
                  <a:schemeClr val="accent4"/>
                </a:solidFill>
              </a:defRPr>
            </a:lvl3pPr>
            <a:lvl4pPr lvl="3" algn="ctr" rtl="0">
              <a:lnSpc>
                <a:spcPct val="100000"/>
              </a:lnSpc>
              <a:spcBef>
                <a:spcPts val="0"/>
              </a:spcBef>
              <a:spcAft>
                <a:spcPts val="0"/>
              </a:spcAft>
              <a:buClr>
                <a:schemeClr val="accent4"/>
              </a:buClr>
              <a:buSzPts val="1600"/>
              <a:buNone/>
              <a:defRPr sz="1600" b="1">
                <a:solidFill>
                  <a:schemeClr val="accent4"/>
                </a:solidFill>
              </a:defRPr>
            </a:lvl4pPr>
            <a:lvl5pPr lvl="4" algn="ctr" rtl="0">
              <a:lnSpc>
                <a:spcPct val="100000"/>
              </a:lnSpc>
              <a:spcBef>
                <a:spcPts val="0"/>
              </a:spcBef>
              <a:spcAft>
                <a:spcPts val="0"/>
              </a:spcAft>
              <a:buClr>
                <a:schemeClr val="accent4"/>
              </a:buClr>
              <a:buSzPts val="1600"/>
              <a:buNone/>
              <a:defRPr sz="1600" b="1">
                <a:solidFill>
                  <a:schemeClr val="accent4"/>
                </a:solidFill>
              </a:defRPr>
            </a:lvl5pPr>
            <a:lvl6pPr lvl="5" algn="ctr" rtl="0">
              <a:lnSpc>
                <a:spcPct val="100000"/>
              </a:lnSpc>
              <a:spcBef>
                <a:spcPts val="0"/>
              </a:spcBef>
              <a:spcAft>
                <a:spcPts val="0"/>
              </a:spcAft>
              <a:buClr>
                <a:schemeClr val="accent4"/>
              </a:buClr>
              <a:buSzPts val="1600"/>
              <a:buNone/>
              <a:defRPr sz="1600" b="1">
                <a:solidFill>
                  <a:schemeClr val="accent4"/>
                </a:solidFill>
              </a:defRPr>
            </a:lvl6pPr>
            <a:lvl7pPr lvl="6" algn="ctr" rtl="0">
              <a:lnSpc>
                <a:spcPct val="100000"/>
              </a:lnSpc>
              <a:spcBef>
                <a:spcPts val="0"/>
              </a:spcBef>
              <a:spcAft>
                <a:spcPts val="0"/>
              </a:spcAft>
              <a:buClr>
                <a:schemeClr val="accent4"/>
              </a:buClr>
              <a:buSzPts val="1600"/>
              <a:buNone/>
              <a:defRPr sz="1600" b="1">
                <a:solidFill>
                  <a:schemeClr val="accent4"/>
                </a:solidFill>
              </a:defRPr>
            </a:lvl7pPr>
            <a:lvl8pPr lvl="7" algn="ctr" rtl="0">
              <a:lnSpc>
                <a:spcPct val="100000"/>
              </a:lnSpc>
              <a:spcBef>
                <a:spcPts val="0"/>
              </a:spcBef>
              <a:spcAft>
                <a:spcPts val="0"/>
              </a:spcAft>
              <a:buClr>
                <a:schemeClr val="accent4"/>
              </a:buClr>
              <a:buSzPts val="1600"/>
              <a:buNone/>
              <a:defRPr sz="1600" b="1">
                <a:solidFill>
                  <a:schemeClr val="accent4"/>
                </a:solidFill>
              </a:defRPr>
            </a:lvl8pPr>
            <a:lvl9pPr lvl="8" algn="ctr"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134" name="Google Shape;134;p21"/>
          <p:cNvSpPr txBox="1">
            <a:spLocks noGrp="1"/>
          </p:cNvSpPr>
          <p:nvPr>
            <p:ph type="subTitle" idx="3"/>
          </p:nvPr>
        </p:nvSpPr>
        <p:spPr>
          <a:xfrm>
            <a:off x="5774500" y="3864725"/>
            <a:ext cx="1905300" cy="7347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21"/>
          <p:cNvSpPr txBox="1">
            <a:spLocks noGrp="1"/>
          </p:cNvSpPr>
          <p:nvPr>
            <p:ph type="subTitle" idx="4"/>
          </p:nvPr>
        </p:nvSpPr>
        <p:spPr>
          <a:xfrm>
            <a:off x="5774508" y="3494150"/>
            <a:ext cx="19053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600"/>
              <a:buNone/>
              <a:defRPr sz="1600" b="1">
                <a:solidFill>
                  <a:schemeClr val="accent4"/>
                </a:solidFill>
              </a:defRPr>
            </a:lvl1pPr>
            <a:lvl2pPr lvl="1" algn="ctr" rtl="0">
              <a:lnSpc>
                <a:spcPct val="100000"/>
              </a:lnSpc>
              <a:spcBef>
                <a:spcPts val="0"/>
              </a:spcBef>
              <a:spcAft>
                <a:spcPts val="0"/>
              </a:spcAft>
              <a:buClr>
                <a:schemeClr val="accent4"/>
              </a:buClr>
              <a:buSzPts val="1600"/>
              <a:buNone/>
              <a:defRPr sz="1600" b="1">
                <a:solidFill>
                  <a:schemeClr val="accent4"/>
                </a:solidFill>
              </a:defRPr>
            </a:lvl2pPr>
            <a:lvl3pPr lvl="2" algn="ctr" rtl="0">
              <a:lnSpc>
                <a:spcPct val="100000"/>
              </a:lnSpc>
              <a:spcBef>
                <a:spcPts val="0"/>
              </a:spcBef>
              <a:spcAft>
                <a:spcPts val="0"/>
              </a:spcAft>
              <a:buClr>
                <a:schemeClr val="accent4"/>
              </a:buClr>
              <a:buSzPts val="1600"/>
              <a:buNone/>
              <a:defRPr sz="1600" b="1">
                <a:solidFill>
                  <a:schemeClr val="accent4"/>
                </a:solidFill>
              </a:defRPr>
            </a:lvl3pPr>
            <a:lvl4pPr lvl="3" algn="ctr" rtl="0">
              <a:lnSpc>
                <a:spcPct val="100000"/>
              </a:lnSpc>
              <a:spcBef>
                <a:spcPts val="0"/>
              </a:spcBef>
              <a:spcAft>
                <a:spcPts val="0"/>
              </a:spcAft>
              <a:buClr>
                <a:schemeClr val="accent4"/>
              </a:buClr>
              <a:buSzPts val="1600"/>
              <a:buNone/>
              <a:defRPr sz="1600" b="1">
                <a:solidFill>
                  <a:schemeClr val="accent4"/>
                </a:solidFill>
              </a:defRPr>
            </a:lvl4pPr>
            <a:lvl5pPr lvl="4" algn="ctr" rtl="0">
              <a:lnSpc>
                <a:spcPct val="100000"/>
              </a:lnSpc>
              <a:spcBef>
                <a:spcPts val="0"/>
              </a:spcBef>
              <a:spcAft>
                <a:spcPts val="0"/>
              </a:spcAft>
              <a:buClr>
                <a:schemeClr val="accent4"/>
              </a:buClr>
              <a:buSzPts val="1600"/>
              <a:buNone/>
              <a:defRPr sz="1600" b="1">
                <a:solidFill>
                  <a:schemeClr val="accent4"/>
                </a:solidFill>
              </a:defRPr>
            </a:lvl5pPr>
            <a:lvl6pPr lvl="5" algn="ctr" rtl="0">
              <a:lnSpc>
                <a:spcPct val="100000"/>
              </a:lnSpc>
              <a:spcBef>
                <a:spcPts val="0"/>
              </a:spcBef>
              <a:spcAft>
                <a:spcPts val="0"/>
              </a:spcAft>
              <a:buClr>
                <a:schemeClr val="accent4"/>
              </a:buClr>
              <a:buSzPts val="1600"/>
              <a:buNone/>
              <a:defRPr sz="1600" b="1">
                <a:solidFill>
                  <a:schemeClr val="accent4"/>
                </a:solidFill>
              </a:defRPr>
            </a:lvl6pPr>
            <a:lvl7pPr lvl="6" algn="ctr" rtl="0">
              <a:lnSpc>
                <a:spcPct val="100000"/>
              </a:lnSpc>
              <a:spcBef>
                <a:spcPts val="0"/>
              </a:spcBef>
              <a:spcAft>
                <a:spcPts val="0"/>
              </a:spcAft>
              <a:buClr>
                <a:schemeClr val="accent4"/>
              </a:buClr>
              <a:buSzPts val="1600"/>
              <a:buNone/>
              <a:defRPr sz="1600" b="1">
                <a:solidFill>
                  <a:schemeClr val="accent4"/>
                </a:solidFill>
              </a:defRPr>
            </a:lvl7pPr>
            <a:lvl8pPr lvl="7" algn="ctr" rtl="0">
              <a:lnSpc>
                <a:spcPct val="100000"/>
              </a:lnSpc>
              <a:spcBef>
                <a:spcPts val="0"/>
              </a:spcBef>
              <a:spcAft>
                <a:spcPts val="0"/>
              </a:spcAft>
              <a:buClr>
                <a:schemeClr val="accent4"/>
              </a:buClr>
              <a:buSzPts val="1600"/>
              <a:buNone/>
              <a:defRPr sz="1600" b="1">
                <a:solidFill>
                  <a:schemeClr val="accent4"/>
                </a:solidFill>
              </a:defRPr>
            </a:lvl8pPr>
            <a:lvl9pPr lvl="8" algn="ctr"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136" name="Google Shape;136;p21"/>
          <p:cNvSpPr txBox="1">
            <a:spLocks noGrp="1"/>
          </p:cNvSpPr>
          <p:nvPr>
            <p:ph type="subTitle" idx="5"/>
          </p:nvPr>
        </p:nvSpPr>
        <p:spPr>
          <a:xfrm>
            <a:off x="3619350" y="3864713"/>
            <a:ext cx="1905300" cy="7347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21"/>
          <p:cNvSpPr txBox="1">
            <a:spLocks noGrp="1"/>
          </p:cNvSpPr>
          <p:nvPr>
            <p:ph type="subTitle" idx="6"/>
          </p:nvPr>
        </p:nvSpPr>
        <p:spPr>
          <a:xfrm>
            <a:off x="3619358" y="3494138"/>
            <a:ext cx="19053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600"/>
              <a:buNone/>
              <a:defRPr sz="1600" b="1">
                <a:solidFill>
                  <a:schemeClr val="accent4"/>
                </a:solidFill>
              </a:defRPr>
            </a:lvl1pPr>
            <a:lvl2pPr lvl="1" algn="ctr" rtl="0">
              <a:lnSpc>
                <a:spcPct val="100000"/>
              </a:lnSpc>
              <a:spcBef>
                <a:spcPts val="0"/>
              </a:spcBef>
              <a:spcAft>
                <a:spcPts val="0"/>
              </a:spcAft>
              <a:buClr>
                <a:schemeClr val="accent4"/>
              </a:buClr>
              <a:buSzPts val="1600"/>
              <a:buNone/>
              <a:defRPr sz="1600" b="1">
                <a:solidFill>
                  <a:schemeClr val="accent4"/>
                </a:solidFill>
              </a:defRPr>
            </a:lvl2pPr>
            <a:lvl3pPr lvl="2" algn="ctr" rtl="0">
              <a:lnSpc>
                <a:spcPct val="100000"/>
              </a:lnSpc>
              <a:spcBef>
                <a:spcPts val="0"/>
              </a:spcBef>
              <a:spcAft>
                <a:spcPts val="0"/>
              </a:spcAft>
              <a:buClr>
                <a:schemeClr val="accent4"/>
              </a:buClr>
              <a:buSzPts val="1600"/>
              <a:buNone/>
              <a:defRPr sz="1600" b="1">
                <a:solidFill>
                  <a:schemeClr val="accent4"/>
                </a:solidFill>
              </a:defRPr>
            </a:lvl3pPr>
            <a:lvl4pPr lvl="3" algn="ctr" rtl="0">
              <a:lnSpc>
                <a:spcPct val="100000"/>
              </a:lnSpc>
              <a:spcBef>
                <a:spcPts val="0"/>
              </a:spcBef>
              <a:spcAft>
                <a:spcPts val="0"/>
              </a:spcAft>
              <a:buClr>
                <a:schemeClr val="accent4"/>
              </a:buClr>
              <a:buSzPts val="1600"/>
              <a:buNone/>
              <a:defRPr sz="1600" b="1">
                <a:solidFill>
                  <a:schemeClr val="accent4"/>
                </a:solidFill>
              </a:defRPr>
            </a:lvl4pPr>
            <a:lvl5pPr lvl="4" algn="ctr" rtl="0">
              <a:lnSpc>
                <a:spcPct val="100000"/>
              </a:lnSpc>
              <a:spcBef>
                <a:spcPts val="0"/>
              </a:spcBef>
              <a:spcAft>
                <a:spcPts val="0"/>
              </a:spcAft>
              <a:buClr>
                <a:schemeClr val="accent4"/>
              </a:buClr>
              <a:buSzPts val="1600"/>
              <a:buNone/>
              <a:defRPr sz="1600" b="1">
                <a:solidFill>
                  <a:schemeClr val="accent4"/>
                </a:solidFill>
              </a:defRPr>
            </a:lvl5pPr>
            <a:lvl6pPr lvl="5" algn="ctr" rtl="0">
              <a:lnSpc>
                <a:spcPct val="100000"/>
              </a:lnSpc>
              <a:spcBef>
                <a:spcPts val="0"/>
              </a:spcBef>
              <a:spcAft>
                <a:spcPts val="0"/>
              </a:spcAft>
              <a:buClr>
                <a:schemeClr val="accent4"/>
              </a:buClr>
              <a:buSzPts val="1600"/>
              <a:buNone/>
              <a:defRPr sz="1600" b="1">
                <a:solidFill>
                  <a:schemeClr val="accent4"/>
                </a:solidFill>
              </a:defRPr>
            </a:lvl6pPr>
            <a:lvl7pPr lvl="6" algn="ctr" rtl="0">
              <a:lnSpc>
                <a:spcPct val="100000"/>
              </a:lnSpc>
              <a:spcBef>
                <a:spcPts val="0"/>
              </a:spcBef>
              <a:spcAft>
                <a:spcPts val="0"/>
              </a:spcAft>
              <a:buClr>
                <a:schemeClr val="accent4"/>
              </a:buClr>
              <a:buSzPts val="1600"/>
              <a:buNone/>
              <a:defRPr sz="1600" b="1">
                <a:solidFill>
                  <a:schemeClr val="accent4"/>
                </a:solidFill>
              </a:defRPr>
            </a:lvl7pPr>
            <a:lvl8pPr lvl="7" algn="ctr" rtl="0">
              <a:lnSpc>
                <a:spcPct val="100000"/>
              </a:lnSpc>
              <a:spcBef>
                <a:spcPts val="0"/>
              </a:spcBef>
              <a:spcAft>
                <a:spcPts val="0"/>
              </a:spcAft>
              <a:buClr>
                <a:schemeClr val="accent4"/>
              </a:buClr>
              <a:buSzPts val="1600"/>
              <a:buNone/>
              <a:defRPr sz="1600" b="1">
                <a:solidFill>
                  <a:schemeClr val="accent4"/>
                </a:solidFill>
              </a:defRPr>
            </a:lvl8pPr>
            <a:lvl9pPr lvl="8" algn="ctr" rtl="0">
              <a:lnSpc>
                <a:spcPct val="100000"/>
              </a:lnSpc>
              <a:spcBef>
                <a:spcPts val="0"/>
              </a:spcBef>
              <a:spcAft>
                <a:spcPts val="0"/>
              </a:spcAft>
              <a:buClr>
                <a:schemeClr val="accent4"/>
              </a:buClr>
              <a:buSzPts val="1600"/>
              <a:buNone/>
              <a:defRPr sz="1600" b="1">
                <a:solidFill>
                  <a:schemeClr val="accent4"/>
                </a:solidFill>
              </a:defRPr>
            </a:lvl9pPr>
          </a:lstStyle>
          <a:p>
            <a:endParaRPr/>
          </a:p>
        </p:txBody>
      </p:sp>
    </p:spTree>
    <p:extLst>
      <p:ext uri="{BB962C8B-B14F-4D97-AF65-F5344CB8AC3E}">
        <p14:creationId xmlns:p14="http://schemas.microsoft.com/office/powerpoint/2010/main" val="17508660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 Three Columns 3">
  <p:cSld name="Title + Three Columns 3">
    <p:bg>
      <p:bgPr>
        <a:solidFill>
          <a:schemeClr val="accent6"/>
        </a:solidFill>
        <a:effectLst/>
      </p:bgPr>
    </p:bg>
    <p:spTree>
      <p:nvGrpSpPr>
        <p:cNvPr id="1" name="Shape 138"/>
        <p:cNvGrpSpPr/>
        <p:nvPr/>
      </p:nvGrpSpPr>
      <p:grpSpPr>
        <a:xfrm>
          <a:off x="0" y="0"/>
          <a:ext cx="0" cy="0"/>
          <a:chOff x="0" y="0"/>
          <a:chExt cx="0" cy="0"/>
        </a:xfrm>
      </p:grpSpPr>
      <p:sp>
        <p:nvSpPr>
          <p:cNvPr id="139" name="Google Shape;139;p22"/>
          <p:cNvSpPr/>
          <p:nvPr/>
        </p:nvSpPr>
        <p:spPr>
          <a:xfrm>
            <a:off x="0" y="542300"/>
            <a:ext cx="9144000" cy="55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2"/>
          <p:cNvSpPr txBox="1">
            <a:spLocks noGrp="1"/>
          </p:cNvSpPr>
          <p:nvPr>
            <p:ph type="title"/>
          </p:nvPr>
        </p:nvSpPr>
        <p:spPr>
          <a:xfrm>
            <a:off x="713225" y="585050"/>
            <a:ext cx="7717500" cy="47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000"/>
              <a:buFont typeface="Lexend Tera"/>
              <a:buNone/>
              <a:defRPr sz="2000">
                <a:solidFill>
                  <a:schemeClr val="lt1"/>
                </a:solidFill>
                <a:latin typeface="Lexend Tera"/>
                <a:ea typeface="Lexend Tera"/>
                <a:cs typeface="Lexend Tera"/>
                <a:sym typeface="Lexend Tera"/>
              </a:defRPr>
            </a:lvl1pPr>
            <a:lvl2pPr lvl="1" algn="ctr" rtl="0">
              <a:spcBef>
                <a:spcPts val="0"/>
              </a:spcBef>
              <a:spcAft>
                <a:spcPts val="0"/>
              </a:spcAft>
              <a:buClr>
                <a:schemeClr val="lt1"/>
              </a:buClr>
              <a:buSzPts val="2000"/>
              <a:buNone/>
              <a:defRPr sz="2000">
                <a:solidFill>
                  <a:schemeClr val="lt1"/>
                </a:solidFill>
              </a:defRPr>
            </a:lvl2pPr>
            <a:lvl3pPr lvl="2" algn="ctr" rtl="0">
              <a:spcBef>
                <a:spcPts val="0"/>
              </a:spcBef>
              <a:spcAft>
                <a:spcPts val="0"/>
              </a:spcAft>
              <a:buClr>
                <a:schemeClr val="lt1"/>
              </a:buClr>
              <a:buSzPts val="2000"/>
              <a:buNone/>
              <a:defRPr sz="2000">
                <a:solidFill>
                  <a:schemeClr val="lt1"/>
                </a:solidFill>
              </a:defRPr>
            </a:lvl3pPr>
            <a:lvl4pPr lvl="3" algn="ctr" rtl="0">
              <a:spcBef>
                <a:spcPts val="0"/>
              </a:spcBef>
              <a:spcAft>
                <a:spcPts val="0"/>
              </a:spcAft>
              <a:buClr>
                <a:schemeClr val="lt1"/>
              </a:buClr>
              <a:buSzPts val="2000"/>
              <a:buNone/>
              <a:defRPr sz="2000">
                <a:solidFill>
                  <a:schemeClr val="lt1"/>
                </a:solidFill>
              </a:defRPr>
            </a:lvl4pPr>
            <a:lvl5pPr lvl="4" algn="ctr" rtl="0">
              <a:spcBef>
                <a:spcPts val="0"/>
              </a:spcBef>
              <a:spcAft>
                <a:spcPts val="0"/>
              </a:spcAft>
              <a:buClr>
                <a:schemeClr val="lt1"/>
              </a:buClr>
              <a:buSzPts val="2000"/>
              <a:buNone/>
              <a:defRPr sz="2000">
                <a:solidFill>
                  <a:schemeClr val="lt1"/>
                </a:solidFill>
              </a:defRPr>
            </a:lvl5pPr>
            <a:lvl6pPr lvl="5" algn="ctr" rtl="0">
              <a:spcBef>
                <a:spcPts val="0"/>
              </a:spcBef>
              <a:spcAft>
                <a:spcPts val="0"/>
              </a:spcAft>
              <a:buClr>
                <a:schemeClr val="lt1"/>
              </a:buClr>
              <a:buSzPts val="2000"/>
              <a:buNone/>
              <a:defRPr sz="2000">
                <a:solidFill>
                  <a:schemeClr val="lt1"/>
                </a:solidFill>
              </a:defRPr>
            </a:lvl6pPr>
            <a:lvl7pPr lvl="6" algn="ctr" rtl="0">
              <a:spcBef>
                <a:spcPts val="0"/>
              </a:spcBef>
              <a:spcAft>
                <a:spcPts val="0"/>
              </a:spcAft>
              <a:buClr>
                <a:schemeClr val="lt1"/>
              </a:buClr>
              <a:buSzPts val="2000"/>
              <a:buNone/>
              <a:defRPr sz="2000">
                <a:solidFill>
                  <a:schemeClr val="lt1"/>
                </a:solidFill>
              </a:defRPr>
            </a:lvl7pPr>
            <a:lvl8pPr lvl="7" algn="ctr" rtl="0">
              <a:spcBef>
                <a:spcPts val="0"/>
              </a:spcBef>
              <a:spcAft>
                <a:spcPts val="0"/>
              </a:spcAft>
              <a:buClr>
                <a:schemeClr val="lt1"/>
              </a:buClr>
              <a:buSzPts val="2000"/>
              <a:buNone/>
              <a:defRPr sz="2000">
                <a:solidFill>
                  <a:schemeClr val="lt1"/>
                </a:solidFill>
              </a:defRPr>
            </a:lvl8pPr>
            <a:lvl9pPr lvl="8" algn="ctr" rtl="0">
              <a:spcBef>
                <a:spcPts val="0"/>
              </a:spcBef>
              <a:spcAft>
                <a:spcPts val="0"/>
              </a:spcAft>
              <a:buClr>
                <a:schemeClr val="lt1"/>
              </a:buClr>
              <a:buSzPts val="2000"/>
              <a:buNone/>
              <a:defRPr sz="2000">
                <a:solidFill>
                  <a:schemeClr val="lt1"/>
                </a:solidFill>
              </a:defRPr>
            </a:lvl9pPr>
          </a:lstStyle>
          <a:p>
            <a:endParaRPr/>
          </a:p>
        </p:txBody>
      </p:sp>
      <p:sp>
        <p:nvSpPr>
          <p:cNvPr id="141" name="Google Shape;141;p22"/>
          <p:cNvSpPr txBox="1">
            <a:spLocks noGrp="1"/>
          </p:cNvSpPr>
          <p:nvPr>
            <p:ph type="subTitle" idx="1"/>
          </p:nvPr>
        </p:nvSpPr>
        <p:spPr>
          <a:xfrm>
            <a:off x="713225" y="3625575"/>
            <a:ext cx="2088000" cy="7347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2" name="Google Shape;142;p22"/>
          <p:cNvSpPr txBox="1">
            <a:spLocks noGrp="1"/>
          </p:cNvSpPr>
          <p:nvPr>
            <p:ph type="subTitle" idx="2"/>
          </p:nvPr>
        </p:nvSpPr>
        <p:spPr>
          <a:xfrm>
            <a:off x="713234" y="3255000"/>
            <a:ext cx="20880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600"/>
              <a:buNone/>
              <a:defRPr sz="1600" b="1">
                <a:solidFill>
                  <a:schemeClr val="accent4"/>
                </a:solidFill>
              </a:defRPr>
            </a:lvl1pPr>
            <a:lvl2pPr lvl="1" algn="ctr" rtl="0">
              <a:lnSpc>
                <a:spcPct val="100000"/>
              </a:lnSpc>
              <a:spcBef>
                <a:spcPts val="0"/>
              </a:spcBef>
              <a:spcAft>
                <a:spcPts val="0"/>
              </a:spcAft>
              <a:buClr>
                <a:schemeClr val="accent4"/>
              </a:buClr>
              <a:buSzPts val="1600"/>
              <a:buNone/>
              <a:defRPr sz="1600" b="1">
                <a:solidFill>
                  <a:schemeClr val="accent4"/>
                </a:solidFill>
              </a:defRPr>
            </a:lvl2pPr>
            <a:lvl3pPr lvl="2" algn="ctr" rtl="0">
              <a:lnSpc>
                <a:spcPct val="100000"/>
              </a:lnSpc>
              <a:spcBef>
                <a:spcPts val="0"/>
              </a:spcBef>
              <a:spcAft>
                <a:spcPts val="0"/>
              </a:spcAft>
              <a:buClr>
                <a:schemeClr val="accent4"/>
              </a:buClr>
              <a:buSzPts val="1600"/>
              <a:buNone/>
              <a:defRPr sz="1600" b="1">
                <a:solidFill>
                  <a:schemeClr val="accent4"/>
                </a:solidFill>
              </a:defRPr>
            </a:lvl3pPr>
            <a:lvl4pPr lvl="3" algn="ctr" rtl="0">
              <a:lnSpc>
                <a:spcPct val="100000"/>
              </a:lnSpc>
              <a:spcBef>
                <a:spcPts val="0"/>
              </a:spcBef>
              <a:spcAft>
                <a:spcPts val="0"/>
              </a:spcAft>
              <a:buClr>
                <a:schemeClr val="accent4"/>
              </a:buClr>
              <a:buSzPts val="1600"/>
              <a:buNone/>
              <a:defRPr sz="1600" b="1">
                <a:solidFill>
                  <a:schemeClr val="accent4"/>
                </a:solidFill>
              </a:defRPr>
            </a:lvl4pPr>
            <a:lvl5pPr lvl="4" algn="ctr" rtl="0">
              <a:lnSpc>
                <a:spcPct val="100000"/>
              </a:lnSpc>
              <a:spcBef>
                <a:spcPts val="0"/>
              </a:spcBef>
              <a:spcAft>
                <a:spcPts val="0"/>
              </a:spcAft>
              <a:buClr>
                <a:schemeClr val="accent4"/>
              </a:buClr>
              <a:buSzPts val="1600"/>
              <a:buNone/>
              <a:defRPr sz="1600" b="1">
                <a:solidFill>
                  <a:schemeClr val="accent4"/>
                </a:solidFill>
              </a:defRPr>
            </a:lvl5pPr>
            <a:lvl6pPr lvl="5" algn="ctr" rtl="0">
              <a:lnSpc>
                <a:spcPct val="100000"/>
              </a:lnSpc>
              <a:spcBef>
                <a:spcPts val="0"/>
              </a:spcBef>
              <a:spcAft>
                <a:spcPts val="0"/>
              </a:spcAft>
              <a:buClr>
                <a:schemeClr val="accent4"/>
              </a:buClr>
              <a:buSzPts val="1600"/>
              <a:buNone/>
              <a:defRPr sz="1600" b="1">
                <a:solidFill>
                  <a:schemeClr val="accent4"/>
                </a:solidFill>
              </a:defRPr>
            </a:lvl6pPr>
            <a:lvl7pPr lvl="6" algn="ctr" rtl="0">
              <a:lnSpc>
                <a:spcPct val="100000"/>
              </a:lnSpc>
              <a:spcBef>
                <a:spcPts val="0"/>
              </a:spcBef>
              <a:spcAft>
                <a:spcPts val="0"/>
              </a:spcAft>
              <a:buClr>
                <a:schemeClr val="accent4"/>
              </a:buClr>
              <a:buSzPts val="1600"/>
              <a:buNone/>
              <a:defRPr sz="1600" b="1">
                <a:solidFill>
                  <a:schemeClr val="accent4"/>
                </a:solidFill>
              </a:defRPr>
            </a:lvl7pPr>
            <a:lvl8pPr lvl="7" algn="ctr" rtl="0">
              <a:lnSpc>
                <a:spcPct val="100000"/>
              </a:lnSpc>
              <a:spcBef>
                <a:spcPts val="0"/>
              </a:spcBef>
              <a:spcAft>
                <a:spcPts val="0"/>
              </a:spcAft>
              <a:buClr>
                <a:schemeClr val="accent4"/>
              </a:buClr>
              <a:buSzPts val="1600"/>
              <a:buNone/>
              <a:defRPr sz="1600" b="1">
                <a:solidFill>
                  <a:schemeClr val="accent4"/>
                </a:solidFill>
              </a:defRPr>
            </a:lvl8pPr>
            <a:lvl9pPr lvl="8" algn="ctr"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143" name="Google Shape;143;p22"/>
          <p:cNvSpPr txBox="1">
            <a:spLocks noGrp="1"/>
          </p:cNvSpPr>
          <p:nvPr>
            <p:ph type="subTitle" idx="3"/>
          </p:nvPr>
        </p:nvSpPr>
        <p:spPr>
          <a:xfrm>
            <a:off x="6342724" y="3625575"/>
            <a:ext cx="2088000" cy="7347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 name="Google Shape;144;p22"/>
          <p:cNvSpPr txBox="1">
            <a:spLocks noGrp="1"/>
          </p:cNvSpPr>
          <p:nvPr>
            <p:ph type="subTitle" idx="4"/>
          </p:nvPr>
        </p:nvSpPr>
        <p:spPr>
          <a:xfrm>
            <a:off x="6342733" y="3255000"/>
            <a:ext cx="20880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600"/>
              <a:buNone/>
              <a:defRPr sz="1600" b="1">
                <a:solidFill>
                  <a:schemeClr val="accent4"/>
                </a:solidFill>
              </a:defRPr>
            </a:lvl1pPr>
            <a:lvl2pPr lvl="1" algn="ctr" rtl="0">
              <a:lnSpc>
                <a:spcPct val="100000"/>
              </a:lnSpc>
              <a:spcBef>
                <a:spcPts val="0"/>
              </a:spcBef>
              <a:spcAft>
                <a:spcPts val="0"/>
              </a:spcAft>
              <a:buClr>
                <a:schemeClr val="accent4"/>
              </a:buClr>
              <a:buSzPts val="1600"/>
              <a:buNone/>
              <a:defRPr sz="1600" b="1">
                <a:solidFill>
                  <a:schemeClr val="accent4"/>
                </a:solidFill>
              </a:defRPr>
            </a:lvl2pPr>
            <a:lvl3pPr lvl="2" algn="ctr" rtl="0">
              <a:lnSpc>
                <a:spcPct val="100000"/>
              </a:lnSpc>
              <a:spcBef>
                <a:spcPts val="0"/>
              </a:spcBef>
              <a:spcAft>
                <a:spcPts val="0"/>
              </a:spcAft>
              <a:buClr>
                <a:schemeClr val="accent4"/>
              </a:buClr>
              <a:buSzPts val="1600"/>
              <a:buNone/>
              <a:defRPr sz="1600" b="1">
                <a:solidFill>
                  <a:schemeClr val="accent4"/>
                </a:solidFill>
              </a:defRPr>
            </a:lvl3pPr>
            <a:lvl4pPr lvl="3" algn="ctr" rtl="0">
              <a:lnSpc>
                <a:spcPct val="100000"/>
              </a:lnSpc>
              <a:spcBef>
                <a:spcPts val="0"/>
              </a:spcBef>
              <a:spcAft>
                <a:spcPts val="0"/>
              </a:spcAft>
              <a:buClr>
                <a:schemeClr val="accent4"/>
              </a:buClr>
              <a:buSzPts val="1600"/>
              <a:buNone/>
              <a:defRPr sz="1600" b="1">
                <a:solidFill>
                  <a:schemeClr val="accent4"/>
                </a:solidFill>
              </a:defRPr>
            </a:lvl4pPr>
            <a:lvl5pPr lvl="4" algn="ctr" rtl="0">
              <a:lnSpc>
                <a:spcPct val="100000"/>
              </a:lnSpc>
              <a:spcBef>
                <a:spcPts val="0"/>
              </a:spcBef>
              <a:spcAft>
                <a:spcPts val="0"/>
              </a:spcAft>
              <a:buClr>
                <a:schemeClr val="accent4"/>
              </a:buClr>
              <a:buSzPts val="1600"/>
              <a:buNone/>
              <a:defRPr sz="1600" b="1">
                <a:solidFill>
                  <a:schemeClr val="accent4"/>
                </a:solidFill>
              </a:defRPr>
            </a:lvl5pPr>
            <a:lvl6pPr lvl="5" algn="ctr" rtl="0">
              <a:lnSpc>
                <a:spcPct val="100000"/>
              </a:lnSpc>
              <a:spcBef>
                <a:spcPts val="0"/>
              </a:spcBef>
              <a:spcAft>
                <a:spcPts val="0"/>
              </a:spcAft>
              <a:buClr>
                <a:schemeClr val="accent4"/>
              </a:buClr>
              <a:buSzPts val="1600"/>
              <a:buNone/>
              <a:defRPr sz="1600" b="1">
                <a:solidFill>
                  <a:schemeClr val="accent4"/>
                </a:solidFill>
              </a:defRPr>
            </a:lvl6pPr>
            <a:lvl7pPr lvl="6" algn="ctr" rtl="0">
              <a:lnSpc>
                <a:spcPct val="100000"/>
              </a:lnSpc>
              <a:spcBef>
                <a:spcPts val="0"/>
              </a:spcBef>
              <a:spcAft>
                <a:spcPts val="0"/>
              </a:spcAft>
              <a:buClr>
                <a:schemeClr val="accent4"/>
              </a:buClr>
              <a:buSzPts val="1600"/>
              <a:buNone/>
              <a:defRPr sz="1600" b="1">
                <a:solidFill>
                  <a:schemeClr val="accent4"/>
                </a:solidFill>
              </a:defRPr>
            </a:lvl7pPr>
            <a:lvl8pPr lvl="7" algn="ctr" rtl="0">
              <a:lnSpc>
                <a:spcPct val="100000"/>
              </a:lnSpc>
              <a:spcBef>
                <a:spcPts val="0"/>
              </a:spcBef>
              <a:spcAft>
                <a:spcPts val="0"/>
              </a:spcAft>
              <a:buClr>
                <a:schemeClr val="accent4"/>
              </a:buClr>
              <a:buSzPts val="1600"/>
              <a:buNone/>
              <a:defRPr sz="1600" b="1">
                <a:solidFill>
                  <a:schemeClr val="accent4"/>
                </a:solidFill>
              </a:defRPr>
            </a:lvl8pPr>
            <a:lvl9pPr lvl="8" algn="ctr"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145" name="Google Shape;145;p22"/>
          <p:cNvSpPr txBox="1">
            <a:spLocks noGrp="1"/>
          </p:cNvSpPr>
          <p:nvPr>
            <p:ph type="subTitle" idx="5"/>
          </p:nvPr>
        </p:nvSpPr>
        <p:spPr>
          <a:xfrm>
            <a:off x="3528000" y="3625575"/>
            <a:ext cx="2088000" cy="7347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22"/>
          <p:cNvSpPr txBox="1">
            <a:spLocks noGrp="1"/>
          </p:cNvSpPr>
          <p:nvPr>
            <p:ph type="subTitle" idx="6"/>
          </p:nvPr>
        </p:nvSpPr>
        <p:spPr>
          <a:xfrm>
            <a:off x="3528009" y="3255000"/>
            <a:ext cx="20880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600"/>
              <a:buNone/>
              <a:defRPr sz="1600" b="1">
                <a:solidFill>
                  <a:schemeClr val="accent4"/>
                </a:solidFill>
              </a:defRPr>
            </a:lvl1pPr>
            <a:lvl2pPr lvl="1" algn="ctr" rtl="0">
              <a:lnSpc>
                <a:spcPct val="100000"/>
              </a:lnSpc>
              <a:spcBef>
                <a:spcPts val="0"/>
              </a:spcBef>
              <a:spcAft>
                <a:spcPts val="0"/>
              </a:spcAft>
              <a:buClr>
                <a:schemeClr val="accent4"/>
              </a:buClr>
              <a:buSzPts val="1600"/>
              <a:buNone/>
              <a:defRPr sz="1600" b="1">
                <a:solidFill>
                  <a:schemeClr val="accent4"/>
                </a:solidFill>
              </a:defRPr>
            </a:lvl2pPr>
            <a:lvl3pPr lvl="2" algn="ctr" rtl="0">
              <a:lnSpc>
                <a:spcPct val="100000"/>
              </a:lnSpc>
              <a:spcBef>
                <a:spcPts val="0"/>
              </a:spcBef>
              <a:spcAft>
                <a:spcPts val="0"/>
              </a:spcAft>
              <a:buClr>
                <a:schemeClr val="accent4"/>
              </a:buClr>
              <a:buSzPts val="1600"/>
              <a:buNone/>
              <a:defRPr sz="1600" b="1">
                <a:solidFill>
                  <a:schemeClr val="accent4"/>
                </a:solidFill>
              </a:defRPr>
            </a:lvl3pPr>
            <a:lvl4pPr lvl="3" algn="ctr" rtl="0">
              <a:lnSpc>
                <a:spcPct val="100000"/>
              </a:lnSpc>
              <a:spcBef>
                <a:spcPts val="0"/>
              </a:spcBef>
              <a:spcAft>
                <a:spcPts val="0"/>
              </a:spcAft>
              <a:buClr>
                <a:schemeClr val="accent4"/>
              </a:buClr>
              <a:buSzPts val="1600"/>
              <a:buNone/>
              <a:defRPr sz="1600" b="1">
                <a:solidFill>
                  <a:schemeClr val="accent4"/>
                </a:solidFill>
              </a:defRPr>
            </a:lvl4pPr>
            <a:lvl5pPr lvl="4" algn="ctr" rtl="0">
              <a:lnSpc>
                <a:spcPct val="100000"/>
              </a:lnSpc>
              <a:spcBef>
                <a:spcPts val="0"/>
              </a:spcBef>
              <a:spcAft>
                <a:spcPts val="0"/>
              </a:spcAft>
              <a:buClr>
                <a:schemeClr val="accent4"/>
              </a:buClr>
              <a:buSzPts val="1600"/>
              <a:buNone/>
              <a:defRPr sz="1600" b="1">
                <a:solidFill>
                  <a:schemeClr val="accent4"/>
                </a:solidFill>
              </a:defRPr>
            </a:lvl5pPr>
            <a:lvl6pPr lvl="5" algn="ctr" rtl="0">
              <a:lnSpc>
                <a:spcPct val="100000"/>
              </a:lnSpc>
              <a:spcBef>
                <a:spcPts val="0"/>
              </a:spcBef>
              <a:spcAft>
                <a:spcPts val="0"/>
              </a:spcAft>
              <a:buClr>
                <a:schemeClr val="accent4"/>
              </a:buClr>
              <a:buSzPts val="1600"/>
              <a:buNone/>
              <a:defRPr sz="1600" b="1">
                <a:solidFill>
                  <a:schemeClr val="accent4"/>
                </a:solidFill>
              </a:defRPr>
            </a:lvl6pPr>
            <a:lvl7pPr lvl="6" algn="ctr" rtl="0">
              <a:lnSpc>
                <a:spcPct val="100000"/>
              </a:lnSpc>
              <a:spcBef>
                <a:spcPts val="0"/>
              </a:spcBef>
              <a:spcAft>
                <a:spcPts val="0"/>
              </a:spcAft>
              <a:buClr>
                <a:schemeClr val="accent4"/>
              </a:buClr>
              <a:buSzPts val="1600"/>
              <a:buNone/>
              <a:defRPr sz="1600" b="1">
                <a:solidFill>
                  <a:schemeClr val="accent4"/>
                </a:solidFill>
              </a:defRPr>
            </a:lvl7pPr>
            <a:lvl8pPr lvl="7" algn="ctr" rtl="0">
              <a:lnSpc>
                <a:spcPct val="100000"/>
              </a:lnSpc>
              <a:spcBef>
                <a:spcPts val="0"/>
              </a:spcBef>
              <a:spcAft>
                <a:spcPts val="0"/>
              </a:spcAft>
              <a:buClr>
                <a:schemeClr val="accent4"/>
              </a:buClr>
              <a:buSzPts val="1600"/>
              <a:buNone/>
              <a:defRPr sz="1600" b="1">
                <a:solidFill>
                  <a:schemeClr val="accent4"/>
                </a:solidFill>
              </a:defRPr>
            </a:lvl8pPr>
            <a:lvl9pPr lvl="8" algn="ctr" rtl="0">
              <a:lnSpc>
                <a:spcPct val="100000"/>
              </a:lnSpc>
              <a:spcBef>
                <a:spcPts val="0"/>
              </a:spcBef>
              <a:spcAft>
                <a:spcPts val="0"/>
              </a:spcAft>
              <a:buClr>
                <a:schemeClr val="accent4"/>
              </a:buClr>
              <a:buSzPts val="1600"/>
              <a:buNone/>
              <a:defRPr sz="1600" b="1">
                <a:solidFill>
                  <a:schemeClr val="accent4"/>
                </a:solidFill>
              </a:defRPr>
            </a:lvl9pPr>
          </a:lstStyle>
          <a:p>
            <a:endParaRPr/>
          </a:p>
        </p:txBody>
      </p:sp>
    </p:spTree>
    <p:extLst>
      <p:ext uri="{BB962C8B-B14F-4D97-AF65-F5344CB8AC3E}">
        <p14:creationId xmlns:p14="http://schemas.microsoft.com/office/powerpoint/2010/main" val="4785152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 Four Columns">
  <p:cSld name="Title + Four Columns">
    <p:bg>
      <p:bgPr>
        <a:solidFill>
          <a:schemeClr val="accent6"/>
        </a:solidFill>
        <a:effectLst/>
      </p:bgPr>
    </p:bg>
    <p:spTree>
      <p:nvGrpSpPr>
        <p:cNvPr id="1" name="Shape 147"/>
        <p:cNvGrpSpPr/>
        <p:nvPr/>
      </p:nvGrpSpPr>
      <p:grpSpPr>
        <a:xfrm>
          <a:off x="0" y="0"/>
          <a:ext cx="0" cy="0"/>
          <a:chOff x="0" y="0"/>
          <a:chExt cx="0" cy="0"/>
        </a:xfrm>
      </p:grpSpPr>
      <p:sp>
        <p:nvSpPr>
          <p:cNvPr id="148" name="Google Shape;148;p23"/>
          <p:cNvSpPr/>
          <p:nvPr/>
        </p:nvSpPr>
        <p:spPr>
          <a:xfrm>
            <a:off x="0" y="542300"/>
            <a:ext cx="9144000" cy="55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3"/>
          <p:cNvSpPr txBox="1">
            <a:spLocks noGrp="1"/>
          </p:cNvSpPr>
          <p:nvPr>
            <p:ph type="subTitle" idx="1"/>
          </p:nvPr>
        </p:nvSpPr>
        <p:spPr>
          <a:xfrm>
            <a:off x="1177949" y="2362319"/>
            <a:ext cx="2847900" cy="6078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 name="Google Shape;150;p23"/>
          <p:cNvSpPr txBox="1">
            <a:spLocks noGrp="1"/>
          </p:cNvSpPr>
          <p:nvPr>
            <p:ph type="subTitle" idx="2"/>
          </p:nvPr>
        </p:nvSpPr>
        <p:spPr>
          <a:xfrm>
            <a:off x="1177961" y="2036150"/>
            <a:ext cx="28479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600"/>
              <a:buNone/>
              <a:defRPr b="1">
                <a:solidFill>
                  <a:schemeClr val="accent4"/>
                </a:solidFill>
              </a:defRPr>
            </a:lvl1pPr>
            <a:lvl2pPr lvl="1" algn="ctr" rtl="0">
              <a:lnSpc>
                <a:spcPct val="100000"/>
              </a:lnSpc>
              <a:spcBef>
                <a:spcPts val="0"/>
              </a:spcBef>
              <a:spcAft>
                <a:spcPts val="0"/>
              </a:spcAft>
              <a:buClr>
                <a:schemeClr val="accent4"/>
              </a:buClr>
              <a:buSzPts val="1600"/>
              <a:buNone/>
              <a:defRPr sz="1600" b="1">
                <a:solidFill>
                  <a:schemeClr val="accent4"/>
                </a:solidFill>
              </a:defRPr>
            </a:lvl2pPr>
            <a:lvl3pPr lvl="2" algn="ctr" rtl="0">
              <a:lnSpc>
                <a:spcPct val="100000"/>
              </a:lnSpc>
              <a:spcBef>
                <a:spcPts val="0"/>
              </a:spcBef>
              <a:spcAft>
                <a:spcPts val="0"/>
              </a:spcAft>
              <a:buClr>
                <a:schemeClr val="accent4"/>
              </a:buClr>
              <a:buSzPts val="1600"/>
              <a:buNone/>
              <a:defRPr sz="1600" b="1">
                <a:solidFill>
                  <a:schemeClr val="accent4"/>
                </a:solidFill>
              </a:defRPr>
            </a:lvl3pPr>
            <a:lvl4pPr lvl="3" algn="ctr" rtl="0">
              <a:lnSpc>
                <a:spcPct val="100000"/>
              </a:lnSpc>
              <a:spcBef>
                <a:spcPts val="0"/>
              </a:spcBef>
              <a:spcAft>
                <a:spcPts val="0"/>
              </a:spcAft>
              <a:buClr>
                <a:schemeClr val="accent4"/>
              </a:buClr>
              <a:buSzPts val="1600"/>
              <a:buNone/>
              <a:defRPr sz="1600" b="1">
                <a:solidFill>
                  <a:schemeClr val="accent4"/>
                </a:solidFill>
              </a:defRPr>
            </a:lvl4pPr>
            <a:lvl5pPr lvl="4" algn="ctr" rtl="0">
              <a:lnSpc>
                <a:spcPct val="100000"/>
              </a:lnSpc>
              <a:spcBef>
                <a:spcPts val="0"/>
              </a:spcBef>
              <a:spcAft>
                <a:spcPts val="0"/>
              </a:spcAft>
              <a:buClr>
                <a:schemeClr val="accent4"/>
              </a:buClr>
              <a:buSzPts val="1600"/>
              <a:buNone/>
              <a:defRPr sz="1600" b="1">
                <a:solidFill>
                  <a:schemeClr val="accent4"/>
                </a:solidFill>
              </a:defRPr>
            </a:lvl5pPr>
            <a:lvl6pPr lvl="5" algn="ctr" rtl="0">
              <a:lnSpc>
                <a:spcPct val="100000"/>
              </a:lnSpc>
              <a:spcBef>
                <a:spcPts val="0"/>
              </a:spcBef>
              <a:spcAft>
                <a:spcPts val="0"/>
              </a:spcAft>
              <a:buClr>
                <a:schemeClr val="accent4"/>
              </a:buClr>
              <a:buSzPts val="1600"/>
              <a:buNone/>
              <a:defRPr sz="1600" b="1">
                <a:solidFill>
                  <a:schemeClr val="accent4"/>
                </a:solidFill>
              </a:defRPr>
            </a:lvl6pPr>
            <a:lvl7pPr lvl="6" algn="ctr" rtl="0">
              <a:lnSpc>
                <a:spcPct val="100000"/>
              </a:lnSpc>
              <a:spcBef>
                <a:spcPts val="0"/>
              </a:spcBef>
              <a:spcAft>
                <a:spcPts val="0"/>
              </a:spcAft>
              <a:buClr>
                <a:schemeClr val="accent4"/>
              </a:buClr>
              <a:buSzPts val="1600"/>
              <a:buNone/>
              <a:defRPr sz="1600" b="1">
                <a:solidFill>
                  <a:schemeClr val="accent4"/>
                </a:solidFill>
              </a:defRPr>
            </a:lvl7pPr>
            <a:lvl8pPr lvl="7" algn="ctr" rtl="0">
              <a:lnSpc>
                <a:spcPct val="100000"/>
              </a:lnSpc>
              <a:spcBef>
                <a:spcPts val="0"/>
              </a:spcBef>
              <a:spcAft>
                <a:spcPts val="0"/>
              </a:spcAft>
              <a:buClr>
                <a:schemeClr val="accent4"/>
              </a:buClr>
              <a:buSzPts val="1600"/>
              <a:buNone/>
              <a:defRPr sz="1600" b="1">
                <a:solidFill>
                  <a:schemeClr val="accent4"/>
                </a:solidFill>
              </a:defRPr>
            </a:lvl8pPr>
            <a:lvl9pPr lvl="8" algn="ctr"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151" name="Google Shape;151;p23"/>
          <p:cNvSpPr txBox="1">
            <a:spLocks noGrp="1"/>
          </p:cNvSpPr>
          <p:nvPr>
            <p:ph type="title"/>
          </p:nvPr>
        </p:nvSpPr>
        <p:spPr>
          <a:xfrm>
            <a:off x="713225" y="585050"/>
            <a:ext cx="7717500" cy="47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000"/>
              <a:buFont typeface="Lexend Tera"/>
              <a:buNone/>
              <a:defRPr sz="2000">
                <a:solidFill>
                  <a:schemeClr val="lt1"/>
                </a:solidFill>
                <a:latin typeface="Lexend Tera"/>
                <a:ea typeface="Lexend Tera"/>
                <a:cs typeface="Lexend Tera"/>
                <a:sym typeface="Lexend Tera"/>
              </a:defRPr>
            </a:lvl1pPr>
            <a:lvl2pPr lvl="1" algn="ctr" rtl="0">
              <a:spcBef>
                <a:spcPts val="0"/>
              </a:spcBef>
              <a:spcAft>
                <a:spcPts val="0"/>
              </a:spcAft>
              <a:buClr>
                <a:schemeClr val="lt1"/>
              </a:buClr>
              <a:buSzPts val="2000"/>
              <a:buNone/>
              <a:defRPr sz="2000">
                <a:solidFill>
                  <a:schemeClr val="lt1"/>
                </a:solidFill>
              </a:defRPr>
            </a:lvl2pPr>
            <a:lvl3pPr lvl="2" algn="ctr" rtl="0">
              <a:spcBef>
                <a:spcPts val="0"/>
              </a:spcBef>
              <a:spcAft>
                <a:spcPts val="0"/>
              </a:spcAft>
              <a:buClr>
                <a:schemeClr val="lt1"/>
              </a:buClr>
              <a:buSzPts val="2000"/>
              <a:buNone/>
              <a:defRPr sz="2000">
                <a:solidFill>
                  <a:schemeClr val="lt1"/>
                </a:solidFill>
              </a:defRPr>
            </a:lvl3pPr>
            <a:lvl4pPr lvl="3" algn="ctr" rtl="0">
              <a:spcBef>
                <a:spcPts val="0"/>
              </a:spcBef>
              <a:spcAft>
                <a:spcPts val="0"/>
              </a:spcAft>
              <a:buClr>
                <a:schemeClr val="lt1"/>
              </a:buClr>
              <a:buSzPts val="2000"/>
              <a:buNone/>
              <a:defRPr sz="2000">
                <a:solidFill>
                  <a:schemeClr val="lt1"/>
                </a:solidFill>
              </a:defRPr>
            </a:lvl4pPr>
            <a:lvl5pPr lvl="4" algn="ctr" rtl="0">
              <a:spcBef>
                <a:spcPts val="0"/>
              </a:spcBef>
              <a:spcAft>
                <a:spcPts val="0"/>
              </a:spcAft>
              <a:buClr>
                <a:schemeClr val="lt1"/>
              </a:buClr>
              <a:buSzPts val="2000"/>
              <a:buNone/>
              <a:defRPr sz="2000">
                <a:solidFill>
                  <a:schemeClr val="lt1"/>
                </a:solidFill>
              </a:defRPr>
            </a:lvl5pPr>
            <a:lvl6pPr lvl="5" algn="ctr" rtl="0">
              <a:spcBef>
                <a:spcPts val="0"/>
              </a:spcBef>
              <a:spcAft>
                <a:spcPts val="0"/>
              </a:spcAft>
              <a:buClr>
                <a:schemeClr val="lt1"/>
              </a:buClr>
              <a:buSzPts val="2000"/>
              <a:buNone/>
              <a:defRPr sz="2000">
                <a:solidFill>
                  <a:schemeClr val="lt1"/>
                </a:solidFill>
              </a:defRPr>
            </a:lvl6pPr>
            <a:lvl7pPr lvl="6" algn="ctr" rtl="0">
              <a:spcBef>
                <a:spcPts val="0"/>
              </a:spcBef>
              <a:spcAft>
                <a:spcPts val="0"/>
              </a:spcAft>
              <a:buClr>
                <a:schemeClr val="lt1"/>
              </a:buClr>
              <a:buSzPts val="2000"/>
              <a:buNone/>
              <a:defRPr sz="2000">
                <a:solidFill>
                  <a:schemeClr val="lt1"/>
                </a:solidFill>
              </a:defRPr>
            </a:lvl7pPr>
            <a:lvl8pPr lvl="7" algn="ctr" rtl="0">
              <a:spcBef>
                <a:spcPts val="0"/>
              </a:spcBef>
              <a:spcAft>
                <a:spcPts val="0"/>
              </a:spcAft>
              <a:buClr>
                <a:schemeClr val="lt1"/>
              </a:buClr>
              <a:buSzPts val="2000"/>
              <a:buNone/>
              <a:defRPr sz="2000">
                <a:solidFill>
                  <a:schemeClr val="lt1"/>
                </a:solidFill>
              </a:defRPr>
            </a:lvl8pPr>
            <a:lvl9pPr lvl="8" algn="ctr" rtl="0">
              <a:spcBef>
                <a:spcPts val="0"/>
              </a:spcBef>
              <a:spcAft>
                <a:spcPts val="0"/>
              </a:spcAft>
              <a:buClr>
                <a:schemeClr val="lt1"/>
              </a:buClr>
              <a:buSzPts val="2000"/>
              <a:buNone/>
              <a:defRPr sz="2000">
                <a:solidFill>
                  <a:schemeClr val="lt1"/>
                </a:solidFill>
              </a:defRPr>
            </a:lvl9pPr>
          </a:lstStyle>
          <a:p>
            <a:endParaRPr/>
          </a:p>
        </p:txBody>
      </p:sp>
      <p:sp>
        <p:nvSpPr>
          <p:cNvPr id="152" name="Google Shape;152;p23"/>
          <p:cNvSpPr txBox="1">
            <a:spLocks noGrp="1"/>
          </p:cNvSpPr>
          <p:nvPr>
            <p:ph type="subTitle" idx="3"/>
          </p:nvPr>
        </p:nvSpPr>
        <p:spPr>
          <a:xfrm>
            <a:off x="1177949" y="4060101"/>
            <a:ext cx="2847900" cy="6078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3" name="Google Shape;153;p23"/>
          <p:cNvSpPr txBox="1">
            <a:spLocks noGrp="1"/>
          </p:cNvSpPr>
          <p:nvPr>
            <p:ph type="subTitle" idx="4"/>
          </p:nvPr>
        </p:nvSpPr>
        <p:spPr>
          <a:xfrm>
            <a:off x="1177961" y="3733932"/>
            <a:ext cx="28479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600"/>
              <a:buNone/>
              <a:defRPr b="1">
                <a:solidFill>
                  <a:schemeClr val="accent4"/>
                </a:solidFill>
              </a:defRPr>
            </a:lvl1pPr>
            <a:lvl2pPr lvl="1" algn="ctr" rtl="0">
              <a:lnSpc>
                <a:spcPct val="100000"/>
              </a:lnSpc>
              <a:spcBef>
                <a:spcPts val="0"/>
              </a:spcBef>
              <a:spcAft>
                <a:spcPts val="0"/>
              </a:spcAft>
              <a:buClr>
                <a:schemeClr val="accent4"/>
              </a:buClr>
              <a:buSzPts val="1600"/>
              <a:buNone/>
              <a:defRPr sz="1600" b="1">
                <a:solidFill>
                  <a:schemeClr val="accent4"/>
                </a:solidFill>
              </a:defRPr>
            </a:lvl2pPr>
            <a:lvl3pPr lvl="2" algn="ctr" rtl="0">
              <a:lnSpc>
                <a:spcPct val="100000"/>
              </a:lnSpc>
              <a:spcBef>
                <a:spcPts val="0"/>
              </a:spcBef>
              <a:spcAft>
                <a:spcPts val="0"/>
              </a:spcAft>
              <a:buClr>
                <a:schemeClr val="accent4"/>
              </a:buClr>
              <a:buSzPts val="1600"/>
              <a:buNone/>
              <a:defRPr sz="1600" b="1">
                <a:solidFill>
                  <a:schemeClr val="accent4"/>
                </a:solidFill>
              </a:defRPr>
            </a:lvl3pPr>
            <a:lvl4pPr lvl="3" algn="ctr" rtl="0">
              <a:lnSpc>
                <a:spcPct val="100000"/>
              </a:lnSpc>
              <a:spcBef>
                <a:spcPts val="0"/>
              </a:spcBef>
              <a:spcAft>
                <a:spcPts val="0"/>
              </a:spcAft>
              <a:buClr>
                <a:schemeClr val="accent4"/>
              </a:buClr>
              <a:buSzPts val="1600"/>
              <a:buNone/>
              <a:defRPr sz="1600" b="1">
                <a:solidFill>
                  <a:schemeClr val="accent4"/>
                </a:solidFill>
              </a:defRPr>
            </a:lvl4pPr>
            <a:lvl5pPr lvl="4" algn="ctr" rtl="0">
              <a:lnSpc>
                <a:spcPct val="100000"/>
              </a:lnSpc>
              <a:spcBef>
                <a:spcPts val="0"/>
              </a:spcBef>
              <a:spcAft>
                <a:spcPts val="0"/>
              </a:spcAft>
              <a:buClr>
                <a:schemeClr val="accent4"/>
              </a:buClr>
              <a:buSzPts val="1600"/>
              <a:buNone/>
              <a:defRPr sz="1600" b="1">
                <a:solidFill>
                  <a:schemeClr val="accent4"/>
                </a:solidFill>
              </a:defRPr>
            </a:lvl5pPr>
            <a:lvl6pPr lvl="5" algn="ctr" rtl="0">
              <a:lnSpc>
                <a:spcPct val="100000"/>
              </a:lnSpc>
              <a:spcBef>
                <a:spcPts val="0"/>
              </a:spcBef>
              <a:spcAft>
                <a:spcPts val="0"/>
              </a:spcAft>
              <a:buClr>
                <a:schemeClr val="accent4"/>
              </a:buClr>
              <a:buSzPts val="1600"/>
              <a:buNone/>
              <a:defRPr sz="1600" b="1">
                <a:solidFill>
                  <a:schemeClr val="accent4"/>
                </a:solidFill>
              </a:defRPr>
            </a:lvl6pPr>
            <a:lvl7pPr lvl="6" algn="ctr" rtl="0">
              <a:lnSpc>
                <a:spcPct val="100000"/>
              </a:lnSpc>
              <a:spcBef>
                <a:spcPts val="0"/>
              </a:spcBef>
              <a:spcAft>
                <a:spcPts val="0"/>
              </a:spcAft>
              <a:buClr>
                <a:schemeClr val="accent4"/>
              </a:buClr>
              <a:buSzPts val="1600"/>
              <a:buNone/>
              <a:defRPr sz="1600" b="1">
                <a:solidFill>
                  <a:schemeClr val="accent4"/>
                </a:solidFill>
              </a:defRPr>
            </a:lvl7pPr>
            <a:lvl8pPr lvl="7" algn="ctr" rtl="0">
              <a:lnSpc>
                <a:spcPct val="100000"/>
              </a:lnSpc>
              <a:spcBef>
                <a:spcPts val="0"/>
              </a:spcBef>
              <a:spcAft>
                <a:spcPts val="0"/>
              </a:spcAft>
              <a:buClr>
                <a:schemeClr val="accent4"/>
              </a:buClr>
              <a:buSzPts val="1600"/>
              <a:buNone/>
              <a:defRPr sz="1600" b="1">
                <a:solidFill>
                  <a:schemeClr val="accent4"/>
                </a:solidFill>
              </a:defRPr>
            </a:lvl8pPr>
            <a:lvl9pPr lvl="8" algn="ctr"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154" name="Google Shape;154;p23"/>
          <p:cNvSpPr txBox="1">
            <a:spLocks noGrp="1"/>
          </p:cNvSpPr>
          <p:nvPr>
            <p:ph type="subTitle" idx="5"/>
          </p:nvPr>
        </p:nvSpPr>
        <p:spPr>
          <a:xfrm>
            <a:off x="5118024" y="2362319"/>
            <a:ext cx="2847900" cy="6078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 name="Google Shape;155;p23"/>
          <p:cNvSpPr txBox="1">
            <a:spLocks noGrp="1"/>
          </p:cNvSpPr>
          <p:nvPr>
            <p:ph type="subTitle" idx="6"/>
          </p:nvPr>
        </p:nvSpPr>
        <p:spPr>
          <a:xfrm>
            <a:off x="5118036" y="2036150"/>
            <a:ext cx="28479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600"/>
              <a:buNone/>
              <a:defRPr b="1">
                <a:solidFill>
                  <a:schemeClr val="accent4"/>
                </a:solidFill>
              </a:defRPr>
            </a:lvl1pPr>
            <a:lvl2pPr lvl="1" algn="ctr" rtl="0">
              <a:lnSpc>
                <a:spcPct val="100000"/>
              </a:lnSpc>
              <a:spcBef>
                <a:spcPts val="0"/>
              </a:spcBef>
              <a:spcAft>
                <a:spcPts val="0"/>
              </a:spcAft>
              <a:buClr>
                <a:schemeClr val="accent4"/>
              </a:buClr>
              <a:buSzPts val="1600"/>
              <a:buNone/>
              <a:defRPr sz="1600" b="1">
                <a:solidFill>
                  <a:schemeClr val="accent4"/>
                </a:solidFill>
              </a:defRPr>
            </a:lvl2pPr>
            <a:lvl3pPr lvl="2" algn="ctr" rtl="0">
              <a:lnSpc>
                <a:spcPct val="100000"/>
              </a:lnSpc>
              <a:spcBef>
                <a:spcPts val="0"/>
              </a:spcBef>
              <a:spcAft>
                <a:spcPts val="0"/>
              </a:spcAft>
              <a:buClr>
                <a:schemeClr val="accent4"/>
              </a:buClr>
              <a:buSzPts val="1600"/>
              <a:buNone/>
              <a:defRPr sz="1600" b="1">
                <a:solidFill>
                  <a:schemeClr val="accent4"/>
                </a:solidFill>
              </a:defRPr>
            </a:lvl3pPr>
            <a:lvl4pPr lvl="3" algn="ctr" rtl="0">
              <a:lnSpc>
                <a:spcPct val="100000"/>
              </a:lnSpc>
              <a:spcBef>
                <a:spcPts val="0"/>
              </a:spcBef>
              <a:spcAft>
                <a:spcPts val="0"/>
              </a:spcAft>
              <a:buClr>
                <a:schemeClr val="accent4"/>
              </a:buClr>
              <a:buSzPts val="1600"/>
              <a:buNone/>
              <a:defRPr sz="1600" b="1">
                <a:solidFill>
                  <a:schemeClr val="accent4"/>
                </a:solidFill>
              </a:defRPr>
            </a:lvl4pPr>
            <a:lvl5pPr lvl="4" algn="ctr" rtl="0">
              <a:lnSpc>
                <a:spcPct val="100000"/>
              </a:lnSpc>
              <a:spcBef>
                <a:spcPts val="0"/>
              </a:spcBef>
              <a:spcAft>
                <a:spcPts val="0"/>
              </a:spcAft>
              <a:buClr>
                <a:schemeClr val="accent4"/>
              </a:buClr>
              <a:buSzPts val="1600"/>
              <a:buNone/>
              <a:defRPr sz="1600" b="1">
                <a:solidFill>
                  <a:schemeClr val="accent4"/>
                </a:solidFill>
              </a:defRPr>
            </a:lvl5pPr>
            <a:lvl6pPr lvl="5" algn="ctr" rtl="0">
              <a:lnSpc>
                <a:spcPct val="100000"/>
              </a:lnSpc>
              <a:spcBef>
                <a:spcPts val="0"/>
              </a:spcBef>
              <a:spcAft>
                <a:spcPts val="0"/>
              </a:spcAft>
              <a:buClr>
                <a:schemeClr val="accent4"/>
              </a:buClr>
              <a:buSzPts val="1600"/>
              <a:buNone/>
              <a:defRPr sz="1600" b="1">
                <a:solidFill>
                  <a:schemeClr val="accent4"/>
                </a:solidFill>
              </a:defRPr>
            </a:lvl6pPr>
            <a:lvl7pPr lvl="6" algn="ctr" rtl="0">
              <a:lnSpc>
                <a:spcPct val="100000"/>
              </a:lnSpc>
              <a:spcBef>
                <a:spcPts val="0"/>
              </a:spcBef>
              <a:spcAft>
                <a:spcPts val="0"/>
              </a:spcAft>
              <a:buClr>
                <a:schemeClr val="accent4"/>
              </a:buClr>
              <a:buSzPts val="1600"/>
              <a:buNone/>
              <a:defRPr sz="1600" b="1">
                <a:solidFill>
                  <a:schemeClr val="accent4"/>
                </a:solidFill>
              </a:defRPr>
            </a:lvl7pPr>
            <a:lvl8pPr lvl="7" algn="ctr" rtl="0">
              <a:lnSpc>
                <a:spcPct val="100000"/>
              </a:lnSpc>
              <a:spcBef>
                <a:spcPts val="0"/>
              </a:spcBef>
              <a:spcAft>
                <a:spcPts val="0"/>
              </a:spcAft>
              <a:buClr>
                <a:schemeClr val="accent4"/>
              </a:buClr>
              <a:buSzPts val="1600"/>
              <a:buNone/>
              <a:defRPr sz="1600" b="1">
                <a:solidFill>
                  <a:schemeClr val="accent4"/>
                </a:solidFill>
              </a:defRPr>
            </a:lvl8pPr>
            <a:lvl9pPr lvl="8" algn="ctr"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156" name="Google Shape;156;p23"/>
          <p:cNvSpPr txBox="1">
            <a:spLocks noGrp="1"/>
          </p:cNvSpPr>
          <p:nvPr>
            <p:ph type="subTitle" idx="7"/>
          </p:nvPr>
        </p:nvSpPr>
        <p:spPr>
          <a:xfrm>
            <a:off x="5118024" y="4060101"/>
            <a:ext cx="2847900" cy="6078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7" name="Google Shape;157;p23"/>
          <p:cNvSpPr txBox="1">
            <a:spLocks noGrp="1"/>
          </p:cNvSpPr>
          <p:nvPr>
            <p:ph type="subTitle" idx="8"/>
          </p:nvPr>
        </p:nvSpPr>
        <p:spPr>
          <a:xfrm>
            <a:off x="5118036" y="3733932"/>
            <a:ext cx="28479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600"/>
              <a:buNone/>
              <a:defRPr b="1">
                <a:solidFill>
                  <a:schemeClr val="accent4"/>
                </a:solidFill>
              </a:defRPr>
            </a:lvl1pPr>
            <a:lvl2pPr lvl="1" algn="ctr" rtl="0">
              <a:lnSpc>
                <a:spcPct val="100000"/>
              </a:lnSpc>
              <a:spcBef>
                <a:spcPts val="0"/>
              </a:spcBef>
              <a:spcAft>
                <a:spcPts val="0"/>
              </a:spcAft>
              <a:buClr>
                <a:schemeClr val="accent4"/>
              </a:buClr>
              <a:buSzPts val="1600"/>
              <a:buNone/>
              <a:defRPr sz="1600" b="1">
                <a:solidFill>
                  <a:schemeClr val="accent4"/>
                </a:solidFill>
              </a:defRPr>
            </a:lvl2pPr>
            <a:lvl3pPr lvl="2" algn="ctr" rtl="0">
              <a:lnSpc>
                <a:spcPct val="100000"/>
              </a:lnSpc>
              <a:spcBef>
                <a:spcPts val="0"/>
              </a:spcBef>
              <a:spcAft>
                <a:spcPts val="0"/>
              </a:spcAft>
              <a:buClr>
                <a:schemeClr val="accent4"/>
              </a:buClr>
              <a:buSzPts val="1600"/>
              <a:buNone/>
              <a:defRPr sz="1600" b="1">
                <a:solidFill>
                  <a:schemeClr val="accent4"/>
                </a:solidFill>
              </a:defRPr>
            </a:lvl3pPr>
            <a:lvl4pPr lvl="3" algn="ctr" rtl="0">
              <a:lnSpc>
                <a:spcPct val="100000"/>
              </a:lnSpc>
              <a:spcBef>
                <a:spcPts val="0"/>
              </a:spcBef>
              <a:spcAft>
                <a:spcPts val="0"/>
              </a:spcAft>
              <a:buClr>
                <a:schemeClr val="accent4"/>
              </a:buClr>
              <a:buSzPts val="1600"/>
              <a:buNone/>
              <a:defRPr sz="1600" b="1">
                <a:solidFill>
                  <a:schemeClr val="accent4"/>
                </a:solidFill>
              </a:defRPr>
            </a:lvl4pPr>
            <a:lvl5pPr lvl="4" algn="ctr" rtl="0">
              <a:lnSpc>
                <a:spcPct val="100000"/>
              </a:lnSpc>
              <a:spcBef>
                <a:spcPts val="0"/>
              </a:spcBef>
              <a:spcAft>
                <a:spcPts val="0"/>
              </a:spcAft>
              <a:buClr>
                <a:schemeClr val="accent4"/>
              </a:buClr>
              <a:buSzPts val="1600"/>
              <a:buNone/>
              <a:defRPr sz="1600" b="1">
                <a:solidFill>
                  <a:schemeClr val="accent4"/>
                </a:solidFill>
              </a:defRPr>
            </a:lvl5pPr>
            <a:lvl6pPr lvl="5" algn="ctr" rtl="0">
              <a:lnSpc>
                <a:spcPct val="100000"/>
              </a:lnSpc>
              <a:spcBef>
                <a:spcPts val="0"/>
              </a:spcBef>
              <a:spcAft>
                <a:spcPts val="0"/>
              </a:spcAft>
              <a:buClr>
                <a:schemeClr val="accent4"/>
              </a:buClr>
              <a:buSzPts val="1600"/>
              <a:buNone/>
              <a:defRPr sz="1600" b="1">
                <a:solidFill>
                  <a:schemeClr val="accent4"/>
                </a:solidFill>
              </a:defRPr>
            </a:lvl6pPr>
            <a:lvl7pPr lvl="6" algn="ctr" rtl="0">
              <a:lnSpc>
                <a:spcPct val="100000"/>
              </a:lnSpc>
              <a:spcBef>
                <a:spcPts val="0"/>
              </a:spcBef>
              <a:spcAft>
                <a:spcPts val="0"/>
              </a:spcAft>
              <a:buClr>
                <a:schemeClr val="accent4"/>
              </a:buClr>
              <a:buSzPts val="1600"/>
              <a:buNone/>
              <a:defRPr sz="1600" b="1">
                <a:solidFill>
                  <a:schemeClr val="accent4"/>
                </a:solidFill>
              </a:defRPr>
            </a:lvl7pPr>
            <a:lvl8pPr lvl="7" algn="ctr" rtl="0">
              <a:lnSpc>
                <a:spcPct val="100000"/>
              </a:lnSpc>
              <a:spcBef>
                <a:spcPts val="0"/>
              </a:spcBef>
              <a:spcAft>
                <a:spcPts val="0"/>
              </a:spcAft>
              <a:buClr>
                <a:schemeClr val="accent4"/>
              </a:buClr>
              <a:buSzPts val="1600"/>
              <a:buNone/>
              <a:defRPr sz="1600" b="1">
                <a:solidFill>
                  <a:schemeClr val="accent4"/>
                </a:solidFill>
              </a:defRPr>
            </a:lvl8pPr>
            <a:lvl9pPr lvl="8" algn="ctr" rtl="0">
              <a:lnSpc>
                <a:spcPct val="100000"/>
              </a:lnSpc>
              <a:spcBef>
                <a:spcPts val="0"/>
              </a:spcBef>
              <a:spcAft>
                <a:spcPts val="0"/>
              </a:spcAft>
              <a:buClr>
                <a:schemeClr val="accent4"/>
              </a:buClr>
              <a:buSzPts val="1600"/>
              <a:buNone/>
              <a:defRPr sz="1600" b="1">
                <a:solidFill>
                  <a:schemeClr val="accent4"/>
                </a:solidFill>
              </a:defRPr>
            </a:lvl9pPr>
          </a:lstStyle>
          <a:p>
            <a:endParaRPr/>
          </a:p>
        </p:txBody>
      </p:sp>
    </p:spTree>
    <p:extLst>
      <p:ext uri="{BB962C8B-B14F-4D97-AF65-F5344CB8AC3E}">
        <p14:creationId xmlns:p14="http://schemas.microsoft.com/office/powerpoint/2010/main" val="428654187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 Five Columns">
  <p:cSld name="Title + Five Columns">
    <p:bg>
      <p:bgPr>
        <a:solidFill>
          <a:schemeClr val="accent6"/>
        </a:solidFill>
        <a:effectLst/>
      </p:bgPr>
    </p:bg>
    <p:spTree>
      <p:nvGrpSpPr>
        <p:cNvPr id="1" name="Shape 158"/>
        <p:cNvGrpSpPr/>
        <p:nvPr/>
      </p:nvGrpSpPr>
      <p:grpSpPr>
        <a:xfrm>
          <a:off x="0" y="0"/>
          <a:ext cx="0" cy="0"/>
          <a:chOff x="0" y="0"/>
          <a:chExt cx="0" cy="0"/>
        </a:xfrm>
      </p:grpSpPr>
      <p:sp>
        <p:nvSpPr>
          <p:cNvPr id="159" name="Google Shape;159;p24"/>
          <p:cNvSpPr/>
          <p:nvPr/>
        </p:nvSpPr>
        <p:spPr>
          <a:xfrm>
            <a:off x="0" y="542300"/>
            <a:ext cx="9144000" cy="55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4"/>
          <p:cNvSpPr txBox="1">
            <a:spLocks noGrp="1"/>
          </p:cNvSpPr>
          <p:nvPr>
            <p:ph type="subTitle" idx="1"/>
          </p:nvPr>
        </p:nvSpPr>
        <p:spPr>
          <a:xfrm>
            <a:off x="1489575" y="2254323"/>
            <a:ext cx="1868400" cy="6078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1" name="Google Shape;161;p24"/>
          <p:cNvSpPr txBox="1">
            <a:spLocks noGrp="1"/>
          </p:cNvSpPr>
          <p:nvPr>
            <p:ph type="subTitle" idx="2"/>
          </p:nvPr>
        </p:nvSpPr>
        <p:spPr>
          <a:xfrm>
            <a:off x="1489583" y="1883750"/>
            <a:ext cx="18684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600"/>
              <a:buNone/>
              <a:defRPr sz="1600" b="1">
                <a:solidFill>
                  <a:schemeClr val="accent4"/>
                </a:solidFill>
              </a:defRPr>
            </a:lvl1pPr>
            <a:lvl2pPr lvl="1" algn="ctr" rtl="0">
              <a:lnSpc>
                <a:spcPct val="100000"/>
              </a:lnSpc>
              <a:spcBef>
                <a:spcPts val="0"/>
              </a:spcBef>
              <a:spcAft>
                <a:spcPts val="0"/>
              </a:spcAft>
              <a:buClr>
                <a:schemeClr val="accent4"/>
              </a:buClr>
              <a:buSzPts val="1600"/>
              <a:buNone/>
              <a:defRPr sz="1600" b="1">
                <a:solidFill>
                  <a:schemeClr val="accent4"/>
                </a:solidFill>
              </a:defRPr>
            </a:lvl2pPr>
            <a:lvl3pPr lvl="2" algn="ctr" rtl="0">
              <a:lnSpc>
                <a:spcPct val="100000"/>
              </a:lnSpc>
              <a:spcBef>
                <a:spcPts val="0"/>
              </a:spcBef>
              <a:spcAft>
                <a:spcPts val="0"/>
              </a:spcAft>
              <a:buClr>
                <a:schemeClr val="accent4"/>
              </a:buClr>
              <a:buSzPts val="1600"/>
              <a:buNone/>
              <a:defRPr sz="1600" b="1">
                <a:solidFill>
                  <a:schemeClr val="accent4"/>
                </a:solidFill>
              </a:defRPr>
            </a:lvl3pPr>
            <a:lvl4pPr lvl="3" algn="ctr" rtl="0">
              <a:lnSpc>
                <a:spcPct val="100000"/>
              </a:lnSpc>
              <a:spcBef>
                <a:spcPts val="0"/>
              </a:spcBef>
              <a:spcAft>
                <a:spcPts val="0"/>
              </a:spcAft>
              <a:buClr>
                <a:schemeClr val="accent4"/>
              </a:buClr>
              <a:buSzPts val="1600"/>
              <a:buNone/>
              <a:defRPr sz="1600" b="1">
                <a:solidFill>
                  <a:schemeClr val="accent4"/>
                </a:solidFill>
              </a:defRPr>
            </a:lvl4pPr>
            <a:lvl5pPr lvl="4" algn="ctr" rtl="0">
              <a:lnSpc>
                <a:spcPct val="100000"/>
              </a:lnSpc>
              <a:spcBef>
                <a:spcPts val="0"/>
              </a:spcBef>
              <a:spcAft>
                <a:spcPts val="0"/>
              </a:spcAft>
              <a:buClr>
                <a:schemeClr val="accent4"/>
              </a:buClr>
              <a:buSzPts val="1600"/>
              <a:buNone/>
              <a:defRPr sz="1600" b="1">
                <a:solidFill>
                  <a:schemeClr val="accent4"/>
                </a:solidFill>
              </a:defRPr>
            </a:lvl5pPr>
            <a:lvl6pPr lvl="5" algn="ctr" rtl="0">
              <a:lnSpc>
                <a:spcPct val="100000"/>
              </a:lnSpc>
              <a:spcBef>
                <a:spcPts val="0"/>
              </a:spcBef>
              <a:spcAft>
                <a:spcPts val="0"/>
              </a:spcAft>
              <a:buClr>
                <a:schemeClr val="accent4"/>
              </a:buClr>
              <a:buSzPts val="1600"/>
              <a:buNone/>
              <a:defRPr sz="1600" b="1">
                <a:solidFill>
                  <a:schemeClr val="accent4"/>
                </a:solidFill>
              </a:defRPr>
            </a:lvl6pPr>
            <a:lvl7pPr lvl="6" algn="ctr" rtl="0">
              <a:lnSpc>
                <a:spcPct val="100000"/>
              </a:lnSpc>
              <a:spcBef>
                <a:spcPts val="0"/>
              </a:spcBef>
              <a:spcAft>
                <a:spcPts val="0"/>
              </a:spcAft>
              <a:buClr>
                <a:schemeClr val="accent4"/>
              </a:buClr>
              <a:buSzPts val="1600"/>
              <a:buNone/>
              <a:defRPr sz="1600" b="1">
                <a:solidFill>
                  <a:schemeClr val="accent4"/>
                </a:solidFill>
              </a:defRPr>
            </a:lvl7pPr>
            <a:lvl8pPr lvl="7" algn="ctr" rtl="0">
              <a:lnSpc>
                <a:spcPct val="100000"/>
              </a:lnSpc>
              <a:spcBef>
                <a:spcPts val="0"/>
              </a:spcBef>
              <a:spcAft>
                <a:spcPts val="0"/>
              </a:spcAft>
              <a:buClr>
                <a:schemeClr val="accent4"/>
              </a:buClr>
              <a:buSzPts val="1600"/>
              <a:buNone/>
              <a:defRPr sz="1600" b="1">
                <a:solidFill>
                  <a:schemeClr val="accent4"/>
                </a:solidFill>
              </a:defRPr>
            </a:lvl8pPr>
            <a:lvl9pPr lvl="8" algn="ctr"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162" name="Google Shape;162;p24"/>
          <p:cNvSpPr txBox="1">
            <a:spLocks noGrp="1"/>
          </p:cNvSpPr>
          <p:nvPr>
            <p:ph type="title"/>
          </p:nvPr>
        </p:nvSpPr>
        <p:spPr>
          <a:xfrm>
            <a:off x="713225" y="585050"/>
            <a:ext cx="7717500" cy="47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000"/>
              <a:buFont typeface="Lexend Tera"/>
              <a:buNone/>
              <a:defRPr sz="2000">
                <a:solidFill>
                  <a:schemeClr val="lt1"/>
                </a:solidFill>
                <a:latin typeface="Lexend Tera"/>
                <a:ea typeface="Lexend Tera"/>
                <a:cs typeface="Lexend Tera"/>
                <a:sym typeface="Lexend Tera"/>
              </a:defRPr>
            </a:lvl1pPr>
            <a:lvl2pPr lvl="1" algn="ctr" rtl="0">
              <a:spcBef>
                <a:spcPts val="0"/>
              </a:spcBef>
              <a:spcAft>
                <a:spcPts val="0"/>
              </a:spcAft>
              <a:buClr>
                <a:schemeClr val="lt1"/>
              </a:buClr>
              <a:buSzPts val="2000"/>
              <a:buNone/>
              <a:defRPr sz="2000">
                <a:solidFill>
                  <a:schemeClr val="lt1"/>
                </a:solidFill>
              </a:defRPr>
            </a:lvl2pPr>
            <a:lvl3pPr lvl="2" algn="ctr" rtl="0">
              <a:spcBef>
                <a:spcPts val="0"/>
              </a:spcBef>
              <a:spcAft>
                <a:spcPts val="0"/>
              </a:spcAft>
              <a:buClr>
                <a:schemeClr val="lt1"/>
              </a:buClr>
              <a:buSzPts val="2000"/>
              <a:buNone/>
              <a:defRPr sz="2000">
                <a:solidFill>
                  <a:schemeClr val="lt1"/>
                </a:solidFill>
              </a:defRPr>
            </a:lvl3pPr>
            <a:lvl4pPr lvl="3" algn="ctr" rtl="0">
              <a:spcBef>
                <a:spcPts val="0"/>
              </a:spcBef>
              <a:spcAft>
                <a:spcPts val="0"/>
              </a:spcAft>
              <a:buClr>
                <a:schemeClr val="lt1"/>
              </a:buClr>
              <a:buSzPts val="2000"/>
              <a:buNone/>
              <a:defRPr sz="2000">
                <a:solidFill>
                  <a:schemeClr val="lt1"/>
                </a:solidFill>
              </a:defRPr>
            </a:lvl4pPr>
            <a:lvl5pPr lvl="4" algn="ctr" rtl="0">
              <a:spcBef>
                <a:spcPts val="0"/>
              </a:spcBef>
              <a:spcAft>
                <a:spcPts val="0"/>
              </a:spcAft>
              <a:buClr>
                <a:schemeClr val="lt1"/>
              </a:buClr>
              <a:buSzPts val="2000"/>
              <a:buNone/>
              <a:defRPr sz="2000">
                <a:solidFill>
                  <a:schemeClr val="lt1"/>
                </a:solidFill>
              </a:defRPr>
            </a:lvl5pPr>
            <a:lvl6pPr lvl="5" algn="ctr" rtl="0">
              <a:spcBef>
                <a:spcPts val="0"/>
              </a:spcBef>
              <a:spcAft>
                <a:spcPts val="0"/>
              </a:spcAft>
              <a:buClr>
                <a:schemeClr val="lt1"/>
              </a:buClr>
              <a:buSzPts val="2000"/>
              <a:buNone/>
              <a:defRPr sz="2000">
                <a:solidFill>
                  <a:schemeClr val="lt1"/>
                </a:solidFill>
              </a:defRPr>
            </a:lvl6pPr>
            <a:lvl7pPr lvl="6" algn="ctr" rtl="0">
              <a:spcBef>
                <a:spcPts val="0"/>
              </a:spcBef>
              <a:spcAft>
                <a:spcPts val="0"/>
              </a:spcAft>
              <a:buClr>
                <a:schemeClr val="lt1"/>
              </a:buClr>
              <a:buSzPts val="2000"/>
              <a:buNone/>
              <a:defRPr sz="2000">
                <a:solidFill>
                  <a:schemeClr val="lt1"/>
                </a:solidFill>
              </a:defRPr>
            </a:lvl7pPr>
            <a:lvl8pPr lvl="7" algn="ctr" rtl="0">
              <a:spcBef>
                <a:spcPts val="0"/>
              </a:spcBef>
              <a:spcAft>
                <a:spcPts val="0"/>
              </a:spcAft>
              <a:buClr>
                <a:schemeClr val="lt1"/>
              </a:buClr>
              <a:buSzPts val="2000"/>
              <a:buNone/>
              <a:defRPr sz="2000">
                <a:solidFill>
                  <a:schemeClr val="lt1"/>
                </a:solidFill>
              </a:defRPr>
            </a:lvl8pPr>
            <a:lvl9pPr lvl="8" algn="ctr" rtl="0">
              <a:spcBef>
                <a:spcPts val="0"/>
              </a:spcBef>
              <a:spcAft>
                <a:spcPts val="0"/>
              </a:spcAft>
              <a:buClr>
                <a:schemeClr val="lt1"/>
              </a:buClr>
              <a:buSzPts val="2000"/>
              <a:buNone/>
              <a:defRPr sz="2000">
                <a:solidFill>
                  <a:schemeClr val="lt1"/>
                </a:solidFill>
              </a:defRPr>
            </a:lvl9pPr>
          </a:lstStyle>
          <a:p>
            <a:endParaRPr/>
          </a:p>
        </p:txBody>
      </p:sp>
      <p:sp>
        <p:nvSpPr>
          <p:cNvPr id="163" name="Google Shape;163;p24"/>
          <p:cNvSpPr txBox="1">
            <a:spLocks noGrp="1"/>
          </p:cNvSpPr>
          <p:nvPr>
            <p:ph type="subTitle" idx="3"/>
          </p:nvPr>
        </p:nvSpPr>
        <p:spPr>
          <a:xfrm>
            <a:off x="2556700" y="3991623"/>
            <a:ext cx="1868400" cy="6078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24"/>
          <p:cNvSpPr txBox="1">
            <a:spLocks noGrp="1"/>
          </p:cNvSpPr>
          <p:nvPr>
            <p:ph type="subTitle" idx="4"/>
          </p:nvPr>
        </p:nvSpPr>
        <p:spPr>
          <a:xfrm>
            <a:off x="2556708" y="3621050"/>
            <a:ext cx="18684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600"/>
              <a:buNone/>
              <a:defRPr sz="1600" b="1">
                <a:solidFill>
                  <a:schemeClr val="accent4"/>
                </a:solidFill>
              </a:defRPr>
            </a:lvl1pPr>
            <a:lvl2pPr lvl="1" algn="ctr" rtl="0">
              <a:lnSpc>
                <a:spcPct val="100000"/>
              </a:lnSpc>
              <a:spcBef>
                <a:spcPts val="0"/>
              </a:spcBef>
              <a:spcAft>
                <a:spcPts val="0"/>
              </a:spcAft>
              <a:buClr>
                <a:schemeClr val="accent4"/>
              </a:buClr>
              <a:buSzPts val="1600"/>
              <a:buNone/>
              <a:defRPr sz="1600" b="1">
                <a:solidFill>
                  <a:schemeClr val="accent4"/>
                </a:solidFill>
              </a:defRPr>
            </a:lvl2pPr>
            <a:lvl3pPr lvl="2" algn="ctr" rtl="0">
              <a:lnSpc>
                <a:spcPct val="100000"/>
              </a:lnSpc>
              <a:spcBef>
                <a:spcPts val="0"/>
              </a:spcBef>
              <a:spcAft>
                <a:spcPts val="0"/>
              </a:spcAft>
              <a:buClr>
                <a:schemeClr val="accent4"/>
              </a:buClr>
              <a:buSzPts val="1600"/>
              <a:buNone/>
              <a:defRPr sz="1600" b="1">
                <a:solidFill>
                  <a:schemeClr val="accent4"/>
                </a:solidFill>
              </a:defRPr>
            </a:lvl3pPr>
            <a:lvl4pPr lvl="3" algn="ctr" rtl="0">
              <a:lnSpc>
                <a:spcPct val="100000"/>
              </a:lnSpc>
              <a:spcBef>
                <a:spcPts val="0"/>
              </a:spcBef>
              <a:spcAft>
                <a:spcPts val="0"/>
              </a:spcAft>
              <a:buClr>
                <a:schemeClr val="accent4"/>
              </a:buClr>
              <a:buSzPts val="1600"/>
              <a:buNone/>
              <a:defRPr sz="1600" b="1">
                <a:solidFill>
                  <a:schemeClr val="accent4"/>
                </a:solidFill>
              </a:defRPr>
            </a:lvl4pPr>
            <a:lvl5pPr lvl="4" algn="ctr" rtl="0">
              <a:lnSpc>
                <a:spcPct val="100000"/>
              </a:lnSpc>
              <a:spcBef>
                <a:spcPts val="0"/>
              </a:spcBef>
              <a:spcAft>
                <a:spcPts val="0"/>
              </a:spcAft>
              <a:buClr>
                <a:schemeClr val="accent4"/>
              </a:buClr>
              <a:buSzPts val="1600"/>
              <a:buNone/>
              <a:defRPr sz="1600" b="1">
                <a:solidFill>
                  <a:schemeClr val="accent4"/>
                </a:solidFill>
              </a:defRPr>
            </a:lvl5pPr>
            <a:lvl6pPr lvl="5" algn="ctr" rtl="0">
              <a:lnSpc>
                <a:spcPct val="100000"/>
              </a:lnSpc>
              <a:spcBef>
                <a:spcPts val="0"/>
              </a:spcBef>
              <a:spcAft>
                <a:spcPts val="0"/>
              </a:spcAft>
              <a:buClr>
                <a:schemeClr val="accent4"/>
              </a:buClr>
              <a:buSzPts val="1600"/>
              <a:buNone/>
              <a:defRPr sz="1600" b="1">
                <a:solidFill>
                  <a:schemeClr val="accent4"/>
                </a:solidFill>
              </a:defRPr>
            </a:lvl6pPr>
            <a:lvl7pPr lvl="6" algn="ctr" rtl="0">
              <a:lnSpc>
                <a:spcPct val="100000"/>
              </a:lnSpc>
              <a:spcBef>
                <a:spcPts val="0"/>
              </a:spcBef>
              <a:spcAft>
                <a:spcPts val="0"/>
              </a:spcAft>
              <a:buClr>
                <a:schemeClr val="accent4"/>
              </a:buClr>
              <a:buSzPts val="1600"/>
              <a:buNone/>
              <a:defRPr sz="1600" b="1">
                <a:solidFill>
                  <a:schemeClr val="accent4"/>
                </a:solidFill>
              </a:defRPr>
            </a:lvl7pPr>
            <a:lvl8pPr lvl="7" algn="ctr" rtl="0">
              <a:lnSpc>
                <a:spcPct val="100000"/>
              </a:lnSpc>
              <a:spcBef>
                <a:spcPts val="0"/>
              </a:spcBef>
              <a:spcAft>
                <a:spcPts val="0"/>
              </a:spcAft>
              <a:buClr>
                <a:schemeClr val="accent4"/>
              </a:buClr>
              <a:buSzPts val="1600"/>
              <a:buNone/>
              <a:defRPr sz="1600" b="1">
                <a:solidFill>
                  <a:schemeClr val="accent4"/>
                </a:solidFill>
              </a:defRPr>
            </a:lvl8pPr>
            <a:lvl9pPr lvl="8" algn="ctr"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165" name="Google Shape;165;p24"/>
          <p:cNvSpPr txBox="1">
            <a:spLocks noGrp="1"/>
          </p:cNvSpPr>
          <p:nvPr>
            <p:ph type="subTitle" idx="5"/>
          </p:nvPr>
        </p:nvSpPr>
        <p:spPr>
          <a:xfrm>
            <a:off x="5785977" y="2254322"/>
            <a:ext cx="1868400" cy="6078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6" name="Google Shape;166;p24"/>
          <p:cNvSpPr txBox="1">
            <a:spLocks noGrp="1"/>
          </p:cNvSpPr>
          <p:nvPr>
            <p:ph type="subTitle" idx="6"/>
          </p:nvPr>
        </p:nvSpPr>
        <p:spPr>
          <a:xfrm>
            <a:off x="5785985" y="1883750"/>
            <a:ext cx="18684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600"/>
              <a:buNone/>
              <a:defRPr sz="1600" b="1">
                <a:solidFill>
                  <a:schemeClr val="accent4"/>
                </a:solidFill>
              </a:defRPr>
            </a:lvl1pPr>
            <a:lvl2pPr lvl="1" algn="ctr" rtl="0">
              <a:lnSpc>
                <a:spcPct val="100000"/>
              </a:lnSpc>
              <a:spcBef>
                <a:spcPts val="0"/>
              </a:spcBef>
              <a:spcAft>
                <a:spcPts val="0"/>
              </a:spcAft>
              <a:buClr>
                <a:schemeClr val="accent4"/>
              </a:buClr>
              <a:buSzPts val="1600"/>
              <a:buNone/>
              <a:defRPr sz="1600" b="1">
                <a:solidFill>
                  <a:schemeClr val="accent4"/>
                </a:solidFill>
              </a:defRPr>
            </a:lvl2pPr>
            <a:lvl3pPr lvl="2" algn="ctr" rtl="0">
              <a:lnSpc>
                <a:spcPct val="100000"/>
              </a:lnSpc>
              <a:spcBef>
                <a:spcPts val="0"/>
              </a:spcBef>
              <a:spcAft>
                <a:spcPts val="0"/>
              </a:spcAft>
              <a:buClr>
                <a:schemeClr val="accent4"/>
              </a:buClr>
              <a:buSzPts val="1600"/>
              <a:buNone/>
              <a:defRPr sz="1600" b="1">
                <a:solidFill>
                  <a:schemeClr val="accent4"/>
                </a:solidFill>
              </a:defRPr>
            </a:lvl3pPr>
            <a:lvl4pPr lvl="3" algn="ctr" rtl="0">
              <a:lnSpc>
                <a:spcPct val="100000"/>
              </a:lnSpc>
              <a:spcBef>
                <a:spcPts val="0"/>
              </a:spcBef>
              <a:spcAft>
                <a:spcPts val="0"/>
              </a:spcAft>
              <a:buClr>
                <a:schemeClr val="accent4"/>
              </a:buClr>
              <a:buSzPts val="1600"/>
              <a:buNone/>
              <a:defRPr sz="1600" b="1">
                <a:solidFill>
                  <a:schemeClr val="accent4"/>
                </a:solidFill>
              </a:defRPr>
            </a:lvl4pPr>
            <a:lvl5pPr lvl="4" algn="ctr" rtl="0">
              <a:lnSpc>
                <a:spcPct val="100000"/>
              </a:lnSpc>
              <a:spcBef>
                <a:spcPts val="0"/>
              </a:spcBef>
              <a:spcAft>
                <a:spcPts val="0"/>
              </a:spcAft>
              <a:buClr>
                <a:schemeClr val="accent4"/>
              </a:buClr>
              <a:buSzPts val="1600"/>
              <a:buNone/>
              <a:defRPr sz="1600" b="1">
                <a:solidFill>
                  <a:schemeClr val="accent4"/>
                </a:solidFill>
              </a:defRPr>
            </a:lvl5pPr>
            <a:lvl6pPr lvl="5" algn="ctr" rtl="0">
              <a:lnSpc>
                <a:spcPct val="100000"/>
              </a:lnSpc>
              <a:spcBef>
                <a:spcPts val="0"/>
              </a:spcBef>
              <a:spcAft>
                <a:spcPts val="0"/>
              </a:spcAft>
              <a:buClr>
                <a:schemeClr val="accent4"/>
              </a:buClr>
              <a:buSzPts val="1600"/>
              <a:buNone/>
              <a:defRPr sz="1600" b="1">
                <a:solidFill>
                  <a:schemeClr val="accent4"/>
                </a:solidFill>
              </a:defRPr>
            </a:lvl6pPr>
            <a:lvl7pPr lvl="6" algn="ctr" rtl="0">
              <a:lnSpc>
                <a:spcPct val="100000"/>
              </a:lnSpc>
              <a:spcBef>
                <a:spcPts val="0"/>
              </a:spcBef>
              <a:spcAft>
                <a:spcPts val="0"/>
              </a:spcAft>
              <a:buClr>
                <a:schemeClr val="accent4"/>
              </a:buClr>
              <a:buSzPts val="1600"/>
              <a:buNone/>
              <a:defRPr sz="1600" b="1">
                <a:solidFill>
                  <a:schemeClr val="accent4"/>
                </a:solidFill>
              </a:defRPr>
            </a:lvl7pPr>
            <a:lvl8pPr lvl="7" algn="ctr" rtl="0">
              <a:lnSpc>
                <a:spcPct val="100000"/>
              </a:lnSpc>
              <a:spcBef>
                <a:spcPts val="0"/>
              </a:spcBef>
              <a:spcAft>
                <a:spcPts val="0"/>
              </a:spcAft>
              <a:buClr>
                <a:schemeClr val="accent4"/>
              </a:buClr>
              <a:buSzPts val="1600"/>
              <a:buNone/>
              <a:defRPr sz="1600" b="1">
                <a:solidFill>
                  <a:schemeClr val="accent4"/>
                </a:solidFill>
              </a:defRPr>
            </a:lvl8pPr>
            <a:lvl9pPr lvl="8" algn="ctr"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167" name="Google Shape;167;p24"/>
          <p:cNvSpPr txBox="1">
            <a:spLocks noGrp="1"/>
          </p:cNvSpPr>
          <p:nvPr>
            <p:ph type="subTitle" idx="7"/>
          </p:nvPr>
        </p:nvSpPr>
        <p:spPr>
          <a:xfrm>
            <a:off x="4718902" y="3991625"/>
            <a:ext cx="1868400" cy="6078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8" name="Google Shape;168;p24"/>
          <p:cNvSpPr txBox="1">
            <a:spLocks noGrp="1"/>
          </p:cNvSpPr>
          <p:nvPr>
            <p:ph type="subTitle" idx="8"/>
          </p:nvPr>
        </p:nvSpPr>
        <p:spPr>
          <a:xfrm>
            <a:off x="4718910" y="3621053"/>
            <a:ext cx="18684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600"/>
              <a:buNone/>
              <a:defRPr sz="1600" b="1">
                <a:solidFill>
                  <a:schemeClr val="accent4"/>
                </a:solidFill>
              </a:defRPr>
            </a:lvl1pPr>
            <a:lvl2pPr lvl="1" algn="ctr" rtl="0">
              <a:lnSpc>
                <a:spcPct val="100000"/>
              </a:lnSpc>
              <a:spcBef>
                <a:spcPts val="0"/>
              </a:spcBef>
              <a:spcAft>
                <a:spcPts val="0"/>
              </a:spcAft>
              <a:buClr>
                <a:schemeClr val="accent4"/>
              </a:buClr>
              <a:buSzPts val="1600"/>
              <a:buNone/>
              <a:defRPr sz="1600" b="1">
                <a:solidFill>
                  <a:schemeClr val="accent4"/>
                </a:solidFill>
              </a:defRPr>
            </a:lvl2pPr>
            <a:lvl3pPr lvl="2" algn="ctr" rtl="0">
              <a:lnSpc>
                <a:spcPct val="100000"/>
              </a:lnSpc>
              <a:spcBef>
                <a:spcPts val="0"/>
              </a:spcBef>
              <a:spcAft>
                <a:spcPts val="0"/>
              </a:spcAft>
              <a:buClr>
                <a:schemeClr val="accent4"/>
              </a:buClr>
              <a:buSzPts val="1600"/>
              <a:buNone/>
              <a:defRPr sz="1600" b="1">
                <a:solidFill>
                  <a:schemeClr val="accent4"/>
                </a:solidFill>
              </a:defRPr>
            </a:lvl3pPr>
            <a:lvl4pPr lvl="3" algn="ctr" rtl="0">
              <a:lnSpc>
                <a:spcPct val="100000"/>
              </a:lnSpc>
              <a:spcBef>
                <a:spcPts val="0"/>
              </a:spcBef>
              <a:spcAft>
                <a:spcPts val="0"/>
              </a:spcAft>
              <a:buClr>
                <a:schemeClr val="accent4"/>
              </a:buClr>
              <a:buSzPts val="1600"/>
              <a:buNone/>
              <a:defRPr sz="1600" b="1">
                <a:solidFill>
                  <a:schemeClr val="accent4"/>
                </a:solidFill>
              </a:defRPr>
            </a:lvl4pPr>
            <a:lvl5pPr lvl="4" algn="ctr" rtl="0">
              <a:lnSpc>
                <a:spcPct val="100000"/>
              </a:lnSpc>
              <a:spcBef>
                <a:spcPts val="0"/>
              </a:spcBef>
              <a:spcAft>
                <a:spcPts val="0"/>
              </a:spcAft>
              <a:buClr>
                <a:schemeClr val="accent4"/>
              </a:buClr>
              <a:buSzPts val="1600"/>
              <a:buNone/>
              <a:defRPr sz="1600" b="1">
                <a:solidFill>
                  <a:schemeClr val="accent4"/>
                </a:solidFill>
              </a:defRPr>
            </a:lvl5pPr>
            <a:lvl6pPr lvl="5" algn="ctr" rtl="0">
              <a:lnSpc>
                <a:spcPct val="100000"/>
              </a:lnSpc>
              <a:spcBef>
                <a:spcPts val="0"/>
              </a:spcBef>
              <a:spcAft>
                <a:spcPts val="0"/>
              </a:spcAft>
              <a:buClr>
                <a:schemeClr val="accent4"/>
              </a:buClr>
              <a:buSzPts val="1600"/>
              <a:buNone/>
              <a:defRPr sz="1600" b="1">
                <a:solidFill>
                  <a:schemeClr val="accent4"/>
                </a:solidFill>
              </a:defRPr>
            </a:lvl6pPr>
            <a:lvl7pPr lvl="6" algn="ctr" rtl="0">
              <a:lnSpc>
                <a:spcPct val="100000"/>
              </a:lnSpc>
              <a:spcBef>
                <a:spcPts val="0"/>
              </a:spcBef>
              <a:spcAft>
                <a:spcPts val="0"/>
              </a:spcAft>
              <a:buClr>
                <a:schemeClr val="accent4"/>
              </a:buClr>
              <a:buSzPts val="1600"/>
              <a:buNone/>
              <a:defRPr sz="1600" b="1">
                <a:solidFill>
                  <a:schemeClr val="accent4"/>
                </a:solidFill>
              </a:defRPr>
            </a:lvl7pPr>
            <a:lvl8pPr lvl="7" algn="ctr" rtl="0">
              <a:lnSpc>
                <a:spcPct val="100000"/>
              </a:lnSpc>
              <a:spcBef>
                <a:spcPts val="0"/>
              </a:spcBef>
              <a:spcAft>
                <a:spcPts val="0"/>
              </a:spcAft>
              <a:buClr>
                <a:schemeClr val="accent4"/>
              </a:buClr>
              <a:buSzPts val="1600"/>
              <a:buNone/>
              <a:defRPr sz="1600" b="1">
                <a:solidFill>
                  <a:schemeClr val="accent4"/>
                </a:solidFill>
              </a:defRPr>
            </a:lvl8pPr>
            <a:lvl9pPr lvl="8" algn="ctr"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169" name="Google Shape;169;p24"/>
          <p:cNvSpPr txBox="1">
            <a:spLocks noGrp="1"/>
          </p:cNvSpPr>
          <p:nvPr>
            <p:ph type="subTitle" idx="9"/>
          </p:nvPr>
        </p:nvSpPr>
        <p:spPr>
          <a:xfrm>
            <a:off x="3637775" y="2254323"/>
            <a:ext cx="1868400" cy="6078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0" name="Google Shape;170;p24"/>
          <p:cNvSpPr txBox="1">
            <a:spLocks noGrp="1"/>
          </p:cNvSpPr>
          <p:nvPr>
            <p:ph type="subTitle" idx="13"/>
          </p:nvPr>
        </p:nvSpPr>
        <p:spPr>
          <a:xfrm>
            <a:off x="3637783" y="1883750"/>
            <a:ext cx="18684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600"/>
              <a:buNone/>
              <a:defRPr sz="1600" b="1">
                <a:solidFill>
                  <a:schemeClr val="accent4"/>
                </a:solidFill>
              </a:defRPr>
            </a:lvl1pPr>
            <a:lvl2pPr lvl="1" algn="ctr" rtl="0">
              <a:lnSpc>
                <a:spcPct val="100000"/>
              </a:lnSpc>
              <a:spcBef>
                <a:spcPts val="0"/>
              </a:spcBef>
              <a:spcAft>
                <a:spcPts val="0"/>
              </a:spcAft>
              <a:buClr>
                <a:schemeClr val="accent4"/>
              </a:buClr>
              <a:buSzPts val="1600"/>
              <a:buNone/>
              <a:defRPr sz="1600" b="1">
                <a:solidFill>
                  <a:schemeClr val="accent4"/>
                </a:solidFill>
              </a:defRPr>
            </a:lvl2pPr>
            <a:lvl3pPr lvl="2" algn="ctr" rtl="0">
              <a:lnSpc>
                <a:spcPct val="100000"/>
              </a:lnSpc>
              <a:spcBef>
                <a:spcPts val="0"/>
              </a:spcBef>
              <a:spcAft>
                <a:spcPts val="0"/>
              </a:spcAft>
              <a:buClr>
                <a:schemeClr val="accent4"/>
              </a:buClr>
              <a:buSzPts val="1600"/>
              <a:buNone/>
              <a:defRPr sz="1600" b="1">
                <a:solidFill>
                  <a:schemeClr val="accent4"/>
                </a:solidFill>
              </a:defRPr>
            </a:lvl3pPr>
            <a:lvl4pPr lvl="3" algn="ctr" rtl="0">
              <a:lnSpc>
                <a:spcPct val="100000"/>
              </a:lnSpc>
              <a:spcBef>
                <a:spcPts val="0"/>
              </a:spcBef>
              <a:spcAft>
                <a:spcPts val="0"/>
              </a:spcAft>
              <a:buClr>
                <a:schemeClr val="accent4"/>
              </a:buClr>
              <a:buSzPts val="1600"/>
              <a:buNone/>
              <a:defRPr sz="1600" b="1">
                <a:solidFill>
                  <a:schemeClr val="accent4"/>
                </a:solidFill>
              </a:defRPr>
            </a:lvl4pPr>
            <a:lvl5pPr lvl="4" algn="ctr" rtl="0">
              <a:lnSpc>
                <a:spcPct val="100000"/>
              </a:lnSpc>
              <a:spcBef>
                <a:spcPts val="0"/>
              </a:spcBef>
              <a:spcAft>
                <a:spcPts val="0"/>
              </a:spcAft>
              <a:buClr>
                <a:schemeClr val="accent4"/>
              </a:buClr>
              <a:buSzPts val="1600"/>
              <a:buNone/>
              <a:defRPr sz="1600" b="1">
                <a:solidFill>
                  <a:schemeClr val="accent4"/>
                </a:solidFill>
              </a:defRPr>
            </a:lvl5pPr>
            <a:lvl6pPr lvl="5" algn="ctr" rtl="0">
              <a:lnSpc>
                <a:spcPct val="100000"/>
              </a:lnSpc>
              <a:spcBef>
                <a:spcPts val="0"/>
              </a:spcBef>
              <a:spcAft>
                <a:spcPts val="0"/>
              </a:spcAft>
              <a:buClr>
                <a:schemeClr val="accent4"/>
              </a:buClr>
              <a:buSzPts val="1600"/>
              <a:buNone/>
              <a:defRPr sz="1600" b="1">
                <a:solidFill>
                  <a:schemeClr val="accent4"/>
                </a:solidFill>
              </a:defRPr>
            </a:lvl6pPr>
            <a:lvl7pPr lvl="6" algn="ctr" rtl="0">
              <a:lnSpc>
                <a:spcPct val="100000"/>
              </a:lnSpc>
              <a:spcBef>
                <a:spcPts val="0"/>
              </a:spcBef>
              <a:spcAft>
                <a:spcPts val="0"/>
              </a:spcAft>
              <a:buClr>
                <a:schemeClr val="accent4"/>
              </a:buClr>
              <a:buSzPts val="1600"/>
              <a:buNone/>
              <a:defRPr sz="1600" b="1">
                <a:solidFill>
                  <a:schemeClr val="accent4"/>
                </a:solidFill>
              </a:defRPr>
            </a:lvl7pPr>
            <a:lvl8pPr lvl="7" algn="ctr" rtl="0">
              <a:lnSpc>
                <a:spcPct val="100000"/>
              </a:lnSpc>
              <a:spcBef>
                <a:spcPts val="0"/>
              </a:spcBef>
              <a:spcAft>
                <a:spcPts val="0"/>
              </a:spcAft>
              <a:buClr>
                <a:schemeClr val="accent4"/>
              </a:buClr>
              <a:buSzPts val="1600"/>
              <a:buNone/>
              <a:defRPr sz="1600" b="1">
                <a:solidFill>
                  <a:schemeClr val="accent4"/>
                </a:solidFill>
              </a:defRPr>
            </a:lvl8pPr>
            <a:lvl9pPr lvl="8" algn="ctr" rtl="0">
              <a:lnSpc>
                <a:spcPct val="100000"/>
              </a:lnSpc>
              <a:spcBef>
                <a:spcPts val="0"/>
              </a:spcBef>
              <a:spcAft>
                <a:spcPts val="0"/>
              </a:spcAft>
              <a:buClr>
                <a:schemeClr val="accent4"/>
              </a:buClr>
              <a:buSzPts val="1600"/>
              <a:buNone/>
              <a:defRPr sz="1600" b="1">
                <a:solidFill>
                  <a:schemeClr val="accent4"/>
                </a:solidFill>
              </a:defRPr>
            </a:lvl9pPr>
          </a:lstStyle>
          <a:p>
            <a:endParaRPr/>
          </a:p>
        </p:txBody>
      </p:sp>
    </p:spTree>
    <p:extLst>
      <p:ext uri="{BB962C8B-B14F-4D97-AF65-F5344CB8AC3E}">
        <p14:creationId xmlns:p14="http://schemas.microsoft.com/office/powerpoint/2010/main" val="357901217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 Six Columns">
  <p:cSld name="Title + Six Columns">
    <p:bg>
      <p:bgPr>
        <a:solidFill>
          <a:schemeClr val="accent6"/>
        </a:solidFill>
        <a:effectLst/>
      </p:bgPr>
    </p:bg>
    <p:spTree>
      <p:nvGrpSpPr>
        <p:cNvPr id="1" name="Shape 171"/>
        <p:cNvGrpSpPr/>
        <p:nvPr/>
      </p:nvGrpSpPr>
      <p:grpSpPr>
        <a:xfrm>
          <a:off x="0" y="0"/>
          <a:ext cx="0" cy="0"/>
          <a:chOff x="0" y="0"/>
          <a:chExt cx="0" cy="0"/>
        </a:xfrm>
      </p:grpSpPr>
      <p:sp>
        <p:nvSpPr>
          <p:cNvPr id="172" name="Google Shape;172;p25"/>
          <p:cNvSpPr/>
          <p:nvPr/>
        </p:nvSpPr>
        <p:spPr>
          <a:xfrm>
            <a:off x="0" y="542300"/>
            <a:ext cx="9144000" cy="55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5"/>
          <p:cNvSpPr txBox="1">
            <a:spLocks noGrp="1"/>
          </p:cNvSpPr>
          <p:nvPr>
            <p:ph type="subTitle" idx="1"/>
          </p:nvPr>
        </p:nvSpPr>
        <p:spPr>
          <a:xfrm>
            <a:off x="713225" y="2324000"/>
            <a:ext cx="2065200" cy="559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4" name="Google Shape;174;p25"/>
          <p:cNvSpPr txBox="1">
            <a:spLocks noGrp="1"/>
          </p:cNvSpPr>
          <p:nvPr>
            <p:ph type="subTitle" idx="2"/>
          </p:nvPr>
        </p:nvSpPr>
        <p:spPr>
          <a:xfrm>
            <a:off x="713234" y="1983028"/>
            <a:ext cx="20652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600"/>
              <a:buNone/>
              <a:defRPr b="1">
                <a:solidFill>
                  <a:schemeClr val="accent4"/>
                </a:solidFill>
              </a:defRPr>
            </a:lvl1pPr>
            <a:lvl2pPr lvl="1" algn="ctr" rtl="0">
              <a:lnSpc>
                <a:spcPct val="100000"/>
              </a:lnSpc>
              <a:spcBef>
                <a:spcPts val="0"/>
              </a:spcBef>
              <a:spcAft>
                <a:spcPts val="0"/>
              </a:spcAft>
              <a:buClr>
                <a:schemeClr val="accent4"/>
              </a:buClr>
              <a:buSzPts val="1600"/>
              <a:buNone/>
              <a:defRPr sz="1600" b="1">
                <a:solidFill>
                  <a:schemeClr val="accent4"/>
                </a:solidFill>
              </a:defRPr>
            </a:lvl2pPr>
            <a:lvl3pPr lvl="2" algn="ctr" rtl="0">
              <a:lnSpc>
                <a:spcPct val="100000"/>
              </a:lnSpc>
              <a:spcBef>
                <a:spcPts val="0"/>
              </a:spcBef>
              <a:spcAft>
                <a:spcPts val="0"/>
              </a:spcAft>
              <a:buClr>
                <a:schemeClr val="accent4"/>
              </a:buClr>
              <a:buSzPts val="1600"/>
              <a:buNone/>
              <a:defRPr sz="1600" b="1">
                <a:solidFill>
                  <a:schemeClr val="accent4"/>
                </a:solidFill>
              </a:defRPr>
            </a:lvl3pPr>
            <a:lvl4pPr lvl="3" algn="ctr" rtl="0">
              <a:lnSpc>
                <a:spcPct val="100000"/>
              </a:lnSpc>
              <a:spcBef>
                <a:spcPts val="0"/>
              </a:spcBef>
              <a:spcAft>
                <a:spcPts val="0"/>
              </a:spcAft>
              <a:buClr>
                <a:schemeClr val="accent4"/>
              </a:buClr>
              <a:buSzPts val="1600"/>
              <a:buNone/>
              <a:defRPr sz="1600" b="1">
                <a:solidFill>
                  <a:schemeClr val="accent4"/>
                </a:solidFill>
              </a:defRPr>
            </a:lvl4pPr>
            <a:lvl5pPr lvl="4" algn="ctr" rtl="0">
              <a:lnSpc>
                <a:spcPct val="100000"/>
              </a:lnSpc>
              <a:spcBef>
                <a:spcPts val="0"/>
              </a:spcBef>
              <a:spcAft>
                <a:spcPts val="0"/>
              </a:spcAft>
              <a:buClr>
                <a:schemeClr val="accent4"/>
              </a:buClr>
              <a:buSzPts val="1600"/>
              <a:buNone/>
              <a:defRPr sz="1600" b="1">
                <a:solidFill>
                  <a:schemeClr val="accent4"/>
                </a:solidFill>
              </a:defRPr>
            </a:lvl5pPr>
            <a:lvl6pPr lvl="5" algn="ctr" rtl="0">
              <a:lnSpc>
                <a:spcPct val="100000"/>
              </a:lnSpc>
              <a:spcBef>
                <a:spcPts val="0"/>
              </a:spcBef>
              <a:spcAft>
                <a:spcPts val="0"/>
              </a:spcAft>
              <a:buClr>
                <a:schemeClr val="accent4"/>
              </a:buClr>
              <a:buSzPts val="1600"/>
              <a:buNone/>
              <a:defRPr sz="1600" b="1">
                <a:solidFill>
                  <a:schemeClr val="accent4"/>
                </a:solidFill>
              </a:defRPr>
            </a:lvl6pPr>
            <a:lvl7pPr lvl="6" algn="ctr" rtl="0">
              <a:lnSpc>
                <a:spcPct val="100000"/>
              </a:lnSpc>
              <a:spcBef>
                <a:spcPts val="0"/>
              </a:spcBef>
              <a:spcAft>
                <a:spcPts val="0"/>
              </a:spcAft>
              <a:buClr>
                <a:schemeClr val="accent4"/>
              </a:buClr>
              <a:buSzPts val="1600"/>
              <a:buNone/>
              <a:defRPr sz="1600" b="1">
                <a:solidFill>
                  <a:schemeClr val="accent4"/>
                </a:solidFill>
              </a:defRPr>
            </a:lvl7pPr>
            <a:lvl8pPr lvl="7" algn="ctr" rtl="0">
              <a:lnSpc>
                <a:spcPct val="100000"/>
              </a:lnSpc>
              <a:spcBef>
                <a:spcPts val="0"/>
              </a:spcBef>
              <a:spcAft>
                <a:spcPts val="0"/>
              </a:spcAft>
              <a:buClr>
                <a:schemeClr val="accent4"/>
              </a:buClr>
              <a:buSzPts val="1600"/>
              <a:buNone/>
              <a:defRPr sz="1600" b="1">
                <a:solidFill>
                  <a:schemeClr val="accent4"/>
                </a:solidFill>
              </a:defRPr>
            </a:lvl8pPr>
            <a:lvl9pPr lvl="8" algn="ctr"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175" name="Google Shape;175;p25"/>
          <p:cNvSpPr txBox="1">
            <a:spLocks noGrp="1"/>
          </p:cNvSpPr>
          <p:nvPr>
            <p:ph type="title"/>
          </p:nvPr>
        </p:nvSpPr>
        <p:spPr>
          <a:xfrm>
            <a:off x="713225" y="585050"/>
            <a:ext cx="7717500" cy="47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000"/>
              <a:buFont typeface="Lexend Tera"/>
              <a:buNone/>
              <a:defRPr sz="2000">
                <a:solidFill>
                  <a:schemeClr val="lt1"/>
                </a:solidFill>
                <a:latin typeface="Lexend Tera"/>
                <a:ea typeface="Lexend Tera"/>
                <a:cs typeface="Lexend Tera"/>
                <a:sym typeface="Lexend Tera"/>
              </a:defRPr>
            </a:lvl1pPr>
            <a:lvl2pPr lvl="1" algn="ctr" rtl="0">
              <a:spcBef>
                <a:spcPts val="0"/>
              </a:spcBef>
              <a:spcAft>
                <a:spcPts val="0"/>
              </a:spcAft>
              <a:buClr>
                <a:schemeClr val="lt1"/>
              </a:buClr>
              <a:buSzPts val="2000"/>
              <a:buNone/>
              <a:defRPr sz="2000">
                <a:solidFill>
                  <a:schemeClr val="lt1"/>
                </a:solidFill>
              </a:defRPr>
            </a:lvl2pPr>
            <a:lvl3pPr lvl="2" algn="ctr" rtl="0">
              <a:spcBef>
                <a:spcPts val="0"/>
              </a:spcBef>
              <a:spcAft>
                <a:spcPts val="0"/>
              </a:spcAft>
              <a:buClr>
                <a:schemeClr val="lt1"/>
              </a:buClr>
              <a:buSzPts val="2000"/>
              <a:buNone/>
              <a:defRPr sz="2000">
                <a:solidFill>
                  <a:schemeClr val="lt1"/>
                </a:solidFill>
              </a:defRPr>
            </a:lvl3pPr>
            <a:lvl4pPr lvl="3" algn="ctr" rtl="0">
              <a:spcBef>
                <a:spcPts val="0"/>
              </a:spcBef>
              <a:spcAft>
                <a:spcPts val="0"/>
              </a:spcAft>
              <a:buClr>
                <a:schemeClr val="lt1"/>
              </a:buClr>
              <a:buSzPts val="2000"/>
              <a:buNone/>
              <a:defRPr sz="2000">
                <a:solidFill>
                  <a:schemeClr val="lt1"/>
                </a:solidFill>
              </a:defRPr>
            </a:lvl4pPr>
            <a:lvl5pPr lvl="4" algn="ctr" rtl="0">
              <a:spcBef>
                <a:spcPts val="0"/>
              </a:spcBef>
              <a:spcAft>
                <a:spcPts val="0"/>
              </a:spcAft>
              <a:buClr>
                <a:schemeClr val="lt1"/>
              </a:buClr>
              <a:buSzPts val="2000"/>
              <a:buNone/>
              <a:defRPr sz="2000">
                <a:solidFill>
                  <a:schemeClr val="lt1"/>
                </a:solidFill>
              </a:defRPr>
            </a:lvl5pPr>
            <a:lvl6pPr lvl="5" algn="ctr" rtl="0">
              <a:spcBef>
                <a:spcPts val="0"/>
              </a:spcBef>
              <a:spcAft>
                <a:spcPts val="0"/>
              </a:spcAft>
              <a:buClr>
                <a:schemeClr val="lt1"/>
              </a:buClr>
              <a:buSzPts val="2000"/>
              <a:buNone/>
              <a:defRPr sz="2000">
                <a:solidFill>
                  <a:schemeClr val="lt1"/>
                </a:solidFill>
              </a:defRPr>
            </a:lvl6pPr>
            <a:lvl7pPr lvl="6" algn="ctr" rtl="0">
              <a:spcBef>
                <a:spcPts val="0"/>
              </a:spcBef>
              <a:spcAft>
                <a:spcPts val="0"/>
              </a:spcAft>
              <a:buClr>
                <a:schemeClr val="lt1"/>
              </a:buClr>
              <a:buSzPts val="2000"/>
              <a:buNone/>
              <a:defRPr sz="2000">
                <a:solidFill>
                  <a:schemeClr val="lt1"/>
                </a:solidFill>
              </a:defRPr>
            </a:lvl7pPr>
            <a:lvl8pPr lvl="7" algn="ctr" rtl="0">
              <a:spcBef>
                <a:spcPts val="0"/>
              </a:spcBef>
              <a:spcAft>
                <a:spcPts val="0"/>
              </a:spcAft>
              <a:buClr>
                <a:schemeClr val="lt1"/>
              </a:buClr>
              <a:buSzPts val="2000"/>
              <a:buNone/>
              <a:defRPr sz="2000">
                <a:solidFill>
                  <a:schemeClr val="lt1"/>
                </a:solidFill>
              </a:defRPr>
            </a:lvl8pPr>
            <a:lvl9pPr lvl="8" algn="ctr" rtl="0">
              <a:spcBef>
                <a:spcPts val="0"/>
              </a:spcBef>
              <a:spcAft>
                <a:spcPts val="0"/>
              </a:spcAft>
              <a:buClr>
                <a:schemeClr val="lt1"/>
              </a:buClr>
              <a:buSzPts val="2000"/>
              <a:buNone/>
              <a:defRPr sz="2000">
                <a:solidFill>
                  <a:schemeClr val="lt1"/>
                </a:solidFill>
              </a:defRPr>
            </a:lvl9pPr>
          </a:lstStyle>
          <a:p>
            <a:endParaRPr/>
          </a:p>
        </p:txBody>
      </p:sp>
      <p:sp>
        <p:nvSpPr>
          <p:cNvPr id="176" name="Google Shape;176;p25"/>
          <p:cNvSpPr txBox="1">
            <a:spLocks noGrp="1"/>
          </p:cNvSpPr>
          <p:nvPr>
            <p:ph type="subTitle" idx="3"/>
          </p:nvPr>
        </p:nvSpPr>
        <p:spPr>
          <a:xfrm>
            <a:off x="3539375" y="2324000"/>
            <a:ext cx="2065200" cy="559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 name="Google Shape;177;p25"/>
          <p:cNvSpPr txBox="1">
            <a:spLocks noGrp="1"/>
          </p:cNvSpPr>
          <p:nvPr>
            <p:ph type="subTitle" idx="4"/>
          </p:nvPr>
        </p:nvSpPr>
        <p:spPr>
          <a:xfrm>
            <a:off x="3539384" y="1983028"/>
            <a:ext cx="20652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600"/>
              <a:buNone/>
              <a:defRPr b="1">
                <a:solidFill>
                  <a:schemeClr val="accent4"/>
                </a:solidFill>
              </a:defRPr>
            </a:lvl1pPr>
            <a:lvl2pPr lvl="1" algn="ctr" rtl="0">
              <a:lnSpc>
                <a:spcPct val="100000"/>
              </a:lnSpc>
              <a:spcBef>
                <a:spcPts val="0"/>
              </a:spcBef>
              <a:spcAft>
                <a:spcPts val="0"/>
              </a:spcAft>
              <a:buClr>
                <a:schemeClr val="accent4"/>
              </a:buClr>
              <a:buSzPts val="1600"/>
              <a:buNone/>
              <a:defRPr sz="1600" b="1">
                <a:solidFill>
                  <a:schemeClr val="accent4"/>
                </a:solidFill>
              </a:defRPr>
            </a:lvl2pPr>
            <a:lvl3pPr lvl="2" algn="ctr" rtl="0">
              <a:lnSpc>
                <a:spcPct val="100000"/>
              </a:lnSpc>
              <a:spcBef>
                <a:spcPts val="0"/>
              </a:spcBef>
              <a:spcAft>
                <a:spcPts val="0"/>
              </a:spcAft>
              <a:buClr>
                <a:schemeClr val="accent4"/>
              </a:buClr>
              <a:buSzPts val="1600"/>
              <a:buNone/>
              <a:defRPr sz="1600" b="1">
                <a:solidFill>
                  <a:schemeClr val="accent4"/>
                </a:solidFill>
              </a:defRPr>
            </a:lvl3pPr>
            <a:lvl4pPr lvl="3" algn="ctr" rtl="0">
              <a:lnSpc>
                <a:spcPct val="100000"/>
              </a:lnSpc>
              <a:spcBef>
                <a:spcPts val="0"/>
              </a:spcBef>
              <a:spcAft>
                <a:spcPts val="0"/>
              </a:spcAft>
              <a:buClr>
                <a:schemeClr val="accent4"/>
              </a:buClr>
              <a:buSzPts val="1600"/>
              <a:buNone/>
              <a:defRPr sz="1600" b="1">
                <a:solidFill>
                  <a:schemeClr val="accent4"/>
                </a:solidFill>
              </a:defRPr>
            </a:lvl4pPr>
            <a:lvl5pPr lvl="4" algn="ctr" rtl="0">
              <a:lnSpc>
                <a:spcPct val="100000"/>
              </a:lnSpc>
              <a:spcBef>
                <a:spcPts val="0"/>
              </a:spcBef>
              <a:spcAft>
                <a:spcPts val="0"/>
              </a:spcAft>
              <a:buClr>
                <a:schemeClr val="accent4"/>
              </a:buClr>
              <a:buSzPts val="1600"/>
              <a:buNone/>
              <a:defRPr sz="1600" b="1">
                <a:solidFill>
                  <a:schemeClr val="accent4"/>
                </a:solidFill>
              </a:defRPr>
            </a:lvl5pPr>
            <a:lvl6pPr lvl="5" algn="ctr" rtl="0">
              <a:lnSpc>
                <a:spcPct val="100000"/>
              </a:lnSpc>
              <a:spcBef>
                <a:spcPts val="0"/>
              </a:spcBef>
              <a:spcAft>
                <a:spcPts val="0"/>
              </a:spcAft>
              <a:buClr>
                <a:schemeClr val="accent4"/>
              </a:buClr>
              <a:buSzPts val="1600"/>
              <a:buNone/>
              <a:defRPr sz="1600" b="1">
                <a:solidFill>
                  <a:schemeClr val="accent4"/>
                </a:solidFill>
              </a:defRPr>
            </a:lvl6pPr>
            <a:lvl7pPr lvl="6" algn="ctr" rtl="0">
              <a:lnSpc>
                <a:spcPct val="100000"/>
              </a:lnSpc>
              <a:spcBef>
                <a:spcPts val="0"/>
              </a:spcBef>
              <a:spcAft>
                <a:spcPts val="0"/>
              </a:spcAft>
              <a:buClr>
                <a:schemeClr val="accent4"/>
              </a:buClr>
              <a:buSzPts val="1600"/>
              <a:buNone/>
              <a:defRPr sz="1600" b="1">
                <a:solidFill>
                  <a:schemeClr val="accent4"/>
                </a:solidFill>
              </a:defRPr>
            </a:lvl7pPr>
            <a:lvl8pPr lvl="7" algn="ctr" rtl="0">
              <a:lnSpc>
                <a:spcPct val="100000"/>
              </a:lnSpc>
              <a:spcBef>
                <a:spcPts val="0"/>
              </a:spcBef>
              <a:spcAft>
                <a:spcPts val="0"/>
              </a:spcAft>
              <a:buClr>
                <a:schemeClr val="accent4"/>
              </a:buClr>
              <a:buSzPts val="1600"/>
              <a:buNone/>
              <a:defRPr sz="1600" b="1">
                <a:solidFill>
                  <a:schemeClr val="accent4"/>
                </a:solidFill>
              </a:defRPr>
            </a:lvl8pPr>
            <a:lvl9pPr lvl="8" algn="ctr"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178" name="Google Shape;178;p25"/>
          <p:cNvSpPr txBox="1">
            <a:spLocks noGrp="1"/>
          </p:cNvSpPr>
          <p:nvPr>
            <p:ph type="subTitle" idx="5"/>
          </p:nvPr>
        </p:nvSpPr>
        <p:spPr>
          <a:xfrm>
            <a:off x="6365525" y="2324000"/>
            <a:ext cx="2065200" cy="559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9" name="Google Shape;179;p25"/>
          <p:cNvSpPr txBox="1">
            <a:spLocks noGrp="1"/>
          </p:cNvSpPr>
          <p:nvPr>
            <p:ph type="subTitle" idx="6"/>
          </p:nvPr>
        </p:nvSpPr>
        <p:spPr>
          <a:xfrm>
            <a:off x="6365534" y="1983028"/>
            <a:ext cx="20652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600"/>
              <a:buNone/>
              <a:defRPr b="1">
                <a:solidFill>
                  <a:schemeClr val="accent4"/>
                </a:solidFill>
              </a:defRPr>
            </a:lvl1pPr>
            <a:lvl2pPr lvl="1" algn="ctr" rtl="0">
              <a:lnSpc>
                <a:spcPct val="100000"/>
              </a:lnSpc>
              <a:spcBef>
                <a:spcPts val="0"/>
              </a:spcBef>
              <a:spcAft>
                <a:spcPts val="0"/>
              </a:spcAft>
              <a:buClr>
                <a:schemeClr val="accent4"/>
              </a:buClr>
              <a:buSzPts val="1600"/>
              <a:buNone/>
              <a:defRPr sz="1600" b="1">
                <a:solidFill>
                  <a:schemeClr val="accent4"/>
                </a:solidFill>
              </a:defRPr>
            </a:lvl2pPr>
            <a:lvl3pPr lvl="2" algn="ctr" rtl="0">
              <a:lnSpc>
                <a:spcPct val="100000"/>
              </a:lnSpc>
              <a:spcBef>
                <a:spcPts val="0"/>
              </a:spcBef>
              <a:spcAft>
                <a:spcPts val="0"/>
              </a:spcAft>
              <a:buClr>
                <a:schemeClr val="accent4"/>
              </a:buClr>
              <a:buSzPts val="1600"/>
              <a:buNone/>
              <a:defRPr sz="1600" b="1">
                <a:solidFill>
                  <a:schemeClr val="accent4"/>
                </a:solidFill>
              </a:defRPr>
            </a:lvl3pPr>
            <a:lvl4pPr lvl="3" algn="ctr" rtl="0">
              <a:lnSpc>
                <a:spcPct val="100000"/>
              </a:lnSpc>
              <a:spcBef>
                <a:spcPts val="0"/>
              </a:spcBef>
              <a:spcAft>
                <a:spcPts val="0"/>
              </a:spcAft>
              <a:buClr>
                <a:schemeClr val="accent4"/>
              </a:buClr>
              <a:buSzPts val="1600"/>
              <a:buNone/>
              <a:defRPr sz="1600" b="1">
                <a:solidFill>
                  <a:schemeClr val="accent4"/>
                </a:solidFill>
              </a:defRPr>
            </a:lvl4pPr>
            <a:lvl5pPr lvl="4" algn="ctr" rtl="0">
              <a:lnSpc>
                <a:spcPct val="100000"/>
              </a:lnSpc>
              <a:spcBef>
                <a:spcPts val="0"/>
              </a:spcBef>
              <a:spcAft>
                <a:spcPts val="0"/>
              </a:spcAft>
              <a:buClr>
                <a:schemeClr val="accent4"/>
              </a:buClr>
              <a:buSzPts val="1600"/>
              <a:buNone/>
              <a:defRPr sz="1600" b="1">
                <a:solidFill>
                  <a:schemeClr val="accent4"/>
                </a:solidFill>
              </a:defRPr>
            </a:lvl5pPr>
            <a:lvl6pPr lvl="5" algn="ctr" rtl="0">
              <a:lnSpc>
                <a:spcPct val="100000"/>
              </a:lnSpc>
              <a:spcBef>
                <a:spcPts val="0"/>
              </a:spcBef>
              <a:spcAft>
                <a:spcPts val="0"/>
              </a:spcAft>
              <a:buClr>
                <a:schemeClr val="accent4"/>
              </a:buClr>
              <a:buSzPts val="1600"/>
              <a:buNone/>
              <a:defRPr sz="1600" b="1">
                <a:solidFill>
                  <a:schemeClr val="accent4"/>
                </a:solidFill>
              </a:defRPr>
            </a:lvl6pPr>
            <a:lvl7pPr lvl="6" algn="ctr" rtl="0">
              <a:lnSpc>
                <a:spcPct val="100000"/>
              </a:lnSpc>
              <a:spcBef>
                <a:spcPts val="0"/>
              </a:spcBef>
              <a:spcAft>
                <a:spcPts val="0"/>
              </a:spcAft>
              <a:buClr>
                <a:schemeClr val="accent4"/>
              </a:buClr>
              <a:buSzPts val="1600"/>
              <a:buNone/>
              <a:defRPr sz="1600" b="1">
                <a:solidFill>
                  <a:schemeClr val="accent4"/>
                </a:solidFill>
              </a:defRPr>
            </a:lvl7pPr>
            <a:lvl8pPr lvl="7" algn="ctr" rtl="0">
              <a:lnSpc>
                <a:spcPct val="100000"/>
              </a:lnSpc>
              <a:spcBef>
                <a:spcPts val="0"/>
              </a:spcBef>
              <a:spcAft>
                <a:spcPts val="0"/>
              </a:spcAft>
              <a:buClr>
                <a:schemeClr val="accent4"/>
              </a:buClr>
              <a:buSzPts val="1600"/>
              <a:buNone/>
              <a:defRPr sz="1600" b="1">
                <a:solidFill>
                  <a:schemeClr val="accent4"/>
                </a:solidFill>
              </a:defRPr>
            </a:lvl8pPr>
            <a:lvl9pPr lvl="8" algn="ctr"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180" name="Google Shape;180;p25"/>
          <p:cNvSpPr txBox="1">
            <a:spLocks noGrp="1"/>
          </p:cNvSpPr>
          <p:nvPr>
            <p:ph type="subTitle" idx="7"/>
          </p:nvPr>
        </p:nvSpPr>
        <p:spPr>
          <a:xfrm>
            <a:off x="713225" y="4039925"/>
            <a:ext cx="2065200" cy="559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1" name="Google Shape;181;p25"/>
          <p:cNvSpPr txBox="1">
            <a:spLocks noGrp="1"/>
          </p:cNvSpPr>
          <p:nvPr>
            <p:ph type="subTitle" idx="8"/>
          </p:nvPr>
        </p:nvSpPr>
        <p:spPr>
          <a:xfrm>
            <a:off x="713234" y="3698953"/>
            <a:ext cx="20652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600"/>
              <a:buNone/>
              <a:defRPr b="1">
                <a:solidFill>
                  <a:schemeClr val="accent4"/>
                </a:solidFill>
              </a:defRPr>
            </a:lvl1pPr>
            <a:lvl2pPr lvl="1" algn="ctr" rtl="0">
              <a:lnSpc>
                <a:spcPct val="100000"/>
              </a:lnSpc>
              <a:spcBef>
                <a:spcPts val="0"/>
              </a:spcBef>
              <a:spcAft>
                <a:spcPts val="0"/>
              </a:spcAft>
              <a:buClr>
                <a:schemeClr val="accent4"/>
              </a:buClr>
              <a:buSzPts val="1600"/>
              <a:buNone/>
              <a:defRPr sz="1600" b="1">
                <a:solidFill>
                  <a:schemeClr val="accent4"/>
                </a:solidFill>
              </a:defRPr>
            </a:lvl2pPr>
            <a:lvl3pPr lvl="2" algn="ctr" rtl="0">
              <a:lnSpc>
                <a:spcPct val="100000"/>
              </a:lnSpc>
              <a:spcBef>
                <a:spcPts val="0"/>
              </a:spcBef>
              <a:spcAft>
                <a:spcPts val="0"/>
              </a:spcAft>
              <a:buClr>
                <a:schemeClr val="accent4"/>
              </a:buClr>
              <a:buSzPts val="1600"/>
              <a:buNone/>
              <a:defRPr sz="1600" b="1">
                <a:solidFill>
                  <a:schemeClr val="accent4"/>
                </a:solidFill>
              </a:defRPr>
            </a:lvl3pPr>
            <a:lvl4pPr lvl="3" algn="ctr" rtl="0">
              <a:lnSpc>
                <a:spcPct val="100000"/>
              </a:lnSpc>
              <a:spcBef>
                <a:spcPts val="0"/>
              </a:spcBef>
              <a:spcAft>
                <a:spcPts val="0"/>
              </a:spcAft>
              <a:buClr>
                <a:schemeClr val="accent4"/>
              </a:buClr>
              <a:buSzPts val="1600"/>
              <a:buNone/>
              <a:defRPr sz="1600" b="1">
                <a:solidFill>
                  <a:schemeClr val="accent4"/>
                </a:solidFill>
              </a:defRPr>
            </a:lvl4pPr>
            <a:lvl5pPr lvl="4" algn="ctr" rtl="0">
              <a:lnSpc>
                <a:spcPct val="100000"/>
              </a:lnSpc>
              <a:spcBef>
                <a:spcPts val="0"/>
              </a:spcBef>
              <a:spcAft>
                <a:spcPts val="0"/>
              </a:spcAft>
              <a:buClr>
                <a:schemeClr val="accent4"/>
              </a:buClr>
              <a:buSzPts val="1600"/>
              <a:buNone/>
              <a:defRPr sz="1600" b="1">
                <a:solidFill>
                  <a:schemeClr val="accent4"/>
                </a:solidFill>
              </a:defRPr>
            </a:lvl5pPr>
            <a:lvl6pPr lvl="5" algn="ctr" rtl="0">
              <a:lnSpc>
                <a:spcPct val="100000"/>
              </a:lnSpc>
              <a:spcBef>
                <a:spcPts val="0"/>
              </a:spcBef>
              <a:spcAft>
                <a:spcPts val="0"/>
              </a:spcAft>
              <a:buClr>
                <a:schemeClr val="accent4"/>
              </a:buClr>
              <a:buSzPts val="1600"/>
              <a:buNone/>
              <a:defRPr sz="1600" b="1">
                <a:solidFill>
                  <a:schemeClr val="accent4"/>
                </a:solidFill>
              </a:defRPr>
            </a:lvl6pPr>
            <a:lvl7pPr lvl="6" algn="ctr" rtl="0">
              <a:lnSpc>
                <a:spcPct val="100000"/>
              </a:lnSpc>
              <a:spcBef>
                <a:spcPts val="0"/>
              </a:spcBef>
              <a:spcAft>
                <a:spcPts val="0"/>
              </a:spcAft>
              <a:buClr>
                <a:schemeClr val="accent4"/>
              </a:buClr>
              <a:buSzPts val="1600"/>
              <a:buNone/>
              <a:defRPr sz="1600" b="1">
                <a:solidFill>
                  <a:schemeClr val="accent4"/>
                </a:solidFill>
              </a:defRPr>
            </a:lvl7pPr>
            <a:lvl8pPr lvl="7" algn="ctr" rtl="0">
              <a:lnSpc>
                <a:spcPct val="100000"/>
              </a:lnSpc>
              <a:spcBef>
                <a:spcPts val="0"/>
              </a:spcBef>
              <a:spcAft>
                <a:spcPts val="0"/>
              </a:spcAft>
              <a:buClr>
                <a:schemeClr val="accent4"/>
              </a:buClr>
              <a:buSzPts val="1600"/>
              <a:buNone/>
              <a:defRPr sz="1600" b="1">
                <a:solidFill>
                  <a:schemeClr val="accent4"/>
                </a:solidFill>
              </a:defRPr>
            </a:lvl8pPr>
            <a:lvl9pPr lvl="8" algn="ctr"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182" name="Google Shape;182;p25"/>
          <p:cNvSpPr txBox="1">
            <a:spLocks noGrp="1"/>
          </p:cNvSpPr>
          <p:nvPr>
            <p:ph type="subTitle" idx="9"/>
          </p:nvPr>
        </p:nvSpPr>
        <p:spPr>
          <a:xfrm>
            <a:off x="3539375" y="4039925"/>
            <a:ext cx="2065200" cy="559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3" name="Google Shape;183;p25"/>
          <p:cNvSpPr txBox="1">
            <a:spLocks noGrp="1"/>
          </p:cNvSpPr>
          <p:nvPr>
            <p:ph type="subTitle" idx="13"/>
          </p:nvPr>
        </p:nvSpPr>
        <p:spPr>
          <a:xfrm>
            <a:off x="3539384" y="3698953"/>
            <a:ext cx="20652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600"/>
              <a:buNone/>
              <a:defRPr b="1">
                <a:solidFill>
                  <a:schemeClr val="accent4"/>
                </a:solidFill>
              </a:defRPr>
            </a:lvl1pPr>
            <a:lvl2pPr lvl="1" algn="ctr" rtl="0">
              <a:lnSpc>
                <a:spcPct val="100000"/>
              </a:lnSpc>
              <a:spcBef>
                <a:spcPts val="0"/>
              </a:spcBef>
              <a:spcAft>
                <a:spcPts val="0"/>
              </a:spcAft>
              <a:buClr>
                <a:schemeClr val="accent4"/>
              </a:buClr>
              <a:buSzPts val="1600"/>
              <a:buNone/>
              <a:defRPr sz="1600" b="1">
                <a:solidFill>
                  <a:schemeClr val="accent4"/>
                </a:solidFill>
              </a:defRPr>
            </a:lvl2pPr>
            <a:lvl3pPr lvl="2" algn="ctr" rtl="0">
              <a:lnSpc>
                <a:spcPct val="100000"/>
              </a:lnSpc>
              <a:spcBef>
                <a:spcPts val="0"/>
              </a:spcBef>
              <a:spcAft>
                <a:spcPts val="0"/>
              </a:spcAft>
              <a:buClr>
                <a:schemeClr val="accent4"/>
              </a:buClr>
              <a:buSzPts val="1600"/>
              <a:buNone/>
              <a:defRPr sz="1600" b="1">
                <a:solidFill>
                  <a:schemeClr val="accent4"/>
                </a:solidFill>
              </a:defRPr>
            </a:lvl3pPr>
            <a:lvl4pPr lvl="3" algn="ctr" rtl="0">
              <a:lnSpc>
                <a:spcPct val="100000"/>
              </a:lnSpc>
              <a:spcBef>
                <a:spcPts val="0"/>
              </a:spcBef>
              <a:spcAft>
                <a:spcPts val="0"/>
              </a:spcAft>
              <a:buClr>
                <a:schemeClr val="accent4"/>
              </a:buClr>
              <a:buSzPts val="1600"/>
              <a:buNone/>
              <a:defRPr sz="1600" b="1">
                <a:solidFill>
                  <a:schemeClr val="accent4"/>
                </a:solidFill>
              </a:defRPr>
            </a:lvl4pPr>
            <a:lvl5pPr lvl="4" algn="ctr" rtl="0">
              <a:lnSpc>
                <a:spcPct val="100000"/>
              </a:lnSpc>
              <a:spcBef>
                <a:spcPts val="0"/>
              </a:spcBef>
              <a:spcAft>
                <a:spcPts val="0"/>
              </a:spcAft>
              <a:buClr>
                <a:schemeClr val="accent4"/>
              </a:buClr>
              <a:buSzPts val="1600"/>
              <a:buNone/>
              <a:defRPr sz="1600" b="1">
                <a:solidFill>
                  <a:schemeClr val="accent4"/>
                </a:solidFill>
              </a:defRPr>
            </a:lvl5pPr>
            <a:lvl6pPr lvl="5" algn="ctr" rtl="0">
              <a:lnSpc>
                <a:spcPct val="100000"/>
              </a:lnSpc>
              <a:spcBef>
                <a:spcPts val="0"/>
              </a:spcBef>
              <a:spcAft>
                <a:spcPts val="0"/>
              </a:spcAft>
              <a:buClr>
                <a:schemeClr val="accent4"/>
              </a:buClr>
              <a:buSzPts val="1600"/>
              <a:buNone/>
              <a:defRPr sz="1600" b="1">
                <a:solidFill>
                  <a:schemeClr val="accent4"/>
                </a:solidFill>
              </a:defRPr>
            </a:lvl6pPr>
            <a:lvl7pPr lvl="6" algn="ctr" rtl="0">
              <a:lnSpc>
                <a:spcPct val="100000"/>
              </a:lnSpc>
              <a:spcBef>
                <a:spcPts val="0"/>
              </a:spcBef>
              <a:spcAft>
                <a:spcPts val="0"/>
              </a:spcAft>
              <a:buClr>
                <a:schemeClr val="accent4"/>
              </a:buClr>
              <a:buSzPts val="1600"/>
              <a:buNone/>
              <a:defRPr sz="1600" b="1">
                <a:solidFill>
                  <a:schemeClr val="accent4"/>
                </a:solidFill>
              </a:defRPr>
            </a:lvl7pPr>
            <a:lvl8pPr lvl="7" algn="ctr" rtl="0">
              <a:lnSpc>
                <a:spcPct val="100000"/>
              </a:lnSpc>
              <a:spcBef>
                <a:spcPts val="0"/>
              </a:spcBef>
              <a:spcAft>
                <a:spcPts val="0"/>
              </a:spcAft>
              <a:buClr>
                <a:schemeClr val="accent4"/>
              </a:buClr>
              <a:buSzPts val="1600"/>
              <a:buNone/>
              <a:defRPr sz="1600" b="1">
                <a:solidFill>
                  <a:schemeClr val="accent4"/>
                </a:solidFill>
              </a:defRPr>
            </a:lvl8pPr>
            <a:lvl9pPr lvl="8" algn="ctr"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184" name="Google Shape;184;p25"/>
          <p:cNvSpPr txBox="1">
            <a:spLocks noGrp="1"/>
          </p:cNvSpPr>
          <p:nvPr>
            <p:ph type="subTitle" idx="14"/>
          </p:nvPr>
        </p:nvSpPr>
        <p:spPr>
          <a:xfrm>
            <a:off x="6365525" y="4039925"/>
            <a:ext cx="2065200" cy="559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5" name="Google Shape;185;p25"/>
          <p:cNvSpPr txBox="1">
            <a:spLocks noGrp="1"/>
          </p:cNvSpPr>
          <p:nvPr>
            <p:ph type="subTitle" idx="15"/>
          </p:nvPr>
        </p:nvSpPr>
        <p:spPr>
          <a:xfrm>
            <a:off x="6365534" y="3698953"/>
            <a:ext cx="2065200" cy="370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600"/>
              <a:buNone/>
              <a:defRPr b="1">
                <a:solidFill>
                  <a:schemeClr val="accent4"/>
                </a:solidFill>
              </a:defRPr>
            </a:lvl1pPr>
            <a:lvl2pPr lvl="1" algn="ctr" rtl="0">
              <a:lnSpc>
                <a:spcPct val="100000"/>
              </a:lnSpc>
              <a:spcBef>
                <a:spcPts val="0"/>
              </a:spcBef>
              <a:spcAft>
                <a:spcPts val="0"/>
              </a:spcAft>
              <a:buClr>
                <a:schemeClr val="accent4"/>
              </a:buClr>
              <a:buSzPts val="1600"/>
              <a:buNone/>
              <a:defRPr sz="1600" b="1">
                <a:solidFill>
                  <a:schemeClr val="accent4"/>
                </a:solidFill>
              </a:defRPr>
            </a:lvl2pPr>
            <a:lvl3pPr lvl="2" algn="ctr" rtl="0">
              <a:lnSpc>
                <a:spcPct val="100000"/>
              </a:lnSpc>
              <a:spcBef>
                <a:spcPts val="0"/>
              </a:spcBef>
              <a:spcAft>
                <a:spcPts val="0"/>
              </a:spcAft>
              <a:buClr>
                <a:schemeClr val="accent4"/>
              </a:buClr>
              <a:buSzPts val="1600"/>
              <a:buNone/>
              <a:defRPr sz="1600" b="1">
                <a:solidFill>
                  <a:schemeClr val="accent4"/>
                </a:solidFill>
              </a:defRPr>
            </a:lvl3pPr>
            <a:lvl4pPr lvl="3" algn="ctr" rtl="0">
              <a:lnSpc>
                <a:spcPct val="100000"/>
              </a:lnSpc>
              <a:spcBef>
                <a:spcPts val="0"/>
              </a:spcBef>
              <a:spcAft>
                <a:spcPts val="0"/>
              </a:spcAft>
              <a:buClr>
                <a:schemeClr val="accent4"/>
              </a:buClr>
              <a:buSzPts val="1600"/>
              <a:buNone/>
              <a:defRPr sz="1600" b="1">
                <a:solidFill>
                  <a:schemeClr val="accent4"/>
                </a:solidFill>
              </a:defRPr>
            </a:lvl4pPr>
            <a:lvl5pPr lvl="4" algn="ctr" rtl="0">
              <a:lnSpc>
                <a:spcPct val="100000"/>
              </a:lnSpc>
              <a:spcBef>
                <a:spcPts val="0"/>
              </a:spcBef>
              <a:spcAft>
                <a:spcPts val="0"/>
              </a:spcAft>
              <a:buClr>
                <a:schemeClr val="accent4"/>
              </a:buClr>
              <a:buSzPts val="1600"/>
              <a:buNone/>
              <a:defRPr sz="1600" b="1">
                <a:solidFill>
                  <a:schemeClr val="accent4"/>
                </a:solidFill>
              </a:defRPr>
            </a:lvl5pPr>
            <a:lvl6pPr lvl="5" algn="ctr" rtl="0">
              <a:lnSpc>
                <a:spcPct val="100000"/>
              </a:lnSpc>
              <a:spcBef>
                <a:spcPts val="0"/>
              </a:spcBef>
              <a:spcAft>
                <a:spcPts val="0"/>
              </a:spcAft>
              <a:buClr>
                <a:schemeClr val="accent4"/>
              </a:buClr>
              <a:buSzPts val="1600"/>
              <a:buNone/>
              <a:defRPr sz="1600" b="1">
                <a:solidFill>
                  <a:schemeClr val="accent4"/>
                </a:solidFill>
              </a:defRPr>
            </a:lvl6pPr>
            <a:lvl7pPr lvl="6" algn="ctr" rtl="0">
              <a:lnSpc>
                <a:spcPct val="100000"/>
              </a:lnSpc>
              <a:spcBef>
                <a:spcPts val="0"/>
              </a:spcBef>
              <a:spcAft>
                <a:spcPts val="0"/>
              </a:spcAft>
              <a:buClr>
                <a:schemeClr val="accent4"/>
              </a:buClr>
              <a:buSzPts val="1600"/>
              <a:buNone/>
              <a:defRPr sz="1600" b="1">
                <a:solidFill>
                  <a:schemeClr val="accent4"/>
                </a:solidFill>
              </a:defRPr>
            </a:lvl7pPr>
            <a:lvl8pPr lvl="7" algn="ctr" rtl="0">
              <a:lnSpc>
                <a:spcPct val="100000"/>
              </a:lnSpc>
              <a:spcBef>
                <a:spcPts val="0"/>
              </a:spcBef>
              <a:spcAft>
                <a:spcPts val="0"/>
              </a:spcAft>
              <a:buClr>
                <a:schemeClr val="accent4"/>
              </a:buClr>
              <a:buSzPts val="1600"/>
              <a:buNone/>
              <a:defRPr sz="1600" b="1">
                <a:solidFill>
                  <a:schemeClr val="accent4"/>
                </a:solidFill>
              </a:defRPr>
            </a:lvl8pPr>
            <a:lvl9pPr lvl="8" algn="ctr" rtl="0">
              <a:lnSpc>
                <a:spcPct val="100000"/>
              </a:lnSpc>
              <a:spcBef>
                <a:spcPts val="0"/>
              </a:spcBef>
              <a:spcAft>
                <a:spcPts val="0"/>
              </a:spcAft>
              <a:buClr>
                <a:schemeClr val="accent4"/>
              </a:buClr>
              <a:buSzPts val="1600"/>
              <a:buNone/>
              <a:defRPr sz="1600" b="1">
                <a:solidFill>
                  <a:schemeClr val="accent4"/>
                </a:solidFill>
              </a:defRPr>
            </a:lvl9pPr>
          </a:lstStyle>
          <a:p>
            <a:endParaRPr/>
          </a:p>
        </p:txBody>
      </p:sp>
    </p:spTree>
    <p:extLst>
      <p:ext uri="{BB962C8B-B14F-4D97-AF65-F5344CB8AC3E}">
        <p14:creationId xmlns:p14="http://schemas.microsoft.com/office/powerpoint/2010/main" val="23175951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One Column Text 2">
  <p:cSld name="One Column Text 2">
    <p:bg>
      <p:bgPr>
        <a:solidFill>
          <a:schemeClr val="accent6"/>
        </a:solidFill>
        <a:effectLst/>
      </p:bgPr>
    </p:bg>
    <p:spTree>
      <p:nvGrpSpPr>
        <p:cNvPr id="1" name="Shape 186"/>
        <p:cNvGrpSpPr/>
        <p:nvPr/>
      </p:nvGrpSpPr>
      <p:grpSpPr>
        <a:xfrm>
          <a:off x="0" y="0"/>
          <a:ext cx="0" cy="0"/>
          <a:chOff x="0" y="0"/>
          <a:chExt cx="0" cy="0"/>
        </a:xfrm>
      </p:grpSpPr>
      <p:sp>
        <p:nvSpPr>
          <p:cNvPr id="187" name="Google Shape;187;p26"/>
          <p:cNvSpPr txBox="1">
            <a:spLocks noGrp="1"/>
          </p:cNvSpPr>
          <p:nvPr>
            <p:ph type="subTitle" idx="1"/>
          </p:nvPr>
        </p:nvSpPr>
        <p:spPr>
          <a:xfrm>
            <a:off x="4572000" y="1668163"/>
            <a:ext cx="3858900" cy="2539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ctr" anchorCtr="0">
            <a:noAutofit/>
          </a:bodyPr>
          <a:lstStyle>
            <a:lvl1pPr lvl="0"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cxnSp>
        <p:nvCxnSpPr>
          <p:cNvPr id="188" name="Google Shape;188;p26"/>
          <p:cNvCxnSpPr/>
          <p:nvPr/>
        </p:nvCxnSpPr>
        <p:spPr>
          <a:xfrm rot="10800000">
            <a:off x="4571975" y="4554825"/>
            <a:ext cx="0" cy="584100"/>
          </a:xfrm>
          <a:prstGeom prst="straightConnector1">
            <a:avLst/>
          </a:prstGeom>
          <a:noFill/>
          <a:ln w="38100" cap="flat" cmpd="sng">
            <a:solidFill>
              <a:schemeClr val="accent4"/>
            </a:solidFill>
            <a:prstDash val="solid"/>
            <a:round/>
            <a:headEnd type="none" w="med" len="med"/>
            <a:tailEnd type="none" w="med" len="med"/>
          </a:ln>
        </p:spPr>
      </p:cxnSp>
      <p:sp>
        <p:nvSpPr>
          <p:cNvPr id="189" name="Google Shape;189;p26"/>
          <p:cNvSpPr/>
          <p:nvPr/>
        </p:nvSpPr>
        <p:spPr>
          <a:xfrm>
            <a:off x="0" y="542300"/>
            <a:ext cx="9144000" cy="55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6"/>
          <p:cNvSpPr txBox="1">
            <a:spLocks noGrp="1"/>
          </p:cNvSpPr>
          <p:nvPr>
            <p:ph type="title"/>
          </p:nvPr>
        </p:nvSpPr>
        <p:spPr>
          <a:xfrm>
            <a:off x="713225" y="585050"/>
            <a:ext cx="7717500" cy="47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000"/>
              <a:buFont typeface="Lexend Tera"/>
              <a:buNone/>
              <a:defRPr sz="2000">
                <a:solidFill>
                  <a:schemeClr val="lt1"/>
                </a:solidFill>
                <a:latin typeface="Lexend Tera"/>
                <a:ea typeface="Lexend Tera"/>
                <a:cs typeface="Lexend Tera"/>
                <a:sym typeface="Lexend Tera"/>
              </a:defRPr>
            </a:lvl1pPr>
            <a:lvl2pPr lvl="1" algn="ctr" rtl="0">
              <a:spcBef>
                <a:spcPts val="0"/>
              </a:spcBef>
              <a:spcAft>
                <a:spcPts val="0"/>
              </a:spcAft>
              <a:buClr>
                <a:schemeClr val="lt1"/>
              </a:buClr>
              <a:buSzPts val="2000"/>
              <a:buNone/>
              <a:defRPr sz="2000">
                <a:solidFill>
                  <a:schemeClr val="lt1"/>
                </a:solidFill>
              </a:defRPr>
            </a:lvl2pPr>
            <a:lvl3pPr lvl="2" algn="ctr" rtl="0">
              <a:spcBef>
                <a:spcPts val="0"/>
              </a:spcBef>
              <a:spcAft>
                <a:spcPts val="0"/>
              </a:spcAft>
              <a:buClr>
                <a:schemeClr val="lt1"/>
              </a:buClr>
              <a:buSzPts val="2000"/>
              <a:buNone/>
              <a:defRPr sz="2000">
                <a:solidFill>
                  <a:schemeClr val="lt1"/>
                </a:solidFill>
              </a:defRPr>
            </a:lvl3pPr>
            <a:lvl4pPr lvl="3" algn="ctr" rtl="0">
              <a:spcBef>
                <a:spcPts val="0"/>
              </a:spcBef>
              <a:spcAft>
                <a:spcPts val="0"/>
              </a:spcAft>
              <a:buClr>
                <a:schemeClr val="lt1"/>
              </a:buClr>
              <a:buSzPts val="2000"/>
              <a:buNone/>
              <a:defRPr sz="2000">
                <a:solidFill>
                  <a:schemeClr val="lt1"/>
                </a:solidFill>
              </a:defRPr>
            </a:lvl4pPr>
            <a:lvl5pPr lvl="4" algn="ctr" rtl="0">
              <a:spcBef>
                <a:spcPts val="0"/>
              </a:spcBef>
              <a:spcAft>
                <a:spcPts val="0"/>
              </a:spcAft>
              <a:buClr>
                <a:schemeClr val="lt1"/>
              </a:buClr>
              <a:buSzPts val="2000"/>
              <a:buNone/>
              <a:defRPr sz="2000">
                <a:solidFill>
                  <a:schemeClr val="lt1"/>
                </a:solidFill>
              </a:defRPr>
            </a:lvl5pPr>
            <a:lvl6pPr lvl="5" algn="ctr" rtl="0">
              <a:spcBef>
                <a:spcPts val="0"/>
              </a:spcBef>
              <a:spcAft>
                <a:spcPts val="0"/>
              </a:spcAft>
              <a:buClr>
                <a:schemeClr val="lt1"/>
              </a:buClr>
              <a:buSzPts val="2000"/>
              <a:buNone/>
              <a:defRPr sz="2000">
                <a:solidFill>
                  <a:schemeClr val="lt1"/>
                </a:solidFill>
              </a:defRPr>
            </a:lvl6pPr>
            <a:lvl7pPr lvl="6" algn="ctr" rtl="0">
              <a:spcBef>
                <a:spcPts val="0"/>
              </a:spcBef>
              <a:spcAft>
                <a:spcPts val="0"/>
              </a:spcAft>
              <a:buClr>
                <a:schemeClr val="lt1"/>
              </a:buClr>
              <a:buSzPts val="2000"/>
              <a:buNone/>
              <a:defRPr sz="2000">
                <a:solidFill>
                  <a:schemeClr val="lt1"/>
                </a:solidFill>
              </a:defRPr>
            </a:lvl7pPr>
            <a:lvl8pPr lvl="7" algn="ctr" rtl="0">
              <a:spcBef>
                <a:spcPts val="0"/>
              </a:spcBef>
              <a:spcAft>
                <a:spcPts val="0"/>
              </a:spcAft>
              <a:buClr>
                <a:schemeClr val="lt1"/>
              </a:buClr>
              <a:buSzPts val="2000"/>
              <a:buNone/>
              <a:defRPr sz="2000">
                <a:solidFill>
                  <a:schemeClr val="lt1"/>
                </a:solidFill>
              </a:defRPr>
            </a:lvl8pPr>
            <a:lvl9pPr lvl="8" algn="ctr" rtl="0">
              <a:spcBef>
                <a:spcPts val="0"/>
              </a:spcBef>
              <a:spcAft>
                <a:spcPts val="0"/>
              </a:spcAft>
              <a:buClr>
                <a:schemeClr val="lt1"/>
              </a:buClr>
              <a:buSzPts val="2000"/>
              <a:buNone/>
              <a:defRPr sz="2000">
                <a:solidFill>
                  <a:schemeClr val="lt1"/>
                </a:solidFill>
              </a:defRPr>
            </a:lvl9pPr>
          </a:lstStyle>
          <a:p>
            <a:endParaRPr/>
          </a:p>
        </p:txBody>
      </p:sp>
    </p:spTree>
    <p:extLst>
      <p:ext uri="{BB962C8B-B14F-4D97-AF65-F5344CB8AC3E}">
        <p14:creationId xmlns:p14="http://schemas.microsoft.com/office/powerpoint/2010/main" val="32687774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One Column Text 3">
  <p:cSld name="One Column Text 3">
    <p:bg>
      <p:bgPr>
        <a:solidFill>
          <a:schemeClr val="accent6"/>
        </a:solidFill>
        <a:effectLst/>
      </p:bgPr>
    </p:bg>
    <p:spTree>
      <p:nvGrpSpPr>
        <p:cNvPr id="1" name="Shape 191"/>
        <p:cNvGrpSpPr/>
        <p:nvPr/>
      </p:nvGrpSpPr>
      <p:grpSpPr>
        <a:xfrm>
          <a:off x="0" y="0"/>
          <a:ext cx="0" cy="0"/>
          <a:chOff x="0" y="0"/>
          <a:chExt cx="0" cy="0"/>
        </a:xfrm>
      </p:grpSpPr>
      <p:sp>
        <p:nvSpPr>
          <p:cNvPr id="192" name="Google Shape;192;p27"/>
          <p:cNvSpPr txBox="1">
            <a:spLocks noGrp="1"/>
          </p:cNvSpPr>
          <p:nvPr>
            <p:ph type="subTitle" idx="1"/>
          </p:nvPr>
        </p:nvSpPr>
        <p:spPr>
          <a:xfrm>
            <a:off x="713225" y="1668163"/>
            <a:ext cx="3858900" cy="2539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ctr" anchorCtr="0">
            <a:noAutofit/>
          </a:bodyPr>
          <a:lstStyle>
            <a:lvl1pPr lvl="0" algn="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cxnSp>
        <p:nvCxnSpPr>
          <p:cNvPr id="193" name="Google Shape;193;p27"/>
          <p:cNvCxnSpPr/>
          <p:nvPr/>
        </p:nvCxnSpPr>
        <p:spPr>
          <a:xfrm rot="10800000">
            <a:off x="4571975" y="4554825"/>
            <a:ext cx="0" cy="584100"/>
          </a:xfrm>
          <a:prstGeom prst="straightConnector1">
            <a:avLst/>
          </a:prstGeom>
          <a:noFill/>
          <a:ln w="38100" cap="flat" cmpd="sng">
            <a:solidFill>
              <a:schemeClr val="accent4"/>
            </a:solidFill>
            <a:prstDash val="solid"/>
            <a:round/>
            <a:headEnd type="none" w="med" len="med"/>
            <a:tailEnd type="none" w="med" len="med"/>
          </a:ln>
        </p:spPr>
      </p:cxnSp>
      <p:sp>
        <p:nvSpPr>
          <p:cNvPr id="194" name="Google Shape;194;p27"/>
          <p:cNvSpPr/>
          <p:nvPr/>
        </p:nvSpPr>
        <p:spPr>
          <a:xfrm>
            <a:off x="0" y="542300"/>
            <a:ext cx="9144000" cy="55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7"/>
          <p:cNvSpPr txBox="1">
            <a:spLocks noGrp="1"/>
          </p:cNvSpPr>
          <p:nvPr>
            <p:ph type="title"/>
          </p:nvPr>
        </p:nvSpPr>
        <p:spPr>
          <a:xfrm>
            <a:off x="713225" y="585050"/>
            <a:ext cx="7717500" cy="47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000"/>
              <a:buFont typeface="Lexend Tera"/>
              <a:buNone/>
              <a:defRPr sz="2000">
                <a:solidFill>
                  <a:schemeClr val="lt1"/>
                </a:solidFill>
                <a:latin typeface="Lexend Tera"/>
                <a:ea typeface="Lexend Tera"/>
                <a:cs typeface="Lexend Tera"/>
                <a:sym typeface="Lexend Tera"/>
              </a:defRPr>
            </a:lvl1pPr>
            <a:lvl2pPr lvl="1" algn="ctr" rtl="0">
              <a:spcBef>
                <a:spcPts val="0"/>
              </a:spcBef>
              <a:spcAft>
                <a:spcPts val="0"/>
              </a:spcAft>
              <a:buClr>
                <a:schemeClr val="lt1"/>
              </a:buClr>
              <a:buSzPts val="2000"/>
              <a:buNone/>
              <a:defRPr sz="2000">
                <a:solidFill>
                  <a:schemeClr val="lt1"/>
                </a:solidFill>
              </a:defRPr>
            </a:lvl2pPr>
            <a:lvl3pPr lvl="2" algn="ctr" rtl="0">
              <a:spcBef>
                <a:spcPts val="0"/>
              </a:spcBef>
              <a:spcAft>
                <a:spcPts val="0"/>
              </a:spcAft>
              <a:buClr>
                <a:schemeClr val="lt1"/>
              </a:buClr>
              <a:buSzPts val="2000"/>
              <a:buNone/>
              <a:defRPr sz="2000">
                <a:solidFill>
                  <a:schemeClr val="lt1"/>
                </a:solidFill>
              </a:defRPr>
            </a:lvl3pPr>
            <a:lvl4pPr lvl="3" algn="ctr" rtl="0">
              <a:spcBef>
                <a:spcPts val="0"/>
              </a:spcBef>
              <a:spcAft>
                <a:spcPts val="0"/>
              </a:spcAft>
              <a:buClr>
                <a:schemeClr val="lt1"/>
              </a:buClr>
              <a:buSzPts val="2000"/>
              <a:buNone/>
              <a:defRPr sz="2000">
                <a:solidFill>
                  <a:schemeClr val="lt1"/>
                </a:solidFill>
              </a:defRPr>
            </a:lvl4pPr>
            <a:lvl5pPr lvl="4" algn="ctr" rtl="0">
              <a:spcBef>
                <a:spcPts val="0"/>
              </a:spcBef>
              <a:spcAft>
                <a:spcPts val="0"/>
              </a:spcAft>
              <a:buClr>
                <a:schemeClr val="lt1"/>
              </a:buClr>
              <a:buSzPts val="2000"/>
              <a:buNone/>
              <a:defRPr sz="2000">
                <a:solidFill>
                  <a:schemeClr val="lt1"/>
                </a:solidFill>
              </a:defRPr>
            </a:lvl5pPr>
            <a:lvl6pPr lvl="5" algn="ctr" rtl="0">
              <a:spcBef>
                <a:spcPts val="0"/>
              </a:spcBef>
              <a:spcAft>
                <a:spcPts val="0"/>
              </a:spcAft>
              <a:buClr>
                <a:schemeClr val="lt1"/>
              </a:buClr>
              <a:buSzPts val="2000"/>
              <a:buNone/>
              <a:defRPr sz="2000">
                <a:solidFill>
                  <a:schemeClr val="lt1"/>
                </a:solidFill>
              </a:defRPr>
            </a:lvl6pPr>
            <a:lvl7pPr lvl="6" algn="ctr" rtl="0">
              <a:spcBef>
                <a:spcPts val="0"/>
              </a:spcBef>
              <a:spcAft>
                <a:spcPts val="0"/>
              </a:spcAft>
              <a:buClr>
                <a:schemeClr val="lt1"/>
              </a:buClr>
              <a:buSzPts val="2000"/>
              <a:buNone/>
              <a:defRPr sz="2000">
                <a:solidFill>
                  <a:schemeClr val="lt1"/>
                </a:solidFill>
              </a:defRPr>
            </a:lvl7pPr>
            <a:lvl8pPr lvl="7" algn="ctr" rtl="0">
              <a:spcBef>
                <a:spcPts val="0"/>
              </a:spcBef>
              <a:spcAft>
                <a:spcPts val="0"/>
              </a:spcAft>
              <a:buClr>
                <a:schemeClr val="lt1"/>
              </a:buClr>
              <a:buSzPts val="2000"/>
              <a:buNone/>
              <a:defRPr sz="2000">
                <a:solidFill>
                  <a:schemeClr val="lt1"/>
                </a:solidFill>
              </a:defRPr>
            </a:lvl8pPr>
            <a:lvl9pPr lvl="8" algn="ctr" rtl="0">
              <a:spcBef>
                <a:spcPts val="0"/>
              </a:spcBef>
              <a:spcAft>
                <a:spcPts val="0"/>
              </a:spcAft>
              <a:buClr>
                <a:schemeClr val="lt1"/>
              </a:buClr>
              <a:buSzPts val="2000"/>
              <a:buNone/>
              <a:defRPr sz="2000">
                <a:solidFill>
                  <a:schemeClr val="lt1"/>
                </a:solidFill>
              </a:defRPr>
            </a:lvl9pPr>
          </a:lstStyle>
          <a:p>
            <a:endParaRPr/>
          </a:p>
        </p:txBody>
      </p:sp>
    </p:spTree>
    <p:extLst>
      <p:ext uri="{BB962C8B-B14F-4D97-AF65-F5344CB8AC3E}">
        <p14:creationId xmlns:p14="http://schemas.microsoft.com/office/powerpoint/2010/main" val="25270136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Main point 2">
  <p:cSld name="Main point 2">
    <p:bg>
      <p:bgPr>
        <a:solidFill>
          <a:schemeClr val="accent4"/>
        </a:solidFill>
        <a:effectLst/>
      </p:bgPr>
    </p:bg>
    <p:spTree>
      <p:nvGrpSpPr>
        <p:cNvPr id="1" name="Shape 196"/>
        <p:cNvGrpSpPr/>
        <p:nvPr/>
      </p:nvGrpSpPr>
      <p:grpSpPr>
        <a:xfrm>
          <a:off x="0" y="0"/>
          <a:ext cx="0" cy="0"/>
          <a:chOff x="0" y="0"/>
          <a:chExt cx="0" cy="0"/>
        </a:xfrm>
      </p:grpSpPr>
      <p:sp>
        <p:nvSpPr>
          <p:cNvPr id="197" name="Google Shape;197;p28"/>
          <p:cNvSpPr/>
          <p:nvPr/>
        </p:nvSpPr>
        <p:spPr>
          <a:xfrm>
            <a:off x="-41200" y="1046850"/>
            <a:ext cx="9226500" cy="30498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8"/>
          <p:cNvSpPr txBox="1">
            <a:spLocks noGrp="1"/>
          </p:cNvSpPr>
          <p:nvPr>
            <p:ph type="ctrTitle"/>
          </p:nvPr>
        </p:nvSpPr>
        <p:spPr>
          <a:xfrm>
            <a:off x="1316700" y="1451400"/>
            <a:ext cx="6510600" cy="2240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000"/>
              <a:buFont typeface="Lexend Tera"/>
              <a:buNone/>
              <a:defRPr sz="7000">
                <a:latin typeface="Lexend Tera"/>
                <a:ea typeface="Lexend Tera"/>
                <a:cs typeface="Lexend Tera"/>
                <a:sym typeface="Lexend Tera"/>
              </a:defRPr>
            </a:lvl1pPr>
            <a:lvl2pPr lvl="1" algn="ctr" rtl="0">
              <a:spcBef>
                <a:spcPts val="0"/>
              </a:spcBef>
              <a:spcAft>
                <a:spcPts val="0"/>
              </a:spcAft>
              <a:buClr>
                <a:schemeClr val="accent4"/>
              </a:buClr>
              <a:buSzPts val="5200"/>
              <a:buNone/>
              <a:defRPr sz="5200">
                <a:solidFill>
                  <a:schemeClr val="accent4"/>
                </a:solidFill>
              </a:defRPr>
            </a:lvl2pPr>
            <a:lvl3pPr lvl="2" algn="ctr" rtl="0">
              <a:spcBef>
                <a:spcPts val="0"/>
              </a:spcBef>
              <a:spcAft>
                <a:spcPts val="0"/>
              </a:spcAft>
              <a:buClr>
                <a:schemeClr val="accent4"/>
              </a:buClr>
              <a:buSzPts val="5200"/>
              <a:buNone/>
              <a:defRPr sz="5200">
                <a:solidFill>
                  <a:schemeClr val="accent4"/>
                </a:solidFill>
              </a:defRPr>
            </a:lvl3pPr>
            <a:lvl4pPr lvl="3" algn="ctr" rtl="0">
              <a:spcBef>
                <a:spcPts val="0"/>
              </a:spcBef>
              <a:spcAft>
                <a:spcPts val="0"/>
              </a:spcAft>
              <a:buClr>
                <a:schemeClr val="accent4"/>
              </a:buClr>
              <a:buSzPts val="5200"/>
              <a:buNone/>
              <a:defRPr sz="5200">
                <a:solidFill>
                  <a:schemeClr val="accent4"/>
                </a:solidFill>
              </a:defRPr>
            </a:lvl4pPr>
            <a:lvl5pPr lvl="4" algn="ctr" rtl="0">
              <a:spcBef>
                <a:spcPts val="0"/>
              </a:spcBef>
              <a:spcAft>
                <a:spcPts val="0"/>
              </a:spcAft>
              <a:buClr>
                <a:schemeClr val="accent4"/>
              </a:buClr>
              <a:buSzPts val="5200"/>
              <a:buNone/>
              <a:defRPr sz="5200">
                <a:solidFill>
                  <a:schemeClr val="accent4"/>
                </a:solidFill>
              </a:defRPr>
            </a:lvl5pPr>
            <a:lvl6pPr lvl="5" algn="ctr" rtl="0">
              <a:spcBef>
                <a:spcPts val="0"/>
              </a:spcBef>
              <a:spcAft>
                <a:spcPts val="0"/>
              </a:spcAft>
              <a:buClr>
                <a:schemeClr val="accent4"/>
              </a:buClr>
              <a:buSzPts val="5200"/>
              <a:buNone/>
              <a:defRPr sz="5200">
                <a:solidFill>
                  <a:schemeClr val="accent4"/>
                </a:solidFill>
              </a:defRPr>
            </a:lvl6pPr>
            <a:lvl7pPr lvl="6" algn="ctr" rtl="0">
              <a:spcBef>
                <a:spcPts val="0"/>
              </a:spcBef>
              <a:spcAft>
                <a:spcPts val="0"/>
              </a:spcAft>
              <a:buClr>
                <a:schemeClr val="accent4"/>
              </a:buClr>
              <a:buSzPts val="5200"/>
              <a:buNone/>
              <a:defRPr sz="5200">
                <a:solidFill>
                  <a:schemeClr val="accent4"/>
                </a:solidFill>
              </a:defRPr>
            </a:lvl7pPr>
            <a:lvl8pPr lvl="7" algn="ctr" rtl="0">
              <a:spcBef>
                <a:spcPts val="0"/>
              </a:spcBef>
              <a:spcAft>
                <a:spcPts val="0"/>
              </a:spcAft>
              <a:buClr>
                <a:schemeClr val="accent4"/>
              </a:buClr>
              <a:buSzPts val="5200"/>
              <a:buNone/>
              <a:defRPr sz="5200">
                <a:solidFill>
                  <a:schemeClr val="accent4"/>
                </a:solidFill>
              </a:defRPr>
            </a:lvl8pPr>
            <a:lvl9pPr lvl="8" algn="ctr" rtl="0">
              <a:spcBef>
                <a:spcPts val="0"/>
              </a:spcBef>
              <a:spcAft>
                <a:spcPts val="0"/>
              </a:spcAft>
              <a:buClr>
                <a:schemeClr val="accent4"/>
              </a:buClr>
              <a:buSzPts val="5200"/>
              <a:buNone/>
              <a:defRPr sz="5200">
                <a:solidFill>
                  <a:schemeClr val="accent4"/>
                </a:solidFill>
              </a:defRPr>
            </a:lvl9pPr>
          </a:lstStyle>
          <a:p>
            <a:endParaRPr/>
          </a:p>
        </p:txBody>
      </p:sp>
      <p:cxnSp>
        <p:nvCxnSpPr>
          <p:cNvPr id="199" name="Google Shape;199;p28"/>
          <p:cNvCxnSpPr/>
          <p:nvPr/>
        </p:nvCxnSpPr>
        <p:spPr>
          <a:xfrm rot="10800000">
            <a:off x="4572000" y="3791850"/>
            <a:ext cx="0" cy="304800"/>
          </a:xfrm>
          <a:prstGeom prst="straightConnector1">
            <a:avLst/>
          </a:prstGeom>
          <a:noFill/>
          <a:ln w="38100" cap="flat" cmpd="sng">
            <a:solidFill>
              <a:schemeClr val="accent4"/>
            </a:solidFill>
            <a:prstDash val="solid"/>
            <a:round/>
            <a:headEnd type="none" w="med" len="med"/>
            <a:tailEnd type="none" w="med" len="med"/>
          </a:ln>
        </p:spPr>
      </p:cxnSp>
      <p:cxnSp>
        <p:nvCxnSpPr>
          <p:cNvPr id="200" name="Google Shape;200;p28"/>
          <p:cNvCxnSpPr/>
          <p:nvPr/>
        </p:nvCxnSpPr>
        <p:spPr>
          <a:xfrm rot="10800000">
            <a:off x="4572000" y="1046850"/>
            <a:ext cx="0" cy="304800"/>
          </a:xfrm>
          <a:prstGeom prst="straightConnector1">
            <a:avLst/>
          </a:prstGeom>
          <a:noFill/>
          <a:ln w="38100" cap="flat" cmpd="sng">
            <a:solidFill>
              <a:schemeClr val="accent4"/>
            </a:solidFill>
            <a:prstDash val="solid"/>
            <a:round/>
            <a:headEnd type="none" w="med" len="med"/>
            <a:tailEnd type="none" w="med" len="med"/>
          </a:ln>
        </p:spPr>
      </p:cxnSp>
    </p:spTree>
    <p:extLst>
      <p:ext uri="{BB962C8B-B14F-4D97-AF65-F5344CB8AC3E}">
        <p14:creationId xmlns:p14="http://schemas.microsoft.com/office/powerpoint/2010/main" val="425030483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Percentages">
  <p:cSld name="Percentages">
    <p:bg>
      <p:bgPr>
        <a:solidFill>
          <a:schemeClr val="accent6"/>
        </a:solidFill>
        <a:effectLst/>
      </p:bgPr>
    </p:bg>
    <p:spTree>
      <p:nvGrpSpPr>
        <p:cNvPr id="1" name="Shape 201"/>
        <p:cNvGrpSpPr/>
        <p:nvPr/>
      </p:nvGrpSpPr>
      <p:grpSpPr>
        <a:xfrm>
          <a:off x="0" y="0"/>
          <a:ext cx="0" cy="0"/>
          <a:chOff x="0" y="0"/>
          <a:chExt cx="0" cy="0"/>
        </a:xfrm>
      </p:grpSpPr>
      <p:sp>
        <p:nvSpPr>
          <p:cNvPr id="202" name="Google Shape;202;p29"/>
          <p:cNvSpPr/>
          <p:nvPr/>
        </p:nvSpPr>
        <p:spPr>
          <a:xfrm>
            <a:off x="0" y="542300"/>
            <a:ext cx="9144000" cy="55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9"/>
          <p:cNvSpPr txBox="1">
            <a:spLocks noGrp="1"/>
          </p:cNvSpPr>
          <p:nvPr>
            <p:ph type="subTitle" idx="1"/>
          </p:nvPr>
        </p:nvSpPr>
        <p:spPr>
          <a:xfrm>
            <a:off x="713225" y="3725575"/>
            <a:ext cx="2076600" cy="7347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4" name="Google Shape;204;p29"/>
          <p:cNvSpPr txBox="1">
            <a:spLocks noGrp="1"/>
          </p:cNvSpPr>
          <p:nvPr>
            <p:ph type="subTitle" idx="2"/>
          </p:nvPr>
        </p:nvSpPr>
        <p:spPr>
          <a:xfrm>
            <a:off x="713225" y="3355000"/>
            <a:ext cx="2076600" cy="4740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4"/>
              </a:buClr>
              <a:buSzPts val="1600"/>
              <a:buNone/>
              <a:defRPr b="1">
                <a:solidFill>
                  <a:schemeClr val="accent2"/>
                </a:solidFill>
              </a:defRPr>
            </a:lvl1pPr>
            <a:lvl2pPr lvl="1" algn="ctr" rtl="0">
              <a:lnSpc>
                <a:spcPct val="100000"/>
              </a:lnSpc>
              <a:spcBef>
                <a:spcPts val="0"/>
              </a:spcBef>
              <a:spcAft>
                <a:spcPts val="0"/>
              </a:spcAft>
              <a:buClr>
                <a:schemeClr val="accent4"/>
              </a:buClr>
              <a:buSzPts val="1600"/>
              <a:buNone/>
              <a:defRPr sz="1600" b="1">
                <a:solidFill>
                  <a:schemeClr val="accent4"/>
                </a:solidFill>
              </a:defRPr>
            </a:lvl2pPr>
            <a:lvl3pPr lvl="2" algn="ctr" rtl="0">
              <a:lnSpc>
                <a:spcPct val="100000"/>
              </a:lnSpc>
              <a:spcBef>
                <a:spcPts val="0"/>
              </a:spcBef>
              <a:spcAft>
                <a:spcPts val="0"/>
              </a:spcAft>
              <a:buClr>
                <a:schemeClr val="accent4"/>
              </a:buClr>
              <a:buSzPts val="1600"/>
              <a:buNone/>
              <a:defRPr sz="1600" b="1">
                <a:solidFill>
                  <a:schemeClr val="accent4"/>
                </a:solidFill>
              </a:defRPr>
            </a:lvl3pPr>
            <a:lvl4pPr lvl="3" algn="ctr" rtl="0">
              <a:lnSpc>
                <a:spcPct val="100000"/>
              </a:lnSpc>
              <a:spcBef>
                <a:spcPts val="0"/>
              </a:spcBef>
              <a:spcAft>
                <a:spcPts val="0"/>
              </a:spcAft>
              <a:buClr>
                <a:schemeClr val="accent4"/>
              </a:buClr>
              <a:buSzPts val="1600"/>
              <a:buNone/>
              <a:defRPr sz="1600" b="1">
                <a:solidFill>
                  <a:schemeClr val="accent4"/>
                </a:solidFill>
              </a:defRPr>
            </a:lvl4pPr>
            <a:lvl5pPr lvl="4" algn="ctr" rtl="0">
              <a:lnSpc>
                <a:spcPct val="100000"/>
              </a:lnSpc>
              <a:spcBef>
                <a:spcPts val="0"/>
              </a:spcBef>
              <a:spcAft>
                <a:spcPts val="0"/>
              </a:spcAft>
              <a:buClr>
                <a:schemeClr val="accent4"/>
              </a:buClr>
              <a:buSzPts val="1600"/>
              <a:buNone/>
              <a:defRPr sz="1600" b="1">
                <a:solidFill>
                  <a:schemeClr val="accent4"/>
                </a:solidFill>
              </a:defRPr>
            </a:lvl5pPr>
            <a:lvl6pPr lvl="5" algn="ctr" rtl="0">
              <a:lnSpc>
                <a:spcPct val="100000"/>
              </a:lnSpc>
              <a:spcBef>
                <a:spcPts val="0"/>
              </a:spcBef>
              <a:spcAft>
                <a:spcPts val="0"/>
              </a:spcAft>
              <a:buClr>
                <a:schemeClr val="accent4"/>
              </a:buClr>
              <a:buSzPts val="1600"/>
              <a:buNone/>
              <a:defRPr sz="1600" b="1">
                <a:solidFill>
                  <a:schemeClr val="accent4"/>
                </a:solidFill>
              </a:defRPr>
            </a:lvl6pPr>
            <a:lvl7pPr lvl="6" algn="ctr" rtl="0">
              <a:lnSpc>
                <a:spcPct val="100000"/>
              </a:lnSpc>
              <a:spcBef>
                <a:spcPts val="0"/>
              </a:spcBef>
              <a:spcAft>
                <a:spcPts val="0"/>
              </a:spcAft>
              <a:buClr>
                <a:schemeClr val="accent4"/>
              </a:buClr>
              <a:buSzPts val="1600"/>
              <a:buNone/>
              <a:defRPr sz="1600" b="1">
                <a:solidFill>
                  <a:schemeClr val="accent4"/>
                </a:solidFill>
              </a:defRPr>
            </a:lvl7pPr>
            <a:lvl8pPr lvl="7" algn="ctr" rtl="0">
              <a:lnSpc>
                <a:spcPct val="100000"/>
              </a:lnSpc>
              <a:spcBef>
                <a:spcPts val="0"/>
              </a:spcBef>
              <a:spcAft>
                <a:spcPts val="0"/>
              </a:spcAft>
              <a:buClr>
                <a:schemeClr val="accent4"/>
              </a:buClr>
              <a:buSzPts val="1600"/>
              <a:buNone/>
              <a:defRPr sz="1600" b="1">
                <a:solidFill>
                  <a:schemeClr val="accent4"/>
                </a:solidFill>
              </a:defRPr>
            </a:lvl8pPr>
            <a:lvl9pPr lvl="8" algn="ctr"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205" name="Google Shape;205;p29"/>
          <p:cNvSpPr txBox="1">
            <a:spLocks noGrp="1"/>
          </p:cNvSpPr>
          <p:nvPr>
            <p:ph type="title"/>
          </p:nvPr>
        </p:nvSpPr>
        <p:spPr>
          <a:xfrm>
            <a:off x="713225" y="585050"/>
            <a:ext cx="7717500" cy="47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000"/>
              <a:buFont typeface="Lexend Tera"/>
              <a:buNone/>
              <a:defRPr sz="2000">
                <a:solidFill>
                  <a:schemeClr val="lt1"/>
                </a:solidFill>
                <a:latin typeface="Lexend Tera"/>
                <a:ea typeface="Lexend Tera"/>
                <a:cs typeface="Lexend Tera"/>
                <a:sym typeface="Lexend Tera"/>
              </a:defRPr>
            </a:lvl1pPr>
            <a:lvl2pPr lvl="1" algn="ctr" rtl="0">
              <a:spcBef>
                <a:spcPts val="0"/>
              </a:spcBef>
              <a:spcAft>
                <a:spcPts val="0"/>
              </a:spcAft>
              <a:buClr>
                <a:schemeClr val="lt1"/>
              </a:buClr>
              <a:buSzPts val="2000"/>
              <a:buNone/>
              <a:defRPr sz="2000">
                <a:solidFill>
                  <a:schemeClr val="lt1"/>
                </a:solidFill>
              </a:defRPr>
            </a:lvl2pPr>
            <a:lvl3pPr lvl="2" algn="ctr" rtl="0">
              <a:spcBef>
                <a:spcPts val="0"/>
              </a:spcBef>
              <a:spcAft>
                <a:spcPts val="0"/>
              </a:spcAft>
              <a:buClr>
                <a:schemeClr val="lt1"/>
              </a:buClr>
              <a:buSzPts val="2000"/>
              <a:buNone/>
              <a:defRPr sz="2000">
                <a:solidFill>
                  <a:schemeClr val="lt1"/>
                </a:solidFill>
              </a:defRPr>
            </a:lvl3pPr>
            <a:lvl4pPr lvl="3" algn="ctr" rtl="0">
              <a:spcBef>
                <a:spcPts val="0"/>
              </a:spcBef>
              <a:spcAft>
                <a:spcPts val="0"/>
              </a:spcAft>
              <a:buClr>
                <a:schemeClr val="lt1"/>
              </a:buClr>
              <a:buSzPts val="2000"/>
              <a:buNone/>
              <a:defRPr sz="2000">
                <a:solidFill>
                  <a:schemeClr val="lt1"/>
                </a:solidFill>
              </a:defRPr>
            </a:lvl4pPr>
            <a:lvl5pPr lvl="4" algn="ctr" rtl="0">
              <a:spcBef>
                <a:spcPts val="0"/>
              </a:spcBef>
              <a:spcAft>
                <a:spcPts val="0"/>
              </a:spcAft>
              <a:buClr>
                <a:schemeClr val="lt1"/>
              </a:buClr>
              <a:buSzPts val="2000"/>
              <a:buNone/>
              <a:defRPr sz="2000">
                <a:solidFill>
                  <a:schemeClr val="lt1"/>
                </a:solidFill>
              </a:defRPr>
            </a:lvl5pPr>
            <a:lvl6pPr lvl="5" algn="ctr" rtl="0">
              <a:spcBef>
                <a:spcPts val="0"/>
              </a:spcBef>
              <a:spcAft>
                <a:spcPts val="0"/>
              </a:spcAft>
              <a:buClr>
                <a:schemeClr val="lt1"/>
              </a:buClr>
              <a:buSzPts val="2000"/>
              <a:buNone/>
              <a:defRPr sz="2000">
                <a:solidFill>
                  <a:schemeClr val="lt1"/>
                </a:solidFill>
              </a:defRPr>
            </a:lvl6pPr>
            <a:lvl7pPr lvl="6" algn="ctr" rtl="0">
              <a:spcBef>
                <a:spcPts val="0"/>
              </a:spcBef>
              <a:spcAft>
                <a:spcPts val="0"/>
              </a:spcAft>
              <a:buClr>
                <a:schemeClr val="lt1"/>
              </a:buClr>
              <a:buSzPts val="2000"/>
              <a:buNone/>
              <a:defRPr sz="2000">
                <a:solidFill>
                  <a:schemeClr val="lt1"/>
                </a:solidFill>
              </a:defRPr>
            </a:lvl7pPr>
            <a:lvl8pPr lvl="7" algn="ctr" rtl="0">
              <a:spcBef>
                <a:spcPts val="0"/>
              </a:spcBef>
              <a:spcAft>
                <a:spcPts val="0"/>
              </a:spcAft>
              <a:buClr>
                <a:schemeClr val="lt1"/>
              </a:buClr>
              <a:buSzPts val="2000"/>
              <a:buNone/>
              <a:defRPr sz="2000">
                <a:solidFill>
                  <a:schemeClr val="lt1"/>
                </a:solidFill>
              </a:defRPr>
            </a:lvl8pPr>
            <a:lvl9pPr lvl="8" algn="ctr" rtl="0">
              <a:spcBef>
                <a:spcPts val="0"/>
              </a:spcBef>
              <a:spcAft>
                <a:spcPts val="0"/>
              </a:spcAft>
              <a:buClr>
                <a:schemeClr val="lt1"/>
              </a:buClr>
              <a:buSzPts val="2000"/>
              <a:buNone/>
              <a:defRPr sz="2000">
                <a:solidFill>
                  <a:schemeClr val="lt1"/>
                </a:solidFill>
              </a:defRPr>
            </a:lvl9pPr>
          </a:lstStyle>
          <a:p>
            <a:endParaRPr/>
          </a:p>
        </p:txBody>
      </p:sp>
      <p:sp>
        <p:nvSpPr>
          <p:cNvPr id="206" name="Google Shape;206;p29"/>
          <p:cNvSpPr txBox="1">
            <a:spLocks noGrp="1"/>
          </p:cNvSpPr>
          <p:nvPr>
            <p:ph type="title" idx="3" hasCustomPrompt="1"/>
          </p:nvPr>
        </p:nvSpPr>
        <p:spPr>
          <a:xfrm>
            <a:off x="713225" y="1875338"/>
            <a:ext cx="2076600" cy="1104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000"/>
              <a:buFont typeface="Lexend Tera"/>
              <a:buNone/>
              <a:defRPr sz="3000">
                <a:solidFill>
                  <a:schemeClr val="lt1"/>
                </a:solidFill>
                <a:latin typeface="Lexend Tera"/>
                <a:ea typeface="Lexend Tera"/>
                <a:cs typeface="Lexend Tera"/>
                <a:sym typeface="Lexend Tera"/>
              </a:defRPr>
            </a:lvl1pPr>
            <a:lvl2pPr lvl="1" algn="ctr" rtl="0">
              <a:spcBef>
                <a:spcPts val="0"/>
              </a:spcBef>
              <a:spcAft>
                <a:spcPts val="0"/>
              </a:spcAft>
              <a:buClr>
                <a:schemeClr val="accent4"/>
              </a:buClr>
              <a:buSzPts val="12000"/>
              <a:buFont typeface="Lexend Tera"/>
              <a:buNone/>
              <a:defRPr sz="12000">
                <a:solidFill>
                  <a:schemeClr val="accent4"/>
                </a:solidFill>
                <a:latin typeface="Lexend Tera"/>
                <a:ea typeface="Lexend Tera"/>
                <a:cs typeface="Lexend Tera"/>
                <a:sym typeface="Lexend Tera"/>
              </a:defRPr>
            </a:lvl2pPr>
            <a:lvl3pPr lvl="2" algn="ctr" rtl="0">
              <a:spcBef>
                <a:spcPts val="0"/>
              </a:spcBef>
              <a:spcAft>
                <a:spcPts val="0"/>
              </a:spcAft>
              <a:buClr>
                <a:schemeClr val="accent4"/>
              </a:buClr>
              <a:buSzPts val="12000"/>
              <a:buFont typeface="Lexend Tera"/>
              <a:buNone/>
              <a:defRPr sz="12000">
                <a:solidFill>
                  <a:schemeClr val="accent4"/>
                </a:solidFill>
                <a:latin typeface="Lexend Tera"/>
                <a:ea typeface="Lexend Tera"/>
                <a:cs typeface="Lexend Tera"/>
                <a:sym typeface="Lexend Tera"/>
              </a:defRPr>
            </a:lvl3pPr>
            <a:lvl4pPr lvl="3" algn="ctr" rtl="0">
              <a:spcBef>
                <a:spcPts val="0"/>
              </a:spcBef>
              <a:spcAft>
                <a:spcPts val="0"/>
              </a:spcAft>
              <a:buClr>
                <a:schemeClr val="accent4"/>
              </a:buClr>
              <a:buSzPts val="12000"/>
              <a:buFont typeface="Lexend Tera"/>
              <a:buNone/>
              <a:defRPr sz="12000">
                <a:solidFill>
                  <a:schemeClr val="accent4"/>
                </a:solidFill>
                <a:latin typeface="Lexend Tera"/>
                <a:ea typeface="Lexend Tera"/>
                <a:cs typeface="Lexend Tera"/>
                <a:sym typeface="Lexend Tera"/>
              </a:defRPr>
            </a:lvl4pPr>
            <a:lvl5pPr lvl="4" algn="ctr" rtl="0">
              <a:spcBef>
                <a:spcPts val="0"/>
              </a:spcBef>
              <a:spcAft>
                <a:spcPts val="0"/>
              </a:spcAft>
              <a:buClr>
                <a:schemeClr val="accent4"/>
              </a:buClr>
              <a:buSzPts val="12000"/>
              <a:buFont typeface="Lexend Tera"/>
              <a:buNone/>
              <a:defRPr sz="12000">
                <a:solidFill>
                  <a:schemeClr val="accent4"/>
                </a:solidFill>
                <a:latin typeface="Lexend Tera"/>
                <a:ea typeface="Lexend Tera"/>
                <a:cs typeface="Lexend Tera"/>
                <a:sym typeface="Lexend Tera"/>
              </a:defRPr>
            </a:lvl5pPr>
            <a:lvl6pPr lvl="5" algn="ctr" rtl="0">
              <a:spcBef>
                <a:spcPts val="0"/>
              </a:spcBef>
              <a:spcAft>
                <a:spcPts val="0"/>
              </a:spcAft>
              <a:buClr>
                <a:schemeClr val="accent4"/>
              </a:buClr>
              <a:buSzPts val="12000"/>
              <a:buFont typeface="Lexend Tera"/>
              <a:buNone/>
              <a:defRPr sz="12000">
                <a:solidFill>
                  <a:schemeClr val="accent4"/>
                </a:solidFill>
                <a:latin typeface="Lexend Tera"/>
                <a:ea typeface="Lexend Tera"/>
                <a:cs typeface="Lexend Tera"/>
                <a:sym typeface="Lexend Tera"/>
              </a:defRPr>
            </a:lvl6pPr>
            <a:lvl7pPr lvl="6" algn="ctr" rtl="0">
              <a:spcBef>
                <a:spcPts val="0"/>
              </a:spcBef>
              <a:spcAft>
                <a:spcPts val="0"/>
              </a:spcAft>
              <a:buClr>
                <a:schemeClr val="accent4"/>
              </a:buClr>
              <a:buSzPts val="12000"/>
              <a:buFont typeface="Lexend Tera"/>
              <a:buNone/>
              <a:defRPr sz="12000">
                <a:solidFill>
                  <a:schemeClr val="accent4"/>
                </a:solidFill>
                <a:latin typeface="Lexend Tera"/>
                <a:ea typeface="Lexend Tera"/>
                <a:cs typeface="Lexend Tera"/>
                <a:sym typeface="Lexend Tera"/>
              </a:defRPr>
            </a:lvl7pPr>
            <a:lvl8pPr lvl="7" algn="ctr" rtl="0">
              <a:spcBef>
                <a:spcPts val="0"/>
              </a:spcBef>
              <a:spcAft>
                <a:spcPts val="0"/>
              </a:spcAft>
              <a:buClr>
                <a:schemeClr val="accent4"/>
              </a:buClr>
              <a:buSzPts val="12000"/>
              <a:buFont typeface="Lexend Tera"/>
              <a:buNone/>
              <a:defRPr sz="12000">
                <a:solidFill>
                  <a:schemeClr val="accent4"/>
                </a:solidFill>
                <a:latin typeface="Lexend Tera"/>
                <a:ea typeface="Lexend Tera"/>
                <a:cs typeface="Lexend Tera"/>
                <a:sym typeface="Lexend Tera"/>
              </a:defRPr>
            </a:lvl8pPr>
            <a:lvl9pPr lvl="8" algn="ctr" rtl="0">
              <a:spcBef>
                <a:spcPts val="0"/>
              </a:spcBef>
              <a:spcAft>
                <a:spcPts val="0"/>
              </a:spcAft>
              <a:buClr>
                <a:schemeClr val="accent4"/>
              </a:buClr>
              <a:buSzPts val="12000"/>
              <a:buFont typeface="Lexend Tera"/>
              <a:buNone/>
              <a:defRPr sz="12000">
                <a:solidFill>
                  <a:schemeClr val="accent4"/>
                </a:solidFill>
                <a:latin typeface="Lexend Tera"/>
                <a:ea typeface="Lexend Tera"/>
                <a:cs typeface="Lexend Tera"/>
                <a:sym typeface="Lexend Tera"/>
              </a:defRPr>
            </a:lvl9pPr>
          </a:lstStyle>
          <a:p>
            <a:r>
              <a:t>xx%</a:t>
            </a:r>
          </a:p>
        </p:txBody>
      </p:sp>
      <p:sp>
        <p:nvSpPr>
          <p:cNvPr id="207" name="Google Shape;207;p29"/>
          <p:cNvSpPr txBox="1">
            <a:spLocks noGrp="1"/>
          </p:cNvSpPr>
          <p:nvPr>
            <p:ph type="subTitle" idx="4"/>
          </p:nvPr>
        </p:nvSpPr>
        <p:spPr>
          <a:xfrm>
            <a:off x="3533700" y="3725575"/>
            <a:ext cx="2076600" cy="7347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 name="Google Shape;208;p29"/>
          <p:cNvSpPr txBox="1">
            <a:spLocks noGrp="1"/>
          </p:cNvSpPr>
          <p:nvPr>
            <p:ph type="subTitle" idx="5"/>
          </p:nvPr>
        </p:nvSpPr>
        <p:spPr>
          <a:xfrm>
            <a:off x="3533700" y="3355000"/>
            <a:ext cx="2076600" cy="4740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4"/>
              </a:buClr>
              <a:buSzPts val="1600"/>
              <a:buNone/>
              <a:defRPr b="1">
                <a:solidFill>
                  <a:schemeClr val="accent5"/>
                </a:solidFill>
              </a:defRPr>
            </a:lvl1pPr>
            <a:lvl2pPr lvl="1" algn="ctr" rtl="0">
              <a:lnSpc>
                <a:spcPct val="100000"/>
              </a:lnSpc>
              <a:spcBef>
                <a:spcPts val="0"/>
              </a:spcBef>
              <a:spcAft>
                <a:spcPts val="0"/>
              </a:spcAft>
              <a:buClr>
                <a:schemeClr val="accent4"/>
              </a:buClr>
              <a:buSzPts val="1600"/>
              <a:buNone/>
              <a:defRPr sz="1600" b="1">
                <a:solidFill>
                  <a:schemeClr val="accent4"/>
                </a:solidFill>
              </a:defRPr>
            </a:lvl2pPr>
            <a:lvl3pPr lvl="2" algn="ctr" rtl="0">
              <a:lnSpc>
                <a:spcPct val="100000"/>
              </a:lnSpc>
              <a:spcBef>
                <a:spcPts val="0"/>
              </a:spcBef>
              <a:spcAft>
                <a:spcPts val="0"/>
              </a:spcAft>
              <a:buClr>
                <a:schemeClr val="accent4"/>
              </a:buClr>
              <a:buSzPts val="1600"/>
              <a:buNone/>
              <a:defRPr sz="1600" b="1">
                <a:solidFill>
                  <a:schemeClr val="accent4"/>
                </a:solidFill>
              </a:defRPr>
            </a:lvl3pPr>
            <a:lvl4pPr lvl="3" algn="ctr" rtl="0">
              <a:lnSpc>
                <a:spcPct val="100000"/>
              </a:lnSpc>
              <a:spcBef>
                <a:spcPts val="0"/>
              </a:spcBef>
              <a:spcAft>
                <a:spcPts val="0"/>
              </a:spcAft>
              <a:buClr>
                <a:schemeClr val="accent4"/>
              </a:buClr>
              <a:buSzPts val="1600"/>
              <a:buNone/>
              <a:defRPr sz="1600" b="1">
                <a:solidFill>
                  <a:schemeClr val="accent4"/>
                </a:solidFill>
              </a:defRPr>
            </a:lvl4pPr>
            <a:lvl5pPr lvl="4" algn="ctr" rtl="0">
              <a:lnSpc>
                <a:spcPct val="100000"/>
              </a:lnSpc>
              <a:spcBef>
                <a:spcPts val="0"/>
              </a:spcBef>
              <a:spcAft>
                <a:spcPts val="0"/>
              </a:spcAft>
              <a:buClr>
                <a:schemeClr val="accent4"/>
              </a:buClr>
              <a:buSzPts val="1600"/>
              <a:buNone/>
              <a:defRPr sz="1600" b="1">
                <a:solidFill>
                  <a:schemeClr val="accent4"/>
                </a:solidFill>
              </a:defRPr>
            </a:lvl5pPr>
            <a:lvl6pPr lvl="5" algn="ctr" rtl="0">
              <a:lnSpc>
                <a:spcPct val="100000"/>
              </a:lnSpc>
              <a:spcBef>
                <a:spcPts val="0"/>
              </a:spcBef>
              <a:spcAft>
                <a:spcPts val="0"/>
              </a:spcAft>
              <a:buClr>
                <a:schemeClr val="accent4"/>
              </a:buClr>
              <a:buSzPts val="1600"/>
              <a:buNone/>
              <a:defRPr sz="1600" b="1">
                <a:solidFill>
                  <a:schemeClr val="accent4"/>
                </a:solidFill>
              </a:defRPr>
            </a:lvl6pPr>
            <a:lvl7pPr lvl="6" algn="ctr" rtl="0">
              <a:lnSpc>
                <a:spcPct val="100000"/>
              </a:lnSpc>
              <a:spcBef>
                <a:spcPts val="0"/>
              </a:spcBef>
              <a:spcAft>
                <a:spcPts val="0"/>
              </a:spcAft>
              <a:buClr>
                <a:schemeClr val="accent4"/>
              </a:buClr>
              <a:buSzPts val="1600"/>
              <a:buNone/>
              <a:defRPr sz="1600" b="1">
                <a:solidFill>
                  <a:schemeClr val="accent4"/>
                </a:solidFill>
              </a:defRPr>
            </a:lvl7pPr>
            <a:lvl8pPr lvl="7" algn="ctr" rtl="0">
              <a:lnSpc>
                <a:spcPct val="100000"/>
              </a:lnSpc>
              <a:spcBef>
                <a:spcPts val="0"/>
              </a:spcBef>
              <a:spcAft>
                <a:spcPts val="0"/>
              </a:spcAft>
              <a:buClr>
                <a:schemeClr val="accent4"/>
              </a:buClr>
              <a:buSzPts val="1600"/>
              <a:buNone/>
              <a:defRPr sz="1600" b="1">
                <a:solidFill>
                  <a:schemeClr val="accent4"/>
                </a:solidFill>
              </a:defRPr>
            </a:lvl8pPr>
            <a:lvl9pPr lvl="8" algn="ctr"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209" name="Google Shape;209;p29"/>
          <p:cNvSpPr txBox="1">
            <a:spLocks noGrp="1"/>
          </p:cNvSpPr>
          <p:nvPr>
            <p:ph type="title" idx="6" hasCustomPrompt="1"/>
          </p:nvPr>
        </p:nvSpPr>
        <p:spPr>
          <a:xfrm>
            <a:off x="3533700" y="1875338"/>
            <a:ext cx="2076600" cy="1104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000"/>
              <a:buFont typeface="Lexend Tera"/>
              <a:buNone/>
              <a:defRPr sz="3000">
                <a:solidFill>
                  <a:schemeClr val="lt1"/>
                </a:solidFill>
                <a:latin typeface="Lexend Tera"/>
                <a:ea typeface="Lexend Tera"/>
                <a:cs typeface="Lexend Tera"/>
                <a:sym typeface="Lexend Tera"/>
              </a:defRPr>
            </a:lvl1pPr>
            <a:lvl2pPr lvl="1" algn="ctr" rtl="0">
              <a:spcBef>
                <a:spcPts val="0"/>
              </a:spcBef>
              <a:spcAft>
                <a:spcPts val="0"/>
              </a:spcAft>
              <a:buClr>
                <a:schemeClr val="accent4"/>
              </a:buClr>
              <a:buSzPts val="12000"/>
              <a:buFont typeface="Lexend Tera"/>
              <a:buNone/>
              <a:defRPr sz="12000">
                <a:solidFill>
                  <a:schemeClr val="accent4"/>
                </a:solidFill>
                <a:latin typeface="Lexend Tera"/>
                <a:ea typeface="Lexend Tera"/>
                <a:cs typeface="Lexend Tera"/>
                <a:sym typeface="Lexend Tera"/>
              </a:defRPr>
            </a:lvl2pPr>
            <a:lvl3pPr lvl="2" algn="ctr" rtl="0">
              <a:spcBef>
                <a:spcPts val="0"/>
              </a:spcBef>
              <a:spcAft>
                <a:spcPts val="0"/>
              </a:spcAft>
              <a:buClr>
                <a:schemeClr val="accent4"/>
              </a:buClr>
              <a:buSzPts val="12000"/>
              <a:buFont typeface="Lexend Tera"/>
              <a:buNone/>
              <a:defRPr sz="12000">
                <a:solidFill>
                  <a:schemeClr val="accent4"/>
                </a:solidFill>
                <a:latin typeface="Lexend Tera"/>
                <a:ea typeface="Lexend Tera"/>
                <a:cs typeface="Lexend Tera"/>
                <a:sym typeface="Lexend Tera"/>
              </a:defRPr>
            </a:lvl3pPr>
            <a:lvl4pPr lvl="3" algn="ctr" rtl="0">
              <a:spcBef>
                <a:spcPts val="0"/>
              </a:spcBef>
              <a:spcAft>
                <a:spcPts val="0"/>
              </a:spcAft>
              <a:buClr>
                <a:schemeClr val="accent4"/>
              </a:buClr>
              <a:buSzPts val="12000"/>
              <a:buFont typeface="Lexend Tera"/>
              <a:buNone/>
              <a:defRPr sz="12000">
                <a:solidFill>
                  <a:schemeClr val="accent4"/>
                </a:solidFill>
                <a:latin typeface="Lexend Tera"/>
                <a:ea typeface="Lexend Tera"/>
                <a:cs typeface="Lexend Tera"/>
                <a:sym typeface="Lexend Tera"/>
              </a:defRPr>
            </a:lvl4pPr>
            <a:lvl5pPr lvl="4" algn="ctr" rtl="0">
              <a:spcBef>
                <a:spcPts val="0"/>
              </a:spcBef>
              <a:spcAft>
                <a:spcPts val="0"/>
              </a:spcAft>
              <a:buClr>
                <a:schemeClr val="accent4"/>
              </a:buClr>
              <a:buSzPts val="12000"/>
              <a:buFont typeface="Lexend Tera"/>
              <a:buNone/>
              <a:defRPr sz="12000">
                <a:solidFill>
                  <a:schemeClr val="accent4"/>
                </a:solidFill>
                <a:latin typeface="Lexend Tera"/>
                <a:ea typeface="Lexend Tera"/>
                <a:cs typeface="Lexend Tera"/>
                <a:sym typeface="Lexend Tera"/>
              </a:defRPr>
            </a:lvl5pPr>
            <a:lvl6pPr lvl="5" algn="ctr" rtl="0">
              <a:spcBef>
                <a:spcPts val="0"/>
              </a:spcBef>
              <a:spcAft>
                <a:spcPts val="0"/>
              </a:spcAft>
              <a:buClr>
                <a:schemeClr val="accent4"/>
              </a:buClr>
              <a:buSzPts val="12000"/>
              <a:buFont typeface="Lexend Tera"/>
              <a:buNone/>
              <a:defRPr sz="12000">
                <a:solidFill>
                  <a:schemeClr val="accent4"/>
                </a:solidFill>
                <a:latin typeface="Lexend Tera"/>
                <a:ea typeface="Lexend Tera"/>
                <a:cs typeface="Lexend Tera"/>
                <a:sym typeface="Lexend Tera"/>
              </a:defRPr>
            </a:lvl6pPr>
            <a:lvl7pPr lvl="6" algn="ctr" rtl="0">
              <a:spcBef>
                <a:spcPts val="0"/>
              </a:spcBef>
              <a:spcAft>
                <a:spcPts val="0"/>
              </a:spcAft>
              <a:buClr>
                <a:schemeClr val="accent4"/>
              </a:buClr>
              <a:buSzPts val="12000"/>
              <a:buFont typeface="Lexend Tera"/>
              <a:buNone/>
              <a:defRPr sz="12000">
                <a:solidFill>
                  <a:schemeClr val="accent4"/>
                </a:solidFill>
                <a:latin typeface="Lexend Tera"/>
                <a:ea typeface="Lexend Tera"/>
                <a:cs typeface="Lexend Tera"/>
                <a:sym typeface="Lexend Tera"/>
              </a:defRPr>
            </a:lvl7pPr>
            <a:lvl8pPr lvl="7" algn="ctr" rtl="0">
              <a:spcBef>
                <a:spcPts val="0"/>
              </a:spcBef>
              <a:spcAft>
                <a:spcPts val="0"/>
              </a:spcAft>
              <a:buClr>
                <a:schemeClr val="accent4"/>
              </a:buClr>
              <a:buSzPts val="12000"/>
              <a:buFont typeface="Lexend Tera"/>
              <a:buNone/>
              <a:defRPr sz="12000">
                <a:solidFill>
                  <a:schemeClr val="accent4"/>
                </a:solidFill>
                <a:latin typeface="Lexend Tera"/>
                <a:ea typeface="Lexend Tera"/>
                <a:cs typeface="Lexend Tera"/>
                <a:sym typeface="Lexend Tera"/>
              </a:defRPr>
            </a:lvl8pPr>
            <a:lvl9pPr lvl="8" algn="ctr" rtl="0">
              <a:spcBef>
                <a:spcPts val="0"/>
              </a:spcBef>
              <a:spcAft>
                <a:spcPts val="0"/>
              </a:spcAft>
              <a:buClr>
                <a:schemeClr val="accent4"/>
              </a:buClr>
              <a:buSzPts val="12000"/>
              <a:buFont typeface="Lexend Tera"/>
              <a:buNone/>
              <a:defRPr sz="12000">
                <a:solidFill>
                  <a:schemeClr val="accent4"/>
                </a:solidFill>
                <a:latin typeface="Lexend Tera"/>
                <a:ea typeface="Lexend Tera"/>
                <a:cs typeface="Lexend Tera"/>
                <a:sym typeface="Lexend Tera"/>
              </a:defRPr>
            </a:lvl9pPr>
          </a:lstStyle>
          <a:p>
            <a:r>
              <a:t>xx%</a:t>
            </a:r>
          </a:p>
        </p:txBody>
      </p:sp>
      <p:sp>
        <p:nvSpPr>
          <p:cNvPr id="210" name="Google Shape;210;p29"/>
          <p:cNvSpPr txBox="1">
            <a:spLocks noGrp="1"/>
          </p:cNvSpPr>
          <p:nvPr>
            <p:ph type="subTitle" idx="7"/>
          </p:nvPr>
        </p:nvSpPr>
        <p:spPr>
          <a:xfrm>
            <a:off x="6354175" y="3725575"/>
            <a:ext cx="2076600" cy="7347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1" name="Google Shape;211;p29"/>
          <p:cNvSpPr txBox="1">
            <a:spLocks noGrp="1"/>
          </p:cNvSpPr>
          <p:nvPr>
            <p:ph type="subTitle" idx="8"/>
          </p:nvPr>
        </p:nvSpPr>
        <p:spPr>
          <a:xfrm>
            <a:off x="6354175" y="3355000"/>
            <a:ext cx="2076600" cy="474000"/>
          </a:xfrm>
          <a:prstGeom prst="rect">
            <a:avLst/>
          </a:prstGeom>
          <a:noFill/>
          <a:effectLst>
            <a:outerShdw blurRad="57150" dist="19050" dir="180000" algn="bl" rotWithShape="0">
              <a:srgbClr val="000000">
                <a:alpha val="0"/>
              </a:srgbClr>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4"/>
              </a:buClr>
              <a:buSzPts val="1600"/>
              <a:buNone/>
              <a:defRPr b="1">
                <a:solidFill>
                  <a:schemeClr val="dk2"/>
                </a:solidFill>
              </a:defRPr>
            </a:lvl1pPr>
            <a:lvl2pPr lvl="1" algn="ctr" rtl="0">
              <a:lnSpc>
                <a:spcPct val="100000"/>
              </a:lnSpc>
              <a:spcBef>
                <a:spcPts val="0"/>
              </a:spcBef>
              <a:spcAft>
                <a:spcPts val="0"/>
              </a:spcAft>
              <a:buClr>
                <a:schemeClr val="accent4"/>
              </a:buClr>
              <a:buSzPts val="1600"/>
              <a:buNone/>
              <a:defRPr sz="1600" b="1">
                <a:solidFill>
                  <a:schemeClr val="accent4"/>
                </a:solidFill>
              </a:defRPr>
            </a:lvl2pPr>
            <a:lvl3pPr lvl="2" algn="ctr" rtl="0">
              <a:lnSpc>
                <a:spcPct val="100000"/>
              </a:lnSpc>
              <a:spcBef>
                <a:spcPts val="0"/>
              </a:spcBef>
              <a:spcAft>
                <a:spcPts val="0"/>
              </a:spcAft>
              <a:buClr>
                <a:schemeClr val="accent4"/>
              </a:buClr>
              <a:buSzPts val="1600"/>
              <a:buNone/>
              <a:defRPr sz="1600" b="1">
                <a:solidFill>
                  <a:schemeClr val="accent4"/>
                </a:solidFill>
              </a:defRPr>
            </a:lvl3pPr>
            <a:lvl4pPr lvl="3" algn="ctr" rtl="0">
              <a:lnSpc>
                <a:spcPct val="100000"/>
              </a:lnSpc>
              <a:spcBef>
                <a:spcPts val="0"/>
              </a:spcBef>
              <a:spcAft>
                <a:spcPts val="0"/>
              </a:spcAft>
              <a:buClr>
                <a:schemeClr val="accent4"/>
              </a:buClr>
              <a:buSzPts val="1600"/>
              <a:buNone/>
              <a:defRPr sz="1600" b="1">
                <a:solidFill>
                  <a:schemeClr val="accent4"/>
                </a:solidFill>
              </a:defRPr>
            </a:lvl4pPr>
            <a:lvl5pPr lvl="4" algn="ctr" rtl="0">
              <a:lnSpc>
                <a:spcPct val="100000"/>
              </a:lnSpc>
              <a:spcBef>
                <a:spcPts val="0"/>
              </a:spcBef>
              <a:spcAft>
                <a:spcPts val="0"/>
              </a:spcAft>
              <a:buClr>
                <a:schemeClr val="accent4"/>
              </a:buClr>
              <a:buSzPts val="1600"/>
              <a:buNone/>
              <a:defRPr sz="1600" b="1">
                <a:solidFill>
                  <a:schemeClr val="accent4"/>
                </a:solidFill>
              </a:defRPr>
            </a:lvl5pPr>
            <a:lvl6pPr lvl="5" algn="ctr" rtl="0">
              <a:lnSpc>
                <a:spcPct val="100000"/>
              </a:lnSpc>
              <a:spcBef>
                <a:spcPts val="0"/>
              </a:spcBef>
              <a:spcAft>
                <a:spcPts val="0"/>
              </a:spcAft>
              <a:buClr>
                <a:schemeClr val="accent4"/>
              </a:buClr>
              <a:buSzPts val="1600"/>
              <a:buNone/>
              <a:defRPr sz="1600" b="1">
                <a:solidFill>
                  <a:schemeClr val="accent4"/>
                </a:solidFill>
              </a:defRPr>
            </a:lvl6pPr>
            <a:lvl7pPr lvl="6" algn="ctr" rtl="0">
              <a:lnSpc>
                <a:spcPct val="100000"/>
              </a:lnSpc>
              <a:spcBef>
                <a:spcPts val="0"/>
              </a:spcBef>
              <a:spcAft>
                <a:spcPts val="0"/>
              </a:spcAft>
              <a:buClr>
                <a:schemeClr val="accent4"/>
              </a:buClr>
              <a:buSzPts val="1600"/>
              <a:buNone/>
              <a:defRPr sz="1600" b="1">
                <a:solidFill>
                  <a:schemeClr val="accent4"/>
                </a:solidFill>
              </a:defRPr>
            </a:lvl7pPr>
            <a:lvl8pPr lvl="7" algn="ctr" rtl="0">
              <a:lnSpc>
                <a:spcPct val="100000"/>
              </a:lnSpc>
              <a:spcBef>
                <a:spcPts val="0"/>
              </a:spcBef>
              <a:spcAft>
                <a:spcPts val="0"/>
              </a:spcAft>
              <a:buClr>
                <a:schemeClr val="accent4"/>
              </a:buClr>
              <a:buSzPts val="1600"/>
              <a:buNone/>
              <a:defRPr sz="1600" b="1">
                <a:solidFill>
                  <a:schemeClr val="accent4"/>
                </a:solidFill>
              </a:defRPr>
            </a:lvl8pPr>
            <a:lvl9pPr lvl="8" algn="ctr" rtl="0">
              <a:lnSpc>
                <a:spcPct val="100000"/>
              </a:lnSpc>
              <a:spcBef>
                <a:spcPts val="0"/>
              </a:spcBef>
              <a:spcAft>
                <a:spcPts val="0"/>
              </a:spcAft>
              <a:buClr>
                <a:schemeClr val="accent4"/>
              </a:buClr>
              <a:buSzPts val="1600"/>
              <a:buNone/>
              <a:defRPr sz="1600" b="1">
                <a:solidFill>
                  <a:schemeClr val="accent4"/>
                </a:solidFill>
              </a:defRPr>
            </a:lvl9pPr>
          </a:lstStyle>
          <a:p>
            <a:endParaRPr/>
          </a:p>
        </p:txBody>
      </p:sp>
      <p:sp>
        <p:nvSpPr>
          <p:cNvPr id="212" name="Google Shape;212;p29"/>
          <p:cNvSpPr txBox="1">
            <a:spLocks noGrp="1"/>
          </p:cNvSpPr>
          <p:nvPr>
            <p:ph type="title" idx="9" hasCustomPrompt="1"/>
          </p:nvPr>
        </p:nvSpPr>
        <p:spPr>
          <a:xfrm>
            <a:off x="6354175" y="1875338"/>
            <a:ext cx="2076600" cy="1104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000"/>
              <a:buFont typeface="Lexend Tera"/>
              <a:buNone/>
              <a:defRPr sz="3000">
                <a:solidFill>
                  <a:schemeClr val="lt1"/>
                </a:solidFill>
                <a:latin typeface="Lexend Tera"/>
                <a:ea typeface="Lexend Tera"/>
                <a:cs typeface="Lexend Tera"/>
                <a:sym typeface="Lexend Tera"/>
              </a:defRPr>
            </a:lvl1pPr>
            <a:lvl2pPr lvl="1" algn="ctr" rtl="0">
              <a:spcBef>
                <a:spcPts val="0"/>
              </a:spcBef>
              <a:spcAft>
                <a:spcPts val="0"/>
              </a:spcAft>
              <a:buClr>
                <a:schemeClr val="accent4"/>
              </a:buClr>
              <a:buSzPts val="12000"/>
              <a:buFont typeface="Lexend Tera"/>
              <a:buNone/>
              <a:defRPr sz="12000">
                <a:solidFill>
                  <a:schemeClr val="accent4"/>
                </a:solidFill>
                <a:latin typeface="Lexend Tera"/>
                <a:ea typeface="Lexend Tera"/>
                <a:cs typeface="Lexend Tera"/>
                <a:sym typeface="Lexend Tera"/>
              </a:defRPr>
            </a:lvl2pPr>
            <a:lvl3pPr lvl="2" algn="ctr" rtl="0">
              <a:spcBef>
                <a:spcPts val="0"/>
              </a:spcBef>
              <a:spcAft>
                <a:spcPts val="0"/>
              </a:spcAft>
              <a:buClr>
                <a:schemeClr val="accent4"/>
              </a:buClr>
              <a:buSzPts val="12000"/>
              <a:buFont typeface="Lexend Tera"/>
              <a:buNone/>
              <a:defRPr sz="12000">
                <a:solidFill>
                  <a:schemeClr val="accent4"/>
                </a:solidFill>
                <a:latin typeface="Lexend Tera"/>
                <a:ea typeface="Lexend Tera"/>
                <a:cs typeface="Lexend Tera"/>
                <a:sym typeface="Lexend Tera"/>
              </a:defRPr>
            </a:lvl3pPr>
            <a:lvl4pPr lvl="3" algn="ctr" rtl="0">
              <a:spcBef>
                <a:spcPts val="0"/>
              </a:spcBef>
              <a:spcAft>
                <a:spcPts val="0"/>
              </a:spcAft>
              <a:buClr>
                <a:schemeClr val="accent4"/>
              </a:buClr>
              <a:buSzPts val="12000"/>
              <a:buFont typeface="Lexend Tera"/>
              <a:buNone/>
              <a:defRPr sz="12000">
                <a:solidFill>
                  <a:schemeClr val="accent4"/>
                </a:solidFill>
                <a:latin typeface="Lexend Tera"/>
                <a:ea typeface="Lexend Tera"/>
                <a:cs typeface="Lexend Tera"/>
                <a:sym typeface="Lexend Tera"/>
              </a:defRPr>
            </a:lvl4pPr>
            <a:lvl5pPr lvl="4" algn="ctr" rtl="0">
              <a:spcBef>
                <a:spcPts val="0"/>
              </a:spcBef>
              <a:spcAft>
                <a:spcPts val="0"/>
              </a:spcAft>
              <a:buClr>
                <a:schemeClr val="accent4"/>
              </a:buClr>
              <a:buSzPts val="12000"/>
              <a:buFont typeface="Lexend Tera"/>
              <a:buNone/>
              <a:defRPr sz="12000">
                <a:solidFill>
                  <a:schemeClr val="accent4"/>
                </a:solidFill>
                <a:latin typeface="Lexend Tera"/>
                <a:ea typeface="Lexend Tera"/>
                <a:cs typeface="Lexend Tera"/>
                <a:sym typeface="Lexend Tera"/>
              </a:defRPr>
            </a:lvl5pPr>
            <a:lvl6pPr lvl="5" algn="ctr" rtl="0">
              <a:spcBef>
                <a:spcPts val="0"/>
              </a:spcBef>
              <a:spcAft>
                <a:spcPts val="0"/>
              </a:spcAft>
              <a:buClr>
                <a:schemeClr val="accent4"/>
              </a:buClr>
              <a:buSzPts val="12000"/>
              <a:buFont typeface="Lexend Tera"/>
              <a:buNone/>
              <a:defRPr sz="12000">
                <a:solidFill>
                  <a:schemeClr val="accent4"/>
                </a:solidFill>
                <a:latin typeface="Lexend Tera"/>
                <a:ea typeface="Lexend Tera"/>
                <a:cs typeface="Lexend Tera"/>
                <a:sym typeface="Lexend Tera"/>
              </a:defRPr>
            </a:lvl6pPr>
            <a:lvl7pPr lvl="6" algn="ctr" rtl="0">
              <a:spcBef>
                <a:spcPts val="0"/>
              </a:spcBef>
              <a:spcAft>
                <a:spcPts val="0"/>
              </a:spcAft>
              <a:buClr>
                <a:schemeClr val="accent4"/>
              </a:buClr>
              <a:buSzPts val="12000"/>
              <a:buFont typeface="Lexend Tera"/>
              <a:buNone/>
              <a:defRPr sz="12000">
                <a:solidFill>
                  <a:schemeClr val="accent4"/>
                </a:solidFill>
                <a:latin typeface="Lexend Tera"/>
                <a:ea typeface="Lexend Tera"/>
                <a:cs typeface="Lexend Tera"/>
                <a:sym typeface="Lexend Tera"/>
              </a:defRPr>
            </a:lvl7pPr>
            <a:lvl8pPr lvl="7" algn="ctr" rtl="0">
              <a:spcBef>
                <a:spcPts val="0"/>
              </a:spcBef>
              <a:spcAft>
                <a:spcPts val="0"/>
              </a:spcAft>
              <a:buClr>
                <a:schemeClr val="accent4"/>
              </a:buClr>
              <a:buSzPts val="12000"/>
              <a:buFont typeface="Lexend Tera"/>
              <a:buNone/>
              <a:defRPr sz="12000">
                <a:solidFill>
                  <a:schemeClr val="accent4"/>
                </a:solidFill>
                <a:latin typeface="Lexend Tera"/>
                <a:ea typeface="Lexend Tera"/>
                <a:cs typeface="Lexend Tera"/>
                <a:sym typeface="Lexend Tera"/>
              </a:defRPr>
            </a:lvl8pPr>
            <a:lvl9pPr lvl="8" algn="ctr" rtl="0">
              <a:spcBef>
                <a:spcPts val="0"/>
              </a:spcBef>
              <a:spcAft>
                <a:spcPts val="0"/>
              </a:spcAft>
              <a:buClr>
                <a:schemeClr val="accent4"/>
              </a:buClr>
              <a:buSzPts val="12000"/>
              <a:buFont typeface="Lexend Tera"/>
              <a:buNone/>
              <a:defRPr sz="12000">
                <a:solidFill>
                  <a:schemeClr val="accent4"/>
                </a:solidFill>
                <a:latin typeface="Lexend Tera"/>
                <a:ea typeface="Lexend Tera"/>
                <a:cs typeface="Lexend Tera"/>
                <a:sym typeface="Lexend Tera"/>
              </a:defRPr>
            </a:lvl9pPr>
          </a:lstStyle>
          <a:p>
            <a:r>
              <a:t>xx%</a:t>
            </a:r>
          </a:p>
        </p:txBody>
      </p:sp>
    </p:spTree>
    <p:extLst>
      <p:ext uri="{BB962C8B-B14F-4D97-AF65-F5344CB8AC3E}">
        <p14:creationId xmlns:p14="http://schemas.microsoft.com/office/powerpoint/2010/main" val="30077018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ig numbers">
  <p:cSld name="Big numbers">
    <p:spTree>
      <p:nvGrpSpPr>
        <p:cNvPr id="1" name="Shape 213"/>
        <p:cNvGrpSpPr/>
        <p:nvPr/>
      </p:nvGrpSpPr>
      <p:grpSpPr>
        <a:xfrm>
          <a:off x="0" y="0"/>
          <a:ext cx="0" cy="0"/>
          <a:chOff x="0" y="0"/>
          <a:chExt cx="0" cy="0"/>
        </a:xfrm>
      </p:grpSpPr>
      <p:sp>
        <p:nvSpPr>
          <p:cNvPr id="214" name="Google Shape;214;p30"/>
          <p:cNvSpPr/>
          <p:nvPr/>
        </p:nvSpPr>
        <p:spPr>
          <a:xfrm>
            <a:off x="0" y="542300"/>
            <a:ext cx="9144000" cy="55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0"/>
          <p:cNvSpPr txBox="1">
            <a:spLocks noGrp="1"/>
          </p:cNvSpPr>
          <p:nvPr>
            <p:ph type="title"/>
          </p:nvPr>
        </p:nvSpPr>
        <p:spPr>
          <a:xfrm>
            <a:off x="713225" y="585050"/>
            <a:ext cx="7717500" cy="474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2000"/>
              <a:buNone/>
              <a:defRPr>
                <a:solidFill>
                  <a:schemeClr val="lt1"/>
                </a:solidFill>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216" name="Google Shape;216;p30"/>
          <p:cNvSpPr txBox="1">
            <a:spLocks noGrp="1"/>
          </p:cNvSpPr>
          <p:nvPr>
            <p:ph type="title" idx="2" hasCustomPrompt="1"/>
          </p:nvPr>
        </p:nvSpPr>
        <p:spPr>
          <a:xfrm>
            <a:off x="713225" y="1582737"/>
            <a:ext cx="7717500" cy="996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000"/>
              <a:buNone/>
              <a:defRPr sz="57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17" name="Google Shape;217;p30"/>
          <p:cNvSpPr txBox="1">
            <a:spLocks noGrp="1"/>
          </p:cNvSpPr>
          <p:nvPr>
            <p:ph type="subTitle" idx="1"/>
          </p:nvPr>
        </p:nvSpPr>
        <p:spPr>
          <a:xfrm>
            <a:off x="713225" y="2400900"/>
            <a:ext cx="7717500" cy="449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18" name="Google Shape;218;p30"/>
          <p:cNvSpPr txBox="1">
            <a:spLocks noGrp="1"/>
          </p:cNvSpPr>
          <p:nvPr>
            <p:ph type="title" idx="3" hasCustomPrompt="1"/>
          </p:nvPr>
        </p:nvSpPr>
        <p:spPr>
          <a:xfrm>
            <a:off x="713225" y="3331550"/>
            <a:ext cx="7717500" cy="996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000"/>
              <a:buNone/>
              <a:defRPr sz="57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19" name="Google Shape;219;p30"/>
          <p:cNvSpPr txBox="1">
            <a:spLocks noGrp="1"/>
          </p:cNvSpPr>
          <p:nvPr>
            <p:ph type="subTitle" idx="4"/>
          </p:nvPr>
        </p:nvSpPr>
        <p:spPr>
          <a:xfrm>
            <a:off x="713225" y="4149713"/>
            <a:ext cx="7717500" cy="449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692671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29" Type="http://schemas.openxmlformats.org/officeDocument/2006/relationships/slideLayout" Target="../slideLayouts/slideLayout72.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29" Type="http://schemas.openxmlformats.org/officeDocument/2006/relationships/slideLayout" Target="../slideLayouts/slideLayout101.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31" Type="http://schemas.openxmlformats.org/officeDocument/2006/relationships/theme" Target="../theme/theme5.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slideLayout" Target="../slideLayouts/slideLayout10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26" Type="http://schemas.openxmlformats.org/officeDocument/2006/relationships/slideLayout" Target="../slideLayouts/slideLayout128.xml"/><Relationship Id="rId3" Type="http://schemas.openxmlformats.org/officeDocument/2006/relationships/slideLayout" Target="../slideLayouts/slideLayout105.xml"/><Relationship Id="rId21" Type="http://schemas.openxmlformats.org/officeDocument/2006/relationships/slideLayout" Target="../slideLayouts/slideLayout123.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5" Type="http://schemas.openxmlformats.org/officeDocument/2006/relationships/slideLayout" Target="../slideLayouts/slideLayout127.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slideLayout" Target="../slideLayouts/slideLayout122.xml"/><Relationship Id="rId29" Type="http://schemas.openxmlformats.org/officeDocument/2006/relationships/slideLayout" Target="../slideLayouts/slideLayout131.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24" Type="http://schemas.openxmlformats.org/officeDocument/2006/relationships/slideLayout" Target="../slideLayouts/slideLayout126.xml"/><Relationship Id="rId32" Type="http://schemas.openxmlformats.org/officeDocument/2006/relationships/theme" Target="../theme/theme6.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23" Type="http://schemas.openxmlformats.org/officeDocument/2006/relationships/slideLayout" Target="../slideLayouts/slideLayout125.xml"/><Relationship Id="rId28" Type="http://schemas.openxmlformats.org/officeDocument/2006/relationships/slideLayout" Target="../slideLayouts/slideLayout130.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31" Type="http://schemas.openxmlformats.org/officeDocument/2006/relationships/slideLayout" Target="../slideLayouts/slideLayout133.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 Id="rId22" Type="http://schemas.openxmlformats.org/officeDocument/2006/relationships/slideLayout" Target="../slideLayouts/slideLayout124.xml"/><Relationship Id="rId27" Type="http://schemas.openxmlformats.org/officeDocument/2006/relationships/slideLayout" Target="../slideLayouts/slideLayout129.xml"/><Relationship Id="rId30" Type="http://schemas.openxmlformats.org/officeDocument/2006/relationships/slideLayout" Target="../slideLayouts/slideLayout1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C8D9AD"/>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23">
            <a:alphaModFix/>
          </a:blip>
          <a:stretch>
            <a:fillRect/>
          </a:stretch>
        </p:blipFill>
        <p:spPr>
          <a:xfrm>
            <a:off x="19758" y="0"/>
            <a:ext cx="9104486" cy="5143501"/>
          </a:xfrm>
          <a:prstGeom prst="rect">
            <a:avLst/>
          </a:prstGeom>
          <a:noFill/>
          <a:ln>
            <a:noFill/>
          </a:ln>
        </p:spPr>
      </p:pic>
      <p:sp>
        <p:nvSpPr>
          <p:cNvPr id="7" name="Google Shape;7;p1"/>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Denk One"/>
              <a:buNone/>
              <a:defRPr sz="2800" b="1">
                <a:solidFill>
                  <a:schemeClr val="dk1"/>
                </a:solidFill>
                <a:latin typeface="Denk One"/>
                <a:ea typeface="Denk One"/>
                <a:cs typeface="Denk One"/>
                <a:sym typeface="Denk One"/>
              </a:defRPr>
            </a:lvl1pPr>
            <a:lvl2pPr lvl="1">
              <a:spcBef>
                <a:spcPts val="0"/>
              </a:spcBef>
              <a:spcAft>
                <a:spcPts val="0"/>
              </a:spcAft>
              <a:buClr>
                <a:schemeClr val="dk1"/>
              </a:buClr>
              <a:buSzPts val="3000"/>
              <a:buNone/>
              <a:defRPr sz="3000">
                <a:solidFill>
                  <a:schemeClr val="dk1"/>
                </a:solidFill>
              </a:defRPr>
            </a:lvl2pPr>
            <a:lvl3pPr lvl="2">
              <a:spcBef>
                <a:spcPts val="0"/>
              </a:spcBef>
              <a:spcAft>
                <a:spcPts val="0"/>
              </a:spcAft>
              <a:buClr>
                <a:schemeClr val="dk1"/>
              </a:buClr>
              <a:buSzPts val="3000"/>
              <a:buNone/>
              <a:defRPr sz="3000">
                <a:solidFill>
                  <a:schemeClr val="dk1"/>
                </a:solidFill>
              </a:defRPr>
            </a:lvl3pPr>
            <a:lvl4pPr lvl="3">
              <a:spcBef>
                <a:spcPts val="0"/>
              </a:spcBef>
              <a:spcAft>
                <a:spcPts val="0"/>
              </a:spcAft>
              <a:buClr>
                <a:schemeClr val="dk1"/>
              </a:buClr>
              <a:buSzPts val="3000"/>
              <a:buNone/>
              <a:defRPr sz="3000">
                <a:solidFill>
                  <a:schemeClr val="dk1"/>
                </a:solidFill>
              </a:defRPr>
            </a:lvl4pPr>
            <a:lvl5pPr lvl="4">
              <a:spcBef>
                <a:spcPts val="0"/>
              </a:spcBef>
              <a:spcAft>
                <a:spcPts val="0"/>
              </a:spcAft>
              <a:buClr>
                <a:schemeClr val="dk1"/>
              </a:buClr>
              <a:buSzPts val="3000"/>
              <a:buNone/>
              <a:defRPr sz="3000">
                <a:solidFill>
                  <a:schemeClr val="dk1"/>
                </a:solidFill>
              </a:defRPr>
            </a:lvl5pPr>
            <a:lvl6pPr lvl="5">
              <a:spcBef>
                <a:spcPts val="0"/>
              </a:spcBef>
              <a:spcAft>
                <a:spcPts val="0"/>
              </a:spcAft>
              <a:buClr>
                <a:schemeClr val="dk1"/>
              </a:buClr>
              <a:buSzPts val="3000"/>
              <a:buNone/>
              <a:defRPr sz="3000">
                <a:solidFill>
                  <a:schemeClr val="dk1"/>
                </a:solidFill>
              </a:defRPr>
            </a:lvl6pPr>
            <a:lvl7pPr lvl="6">
              <a:spcBef>
                <a:spcPts val="0"/>
              </a:spcBef>
              <a:spcAft>
                <a:spcPts val="0"/>
              </a:spcAft>
              <a:buClr>
                <a:schemeClr val="dk1"/>
              </a:buClr>
              <a:buSzPts val="3000"/>
              <a:buNone/>
              <a:defRPr sz="3000">
                <a:solidFill>
                  <a:schemeClr val="dk1"/>
                </a:solidFill>
              </a:defRPr>
            </a:lvl7pPr>
            <a:lvl8pPr lvl="7">
              <a:spcBef>
                <a:spcPts val="0"/>
              </a:spcBef>
              <a:spcAft>
                <a:spcPts val="0"/>
              </a:spcAft>
              <a:buClr>
                <a:schemeClr val="dk1"/>
              </a:buClr>
              <a:buSzPts val="3000"/>
              <a:buNone/>
              <a:defRPr sz="3000">
                <a:solidFill>
                  <a:schemeClr val="dk1"/>
                </a:solidFill>
              </a:defRPr>
            </a:lvl8pPr>
            <a:lvl9pPr lvl="8">
              <a:spcBef>
                <a:spcPts val="0"/>
              </a:spcBef>
              <a:spcAft>
                <a:spcPts val="0"/>
              </a:spcAft>
              <a:buClr>
                <a:schemeClr val="dk1"/>
              </a:buClr>
              <a:buSzPts val="3000"/>
              <a:buNone/>
              <a:defRPr sz="3000">
                <a:solidFill>
                  <a:schemeClr val="dk1"/>
                </a:solidFill>
              </a:defRPr>
            </a:lvl9pPr>
          </a:lstStyle>
          <a:p>
            <a:endParaRPr/>
          </a:p>
        </p:txBody>
      </p:sp>
      <p:sp>
        <p:nvSpPr>
          <p:cNvPr id="8" name="Google Shape;8;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1pPr>
            <a:lvl2pPr marL="914400" lvl="1"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2pPr>
            <a:lvl3pPr marL="1371600" lvl="2"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3pPr>
            <a:lvl4pPr marL="1828800" lvl="3"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4pPr>
            <a:lvl5pPr marL="2286000" lvl="4"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5pPr>
            <a:lvl6pPr marL="2743200" lvl="5"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6pPr>
            <a:lvl7pPr marL="3200400" lvl="6"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7pPr>
            <a:lvl8pPr marL="3657600" lvl="7"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8pPr>
            <a:lvl9pPr marL="4114800" lvl="8"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5" r:id="rId5"/>
    <p:sldLayoutId id="2147483658" r:id="rId6"/>
    <p:sldLayoutId id="2147483659" r:id="rId7"/>
    <p:sldLayoutId id="2147483660" r:id="rId8"/>
    <p:sldLayoutId id="2147483661" r:id="rId9"/>
    <p:sldLayoutId id="2147483662" r:id="rId10"/>
    <p:sldLayoutId id="2147483663" r:id="rId11"/>
    <p:sldLayoutId id="2147483664" r:id="rId12"/>
    <p:sldLayoutId id="2147483667" r:id="rId13"/>
    <p:sldLayoutId id="2147483670" r:id="rId14"/>
    <p:sldLayoutId id="2147483671" r:id="rId15"/>
    <p:sldLayoutId id="2147483675" r:id="rId16"/>
    <p:sldLayoutId id="2147483678" r:id="rId17"/>
    <p:sldLayoutId id="2147483679" r:id="rId18"/>
    <p:sldLayoutId id="2147483680" r:id="rId19"/>
    <p:sldLayoutId id="2147483681" r:id="rId20"/>
    <p:sldLayoutId id="2147483682"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749C77-AA3A-4DA0-9E20-32FCD2B8BD5F}"/>
              </a:ext>
            </a:extLst>
          </p:cNvPr>
          <p:cNvSpPr>
            <a:spLocks noGrp="1"/>
          </p:cNvSpPr>
          <p:nvPr>
            <p:ph type="title"/>
          </p:nvPr>
        </p:nvSpPr>
        <p:spPr>
          <a:xfrm>
            <a:off x="405001" y="405000"/>
            <a:ext cx="8325851" cy="135712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98DC81A-9B5E-4A92-AA7B-3D750F95F434}"/>
              </a:ext>
            </a:extLst>
          </p:cNvPr>
          <p:cNvSpPr>
            <a:spLocks noGrp="1"/>
          </p:cNvSpPr>
          <p:nvPr>
            <p:ph type="body" idx="1"/>
          </p:nvPr>
        </p:nvSpPr>
        <p:spPr>
          <a:xfrm>
            <a:off x="405000" y="1896666"/>
            <a:ext cx="8325852" cy="283487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04B8083-48FB-4D6A-B77A-262FE3E23D6C}"/>
              </a:ext>
            </a:extLst>
          </p:cNvPr>
          <p:cNvSpPr>
            <a:spLocks noGrp="1"/>
          </p:cNvSpPr>
          <p:nvPr>
            <p:ph type="ftr" sz="quarter" idx="3"/>
          </p:nvPr>
        </p:nvSpPr>
        <p:spPr>
          <a:xfrm>
            <a:off x="405001" y="4735800"/>
            <a:ext cx="5513096" cy="273844"/>
          </a:xfrm>
          <a:prstGeom prst="rect">
            <a:avLst/>
          </a:prstGeom>
        </p:spPr>
        <p:txBody>
          <a:bodyPr vert="horz" lIns="91440" tIns="45720" rIns="91440" bIns="45720" rtlCol="0" anchor="ctr"/>
          <a:lstStyle>
            <a:lvl1pPr algn="l">
              <a:defRPr sz="750" spc="75" baseline="0">
                <a:solidFill>
                  <a:schemeClr val="tx1"/>
                </a:solidFill>
              </a:defRPr>
            </a:lvl1pPr>
          </a:lstStyle>
          <a:p>
            <a:endParaRPr lang="en-US" sz="750" dirty="0"/>
          </a:p>
        </p:txBody>
      </p:sp>
      <p:sp>
        <p:nvSpPr>
          <p:cNvPr id="4" name="Date Placeholder 3">
            <a:extLst>
              <a:ext uri="{FF2B5EF4-FFF2-40B4-BE49-F238E27FC236}">
                <a16:creationId xmlns:a16="http://schemas.microsoft.com/office/drawing/2014/main" id="{41EDA5BD-F7C8-4883-81D1-EF1F6F00EF72}"/>
              </a:ext>
            </a:extLst>
          </p:cNvPr>
          <p:cNvSpPr>
            <a:spLocks noGrp="1"/>
          </p:cNvSpPr>
          <p:nvPr>
            <p:ph type="dt" sz="half" idx="2"/>
          </p:nvPr>
        </p:nvSpPr>
        <p:spPr>
          <a:xfrm>
            <a:off x="6056710" y="4735800"/>
            <a:ext cx="1967601" cy="273844"/>
          </a:xfrm>
          <a:prstGeom prst="rect">
            <a:avLst/>
          </a:prstGeom>
        </p:spPr>
        <p:txBody>
          <a:bodyPr vert="horz" lIns="91440" tIns="45720" rIns="91440" bIns="45720" rtlCol="0" anchor="ctr"/>
          <a:lstStyle>
            <a:lvl1pPr algn="r">
              <a:defRPr sz="750" cap="none" spc="75" baseline="0">
                <a:solidFill>
                  <a:schemeClr val="tx1"/>
                </a:solidFill>
              </a:defRPr>
            </a:lvl1pPr>
          </a:lstStyle>
          <a:p>
            <a:pPr algn="r"/>
            <a:fld id="{7CF0BCE0-945C-4FDF-95A1-2149B1FF5B83}" type="datetimeFigureOut">
              <a:rPr lang="en-US" smtClean="0"/>
              <a:pPr algn="r"/>
              <a:t>12/20/2024</a:t>
            </a:fld>
            <a:endParaRPr lang="en-US" dirty="0"/>
          </a:p>
        </p:txBody>
      </p:sp>
      <p:sp>
        <p:nvSpPr>
          <p:cNvPr id="6" name="Slide Number Placeholder 5">
            <a:extLst>
              <a:ext uri="{FF2B5EF4-FFF2-40B4-BE49-F238E27FC236}">
                <a16:creationId xmlns:a16="http://schemas.microsoft.com/office/drawing/2014/main" id="{AB48FEDB-2614-400B-9C19-0F4D448D98AB}"/>
              </a:ext>
            </a:extLst>
          </p:cNvPr>
          <p:cNvSpPr>
            <a:spLocks noGrp="1"/>
          </p:cNvSpPr>
          <p:nvPr>
            <p:ph type="sldNum" sz="quarter" idx="4"/>
          </p:nvPr>
        </p:nvSpPr>
        <p:spPr>
          <a:xfrm>
            <a:off x="8162925" y="4735800"/>
            <a:ext cx="567928" cy="273844"/>
          </a:xfrm>
          <a:prstGeom prst="rect">
            <a:avLst/>
          </a:prstGeom>
        </p:spPr>
        <p:txBody>
          <a:bodyPr vert="horz" lIns="91440" tIns="45720" rIns="91440" bIns="45720" rtlCol="0" anchor="ctr"/>
          <a:lstStyle>
            <a:lvl1pPr algn="r">
              <a:defRPr sz="750" spc="75" baseline="0">
                <a:solidFill>
                  <a:schemeClr val="tx1"/>
                </a:solidFill>
              </a:defRPr>
            </a:lvl1pPr>
          </a:lstStyle>
          <a:p>
            <a:fld id="{4CD77608-3819-479B-BB98-C216BA724EFE}" type="slidenum">
              <a:rPr lang="en-US" smtClean="0"/>
              <a:pPr/>
              <a:t>‹#›</a:t>
            </a:fld>
            <a:endParaRPr lang="en-US" sz="750" dirty="0"/>
          </a:p>
        </p:txBody>
      </p:sp>
    </p:spTree>
    <p:extLst>
      <p:ext uri="{BB962C8B-B14F-4D97-AF65-F5344CB8AC3E}">
        <p14:creationId xmlns:p14="http://schemas.microsoft.com/office/powerpoint/2010/main" val="128521409"/>
      </p:ext>
    </p:extLst>
  </p:cSld>
  <p:clrMap bg1="dk1" tx1="lt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685800" rtl="0" eaLnBrk="1" latinLnBrk="0" hangingPunct="1">
        <a:lnSpc>
          <a:spcPct val="90000"/>
        </a:lnSpc>
        <a:spcBef>
          <a:spcPct val="0"/>
        </a:spcBef>
        <a:buNone/>
        <a:defRPr sz="4500" kern="1200">
          <a:solidFill>
            <a:schemeClr val="tx1"/>
          </a:solidFill>
          <a:latin typeface="+mj-lt"/>
          <a:ea typeface="+mj-ea"/>
          <a:cs typeface="+mj-cs"/>
        </a:defRPr>
      </a:lvl1pPr>
    </p:titleStyle>
    <p:bodyStyle>
      <a:lvl1pPr marL="202500" indent="-202500" algn="l" defTabSz="685800" rtl="0" eaLnBrk="1" latinLnBrk="0" hangingPunct="1">
        <a:lnSpc>
          <a:spcPct val="125000"/>
        </a:lnSpc>
        <a:spcBef>
          <a:spcPts val="750"/>
        </a:spcBef>
        <a:buFont typeface="Arial" panose="020B0604020202020204" pitchFamily="34" charset="0"/>
        <a:buChar char="•"/>
        <a:defRPr sz="1350" kern="1200" spc="38" baseline="0">
          <a:solidFill>
            <a:schemeClr val="tx1"/>
          </a:solidFill>
          <a:latin typeface="+mn-lt"/>
          <a:ea typeface="+mn-ea"/>
          <a:cs typeface="+mn-cs"/>
        </a:defRPr>
      </a:lvl1pPr>
      <a:lvl2pPr marL="540000" indent="-202500" algn="l" defTabSz="685800" rtl="0" eaLnBrk="1" latinLnBrk="0" hangingPunct="1">
        <a:lnSpc>
          <a:spcPct val="125000"/>
        </a:lnSpc>
        <a:spcBef>
          <a:spcPts val="375"/>
        </a:spcBef>
        <a:buFont typeface="Arial" panose="020B0604020202020204" pitchFamily="34" charset="0"/>
        <a:buChar char="•"/>
        <a:defRPr sz="1350" kern="1200" spc="38" baseline="0">
          <a:solidFill>
            <a:schemeClr val="tx1"/>
          </a:solidFill>
          <a:latin typeface="+mn-lt"/>
          <a:ea typeface="+mn-ea"/>
          <a:cs typeface="+mn-cs"/>
        </a:defRPr>
      </a:lvl2pPr>
      <a:lvl3pPr marL="810000" indent="-202500" algn="l" defTabSz="685800" rtl="0" eaLnBrk="1" latinLnBrk="0" hangingPunct="1">
        <a:lnSpc>
          <a:spcPct val="125000"/>
        </a:lnSpc>
        <a:spcBef>
          <a:spcPts val="375"/>
        </a:spcBef>
        <a:buFont typeface="Arial" panose="020B0604020202020204" pitchFamily="34" charset="0"/>
        <a:buChar char="•"/>
        <a:defRPr sz="1350" kern="1200" spc="38" baseline="0">
          <a:solidFill>
            <a:schemeClr val="tx1"/>
          </a:solidFill>
          <a:latin typeface="+mn-lt"/>
          <a:ea typeface="+mn-ea"/>
          <a:cs typeface="+mn-cs"/>
        </a:defRPr>
      </a:lvl3pPr>
      <a:lvl4pPr marL="1080000" indent="-202500" algn="l" defTabSz="685800" rtl="0" eaLnBrk="1" latinLnBrk="0" hangingPunct="1">
        <a:lnSpc>
          <a:spcPct val="125000"/>
        </a:lnSpc>
        <a:spcBef>
          <a:spcPts val="375"/>
        </a:spcBef>
        <a:buFont typeface="Arial" panose="020B0604020202020204" pitchFamily="34" charset="0"/>
        <a:buChar char="•"/>
        <a:defRPr sz="1350" kern="1200" spc="38" baseline="0">
          <a:solidFill>
            <a:schemeClr val="tx1"/>
          </a:solidFill>
          <a:latin typeface="+mn-lt"/>
          <a:ea typeface="+mn-ea"/>
          <a:cs typeface="+mn-cs"/>
        </a:defRPr>
      </a:lvl4pPr>
      <a:lvl5pPr marL="1350000" indent="-202500" algn="l" defTabSz="685800" rtl="0" eaLnBrk="1" latinLnBrk="0" hangingPunct="1">
        <a:lnSpc>
          <a:spcPct val="125000"/>
        </a:lnSpc>
        <a:spcBef>
          <a:spcPts val="375"/>
        </a:spcBef>
        <a:buFont typeface="Arial" panose="020B0604020202020204" pitchFamily="34" charset="0"/>
        <a:buChar char="•"/>
        <a:defRPr sz="1350" kern="1200" spc="38"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301200"/>
            <a:ext cx="82296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SzPts val="2600"/>
              <a:buFont typeface="Fira Sans Extra Condensed"/>
              <a:buNone/>
              <a:defRPr sz="2600">
                <a:latin typeface="Fira Sans Extra Condensed"/>
                <a:ea typeface="Fira Sans Extra Condensed"/>
                <a:cs typeface="Fira Sans Extra Condensed"/>
                <a:sym typeface="Fira Sans Extra Condensed"/>
              </a:defRPr>
            </a:lvl1pPr>
            <a:lvl2pPr lvl="1" algn="ctr">
              <a:spcBef>
                <a:spcPts val="0"/>
              </a:spcBef>
              <a:spcAft>
                <a:spcPts val="0"/>
              </a:spcAft>
              <a:buSzPts val="2600"/>
              <a:buFont typeface="Fira Sans Extra Condensed"/>
              <a:buNone/>
              <a:defRPr sz="2600">
                <a:latin typeface="Fira Sans Extra Condensed"/>
                <a:ea typeface="Fira Sans Extra Condensed"/>
                <a:cs typeface="Fira Sans Extra Condensed"/>
                <a:sym typeface="Fira Sans Extra Condensed"/>
              </a:defRPr>
            </a:lvl2pPr>
            <a:lvl3pPr lvl="2" algn="ctr">
              <a:spcBef>
                <a:spcPts val="0"/>
              </a:spcBef>
              <a:spcAft>
                <a:spcPts val="0"/>
              </a:spcAft>
              <a:buSzPts val="2600"/>
              <a:buFont typeface="Fira Sans Extra Condensed"/>
              <a:buNone/>
              <a:defRPr sz="2600">
                <a:latin typeface="Fira Sans Extra Condensed"/>
                <a:ea typeface="Fira Sans Extra Condensed"/>
                <a:cs typeface="Fira Sans Extra Condensed"/>
                <a:sym typeface="Fira Sans Extra Condensed"/>
              </a:defRPr>
            </a:lvl3pPr>
            <a:lvl4pPr lvl="3" algn="ctr">
              <a:spcBef>
                <a:spcPts val="0"/>
              </a:spcBef>
              <a:spcAft>
                <a:spcPts val="0"/>
              </a:spcAft>
              <a:buSzPts val="2600"/>
              <a:buFont typeface="Fira Sans Extra Condensed"/>
              <a:buNone/>
              <a:defRPr sz="2600">
                <a:latin typeface="Fira Sans Extra Condensed"/>
                <a:ea typeface="Fira Sans Extra Condensed"/>
                <a:cs typeface="Fira Sans Extra Condensed"/>
                <a:sym typeface="Fira Sans Extra Condensed"/>
              </a:defRPr>
            </a:lvl4pPr>
            <a:lvl5pPr lvl="4" algn="ctr">
              <a:spcBef>
                <a:spcPts val="0"/>
              </a:spcBef>
              <a:spcAft>
                <a:spcPts val="0"/>
              </a:spcAft>
              <a:buSzPts val="2600"/>
              <a:buFont typeface="Fira Sans Extra Condensed"/>
              <a:buNone/>
              <a:defRPr sz="2600">
                <a:latin typeface="Fira Sans Extra Condensed"/>
                <a:ea typeface="Fira Sans Extra Condensed"/>
                <a:cs typeface="Fira Sans Extra Condensed"/>
                <a:sym typeface="Fira Sans Extra Condensed"/>
              </a:defRPr>
            </a:lvl5pPr>
            <a:lvl6pPr lvl="5" algn="ctr">
              <a:spcBef>
                <a:spcPts val="0"/>
              </a:spcBef>
              <a:spcAft>
                <a:spcPts val="0"/>
              </a:spcAft>
              <a:buSzPts val="2600"/>
              <a:buFont typeface="Fira Sans Extra Condensed"/>
              <a:buNone/>
              <a:defRPr sz="2600">
                <a:latin typeface="Fira Sans Extra Condensed"/>
                <a:ea typeface="Fira Sans Extra Condensed"/>
                <a:cs typeface="Fira Sans Extra Condensed"/>
                <a:sym typeface="Fira Sans Extra Condensed"/>
              </a:defRPr>
            </a:lvl6pPr>
            <a:lvl7pPr lvl="6" algn="ctr">
              <a:spcBef>
                <a:spcPts val="0"/>
              </a:spcBef>
              <a:spcAft>
                <a:spcPts val="0"/>
              </a:spcAft>
              <a:buSzPts val="2600"/>
              <a:buFont typeface="Fira Sans Extra Condensed"/>
              <a:buNone/>
              <a:defRPr sz="2600">
                <a:latin typeface="Fira Sans Extra Condensed"/>
                <a:ea typeface="Fira Sans Extra Condensed"/>
                <a:cs typeface="Fira Sans Extra Condensed"/>
                <a:sym typeface="Fira Sans Extra Condensed"/>
              </a:defRPr>
            </a:lvl7pPr>
            <a:lvl8pPr lvl="7" algn="ctr">
              <a:spcBef>
                <a:spcPts val="0"/>
              </a:spcBef>
              <a:spcAft>
                <a:spcPts val="0"/>
              </a:spcAft>
              <a:buSzPts val="2600"/>
              <a:buFont typeface="Fira Sans Extra Condensed"/>
              <a:buNone/>
              <a:defRPr sz="2600">
                <a:latin typeface="Fira Sans Extra Condensed"/>
                <a:ea typeface="Fira Sans Extra Condensed"/>
                <a:cs typeface="Fira Sans Extra Condensed"/>
                <a:sym typeface="Fira Sans Extra Condensed"/>
              </a:defRPr>
            </a:lvl8pPr>
            <a:lvl9pPr lvl="8" algn="ctr">
              <a:spcBef>
                <a:spcPts val="0"/>
              </a:spcBef>
              <a:spcAft>
                <a:spcPts val="0"/>
              </a:spcAft>
              <a:buSzPts val="2600"/>
              <a:buFont typeface="Fira Sans Extra Condensed"/>
              <a:buNone/>
              <a:defRPr sz="2600">
                <a:latin typeface="Fira Sans Extra Condensed"/>
                <a:ea typeface="Fira Sans Extra Condensed"/>
                <a:cs typeface="Fira Sans Extra Condensed"/>
                <a:sym typeface="Fira Sans Extra Condensed"/>
              </a:defRPr>
            </a:lvl9pPr>
          </a:lstStyle>
          <a:p>
            <a:endParaRPr/>
          </a:p>
        </p:txBody>
      </p:sp>
      <p:sp>
        <p:nvSpPr>
          <p:cNvPr id="7" name="Google Shape;7;p1"/>
          <p:cNvSpPr txBox="1">
            <a:spLocks noGrp="1"/>
          </p:cNvSpPr>
          <p:nvPr>
            <p:ph type="body" idx="1"/>
          </p:nvPr>
        </p:nvSpPr>
        <p:spPr>
          <a:xfrm>
            <a:off x="457200" y="1397625"/>
            <a:ext cx="8229600" cy="3368400"/>
          </a:xfrm>
          <a:prstGeom prst="rect">
            <a:avLst/>
          </a:prstGeom>
          <a:noFill/>
          <a:ln>
            <a:noFill/>
          </a:ln>
        </p:spPr>
        <p:txBody>
          <a:bodyPr spcFirstLastPara="1" wrap="square" lIns="91425" tIns="91425" rIns="91425" bIns="91425" anchor="t" anchorCtr="0">
            <a:noAutofit/>
          </a:bodyPr>
          <a:lstStyle>
            <a:lvl1pPr marL="457200" lvl="0" indent="-304800">
              <a:lnSpc>
                <a:spcPct val="115000"/>
              </a:lnSpc>
              <a:spcBef>
                <a:spcPts val="0"/>
              </a:spcBef>
              <a:spcAft>
                <a:spcPts val="0"/>
              </a:spcAft>
              <a:buSzPts val="1200"/>
              <a:buFont typeface="Roboto"/>
              <a:buChar char="●"/>
              <a:defRPr sz="1200">
                <a:latin typeface="Roboto"/>
                <a:ea typeface="Roboto"/>
                <a:cs typeface="Roboto"/>
                <a:sym typeface="Roboto"/>
              </a:defRPr>
            </a:lvl1pPr>
            <a:lvl2pPr marL="914400" lvl="1" indent="-304800">
              <a:lnSpc>
                <a:spcPct val="115000"/>
              </a:lnSpc>
              <a:spcBef>
                <a:spcPts val="1600"/>
              </a:spcBef>
              <a:spcAft>
                <a:spcPts val="0"/>
              </a:spcAft>
              <a:buSzPts val="1200"/>
              <a:buFont typeface="Roboto"/>
              <a:buChar char="○"/>
              <a:defRPr sz="1200">
                <a:latin typeface="Roboto"/>
                <a:ea typeface="Roboto"/>
                <a:cs typeface="Roboto"/>
                <a:sym typeface="Roboto"/>
              </a:defRPr>
            </a:lvl2pPr>
            <a:lvl3pPr marL="1371600" lvl="2" indent="-304800">
              <a:lnSpc>
                <a:spcPct val="115000"/>
              </a:lnSpc>
              <a:spcBef>
                <a:spcPts val="1600"/>
              </a:spcBef>
              <a:spcAft>
                <a:spcPts val="0"/>
              </a:spcAft>
              <a:buSzPts val="1200"/>
              <a:buFont typeface="Roboto"/>
              <a:buChar char="■"/>
              <a:defRPr sz="1200">
                <a:latin typeface="Roboto"/>
                <a:ea typeface="Roboto"/>
                <a:cs typeface="Roboto"/>
                <a:sym typeface="Roboto"/>
              </a:defRPr>
            </a:lvl3pPr>
            <a:lvl4pPr marL="1828800" lvl="3" indent="-304800">
              <a:lnSpc>
                <a:spcPct val="115000"/>
              </a:lnSpc>
              <a:spcBef>
                <a:spcPts val="1600"/>
              </a:spcBef>
              <a:spcAft>
                <a:spcPts val="0"/>
              </a:spcAft>
              <a:buSzPts val="1200"/>
              <a:buFont typeface="Roboto"/>
              <a:buChar char="●"/>
              <a:defRPr sz="1200">
                <a:latin typeface="Roboto"/>
                <a:ea typeface="Roboto"/>
                <a:cs typeface="Roboto"/>
                <a:sym typeface="Roboto"/>
              </a:defRPr>
            </a:lvl4pPr>
            <a:lvl5pPr marL="2286000" lvl="4" indent="-304800">
              <a:lnSpc>
                <a:spcPct val="115000"/>
              </a:lnSpc>
              <a:spcBef>
                <a:spcPts val="1600"/>
              </a:spcBef>
              <a:spcAft>
                <a:spcPts val="0"/>
              </a:spcAft>
              <a:buSzPts val="1200"/>
              <a:buFont typeface="Roboto"/>
              <a:buChar char="○"/>
              <a:defRPr sz="1200">
                <a:latin typeface="Roboto"/>
                <a:ea typeface="Roboto"/>
                <a:cs typeface="Roboto"/>
                <a:sym typeface="Roboto"/>
              </a:defRPr>
            </a:lvl5pPr>
            <a:lvl6pPr marL="2743200" lvl="5" indent="-304800">
              <a:lnSpc>
                <a:spcPct val="115000"/>
              </a:lnSpc>
              <a:spcBef>
                <a:spcPts val="1600"/>
              </a:spcBef>
              <a:spcAft>
                <a:spcPts val="0"/>
              </a:spcAft>
              <a:buSzPts val="1200"/>
              <a:buFont typeface="Roboto"/>
              <a:buChar char="■"/>
              <a:defRPr sz="1200">
                <a:latin typeface="Roboto"/>
                <a:ea typeface="Roboto"/>
                <a:cs typeface="Roboto"/>
                <a:sym typeface="Roboto"/>
              </a:defRPr>
            </a:lvl6pPr>
            <a:lvl7pPr marL="3200400" lvl="6" indent="-304800">
              <a:lnSpc>
                <a:spcPct val="115000"/>
              </a:lnSpc>
              <a:spcBef>
                <a:spcPts val="1600"/>
              </a:spcBef>
              <a:spcAft>
                <a:spcPts val="0"/>
              </a:spcAft>
              <a:buSzPts val="1200"/>
              <a:buFont typeface="Roboto"/>
              <a:buChar char="●"/>
              <a:defRPr sz="1200">
                <a:latin typeface="Roboto"/>
                <a:ea typeface="Roboto"/>
                <a:cs typeface="Roboto"/>
                <a:sym typeface="Roboto"/>
              </a:defRPr>
            </a:lvl7pPr>
            <a:lvl8pPr marL="3657600" lvl="7" indent="-304800">
              <a:lnSpc>
                <a:spcPct val="115000"/>
              </a:lnSpc>
              <a:spcBef>
                <a:spcPts val="1600"/>
              </a:spcBef>
              <a:spcAft>
                <a:spcPts val="0"/>
              </a:spcAft>
              <a:buSzPts val="1200"/>
              <a:buFont typeface="Roboto"/>
              <a:buChar char="○"/>
              <a:defRPr sz="1200">
                <a:latin typeface="Roboto"/>
                <a:ea typeface="Roboto"/>
                <a:cs typeface="Roboto"/>
                <a:sym typeface="Roboto"/>
              </a:defRPr>
            </a:lvl8pPr>
            <a:lvl9pPr marL="4114800" lvl="8" indent="-304800">
              <a:lnSpc>
                <a:spcPct val="115000"/>
              </a:lnSpc>
              <a:spcBef>
                <a:spcPts val="1600"/>
              </a:spcBef>
              <a:spcAft>
                <a:spcPts val="1600"/>
              </a:spcAft>
              <a:buSzPts val="1200"/>
              <a:buFont typeface="Roboto"/>
              <a:buChar char="■"/>
              <a:defRPr sz="1200">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945806862"/>
      </p:ext>
    </p:extLst>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3000"/>
              <a:buFont typeface="Josefin Sans"/>
              <a:buNone/>
              <a:defRPr sz="3000" b="1">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2800"/>
              <a:buNone/>
              <a:defRPr sz="2800">
                <a:solidFill>
                  <a:schemeClr val="dk1"/>
                </a:solidFill>
              </a:defRPr>
            </a:lvl2pPr>
            <a:lvl3pPr lvl="2" rtl="0">
              <a:lnSpc>
                <a:spcPct val="100000"/>
              </a:lnSpc>
              <a:spcBef>
                <a:spcPts val="0"/>
              </a:spcBef>
              <a:spcAft>
                <a:spcPts val="0"/>
              </a:spcAft>
              <a:buClr>
                <a:schemeClr val="dk1"/>
              </a:buClr>
              <a:buSzPts val="2800"/>
              <a:buNone/>
              <a:defRPr sz="2800">
                <a:solidFill>
                  <a:schemeClr val="dk1"/>
                </a:solidFill>
              </a:defRPr>
            </a:lvl3pPr>
            <a:lvl4pPr lvl="3" rtl="0">
              <a:lnSpc>
                <a:spcPct val="100000"/>
              </a:lnSpc>
              <a:spcBef>
                <a:spcPts val="0"/>
              </a:spcBef>
              <a:spcAft>
                <a:spcPts val="0"/>
              </a:spcAft>
              <a:buClr>
                <a:schemeClr val="dk1"/>
              </a:buClr>
              <a:buSzPts val="2800"/>
              <a:buNone/>
              <a:defRPr sz="2800">
                <a:solidFill>
                  <a:schemeClr val="dk1"/>
                </a:solidFill>
              </a:defRPr>
            </a:lvl4pPr>
            <a:lvl5pPr lvl="4" rtl="0">
              <a:lnSpc>
                <a:spcPct val="100000"/>
              </a:lnSpc>
              <a:spcBef>
                <a:spcPts val="0"/>
              </a:spcBef>
              <a:spcAft>
                <a:spcPts val="0"/>
              </a:spcAft>
              <a:buClr>
                <a:schemeClr val="dk1"/>
              </a:buClr>
              <a:buSzPts val="2800"/>
              <a:buNone/>
              <a:defRPr sz="2800">
                <a:solidFill>
                  <a:schemeClr val="dk1"/>
                </a:solidFill>
              </a:defRPr>
            </a:lvl5pPr>
            <a:lvl6pPr lvl="5" rtl="0">
              <a:lnSpc>
                <a:spcPct val="100000"/>
              </a:lnSpc>
              <a:spcBef>
                <a:spcPts val="0"/>
              </a:spcBef>
              <a:spcAft>
                <a:spcPts val="0"/>
              </a:spcAft>
              <a:buClr>
                <a:schemeClr val="dk1"/>
              </a:buClr>
              <a:buSzPts val="2800"/>
              <a:buNone/>
              <a:defRPr sz="2800">
                <a:solidFill>
                  <a:schemeClr val="dk1"/>
                </a:solidFill>
              </a:defRPr>
            </a:lvl6pPr>
            <a:lvl7pPr lvl="6" rtl="0">
              <a:lnSpc>
                <a:spcPct val="100000"/>
              </a:lnSpc>
              <a:spcBef>
                <a:spcPts val="0"/>
              </a:spcBef>
              <a:spcAft>
                <a:spcPts val="0"/>
              </a:spcAft>
              <a:buClr>
                <a:schemeClr val="dk1"/>
              </a:buClr>
              <a:buSzPts val="2800"/>
              <a:buNone/>
              <a:defRPr sz="2800">
                <a:solidFill>
                  <a:schemeClr val="dk1"/>
                </a:solidFill>
              </a:defRPr>
            </a:lvl7pPr>
            <a:lvl8pPr lvl="7" rtl="0">
              <a:lnSpc>
                <a:spcPct val="100000"/>
              </a:lnSpc>
              <a:spcBef>
                <a:spcPts val="0"/>
              </a:spcBef>
              <a:spcAft>
                <a:spcPts val="0"/>
              </a:spcAft>
              <a:buClr>
                <a:schemeClr val="dk1"/>
              </a:buClr>
              <a:buSzPts val="2800"/>
              <a:buNone/>
              <a:defRPr sz="2800">
                <a:solidFill>
                  <a:schemeClr val="dk1"/>
                </a:solidFill>
              </a:defRPr>
            </a:lvl8pPr>
            <a:lvl9pPr lvl="8" rtl="0">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20000" y="1152475"/>
            <a:ext cx="7704000" cy="1619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Questrial"/>
              <a:buChar char="●"/>
              <a:defRPr>
                <a:solidFill>
                  <a:schemeClr val="dk2"/>
                </a:solidFill>
                <a:latin typeface="Questrial"/>
                <a:ea typeface="Questrial"/>
                <a:cs typeface="Questrial"/>
                <a:sym typeface="Questrial"/>
              </a:defRPr>
            </a:lvl1pPr>
            <a:lvl2pPr marL="914400" lvl="1" indent="-317500">
              <a:lnSpc>
                <a:spcPct val="100000"/>
              </a:lnSpc>
              <a:spcBef>
                <a:spcPts val="1600"/>
              </a:spcBef>
              <a:spcAft>
                <a:spcPts val="0"/>
              </a:spcAft>
              <a:buClr>
                <a:schemeClr val="dk2"/>
              </a:buClr>
              <a:buSzPts val="1400"/>
              <a:buFont typeface="Questrial"/>
              <a:buChar char="○"/>
              <a:defRPr>
                <a:solidFill>
                  <a:schemeClr val="dk2"/>
                </a:solidFill>
                <a:latin typeface="Questrial"/>
                <a:ea typeface="Questrial"/>
                <a:cs typeface="Questrial"/>
                <a:sym typeface="Questrial"/>
              </a:defRPr>
            </a:lvl2pPr>
            <a:lvl3pPr marL="1371600" lvl="2" indent="-317500">
              <a:lnSpc>
                <a:spcPct val="100000"/>
              </a:lnSpc>
              <a:spcBef>
                <a:spcPts val="1600"/>
              </a:spcBef>
              <a:spcAft>
                <a:spcPts val="0"/>
              </a:spcAft>
              <a:buClr>
                <a:schemeClr val="dk2"/>
              </a:buClr>
              <a:buSzPts val="1400"/>
              <a:buFont typeface="Questrial"/>
              <a:buChar char="■"/>
              <a:defRPr>
                <a:solidFill>
                  <a:schemeClr val="dk2"/>
                </a:solidFill>
                <a:latin typeface="Questrial"/>
                <a:ea typeface="Questrial"/>
                <a:cs typeface="Questrial"/>
                <a:sym typeface="Questrial"/>
              </a:defRPr>
            </a:lvl3pPr>
            <a:lvl4pPr marL="1828800" lvl="3" indent="-317500">
              <a:lnSpc>
                <a:spcPct val="100000"/>
              </a:lnSpc>
              <a:spcBef>
                <a:spcPts val="1600"/>
              </a:spcBef>
              <a:spcAft>
                <a:spcPts val="0"/>
              </a:spcAft>
              <a:buClr>
                <a:schemeClr val="dk2"/>
              </a:buClr>
              <a:buSzPts val="1400"/>
              <a:buFont typeface="Questrial"/>
              <a:buChar char="●"/>
              <a:defRPr>
                <a:solidFill>
                  <a:schemeClr val="dk2"/>
                </a:solidFill>
                <a:latin typeface="Questrial"/>
                <a:ea typeface="Questrial"/>
                <a:cs typeface="Questrial"/>
                <a:sym typeface="Questrial"/>
              </a:defRPr>
            </a:lvl4pPr>
            <a:lvl5pPr marL="2286000" lvl="4" indent="-317500">
              <a:lnSpc>
                <a:spcPct val="100000"/>
              </a:lnSpc>
              <a:spcBef>
                <a:spcPts val="1600"/>
              </a:spcBef>
              <a:spcAft>
                <a:spcPts val="0"/>
              </a:spcAft>
              <a:buClr>
                <a:schemeClr val="dk2"/>
              </a:buClr>
              <a:buSzPts val="1400"/>
              <a:buFont typeface="Questrial"/>
              <a:buChar char="○"/>
              <a:defRPr>
                <a:solidFill>
                  <a:schemeClr val="dk2"/>
                </a:solidFill>
                <a:latin typeface="Questrial"/>
                <a:ea typeface="Questrial"/>
                <a:cs typeface="Questrial"/>
                <a:sym typeface="Questrial"/>
              </a:defRPr>
            </a:lvl5pPr>
            <a:lvl6pPr marL="2743200" lvl="5" indent="-330200">
              <a:lnSpc>
                <a:spcPct val="100000"/>
              </a:lnSpc>
              <a:spcBef>
                <a:spcPts val="160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6pPr>
            <a:lvl7pPr marL="3200400" lvl="6" indent="-317500">
              <a:lnSpc>
                <a:spcPct val="100000"/>
              </a:lnSpc>
              <a:spcBef>
                <a:spcPts val="1600"/>
              </a:spcBef>
              <a:spcAft>
                <a:spcPts val="0"/>
              </a:spcAft>
              <a:buClr>
                <a:schemeClr val="dk2"/>
              </a:buClr>
              <a:buSzPts val="1400"/>
              <a:buFont typeface="Questrial"/>
              <a:buChar char="●"/>
              <a:defRPr>
                <a:solidFill>
                  <a:schemeClr val="dk2"/>
                </a:solidFill>
                <a:latin typeface="Questrial"/>
                <a:ea typeface="Questrial"/>
                <a:cs typeface="Questrial"/>
                <a:sym typeface="Questrial"/>
              </a:defRPr>
            </a:lvl7pPr>
            <a:lvl8pPr marL="3657600" lvl="7" indent="-317500">
              <a:lnSpc>
                <a:spcPct val="100000"/>
              </a:lnSpc>
              <a:spcBef>
                <a:spcPts val="1600"/>
              </a:spcBef>
              <a:spcAft>
                <a:spcPts val="0"/>
              </a:spcAft>
              <a:buClr>
                <a:schemeClr val="dk2"/>
              </a:buClr>
              <a:buSzPts val="1400"/>
              <a:buFont typeface="Questrial"/>
              <a:buChar char="○"/>
              <a:defRPr>
                <a:solidFill>
                  <a:schemeClr val="dk2"/>
                </a:solidFill>
                <a:latin typeface="Questrial"/>
                <a:ea typeface="Questrial"/>
                <a:cs typeface="Questrial"/>
                <a:sym typeface="Questrial"/>
              </a:defRPr>
            </a:lvl8pPr>
            <a:lvl9pPr marL="4114800" lvl="8" indent="-317500">
              <a:lnSpc>
                <a:spcPct val="100000"/>
              </a:lnSpc>
              <a:spcBef>
                <a:spcPts val="1600"/>
              </a:spcBef>
              <a:spcAft>
                <a:spcPts val="1600"/>
              </a:spcAft>
              <a:buClr>
                <a:schemeClr val="dk2"/>
              </a:buClr>
              <a:buSzPts val="1400"/>
              <a:buFont typeface="Questrial"/>
              <a:buChar char="■"/>
              <a:defRPr>
                <a:solidFill>
                  <a:schemeClr val="dk2"/>
                </a:solidFill>
                <a:latin typeface="Questrial"/>
                <a:ea typeface="Questrial"/>
                <a:cs typeface="Questrial"/>
                <a:sym typeface="Questrial"/>
              </a:defRPr>
            </a:lvl9pPr>
          </a:lstStyle>
          <a:p>
            <a:endParaRPr/>
          </a:p>
        </p:txBody>
      </p:sp>
    </p:spTree>
    <p:extLst>
      <p:ext uri="{BB962C8B-B14F-4D97-AF65-F5344CB8AC3E}">
        <p14:creationId xmlns:p14="http://schemas.microsoft.com/office/powerpoint/2010/main" val="3855199626"/>
      </p:ext>
    </p:extLst>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734" r:id="rId24"/>
    <p:sldLayoutId id="2147483735" r:id="rId25"/>
    <p:sldLayoutId id="2147483736" r:id="rId26"/>
    <p:sldLayoutId id="2147483737" r:id="rId27"/>
    <p:sldLayoutId id="2147483738" r:id="rId28"/>
    <p:sldLayoutId id="2147483739"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713225" y="1218450"/>
            <a:ext cx="7717500" cy="33501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4"/>
              </a:buClr>
              <a:buSzPts val="1800"/>
              <a:buFont typeface="Fira Sans"/>
              <a:buChar char="●"/>
              <a:defRPr sz="1800">
                <a:solidFill>
                  <a:schemeClr val="accent4"/>
                </a:solidFill>
                <a:latin typeface="Fira Sans"/>
                <a:ea typeface="Fira Sans"/>
                <a:cs typeface="Fira Sans"/>
                <a:sym typeface="Fira Sans"/>
              </a:defRPr>
            </a:lvl1pPr>
            <a:lvl2pPr marL="914400" lvl="1" indent="-317500">
              <a:lnSpc>
                <a:spcPct val="115000"/>
              </a:lnSpc>
              <a:spcBef>
                <a:spcPts val="1600"/>
              </a:spcBef>
              <a:spcAft>
                <a:spcPts val="0"/>
              </a:spcAft>
              <a:buClr>
                <a:schemeClr val="accent4"/>
              </a:buClr>
              <a:buSzPts val="1400"/>
              <a:buFont typeface="Fira Sans"/>
              <a:buChar char="○"/>
              <a:defRPr>
                <a:solidFill>
                  <a:schemeClr val="accent4"/>
                </a:solidFill>
                <a:latin typeface="Fira Sans"/>
                <a:ea typeface="Fira Sans"/>
                <a:cs typeface="Fira Sans"/>
                <a:sym typeface="Fira Sans"/>
              </a:defRPr>
            </a:lvl2pPr>
            <a:lvl3pPr marL="1371600" lvl="2" indent="-317500">
              <a:lnSpc>
                <a:spcPct val="115000"/>
              </a:lnSpc>
              <a:spcBef>
                <a:spcPts val="1600"/>
              </a:spcBef>
              <a:spcAft>
                <a:spcPts val="0"/>
              </a:spcAft>
              <a:buClr>
                <a:schemeClr val="accent4"/>
              </a:buClr>
              <a:buSzPts val="1400"/>
              <a:buFont typeface="Fira Sans"/>
              <a:buChar char="■"/>
              <a:defRPr>
                <a:solidFill>
                  <a:schemeClr val="accent4"/>
                </a:solidFill>
                <a:latin typeface="Fira Sans"/>
                <a:ea typeface="Fira Sans"/>
                <a:cs typeface="Fira Sans"/>
                <a:sym typeface="Fira Sans"/>
              </a:defRPr>
            </a:lvl3pPr>
            <a:lvl4pPr marL="1828800" lvl="3" indent="-317500">
              <a:lnSpc>
                <a:spcPct val="115000"/>
              </a:lnSpc>
              <a:spcBef>
                <a:spcPts val="1600"/>
              </a:spcBef>
              <a:spcAft>
                <a:spcPts val="0"/>
              </a:spcAft>
              <a:buClr>
                <a:schemeClr val="accent4"/>
              </a:buClr>
              <a:buSzPts val="1400"/>
              <a:buFont typeface="Fira Sans"/>
              <a:buChar char="●"/>
              <a:defRPr>
                <a:solidFill>
                  <a:schemeClr val="accent4"/>
                </a:solidFill>
                <a:latin typeface="Fira Sans"/>
                <a:ea typeface="Fira Sans"/>
                <a:cs typeface="Fira Sans"/>
                <a:sym typeface="Fira Sans"/>
              </a:defRPr>
            </a:lvl4pPr>
            <a:lvl5pPr marL="2286000" lvl="4" indent="-317500">
              <a:lnSpc>
                <a:spcPct val="115000"/>
              </a:lnSpc>
              <a:spcBef>
                <a:spcPts val="1600"/>
              </a:spcBef>
              <a:spcAft>
                <a:spcPts val="0"/>
              </a:spcAft>
              <a:buClr>
                <a:schemeClr val="accent4"/>
              </a:buClr>
              <a:buSzPts val="1400"/>
              <a:buFont typeface="Fira Sans"/>
              <a:buChar char="○"/>
              <a:defRPr>
                <a:solidFill>
                  <a:schemeClr val="accent4"/>
                </a:solidFill>
                <a:latin typeface="Fira Sans"/>
                <a:ea typeface="Fira Sans"/>
                <a:cs typeface="Fira Sans"/>
                <a:sym typeface="Fira Sans"/>
              </a:defRPr>
            </a:lvl5pPr>
            <a:lvl6pPr marL="2743200" lvl="5" indent="-317500">
              <a:lnSpc>
                <a:spcPct val="115000"/>
              </a:lnSpc>
              <a:spcBef>
                <a:spcPts val="1600"/>
              </a:spcBef>
              <a:spcAft>
                <a:spcPts val="0"/>
              </a:spcAft>
              <a:buClr>
                <a:schemeClr val="accent4"/>
              </a:buClr>
              <a:buSzPts val="1400"/>
              <a:buFont typeface="Fira Sans"/>
              <a:buChar char="■"/>
              <a:defRPr>
                <a:solidFill>
                  <a:schemeClr val="accent4"/>
                </a:solidFill>
                <a:latin typeface="Fira Sans"/>
                <a:ea typeface="Fira Sans"/>
                <a:cs typeface="Fira Sans"/>
                <a:sym typeface="Fira Sans"/>
              </a:defRPr>
            </a:lvl6pPr>
            <a:lvl7pPr marL="3200400" lvl="6" indent="-317500">
              <a:lnSpc>
                <a:spcPct val="115000"/>
              </a:lnSpc>
              <a:spcBef>
                <a:spcPts val="1600"/>
              </a:spcBef>
              <a:spcAft>
                <a:spcPts val="0"/>
              </a:spcAft>
              <a:buClr>
                <a:schemeClr val="accent4"/>
              </a:buClr>
              <a:buSzPts val="1400"/>
              <a:buFont typeface="Fira Sans"/>
              <a:buChar char="●"/>
              <a:defRPr>
                <a:solidFill>
                  <a:schemeClr val="accent4"/>
                </a:solidFill>
                <a:latin typeface="Fira Sans"/>
                <a:ea typeface="Fira Sans"/>
                <a:cs typeface="Fira Sans"/>
                <a:sym typeface="Fira Sans"/>
              </a:defRPr>
            </a:lvl7pPr>
            <a:lvl8pPr marL="3657600" lvl="7" indent="-317500">
              <a:lnSpc>
                <a:spcPct val="115000"/>
              </a:lnSpc>
              <a:spcBef>
                <a:spcPts val="1600"/>
              </a:spcBef>
              <a:spcAft>
                <a:spcPts val="0"/>
              </a:spcAft>
              <a:buClr>
                <a:schemeClr val="accent4"/>
              </a:buClr>
              <a:buSzPts val="1400"/>
              <a:buFont typeface="Fira Sans"/>
              <a:buChar char="○"/>
              <a:defRPr>
                <a:solidFill>
                  <a:schemeClr val="accent4"/>
                </a:solidFill>
                <a:latin typeface="Fira Sans"/>
                <a:ea typeface="Fira Sans"/>
                <a:cs typeface="Fira Sans"/>
                <a:sym typeface="Fira Sans"/>
              </a:defRPr>
            </a:lvl8pPr>
            <a:lvl9pPr marL="4114800" lvl="8" indent="-317500">
              <a:lnSpc>
                <a:spcPct val="115000"/>
              </a:lnSpc>
              <a:spcBef>
                <a:spcPts val="1600"/>
              </a:spcBef>
              <a:spcAft>
                <a:spcPts val="1600"/>
              </a:spcAft>
              <a:buClr>
                <a:schemeClr val="accent4"/>
              </a:buClr>
              <a:buSzPts val="1400"/>
              <a:buFont typeface="Fira Sans"/>
              <a:buChar char="■"/>
              <a:defRPr>
                <a:solidFill>
                  <a:schemeClr val="accent4"/>
                </a:solidFill>
                <a:latin typeface="Fira Sans"/>
                <a:ea typeface="Fira Sans"/>
                <a:cs typeface="Fira Sans"/>
                <a:sym typeface="Fira Sans"/>
              </a:defRPr>
            </a:lvl9pPr>
          </a:lstStyle>
          <a:p>
            <a:endParaRPr/>
          </a:p>
        </p:txBody>
      </p:sp>
      <p:sp>
        <p:nvSpPr>
          <p:cNvPr id="7" name="Google Shape;7;p1"/>
          <p:cNvSpPr txBox="1">
            <a:spLocks noGrp="1"/>
          </p:cNvSpPr>
          <p:nvPr>
            <p:ph type="title"/>
          </p:nvPr>
        </p:nvSpPr>
        <p:spPr>
          <a:xfrm>
            <a:off x="713225" y="585050"/>
            <a:ext cx="7717500" cy="4740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accent4"/>
              </a:buClr>
              <a:buSzPts val="2000"/>
              <a:buFont typeface="Lexend Tera"/>
              <a:buNone/>
              <a:defRPr sz="2000">
                <a:solidFill>
                  <a:schemeClr val="accent4"/>
                </a:solidFill>
                <a:latin typeface="Lexend Tera"/>
                <a:ea typeface="Lexend Tera"/>
                <a:cs typeface="Lexend Tera"/>
                <a:sym typeface="Lexend Tera"/>
              </a:defRPr>
            </a:lvl1pPr>
            <a:lvl2pPr lvl="1" algn="ctr">
              <a:spcBef>
                <a:spcPts val="0"/>
              </a:spcBef>
              <a:spcAft>
                <a:spcPts val="0"/>
              </a:spcAft>
              <a:buClr>
                <a:schemeClr val="dk1"/>
              </a:buClr>
              <a:buSzPts val="2000"/>
              <a:buNone/>
              <a:defRPr sz="2000">
                <a:solidFill>
                  <a:schemeClr val="dk1"/>
                </a:solidFill>
              </a:defRPr>
            </a:lvl2pPr>
            <a:lvl3pPr lvl="2" algn="ctr">
              <a:spcBef>
                <a:spcPts val="0"/>
              </a:spcBef>
              <a:spcAft>
                <a:spcPts val="0"/>
              </a:spcAft>
              <a:buClr>
                <a:schemeClr val="dk1"/>
              </a:buClr>
              <a:buSzPts val="2000"/>
              <a:buNone/>
              <a:defRPr sz="2000">
                <a:solidFill>
                  <a:schemeClr val="dk1"/>
                </a:solidFill>
              </a:defRPr>
            </a:lvl3pPr>
            <a:lvl4pPr lvl="3" algn="ctr">
              <a:spcBef>
                <a:spcPts val="0"/>
              </a:spcBef>
              <a:spcAft>
                <a:spcPts val="0"/>
              </a:spcAft>
              <a:buClr>
                <a:schemeClr val="dk1"/>
              </a:buClr>
              <a:buSzPts val="2000"/>
              <a:buNone/>
              <a:defRPr sz="2000">
                <a:solidFill>
                  <a:schemeClr val="dk1"/>
                </a:solidFill>
              </a:defRPr>
            </a:lvl4pPr>
            <a:lvl5pPr lvl="4" algn="ctr">
              <a:spcBef>
                <a:spcPts val="0"/>
              </a:spcBef>
              <a:spcAft>
                <a:spcPts val="0"/>
              </a:spcAft>
              <a:buClr>
                <a:schemeClr val="dk1"/>
              </a:buClr>
              <a:buSzPts val="2000"/>
              <a:buNone/>
              <a:defRPr sz="2000">
                <a:solidFill>
                  <a:schemeClr val="dk1"/>
                </a:solidFill>
              </a:defRPr>
            </a:lvl5pPr>
            <a:lvl6pPr lvl="5" algn="ctr">
              <a:spcBef>
                <a:spcPts val="0"/>
              </a:spcBef>
              <a:spcAft>
                <a:spcPts val="0"/>
              </a:spcAft>
              <a:buClr>
                <a:schemeClr val="dk1"/>
              </a:buClr>
              <a:buSzPts val="2000"/>
              <a:buNone/>
              <a:defRPr sz="2000">
                <a:solidFill>
                  <a:schemeClr val="dk1"/>
                </a:solidFill>
              </a:defRPr>
            </a:lvl6pPr>
            <a:lvl7pPr lvl="6" algn="ctr">
              <a:spcBef>
                <a:spcPts val="0"/>
              </a:spcBef>
              <a:spcAft>
                <a:spcPts val="0"/>
              </a:spcAft>
              <a:buClr>
                <a:schemeClr val="dk1"/>
              </a:buClr>
              <a:buSzPts val="2000"/>
              <a:buNone/>
              <a:defRPr sz="2000">
                <a:solidFill>
                  <a:schemeClr val="dk1"/>
                </a:solidFill>
              </a:defRPr>
            </a:lvl7pPr>
            <a:lvl8pPr lvl="7" algn="ctr">
              <a:spcBef>
                <a:spcPts val="0"/>
              </a:spcBef>
              <a:spcAft>
                <a:spcPts val="0"/>
              </a:spcAft>
              <a:buClr>
                <a:schemeClr val="dk1"/>
              </a:buClr>
              <a:buSzPts val="2000"/>
              <a:buNone/>
              <a:defRPr sz="2000">
                <a:solidFill>
                  <a:schemeClr val="dk1"/>
                </a:solidFill>
              </a:defRPr>
            </a:lvl8pPr>
            <a:lvl9pPr lvl="8" algn="ctr">
              <a:spcBef>
                <a:spcPts val="0"/>
              </a:spcBef>
              <a:spcAft>
                <a:spcPts val="0"/>
              </a:spcAft>
              <a:buClr>
                <a:schemeClr val="dk1"/>
              </a:buClr>
              <a:buSzPts val="2000"/>
              <a:buNone/>
              <a:defRPr sz="2000">
                <a:solidFill>
                  <a:schemeClr val="dk1"/>
                </a:solidFill>
              </a:defRPr>
            </a:lvl9pPr>
          </a:lstStyle>
          <a:p>
            <a:endParaRPr/>
          </a:p>
        </p:txBody>
      </p:sp>
    </p:spTree>
    <p:extLst>
      <p:ext uri="{BB962C8B-B14F-4D97-AF65-F5344CB8AC3E}">
        <p14:creationId xmlns:p14="http://schemas.microsoft.com/office/powerpoint/2010/main" val="2110235724"/>
      </p:ext>
    </p:extLst>
  </p:cSld>
  <p:clrMap bg1="lt1" tx1="dk1" bg2="dk2"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2" r:id="rId14"/>
    <p:sldLayoutId id="2147483793" r:id="rId15"/>
    <p:sldLayoutId id="2147483794" r:id="rId16"/>
    <p:sldLayoutId id="2147483795" r:id="rId17"/>
    <p:sldLayoutId id="2147483796" r:id="rId18"/>
    <p:sldLayoutId id="2147483797" r:id="rId19"/>
    <p:sldLayoutId id="2147483798" r:id="rId20"/>
    <p:sldLayoutId id="2147483799" r:id="rId21"/>
    <p:sldLayoutId id="2147483800" r:id="rId22"/>
    <p:sldLayoutId id="2147483801" r:id="rId23"/>
    <p:sldLayoutId id="2147483802" r:id="rId24"/>
    <p:sldLayoutId id="2147483803" r:id="rId25"/>
    <p:sldLayoutId id="2147483804" r:id="rId26"/>
    <p:sldLayoutId id="2147483805" r:id="rId27"/>
    <p:sldLayoutId id="2147483806" r:id="rId28"/>
    <p:sldLayoutId id="2147483807" r:id="rId29"/>
    <p:sldLayoutId id="2147483808"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713225" y="1218450"/>
            <a:ext cx="7717500" cy="33501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4"/>
              </a:buClr>
              <a:buSzPts val="1800"/>
              <a:buFont typeface="Fira Sans"/>
              <a:buChar char="●"/>
              <a:defRPr sz="1800">
                <a:solidFill>
                  <a:schemeClr val="accent4"/>
                </a:solidFill>
                <a:latin typeface="Fira Sans"/>
                <a:ea typeface="Fira Sans"/>
                <a:cs typeface="Fira Sans"/>
                <a:sym typeface="Fira Sans"/>
              </a:defRPr>
            </a:lvl1pPr>
            <a:lvl2pPr marL="914400" lvl="1" indent="-317500">
              <a:lnSpc>
                <a:spcPct val="115000"/>
              </a:lnSpc>
              <a:spcBef>
                <a:spcPts val="1600"/>
              </a:spcBef>
              <a:spcAft>
                <a:spcPts val="0"/>
              </a:spcAft>
              <a:buClr>
                <a:schemeClr val="accent4"/>
              </a:buClr>
              <a:buSzPts val="1400"/>
              <a:buFont typeface="Fira Sans"/>
              <a:buChar char="○"/>
              <a:defRPr>
                <a:solidFill>
                  <a:schemeClr val="accent4"/>
                </a:solidFill>
                <a:latin typeface="Fira Sans"/>
                <a:ea typeface="Fira Sans"/>
                <a:cs typeface="Fira Sans"/>
                <a:sym typeface="Fira Sans"/>
              </a:defRPr>
            </a:lvl2pPr>
            <a:lvl3pPr marL="1371600" lvl="2" indent="-317500">
              <a:lnSpc>
                <a:spcPct val="115000"/>
              </a:lnSpc>
              <a:spcBef>
                <a:spcPts val="1600"/>
              </a:spcBef>
              <a:spcAft>
                <a:spcPts val="0"/>
              </a:spcAft>
              <a:buClr>
                <a:schemeClr val="accent4"/>
              </a:buClr>
              <a:buSzPts val="1400"/>
              <a:buFont typeface="Fira Sans"/>
              <a:buChar char="■"/>
              <a:defRPr>
                <a:solidFill>
                  <a:schemeClr val="accent4"/>
                </a:solidFill>
                <a:latin typeface="Fira Sans"/>
                <a:ea typeface="Fira Sans"/>
                <a:cs typeface="Fira Sans"/>
                <a:sym typeface="Fira Sans"/>
              </a:defRPr>
            </a:lvl3pPr>
            <a:lvl4pPr marL="1828800" lvl="3" indent="-317500">
              <a:lnSpc>
                <a:spcPct val="115000"/>
              </a:lnSpc>
              <a:spcBef>
                <a:spcPts val="1600"/>
              </a:spcBef>
              <a:spcAft>
                <a:spcPts val="0"/>
              </a:spcAft>
              <a:buClr>
                <a:schemeClr val="accent4"/>
              </a:buClr>
              <a:buSzPts val="1400"/>
              <a:buFont typeface="Fira Sans"/>
              <a:buChar char="●"/>
              <a:defRPr>
                <a:solidFill>
                  <a:schemeClr val="accent4"/>
                </a:solidFill>
                <a:latin typeface="Fira Sans"/>
                <a:ea typeface="Fira Sans"/>
                <a:cs typeface="Fira Sans"/>
                <a:sym typeface="Fira Sans"/>
              </a:defRPr>
            </a:lvl4pPr>
            <a:lvl5pPr marL="2286000" lvl="4" indent="-317500">
              <a:lnSpc>
                <a:spcPct val="115000"/>
              </a:lnSpc>
              <a:spcBef>
                <a:spcPts val="1600"/>
              </a:spcBef>
              <a:spcAft>
                <a:spcPts val="0"/>
              </a:spcAft>
              <a:buClr>
                <a:schemeClr val="accent4"/>
              </a:buClr>
              <a:buSzPts val="1400"/>
              <a:buFont typeface="Fira Sans"/>
              <a:buChar char="○"/>
              <a:defRPr>
                <a:solidFill>
                  <a:schemeClr val="accent4"/>
                </a:solidFill>
                <a:latin typeface="Fira Sans"/>
                <a:ea typeface="Fira Sans"/>
                <a:cs typeface="Fira Sans"/>
                <a:sym typeface="Fira Sans"/>
              </a:defRPr>
            </a:lvl5pPr>
            <a:lvl6pPr marL="2743200" lvl="5" indent="-317500">
              <a:lnSpc>
                <a:spcPct val="115000"/>
              </a:lnSpc>
              <a:spcBef>
                <a:spcPts val="1600"/>
              </a:spcBef>
              <a:spcAft>
                <a:spcPts val="0"/>
              </a:spcAft>
              <a:buClr>
                <a:schemeClr val="accent4"/>
              </a:buClr>
              <a:buSzPts val="1400"/>
              <a:buFont typeface="Fira Sans"/>
              <a:buChar char="■"/>
              <a:defRPr>
                <a:solidFill>
                  <a:schemeClr val="accent4"/>
                </a:solidFill>
                <a:latin typeface="Fira Sans"/>
                <a:ea typeface="Fira Sans"/>
                <a:cs typeface="Fira Sans"/>
                <a:sym typeface="Fira Sans"/>
              </a:defRPr>
            </a:lvl6pPr>
            <a:lvl7pPr marL="3200400" lvl="6" indent="-317500">
              <a:lnSpc>
                <a:spcPct val="115000"/>
              </a:lnSpc>
              <a:spcBef>
                <a:spcPts val="1600"/>
              </a:spcBef>
              <a:spcAft>
                <a:spcPts val="0"/>
              </a:spcAft>
              <a:buClr>
                <a:schemeClr val="accent4"/>
              </a:buClr>
              <a:buSzPts val="1400"/>
              <a:buFont typeface="Fira Sans"/>
              <a:buChar char="●"/>
              <a:defRPr>
                <a:solidFill>
                  <a:schemeClr val="accent4"/>
                </a:solidFill>
                <a:latin typeface="Fira Sans"/>
                <a:ea typeface="Fira Sans"/>
                <a:cs typeface="Fira Sans"/>
                <a:sym typeface="Fira Sans"/>
              </a:defRPr>
            </a:lvl7pPr>
            <a:lvl8pPr marL="3657600" lvl="7" indent="-317500">
              <a:lnSpc>
                <a:spcPct val="115000"/>
              </a:lnSpc>
              <a:spcBef>
                <a:spcPts val="1600"/>
              </a:spcBef>
              <a:spcAft>
                <a:spcPts val="0"/>
              </a:spcAft>
              <a:buClr>
                <a:schemeClr val="accent4"/>
              </a:buClr>
              <a:buSzPts val="1400"/>
              <a:buFont typeface="Fira Sans"/>
              <a:buChar char="○"/>
              <a:defRPr>
                <a:solidFill>
                  <a:schemeClr val="accent4"/>
                </a:solidFill>
                <a:latin typeface="Fira Sans"/>
                <a:ea typeface="Fira Sans"/>
                <a:cs typeface="Fira Sans"/>
                <a:sym typeface="Fira Sans"/>
              </a:defRPr>
            </a:lvl8pPr>
            <a:lvl9pPr marL="4114800" lvl="8" indent="-317500">
              <a:lnSpc>
                <a:spcPct val="115000"/>
              </a:lnSpc>
              <a:spcBef>
                <a:spcPts val="1600"/>
              </a:spcBef>
              <a:spcAft>
                <a:spcPts val="1600"/>
              </a:spcAft>
              <a:buClr>
                <a:schemeClr val="accent4"/>
              </a:buClr>
              <a:buSzPts val="1400"/>
              <a:buFont typeface="Fira Sans"/>
              <a:buChar char="■"/>
              <a:defRPr>
                <a:solidFill>
                  <a:schemeClr val="accent4"/>
                </a:solidFill>
                <a:latin typeface="Fira Sans"/>
                <a:ea typeface="Fira Sans"/>
                <a:cs typeface="Fira Sans"/>
                <a:sym typeface="Fira Sans"/>
              </a:defRPr>
            </a:lvl9pPr>
          </a:lstStyle>
          <a:p>
            <a:endParaRPr/>
          </a:p>
        </p:txBody>
      </p:sp>
      <p:sp>
        <p:nvSpPr>
          <p:cNvPr id="7" name="Google Shape;7;p1"/>
          <p:cNvSpPr txBox="1">
            <a:spLocks noGrp="1"/>
          </p:cNvSpPr>
          <p:nvPr>
            <p:ph type="title"/>
          </p:nvPr>
        </p:nvSpPr>
        <p:spPr>
          <a:xfrm>
            <a:off x="713225" y="585050"/>
            <a:ext cx="7717500" cy="4740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accent4"/>
              </a:buClr>
              <a:buSzPts val="2000"/>
              <a:buFont typeface="Lexend Tera"/>
              <a:buNone/>
              <a:defRPr sz="2000">
                <a:solidFill>
                  <a:schemeClr val="accent4"/>
                </a:solidFill>
                <a:latin typeface="Lexend Tera"/>
                <a:ea typeface="Lexend Tera"/>
                <a:cs typeface="Lexend Tera"/>
                <a:sym typeface="Lexend Tera"/>
              </a:defRPr>
            </a:lvl1pPr>
            <a:lvl2pPr lvl="1" algn="ctr">
              <a:spcBef>
                <a:spcPts val="0"/>
              </a:spcBef>
              <a:spcAft>
                <a:spcPts val="0"/>
              </a:spcAft>
              <a:buClr>
                <a:schemeClr val="dk1"/>
              </a:buClr>
              <a:buSzPts val="2000"/>
              <a:buNone/>
              <a:defRPr sz="2000">
                <a:solidFill>
                  <a:schemeClr val="dk1"/>
                </a:solidFill>
              </a:defRPr>
            </a:lvl2pPr>
            <a:lvl3pPr lvl="2" algn="ctr">
              <a:spcBef>
                <a:spcPts val="0"/>
              </a:spcBef>
              <a:spcAft>
                <a:spcPts val="0"/>
              </a:spcAft>
              <a:buClr>
                <a:schemeClr val="dk1"/>
              </a:buClr>
              <a:buSzPts val="2000"/>
              <a:buNone/>
              <a:defRPr sz="2000">
                <a:solidFill>
                  <a:schemeClr val="dk1"/>
                </a:solidFill>
              </a:defRPr>
            </a:lvl3pPr>
            <a:lvl4pPr lvl="3" algn="ctr">
              <a:spcBef>
                <a:spcPts val="0"/>
              </a:spcBef>
              <a:spcAft>
                <a:spcPts val="0"/>
              </a:spcAft>
              <a:buClr>
                <a:schemeClr val="dk1"/>
              </a:buClr>
              <a:buSzPts val="2000"/>
              <a:buNone/>
              <a:defRPr sz="2000">
                <a:solidFill>
                  <a:schemeClr val="dk1"/>
                </a:solidFill>
              </a:defRPr>
            </a:lvl4pPr>
            <a:lvl5pPr lvl="4" algn="ctr">
              <a:spcBef>
                <a:spcPts val="0"/>
              </a:spcBef>
              <a:spcAft>
                <a:spcPts val="0"/>
              </a:spcAft>
              <a:buClr>
                <a:schemeClr val="dk1"/>
              </a:buClr>
              <a:buSzPts val="2000"/>
              <a:buNone/>
              <a:defRPr sz="2000">
                <a:solidFill>
                  <a:schemeClr val="dk1"/>
                </a:solidFill>
              </a:defRPr>
            </a:lvl5pPr>
            <a:lvl6pPr lvl="5" algn="ctr">
              <a:spcBef>
                <a:spcPts val="0"/>
              </a:spcBef>
              <a:spcAft>
                <a:spcPts val="0"/>
              </a:spcAft>
              <a:buClr>
                <a:schemeClr val="dk1"/>
              </a:buClr>
              <a:buSzPts val="2000"/>
              <a:buNone/>
              <a:defRPr sz="2000">
                <a:solidFill>
                  <a:schemeClr val="dk1"/>
                </a:solidFill>
              </a:defRPr>
            </a:lvl6pPr>
            <a:lvl7pPr lvl="6" algn="ctr">
              <a:spcBef>
                <a:spcPts val="0"/>
              </a:spcBef>
              <a:spcAft>
                <a:spcPts val="0"/>
              </a:spcAft>
              <a:buClr>
                <a:schemeClr val="dk1"/>
              </a:buClr>
              <a:buSzPts val="2000"/>
              <a:buNone/>
              <a:defRPr sz="2000">
                <a:solidFill>
                  <a:schemeClr val="dk1"/>
                </a:solidFill>
              </a:defRPr>
            </a:lvl7pPr>
            <a:lvl8pPr lvl="7" algn="ctr">
              <a:spcBef>
                <a:spcPts val="0"/>
              </a:spcBef>
              <a:spcAft>
                <a:spcPts val="0"/>
              </a:spcAft>
              <a:buClr>
                <a:schemeClr val="dk1"/>
              </a:buClr>
              <a:buSzPts val="2000"/>
              <a:buNone/>
              <a:defRPr sz="2000">
                <a:solidFill>
                  <a:schemeClr val="dk1"/>
                </a:solidFill>
              </a:defRPr>
            </a:lvl8pPr>
            <a:lvl9pPr lvl="8" algn="ctr">
              <a:spcBef>
                <a:spcPts val="0"/>
              </a:spcBef>
              <a:spcAft>
                <a:spcPts val="0"/>
              </a:spcAft>
              <a:buClr>
                <a:schemeClr val="dk1"/>
              </a:buClr>
              <a:buSzPts val="2000"/>
              <a:buNone/>
              <a:defRPr sz="2000">
                <a:solidFill>
                  <a:schemeClr val="dk1"/>
                </a:solidFill>
              </a:defRPr>
            </a:lvl9pPr>
          </a:lstStyle>
          <a:p>
            <a:endParaRPr/>
          </a:p>
        </p:txBody>
      </p:sp>
    </p:spTree>
    <p:extLst>
      <p:ext uri="{BB962C8B-B14F-4D97-AF65-F5344CB8AC3E}">
        <p14:creationId xmlns:p14="http://schemas.microsoft.com/office/powerpoint/2010/main" val="1074321855"/>
      </p:ext>
    </p:extLst>
  </p:cSld>
  <p:clrMap bg1="lt1" tx1="dk1" bg2="dk2" tx2="lt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 id="2147483825" r:id="rId15"/>
    <p:sldLayoutId id="2147483826" r:id="rId16"/>
    <p:sldLayoutId id="2147483827" r:id="rId17"/>
    <p:sldLayoutId id="2147483828" r:id="rId18"/>
    <p:sldLayoutId id="2147483829" r:id="rId19"/>
    <p:sldLayoutId id="2147483830" r:id="rId20"/>
    <p:sldLayoutId id="2147483831" r:id="rId21"/>
    <p:sldLayoutId id="2147483832" r:id="rId22"/>
    <p:sldLayoutId id="2147483833" r:id="rId23"/>
    <p:sldLayoutId id="2147483834" r:id="rId24"/>
    <p:sldLayoutId id="2147483835" r:id="rId25"/>
    <p:sldLayoutId id="2147483836" r:id="rId26"/>
    <p:sldLayoutId id="2147483837" r:id="rId27"/>
    <p:sldLayoutId id="2147483838" r:id="rId28"/>
    <p:sldLayoutId id="2147483839" r:id="rId29"/>
    <p:sldLayoutId id="2147483840" r:id="rId30"/>
    <p:sldLayoutId id="2147483841"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80.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notesSlide" Target="../notesSlides/notesSlide7.xml"/><Relationship Id="rId1" Type="http://schemas.openxmlformats.org/officeDocument/2006/relationships/slideLayout" Target="../slideLayouts/slideLayout37.xml"/><Relationship Id="rId6" Type="http://schemas.openxmlformats.org/officeDocument/2006/relationships/image" Target="../media/image12.png"/><Relationship Id="rId5" Type="http://schemas.openxmlformats.org/officeDocument/2006/relationships/customXml" Target="../ink/ink2.xml"/><Relationship Id="rId4" Type="http://schemas.openxmlformats.org/officeDocument/2006/relationships/image" Target="../media/image1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4.png"/><Relationship Id="rId7" Type="http://schemas.openxmlformats.org/officeDocument/2006/relationships/diagramQuickStyle" Target="../diagrams/quickStyle2.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Layout" Target="../diagrams/layout2.xml"/><Relationship Id="rId5" Type="http://schemas.openxmlformats.org/officeDocument/2006/relationships/diagramData" Target="../diagrams/data2.xml"/><Relationship Id="rId4" Type="http://schemas.microsoft.com/office/2007/relationships/hdphoto" Target="../media/hdphoto1.wdp"/><Relationship Id="rId9" Type="http://schemas.microsoft.com/office/2007/relationships/diagramDrawing" Target="../diagrams/drawing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16.jpg"/></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5.png"/><Relationship Id="rId7" Type="http://schemas.openxmlformats.org/officeDocument/2006/relationships/diagramQuickStyle" Target="../diagrams/quickStyle3.xml"/><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6.png"/><Relationship Id="rId4" Type="http://schemas.microsoft.com/office/2007/relationships/hdphoto" Target="../media/hdphoto2.wdp"/><Relationship Id="rId9" Type="http://schemas.microsoft.com/office/2007/relationships/diagramDrawing" Target="../diagrams/drawing3.xml"/></Relationships>
</file>

<file path=ppt/slides/_rels/slide2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7.jpg"/><Relationship Id="rId7" Type="http://schemas.openxmlformats.org/officeDocument/2006/relationships/diagramColors" Target="../diagrams/colors4.xm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9.jfif"/></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85.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19.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6.xml"/><Relationship Id="rId1" Type="http://schemas.openxmlformats.org/officeDocument/2006/relationships/slideLayout" Target="../slideLayouts/slideLayout116.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13.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7.xml"/><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7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81C8C0F4-5C44-4C3F-B321-5CB3E2BABC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Arial" panose="020B0604020202020204"/>
            </a:endParaRPr>
          </a:p>
        </p:txBody>
      </p:sp>
      <p:grpSp>
        <p:nvGrpSpPr>
          <p:cNvPr id="27" name="Group 26">
            <a:extLst>
              <a:ext uri="{FF2B5EF4-FFF2-40B4-BE49-F238E27FC236}">
                <a16:creationId xmlns:a16="http://schemas.microsoft.com/office/drawing/2014/main" id="{987A62DB-71D7-497D-BE1C-933ECB515A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3844" y="2700"/>
            <a:ext cx="5450156" cy="5140800"/>
            <a:chOff x="4925125" y="3600"/>
            <a:chExt cx="7266875" cy="6854400"/>
          </a:xfrm>
        </p:grpSpPr>
        <p:sp>
          <p:nvSpPr>
            <p:cNvPr id="28" name="Oval 27">
              <a:extLst>
                <a:ext uri="{FF2B5EF4-FFF2-40B4-BE49-F238E27FC236}">
                  <a16:creationId xmlns:a16="http://schemas.microsoft.com/office/drawing/2014/main" id="{FDAC2767-A7E3-4697-90F6-443A5831403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4925125" y="1098000"/>
              <a:ext cx="5760000" cy="5760000"/>
            </a:xfrm>
            <a:prstGeom prst="ellipse">
              <a:avLst/>
            </a:prstGeom>
            <a:solidFill>
              <a:schemeClr val="accent1">
                <a:alpha val="8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9" name="Oval 28">
              <a:extLst>
                <a:ext uri="{FF2B5EF4-FFF2-40B4-BE49-F238E27FC236}">
                  <a16:creationId xmlns:a16="http://schemas.microsoft.com/office/drawing/2014/main" id="{AB23E396-A746-411A-8709-32ABC4DDEA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105686" y="65314"/>
              <a:ext cx="4320000" cy="4320000"/>
            </a:xfrm>
            <a:prstGeom prst="ellipse">
              <a:avLst/>
            </a:prstGeom>
            <a:solidFill>
              <a:schemeClr val="accent3"/>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30" name="Oval 29">
              <a:extLst>
                <a:ext uri="{FF2B5EF4-FFF2-40B4-BE49-F238E27FC236}">
                  <a16:creationId xmlns:a16="http://schemas.microsoft.com/office/drawing/2014/main" id="{D135C986-CB82-4211-A910-D232B9BCA1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337600" y="3600"/>
              <a:ext cx="6854400" cy="6854400"/>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sp>
        <p:nvSpPr>
          <p:cNvPr id="32" name="Freeform: Shape 31">
            <a:extLst>
              <a:ext uri="{FF2B5EF4-FFF2-40B4-BE49-F238E27FC236}">
                <a16:creationId xmlns:a16="http://schemas.microsoft.com/office/drawing/2014/main" id="{837F2C8F-CC11-4A18-AA7E-AE8C022CDC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2000" y="1"/>
            <a:ext cx="5143500" cy="5143499"/>
          </a:xfrm>
          <a:custGeom>
            <a:avLst/>
            <a:gdLst>
              <a:gd name="connsiteX0" fmla="*/ 3428961 w 6858000"/>
              <a:gd name="connsiteY0" fmla="*/ 0 h 6857999"/>
              <a:gd name="connsiteX1" fmla="*/ 3429042 w 6858000"/>
              <a:gd name="connsiteY1" fmla="*/ 0 h 6857999"/>
              <a:gd name="connsiteX2" fmla="*/ 3605457 w 6858000"/>
              <a:gd name="connsiteY2" fmla="*/ 4461 h 6857999"/>
              <a:gd name="connsiteX3" fmla="*/ 6858000 w 6858000"/>
              <a:gd name="connsiteY3" fmla="*/ 3429000 h 6857999"/>
              <a:gd name="connsiteX4" fmla="*/ 3429001 w 6858000"/>
              <a:gd name="connsiteY4" fmla="*/ 6857999 h 6857999"/>
              <a:gd name="connsiteX5" fmla="*/ 0 w 6858000"/>
              <a:gd name="connsiteY5" fmla="*/ 3429000 h 6857999"/>
              <a:gd name="connsiteX6" fmla="*/ 3252545 w 6858000"/>
              <a:gd name="connsiteY6" fmla="*/ 446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6857999">
                <a:moveTo>
                  <a:pt x="3428961" y="0"/>
                </a:moveTo>
                <a:lnTo>
                  <a:pt x="3429042" y="0"/>
                </a:lnTo>
                <a:lnTo>
                  <a:pt x="3605457" y="4461"/>
                </a:lnTo>
                <a:cubicBezTo>
                  <a:pt x="5417236" y="96300"/>
                  <a:pt x="6858000" y="1594396"/>
                  <a:pt x="6858000" y="3429000"/>
                </a:cubicBezTo>
                <a:cubicBezTo>
                  <a:pt x="6858000" y="5322784"/>
                  <a:pt x="5322784" y="6857999"/>
                  <a:pt x="3429001" y="6857999"/>
                </a:cubicBezTo>
                <a:cubicBezTo>
                  <a:pt x="1535216" y="6857999"/>
                  <a:pt x="0" y="5322784"/>
                  <a:pt x="0" y="3429000"/>
                </a:cubicBezTo>
                <a:cubicBezTo>
                  <a:pt x="0" y="1594396"/>
                  <a:pt x="1440765" y="96300"/>
                  <a:pt x="3252545" y="4461"/>
                </a:cubicBezTo>
                <a:close/>
              </a:path>
            </a:pathLst>
          </a:custGeom>
          <a:solidFill>
            <a:srgbClr val="FFFFFF"/>
          </a:solidFill>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srgbClr val="FFFFFF"/>
              </a:solidFill>
              <a:latin typeface="Arial" panose="020B0604020202020204"/>
            </a:endParaRPr>
          </a:p>
        </p:txBody>
      </p:sp>
      <p:sp>
        <p:nvSpPr>
          <p:cNvPr id="22" name="Content Placeholder 21">
            <a:extLst>
              <a:ext uri="{FF2B5EF4-FFF2-40B4-BE49-F238E27FC236}">
                <a16:creationId xmlns:a16="http://schemas.microsoft.com/office/drawing/2014/main" id="{8A2047E1-0747-44F6-B29B-FE6A9E1A67DA}"/>
              </a:ext>
            </a:extLst>
          </p:cNvPr>
          <p:cNvSpPr>
            <a:spLocks noGrp="1"/>
          </p:cNvSpPr>
          <p:nvPr>
            <p:ph idx="1"/>
          </p:nvPr>
        </p:nvSpPr>
        <p:spPr>
          <a:xfrm>
            <a:off x="366875" y="1055309"/>
            <a:ext cx="3375422" cy="2521203"/>
          </a:xfrm>
        </p:spPr>
        <p:txBody>
          <a:bodyPr anchor="t">
            <a:normAutofit/>
          </a:bodyPr>
          <a:lstStyle/>
          <a:p>
            <a:r>
              <a:rPr lang="en-US" sz="2400" b="1" dirty="0" err="1">
                <a:latin typeface="Arial" panose="020B0604020202020204" pitchFamily="34" charset="0"/>
                <a:cs typeface="Arial" panose="020B0604020202020204" pitchFamily="34" charset="0"/>
                <a:sym typeface="Arial" panose="020B0604020202020204" pitchFamily="34" charset="0"/>
              </a:rPr>
              <a:t>Em</a:t>
            </a:r>
            <a:r>
              <a:rPr lang="en-US" sz="2400" b="1" dirty="0">
                <a:latin typeface="Arial" panose="020B0604020202020204" pitchFamily="34" charset="0"/>
                <a:cs typeface="Arial" panose="020B0604020202020204" pitchFamily="34" charset="0"/>
                <a:sym typeface="Arial" panose="020B0604020202020204" pitchFamily="34" charset="0"/>
              </a:rPr>
              <a:t> </a:t>
            </a:r>
            <a:r>
              <a:rPr lang="en-US" sz="2400" b="1" dirty="0" err="1">
                <a:latin typeface="Arial" panose="020B0604020202020204" pitchFamily="34" charset="0"/>
                <a:cs typeface="Arial" panose="020B0604020202020204" pitchFamily="34" charset="0"/>
                <a:sym typeface="Arial" panose="020B0604020202020204" pitchFamily="34" charset="0"/>
              </a:rPr>
              <a:t>hãy</a:t>
            </a:r>
            <a:r>
              <a:rPr lang="en-US" sz="2400" b="1" dirty="0">
                <a:latin typeface="Arial" panose="020B0604020202020204" pitchFamily="34" charset="0"/>
                <a:cs typeface="Arial" panose="020B0604020202020204" pitchFamily="34" charset="0"/>
                <a:sym typeface="Arial" panose="020B0604020202020204" pitchFamily="34" charset="0"/>
              </a:rPr>
              <a:t> </a:t>
            </a:r>
            <a:r>
              <a:rPr lang="en-US" sz="2400" b="1" dirty="0" err="1">
                <a:latin typeface="Arial" panose="020B0604020202020204" pitchFamily="34" charset="0"/>
                <a:cs typeface="Arial" panose="020B0604020202020204" pitchFamily="34" charset="0"/>
                <a:sym typeface="Arial" panose="020B0604020202020204" pitchFamily="34" charset="0"/>
              </a:rPr>
              <a:t>xem</a:t>
            </a:r>
            <a:r>
              <a:rPr lang="en-US" sz="2400" b="1" dirty="0">
                <a:latin typeface="Arial" panose="020B0604020202020204" pitchFamily="34" charset="0"/>
                <a:cs typeface="Arial" panose="020B0604020202020204" pitchFamily="34" charset="0"/>
                <a:sym typeface="Arial" panose="020B0604020202020204" pitchFamily="34" charset="0"/>
              </a:rPr>
              <a:t> video </a:t>
            </a:r>
            <a:r>
              <a:rPr lang="en-US" sz="2400" b="1" dirty="0" err="1">
                <a:latin typeface="Arial" panose="020B0604020202020204" pitchFamily="34" charset="0"/>
                <a:cs typeface="Arial" panose="020B0604020202020204" pitchFamily="34" charset="0"/>
                <a:sym typeface="Arial" panose="020B0604020202020204" pitchFamily="34" charset="0"/>
              </a:rPr>
              <a:t>và</a:t>
            </a:r>
            <a:r>
              <a:rPr lang="en-US" sz="2400" b="1" dirty="0">
                <a:latin typeface="Arial" panose="020B0604020202020204" pitchFamily="34" charset="0"/>
                <a:cs typeface="Arial" panose="020B0604020202020204" pitchFamily="34" charset="0"/>
                <a:sym typeface="Arial" panose="020B0604020202020204" pitchFamily="34" charset="0"/>
              </a:rPr>
              <a:t> chia </a:t>
            </a:r>
            <a:r>
              <a:rPr lang="en-US" sz="2400" b="1" dirty="0" err="1">
                <a:latin typeface="Arial" panose="020B0604020202020204" pitchFamily="34" charset="0"/>
                <a:cs typeface="Arial" panose="020B0604020202020204" pitchFamily="34" charset="0"/>
                <a:sym typeface="Arial" panose="020B0604020202020204" pitchFamily="34" charset="0"/>
              </a:rPr>
              <a:t>sẻ</a:t>
            </a:r>
            <a:r>
              <a:rPr lang="en-US" sz="2400" b="1" dirty="0">
                <a:latin typeface="Arial" panose="020B0604020202020204" pitchFamily="34" charset="0"/>
                <a:cs typeface="Arial" panose="020B0604020202020204" pitchFamily="34" charset="0"/>
                <a:sym typeface="Arial" panose="020B0604020202020204" pitchFamily="34" charset="0"/>
              </a:rPr>
              <a:t> </a:t>
            </a:r>
            <a:r>
              <a:rPr lang="en-US" sz="2400" b="1" dirty="0" err="1">
                <a:latin typeface="Arial" panose="020B0604020202020204" pitchFamily="34" charset="0"/>
                <a:cs typeface="Arial" panose="020B0604020202020204" pitchFamily="34" charset="0"/>
                <a:sym typeface="Arial" panose="020B0604020202020204" pitchFamily="34" charset="0"/>
              </a:rPr>
              <a:t>cảm</a:t>
            </a:r>
            <a:r>
              <a:rPr lang="en-US" sz="2400" b="1" dirty="0">
                <a:latin typeface="Arial" panose="020B0604020202020204" pitchFamily="34" charset="0"/>
                <a:cs typeface="Arial" panose="020B0604020202020204" pitchFamily="34" charset="0"/>
                <a:sym typeface="Arial" panose="020B0604020202020204" pitchFamily="34" charset="0"/>
              </a:rPr>
              <a:t> </a:t>
            </a:r>
            <a:r>
              <a:rPr lang="en-US" sz="2400" b="1" dirty="0" err="1">
                <a:latin typeface="Arial" panose="020B0604020202020204" pitchFamily="34" charset="0"/>
                <a:cs typeface="Arial" panose="020B0604020202020204" pitchFamily="34" charset="0"/>
                <a:sym typeface="Arial" panose="020B0604020202020204" pitchFamily="34" charset="0"/>
              </a:rPr>
              <a:t>nhận</a:t>
            </a:r>
            <a:r>
              <a:rPr lang="en-US" sz="2400" b="1" dirty="0">
                <a:latin typeface="Arial" panose="020B0604020202020204" pitchFamily="34" charset="0"/>
                <a:cs typeface="Arial" panose="020B0604020202020204" pitchFamily="34" charset="0"/>
                <a:sym typeface="Arial" panose="020B0604020202020204" pitchFamily="34" charset="0"/>
              </a:rPr>
              <a:t> </a:t>
            </a:r>
            <a:r>
              <a:rPr lang="en-US" sz="2400" b="1" dirty="0" err="1">
                <a:latin typeface="Arial" panose="020B0604020202020204" pitchFamily="34" charset="0"/>
                <a:cs typeface="Arial" panose="020B0604020202020204" pitchFamily="34" charset="0"/>
                <a:sym typeface="Arial" panose="020B0604020202020204" pitchFamily="34" charset="0"/>
              </a:rPr>
              <a:t>của</a:t>
            </a:r>
            <a:r>
              <a:rPr lang="en-US" sz="2400" b="1" dirty="0">
                <a:latin typeface="Arial" panose="020B0604020202020204" pitchFamily="34" charset="0"/>
                <a:cs typeface="Arial" panose="020B0604020202020204" pitchFamily="34" charset="0"/>
                <a:sym typeface="Arial" panose="020B0604020202020204" pitchFamily="34" charset="0"/>
              </a:rPr>
              <a:t> </a:t>
            </a:r>
            <a:r>
              <a:rPr lang="en-US" sz="2400" b="1" dirty="0" err="1">
                <a:latin typeface="Arial" panose="020B0604020202020204" pitchFamily="34" charset="0"/>
                <a:cs typeface="Arial" panose="020B0604020202020204" pitchFamily="34" charset="0"/>
                <a:sym typeface="Arial" panose="020B0604020202020204" pitchFamily="34" charset="0"/>
              </a:rPr>
              <a:t>mình</a:t>
            </a:r>
            <a:r>
              <a:rPr lang="en-US" sz="2400" b="1" dirty="0">
                <a:latin typeface="Arial" panose="020B0604020202020204" pitchFamily="34" charset="0"/>
                <a:cs typeface="Arial" panose="020B0604020202020204" pitchFamily="34" charset="0"/>
                <a:sym typeface="Arial" panose="020B0604020202020204" pitchFamily="34" charset="0"/>
              </a:rPr>
              <a:t>.</a:t>
            </a:r>
          </a:p>
        </p:txBody>
      </p:sp>
      <p:pic>
        <p:nvPicPr>
          <p:cNvPr id="5" name="Chỗ dành sẵn cho Nội dung 4" descr="Ảnh có chứa văn bản, dừng, ký hiệu, ngoài trời&#10;&#10;Mô tả được tạo tự động">
            <a:extLst>
              <a:ext uri="{FF2B5EF4-FFF2-40B4-BE49-F238E27FC236}">
                <a16:creationId xmlns:a16="http://schemas.microsoft.com/office/drawing/2014/main" id="{D2BD45A9-7760-4A2C-A9D1-79D2CCD8A7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0750" y="1221750"/>
            <a:ext cx="2106000" cy="2700000"/>
          </a:xfrm>
          <a:prstGeom prst="rect">
            <a:avLst/>
          </a:prstGeom>
        </p:spPr>
      </p:pic>
    </p:spTree>
    <p:extLst>
      <p:ext uri="{BB962C8B-B14F-4D97-AF65-F5344CB8AC3E}">
        <p14:creationId xmlns:p14="http://schemas.microsoft.com/office/powerpoint/2010/main" val="35627942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11"/>
        <p:cNvGrpSpPr/>
        <p:nvPr/>
      </p:nvGrpSpPr>
      <p:grpSpPr>
        <a:xfrm>
          <a:off x="0" y="0"/>
          <a:ext cx="0" cy="0"/>
          <a:chOff x="0" y="0"/>
          <a:chExt cx="0" cy="0"/>
        </a:xfrm>
      </p:grpSpPr>
      <p:sp>
        <p:nvSpPr>
          <p:cNvPr id="412" name="Google Shape;412;p48"/>
          <p:cNvSpPr txBox="1">
            <a:spLocks noGrp="1"/>
          </p:cNvSpPr>
          <p:nvPr>
            <p:ph type="ctrTitle" idx="2"/>
          </p:nvPr>
        </p:nvSpPr>
        <p:spPr>
          <a:xfrm>
            <a:off x="2037109" y="2311828"/>
            <a:ext cx="5179200" cy="93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200" b="1" dirty="0">
                <a:solidFill>
                  <a:schemeClr val="bg2">
                    <a:lumMod val="75000"/>
                  </a:schemeClr>
                </a:solidFill>
                <a:latin typeface="Arial" panose="020B0604020202020204" pitchFamily="34" charset="0"/>
                <a:cs typeface="Arial" panose="020B0604020202020204" pitchFamily="34" charset="0"/>
                <a:sym typeface="Arial" panose="020B0604020202020204" pitchFamily="34" charset="0"/>
              </a:rPr>
              <a:t>TÌM HIỂU CHI TIẾT</a:t>
            </a:r>
            <a:endParaRPr lang="en-US" sz="3200" b="1" dirty="0">
              <a:latin typeface="Arial" panose="020B0604020202020204" pitchFamily="34" charset="0"/>
              <a:cs typeface="Arial" panose="020B0604020202020204" pitchFamily="34" charset="0"/>
              <a:sym typeface="Arial" panose="020B0604020202020204" pitchFamily="34" charset="0"/>
            </a:endParaRPr>
          </a:p>
        </p:txBody>
      </p:sp>
      <p:sp>
        <p:nvSpPr>
          <p:cNvPr id="413" name="Google Shape;413;p48"/>
          <p:cNvSpPr txBox="1">
            <a:spLocks noGrp="1"/>
          </p:cNvSpPr>
          <p:nvPr>
            <p:ph type="title"/>
          </p:nvPr>
        </p:nvSpPr>
        <p:spPr>
          <a:xfrm>
            <a:off x="3336450" y="736950"/>
            <a:ext cx="2471100" cy="183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Arial" panose="020B0604020202020204" pitchFamily="34" charset="0"/>
                <a:cs typeface="Arial" panose="020B0604020202020204" pitchFamily="34" charset="0"/>
                <a:sym typeface="Arial" panose="020B0604020202020204" pitchFamily="34" charset="0"/>
              </a:rPr>
              <a:t>II.</a:t>
            </a:r>
            <a:endParaRPr dirty="0">
              <a:latin typeface="Arial" panose="020B0604020202020204" pitchFamily="34" charset="0"/>
              <a:cs typeface="Arial" panose="020B0604020202020204" pitchFamily="34" charset="0"/>
              <a:sym typeface="Arial" panose="020B0604020202020204" pitchFamily="34" charset="0"/>
            </a:endParaRPr>
          </a:p>
        </p:txBody>
      </p:sp>
      <p:sp>
        <p:nvSpPr>
          <p:cNvPr id="414" name="Google Shape;414;p48"/>
          <p:cNvSpPr txBox="1">
            <a:spLocks noGrp="1"/>
          </p:cNvSpPr>
          <p:nvPr>
            <p:ph type="subTitle" idx="1"/>
          </p:nvPr>
        </p:nvSpPr>
        <p:spPr>
          <a:xfrm>
            <a:off x="2826461" y="3034078"/>
            <a:ext cx="5179200" cy="4209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pPr>
            <a:r>
              <a:rPr lang="en" b="1" dirty="0">
                <a:latin typeface="Arial" panose="020B0604020202020204" pitchFamily="34" charset="0"/>
                <a:cs typeface="Arial" panose="020B0604020202020204" pitchFamily="34" charset="0"/>
                <a:sym typeface="Arial" panose="020B0604020202020204" pitchFamily="34" charset="0"/>
              </a:rPr>
              <a:t>1. Hành trình đến hang Én</a:t>
            </a:r>
          </a:p>
          <a:p>
            <a:pPr marL="0" lvl="0" indent="0" algn="l" rtl="0">
              <a:lnSpc>
                <a:spcPct val="150000"/>
              </a:lnSpc>
              <a:spcBef>
                <a:spcPts val="0"/>
              </a:spcBef>
              <a:spcAft>
                <a:spcPts val="0"/>
              </a:spcAft>
            </a:pPr>
            <a:r>
              <a:rPr lang="en" b="1" dirty="0">
                <a:latin typeface="Arial" panose="020B0604020202020204" pitchFamily="34" charset="0"/>
                <a:cs typeface="Arial" panose="020B0604020202020204" pitchFamily="34" charset="0"/>
                <a:sym typeface="Arial" panose="020B0604020202020204" pitchFamily="34" charset="0"/>
              </a:rPr>
              <a:t>2. Vẻ đẹp của hang Én</a:t>
            </a:r>
          </a:p>
          <a:p>
            <a:pPr marL="0" lvl="0" indent="0" algn="l" rtl="0">
              <a:lnSpc>
                <a:spcPct val="150000"/>
              </a:lnSpc>
              <a:spcBef>
                <a:spcPts val="0"/>
              </a:spcBef>
              <a:spcAft>
                <a:spcPts val="0"/>
              </a:spcAft>
            </a:pPr>
            <a:r>
              <a:rPr lang="en" b="1" dirty="0">
                <a:latin typeface="Arial" panose="020B0604020202020204" pitchFamily="34" charset="0"/>
                <a:cs typeface="Arial" panose="020B0604020202020204" pitchFamily="34" charset="0"/>
                <a:sym typeface="Arial" panose="020B0604020202020204" pitchFamily="34" charset="0"/>
              </a:rPr>
              <a:t>3. Tình cảm của du khách</a:t>
            </a:r>
            <a:endParaRPr b="1" dirty="0">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4">
                                            <p:txEl>
                                              <p:pRg st="0" end="0"/>
                                            </p:txEl>
                                          </p:spTgt>
                                        </p:tgtEl>
                                        <p:attrNameLst>
                                          <p:attrName>style.visibility</p:attrName>
                                        </p:attrNameLst>
                                      </p:cBhvr>
                                      <p:to>
                                        <p:strVal val="visible"/>
                                      </p:to>
                                    </p:set>
                                    <p:animEffect transition="in" filter="barn(inVertical)">
                                      <p:cBhvr>
                                        <p:cTn id="7" dur="500"/>
                                        <p:tgtEl>
                                          <p:spTgt spid="4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14">
                                            <p:txEl>
                                              <p:pRg st="1" end="1"/>
                                            </p:txEl>
                                          </p:spTgt>
                                        </p:tgtEl>
                                        <p:attrNameLst>
                                          <p:attrName>style.visibility</p:attrName>
                                        </p:attrNameLst>
                                      </p:cBhvr>
                                      <p:to>
                                        <p:strVal val="visible"/>
                                      </p:to>
                                    </p:set>
                                    <p:animEffect transition="in" filter="barn(inVertical)">
                                      <p:cBhvr>
                                        <p:cTn id="12" dur="500"/>
                                        <p:tgtEl>
                                          <p:spTgt spid="4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14">
                                            <p:txEl>
                                              <p:pRg st="2" end="2"/>
                                            </p:txEl>
                                          </p:spTgt>
                                        </p:tgtEl>
                                        <p:attrNameLst>
                                          <p:attrName>style.visibility</p:attrName>
                                        </p:attrNameLst>
                                      </p:cBhvr>
                                      <p:to>
                                        <p:strVal val="visible"/>
                                      </p:to>
                                    </p:set>
                                    <p:animEffect transition="in" filter="barn(inVertical)">
                                      <p:cBhvr>
                                        <p:cTn id="17" dur="500"/>
                                        <p:tgtEl>
                                          <p:spTgt spid="4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58"/>
        <p:cNvGrpSpPr/>
        <p:nvPr/>
      </p:nvGrpSpPr>
      <p:grpSpPr>
        <a:xfrm>
          <a:off x="0" y="0"/>
          <a:ext cx="0" cy="0"/>
          <a:chOff x="0" y="0"/>
          <a:chExt cx="0" cy="0"/>
        </a:xfrm>
      </p:grpSpPr>
      <p:sp>
        <p:nvSpPr>
          <p:cNvPr id="2959" name="Google Shape;2959;p41"/>
          <p:cNvSpPr txBox="1">
            <a:spLocks noGrp="1"/>
          </p:cNvSpPr>
          <p:nvPr>
            <p:ph type="title"/>
          </p:nvPr>
        </p:nvSpPr>
        <p:spPr>
          <a:xfrm>
            <a:off x="3147984" y="448632"/>
            <a:ext cx="5379726" cy="1261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br>
              <a:rPr lang="en-US" sz="3200" dirty="0">
                <a:solidFill>
                  <a:schemeClr val="bg2">
                    <a:lumMod val="75000"/>
                  </a:schemeClr>
                </a:solidFill>
                <a:latin typeface="Arial" panose="020B0604020202020204" pitchFamily="34" charset="0"/>
                <a:cs typeface="Arial" panose="020B0604020202020204" pitchFamily="34" charset="0"/>
                <a:sym typeface="Arial" panose="020B0604020202020204" pitchFamily="34" charset="0"/>
              </a:rPr>
            </a:br>
            <a:r>
              <a:rPr lang="nl-NL" sz="3200" b="1" dirty="0">
                <a:solidFill>
                  <a:schemeClr val="bg2">
                    <a:lumMod val="75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1. Hành trình đến hang Én</a:t>
            </a:r>
            <a:endParaRPr sz="3200" dirty="0">
              <a:solidFill>
                <a:schemeClr val="bg2">
                  <a:lumMod val="75000"/>
                </a:schemeClr>
              </a:solidFill>
              <a:latin typeface="Arial" panose="020B0604020202020204" pitchFamily="34" charset="0"/>
              <a:cs typeface="Arial" panose="020B0604020202020204" pitchFamily="34" charset="0"/>
              <a:sym typeface="Arial" panose="020B0604020202020204" pitchFamily="34" charset="0"/>
            </a:endParaRPr>
          </a:p>
        </p:txBody>
      </p:sp>
      <p:sp>
        <p:nvSpPr>
          <p:cNvPr id="2960" name="Google Shape;2960;p41"/>
          <p:cNvSpPr txBox="1">
            <a:spLocks noGrp="1"/>
          </p:cNvSpPr>
          <p:nvPr>
            <p:ph type="subTitle" idx="1"/>
          </p:nvPr>
        </p:nvSpPr>
        <p:spPr>
          <a:xfrm>
            <a:off x="4171204" y="1931175"/>
            <a:ext cx="4356506" cy="1579212"/>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1200"/>
              </a:spcAft>
              <a:buNone/>
            </a:pPr>
            <a:r>
              <a:rPr lang="en" sz="2000" b="1" dirty="0">
                <a:latin typeface="Arial" panose="020B0604020202020204" pitchFamily="34" charset="0"/>
                <a:cs typeface="Arial" panose="020B0604020202020204" pitchFamily="34" charset="0"/>
                <a:sym typeface="Arial" panose="020B0604020202020204" pitchFamily="34" charset="0"/>
              </a:rPr>
              <a:t>Nhân vật tôi đã kể về hành trình khám phá Hang Én theo trình tự nào? Cảm nhận của nhân vật trên đường đi được thể hiện ra sao?</a:t>
            </a:r>
            <a:endParaRPr sz="2000" b="1" dirty="0">
              <a:latin typeface="Arial" panose="020B0604020202020204" pitchFamily="34" charset="0"/>
              <a:cs typeface="Arial" panose="020B0604020202020204" pitchFamily="34" charset="0"/>
              <a:sym typeface="Arial" panose="020B0604020202020204" pitchFamily="34" charset="0"/>
            </a:endParaRPr>
          </a:p>
        </p:txBody>
      </p:sp>
      <p:sp>
        <p:nvSpPr>
          <p:cNvPr id="2998" name="Google Shape;2998;p41"/>
          <p:cNvSpPr/>
          <p:nvPr/>
        </p:nvSpPr>
        <p:spPr>
          <a:xfrm rot="7011835">
            <a:off x="-1149670" y="150482"/>
            <a:ext cx="6195235" cy="5714785"/>
          </a:xfrm>
          <a:custGeom>
            <a:avLst/>
            <a:gdLst/>
            <a:ahLst/>
            <a:cxnLst/>
            <a:rect l="l" t="t" r="r" b="b"/>
            <a:pathLst>
              <a:path w="91344" h="81637" extrusionOk="0">
                <a:moveTo>
                  <a:pt x="88773" y="114"/>
                </a:moveTo>
                <a:cubicBezTo>
                  <a:pt x="88757" y="223"/>
                  <a:pt x="88799" y="261"/>
                  <a:pt x="88841" y="261"/>
                </a:cubicBezTo>
                <a:cubicBezTo>
                  <a:pt x="88900" y="261"/>
                  <a:pt x="88960" y="181"/>
                  <a:pt x="88849" y="114"/>
                </a:cubicBezTo>
                <a:close/>
                <a:moveTo>
                  <a:pt x="49793" y="228"/>
                </a:moveTo>
                <a:cubicBezTo>
                  <a:pt x="49682" y="295"/>
                  <a:pt x="49768" y="375"/>
                  <a:pt x="49841" y="375"/>
                </a:cubicBezTo>
                <a:cubicBezTo>
                  <a:pt x="49892" y="375"/>
                  <a:pt x="49938" y="336"/>
                  <a:pt x="49907" y="228"/>
                </a:cubicBezTo>
                <a:close/>
                <a:moveTo>
                  <a:pt x="46425" y="108"/>
                </a:moveTo>
                <a:cubicBezTo>
                  <a:pt x="46369" y="108"/>
                  <a:pt x="46292" y="122"/>
                  <a:pt x="46202" y="190"/>
                </a:cubicBezTo>
                <a:lnTo>
                  <a:pt x="46239" y="379"/>
                </a:lnTo>
                <a:cubicBezTo>
                  <a:pt x="46328" y="423"/>
                  <a:pt x="46404" y="441"/>
                  <a:pt x="46459" y="441"/>
                </a:cubicBezTo>
                <a:cubicBezTo>
                  <a:pt x="46498" y="441"/>
                  <a:pt x="46526" y="432"/>
                  <a:pt x="46542" y="417"/>
                </a:cubicBezTo>
                <a:cubicBezTo>
                  <a:pt x="46617" y="379"/>
                  <a:pt x="46655" y="341"/>
                  <a:pt x="46655" y="265"/>
                </a:cubicBezTo>
                <a:cubicBezTo>
                  <a:pt x="46655" y="190"/>
                  <a:pt x="46580" y="152"/>
                  <a:pt x="46504" y="114"/>
                </a:cubicBezTo>
                <a:cubicBezTo>
                  <a:pt x="46489" y="114"/>
                  <a:pt x="46462" y="108"/>
                  <a:pt x="46425" y="108"/>
                </a:cubicBezTo>
                <a:close/>
                <a:moveTo>
                  <a:pt x="64916" y="114"/>
                </a:moveTo>
                <a:lnTo>
                  <a:pt x="64765" y="228"/>
                </a:lnTo>
                <a:lnTo>
                  <a:pt x="64765" y="379"/>
                </a:lnTo>
                <a:lnTo>
                  <a:pt x="64879" y="492"/>
                </a:lnTo>
                <a:cubicBezTo>
                  <a:pt x="64992" y="530"/>
                  <a:pt x="65030" y="530"/>
                  <a:pt x="65105" y="530"/>
                </a:cubicBezTo>
                <a:lnTo>
                  <a:pt x="65143" y="530"/>
                </a:lnTo>
                <a:lnTo>
                  <a:pt x="65370" y="417"/>
                </a:lnTo>
                <a:lnTo>
                  <a:pt x="65370" y="228"/>
                </a:lnTo>
                <a:lnTo>
                  <a:pt x="65219" y="114"/>
                </a:lnTo>
                <a:close/>
                <a:moveTo>
                  <a:pt x="76901" y="417"/>
                </a:moveTo>
                <a:cubicBezTo>
                  <a:pt x="76790" y="484"/>
                  <a:pt x="76876" y="564"/>
                  <a:pt x="76949" y="564"/>
                </a:cubicBezTo>
                <a:cubicBezTo>
                  <a:pt x="77001" y="564"/>
                  <a:pt x="77046" y="525"/>
                  <a:pt x="77015" y="417"/>
                </a:cubicBezTo>
                <a:close/>
                <a:moveTo>
                  <a:pt x="78678" y="1"/>
                </a:moveTo>
                <a:lnTo>
                  <a:pt x="78565" y="114"/>
                </a:lnTo>
                <a:cubicBezTo>
                  <a:pt x="78546" y="95"/>
                  <a:pt x="78518" y="86"/>
                  <a:pt x="78485" y="86"/>
                </a:cubicBezTo>
                <a:cubicBezTo>
                  <a:pt x="78451" y="86"/>
                  <a:pt x="78414" y="95"/>
                  <a:pt x="78376" y="114"/>
                </a:cubicBezTo>
                <a:cubicBezTo>
                  <a:pt x="78338" y="114"/>
                  <a:pt x="78300" y="152"/>
                  <a:pt x="78300" y="190"/>
                </a:cubicBezTo>
                <a:lnTo>
                  <a:pt x="78149" y="265"/>
                </a:lnTo>
                <a:cubicBezTo>
                  <a:pt x="78149" y="303"/>
                  <a:pt x="78111" y="341"/>
                  <a:pt x="78111" y="417"/>
                </a:cubicBezTo>
                <a:lnTo>
                  <a:pt x="78111" y="454"/>
                </a:lnTo>
                <a:lnTo>
                  <a:pt x="78225" y="568"/>
                </a:lnTo>
                <a:lnTo>
                  <a:pt x="78414" y="568"/>
                </a:lnTo>
                <a:lnTo>
                  <a:pt x="78527" y="454"/>
                </a:lnTo>
                <a:lnTo>
                  <a:pt x="78678" y="379"/>
                </a:lnTo>
                <a:lnTo>
                  <a:pt x="78754" y="379"/>
                </a:lnTo>
                <a:cubicBezTo>
                  <a:pt x="78811" y="379"/>
                  <a:pt x="78867" y="388"/>
                  <a:pt x="78919" y="388"/>
                </a:cubicBezTo>
                <a:cubicBezTo>
                  <a:pt x="78971" y="388"/>
                  <a:pt x="79019" y="379"/>
                  <a:pt x="79056" y="341"/>
                </a:cubicBezTo>
                <a:cubicBezTo>
                  <a:pt x="79132" y="303"/>
                  <a:pt x="79170" y="228"/>
                  <a:pt x="79170" y="114"/>
                </a:cubicBezTo>
                <a:lnTo>
                  <a:pt x="79019" y="1"/>
                </a:lnTo>
                <a:close/>
                <a:moveTo>
                  <a:pt x="72062" y="265"/>
                </a:moveTo>
                <a:cubicBezTo>
                  <a:pt x="71986" y="265"/>
                  <a:pt x="71722" y="303"/>
                  <a:pt x="71759" y="492"/>
                </a:cubicBezTo>
                <a:lnTo>
                  <a:pt x="71911" y="606"/>
                </a:lnTo>
                <a:cubicBezTo>
                  <a:pt x="71949" y="606"/>
                  <a:pt x="71986" y="606"/>
                  <a:pt x="72024" y="643"/>
                </a:cubicBezTo>
                <a:lnTo>
                  <a:pt x="72213" y="530"/>
                </a:lnTo>
                <a:lnTo>
                  <a:pt x="72213" y="379"/>
                </a:lnTo>
                <a:lnTo>
                  <a:pt x="72062" y="265"/>
                </a:lnTo>
                <a:close/>
                <a:moveTo>
                  <a:pt x="26655" y="1"/>
                </a:moveTo>
                <a:lnTo>
                  <a:pt x="26504" y="152"/>
                </a:lnTo>
                <a:cubicBezTo>
                  <a:pt x="26428" y="190"/>
                  <a:pt x="26353" y="228"/>
                  <a:pt x="26353" y="341"/>
                </a:cubicBezTo>
                <a:cubicBezTo>
                  <a:pt x="26277" y="379"/>
                  <a:pt x="26201" y="417"/>
                  <a:pt x="26164" y="492"/>
                </a:cubicBezTo>
                <a:lnTo>
                  <a:pt x="26201" y="606"/>
                </a:lnTo>
                <a:cubicBezTo>
                  <a:pt x="26257" y="661"/>
                  <a:pt x="26332" y="696"/>
                  <a:pt x="26413" y="696"/>
                </a:cubicBezTo>
                <a:cubicBezTo>
                  <a:pt x="26443" y="696"/>
                  <a:pt x="26473" y="691"/>
                  <a:pt x="26504" y="681"/>
                </a:cubicBezTo>
                <a:cubicBezTo>
                  <a:pt x="26579" y="643"/>
                  <a:pt x="26655" y="568"/>
                  <a:pt x="26617" y="492"/>
                </a:cubicBezTo>
                <a:cubicBezTo>
                  <a:pt x="26882" y="454"/>
                  <a:pt x="27033" y="341"/>
                  <a:pt x="27146" y="190"/>
                </a:cubicBezTo>
                <a:lnTo>
                  <a:pt x="27033" y="1"/>
                </a:lnTo>
                <a:close/>
                <a:moveTo>
                  <a:pt x="80039" y="152"/>
                </a:moveTo>
                <a:cubicBezTo>
                  <a:pt x="79964" y="152"/>
                  <a:pt x="79888" y="190"/>
                  <a:pt x="79850" y="228"/>
                </a:cubicBezTo>
                <a:cubicBezTo>
                  <a:pt x="79850" y="228"/>
                  <a:pt x="79813" y="265"/>
                  <a:pt x="79775" y="303"/>
                </a:cubicBezTo>
                <a:lnTo>
                  <a:pt x="79699" y="303"/>
                </a:lnTo>
                <a:lnTo>
                  <a:pt x="79623" y="417"/>
                </a:lnTo>
                <a:lnTo>
                  <a:pt x="79623" y="606"/>
                </a:lnTo>
                <a:lnTo>
                  <a:pt x="79775" y="719"/>
                </a:lnTo>
                <a:lnTo>
                  <a:pt x="79813" y="719"/>
                </a:lnTo>
                <a:cubicBezTo>
                  <a:pt x="79850" y="719"/>
                  <a:pt x="80039" y="681"/>
                  <a:pt x="80077" y="568"/>
                </a:cubicBezTo>
                <a:lnTo>
                  <a:pt x="80039" y="530"/>
                </a:lnTo>
                <a:lnTo>
                  <a:pt x="80191" y="417"/>
                </a:lnTo>
                <a:lnTo>
                  <a:pt x="80191" y="265"/>
                </a:lnTo>
                <a:lnTo>
                  <a:pt x="80039" y="152"/>
                </a:lnTo>
                <a:close/>
                <a:moveTo>
                  <a:pt x="29075" y="1"/>
                </a:moveTo>
                <a:lnTo>
                  <a:pt x="28923" y="114"/>
                </a:lnTo>
                <a:cubicBezTo>
                  <a:pt x="28886" y="303"/>
                  <a:pt x="28999" y="341"/>
                  <a:pt x="29037" y="379"/>
                </a:cubicBezTo>
                <a:lnTo>
                  <a:pt x="29188" y="379"/>
                </a:lnTo>
                <a:cubicBezTo>
                  <a:pt x="29150" y="492"/>
                  <a:pt x="29150" y="643"/>
                  <a:pt x="29264" y="719"/>
                </a:cubicBezTo>
                <a:lnTo>
                  <a:pt x="29377" y="757"/>
                </a:lnTo>
                <a:cubicBezTo>
                  <a:pt x="29604" y="757"/>
                  <a:pt x="29869" y="530"/>
                  <a:pt x="29869" y="379"/>
                </a:cubicBezTo>
                <a:lnTo>
                  <a:pt x="29869" y="341"/>
                </a:lnTo>
                <a:cubicBezTo>
                  <a:pt x="29831" y="228"/>
                  <a:pt x="29642" y="228"/>
                  <a:pt x="29566" y="228"/>
                </a:cubicBezTo>
                <a:lnTo>
                  <a:pt x="29453" y="228"/>
                </a:lnTo>
                <a:cubicBezTo>
                  <a:pt x="29453" y="228"/>
                  <a:pt x="29453" y="228"/>
                  <a:pt x="29453" y="190"/>
                </a:cubicBezTo>
                <a:lnTo>
                  <a:pt x="29377" y="1"/>
                </a:lnTo>
                <a:close/>
                <a:moveTo>
                  <a:pt x="50965" y="313"/>
                </a:moveTo>
                <a:cubicBezTo>
                  <a:pt x="50927" y="313"/>
                  <a:pt x="50890" y="322"/>
                  <a:pt x="50852" y="341"/>
                </a:cubicBezTo>
                <a:cubicBezTo>
                  <a:pt x="50776" y="379"/>
                  <a:pt x="50738" y="454"/>
                  <a:pt x="50738" y="530"/>
                </a:cubicBezTo>
                <a:cubicBezTo>
                  <a:pt x="50738" y="568"/>
                  <a:pt x="50738" y="681"/>
                  <a:pt x="50814" y="719"/>
                </a:cubicBezTo>
                <a:cubicBezTo>
                  <a:pt x="50852" y="757"/>
                  <a:pt x="50927" y="757"/>
                  <a:pt x="50965" y="757"/>
                </a:cubicBezTo>
                <a:lnTo>
                  <a:pt x="51041" y="719"/>
                </a:lnTo>
                <a:cubicBezTo>
                  <a:pt x="51079" y="681"/>
                  <a:pt x="51117" y="606"/>
                  <a:pt x="51117" y="568"/>
                </a:cubicBezTo>
                <a:cubicBezTo>
                  <a:pt x="51117" y="530"/>
                  <a:pt x="51117" y="530"/>
                  <a:pt x="51117" y="492"/>
                </a:cubicBezTo>
                <a:lnTo>
                  <a:pt x="51079" y="341"/>
                </a:lnTo>
                <a:cubicBezTo>
                  <a:pt x="51041" y="322"/>
                  <a:pt x="51003" y="313"/>
                  <a:pt x="50965" y="313"/>
                </a:cubicBezTo>
                <a:close/>
                <a:moveTo>
                  <a:pt x="67199" y="363"/>
                </a:moveTo>
                <a:cubicBezTo>
                  <a:pt x="67122" y="363"/>
                  <a:pt x="67049" y="390"/>
                  <a:pt x="66996" y="417"/>
                </a:cubicBezTo>
                <a:cubicBezTo>
                  <a:pt x="66958" y="454"/>
                  <a:pt x="66920" y="492"/>
                  <a:pt x="66920" y="568"/>
                </a:cubicBezTo>
                <a:cubicBezTo>
                  <a:pt x="66920" y="643"/>
                  <a:pt x="66958" y="719"/>
                  <a:pt x="67109" y="757"/>
                </a:cubicBezTo>
                <a:lnTo>
                  <a:pt x="67298" y="606"/>
                </a:lnTo>
                <a:cubicBezTo>
                  <a:pt x="67336" y="606"/>
                  <a:pt x="67374" y="568"/>
                  <a:pt x="67374" y="530"/>
                </a:cubicBezTo>
                <a:lnTo>
                  <a:pt x="67298" y="379"/>
                </a:lnTo>
                <a:cubicBezTo>
                  <a:pt x="67265" y="368"/>
                  <a:pt x="67232" y="363"/>
                  <a:pt x="67199" y="363"/>
                </a:cubicBezTo>
                <a:close/>
                <a:moveTo>
                  <a:pt x="62588" y="363"/>
                </a:moveTo>
                <a:cubicBezTo>
                  <a:pt x="62560" y="363"/>
                  <a:pt x="62530" y="368"/>
                  <a:pt x="62497" y="379"/>
                </a:cubicBezTo>
                <a:lnTo>
                  <a:pt x="62383" y="492"/>
                </a:lnTo>
                <a:lnTo>
                  <a:pt x="62383" y="643"/>
                </a:lnTo>
                <a:lnTo>
                  <a:pt x="62497" y="757"/>
                </a:lnTo>
                <a:cubicBezTo>
                  <a:pt x="62529" y="761"/>
                  <a:pt x="62559" y="763"/>
                  <a:pt x="62587" y="763"/>
                </a:cubicBezTo>
                <a:cubicBezTo>
                  <a:pt x="62815" y="763"/>
                  <a:pt x="62875" y="635"/>
                  <a:pt x="62875" y="568"/>
                </a:cubicBezTo>
                <a:lnTo>
                  <a:pt x="62799" y="417"/>
                </a:lnTo>
                <a:lnTo>
                  <a:pt x="62761" y="417"/>
                </a:lnTo>
                <a:cubicBezTo>
                  <a:pt x="62708" y="390"/>
                  <a:pt x="62654" y="363"/>
                  <a:pt x="62588" y="363"/>
                </a:cubicBezTo>
                <a:close/>
                <a:moveTo>
                  <a:pt x="71117" y="152"/>
                </a:moveTo>
                <a:cubicBezTo>
                  <a:pt x="71041" y="152"/>
                  <a:pt x="70928" y="190"/>
                  <a:pt x="70890" y="341"/>
                </a:cubicBezTo>
                <a:lnTo>
                  <a:pt x="70928" y="492"/>
                </a:lnTo>
                <a:lnTo>
                  <a:pt x="70890" y="454"/>
                </a:lnTo>
                <a:cubicBezTo>
                  <a:pt x="70852" y="454"/>
                  <a:pt x="70776" y="417"/>
                  <a:pt x="70663" y="417"/>
                </a:cubicBezTo>
                <a:lnTo>
                  <a:pt x="70587" y="530"/>
                </a:lnTo>
                <a:lnTo>
                  <a:pt x="70587" y="681"/>
                </a:lnTo>
                <a:lnTo>
                  <a:pt x="70701" y="795"/>
                </a:lnTo>
                <a:lnTo>
                  <a:pt x="70890" y="795"/>
                </a:lnTo>
                <a:lnTo>
                  <a:pt x="71041" y="681"/>
                </a:lnTo>
                <a:lnTo>
                  <a:pt x="71041" y="606"/>
                </a:lnTo>
                <a:lnTo>
                  <a:pt x="70928" y="492"/>
                </a:lnTo>
                <a:cubicBezTo>
                  <a:pt x="70958" y="492"/>
                  <a:pt x="71037" y="541"/>
                  <a:pt x="71125" y="541"/>
                </a:cubicBezTo>
                <a:cubicBezTo>
                  <a:pt x="71147" y="541"/>
                  <a:pt x="71170" y="538"/>
                  <a:pt x="71192" y="530"/>
                </a:cubicBezTo>
                <a:cubicBezTo>
                  <a:pt x="71268" y="492"/>
                  <a:pt x="71306" y="454"/>
                  <a:pt x="71306" y="379"/>
                </a:cubicBezTo>
                <a:cubicBezTo>
                  <a:pt x="71306" y="303"/>
                  <a:pt x="71230" y="190"/>
                  <a:pt x="71117" y="152"/>
                </a:cubicBezTo>
                <a:close/>
                <a:moveTo>
                  <a:pt x="47336" y="152"/>
                </a:moveTo>
                <a:lnTo>
                  <a:pt x="47222" y="190"/>
                </a:lnTo>
                <a:cubicBezTo>
                  <a:pt x="47071" y="341"/>
                  <a:pt x="47147" y="492"/>
                  <a:pt x="47185" y="606"/>
                </a:cubicBezTo>
                <a:cubicBezTo>
                  <a:pt x="47222" y="643"/>
                  <a:pt x="47260" y="681"/>
                  <a:pt x="47260" y="719"/>
                </a:cubicBezTo>
                <a:lnTo>
                  <a:pt x="47374" y="795"/>
                </a:lnTo>
                <a:cubicBezTo>
                  <a:pt x="47411" y="799"/>
                  <a:pt x="47447" y="802"/>
                  <a:pt x="47482" y="802"/>
                </a:cubicBezTo>
                <a:cubicBezTo>
                  <a:pt x="47722" y="802"/>
                  <a:pt x="47875" y="686"/>
                  <a:pt x="47941" y="454"/>
                </a:cubicBezTo>
                <a:lnTo>
                  <a:pt x="47903" y="341"/>
                </a:lnTo>
                <a:cubicBezTo>
                  <a:pt x="47714" y="190"/>
                  <a:pt x="47600" y="190"/>
                  <a:pt x="47449" y="152"/>
                </a:cubicBezTo>
                <a:close/>
                <a:moveTo>
                  <a:pt x="61920" y="250"/>
                </a:moveTo>
                <a:cubicBezTo>
                  <a:pt x="61829" y="250"/>
                  <a:pt x="61756" y="276"/>
                  <a:pt x="61703" y="303"/>
                </a:cubicBezTo>
                <a:lnTo>
                  <a:pt x="61589" y="303"/>
                </a:lnTo>
                <a:lnTo>
                  <a:pt x="61476" y="417"/>
                </a:lnTo>
                <a:cubicBezTo>
                  <a:pt x="61476" y="568"/>
                  <a:pt x="61438" y="719"/>
                  <a:pt x="61551" y="833"/>
                </a:cubicBezTo>
                <a:lnTo>
                  <a:pt x="61665" y="870"/>
                </a:lnTo>
                <a:cubicBezTo>
                  <a:pt x="62005" y="833"/>
                  <a:pt x="62156" y="681"/>
                  <a:pt x="62156" y="379"/>
                </a:cubicBezTo>
                <a:lnTo>
                  <a:pt x="62043" y="265"/>
                </a:lnTo>
                <a:cubicBezTo>
                  <a:pt x="61999" y="254"/>
                  <a:pt x="61958" y="250"/>
                  <a:pt x="61920" y="250"/>
                </a:cubicBezTo>
                <a:close/>
                <a:moveTo>
                  <a:pt x="86434" y="388"/>
                </a:moveTo>
                <a:cubicBezTo>
                  <a:pt x="86391" y="388"/>
                  <a:pt x="86353" y="398"/>
                  <a:pt x="86315" y="417"/>
                </a:cubicBezTo>
                <a:lnTo>
                  <a:pt x="86240" y="530"/>
                </a:lnTo>
                <a:lnTo>
                  <a:pt x="86391" y="643"/>
                </a:lnTo>
                <a:lnTo>
                  <a:pt x="86353" y="643"/>
                </a:lnTo>
                <a:cubicBezTo>
                  <a:pt x="86353" y="643"/>
                  <a:pt x="86353" y="681"/>
                  <a:pt x="86353" y="681"/>
                </a:cubicBezTo>
                <a:cubicBezTo>
                  <a:pt x="86391" y="757"/>
                  <a:pt x="86429" y="908"/>
                  <a:pt x="86618" y="908"/>
                </a:cubicBezTo>
                <a:lnTo>
                  <a:pt x="86731" y="833"/>
                </a:lnTo>
                <a:lnTo>
                  <a:pt x="86807" y="833"/>
                </a:lnTo>
                <a:cubicBezTo>
                  <a:pt x="86883" y="795"/>
                  <a:pt x="86996" y="719"/>
                  <a:pt x="86996" y="568"/>
                </a:cubicBezTo>
                <a:lnTo>
                  <a:pt x="86996" y="530"/>
                </a:lnTo>
                <a:lnTo>
                  <a:pt x="86807" y="417"/>
                </a:lnTo>
                <a:cubicBezTo>
                  <a:pt x="86794" y="429"/>
                  <a:pt x="86773" y="433"/>
                  <a:pt x="86748" y="433"/>
                </a:cubicBezTo>
                <a:cubicBezTo>
                  <a:pt x="86698" y="433"/>
                  <a:pt x="86630" y="417"/>
                  <a:pt x="86580" y="417"/>
                </a:cubicBezTo>
                <a:cubicBezTo>
                  <a:pt x="86523" y="398"/>
                  <a:pt x="86476" y="388"/>
                  <a:pt x="86434" y="388"/>
                </a:cubicBezTo>
                <a:close/>
                <a:moveTo>
                  <a:pt x="12326" y="643"/>
                </a:moveTo>
                <a:lnTo>
                  <a:pt x="12175" y="757"/>
                </a:lnTo>
                <a:lnTo>
                  <a:pt x="12175" y="908"/>
                </a:lnTo>
                <a:lnTo>
                  <a:pt x="12326" y="1022"/>
                </a:lnTo>
                <a:lnTo>
                  <a:pt x="12477" y="1022"/>
                </a:lnTo>
                <a:lnTo>
                  <a:pt x="12628" y="908"/>
                </a:lnTo>
                <a:lnTo>
                  <a:pt x="12628" y="757"/>
                </a:lnTo>
                <a:lnTo>
                  <a:pt x="12477" y="643"/>
                </a:lnTo>
                <a:close/>
                <a:moveTo>
                  <a:pt x="5846" y="628"/>
                </a:moveTo>
                <a:cubicBezTo>
                  <a:pt x="5782" y="628"/>
                  <a:pt x="5736" y="655"/>
                  <a:pt x="5710" y="681"/>
                </a:cubicBezTo>
                <a:cubicBezTo>
                  <a:pt x="5634" y="757"/>
                  <a:pt x="5596" y="833"/>
                  <a:pt x="5596" y="946"/>
                </a:cubicBezTo>
                <a:lnTo>
                  <a:pt x="5747" y="1059"/>
                </a:lnTo>
                <a:cubicBezTo>
                  <a:pt x="5823" y="1059"/>
                  <a:pt x="5899" y="1059"/>
                  <a:pt x="5974" y="1022"/>
                </a:cubicBezTo>
                <a:cubicBezTo>
                  <a:pt x="6050" y="946"/>
                  <a:pt x="6050" y="908"/>
                  <a:pt x="6050" y="795"/>
                </a:cubicBezTo>
                <a:cubicBezTo>
                  <a:pt x="6050" y="795"/>
                  <a:pt x="6050" y="757"/>
                  <a:pt x="6050" y="719"/>
                </a:cubicBezTo>
                <a:lnTo>
                  <a:pt x="5936" y="643"/>
                </a:lnTo>
                <a:cubicBezTo>
                  <a:pt x="5903" y="632"/>
                  <a:pt x="5873" y="628"/>
                  <a:pt x="5846" y="628"/>
                </a:cubicBezTo>
                <a:close/>
                <a:moveTo>
                  <a:pt x="35644" y="865"/>
                </a:moveTo>
                <a:cubicBezTo>
                  <a:pt x="35376" y="865"/>
                  <a:pt x="35313" y="1028"/>
                  <a:pt x="35313" y="1097"/>
                </a:cubicBezTo>
                <a:lnTo>
                  <a:pt x="35426" y="1211"/>
                </a:lnTo>
                <a:cubicBezTo>
                  <a:pt x="35457" y="1214"/>
                  <a:pt x="35485" y="1216"/>
                  <a:pt x="35511" y="1216"/>
                </a:cubicBezTo>
                <a:cubicBezTo>
                  <a:pt x="35773" y="1216"/>
                  <a:pt x="35808" y="1056"/>
                  <a:pt x="35842" y="1022"/>
                </a:cubicBezTo>
                <a:lnTo>
                  <a:pt x="35729" y="870"/>
                </a:lnTo>
                <a:cubicBezTo>
                  <a:pt x="35698" y="867"/>
                  <a:pt x="35670" y="865"/>
                  <a:pt x="35644" y="865"/>
                </a:cubicBezTo>
                <a:close/>
                <a:moveTo>
                  <a:pt x="77905" y="785"/>
                </a:moveTo>
                <a:cubicBezTo>
                  <a:pt x="77887" y="785"/>
                  <a:pt x="77867" y="788"/>
                  <a:pt x="77847" y="795"/>
                </a:cubicBezTo>
                <a:cubicBezTo>
                  <a:pt x="77809" y="795"/>
                  <a:pt x="77733" y="833"/>
                  <a:pt x="77695" y="908"/>
                </a:cubicBezTo>
                <a:lnTo>
                  <a:pt x="77733" y="1059"/>
                </a:lnTo>
                <a:lnTo>
                  <a:pt x="77771" y="1059"/>
                </a:lnTo>
                <a:cubicBezTo>
                  <a:pt x="77836" y="1125"/>
                  <a:pt x="77930" y="1218"/>
                  <a:pt x="78027" y="1218"/>
                </a:cubicBezTo>
                <a:cubicBezTo>
                  <a:pt x="78042" y="1218"/>
                  <a:pt x="78058" y="1216"/>
                  <a:pt x="78073" y="1211"/>
                </a:cubicBezTo>
                <a:cubicBezTo>
                  <a:pt x="78111" y="1211"/>
                  <a:pt x="78187" y="1173"/>
                  <a:pt x="78225" y="1097"/>
                </a:cubicBezTo>
                <a:lnTo>
                  <a:pt x="78149" y="946"/>
                </a:lnTo>
                <a:cubicBezTo>
                  <a:pt x="78149" y="946"/>
                  <a:pt x="78111" y="908"/>
                  <a:pt x="78111" y="908"/>
                </a:cubicBezTo>
                <a:cubicBezTo>
                  <a:pt x="78049" y="846"/>
                  <a:pt x="77988" y="785"/>
                  <a:pt x="77905" y="785"/>
                </a:cubicBezTo>
                <a:close/>
                <a:moveTo>
                  <a:pt x="6617" y="1135"/>
                </a:moveTo>
                <a:cubicBezTo>
                  <a:pt x="6551" y="1135"/>
                  <a:pt x="6485" y="1173"/>
                  <a:pt x="6541" y="1248"/>
                </a:cubicBezTo>
                <a:lnTo>
                  <a:pt x="6693" y="1248"/>
                </a:lnTo>
                <a:cubicBezTo>
                  <a:pt x="6749" y="1173"/>
                  <a:pt x="6683" y="1135"/>
                  <a:pt x="6617" y="1135"/>
                </a:cubicBezTo>
                <a:close/>
                <a:moveTo>
                  <a:pt x="79245" y="643"/>
                </a:moveTo>
                <a:cubicBezTo>
                  <a:pt x="79170" y="643"/>
                  <a:pt x="79094" y="681"/>
                  <a:pt x="78981" y="719"/>
                </a:cubicBezTo>
                <a:cubicBezTo>
                  <a:pt x="78981" y="719"/>
                  <a:pt x="78943" y="719"/>
                  <a:pt x="78905" y="757"/>
                </a:cubicBezTo>
                <a:lnTo>
                  <a:pt x="78867" y="681"/>
                </a:lnTo>
                <a:lnTo>
                  <a:pt x="78792" y="681"/>
                </a:lnTo>
                <a:cubicBezTo>
                  <a:pt x="78678" y="719"/>
                  <a:pt x="78565" y="719"/>
                  <a:pt x="78489" y="833"/>
                </a:cubicBezTo>
                <a:lnTo>
                  <a:pt x="78565" y="1022"/>
                </a:lnTo>
                <a:lnTo>
                  <a:pt x="78527" y="984"/>
                </a:lnTo>
                <a:lnTo>
                  <a:pt x="78527" y="984"/>
                </a:lnTo>
                <a:cubicBezTo>
                  <a:pt x="78527" y="1022"/>
                  <a:pt x="78565" y="1022"/>
                  <a:pt x="78565" y="1022"/>
                </a:cubicBezTo>
                <a:lnTo>
                  <a:pt x="78678" y="1135"/>
                </a:lnTo>
                <a:cubicBezTo>
                  <a:pt x="78716" y="1097"/>
                  <a:pt x="78754" y="1097"/>
                  <a:pt x="78754" y="1097"/>
                </a:cubicBezTo>
                <a:cubicBezTo>
                  <a:pt x="78754" y="1135"/>
                  <a:pt x="78754" y="1173"/>
                  <a:pt x="78754" y="1248"/>
                </a:cubicBezTo>
                <a:lnTo>
                  <a:pt x="78905" y="1324"/>
                </a:lnTo>
                <a:lnTo>
                  <a:pt x="79019" y="1324"/>
                </a:lnTo>
                <a:cubicBezTo>
                  <a:pt x="79208" y="1324"/>
                  <a:pt x="79208" y="1211"/>
                  <a:pt x="79208" y="1173"/>
                </a:cubicBezTo>
                <a:lnTo>
                  <a:pt x="79208" y="1135"/>
                </a:lnTo>
                <a:cubicBezTo>
                  <a:pt x="79208" y="1097"/>
                  <a:pt x="79245" y="1059"/>
                  <a:pt x="79245" y="1022"/>
                </a:cubicBezTo>
                <a:cubicBezTo>
                  <a:pt x="79245" y="1022"/>
                  <a:pt x="79245" y="984"/>
                  <a:pt x="79208" y="984"/>
                </a:cubicBezTo>
                <a:cubicBezTo>
                  <a:pt x="79283" y="908"/>
                  <a:pt x="79359" y="870"/>
                  <a:pt x="79397" y="795"/>
                </a:cubicBezTo>
                <a:lnTo>
                  <a:pt x="79245" y="643"/>
                </a:lnTo>
                <a:close/>
                <a:moveTo>
                  <a:pt x="4802" y="1362"/>
                </a:moveTo>
                <a:lnTo>
                  <a:pt x="4802" y="1362"/>
                </a:lnTo>
                <a:lnTo>
                  <a:pt x="4802" y="1362"/>
                </a:lnTo>
                <a:lnTo>
                  <a:pt x="4802" y="1362"/>
                </a:lnTo>
                <a:close/>
                <a:moveTo>
                  <a:pt x="70776" y="984"/>
                </a:moveTo>
                <a:cubicBezTo>
                  <a:pt x="70625" y="984"/>
                  <a:pt x="70550" y="984"/>
                  <a:pt x="70474" y="1059"/>
                </a:cubicBezTo>
                <a:cubicBezTo>
                  <a:pt x="70436" y="1097"/>
                  <a:pt x="70361" y="1173"/>
                  <a:pt x="70398" y="1286"/>
                </a:cubicBezTo>
                <a:lnTo>
                  <a:pt x="70512" y="1362"/>
                </a:lnTo>
                <a:cubicBezTo>
                  <a:pt x="70556" y="1373"/>
                  <a:pt x="70594" y="1377"/>
                  <a:pt x="70627" y="1377"/>
                </a:cubicBezTo>
                <a:cubicBezTo>
                  <a:pt x="70707" y="1377"/>
                  <a:pt x="70761" y="1351"/>
                  <a:pt x="70814" y="1324"/>
                </a:cubicBezTo>
                <a:cubicBezTo>
                  <a:pt x="70852" y="1286"/>
                  <a:pt x="70890" y="1248"/>
                  <a:pt x="70890" y="1135"/>
                </a:cubicBezTo>
                <a:lnTo>
                  <a:pt x="70890" y="1097"/>
                </a:lnTo>
                <a:lnTo>
                  <a:pt x="70776" y="984"/>
                </a:lnTo>
                <a:close/>
                <a:moveTo>
                  <a:pt x="59699" y="643"/>
                </a:moveTo>
                <a:lnTo>
                  <a:pt x="59510" y="681"/>
                </a:lnTo>
                <a:cubicBezTo>
                  <a:pt x="59472" y="719"/>
                  <a:pt x="59396" y="833"/>
                  <a:pt x="59396" y="908"/>
                </a:cubicBezTo>
                <a:cubicBezTo>
                  <a:pt x="59396" y="1019"/>
                  <a:pt x="59468" y="1093"/>
                  <a:pt x="59577" y="1132"/>
                </a:cubicBezTo>
                <a:lnTo>
                  <a:pt x="59577" y="1132"/>
                </a:lnTo>
                <a:lnTo>
                  <a:pt x="59472" y="1211"/>
                </a:lnTo>
                <a:lnTo>
                  <a:pt x="59472" y="1362"/>
                </a:lnTo>
                <a:lnTo>
                  <a:pt x="59623" y="1475"/>
                </a:lnTo>
                <a:lnTo>
                  <a:pt x="59850" y="1475"/>
                </a:lnTo>
                <a:lnTo>
                  <a:pt x="60001" y="1362"/>
                </a:lnTo>
                <a:lnTo>
                  <a:pt x="60001" y="1324"/>
                </a:lnTo>
                <a:cubicBezTo>
                  <a:pt x="60001" y="1135"/>
                  <a:pt x="59774" y="1097"/>
                  <a:pt x="59699" y="1097"/>
                </a:cubicBezTo>
                <a:lnTo>
                  <a:pt x="59661" y="1097"/>
                </a:lnTo>
                <a:lnTo>
                  <a:pt x="59737" y="1059"/>
                </a:lnTo>
                <a:cubicBezTo>
                  <a:pt x="59774" y="1022"/>
                  <a:pt x="59850" y="946"/>
                  <a:pt x="59850" y="870"/>
                </a:cubicBezTo>
                <a:cubicBezTo>
                  <a:pt x="59850" y="757"/>
                  <a:pt x="59812" y="681"/>
                  <a:pt x="59699" y="643"/>
                </a:cubicBezTo>
                <a:close/>
                <a:moveTo>
                  <a:pt x="82005" y="946"/>
                </a:moveTo>
                <a:cubicBezTo>
                  <a:pt x="81779" y="946"/>
                  <a:pt x="81589" y="1059"/>
                  <a:pt x="81552" y="1248"/>
                </a:cubicBezTo>
                <a:lnTo>
                  <a:pt x="81552" y="1324"/>
                </a:lnTo>
                <a:cubicBezTo>
                  <a:pt x="81627" y="1400"/>
                  <a:pt x="81703" y="1437"/>
                  <a:pt x="81816" y="1475"/>
                </a:cubicBezTo>
                <a:cubicBezTo>
                  <a:pt x="81968" y="1475"/>
                  <a:pt x="82119" y="1437"/>
                  <a:pt x="82232" y="1362"/>
                </a:cubicBezTo>
                <a:lnTo>
                  <a:pt x="82308" y="1248"/>
                </a:lnTo>
                <a:cubicBezTo>
                  <a:pt x="82270" y="1059"/>
                  <a:pt x="82119" y="946"/>
                  <a:pt x="82005" y="946"/>
                </a:cubicBezTo>
                <a:close/>
                <a:moveTo>
                  <a:pt x="90625" y="1022"/>
                </a:moveTo>
                <a:cubicBezTo>
                  <a:pt x="90512" y="1059"/>
                  <a:pt x="90210" y="1059"/>
                  <a:pt x="90210" y="1324"/>
                </a:cubicBezTo>
                <a:lnTo>
                  <a:pt x="90247" y="1400"/>
                </a:lnTo>
                <a:cubicBezTo>
                  <a:pt x="90323" y="1475"/>
                  <a:pt x="90436" y="1475"/>
                  <a:pt x="90512" y="1475"/>
                </a:cubicBezTo>
                <a:cubicBezTo>
                  <a:pt x="90663" y="1437"/>
                  <a:pt x="90777" y="1286"/>
                  <a:pt x="90777" y="1173"/>
                </a:cubicBezTo>
                <a:lnTo>
                  <a:pt x="90625" y="1022"/>
                </a:lnTo>
                <a:close/>
                <a:moveTo>
                  <a:pt x="72213" y="1211"/>
                </a:moveTo>
                <a:cubicBezTo>
                  <a:pt x="72100" y="1211"/>
                  <a:pt x="71949" y="1211"/>
                  <a:pt x="71911" y="1324"/>
                </a:cubicBezTo>
                <a:lnTo>
                  <a:pt x="71949" y="1437"/>
                </a:lnTo>
                <a:cubicBezTo>
                  <a:pt x="72004" y="1493"/>
                  <a:pt x="72080" y="1528"/>
                  <a:pt x="72161" y="1528"/>
                </a:cubicBezTo>
                <a:cubicBezTo>
                  <a:pt x="72190" y="1528"/>
                  <a:pt x="72221" y="1523"/>
                  <a:pt x="72251" y="1513"/>
                </a:cubicBezTo>
                <a:cubicBezTo>
                  <a:pt x="72327" y="1475"/>
                  <a:pt x="72402" y="1400"/>
                  <a:pt x="72402" y="1324"/>
                </a:cubicBezTo>
                <a:lnTo>
                  <a:pt x="72251" y="1211"/>
                </a:lnTo>
                <a:close/>
                <a:moveTo>
                  <a:pt x="65899" y="1211"/>
                </a:moveTo>
                <a:lnTo>
                  <a:pt x="65748" y="1286"/>
                </a:lnTo>
                <a:cubicBezTo>
                  <a:pt x="65748" y="1324"/>
                  <a:pt x="65710" y="1324"/>
                  <a:pt x="65710" y="1400"/>
                </a:cubicBezTo>
                <a:lnTo>
                  <a:pt x="65824" y="1513"/>
                </a:lnTo>
                <a:cubicBezTo>
                  <a:pt x="65824" y="1551"/>
                  <a:pt x="65862" y="1589"/>
                  <a:pt x="65899" y="1589"/>
                </a:cubicBezTo>
                <a:lnTo>
                  <a:pt x="66088" y="1475"/>
                </a:lnTo>
                <a:cubicBezTo>
                  <a:pt x="66088" y="1475"/>
                  <a:pt x="66126" y="1437"/>
                  <a:pt x="66126" y="1400"/>
                </a:cubicBezTo>
                <a:lnTo>
                  <a:pt x="66013" y="1248"/>
                </a:lnTo>
                <a:cubicBezTo>
                  <a:pt x="66013" y="1248"/>
                  <a:pt x="65975" y="1211"/>
                  <a:pt x="65899" y="1211"/>
                </a:cubicBezTo>
                <a:close/>
                <a:moveTo>
                  <a:pt x="5041" y="1163"/>
                </a:moveTo>
                <a:cubicBezTo>
                  <a:pt x="4946" y="1163"/>
                  <a:pt x="4839" y="1223"/>
                  <a:pt x="4775" y="1308"/>
                </a:cubicBezTo>
                <a:lnTo>
                  <a:pt x="4775" y="1308"/>
                </a:lnTo>
                <a:lnTo>
                  <a:pt x="4764" y="1286"/>
                </a:lnTo>
                <a:cubicBezTo>
                  <a:pt x="4689" y="1229"/>
                  <a:pt x="4623" y="1211"/>
                  <a:pt x="4566" y="1211"/>
                </a:cubicBezTo>
                <a:cubicBezTo>
                  <a:pt x="4509" y="1211"/>
                  <a:pt x="4462" y="1229"/>
                  <a:pt x="4424" y="1248"/>
                </a:cubicBezTo>
                <a:lnTo>
                  <a:pt x="4311" y="1248"/>
                </a:lnTo>
                <a:lnTo>
                  <a:pt x="4159" y="1362"/>
                </a:lnTo>
                <a:lnTo>
                  <a:pt x="4159" y="1626"/>
                </a:lnTo>
                <a:lnTo>
                  <a:pt x="4273" y="1740"/>
                </a:lnTo>
                <a:cubicBezTo>
                  <a:pt x="4462" y="1740"/>
                  <a:pt x="4575" y="1740"/>
                  <a:pt x="4689" y="1664"/>
                </a:cubicBezTo>
                <a:cubicBezTo>
                  <a:pt x="4764" y="1589"/>
                  <a:pt x="4802" y="1513"/>
                  <a:pt x="4802" y="1400"/>
                </a:cubicBezTo>
                <a:cubicBezTo>
                  <a:pt x="4802" y="1400"/>
                  <a:pt x="4802" y="1362"/>
                  <a:pt x="4802" y="1362"/>
                </a:cubicBezTo>
                <a:lnTo>
                  <a:pt x="4802" y="1362"/>
                </a:lnTo>
                <a:lnTo>
                  <a:pt x="4916" y="1475"/>
                </a:lnTo>
                <a:lnTo>
                  <a:pt x="4953" y="1475"/>
                </a:lnTo>
                <a:cubicBezTo>
                  <a:pt x="4991" y="1513"/>
                  <a:pt x="5067" y="1551"/>
                  <a:pt x="5142" y="1551"/>
                </a:cubicBezTo>
                <a:lnTo>
                  <a:pt x="5294" y="1437"/>
                </a:lnTo>
                <a:cubicBezTo>
                  <a:pt x="5294" y="1400"/>
                  <a:pt x="5294" y="1400"/>
                  <a:pt x="5294" y="1400"/>
                </a:cubicBezTo>
                <a:cubicBezTo>
                  <a:pt x="5294" y="1248"/>
                  <a:pt x="5180" y="1173"/>
                  <a:pt x="5105" y="1173"/>
                </a:cubicBezTo>
                <a:cubicBezTo>
                  <a:pt x="5085" y="1166"/>
                  <a:pt x="5063" y="1163"/>
                  <a:pt x="5041" y="1163"/>
                </a:cubicBezTo>
                <a:close/>
                <a:moveTo>
                  <a:pt x="31570" y="1400"/>
                </a:moveTo>
                <a:lnTo>
                  <a:pt x="31419" y="1513"/>
                </a:lnTo>
                <a:cubicBezTo>
                  <a:pt x="31419" y="1513"/>
                  <a:pt x="31419" y="1475"/>
                  <a:pt x="31419" y="1475"/>
                </a:cubicBezTo>
                <a:cubicBezTo>
                  <a:pt x="31419" y="1475"/>
                  <a:pt x="31381" y="1513"/>
                  <a:pt x="31381" y="1513"/>
                </a:cubicBezTo>
                <a:cubicBezTo>
                  <a:pt x="31343" y="1551"/>
                  <a:pt x="31268" y="1589"/>
                  <a:pt x="31268" y="1664"/>
                </a:cubicBezTo>
                <a:cubicBezTo>
                  <a:pt x="31268" y="1702"/>
                  <a:pt x="31305" y="1778"/>
                  <a:pt x="31457" y="1778"/>
                </a:cubicBezTo>
                <a:lnTo>
                  <a:pt x="31494" y="1778"/>
                </a:lnTo>
                <a:cubicBezTo>
                  <a:pt x="31494" y="1778"/>
                  <a:pt x="31528" y="1795"/>
                  <a:pt x="31562" y="1795"/>
                </a:cubicBezTo>
                <a:cubicBezTo>
                  <a:pt x="31578" y="1795"/>
                  <a:pt x="31595" y="1790"/>
                  <a:pt x="31608" y="1778"/>
                </a:cubicBezTo>
                <a:lnTo>
                  <a:pt x="31721" y="1664"/>
                </a:lnTo>
                <a:cubicBezTo>
                  <a:pt x="31721" y="1664"/>
                  <a:pt x="31721" y="1626"/>
                  <a:pt x="31721" y="1626"/>
                </a:cubicBezTo>
                <a:cubicBezTo>
                  <a:pt x="31721" y="1551"/>
                  <a:pt x="31721" y="1437"/>
                  <a:pt x="31570" y="1400"/>
                </a:cubicBezTo>
                <a:close/>
                <a:moveTo>
                  <a:pt x="21249" y="1551"/>
                </a:moveTo>
                <a:cubicBezTo>
                  <a:pt x="21097" y="1551"/>
                  <a:pt x="21022" y="1589"/>
                  <a:pt x="20984" y="1702"/>
                </a:cubicBezTo>
                <a:lnTo>
                  <a:pt x="21173" y="1816"/>
                </a:lnTo>
                <a:cubicBezTo>
                  <a:pt x="21160" y="1828"/>
                  <a:pt x="21148" y="1832"/>
                  <a:pt x="21136" y="1832"/>
                </a:cubicBezTo>
                <a:cubicBezTo>
                  <a:pt x="21114" y="1832"/>
                  <a:pt x="21097" y="1816"/>
                  <a:pt x="21097" y="1816"/>
                </a:cubicBezTo>
                <a:lnTo>
                  <a:pt x="21097" y="1816"/>
                </a:lnTo>
                <a:cubicBezTo>
                  <a:pt x="21097" y="1853"/>
                  <a:pt x="21135" y="1891"/>
                  <a:pt x="21211" y="1929"/>
                </a:cubicBezTo>
                <a:cubicBezTo>
                  <a:pt x="21236" y="1942"/>
                  <a:pt x="21261" y="1946"/>
                  <a:pt x="21285" y="1946"/>
                </a:cubicBezTo>
                <a:cubicBezTo>
                  <a:pt x="21333" y="1946"/>
                  <a:pt x="21375" y="1929"/>
                  <a:pt x="21400" y="1929"/>
                </a:cubicBezTo>
                <a:lnTo>
                  <a:pt x="21475" y="1891"/>
                </a:lnTo>
                <a:cubicBezTo>
                  <a:pt x="21475" y="1853"/>
                  <a:pt x="21513" y="1816"/>
                  <a:pt x="21513" y="1778"/>
                </a:cubicBezTo>
                <a:cubicBezTo>
                  <a:pt x="21513" y="1664"/>
                  <a:pt x="21362" y="1551"/>
                  <a:pt x="21249" y="1551"/>
                </a:cubicBezTo>
                <a:close/>
                <a:moveTo>
                  <a:pt x="80191" y="984"/>
                </a:moveTo>
                <a:cubicBezTo>
                  <a:pt x="80002" y="984"/>
                  <a:pt x="79888" y="984"/>
                  <a:pt x="79775" y="1059"/>
                </a:cubicBezTo>
                <a:cubicBezTo>
                  <a:pt x="79699" y="1135"/>
                  <a:pt x="79661" y="1248"/>
                  <a:pt x="79661" y="1362"/>
                </a:cubicBezTo>
                <a:lnTo>
                  <a:pt x="79737" y="1437"/>
                </a:lnTo>
                <a:lnTo>
                  <a:pt x="79699" y="1437"/>
                </a:lnTo>
                <a:lnTo>
                  <a:pt x="79510" y="1589"/>
                </a:lnTo>
                <a:cubicBezTo>
                  <a:pt x="79397" y="1589"/>
                  <a:pt x="79283" y="1626"/>
                  <a:pt x="79208" y="1664"/>
                </a:cubicBezTo>
                <a:cubicBezTo>
                  <a:pt x="79170" y="1702"/>
                  <a:pt x="79094" y="1778"/>
                  <a:pt x="79132" y="1967"/>
                </a:cubicBezTo>
                <a:lnTo>
                  <a:pt x="79245" y="2042"/>
                </a:lnTo>
                <a:cubicBezTo>
                  <a:pt x="79279" y="2053"/>
                  <a:pt x="79309" y="2058"/>
                  <a:pt x="79336" y="2058"/>
                </a:cubicBezTo>
                <a:cubicBezTo>
                  <a:pt x="79403" y="2058"/>
                  <a:pt x="79457" y="2031"/>
                  <a:pt x="79510" y="2005"/>
                </a:cubicBezTo>
                <a:cubicBezTo>
                  <a:pt x="79548" y="2005"/>
                  <a:pt x="79548" y="1967"/>
                  <a:pt x="79586" y="1929"/>
                </a:cubicBezTo>
                <a:lnTo>
                  <a:pt x="79737" y="1891"/>
                </a:lnTo>
                <a:cubicBezTo>
                  <a:pt x="79737" y="1891"/>
                  <a:pt x="79775" y="1853"/>
                  <a:pt x="79775" y="1853"/>
                </a:cubicBezTo>
                <a:cubicBezTo>
                  <a:pt x="79850" y="1816"/>
                  <a:pt x="80002" y="1740"/>
                  <a:pt x="79926" y="1551"/>
                </a:cubicBezTo>
                <a:lnTo>
                  <a:pt x="79850" y="1475"/>
                </a:lnTo>
                <a:cubicBezTo>
                  <a:pt x="80115" y="1475"/>
                  <a:pt x="80191" y="1324"/>
                  <a:pt x="80228" y="1248"/>
                </a:cubicBezTo>
                <a:cubicBezTo>
                  <a:pt x="80266" y="1211"/>
                  <a:pt x="80266" y="1173"/>
                  <a:pt x="80266" y="1173"/>
                </a:cubicBezTo>
                <a:lnTo>
                  <a:pt x="80191" y="984"/>
                </a:lnTo>
                <a:close/>
                <a:moveTo>
                  <a:pt x="14254" y="1664"/>
                </a:moveTo>
                <a:lnTo>
                  <a:pt x="14103" y="1816"/>
                </a:lnTo>
                <a:cubicBezTo>
                  <a:pt x="14065" y="1853"/>
                  <a:pt x="14065" y="1891"/>
                  <a:pt x="14027" y="2005"/>
                </a:cubicBezTo>
                <a:lnTo>
                  <a:pt x="14141" y="2080"/>
                </a:lnTo>
                <a:cubicBezTo>
                  <a:pt x="14188" y="2096"/>
                  <a:pt x="14228" y="2105"/>
                  <a:pt x="14265" y="2105"/>
                </a:cubicBezTo>
                <a:cubicBezTo>
                  <a:pt x="14317" y="2105"/>
                  <a:pt x="14361" y="2087"/>
                  <a:pt x="14405" y="2042"/>
                </a:cubicBezTo>
                <a:cubicBezTo>
                  <a:pt x="14443" y="2005"/>
                  <a:pt x="14481" y="1967"/>
                  <a:pt x="14481" y="1891"/>
                </a:cubicBezTo>
                <a:cubicBezTo>
                  <a:pt x="14481" y="1740"/>
                  <a:pt x="14405" y="1664"/>
                  <a:pt x="14254" y="1664"/>
                </a:cubicBezTo>
                <a:close/>
                <a:moveTo>
                  <a:pt x="53407" y="1662"/>
                </a:moveTo>
                <a:cubicBezTo>
                  <a:pt x="53267" y="1662"/>
                  <a:pt x="53111" y="1683"/>
                  <a:pt x="53083" y="1853"/>
                </a:cubicBezTo>
                <a:lnTo>
                  <a:pt x="53120" y="1967"/>
                </a:lnTo>
                <a:cubicBezTo>
                  <a:pt x="53234" y="2080"/>
                  <a:pt x="53347" y="2080"/>
                  <a:pt x="53423" y="2080"/>
                </a:cubicBezTo>
                <a:cubicBezTo>
                  <a:pt x="53498" y="2080"/>
                  <a:pt x="53498" y="2080"/>
                  <a:pt x="53536" y="2118"/>
                </a:cubicBezTo>
                <a:lnTo>
                  <a:pt x="53763" y="2118"/>
                </a:lnTo>
                <a:cubicBezTo>
                  <a:pt x="53839" y="2042"/>
                  <a:pt x="53839" y="1929"/>
                  <a:pt x="53839" y="1853"/>
                </a:cubicBezTo>
                <a:cubicBezTo>
                  <a:pt x="53839" y="1816"/>
                  <a:pt x="53839" y="1778"/>
                  <a:pt x="53839" y="1778"/>
                </a:cubicBezTo>
                <a:lnTo>
                  <a:pt x="53687" y="1664"/>
                </a:lnTo>
                <a:lnTo>
                  <a:pt x="53536" y="1664"/>
                </a:lnTo>
                <a:cubicBezTo>
                  <a:pt x="53498" y="1664"/>
                  <a:pt x="53454" y="1662"/>
                  <a:pt x="53407" y="1662"/>
                </a:cubicBezTo>
                <a:close/>
                <a:moveTo>
                  <a:pt x="57544" y="1664"/>
                </a:moveTo>
                <a:lnTo>
                  <a:pt x="57393" y="1740"/>
                </a:lnTo>
                <a:cubicBezTo>
                  <a:pt x="57355" y="1853"/>
                  <a:pt x="57393" y="1929"/>
                  <a:pt x="57430" y="1967"/>
                </a:cubicBezTo>
                <a:lnTo>
                  <a:pt x="57430" y="2005"/>
                </a:lnTo>
                <a:lnTo>
                  <a:pt x="57544" y="2156"/>
                </a:lnTo>
                <a:cubicBezTo>
                  <a:pt x="57657" y="2156"/>
                  <a:pt x="57771" y="2156"/>
                  <a:pt x="57846" y="1967"/>
                </a:cubicBezTo>
                <a:lnTo>
                  <a:pt x="57808" y="1778"/>
                </a:lnTo>
                <a:cubicBezTo>
                  <a:pt x="57771" y="1778"/>
                  <a:pt x="57733" y="1740"/>
                  <a:pt x="57695" y="1740"/>
                </a:cubicBezTo>
                <a:cubicBezTo>
                  <a:pt x="57657" y="1702"/>
                  <a:pt x="57619" y="1664"/>
                  <a:pt x="57544" y="1664"/>
                </a:cubicBezTo>
                <a:close/>
                <a:moveTo>
                  <a:pt x="42345" y="1853"/>
                </a:moveTo>
                <a:cubicBezTo>
                  <a:pt x="42232" y="1853"/>
                  <a:pt x="42156" y="1891"/>
                  <a:pt x="42118" y="1929"/>
                </a:cubicBezTo>
                <a:cubicBezTo>
                  <a:pt x="42081" y="1967"/>
                  <a:pt x="42043" y="2042"/>
                  <a:pt x="42081" y="2156"/>
                </a:cubicBezTo>
                <a:lnTo>
                  <a:pt x="42194" y="2269"/>
                </a:lnTo>
                <a:lnTo>
                  <a:pt x="42307" y="2269"/>
                </a:lnTo>
                <a:lnTo>
                  <a:pt x="42459" y="2156"/>
                </a:lnTo>
                <a:lnTo>
                  <a:pt x="42459" y="1967"/>
                </a:lnTo>
                <a:lnTo>
                  <a:pt x="42345" y="1853"/>
                </a:lnTo>
                <a:close/>
                <a:moveTo>
                  <a:pt x="24651" y="1929"/>
                </a:moveTo>
                <a:lnTo>
                  <a:pt x="24538" y="2042"/>
                </a:lnTo>
                <a:cubicBezTo>
                  <a:pt x="24538" y="2080"/>
                  <a:pt x="24538" y="2080"/>
                  <a:pt x="24538" y="2080"/>
                </a:cubicBezTo>
                <a:cubicBezTo>
                  <a:pt x="24538" y="2118"/>
                  <a:pt x="24538" y="2269"/>
                  <a:pt x="24727" y="2307"/>
                </a:cubicBezTo>
                <a:lnTo>
                  <a:pt x="24878" y="2194"/>
                </a:lnTo>
                <a:lnTo>
                  <a:pt x="24878" y="2194"/>
                </a:lnTo>
                <a:cubicBezTo>
                  <a:pt x="24878" y="2231"/>
                  <a:pt x="24840" y="2231"/>
                  <a:pt x="24840" y="2231"/>
                </a:cubicBezTo>
                <a:cubicBezTo>
                  <a:pt x="24878" y="2231"/>
                  <a:pt x="24991" y="2194"/>
                  <a:pt x="24991" y="2080"/>
                </a:cubicBezTo>
                <a:cubicBezTo>
                  <a:pt x="24991" y="2042"/>
                  <a:pt x="24991" y="2042"/>
                  <a:pt x="24991" y="2005"/>
                </a:cubicBezTo>
                <a:lnTo>
                  <a:pt x="24840" y="1929"/>
                </a:lnTo>
                <a:close/>
                <a:moveTo>
                  <a:pt x="68735" y="1967"/>
                </a:moveTo>
                <a:lnTo>
                  <a:pt x="68584" y="2118"/>
                </a:lnTo>
                <a:cubicBezTo>
                  <a:pt x="68546" y="2156"/>
                  <a:pt x="68508" y="2194"/>
                  <a:pt x="68508" y="2269"/>
                </a:cubicBezTo>
                <a:cubicBezTo>
                  <a:pt x="68508" y="2307"/>
                  <a:pt x="68546" y="2383"/>
                  <a:pt x="68697" y="2420"/>
                </a:cubicBezTo>
                <a:lnTo>
                  <a:pt x="68848" y="2345"/>
                </a:lnTo>
                <a:cubicBezTo>
                  <a:pt x="68886" y="2307"/>
                  <a:pt x="68924" y="2231"/>
                  <a:pt x="68924" y="2156"/>
                </a:cubicBezTo>
                <a:cubicBezTo>
                  <a:pt x="68924" y="2042"/>
                  <a:pt x="68848" y="1967"/>
                  <a:pt x="68735" y="1967"/>
                </a:cubicBezTo>
                <a:close/>
                <a:moveTo>
                  <a:pt x="4841" y="2065"/>
                </a:moveTo>
                <a:cubicBezTo>
                  <a:pt x="4777" y="2065"/>
                  <a:pt x="4704" y="2091"/>
                  <a:pt x="4651" y="2118"/>
                </a:cubicBezTo>
                <a:cubicBezTo>
                  <a:pt x="4575" y="2194"/>
                  <a:pt x="4538" y="2269"/>
                  <a:pt x="4538" y="2383"/>
                </a:cubicBezTo>
                <a:lnTo>
                  <a:pt x="4651" y="2496"/>
                </a:lnTo>
                <a:cubicBezTo>
                  <a:pt x="4878" y="2496"/>
                  <a:pt x="5029" y="2383"/>
                  <a:pt x="5029" y="2194"/>
                </a:cubicBezTo>
                <a:lnTo>
                  <a:pt x="4916" y="2080"/>
                </a:lnTo>
                <a:cubicBezTo>
                  <a:pt x="4893" y="2069"/>
                  <a:pt x="4868" y="2065"/>
                  <a:pt x="4841" y="2065"/>
                </a:cubicBezTo>
                <a:close/>
                <a:moveTo>
                  <a:pt x="80153" y="2194"/>
                </a:moveTo>
                <a:lnTo>
                  <a:pt x="80039" y="2269"/>
                </a:lnTo>
                <a:cubicBezTo>
                  <a:pt x="80002" y="2307"/>
                  <a:pt x="80002" y="2307"/>
                  <a:pt x="79964" y="2383"/>
                </a:cubicBezTo>
                <a:lnTo>
                  <a:pt x="80153" y="2496"/>
                </a:lnTo>
                <a:cubicBezTo>
                  <a:pt x="80342" y="2496"/>
                  <a:pt x="80417" y="2458"/>
                  <a:pt x="80417" y="2307"/>
                </a:cubicBezTo>
                <a:cubicBezTo>
                  <a:pt x="80417" y="2307"/>
                  <a:pt x="80417" y="2307"/>
                  <a:pt x="80417" y="2269"/>
                </a:cubicBezTo>
                <a:lnTo>
                  <a:pt x="80304" y="2194"/>
                </a:lnTo>
                <a:close/>
                <a:moveTo>
                  <a:pt x="90474" y="2080"/>
                </a:moveTo>
                <a:lnTo>
                  <a:pt x="90323" y="2194"/>
                </a:lnTo>
                <a:cubicBezTo>
                  <a:pt x="90285" y="2383"/>
                  <a:pt x="90399" y="2496"/>
                  <a:pt x="90588" y="2496"/>
                </a:cubicBezTo>
                <a:lnTo>
                  <a:pt x="90701" y="2496"/>
                </a:lnTo>
                <a:cubicBezTo>
                  <a:pt x="90739" y="2458"/>
                  <a:pt x="90777" y="2383"/>
                  <a:pt x="90777" y="2307"/>
                </a:cubicBezTo>
                <a:cubicBezTo>
                  <a:pt x="90777" y="2231"/>
                  <a:pt x="90739" y="2194"/>
                  <a:pt x="90701" y="2156"/>
                </a:cubicBezTo>
                <a:cubicBezTo>
                  <a:pt x="90625" y="2118"/>
                  <a:pt x="90588" y="2080"/>
                  <a:pt x="90474" y="2080"/>
                </a:cubicBezTo>
                <a:close/>
                <a:moveTo>
                  <a:pt x="81249" y="1967"/>
                </a:moveTo>
                <a:lnTo>
                  <a:pt x="81136" y="2156"/>
                </a:lnTo>
                <a:cubicBezTo>
                  <a:pt x="81136" y="2194"/>
                  <a:pt x="81136" y="2194"/>
                  <a:pt x="81136" y="2194"/>
                </a:cubicBezTo>
                <a:cubicBezTo>
                  <a:pt x="81098" y="2231"/>
                  <a:pt x="81060" y="2269"/>
                  <a:pt x="81060" y="2383"/>
                </a:cubicBezTo>
                <a:lnTo>
                  <a:pt x="81174" y="2496"/>
                </a:lnTo>
                <a:cubicBezTo>
                  <a:pt x="81202" y="2500"/>
                  <a:pt x="81229" y="2502"/>
                  <a:pt x="81254" y="2502"/>
                </a:cubicBezTo>
                <a:cubicBezTo>
                  <a:pt x="81462" y="2502"/>
                  <a:pt x="81560" y="2374"/>
                  <a:pt x="81627" y="2307"/>
                </a:cubicBezTo>
                <a:lnTo>
                  <a:pt x="81476" y="2156"/>
                </a:lnTo>
                <a:cubicBezTo>
                  <a:pt x="81514" y="2080"/>
                  <a:pt x="81476" y="2042"/>
                  <a:pt x="81438" y="2005"/>
                </a:cubicBezTo>
                <a:cubicBezTo>
                  <a:pt x="81363" y="1967"/>
                  <a:pt x="81287" y="1967"/>
                  <a:pt x="81249" y="1967"/>
                </a:cubicBezTo>
                <a:close/>
                <a:moveTo>
                  <a:pt x="15955" y="2194"/>
                </a:moveTo>
                <a:cubicBezTo>
                  <a:pt x="15880" y="2194"/>
                  <a:pt x="15766" y="2231"/>
                  <a:pt x="15729" y="2383"/>
                </a:cubicBezTo>
                <a:lnTo>
                  <a:pt x="15842" y="2496"/>
                </a:lnTo>
                <a:cubicBezTo>
                  <a:pt x="15875" y="2507"/>
                  <a:pt x="15908" y="2512"/>
                  <a:pt x="15940" y="2512"/>
                </a:cubicBezTo>
                <a:cubicBezTo>
                  <a:pt x="16015" y="2512"/>
                  <a:pt x="16080" y="2485"/>
                  <a:pt x="16107" y="2458"/>
                </a:cubicBezTo>
                <a:lnTo>
                  <a:pt x="16182" y="2345"/>
                </a:lnTo>
                <a:cubicBezTo>
                  <a:pt x="16182" y="2269"/>
                  <a:pt x="16069" y="2194"/>
                  <a:pt x="15955" y="2194"/>
                </a:cubicBezTo>
                <a:close/>
                <a:moveTo>
                  <a:pt x="55932" y="1913"/>
                </a:moveTo>
                <a:cubicBezTo>
                  <a:pt x="55852" y="1913"/>
                  <a:pt x="55771" y="1940"/>
                  <a:pt x="55691" y="1967"/>
                </a:cubicBezTo>
                <a:cubicBezTo>
                  <a:pt x="55540" y="2080"/>
                  <a:pt x="55502" y="2345"/>
                  <a:pt x="55653" y="2458"/>
                </a:cubicBezTo>
                <a:lnTo>
                  <a:pt x="55729" y="2496"/>
                </a:lnTo>
                <a:cubicBezTo>
                  <a:pt x="55776" y="2520"/>
                  <a:pt x="55816" y="2528"/>
                  <a:pt x="55849" y="2528"/>
                </a:cubicBezTo>
                <a:cubicBezTo>
                  <a:pt x="55924" y="2528"/>
                  <a:pt x="55968" y="2484"/>
                  <a:pt x="55994" y="2458"/>
                </a:cubicBezTo>
                <a:cubicBezTo>
                  <a:pt x="56038" y="2503"/>
                  <a:pt x="56082" y="2521"/>
                  <a:pt x="56127" y="2521"/>
                </a:cubicBezTo>
                <a:cubicBezTo>
                  <a:pt x="56158" y="2521"/>
                  <a:pt x="56189" y="2512"/>
                  <a:pt x="56221" y="2496"/>
                </a:cubicBezTo>
                <a:lnTo>
                  <a:pt x="56334" y="2420"/>
                </a:lnTo>
                <a:lnTo>
                  <a:pt x="56334" y="2383"/>
                </a:lnTo>
                <a:cubicBezTo>
                  <a:pt x="56334" y="2231"/>
                  <a:pt x="56258" y="2156"/>
                  <a:pt x="56183" y="2118"/>
                </a:cubicBezTo>
                <a:cubicBezTo>
                  <a:pt x="56145" y="2080"/>
                  <a:pt x="56145" y="2080"/>
                  <a:pt x="56145" y="2042"/>
                </a:cubicBezTo>
                <a:lnTo>
                  <a:pt x="56032" y="1929"/>
                </a:lnTo>
                <a:cubicBezTo>
                  <a:pt x="55998" y="1918"/>
                  <a:pt x="55965" y="1913"/>
                  <a:pt x="55932" y="1913"/>
                </a:cubicBezTo>
                <a:close/>
                <a:moveTo>
                  <a:pt x="86527" y="2188"/>
                </a:moveTo>
                <a:cubicBezTo>
                  <a:pt x="86300" y="2188"/>
                  <a:pt x="86240" y="2315"/>
                  <a:pt x="86240" y="2383"/>
                </a:cubicBezTo>
                <a:lnTo>
                  <a:pt x="86278" y="2496"/>
                </a:lnTo>
                <a:cubicBezTo>
                  <a:pt x="86331" y="2523"/>
                  <a:pt x="86385" y="2550"/>
                  <a:pt x="86425" y="2550"/>
                </a:cubicBezTo>
                <a:cubicBezTo>
                  <a:pt x="86441" y="2550"/>
                  <a:pt x="86456" y="2545"/>
                  <a:pt x="86467" y="2534"/>
                </a:cubicBezTo>
                <a:cubicBezTo>
                  <a:pt x="86618" y="2534"/>
                  <a:pt x="86694" y="2420"/>
                  <a:pt x="86731" y="2345"/>
                </a:cubicBezTo>
                <a:lnTo>
                  <a:pt x="86618" y="2194"/>
                </a:lnTo>
                <a:cubicBezTo>
                  <a:pt x="86585" y="2190"/>
                  <a:pt x="86555" y="2188"/>
                  <a:pt x="86527" y="2188"/>
                </a:cubicBezTo>
                <a:close/>
                <a:moveTo>
                  <a:pt x="12023" y="2080"/>
                </a:moveTo>
                <a:lnTo>
                  <a:pt x="11872" y="2156"/>
                </a:lnTo>
                <a:cubicBezTo>
                  <a:pt x="11872" y="2156"/>
                  <a:pt x="11872" y="2194"/>
                  <a:pt x="11834" y="2194"/>
                </a:cubicBezTo>
                <a:cubicBezTo>
                  <a:pt x="11797" y="2231"/>
                  <a:pt x="11721" y="2307"/>
                  <a:pt x="11759" y="2496"/>
                </a:cubicBezTo>
                <a:lnTo>
                  <a:pt x="11834" y="2572"/>
                </a:lnTo>
                <a:cubicBezTo>
                  <a:pt x="11868" y="2583"/>
                  <a:pt x="11901" y="2587"/>
                  <a:pt x="11933" y="2587"/>
                </a:cubicBezTo>
                <a:cubicBezTo>
                  <a:pt x="12011" y="2587"/>
                  <a:pt x="12083" y="2561"/>
                  <a:pt x="12137" y="2534"/>
                </a:cubicBezTo>
                <a:cubicBezTo>
                  <a:pt x="12212" y="2496"/>
                  <a:pt x="12250" y="2420"/>
                  <a:pt x="12250" y="2307"/>
                </a:cubicBezTo>
                <a:cubicBezTo>
                  <a:pt x="12250" y="2194"/>
                  <a:pt x="12175" y="2080"/>
                  <a:pt x="12023" y="2080"/>
                </a:cubicBezTo>
                <a:close/>
                <a:moveTo>
                  <a:pt x="1021" y="2269"/>
                </a:moveTo>
                <a:lnTo>
                  <a:pt x="908" y="2420"/>
                </a:lnTo>
                <a:cubicBezTo>
                  <a:pt x="908" y="2572"/>
                  <a:pt x="1059" y="2647"/>
                  <a:pt x="1135" y="2685"/>
                </a:cubicBezTo>
                <a:lnTo>
                  <a:pt x="1173" y="2723"/>
                </a:lnTo>
                <a:lnTo>
                  <a:pt x="1362" y="2609"/>
                </a:lnTo>
                <a:cubicBezTo>
                  <a:pt x="1362" y="2609"/>
                  <a:pt x="1362" y="2572"/>
                  <a:pt x="1362" y="2534"/>
                </a:cubicBezTo>
                <a:cubicBezTo>
                  <a:pt x="1362" y="2458"/>
                  <a:pt x="1324" y="2383"/>
                  <a:pt x="1286" y="2345"/>
                </a:cubicBezTo>
                <a:cubicBezTo>
                  <a:pt x="1210" y="2307"/>
                  <a:pt x="1135" y="2269"/>
                  <a:pt x="1021" y="2269"/>
                </a:cubicBezTo>
                <a:close/>
                <a:moveTo>
                  <a:pt x="31872" y="2269"/>
                </a:moveTo>
                <a:lnTo>
                  <a:pt x="31759" y="2383"/>
                </a:lnTo>
                <a:cubicBezTo>
                  <a:pt x="31721" y="2420"/>
                  <a:pt x="31608" y="2496"/>
                  <a:pt x="31646" y="2647"/>
                </a:cubicBezTo>
                <a:lnTo>
                  <a:pt x="31797" y="2723"/>
                </a:lnTo>
                <a:cubicBezTo>
                  <a:pt x="31835" y="2723"/>
                  <a:pt x="31835" y="2723"/>
                  <a:pt x="31872" y="2761"/>
                </a:cubicBezTo>
                <a:lnTo>
                  <a:pt x="32099" y="2609"/>
                </a:lnTo>
                <a:cubicBezTo>
                  <a:pt x="32099" y="2609"/>
                  <a:pt x="32099" y="2572"/>
                  <a:pt x="32099" y="2572"/>
                </a:cubicBezTo>
                <a:cubicBezTo>
                  <a:pt x="32099" y="2534"/>
                  <a:pt x="32099" y="2496"/>
                  <a:pt x="32099" y="2458"/>
                </a:cubicBezTo>
                <a:cubicBezTo>
                  <a:pt x="32099" y="2420"/>
                  <a:pt x="32099" y="2345"/>
                  <a:pt x="32024" y="2307"/>
                </a:cubicBezTo>
                <a:cubicBezTo>
                  <a:pt x="32024" y="2307"/>
                  <a:pt x="31948" y="2269"/>
                  <a:pt x="31872" y="2269"/>
                </a:cubicBezTo>
                <a:close/>
                <a:moveTo>
                  <a:pt x="50436" y="2231"/>
                </a:moveTo>
                <a:lnTo>
                  <a:pt x="50323" y="2345"/>
                </a:lnTo>
                <a:cubicBezTo>
                  <a:pt x="50323" y="2383"/>
                  <a:pt x="50323" y="2420"/>
                  <a:pt x="50323" y="2458"/>
                </a:cubicBezTo>
                <a:cubicBezTo>
                  <a:pt x="50323" y="2534"/>
                  <a:pt x="50323" y="2572"/>
                  <a:pt x="50285" y="2572"/>
                </a:cubicBezTo>
                <a:lnTo>
                  <a:pt x="50360" y="2761"/>
                </a:lnTo>
                <a:cubicBezTo>
                  <a:pt x="50394" y="2772"/>
                  <a:pt x="50424" y="2776"/>
                  <a:pt x="50451" y="2776"/>
                </a:cubicBezTo>
                <a:cubicBezTo>
                  <a:pt x="50518" y="2776"/>
                  <a:pt x="50572" y="2750"/>
                  <a:pt x="50625" y="2723"/>
                </a:cubicBezTo>
                <a:cubicBezTo>
                  <a:pt x="50738" y="2647"/>
                  <a:pt x="50776" y="2572"/>
                  <a:pt x="50776" y="2458"/>
                </a:cubicBezTo>
                <a:cubicBezTo>
                  <a:pt x="50776" y="2383"/>
                  <a:pt x="50738" y="2345"/>
                  <a:pt x="50701" y="2307"/>
                </a:cubicBezTo>
                <a:cubicBezTo>
                  <a:pt x="50663" y="2269"/>
                  <a:pt x="50587" y="2231"/>
                  <a:pt x="50436" y="2231"/>
                </a:cubicBezTo>
                <a:close/>
                <a:moveTo>
                  <a:pt x="44387" y="2383"/>
                </a:moveTo>
                <a:cubicBezTo>
                  <a:pt x="44273" y="2383"/>
                  <a:pt x="44084" y="2458"/>
                  <a:pt x="44009" y="2496"/>
                </a:cubicBezTo>
                <a:cubicBezTo>
                  <a:pt x="43971" y="2534"/>
                  <a:pt x="43971" y="2609"/>
                  <a:pt x="43971" y="2609"/>
                </a:cubicBezTo>
                <a:cubicBezTo>
                  <a:pt x="43971" y="2647"/>
                  <a:pt x="43971" y="2723"/>
                  <a:pt x="44084" y="2761"/>
                </a:cubicBezTo>
                <a:lnTo>
                  <a:pt x="44122" y="2761"/>
                </a:lnTo>
                <a:cubicBezTo>
                  <a:pt x="44184" y="2822"/>
                  <a:pt x="44271" y="2884"/>
                  <a:pt x="44383" y="2884"/>
                </a:cubicBezTo>
                <a:cubicBezTo>
                  <a:pt x="44408" y="2884"/>
                  <a:pt x="44435" y="2881"/>
                  <a:pt x="44462" y="2874"/>
                </a:cubicBezTo>
                <a:cubicBezTo>
                  <a:pt x="44500" y="2874"/>
                  <a:pt x="44576" y="2836"/>
                  <a:pt x="44614" y="2761"/>
                </a:cubicBezTo>
                <a:lnTo>
                  <a:pt x="44500" y="2609"/>
                </a:lnTo>
                <a:cubicBezTo>
                  <a:pt x="44538" y="2609"/>
                  <a:pt x="44576" y="2609"/>
                  <a:pt x="44576" y="2647"/>
                </a:cubicBezTo>
                <a:cubicBezTo>
                  <a:pt x="44576" y="2609"/>
                  <a:pt x="44576" y="2609"/>
                  <a:pt x="44538" y="2572"/>
                </a:cubicBezTo>
                <a:cubicBezTo>
                  <a:pt x="44538" y="2534"/>
                  <a:pt x="44538" y="2420"/>
                  <a:pt x="44425" y="2383"/>
                </a:cubicBezTo>
                <a:close/>
                <a:moveTo>
                  <a:pt x="38068" y="2468"/>
                </a:moveTo>
                <a:cubicBezTo>
                  <a:pt x="38035" y="2468"/>
                  <a:pt x="37997" y="2477"/>
                  <a:pt x="37959" y="2496"/>
                </a:cubicBezTo>
                <a:lnTo>
                  <a:pt x="37846" y="2609"/>
                </a:lnTo>
                <a:cubicBezTo>
                  <a:pt x="37846" y="2685"/>
                  <a:pt x="37884" y="2836"/>
                  <a:pt x="38035" y="2912"/>
                </a:cubicBezTo>
                <a:lnTo>
                  <a:pt x="38224" y="2799"/>
                </a:lnTo>
                <a:cubicBezTo>
                  <a:pt x="38224" y="2761"/>
                  <a:pt x="38224" y="2761"/>
                  <a:pt x="38224" y="2723"/>
                </a:cubicBezTo>
                <a:cubicBezTo>
                  <a:pt x="38262" y="2723"/>
                  <a:pt x="38262" y="2685"/>
                  <a:pt x="38262" y="2685"/>
                </a:cubicBezTo>
                <a:cubicBezTo>
                  <a:pt x="38262" y="2647"/>
                  <a:pt x="38262" y="2572"/>
                  <a:pt x="38149" y="2496"/>
                </a:cubicBezTo>
                <a:cubicBezTo>
                  <a:pt x="38130" y="2477"/>
                  <a:pt x="38101" y="2468"/>
                  <a:pt x="38068" y="2468"/>
                </a:cubicBezTo>
                <a:close/>
                <a:moveTo>
                  <a:pt x="47676" y="2383"/>
                </a:moveTo>
                <a:lnTo>
                  <a:pt x="47563" y="2496"/>
                </a:lnTo>
                <a:lnTo>
                  <a:pt x="47563" y="2799"/>
                </a:lnTo>
                <a:lnTo>
                  <a:pt x="47676" y="2912"/>
                </a:lnTo>
                <a:cubicBezTo>
                  <a:pt x="47827" y="2912"/>
                  <a:pt x="47941" y="2912"/>
                  <a:pt x="48016" y="2836"/>
                </a:cubicBezTo>
                <a:cubicBezTo>
                  <a:pt x="48092" y="2799"/>
                  <a:pt x="48092" y="2723"/>
                  <a:pt x="48092" y="2647"/>
                </a:cubicBezTo>
                <a:cubicBezTo>
                  <a:pt x="48092" y="2572"/>
                  <a:pt x="48092" y="2496"/>
                  <a:pt x="48054" y="2458"/>
                </a:cubicBezTo>
                <a:lnTo>
                  <a:pt x="47941" y="2383"/>
                </a:lnTo>
                <a:close/>
                <a:moveTo>
                  <a:pt x="14141" y="2799"/>
                </a:moveTo>
                <a:cubicBezTo>
                  <a:pt x="14027" y="2799"/>
                  <a:pt x="13914" y="2874"/>
                  <a:pt x="13914" y="2988"/>
                </a:cubicBezTo>
                <a:lnTo>
                  <a:pt x="14065" y="2988"/>
                </a:lnTo>
                <a:cubicBezTo>
                  <a:pt x="14065" y="2988"/>
                  <a:pt x="14065" y="2988"/>
                  <a:pt x="14065" y="3025"/>
                </a:cubicBezTo>
                <a:lnTo>
                  <a:pt x="14254" y="3025"/>
                </a:lnTo>
                <a:cubicBezTo>
                  <a:pt x="14254" y="2988"/>
                  <a:pt x="14254" y="2988"/>
                  <a:pt x="14254" y="2988"/>
                </a:cubicBezTo>
                <a:lnTo>
                  <a:pt x="14405" y="2988"/>
                </a:lnTo>
                <a:cubicBezTo>
                  <a:pt x="14405" y="2912"/>
                  <a:pt x="14368" y="2874"/>
                  <a:pt x="14330" y="2836"/>
                </a:cubicBezTo>
                <a:cubicBezTo>
                  <a:pt x="14292" y="2799"/>
                  <a:pt x="14216" y="2799"/>
                  <a:pt x="14141" y="2799"/>
                </a:cubicBezTo>
                <a:close/>
                <a:moveTo>
                  <a:pt x="83800" y="2529"/>
                </a:moveTo>
                <a:cubicBezTo>
                  <a:pt x="83618" y="2529"/>
                  <a:pt x="83552" y="2688"/>
                  <a:pt x="83518" y="2723"/>
                </a:cubicBezTo>
                <a:cubicBezTo>
                  <a:pt x="83518" y="2761"/>
                  <a:pt x="83518" y="2799"/>
                  <a:pt x="83480" y="2799"/>
                </a:cubicBezTo>
                <a:lnTo>
                  <a:pt x="83555" y="2988"/>
                </a:lnTo>
                <a:lnTo>
                  <a:pt x="83593" y="2988"/>
                </a:lnTo>
                <a:cubicBezTo>
                  <a:pt x="83622" y="3016"/>
                  <a:pt x="83694" y="3089"/>
                  <a:pt x="83810" y="3089"/>
                </a:cubicBezTo>
                <a:cubicBezTo>
                  <a:pt x="83847" y="3089"/>
                  <a:pt x="83888" y="3081"/>
                  <a:pt x="83934" y="3063"/>
                </a:cubicBezTo>
                <a:lnTo>
                  <a:pt x="84047" y="2988"/>
                </a:lnTo>
                <a:cubicBezTo>
                  <a:pt x="84047" y="2950"/>
                  <a:pt x="84047" y="2912"/>
                  <a:pt x="84047" y="2912"/>
                </a:cubicBezTo>
                <a:cubicBezTo>
                  <a:pt x="84047" y="2836"/>
                  <a:pt x="84009" y="2761"/>
                  <a:pt x="84009" y="2723"/>
                </a:cubicBezTo>
                <a:cubicBezTo>
                  <a:pt x="83971" y="2685"/>
                  <a:pt x="83971" y="2685"/>
                  <a:pt x="83971" y="2647"/>
                </a:cubicBezTo>
                <a:lnTo>
                  <a:pt x="83858" y="2534"/>
                </a:lnTo>
                <a:cubicBezTo>
                  <a:pt x="83837" y="2530"/>
                  <a:pt x="83818" y="2529"/>
                  <a:pt x="83800" y="2529"/>
                </a:cubicBezTo>
                <a:close/>
                <a:moveTo>
                  <a:pt x="61816" y="2761"/>
                </a:moveTo>
                <a:cubicBezTo>
                  <a:pt x="61589" y="2761"/>
                  <a:pt x="61514" y="2836"/>
                  <a:pt x="61514" y="2988"/>
                </a:cubicBezTo>
                <a:lnTo>
                  <a:pt x="61665" y="3101"/>
                </a:lnTo>
                <a:lnTo>
                  <a:pt x="61778" y="3101"/>
                </a:lnTo>
                <a:lnTo>
                  <a:pt x="61930" y="2988"/>
                </a:lnTo>
                <a:cubicBezTo>
                  <a:pt x="61930" y="2950"/>
                  <a:pt x="61967" y="2950"/>
                  <a:pt x="61967" y="2874"/>
                </a:cubicBezTo>
                <a:lnTo>
                  <a:pt x="61816" y="2761"/>
                </a:lnTo>
                <a:close/>
                <a:moveTo>
                  <a:pt x="79822" y="2480"/>
                </a:moveTo>
                <a:cubicBezTo>
                  <a:pt x="79768" y="2480"/>
                  <a:pt x="79715" y="2507"/>
                  <a:pt x="79661" y="2534"/>
                </a:cubicBezTo>
                <a:cubicBezTo>
                  <a:pt x="79548" y="2609"/>
                  <a:pt x="79472" y="2723"/>
                  <a:pt x="79472" y="2836"/>
                </a:cubicBezTo>
                <a:cubicBezTo>
                  <a:pt x="79472" y="2988"/>
                  <a:pt x="79586" y="3063"/>
                  <a:pt x="79737" y="3101"/>
                </a:cubicBezTo>
                <a:lnTo>
                  <a:pt x="79813" y="3063"/>
                </a:lnTo>
                <a:cubicBezTo>
                  <a:pt x="79926" y="2988"/>
                  <a:pt x="79964" y="2874"/>
                  <a:pt x="79964" y="2799"/>
                </a:cubicBezTo>
                <a:cubicBezTo>
                  <a:pt x="79964" y="2761"/>
                  <a:pt x="79964" y="2685"/>
                  <a:pt x="79964" y="2685"/>
                </a:cubicBezTo>
                <a:lnTo>
                  <a:pt x="79888" y="2496"/>
                </a:lnTo>
                <a:cubicBezTo>
                  <a:pt x="79866" y="2485"/>
                  <a:pt x="79844" y="2480"/>
                  <a:pt x="79822" y="2480"/>
                </a:cubicBezTo>
                <a:close/>
                <a:moveTo>
                  <a:pt x="68735" y="2912"/>
                </a:moveTo>
                <a:cubicBezTo>
                  <a:pt x="68697" y="2912"/>
                  <a:pt x="68584" y="2912"/>
                  <a:pt x="68508" y="3101"/>
                </a:cubicBezTo>
                <a:lnTo>
                  <a:pt x="68584" y="3214"/>
                </a:lnTo>
                <a:cubicBezTo>
                  <a:pt x="68610" y="3240"/>
                  <a:pt x="68672" y="3285"/>
                  <a:pt x="68745" y="3285"/>
                </a:cubicBezTo>
                <a:cubicBezTo>
                  <a:pt x="68778" y="3285"/>
                  <a:pt x="68813" y="3276"/>
                  <a:pt x="68848" y="3252"/>
                </a:cubicBezTo>
                <a:cubicBezTo>
                  <a:pt x="68886" y="3252"/>
                  <a:pt x="68924" y="3177"/>
                  <a:pt x="68924" y="3139"/>
                </a:cubicBezTo>
                <a:cubicBezTo>
                  <a:pt x="68924" y="3025"/>
                  <a:pt x="68848" y="2912"/>
                  <a:pt x="68735" y="2912"/>
                </a:cubicBezTo>
                <a:close/>
                <a:moveTo>
                  <a:pt x="54642" y="2794"/>
                </a:moveTo>
                <a:cubicBezTo>
                  <a:pt x="54431" y="2794"/>
                  <a:pt x="54368" y="2956"/>
                  <a:pt x="54368" y="3025"/>
                </a:cubicBezTo>
                <a:cubicBezTo>
                  <a:pt x="54368" y="3063"/>
                  <a:pt x="54330" y="3101"/>
                  <a:pt x="54330" y="3101"/>
                </a:cubicBezTo>
                <a:lnTo>
                  <a:pt x="54330" y="3252"/>
                </a:lnTo>
                <a:cubicBezTo>
                  <a:pt x="54444" y="3328"/>
                  <a:pt x="54519" y="3366"/>
                  <a:pt x="54595" y="3366"/>
                </a:cubicBezTo>
                <a:lnTo>
                  <a:pt x="54670" y="3366"/>
                </a:lnTo>
                <a:lnTo>
                  <a:pt x="54859" y="3290"/>
                </a:lnTo>
                <a:cubicBezTo>
                  <a:pt x="54897" y="3252"/>
                  <a:pt x="54897" y="3214"/>
                  <a:pt x="54897" y="3177"/>
                </a:cubicBezTo>
                <a:cubicBezTo>
                  <a:pt x="54897" y="3101"/>
                  <a:pt x="54859" y="3063"/>
                  <a:pt x="54822" y="2988"/>
                </a:cubicBezTo>
                <a:cubicBezTo>
                  <a:pt x="54822" y="2950"/>
                  <a:pt x="54822" y="2950"/>
                  <a:pt x="54822" y="2912"/>
                </a:cubicBezTo>
                <a:lnTo>
                  <a:pt x="54708" y="2799"/>
                </a:lnTo>
                <a:cubicBezTo>
                  <a:pt x="54685" y="2795"/>
                  <a:pt x="54662" y="2794"/>
                  <a:pt x="54642" y="2794"/>
                </a:cubicBezTo>
                <a:close/>
                <a:moveTo>
                  <a:pt x="23744" y="2988"/>
                </a:moveTo>
                <a:lnTo>
                  <a:pt x="23630" y="3177"/>
                </a:lnTo>
                <a:cubicBezTo>
                  <a:pt x="23630" y="3177"/>
                  <a:pt x="23630" y="3214"/>
                  <a:pt x="23630" y="3214"/>
                </a:cubicBezTo>
                <a:cubicBezTo>
                  <a:pt x="23593" y="3252"/>
                  <a:pt x="23555" y="3290"/>
                  <a:pt x="23555" y="3328"/>
                </a:cubicBezTo>
                <a:cubicBezTo>
                  <a:pt x="23555" y="3366"/>
                  <a:pt x="23593" y="3441"/>
                  <a:pt x="23706" y="3479"/>
                </a:cubicBezTo>
                <a:lnTo>
                  <a:pt x="23857" y="3441"/>
                </a:lnTo>
                <a:lnTo>
                  <a:pt x="23933" y="3441"/>
                </a:lnTo>
                <a:cubicBezTo>
                  <a:pt x="24008" y="3403"/>
                  <a:pt x="24160" y="3366"/>
                  <a:pt x="24160" y="3214"/>
                </a:cubicBezTo>
                <a:cubicBezTo>
                  <a:pt x="24160" y="3177"/>
                  <a:pt x="24160" y="3139"/>
                  <a:pt x="24122" y="3101"/>
                </a:cubicBezTo>
                <a:lnTo>
                  <a:pt x="24008" y="2988"/>
                </a:lnTo>
                <a:close/>
                <a:moveTo>
                  <a:pt x="46769" y="3063"/>
                </a:moveTo>
                <a:lnTo>
                  <a:pt x="46617" y="3101"/>
                </a:lnTo>
                <a:cubicBezTo>
                  <a:pt x="46542" y="3177"/>
                  <a:pt x="46466" y="3252"/>
                  <a:pt x="46466" y="3366"/>
                </a:cubicBezTo>
                <a:cubicBezTo>
                  <a:pt x="46466" y="3403"/>
                  <a:pt x="46504" y="3517"/>
                  <a:pt x="46693" y="3555"/>
                </a:cubicBezTo>
                <a:lnTo>
                  <a:pt x="46844" y="3479"/>
                </a:lnTo>
                <a:lnTo>
                  <a:pt x="46806" y="3479"/>
                </a:lnTo>
                <a:lnTo>
                  <a:pt x="46996" y="3366"/>
                </a:lnTo>
                <a:cubicBezTo>
                  <a:pt x="46958" y="3214"/>
                  <a:pt x="46882" y="3101"/>
                  <a:pt x="46769" y="3063"/>
                </a:cubicBezTo>
                <a:close/>
                <a:moveTo>
                  <a:pt x="75162" y="3214"/>
                </a:moveTo>
                <a:lnTo>
                  <a:pt x="75011" y="3328"/>
                </a:lnTo>
                <a:lnTo>
                  <a:pt x="75011" y="3479"/>
                </a:lnTo>
                <a:lnTo>
                  <a:pt x="75162" y="3592"/>
                </a:lnTo>
                <a:lnTo>
                  <a:pt x="75351" y="3592"/>
                </a:lnTo>
                <a:lnTo>
                  <a:pt x="75465" y="3479"/>
                </a:lnTo>
                <a:lnTo>
                  <a:pt x="75465" y="3328"/>
                </a:lnTo>
                <a:lnTo>
                  <a:pt x="75351" y="3214"/>
                </a:lnTo>
                <a:close/>
                <a:moveTo>
                  <a:pt x="51797" y="3479"/>
                </a:moveTo>
                <a:cubicBezTo>
                  <a:pt x="51663" y="3546"/>
                  <a:pt x="51740" y="3626"/>
                  <a:pt x="51818" y="3626"/>
                </a:cubicBezTo>
                <a:cubicBezTo>
                  <a:pt x="51872" y="3626"/>
                  <a:pt x="51926" y="3587"/>
                  <a:pt x="51910" y="3479"/>
                </a:cubicBezTo>
                <a:close/>
                <a:moveTo>
                  <a:pt x="63930" y="3245"/>
                </a:moveTo>
                <a:cubicBezTo>
                  <a:pt x="63908" y="3245"/>
                  <a:pt x="63884" y="3247"/>
                  <a:pt x="63858" y="3252"/>
                </a:cubicBezTo>
                <a:lnTo>
                  <a:pt x="63782" y="3290"/>
                </a:lnTo>
                <a:cubicBezTo>
                  <a:pt x="63706" y="3366"/>
                  <a:pt x="63706" y="3441"/>
                  <a:pt x="63706" y="3479"/>
                </a:cubicBezTo>
                <a:cubicBezTo>
                  <a:pt x="63706" y="3592"/>
                  <a:pt x="63858" y="3706"/>
                  <a:pt x="63971" y="3744"/>
                </a:cubicBezTo>
                <a:lnTo>
                  <a:pt x="64160" y="3630"/>
                </a:lnTo>
                <a:cubicBezTo>
                  <a:pt x="64198" y="3630"/>
                  <a:pt x="64236" y="3592"/>
                  <a:pt x="64274" y="3517"/>
                </a:cubicBezTo>
                <a:lnTo>
                  <a:pt x="64160" y="3366"/>
                </a:lnTo>
                <a:cubicBezTo>
                  <a:pt x="64128" y="3333"/>
                  <a:pt x="64067" y="3245"/>
                  <a:pt x="63930" y="3245"/>
                </a:cubicBezTo>
                <a:close/>
                <a:moveTo>
                  <a:pt x="87412" y="3517"/>
                </a:moveTo>
                <a:cubicBezTo>
                  <a:pt x="87298" y="3517"/>
                  <a:pt x="87223" y="3517"/>
                  <a:pt x="87147" y="3592"/>
                </a:cubicBezTo>
                <a:cubicBezTo>
                  <a:pt x="87109" y="3630"/>
                  <a:pt x="87072" y="3668"/>
                  <a:pt x="87072" y="3782"/>
                </a:cubicBezTo>
                <a:lnTo>
                  <a:pt x="87072" y="3819"/>
                </a:lnTo>
                <a:lnTo>
                  <a:pt x="87223" y="3895"/>
                </a:lnTo>
                <a:lnTo>
                  <a:pt x="87412" y="3895"/>
                </a:lnTo>
                <a:lnTo>
                  <a:pt x="87525" y="3782"/>
                </a:lnTo>
                <a:lnTo>
                  <a:pt x="87525" y="3630"/>
                </a:lnTo>
                <a:lnTo>
                  <a:pt x="87412" y="3517"/>
                </a:lnTo>
                <a:close/>
                <a:moveTo>
                  <a:pt x="26201" y="3366"/>
                </a:moveTo>
                <a:lnTo>
                  <a:pt x="26088" y="3479"/>
                </a:lnTo>
                <a:lnTo>
                  <a:pt x="26088" y="3782"/>
                </a:lnTo>
                <a:lnTo>
                  <a:pt x="26201" y="3895"/>
                </a:lnTo>
                <a:cubicBezTo>
                  <a:pt x="26223" y="3906"/>
                  <a:pt x="26249" y="3911"/>
                  <a:pt x="26275" y="3911"/>
                </a:cubicBezTo>
                <a:cubicBezTo>
                  <a:pt x="26337" y="3911"/>
                  <a:pt x="26401" y="3884"/>
                  <a:pt x="26428" y="3857"/>
                </a:cubicBezTo>
                <a:cubicBezTo>
                  <a:pt x="26504" y="3819"/>
                  <a:pt x="26542" y="3744"/>
                  <a:pt x="26542" y="3630"/>
                </a:cubicBezTo>
                <a:cubicBezTo>
                  <a:pt x="26542" y="3555"/>
                  <a:pt x="26504" y="3441"/>
                  <a:pt x="26428" y="3403"/>
                </a:cubicBezTo>
                <a:cubicBezTo>
                  <a:pt x="26390" y="3366"/>
                  <a:pt x="26277" y="3366"/>
                  <a:pt x="26201" y="3366"/>
                </a:cubicBezTo>
                <a:close/>
                <a:moveTo>
                  <a:pt x="15615" y="3441"/>
                </a:moveTo>
                <a:cubicBezTo>
                  <a:pt x="15540" y="3441"/>
                  <a:pt x="15502" y="3441"/>
                  <a:pt x="15426" y="3479"/>
                </a:cubicBezTo>
                <a:cubicBezTo>
                  <a:pt x="15388" y="3517"/>
                  <a:pt x="15351" y="3592"/>
                  <a:pt x="15351" y="3668"/>
                </a:cubicBezTo>
                <a:lnTo>
                  <a:pt x="15502" y="3668"/>
                </a:lnTo>
                <a:cubicBezTo>
                  <a:pt x="15502" y="3668"/>
                  <a:pt x="15502" y="3668"/>
                  <a:pt x="15502" y="3706"/>
                </a:cubicBezTo>
                <a:lnTo>
                  <a:pt x="15729" y="3706"/>
                </a:lnTo>
                <a:cubicBezTo>
                  <a:pt x="15766" y="3668"/>
                  <a:pt x="15729" y="3668"/>
                  <a:pt x="15729" y="3668"/>
                </a:cubicBezTo>
                <a:lnTo>
                  <a:pt x="15842" y="3668"/>
                </a:lnTo>
                <a:cubicBezTo>
                  <a:pt x="15804" y="3706"/>
                  <a:pt x="15804" y="3744"/>
                  <a:pt x="15804" y="3782"/>
                </a:cubicBezTo>
                <a:lnTo>
                  <a:pt x="15955" y="3895"/>
                </a:lnTo>
                <a:cubicBezTo>
                  <a:pt x="15955" y="3895"/>
                  <a:pt x="15955" y="3895"/>
                  <a:pt x="15993" y="3933"/>
                </a:cubicBezTo>
                <a:cubicBezTo>
                  <a:pt x="16031" y="3933"/>
                  <a:pt x="16069" y="3971"/>
                  <a:pt x="16182" y="3971"/>
                </a:cubicBezTo>
                <a:lnTo>
                  <a:pt x="16296" y="3895"/>
                </a:lnTo>
                <a:cubicBezTo>
                  <a:pt x="16334" y="3857"/>
                  <a:pt x="16371" y="3744"/>
                  <a:pt x="16371" y="3668"/>
                </a:cubicBezTo>
                <a:cubicBezTo>
                  <a:pt x="16371" y="3630"/>
                  <a:pt x="16371" y="3592"/>
                  <a:pt x="16371" y="3555"/>
                </a:cubicBezTo>
                <a:lnTo>
                  <a:pt x="16258" y="3479"/>
                </a:lnTo>
                <a:cubicBezTo>
                  <a:pt x="16217" y="3469"/>
                  <a:pt x="16180" y="3464"/>
                  <a:pt x="16144" y="3464"/>
                </a:cubicBezTo>
                <a:cubicBezTo>
                  <a:pt x="16049" y="3464"/>
                  <a:pt x="15973" y="3499"/>
                  <a:pt x="15918" y="3555"/>
                </a:cubicBezTo>
                <a:cubicBezTo>
                  <a:pt x="15918" y="3555"/>
                  <a:pt x="15880" y="3555"/>
                  <a:pt x="15880" y="3592"/>
                </a:cubicBezTo>
                <a:cubicBezTo>
                  <a:pt x="15842" y="3479"/>
                  <a:pt x="15729" y="3441"/>
                  <a:pt x="15615" y="3441"/>
                </a:cubicBezTo>
                <a:close/>
                <a:moveTo>
                  <a:pt x="79283" y="3555"/>
                </a:moveTo>
                <a:cubicBezTo>
                  <a:pt x="79170" y="3555"/>
                  <a:pt x="79094" y="3592"/>
                  <a:pt x="79056" y="3630"/>
                </a:cubicBezTo>
                <a:cubicBezTo>
                  <a:pt x="79019" y="3668"/>
                  <a:pt x="78981" y="3744"/>
                  <a:pt x="79019" y="3857"/>
                </a:cubicBezTo>
                <a:lnTo>
                  <a:pt x="79132" y="3971"/>
                </a:lnTo>
                <a:lnTo>
                  <a:pt x="79245" y="3971"/>
                </a:lnTo>
                <a:lnTo>
                  <a:pt x="79397" y="3857"/>
                </a:lnTo>
                <a:lnTo>
                  <a:pt x="79397" y="3706"/>
                </a:lnTo>
                <a:lnTo>
                  <a:pt x="79283" y="3555"/>
                </a:lnTo>
                <a:close/>
                <a:moveTo>
                  <a:pt x="89718" y="3555"/>
                </a:moveTo>
                <a:cubicBezTo>
                  <a:pt x="89642" y="3555"/>
                  <a:pt x="89567" y="3555"/>
                  <a:pt x="89491" y="3630"/>
                </a:cubicBezTo>
                <a:cubicBezTo>
                  <a:pt x="89416" y="3668"/>
                  <a:pt x="89416" y="3744"/>
                  <a:pt x="89453" y="3819"/>
                </a:cubicBezTo>
                <a:lnTo>
                  <a:pt x="89529" y="3895"/>
                </a:lnTo>
                <a:cubicBezTo>
                  <a:pt x="89529" y="3895"/>
                  <a:pt x="89567" y="3933"/>
                  <a:pt x="89567" y="3933"/>
                </a:cubicBezTo>
                <a:cubicBezTo>
                  <a:pt x="89642" y="3933"/>
                  <a:pt x="89718" y="3971"/>
                  <a:pt x="89832" y="3971"/>
                </a:cubicBezTo>
                <a:lnTo>
                  <a:pt x="89945" y="3857"/>
                </a:lnTo>
                <a:lnTo>
                  <a:pt x="89945" y="3706"/>
                </a:lnTo>
                <a:lnTo>
                  <a:pt x="89794" y="3555"/>
                </a:lnTo>
                <a:cubicBezTo>
                  <a:pt x="89781" y="3567"/>
                  <a:pt x="89773" y="3571"/>
                  <a:pt x="89766" y="3571"/>
                </a:cubicBezTo>
                <a:cubicBezTo>
                  <a:pt x="89752" y="3571"/>
                  <a:pt x="89743" y="3555"/>
                  <a:pt x="89718" y="3555"/>
                </a:cubicBezTo>
                <a:close/>
                <a:moveTo>
                  <a:pt x="85455" y="3592"/>
                </a:moveTo>
                <a:cubicBezTo>
                  <a:pt x="85399" y="3592"/>
                  <a:pt x="85351" y="3611"/>
                  <a:pt x="85332" y="3630"/>
                </a:cubicBezTo>
                <a:lnTo>
                  <a:pt x="85219" y="3630"/>
                </a:lnTo>
                <a:lnTo>
                  <a:pt x="85030" y="3744"/>
                </a:lnTo>
                <a:lnTo>
                  <a:pt x="85030" y="3857"/>
                </a:lnTo>
                <a:lnTo>
                  <a:pt x="85143" y="3971"/>
                </a:lnTo>
                <a:cubicBezTo>
                  <a:pt x="85181" y="3971"/>
                  <a:pt x="85219" y="4008"/>
                  <a:pt x="85257" y="4008"/>
                </a:cubicBezTo>
                <a:lnTo>
                  <a:pt x="85370" y="3933"/>
                </a:lnTo>
                <a:lnTo>
                  <a:pt x="85408" y="3933"/>
                </a:lnTo>
                <a:cubicBezTo>
                  <a:pt x="85521" y="3933"/>
                  <a:pt x="85597" y="3895"/>
                  <a:pt x="85635" y="3819"/>
                </a:cubicBezTo>
                <a:lnTo>
                  <a:pt x="85635" y="3668"/>
                </a:lnTo>
                <a:cubicBezTo>
                  <a:pt x="85578" y="3611"/>
                  <a:pt x="85512" y="3592"/>
                  <a:pt x="85455" y="3592"/>
                </a:cubicBezTo>
                <a:close/>
                <a:moveTo>
                  <a:pt x="3706" y="3744"/>
                </a:moveTo>
                <a:lnTo>
                  <a:pt x="3555" y="3857"/>
                </a:lnTo>
                <a:lnTo>
                  <a:pt x="3555" y="3933"/>
                </a:lnTo>
                <a:lnTo>
                  <a:pt x="3668" y="4084"/>
                </a:lnTo>
                <a:cubicBezTo>
                  <a:pt x="3706" y="4084"/>
                  <a:pt x="3744" y="4122"/>
                  <a:pt x="3781" y="4122"/>
                </a:cubicBezTo>
                <a:lnTo>
                  <a:pt x="3970" y="4008"/>
                </a:lnTo>
                <a:cubicBezTo>
                  <a:pt x="3970" y="3971"/>
                  <a:pt x="3970" y="3933"/>
                  <a:pt x="4008" y="3895"/>
                </a:cubicBezTo>
                <a:lnTo>
                  <a:pt x="3895" y="3744"/>
                </a:lnTo>
                <a:close/>
                <a:moveTo>
                  <a:pt x="60039" y="3706"/>
                </a:moveTo>
                <a:lnTo>
                  <a:pt x="59850" y="3819"/>
                </a:lnTo>
                <a:cubicBezTo>
                  <a:pt x="59850" y="3819"/>
                  <a:pt x="59850" y="3857"/>
                  <a:pt x="59850" y="3857"/>
                </a:cubicBezTo>
                <a:cubicBezTo>
                  <a:pt x="59850" y="3895"/>
                  <a:pt x="59850" y="3895"/>
                  <a:pt x="59850" y="3933"/>
                </a:cubicBezTo>
                <a:cubicBezTo>
                  <a:pt x="59850" y="3971"/>
                  <a:pt x="59850" y="4046"/>
                  <a:pt x="59926" y="4084"/>
                </a:cubicBezTo>
                <a:cubicBezTo>
                  <a:pt x="59964" y="4122"/>
                  <a:pt x="60039" y="4122"/>
                  <a:pt x="60153" y="4122"/>
                </a:cubicBezTo>
                <a:lnTo>
                  <a:pt x="60228" y="4008"/>
                </a:lnTo>
                <a:cubicBezTo>
                  <a:pt x="60228" y="3857"/>
                  <a:pt x="60153" y="3744"/>
                  <a:pt x="60039" y="3706"/>
                </a:cubicBezTo>
                <a:close/>
                <a:moveTo>
                  <a:pt x="33385" y="3933"/>
                </a:moveTo>
                <a:cubicBezTo>
                  <a:pt x="33196" y="3933"/>
                  <a:pt x="33082" y="4046"/>
                  <a:pt x="33082" y="4160"/>
                </a:cubicBezTo>
                <a:lnTo>
                  <a:pt x="33234" y="4160"/>
                </a:lnTo>
                <a:cubicBezTo>
                  <a:pt x="33234" y="4197"/>
                  <a:pt x="33234" y="4197"/>
                  <a:pt x="33234" y="4197"/>
                </a:cubicBezTo>
                <a:lnTo>
                  <a:pt x="33536" y="4197"/>
                </a:lnTo>
                <a:cubicBezTo>
                  <a:pt x="33536" y="4197"/>
                  <a:pt x="33498" y="4197"/>
                  <a:pt x="33498" y="4160"/>
                </a:cubicBezTo>
                <a:lnTo>
                  <a:pt x="33649" y="4160"/>
                </a:lnTo>
                <a:cubicBezTo>
                  <a:pt x="33649" y="4084"/>
                  <a:pt x="33649" y="4046"/>
                  <a:pt x="33574" y="3971"/>
                </a:cubicBezTo>
                <a:cubicBezTo>
                  <a:pt x="33498" y="3971"/>
                  <a:pt x="33460" y="3933"/>
                  <a:pt x="33385" y="3933"/>
                </a:cubicBezTo>
                <a:close/>
                <a:moveTo>
                  <a:pt x="57960" y="3753"/>
                </a:moveTo>
                <a:cubicBezTo>
                  <a:pt x="57922" y="3753"/>
                  <a:pt x="57884" y="3763"/>
                  <a:pt x="57846" y="3782"/>
                </a:cubicBezTo>
                <a:cubicBezTo>
                  <a:pt x="57771" y="3819"/>
                  <a:pt x="57733" y="3895"/>
                  <a:pt x="57733" y="4008"/>
                </a:cubicBezTo>
                <a:cubicBezTo>
                  <a:pt x="57733" y="4046"/>
                  <a:pt x="57733" y="4122"/>
                  <a:pt x="57808" y="4197"/>
                </a:cubicBezTo>
                <a:cubicBezTo>
                  <a:pt x="57846" y="4197"/>
                  <a:pt x="57884" y="4235"/>
                  <a:pt x="57960" y="4235"/>
                </a:cubicBezTo>
                <a:lnTo>
                  <a:pt x="58073" y="4122"/>
                </a:lnTo>
                <a:cubicBezTo>
                  <a:pt x="58073" y="4122"/>
                  <a:pt x="58073" y="4122"/>
                  <a:pt x="58073" y="4084"/>
                </a:cubicBezTo>
                <a:cubicBezTo>
                  <a:pt x="58111" y="4046"/>
                  <a:pt x="58149" y="4008"/>
                  <a:pt x="58149" y="3933"/>
                </a:cubicBezTo>
                <a:cubicBezTo>
                  <a:pt x="58149" y="3933"/>
                  <a:pt x="58149" y="3895"/>
                  <a:pt x="58111" y="3857"/>
                </a:cubicBezTo>
                <a:lnTo>
                  <a:pt x="58073" y="3782"/>
                </a:lnTo>
                <a:cubicBezTo>
                  <a:pt x="58035" y="3763"/>
                  <a:pt x="57998" y="3753"/>
                  <a:pt x="57960" y="3753"/>
                </a:cubicBezTo>
                <a:close/>
                <a:moveTo>
                  <a:pt x="7524" y="3895"/>
                </a:moveTo>
                <a:lnTo>
                  <a:pt x="7335" y="3933"/>
                </a:lnTo>
                <a:cubicBezTo>
                  <a:pt x="7297" y="3971"/>
                  <a:pt x="7260" y="4008"/>
                  <a:pt x="7260" y="4084"/>
                </a:cubicBezTo>
                <a:cubicBezTo>
                  <a:pt x="7260" y="4122"/>
                  <a:pt x="7260" y="4122"/>
                  <a:pt x="7297" y="4160"/>
                </a:cubicBezTo>
                <a:cubicBezTo>
                  <a:pt x="7297" y="4160"/>
                  <a:pt x="7297" y="4160"/>
                  <a:pt x="7297" y="4197"/>
                </a:cubicBezTo>
                <a:lnTo>
                  <a:pt x="7411" y="4311"/>
                </a:lnTo>
                <a:cubicBezTo>
                  <a:pt x="7433" y="4322"/>
                  <a:pt x="7461" y="4330"/>
                  <a:pt x="7492" y="4330"/>
                </a:cubicBezTo>
                <a:cubicBezTo>
                  <a:pt x="7568" y="4330"/>
                  <a:pt x="7660" y="4283"/>
                  <a:pt x="7713" y="4122"/>
                </a:cubicBezTo>
                <a:lnTo>
                  <a:pt x="7600" y="3933"/>
                </a:lnTo>
                <a:cubicBezTo>
                  <a:pt x="7562" y="3933"/>
                  <a:pt x="7562" y="3933"/>
                  <a:pt x="7524" y="3895"/>
                </a:cubicBezTo>
                <a:close/>
                <a:moveTo>
                  <a:pt x="4704" y="3994"/>
                </a:moveTo>
                <a:cubicBezTo>
                  <a:pt x="4674" y="3994"/>
                  <a:pt x="4644" y="3998"/>
                  <a:pt x="4613" y="4008"/>
                </a:cubicBezTo>
                <a:cubicBezTo>
                  <a:pt x="4538" y="4046"/>
                  <a:pt x="4462" y="4084"/>
                  <a:pt x="4462" y="4197"/>
                </a:cubicBezTo>
                <a:lnTo>
                  <a:pt x="4500" y="4273"/>
                </a:lnTo>
                <a:cubicBezTo>
                  <a:pt x="4555" y="4328"/>
                  <a:pt x="4631" y="4363"/>
                  <a:pt x="4712" y="4363"/>
                </a:cubicBezTo>
                <a:cubicBezTo>
                  <a:pt x="4741" y="4363"/>
                  <a:pt x="4772" y="4359"/>
                  <a:pt x="4802" y="4349"/>
                </a:cubicBezTo>
                <a:cubicBezTo>
                  <a:pt x="4916" y="4311"/>
                  <a:pt x="4953" y="4273"/>
                  <a:pt x="4991" y="4160"/>
                </a:cubicBezTo>
                <a:lnTo>
                  <a:pt x="4953" y="4084"/>
                </a:lnTo>
                <a:cubicBezTo>
                  <a:pt x="4870" y="4029"/>
                  <a:pt x="4787" y="3994"/>
                  <a:pt x="4704" y="3994"/>
                </a:cubicBezTo>
                <a:close/>
                <a:moveTo>
                  <a:pt x="20795" y="4046"/>
                </a:moveTo>
                <a:cubicBezTo>
                  <a:pt x="20644" y="4046"/>
                  <a:pt x="20568" y="4084"/>
                  <a:pt x="20492" y="4235"/>
                </a:cubicBezTo>
                <a:lnTo>
                  <a:pt x="20606" y="4386"/>
                </a:lnTo>
                <a:cubicBezTo>
                  <a:pt x="20644" y="4386"/>
                  <a:pt x="20681" y="4424"/>
                  <a:pt x="20719" y="4424"/>
                </a:cubicBezTo>
                <a:lnTo>
                  <a:pt x="20908" y="4311"/>
                </a:lnTo>
                <a:cubicBezTo>
                  <a:pt x="20908" y="4311"/>
                  <a:pt x="20946" y="4235"/>
                  <a:pt x="20946" y="4160"/>
                </a:cubicBezTo>
                <a:lnTo>
                  <a:pt x="20946" y="4122"/>
                </a:lnTo>
                <a:lnTo>
                  <a:pt x="20795" y="4046"/>
                </a:lnTo>
                <a:close/>
                <a:moveTo>
                  <a:pt x="9717" y="4046"/>
                </a:moveTo>
                <a:cubicBezTo>
                  <a:pt x="9566" y="4046"/>
                  <a:pt x="9453" y="4122"/>
                  <a:pt x="9377" y="4160"/>
                </a:cubicBezTo>
                <a:cubicBezTo>
                  <a:pt x="9377" y="4197"/>
                  <a:pt x="9339" y="4197"/>
                  <a:pt x="9339" y="4235"/>
                </a:cubicBezTo>
                <a:lnTo>
                  <a:pt x="9339" y="4386"/>
                </a:lnTo>
                <a:cubicBezTo>
                  <a:pt x="9394" y="4442"/>
                  <a:pt x="9490" y="4477"/>
                  <a:pt x="9582" y="4477"/>
                </a:cubicBezTo>
                <a:cubicBezTo>
                  <a:pt x="9616" y="4477"/>
                  <a:pt x="9649" y="4472"/>
                  <a:pt x="9679" y="4462"/>
                </a:cubicBezTo>
                <a:cubicBezTo>
                  <a:pt x="9793" y="4424"/>
                  <a:pt x="9868" y="4311"/>
                  <a:pt x="9868" y="4235"/>
                </a:cubicBezTo>
                <a:cubicBezTo>
                  <a:pt x="9868" y="4197"/>
                  <a:pt x="9868" y="4160"/>
                  <a:pt x="9868" y="4122"/>
                </a:cubicBezTo>
                <a:lnTo>
                  <a:pt x="9717" y="4046"/>
                </a:lnTo>
                <a:close/>
                <a:moveTo>
                  <a:pt x="38564" y="4235"/>
                </a:moveTo>
                <a:lnTo>
                  <a:pt x="38451" y="4349"/>
                </a:lnTo>
                <a:lnTo>
                  <a:pt x="38451" y="4462"/>
                </a:lnTo>
                <a:lnTo>
                  <a:pt x="38564" y="4575"/>
                </a:lnTo>
                <a:cubicBezTo>
                  <a:pt x="38591" y="4602"/>
                  <a:pt x="38637" y="4629"/>
                  <a:pt x="38701" y="4629"/>
                </a:cubicBezTo>
                <a:cubicBezTo>
                  <a:pt x="38728" y="4629"/>
                  <a:pt x="38758" y="4624"/>
                  <a:pt x="38791" y="4613"/>
                </a:cubicBezTo>
                <a:lnTo>
                  <a:pt x="38905" y="4500"/>
                </a:lnTo>
                <a:lnTo>
                  <a:pt x="38905" y="4424"/>
                </a:lnTo>
                <a:lnTo>
                  <a:pt x="38791" y="4273"/>
                </a:lnTo>
                <a:cubicBezTo>
                  <a:pt x="38753" y="4273"/>
                  <a:pt x="38678" y="4235"/>
                  <a:pt x="38564" y="4235"/>
                </a:cubicBezTo>
                <a:close/>
                <a:moveTo>
                  <a:pt x="42118" y="4462"/>
                </a:moveTo>
                <a:lnTo>
                  <a:pt x="41967" y="4500"/>
                </a:lnTo>
                <a:cubicBezTo>
                  <a:pt x="41967" y="4500"/>
                  <a:pt x="41967" y="4500"/>
                  <a:pt x="41929" y="4538"/>
                </a:cubicBezTo>
                <a:cubicBezTo>
                  <a:pt x="41854" y="4575"/>
                  <a:pt x="41778" y="4613"/>
                  <a:pt x="41778" y="4727"/>
                </a:cubicBezTo>
                <a:cubicBezTo>
                  <a:pt x="41778" y="4802"/>
                  <a:pt x="41816" y="4840"/>
                  <a:pt x="41854" y="4916"/>
                </a:cubicBezTo>
                <a:lnTo>
                  <a:pt x="41929" y="4954"/>
                </a:lnTo>
                <a:cubicBezTo>
                  <a:pt x="42005" y="4954"/>
                  <a:pt x="42081" y="4954"/>
                  <a:pt x="42156" y="4916"/>
                </a:cubicBezTo>
                <a:cubicBezTo>
                  <a:pt x="42232" y="4878"/>
                  <a:pt x="42307" y="4765"/>
                  <a:pt x="42307" y="4689"/>
                </a:cubicBezTo>
                <a:cubicBezTo>
                  <a:pt x="42307" y="4575"/>
                  <a:pt x="42232" y="4500"/>
                  <a:pt x="42118" y="4462"/>
                </a:cubicBezTo>
                <a:close/>
                <a:moveTo>
                  <a:pt x="22421" y="4651"/>
                </a:moveTo>
                <a:cubicBezTo>
                  <a:pt x="22345" y="4651"/>
                  <a:pt x="22232" y="4651"/>
                  <a:pt x="22156" y="4689"/>
                </a:cubicBezTo>
                <a:cubicBezTo>
                  <a:pt x="22118" y="4765"/>
                  <a:pt x="22080" y="4840"/>
                  <a:pt x="22118" y="4916"/>
                </a:cubicBezTo>
                <a:lnTo>
                  <a:pt x="22232" y="4991"/>
                </a:lnTo>
                <a:cubicBezTo>
                  <a:pt x="22262" y="4995"/>
                  <a:pt x="22290" y="4996"/>
                  <a:pt x="22316" y="4996"/>
                </a:cubicBezTo>
                <a:cubicBezTo>
                  <a:pt x="22579" y="4996"/>
                  <a:pt x="22613" y="4837"/>
                  <a:pt x="22647" y="4802"/>
                </a:cubicBezTo>
                <a:lnTo>
                  <a:pt x="22496" y="4651"/>
                </a:lnTo>
                <a:close/>
                <a:moveTo>
                  <a:pt x="65521" y="4538"/>
                </a:moveTo>
                <a:lnTo>
                  <a:pt x="65370" y="4689"/>
                </a:lnTo>
                <a:lnTo>
                  <a:pt x="65370" y="4878"/>
                </a:lnTo>
                <a:lnTo>
                  <a:pt x="65483" y="4991"/>
                </a:lnTo>
                <a:cubicBezTo>
                  <a:pt x="65540" y="5010"/>
                  <a:pt x="65587" y="5020"/>
                  <a:pt x="65625" y="5020"/>
                </a:cubicBezTo>
                <a:cubicBezTo>
                  <a:pt x="65663" y="5020"/>
                  <a:pt x="65691" y="5010"/>
                  <a:pt x="65710" y="4991"/>
                </a:cubicBezTo>
                <a:cubicBezTo>
                  <a:pt x="65824" y="4954"/>
                  <a:pt x="65824" y="4840"/>
                  <a:pt x="65862" y="4802"/>
                </a:cubicBezTo>
                <a:cubicBezTo>
                  <a:pt x="65862" y="4765"/>
                  <a:pt x="65862" y="4765"/>
                  <a:pt x="65862" y="4765"/>
                </a:cubicBezTo>
                <a:lnTo>
                  <a:pt x="65748" y="4538"/>
                </a:lnTo>
                <a:close/>
                <a:moveTo>
                  <a:pt x="54746" y="4273"/>
                </a:moveTo>
                <a:cubicBezTo>
                  <a:pt x="54670" y="4273"/>
                  <a:pt x="54481" y="4273"/>
                  <a:pt x="54368" y="4538"/>
                </a:cubicBezTo>
                <a:lnTo>
                  <a:pt x="54368" y="4651"/>
                </a:lnTo>
                <a:lnTo>
                  <a:pt x="54406" y="4651"/>
                </a:lnTo>
                <a:cubicBezTo>
                  <a:pt x="54519" y="4802"/>
                  <a:pt x="54633" y="4954"/>
                  <a:pt x="54859" y="5029"/>
                </a:cubicBezTo>
                <a:lnTo>
                  <a:pt x="55049" y="4991"/>
                </a:lnTo>
                <a:cubicBezTo>
                  <a:pt x="55086" y="4916"/>
                  <a:pt x="55086" y="4840"/>
                  <a:pt x="55086" y="4765"/>
                </a:cubicBezTo>
                <a:cubicBezTo>
                  <a:pt x="55086" y="4575"/>
                  <a:pt x="54935" y="4311"/>
                  <a:pt x="54746" y="4273"/>
                </a:cubicBezTo>
                <a:close/>
                <a:moveTo>
                  <a:pt x="78352" y="4598"/>
                </a:moveTo>
                <a:cubicBezTo>
                  <a:pt x="78326" y="4598"/>
                  <a:pt x="78296" y="4602"/>
                  <a:pt x="78262" y="4613"/>
                </a:cubicBezTo>
                <a:cubicBezTo>
                  <a:pt x="78149" y="4613"/>
                  <a:pt x="78073" y="4727"/>
                  <a:pt x="78073" y="4802"/>
                </a:cubicBezTo>
                <a:cubicBezTo>
                  <a:pt x="78073" y="4916"/>
                  <a:pt x="78111" y="4991"/>
                  <a:pt x="78225" y="5067"/>
                </a:cubicBezTo>
                <a:cubicBezTo>
                  <a:pt x="78262" y="5105"/>
                  <a:pt x="78338" y="5105"/>
                  <a:pt x="78376" y="5105"/>
                </a:cubicBezTo>
                <a:lnTo>
                  <a:pt x="78451" y="5067"/>
                </a:lnTo>
                <a:cubicBezTo>
                  <a:pt x="78527" y="5029"/>
                  <a:pt x="78565" y="4878"/>
                  <a:pt x="78565" y="4802"/>
                </a:cubicBezTo>
                <a:cubicBezTo>
                  <a:pt x="78565" y="4727"/>
                  <a:pt x="78527" y="4651"/>
                  <a:pt x="78489" y="4651"/>
                </a:cubicBezTo>
                <a:cubicBezTo>
                  <a:pt x="78463" y="4624"/>
                  <a:pt x="78417" y="4598"/>
                  <a:pt x="78352" y="4598"/>
                </a:cubicBezTo>
                <a:close/>
                <a:moveTo>
                  <a:pt x="5974" y="4613"/>
                </a:moveTo>
                <a:lnTo>
                  <a:pt x="5861" y="4727"/>
                </a:lnTo>
                <a:lnTo>
                  <a:pt x="5861" y="4840"/>
                </a:lnTo>
                <a:cubicBezTo>
                  <a:pt x="5785" y="4840"/>
                  <a:pt x="5672" y="4878"/>
                  <a:pt x="5672" y="5029"/>
                </a:cubicBezTo>
                <a:lnTo>
                  <a:pt x="5785" y="5143"/>
                </a:lnTo>
                <a:cubicBezTo>
                  <a:pt x="5818" y="5154"/>
                  <a:pt x="5852" y="5158"/>
                  <a:pt x="5883" y="5158"/>
                </a:cubicBezTo>
                <a:cubicBezTo>
                  <a:pt x="5959" y="5158"/>
                  <a:pt x="6023" y="5132"/>
                  <a:pt x="6050" y="5105"/>
                </a:cubicBezTo>
                <a:lnTo>
                  <a:pt x="6125" y="4991"/>
                </a:lnTo>
                <a:lnTo>
                  <a:pt x="6201" y="4991"/>
                </a:lnTo>
                <a:lnTo>
                  <a:pt x="6314" y="4878"/>
                </a:lnTo>
                <a:lnTo>
                  <a:pt x="6314" y="4727"/>
                </a:lnTo>
                <a:lnTo>
                  <a:pt x="6163" y="4613"/>
                </a:lnTo>
                <a:close/>
                <a:moveTo>
                  <a:pt x="82535" y="5067"/>
                </a:moveTo>
                <a:lnTo>
                  <a:pt x="82421" y="5180"/>
                </a:lnTo>
                <a:lnTo>
                  <a:pt x="82421" y="5294"/>
                </a:lnTo>
                <a:lnTo>
                  <a:pt x="82572" y="5407"/>
                </a:lnTo>
                <a:cubicBezTo>
                  <a:pt x="82572" y="5407"/>
                  <a:pt x="82610" y="5445"/>
                  <a:pt x="82648" y="5445"/>
                </a:cubicBezTo>
                <a:lnTo>
                  <a:pt x="82837" y="5294"/>
                </a:lnTo>
                <a:cubicBezTo>
                  <a:pt x="82837" y="5256"/>
                  <a:pt x="82837" y="5143"/>
                  <a:pt x="82762" y="5105"/>
                </a:cubicBezTo>
                <a:cubicBezTo>
                  <a:pt x="82724" y="5067"/>
                  <a:pt x="82648" y="5067"/>
                  <a:pt x="82535" y="5067"/>
                </a:cubicBezTo>
                <a:close/>
                <a:moveTo>
                  <a:pt x="41332" y="5014"/>
                </a:moveTo>
                <a:cubicBezTo>
                  <a:pt x="41292" y="5014"/>
                  <a:pt x="41251" y="5019"/>
                  <a:pt x="41211" y="5029"/>
                </a:cubicBezTo>
                <a:lnTo>
                  <a:pt x="41098" y="5105"/>
                </a:lnTo>
                <a:cubicBezTo>
                  <a:pt x="41098" y="5143"/>
                  <a:pt x="41060" y="5218"/>
                  <a:pt x="41060" y="5256"/>
                </a:cubicBezTo>
                <a:cubicBezTo>
                  <a:pt x="41060" y="5332"/>
                  <a:pt x="41098" y="5483"/>
                  <a:pt x="41400" y="5521"/>
                </a:cubicBezTo>
                <a:lnTo>
                  <a:pt x="41551" y="5407"/>
                </a:lnTo>
                <a:cubicBezTo>
                  <a:pt x="41551" y="5407"/>
                  <a:pt x="41551" y="5445"/>
                  <a:pt x="41551" y="5445"/>
                </a:cubicBezTo>
                <a:cubicBezTo>
                  <a:pt x="41551" y="5445"/>
                  <a:pt x="41665" y="5407"/>
                  <a:pt x="41665" y="5332"/>
                </a:cubicBezTo>
                <a:lnTo>
                  <a:pt x="41627" y="5256"/>
                </a:lnTo>
                <a:lnTo>
                  <a:pt x="41665" y="5256"/>
                </a:lnTo>
                <a:lnTo>
                  <a:pt x="41627" y="5105"/>
                </a:lnTo>
                <a:cubicBezTo>
                  <a:pt x="41544" y="5049"/>
                  <a:pt x="41440" y="5014"/>
                  <a:pt x="41332" y="5014"/>
                </a:cubicBezTo>
                <a:close/>
                <a:moveTo>
                  <a:pt x="64727" y="4689"/>
                </a:moveTo>
                <a:lnTo>
                  <a:pt x="64652" y="4727"/>
                </a:lnTo>
                <a:cubicBezTo>
                  <a:pt x="64538" y="4765"/>
                  <a:pt x="64425" y="4840"/>
                  <a:pt x="64349" y="5029"/>
                </a:cubicBezTo>
                <a:lnTo>
                  <a:pt x="64311" y="5029"/>
                </a:lnTo>
                <a:lnTo>
                  <a:pt x="64198" y="5105"/>
                </a:lnTo>
                <a:cubicBezTo>
                  <a:pt x="64198" y="5105"/>
                  <a:pt x="64198" y="5067"/>
                  <a:pt x="64236" y="5067"/>
                </a:cubicBezTo>
                <a:lnTo>
                  <a:pt x="64085" y="5067"/>
                </a:lnTo>
                <a:lnTo>
                  <a:pt x="63933" y="5180"/>
                </a:lnTo>
                <a:cubicBezTo>
                  <a:pt x="63933" y="5332"/>
                  <a:pt x="63971" y="5407"/>
                  <a:pt x="64047" y="5445"/>
                </a:cubicBezTo>
                <a:cubicBezTo>
                  <a:pt x="64122" y="5521"/>
                  <a:pt x="64198" y="5521"/>
                  <a:pt x="64349" y="5521"/>
                </a:cubicBezTo>
                <a:lnTo>
                  <a:pt x="64425" y="5332"/>
                </a:lnTo>
                <a:cubicBezTo>
                  <a:pt x="64425" y="5332"/>
                  <a:pt x="64425" y="5294"/>
                  <a:pt x="64463" y="5294"/>
                </a:cubicBezTo>
                <a:cubicBezTo>
                  <a:pt x="64535" y="5323"/>
                  <a:pt x="64596" y="5335"/>
                  <a:pt x="64648" y="5335"/>
                </a:cubicBezTo>
                <a:cubicBezTo>
                  <a:pt x="64733" y="5335"/>
                  <a:pt x="64794" y="5303"/>
                  <a:pt x="64841" y="5256"/>
                </a:cubicBezTo>
                <a:cubicBezTo>
                  <a:pt x="64879" y="5218"/>
                  <a:pt x="64879" y="5218"/>
                  <a:pt x="64916" y="5180"/>
                </a:cubicBezTo>
                <a:lnTo>
                  <a:pt x="64992" y="5067"/>
                </a:lnTo>
                <a:cubicBezTo>
                  <a:pt x="64992" y="5029"/>
                  <a:pt x="64992" y="4991"/>
                  <a:pt x="64992" y="4954"/>
                </a:cubicBezTo>
                <a:cubicBezTo>
                  <a:pt x="64992" y="4840"/>
                  <a:pt x="64992" y="4765"/>
                  <a:pt x="64879" y="4689"/>
                </a:cubicBezTo>
                <a:close/>
                <a:moveTo>
                  <a:pt x="77279" y="5067"/>
                </a:moveTo>
                <a:cubicBezTo>
                  <a:pt x="77128" y="5067"/>
                  <a:pt x="77015" y="5143"/>
                  <a:pt x="76977" y="5256"/>
                </a:cubicBezTo>
                <a:lnTo>
                  <a:pt x="77053" y="5369"/>
                </a:lnTo>
                <a:cubicBezTo>
                  <a:pt x="77053" y="5483"/>
                  <a:pt x="77166" y="5558"/>
                  <a:pt x="77242" y="5558"/>
                </a:cubicBezTo>
                <a:lnTo>
                  <a:pt x="77393" y="5445"/>
                </a:lnTo>
                <a:cubicBezTo>
                  <a:pt x="77431" y="5407"/>
                  <a:pt x="77431" y="5407"/>
                  <a:pt x="77431" y="5369"/>
                </a:cubicBezTo>
                <a:cubicBezTo>
                  <a:pt x="77431" y="5332"/>
                  <a:pt x="77468" y="5332"/>
                  <a:pt x="77468" y="5256"/>
                </a:cubicBezTo>
                <a:cubicBezTo>
                  <a:pt x="77468" y="5218"/>
                  <a:pt x="77431" y="5143"/>
                  <a:pt x="77355" y="5105"/>
                </a:cubicBezTo>
                <a:lnTo>
                  <a:pt x="77279" y="5067"/>
                </a:lnTo>
                <a:close/>
                <a:moveTo>
                  <a:pt x="70701" y="5294"/>
                </a:moveTo>
                <a:lnTo>
                  <a:pt x="70550" y="5407"/>
                </a:lnTo>
                <a:lnTo>
                  <a:pt x="70550" y="5483"/>
                </a:lnTo>
                <a:lnTo>
                  <a:pt x="70701" y="5634"/>
                </a:lnTo>
                <a:cubicBezTo>
                  <a:pt x="70739" y="5634"/>
                  <a:pt x="70814" y="5672"/>
                  <a:pt x="70928" y="5672"/>
                </a:cubicBezTo>
                <a:lnTo>
                  <a:pt x="71041" y="5558"/>
                </a:lnTo>
                <a:lnTo>
                  <a:pt x="71041" y="5407"/>
                </a:lnTo>
                <a:lnTo>
                  <a:pt x="70890" y="5294"/>
                </a:lnTo>
                <a:close/>
                <a:moveTo>
                  <a:pt x="86940" y="5479"/>
                </a:moveTo>
                <a:cubicBezTo>
                  <a:pt x="86922" y="5479"/>
                  <a:pt x="86903" y="5480"/>
                  <a:pt x="86883" y="5483"/>
                </a:cubicBezTo>
                <a:lnTo>
                  <a:pt x="86769" y="5596"/>
                </a:lnTo>
                <a:cubicBezTo>
                  <a:pt x="86769" y="5748"/>
                  <a:pt x="86883" y="5823"/>
                  <a:pt x="86920" y="5823"/>
                </a:cubicBezTo>
                <a:cubicBezTo>
                  <a:pt x="86958" y="5861"/>
                  <a:pt x="86958" y="5861"/>
                  <a:pt x="86958" y="5861"/>
                </a:cubicBezTo>
                <a:lnTo>
                  <a:pt x="87223" y="5785"/>
                </a:lnTo>
                <a:lnTo>
                  <a:pt x="87223" y="5748"/>
                </a:lnTo>
                <a:cubicBezTo>
                  <a:pt x="87223" y="5678"/>
                  <a:pt x="87158" y="5479"/>
                  <a:pt x="86940" y="5479"/>
                </a:cubicBezTo>
                <a:close/>
                <a:moveTo>
                  <a:pt x="3479" y="3971"/>
                </a:moveTo>
                <a:cubicBezTo>
                  <a:pt x="3366" y="4008"/>
                  <a:pt x="3252" y="4046"/>
                  <a:pt x="3176" y="4084"/>
                </a:cubicBezTo>
                <a:cubicBezTo>
                  <a:pt x="3096" y="4111"/>
                  <a:pt x="3035" y="4137"/>
                  <a:pt x="2966" y="4137"/>
                </a:cubicBezTo>
                <a:cubicBezTo>
                  <a:pt x="2937" y="4137"/>
                  <a:pt x="2907" y="4133"/>
                  <a:pt x="2874" y="4122"/>
                </a:cubicBezTo>
                <a:lnTo>
                  <a:pt x="2761" y="4197"/>
                </a:lnTo>
                <a:cubicBezTo>
                  <a:pt x="2685" y="4235"/>
                  <a:pt x="2685" y="4273"/>
                  <a:pt x="2647" y="4311"/>
                </a:cubicBezTo>
                <a:cubicBezTo>
                  <a:pt x="2647" y="4349"/>
                  <a:pt x="2647" y="4386"/>
                  <a:pt x="2609" y="4386"/>
                </a:cubicBezTo>
                <a:cubicBezTo>
                  <a:pt x="2496" y="4386"/>
                  <a:pt x="2420" y="4462"/>
                  <a:pt x="2383" y="4538"/>
                </a:cubicBezTo>
                <a:cubicBezTo>
                  <a:pt x="2383" y="4538"/>
                  <a:pt x="2383" y="4538"/>
                  <a:pt x="2345" y="4575"/>
                </a:cubicBezTo>
                <a:lnTo>
                  <a:pt x="2231" y="4575"/>
                </a:lnTo>
                <a:cubicBezTo>
                  <a:pt x="2156" y="4613"/>
                  <a:pt x="2156" y="4651"/>
                  <a:pt x="2118" y="4689"/>
                </a:cubicBezTo>
                <a:cubicBezTo>
                  <a:pt x="2118" y="4727"/>
                  <a:pt x="2118" y="4727"/>
                  <a:pt x="2118" y="4727"/>
                </a:cubicBezTo>
                <a:cubicBezTo>
                  <a:pt x="2080" y="4727"/>
                  <a:pt x="2042" y="4765"/>
                  <a:pt x="2042" y="4802"/>
                </a:cubicBezTo>
                <a:lnTo>
                  <a:pt x="2042" y="4727"/>
                </a:lnTo>
                <a:lnTo>
                  <a:pt x="1891" y="4613"/>
                </a:lnTo>
                <a:lnTo>
                  <a:pt x="1664" y="4613"/>
                </a:lnTo>
                <a:lnTo>
                  <a:pt x="1513" y="4727"/>
                </a:lnTo>
                <a:lnTo>
                  <a:pt x="1513" y="4840"/>
                </a:lnTo>
                <a:lnTo>
                  <a:pt x="1664" y="4954"/>
                </a:lnTo>
                <a:lnTo>
                  <a:pt x="1891" y="4954"/>
                </a:lnTo>
                <a:lnTo>
                  <a:pt x="1967" y="4878"/>
                </a:lnTo>
                <a:lnTo>
                  <a:pt x="1967" y="4878"/>
                </a:lnTo>
                <a:cubicBezTo>
                  <a:pt x="1891" y="4954"/>
                  <a:pt x="1891" y="5029"/>
                  <a:pt x="1891" y="5067"/>
                </a:cubicBezTo>
                <a:lnTo>
                  <a:pt x="1853" y="5105"/>
                </a:lnTo>
                <a:cubicBezTo>
                  <a:pt x="1853" y="5180"/>
                  <a:pt x="1891" y="5218"/>
                  <a:pt x="1929" y="5256"/>
                </a:cubicBezTo>
                <a:cubicBezTo>
                  <a:pt x="1929" y="5294"/>
                  <a:pt x="1929" y="5294"/>
                  <a:pt x="1929" y="5294"/>
                </a:cubicBezTo>
                <a:cubicBezTo>
                  <a:pt x="1929" y="5294"/>
                  <a:pt x="1929" y="5332"/>
                  <a:pt x="1929" y="5332"/>
                </a:cubicBezTo>
                <a:cubicBezTo>
                  <a:pt x="1929" y="5369"/>
                  <a:pt x="1929" y="5407"/>
                  <a:pt x="1929" y="5407"/>
                </a:cubicBezTo>
                <a:lnTo>
                  <a:pt x="2004" y="5558"/>
                </a:lnTo>
                <a:cubicBezTo>
                  <a:pt x="2080" y="5558"/>
                  <a:pt x="2118" y="5558"/>
                  <a:pt x="2156" y="5521"/>
                </a:cubicBezTo>
                <a:cubicBezTo>
                  <a:pt x="2204" y="5553"/>
                  <a:pt x="2252" y="5564"/>
                  <a:pt x="2297" y="5564"/>
                </a:cubicBezTo>
                <a:cubicBezTo>
                  <a:pt x="2358" y="5564"/>
                  <a:pt x="2414" y="5542"/>
                  <a:pt x="2458" y="5521"/>
                </a:cubicBezTo>
                <a:lnTo>
                  <a:pt x="2836" y="5521"/>
                </a:lnTo>
                <a:cubicBezTo>
                  <a:pt x="2761" y="5558"/>
                  <a:pt x="2761" y="5672"/>
                  <a:pt x="2761" y="5823"/>
                </a:cubicBezTo>
                <a:lnTo>
                  <a:pt x="2874" y="5937"/>
                </a:lnTo>
                <a:cubicBezTo>
                  <a:pt x="3025" y="5937"/>
                  <a:pt x="3101" y="5937"/>
                  <a:pt x="3176" y="5861"/>
                </a:cubicBezTo>
                <a:cubicBezTo>
                  <a:pt x="3290" y="5823"/>
                  <a:pt x="3328" y="5710"/>
                  <a:pt x="3290" y="5521"/>
                </a:cubicBezTo>
                <a:lnTo>
                  <a:pt x="3176" y="5445"/>
                </a:lnTo>
                <a:cubicBezTo>
                  <a:pt x="3139" y="5445"/>
                  <a:pt x="3139" y="5445"/>
                  <a:pt x="3101" y="5407"/>
                </a:cubicBezTo>
                <a:cubicBezTo>
                  <a:pt x="3176" y="5369"/>
                  <a:pt x="3214" y="5294"/>
                  <a:pt x="3214" y="5180"/>
                </a:cubicBezTo>
                <a:lnTo>
                  <a:pt x="3139" y="5105"/>
                </a:lnTo>
                <a:cubicBezTo>
                  <a:pt x="3139" y="5105"/>
                  <a:pt x="3139" y="5067"/>
                  <a:pt x="3176" y="5067"/>
                </a:cubicBezTo>
                <a:lnTo>
                  <a:pt x="2987" y="4916"/>
                </a:lnTo>
                <a:cubicBezTo>
                  <a:pt x="3139" y="4878"/>
                  <a:pt x="3290" y="4727"/>
                  <a:pt x="3328" y="4613"/>
                </a:cubicBezTo>
                <a:lnTo>
                  <a:pt x="3366" y="4575"/>
                </a:lnTo>
                <a:cubicBezTo>
                  <a:pt x="3366" y="4500"/>
                  <a:pt x="3328" y="4462"/>
                  <a:pt x="3290" y="4462"/>
                </a:cubicBezTo>
                <a:cubicBezTo>
                  <a:pt x="3441" y="4424"/>
                  <a:pt x="3668" y="4349"/>
                  <a:pt x="3668" y="4122"/>
                </a:cubicBezTo>
                <a:lnTo>
                  <a:pt x="3668" y="4084"/>
                </a:lnTo>
                <a:lnTo>
                  <a:pt x="3479" y="3971"/>
                </a:lnTo>
                <a:close/>
                <a:moveTo>
                  <a:pt x="9112" y="5483"/>
                </a:moveTo>
                <a:lnTo>
                  <a:pt x="8961" y="5672"/>
                </a:lnTo>
                <a:cubicBezTo>
                  <a:pt x="8961" y="5710"/>
                  <a:pt x="8961" y="5710"/>
                  <a:pt x="8961" y="5748"/>
                </a:cubicBezTo>
                <a:cubicBezTo>
                  <a:pt x="8923" y="5899"/>
                  <a:pt x="8999" y="5937"/>
                  <a:pt x="9074" y="5974"/>
                </a:cubicBezTo>
                <a:lnTo>
                  <a:pt x="9226" y="5937"/>
                </a:lnTo>
                <a:cubicBezTo>
                  <a:pt x="9301" y="5861"/>
                  <a:pt x="9339" y="5785"/>
                  <a:pt x="9339" y="5710"/>
                </a:cubicBezTo>
                <a:cubicBezTo>
                  <a:pt x="9339" y="5672"/>
                  <a:pt x="9301" y="5558"/>
                  <a:pt x="9112" y="5483"/>
                </a:cubicBezTo>
                <a:close/>
                <a:moveTo>
                  <a:pt x="40364" y="5435"/>
                </a:moveTo>
                <a:cubicBezTo>
                  <a:pt x="40345" y="5435"/>
                  <a:pt x="40325" y="5438"/>
                  <a:pt x="40304" y="5445"/>
                </a:cubicBezTo>
                <a:cubicBezTo>
                  <a:pt x="40266" y="5445"/>
                  <a:pt x="40228" y="5483"/>
                  <a:pt x="40190" y="5558"/>
                </a:cubicBezTo>
                <a:lnTo>
                  <a:pt x="40266" y="5672"/>
                </a:lnTo>
                <a:cubicBezTo>
                  <a:pt x="40228" y="5785"/>
                  <a:pt x="40304" y="5937"/>
                  <a:pt x="40417" y="5974"/>
                </a:cubicBezTo>
                <a:lnTo>
                  <a:pt x="40568" y="5823"/>
                </a:lnTo>
                <a:cubicBezTo>
                  <a:pt x="40568" y="5823"/>
                  <a:pt x="40568" y="5861"/>
                  <a:pt x="40568" y="5861"/>
                </a:cubicBezTo>
                <a:cubicBezTo>
                  <a:pt x="40644" y="5861"/>
                  <a:pt x="40757" y="5823"/>
                  <a:pt x="40757" y="5672"/>
                </a:cubicBezTo>
                <a:lnTo>
                  <a:pt x="40757" y="5634"/>
                </a:lnTo>
                <a:lnTo>
                  <a:pt x="40606" y="5558"/>
                </a:lnTo>
                <a:cubicBezTo>
                  <a:pt x="40568" y="5521"/>
                  <a:pt x="40568" y="5521"/>
                  <a:pt x="40530" y="5521"/>
                </a:cubicBezTo>
                <a:cubicBezTo>
                  <a:pt x="40500" y="5490"/>
                  <a:pt x="40444" y="5435"/>
                  <a:pt x="40364" y="5435"/>
                </a:cubicBezTo>
                <a:close/>
                <a:moveTo>
                  <a:pt x="41612" y="5586"/>
                </a:moveTo>
                <a:cubicBezTo>
                  <a:pt x="41593" y="5586"/>
                  <a:pt x="41573" y="5589"/>
                  <a:pt x="41551" y="5596"/>
                </a:cubicBezTo>
                <a:cubicBezTo>
                  <a:pt x="41551" y="5634"/>
                  <a:pt x="41476" y="5672"/>
                  <a:pt x="41476" y="5748"/>
                </a:cubicBezTo>
                <a:lnTo>
                  <a:pt x="41551" y="5861"/>
                </a:lnTo>
                <a:lnTo>
                  <a:pt x="41665" y="5974"/>
                </a:lnTo>
                <a:lnTo>
                  <a:pt x="41702" y="5974"/>
                </a:lnTo>
                <a:cubicBezTo>
                  <a:pt x="41778" y="5974"/>
                  <a:pt x="41967" y="5974"/>
                  <a:pt x="41967" y="5823"/>
                </a:cubicBezTo>
                <a:lnTo>
                  <a:pt x="41854" y="5710"/>
                </a:lnTo>
                <a:cubicBezTo>
                  <a:pt x="41854" y="5672"/>
                  <a:pt x="41816" y="5672"/>
                  <a:pt x="41816" y="5672"/>
                </a:cubicBezTo>
                <a:cubicBezTo>
                  <a:pt x="41755" y="5641"/>
                  <a:pt x="41694" y="5586"/>
                  <a:pt x="41612" y="5586"/>
                </a:cubicBezTo>
                <a:close/>
                <a:moveTo>
                  <a:pt x="36787" y="5445"/>
                </a:moveTo>
                <a:lnTo>
                  <a:pt x="36598" y="5558"/>
                </a:lnTo>
                <a:cubicBezTo>
                  <a:pt x="36598" y="5558"/>
                  <a:pt x="36598" y="5596"/>
                  <a:pt x="36561" y="5596"/>
                </a:cubicBezTo>
                <a:cubicBezTo>
                  <a:pt x="36561" y="5634"/>
                  <a:pt x="36523" y="5672"/>
                  <a:pt x="36523" y="5748"/>
                </a:cubicBezTo>
                <a:lnTo>
                  <a:pt x="36712" y="5861"/>
                </a:lnTo>
                <a:cubicBezTo>
                  <a:pt x="36712" y="5893"/>
                  <a:pt x="36796" y="5982"/>
                  <a:pt x="36916" y="5982"/>
                </a:cubicBezTo>
                <a:cubicBezTo>
                  <a:pt x="36935" y="5982"/>
                  <a:pt x="36955" y="5980"/>
                  <a:pt x="36976" y="5974"/>
                </a:cubicBezTo>
                <a:lnTo>
                  <a:pt x="37090" y="5861"/>
                </a:lnTo>
                <a:cubicBezTo>
                  <a:pt x="37090" y="5823"/>
                  <a:pt x="37090" y="5785"/>
                  <a:pt x="37128" y="5785"/>
                </a:cubicBezTo>
                <a:lnTo>
                  <a:pt x="37014" y="5596"/>
                </a:lnTo>
                <a:cubicBezTo>
                  <a:pt x="36939" y="5596"/>
                  <a:pt x="36939" y="5596"/>
                  <a:pt x="36901" y="5521"/>
                </a:cubicBezTo>
                <a:cubicBezTo>
                  <a:pt x="36863" y="5521"/>
                  <a:pt x="36825" y="5483"/>
                  <a:pt x="36787" y="5445"/>
                </a:cubicBezTo>
                <a:close/>
                <a:moveTo>
                  <a:pt x="999" y="5647"/>
                </a:moveTo>
                <a:cubicBezTo>
                  <a:pt x="939" y="5647"/>
                  <a:pt x="879" y="5656"/>
                  <a:pt x="832" y="5672"/>
                </a:cubicBezTo>
                <a:cubicBezTo>
                  <a:pt x="719" y="5672"/>
                  <a:pt x="681" y="5748"/>
                  <a:pt x="681" y="5861"/>
                </a:cubicBezTo>
                <a:lnTo>
                  <a:pt x="719" y="5937"/>
                </a:lnTo>
                <a:cubicBezTo>
                  <a:pt x="757" y="6012"/>
                  <a:pt x="870" y="6012"/>
                  <a:pt x="984" y="6012"/>
                </a:cubicBezTo>
                <a:cubicBezTo>
                  <a:pt x="1059" y="6012"/>
                  <a:pt x="1173" y="5937"/>
                  <a:pt x="1210" y="5861"/>
                </a:cubicBezTo>
                <a:lnTo>
                  <a:pt x="1210" y="5710"/>
                </a:lnTo>
                <a:cubicBezTo>
                  <a:pt x="1166" y="5665"/>
                  <a:pt x="1083" y="5647"/>
                  <a:pt x="999" y="5647"/>
                </a:cubicBezTo>
                <a:close/>
                <a:moveTo>
                  <a:pt x="2458" y="5899"/>
                </a:moveTo>
                <a:cubicBezTo>
                  <a:pt x="2307" y="5899"/>
                  <a:pt x="2193" y="5899"/>
                  <a:pt x="2118" y="5974"/>
                </a:cubicBezTo>
                <a:cubicBezTo>
                  <a:pt x="2080" y="6012"/>
                  <a:pt x="2042" y="6050"/>
                  <a:pt x="2042" y="6201"/>
                </a:cubicBezTo>
                <a:lnTo>
                  <a:pt x="2193" y="6277"/>
                </a:lnTo>
                <a:lnTo>
                  <a:pt x="2420" y="6277"/>
                </a:lnTo>
                <a:lnTo>
                  <a:pt x="2572" y="6163"/>
                </a:lnTo>
                <a:lnTo>
                  <a:pt x="2572" y="6012"/>
                </a:lnTo>
                <a:lnTo>
                  <a:pt x="2458" y="5899"/>
                </a:lnTo>
                <a:close/>
                <a:moveTo>
                  <a:pt x="40115" y="5861"/>
                </a:moveTo>
                <a:lnTo>
                  <a:pt x="39963" y="5974"/>
                </a:lnTo>
                <a:cubicBezTo>
                  <a:pt x="39963" y="5974"/>
                  <a:pt x="39963" y="6012"/>
                  <a:pt x="39963" y="6012"/>
                </a:cubicBezTo>
                <a:lnTo>
                  <a:pt x="40077" y="6012"/>
                </a:lnTo>
                <a:lnTo>
                  <a:pt x="39963" y="6050"/>
                </a:lnTo>
                <a:cubicBezTo>
                  <a:pt x="39963" y="6088"/>
                  <a:pt x="39963" y="6239"/>
                  <a:pt x="40115" y="6277"/>
                </a:cubicBezTo>
                <a:lnTo>
                  <a:pt x="40304" y="6163"/>
                </a:lnTo>
                <a:lnTo>
                  <a:pt x="40304" y="6163"/>
                </a:lnTo>
                <a:cubicBezTo>
                  <a:pt x="40304" y="6201"/>
                  <a:pt x="40266" y="6201"/>
                  <a:pt x="40266" y="6201"/>
                </a:cubicBezTo>
                <a:cubicBezTo>
                  <a:pt x="40304" y="6201"/>
                  <a:pt x="40379" y="6163"/>
                  <a:pt x="40417" y="6088"/>
                </a:cubicBezTo>
                <a:lnTo>
                  <a:pt x="40266" y="5937"/>
                </a:lnTo>
                <a:cubicBezTo>
                  <a:pt x="40266" y="5899"/>
                  <a:pt x="40190" y="5861"/>
                  <a:pt x="40115" y="5861"/>
                </a:cubicBezTo>
                <a:close/>
                <a:moveTo>
                  <a:pt x="50965" y="5937"/>
                </a:moveTo>
                <a:lnTo>
                  <a:pt x="50852" y="5974"/>
                </a:lnTo>
                <a:cubicBezTo>
                  <a:pt x="50776" y="6050"/>
                  <a:pt x="50738" y="6088"/>
                  <a:pt x="50738" y="6163"/>
                </a:cubicBezTo>
                <a:cubicBezTo>
                  <a:pt x="50738" y="6277"/>
                  <a:pt x="50852" y="6390"/>
                  <a:pt x="51003" y="6390"/>
                </a:cubicBezTo>
                <a:lnTo>
                  <a:pt x="51154" y="6277"/>
                </a:lnTo>
                <a:cubicBezTo>
                  <a:pt x="51117" y="6239"/>
                  <a:pt x="51117" y="6239"/>
                  <a:pt x="51117" y="6239"/>
                </a:cubicBezTo>
                <a:lnTo>
                  <a:pt x="51003" y="6239"/>
                </a:lnTo>
                <a:lnTo>
                  <a:pt x="51154" y="6163"/>
                </a:lnTo>
                <a:cubicBezTo>
                  <a:pt x="51154" y="6050"/>
                  <a:pt x="51079" y="5974"/>
                  <a:pt x="50965" y="5937"/>
                </a:cubicBezTo>
                <a:close/>
                <a:moveTo>
                  <a:pt x="28356" y="5899"/>
                </a:moveTo>
                <a:cubicBezTo>
                  <a:pt x="28243" y="5899"/>
                  <a:pt x="28129" y="5937"/>
                  <a:pt x="28092" y="6012"/>
                </a:cubicBezTo>
                <a:lnTo>
                  <a:pt x="28129" y="6088"/>
                </a:lnTo>
                <a:cubicBezTo>
                  <a:pt x="28129" y="6088"/>
                  <a:pt x="28092" y="6163"/>
                  <a:pt x="28092" y="6239"/>
                </a:cubicBezTo>
                <a:lnTo>
                  <a:pt x="28129" y="6315"/>
                </a:lnTo>
                <a:cubicBezTo>
                  <a:pt x="28186" y="6371"/>
                  <a:pt x="28271" y="6400"/>
                  <a:pt x="28361" y="6400"/>
                </a:cubicBezTo>
                <a:cubicBezTo>
                  <a:pt x="28451" y="6400"/>
                  <a:pt x="28545" y="6371"/>
                  <a:pt x="28621" y="6315"/>
                </a:cubicBezTo>
                <a:lnTo>
                  <a:pt x="28659" y="6239"/>
                </a:lnTo>
                <a:lnTo>
                  <a:pt x="28659" y="6201"/>
                </a:lnTo>
                <a:cubicBezTo>
                  <a:pt x="28659" y="6050"/>
                  <a:pt x="28508" y="5937"/>
                  <a:pt x="28356" y="5899"/>
                </a:cubicBezTo>
                <a:close/>
                <a:moveTo>
                  <a:pt x="88244" y="6012"/>
                </a:moveTo>
                <a:lnTo>
                  <a:pt x="88092" y="6126"/>
                </a:lnTo>
                <a:lnTo>
                  <a:pt x="88092" y="6163"/>
                </a:lnTo>
                <a:cubicBezTo>
                  <a:pt x="88092" y="6239"/>
                  <a:pt x="88130" y="6352"/>
                  <a:pt x="88206" y="6390"/>
                </a:cubicBezTo>
                <a:lnTo>
                  <a:pt x="88281" y="6428"/>
                </a:lnTo>
                <a:cubicBezTo>
                  <a:pt x="88315" y="6439"/>
                  <a:pt x="88345" y="6444"/>
                  <a:pt x="88372" y="6444"/>
                </a:cubicBezTo>
                <a:cubicBezTo>
                  <a:pt x="88439" y="6444"/>
                  <a:pt x="88493" y="6417"/>
                  <a:pt x="88546" y="6390"/>
                </a:cubicBezTo>
                <a:cubicBezTo>
                  <a:pt x="88584" y="6352"/>
                  <a:pt x="88622" y="6277"/>
                  <a:pt x="88622" y="6201"/>
                </a:cubicBezTo>
                <a:lnTo>
                  <a:pt x="88622" y="6163"/>
                </a:lnTo>
                <a:lnTo>
                  <a:pt x="88470" y="6050"/>
                </a:lnTo>
                <a:lnTo>
                  <a:pt x="88433" y="6050"/>
                </a:lnTo>
                <a:cubicBezTo>
                  <a:pt x="88395" y="6012"/>
                  <a:pt x="88319" y="6012"/>
                  <a:pt x="88244" y="6012"/>
                </a:cubicBezTo>
                <a:close/>
                <a:moveTo>
                  <a:pt x="89227" y="5710"/>
                </a:moveTo>
                <a:lnTo>
                  <a:pt x="89075" y="5861"/>
                </a:lnTo>
                <a:cubicBezTo>
                  <a:pt x="89075" y="5861"/>
                  <a:pt x="89075" y="5899"/>
                  <a:pt x="89075" y="5899"/>
                </a:cubicBezTo>
                <a:cubicBezTo>
                  <a:pt x="89038" y="5937"/>
                  <a:pt x="89000" y="6012"/>
                  <a:pt x="89000" y="6163"/>
                </a:cubicBezTo>
                <a:lnTo>
                  <a:pt x="89113" y="6239"/>
                </a:lnTo>
                <a:cubicBezTo>
                  <a:pt x="89151" y="6239"/>
                  <a:pt x="89189" y="6277"/>
                  <a:pt x="89227" y="6352"/>
                </a:cubicBezTo>
                <a:cubicBezTo>
                  <a:pt x="89302" y="6428"/>
                  <a:pt x="89378" y="6504"/>
                  <a:pt x="89529" y="6541"/>
                </a:cubicBezTo>
                <a:lnTo>
                  <a:pt x="89718" y="6428"/>
                </a:lnTo>
                <a:cubicBezTo>
                  <a:pt x="89718" y="6390"/>
                  <a:pt x="89756" y="6352"/>
                  <a:pt x="89832" y="6277"/>
                </a:cubicBezTo>
                <a:cubicBezTo>
                  <a:pt x="89907" y="6239"/>
                  <a:pt x="90058" y="6163"/>
                  <a:pt x="90058" y="5974"/>
                </a:cubicBezTo>
                <a:lnTo>
                  <a:pt x="89983" y="5861"/>
                </a:lnTo>
                <a:lnTo>
                  <a:pt x="90021" y="5861"/>
                </a:lnTo>
                <a:lnTo>
                  <a:pt x="89907" y="5748"/>
                </a:lnTo>
                <a:cubicBezTo>
                  <a:pt x="89794" y="5710"/>
                  <a:pt x="89680" y="5710"/>
                  <a:pt x="89605" y="5710"/>
                </a:cubicBezTo>
                <a:close/>
                <a:moveTo>
                  <a:pt x="66807" y="6201"/>
                </a:moveTo>
                <a:lnTo>
                  <a:pt x="66731" y="6239"/>
                </a:lnTo>
                <a:cubicBezTo>
                  <a:pt x="66655" y="6239"/>
                  <a:pt x="66580" y="6315"/>
                  <a:pt x="66580" y="6352"/>
                </a:cubicBezTo>
                <a:cubicBezTo>
                  <a:pt x="66542" y="6352"/>
                  <a:pt x="66504" y="6315"/>
                  <a:pt x="66466" y="6315"/>
                </a:cubicBezTo>
                <a:lnTo>
                  <a:pt x="66277" y="6428"/>
                </a:lnTo>
                <a:cubicBezTo>
                  <a:pt x="66277" y="6428"/>
                  <a:pt x="66240" y="6504"/>
                  <a:pt x="66240" y="6541"/>
                </a:cubicBezTo>
                <a:lnTo>
                  <a:pt x="66240" y="6617"/>
                </a:lnTo>
                <a:lnTo>
                  <a:pt x="66353" y="6693"/>
                </a:lnTo>
                <a:lnTo>
                  <a:pt x="66542" y="6693"/>
                </a:lnTo>
                <a:lnTo>
                  <a:pt x="66655" y="6617"/>
                </a:lnTo>
                <a:cubicBezTo>
                  <a:pt x="66693" y="6617"/>
                  <a:pt x="66731" y="6655"/>
                  <a:pt x="66769" y="6655"/>
                </a:cubicBezTo>
                <a:lnTo>
                  <a:pt x="66920" y="6579"/>
                </a:lnTo>
                <a:cubicBezTo>
                  <a:pt x="66958" y="6504"/>
                  <a:pt x="66996" y="6466"/>
                  <a:pt x="66996" y="6390"/>
                </a:cubicBezTo>
                <a:cubicBezTo>
                  <a:pt x="66996" y="6277"/>
                  <a:pt x="66920" y="6201"/>
                  <a:pt x="66807" y="6201"/>
                </a:cubicBezTo>
                <a:close/>
                <a:moveTo>
                  <a:pt x="76070" y="6315"/>
                </a:moveTo>
                <a:cubicBezTo>
                  <a:pt x="75994" y="6315"/>
                  <a:pt x="75881" y="6315"/>
                  <a:pt x="75843" y="6352"/>
                </a:cubicBezTo>
                <a:cubicBezTo>
                  <a:pt x="75805" y="6390"/>
                  <a:pt x="75767" y="6466"/>
                  <a:pt x="75767" y="6541"/>
                </a:cubicBezTo>
                <a:lnTo>
                  <a:pt x="75767" y="6579"/>
                </a:lnTo>
                <a:lnTo>
                  <a:pt x="75881" y="6693"/>
                </a:lnTo>
                <a:lnTo>
                  <a:pt x="76070" y="6693"/>
                </a:lnTo>
                <a:lnTo>
                  <a:pt x="76221" y="6579"/>
                </a:lnTo>
                <a:lnTo>
                  <a:pt x="76221" y="6428"/>
                </a:lnTo>
                <a:lnTo>
                  <a:pt x="76070" y="6315"/>
                </a:lnTo>
                <a:close/>
                <a:moveTo>
                  <a:pt x="45316" y="6413"/>
                </a:moveTo>
                <a:cubicBezTo>
                  <a:pt x="45282" y="6413"/>
                  <a:pt x="45249" y="6418"/>
                  <a:pt x="45219" y="6428"/>
                </a:cubicBezTo>
                <a:cubicBezTo>
                  <a:pt x="45105" y="6466"/>
                  <a:pt x="44992" y="6541"/>
                  <a:pt x="44954" y="6655"/>
                </a:cubicBezTo>
                <a:lnTo>
                  <a:pt x="45181" y="6768"/>
                </a:lnTo>
                <a:lnTo>
                  <a:pt x="45256" y="6768"/>
                </a:lnTo>
                <a:cubicBezTo>
                  <a:pt x="45280" y="6780"/>
                  <a:pt x="45310" y="6788"/>
                  <a:pt x="45345" y="6788"/>
                </a:cubicBezTo>
                <a:cubicBezTo>
                  <a:pt x="45422" y="6788"/>
                  <a:pt x="45518" y="6748"/>
                  <a:pt x="45597" y="6617"/>
                </a:cubicBezTo>
                <a:lnTo>
                  <a:pt x="45559" y="6504"/>
                </a:lnTo>
                <a:cubicBezTo>
                  <a:pt x="45503" y="6448"/>
                  <a:pt x="45408" y="6413"/>
                  <a:pt x="45316" y="6413"/>
                </a:cubicBezTo>
                <a:close/>
                <a:moveTo>
                  <a:pt x="65234" y="6564"/>
                </a:moveTo>
                <a:cubicBezTo>
                  <a:pt x="65204" y="6564"/>
                  <a:pt x="65174" y="6569"/>
                  <a:pt x="65143" y="6579"/>
                </a:cubicBezTo>
                <a:cubicBezTo>
                  <a:pt x="64992" y="6579"/>
                  <a:pt x="64916" y="6655"/>
                  <a:pt x="64841" y="6731"/>
                </a:cubicBezTo>
                <a:lnTo>
                  <a:pt x="64954" y="6920"/>
                </a:lnTo>
                <a:lnTo>
                  <a:pt x="65030" y="6995"/>
                </a:lnTo>
                <a:cubicBezTo>
                  <a:pt x="65058" y="6999"/>
                  <a:pt x="65085" y="7001"/>
                  <a:pt x="65110" y="7001"/>
                </a:cubicBezTo>
                <a:cubicBezTo>
                  <a:pt x="65318" y="7001"/>
                  <a:pt x="65412" y="6874"/>
                  <a:pt x="65446" y="6806"/>
                </a:cubicBezTo>
                <a:lnTo>
                  <a:pt x="65446" y="6655"/>
                </a:lnTo>
                <a:cubicBezTo>
                  <a:pt x="65390" y="6600"/>
                  <a:pt x="65315" y="6564"/>
                  <a:pt x="65234" y="6564"/>
                </a:cubicBezTo>
                <a:close/>
                <a:moveTo>
                  <a:pt x="46463" y="6420"/>
                </a:moveTo>
                <a:cubicBezTo>
                  <a:pt x="46441" y="6420"/>
                  <a:pt x="46417" y="6423"/>
                  <a:pt x="46391" y="6428"/>
                </a:cubicBezTo>
                <a:lnTo>
                  <a:pt x="46277" y="6579"/>
                </a:lnTo>
                <a:cubicBezTo>
                  <a:pt x="46277" y="6617"/>
                  <a:pt x="46277" y="6617"/>
                  <a:pt x="46239" y="6655"/>
                </a:cubicBezTo>
                <a:cubicBezTo>
                  <a:pt x="46202" y="6693"/>
                  <a:pt x="46126" y="6806"/>
                  <a:pt x="46164" y="6957"/>
                </a:cubicBezTo>
                <a:lnTo>
                  <a:pt x="46315" y="7071"/>
                </a:lnTo>
                <a:cubicBezTo>
                  <a:pt x="46340" y="7058"/>
                  <a:pt x="46361" y="7054"/>
                  <a:pt x="46379" y="7054"/>
                </a:cubicBezTo>
                <a:cubicBezTo>
                  <a:pt x="46416" y="7054"/>
                  <a:pt x="46441" y="7071"/>
                  <a:pt x="46466" y="7071"/>
                </a:cubicBezTo>
                <a:cubicBezTo>
                  <a:pt x="46504" y="7109"/>
                  <a:pt x="46580" y="7109"/>
                  <a:pt x="46655" y="7109"/>
                </a:cubicBezTo>
                <a:lnTo>
                  <a:pt x="46806" y="6995"/>
                </a:lnTo>
                <a:cubicBezTo>
                  <a:pt x="46806" y="6995"/>
                  <a:pt x="46806" y="6957"/>
                  <a:pt x="46806" y="6920"/>
                </a:cubicBezTo>
                <a:cubicBezTo>
                  <a:pt x="46844" y="6882"/>
                  <a:pt x="46882" y="6806"/>
                  <a:pt x="46882" y="6731"/>
                </a:cubicBezTo>
                <a:cubicBezTo>
                  <a:pt x="46882" y="6693"/>
                  <a:pt x="46882" y="6655"/>
                  <a:pt x="46844" y="6617"/>
                </a:cubicBezTo>
                <a:lnTo>
                  <a:pt x="46655" y="6541"/>
                </a:lnTo>
                <a:cubicBezTo>
                  <a:pt x="46655" y="6509"/>
                  <a:pt x="46599" y="6420"/>
                  <a:pt x="46463" y="6420"/>
                </a:cubicBezTo>
                <a:close/>
                <a:moveTo>
                  <a:pt x="73745" y="6441"/>
                </a:moveTo>
                <a:cubicBezTo>
                  <a:pt x="73701" y="6441"/>
                  <a:pt x="73656" y="6459"/>
                  <a:pt x="73612" y="6504"/>
                </a:cubicBezTo>
                <a:cubicBezTo>
                  <a:pt x="73574" y="6466"/>
                  <a:pt x="73536" y="6466"/>
                  <a:pt x="73461" y="6466"/>
                </a:cubicBezTo>
                <a:lnTo>
                  <a:pt x="73385" y="6655"/>
                </a:lnTo>
                <a:cubicBezTo>
                  <a:pt x="73385" y="6693"/>
                  <a:pt x="73423" y="6731"/>
                  <a:pt x="73423" y="6806"/>
                </a:cubicBezTo>
                <a:cubicBezTo>
                  <a:pt x="73461" y="6920"/>
                  <a:pt x="73499" y="7109"/>
                  <a:pt x="73763" y="7109"/>
                </a:cubicBezTo>
                <a:lnTo>
                  <a:pt x="73915" y="7033"/>
                </a:lnTo>
                <a:cubicBezTo>
                  <a:pt x="73915" y="6995"/>
                  <a:pt x="73952" y="6957"/>
                  <a:pt x="73952" y="6920"/>
                </a:cubicBezTo>
                <a:cubicBezTo>
                  <a:pt x="73952" y="6844"/>
                  <a:pt x="73877" y="6806"/>
                  <a:pt x="73839" y="6768"/>
                </a:cubicBezTo>
                <a:cubicBezTo>
                  <a:pt x="73877" y="6731"/>
                  <a:pt x="73952" y="6655"/>
                  <a:pt x="73915" y="6541"/>
                </a:cubicBezTo>
                <a:lnTo>
                  <a:pt x="73839" y="6466"/>
                </a:lnTo>
                <a:cubicBezTo>
                  <a:pt x="73808" y="6450"/>
                  <a:pt x="73776" y="6441"/>
                  <a:pt x="73745" y="6441"/>
                </a:cubicBezTo>
                <a:close/>
                <a:moveTo>
                  <a:pt x="83289" y="6569"/>
                </a:moveTo>
                <a:cubicBezTo>
                  <a:pt x="83266" y="6569"/>
                  <a:pt x="83242" y="6573"/>
                  <a:pt x="83215" y="6579"/>
                </a:cubicBezTo>
                <a:lnTo>
                  <a:pt x="83102" y="6655"/>
                </a:lnTo>
                <a:lnTo>
                  <a:pt x="82988" y="6768"/>
                </a:lnTo>
                <a:cubicBezTo>
                  <a:pt x="82988" y="6806"/>
                  <a:pt x="82988" y="6844"/>
                  <a:pt x="82988" y="6844"/>
                </a:cubicBezTo>
                <a:cubicBezTo>
                  <a:pt x="82988" y="6882"/>
                  <a:pt x="82988" y="6920"/>
                  <a:pt x="82988" y="6957"/>
                </a:cubicBezTo>
                <a:cubicBezTo>
                  <a:pt x="82988" y="7146"/>
                  <a:pt x="83140" y="7146"/>
                  <a:pt x="83177" y="7184"/>
                </a:cubicBezTo>
                <a:lnTo>
                  <a:pt x="83215" y="7146"/>
                </a:lnTo>
                <a:cubicBezTo>
                  <a:pt x="83244" y="7154"/>
                  <a:pt x="83270" y="7157"/>
                  <a:pt x="83294" y="7157"/>
                </a:cubicBezTo>
                <a:cubicBezTo>
                  <a:pt x="83394" y="7157"/>
                  <a:pt x="83449" y="7101"/>
                  <a:pt x="83480" y="7071"/>
                </a:cubicBezTo>
                <a:lnTo>
                  <a:pt x="83518" y="6957"/>
                </a:lnTo>
                <a:cubicBezTo>
                  <a:pt x="83518" y="6920"/>
                  <a:pt x="83555" y="6920"/>
                  <a:pt x="83555" y="6844"/>
                </a:cubicBezTo>
                <a:lnTo>
                  <a:pt x="83442" y="6731"/>
                </a:lnTo>
                <a:lnTo>
                  <a:pt x="83480" y="6731"/>
                </a:lnTo>
                <a:cubicBezTo>
                  <a:pt x="83449" y="6637"/>
                  <a:pt x="83392" y="6569"/>
                  <a:pt x="83289" y="6569"/>
                </a:cubicBezTo>
                <a:close/>
                <a:moveTo>
                  <a:pt x="60947" y="6844"/>
                </a:moveTo>
                <a:lnTo>
                  <a:pt x="60795" y="6920"/>
                </a:lnTo>
                <a:cubicBezTo>
                  <a:pt x="60720" y="7109"/>
                  <a:pt x="60795" y="7184"/>
                  <a:pt x="60871" y="7222"/>
                </a:cubicBezTo>
                <a:cubicBezTo>
                  <a:pt x="60909" y="7241"/>
                  <a:pt x="60956" y="7250"/>
                  <a:pt x="61008" y="7250"/>
                </a:cubicBezTo>
                <a:cubicBezTo>
                  <a:pt x="61060" y="7250"/>
                  <a:pt x="61117" y="7241"/>
                  <a:pt x="61173" y="7222"/>
                </a:cubicBezTo>
                <a:lnTo>
                  <a:pt x="61249" y="7109"/>
                </a:lnTo>
                <a:lnTo>
                  <a:pt x="61249" y="6995"/>
                </a:lnTo>
                <a:lnTo>
                  <a:pt x="61211" y="6957"/>
                </a:lnTo>
                <a:lnTo>
                  <a:pt x="61211" y="6957"/>
                </a:lnTo>
                <a:lnTo>
                  <a:pt x="61060" y="6844"/>
                </a:lnTo>
                <a:close/>
                <a:moveTo>
                  <a:pt x="28508" y="6920"/>
                </a:moveTo>
                <a:lnTo>
                  <a:pt x="28394" y="7033"/>
                </a:lnTo>
                <a:lnTo>
                  <a:pt x="28394" y="7146"/>
                </a:lnTo>
                <a:lnTo>
                  <a:pt x="28508" y="7260"/>
                </a:lnTo>
                <a:lnTo>
                  <a:pt x="28772" y="7260"/>
                </a:lnTo>
                <a:lnTo>
                  <a:pt x="28886" y="7146"/>
                </a:lnTo>
                <a:lnTo>
                  <a:pt x="28886" y="7033"/>
                </a:lnTo>
                <a:lnTo>
                  <a:pt x="28772" y="6920"/>
                </a:lnTo>
                <a:close/>
                <a:moveTo>
                  <a:pt x="81968" y="6768"/>
                </a:moveTo>
                <a:cubicBezTo>
                  <a:pt x="81854" y="6768"/>
                  <a:pt x="81741" y="6806"/>
                  <a:pt x="81665" y="6844"/>
                </a:cubicBezTo>
                <a:cubicBezTo>
                  <a:pt x="81589" y="6920"/>
                  <a:pt x="81552" y="6995"/>
                  <a:pt x="81552" y="7109"/>
                </a:cubicBezTo>
                <a:lnTo>
                  <a:pt x="81552" y="7184"/>
                </a:lnTo>
                <a:cubicBezTo>
                  <a:pt x="81627" y="7260"/>
                  <a:pt x="81665" y="7298"/>
                  <a:pt x="81779" y="7298"/>
                </a:cubicBezTo>
                <a:cubicBezTo>
                  <a:pt x="81816" y="7298"/>
                  <a:pt x="81892" y="7260"/>
                  <a:pt x="81892" y="7222"/>
                </a:cubicBezTo>
                <a:cubicBezTo>
                  <a:pt x="81968" y="7184"/>
                  <a:pt x="82119" y="7146"/>
                  <a:pt x="82119" y="7033"/>
                </a:cubicBezTo>
                <a:cubicBezTo>
                  <a:pt x="82119" y="6995"/>
                  <a:pt x="82119" y="6995"/>
                  <a:pt x="82119" y="6957"/>
                </a:cubicBezTo>
                <a:cubicBezTo>
                  <a:pt x="82119" y="6957"/>
                  <a:pt x="82119" y="6920"/>
                  <a:pt x="82119" y="6882"/>
                </a:cubicBezTo>
                <a:lnTo>
                  <a:pt x="81968" y="6768"/>
                </a:lnTo>
                <a:close/>
                <a:moveTo>
                  <a:pt x="43767" y="6979"/>
                </a:moveTo>
                <a:cubicBezTo>
                  <a:pt x="43700" y="6979"/>
                  <a:pt x="43646" y="7006"/>
                  <a:pt x="43593" y="7033"/>
                </a:cubicBezTo>
                <a:cubicBezTo>
                  <a:pt x="43517" y="7109"/>
                  <a:pt x="43517" y="7184"/>
                  <a:pt x="43517" y="7335"/>
                </a:cubicBezTo>
                <a:lnTo>
                  <a:pt x="43631" y="7411"/>
                </a:lnTo>
                <a:cubicBezTo>
                  <a:pt x="43654" y="7414"/>
                  <a:pt x="43676" y="7416"/>
                  <a:pt x="43696" y="7416"/>
                </a:cubicBezTo>
                <a:cubicBezTo>
                  <a:pt x="43902" y="7416"/>
                  <a:pt x="43936" y="7253"/>
                  <a:pt x="43971" y="7184"/>
                </a:cubicBezTo>
                <a:lnTo>
                  <a:pt x="43971" y="7109"/>
                </a:lnTo>
                <a:lnTo>
                  <a:pt x="43857" y="6995"/>
                </a:lnTo>
                <a:cubicBezTo>
                  <a:pt x="43824" y="6984"/>
                  <a:pt x="43794" y="6979"/>
                  <a:pt x="43767" y="6979"/>
                </a:cubicBezTo>
                <a:close/>
                <a:moveTo>
                  <a:pt x="22799" y="7449"/>
                </a:moveTo>
                <a:cubicBezTo>
                  <a:pt x="22687" y="7516"/>
                  <a:pt x="22773" y="7596"/>
                  <a:pt x="22847" y="7596"/>
                </a:cubicBezTo>
                <a:cubicBezTo>
                  <a:pt x="22898" y="7596"/>
                  <a:pt x="22943" y="7557"/>
                  <a:pt x="22912" y="7449"/>
                </a:cubicBezTo>
                <a:close/>
                <a:moveTo>
                  <a:pt x="1362" y="7335"/>
                </a:moveTo>
                <a:cubicBezTo>
                  <a:pt x="1324" y="7335"/>
                  <a:pt x="1286" y="7335"/>
                  <a:pt x="1248" y="7373"/>
                </a:cubicBezTo>
                <a:cubicBezTo>
                  <a:pt x="1173" y="7411"/>
                  <a:pt x="1135" y="7449"/>
                  <a:pt x="1135" y="7487"/>
                </a:cubicBezTo>
                <a:lnTo>
                  <a:pt x="1135" y="7524"/>
                </a:lnTo>
                <a:lnTo>
                  <a:pt x="1210" y="7600"/>
                </a:lnTo>
                <a:cubicBezTo>
                  <a:pt x="1210" y="7562"/>
                  <a:pt x="1210" y="7562"/>
                  <a:pt x="1210" y="7524"/>
                </a:cubicBezTo>
                <a:lnTo>
                  <a:pt x="1362" y="7676"/>
                </a:lnTo>
                <a:lnTo>
                  <a:pt x="1475" y="7676"/>
                </a:lnTo>
                <a:lnTo>
                  <a:pt x="1589" y="7638"/>
                </a:lnTo>
                <a:cubicBezTo>
                  <a:pt x="1626" y="7600"/>
                  <a:pt x="1626" y="7562"/>
                  <a:pt x="1626" y="7524"/>
                </a:cubicBezTo>
                <a:cubicBezTo>
                  <a:pt x="1626" y="7411"/>
                  <a:pt x="1513" y="7335"/>
                  <a:pt x="1362" y="7335"/>
                </a:cubicBezTo>
                <a:close/>
                <a:moveTo>
                  <a:pt x="71191" y="7292"/>
                </a:moveTo>
                <a:cubicBezTo>
                  <a:pt x="71138" y="7292"/>
                  <a:pt x="71087" y="7298"/>
                  <a:pt x="71041" y="7298"/>
                </a:cubicBezTo>
                <a:lnTo>
                  <a:pt x="70928" y="7411"/>
                </a:lnTo>
                <a:lnTo>
                  <a:pt x="70928" y="7562"/>
                </a:lnTo>
                <a:lnTo>
                  <a:pt x="71003" y="7676"/>
                </a:lnTo>
                <a:cubicBezTo>
                  <a:pt x="71079" y="7714"/>
                  <a:pt x="71230" y="7751"/>
                  <a:pt x="71381" y="7751"/>
                </a:cubicBezTo>
                <a:lnTo>
                  <a:pt x="71457" y="7676"/>
                </a:lnTo>
                <a:cubicBezTo>
                  <a:pt x="71457" y="7714"/>
                  <a:pt x="71457" y="7751"/>
                  <a:pt x="71495" y="7789"/>
                </a:cubicBezTo>
                <a:cubicBezTo>
                  <a:pt x="71570" y="7714"/>
                  <a:pt x="71570" y="7676"/>
                  <a:pt x="71570" y="7676"/>
                </a:cubicBezTo>
                <a:lnTo>
                  <a:pt x="71722" y="7638"/>
                </a:lnTo>
                <a:cubicBezTo>
                  <a:pt x="71722" y="7600"/>
                  <a:pt x="71722" y="7562"/>
                  <a:pt x="71684" y="7524"/>
                </a:cubicBezTo>
                <a:cubicBezTo>
                  <a:pt x="71646" y="7487"/>
                  <a:pt x="71570" y="7487"/>
                  <a:pt x="71533" y="7487"/>
                </a:cubicBezTo>
                <a:lnTo>
                  <a:pt x="71495" y="7487"/>
                </a:lnTo>
                <a:cubicBezTo>
                  <a:pt x="71495" y="7411"/>
                  <a:pt x="71457" y="7373"/>
                  <a:pt x="71419" y="7373"/>
                </a:cubicBezTo>
                <a:cubicBezTo>
                  <a:pt x="71351" y="7305"/>
                  <a:pt x="71270" y="7292"/>
                  <a:pt x="71191" y="7292"/>
                </a:cubicBezTo>
                <a:close/>
                <a:moveTo>
                  <a:pt x="24424" y="7335"/>
                </a:moveTo>
                <a:cubicBezTo>
                  <a:pt x="24349" y="7335"/>
                  <a:pt x="24273" y="7373"/>
                  <a:pt x="24235" y="7373"/>
                </a:cubicBezTo>
                <a:cubicBezTo>
                  <a:pt x="24198" y="7411"/>
                  <a:pt x="24198" y="7411"/>
                  <a:pt x="24198" y="7411"/>
                </a:cubicBezTo>
                <a:lnTo>
                  <a:pt x="24046" y="7524"/>
                </a:lnTo>
                <a:lnTo>
                  <a:pt x="24046" y="7714"/>
                </a:lnTo>
                <a:lnTo>
                  <a:pt x="24198" y="7827"/>
                </a:lnTo>
                <a:lnTo>
                  <a:pt x="24424" y="7827"/>
                </a:lnTo>
                <a:lnTo>
                  <a:pt x="24576" y="7714"/>
                </a:lnTo>
                <a:lnTo>
                  <a:pt x="24576" y="7449"/>
                </a:lnTo>
                <a:lnTo>
                  <a:pt x="24424" y="7335"/>
                </a:lnTo>
                <a:close/>
                <a:moveTo>
                  <a:pt x="26164" y="7411"/>
                </a:moveTo>
                <a:cubicBezTo>
                  <a:pt x="26126" y="7411"/>
                  <a:pt x="26012" y="7411"/>
                  <a:pt x="25937" y="7487"/>
                </a:cubicBezTo>
                <a:lnTo>
                  <a:pt x="25974" y="7524"/>
                </a:lnTo>
                <a:cubicBezTo>
                  <a:pt x="25899" y="7562"/>
                  <a:pt x="25823" y="7600"/>
                  <a:pt x="25785" y="7676"/>
                </a:cubicBezTo>
                <a:lnTo>
                  <a:pt x="25937" y="7827"/>
                </a:lnTo>
                <a:lnTo>
                  <a:pt x="26126" y="7827"/>
                </a:lnTo>
                <a:lnTo>
                  <a:pt x="26239" y="7789"/>
                </a:lnTo>
                <a:cubicBezTo>
                  <a:pt x="26277" y="7714"/>
                  <a:pt x="26277" y="7676"/>
                  <a:pt x="26277" y="7600"/>
                </a:cubicBezTo>
                <a:cubicBezTo>
                  <a:pt x="26277" y="7524"/>
                  <a:pt x="26239" y="7449"/>
                  <a:pt x="26164" y="7411"/>
                </a:cubicBezTo>
                <a:close/>
                <a:moveTo>
                  <a:pt x="32402" y="7449"/>
                </a:moveTo>
                <a:lnTo>
                  <a:pt x="32288" y="7562"/>
                </a:lnTo>
                <a:cubicBezTo>
                  <a:pt x="32288" y="7600"/>
                  <a:pt x="32251" y="7638"/>
                  <a:pt x="32251" y="7714"/>
                </a:cubicBezTo>
                <a:lnTo>
                  <a:pt x="32251" y="7751"/>
                </a:lnTo>
                <a:lnTo>
                  <a:pt x="32288" y="7827"/>
                </a:lnTo>
                <a:cubicBezTo>
                  <a:pt x="32326" y="7846"/>
                  <a:pt x="32373" y="7855"/>
                  <a:pt x="32416" y="7855"/>
                </a:cubicBezTo>
                <a:cubicBezTo>
                  <a:pt x="32458" y="7855"/>
                  <a:pt x="32496" y="7846"/>
                  <a:pt x="32515" y="7827"/>
                </a:cubicBezTo>
                <a:cubicBezTo>
                  <a:pt x="32591" y="7789"/>
                  <a:pt x="32666" y="7714"/>
                  <a:pt x="32666" y="7638"/>
                </a:cubicBezTo>
                <a:cubicBezTo>
                  <a:pt x="32666" y="7562"/>
                  <a:pt x="32629" y="7524"/>
                  <a:pt x="32553" y="7487"/>
                </a:cubicBezTo>
                <a:cubicBezTo>
                  <a:pt x="32515" y="7449"/>
                  <a:pt x="32477" y="7449"/>
                  <a:pt x="32402" y="7449"/>
                </a:cubicBezTo>
                <a:close/>
                <a:moveTo>
                  <a:pt x="46202" y="7638"/>
                </a:moveTo>
                <a:lnTo>
                  <a:pt x="46126" y="7714"/>
                </a:lnTo>
                <a:lnTo>
                  <a:pt x="45975" y="7714"/>
                </a:lnTo>
                <a:cubicBezTo>
                  <a:pt x="45975" y="7714"/>
                  <a:pt x="45975" y="7714"/>
                  <a:pt x="45975" y="7676"/>
                </a:cubicBezTo>
                <a:lnTo>
                  <a:pt x="45861" y="7676"/>
                </a:lnTo>
                <a:cubicBezTo>
                  <a:pt x="45823" y="7827"/>
                  <a:pt x="45937" y="7978"/>
                  <a:pt x="46088" y="7978"/>
                </a:cubicBezTo>
                <a:cubicBezTo>
                  <a:pt x="46239" y="7978"/>
                  <a:pt x="46315" y="7903"/>
                  <a:pt x="46315" y="7789"/>
                </a:cubicBezTo>
                <a:cubicBezTo>
                  <a:pt x="46315" y="7751"/>
                  <a:pt x="46277" y="7676"/>
                  <a:pt x="46202" y="7638"/>
                </a:cubicBezTo>
                <a:close/>
                <a:moveTo>
                  <a:pt x="50614" y="7545"/>
                </a:moveTo>
                <a:cubicBezTo>
                  <a:pt x="50596" y="7545"/>
                  <a:pt x="50575" y="7550"/>
                  <a:pt x="50549" y="7562"/>
                </a:cubicBezTo>
                <a:lnTo>
                  <a:pt x="50436" y="7676"/>
                </a:lnTo>
                <a:cubicBezTo>
                  <a:pt x="50398" y="7676"/>
                  <a:pt x="50360" y="7714"/>
                  <a:pt x="50360" y="7751"/>
                </a:cubicBezTo>
                <a:lnTo>
                  <a:pt x="50323" y="7751"/>
                </a:lnTo>
                <a:lnTo>
                  <a:pt x="50323" y="7865"/>
                </a:lnTo>
                <a:cubicBezTo>
                  <a:pt x="50247" y="7865"/>
                  <a:pt x="50171" y="7903"/>
                  <a:pt x="50209" y="7978"/>
                </a:cubicBezTo>
                <a:lnTo>
                  <a:pt x="50398" y="7978"/>
                </a:lnTo>
                <a:cubicBezTo>
                  <a:pt x="50398" y="7940"/>
                  <a:pt x="50398" y="7940"/>
                  <a:pt x="50398" y="7940"/>
                </a:cubicBezTo>
                <a:lnTo>
                  <a:pt x="50625" y="7940"/>
                </a:lnTo>
                <a:lnTo>
                  <a:pt x="50776" y="7827"/>
                </a:lnTo>
                <a:lnTo>
                  <a:pt x="50776" y="7714"/>
                </a:lnTo>
                <a:cubicBezTo>
                  <a:pt x="50776" y="7676"/>
                  <a:pt x="50776" y="7600"/>
                  <a:pt x="50701" y="7562"/>
                </a:cubicBezTo>
                <a:cubicBezTo>
                  <a:pt x="50675" y="7562"/>
                  <a:pt x="50650" y="7545"/>
                  <a:pt x="50614" y="7545"/>
                </a:cubicBezTo>
                <a:close/>
                <a:moveTo>
                  <a:pt x="59926" y="7562"/>
                </a:moveTo>
                <a:lnTo>
                  <a:pt x="59737" y="7638"/>
                </a:lnTo>
                <a:cubicBezTo>
                  <a:pt x="59737" y="7638"/>
                  <a:pt x="59699" y="7676"/>
                  <a:pt x="59699" y="7676"/>
                </a:cubicBezTo>
                <a:cubicBezTo>
                  <a:pt x="59699" y="7714"/>
                  <a:pt x="59623" y="7789"/>
                  <a:pt x="59661" y="7903"/>
                </a:cubicBezTo>
                <a:lnTo>
                  <a:pt x="59812" y="7978"/>
                </a:lnTo>
                <a:lnTo>
                  <a:pt x="60039" y="7978"/>
                </a:lnTo>
                <a:lnTo>
                  <a:pt x="60153" y="7903"/>
                </a:lnTo>
                <a:cubicBezTo>
                  <a:pt x="60190" y="7865"/>
                  <a:pt x="60190" y="7827"/>
                  <a:pt x="60190" y="7827"/>
                </a:cubicBezTo>
                <a:cubicBezTo>
                  <a:pt x="60190" y="7676"/>
                  <a:pt x="60039" y="7600"/>
                  <a:pt x="59964" y="7600"/>
                </a:cubicBezTo>
                <a:cubicBezTo>
                  <a:pt x="59964" y="7562"/>
                  <a:pt x="59926" y="7562"/>
                  <a:pt x="59926" y="7562"/>
                </a:cubicBezTo>
                <a:close/>
                <a:moveTo>
                  <a:pt x="27109" y="8092"/>
                </a:moveTo>
                <a:cubicBezTo>
                  <a:pt x="27109" y="8102"/>
                  <a:pt x="27112" y="8110"/>
                  <a:pt x="27116" y="8115"/>
                </a:cubicBezTo>
                <a:lnTo>
                  <a:pt x="27116" y="8115"/>
                </a:lnTo>
                <a:lnTo>
                  <a:pt x="27109" y="8092"/>
                </a:lnTo>
                <a:close/>
                <a:moveTo>
                  <a:pt x="3933" y="7827"/>
                </a:moveTo>
                <a:lnTo>
                  <a:pt x="3781" y="7940"/>
                </a:lnTo>
                <a:cubicBezTo>
                  <a:pt x="3781" y="8054"/>
                  <a:pt x="3819" y="8167"/>
                  <a:pt x="3895" y="8205"/>
                </a:cubicBezTo>
                <a:lnTo>
                  <a:pt x="3970" y="8243"/>
                </a:lnTo>
                <a:cubicBezTo>
                  <a:pt x="4084" y="8243"/>
                  <a:pt x="4159" y="8243"/>
                  <a:pt x="4197" y="8205"/>
                </a:cubicBezTo>
                <a:lnTo>
                  <a:pt x="4235" y="8205"/>
                </a:lnTo>
                <a:lnTo>
                  <a:pt x="4386" y="8092"/>
                </a:lnTo>
                <a:lnTo>
                  <a:pt x="4386" y="8054"/>
                </a:lnTo>
                <a:cubicBezTo>
                  <a:pt x="4386" y="7827"/>
                  <a:pt x="4084" y="7827"/>
                  <a:pt x="3933" y="7827"/>
                </a:cubicBezTo>
                <a:close/>
                <a:moveTo>
                  <a:pt x="41627" y="7865"/>
                </a:moveTo>
                <a:cubicBezTo>
                  <a:pt x="41551" y="7865"/>
                  <a:pt x="41476" y="7865"/>
                  <a:pt x="41400" y="7903"/>
                </a:cubicBezTo>
                <a:cubicBezTo>
                  <a:pt x="41362" y="7940"/>
                  <a:pt x="41324" y="8016"/>
                  <a:pt x="41362" y="8129"/>
                </a:cubicBezTo>
                <a:lnTo>
                  <a:pt x="41362" y="8167"/>
                </a:lnTo>
                <a:cubicBezTo>
                  <a:pt x="41476" y="8243"/>
                  <a:pt x="41551" y="8243"/>
                  <a:pt x="41589" y="8243"/>
                </a:cubicBezTo>
                <a:cubicBezTo>
                  <a:pt x="41702" y="8205"/>
                  <a:pt x="41778" y="8129"/>
                  <a:pt x="41854" y="8016"/>
                </a:cubicBezTo>
                <a:lnTo>
                  <a:pt x="41702" y="7865"/>
                </a:lnTo>
                <a:close/>
                <a:moveTo>
                  <a:pt x="49491" y="7903"/>
                </a:moveTo>
                <a:cubicBezTo>
                  <a:pt x="49340" y="7903"/>
                  <a:pt x="49226" y="7978"/>
                  <a:pt x="49188" y="8092"/>
                </a:cubicBezTo>
                <a:lnTo>
                  <a:pt x="49302" y="8243"/>
                </a:lnTo>
                <a:cubicBezTo>
                  <a:pt x="49302" y="8281"/>
                  <a:pt x="49340" y="8281"/>
                  <a:pt x="49415" y="8281"/>
                </a:cubicBezTo>
                <a:lnTo>
                  <a:pt x="49566" y="8205"/>
                </a:lnTo>
                <a:cubicBezTo>
                  <a:pt x="49604" y="8167"/>
                  <a:pt x="49642" y="8129"/>
                  <a:pt x="49642" y="8054"/>
                </a:cubicBezTo>
                <a:lnTo>
                  <a:pt x="49642" y="8016"/>
                </a:lnTo>
                <a:lnTo>
                  <a:pt x="49491" y="7903"/>
                </a:lnTo>
                <a:close/>
                <a:moveTo>
                  <a:pt x="71230" y="8016"/>
                </a:moveTo>
                <a:cubicBezTo>
                  <a:pt x="71155" y="8016"/>
                  <a:pt x="71003" y="8054"/>
                  <a:pt x="71003" y="8205"/>
                </a:cubicBezTo>
                <a:lnTo>
                  <a:pt x="71117" y="8356"/>
                </a:lnTo>
                <a:cubicBezTo>
                  <a:pt x="71230" y="8356"/>
                  <a:pt x="71306" y="8356"/>
                  <a:pt x="71381" y="8318"/>
                </a:cubicBezTo>
                <a:lnTo>
                  <a:pt x="71419" y="8205"/>
                </a:lnTo>
                <a:cubicBezTo>
                  <a:pt x="71419" y="8129"/>
                  <a:pt x="71344" y="8016"/>
                  <a:pt x="71230" y="8016"/>
                </a:cubicBezTo>
                <a:close/>
                <a:moveTo>
                  <a:pt x="87284" y="8397"/>
                </a:moveTo>
                <a:cubicBezTo>
                  <a:pt x="87273" y="8401"/>
                  <a:pt x="87261" y="8410"/>
                  <a:pt x="87261" y="8432"/>
                </a:cubicBezTo>
                <a:lnTo>
                  <a:pt x="87284" y="8397"/>
                </a:lnTo>
                <a:close/>
                <a:moveTo>
                  <a:pt x="53045" y="7978"/>
                </a:moveTo>
                <a:lnTo>
                  <a:pt x="52780" y="8054"/>
                </a:lnTo>
                <a:cubicBezTo>
                  <a:pt x="52742" y="8054"/>
                  <a:pt x="52704" y="8092"/>
                  <a:pt x="52704" y="8129"/>
                </a:cubicBezTo>
                <a:lnTo>
                  <a:pt x="52780" y="8281"/>
                </a:lnTo>
                <a:cubicBezTo>
                  <a:pt x="52780" y="8281"/>
                  <a:pt x="52780" y="8318"/>
                  <a:pt x="52780" y="8318"/>
                </a:cubicBezTo>
                <a:cubicBezTo>
                  <a:pt x="52814" y="8352"/>
                  <a:pt x="52877" y="8476"/>
                  <a:pt x="53078" y="8476"/>
                </a:cubicBezTo>
                <a:cubicBezTo>
                  <a:pt x="53102" y="8476"/>
                  <a:pt x="53129" y="8474"/>
                  <a:pt x="53158" y="8470"/>
                </a:cubicBezTo>
                <a:lnTo>
                  <a:pt x="53234" y="8356"/>
                </a:lnTo>
                <a:cubicBezTo>
                  <a:pt x="53234" y="8318"/>
                  <a:pt x="53234" y="8318"/>
                  <a:pt x="53234" y="8318"/>
                </a:cubicBezTo>
                <a:cubicBezTo>
                  <a:pt x="53234" y="8167"/>
                  <a:pt x="53158" y="8054"/>
                  <a:pt x="53083" y="8016"/>
                </a:cubicBezTo>
                <a:cubicBezTo>
                  <a:pt x="53083" y="7978"/>
                  <a:pt x="53045" y="7978"/>
                  <a:pt x="53045" y="7978"/>
                </a:cubicBezTo>
                <a:close/>
                <a:moveTo>
                  <a:pt x="27869" y="6667"/>
                </a:moveTo>
                <a:cubicBezTo>
                  <a:pt x="27836" y="6667"/>
                  <a:pt x="27797" y="6675"/>
                  <a:pt x="27751" y="6693"/>
                </a:cubicBezTo>
                <a:lnTo>
                  <a:pt x="27676" y="6806"/>
                </a:lnTo>
                <a:lnTo>
                  <a:pt x="27562" y="6768"/>
                </a:lnTo>
                <a:cubicBezTo>
                  <a:pt x="27336" y="6768"/>
                  <a:pt x="27222" y="6844"/>
                  <a:pt x="27071" y="6882"/>
                </a:cubicBezTo>
                <a:cubicBezTo>
                  <a:pt x="27033" y="6920"/>
                  <a:pt x="26995" y="6920"/>
                  <a:pt x="26957" y="6957"/>
                </a:cubicBezTo>
                <a:lnTo>
                  <a:pt x="26882" y="7071"/>
                </a:lnTo>
                <a:cubicBezTo>
                  <a:pt x="26882" y="7222"/>
                  <a:pt x="26957" y="7373"/>
                  <a:pt x="27146" y="7487"/>
                </a:cubicBezTo>
                <a:cubicBezTo>
                  <a:pt x="27146" y="7487"/>
                  <a:pt x="27184" y="7487"/>
                  <a:pt x="27222" y="7524"/>
                </a:cubicBezTo>
                <a:cubicBezTo>
                  <a:pt x="27222" y="7524"/>
                  <a:pt x="27184" y="7600"/>
                  <a:pt x="27222" y="7638"/>
                </a:cubicBezTo>
                <a:lnTo>
                  <a:pt x="27222" y="7676"/>
                </a:lnTo>
                <a:cubicBezTo>
                  <a:pt x="27222" y="7676"/>
                  <a:pt x="27222" y="7714"/>
                  <a:pt x="27184" y="7714"/>
                </a:cubicBezTo>
                <a:lnTo>
                  <a:pt x="27260" y="7827"/>
                </a:lnTo>
                <a:cubicBezTo>
                  <a:pt x="27260" y="7827"/>
                  <a:pt x="27260" y="7827"/>
                  <a:pt x="27260" y="7865"/>
                </a:cubicBezTo>
                <a:cubicBezTo>
                  <a:pt x="27184" y="7865"/>
                  <a:pt x="27109" y="7903"/>
                  <a:pt x="27071" y="7978"/>
                </a:cubicBezTo>
                <a:lnTo>
                  <a:pt x="27184" y="8129"/>
                </a:lnTo>
                <a:cubicBezTo>
                  <a:pt x="27157" y="8129"/>
                  <a:pt x="27130" y="8129"/>
                  <a:pt x="27116" y="8115"/>
                </a:cubicBezTo>
                <a:lnTo>
                  <a:pt x="27116" y="8115"/>
                </a:lnTo>
                <a:lnTo>
                  <a:pt x="27184" y="8318"/>
                </a:lnTo>
                <a:cubicBezTo>
                  <a:pt x="27260" y="8318"/>
                  <a:pt x="27260" y="8318"/>
                  <a:pt x="27336" y="8394"/>
                </a:cubicBezTo>
                <a:cubicBezTo>
                  <a:pt x="27336" y="8432"/>
                  <a:pt x="27373" y="8470"/>
                  <a:pt x="27373" y="8507"/>
                </a:cubicBezTo>
                <a:lnTo>
                  <a:pt x="27487" y="8545"/>
                </a:lnTo>
                <a:lnTo>
                  <a:pt x="27789" y="8545"/>
                </a:lnTo>
                <a:lnTo>
                  <a:pt x="27940" y="8432"/>
                </a:lnTo>
                <a:cubicBezTo>
                  <a:pt x="27940" y="8394"/>
                  <a:pt x="27940" y="8318"/>
                  <a:pt x="27940" y="8243"/>
                </a:cubicBezTo>
                <a:cubicBezTo>
                  <a:pt x="27978" y="8092"/>
                  <a:pt x="27978" y="7978"/>
                  <a:pt x="27940" y="7827"/>
                </a:cubicBezTo>
                <a:lnTo>
                  <a:pt x="27827" y="7865"/>
                </a:lnTo>
                <a:cubicBezTo>
                  <a:pt x="27751" y="7827"/>
                  <a:pt x="27676" y="7827"/>
                  <a:pt x="27600" y="7827"/>
                </a:cubicBezTo>
                <a:cubicBezTo>
                  <a:pt x="27600" y="7789"/>
                  <a:pt x="27600" y="7789"/>
                  <a:pt x="27562" y="7751"/>
                </a:cubicBezTo>
                <a:cubicBezTo>
                  <a:pt x="27600" y="7714"/>
                  <a:pt x="27562" y="7676"/>
                  <a:pt x="27600" y="7600"/>
                </a:cubicBezTo>
                <a:lnTo>
                  <a:pt x="27600" y="7638"/>
                </a:lnTo>
                <a:cubicBezTo>
                  <a:pt x="27714" y="7638"/>
                  <a:pt x="27827" y="7638"/>
                  <a:pt x="27865" y="7600"/>
                </a:cubicBezTo>
                <a:lnTo>
                  <a:pt x="27940" y="7487"/>
                </a:lnTo>
                <a:cubicBezTo>
                  <a:pt x="27940" y="7449"/>
                  <a:pt x="27940" y="7449"/>
                  <a:pt x="27940" y="7449"/>
                </a:cubicBezTo>
                <a:cubicBezTo>
                  <a:pt x="27978" y="7411"/>
                  <a:pt x="28016" y="7373"/>
                  <a:pt x="28054" y="7260"/>
                </a:cubicBezTo>
                <a:lnTo>
                  <a:pt x="28016" y="7184"/>
                </a:lnTo>
                <a:cubicBezTo>
                  <a:pt x="27978" y="7146"/>
                  <a:pt x="27940" y="7109"/>
                  <a:pt x="27865" y="7109"/>
                </a:cubicBezTo>
                <a:cubicBezTo>
                  <a:pt x="28016" y="7109"/>
                  <a:pt x="28092" y="7033"/>
                  <a:pt x="28167" y="6957"/>
                </a:cubicBezTo>
                <a:lnTo>
                  <a:pt x="28054" y="6768"/>
                </a:lnTo>
                <a:cubicBezTo>
                  <a:pt x="28025" y="6740"/>
                  <a:pt x="27975" y="6667"/>
                  <a:pt x="27869" y="6667"/>
                </a:cubicBezTo>
                <a:close/>
                <a:moveTo>
                  <a:pt x="63253" y="8205"/>
                </a:moveTo>
                <a:cubicBezTo>
                  <a:pt x="63102" y="8205"/>
                  <a:pt x="62988" y="8281"/>
                  <a:pt x="62913" y="8394"/>
                </a:cubicBezTo>
                <a:lnTo>
                  <a:pt x="63026" y="8545"/>
                </a:lnTo>
                <a:cubicBezTo>
                  <a:pt x="63064" y="8583"/>
                  <a:pt x="63102" y="8583"/>
                  <a:pt x="63139" y="8621"/>
                </a:cubicBezTo>
                <a:lnTo>
                  <a:pt x="63328" y="8507"/>
                </a:lnTo>
                <a:cubicBezTo>
                  <a:pt x="63328" y="8470"/>
                  <a:pt x="63366" y="8432"/>
                  <a:pt x="63366" y="8356"/>
                </a:cubicBezTo>
                <a:lnTo>
                  <a:pt x="63366" y="8318"/>
                </a:lnTo>
                <a:lnTo>
                  <a:pt x="63253" y="8205"/>
                </a:lnTo>
                <a:close/>
                <a:moveTo>
                  <a:pt x="60077" y="8205"/>
                </a:moveTo>
                <a:lnTo>
                  <a:pt x="59964" y="8318"/>
                </a:lnTo>
                <a:cubicBezTo>
                  <a:pt x="59926" y="8356"/>
                  <a:pt x="59888" y="8394"/>
                  <a:pt x="59888" y="8470"/>
                </a:cubicBezTo>
                <a:lnTo>
                  <a:pt x="59888" y="8507"/>
                </a:lnTo>
                <a:lnTo>
                  <a:pt x="60039" y="8621"/>
                </a:lnTo>
                <a:lnTo>
                  <a:pt x="60115" y="8621"/>
                </a:lnTo>
                <a:cubicBezTo>
                  <a:pt x="60153" y="8659"/>
                  <a:pt x="60190" y="8659"/>
                  <a:pt x="60304" y="8659"/>
                </a:cubicBezTo>
                <a:lnTo>
                  <a:pt x="60417" y="8545"/>
                </a:lnTo>
                <a:cubicBezTo>
                  <a:pt x="60417" y="8545"/>
                  <a:pt x="60417" y="8507"/>
                  <a:pt x="60417" y="8507"/>
                </a:cubicBezTo>
                <a:cubicBezTo>
                  <a:pt x="60417" y="8394"/>
                  <a:pt x="60379" y="8318"/>
                  <a:pt x="60342" y="8281"/>
                </a:cubicBezTo>
                <a:cubicBezTo>
                  <a:pt x="60266" y="8243"/>
                  <a:pt x="60190" y="8205"/>
                  <a:pt x="60077" y="8205"/>
                </a:cubicBezTo>
                <a:close/>
                <a:moveTo>
                  <a:pt x="68206" y="8432"/>
                </a:moveTo>
                <a:cubicBezTo>
                  <a:pt x="67979" y="8432"/>
                  <a:pt x="67941" y="8583"/>
                  <a:pt x="67979" y="8659"/>
                </a:cubicBezTo>
                <a:lnTo>
                  <a:pt x="68130" y="8772"/>
                </a:lnTo>
                <a:lnTo>
                  <a:pt x="68168" y="8772"/>
                </a:lnTo>
                <a:cubicBezTo>
                  <a:pt x="68243" y="8772"/>
                  <a:pt x="68395" y="8772"/>
                  <a:pt x="68432" y="8621"/>
                </a:cubicBezTo>
                <a:lnTo>
                  <a:pt x="68357" y="8545"/>
                </a:lnTo>
                <a:cubicBezTo>
                  <a:pt x="68357" y="8545"/>
                  <a:pt x="68357" y="8583"/>
                  <a:pt x="68357" y="8583"/>
                </a:cubicBezTo>
                <a:lnTo>
                  <a:pt x="68206" y="8432"/>
                </a:lnTo>
                <a:close/>
                <a:moveTo>
                  <a:pt x="38149" y="8432"/>
                </a:moveTo>
                <a:lnTo>
                  <a:pt x="38035" y="8583"/>
                </a:lnTo>
                <a:cubicBezTo>
                  <a:pt x="38035" y="8659"/>
                  <a:pt x="37997" y="8659"/>
                  <a:pt x="37997" y="8659"/>
                </a:cubicBezTo>
                <a:lnTo>
                  <a:pt x="38073" y="8886"/>
                </a:lnTo>
                <a:cubicBezTo>
                  <a:pt x="38186" y="8886"/>
                  <a:pt x="38338" y="8886"/>
                  <a:pt x="38451" y="8810"/>
                </a:cubicBezTo>
                <a:cubicBezTo>
                  <a:pt x="38489" y="8772"/>
                  <a:pt x="38564" y="8697"/>
                  <a:pt x="38564" y="8621"/>
                </a:cubicBezTo>
                <a:cubicBezTo>
                  <a:pt x="38564" y="8583"/>
                  <a:pt x="38564" y="8545"/>
                  <a:pt x="38527" y="8507"/>
                </a:cubicBezTo>
                <a:lnTo>
                  <a:pt x="38413" y="8432"/>
                </a:lnTo>
                <a:close/>
                <a:moveTo>
                  <a:pt x="87336" y="8318"/>
                </a:moveTo>
                <a:lnTo>
                  <a:pt x="87284" y="8397"/>
                </a:lnTo>
                <a:lnTo>
                  <a:pt x="87284" y="8397"/>
                </a:lnTo>
                <a:cubicBezTo>
                  <a:pt x="87292" y="8394"/>
                  <a:pt x="87298" y="8394"/>
                  <a:pt x="87298" y="8394"/>
                </a:cubicBezTo>
                <a:lnTo>
                  <a:pt x="87298" y="8394"/>
                </a:lnTo>
                <a:lnTo>
                  <a:pt x="87223" y="8470"/>
                </a:lnTo>
                <a:lnTo>
                  <a:pt x="87185" y="8470"/>
                </a:lnTo>
                <a:lnTo>
                  <a:pt x="87072" y="8507"/>
                </a:lnTo>
                <a:cubicBezTo>
                  <a:pt x="87034" y="8545"/>
                  <a:pt x="86958" y="8583"/>
                  <a:pt x="86958" y="8697"/>
                </a:cubicBezTo>
                <a:lnTo>
                  <a:pt x="87034" y="8810"/>
                </a:lnTo>
                <a:cubicBezTo>
                  <a:pt x="87109" y="8848"/>
                  <a:pt x="87261" y="8886"/>
                  <a:pt x="87412" y="8886"/>
                </a:cubicBezTo>
                <a:lnTo>
                  <a:pt x="87525" y="8697"/>
                </a:lnTo>
                <a:cubicBezTo>
                  <a:pt x="87525" y="8697"/>
                  <a:pt x="87525" y="8659"/>
                  <a:pt x="87525" y="8621"/>
                </a:cubicBezTo>
                <a:cubicBezTo>
                  <a:pt x="87525" y="8583"/>
                  <a:pt x="87525" y="8583"/>
                  <a:pt x="87525" y="8545"/>
                </a:cubicBezTo>
                <a:cubicBezTo>
                  <a:pt x="87525" y="8356"/>
                  <a:pt x="87374" y="8318"/>
                  <a:pt x="87336" y="8318"/>
                </a:cubicBezTo>
                <a:close/>
                <a:moveTo>
                  <a:pt x="58830" y="8417"/>
                </a:moveTo>
                <a:cubicBezTo>
                  <a:pt x="58794" y="8417"/>
                  <a:pt x="58756" y="8422"/>
                  <a:pt x="58716" y="8432"/>
                </a:cubicBezTo>
                <a:cubicBezTo>
                  <a:pt x="58565" y="8507"/>
                  <a:pt x="58451" y="8621"/>
                  <a:pt x="58451" y="8734"/>
                </a:cubicBezTo>
                <a:lnTo>
                  <a:pt x="58527" y="8848"/>
                </a:lnTo>
                <a:cubicBezTo>
                  <a:pt x="58647" y="8920"/>
                  <a:pt x="58751" y="8946"/>
                  <a:pt x="58841" y="8946"/>
                </a:cubicBezTo>
                <a:cubicBezTo>
                  <a:pt x="58892" y="8946"/>
                  <a:pt x="58939" y="8937"/>
                  <a:pt x="58981" y="8923"/>
                </a:cubicBezTo>
                <a:cubicBezTo>
                  <a:pt x="59094" y="8848"/>
                  <a:pt x="59170" y="8734"/>
                  <a:pt x="59170" y="8583"/>
                </a:cubicBezTo>
                <a:lnTo>
                  <a:pt x="59094" y="8507"/>
                </a:lnTo>
                <a:cubicBezTo>
                  <a:pt x="59011" y="8452"/>
                  <a:pt x="58928" y="8417"/>
                  <a:pt x="58830" y="8417"/>
                </a:cubicBezTo>
                <a:close/>
                <a:moveTo>
                  <a:pt x="80295" y="8378"/>
                </a:moveTo>
                <a:cubicBezTo>
                  <a:pt x="80206" y="8378"/>
                  <a:pt x="80142" y="8405"/>
                  <a:pt x="80115" y="8432"/>
                </a:cubicBezTo>
                <a:cubicBezTo>
                  <a:pt x="79888" y="8583"/>
                  <a:pt x="79964" y="8961"/>
                  <a:pt x="80342" y="8961"/>
                </a:cubicBezTo>
                <a:lnTo>
                  <a:pt x="80417" y="8961"/>
                </a:lnTo>
                <a:cubicBezTo>
                  <a:pt x="80606" y="8886"/>
                  <a:pt x="80644" y="8772"/>
                  <a:pt x="80644" y="8697"/>
                </a:cubicBezTo>
                <a:cubicBezTo>
                  <a:pt x="80644" y="8583"/>
                  <a:pt x="80606" y="8507"/>
                  <a:pt x="80531" y="8432"/>
                </a:cubicBezTo>
                <a:lnTo>
                  <a:pt x="80417" y="8394"/>
                </a:lnTo>
                <a:cubicBezTo>
                  <a:pt x="80373" y="8383"/>
                  <a:pt x="80332" y="8378"/>
                  <a:pt x="80295" y="8378"/>
                </a:cubicBezTo>
                <a:close/>
                <a:moveTo>
                  <a:pt x="74807" y="8530"/>
                </a:moveTo>
                <a:cubicBezTo>
                  <a:pt x="74740" y="8530"/>
                  <a:pt x="74686" y="8556"/>
                  <a:pt x="74633" y="8583"/>
                </a:cubicBezTo>
                <a:cubicBezTo>
                  <a:pt x="74557" y="8659"/>
                  <a:pt x="74557" y="8772"/>
                  <a:pt x="74557" y="8848"/>
                </a:cubicBezTo>
                <a:cubicBezTo>
                  <a:pt x="74557" y="8848"/>
                  <a:pt x="74557" y="8886"/>
                  <a:pt x="74557" y="8923"/>
                </a:cubicBezTo>
                <a:lnTo>
                  <a:pt x="74671" y="9037"/>
                </a:lnTo>
                <a:cubicBezTo>
                  <a:pt x="74746" y="9037"/>
                  <a:pt x="74860" y="9037"/>
                  <a:pt x="74898" y="8961"/>
                </a:cubicBezTo>
                <a:cubicBezTo>
                  <a:pt x="75011" y="8923"/>
                  <a:pt x="75011" y="8810"/>
                  <a:pt x="75011" y="8734"/>
                </a:cubicBezTo>
                <a:cubicBezTo>
                  <a:pt x="75011" y="8697"/>
                  <a:pt x="75011" y="8659"/>
                  <a:pt x="75011" y="8659"/>
                </a:cubicBezTo>
                <a:lnTo>
                  <a:pt x="74898" y="8545"/>
                </a:lnTo>
                <a:cubicBezTo>
                  <a:pt x="74864" y="8534"/>
                  <a:pt x="74834" y="8530"/>
                  <a:pt x="74807" y="8530"/>
                </a:cubicBezTo>
                <a:close/>
                <a:moveTo>
                  <a:pt x="26050" y="8697"/>
                </a:moveTo>
                <a:cubicBezTo>
                  <a:pt x="25899" y="8697"/>
                  <a:pt x="25785" y="8734"/>
                  <a:pt x="25748" y="8886"/>
                </a:cubicBezTo>
                <a:lnTo>
                  <a:pt x="25785" y="8999"/>
                </a:lnTo>
                <a:cubicBezTo>
                  <a:pt x="25861" y="9075"/>
                  <a:pt x="25974" y="9075"/>
                  <a:pt x="26088" y="9075"/>
                </a:cubicBezTo>
                <a:cubicBezTo>
                  <a:pt x="26164" y="9037"/>
                  <a:pt x="26201" y="8961"/>
                  <a:pt x="26201" y="8886"/>
                </a:cubicBezTo>
                <a:cubicBezTo>
                  <a:pt x="26201" y="8848"/>
                  <a:pt x="26201" y="8810"/>
                  <a:pt x="26201" y="8772"/>
                </a:cubicBezTo>
                <a:lnTo>
                  <a:pt x="26050" y="8697"/>
                </a:lnTo>
                <a:close/>
                <a:moveTo>
                  <a:pt x="53423" y="8621"/>
                </a:moveTo>
                <a:lnTo>
                  <a:pt x="53272" y="8734"/>
                </a:lnTo>
                <a:cubicBezTo>
                  <a:pt x="53234" y="8923"/>
                  <a:pt x="53347" y="9075"/>
                  <a:pt x="53498" y="9075"/>
                </a:cubicBezTo>
                <a:lnTo>
                  <a:pt x="53650" y="8999"/>
                </a:lnTo>
                <a:cubicBezTo>
                  <a:pt x="53650" y="8961"/>
                  <a:pt x="53687" y="8961"/>
                  <a:pt x="53687" y="8961"/>
                </a:cubicBezTo>
                <a:cubicBezTo>
                  <a:pt x="53687" y="8923"/>
                  <a:pt x="53725" y="8886"/>
                  <a:pt x="53725" y="8810"/>
                </a:cubicBezTo>
                <a:cubicBezTo>
                  <a:pt x="53725" y="8772"/>
                  <a:pt x="53725" y="8772"/>
                  <a:pt x="53725" y="8734"/>
                </a:cubicBezTo>
                <a:lnTo>
                  <a:pt x="53574" y="8621"/>
                </a:lnTo>
                <a:close/>
                <a:moveTo>
                  <a:pt x="76334" y="8621"/>
                </a:moveTo>
                <a:cubicBezTo>
                  <a:pt x="76183" y="8621"/>
                  <a:pt x="76107" y="8659"/>
                  <a:pt x="76070" y="8697"/>
                </a:cubicBezTo>
                <a:cubicBezTo>
                  <a:pt x="75918" y="8848"/>
                  <a:pt x="76032" y="9226"/>
                  <a:pt x="76296" y="9226"/>
                </a:cubicBezTo>
                <a:lnTo>
                  <a:pt x="76410" y="9188"/>
                </a:lnTo>
                <a:cubicBezTo>
                  <a:pt x="76485" y="9112"/>
                  <a:pt x="76523" y="8999"/>
                  <a:pt x="76523" y="8923"/>
                </a:cubicBezTo>
                <a:cubicBezTo>
                  <a:pt x="76523" y="8886"/>
                  <a:pt x="76485" y="8734"/>
                  <a:pt x="76410" y="8659"/>
                </a:cubicBezTo>
                <a:lnTo>
                  <a:pt x="76334" y="8621"/>
                </a:lnTo>
                <a:close/>
                <a:moveTo>
                  <a:pt x="15464" y="8886"/>
                </a:moveTo>
                <a:cubicBezTo>
                  <a:pt x="15351" y="8886"/>
                  <a:pt x="15275" y="8923"/>
                  <a:pt x="15199" y="8961"/>
                </a:cubicBezTo>
                <a:cubicBezTo>
                  <a:pt x="15161" y="8999"/>
                  <a:pt x="15124" y="9037"/>
                  <a:pt x="15124" y="9150"/>
                </a:cubicBezTo>
                <a:lnTo>
                  <a:pt x="15124" y="9188"/>
                </a:lnTo>
                <a:lnTo>
                  <a:pt x="15275" y="9301"/>
                </a:lnTo>
                <a:lnTo>
                  <a:pt x="15464" y="9301"/>
                </a:lnTo>
                <a:lnTo>
                  <a:pt x="15577" y="9150"/>
                </a:lnTo>
                <a:lnTo>
                  <a:pt x="15577" y="8999"/>
                </a:lnTo>
                <a:lnTo>
                  <a:pt x="15464" y="8886"/>
                </a:lnTo>
                <a:close/>
                <a:moveTo>
                  <a:pt x="8394" y="8999"/>
                </a:moveTo>
                <a:cubicBezTo>
                  <a:pt x="8280" y="8999"/>
                  <a:pt x="8167" y="8999"/>
                  <a:pt x="8091" y="9075"/>
                </a:cubicBezTo>
                <a:cubicBezTo>
                  <a:pt x="8054" y="9075"/>
                  <a:pt x="8016" y="9150"/>
                  <a:pt x="8016" y="9301"/>
                </a:cubicBezTo>
                <a:lnTo>
                  <a:pt x="8129" y="9377"/>
                </a:lnTo>
                <a:cubicBezTo>
                  <a:pt x="8154" y="9381"/>
                  <a:pt x="8177" y="9383"/>
                  <a:pt x="8198" y="9383"/>
                </a:cubicBezTo>
                <a:cubicBezTo>
                  <a:pt x="8372" y="9383"/>
                  <a:pt x="8440" y="9255"/>
                  <a:pt x="8507" y="9188"/>
                </a:cubicBezTo>
                <a:lnTo>
                  <a:pt x="8394" y="8999"/>
                </a:lnTo>
                <a:close/>
                <a:moveTo>
                  <a:pt x="33478" y="8945"/>
                </a:moveTo>
                <a:cubicBezTo>
                  <a:pt x="33438" y="8945"/>
                  <a:pt x="33411" y="8972"/>
                  <a:pt x="33385" y="8999"/>
                </a:cubicBezTo>
                <a:cubicBezTo>
                  <a:pt x="33271" y="9037"/>
                  <a:pt x="33271" y="9150"/>
                  <a:pt x="33271" y="9264"/>
                </a:cubicBezTo>
                <a:cubicBezTo>
                  <a:pt x="33271" y="9377"/>
                  <a:pt x="33309" y="9453"/>
                  <a:pt x="33423" y="9490"/>
                </a:cubicBezTo>
                <a:lnTo>
                  <a:pt x="33574" y="9415"/>
                </a:lnTo>
                <a:lnTo>
                  <a:pt x="33574" y="9415"/>
                </a:lnTo>
                <a:cubicBezTo>
                  <a:pt x="33574" y="9453"/>
                  <a:pt x="33536" y="9453"/>
                  <a:pt x="33536" y="9453"/>
                </a:cubicBezTo>
                <a:cubicBezTo>
                  <a:pt x="33555" y="9453"/>
                  <a:pt x="33583" y="9462"/>
                  <a:pt x="33621" y="9462"/>
                </a:cubicBezTo>
                <a:cubicBezTo>
                  <a:pt x="33659" y="9462"/>
                  <a:pt x="33706" y="9453"/>
                  <a:pt x="33763" y="9415"/>
                </a:cubicBezTo>
                <a:lnTo>
                  <a:pt x="33838" y="9339"/>
                </a:lnTo>
                <a:cubicBezTo>
                  <a:pt x="33838" y="9301"/>
                  <a:pt x="33838" y="9264"/>
                  <a:pt x="33838" y="9226"/>
                </a:cubicBezTo>
                <a:cubicBezTo>
                  <a:pt x="33838" y="9188"/>
                  <a:pt x="33838" y="9075"/>
                  <a:pt x="33763" y="8999"/>
                </a:cubicBezTo>
                <a:cubicBezTo>
                  <a:pt x="33709" y="8972"/>
                  <a:pt x="33656" y="8945"/>
                  <a:pt x="33602" y="8945"/>
                </a:cubicBezTo>
                <a:cubicBezTo>
                  <a:pt x="33580" y="8945"/>
                  <a:pt x="33558" y="8950"/>
                  <a:pt x="33536" y="8961"/>
                </a:cubicBezTo>
                <a:cubicBezTo>
                  <a:pt x="33514" y="8950"/>
                  <a:pt x="33495" y="8945"/>
                  <a:pt x="33478" y="8945"/>
                </a:cubicBezTo>
                <a:close/>
                <a:moveTo>
                  <a:pt x="29566" y="9188"/>
                </a:moveTo>
                <a:lnTo>
                  <a:pt x="29415" y="9339"/>
                </a:lnTo>
                <a:lnTo>
                  <a:pt x="29415" y="9490"/>
                </a:lnTo>
                <a:lnTo>
                  <a:pt x="29528" y="9604"/>
                </a:lnTo>
                <a:cubicBezTo>
                  <a:pt x="29642" y="9604"/>
                  <a:pt x="29717" y="9566"/>
                  <a:pt x="29793" y="9528"/>
                </a:cubicBezTo>
                <a:cubicBezTo>
                  <a:pt x="29831" y="9490"/>
                  <a:pt x="29869" y="9453"/>
                  <a:pt x="29869" y="9339"/>
                </a:cubicBezTo>
                <a:lnTo>
                  <a:pt x="29869" y="9301"/>
                </a:lnTo>
                <a:lnTo>
                  <a:pt x="29717" y="9188"/>
                </a:lnTo>
                <a:close/>
                <a:moveTo>
                  <a:pt x="20492" y="9604"/>
                </a:moveTo>
                <a:cubicBezTo>
                  <a:pt x="20504" y="9604"/>
                  <a:pt x="20516" y="9608"/>
                  <a:pt x="20528" y="9613"/>
                </a:cubicBezTo>
                <a:lnTo>
                  <a:pt x="20528" y="9613"/>
                </a:lnTo>
                <a:cubicBezTo>
                  <a:pt x="20525" y="9604"/>
                  <a:pt x="20516" y="9604"/>
                  <a:pt x="20492" y="9604"/>
                </a:cubicBezTo>
                <a:close/>
                <a:moveTo>
                  <a:pt x="21551" y="9377"/>
                </a:moveTo>
                <a:lnTo>
                  <a:pt x="21400" y="9490"/>
                </a:lnTo>
                <a:lnTo>
                  <a:pt x="21400" y="9642"/>
                </a:lnTo>
                <a:lnTo>
                  <a:pt x="21551" y="9755"/>
                </a:lnTo>
                <a:lnTo>
                  <a:pt x="21589" y="9755"/>
                </a:lnTo>
                <a:cubicBezTo>
                  <a:pt x="21664" y="9755"/>
                  <a:pt x="21816" y="9755"/>
                  <a:pt x="21853" y="9604"/>
                </a:cubicBezTo>
                <a:lnTo>
                  <a:pt x="21702" y="9453"/>
                </a:lnTo>
                <a:cubicBezTo>
                  <a:pt x="21702" y="9415"/>
                  <a:pt x="21627" y="9377"/>
                  <a:pt x="21551" y="9377"/>
                </a:cubicBezTo>
                <a:close/>
                <a:moveTo>
                  <a:pt x="66771" y="9220"/>
                </a:moveTo>
                <a:cubicBezTo>
                  <a:pt x="66748" y="9220"/>
                  <a:pt x="66722" y="9222"/>
                  <a:pt x="66693" y="9226"/>
                </a:cubicBezTo>
                <a:cubicBezTo>
                  <a:pt x="66504" y="9264"/>
                  <a:pt x="66504" y="9415"/>
                  <a:pt x="66466" y="9490"/>
                </a:cubicBezTo>
                <a:cubicBezTo>
                  <a:pt x="66466" y="9528"/>
                  <a:pt x="66466" y="9604"/>
                  <a:pt x="66429" y="9604"/>
                </a:cubicBezTo>
                <a:lnTo>
                  <a:pt x="66504" y="9793"/>
                </a:lnTo>
                <a:lnTo>
                  <a:pt x="66580" y="9793"/>
                </a:lnTo>
                <a:cubicBezTo>
                  <a:pt x="66657" y="9808"/>
                  <a:pt x="66752" y="9830"/>
                  <a:pt x="66843" y="9830"/>
                </a:cubicBezTo>
                <a:cubicBezTo>
                  <a:pt x="66977" y="9830"/>
                  <a:pt x="67102" y="9784"/>
                  <a:pt x="67147" y="9604"/>
                </a:cubicBezTo>
                <a:lnTo>
                  <a:pt x="67034" y="9453"/>
                </a:lnTo>
                <a:cubicBezTo>
                  <a:pt x="67034" y="9453"/>
                  <a:pt x="67034" y="9453"/>
                  <a:pt x="67034" y="9415"/>
                </a:cubicBezTo>
                <a:cubicBezTo>
                  <a:pt x="67000" y="9347"/>
                  <a:pt x="66966" y="9220"/>
                  <a:pt x="66771" y="9220"/>
                </a:cubicBezTo>
                <a:close/>
                <a:moveTo>
                  <a:pt x="82572" y="9112"/>
                </a:moveTo>
                <a:lnTo>
                  <a:pt x="82421" y="9226"/>
                </a:lnTo>
                <a:lnTo>
                  <a:pt x="82421" y="9264"/>
                </a:lnTo>
                <a:cubicBezTo>
                  <a:pt x="82421" y="9264"/>
                  <a:pt x="82421" y="9264"/>
                  <a:pt x="82421" y="9301"/>
                </a:cubicBezTo>
                <a:lnTo>
                  <a:pt x="82308" y="9377"/>
                </a:lnTo>
                <a:cubicBezTo>
                  <a:pt x="82270" y="9717"/>
                  <a:pt x="82459" y="9831"/>
                  <a:pt x="82610" y="9831"/>
                </a:cubicBezTo>
                <a:lnTo>
                  <a:pt x="82762" y="9793"/>
                </a:lnTo>
                <a:cubicBezTo>
                  <a:pt x="82799" y="9717"/>
                  <a:pt x="82837" y="9566"/>
                  <a:pt x="82837" y="9453"/>
                </a:cubicBezTo>
                <a:cubicBezTo>
                  <a:pt x="82837" y="9150"/>
                  <a:pt x="82648" y="9112"/>
                  <a:pt x="82572" y="9112"/>
                </a:cubicBezTo>
                <a:close/>
                <a:moveTo>
                  <a:pt x="51910" y="9415"/>
                </a:moveTo>
                <a:lnTo>
                  <a:pt x="51797" y="9453"/>
                </a:lnTo>
                <a:cubicBezTo>
                  <a:pt x="51759" y="9490"/>
                  <a:pt x="51721" y="9566"/>
                  <a:pt x="51721" y="9642"/>
                </a:cubicBezTo>
                <a:cubicBezTo>
                  <a:pt x="51721" y="9755"/>
                  <a:pt x="51797" y="9831"/>
                  <a:pt x="51948" y="9869"/>
                </a:cubicBezTo>
                <a:lnTo>
                  <a:pt x="52062" y="9831"/>
                </a:lnTo>
                <a:cubicBezTo>
                  <a:pt x="52137" y="9755"/>
                  <a:pt x="52137" y="9679"/>
                  <a:pt x="52137" y="9642"/>
                </a:cubicBezTo>
                <a:cubicBezTo>
                  <a:pt x="52137" y="9528"/>
                  <a:pt x="52062" y="9415"/>
                  <a:pt x="51910" y="9415"/>
                </a:cubicBezTo>
                <a:close/>
                <a:moveTo>
                  <a:pt x="20266" y="9604"/>
                </a:moveTo>
                <a:lnTo>
                  <a:pt x="20266" y="9604"/>
                </a:lnTo>
                <a:cubicBezTo>
                  <a:pt x="20228" y="9755"/>
                  <a:pt x="20266" y="9831"/>
                  <a:pt x="20341" y="9869"/>
                </a:cubicBezTo>
                <a:cubicBezTo>
                  <a:pt x="20379" y="9906"/>
                  <a:pt x="20455" y="9906"/>
                  <a:pt x="20492" y="9906"/>
                </a:cubicBezTo>
                <a:cubicBezTo>
                  <a:pt x="20644" y="9906"/>
                  <a:pt x="20757" y="9831"/>
                  <a:pt x="20757" y="9717"/>
                </a:cubicBezTo>
                <a:lnTo>
                  <a:pt x="20606" y="9717"/>
                </a:lnTo>
                <a:lnTo>
                  <a:pt x="20606" y="9642"/>
                </a:lnTo>
                <a:cubicBezTo>
                  <a:pt x="20580" y="9642"/>
                  <a:pt x="20554" y="9624"/>
                  <a:pt x="20528" y="9613"/>
                </a:cubicBezTo>
                <a:lnTo>
                  <a:pt x="20528" y="9613"/>
                </a:lnTo>
                <a:cubicBezTo>
                  <a:pt x="20530" y="9618"/>
                  <a:pt x="20530" y="9627"/>
                  <a:pt x="20530" y="9642"/>
                </a:cubicBezTo>
                <a:lnTo>
                  <a:pt x="20266" y="9604"/>
                </a:lnTo>
                <a:close/>
                <a:moveTo>
                  <a:pt x="40946" y="9566"/>
                </a:moveTo>
                <a:cubicBezTo>
                  <a:pt x="40795" y="9566"/>
                  <a:pt x="40682" y="9642"/>
                  <a:pt x="40682" y="9793"/>
                </a:cubicBezTo>
                <a:lnTo>
                  <a:pt x="40795" y="9906"/>
                </a:lnTo>
                <a:lnTo>
                  <a:pt x="40833" y="9906"/>
                </a:lnTo>
                <a:cubicBezTo>
                  <a:pt x="40860" y="9933"/>
                  <a:pt x="40905" y="9960"/>
                  <a:pt x="40983" y="9960"/>
                </a:cubicBezTo>
                <a:cubicBezTo>
                  <a:pt x="41015" y="9960"/>
                  <a:pt x="41053" y="9955"/>
                  <a:pt x="41098" y="9944"/>
                </a:cubicBezTo>
                <a:lnTo>
                  <a:pt x="41173" y="9869"/>
                </a:lnTo>
                <a:cubicBezTo>
                  <a:pt x="41211" y="9831"/>
                  <a:pt x="41211" y="9831"/>
                  <a:pt x="41211" y="9793"/>
                </a:cubicBezTo>
                <a:cubicBezTo>
                  <a:pt x="41211" y="9679"/>
                  <a:pt x="41098" y="9566"/>
                  <a:pt x="40946" y="9566"/>
                </a:cubicBezTo>
                <a:close/>
                <a:moveTo>
                  <a:pt x="12226" y="9672"/>
                </a:moveTo>
                <a:cubicBezTo>
                  <a:pt x="12032" y="9672"/>
                  <a:pt x="11943" y="9765"/>
                  <a:pt x="11910" y="9831"/>
                </a:cubicBezTo>
                <a:lnTo>
                  <a:pt x="12061" y="10020"/>
                </a:lnTo>
                <a:lnTo>
                  <a:pt x="12137" y="10020"/>
                </a:lnTo>
                <a:cubicBezTo>
                  <a:pt x="12212" y="10020"/>
                  <a:pt x="12326" y="10020"/>
                  <a:pt x="12402" y="9982"/>
                </a:cubicBezTo>
                <a:cubicBezTo>
                  <a:pt x="12439" y="9944"/>
                  <a:pt x="12477" y="9869"/>
                  <a:pt x="12477" y="9831"/>
                </a:cubicBezTo>
                <a:cubicBezTo>
                  <a:pt x="12477" y="9793"/>
                  <a:pt x="12439" y="9793"/>
                  <a:pt x="12439" y="9755"/>
                </a:cubicBezTo>
                <a:lnTo>
                  <a:pt x="12326" y="9679"/>
                </a:lnTo>
                <a:cubicBezTo>
                  <a:pt x="12290" y="9674"/>
                  <a:pt x="12256" y="9672"/>
                  <a:pt x="12226" y="9672"/>
                </a:cubicBezTo>
                <a:close/>
                <a:moveTo>
                  <a:pt x="67374" y="9717"/>
                </a:moveTo>
                <a:cubicBezTo>
                  <a:pt x="67298" y="9717"/>
                  <a:pt x="67223" y="9717"/>
                  <a:pt x="67147" y="9793"/>
                </a:cubicBezTo>
                <a:cubicBezTo>
                  <a:pt x="67109" y="9831"/>
                  <a:pt x="67071" y="9869"/>
                  <a:pt x="67071" y="9944"/>
                </a:cubicBezTo>
                <a:lnTo>
                  <a:pt x="67223" y="9944"/>
                </a:lnTo>
                <a:cubicBezTo>
                  <a:pt x="67223" y="9982"/>
                  <a:pt x="67260" y="10020"/>
                  <a:pt x="67374" y="10058"/>
                </a:cubicBezTo>
                <a:cubicBezTo>
                  <a:pt x="67412" y="9982"/>
                  <a:pt x="67449" y="9944"/>
                  <a:pt x="67449" y="9906"/>
                </a:cubicBezTo>
                <a:lnTo>
                  <a:pt x="67563" y="9906"/>
                </a:lnTo>
                <a:cubicBezTo>
                  <a:pt x="67563" y="9755"/>
                  <a:pt x="67487" y="9717"/>
                  <a:pt x="67374" y="9717"/>
                </a:cubicBezTo>
                <a:close/>
                <a:moveTo>
                  <a:pt x="34859" y="9765"/>
                </a:moveTo>
                <a:cubicBezTo>
                  <a:pt x="34821" y="9765"/>
                  <a:pt x="34784" y="9774"/>
                  <a:pt x="34746" y="9793"/>
                </a:cubicBezTo>
                <a:cubicBezTo>
                  <a:pt x="34632" y="9831"/>
                  <a:pt x="34595" y="10058"/>
                  <a:pt x="34708" y="10133"/>
                </a:cubicBezTo>
                <a:cubicBezTo>
                  <a:pt x="34784" y="10171"/>
                  <a:pt x="34821" y="10171"/>
                  <a:pt x="34897" y="10171"/>
                </a:cubicBezTo>
                <a:lnTo>
                  <a:pt x="34935" y="10095"/>
                </a:lnTo>
                <a:lnTo>
                  <a:pt x="34897" y="10095"/>
                </a:lnTo>
                <a:lnTo>
                  <a:pt x="35048" y="9982"/>
                </a:lnTo>
                <a:lnTo>
                  <a:pt x="35048" y="9906"/>
                </a:lnTo>
                <a:lnTo>
                  <a:pt x="34973" y="9793"/>
                </a:lnTo>
                <a:cubicBezTo>
                  <a:pt x="34935" y="9774"/>
                  <a:pt x="34897" y="9765"/>
                  <a:pt x="34859" y="9765"/>
                </a:cubicBezTo>
                <a:close/>
                <a:moveTo>
                  <a:pt x="80606" y="9869"/>
                </a:moveTo>
                <a:lnTo>
                  <a:pt x="80455" y="9982"/>
                </a:lnTo>
                <a:lnTo>
                  <a:pt x="80455" y="10133"/>
                </a:lnTo>
                <a:lnTo>
                  <a:pt x="80569" y="10284"/>
                </a:lnTo>
                <a:cubicBezTo>
                  <a:pt x="80682" y="10284"/>
                  <a:pt x="80758" y="10247"/>
                  <a:pt x="80833" y="10209"/>
                </a:cubicBezTo>
                <a:cubicBezTo>
                  <a:pt x="80871" y="10171"/>
                  <a:pt x="80909" y="10133"/>
                  <a:pt x="80909" y="10020"/>
                </a:cubicBezTo>
                <a:lnTo>
                  <a:pt x="80909" y="9982"/>
                </a:lnTo>
                <a:lnTo>
                  <a:pt x="80758" y="9869"/>
                </a:lnTo>
                <a:close/>
                <a:moveTo>
                  <a:pt x="54708" y="9793"/>
                </a:moveTo>
                <a:cubicBezTo>
                  <a:pt x="54633" y="9869"/>
                  <a:pt x="54633" y="9982"/>
                  <a:pt x="54633" y="10058"/>
                </a:cubicBezTo>
                <a:cubicBezTo>
                  <a:pt x="54633" y="10058"/>
                  <a:pt x="54670" y="10095"/>
                  <a:pt x="54633" y="10095"/>
                </a:cubicBezTo>
                <a:lnTo>
                  <a:pt x="54708" y="10322"/>
                </a:lnTo>
                <a:lnTo>
                  <a:pt x="54859" y="10322"/>
                </a:lnTo>
                <a:cubicBezTo>
                  <a:pt x="54897" y="10341"/>
                  <a:pt x="54935" y="10351"/>
                  <a:pt x="54982" y="10351"/>
                </a:cubicBezTo>
                <a:cubicBezTo>
                  <a:pt x="55030" y="10351"/>
                  <a:pt x="55086" y="10341"/>
                  <a:pt x="55162" y="10322"/>
                </a:cubicBezTo>
                <a:lnTo>
                  <a:pt x="55238" y="10209"/>
                </a:lnTo>
                <a:lnTo>
                  <a:pt x="55238" y="10171"/>
                </a:lnTo>
                <a:cubicBezTo>
                  <a:pt x="55238" y="10020"/>
                  <a:pt x="55162" y="9831"/>
                  <a:pt x="54822" y="9793"/>
                </a:cubicBezTo>
                <a:close/>
                <a:moveTo>
                  <a:pt x="54027" y="10332"/>
                </a:moveTo>
                <a:lnTo>
                  <a:pt x="53990" y="10360"/>
                </a:lnTo>
                <a:cubicBezTo>
                  <a:pt x="53990" y="10360"/>
                  <a:pt x="54021" y="10360"/>
                  <a:pt x="54027" y="10332"/>
                </a:cubicBezTo>
                <a:close/>
                <a:moveTo>
                  <a:pt x="85408" y="9831"/>
                </a:moveTo>
                <a:cubicBezTo>
                  <a:pt x="85295" y="9906"/>
                  <a:pt x="85143" y="10058"/>
                  <a:pt x="85143" y="10209"/>
                </a:cubicBezTo>
                <a:cubicBezTo>
                  <a:pt x="85143" y="10284"/>
                  <a:pt x="85181" y="10360"/>
                  <a:pt x="85295" y="10398"/>
                </a:cubicBezTo>
                <a:cubicBezTo>
                  <a:pt x="85332" y="10417"/>
                  <a:pt x="85370" y="10426"/>
                  <a:pt x="85408" y="10426"/>
                </a:cubicBezTo>
                <a:cubicBezTo>
                  <a:pt x="85446" y="10426"/>
                  <a:pt x="85484" y="10417"/>
                  <a:pt x="85521" y="10398"/>
                </a:cubicBezTo>
                <a:cubicBezTo>
                  <a:pt x="85635" y="10322"/>
                  <a:pt x="85748" y="10209"/>
                  <a:pt x="85748" y="10095"/>
                </a:cubicBezTo>
                <a:cubicBezTo>
                  <a:pt x="85748" y="9982"/>
                  <a:pt x="85673" y="9869"/>
                  <a:pt x="85521" y="9831"/>
                </a:cubicBezTo>
                <a:close/>
                <a:moveTo>
                  <a:pt x="53801" y="9869"/>
                </a:moveTo>
                <a:lnTo>
                  <a:pt x="53725" y="9906"/>
                </a:lnTo>
                <a:cubicBezTo>
                  <a:pt x="53650" y="9982"/>
                  <a:pt x="53650" y="10095"/>
                  <a:pt x="53650" y="10171"/>
                </a:cubicBezTo>
                <a:cubicBezTo>
                  <a:pt x="53650" y="10322"/>
                  <a:pt x="53725" y="10436"/>
                  <a:pt x="53876" y="10436"/>
                </a:cubicBezTo>
                <a:lnTo>
                  <a:pt x="54028" y="10322"/>
                </a:lnTo>
                <a:lnTo>
                  <a:pt x="54028" y="10322"/>
                </a:lnTo>
                <a:cubicBezTo>
                  <a:pt x="54028" y="10326"/>
                  <a:pt x="54027" y="10329"/>
                  <a:pt x="54027" y="10332"/>
                </a:cubicBezTo>
                <a:lnTo>
                  <a:pt x="54027" y="10332"/>
                </a:lnTo>
                <a:lnTo>
                  <a:pt x="54141" y="10247"/>
                </a:lnTo>
                <a:cubicBezTo>
                  <a:pt x="54141" y="10247"/>
                  <a:pt x="54141" y="10209"/>
                  <a:pt x="54141" y="10171"/>
                </a:cubicBezTo>
                <a:cubicBezTo>
                  <a:pt x="54141" y="10095"/>
                  <a:pt x="54141" y="9982"/>
                  <a:pt x="54066" y="9944"/>
                </a:cubicBezTo>
                <a:cubicBezTo>
                  <a:pt x="53990" y="9869"/>
                  <a:pt x="53914" y="9869"/>
                  <a:pt x="53801" y="9869"/>
                </a:cubicBezTo>
                <a:close/>
                <a:moveTo>
                  <a:pt x="60810" y="9815"/>
                </a:moveTo>
                <a:cubicBezTo>
                  <a:pt x="60732" y="9815"/>
                  <a:pt x="60660" y="9842"/>
                  <a:pt x="60606" y="9869"/>
                </a:cubicBezTo>
                <a:cubicBezTo>
                  <a:pt x="60531" y="9944"/>
                  <a:pt x="60493" y="10095"/>
                  <a:pt x="60493" y="10209"/>
                </a:cubicBezTo>
                <a:lnTo>
                  <a:pt x="60493" y="10322"/>
                </a:lnTo>
                <a:lnTo>
                  <a:pt x="60644" y="10436"/>
                </a:lnTo>
                <a:cubicBezTo>
                  <a:pt x="60947" y="10436"/>
                  <a:pt x="60984" y="10171"/>
                  <a:pt x="60984" y="10058"/>
                </a:cubicBezTo>
                <a:cubicBezTo>
                  <a:pt x="61022" y="10020"/>
                  <a:pt x="61022" y="9982"/>
                  <a:pt x="61022" y="9982"/>
                </a:cubicBezTo>
                <a:lnTo>
                  <a:pt x="60909" y="9831"/>
                </a:lnTo>
                <a:cubicBezTo>
                  <a:pt x="60875" y="9820"/>
                  <a:pt x="60842" y="9815"/>
                  <a:pt x="60810" y="9815"/>
                </a:cubicBezTo>
                <a:close/>
                <a:moveTo>
                  <a:pt x="20190" y="10284"/>
                </a:moveTo>
                <a:cubicBezTo>
                  <a:pt x="20114" y="10284"/>
                  <a:pt x="19963" y="10322"/>
                  <a:pt x="19963" y="10511"/>
                </a:cubicBezTo>
                <a:lnTo>
                  <a:pt x="20076" y="10625"/>
                </a:lnTo>
                <a:cubicBezTo>
                  <a:pt x="20190" y="10625"/>
                  <a:pt x="20266" y="10625"/>
                  <a:pt x="20341" y="10587"/>
                </a:cubicBezTo>
                <a:lnTo>
                  <a:pt x="20379" y="10473"/>
                </a:lnTo>
                <a:cubicBezTo>
                  <a:pt x="20379" y="10398"/>
                  <a:pt x="20303" y="10322"/>
                  <a:pt x="20190" y="10284"/>
                </a:cubicBezTo>
                <a:close/>
                <a:moveTo>
                  <a:pt x="49529" y="10171"/>
                </a:moveTo>
                <a:lnTo>
                  <a:pt x="49340" y="10322"/>
                </a:lnTo>
                <a:lnTo>
                  <a:pt x="49340" y="10473"/>
                </a:lnTo>
                <a:lnTo>
                  <a:pt x="49566" y="10587"/>
                </a:lnTo>
                <a:cubicBezTo>
                  <a:pt x="49593" y="10614"/>
                  <a:pt x="49639" y="10640"/>
                  <a:pt x="49717" y="10640"/>
                </a:cubicBezTo>
                <a:cubicBezTo>
                  <a:pt x="49749" y="10640"/>
                  <a:pt x="49787" y="10636"/>
                  <a:pt x="49831" y="10625"/>
                </a:cubicBezTo>
                <a:lnTo>
                  <a:pt x="49944" y="10511"/>
                </a:lnTo>
                <a:lnTo>
                  <a:pt x="49944" y="10322"/>
                </a:lnTo>
                <a:lnTo>
                  <a:pt x="49755" y="10171"/>
                </a:lnTo>
                <a:lnTo>
                  <a:pt x="49680" y="10209"/>
                </a:lnTo>
                <a:lnTo>
                  <a:pt x="49604" y="10209"/>
                </a:lnTo>
                <a:lnTo>
                  <a:pt x="49529" y="10171"/>
                </a:lnTo>
                <a:close/>
                <a:moveTo>
                  <a:pt x="28129" y="10549"/>
                </a:moveTo>
                <a:cubicBezTo>
                  <a:pt x="28063" y="10549"/>
                  <a:pt x="27997" y="10587"/>
                  <a:pt x="28054" y="10662"/>
                </a:cubicBezTo>
                <a:lnTo>
                  <a:pt x="28205" y="10662"/>
                </a:lnTo>
                <a:cubicBezTo>
                  <a:pt x="28262" y="10587"/>
                  <a:pt x="28196" y="10549"/>
                  <a:pt x="28129" y="10549"/>
                </a:cubicBezTo>
                <a:close/>
                <a:moveTo>
                  <a:pt x="30927" y="10284"/>
                </a:moveTo>
                <a:lnTo>
                  <a:pt x="30814" y="10398"/>
                </a:lnTo>
                <a:lnTo>
                  <a:pt x="30776" y="10398"/>
                </a:lnTo>
                <a:cubicBezTo>
                  <a:pt x="30738" y="10473"/>
                  <a:pt x="30700" y="10511"/>
                  <a:pt x="30738" y="10625"/>
                </a:cubicBezTo>
                <a:lnTo>
                  <a:pt x="30852" y="10738"/>
                </a:lnTo>
                <a:cubicBezTo>
                  <a:pt x="30927" y="10738"/>
                  <a:pt x="31041" y="10700"/>
                  <a:pt x="31078" y="10662"/>
                </a:cubicBezTo>
                <a:cubicBezTo>
                  <a:pt x="31154" y="10625"/>
                  <a:pt x="31192" y="10549"/>
                  <a:pt x="31192" y="10511"/>
                </a:cubicBezTo>
                <a:cubicBezTo>
                  <a:pt x="31192" y="10398"/>
                  <a:pt x="31078" y="10284"/>
                  <a:pt x="30927" y="10284"/>
                </a:cubicBezTo>
                <a:close/>
                <a:moveTo>
                  <a:pt x="10707" y="10226"/>
                </a:moveTo>
                <a:cubicBezTo>
                  <a:pt x="10671" y="10226"/>
                  <a:pt x="10631" y="10232"/>
                  <a:pt x="10587" y="10247"/>
                </a:cubicBezTo>
                <a:lnTo>
                  <a:pt x="10473" y="10322"/>
                </a:lnTo>
                <a:lnTo>
                  <a:pt x="10473" y="10473"/>
                </a:lnTo>
                <a:cubicBezTo>
                  <a:pt x="10436" y="10625"/>
                  <a:pt x="10436" y="10776"/>
                  <a:pt x="10436" y="10927"/>
                </a:cubicBezTo>
                <a:lnTo>
                  <a:pt x="10587" y="11041"/>
                </a:lnTo>
                <a:cubicBezTo>
                  <a:pt x="10851" y="10965"/>
                  <a:pt x="11154" y="10852"/>
                  <a:pt x="11192" y="10511"/>
                </a:cubicBezTo>
                <a:lnTo>
                  <a:pt x="11003" y="10398"/>
                </a:lnTo>
                <a:lnTo>
                  <a:pt x="10965" y="10398"/>
                </a:lnTo>
                <a:cubicBezTo>
                  <a:pt x="10965" y="10398"/>
                  <a:pt x="10965" y="10398"/>
                  <a:pt x="10965" y="10360"/>
                </a:cubicBezTo>
                <a:cubicBezTo>
                  <a:pt x="10934" y="10330"/>
                  <a:pt x="10855" y="10226"/>
                  <a:pt x="10707" y="10226"/>
                </a:cubicBezTo>
                <a:close/>
                <a:moveTo>
                  <a:pt x="18489" y="10700"/>
                </a:moveTo>
                <a:cubicBezTo>
                  <a:pt x="18375" y="10700"/>
                  <a:pt x="18073" y="10700"/>
                  <a:pt x="18073" y="10927"/>
                </a:cubicBezTo>
                <a:lnTo>
                  <a:pt x="18110" y="11003"/>
                </a:lnTo>
                <a:cubicBezTo>
                  <a:pt x="18177" y="11047"/>
                  <a:pt x="18269" y="11065"/>
                  <a:pt x="18357" y="11065"/>
                </a:cubicBezTo>
                <a:cubicBezTo>
                  <a:pt x="18419" y="11065"/>
                  <a:pt x="18479" y="11056"/>
                  <a:pt x="18526" y="11041"/>
                </a:cubicBezTo>
                <a:cubicBezTo>
                  <a:pt x="18640" y="11003"/>
                  <a:pt x="18715" y="10927"/>
                  <a:pt x="18715" y="10814"/>
                </a:cubicBezTo>
                <a:lnTo>
                  <a:pt x="18564" y="10700"/>
                </a:lnTo>
                <a:close/>
                <a:moveTo>
                  <a:pt x="54217" y="10700"/>
                </a:moveTo>
                <a:cubicBezTo>
                  <a:pt x="54103" y="10700"/>
                  <a:pt x="53990" y="10700"/>
                  <a:pt x="53914" y="10738"/>
                </a:cubicBezTo>
                <a:cubicBezTo>
                  <a:pt x="53876" y="10814"/>
                  <a:pt x="53839" y="10852"/>
                  <a:pt x="53876" y="10965"/>
                </a:cubicBezTo>
                <a:lnTo>
                  <a:pt x="53914" y="11003"/>
                </a:lnTo>
                <a:cubicBezTo>
                  <a:pt x="53970" y="11058"/>
                  <a:pt x="54086" y="11093"/>
                  <a:pt x="54189" y="11093"/>
                </a:cubicBezTo>
                <a:cubicBezTo>
                  <a:pt x="54226" y="11093"/>
                  <a:pt x="54262" y="11089"/>
                  <a:pt x="54292" y="11078"/>
                </a:cubicBezTo>
                <a:cubicBezTo>
                  <a:pt x="54406" y="11041"/>
                  <a:pt x="54444" y="10965"/>
                  <a:pt x="54444" y="10852"/>
                </a:cubicBezTo>
                <a:cubicBezTo>
                  <a:pt x="54444" y="10852"/>
                  <a:pt x="54444" y="10814"/>
                  <a:pt x="54444" y="10814"/>
                </a:cubicBezTo>
                <a:lnTo>
                  <a:pt x="54292" y="10700"/>
                </a:lnTo>
                <a:close/>
                <a:moveTo>
                  <a:pt x="57166" y="10814"/>
                </a:moveTo>
                <a:lnTo>
                  <a:pt x="57052" y="10927"/>
                </a:lnTo>
                <a:cubicBezTo>
                  <a:pt x="57052" y="10927"/>
                  <a:pt x="57015" y="11003"/>
                  <a:pt x="57015" y="11041"/>
                </a:cubicBezTo>
                <a:lnTo>
                  <a:pt x="57015" y="11116"/>
                </a:lnTo>
                <a:lnTo>
                  <a:pt x="57090" y="11192"/>
                </a:lnTo>
                <a:cubicBezTo>
                  <a:pt x="57109" y="11211"/>
                  <a:pt x="57147" y="11220"/>
                  <a:pt x="57185" y="11220"/>
                </a:cubicBezTo>
                <a:cubicBezTo>
                  <a:pt x="57222" y="11220"/>
                  <a:pt x="57260" y="11211"/>
                  <a:pt x="57279" y="11192"/>
                </a:cubicBezTo>
                <a:cubicBezTo>
                  <a:pt x="57355" y="11154"/>
                  <a:pt x="57430" y="11078"/>
                  <a:pt x="57430" y="11003"/>
                </a:cubicBezTo>
                <a:cubicBezTo>
                  <a:pt x="57430" y="10927"/>
                  <a:pt x="57393" y="10889"/>
                  <a:pt x="57355" y="10852"/>
                </a:cubicBezTo>
                <a:cubicBezTo>
                  <a:pt x="57279" y="10814"/>
                  <a:pt x="57241" y="10814"/>
                  <a:pt x="57166" y="10814"/>
                </a:cubicBezTo>
                <a:close/>
                <a:moveTo>
                  <a:pt x="69642" y="10738"/>
                </a:moveTo>
                <a:lnTo>
                  <a:pt x="69567" y="10814"/>
                </a:lnTo>
                <a:cubicBezTo>
                  <a:pt x="69491" y="10889"/>
                  <a:pt x="69453" y="11003"/>
                  <a:pt x="69491" y="11154"/>
                </a:cubicBezTo>
                <a:lnTo>
                  <a:pt x="69642" y="11230"/>
                </a:lnTo>
                <a:lnTo>
                  <a:pt x="69718" y="11230"/>
                </a:lnTo>
                <a:cubicBezTo>
                  <a:pt x="69793" y="11230"/>
                  <a:pt x="69945" y="11230"/>
                  <a:pt x="69983" y="11116"/>
                </a:cubicBezTo>
                <a:lnTo>
                  <a:pt x="69869" y="10965"/>
                </a:lnTo>
                <a:cubicBezTo>
                  <a:pt x="69907" y="10965"/>
                  <a:pt x="69945" y="11003"/>
                  <a:pt x="69945" y="11003"/>
                </a:cubicBezTo>
                <a:cubicBezTo>
                  <a:pt x="69945" y="11003"/>
                  <a:pt x="69945" y="10965"/>
                  <a:pt x="69907" y="10965"/>
                </a:cubicBezTo>
                <a:cubicBezTo>
                  <a:pt x="69907" y="10927"/>
                  <a:pt x="69907" y="10852"/>
                  <a:pt x="69831" y="10776"/>
                </a:cubicBezTo>
                <a:cubicBezTo>
                  <a:pt x="69793" y="10776"/>
                  <a:pt x="69756" y="10738"/>
                  <a:pt x="69642" y="10738"/>
                </a:cubicBezTo>
                <a:close/>
                <a:moveTo>
                  <a:pt x="82535" y="10738"/>
                </a:moveTo>
                <a:cubicBezTo>
                  <a:pt x="82421" y="10738"/>
                  <a:pt x="82346" y="10776"/>
                  <a:pt x="82308" y="10814"/>
                </a:cubicBezTo>
                <a:cubicBezTo>
                  <a:pt x="82157" y="10889"/>
                  <a:pt x="82194" y="11116"/>
                  <a:pt x="82308" y="11230"/>
                </a:cubicBezTo>
                <a:lnTo>
                  <a:pt x="82383" y="11230"/>
                </a:lnTo>
                <a:cubicBezTo>
                  <a:pt x="82406" y="11241"/>
                  <a:pt x="82428" y="11245"/>
                  <a:pt x="82449" y="11245"/>
                </a:cubicBezTo>
                <a:cubicBezTo>
                  <a:pt x="82500" y="11245"/>
                  <a:pt x="82546" y="11219"/>
                  <a:pt x="82572" y="11192"/>
                </a:cubicBezTo>
                <a:cubicBezTo>
                  <a:pt x="82648" y="11154"/>
                  <a:pt x="82686" y="11041"/>
                  <a:pt x="82686" y="10965"/>
                </a:cubicBezTo>
                <a:cubicBezTo>
                  <a:pt x="82686" y="10889"/>
                  <a:pt x="82648" y="10814"/>
                  <a:pt x="82610" y="10776"/>
                </a:cubicBezTo>
                <a:lnTo>
                  <a:pt x="82535" y="10738"/>
                </a:lnTo>
                <a:close/>
                <a:moveTo>
                  <a:pt x="73007" y="10776"/>
                </a:moveTo>
                <a:lnTo>
                  <a:pt x="72818" y="10927"/>
                </a:lnTo>
                <a:cubicBezTo>
                  <a:pt x="72818" y="10927"/>
                  <a:pt x="72818" y="10965"/>
                  <a:pt x="72818" y="11003"/>
                </a:cubicBezTo>
                <a:cubicBezTo>
                  <a:pt x="72856" y="11116"/>
                  <a:pt x="72932" y="11267"/>
                  <a:pt x="73158" y="11305"/>
                </a:cubicBezTo>
                <a:lnTo>
                  <a:pt x="73310" y="11116"/>
                </a:lnTo>
                <a:cubicBezTo>
                  <a:pt x="73272" y="11116"/>
                  <a:pt x="73272" y="11078"/>
                  <a:pt x="73234" y="11041"/>
                </a:cubicBezTo>
                <a:cubicBezTo>
                  <a:pt x="73196" y="10927"/>
                  <a:pt x="73121" y="10852"/>
                  <a:pt x="73007" y="10776"/>
                </a:cubicBezTo>
                <a:close/>
                <a:moveTo>
                  <a:pt x="91041" y="10814"/>
                </a:moveTo>
                <a:lnTo>
                  <a:pt x="90890" y="10889"/>
                </a:lnTo>
                <a:cubicBezTo>
                  <a:pt x="90890" y="10889"/>
                  <a:pt x="90852" y="10927"/>
                  <a:pt x="90852" y="10965"/>
                </a:cubicBezTo>
                <a:cubicBezTo>
                  <a:pt x="90815" y="11003"/>
                  <a:pt x="90777" y="11041"/>
                  <a:pt x="90777" y="11116"/>
                </a:cubicBezTo>
                <a:cubicBezTo>
                  <a:pt x="90777" y="11154"/>
                  <a:pt x="90777" y="11267"/>
                  <a:pt x="91004" y="11305"/>
                </a:cubicBezTo>
                <a:lnTo>
                  <a:pt x="91155" y="11230"/>
                </a:lnTo>
                <a:cubicBezTo>
                  <a:pt x="91155" y="11192"/>
                  <a:pt x="91155" y="11192"/>
                  <a:pt x="91193" y="11154"/>
                </a:cubicBezTo>
                <a:cubicBezTo>
                  <a:pt x="91230" y="11116"/>
                  <a:pt x="91268" y="11041"/>
                  <a:pt x="91268" y="11003"/>
                </a:cubicBezTo>
                <a:cubicBezTo>
                  <a:pt x="91268" y="10965"/>
                  <a:pt x="91230" y="10852"/>
                  <a:pt x="91041" y="10814"/>
                </a:cubicBezTo>
                <a:close/>
                <a:moveTo>
                  <a:pt x="68829" y="10923"/>
                </a:moveTo>
                <a:cubicBezTo>
                  <a:pt x="68811" y="10923"/>
                  <a:pt x="68793" y="10925"/>
                  <a:pt x="68773" y="10927"/>
                </a:cubicBezTo>
                <a:lnTo>
                  <a:pt x="68659" y="11041"/>
                </a:lnTo>
                <a:lnTo>
                  <a:pt x="68659" y="11230"/>
                </a:lnTo>
                <a:lnTo>
                  <a:pt x="68773" y="11343"/>
                </a:lnTo>
                <a:cubicBezTo>
                  <a:pt x="68810" y="11343"/>
                  <a:pt x="68848" y="11343"/>
                  <a:pt x="68886" y="11381"/>
                </a:cubicBezTo>
                <a:lnTo>
                  <a:pt x="69113" y="11267"/>
                </a:lnTo>
                <a:cubicBezTo>
                  <a:pt x="69078" y="11161"/>
                  <a:pt x="69075" y="10923"/>
                  <a:pt x="68829" y="10923"/>
                </a:cubicBezTo>
                <a:close/>
                <a:moveTo>
                  <a:pt x="79908" y="10911"/>
                </a:moveTo>
                <a:cubicBezTo>
                  <a:pt x="79891" y="10911"/>
                  <a:pt x="79872" y="10916"/>
                  <a:pt x="79850" y="10927"/>
                </a:cubicBezTo>
                <a:lnTo>
                  <a:pt x="79775" y="10927"/>
                </a:lnTo>
                <a:cubicBezTo>
                  <a:pt x="79548" y="11116"/>
                  <a:pt x="79623" y="11305"/>
                  <a:pt x="79888" y="11381"/>
                </a:cubicBezTo>
                <a:lnTo>
                  <a:pt x="80039" y="11230"/>
                </a:lnTo>
                <a:cubicBezTo>
                  <a:pt x="80039" y="11230"/>
                  <a:pt x="80039" y="11192"/>
                  <a:pt x="80077" y="11192"/>
                </a:cubicBezTo>
                <a:cubicBezTo>
                  <a:pt x="80077" y="11154"/>
                  <a:pt x="80077" y="11116"/>
                  <a:pt x="80077" y="11116"/>
                </a:cubicBezTo>
                <a:cubicBezTo>
                  <a:pt x="80077" y="11041"/>
                  <a:pt x="80039" y="11003"/>
                  <a:pt x="80002" y="10965"/>
                </a:cubicBezTo>
                <a:cubicBezTo>
                  <a:pt x="79975" y="10938"/>
                  <a:pt x="79948" y="10911"/>
                  <a:pt x="79908" y="10911"/>
                </a:cubicBezTo>
                <a:close/>
                <a:moveTo>
                  <a:pt x="22761" y="10965"/>
                </a:moveTo>
                <a:cubicBezTo>
                  <a:pt x="22685" y="10965"/>
                  <a:pt x="22572" y="10965"/>
                  <a:pt x="22534" y="11041"/>
                </a:cubicBezTo>
                <a:cubicBezTo>
                  <a:pt x="22458" y="11078"/>
                  <a:pt x="22421" y="11154"/>
                  <a:pt x="22421" y="11192"/>
                </a:cubicBezTo>
                <a:cubicBezTo>
                  <a:pt x="22421" y="11305"/>
                  <a:pt x="22534" y="11381"/>
                  <a:pt x="22685" y="11419"/>
                </a:cubicBezTo>
                <a:lnTo>
                  <a:pt x="22799" y="11305"/>
                </a:lnTo>
                <a:cubicBezTo>
                  <a:pt x="22799" y="11305"/>
                  <a:pt x="22836" y="11305"/>
                  <a:pt x="22836" y="11267"/>
                </a:cubicBezTo>
                <a:cubicBezTo>
                  <a:pt x="22874" y="11267"/>
                  <a:pt x="22912" y="11230"/>
                  <a:pt x="22912" y="11154"/>
                </a:cubicBezTo>
                <a:cubicBezTo>
                  <a:pt x="22912" y="11078"/>
                  <a:pt x="22874" y="11041"/>
                  <a:pt x="22836" y="11003"/>
                </a:cubicBezTo>
                <a:lnTo>
                  <a:pt x="22761" y="10965"/>
                </a:lnTo>
                <a:close/>
                <a:moveTo>
                  <a:pt x="757" y="11078"/>
                </a:moveTo>
                <a:lnTo>
                  <a:pt x="606" y="11192"/>
                </a:lnTo>
                <a:cubicBezTo>
                  <a:pt x="606" y="11192"/>
                  <a:pt x="606" y="11230"/>
                  <a:pt x="606" y="11230"/>
                </a:cubicBezTo>
                <a:cubicBezTo>
                  <a:pt x="568" y="11267"/>
                  <a:pt x="568" y="11305"/>
                  <a:pt x="568" y="11343"/>
                </a:cubicBezTo>
                <a:cubicBezTo>
                  <a:pt x="568" y="11456"/>
                  <a:pt x="719" y="11494"/>
                  <a:pt x="757" y="11494"/>
                </a:cubicBezTo>
                <a:lnTo>
                  <a:pt x="946" y="11419"/>
                </a:lnTo>
                <a:cubicBezTo>
                  <a:pt x="984" y="11381"/>
                  <a:pt x="1059" y="11343"/>
                  <a:pt x="1059" y="11230"/>
                </a:cubicBezTo>
                <a:cubicBezTo>
                  <a:pt x="1059" y="11192"/>
                  <a:pt x="1059" y="11192"/>
                  <a:pt x="1059" y="11154"/>
                </a:cubicBezTo>
                <a:lnTo>
                  <a:pt x="908" y="11078"/>
                </a:lnTo>
                <a:close/>
                <a:moveTo>
                  <a:pt x="43101" y="11154"/>
                </a:moveTo>
                <a:lnTo>
                  <a:pt x="42988" y="11267"/>
                </a:lnTo>
                <a:lnTo>
                  <a:pt x="42988" y="11305"/>
                </a:lnTo>
                <a:cubicBezTo>
                  <a:pt x="42988" y="11419"/>
                  <a:pt x="42988" y="11494"/>
                  <a:pt x="43064" y="11570"/>
                </a:cubicBezTo>
                <a:lnTo>
                  <a:pt x="43139" y="11608"/>
                </a:lnTo>
                <a:cubicBezTo>
                  <a:pt x="43164" y="11620"/>
                  <a:pt x="43190" y="11624"/>
                  <a:pt x="43213" y="11624"/>
                </a:cubicBezTo>
                <a:cubicBezTo>
                  <a:pt x="43261" y="11624"/>
                  <a:pt x="43303" y="11608"/>
                  <a:pt x="43328" y="11608"/>
                </a:cubicBezTo>
                <a:cubicBezTo>
                  <a:pt x="43442" y="11532"/>
                  <a:pt x="43442" y="11456"/>
                  <a:pt x="43442" y="11419"/>
                </a:cubicBezTo>
                <a:cubicBezTo>
                  <a:pt x="43442" y="11381"/>
                  <a:pt x="43442" y="11381"/>
                  <a:pt x="43442" y="11343"/>
                </a:cubicBezTo>
                <a:cubicBezTo>
                  <a:pt x="43442" y="11343"/>
                  <a:pt x="43442" y="11343"/>
                  <a:pt x="43404" y="11305"/>
                </a:cubicBezTo>
                <a:lnTo>
                  <a:pt x="43290" y="11154"/>
                </a:lnTo>
                <a:close/>
                <a:moveTo>
                  <a:pt x="67525" y="11116"/>
                </a:moveTo>
                <a:lnTo>
                  <a:pt x="67374" y="11230"/>
                </a:lnTo>
                <a:lnTo>
                  <a:pt x="67374" y="11267"/>
                </a:lnTo>
                <a:cubicBezTo>
                  <a:pt x="67374" y="11381"/>
                  <a:pt x="67374" y="11532"/>
                  <a:pt x="67487" y="11608"/>
                </a:cubicBezTo>
                <a:cubicBezTo>
                  <a:pt x="67541" y="11634"/>
                  <a:pt x="67613" y="11661"/>
                  <a:pt x="67691" y="11661"/>
                </a:cubicBezTo>
                <a:cubicBezTo>
                  <a:pt x="67723" y="11661"/>
                  <a:pt x="67756" y="11657"/>
                  <a:pt x="67790" y="11645"/>
                </a:cubicBezTo>
                <a:lnTo>
                  <a:pt x="67903" y="11532"/>
                </a:lnTo>
                <a:cubicBezTo>
                  <a:pt x="67865" y="11419"/>
                  <a:pt x="67865" y="11116"/>
                  <a:pt x="67525" y="11116"/>
                </a:cubicBezTo>
                <a:close/>
                <a:moveTo>
                  <a:pt x="19698" y="11267"/>
                </a:moveTo>
                <a:cubicBezTo>
                  <a:pt x="19547" y="11267"/>
                  <a:pt x="19434" y="11267"/>
                  <a:pt x="19396" y="11343"/>
                </a:cubicBezTo>
                <a:cubicBezTo>
                  <a:pt x="19320" y="11381"/>
                  <a:pt x="19245" y="11456"/>
                  <a:pt x="19283" y="11608"/>
                </a:cubicBezTo>
                <a:lnTo>
                  <a:pt x="19396" y="11721"/>
                </a:lnTo>
                <a:cubicBezTo>
                  <a:pt x="19547" y="11721"/>
                  <a:pt x="19623" y="11721"/>
                  <a:pt x="19698" y="11645"/>
                </a:cubicBezTo>
                <a:cubicBezTo>
                  <a:pt x="19736" y="11608"/>
                  <a:pt x="19812" y="11570"/>
                  <a:pt x="19812" y="11456"/>
                </a:cubicBezTo>
                <a:cubicBezTo>
                  <a:pt x="19812" y="11419"/>
                  <a:pt x="19812" y="11381"/>
                  <a:pt x="19812" y="11381"/>
                </a:cubicBezTo>
                <a:lnTo>
                  <a:pt x="19698" y="11267"/>
                </a:lnTo>
                <a:close/>
                <a:moveTo>
                  <a:pt x="33536" y="11381"/>
                </a:moveTo>
                <a:lnTo>
                  <a:pt x="33385" y="11494"/>
                </a:lnTo>
                <a:lnTo>
                  <a:pt x="33385" y="11608"/>
                </a:lnTo>
                <a:lnTo>
                  <a:pt x="33536" y="11721"/>
                </a:lnTo>
                <a:cubicBezTo>
                  <a:pt x="33536" y="11721"/>
                  <a:pt x="33584" y="11770"/>
                  <a:pt x="33662" y="11770"/>
                </a:cubicBezTo>
                <a:cubicBezTo>
                  <a:pt x="33681" y="11770"/>
                  <a:pt x="33702" y="11766"/>
                  <a:pt x="33725" y="11759"/>
                </a:cubicBezTo>
                <a:lnTo>
                  <a:pt x="33838" y="11645"/>
                </a:lnTo>
                <a:lnTo>
                  <a:pt x="33838" y="11494"/>
                </a:lnTo>
                <a:lnTo>
                  <a:pt x="33687" y="11381"/>
                </a:lnTo>
                <a:close/>
                <a:moveTo>
                  <a:pt x="6428" y="11419"/>
                </a:moveTo>
                <a:cubicBezTo>
                  <a:pt x="6314" y="11494"/>
                  <a:pt x="6277" y="11721"/>
                  <a:pt x="6390" y="11797"/>
                </a:cubicBezTo>
                <a:cubicBezTo>
                  <a:pt x="6415" y="11797"/>
                  <a:pt x="6457" y="11814"/>
                  <a:pt x="6494" y="11814"/>
                </a:cubicBezTo>
                <a:cubicBezTo>
                  <a:pt x="6512" y="11814"/>
                  <a:pt x="6529" y="11809"/>
                  <a:pt x="6541" y="11797"/>
                </a:cubicBezTo>
                <a:lnTo>
                  <a:pt x="6617" y="11759"/>
                </a:lnTo>
                <a:lnTo>
                  <a:pt x="6579" y="11759"/>
                </a:lnTo>
                <a:lnTo>
                  <a:pt x="6730" y="11645"/>
                </a:lnTo>
                <a:lnTo>
                  <a:pt x="6730" y="11532"/>
                </a:lnTo>
                <a:lnTo>
                  <a:pt x="6655" y="11456"/>
                </a:lnTo>
                <a:cubicBezTo>
                  <a:pt x="6579" y="11419"/>
                  <a:pt x="6504" y="11419"/>
                  <a:pt x="6428" y="11419"/>
                </a:cubicBezTo>
                <a:close/>
                <a:moveTo>
                  <a:pt x="90825" y="11479"/>
                </a:moveTo>
                <a:cubicBezTo>
                  <a:pt x="90773" y="11479"/>
                  <a:pt x="90728" y="11505"/>
                  <a:pt x="90701" y="11532"/>
                </a:cubicBezTo>
                <a:cubicBezTo>
                  <a:pt x="90625" y="11570"/>
                  <a:pt x="90625" y="11645"/>
                  <a:pt x="90625" y="11759"/>
                </a:cubicBezTo>
                <a:lnTo>
                  <a:pt x="90777" y="11872"/>
                </a:lnTo>
                <a:lnTo>
                  <a:pt x="90890" y="11872"/>
                </a:lnTo>
                <a:lnTo>
                  <a:pt x="91041" y="11759"/>
                </a:lnTo>
                <a:lnTo>
                  <a:pt x="91041" y="11608"/>
                </a:lnTo>
                <a:lnTo>
                  <a:pt x="90890" y="11494"/>
                </a:lnTo>
                <a:cubicBezTo>
                  <a:pt x="90868" y="11483"/>
                  <a:pt x="90846" y="11479"/>
                  <a:pt x="90825" y="11479"/>
                </a:cubicBezTo>
                <a:close/>
                <a:moveTo>
                  <a:pt x="73196" y="11494"/>
                </a:moveTo>
                <a:lnTo>
                  <a:pt x="73083" y="11532"/>
                </a:lnTo>
                <a:cubicBezTo>
                  <a:pt x="73007" y="11570"/>
                  <a:pt x="72969" y="11645"/>
                  <a:pt x="72969" y="11683"/>
                </a:cubicBezTo>
                <a:cubicBezTo>
                  <a:pt x="72969" y="11835"/>
                  <a:pt x="73083" y="11910"/>
                  <a:pt x="73234" y="11910"/>
                </a:cubicBezTo>
                <a:lnTo>
                  <a:pt x="73385" y="11797"/>
                </a:lnTo>
                <a:cubicBezTo>
                  <a:pt x="73385" y="11797"/>
                  <a:pt x="73385" y="11759"/>
                  <a:pt x="73385" y="11759"/>
                </a:cubicBezTo>
                <a:cubicBezTo>
                  <a:pt x="73385" y="11721"/>
                  <a:pt x="73423" y="11683"/>
                  <a:pt x="73423" y="11645"/>
                </a:cubicBezTo>
                <a:cubicBezTo>
                  <a:pt x="73423" y="11532"/>
                  <a:pt x="73272" y="11494"/>
                  <a:pt x="73196" y="11494"/>
                </a:cubicBezTo>
                <a:close/>
                <a:moveTo>
                  <a:pt x="60186" y="11466"/>
                </a:moveTo>
                <a:cubicBezTo>
                  <a:pt x="60153" y="11466"/>
                  <a:pt x="60115" y="11475"/>
                  <a:pt x="60077" y="11494"/>
                </a:cubicBezTo>
                <a:cubicBezTo>
                  <a:pt x="60039" y="11494"/>
                  <a:pt x="59888" y="11532"/>
                  <a:pt x="59888" y="11683"/>
                </a:cubicBezTo>
                <a:lnTo>
                  <a:pt x="59888" y="11797"/>
                </a:lnTo>
                <a:lnTo>
                  <a:pt x="59964" y="11910"/>
                </a:lnTo>
                <a:cubicBezTo>
                  <a:pt x="60020" y="11929"/>
                  <a:pt x="60077" y="11939"/>
                  <a:pt x="60124" y="11939"/>
                </a:cubicBezTo>
                <a:cubicBezTo>
                  <a:pt x="60171" y="11939"/>
                  <a:pt x="60209" y="11929"/>
                  <a:pt x="60228" y="11910"/>
                </a:cubicBezTo>
                <a:cubicBezTo>
                  <a:pt x="60304" y="11872"/>
                  <a:pt x="60379" y="11797"/>
                  <a:pt x="60379" y="11683"/>
                </a:cubicBezTo>
                <a:cubicBezTo>
                  <a:pt x="60379" y="11608"/>
                  <a:pt x="60342" y="11532"/>
                  <a:pt x="60266" y="11494"/>
                </a:cubicBezTo>
                <a:cubicBezTo>
                  <a:pt x="60247" y="11475"/>
                  <a:pt x="60219" y="11466"/>
                  <a:pt x="60186" y="11466"/>
                </a:cubicBezTo>
                <a:close/>
                <a:moveTo>
                  <a:pt x="87790" y="11570"/>
                </a:moveTo>
                <a:cubicBezTo>
                  <a:pt x="87677" y="11645"/>
                  <a:pt x="87639" y="11872"/>
                  <a:pt x="87752" y="11948"/>
                </a:cubicBezTo>
                <a:cubicBezTo>
                  <a:pt x="87790" y="11986"/>
                  <a:pt x="87866" y="11986"/>
                  <a:pt x="87903" y="11986"/>
                </a:cubicBezTo>
                <a:lnTo>
                  <a:pt x="87979" y="11910"/>
                </a:lnTo>
                <a:lnTo>
                  <a:pt x="87903" y="11910"/>
                </a:lnTo>
                <a:lnTo>
                  <a:pt x="88092" y="11797"/>
                </a:lnTo>
                <a:lnTo>
                  <a:pt x="88092" y="11683"/>
                </a:lnTo>
                <a:lnTo>
                  <a:pt x="88017" y="11608"/>
                </a:lnTo>
                <a:cubicBezTo>
                  <a:pt x="87941" y="11570"/>
                  <a:pt x="87866" y="11570"/>
                  <a:pt x="87790" y="11570"/>
                </a:cubicBezTo>
                <a:close/>
                <a:moveTo>
                  <a:pt x="89799" y="10917"/>
                </a:moveTo>
                <a:cubicBezTo>
                  <a:pt x="89785" y="10917"/>
                  <a:pt x="89770" y="10920"/>
                  <a:pt x="89756" y="10927"/>
                </a:cubicBezTo>
                <a:cubicBezTo>
                  <a:pt x="89642" y="10927"/>
                  <a:pt x="89605" y="11041"/>
                  <a:pt x="89605" y="11041"/>
                </a:cubicBezTo>
                <a:lnTo>
                  <a:pt x="89642" y="11078"/>
                </a:lnTo>
                <a:cubicBezTo>
                  <a:pt x="89605" y="11116"/>
                  <a:pt x="89605" y="11154"/>
                  <a:pt x="89567" y="11192"/>
                </a:cubicBezTo>
                <a:cubicBezTo>
                  <a:pt x="89567" y="11116"/>
                  <a:pt x="89529" y="11078"/>
                  <a:pt x="89453" y="11041"/>
                </a:cubicBezTo>
                <a:lnTo>
                  <a:pt x="89340" y="11003"/>
                </a:lnTo>
                <a:cubicBezTo>
                  <a:pt x="89038" y="11078"/>
                  <a:pt x="88849" y="11154"/>
                  <a:pt x="88773" y="11419"/>
                </a:cubicBezTo>
                <a:cubicBezTo>
                  <a:pt x="88735" y="11532"/>
                  <a:pt x="88811" y="11608"/>
                  <a:pt x="88849" y="11645"/>
                </a:cubicBezTo>
                <a:lnTo>
                  <a:pt x="88886" y="11645"/>
                </a:lnTo>
                <a:cubicBezTo>
                  <a:pt x="88886" y="11645"/>
                  <a:pt x="88886" y="11683"/>
                  <a:pt x="88886" y="11683"/>
                </a:cubicBezTo>
                <a:cubicBezTo>
                  <a:pt x="88811" y="11797"/>
                  <a:pt x="88811" y="11948"/>
                  <a:pt x="89038" y="11986"/>
                </a:cubicBezTo>
                <a:cubicBezTo>
                  <a:pt x="89378" y="11948"/>
                  <a:pt x="89416" y="11797"/>
                  <a:pt x="89453" y="11683"/>
                </a:cubicBezTo>
                <a:cubicBezTo>
                  <a:pt x="89453" y="11608"/>
                  <a:pt x="89491" y="11570"/>
                  <a:pt x="89567" y="11532"/>
                </a:cubicBezTo>
                <a:lnTo>
                  <a:pt x="89642" y="11381"/>
                </a:lnTo>
                <a:cubicBezTo>
                  <a:pt x="89605" y="11381"/>
                  <a:pt x="89605" y="11343"/>
                  <a:pt x="89605" y="11343"/>
                </a:cubicBezTo>
                <a:lnTo>
                  <a:pt x="89605" y="11343"/>
                </a:lnTo>
                <a:cubicBezTo>
                  <a:pt x="89642" y="11381"/>
                  <a:pt x="89718" y="11381"/>
                  <a:pt x="89794" y="11419"/>
                </a:cubicBezTo>
                <a:lnTo>
                  <a:pt x="89983" y="11305"/>
                </a:lnTo>
                <a:cubicBezTo>
                  <a:pt x="89983" y="11267"/>
                  <a:pt x="90058" y="11230"/>
                  <a:pt x="90058" y="11154"/>
                </a:cubicBezTo>
                <a:lnTo>
                  <a:pt x="89907" y="11041"/>
                </a:lnTo>
                <a:cubicBezTo>
                  <a:pt x="89907" y="11041"/>
                  <a:pt x="89907" y="11041"/>
                  <a:pt x="89869" y="11003"/>
                </a:cubicBezTo>
                <a:cubicBezTo>
                  <a:pt x="89907" y="11003"/>
                  <a:pt x="89945" y="11041"/>
                  <a:pt x="89983" y="11041"/>
                </a:cubicBezTo>
                <a:cubicBezTo>
                  <a:pt x="89945" y="11041"/>
                  <a:pt x="89945" y="11003"/>
                  <a:pt x="89945" y="11003"/>
                </a:cubicBezTo>
                <a:cubicBezTo>
                  <a:pt x="89914" y="10972"/>
                  <a:pt x="89859" y="10917"/>
                  <a:pt x="89799" y="10917"/>
                </a:cubicBezTo>
                <a:close/>
                <a:moveTo>
                  <a:pt x="20350" y="11565"/>
                </a:moveTo>
                <a:cubicBezTo>
                  <a:pt x="20139" y="11565"/>
                  <a:pt x="20076" y="11728"/>
                  <a:pt x="20076" y="11797"/>
                </a:cubicBezTo>
                <a:cubicBezTo>
                  <a:pt x="20076" y="11835"/>
                  <a:pt x="20039" y="11872"/>
                  <a:pt x="20039" y="11872"/>
                </a:cubicBezTo>
                <a:lnTo>
                  <a:pt x="20114" y="12061"/>
                </a:lnTo>
                <a:cubicBezTo>
                  <a:pt x="20148" y="12072"/>
                  <a:pt x="20181" y="12077"/>
                  <a:pt x="20213" y="12077"/>
                </a:cubicBezTo>
                <a:cubicBezTo>
                  <a:pt x="20291" y="12077"/>
                  <a:pt x="20363" y="12050"/>
                  <a:pt x="20417" y="12024"/>
                </a:cubicBezTo>
                <a:cubicBezTo>
                  <a:pt x="20530" y="11948"/>
                  <a:pt x="20530" y="11797"/>
                  <a:pt x="20530" y="11683"/>
                </a:cubicBezTo>
                <a:lnTo>
                  <a:pt x="20417" y="11570"/>
                </a:lnTo>
                <a:cubicBezTo>
                  <a:pt x="20393" y="11567"/>
                  <a:pt x="20371" y="11565"/>
                  <a:pt x="20350" y="11565"/>
                </a:cubicBezTo>
                <a:close/>
                <a:moveTo>
                  <a:pt x="63517" y="11305"/>
                </a:moveTo>
                <a:lnTo>
                  <a:pt x="63291" y="11419"/>
                </a:lnTo>
                <a:cubicBezTo>
                  <a:pt x="63291" y="11419"/>
                  <a:pt x="63291" y="11456"/>
                  <a:pt x="63291" y="11456"/>
                </a:cubicBezTo>
                <a:cubicBezTo>
                  <a:pt x="63215" y="11456"/>
                  <a:pt x="63177" y="11532"/>
                  <a:pt x="63139" y="11570"/>
                </a:cubicBezTo>
                <a:lnTo>
                  <a:pt x="63139" y="11608"/>
                </a:lnTo>
                <a:cubicBezTo>
                  <a:pt x="63139" y="11683"/>
                  <a:pt x="63177" y="11721"/>
                  <a:pt x="63215" y="11759"/>
                </a:cubicBezTo>
                <a:cubicBezTo>
                  <a:pt x="63253" y="11835"/>
                  <a:pt x="63253" y="11872"/>
                  <a:pt x="63215" y="11986"/>
                </a:cubicBezTo>
                <a:lnTo>
                  <a:pt x="63328" y="12137"/>
                </a:lnTo>
                <a:cubicBezTo>
                  <a:pt x="63363" y="12144"/>
                  <a:pt x="63394" y="12147"/>
                  <a:pt x="63422" y="12147"/>
                </a:cubicBezTo>
                <a:cubicBezTo>
                  <a:pt x="63545" y="12147"/>
                  <a:pt x="63607" y="12085"/>
                  <a:pt x="63669" y="12024"/>
                </a:cubicBezTo>
                <a:lnTo>
                  <a:pt x="63706" y="12024"/>
                </a:lnTo>
                <a:cubicBezTo>
                  <a:pt x="63706" y="12024"/>
                  <a:pt x="63744" y="12061"/>
                  <a:pt x="63782" y="12061"/>
                </a:cubicBezTo>
                <a:cubicBezTo>
                  <a:pt x="63858" y="12061"/>
                  <a:pt x="63971" y="12024"/>
                  <a:pt x="63971" y="11910"/>
                </a:cubicBezTo>
                <a:cubicBezTo>
                  <a:pt x="64009" y="11910"/>
                  <a:pt x="64009" y="11872"/>
                  <a:pt x="64047" y="11835"/>
                </a:cubicBezTo>
                <a:lnTo>
                  <a:pt x="64047" y="11759"/>
                </a:lnTo>
                <a:cubicBezTo>
                  <a:pt x="64047" y="11683"/>
                  <a:pt x="64009" y="11608"/>
                  <a:pt x="63971" y="11532"/>
                </a:cubicBezTo>
                <a:cubicBezTo>
                  <a:pt x="63933" y="11494"/>
                  <a:pt x="63933" y="11456"/>
                  <a:pt x="63896" y="11419"/>
                </a:cubicBezTo>
                <a:lnTo>
                  <a:pt x="63782" y="11305"/>
                </a:lnTo>
                <a:cubicBezTo>
                  <a:pt x="63706" y="11324"/>
                  <a:pt x="63640" y="11334"/>
                  <a:pt x="63593" y="11334"/>
                </a:cubicBezTo>
                <a:cubicBezTo>
                  <a:pt x="63546" y="11334"/>
                  <a:pt x="63517" y="11324"/>
                  <a:pt x="63517" y="11305"/>
                </a:cubicBezTo>
                <a:close/>
                <a:moveTo>
                  <a:pt x="41816" y="11797"/>
                </a:moveTo>
                <a:cubicBezTo>
                  <a:pt x="41740" y="11835"/>
                  <a:pt x="41665" y="11872"/>
                  <a:pt x="41665" y="11986"/>
                </a:cubicBezTo>
                <a:lnTo>
                  <a:pt x="41778" y="12137"/>
                </a:lnTo>
                <a:cubicBezTo>
                  <a:pt x="41816" y="12137"/>
                  <a:pt x="41854" y="12175"/>
                  <a:pt x="41967" y="12175"/>
                </a:cubicBezTo>
                <a:lnTo>
                  <a:pt x="42081" y="12061"/>
                </a:lnTo>
                <a:lnTo>
                  <a:pt x="42081" y="11948"/>
                </a:lnTo>
                <a:lnTo>
                  <a:pt x="42043" y="11872"/>
                </a:lnTo>
                <a:cubicBezTo>
                  <a:pt x="42005" y="11835"/>
                  <a:pt x="41929" y="11797"/>
                  <a:pt x="41816" y="11797"/>
                </a:cubicBezTo>
                <a:close/>
                <a:moveTo>
                  <a:pt x="42988" y="11645"/>
                </a:moveTo>
                <a:cubicBezTo>
                  <a:pt x="42912" y="11645"/>
                  <a:pt x="42799" y="11645"/>
                  <a:pt x="42723" y="11835"/>
                </a:cubicBezTo>
                <a:lnTo>
                  <a:pt x="42837" y="11986"/>
                </a:lnTo>
                <a:cubicBezTo>
                  <a:pt x="42837" y="11986"/>
                  <a:pt x="42799" y="11948"/>
                  <a:pt x="42799" y="11948"/>
                </a:cubicBezTo>
                <a:cubicBezTo>
                  <a:pt x="42799" y="11948"/>
                  <a:pt x="42799" y="11948"/>
                  <a:pt x="42799" y="11986"/>
                </a:cubicBezTo>
                <a:cubicBezTo>
                  <a:pt x="42799" y="12024"/>
                  <a:pt x="42837" y="12099"/>
                  <a:pt x="42912" y="12137"/>
                </a:cubicBezTo>
                <a:cubicBezTo>
                  <a:pt x="42912" y="12175"/>
                  <a:pt x="42988" y="12175"/>
                  <a:pt x="43064" y="12175"/>
                </a:cubicBezTo>
                <a:lnTo>
                  <a:pt x="43177" y="12099"/>
                </a:lnTo>
                <a:cubicBezTo>
                  <a:pt x="43177" y="12061"/>
                  <a:pt x="43215" y="12024"/>
                  <a:pt x="43215" y="11986"/>
                </a:cubicBezTo>
                <a:cubicBezTo>
                  <a:pt x="43215" y="11835"/>
                  <a:pt x="43139" y="11683"/>
                  <a:pt x="42988" y="11645"/>
                </a:cubicBezTo>
                <a:close/>
                <a:moveTo>
                  <a:pt x="43744" y="11797"/>
                </a:moveTo>
                <a:cubicBezTo>
                  <a:pt x="43631" y="11797"/>
                  <a:pt x="43517" y="11835"/>
                  <a:pt x="43517" y="11948"/>
                </a:cubicBezTo>
                <a:lnTo>
                  <a:pt x="43631" y="12061"/>
                </a:lnTo>
                <a:lnTo>
                  <a:pt x="43593" y="12061"/>
                </a:lnTo>
                <a:cubicBezTo>
                  <a:pt x="43650" y="12146"/>
                  <a:pt x="43706" y="12189"/>
                  <a:pt x="43779" y="12189"/>
                </a:cubicBezTo>
                <a:cubicBezTo>
                  <a:pt x="43803" y="12189"/>
                  <a:pt x="43829" y="12184"/>
                  <a:pt x="43857" y="12175"/>
                </a:cubicBezTo>
                <a:lnTo>
                  <a:pt x="43971" y="12099"/>
                </a:lnTo>
                <a:cubicBezTo>
                  <a:pt x="43971" y="12099"/>
                  <a:pt x="43971" y="12061"/>
                  <a:pt x="43971" y="12024"/>
                </a:cubicBezTo>
                <a:cubicBezTo>
                  <a:pt x="43971" y="11910"/>
                  <a:pt x="43857" y="11797"/>
                  <a:pt x="43744" y="11797"/>
                </a:cubicBezTo>
                <a:close/>
                <a:moveTo>
                  <a:pt x="91117" y="11910"/>
                </a:moveTo>
                <a:lnTo>
                  <a:pt x="90928" y="11986"/>
                </a:lnTo>
                <a:cubicBezTo>
                  <a:pt x="90928" y="11986"/>
                  <a:pt x="90928" y="11986"/>
                  <a:pt x="90928" y="12024"/>
                </a:cubicBezTo>
                <a:cubicBezTo>
                  <a:pt x="90928" y="12024"/>
                  <a:pt x="90890" y="12061"/>
                  <a:pt x="90890" y="12099"/>
                </a:cubicBezTo>
                <a:cubicBezTo>
                  <a:pt x="90890" y="12175"/>
                  <a:pt x="90928" y="12213"/>
                  <a:pt x="90966" y="12250"/>
                </a:cubicBezTo>
                <a:lnTo>
                  <a:pt x="91117" y="12288"/>
                </a:lnTo>
                <a:cubicBezTo>
                  <a:pt x="91306" y="12250"/>
                  <a:pt x="91344" y="12175"/>
                  <a:pt x="91344" y="12099"/>
                </a:cubicBezTo>
                <a:lnTo>
                  <a:pt x="91193" y="11986"/>
                </a:lnTo>
                <a:cubicBezTo>
                  <a:pt x="91230" y="11986"/>
                  <a:pt x="91230" y="12024"/>
                  <a:pt x="91268" y="12024"/>
                </a:cubicBezTo>
                <a:cubicBezTo>
                  <a:pt x="91230" y="11986"/>
                  <a:pt x="91193" y="11910"/>
                  <a:pt x="91117" y="11910"/>
                </a:cubicBezTo>
                <a:close/>
                <a:moveTo>
                  <a:pt x="48583" y="11797"/>
                </a:moveTo>
                <a:cubicBezTo>
                  <a:pt x="48432" y="11797"/>
                  <a:pt x="48319" y="11835"/>
                  <a:pt x="48281" y="11986"/>
                </a:cubicBezTo>
                <a:lnTo>
                  <a:pt x="48432" y="12137"/>
                </a:lnTo>
                <a:cubicBezTo>
                  <a:pt x="48394" y="12137"/>
                  <a:pt x="48357" y="12099"/>
                  <a:pt x="48357" y="12061"/>
                </a:cubicBezTo>
                <a:cubicBezTo>
                  <a:pt x="48357" y="12099"/>
                  <a:pt x="48319" y="12137"/>
                  <a:pt x="48319" y="12137"/>
                </a:cubicBezTo>
                <a:cubicBezTo>
                  <a:pt x="48319" y="12213"/>
                  <a:pt x="48319" y="12250"/>
                  <a:pt x="48357" y="12326"/>
                </a:cubicBezTo>
                <a:lnTo>
                  <a:pt x="48432" y="12364"/>
                </a:lnTo>
                <a:cubicBezTo>
                  <a:pt x="48465" y="12375"/>
                  <a:pt x="48495" y="12379"/>
                  <a:pt x="48523" y="12379"/>
                </a:cubicBezTo>
                <a:cubicBezTo>
                  <a:pt x="48590" y="12379"/>
                  <a:pt x="48643" y="12353"/>
                  <a:pt x="48697" y="12326"/>
                </a:cubicBezTo>
                <a:cubicBezTo>
                  <a:pt x="48735" y="12288"/>
                  <a:pt x="48810" y="12213"/>
                  <a:pt x="48810" y="12099"/>
                </a:cubicBezTo>
                <a:cubicBezTo>
                  <a:pt x="48810" y="12024"/>
                  <a:pt x="48772" y="11910"/>
                  <a:pt x="48697" y="11835"/>
                </a:cubicBezTo>
                <a:lnTo>
                  <a:pt x="48583" y="11797"/>
                </a:lnTo>
                <a:close/>
                <a:moveTo>
                  <a:pt x="89098" y="12084"/>
                </a:moveTo>
                <a:cubicBezTo>
                  <a:pt x="89031" y="12084"/>
                  <a:pt x="88978" y="12110"/>
                  <a:pt x="88924" y="12137"/>
                </a:cubicBezTo>
                <a:cubicBezTo>
                  <a:pt x="88811" y="12175"/>
                  <a:pt x="88811" y="12288"/>
                  <a:pt x="88811" y="12326"/>
                </a:cubicBezTo>
                <a:cubicBezTo>
                  <a:pt x="88811" y="12364"/>
                  <a:pt x="88811" y="12402"/>
                  <a:pt x="88811" y="12439"/>
                </a:cubicBezTo>
                <a:lnTo>
                  <a:pt x="88962" y="12553"/>
                </a:lnTo>
                <a:cubicBezTo>
                  <a:pt x="89038" y="12553"/>
                  <a:pt x="89113" y="12515"/>
                  <a:pt x="89189" y="12477"/>
                </a:cubicBezTo>
                <a:cubicBezTo>
                  <a:pt x="89264" y="12439"/>
                  <a:pt x="89302" y="12364"/>
                  <a:pt x="89302" y="12250"/>
                </a:cubicBezTo>
                <a:cubicBezTo>
                  <a:pt x="89302" y="12250"/>
                  <a:pt x="89302" y="12213"/>
                  <a:pt x="89264" y="12213"/>
                </a:cubicBezTo>
                <a:lnTo>
                  <a:pt x="89189" y="12099"/>
                </a:lnTo>
                <a:cubicBezTo>
                  <a:pt x="89156" y="12088"/>
                  <a:pt x="89126" y="12084"/>
                  <a:pt x="89098" y="12084"/>
                </a:cubicBezTo>
                <a:close/>
                <a:moveTo>
                  <a:pt x="43253" y="12099"/>
                </a:moveTo>
                <a:cubicBezTo>
                  <a:pt x="43215" y="12099"/>
                  <a:pt x="43101" y="12137"/>
                  <a:pt x="43101" y="12326"/>
                </a:cubicBezTo>
                <a:lnTo>
                  <a:pt x="43101" y="12402"/>
                </a:lnTo>
                <a:lnTo>
                  <a:pt x="43139" y="12515"/>
                </a:lnTo>
                <a:cubicBezTo>
                  <a:pt x="43205" y="12537"/>
                  <a:pt x="43257" y="12559"/>
                  <a:pt x="43305" y="12559"/>
                </a:cubicBezTo>
                <a:cubicBezTo>
                  <a:pt x="43340" y="12559"/>
                  <a:pt x="43372" y="12547"/>
                  <a:pt x="43404" y="12515"/>
                </a:cubicBezTo>
                <a:cubicBezTo>
                  <a:pt x="43517" y="12477"/>
                  <a:pt x="43555" y="12402"/>
                  <a:pt x="43555" y="12326"/>
                </a:cubicBezTo>
                <a:cubicBezTo>
                  <a:pt x="43555" y="12250"/>
                  <a:pt x="43517" y="12175"/>
                  <a:pt x="43479" y="12137"/>
                </a:cubicBezTo>
                <a:cubicBezTo>
                  <a:pt x="43404" y="12099"/>
                  <a:pt x="43328" y="12099"/>
                  <a:pt x="43253" y="12099"/>
                </a:cubicBezTo>
                <a:close/>
                <a:moveTo>
                  <a:pt x="49590" y="12222"/>
                </a:moveTo>
                <a:cubicBezTo>
                  <a:pt x="49538" y="12222"/>
                  <a:pt x="49491" y="12232"/>
                  <a:pt x="49453" y="12250"/>
                </a:cubicBezTo>
                <a:cubicBezTo>
                  <a:pt x="49302" y="12326"/>
                  <a:pt x="49377" y="12553"/>
                  <a:pt x="49529" y="12553"/>
                </a:cubicBezTo>
                <a:cubicBezTo>
                  <a:pt x="49541" y="12565"/>
                  <a:pt x="49566" y="12574"/>
                  <a:pt x="49597" y="12574"/>
                </a:cubicBezTo>
                <a:cubicBezTo>
                  <a:pt x="49659" y="12574"/>
                  <a:pt x="49743" y="12540"/>
                  <a:pt x="49793" y="12439"/>
                </a:cubicBezTo>
                <a:lnTo>
                  <a:pt x="49755" y="12250"/>
                </a:lnTo>
                <a:cubicBezTo>
                  <a:pt x="49699" y="12232"/>
                  <a:pt x="49642" y="12222"/>
                  <a:pt x="49590" y="12222"/>
                </a:cubicBezTo>
                <a:close/>
                <a:moveTo>
                  <a:pt x="3668" y="12330"/>
                </a:moveTo>
                <a:cubicBezTo>
                  <a:pt x="3651" y="12330"/>
                  <a:pt x="3630" y="12339"/>
                  <a:pt x="3592" y="12364"/>
                </a:cubicBezTo>
                <a:cubicBezTo>
                  <a:pt x="3555" y="12402"/>
                  <a:pt x="3592" y="12402"/>
                  <a:pt x="3592" y="12402"/>
                </a:cubicBezTo>
                <a:lnTo>
                  <a:pt x="3441" y="12402"/>
                </a:lnTo>
                <a:cubicBezTo>
                  <a:pt x="3441" y="12477"/>
                  <a:pt x="3479" y="12553"/>
                  <a:pt x="3517" y="12591"/>
                </a:cubicBezTo>
                <a:cubicBezTo>
                  <a:pt x="3555" y="12628"/>
                  <a:pt x="3630" y="12628"/>
                  <a:pt x="3706" y="12628"/>
                </a:cubicBezTo>
                <a:cubicBezTo>
                  <a:pt x="3857" y="12628"/>
                  <a:pt x="3970" y="12553"/>
                  <a:pt x="3970" y="12402"/>
                </a:cubicBezTo>
                <a:lnTo>
                  <a:pt x="3819" y="12402"/>
                </a:lnTo>
                <a:cubicBezTo>
                  <a:pt x="3819" y="12402"/>
                  <a:pt x="3819" y="12402"/>
                  <a:pt x="3819" y="12364"/>
                </a:cubicBezTo>
                <a:cubicBezTo>
                  <a:pt x="3718" y="12364"/>
                  <a:pt x="3702" y="12330"/>
                  <a:pt x="3668" y="12330"/>
                </a:cubicBezTo>
                <a:close/>
                <a:moveTo>
                  <a:pt x="73650" y="12175"/>
                </a:moveTo>
                <a:lnTo>
                  <a:pt x="73461" y="12250"/>
                </a:lnTo>
                <a:lnTo>
                  <a:pt x="73461" y="12515"/>
                </a:lnTo>
                <a:lnTo>
                  <a:pt x="73574" y="12628"/>
                </a:lnTo>
                <a:cubicBezTo>
                  <a:pt x="73607" y="12640"/>
                  <a:pt x="73637" y="12644"/>
                  <a:pt x="73665" y="12644"/>
                </a:cubicBezTo>
                <a:cubicBezTo>
                  <a:pt x="73732" y="12644"/>
                  <a:pt x="73785" y="12617"/>
                  <a:pt x="73839" y="12591"/>
                </a:cubicBezTo>
                <a:cubicBezTo>
                  <a:pt x="73877" y="12553"/>
                  <a:pt x="73877" y="12515"/>
                  <a:pt x="73877" y="12439"/>
                </a:cubicBezTo>
                <a:cubicBezTo>
                  <a:pt x="73877" y="12326"/>
                  <a:pt x="73763" y="12213"/>
                  <a:pt x="73650" y="12175"/>
                </a:cubicBezTo>
                <a:close/>
                <a:moveTo>
                  <a:pt x="90247" y="12364"/>
                </a:moveTo>
                <a:lnTo>
                  <a:pt x="90096" y="12477"/>
                </a:lnTo>
                <a:lnTo>
                  <a:pt x="90096" y="12591"/>
                </a:lnTo>
                <a:lnTo>
                  <a:pt x="90210" y="12704"/>
                </a:lnTo>
                <a:cubicBezTo>
                  <a:pt x="90240" y="12704"/>
                  <a:pt x="90294" y="12753"/>
                  <a:pt x="90373" y="12753"/>
                </a:cubicBezTo>
                <a:cubicBezTo>
                  <a:pt x="90393" y="12753"/>
                  <a:pt x="90414" y="12749"/>
                  <a:pt x="90436" y="12742"/>
                </a:cubicBezTo>
                <a:lnTo>
                  <a:pt x="90550" y="12628"/>
                </a:lnTo>
                <a:lnTo>
                  <a:pt x="90550" y="12477"/>
                </a:lnTo>
                <a:lnTo>
                  <a:pt x="90399" y="12364"/>
                </a:lnTo>
                <a:close/>
                <a:moveTo>
                  <a:pt x="4651" y="12477"/>
                </a:moveTo>
                <a:cubicBezTo>
                  <a:pt x="4462" y="12477"/>
                  <a:pt x="4349" y="12515"/>
                  <a:pt x="4311" y="12628"/>
                </a:cubicBezTo>
                <a:lnTo>
                  <a:pt x="4311" y="12780"/>
                </a:lnTo>
                <a:cubicBezTo>
                  <a:pt x="4355" y="12824"/>
                  <a:pt x="4425" y="12842"/>
                  <a:pt x="4499" y="12842"/>
                </a:cubicBezTo>
                <a:cubicBezTo>
                  <a:pt x="4551" y="12842"/>
                  <a:pt x="4604" y="12833"/>
                  <a:pt x="4651" y="12818"/>
                </a:cubicBezTo>
                <a:cubicBezTo>
                  <a:pt x="4727" y="12780"/>
                  <a:pt x="4802" y="12704"/>
                  <a:pt x="4802" y="12628"/>
                </a:cubicBezTo>
                <a:cubicBezTo>
                  <a:pt x="4802" y="12591"/>
                  <a:pt x="4802" y="12591"/>
                  <a:pt x="4802" y="12553"/>
                </a:cubicBezTo>
                <a:lnTo>
                  <a:pt x="4651" y="12477"/>
                </a:lnTo>
                <a:close/>
                <a:moveTo>
                  <a:pt x="34746" y="12477"/>
                </a:moveTo>
                <a:lnTo>
                  <a:pt x="34595" y="12591"/>
                </a:lnTo>
                <a:lnTo>
                  <a:pt x="34595" y="12742"/>
                </a:lnTo>
                <a:lnTo>
                  <a:pt x="34746" y="12855"/>
                </a:lnTo>
                <a:lnTo>
                  <a:pt x="34897" y="12855"/>
                </a:lnTo>
                <a:lnTo>
                  <a:pt x="35048" y="12742"/>
                </a:lnTo>
                <a:lnTo>
                  <a:pt x="35048" y="12591"/>
                </a:lnTo>
                <a:lnTo>
                  <a:pt x="34897" y="12477"/>
                </a:lnTo>
                <a:close/>
                <a:moveTo>
                  <a:pt x="81363" y="12250"/>
                </a:moveTo>
                <a:cubicBezTo>
                  <a:pt x="81211" y="12326"/>
                  <a:pt x="81136" y="12439"/>
                  <a:pt x="81136" y="12553"/>
                </a:cubicBezTo>
                <a:cubicBezTo>
                  <a:pt x="81136" y="12704"/>
                  <a:pt x="81287" y="12818"/>
                  <a:pt x="81476" y="12855"/>
                </a:cubicBezTo>
                <a:lnTo>
                  <a:pt x="81627" y="12780"/>
                </a:lnTo>
                <a:cubicBezTo>
                  <a:pt x="81665" y="12704"/>
                  <a:pt x="81665" y="12628"/>
                  <a:pt x="81665" y="12553"/>
                </a:cubicBezTo>
                <a:cubicBezTo>
                  <a:pt x="81665" y="12402"/>
                  <a:pt x="81627" y="12326"/>
                  <a:pt x="81514" y="12250"/>
                </a:cubicBezTo>
                <a:close/>
                <a:moveTo>
                  <a:pt x="28697" y="12515"/>
                </a:moveTo>
                <a:lnTo>
                  <a:pt x="28583" y="12628"/>
                </a:lnTo>
                <a:lnTo>
                  <a:pt x="28583" y="12742"/>
                </a:lnTo>
                <a:lnTo>
                  <a:pt x="28697" y="12855"/>
                </a:lnTo>
                <a:cubicBezTo>
                  <a:pt x="28697" y="12855"/>
                  <a:pt x="28734" y="12893"/>
                  <a:pt x="28772" y="12893"/>
                </a:cubicBezTo>
                <a:lnTo>
                  <a:pt x="28961" y="12780"/>
                </a:lnTo>
                <a:cubicBezTo>
                  <a:pt x="28961" y="12742"/>
                  <a:pt x="28961" y="12742"/>
                  <a:pt x="28999" y="12704"/>
                </a:cubicBezTo>
                <a:lnTo>
                  <a:pt x="28886" y="12515"/>
                </a:lnTo>
                <a:close/>
                <a:moveTo>
                  <a:pt x="55569" y="12054"/>
                </a:moveTo>
                <a:cubicBezTo>
                  <a:pt x="55406" y="12054"/>
                  <a:pt x="55341" y="12147"/>
                  <a:pt x="55275" y="12213"/>
                </a:cubicBezTo>
                <a:cubicBezTo>
                  <a:pt x="55162" y="12213"/>
                  <a:pt x="55011" y="12213"/>
                  <a:pt x="54822" y="12402"/>
                </a:cubicBezTo>
                <a:lnTo>
                  <a:pt x="54822" y="12553"/>
                </a:lnTo>
                <a:cubicBezTo>
                  <a:pt x="54859" y="12591"/>
                  <a:pt x="54859" y="12628"/>
                  <a:pt x="54859" y="12666"/>
                </a:cubicBezTo>
                <a:cubicBezTo>
                  <a:pt x="54859" y="12704"/>
                  <a:pt x="54897" y="12780"/>
                  <a:pt x="54897" y="12855"/>
                </a:cubicBezTo>
                <a:lnTo>
                  <a:pt x="55049" y="12893"/>
                </a:lnTo>
                <a:lnTo>
                  <a:pt x="55275" y="12893"/>
                </a:lnTo>
                <a:lnTo>
                  <a:pt x="55427" y="12780"/>
                </a:lnTo>
                <a:lnTo>
                  <a:pt x="55427" y="12628"/>
                </a:lnTo>
                <a:cubicBezTo>
                  <a:pt x="55427" y="12628"/>
                  <a:pt x="55464" y="12628"/>
                  <a:pt x="55464" y="12591"/>
                </a:cubicBezTo>
                <a:lnTo>
                  <a:pt x="55729" y="12553"/>
                </a:lnTo>
                <a:cubicBezTo>
                  <a:pt x="55729" y="12553"/>
                  <a:pt x="55729" y="12515"/>
                  <a:pt x="55767" y="12477"/>
                </a:cubicBezTo>
                <a:cubicBezTo>
                  <a:pt x="55767" y="12402"/>
                  <a:pt x="55842" y="12326"/>
                  <a:pt x="55842" y="12250"/>
                </a:cubicBezTo>
                <a:cubicBezTo>
                  <a:pt x="55842" y="12175"/>
                  <a:pt x="55805" y="12137"/>
                  <a:pt x="55729" y="12099"/>
                </a:cubicBezTo>
                <a:lnTo>
                  <a:pt x="55653" y="12061"/>
                </a:lnTo>
                <a:cubicBezTo>
                  <a:pt x="55622" y="12056"/>
                  <a:pt x="55594" y="12054"/>
                  <a:pt x="55569" y="12054"/>
                </a:cubicBezTo>
                <a:close/>
                <a:moveTo>
                  <a:pt x="70928" y="12288"/>
                </a:moveTo>
                <a:lnTo>
                  <a:pt x="70814" y="12402"/>
                </a:lnTo>
                <a:cubicBezTo>
                  <a:pt x="70776" y="12553"/>
                  <a:pt x="70852" y="12666"/>
                  <a:pt x="70928" y="12704"/>
                </a:cubicBezTo>
                <a:cubicBezTo>
                  <a:pt x="70928" y="12742"/>
                  <a:pt x="70928" y="12742"/>
                  <a:pt x="70928" y="12742"/>
                </a:cubicBezTo>
                <a:lnTo>
                  <a:pt x="70928" y="12780"/>
                </a:lnTo>
                <a:lnTo>
                  <a:pt x="71041" y="12893"/>
                </a:lnTo>
                <a:cubicBezTo>
                  <a:pt x="71155" y="12893"/>
                  <a:pt x="71230" y="12893"/>
                  <a:pt x="71306" y="12855"/>
                </a:cubicBezTo>
                <a:cubicBezTo>
                  <a:pt x="71344" y="12818"/>
                  <a:pt x="71381" y="12742"/>
                  <a:pt x="71381" y="12666"/>
                </a:cubicBezTo>
                <a:lnTo>
                  <a:pt x="71381" y="12628"/>
                </a:lnTo>
                <a:lnTo>
                  <a:pt x="71306" y="12553"/>
                </a:lnTo>
                <a:cubicBezTo>
                  <a:pt x="71306" y="12553"/>
                  <a:pt x="71306" y="12515"/>
                  <a:pt x="71306" y="12515"/>
                </a:cubicBezTo>
                <a:lnTo>
                  <a:pt x="71230" y="12364"/>
                </a:lnTo>
                <a:cubicBezTo>
                  <a:pt x="71192" y="12364"/>
                  <a:pt x="71192" y="12364"/>
                  <a:pt x="71192" y="12326"/>
                </a:cubicBezTo>
                <a:cubicBezTo>
                  <a:pt x="71117" y="12326"/>
                  <a:pt x="71041" y="12288"/>
                  <a:pt x="70928" y="12288"/>
                </a:cubicBezTo>
                <a:close/>
                <a:moveTo>
                  <a:pt x="42459" y="12402"/>
                </a:moveTo>
                <a:lnTo>
                  <a:pt x="42345" y="12439"/>
                </a:lnTo>
                <a:cubicBezTo>
                  <a:pt x="42307" y="12477"/>
                  <a:pt x="42270" y="12553"/>
                  <a:pt x="42270" y="12628"/>
                </a:cubicBezTo>
                <a:cubicBezTo>
                  <a:pt x="42270" y="12780"/>
                  <a:pt x="42421" y="12931"/>
                  <a:pt x="42610" y="12969"/>
                </a:cubicBezTo>
                <a:lnTo>
                  <a:pt x="42761" y="12893"/>
                </a:lnTo>
                <a:cubicBezTo>
                  <a:pt x="42799" y="12818"/>
                  <a:pt x="42799" y="12742"/>
                  <a:pt x="42799" y="12704"/>
                </a:cubicBezTo>
                <a:cubicBezTo>
                  <a:pt x="42799" y="12628"/>
                  <a:pt x="42761" y="12439"/>
                  <a:pt x="42459" y="12402"/>
                </a:cubicBezTo>
                <a:close/>
                <a:moveTo>
                  <a:pt x="50020" y="12477"/>
                </a:moveTo>
                <a:lnTo>
                  <a:pt x="49831" y="12553"/>
                </a:lnTo>
                <a:cubicBezTo>
                  <a:pt x="49793" y="12591"/>
                  <a:pt x="49718" y="12704"/>
                  <a:pt x="49718" y="12818"/>
                </a:cubicBezTo>
                <a:cubicBezTo>
                  <a:pt x="49718" y="12893"/>
                  <a:pt x="49755" y="12969"/>
                  <a:pt x="49869" y="13007"/>
                </a:cubicBezTo>
                <a:lnTo>
                  <a:pt x="50058" y="12893"/>
                </a:lnTo>
                <a:cubicBezTo>
                  <a:pt x="50058" y="12893"/>
                  <a:pt x="50058" y="12893"/>
                  <a:pt x="50096" y="12855"/>
                </a:cubicBezTo>
                <a:cubicBezTo>
                  <a:pt x="50134" y="12818"/>
                  <a:pt x="50171" y="12742"/>
                  <a:pt x="50171" y="12666"/>
                </a:cubicBezTo>
                <a:cubicBezTo>
                  <a:pt x="50171" y="12591"/>
                  <a:pt x="50134" y="12515"/>
                  <a:pt x="50020" y="12477"/>
                </a:cubicBezTo>
                <a:close/>
                <a:moveTo>
                  <a:pt x="66315" y="12666"/>
                </a:moveTo>
                <a:cubicBezTo>
                  <a:pt x="66202" y="12666"/>
                  <a:pt x="66164" y="12704"/>
                  <a:pt x="66126" y="12704"/>
                </a:cubicBezTo>
                <a:cubicBezTo>
                  <a:pt x="66088" y="12742"/>
                  <a:pt x="66013" y="12818"/>
                  <a:pt x="66051" y="12969"/>
                </a:cubicBezTo>
                <a:lnTo>
                  <a:pt x="66202" y="13044"/>
                </a:lnTo>
                <a:lnTo>
                  <a:pt x="66315" y="13044"/>
                </a:lnTo>
                <a:lnTo>
                  <a:pt x="66429" y="12931"/>
                </a:lnTo>
                <a:lnTo>
                  <a:pt x="66429" y="12780"/>
                </a:lnTo>
                <a:lnTo>
                  <a:pt x="66315" y="12666"/>
                </a:lnTo>
                <a:close/>
                <a:moveTo>
                  <a:pt x="47220" y="12613"/>
                </a:moveTo>
                <a:cubicBezTo>
                  <a:pt x="47140" y="12613"/>
                  <a:pt x="47087" y="12640"/>
                  <a:pt x="47033" y="12666"/>
                </a:cubicBezTo>
                <a:cubicBezTo>
                  <a:pt x="46996" y="12704"/>
                  <a:pt x="46920" y="12780"/>
                  <a:pt x="46958" y="12893"/>
                </a:cubicBezTo>
                <a:lnTo>
                  <a:pt x="47033" y="13007"/>
                </a:lnTo>
                <a:lnTo>
                  <a:pt x="47109" y="13007"/>
                </a:lnTo>
                <a:cubicBezTo>
                  <a:pt x="47136" y="13033"/>
                  <a:pt x="47181" y="13060"/>
                  <a:pt x="47246" y="13060"/>
                </a:cubicBezTo>
                <a:cubicBezTo>
                  <a:pt x="47273" y="13060"/>
                  <a:pt x="47303" y="13055"/>
                  <a:pt x="47336" y="13044"/>
                </a:cubicBezTo>
                <a:lnTo>
                  <a:pt x="47449" y="12931"/>
                </a:lnTo>
                <a:lnTo>
                  <a:pt x="47449" y="12742"/>
                </a:lnTo>
                <a:lnTo>
                  <a:pt x="47336" y="12628"/>
                </a:lnTo>
                <a:cubicBezTo>
                  <a:pt x="47291" y="12617"/>
                  <a:pt x="47254" y="12613"/>
                  <a:pt x="47220" y="12613"/>
                </a:cubicBezTo>
                <a:close/>
                <a:moveTo>
                  <a:pt x="82346" y="12704"/>
                </a:moveTo>
                <a:cubicBezTo>
                  <a:pt x="82232" y="12704"/>
                  <a:pt x="82194" y="12742"/>
                  <a:pt x="82157" y="12780"/>
                </a:cubicBezTo>
                <a:cubicBezTo>
                  <a:pt x="82119" y="12818"/>
                  <a:pt x="82043" y="12893"/>
                  <a:pt x="82081" y="13007"/>
                </a:cubicBezTo>
                <a:lnTo>
                  <a:pt x="82232" y="13120"/>
                </a:lnTo>
                <a:lnTo>
                  <a:pt x="82346" y="13120"/>
                </a:lnTo>
                <a:lnTo>
                  <a:pt x="82459" y="13007"/>
                </a:lnTo>
                <a:lnTo>
                  <a:pt x="82459" y="12855"/>
                </a:lnTo>
                <a:lnTo>
                  <a:pt x="82346" y="12704"/>
                </a:lnTo>
                <a:close/>
                <a:moveTo>
                  <a:pt x="76674" y="12628"/>
                </a:moveTo>
                <a:lnTo>
                  <a:pt x="76561" y="12666"/>
                </a:lnTo>
                <a:cubicBezTo>
                  <a:pt x="76448" y="12742"/>
                  <a:pt x="76485" y="12931"/>
                  <a:pt x="76485" y="13044"/>
                </a:cubicBezTo>
                <a:lnTo>
                  <a:pt x="76561" y="13158"/>
                </a:lnTo>
                <a:cubicBezTo>
                  <a:pt x="76594" y="13169"/>
                  <a:pt x="76624" y="13173"/>
                  <a:pt x="76652" y="13173"/>
                </a:cubicBezTo>
                <a:cubicBezTo>
                  <a:pt x="76719" y="13173"/>
                  <a:pt x="76772" y="13147"/>
                  <a:pt x="76826" y="13120"/>
                </a:cubicBezTo>
                <a:cubicBezTo>
                  <a:pt x="76901" y="13082"/>
                  <a:pt x="76939" y="12969"/>
                  <a:pt x="76939" y="12893"/>
                </a:cubicBezTo>
                <a:cubicBezTo>
                  <a:pt x="76939" y="12742"/>
                  <a:pt x="76826" y="12628"/>
                  <a:pt x="76674" y="12628"/>
                </a:cubicBezTo>
                <a:close/>
                <a:moveTo>
                  <a:pt x="21324" y="12818"/>
                </a:moveTo>
                <a:cubicBezTo>
                  <a:pt x="21211" y="12818"/>
                  <a:pt x="20870" y="12855"/>
                  <a:pt x="20870" y="13196"/>
                </a:cubicBezTo>
                <a:lnTo>
                  <a:pt x="21059" y="13309"/>
                </a:lnTo>
                <a:cubicBezTo>
                  <a:pt x="21097" y="13271"/>
                  <a:pt x="21135" y="13271"/>
                  <a:pt x="21173" y="13271"/>
                </a:cubicBezTo>
                <a:cubicBezTo>
                  <a:pt x="21286" y="13233"/>
                  <a:pt x="21475" y="13196"/>
                  <a:pt x="21475" y="12969"/>
                </a:cubicBezTo>
                <a:cubicBezTo>
                  <a:pt x="21475" y="12969"/>
                  <a:pt x="21475" y="12931"/>
                  <a:pt x="21475" y="12931"/>
                </a:cubicBezTo>
                <a:lnTo>
                  <a:pt x="21324" y="12818"/>
                </a:lnTo>
                <a:close/>
                <a:moveTo>
                  <a:pt x="31101" y="13104"/>
                </a:moveTo>
                <a:cubicBezTo>
                  <a:pt x="31069" y="13104"/>
                  <a:pt x="31036" y="13109"/>
                  <a:pt x="31003" y="13120"/>
                </a:cubicBezTo>
                <a:cubicBezTo>
                  <a:pt x="30927" y="13120"/>
                  <a:pt x="30889" y="13196"/>
                  <a:pt x="30852" y="13271"/>
                </a:cubicBezTo>
                <a:lnTo>
                  <a:pt x="31003" y="13422"/>
                </a:lnTo>
                <a:cubicBezTo>
                  <a:pt x="31003" y="13449"/>
                  <a:pt x="31041" y="13476"/>
                  <a:pt x="31103" y="13476"/>
                </a:cubicBezTo>
                <a:cubicBezTo>
                  <a:pt x="31129" y="13476"/>
                  <a:pt x="31159" y="13471"/>
                  <a:pt x="31192" y="13460"/>
                </a:cubicBezTo>
                <a:lnTo>
                  <a:pt x="31305" y="13347"/>
                </a:lnTo>
                <a:lnTo>
                  <a:pt x="31305" y="13233"/>
                </a:lnTo>
                <a:lnTo>
                  <a:pt x="31268" y="13158"/>
                </a:lnTo>
                <a:cubicBezTo>
                  <a:pt x="31241" y="13131"/>
                  <a:pt x="31176" y="13104"/>
                  <a:pt x="31101" y="13104"/>
                </a:cubicBezTo>
                <a:close/>
                <a:moveTo>
                  <a:pt x="49491" y="13233"/>
                </a:moveTo>
                <a:cubicBezTo>
                  <a:pt x="49453" y="13233"/>
                  <a:pt x="49264" y="13233"/>
                  <a:pt x="49226" y="13385"/>
                </a:cubicBezTo>
                <a:lnTo>
                  <a:pt x="49377" y="13536"/>
                </a:lnTo>
                <a:cubicBezTo>
                  <a:pt x="49340" y="13536"/>
                  <a:pt x="49302" y="13499"/>
                  <a:pt x="49302" y="13498"/>
                </a:cubicBezTo>
                <a:lnTo>
                  <a:pt x="49302" y="13498"/>
                </a:lnTo>
                <a:cubicBezTo>
                  <a:pt x="49340" y="13536"/>
                  <a:pt x="49377" y="13611"/>
                  <a:pt x="49453" y="13611"/>
                </a:cubicBezTo>
                <a:lnTo>
                  <a:pt x="49642" y="13498"/>
                </a:lnTo>
                <a:cubicBezTo>
                  <a:pt x="49642" y="13498"/>
                  <a:pt x="49680" y="13460"/>
                  <a:pt x="49680" y="13385"/>
                </a:cubicBezTo>
                <a:lnTo>
                  <a:pt x="49680" y="13347"/>
                </a:lnTo>
                <a:lnTo>
                  <a:pt x="49529" y="13233"/>
                </a:lnTo>
                <a:close/>
                <a:moveTo>
                  <a:pt x="27819" y="13261"/>
                </a:moveTo>
                <a:cubicBezTo>
                  <a:pt x="27797" y="13261"/>
                  <a:pt x="27774" y="13264"/>
                  <a:pt x="27751" y="13271"/>
                </a:cubicBezTo>
                <a:cubicBezTo>
                  <a:pt x="27676" y="13271"/>
                  <a:pt x="27638" y="13347"/>
                  <a:pt x="27600" y="13422"/>
                </a:cubicBezTo>
                <a:lnTo>
                  <a:pt x="27714" y="13574"/>
                </a:lnTo>
                <a:cubicBezTo>
                  <a:pt x="27740" y="13600"/>
                  <a:pt x="27786" y="13627"/>
                  <a:pt x="27851" y="13627"/>
                </a:cubicBezTo>
                <a:cubicBezTo>
                  <a:pt x="27877" y="13627"/>
                  <a:pt x="27907" y="13623"/>
                  <a:pt x="27940" y="13611"/>
                </a:cubicBezTo>
                <a:lnTo>
                  <a:pt x="28054" y="13498"/>
                </a:lnTo>
                <a:lnTo>
                  <a:pt x="28054" y="13422"/>
                </a:lnTo>
                <a:lnTo>
                  <a:pt x="28016" y="13309"/>
                </a:lnTo>
                <a:cubicBezTo>
                  <a:pt x="27986" y="13309"/>
                  <a:pt x="27907" y="13261"/>
                  <a:pt x="27819" y="13261"/>
                </a:cubicBezTo>
                <a:close/>
                <a:moveTo>
                  <a:pt x="36939" y="13196"/>
                </a:moveTo>
                <a:lnTo>
                  <a:pt x="36825" y="13309"/>
                </a:lnTo>
                <a:lnTo>
                  <a:pt x="36825" y="13498"/>
                </a:lnTo>
                <a:lnTo>
                  <a:pt x="36939" y="13611"/>
                </a:lnTo>
                <a:cubicBezTo>
                  <a:pt x="36972" y="13623"/>
                  <a:pt x="37002" y="13627"/>
                  <a:pt x="37029" y="13627"/>
                </a:cubicBezTo>
                <a:cubicBezTo>
                  <a:pt x="37093" y="13627"/>
                  <a:pt x="37139" y="13600"/>
                  <a:pt x="37166" y="13574"/>
                </a:cubicBezTo>
                <a:cubicBezTo>
                  <a:pt x="37241" y="13536"/>
                  <a:pt x="37279" y="13498"/>
                  <a:pt x="37279" y="13422"/>
                </a:cubicBezTo>
                <a:cubicBezTo>
                  <a:pt x="37279" y="13347"/>
                  <a:pt x="37241" y="13309"/>
                  <a:pt x="37166" y="13233"/>
                </a:cubicBezTo>
                <a:cubicBezTo>
                  <a:pt x="37128" y="13196"/>
                  <a:pt x="37052" y="13196"/>
                  <a:pt x="36939" y="13196"/>
                </a:cubicBezTo>
                <a:close/>
                <a:moveTo>
                  <a:pt x="18489" y="13271"/>
                </a:moveTo>
                <a:cubicBezTo>
                  <a:pt x="18375" y="13385"/>
                  <a:pt x="18375" y="13574"/>
                  <a:pt x="18489" y="13687"/>
                </a:cubicBezTo>
                <a:lnTo>
                  <a:pt x="18564" y="13725"/>
                </a:lnTo>
                <a:cubicBezTo>
                  <a:pt x="18678" y="13725"/>
                  <a:pt x="18753" y="13725"/>
                  <a:pt x="18791" y="13687"/>
                </a:cubicBezTo>
                <a:cubicBezTo>
                  <a:pt x="18867" y="13611"/>
                  <a:pt x="18904" y="13536"/>
                  <a:pt x="18904" y="13460"/>
                </a:cubicBezTo>
                <a:cubicBezTo>
                  <a:pt x="18904" y="13422"/>
                  <a:pt x="18904" y="13422"/>
                  <a:pt x="18904" y="13385"/>
                </a:cubicBezTo>
                <a:lnTo>
                  <a:pt x="18753" y="13271"/>
                </a:lnTo>
                <a:close/>
                <a:moveTo>
                  <a:pt x="76826" y="13347"/>
                </a:moveTo>
                <a:lnTo>
                  <a:pt x="76637" y="13460"/>
                </a:lnTo>
                <a:cubicBezTo>
                  <a:pt x="76637" y="13498"/>
                  <a:pt x="76637" y="13498"/>
                  <a:pt x="76599" y="13536"/>
                </a:cubicBezTo>
                <a:lnTo>
                  <a:pt x="76712" y="13725"/>
                </a:lnTo>
                <a:lnTo>
                  <a:pt x="76901" y="13725"/>
                </a:lnTo>
                <a:lnTo>
                  <a:pt x="77053" y="13611"/>
                </a:lnTo>
                <a:lnTo>
                  <a:pt x="77053" y="13498"/>
                </a:lnTo>
                <a:lnTo>
                  <a:pt x="76939" y="13385"/>
                </a:lnTo>
                <a:cubicBezTo>
                  <a:pt x="76901" y="13385"/>
                  <a:pt x="76864" y="13347"/>
                  <a:pt x="76826" y="13347"/>
                </a:cubicBezTo>
                <a:close/>
                <a:moveTo>
                  <a:pt x="90474" y="13498"/>
                </a:moveTo>
                <a:lnTo>
                  <a:pt x="90323" y="13574"/>
                </a:lnTo>
                <a:cubicBezTo>
                  <a:pt x="90323" y="13611"/>
                  <a:pt x="90247" y="13687"/>
                  <a:pt x="90247" y="13763"/>
                </a:cubicBezTo>
                <a:cubicBezTo>
                  <a:pt x="90247" y="13876"/>
                  <a:pt x="90361" y="13914"/>
                  <a:pt x="90474" y="13952"/>
                </a:cubicBezTo>
                <a:lnTo>
                  <a:pt x="90588" y="13876"/>
                </a:lnTo>
                <a:cubicBezTo>
                  <a:pt x="90625" y="13801"/>
                  <a:pt x="90663" y="13725"/>
                  <a:pt x="90663" y="13649"/>
                </a:cubicBezTo>
                <a:cubicBezTo>
                  <a:pt x="90663" y="13574"/>
                  <a:pt x="90588" y="13498"/>
                  <a:pt x="90474" y="13498"/>
                </a:cubicBezTo>
                <a:close/>
                <a:moveTo>
                  <a:pt x="81400" y="13536"/>
                </a:moveTo>
                <a:lnTo>
                  <a:pt x="81287" y="13649"/>
                </a:lnTo>
                <a:lnTo>
                  <a:pt x="81287" y="13876"/>
                </a:lnTo>
                <a:lnTo>
                  <a:pt x="81438" y="13990"/>
                </a:lnTo>
                <a:lnTo>
                  <a:pt x="81552" y="13990"/>
                </a:lnTo>
                <a:lnTo>
                  <a:pt x="81703" y="13838"/>
                </a:lnTo>
                <a:cubicBezTo>
                  <a:pt x="81703" y="13838"/>
                  <a:pt x="81703" y="13801"/>
                  <a:pt x="81703" y="13801"/>
                </a:cubicBezTo>
                <a:cubicBezTo>
                  <a:pt x="81703" y="13763"/>
                  <a:pt x="81703" y="13763"/>
                  <a:pt x="81703" y="13725"/>
                </a:cubicBezTo>
                <a:cubicBezTo>
                  <a:pt x="81703" y="13725"/>
                  <a:pt x="81703" y="13611"/>
                  <a:pt x="81589" y="13574"/>
                </a:cubicBezTo>
                <a:cubicBezTo>
                  <a:pt x="81552" y="13536"/>
                  <a:pt x="81476" y="13536"/>
                  <a:pt x="81400" y="13536"/>
                </a:cubicBezTo>
                <a:close/>
                <a:moveTo>
                  <a:pt x="24387" y="13649"/>
                </a:moveTo>
                <a:lnTo>
                  <a:pt x="24198" y="13687"/>
                </a:lnTo>
                <a:cubicBezTo>
                  <a:pt x="24084" y="13801"/>
                  <a:pt x="24084" y="13990"/>
                  <a:pt x="24198" y="14103"/>
                </a:cubicBezTo>
                <a:cubicBezTo>
                  <a:pt x="24251" y="14130"/>
                  <a:pt x="24304" y="14156"/>
                  <a:pt x="24371" y="14156"/>
                </a:cubicBezTo>
                <a:cubicBezTo>
                  <a:pt x="24399" y="14156"/>
                  <a:pt x="24429" y="14152"/>
                  <a:pt x="24462" y="14141"/>
                </a:cubicBezTo>
                <a:lnTo>
                  <a:pt x="24576" y="14027"/>
                </a:lnTo>
                <a:lnTo>
                  <a:pt x="24576" y="13990"/>
                </a:lnTo>
                <a:cubicBezTo>
                  <a:pt x="24576" y="13801"/>
                  <a:pt x="24462" y="13725"/>
                  <a:pt x="24387" y="13649"/>
                </a:cubicBezTo>
                <a:close/>
                <a:moveTo>
                  <a:pt x="7373" y="13687"/>
                </a:moveTo>
                <a:lnTo>
                  <a:pt x="7222" y="13838"/>
                </a:lnTo>
                <a:lnTo>
                  <a:pt x="7373" y="13876"/>
                </a:lnTo>
                <a:lnTo>
                  <a:pt x="7222" y="13876"/>
                </a:lnTo>
                <a:cubicBezTo>
                  <a:pt x="7146" y="13914"/>
                  <a:pt x="7071" y="13990"/>
                  <a:pt x="7108" y="14179"/>
                </a:cubicBezTo>
                <a:lnTo>
                  <a:pt x="7222" y="14254"/>
                </a:lnTo>
                <a:cubicBezTo>
                  <a:pt x="7335" y="14254"/>
                  <a:pt x="7411" y="14216"/>
                  <a:pt x="7449" y="14216"/>
                </a:cubicBezTo>
                <a:cubicBezTo>
                  <a:pt x="7487" y="14179"/>
                  <a:pt x="7487" y="14179"/>
                  <a:pt x="7487" y="14179"/>
                </a:cubicBezTo>
                <a:lnTo>
                  <a:pt x="7638" y="14065"/>
                </a:lnTo>
                <a:cubicBezTo>
                  <a:pt x="7638" y="14065"/>
                  <a:pt x="7638" y="14027"/>
                  <a:pt x="7638" y="13990"/>
                </a:cubicBezTo>
                <a:cubicBezTo>
                  <a:pt x="7638" y="13763"/>
                  <a:pt x="7487" y="13687"/>
                  <a:pt x="7373" y="13687"/>
                </a:cubicBezTo>
                <a:close/>
                <a:moveTo>
                  <a:pt x="77449" y="13759"/>
                </a:moveTo>
                <a:cubicBezTo>
                  <a:pt x="77231" y="13759"/>
                  <a:pt x="77166" y="13960"/>
                  <a:pt x="77166" y="14065"/>
                </a:cubicBezTo>
                <a:lnTo>
                  <a:pt x="77128" y="14103"/>
                </a:lnTo>
                <a:lnTo>
                  <a:pt x="77279" y="14254"/>
                </a:lnTo>
                <a:cubicBezTo>
                  <a:pt x="77506" y="14216"/>
                  <a:pt x="77657" y="14103"/>
                  <a:pt x="77657" y="13914"/>
                </a:cubicBezTo>
                <a:cubicBezTo>
                  <a:pt x="77657" y="13876"/>
                  <a:pt x="77657" y="13876"/>
                  <a:pt x="77657" y="13876"/>
                </a:cubicBezTo>
                <a:lnTo>
                  <a:pt x="77506" y="13763"/>
                </a:lnTo>
                <a:cubicBezTo>
                  <a:pt x="77486" y="13760"/>
                  <a:pt x="77467" y="13759"/>
                  <a:pt x="77449" y="13759"/>
                </a:cubicBezTo>
                <a:close/>
                <a:moveTo>
                  <a:pt x="12552" y="13602"/>
                </a:moveTo>
                <a:cubicBezTo>
                  <a:pt x="12438" y="13602"/>
                  <a:pt x="12350" y="13669"/>
                  <a:pt x="12288" y="13763"/>
                </a:cubicBezTo>
                <a:lnTo>
                  <a:pt x="12364" y="13838"/>
                </a:lnTo>
                <a:lnTo>
                  <a:pt x="12288" y="13838"/>
                </a:lnTo>
                <a:lnTo>
                  <a:pt x="12061" y="13914"/>
                </a:lnTo>
                <a:lnTo>
                  <a:pt x="12023" y="13914"/>
                </a:lnTo>
                <a:cubicBezTo>
                  <a:pt x="12023" y="13952"/>
                  <a:pt x="11986" y="14027"/>
                  <a:pt x="11986" y="14141"/>
                </a:cubicBezTo>
                <a:lnTo>
                  <a:pt x="12137" y="14254"/>
                </a:lnTo>
                <a:lnTo>
                  <a:pt x="12175" y="14254"/>
                </a:lnTo>
                <a:cubicBezTo>
                  <a:pt x="12250" y="14292"/>
                  <a:pt x="12288" y="14292"/>
                  <a:pt x="12402" y="14292"/>
                </a:cubicBezTo>
                <a:lnTo>
                  <a:pt x="12515" y="14216"/>
                </a:lnTo>
                <a:cubicBezTo>
                  <a:pt x="12515" y="14216"/>
                  <a:pt x="12515" y="14179"/>
                  <a:pt x="12515" y="14179"/>
                </a:cubicBezTo>
                <a:cubicBezTo>
                  <a:pt x="12553" y="14141"/>
                  <a:pt x="12591" y="14065"/>
                  <a:pt x="12553" y="13952"/>
                </a:cubicBezTo>
                <a:lnTo>
                  <a:pt x="12704" y="13876"/>
                </a:lnTo>
                <a:cubicBezTo>
                  <a:pt x="12704" y="13838"/>
                  <a:pt x="12742" y="13801"/>
                  <a:pt x="12742" y="13725"/>
                </a:cubicBezTo>
                <a:lnTo>
                  <a:pt x="12742" y="13687"/>
                </a:lnTo>
                <a:lnTo>
                  <a:pt x="12628" y="13611"/>
                </a:lnTo>
                <a:cubicBezTo>
                  <a:pt x="12602" y="13605"/>
                  <a:pt x="12576" y="13602"/>
                  <a:pt x="12552" y="13602"/>
                </a:cubicBezTo>
                <a:close/>
                <a:moveTo>
                  <a:pt x="37717" y="13898"/>
                </a:moveTo>
                <a:cubicBezTo>
                  <a:pt x="37686" y="13898"/>
                  <a:pt x="37652" y="13903"/>
                  <a:pt x="37619" y="13914"/>
                </a:cubicBezTo>
                <a:lnTo>
                  <a:pt x="37544" y="14027"/>
                </a:lnTo>
                <a:lnTo>
                  <a:pt x="37544" y="14216"/>
                </a:lnTo>
                <a:lnTo>
                  <a:pt x="37619" y="14330"/>
                </a:lnTo>
                <a:cubicBezTo>
                  <a:pt x="37674" y="14348"/>
                  <a:pt x="37720" y="14355"/>
                  <a:pt x="37759" y="14355"/>
                </a:cubicBezTo>
                <a:cubicBezTo>
                  <a:pt x="37882" y="14355"/>
                  <a:pt x="37940" y="14283"/>
                  <a:pt x="37997" y="14254"/>
                </a:cubicBezTo>
                <a:cubicBezTo>
                  <a:pt x="38073" y="14216"/>
                  <a:pt x="38111" y="14141"/>
                  <a:pt x="38111" y="14065"/>
                </a:cubicBezTo>
                <a:cubicBezTo>
                  <a:pt x="38111" y="13990"/>
                  <a:pt x="38035" y="13914"/>
                  <a:pt x="37959" y="13914"/>
                </a:cubicBezTo>
                <a:lnTo>
                  <a:pt x="37884" y="13952"/>
                </a:lnTo>
                <a:cubicBezTo>
                  <a:pt x="37857" y="13925"/>
                  <a:pt x="37793" y="13898"/>
                  <a:pt x="37717" y="13898"/>
                </a:cubicBezTo>
                <a:close/>
                <a:moveTo>
                  <a:pt x="71608" y="14065"/>
                </a:moveTo>
                <a:cubicBezTo>
                  <a:pt x="71495" y="14065"/>
                  <a:pt x="71381" y="14141"/>
                  <a:pt x="71381" y="14254"/>
                </a:cubicBezTo>
                <a:cubicBezTo>
                  <a:pt x="71381" y="14292"/>
                  <a:pt x="71419" y="14405"/>
                  <a:pt x="71570" y="14443"/>
                </a:cubicBezTo>
                <a:cubicBezTo>
                  <a:pt x="71608" y="14443"/>
                  <a:pt x="71646" y="14443"/>
                  <a:pt x="71722" y="14405"/>
                </a:cubicBezTo>
                <a:cubicBezTo>
                  <a:pt x="71722" y="14405"/>
                  <a:pt x="71873" y="14330"/>
                  <a:pt x="71873" y="14216"/>
                </a:cubicBezTo>
                <a:lnTo>
                  <a:pt x="71873" y="14179"/>
                </a:lnTo>
                <a:cubicBezTo>
                  <a:pt x="71835" y="14103"/>
                  <a:pt x="71722" y="14065"/>
                  <a:pt x="71608" y="14065"/>
                </a:cubicBezTo>
                <a:close/>
                <a:moveTo>
                  <a:pt x="10662" y="14103"/>
                </a:moveTo>
                <a:lnTo>
                  <a:pt x="10436" y="14179"/>
                </a:lnTo>
                <a:lnTo>
                  <a:pt x="10436" y="14330"/>
                </a:lnTo>
                <a:lnTo>
                  <a:pt x="10662" y="14443"/>
                </a:lnTo>
                <a:lnTo>
                  <a:pt x="10625" y="14443"/>
                </a:lnTo>
                <a:cubicBezTo>
                  <a:pt x="10625" y="14476"/>
                  <a:pt x="10681" y="14564"/>
                  <a:pt x="10817" y="14564"/>
                </a:cubicBezTo>
                <a:cubicBezTo>
                  <a:pt x="10839" y="14564"/>
                  <a:pt x="10863" y="14562"/>
                  <a:pt x="10889" y="14557"/>
                </a:cubicBezTo>
                <a:lnTo>
                  <a:pt x="11003" y="14443"/>
                </a:lnTo>
                <a:cubicBezTo>
                  <a:pt x="11003" y="14443"/>
                  <a:pt x="11003" y="14405"/>
                  <a:pt x="11003" y="14405"/>
                </a:cubicBezTo>
                <a:cubicBezTo>
                  <a:pt x="11003" y="14216"/>
                  <a:pt x="10814" y="14141"/>
                  <a:pt x="10738" y="14103"/>
                </a:cubicBezTo>
                <a:close/>
                <a:moveTo>
                  <a:pt x="77922" y="14216"/>
                </a:moveTo>
                <a:lnTo>
                  <a:pt x="77884" y="14254"/>
                </a:lnTo>
                <a:cubicBezTo>
                  <a:pt x="77809" y="14292"/>
                  <a:pt x="77695" y="14368"/>
                  <a:pt x="77695" y="14557"/>
                </a:cubicBezTo>
                <a:lnTo>
                  <a:pt x="77695" y="14594"/>
                </a:lnTo>
                <a:cubicBezTo>
                  <a:pt x="77771" y="14708"/>
                  <a:pt x="77847" y="14784"/>
                  <a:pt x="77998" y="14859"/>
                </a:cubicBezTo>
                <a:lnTo>
                  <a:pt x="78149" y="14821"/>
                </a:lnTo>
                <a:cubicBezTo>
                  <a:pt x="78262" y="14746"/>
                  <a:pt x="78338" y="14594"/>
                  <a:pt x="78338" y="14481"/>
                </a:cubicBezTo>
                <a:cubicBezTo>
                  <a:pt x="78338" y="14368"/>
                  <a:pt x="78262" y="14216"/>
                  <a:pt x="77998" y="14216"/>
                </a:cubicBezTo>
                <a:close/>
                <a:moveTo>
                  <a:pt x="5332" y="14594"/>
                </a:moveTo>
                <a:lnTo>
                  <a:pt x="5142" y="14670"/>
                </a:lnTo>
                <a:cubicBezTo>
                  <a:pt x="5067" y="14670"/>
                  <a:pt x="4953" y="14746"/>
                  <a:pt x="5029" y="14935"/>
                </a:cubicBezTo>
                <a:lnTo>
                  <a:pt x="5142" y="15010"/>
                </a:lnTo>
                <a:cubicBezTo>
                  <a:pt x="5218" y="15010"/>
                  <a:pt x="5332" y="15010"/>
                  <a:pt x="5369" y="14973"/>
                </a:cubicBezTo>
                <a:cubicBezTo>
                  <a:pt x="5407" y="14935"/>
                  <a:pt x="5445" y="14859"/>
                  <a:pt x="5445" y="14784"/>
                </a:cubicBezTo>
                <a:cubicBezTo>
                  <a:pt x="5445" y="14708"/>
                  <a:pt x="5407" y="14632"/>
                  <a:pt x="5332" y="14594"/>
                </a:cubicBezTo>
                <a:close/>
                <a:moveTo>
                  <a:pt x="53423" y="14594"/>
                </a:moveTo>
                <a:cubicBezTo>
                  <a:pt x="53309" y="14708"/>
                  <a:pt x="53309" y="14897"/>
                  <a:pt x="53423" y="14973"/>
                </a:cubicBezTo>
                <a:cubicBezTo>
                  <a:pt x="53450" y="14999"/>
                  <a:pt x="53495" y="15026"/>
                  <a:pt x="53573" y="15026"/>
                </a:cubicBezTo>
                <a:cubicBezTo>
                  <a:pt x="53605" y="15026"/>
                  <a:pt x="53643" y="15021"/>
                  <a:pt x="53687" y="15010"/>
                </a:cubicBezTo>
                <a:lnTo>
                  <a:pt x="53801" y="14935"/>
                </a:lnTo>
                <a:cubicBezTo>
                  <a:pt x="53801" y="14897"/>
                  <a:pt x="53763" y="14859"/>
                  <a:pt x="53801" y="14859"/>
                </a:cubicBezTo>
                <a:cubicBezTo>
                  <a:pt x="53801" y="14708"/>
                  <a:pt x="53687" y="14594"/>
                  <a:pt x="53536" y="14594"/>
                </a:cubicBezTo>
                <a:close/>
                <a:moveTo>
                  <a:pt x="629" y="14806"/>
                </a:moveTo>
                <a:cubicBezTo>
                  <a:pt x="596" y="14806"/>
                  <a:pt x="563" y="14810"/>
                  <a:pt x="530" y="14821"/>
                </a:cubicBezTo>
                <a:cubicBezTo>
                  <a:pt x="379" y="14859"/>
                  <a:pt x="303" y="14973"/>
                  <a:pt x="303" y="15124"/>
                </a:cubicBezTo>
                <a:lnTo>
                  <a:pt x="417" y="15237"/>
                </a:lnTo>
                <a:cubicBezTo>
                  <a:pt x="568" y="15237"/>
                  <a:pt x="719" y="15237"/>
                  <a:pt x="795" y="15162"/>
                </a:cubicBezTo>
                <a:cubicBezTo>
                  <a:pt x="832" y="15124"/>
                  <a:pt x="870" y="15086"/>
                  <a:pt x="870" y="14973"/>
                </a:cubicBezTo>
                <a:cubicBezTo>
                  <a:pt x="870" y="14973"/>
                  <a:pt x="870" y="14973"/>
                  <a:pt x="870" y="14935"/>
                </a:cubicBezTo>
                <a:lnTo>
                  <a:pt x="832" y="14859"/>
                </a:lnTo>
                <a:cubicBezTo>
                  <a:pt x="779" y="14832"/>
                  <a:pt x="707" y="14806"/>
                  <a:pt x="629" y="14806"/>
                </a:cubicBezTo>
                <a:close/>
                <a:moveTo>
                  <a:pt x="22912" y="14784"/>
                </a:moveTo>
                <a:cubicBezTo>
                  <a:pt x="22836" y="14784"/>
                  <a:pt x="22723" y="14821"/>
                  <a:pt x="22723" y="15010"/>
                </a:cubicBezTo>
                <a:lnTo>
                  <a:pt x="22723" y="15086"/>
                </a:lnTo>
                <a:lnTo>
                  <a:pt x="22799" y="15199"/>
                </a:lnTo>
                <a:cubicBezTo>
                  <a:pt x="22855" y="15237"/>
                  <a:pt x="22912" y="15247"/>
                  <a:pt x="22959" y="15247"/>
                </a:cubicBezTo>
                <a:cubicBezTo>
                  <a:pt x="23007" y="15247"/>
                  <a:pt x="23044" y="15237"/>
                  <a:pt x="23063" y="15237"/>
                </a:cubicBezTo>
                <a:cubicBezTo>
                  <a:pt x="23139" y="15162"/>
                  <a:pt x="23177" y="15086"/>
                  <a:pt x="23177" y="15010"/>
                </a:cubicBezTo>
                <a:cubicBezTo>
                  <a:pt x="23177" y="14935"/>
                  <a:pt x="23139" y="14859"/>
                  <a:pt x="23101" y="14821"/>
                </a:cubicBezTo>
                <a:cubicBezTo>
                  <a:pt x="23025" y="14784"/>
                  <a:pt x="22950" y="14784"/>
                  <a:pt x="22912" y="14784"/>
                </a:cubicBezTo>
                <a:close/>
                <a:moveTo>
                  <a:pt x="84432" y="14881"/>
                </a:moveTo>
                <a:cubicBezTo>
                  <a:pt x="84409" y="14881"/>
                  <a:pt x="84383" y="14886"/>
                  <a:pt x="84349" y="14897"/>
                </a:cubicBezTo>
                <a:lnTo>
                  <a:pt x="84236" y="15010"/>
                </a:lnTo>
                <a:lnTo>
                  <a:pt x="84236" y="15124"/>
                </a:lnTo>
                <a:lnTo>
                  <a:pt x="84349" y="15237"/>
                </a:lnTo>
                <a:cubicBezTo>
                  <a:pt x="84387" y="15237"/>
                  <a:pt x="84425" y="15275"/>
                  <a:pt x="84463" y="15275"/>
                </a:cubicBezTo>
                <a:lnTo>
                  <a:pt x="84652" y="15124"/>
                </a:lnTo>
                <a:cubicBezTo>
                  <a:pt x="84652" y="15048"/>
                  <a:pt x="84652" y="14973"/>
                  <a:pt x="84538" y="14935"/>
                </a:cubicBezTo>
                <a:cubicBezTo>
                  <a:pt x="84512" y="14908"/>
                  <a:pt x="84485" y="14881"/>
                  <a:pt x="84432" y="14881"/>
                </a:cubicBezTo>
                <a:close/>
                <a:moveTo>
                  <a:pt x="71480" y="14995"/>
                </a:moveTo>
                <a:cubicBezTo>
                  <a:pt x="71413" y="14995"/>
                  <a:pt x="71359" y="15021"/>
                  <a:pt x="71306" y="15048"/>
                </a:cubicBezTo>
                <a:cubicBezTo>
                  <a:pt x="71230" y="15124"/>
                  <a:pt x="71230" y="15199"/>
                  <a:pt x="71230" y="15313"/>
                </a:cubicBezTo>
                <a:lnTo>
                  <a:pt x="71344" y="15426"/>
                </a:lnTo>
                <a:cubicBezTo>
                  <a:pt x="71400" y="15445"/>
                  <a:pt x="71448" y="15455"/>
                  <a:pt x="71490" y="15455"/>
                </a:cubicBezTo>
                <a:cubicBezTo>
                  <a:pt x="71533" y="15455"/>
                  <a:pt x="71570" y="15445"/>
                  <a:pt x="71608" y="15426"/>
                </a:cubicBezTo>
                <a:cubicBezTo>
                  <a:pt x="71684" y="15351"/>
                  <a:pt x="71684" y="15237"/>
                  <a:pt x="71684" y="15199"/>
                </a:cubicBezTo>
                <a:cubicBezTo>
                  <a:pt x="71684" y="15162"/>
                  <a:pt x="71684" y="15124"/>
                  <a:pt x="71684" y="15086"/>
                </a:cubicBezTo>
                <a:lnTo>
                  <a:pt x="71570" y="15010"/>
                </a:lnTo>
                <a:cubicBezTo>
                  <a:pt x="71537" y="14999"/>
                  <a:pt x="71507" y="14995"/>
                  <a:pt x="71480" y="14995"/>
                </a:cubicBezTo>
                <a:close/>
                <a:moveTo>
                  <a:pt x="13876" y="15237"/>
                </a:moveTo>
                <a:cubicBezTo>
                  <a:pt x="13687" y="15275"/>
                  <a:pt x="13574" y="15313"/>
                  <a:pt x="13498" y="15426"/>
                </a:cubicBezTo>
                <a:lnTo>
                  <a:pt x="13649" y="15577"/>
                </a:lnTo>
                <a:lnTo>
                  <a:pt x="13725" y="15577"/>
                </a:lnTo>
                <a:cubicBezTo>
                  <a:pt x="13763" y="15577"/>
                  <a:pt x="13810" y="15587"/>
                  <a:pt x="13852" y="15587"/>
                </a:cubicBezTo>
                <a:cubicBezTo>
                  <a:pt x="13895" y="15587"/>
                  <a:pt x="13933" y="15577"/>
                  <a:pt x="13952" y="15540"/>
                </a:cubicBezTo>
                <a:cubicBezTo>
                  <a:pt x="13989" y="15502"/>
                  <a:pt x="14027" y="15464"/>
                  <a:pt x="14027" y="15426"/>
                </a:cubicBezTo>
                <a:cubicBezTo>
                  <a:pt x="14027" y="15388"/>
                  <a:pt x="14027" y="15351"/>
                  <a:pt x="14027" y="15351"/>
                </a:cubicBezTo>
                <a:lnTo>
                  <a:pt x="13876" y="15237"/>
                </a:lnTo>
                <a:close/>
                <a:moveTo>
                  <a:pt x="58760" y="15448"/>
                </a:moveTo>
                <a:cubicBezTo>
                  <a:pt x="58738" y="15448"/>
                  <a:pt x="58711" y="15453"/>
                  <a:pt x="58678" y="15464"/>
                </a:cubicBezTo>
                <a:lnTo>
                  <a:pt x="58565" y="15577"/>
                </a:lnTo>
                <a:lnTo>
                  <a:pt x="58565" y="15691"/>
                </a:lnTo>
                <a:lnTo>
                  <a:pt x="58678" y="15804"/>
                </a:lnTo>
                <a:cubicBezTo>
                  <a:pt x="58716" y="15804"/>
                  <a:pt x="58754" y="15842"/>
                  <a:pt x="58791" y="15842"/>
                </a:cubicBezTo>
                <a:lnTo>
                  <a:pt x="58981" y="15691"/>
                </a:lnTo>
                <a:cubicBezTo>
                  <a:pt x="58981" y="15615"/>
                  <a:pt x="58981" y="15540"/>
                  <a:pt x="58867" y="15502"/>
                </a:cubicBezTo>
                <a:cubicBezTo>
                  <a:pt x="58840" y="15475"/>
                  <a:pt x="58814" y="15448"/>
                  <a:pt x="58760" y="15448"/>
                </a:cubicBezTo>
                <a:close/>
                <a:moveTo>
                  <a:pt x="74482" y="15351"/>
                </a:moveTo>
                <a:cubicBezTo>
                  <a:pt x="74179" y="15388"/>
                  <a:pt x="74141" y="15540"/>
                  <a:pt x="74141" y="15615"/>
                </a:cubicBezTo>
                <a:cubicBezTo>
                  <a:pt x="74141" y="15653"/>
                  <a:pt x="74179" y="15729"/>
                  <a:pt x="74179" y="15767"/>
                </a:cubicBezTo>
                <a:lnTo>
                  <a:pt x="74293" y="15842"/>
                </a:lnTo>
                <a:cubicBezTo>
                  <a:pt x="74406" y="15842"/>
                  <a:pt x="74482" y="15842"/>
                  <a:pt x="74557" y="15804"/>
                </a:cubicBezTo>
                <a:cubicBezTo>
                  <a:pt x="74633" y="15729"/>
                  <a:pt x="74633" y="15615"/>
                  <a:pt x="74633" y="15540"/>
                </a:cubicBezTo>
                <a:cubicBezTo>
                  <a:pt x="74633" y="15540"/>
                  <a:pt x="74633" y="15502"/>
                  <a:pt x="74633" y="15464"/>
                </a:cubicBezTo>
                <a:lnTo>
                  <a:pt x="74482" y="15351"/>
                </a:lnTo>
                <a:close/>
                <a:moveTo>
                  <a:pt x="70989" y="15562"/>
                </a:moveTo>
                <a:cubicBezTo>
                  <a:pt x="70924" y="15562"/>
                  <a:pt x="70879" y="15589"/>
                  <a:pt x="70852" y="15615"/>
                </a:cubicBezTo>
                <a:cubicBezTo>
                  <a:pt x="70776" y="15653"/>
                  <a:pt x="70739" y="15691"/>
                  <a:pt x="70739" y="15804"/>
                </a:cubicBezTo>
                <a:lnTo>
                  <a:pt x="70739" y="15842"/>
                </a:lnTo>
                <a:lnTo>
                  <a:pt x="70890" y="15956"/>
                </a:lnTo>
                <a:lnTo>
                  <a:pt x="71079" y="15956"/>
                </a:lnTo>
                <a:lnTo>
                  <a:pt x="71192" y="15842"/>
                </a:lnTo>
                <a:lnTo>
                  <a:pt x="71192" y="15691"/>
                </a:lnTo>
                <a:lnTo>
                  <a:pt x="71079" y="15577"/>
                </a:lnTo>
                <a:cubicBezTo>
                  <a:pt x="71046" y="15566"/>
                  <a:pt x="71016" y="15562"/>
                  <a:pt x="70989" y="15562"/>
                </a:cubicBezTo>
                <a:close/>
                <a:moveTo>
                  <a:pt x="60045" y="15534"/>
                </a:moveTo>
                <a:cubicBezTo>
                  <a:pt x="59995" y="15534"/>
                  <a:pt x="59948" y="15556"/>
                  <a:pt x="59926" y="15577"/>
                </a:cubicBezTo>
                <a:lnTo>
                  <a:pt x="59850" y="15615"/>
                </a:lnTo>
                <a:cubicBezTo>
                  <a:pt x="59774" y="15767"/>
                  <a:pt x="59888" y="15993"/>
                  <a:pt x="60077" y="15993"/>
                </a:cubicBezTo>
                <a:cubicBezTo>
                  <a:pt x="60096" y="16003"/>
                  <a:pt x="60115" y="16008"/>
                  <a:pt x="60134" y="16008"/>
                </a:cubicBezTo>
                <a:cubicBezTo>
                  <a:pt x="60190" y="16008"/>
                  <a:pt x="60247" y="15965"/>
                  <a:pt x="60304" y="15880"/>
                </a:cubicBezTo>
                <a:lnTo>
                  <a:pt x="60153" y="15729"/>
                </a:lnTo>
                <a:lnTo>
                  <a:pt x="60190" y="15729"/>
                </a:lnTo>
                <a:cubicBezTo>
                  <a:pt x="60228" y="15767"/>
                  <a:pt x="60228" y="15767"/>
                  <a:pt x="60228" y="15767"/>
                </a:cubicBezTo>
                <a:lnTo>
                  <a:pt x="60228" y="15729"/>
                </a:lnTo>
                <a:cubicBezTo>
                  <a:pt x="60228" y="15691"/>
                  <a:pt x="60228" y="15615"/>
                  <a:pt x="60153" y="15577"/>
                </a:cubicBezTo>
                <a:cubicBezTo>
                  <a:pt x="60121" y="15546"/>
                  <a:pt x="60082" y="15534"/>
                  <a:pt x="60045" y="15534"/>
                </a:cubicBezTo>
                <a:close/>
                <a:moveTo>
                  <a:pt x="75238" y="15729"/>
                </a:moveTo>
                <a:lnTo>
                  <a:pt x="75011" y="15842"/>
                </a:lnTo>
                <a:lnTo>
                  <a:pt x="75011" y="15956"/>
                </a:lnTo>
                <a:lnTo>
                  <a:pt x="75087" y="16031"/>
                </a:lnTo>
                <a:cubicBezTo>
                  <a:pt x="75113" y="16058"/>
                  <a:pt x="75159" y="16085"/>
                  <a:pt x="75223" y="16085"/>
                </a:cubicBezTo>
                <a:cubicBezTo>
                  <a:pt x="75250" y="16085"/>
                  <a:pt x="75280" y="16080"/>
                  <a:pt x="75313" y="16069"/>
                </a:cubicBezTo>
                <a:cubicBezTo>
                  <a:pt x="75389" y="16069"/>
                  <a:pt x="75465" y="15993"/>
                  <a:pt x="75465" y="15918"/>
                </a:cubicBezTo>
                <a:lnTo>
                  <a:pt x="75351" y="15767"/>
                </a:lnTo>
                <a:cubicBezTo>
                  <a:pt x="75313" y="15767"/>
                  <a:pt x="75276" y="15767"/>
                  <a:pt x="75238" y="15729"/>
                </a:cubicBezTo>
                <a:close/>
                <a:moveTo>
                  <a:pt x="49869" y="15880"/>
                </a:moveTo>
                <a:lnTo>
                  <a:pt x="49755" y="15918"/>
                </a:lnTo>
                <a:cubicBezTo>
                  <a:pt x="49642" y="16031"/>
                  <a:pt x="49680" y="16258"/>
                  <a:pt x="49718" y="16371"/>
                </a:cubicBezTo>
                <a:lnTo>
                  <a:pt x="49944" y="16371"/>
                </a:lnTo>
                <a:cubicBezTo>
                  <a:pt x="50020" y="16334"/>
                  <a:pt x="50058" y="16182"/>
                  <a:pt x="50058" y="16107"/>
                </a:cubicBezTo>
                <a:cubicBezTo>
                  <a:pt x="50058" y="15956"/>
                  <a:pt x="49982" y="15880"/>
                  <a:pt x="49869" y="15880"/>
                </a:cubicBezTo>
                <a:close/>
                <a:moveTo>
                  <a:pt x="67903" y="15965"/>
                </a:moveTo>
                <a:cubicBezTo>
                  <a:pt x="67865" y="15965"/>
                  <a:pt x="67828" y="15974"/>
                  <a:pt x="67790" y="15993"/>
                </a:cubicBezTo>
                <a:cubicBezTo>
                  <a:pt x="67638" y="16031"/>
                  <a:pt x="67638" y="16258"/>
                  <a:pt x="67752" y="16334"/>
                </a:cubicBezTo>
                <a:cubicBezTo>
                  <a:pt x="67790" y="16371"/>
                  <a:pt x="67828" y="16371"/>
                  <a:pt x="67903" y="16371"/>
                </a:cubicBezTo>
                <a:lnTo>
                  <a:pt x="67941" y="16296"/>
                </a:lnTo>
                <a:lnTo>
                  <a:pt x="67903" y="16296"/>
                </a:lnTo>
                <a:lnTo>
                  <a:pt x="68054" y="16182"/>
                </a:lnTo>
                <a:lnTo>
                  <a:pt x="68054" y="16107"/>
                </a:lnTo>
                <a:lnTo>
                  <a:pt x="68017" y="15993"/>
                </a:lnTo>
                <a:cubicBezTo>
                  <a:pt x="67979" y="15974"/>
                  <a:pt x="67941" y="15965"/>
                  <a:pt x="67903" y="15965"/>
                </a:cubicBezTo>
                <a:close/>
                <a:moveTo>
                  <a:pt x="3456" y="15979"/>
                </a:moveTo>
                <a:cubicBezTo>
                  <a:pt x="3426" y="15979"/>
                  <a:pt x="3396" y="15983"/>
                  <a:pt x="3366" y="15993"/>
                </a:cubicBezTo>
                <a:cubicBezTo>
                  <a:pt x="3252" y="16069"/>
                  <a:pt x="3176" y="16182"/>
                  <a:pt x="3214" y="16334"/>
                </a:cubicBezTo>
                <a:lnTo>
                  <a:pt x="3328" y="16409"/>
                </a:lnTo>
                <a:cubicBezTo>
                  <a:pt x="3441" y="16409"/>
                  <a:pt x="3555" y="16409"/>
                  <a:pt x="3630" y="16371"/>
                </a:cubicBezTo>
                <a:cubicBezTo>
                  <a:pt x="3668" y="16334"/>
                  <a:pt x="3706" y="16258"/>
                  <a:pt x="3706" y="16182"/>
                </a:cubicBezTo>
                <a:lnTo>
                  <a:pt x="3706" y="16145"/>
                </a:lnTo>
                <a:lnTo>
                  <a:pt x="3668" y="16069"/>
                </a:lnTo>
                <a:cubicBezTo>
                  <a:pt x="3613" y="16014"/>
                  <a:pt x="3537" y="15979"/>
                  <a:pt x="3456" y="15979"/>
                </a:cubicBezTo>
                <a:close/>
                <a:moveTo>
                  <a:pt x="38942" y="16069"/>
                </a:moveTo>
                <a:cubicBezTo>
                  <a:pt x="38829" y="16069"/>
                  <a:pt x="38716" y="16145"/>
                  <a:pt x="38678" y="16296"/>
                </a:cubicBezTo>
                <a:lnTo>
                  <a:pt x="38791" y="16409"/>
                </a:lnTo>
                <a:cubicBezTo>
                  <a:pt x="38836" y="16420"/>
                  <a:pt x="38873" y="16425"/>
                  <a:pt x="38907" y="16425"/>
                </a:cubicBezTo>
                <a:cubicBezTo>
                  <a:pt x="38987" y="16425"/>
                  <a:pt x="39040" y="16398"/>
                  <a:pt x="39094" y="16371"/>
                </a:cubicBezTo>
                <a:lnTo>
                  <a:pt x="39132" y="16258"/>
                </a:lnTo>
                <a:cubicBezTo>
                  <a:pt x="39132" y="16182"/>
                  <a:pt x="39056" y="16107"/>
                  <a:pt x="38942" y="16069"/>
                </a:cubicBezTo>
                <a:close/>
                <a:moveTo>
                  <a:pt x="12061" y="15880"/>
                </a:moveTo>
                <a:lnTo>
                  <a:pt x="11910" y="15956"/>
                </a:lnTo>
                <a:cubicBezTo>
                  <a:pt x="11834" y="15956"/>
                  <a:pt x="11759" y="15918"/>
                  <a:pt x="11683" y="15918"/>
                </a:cubicBezTo>
                <a:cubicBezTo>
                  <a:pt x="11645" y="15956"/>
                  <a:pt x="11570" y="15956"/>
                  <a:pt x="11532" y="16031"/>
                </a:cubicBezTo>
                <a:lnTo>
                  <a:pt x="11645" y="16182"/>
                </a:lnTo>
                <a:cubicBezTo>
                  <a:pt x="11645" y="16220"/>
                  <a:pt x="11645" y="16220"/>
                  <a:pt x="11645" y="16220"/>
                </a:cubicBezTo>
                <a:cubicBezTo>
                  <a:pt x="11683" y="16296"/>
                  <a:pt x="11721" y="16371"/>
                  <a:pt x="11797" y="16409"/>
                </a:cubicBezTo>
                <a:cubicBezTo>
                  <a:pt x="11834" y="16428"/>
                  <a:pt x="11872" y="16438"/>
                  <a:pt x="11915" y="16438"/>
                </a:cubicBezTo>
                <a:cubicBezTo>
                  <a:pt x="11957" y="16438"/>
                  <a:pt x="12005" y="16428"/>
                  <a:pt x="12061" y="16409"/>
                </a:cubicBezTo>
                <a:lnTo>
                  <a:pt x="12137" y="16296"/>
                </a:lnTo>
                <a:cubicBezTo>
                  <a:pt x="12137" y="16258"/>
                  <a:pt x="12175" y="16258"/>
                  <a:pt x="12175" y="16220"/>
                </a:cubicBezTo>
                <a:cubicBezTo>
                  <a:pt x="12212" y="16182"/>
                  <a:pt x="12212" y="16107"/>
                  <a:pt x="12212" y="16069"/>
                </a:cubicBezTo>
                <a:cubicBezTo>
                  <a:pt x="12212" y="15993"/>
                  <a:pt x="12175" y="15918"/>
                  <a:pt x="12061" y="15880"/>
                </a:cubicBezTo>
                <a:close/>
                <a:moveTo>
                  <a:pt x="26012" y="16145"/>
                </a:moveTo>
                <a:cubicBezTo>
                  <a:pt x="25937" y="16145"/>
                  <a:pt x="25672" y="16145"/>
                  <a:pt x="25748" y="16371"/>
                </a:cubicBezTo>
                <a:lnTo>
                  <a:pt x="25861" y="16485"/>
                </a:lnTo>
                <a:lnTo>
                  <a:pt x="25974" y="16485"/>
                </a:lnTo>
                <a:lnTo>
                  <a:pt x="26126" y="16371"/>
                </a:lnTo>
                <a:cubicBezTo>
                  <a:pt x="26164" y="16334"/>
                  <a:pt x="26164" y="16334"/>
                  <a:pt x="26201" y="16258"/>
                </a:cubicBezTo>
                <a:lnTo>
                  <a:pt x="26012" y="16145"/>
                </a:lnTo>
                <a:close/>
                <a:moveTo>
                  <a:pt x="37581" y="16334"/>
                </a:moveTo>
                <a:cubicBezTo>
                  <a:pt x="37468" y="16334"/>
                  <a:pt x="37392" y="16409"/>
                  <a:pt x="37355" y="16485"/>
                </a:cubicBezTo>
                <a:lnTo>
                  <a:pt x="37468" y="16598"/>
                </a:lnTo>
                <a:cubicBezTo>
                  <a:pt x="37506" y="16636"/>
                  <a:pt x="37506" y="16636"/>
                  <a:pt x="37544" y="16674"/>
                </a:cubicBezTo>
                <a:cubicBezTo>
                  <a:pt x="37581" y="16674"/>
                  <a:pt x="37657" y="16712"/>
                  <a:pt x="37695" y="16712"/>
                </a:cubicBezTo>
                <a:lnTo>
                  <a:pt x="37884" y="16636"/>
                </a:lnTo>
                <a:lnTo>
                  <a:pt x="37884" y="16598"/>
                </a:lnTo>
                <a:cubicBezTo>
                  <a:pt x="37884" y="16447"/>
                  <a:pt x="37733" y="16334"/>
                  <a:pt x="37581" y="16334"/>
                </a:cubicBezTo>
                <a:close/>
                <a:moveTo>
                  <a:pt x="25682" y="16545"/>
                </a:moveTo>
                <a:cubicBezTo>
                  <a:pt x="25631" y="16545"/>
                  <a:pt x="25585" y="16572"/>
                  <a:pt x="25559" y="16598"/>
                </a:cubicBezTo>
                <a:cubicBezTo>
                  <a:pt x="25521" y="16636"/>
                  <a:pt x="25483" y="16712"/>
                  <a:pt x="25483" y="16825"/>
                </a:cubicBezTo>
                <a:lnTo>
                  <a:pt x="25634" y="16939"/>
                </a:lnTo>
                <a:lnTo>
                  <a:pt x="25748" y="16939"/>
                </a:lnTo>
                <a:lnTo>
                  <a:pt x="25899" y="16825"/>
                </a:lnTo>
                <a:lnTo>
                  <a:pt x="25899" y="16674"/>
                </a:lnTo>
                <a:lnTo>
                  <a:pt x="25748" y="16560"/>
                </a:lnTo>
                <a:cubicBezTo>
                  <a:pt x="25725" y="16549"/>
                  <a:pt x="25703" y="16545"/>
                  <a:pt x="25682" y="16545"/>
                </a:cubicBezTo>
                <a:close/>
                <a:moveTo>
                  <a:pt x="53725" y="16598"/>
                </a:moveTo>
                <a:lnTo>
                  <a:pt x="53574" y="16712"/>
                </a:lnTo>
                <a:cubicBezTo>
                  <a:pt x="53574" y="16750"/>
                  <a:pt x="53574" y="16750"/>
                  <a:pt x="53574" y="16750"/>
                </a:cubicBezTo>
                <a:cubicBezTo>
                  <a:pt x="53574" y="16825"/>
                  <a:pt x="53574" y="16976"/>
                  <a:pt x="53763" y="16976"/>
                </a:cubicBezTo>
                <a:lnTo>
                  <a:pt x="53914" y="16863"/>
                </a:lnTo>
                <a:cubicBezTo>
                  <a:pt x="53952" y="16825"/>
                  <a:pt x="53990" y="16787"/>
                  <a:pt x="54028" y="16750"/>
                </a:cubicBezTo>
                <a:lnTo>
                  <a:pt x="53876" y="16598"/>
                </a:lnTo>
                <a:close/>
                <a:moveTo>
                  <a:pt x="9377" y="16636"/>
                </a:moveTo>
                <a:lnTo>
                  <a:pt x="9226" y="16750"/>
                </a:lnTo>
                <a:cubicBezTo>
                  <a:pt x="9226" y="16750"/>
                  <a:pt x="9188" y="16787"/>
                  <a:pt x="9150" y="16825"/>
                </a:cubicBezTo>
                <a:lnTo>
                  <a:pt x="9263" y="16976"/>
                </a:lnTo>
                <a:cubicBezTo>
                  <a:pt x="9301" y="17014"/>
                  <a:pt x="9339" y="17014"/>
                  <a:pt x="9377" y="17014"/>
                </a:cubicBezTo>
                <a:lnTo>
                  <a:pt x="9566" y="16939"/>
                </a:lnTo>
                <a:cubicBezTo>
                  <a:pt x="9566" y="16901"/>
                  <a:pt x="9604" y="16901"/>
                  <a:pt x="9604" y="16825"/>
                </a:cubicBezTo>
                <a:lnTo>
                  <a:pt x="9490" y="16712"/>
                </a:lnTo>
                <a:cubicBezTo>
                  <a:pt x="9490" y="16674"/>
                  <a:pt x="9453" y="16674"/>
                  <a:pt x="9377" y="16636"/>
                </a:cubicBezTo>
                <a:close/>
                <a:moveTo>
                  <a:pt x="2118" y="16674"/>
                </a:moveTo>
                <a:cubicBezTo>
                  <a:pt x="2042" y="16674"/>
                  <a:pt x="1967" y="16712"/>
                  <a:pt x="1929" y="16787"/>
                </a:cubicBezTo>
                <a:lnTo>
                  <a:pt x="2080" y="16939"/>
                </a:lnTo>
                <a:cubicBezTo>
                  <a:pt x="2042" y="16939"/>
                  <a:pt x="2004" y="16901"/>
                  <a:pt x="2004" y="16901"/>
                </a:cubicBezTo>
                <a:lnTo>
                  <a:pt x="2004" y="16901"/>
                </a:lnTo>
                <a:cubicBezTo>
                  <a:pt x="2004" y="16939"/>
                  <a:pt x="2042" y="17052"/>
                  <a:pt x="2156" y="17090"/>
                </a:cubicBezTo>
                <a:lnTo>
                  <a:pt x="2231" y="17090"/>
                </a:lnTo>
                <a:cubicBezTo>
                  <a:pt x="2307" y="17052"/>
                  <a:pt x="2383" y="16976"/>
                  <a:pt x="2383" y="16901"/>
                </a:cubicBezTo>
                <a:cubicBezTo>
                  <a:pt x="2383" y="16787"/>
                  <a:pt x="2269" y="16674"/>
                  <a:pt x="2118" y="16674"/>
                </a:cubicBezTo>
                <a:close/>
                <a:moveTo>
                  <a:pt x="76334" y="16901"/>
                </a:moveTo>
                <a:cubicBezTo>
                  <a:pt x="76259" y="16901"/>
                  <a:pt x="76145" y="16901"/>
                  <a:pt x="76070" y="16976"/>
                </a:cubicBezTo>
                <a:cubicBezTo>
                  <a:pt x="75881" y="17090"/>
                  <a:pt x="75918" y="17279"/>
                  <a:pt x="76070" y="17354"/>
                </a:cubicBezTo>
                <a:lnTo>
                  <a:pt x="76259" y="17241"/>
                </a:lnTo>
                <a:lnTo>
                  <a:pt x="76259" y="17241"/>
                </a:lnTo>
                <a:cubicBezTo>
                  <a:pt x="76259" y="17279"/>
                  <a:pt x="76221" y="17279"/>
                  <a:pt x="76259" y="17279"/>
                </a:cubicBezTo>
                <a:cubicBezTo>
                  <a:pt x="76296" y="17279"/>
                  <a:pt x="76485" y="17241"/>
                  <a:pt x="76485" y="17090"/>
                </a:cubicBezTo>
                <a:cubicBezTo>
                  <a:pt x="76485" y="17052"/>
                  <a:pt x="76448" y="17014"/>
                  <a:pt x="76448" y="16976"/>
                </a:cubicBezTo>
                <a:lnTo>
                  <a:pt x="76334" y="16901"/>
                </a:lnTo>
                <a:close/>
                <a:moveTo>
                  <a:pt x="67374" y="17052"/>
                </a:moveTo>
                <a:lnTo>
                  <a:pt x="67260" y="17203"/>
                </a:lnTo>
                <a:cubicBezTo>
                  <a:pt x="67260" y="17203"/>
                  <a:pt x="67260" y="17203"/>
                  <a:pt x="67260" y="17241"/>
                </a:cubicBezTo>
                <a:cubicBezTo>
                  <a:pt x="67260" y="17279"/>
                  <a:pt x="67260" y="17430"/>
                  <a:pt x="67449" y="17430"/>
                </a:cubicBezTo>
                <a:lnTo>
                  <a:pt x="67601" y="17317"/>
                </a:lnTo>
                <a:cubicBezTo>
                  <a:pt x="67638" y="17317"/>
                  <a:pt x="67676" y="17279"/>
                  <a:pt x="67714" y="17203"/>
                </a:cubicBezTo>
                <a:lnTo>
                  <a:pt x="67563" y="17052"/>
                </a:lnTo>
                <a:close/>
                <a:moveTo>
                  <a:pt x="4878" y="17052"/>
                </a:moveTo>
                <a:lnTo>
                  <a:pt x="4764" y="17165"/>
                </a:lnTo>
                <a:lnTo>
                  <a:pt x="4764" y="17317"/>
                </a:lnTo>
                <a:lnTo>
                  <a:pt x="4802" y="17392"/>
                </a:lnTo>
                <a:cubicBezTo>
                  <a:pt x="4865" y="17476"/>
                  <a:pt x="4939" y="17502"/>
                  <a:pt x="5006" y="17502"/>
                </a:cubicBezTo>
                <a:cubicBezTo>
                  <a:pt x="5060" y="17502"/>
                  <a:pt x="5109" y="17485"/>
                  <a:pt x="5142" y="17468"/>
                </a:cubicBezTo>
                <a:lnTo>
                  <a:pt x="5407" y="17392"/>
                </a:lnTo>
                <a:cubicBezTo>
                  <a:pt x="5407" y="17279"/>
                  <a:pt x="5369" y="17203"/>
                  <a:pt x="5294" y="17128"/>
                </a:cubicBezTo>
                <a:cubicBezTo>
                  <a:pt x="5180" y="17052"/>
                  <a:pt x="5067" y="17052"/>
                  <a:pt x="4878" y="17052"/>
                </a:cubicBezTo>
                <a:close/>
                <a:moveTo>
                  <a:pt x="64311" y="17052"/>
                </a:moveTo>
                <a:lnTo>
                  <a:pt x="64236" y="17165"/>
                </a:lnTo>
                <a:cubicBezTo>
                  <a:pt x="64198" y="17203"/>
                  <a:pt x="64085" y="17279"/>
                  <a:pt x="64122" y="17430"/>
                </a:cubicBezTo>
                <a:lnTo>
                  <a:pt x="64198" y="17506"/>
                </a:lnTo>
                <a:cubicBezTo>
                  <a:pt x="64274" y="17506"/>
                  <a:pt x="64349" y="17506"/>
                  <a:pt x="64425" y="17468"/>
                </a:cubicBezTo>
                <a:cubicBezTo>
                  <a:pt x="64500" y="17430"/>
                  <a:pt x="64538" y="17317"/>
                  <a:pt x="64538" y="17241"/>
                </a:cubicBezTo>
                <a:cubicBezTo>
                  <a:pt x="64538" y="17128"/>
                  <a:pt x="64500" y="17090"/>
                  <a:pt x="64463" y="17090"/>
                </a:cubicBezTo>
                <a:lnTo>
                  <a:pt x="64311" y="17052"/>
                </a:lnTo>
                <a:close/>
                <a:moveTo>
                  <a:pt x="81703" y="17128"/>
                </a:moveTo>
                <a:lnTo>
                  <a:pt x="81552" y="17203"/>
                </a:lnTo>
                <a:cubicBezTo>
                  <a:pt x="81552" y="17203"/>
                  <a:pt x="81514" y="17203"/>
                  <a:pt x="81514" y="17241"/>
                </a:cubicBezTo>
                <a:cubicBezTo>
                  <a:pt x="81514" y="17279"/>
                  <a:pt x="81438" y="17354"/>
                  <a:pt x="81476" y="17468"/>
                </a:cubicBezTo>
                <a:lnTo>
                  <a:pt x="81627" y="17543"/>
                </a:lnTo>
                <a:lnTo>
                  <a:pt x="81779" y="17543"/>
                </a:lnTo>
                <a:lnTo>
                  <a:pt x="81930" y="17392"/>
                </a:lnTo>
                <a:cubicBezTo>
                  <a:pt x="81968" y="17354"/>
                  <a:pt x="81968" y="17354"/>
                  <a:pt x="81968" y="17317"/>
                </a:cubicBezTo>
                <a:cubicBezTo>
                  <a:pt x="81968" y="17279"/>
                  <a:pt x="81968" y="17203"/>
                  <a:pt x="81816" y="17165"/>
                </a:cubicBezTo>
                <a:cubicBezTo>
                  <a:pt x="81779" y="17128"/>
                  <a:pt x="81741" y="17128"/>
                  <a:pt x="81703" y="17128"/>
                </a:cubicBezTo>
                <a:close/>
                <a:moveTo>
                  <a:pt x="36069" y="17165"/>
                </a:moveTo>
                <a:lnTo>
                  <a:pt x="35918" y="17241"/>
                </a:lnTo>
                <a:cubicBezTo>
                  <a:pt x="35918" y="17241"/>
                  <a:pt x="35918" y="17241"/>
                  <a:pt x="35880" y="17279"/>
                </a:cubicBezTo>
                <a:cubicBezTo>
                  <a:pt x="35842" y="17317"/>
                  <a:pt x="35804" y="17354"/>
                  <a:pt x="35804" y="17430"/>
                </a:cubicBezTo>
                <a:cubicBezTo>
                  <a:pt x="35804" y="17468"/>
                  <a:pt x="35842" y="17543"/>
                  <a:pt x="36031" y="17581"/>
                </a:cubicBezTo>
                <a:lnTo>
                  <a:pt x="36183" y="17543"/>
                </a:lnTo>
                <a:cubicBezTo>
                  <a:pt x="36220" y="17468"/>
                  <a:pt x="36258" y="17392"/>
                  <a:pt x="36258" y="17317"/>
                </a:cubicBezTo>
                <a:cubicBezTo>
                  <a:pt x="36258" y="17241"/>
                  <a:pt x="36183" y="17165"/>
                  <a:pt x="36069" y="17165"/>
                </a:cubicBezTo>
                <a:close/>
                <a:moveTo>
                  <a:pt x="44122" y="17468"/>
                </a:moveTo>
                <a:lnTo>
                  <a:pt x="44009" y="17543"/>
                </a:lnTo>
                <a:cubicBezTo>
                  <a:pt x="43933" y="17695"/>
                  <a:pt x="44047" y="17808"/>
                  <a:pt x="44236" y="17808"/>
                </a:cubicBezTo>
                <a:lnTo>
                  <a:pt x="44500" y="17770"/>
                </a:lnTo>
                <a:lnTo>
                  <a:pt x="44500" y="17733"/>
                </a:lnTo>
                <a:cubicBezTo>
                  <a:pt x="44500" y="17619"/>
                  <a:pt x="44462" y="17581"/>
                  <a:pt x="44425" y="17543"/>
                </a:cubicBezTo>
                <a:cubicBezTo>
                  <a:pt x="44349" y="17468"/>
                  <a:pt x="44236" y="17468"/>
                  <a:pt x="44122" y="17468"/>
                </a:cubicBezTo>
                <a:close/>
                <a:moveTo>
                  <a:pt x="88168" y="17354"/>
                </a:moveTo>
                <a:lnTo>
                  <a:pt x="88055" y="17506"/>
                </a:lnTo>
                <a:lnTo>
                  <a:pt x="88055" y="17695"/>
                </a:lnTo>
                <a:lnTo>
                  <a:pt x="88168" y="17808"/>
                </a:lnTo>
                <a:lnTo>
                  <a:pt x="88357" y="17808"/>
                </a:lnTo>
                <a:lnTo>
                  <a:pt x="88508" y="17657"/>
                </a:lnTo>
                <a:lnTo>
                  <a:pt x="88470" y="17619"/>
                </a:lnTo>
                <a:cubicBezTo>
                  <a:pt x="88470" y="17543"/>
                  <a:pt x="88433" y="17354"/>
                  <a:pt x="88168" y="17354"/>
                </a:cubicBezTo>
                <a:close/>
                <a:moveTo>
                  <a:pt x="86164" y="17430"/>
                </a:moveTo>
                <a:cubicBezTo>
                  <a:pt x="86051" y="17430"/>
                  <a:pt x="85975" y="17430"/>
                  <a:pt x="85900" y="17468"/>
                </a:cubicBezTo>
                <a:cubicBezTo>
                  <a:pt x="85824" y="17543"/>
                  <a:pt x="85786" y="17619"/>
                  <a:pt x="85824" y="17770"/>
                </a:cubicBezTo>
                <a:lnTo>
                  <a:pt x="85937" y="17846"/>
                </a:lnTo>
                <a:cubicBezTo>
                  <a:pt x="85971" y="17857"/>
                  <a:pt x="86001" y="17862"/>
                  <a:pt x="86027" y="17862"/>
                </a:cubicBezTo>
                <a:cubicBezTo>
                  <a:pt x="86092" y="17862"/>
                  <a:pt x="86137" y="17835"/>
                  <a:pt x="86164" y="17808"/>
                </a:cubicBezTo>
                <a:cubicBezTo>
                  <a:pt x="86240" y="17770"/>
                  <a:pt x="86278" y="17695"/>
                  <a:pt x="86278" y="17581"/>
                </a:cubicBezTo>
                <a:cubicBezTo>
                  <a:pt x="86278" y="17581"/>
                  <a:pt x="86278" y="17543"/>
                  <a:pt x="86278" y="17543"/>
                </a:cubicBezTo>
                <a:lnTo>
                  <a:pt x="86164" y="17430"/>
                </a:lnTo>
                <a:close/>
                <a:moveTo>
                  <a:pt x="61438" y="17468"/>
                </a:moveTo>
                <a:lnTo>
                  <a:pt x="61287" y="17657"/>
                </a:lnTo>
                <a:cubicBezTo>
                  <a:pt x="61325" y="17657"/>
                  <a:pt x="61325" y="17695"/>
                  <a:pt x="61325" y="17695"/>
                </a:cubicBezTo>
                <a:lnTo>
                  <a:pt x="61325" y="17770"/>
                </a:lnTo>
                <a:cubicBezTo>
                  <a:pt x="61325" y="17808"/>
                  <a:pt x="61325" y="17846"/>
                  <a:pt x="61400" y="17884"/>
                </a:cubicBezTo>
                <a:lnTo>
                  <a:pt x="61627" y="17808"/>
                </a:lnTo>
                <a:cubicBezTo>
                  <a:pt x="61665" y="17808"/>
                  <a:pt x="61740" y="17733"/>
                  <a:pt x="61740" y="17619"/>
                </a:cubicBezTo>
                <a:cubicBezTo>
                  <a:pt x="61740" y="17619"/>
                  <a:pt x="61740" y="17581"/>
                  <a:pt x="61740" y="17543"/>
                </a:cubicBezTo>
                <a:lnTo>
                  <a:pt x="61589" y="17468"/>
                </a:lnTo>
                <a:close/>
                <a:moveTo>
                  <a:pt x="44803" y="17468"/>
                </a:moveTo>
                <a:lnTo>
                  <a:pt x="44651" y="17581"/>
                </a:lnTo>
                <a:lnTo>
                  <a:pt x="44651" y="17808"/>
                </a:lnTo>
                <a:lnTo>
                  <a:pt x="44803" y="17922"/>
                </a:lnTo>
                <a:cubicBezTo>
                  <a:pt x="45030" y="17922"/>
                  <a:pt x="45067" y="17808"/>
                  <a:pt x="45067" y="17733"/>
                </a:cubicBezTo>
                <a:cubicBezTo>
                  <a:pt x="45067" y="17733"/>
                  <a:pt x="45067" y="17695"/>
                  <a:pt x="45067" y="17657"/>
                </a:cubicBezTo>
                <a:lnTo>
                  <a:pt x="44992" y="17468"/>
                </a:lnTo>
                <a:close/>
                <a:moveTo>
                  <a:pt x="17506" y="17543"/>
                </a:moveTo>
                <a:cubicBezTo>
                  <a:pt x="17354" y="17543"/>
                  <a:pt x="17241" y="17619"/>
                  <a:pt x="17241" y="17733"/>
                </a:cubicBezTo>
                <a:lnTo>
                  <a:pt x="17354" y="17846"/>
                </a:lnTo>
                <a:cubicBezTo>
                  <a:pt x="17354" y="17846"/>
                  <a:pt x="17392" y="17884"/>
                  <a:pt x="17430" y="17884"/>
                </a:cubicBezTo>
                <a:cubicBezTo>
                  <a:pt x="17453" y="17907"/>
                  <a:pt x="17518" y="17944"/>
                  <a:pt x="17599" y="17944"/>
                </a:cubicBezTo>
                <a:cubicBezTo>
                  <a:pt x="17652" y="17944"/>
                  <a:pt x="17711" y="17928"/>
                  <a:pt x="17770" y="17884"/>
                </a:cubicBezTo>
                <a:lnTo>
                  <a:pt x="17808" y="17808"/>
                </a:lnTo>
                <a:lnTo>
                  <a:pt x="17808" y="17770"/>
                </a:lnTo>
                <a:cubicBezTo>
                  <a:pt x="17808" y="17619"/>
                  <a:pt x="17657" y="17543"/>
                  <a:pt x="17506" y="17543"/>
                </a:cubicBezTo>
                <a:close/>
                <a:moveTo>
                  <a:pt x="2685" y="17581"/>
                </a:moveTo>
                <a:lnTo>
                  <a:pt x="2534" y="17695"/>
                </a:lnTo>
                <a:cubicBezTo>
                  <a:pt x="2534" y="17733"/>
                  <a:pt x="2534" y="17733"/>
                  <a:pt x="2534" y="17733"/>
                </a:cubicBezTo>
                <a:lnTo>
                  <a:pt x="2685" y="17733"/>
                </a:lnTo>
                <a:lnTo>
                  <a:pt x="2534" y="17770"/>
                </a:lnTo>
                <a:cubicBezTo>
                  <a:pt x="2534" y="17922"/>
                  <a:pt x="2609" y="17997"/>
                  <a:pt x="2685" y="17997"/>
                </a:cubicBezTo>
                <a:lnTo>
                  <a:pt x="2836" y="17997"/>
                </a:lnTo>
                <a:cubicBezTo>
                  <a:pt x="2874" y="17922"/>
                  <a:pt x="2912" y="17846"/>
                  <a:pt x="2912" y="17808"/>
                </a:cubicBezTo>
                <a:cubicBezTo>
                  <a:pt x="2912" y="17695"/>
                  <a:pt x="2836" y="17581"/>
                  <a:pt x="2685" y="17581"/>
                </a:cubicBezTo>
                <a:close/>
                <a:moveTo>
                  <a:pt x="53461" y="17506"/>
                </a:moveTo>
                <a:lnTo>
                  <a:pt x="53234" y="17581"/>
                </a:lnTo>
                <a:cubicBezTo>
                  <a:pt x="53234" y="17543"/>
                  <a:pt x="53234" y="17543"/>
                  <a:pt x="53196" y="17543"/>
                </a:cubicBezTo>
                <a:cubicBezTo>
                  <a:pt x="53158" y="17581"/>
                  <a:pt x="52969" y="17657"/>
                  <a:pt x="53045" y="17846"/>
                </a:cubicBezTo>
                <a:lnTo>
                  <a:pt x="53158" y="17922"/>
                </a:lnTo>
                <a:cubicBezTo>
                  <a:pt x="53187" y="17950"/>
                  <a:pt x="53237" y="18023"/>
                  <a:pt x="53343" y="18023"/>
                </a:cubicBezTo>
                <a:cubicBezTo>
                  <a:pt x="53376" y="18023"/>
                  <a:pt x="53415" y="18015"/>
                  <a:pt x="53461" y="17997"/>
                </a:cubicBezTo>
                <a:lnTo>
                  <a:pt x="53536" y="17846"/>
                </a:lnTo>
                <a:cubicBezTo>
                  <a:pt x="53536" y="17808"/>
                  <a:pt x="53536" y="17770"/>
                  <a:pt x="53536" y="17733"/>
                </a:cubicBezTo>
                <a:cubicBezTo>
                  <a:pt x="53536" y="17657"/>
                  <a:pt x="53536" y="17581"/>
                  <a:pt x="53461" y="17506"/>
                </a:cubicBezTo>
                <a:close/>
                <a:moveTo>
                  <a:pt x="27161" y="17679"/>
                </a:moveTo>
                <a:cubicBezTo>
                  <a:pt x="27083" y="17679"/>
                  <a:pt x="27011" y="17706"/>
                  <a:pt x="26957" y="17733"/>
                </a:cubicBezTo>
                <a:cubicBezTo>
                  <a:pt x="26920" y="17770"/>
                  <a:pt x="26882" y="17846"/>
                  <a:pt x="26882" y="17959"/>
                </a:cubicBezTo>
                <a:lnTo>
                  <a:pt x="27033" y="18073"/>
                </a:lnTo>
                <a:lnTo>
                  <a:pt x="27260" y="18073"/>
                </a:lnTo>
                <a:lnTo>
                  <a:pt x="27411" y="17959"/>
                </a:lnTo>
                <a:lnTo>
                  <a:pt x="27411" y="17808"/>
                </a:lnTo>
                <a:lnTo>
                  <a:pt x="27260" y="17695"/>
                </a:lnTo>
                <a:cubicBezTo>
                  <a:pt x="27227" y="17684"/>
                  <a:pt x="27193" y="17679"/>
                  <a:pt x="27161" y="17679"/>
                </a:cubicBezTo>
                <a:close/>
                <a:moveTo>
                  <a:pt x="88258" y="17830"/>
                </a:moveTo>
                <a:cubicBezTo>
                  <a:pt x="88180" y="17830"/>
                  <a:pt x="88108" y="17857"/>
                  <a:pt x="88055" y="17884"/>
                </a:cubicBezTo>
                <a:cubicBezTo>
                  <a:pt x="88017" y="17922"/>
                  <a:pt x="87979" y="17997"/>
                  <a:pt x="87979" y="18111"/>
                </a:cubicBezTo>
                <a:lnTo>
                  <a:pt x="88092" y="18224"/>
                </a:lnTo>
                <a:cubicBezTo>
                  <a:pt x="88244" y="18224"/>
                  <a:pt x="88357" y="18224"/>
                  <a:pt x="88395" y="18148"/>
                </a:cubicBezTo>
                <a:cubicBezTo>
                  <a:pt x="88470" y="18148"/>
                  <a:pt x="88508" y="18073"/>
                  <a:pt x="88508" y="17997"/>
                </a:cubicBezTo>
                <a:cubicBezTo>
                  <a:pt x="88508" y="17959"/>
                  <a:pt x="88508" y="17959"/>
                  <a:pt x="88508" y="17922"/>
                </a:cubicBezTo>
                <a:lnTo>
                  <a:pt x="88357" y="17846"/>
                </a:lnTo>
                <a:cubicBezTo>
                  <a:pt x="88324" y="17835"/>
                  <a:pt x="88291" y="17830"/>
                  <a:pt x="88258" y="17830"/>
                </a:cubicBezTo>
                <a:close/>
                <a:moveTo>
                  <a:pt x="63366" y="17884"/>
                </a:moveTo>
                <a:cubicBezTo>
                  <a:pt x="63253" y="17884"/>
                  <a:pt x="63177" y="17884"/>
                  <a:pt x="63139" y="17959"/>
                </a:cubicBezTo>
                <a:cubicBezTo>
                  <a:pt x="63064" y="17997"/>
                  <a:pt x="63026" y="18111"/>
                  <a:pt x="63026" y="18224"/>
                </a:cubicBezTo>
                <a:lnTo>
                  <a:pt x="63139" y="18337"/>
                </a:lnTo>
                <a:cubicBezTo>
                  <a:pt x="63404" y="18337"/>
                  <a:pt x="63480" y="18148"/>
                  <a:pt x="63480" y="18073"/>
                </a:cubicBezTo>
                <a:lnTo>
                  <a:pt x="63480" y="18035"/>
                </a:lnTo>
                <a:lnTo>
                  <a:pt x="63366" y="17884"/>
                </a:lnTo>
                <a:close/>
                <a:moveTo>
                  <a:pt x="67865" y="17695"/>
                </a:moveTo>
                <a:lnTo>
                  <a:pt x="67752" y="17733"/>
                </a:lnTo>
                <a:cubicBezTo>
                  <a:pt x="67638" y="17922"/>
                  <a:pt x="67676" y="18148"/>
                  <a:pt x="67790" y="18262"/>
                </a:cubicBezTo>
                <a:cubicBezTo>
                  <a:pt x="67828" y="18300"/>
                  <a:pt x="67941" y="18337"/>
                  <a:pt x="68054" y="18337"/>
                </a:cubicBezTo>
                <a:lnTo>
                  <a:pt x="68168" y="18300"/>
                </a:lnTo>
                <a:cubicBezTo>
                  <a:pt x="68206" y="18224"/>
                  <a:pt x="68243" y="18148"/>
                  <a:pt x="68243" y="18073"/>
                </a:cubicBezTo>
                <a:cubicBezTo>
                  <a:pt x="68243" y="17922"/>
                  <a:pt x="68206" y="17846"/>
                  <a:pt x="68092" y="17770"/>
                </a:cubicBezTo>
                <a:cubicBezTo>
                  <a:pt x="68054" y="17695"/>
                  <a:pt x="67941" y="17695"/>
                  <a:pt x="67865" y="17695"/>
                </a:cubicBezTo>
                <a:close/>
                <a:moveTo>
                  <a:pt x="21135" y="17997"/>
                </a:moveTo>
                <a:lnTo>
                  <a:pt x="20984" y="18111"/>
                </a:lnTo>
                <a:cubicBezTo>
                  <a:pt x="20946" y="18300"/>
                  <a:pt x="21022" y="18413"/>
                  <a:pt x="21211" y="18413"/>
                </a:cubicBezTo>
                <a:lnTo>
                  <a:pt x="21362" y="18337"/>
                </a:lnTo>
                <a:cubicBezTo>
                  <a:pt x="21362" y="18300"/>
                  <a:pt x="21362" y="18262"/>
                  <a:pt x="21362" y="18262"/>
                </a:cubicBezTo>
                <a:cubicBezTo>
                  <a:pt x="21362" y="18111"/>
                  <a:pt x="21286" y="17997"/>
                  <a:pt x="21135" y="17997"/>
                </a:cubicBezTo>
                <a:close/>
                <a:moveTo>
                  <a:pt x="20114" y="17884"/>
                </a:moveTo>
                <a:cubicBezTo>
                  <a:pt x="20001" y="17884"/>
                  <a:pt x="19887" y="17884"/>
                  <a:pt x="19850" y="17922"/>
                </a:cubicBezTo>
                <a:cubicBezTo>
                  <a:pt x="19736" y="17997"/>
                  <a:pt x="19698" y="18148"/>
                  <a:pt x="19698" y="18262"/>
                </a:cubicBezTo>
                <a:lnTo>
                  <a:pt x="19887" y="18375"/>
                </a:lnTo>
                <a:cubicBezTo>
                  <a:pt x="19887" y="18375"/>
                  <a:pt x="19887" y="18375"/>
                  <a:pt x="19925" y="18413"/>
                </a:cubicBezTo>
                <a:cubicBezTo>
                  <a:pt x="19963" y="18451"/>
                  <a:pt x="20001" y="18489"/>
                  <a:pt x="20114" y="18489"/>
                </a:cubicBezTo>
                <a:cubicBezTo>
                  <a:pt x="20228" y="18489"/>
                  <a:pt x="20266" y="18375"/>
                  <a:pt x="20266" y="18375"/>
                </a:cubicBezTo>
                <a:lnTo>
                  <a:pt x="20228" y="18224"/>
                </a:lnTo>
                <a:cubicBezTo>
                  <a:pt x="20228" y="18224"/>
                  <a:pt x="20228" y="18186"/>
                  <a:pt x="20228" y="18148"/>
                </a:cubicBezTo>
                <a:cubicBezTo>
                  <a:pt x="20228" y="18111"/>
                  <a:pt x="20228" y="18035"/>
                  <a:pt x="20228" y="17997"/>
                </a:cubicBezTo>
                <a:lnTo>
                  <a:pt x="20114" y="17884"/>
                </a:lnTo>
                <a:close/>
                <a:moveTo>
                  <a:pt x="36031" y="18035"/>
                </a:moveTo>
                <a:lnTo>
                  <a:pt x="35918" y="18186"/>
                </a:lnTo>
                <a:lnTo>
                  <a:pt x="35918" y="18224"/>
                </a:lnTo>
                <a:cubicBezTo>
                  <a:pt x="35956" y="18300"/>
                  <a:pt x="35993" y="18489"/>
                  <a:pt x="36258" y="18489"/>
                </a:cubicBezTo>
                <a:lnTo>
                  <a:pt x="36372" y="18375"/>
                </a:lnTo>
                <a:cubicBezTo>
                  <a:pt x="36372" y="18337"/>
                  <a:pt x="36372" y="18337"/>
                  <a:pt x="36372" y="18300"/>
                </a:cubicBezTo>
                <a:cubicBezTo>
                  <a:pt x="36372" y="18224"/>
                  <a:pt x="36334" y="18148"/>
                  <a:pt x="36296" y="18111"/>
                </a:cubicBezTo>
                <a:cubicBezTo>
                  <a:pt x="36220" y="18035"/>
                  <a:pt x="36145" y="18035"/>
                  <a:pt x="36031" y="18035"/>
                </a:cubicBezTo>
                <a:close/>
                <a:moveTo>
                  <a:pt x="8426" y="18086"/>
                </a:moveTo>
                <a:cubicBezTo>
                  <a:pt x="8387" y="18086"/>
                  <a:pt x="8350" y="18095"/>
                  <a:pt x="8318" y="18111"/>
                </a:cubicBezTo>
                <a:lnTo>
                  <a:pt x="8205" y="18186"/>
                </a:lnTo>
                <a:lnTo>
                  <a:pt x="8205" y="18224"/>
                </a:lnTo>
                <a:cubicBezTo>
                  <a:pt x="8205" y="18337"/>
                  <a:pt x="8243" y="18451"/>
                  <a:pt x="8280" y="18489"/>
                </a:cubicBezTo>
                <a:lnTo>
                  <a:pt x="8394" y="18526"/>
                </a:lnTo>
                <a:cubicBezTo>
                  <a:pt x="8427" y="18538"/>
                  <a:pt x="8457" y="18542"/>
                  <a:pt x="8484" y="18542"/>
                </a:cubicBezTo>
                <a:cubicBezTo>
                  <a:pt x="8548" y="18542"/>
                  <a:pt x="8594" y="18515"/>
                  <a:pt x="8621" y="18489"/>
                </a:cubicBezTo>
                <a:cubicBezTo>
                  <a:pt x="8659" y="18451"/>
                  <a:pt x="8696" y="18375"/>
                  <a:pt x="8696" y="18337"/>
                </a:cubicBezTo>
                <a:cubicBezTo>
                  <a:pt x="8696" y="18262"/>
                  <a:pt x="8659" y="18186"/>
                  <a:pt x="8583" y="18148"/>
                </a:cubicBezTo>
                <a:cubicBezTo>
                  <a:pt x="8539" y="18104"/>
                  <a:pt x="8481" y="18086"/>
                  <a:pt x="8426" y="18086"/>
                </a:cubicBezTo>
                <a:close/>
                <a:moveTo>
                  <a:pt x="5507" y="18252"/>
                </a:moveTo>
                <a:cubicBezTo>
                  <a:pt x="5487" y="18252"/>
                  <a:pt x="5466" y="18255"/>
                  <a:pt x="5445" y="18262"/>
                </a:cubicBezTo>
                <a:cubicBezTo>
                  <a:pt x="5332" y="18262"/>
                  <a:pt x="5218" y="18337"/>
                  <a:pt x="5218" y="18451"/>
                </a:cubicBezTo>
                <a:cubicBezTo>
                  <a:pt x="5218" y="18489"/>
                  <a:pt x="5256" y="18564"/>
                  <a:pt x="5407" y="18640"/>
                </a:cubicBezTo>
                <a:cubicBezTo>
                  <a:pt x="5407" y="18640"/>
                  <a:pt x="5483" y="18640"/>
                  <a:pt x="5558" y="18602"/>
                </a:cubicBezTo>
                <a:cubicBezTo>
                  <a:pt x="5596" y="18602"/>
                  <a:pt x="5710" y="18526"/>
                  <a:pt x="5710" y="18413"/>
                </a:cubicBezTo>
                <a:lnTo>
                  <a:pt x="5710" y="18375"/>
                </a:lnTo>
                <a:cubicBezTo>
                  <a:pt x="5679" y="18314"/>
                  <a:pt x="5597" y="18252"/>
                  <a:pt x="5507" y="18252"/>
                </a:cubicBezTo>
                <a:close/>
                <a:moveTo>
                  <a:pt x="48621" y="18186"/>
                </a:moveTo>
                <a:lnTo>
                  <a:pt x="48470" y="18337"/>
                </a:lnTo>
                <a:cubicBezTo>
                  <a:pt x="48470" y="18337"/>
                  <a:pt x="48470" y="18375"/>
                  <a:pt x="48470" y="18375"/>
                </a:cubicBezTo>
                <a:cubicBezTo>
                  <a:pt x="48432" y="18413"/>
                  <a:pt x="48432" y="18413"/>
                  <a:pt x="48432" y="18451"/>
                </a:cubicBezTo>
                <a:cubicBezTo>
                  <a:pt x="48432" y="18489"/>
                  <a:pt x="48432" y="18564"/>
                  <a:pt x="48546" y="18602"/>
                </a:cubicBezTo>
                <a:cubicBezTo>
                  <a:pt x="48583" y="18640"/>
                  <a:pt x="48659" y="18640"/>
                  <a:pt x="48772" y="18640"/>
                </a:cubicBezTo>
                <a:lnTo>
                  <a:pt x="48848" y="18526"/>
                </a:lnTo>
                <a:cubicBezTo>
                  <a:pt x="48848" y="18526"/>
                  <a:pt x="48848" y="18489"/>
                  <a:pt x="48848" y="18451"/>
                </a:cubicBezTo>
                <a:cubicBezTo>
                  <a:pt x="48848" y="18300"/>
                  <a:pt x="48772" y="18224"/>
                  <a:pt x="48621" y="18186"/>
                </a:cubicBezTo>
                <a:close/>
                <a:moveTo>
                  <a:pt x="74141" y="18186"/>
                </a:moveTo>
                <a:lnTo>
                  <a:pt x="73990" y="18337"/>
                </a:lnTo>
                <a:cubicBezTo>
                  <a:pt x="73990" y="18337"/>
                  <a:pt x="73990" y="18337"/>
                  <a:pt x="73990" y="18375"/>
                </a:cubicBezTo>
                <a:cubicBezTo>
                  <a:pt x="73990" y="18413"/>
                  <a:pt x="73952" y="18451"/>
                  <a:pt x="73952" y="18526"/>
                </a:cubicBezTo>
                <a:lnTo>
                  <a:pt x="74028" y="18640"/>
                </a:lnTo>
                <a:cubicBezTo>
                  <a:pt x="74061" y="18651"/>
                  <a:pt x="74094" y="18656"/>
                  <a:pt x="74127" y="18656"/>
                </a:cubicBezTo>
                <a:cubicBezTo>
                  <a:pt x="74205" y="18656"/>
                  <a:pt x="74277" y="18629"/>
                  <a:pt x="74330" y="18602"/>
                </a:cubicBezTo>
                <a:cubicBezTo>
                  <a:pt x="74406" y="18564"/>
                  <a:pt x="74444" y="18489"/>
                  <a:pt x="74444" y="18413"/>
                </a:cubicBezTo>
                <a:cubicBezTo>
                  <a:pt x="74444" y="18337"/>
                  <a:pt x="74406" y="18300"/>
                  <a:pt x="74368" y="18262"/>
                </a:cubicBezTo>
                <a:cubicBezTo>
                  <a:pt x="74330" y="18224"/>
                  <a:pt x="74255" y="18186"/>
                  <a:pt x="74141" y="18186"/>
                </a:cubicBezTo>
                <a:close/>
                <a:moveTo>
                  <a:pt x="31230" y="18262"/>
                </a:moveTo>
                <a:lnTo>
                  <a:pt x="31078" y="18375"/>
                </a:lnTo>
                <a:cubicBezTo>
                  <a:pt x="31078" y="18564"/>
                  <a:pt x="31230" y="18602"/>
                  <a:pt x="31343" y="18678"/>
                </a:cubicBezTo>
                <a:lnTo>
                  <a:pt x="31494" y="18640"/>
                </a:lnTo>
                <a:cubicBezTo>
                  <a:pt x="31570" y="18602"/>
                  <a:pt x="31608" y="18526"/>
                  <a:pt x="31608" y="18489"/>
                </a:cubicBezTo>
                <a:cubicBezTo>
                  <a:pt x="31608" y="18375"/>
                  <a:pt x="31419" y="18262"/>
                  <a:pt x="31230" y="18262"/>
                </a:cubicBezTo>
                <a:close/>
                <a:moveTo>
                  <a:pt x="59888" y="18337"/>
                </a:moveTo>
                <a:lnTo>
                  <a:pt x="59737" y="18451"/>
                </a:lnTo>
                <a:cubicBezTo>
                  <a:pt x="59699" y="18640"/>
                  <a:pt x="59774" y="18753"/>
                  <a:pt x="59964" y="18791"/>
                </a:cubicBezTo>
                <a:lnTo>
                  <a:pt x="60115" y="18678"/>
                </a:lnTo>
                <a:cubicBezTo>
                  <a:pt x="60115" y="18678"/>
                  <a:pt x="60115" y="18640"/>
                  <a:pt x="60115" y="18602"/>
                </a:cubicBezTo>
                <a:cubicBezTo>
                  <a:pt x="60115" y="18489"/>
                  <a:pt x="60039" y="18375"/>
                  <a:pt x="59888" y="18337"/>
                </a:cubicBezTo>
                <a:close/>
                <a:moveTo>
                  <a:pt x="82769" y="18407"/>
                </a:moveTo>
                <a:cubicBezTo>
                  <a:pt x="82594" y="18407"/>
                  <a:pt x="82526" y="18535"/>
                  <a:pt x="82459" y="18602"/>
                </a:cubicBezTo>
                <a:lnTo>
                  <a:pt x="82497" y="18753"/>
                </a:lnTo>
                <a:cubicBezTo>
                  <a:pt x="82544" y="18800"/>
                  <a:pt x="82590" y="18832"/>
                  <a:pt x="82646" y="18832"/>
                </a:cubicBezTo>
                <a:cubicBezTo>
                  <a:pt x="82680" y="18832"/>
                  <a:pt x="82718" y="18820"/>
                  <a:pt x="82762" y="18791"/>
                </a:cubicBezTo>
                <a:lnTo>
                  <a:pt x="82799" y="18791"/>
                </a:lnTo>
                <a:lnTo>
                  <a:pt x="82951" y="18678"/>
                </a:lnTo>
                <a:lnTo>
                  <a:pt x="82951" y="18526"/>
                </a:lnTo>
                <a:lnTo>
                  <a:pt x="82837" y="18413"/>
                </a:lnTo>
                <a:cubicBezTo>
                  <a:pt x="82813" y="18409"/>
                  <a:pt x="82790" y="18407"/>
                  <a:pt x="82769" y="18407"/>
                </a:cubicBezTo>
                <a:close/>
                <a:moveTo>
                  <a:pt x="36437" y="18510"/>
                </a:moveTo>
                <a:cubicBezTo>
                  <a:pt x="36418" y="18510"/>
                  <a:pt x="36397" y="18514"/>
                  <a:pt x="36372" y="18526"/>
                </a:cubicBezTo>
                <a:lnTo>
                  <a:pt x="36258" y="18602"/>
                </a:lnTo>
                <a:cubicBezTo>
                  <a:pt x="36258" y="18640"/>
                  <a:pt x="36220" y="18678"/>
                  <a:pt x="36220" y="18753"/>
                </a:cubicBezTo>
                <a:lnTo>
                  <a:pt x="36220" y="18791"/>
                </a:lnTo>
                <a:lnTo>
                  <a:pt x="36296" y="18867"/>
                </a:lnTo>
                <a:cubicBezTo>
                  <a:pt x="36372" y="18905"/>
                  <a:pt x="36447" y="18905"/>
                  <a:pt x="36523" y="18905"/>
                </a:cubicBezTo>
                <a:cubicBezTo>
                  <a:pt x="36598" y="18867"/>
                  <a:pt x="36636" y="18791"/>
                  <a:pt x="36636" y="18716"/>
                </a:cubicBezTo>
                <a:cubicBezTo>
                  <a:pt x="36636" y="18640"/>
                  <a:pt x="36598" y="18564"/>
                  <a:pt x="36561" y="18526"/>
                </a:cubicBezTo>
                <a:cubicBezTo>
                  <a:pt x="36510" y="18526"/>
                  <a:pt x="36477" y="18510"/>
                  <a:pt x="36437" y="18510"/>
                </a:cubicBezTo>
                <a:close/>
                <a:moveTo>
                  <a:pt x="35124" y="18602"/>
                </a:moveTo>
                <a:lnTo>
                  <a:pt x="34973" y="18716"/>
                </a:lnTo>
                <a:cubicBezTo>
                  <a:pt x="34973" y="18753"/>
                  <a:pt x="34935" y="18791"/>
                  <a:pt x="34935" y="18829"/>
                </a:cubicBezTo>
                <a:lnTo>
                  <a:pt x="35048" y="19018"/>
                </a:lnTo>
                <a:lnTo>
                  <a:pt x="35200" y="19018"/>
                </a:lnTo>
                <a:lnTo>
                  <a:pt x="35351" y="18867"/>
                </a:lnTo>
                <a:lnTo>
                  <a:pt x="35351" y="18791"/>
                </a:lnTo>
                <a:lnTo>
                  <a:pt x="35237" y="18678"/>
                </a:lnTo>
                <a:cubicBezTo>
                  <a:pt x="35200" y="18640"/>
                  <a:pt x="35162" y="18640"/>
                  <a:pt x="35124" y="18602"/>
                </a:cubicBezTo>
                <a:close/>
                <a:moveTo>
                  <a:pt x="56334" y="18980"/>
                </a:moveTo>
                <a:cubicBezTo>
                  <a:pt x="56268" y="18980"/>
                  <a:pt x="56202" y="19018"/>
                  <a:pt x="56258" y="19094"/>
                </a:cubicBezTo>
                <a:lnTo>
                  <a:pt x="56410" y="19094"/>
                </a:lnTo>
                <a:cubicBezTo>
                  <a:pt x="56466" y="19018"/>
                  <a:pt x="56400" y="18980"/>
                  <a:pt x="56334" y="18980"/>
                </a:cubicBezTo>
                <a:close/>
                <a:moveTo>
                  <a:pt x="50058" y="18867"/>
                </a:moveTo>
                <a:cubicBezTo>
                  <a:pt x="50020" y="18867"/>
                  <a:pt x="49982" y="18867"/>
                  <a:pt x="49944" y="18905"/>
                </a:cubicBezTo>
                <a:cubicBezTo>
                  <a:pt x="49869" y="18905"/>
                  <a:pt x="49831" y="18980"/>
                  <a:pt x="49831" y="19018"/>
                </a:cubicBezTo>
                <a:lnTo>
                  <a:pt x="49831" y="19056"/>
                </a:lnTo>
                <a:lnTo>
                  <a:pt x="49907" y="19131"/>
                </a:lnTo>
                <a:cubicBezTo>
                  <a:pt x="49907" y="19094"/>
                  <a:pt x="49907" y="19094"/>
                  <a:pt x="49907" y="19056"/>
                </a:cubicBezTo>
                <a:lnTo>
                  <a:pt x="50020" y="19207"/>
                </a:lnTo>
                <a:lnTo>
                  <a:pt x="50171" y="19207"/>
                </a:lnTo>
                <a:lnTo>
                  <a:pt x="50285" y="19169"/>
                </a:lnTo>
                <a:cubicBezTo>
                  <a:pt x="50285" y="19131"/>
                  <a:pt x="50323" y="19094"/>
                  <a:pt x="50323" y="19056"/>
                </a:cubicBezTo>
                <a:cubicBezTo>
                  <a:pt x="50323" y="18942"/>
                  <a:pt x="50209" y="18867"/>
                  <a:pt x="50058" y="18867"/>
                </a:cubicBezTo>
                <a:close/>
                <a:moveTo>
                  <a:pt x="55315" y="19322"/>
                </a:moveTo>
                <a:lnTo>
                  <a:pt x="55351" y="19358"/>
                </a:lnTo>
                <a:cubicBezTo>
                  <a:pt x="55327" y="19358"/>
                  <a:pt x="55318" y="19343"/>
                  <a:pt x="55315" y="19322"/>
                </a:cubicBezTo>
                <a:close/>
                <a:moveTo>
                  <a:pt x="55691" y="18980"/>
                </a:moveTo>
                <a:cubicBezTo>
                  <a:pt x="55389" y="18980"/>
                  <a:pt x="55275" y="19094"/>
                  <a:pt x="55200" y="19207"/>
                </a:cubicBezTo>
                <a:lnTo>
                  <a:pt x="55302" y="19310"/>
                </a:lnTo>
                <a:lnTo>
                  <a:pt x="55302" y="19310"/>
                </a:lnTo>
                <a:cubicBezTo>
                  <a:pt x="55277" y="19389"/>
                  <a:pt x="55292" y="19509"/>
                  <a:pt x="55427" y="19509"/>
                </a:cubicBezTo>
                <a:lnTo>
                  <a:pt x="55540" y="19509"/>
                </a:lnTo>
                <a:cubicBezTo>
                  <a:pt x="55616" y="19472"/>
                  <a:pt x="55842" y="19396"/>
                  <a:pt x="55842" y="19169"/>
                </a:cubicBezTo>
                <a:cubicBezTo>
                  <a:pt x="55842" y="19131"/>
                  <a:pt x="55842" y="19094"/>
                  <a:pt x="55842" y="19056"/>
                </a:cubicBezTo>
                <a:lnTo>
                  <a:pt x="55691" y="18980"/>
                </a:lnTo>
                <a:close/>
                <a:moveTo>
                  <a:pt x="48924" y="18942"/>
                </a:moveTo>
                <a:lnTo>
                  <a:pt x="48735" y="18980"/>
                </a:lnTo>
                <a:cubicBezTo>
                  <a:pt x="48659" y="19018"/>
                  <a:pt x="48621" y="19094"/>
                  <a:pt x="48659" y="19207"/>
                </a:cubicBezTo>
                <a:lnTo>
                  <a:pt x="48735" y="19396"/>
                </a:lnTo>
                <a:cubicBezTo>
                  <a:pt x="48697" y="19396"/>
                  <a:pt x="48659" y="19396"/>
                  <a:pt x="48659" y="19358"/>
                </a:cubicBezTo>
                <a:cubicBezTo>
                  <a:pt x="48659" y="19396"/>
                  <a:pt x="48659" y="19396"/>
                  <a:pt x="48659" y="19434"/>
                </a:cubicBezTo>
                <a:cubicBezTo>
                  <a:pt x="48659" y="19509"/>
                  <a:pt x="48659" y="19585"/>
                  <a:pt x="48772" y="19661"/>
                </a:cubicBezTo>
                <a:cubicBezTo>
                  <a:pt x="48848" y="19736"/>
                  <a:pt x="48924" y="19736"/>
                  <a:pt x="49037" y="19736"/>
                </a:cubicBezTo>
                <a:lnTo>
                  <a:pt x="49113" y="19547"/>
                </a:lnTo>
                <a:cubicBezTo>
                  <a:pt x="49113" y="19509"/>
                  <a:pt x="49113" y="19434"/>
                  <a:pt x="49113" y="19396"/>
                </a:cubicBezTo>
                <a:cubicBezTo>
                  <a:pt x="49113" y="19245"/>
                  <a:pt x="49113" y="19056"/>
                  <a:pt x="48924" y="18942"/>
                </a:cubicBezTo>
                <a:close/>
                <a:moveTo>
                  <a:pt x="32477" y="19434"/>
                </a:moveTo>
                <a:cubicBezTo>
                  <a:pt x="32364" y="19434"/>
                  <a:pt x="32288" y="19434"/>
                  <a:pt x="32213" y="19472"/>
                </a:cubicBezTo>
                <a:cubicBezTo>
                  <a:pt x="32099" y="19585"/>
                  <a:pt x="32099" y="19812"/>
                  <a:pt x="32364" y="19812"/>
                </a:cubicBezTo>
                <a:lnTo>
                  <a:pt x="32515" y="19699"/>
                </a:lnTo>
                <a:cubicBezTo>
                  <a:pt x="32515" y="19661"/>
                  <a:pt x="32515" y="19661"/>
                  <a:pt x="32553" y="19623"/>
                </a:cubicBezTo>
                <a:lnTo>
                  <a:pt x="32477" y="19434"/>
                </a:lnTo>
                <a:close/>
                <a:moveTo>
                  <a:pt x="90535" y="19078"/>
                </a:moveTo>
                <a:cubicBezTo>
                  <a:pt x="90468" y="19078"/>
                  <a:pt x="90414" y="19105"/>
                  <a:pt x="90361" y="19131"/>
                </a:cubicBezTo>
                <a:cubicBezTo>
                  <a:pt x="90285" y="19207"/>
                  <a:pt x="90285" y="19283"/>
                  <a:pt x="90285" y="19358"/>
                </a:cubicBezTo>
                <a:cubicBezTo>
                  <a:pt x="90285" y="19396"/>
                  <a:pt x="90285" y="19434"/>
                  <a:pt x="90285" y="19472"/>
                </a:cubicBezTo>
                <a:lnTo>
                  <a:pt x="90323" y="19509"/>
                </a:lnTo>
                <a:cubicBezTo>
                  <a:pt x="90285" y="19509"/>
                  <a:pt x="90285" y="19509"/>
                  <a:pt x="90247" y="19547"/>
                </a:cubicBezTo>
                <a:cubicBezTo>
                  <a:pt x="90210" y="19585"/>
                  <a:pt x="90172" y="19623"/>
                  <a:pt x="90172" y="19699"/>
                </a:cubicBezTo>
                <a:cubicBezTo>
                  <a:pt x="90172" y="19850"/>
                  <a:pt x="90247" y="19925"/>
                  <a:pt x="90399" y="19925"/>
                </a:cubicBezTo>
                <a:lnTo>
                  <a:pt x="90550" y="19850"/>
                </a:lnTo>
                <a:cubicBezTo>
                  <a:pt x="90550" y="19850"/>
                  <a:pt x="90550" y="19812"/>
                  <a:pt x="90550" y="19812"/>
                </a:cubicBezTo>
                <a:cubicBezTo>
                  <a:pt x="90588" y="19774"/>
                  <a:pt x="90625" y="19699"/>
                  <a:pt x="90588" y="19585"/>
                </a:cubicBezTo>
                <a:lnTo>
                  <a:pt x="90588" y="19547"/>
                </a:lnTo>
                <a:cubicBezTo>
                  <a:pt x="90625" y="19547"/>
                  <a:pt x="90663" y="19547"/>
                  <a:pt x="90701" y="19509"/>
                </a:cubicBezTo>
                <a:cubicBezTo>
                  <a:pt x="90739" y="19472"/>
                  <a:pt x="90777" y="19434"/>
                  <a:pt x="90777" y="19358"/>
                </a:cubicBezTo>
                <a:cubicBezTo>
                  <a:pt x="90777" y="19358"/>
                  <a:pt x="90739" y="19320"/>
                  <a:pt x="90739" y="19283"/>
                </a:cubicBezTo>
                <a:cubicBezTo>
                  <a:pt x="90739" y="19245"/>
                  <a:pt x="90739" y="19207"/>
                  <a:pt x="90739" y="19169"/>
                </a:cubicBezTo>
                <a:lnTo>
                  <a:pt x="90625" y="19094"/>
                </a:lnTo>
                <a:cubicBezTo>
                  <a:pt x="90592" y="19083"/>
                  <a:pt x="90562" y="19078"/>
                  <a:pt x="90535" y="19078"/>
                </a:cubicBezTo>
                <a:close/>
                <a:moveTo>
                  <a:pt x="54746" y="19585"/>
                </a:moveTo>
                <a:cubicBezTo>
                  <a:pt x="54633" y="19585"/>
                  <a:pt x="54557" y="19585"/>
                  <a:pt x="54519" y="19661"/>
                </a:cubicBezTo>
                <a:cubicBezTo>
                  <a:pt x="54444" y="19699"/>
                  <a:pt x="54406" y="19812"/>
                  <a:pt x="54406" y="19925"/>
                </a:cubicBezTo>
                <a:lnTo>
                  <a:pt x="54557" y="20039"/>
                </a:lnTo>
                <a:cubicBezTo>
                  <a:pt x="54633" y="20039"/>
                  <a:pt x="54784" y="20039"/>
                  <a:pt x="54859" y="19963"/>
                </a:cubicBezTo>
                <a:cubicBezTo>
                  <a:pt x="54859" y="19963"/>
                  <a:pt x="54897" y="19888"/>
                  <a:pt x="54897" y="19850"/>
                </a:cubicBezTo>
                <a:cubicBezTo>
                  <a:pt x="54897" y="19774"/>
                  <a:pt x="54897" y="19736"/>
                  <a:pt x="54859" y="19661"/>
                </a:cubicBezTo>
                <a:lnTo>
                  <a:pt x="54746" y="19585"/>
                </a:lnTo>
                <a:close/>
                <a:moveTo>
                  <a:pt x="23782" y="19472"/>
                </a:moveTo>
                <a:cubicBezTo>
                  <a:pt x="23555" y="19472"/>
                  <a:pt x="23441" y="19509"/>
                  <a:pt x="23366" y="19585"/>
                </a:cubicBezTo>
                <a:cubicBezTo>
                  <a:pt x="23290" y="19623"/>
                  <a:pt x="23252" y="19699"/>
                  <a:pt x="23252" y="19774"/>
                </a:cubicBezTo>
                <a:cubicBezTo>
                  <a:pt x="23215" y="19736"/>
                  <a:pt x="23139" y="19699"/>
                  <a:pt x="23101" y="19699"/>
                </a:cubicBezTo>
                <a:cubicBezTo>
                  <a:pt x="22988" y="19699"/>
                  <a:pt x="22874" y="19736"/>
                  <a:pt x="22836" y="19888"/>
                </a:cubicBezTo>
                <a:lnTo>
                  <a:pt x="22950" y="20039"/>
                </a:lnTo>
                <a:cubicBezTo>
                  <a:pt x="23101" y="20039"/>
                  <a:pt x="23177" y="20039"/>
                  <a:pt x="23215" y="20001"/>
                </a:cubicBezTo>
                <a:lnTo>
                  <a:pt x="23252" y="19963"/>
                </a:lnTo>
                <a:cubicBezTo>
                  <a:pt x="23252" y="20077"/>
                  <a:pt x="23328" y="20190"/>
                  <a:pt x="23441" y="20228"/>
                </a:cubicBezTo>
                <a:cubicBezTo>
                  <a:pt x="23517" y="20266"/>
                  <a:pt x="23593" y="20285"/>
                  <a:pt x="23668" y="20285"/>
                </a:cubicBezTo>
                <a:cubicBezTo>
                  <a:pt x="23744" y="20285"/>
                  <a:pt x="23819" y="20266"/>
                  <a:pt x="23895" y="20228"/>
                </a:cubicBezTo>
                <a:lnTo>
                  <a:pt x="23971" y="20114"/>
                </a:lnTo>
                <a:cubicBezTo>
                  <a:pt x="23933" y="20039"/>
                  <a:pt x="23933" y="19963"/>
                  <a:pt x="23933" y="19925"/>
                </a:cubicBezTo>
                <a:lnTo>
                  <a:pt x="23933" y="19850"/>
                </a:lnTo>
                <a:cubicBezTo>
                  <a:pt x="23933" y="19774"/>
                  <a:pt x="23933" y="19699"/>
                  <a:pt x="23895" y="19585"/>
                </a:cubicBezTo>
                <a:lnTo>
                  <a:pt x="23782" y="19472"/>
                </a:lnTo>
                <a:close/>
                <a:moveTo>
                  <a:pt x="795" y="19585"/>
                </a:moveTo>
                <a:cubicBezTo>
                  <a:pt x="681" y="19623"/>
                  <a:pt x="492" y="19661"/>
                  <a:pt x="492" y="19850"/>
                </a:cubicBezTo>
                <a:lnTo>
                  <a:pt x="492" y="19888"/>
                </a:lnTo>
                <a:lnTo>
                  <a:pt x="606" y="19963"/>
                </a:lnTo>
                <a:cubicBezTo>
                  <a:pt x="662" y="19982"/>
                  <a:pt x="719" y="19992"/>
                  <a:pt x="771" y="19992"/>
                </a:cubicBezTo>
                <a:cubicBezTo>
                  <a:pt x="823" y="19992"/>
                  <a:pt x="870" y="19982"/>
                  <a:pt x="908" y="19963"/>
                </a:cubicBezTo>
                <a:cubicBezTo>
                  <a:pt x="908" y="20077"/>
                  <a:pt x="984" y="20190"/>
                  <a:pt x="1059" y="20266"/>
                </a:cubicBezTo>
                <a:lnTo>
                  <a:pt x="1173" y="20303"/>
                </a:lnTo>
                <a:cubicBezTo>
                  <a:pt x="1400" y="20303"/>
                  <a:pt x="1551" y="20190"/>
                  <a:pt x="1702" y="20114"/>
                </a:cubicBezTo>
                <a:lnTo>
                  <a:pt x="1664" y="20001"/>
                </a:lnTo>
                <a:lnTo>
                  <a:pt x="1740" y="20114"/>
                </a:lnTo>
                <a:lnTo>
                  <a:pt x="1778" y="20001"/>
                </a:lnTo>
                <a:cubicBezTo>
                  <a:pt x="1778" y="19963"/>
                  <a:pt x="1778" y="19925"/>
                  <a:pt x="1778" y="19925"/>
                </a:cubicBezTo>
                <a:cubicBezTo>
                  <a:pt x="1740" y="19812"/>
                  <a:pt x="1702" y="19699"/>
                  <a:pt x="1589" y="19661"/>
                </a:cubicBezTo>
                <a:lnTo>
                  <a:pt x="1513" y="19699"/>
                </a:lnTo>
                <a:cubicBezTo>
                  <a:pt x="1475" y="19661"/>
                  <a:pt x="1437" y="19585"/>
                  <a:pt x="1324" y="19585"/>
                </a:cubicBezTo>
                <a:lnTo>
                  <a:pt x="1210" y="19661"/>
                </a:lnTo>
                <a:cubicBezTo>
                  <a:pt x="1210" y="19699"/>
                  <a:pt x="1135" y="19736"/>
                  <a:pt x="1135" y="19736"/>
                </a:cubicBezTo>
                <a:lnTo>
                  <a:pt x="1021" y="19774"/>
                </a:lnTo>
                <a:cubicBezTo>
                  <a:pt x="1021" y="19736"/>
                  <a:pt x="1021" y="19699"/>
                  <a:pt x="984" y="19661"/>
                </a:cubicBezTo>
                <a:lnTo>
                  <a:pt x="832" y="19585"/>
                </a:lnTo>
                <a:close/>
                <a:moveTo>
                  <a:pt x="18064" y="19915"/>
                </a:moveTo>
                <a:cubicBezTo>
                  <a:pt x="18042" y="19915"/>
                  <a:pt x="18020" y="19918"/>
                  <a:pt x="17997" y="19925"/>
                </a:cubicBezTo>
                <a:cubicBezTo>
                  <a:pt x="17921" y="19963"/>
                  <a:pt x="17884" y="20001"/>
                  <a:pt x="17846" y="20077"/>
                </a:cubicBezTo>
                <a:lnTo>
                  <a:pt x="17959" y="20228"/>
                </a:lnTo>
                <a:cubicBezTo>
                  <a:pt x="17997" y="20266"/>
                  <a:pt x="18073" y="20303"/>
                  <a:pt x="18186" y="20303"/>
                </a:cubicBezTo>
                <a:lnTo>
                  <a:pt x="18300" y="20190"/>
                </a:lnTo>
                <a:lnTo>
                  <a:pt x="18300" y="20077"/>
                </a:lnTo>
                <a:lnTo>
                  <a:pt x="18224" y="19963"/>
                </a:lnTo>
                <a:cubicBezTo>
                  <a:pt x="18224" y="19963"/>
                  <a:pt x="18151" y="19915"/>
                  <a:pt x="18064" y="19915"/>
                </a:cubicBezTo>
                <a:close/>
                <a:moveTo>
                  <a:pt x="21388" y="19915"/>
                </a:moveTo>
                <a:cubicBezTo>
                  <a:pt x="21368" y="19915"/>
                  <a:pt x="21347" y="19918"/>
                  <a:pt x="21324" y="19925"/>
                </a:cubicBezTo>
                <a:cubicBezTo>
                  <a:pt x="21249" y="19963"/>
                  <a:pt x="21173" y="20001"/>
                  <a:pt x="21173" y="20077"/>
                </a:cubicBezTo>
                <a:lnTo>
                  <a:pt x="21286" y="20228"/>
                </a:lnTo>
                <a:cubicBezTo>
                  <a:pt x="21324" y="20266"/>
                  <a:pt x="21400" y="20303"/>
                  <a:pt x="21513" y="20303"/>
                </a:cubicBezTo>
                <a:lnTo>
                  <a:pt x="21627" y="20190"/>
                </a:lnTo>
                <a:lnTo>
                  <a:pt x="21627" y="20077"/>
                </a:lnTo>
                <a:lnTo>
                  <a:pt x="21551" y="19963"/>
                </a:lnTo>
                <a:cubicBezTo>
                  <a:pt x="21521" y="19963"/>
                  <a:pt x="21466" y="19915"/>
                  <a:pt x="21388" y="19915"/>
                </a:cubicBezTo>
                <a:close/>
                <a:moveTo>
                  <a:pt x="40530" y="20114"/>
                </a:moveTo>
                <a:cubicBezTo>
                  <a:pt x="40417" y="20114"/>
                  <a:pt x="40304" y="20190"/>
                  <a:pt x="40304" y="20266"/>
                </a:cubicBezTo>
                <a:lnTo>
                  <a:pt x="40455" y="20266"/>
                </a:lnTo>
                <a:cubicBezTo>
                  <a:pt x="40455" y="20303"/>
                  <a:pt x="40455" y="20303"/>
                  <a:pt x="40455" y="20341"/>
                </a:cubicBezTo>
                <a:lnTo>
                  <a:pt x="40644" y="20341"/>
                </a:lnTo>
                <a:cubicBezTo>
                  <a:pt x="40644" y="20303"/>
                  <a:pt x="40644" y="20303"/>
                  <a:pt x="40644" y="20266"/>
                </a:cubicBezTo>
                <a:lnTo>
                  <a:pt x="40795" y="20266"/>
                </a:lnTo>
                <a:cubicBezTo>
                  <a:pt x="40795" y="20228"/>
                  <a:pt x="40757" y="20152"/>
                  <a:pt x="40682" y="20152"/>
                </a:cubicBezTo>
                <a:cubicBezTo>
                  <a:pt x="40644" y="20114"/>
                  <a:pt x="40606" y="20114"/>
                  <a:pt x="40530" y="20114"/>
                </a:cubicBezTo>
                <a:close/>
                <a:moveTo>
                  <a:pt x="48694" y="19882"/>
                </a:moveTo>
                <a:cubicBezTo>
                  <a:pt x="48640" y="19882"/>
                  <a:pt x="48605" y="19904"/>
                  <a:pt x="48583" y="19925"/>
                </a:cubicBezTo>
                <a:cubicBezTo>
                  <a:pt x="48508" y="19963"/>
                  <a:pt x="48432" y="20039"/>
                  <a:pt x="48432" y="20114"/>
                </a:cubicBezTo>
                <a:cubicBezTo>
                  <a:pt x="48432" y="20228"/>
                  <a:pt x="48508" y="20341"/>
                  <a:pt x="48621" y="20341"/>
                </a:cubicBezTo>
                <a:lnTo>
                  <a:pt x="48772" y="20266"/>
                </a:lnTo>
                <a:cubicBezTo>
                  <a:pt x="48810" y="20228"/>
                  <a:pt x="48810" y="20190"/>
                  <a:pt x="48810" y="20190"/>
                </a:cubicBezTo>
                <a:cubicBezTo>
                  <a:pt x="48848" y="20152"/>
                  <a:pt x="48886" y="20114"/>
                  <a:pt x="48886" y="20039"/>
                </a:cubicBezTo>
                <a:lnTo>
                  <a:pt x="48848" y="19925"/>
                </a:lnTo>
                <a:cubicBezTo>
                  <a:pt x="48784" y="19893"/>
                  <a:pt x="48734" y="19882"/>
                  <a:pt x="48694" y="19882"/>
                </a:cubicBezTo>
                <a:close/>
                <a:moveTo>
                  <a:pt x="30136" y="19872"/>
                </a:moveTo>
                <a:cubicBezTo>
                  <a:pt x="30073" y="19872"/>
                  <a:pt x="30009" y="19899"/>
                  <a:pt x="29982" y="19925"/>
                </a:cubicBezTo>
                <a:lnTo>
                  <a:pt x="29906" y="19963"/>
                </a:lnTo>
                <a:cubicBezTo>
                  <a:pt x="29831" y="20114"/>
                  <a:pt x="29944" y="20303"/>
                  <a:pt x="30133" y="20341"/>
                </a:cubicBezTo>
                <a:cubicBezTo>
                  <a:pt x="30154" y="20348"/>
                  <a:pt x="30175" y="20351"/>
                  <a:pt x="30195" y="20351"/>
                </a:cubicBezTo>
                <a:cubicBezTo>
                  <a:pt x="30286" y="20351"/>
                  <a:pt x="30367" y="20290"/>
                  <a:pt x="30398" y="20228"/>
                </a:cubicBezTo>
                <a:lnTo>
                  <a:pt x="30285" y="20077"/>
                </a:lnTo>
                <a:lnTo>
                  <a:pt x="30322" y="20077"/>
                </a:lnTo>
                <a:cubicBezTo>
                  <a:pt x="30322" y="20001"/>
                  <a:pt x="30322" y="19925"/>
                  <a:pt x="30209" y="19888"/>
                </a:cubicBezTo>
                <a:cubicBezTo>
                  <a:pt x="30187" y="19876"/>
                  <a:pt x="30161" y="19872"/>
                  <a:pt x="30136" y="19872"/>
                </a:cubicBezTo>
                <a:close/>
                <a:moveTo>
                  <a:pt x="90512" y="19963"/>
                </a:moveTo>
                <a:lnTo>
                  <a:pt x="90399" y="20077"/>
                </a:lnTo>
                <a:cubicBezTo>
                  <a:pt x="90361" y="20077"/>
                  <a:pt x="90323" y="20114"/>
                  <a:pt x="90323" y="20190"/>
                </a:cubicBezTo>
                <a:lnTo>
                  <a:pt x="90323" y="20228"/>
                </a:lnTo>
                <a:lnTo>
                  <a:pt x="90399" y="20341"/>
                </a:lnTo>
                <a:cubicBezTo>
                  <a:pt x="90436" y="20360"/>
                  <a:pt x="90474" y="20370"/>
                  <a:pt x="90512" y="20370"/>
                </a:cubicBezTo>
                <a:cubicBezTo>
                  <a:pt x="90550" y="20370"/>
                  <a:pt x="90588" y="20360"/>
                  <a:pt x="90625" y="20341"/>
                </a:cubicBezTo>
                <a:cubicBezTo>
                  <a:pt x="90701" y="20303"/>
                  <a:pt x="90739" y="20228"/>
                  <a:pt x="90739" y="20152"/>
                </a:cubicBezTo>
                <a:cubicBezTo>
                  <a:pt x="90739" y="20077"/>
                  <a:pt x="90701" y="20039"/>
                  <a:pt x="90663" y="20001"/>
                </a:cubicBezTo>
                <a:cubicBezTo>
                  <a:pt x="90625" y="19963"/>
                  <a:pt x="90550" y="19963"/>
                  <a:pt x="90512" y="19963"/>
                </a:cubicBezTo>
                <a:close/>
                <a:moveTo>
                  <a:pt x="29717" y="20114"/>
                </a:moveTo>
                <a:cubicBezTo>
                  <a:pt x="29566" y="20114"/>
                  <a:pt x="29453" y="20152"/>
                  <a:pt x="29415" y="20303"/>
                </a:cubicBezTo>
                <a:lnTo>
                  <a:pt x="29528" y="20455"/>
                </a:lnTo>
                <a:cubicBezTo>
                  <a:pt x="29566" y="20455"/>
                  <a:pt x="29566" y="20492"/>
                  <a:pt x="29642" y="20492"/>
                </a:cubicBezTo>
                <a:lnTo>
                  <a:pt x="29793" y="20379"/>
                </a:lnTo>
                <a:cubicBezTo>
                  <a:pt x="29831" y="20379"/>
                  <a:pt x="29869" y="20303"/>
                  <a:pt x="29869" y="20266"/>
                </a:cubicBezTo>
                <a:lnTo>
                  <a:pt x="29869" y="20190"/>
                </a:lnTo>
                <a:lnTo>
                  <a:pt x="29717" y="20114"/>
                </a:lnTo>
                <a:close/>
                <a:moveTo>
                  <a:pt x="53045" y="20039"/>
                </a:moveTo>
                <a:lnTo>
                  <a:pt x="52893" y="20190"/>
                </a:lnTo>
                <a:lnTo>
                  <a:pt x="52893" y="20417"/>
                </a:lnTo>
                <a:lnTo>
                  <a:pt x="53007" y="20530"/>
                </a:lnTo>
                <a:cubicBezTo>
                  <a:pt x="53054" y="20546"/>
                  <a:pt x="53101" y="20555"/>
                  <a:pt x="53142" y="20555"/>
                </a:cubicBezTo>
                <a:cubicBezTo>
                  <a:pt x="53201" y="20555"/>
                  <a:pt x="53249" y="20537"/>
                  <a:pt x="53272" y="20492"/>
                </a:cubicBezTo>
                <a:cubicBezTo>
                  <a:pt x="53347" y="20492"/>
                  <a:pt x="53385" y="20417"/>
                  <a:pt x="53385" y="20379"/>
                </a:cubicBezTo>
                <a:cubicBezTo>
                  <a:pt x="53385" y="20266"/>
                  <a:pt x="53309" y="20190"/>
                  <a:pt x="53234" y="20152"/>
                </a:cubicBezTo>
                <a:cubicBezTo>
                  <a:pt x="53196" y="20077"/>
                  <a:pt x="53120" y="20039"/>
                  <a:pt x="53045" y="20039"/>
                </a:cubicBezTo>
                <a:close/>
                <a:moveTo>
                  <a:pt x="14821" y="20077"/>
                </a:moveTo>
                <a:cubicBezTo>
                  <a:pt x="14632" y="20190"/>
                  <a:pt x="14557" y="20266"/>
                  <a:pt x="14557" y="20455"/>
                </a:cubicBezTo>
                <a:cubicBezTo>
                  <a:pt x="14557" y="20492"/>
                  <a:pt x="14557" y="20568"/>
                  <a:pt x="14594" y="20644"/>
                </a:cubicBezTo>
                <a:lnTo>
                  <a:pt x="14594" y="20719"/>
                </a:lnTo>
                <a:lnTo>
                  <a:pt x="14670" y="20795"/>
                </a:lnTo>
                <a:cubicBezTo>
                  <a:pt x="14703" y="20806"/>
                  <a:pt x="14736" y="20811"/>
                  <a:pt x="14770" y="20811"/>
                </a:cubicBezTo>
                <a:cubicBezTo>
                  <a:pt x="14850" y="20811"/>
                  <a:pt x="14930" y="20784"/>
                  <a:pt x="15010" y="20757"/>
                </a:cubicBezTo>
                <a:cubicBezTo>
                  <a:pt x="15124" y="20682"/>
                  <a:pt x="15161" y="20530"/>
                  <a:pt x="15161" y="20417"/>
                </a:cubicBezTo>
                <a:cubicBezTo>
                  <a:pt x="15161" y="20228"/>
                  <a:pt x="15086" y="20114"/>
                  <a:pt x="14935" y="20077"/>
                </a:cubicBezTo>
                <a:close/>
                <a:moveTo>
                  <a:pt x="54935" y="20001"/>
                </a:moveTo>
                <a:lnTo>
                  <a:pt x="54784" y="20114"/>
                </a:lnTo>
                <a:cubicBezTo>
                  <a:pt x="54746" y="20114"/>
                  <a:pt x="54670" y="20190"/>
                  <a:pt x="54670" y="20303"/>
                </a:cubicBezTo>
                <a:lnTo>
                  <a:pt x="54406" y="20341"/>
                </a:lnTo>
                <a:lnTo>
                  <a:pt x="54406" y="20492"/>
                </a:lnTo>
                <a:cubicBezTo>
                  <a:pt x="54406" y="20568"/>
                  <a:pt x="54406" y="20606"/>
                  <a:pt x="54406" y="20606"/>
                </a:cubicBezTo>
                <a:lnTo>
                  <a:pt x="54406" y="20795"/>
                </a:lnTo>
                <a:cubicBezTo>
                  <a:pt x="54519" y="20871"/>
                  <a:pt x="54670" y="20871"/>
                  <a:pt x="54822" y="20871"/>
                </a:cubicBezTo>
                <a:lnTo>
                  <a:pt x="54935" y="20757"/>
                </a:lnTo>
                <a:cubicBezTo>
                  <a:pt x="54935" y="20757"/>
                  <a:pt x="54935" y="20757"/>
                  <a:pt x="54935" y="20719"/>
                </a:cubicBezTo>
                <a:cubicBezTo>
                  <a:pt x="54935" y="20719"/>
                  <a:pt x="54897" y="20757"/>
                  <a:pt x="54859" y="20757"/>
                </a:cubicBezTo>
                <a:lnTo>
                  <a:pt x="55011" y="20644"/>
                </a:lnTo>
                <a:cubicBezTo>
                  <a:pt x="55011" y="20568"/>
                  <a:pt x="54973" y="20492"/>
                  <a:pt x="54897" y="20455"/>
                </a:cubicBezTo>
                <a:cubicBezTo>
                  <a:pt x="54935" y="20455"/>
                  <a:pt x="54973" y="20417"/>
                  <a:pt x="54973" y="20417"/>
                </a:cubicBezTo>
                <a:cubicBezTo>
                  <a:pt x="55086" y="20379"/>
                  <a:pt x="55124" y="20303"/>
                  <a:pt x="55124" y="20190"/>
                </a:cubicBezTo>
                <a:cubicBezTo>
                  <a:pt x="55124" y="20114"/>
                  <a:pt x="55049" y="20039"/>
                  <a:pt x="54935" y="20001"/>
                </a:cubicBezTo>
                <a:close/>
                <a:moveTo>
                  <a:pt x="28195" y="20279"/>
                </a:moveTo>
                <a:cubicBezTo>
                  <a:pt x="28148" y="20279"/>
                  <a:pt x="28101" y="20288"/>
                  <a:pt x="28054" y="20303"/>
                </a:cubicBezTo>
                <a:cubicBezTo>
                  <a:pt x="27978" y="20303"/>
                  <a:pt x="27903" y="20379"/>
                  <a:pt x="27903" y="20492"/>
                </a:cubicBezTo>
                <a:lnTo>
                  <a:pt x="27903" y="20455"/>
                </a:lnTo>
                <a:cubicBezTo>
                  <a:pt x="27876" y="20451"/>
                  <a:pt x="27850" y="20450"/>
                  <a:pt x="27827" y="20450"/>
                </a:cubicBezTo>
                <a:cubicBezTo>
                  <a:pt x="27587" y="20450"/>
                  <a:pt x="27521" y="20613"/>
                  <a:pt x="27487" y="20682"/>
                </a:cubicBezTo>
                <a:cubicBezTo>
                  <a:pt x="27449" y="20682"/>
                  <a:pt x="27449" y="20719"/>
                  <a:pt x="27449" y="20719"/>
                </a:cubicBezTo>
                <a:lnTo>
                  <a:pt x="27487" y="20908"/>
                </a:lnTo>
                <a:cubicBezTo>
                  <a:pt x="27600" y="20946"/>
                  <a:pt x="27638" y="20946"/>
                  <a:pt x="27714" y="20946"/>
                </a:cubicBezTo>
                <a:lnTo>
                  <a:pt x="27827" y="20946"/>
                </a:lnTo>
                <a:lnTo>
                  <a:pt x="28016" y="20833"/>
                </a:lnTo>
                <a:lnTo>
                  <a:pt x="28016" y="20644"/>
                </a:lnTo>
                <a:cubicBezTo>
                  <a:pt x="28047" y="20647"/>
                  <a:pt x="28075" y="20649"/>
                  <a:pt x="28101" y="20649"/>
                </a:cubicBezTo>
                <a:cubicBezTo>
                  <a:pt x="28363" y="20649"/>
                  <a:pt x="28398" y="20489"/>
                  <a:pt x="28432" y="20455"/>
                </a:cubicBezTo>
                <a:lnTo>
                  <a:pt x="28394" y="20341"/>
                </a:lnTo>
                <a:cubicBezTo>
                  <a:pt x="28328" y="20297"/>
                  <a:pt x="28261" y="20279"/>
                  <a:pt x="28195" y="20279"/>
                </a:cubicBezTo>
                <a:close/>
                <a:moveTo>
                  <a:pt x="33044" y="20682"/>
                </a:moveTo>
                <a:lnTo>
                  <a:pt x="32893" y="20795"/>
                </a:lnTo>
                <a:lnTo>
                  <a:pt x="32893" y="20946"/>
                </a:lnTo>
                <a:lnTo>
                  <a:pt x="33044" y="21060"/>
                </a:lnTo>
                <a:cubicBezTo>
                  <a:pt x="33120" y="21060"/>
                  <a:pt x="33234" y="21060"/>
                  <a:pt x="33271" y="21022"/>
                </a:cubicBezTo>
                <a:cubicBezTo>
                  <a:pt x="33309" y="20984"/>
                  <a:pt x="33347" y="20908"/>
                  <a:pt x="33347" y="20833"/>
                </a:cubicBezTo>
                <a:lnTo>
                  <a:pt x="33347" y="20795"/>
                </a:lnTo>
                <a:lnTo>
                  <a:pt x="33234" y="20682"/>
                </a:lnTo>
                <a:close/>
                <a:moveTo>
                  <a:pt x="43517" y="20719"/>
                </a:moveTo>
                <a:lnTo>
                  <a:pt x="43328" y="20833"/>
                </a:lnTo>
                <a:cubicBezTo>
                  <a:pt x="43328" y="20833"/>
                  <a:pt x="43290" y="20871"/>
                  <a:pt x="43290" y="20908"/>
                </a:cubicBezTo>
                <a:lnTo>
                  <a:pt x="43404" y="21060"/>
                </a:lnTo>
                <a:cubicBezTo>
                  <a:pt x="43404" y="21097"/>
                  <a:pt x="43442" y="21097"/>
                  <a:pt x="43479" y="21097"/>
                </a:cubicBezTo>
                <a:lnTo>
                  <a:pt x="43668" y="21022"/>
                </a:lnTo>
                <a:cubicBezTo>
                  <a:pt x="43668" y="20984"/>
                  <a:pt x="43706" y="20984"/>
                  <a:pt x="43706" y="20908"/>
                </a:cubicBezTo>
                <a:lnTo>
                  <a:pt x="43593" y="20795"/>
                </a:lnTo>
                <a:cubicBezTo>
                  <a:pt x="43593" y="20757"/>
                  <a:pt x="43555" y="20757"/>
                  <a:pt x="43517" y="20719"/>
                </a:cubicBezTo>
                <a:close/>
                <a:moveTo>
                  <a:pt x="64463" y="20719"/>
                </a:moveTo>
                <a:lnTo>
                  <a:pt x="64311" y="20833"/>
                </a:lnTo>
                <a:cubicBezTo>
                  <a:pt x="64311" y="20833"/>
                  <a:pt x="64311" y="20833"/>
                  <a:pt x="64274" y="20871"/>
                </a:cubicBezTo>
                <a:cubicBezTo>
                  <a:pt x="64274" y="20908"/>
                  <a:pt x="64236" y="20946"/>
                  <a:pt x="64236" y="21060"/>
                </a:cubicBezTo>
                <a:lnTo>
                  <a:pt x="64349" y="21173"/>
                </a:lnTo>
                <a:cubicBezTo>
                  <a:pt x="64425" y="21173"/>
                  <a:pt x="64538" y="21173"/>
                  <a:pt x="64576" y="21135"/>
                </a:cubicBezTo>
                <a:cubicBezTo>
                  <a:pt x="64652" y="21097"/>
                  <a:pt x="64689" y="21022"/>
                  <a:pt x="64689" y="20946"/>
                </a:cubicBezTo>
                <a:cubicBezTo>
                  <a:pt x="64689" y="20833"/>
                  <a:pt x="64576" y="20719"/>
                  <a:pt x="64463" y="20719"/>
                </a:cubicBezTo>
                <a:close/>
                <a:moveTo>
                  <a:pt x="67676" y="20719"/>
                </a:moveTo>
                <a:cubicBezTo>
                  <a:pt x="67563" y="20719"/>
                  <a:pt x="67449" y="20719"/>
                  <a:pt x="67374" y="20795"/>
                </a:cubicBezTo>
                <a:cubicBezTo>
                  <a:pt x="67223" y="20871"/>
                  <a:pt x="67223" y="21022"/>
                  <a:pt x="67374" y="21135"/>
                </a:cubicBezTo>
                <a:lnTo>
                  <a:pt x="67449" y="21173"/>
                </a:lnTo>
                <a:cubicBezTo>
                  <a:pt x="67470" y="21176"/>
                  <a:pt x="67488" y="21177"/>
                  <a:pt x="67506" y="21177"/>
                </a:cubicBezTo>
                <a:cubicBezTo>
                  <a:pt x="67720" y="21177"/>
                  <a:pt x="67752" y="20978"/>
                  <a:pt x="67752" y="20908"/>
                </a:cubicBezTo>
                <a:lnTo>
                  <a:pt x="67752" y="20871"/>
                </a:lnTo>
                <a:lnTo>
                  <a:pt x="67676" y="20719"/>
                </a:lnTo>
                <a:close/>
                <a:moveTo>
                  <a:pt x="1630" y="20657"/>
                </a:moveTo>
                <a:cubicBezTo>
                  <a:pt x="1545" y="20657"/>
                  <a:pt x="1466" y="20675"/>
                  <a:pt x="1400" y="20719"/>
                </a:cubicBezTo>
                <a:cubicBezTo>
                  <a:pt x="1286" y="20795"/>
                  <a:pt x="1286" y="20908"/>
                  <a:pt x="1286" y="20984"/>
                </a:cubicBezTo>
                <a:lnTo>
                  <a:pt x="1475" y="21135"/>
                </a:lnTo>
                <a:cubicBezTo>
                  <a:pt x="1505" y="21135"/>
                  <a:pt x="1560" y="21184"/>
                  <a:pt x="1658" y="21184"/>
                </a:cubicBezTo>
                <a:cubicBezTo>
                  <a:pt x="1682" y="21184"/>
                  <a:pt x="1710" y="21181"/>
                  <a:pt x="1740" y="21173"/>
                </a:cubicBezTo>
                <a:lnTo>
                  <a:pt x="1853" y="21022"/>
                </a:lnTo>
                <a:cubicBezTo>
                  <a:pt x="1891" y="20984"/>
                  <a:pt x="1929" y="20946"/>
                  <a:pt x="1929" y="20871"/>
                </a:cubicBezTo>
                <a:cubicBezTo>
                  <a:pt x="1929" y="20833"/>
                  <a:pt x="1891" y="20795"/>
                  <a:pt x="1891" y="20757"/>
                </a:cubicBezTo>
                <a:lnTo>
                  <a:pt x="1815" y="20682"/>
                </a:lnTo>
                <a:cubicBezTo>
                  <a:pt x="1753" y="20666"/>
                  <a:pt x="1690" y="20657"/>
                  <a:pt x="1630" y="20657"/>
                </a:cubicBezTo>
                <a:close/>
                <a:moveTo>
                  <a:pt x="35464" y="20833"/>
                </a:moveTo>
                <a:cubicBezTo>
                  <a:pt x="35351" y="20833"/>
                  <a:pt x="35275" y="20833"/>
                  <a:pt x="35237" y="20908"/>
                </a:cubicBezTo>
                <a:cubicBezTo>
                  <a:pt x="35200" y="20908"/>
                  <a:pt x="35124" y="20984"/>
                  <a:pt x="35124" y="21097"/>
                </a:cubicBezTo>
                <a:lnTo>
                  <a:pt x="35275" y="21211"/>
                </a:lnTo>
                <a:cubicBezTo>
                  <a:pt x="35351" y="21211"/>
                  <a:pt x="35464" y="21211"/>
                  <a:pt x="35502" y="21173"/>
                </a:cubicBezTo>
                <a:cubicBezTo>
                  <a:pt x="35540" y="21135"/>
                  <a:pt x="35578" y="21060"/>
                  <a:pt x="35578" y="20984"/>
                </a:cubicBezTo>
                <a:lnTo>
                  <a:pt x="35578" y="20946"/>
                </a:lnTo>
                <a:lnTo>
                  <a:pt x="35464" y="20833"/>
                </a:lnTo>
                <a:close/>
                <a:moveTo>
                  <a:pt x="45030" y="20644"/>
                </a:moveTo>
                <a:cubicBezTo>
                  <a:pt x="45030" y="20682"/>
                  <a:pt x="45030" y="20682"/>
                  <a:pt x="45030" y="20719"/>
                </a:cubicBezTo>
                <a:lnTo>
                  <a:pt x="44878" y="20719"/>
                </a:lnTo>
                <a:cubicBezTo>
                  <a:pt x="44878" y="20757"/>
                  <a:pt x="44916" y="20833"/>
                  <a:pt x="44954" y="20871"/>
                </a:cubicBezTo>
                <a:lnTo>
                  <a:pt x="44992" y="20871"/>
                </a:lnTo>
                <a:lnTo>
                  <a:pt x="44954" y="20908"/>
                </a:lnTo>
                <a:cubicBezTo>
                  <a:pt x="44954" y="20946"/>
                  <a:pt x="44992" y="21135"/>
                  <a:pt x="45143" y="21211"/>
                </a:cubicBezTo>
                <a:lnTo>
                  <a:pt x="45332" y="21135"/>
                </a:lnTo>
                <a:cubicBezTo>
                  <a:pt x="45332" y="21135"/>
                  <a:pt x="45332" y="21173"/>
                  <a:pt x="45332" y="21173"/>
                </a:cubicBezTo>
                <a:lnTo>
                  <a:pt x="45483" y="21060"/>
                </a:lnTo>
                <a:lnTo>
                  <a:pt x="45483" y="21022"/>
                </a:lnTo>
                <a:cubicBezTo>
                  <a:pt x="45483" y="20946"/>
                  <a:pt x="45408" y="20871"/>
                  <a:pt x="45332" y="20833"/>
                </a:cubicBezTo>
                <a:cubicBezTo>
                  <a:pt x="45370" y="20795"/>
                  <a:pt x="45408" y="20757"/>
                  <a:pt x="45408" y="20682"/>
                </a:cubicBezTo>
                <a:lnTo>
                  <a:pt x="45256" y="20682"/>
                </a:lnTo>
                <a:cubicBezTo>
                  <a:pt x="45225" y="20661"/>
                  <a:pt x="45202" y="20654"/>
                  <a:pt x="45184" y="20654"/>
                </a:cubicBezTo>
                <a:cubicBezTo>
                  <a:pt x="45153" y="20654"/>
                  <a:pt x="45133" y="20671"/>
                  <a:pt x="45102" y="20671"/>
                </a:cubicBezTo>
                <a:cubicBezTo>
                  <a:pt x="45084" y="20671"/>
                  <a:pt x="45061" y="20665"/>
                  <a:pt x="45030" y="20644"/>
                </a:cubicBezTo>
                <a:close/>
                <a:moveTo>
                  <a:pt x="8772" y="20833"/>
                </a:moveTo>
                <a:lnTo>
                  <a:pt x="8621" y="20946"/>
                </a:lnTo>
                <a:cubicBezTo>
                  <a:pt x="8583" y="20984"/>
                  <a:pt x="8507" y="21022"/>
                  <a:pt x="8507" y="21060"/>
                </a:cubicBezTo>
                <a:lnTo>
                  <a:pt x="8545" y="21173"/>
                </a:lnTo>
                <a:cubicBezTo>
                  <a:pt x="8573" y="21228"/>
                  <a:pt x="8641" y="21263"/>
                  <a:pt x="8720" y="21263"/>
                </a:cubicBezTo>
                <a:cubicBezTo>
                  <a:pt x="8749" y="21263"/>
                  <a:pt x="8779" y="21259"/>
                  <a:pt x="8810" y="21249"/>
                </a:cubicBezTo>
                <a:cubicBezTo>
                  <a:pt x="8923" y="21211"/>
                  <a:pt x="8999" y="21135"/>
                  <a:pt x="8999" y="21022"/>
                </a:cubicBezTo>
                <a:cubicBezTo>
                  <a:pt x="8999" y="20946"/>
                  <a:pt x="8923" y="20833"/>
                  <a:pt x="8772" y="20833"/>
                </a:cubicBezTo>
                <a:close/>
                <a:moveTo>
                  <a:pt x="46239" y="20946"/>
                </a:moveTo>
                <a:lnTo>
                  <a:pt x="46088" y="21022"/>
                </a:lnTo>
                <a:cubicBezTo>
                  <a:pt x="46050" y="21211"/>
                  <a:pt x="46239" y="21286"/>
                  <a:pt x="46315" y="21286"/>
                </a:cubicBezTo>
                <a:lnTo>
                  <a:pt x="46542" y="21211"/>
                </a:lnTo>
                <a:lnTo>
                  <a:pt x="46542" y="21173"/>
                </a:lnTo>
                <a:cubicBezTo>
                  <a:pt x="46542" y="21097"/>
                  <a:pt x="46504" y="21022"/>
                  <a:pt x="46466" y="20984"/>
                </a:cubicBezTo>
                <a:cubicBezTo>
                  <a:pt x="46428" y="20946"/>
                  <a:pt x="46315" y="20946"/>
                  <a:pt x="46239" y="20946"/>
                </a:cubicBezTo>
                <a:close/>
                <a:moveTo>
                  <a:pt x="60077" y="20682"/>
                </a:moveTo>
                <a:lnTo>
                  <a:pt x="59888" y="20833"/>
                </a:lnTo>
                <a:lnTo>
                  <a:pt x="59850" y="20833"/>
                </a:lnTo>
                <a:cubicBezTo>
                  <a:pt x="59812" y="20871"/>
                  <a:pt x="59661" y="20984"/>
                  <a:pt x="59737" y="21211"/>
                </a:cubicBezTo>
                <a:lnTo>
                  <a:pt x="59850" y="21286"/>
                </a:lnTo>
                <a:lnTo>
                  <a:pt x="60115" y="21286"/>
                </a:lnTo>
                <a:lnTo>
                  <a:pt x="60228" y="21097"/>
                </a:lnTo>
                <a:cubicBezTo>
                  <a:pt x="60228" y="21060"/>
                  <a:pt x="60228" y="21060"/>
                  <a:pt x="60228" y="21022"/>
                </a:cubicBezTo>
                <a:cubicBezTo>
                  <a:pt x="60228" y="20984"/>
                  <a:pt x="60228" y="20946"/>
                  <a:pt x="60228" y="20908"/>
                </a:cubicBezTo>
                <a:cubicBezTo>
                  <a:pt x="60228" y="20719"/>
                  <a:pt x="60115" y="20682"/>
                  <a:pt x="60077" y="20682"/>
                </a:cubicBezTo>
                <a:close/>
                <a:moveTo>
                  <a:pt x="28164" y="20939"/>
                </a:moveTo>
                <a:cubicBezTo>
                  <a:pt x="28142" y="20939"/>
                  <a:pt x="28118" y="20941"/>
                  <a:pt x="28092" y="20946"/>
                </a:cubicBezTo>
                <a:lnTo>
                  <a:pt x="27978" y="21022"/>
                </a:lnTo>
                <a:cubicBezTo>
                  <a:pt x="27940" y="21060"/>
                  <a:pt x="27940" y="21060"/>
                  <a:pt x="27940" y="21097"/>
                </a:cubicBezTo>
                <a:cubicBezTo>
                  <a:pt x="27903" y="21135"/>
                  <a:pt x="27865" y="21173"/>
                  <a:pt x="27865" y="21211"/>
                </a:cubicBezTo>
                <a:lnTo>
                  <a:pt x="27903" y="21324"/>
                </a:lnTo>
                <a:cubicBezTo>
                  <a:pt x="27951" y="21397"/>
                  <a:pt x="28063" y="21439"/>
                  <a:pt x="28177" y="21439"/>
                </a:cubicBezTo>
                <a:cubicBezTo>
                  <a:pt x="28240" y="21439"/>
                  <a:pt x="28303" y="21427"/>
                  <a:pt x="28356" y="21400"/>
                </a:cubicBezTo>
                <a:cubicBezTo>
                  <a:pt x="28470" y="21362"/>
                  <a:pt x="28545" y="21286"/>
                  <a:pt x="28545" y="21211"/>
                </a:cubicBezTo>
                <a:lnTo>
                  <a:pt x="28432" y="21097"/>
                </a:lnTo>
                <a:cubicBezTo>
                  <a:pt x="28432" y="21097"/>
                  <a:pt x="28394" y="21060"/>
                  <a:pt x="28394" y="21060"/>
                </a:cubicBezTo>
                <a:cubicBezTo>
                  <a:pt x="28362" y="21027"/>
                  <a:pt x="28301" y="20939"/>
                  <a:pt x="28164" y="20939"/>
                </a:cubicBezTo>
                <a:close/>
                <a:moveTo>
                  <a:pt x="4953" y="21249"/>
                </a:moveTo>
                <a:lnTo>
                  <a:pt x="4764" y="21362"/>
                </a:lnTo>
                <a:cubicBezTo>
                  <a:pt x="4764" y="21324"/>
                  <a:pt x="4802" y="21324"/>
                  <a:pt x="4764" y="21324"/>
                </a:cubicBezTo>
                <a:cubicBezTo>
                  <a:pt x="4727" y="21324"/>
                  <a:pt x="4575" y="21362"/>
                  <a:pt x="4575" y="21513"/>
                </a:cubicBezTo>
                <a:lnTo>
                  <a:pt x="4613" y="21589"/>
                </a:lnTo>
                <a:cubicBezTo>
                  <a:pt x="4641" y="21644"/>
                  <a:pt x="4709" y="21679"/>
                  <a:pt x="4788" y="21679"/>
                </a:cubicBezTo>
                <a:cubicBezTo>
                  <a:pt x="4817" y="21679"/>
                  <a:pt x="4847" y="21675"/>
                  <a:pt x="4878" y="21665"/>
                </a:cubicBezTo>
                <a:cubicBezTo>
                  <a:pt x="4991" y="21665"/>
                  <a:pt x="5105" y="21551"/>
                  <a:pt x="5105" y="21438"/>
                </a:cubicBezTo>
                <a:cubicBezTo>
                  <a:pt x="5105" y="21362"/>
                  <a:pt x="5029" y="21286"/>
                  <a:pt x="4953" y="21249"/>
                </a:cubicBezTo>
                <a:close/>
                <a:moveTo>
                  <a:pt x="60228" y="21249"/>
                </a:moveTo>
                <a:lnTo>
                  <a:pt x="60115" y="21286"/>
                </a:lnTo>
                <a:cubicBezTo>
                  <a:pt x="60077" y="21324"/>
                  <a:pt x="60039" y="21400"/>
                  <a:pt x="60039" y="21475"/>
                </a:cubicBezTo>
                <a:cubicBezTo>
                  <a:pt x="60039" y="21589"/>
                  <a:pt x="60115" y="21665"/>
                  <a:pt x="60266" y="21702"/>
                </a:cubicBezTo>
                <a:lnTo>
                  <a:pt x="60379" y="21665"/>
                </a:lnTo>
                <a:cubicBezTo>
                  <a:pt x="60455" y="21589"/>
                  <a:pt x="60455" y="21513"/>
                  <a:pt x="60455" y="21475"/>
                </a:cubicBezTo>
                <a:cubicBezTo>
                  <a:pt x="60455" y="21362"/>
                  <a:pt x="60379" y="21249"/>
                  <a:pt x="60228" y="21249"/>
                </a:cubicBezTo>
                <a:close/>
                <a:moveTo>
                  <a:pt x="40871" y="21249"/>
                </a:moveTo>
                <a:lnTo>
                  <a:pt x="40757" y="21362"/>
                </a:lnTo>
                <a:cubicBezTo>
                  <a:pt x="40719" y="21362"/>
                  <a:pt x="40682" y="21400"/>
                  <a:pt x="40682" y="21438"/>
                </a:cubicBezTo>
                <a:lnTo>
                  <a:pt x="40795" y="21589"/>
                </a:lnTo>
                <a:cubicBezTo>
                  <a:pt x="40795" y="21589"/>
                  <a:pt x="40778" y="21572"/>
                  <a:pt x="40767" y="21572"/>
                </a:cubicBezTo>
                <a:cubicBezTo>
                  <a:pt x="40761" y="21572"/>
                  <a:pt x="40757" y="21576"/>
                  <a:pt x="40757" y="21589"/>
                </a:cubicBezTo>
                <a:cubicBezTo>
                  <a:pt x="40795" y="21702"/>
                  <a:pt x="40871" y="21740"/>
                  <a:pt x="41022" y="21740"/>
                </a:cubicBezTo>
                <a:lnTo>
                  <a:pt x="41135" y="21627"/>
                </a:lnTo>
                <a:lnTo>
                  <a:pt x="41135" y="21362"/>
                </a:lnTo>
                <a:lnTo>
                  <a:pt x="40984" y="21249"/>
                </a:lnTo>
                <a:close/>
                <a:moveTo>
                  <a:pt x="61188" y="21195"/>
                </a:moveTo>
                <a:cubicBezTo>
                  <a:pt x="61161" y="21195"/>
                  <a:pt x="61131" y="21200"/>
                  <a:pt x="61098" y="21211"/>
                </a:cubicBezTo>
                <a:lnTo>
                  <a:pt x="60984" y="21324"/>
                </a:lnTo>
                <a:lnTo>
                  <a:pt x="60984" y="21475"/>
                </a:lnTo>
                <a:lnTo>
                  <a:pt x="61136" y="21589"/>
                </a:lnTo>
                <a:lnTo>
                  <a:pt x="61287" y="21589"/>
                </a:lnTo>
                <a:lnTo>
                  <a:pt x="61362" y="21702"/>
                </a:lnTo>
                <a:cubicBezTo>
                  <a:pt x="61362" y="21702"/>
                  <a:pt x="61400" y="21740"/>
                  <a:pt x="61438" y="21740"/>
                </a:cubicBezTo>
                <a:lnTo>
                  <a:pt x="61627" y="21627"/>
                </a:lnTo>
                <a:cubicBezTo>
                  <a:pt x="61665" y="21589"/>
                  <a:pt x="61703" y="21551"/>
                  <a:pt x="61703" y="21475"/>
                </a:cubicBezTo>
                <a:lnTo>
                  <a:pt x="61665" y="21438"/>
                </a:lnTo>
                <a:lnTo>
                  <a:pt x="61551" y="21362"/>
                </a:lnTo>
                <a:lnTo>
                  <a:pt x="61438" y="21362"/>
                </a:lnTo>
                <a:lnTo>
                  <a:pt x="61325" y="21249"/>
                </a:lnTo>
                <a:cubicBezTo>
                  <a:pt x="61298" y="21222"/>
                  <a:pt x="61252" y="21195"/>
                  <a:pt x="61188" y="21195"/>
                </a:cubicBezTo>
                <a:close/>
                <a:moveTo>
                  <a:pt x="54557" y="21362"/>
                </a:moveTo>
                <a:lnTo>
                  <a:pt x="54406" y="21438"/>
                </a:lnTo>
                <a:cubicBezTo>
                  <a:pt x="54406" y="21438"/>
                  <a:pt x="54406" y="21475"/>
                  <a:pt x="54368" y="21475"/>
                </a:cubicBezTo>
                <a:cubicBezTo>
                  <a:pt x="54330" y="21513"/>
                  <a:pt x="54255" y="21551"/>
                  <a:pt x="54255" y="21665"/>
                </a:cubicBezTo>
                <a:lnTo>
                  <a:pt x="54255" y="21740"/>
                </a:lnTo>
                <a:cubicBezTo>
                  <a:pt x="54310" y="21795"/>
                  <a:pt x="54386" y="21831"/>
                  <a:pt x="54467" y="21831"/>
                </a:cubicBezTo>
                <a:cubicBezTo>
                  <a:pt x="54496" y="21831"/>
                  <a:pt x="54527" y="21826"/>
                  <a:pt x="54557" y="21816"/>
                </a:cubicBezTo>
                <a:cubicBezTo>
                  <a:pt x="54670" y="21778"/>
                  <a:pt x="54784" y="21665"/>
                  <a:pt x="54784" y="21551"/>
                </a:cubicBezTo>
                <a:cubicBezTo>
                  <a:pt x="54784" y="21438"/>
                  <a:pt x="54708" y="21362"/>
                  <a:pt x="54557" y="21362"/>
                </a:cubicBezTo>
                <a:close/>
                <a:moveTo>
                  <a:pt x="7865" y="21400"/>
                </a:moveTo>
                <a:lnTo>
                  <a:pt x="7713" y="21513"/>
                </a:lnTo>
                <a:cubicBezTo>
                  <a:pt x="7676" y="21778"/>
                  <a:pt x="7865" y="21816"/>
                  <a:pt x="7978" y="21891"/>
                </a:cubicBezTo>
                <a:lnTo>
                  <a:pt x="8167" y="21740"/>
                </a:lnTo>
                <a:cubicBezTo>
                  <a:pt x="8167" y="21740"/>
                  <a:pt x="8167" y="21778"/>
                  <a:pt x="8167" y="21778"/>
                </a:cubicBezTo>
                <a:cubicBezTo>
                  <a:pt x="8205" y="21740"/>
                  <a:pt x="8318" y="21702"/>
                  <a:pt x="8318" y="21589"/>
                </a:cubicBezTo>
                <a:cubicBezTo>
                  <a:pt x="8318" y="21551"/>
                  <a:pt x="8318" y="21513"/>
                  <a:pt x="8280" y="21475"/>
                </a:cubicBezTo>
                <a:lnTo>
                  <a:pt x="8167" y="21400"/>
                </a:lnTo>
                <a:close/>
                <a:moveTo>
                  <a:pt x="46769" y="21551"/>
                </a:moveTo>
                <a:cubicBezTo>
                  <a:pt x="46617" y="21551"/>
                  <a:pt x="46504" y="21627"/>
                  <a:pt x="46466" y="21740"/>
                </a:cubicBezTo>
                <a:lnTo>
                  <a:pt x="46617" y="21891"/>
                </a:lnTo>
                <a:cubicBezTo>
                  <a:pt x="46655" y="21891"/>
                  <a:pt x="46655" y="21891"/>
                  <a:pt x="46693" y="21929"/>
                </a:cubicBezTo>
                <a:lnTo>
                  <a:pt x="46920" y="21816"/>
                </a:lnTo>
                <a:lnTo>
                  <a:pt x="46920" y="21665"/>
                </a:lnTo>
                <a:lnTo>
                  <a:pt x="46769" y="21551"/>
                </a:lnTo>
                <a:close/>
                <a:moveTo>
                  <a:pt x="59548" y="21513"/>
                </a:moveTo>
                <a:lnTo>
                  <a:pt x="59434" y="21589"/>
                </a:lnTo>
                <a:cubicBezTo>
                  <a:pt x="59434" y="21589"/>
                  <a:pt x="59396" y="21627"/>
                  <a:pt x="59396" y="21627"/>
                </a:cubicBezTo>
                <a:cubicBezTo>
                  <a:pt x="59396" y="21665"/>
                  <a:pt x="59321" y="21740"/>
                  <a:pt x="59359" y="21854"/>
                </a:cubicBezTo>
                <a:lnTo>
                  <a:pt x="59472" y="21929"/>
                </a:lnTo>
                <a:cubicBezTo>
                  <a:pt x="59494" y="21940"/>
                  <a:pt x="59520" y="21945"/>
                  <a:pt x="59545" y="21945"/>
                </a:cubicBezTo>
                <a:cubicBezTo>
                  <a:pt x="59608" y="21945"/>
                  <a:pt x="59672" y="21918"/>
                  <a:pt x="59699" y="21891"/>
                </a:cubicBezTo>
                <a:cubicBezTo>
                  <a:pt x="59774" y="21854"/>
                  <a:pt x="59812" y="21778"/>
                  <a:pt x="59812" y="21740"/>
                </a:cubicBezTo>
                <a:cubicBezTo>
                  <a:pt x="59812" y="21589"/>
                  <a:pt x="59699" y="21513"/>
                  <a:pt x="59548" y="21513"/>
                </a:cubicBezTo>
                <a:close/>
                <a:moveTo>
                  <a:pt x="55540" y="21438"/>
                </a:moveTo>
                <a:lnTo>
                  <a:pt x="55389" y="21589"/>
                </a:lnTo>
                <a:lnTo>
                  <a:pt x="55389" y="21816"/>
                </a:lnTo>
                <a:lnTo>
                  <a:pt x="55502" y="21929"/>
                </a:lnTo>
                <a:cubicBezTo>
                  <a:pt x="55559" y="21948"/>
                  <a:pt x="55606" y="21958"/>
                  <a:pt x="55644" y="21958"/>
                </a:cubicBezTo>
                <a:cubicBezTo>
                  <a:pt x="55682" y="21958"/>
                  <a:pt x="55710" y="21948"/>
                  <a:pt x="55729" y="21929"/>
                </a:cubicBezTo>
                <a:cubicBezTo>
                  <a:pt x="55842" y="21891"/>
                  <a:pt x="55880" y="21816"/>
                  <a:pt x="55880" y="21740"/>
                </a:cubicBezTo>
                <a:lnTo>
                  <a:pt x="55842" y="21627"/>
                </a:lnTo>
                <a:cubicBezTo>
                  <a:pt x="55805" y="21627"/>
                  <a:pt x="55805" y="21589"/>
                  <a:pt x="55805" y="21589"/>
                </a:cubicBezTo>
                <a:cubicBezTo>
                  <a:pt x="55729" y="21551"/>
                  <a:pt x="55653" y="21475"/>
                  <a:pt x="55540" y="21438"/>
                </a:cubicBezTo>
                <a:close/>
                <a:moveTo>
                  <a:pt x="6674" y="21854"/>
                </a:moveTo>
                <a:cubicBezTo>
                  <a:pt x="6608" y="21854"/>
                  <a:pt x="6541" y="21891"/>
                  <a:pt x="6579" y="21967"/>
                </a:cubicBezTo>
                <a:lnTo>
                  <a:pt x="6768" y="21967"/>
                </a:lnTo>
                <a:cubicBezTo>
                  <a:pt x="6806" y="21891"/>
                  <a:pt x="6740" y="21854"/>
                  <a:pt x="6674" y="21854"/>
                </a:cubicBezTo>
                <a:close/>
                <a:moveTo>
                  <a:pt x="61784" y="21681"/>
                </a:moveTo>
                <a:cubicBezTo>
                  <a:pt x="61719" y="21681"/>
                  <a:pt x="61627" y="21715"/>
                  <a:pt x="61551" y="21816"/>
                </a:cubicBezTo>
                <a:lnTo>
                  <a:pt x="61589" y="21967"/>
                </a:lnTo>
                <a:cubicBezTo>
                  <a:pt x="61678" y="22011"/>
                  <a:pt x="61753" y="22030"/>
                  <a:pt x="61816" y="22030"/>
                </a:cubicBezTo>
                <a:cubicBezTo>
                  <a:pt x="61860" y="22030"/>
                  <a:pt x="61898" y="22020"/>
                  <a:pt x="61930" y="22005"/>
                </a:cubicBezTo>
                <a:cubicBezTo>
                  <a:pt x="61967" y="21967"/>
                  <a:pt x="62005" y="21929"/>
                  <a:pt x="62005" y="21854"/>
                </a:cubicBezTo>
                <a:cubicBezTo>
                  <a:pt x="62005" y="21778"/>
                  <a:pt x="61930" y="21702"/>
                  <a:pt x="61854" y="21702"/>
                </a:cubicBezTo>
                <a:cubicBezTo>
                  <a:pt x="61841" y="21690"/>
                  <a:pt x="61816" y="21681"/>
                  <a:pt x="61784" y="21681"/>
                </a:cubicBezTo>
                <a:close/>
                <a:moveTo>
                  <a:pt x="63593" y="21211"/>
                </a:moveTo>
                <a:cubicBezTo>
                  <a:pt x="63480" y="21211"/>
                  <a:pt x="63328" y="21211"/>
                  <a:pt x="63291" y="21324"/>
                </a:cubicBezTo>
                <a:lnTo>
                  <a:pt x="63328" y="21400"/>
                </a:lnTo>
                <a:lnTo>
                  <a:pt x="63291" y="21400"/>
                </a:lnTo>
                <a:lnTo>
                  <a:pt x="63404" y="21551"/>
                </a:lnTo>
                <a:lnTo>
                  <a:pt x="63404" y="21581"/>
                </a:lnTo>
                <a:lnTo>
                  <a:pt x="63366" y="21551"/>
                </a:lnTo>
                <a:cubicBezTo>
                  <a:pt x="63339" y="21524"/>
                  <a:pt x="63294" y="21498"/>
                  <a:pt x="63243" y="21498"/>
                </a:cubicBezTo>
                <a:cubicBezTo>
                  <a:pt x="63221" y="21498"/>
                  <a:pt x="63199" y="21502"/>
                  <a:pt x="63177" y="21513"/>
                </a:cubicBezTo>
                <a:cubicBezTo>
                  <a:pt x="63064" y="21551"/>
                  <a:pt x="63064" y="21627"/>
                  <a:pt x="63026" y="21665"/>
                </a:cubicBezTo>
                <a:lnTo>
                  <a:pt x="63064" y="21665"/>
                </a:lnTo>
                <a:cubicBezTo>
                  <a:pt x="63026" y="21665"/>
                  <a:pt x="63026" y="21702"/>
                  <a:pt x="62988" y="21702"/>
                </a:cubicBezTo>
                <a:lnTo>
                  <a:pt x="63102" y="21891"/>
                </a:lnTo>
                <a:cubicBezTo>
                  <a:pt x="63076" y="21891"/>
                  <a:pt x="63051" y="21875"/>
                  <a:pt x="63037" y="21875"/>
                </a:cubicBezTo>
                <a:cubicBezTo>
                  <a:pt x="63030" y="21875"/>
                  <a:pt x="63026" y="21879"/>
                  <a:pt x="63026" y="21891"/>
                </a:cubicBezTo>
                <a:cubicBezTo>
                  <a:pt x="63026" y="21891"/>
                  <a:pt x="63026" y="21891"/>
                  <a:pt x="63026" y="21929"/>
                </a:cubicBezTo>
                <a:lnTo>
                  <a:pt x="63177" y="22043"/>
                </a:lnTo>
                <a:cubicBezTo>
                  <a:pt x="63442" y="22043"/>
                  <a:pt x="63517" y="21854"/>
                  <a:pt x="63555" y="21740"/>
                </a:cubicBezTo>
                <a:lnTo>
                  <a:pt x="63555" y="21702"/>
                </a:lnTo>
                <a:lnTo>
                  <a:pt x="63413" y="21589"/>
                </a:lnTo>
                <a:lnTo>
                  <a:pt x="63413" y="21589"/>
                </a:lnTo>
                <a:cubicBezTo>
                  <a:pt x="63558" y="21589"/>
                  <a:pt x="63632" y="21587"/>
                  <a:pt x="63706" y="21513"/>
                </a:cubicBezTo>
                <a:cubicBezTo>
                  <a:pt x="63744" y="21475"/>
                  <a:pt x="63782" y="21438"/>
                  <a:pt x="63782" y="21324"/>
                </a:cubicBezTo>
                <a:lnTo>
                  <a:pt x="63782" y="21286"/>
                </a:lnTo>
                <a:lnTo>
                  <a:pt x="63631" y="21211"/>
                </a:lnTo>
                <a:close/>
                <a:moveTo>
                  <a:pt x="48092" y="21702"/>
                </a:moveTo>
                <a:cubicBezTo>
                  <a:pt x="47979" y="21702"/>
                  <a:pt x="47903" y="21702"/>
                  <a:pt x="47827" y="21778"/>
                </a:cubicBezTo>
                <a:cubicBezTo>
                  <a:pt x="47638" y="21891"/>
                  <a:pt x="47638" y="22156"/>
                  <a:pt x="47789" y="22232"/>
                </a:cubicBezTo>
                <a:lnTo>
                  <a:pt x="48016" y="22156"/>
                </a:lnTo>
                <a:cubicBezTo>
                  <a:pt x="48016" y="22156"/>
                  <a:pt x="48016" y="22156"/>
                  <a:pt x="48054" y="22118"/>
                </a:cubicBezTo>
                <a:cubicBezTo>
                  <a:pt x="48092" y="22080"/>
                  <a:pt x="48205" y="22005"/>
                  <a:pt x="48205" y="21891"/>
                </a:cubicBezTo>
                <a:cubicBezTo>
                  <a:pt x="48205" y="21854"/>
                  <a:pt x="48205" y="21816"/>
                  <a:pt x="48168" y="21816"/>
                </a:cubicBezTo>
                <a:lnTo>
                  <a:pt x="48092" y="21702"/>
                </a:lnTo>
                <a:close/>
                <a:moveTo>
                  <a:pt x="4500" y="21854"/>
                </a:moveTo>
                <a:cubicBezTo>
                  <a:pt x="4386" y="21854"/>
                  <a:pt x="4273" y="21854"/>
                  <a:pt x="4197" y="21929"/>
                </a:cubicBezTo>
                <a:cubicBezTo>
                  <a:pt x="4122" y="21967"/>
                  <a:pt x="4122" y="22080"/>
                  <a:pt x="4159" y="22232"/>
                </a:cubicBezTo>
                <a:lnTo>
                  <a:pt x="4273" y="22307"/>
                </a:lnTo>
                <a:cubicBezTo>
                  <a:pt x="4386" y="22307"/>
                  <a:pt x="4462" y="22307"/>
                  <a:pt x="4538" y="22269"/>
                </a:cubicBezTo>
                <a:cubicBezTo>
                  <a:pt x="4575" y="22194"/>
                  <a:pt x="4613" y="22118"/>
                  <a:pt x="4613" y="22043"/>
                </a:cubicBezTo>
                <a:cubicBezTo>
                  <a:pt x="4613" y="22005"/>
                  <a:pt x="4613" y="22005"/>
                  <a:pt x="4613" y="21967"/>
                </a:cubicBezTo>
                <a:lnTo>
                  <a:pt x="4500" y="21854"/>
                </a:lnTo>
                <a:close/>
                <a:moveTo>
                  <a:pt x="27325" y="21962"/>
                </a:moveTo>
                <a:cubicBezTo>
                  <a:pt x="27058" y="21962"/>
                  <a:pt x="26995" y="22122"/>
                  <a:pt x="26995" y="22156"/>
                </a:cubicBezTo>
                <a:lnTo>
                  <a:pt x="27146" y="22307"/>
                </a:lnTo>
                <a:lnTo>
                  <a:pt x="27222" y="22307"/>
                </a:lnTo>
                <a:cubicBezTo>
                  <a:pt x="27298" y="22307"/>
                  <a:pt x="27411" y="22307"/>
                  <a:pt x="27449" y="22269"/>
                </a:cubicBezTo>
                <a:cubicBezTo>
                  <a:pt x="27487" y="22232"/>
                  <a:pt x="27525" y="22194"/>
                  <a:pt x="27525" y="22118"/>
                </a:cubicBezTo>
                <a:cubicBezTo>
                  <a:pt x="27525" y="22118"/>
                  <a:pt x="27525" y="22080"/>
                  <a:pt x="27525" y="22043"/>
                </a:cubicBezTo>
                <a:lnTo>
                  <a:pt x="27411" y="21967"/>
                </a:lnTo>
                <a:cubicBezTo>
                  <a:pt x="27380" y="21964"/>
                  <a:pt x="27352" y="21962"/>
                  <a:pt x="27325" y="21962"/>
                </a:cubicBezTo>
                <a:close/>
                <a:moveTo>
                  <a:pt x="36372" y="21854"/>
                </a:moveTo>
                <a:lnTo>
                  <a:pt x="36296" y="21967"/>
                </a:lnTo>
                <a:lnTo>
                  <a:pt x="36296" y="22156"/>
                </a:lnTo>
                <a:lnTo>
                  <a:pt x="36485" y="22269"/>
                </a:lnTo>
                <a:cubicBezTo>
                  <a:pt x="36512" y="22296"/>
                  <a:pt x="36557" y="22323"/>
                  <a:pt x="36635" y="22323"/>
                </a:cubicBezTo>
                <a:cubicBezTo>
                  <a:pt x="36668" y="22323"/>
                  <a:pt x="36705" y="22318"/>
                  <a:pt x="36750" y="22307"/>
                </a:cubicBezTo>
                <a:lnTo>
                  <a:pt x="36863" y="22194"/>
                </a:lnTo>
                <a:lnTo>
                  <a:pt x="36863" y="22043"/>
                </a:lnTo>
                <a:lnTo>
                  <a:pt x="36712" y="21929"/>
                </a:lnTo>
                <a:lnTo>
                  <a:pt x="36598" y="21929"/>
                </a:lnTo>
                <a:cubicBezTo>
                  <a:pt x="36598" y="21929"/>
                  <a:pt x="36598" y="21891"/>
                  <a:pt x="36598" y="21891"/>
                </a:cubicBezTo>
                <a:cubicBezTo>
                  <a:pt x="36561" y="21891"/>
                  <a:pt x="36485" y="21854"/>
                  <a:pt x="36372" y="21854"/>
                </a:cubicBezTo>
                <a:close/>
                <a:moveTo>
                  <a:pt x="15124" y="22005"/>
                </a:moveTo>
                <a:cubicBezTo>
                  <a:pt x="15048" y="22005"/>
                  <a:pt x="15010" y="22005"/>
                  <a:pt x="14972" y="22043"/>
                </a:cubicBezTo>
                <a:cubicBezTo>
                  <a:pt x="14935" y="22080"/>
                  <a:pt x="14897" y="22118"/>
                  <a:pt x="14897" y="22194"/>
                </a:cubicBezTo>
                <a:lnTo>
                  <a:pt x="14897" y="22232"/>
                </a:lnTo>
                <a:lnTo>
                  <a:pt x="14972" y="22269"/>
                </a:lnTo>
                <a:cubicBezTo>
                  <a:pt x="14972" y="22269"/>
                  <a:pt x="14935" y="22232"/>
                  <a:pt x="14935" y="22232"/>
                </a:cubicBezTo>
                <a:lnTo>
                  <a:pt x="14935" y="22232"/>
                </a:lnTo>
                <a:lnTo>
                  <a:pt x="15086" y="22345"/>
                </a:lnTo>
                <a:lnTo>
                  <a:pt x="15199" y="22345"/>
                </a:lnTo>
                <a:lnTo>
                  <a:pt x="15313" y="22307"/>
                </a:lnTo>
                <a:cubicBezTo>
                  <a:pt x="15351" y="22269"/>
                  <a:pt x="15351" y="22232"/>
                  <a:pt x="15351" y="22194"/>
                </a:cubicBezTo>
                <a:cubicBezTo>
                  <a:pt x="15351" y="22080"/>
                  <a:pt x="15237" y="22005"/>
                  <a:pt x="15124" y="22005"/>
                </a:cubicBezTo>
                <a:close/>
                <a:moveTo>
                  <a:pt x="53687" y="21173"/>
                </a:moveTo>
                <a:cubicBezTo>
                  <a:pt x="53612" y="21211"/>
                  <a:pt x="53536" y="21286"/>
                  <a:pt x="53536" y="21324"/>
                </a:cubicBezTo>
                <a:lnTo>
                  <a:pt x="53612" y="21438"/>
                </a:lnTo>
                <a:lnTo>
                  <a:pt x="53574" y="21438"/>
                </a:lnTo>
                <a:cubicBezTo>
                  <a:pt x="53574" y="21438"/>
                  <a:pt x="53612" y="21438"/>
                  <a:pt x="53574" y="21400"/>
                </a:cubicBezTo>
                <a:cubicBezTo>
                  <a:pt x="53544" y="21380"/>
                  <a:pt x="53525" y="21373"/>
                  <a:pt x="53510" y="21373"/>
                </a:cubicBezTo>
                <a:cubicBezTo>
                  <a:pt x="53476" y="21373"/>
                  <a:pt x="53464" y="21408"/>
                  <a:pt x="53404" y="21408"/>
                </a:cubicBezTo>
                <a:cubicBezTo>
                  <a:pt x="53388" y="21408"/>
                  <a:pt x="53370" y="21406"/>
                  <a:pt x="53347" y="21400"/>
                </a:cubicBezTo>
                <a:cubicBezTo>
                  <a:pt x="53347" y="21438"/>
                  <a:pt x="53347" y="21438"/>
                  <a:pt x="53347" y="21438"/>
                </a:cubicBezTo>
                <a:lnTo>
                  <a:pt x="53196" y="21438"/>
                </a:lnTo>
                <a:cubicBezTo>
                  <a:pt x="53196" y="21475"/>
                  <a:pt x="53196" y="21475"/>
                  <a:pt x="53234" y="21513"/>
                </a:cubicBezTo>
                <a:cubicBezTo>
                  <a:pt x="53158" y="21475"/>
                  <a:pt x="53083" y="21438"/>
                  <a:pt x="52969" y="21438"/>
                </a:cubicBezTo>
                <a:lnTo>
                  <a:pt x="52856" y="21551"/>
                </a:lnTo>
                <a:cubicBezTo>
                  <a:pt x="52856" y="21589"/>
                  <a:pt x="52856" y="21589"/>
                  <a:pt x="52856" y="21627"/>
                </a:cubicBezTo>
                <a:lnTo>
                  <a:pt x="52742" y="21702"/>
                </a:lnTo>
                <a:cubicBezTo>
                  <a:pt x="52742" y="21702"/>
                  <a:pt x="52704" y="21740"/>
                  <a:pt x="52704" y="21778"/>
                </a:cubicBezTo>
                <a:cubicBezTo>
                  <a:pt x="52667" y="21816"/>
                  <a:pt x="52629" y="21854"/>
                  <a:pt x="52629" y="21891"/>
                </a:cubicBezTo>
                <a:lnTo>
                  <a:pt x="52667" y="22043"/>
                </a:lnTo>
                <a:cubicBezTo>
                  <a:pt x="52742" y="22043"/>
                  <a:pt x="52780" y="22080"/>
                  <a:pt x="52818" y="22080"/>
                </a:cubicBezTo>
                <a:cubicBezTo>
                  <a:pt x="52780" y="22118"/>
                  <a:pt x="52780" y="22156"/>
                  <a:pt x="52780" y="22269"/>
                </a:cubicBezTo>
                <a:lnTo>
                  <a:pt x="52931" y="22345"/>
                </a:lnTo>
                <a:lnTo>
                  <a:pt x="53045" y="22345"/>
                </a:lnTo>
                <a:lnTo>
                  <a:pt x="53196" y="22232"/>
                </a:lnTo>
                <a:lnTo>
                  <a:pt x="53196" y="22080"/>
                </a:lnTo>
                <a:lnTo>
                  <a:pt x="53045" y="21967"/>
                </a:lnTo>
                <a:cubicBezTo>
                  <a:pt x="53083" y="21929"/>
                  <a:pt x="53083" y="21854"/>
                  <a:pt x="53083" y="21816"/>
                </a:cubicBezTo>
                <a:lnTo>
                  <a:pt x="53309" y="21740"/>
                </a:lnTo>
                <a:lnTo>
                  <a:pt x="53309" y="21702"/>
                </a:lnTo>
                <a:cubicBezTo>
                  <a:pt x="53309" y="21665"/>
                  <a:pt x="53309" y="21665"/>
                  <a:pt x="53309" y="21627"/>
                </a:cubicBezTo>
                <a:cubicBezTo>
                  <a:pt x="53347" y="21665"/>
                  <a:pt x="53423" y="21665"/>
                  <a:pt x="53461" y="21665"/>
                </a:cubicBezTo>
                <a:cubicBezTo>
                  <a:pt x="53536" y="21665"/>
                  <a:pt x="53612" y="21665"/>
                  <a:pt x="53650" y="21627"/>
                </a:cubicBezTo>
                <a:cubicBezTo>
                  <a:pt x="53687" y="21589"/>
                  <a:pt x="53687" y="21589"/>
                  <a:pt x="53687" y="21551"/>
                </a:cubicBezTo>
                <a:cubicBezTo>
                  <a:pt x="53725" y="21627"/>
                  <a:pt x="53801" y="21702"/>
                  <a:pt x="53952" y="21702"/>
                </a:cubicBezTo>
                <a:lnTo>
                  <a:pt x="54103" y="21551"/>
                </a:lnTo>
                <a:lnTo>
                  <a:pt x="54103" y="21400"/>
                </a:lnTo>
                <a:lnTo>
                  <a:pt x="53914" y="21324"/>
                </a:lnTo>
                <a:cubicBezTo>
                  <a:pt x="53914" y="21324"/>
                  <a:pt x="53876" y="21286"/>
                  <a:pt x="53876" y="21286"/>
                </a:cubicBezTo>
                <a:cubicBezTo>
                  <a:pt x="53839" y="21249"/>
                  <a:pt x="53801" y="21173"/>
                  <a:pt x="53687" y="21173"/>
                </a:cubicBezTo>
                <a:close/>
                <a:moveTo>
                  <a:pt x="17868" y="21877"/>
                </a:moveTo>
                <a:cubicBezTo>
                  <a:pt x="17834" y="21877"/>
                  <a:pt x="17801" y="21881"/>
                  <a:pt x="17770" y="21891"/>
                </a:cubicBezTo>
                <a:cubicBezTo>
                  <a:pt x="17657" y="21929"/>
                  <a:pt x="17619" y="22005"/>
                  <a:pt x="17581" y="22080"/>
                </a:cubicBezTo>
                <a:lnTo>
                  <a:pt x="17695" y="22194"/>
                </a:lnTo>
                <a:cubicBezTo>
                  <a:pt x="17695" y="22255"/>
                  <a:pt x="17744" y="22366"/>
                  <a:pt x="17883" y="22366"/>
                </a:cubicBezTo>
                <a:cubicBezTo>
                  <a:pt x="17916" y="22366"/>
                  <a:pt x="17954" y="22359"/>
                  <a:pt x="17997" y="22345"/>
                </a:cubicBezTo>
                <a:lnTo>
                  <a:pt x="18110" y="22269"/>
                </a:lnTo>
                <a:cubicBezTo>
                  <a:pt x="18110" y="22269"/>
                  <a:pt x="18110" y="22232"/>
                  <a:pt x="18110" y="22232"/>
                </a:cubicBezTo>
                <a:cubicBezTo>
                  <a:pt x="18148" y="22194"/>
                  <a:pt x="18186" y="22156"/>
                  <a:pt x="18186" y="22080"/>
                </a:cubicBezTo>
                <a:cubicBezTo>
                  <a:pt x="18186" y="22043"/>
                  <a:pt x="18186" y="22043"/>
                  <a:pt x="18186" y="22005"/>
                </a:cubicBezTo>
                <a:lnTo>
                  <a:pt x="18148" y="21967"/>
                </a:lnTo>
                <a:cubicBezTo>
                  <a:pt x="18065" y="21912"/>
                  <a:pt x="17962" y="21877"/>
                  <a:pt x="17868" y="21877"/>
                </a:cubicBezTo>
                <a:close/>
                <a:moveTo>
                  <a:pt x="341" y="22005"/>
                </a:moveTo>
                <a:cubicBezTo>
                  <a:pt x="190" y="22005"/>
                  <a:pt x="114" y="22080"/>
                  <a:pt x="76" y="22156"/>
                </a:cubicBezTo>
                <a:lnTo>
                  <a:pt x="1" y="22232"/>
                </a:lnTo>
                <a:lnTo>
                  <a:pt x="1" y="22307"/>
                </a:lnTo>
                <a:lnTo>
                  <a:pt x="265" y="22383"/>
                </a:lnTo>
                <a:cubicBezTo>
                  <a:pt x="303" y="22345"/>
                  <a:pt x="454" y="22307"/>
                  <a:pt x="454" y="22194"/>
                </a:cubicBezTo>
                <a:cubicBezTo>
                  <a:pt x="454" y="22156"/>
                  <a:pt x="454" y="22118"/>
                  <a:pt x="454" y="22118"/>
                </a:cubicBezTo>
                <a:lnTo>
                  <a:pt x="341" y="22005"/>
                </a:lnTo>
                <a:close/>
                <a:moveTo>
                  <a:pt x="53826" y="21912"/>
                </a:moveTo>
                <a:cubicBezTo>
                  <a:pt x="53784" y="21912"/>
                  <a:pt x="53738" y="21917"/>
                  <a:pt x="53687" y="21929"/>
                </a:cubicBezTo>
                <a:lnTo>
                  <a:pt x="53574" y="22043"/>
                </a:lnTo>
                <a:lnTo>
                  <a:pt x="53574" y="22307"/>
                </a:lnTo>
                <a:lnTo>
                  <a:pt x="53763" y="22383"/>
                </a:lnTo>
                <a:cubicBezTo>
                  <a:pt x="53801" y="22383"/>
                  <a:pt x="53839" y="22421"/>
                  <a:pt x="53876" y="22421"/>
                </a:cubicBezTo>
                <a:cubicBezTo>
                  <a:pt x="53902" y="22421"/>
                  <a:pt x="53944" y="22437"/>
                  <a:pt x="53991" y="22437"/>
                </a:cubicBezTo>
                <a:cubicBezTo>
                  <a:pt x="54015" y="22437"/>
                  <a:pt x="54040" y="22433"/>
                  <a:pt x="54066" y="22421"/>
                </a:cubicBezTo>
                <a:cubicBezTo>
                  <a:pt x="54103" y="22421"/>
                  <a:pt x="54141" y="22383"/>
                  <a:pt x="54141" y="22307"/>
                </a:cubicBezTo>
                <a:cubicBezTo>
                  <a:pt x="54255" y="22307"/>
                  <a:pt x="54406" y="22269"/>
                  <a:pt x="54406" y="22118"/>
                </a:cubicBezTo>
                <a:cubicBezTo>
                  <a:pt x="54406" y="22080"/>
                  <a:pt x="54406" y="22080"/>
                  <a:pt x="54368" y="22043"/>
                </a:cubicBezTo>
                <a:lnTo>
                  <a:pt x="54255" y="21967"/>
                </a:lnTo>
                <a:cubicBezTo>
                  <a:pt x="54141" y="21967"/>
                  <a:pt x="54103" y="21967"/>
                  <a:pt x="54028" y="21929"/>
                </a:cubicBezTo>
                <a:cubicBezTo>
                  <a:pt x="53977" y="21929"/>
                  <a:pt x="53910" y="21912"/>
                  <a:pt x="53826" y="21912"/>
                </a:cubicBezTo>
                <a:close/>
                <a:moveTo>
                  <a:pt x="32704" y="21929"/>
                </a:moveTo>
                <a:lnTo>
                  <a:pt x="32553" y="22080"/>
                </a:lnTo>
                <a:cubicBezTo>
                  <a:pt x="32515" y="22118"/>
                  <a:pt x="32440" y="22194"/>
                  <a:pt x="32477" y="22307"/>
                </a:cubicBezTo>
                <a:lnTo>
                  <a:pt x="32629" y="22421"/>
                </a:lnTo>
                <a:cubicBezTo>
                  <a:pt x="32666" y="22421"/>
                  <a:pt x="32666" y="22421"/>
                  <a:pt x="32742" y="22458"/>
                </a:cubicBezTo>
                <a:lnTo>
                  <a:pt x="32931" y="22345"/>
                </a:lnTo>
                <a:lnTo>
                  <a:pt x="32931" y="22232"/>
                </a:lnTo>
                <a:cubicBezTo>
                  <a:pt x="32931" y="21967"/>
                  <a:pt x="32818" y="21929"/>
                  <a:pt x="32704" y="21929"/>
                </a:cubicBezTo>
                <a:close/>
                <a:moveTo>
                  <a:pt x="2874" y="22043"/>
                </a:moveTo>
                <a:lnTo>
                  <a:pt x="2647" y="22156"/>
                </a:lnTo>
                <a:cubicBezTo>
                  <a:pt x="2647" y="22194"/>
                  <a:pt x="2647" y="22194"/>
                  <a:pt x="2647" y="22194"/>
                </a:cubicBezTo>
                <a:cubicBezTo>
                  <a:pt x="2647" y="22194"/>
                  <a:pt x="2647" y="22232"/>
                  <a:pt x="2647" y="22232"/>
                </a:cubicBezTo>
                <a:cubicBezTo>
                  <a:pt x="2609" y="22269"/>
                  <a:pt x="2572" y="22307"/>
                  <a:pt x="2534" y="22383"/>
                </a:cubicBezTo>
                <a:lnTo>
                  <a:pt x="2647" y="22496"/>
                </a:lnTo>
                <a:cubicBezTo>
                  <a:pt x="2698" y="22509"/>
                  <a:pt x="2740" y="22513"/>
                  <a:pt x="2776" y="22513"/>
                </a:cubicBezTo>
                <a:cubicBezTo>
                  <a:pt x="2849" y="22513"/>
                  <a:pt x="2899" y="22496"/>
                  <a:pt x="2950" y="22496"/>
                </a:cubicBezTo>
                <a:cubicBezTo>
                  <a:pt x="2987" y="22458"/>
                  <a:pt x="2987" y="22458"/>
                  <a:pt x="3025" y="22458"/>
                </a:cubicBezTo>
                <a:lnTo>
                  <a:pt x="3176" y="22345"/>
                </a:lnTo>
                <a:cubicBezTo>
                  <a:pt x="3176" y="22345"/>
                  <a:pt x="3176" y="22345"/>
                  <a:pt x="3176" y="22307"/>
                </a:cubicBezTo>
                <a:cubicBezTo>
                  <a:pt x="3176" y="22156"/>
                  <a:pt x="3025" y="22080"/>
                  <a:pt x="2950" y="22080"/>
                </a:cubicBezTo>
                <a:cubicBezTo>
                  <a:pt x="2912" y="22043"/>
                  <a:pt x="2874" y="22043"/>
                  <a:pt x="2874" y="22043"/>
                </a:cubicBezTo>
                <a:close/>
                <a:moveTo>
                  <a:pt x="62198" y="22076"/>
                </a:moveTo>
                <a:cubicBezTo>
                  <a:pt x="62173" y="22076"/>
                  <a:pt x="62147" y="22078"/>
                  <a:pt x="62119" y="22080"/>
                </a:cubicBezTo>
                <a:lnTo>
                  <a:pt x="62005" y="22194"/>
                </a:lnTo>
                <a:lnTo>
                  <a:pt x="62005" y="22383"/>
                </a:lnTo>
                <a:lnTo>
                  <a:pt x="62156" y="22496"/>
                </a:lnTo>
                <a:cubicBezTo>
                  <a:pt x="62270" y="22496"/>
                  <a:pt x="62345" y="22534"/>
                  <a:pt x="62383" y="22534"/>
                </a:cubicBezTo>
                <a:lnTo>
                  <a:pt x="62572" y="22421"/>
                </a:lnTo>
                <a:cubicBezTo>
                  <a:pt x="62537" y="22281"/>
                  <a:pt x="62502" y="22076"/>
                  <a:pt x="62198" y="22076"/>
                </a:cubicBezTo>
                <a:close/>
                <a:moveTo>
                  <a:pt x="25143" y="22269"/>
                </a:moveTo>
                <a:cubicBezTo>
                  <a:pt x="24954" y="22307"/>
                  <a:pt x="24840" y="22383"/>
                  <a:pt x="24878" y="22534"/>
                </a:cubicBezTo>
                <a:lnTo>
                  <a:pt x="25029" y="22610"/>
                </a:lnTo>
                <a:lnTo>
                  <a:pt x="25105" y="22610"/>
                </a:lnTo>
                <a:cubicBezTo>
                  <a:pt x="25143" y="22610"/>
                  <a:pt x="25332" y="22610"/>
                  <a:pt x="25332" y="22458"/>
                </a:cubicBezTo>
                <a:lnTo>
                  <a:pt x="25294" y="22383"/>
                </a:lnTo>
                <a:cubicBezTo>
                  <a:pt x="25294" y="22421"/>
                  <a:pt x="25294" y="22421"/>
                  <a:pt x="25294" y="22421"/>
                </a:cubicBezTo>
                <a:lnTo>
                  <a:pt x="25143" y="22269"/>
                </a:lnTo>
                <a:close/>
                <a:moveTo>
                  <a:pt x="30562" y="22248"/>
                </a:moveTo>
                <a:cubicBezTo>
                  <a:pt x="30528" y="22248"/>
                  <a:pt x="30499" y="22257"/>
                  <a:pt x="30474" y="22269"/>
                </a:cubicBezTo>
                <a:cubicBezTo>
                  <a:pt x="30322" y="22307"/>
                  <a:pt x="30322" y="22534"/>
                  <a:pt x="30474" y="22610"/>
                </a:cubicBezTo>
                <a:cubicBezTo>
                  <a:pt x="30504" y="22610"/>
                  <a:pt x="30534" y="22616"/>
                  <a:pt x="30569" y="22616"/>
                </a:cubicBezTo>
                <a:cubicBezTo>
                  <a:pt x="30622" y="22616"/>
                  <a:pt x="30685" y="22602"/>
                  <a:pt x="30776" y="22534"/>
                </a:cubicBezTo>
                <a:lnTo>
                  <a:pt x="30814" y="22383"/>
                </a:lnTo>
                <a:cubicBezTo>
                  <a:pt x="30713" y="22282"/>
                  <a:pt x="30629" y="22248"/>
                  <a:pt x="30562" y="22248"/>
                </a:cubicBezTo>
                <a:close/>
                <a:moveTo>
                  <a:pt x="48281" y="22194"/>
                </a:moveTo>
                <a:lnTo>
                  <a:pt x="48168" y="22307"/>
                </a:lnTo>
                <a:lnTo>
                  <a:pt x="48168" y="22534"/>
                </a:lnTo>
                <a:lnTo>
                  <a:pt x="48281" y="22685"/>
                </a:lnTo>
                <a:lnTo>
                  <a:pt x="48546" y="22685"/>
                </a:lnTo>
                <a:lnTo>
                  <a:pt x="48659" y="22534"/>
                </a:lnTo>
                <a:lnTo>
                  <a:pt x="48659" y="22307"/>
                </a:lnTo>
                <a:lnTo>
                  <a:pt x="48546" y="22194"/>
                </a:lnTo>
                <a:close/>
                <a:moveTo>
                  <a:pt x="31721" y="22080"/>
                </a:moveTo>
                <a:lnTo>
                  <a:pt x="31570" y="22232"/>
                </a:lnTo>
                <a:cubicBezTo>
                  <a:pt x="31608" y="22269"/>
                  <a:pt x="31570" y="22345"/>
                  <a:pt x="31570" y="22383"/>
                </a:cubicBezTo>
                <a:cubicBezTo>
                  <a:pt x="31570" y="22421"/>
                  <a:pt x="31532" y="22458"/>
                  <a:pt x="31532" y="22496"/>
                </a:cubicBezTo>
                <a:cubicBezTo>
                  <a:pt x="31532" y="22610"/>
                  <a:pt x="31608" y="22648"/>
                  <a:pt x="31721" y="22685"/>
                </a:cubicBezTo>
                <a:lnTo>
                  <a:pt x="31721" y="22648"/>
                </a:lnTo>
                <a:cubicBezTo>
                  <a:pt x="31789" y="22716"/>
                  <a:pt x="31857" y="22729"/>
                  <a:pt x="31917" y="22729"/>
                </a:cubicBezTo>
                <a:cubicBezTo>
                  <a:pt x="31957" y="22729"/>
                  <a:pt x="31993" y="22723"/>
                  <a:pt x="32024" y="22723"/>
                </a:cubicBezTo>
                <a:lnTo>
                  <a:pt x="32099" y="22572"/>
                </a:lnTo>
                <a:cubicBezTo>
                  <a:pt x="32061" y="22534"/>
                  <a:pt x="32061" y="22458"/>
                  <a:pt x="32061" y="22421"/>
                </a:cubicBezTo>
                <a:cubicBezTo>
                  <a:pt x="32099" y="22383"/>
                  <a:pt x="32099" y="22345"/>
                  <a:pt x="32099" y="22307"/>
                </a:cubicBezTo>
                <a:cubicBezTo>
                  <a:pt x="32099" y="22307"/>
                  <a:pt x="32099" y="22194"/>
                  <a:pt x="32024" y="22156"/>
                </a:cubicBezTo>
                <a:cubicBezTo>
                  <a:pt x="31910" y="22080"/>
                  <a:pt x="31797" y="22080"/>
                  <a:pt x="31721" y="22080"/>
                </a:cubicBezTo>
                <a:close/>
                <a:moveTo>
                  <a:pt x="47185" y="22232"/>
                </a:moveTo>
                <a:lnTo>
                  <a:pt x="47109" y="22269"/>
                </a:lnTo>
                <a:cubicBezTo>
                  <a:pt x="46996" y="22383"/>
                  <a:pt x="46996" y="22458"/>
                  <a:pt x="46996" y="22610"/>
                </a:cubicBezTo>
                <a:lnTo>
                  <a:pt x="47109" y="22723"/>
                </a:lnTo>
                <a:cubicBezTo>
                  <a:pt x="47142" y="22734"/>
                  <a:pt x="47172" y="22739"/>
                  <a:pt x="47200" y="22739"/>
                </a:cubicBezTo>
                <a:cubicBezTo>
                  <a:pt x="47267" y="22739"/>
                  <a:pt x="47320" y="22712"/>
                  <a:pt x="47374" y="22685"/>
                </a:cubicBezTo>
                <a:cubicBezTo>
                  <a:pt x="47411" y="22648"/>
                  <a:pt x="47487" y="22572"/>
                  <a:pt x="47487" y="22496"/>
                </a:cubicBezTo>
                <a:cubicBezTo>
                  <a:pt x="47487" y="22421"/>
                  <a:pt x="47411" y="22345"/>
                  <a:pt x="47374" y="22269"/>
                </a:cubicBezTo>
                <a:cubicBezTo>
                  <a:pt x="47298" y="22232"/>
                  <a:pt x="47260" y="22232"/>
                  <a:pt x="47185" y="22232"/>
                </a:cubicBezTo>
                <a:close/>
                <a:moveTo>
                  <a:pt x="11864" y="22377"/>
                </a:moveTo>
                <a:cubicBezTo>
                  <a:pt x="11802" y="22377"/>
                  <a:pt x="11743" y="22399"/>
                  <a:pt x="11721" y="22421"/>
                </a:cubicBezTo>
                <a:cubicBezTo>
                  <a:pt x="11608" y="22458"/>
                  <a:pt x="11570" y="22534"/>
                  <a:pt x="11570" y="22572"/>
                </a:cubicBezTo>
                <a:lnTo>
                  <a:pt x="11570" y="22648"/>
                </a:lnTo>
                <a:lnTo>
                  <a:pt x="11721" y="22723"/>
                </a:lnTo>
                <a:cubicBezTo>
                  <a:pt x="11721" y="22761"/>
                  <a:pt x="11797" y="22799"/>
                  <a:pt x="11872" y="22837"/>
                </a:cubicBezTo>
                <a:lnTo>
                  <a:pt x="12023" y="22723"/>
                </a:lnTo>
                <a:lnTo>
                  <a:pt x="12023" y="22685"/>
                </a:lnTo>
                <a:lnTo>
                  <a:pt x="12099" y="22648"/>
                </a:lnTo>
                <a:cubicBezTo>
                  <a:pt x="12099" y="22610"/>
                  <a:pt x="12099" y="22572"/>
                  <a:pt x="12099" y="22572"/>
                </a:cubicBezTo>
                <a:cubicBezTo>
                  <a:pt x="12099" y="22496"/>
                  <a:pt x="12061" y="22421"/>
                  <a:pt x="11986" y="22421"/>
                </a:cubicBezTo>
                <a:cubicBezTo>
                  <a:pt x="11954" y="22389"/>
                  <a:pt x="11908" y="22377"/>
                  <a:pt x="11864" y="22377"/>
                </a:cubicBezTo>
                <a:close/>
                <a:moveTo>
                  <a:pt x="66315" y="22534"/>
                </a:moveTo>
                <a:cubicBezTo>
                  <a:pt x="66126" y="22534"/>
                  <a:pt x="66013" y="22610"/>
                  <a:pt x="66051" y="22799"/>
                </a:cubicBezTo>
                <a:lnTo>
                  <a:pt x="66202" y="22874"/>
                </a:lnTo>
                <a:lnTo>
                  <a:pt x="66315" y="22874"/>
                </a:lnTo>
                <a:lnTo>
                  <a:pt x="66429" y="22761"/>
                </a:lnTo>
                <a:cubicBezTo>
                  <a:pt x="66466" y="22761"/>
                  <a:pt x="66504" y="22723"/>
                  <a:pt x="66504" y="22685"/>
                </a:cubicBezTo>
                <a:lnTo>
                  <a:pt x="66315" y="22534"/>
                </a:lnTo>
                <a:close/>
                <a:moveTo>
                  <a:pt x="66655" y="22421"/>
                </a:moveTo>
                <a:lnTo>
                  <a:pt x="66542" y="22534"/>
                </a:lnTo>
                <a:lnTo>
                  <a:pt x="66542" y="22572"/>
                </a:lnTo>
                <a:cubicBezTo>
                  <a:pt x="66542" y="22685"/>
                  <a:pt x="66580" y="22761"/>
                  <a:pt x="66618" y="22837"/>
                </a:cubicBezTo>
                <a:lnTo>
                  <a:pt x="66731" y="22874"/>
                </a:lnTo>
                <a:cubicBezTo>
                  <a:pt x="66845" y="22874"/>
                  <a:pt x="66920" y="22837"/>
                  <a:pt x="66996" y="22799"/>
                </a:cubicBezTo>
                <a:lnTo>
                  <a:pt x="67034" y="22723"/>
                </a:lnTo>
                <a:cubicBezTo>
                  <a:pt x="67034" y="22723"/>
                  <a:pt x="67034" y="22685"/>
                  <a:pt x="67034" y="22685"/>
                </a:cubicBezTo>
                <a:cubicBezTo>
                  <a:pt x="67034" y="22572"/>
                  <a:pt x="66996" y="22534"/>
                  <a:pt x="66958" y="22496"/>
                </a:cubicBezTo>
                <a:cubicBezTo>
                  <a:pt x="66882" y="22458"/>
                  <a:pt x="66807" y="22421"/>
                  <a:pt x="66655" y="22421"/>
                </a:cubicBezTo>
                <a:close/>
                <a:moveTo>
                  <a:pt x="87463" y="22320"/>
                </a:moveTo>
                <a:cubicBezTo>
                  <a:pt x="87400" y="22320"/>
                  <a:pt x="87343" y="22339"/>
                  <a:pt x="87298" y="22383"/>
                </a:cubicBezTo>
                <a:cubicBezTo>
                  <a:pt x="87223" y="22458"/>
                  <a:pt x="87185" y="22572"/>
                  <a:pt x="87185" y="22648"/>
                </a:cubicBezTo>
                <a:cubicBezTo>
                  <a:pt x="87185" y="22685"/>
                  <a:pt x="87185" y="22723"/>
                  <a:pt x="87185" y="22761"/>
                </a:cubicBezTo>
                <a:lnTo>
                  <a:pt x="87336" y="22874"/>
                </a:lnTo>
                <a:cubicBezTo>
                  <a:pt x="87639" y="22874"/>
                  <a:pt x="87677" y="22761"/>
                  <a:pt x="87677" y="22610"/>
                </a:cubicBezTo>
                <a:cubicBezTo>
                  <a:pt x="87677" y="22572"/>
                  <a:pt x="87677" y="22534"/>
                  <a:pt x="87714" y="22496"/>
                </a:cubicBezTo>
                <a:lnTo>
                  <a:pt x="87601" y="22345"/>
                </a:lnTo>
                <a:cubicBezTo>
                  <a:pt x="87554" y="22329"/>
                  <a:pt x="87507" y="22320"/>
                  <a:pt x="87463" y="22320"/>
                </a:cubicBezTo>
                <a:close/>
                <a:moveTo>
                  <a:pt x="79510" y="22534"/>
                </a:moveTo>
                <a:lnTo>
                  <a:pt x="79359" y="22648"/>
                </a:lnTo>
                <a:lnTo>
                  <a:pt x="79359" y="22799"/>
                </a:lnTo>
                <a:lnTo>
                  <a:pt x="79510" y="22912"/>
                </a:lnTo>
                <a:lnTo>
                  <a:pt x="79699" y="22912"/>
                </a:lnTo>
                <a:lnTo>
                  <a:pt x="79813" y="22799"/>
                </a:lnTo>
                <a:lnTo>
                  <a:pt x="79813" y="22648"/>
                </a:lnTo>
                <a:lnTo>
                  <a:pt x="79699" y="22534"/>
                </a:lnTo>
                <a:close/>
                <a:moveTo>
                  <a:pt x="487" y="22581"/>
                </a:moveTo>
                <a:cubicBezTo>
                  <a:pt x="454" y="22581"/>
                  <a:pt x="417" y="22591"/>
                  <a:pt x="379" y="22610"/>
                </a:cubicBezTo>
                <a:cubicBezTo>
                  <a:pt x="303" y="22648"/>
                  <a:pt x="265" y="22723"/>
                  <a:pt x="265" y="22799"/>
                </a:cubicBezTo>
                <a:cubicBezTo>
                  <a:pt x="265" y="22874"/>
                  <a:pt x="303" y="22950"/>
                  <a:pt x="417" y="22988"/>
                </a:cubicBezTo>
                <a:cubicBezTo>
                  <a:pt x="454" y="22988"/>
                  <a:pt x="530" y="22988"/>
                  <a:pt x="606" y="22950"/>
                </a:cubicBezTo>
                <a:cubicBezTo>
                  <a:pt x="643" y="22912"/>
                  <a:pt x="681" y="22837"/>
                  <a:pt x="681" y="22799"/>
                </a:cubicBezTo>
                <a:cubicBezTo>
                  <a:pt x="681" y="22723"/>
                  <a:pt x="643" y="22648"/>
                  <a:pt x="568" y="22610"/>
                </a:cubicBezTo>
                <a:cubicBezTo>
                  <a:pt x="549" y="22591"/>
                  <a:pt x="520" y="22581"/>
                  <a:pt x="487" y="22581"/>
                </a:cubicBezTo>
                <a:close/>
                <a:moveTo>
                  <a:pt x="21415" y="22593"/>
                </a:moveTo>
                <a:cubicBezTo>
                  <a:pt x="21391" y="22593"/>
                  <a:pt x="21362" y="22597"/>
                  <a:pt x="21324" y="22610"/>
                </a:cubicBezTo>
                <a:lnTo>
                  <a:pt x="21211" y="22723"/>
                </a:lnTo>
                <a:lnTo>
                  <a:pt x="21211" y="22799"/>
                </a:lnTo>
                <a:lnTo>
                  <a:pt x="21324" y="22912"/>
                </a:lnTo>
                <a:cubicBezTo>
                  <a:pt x="21362" y="22950"/>
                  <a:pt x="21400" y="22950"/>
                  <a:pt x="21438" y="22988"/>
                </a:cubicBezTo>
                <a:lnTo>
                  <a:pt x="21627" y="22837"/>
                </a:lnTo>
                <a:cubicBezTo>
                  <a:pt x="21589" y="22761"/>
                  <a:pt x="21589" y="22685"/>
                  <a:pt x="21513" y="22610"/>
                </a:cubicBezTo>
                <a:cubicBezTo>
                  <a:pt x="21488" y="22610"/>
                  <a:pt x="21463" y="22593"/>
                  <a:pt x="21415" y="22593"/>
                </a:cubicBezTo>
                <a:close/>
                <a:moveTo>
                  <a:pt x="3403" y="22648"/>
                </a:moveTo>
                <a:cubicBezTo>
                  <a:pt x="3290" y="22648"/>
                  <a:pt x="3214" y="22648"/>
                  <a:pt x="3176" y="22685"/>
                </a:cubicBezTo>
                <a:cubicBezTo>
                  <a:pt x="3139" y="22723"/>
                  <a:pt x="3063" y="22799"/>
                  <a:pt x="3063" y="22874"/>
                </a:cubicBezTo>
                <a:lnTo>
                  <a:pt x="3063" y="22912"/>
                </a:lnTo>
                <a:lnTo>
                  <a:pt x="3214" y="23026"/>
                </a:lnTo>
                <a:cubicBezTo>
                  <a:pt x="3290" y="23026"/>
                  <a:pt x="3403" y="23026"/>
                  <a:pt x="3441" y="22988"/>
                </a:cubicBezTo>
                <a:cubicBezTo>
                  <a:pt x="3479" y="22950"/>
                  <a:pt x="3517" y="22874"/>
                  <a:pt x="3517" y="22799"/>
                </a:cubicBezTo>
                <a:lnTo>
                  <a:pt x="3517" y="22761"/>
                </a:lnTo>
                <a:lnTo>
                  <a:pt x="3403" y="22648"/>
                </a:lnTo>
                <a:close/>
                <a:moveTo>
                  <a:pt x="48432" y="22685"/>
                </a:moveTo>
                <a:cubicBezTo>
                  <a:pt x="48205" y="22685"/>
                  <a:pt x="48130" y="22799"/>
                  <a:pt x="48168" y="22950"/>
                </a:cubicBezTo>
                <a:lnTo>
                  <a:pt x="48281" y="23026"/>
                </a:lnTo>
                <a:lnTo>
                  <a:pt x="48394" y="23026"/>
                </a:lnTo>
                <a:lnTo>
                  <a:pt x="48546" y="22912"/>
                </a:lnTo>
                <a:cubicBezTo>
                  <a:pt x="48546" y="22912"/>
                  <a:pt x="48583" y="22874"/>
                  <a:pt x="48583" y="22837"/>
                </a:cubicBezTo>
                <a:lnTo>
                  <a:pt x="48432" y="22685"/>
                </a:lnTo>
                <a:close/>
                <a:moveTo>
                  <a:pt x="71911" y="22648"/>
                </a:moveTo>
                <a:lnTo>
                  <a:pt x="71759" y="22761"/>
                </a:lnTo>
                <a:lnTo>
                  <a:pt x="71759" y="22912"/>
                </a:lnTo>
                <a:lnTo>
                  <a:pt x="71873" y="23026"/>
                </a:lnTo>
                <a:cubicBezTo>
                  <a:pt x="71916" y="23038"/>
                  <a:pt x="71955" y="23043"/>
                  <a:pt x="71989" y="23043"/>
                </a:cubicBezTo>
                <a:cubicBezTo>
                  <a:pt x="72161" y="23043"/>
                  <a:pt x="72219" y="22906"/>
                  <a:pt x="72251" y="22874"/>
                </a:cubicBezTo>
                <a:cubicBezTo>
                  <a:pt x="72251" y="22837"/>
                  <a:pt x="72251" y="22837"/>
                  <a:pt x="72251" y="22837"/>
                </a:cubicBezTo>
                <a:lnTo>
                  <a:pt x="72138" y="22648"/>
                </a:lnTo>
                <a:close/>
                <a:moveTo>
                  <a:pt x="54784" y="22345"/>
                </a:moveTo>
                <a:cubicBezTo>
                  <a:pt x="54595" y="22345"/>
                  <a:pt x="54481" y="22421"/>
                  <a:pt x="54481" y="22534"/>
                </a:cubicBezTo>
                <a:lnTo>
                  <a:pt x="54519" y="22648"/>
                </a:lnTo>
                <a:cubicBezTo>
                  <a:pt x="54557" y="22685"/>
                  <a:pt x="54633" y="22685"/>
                  <a:pt x="54670" y="22685"/>
                </a:cubicBezTo>
                <a:lnTo>
                  <a:pt x="54633" y="22723"/>
                </a:lnTo>
                <a:cubicBezTo>
                  <a:pt x="54595" y="22723"/>
                  <a:pt x="54595" y="22761"/>
                  <a:pt x="54557" y="22761"/>
                </a:cubicBezTo>
                <a:cubicBezTo>
                  <a:pt x="54519" y="22799"/>
                  <a:pt x="54406" y="22837"/>
                  <a:pt x="54406" y="22912"/>
                </a:cubicBezTo>
                <a:cubicBezTo>
                  <a:pt x="54406" y="23026"/>
                  <a:pt x="54519" y="23063"/>
                  <a:pt x="54557" y="23063"/>
                </a:cubicBezTo>
                <a:lnTo>
                  <a:pt x="54595" y="23063"/>
                </a:lnTo>
                <a:lnTo>
                  <a:pt x="54633" y="23139"/>
                </a:lnTo>
                <a:lnTo>
                  <a:pt x="54746" y="23139"/>
                </a:lnTo>
                <a:cubicBezTo>
                  <a:pt x="54935" y="23101"/>
                  <a:pt x="54935" y="23026"/>
                  <a:pt x="54935" y="22988"/>
                </a:cubicBezTo>
                <a:lnTo>
                  <a:pt x="54935" y="22950"/>
                </a:lnTo>
                <a:lnTo>
                  <a:pt x="54859" y="22874"/>
                </a:lnTo>
                <a:cubicBezTo>
                  <a:pt x="54935" y="22837"/>
                  <a:pt x="54935" y="22723"/>
                  <a:pt x="54859" y="22685"/>
                </a:cubicBezTo>
                <a:lnTo>
                  <a:pt x="55049" y="22648"/>
                </a:lnTo>
                <a:cubicBezTo>
                  <a:pt x="55049" y="22610"/>
                  <a:pt x="55049" y="22572"/>
                  <a:pt x="55049" y="22572"/>
                </a:cubicBezTo>
                <a:cubicBezTo>
                  <a:pt x="55049" y="22421"/>
                  <a:pt x="54935" y="22345"/>
                  <a:pt x="54784" y="22345"/>
                </a:cubicBezTo>
                <a:close/>
                <a:moveTo>
                  <a:pt x="17468" y="22799"/>
                </a:moveTo>
                <a:lnTo>
                  <a:pt x="17317" y="22950"/>
                </a:lnTo>
                <a:cubicBezTo>
                  <a:pt x="17317" y="23026"/>
                  <a:pt x="17279" y="23026"/>
                  <a:pt x="17279" y="23026"/>
                </a:cubicBezTo>
                <a:lnTo>
                  <a:pt x="17279" y="23215"/>
                </a:lnTo>
                <a:cubicBezTo>
                  <a:pt x="17317" y="23252"/>
                  <a:pt x="17392" y="23252"/>
                  <a:pt x="17468" y="23252"/>
                </a:cubicBezTo>
                <a:cubicBezTo>
                  <a:pt x="17581" y="23252"/>
                  <a:pt x="17695" y="23215"/>
                  <a:pt x="17770" y="23139"/>
                </a:cubicBezTo>
                <a:lnTo>
                  <a:pt x="17770" y="22988"/>
                </a:lnTo>
                <a:cubicBezTo>
                  <a:pt x="17732" y="22950"/>
                  <a:pt x="17732" y="22950"/>
                  <a:pt x="17695" y="22912"/>
                </a:cubicBezTo>
                <a:cubicBezTo>
                  <a:pt x="17657" y="22874"/>
                  <a:pt x="17581" y="22799"/>
                  <a:pt x="17468" y="22799"/>
                </a:cubicBezTo>
                <a:close/>
                <a:moveTo>
                  <a:pt x="75238" y="22799"/>
                </a:moveTo>
                <a:lnTo>
                  <a:pt x="75087" y="22912"/>
                </a:lnTo>
                <a:cubicBezTo>
                  <a:pt x="75087" y="22950"/>
                  <a:pt x="75087" y="22950"/>
                  <a:pt x="75087" y="22950"/>
                </a:cubicBezTo>
                <a:lnTo>
                  <a:pt x="75238" y="22950"/>
                </a:lnTo>
                <a:lnTo>
                  <a:pt x="75087" y="22988"/>
                </a:lnTo>
                <a:cubicBezTo>
                  <a:pt x="75087" y="23063"/>
                  <a:pt x="75087" y="23215"/>
                  <a:pt x="75238" y="23252"/>
                </a:cubicBezTo>
                <a:lnTo>
                  <a:pt x="75427" y="23139"/>
                </a:lnTo>
                <a:cubicBezTo>
                  <a:pt x="75465" y="23101"/>
                  <a:pt x="75540" y="23063"/>
                  <a:pt x="75540" y="22950"/>
                </a:cubicBezTo>
                <a:cubicBezTo>
                  <a:pt x="75540" y="22950"/>
                  <a:pt x="75540" y="22912"/>
                  <a:pt x="75540" y="22874"/>
                </a:cubicBezTo>
                <a:lnTo>
                  <a:pt x="75389" y="22799"/>
                </a:lnTo>
                <a:close/>
                <a:moveTo>
                  <a:pt x="65748" y="22950"/>
                </a:moveTo>
                <a:lnTo>
                  <a:pt x="65559" y="23063"/>
                </a:lnTo>
                <a:cubicBezTo>
                  <a:pt x="65559" y="23026"/>
                  <a:pt x="65597" y="23026"/>
                  <a:pt x="65559" y="23026"/>
                </a:cubicBezTo>
                <a:cubicBezTo>
                  <a:pt x="65521" y="23026"/>
                  <a:pt x="65370" y="23063"/>
                  <a:pt x="65370" y="23215"/>
                </a:cubicBezTo>
                <a:lnTo>
                  <a:pt x="65408" y="23290"/>
                </a:lnTo>
                <a:cubicBezTo>
                  <a:pt x="65483" y="23366"/>
                  <a:pt x="65559" y="23404"/>
                  <a:pt x="65672" y="23404"/>
                </a:cubicBezTo>
                <a:cubicBezTo>
                  <a:pt x="65824" y="23366"/>
                  <a:pt x="65899" y="23252"/>
                  <a:pt x="65899" y="23139"/>
                </a:cubicBezTo>
                <a:cubicBezTo>
                  <a:pt x="65899" y="23063"/>
                  <a:pt x="65862" y="22988"/>
                  <a:pt x="65748" y="22950"/>
                </a:cubicBezTo>
                <a:close/>
                <a:moveTo>
                  <a:pt x="61325" y="22799"/>
                </a:moveTo>
                <a:lnTo>
                  <a:pt x="61211" y="22837"/>
                </a:lnTo>
                <a:cubicBezTo>
                  <a:pt x="61136" y="22874"/>
                  <a:pt x="60984" y="22988"/>
                  <a:pt x="60984" y="23139"/>
                </a:cubicBezTo>
                <a:cubicBezTo>
                  <a:pt x="60984" y="23215"/>
                  <a:pt x="61022" y="23252"/>
                  <a:pt x="61060" y="23328"/>
                </a:cubicBezTo>
                <a:lnTo>
                  <a:pt x="61136" y="23404"/>
                </a:lnTo>
                <a:cubicBezTo>
                  <a:pt x="61170" y="23411"/>
                  <a:pt x="61201" y="23414"/>
                  <a:pt x="61229" y="23414"/>
                </a:cubicBezTo>
                <a:cubicBezTo>
                  <a:pt x="61352" y="23414"/>
                  <a:pt x="61414" y="23352"/>
                  <a:pt x="61476" y="23290"/>
                </a:cubicBezTo>
                <a:cubicBezTo>
                  <a:pt x="61589" y="23290"/>
                  <a:pt x="61665" y="23215"/>
                  <a:pt x="61665" y="23139"/>
                </a:cubicBezTo>
                <a:lnTo>
                  <a:pt x="61589" y="23026"/>
                </a:lnTo>
                <a:cubicBezTo>
                  <a:pt x="61589" y="23026"/>
                  <a:pt x="61589" y="22988"/>
                  <a:pt x="61551" y="22950"/>
                </a:cubicBezTo>
                <a:cubicBezTo>
                  <a:pt x="61551" y="22912"/>
                  <a:pt x="61476" y="22799"/>
                  <a:pt x="61325" y="22799"/>
                </a:cubicBezTo>
                <a:close/>
                <a:moveTo>
                  <a:pt x="37558" y="23048"/>
                </a:moveTo>
                <a:cubicBezTo>
                  <a:pt x="37531" y="23048"/>
                  <a:pt x="37501" y="23052"/>
                  <a:pt x="37468" y="23063"/>
                </a:cubicBezTo>
                <a:lnTo>
                  <a:pt x="37355" y="23177"/>
                </a:lnTo>
                <a:lnTo>
                  <a:pt x="37355" y="23328"/>
                </a:lnTo>
                <a:lnTo>
                  <a:pt x="37506" y="23441"/>
                </a:lnTo>
                <a:lnTo>
                  <a:pt x="37695" y="23441"/>
                </a:lnTo>
                <a:lnTo>
                  <a:pt x="37808" y="23328"/>
                </a:lnTo>
                <a:lnTo>
                  <a:pt x="37808" y="23215"/>
                </a:lnTo>
                <a:lnTo>
                  <a:pt x="37695" y="23101"/>
                </a:lnTo>
                <a:cubicBezTo>
                  <a:pt x="37668" y="23074"/>
                  <a:pt x="37622" y="23048"/>
                  <a:pt x="37558" y="23048"/>
                </a:cubicBezTo>
                <a:close/>
                <a:moveTo>
                  <a:pt x="73839" y="22988"/>
                </a:moveTo>
                <a:lnTo>
                  <a:pt x="73688" y="23101"/>
                </a:lnTo>
                <a:cubicBezTo>
                  <a:pt x="73688" y="23252"/>
                  <a:pt x="73725" y="23328"/>
                  <a:pt x="73801" y="23404"/>
                </a:cubicBezTo>
                <a:cubicBezTo>
                  <a:pt x="73839" y="23441"/>
                  <a:pt x="73952" y="23441"/>
                  <a:pt x="74028" y="23441"/>
                </a:cubicBezTo>
                <a:lnTo>
                  <a:pt x="74141" y="23328"/>
                </a:lnTo>
                <a:cubicBezTo>
                  <a:pt x="74141" y="23328"/>
                  <a:pt x="74179" y="23290"/>
                  <a:pt x="74179" y="23290"/>
                </a:cubicBezTo>
                <a:cubicBezTo>
                  <a:pt x="74179" y="23177"/>
                  <a:pt x="74141" y="23101"/>
                  <a:pt x="74066" y="23063"/>
                </a:cubicBezTo>
                <a:cubicBezTo>
                  <a:pt x="73990" y="23026"/>
                  <a:pt x="73915" y="22988"/>
                  <a:pt x="73839" y="22988"/>
                </a:cubicBezTo>
                <a:close/>
                <a:moveTo>
                  <a:pt x="74406" y="23215"/>
                </a:moveTo>
                <a:cubicBezTo>
                  <a:pt x="74255" y="23215"/>
                  <a:pt x="74179" y="23290"/>
                  <a:pt x="74179" y="23404"/>
                </a:cubicBezTo>
                <a:lnTo>
                  <a:pt x="74330" y="23404"/>
                </a:lnTo>
                <a:cubicBezTo>
                  <a:pt x="74330" y="23404"/>
                  <a:pt x="74293" y="23404"/>
                  <a:pt x="74330" y="23441"/>
                </a:cubicBezTo>
                <a:lnTo>
                  <a:pt x="74519" y="23441"/>
                </a:lnTo>
                <a:cubicBezTo>
                  <a:pt x="74519" y="23404"/>
                  <a:pt x="74519" y="23404"/>
                  <a:pt x="74482" y="23404"/>
                </a:cubicBezTo>
                <a:lnTo>
                  <a:pt x="74671" y="23404"/>
                </a:lnTo>
                <a:cubicBezTo>
                  <a:pt x="74671" y="23328"/>
                  <a:pt x="74633" y="23290"/>
                  <a:pt x="74595" y="23252"/>
                </a:cubicBezTo>
                <a:cubicBezTo>
                  <a:pt x="74557" y="23215"/>
                  <a:pt x="74482" y="23215"/>
                  <a:pt x="74406" y="23215"/>
                </a:cubicBezTo>
                <a:close/>
                <a:moveTo>
                  <a:pt x="42397" y="23048"/>
                </a:moveTo>
                <a:cubicBezTo>
                  <a:pt x="42371" y="23048"/>
                  <a:pt x="42341" y="23052"/>
                  <a:pt x="42307" y="23063"/>
                </a:cubicBezTo>
                <a:lnTo>
                  <a:pt x="42194" y="23177"/>
                </a:lnTo>
                <a:cubicBezTo>
                  <a:pt x="42194" y="23215"/>
                  <a:pt x="42156" y="23215"/>
                  <a:pt x="42156" y="23252"/>
                </a:cubicBezTo>
                <a:lnTo>
                  <a:pt x="42270" y="23441"/>
                </a:lnTo>
                <a:cubicBezTo>
                  <a:pt x="42307" y="23441"/>
                  <a:pt x="42307" y="23441"/>
                  <a:pt x="42383" y="23479"/>
                </a:cubicBezTo>
                <a:lnTo>
                  <a:pt x="42534" y="23479"/>
                </a:lnTo>
                <a:cubicBezTo>
                  <a:pt x="42610" y="23404"/>
                  <a:pt x="42648" y="23328"/>
                  <a:pt x="42648" y="23290"/>
                </a:cubicBezTo>
                <a:cubicBezTo>
                  <a:pt x="42648" y="23215"/>
                  <a:pt x="42610" y="23139"/>
                  <a:pt x="42534" y="23101"/>
                </a:cubicBezTo>
                <a:cubicBezTo>
                  <a:pt x="42507" y="23074"/>
                  <a:pt x="42462" y="23048"/>
                  <a:pt x="42397" y="23048"/>
                </a:cubicBezTo>
                <a:close/>
                <a:moveTo>
                  <a:pt x="7978" y="23215"/>
                </a:moveTo>
                <a:cubicBezTo>
                  <a:pt x="7827" y="23215"/>
                  <a:pt x="7638" y="23328"/>
                  <a:pt x="7638" y="23479"/>
                </a:cubicBezTo>
                <a:lnTo>
                  <a:pt x="7789" y="23479"/>
                </a:lnTo>
                <a:cubicBezTo>
                  <a:pt x="7821" y="23511"/>
                  <a:pt x="7844" y="23522"/>
                  <a:pt x="7865" y="23522"/>
                </a:cubicBezTo>
                <a:cubicBezTo>
                  <a:pt x="7909" y="23522"/>
                  <a:pt x="7943" y="23473"/>
                  <a:pt x="8033" y="23473"/>
                </a:cubicBezTo>
                <a:cubicBezTo>
                  <a:pt x="8050" y="23473"/>
                  <a:pt x="8069" y="23475"/>
                  <a:pt x="8091" y="23479"/>
                </a:cubicBezTo>
                <a:cubicBezTo>
                  <a:pt x="8091" y="23479"/>
                  <a:pt x="8091" y="23479"/>
                  <a:pt x="8091" y="23441"/>
                </a:cubicBezTo>
                <a:lnTo>
                  <a:pt x="8243" y="23441"/>
                </a:lnTo>
                <a:cubicBezTo>
                  <a:pt x="8243" y="23366"/>
                  <a:pt x="8205" y="23328"/>
                  <a:pt x="8167" y="23290"/>
                </a:cubicBezTo>
                <a:cubicBezTo>
                  <a:pt x="8129" y="23252"/>
                  <a:pt x="8054" y="23215"/>
                  <a:pt x="7978" y="23215"/>
                </a:cubicBezTo>
                <a:close/>
                <a:moveTo>
                  <a:pt x="46239" y="22837"/>
                </a:moveTo>
                <a:cubicBezTo>
                  <a:pt x="46126" y="22837"/>
                  <a:pt x="46013" y="22912"/>
                  <a:pt x="45975" y="23063"/>
                </a:cubicBezTo>
                <a:lnTo>
                  <a:pt x="46088" y="23177"/>
                </a:lnTo>
                <a:cubicBezTo>
                  <a:pt x="46050" y="23252"/>
                  <a:pt x="46013" y="23328"/>
                  <a:pt x="46050" y="23441"/>
                </a:cubicBezTo>
                <a:lnTo>
                  <a:pt x="46164" y="23555"/>
                </a:lnTo>
                <a:lnTo>
                  <a:pt x="46315" y="23555"/>
                </a:lnTo>
                <a:cubicBezTo>
                  <a:pt x="46428" y="23517"/>
                  <a:pt x="46504" y="23479"/>
                  <a:pt x="46504" y="23366"/>
                </a:cubicBezTo>
                <a:cubicBezTo>
                  <a:pt x="46504" y="23290"/>
                  <a:pt x="46428" y="23177"/>
                  <a:pt x="46391" y="23139"/>
                </a:cubicBezTo>
                <a:lnTo>
                  <a:pt x="46428" y="23026"/>
                </a:lnTo>
                <a:cubicBezTo>
                  <a:pt x="46428" y="22950"/>
                  <a:pt x="46353" y="22874"/>
                  <a:pt x="46239" y="22837"/>
                </a:cubicBezTo>
                <a:close/>
                <a:moveTo>
                  <a:pt x="64274" y="23101"/>
                </a:moveTo>
                <a:cubicBezTo>
                  <a:pt x="63971" y="23101"/>
                  <a:pt x="63933" y="23290"/>
                  <a:pt x="63933" y="23404"/>
                </a:cubicBezTo>
                <a:cubicBezTo>
                  <a:pt x="63896" y="23441"/>
                  <a:pt x="63896" y="23479"/>
                  <a:pt x="63896" y="23479"/>
                </a:cubicBezTo>
                <a:lnTo>
                  <a:pt x="64009" y="23668"/>
                </a:lnTo>
                <a:cubicBezTo>
                  <a:pt x="64349" y="23631"/>
                  <a:pt x="64387" y="23328"/>
                  <a:pt x="64387" y="23215"/>
                </a:cubicBezTo>
                <a:lnTo>
                  <a:pt x="64274" y="23101"/>
                </a:lnTo>
                <a:close/>
                <a:moveTo>
                  <a:pt x="80011" y="23462"/>
                </a:moveTo>
                <a:cubicBezTo>
                  <a:pt x="79993" y="23462"/>
                  <a:pt x="79976" y="23467"/>
                  <a:pt x="79964" y="23479"/>
                </a:cubicBezTo>
                <a:cubicBezTo>
                  <a:pt x="79888" y="23479"/>
                  <a:pt x="79850" y="23555"/>
                  <a:pt x="79850" y="23631"/>
                </a:cubicBezTo>
                <a:lnTo>
                  <a:pt x="79964" y="23744"/>
                </a:lnTo>
                <a:cubicBezTo>
                  <a:pt x="79996" y="23776"/>
                  <a:pt x="80057" y="23865"/>
                  <a:pt x="80193" y="23865"/>
                </a:cubicBezTo>
                <a:cubicBezTo>
                  <a:pt x="80216" y="23865"/>
                  <a:pt x="80240" y="23863"/>
                  <a:pt x="80266" y="23857"/>
                </a:cubicBezTo>
                <a:lnTo>
                  <a:pt x="80380" y="23744"/>
                </a:lnTo>
                <a:lnTo>
                  <a:pt x="80380" y="23631"/>
                </a:lnTo>
                <a:cubicBezTo>
                  <a:pt x="80342" y="23593"/>
                  <a:pt x="80342" y="23517"/>
                  <a:pt x="80304" y="23479"/>
                </a:cubicBezTo>
                <a:cubicBezTo>
                  <a:pt x="80279" y="23479"/>
                  <a:pt x="80254" y="23462"/>
                  <a:pt x="80217" y="23462"/>
                </a:cubicBezTo>
                <a:cubicBezTo>
                  <a:pt x="80199" y="23462"/>
                  <a:pt x="80178" y="23467"/>
                  <a:pt x="80153" y="23479"/>
                </a:cubicBezTo>
                <a:lnTo>
                  <a:pt x="80115" y="23479"/>
                </a:lnTo>
                <a:cubicBezTo>
                  <a:pt x="80090" y="23479"/>
                  <a:pt x="80048" y="23462"/>
                  <a:pt x="80011" y="23462"/>
                </a:cubicBezTo>
                <a:close/>
                <a:moveTo>
                  <a:pt x="41627" y="23441"/>
                </a:moveTo>
                <a:lnTo>
                  <a:pt x="41438" y="23479"/>
                </a:lnTo>
                <a:cubicBezTo>
                  <a:pt x="41287" y="23706"/>
                  <a:pt x="41438" y="23971"/>
                  <a:pt x="41740" y="24009"/>
                </a:cubicBezTo>
                <a:lnTo>
                  <a:pt x="41929" y="23895"/>
                </a:lnTo>
                <a:lnTo>
                  <a:pt x="41929" y="23593"/>
                </a:lnTo>
                <a:lnTo>
                  <a:pt x="41778" y="23479"/>
                </a:lnTo>
                <a:cubicBezTo>
                  <a:pt x="41702" y="23479"/>
                  <a:pt x="41665" y="23479"/>
                  <a:pt x="41627" y="23441"/>
                </a:cubicBezTo>
                <a:close/>
                <a:moveTo>
                  <a:pt x="85695" y="23728"/>
                </a:moveTo>
                <a:cubicBezTo>
                  <a:pt x="85628" y="23728"/>
                  <a:pt x="85575" y="23755"/>
                  <a:pt x="85521" y="23782"/>
                </a:cubicBezTo>
                <a:cubicBezTo>
                  <a:pt x="85484" y="23820"/>
                  <a:pt x="85446" y="23857"/>
                  <a:pt x="85446" y="23971"/>
                </a:cubicBezTo>
                <a:lnTo>
                  <a:pt x="85446" y="24009"/>
                </a:lnTo>
                <a:lnTo>
                  <a:pt x="85559" y="24122"/>
                </a:lnTo>
                <a:cubicBezTo>
                  <a:pt x="85673" y="24122"/>
                  <a:pt x="85748" y="24084"/>
                  <a:pt x="85824" y="24046"/>
                </a:cubicBezTo>
                <a:cubicBezTo>
                  <a:pt x="85862" y="24009"/>
                  <a:pt x="85900" y="23933"/>
                  <a:pt x="85900" y="23857"/>
                </a:cubicBezTo>
                <a:lnTo>
                  <a:pt x="85900" y="23820"/>
                </a:lnTo>
                <a:lnTo>
                  <a:pt x="85786" y="23744"/>
                </a:lnTo>
                <a:cubicBezTo>
                  <a:pt x="85753" y="23733"/>
                  <a:pt x="85723" y="23728"/>
                  <a:pt x="85695" y="23728"/>
                </a:cubicBezTo>
                <a:close/>
                <a:moveTo>
                  <a:pt x="14956" y="23570"/>
                </a:moveTo>
                <a:cubicBezTo>
                  <a:pt x="14839" y="23570"/>
                  <a:pt x="14728" y="23596"/>
                  <a:pt x="14632" y="23668"/>
                </a:cubicBezTo>
                <a:lnTo>
                  <a:pt x="14670" y="23857"/>
                </a:lnTo>
                <a:cubicBezTo>
                  <a:pt x="14708" y="23857"/>
                  <a:pt x="14783" y="23933"/>
                  <a:pt x="14821" y="23971"/>
                </a:cubicBezTo>
                <a:cubicBezTo>
                  <a:pt x="14910" y="24060"/>
                  <a:pt x="15045" y="24195"/>
                  <a:pt x="15209" y="24195"/>
                </a:cubicBezTo>
                <a:cubicBezTo>
                  <a:pt x="15254" y="24195"/>
                  <a:pt x="15301" y="24184"/>
                  <a:pt x="15351" y="24160"/>
                </a:cubicBezTo>
                <a:lnTo>
                  <a:pt x="15388" y="24122"/>
                </a:lnTo>
                <a:cubicBezTo>
                  <a:pt x="15426" y="24084"/>
                  <a:pt x="15464" y="24009"/>
                  <a:pt x="15464" y="23933"/>
                </a:cubicBezTo>
                <a:cubicBezTo>
                  <a:pt x="15464" y="23820"/>
                  <a:pt x="15313" y="23668"/>
                  <a:pt x="15161" y="23593"/>
                </a:cubicBezTo>
                <a:cubicBezTo>
                  <a:pt x="15092" y="23579"/>
                  <a:pt x="15023" y="23570"/>
                  <a:pt x="14956" y="23570"/>
                </a:cubicBezTo>
                <a:close/>
                <a:moveTo>
                  <a:pt x="54859" y="23820"/>
                </a:moveTo>
                <a:lnTo>
                  <a:pt x="54708" y="23933"/>
                </a:lnTo>
                <a:lnTo>
                  <a:pt x="54708" y="24084"/>
                </a:lnTo>
                <a:lnTo>
                  <a:pt x="54859" y="24235"/>
                </a:lnTo>
                <a:cubicBezTo>
                  <a:pt x="54935" y="24235"/>
                  <a:pt x="55049" y="24198"/>
                  <a:pt x="55086" y="24160"/>
                </a:cubicBezTo>
                <a:cubicBezTo>
                  <a:pt x="55124" y="24122"/>
                  <a:pt x="55162" y="24084"/>
                  <a:pt x="55162" y="23971"/>
                </a:cubicBezTo>
                <a:lnTo>
                  <a:pt x="55162" y="23933"/>
                </a:lnTo>
                <a:lnTo>
                  <a:pt x="55049" y="23820"/>
                </a:lnTo>
                <a:close/>
                <a:moveTo>
                  <a:pt x="48810" y="23971"/>
                </a:moveTo>
                <a:lnTo>
                  <a:pt x="48697" y="24084"/>
                </a:lnTo>
                <a:lnTo>
                  <a:pt x="48697" y="24198"/>
                </a:lnTo>
                <a:lnTo>
                  <a:pt x="48810" y="24311"/>
                </a:lnTo>
                <a:cubicBezTo>
                  <a:pt x="48848" y="24349"/>
                  <a:pt x="48886" y="24349"/>
                  <a:pt x="48924" y="24387"/>
                </a:cubicBezTo>
                <a:lnTo>
                  <a:pt x="49075" y="24235"/>
                </a:lnTo>
                <a:cubicBezTo>
                  <a:pt x="49075" y="24160"/>
                  <a:pt x="49075" y="24084"/>
                  <a:pt x="48999" y="24009"/>
                </a:cubicBezTo>
                <a:cubicBezTo>
                  <a:pt x="48961" y="24009"/>
                  <a:pt x="48886" y="23971"/>
                  <a:pt x="48810" y="23971"/>
                </a:cubicBezTo>
                <a:close/>
                <a:moveTo>
                  <a:pt x="73957" y="24131"/>
                </a:moveTo>
                <a:cubicBezTo>
                  <a:pt x="73915" y="24131"/>
                  <a:pt x="73877" y="24141"/>
                  <a:pt x="73839" y="24160"/>
                </a:cubicBezTo>
                <a:cubicBezTo>
                  <a:pt x="73763" y="24235"/>
                  <a:pt x="73763" y="24349"/>
                  <a:pt x="73763" y="24387"/>
                </a:cubicBezTo>
                <a:cubicBezTo>
                  <a:pt x="73763" y="24387"/>
                  <a:pt x="73763" y="24424"/>
                  <a:pt x="73763" y="24462"/>
                </a:cubicBezTo>
                <a:lnTo>
                  <a:pt x="73877" y="24576"/>
                </a:lnTo>
                <a:cubicBezTo>
                  <a:pt x="73990" y="24576"/>
                  <a:pt x="74066" y="24576"/>
                  <a:pt x="74141" y="24538"/>
                </a:cubicBezTo>
                <a:cubicBezTo>
                  <a:pt x="74179" y="24462"/>
                  <a:pt x="74217" y="24387"/>
                  <a:pt x="74217" y="24311"/>
                </a:cubicBezTo>
                <a:cubicBezTo>
                  <a:pt x="74217" y="24273"/>
                  <a:pt x="74217" y="24273"/>
                  <a:pt x="74217" y="24235"/>
                </a:cubicBezTo>
                <a:lnTo>
                  <a:pt x="74104" y="24160"/>
                </a:lnTo>
                <a:cubicBezTo>
                  <a:pt x="74047" y="24141"/>
                  <a:pt x="74000" y="24131"/>
                  <a:pt x="73957" y="24131"/>
                </a:cubicBezTo>
                <a:close/>
                <a:moveTo>
                  <a:pt x="87336" y="24084"/>
                </a:moveTo>
                <a:cubicBezTo>
                  <a:pt x="87223" y="24084"/>
                  <a:pt x="87147" y="24122"/>
                  <a:pt x="87072" y="24160"/>
                </a:cubicBezTo>
                <a:lnTo>
                  <a:pt x="86845" y="24311"/>
                </a:lnTo>
                <a:cubicBezTo>
                  <a:pt x="86845" y="24311"/>
                  <a:pt x="86845" y="24349"/>
                  <a:pt x="86845" y="24349"/>
                </a:cubicBezTo>
                <a:cubicBezTo>
                  <a:pt x="86807" y="24387"/>
                  <a:pt x="86807" y="24387"/>
                  <a:pt x="86807" y="24462"/>
                </a:cubicBezTo>
                <a:cubicBezTo>
                  <a:pt x="86807" y="24500"/>
                  <a:pt x="86845" y="24576"/>
                  <a:pt x="86883" y="24614"/>
                </a:cubicBezTo>
                <a:lnTo>
                  <a:pt x="86958" y="24614"/>
                </a:lnTo>
                <a:cubicBezTo>
                  <a:pt x="86991" y="24625"/>
                  <a:pt x="87018" y="24629"/>
                  <a:pt x="87041" y="24629"/>
                </a:cubicBezTo>
                <a:cubicBezTo>
                  <a:pt x="87097" y="24629"/>
                  <a:pt x="87132" y="24602"/>
                  <a:pt x="87185" y="24576"/>
                </a:cubicBezTo>
                <a:lnTo>
                  <a:pt x="87298" y="24576"/>
                </a:lnTo>
                <a:lnTo>
                  <a:pt x="87487" y="24462"/>
                </a:lnTo>
                <a:cubicBezTo>
                  <a:pt x="87487" y="24424"/>
                  <a:pt x="87487" y="24424"/>
                  <a:pt x="87487" y="24387"/>
                </a:cubicBezTo>
                <a:cubicBezTo>
                  <a:pt x="87525" y="24387"/>
                  <a:pt x="87525" y="24349"/>
                  <a:pt x="87525" y="24273"/>
                </a:cubicBezTo>
                <a:cubicBezTo>
                  <a:pt x="87525" y="24235"/>
                  <a:pt x="87487" y="24160"/>
                  <a:pt x="87450" y="24122"/>
                </a:cubicBezTo>
                <a:lnTo>
                  <a:pt x="87336" y="24084"/>
                </a:lnTo>
                <a:close/>
                <a:moveTo>
                  <a:pt x="64500" y="24387"/>
                </a:moveTo>
                <a:cubicBezTo>
                  <a:pt x="64349" y="24387"/>
                  <a:pt x="64236" y="24462"/>
                  <a:pt x="64198" y="24576"/>
                </a:cubicBezTo>
                <a:lnTo>
                  <a:pt x="64311" y="24727"/>
                </a:lnTo>
                <a:cubicBezTo>
                  <a:pt x="64311" y="24765"/>
                  <a:pt x="64349" y="24765"/>
                  <a:pt x="64425" y="24803"/>
                </a:cubicBezTo>
                <a:lnTo>
                  <a:pt x="64576" y="24689"/>
                </a:lnTo>
                <a:cubicBezTo>
                  <a:pt x="64614" y="24651"/>
                  <a:pt x="64652" y="24614"/>
                  <a:pt x="64652" y="24538"/>
                </a:cubicBezTo>
                <a:lnTo>
                  <a:pt x="64652" y="24500"/>
                </a:lnTo>
                <a:lnTo>
                  <a:pt x="64500" y="24387"/>
                </a:lnTo>
                <a:close/>
                <a:moveTo>
                  <a:pt x="9150" y="24500"/>
                </a:moveTo>
                <a:cubicBezTo>
                  <a:pt x="9037" y="24500"/>
                  <a:pt x="8923" y="24576"/>
                  <a:pt x="8923" y="24689"/>
                </a:cubicBezTo>
                <a:lnTo>
                  <a:pt x="9074" y="24689"/>
                </a:lnTo>
                <a:cubicBezTo>
                  <a:pt x="9074" y="24727"/>
                  <a:pt x="9074" y="24727"/>
                  <a:pt x="9074" y="24727"/>
                </a:cubicBezTo>
                <a:lnTo>
                  <a:pt x="9150" y="24727"/>
                </a:lnTo>
                <a:cubicBezTo>
                  <a:pt x="9150" y="24727"/>
                  <a:pt x="9188" y="24765"/>
                  <a:pt x="9188" y="24765"/>
                </a:cubicBezTo>
                <a:cubicBezTo>
                  <a:pt x="9226" y="24803"/>
                  <a:pt x="9226" y="24840"/>
                  <a:pt x="9301" y="24840"/>
                </a:cubicBezTo>
                <a:cubicBezTo>
                  <a:pt x="9301" y="24803"/>
                  <a:pt x="9301" y="24765"/>
                  <a:pt x="9301" y="24765"/>
                </a:cubicBezTo>
                <a:lnTo>
                  <a:pt x="9453" y="24765"/>
                </a:lnTo>
                <a:cubicBezTo>
                  <a:pt x="9453" y="24689"/>
                  <a:pt x="9415" y="24614"/>
                  <a:pt x="9377" y="24576"/>
                </a:cubicBezTo>
                <a:cubicBezTo>
                  <a:pt x="9301" y="24538"/>
                  <a:pt x="9226" y="24500"/>
                  <a:pt x="9150" y="24500"/>
                </a:cubicBezTo>
                <a:close/>
                <a:moveTo>
                  <a:pt x="12326" y="24349"/>
                </a:moveTo>
                <a:cubicBezTo>
                  <a:pt x="12250" y="24349"/>
                  <a:pt x="12137" y="24349"/>
                  <a:pt x="12099" y="24387"/>
                </a:cubicBezTo>
                <a:cubicBezTo>
                  <a:pt x="11986" y="24462"/>
                  <a:pt x="11986" y="24576"/>
                  <a:pt x="11986" y="24651"/>
                </a:cubicBezTo>
                <a:cubicBezTo>
                  <a:pt x="11986" y="24651"/>
                  <a:pt x="11986" y="24689"/>
                  <a:pt x="11986" y="24727"/>
                </a:cubicBezTo>
                <a:lnTo>
                  <a:pt x="12137" y="24840"/>
                </a:lnTo>
                <a:cubicBezTo>
                  <a:pt x="12175" y="24840"/>
                  <a:pt x="12212" y="24840"/>
                  <a:pt x="12250" y="24878"/>
                </a:cubicBezTo>
                <a:lnTo>
                  <a:pt x="12439" y="24765"/>
                </a:lnTo>
                <a:cubicBezTo>
                  <a:pt x="12439" y="24689"/>
                  <a:pt x="12439" y="24689"/>
                  <a:pt x="12477" y="24651"/>
                </a:cubicBezTo>
                <a:cubicBezTo>
                  <a:pt x="12477" y="24614"/>
                  <a:pt x="12477" y="24576"/>
                  <a:pt x="12477" y="24538"/>
                </a:cubicBezTo>
                <a:cubicBezTo>
                  <a:pt x="12477" y="24462"/>
                  <a:pt x="12477" y="24424"/>
                  <a:pt x="12402" y="24387"/>
                </a:cubicBezTo>
                <a:lnTo>
                  <a:pt x="12326" y="24349"/>
                </a:lnTo>
                <a:close/>
                <a:moveTo>
                  <a:pt x="18526" y="24614"/>
                </a:moveTo>
                <a:cubicBezTo>
                  <a:pt x="18526" y="24614"/>
                  <a:pt x="18526" y="24651"/>
                  <a:pt x="18526" y="24651"/>
                </a:cubicBezTo>
                <a:lnTo>
                  <a:pt x="18375" y="24651"/>
                </a:lnTo>
                <a:cubicBezTo>
                  <a:pt x="18375" y="24803"/>
                  <a:pt x="18564" y="24878"/>
                  <a:pt x="18715" y="24878"/>
                </a:cubicBezTo>
                <a:cubicBezTo>
                  <a:pt x="18753" y="24878"/>
                  <a:pt x="18829" y="24840"/>
                  <a:pt x="18867" y="24840"/>
                </a:cubicBezTo>
                <a:lnTo>
                  <a:pt x="18904" y="24727"/>
                </a:lnTo>
                <a:lnTo>
                  <a:pt x="18753" y="24727"/>
                </a:lnTo>
                <a:cubicBezTo>
                  <a:pt x="18753" y="24727"/>
                  <a:pt x="18715" y="24727"/>
                  <a:pt x="18715" y="24689"/>
                </a:cubicBezTo>
                <a:lnTo>
                  <a:pt x="18715" y="24651"/>
                </a:lnTo>
                <a:cubicBezTo>
                  <a:pt x="18678" y="24651"/>
                  <a:pt x="18640" y="24614"/>
                  <a:pt x="18640" y="24614"/>
                </a:cubicBezTo>
                <a:cubicBezTo>
                  <a:pt x="18640" y="24614"/>
                  <a:pt x="18640" y="24614"/>
                  <a:pt x="18640" y="24651"/>
                </a:cubicBezTo>
                <a:cubicBezTo>
                  <a:pt x="18640" y="24614"/>
                  <a:pt x="18602" y="24614"/>
                  <a:pt x="18526" y="24614"/>
                </a:cubicBezTo>
                <a:close/>
                <a:moveTo>
                  <a:pt x="60663" y="24916"/>
                </a:moveTo>
                <a:cubicBezTo>
                  <a:pt x="60597" y="24916"/>
                  <a:pt x="60531" y="24954"/>
                  <a:pt x="60568" y="25029"/>
                </a:cubicBezTo>
                <a:lnTo>
                  <a:pt x="60757" y="25029"/>
                </a:lnTo>
                <a:cubicBezTo>
                  <a:pt x="60795" y="24954"/>
                  <a:pt x="60729" y="24916"/>
                  <a:pt x="60663" y="24916"/>
                </a:cubicBezTo>
                <a:close/>
                <a:moveTo>
                  <a:pt x="75304" y="24585"/>
                </a:moveTo>
                <a:cubicBezTo>
                  <a:pt x="75257" y="24585"/>
                  <a:pt x="75219" y="24595"/>
                  <a:pt x="75200" y="24614"/>
                </a:cubicBezTo>
                <a:cubicBezTo>
                  <a:pt x="75087" y="24689"/>
                  <a:pt x="75087" y="24803"/>
                  <a:pt x="75087" y="24840"/>
                </a:cubicBezTo>
                <a:cubicBezTo>
                  <a:pt x="75087" y="24878"/>
                  <a:pt x="75087" y="24878"/>
                  <a:pt x="75087" y="24916"/>
                </a:cubicBezTo>
                <a:lnTo>
                  <a:pt x="75087" y="24992"/>
                </a:lnTo>
                <a:lnTo>
                  <a:pt x="75276" y="25067"/>
                </a:lnTo>
                <a:lnTo>
                  <a:pt x="75238" y="25067"/>
                </a:lnTo>
                <a:cubicBezTo>
                  <a:pt x="75238" y="25105"/>
                  <a:pt x="75276" y="25218"/>
                  <a:pt x="75389" y="25218"/>
                </a:cubicBezTo>
                <a:cubicBezTo>
                  <a:pt x="75502" y="25218"/>
                  <a:pt x="75502" y="25105"/>
                  <a:pt x="75540" y="25067"/>
                </a:cubicBezTo>
                <a:lnTo>
                  <a:pt x="75540" y="24992"/>
                </a:lnTo>
                <a:cubicBezTo>
                  <a:pt x="75502" y="24916"/>
                  <a:pt x="75502" y="24916"/>
                  <a:pt x="75502" y="24878"/>
                </a:cubicBezTo>
                <a:cubicBezTo>
                  <a:pt x="75502" y="24878"/>
                  <a:pt x="75502" y="24840"/>
                  <a:pt x="75502" y="24803"/>
                </a:cubicBezTo>
                <a:lnTo>
                  <a:pt x="75540" y="24765"/>
                </a:lnTo>
                <a:lnTo>
                  <a:pt x="75465" y="24614"/>
                </a:lnTo>
                <a:cubicBezTo>
                  <a:pt x="75408" y="24595"/>
                  <a:pt x="75351" y="24585"/>
                  <a:pt x="75304" y="24585"/>
                </a:cubicBezTo>
                <a:close/>
                <a:moveTo>
                  <a:pt x="26433" y="24850"/>
                </a:moveTo>
                <a:cubicBezTo>
                  <a:pt x="26400" y="24850"/>
                  <a:pt x="26371" y="24859"/>
                  <a:pt x="26353" y="24878"/>
                </a:cubicBezTo>
                <a:cubicBezTo>
                  <a:pt x="26277" y="24878"/>
                  <a:pt x="26164" y="24916"/>
                  <a:pt x="26164" y="25067"/>
                </a:cubicBezTo>
                <a:lnTo>
                  <a:pt x="26164" y="25181"/>
                </a:lnTo>
                <a:lnTo>
                  <a:pt x="26239" y="25294"/>
                </a:lnTo>
                <a:cubicBezTo>
                  <a:pt x="26296" y="25313"/>
                  <a:pt x="26343" y="25322"/>
                  <a:pt x="26386" y="25322"/>
                </a:cubicBezTo>
                <a:cubicBezTo>
                  <a:pt x="26428" y="25322"/>
                  <a:pt x="26466" y="25313"/>
                  <a:pt x="26504" y="25294"/>
                </a:cubicBezTo>
                <a:cubicBezTo>
                  <a:pt x="26579" y="25256"/>
                  <a:pt x="26617" y="25181"/>
                  <a:pt x="26617" y="25067"/>
                </a:cubicBezTo>
                <a:cubicBezTo>
                  <a:pt x="26617" y="24992"/>
                  <a:pt x="26579" y="24916"/>
                  <a:pt x="26542" y="24878"/>
                </a:cubicBezTo>
                <a:cubicBezTo>
                  <a:pt x="26504" y="24859"/>
                  <a:pt x="26466" y="24850"/>
                  <a:pt x="26433" y="24850"/>
                </a:cubicBezTo>
                <a:close/>
                <a:moveTo>
                  <a:pt x="79676" y="24862"/>
                </a:moveTo>
                <a:cubicBezTo>
                  <a:pt x="79598" y="24862"/>
                  <a:pt x="79526" y="24889"/>
                  <a:pt x="79472" y="24916"/>
                </a:cubicBezTo>
                <a:cubicBezTo>
                  <a:pt x="79397" y="24992"/>
                  <a:pt x="79359" y="25105"/>
                  <a:pt x="79359" y="25256"/>
                </a:cubicBezTo>
                <a:lnTo>
                  <a:pt x="79472" y="25370"/>
                </a:lnTo>
                <a:cubicBezTo>
                  <a:pt x="79586" y="25370"/>
                  <a:pt x="79699" y="25370"/>
                  <a:pt x="79775" y="25294"/>
                </a:cubicBezTo>
                <a:cubicBezTo>
                  <a:pt x="79850" y="25256"/>
                  <a:pt x="79888" y="25181"/>
                  <a:pt x="79888" y="25067"/>
                </a:cubicBezTo>
                <a:cubicBezTo>
                  <a:pt x="79888" y="25029"/>
                  <a:pt x="79888" y="24992"/>
                  <a:pt x="79888" y="24954"/>
                </a:cubicBezTo>
                <a:lnTo>
                  <a:pt x="79775" y="24878"/>
                </a:lnTo>
                <a:cubicBezTo>
                  <a:pt x="79741" y="24867"/>
                  <a:pt x="79708" y="24862"/>
                  <a:pt x="79676" y="24862"/>
                </a:cubicBezTo>
                <a:close/>
                <a:moveTo>
                  <a:pt x="65824" y="25029"/>
                </a:moveTo>
                <a:cubicBezTo>
                  <a:pt x="65672" y="25029"/>
                  <a:pt x="65559" y="25067"/>
                  <a:pt x="65521" y="25218"/>
                </a:cubicBezTo>
                <a:lnTo>
                  <a:pt x="65559" y="25332"/>
                </a:lnTo>
                <a:cubicBezTo>
                  <a:pt x="65635" y="25407"/>
                  <a:pt x="65748" y="25407"/>
                  <a:pt x="65824" y="25407"/>
                </a:cubicBezTo>
                <a:cubicBezTo>
                  <a:pt x="65937" y="25370"/>
                  <a:pt x="65975" y="25294"/>
                  <a:pt x="65975" y="25218"/>
                </a:cubicBezTo>
                <a:cubicBezTo>
                  <a:pt x="65975" y="25181"/>
                  <a:pt x="65975" y="25143"/>
                  <a:pt x="65975" y="25105"/>
                </a:cubicBezTo>
                <a:lnTo>
                  <a:pt x="65824" y="25029"/>
                </a:lnTo>
                <a:close/>
                <a:moveTo>
                  <a:pt x="76334" y="25067"/>
                </a:moveTo>
                <a:cubicBezTo>
                  <a:pt x="76183" y="25067"/>
                  <a:pt x="76070" y="25067"/>
                  <a:pt x="76032" y="25143"/>
                </a:cubicBezTo>
                <a:cubicBezTo>
                  <a:pt x="75994" y="25143"/>
                  <a:pt x="75918" y="25218"/>
                  <a:pt x="75918" y="25332"/>
                </a:cubicBezTo>
                <a:lnTo>
                  <a:pt x="75918" y="25370"/>
                </a:lnTo>
                <a:lnTo>
                  <a:pt x="76070" y="25445"/>
                </a:lnTo>
                <a:cubicBezTo>
                  <a:pt x="76103" y="25456"/>
                  <a:pt x="76136" y="25461"/>
                  <a:pt x="76168" y="25461"/>
                </a:cubicBezTo>
                <a:cubicBezTo>
                  <a:pt x="76246" y="25461"/>
                  <a:pt x="76319" y="25434"/>
                  <a:pt x="76372" y="25407"/>
                </a:cubicBezTo>
                <a:cubicBezTo>
                  <a:pt x="76410" y="25370"/>
                  <a:pt x="76448" y="25294"/>
                  <a:pt x="76448" y="25218"/>
                </a:cubicBezTo>
                <a:cubicBezTo>
                  <a:pt x="76448" y="25218"/>
                  <a:pt x="76448" y="25181"/>
                  <a:pt x="76448" y="25181"/>
                </a:cubicBezTo>
                <a:lnTo>
                  <a:pt x="76334" y="25067"/>
                </a:lnTo>
                <a:close/>
                <a:moveTo>
                  <a:pt x="33876" y="25181"/>
                </a:moveTo>
                <a:lnTo>
                  <a:pt x="33725" y="25218"/>
                </a:lnTo>
                <a:cubicBezTo>
                  <a:pt x="33612" y="25294"/>
                  <a:pt x="33612" y="25445"/>
                  <a:pt x="33725" y="25559"/>
                </a:cubicBezTo>
                <a:cubicBezTo>
                  <a:pt x="33752" y="25585"/>
                  <a:pt x="33797" y="25612"/>
                  <a:pt x="33862" y="25612"/>
                </a:cubicBezTo>
                <a:cubicBezTo>
                  <a:pt x="33889" y="25612"/>
                  <a:pt x="33919" y="25608"/>
                  <a:pt x="33952" y="25597"/>
                </a:cubicBezTo>
                <a:lnTo>
                  <a:pt x="34065" y="25483"/>
                </a:lnTo>
                <a:cubicBezTo>
                  <a:pt x="34065" y="25445"/>
                  <a:pt x="34065" y="25256"/>
                  <a:pt x="33876" y="25181"/>
                </a:cubicBezTo>
                <a:close/>
                <a:moveTo>
                  <a:pt x="11003" y="25597"/>
                </a:moveTo>
                <a:cubicBezTo>
                  <a:pt x="10851" y="25597"/>
                  <a:pt x="10738" y="25634"/>
                  <a:pt x="10662" y="25786"/>
                </a:cubicBezTo>
                <a:lnTo>
                  <a:pt x="10700" y="25899"/>
                </a:lnTo>
                <a:cubicBezTo>
                  <a:pt x="10814" y="25975"/>
                  <a:pt x="10927" y="25975"/>
                  <a:pt x="11003" y="25975"/>
                </a:cubicBezTo>
                <a:cubicBezTo>
                  <a:pt x="11078" y="25937"/>
                  <a:pt x="11154" y="25861"/>
                  <a:pt x="11154" y="25786"/>
                </a:cubicBezTo>
                <a:cubicBezTo>
                  <a:pt x="11154" y="25748"/>
                  <a:pt x="11116" y="25710"/>
                  <a:pt x="11116" y="25672"/>
                </a:cubicBezTo>
                <a:lnTo>
                  <a:pt x="11003" y="25597"/>
                </a:lnTo>
                <a:close/>
                <a:moveTo>
                  <a:pt x="31495" y="25430"/>
                </a:moveTo>
                <a:cubicBezTo>
                  <a:pt x="31463" y="25430"/>
                  <a:pt x="31425" y="25434"/>
                  <a:pt x="31381" y="25445"/>
                </a:cubicBezTo>
                <a:lnTo>
                  <a:pt x="31305" y="25483"/>
                </a:lnTo>
                <a:cubicBezTo>
                  <a:pt x="31154" y="25748"/>
                  <a:pt x="31268" y="25975"/>
                  <a:pt x="31494" y="26012"/>
                </a:cubicBezTo>
                <a:lnTo>
                  <a:pt x="31683" y="25861"/>
                </a:lnTo>
                <a:lnTo>
                  <a:pt x="31721" y="25861"/>
                </a:lnTo>
                <a:cubicBezTo>
                  <a:pt x="31759" y="25823"/>
                  <a:pt x="31872" y="25748"/>
                  <a:pt x="31872" y="25634"/>
                </a:cubicBezTo>
                <a:cubicBezTo>
                  <a:pt x="31872" y="25634"/>
                  <a:pt x="31872" y="25597"/>
                  <a:pt x="31835" y="25597"/>
                </a:cubicBezTo>
                <a:lnTo>
                  <a:pt x="31646" y="25483"/>
                </a:lnTo>
                <a:cubicBezTo>
                  <a:pt x="31619" y="25456"/>
                  <a:pt x="31573" y="25430"/>
                  <a:pt x="31495" y="25430"/>
                </a:cubicBezTo>
                <a:close/>
                <a:moveTo>
                  <a:pt x="22496" y="25067"/>
                </a:moveTo>
                <a:lnTo>
                  <a:pt x="22345" y="25181"/>
                </a:lnTo>
                <a:cubicBezTo>
                  <a:pt x="22307" y="25483"/>
                  <a:pt x="22496" y="25597"/>
                  <a:pt x="22647" y="25672"/>
                </a:cubicBezTo>
                <a:cubicBezTo>
                  <a:pt x="22647" y="25672"/>
                  <a:pt x="22647" y="25710"/>
                  <a:pt x="22647" y="25710"/>
                </a:cubicBezTo>
                <a:lnTo>
                  <a:pt x="22534" y="25786"/>
                </a:lnTo>
                <a:cubicBezTo>
                  <a:pt x="22496" y="26050"/>
                  <a:pt x="22723" y="26201"/>
                  <a:pt x="22912" y="26201"/>
                </a:cubicBezTo>
                <a:cubicBezTo>
                  <a:pt x="22944" y="26208"/>
                  <a:pt x="22976" y="26211"/>
                  <a:pt x="23006" y="26211"/>
                </a:cubicBezTo>
                <a:cubicBezTo>
                  <a:pt x="23150" y="26211"/>
                  <a:pt x="23259" y="26138"/>
                  <a:pt x="23290" y="26012"/>
                </a:cubicBezTo>
                <a:lnTo>
                  <a:pt x="23139" y="25861"/>
                </a:lnTo>
                <a:lnTo>
                  <a:pt x="23177" y="25861"/>
                </a:lnTo>
                <a:cubicBezTo>
                  <a:pt x="23177" y="25861"/>
                  <a:pt x="23177" y="25823"/>
                  <a:pt x="23139" y="25786"/>
                </a:cubicBezTo>
                <a:cubicBezTo>
                  <a:pt x="23139" y="25786"/>
                  <a:pt x="23139" y="25748"/>
                  <a:pt x="23101" y="25748"/>
                </a:cubicBezTo>
                <a:cubicBezTo>
                  <a:pt x="23139" y="25634"/>
                  <a:pt x="23177" y="25634"/>
                  <a:pt x="23177" y="25634"/>
                </a:cubicBezTo>
                <a:lnTo>
                  <a:pt x="23290" y="25634"/>
                </a:lnTo>
                <a:lnTo>
                  <a:pt x="23479" y="25559"/>
                </a:lnTo>
                <a:cubicBezTo>
                  <a:pt x="23479" y="25559"/>
                  <a:pt x="23479" y="25521"/>
                  <a:pt x="23479" y="25521"/>
                </a:cubicBezTo>
                <a:cubicBezTo>
                  <a:pt x="23479" y="25370"/>
                  <a:pt x="23366" y="25256"/>
                  <a:pt x="23139" y="25218"/>
                </a:cubicBezTo>
                <a:cubicBezTo>
                  <a:pt x="23025" y="25218"/>
                  <a:pt x="22874" y="25218"/>
                  <a:pt x="22799" y="25294"/>
                </a:cubicBezTo>
                <a:cubicBezTo>
                  <a:pt x="22761" y="25218"/>
                  <a:pt x="22685" y="25067"/>
                  <a:pt x="22496" y="25067"/>
                </a:cubicBezTo>
                <a:close/>
                <a:moveTo>
                  <a:pt x="68092" y="25786"/>
                </a:moveTo>
                <a:lnTo>
                  <a:pt x="68017" y="25823"/>
                </a:lnTo>
                <a:cubicBezTo>
                  <a:pt x="67941" y="25899"/>
                  <a:pt x="67903" y="26012"/>
                  <a:pt x="67903" y="26126"/>
                </a:cubicBezTo>
                <a:cubicBezTo>
                  <a:pt x="67903" y="26164"/>
                  <a:pt x="67903" y="26201"/>
                  <a:pt x="67903" y="26239"/>
                </a:cubicBezTo>
                <a:lnTo>
                  <a:pt x="68017" y="26315"/>
                </a:lnTo>
                <a:cubicBezTo>
                  <a:pt x="68067" y="26329"/>
                  <a:pt x="68111" y="26335"/>
                  <a:pt x="68149" y="26335"/>
                </a:cubicBezTo>
                <a:cubicBezTo>
                  <a:pt x="68309" y="26335"/>
                  <a:pt x="68364" y="26225"/>
                  <a:pt x="68395" y="26164"/>
                </a:cubicBezTo>
                <a:cubicBezTo>
                  <a:pt x="68395" y="26164"/>
                  <a:pt x="68395" y="26126"/>
                  <a:pt x="68395" y="26126"/>
                </a:cubicBezTo>
                <a:lnTo>
                  <a:pt x="68206" y="25975"/>
                </a:lnTo>
                <a:lnTo>
                  <a:pt x="68281" y="25975"/>
                </a:lnTo>
                <a:cubicBezTo>
                  <a:pt x="68319" y="26012"/>
                  <a:pt x="68319" y="26012"/>
                  <a:pt x="68319" y="26012"/>
                </a:cubicBezTo>
                <a:lnTo>
                  <a:pt x="68319" y="25975"/>
                </a:lnTo>
                <a:cubicBezTo>
                  <a:pt x="68319" y="25937"/>
                  <a:pt x="68319" y="25861"/>
                  <a:pt x="68243" y="25823"/>
                </a:cubicBezTo>
                <a:cubicBezTo>
                  <a:pt x="68206" y="25823"/>
                  <a:pt x="68168" y="25786"/>
                  <a:pt x="68092" y="25786"/>
                </a:cubicBezTo>
                <a:close/>
                <a:moveTo>
                  <a:pt x="66202" y="26050"/>
                </a:moveTo>
                <a:cubicBezTo>
                  <a:pt x="66051" y="26050"/>
                  <a:pt x="65937" y="26126"/>
                  <a:pt x="65862" y="26239"/>
                </a:cubicBezTo>
                <a:lnTo>
                  <a:pt x="65975" y="26390"/>
                </a:lnTo>
                <a:cubicBezTo>
                  <a:pt x="66013" y="26390"/>
                  <a:pt x="66051" y="26428"/>
                  <a:pt x="66088" y="26428"/>
                </a:cubicBezTo>
                <a:lnTo>
                  <a:pt x="66277" y="26315"/>
                </a:lnTo>
                <a:cubicBezTo>
                  <a:pt x="66277" y="26315"/>
                  <a:pt x="66315" y="26277"/>
                  <a:pt x="66315" y="26201"/>
                </a:cubicBezTo>
                <a:lnTo>
                  <a:pt x="66315" y="26164"/>
                </a:lnTo>
                <a:lnTo>
                  <a:pt x="66202" y="26050"/>
                </a:lnTo>
                <a:close/>
                <a:moveTo>
                  <a:pt x="2042" y="26088"/>
                </a:moveTo>
                <a:lnTo>
                  <a:pt x="1891" y="26201"/>
                </a:lnTo>
                <a:cubicBezTo>
                  <a:pt x="1853" y="26239"/>
                  <a:pt x="1815" y="26239"/>
                  <a:pt x="1815" y="26315"/>
                </a:cubicBezTo>
                <a:lnTo>
                  <a:pt x="1929" y="26428"/>
                </a:lnTo>
                <a:cubicBezTo>
                  <a:pt x="1967" y="26466"/>
                  <a:pt x="1967" y="26466"/>
                  <a:pt x="2042" y="26504"/>
                </a:cubicBezTo>
                <a:lnTo>
                  <a:pt x="2193" y="26390"/>
                </a:lnTo>
                <a:cubicBezTo>
                  <a:pt x="2231" y="26390"/>
                  <a:pt x="2231" y="26353"/>
                  <a:pt x="2269" y="26315"/>
                </a:cubicBezTo>
                <a:lnTo>
                  <a:pt x="2156" y="26164"/>
                </a:lnTo>
                <a:cubicBezTo>
                  <a:pt x="2118" y="26126"/>
                  <a:pt x="2080" y="26126"/>
                  <a:pt x="2042" y="26088"/>
                </a:cubicBezTo>
                <a:close/>
                <a:moveTo>
                  <a:pt x="21795" y="26191"/>
                </a:moveTo>
                <a:cubicBezTo>
                  <a:pt x="21763" y="26191"/>
                  <a:pt x="21731" y="26194"/>
                  <a:pt x="21702" y="26201"/>
                </a:cubicBezTo>
                <a:cubicBezTo>
                  <a:pt x="21627" y="26239"/>
                  <a:pt x="21589" y="26277"/>
                  <a:pt x="21589" y="26353"/>
                </a:cubicBezTo>
                <a:lnTo>
                  <a:pt x="21664" y="26504"/>
                </a:lnTo>
                <a:cubicBezTo>
                  <a:pt x="21664" y="26504"/>
                  <a:pt x="21664" y="26466"/>
                  <a:pt x="21664" y="26466"/>
                </a:cubicBezTo>
                <a:lnTo>
                  <a:pt x="21778" y="26580"/>
                </a:lnTo>
                <a:cubicBezTo>
                  <a:pt x="21967" y="26580"/>
                  <a:pt x="22080" y="26542"/>
                  <a:pt x="22156" y="26428"/>
                </a:cubicBezTo>
                <a:lnTo>
                  <a:pt x="22118" y="26277"/>
                </a:lnTo>
                <a:cubicBezTo>
                  <a:pt x="22087" y="26246"/>
                  <a:pt x="21933" y="26191"/>
                  <a:pt x="21795" y="26191"/>
                </a:cubicBezTo>
                <a:close/>
                <a:moveTo>
                  <a:pt x="23215" y="26164"/>
                </a:moveTo>
                <a:lnTo>
                  <a:pt x="23101" y="26277"/>
                </a:lnTo>
                <a:lnTo>
                  <a:pt x="23063" y="26315"/>
                </a:lnTo>
                <a:cubicBezTo>
                  <a:pt x="23063" y="26390"/>
                  <a:pt x="23101" y="26504"/>
                  <a:pt x="23177" y="26542"/>
                </a:cubicBezTo>
                <a:lnTo>
                  <a:pt x="23252" y="26580"/>
                </a:lnTo>
                <a:cubicBezTo>
                  <a:pt x="23286" y="26591"/>
                  <a:pt x="23316" y="26595"/>
                  <a:pt x="23343" y="26595"/>
                </a:cubicBezTo>
                <a:cubicBezTo>
                  <a:pt x="23410" y="26595"/>
                  <a:pt x="23463" y="26568"/>
                  <a:pt x="23517" y="26542"/>
                </a:cubicBezTo>
                <a:cubicBezTo>
                  <a:pt x="23555" y="26504"/>
                  <a:pt x="23593" y="26466"/>
                  <a:pt x="23593" y="26353"/>
                </a:cubicBezTo>
                <a:lnTo>
                  <a:pt x="23593" y="26315"/>
                </a:lnTo>
                <a:lnTo>
                  <a:pt x="23441" y="26201"/>
                </a:lnTo>
                <a:lnTo>
                  <a:pt x="23404" y="26201"/>
                </a:lnTo>
                <a:cubicBezTo>
                  <a:pt x="23366" y="26164"/>
                  <a:pt x="23290" y="26164"/>
                  <a:pt x="23215" y="26164"/>
                </a:cubicBezTo>
                <a:close/>
                <a:moveTo>
                  <a:pt x="27298" y="26201"/>
                </a:moveTo>
                <a:cubicBezTo>
                  <a:pt x="27184" y="26201"/>
                  <a:pt x="27109" y="26201"/>
                  <a:pt x="27033" y="26239"/>
                </a:cubicBezTo>
                <a:cubicBezTo>
                  <a:pt x="26920" y="26315"/>
                  <a:pt x="26882" y="26428"/>
                  <a:pt x="26882" y="26504"/>
                </a:cubicBezTo>
                <a:lnTo>
                  <a:pt x="26995" y="26655"/>
                </a:lnTo>
                <a:cubicBezTo>
                  <a:pt x="27109" y="26655"/>
                  <a:pt x="27184" y="26655"/>
                  <a:pt x="27260" y="26617"/>
                </a:cubicBezTo>
                <a:cubicBezTo>
                  <a:pt x="27373" y="26542"/>
                  <a:pt x="27373" y="26428"/>
                  <a:pt x="27373" y="26353"/>
                </a:cubicBezTo>
                <a:lnTo>
                  <a:pt x="27298" y="26201"/>
                </a:lnTo>
                <a:close/>
                <a:moveTo>
                  <a:pt x="34728" y="26271"/>
                </a:moveTo>
                <a:cubicBezTo>
                  <a:pt x="34693" y="26271"/>
                  <a:pt x="34663" y="26277"/>
                  <a:pt x="34632" y="26277"/>
                </a:cubicBezTo>
                <a:cubicBezTo>
                  <a:pt x="34481" y="26353"/>
                  <a:pt x="34481" y="26580"/>
                  <a:pt x="34632" y="26693"/>
                </a:cubicBezTo>
                <a:lnTo>
                  <a:pt x="34859" y="26580"/>
                </a:lnTo>
                <a:cubicBezTo>
                  <a:pt x="34897" y="26542"/>
                  <a:pt x="34935" y="26542"/>
                  <a:pt x="34973" y="26504"/>
                </a:cubicBezTo>
                <a:lnTo>
                  <a:pt x="34935" y="26353"/>
                </a:lnTo>
                <a:cubicBezTo>
                  <a:pt x="34844" y="26285"/>
                  <a:pt x="34781" y="26271"/>
                  <a:pt x="34728" y="26271"/>
                </a:cubicBezTo>
                <a:close/>
                <a:moveTo>
                  <a:pt x="58565" y="26201"/>
                </a:moveTo>
                <a:lnTo>
                  <a:pt x="58413" y="26277"/>
                </a:lnTo>
                <a:lnTo>
                  <a:pt x="58262" y="26353"/>
                </a:lnTo>
                <a:cubicBezTo>
                  <a:pt x="58224" y="26466"/>
                  <a:pt x="58300" y="26542"/>
                  <a:pt x="58338" y="26580"/>
                </a:cubicBezTo>
                <a:lnTo>
                  <a:pt x="58451" y="26769"/>
                </a:lnTo>
                <a:cubicBezTo>
                  <a:pt x="58565" y="26769"/>
                  <a:pt x="58640" y="26731"/>
                  <a:pt x="58678" y="26693"/>
                </a:cubicBezTo>
                <a:cubicBezTo>
                  <a:pt x="58754" y="26655"/>
                  <a:pt x="58791" y="26580"/>
                  <a:pt x="58791" y="26504"/>
                </a:cubicBezTo>
                <a:cubicBezTo>
                  <a:pt x="58791" y="26390"/>
                  <a:pt x="58716" y="26239"/>
                  <a:pt x="58565" y="26201"/>
                </a:cubicBezTo>
                <a:close/>
                <a:moveTo>
                  <a:pt x="67979" y="26353"/>
                </a:moveTo>
                <a:cubicBezTo>
                  <a:pt x="67828" y="26353"/>
                  <a:pt x="67752" y="26390"/>
                  <a:pt x="67714" y="26390"/>
                </a:cubicBezTo>
                <a:cubicBezTo>
                  <a:pt x="67563" y="26504"/>
                  <a:pt x="67676" y="26844"/>
                  <a:pt x="67941" y="26844"/>
                </a:cubicBezTo>
                <a:lnTo>
                  <a:pt x="68054" y="26731"/>
                </a:lnTo>
                <a:lnTo>
                  <a:pt x="68054" y="26466"/>
                </a:lnTo>
                <a:lnTo>
                  <a:pt x="67979" y="26353"/>
                </a:lnTo>
                <a:close/>
                <a:moveTo>
                  <a:pt x="60568" y="26353"/>
                </a:moveTo>
                <a:cubicBezTo>
                  <a:pt x="60493" y="26353"/>
                  <a:pt x="60455" y="26390"/>
                  <a:pt x="60455" y="26390"/>
                </a:cubicBezTo>
                <a:cubicBezTo>
                  <a:pt x="60379" y="26466"/>
                  <a:pt x="60379" y="26542"/>
                  <a:pt x="60379" y="26655"/>
                </a:cubicBezTo>
                <a:cubicBezTo>
                  <a:pt x="60379" y="26655"/>
                  <a:pt x="60379" y="26693"/>
                  <a:pt x="60379" y="26693"/>
                </a:cubicBezTo>
                <a:lnTo>
                  <a:pt x="60455" y="26844"/>
                </a:lnTo>
                <a:cubicBezTo>
                  <a:pt x="60493" y="26863"/>
                  <a:pt x="60540" y="26873"/>
                  <a:pt x="60587" y="26873"/>
                </a:cubicBezTo>
                <a:cubicBezTo>
                  <a:pt x="60635" y="26873"/>
                  <a:pt x="60682" y="26863"/>
                  <a:pt x="60720" y="26844"/>
                </a:cubicBezTo>
                <a:cubicBezTo>
                  <a:pt x="60795" y="26769"/>
                  <a:pt x="60833" y="26655"/>
                  <a:pt x="60833" y="26580"/>
                </a:cubicBezTo>
                <a:cubicBezTo>
                  <a:pt x="60833" y="26504"/>
                  <a:pt x="60833" y="26428"/>
                  <a:pt x="60757" y="26390"/>
                </a:cubicBezTo>
                <a:cubicBezTo>
                  <a:pt x="60720" y="26353"/>
                  <a:pt x="60644" y="26353"/>
                  <a:pt x="60568" y="26353"/>
                </a:cubicBezTo>
                <a:close/>
                <a:moveTo>
                  <a:pt x="25181" y="26655"/>
                </a:moveTo>
                <a:cubicBezTo>
                  <a:pt x="25067" y="26655"/>
                  <a:pt x="24954" y="26693"/>
                  <a:pt x="24878" y="26769"/>
                </a:cubicBezTo>
                <a:lnTo>
                  <a:pt x="24878" y="26920"/>
                </a:lnTo>
                <a:cubicBezTo>
                  <a:pt x="24954" y="26995"/>
                  <a:pt x="25029" y="26995"/>
                  <a:pt x="25143" y="26995"/>
                </a:cubicBezTo>
                <a:cubicBezTo>
                  <a:pt x="25256" y="26995"/>
                  <a:pt x="25332" y="26920"/>
                  <a:pt x="25407" y="26844"/>
                </a:cubicBezTo>
                <a:lnTo>
                  <a:pt x="25370" y="26693"/>
                </a:lnTo>
                <a:cubicBezTo>
                  <a:pt x="25332" y="26655"/>
                  <a:pt x="25256" y="26655"/>
                  <a:pt x="25181" y="26655"/>
                </a:cubicBezTo>
                <a:close/>
                <a:moveTo>
                  <a:pt x="75578" y="26806"/>
                </a:moveTo>
                <a:lnTo>
                  <a:pt x="75389" y="26882"/>
                </a:lnTo>
                <a:cubicBezTo>
                  <a:pt x="75389" y="26882"/>
                  <a:pt x="75389" y="26844"/>
                  <a:pt x="75427" y="26844"/>
                </a:cubicBezTo>
                <a:lnTo>
                  <a:pt x="75389" y="26844"/>
                </a:lnTo>
                <a:cubicBezTo>
                  <a:pt x="75313" y="26882"/>
                  <a:pt x="75087" y="26920"/>
                  <a:pt x="75162" y="27109"/>
                </a:cubicBezTo>
                <a:lnTo>
                  <a:pt x="75351" y="27222"/>
                </a:lnTo>
                <a:cubicBezTo>
                  <a:pt x="75408" y="27184"/>
                  <a:pt x="75446" y="27166"/>
                  <a:pt x="75488" y="27166"/>
                </a:cubicBezTo>
                <a:cubicBezTo>
                  <a:pt x="75531" y="27166"/>
                  <a:pt x="75578" y="27184"/>
                  <a:pt x="75654" y="27222"/>
                </a:cubicBezTo>
                <a:lnTo>
                  <a:pt x="75843" y="27109"/>
                </a:lnTo>
                <a:lnTo>
                  <a:pt x="75843" y="27071"/>
                </a:lnTo>
                <a:cubicBezTo>
                  <a:pt x="75843" y="26920"/>
                  <a:pt x="75691" y="26844"/>
                  <a:pt x="75578" y="26806"/>
                </a:cubicBezTo>
                <a:close/>
                <a:moveTo>
                  <a:pt x="16158" y="26866"/>
                </a:moveTo>
                <a:cubicBezTo>
                  <a:pt x="16132" y="26866"/>
                  <a:pt x="16102" y="26871"/>
                  <a:pt x="16069" y="26882"/>
                </a:cubicBezTo>
                <a:lnTo>
                  <a:pt x="15955" y="26995"/>
                </a:lnTo>
                <a:lnTo>
                  <a:pt x="15955" y="27109"/>
                </a:lnTo>
                <a:lnTo>
                  <a:pt x="16107" y="27222"/>
                </a:lnTo>
                <a:cubicBezTo>
                  <a:pt x="16107" y="27222"/>
                  <a:pt x="16144" y="27260"/>
                  <a:pt x="16182" y="27260"/>
                </a:cubicBezTo>
                <a:lnTo>
                  <a:pt x="16371" y="27109"/>
                </a:lnTo>
                <a:cubicBezTo>
                  <a:pt x="16371" y="27071"/>
                  <a:pt x="16371" y="26958"/>
                  <a:pt x="16258" y="26920"/>
                </a:cubicBezTo>
                <a:cubicBezTo>
                  <a:pt x="16258" y="26893"/>
                  <a:pt x="16220" y="26866"/>
                  <a:pt x="16158" y="26866"/>
                </a:cubicBezTo>
                <a:close/>
                <a:moveTo>
                  <a:pt x="85937" y="26731"/>
                </a:moveTo>
                <a:lnTo>
                  <a:pt x="85862" y="26769"/>
                </a:lnTo>
                <a:cubicBezTo>
                  <a:pt x="85786" y="26806"/>
                  <a:pt x="85748" y="26920"/>
                  <a:pt x="85748" y="26995"/>
                </a:cubicBezTo>
                <a:cubicBezTo>
                  <a:pt x="85748" y="27147"/>
                  <a:pt x="85862" y="27260"/>
                  <a:pt x="86013" y="27260"/>
                </a:cubicBezTo>
                <a:lnTo>
                  <a:pt x="86126" y="27222"/>
                </a:lnTo>
                <a:cubicBezTo>
                  <a:pt x="86126" y="27184"/>
                  <a:pt x="86164" y="27184"/>
                  <a:pt x="86164" y="27184"/>
                </a:cubicBezTo>
                <a:cubicBezTo>
                  <a:pt x="86240" y="27147"/>
                  <a:pt x="86353" y="27109"/>
                  <a:pt x="86353" y="26958"/>
                </a:cubicBezTo>
                <a:cubicBezTo>
                  <a:pt x="86353" y="26920"/>
                  <a:pt x="86353" y="26882"/>
                  <a:pt x="86315" y="26844"/>
                </a:cubicBezTo>
                <a:lnTo>
                  <a:pt x="86164" y="26769"/>
                </a:lnTo>
                <a:lnTo>
                  <a:pt x="86126" y="26769"/>
                </a:lnTo>
                <a:cubicBezTo>
                  <a:pt x="86089" y="26731"/>
                  <a:pt x="86051" y="26731"/>
                  <a:pt x="85937" y="26731"/>
                </a:cubicBezTo>
                <a:close/>
                <a:moveTo>
                  <a:pt x="81816" y="27033"/>
                </a:moveTo>
                <a:cubicBezTo>
                  <a:pt x="81589" y="27033"/>
                  <a:pt x="81514" y="27147"/>
                  <a:pt x="81552" y="27260"/>
                </a:cubicBezTo>
                <a:lnTo>
                  <a:pt x="81665" y="27373"/>
                </a:lnTo>
                <a:lnTo>
                  <a:pt x="81779" y="27373"/>
                </a:lnTo>
                <a:lnTo>
                  <a:pt x="81930" y="27260"/>
                </a:lnTo>
                <a:cubicBezTo>
                  <a:pt x="81930" y="27260"/>
                  <a:pt x="81968" y="27222"/>
                  <a:pt x="81968" y="27184"/>
                </a:cubicBezTo>
                <a:lnTo>
                  <a:pt x="81816" y="27033"/>
                </a:lnTo>
                <a:close/>
                <a:moveTo>
                  <a:pt x="55425" y="27278"/>
                </a:moveTo>
                <a:cubicBezTo>
                  <a:pt x="55330" y="27278"/>
                  <a:pt x="55205" y="27347"/>
                  <a:pt x="55389" y="27449"/>
                </a:cubicBezTo>
                <a:cubicBezTo>
                  <a:pt x="55562" y="27328"/>
                  <a:pt x="55505" y="27278"/>
                  <a:pt x="55425" y="27278"/>
                </a:cubicBezTo>
                <a:close/>
                <a:moveTo>
                  <a:pt x="10246" y="27147"/>
                </a:moveTo>
                <a:cubicBezTo>
                  <a:pt x="10171" y="27147"/>
                  <a:pt x="10057" y="27147"/>
                  <a:pt x="10020" y="27336"/>
                </a:cubicBezTo>
                <a:lnTo>
                  <a:pt x="10057" y="27449"/>
                </a:lnTo>
                <a:cubicBezTo>
                  <a:pt x="10084" y="27475"/>
                  <a:pt x="10146" y="27519"/>
                  <a:pt x="10219" y="27519"/>
                </a:cubicBezTo>
                <a:cubicBezTo>
                  <a:pt x="10252" y="27519"/>
                  <a:pt x="10287" y="27510"/>
                  <a:pt x="10322" y="27487"/>
                </a:cubicBezTo>
                <a:cubicBezTo>
                  <a:pt x="10398" y="27487"/>
                  <a:pt x="10436" y="27411"/>
                  <a:pt x="10436" y="27373"/>
                </a:cubicBezTo>
                <a:cubicBezTo>
                  <a:pt x="10436" y="27260"/>
                  <a:pt x="10360" y="27147"/>
                  <a:pt x="10246" y="27147"/>
                </a:cubicBezTo>
                <a:close/>
                <a:moveTo>
                  <a:pt x="9712" y="27118"/>
                </a:moveTo>
                <a:cubicBezTo>
                  <a:pt x="9679" y="27118"/>
                  <a:pt x="9642" y="27128"/>
                  <a:pt x="9604" y="27147"/>
                </a:cubicBezTo>
                <a:cubicBezTo>
                  <a:pt x="9528" y="27184"/>
                  <a:pt x="9490" y="27260"/>
                  <a:pt x="9490" y="27336"/>
                </a:cubicBezTo>
                <a:cubicBezTo>
                  <a:pt x="9490" y="27411"/>
                  <a:pt x="9528" y="27487"/>
                  <a:pt x="9642" y="27525"/>
                </a:cubicBezTo>
                <a:cubicBezTo>
                  <a:pt x="9679" y="27525"/>
                  <a:pt x="9755" y="27525"/>
                  <a:pt x="9793" y="27487"/>
                </a:cubicBezTo>
                <a:cubicBezTo>
                  <a:pt x="9868" y="27449"/>
                  <a:pt x="9906" y="27411"/>
                  <a:pt x="9906" y="27336"/>
                </a:cubicBezTo>
                <a:cubicBezTo>
                  <a:pt x="9906" y="27260"/>
                  <a:pt x="9868" y="27184"/>
                  <a:pt x="9793" y="27147"/>
                </a:cubicBezTo>
                <a:cubicBezTo>
                  <a:pt x="9774" y="27128"/>
                  <a:pt x="9746" y="27118"/>
                  <a:pt x="9712" y="27118"/>
                </a:cubicBezTo>
                <a:close/>
                <a:moveTo>
                  <a:pt x="31116" y="27260"/>
                </a:moveTo>
                <a:lnTo>
                  <a:pt x="30965" y="27373"/>
                </a:lnTo>
                <a:lnTo>
                  <a:pt x="31116" y="27373"/>
                </a:lnTo>
                <a:cubicBezTo>
                  <a:pt x="31116" y="27373"/>
                  <a:pt x="31116" y="27373"/>
                  <a:pt x="31116" y="27411"/>
                </a:cubicBezTo>
                <a:lnTo>
                  <a:pt x="31116" y="27487"/>
                </a:lnTo>
                <a:cubicBezTo>
                  <a:pt x="31116" y="27487"/>
                  <a:pt x="31154" y="27487"/>
                  <a:pt x="31192" y="27525"/>
                </a:cubicBezTo>
                <a:cubicBezTo>
                  <a:pt x="31192" y="27525"/>
                  <a:pt x="31154" y="27487"/>
                  <a:pt x="31154" y="27487"/>
                </a:cubicBezTo>
                <a:lnTo>
                  <a:pt x="31192" y="27487"/>
                </a:lnTo>
                <a:cubicBezTo>
                  <a:pt x="31192" y="27487"/>
                  <a:pt x="31192" y="27525"/>
                  <a:pt x="31230" y="27525"/>
                </a:cubicBezTo>
                <a:cubicBezTo>
                  <a:pt x="31268" y="27525"/>
                  <a:pt x="31305" y="27487"/>
                  <a:pt x="31305" y="27487"/>
                </a:cubicBezTo>
                <a:lnTo>
                  <a:pt x="31457" y="27487"/>
                </a:lnTo>
                <a:cubicBezTo>
                  <a:pt x="31457" y="27449"/>
                  <a:pt x="31419" y="27373"/>
                  <a:pt x="31381" y="27336"/>
                </a:cubicBezTo>
                <a:cubicBezTo>
                  <a:pt x="31305" y="27298"/>
                  <a:pt x="31192" y="27260"/>
                  <a:pt x="31116" y="27260"/>
                </a:cubicBezTo>
                <a:close/>
                <a:moveTo>
                  <a:pt x="984" y="27147"/>
                </a:moveTo>
                <a:lnTo>
                  <a:pt x="795" y="27260"/>
                </a:lnTo>
                <a:cubicBezTo>
                  <a:pt x="795" y="27222"/>
                  <a:pt x="832" y="27184"/>
                  <a:pt x="832" y="27184"/>
                </a:cubicBezTo>
                <a:cubicBezTo>
                  <a:pt x="757" y="27184"/>
                  <a:pt x="681" y="27184"/>
                  <a:pt x="643" y="27222"/>
                </a:cubicBezTo>
                <a:cubicBezTo>
                  <a:pt x="568" y="27298"/>
                  <a:pt x="568" y="27373"/>
                  <a:pt x="606" y="27449"/>
                </a:cubicBezTo>
                <a:lnTo>
                  <a:pt x="681" y="27525"/>
                </a:lnTo>
                <a:cubicBezTo>
                  <a:pt x="728" y="27540"/>
                  <a:pt x="775" y="27550"/>
                  <a:pt x="822" y="27550"/>
                </a:cubicBezTo>
                <a:cubicBezTo>
                  <a:pt x="889" y="27550"/>
                  <a:pt x="955" y="27531"/>
                  <a:pt x="1021" y="27487"/>
                </a:cubicBezTo>
                <a:cubicBezTo>
                  <a:pt x="1097" y="27449"/>
                  <a:pt x="1135" y="27373"/>
                  <a:pt x="1135" y="27336"/>
                </a:cubicBezTo>
                <a:cubicBezTo>
                  <a:pt x="1135" y="27260"/>
                  <a:pt x="1059" y="27184"/>
                  <a:pt x="984" y="27147"/>
                </a:cubicBezTo>
                <a:close/>
                <a:moveTo>
                  <a:pt x="70096" y="27147"/>
                </a:moveTo>
                <a:cubicBezTo>
                  <a:pt x="70020" y="27147"/>
                  <a:pt x="69945" y="27147"/>
                  <a:pt x="69907" y="27184"/>
                </a:cubicBezTo>
                <a:cubicBezTo>
                  <a:pt x="69831" y="27260"/>
                  <a:pt x="69793" y="27298"/>
                  <a:pt x="69793" y="27373"/>
                </a:cubicBezTo>
                <a:cubicBezTo>
                  <a:pt x="69793" y="27487"/>
                  <a:pt x="69907" y="27562"/>
                  <a:pt x="70020" y="27562"/>
                </a:cubicBezTo>
                <a:lnTo>
                  <a:pt x="70172" y="27487"/>
                </a:lnTo>
                <a:cubicBezTo>
                  <a:pt x="70172" y="27487"/>
                  <a:pt x="70172" y="27487"/>
                  <a:pt x="70209" y="27449"/>
                </a:cubicBezTo>
                <a:cubicBezTo>
                  <a:pt x="70247" y="27449"/>
                  <a:pt x="70285" y="27411"/>
                  <a:pt x="70285" y="27336"/>
                </a:cubicBezTo>
                <a:cubicBezTo>
                  <a:pt x="70285" y="27260"/>
                  <a:pt x="70247" y="27222"/>
                  <a:pt x="70209" y="27184"/>
                </a:cubicBezTo>
                <a:lnTo>
                  <a:pt x="70096" y="27147"/>
                </a:lnTo>
                <a:close/>
                <a:moveTo>
                  <a:pt x="5974" y="27411"/>
                </a:moveTo>
                <a:lnTo>
                  <a:pt x="5861" y="27525"/>
                </a:lnTo>
                <a:cubicBezTo>
                  <a:pt x="5861" y="27562"/>
                  <a:pt x="5861" y="27562"/>
                  <a:pt x="5823" y="27562"/>
                </a:cubicBezTo>
                <a:cubicBezTo>
                  <a:pt x="5823" y="27562"/>
                  <a:pt x="5823" y="27600"/>
                  <a:pt x="5823" y="27638"/>
                </a:cubicBezTo>
                <a:cubicBezTo>
                  <a:pt x="5823" y="27714"/>
                  <a:pt x="5861" y="27752"/>
                  <a:pt x="5899" y="27789"/>
                </a:cubicBezTo>
                <a:lnTo>
                  <a:pt x="5974" y="27827"/>
                </a:lnTo>
                <a:lnTo>
                  <a:pt x="6088" y="27827"/>
                </a:lnTo>
                <a:lnTo>
                  <a:pt x="6201" y="27789"/>
                </a:lnTo>
                <a:cubicBezTo>
                  <a:pt x="6239" y="27752"/>
                  <a:pt x="6277" y="27714"/>
                  <a:pt x="6277" y="27638"/>
                </a:cubicBezTo>
                <a:cubicBezTo>
                  <a:pt x="6277" y="27600"/>
                  <a:pt x="6277" y="27562"/>
                  <a:pt x="6239" y="27562"/>
                </a:cubicBezTo>
                <a:cubicBezTo>
                  <a:pt x="6239" y="27562"/>
                  <a:pt x="6239" y="27562"/>
                  <a:pt x="6239" y="27525"/>
                </a:cubicBezTo>
                <a:lnTo>
                  <a:pt x="6088" y="27411"/>
                </a:lnTo>
                <a:close/>
                <a:moveTo>
                  <a:pt x="24576" y="27638"/>
                </a:moveTo>
                <a:cubicBezTo>
                  <a:pt x="24349" y="27676"/>
                  <a:pt x="24235" y="27752"/>
                  <a:pt x="24273" y="27903"/>
                </a:cubicBezTo>
                <a:lnTo>
                  <a:pt x="24424" y="27978"/>
                </a:lnTo>
                <a:lnTo>
                  <a:pt x="24538" y="27978"/>
                </a:lnTo>
                <a:lnTo>
                  <a:pt x="24689" y="27903"/>
                </a:lnTo>
                <a:cubicBezTo>
                  <a:pt x="24689" y="27865"/>
                  <a:pt x="24727" y="27827"/>
                  <a:pt x="24727" y="27789"/>
                </a:cubicBezTo>
                <a:lnTo>
                  <a:pt x="24576" y="27638"/>
                </a:lnTo>
                <a:close/>
                <a:moveTo>
                  <a:pt x="22761" y="27525"/>
                </a:moveTo>
                <a:lnTo>
                  <a:pt x="22534" y="27638"/>
                </a:lnTo>
                <a:cubicBezTo>
                  <a:pt x="22572" y="27714"/>
                  <a:pt x="22534" y="27752"/>
                  <a:pt x="22496" y="27789"/>
                </a:cubicBezTo>
                <a:lnTo>
                  <a:pt x="22534" y="27978"/>
                </a:lnTo>
                <a:cubicBezTo>
                  <a:pt x="22647" y="28054"/>
                  <a:pt x="22761" y="28054"/>
                  <a:pt x="22950" y="28054"/>
                </a:cubicBezTo>
                <a:lnTo>
                  <a:pt x="23063" y="27941"/>
                </a:lnTo>
                <a:cubicBezTo>
                  <a:pt x="23063" y="27903"/>
                  <a:pt x="23063" y="27865"/>
                  <a:pt x="23063" y="27865"/>
                </a:cubicBezTo>
                <a:cubicBezTo>
                  <a:pt x="23063" y="27676"/>
                  <a:pt x="22912" y="27600"/>
                  <a:pt x="22836" y="27562"/>
                </a:cubicBezTo>
                <a:cubicBezTo>
                  <a:pt x="22799" y="27562"/>
                  <a:pt x="22799" y="27525"/>
                  <a:pt x="22761" y="27525"/>
                </a:cubicBezTo>
                <a:close/>
                <a:moveTo>
                  <a:pt x="52780" y="27752"/>
                </a:moveTo>
                <a:lnTo>
                  <a:pt x="52629" y="27903"/>
                </a:lnTo>
                <a:cubicBezTo>
                  <a:pt x="52629" y="27978"/>
                  <a:pt x="52629" y="28054"/>
                  <a:pt x="52704" y="28130"/>
                </a:cubicBezTo>
                <a:cubicBezTo>
                  <a:pt x="52730" y="28130"/>
                  <a:pt x="52772" y="28146"/>
                  <a:pt x="52819" y="28146"/>
                </a:cubicBezTo>
                <a:cubicBezTo>
                  <a:pt x="52843" y="28146"/>
                  <a:pt x="52868" y="28142"/>
                  <a:pt x="52893" y="28130"/>
                </a:cubicBezTo>
                <a:lnTo>
                  <a:pt x="53007" y="28016"/>
                </a:lnTo>
                <a:cubicBezTo>
                  <a:pt x="53007" y="27903"/>
                  <a:pt x="52931" y="27789"/>
                  <a:pt x="52780" y="27752"/>
                </a:cubicBezTo>
                <a:close/>
                <a:moveTo>
                  <a:pt x="72138" y="28167"/>
                </a:moveTo>
                <a:cubicBezTo>
                  <a:pt x="72138" y="28168"/>
                  <a:pt x="72137" y="28205"/>
                  <a:pt x="72100" y="28205"/>
                </a:cubicBezTo>
                <a:cubicBezTo>
                  <a:pt x="72138" y="28205"/>
                  <a:pt x="72138" y="28205"/>
                  <a:pt x="72138" y="28167"/>
                </a:cubicBezTo>
                <a:close/>
                <a:moveTo>
                  <a:pt x="43933" y="27978"/>
                </a:moveTo>
                <a:lnTo>
                  <a:pt x="43744" y="28130"/>
                </a:lnTo>
                <a:cubicBezTo>
                  <a:pt x="43744" y="28167"/>
                  <a:pt x="43744" y="28281"/>
                  <a:pt x="43857" y="28319"/>
                </a:cubicBezTo>
                <a:cubicBezTo>
                  <a:pt x="43895" y="28356"/>
                  <a:pt x="43933" y="28356"/>
                  <a:pt x="44047" y="28356"/>
                </a:cubicBezTo>
                <a:lnTo>
                  <a:pt x="44160" y="28243"/>
                </a:lnTo>
                <a:cubicBezTo>
                  <a:pt x="44160" y="28092"/>
                  <a:pt x="44084" y="28016"/>
                  <a:pt x="43933" y="27978"/>
                </a:cubicBezTo>
                <a:close/>
                <a:moveTo>
                  <a:pt x="36032" y="27954"/>
                </a:moveTo>
                <a:cubicBezTo>
                  <a:pt x="35981" y="27954"/>
                  <a:pt x="35927" y="27963"/>
                  <a:pt x="35880" y="27978"/>
                </a:cubicBezTo>
                <a:lnTo>
                  <a:pt x="35729" y="28054"/>
                </a:lnTo>
                <a:lnTo>
                  <a:pt x="35729" y="28092"/>
                </a:lnTo>
                <a:cubicBezTo>
                  <a:pt x="35729" y="28167"/>
                  <a:pt x="35767" y="28205"/>
                  <a:pt x="35767" y="28243"/>
                </a:cubicBezTo>
                <a:cubicBezTo>
                  <a:pt x="35804" y="28281"/>
                  <a:pt x="35804" y="28281"/>
                  <a:pt x="35804" y="28281"/>
                </a:cubicBezTo>
                <a:lnTo>
                  <a:pt x="35918" y="28394"/>
                </a:lnTo>
                <a:cubicBezTo>
                  <a:pt x="36069" y="28394"/>
                  <a:pt x="36183" y="28394"/>
                  <a:pt x="36258" y="28319"/>
                </a:cubicBezTo>
                <a:lnTo>
                  <a:pt x="36296" y="28243"/>
                </a:lnTo>
                <a:cubicBezTo>
                  <a:pt x="36334" y="28243"/>
                  <a:pt x="36334" y="28205"/>
                  <a:pt x="36334" y="28205"/>
                </a:cubicBezTo>
                <a:cubicBezTo>
                  <a:pt x="36334" y="28130"/>
                  <a:pt x="36258" y="28054"/>
                  <a:pt x="36220" y="28016"/>
                </a:cubicBezTo>
                <a:cubicBezTo>
                  <a:pt x="36176" y="27972"/>
                  <a:pt x="36106" y="27954"/>
                  <a:pt x="36032" y="27954"/>
                </a:cubicBezTo>
                <a:close/>
                <a:moveTo>
                  <a:pt x="72327" y="27950"/>
                </a:moveTo>
                <a:cubicBezTo>
                  <a:pt x="72289" y="27950"/>
                  <a:pt x="72251" y="27959"/>
                  <a:pt x="72213" y="27978"/>
                </a:cubicBezTo>
                <a:cubicBezTo>
                  <a:pt x="72138" y="28054"/>
                  <a:pt x="72138" y="28130"/>
                  <a:pt x="72138" y="28167"/>
                </a:cubicBezTo>
                <a:lnTo>
                  <a:pt x="72213" y="28394"/>
                </a:lnTo>
                <a:cubicBezTo>
                  <a:pt x="72235" y="28405"/>
                  <a:pt x="72257" y="28410"/>
                  <a:pt x="72280" y="28410"/>
                </a:cubicBezTo>
                <a:cubicBezTo>
                  <a:pt x="72333" y="28410"/>
                  <a:pt x="72387" y="28383"/>
                  <a:pt x="72440" y="28356"/>
                </a:cubicBezTo>
                <a:cubicBezTo>
                  <a:pt x="72516" y="28319"/>
                  <a:pt x="72516" y="28243"/>
                  <a:pt x="72516" y="28130"/>
                </a:cubicBezTo>
                <a:cubicBezTo>
                  <a:pt x="72516" y="28130"/>
                  <a:pt x="72516" y="28092"/>
                  <a:pt x="72516" y="28054"/>
                </a:cubicBezTo>
                <a:lnTo>
                  <a:pt x="72440" y="27978"/>
                </a:lnTo>
                <a:cubicBezTo>
                  <a:pt x="72402" y="27959"/>
                  <a:pt x="72364" y="27950"/>
                  <a:pt x="72327" y="27950"/>
                </a:cubicBezTo>
                <a:close/>
                <a:moveTo>
                  <a:pt x="89567" y="28063"/>
                </a:moveTo>
                <a:cubicBezTo>
                  <a:pt x="89529" y="28063"/>
                  <a:pt x="89491" y="28073"/>
                  <a:pt x="89453" y="28092"/>
                </a:cubicBezTo>
                <a:cubicBezTo>
                  <a:pt x="89340" y="28167"/>
                  <a:pt x="89264" y="28356"/>
                  <a:pt x="89378" y="28432"/>
                </a:cubicBezTo>
                <a:lnTo>
                  <a:pt x="89529" y="28470"/>
                </a:lnTo>
                <a:lnTo>
                  <a:pt x="89642" y="28356"/>
                </a:lnTo>
                <a:cubicBezTo>
                  <a:pt x="89642" y="28356"/>
                  <a:pt x="89642" y="28394"/>
                  <a:pt x="89642" y="28394"/>
                </a:cubicBezTo>
                <a:cubicBezTo>
                  <a:pt x="89680" y="28356"/>
                  <a:pt x="89756" y="28319"/>
                  <a:pt x="89756" y="28205"/>
                </a:cubicBezTo>
                <a:cubicBezTo>
                  <a:pt x="89756" y="28205"/>
                  <a:pt x="89756" y="28167"/>
                  <a:pt x="89756" y="28167"/>
                </a:cubicBezTo>
                <a:lnTo>
                  <a:pt x="89680" y="28092"/>
                </a:lnTo>
                <a:cubicBezTo>
                  <a:pt x="89642" y="28073"/>
                  <a:pt x="89605" y="28063"/>
                  <a:pt x="89567" y="28063"/>
                </a:cubicBezTo>
                <a:close/>
                <a:moveTo>
                  <a:pt x="16825" y="28205"/>
                </a:moveTo>
                <a:lnTo>
                  <a:pt x="16560" y="28281"/>
                </a:lnTo>
                <a:lnTo>
                  <a:pt x="16560" y="28319"/>
                </a:lnTo>
                <a:cubicBezTo>
                  <a:pt x="16560" y="28394"/>
                  <a:pt x="16636" y="28470"/>
                  <a:pt x="16674" y="28508"/>
                </a:cubicBezTo>
                <a:cubicBezTo>
                  <a:pt x="16701" y="28534"/>
                  <a:pt x="16746" y="28561"/>
                  <a:pt x="16811" y="28561"/>
                </a:cubicBezTo>
                <a:cubicBezTo>
                  <a:pt x="16837" y="28561"/>
                  <a:pt x="16867" y="28557"/>
                  <a:pt x="16901" y="28545"/>
                </a:cubicBezTo>
                <a:lnTo>
                  <a:pt x="17014" y="28470"/>
                </a:lnTo>
                <a:cubicBezTo>
                  <a:pt x="17052" y="28432"/>
                  <a:pt x="17052" y="28432"/>
                  <a:pt x="17052" y="28394"/>
                </a:cubicBezTo>
                <a:cubicBezTo>
                  <a:pt x="17052" y="28243"/>
                  <a:pt x="16901" y="28205"/>
                  <a:pt x="16825" y="28205"/>
                </a:cubicBezTo>
                <a:close/>
                <a:moveTo>
                  <a:pt x="49982" y="28130"/>
                </a:moveTo>
                <a:lnTo>
                  <a:pt x="49793" y="28167"/>
                </a:lnTo>
                <a:cubicBezTo>
                  <a:pt x="49793" y="28167"/>
                  <a:pt x="49755" y="28205"/>
                  <a:pt x="49755" y="28205"/>
                </a:cubicBezTo>
                <a:cubicBezTo>
                  <a:pt x="49680" y="28243"/>
                  <a:pt x="49529" y="28319"/>
                  <a:pt x="49604" y="28508"/>
                </a:cubicBezTo>
                <a:lnTo>
                  <a:pt x="49718" y="28621"/>
                </a:lnTo>
                <a:cubicBezTo>
                  <a:pt x="49793" y="28621"/>
                  <a:pt x="49869" y="28621"/>
                  <a:pt x="49944" y="28545"/>
                </a:cubicBezTo>
                <a:cubicBezTo>
                  <a:pt x="50058" y="28508"/>
                  <a:pt x="50096" y="28394"/>
                  <a:pt x="50096" y="28319"/>
                </a:cubicBezTo>
                <a:cubicBezTo>
                  <a:pt x="50096" y="28205"/>
                  <a:pt x="50058" y="28167"/>
                  <a:pt x="49982" y="28130"/>
                </a:cubicBezTo>
                <a:close/>
                <a:moveTo>
                  <a:pt x="61107" y="28101"/>
                </a:moveTo>
                <a:cubicBezTo>
                  <a:pt x="61079" y="28101"/>
                  <a:pt x="61041" y="28111"/>
                  <a:pt x="60984" y="28130"/>
                </a:cubicBezTo>
                <a:lnTo>
                  <a:pt x="60947" y="28205"/>
                </a:lnTo>
                <a:cubicBezTo>
                  <a:pt x="60909" y="28243"/>
                  <a:pt x="60909" y="28281"/>
                  <a:pt x="60909" y="28319"/>
                </a:cubicBezTo>
                <a:cubicBezTo>
                  <a:pt x="60871" y="28508"/>
                  <a:pt x="60909" y="28583"/>
                  <a:pt x="61022" y="28697"/>
                </a:cubicBezTo>
                <a:lnTo>
                  <a:pt x="61173" y="28697"/>
                </a:lnTo>
                <a:cubicBezTo>
                  <a:pt x="61249" y="28697"/>
                  <a:pt x="61287" y="28659"/>
                  <a:pt x="61362" y="28659"/>
                </a:cubicBezTo>
                <a:cubicBezTo>
                  <a:pt x="61400" y="28621"/>
                  <a:pt x="61438" y="28621"/>
                  <a:pt x="61551" y="28621"/>
                </a:cubicBezTo>
                <a:lnTo>
                  <a:pt x="61665" y="28508"/>
                </a:lnTo>
                <a:cubicBezTo>
                  <a:pt x="61703" y="28508"/>
                  <a:pt x="61703" y="28470"/>
                  <a:pt x="61703" y="28470"/>
                </a:cubicBezTo>
                <a:cubicBezTo>
                  <a:pt x="61703" y="28243"/>
                  <a:pt x="61438" y="28243"/>
                  <a:pt x="61325" y="28243"/>
                </a:cubicBezTo>
                <a:lnTo>
                  <a:pt x="61287" y="28243"/>
                </a:lnTo>
                <a:cubicBezTo>
                  <a:pt x="61287" y="28205"/>
                  <a:pt x="61249" y="28130"/>
                  <a:pt x="61173" y="28130"/>
                </a:cubicBezTo>
                <a:cubicBezTo>
                  <a:pt x="61154" y="28111"/>
                  <a:pt x="61136" y="28101"/>
                  <a:pt x="61107" y="28101"/>
                </a:cubicBezTo>
                <a:close/>
                <a:moveTo>
                  <a:pt x="63139" y="28319"/>
                </a:moveTo>
                <a:lnTo>
                  <a:pt x="62988" y="28470"/>
                </a:lnTo>
                <a:cubicBezTo>
                  <a:pt x="62988" y="28545"/>
                  <a:pt x="62988" y="28621"/>
                  <a:pt x="63064" y="28697"/>
                </a:cubicBezTo>
                <a:cubicBezTo>
                  <a:pt x="63089" y="28697"/>
                  <a:pt x="63131" y="28714"/>
                  <a:pt x="63179" y="28714"/>
                </a:cubicBezTo>
                <a:cubicBezTo>
                  <a:pt x="63202" y="28714"/>
                  <a:pt x="63228" y="28709"/>
                  <a:pt x="63253" y="28697"/>
                </a:cubicBezTo>
                <a:lnTo>
                  <a:pt x="63366" y="28583"/>
                </a:lnTo>
                <a:cubicBezTo>
                  <a:pt x="63366" y="28470"/>
                  <a:pt x="63291" y="28356"/>
                  <a:pt x="63139" y="28319"/>
                </a:cubicBezTo>
                <a:close/>
                <a:moveTo>
                  <a:pt x="81552" y="28205"/>
                </a:moveTo>
                <a:cubicBezTo>
                  <a:pt x="81476" y="28205"/>
                  <a:pt x="81363" y="28243"/>
                  <a:pt x="81325" y="28281"/>
                </a:cubicBezTo>
                <a:cubicBezTo>
                  <a:pt x="81287" y="28319"/>
                  <a:pt x="81249" y="28356"/>
                  <a:pt x="81249" y="28470"/>
                </a:cubicBezTo>
                <a:lnTo>
                  <a:pt x="81249" y="28508"/>
                </a:lnTo>
                <a:lnTo>
                  <a:pt x="81325" y="28583"/>
                </a:lnTo>
                <a:cubicBezTo>
                  <a:pt x="81287" y="28659"/>
                  <a:pt x="81287" y="28735"/>
                  <a:pt x="81287" y="28810"/>
                </a:cubicBezTo>
                <a:lnTo>
                  <a:pt x="81438" y="28924"/>
                </a:lnTo>
                <a:cubicBezTo>
                  <a:pt x="81514" y="28924"/>
                  <a:pt x="81589" y="28886"/>
                  <a:pt x="81627" y="28848"/>
                </a:cubicBezTo>
                <a:cubicBezTo>
                  <a:pt x="81741" y="28772"/>
                  <a:pt x="81741" y="28659"/>
                  <a:pt x="81741" y="28545"/>
                </a:cubicBezTo>
                <a:lnTo>
                  <a:pt x="81703" y="28470"/>
                </a:lnTo>
                <a:lnTo>
                  <a:pt x="81703" y="28356"/>
                </a:lnTo>
                <a:lnTo>
                  <a:pt x="81552" y="28205"/>
                </a:lnTo>
                <a:close/>
                <a:moveTo>
                  <a:pt x="44765" y="28621"/>
                </a:moveTo>
                <a:cubicBezTo>
                  <a:pt x="44651" y="28621"/>
                  <a:pt x="44576" y="28659"/>
                  <a:pt x="44500" y="28697"/>
                </a:cubicBezTo>
                <a:cubicBezTo>
                  <a:pt x="44425" y="28735"/>
                  <a:pt x="44387" y="28848"/>
                  <a:pt x="44425" y="28961"/>
                </a:cubicBezTo>
                <a:lnTo>
                  <a:pt x="44538" y="29075"/>
                </a:lnTo>
                <a:cubicBezTo>
                  <a:pt x="44651" y="29075"/>
                  <a:pt x="44727" y="29075"/>
                  <a:pt x="44765" y="29037"/>
                </a:cubicBezTo>
                <a:cubicBezTo>
                  <a:pt x="44840" y="28961"/>
                  <a:pt x="44878" y="28886"/>
                  <a:pt x="44878" y="28810"/>
                </a:cubicBezTo>
                <a:cubicBezTo>
                  <a:pt x="44878" y="28772"/>
                  <a:pt x="44878" y="28772"/>
                  <a:pt x="44878" y="28735"/>
                </a:cubicBezTo>
                <a:lnTo>
                  <a:pt x="44765" y="28621"/>
                </a:lnTo>
                <a:close/>
                <a:moveTo>
                  <a:pt x="8734" y="28735"/>
                </a:moveTo>
                <a:lnTo>
                  <a:pt x="8621" y="28848"/>
                </a:lnTo>
                <a:lnTo>
                  <a:pt x="8621" y="28961"/>
                </a:lnTo>
                <a:lnTo>
                  <a:pt x="8734" y="29075"/>
                </a:lnTo>
                <a:cubicBezTo>
                  <a:pt x="8772" y="29075"/>
                  <a:pt x="8810" y="29113"/>
                  <a:pt x="8848" y="29113"/>
                </a:cubicBezTo>
                <a:lnTo>
                  <a:pt x="8999" y="28961"/>
                </a:lnTo>
                <a:cubicBezTo>
                  <a:pt x="8999" y="28924"/>
                  <a:pt x="8999" y="28810"/>
                  <a:pt x="8923" y="28772"/>
                </a:cubicBezTo>
                <a:cubicBezTo>
                  <a:pt x="8885" y="28735"/>
                  <a:pt x="8810" y="28735"/>
                  <a:pt x="8734" y="28735"/>
                </a:cubicBezTo>
                <a:close/>
                <a:moveTo>
                  <a:pt x="80531" y="28772"/>
                </a:moveTo>
                <a:cubicBezTo>
                  <a:pt x="80493" y="28810"/>
                  <a:pt x="80266" y="28810"/>
                  <a:pt x="80266" y="28961"/>
                </a:cubicBezTo>
                <a:cubicBezTo>
                  <a:pt x="80266" y="28999"/>
                  <a:pt x="80266" y="28999"/>
                  <a:pt x="80266" y="29037"/>
                </a:cubicBezTo>
                <a:lnTo>
                  <a:pt x="80417" y="29113"/>
                </a:lnTo>
                <a:lnTo>
                  <a:pt x="80531" y="29113"/>
                </a:lnTo>
                <a:lnTo>
                  <a:pt x="80682" y="29037"/>
                </a:lnTo>
                <a:cubicBezTo>
                  <a:pt x="80682" y="28999"/>
                  <a:pt x="80720" y="28999"/>
                  <a:pt x="80720" y="28924"/>
                </a:cubicBezTo>
                <a:lnTo>
                  <a:pt x="80531" y="28772"/>
                </a:lnTo>
                <a:close/>
                <a:moveTo>
                  <a:pt x="62421" y="28772"/>
                </a:moveTo>
                <a:lnTo>
                  <a:pt x="62308" y="28924"/>
                </a:lnTo>
                <a:lnTo>
                  <a:pt x="62308" y="29075"/>
                </a:lnTo>
                <a:lnTo>
                  <a:pt x="62421" y="29188"/>
                </a:lnTo>
                <a:cubicBezTo>
                  <a:pt x="62497" y="29188"/>
                  <a:pt x="62534" y="29188"/>
                  <a:pt x="62610" y="29150"/>
                </a:cubicBezTo>
                <a:cubicBezTo>
                  <a:pt x="62610" y="29188"/>
                  <a:pt x="62648" y="29188"/>
                  <a:pt x="62686" y="29188"/>
                </a:cubicBezTo>
                <a:lnTo>
                  <a:pt x="62799" y="29150"/>
                </a:lnTo>
                <a:cubicBezTo>
                  <a:pt x="62837" y="29113"/>
                  <a:pt x="62875" y="29037"/>
                  <a:pt x="62875" y="28999"/>
                </a:cubicBezTo>
                <a:cubicBezTo>
                  <a:pt x="62875" y="28924"/>
                  <a:pt x="62837" y="28886"/>
                  <a:pt x="62799" y="28848"/>
                </a:cubicBezTo>
                <a:cubicBezTo>
                  <a:pt x="62723" y="28810"/>
                  <a:pt x="62572" y="28772"/>
                  <a:pt x="62421" y="28772"/>
                </a:cubicBezTo>
                <a:close/>
                <a:moveTo>
                  <a:pt x="6541" y="29150"/>
                </a:moveTo>
                <a:cubicBezTo>
                  <a:pt x="6504" y="29150"/>
                  <a:pt x="6390" y="29150"/>
                  <a:pt x="6314" y="29188"/>
                </a:cubicBezTo>
                <a:cubicBezTo>
                  <a:pt x="6277" y="29226"/>
                  <a:pt x="6277" y="29264"/>
                  <a:pt x="6277" y="29302"/>
                </a:cubicBezTo>
                <a:lnTo>
                  <a:pt x="6428" y="29302"/>
                </a:lnTo>
                <a:cubicBezTo>
                  <a:pt x="6428" y="29302"/>
                  <a:pt x="6390" y="29302"/>
                  <a:pt x="6390" y="29339"/>
                </a:cubicBezTo>
                <a:cubicBezTo>
                  <a:pt x="6504" y="29339"/>
                  <a:pt x="6541" y="29377"/>
                  <a:pt x="6655" y="29377"/>
                </a:cubicBezTo>
                <a:cubicBezTo>
                  <a:pt x="6655" y="29339"/>
                  <a:pt x="6655" y="29339"/>
                  <a:pt x="6655" y="29339"/>
                </a:cubicBezTo>
                <a:lnTo>
                  <a:pt x="6806" y="29339"/>
                </a:lnTo>
                <a:cubicBezTo>
                  <a:pt x="6806" y="29226"/>
                  <a:pt x="6693" y="29150"/>
                  <a:pt x="6541" y="29150"/>
                </a:cubicBezTo>
                <a:close/>
                <a:moveTo>
                  <a:pt x="83971" y="28697"/>
                </a:moveTo>
                <a:lnTo>
                  <a:pt x="83820" y="28772"/>
                </a:lnTo>
                <a:cubicBezTo>
                  <a:pt x="83820" y="28772"/>
                  <a:pt x="83820" y="28810"/>
                  <a:pt x="83820" y="28810"/>
                </a:cubicBezTo>
                <a:cubicBezTo>
                  <a:pt x="83782" y="28848"/>
                  <a:pt x="83745" y="28886"/>
                  <a:pt x="83745" y="28961"/>
                </a:cubicBezTo>
                <a:lnTo>
                  <a:pt x="83669" y="28999"/>
                </a:lnTo>
                <a:cubicBezTo>
                  <a:pt x="83669" y="29037"/>
                  <a:pt x="83631" y="29037"/>
                  <a:pt x="83631" y="29075"/>
                </a:cubicBezTo>
                <a:cubicBezTo>
                  <a:pt x="83593" y="29113"/>
                  <a:pt x="83555" y="29150"/>
                  <a:pt x="83555" y="29188"/>
                </a:cubicBezTo>
                <a:cubicBezTo>
                  <a:pt x="83555" y="29302"/>
                  <a:pt x="83593" y="29339"/>
                  <a:pt x="83745" y="29377"/>
                </a:cubicBezTo>
                <a:lnTo>
                  <a:pt x="83896" y="29302"/>
                </a:lnTo>
                <a:cubicBezTo>
                  <a:pt x="83934" y="29264"/>
                  <a:pt x="83971" y="29188"/>
                  <a:pt x="83971" y="29113"/>
                </a:cubicBezTo>
                <a:cubicBezTo>
                  <a:pt x="84047" y="29113"/>
                  <a:pt x="84085" y="29075"/>
                  <a:pt x="84123" y="29075"/>
                </a:cubicBezTo>
                <a:cubicBezTo>
                  <a:pt x="84160" y="29037"/>
                  <a:pt x="84198" y="28961"/>
                  <a:pt x="84198" y="28886"/>
                </a:cubicBezTo>
                <a:cubicBezTo>
                  <a:pt x="84198" y="28772"/>
                  <a:pt x="84123" y="28697"/>
                  <a:pt x="83971" y="28697"/>
                </a:cubicBezTo>
                <a:close/>
                <a:moveTo>
                  <a:pt x="14859" y="29150"/>
                </a:moveTo>
                <a:cubicBezTo>
                  <a:pt x="14783" y="29150"/>
                  <a:pt x="14708" y="29188"/>
                  <a:pt x="14670" y="29226"/>
                </a:cubicBezTo>
                <a:cubicBezTo>
                  <a:pt x="14594" y="29264"/>
                  <a:pt x="14594" y="29339"/>
                  <a:pt x="14594" y="29377"/>
                </a:cubicBezTo>
                <a:lnTo>
                  <a:pt x="14746" y="29377"/>
                </a:lnTo>
                <a:cubicBezTo>
                  <a:pt x="14746" y="29415"/>
                  <a:pt x="14708" y="29415"/>
                  <a:pt x="14708" y="29415"/>
                </a:cubicBezTo>
                <a:cubicBezTo>
                  <a:pt x="14758" y="29453"/>
                  <a:pt x="14783" y="29465"/>
                  <a:pt x="14802" y="29465"/>
                </a:cubicBezTo>
                <a:cubicBezTo>
                  <a:pt x="14838" y="29465"/>
                  <a:pt x="14846" y="29415"/>
                  <a:pt x="14972" y="29415"/>
                </a:cubicBezTo>
                <a:cubicBezTo>
                  <a:pt x="14972" y="29415"/>
                  <a:pt x="14972" y="29415"/>
                  <a:pt x="14972" y="29377"/>
                </a:cubicBezTo>
                <a:lnTo>
                  <a:pt x="15124" y="29377"/>
                </a:lnTo>
                <a:cubicBezTo>
                  <a:pt x="15124" y="29264"/>
                  <a:pt x="15010" y="29150"/>
                  <a:pt x="14859" y="29150"/>
                </a:cubicBezTo>
                <a:close/>
                <a:moveTo>
                  <a:pt x="31608" y="28961"/>
                </a:moveTo>
                <a:lnTo>
                  <a:pt x="31457" y="29075"/>
                </a:lnTo>
                <a:lnTo>
                  <a:pt x="31457" y="29188"/>
                </a:lnTo>
                <a:cubicBezTo>
                  <a:pt x="31457" y="29415"/>
                  <a:pt x="31608" y="29491"/>
                  <a:pt x="31721" y="29491"/>
                </a:cubicBezTo>
                <a:lnTo>
                  <a:pt x="31835" y="29415"/>
                </a:lnTo>
                <a:cubicBezTo>
                  <a:pt x="31872" y="29377"/>
                  <a:pt x="31872" y="29377"/>
                  <a:pt x="31910" y="29377"/>
                </a:cubicBezTo>
                <a:lnTo>
                  <a:pt x="31986" y="29264"/>
                </a:lnTo>
                <a:cubicBezTo>
                  <a:pt x="31948" y="29075"/>
                  <a:pt x="31835" y="28961"/>
                  <a:pt x="31608" y="28961"/>
                </a:cubicBezTo>
                <a:close/>
                <a:moveTo>
                  <a:pt x="13634" y="29097"/>
                </a:moveTo>
                <a:cubicBezTo>
                  <a:pt x="13567" y="29097"/>
                  <a:pt x="13514" y="29124"/>
                  <a:pt x="13460" y="29150"/>
                </a:cubicBezTo>
                <a:cubicBezTo>
                  <a:pt x="13422" y="29188"/>
                  <a:pt x="13385" y="29264"/>
                  <a:pt x="13385" y="29339"/>
                </a:cubicBezTo>
                <a:lnTo>
                  <a:pt x="13385" y="29377"/>
                </a:lnTo>
                <a:lnTo>
                  <a:pt x="13498" y="29491"/>
                </a:lnTo>
                <a:cubicBezTo>
                  <a:pt x="13515" y="29499"/>
                  <a:pt x="13536" y="29504"/>
                  <a:pt x="13559" y="29504"/>
                </a:cubicBezTo>
                <a:cubicBezTo>
                  <a:pt x="13638" y="29504"/>
                  <a:pt x="13742" y="29448"/>
                  <a:pt x="13800" y="29302"/>
                </a:cubicBezTo>
                <a:lnTo>
                  <a:pt x="13725" y="29113"/>
                </a:lnTo>
                <a:cubicBezTo>
                  <a:pt x="13692" y="29102"/>
                  <a:pt x="13662" y="29097"/>
                  <a:pt x="13634" y="29097"/>
                </a:cubicBezTo>
                <a:close/>
                <a:moveTo>
                  <a:pt x="19714" y="29105"/>
                </a:moveTo>
                <a:cubicBezTo>
                  <a:pt x="19585" y="29105"/>
                  <a:pt x="19472" y="29203"/>
                  <a:pt x="19472" y="29302"/>
                </a:cubicBezTo>
                <a:lnTo>
                  <a:pt x="19509" y="29415"/>
                </a:lnTo>
                <a:cubicBezTo>
                  <a:pt x="19585" y="29453"/>
                  <a:pt x="19661" y="29491"/>
                  <a:pt x="19736" y="29491"/>
                </a:cubicBezTo>
                <a:cubicBezTo>
                  <a:pt x="19774" y="29491"/>
                  <a:pt x="19812" y="29491"/>
                  <a:pt x="19812" y="29528"/>
                </a:cubicBezTo>
                <a:lnTo>
                  <a:pt x="20039" y="29453"/>
                </a:lnTo>
                <a:cubicBezTo>
                  <a:pt x="20039" y="29415"/>
                  <a:pt x="20076" y="29377"/>
                  <a:pt x="20076" y="29339"/>
                </a:cubicBezTo>
                <a:cubicBezTo>
                  <a:pt x="20076" y="29226"/>
                  <a:pt x="19925" y="29113"/>
                  <a:pt x="19774" y="29113"/>
                </a:cubicBezTo>
                <a:cubicBezTo>
                  <a:pt x="19754" y="29108"/>
                  <a:pt x="19733" y="29105"/>
                  <a:pt x="19714" y="29105"/>
                </a:cubicBezTo>
                <a:close/>
                <a:moveTo>
                  <a:pt x="69604" y="29150"/>
                </a:moveTo>
                <a:lnTo>
                  <a:pt x="69491" y="29264"/>
                </a:lnTo>
                <a:lnTo>
                  <a:pt x="69491" y="29415"/>
                </a:lnTo>
                <a:lnTo>
                  <a:pt x="69604" y="29528"/>
                </a:lnTo>
                <a:cubicBezTo>
                  <a:pt x="69649" y="29540"/>
                  <a:pt x="69687" y="29544"/>
                  <a:pt x="69720" y="29544"/>
                </a:cubicBezTo>
                <a:cubicBezTo>
                  <a:pt x="69800" y="29544"/>
                  <a:pt x="69853" y="29517"/>
                  <a:pt x="69907" y="29491"/>
                </a:cubicBezTo>
                <a:cubicBezTo>
                  <a:pt x="69945" y="29453"/>
                  <a:pt x="69983" y="29377"/>
                  <a:pt x="69983" y="29302"/>
                </a:cubicBezTo>
                <a:cubicBezTo>
                  <a:pt x="69983" y="29302"/>
                  <a:pt x="69983" y="29264"/>
                  <a:pt x="69983" y="29264"/>
                </a:cubicBezTo>
                <a:lnTo>
                  <a:pt x="69869" y="29150"/>
                </a:lnTo>
                <a:close/>
                <a:moveTo>
                  <a:pt x="72591" y="29188"/>
                </a:moveTo>
                <a:lnTo>
                  <a:pt x="72440" y="29302"/>
                </a:lnTo>
                <a:cubicBezTo>
                  <a:pt x="72440" y="29415"/>
                  <a:pt x="72478" y="29491"/>
                  <a:pt x="72516" y="29528"/>
                </a:cubicBezTo>
                <a:cubicBezTo>
                  <a:pt x="72591" y="29604"/>
                  <a:pt x="72705" y="29604"/>
                  <a:pt x="72818" y="29604"/>
                </a:cubicBezTo>
                <a:lnTo>
                  <a:pt x="72932" y="29491"/>
                </a:lnTo>
                <a:lnTo>
                  <a:pt x="72969" y="29453"/>
                </a:lnTo>
                <a:cubicBezTo>
                  <a:pt x="72969" y="29264"/>
                  <a:pt x="72742" y="29226"/>
                  <a:pt x="72667" y="29226"/>
                </a:cubicBezTo>
                <a:lnTo>
                  <a:pt x="72591" y="29188"/>
                </a:lnTo>
                <a:close/>
                <a:moveTo>
                  <a:pt x="53763" y="29302"/>
                </a:moveTo>
                <a:cubicBezTo>
                  <a:pt x="53650" y="29302"/>
                  <a:pt x="53498" y="29302"/>
                  <a:pt x="53423" y="29377"/>
                </a:cubicBezTo>
                <a:cubicBezTo>
                  <a:pt x="53385" y="29415"/>
                  <a:pt x="53309" y="29453"/>
                  <a:pt x="53347" y="29604"/>
                </a:cubicBezTo>
                <a:lnTo>
                  <a:pt x="53461" y="29680"/>
                </a:lnTo>
                <a:cubicBezTo>
                  <a:pt x="53523" y="29695"/>
                  <a:pt x="53579" y="29705"/>
                  <a:pt x="53632" y="29705"/>
                </a:cubicBezTo>
                <a:cubicBezTo>
                  <a:pt x="53706" y="29705"/>
                  <a:pt x="53772" y="29686"/>
                  <a:pt x="53839" y="29642"/>
                </a:cubicBezTo>
                <a:cubicBezTo>
                  <a:pt x="53876" y="29604"/>
                  <a:pt x="53914" y="29528"/>
                  <a:pt x="53914" y="29453"/>
                </a:cubicBezTo>
                <a:cubicBezTo>
                  <a:pt x="53914" y="29453"/>
                  <a:pt x="53914" y="29415"/>
                  <a:pt x="53914" y="29415"/>
                </a:cubicBezTo>
                <a:lnTo>
                  <a:pt x="53763" y="29302"/>
                </a:lnTo>
                <a:close/>
                <a:moveTo>
                  <a:pt x="69102" y="29360"/>
                </a:moveTo>
                <a:cubicBezTo>
                  <a:pt x="69084" y="29360"/>
                  <a:pt x="69063" y="29365"/>
                  <a:pt x="69037" y="29377"/>
                </a:cubicBezTo>
                <a:lnTo>
                  <a:pt x="68962" y="29491"/>
                </a:lnTo>
                <a:cubicBezTo>
                  <a:pt x="68962" y="29491"/>
                  <a:pt x="68924" y="29491"/>
                  <a:pt x="68924" y="29528"/>
                </a:cubicBezTo>
                <a:cubicBezTo>
                  <a:pt x="68924" y="29566"/>
                  <a:pt x="68886" y="29604"/>
                  <a:pt x="68886" y="29680"/>
                </a:cubicBezTo>
                <a:lnTo>
                  <a:pt x="68962" y="29793"/>
                </a:lnTo>
                <a:cubicBezTo>
                  <a:pt x="69000" y="29812"/>
                  <a:pt x="69037" y="29822"/>
                  <a:pt x="69075" y="29822"/>
                </a:cubicBezTo>
                <a:cubicBezTo>
                  <a:pt x="69113" y="29822"/>
                  <a:pt x="69151" y="29812"/>
                  <a:pt x="69189" y="29793"/>
                </a:cubicBezTo>
                <a:cubicBezTo>
                  <a:pt x="69226" y="29755"/>
                  <a:pt x="69302" y="29680"/>
                  <a:pt x="69302" y="29566"/>
                </a:cubicBezTo>
                <a:cubicBezTo>
                  <a:pt x="69302" y="29528"/>
                  <a:pt x="69264" y="29453"/>
                  <a:pt x="69189" y="29377"/>
                </a:cubicBezTo>
                <a:cubicBezTo>
                  <a:pt x="69163" y="29377"/>
                  <a:pt x="69138" y="29360"/>
                  <a:pt x="69102" y="29360"/>
                </a:cubicBezTo>
                <a:close/>
                <a:moveTo>
                  <a:pt x="49793" y="29453"/>
                </a:moveTo>
                <a:lnTo>
                  <a:pt x="49642" y="29566"/>
                </a:lnTo>
                <a:cubicBezTo>
                  <a:pt x="49642" y="29566"/>
                  <a:pt x="49604" y="29604"/>
                  <a:pt x="49604" y="29642"/>
                </a:cubicBezTo>
                <a:lnTo>
                  <a:pt x="49680" y="29793"/>
                </a:lnTo>
                <a:cubicBezTo>
                  <a:pt x="49732" y="29819"/>
                  <a:pt x="49820" y="29863"/>
                  <a:pt x="49907" y="29863"/>
                </a:cubicBezTo>
                <a:cubicBezTo>
                  <a:pt x="49946" y="29863"/>
                  <a:pt x="49985" y="29854"/>
                  <a:pt x="50020" y="29831"/>
                </a:cubicBezTo>
                <a:cubicBezTo>
                  <a:pt x="50058" y="29831"/>
                  <a:pt x="50096" y="29793"/>
                  <a:pt x="50096" y="29680"/>
                </a:cubicBezTo>
                <a:lnTo>
                  <a:pt x="50020" y="29566"/>
                </a:lnTo>
                <a:lnTo>
                  <a:pt x="50020" y="29566"/>
                </a:lnTo>
                <a:lnTo>
                  <a:pt x="49907" y="29453"/>
                </a:lnTo>
                <a:close/>
                <a:moveTo>
                  <a:pt x="80909" y="29113"/>
                </a:moveTo>
                <a:cubicBezTo>
                  <a:pt x="80833" y="29113"/>
                  <a:pt x="80720" y="29113"/>
                  <a:pt x="80606" y="29150"/>
                </a:cubicBezTo>
                <a:lnTo>
                  <a:pt x="80531" y="29339"/>
                </a:lnTo>
                <a:cubicBezTo>
                  <a:pt x="80569" y="29415"/>
                  <a:pt x="80569" y="29491"/>
                  <a:pt x="80531" y="29566"/>
                </a:cubicBezTo>
                <a:cubicBezTo>
                  <a:pt x="80455" y="29718"/>
                  <a:pt x="80455" y="29869"/>
                  <a:pt x="80531" y="30020"/>
                </a:cubicBezTo>
                <a:lnTo>
                  <a:pt x="80758" y="29944"/>
                </a:lnTo>
                <a:lnTo>
                  <a:pt x="80947" y="29944"/>
                </a:lnTo>
                <a:lnTo>
                  <a:pt x="81060" y="29793"/>
                </a:lnTo>
                <a:cubicBezTo>
                  <a:pt x="81060" y="29718"/>
                  <a:pt x="81060" y="29604"/>
                  <a:pt x="81098" y="29528"/>
                </a:cubicBezTo>
                <a:cubicBezTo>
                  <a:pt x="81211" y="29491"/>
                  <a:pt x="81325" y="29339"/>
                  <a:pt x="81325" y="29226"/>
                </a:cubicBezTo>
                <a:lnTo>
                  <a:pt x="81325" y="29188"/>
                </a:lnTo>
                <a:lnTo>
                  <a:pt x="81174" y="29113"/>
                </a:lnTo>
                <a:close/>
                <a:moveTo>
                  <a:pt x="60417" y="29680"/>
                </a:moveTo>
                <a:lnTo>
                  <a:pt x="60304" y="29718"/>
                </a:lnTo>
                <a:cubicBezTo>
                  <a:pt x="60228" y="29755"/>
                  <a:pt x="60228" y="29831"/>
                  <a:pt x="60228" y="29907"/>
                </a:cubicBezTo>
                <a:cubicBezTo>
                  <a:pt x="60228" y="30020"/>
                  <a:pt x="60304" y="30096"/>
                  <a:pt x="60455" y="30096"/>
                </a:cubicBezTo>
                <a:lnTo>
                  <a:pt x="60606" y="29982"/>
                </a:lnTo>
                <a:cubicBezTo>
                  <a:pt x="60606" y="29982"/>
                  <a:pt x="60606" y="29944"/>
                  <a:pt x="60606" y="29944"/>
                </a:cubicBezTo>
                <a:lnTo>
                  <a:pt x="60493" y="29944"/>
                </a:lnTo>
                <a:lnTo>
                  <a:pt x="60606" y="29907"/>
                </a:lnTo>
                <a:cubicBezTo>
                  <a:pt x="60606" y="29755"/>
                  <a:pt x="60531" y="29680"/>
                  <a:pt x="60417" y="29680"/>
                </a:cubicBezTo>
                <a:close/>
                <a:moveTo>
                  <a:pt x="73196" y="29869"/>
                </a:moveTo>
                <a:cubicBezTo>
                  <a:pt x="72969" y="29869"/>
                  <a:pt x="72894" y="29982"/>
                  <a:pt x="72818" y="30096"/>
                </a:cubicBezTo>
                <a:lnTo>
                  <a:pt x="72932" y="30247"/>
                </a:lnTo>
                <a:cubicBezTo>
                  <a:pt x="72965" y="30258"/>
                  <a:pt x="72998" y="30263"/>
                  <a:pt x="73030" y="30263"/>
                </a:cubicBezTo>
                <a:cubicBezTo>
                  <a:pt x="73108" y="30263"/>
                  <a:pt x="73181" y="30236"/>
                  <a:pt x="73234" y="30209"/>
                </a:cubicBezTo>
                <a:cubicBezTo>
                  <a:pt x="73272" y="30171"/>
                  <a:pt x="73310" y="30133"/>
                  <a:pt x="73310" y="30020"/>
                </a:cubicBezTo>
                <a:lnTo>
                  <a:pt x="73310" y="29982"/>
                </a:lnTo>
                <a:lnTo>
                  <a:pt x="73196" y="29869"/>
                </a:lnTo>
                <a:close/>
                <a:moveTo>
                  <a:pt x="265" y="29869"/>
                </a:moveTo>
                <a:lnTo>
                  <a:pt x="152" y="29944"/>
                </a:lnTo>
                <a:cubicBezTo>
                  <a:pt x="76" y="30096"/>
                  <a:pt x="190" y="30285"/>
                  <a:pt x="341" y="30322"/>
                </a:cubicBezTo>
                <a:cubicBezTo>
                  <a:pt x="454" y="30322"/>
                  <a:pt x="568" y="30285"/>
                  <a:pt x="643" y="30209"/>
                </a:cubicBezTo>
                <a:lnTo>
                  <a:pt x="568" y="30058"/>
                </a:lnTo>
                <a:cubicBezTo>
                  <a:pt x="568" y="30058"/>
                  <a:pt x="568" y="30020"/>
                  <a:pt x="530" y="30020"/>
                </a:cubicBezTo>
                <a:cubicBezTo>
                  <a:pt x="492" y="29944"/>
                  <a:pt x="417" y="29907"/>
                  <a:pt x="265" y="29869"/>
                </a:cubicBezTo>
                <a:close/>
                <a:moveTo>
                  <a:pt x="83781" y="29557"/>
                </a:moveTo>
                <a:cubicBezTo>
                  <a:pt x="83757" y="29557"/>
                  <a:pt x="83733" y="29560"/>
                  <a:pt x="83707" y="29566"/>
                </a:cubicBezTo>
                <a:lnTo>
                  <a:pt x="83593" y="29680"/>
                </a:lnTo>
                <a:lnTo>
                  <a:pt x="83593" y="29718"/>
                </a:lnTo>
                <a:cubicBezTo>
                  <a:pt x="83593" y="30096"/>
                  <a:pt x="83782" y="30247"/>
                  <a:pt x="83971" y="30322"/>
                </a:cubicBezTo>
                <a:lnTo>
                  <a:pt x="84160" y="30209"/>
                </a:lnTo>
                <a:lnTo>
                  <a:pt x="84160" y="29907"/>
                </a:lnTo>
                <a:lnTo>
                  <a:pt x="83971" y="29793"/>
                </a:lnTo>
                <a:lnTo>
                  <a:pt x="84009" y="29793"/>
                </a:lnTo>
                <a:cubicBezTo>
                  <a:pt x="84009" y="29793"/>
                  <a:pt x="84009" y="29755"/>
                  <a:pt x="84009" y="29755"/>
                </a:cubicBezTo>
                <a:cubicBezTo>
                  <a:pt x="83978" y="29630"/>
                  <a:pt x="83895" y="29557"/>
                  <a:pt x="83781" y="29557"/>
                </a:cubicBezTo>
                <a:close/>
                <a:moveTo>
                  <a:pt x="87297" y="29929"/>
                </a:moveTo>
                <a:cubicBezTo>
                  <a:pt x="87216" y="29929"/>
                  <a:pt x="87163" y="29955"/>
                  <a:pt x="87109" y="29982"/>
                </a:cubicBezTo>
                <a:cubicBezTo>
                  <a:pt x="87072" y="30020"/>
                  <a:pt x="87034" y="30058"/>
                  <a:pt x="87034" y="30171"/>
                </a:cubicBezTo>
                <a:lnTo>
                  <a:pt x="87034" y="30209"/>
                </a:lnTo>
                <a:lnTo>
                  <a:pt x="87147" y="30322"/>
                </a:lnTo>
                <a:cubicBezTo>
                  <a:pt x="87298" y="30322"/>
                  <a:pt x="87374" y="30322"/>
                  <a:pt x="87450" y="30247"/>
                </a:cubicBezTo>
                <a:cubicBezTo>
                  <a:pt x="87487" y="30209"/>
                  <a:pt x="87525" y="30171"/>
                  <a:pt x="87525" y="30058"/>
                </a:cubicBezTo>
                <a:cubicBezTo>
                  <a:pt x="87525" y="30058"/>
                  <a:pt x="87525" y="30058"/>
                  <a:pt x="87525" y="30020"/>
                </a:cubicBezTo>
                <a:lnTo>
                  <a:pt x="87412" y="29944"/>
                </a:lnTo>
                <a:cubicBezTo>
                  <a:pt x="87368" y="29933"/>
                  <a:pt x="87330" y="29929"/>
                  <a:pt x="87297" y="29929"/>
                </a:cubicBezTo>
                <a:close/>
                <a:moveTo>
                  <a:pt x="28848" y="30020"/>
                </a:moveTo>
                <a:cubicBezTo>
                  <a:pt x="28659" y="30020"/>
                  <a:pt x="28583" y="30096"/>
                  <a:pt x="28508" y="30209"/>
                </a:cubicBezTo>
                <a:lnTo>
                  <a:pt x="28545" y="30322"/>
                </a:lnTo>
                <a:cubicBezTo>
                  <a:pt x="28601" y="30378"/>
                  <a:pt x="28676" y="30413"/>
                  <a:pt x="28757" y="30413"/>
                </a:cubicBezTo>
                <a:cubicBezTo>
                  <a:pt x="28787" y="30413"/>
                  <a:pt x="28817" y="30408"/>
                  <a:pt x="28848" y="30398"/>
                </a:cubicBezTo>
                <a:cubicBezTo>
                  <a:pt x="28923" y="30360"/>
                  <a:pt x="28961" y="30285"/>
                  <a:pt x="28961" y="30209"/>
                </a:cubicBezTo>
                <a:cubicBezTo>
                  <a:pt x="28961" y="30171"/>
                  <a:pt x="28961" y="30171"/>
                  <a:pt x="28961" y="30133"/>
                </a:cubicBezTo>
                <a:lnTo>
                  <a:pt x="28848" y="30020"/>
                </a:lnTo>
                <a:close/>
                <a:moveTo>
                  <a:pt x="26920" y="30020"/>
                </a:moveTo>
                <a:cubicBezTo>
                  <a:pt x="26806" y="30020"/>
                  <a:pt x="26731" y="30058"/>
                  <a:pt x="26693" y="30096"/>
                </a:cubicBezTo>
                <a:cubicBezTo>
                  <a:pt x="26655" y="30133"/>
                  <a:pt x="26617" y="30209"/>
                  <a:pt x="26655" y="30322"/>
                </a:cubicBezTo>
                <a:lnTo>
                  <a:pt x="26768" y="30436"/>
                </a:lnTo>
                <a:lnTo>
                  <a:pt x="26882" y="30436"/>
                </a:lnTo>
                <a:lnTo>
                  <a:pt x="27033" y="30285"/>
                </a:lnTo>
                <a:lnTo>
                  <a:pt x="27033" y="30133"/>
                </a:lnTo>
                <a:lnTo>
                  <a:pt x="26920" y="30020"/>
                </a:lnTo>
                <a:close/>
                <a:moveTo>
                  <a:pt x="76939" y="30096"/>
                </a:moveTo>
                <a:lnTo>
                  <a:pt x="76788" y="30209"/>
                </a:lnTo>
                <a:cubicBezTo>
                  <a:pt x="76750" y="30209"/>
                  <a:pt x="76712" y="30247"/>
                  <a:pt x="76712" y="30322"/>
                </a:cubicBezTo>
                <a:lnTo>
                  <a:pt x="76712" y="30360"/>
                </a:lnTo>
                <a:lnTo>
                  <a:pt x="76864" y="30474"/>
                </a:lnTo>
                <a:lnTo>
                  <a:pt x="76901" y="30474"/>
                </a:lnTo>
                <a:cubicBezTo>
                  <a:pt x="76977" y="30474"/>
                  <a:pt x="77128" y="30474"/>
                  <a:pt x="77166" y="30322"/>
                </a:cubicBezTo>
                <a:lnTo>
                  <a:pt x="77015" y="30171"/>
                </a:lnTo>
                <a:cubicBezTo>
                  <a:pt x="77053" y="30171"/>
                  <a:pt x="77090" y="30209"/>
                  <a:pt x="77090" y="30209"/>
                </a:cubicBezTo>
                <a:cubicBezTo>
                  <a:pt x="77090" y="30171"/>
                  <a:pt x="77053" y="30096"/>
                  <a:pt x="76939" y="30096"/>
                </a:cubicBezTo>
                <a:close/>
                <a:moveTo>
                  <a:pt x="81060" y="30020"/>
                </a:moveTo>
                <a:cubicBezTo>
                  <a:pt x="80985" y="30058"/>
                  <a:pt x="80947" y="30096"/>
                  <a:pt x="80947" y="30133"/>
                </a:cubicBezTo>
                <a:cubicBezTo>
                  <a:pt x="80909" y="30133"/>
                  <a:pt x="80871" y="30096"/>
                  <a:pt x="80833" y="30096"/>
                </a:cubicBezTo>
                <a:lnTo>
                  <a:pt x="80644" y="30247"/>
                </a:lnTo>
                <a:cubicBezTo>
                  <a:pt x="80644" y="30285"/>
                  <a:pt x="80644" y="30398"/>
                  <a:pt x="80720" y="30436"/>
                </a:cubicBezTo>
                <a:cubicBezTo>
                  <a:pt x="80758" y="30474"/>
                  <a:pt x="80833" y="30474"/>
                  <a:pt x="80909" y="30474"/>
                </a:cubicBezTo>
                <a:lnTo>
                  <a:pt x="80985" y="30398"/>
                </a:lnTo>
                <a:cubicBezTo>
                  <a:pt x="81060" y="30436"/>
                  <a:pt x="81098" y="30436"/>
                  <a:pt x="81174" y="30436"/>
                </a:cubicBezTo>
                <a:lnTo>
                  <a:pt x="81211" y="30360"/>
                </a:lnTo>
                <a:lnTo>
                  <a:pt x="81174" y="30360"/>
                </a:lnTo>
                <a:lnTo>
                  <a:pt x="81325" y="30247"/>
                </a:lnTo>
                <a:lnTo>
                  <a:pt x="81325" y="30133"/>
                </a:lnTo>
                <a:lnTo>
                  <a:pt x="81249" y="30058"/>
                </a:lnTo>
                <a:cubicBezTo>
                  <a:pt x="81174" y="30020"/>
                  <a:pt x="81098" y="30020"/>
                  <a:pt x="81060" y="30020"/>
                </a:cubicBezTo>
                <a:close/>
                <a:moveTo>
                  <a:pt x="42232" y="30133"/>
                </a:moveTo>
                <a:lnTo>
                  <a:pt x="42118" y="30247"/>
                </a:lnTo>
                <a:cubicBezTo>
                  <a:pt x="42118" y="30285"/>
                  <a:pt x="42081" y="30322"/>
                  <a:pt x="42081" y="30398"/>
                </a:cubicBezTo>
                <a:lnTo>
                  <a:pt x="42081" y="30436"/>
                </a:lnTo>
                <a:lnTo>
                  <a:pt x="42118" y="30511"/>
                </a:lnTo>
                <a:cubicBezTo>
                  <a:pt x="42156" y="30530"/>
                  <a:pt x="42194" y="30540"/>
                  <a:pt x="42232" y="30540"/>
                </a:cubicBezTo>
                <a:cubicBezTo>
                  <a:pt x="42270" y="30540"/>
                  <a:pt x="42307" y="30530"/>
                  <a:pt x="42345" y="30511"/>
                </a:cubicBezTo>
                <a:cubicBezTo>
                  <a:pt x="42421" y="30474"/>
                  <a:pt x="42459" y="30398"/>
                  <a:pt x="42459" y="30322"/>
                </a:cubicBezTo>
                <a:cubicBezTo>
                  <a:pt x="42459" y="30247"/>
                  <a:pt x="42459" y="30209"/>
                  <a:pt x="42383" y="30171"/>
                </a:cubicBezTo>
                <a:cubicBezTo>
                  <a:pt x="42345" y="30133"/>
                  <a:pt x="42307" y="30133"/>
                  <a:pt x="42232" y="30133"/>
                </a:cubicBezTo>
                <a:close/>
                <a:moveTo>
                  <a:pt x="24166" y="30594"/>
                </a:moveTo>
                <a:cubicBezTo>
                  <a:pt x="24177" y="30605"/>
                  <a:pt x="24198" y="30625"/>
                  <a:pt x="24198" y="30625"/>
                </a:cubicBezTo>
                <a:cubicBezTo>
                  <a:pt x="24198" y="30608"/>
                  <a:pt x="24183" y="30599"/>
                  <a:pt x="24166" y="30594"/>
                </a:cubicBezTo>
                <a:close/>
                <a:moveTo>
                  <a:pt x="24122" y="30322"/>
                </a:moveTo>
                <a:lnTo>
                  <a:pt x="24008" y="30360"/>
                </a:lnTo>
                <a:lnTo>
                  <a:pt x="23971" y="30474"/>
                </a:lnTo>
                <a:lnTo>
                  <a:pt x="24122" y="30474"/>
                </a:lnTo>
                <a:lnTo>
                  <a:pt x="24122" y="30587"/>
                </a:lnTo>
                <a:cubicBezTo>
                  <a:pt x="24122" y="30587"/>
                  <a:pt x="24145" y="30587"/>
                  <a:pt x="24166" y="30594"/>
                </a:cubicBezTo>
                <a:lnTo>
                  <a:pt x="24166" y="30594"/>
                </a:lnTo>
                <a:cubicBezTo>
                  <a:pt x="24162" y="30590"/>
                  <a:pt x="24160" y="30587"/>
                  <a:pt x="24160" y="30587"/>
                </a:cubicBezTo>
                <a:lnTo>
                  <a:pt x="24198" y="30587"/>
                </a:lnTo>
                <a:cubicBezTo>
                  <a:pt x="24198" y="30587"/>
                  <a:pt x="24198" y="30625"/>
                  <a:pt x="24235" y="30625"/>
                </a:cubicBezTo>
                <a:cubicBezTo>
                  <a:pt x="24311" y="30625"/>
                  <a:pt x="24311" y="30587"/>
                  <a:pt x="24311" y="30587"/>
                </a:cubicBezTo>
                <a:lnTo>
                  <a:pt x="24462" y="30587"/>
                </a:lnTo>
                <a:cubicBezTo>
                  <a:pt x="24462" y="30436"/>
                  <a:pt x="24235" y="30322"/>
                  <a:pt x="24122" y="30322"/>
                </a:cubicBezTo>
                <a:close/>
                <a:moveTo>
                  <a:pt x="20795" y="30171"/>
                </a:moveTo>
                <a:cubicBezTo>
                  <a:pt x="20719" y="30171"/>
                  <a:pt x="20530" y="30171"/>
                  <a:pt x="20492" y="30322"/>
                </a:cubicBezTo>
                <a:lnTo>
                  <a:pt x="20644" y="30474"/>
                </a:lnTo>
                <a:lnTo>
                  <a:pt x="20606" y="30474"/>
                </a:lnTo>
                <a:cubicBezTo>
                  <a:pt x="20635" y="30589"/>
                  <a:pt x="20730" y="30639"/>
                  <a:pt x="20824" y="30639"/>
                </a:cubicBezTo>
                <a:cubicBezTo>
                  <a:pt x="20853" y="30639"/>
                  <a:pt x="20881" y="30634"/>
                  <a:pt x="20908" y="30625"/>
                </a:cubicBezTo>
                <a:lnTo>
                  <a:pt x="21022" y="30511"/>
                </a:lnTo>
                <a:lnTo>
                  <a:pt x="21022" y="30285"/>
                </a:lnTo>
                <a:lnTo>
                  <a:pt x="20870" y="30171"/>
                </a:lnTo>
                <a:close/>
                <a:moveTo>
                  <a:pt x="60039" y="30285"/>
                </a:moveTo>
                <a:cubicBezTo>
                  <a:pt x="59964" y="30285"/>
                  <a:pt x="59888" y="30322"/>
                  <a:pt x="59850" y="30322"/>
                </a:cubicBezTo>
                <a:cubicBezTo>
                  <a:pt x="59812" y="30360"/>
                  <a:pt x="59774" y="30398"/>
                  <a:pt x="59774" y="30474"/>
                </a:cubicBezTo>
                <a:lnTo>
                  <a:pt x="59699" y="30398"/>
                </a:lnTo>
                <a:cubicBezTo>
                  <a:pt x="59510" y="30398"/>
                  <a:pt x="59434" y="30436"/>
                  <a:pt x="59359" y="30587"/>
                </a:cubicBezTo>
                <a:lnTo>
                  <a:pt x="59472" y="30738"/>
                </a:lnTo>
                <a:cubicBezTo>
                  <a:pt x="59510" y="30738"/>
                  <a:pt x="59548" y="30776"/>
                  <a:pt x="59585" y="30776"/>
                </a:cubicBezTo>
                <a:lnTo>
                  <a:pt x="59774" y="30663"/>
                </a:lnTo>
                <a:cubicBezTo>
                  <a:pt x="59774" y="30663"/>
                  <a:pt x="59774" y="30625"/>
                  <a:pt x="59812" y="30587"/>
                </a:cubicBezTo>
                <a:lnTo>
                  <a:pt x="59926" y="30663"/>
                </a:lnTo>
                <a:lnTo>
                  <a:pt x="60039" y="30663"/>
                </a:lnTo>
                <a:lnTo>
                  <a:pt x="60190" y="30549"/>
                </a:lnTo>
                <a:lnTo>
                  <a:pt x="60190" y="30398"/>
                </a:lnTo>
                <a:lnTo>
                  <a:pt x="60039" y="30285"/>
                </a:lnTo>
                <a:close/>
                <a:moveTo>
                  <a:pt x="49362" y="30388"/>
                </a:moveTo>
                <a:cubicBezTo>
                  <a:pt x="49342" y="30388"/>
                  <a:pt x="49322" y="30391"/>
                  <a:pt x="49302" y="30398"/>
                </a:cubicBezTo>
                <a:cubicBezTo>
                  <a:pt x="49151" y="30398"/>
                  <a:pt x="48999" y="30474"/>
                  <a:pt x="48999" y="30587"/>
                </a:cubicBezTo>
                <a:lnTo>
                  <a:pt x="48999" y="30625"/>
                </a:lnTo>
                <a:lnTo>
                  <a:pt x="49037" y="30701"/>
                </a:lnTo>
                <a:cubicBezTo>
                  <a:pt x="49068" y="30731"/>
                  <a:pt x="49222" y="30786"/>
                  <a:pt x="49360" y="30786"/>
                </a:cubicBezTo>
                <a:cubicBezTo>
                  <a:pt x="49392" y="30786"/>
                  <a:pt x="49424" y="30783"/>
                  <a:pt x="49453" y="30776"/>
                </a:cubicBezTo>
                <a:cubicBezTo>
                  <a:pt x="49529" y="30738"/>
                  <a:pt x="49566" y="30701"/>
                  <a:pt x="49566" y="30587"/>
                </a:cubicBezTo>
                <a:cubicBezTo>
                  <a:pt x="49566" y="30587"/>
                  <a:pt x="49566" y="30549"/>
                  <a:pt x="49566" y="30549"/>
                </a:cubicBezTo>
                <a:cubicBezTo>
                  <a:pt x="49535" y="30456"/>
                  <a:pt x="49453" y="30388"/>
                  <a:pt x="49362" y="30388"/>
                </a:cubicBezTo>
                <a:close/>
                <a:moveTo>
                  <a:pt x="79056" y="30701"/>
                </a:moveTo>
                <a:lnTo>
                  <a:pt x="78943" y="30814"/>
                </a:lnTo>
                <a:cubicBezTo>
                  <a:pt x="78905" y="30852"/>
                  <a:pt x="78867" y="30890"/>
                  <a:pt x="78867" y="30965"/>
                </a:cubicBezTo>
                <a:lnTo>
                  <a:pt x="78905" y="31003"/>
                </a:lnTo>
                <a:lnTo>
                  <a:pt x="78943" y="31079"/>
                </a:lnTo>
                <a:cubicBezTo>
                  <a:pt x="78981" y="31098"/>
                  <a:pt x="79019" y="31107"/>
                  <a:pt x="79056" y="31107"/>
                </a:cubicBezTo>
                <a:cubicBezTo>
                  <a:pt x="79094" y="31107"/>
                  <a:pt x="79132" y="31098"/>
                  <a:pt x="79170" y="31079"/>
                </a:cubicBezTo>
                <a:cubicBezTo>
                  <a:pt x="79245" y="31041"/>
                  <a:pt x="79283" y="30965"/>
                  <a:pt x="79283" y="30890"/>
                </a:cubicBezTo>
                <a:cubicBezTo>
                  <a:pt x="79283" y="30814"/>
                  <a:pt x="79245" y="30776"/>
                  <a:pt x="79208" y="30738"/>
                </a:cubicBezTo>
                <a:cubicBezTo>
                  <a:pt x="79170" y="30701"/>
                  <a:pt x="79094" y="30701"/>
                  <a:pt x="79056" y="30701"/>
                </a:cubicBezTo>
                <a:close/>
                <a:moveTo>
                  <a:pt x="89189" y="30814"/>
                </a:moveTo>
                <a:cubicBezTo>
                  <a:pt x="88962" y="30814"/>
                  <a:pt x="88849" y="30890"/>
                  <a:pt x="88886" y="31041"/>
                </a:cubicBezTo>
                <a:lnTo>
                  <a:pt x="89038" y="31154"/>
                </a:lnTo>
                <a:lnTo>
                  <a:pt x="89151" y="31154"/>
                </a:lnTo>
                <a:lnTo>
                  <a:pt x="89264" y="31041"/>
                </a:lnTo>
                <a:cubicBezTo>
                  <a:pt x="89302" y="31041"/>
                  <a:pt x="89340" y="31003"/>
                  <a:pt x="89340" y="30965"/>
                </a:cubicBezTo>
                <a:lnTo>
                  <a:pt x="89189" y="30814"/>
                </a:lnTo>
                <a:close/>
                <a:moveTo>
                  <a:pt x="17241" y="30398"/>
                </a:moveTo>
                <a:cubicBezTo>
                  <a:pt x="17203" y="30398"/>
                  <a:pt x="17014" y="30398"/>
                  <a:pt x="17014" y="30549"/>
                </a:cubicBezTo>
                <a:lnTo>
                  <a:pt x="17090" y="30663"/>
                </a:lnTo>
                <a:cubicBezTo>
                  <a:pt x="17052" y="30663"/>
                  <a:pt x="17052" y="30625"/>
                  <a:pt x="17014" y="30625"/>
                </a:cubicBezTo>
                <a:cubicBezTo>
                  <a:pt x="17014" y="30663"/>
                  <a:pt x="17014" y="30738"/>
                  <a:pt x="17014" y="30776"/>
                </a:cubicBezTo>
                <a:cubicBezTo>
                  <a:pt x="16938" y="30776"/>
                  <a:pt x="16901" y="30814"/>
                  <a:pt x="16863" y="30852"/>
                </a:cubicBezTo>
                <a:lnTo>
                  <a:pt x="16825" y="30927"/>
                </a:lnTo>
                <a:lnTo>
                  <a:pt x="16825" y="31079"/>
                </a:lnTo>
                <a:lnTo>
                  <a:pt x="16938" y="31192"/>
                </a:lnTo>
                <a:lnTo>
                  <a:pt x="17014" y="31192"/>
                </a:lnTo>
                <a:cubicBezTo>
                  <a:pt x="17127" y="31192"/>
                  <a:pt x="17279" y="31192"/>
                  <a:pt x="17392" y="31116"/>
                </a:cubicBezTo>
                <a:cubicBezTo>
                  <a:pt x="17430" y="31079"/>
                  <a:pt x="17468" y="31041"/>
                  <a:pt x="17468" y="30890"/>
                </a:cubicBezTo>
                <a:lnTo>
                  <a:pt x="17430" y="30852"/>
                </a:lnTo>
                <a:cubicBezTo>
                  <a:pt x="17392" y="30852"/>
                  <a:pt x="17392" y="30814"/>
                  <a:pt x="17392" y="30814"/>
                </a:cubicBezTo>
                <a:cubicBezTo>
                  <a:pt x="17430" y="30814"/>
                  <a:pt x="17506" y="30776"/>
                  <a:pt x="17506" y="30701"/>
                </a:cubicBezTo>
                <a:lnTo>
                  <a:pt x="17392" y="30549"/>
                </a:lnTo>
                <a:cubicBezTo>
                  <a:pt x="17417" y="30549"/>
                  <a:pt x="17426" y="30566"/>
                  <a:pt x="17429" y="30566"/>
                </a:cubicBezTo>
                <a:cubicBezTo>
                  <a:pt x="17430" y="30566"/>
                  <a:pt x="17430" y="30562"/>
                  <a:pt x="17430" y="30549"/>
                </a:cubicBezTo>
                <a:cubicBezTo>
                  <a:pt x="17430" y="30549"/>
                  <a:pt x="17468" y="30549"/>
                  <a:pt x="17468" y="30511"/>
                </a:cubicBezTo>
                <a:lnTo>
                  <a:pt x="17279" y="30398"/>
                </a:lnTo>
                <a:close/>
                <a:moveTo>
                  <a:pt x="83054" y="30912"/>
                </a:moveTo>
                <a:cubicBezTo>
                  <a:pt x="83033" y="30912"/>
                  <a:pt x="83011" y="30916"/>
                  <a:pt x="82988" y="30927"/>
                </a:cubicBezTo>
                <a:lnTo>
                  <a:pt x="82875" y="31041"/>
                </a:lnTo>
                <a:cubicBezTo>
                  <a:pt x="82875" y="31041"/>
                  <a:pt x="82875" y="31041"/>
                  <a:pt x="82837" y="31079"/>
                </a:cubicBezTo>
                <a:cubicBezTo>
                  <a:pt x="82837" y="31116"/>
                  <a:pt x="82799" y="31154"/>
                  <a:pt x="82799" y="31230"/>
                </a:cubicBezTo>
                <a:lnTo>
                  <a:pt x="82913" y="31343"/>
                </a:lnTo>
                <a:cubicBezTo>
                  <a:pt x="83064" y="31343"/>
                  <a:pt x="83215" y="31343"/>
                  <a:pt x="83291" y="31268"/>
                </a:cubicBezTo>
                <a:cubicBezTo>
                  <a:pt x="83329" y="31268"/>
                  <a:pt x="83366" y="31192"/>
                  <a:pt x="83366" y="31116"/>
                </a:cubicBezTo>
                <a:cubicBezTo>
                  <a:pt x="83366" y="31079"/>
                  <a:pt x="83366" y="31079"/>
                  <a:pt x="83366" y="31079"/>
                </a:cubicBezTo>
                <a:lnTo>
                  <a:pt x="83215" y="30965"/>
                </a:lnTo>
                <a:lnTo>
                  <a:pt x="83177" y="30965"/>
                </a:lnTo>
                <a:cubicBezTo>
                  <a:pt x="83151" y="30938"/>
                  <a:pt x="83105" y="30912"/>
                  <a:pt x="83054" y="30912"/>
                </a:cubicBezTo>
                <a:close/>
                <a:moveTo>
                  <a:pt x="78300" y="31003"/>
                </a:moveTo>
                <a:cubicBezTo>
                  <a:pt x="78187" y="31003"/>
                  <a:pt x="78149" y="31041"/>
                  <a:pt x="78111" y="31079"/>
                </a:cubicBezTo>
                <a:cubicBezTo>
                  <a:pt x="78073" y="31116"/>
                  <a:pt x="77998" y="31192"/>
                  <a:pt x="78036" y="31305"/>
                </a:cubicBezTo>
                <a:lnTo>
                  <a:pt x="78187" y="31419"/>
                </a:lnTo>
                <a:lnTo>
                  <a:pt x="78300" y="31419"/>
                </a:lnTo>
                <a:lnTo>
                  <a:pt x="78451" y="31268"/>
                </a:lnTo>
                <a:lnTo>
                  <a:pt x="78451" y="31116"/>
                </a:lnTo>
                <a:lnTo>
                  <a:pt x="78300" y="31003"/>
                </a:lnTo>
                <a:close/>
                <a:moveTo>
                  <a:pt x="37695" y="31079"/>
                </a:moveTo>
                <a:cubicBezTo>
                  <a:pt x="37544" y="31079"/>
                  <a:pt x="37430" y="31154"/>
                  <a:pt x="37430" y="31268"/>
                </a:cubicBezTo>
                <a:lnTo>
                  <a:pt x="37544" y="31381"/>
                </a:lnTo>
                <a:cubicBezTo>
                  <a:pt x="37544" y="31419"/>
                  <a:pt x="37544" y="31419"/>
                  <a:pt x="37581" y="31419"/>
                </a:cubicBezTo>
                <a:cubicBezTo>
                  <a:pt x="37619" y="31457"/>
                  <a:pt x="37695" y="31457"/>
                  <a:pt x="37846" y="31457"/>
                </a:cubicBezTo>
                <a:lnTo>
                  <a:pt x="37922" y="31343"/>
                </a:lnTo>
                <a:cubicBezTo>
                  <a:pt x="37959" y="31343"/>
                  <a:pt x="37959" y="31305"/>
                  <a:pt x="37959" y="31305"/>
                </a:cubicBezTo>
                <a:cubicBezTo>
                  <a:pt x="37959" y="31154"/>
                  <a:pt x="37846" y="31079"/>
                  <a:pt x="37695" y="31079"/>
                </a:cubicBezTo>
                <a:close/>
                <a:moveTo>
                  <a:pt x="81514" y="31230"/>
                </a:moveTo>
                <a:lnTo>
                  <a:pt x="81363" y="31343"/>
                </a:lnTo>
                <a:cubicBezTo>
                  <a:pt x="81363" y="31381"/>
                  <a:pt x="81363" y="31381"/>
                  <a:pt x="81325" y="31419"/>
                </a:cubicBezTo>
                <a:lnTo>
                  <a:pt x="81438" y="31608"/>
                </a:lnTo>
                <a:lnTo>
                  <a:pt x="81627" y="31608"/>
                </a:lnTo>
                <a:lnTo>
                  <a:pt x="81741" y="31494"/>
                </a:lnTo>
                <a:lnTo>
                  <a:pt x="81741" y="31381"/>
                </a:lnTo>
                <a:lnTo>
                  <a:pt x="81627" y="31268"/>
                </a:lnTo>
                <a:cubicBezTo>
                  <a:pt x="81627" y="31268"/>
                  <a:pt x="81589" y="31230"/>
                  <a:pt x="81514" y="31230"/>
                </a:cubicBezTo>
                <a:close/>
                <a:moveTo>
                  <a:pt x="15180" y="31532"/>
                </a:moveTo>
                <a:cubicBezTo>
                  <a:pt x="15114" y="31532"/>
                  <a:pt x="15048" y="31570"/>
                  <a:pt x="15086" y="31646"/>
                </a:cubicBezTo>
                <a:lnTo>
                  <a:pt x="15275" y="31646"/>
                </a:lnTo>
                <a:cubicBezTo>
                  <a:pt x="15313" y="31570"/>
                  <a:pt x="15247" y="31532"/>
                  <a:pt x="15180" y="31532"/>
                </a:cubicBezTo>
                <a:close/>
                <a:moveTo>
                  <a:pt x="61098" y="31343"/>
                </a:moveTo>
                <a:cubicBezTo>
                  <a:pt x="61022" y="31419"/>
                  <a:pt x="60984" y="31494"/>
                  <a:pt x="60984" y="31532"/>
                </a:cubicBezTo>
                <a:cubicBezTo>
                  <a:pt x="60984" y="31646"/>
                  <a:pt x="61098" y="31759"/>
                  <a:pt x="61211" y="31759"/>
                </a:cubicBezTo>
                <a:lnTo>
                  <a:pt x="61325" y="31721"/>
                </a:lnTo>
                <a:cubicBezTo>
                  <a:pt x="61400" y="31684"/>
                  <a:pt x="61438" y="31608"/>
                  <a:pt x="61438" y="31570"/>
                </a:cubicBezTo>
                <a:cubicBezTo>
                  <a:pt x="61438" y="31494"/>
                  <a:pt x="61362" y="31381"/>
                  <a:pt x="61249" y="31343"/>
                </a:cubicBezTo>
                <a:close/>
                <a:moveTo>
                  <a:pt x="21816" y="31079"/>
                </a:moveTo>
                <a:cubicBezTo>
                  <a:pt x="21778" y="31079"/>
                  <a:pt x="21702" y="31116"/>
                  <a:pt x="21664" y="31154"/>
                </a:cubicBezTo>
                <a:lnTo>
                  <a:pt x="21664" y="31230"/>
                </a:lnTo>
                <a:cubicBezTo>
                  <a:pt x="21627" y="31268"/>
                  <a:pt x="21551" y="31343"/>
                  <a:pt x="21589" y="31457"/>
                </a:cubicBezTo>
                <a:cubicBezTo>
                  <a:pt x="21589" y="31494"/>
                  <a:pt x="21589" y="31494"/>
                  <a:pt x="21589" y="31494"/>
                </a:cubicBezTo>
                <a:cubicBezTo>
                  <a:pt x="21589" y="31532"/>
                  <a:pt x="21589" y="31532"/>
                  <a:pt x="21551" y="31532"/>
                </a:cubicBezTo>
                <a:cubicBezTo>
                  <a:pt x="21513" y="31570"/>
                  <a:pt x="21513" y="31608"/>
                  <a:pt x="21513" y="31646"/>
                </a:cubicBezTo>
                <a:lnTo>
                  <a:pt x="21513" y="31684"/>
                </a:lnTo>
                <a:lnTo>
                  <a:pt x="21627" y="31759"/>
                </a:lnTo>
                <a:cubicBezTo>
                  <a:pt x="21677" y="31772"/>
                  <a:pt x="21723" y="31776"/>
                  <a:pt x="21765" y="31776"/>
                </a:cubicBezTo>
                <a:cubicBezTo>
                  <a:pt x="21849" y="31776"/>
                  <a:pt x="21916" y="31759"/>
                  <a:pt x="21967" y="31759"/>
                </a:cubicBezTo>
                <a:cubicBezTo>
                  <a:pt x="22005" y="31740"/>
                  <a:pt x="22033" y="31731"/>
                  <a:pt x="22061" y="31731"/>
                </a:cubicBezTo>
                <a:cubicBezTo>
                  <a:pt x="22090" y="31731"/>
                  <a:pt x="22118" y="31740"/>
                  <a:pt x="22156" y="31759"/>
                </a:cubicBezTo>
                <a:lnTo>
                  <a:pt x="22345" y="31646"/>
                </a:lnTo>
                <a:lnTo>
                  <a:pt x="22345" y="31343"/>
                </a:lnTo>
                <a:lnTo>
                  <a:pt x="22156" y="31230"/>
                </a:lnTo>
                <a:cubicBezTo>
                  <a:pt x="22118" y="31230"/>
                  <a:pt x="22080" y="31230"/>
                  <a:pt x="22042" y="31154"/>
                </a:cubicBezTo>
                <a:cubicBezTo>
                  <a:pt x="21967" y="31116"/>
                  <a:pt x="21891" y="31079"/>
                  <a:pt x="21816" y="31079"/>
                </a:cubicBezTo>
                <a:close/>
                <a:moveTo>
                  <a:pt x="22912" y="31116"/>
                </a:moveTo>
                <a:cubicBezTo>
                  <a:pt x="22534" y="31116"/>
                  <a:pt x="22534" y="31457"/>
                  <a:pt x="22534" y="31608"/>
                </a:cubicBezTo>
                <a:lnTo>
                  <a:pt x="22610" y="31684"/>
                </a:lnTo>
                <a:cubicBezTo>
                  <a:pt x="22723" y="31759"/>
                  <a:pt x="22874" y="31797"/>
                  <a:pt x="22988" y="31797"/>
                </a:cubicBezTo>
                <a:cubicBezTo>
                  <a:pt x="23063" y="31759"/>
                  <a:pt x="23139" y="31721"/>
                  <a:pt x="23215" y="31608"/>
                </a:cubicBezTo>
                <a:lnTo>
                  <a:pt x="23215" y="31457"/>
                </a:lnTo>
                <a:cubicBezTo>
                  <a:pt x="23177" y="31457"/>
                  <a:pt x="23177" y="31419"/>
                  <a:pt x="23139" y="31381"/>
                </a:cubicBezTo>
                <a:cubicBezTo>
                  <a:pt x="23063" y="31343"/>
                  <a:pt x="23063" y="31305"/>
                  <a:pt x="23063" y="31230"/>
                </a:cubicBezTo>
                <a:lnTo>
                  <a:pt x="22912" y="31116"/>
                </a:lnTo>
                <a:close/>
                <a:moveTo>
                  <a:pt x="72138" y="31041"/>
                </a:moveTo>
                <a:cubicBezTo>
                  <a:pt x="72100" y="31041"/>
                  <a:pt x="72100" y="31079"/>
                  <a:pt x="72100" y="31079"/>
                </a:cubicBezTo>
                <a:lnTo>
                  <a:pt x="71835" y="31154"/>
                </a:lnTo>
                <a:cubicBezTo>
                  <a:pt x="71835" y="31192"/>
                  <a:pt x="71835" y="31230"/>
                  <a:pt x="71835" y="31268"/>
                </a:cubicBezTo>
                <a:cubicBezTo>
                  <a:pt x="71797" y="31305"/>
                  <a:pt x="71759" y="31381"/>
                  <a:pt x="71759" y="31457"/>
                </a:cubicBezTo>
                <a:lnTo>
                  <a:pt x="71911" y="31570"/>
                </a:lnTo>
                <a:cubicBezTo>
                  <a:pt x="71986" y="31570"/>
                  <a:pt x="72024" y="31608"/>
                  <a:pt x="72100" y="31646"/>
                </a:cubicBezTo>
                <a:cubicBezTo>
                  <a:pt x="72165" y="31711"/>
                  <a:pt x="72259" y="31804"/>
                  <a:pt x="72429" y="31804"/>
                </a:cubicBezTo>
                <a:cubicBezTo>
                  <a:pt x="72456" y="31804"/>
                  <a:pt x="72485" y="31802"/>
                  <a:pt x="72516" y="31797"/>
                </a:cubicBezTo>
                <a:lnTo>
                  <a:pt x="72629" y="31646"/>
                </a:lnTo>
                <a:cubicBezTo>
                  <a:pt x="72629" y="31646"/>
                  <a:pt x="72667" y="31608"/>
                  <a:pt x="72667" y="31608"/>
                </a:cubicBezTo>
                <a:cubicBezTo>
                  <a:pt x="72667" y="31570"/>
                  <a:pt x="72705" y="31532"/>
                  <a:pt x="72705" y="31494"/>
                </a:cubicBezTo>
                <a:cubicBezTo>
                  <a:pt x="72705" y="31457"/>
                  <a:pt x="72705" y="31381"/>
                  <a:pt x="72591" y="31343"/>
                </a:cubicBezTo>
                <a:cubicBezTo>
                  <a:pt x="72591" y="31343"/>
                  <a:pt x="72591" y="31305"/>
                  <a:pt x="72591" y="31305"/>
                </a:cubicBezTo>
                <a:lnTo>
                  <a:pt x="72553" y="31192"/>
                </a:lnTo>
                <a:cubicBezTo>
                  <a:pt x="72516" y="31154"/>
                  <a:pt x="72440" y="31154"/>
                  <a:pt x="72402" y="31154"/>
                </a:cubicBezTo>
                <a:lnTo>
                  <a:pt x="72327" y="31079"/>
                </a:lnTo>
                <a:cubicBezTo>
                  <a:pt x="72251" y="31041"/>
                  <a:pt x="72175" y="31041"/>
                  <a:pt x="72138" y="31041"/>
                </a:cubicBezTo>
                <a:close/>
                <a:moveTo>
                  <a:pt x="55464" y="31230"/>
                </a:moveTo>
                <a:lnTo>
                  <a:pt x="55351" y="31381"/>
                </a:lnTo>
                <a:cubicBezTo>
                  <a:pt x="55389" y="31457"/>
                  <a:pt x="55389" y="31494"/>
                  <a:pt x="55389" y="31532"/>
                </a:cubicBezTo>
                <a:cubicBezTo>
                  <a:pt x="55427" y="31646"/>
                  <a:pt x="55427" y="31759"/>
                  <a:pt x="55616" y="31835"/>
                </a:cubicBezTo>
                <a:lnTo>
                  <a:pt x="55805" y="31835"/>
                </a:lnTo>
                <a:cubicBezTo>
                  <a:pt x="55842" y="31759"/>
                  <a:pt x="55880" y="31684"/>
                  <a:pt x="55880" y="31646"/>
                </a:cubicBezTo>
                <a:cubicBezTo>
                  <a:pt x="55880" y="31419"/>
                  <a:pt x="55691" y="31230"/>
                  <a:pt x="55464" y="31230"/>
                </a:cubicBezTo>
                <a:close/>
                <a:moveTo>
                  <a:pt x="54935" y="31419"/>
                </a:moveTo>
                <a:lnTo>
                  <a:pt x="54859" y="31570"/>
                </a:lnTo>
                <a:cubicBezTo>
                  <a:pt x="54859" y="31570"/>
                  <a:pt x="54859" y="31570"/>
                  <a:pt x="54822" y="31608"/>
                </a:cubicBezTo>
                <a:cubicBezTo>
                  <a:pt x="54822" y="31608"/>
                  <a:pt x="54784" y="31684"/>
                  <a:pt x="54784" y="31759"/>
                </a:cubicBezTo>
                <a:lnTo>
                  <a:pt x="54859" y="31835"/>
                </a:lnTo>
                <a:cubicBezTo>
                  <a:pt x="54935" y="31873"/>
                  <a:pt x="55011" y="31873"/>
                  <a:pt x="55086" y="31873"/>
                </a:cubicBezTo>
                <a:cubicBezTo>
                  <a:pt x="55162" y="31835"/>
                  <a:pt x="55200" y="31759"/>
                  <a:pt x="55200" y="31646"/>
                </a:cubicBezTo>
                <a:cubicBezTo>
                  <a:pt x="55200" y="31608"/>
                  <a:pt x="55162" y="31532"/>
                  <a:pt x="55086" y="31457"/>
                </a:cubicBezTo>
                <a:cubicBezTo>
                  <a:pt x="55049" y="31419"/>
                  <a:pt x="55011" y="31419"/>
                  <a:pt x="54935" y="31419"/>
                </a:cubicBezTo>
                <a:close/>
                <a:moveTo>
                  <a:pt x="16409" y="31532"/>
                </a:moveTo>
                <a:lnTo>
                  <a:pt x="16258" y="31646"/>
                </a:lnTo>
                <a:lnTo>
                  <a:pt x="16258" y="31797"/>
                </a:lnTo>
                <a:lnTo>
                  <a:pt x="16409" y="31910"/>
                </a:lnTo>
                <a:lnTo>
                  <a:pt x="16598" y="31910"/>
                </a:lnTo>
                <a:lnTo>
                  <a:pt x="16712" y="31797"/>
                </a:lnTo>
                <a:lnTo>
                  <a:pt x="16712" y="31646"/>
                </a:lnTo>
                <a:lnTo>
                  <a:pt x="16598" y="31532"/>
                </a:lnTo>
                <a:close/>
                <a:moveTo>
                  <a:pt x="19925" y="31570"/>
                </a:moveTo>
                <a:cubicBezTo>
                  <a:pt x="19812" y="31646"/>
                  <a:pt x="19774" y="31873"/>
                  <a:pt x="19887" y="31948"/>
                </a:cubicBezTo>
                <a:cubicBezTo>
                  <a:pt x="19925" y="31948"/>
                  <a:pt x="20001" y="31986"/>
                  <a:pt x="20039" y="31986"/>
                </a:cubicBezTo>
                <a:lnTo>
                  <a:pt x="20114" y="31910"/>
                </a:lnTo>
                <a:lnTo>
                  <a:pt x="20039" y="31910"/>
                </a:lnTo>
                <a:lnTo>
                  <a:pt x="20228" y="31797"/>
                </a:lnTo>
                <a:lnTo>
                  <a:pt x="20228" y="31684"/>
                </a:lnTo>
                <a:lnTo>
                  <a:pt x="20152" y="31608"/>
                </a:lnTo>
                <a:cubicBezTo>
                  <a:pt x="20076" y="31570"/>
                  <a:pt x="20001" y="31570"/>
                  <a:pt x="19925" y="31570"/>
                </a:cubicBezTo>
                <a:close/>
                <a:moveTo>
                  <a:pt x="79203" y="31542"/>
                </a:moveTo>
                <a:cubicBezTo>
                  <a:pt x="79160" y="31542"/>
                  <a:pt x="79113" y="31551"/>
                  <a:pt x="79056" y="31570"/>
                </a:cubicBezTo>
                <a:cubicBezTo>
                  <a:pt x="78981" y="31608"/>
                  <a:pt x="78943" y="31684"/>
                  <a:pt x="78943" y="31721"/>
                </a:cubicBezTo>
                <a:lnTo>
                  <a:pt x="79056" y="31873"/>
                </a:lnTo>
                <a:cubicBezTo>
                  <a:pt x="79094" y="31873"/>
                  <a:pt x="79132" y="31910"/>
                  <a:pt x="79170" y="31910"/>
                </a:cubicBezTo>
                <a:cubicBezTo>
                  <a:pt x="79195" y="31936"/>
                  <a:pt x="79273" y="32014"/>
                  <a:pt x="79380" y="32014"/>
                </a:cubicBezTo>
                <a:cubicBezTo>
                  <a:pt x="79430" y="32014"/>
                  <a:pt x="79487" y="31997"/>
                  <a:pt x="79548" y="31948"/>
                </a:cubicBezTo>
                <a:lnTo>
                  <a:pt x="79586" y="31835"/>
                </a:lnTo>
                <a:lnTo>
                  <a:pt x="79586" y="31684"/>
                </a:lnTo>
                <a:lnTo>
                  <a:pt x="79434" y="31570"/>
                </a:lnTo>
                <a:lnTo>
                  <a:pt x="79321" y="31570"/>
                </a:lnTo>
                <a:cubicBezTo>
                  <a:pt x="79283" y="31551"/>
                  <a:pt x="79245" y="31542"/>
                  <a:pt x="79203" y="31542"/>
                </a:cubicBezTo>
                <a:close/>
                <a:moveTo>
                  <a:pt x="80039" y="31684"/>
                </a:moveTo>
                <a:cubicBezTo>
                  <a:pt x="79813" y="31684"/>
                  <a:pt x="79661" y="31759"/>
                  <a:pt x="79623" y="31835"/>
                </a:cubicBezTo>
                <a:lnTo>
                  <a:pt x="79737" y="32024"/>
                </a:lnTo>
                <a:cubicBezTo>
                  <a:pt x="79762" y="32024"/>
                  <a:pt x="79797" y="32026"/>
                  <a:pt x="79836" y="32026"/>
                </a:cubicBezTo>
                <a:cubicBezTo>
                  <a:pt x="79972" y="32026"/>
                  <a:pt x="80161" y="32003"/>
                  <a:pt x="80191" y="31797"/>
                </a:cubicBezTo>
                <a:lnTo>
                  <a:pt x="80039" y="31684"/>
                </a:lnTo>
                <a:close/>
                <a:moveTo>
                  <a:pt x="81642" y="31668"/>
                </a:moveTo>
                <a:cubicBezTo>
                  <a:pt x="81564" y="31668"/>
                  <a:pt x="81492" y="31695"/>
                  <a:pt x="81438" y="31721"/>
                </a:cubicBezTo>
                <a:cubicBezTo>
                  <a:pt x="81249" y="31835"/>
                  <a:pt x="81249" y="32062"/>
                  <a:pt x="81438" y="32099"/>
                </a:cubicBezTo>
                <a:lnTo>
                  <a:pt x="81627" y="32024"/>
                </a:lnTo>
                <a:lnTo>
                  <a:pt x="81627" y="32024"/>
                </a:lnTo>
                <a:cubicBezTo>
                  <a:pt x="81627" y="32062"/>
                  <a:pt x="81589" y="32062"/>
                  <a:pt x="81627" y="32062"/>
                </a:cubicBezTo>
                <a:cubicBezTo>
                  <a:pt x="81665" y="32062"/>
                  <a:pt x="81816" y="32024"/>
                  <a:pt x="81816" y="31873"/>
                </a:cubicBezTo>
                <a:cubicBezTo>
                  <a:pt x="81816" y="31835"/>
                  <a:pt x="81816" y="31797"/>
                  <a:pt x="81816" y="31759"/>
                </a:cubicBezTo>
                <a:lnTo>
                  <a:pt x="81741" y="31684"/>
                </a:lnTo>
                <a:cubicBezTo>
                  <a:pt x="81707" y="31672"/>
                  <a:pt x="81674" y="31668"/>
                  <a:pt x="81642" y="31668"/>
                </a:cubicBezTo>
                <a:close/>
                <a:moveTo>
                  <a:pt x="43290" y="31646"/>
                </a:moveTo>
                <a:lnTo>
                  <a:pt x="43139" y="31721"/>
                </a:lnTo>
                <a:lnTo>
                  <a:pt x="43139" y="31759"/>
                </a:lnTo>
                <a:cubicBezTo>
                  <a:pt x="43139" y="31873"/>
                  <a:pt x="43177" y="31910"/>
                  <a:pt x="43215" y="31948"/>
                </a:cubicBezTo>
                <a:lnTo>
                  <a:pt x="43215" y="31986"/>
                </a:lnTo>
                <a:lnTo>
                  <a:pt x="43328" y="32137"/>
                </a:lnTo>
                <a:cubicBezTo>
                  <a:pt x="43404" y="32137"/>
                  <a:pt x="43479" y="32099"/>
                  <a:pt x="43555" y="32062"/>
                </a:cubicBezTo>
                <a:cubicBezTo>
                  <a:pt x="43593" y="32024"/>
                  <a:pt x="43631" y="31948"/>
                  <a:pt x="43631" y="31835"/>
                </a:cubicBezTo>
                <a:cubicBezTo>
                  <a:pt x="43631" y="31759"/>
                  <a:pt x="43593" y="31721"/>
                  <a:pt x="43555" y="31646"/>
                </a:cubicBezTo>
                <a:close/>
                <a:moveTo>
                  <a:pt x="5256" y="32137"/>
                </a:moveTo>
                <a:lnTo>
                  <a:pt x="5142" y="32251"/>
                </a:lnTo>
                <a:cubicBezTo>
                  <a:pt x="5067" y="32402"/>
                  <a:pt x="5180" y="32477"/>
                  <a:pt x="5369" y="32477"/>
                </a:cubicBezTo>
                <a:lnTo>
                  <a:pt x="5634" y="32440"/>
                </a:lnTo>
                <a:lnTo>
                  <a:pt x="5634" y="32402"/>
                </a:lnTo>
                <a:cubicBezTo>
                  <a:pt x="5634" y="32288"/>
                  <a:pt x="5596" y="32251"/>
                  <a:pt x="5558" y="32213"/>
                </a:cubicBezTo>
                <a:cubicBezTo>
                  <a:pt x="5483" y="32175"/>
                  <a:pt x="5369" y="32137"/>
                  <a:pt x="5256" y="32137"/>
                </a:cubicBezTo>
                <a:close/>
                <a:moveTo>
                  <a:pt x="58035" y="32099"/>
                </a:moveTo>
                <a:cubicBezTo>
                  <a:pt x="57922" y="32137"/>
                  <a:pt x="57808" y="32251"/>
                  <a:pt x="57808" y="32326"/>
                </a:cubicBezTo>
                <a:cubicBezTo>
                  <a:pt x="57808" y="32402"/>
                  <a:pt x="57884" y="32477"/>
                  <a:pt x="57960" y="32477"/>
                </a:cubicBezTo>
                <a:lnTo>
                  <a:pt x="58111" y="32364"/>
                </a:lnTo>
                <a:cubicBezTo>
                  <a:pt x="58111" y="32402"/>
                  <a:pt x="58111" y="32440"/>
                  <a:pt x="58111" y="32440"/>
                </a:cubicBezTo>
                <a:cubicBezTo>
                  <a:pt x="58149" y="32440"/>
                  <a:pt x="58300" y="32402"/>
                  <a:pt x="58300" y="32288"/>
                </a:cubicBezTo>
                <a:lnTo>
                  <a:pt x="58300" y="32213"/>
                </a:lnTo>
                <a:cubicBezTo>
                  <a:pt x="58262" y="32137"/>
                  <a:pt x="58149" y="32099"/>
                  <a:pt x="58035" y="32099"/>
                </a:cubicBezTo>
                <a:close/>
                <a:moveTo>
                  <a:pt x="5369" y="32477"/>
                </a:moveTo>
                <a:cubicBezTo>
                  <a:pt x="5369" y="32515"/>
                  <a:pt x="5407" y="32515"/>
                  <a:pt x="5407" y="32515"/>
                </a:cubicBezTo>
                <a:cubicBezTo>
                  <a:pt x="5407" y="32515"/>
                  <a:pt x="5407" y="32477"/>
                  <a:pt x="5369" y="32477"/>
                </a:cubicBezTo>
                <a:close/>
                <a:moveTo>
                  <a:pt x="20886" y="32084"/>
                </a:moveTo>
                <a:cubicBezTo>
                  <a:pt x="20858" y="32084"/>
                  <a:pt x="20828" y="32088"/>
                  <a:pt x="20795" y="32099"/>
                </a:cubicBezTo>
                <a:lnTo>
                  <a:pt x="20681" y="32213"/>
                </a:lnTo>
                <a:cubicBezTo>
                  <a:pt x="20681" y="32213"/>
                  <a:pt x="20681" y="32251"/>
                  <a:pt x="20681" y="32288"/>
                </a:cubicBezTo>
                <a:cubicBezTo>
                  <a:pt x="20681" y="32402"/>
                  <a:pt x="20719" y="32553"/>
                  <a:pt x="20946" y="32629"/>
                </a:cubicBezTo>
                <a:lnTo>
                  <a:pt x="21097" y="32591"/>
                </a:lnTo>
                <a:cubicBezTo>
                  <a:pt x="21135" y="32553"/>
                  <a:pt x="21173" y="32477"/>
                  <a:pt x="21173" y="32402"/>
                </a:cubicBezTo>
                <a:cubicBezTo>
                  <a:pt x="21173" y="32288"/>
                  <a:pt x="21135" y="32213"/>
                  <a:pt x="21059" y="32137"/>
                </a:cubicBezTo>
                <a:cubicBezTo>
                  <a:pt x="21006" y="32110"/>
                  <a:pt x="20953" y="32084"/>
                  <a:pt x="20886" y="32084"/>
                </a:cubicBezTo>
                <a:close/>
                <a:moveTo>
                  <a:pt x="67038" y="32298"/>
                </a:moveTo>
                <a:cubicBezTo>
                  <a:pt x="67005" y="32298"/>
                  <a:pt x="66977" y="32307"/>
                  <a:pt x="66958" y="32326"/>
                </a:cubicBezTo>
                <a:cubicBezTo>
                  <a:pt x="66807" y="32364"/>
                  <a:pt x="66769" y="32591"/>
                  <a:pt x="66882" y="32667"/>
                </a:cubicBezTo>
                <a:cubicBezTo>
                  <a:pt x="66958" y="32704"/>
                  <a:pt x="66996" y="32704"/>
                  <a:pt x="67071" y="32704"/>
                </a:cubicBezTo>
                <a:lnTo>
                  <a:pt x="67109" y="32629"/>
                </a:lnTo>
                <a:lnTo>
                  <a:pt x="67071" y="32629"/>
                </a:lnTo>
                <a:lnTo>
                  <a:pt x="67223" y="32515"/>
                </a:lnTo>
                <a:lnTo>
                  <a:pt x="67223" y="32440"/>
                </a:lnTo>
                <a:lnTo>
                  <a:pt x="67147" y="32326"/>
                </a:lnTo>
                <a:cubicBezTo>
                  <a:pt x="67109" y="32307"/>
                  <a:pt x="67071" y="32298"/>
                  <a:pt x="67038" y="32298"/>
                </a:cubicBezTo>
                <a:close/>
                <a:moveTo>
                  <a:pt x="54708" y="32175"/>
                </a:moveTo>
                <a:lnTo>
                  <a:pt x="54557" y="32213"/>
                </a:lnTo>
                <a:cubicBezTo>
                  <a:pt x="54519" y="32251"/>
                  <a:pt x="54519" y="32288"/>
                  <a:pt x="54519" y="32288"/>
                </a:cubicBezTo>
                <a:cubicBezTo>
                  <a:pt x="54444" y="32402"/>
                  <a:pt x="54406" y="32515"/>
                  <a:pt x="54406" y="32704"/>
                </a:cubicBezTo>
                <a:lnTo>
                  <a:pt x="54557" y="32780"/>
                </a:lnTo>
                <a:cubicBezTo>
                  <a:pt x="54784" y="32780"/>
                  <a:pt x="54897" y="32629"/>
                  <a:pt x="54897" y="32440"/>
                </a:cubicBezTo>
                <a:cubicBezTo>
                  <a:pt x="54897" y="32288"/>
                  <a:pt x="54822" y="32213"/>
                  <a:pt x="54708" y="32175"/>
                </a:cubicBezTo>
                <a:close/>
                <a:moveTo>
                  <a:pt x="82648" y="32402"/>
                </a:moveTo>
                <a:cubicBezTo>
                  <a:pt x="82497" y="32402"/>
                  <a:pt x="82383" y="32477"/>
                  <a:pt x="82346" y="32591"/>
                </a:cubicBezTo>
                <a:lnTo>
                  <a:pt x="82421" y="32742"/>
                </a:lnTo>
                <a:cubicBezTo>
                  <a:pt x="82459" y="32742"/>
                  <a:pt x="82497" y="32780"/>
                  <a:pt x="82535" y="32780"/>
                </a:cubicBezTo>
                <a:lnTo>
                  <a:pt x="82724" y="32704"/>
                </a:lnTo>
                <a:cubicBezTo>
                  <a:pt x="82724" y="32667"/>
                  <a:pt x="82762" y="32629"/>
                  <a:pt x="82762" y="32553"/>
                </a:cubicBezTo>
                <a:lnTo>
                  <a:pt x="82762" y="32515"/>
                </a:lnTo>
                <a:lnTo>
                  <a:pt x="82648" y="32402"/>
                </a:lnTo>
                <a:close/>
                <a:moveTo>
                  <a:pt x="3933" y="32251"/>
                </a:moveTo>
                <a:lnTo>
                  <a:pt x="3819" y="32326"/>
                </a:lnTo>
                <a:cubicBezTo>
                  <a:pt x="3706" y="32591"/>
                  <a:pt x="3744" y="32780"/>
                  <a:pt x="3933" y="32856"/>
                </a:cubicBezTo>
                <a:lnTo>
                  <a:pt x="4084" y="32818"/>
                </a:lnTo>
                <a:cubicBezTo>
                  <a:pt x="4159" y="32780"/>
                  <a:pt x="4311" y="32667"/>
                  <a:pt x="4311" y="32477"/>
                </a:cubicBezTo>
                <a:cubicBezTo>
                  <a:pt x="4311" y="32440"/>
                  <a:pt x="4311" y="32402"/>
                  <a:pt x="4311" y="32326"/>
                </a:cubicBezTo>
                <a:lnTo>
                  <a:pt x="4159" y="32251"/>
                </a:lnTo>
                <a:close/>
                <a:moveTo>
                  <a:pt x="43064" y="32477"/>
                </a:moveTo>
                <a:lnTo>
                  <a:pt x="42912" y="32553"/>
                </a:lnTo>
                <a:cubicBezTo>
                  <a:pt x="42874" y="32742"/>
                  <a:pt x="42988" y="32893"/>
                  <a:pt x="43139" y="32893"/>
                </a:cubicBezTo>
                <a:lnTo>
                  <a:pt x="43290" y="32780"/>
                </a:lnTo>
                <a:cubicBezTo>
                  <a:pt x="43290" y="32780"/>
                  <a:pt x="43290" y="32742"/>
                  <a:pt x="43290" y="32742"/>
                </a:cubicBezTo>
                <a:cubicBezTo>
                  <a:pt x="43290" y="32591"/>
                  <a:pt x="43215" y="32477"/>
                  <a:pt x="43064" y="32477"/>
                </a:cubicBezTo>
                <a:close/>
                <a:moveTo>
                  <a:pt x="78225" y="32251"/>
                </a:moveTo>
                <a:lnTo>
                  <a:pt x="78111" y="32326"/>
                </a:lnTo>
                <a:cubicBezTo>
                  <a:pt x="78111" y="32326"/>
                  <a:pt x="78073" y="32364"/>
                  <a:pt x="78036" y="32402"/>
                </a:cubicBezTo>
                <a:cubicBezTo>
                  <a:pt x="77960" y="32477"/>
                  <a:pt x="77847" y="32591"/>
                  <a:pt x="77847" y="32704"/>
                </a:cubicBezTo>
                <a:cubicBezTo>
                  <a:pt x="77847" y="32780"/>
                  <a:pt x="77884" y="32856"/>
                  <a:pt x="77960" y="32893"/>
                </a:cubicBezTo>
                <a:lnTo>
                  <a:pt x="78073" y="32969"/>
                </a:lnTo>
                <a:cubicBezTo>
                  <a:pt x="78225" y="32931"/>
                  <a:pt x="78338" y="32893"/>
                  <a:pt x="78414" y="32818"/>
                </a:cubicBezTo>
                <a:cubicBezTo>
                  <a:pt x="78489" y="32780"/>
                  <a:pt x="78527" y="32742"/>
                  <a:pt x="78565" y="32742"/>
                </a:cubicBezTo>
                <a:lnTo>
                  <a:pt x="78678" y="32667"/>
                </a:lnTo>
                <a:cubicBezTo>
                  <a:pt x="78678" y="32629"/>
                  <a:pt x="78678" y="32629"/>
                  <a:pt x="78678" y="32591"/>
                </a:cubicBezTo>
                <a:cubicBezTo>
                  <a:pt x="78678" y="32515"/>
                  <a:pt x="78640" y="32477"/>
                  <a:pt x="78603" y="32440"/>
                </a:cubicBezTo>
                <a:lnTo>
                  <a:pt x="78603" y="32402"/>
                </a:lnTo>
                <a:lnTo>
                  <a:pt x="78489" y="32251"/>
                </a:lnTo>
                <a:close/>
                <a:moveTo>
                  <a:pt x="79826" y="32386"/>
                </a:moveTo>
                <a:cubicBezTo>
                  <a:pt x="79746" y="32386"/>
                  <a:pt x="79666" y="32413"/>
                  <a:pt x="79586" y="32440"/>
                </a:cubicBezTo>
                <a:cubicBezTo>
                  <a:pt x="79434" y="32553"/>
                  <a:pt x="79359" y="32818"/>
                  <a:pt x="79510" y="32931"/>
                </a:cubicBezTo>
                <a:cubicBezTo>
                  <a:pt x="79548" y="32969"/>
                  <a:pt x="79623" y="33007"/>
                  <a:pt x="79737" y="33007"/>
                </a:cubicBezTo>
                <a:lnTo>
                  <a:pt x="79813" y="33007"/>
                </a:lnTo>
                <a:cubicBezTo>
                  <a:pt x="80002" y="32893"/>
                  <a:pt x="80002" y="32704"/>
                  <a:pt x="80002" y="32591"/>
                </a:cubicBezTo>
                <a:cubicBezTo>
                  <a:pt x="80002" y="32591"/>
                  <a:pt x="80002" y="32553"/>
                  <a:pt x="80002" y="32515"/>
                </a:cubicBezTo>
                <a:lnTo>
                  <a:pt x="79926" y="32402"/>
                </a:lnTo>
                <a:cubicBezTo>
                  <a:pt x="79893" y="32391"/>
                  <a:pt x="79859" y="32386"/>
                  <a:pt x="79826" y="32386"/>
                </a:cubicBezTo>
                <a:close/>
                <a:moveTo>
                  <a:pt x="81249" y="32667"/>
                </a:moveTo>
                <a:lnTo>
                  <a:pt x="81098" y="32780"/>
                </a:lnTo>
                <a:lnTo>
                  <a:pt x="81098" y="32931"/>
                </a:lnTo>
                <a:lnTo>
                  <a:pt x="81249" y="33045"/>
                </a:lnTo>
                <a:cubicBezTo>
                  <a:pt x="81363" y="33045"/>
                  <a:pt x="81438" y="33045"/>
                  <a:pt x="81476" y="33007"/>
                </a:cubicBezTo>
                <a:cubicBezTo>
                  <a:pt x="81514" y="32969"/>
                  <a:pt x="81589" y="32893"/>
                  <a:pt x="81589" y="32818"/>
                </a:cubicBezTo>
                <a:lnTo>
                  <a:pt x="81552" y="32780"/>
                </a:lnTo>
                <a:lnTo>
                  <a:pt x="81438" y="32667"/>
                </a:lnTo>
                <a:close/>
                <a:moveTo>
                  <a:pt x="17406" y="32615"/>
                </a:moveTo>
                <a:cubicBezTo>
                  <a:pt x="17340" y="32615"/>
                  <a:pt x="17269" y="32657"/>
                  <a:pt x="17241" y="32742"/>
                </a:cubicBezTo>
                <a:lnTo>
                  <a:pt x="17354" y="32893"/>
                </a:lnTo>
                <a:cubicBezTo>
                  <a:pt x="17317" y="32893"/>
                  <a:pt x="17279" y="32856"/>
                  <a:pt x="17279" y="32856"/>
                </a:cubicBezTo>
                <a:lnTo>
                  <a:pt x="17279" y="32893"/>
                </a:lnTo>
                <a:cubicBezTo>
                  <a:pt x="17279" y="32931"/>
                  <a:pt x="17317" y="32969"/>
                  <a:pt x="17317" y="33007"/>
                </a:cubicBezTo>
                <a:cubicBezTo>
                  <a:pt x="17354" y="33045"/>
                  <a:pt x="17402" y="33054"/>
                  <a:pt x="17449" y="33054"/>
                </a:cubicBezTo>
                <a:cubicBezTo>
                  <a:pt x="17496" y="33054"/>
                  <a:pt x="17543" y="33045"/>
                  <a:pt x="17581" y="33045"/>
                </a:cubicBezTo>
                <a:lnTo>
                  <a:pt x="17695" y="32969"/>
                </a:lnTo>
                <a:lnTo>
                  <a:pt x="17695" y="32931"/>
                </a:lnTo>
                <a:cubicBezTo>
                  <a:pt x="17695" y="32818"/>
                  <a:pt x="17619" y="32629"/>
                  <a:pt x="17468" y="32629"/>
                </a:cubicBezTo>
                <a:cubicBezTo>
                  <a:pt x="17449" y="32619"/>
                  <a:pt x="17428" y="32615"/>
                  <a:pt x="17406" y="32615"/>
                </a:cubicBezTo>
                <a:close/>
                <a:moveTo>
                  <a:pt x="40265" y="32662"/>
                </a:moveTo>
                <a:cubicBezTo>
                  <a:pt x="40026" y="32662"/>
                  <a:pt x="39963" y="32821"/>
                  <a:pt x="39963" y="32856"/>
                </a:cubicBezTo>
                <a:lnTo>
                  <a:pt x="40077" y="33007"/>
                </a:lnTo>
                <a:lnTo>
                  <a:pt x="40115" y="33007"/>
                </a:lnTo>
                <a:cubicBezTo>
                  <a:pt x="40141" y="33034"/>
                  <a:pt x="40187" y="33060"/>
                  <a:pt x="40265" y="33060"/>
                </a:cubicBezTo>
                <a:cubicBezTo>
                  <a:pt x="40297" y="33060"/>
                  <a:pt x="40335" y="33056"/>
                  <a:pt x="40379" y="33045"/>
                </a:cubicBezTo>
                <a:lnTo>
                  <a:pt x="40455" y="32931"/>
                </a:lnTo>
                <a:lnTo>
                  <a:pt x="40455" y="32780"/>
                </a:lnTo>
                <a:lnTo>
                  <a:pt x="40341" y="32667"/>
                </a:lnTo>
                <a:cubicBezTo>
                  <a:pt x="40314" y="32663"/>
                  <a:pt x="40289" y="32662"/>
                  <a:pt x="40265" y="32662"/>
                </a:cubicBezTo>
                <a:close/>
                <a:moveTo>
                  <a:pt x="52704" y="32704"/>
                </a:moveTo>
                <a:cubicBezTo>
                  <a:pt x="52591" y="32704"/>
                  <a:pt x="52515" y="32742"/>
                  <a:pt x="52440" y="32780"/>
                </a:cubicBezTo>
                <a:cubicBezTo>
                  <a:pt x="52402" y="32818"/>
                  <a:pt x="52364" y="32856"/>
                  <a:pt x="52364" y="32969"/>
                </a:cubicBezTo>
                <a:lnTo>
                  <a:pt x="52364" y="33007"/>
                </a:lnTo>
                <a:lnTo>
                  <a:pt x="52515" y="33120"/>
                </a:lnTo>
                <a:lnTo>
                  <a:pt x="52704" y="33120"/>
                </a:lnTo>
                <a:lnTo>
                  <a:pt x="52818" y="33007"/>
                </a:lnTo>
                <a:lnTo>
                  <a:pt x="52818" y="32818"/>
                </a:lnTo>
                <a:lnTo>
                  <a:pt x="52704" y="32704"/>
                </a:lnTo>
                <a:close/>
                <a:moveTo>
                  <a:pt x="24214" y="32755"/>
                </a:moveTo>
                <a:cubicBezTo>
                  <a:pt x="24089" y="32755"/>
                  <a:pt x="24037" y="32835"/>
                  <a:pt x="24008" y="32893"/>
                </a:cubicBezTo>
                <a:lnTo>
                  <a:pt x="24046" y="32893"/>
                </a:lnTo>
                <a:lnTo>
                  <a:pt x="23857" y="33007"/>
                </a:lnTo>
                <a:cubicBezTo>
                  <a:pt x="23857" y="33007"/>
                  <a:pt x="23857" y="33045"/>
                  <a:pt x="23857" y="33045"/>
                </a:cubicBezTo>
                <a:cubicBezTo>
                  <a:pt x="23857" y="33082"/>
                  <a:pt x="23895" y="33234"/>
                  <a:pt x="24046" y="33271"/>
                </a:cubicBezTo>
                <a:lnTo>
                  <a:pt x="24198" y="33158"/>
                </a:lnTo>
                <a:lnTo>
                  <a:pt x="24198" y="33158"/>
                </a:lnTo>
                <a:cubicBezTo>
                  <a:pt x="24198" y="33196"/>
                  <a:pt x="24160" y="33196"/>
                  <a:pt x="24160" y="33196"/>
                </a:cubicBezTo>
                <a:lnTo>
                  <a:pt x="24311" y="33196"/>
                </a:lnTo>
                <a:lnTo>
                  <a:pt x="24424" y="33082"/>
                </a:lnTo>
                <a:lnTo>
                  <a:pt x="24424" y="32893"/>
                </a:lnTo>
                <a:lnTo>
                  <a:pt x="24349" y="32780"/>
                </a:lnTo>
                <a:cubicBezTo>
                  <a:pt x="24296" y="32762"/>
                  <a:pt x="24251" y="32755"/>
                  <a:pt x="24214" y="32755"/>
                </a:cubicBezTo>
                <a:close/>
                <a:moveTo>
                  <a:pt x="20711" y="32614"/>
                </a:moveTo>
                <a:cubicBezTo>
                  <a:pt x="20667" y="32614"/>
                  <a:pt x="20619" y="32619"/>
                  <a:pt x="20568" y="32629"/>
                </a:cubicBezTo>
                <a:lnTo>
                  <a:pt x="20417" y="32742"/>
                </a:lnTo>
                <a:cubicBezTo>
                  <a:pt x="20417" y="32893"/>
                  <a:pt x="20455" y="33082"/>
                  <a:pt x="20606" y="33196"/>
                </a:cubicBezTo>
                <a:cubicBezTo>
                  <a:pt x="20689" y="33251"/>
                  <a:pt x="20792" y="33286"/>
                  <a:pt x="20916" y="33286"/>
                </a:cubicBezTo>
                <a:cubicBezTo>
                  <a:pt x="20961" y="33286"/>
                  <a:pt x="21009" y="33282"/>
                  <a:pt x="21059" y="33271"/>
                </a:cubicBezTo>
                <a:lnTo>
                  <a:pt x="21173" y="33158"/>
                </a:lnTo>
                <a:cubicBezTo>
                  <a:pt x="21173" y="32931"/>
                  <a:pt x="21135" y="32818"/>
                  <a:pt x="20984" y="32704"/>
                </a:cubicBezTo>
                <a:cubicBezTo>
                  <a:pt x="20929" y="32649"/>
                  <a:pt x="20833" y="32614"/>
                  <a:pt x="20711" y="32614"/>
                </a:cubicBezTo>
                <a:close/>
                <a:moveTo>
                  <a:pt x="78036" y="32969"/>
                </a:moveTo>
                <a:lnTo>
                  <a:pt x="77847" y="33082"/>
                </a:lnTo>
                <a:cubicBezTo>
                  <a:pt x="77847" y="33120"/>
                  <a:pt x="77847" y="33158"/>
                  <a:pt x="77809" y="33196"/>
                </a:cubicBezTo>
                <a:lnTo>
                  <a:pt x="77922" y="33385"/>
                </a:lnTo>
                <a:lnTo>
                  <a:pt x="78073" y="33385"/>
                </a:lnTo>
                <a:lnTo>
                  <a:pt x="78149" y="33309"/>
                </a:lnTo>
                <a:cubicBezTo>
                  <a:pt x="78187" y="33271"/>
                  <a:pt x="78225" y="33234"/>
                  <a:pt x="78225" y="33158"/>
                </a:cubicBezTo>
                <a:cubicBezTo>
                  <a:pt x="78225" y="33120"/>
                  <a:pt x="78225" y="33007"/>
                  <a:pt x="78036" y="32969"/>
                </a:cubicBezTo>
                <a:close/>
                <a:moveTo>
                  <a:pt x="55842" y="32969"/>
                </a:moveTo>
                <a:lnTo>
                  <a:pt x="55691" y="33045"/>
                </a:lnTo>
                <a:cubicBezTo>
                  <a:pt x="55691" y="33045"/>
                  <a:pt x="55691" y="33082"/>
                  <a:pt x="55653" y="33082"/>
                </a:cubicBezTo>
                <a:cubicBezTo>
                  <a:pt x="55616" y="33120"/>
                  <a:pt x="55578" y="33158"/>
                  <a:pt x="55578" y="33234"/>
                </a:cubicBezTo>
                <a:cubicBezTo>
                  <a:pt x="55578" y="33309"/>
                  <a:pt x="55616" y="33385"/>
                  <a:pt x="55767" y="33423"/>
                </a:cubicBezTo>
                <a:lnTo>
                  <a:pt x="55956" y="33347"/>
                </a:lnTo>
                <a:cubicBezTo>
                  <a:pt x="55994" y="33271"/>
                  <a:pt x="56032" y="33234"/>
                  <a:pt x="56032" y="33158"/>
                </a:cubicBezTo>
                <a:cubicBezTo>
                  <a:pt x="56032" y="33045"/>
                  <a:pt x="55956" y="32969"/>
                  <a:pt x="55842" y="32969"/>
                </a:cubicBezTo>
                <a:close/>
                <a:moveTo>
                  <a:pt x="76599" y="32856"/>
                </a:moveTo>
                <a:lnTo>
                  <a:pt x="76485" y="32969"/>
                </a:lnTo>
                <a:cubicBezTo>
                  <a:pt x="76485" y="33007"/>
                  <a:pt x="76485" y="33045"/>
                  <a:pt x="76485" y="33082"/>
                </a:cubicBezTo>
                <a:cubicBezTo>
                  <a:pt x="76485" y="33158"/>
                  <a:pt x="76485" y="33385"/>
                  <a:pt x="76674" y="33460"/>
                </a:cubicBezTo>
                <a:lnTo>
                  <a:pt x="76864" y="33385"/>
                </a:lnTo>
                <a:lnTo>
                  <a:pt x="76864" y="33385"/>
                </a:lnTo>
                <a:cubicBezTo>
                  <a:pt x="76864" y="33385"/>
                  <a:pt x="76826" y="33423"/>
                  <a:pt x="76826" y="33423"/>
                </a:cubicBezTo>
                <a:lnTo>
                  <a:pt x="76901" y="33423"/>
                </a:lnTo>
                <a:cubicBezTo>
                  <a:pt x="76977" y="33423"/>
                  <a:pt x="77242" y="33423"/>
                  <a:pt x="77242" y="33234"/>
                </a:cubicBezTo>
                <a:lnTo>
                  <a:pt x="77090" y="32969"/>
                </a:lnTo>
                <a:cubicBezTo>
                  <a:pt x="77053" y="32969"/>
                  <a:pt x="76977" y="32969"/>
                  <a:pt x="76939" y="32931"/>
                </a:cubicBezTo>
                <a:cubicBezTo>
                  <a:pt x="76864" y="32893"/>
                  <a:pt x="76750" y="32856"/>
                  <a:pt x="76599" y="32856"/>
                </a:cubicBezTo>
                <a:close/>
                <a:moveTo>
                  <a:pt x="41438" y="33196"/>
                </a:moveTo>
                <a:cubicBezTo>
                  <a:pt x="41287" y="33234"/>
                  <a:pt x="41211" y="33347"/>
                  <a:pt x="41173" y="33423"/>
                </a:cubicBezTo>
                <a:lnTo>
                  <a:pt x="41287" y="33574"/>
                </a:lnTo>
                <a:cubicBezTo>
                  <a:pt x="41551" y="33574"/>
                  <a:pt x="41665" y="33498"/>
                  <a:pt x="41702" y="33423"/>
                </a:cubicBezTo>
                <a:lnTo>
                  <a:pt x="41702" y="33271"/>
                </a:lnTo>
                <a:cubicBezTo>
                  <a:pt x="41627" y="33196"/>
                  <a:pt x="41551" y="33196"/>
                  <a:pt x="41438" y="33196"/>
                </a:cubicBezTo>
                <a:close/>
                <a:moveTo>
                  <a:pt x="13142" y="33256"/>
                </a:moveTo>
                <a:cubicBezTo>
                  <a:pt x="13111" y="33256"/>
                  <a:pt x="13077" y="33260"/>
                  <a:pt x="13044" y="33271"/>
                </a:cubicBezTo>
                <a:cubicBezTo>
                  <a:pt x="12969" y="33271"/>
                  <a:pt x="12931" y="33347"/>
                  <a:pt x="12893" y="33423"/>
                </a:cubicBezTo>
                <a:lnTo>
                  <a:pt x="13044" y="33574"/>
                </a:lnTo>
                <a:cubicBezTo>
                  <a:pt x="13044" y="33601"/>
                  <a:pt x="13082" y="33627"/>
                  <a:pt x="13144" y="33627"/>
                </a:cubicBezTo>
                <a:cubicBezTo>
                  <a:pt x="13170" y="33627"/>
                  <a:pt x="13200" y="33623"/>
                  <a:pt x="13233" y="33612"/>
                </a:cubicBezTo>
                <a:lnTo>
                  <a:pt x="13347" y="33498"/>
                </a:lnTo>
                <a:lnTo>
                  <a:pt x="13347" y="33423"/>
                </a:lnTo>
                <a:lnTo>
                  <a:pt x="13309" y="33309"/>
                </a:lnTo>
                <a:cubicBezTo>
                  <a:pt x="13282" y="33283"/>
                  <a:pt x="13218" y="33256"/>
                  <a:pt x="13142" y="33256"/>
                </a:cubicBezTo>
                <a:close/>
                <a:moveTo>
                  <a:pt x="59850" y="33082"/>
                </a:moveTo>
                <a:cubicBezTo>
                  <a:pt x="59585" y="33082"/>
                  <a:pt x="59472" y="33271"/>
                  <a:pt x="59472" y="33385"/>
                </a:cubicBezTo>
                <a:cubicBezTo>
                  <a:pt x="59472" y="33498"/>
                  <a:pt x="59548" y="33612"/>
                  <a:pt x="59661" y="33650"/>
                </a:cubicBezTo>
                <a:lnTo>
                  <a:pt x="59812" y="33574"/>
                </a:lnTo>
                <a:cubicBezTo>
                  <a:pt x="59868" y="33596"/>
                  <a:pt x="59913" y="33605"/>
                  <a:pt x="59951" y="33605"/>
                </a:cubicBezTo>
                <a:cubicBezTo>
                  <a:pt x="60042" y="33605"/>
                  <a:pt x="60088" y="33552"/>
                  <a:pt x="60115" y="33498"/>
                </a:cubicBezTo>
                <a:cubicBezTo>
                  <a:pt x="60115" y="33460"/>
                  <a:pt x="60115" y="33423"/>
                  <a:pt x="60115" y="33423"/>
                </a:cubicBezTo>
                <a:cubicBezTo>
                  <a:pt x="60115" y="33309"/>
                  <a:pt x="60039" y="33271"/>
                  <a:pt x="60001" y="33234"/>
                </a:cubicBezTo>
                <a:lnTo>
                  <a:pt x="59850" y="33082"/>
                </a:lnTo>
                <a:close/>
                <a:moveTo>
                  <a:pt x="57491" y="33341"/>
                </a:moveTo>
                <a:cubicBezTo>
                  <a:pt x="57264" y="33341"/>
                  <a:pt x="57204" y="33469"/>
                  <a:pt x="57204" y="33536"/>
                </a:cubicBezTo>
                <a:lnTo>
                  <a:pt x="57241" y="33650"/>
                </a:lnTo>
                <a:cubicBezTo>
                  <a:pt x="57286" y="33694"/>
                  <a:pt x="57343" y="33712"/>
                  <a:pt x="57406" y="33712"/>
                </a:cubicBezTo>
                <a:cubicBezTo>
                  <a:pt x="57450" y="33712"/>
                  <a:pt x="57497" y="33703"/>
                  <a:pt x="57544" y="33687"/>
                </a:cubicBezTo>
                <a:cubicBezTo>
                  <a:pt x="57657" y="33687"/>
                  <a:pt x="57695" y="33574"/>
                  <a:pt x="57695" y="33498"/>
                </a:cubicBezTo>
                <a:cubicBezTo>
                  <a:pt x="57695" y="33460"/>
                  <a:pt x="57695" y="33460"/>
                  <a:pt x="57695" y="33423"/>
                </a:cubicBezTo>
                <a:lnTo>
                  <a:pt x="57582" y="33347"/>
                </a:lnTo>
                <a:cubicBezTo>
                  <a:pt x="57549" y="33343"/>
                  <a:pt x="57519" y="33341"/>
                  <a:pt x="57491" y="33341"/>
                </a:cubicBezTo>
                <a:close/>
                <a:moveTo>
                  <a:pt x="379" y="33234"/>
                </a:moveTo>
                <a:lnTo>
                  <a:pt x="227" y="33347"/>
                </a:lnTo>
                <a:cubicBezTo>
                  <a:pt x="227" y="33460"/>
                  <a:pt x="265" y="33574"/>
                  <a:pt x="341" y="33687"/>
                </a:cubicBezTo>
                <a:lnTo>
                  <a:pt x="454" y="33725"/>
                </a:lnTo>
                <a:lnTo>
                  <a:pt x="606" y="33725"/>
                </a:lnTo>
                <a:lnTo>
                  <a:pt x="757" y="33650"/>
                </a:lnTo>
                <a:cubicBezTo>
                  <a:pt x="757" y="33612"/>
                  <a:pt x="757" y="33574"/>
                  <a:pt x="757" y="33536"/>
                </a:cubicBezTo>
                <a:cubicBezTo>
                  <a:pt x="757" y="33460"/>
                  <a:pt x="719" y="33234"/>
                  <a:pt x="379" y="33234"/>
                </a:cubicBezTo>
                <a:close/>
                <a:moveTo>
                  <a:pt x="64009" y="33385"/>
                </a:moveTo>
                <a:cubicBezTo>
                  <a:pt x="63858" y="33385"/>
                  <a:pt x="63744" y="33460"/>
                  <a:pt x="63706" y="33574"/>
                </a:cubicBezTo>
                <a:lnTo>
                  <a:pt x="63820" y="33725"/>
                </a:lnTo>
                <a:cubicBezTo>
                  <a:pt x="63858" y="33725"/>
                  <a:pt x="63858" y="33763"/>
                  <a:pt x="63933" y="33763"/>
                </a:cubicBezTo>
                <a:lnTo>
                  <a:pt x="64085" y="33650"/>
                </a:lnTo>
                <a:cubicBezTo>
                  <a:pt x="64122" y="33650"/>
                  <a:pt x="64160" y="33612"/>
                  <a:pt x="64160" y="33536"/>
                </a:cubicBezTo>
                <a:lnTo>
                  <a:pt x="64160" y="33498"/>
                </a:lnTo>
                <a:lnTo>
                  <a:pt x="64009" y="33385"/>
                </a:lnTo>
                <a:close/>
                <a:moveTo>
                  <a:pt x="48130" y="33385"/>
                </a:moveTo>
                <a:lnTo>
                  <a:pt x="48016" y="33498"/>
                </a:lnTo>
                <a:cubicBezTo>
                  <a:pt x="48016" y="33536"/>
                  <a:pt x="47979" y="33574"/>
                  <a:pt x="47979" y="33650"/>
                </a:cubicBezTo>
                <a:lnTo>
                  <a:pt x="47979" y="33687"/>
                </a:lnTo>
                <a:lnTo>
                  <a:pt x="48016" y="33763"/>
                </a:lnTo>
                <a:cubicBezTo>
                  <a:pt x="48054" y="33782"/>
                  <a:pt x="48101" y="33791"/>
                  <a:pt x="48144" y="33791"/>
                </a:cubicBezTo>
                <a:cubicBezTo>
                  <a:pt x="48186" y="33791"/>
                  <a:pt x="48224" y="33782"/>
                  <a:pt x="48243" y="33763"/>
                </a:cubicBezTo>
                <a:cubicBezTo>
                  <a:pt x="48319" y="33725"/>
                  <a:pt x="48394" y="33650"/>
                  <a:pt x="48394" y="33574"/>
                </a:cubicBezTo>
                <a:cubicBezTo>
                  <a:pt x="48394" y="33498"/>
                  <a:pt x="48357" y="33460"/>
                  <a:pt x="48281" y="33423"/>
                </a:cubicBezTo>
                <a:cubicBezTo>
                  <a:pt x="48243" y="33385"/>
                  <a:pt x="48205" y="33385"/>
                  <a:pt x="48130" y="33385"/>
                </a:cubicBezTo>
                <a:close/>
                <a:moveTo>
                  <a:pt x="16334" y="33612"/>
                </a:moveTo>
                <a:lnTo>
                  <a:pt x="16144" y="33763"/>
                </a:lnTo>
                <a:cubicBezTo>
                  <a:pt x="16144" y="33801"/>
                  <a:pt x="16144" y="33914"/>
                  <a:pt x="16258" y="33952"/>
                </a:cubicBezTo>
                <a:cubicBezTo>
                  <a:pt x="16296" y="33990"/>
                  <a:pt x="16334" y="33990"/>
                  <a:pt x="16447" y="33990"/>
                </a:cubicBezTo>
                <a:lnTo>
                  <a:pt x="16560" y="33876"/>
                </a:lnTo>
                <a:cubicBezTo>
                  <a:pt x="16560" y="33725"/>
                  <a:pt x="16485" y="33650"/>
                  <a:pt x="16334" y="33612"/>
                </a:cubicBezTo>
                <a:close/>
                <a:moveTo>
                  <a:pt x="82082" y="33634"/>
                </a:moveTo>
                <a:cubicBezTo>
                  <a:pt x="82018" y="33634"/>
                  <a:pt x="81945" y="33661"/>
                  <a:pt x="81892" y="33687"/>
                </a:cubicBezTo>
                <a:cubicBezTo>
                  <a:pt x="81816" y="33725"/>
                  <a:pt x="81779" y="33801"/>
                  <a:pt x="81779" y="33876"/>
                </a:cubicBezTo>
                <a:cubicBezTo>
                  <a:pt x="81779" y="33952"/>
                  <a:pt x="81854" y="34028"/>
                  <a:pt x="81968" y="34028"/>
                </a:cubicBezTo>
                <a:lnTo>
                  <a:pt x="82119" y="33914"/>
                </a:lnTo>
                <a:lnTo>
                  <a:pt x="82119" y="33914"/>
                </a:lnTo>
                <a:cubicBezTo>
                  <a:pt x="82119" y="33952"/>
                  <a:pt x="82081" y="33952"/>
                  <a:pt x="82081" y="33952"/>
                </a:cubicBezTo>
                <a:cubicBezTo>
                  <a:pt x="82119" y="33952"/>
                  <a:pt x="82232" y="33914"/>
                  <a:pt x="82232" y="33801"/>
                </a:cubicBezTo>
                <a:cubicBezTo>
                  <a:pt x="82232" y="33763"/>
                  <a:pt x="82232" y="33763"/>
                  <a:pt x="82232" y="33725"/>
                </a:cubicBezTo>
                <a:lnTo>
                  <a:pt x="82157" y="33650"/>
                </a:lnTo>
                <a:cubicBezTo>
                  <a:pt x="82134" y="33638"/>
                  <a:pt x="82109" y="33634"/>
                  <a:pt x="82082" y="33634"/>
                </a:cubicBezTo>
                <a:close/>
                <a:moveTo>
                  <a:pt x="80531" y="33839"/>
                </a:moveTo>
                <a:lnTo>
                  <a:pt x="80342" y="33914"/>
                </a:lnTo>
                <a:lnTo>
                  <a:pt x="80342" y="34065"/>
                </a:lnTo>
                <a:lnTo>
                  <a:pt x="80455" y="34179"/>
                </a:lnTo>
                <a:cubicBezTo>
                  <a:pt x="80606" y="34179"/>
                  <a:pt x="80720" y="34141"/>
                  <a:pt x="80796" y="34028"/>
                </a:cubicBezTo>
                <a:lnTo>
                  <a:pt x="80644" y="33839"/>
                </a:lnTo>
                <a:close/>
                <a:moveTo>
                  <a:pt x="54292" y="33914"/>
                </a:moveTo>
                <a:cubicBezTo>
                  <a:pt x="54292" y="33952"/>
                  <a:pt x="54255" y="33952"/>
                  <a:pt x="54217" y="33952"/>
                </a:cubicBezTo>
                <a:cubicBezTo>
                  <a:pt x="54141" y="33990"/>
                  <a:pt x="53952" y="34065"/>
                  <a:pt x="53952" y="34217"/>
                </a:cubicBezTo>
                <a:lnTo>
                  <a:pt x="54066" y="34330"/>
                </a:lnTo>
                <a:cubicBezTo>
                  <a:pt x="54113" y="34346"/>
                  <a:pt x="54166" y="34355"/>
                  <a:pt x="54221" y="34355"/>
                </a:cubicBezTo>
                <a:cubicBezTo>
                  <a:pt x="54298" y="34355"/>
                  <a:pt x="54377" y="34337"/>
                  <a:pt x="54444" y="34292"/>
                </a:cubicBezTo>
                <a:cubicBezTo>
                  <a:pt x="54481" y="34254"/>
                  <a:pt x="54519" y="34179"/>
                  <a:pt x="54519" y="34103"/>
                </a:cubicBezTo>
                <a:cubicBezTo>
                  <a:pt x="54519" y="34065"/>
                  <a:pt x="54519" y="34028"/>
                  <a:pt x="54519" y="33990"/>
                </a:cubicBezTo>
                <a:lnTo>
                  <a:pt x="54292" y="33914"/>
                </a:lnTo>
                <a:close/>
                <a:moveTo>
                  <a:pt x="39953" y="34201"/>
                </a:moveTo>
                <a:cubicBezTo>
                  <a:pt x="39932" y="34201"/>
                  <a:pt x="39910" y="34206"/>
                  <a:pt x="39888" y="34217"/>
                </a:cubicBezTo>
                <a:lnTo>
                  <a:pt x="39774" y="34330"/>
                </a:lnTo>
                <a:cubicBezTo>
                  <a:pt x="39736" y="34519"/>
                  <a:pt x="39850" y="34633"/>
                  <a:pt x="40001" y="34670"/>
                </a:cubicBezTo>
                <a:lnTo>
                  <a:pt x="40152" y="34519"/>
                </a:lnTo>
                <a:cubicBezTo>
                  <a:pt x="40152" y="34481"/>
                  <a:pt x="40152" y="34481"/>
                  <a:pt x="40152" y="34481"/>
                </a:cubicBezTo>
                <a:cubicBezTo>
                  <a:pt x="40152" y="34443"/>
                  <a:pt x="40190" y="34443"/>
                  <a:pt x="40190" y="34406"/>
                </a:cubicBezTo>
                <a:cubicBezTo>
                  <a:pt x="40190" y="34368"/>
                  <a:pt x="40190" y="34292"/>
                  <a:pt x="40077" y="34254"/>
                </a:cubicBezTo>
                <a:cubicBezTo>
                  <a:pt x="40050" y="34228"/>
                  <a:pt x="40004" y="34201"/>
                  <a:pt x="39953" y="34201"/>
                </a:cubicBezTo>
                <a:close/>
                <a:moveTo>
                  <a:pt x="17685" y="34310"/>
                </a:moveTo>
                <a:cubicBezTo>
                  <a:pt x="17651" y="34310"/>
                  <a:pt x="17616" y="34318"/>
                  <a:pt x="17581" y="34330"/>
                </a:cubicBezTo>
                <a:lnTo>
                  <a:pt x="17468" y="34443"/>
                </a:lnTo>
                <a:cubicBezTo>
                  <a:pt x="17468" y="34595"/>
                  <a:pt x="17695" y="34746"/>
                  <a:pt x="17808" y="34746"/>
                </a:cubicBezTo>
                <a:cubicBezTo>
                  <a:pt x="17921" y="34746"/>
                  <a:pt x="17997" y="34670"/>
                  <a:pt x="17997" y="34595"/>
                </a:cubicBezTo>
                <a:lnTo>
                  <a:pt x="17846" y="34481"/>
                </a:lnTo>
                <a:lnTo>
                  <a:pt x="17884" y="34481"/>
                </a:lnTo>
                <a:cubicBezTo>
                  <a:pt x="17831" y="34351"/>
                  <a:pt x="17761" y="34310"/>
                  <a:pt x="17685" y="34310"/>
                </a:cubicBezTo>
                <a:close/>
                <a:moveTo>
                  <a:pt x="20215" y="34230"/>
                </a:moveTo>
                <a:cubicBezTo>
                  <a:pt x="20170" y="34230"/>
                  <a:pt x="20123" y="34239"/>
                  <a:pt x="20076" y="34254"/>
                </a:cubicBezTo>
                <a:cubicBezTo>
                  <a:pt x="19850" y="34330"/>
                  <a:pt x="19774" y="34595"/>
                  <a:pt x="19925" y="34746"/>
                </a:cubicBezTo>
                <a:lnTo>
                  <a:pt x="20039" y="34746"/>
                </a:lnTo>
                <a:cubicBezTo>
                  <a:pt x="20266" y="34746"/>
                  <a:pt x="20417" y="34633"/>
                  <a:pt x="20417" y="34406"/>
                </a:cubicBezTo>
                <a:cubicBezTo>
                  <a:pt x="20417" y="34406"/>
                  <a:pt x="20417" y="34406"/>
                  <a:pt x="20417" y="34368"/>
                </a:cubicBezTo>
                <a:lnTo>
                  <a:pt x="20379" y="34292"/>
                </a:lnTo>
                <a:cubicBezTo>
                  <a:pt x="20335" y="34248"/>
                  <a:pt x="20277" y="34230"/>
                  <a:pt x="20215" y="34230"/>
                </a:cubicBezTo>
                <a:close/>
                <a:moveTo>
                  <a:pt x="18355" y="34358"/>
                </a:moveTo>
                <a:cubicBezTo>
                  <a:pt x="18321" y="34358"/>
                  <a:pt x="18289" y="34361"/>
                  <a:pt x="18262" y="34368"/>
                </a:cubicBezTo>
                <a:cubicBezTo>
                  <a:pt x="18186" y="34406"/>
                  <a:pt x="18110" y="34519"/>
                  <a:pt x="18148" y="34633"/>
                </a:cubicBezTo>
                <a:lnTo>
                  <a:pt x="18186" y="34670"/>
                </a:lnTo>
                <a:cubicBezTo>
                  <a:pt x="18241" y="34726"/>
                  <a:pt x="18378" y="34761"/>
                  <a:pt x="18491" y="34761"/>
                </a:cubicBezTo>
                <a:cubicBezTo>
                  <a:pt x="18533" y="34761"/>
                  <a:pt x="18572" y="34756"/>
                  <a:pt x="18602" y="34746"/>
                </a:cubicBezTo>
                <a:cubicBezTo>
                  <a:pt x="18715" y="34708"/>
                  <a:pt x="18791" y="34633"/>
                  <a:pt x="18791" y="34557"/>
                </a:cubicBezTo>
                <a:lnTo>
                  <a:pt x="18753" y="34481"/>
                </a:lnTo>
                <a:cubicBezTo>
                  <a:pt x="18691" y="34420"/>
                  <a:pt x="18504" y="34358"/>
                  <a:pt x="18355" y="34358"/>
                </a:cubicBezTo>
                <a:close/>
                <a:moveTo>
                  <a:pt x="47205" y="34816"/>
                </a:moveTo>
                <a:lnTo>
                  <a:pt x="47185" y="34822"/>
                </a:lnTo>
                <a:cubicBezTo>
                  <a:pt x="47193" y="34822"/>
                  <a:pt x="47200" y="34820"/>
                  <a:pt x="47205" y="34816"/>
                </a:cubicBezTo>
                <a:close/>
                <a:moveTo>
                  <a:pt x="19207" y="34481"/>
                </a:moveTo>
                <a:cubicBezTo>
                  <a:pt x="19093" y="34481"/>
                  <a:pt x="19018" y="34481"/>
                  <a:pt x="18980" y="34519"/>
                </a:cubicBezTo>
                <a:cubicBezTo>
                  <a:pt x="18942" y="34557"/>
                  <a:pt x="18904" y="34633"/>
                  <a:pt x="18942" y="34784"/>
                </a:cubicBezTo>
                <a:lnTo>
                  <a:pt x="19056" y="34859"/>
                </a:lnTo>
                <a:lnTo>
                  <a:pt x="19169" y="34859"/>
                </a:lnTo>
                <a:lnTo>
                  <a:pt x="19320" y="34746"/>
                </a:lnTo>
                <a:lnTo>
                  <a:pt x="19320" y="34595"/>
                </a:lnTo>
                <a:lnTo>
                  <a:pt x="19207" y="34481"/>
                </a:lnTo>
                <a:close/>
                <a:moveTo>
                  <a:pt x="46958" y="33952"/>
                </a:moveTo>
                <a:cubicBezTo>
                  <a:pt x="46920" y="33990"/>
                  <a:pt x="46882" y="34028"/>
                  <a:pt x="46844" y="34103"/>
                </a:cubicBezTo>
                <a:cubicBezTo>
                  <a:pt x="46806" y="34103"/>
                  <a:pt x="46769" y="34179"/>
                  <a:pt x="46769" y="34179"/>
                </a:cubicBezTo>
                <a:lnTo>
                  <a:pt x="46580" y="34254"/>
                </a:lnTo>
                <a:cubicBezTo>
                  <a:pt x="46580" y="34406"/>
                  <a:pt x="46580" y="34481"/>
                  <a:pt x="46617" y="34557"/>
                </a:cubicBezTo>
                <a:cubicBezTo>
                  <a:pt x="46655" y="34595"/>
                  <a:pt x="46655" y="34633"/>
                  <a:pt x="46655" y="34708"/>
                </a:cubicBezTo>
                <a:lnTo>
                  <a:pt x="46731" y="34859"/>
                </a:lnTo>
                <a:cubicBezTo>
                  <a:pt x="46806" y="34897"/>
                  <a:pt x="46882" y="34897"/>
                  <a:pt x="46920" y="34897"/>
                </a:cubicBezTo>
                <a:lnTo>
                  <a:pt x="47033" y="34897"/>
                </a:lnTo>
                <a:lnTo>
                  <a:pt x="47147" y="34822"/>
                </a:lnTo>
                <a:lnTo>
                  <a:pt x="47109" y="34822"/>
                </a:lnTo>
                <a:lnTo>
                  <a:pt x="47222" y="34784"/>
                </a:lnTo>
                <a:lnTo>
                  <a:pt x="47222" y="34784"/>
                </a:lnTo>
                <a:cubicBezTo>
                  <a:pt x="47222" y="34784"/>
                  <a:pt x="47222" y="34806"/>
                  <a:pt x="47205" y="34816"/>
                </a:cubicBezTo>
                <a:lnTo>
                  <a:pt x="47205" y="34816"/>
                </a:lnTo>
                <a:lnTo>
                  <a:pt x="47336" y="34784"/>
                </a:lnTo>
                <a:cubicBezTo>
                  <a:pt x="47374" y="34708"/>
                  <a:pt x="47374" y="34595"/>
                  <a:pt x="47374" y="34519"/>
                </a:cubicBezTo>
                <a:cubicBezTo>
                  <a:pt x="47411" y="34406"/>
                  <a:pt x="47411" y="34292"/>
                  <a:pt x="47449" y="34217"/>
                </a:cubicBezTo>
                <a:lnTo>
                  <a:pt x="47374" y="34141"/>
                </a:lnTo>
                <a:cubicBezTo>
                  <a:pt x="47374" y="34141"/>
                  <a:pt x="47411" y="34103"/>
                  <a:pt x="47411" y="34103"/>
                </a:cubicBezTo>
                <a:cubicBezTo>
                  <a:pt x="47411" y="34028"/>
                  <a:pt x="47374" y="33952"/>
                  <a:pt x="47222" y="33952"/>
                </a:cubicBezTo>
                <a:lnTo>
                  <a:pt x="47185" y="33990"/>
                </a:lnTo>
                <a:cubicBezTo>
                  <a:pt x="47147" y="33952"/>
                  <a:pt x="47071" y="33952"/>
                  <a:pt x="46958" y="33952"/>
                </a:cubicBezTo>
                <a:close/>
                <a:moveTo>
                  <a:pt x="81022" y="34676"/>
                </a:moveTo>
                <a:cubicBezTo>
                  <a:pt x="80983" y="34676"/>
                  <a:pt x="80944" y="34685"/>
                  <a:pt x="80909" y="34708"/>
                </a:cubicBezTo>
                <a:cubicBezTo>
                  <a:pt x="80871" y="34708"/>
                  <a:pt x="80833" y="34746"/>
                  <a:pt x="80796" y="34859"/>
                </a:cubicBezTo>
                <a:lnTo>
                  <a:pt x="80909" y="34973"/>
                </a:lnTo>
                <a:cubicBezTo>
                  <a:pt x="80962" y="35000"/>
                  <a:pt x="81035" y="35026"/>
                  <a:pt x="81113" y="35026"/>
                </a:cubicBezTo>
                <a:cubicBezTo>
                  <a:pt x="81145" y="35026"/>
                  <a:pt x="81178" y="35022"/>
                  <a:pt x="81211" y="35011"/>
                </a:cubicBezTo>
                <a:cubicBezTo>
                  <a:pt x="81249" y="34973"/>
                  <a:pt x="81325" y="34935"/>
                  <a:pt x="81325" y="34859"/>
                </a:cubicBezTo>
                <a:lnTo>
                  <a:pt x="81249" y="34746"/>
                </a:lnTo>
                <a:cubicBezTo>
                  <a:pt x="81197" y="34720"/>
                  <a:pt x="81109" y="34676"/>
                  <a:pt x="81022" y="34676"/>
                </a:cubicBezTo>
                <a:close/>
                <a:moveTo>
                  <a:pt x="2080" y="34670"/>
                </a:moveTo>
                <a:cubicBezTo>
                  <a:pt x="1778" y="34746"/>
                  <a:pt x="1626" y="34935"/>
                  <a:pt x="1778" y="35162"/>
                </a:cubicBezTo>
                <a:lnTo>
                  <a:pt x="1853" y="35237"/>
                </a:lnTo>
                <a:cubicBezTo>
                  <a:pt x="2004" y="35237"/>
                  <a:pt x="2080" y="35200"/>
                  <a:pt x="2156" y="35200"/>
                </a:cubicBezTo>
                <a:cubicBezTo>
                  <a:pt x="2156" y="35162"/>
                  <a:pt x="2193" y="35162"/>
                  <a:pt x="2231" y="35162"/>
                </a:cubicBezTo>
                <a:lnTo>
                  <a:pt x="2383" y="35048"/>
                </a:lnTo>
                <a:cubicBezTo>
                  <a:pt x="2383" y="34935"/>
                  <a:pt x="2345" y="34859"/>
                  <a:pt x="2307" y="34822"/>
                </a:cubicBezTo>
                <a:cubicBezTo>
                  <a:pt x="2269" y="34822"/>
                  <a:pt x="2269" y="34784"/>
                  <a:pt x="2269" y="34784"/>
                </a:cubicBezTo>
                <a:lnTo>
                  <a:pt x="2080" y="34670"/>
                </a:lnTo>
                <a:close/>
                <a:moveTo>
                  <a:pt x="32024" y="34822"/>
                </a:moveTo>
                <a:lnTo>
                  <a:pt x="31872" y="34973"/>
                </a:lnTo>
                <a:cubicBezTo>
                  <a:pt x="31872" y="35048"/>
                  <a:pt x="31948" y="35124"/>
                  <a:pt x="31948" y="35162"/>
                </a:cubicBezTo>
                <a:lnTo>
                  <a:pt x="32061" y="35237"/>
                </a:lnTo>
                <a:lnTo>
                  <a:pt x="32213" y="35237"/>
                </a:lnTo>
                <a:lnTo>
                  <a:pt x="32326" y="35086"/>
                </a:lnTo>
                <a:cubicBezTo>
                  <a:pt x="32326" y="35086"/>
                  <a:pt x="32364" y="35048"/>
                  <a:pt x="32364" y="35011"/>
                </a:cubicBezTo>
                <a:lnTo>
                  <a:pt x="32251" y="34822"/>
                </a:lnTo>
                <a:close/>
                <a:moveTo>
                  <a:pt x="76788" y="34822"/>
                </a:moveTo>
                <a:lnTo>
                  <a:pt x="76674" y="34935"/>
                </a:lnTo>
                <a:cubicBezTo>
                  <a:pt x="76637" y="35124"/>
                  <a:pt x="76712" y="35237"/>
                  <a:pt x="76901" y="35275"/>
                </a:cubicBezTo>
                <a:lnTo>
                  <a:pt x="77053" y="35200"/>
                </a:lnTo>
                <a:cubicBezTo>
                  <a:pt x="77053" y="35162"/>
                  <a:pt x="77053" y="35162"/>
                  <a:pt x="77053" y="35162"/>
                </a:cubicBezTo>
                <a:cubicBezTo>
                  <a:pt x="77090" y="35124"/>
                  <a:pt x="77128" y="35086"/>
                  <a:pt x="77128" y="35011"/>
                </a:cubicBezTo>
                <a:cubicBezTo>
                  <a:pt x="77128" y="34973"/>
                  <a:pt x="77128" y="34935"/>
                  <a:pt x="77090" y="34935"/>
                </a:cubicBezTo>
                <a:lnTo>
                  <a:pt x="76977" y="34822"/>
                </a:lnTo>
                <a:close/>
                <a:moveTo>
                  <a:pt x="11192" y="35048"/>
                </a:moveTo>
                <a:cubicBezTo>
                  <a:pt x="11078" y="35048"/>
                  <a:pt x="11003" y="35048"/>
                  <a:pt x="10927" y="35086"/>
                </a:cubicBezTo>
                <a:cubicBezTo>
                  <a:pt x="10889" y="35124"/>
                  <a:pt x="10851" y="35200"/>
                  <a:pt x="10851" y="35275"/>
                </a:cubicBezTo>
                <a:lnTo>
                  <a:pt x="10851" y="35313"/>
                </a:lnTo>
                <a:lnTo>
                  <a:pt x="11003" y="35426"/>
                </a:lnTo>
                <a:lnTo>
                  <a:pt x="11154" y="35426"/>
                </a:lnTo>
                <a:lnTo>
                  <a:pt x="11305" y="35313"/>
                </a:lnTo>
                <a:lnTo>
                  <a:pt x="11305" y="35162"/>
                </a:lnTo>
                <a:lnTo>
                  <a:pt x="11192" y="35048"/>
                </a:lnTo>
                <a:close/>
                <a:moveTo>
                  <a:pt x="1587" y="35145"/>
                </a:moveTo>
                <a:cubicBezTo>
                  <a:pt x="1563" y="35145"/>
                  <a:pt x="1538" y="35149"/>
                  <a:pt x="1513" y="35162"/>
                </a:cubicBezTo>
                <a:lnTo>
                  <a:pt x="1400" y="35275"/>
                </a:lnTo>
                <a:lnTo>
                  <a:pt x="1400" y="35351"/>
                </a:lnTo>
                <a:lnTo>
                  <a:pt x="1513" y="35502"/>
                </a:lnTo>
                <a:cubicBezTo>
                  <a:pt x="1513" y="35502"/>
                  <a:pt x="1551" y="35540"/>
                  <a:pt x="1626" y="35540"/>
                </a:cubicBezTo>
                <a:lnTo>
                  <a:pt x="1778" y="35389"/>
                </a:lnTo>
                <a:cubicBezTo>
                  <a:pt x="1778" y="35313"/>
                  <a:pt x="1778" y="35237"/>
                  <a:pt x="1702" y="35162"/>
                </a:cubicBezTo>
                <a:cubicBezTo>
                  <a:pt x="1677" y="35162"/>
                  <a:pt x="1635" y="35145"/>
                  <a:pt x="1587" y="35145"/>
                </a:cubicBezTo>
                <a:close/>
                <a:moveTo>
                  <a:pt x="85106" y="35200"/>
                </a:moveTo>
                <a:lnTo>
                  <a:pt x="84954" y="35313"/>
                </a:lnTo>
                <a:lnTo>
                  <a:pt x="84954" y="35426"/>
                </a:lnTo>
                <a:lnTo>
                  <a:pt x="85106" y="35540"/>
                </a:lnTo>
                <a:cubicBezTo>
                  <a:pt x="85132" y="35567"/>
                  <a:pt x="85178" y="35593"/>
                  <a:pt x="85229" y="35593"/>
                </a:cubicBezTo>
                <a:cubicBezTo>
                  <a:pt x="85250" y="35593"/>
                  <a:pt x="85272" y="35589"/>
                  <a:pt x="85295" y="35578"/>
                </a:cubicBezTo>
                <a:lnTo>
                  <a:pt x="85408" y="35464"/>
                </a:lnTo>
                <a:lnTo>
                  <a:pt x="85408" y="35313"/>
                </a:lnTo>
                <a:lnTo>
                  <a:pt x="85295" y="35200"/>
                </a:lnTo>
                <a:close/>
                <a:moveTo>
                  <a:pt x="75895" y="35033"/>
                </a:moveTo>
                <a:cubicBezTo>
                  <a:pt x="75817" y="35033"/>
                  <a:pt x="75745" y="35059"/>
                  <a:pt x="75691" y="35086"/>
                </a:cubicBezTo>
                <a:cubicBezTo>
                  <a:pt x="75578" y="35162"/>
                  <a:pt x="75578" y="35275"/>
                  <a:pt x="75540" y="35351"/>
                </a:cubicBezTo>
                <a:cubicBezTo>
                  <a:pt x="75540" y="35389"/>
                  <a:pt x="75540" y="35464"/>
                  <a:pt x="75540" y="35464"/>
                </a:cubicBezTo>
                <a:lnTo>
                  <a:pt x="75578" y="35616"/>
                </a:lnTo>
                <a:cubicBezTo>
                  <a:pt x="75622" y="35660"/>
                  <a:pt x="75693" y="35678"/>
                  <a:pt x="75758" y="35678"/>
                </a:cubicBezTo>
                <a:cubicBezTo>
                  <a:pt x="75805" y="35678"/>
                  <a:pt x="75849" y="35669"/>
                  <a:pt x="75881" y="35653"/>
                </a:cubicBezTo>
                <a:cubicBezTo>
                  <a:pt x="76032" y="35578"/>
                  <a:pt x="76145" y="35426"/>
                  <a:pt x="76145" y="35275"/>
                </a:cubicBezTo>
                <a:cubicBezTo>
                  <a:pt x="76145" y="35200"/>
                  <a:pt x="76107" y="35162"/>
                  <a:pt x="76070" y="35086"/>
                </a:cubicBezTo>
                <a:lnTo>
                  <a:pt x="75994" y="35048"/>
                </a:lnTo>
                <a:cubicBezTo>
                  <a:pt x="75961" y="35037"/>
                  <a:pt x="75928" y="35033"/>
                  <a:pt x="75895" y="35033"/>
                </a:cubicBezTo>
                <a:close/>
                <a:moveTo>
                  <a:pt x="77960" y="35048"/>
                </a:moveTo>
                <a:lnTo>
                  <a:pt x="77809" y="35162"/>
                </a:lnTo>
                <a:lnTo>
                  <a:pt x="77809" y="35464"/>
                </a:lnTo>
                <a:cubicBezTo>
                  <a:pt x="77733" y="35464"/>
                  <a:pt x="77657" y="35502"/>
                  <a:pt x="77620" y="35578"/>
                </a:cubicBezTo>
                <a:lnTo>
                  <a:pt x="77771" y="35729"/>
                </a:lnTo>
                <a:lnTo>
                  <a:pt x="77695" y="35729"/>
                </a:lnTo>
                <a:cubicBezTo>
                  <a:pt x="77695" y="35767"/>
                  <a:pt x="77733" y="35880"/>
                  <a:pt x="77847" y="35880"/>
                </a:cubicBezTo>
                <a:lnTo>
                  <a:pt x="77922" y="35880"/>
                </a:lnTo>
                <a:cubicBezTo>
                  <a:pt x="77998" y="35880"/>
                  <a:pt x="78073" y="35805"/>
                  <a:pt x="78073" y="35729"/>
                </a:cubicBezTo>
                <a:cubicBezTo>
                  <a:pt x="78073" y="35653"/>
                  <a:pt x="78036" y="35616"/>
                  <a:pt x="78036" y="35578"/>
                </a:cubicBezTo>
                <a:cubicBezTo>
                  <a:pt x="78111" y="35578"/>
                  <a:pt x="78225" y="35540"/>
                  <a:pt x="78300" y="35426"/>
                </a:cubicBezTo>
                <a:lnTo>
                  <a:pt x="78225" y="35275"/>
                </a:lnTo>
                <a:cubicBezTo>
                  <a:pt x="78225" y="35275"/>
                  <a:pt x="78225" y="35237"/>
                  <a:pt x="78187" y="35200"/>
                </a:cubicBezTo>
                <a:cubicBezTo>
                  <a:pt x="78149" y="35162"/>
                  <a:pt x="78111" y="35048"/>
                  <a:pt x="77960" y="35048"/>
                </a:cubicBezTo>
                <a:close/>
                <a:moveTo>
                  <a:pt x="83549" y="35269"/>
                </a:moveTo>
                <a:cubicBezTo>
                  <a:pt x="83509" y="35269"/>
                  <a:pt x="83472" y="35275"/>
                  <a:pt x="83442" y="35275"/>
                </a:cubicBezTo>
                <a:lnTo>
                  <a:pt x="83215" y="35313"/>
                </a:lnTo>
                <a:cubicBezTo>
                  <a:pt x="83215" y="35351"/>
                  <a:pt x="83215" y="35389"/>
                  <a:pt x="83177" y="35426"/>
                </a:cubicBezTo>
                <a:cubicBezTo>
                  <a:pt x="83140" y="35502"/>
                  <a:pt x="83102" y="35616"/>
                  <a:pt x="83102" y="35805"/>
                </a:cubicBezTo>
                <a:lnTo>
                  <a:pt x="83291" y="35918"/>
                </a:lnTo>
                <a:cubicBezTo>
                  <a:pt x="83316" y="35918"/>
                  <a:pt x="83341" y="35935"/>
                  <a:pt x="83378" y="35935"/>
                </a:cubicBezTo>
                <a:cubicBezTo>
                  <a:pt x="83396" y="35935"/>
                  <a:pt x="83417" y="35931"/>
                  <a:pt x="83442" y="35918"/>
                </a:cubicBezTo>
                <a:cubicBezTo>
                  <a:pt x="83518" y="35880"/>
                  <a:pt x="83518" y="35880"/>
                  <a:pt x="83555" y="35805"/>
                </a:cubicBezTo>
                <a:cubicBezTo>
                  <a:pt x="83669" y="35767"/>
                  <a:pt x="83820" y="35691"/>
                  <a:pt x="83820" y="35502"/>
                </a:cubicBezTo>
                <a:cubicBezTo>
                  <a:pt x="83820" y="35464"/>
                  <a:pt x="83820" y="35426"/>
                  <a:pt x="83782" y="35389"/>
                </a:cubicBezTo>
                <a:lnTo>
                  <a:pt x="83745" y="35351"/>
                </a:lnTo>
                <a:cubicBezTo>
                  <a:pt x="83676" y="35283"/>
                  <a:pt x="83608" y="35269"/>
                  <a:pt x="83549" y="35269"/>
                </a:cubicBezTo>
                <a:close/>
                <a:moveTo>
                  <a:pt x="35578" y="35540"/>
                </a:moveTo>
                <a:lnTo>
                  <a:pt x="35389" y="35616"/>
                </a:lnTo>
                <a:lnTo>
                  <a:pt x="35351" y="35616"/>
                </a:lnTo>
                <a:cubicBezTo>
                  <a:pt x="35351" y="35691"/>
                  <a:pt x="35275" y="35767"/>
                  <a:pt x="35313" y="35842"/>
                </a:cubicBezTo>
                <a:lnTo>
                  <a:pt x="35464" y="35956"/>
                </a:lnTo>
                <a:lnTo>
                  <a:pt x="35691" y="35956"/>
                </a:lnTo>
                <a:lnTo>
                  <a:pt x="35842" y="35842"/>
                </a:lnTo>
                <a:lnTo>
                  <a:pt x="35842" y="35805"/>
                </a:lnTo>
                <a:cubicBezTo>
                  <a:pt x="35842" y="35653"/>
                  <a:pt x="35691" y="35578"/>
                  <a:pt x="35578" y="35540"/>
                </a:cubicBezTo>
                <a:close/>
                <a:moveTo>
                  <a:pt x="34141" y="35540"/>
                </a:moveTo>
                <a:lnTo>
                  <a:pt x="33914" y="35616"/>
                </a:lnTo>
                <a:cubicBezTo>
                  <a:pt x="33876" y="35653"/>
                  <a:pt x="33763" y="35729"/>
                  <a:pt x="33801" y="35880"/>
                </a:cubicBezTo>
                <a:lnTo>
                  <a:pt x="33838" y="35918"/>
                </a:lnTo>
                <a:cubicBezTo>
                  <a:pt x="33921" y="35973"/>
                  <a:pt x="34025" y="36008"/>
                  <a:pt x="34119" y="36008"/>
                </a:cubicBezTo>
                <a:cubicBezTo>
                  <a:pt x="34153" y="36008"/>
                  <a:pt x="34186" y="36004"/>
                  <a:pt x="34217" y="35994"/>
                </a:cubicBezTo>
                <a:cubicBezTo>
                  <a:pt x="34330" y="35956"/>
                  <a:pt x="34406" y="35880"/>
                  <a:pt x="34406" y="35767"/>
                </a:cubicBezTo>
                <a:cubicBezTo>
                  <a:pt x="34406" y="35729"/>
                  <a:pt x="34406" y="35729"/>
                  <a:pt x="34368" y="35691"/>
                </a:cubicBezTo>
                <a:lnTo>
                  <a:pt x="34217" y="35616"/>
                </a:lnTo>
                <a:cubicBezTo>
                  <a:pt x="34217" y="35578"/>
                  <a:pt x="34179" y="35540"/>
                  <a:pt x="34141" y="35540"/>
                </a:cubicBezTo>
                <a:close/>
                <a:moveTo>
                  <a:pt x="48848" y="35729"/>
                </a:moveTo>
                <a:lnTo>
                  <a:pt x="48583" y="35805"/>
                </a:lnTo>
                <a:cubicBezTo>
                  <a:pt x="48583" y="35805"/>
                  <a:pt x="48546" y="35842"/>
                  <a:pt x="48546" y="35880"/>
                </a:cubicBezTo>
                <a:cubicBezTo>
                  <a:pt x="48508" y="35918"/>
                  <a:pt x="48470" y="35956"/>
                  <a:pt x="48470" y="35994"/>
                </a:cubicBezTo>
                <a:cubicBezTo>
                  <a:pt x="48470" y="36031"/>
                  <a:pt x="48470" y="36107"/>
                  <a:pt x="48621" y="36145"/>
                </a:cubicBezTo>
                <a:lnTo>
                  <a:pt x="48772" y="36031"/>
                </a:lnTo>
                <a:cubicBezTo>
                  <a:pt x="48772" y="36031"/>
                  <a:pt x="48772" y="36069"/>
                  <a:pt x="48772" y="36069"/>
                </a:cubicBezTo>
                <a:cubicBezTo>
                  <a:pt x="48735" y="36107"/>
                  <a:pt x="48735" y="36107"/>
                  <a:pt x="48697" y="36107"/>
                </a:cubicBezTo>
                <a:cubicBezTo>
                  <a:pt x="48735" y="36107"/>
                  <a:pt x="48772" y="36107"/>
                  <a:pt x="48810" y="36145"/>
                </a:cubicBezTo>
                <a:lnTo>
                  <a:pt x="48848" y="36145"/>
                </a:lnTo>
                <a:lnTo>
                  <a:pt x="49037" y="36069"/>
                </a:lnTo>
                <a:cubicBezTo>
                  <a:pt x="49037" y="36031"/>
                  <a:pt x="49037" y="35994"/>
                  <a:pt x="49037" y="35994"/>
                </a:cubicBezTo>
                <a:cubicBezTo>
                  <a:pt x="49037" y="35842"/>
                  <a:pt x="48924" y="35805"/>
                  <a:pt x="48886" y="35767"/>
                </a:cubicBezTo>
                <a:cubicBezTo>
                  <a:pt x="48848" y="35729"/>
                  <a:pt x="48848" y="35729"/>
                  <a:pt x="48848" y="35729"/>
                </a:cubicBezTo>
                <a:close/>
                <a:moveTo>
                  <a:pt x="15237" y="35653"/>
                </a:moveTo>
                <a:cubicBezTo>
                  <a:pt x="15161" y="35653"/>
                  <a:pt x="14972" y="35653"/>
                  <a:pt x="14935" y="35805"/>
                </a:cubicBezTo>
                <a:lnTo>
                  <a:pt x="15010" y="35918"/>
                </a:lnTo>
                <a:cubicBezTo>
                  <a:pt x="15048" y="35956"/>
                  <a:pt x="15048" y="35956"/>
                  <a:pt x="15048" y="35994"/>
                </a:cubicBezTo>
                <a:cubicBezTo>
                  <a:pt x="15081" y="36059"/>
                  <a:pt x="15170" y="36152"/>
                  <a:pt x="15315" y="36152"/>
                </a:cubicBezTo>
                <a:cubicBezTo>
                  <a:pt x="15338" y="36152"/>
                  <a:pt x="15362" y="36150"/>
                  <a:pt x="15388" y="36145"/>
                </a:cubicBezTo>
                <a:lnTo>
                  <a:pt x="15464" y="36107"/>
                </a:lnTo>
                <a:cubicBezTo>
                  <a:pt x="15540" y="36069"/>
                  <a:pt x="15577" y="36031"/>
                  <a:pt x="15577" y="35956"/>
                </a:cubicBezTo>
                <a:cubicBezTo>
                  <a:pt x="15577" y="35918"/>
                  <a:pt x="15540" y="35842"/>
                  <a:pt x="15502" y="35805"/>
                </a:cubicBezTo>
                <a:cubicBezTo>
                  <a:pt x="15464" y="35805"/>
                  <a:pt x="15464" y="35767"/>
                  <a:pt x="15464" y="35767"/>
                </a:cubicBezTo>
                <a:lnTo>
                  <a:pt x="15313" y="35653"/>
                </a:lnTo>
                <a:close/>
                <a:moveTo>
                  <a:pt x="8734" y="35351"/>
                </a:moveTo>
                <a:cubicBezTo>
                  <a:pt x="8696" y="35351"/>
                  <a:pt x="8470" y="35389"/>
                  <a:pt x="8394" y="35540"/>
                </a:cubicBezTo>
                <a:lnTo>
                  <a:pt x="8470" y="35691"/>
                </a:lnTo>
                <a:cubicBezTo>
                  <a:pt x="8470" y="35691"/>
                  <a:pt x="8432" y="35653"/>
                  <a:pt x="8432" y="35653"/>
                </a:cubicBezTo>
                <a:lnTo>
                  <a:pt x="8432" y="35653"/>
                </a:lnTo>
                <a:lnTo>
                  <a:pt x="8545" y="35805"/>
                </a:lnTo>
                <a:lnTo>
                  <a:pt x="8621" y="35805"/>
                </a:lnTo>
                <a:lnTo>
                  <a:pt x="8507" y="35880"/>
                </a:lnTo>
                <a:cubicBezTo>
                  <a:pt x="8507" y="35842"/>
                  <a:pt x="8507" y="35842"/>
                  <a:pt x="8507" y="35842"/>
                </a:cubicBezTo>
                <a:cubicBezTo>
                  <a:pt x="8470" y="35842"/>
                  <a:pt x="8356" y="35918"/>
                  <a:pt x="8394" y="36069"/>
                </a:cubicBezTo>
                <a:lnTo>
                  <a:pt x="8432" y="36145"/>
                </a:lnTo>
                <a:cubicBezTo>
                  <a:pt x="8488" y="36164"/>
                  <a:pt x="8536" y="36173"/>
                  <a:pt x="8578" y="36173"/>
                </a:cubicBezTo>
                <a:cubicBezTo>
                  <a:pt x="8621" y="36173"/>
                  <a:pt x="8659" y="36164"/>
                  <a:pt x="8696" y="36145"/>
                </a:cubicBezTo>
                <a:cubicBezTo>
                  <a:pt x="8885" y="36069"/>
                  <a:pt x="8885" y="35842"/>
                  <a:pt x="8734" y="35767"/>
                </a:cubicBezTo>
                <a:cubicBezTo>
                  <a:pt x="8734" y="35767"/>
                  <a:pt x="8772" y="35767"/>
                  <a:pt x="8810" y="35729"/>
                </a:cubicBezTo>
                <a:cubicBezTo>
                  <a:pt x="8885" y="35691"/>
                  <a:pt x="8885" y="35616"/>
                  <a:pt x="8885" y="35540"/>
                </a:cubicBezTo>
                <a:cubicBezTo>
                  <a:pt x="8885" y="35502"/>
                  <a:pt x="8885" y="35464"/>
                  <a:pt x="8885" y="35464"/>
                </a:cubicBezTo>
                <a:lnTo>
                  <a:pt x="8734" y="35351"/>
                </a:lnTo>
                <a:close/>
                <a:moveTo>
                  <a:pt x="75512" y="35647"/>
                </a:moveTo>
                <a:cubicBezTo>
                  <a:pt x="75243" y="35647"/>
                  <a:pt x="75112" y="35775"/>
                  <a:pt x="75011" y="35842"/>
                </a:cubicBezTo>
                <a:lnTo>
                  <a:pt x="74973" y="35956"/>
                </a:lnTo>
                <a:cubicBezTo>
                  <a:pt x="74973" y="36220"/>
                  <a:pt x="75162" y="36334"/>
                  <a:pt x="75389" y="36334"/>
                </a:cubicBezTo>
                <a:cubicBezTo>
                  <a:pt x="75616" y="36334"/>
                  <a:pt x="75843" y="36220"/>
                  <a:pt x="75843" y="35956"/>
                </a:cubicBezTo>
                <a:lnTo>
                  <a:pt x="75729" y="35805"/>
                </a:lnTo>
                <a:lnTo>
                  <a:pt x="75729" y="35805"/>
                </a:lnTo>
                <a:cubicBezTo>
                  <a:pt x="75748" y="35823"/>
                  <a:pt x="75758" y="35833"/>
                  <a:pt x="75762" y="35833"/>
                </a:cubicBezTo>
                <a:cubicBezTo>
                  <a:pt x="75767" y="35833"/>
                  <a:pt x="75767" y="35823"/>
                  <a:pt x="75767" y="35805"/>
                </a:cubicBezTo>
                <a:cubicBezTo>
                  <a:pt x="75729" y="35767"/>
                  <a:pt x="75729" y="35729"/>
                  <a:pt x="75691" y="35691"/>
                </a:cubicBezTo>
                <a:lnTo>
                  <a:pt x="75616" y="35653"/>
                </a:lnTo>
                <a:cubicBezTo>
                  <a:pt x="75579" y="35649"/>
                  <a:pt x="75544" y="35647"/>
                  <a:pt x="75512" y="35647"/>
                </a:cubicBezTo>
                <a:close/>
                <a:moveTo>
                  <a:pt x="70663" y="35965"/>
                </a:moveTo>
                <a:cubicBezTo>
                  <a:pt x="70606" y="35965"/>
                  <a:pt x="70550" y="35975"/>
                  <a:pt x="70512" y="35994"/>
                </a:cubicBezTo>
                <a:cubicBezTo>
                  <a:pt x="70323" y="36107"/>
                  <a:pt x="70361" y="36296"/>
                  <a:pt x="70550" y="36372"/>
                </a:cubicBezTo>
                <a:lnTo>
                  <a:pt x="70739" y="36220"/>
                </a:lnTo>
                <a:lnTo>
                  <a:pt x="70739" y="36220"/>
                </a:lnTo>
                <a:cubicBezTo>
                  <a:pt x="70739" y="36258"/>
                  <a:pt x="70701" y="36296"/>
                  <a:pt x="70701" y="36296"/>
                </a:cubicBezTo>
                <a:cubicBezTo>
                  <a:pt x="70739" y="36296"/>
                  <a:pt x="70814" y="36296"/>
                  <a:pt x="70852" y="36258"/>
                </a:cubicBezTo>
                <a:lnTo>
                  <a:pt x="70928" y="36145"/>
                </a:lnTo>
                <a:cubicBezTo>
                  <a:pt x="70928" y="36107"/>
                  <a:pt x="70928" y="36069"/>
                  <a:pt x="70890" y="36031"/>
                </a:cubicBezTo>
                <a:lnTo>
                  <a:pt x="70814" y="35994"/>
                </a:lnTo>
                <a:cubicBezTo>
                  <a:pt x="70776" y="35975"/>
                  <a:pt x="70720" y="35965"/>
                  <a:pt x="70663" y="35965"/>
                </a:cubicBezTo>
                <a:close/>
                <a:moveTo>
                  <a:pt x="34897" y="35805"/>
                </a:moveTo>
                <a:cubicBezTo>
                  <a:pt x="34708" y="35842"/>
                  <a:pt x="34632" y="35918"/>
                  <a:pt x="34632" y="35994"/>
                </a:cubicBezTo>
                <a:lnTo>
                  <a:pt x="34632" y="35956"/>
                </a:lnTo>
                <a:cubicBezTo>
                  <a:pt x="34519" y="35956"/>
                  <a:pt x="34443" y="35994"/>
                  <a:pt x="34406" y="36031"/>
                </a:cubicBezTo>
                <a:lnTo>
                  <a:pt x="34330" y="36031"/>
                </a:lnTo>
                <a:lnTo>
                  <a:pt x="34179" y="36145"/>
                </a:lnTo>
                <a:lnTo>
                  <a:pt x="34179" y="36296"/>
                </a:lnTo>
                <a:lnTo>
                  <a:pt x="34292" y="36409"/>
                </a:lnTo>
                <a:cubicBezTo>
                  <a:pt x="34321" y="36414"/>
                  <a:pt x="34348" y="36415"/>
                  <a:pt x="34373" y="36415"/>
                </a:cubicBezTo>
                <a:cubicBezTo>
                  <a:pt x="34580" y="36415"/>
                  <a:pt x="34674" y="36288"/>
                  <a:pt x="34708" y="36220"/>
                </a:cubicBezTo>
                <a:cubicBezTo>
                  <a:pt x="34708" y="36183"/>
                  <a:pt x="34708" y="36183"/>
                  <a:pt x="34746" y="36145"/>
                </a:cubicBezTo>
                <a:lnTo>
                  <a:pt x="34708" y="36069"/>
                </a:lnTo>
                <a:lnTo>
                  <a:pt x="34708" y="36069"/>
                </a:lnTo>
                <a:lnTo>
                  <a:pt x="34821" y="36145"/>
                </a:lnTo>
                <a:lnTo>
                  <a:pt x="34859" y="36145"/>
                </a:lnTo>
                <a:cubicBezTo>
                  <a:pt x="34897" y="36145"/>
                  <a:pt x="35086" y="36145"/>
                  <a:pt x="35124" y="35994"/>
                </a:cubicBezTo>
                <a:lnTo>
                  <a:pt x="35048" y="35956"/>
                </a:lnTo>
                <a:lnTo>
                  <a:pt x="34897" y="35805"/>
                </a:lnTo>
                <a:close/>
                <a:moveTo>
                  <a:pt x="77633" y="35865"/>
                </a:moveTo>
                <a:cubicBezTo>
                  <a:pt x="77553" y="35865"/>
                  <a:pt x="77473" y="35891"/>
                  <a:pt x="77393" y="35918"/>
                </a:cubicBezTo>
                <a:cubicBezTo>
                  <a:pt x="77242" y="36031"/>
                  <a:pt x="77204" y="36296"/>
                  <a:pt x="77355" y="36409"/>
                </a:cubicBezTo>
                <a:lnTo>
                  <a:pt x="77431" y="36447"/>
                </a:lnTo>
                <a:cubicBezTo>
                  <a:pt x="77464" y="36458"/>
                  <a:pt x="77497" y="36463"/>
                  <a:pt x="77529" y="36463"/>
                </a:cubicBezTo>
                <a:cubicBezTo>
                  <a:pt x="77607" y="36463"/>
                  <a:pt x="77680" y="36436"/>
                  <a:pt x="77733" y="36409"/>
                </a:cubicBezTo>
                <a:cubicBezTo>
                  <a:pt x="77809" y="36334"/>
                  <a:pt x="77847" y="36258"/>
                  <a:pt x="77847" y="36107"/>
                </a:cubicBezTo>
                <a:cubicBezTo>
                  <a:pt x="77847" y="36069"/>
                  <a:pt x="77847" y="36031"/>
                  <a:pt x="77847" y="35956"/>
                </a:cubicBezTo>
                <a:lnTo>
                  <a:pt x="77733" y="35880"/>
                </a:lnTo>
                <a:cubicBezTo>
                  <a:pt x="77700" y="35869"/>
                  <a:pt x="77667" y="35865"/>
                  <a:pt x="77633" y="35865"/>
                </a:cubicBezTo>
                <a:close/>
                <a:moveTo>
                  <a:pt x="67147" y="36220"/>
                </a:moveTo>
                <a:lnTo>
                  <a:pt x="67071" y="36296"/>
                </a:lnTo>
                <a:lnTo>
                  <a:pt x="67109" y="36296"/>
                </a:lnTo>
                <a:lnTo>
                  <a:pt x="66958" y="36409"/>
                </a:lnTo>
                <a:lnTo>
                  <a:pt x="66958" y="36523"/>
                </a:lnTo>
                <a:lnTo>
                  <a:pt x="67034" y="36561"/>
                </a:lnTo>
                <a:cubicBezTo>
                  <a:pt x="67034" y="36561"/>
                  <a:pt x="67034" y="36523"/>
                  <a:pt x="67034" y="36523"/>
                </a:cubicBezTo>
                <a:lnTo>
                  <a:pt x="67147" y="36674"/>
                </a:lnTo>
                <a:lnTo>
                  <a:pt x="67260" y="36674"/>
                </a:lnTo>
                <a:lnTo>
                  <a:pt x="67298" y="36636"/>
                </a:lnTo>
                <a:cubicBezTo>
                  <a:pt x="67298" y="36636"/>
                  <a:pt x="67336" y="36636"/>
                  <a:pt x="67336" y="36599"/>
                </a:cubicBezTo>
                <a:lnTo>
                  <a:pt x="67336" y="36599"/>
                </a:lnTo>
                <a:lnTo>
                  <a:pt x="67449" y="36485"/>
                </a:lnTo>
                <a:lnTo>
                  <a:pt x="67449" y="36409"/>
                </a:lnTo>
                <a:lnTo>
                  <a:pt x="67412" y="36334"/>
                </a:lnTo>
                <a:cubicBezTo>
                  <a:pt x="67412" y="36334"/>
                  <a:pt x="67412" y="36372"/>
                  <a:pt x="67412" y="36372"/>
                </a:cubicBezTo>
                <a:lnTo>
                  <a:pt x="67260" y="36220"/>
                </a:lnTo>
                <a:close/>
                <a:moveTo>
                  <a:pt x="74635" y="36318"/>
                </a:moveTo>
                <a:cubicBezTo>
                  <a:pt x="74602" y="36318"/>
                  <a:pt x="74564" y="36323"/>
                  <a:pt x="74519" y="36334"/>
                </a:cubicBezTo>
                <a:lnTo>
                  <a:pt x="74444" y="36485"/>
                </a:lnTo>
                <a:cubicBezTo>
                  <a:pt x="74444" y="36485"/>
                  <a:pt x="74444" y="36485"/>
                  <a:pt x="74406" y="36523"/>
                </a:cubicBezTo>
                <a:cubicBezTo>
                  <a:pt x="74406" y="36523"/>
                  <a:pt x="74368" y="36561"/>
                  <a:pt x="74368" y="36674"/>
                </a:cubicBezTo>
                <a:lnTo>
                  <a:pt x="74406" y="36712"/>
                </a:lnTo>
                <a:cubicBezTo>
                  <a:pt x="74463" y="36797"/>
                  <a:pt x="74562" y="36840"/>
                  <a:pt x="74672" y="36840"/>
                </a:cubicBezTo>
                <a:cubicBezTo>
                  <a:pt x="74708" y="36840"/>
                  <a:pt x="74746" y="36835"/>
                  <a:pt x="74784" y="36825"/>
                </a:cubicBezTo>
                <a:cubicBezTo>
                  <a:pt x="74898" y="36825"/>
                  <a:pt x="75011" y="36712"/>
                  <a:pt x="75011" y="36523"/>
                </a:cubicBezTo>
                <a:cubicBezTo>
                  <a:pt x="75011" y="36523"/>
                  <a:pt x="75011" y="36523"/>
                  <a:pt x="75011" y="36485"/>
                </a:cubicBezTo>
                <a:lnTo>
                  <a:pt x="74822" y="36372"/>
                </a:lnTo>
                <a:cubicBezTo>
                  <a:pt x="74768" y="36345"/>
                  <a:pt x="74715" y="36318"/>
                  <a:pt x="74635" y="36318"/>
                </a:cubicBezTo>
                <a:close/>
                <a:moveTo>
                  <a:pt x="43256" y="36280"/>
                </a:moveTo>
                <a:cubicBezTo>
                  <a:pt x="43240" y="36280"/>
                  <a:pt x="43226" y="36285"/>
                  <a:pt x="43215" y="36296"/>
                </a:cubicBezTo>
                <a:lnTo>
                  <a:pt x="43139" y="36334"/>
                </a:lnTo>
                <a:cubicBezTo>
                  <a:pt x="43064" y="36372"/>
                  <a:pt x="43026" y="36523"/>
                  <a:pt x="43026" y="36636"/>
                </a:cubicBezTo>
                <a:cubicBezTo>
                  <a:pt x="43026" y="36712"/>
                  <a:pt x="43064" y="36788"/>
                  <a:pt x="43101" y="36825"/>
                </a:cubicBezTo>
                <a:cubicBezTo>
                  <a:pt x="43128" y="36852"/>
                  <a:pt x="43174" y="36879"/>
                  <a:pt x="43238" y="36879"/>
                </a:cubicBezTo>
                <a:cubicBezTo>
                  <a:pt x="43265" y="36879"/>
                  <a:pt x="43295" y="36874"/>
                  <a:pt x="43328" y="36863"/>
                </a:cubicBezTo>
                <a:cubicBezTo>
                  <a:pt x="43442" y="36825"/>
                  <a:pt x="43479" y="36750"/>
                  <a:pt x="43479" y="36599"/>
                </a:cubicBezTo>
                <a:cubicBezTo>
                  <a:pt x="43479" y="36561"/>
                  <a:pt x="43479" y="36409"/>
                  <a:pt x="43366" y="36334"/>
                </a:cubicBezTo>
                <a:cubicBezTo>
                  <a:pt x="43339" y="36307"/>
                  <a:pt x="43294" y="36280"/>
                  <a:pt x="43256" y="36280"/>
                </a:cubicBezTo>
                <a:close/>
                <a:moveTo>
                  <a:pt x="90172" y="36485"/>
                </a:moveTo>
                <a:cubicBezTo>
                  <a:pt x="90058" y="36523"/>
                  <a:pt x="89945" y="36636"/>
                  <a:pt x="89907" y="36750"/>
                </a:cubicBezTo>
                <a:lnTo>
                  <a:pt x="89945" y="36863"/>
                </a:lnTo>
                <a:cubicBezTo>
                  <a:pt x="90011" y="36907"/>
                  <a:pt x="90078" y="36926"/>
                  <a:pt x="90144" y="36926"/>
                </a:cubicBezTo>
                <a:cubicBezTo>
                  <a:pt x="90191" y="36926"/>
                  <a:pt x="90238" y="36917"/>
                  <a:pt x="90285" y="36901"/>
                </a:cubicBezTo>
                <a:cubicBezTo>
                  <a:pt x="90323" y="36901"/>
                  <a:pt x="90399" y="36863"/>
                  <a:pt x="90436" y="36863"/>
                </a:cubicBezTo>
                <a:cubicBezTo>
                  <a:pt x="90481" y="36907"/>
                  <a:pt x="90564" y="36926"/>
                  <a:pt x="90648" y="36926"/>
                </a:cubicBezTo>
                <a:cubicBezTo>
                  <a:pt x="90708" y="36926"/>
                  <a:pt x="90768" y="36917"/>
                  <a:pt x="90815" y="36901"/>
                </a:cubicBezTo>
                <a:cubicBezTo>
                  <a:pt x="90928" y="36863"/>
                  <a:pt x="90966" y="36788"/>
                  <a:pt x="90966" y="36712"/>
                </a:cubicBezTo>
                <a:cubicBezTo>
                  <a:pt x="90966" y="36674"/>
                  <a:pt x="90966" y="36674"/>
                  <a:pt x="90966" y="36636"/>
                </a:cubicBezTo>
                <a:lnTo>
                  <a:pt x="90928" y="36561"/>
                </a:lnTo>
                <a:cubicBezTo>
                  <a:pt x="90884" y="36516"/>
                  <a:pt x="90813" y="36498"/>
                  <a:pt x="90740" y="36498"/>
                </a:cubicBezTo>
                <a:cubicBezTo>
                  <a:pt x="90688" y="36498"/>
                  <a:pt x="90635" y="36507"/>
                  <a:pt x="90588" y="36523"/>
                </a:cubicBezTo>
                <a:cubicBezTo>
                  <a:pt x="90550" y="36523"/>
                  <a:pt x="90512" y="36561"/>
                  <a:pt x="90474" y="36561"/>
                </a:cubicBezTo>
                <a:cubicBezTo>
                  <a:pt x="90399" y="36485"/>
                  <a:pt x="90285" y="36485"/>
                  <a:pt x="90172" y="36485"/>
                </a:cubicBezTo>
                <a:close/>
                <a:moveTo>
                  <a:pt x="44462" y="36636"/>
                </a:moveTo>
                <a:cubicBezTo>
                  <a:pt x="44349" y="36636"/>
                  <a:pt x="44273" y="36674"/>
                  <a:pt x="44198" y="36712"/>
                </a:cubicBezTo>
                <a:cubicBezTo>
                  <a:pt x="44160" y="36750"/>
                  <a:pt x="44122" y="36788"/>
                  <a:pt x="44122" y="36901"/>
                </a:cubicBezTo>
                <a:lnTo>
                  <a:pt x="44122" y="36939"/>
                </a:lnTo>
                <a:lnTo>
                  <a:pt x="44236" y="37014"/>
                </a:lnTo>
                <a:cubicBezTo>
                  <a:pt x="44257" y="37025"/>
                  <a:pt x="44286" y="37033"/>
                  <a:pt x="44317" y="37033"/>
                </a:cubicBezTo>
                <a:cubicBezTo>
                  <a:pt x="44390" y="37033"/>
                  <a:pt x="44477" y="36990"/>
                  <a:pt x="44532" y="36844"/>
                </a:cubicBezTo>
                <a:lnTo>
                  <a:pt x="44532" y="36844"/>
                </a:lnTo>
                <a:lnTo>
                  <a:pt x="44538" y="36863"/>
                </a:lnTo>
                <a:cubicBezTo>
                  <a:pt x="44538" y="36863"/>
                  <a:pt x="44538" y="36825"/>
                  <a:pt x="44538" y="36825"/>
                </a:cubicBezTo>
                <a:cubicBezTo>
                  <a:pt x="44536" y="36832"/>
                  <a:pt x="44534" y="36838"/>
                  <a:pt x="44532" y="36844"/>
                </a:cubicBezTo>
                <a:lnTo>
                  <a:pt x="44532" y="36844"/>
                </a:lnTo>
                <a:lnTo>
                  <a:pt x="44462" y="36636"/>
                </a:lnTo>
                <a:close/>
                <a:moveTo>
                  <a:pt x="49482" y="36707"/>
                </a:moveTo>
                <a:cubicBezTo>
                  <a:pt x="49220" y="36707"/>
                  <a:pt x="49188" y="36867"/>
                  <a:pt x="49188" y="36901"/>
                </a:cubicBezTo>
                <a:lnTo>
                  <a:pt x="49226" y="37014"/>
                </a:lnTo>
                <a:cubicBezTo>
                  <a:pt x="49280" y="37041"/>
                  <a:pt x="49352" y="37068"/>
                  <a:pt x="49430" y="37068"/>
                </a:cubicBezTo>
                <a:cubicBezTo>
                  <a:pt x="49462" y="37068"/>
                  <a:pt x="49495" y="37063"/>
                  <a:pt x="49529" y="37052"/>
                </a:cubicBezTo>
                <a:cubicBezTo>
                  <a:pt x="49642" y="37014"/>
                  <a:pt x="49680" y="36939"/>
                  <a:pt x="49680" y="36825"/>
                </a:cubicBezTo>
                <a:lnTo>
                  <a:pt x="49566" y="36712"/>
                </a:lnTo>
                <a:cubicBezTo>
                  <a:pt x="49536" y="36709"/>
                  <a:pt x="49508" y="36707"/>
                  <a:pt x="49482" y="36707"/>
                </a:cubicBezTo>
                <a:close/>
                <a:moveTo>
                  <a:pt x="1248" y="36788"/>
                </a:moveTo>
                <a:cubicBezTo>
                  <a:pt x="1210" y="36788"/>
                  <a:pt x="1173" y="36788"/>
                  <a:pt x="1135" y="36825"/>
                </a:cubicBezTo>
                <a:cubicBezTo>
                  <a:pt x="1059" y="36863"/>
                  <a:pt x="1021" y="36901"/>
                  <a:pt x="1021" y="36939"/>
                </a:cubicBezTo>
                <a:lnTo>
                  <a:pt x="1021" y="36977"/>
                </a:lnTo>
                <a:lnTo>
                  <a:pt x="1097" y="37052"/>
                </a:lnTo>
                <a:cubicBezTo>
                  <a:pt x="1097" y="37014"/>
                  <a:pt x="1097" y="37014"/>
                  <a:pt x="1097" y="36977"/>
                </a:cubicBezTo>
                <a:lnTo>
                  <a:pt x="1210" y="37128"/>
                </a:lnTo>
                <a:lnTo>
                  <a:pt x="1362" y="37128"/>
                </a:lnTo>
                <a:lnTo>
                  <a:pt x="1475" y="37090"/>
                </a:lnTo>
                <a:cubicBezTo>
                  <a:pt x="1475" y="37052"/>
                  <a:pt x="1513" y="37014"/>
                  <a:pt x="1513" y="36977"/>
                </a:cubicBezTo>
                <a:cubicBezTo>
                  <a:pt x="1513" y="36863"/>
                  <a:pt x="1400" y="36788"/>
                  <a:pt x="1248" y="36788"/>
                </a:cubicBezTo>
                <a:close/>
                <a:moveTo>
                  <a:pt x="8243" y="36750"/>
                </a:moveTo>
                <a:lnTo>
                  <a:pt x="8091" y="36863"/>
                </a:lnTo>
                <a:cubicBezTo>
                  <a:pt x="8054" y="36863"/>
                  <a:pt x="8016" y="36901"/>
                  <a:pt x="8016" y="36939"/>
                </a:cubicBezTo>
                <a:lnTo>
                  <a:pt x="8129" y="37090"/>
                </a:lnTo>
                <a:cubicBezTo>
                  <a:pt x="8167" y="37090"/>
                  <a:pt x="8205" y="37128"/>
                  <a:pt x="8243" y="37128"/>
                </a:cubicBezTo>
                <a:lnTo>
                  <a:pt x="8394" y="37052"/>
                </a:lnTo>
                <a:cubicBezTo>
                  <a:pt x="8432" y="37014"/>
                  <a:pt x="8470" y="36977"/>
                  <a:pt x="8470" y="36939"/>
                </a:cubicBezTo>
                <a:lnTo>
                  <a:pt x="8356" y="36788"/>
                </a:lnTo>
                <a:cubicBezTo>
                  <a:pt x="8318" y="36788"/>
                  <a:pt x="8318" y="36750"/>
                  <a:pt x="8243" y="36750"/>
                </a:cubicBezTo>
                <a:close/>
                <a:moveTo>
                  <a:pt x="51079" y="36750"/>
                </a:moveTo>
                <a:lnTo>
                  <a:pt x="50927" y="36863"/>
                </a:lnTo>
                <a:cubicBezTo>
                  <a:pt x="50927" y="36901"/>
                  <a:pt x="50927" y="36901"/>
                  <a:pt x="50927" y="36901"/>
                </a:cubicBezTo>
                <a:lnTo>
                  <a:pt x="51079" y="36901"/>
                </a:lnTo>
                <a:lnTo>
                  <a:pt x="50927" y="36939"/>
                </a:lnTo>
                <a:cubicBezTo>
                  <a:pt x="50927" y="37090"/>
                  <a:pt x="50965" y="37166"/>
                  <a:pt x="51079" y="37203"/>
                </a:cubicBezTo>
                <a:lnTo>
                  <a:pt x="51268" y="37090"/>
                </a:lnTo>
                <a:cubicBezTo>
                  <a:pt x="51306" y="37052"/>
                  <a:pt x="51381" y="37014"/>
                  <a:pt x="51381" y="36901"/>
                </a:cubicBezTo>
                <a:cubicBezTo>
                  <a:pt x="51381" y="36901"/>
                  <a:pt x="51381" y="36863"/>
                  <a:pt x="51381" y="36825"/>
                </a:cubicBezTo>
                <a:lnTo>
                  <a:pt x="51230" y="36750"/>
                </a:lnTo>
                <a:close/>
                <a:moveTo>
                  <a:pt x="6693" y="36788"/>
                </a:moveTo>
                <a:cubicBezTo>
                  <a:pt x="6579" y="36788"/>
                  <a:pt x="6504" y="36788"/>
                  <a:pt x="6428" y="36863"/>
                </a:cubicBezTo>
                <a:cubicBezTo>
                  <a:pt x="6314" y="36939"/>
                  <a:pt x="6314" y="37128"/>
                  <a:pt x="6428" y="37203"/>
                </a:cubicBezTo>
                <a:cubicBezTo>
                  <a:pt x="6504" y="37241"/>
                  <a:pt x="6579" y="37241"/>
                  <a:pt x="6693" y="37241"/>
                </a:cubicBezTo>
                <a:lnTo>
                  <a:pt x="6768" y="37128"/>
                </a:lnTo>
                <a:lnTo>
                  <a:pt x="6768" y="36901"/>
                </a:lnTo>
                <a:lnTo>
                  <a:pt x="6693" y="36788"/>
                </a:lnTo>
                <a:close/>
                <a:moveTo>
                  <a:pt x="83669" y="36788"/>
                </a:moveTo>
                <a:lnTo>
                  <a:pt x="83518" y="36901"/>
                </a:lnTo>
                <a:lnTo>
                  <a:pt x="83518" y="37128"/>
                </a:lnTo>
                <a:lnTo>
                  <a:pt x="83631" y="37241"/>
                </a:lnTo>
                <a:cubicBezTo>
                  <a:pt x="83782" y="37241"/>
                  <a:pt x="83858" y="37241"/>
                  <a:pt x="83934" y="37203"/>
                </a:cubicBezTo>
                <a:cubicBezTo>
                  <a:pt x="84009" y="37166"/>
                  <a:pt x="84047" y="37090"/>
                  <a:pt x="84047" y="36977"/>
                </a:cubicBezTo>
                <a:cubicBezTo>
                  <a:pt x="84047" y="36939"/>
                  <a:pt x="84047" y="36939"/>
                  <a:pt x="84047" y="36901"/>
                </a:cubicBezTo>
                <a:lnTo>
                  <a:pt x="83896" y="36788"/>
                </a:lnTo>
                <a:close/>
                <a:moveTo>
                  <a:pt x="27464" y="36919"/>
                </a:moveTo>
                <a:cubicBezTo>
                  <a:pt x="27404" y="36919"/>
                  <a:pt x="27324" y="36959"/>
                  <a:pt x="27298" y="37090"/>
                </a:cubicBezTo>
                <a:lnTo>
                  <a:pt x="27373" y="37166"/>
                </a:lnTo>
                <a:cubicBezTo>
                  <a:pt x="27373" y="37203"/>
                  <a:pt x="27373" y="37203"/>
                  <a:pt x="27373" y="37241"/>
                </a:cubicBezTo>
                <a:cubicBezTo>
                  <a:pt x="27373" y="37279"/>
                  <a:pt x="27373" y="37392"/>
                  <a:pt x="27562" y="37392"/>
                </a:cubicBezTo>
                <a:lnTo>
                  <a:pt x="27638" y="37392"/>
                </a:lnTo>
                <a:cubicBezTo>
                  <a:pt x="27714" y="37317"/>
                  <a:pt x="27751" y="37279"/>
                  <a:pt x="27751" y="37203"/>
                </a:cubicBezTo>
                <a:cubicBezTo>
                  <a:pt x="27751" y="37052"/>
                  <a:pt x="27676" y="36939"/>
                  <a:pt x="27525" y="36939"/>
                </a:cubicBezTo>
                <a:cubicBezTo>
                  <a:pt x="27513" y="36927"/>
                  <a:pt x="27490" y="36919"/>
                  <a:pt x="27464" y="36919"/>
                </a:cubicBezTo>
                <a:close/>
                <a:moveTo>
                  <a:pt x="86618" y="36863"/>
                </a:moveTo>
                <a:lnTo>
                  <a:pt x="86467" y="36977"/>
                </a:lnTo>
                <a:cubicBezTo>
                  <a:pt x="86467" y="36977"/>
                  <a:pt x="86429" y="37052"/>
                  <a:pt x="86391" y="37052"/>
                </a:cubicBezTo>
                <a:cubicBezTo>
                  <a:pt x="86315" y="37128"/>
                  <a:pt x="86240" y="37203"/>
                  <a:pt x="86240" y="37279"/>
                </a:cubicBezTo>
                <a:cubicBezTo>
                  <a:pt x="86240" y="37355"/>
                  <a:pt x="86278" y="37430"/>
                  <a:pt x="86353" y="37468"/>
                </a:cubicBezTo>
                <a:lnTo>
                  <a:pt x="86580" y="37392"/>
                </a:lnTo>
                <a:lnTo>
                  <a:pt x="86580" y="37392"/>
                </a:lnTo>
                <a:cubicBezTo>
                  <a:pt x="86580" y="37430"/>
                  <a:pt x="86542" y="37430"/>
                  <a:pt x="86542" y="37430"/>
                </a:cubicBezTo>
                <a:lnTo>
                  <a:pt x="86580" y="37430"/>
                </a:lnTo>
                <a:cubicBezTo>
                  <a:pt x="86656" y="37430"/>
                  <a:pt x="86807" y="37430"/>
                  <a:pt x="86883" y="37317"/>
                </a:cubicBezTo>
                <a:cubicBezTo>
                  <a:pt x="86883" y="37279"/>
                  <a:pt x="86883" y="37241"/>
                  <a:pt x="86883" y="37203"/>
                </a:cubicBezTo>
                <a:cubicBezTo>
                  <a:pt x="86883" y="37090"/>
                  <a:pt x="86845" y="37052"/>
                  <a:pt x="86807" y="37014"/>
                </a:cubicBezTo>
                <a:lnTo>
                  <a:pt x="86807" y="36977"/>
                </a:lnTo>
                <a:cubicBezTo>
                  <a:pt x="86807" y="36939"/>
                  <a:pt x="86731" y="36863"/>
                  <a:pt x="86618" y="36863"/>
                </a:cubicBezTo>
                <a:close/>
                <a:moveTo>
                  <a:pt x="71079" y="37128"/>
                </a:moveTo>
                <a:cubicBezTo>
                  <a:pt x="70928" y="37128"/>
                  <a:pt x="70814" y="37203"/>
                  <a:pt x="70814" y="37317"/>
                </a:cubicBezTo>
                <a:lnTo>
                  <a:pt x="70928" y="37430"/>
                </a:lnTo>
                <a:cubicBezTo>
                  <a:pt x="70928" y="37430"/>
                  <a:pt x="70928" y="37468"/>
                  <a:pt x="70966" y="37468"/>
                </a:cubicBezTo>
                <a:cubicBezTo>
                  <a:pt x="71003" y="37468"/>
                  <a:pt x="71079" y="37506"/>
                  <a:pt x="71230" y="37506"/>
                </a:cubicBezTo>
                <a:lnTo>
                  <a:pt x="71306" y="37392"/>
                </a:lnTo>
                <a:cubicBezTo>
                  <a:pt x="71344" y="37392"/>
                  <a:pt x="71344" y="37355"/>
                  <a:pt x="71344" y="37355"/>
                </a:cubicBezTo>
                <a:cubicBezTo>
                  <a:pt x="71344" y="37203"/>
                  <a:pt x="71230" y="37128"/>
                  <a:pt x="71079" y="37128"/>
                </a:cubicBezTo>
                <a:close/>
                <a:moveTo>
                  <a:pt x="64387" y="37090"/>
                </a:moveTo>
                <a:lnTo>
                  <a:pt x="64198" y="37166"/>
                </a:lnTo>
                <a:cubicBezTo>
                  <a:pt x="64198" y="37166"/>
                  <a:pt x="64160" y="37203"/>
                  <a:pt x="64160" y="37203"/>
                </a:cubicBezTo>
                <a:cubicBezTo>
                  <a:pt x="64085" y="37279"/>
                  <a:pt x="64047" y="37317"/>
                  <a:pt x="64047" y="37392"/>
                </a:cubicBezTo>
                <a:cubicBezTo>
                  <a:pt x="64047" y="37468"/>
                  <a:pt x="64085" y="37544"/>
                  <a:pt x="64198" y="37582"/>
                </a:cubicBezTo>
                <a:lnTo>
                  <a:pt x="64387" y="37468"/>
                </a:lnTo>
                <a:cubicBezTo>
                  <a:pt x="64387" y="37468"/>
                  <a:pt x="64425" y="37430"/>
                  <a:pt x="64425" y="37430"/>
                </a:cubicBezTo>
                <a:cubicBezTo>
                  <a:pt x="64463" y="37392"/>
                  <a:pt x="64538" y="37317"/>
                  <a:pt x="64538" y="37241"/>
                </a:cubicBezTo>
                <a:cubicBezTo>
                  <a:pt x="64538" y="37203"/>
                  <a:pt x="64500" y="37128"/>
                  <a:pt x="64387" y="37090"/>
                </a:cubicBezTo>
                <a:close/>
                <a:moveTo>
                  <a:pt x="2383" y="37166"/>
                </a:moveTo>
                <a:cubicBezTo>
                  <a:pt x="2269" y="37166"/>
                  <a:pt x="2193" y="37166"/>
                  <a:pt x="2156" y="37203"/>
                </a:cubicBezTo>
                <a:cubicBezTo>
                  <a:pt x="2080" y="37279"/>
                  <a:pt x="2042" y="37355"/>
                  <a:pt x="2042" y="37506"/>
                </a:cubicBezTo>
                <a:lnTo>
                  <a:pt x="2193" y="37619"/>
                </a:lnTo>
                <a:lnTo>
                  <a:pt x="2420" y="37619"/>
                </a:lnTo>
                <a:lnTo>
                  <a:pt x="2572" y="37506"/>
                </a:lnTo>
                <a:lnTo>
                  <a:pt x="2572" y="37468"/>
                </a:lnTo>
                <a:cubicBezTo>
                  <a:pt x="2572" y="37355"/>
                  <a:pt x="2534" y="37279"/>
                  <a:pt x="2458" y="37203"/>
                </a:cubicBezTo>
                <a:lnTo>
                  <a:pt x="2383" y="37166"/>
                </a:lnTo>
                <a:close/>
                <a:moveTo>
                  <a:pt x="6125" y="37203"/>
                </a:moveTo>
                <a:lnTo>
                  <a:pt x="6088" y="37241"/>
                </a:lnTo>
                <a:cubicBezTo>
                  <a:pt x="6012" y="37241"/>
                  <a:pt x="5785" y="37279"/>
                  <a:pt x="5785" y="37468"/>
                </a:cubicBezTo>
                <a:lnTo>
                  <a:pt x="5785" y="37506"/>
                </a:lnTo>
                <a:lnTo>
                  <a:pt x="5899" y="37619"/>
                </a:lnTo>
                <a:cubicBezTo>
                  <a:pt x="6050" y="37619"/>
                  <a:pt x="6163" y="37582"/>
                  <a:pt x="6201" y="37544"/>
                </a:cubicBezTo>
                <a:cubicBezTo>
                  <a:pt x="6277" y="37506"/>
                  <a:pt x="6314" y="37468"/>
                  <a:pt x="6314" y="37355"/>
                </a:cubicBezTo>
                <a:cubicBezTo>
                  <a:pt x="6314" y="37355"/>
                  <a:pt x="6314" y="37317"/>
                  <a:pt x="6314" y="37317"/>
                </a:cubicBezTo>
                <a:lnTo>
                  <a:pt x="6125" y="37203"/>
                </a:lnTo>
                <a:close/>
                <a:moveTo>
                  <a:pt x="32024" y="37128"/>
                </a:moveTo>
                <a:lnTo>
                  <a:pt x="31872" y="37241"/>
                </a:lnTo>
                <a:lnTo>
                  <a:pt x="31835" y="37241"/>
                </a:lnTo>
                <a:cubicBezTo>
                  <a:pt x="31797" y="37279"/>
                  <a:pt x="31683" y="37355"/>
                  <a:pt x="31683" y="37506"/>
                </a:cubicBezTo>
                <a:lnTo>
                  <a:pt x="31797" y="37619"/>
                </a:lnTo>
                <a:cubicBezTo>
                  <a:pt x="31948" y="37619"/>
                  <a:pt x="32024" y="37582"/>
                  <a:pt x="32061" y="37544"/>
                </a:cubicBezTo>
                <a:lnTo>
                  <a:pt x="32099" y="37544"/>
                </a:lnTo>
                <a:lnTo>
                  <a:pt x="32288" y="37430"/>
                </a:lnTo>
                <a:cubicBezTo>
                  <a:pt x="32288" y="37430"/>
                  <a:pt x="32288" y="37392"/>
                  <a:pt x="32288" y="37392"/>
                </a:cubicBezTo>
                <a:cubicBezTo>
                  <a:pt x="32288" y="37241"/>
                  <a:pt x="32175" y="37128"/>
                  <a:pt x="32024" y="37128"/>
                </a:cubicBezTo>
                <a:close/>
                <a:moveTo>
                  <a:pt x="69052" y="37014"/>
                </a:moveTo>
                <a:cubicBezTo>
                  <a:pt x="68971" y="37014"/>
                  <a:pt x="68886" y="37033"/>
                  <a:pt x="68810" y="37090"/>
                </a:cubicBezTo>
                <a:lnTo>
                  <a:pt x="68773" y="37203"/>
                </a:lnTo>
                <a:cubicBezTo>
                  <a:pt x="68810" y="37468"/>
                  <a:pt x="68924" y="37619"/>
                  <a:pt x="69189" y="37657"/>
                </a:cubicBezTo>
                <a:lnTo>
                  <a:pt x="69302" y="37582"/>
                </a:lnTo>
                <a:cubicBezTo>
                  <a:pt x="69378" y="37506"/>
                  <a:pt x="69378" y="37468"/>
                  <a:pt x="69378" y="37392"/>
                </a:cubicBezTo>
                <a:lnTo>
                  <a:pt x="69378" y="37355"/>
                </a:lnTo>
                <a:cubicBezTo>
                  <a:pt x="69378" y="37317"/>
                  <a:pt x="69378" y="37279"/>
                  <a:pt x="69415" y="37241"/>
                </a:cubicBezTo>
                <a:lnTo>
                  <a:pt x="69340" y="37052"/>
                </a:lnTo>
                <a:lnTo>
                  <a:pt x="69264" y="37052"/>
                </a:lnTo>
                <a:cubicBezTo>
                  <a:pt x="69207" y="37033"/>
                  <a:pt x="69132" y="37014"/>
                  <a:pt x="69052" y="37014"/>
                </a:cubicBezTo>
                <a:close/>
                <a:moveTo>
                  <a:pt x="17884" y="37166"/>
                </a:moveTo>
                <a:cubicBezTo>
                  <a:pt x="17770" y="37203"/>
                  <a:pt x="17543" y="37317"/>
                  <a:pt x="17619" y="37657"/>
                </a:cubicBezTo>
                <a:lnTo>
                  <a:pt x="17695" y="37771"/>
                </a:lnTo>
                <a:lnTo>
                  <a:pt x="17808" y="37771"/>
                </a:lnTo>
                <a:cubicBezTo>
                  <a:pt x="17869" y="37801"/>
                  <a:pt x="17955" y="37856"/>
                  <a:pt x="18066" y="37856"/>
                </a:cubicBezTo>
                <a:cubicBezTo>
                  <a:pt x="18092" y="37856"/>
                  <a:pt x="18119" y="37853"/>
                  <a:pt x="18148" y="37846"/>
                </a:cubicBezTo>
                <a:lnTo>
                  <a:pt x="18262" y="37808"/>
                </a:lnTo>
                <a:cubicBezTo>
                  <a:pt x="18337" y="37733"/>
                  <a:pt x="18375" y="37619"/>
                  <a:pt x="18375" y="37506"/>
                </a:cubicBezTo>
                <a:cubicBezTo>
                  <a:pt x="18375" y="37430"/>
                  <a:pt x="18337" y="37317"/>
                  <a:pt x="18262" y="37279"/>
                </a:cubicBezTo>
                <a:cubicBezTo>
                  <a:pt x="18224" y="37203"/>
                  <a:pt x="18110" y="37166"/>
                  <a:pt x="17921" y="37166"/>
                </a:cubicBezTo>
                <a:close/>
                <a:moveTo>
                  <a:pt x="85937" y="37468"/>
                </a:moveTo>
                <a:lnTo>
                  <a:pt x="85748" y="37582"/>
                </a:lnTo>
                <a:cubicBezTo>
                  <a:pt x="85748" y="37695"/>
                  <a:pt x="85786" y="37771"/>
                  <a:pt x="85824" y="37808"/>
                </a:cubicBezTo>
                <a:cubicBezTo>
                  <a:pt x="85877" y="37835"/>
                  <a:pt x="85950" y="37862"/>
                  <a:pt x="86041" y="37862"/>
                </a:cubicBezTo>
                <a:cubicBezTo>
                  <a:pt x="86079" y="37862"/>
                  <a:pt x="86120" y="37857"/>
                  <a:pt x="86164" y="37846"/>
                </a:cubicBezTo>
                <a:lnTo>
                  <a:pt x="86278" y="37771"/>
                </a:lnTo>
                <a:lnTo>
                  <a:pt x="86278" y="37733"/>
                </a:lnTo>
                <a:cubicBezTo>
                  <a:pt x="86278" y="37544"/>
                  <a:pt x="86051" y="37506"/>
                  <a:pt x="85975" y="37468"/>
                </a:cubicBezTo>
                <a:close/>
                <a:moveTo>
                  <a:pt x="38300" y="37203"/>
                </a:moveTo>
                <a:cubicBezTo>
                  <a:pt x="38149" y="37203"/>
                  <a:pt x="38073" y="37203"/>
                  <a:pt x="37997" y="37279"/>
                </a:cubicBezTo>
                <a:cubicBezTo>
                  <a:pt x="37959" y="37317"/>
                  <a:pt x="37884" y="37355"/>
                  <a:pt x="37922" y="37506"/>
                </a:cubicBezTo>
                <a:cubicBezTo>
                  <a:pt x="37846" y="37506"/>
                  <a:pt x="37808" y="37544"/>
                  <a:pt x="37770" y="37582"/>
                </a:cubicBezTo>
                <a:cubicBezTo>
                  <a:pt x="37733" y="37619"/>
                  <a:pt x="37733" y="37619"/>
                  <a:pt x="37733" y="37619"/>
                </a:cubicBezTo>
                <a:lnTo>
                  <a:pt x="37770" y="37619"/>
                </a:lnTo>
                <a:lnTo>
                  <a:pt x="37544" y="37695"/>
                </a:lnTo>
                <a:cubicBezTo>
                  <a:pt x="37544" y="37808"/>
                  <a:pt x="37581" y="37846"/>
                  <a:pt x="37657" y="37884"/>
                </a:cubicBezTo>
                <a:cubicBezTo>
                  <a:pt x="37679" y="37891"/>
                  <a:pt x="37702" y="37894"/>
                  <a:pt x="37725" y="37894"/>
                </a:cubicBezTo>
                <a:cubicBezTo>
                  <a:pt x="37825" y="37894"/>
                  <a:pt x="37936" y="37839"/>
                  <a:pt x="37997" y="37808"/>
                </a:cubicBezTo>
                <a:cubicBezTo>
                  <a:pt x="38035" y="37771"/>
                  <a:pt x="38073" y="37771"/>
                  <a:pt x="38073" y="37771"/>
                </a:cubicBezTo>
                <a:lnTo>
                  <a:pt x="38073" y="37733"/>
                </a:lnTo>
                <a:lnTo>
                  <a:pt x="38149" y="37619"/>
                </a:lnTo>
                <a:lnTo>
                  <a:pt x="38300" y="37619"/>
                </a:lnTo>
                <a:lnTo>
                  <a:pt x="38413" y="37468"/>
                </a:lnTo>
                <a:lnTo>
                  <a:pt x="38413" y="37317"/>
                </a:lnTo>
                <a:lnTo>
                  <a:pt x="38300" y="37203"/>
                </a:lnTo>
                <a:close/>
                <a:moveTo>
                  <a:pt x="54103" y="37430"/>
                </a:moveTo>
                <a:cubicBezTo>
                  <a:pt x="53914" y="37468"/>
                  <a:pt x="53650" y="37506"/>
                  <a:pt x="53687" y="37808"/>
                </a:cubicBezTo>
                <a:lnTo>
                  <a:pt x="53725" y="37884"/>
                </a:lnTo>
                <a:cubicBezTo>
                  <a:pt x="53801" y="37960"/>
                  <a:pt x="53914" y="37960"/>
                  <a:pt x="54066" y="37960"/>
                </a:cubicBezTo>
                <a:cubicBezTo>
                  <a:pt x="54179" y="37922"/>
                  <a:pt x="54292" y="37884"/>
                  <a:pt x="54330" y="37808"/>
                </a:cubicBezTo>
                <a:lnTo>
                  <a:pt x="54217" y="37619"/>
                </a:lnTo>
                <a:lnTo>
                  <a:pt x="54103" y="37430"/>
                </a:lnTo>
                <a:close/>
                <a:moveTo>
                  <a:pt x="27631" y="37534"/>
                </a:moveTo>
                <a:cubicBezTo>
                  <a:pt x="27595" y="37534"/>
                  <a:pt x="27559" y="37537"/>
                  <a:pt x="27525" y="37544"/>
                </a:cubicBezTo>
                <a:cubicBezTo>
                  <a:pt x="27411" y="37582"/>
                  <a:pt x="27373" y="37657"/>
                  <a:pt x="27373" y="37771"/>
                </a:cubicBezTo>
                <a:lnTo>
                  <a:pt x="27373" y="37808"/>
                </a:lnTo>
                <a:lnTo>
                  <a:pt x="27411" y="37884"/>
                </a:lnTo>
                <a:cubicBezTo>
                  <a:pt x="27467" y="37939"/>
                  <a:pt x="27623" y="37974"/>
                  <a:pt x="27762" y="37974"/>
                </a:cubicBezTo>
                <a:cubicBezTo>
                  <a:pt x="27813" y="37974"/>
                  <a:pt x="27862" y="37970"/>
                  <a:pt x="27903" y="37960"/>
                </a:cubicBezTo>
                <a:cubicBezTo>
                  <a:pt x="28016" y="37922"/>
                  <a:pt x="28054" y="37846"/>
                  <a:pt x="28054" y="37771"/>
                </a:cubicBezTo>
                <a:cubicBezTo>
                  <a:pt x="28054" y="37771"/>
                  <a:pt x="28054" y="37733"/>
                  <a:pt x="28054" y="37733"/>
                </a:cubicBezTo>
                <a:lnTo>
                  <a:pt x="28016" y="37657"/>
                </a:lnTo>
                <a:cubicBezTo>
                  <a:pt x="27954" y="37595"/>
                  <a:pt x="27792" y="37534"/>
                  <a:pt x="27631" y="37534"/>
                </a:cubicBezTo>
                <a:close/>
                <a:moveTo>
                  <a:pt x="34552" y="37591"/>
                </a:moveTo>
                <a:cubicBezTo>
                  <a:pt x="34510" y="37591"/>
                  <a:pt x="34462" y="37600"/>
                  <a:pt x="34406" y="37619"/>
                </a:cubicBezTo>
                <a:cubicBezTo>
                  <a:pt x="34330" y="37657"/>
                  <a:pt x="34292" y="37733"/>
                  <a:pt x="34292" y="37771"/>
                </a:cubicBezTo>
                <a:lnTo>
                  <a:pt x="34368" y="37884"/>
                </a:lnTo>
                <a:cubicBezTo>
                  <a:pt x="34406" y="37922"/>
                  <a:pt x="34443" y="37922"/>
                  <a:pt x="34481" y="37960"/>
                </a:cubicBezTo>
                <a:cubicBezTo>
                  <a:pt x="34519" y="37997"/>
                  <a:pt x="34595" y="38035"/>
                  <a:pt x="34708" y="38073"/>
                </a:cubicBezTo>
                <a:lnTo>
                  <a:pt x="34859" y="37960"/>
                </a:lnTo>
                <a:lnTo>
                  <a:pt x="34897" y="37960"/>
                </a:lnTo>
                <a:cubicBezTo>
                  <a:pt x="34897" y="37922"/>
                  <a:pt x="34935" y="37846"/>
                  <a:pt x="34935" y="37808"/>
                </a:cubicBezTo>
                <a:cubicBezTo>
                  <a:pt x="34935" y="37771"/>
                  <a:pt x="34935" y="37733"/>
                  <a:pt x="34935" y="37733"/>
                </a:cubicBezTo>
                <a:lnTo>
                  <a:pt x="34784" y="37619"/>
                </a:lnTo>
                <a:lnTo>
                  <a:pt x="34670" y="37619"/>
                </a:lnTo>
                <a:cubicBezTo>
                  <a:pt x="34632" y="37600"/>
                  <a:pt x="34595" y="37591"/>
                  <a:pt x="34552" y="37591"/>
                </a:cubicBezTo>
                <a:close/>
                <a:moveTo>
                  <a:pt x="35615" y="37733"/>
                </a:moveTo>
                <a:cubicBezTo>
                  <a:pt x="35389" y="37733"/>
                  <a:pt x="35351" y="37884"/>
                  <a:pt x="35389" y="37960"/>
                </a:cubicBezTo>
                <a:lnTo>
                  <a:pt x="35540" y="38073"/>
                </a:lnTo>
                <a:lnTo>
                  <a:pt x="35578" y="38073"/>
                </a:lnTo>
                <a:cubicBezTo>
                  <a:pt x="35615" y="38073"/>
                  <a:pt x="35804" y="38073"/>
                  <a:pt x="35842" y="37922"/>
                </a:cubicBezTo>
                <a:lnTo>
                  <a:pt x="35767" y="37846"/>
                </a:lnTo>
                <a:cubicBezTo>
                  <a:pt x="35767" y="37846"/>
                  <a:pt x="35767" y="37846"/>
                  <a:pt x="35767" y="37884"/>
                </a:cubicBezTo>
                <a:lnTo>
                  <a:pt x="35615" y="37733"/>
                </a:lnTo>
                <a:close/>
                <a:moveTo>
                  <a:pt x="36787" y="37733"/>
                </a:moveTo>
                <a:cubicBezTo>
                  <a:pt x="36674" y="37733"/>
                  <a:pt x="36636" y="37771"/>
                  <a:pt x="36598" y="37771"/>
                </a:cubicBezTo>
                <a:cubicBezTo>
                  <a:pt x="36561" y="37808"/>
                  <a:pt x="36485" y="37884"/>
                  <a:pt x="36523" y="38035"/>
                </a:cubicBezTo>
                <a:lnTo>
                  <a:pt x="36674" y="38111"/>
                </a:lnTo>
                <a:lnTo>
                  <a:pt x="36787" y="38111"/>
                </a:lnTo>
                <a:lnTo>
                  <a:pt x="36901" y="37997"/>
                </a:lnTo>
                <a:lnTo>
                  <a:pt x="36901" y="37846"/>
                </a:lnTo>
                <a:lnTo>
                  <a:pt x="36787" y="37733"/>
                </a:lnTo>
                <a:close/>
                <a:moveTo>
                  <a:pt x="46391" y="37657"/>
                </a:moveTo>
                <a:cubicBezTo>
                  <a:pt x="46239" y="37771"/>
                  <a:pt x="46277" y="37997"/>
                  <a:pt x="46391" y="38073"/>
                </a:cubicBezTo>
                <a:cubicBezTo>
                  <a:pt x="46466" y="38149"/>
                  <a:pt x="46580" y="38186"/>
                  <a:pt x="46655" y="38186"/>
                </a:cubicBezTo>
                <a:lnTo>
                  <a:pt x="46806" y="38073"/>
                </a:lnTo>
                <a:cubicBezTo>
                  <a:pt x="46806" y="38035"/>
                  <a:pt x="46806" y="38035"/>
                  <a:pt x="46806" y="37997"/>
                </a:cubicBezTo>
                <a:cubicBezTo>
                  <a:pt x="46806" y="37846"/>
                  <a:pt x="46693" y="37771"/>
                  <a:pt x="46655" y="37733"/>
                </a:cubicBezTo>
                <a:cubicBezTo>
                  <a:pt x="46617" y="37695"/>
                  <a:pt x="46617" y="37695"/>
                  <a:pt x="46580" y="37657"/>
                </a:cubicBezTo>
                <a:close/>
                <a:moveTo>
                  <a:pt x="48432" y="37733"/>
                </a:moveTo>
                <a:cubicBezTo>
                  <a:pt x="48319" y="37733"/>
                  <a:pt x="48243" y="37733"/>
                  <a:pt x="48205" y="37771"/>
                </a:cubicBezTo>
                <a:cubicBezTo>
                  <a:pt x="48092" y="37846"/>
                  <a:pt x="48092" y="37960"/>
                  <a:pt x="48092" y="38035"/>
                </a:cubicBezTo>
                <a:cubicBezTo>
                  <a:pt x="48092" y="38035"/>
                  <a:pt x="48092" y="38073"/>
                  <a:pt x="48092" y="38111"/>
                </a:cubicBezTo>
                <a:lnTo>
                  <a:pt x="48205" y="38224"/>
                </a:lnTo>
                <a:cubicBezTo>
                  <a:pt x="48319" y="38224"/>
                  <a:pt x="48394" y="38224"/>
                  <a:pt x="48470" y="38186"/>
                </a:cubicBezTo>
                <a:cubicBezTo>
                  <a:pt x="48546" y="38111"/>
                  <a:pt x="48583" y="38035"/>
                  <a:pt x="48583" y="37960"/>
                </a:cubicBezTo>
                <a:cubicBezTo>
                  <a:pt x="48583" y="37884"/>
                  <a:pt x="48546" y="37808"/>
                  <a:pt x="48508" y="37771"/>
                </a:cubicBezTo>
                <a:lnTo>
                  <a:pt x="48432" y="37733"/>
                </a:lnTo>
                <a:close/>
                <a:moveTo>
                  <a:pt x="9972" y="37992"/>
                </a:moveTo>
                <a:cubicBezTo>
                  <a:pt x="9704" y="37992"/>
                  <a:pt x="9642" y="38152"/>
                  <a:pt x="9642" y="38186"/>
                </a:cubicBezTo>
                <a:lnTo>
                  <a:pt x="9755" y="38338"/>
                </a:lnTo>
                <a:cubicBezTo>
                  <a:pt x="9785" y="38341"/>
                  <a:pt x="9813" y="38343"/>
                  <a:pt x="9839" y="38343"/>
                </a:cubicBezTo>
                <a:cubicBezTo>
                  <a:pt x="10102" y="38343"/>
                  <a:pt x="10136" y="38180"/>
                  <a:pt x="10171" y="38111"/>
                </a:cubicBezTo>
                <a:lnTo>
                  <a:pt x="10057" y="37997"/>
                </a:lnTo>
                <a:cubicBezTo>
                  <a:pt x="10027" y="37994"/>
                  <a:pt x="9998" y="37992"/>
                  <a:pt x="9972" y="37992"/>
                </a:cubicBezTo>
                <a:close/>
                <a:moveTo>
                  <a:pt x="1664" y="37997"/>
                </a:moveTo>
                <a:cubicBezTo>
                  <a:pt x="1551" y="37997"/>
                  <a:pt x="1475" y="37997"/>
                  <a:pt x="1400" y="38035"/>
                </a:cubicBezTo>
                <a:cubicBezTo>
                  <a:pt x="1362" y="38073"/>
                  <a:pt x="1324" y="38149"/>
                  <a:pt x="1324" y="38224"/>
                </a:cubicBezTo>
                <a:lnTo>
                  <a:pt x="1324" y="38262"/>
                </a:lnTo>
                <a:lnTo>
                  <a:pt x="1437" y="38375"/>
                </a:lnTo>
                <a:cubicBezTo>
                  <a:pt x="1551" y="38375"/>
                  <a:pt x="1626" y="38375"/>
                  <a:pt x="1702" y="38338"/>
                </a:cubicBezTo>
                <a:cubicBezTo>
                  <a:pt x="1740" y="38300"/>
                  <a:pt x="1778" y="38224"/>
                  <a:pt x="1778" y="38149"/>
                </a:cubicBezTo>
                <a:lnTo>
                  <a:pt x="1778" y="38111"/>
                </a:lnTo>
                <a:lnTo>
                  <a:pt x="1664" y="37997"/>
                </a:lnTo>
                <a:close/>
                <a:moveTo>
                  <a:pt x="77015" y="38111"/>
                </a:moveTo>
                <a:cubicBezTo>
                  <a:pt x="76939" y="38111"/>
                  <a:pt x="76712" y="38149"/>
                  <a:pt x="76712" y="38338"/>
                </a:cubicBezTo>
                <a:lnTo>
                  <a:pt x="76712" y="38375"/>
                </a:lnTo>
                <a:lnTo>
                  <a:pt x="76826" y="38489"/>
                </a:lnTo>
                <a:cubicBezTo>
                  <a:pt x="76977" y="38489"/>
                  <a:pt x="77090" y="38489"/>
                  <a:pt x="77128" y="38413"/>
                </a:cubicBezTo>
                <a:cubicBezTo>
                  <a:pt x="77166" y="38375"/>
                  <a:pt x="77242" y="38338"/>
                  <a:pt x="77242" y="38224"/>
                </a:cubicBezTo>
                <a:lnTo>
                  <a:pt x="77242" y="38186"/>
                </a:lnTo>
                <a:lnTo>
                  <a:pt x="77053" y="38111"/>
                </a:lnTo>
                <a:close/>
                <a:moveTo>
                  <a:pt x="8923" y="38149"/>
                </a:moveTo>
                <a:lnTo>
                  <a:pt x="8734" y="38262"/>
                </a:lnTo>
                <a:cubicBezTo>
                  <a:pt x="8734" y="38224"/>
                  <a:pt x="8772" y="38186"/>
                  <a:pt x="8772" y="38186"/>
                </a:cubicBezTo>
                <a:lnTo>
                  <a:pt x="8696" y="38186"/>
                </a:lnTo>
                <a:lnTo>
                  <a:pt x="8545" y="38300"/>
                </a:lnTo>
                <a:lnTo>
                  <a:pt x="8545" y="38527"/>
                </a:lnTo>
                <a:lnTo>
                  <a:pt x="8696" y="38640"/>
                </a:lnTo>
                <a:cubicBezTo>
                  <a:pt x="8810" y="38640"/>
                  <a:pt x="8885" y="38565"/>
                  <a:pt x="8923" y="38527"/>
                </a:cubicBezTo>
                <a:cubicBezTo>
                  <a:pt x="8961" y="38489"/>
                  <a:pt x="9074" y="38413"/>
                  <a:pt x="9074" y="38338"/>
                </a:cubicBezTo>
                <a:cubicBezTo>
                  <a:pt x="9074" y="38262"/>
                  <a:pt x="8999" y="38186"/>
                  <a:pt x="8923" y="38149"/>
                </a:cubicBezTo>
                <a:close/>
                <a:moveTo>
                  <a:pt x="54708" y="38300"/>
                </a:moveTo>
                <a:cubicBezTo>
                  <a:pt x="54633" y="38300"/>
                  <a:pt x="54519" y="38338"/>
                  <a:pt x="54481" y="38489"/>
                </a:cubicBezTo>
                <a:lnTo>
                  <a:pt x="54595" y="38640"/>
                </a:lnTo>
                <a:cubicBezTo>
                  <a:pt x="54708" y="38640"/>
                  <a:pt x="54822" y="38640"/>
                  <a:pt x="54859" y="38602"/>
                </a:cubicBezTo>
                <a:lnTo>
                  <a:pt x="54935" y="38489"/>
                </a:lnTo>
                <a:cubicBezTo>
                  <a:pt x="54935" y="38375"/>
                  <a:pt x="54822" y="38300"/>
                  <a:pt x="54708" y="38300"/>
                </a:cubicBezTo>
                <a:close/>
                <a:moveTo>
                  <a:pt x="12007" y="38139"/>
                </a:moveTo>
                <a:cubicBezTo>
                  <a:pt x="11976" y="38139"/>
                  <a:pt x="11944" y="38142"/>
                  <a:pt x="11910" y="38149"/>
                </a:cubicBezTo>
                <a:cubicBezTo>
                  <a:pt x="11759" y="38186"/>
                  <a:pt x="11645" y="38300"/>
                  <a:pt x="11645" y="38451"/>
                </a:cubicBezTo>
                <a:lnTo>
                  <a:pt x="11683" y="38565"/>
                </a:lnTo>
                <a:cubicBezTo>
                  <a:pt x="11766" y="38620"/>
                  <a:pt x="11890" y="38655"/>
                  <a:pt x="12009" y="38655"/>
                </a:cubicBezTo>
                <a:cubicBezTo>
                  <a:pt x="12053" y="38655"/>
                  <a:pt x="12096" y="38650"/>
                  <a:pt x="12137" y="38640"/>
                </a:cubicBezTo>
                <a:cubicBezTo>
                  <a:pt x="12250" y="38602"/>
                  <a:pt x="12364" y="38527"/>
                  <a:pt x="12402" y="38375"/>
                </a:cubicBezTo>
                <a:lnTo>
                  <a:pt x="12364" y="38300"/>
                </a:lnTo>
                <a:cubicBezTo>
                  <a:pt x="12270" y="38207"/>
                  <a:pt x="12151" y="38139"/>
                  <a:pt x="12007" y="38139"/>
                </a:cubicBezTo>
                <a:close/>
                <a:moveTo>
                  <a:pt x="2392" y="38237"/>
                </a:moveTo>
                <a:cubicBezTo>
                  <a:pt x="2346" y="38237"/>
                  <a:pt x="2293" y="38244"/>
                  <a:pt x="2231" y="38262"/>
                </a:cubicBezTo>
                <a:lnTo>
                  <a:pt x="2156" y="38300"/>
                </a:lnTo>
                <a:cubicBezTo>
                  <a:pt x="2042" y="38375"/>
                  <a:pt x="2042" y="38489"/>
                  <a:pt x="2042" y="38640"/>
                </a:cubicBezTo>
                <a:lnTo>
                  <a:pt x="2080" y="38716"/>
                </a:lnTo>
                <a:cubicBezTo>
                  <a:pt x="2137" y="38754"/>
                  <a:pt x="2212" y="38763"/>
                  <a:pt x="2288" y="38763"/>
                </a:cubicBezTo>
                <a:cubicBezTo>
                  <a:pt x="2364" y="38763"/>
                  <a:pt x="2439" y="38754"/>
                  <a:pt x="2496" y="38754"/>
                </a:cubicBezTo>
                <a:cubicBezTo>
                  <a:pt x="2609" y="38716"/>
                  <a:pt x="2723" y="38640"/>
                  <a:pt x="2761" y="38565"/>
                </a:cubicBezTo>
                <a:lnTo>
                  <a:pt x="2685" y="38413"/>
                </a:lnTo>
                <a:cubicBezTo>
                  <a:pt x="2685" y="38413"/>
                  <a:pt x="2685" y="38413"/>
                  <a:pt x="2647" y="38375"/>
                </a:cubicBezTo>
                <a:cubicBezTo>
                  <a:pt x="2618" y="38317"/>
                  <a:pt x="2545" y="38237"/>
                  <a:pt x="2392" y="38237"/>
                </a:cubicBezTo>
                <a:close/>
                <a:moveTo>
                  <a:pt x="7084" y="38237"/>
                </a:moveTo>
                <a:cubicBezTo>
                  <a:pt x="7021" y="38237"/>
                  <a:pt x="6964" y="38256"/>
                  <a:pt x="6919" y="38300"/>
                </a:cubicBezTo>
                <a:cubicBezTo>
                  <a:pt x="6806" y="38375"/>
                  <a:pt x="6806" y="38527"/>
                  <a:pt x="6806" y="38678"/>
                </a:cubicBezTo>
                <a:lnTo>
                  <a:pt x="6806" y="38716"/>
                </a:lnTo>
                <a:lnTo>
                  <a:pt x="6957" y="38829"/>
                </a:lnTo>
                <a:cubicBezTo>
                  <a:pt x="7184" y="38829"/>
                  <a:pt x="7335" y="38640"/>
                  <a:pt x="7335" y="38451"/>
                </a:cubicBezTo>
                <a:cubicBezTo>
                  <a:pt x="7335" y="38375"/>
                  <a:pt x="7335" y="38338"/>
                  <a:pt x="7297" y="38300"/>
                </a:cubicBezTo>
                <a:lnTo>
                  <a:pt x="7222" y="38262"/>
                </a:lnTo>
                <a:cubicBezTo>
                  <a:pt x="7175" y="38246"/>
                  <a:pt x="7128" y="38237"/>
                  <a:pt x="7084" y="38237"/>
                </a:cubicBezTo>
                <a:close/>
                <a:moveTo>
                  <a:pt x="959" y="37461"/>
                </a:moveTo>
                <a:cubicBezTo>
                  <a:pt x="764" y="37461"/>
                  <a:pt x="666" y="37554"/>
                  <a:pt x="568" y="37619"/>
                </a:cubicBezTo>
                <a:cubicBezTo>
                  <a:pt x="530" y="37657"/>
                  <a:pt x="492" y="37657"/>
                  <a:pt x="454" y="37695"/>
                </a:cubicBezTo>
                <a:lnTo>
                  <a:pt x="379" y="37733"/>
                </a:lnTo>
                <a:cubicBezTo>
                  <a:pt x="341" y="37846"/>
                  <a:pt x="379" y="37960"/>
                  <a:pt x="417" y="37997"/>
                </a:cubicBezTo>
                <a:cubicBezTo>
                  <a:pt x="379" y="38035"/>
                  <a:pt x="379" y="38073"/>
                  <a:pt x="379" y="38073"/>
                </a:cubicBezTo>
                <a:lnTo>
                  <a:pt x="454" y="38224"/>
                </a:lnTo>
                <a:cubicBezTo>
                  <a:pt x="568" y="38262"/>
                  <a:pt x="681" y="38300"/>
                  <a:pt x="832" y="38338"/>
                </a:cubicBezTo>
                <a:lnTo>
                  <a:pt x="719" y="38375"/>
                </a:lnTo>
                <a:cubicBezTo>
                  <a:pt x="719" y="38413"/>
                  <a:pt x="719" y="38413"/>
                  <a:pt x="719" y="38413"/>
                </a:cubicBezTo>
                <a:cubicBezTo>
                  <a:pt x="681" y="38451"/>
                  <a:pt x="643" y="38527"/>
                  <a:pt x="681" y="38640"/>
                </a:cubicBezTo>
                <a:lnTo>
                  <a:pt x="681" y="38678"/>
                </a:lnTo>
                <a:cubicBezTo>
                  <a:pt x="760" y="38809"/>
                  <a:pt x="928" y="38849"/>
                  <a:pt x="1050" y="38849"/>
                </a:cubicBezTo>
                <a:cubicBezTo>
                  <a:pt x="1104" y="38849"/>
                  <a:pt x="1149" y="38841"/>
                  <a:pt x="1173" y="38829"/>
                </a:cubicBezTo>
                <a:lnTo>
                  <a:pt x="1286" y="38716"/>
                </a:lnTo>
                <a:cubicBezTo>
                  <a:pt x="1286" y="38602"/>
                  <a:pt x="1248" y="38451"/>
                  <a:pt x="1135" y="38375"/>
                </a:cubicBezTo>
                <a:cubicBezTo>
                  <a:pt x="1135" y="38338"/>
                  <a:pt x="1097" y="38338"/>
                  <a:pt x="1097" y="38338"/>
                </a:cubicBezTo>
                <a:lnTo>
                  <a:pt x="1135" y="38338"/>
                </a:lnTo>
                <a:lnTo>
                  <a:pt x="1248" y="38224"/>
                </a:lnTo>
                <a:lnTo>
                  <a:pt x="1248" y="38186"/>
                </a:lnTo>
                <a:cubicBezTo>
                  <a:pt x="1286" y="38111"/>
                  <a:pt x="1286" y="37960"/>
                  <a:pt x="1286" y="37846"/>
                </a:cubicBezTo>
                <a:cubicBezTo>
                  <a:pt x="1286" y="37695"/>
                  <a:pt x="1248" y="37582"/>
                  <a:pt x="1135" y="37506"/>
                </a:cubicBezTo>
                <a:lnTo>
                  <a:pt x="1059" y="37468"/>
                </a:lnTo>
                <a:cubicBezTo>
                  <a:pt x="1023" y="37463"/>
                  <a:pt x="990" y="37461"/>
                  <a:pt x="959" y="37461"/>
                </a:cubicBezTo>
                <a:close/>
                <a:moveTo>
                  <a:pt x="33914" y="38300"/>
                </a:moveTo>
                <a:cubicBezTo>
                  <a:pt x="33838" y="38338"/>
                  <a:pt x="33801" y="38338"/>
                  <a:pt x="33801" y="38338"/>
                </a:cubicBezTo>
                <a:cubicBezTo>
                  <a:pt x="33763" y="38375"/>
                  <a:pt x="33763" y="38375"/>
                  <a:pt x="33725" y="38375"/>
                </a:cubicBezTo>
                <a:lnTo>
                  <a:pt x="33687" y="38375"/>
                </a:lnTo>
                <a:cubicBezTo>
                  <a:pt x="33612" y="38375"/>
                  <a:pt x="33536" y="38413"/>
                  <a:pt x="33498" y="38489"/>
                </a:cubicBezTo>
                <a:lnTo>
                  <a:pt x="33536" y="38602"/>
                </a:lnTo>
                <a:cubicBezTo>
                  <a:pt x="33536" y="38602"/>
                  <a:pt x="33536" y="38678"/>
                  <a:pt x="33536" y="38678"/>
                </a:cubicBezTo>
                <a:lnTo>
                  <a:pt x="33612" y="38829"/>
                </a:lnTo>
                <a:cubicBezTo>
                  <a:pt x="33612" y="38829"/>
                  <a:pt x="33649" y="38829"/>
                  <a:pt x="33687" y="38867"/>
                </a:cubicBezTo>
                <a:cubicBezTo>
                  <a:pt x="33649" y="38829"/>
                  <a:pt x="33612" y="38829"/>
                  <a:pt x="33612" y="38791"/>
                </a:cubicBezTo>
                <a:lnTo>
                  <a:pt x="33612" y="38791"/>
                </a:lnTo>
                <a:lnTo>
                  <a:pt x="33763" y="38905"/>
                </a:lnTo>
                <a:cubicBezTo>
                  <a:pt x="33990" y="38905"/>
                  <a:pt x="34179" y="38867"/>
                  <a:pt x="34292" y="38754"/>
                </a:cubicBezTo>
                <a:lnTo>
                  <a:pt x="34254" y="38565"/>
                </a:lnTo>
                <a:cubicBezTo>
                  <a:pt x="34217" y="38565"/>
                  <a:pt x="34217" y="38527"/>
                  <a:pt x="34217" y="38527"/>
                </a:cubicBezTo>
                <a:cubicBezTo>
                  <a:pt x="34179" y="38451"/>
                  <a:pt x="34141" y="38300"/>
                  <a:pt x="33952" y="38300"/>
                </a:cubicBezTo>
                <a:close/>
                <a:moveTo>
                  <a:pt x="55261" y="38550"/>
                </a:moveTo>
                <a:cubicBezTo>
                  <a:pt x="55220" y="38550"/>
                  <a:pt x="55175" y="38554"/>
                  <a:pt x="55124" y="38565"/>
                </a:cubicBezTo>
                <a:lnTo>
                  <a:pt x="55011" y="38640"/>
                </a:lnTo>
                <a:cubicBezTo>
                  <a:pt x="54973" y="38791"/>
                  <a:pt x="55124" y="38943"/>
                  <a:pt x="55313" y="38943"/>
                </a:cubicBezTo>
                <a:cubicBezTo>
                  <a:pt x="55464" y="38943"/>
                  <a:pt x="55578" y="38867"/>
                  <a:pt x="55578" y="38716"/>
                </a:cubicBezTo>
                <a:lnTo>
                  <a:pt x="55540" y="38640"/>
                </a:lnTo>
                <a:cubicBezTo>
                  <a:pt x="55457" y="38585"/>
                  <a:pt x="55374" y="38550"/>
                  <a:pt x="55261" y="38550"/>
                </a:cubicBezTo>
                <a:close/>
                <a:moveTo>
                  <a:pt x="7713" y="38716"/>
                </a:moveTo>
                <a:cubicBezTo>
                  <a:pt x="7638" y="38716"/>
                  <a:pt x="7487" y="38754"/>
                  <a:pt x="7487" y="38905"/>
                </a:cubicBezTo>
                <a:lnTo>
                  <a:pt x="7600" y="39056"/>
                </a:lnTo>
                <a:cubicBezTo>
                  <a:pt x="7713" y="39056"/>
                  <a:pt x="7789" y="39056"/>
                  <a:pt x="7865" y="39018"/>
                </a:cubicBezTo>
                <a:lnTo>
                  <a:pt x="7902" y="38905"/>
                </a:lnTo>
                <a:cubicBezTo>
                  <a:pt x="7902" y="38791"/>
                  <a:pt x="7827" y="38716"/>
                  <a:pt x="7713" y="38716"/>
                </a:cubicBezTo>
                <a:close/>
                <a:moveTo>
                  <a:pt x="12326" y="38716"/>
                </a:moveTo>
                <a:cubicBezTo>
                  <a:pt x="12212" y="38716"/>
                  <a:pt x="12137" y="38716"/>
                  <a:pt x="12099" y="38754"/>
                </a:cubicBezTo>
                <a:cubicBezTo>
                  <a:pt x="12023" y="38791"/>
                  <a:pt x="11986" y="38867"/>
                  <a:pt x="11986" y="38943"/>
                </a:cubicBezTo>
                <a:lnTo>
                  <a:pt x="11986" y="38980"/>
                </a:lnTo>
                <a:lnTo>
                  <a:pt x="12137" y="39094"/>
                </a:lnTo>
                <a:lnTo>
                  <a:pt x="12326" y="39094"/>
                </a:lnTo>
                <a:lnTo>
                  <a:pt x="12439" y="38980"/>
                </a:lnTo>
                <a:lnTo>
                  <a:pt x="12439" y="38829"/>
                </a:lnTo>
                <a:lnTo>
                  <a:pt x="12326" y="38716"/>
                </a:lnTo>
                <a:close/>
                <a:moveTo>
                  <a:pt x="21135" y="38678"/>
                </a:moveTo>
                <a:lnTo>
                  <a:pt x="20908" y="38754"/>
                </a:lnTo>
                <a:cubicBezTo>
                  <a:pt x="20795" y="39018"/>
                  <a:pt x="20984" y="39094"/>
                  <a:pt x="21097" y="39132"/>
                </a:cubicBezTo>
                <a:lnTo>
                  <a:pt x="21324" y="39056"/>
                </a:lnTo>
                <a:lnTo>
                  <a:pt x="21324" y="39018"/>
                </a:lnTo>
                <a:cubicBezTo>
                  <a:pt x="21324" y="38791"/>
                  <a:pt x="21211" y="38716"/>
                  <a:pt x="21135" y="38678"/>
                </a:cubicBezTo>
                <a:close/>
                <a:moveTo>
                  <a:pt x="17430" y="38754"/>
                </a:moveTo>
                <a:lnTo>
                  <a:pt x="17317" y="38905"/>
                </a:lnTo>
                <a:cubicBezTo>
                  <a:pt x="17317" y="38905"/>
                  <a:pt x="17317" y="38905"/>
                  <a:pt x="17317" y="38943"/>
                </a:cubicBezTo>
                <a:lnTo>
                  <a:pt x="17430" y="38943"/>
                </a:lnTo>
                <a:lnTo>
                  <a:pt x="17317" y="38980"/>
                </a:lnTo>
                <a:cubicBezTo>
                  <a:pt x="17317" y="39094"/>
                  <a:pt x="17354" y="39169"/>
                  <a:pt x="17468" y="39207"/>
                </a:cubicBezTo>
                <a:lnTo>
                  <a:pt x="17619" y="39132"/>
                </a:lnTo>
                <a:cubicBezTo>
                  <a:pt x="17657" y="39094"/>
                  <a:pt x="17770" y="39056"/>
                  <a:pt x="17770" y="38943"/>
                </a:cubicBezTo>
                <a:cubicBezTo>
                  <a:pt x="17770" y="38905"/>
                  <a:pt x="17770" y="38867"/>
                  <a:pt x="17732" y="38829"/>
                </a:cubicBezTo>
                <a:lnTo>
                  <a:pt x="17619" y="38754"/>
                </a:lnTo>
                <a:close/>
                <a:moveTo>
                  <a:pt x="86261" y="38819"/>
                </a:moveTo>
                <a:cubicBezTo>
                  <a:pt x="86242" y="38819"/>
                  <a:pt x="86223" y="38822"/>
                  <a:pt x="86202" y="38829"/>
                </a:cubicBezTo>
                <a:cubicBezTo>
                  <a:pt x="86089" y="38829"/>
                  <a:pt x="85975" y="38905"/>
                  <a:pt x="85975" y="39018"/>
                </a:cubicBezTo>
                <a:cubicBezTo>
                  <a:pt x="85975" y="39056"/>
                  <a:pt x="85975" y="39132"/>
                  <a:pt x="86126" y="39207"/>
                </a:cubicBezTo>
                <a:cubicBezTo>
                  <a:pt x="86164" y="39207"/>
                  <a:pt x="86240" y="39207"/>
                  <a:pt x="86315" y="39169"/>
                </a:cubicBezTo>
                <a:cubicBezTo>
                  <a:pt x="86315" y="39169"/>
                  <a:pt x="86467" y="39094"/>
                  <a:pt x="86467" y="38980"/>
                </a:cubicBezTo>
                <a:lnTo>
                  <a:pt x="86429" y="38943"/>
                </a:lnTo>
                <a:cubicBezTo>
                  <a:pt x="86398" y="38881"/>
                  <a:pt x="86342" y="38819"/>
                  <a:pt x="86261" y="38819"/>
                </a:cubicBezTo>
                <a:close/>
                <a:moveTo>
                  <a:pt x="37581" y="38839"/>
                </a:moveTo>
                <a:cubicBezTo>
                  <a:pt x="37544" y="38839"/>
                  <a:pt x="37506" y="38848"/>
                  <a:pt x="37468" y="38867"/>
                </a:cubicBezTo>
                <a:cubicBezTo>
                  <a:pt x="37355" y="38943"/>
                  <a:pt x="37317" y="39132"/>
                  <a:pt x="37430" y="39207"/>
                </a:cubicBezTo>
                <a:cubicBezTo>
                  <a:pt x="37457" y="39234"/>
                  <a:pt x="37503" y="39261"/>
                  <a:pt x="37540" y="39261"/>
                </a:cubicBezTo>
                <a:cubicBezTo>
                  <a:pt x="37556" y="39261"/>
                  <a:pt x="37570" y="39256"/>
                  <a:pt x="37581" y="39245"/>
                </a:cubicBezTo>
                <a:lnTo>
                  <a:pt x="37657" y="39207"/>
                </a:lnTo>
                <a:lnTo>
                  <a:pt x="37581" y="39207"/>
                </a:lnTo>
                <a:lnTo>
                  <a:pt x="37770" y="39094"/>
                </a:lnTo>
                <a:lnTo>
                  <a:pt x="37770" y="38980"/>
                </a:lnTo>
                <a:lnTo>
                  <a:pt x="37695" y="38867"/>
                </a:lnTo>
                <a:cubicBezTo>
                  <a:pt x="37657" y="38848"/>
                  <a:pt x="37619" y="38839"/>
                  <a:pt x="37581" y="38839"/>
                </a:cubicBezTo>
                <a:close/>
                <a:moveTo>
                  <a:pt x="5142" y="38980"/>
                </a:moveTo>
                <a:lnTo>
                  <a:pt x="4991" y="39094"/>
                </a:lnTo>
                <a:lnTo>
                  <a:pt x="4991" y="39207"/>
                </a:lnTo>
                <a:lnTo>
                  <a:pt x="5142" y="39321"/>
                </a:lnTo>
                <a:cubicBezTo>
                  <a:pt x="5180" y="39321"/>
                  <a:pt x="5218" y="39358"/>
                  <a:pt x="5332" y="39358"/>
                </a:cubicBezTo>
                <a:lnTo>
                  <a:pt x="5445" y="39245"/>
                </a:lnTo>
                <a:lnTo>
                  <a:pt x="5445" y="39094"/>
                </a:lnTo>
                <a:lnTo>
                  <a:pt x="5332" y="38980"/>
                </a:lnTo>
                <a:close/>
                <a:moveTo>
                  <a:pt x="9453" y="39283"/>
                </a:moveTo>
                <a:lnTo>
                  <a:pt x="9339" y="39358"/>
                </a:lnTo>
                <a:cubicBezTo>
                  <a:pt x="9301" y="39548"/>
                  <a:pt x="9490" y="39623"/>
                  <a:pt x="9566" y="39623"/>
                </a:cubicBezTo>
                <a:lnTo>
                  <a:pt x="9793" y="39548"/>
                </a:lnTo>
                <a:lnTo>
                  <a:pt x="9793" y="39510"/>
                </a:lnTo>
                <a:cubicBezTo>
                  <a:pt x="9793" y="39434"/>
                  <a:pt x="9755" y="39358"/>
                  <a:pt x="9717" y="39358"/>
                </a:cubicBezTo>
                <a:cubicBezTo>
                  <a:pt x="9642" y="39283"/>
                  <a:pt x="9566" y="39283"/>
                  <a:pt x="9453" y="39283"/>
                </a:cubicBezTo>
                <a:close/>
                <a:moveTo>
                  <a:pt x="26882" y="39321"/>
                </a:moveTo>
                <a:lnTo>
                  <a:pt x="26768" y="39434"/>
                </a:lnTo>
                <a:cubicBezTo>
                  <a:pt x="26731" y="39737"/>
                  <a:pt x="26920" y="39774"/>
                  <a:pt x="26995" y="39774"/>
                </a:cubicBezTo>
                <a:lnTo>
                  <a:pt x="27146" y="39661"/>
                </a:lnTo>
                <a:cubicBezTo>
                  <a:pt x="27146" y="39661"/>
                  <a:pt x="27146" y="39623"/>
                  <a:pt x="27184" y="39623"/>
                </a:cubicBezTo>
                <a:cubicBezTo>
                  <a:pt x="27184" y="39585"/>
                  <a:pt x="27184" y="39548"/>
                  <a:pt x="27184" y="39510"/>
                </a:cubicBezTo>
                <a:cubicBezTo>
                  <a:pt x="27184" y="39434"/>
                  <a:pt x="27146" y="39321"/>
                  <a:pt x="26882" y="39321"/>
                </a:cubicBezTo>
                <a:close/>
                <a:moveTo>
                  <a:pt x="57846" y="39434"/>
                </a:moveTo>
                <a:cubicBezTo>
                  <a:pt x="57771" y="39434"/>
                  <a:pt x="57695" y="39434"/>
                  <a:pt x="57619" y="39472"/>
                </a:cubicBezTo>
                <a:cubicBezTo>
                  <a:pt x="57544" y="39510"/>
                  <a:pt x="57468" y="39585"/>
                  <a:pt x="57468" y="39699"/>
                </a:cubicBezTo>
                <a:cubicBezTo>
                  <a:pt x="57468" y="39774"/>
                  <a:pt x="57544" y="39850"/>
                  <a:pt x="57657" y="39888"/>
                </a:cubicBezTo>
                <a:lnTo>
                  <a:pt x="57808" y="39812"/>
                </a:lnTo>
                <a:cubicBezTo>
                  <a:pt x="57846" y="39774"/>
                  <a:pt x="57960" y="39737"/>
                  <a:pt x="57960" y="39623"/>
                </a:cubicBezTo>
                <a:cubicBezTo>
                  <a:pt x="57960" y="39585"/>
                  <a:pt x="57960" y="39548"/>
                  <a:pt x="57922" y="39510"/>
                </a:cubicBezTo>
                <a:lnTo>
                  <a:pt x="57846" y="39434"/>
                </a:lnTo>
                <a:close/>
                <a:moveTo>
                  <a:pt x="5785" y="39888"/>
                </a:moveTo>
                <a:lnTo>
                  <a:pt x="5823" y="39963"/>
                </a:lnTo>
                <a:cubicBezTo>
                  <a:pt x="5823" y="39963"/>
                  <a:pt x="5785" y="39926"/>
                  <a:pt x="5785" y="39888"/>
                </a:cubicBezTo>
                <a:close/>
                <a:moveTo>
                  <a:pt x="18375" y="39510"/>
                </a:moveTo>
                <a:cubicBezTo>
                  <a:pt x="18224" y="39623"/>
                  <a:pt x="18262" y="39774"/>
                  <a:pt x="18375" y="39888"/>
                </a:cubicBezTo>
                <a:cubicBezTo>
                  <a:pt x="18430" y="39943"/>
                  <a:pt x="18486" y="39978"/>
                  <a:pt x="18556" y="39978"/>
                </a:cubicBezTo>
                <a:cubicBezTo>
                  <a:pt x="18582" y="39978"/>
                  <a:pt x="18609" y="39974"/>
                  <a:pt x="18640" y="39963"/>
                </a:cubicBezTo>
                <a:lnTo>
                  <a:pt x="18791" y="39850"/>
                </a:lnTo>
                <a:cubicBezTo>
                  <a:pt x="18753" y="39774"/>
                  <a:pt x="18715" y="39548"/>
                  <a:pt x="18489" y="39510"/>
                </a:cubicBezTo>
                <a:close/>
                <a:moveTo>
                  <a:pt x="35653" y="39780"/>
                </a:moveTo>
                <a:cubicBezTo>
                  <a:pt x="35614" y="39780"/>
                  <a:pt x="35575" y="39789"/>
                  <a:pt x="35540" y="39812"/>
                </a:cubicBezTo>
                <a:cubicBezTo>
                  <a:pt x="35502" y="39812"/>
                  <a:pt x="35426" y="39850"/>
                  <a:pt x="35426" y="39963"/>
                </a:cubicBezTo>
                <a:lnTo>
                  <a:pt x="35540" y="40077"/>
                </a:lnTo>
                <a:cubicBezTo>
                  <a:pt x="35592" y="40103"/>
                  <a:pt x="35662" y="40147"/>
                  <a:pt x="35738" y="40147"/>
                </a:cubicBezTo>
                <a:cubicBezTo>
                  <a:pt x="35772" y="40147"/>
                  <a:pt x="35807" y="40138"/>
                  <a:pt x="35842" y="40115"/>
                </a:cubicBezTo>
                <a:cubicBezTo>
                  <a:pt x="35880" y="40115"/>
                  <a:pt x="35956" y="40077"/>
                  <a:pt x="35956" y="39963"/>
                </a:cubicBezTo>
                <a:lnTo>
                  <a:pt x="35880" y="39850"/>
                </a:lnTo>
                <a:cubicBezTo>
                  <a:pt x="35828" y="39824"/>
                  <a:pt x="35740" y="39780"/>
                  <a:pt x="35653" y="39780"/>
                </a:cubicBezTo>
                <a:close/>
                <a:moveTo>
                  <a:pt x="6022" y="39575"/>
                </a:moveTo>
                <a:cubicBezTo>
                  <a:pt x="5995" y="39575"/>
                  <a:pt x="5967" y="39578"/>
                  <a:pt x="5936" y="39585"/>
                </a:cubicBezTo>
                <a:lnTo>
                  <a:pt x="5861" y="39737"/>
                </a:lnTo>
                <a:cubicBezTo>
                  <a:pt x="5823" y="39737"/>
                  <a:pt x="5785" y="39774"/>
                  <a:pt x="5747" y="39812"/>
                </a:cubicBezTo>
                <a:lnTo>
                  <a:pt x="5785" y="39888"/>
                </a:lnTo>
                <a:lnTo>
                  <a:pt x="5747" y="39888"/>
                </a:lnTo>
                <a:lnTo>
                  <a:pt x="5823" y="40077"/>
                </a:lnTo>
                <a:lnTo>
                  <a:pt x="5861" y="40077"/>
                </a:lnTo>
                <a:cubicBezTo>
                  <a:pt x="5936" y="40115"/>
                  <a:pt x="6050" y="40152"/>
                  <a:pt x="6201" y="40190"/>
                </a:cubicBezTo>
                <a:lnTo>
                  <a:pt x="6314" y="40152"/>
                </a:lnTo>
                <a:cubicBezTo>
                  <a:pt x="6390" y="40115"/>
                  <a:pt x="6428" y="40039"/>
                  <a:pt x="6428" y="40001"/>
                </a:cubicBezTo>
                <a:cubicBezTo>
                  <a:pt x="6428" y="39926"/>
                  <a:pt x="6390" y="39888"/>
                  <a:pt x="6390" y="39888"/>
                </a:cubicBezTo>
                <a:cubicBezTo>
                  <a:pt x="6390" y="39850"/>
                  <a:pt x="6390" y="39850"/>
                  <a:pt x="6352" y="39850"/>
                </a:cubicBezTo>
                <a:lnTo>
                  <a:pt x="6390" y="39850"/>
                </a:lnTo>
                <a:lnTo>
                  <a:pt x="6239" y="39623"/>
                </a:lnTo>
                <a:cubicBezTo>
                  <a:pt x="6209" y="39623"/>
                  <a:pt x="6130" y="39575"/>
                  <a:pt x="6022" y="39575"/>
                </a:cubicBezTo>
                <a:close/>
                <a:moveTo>
                  <a:pt x="27336" y="40001"/>
                </a:moveTo>
                <a:lnTo>
                  <a:pt x="27222" y="40115"/>
                </a:lnTo>
                <a:cubicBezTo>
                  <a:pt x="27184" y="40152"/>
                  <a:pt x="27146" y="40190"/>
                  <a:pt x="27109" y="40228"/>
                </a:cubicBezTo>
                <a:lnTo>
                  <a:pt x="27260" y="40379"/>
                </a:lnTo>
                <a:lnTo>
                  <a:pt x="27449" y="40379"/>
                </a:lnTo>
                <a:lnTo>
                  <a:pt x="27562" y="40266"/>
                </a:lnTo>
                <a:lnTo>
                  <a:pt x="27562" y="40190"/>
                </a:lnTo>
                <a:lnTo>
                  <a:pt x="27562" y="40152"/>
                </a:lnTo>
                <a:cubicBezTo>
                  <a:pt x="27562" y="40115"/>
                  <a:pt x="27562" y="40077"/>
                  <a:pt x="27487" y="40039"/>
                </a:cubicBezTo>
                <a:cubicBezTo>
                  <a:pt x="27487" y="40001"/>
                  <a:pt x="27411" y="40001"/>
                  <a:pt x="27336" y="40001"/>
                </a:cubicBezTo>
                <a:close/>
                <a:moveTo>
                  <a:pt x="80002" y="39812"/>
                </a:moveTo>
                <a:cubicBezTo>
                  <a:pt x="79737" y="39888"/>
                  <a:pt x="79510" y="40001"/>
                  <a:pt x="79434" y="40228"/>
                </a:cubicBezTo>
                <a:lnTo>
                  <a:pt x="79510" y="40379"/>
                </a:lnTo>
                <a:cubicBezTo>
                  <a:pt x="79586" y="40417"/>
                  <a:pt x="79671" y="40436"/>
                  <a:pt x="79751" y="40436"/>
                </a:cubicBezTo>
                <a:cubicBezTo>
                  <a:pt x="79831" y="40436"/>
                  <a:pt x="79907" y="40417"/>
                  <a:pt x="79964" y="40379"/>
                </a:cubicBezTo>
                <a:cubicBezTo>
                  <a:pt x="80115" y="40304"/>
                  <a:pt x="80191" y="40152"/>
                  <a:pt x="80191" y="40001"/>
                </a:cubicBezTo>
                <a:cubicBezTo>
                  <a:pt x="80191" y="39963"/>
                  <a:pt x="80191" y="39926"/>
                  <a:pt x="80191" y="39888"/>
                </a:cubicBezTo>
                <a:lnTo>
                  <a:pt x="80002" y="39812"/>
                </a:lnTo>
                <a:close/>
                <a:moveTo>
                  <a:pt x="11040" y="40039"/>
                </a:moveTo>
                <a:cubicBezTo>
                  <a:pt x="10927" y="40039"/>
                  <a:pt x="10814" y="40115"/>
                  <a:pt x="10814" y="40190"/>
                </a:cubicBezTo>
                <a:lnTo>
                  <a:pt x="10889" y="40341"/>
                </a:lnTo>
                <a:cubicBezTo>
                  <a:pt x="10889" y="40374"/>
                  <a:pt x="10973" y="40463"/>
                  <a:pt x="11141" y="40463"/>
                </a:cubicBezTo>
                <a:cubicBezTo>
                  <a:pt x="11168" y="40463"/>
                  <a:pt x="11198" y="40460"/>
                  <a:pt x="11229" y="40455"/>
                </a:cubicBezTo>
                <a:lnTo>
                  <a:pt x="11305" y="40379"/>
                </a:lnTo>
                <a:cubicBezTo>
                  <a:pt x="11305" y="40341"/>
                  <a:pt x="11305" y="40304"/>
                  <a:pt x="11305" y="40304"/>
                </a:cubicBezTo>
                <a:cubicBezTo>
                  <a:pt x="11305" y="40152"/>
                  <a:pt x="11192" y="40077"/>
                  <a:pt x="11040" y="40039"/>
                </a:cubicBezTo>
                <a:close/>
                <a:moveTo>
                  <a:pt x="85937" y="40266"/>
                </a:moveTo>
                <a:lnTo>
                  <a:pt x="85711" y="40341"/>
                </a:lnTo>
                <a:lnTo>
                  <a:pt x="85711" y="40493"/>
                </a:lnTo>
                <a:lnTo>
                  <a:pt x="85824" y="40606"/>
                </a:lnTo>
                <a:lnTo>
                  <a:pt x="86013" y="40606"/>
                </a:lnTo>
                <a:lnTo>
                  <a:pt x="86126" y="40493"/>
                </a:lnTo>
                <a:cubicBezTo>
                  <a:pt x="86164" y="40493"/>
                  <a:pt x="86164" y="40455"/>
                  <a:pt x="86164" y="40455"/>
                </a:cubicBezTo>
                <a:cubicBezTo>
                  <a:pt x="86164" y="40304"/>
                  <a:pt x="86013" y="40266"/>
                  <a:pt x="85937" y="40266"/>
                </a:cubicBezTo>
                <a:close/>
                <a:moveTo>
                  <a:pt x="64689" y="40266"/>
                </a:moveTo>
                <a:cubicBezTo>
                  <a:pt x="64463" y="40266"/>
                  <a:pt x="64387" y="40379"/>
                  <a:pt x="64311" y="40493"/>
                </a:cubicBezTo>
                <a:lnTo>
                  <a:pt x="64349" y="40606"/>
                </a:lnTo>
                <a:cubicBezTo>
                  <a:pt x="64387" y="40644"/>
                  <a:pt x="64463" y="40682"/>
                  <a:pt x="64538" y="40682"/>
                </a:cubicBezTo>
                <a:cubicBezTo>
                  <a:pt x="64652" y="40682"/>
                  <a:pt x="64765" y="40644"/>
                  <a:pt x="64841" y="40568"/>
                </a:cubicBezTo>
                <a:lnTo>
                  <a:pt x="64765" y="40379"/>
                </a:lnTo>
                <a:lnTo>
                  <a:pt x="64803" y="40379"/>
                </a:lnTo>
                <a:lnTo>
                  <a:pt x="64689" y="40266"/>
                </a:lnTo>
                <a:close/>
                <a:moveTo>
                  <a:pt x="379" y="40379"/>
                </a:moveTo>
                <a:cubicBezTo>
                  <a:pt x="265" y="40379"/>
                  <a:pt x="152" y="40417"/>
                  <a:pt x="114" y="40568"/>
                </a:cubicBezTo>
                <a:lnTo>
                  <a:pt x="227" y="40720"/>
                </a:lnTo>
                <a:cubicBezTo>
                  <a:pt x="379" y="40720"/>
                  <a:pt x="454" y="40720"/>
                  <a:pt x="492" y="40644"/>
                </a:cubicBezTo>
                <a:lnTo>
                  <a:pt x="568" y="40531"/>
                </a:lnTo>
                <a:cubicBezTo>
                  <a:pt x="568" y="40455"/>
                  <a:pt x="492" y="40379"/>
                  <a:pt x="379" y="40379"/>
                </a:cubicBezTo>
                <a:close/>
                <a:moveTo>
                  <a:pt x="28772" y="39888"/>
                </a:moveTo>
                <a:cubicBezTo>
                  <a:pt x="28700" y="39960"/>
                  <a:pt x="28659" y="39986"/>
                  <a:pt x="28609" y="39986"/>
                </a:cubicBezTo>
                <a:cubicBezTo>
                  <a:pt x="28580" y="39986"/>
                  <a:pt x="28549" y="39977"/>
                  <a:pt x="28508" y="39963"/>
                </a:cubicBezTo>
                <a:lnTo>
                  <a:pt x="28356" y="40001"/>
                </a:lnTo>
                <a:cubicBezTo>
                  <a:pt x="28281" y="40077"/>
                  <a:pt x="28281" y="40152"/>
                  <a:pt x="28281" y="40266"/>
                </a:cubicBezTo>
                <a:lnTo>
                  <a:pt x="28281" y="40417"/>
                </a:lnTo>
                <a:lnTo>
                  <a:pt x="28394" y="40531"/>
                </a:lnTo>
                <a:cubicBezTo>
                  <a:pt x="28432" y="40568"/>
                  <a:pt x="28470" y="40568"/>
                  <a:pt x="28508" y="40568"/>
                </a:cubicBezTo>
                <a:lnTo>
                  <a:pt x="28470" y="40682"/>
                </a:lnTo>
                <a:cubicBezTo>
                  <a:pt x="28583" y="40757"/>
                  <a:pt x="28772" y="40757"/>
                  <a:pt x="28961" y="40757"/>
                </a:cubicBezTo>
                <a:lnTo>
                  <a:pt x="29075" y="40644"/>
                </a:lnTo>
                <a:cubicBezTo>
                  <a:pt x="29075" y="40606"/>
                  <a:pt x="29075" y="40606"/>
                  <a:pt x="29075" y="40606"/>
                </a:cubicBezTo>
                <a:lnTo>
                  <a:pt x="29264" y="40493"/>
                </a:lnTo>
                <a:cubicBezTo>
                  <a:pt x="29264" y="40190"/>
                  <a:pt x="29150" y="40001"/>
                  <a:pt x="28961" y="39888"/>
                </a:cubicBezTo>
                <a:close/>
                <a:moveTo>
                  <a:pt x="14443" y="40341"/>
                </a:moveTo>
                <a:lnTo>
                  <a:pt x="14216" y="40455"/>
                </a:lnTo>
                <a:cubicBezTo>
                  <a:pt x="14254" y="40531"/>
                  <a:pt x="14254" y="40531"/>
                  <a:pt x="14254" y="40568"/>
                </a:cubicBezTo>
                <a:lnTo>
                  <a:pt x="14254" y="40606"/>
                </a:lnTo>
                <a:cubicBezTo>
                  <a:pt x="14254" y="40644"/>
                  <a:pt x="14254" y="40682"/>
                  <a:pt x="14292" y="40757"/>
                </a:cubicBezTo>
                <a:lnTo>
                  <a:pt x="14405" y="40795"/>
                </a:lnTo>
                <a:lnTo>
                  <a:pt x="14594" y="40795"/>
                </a:lnTo>
                <a:lnTo>
                  <a:pt x="14746" y="40720"/>
                </a:lnTo>
                <a:cubicBezTo>
                  <a:pt x="14746" y="40682"/>
                  <a:pt x="14746" y="40644"/>
                  <a:pt x="14746" y="40644"/>
                </a:cubicBezTo>
                <a:cubicBezTo>
                  <a:pt x="14746" y="40455"/>
                  <a:pt x="14594" y="40379"/>
                  <a:pt x="14481" y="40341"/>
                </a:cubicBezTo>
                <a:close/>
                <a:moveTo>
                  <a:pt x="61060" y="40379"/>
                </a:moveTo>
                <a:lnTo>
                  <a:pt x="60909" y="40493"/>
                </a:lnTo>
                <a:lnTo>
                  <a:pt x="60909" y="40757"/>
                </a:lnTo>
                <a:lnTo>
                  <a:pt x="61060" y="40871"/>
                </a:lnTo>
                <a:cubicBezTo>
                  <a:pt x="61098" y="40871"/>
                  <a:pt x="61136" y="40871"/>
                  <a:pt x="61173" y="40909"/>
                </a:cubicBezTo>
                <a:lnTo>
                  <a:pt x="61362" y="40833"/>
                </a:lnTo>
                <a:cubicBezTo>
                  <a:pt x="61400" y="40795"/>
                  <a:pt x="61400" y="40720"/>
                  <a:pt x="61400" y="40682"/>
                </a:cubicBezTo>
                <a:cubicBezTo>
                  <a:pt x="61400" y="40493"/>
                  <a:pt x="61287" y="40379"/>
                  <a:pt x="61060" y="40379"/>
                </a:cubicBezTo>
                <a:close/>
                <a:moveTo>
                  <a:pt x="79841" y="40553"/>
                </a:moveTo>
                <a:cubicBezTo>
                  <a:pt x="79819" y="40553"/>
                  <a:pt x="79797" y="40557"/>
                  <a:pt x="79775" y="40568"/>
                </a:cubicBezTo>
                <a:cubicBezTo>
                  <a:pt x="79661" y="40644"/>
                  <a:pt x="79623" y="40833"/>
                  <a:pt x="79737" y="40946"/>
                </a:cubicBezTo>
                <a:cubicBezTo>
                  <a:pt x="79762" y="40946"/>
                  <a:pt x="79804" y="40963"/>
                  <a:pt x="79841" y="40963"/>
                </a:cubicBezTo>
                <a:cubicBezTo>
                  <a:pt x="79859" y="40963"/>
                  <a:pt x="79876" y="40959"/>
                  <a:pt x="79888" y="40946"/>
                </a:cubicBezTo>
                <a:lnTo>
                  <a:pt x="79964" y="40909"/>
                </a:lnTo>
                <a:lnTo>
                  <a:pt x="79888" y="40909"/>
                </a:lnTo>
                <a:lnTo>
                  <a:pt x="80077" y="40795"/>
                </a:lnTo>
                <a:lnTo>
                  <a:pt x="80077" y="40682"/>
                </a:lnTo>
                <a:lnTo>
                  <a:pt x="80002" y="40606"/>
                </a:lnTo>
                <a:cubicBezTo>
                  <a:pt x="79948" y="40579"/>
                  <a:pt x="79895" y="40553"/>
                  <a:pt x="79841" y="40553"/>
                </a:cubicBezTo>
                <a:close/>
                <a:moveTo>
                  <a:pt x="32629" y="40568"/>
                </a:moveTo>
                <a:lnTo>
                  <a:pt x="32553" y="40682"/>
                </a:lnTo>
                <a:lnTo>
                  <a:pt x="32553" y="40909"/>
                </a:lnTo>
                <a:lnTo>
                  <a:pt x="32666" y="41022"/>
                </a:lnTo>
                <a:lnTo>
                  <a:pt x="32818" y="41022"/>
                </a:lnTo>
                <a:lnTo>
                  <a:pt x="32931" y="40871"/>
                </a:lnTo>
                <a:cubicBezTo>
                  <a:pt x="32931" y="40871"/>
                  <a:pt x="32931" y="40833"/>
                  <a:pt x="32931" y="40833"/>
                </a:cubicBezTo>
                <a:cubicBezTo>
                  <a:pt x="32931" y="40795"/>
                  <a:pt x="32931" y="40795"/>
                  <a:pt x="32931" y="40757"/>
                </a:cubicBezTo>
                <a:cubicBezTo>
                  <a:pt x="32931" y="40720"/>
                  <a:pt x="32931" y="40644"/>
                  <a:pt x="32855" y="40606"/>
                </a:cubicBezTo>
                <a:cubicBezTo>
                  <a:pt x="32818" y="40568"/>
                  <a:pt x="32742" y="40568"/>
                  <a:pt x="32629" y="40568"/>
                </a:cubicBezTo>
                <a:close/>
                <a:moveTo>
                  <a:pt x="12231" y="40413"/>
                </a:moveTo>
                <a:cubicBezTo>
                  <a:pt x="12214" y="40413"/>
                  <a:pt x="12195" y="40414"/>
                  <a:pt x="12175" y="40417"/>
                </a:cubicBezTo>
                <a:lnTo>
                  <a:pt x="12061" y="40531"/>
                </a:lnTo>
                <a:cubicBezTo>
                  <a:pt x="12023" y="40644"/>
                  <a:pt x="12061" y="40757"/>
                  <a:pt x="12137" y="40795"/>
                </a:cubicBezTo>
                <a:cubicBezTo>
                  <a:pt x="12175" y="40833"/>
                  <a:pt x="12212" y="40833"/>
                  <a:pt x="12250" y="40871"/>
                </a:cubicBezTo>
                <a:cubicBezTo>
                  <a:pt x="12212" y="40871"/>
                  <a:pt x="12175" y="40946"/>
                  <a:pt x="12175" y="41022"/>
                </a:cubicBezTo>
                <a:lnTo>
                  <a:pt x="12326" y="41022"/>
                </a:lnTo>
                <a:cubicBezTo>
                  <a:pt x="12326" y="41022"/>
                  <a:pt x="12288" y="41022"/>
                  <a:pt x="12326" y="41060"/>
                </a:cubicBezTo>
                <a:lnTo>
                  <a:pt x="12477" y="41060"/>
                </a:lnTo>
                <a:cubicBezTo>
                  <a:pt x="12515" y="41022"/>
                  <a:pt x="12477" y="41022"/>
                  <a:pt x="12477" y="41022"/>
                </a:cubicBezTo>
                <a:lnTo>
                  <a:pt x="12628" y="41022"/>
                </a:lnTo>
                <a:cubicBezTo>
                  <a:pt x="12628" y="40909"/>
                  <a:pt x="12553" y="40833"/>
                  <a:pt x="12402" y="40833"/>
                </a:cubicBezTo>
                <a:lnTo>
                  <a:pt x="12515" y="40720"/>
                </a:lnTo>
                <a:lnTo>
                  <a:pt x="12515" y="40682"/>
                </a:lnTo>
                <a:cubicBezTo>
                  <a:pt x="12480" y="40612"/>
                  <a:pt x="12445" y="40413"/>
                  <a:pt x="12231" y="40413"/>
                </a:cubicBezTo>
                <a:close/>
                <a:moveTo>
                  <a:pt x="33347" y="40720"/>
                </a:moveTo>
                <a:cubicBezTo>
                  <a:pt x="33082" y="40757"/>
                  <a:pt x="33044" y="40871"/>
                  <a:pt x="33082" y="40984"/>
                </a:cubicBezTo>
                <a:lnTo>
                  <a:pt x="33234" y="41060"/>
                </a:lnTo>
                <a:lnTo>
                  <a:pt x="33271" y="41060"/>
                </a:lnTo>
                <a:cubicBezTo>
                  <a:pt x="33347" y="41060"/>
                  <a:pt x="33536" y="41060"/>
                  <a:pt x="33536" y="40909"/>
                </a:cubicBezTo>
                <a:lnTo>
                  <a:pt x="33460" y="40833"/>
                </a:lnTo>
                <a:cubicBezTo>
                  <a:pt x="33460" y="40871"/>
                  <a:pt x="33460" y="40871"/>
                  <a:pt x="33460" y="40871"/>
                </a:cubicBezTo>
                <a:lnTo>
                  <a:pt x="33347" y="40720"/>
                </a:lnTo>
                <a:close/>
                <a:moveTo>
                  <a:pt x="89038" y="40531"/>
                </a:moveTo>
                <a:lnTo>
                  <a:pt x="88849" y="40682"/>
                </a:lnTo>
                <a:cubicBezTo>
                  <a:pt x="88849" y="40682"/>
                  <a:pt x="88849" y="40644"/>
                  <a:pt x="88849" y="40644"/>
                </a:cubicBezTo>
                <a:cubicBezTo>
                  <a:pt x="88849" y="40644"/>
                  <a:pt x="88849" y="40682"/>
                  <a:pt x="88811" y="40682"/>
                </a:cubicBezTo>
                <a:cubicBezTo>
                  <a:pt x="88735" y="40682"/>
                  <a:pt x="88622" y="40720"/>
                  <a:pt x="88584" y="40795"/>
                </a:cubicBezTo>
                <a:lnTo>
                  <a:pt x="88622" y="40909"/>
                </a:lnTo>
                <a:cubicBezTo>
                  <a:pt x="88714" y="41024"/>
                  <a:pt x="88864" y="41069"/>
                  <a:pt x="89026" y="41069"/>
                </a:cubicBezTo>
                <a:cubicBezTo>
                  <a:pt x="89129" y="41069"/>
                  <a:pt x="89238" y="41051"/>
                  <a:pt x="89340" y="41022"/>
                </a:cubicBezTo>
                <a:lnTo>
                  <a:pt x="89416" y="40909"/>
                </a:lnTo>
                <a:lnTo>
                  <a:pt x="89416" y="40871"/>
                </a:lnTo>
                <a:cubicBezTo>
                  <a:pt x="89416" y="40819"/>
                  <a:pt x="89398" y="40786"/>
                  <a:pt x="89375" y="40757"/>
                </a:cubicBezTo>
                <a:lnTo>
                  <a:pt x="89375" y="40757"/>
                </a:lnTo>
                <a:cubicBezTo>
                  <a:pt x="89376" y="40757"/>
                  <a:pt x="89377" y="40757"/>
                  <a:pt x="89378" y="40757"/>
                </a:cubicBezTo>
                <a:lnTo>
                  <a:pt x="89264" y="40568"/>
                </a:lnTo>
                <a:cubicBezTo>
                  <a:pt x="89231" y="40579"/>
                  <a:pt x="89201" y="40584"/>
                  <a:pt x="89174" y="40584"/>
                </a:cubicBezTo>
                <a:cubicBezTo>
                  <a:pt x="89110" y="40584"/>
                  <a:pt x="89064" y="40557"/>
                  <a:pt x="89038" y="40531"/>
                </a:cubicBezTo>
                <a:close/>
                <a:moveTo>
                  <a:pt x="70247" y="40720"/>
                </a:moveTo>
                <a:cubicBezTo>
                  <a:pt x="70134" y="40795"/>
                  <a:pt x="70096" y="40984"/>
                  <a:pt x="70209" y="41098"/>
                </a:cubicBezTo>
                <a:cubicBezTo>
                  <a:pt x="70235" y="41098"/>
                  <a:pt x="70277" y="41114"/>
                  <a:pt x="70313" y="41114"/>
                </a:cubicBezTo>
                <a:cubicBezTo>
                  <a:pt x="70331" y="41114"/>
                  <a:pt x="70348" y="41110"/>
                  <a:pt x="70361" y="41098"/>
                </a:cubicBezTo>
                <a:lnTo>
                  <a:pt x="70436" y="41060"/>
                </a:lnTo>
                <a:lnTo>
                  <a:pt x="70361" y="41060"/>
                </a:lnTo>
                <a:lnTo>
                  <a:pt x="70550" y="40946"/>
                </a:lnTo>
                <a:lnTo>
                  <a:pt x="70550" y="40833"/>
                </a:lnTo>
                <a:lnTo>
                  <a:pt x="70474" y="40757"/>
                </a:lnTo>
                <a:cubicBezTo>
                  <a:pt x="70398" y="40720"/>
                  <a:pt x="70323" y="40720"/>
                  <a:pt x="70247" y="40720"/>
                </a:cubicBezTo>
                <a:close/>
                <a:moveTo>
                  <a:pt x="26844" y="40606"/>
                </a:moveTo>
                <a:lnTo>
                  <a:pt x="26693" y="40720"/>
                </a:lnTo>
                <a:cubicBezTo>
                  <a:pt x="26693" y="40757"/>
                  <a:pt x="26693" y="40795"/>
                  <a:pt x="26693" y="40833"/>
                </a:cubicBezTo>
                <a:cubicBezTo>
                  <a:pt x="26693" y="40946"/>
                  <a:pt x="26731" y="41098"/>
                  <a:pt x="26957" y="41173"/>
                </a:cubicBezTo>
                <a:lnTo>
                  <a:pt x="27146" y="41098"/>
                </a:lnTo>
                <a:cubicBezTo>
                  <a:pt x="27146" y="41060"/>
                  <a:pt x="27184" y="41022"/>
                  <a:pt x="27184" y="40984"/>
                </a:cubicBezTo>
                <a:cubicBezTo>
                  <a:pt x="27222" y="40946"/>
                  <a:pt x="27260" y="40871"/>
                  <a:pt x="27260" y="40833"/>
                </a:cubicBezTo>
                <a:cubicBezTo>
                  <a:pt x="27260" y="40720"/>
                  <a:pt x="27184" y="40644"/>
                  <a:pt x="27109" y="40606"/>
                </a:cubicBezTo>
                <a:lnTo>
                  <a:pt x="26882" y="40682"/>
                </a:lnTo>
                <a:cubicBezTo>
                  <a:pt x="26882" y="40644"/>
                  <a:pt x="26919" y="40644"/>
                  <a:pt x="26920" y="40607"/>
                </a:cubicBezTo>
                <a:lnTo>
                  <a:pt x="26920" y="40607"/>
                </a:lnTo>
                <a:cubicBezTo>
                  <a:pt x="26919" y="40625"/>
                  <a:pt x="26910" y="40634"/>
                  <a:pt x="26896" y="40634"/>
                </a:cubicBezTo>
                <a:cubicBezTo>
                  <a:pt x="26882" y="40634"/>
                  <a:pt x="26863" y="40625"/>
                  <a:pt x="26844" y="40606"/>
                </a:cubicBezTo>
                <a:close/>
                <a:moveTo>
                  <a:pt x="34530" y="40671"/>
                </a:moveTo>
                <a:cubicBezTo>
                  <a:pt x="34501" y="40671"/>
                  <a:pt x="34472" y="40675"/>
                  <a:pt x="34443" y="40682"/>
                </a:cubicBezTo>
                <a:cubicBezTo>
                  <a:pt x="34368" y="40720"/>
                  <a:pt x="34292" y="40757"/>
                  <a:pt x="34254" y="40833"/>
                </a:cubicBezTo>
                <a:lnTo>
                  <a:pt x="34292" y="40984"/>
                </a:lnTo>
                <a:cubicBezTo>
                  <a:pt x="34368" y="41022"/>
                  <a:pt x="34443" y="41098"/>
                  <a:pt x="34519" y="41135"/>
                </a:cubicBezTo>
                <a:cubicBezTo>
                  <a:pt x="34632" y="41211"/>
                  <a:pt x="34708" y="41287"/>
                  <a:pt x="34859" y="41324"/>
                </a:cubicBezTo>
                <a:lnTo>
                  <a:pt x="35048" y="41173"/>
                </a:lnTo>
                <a:cubicBezTo>
                  <a:pt x="35048" y="41173"/>
                  <a:pt x="35048" y="41135"/>
                  <a:pt x="35048" y="41135"/>
                </a:cubicBezTo>
                <a:cubicBezTo>
                  <a:pt x="35048" y="41135"/>
                  <a:pt x="35048" y="41135"/>
                  <a:pt x="35048" y="41098"/>
                </a:cubicBezTo>
                <a:cubicBezTo>
                  <a:pt x="35086" y="41098"/>
                  <a:pt x="35162" y="41060"/>
                  <a:pt x="35162" y="40984"/>
                </a:cubicBezTo>
                <a:lnTo>
                  <a:pt x="35048" y="40833"/>
                </a:lnTo>
                <a:cubicBezTo>
                  <a:pt x="35010" y="40833"/>
                  <a:pt x="34935" y="40795"/>
                  <a:pt x="34859" y="40757"/>
                </a:cubicBezTo>
                <a:cubicBezTo>
                  <a:pt x="34767" y="40727"/>
                  <a:pt x="34651" y="40671"/>
                  <a:pt x="34530" y="40671"/>
                </a:cubicBezTo>
                <a:close/>
                <a:moveTo>
                  <a:pt x="6201" y="41022"/>
                </a:moveTo>
                <a:lnTo>
                  <a:pt x="6088" y="41173"/>
                </a:lnTo>
                <a:cubicBezTo>
                  <a:pt x="6088" y="41173"/>
                  <a:pt x="6088" y="41173"/>
                  <a:pt x="6088" y="41211"/>
                </a:cubicBezTo>
                <a:cubicBezTo>
                  <a:pt x="6050" y="41249"/>
                  <a:pt x="6012" y="41287"/>
                  <a:pt x="6012" y="41362"/>
                </a:cubicBezTo>
                <a:lnTo>
                  <a:pt x="6163" y="41476"/>
                </a:lnTo>
                <a:lnTo>
                  <a:pt x="6390" y="41476"/>
                </a:lnTo>
                <a:lnTo>
                  <a:pt x="6541" y="41362"/>
                </a:lnTo>
                <a:cubicBezTo>
                  <a:pt x="6541" y="41362"/>
                  <a:pt x="6541" y="41324"/>
                  <a:pt x="6541" y="41324"/>
                </a:cubicBezTo>
                <a:cubicBezTo>
                  <a:pt x="6541" y="41211"/>
                  <a:pt x="6504" y="41135"/>
                  <a:pt x="6466" y="41098"/>
                </a:cubicBezTo>
                <a:cubicBezTo>
                  <a:pt x="6390" y="41060"/>
                  <a:pt x="6314" y="41022"/>
                  <a:pt x="6201" y="41022"/>
                </a:cubicBezTo>
                <a:close/>
                <a:moveTo>
                  <a:pt x="25332" y="41022"/>
                </a:moveTo>
                <a:lnTo>
                  <a:pt x="25181" y="41135"/>
                </a:lnTo>
                <a:cubicBezTo>
                  <a:pt x="25181" y="41173"/>
                  <a:pt x="25143" y="41211"/>
                  <a:pt x="25143" y="41287"/>
                </a:cubicBezTo>
                <a:lnTo>
                  <a:pt x="25143" y="41324"/>
                </a:lnTo>
                <a:lnTo>
                  <a:pt x="25294" y="41438"/>
                </a:lnTo>
                <a:lnTo>
                  <a:pt x="25332" y="41438"/>
                </a:lnTo>
                <a:cubicBezTo>
                  <a:pt x="25370" y="41476"/>
                  <a:pt x="25445" y="41476"/>
                  <a:pt x="25521" y="41476"/>
                </a:cubicBezTo>
                <a:lnTo>
                  <a:pt x="25634" y="41362"/>
                </a:lnTo>
                <a:cubicBezTo>
                  <a:pt x="25634" y="41362"/>
                  <a:pt x="25634" y="41324"/>
                  <a:pt x="25634" y="41324"/>
                </a:cubicBezTo>
                <a:cubicBezTo>
                  <a:pt x="25634" y="41211"/>
                  <a:pt x="25634" y="41135"/>
                  <a:pt x="25559" y="41098"/>
                </a:cubicBezTo>
                <a:cubicBezTo>
                  <a:pt x="25483" y="41060"/>
                  <a:pt x="25407" y="41022"/>
                  <a:pt x="25332" y="41022"/>
                </a:cubicBezTo>
                <a:close/>
                <a:moveTo>
                  <a:pt x="23880" y="41082"/>
                </a:moveTo>
                <a:cubicBezTo>
                  <a:pt x="23848" y="41082"/>
                  <a:pt x="23815" y="41087"/>
                  <a:pt x="23782" y="41098"/>
                </a:cubicBezTo>
                <a:lnTo>
                  <a:pt x="23668" y="41211"/>
                </a:lnTo>
                <a:lnTo>
                  <a:pt x="23668" y="41362"/>
                </a:lnTo>
                <a:lnTo>
                  <a:pt x="23857" y="41476"/>
                </a:lnTo>
                <a:cubicBezTo>
                  <a:pt x="23857" y="41514"/>
                  <a:pt x="23895" y="41551"/>
                  <a:pt x="23933" y="41551"/>
                </a:cubicBezTo>
                <a:lnTo>
                  <a:pt x="24084" y="41551"/>
                </a:lnTo>
                <a:cubicBezTo>
                  <a:pt x="24160" y="41514"/>
                  <a:pt x="24198" y="41400"/>
                  <a:pt x="24198" y="41324"/>
                </a:cubicBezTo>
                <a:cubicBezTo>
                  <a:pt x="24198" y="41249"/>
                  <a:pt x="24160" y="41173"/>
                  <a:pt x="24084" y="41135"/>
                </a:cubicBezTo>
                <a:cubicBezTo>
                  <a:pt x="24031" y="41109"/>
                  <a:pt x="23958" y="41082"/>
                  <a:pt x="23880" y="41082"/>
                </a:cubicBezTo>
                <a:close/>
                <a:moveTo>
                  <a:pt x="65166" y="41158"/>
                </a:moveTo>
                <a:cubicBezTo>
                  <a:pt x="65134" y="41158"/>
                  <a:pt x="65101" y="41162"/>
                  <a:pt x="65068" y="41173"/>
                </a:cubicBezTo>
                <a:cubicBezTo>
                  <a:pt x="64992" y="41173"/>
                  <a:pt x="64954" y="41249"/>
                  <a:pt x="64916" y="41324"/>
                </a:cubicBezTo>
                <a:lnTo>
                  <a:pt x="64916" y="41438"/>
                </a:lnTo>
                <a:cubicBezTo>
                  <a:pt x="64992" y="41514"/>
                  <a:pt x="65030" y="41551"/>
                  <a:pt x="65105" y="41551"/>
                </a:cubicBezTo>
                <a:lnTo>
                  <a:pt x="65257" y="41514"/>
                </a:lnTo>
                <a:lnTo>
                  <a:pt x="65332" y="41514"/>
                </a:lnTo>
                <a:cubicBezTo>
                  <a:pt x="65408" y="41514"/>
                  <a:pt x="65521" y="41476"/>
                  <a:pt x="65521" y="41400"/>
                </a:cubicBezTo>
                <a:lnTo>
                  <a:pt x="65446" y="41249"/>
                </a:lnTo>
                <a:cubicBezTo>
                  <a:pt x="65408" y="41249"/>
                  <a:pt x="65370" y="41211"/>
                  <a:pt x="65370" y="41211"/>
                </a:cubicBezTo>
                <a:cubicBezTo>
                  <a:pt x="65317" y="41184"/>
                  <a:pt x="65244" y="41158"/>
                  <a:pt x="65166" y="41158"/>
                </a:cubicBezTo>
                <a:close/>
                <a:moveTo>
                  <a:pt x="24410" y="41279"/>
                </a:moveTo>
                <a:cubicBezTo>
                  <a:pt x="24390" y="41279"/>
                  <a:pt x="24370" y="41281"/>
                  <a:pt x="24349" y="41287"/>
                </a:cubicBezTo>
                <a:lnTo>
                  <a:pt x="24235" y="41362"/>
                </a:lnTo>
                <a:cubicBezTo>
                  <a:pt x="24160" y="41514"/>
                  <a:pt x="24311" y="41665"/>
                  <a:pt x="24500" y="41703"/>
                </a:cubicBezTo>
                <a:cubicBezTo>
                  <a:pt x="24613" y="41703"/>
                  <a:pt x="24727" y="41665"/>
                  <a:pt x="24727" y="41551"/>
                </a:cubicBezTo>
                <a:lnTo>
                  <a:pt x="24613" y="41400"/>
                </a:lnTo>
                <a:cubicBezTo>
                  <a:pt x="24613" y="41368"/>
                  <a:pt x="24529" y="41279"/>
                  <a:pt x="24410" y="41279"/>
                </a:cubicBezTo>
                <a:close/>
                <a:moveTo>
                  <a:pt x="29869" y="41287"/>
                </a:moveTo>
                <a:lnTo>
                  <a:pt x="29680" y="41400"/>
                </a:lnTo>
                <a:cubicBezTo>
                  <a:pt x="29680" y="41438"/>
                  <a:pt x="29604" y="41476"/>
                  <a:pt x="29604" y="41551"/>
                </a:cubicBezTo>
                <a:lnTo>
                  <a:pt x="29755" y="41703"/>
                </a:lnTo>
                <a:lnTo>
                  <a:pt x="29793" y="41703"/>
                </a:lnTo>
                <a:cubicBezTo>
                  <a:pt x="29831" y="41703"/>
                  <a:pt x="29869" y="41740"/>
                  <a:pt x="29982" y="41740"/>
                </a:cubicBezTo>
                <a:lnTo>
                  <a:pt x="30095" y="41627"/>
                </a:lnTo>
                <a:cubicBezTo>
                  <a:pt x="30095" y="41627"/>
                  <a:pt x="30095" y="41589"/>
                  <a:pt x="30095" y="41551"/>
                </a:cubicBezTo>
                <a:cubicBezTo>
                  <a:pt x="30095" y="41400"/>
                  <a:pt x="30020" y="41324"/>
                  <a:pt x="29869" y="41287"/>
                </a:cubicBezTo>
                <a:close/>
                <a:moveTo>
                  <a:pt x="27260" y="41400"/>
                </a:moveTo>
                <a:lnTo>
                  <a:pt x="27109" y="41551"/>
                </a:lnTo>
                <a:cubicBezTo>
                  <a:pt x="27109" y="41665"/>
                  <a:pt x="27146" y="41740"/>
                  <a:pt x="27222" y="41816"/>
                </a:cubicBezTo>
                <a:lnTo>
                  <a:pt x="27298" y="41854"/>
                </a:lnTo>
                <a:cubicBezTo>
                  <a:pt x="27562" y="41854"/>
                  <a:pt x="27600" y="41665"/>
                  <a:pt x="27638" y="41589"/>
                </a:cubicBezTo>
                <a:lnTo>
                  <a:pt x="27638" y="41551"/>
                </a:lnTo>
                <a:lnTo>
                  <a:pt x="27487" y="41400"/>
                </a:lnTo>
                <a:close/>
                <a:moveTo>
                  <a:pt x="22799" y="41476"/>
                </a:moveTo>
                <a:lnTo>
                  <a:pt x="22610" y="41551"/>
                </a:lnTo>
                <a:cubicBezTo>
                  <a:pt x="22610" y="41589"/>
                  <a:pt x="22610" y="41627"/>
                  <a:pt x="22610" y="41665"/>
                </a:cubicBezTo>
                <a:cubicBezTo>
                  <a:pt x="22610" y="41892"/>
                  <a:pt x="22761" y="41929"/>
                  <a:pt x="22836" y="41929"/>
                </a:cubicBezTo>
                <a:lnTo>
                  <a:pt x="22988" y="41816"/>
                </a:lnTo>
                <a:lnTo>
                  <a:pt x="22988" y="41778"/>
                </a:lnTo>
                <a:cubicBezTo>
                  <a:pt x="22988" y="41589"/>
                  <a:pt x="22912" y="41514"/>
                  <a:pt x="22799" y="41476"/>
                </a:cubicBezTo>
                <a:close/>
                <a:moveTo>
                  <a:pt x="20830" y="41544"/>
                </a:moveTo>
                <a:cubicBezTo>
                  <a:pt x="20808" y="41544"/>
                  <a:pt x="20783" y="41546"/>
                  <a:pt x="20757" y="41551"/>
                </a:cubicBezTo>
                <a:lnTo>
                  <a:pt x="20681" y="41627"/>
                </a:lnTo>
                <a:cubicBezTo>
                  <a:pt x="20606" y="41778"/>
                  <a:pt x="20757" y="41929"/>
                  <a:pt x="20908" y="41967"/>
                </a:cubicBezTo>
                <a:cubicBezTo>
                  <a:pt x="21059" y="41967"/>
                  <a:pt x="21135" y="41892"/>
                  <a:pt x="21173" y="41816"/>
                </a:cubicBezTo>
                <a:lnTo>
                  <a:pt x="21059" y="41665"/>
                </a:lnTo>
                <a:cubicBezTo>
                  <a:pt x="21027" y="41632"/>
                  <a:pt x="20966" y="41544"/>
                  <a:pt x="20830" y="41544"/>
                </a:cubicBezTo>
                <a:close/>
                <a:moveTo>
                  <a:pt x="77166" y="41400"/>
                </a:moveTo>
                <a:lnTo>
                  <a:pt x="76939" y="41514"/>
                </a:lnTo>
                <a:cubicBezTo>
                  <a:pt x="76939" y="41476"/>
                  <a:pt x="77015" y="41476"/>
                  <a:pt x="77015" y="41438"/>
                </a:cubicBezTo>
                <a:lnTo>
                  <a:pt x="76977" y="41438"/>
                </a:lnTo>
                <a:cubicBezTo>
                  <a:pt x="76901" y="41438"/>
                  <a:pt x="76826" y="41438"/>
                  <a:pt x="76750" y="41514"/>
                </a:cubicBezTo>
                <a:cubicBezTo>
                  <a:pt x="76712" y="41551"/>
                  <a:pt x="76674" y="41589"/>
                  <a:pt x="76750" y="41740"/>
                </a:cubicBezTo>
                <a:cubicBezTo>
                  <a:pt x="76750" y="41778"/>
                  <a:pt x="76788" y="41778"/>
                  <a:pt x="76826" y="41816"/>
                </a:cubicBezTo>
                <a:cubicBezTo>
                  <a:pt x="76788" y="41854"/>
                  <a:pt x="76750" y="41929"/>
                  <a:pt x="76788" y="42005"/>
                </a:cubicBezTo>
                <a:lnTo>
                  <a:pt x="76901" y="42081"/>
                </a:lnTo>
                <a:cubicBezTo>
                  <a:pt x="76938" y="42085"/>
                  <a:pt x="76971" y="42087"/>
                  <a:pt x="77001" y="42087"/>
                </a:cubicBezTo>
                <a:cubicBezTo>
                  <a:pt x="77249" y="42087"/>
                  <a:pt x="77279" y="41959"/>
                  <a:pt x="77279" y="41892"/>
                </a:cubicBezTo>
                <a:lnTo>
                  <a:pt x="77242" y="41816"/>
                </a:lnTo>
                <a:cubicBezTo>
                  <a:pt x="77242" y="41778"/>
                  <a:pt x="77204" y="41778"/>
                  <a:pt x="77166" y="41740"/>
                </a:cubicBezTo>
                <a:cubicBezTo>
                  <a:pt x="77317" y="41665"/>
                  <a:pt x="77317" y="41476"/>
                  <a:pt x="77166" y="41400"/>
                </a:cubicBezTo>
                <a:close/>
                <a:moveTo>
                  <a:pt x="44311" y="41703"/>
                </a:moveTo>
                <a:lnTo>
                  <a:pt x="44160" y="41816"/>
                </a:lnTo>
                <a:lnTo>
                  <a:pt x="44160" y="41967"/>
                </a:lnTo>
                <a:lnTo>
                  <a:pt x="44311" y="42081"/>
                </a:lnTo>
                <a:cubicBezTo>
                  <a:pt x="44333" y="42092"/>
                  <a:pt x="44359" y="42096"/>
                  <a:pt x="44384" y="42096"/>
                </a:cubicBezTo>
                <a:cubicBezTo>
                  <a:pt x="44447" y="42096"/>
                  <a:pt x="44511" y="42070"/>
                  <a:pt x="44538" y="42043"/>
                </a:cubicBezTo>
                <a:cubicBezTo>
                  <a:pt x="44576" y="42005"/>
                  <a:pt x="44614" y="41967"/>
                  <a:pt x="44614" y="41854"/>
                </a:cubicBezTo>
                <a:lnTo>
                  <a:pt x="44614" y="41816"/>
                </a:lnTo>
                <a:lnTo>
                  <a:pt x="44500" y="41703"/>
                </a:lnTo>
                <a:close/>
                <a:moveTo>
                  <a:pt x="33460" y="41778"/>
                </a:moveTo>
                <a:cubicBezTo>
                  <a:pt x="33271" y="41778"/>
                  <a:pt x="33158" y="41816"/>
                  <a:pt x="33082" y="41929"/>
                </a:cubicBezTo>
                <a:lnTo>
                  <a:pt x="33120" y="42043"/>
                </a:lnTo>
                <a:cubicBezTo>
                  <a:pt x="33168" y="42115"/>
                  <a:pt x="33246" y="42141"/>
                  <a:pt x="33326" y="42141"/>
                </a:cubicBezTo>
                <a:cubicBezTo>
                  <a:pt x="33372" y="42141"/>
                  <a:pt x="33419" y="42132"/>
                  <a:pt x="33460" y="42118"/>
                </a:cubicBezTo>
                <a:cubicBezTo>
                  <a:pt x="33536" y="42081"/>
                  <a:pt x="33612" y="42005"/>
                  <a:pt x="33612" y="41929"/>
                </a:cubicBezTo>
                <a:cubicBezTo>
                  <a:pt x="33612" y="41892"/>
                  <a:pt x="33612" y="41892"/>
                  <a:pt x="33612" y="41854"/>
                </a:cubicBezTo>
                <a:lnTo>
                  <a:pt x="33460" y="41778"/>
                </a:lnTo>
                <a:close/>
                <a:moveTo>
                  <a:pt x="67859" y="41763"/>
                </a:moveTo>
                <a:cubicBezTo>
                  <a:pt x="67805" y="41763"/>
                  <a:pt x="67779" y="41789"/>
                  <a:pt x="67752" y="41816"/>
                </a:cubicBezTo>
                <a:cubicBezTo>
                  <a:pt x="67714" y="41854"/>
                  <a:pt x="67638" y="41929"/>
                  <a:pt x="67676" y="42043"/>
                </a:cubicBezTo>
                <a:lnTo>
                  <a:pt x="67828" y="42156"/>
                </a:lnTo>
                <a:lnTo>
                  <a:pt x="67941" y="42156"/>
                </a:lnTo>
                <a:lnTo>
                  <a:pt x="68054" y="42043"/>
                </a:lnTo>
                <a:lnTo>
                  <a:pt x="68054" y="41892"/>
                </a:lnTo>
                <a:lnTo>
                  <a:pt x="67941" y="41778"/>
                </a:lnTo>
                <a:cubicBezTo>
                  <a:pt x="67908" y="41767"/>
                  <a:pt x="67881" y="41763"/>
                  <a:pt x="67859" y="41763"/>
                </a:cubicBezTo>
                <a:close/>
                <a:moveTo>
                  <a:pt x="69189" y="41665"/>
                </a:moveTo>
                <a:lnTo>
                  <a:pt x="69075" y="41778"/>
                </a:lnTo>
                <a:cubicBezTo>
                  <a:pt x="69075" y="41816"/>
                  <a:pt x="69075" y="41816"/>
                  <a:pt x="69037" y="41816"/>
                </a:cubicBezTo>
                <a:cubicBezTo>
                  <a:pt x="69037" y="41854"/>
                  <a:pt x="69000" y="41892"/>
                  <a:pt x="69000" y="42005"/>
                </a:cubicBezTo>
                <a:lnTo>
                  <a:pt x="69189" y="42118"/>
                </a:lnTo>
                <a:cubicBezTo>
                  <a:pt x="69219" y="42118"/>
                  <a:pt x="69297" y="42167"/>
                  <a:pt x="69405" y="42167"/>
                </a:cubicBezTo>
                <a:cubicBezTo>
                  <a:pt x="69432" y="42167"/>
                  <a:pt x="69461" y="42164"/>
                  <a:pt x="69491" y="42156"/>
                </a:cubicBezTo>
                <a:lnTo>
                  <a:pt x="69567" y="42081"/>
                </a:lnTo>
                <a:cubicBezTo>
                  <a:pt x="69604" y="42043"/>
                  <a:pt x="69604" y="41967"/>
                  <a:pt x="69604" y="41929"/>
                </a:cubicBezTo>
                <a:cubicBezTo>
                  <a:pt x="69604" y="41854"/>
                  <a:pt x="69567" y="41778"/>
                  <a:pt x="69529" y="41740"/>
                </a:cubicBezTo>
                <a:cubicBezTo>
                  <a:pt x="69453" y="41665"/>
                  <a:pt x="69340" y="41665"/>
                  <a:pt x="69189" y="41665"/>
                </a:cubicBezTo>
                <a:close/>
                <a:moveTo>
                  <a:pt x="26920" y="41740"/>
                </a:moveTo>
                <a:lnTo>
                  <a:pt x="26693" y="41816"/>
                </a:lnTo>
                <a:cubicBezTo>
                  <a:pt x="26693" y="41816"/>
                  <a:pt x="26731" y="41778"/>
                  <a:pt x="26731" y="41778"/>
                </a:cubicBezTo>
                <a:lnTo>
                  <a:pt x="26693" y="41778"/>
                </a:lnTo>
                <a:cubicBezTo>
                  <a:pt x="26617" y="41816"/>
                  <a:pt x="26390" y="41854"/>
                  <a:pt x="26466" y="42043"/>
                </a:cubicBezTo>
                <a:lnTo>
                  <a:pt x="26504" y="42118"/>
                </a:lnTo>
                <a:cubicBezTo>
                  <a:pt x="26560" y="42175"/>
                  <a:pt x="26627" y="42194"/>
                  <a:pt x="26693" y="42194"/>
                </a:cubicBezTo>
                <a:cubicBezTo>
                  <a:pt x="26759" y="42194"/>
                  <a:pt x="26825" y="42175"/>
                  <a:pt x="26882" y="42156"/>
                </a:cubicBezTo>
                <a:lnTo>
                  <a:pt x="26995" y="42156"/>
                </a:lnTo>
                <a:lnTo>
                  <a:pt x="27146" y="42043"/>
                </a:lnTo>
                <a:lnTo>
                  <a:pt x="27146" y="42005"/>
                </a:lnTo>
                <a:cubicBezTo>
                  <a:pt x="27146" y="41854"/>
                  <a:pt x="26995" y="41778"/>
                  <a:pt x="26920" y="41740"/>
                </a:cubicBezTo>
                <a:close/>
                <a:moveTo>
                  <a:pt x="28356" y="41438"/>
                </a:moveTo>
                <a:cubicBezTo>
                  <a:pt x="28167" y="41438"/>
                  <a:pt x="28054" y="41514"/>
                  <a:pt x="27978" y="41551"/>
                </a:cubicBezTo>
                <a:cubicBezTo>
                  <a:pt x="27827" y="41665"/>
                  <a:pt x="27789" y="41892"/>
                  <a:pt x="27865" y="42118"/>
                </a:cubicBezTo>
                <a:lnTo>
                  <a:pt x="27940" y="42194"/>
                </a:lnTo>
                <a:cubicBezTo>
                  <a:pt x="27996" y="42201"/>
                  <a:pt x="28046" y="42204"/>
                  <a:pt x="28092" y="42204"/>
                </a:cubicBezTo>
                <a:cubicBezTo>
                  <a:pt x="28296" y="42204"/>
                  <a:pt x="28408" y="42142"/>
                  <a:pt x="28470" y="42081"/>
                </a:cubicBezTo>
                <a:lnTo>
                  <a:pt x="28545" y="42005"/>
                </a:lnTo>
                <a:cubicBezTo>
                  <a:pt x="28545" y="41967"/>
                  <a:pt x="28545" y="41929"/>
                  <a:pt x="28545" y="41892"/>
                </a:cubicBezTo>
                <a:cubicBezTo>
                  <a:pt x="28545" y="41816"/>
                  <a:pt x="28508" y="41740"/>
                  <a:pt x="28508" y="41703"/>
                </a:cubicBezTo>
                <a:cubicBezTo>
                  <a:pt x="28508" y="41665"/>
                  <a:pt x="28470" y="41665"/>
                  <a:pt x="28470" y="41589"/>
                </a:cubicBezTo>
                <a:lnTo>
                  <a:pt x="28356" y="41438"/>
                </a:lnTo>
                <a:close/>
                <a:moveTo>
                  <a:pt x="26164" y="41665"/>
                </a:moveTo>
                <a:lnTo>
                  <a:pt x="25974" y="41740"/>
                </a:lnTo>
                <a:cubicBezTo>
                  <a:pt x="25937" y="41816"/>
                  <a:pt x="25937" y="41854"/>
                  <a:pt x="25899" y="41892"/>
                </a:cubicBezTo>
                <a:cubicBezTo>
                  <a:pt x="25861" y="41967"/>
                  <a:pt x="25823" y="42005"/>
                  <a:pt x="25785" y="42118"/>
                </a:cubicBezTo>
                <a:lnTo>
                  <a:pt x="25899" y="42270"/>
                </a:lnTo>
                <a:cubicBezTo>
                  <a:pt x="26050" y="42270"/>
                  <a:pt x="26126" y="42232"/>
                  <a:pt x="26201" y="42232"/>
                </a:cubicBezTo>
                <a:cubicBezTo>
                  <a:pt x="26239" y="42194"/>
                  <a:pt x="26277" y="42194"/>
                  <a:pt x="26277" y="42194"/>
                </a:cubicBezTo>
                <a:lnTo>
                  <a:pt x="26428" y="42118"/>
                </a:lnTo>
                <a:cubicBezTo>
                  <a:pt x="26428" y="42081"/>
                  <a:pt x="26428" y="42043"/>
                  <a:pt x="26428" y="42005"/>
                </a:cubicBezTo>
                <a:cubicBezTo>
                  <a:pt x="26428" y="41892"/>
                  <a:pt x="26390" y="41740"/>
                  <a:pt x="26164" y="41665"/>
                </a:cubicBezTo>
                <a:close/>
                <a:moveTo>
                  <a:pt x="12401" y="41882"/>
                </a:moveTo>
                <a:cubicBezTo>
                  <a:pt x="12288" y="41882"/>
                  <a:pt x="12206" y="41949"/>
                  <a:pt x="12175" y="42043"/>
                </a:cubicBezTo>
                <a:lnTo>
                  <a:pt x="12288" y="42194"/>
                </a:lnTo>
                <a:cubicBezTo>
                  <a:pt x="12288" y="42194"/>
                  <a:pt x="12326" y="42232"/>
                  <a:pt x="12326" y="42232"/>
                </a:cubicBezTo>
                <a:cubicBezTo>
                  <a:pt x="12358" y="42264"/>
                  <a:pt x="12419" y="42353"/>
                  <a:pt x="12556" y="42353"/>
                </a:cubicBezTo>
                <a:cubicBezTo>
                  <a:pt x="12578" y="42353"/>
                  <a:pt x="12602" y="42351"/>
                  <a:pt x="12628" y="42345"/>
                </a:cubicBezTo>
                <a:lnTo>
                  <a:pt x="12742" y="42270"/>
                </a:lnTo>
                <a:cubicBezTo>
                  <a:pt x="12742" y="42232"/>
                  <a:pt x="12742" y="42232"/>
                  <a:pt x="12742" y="42194"/>
                </a:cubicBezTo>
                <a:cubicBezTo>
                  <a:pt x="12742" y="42043"/>
                  <a:pt x="12628" y="41892"/>
                  <a:pt x="12477" y="41892"/>
                </a:cubicBezTo>
                <a:cubicBezTo>
                  <a:pt x="12450" y="41885"/>
                  <a:pt x="12425" y="41882"/>
                  <a:pt x="12401" y="41882"/>
                </a:cubicBezTo>
                <a:close/>
                <a:moveTo>
                  <a:pt x="64689" y="42005"/>
                </a:moveTo>
                <a:cubicBezTo>
                  <a:pt x="64538" y="42005"/>
                  <a:pt x="64463" y="42043"/>
                  <a:pt x="64349" y="42081"/>
                </a:cubicBezTo>
                <a:cubicBezTo>
                  <a:pt x="64274" y="42156"/>
                  <a:pt x="64236" y="42232"/>
                  <a:pt x="64236" y="42345"/>
                </a:cubicBezTo>
                <a:lnTo>
                  <a:pt x="64387" y="42459"/>
                </a:lnTo>
                <a:cubicBezTo>
                  <a:pt x="64614" y="42459"/>
                  <a:pt x="64689" y="42345"/>
                  <a:pt x="64765" y="42270"/>
                </a:cubicBezTo>
                <a:cubicBezTo>
                  <a:pt x="64765" y="42232"/>
                  <a:pt x="64765" y="42232"/>
                  <a:pt x="64803" y="42194"/>
                </a:cubicBezTo>
                <a:lnTo>
                  <a:pt x="64689" y="42005"/>
                </a:lnTo>
                <a:close/>
                <a:moveTo>
                  <a:pt x="56865" y="42064"/>
                </a:moveTo>
                <a:cubicBezTo>
                  <a:pt x="56817" y="42064"/>
                  <a:pt x="56775" y="42081"/>
                  <a:pt x="56750" y="42081"/>
                </a:cubicBezTo>
                <a:cubicBezTo>
                  <a:pt x="56674" y="42118"/>
                  <a:pt x="56636" y="42194"/>
                  <a:pt x="56636" y="42270"/>
                </a:cubicBezTo>
                <a:cubicBezTo>
                  <a:pt x="56636" y="42345"/>
                  <a:pt x="56674" y="42497"/>
                  <a:pt x="56825" y="42534"/>
                </a:cubicBezTo>
                <a:cubicBezTo>
                  <a:pt x="56863" y="42534"/>
                  <a:pt x="56977" y="42534"/>
                  <a:pt x="57015" y="42459"/>
                </a:cubicBezTo>
                <a:lnTo>
                  <a:pt x="56939" y="42307"/>
                </a:lnTo>
                <a:cubicBezTo>
                  <a:pt x="56939" y="42307"/>
                  <a:pt x="56939" y="42270"/>
                  <a:pt x="56939" y="42270"/>
                </a:cubicBezTo>
                <a:cubicBezTo>
                  <a:pt x="56939" y="42307"/>
                  <a:pt x="56977" y="42307"/>
                  <a:pt x="56977" y="42383"/>
                </a:cubicBezTo>
                <a:cubicBezTo>
                  <a:pt x="57015" y="42345"/>
                  <a:pt x="57052" y="42307"/>
                  <a:pt x="57052" y="42232"/>
                </a:cubicBezTo>
                <a:cubicBezTo>
                  <a:pt x="57052" y="42194"/>
                  <a:pt x="57052" y="42156"/>
                  <a:pt x="57015" y="42118"/>
                </a:cubicBezTo>
                <a:lnTo>
                  <a:pt x="56939" y="42081"/>
                </a:lnTo>
                <a:cubicBezTo>
                  <a:pt x="56914" y="42068"/>
                  <a:pt x="56888" y="42064"/>
                  <a:pt x="56865" y="42064"/>
                </a:cubicBezTo>
                <a:close/>
                <a:moveTo>
                  <a:pt x="89680" y="42081"/>
                </a:moveTo>
                <a:lnTo>
                  <a:pt x="89491" y="42156"/>
                </a:lnTo>
                <a:cubicBezTo>
                  <a:pt x="89491" y="42156"/>
                  <a:pt x="89529" y="42118"/>
                  <a:pt x="89529" y="42118"/>
                </a:cubicBezTo>
                <a:lnTo>
                  <a:pt x="89491" y="42118"/>
                </a:lnTo>
                <a:cubicBezTo>
                  <a:pt x="89416" y="42156"/>
                  <a:pt x="89189" y="42194"/>
                  <a:pt x="89264" y="42421"/>
                </a:cubicBezTo>
                <a:lnTo>
                  <a:pt x="89340" y="42497"/>
                </a:lnTo>
                <a:cubicBezTo>
                  <a:pt x="89378" y="42497"/>
                  <a:pt x="89378" y="42534"/>
                  <a:pt x="89378" y="42534"/>
                </a:cubicBezTo>
                <a:cubicBezTo>
                  <a:pt x="89453" y="42534"/>
                  <a:pt x="89529" y="42572"/>
                  <a:pt x="89642" y="42572"/>
                </a:cubicBezTo>
                <a:lnTo>
                  <a:pt x="89756" y="42383"/>
                </a:lnTo>
                <a:cubicBezTo>
                  <a:pt x="89756" y="42383"/>
                  <a:pt x="89756" y="42383"/>
                  <a:pt x="89794" y="42345"/>
                </a:cubicBezTo>
                <a:cubicBezTo>
                  <a:pt x="89794" y="42307"/>
                  <a:pt x="89832" y="42270"/>
                  <a:pt x="89832" y="42232"/>
                </a:cubicBezTo>
                <a:cubicBezTo>
                  <a:pt x="89832" y="42194"/>
                  <a:pt x="89794" y="42118"/>
                  <a:pt x="89680" y="42081"/>
                </a:cubicBezTo>
                <a:close/>
                <a:moveTo>
                  <a:pt x="4136" y="42216"/>
                </a:moveTo>
                <a:cubicBezTo>
                  <a:pt x="4109" y="42216"/>
                  <a:pt x="4079" y="42221"/>
                  <a:pt x="4046" y="42232"/>
                </a:cubicBezTo>
                <a:lnTo>
                  <a:pt x="3933" y="42345"/>
                </a:lnTo>
                <a:lnTo>
                  <a:pt x="3933" y="42459"/>
                </a:lnTo>
                <a:cubicBezTo>
                  <a:pt x="3933" y="42497"/>
                  <a:pt x="3933" y="42534"/>
                  <a:pt x="4008" y="42572"/>
                </a:cubicBezTo>
                <a:cubicBezTo>
                  <a:pt x="4008" y="42610"/>
                  <a:pt x="4084" y="42610"/>
                  <a:pt x="4159" y="42610"/>
                </a:cubicBezTo>
                <a:lnTo>
                  <a:pt x="4235" y="42497"/>
                </a:lnTo>
                <a:lnTo>
                  <a:pt x="4273" y="42497"/>
                </a:lnTo>
                <a:cubicBezTo>
                  <a:pt x="4235" y="42534"/>
                  <a:pt x="4235" y="42572"/>
                  <a:pt x="4235" y="42572"/>
                </a:cubicBezTo>
                <a:cubicBezTo>
                  <a:pt x="4273" y="42534"/>
                  <a:pt x="4424" y="42534"/>
                  <a:pt x="4424" y="42421"/>
                </a:cubicBezTo>
                <a:lnTo>
                  <a:pt x="4311" y="42270"/>
                </a:lnTo>
                <a:lnTo>
                  <a:pt x="4273" y="42270"/>
                </a:lnTo>
                <a:cubicBezTo>
                  <a:pt x="4246" y="42243"/>
                  <a:pt x="4201" y="42216"/>
                  <a:pt x="4136" y="42216"/>
                </a:cubicBezTo>
                <a:close/>
                <a:moveTo>
                  <a:pt x="16523" y="42156"/>
                </a:moveTo>
                <a:cubicBezTo>
                  <a:pt x="16371" y="42156"/>
                  <a:pt x="16258" y="42270"/>
                  <a:pt x="16258" y="42383"/>
                </a:cubicBezTo>
                <a:lnTo>
                  <a:pt x="16409" y="42383"/>
                </a:lnTo>
                <a:cubicBezTo>
                  <a:pt x="16523" y="42421"/>
                  <a:pt x="16523" y="42421"/>
                  <a:pt x="16598" y="42421"/>
                </a:cubicBezTo>
                <a:cubicBezTo>
                  <a:pt x="16636" y="42421"/>
                  <a:pt x="16636" y="42459"/>
                  <a:pt x="16636" y="42459"/>
                </a:cubicBezTo>
                <a:cubicBezTo>
                  <a:pt x="16636" y="42459"/>
                  <a:pt x="16636" y="42459"/>
                  <a:pt x="16636" y="42421"/>
                </a:cubicBezTo>
                <a:cubicBezTo>
                  <a:pt x="16674" y="42421"/>
                  <a:pt x="16712" y="42421"/>
                  <a:pt x="16787" y="42459"/>
                </a:cubicBezTo>
                <a:cubicBezTo>
                  <a:pt x="16787" y="42459"/>
                  <a:pt x="16749" y="42421"/>
                  <a:pt x="16749" y="42421"/>
                </a:cubicBezTo>
                <a:lnTo>
                  <a:pt x="16863" y="42421"/>
                </a:lnTo>
                <a:lnTo>
                  <a:pt x="16863" y="42497"/>
                </a:lnTo>
                <a:lnTo>
                  <a:pt x="17014" y="42610"/>
                </a:lnTo>
                <a:cubicBezTo>
                  <a:pt x="17127" y="42610"/>
                  <a:pt x="17165" y="42648"/>
                  <a:pt x="17165" y="42648"/>
                </a:cubicBezTo>
                <a:lnTo>
                  <a:pt x="17392" y="42534"/>
                </a:lnTo>
                <a:cubicBezTo>
                  <a:pt x="17354" y="42383"/>
                  <a:pt x="17241" y="42270"/>
                  <a:pt x="17052" y="42232"/>
                </a:cubicBezTo>
                <a:lnTo>
                  <a:pt x="16901" y="42345"/>
                </a:lnTo>
                <a:cubicBezTo>
                  <a:pt x="16863" y="42307"/>
                  <a:pt x="16825" y="42270"/>
                  <a:pt x="16749" y="42232"/>
                </a:cubicBezTo>
                <a:cubicBezTo>
                  <a:pt x="16674" y="42194"/>
                  <a:pt x="16598" y="42156"/>
                  <a:pt x="16523" y="42156"/>
                </a:cubicBezTo>
                <a:close/>
                <a:moveTo>
                  <a:pt x="23366" y="41816"/>
                </a:moveTo>
                <a:lnTo>
                  <a:pt x="23215" y="41929"/>
                </a:lnTo>
                <a:cubicBezTo>
                  <a:pt x="23177" y="41929"/>
                  <a:pt x="23177" y="41967"/>
                  <a:pt x="23139" y="42005"/>
                </a:cubicBezTo>
                <a:lnTo>
                  <a:pt x="23252" y="42156"/>
                </a:lnTo>
                <a:cubicBezTo>
                  <a:pt x="23290" y="42156"/>
                  <a:pt x="23328" y="42194"/>
                  <a:pt x="23366" y="42194"/>
                </a:cubicBezTo>
                <a:lnTo>
                  <a:pt x="23479" y="42118"/>
                </a:lnTo>
                <a:lnTo>
                  <a:pt x="23404" y="42194"/>
                </a:lnTo>
                <a:cubicBezTo>
                  <a:pt x="23404" y="42270"/>
                  <a:pt x="23404" y="42270"/>
                  <a:pt x="23441" y="42307"/>
                </a:cubicBezTo>
                <a:cubicBezTo>
                  <a:pt x="23479" y="42383"/>
                  <a:pt x="23517" y="42421"/>
                  <a:pt x="23517" y="42459"/>
                </a:cubicBezTo>
                <a:cubicBezTo>
                  <a:pt x="23555" y="42497"/>
                  <a:pt x="23555" y="42497"/>
                  <a:pt x="23555" y="42534"/>
                </a:cubicBezTo>
                <a:lnTo>
                  <a:pt x="23706" y="42610"/>
                </a:lnTo>
                <a:cubicBezTo>
                  <a:pt x="23819" y="42610"/>
                  <a:pt x="23895" y="42610"/>
                  <a:pt x="23933" y="42648"/>
                </a:cubicBezTo>
                <a:lnTo>
                  <a:pt x="24046" y="42610"/>
                </a:lnTo>
                <a:lnTo>
                  <a:pt x="24084" y="42648"/>
                </a:lnTo>
                <a:cubicBezTo>
                  <a:pt x="24117" y="42659"/>
                  <a:pt x="24153" y="42666"/>
                  <a:pt x="24189" y="42666"/>
                </a:cubicBezTo>
                <a:cubicBezTo>
                  <a:pt x="24279" y="42666"/>
                  <a:pt x="24371" y="42620"/>
                  <a:pt x="24424" y="42459"/>
                </a:cubicBezTo>
                <a:lnTo>
                  <a:pt x="24424" y="42459"/>
                </a:lnTo>
                <a:cubicBezTo>
                  <a:pt x="24424" y="42459"/>
                  <a:pt x="24387" y="42459"/>
                  <a:pt x="24387" y="42497"/>
                </a:cubicBezTo>
                <a:lnTo>
                  <a:pt x="24349" y="42270"/>
                </a:lnTo>
                <a:lnTo>
                  <a:pt x="24311" y="42270"/>
                </a:lnTo>
                <a:cubicBezTo>
                  <a:pt x="24257" y="42243"/>
                  <a:pt x="24204" y="42216"/>
                  <a:pt x="24137" y="42216"/>
                </a:cubicBezTo>
                <a:cubicBezTo>
                  <a:pt x="24109" y="42216"/>
                  <a:pt x="24079" y="42221"/>
                  <a:pt x="24046" y="42232"/>
                </a:cubicBezTo>
                <a:lnTo>
                  <a:pt x="24008" y="42270"/>
                </a:lnTo>
                <a:cubicBezTo>
                  <a:pt x="23971" y="42232"/>
                  <a:pt x="23971" y="42232"/>
                  <a:pt x="23933" y="42232"/>
                </a:cubicBezTo>
                <a:cubicBezTo>
                  <a:pt x="23857" y="42194"/>
                  <a:pt x="23819" y="42194"/>
                  <a:pt x="23744" y="42194"/>
                </a:cubicBezTo>
                <a:cubicBezTo>
                  <a:pt x="23744" y="42156"/>
                  <a:pt x="23706" y="42156"/>
                  <a:pt x="23706" y="42118"/>
                </a:cubicBezTo>
                <a:cubicBezTo>
                  <a:pt x="23630" y="42118"/>
                  <a:pt x="23593" y="42081"/>
                  <a:pt x="23555" y="42081"/>
                </a:cubicBezTo>
                <a:cubicBezTo>
                  <a:pt x="23555" y="42081"/>
                  <a:pt x="23593" y="42043"/>
                  <a:pt x="23593" y="42005"/>
                </a:cubicBezTo>
                <a:lnTo>
                  <a:pt x="23479" y="41854"/>
                </a:lnTo>
                <a:cubicBezTo>
                  <a:pt x="23441" y="41854"/>
                  <a:pt x="23441" y="41816"/>
                  <a:pt x="23366" y="41816"/>
                </a:cubicBezTo>
                <a:close/>
                <a:moveTo>
                  <a:pt x="22761" y="42686"/>
                </a:moveTo>
                <a:cubicBezTo>
                  <a:pt x="22781" y="42686"/>
                  <a:pt x="22790" y="42696"/>
                  <a:pt x="22795" y="42706"/>
                </a:cubicBezTo>
                <a:lnTo>
                  <a:pt x="22795" y="42706"/>
                </a:lnTo>
                <a:lnTo>
                  <a:pt x="22761" y="42686"/>
                </a:lnTo>
                <a:close/>
                <a:moveTo>
                  <a:pt x="11305" y="41589"/>
                </a:moveTo>
                <a:lnTo>
                  <a:pt x="11154" y="41740"/>
                </a:lnTo>
                <a:cubicBezTo>
                  <a:pt x="11154" y="41778"/>
                  <a:pt x="11154" y="41816"/>
                  <a:pt x="10927" y="41816"/>
                </a:cubicBezTo>
                <a:lnTo>
                  <a:pt x="10814" y="41816"/>
                </a:lnTo>
                <a:lnTo>
                  <a:pt x="10738" y="41929"/>
                </a:lnTo>
                <a:cubicBezTo>
                  <a:pt x="10738" y="42005"/>
                  <a:pt x="10738" y="42081"/>
                  <a:pt x="10776" y="42118"/>
                </a:cubicBezTo>
                <a:cubicBezTo>
                  <a:pt x="10776" y="42156"/>
                  <a:pt x="10776" y="42156"/>
                  <a:pt x="10776" y="42194"/>
                </a:cubicBezTo>
                <a:lnTo>
                  <a:pt x="10738" y="42232"/>
                </a:lnTo>
                <a:cubicBezTo>
                  <a:pt x="10700" y="42345"/>
                  <a:pt x="10738" y="42421"/>
                  <a:pt x="10776" y="42497"/>
                </a:cubicBezTo>
                <a:cubicBezTo>
                  <a:pt x="10776" y="42497"/>
                  <a:pt x="10814" y="42534"/>
                  <a:pt x="10776" y="42572"/>
                </a:cubicBezTo>
                <a:lnTo>
                  <a:pt x="10965" y="42723"/>
                </a:lnTo>
                <a:cubicBezTo>
                  <a:pt x="11003" y="42686"/>
                  <a:pt x="11003" y="42686"/>
                  <a:pt x="11003" y="42686"/>
                </a:cubicBezTo>
                <a:cubicBezTo>
                  <a:pt x="11040" y="42723"/>
                  <a:pt x="11040" y="42761"/>
                  <a:pt x="11040" y="42761"/>
                </a:cubicBezTo>
                <a:lnTo>
                  <a:pt x="11154" y="42875"/>
                </a:lnTo>
                <a:cubicBezTo>
                  <a:pt x="11214" y="42887"/>
                  <a:pt x="11268" y="42892"/>
                  <a:pt x="11318" y="42892"/>
                </a:cubicBezTo>
                <a:cubicBezTo>
                  <a:pt x="11579" y="42892"/>
                  <a:pt x="11701" y="42743"/>
                  <a:pt x="11797" y="42648"/>
                </a:cubicBezTo>
                <a:cubicBezTo>
                  <a:pt x="11816" y="42667"/>
                  <a:pt x="11844" y="42676"/>
                  <a:pt x="11872" y="42676"/>
                </a:cubicBezTo>
                <a:cubicBezTo>
                  <a:pt x="11901" y="42676"/>
                  <a:pt x="11929" y="42667"/>
                  <a:pt x="11948" y="42648"/>
                </a:cubicBezTo>
                <a:lnTo>
                  <a:pt x="12023" y="42534"/>
                </a:lnTo>
                <a:cubicBezTo>
                  <a:pt x="12023" y="42270"/>
                  <a:pt x="11986" y="41665"/>
                  <a:pt x="11305" y="41589"/>
                </a:cubicBezTo>
                <a:close/>
                <a:moveTo>
                  <a:pt x="22609" y="42529"/>
                </a:moveTo>
                <a:cubicBezTo>
                  <a:pt x="22370" y="42529"/>
                  <a:pt x="22307" y="42689"/>
                  <a:pt x="22307" y="42723"/>
                </a:cubicBezTo>
                <a:lnTo>
                  <a:pt x="22383" y="42875"/>
                </a:lnTo>
                <a:lnTo>
                  <a:pt x="22534" y="42988"/>
                </a:lnTo>
                <a:lnTo>
                  <a:pt x="22610" y="42988"/>
                </a:lnTo>
                <a:cubicBezTo>
                  <a:pt x="22685" y="42988"/>
                  <a:pt x="22799" y="42988"/>
                  <a:pt x="22874" y="42950"/>
                </a:cubicBezTo>
                <a:cubicBezTo>
                  <a:pt x="22912" y="42912"/>
                  <a:pt x="22950" y="42875"/>
                  <a:pt x="22950" y="42799"/>
                </a:cubicBezTo>
                <a:lnTo>
                  <a:pt x="22799" y="42708"/>
                </a:lnTo>
                <a:lnTo>
                  <a:pt x="22799" y="42708"/>
                </a:lnTo>
                <a:cubicBezTo>
                  <a:pt x="22799" y="42686"/>
                  <a:pt x="22799" y="42686"/>
                  <a:pt x="22799" y="42686"/>
                </a:cubicBezTo>
                <a:lnTo>
                  <a:pt x="22685" y="42534"/>
                </a:lnTo>
                <a:cubicBezTo>
                  <a:pt x="22658" y="42531"/>
                  <a:pt x="22633" y="42529"/>
                  <a:pt x="22609" y="42529"/>
                </a:cubicBezTo>
                <a:close/>
                <a:moveTo>
                  <a:pt x="26074" y="42317"/>
                </a:moveTo>
                <a:cubicBezTo>
                  <a:pt x="26031" y="42317"/>
                  <a:pt x="25993" y="42326"/>
                  <a:pt x="25974" y="42345"/>
                </a:cubicBezTo>
                <a:cubicBezTo>
                  <a:pt x="25861" y="42383"/>
                  <a:pt x="25823" y="42459"/>
                  <a:pt x="25861" y="42572"/>
                </a:cubicBezTo>
                <a:cubicBezTo>
                  <a:pt x="25785" y="42534"/>
                  <a:pt x="25748" y="42534"/>
                  <a:pt x="25710" y="42534"/>
                </a:cubicBezTo>
                <a:lnTo>
                  <a:pt x="25559" y="42610"/>
                </a:lnTo>
                <a:cubicBezTo>
                  <a:pt x="25559" y="42648"/>
                  <a:pt x="25559" y="42648"/>
                  <a:pt x="25521" y="42648"/>
                </a:cubicBezTo>
                <a:cubicBezTo>
                  <a:pt x="25521" y="42686"/>
                  <a:pt x="25483" y="42799"/>
                  <a:pt x="25483" y="42875"/>
                </a:cubicBezTo>
                <a:lnTo>
                  <a:pt x="25634" y="42988"/>
                </a:lnTo>
                <a:lnTo>
                  <a:pt x="25937" y="42988"/>
                </a:lnTo>
                <a:lnTo>
                  <a:pt x="26050" y="42875"/>
                </a:lnTo>
                <a:cubicBezTo>
                  <a:pt x="26088" y="42875"/>
                  <a:pt x="26088" y="42837"/>
                  <a:pt x="26088" y="42799"/>
                </a:cubicBezTo>
                <a:cubicBezTo>
                  <a:pt x="26088" y="42761"/>
                  <a:pt x="26088" y="42761"/>
                  <a:pt x="26050" y="42723"/>
                </a:cubicBezTo>
                <a:lnTo>
                  <a:pt x="26088" y="42723"/>
                </a:lnTo>
                <a:lnTo>
                  <a:pt x="26126" y="42648"/>
                </a:lnTo>
                <a:lnTo>
                  <a:pt x="26088" y="42648"/>
                </a:lnTo>
                <a:lnTo>
                  <a:pt x="26239" y="42534"/>
                </a:lnTo>
                <a:lnTo>
                  <a:pt x="26239" y="42459"/>
                </a:lnTo>
                <a:lnTo>
                  <a:pt x="26201" y="42345"/>
                </a:lnTo>
                <a:cubicBezTo>
                  <a:pt x="26164" y="42326"/>
                  <a:pt x="26116" y="42317"/>
                  <a:pt x="26074" y="42317"/>
                </a:cubicBezTo>
                <a:close/>
                <a:moveTo>
                  <a:pt x="26559" y="43068"/>
                </a:moveTo>
                <a:lnTo>
                  <a:pt x="26560" y="43070"/>
                </a:lnTo>
                <a:lnTo>
                  <a:pt x="26560" y="43070"/>
                </a:lnTo>
                <a:cubicBezTo>
                  <a:pt x="26565" y="43073"/>
                  <a:pt x="26571" y="43077"/>
                  <a:pt x="26575" y="43083"/>
                </a:cubicBezTo>
                <a:lnTo>
                  <a:pt x="26575" y="43083"/>
                </a:lnTo>
                <a:cubicBezTo>
                  <a:pt x="26572" y="43075"/>
                  <a:pt x="26565" y="43070"/>
                  <a:pt x="26559" y="43068"/>
                </a:cubicBezTo>
                <a:close/>
                <a:moveTo>
                  <a:pt x="44573" y="42678"/>
                </a:moveTo>
                <a:cubicBezTo>
                  <a:pt x="44551" y="42678"/>
                  <a:pt x="44527" y="42680"/>
                  <a:pt x="44500" y="42686"/>
                </a:cubicBezTo>
                <a:lnTo>
                  <a:pt x="44425" y="42799"/>
                </a:lnTo>
                <a:lnTo>
                  <a:pt x="44425" y="43026"/>
                </a:lnTo>
                <a:lnTo>
                  <a:pt x="44538" y="43139"/>
                </a:lnTo>
                <a:cubicBezTo>
                  <a:pt x="44565" y="43143"/>
                  <a:pt x="44590" y="43144"/>
                  <a:pt x="44614" y="43144"/>
                </a:cubicBezTo>
                <a:cubicBezTo>
                  <a:pt x="44853" y="43144"/>
                  <a:pt x="44916" y="42981"/>
                  <a:pt x="44916" y="42912"/>
                </a:cubicBezTo>
                <a:lnTo>
                  <a:pt x="44803" y="42799"/>
                </a:lnTo>
                <a:cubicBezTo>
                  <a:pt x="44770" y="42766"/>
                  <a:pt x="44710" y="42678"/>
                  <a:pt x="44573" y="42678"/>
                </a:cubicBezTo>
                <a:close/>
                <a:moveTo>
                  <a:pt x="62923" y="42644"/>
                </a:moveTo>
                <a:cubicBezTo>
                  <a:pt x="62908" y="42644"/>
                  <a:pt x="62892" y="42645"/>
                  <a:pt x="62875" y="42648"/>
                </a:cubicBezTo>
                <a:cubicBezTo>
                  <a:pt x="62761" y="42648"/>
                  <a:pt x="62610" y="42686"/>
                  <a:pt x="62610" y="42950"/>
                </a:cubicBezTo>
                <a:lnTo>
                  <a:pt x="62610" y="43064"/>
                </a:lnTo>
                <a:lnTo>
                  <a:pt x="62723" y="43177"/>
                </a:lnTo>
                <a:cubicBezTo>
                  <a:pt x="62768" y="43188"/>
                  <a:pt x="62806" y="43193"/>
                  <a:pt x="62839" y="43193"/>
                </a:cubicBezTo>
                <a:cubicBezTo>
                  <a:pt x="62919" y="43193"/>
                  <a:pt x="62972" y="43166"/>
                  <a:pt x="63026" y="43139"/>
                </a:cubicBezTo>
                <a:lnTo>
                  <a:pt x="63177" y="42950"/>
                </a:lnTo>
                <a:cubicBezTo>
                  <a:pt x="63177" y="42950"/>
                  <a:pt x="63177" y="42912"/>
                  <a:pt x="63139" y="42912"/>
                </a:cubicBezTo>
                <a:cubicBezTo>
                  <a:pt x="63139" y="42843"/>
                  <a:pt x="63107" y="42644"/>
                  <a:pt x="62923" y="42644"/>
                </a:cubicBezTo>
                <a:close/>
                <a:moveTo>
                  <a:pt x="21627" y="42912"/>
                </a:moveTo>
                <a:cubicBezTo>
                  <a:pt x="21400" y="42912"/>
                  <a:pt x="21286" y="42988"/>
                  <a:pt x="21324" y="43139"/>
                </a:cubicBezTo>
                <a:lnTo>
                  <a:pt x="21475" y="43253"/>
                </a:lnTo>
                <a:lnTo>
                  <a:pt x="21589" y="43253"/>
                </a:lnTo>
                <a:lnTo>
                  <a:pt x="21740" y="43139"/>
                </a:lnTo>
                <a:cubicBezTo>
                  <a:pt x="21740" y="43101"/>
                  <a:pt x="21778" y="43101"/>
                  <a:pt x="21778" y="43026"/>
                </a:cubicBezTo>
                <a:lnTo>
                  <a:pt x="21627" y="42912"/>
                </a:lnTo>
                <a:close/>
                <a:moveTo>
                  <a:pt x="89227" y="42610"/>
                </a:moveTo>
                <a:lnTo>
                  <a:pt x="89000" y="42723"/>
                </a:lnTo>
                <a:cubicBezTo>
                  <a:pt x="89000" y="42723"/>
                  <a:pt x="89000" y="42723"/>
                  <a:pt x="89000" y="42761"/>
                </a:cubicBezTo>
                <a:cubicBezTo>
                  <a:pt x="88962" y="42799"/>
                  <a:pt x="88962" y="42799"/>
                  <a:pt x="88962" y="42875"/>
                </a:cubicBezTo>
                <a:cubicBezTo>
                  <a:pt x="88849" y="42875"/>
                  <a:pt x="88697" y="42950"/>
                  <a:pt x="88697" y="43101"/>
                </a:cubicBezTo>
                <a:lnTo>
                  <a:pt x="88697" y="43139"/>
                </a:lnTo>
                <a:lnTo>
                  <a:pt x="88924" y="43253"/>
                </a:lnTo>
                <a:cubicBezTo>
                  <a:pt x="88962" y="43253"/>
                  <a:pt x="89038" y="43290"/>
                  <a:pt x="89151" y="43290"/>
                </a:cubicBezTo>
                <a:lnTo>
                  <a:pt x="89264" y="43177"/>
                </a:lnTo>
                <a:lnTo>
                  <a:pt x="89264" y="43139"/>
                </a:lnTo>
                <a:cubicBezTo>
                  <a:pt x="89264" y="43101"/>
                  <a:pt x="89264" y="43101"/>
                  <a:pt x="89264" y="43064"/>
                </a:cubicBezTo>
                <a:lnTo>
                  <a:pt x="89302" y="43064"/>
                </a:lnTo>
                <a:cubicBezTo>
                  <a:pt x="89416" y="43026"/>
                  <a:pt x="89529" y="42912"/>
                  <a:pt x="89529" y="42799"/>
                </a:cubicBezTo>
                <a:cubicBezTo>
                  <a:pt x="89529" y="42723"/>
                  <a:pt x="89491" y="42648"/>
                  <a:pt x="89416" y="42610"/>
                </a:cubicBezTo>
                <a:lnTo>
                  <a:pt x="89189" y="42686"/>
                </a:lnTo>
                <a:cubicBezTo>
                  <a:pt x="89189" y="42659"/>
                  <a:pt x="89208" y="42632"/>
                  <a:pt x="89232" y="42632"/>
                </a:cubicBezTo>
                <a:cubicBezTo>
                  <a:pt x="89242" y="42632"/>
                  <a:pt x="89253" y="42637"/>
                  <a:pt x="89264" y="42648"/>
                </a:cubicBezTo>
                <a:cubicBezTo>
                  <a:pt x="89264" y="42648"/>
                  <a:pt x="89227" y="42610"/>
                  <a:pt x="89227" y="42610"/>
                </a:cubicBezTo>
                <a:close/>
                <a:moveTo>
                  <a:pt x="26353" y="42912"/>
                </a:moveTo>
                <a:cubicBezTo>
                  <a:pt x="26164" y="42912"/>
                  <a:pt x="26164" y="43026"/>
                  <a:pt x="26164" y="43064"/>
                </a:cubicBezTo>
                <a:lnTo>
                  <a:pt x="26164" y="43101"/>
                </a:lnTo>
                <a:lnTo>
                  <a:pt x="26277" y="43177"/>
                </a:lnTo>
                <a:lnTo>
                  <a:pt x="26239" y="43177"/>
                </a:lnTo>
                <a:cubicBezTo>
                  <a:pt x="26270" y="43270"/>
                  <a:pt x="26327" y="43338"/>
                  <a:pt x="26430" y="43338"/>
                </a:cubicBezTo>
                <a:cubicBezTo>
                  <a:pt x="26453" y="43338"/>
                  <a:pt x="26477" y="43335"/>
                  <a:pt x="26504" y="43328"/>
                </a:cubicBezTo>
                <a:lnTo>
                  <a:pt x="26617" y="43215"/>
                </a:lnTo>
                <a:cubicBezTo>
                  <a:pt x="26617" y="43163"/>
                  <a:pt x="26599" y="43110"/>
                  <a:pt x="26575" y="43083"/>
                </a:cubicBezTo>
                <a:lnTo>
                  <a:pt x="26575" y="43083"/>
                </a:lnTo>
                <a:cubicBezTo>
                  <a:pt x="26578" y="43088"/>
                  <a:pt x="26579" y="43094"/>
                  <a:pt x="26579" y="43101"/>
                </a:cubicBezTo>
                <a:lnTo>
                  <a:pt x="26560" y="43070"/>
                </a:lnTo>
                <a:lnTo>
                  <a:pt x="26560" y="43070"/>
                </a:lnTo>
                <a:cubicBezTo>
                  <a:pt x="26556" y="43067"/>
                  <a:pt x="26551" y="43065"/>
                  <a:pt x="26547" y="43064"/>
                </a:cubicBezTo>
                <a:lnTo>
                  <a:pt x="26547" y="43064"/>
                </a:lnTo>
                <a:cubicBezTo>
                  <a:pt x="26550" y="43065"/>
                  <a:pt x="26555" y="43066"/>
                  <a:pt x="26559" y="43068"/>
                </a:cubicBezTo>
                <a:lnTo>
                  <a:pt x="26559" y="43068"/>
                </a:lnTo>
                <a:lnTo>
                  <a:pt x="26466" y="42912"/>
                </a:lnTo>
                <a:close/>
                <a:moveTo>
                  <a:pt x="20190" y="42875"/>
                </a:moveTo>
                <a:cubicBezTo>
                  <a:pt x="20001" y="42875"/>
                  <a:pt x="19887" y="42988"/>
                  <a:pt x="19887" y="43101"/>
                </a:cubicBezTo>
                <a:lnTo>
                  <a:pt x="20039" y="43101"/>
                </a:lnTo>
                <a:cubicBezTo>
                  <a:pt x="20114" y="43177"/>
                  <a:pt x="20190" y="43177"/>
                  <a:pt x="20341" y="43177"/>
                </a:cubicBezTo>
                <a:cubicBezTo>
                  <a:pt x="20341" y="43139"/>
                  <a:pt x="20303" y="43139"/>
                  <a:pt x="20303" y="43139"/>
                </a:cubicBezTo>
                <a:lnTo>
                  <a:pt x="20341" y="43139"/>
                </a:lnTo>
                <a:lnTo>
                  <a:pt x="20379" y="43253"/>
                </a:lnTo>
                <a:cubicBezTo>
                  <a:pt x="20432" y="43306"/>
                  <a:pt x="20618" y="43360"/>
                  <a:pt x="20789" y="43360"/>
                </a:cubicBezTo>
                <a:cubicBezTo>
                  <a:pt x="20860" y="43360"/>
                  <a:pt x="20928" y="43350"/>
                  <a:pt x="20984" y="43328"/>
                </a:cubicBezTo>
                <a:cubicBezTo>
                  <a:pt x="21097" y="43290"/>
                  <a:pt x="21135" y="43215"/>
                  <a:pt x="21135" y="43139"/>
                </a:cubicBezTo>
                <a:lnTo>
                  <a:pt x="21135" y="43101"/>
                </a:lnTo>
                <a:lnTo>
                  <a:pt x="20984" y="42988"/>
                </a:lnTo>
                <a:lnTo>
                  <a:pt x="20946" y="42988"/>
                </a:lnTo>
                <a:cubicBezTo>
                  <a:pt x="20881" y="42988"/>
                  <a:pt x="20779" y="42963"/>
                  <a:pt x="20676" y="42963"/>
                </a:cubicBezTo>
                <a:cubicBezTo>
                  <a:pt x="20598" y="42963"/>
                  <a:pt x="20519" y="42977"/>
                  <a:pt x="20455" y="43026"/>
                </a:cubicBezTo>
                <a:cubicBezTo>
                  <a:pt x="20417" y="42988"/>
                  <a:pt x="20417" y="42950"/>
                  <a:pt x="20379" y="42950"/>
                </a:cubicBezTo>
                <a:cubicBezTo>
                  <a:pt x="20341" y="42875"/>
                  <a:pt x="20266" y="42875"/>
                  <a:pt x="20190" y="42875"/>
                </a:cubicBezTo>
                <a:close/>
                <a:moveTo>
                  <a:pt x="56580" y="43404"/>
                </a:moveTo>
                <a:cubicBezTo>
                  <a:pt x="56514" y="43404"/>
                  <a:pt x="56447" y="43442"/>
                  <a:pt x="56485" y="43517"/>
                </a:cubicBezTo>
                <a:lnTo>
                  <a:pt x="56674" y="43517"/>
                </a:lnTo>
                <a:cubicBezTo>
                  <a:pt x="56712" y="43442"/>
                  <a:pt x="56646" y="43404"/>
                  <a:pt x="56580" y="43404"/>
                </a:cubicBezTo>
                <a:close/>
                <a:moveTo>
                  <a:pt x="81854" y="43101"/>
                </a:moveTo>
                <a:cubicBezTo>
                  <a:pt x="81741" y="43139"/>
                  <a:pt x="81476" y="43139"/>
                  <a:pt x="81476" y="43366"/>
                </a:cubicBezTo>
                <a:lnTo>
                  <a:pt x="81514" y="43480"/>
                </a:lnTo>
                <a:cubicBezTo>
                  <a:pt x="81589" y="43517"/>
                  <a:pt x="81665" y="43517"/>
                  <a:pt x="81703" y="43517"/>
                </a:cubicBezTo>
                <a:cubicBezTo>
                  <a:pt x="81816" y="43517"/>
                  <a:pt x="81930" y="43442"/>
                  <a:pt x="82005" y="43366"/>
                </a:cubicBezTo>
                <a:cubicBezTo>
                  <a:pt x="82005" y="43366"/>
                  <a:pt x="82043" y="43328"/>
                  <a:pt x="82043" y="43328"/>
                </a:cubicBezTo>
                <a:lnTo>
                  <a:pt x="81930" y="43101"/>
                </a:lnTo>
                <a:close/>
                <a:moveTo>
                  <a:pt x="9716" y="43160"/>
                </a:moveTo>
                <a:cubicBezTo>
                  <a:pt x="9692" y="43160"/>
                  <a:pt x="9667" y="43164"/>
                  <a:pt x="9642" y="43177"/>
                </a:cubicBezTo>
                <a:lnTo>
                  <a:pt x="9528" y="43290"/>
                </a:lnTo>
                <a:lnTo>
                  <a:pt x="9528" y="43366"/>
                </a:lnTo>
                <a:lnTo>
                  <a:pt x="9642" y="43480"/>
                </a:lnTo>
                <a:cubicBezTo>
                  <a:pt x="9679" y="43517"/>
                  <a:pt x="9717" y="43517"/>
                  <a:pt x="9755" y="43555"/>
                </a:cubicBezTo>
                <a:lnTo>
                  <a:pt x="9906" y="43404"/>
                </a:lnTo>
                <a:cubicBezTo>
                  <a:pt x="9906" y="43328"/>
                  <a:pt x="9906" y="43253"/>
                  <a:pt x="9831" y="43177"/>
                </a:cubicBezTo>
                <a:cubicBezTo>
                  <a:pt x="9805" y="43177"/>
                  <a:pt x="9763" y="43160"/>
                  <a:pt x="9716" y="43160"/>
                </a:cubicBezTo>
                <a:close/>
                <a:moveTo>
                  <a:pt x="79813" y="43139"/>
                </a:moveTo>
                <a:cubicBezTo>
                  <a:pt x="79661" y="43139"/>
                  <a:pt x="79548" y="43215"/>
                  <a:pt x="79510" y="43328"/>
                </a:cubicBezTo>
                <a:lnTo>
                  <a:pt x="79623" y="43480"/>
                </a:lnTo>
                <a:cubicBezTo>
                  <a:pt x="79623" y="43517"/>
                  <a:pt x="79661" y="43517"/>
                  <a:pt x="79699" y="43555"/>
                </a:cubicBezTo>
                <a:lnTo>
                  <a:pt x="79888" y="43442"/>
                </a:lnTo>
                <a:cubicBezTo>
                  <a:pt x="79926" y="43404"/>
                  <a:pt x="79964" y="43366"/>
                  <a:pt x="79964" y="43290"/>
                </a:cubicBezTo>
                <a:lnTo>
                  <a:pt x="79926" y="43253"/>
                </a:lnTo>
                <a:lnTo>
                  <a:pt x="79813" y="43139"/>
                </a:lnTo>
                <a:close/>
                <a:moveTo>
                  <a:pt x="8507" y="42648"/>
                </a:moveTo>
                <a:cubicBezTo>
                  <a:pt x="8356" y="42723"/>
                  <a:pt x="8280" y="42837"/>
                  <a:pt x="8205" y="42950"/>
                </a:cubicBezTo>
                <a:cubicBezTo>
                  <a:pt x="8205" y="42988"/>
                  <a:pt x="8167" y="43026"/>
                  <a:pt x="8167" y="43064"/>
                </a:cubicBezTo>
                <a:lnTo>
                  <a:pt x="8205" y="43139"/>
                </a:lnTo>
                <a:lnTo>
                  <a:pt x="8091" y="43177"/>
                </a:lnTo>
                <a:cubicBezTo>
                  <a:pt x="7940" y="43404"/>
                  <a:pt x="8129" y="43631"/>
                  <a:pt x="8432" y="43631"/>
                </a:cubicBezTo>
                <a:lnTo>
                  <a:pt x="8545" y="43555"/>
                </a:lnTo>
                <a:lnTo>
                  <a:pt x="8583" y="43555"/>
                </a:lnTo>
                <a:cubicBezTo>
                  <a:pt x="8621" y="43555"/>
                  <a:pt x="8734" y="43555"/>
                  <a:pt x="8810" y="43480"/>
                </a:cubicBezTo>
                <a:cubicBezTo>
                  <a:pt x="8810" y="43480"/>
                  <a:pt x="8848" y="43442"/>
                  <a:pt x="8848" y="43404"/>
                </a:cubicBezTo>
                <a:cubicBezTo>
                  <a:pt x="8885" y="43442"/>
                  <a:pt x="8961" y="43480"/>
                  <a:pt x="9037" y="43480"/>
                </a:cubicBezTo>
                <a:lnTo>
                  <a:pt x="9188" y="43404"/>
                </a:lnTo>
                <a:cubicBezTo>
                  <a:pt x="9188" y="43404"/>
                  <a:pt x="9226" y="43366"/>
                  <a:pt x="9226" y="43328"/>
                </a:cubicBezTo>
                <a:cubicBezTo>
                  <a:pt x="9263" y="43290"/>
                  <a:pt x="9301" y="43253"/>
                  <a:pt x="9301" y="43177"/>
                </a:cubicBezTo>
                <a:cubicBezTo>
                  <a:pt x="9301" y="43139"/>
                  <a:pt x="9301" y="43064"/>
                  <a:pt x="9150" y="43026"/>
                </a:cubicBezTo>
                <a:lnTo>
                  <a:pt x="9074" y="43064"/>
                </a:lnTo>
                <a:cubicBezTo>
                  <a:pt x="9037" y="43026"/>
                  <a:pt x="8961" y="42988"/>
                  <a:pt x="8961" y="42988"/>
                </a:cubicBezTo>
                <a:lnTo>
                  <a:pt x="8885" y="42799"/>
                </a:lnTo>
                <a:cubicBezTo>
                  <a:pt x="8885" y="42799"/>
                  <a:pt x="8848" y="42761"/>
                  <a:pt x="8848" y="42761"/>
                </a:cubicBezTo>
                <a:cubicBezTo>
                  <a:pt x="8810" y="42723"/>
                  <a:pt x="8734" y="42648"/>
                  <a:pt x="8583" y="42648"/>
                </a:cubicBezTo>
                <a:close/>
                <a:moveTo>
                  <a:pt x="72780" y="42837"/>
                </a:moveTo>
                <a:cubicBezTo>
                  <a:pt x="72553" y="42837"/>
                  <a:pt x="72478" y="42950"/>
                  <a:pt x="72516" y="43101"/>
                </a:cubicBezTo>
                <a:lnTo>
                  <a:pt x="72553" y="43139"/>
                </a:lnTo>
                <a:lnTo>
                  <a:pt x="72553" y="43215"/>
                </a:lnTo>
                <a:lnTo>
                  <a:pt x="72591" y="43215"/>
                </a:lnTo>
                <a:cubicBezTo>
                  <a:pt x="72478" y="43253"/>
                  <a:pt x="72402" y="43290"/>
                  <a:pt x="72364" y="43328"/>
                </a:cubicBezTo>
                <a:cubicBezTo>
                  <a:pt x="72327" y="43366"/>
                  <a:pt x="72327" y="43366"/>
                  <a:pt x="72327" y="43404"/>
                </a:cubicBezTo>
                <a:lnTo>
                  <a:pt x="72440" y="43593"/>
                </a:lnTo>
                <a:cubicBezTo>
                  <a:pt x="72467" y="43620"/>
                  <a:pt x="72531" y="43646"/>
                  <a:pt x="72620" y="43646"/>
                </a:cubicBezTo>
                <a:cubicBezTo>
                  <a:pt x="72657" y="43646"/>
                  <a:pt x="72698" y="43642"/>
                  <a:pt x="72742" y="43631"/>
                </a:cubicBezTo>
                <a:lnTo>
                  <a:pt x="72818" y="43555"/>
                </a:lnTo>
                <a:lnTo>
                  <a:pt x="72894" y="43555"/>
                </a:lnTo>
                <a:cubicBezTo>
                  <a:pt x="72894" y="43555"/>
                  <a:pt x="72856" y="43593"/>
                  <a:pt x="72856" y="43593"/>
                </a:cubicBezTo>
                <a:cubicBezTo>
                  <a:pt x="72894" y="43593"/>
                  <a:pt x="72894" y="43593"/>
                  <a:pt x="72932" y="43555"/>
                </a:cubicBezTo>
                <a:lnTo>
                  <a:pt x="73045" y="43555"/>
                </a:lnTo>
                <a:lnTo>
                  <a:pt x="73045" y="43480"/>
                </a:lnTo>
                <a:cubicBezTo>
                  <a:pt x="73072" y="43506"/>
                  <a:pt x="73080" y="43533"/>
                  <a:pt x="73095" y="43533"/>
                </a:cubicBezTo>
                <a:cubicBezTo>
                  <a:pt x="73102" y="43533"/>
                  <a:pt x="73109" y="43528"/>
                  <a:pt x="73121" y="43517"/>
                </a:cubicBezTo>
                <a:cubicBezTo>
                  <a:pt x="73121" y="43517"/>
                  <a:pt x="73121" y="43517"/>
                  <a:pt x="73121" y="43480"/>
                </a:cubicBezTo>
                <a:lnTo>
                  <a:pt x="73272" y="43480"/>
                </a:lnTo>
                <a:cubicBezTo>
                  <a:pt x="73272" y="43404"/>
                  <a:pt x="73158" y="43328"/>
                  <a:pt x="73045" y="43328"/>
                </a:cubicBezTo>
                <a:cubicBezTo>
                  <a:pt x="72969" y="43328"/>
                  <a:pt x="72894" y="43328"/>
                  <a:pt x="72818" y="43404"/>
                </a:cubicBezTo>
                <a:lnTo>
                  <a:pt x="72818" y="43328"/>
                </a:lnTo>
                <a:lnTo>
                  <a:pt x="72780" y="43290"/>
                </a:lnTo>
                <a:cubicBezTo>
                  <a:pt x="73045" y="43253"/>
                  <a:pt x="73007" y="43101"/>
                  <a:pt x="72969" y="42988"/>
                </a:cubicBezTo>
                <a:cubicBezTo>
                  <a:pt x="72969" y="42988"/>
                  <a:pt x="72969" y="42950"/>
                  <a:pt x="72932" y="42950"/>
                </a:cubicBezTo>
                <a:lnTo>
                  <a:pt x="72780" y="42837"/>
                </a:lnTo>
                <a:close/>
                <a:moveTo>
                  <a:pt x="24991" y="43480"/>
                </a:moveTo>
                <a:lnTo>
                  <a:pt x="24916" y="43517"/>
                </a:lnTo>
                <a:cubicBezTo>
                  <a:pt x="24897" y="43498"/>
                  <a:pt x="24869" y="43489"/>
                  <a:pt x="24836" y="43489"/>
                </a:cubicBezTo>
                <a:cubicBezTo>
                  <a:pt x="24802" y="43489"/>
                  <a:pt x="24765" y="43498"/>
                  <a:pt x="24727" y="43517"/>
                </a:cubicBezTo>
                <a:cubicBezTo>
                  <a:pt x="24651" y="43555"/>
                  <a:pt x="24651" y="43631"/>
                  <a:pt x="24651" y="43669"/>
                </a:cubicBezTo>
                <a:lnTo>
                  <a:pt x="24802" y="43820"/>
                </a:lnTo>
                <a:lnTo>
                  <a:pt x="24878" y="43820"/>
                </a:lnTo>
                <a:lnTo>
                  <a:pt x="25029" y="43782"/>
                </a:lnTo>
                <a:lnTo>
                  <a:pt x="25143" y="43631"/>
                </a:lnTo>
                <a:cubicBezTo>
                  <a:pt x="25143" y="43517"/>
                  <a:pt x="25029" y="43480"/>
                  <a:pt x="24991" y="43480"/>
                </a:cubicBezTo>
                <a:close/>
                <a:moveTo>
                  <a:pt x="48583" y="43404"/>
                </a:moveTo>
                <a:lnTo>
                  <a:pt x="48470" y="43517"/>
                </a:lnTo>
                <a:lnTo>
                  <a:pt x="48470" y="43669"/>
                </a:lnTo>
                <a:lnTo>
                  <a:pt x="48583" y="43820"/>
                </a:lnTo>
                <a:cubicBezTo>
                  <a:pt x="48697" y="43820"/>
                  <a:pt x="48810" y="43782"/>
                  <a:pt x="48886" y="43744"/>
                </a:cubicBezTo>
                <a:cubicBezTo>
                  <a:pt x="48924" y="43706"/>
                  <a:pt x="48961" y="43669"/>
                  <a:pt x="48961" y="43555"/>
                </a:cubicBezTo>
                <a:cubicBezTo>
                  <a:pt x="48961" y="43555"/>
                  <a:pt x="48961" y="43517"/>
                  <a:pt x="48961" y="43517"/>
                </a:cubicBezTo>
                <a:lnTo>
                  <a:pt x="48848" y="43404"/>
                </a:lnTo>
                <a:close/>
                <a:moveTo>
                  <a:pt x="5332" y="43555"/>
                </a:moveTo>
                <a:lnTo>
                  <a:pt x="5180" y="43706"/>
                </a:lnTo>
                <a:lnTo>
                  <a:pt x="5332" y="43706"/>
                </a:lnTo>
                <a:lnTo>
                  <a:pt x="5294" y="43820"/>
                </a:lnTo>
                <a:cubicBezTo>
                  <a:pt x="5332" y="43820"/>
                  <a:pt x="5369" y="43820"/>
                  <a:pt x="5407" y="43858"/>
                </a:cubicBezTo>
                <a:cubicBezTo>
                  <a:pt x="5407" y="43858"/>
                  <a:pt x="5369" y="43820"/>
                  <a:pt x="5369" y="43820"/>
                </a:cubicBezTo>
                <a:lnTo>
                  <a:pt x="5407" y="43820"/>
                </a:lnTo>
                <a:cubicBezTo>
                  <a:pt x="5407" y="43820"/>
                  <a:pt x="5369" y="43858"/>
                  <a:pt x="5445" y="43858"/>
                </a:cubicBezTo>
                <a:cubicBezTo>
                  <a:pt x="5483" y="43820"/>
                  <a:pt x="5521" y="43820"/>
                  <a:pt x="5521" y="43820"/>
                </a:cubicBezTo>
                <a:lnTo>
                  <a:pt x="5634" y="43820"/>
                </a:lnTo>
                <a:cubicBezTo>
                  <a:pt x="5634" y="43669"/>
                  <a:pt x="5407" y="43555"/>
                  <a:pt x="5332" y="43555"/>
                </a:cubicBezTo>
                <a:close/>
                <a:moveTo>
                  <a:pt x="33046" y="43198"/>
                </a:moveTo>
                <a:cubicBezTo>
                  <a:pt x="32998" y="43198"/>
                  <a:pt x="32956" y="43215"/>
                  <a:pt x="32931" y="43215"/>
                </a:cubicBezTo>
                <a:lnTo>
                  <a:pt x="32855" y="43290"/>
                </a:lnTo>
                <a:lnTo>
                  <a:pt x="32818" y="43366"/>
                </a:lnTo>
                <a:cubicBezTo>
                  <a:pt x="32780" y="43593"/>
                  <a:pt x="32780" y="43706"/>
                  <a:pt x="32855" y="43858"/>
                </a:cubicBezTo>
                <a:lnTo>
                  <a:pt x="32931" y="43895"/>
                </a:lnTo>
                <a:cubicBezTo>
                  <a:pt x="32986" y="43918"/>
                  <a:pt x="33032" y="43927"/>
                  <a:pt x="33070" y="43927"/>
                </a:cubicBezTo>
                <a:cubicBezTo>
                  <a:pt x="33161" y="43927"/>
                  <a:pt x="33207" y="43873"/>
                  <a:pt x="33234" y="43820"/>
                </a:cubicBezTo>
                <a:cubicBezTo>
                  <a:pt x="33252" y="43829"/>
                  <a:pt x="33271" y="43834"/>
                  <a:pt x="33290" y="43834"/>
                </a:cubicBezTo>
                <a:cubicBezTo>
                  <a:pt x="33345" y="43834"/>
                  <a:pt x="33394" y="43791"/>
                  <a:pt x="33423" y="43706"/>
                </a:cubicBezTo>
                <a:lnTo>
                  <a:pt x="33271" y="43555"/>
                </a:lnTo>
                <a:cubicBezTo>
                  <a:pt x="33309" y="43555"/>
                  <a:pt x="33347" y="43593"/>
                  <a:pt x="33347" y="43631"/>
                </a:cubicBezTo>
                <a:cubicBezTo>
                  <a:pt x="33347" y="43593"/>
                  <a:pt x="33347" y="43593"/>
                  <a:pt x="33347" y="43555"/>
                </a:cubicBezTo>
                <a:cubicBezTo>
                  <a:pt x="33385" y="43480"/>
                  <a:pt x="33385" y="43442"/>
                  <a:pt x="33347" y="43404"/>
                </a:cubicBezTo>
                <a:lnTo>
                  <a:pt x="33234" y="43366"/>
                </a:lnTo>
                <a:cubicBezTo>
                  <a:pt x="33234" y="43328"/>
                  <a:pt x="33196" y="43253"/>
                  <a:pt x="33120" y="43215"/>
                </a:cubicBezTo>
                <a:cubicBezTo>
                  <a:pt x="33095" y="43202"/>
                  <a:pt x="33070" y="43198"/>
                  <a:pt x="33046" y="43198"/>
                </a:cubicBezTo>
                <a:close/>
                <a:moveTo>
                  <a:pt x="59547" y="43361"/>
                </a:moveTo>
                <a:cubicBezTo>
                  <a:pt x="59301" y="43361"/>
                  <a:pt x="59204" y="43527"/>
                  <a:pt x="59170" y="43631"/>
                </a:cubicBezTo>
                <a:lnTo>
                  <a:pt x="59132" y="43669"/>
                </a:lnTo>
                <a:lnTo>
                  <a:pt x="59207" y="43858"/>
                </a:lnTo>
                <a:lnTo>
                  <a:pt x="59245" y="43858"/>
                </a:lnTo>
                <a:cubicBezTo>
                  <a:pt x="59307" y="43919"/>
                  <a:pt x="59369" y="43981"/>
                  <a:pt x="59492" y="43981"/>
                </a:cubicBezTo>
                <a:cubicBezTo>
                  <a:pt x="59520" y="43981"/>
                  <a:pt x="59551" y="43978"/>
                  <a:pt x="59585" y="43971"/>
                </a:cubicBezTo>
                <a:lnTo>
                  <a:pt x="59699" y="43895"/>
                </a:lnTo>
                <a:lnTo>
                  <a:pt x="59699" y="43858"/>
                </a:lnTo>
                <a:cubicBezTo>
                  <a:pt x="59737" y="43782"/>
                  <a:pt x="59774" y="43706"/>
                  <a:pt x="59774" y="43593"/>
                </a:cubicBezTo>
                <a:cubicBezTo>
                  <a:pt x="59774" y="43555"/>
                  <a:pt x="59774" y="43480"/>
                  <a:pt x="59737" y="43442"/>
                </a:cubicBezTo>
                <a:lnTo>
                  <a:pt x="59623" y="43366"/>
                </a:lnTo>
                <a:cubicBezTo>
                  <a:pt x="59596" y="43363"/>
                  <a:pt x="59571" y="43361"/>
                  <a:pt x="59547" y="43361"/>
                </a:cubicBezTo>
                <a:close/>
                <a:moveTo>
                  <a:pt x="52856" y="43631"/>
                </a:moveTo>
                <a:lnTo>
                  <a:pt x="52742" y="43744"/>
                </a:lnTo>
                <a:cubicBezTo>
                  <a:pt x="52704" y="43744"/>
                  <a:pt x="52667" y="43782"/>
                  <a:pt x="52667" y="43858"/>
                </a:cubicBezTo>
                <a:lnTo>
                  <a:pt x="52667" y="43933"/>
                </a:lnTo>
                <a:lnTo>
                  <a:pt x="52742" y="44009"/>
                </a:lnTo>
                <a:cubicBezTo>
                  <a:pt x="52780" y="44028"/>
                  <a:pt x="52818" y="44037"/>
                  <a:pt x="52856" y="44037"/>
                </a:cubicBezTo>
                <a:cubicBezTo>
                  <a:pt x="52893" y="44037"/>
                  <a:pt x="52931" y="44028"/>
                  <a:pt x="52969" y="44009"/>
                </a:cubicBezTo>
                <a:cubicBezTo>
                  <a:pt x="53045" y="43971"/>
                  <a:pt x="53083" y="43895"/>
                  <a:pt x="53083" y="43820"/>
                </a:cubicBezTo>
                <a:cubicBezTo>
                  <a:pt x="53083" y="43744"/>
                  <a:pt x="53045" y="43706"/>
                  <a:pt x="53007" y="43669"/>
                </a:cubicBezTo>
                <a:cubicBezTo>
                  <a:pt x="52969" y="43631"/>
                  <a:pt x="52893" y="43631"/>
                  <a:pt x="52856" y="43631"/>
                </a:cubicBezTo>
                <a:close/>
                <a:moveTo>
                  <a:pt x="40039" y="43782"/>
                </a:moveTo>
                <a:cubicBezTo>
                  <a:pt x="39925" y="43782"/>
                  <a:pt x="39850" y="43782"/>
                  <a:pt x="39812" y="43820"/>
                </a:cubicBezTo>
                <a:cubicBezTo>
                  <a:pt x="39774" y="43858"/>
                  <a:pt x="39699" y="43933"/>
                  <a:pt x="39699" y="44009"/>
                </a:cubicBezTo>
                <a:lnTo>
                  <a:pt x="39699" y="44047"/>
                </a:lnTo>
                <a:lnTo>
                  <a:pt x="39850" y="44160"/>
                </a:lnTo>
                <a:cubicBezTo>
                  <a:pt x="39925" y="44160"/>
                  <a:pt x="40039" y="44160"/>
                  <a:pt x="40077" y="44122"/>
                </a:cubicBezTo>
                <a:cubicBezTo>
                  <a:pt x="40115" y="44084"/>
                  <a:pt x="40152" y="44009"/>
                  <a:pt x="40152" y="43933"/>
                </a:cubicBezTo>
                <a:lnTo>
                  <a:pt x="40152" y="43895"/>
                </a:lnTo>
                <a:lnTo>
                  <a:pt x="40039" y="43782"/>
                </a:lnTo>
                <a:close/>
                <a:moveTo>
                  <a:pt x="31797" y="43480"/>
                </a:moveTo>
                <a:cubicBezTo>
                  <a:pt x="31532" y="43517"/>
                  <a:pt x="31154" y="43631"/>
                  <a:pt x="31116" y="43971"/>
                </a:cubicBezTo>
                <a:lnTo>
                  <a:pt x="31230" y="44122"/>
                </a:lnTo>
                <a:lnTo>
                  <a:pt x="31305" y="44122"/>
                </a:lnTo>
                <a:cubicBezTo>
                  <a:pt x="31359" y="44149"/>
                  <a:pt x="31431" y="44176"/>
                  <a:pt x="31522" y="44176"/>
                </a:cubicBezTo>
                <a:cubicBezTo>
                  <a:pt x="31560" y="44176"/>
                  <a:pt x="31601" y="44171"/>
                  <a:pt x="31646" y="44160"/>
                </a:cubicBezTo>
                <a:lnTo>
                  <a:pt x="31683" y="44122"/>
                </a:lnTo>
                <a:cubicBezTo>
                  <a:pt x="31721" y="44084"/>
                  <a:pt x="31759" y="44047"/>
                  <a:pt x="31759" y="43971"/>
                </a:cubicBezTo>
                <a:cubicBezTo>
                  <a:pt x="31759" y="43933"/>
                  <a:pt x="31759" y="43895"/>
                  <a:pt x="31759" y="43895"/>
                </a:cubicBezTo>
                <a:cubicBezTo>
                  <a:pt x="31835" y="43820"/>
                  <a:pt x="31948" y="43744"/>
                  <a:pt x="31986" y="43593"/>
                </a:cubicBezTo>
                <a:lnTo>
                  <a:pt x="31797" y="43480"/>
                </a:lnTo>
                <a:close/>
                <a:moveTo>
                  <a:pt x="21059" y="43328"/>
                </a:moveTo>
                <a:lnTo>
                  <a:pt x="20946" y="43480"/>
                </a:lnTo>
                <a:cubicBezTo>
                  <a:pt x="20908" y="43480"/>
                  <a:pt x="20833" y="43517"/>
                  <a:pt x="20795" y="43593"/>
                </a:cubicBezTo>
                <a:lnTo>
                  <a:pt x="20870" y="43744"/>
                </a:lnTo>
                <a:cubicBezTo>
                  <a:pt x="20908" y="43744"/>
                  <a:pt x="20946" y="43782"/>
                  <a:pt x="20946" y="43782"/>
                </a:cubicBezTo>
                <a:cubicBezTo>
                  <a:pt x="20984" y="43820"/>
                  <a:pt x="21022" y="43820"/>
                  <a:pt x="21022" y="43820"/>
                </a:cubicBezTo>
                <a:lnTo>
                  <a:pt x="20984" y="43895"/>
                </a:lnTo>
                <a:cubicBezTo>
                  <a:pt x="20946" y="44084"/>
                  <a:pt x="21022" y="44198"/>
                  <a:pt x="21211" y="44236"/>
                </a:cubicBezTo>
                <a:lnTo>
                  <a:pt x="21324" y="44198"/>
                </a:lnTo>
                <a:cubicBezTo>
                  <a:pt x="21438" y="44122"/>
                  <a:pt x="21438" y="43933"/>
                  <a:pt x="21324" y="43858"/>
                </a:cubicBezTo>
                <a:lnTo>
                  <a:pt x="21362" y="43820"/>
                </a:lnTo>
                <a:cubicBezTo>
                  <a:pt x="21400" y="43782"/>
                  <a:pt x="21400" y="43706"/>
                  <a:pt x="21400" y="43631"/>
                </a:cubicBezTo>
                <a:cubicBezTo>
                  <a:pt x="21400" y="43442"/>
                  <a:pt x="21286" y="43328"/>
                  <a:pt x="21059" y="43328"/>
                </a:cubicBezTo>
                <a:close/>
                <a:moveTo>
                  <a:pt x="12402" y="44160"/>
                </a:moveTo>
                <a:cubicBezTo>
                  <a:pt x="12335" y="44160"/>
                  <a:pt x="12269" y="44198"/>
                  <a:pt x="12326" y="44273"/>
                </a:cubicBezTo>
                <a:lnTo>
                  <a:pt x="12477" y="44273"/>
                </a:lnTo>
                <a:cubicBezTo>
                  <a:pt x="12534" y="44198"/>
                  <a:pt x="12468" y="44160"/>
                  <a:pt x="12402" y="44160"/>
                </a:cubicBezTo>
                <a:close/>
                <a:moveTo>
                  <a:pt x="17691" y="44041"/>
                </a:moveTo>
                <a:cubicBezTo>
                  <a:pt x="17636" y="44041"/>
                  <a:pt x="17558" y="44054"/>
                  <a:pt x="17468" y="44122"/>
                </a:cubicBezTo>
                <a:lnTo>
                  <a:pt x="17506" y="44311"/>
                </a:lnTo>
                <a:cubicBezTo>
                  <a:pt x="17581" y="44349"/>
                  <a:pt x="17638" y="44359"/>
                  <a:pt x="17685" y="44359"/>
                </a:cubicBezTo>
                <a:cubicBezTo>
                  <a:pt x="17732" y="44359"/>
                  <a:pt x="17770" y="44349"/>
                  <a:pt x="17808" y="44349"/>
                </a:cubicBezTo>
                <a:cubicBezTo>
                  <a:pt x="17846" y="44311"/>
                  <a:pt x="17884" y="44236"/>
                  <a:pt x="17884" y="44198"/>
                </a:cubicBezTo>
                <a:cubicBezTo>
                  <a:pt x="17884" y="44122"/>
                  <a:pt x="17846" y="44084"/>
                  <a:pt x="17770" y="44047"/>
                </a:cubicBezTo>
                <a:cubicBezTo>
                  <a:pt x="17755" y="44047"/>
                  <a:pt x="17728" y="44041"/>
                  <a:pt x="17691" y="44041"/>
                </a:cubicBezTo>
                <a:close/>
                <a:moveTo>
                  <a:pt x="45672" y="43820"/>
                </a:moveTo>
                <a:cubicBezTo>
                  <a:pt x="45672" y="43820"/>
                  <a:pt x="45483" y="43858"/>
                  <a:pt x="45483" y="44047"/>
                </a:cubicBezTo>
                <a:cubicBezTo>
                  <a:pt x="45483" y="44047"/>
                  <a:pt x="45483" y="44084"/>
                  <a:pt x="45483" y="44122"/>
                </a:cubicBezTo>
                <a:cubicBezTo>
                  <a:pt x="45521" y="44160"/>
                  <a:pt x="45483" y="44198"/>
                  <a:pt x="45521" y="44236"/>
                </a:cubicBezTo>
                <a:lnTo>
                  <a:pt x="45597" y="44349"/>
                </a:lnTo>
                <a:cubicBezTo>
                  <a:pt x="45634" y="44368"/>
                  <a:pt x="45672" y="44377"/>
                  <a:pt x="45710" y="44377"/>
                </a:cubicBezTo>
                <a:cubicBezTo>
                  <a:pt x="45748" y="44377"/>
                  <a:pt x="45786" y="44368"/>
                  <a:pt x="45823" y="44349"/>
                </a:cubicBezTo>
                <a:cubicBezTo>
                  <a:pt x="45937" y="44273"/>
                  <a:pt x="45975" y="44160"/>
                  <a:pt x="45975" y="44084"/>
                </a:cubicBezTo>
                <a:cubicBezTo>
                  <a:pt x="45975" y="43971"/>
                  <a:pt x="45937" y="43933"/>
                  <a:pt x="45861" y="43858"/>
                </a:cubicBezTo>
                <a:cubicBezTo>
                  <a:pt x="45823" y="43820"/>
                  <a:pt x="45748" y="43820"/>
                  <a:pt x="45672" y="43820"/>
                </a:cubicBezTo>
                <a:close/>
                <a:moveTo>
                  <a:pt x="51154" y="44047"/>
                </a:moveTo>
                <a:lnTo>
                  <a:pt x="50965" y="44160"/>
                </a:lnTo>
                <a:cubicBezTo>
                  <a:pt x="50965" y="44160"/>
                  <a:pt x="50927" y="44198"/>
                  <a:pt x="50927" y="44273"/>
                </a:cubicBezTo>
                <a:lnTo>
                  <a:pt x="50927" y="44311"/>
                </a:lnTo>
                <a:lnTo>
                  <a:pt x="51079" y="44425"/>
                </a:lnTo>
                <a:lnTo>
                  <a:pt x="51230" y="44425"/>
                </a:lnTo>
                <a:lnTo>
                  <a:pt x="51381" y="44311"/>
                </a:lnTo>
                <a:lnTo>
                  <a:pt x="51381" y="44198"/>
                </a:lnTo>
                <a:lnTo>
                  <a:pt x="51268" y="44084"/>
                </a:lnTo>
                <a:cubicBezTo>
                  <a:pt x="51230" y="44084"/>
                  <a:pt x="51192" y="44047"/>
                  <a:pt x="51154" y="44047"/>
                </a:cubicBezTo>
                <a:close/>
                <a:moveTo>
                  <a:pt x="70247" y="44047"/>
                </a:moveTo>
                <a:cubicBezTo>
                  <a:pt x="70134" y="44047"/>
                  <a:pt x="70058" y="44047"/>
                  <a:pt x="70020" y="44084"/>
                </a:cubicBezTo>
                <a:cubicBezTo>
                  <a:pt x="69983" y="44122"/>
                  <a:pt x="69945" y="44198"/>
                  <a:pt x="69983" y="44311"/>
                </a:cubicBezTo>
                <a:lnTo>
                  <a:pt x="70096" y="44425"/>
                </a:lnTo>
                <a:lnTo>
                  <a:pt x="70209" y="44425"/>
                </a:lnTo>
                <a:lnTo>
                  <a:pt x="70361" y="44311"/>
                </a:lnTo>
                <a:lnTo>
                  <a:pt x="70361" y="44160"/>
                </a:lnTo>
                <a:lnTo>
                  <a:pt x="70247" y="44047"/>
                </a:lnTo>
                <a:close/>
                <a:moveTo>
                  <a:pt x="30738" y="44009"/>
                </a:moveTo>
                <a:cubicBezTo>
                  <a:pt x="30663" y="44047"/>
                  <a:pt x="30511" y="44160"/>
                  <a:pt x="30511" y="44273"/>
                </a:cubicBezTo>
                <a:cubicBezTo>
                  <a:pt x="30511" y="44311"/>
                  <a:pt x="30511" y="44425"/>
                  <a:pt x="30700" y="44463"/>
                </a:cubicBezTo>
                <a:lnTo>
                  <a:pt x="30889" y="44349"/>
                </a:lnTo>
                <a:cubicBezTo>
                  <a:pt x="30889" y="44349"/>
                  <a:pt x="30889" y="44311"/>
                  <a:pt x="30927" y="44311"/>
                </a:cubicBezTo>
                <a:cubicBezTo>
                  <a:pt x="30965" y="44273"/>
                  <a:pt x="31003" y="44236"/>
                  <a:pt x="31003" y="44160"/>
                </a:cubicBezTo>
                <a:cubicBezTo>
                  <a:pt x="31003" y="44084"/>
                  <a:pt x="30965" y="44047"/>
                  <a:pt x="30852" y="44009"/>
                </a:cubicBezTo>
                <a:close/>
                <a:moveTo>
                  <a:pt x="62383" y="44084"/>
                </a:moveTo>
                <a:cubicBezTo>
                  <a:pt x="62308" y="44084"/>
                  <a:pt x="62232" y="44084"/>
                  <a:pt x="62156" y="44122"/>
                </a:cubicBezTo>
                <a:cubicBezTo>
                  <a:pt x="61967" y="44198"/>
                  <a:pt x="61930" y="44425"/>
                  <a:pt x="62194" y="44463"/>
                </a:cubicBezTo>
                <a:lnTo>
                  <a:pt x="62345" y="44349"/>
                </a:lnTo>
                <a:cubicBezTo>
                  <a:pt x="62345" y="44387"/>
                  <a:pt x="62345" y="44387"/>
                  <a:pt x="62345" y="44387"/>
                </a:cubicBezTo>
                <a:cubicBezTo>
                  <a:pt x="62383" y="44387"/>
                  <a:pt x="62459" y="44349"/>
                  <a:pt x="62459" y="44236"/>
                </a:cubicBezTo>
                <a:cubicBezTo>
                  <a:pt x="62459" y="44198"/>
                  <a:pt x="62459" y="44198"/>
                  <a:pt x="62459" y="44160"/>
                </a:cubicBezTo>
                <a:lnTo>
                  <a:pt x="62383" y="44084"/>
                </a:lnTo>
                <a:close/>
                <a:moveTo>
                  <a:pt x="48191" y="44107"/>
                </a:moveTo>
                <a:cubicBezTo>
                  <a:pt x="48158" y="44107"/>
                  <a:pt x="48125" y="44111"/>
                  <a:pt x="48092" y="44122"/>
                </a:cubicBezTo>
                <a:cubicBezTo>
                  <a:pt x="47979" y="44160"/>
                  <a:pt x="47903" y="44236"/>
                  <a:pt x="47903" y="44349"/>
                </a:cubicBezTo>
                <a:lnTo>
                  <a:pt x="48016" y="44463"/>
                </a:lnTo>
                <a:cubicBezTo>
                  <a:pt x="48053" y="44467"/>
                  <a:pt x="48086" y="44468"/>
                  <a:pt x="48117" y="44468"/>
                </a:cubicBezTo>
                <a:cubicBezTo>
                  <a:pt x="48365" y="44468"/>
                  <a:pt x="48398" y="44341"/>
                  <a:pt x="48432" y="44273"/>
                </a:cubicBezTo>
                <a:lnTo>
                  <a:pt x="48394" y="44160"/>
                </a:lnTo>
                <a:cubicBezTo>
                  <a:pt x="48341" y="44133"/>
                  <a:pt x="48269" y="44107"/>
                  <a:pt x="48191" y="44107"/>
                </a:cubicBezTo>
                <a:close/>
                <a:moveTo>
                  <a:pt x="227" y="44273"/>
                </a:moveTo>
                <a:lnTo>
                  <a:pt x="1" y="44349"/>
                </a:lnTo>
                <a:lnTo>
                  <a:pt x="1" y="44500"/>
                </a:lnTo>
                <a:lnTo>
                  <a:pt x="152" y="44614"/>
                </a:lnTo>
                <a:lnTo>
                  <a:pt x="454" y="44614"/>
                </a:lnTo>
                <a:lnTo>
                  <a:pt x="643" y="44538"/>
                </a:lnTo>
                <a:lnTo>
                  <a:pt x="643" y="44500"/>
                </a:lnTo>
                <a:cubicBezTo>
                  <a:pt x="643" y="44311"/>
                  <a:pt x="417" y="44273"/>
                  <a:pt x="303" y="44273"/>
                </a:cubicBezTo>
                <a:close/>
                <a:moveTo>
                  <a:pt x="23224" y="43722"/>
                </a:moveTo>
                <a:cubicBezTo>
                  <a:pt x="23174" y="43722"/>
                  <a:pt x="23111" y="43748"/>
                  <a:pt x="23063" y="43820"/>
                </a:cubicBezTo>
                <a:cubicBezTo>
                  <a:pt x="23063" y="43782"/>
                  <a:pt x="23025" y="43782"/>
                  <a:pt x="23025" y="43782"/>
                </a:cubicBezTo>
                <a:lnTo>
                  <a:pt x="22950" y="43744"/>
                </a:lnTo>
                <a:cubicBezTo>
                  <a:pt x="22917" y="43733"/>
                  <a:pt x="22883" y="43729"/>
                  <a:pt x="22851" y="43729"/>
                </a:cubicBezTo>
                <a:cubicBezTo>
                  <a:pt x="22773" y="43729"/>
                  <a:pt x="22701" y="43755"/>
                  <a:pt x="22647" y="43782"/>
                </a:cubicBezTo>
                <a:cubicBezTo>
                  <a:pt x="22572" y="43858"/>
                  <a:pt x="22496" y="43933"/>
                  <a:pt x="22496" y="44047"/>
                </a:cubicBezTo>
                <a:lnTo>
                  <a:pt x="22307" y="44047"/>
                </a:lnTo>
                <a:cubicBezTo>
                  <a:pt x="22080" y="44047"/>
                  <a:pt x="21816" y="44047"/>
                  <a:pt x="21589" y="44160"/>
                </a:cubicBezTo>
                <a:lnTo>
                  <a:pt x="21513" y="44236"/>
                </a:lnTo>
                <a:cubicBezTo>
                  <a:pt x="21475" y="44387"/>
                  <a:pt x="21513" y="44500"/>
                  <a:pt x="21589" y="44576"/>
                </a:cubicBezTo>
                <a:lnTo>
                  <a:pt x="21702" y="44614"/>
                </a:lnTo>
                <a:cubicBezTo>
                  <a:pt x="21740" y="44626"/>
                  <a:pt x="21782" y="44631"/>
                  <a:pt x="21824" y="44631"/>
                </a:cubicBezTo>
                <a:cubicBezTo>
                  <a:pt x="21908" y="44631"/>
                  <a:pt x="21992" y="44614"/>
                  <a:pt x="22042" y="44614"/>
                </a:cubicBezTo>
                <a:cubicBezTo>
                  <a:pt x="22099" y="44595"/>
                  <a:pt x="22137" y="44585"/>
                  <a:pt x="22165" y="44585"/>
                </a:cubicBezTo>
                <a:cubicBezTo>
                  <a:pt x="22194" y="44585"/>
                  <a:pt x="22213" y="44595"/>
                  <a:pt x="22232" y="44614"/>
                </a:cubicBezTo>
                <a:lnTo>
                  <a:pt x="22458" y="44500"/>
                </a:lnTo>
                <a:cubicBezTo>
                  <a:pt x="22458" y="44463"/>
                  <a:pt x="22458" y="44463"/>
                  <a:pt x="22496" y="44425"/>
                </a:cubicBezTo>
                <a:cubicBezTo>
                  <a:pt x="22534" y="44425"/>
                  <a:pt x="22534" y="44387"/>
                  <a:pt x="22572" y="44349"/>
                </a:cubicBezTo>
                <a:lnTo>
                  <a:pt x="22761" y="44349"/>
                </a:lnTo>
                <a:cubicBezTo>
                  <a:pt x="22874" y="44311"/>
                  <a:pt x="23063" y="44160"/>
                  <a:pt x="23101" y="44009"/>
                </a:cubicBezTo>
                <a:cubicBezTo>
                  <a:pt x="23101" y="44009"/>
                  <a:pt x="23101" y="44009"/>
                  <a:pt x="23101" y="44047"/>
                </a:cubicBezTo>
                <a:cubicBezTo>
                  <a:pt x="23132" y="44108"/>
                  <a:pt x="23187" y="44218"/>
                  <a:pt x="23367" y="44218"/>
                </a:cubicBezTo>
                <a:cubicBezTo>
                  <a:pt x="23410" y="44218"/>
                  <a:pt x="23459" y="44212"/>
                  <a:pt x="23517" y="44198"/>
                </a:cubicBezTo>
                <a:lnTo>
                  <a:pt x="23593" y="44084"/>
                </a:lnTo>
                <a:cubicBezTo>
                  <a:pt x="23593" y="43971"/>
                  <a:pt x="23479" y="43782"/>
                  <a:pt x="23290" y="43744"/>
                </a:cubicBezTo>
                <a:cubicBezTo>
                  <a:pt x="23276" y="43730"/>
                  <a:pt x="23252" y="43722"/>
                  <a:pt x="23224" y="43722"/>
                </a:cubicBezTo>
                <a:close/>
                <a:moveTo>
                  <a:pt x="52780" y="44198"/>
                </a:moveTo>
                <a:lnTo>
                  <a:pt x="52629" y="44273"/>
                </a:lnTo>
                <a:cubicBezTo>
                  <a:pt x="52629" y="44273"/>
                  <a:pt x="52591" y="44311"/>
                  <a:pt x="52591" y="44311"/>
                </a:cubicBezTo>
                <a:cubicBezTo>
                  <a:pt x="52553" y="44349"/>
                  <a:pt x="52515" y="44425"/>
                  <a:pt x="52553" y="44538"/>
                </a:cubicBezTo>
                <a:lnTo>
                  <a:pt x="52742" y="44614"/>
                </a:lnTo>
                <a:lnTo>
                  <a:pt x="52818" y="44614"/>
                </a:lnTo>
                <a:cubicBezTo>
                  <a:pt x="52849" y="44629"/>
                  <a:pt x="52887" y="44639"/>
                  <a:pt x="52923" y="44639"/>
                </a:cubicBezTo>
                <a:cubicBezTo>
                  <a:pt x="52974" y="44639"/>
                  <a:pt x="53023" y="44620"/>
                  <a:pt x="53045" y="44576"/>
                </a:cubicBezTo>
                <a:cubicBezTo>
                  <a:pt x="53120" y="44576"/>
                  <a:pt x="53120" y="44500"/>
                  <a:pt x="53120" y="44463"/>
                </a:cubicBezTo>
                <a:lnTo>
                  <a:pt x="53083" y="44349"/>
                </a:lnTo>
                <a:cubicBezTo>
                  <a:pt x="53045" y="44349"/>
                  <a:pt x="53045" y="44349"/>
                  <a:pt x="53007" y="44311"/>
                </a:cubicBezTo>
                <a:cubicBezTo>
                  <a:pt x="52969" y="44273"/>
                  <a:pt x="52893" y="44198"/>
                  <a:pt x="52780" y="44198"/>
                </a:cubicBezTo>
                <a:close/>
                <a:moveTo>
                  <a:pt x="47374" y="44311"/>
                </a:moveTo>
                <a:lnTo>
                  <a:pt x="47260" y="44425"/>
                </a:lnTo>
                <a:lnTo>
                  <a:pt x="47260" y="44576"/>
                </a:lnTo>
                <a:lnTo>
                  <a:pt x="47374" y="44689"/>
                </a:lnTo>
                <a:lnTo>
                  <a:pt x="47563" y="44689"/>
                </a:lnTo>
                <a:lnTo>
                  <a:pt x="47714" y="44576"/>
                </a:lnTo>
                <a:lnTo>
                  <a:pt x="47714" y="44425"/>
                </a:lnTo>
                <a:lnTo>
                  <a:pt x="47563" y="44311"/>
                </a:lnTo>
                <a:close/>
                <a:moveTo>
                  <a:pt x="57204" y="44311"/>
                </a:moveTo>
                <a:cubicBezTo>
                  <a:pt x="57090" y="44311"/>
                  <a:pt x="56901" y="44349"/>
                  <a:pt x="56901" y="44538"/>
                </a:cubicBezTo>
                <a:lnTo>
                  <a:pt x="56901" y="44576"/>
                </a:lnTo>
                <a:lnTo>
                  <a:pt x="57015" y="44689"/>
                </a:lnTo>
                <a:cubicBezTo>
                  <a:pt x="57241" y="44689"/>
                  <a:pt x="57317" y="44576"/>
                  <a:pt x="57355" y="44500"/>
                </a:cubicBezTo>
                <a:lnTo>
                  <a:pt x="57393" y="44463"/>
                </a:lnTo>
                <a:lnTo>
                  <a:pt x="57241" y="44311"/>
                </a:lnTo>
                <a:close/>
                <a:moveTo>
                  <a:pt x="76864" y="44387"/>
                </a:moveTo>
                <a:lnTo>
                  <a:pt x="76712" y="44500"/>
                </a:lnTo>
                <a:cubicBezTo>
                  <a:pt x="76712" y="44500"/>
                  <a:pt x="76674" y="44538"/>
                  <a:pt x="76674" y="44576"/>
                </a:cubicBezTo>
                <a:lnTo>
                  <a:pt x="76788" y="44727"/>
                </a:lnTo>
                <a:cubicBezTo>
                  <a:pt x="76788" y="44765"/>
                  <a:pt x="76826" y="44765"/>
                  <a:pt x="76864" y="44765"/>
                </a:cubicBezTo>
                <a:lnTo>
                  <a:pt x="77053" y="44689"/>
                </a:lnTo>
                <a:cubicBezTo>
                  <a:pt x="77053" y="44652"/>
                  <a:pt x="77090" y="44652"/>
                  <a:pt x="77090" y="44576"/>
                </a:cubicBezTo>
                <a:lnTo>
                  <a:pt x="76977" y="44463"/>
                </a:lnTo>
                <a:cubicBezTo>
                  <a:pt x="76977" y="44425"/>
                  <a:pt x="76939" y="44425"/>
                  <a:pt x="76864" y="44387"/>
                </a:cubicBezTo>
                <a:close/>
                <a:moveTo>
                  <a:pt x="16946" y="44415"/>
                </a:moveTo>
                <a:cubicBezTo>
                  <a:pt x="16918" y="44415"/>
                  <a:pt x="16891" y="44418"/>
                  <a:pt x="16863" y="44425"/>
                </a:cubicBezTo>
                <a:cubicBezTo>
                  <a:pt x="16825" y="44463"/>
                  <a:pt x="16712" y="44500"/>
                  <a:pt x="16712" y="44652"/>
                </a:cubicBezTo>
                <a:lnTo>
                  <a:pt x="16863" y="44765"/>
                </a:lnTo>
                <a:cubicBezTo>
                  <a:pt x="16901" y="44765"/>
                  <a:pt x="16938" y="44803"/>
                  <a:pt x="16938" y="44803"/>
                </a:cubicBezTo>
                <a:cubicBezTo>
                  <a:pt x="17014" y="44803"/>
                  <a:pt x="17127" y="44803"/>
                  <a:pt x="17203" y="44765"/>
                </a:cubicBezTo>
                <a:cubicBezTo>
                  <a:pt x="17241" y="44727"/>
                  <a:pt x="17279" y="44689"/>
                  <a:pt x="17279" y="44614"/>
                </a:cubicBezTo>
                <a:lnTo>
                  <a:pt x="17241" y="44538"/>
                </a:lnTo>
                <a:cubicBezTo>
                  <a:pt x="17179" y="44476"/>
                  <a:pt x="17067" y="44415"/>
                  <a:pt x="16946" y="44415"/>
                </a:cubicBezTo>
                <a:close/>
                <a:moveTo>
                  <a:pt x="14368" y="44500"/>
                </a:moveTo>
                <a:cubicBezTo>
                  <a:pt x="14254" y="44500"/>
                  <a:pt x="14141" y="44538"/>
                  <a:pt x="14103" y="44689"/>
                </a:cubicBezTo>
                <a:lnTo>
                  <a:pt x="14216" y="44841"/>
                </a:lnTo>
                <a:lnTo>
                  <a:pt x="14254" y="44841"/>
                </a:lnTo>
                <a:cubicBezTo>
                  <a:pt x="14285" y="44902"/>
                  <a:pt x="14341" y="44964"/>
                  <a:pt x="14484" y="44964"/>
                </a:cubicBezTo>
                <a:cubicBezTo>
                  <a:pt x="14516" y="44964"/>
                  <a:pt x="14553" y="44961"/>
                  <a:pt x="14594" y="44954"/>
                </a:cubicBezTo>
                <a:lnTo>
                  <a:pt x="14670" y="44841"/>
                </a:lnTo>
                <a:lnTo>
                  <a:pt x="14670" y="44803"/>
                </a:lnTo>
                <a:cubicBezTo>
                  <a:pt x="14670" y="44652"/>
                  <a:pt x="14519" y="44538"/>
                  <a:pt x="14368" y="44500"/>
                </a:cubicBezTo>
                <a:close/>
                <a:moveTo>
                  <a:pt x="13422" y="44614"/>
                </a:moveTo>
                <a:lnTo>
                  <a:pt x="13271" y="44689"/>
                </a:lnTo>
                <a:cubicBezTo>
                  <a:pt x="13233" y="44841"/>
                  <a:pt x="13309" y="44878"/>
                  <a:pt x="13347" y="44916"/>
                </a:cubicBezTo>
                <a:cubicBezTo>
                  <a:pt x="13422" y="44992"/>
                  <a:pt x="13498" y="44992"/>
                  <a:pt x="13649" y="44992"/>
                </a:cubicBezTo>
                <a:lnTo>
                  <a:pt x="13763" y="44878"/>
                </a:lnTo>
                <a:lnTo>
                  <a:pt x="13763" y="44841"/>
                </a:lnTo>
                <a:cubicBezTo>
                  <a:pt x="13763" y="44652"/>
                  <a:pt x="13574" y="44614"/>
                  <a:pt x="13460" y="44614"/>
                </a:cubicBezTo>
                <a:close/>
                <a:moveTo>
                  <a:pt x="69113" y="44652"/>
                </a:moveTo>
                <a:cubicBezTo>
                  <a:pt x="69037" y="44652"/>
                  <a:pt x="68962" y="44652"/>
                  <a:pt x="68924" y="44727"/>
                </a:cubicBezTo>
                <a:cubicBezTo>
                  <a:pt x="68848" y="44765"/>
                  <a:pt x="68848" y="44841"/>
                  <a:pt x="68848" y="44916"/>
                </a:cubicBezTo>
                <a:lnTo>
                  <a:pt x="68962" y="44916"/>
                </a:lnTo>
                <a:cubicBezTo>
                  <a:pt x="68962" y="44954"/>
                  <a:pt x="69000" y="44992"/>
                  <a:pt x="69000" y="45030"/>
                </a:cubicBezTo>
                <a:cubicBezTo>
                  <a:pt x="69121" y="45030"/>
                  <a:pt x="69145" y="44981"/>
                  <a:pt x="69208" y="44981"/>
                </a:cubicBezTo>
                <a:cubicBezTo>
                  <a:pt x="69223" y="44981"/>
                  <a:pt x="69242" y="44984"/>
                  <a:pt x="69264" y="44992"/>
                </a:cubicBezTo>
                <a:cubicBezTo>
                  <a:pt x="69264" y="44954"/>
                  <a:pt x="69264" y="44954"/>
                  <a:pt x="69264" y="44954"/>
                </a:cubicBezTo>
                <a:lnTo>
                  <a:pt x="69415" y="44954"/>
                </a:lnTo>
                <a:cubicBezTo>
                  <a:pt x="69415" y="44727"/>
                  <a:pt x="69264" y="44652"/>
                  <a:pt x="69113" y="44652"/>
                </a:cubicBezTo>
                <a:close/>
                <a:moveTo>
                  <a:pt x="40530" y="44236"/>
                </a:moveTo>
                <a:cubicBezTo>
                  <a:pt x="40379" y="44273"/>
                  <a:pt x="40115" y="44273"/>
                  <a:pt x="40115" y="44463"/>
                </a:cubicBezTo>
                <a:cubicBezTo>
                  <a:pt x="40115" y="44463"/>
                  <a:pt x="40115" y="44500"/>
                  <a:pt x="40115" y="44538"/>
                </a:cubicBezTo>
                <a:cubicBezTo>
                  <a:pt x="40039" y="44652"/>
                  <a:pt x="40001" y="44765"/>
                  <a:pt x="40001" y="44992"/>
                </a:cubicBezTo>
                <a:lnTo>
                  <a:pt x="40152" y="45105"/>
                </a:lnTo>
                <a:lnTo>
                  <a:pt x="40379" y="45105"/>
                </a:lnTo>
                <a:cubicBezTo>
                  <a:pt x="40490" y="45119"/>
                  <a:pt x="40565" y="45128"/>
                  <a:pt x="40633" y="45128"/>
                </a:cubicBezTo>
                <a:cubicBezTo>
                  <a:pt x="40750" y="45128"/>
                  <a:pt x="40844" y="45102"/>
                  <a:pt x="41060" y="45030"/>
                </a:cubicBezTo>
                <a:lnTo>
                  <a:pt x="41135" y="44954"/>
                </a:lnTo>
                <a:cubicBezTo>
                  <a:pt x="41135" y="44916"/>
                  <a:pt x="41135" y="44841"/>
                  <a:pt x="41135" y="44803"/>
                </a:cubicBezTo>
                <a:cubicBezTo>
                  <a:pt x="41135" y="44614"/>
                  <a:pt x="41022" y="44538"/>
                  <a:pt x="40946" y="44463"/>
                </a:cubicBezTo>
                <a:cubicBezTo>
                  <a:pt x="40871" y="44425"/>
                  <a:pt x="40833" y="44387"/>
                  <a:pt x="40833" y="44311"/>
                </a:cubicBezTo>
                <a:lnTo>
                  <a:pt x="40682" y="44236"/>
                </a:lnTo>
                <a:close/>
                <a:moveTo>
                  <a:pt x="52289" y="44803"/>
                </a:moveTo>
                <a:lnTo>
                  <a:pt x="52137" y="44916"/>
                </a:lnTo>
                <a:cubicBezTo>
                  <a:pt x="52062" y="44954"/>
                  <a:pt x="51948" y="45030"/>
                  <a:pt x="52024" y="45181"/>
                </a:cubicBezTo>
                <a:lnTo>
                  <a:pt x="52100" y="45256"/>
                </a:lnTo>
                <a:cubicBezTo>
                  <a:pt x="52175" y="45256"/>
                  <a:pt x="52251" y="45256"/>
                  <a:pt x="52326" y="45219"/>
                </a:cubicBezTo>
                <a:cubicBezTo>
                  <a:pt x="52402" y="45181"/>
                  <a:pt x="52478" y="45105"/>
                  <a:pt x="52478" y="44992"/>
                </a:cubicBezTo>
                <a:cubicBezTo>
                  <a:pt x="52478" y="44916"/>
                  <a:pt x="52402" y="44841"/>
                  <a:pt x="52289" y="44803"/>
                </a:cubicBezTo>
                <a:close/>
                <a:moveTo>
                  <a:pt x="87374" y="44597"/>
                </a:moveTo>
                <a:cubicBezTo>
                  <a:pt x="87349" y="44597"/>
                  <a:pt x="87324" y="44601"/>
                  <a:pt x="87298" y="44614"/>
                </a:cubicBezTo>
                <a:cubicBezTo>
                  <a:pt x="87261" y="44614"/>
                  <a:pt x="87223" y="44652"/>
                  <a:pt x="87223" y="44652"/>
                </a:cubicBezTo>
                <a:lnTo>
                  <a:pt x="87109" y="44689"/>
                </a:lnTo>
                <a:cubicBezTo>
                  <a:pt x="87034" y="44765"/>
                  <a:pt x="86996" y="44841"/>
                  <a:pt x="86996" y="44954"/>
                </a:cubicBezTo>
                <a:cubicBezTo>
                  <a:pt x="86996" y="45067"/>
                  <a:pt x="87034" y="45143"/>
                  <a:pt x="87109" y="45219"/>
                </a:cubicBezTo>
                <a:lnTo>
                  <a:pt x="87223" y="45256"/>
                </a:lnTo>
                <a:lnTo>
                  <a:pt x="87639" y="45256"/>
                </a:lnTo>
                <a:lnTo>
                  <a:pt x="87752" y="45219"/>
                </a:lnTo>
                <a:cubicBezTo>
                  <a:pt x="87866" y="45067"/>
                  <a:pt x="87866" y="44992"/>
                  <a:pt x="87866" y="44878"/>
                </a:cubicBezTo>
                <a:cubicBezTo>
                  <a:pt x="87866" y="44841"/>
                  <a:pt x="87866" y="44803"/>
                  <a:pt x="87903" y="44765"/>
                </a:cubicBezTo>
                <a:lnTo>
                  <a:pt x="87677" y="44652"/>
                </a:lnTo>
                <a:cubicBezTo>
                  <a:pt x="87639" y="44652"/>
                  <a:pt x="87639" y="44652"/>
                  <a:pt x="87525" y="44614"/>
                </a:cubicBezTo>
                <a:cubicBezTo>
                  <a:pt x="87475" y="44614"/>
                  <a:pt x="87424" y="44597"/>
                  <a:pt x="87374" y="44597"/>
                </a:cubicBezTo>
                <a:close/>
                <a:moveTo>
                  <a:pt x="22305" y="44863"/>
                </a:moveTo>
                <a:cubicBezTo>
                  <a:pt x="22279" y="44863"/>
                  <a:pt x="22254" y="44867"/>
                  <a:pt x="22232" y="44878"/>
                </a:cubicBezTo>
                <a:lnTo>
                  <a:pt x="22156" y="44916"/>
                </a:lnTo>
                <a:cubicBezTo>
                  <a:pt x="22118" y="44954"/>
                  <a:pt x="22080" y="44992"/>
                  <a:pt x="22080" y="45030"/>
                </a:cubicBezTo>
                <a:cubicBezTo>
                  <a:pt x="22080" y="45105"/>
                  <a:pt x="22080" y="45105"/>
                  <a:pt x="22118" y="45143"/>
                </a:cubicBezTo>
                <a:cubicBezTo>
                  <a:pt x="22118" y="45143"/>
                  <a:pt x="22118" y="45143"/>
                  <a:pt x="22118" y="45181"/>
                </a:cubicBezTo>
                <a:lnTo>
                  <a:pt x="22232" y="45294"/>
                </a:lnTo>
                <a:cubicBezTo>
                  <a:pt x="22254" y="45305"/>
                  <a:pt x="22279" y="45310"/>
                  <a:pt x="22305" y="45310"/>
                </a:cubicBezTo>
                <a:cubicBezTo>
                  <a:pt x="22367" y="45310"/>
                  <a:pt x="22432" y="45283"/>
                  <a:pt x="22458" y="45256"/>
                </a:cubicBezTo>
                <a:cubicBezTo>
                  <a:pt x="22534" y="45219"/>
                  <a:pt x="22572" y="45143"/>
                  <a:pt x="22572" y="45067"/>
                </a:cubicBezTo>
                <a:cubicBezTo>
                  <a:pt x="22572" y="45030"/>
                  <a:pt x="22534" y="44954"/>
                  <a:pt x="22458" y="44916"/>
                </a:cubicBezTo>
                <a:cubicBezTo>
                  <a:pt x="22432" y="44889"/>
                  <a:pt x="22367" y="44863"/>
                  <a:pt x="22305" y="44863"/>
                </a:cubicBezTo>
                <a:close/>
                <a:moveTo>
                  <a:pt x="72780" y="44689"/>
                </a:moveTo>
                <a:lnTo>
                  <a:pt x="72553" y="44727"/>
                </a:lnTo>
                <a:cubicBezTo>
                  <a:pt x="72516" y="44878"/>
                  <a:pt x="72516" y="44954"/>
                  <a:pt x="72553" y="45105"/>
                </a:cubicBezTo>
                <a:lnTo>
                  <a:pt x="72591" y="45143"/>
                </a:lnTo>
                <a:cubicBezTo>
                  <a:pt x="72553" y="45181"/>
                  <a:pt x="72553" y="45219"/>
                  <a:pt x="72553" y="45294"/>
                </a:cubicBezTo>
                <a:lnTo>
                  <a:pt x="72591" y="45370"/>
                </a:lnTo>
                <a:cubicBezTo>
                  <a:pt x="72667" y="45446"/>
                  <a:pt x="72742" y="45446"/>
                  <a:pt x="72818" y="45446"/>
                </a:cubicBezTo>
                <a:cubicBezTo>
                  <a:pt x="72932" y="45408"/>
                  <a:pt x="73007" y="45294"/>
                  <a:pt x="73045" y="45256"/>
                </a:cubicBezTo>
                <a:lnTo>
                  <a:pt x="73045" y="45105"/>
                </a:lnTo>
                <a:cubicBezTo>
                  <a:pt x="73045" y="45105"/>
                  <a:pt x="73007" y="45105"/>
                  <a:pt x="73007" y="45067"/>
                </a:cubicBezTo>
                <a:cubicBezTo>
                  <a:pt x="73045" y="45030"/>
                  <a:pt x="73083" y="44916"/>
                  <a:pt x="73083" y="44841"/>
                </a:cubicBezTo>
                <a:lnTo>
                  <a:pt x="72932" y="44689"/>
                </a:lnTo>
                <a:cubicBezTo>
                  <a:pt x="72894" y="44702"/>
                  <a:pt x="72864" y="44706"/>
                  <a:pt x="72842" y="44706"/>
                </a:cubicBezTo>
                <a:cubicBezTo>
                  <a:pt x="72797" y="44706"/>
                  <a:pt x="72780" y="44689"/>
                  <a:pt x="72780" y="44689"/>
                </a:cubicBezTo>
                <a:close/>
                <a:moveTo>
                  <a:pt x="16712" y="45181"/>
                </a:moveTo>
                <a:lnTo>
                  <a:pt x="16560" y="45294"/>
                </a:lnTo>
                <a:lnTo>
                  <a:pt x="16560" y="45446"/>
                </a:lnTo>
                <a:lnTo>
                  <a:pt x="16712" y="45559"/>
                </a:lnTo>
                <a:cubicBezTo>
                  <a:pt x="16749" y="45559"/>
                  <a:pt x="16787" y="45559"/>
                  <a:pt x="16825" y="45597"/>
                </a:cubicBezTo>
                <a:lnTo>
                  <a:pt x="17014" y="45483"/>
                </a:lnTo>
                <a:lnTo>
                  <a:pt x="17014" y="45294"/>
                </a:lnTo>
                <a:lnTo>
                  <a:pt x="16901" y="45181"/>
                </a:lnTo>
                <a:close/>
                <a:moveTo>
                  <a:pt x="24519" y="45274"/>
                </a:moveTo>
                <a:cubicBezTo>
                  <a:pt x="24359" y="45274"/>
                  <a:pt x="24304" y="45384"/>
                  <a:pt x="24273" y="45446"/>
                </a:cubicBezTo>
                <a:cubicBezTo>
                  <a:pt x="24273" y="45446"/>
                  <a:pt x="24273" y="45483"/>
                  <a:pt x="24235" y="45483"/>
                </a:cubicBezTo>
                <a:lnTo>
                  <a:pt x="24349" y="45672"/>
                </a:lnTo>
                <a:lnTo>
                  <a:pt x="24613" y="45672"/>
                </a:lnTo>
                <a:lnTo>
                  <a:pt x="24727" y="45559"/>
                </a:lnTo>
                <a:lnTo>
                  <a:pt x="24727" y="45408"/>
                </a:lnTo>
                <a:lnTo>
                  <a:pt x="24651" y="45294"/>
                </a:lnTo>
                <a:cubicBezTo>
                  <a:pt x="24601" y="45280"/>
                  <a:pt x="24557" y="45274"/>
                  <a:pt x="24519" y="45274"/>
                </a:cubicBezTo>
                <a:close/>
                <a:moveTo>
                  <a:pt x="31660" y="45279"/>
                </a:moveTo>
                <a:cubicBezTo>
                  <a:pt x="31633" y="45279"/>
                  <a:pt x="31603" y="45283"/>
                  <a:pt x="31570" y="45294"/>
                </a:cubicBezTo>
                <a:lnTo>
                  <a:pt x="31457" y="45408"/>
                </a:lnTo>
                <a:lnTo>
                  <a:pt x="31457" y="45483"/>
                </a:lnTo>
                <a:lnTo>
                  <a:pt x="31608" y="45635"/>
                </a:lnTo>
                <a:cubicBezTo>
                  <a:pt x="31608" y="45635"/>
                  <a:pt x="31683" y="45672"/>
                  <a:pt x="31797" y="45672"/>
                </a:cubicBezTo>
                <a:lnTo>
                  <a:pt x="31910" y="45559"/>
                </a:lnTo>
                <a:lnTo>
                  <a:pt x="31910" y="45446"/>
                </a:lnTo>
                <a:lnTo>
                  <a:pt x="31797" y="45332"/>
                </a:lnTo>
                <a:cubicBezTo>
                  <a:pt x="31770" y="45305"/>
                  <a:pt x="31724" y="45279"/>
                  <a:pt x="31660" y="45279"/>
                </a:cubicBezTo>
                <a:close/>
                <a:moveTo>
                  <a:pt x="74028" y="45219"/>
                </a:moveTo>
                <a:lnTo>
                  <a:pt x="73877" y="45294"/>
                </a:lnTo>
                <a:cubicBezTo>
                  <a:pt x="73839" y="45370"/>
                  <a:pt x="73839" y="45483"/>
                  <a:pt x="73990" y="45521"/>
                </a:cubicBezTo>
                <a:cubicBezTo>
                  <a:pt x="73952" y="45597"/>
                  <a:pt x="73990" y="45710"/>
                  <a:pt x="74104" y="45710"/>
                </a:cubicBezTo>
                <a:lnTo>
                  <a:pt x="74293" y="45635"/>
                </a:lnTo>
                <a:cubicBezTo>
                  <a:pt x="74293" y="45635"/>
                  <a:pt x="74293" y="45597"/>
                  <a:pt x="74293" y="45597"/>
                </a:cubicBezTo>
                <a:cubicBezTo>
                  <a:pt x="74330" y="45559"/>
                  <a:pt x="74406" y="45521"/>
                  <a:pt x="74406" y="45408"/>
                </a:cubicBezTo>
                <a:cubicBezTo>
                  <a:pt x="74406" y="45370"/>
                  <a:pt x="74406" y="45332"/>
                  <a:pt x="74406" y="45294"/>
                </a:cubicBezTo>
                <a:lnTo>
                  <a:pt x="74255" y="45219"/>
                </a:lnTo>
                <a:close/>
                <a:moveTo>
                  <a:pt x="60304" y="45370"/>
                </a:moveTo>
                <a:cubicBezTo>
                  <a:pt x="60190" y="45370"/>
                  <a:pt x="60115" y="45408"/>
                  <a:pt x="60039" y="45446"/>
                </a:cubicBezTo>
                <a:cubicBezTo>
                  <a:pt x="60001" y="45483"/>
                  <a:pt x="59964" y="45521"/>
                  <a:pt x="59964" y="45635"/>
                </a:cubicBezTo>
                <a:lnTo>
                  <a:pt x="59964" y="45672"/>
                </a:lnTo>
                <a:lnTo>
                  <a:pt x="60077" y="45786"/>
                </a:lnTo>
                <a:cubicBezTo>
                  <a:pt x="60190" y="45786"/>
                  <a:pt x="60266" y="45748"/>
                  <a:pt x="60342" y="45710"/>
                </a:cubicBezTo>
                <a:cubicBezTo>
                  <a:pt x="60379" y="45672"/>
                  <a:pt x="60417" y="45635"/>
                  <a:pt x="60417" y="45521"/>
                </a:cubicBezTo>
                <a:lnTo>
                  <a:pt x="60417" y="45483"/>
                </a:lnTo>
                <a:lnTo>
                  <a:pt x="60304" y="45370"/>
                </a:lnTo>
                <a:close/>
                <a:moveTo>
                  <a:pt x="86566" y="45223"/>
                </a:moveTo>
                <a:cubicBezTo>
                  <a:pt x="86525" y="45223"/>
                  <a:pt x="86479" y="45231"/>
                  <a:pt x="86429" y="45256"/>
                </a:cubicBezTo>
                <a:cubicBezTo>
                  <a:pt x="86278" y="45332"/>
                  <a:pt x="86240" y="45483"/>
                  <a:pt x="86240" y="45635"/>
                </a:cubicBezTo>
                <a:cubicBezTo>
                  <a:pt x="86240" y="45710"/>
                  <a:pt x="86240" y="45786"/>
                  <a:pt x="86315" y="45899"/>
                </a:cubicBezTo>
                <a:lnTo>
                  <a:pt x="86467" y="45899"/>
                </a:lnTo>
                <a:cubicBezTo>
                  <a:pt x="86580" y="45899"/>
                  <a:pt x="86656" y="45861"/>
                  <a:pt x="86694" y="45861"/>
                </a:cubicBezTo>
                <a:cubicBezTo>
                  <a:pt x="86769" y="45861"/>
                  <a:pt x="86883" y="45824"/>
                  <a:pt x="86996" y="45748"/>
                </a:cubicBezTo>
                <a:lnTo>
                  <a:pt x="87034" y="45635"/>
                </a:lnTo>
                <a:cubicBezTo>
                  <a:pt x="87034" y="45483"/>
                  <a:pt x="86958" y="45332"/>
                  <a:pt x="86807" y="45256"/>
                </a:cubicBezTo>
                <a:lnTo>
                  <a:pt x="86694" y="45294"/>
                </a:lnTo>
                <a:lnTo>
                  <a:pt x="86656" y="45294"/>
                </a:lnTo>
                <a:cubicBezTo>
                  <a:pt x="86694" y="45256"/>
                  <a:pt x="86731" y="45256"/>
                  <a:pt x="86731" y="45256"/>
                </a:cubicBezTo>
                <a:cubicBezTo>
                  <a:pt x="86706" y="45256"/>
                  <a:pt x="86647" y="45223"/>
                  <a:pt x="86566" y="45223"/>
                </a:cubicBezTo>
                <a:close/>
                <a:moveTo>
                  <a:pt x="47903" y="45483"/>
                </a:moveTo>
                <a:cubicBezTo>
                  <a:pt x="47789" y="45483"/>
                  <a:pt x="47714" y="45483"/>
                  <a:pt x="47676" y="45559"/>
                </a:cubicBezTo>
                <a:cubicBezTo>
                  <a:pt x="47638" y="45521"/>
                  <a:pt x="47600" y="45521"/>
                  <a:pt x="47563" y="45521"/>
                </a:cubicBezTo>
                <a:lnTo>
                  <a:pt x="47411" y="45635"/>
                </a:lnTo>
                <a:lnTo>
                  <a:pt x="47411" y="45748"/>
                </a:lnTo>
                <a:lnTo>
                  <a:pt x="47563" y="45861"/>
                </a:lnTo>
                <a:cubicBezTo>
                  <a:pt x="47563" y="45899"/>
                  <a:pt x="47600" y="45899"/>
                  <a:pt x="47638" y="45937"/>
                </a:cubicBezTo>
                <a:lnTo>
                  <a:pt x="47827" y="45824"/>
                </a:lnTo>
                <a:lnTo>
                  <a:pt x="47827" y="45824"/>
                </a:lnTo>
                <a:cubicBezTo>
                  <a:pt x="47827" y="45861"/>
                  <a:pt x="47789" y="45861"/>
                  <a:pt x="47827" y="45861"/>
                </a:cubicBezTo>
                <a:cubicBezTo>
                  <a:pt x="47865" y="45824"/>
                  <a:pt x="48016" y="45786"/>
                  <a:pt x="48016" y="45635"/>
                </a:cubicBezTo>
                <a:cubicBezTo>
                  <a:pt x="48016" y="45635"/>
                  <a:pt x="48016" y="45597"/>
                  <a:pt x="48016" y="45559"/>
                </a:cubicBezTo>
                <a:lnTo>
                  <a:pt x="47903" y="45483"/>
                </a:lnTo>
                <a:close/>
                <a:moveTo>
                  <a:pt x="13080" y="45579"/>
                </a:moveTo>
                <a:cubicBezTo>
                  <a:pt x="12907" y="45579"/>
                  <a:pt x="12849" y="45716"/>
                  <a:pt x="12817" y="45748"/>
                </a:cubicBezTo>
                <a:cubicBezTo>
                  <a:pt x="12817" y="45786"/>
                  <a:pt x="12817" y="45786"/>
                  <a:pt x="12780" y="45786"/>
                </a:cubicBezTo>
                <a:lnTo>
                  <a:pt x="12931" y="45975"/>
                </a:lnTo>
                <a:lnTo>
                  <a:pt x="13158" y="45975"/>
                </a:lnTo>
                <a:lnTo>
                  <a:pt x="13309" y="45861"/>
                </a:lnTo>
                <a:lnTo>
                  <a:pt x="13309" y="45710"/>
                </a:lnTo>
                <a:lnTo>
                  <a:pt x="13195" y="45597"/>
                </a:lnTo>
                <a:cubicBezTo>
                  <a:pt x="13152" y="45584"/>
                  <a:pt x="13114" y="45579"/>
                  <a:pt x="13080" y="45579"/>
                </a:cubicBezTo>
                <a:close/>
                <a:moveTo>
                  <a:pt x="1135" y="45635"/>
                </a:moveTo>
                <a:cubicBezTo>
                  <a:pt x="1097" y="45635"/>
                  <a:pt x="1059" y="45672"/>
                  <a:pt x="1021" y="45672"/>
                </a:cubicBezTo>
                <a:cubicBezTo>
                  <a:pt x="946" y="45672"/>
                  <a:pt x="795" y="45710"/>
                  <a:pt x="757" y="45786"/>
                </a:cubicBezTo>
                <a:lnTo>
                  <a:pt x="757" y="45937"/>
                </a:lnTo>
                <a:cubicBezTo>
                  <a:pt x="812" y="45992"/>
                  <a:pt x="928" y="46027"/>
                  <a:pt x="1046" y="46027"/>
                </a:cubicBezTo>
                <a:cubicBezTo>
                  <a:pt x="1089" y="46027"/>
                  <a:pt x="1132" y="46023"/>
                  <a:pt x="1173" y="46013"/>
                </a:cubicBezTo>
                <a:cubicBezTo>
                  <a:pt x="1248" y="45975"/>
                  <a:pt x="1324" y="45899"/>
                  <a:pt x="1324" y="45824"/>
                </a:cubicBezTo>
                <a:cubicBezTo>
                  <a:pt x="1324" y="45786"/>
                  <a:pt x="1324" y="45748"/>
                  <a:pt x="1286" y="45710"/>
                </a:cubicBezTo>
                <a:lnTo>
                  <a:pt x="1135" y="45635"/>
                </a:lnTo>
                <a:close/>
                <a:moveTo>
                  <a:pt x="6579" y="45521"/>
                </a:moveTo>
                <a:cubicBezTo>
                  <a:pt x="6390" y="45559"/>
                  <a:pt x="6239" y="45672"/>
                  <a:pt x="6201" y="45824"/>
                </a:cubicBezTo>
                <a:lnTo>
                  <a:pt x="6277" y="45937"/>
                </a:lnTo>
                <a:cubicBezTo>
                  <a:pt x="6360" y="45992"/>
                  <a:pt x="6443" y="46027"/>
                  <a:pt x="6541" y="46027"/>
                </a:cubicBezTo>
                <a:cubicBezTo>
                  <a:pt x="6576" y="46027"/>
                  <a:pt x="6614" y="46023"/>
                  <a:pt x="6655" y="46013"/>
                </a:cubicBezTo>
                <a:lnTo>
                  <a:pt x="6768" y="45937"/>
                </a:lnTo>
                <a:cubicBezTo>
                  <a:pt x="6806" y="45899"/>
                  <a:pt x="6806" y="45861"/>
                  <a:pt x="6806" y="45824"/>
                </a:cubicBezTo>
                <a:cubicBezTo>
                  <a:pt x="6806" y="45748"/>
                  <a:pt x="6768" y="45672"/>
                  <a:pt x="6693" y="45597"/>
                </a:cubicBezTo>
                <a:lnTo>
                  <a:pt x="6579" y="45521"/>
                </a:lnTo>
                <a:close/>
                <a:moveTo>
                  <a:pt x="2609" y="46050"/>
                </a:moveTo>
                <a:cubicBezTo>
                  <a:pt x="2609" y="46088"/>
                  <a:pt x="2609" y="46088"/>
                  <a:pt x="2572" y="46088"/>
                </a:cubicBezTo>
                <a:lnTo>
                  <a:pt x="2609" y="46050"/>
                </a:lnTo>
                <a:close/>
                <a:moveTo>
                  <a:pt x="2572" y="45256"/>
                </a:moveTo>
                <a:cubicBezTo>
                  <a:pt x="2307" y="45256"/>
                  <a:pt x="2231" y="45446"/>
                  <a:pt x="2231" y="45559"/>
                </a:cubicBezTo>
                <a:lnTo>
                  <a:pt x="2193" y="45559"/>
                </a:lnTo>
                <a:lnTo>
                  <a:pt x="2004" y="45597"/>
                </a:lnTo>
                <a:cubicBezTo>
                  <a:pt x="2004" y="45635"/>
                  <a:pt x="2004" y="45635"/>
                  <a:pt x="2004" y="45672"/>
                </a:cubicBezTo>
                <a:lnTo>
                  <a:pt x="1891" y="45748"/>
                </a:lnTo>
                <a:cubicBezTo>
                  <a:pt x="1853" y="45899"/>
                  <a:pt x="1967" y="46050"/>
                  <a:pt x="2118" y="46126"/>
                </a:cubicBezTo>
                <a:cubicBezTo>
                  <a:pt x="2203" y="46160"/>
                  <a:pt x="2288" y="46179"/>
                  <a:pt x="2369" y="46179"/>
                </a:cubicBezTo>
                <a:cubicBezTo>
                  <a:pt x="2469" y="46179"/>
                  <a:pt x="2564" y="46151"/>
                  <a:pt x="2647" y="46088"/>
                </a:cubicBezTo>
                <a:lnTo>
                  <a:pt x="2609" y="46050"/>
                </a:lnTo>
                <a:lnTo>
                  <a:pt x="2572" y="45975"/>
                </a:lnTo>
                <a:lnTo>
                  <a:pt x="2609" y="45975"/>
                </a:lnTo>
                <a:lnTo>
                  <a:pt x="2609" y="45937"/>
                </a:lnTo>
                <a:cubicBezTo>
                  <a:pt x="2647" y="45975"/>
                  <a:pt x="2647" y="46013"/>
                  <a:pt x="2609" y="46050"/>
                </a:cubicBezTo>
                <a:lnTo>
                  <a:pt x="2761" y="45975"/>
                </a:lnTo>
                <a:cubicBezTo>
                  <a:pt x="2761" y="45937"/>
                  <a:pt x="2761" y="45899"/>
                  <a:pt x="2761" y="45861"/>
                </a:cubicBezTo>
                <a:cubicBezTo>
                  <a:pt x="2761" y="45748"/>
                  <a:pt x="2685" y="45672"/>
                  <a:pt x="2647" y="45597"/>
                </a:cubicBezTo>
                <a:cubicBezTo>
                  <a:pt x="2685" y="45559"/>
                  <a:pt x="2723" y="45483"/>
                  <a:pt x="2685" y="45370"/>
                </a:cubicBezTo>
                <a:lnTo>
                  <a:pt x="2572" y="45256"/>
                </a:lnTo>
                <a:close/>
                <a:moveTo>
                  <a:pt x="4764" y="46013"/>
                </a:moveTo>
                <a:cubicBezTo>
                  <a:pt x="4575" y="46013"/>
                  <a:pt x="4462" y="46088"/>
                  <a:pt x="4462" y="46239"/>
                </a:cubicBezTo>
                <a:lnTo>
                  <a:pt x="4613" y="46239"/>
                </a:lnTo>
                <a:cubicBezTo>
                  <a:pt x="4613" y="46239"/>
                  <a:pt x="4613" y="46239"/>
                  <a:pt x="4613" y="46277"/>
                </a:cubicBezTo>
                <a:lnTo>
                  <a:pt x="4916" y="46277"/>
                </a:lnTo>
                <a:cubicBezTo>
                  <a:pt x="4916" y="46239"/>
                  <a:pt x="4878" y="46239"/>
                  <a:pt x="4878" y="46239"/>
                </a:cubicBezTo>
                <a:lnTo>
                  <a:pt x="5029" y="46239"/>
                </a:lnTo>
                <a:cubicBezTo>
                  <a:pt x="5029" y="46164"/>
                  <a:pt x="4991" y="46088"/>
                  <a:pt x="4953" y="46050"/>
                </a:cubicBezTo>
                <a:cubicBezTo>
                  <a:pt x="4878" y="46013"/>
                  <a:pt x="4840" y="46013"/>
                  <a:pt x="4764" y="46013"/>
                </a:cubicBezTo>
                <a:close/>
                <a:moveTo>
                  <a:pt x="37846" y="45937"/>
                </a:moveTo>
                <a:cubicBezTo>
                  <a:pt x="37657" y="45937"/>
                  <a:pt x="37544" y="46050"/>
                  <a:pt x="37544" y="46202"/>
                </a:cubicBezTo>
                <a:lnTo>
                  <a:pt x="37695" y="46202"/>
                </a:lnTo>
                <a:cubicBezTo>
                  <a:pt x="37695" y="46239"/>
                  <a:pt x="37657" y="46239"/>
                  <a:pt x="37695" y="46277"/>
                </a:cubicBezTo>
                <a:cubicBezTo>
                  <a:pt x="37770" y="46277"/>
                  <a:pt x="37880" y="46328"/>
                  <a:pt x="37978" y="46328"/>
                </a:cubicBezTo>
                <a:cubicBezTo>
                  <a:pt x="38027" y="46328"/>
                  <a:pt x="38073" y="46315"/>
                  <a:pt x="38111" y="46277"/>
                </a:cubicBezTo>
                <a:cubicBezTo>
                  <a:pt x="38111" y="46239"/>
                  <a:pt x="38111" y="46239"/>
                  <a:pt x="38111" y="46239"/>
                </a:cubicBezTo>
                <a:lnTo>
                  <a:pt x="38262" y="46239"/>
                </a:lnTo>
                <a:cubicBezTo>
                  <a:pt x="38262" y="46164"/>
                  <a:pt x="38186" y="46088"/>
                  <a:pt x="38111" y="46013"/>
                </a:cubicBezTo>
                <a:cubicBezTo>
                  <a:pt x="38035" y="45975"/>
                  <a:pt x="37959" y="45937"/>
                  <a:pt x="37846" y="45937"/>
                </a:cubicBezTo>
                <a:close/>
                <a:moveTo>
                  <a:pt x="76608" y="45994"/>
                </a:moveTo>
                <a:cubicBezTo>
                  <a:pt x="76521" y="45994"/>
                  <a:pt x="76437" y="46041"/>
                  <a:pt x="76410" y="46202"/>
                </a:cubicBezTo>
                <a:lnTo>
                  <a:pt x="76448" y="46391"/>
                </a:lnTo>
                <a:cubicBezTo>
                  <a:pt x="76561" y="46391"/>
                  <a:pt x="76712" y="46391"/>
                  <a:pt x="76788" y="46202"/>
                </a:cubicBezTo>
                <a:lnTo>
                  <a:pt x="76750" y="46202"/>
                </a:lnTo>
                <a:lnTo>
                  <a:pt x="76712" y="46013"/>
                </a:lnTo>
                <a:cubicBezTo>
                  <a:pt x="76679" y="46002"/>
                  <a:pt x="76643" y="45994"/>
                  <a:pt x="76608" y="45994"/>
                </a:cubicBezTo>
                <a:close/>
                <a:moveTo>
                  <a:pt x="77766" y="45984"/>
                </a:moveTo>
                <a:cubicBezTo>
                  <a:pt x="77705" y="45984"/>
                  <a:pt x="77639" y="45994"/>
                  <a:pt x="77582" y="46013"/>
                </a:cubicBezTo>
                <a:cubicBezTo>
                  <a:pt x="77544" y="46050"/>
                  <a:pt x="77506" y="46088"/>
                  <a:pt x="77506" y="46164"/>
                </a:cubicBezTo>
                <a:lnTo>
                  <a:pt x="77506" y="46202"/>
                </a:lnTo>
                <a:lnTo>
                  <a:pt x="77544" y="46239"/>
                </a:lnTo>
                <a:lnTo>
                  <a:pt x="77620" y="46391"/>
                </a:lnTo>
                <a:lnTo>
                  <a:pt x="77884" y="46391"/>
                </a:lnTo>
                <a:lnTo>
                  <a:pt x="77998" y="46277"/>
                </a:lnTo>
                <a:lnTo>
                  <a:pt x="77998" y="46164"/>
                </a:lnTo>
                <a:lnTo>
                  <a:pt x="78036" y="46164"/>
                </a:lnTo>
                <a:cubicBezTo>
                  <a:pt x="78036" y="46088"/>
                  <a:pt x="77998" y="46050"/>
                  <a:pt x="77922" y="46013"/>
                </a:cubicBezTo>
                <a:cubicBezTo>
                  <a:pt x="77884" y="45994"/>
                  <a:pt x="77828" y="45984"/>
                  <a:pt x="77766" y="45984"/>
                </a:cubicBezTo>
                <a:close/>
                <a:moveTo>
                  <a:pt x="18300" y="46050"/>
                </a:moveTo>
                <a:lnTo>
                  <a:pt x="18148" y="46164"/>
                </a:lnTo>
                <a:cubicBezTo>
                  <a:pt x="18148" y="46126"/>
                  <a:pt x="18148" y="46126"/>
                  <a:pt x="18148" y="46126"/>
                </a:cubicBezTo>
                <a:cubicBezTo>
                  <a:pt x="18110" y="46126"/>
                  <a:pt x="17997" y="46202"/>
                  <a:pt x="18035" y="46353"/>
                </a:cubicBezTo>
                <a:lnTo>
                  <a:pt x="18110" y="46429"/>
                </a:lnTo>
                <a:cubicBezTo>
                  <a:pt x="18163" y="46455"/>
                  <a:pt x="18251" y="46499"/>
                  <a:pt x="18338" y="46499"/>
                </a:cubicBezTo>
                <a:cubicBezTo>
                  <a:pt x="18377" y="46499"/>
                  <a:pt x="18416" y="46490"/>
                  <a:pt x="18451" y="46466"/>
                </a:cubicBezTo>
                <a:cubicBezTo>
                  <a:pt x="18451" y="46466"/>
                  <a:pt x="18526" y="46429"/>
                  <a:pt x="18526" y="46315"/>
                </a:cubicBezTo>
                <a:lnTo>
                  <a:pt x="18413" y="46202"/>
                </a:lnTo>
                <a:cubicBezTo>
                  <a:pt x="18451" y="46202"/>
                  <a:pt x="18451" y="46239"/>
                  <a:pt x="18451" y="46239"/>
                </a:cubicBezTo>
                <a:cubicBezTo>
                  <a:pt x="18451" y="46202"/>
                  <a:pt x="18451" y="46088"/>
                  <a:pt x="18300" y="46050"/>
                </a:cubicBezTo>
                <a:close/>
                <a:moveTo>
                  <a:pt x="46693" y="45937"/>
                </a:moveTo>
                <a:lnTo>
                  <a:pt x="46542" y="46050"/>
                </a:lnTo>
                <a:cubicBezTo>
                  <a:pt x="46542" y="46013"/>
                  <a:pt x="46542" y="46013"/>
                  <a:pt x="46504" y="46013"/>
                </a:cubicBezTo>
                <a:cubicBezTo>
                  <a:pt x="46466" y="46050"/>
                  <a:pt x="46428" y="46050"/>
                  <a:pt x="46391" y="46088"/>
                </a:cubicBezTo>
                <a:lnTo>
                  <a:pt x="46353" y="46239"/>
                </a:lnTo>
                <a:cubicBezTo>
                  <a:pt x="46391" y="46239"/>
                  <a:pt x="46391" y="46239"/>
                  <a:pt x="46353" y="46277"/>
                </a:cubicBezTo>
                <a:lnTo>
                  <a:pt x="46353" y="46315"/>
                </a:lnTo>
                <a:cubicBezTo>
                  <a:pt x="46353" y="46353"/>
                  <a:pt x="46391" y="46429"/>
                  <a:pt x="46466" y="46466"/>
                </a:cubicBezTo>
                <a:lnTo>
                  <a:pt x="46580" y="46504"/>
                </a:lnTo>
                <a:cubicBezTo>
                  <a:pt x="46693" y="46466"/>
                  <a:pt x="46920" y="46315"/>
                  <a:pt x="46920" y="46164"/>
                </a:cubicBezTo>
                <a:cubicBezTo>
                  <a:pt x="46920" y="46126"/>
                  <a:pt x="46882" y="46013"/>
                  <a:pt x="46693" y="45937"/>
                </a:cubicBezTo>
                <a:close/>
                <a:moveTo>
                  <a:pt x="12742" y="46353"/>
                </a:moveTo>
                <a:cubicBezTo>
                  <a:pt x="12591" y="46353"/>
                  <a:pt x="12477" y="46429"/>
                  <a:pt x="12477" y="46580"/>
                </a:cubicBezTo>
                <a:lnTo>
                  <a:pt x="12553" y="46693"/>
                </a:lnTo>
                <a:cubicBezTo>
                  <a:pt x="12591" y="46693"/>
                  <a:pt x="12591" y="46693"/>
                  <a:pt x="12591" y="46731"/>
                </a:cubicBezTo>
                <a:cubicBezTo>
                  <a:pt x="12652" y="46762"/>
                  <a:pt x="12738" y="46817"/>
                  <a:pt x="12888" y="46817"/>
                </a:cubicBezTo>
                <a:cubicBezTo>
                  <a:pt x="12924" y="46817"/>
                  <a:pt x="12963" y="46814"/>
                  <a:pt x="13006" y="46807"/>
                </a:cubicBezTo>
                <a:lnTo>
                  <a:pt x="13120" y="46731"/>
                </a:lnTo>
                <a:cubicBezTo>
                  <a:pt x="13120" y="46693"/>
                  <a:pt x="13120" y="46693"/>
                  <a:pt x="13120" y="46655"/>
                </a:cubicBezTo>
                <a:cubicBezTo>
                  <a:pt x="13120" y="46504"/>
                  <a:pt x="12931" y="46353"/>
                  <a:pt x="12742" y="46353"/>
                </a:cubicBezTo>
                <a:close/>
                <a:moveTo>
                  <a:pt x="44527" y="46418"/>
                </a:moveTo>
                <a:cubicBezTo>
                  <a:pt x="44397" y="46418"/>
                  <a:pt x="44259" y="46480"/>
                  <a:pt x="44198" y="46542"/>
                </a:cubicBezTo>
                <a:lnTo>
                  <a:pt x="44349" y="46769"/>
                </a:lnTo>
                <a:cubicBezTo>
                  <a:pt x="44409" y="46769"/>
                  <a:pt x="44470" y="46817"/>
                  <a:pt x="44569" y="46817"/>
                </a:cubicBezTo>
                <a:cubicBezTo>
                  <a:pt x="44594" y="46817"/>
                  <a:pt x="44621" y="46814"/>
                  <a:pt x="44651" y="46807"/>
                </a:cubicBezTo>
                <a:lnTo>
                  <a:pt x="44765" y="46693"/>
                </a:lnTo>
                <a:cubicBezTo>
                  <a:pt x="44765" y="46693"/>
                  <a:pt x="44765" y="46655"/>
                  <a:pt x="44765" y="46655"/>
                </a:cubicBezTo>
                <a:cubicBezTo>
                  <a:pt x="44765" y="46504"/>
                  <a:pt x="44651" y="46466"/>
                  <a:pt x="44614" y="46429"/>
                </a:cubicBezTo>
                <a:cubicBezTo>
                  <a:pt x="44586" y="46422"/>
                  <a:pt x="44557" y="46418"/>
                  <a:pt x="44527" y="46418"/>
                </a:cubicBezTo>
                <a:close/>
                <a:moveTo>
                  <a:pt x="63139" y="46504"/>
                </a:moveTo>
                <a:cubicBezTo>
                  <a:pt x="63064" y="46504"/>
                  <a:pt x="62950" y="46542"/>
                  <a:pt x="62875" y="46580"/>
                </a:cubicBezTo>
                <a:cubicBezTo>
                  <a:pt x="62686" y="46693"/>
                  <a:pt x="62723" y="46882"/>
                  <a:pt x="62875" y="46958"/>
                </a:cubicBezTo>
                <a:lnTo>
                  <a:pt x="63064" y="46882"/>
                </a:lnTo>
                <a:cubicBezTo>
                  <a:pt x="63139" y="46844"/>
                  <a:pt x="63253" y="46807"/>
                  <a:pt x="63253" y="46693"/>
                </a:cubicBezTo>
                <a:cubicBezTo>
                  <a:pt x="63253" y="46655"/>
                  <a:pt x="63253" y="46618"/>
                  <a:pt x="63253" y="46618"/>
                </a:cubicBezTo>
                <a:lnTo>
                  <a:pt x="63139" y="46504"/>
                </a:lnTo>
                <a:close/>
                <a:moveTo>
                  <a:pt x="60417" y="46655"/>
                </a:moveTo>
                <a:cubicBezTo>
                  <a:pt x="60304" y="46655"/>
                  <a:pt x="60228" y="46693"/>
                  <a:pt x="60153" y="46731"/>
                </a:cubicBezTo>
                <a:cubicBezTo>
                  <a:pt x="60115" y="46769"/>
                  <a:pt x="60077" y="46807"/>
                  <a:pt x="60077" y="46920"/>
                </a:cubicBezTo>
                <a:lnTo>
                  <a:pt x="60077" y="46958"/>
                </a:lnTo>
                <a:lnTo>
                  <a:pt x="60190" y="47071"/>
                </a:lnTo>
                <a:cubicBezTo>
                  <a:pt x="60304" y="47071"/>
                  <a:pt x="60379" y="47033"/>
                  <a:pt x="60455" y="46996"/>
                </a:cubicBezTo>
                <a:cubicBezTo>
                  <a:pt x="60493" y="46958"/>
                  <a:pt x="60531" y="46920"/>
                  <a:pt x="60531" y="46807"/>
                </a:cubicBezTo>
                <a:lnTo>
                  <a:pt x="60531" y="46769"/>
                </a:lnTo>
                <a:lnTo>
                  <a:pt x="60417" y="46655"/>
                </a:lnTo>
                <a:close/>
                <a:moveTo>
                  <a:pt x="76488" y="46576"/>
                </a:moveTo>
                <a:cubicBezTo>
                  <a:pt x="76453" y="46576"/>
                  <a:pt x="76415" y="46589"/>
                  <a:pt x="76372" y="46618"/>
                </a:cubicBezTo>
                <a:lnTo>
                  <a:pt x="76296" y="46618"/>
                </a:lnTo>
                <a:lnTo>
                  <a:pt x="76183" y="46731"/>
                </a:lnTo>
                <a:lnTo>
                  <a:pt x="76183" y="46958"/>
                </a:lnTo>
                <a:lnTo>
                  <a:pt x="76296" y="47071"/>
                </a:lnTo>
                <a:cubicBezTo>
                  <a:pt x="76523" y="47033"/>
                  <a:pt x="76674" y="46920"/>
                  <a:pt x="76674" y="46731"/>
                </a:cubicBezTo>
                <a:lnTo>
                  <a:pt x="76637" y="46655"/>
                </a:lnTo>
                <a:cubicBezTo>
                  <a:pt x="76590" y="46609"/>
                  <a:pt x="76543" y="46576"/>
                  <a:pt x="76488" y="46576"/>
                </a:cubicBezTo>
                <a:close/>
                <a:moveTo>
                  <a:pt x="70932" y="46744"/>
                </a:moveTo>
                <a:cubicBezTo>
                  <a:pt x="70877" y="46744"/>
                  <a:pt x="70823" y="46753"/>
                  <a:pt x="70776" y="46769"/>
                </a:cubicBezTo>
                <a:cubicBezTo>
                  <a:pt x="70625" y="46844"/>
                  <a:pt x="70550" y="46958"/>
                  <a:pt x="70587" y="47109"/>
                </a:cubicBezTo>
                <a:lnTo>
                  <a:pt x="70701" y="47222"/>
                </a:lnTo>
                <a:cubicBezTo>
                  <a:pt x="70726" y="47225"/>
                  <a:pt x="70750" y="47226"/>
                  <a:pt x="70772" y="47226"/>
                </a:cubicBezTo>
                <a:cubicBezTo>
                  <a:pt x="71089" y="47226"/>
                  <a:pt x="71157" y="46991"/>
                  <a:pt x="71192" y="46920"/>
                </a:cubicBezTo>
                <a:lnTo>
                  <a:pt x="71155" y="46807"/>
                </a:lnTo>
                <a:cubicBezTo>
                  <a:pt x="71088" y="46762"/>
                  <a:pt x="71009" y="46744"/>
                  <a:pt x="70932" y="46744"/>
                </a:cubicBezTo>
                <a:close/>
                <a:moveTo>
                  <a:pt x="67865" y="46769"/>
                </a:moveTo>
                <a:cubicBezTo>
                  <a:pt x="67752" y="46807"/>
                  <a:pt x="67525" y="46844"/>
                  <a:pt x="67563" y="47071"/>
                </a:cubicBezTo>
                <a:lnTo>
                  <a:pt x="67714" y="47185"/>
                </a:lnTo>
                <a:cubicBezTo>
                  <a:pt x="67714" y="47185"/>
                  <a:pt x="67752" y="47222"/>
                  <a:pt x="67790" y="47260"/>
                </a:cubicBezTo>
                <a:lnTo>
                  <a:pt x="67979" y="47222"/>
                </a:lnTo>
                <a:cubicBezTo>
                  <a:pt x="68017" y="47185"/>
                  <a:pt x="68017" y="47185"/>
                  <a:pt x="68054" y="47147"/>
                </a:cubicBezTo>
                <a:cubicBezTo>
                  <a:pt x="68054" y="47109"/>
                  <a:pt x="68092" y="47071"/>
                  <a:pt x="68092" y="46996"/>
                </a:cubicBezTo>
                <a:cubicBezTo>
                  <a:pt x="68092" y="46958"/>
                  <a:pt x="68092" y="46920"/>
                  <a:pt x="68054" y="46844"/>
                </a:cubicBezTo>
                <a:lnTo>
                  <a:pt x="67903" y="46769"/>
                </a:lnTo>
                <a:close/>
                <a:moveTo>
                  <a:pt x="33347" y="47147"/>
                </a:moveTo>
                <a:cubicBezTo>
                  <a:pt x="33234" y="47147"/>
                  <a:pt x="33120" y="47185"/>
                  <a:pt x="33082" y="47336"/>
                </a:cubicBezTo>
                <a:lnTo>
                  <a:pt x="33196" y="47487"/>
                </a:lnTo>
                <a:cubicBezTo>
                  <a:pt x="33347" y="47487"/>
                  <a:pt x="33423" y="47487"/>
                  <a:pt x="33460" y="47411"/>
                </a:cubicBezTo>
                <a:lnTo>
                  <a:pt x="33536" y="47336"/>
                </a:lnTo>
                <a:cubicBezTo>
                  <a:pt x="33536" y="47222"/>
                  <a:pt x="33423" y="47147"/>
                  <a:pt x="33347" y="47147"/>
                </a:cubicBezTo>
                <a:close/>
                <a:moveTo>
                  <a:pt x="77544" y="46466"/>
                </a:moveTo>
                <a:cubicBezTo>
                  <a:pt x="77128" y="46504"/>
                  <a:pt x="77090" y="46920"/>
                  <a:pt x="77090" y="47033"/>
                </a:cubicBezTo>
                <a:lnTo>
                  <a:pt x="77242" y="47185"/>
                </a:lnTo>
                <a:lnTo>
                  <a:pt x="77242" y="47185"/>
                </a:lnTo>
                <a:cubicBezTo>
                  <a:pt x="77204" y="47147"/>
                  <a:pt x="77204" y="47147"/>
                  <a:pt x="77166" y="47147"/>
                </a:cubicBezTo>
                <a:cubicBezTo>
                  <a:pt x="77166" y="47147"/>
                  <a:pt x="77166" y="47185"/>
                  <a:pt x="77166" y="47222"/>
                </a:cubicBezTo>
                <a:lnTo>
                  <a:pt x="77090" y="47298"/>
                </a:lnTo>
                <a:cubicBezTo>
                  <a:pt x="77053" y="47411"/>
                  <a:pt x="77128" y="47525"/>
                  <a:pt x="77242" y="47563"/>
                </a:cubicBezTo>
                <a:cubicBezTo>
                  <a:pt x="77272" y="47573"/>
                  <a:pt x="77305" y="47578"/>
                  <a:pt x="77339" y="47578"/>
                </a:cubicBezTo>
                <a:cubicBezTo>
                  <a:pt x="77433" y="47578"/>
                  <a:pt x="77537" y="47542"/>
                  <a:pt x="77620" y="47487"/>
                </a:cubicBezTo>
                <a:lnTo>
                  <a:pt x="77657" y="47374"/>
                </a:lnTo>
                <a:cubicBezTo>
                  <a:pt x="77620" y="47298"/>
                  <a:pt x="77582" y="47260"/>
                  <a:pt x="77582" y="47222"/>
                </a:cubicBezTo>
                <a:cubicBezTo>
                  <a:pt x="77695" y="47222"/>
                  <a:pt x="77847" y="47185"/>
                  <a:pt x="77922" y="47109"/>
                </a:cubicBezTo>
                <a:lnTo>
                  <a:pt x="77960" y="47071"/>
                </a:lnTo>
                <a:cubicBezTo>
                  <a:pt x="77960" y="47033"/>
                  <a:pt x="77960" y="47033"/>
                  <a:pt x="77960" y="46996"/>
                </a:cubicBezTo>
                <a:cubicBezTo>
                  <a:pt x="77960" y="46882"/>
                  <a:pt x="77884" y="46844"/>
                  <a:pt x="77809" y="46844"/>
                </a:cubicBezTo>
                <a:cubicBezTo>
                  <a:pt x="77847" y="46731"/>
                  <a:pt x="77771" y="46655"/>
                  <a:pt x="77733" y="46618"/>
                </a:cubicBezTo>
                <a:cubicBezTo>
                  <a:pt x="77733" y="46580"/>
                  <a:pt x="77695" y="46580"/>
                  <a:pt x="77695" y="46542"/>
                </a:cubicBezTo>
                <a:lnTo>
                  <a:pt x="77544" y="46466"/>
                </a:lnTo>
                <a:close/>
                <a:moveTo>
                  <a:pt x="67071" y="47071"/>
                </a:moveTo>
                <a:lnTo>
                  <a:pt x="66958" y="47185"/>
                </a:lnTo>
                <a:lnTo>
                  <a:pt x="66958" y="47222"/>
                </a:lnTo>
                <a:cubicBezTo>
                  <a:pt x="66958" y="47260"/>
                  <a:pt x="66958" y="47336"/>
                  <a:pt x="66958" y="47374"/>
                </a:cubicBezTo>
                <a:cubicBezTo>
                  <a:pt x="66958" y="47601"/>
                  <a:pt x="67071" y="47714"/>
                  <a:pt x="67260" y="47714"/>
                </a:cubicBezTo>
                <a:lnTo>
                  <a:pt x="67374" y="47676"/>
                </a:lnTo>
                <a:cubicBezTo>
                  <a:pt x="67412" y="47638"/>
                  <a:pt x="67487" y="47525"/>
                  <a:pt x="67487" y="47374"/>
                </a:cubicBezTo>
                <a:cubicBezTo>
                  <a:pt x="67487" y="47298"/>
                  <a:pt x="67487" y="47222"/>
                  <a:pt x="67412" y="47147"/>
                </a:cubicBezTo>
                <a:cubicBezTo>
                  <a:pt x="67336" y="47109"/>
                  <a:pt x="67223" y="47071"/>
                  <a:pt x="67071" y="47071"/>
                </a:cubicBezTo>
                <a:close/>
                <a:moveTo>
                  <a:pt x="32931" y="47411"/>
                </a:moveTo>
                <a:cubicBezTo>
                  <a:pt x="32780" y="47449"/>
                  <a:pt x="32591" y="47563"/>
                  <a:pt x="32591" y="47676"/>
                </a:cubicBezTo>
                <a:cubicBezTo>
                  <a:pt x="32591" y="47752"/>
                  <a:pt x="32629" y="47827"/>
                  <a:pt x="32818" y="47865"/>
                </a:cubicBezTo>
                <a:lnTo>
                  <a:pt x="33007" y="47790"/>
                </a:lnTo>
                <a:cubicBezTo>
                  <a:pt x="33007" y="47790"/>
                  <a:pt x="33044" y="47752"/>
                  <a:pt x="33044" y="47752"/>
                </a:cubicBezTo>
                <a:cubicBezTo>
                  <a:pt x="33120" y="47714"/>
                  <a:pt x="33196" y="47638"/>
                  <a:pt x="33196" y="47563"/>
                </a:cubicBezTo>
                <a:cubicBezTo>
                  <a:pt x="33196" y="47525"/>
                  <a:pt x="33158" y="47449"/>
                  <a:pt x="33044" y="47411"/>
                </a:cubicBezTo>
                <a:close/>
                <a:moveTo>
                  <a:pt x="9490" y="47563"/>
                </a:moveTo>
                <a:lnTo>
                  <a:pt x="9339" y="47676"/>
                </a:lnTo>
                <a:lnTo>
                  <a:pt x="9339" y="47827"/>
                </a:lnTo>
                <a:lnTo>
                  <a:pt x="9490" y="47941"/>
                </a:lnTo>
                <a:lnTo>
                  <a:pt x="9679" y="47941"/>
                </a:lnTo>
                <a:lnTo>
                  <a:pt x="9793" y="47827"/>
                </a:lnTo>
                <a:lnTo>
                  <a:pt x="9793" y="47676"/>
                </a:lnTo>
                <a:lnTo>
                  <a:pt x="9679" y="47563"/>
                </a:lnTo>
                <a:close/>
                <a:moveTo>
                  <a:pt x="22391" y="47460"/>
                </a:moveTo>
                <a:cubicBezTo>
                  <a:pt x="22327" y="47460"/>
                  <a:pt x="22261" y="47474"/>
                  <a:pt x="22194" y="47487"/>
                </a:cubicBezTo>
                <a:lnTo>
                  <a:pt x="22118" y="47487"/>
                </a:lnTo>
                <a:lnTo>
                  <a:pt x="22005" y="47601"/>
                </a:lnTo>
                <a:cubicBezTo>
                  <a:pt x="21929" y="47865"/>
                  <a:pt x="22118" y="48016"/>
                  <a:pt x="22345" y="48016"/>
                </a:cubicBezTo>
                <a:cubicBezTo>
                  <a:pt x="22496" y="48016"/>
                  <a:pt x="22685" y="47941"/>
                  <a:pt x="22685" y="47714"/>
                </a:cubicBezTo>
                <a:lnTo>
                  <a:pt x="22685" y="47676"/>
                </a:lnTo>
                <a:cubicBezTo>
                  <a:pt x="22612" y="47505"/>
                  <a:pt x="22507" y="47460"/>
                  <a:pt x="22391" y="47460"/>
                </a:cubicBezTo>
                <a:close/>
                <a:moveTo>
                  <a:pt x="11267" y="47676"/>
                </a:moveTo>
                <a:cubicBezTo>
                  <a:pt x="11192" y="47676"/>
                  <a:pt x="11154" y="47714"/>
                  <a:pt x="11116" y="47714"/>
                </a:cubicBezTo>
                <a:cubicBezTo>
                  <a:pt x="11078" y="47752"/>
                  <a:pt x="11040" y="47790"/>
                  <a:pt x="11040" y="47865"/>
                </a:cubicBezTo>
                <a:lnTo>
                  <a:pt x="11040" y="47903"/>
                </a:lnTo>
                <a:lnTo>
                  <a:pt x="11116" y="47941"/>
                </a:lnTo>
                <a:lnTo>
                  <a:pt x="11116" y="47941"/>
                </a:lnTo>
                <a:lnTo>
                  <a:pt x="11229" y="48054"/>
                </a:lnTo>
                <a:lnTo>
                  <a:pt x="11343" y="48054"/>
                </a:lnTo>
                <a:lnTo>
                  <a:pt x="11456" y="47979"/>
                </a:lnTo>
                <a:cubicBezTo>
                  <a:pt x="11494" y="47941"/>
                  <a:pt x="11494" y="47903"/>
                  <a:pt x="11494" y="47865"/>
                </a:cubicBezTo>
                <a:cubicBezTo>
                  <a:pt x="11494" y="47790"/>
                  <a:pt x="11381" y="47676"/>
                  <a:pt x="11267" y="47676"/>
                </a:cubicBezTo>
                <a:close/>
                <a:moveTo>
                  <a:pt x="40228" y="47790"/>
                </a:moveTo>
                <a:cubicBezTo>
                  <a:pt x="39925" y="47790"/>
                  <a:pt x="39850" y="47941"/>
                  <a:pt x="39850" y="48016"/>
                </a:cubicBezTo>
                <a:lnTo>
                  <a:pt x="39888" y="48092"/>
                </a:lnTo>
                <a:cubicBezTo>
                  <a:pt x="39943" y="48147"/>
                  <a:pt x="40019" y="48182"/>
                  <a:pt x="40100" y="48182"/>
                </a:cubicBezTo>
                <a:cubicBezTo>
                  <a:pt x="40129" y="48182"/>
                  <a:pt x="40160" y="48178"/>
                  <a:pt x="40190" y="48168"/>
                </a:cubicBezTo>
                <a:cubicBezTo>
                  <a:pt x="40304" y="48130"/>
                  <a:pt x="40341" y="48054"/>
                  <a:pt x="40341" y="47941"/>
                </a:cubicBezTo>
                <a:cubicBezTo>
                  <a:pt x="40341" y="47941"/>
                  <a:pt x="40341" y="47941"/>
                  <a:pt x="40341" y="47903"/>
                </a:cubicBezTo>
                <a:lnTo>
                  <a:pt x="40228" y="47790"/>
                </a:lnTo>
                <a:close/>
                <a:moveTo>
                  <a:pt x="48999" y="47752"/>
                </a:moveTo>
                <a:cubicBezTo>
                  <a:pt x="48924" y="47752"/>
                  <a:pt x="48848" y="47790"/>
                  <a:pt x="48810" y="47790"/>
                </a:cubicBezTo>
                <a:lnTo>
                  <a:pt x="48848" y="47790"/>
                </a:lnTo>
                <a:lnTo>
                  <a:pt x="48621" y="47865"/>
                </a:lnTo>
                <a:lnTo>
                  <a:pt x="48621" y="48092"/>
                </a:lnTo>
                <a:lnTo>
                  <a:pt x="48772" y="48205"/>
                </a:lnTo>
                <a:cubicBezTo>
                  <a:pt x="48999" y="48205"/>
                  <a:pt x="49151" y="48054"/>
                  <a:pt x="49151" y="47865"/>
                </a:cubicBezTo>
                <a:lnTo>
                  <a:pt x="48999" y="47752"/>
                </a:lnTo>
                <a:close/>
                <a:moveTo>
                  <a:pt x="45559" y="47752"/>
                </a:moveTo>
                <a:lnTo>
                  <a:pt x="45445" y="47865"/>
                </a:lnTo>
                <a:cubicBezTo>
                  <a:pt x="45445" y="47903"/>
                  <a:pt x="45445" y="47941"/>
                  <a:pt x="45445" y="47941"/>
                </a:cubicBezTo>
                <a:cubicBezTo>
                  <a:pt x="45445" y="48205"/>
                  <a:pt x="45597" y="48243"/>
                  <a:pt x="45672" y="48243"/>
                </a:cubicBezTo>
                <a:lnTo>
                  <a:pt x="45823" y="48168"/>
                </a:lnTo>
                <a:cubicBezTo>
                  <a:pt x="45823" y="48168"/>
                  <a:pt x="45861" y="48130"/>
                  <a:pt x="45861" y="48130"/>
                </a:cubicBezTo>
                <a:cubicBezTo>
                  <a:pt x="45899" y="48092"/>
                  <a:pt x="45975" y="48054"/>
                  <a:pt x="45975" y="47941"/>
                </a:cubicBezTo>
                <a:cubicBezTo>
                  <a:pt x="45975" y="47903"/>
                  <a:pt x="45975" y="47865"/>
                  <a:pt x="45937" y="47827"/>
                </a:cubicBezTo>
                <a:lnTo>
                  <a:pt x="45823" y="47752"/>
                </a:lnTo>
                <a:close/>
                <a:moveTo>
                  <a:pt x="54519" y="47903"/>
                </a:moveTo>
                <a:cubicBezTo>
                  <a:pt x="54330" y="47903"/>
                  <a:pt x="54255" y="47979"/>
                  <a:pt x="54179" y="48092"/>
                </a:cubicBezTo>
                <a:lnTo>
                  <a:pt x="54292" y="48243"/>
                </a:lnTo>
                <a:cubicBezTo>
                  <a:pt x="54330" y="48243"/>
                  <a:pt x="54368" y="48281"/>
                  <a:pt x="54406" y="48281"/>
                </a:cubicBezTo>
                <a:lnTo>
                  <a:pt x="54595" y="48205"/>
                </a:lnTo>
                <a:cubicBezTo>
                  <a:pt x="54595" y="48168"/>
                  <a:pt x="54633" y="48130"/>
                  <a:pt x="54633" y="48054"/>
                </a:cubicBezTo>
                <a:lnTo>
                  <a:pt x="54633" y="48016"/>
                </a:lnTo>
                <a:lnTo>
                  <a:pt x="54519" y="47903"/>
                </a:lnTo>
                <a:close/>
                <a:moveTo>
                  <a:pt x="13972" y="47870"/>
                </a:moveTo>
                <a:cubicBezTo>
                  <a:pt x="13842" y="47870"/>
                  <a:pt x="13711" y="47919"/>
                  <a:pt x="13611" y="47979"/>
                </a:cubicBezTo>
                <a:cubicBezTo>
                  <a:pt x="13574" y="47941"/>
                  <a:pt x="13536" y="47941"/>
                  <a:pt x="13498" y="47941"/>
                </a:cubicBezTo>
                <a:cubicBezTo>
                  <a:pt x="13436" y="47925"/>
                  <a:pt x="13356" y="47910"/>
                  <a:pt x="13271" y="47910"/>
                </a:cubicBezTo>
                <a:cubicBezTo>
                  <a:pt x="13150" y="47910"/>
                  <a:pt x="13020" y="47942"/>
                  <a:pt x="12931" y="48054"/>
                </a:cubicBezTo>
                <a:lnTo>
                  <a:pt x="12931" y="48205"/>
                </a:lnTo>
                <a:cubicBezTo>
                  <a:pt x="13120" y="48394"/>
                  <a:pt x="13271" y="48394"/>
                  <a:pt x="13498" y="48394"/>
                </a:cubicBezTo>
                <a:lnTo>
                  <a:pt x="13725" y="48394"/>
                </a:lnTo>
                <a:lnTo>
                  <a:pt x="13876" y="48243"/>
                </a:lnTo>
                <a:lnTo>
                  <a:pt x="13952" y="48243"/>
                </a:lnTo>
                <a:cubicBezTo>
                  <a:pt x="13984" y="48243"/>
                  <a:pt x="14023" y="48246"/>
                  <a:pt x="14063" y="48246"/>
                </a:cubicBezTo>
                <a:cubicBezTo>
                  <a:pt x="14164" y="48246"/>
                  <a:pt x="14276" y="48227"/>
                  <a:pt x="14330" y="48092"/>
                </a:cubicBezTo>
                <a:lnTo>
                  <a:pt x="14292" y="48016"/>
                </a:lnTo>
                <a:cubicBezTo>
                  <a:pt x="14203" y="47909"/>
                  <a:pt x="14088" y="47870"/>
                  <a:pt x="13972" y="47870"/>
                </a:cubicBezTo>
                <a:close/>
                <a:moveTo>
                  <a:pt x="28923" y="48319"/>
                </a:moveTo>
                <a:lnTo>
                  <a:pt x="28772" y="48470"/>
                </a:lnTo>
                <a:cubicBezTo>
                  <a:pt x="28772" y="48470"/>
                  <a:pt x="28772" y="48432"/>
                  <a:pt x="28772" y="48432"/>
                </a:cubicBezTo>
                <a:cubicBezTo>
                  <a:pt x="28697" y="48470"/>
                  <a:pt x="28545" y="48508"/>
                  <a:pt x="28583" y="48659"/>
                </a:cubicBezTo>
                <a:lnTo>
                  <a:pt x="28659" y="48773"/>
                </a:lnTo>
                <a:cubicBezTo>
                  <a:pt x="28681" y="48784"/>
                  <a:pt x="28706" y="48788"/>
                  <a:pt x="28734" y="48788"/>
                </a:cubicBezTo>
                <a:cubicBezTo>
                  <a:pt x="28801" y="48788"/>
                  <a:pt x="28881" y="48761"/>
                  <a:pt x="28961" y="48735"/>
                </a:cubicBezTo>
                <a:cubicBezTo>
                  <a:pt x="29037" y="48697"/>
                  <a:pt x="29075" y="48621"/>
                  <a:pt x="29075" y="48508"/>
                </a:cubicBezTo>
                <a:cubicBezTo>
                  <a:pt x="29075" y="48432"/>
                  <a:pt x="29037" y="48357"/>
                  <a:pt x="28923" y="48319"/>
                </a:cubicBezTo>
                <a:close/>
                <a:moveTo>
                  <a:pt x="6957" y="48357"/>
                </a:moveTo>
                <a:lnTo>
                  <a:pt x="6806" y="48508"/>
                </a:lnTo>
                <a:lnTo>
                  <a:pt x="6806" y="48659"/>
                </a:lnTo>
                <a:lnTo>
                  <a:pt x="6957" y="48773"/>
                </a:lnTo>
                <a:cubicBezTo>
                  <a:pt x="6995" y="48773"/>
                  <a:pt x="7033" y="48773"/>
                  <a:pt x="7071" y="48810"/>
                </a:cubicBezTo>
                <a:lnTo>
                  <a:pt x="7260" y="48735"/>
                </a:lnTo>
                <a:cubicBezTo>
                  <a:pt x="7260" y="48735"/>
                  <a:pt x="7260" y="48697"/>
                  <a:pt x="7297" y="48697"/>
                </a:cubicBezTo>
                <a:cubicBezTo>
                  <a:pt x="7297" y="48659"/>
                  <a:pt x="7335" y="48621"/>
                  <a:pt x="7335" y="48546"/>
                </a:cubicBezTo>
                <a:cubicBezTo>
                  <a:pt x="7335" y="48508"/>
                  <a:pt x="7335" y="48508"/>
                  <a:pt x="7335" y="48470"/>
                </a:cubicBezTo>
                <a:lnTo>
                  <a:pt x="7184" y="48357"/>
                </a:lnTo>
                <a:close/>
                <a:moveTo>
                  <a:pt x="24273" y="48394"/>
                </a:moveTo>
                <a:lnTo>
                  <a:pt x="24122" y="48546"/>
                </a:lnTo>
                <a:cubicBezTo>
                  <a:pt x="24122" y="48546"/>
                  <a:pt x="24122" y="48546"/>
                  <a:pt x="24122" y="48584"/>
                </a:cubicBezTo>
                <a:cubicBezTo>
                  <a:pt x="24084" y="48584"/>
                  <a:pt x="24046" y="48621"/>
                  <a:pt x="24046" y="48659"/>
                </a:cubicBezTo>
                <a:cubicBezTo>
                  <a:pt x="24046" y="48697"/>
                  <a:pt x="24046" y="48810"/>
                  <a:pt x="24235" y="48810"/>
                </a:cubicBezTo>
                <a:lnTo>
                  <a:pt x="24273" y="48773"/>
                </a:lnTo>
                <a:cubicBezTo>
                  <a:pt x="24273" y="48773"/>
                  <a:pt x="24273" y="48810"/>
                  <a:pt x="24273" y="48810"/>
                </a:cubicBezTo>
                <a:lnTo>
                  <a:pt x="24500" y="48697"/>
                </a:lnTo>
                <a:cubicBezTo>
                  <a:pt x="24500" y="48697"/>
                  <a:pt x="24500" y="48659"/>
                  <a:pt x="24500" y="48659"/>
                </a:cubicBezTo>
                <a:cubicBezTo>
                  <a:pt x="24500" y="48508"/>
                  <a:pt x="24424" y="48394"/>
                  <a:pt x="24273" y="48394"/>
                </a:cubicBezTo>
                <a:close/>
                <a:moveTo>
                  <a:pt x="29717" y="48357"/>
                </a:moveTo>
                <a:cubicBezTo>
                  <a:pt x="29642" y="48357"/>
                  <a:pt x="29528" y="48357"/>
                  <a:pt x="29453" y="48432"/>
                </a:cubicBezTo>
                <a:cubicBezTo>
                  <a:pt x="29415" y="48470"/>
                  <a:pt x="29377" y="48546"/>
                  <a:pt x="29415" y="48621"/>
                </a:cubicBezTo>
                <a:lnTo>
                  <a:pt x="29566" y="48697"/>
                </a:lnTo>
                <a:cubicBezTo>
                  <a:pt x="29604" y="48735"/>
                  <a:pt x="29680" y="48810"/>
                  <a:pt x="29793" y="48810"/>
                </a:cubicBezTo>
                <a:lnTo>
                  <a:pt x="29944" y="48697"/>
                </a:lnTo>
                <a:lnTo>
                  <a:pt x="29944" y="48508"/>
                </a:lnTo>
                <a:lnTo>
                  <a:pt x="29755" y="48394"/>
                </a:lnTo>
                <a:cubicBezTo>
                  <a:pt x="29755" y="48394"/>
                  <a:pt x="29717" y="48394"/>
                  <a:pt x="29717" y="48357"/>
                </a:cubicBezTo>
                <a:close/>
                <a:moveTo>
                  <a:pt x="31598" y="48465"/>
                </a:moveTo>
                <a:cubicBezTo>
                  <a:pt x="31323" y="48465"/>
                  <a:pt x="31223" y="48628"/>
                  <a:pt x="31154" y="48697"/>
                </a:cubicBezTo>
                <a:lnTo>
                  <a:pt x="31116" y="48735"/>
                </a:lnTo>
                <a:lnTo>
                  <a:pt x="31154" y="48886"/>
                </a:lnTo>
                <a:cubicBezTo>
                  <a:pt x="31208" y="48913"/>
                  <a:pt x="31242" y="48939"/>
                  <a:pt x="31285" y="48939"/>
                </a:cubicBezTo>
                <a:cubicBezTo>
                  <a:pt x="31302" y="48939"/>
                  <a:pt x="31321" y="48935"/>
                  <a:pt x="31343" y="48924"/>
                </a:cubicBezTo>
                <a:cubicBezTo>
                  <a:pt x="31570" y="48924"/>
                  <a:pt x="31721" y="48697"/>
                  <a:pt x="31759" y="48659"/>
                </a:cubicBezTo>
                <a:lnTo>
                  <a:pt x="31683" y="48470"/>
                </a:lnTo>
                <a:cubicBezTo>
                  <a:pt x="31653" y="48467"/>
                  <a:pt x="31624" y="48465"/>
                  <a:pt x="31598" y="48465"/>
                </a:cubicBezTo>
                <a:close/>
                <a:moveTo>
                  <a:pt x="79368" y="48682"/>
                </a:moveTo>
                <a:cubicBezTo>
                  <a:pt x="79303" y="48682"/>
                  <a:pt x="79235" y="48717"/>
                  <a:pt x="79208" y="48773"/>
                </a:cubicBezTo>
                <a:cubicBezTo>
                  <a:pt x="79132" y="48810"/>
                  <a:pt x="79132" y="48848"/>
                  <a:pt x="79132" y="48886"/>
                </a:cubicBezTo>
                <a:lnTo>
                  <a:pt x="79283" y="48886"/>
                </a:lnTo>
                <a:cubicBezTo>
                  <a:pt x="79283" y="48886"/>
                  <a:pt x="79245" y="48886"/>
                  <a:pt x="79245" y="48924"/>
                </a:cubicBezTo>
                <a:cubicBezTo>
                  <a:pt x="79283" y="48952"/>
                  <a:pt x="79316" y="48962"/>
                  <a:pt x="79346" y="48962"/>
                </a:cubicBezTo>
                <a:cubicBezTo>
                  <a:pt x="79405" y="48962"/>
                  <a:pt x="79450" y="48924"/>
                  <a:pt x="79490" y="48924"/>
                </a:cubicBezTo>
                <a:cubicBezTo>
                  <a:pt x="79510" y="48924"/>
                  <a:pt x="79529" y="48933"/>
                  <a:pt x="79548" y="48962"/>
                </a:cubicBezTo>
                <a:cubicBezTo>
                  <a:pt x="79623" y="48848"/>
                  <a:pt x="79548" y="48810"/>
                  <a:pt x="79434" y="48810"/>
                </a:cubicBezTo>
                <a:lnTo>
                  <a:pt x="79434" y="48697"/>
                </a:lnTo>
                <a:cubicBezTo>
                  <a:pt x="79414" y="48687"/>
                  <a:pt x="79391" y="48682"/>
                  <a:pt x="79368" y="48682"/>
                </a:cubicBezTo>
                <a:close/>
                <a:moveTo>
                  <a:pt x="24840" y="48735"/>
                </a:moveTo>
                <a:lnTo>
                  <a:pt x="24651" y="48848"/>
                </a:lnTo>
                <a:lnTo>
                  <a:pt x="24651" y="48999"/>
                </a:lnTo>
                <a:lnTo>
                  <a:pt x="24689" y="49075"/>
                </a:lnTo>
                <a:cubicBezTo>
                  <a:pt x="24744" y="49130"/>
                  <a:pt x="24840" y="49165"/>
                  <a:pt x="24932" y="49165"/>
                </a:cubicBezTo>
                <a:cubicBezTo>
                  <a:pt x="24966" y="49165"/>
                  <a:pt x="24999" y="49161"/>
                  <a:pt x="25029" y="49151"/>
                </a:cubicBezTo>
                <a:cubicBezTo>
                  <a:pt x="25143" y="49113"/>
                  <a:pt x="25218" y="48999"/>
                  <a:pt x="25218" y="48924"/>
                </a:cubicBezTo>
                <a:lnTo>
                  <a:pt x="25218" y="48886"/>
                </a:lnTo>
                <a:cubicBezTo>
                  <a:pt x="25218" y="48848"/>
                  <a:pt x="25218" y="48810"/>
                  <a:pt x="25181" y="48773"/>
                </a:cubicBezTo>
                <a:cubicBezTo>
                  <a:pt x="25105" y="48735"/>
                  <a:pt x="24991" y="48735"/>
                  <a:pt x="24916" y="48735"/>
                </a:cubicBezTo>
                <a:close/>
                <a:moveTo>
                  <a:pt x="6159" y="48933"/>
                </a:moveTo>
                <a:cubicBezTo>
                  <a:pt x="6125" y="48933"/>
                  <a:pt x="6088" y="48943"/>
                  <a:pt x="6050" y="48962"/>
                </a:cubicBezTo>
                <a:cubicBezTo>
                  <a:pt x="5974" y="48999"/>
                  <a:pt x="5936" y="49075"/>
                  <a:pt x="5936" y="49151"/>
                </a:cubicBezTo>
                <a:cubicBezTo>
                  <a:pt x="5936" y="49226"/>
                  <a:pt x="5974" y="49302"/>
                  <a:pt x="6050" y="49340"/>
                </a:cubicBezTo>
                <a:cubicBezTo>
                  <a:pt x="6125" y="49340"/>
                  <a:pt x="6201" y="49340"/>
                  <a:pt x="6239" y="49302"/>
                </a:cubicBezTo>
                <a:cubicBezTo>
                  <a:pt x="6314" y="49264"/>
                  <a:pt x="6352" y="49188"/>
                  <a:pt x="6352" y="49151"/>
                </a:cubicBezTo>
                <a:cubicBezTo>
                  <a:pt x="6352" y="49075"/>
                  <a:pt x="6314" y="48999"/>
                  <a:pt x="6239" y="48962"/>
                </a:cubicBezTo>
                <a:cubicBezTo>
                  <a:pt x="6220" y="48943"/>
                  <a:pt x="6192" y="48933"/>
                  <a:pt x="6159" y="48933"/>
                </a:cubicBezTo>
                <a:close/>
                <a:moveTo>
                  <a:pt x="84841" y="48848"/>
                </a:moveTo>
                <a:lnTo>
                  <a:pt x="84652" y="48962"/>
                </a:lnTo>
                <a:cubicBezTo>
                  <a:pt x="84652" y="48962"/>
                  <a:pt x="84652" y="48999"/>
                  <a:pt x="84652" y="48999"/>
                </a:cubicBezTo>
                <a:cubicBezTo>
                  <a:pt x="84652" y="49037"/>
                  <a:pt x="84614" y="49075"/>
                  <a:pt x="84614" y="49151"/>
                </a:cubicBezTo>
                <a:cubicBezTo>
                  <a:pt x="84614" y="49188"/>
                  <a:pt x="84652" y="49302"/>
                  <a:pt x="84841" y="49340"/>
                </a:cubicBezTo>
                <a:lnTo>
                  <a:pt x="84992" y="49226"/>
                </a:lnTo>
                <a:cubicBezTo>
                  <a:pt x="84992" y="49226"/>
                  <a:pt x="84992" y="49264"/>
                  <a:pt x="84992" y="49264"/>
                </a:cubicBezTo>
                <a:cubicBezTo>
                  <a:pt x="85030" y="49264"/>
                  <a:pt x="85181" y="49226"/>
                  <a:pt x="85181" y="49075"/>
                </a:cubicBezTo>
                <a:lnTo>
                  <a:pt x="85181" y="49037"/>
                </a:lnTo>
                <a:lnTo>
                  <a:pt x="85106" y="48962"/>
                </a:lnTo>
                <a:cubicBezTo>
                  <a:pt x="85068" y="48924"/>
                  <a:pt x="85030" y="48924"/>
                  <a:pt x="84992" y="48924"/>
                </a:cubicBezTo>
                <a:cubicBezTo>
                  <a:pt x="84954" y="48886"/>
                  <a:pt x="84917" y="48848"/>
                  <a:pt x="84841" y="48848"/>
                </a:cubicBezTo>
                <a:close/>
                <a:moveTo>
                  <a:pt x="9831" y="48962"/>
                </a:moveTo>
                <a:lnTo>
                  <a:pt x="9717" y="49075"/>
                </a:lnTo>
                <a:cubicBezTo>
                  <a:pt x="9717" y="49113"/>
                  <a:pt x="9717" y="49113"/>
                  <a:pt x="9717" y="49151"/>
                </a:cubicBezTo>
                <a:cubicBezTo>
                  <a:pt x="9679" y="49188"/>
                  <a:pt x="9642" y="49226"/>
                  <a:pt x="9642" y="49264"/>
                </a:cubicBezTo>
                <a:lnTo>
                  <a:pt x="9679" y="49340"/>
                </a:lnTo>
                <a:cubicBezTo>
                  <a:pt x="9747" y="49408"/>
                  <a:pt x="9815" y="49421"/>
                  <a:pt x="9867" y="49421"/>
                </a:cubicBezTo>
                <a:cubicBezTo>
                  <a:pt x="9902" y="49421"/>
                  <a:pt x="9929" y="49415"/>
                  <a:pt x="9944" y="49415"/>
                </a:cubicBezTo>
                <a:cubicBezTo>
                  <a:pt x="10057" y="49377"/>
                  <a:pt x="10095" y="49264"/>
                  <a:pt x="10095" y="49188"/>
                </a:cubicBezTo>
                <a:cubicBezTo>
                  <a:pt x="10095" y="49037"/>
                  <a:pt x="9982" y="48962"/>
                  <a:pt x="9831" y="48962"/>
                </a:cubicBezTo>
                <a:close/>
                <a:moveTo>
                  <a:pt x="19963" y="49113"/>
                </a:moveTo>
                <a:lnTo>
                  <a:pt x="19812" y="49226"/>
                </a:lnTo>
                <a:lnTo>
                  <a:pt x="19812" y="49377"/>
                </a:lnTo>
                <a:lnTo>
                  <a:pt x="19963" y="49491"/>
                </a:lnTo>
                <a:cubicBezTo>
                  <a:pt x="20039" y="49491"/>
                  <a:pt x="20190" y="49491"/>
                  <a:pt x="20303" y="49453"/>
                </a:cubicBezTo>
                <a:cubicBezTo>
                  <a:pt x="20303" y="49415"/>
                  <a:pt x="20341" y="49377"/>
                  <a:pt x="20341" y="49302"/>
                </a:cubicBezTo>
                <a:cubicBezTo>
                  <a:pt x="20341" y="49264"/>
                  <a:pt x="20341" y="49226"/>
                  <a:pt x="20341" y="49188"/>
                </a:cubicBezTo>
                <a:lnTo>
                  <a:pt x="20190" y="49113"/>
                </a:lnTo>
                <a:close/>
                <a:moveTo>
                  <a:pt x="83934" y="49113"/>
                </a:moveTo>
                <a:lnTo>
                  <a:pt x="83707" y="49226"/>
                </a:lnTo>
                <a:lnTo>
                  <a:pt x="83707" y="49377"/>
                </a:lnTo>
                <a:lnTo>
                  <a:pt x="83820" y="49491"/>
                </a:lnTo>
                <a:cubicBezTo>
                  <a:pt x="84009" y="49491"/>
                  <a:pt x="84085" y="49415"/>
                  <a:pt x="84160" y="49302"/>
                </a:cubicBezTo>
                <a:lnTo>
                  <a:pt x="84009" y="49151"/>
                </a:lnTo>
                <a:cubicBezTo>
                  <a:pt x="83971" y="49151"/>
                  <a:pt x="83971" y="49151"/>
                  <a:pt x="83934" y="49113"/>
                </a:cubicBezTo>
                <a:close/>
                <a:moveTo>
                  <a:pt x="55417" y="49097"/>
                </a:moveTo>
                <a:cubicBezTo>
                  <a:pt x="55326" y="49097"/>
                  <a:pt x="55253" y="49124"/>
                  <a:pt x="55200" y="49151"/>
                </a:cubicBezTo>
                <a:cubicBezTo>
                  <a:pt x="55124" y="49188"/>
                  <a:pt x="55049" y="49302"/>
                  <a:pt x="55086" y="49491"/>
                </a:cubicBezTo>
                <a:lnTo>
                  <a:pt x="55200" y="49604"/>
                </a:lnTo>
                <a:cubicBezTo>
                  <a:pt x="55351" y="49604"/>
                  <a:pt x="55464" y="49604"/>
                  <a:pt x="55540" y="49529"/>
                </a:cubicBezTo>
                <a:cubicBezTo>
                  <a:pt x="55616" y="49491"/>
                  <a:pt x="55653" y="49377"/>
                  <a:pt x="55653" y="49226"/>
                </a:cubicBezTo>
                <a:lnTo>
                  <a:pt x="55540" y="49113"/>
                </a:lnTo>
                <a:cubicBezTo>
                  <a:pt x="55496" y="49102"/>
                  <a:pt x="55455" y="49097"/>
                  <a:pt x="55417" y="49097"/>
                </a:cubicBezTo>
                <a:close/>
                <a:moveTo>
                  <a:pt x="3186" y="49302"/>
                </a:moveTo>
                <a:cubicBezTo>
                  <a:pt x="3129" y="49302"/>
                  <a:pt x="3082" y="49321"/>
                  <a:pt x="3063" y="49340"/>
                </a:cubicBezTo>
                <a:lnTo>
                  <a:pt x="2950" y="49340"/>
                </a:lnTo>
                <a:lnTo>
                  <a:pt x="2836" y="49491"/>
                </a:lnTo>
                <a:lnTo>
                  <a:pt x="2836" y="49680"/>
                </a:lnTo>
                <a:lnTo>
                  <a:pt x="2987" y="49793"/>
                </a:lnTo>
                <a:cubicBezTo>
                  <a:pt x="3101" y="49793"/>
                  <a:pt x="3403" y="49793"/>
                  <a:pt x="3403" y="49529"/>
                </a:cubicBezTo>
                <a:cubicBezTo>
                  <a:pt x="3403" y="49491"/>
                  <a:pt x="3403" y="49491"/>
                  <a:pt x="3403" y="49453"/>
                </a:cubicBezTo>
                <a:lnTo>
                  <a:pt x="3366" y="49377"/>
                </a:lnTo>
                <a:cubicBezTo>
                  <a:pt x="3309" y="49321"/>
                  <a:pt x="3243" y="49302"/>
                  <a:pt x="3186" y="49302"/>
                </a:cubicBezTo>
                <a:close/>
                <a:moveTo>
                  <a:pt x="60833" y="49453"/>
                </a:moveTo>
                <a:cubicBezTo>
                  <a:pt x="60871" y="49453"/>
                  <a:pt x="60871" y="49453"/>
                  <a:pt x="60871" y="49491"/>
                </a:cubicBezTo>
                <a:lnTo>
                  <a:pt x="60644" y="49529"/>
                </a:lnTo>
                <a:lnTo>
                  <a:pt x="60606" y="49567"/>
                </a:lnTo>
                <a:cubicBezTo>
                  <a:pt x="60606" y="49756"/>
                  <a:pt x="60833" y="49793"/>
                  <a:pt x="60909" y="49793"/>
                </a:cubicBezTo>
                <a:lnTo>
                  <a:pt x="60984" y="49793"/>
                </a:lnTo>
                <a:lnTo>
                  <a:pt x="61136" y="49718"/>
                </a:lnTo>
                <a:cubicBezTo>
                  <a:pt x="61136" y="49680"/>
                  <a:pt x="61136" y="49680"/>
                  <a:pt x="61136" y="49642"/>
                </a:cubicBezTo>
                <a:cubicBezTo>
                  <a:pt x="61136" y="49529"/>
                  <a:pt x="61060" y="49453"/>
                  <a:pt x="60909" y="49453"/>
                </a:cubicBezTo>
                <a:close/>
                <a:moveTo>
                  <a:pt x="61400" y="49415"/>
                </a:moveTo>
                <a:lnTo>
                  <a:pt x="61211" y="49529"/>
                </a:lnTo>
                <a:cubicBezTo>
                  <a:pt x="61211" y="49529"/>
                  <a:pt x="61173" y="49604"/>
                  <a:pt x="61173" y="49642"/>
                </a:cubicBezTo>
                <a:lnTo>
                  <a:pt x="61173" y="49718"/>
                </a:lnTo>
                <a:lnTo>
                  <a:pt x="61287" y="49793"/>
                </a:lnTo>
                <a:lnTo>
                  <a:pt x="61476" y="49793"/>
                </a:lnTo>
                <a:lnTo>
                  <a:pt x="61627" y="49680"/>
                </a:lnTo>
                <a:lnTo>
                  <a:pt x="61627" y="49567"/>
                </a:lnTo>
                <a:lnTo>
                  <a:pt x="61514" y="49453"/>
                </a:lnTo>
                <a:cubicBezTo>
                  <a:pt x="61476" y="49453"/>
                  <a:pt x="61438" y="49415"/>
                  <a:pt x="61400" y="49415"/>
                </a:cubicBezTo>
                <a:close/>
                <a:moveTo>
                  <a:pt x="3630" y="49567"/>
                </a:moveTo>
                <a:lnTo>
                  <a:pt x="3517" y="49680"/>
                </a:lnTo>
                <a:cubicBezTo>
                  <a:pt x="3517" y="49869"/>
                  <a:pt x="3668" y="49982"/>
                  <a:pt x="3857" y="50020"/>
                </a:cubicBezTo>
                <a:lnTo>
                  <a:pt x="4008" y="49869"/>
                </a:lnTo>
                <a:lnTo>
                  <a:pt x="4008" y="49680"/>
                </a:lnTo>
                <a:lnTo>
                  <a:pt x="3895" y="49567"/>
                </a:lnTo>
                <a:close/>
                <a:moveTo>
                  <a:pt x="50058" y="49652"/>
                </a:moveTo>
                <a:cubicBezTo>
                  <a:pt x="50020" y="49652"/>
                  <a:pt x="49982" y="49661"/>
                  <a:pt x="49944" y="49680"/>
                </a:cubicBezTo>
                <a:cubicBezTo>
                  <a:pt x="49831" y="49718"/>
                  <a:pt x="49793" y="49945"/>
                  <a:pt x="49907" y="50020"/>
                </a:cubicBezTo>
                <a:cubicBezTo>
                  <a:pt x="49944" y="50058"/>
                  <a:pt x="50020" y="50058"/>
                  <a:pt x="50058" y="50058"/>
                </a:cubicBezTo>
                <a:lnTo>
                  <a:pt x="50133" y="49983"/>
                </a:lnTo>
                <a:lnTo>
                  <a:pt x="50133" y="49983"/>
                </a:lnTo>
                <a:cubicBezTo>
                  <a:pt x="50096" y="50020"/>
                  <a:pt x="50096" y="50020"/>
                  <a:pt x="50058" y="50020"/>
                </a:cubicBezTo>
                <a:lnTo>
                  <a:pt x="50247" y="49907"/>
                </a:lnTo>
                <a:lnTo>
                  <a:pt x="50247" y="49793"/>
                </a:lnTo>
                <a:lnTo>
                  <a:pt x="50171" y="49680"/>
                </a:lnTo>
                <a:cubicBezTo>
                  <a:pt x="50134" y="49661"/>
                  <a:pt x="50096" y="49652"/>
                  <a:pt x="50058" y="49652"/>
                </a:cubicBezTo>
                <a:close/>
                <a:moveTo>
                  <a:pt x="56410" y="49756"/>
                </a:moveTo>
                <a:lnTo>
                  <a:pt x="56296" y="49869"/>
                </a:lnTo>
                <a:lnTo>
                  <a:pt x="56296" y="49982"/>
                </a:lnTo>
                <a:lnTo>
                  <a:pt x="56410" y="50096"/>
                </a:lnTo>
                <a:cubicBezTo>
                  <a:pt x="56410" y="50134"/>
                  <a:pt x="56447" y="50134"/>
                  <a:pt x="56523" y="50171"/>
                </a:cubicBezTo>
                <a:lnTo>
                  <a:pt x="56674" y="50020"/>
                </a:lnTo>
                <a:cubicBezTo>
                  <a:pt x="56674" y="49945"/>
                  <a:pt x="56674" y="49869"/>
                  <a:pt x="56599" y="49793"/>
                </a:cubicBezTo>
                <a:cubicBezTo>
                  <a:pt x="56561" y="49793"/>
                  <a:pt x="56485" y="49756"/>
                  <a:pt x="56410" y="49756"/>
                </a:cubicBezTo>
                <a:close/>
                <a:moveTo>
                  <a:pt x="6465" y="48689"/>
                </a:moveTo>
                <a:cubicBezTo>
                  <a:pt x="6441" y="48689"/>
                  <a:pt x="6417" y="48692"/>
                  <a:pt x="6390" y="48697"/>
                </a:cubicBezTo>
                <a:lnTo>
                  <a:pt x="6277" y="48773"/>
                </a:lnTo>
                <a:cubicBezTo>
                  <a:pt x="6239" y="48924"/>
                  <a:pt x="6314" y="48999"/>
                  <a:pt x="6352" y="49037"/>
                </a:cubicBezTo>
                <a:cubicBezTo>
                  <a:pt x="6352" y="49037"/>
                  <a:pt x="6352" y="49037"/>
                  <a:pt x="6352" y="49075"/>
                </a:cubicBezTo>
                <a:lnTo>
                  <a:pt x="6466" y="49226"/>
                </a:lnTo>
                <a:lnTo>
                  <a:pt x="6541" y="49226"/>
                </a:lnTo>
                <a:cubicBezTo>
                  <a:pt x="6541" y="49264"/>
                  <a:pt x="6579" y="49264"/>
                  <a:pt x="6579" y="49302"/>
                </a:cubicBezTo>
                <a:cubicBezTo>
                  <a:pt x="6617" y="49340"/>
                  <a:pt x="6655" y="49340"/>
                  <a:pt x="6617" y="49377"/>
                </a:cubicBezTo>
                <a:cubicBezTo>
                  <a:pt x="6617" y="49415"/>
                  <a:pt x="6617" y="49491"/>
                  <a:pt x="6655" y="49529"/>
                </a:cubicBezTo>
                <a:cubicBezTo>
                  <a:pt x="6655" y="49567"/>
                  <a:pt x="6693" y="49604"/>
                  <a:pt x="6730" y="49642"/>
                </a:cubicBezTo>
                <a:cubicBezTo>
                  <a:pt x="6806" y="49680"/>
                  <a:pt x="6844" y="49718"/>
                  <a:pt x="6882" y="49756"/>
                </a:cubicBezTo>
                <a:cubicBezTo>
                  <a:pt x="6984" y="50027"/>
                  <a:pt x="7238" y="50177"/>
                  <a:pt x="7508" y="50177"/>
                </a:cubicBezTo>
                <a:cubicBezTo>
                  <a:pt x="7539" y="50177"/>
                  <a:pt x="7569" y="50175"/>
                  <a:pt x="7600" y="50171"/>
                </a:cubicBezTo>
                <a:lnTo>
                  <a:pt x="7676" y="50096"/>
                </a:lnTo>
                <a:cubicBezTo>
                  <a:pt x="7713" y="50020"/>
                  <a:pt x="7751" y="49982"/>
                  <a:pt x="7751" y="49945"/>
                </a:cubicBezTo>
                <a:cubicBezTo>
                  <a:pt x="7789" y="49869"/>
                  <a:pt x="7865" y="49831"/>
                  <a:pt x="7827" y="49680"/>
                </a:cubicBezTo>
                <a:cubicBezTo>
                  <a:pt x="7978" y="49604"/>
                  <a:pt x="8016" y="49491"/>
                  <a:pt x="8016" y="49415"/>
                </a:cubicBezTo>
                <a:cubicBezTo>
                  <a:pt x="8016" y="49377"/>
                  <a:pt x="8016" y="49340"/>
                  <a:pt x="8016" y="49302"/>
                </a:cubicBezTo>
                <a:cubicBezTo>
                  <a:pt x="8016" y="49226"/>
                  <a:pt x="8016" y="49113"/>
                  <a:pt x="8054" y="49037"/>
                </a:cubicBezTo>
                <a:lnTo>
                  <a:pt x="7978" y="48886"/>
                </a:lnTo>
                <a:lnTo>
                  <a:pt x="7902" y="48886"/>
                </a:lnTo>
                <a:cubicBezTo>
                  <a:pt x="7827" y="48848"/>
                  <a:pt x="7713" y="48810"/>
                  <a:pt x="7562" y="48773"/>
                </a:cubicBezTo>
                <a:lnTo>
                  <a:pt x="7411" y="48886"/>
                </a:lnTo>
                <a:cubicBezTo>
                  <a:pt x="7373" y="48962"/>
                  <a:pt x="7335" y="48999"/>
                  <a:pt x="7108" y="48999"/>
                </a:cubicBezTo>
                <a:lnTo>
                  <a:pt x="6844" y="48999"/>
                </a:lnTo>
                <a:lnTo>
                  <a:pt x="6806" y="48962"/>
                </a:lnTo>
                <a:lnTo>
                  <a:pt x="6806" y="48848"/>
                </a:lnTo>
                <a:cubicBezTo>
                  <a:pt x="6768" y="48848"/>
                  <a:pt x="6768" y="48848"/>
                  <a:pt x="6730" y="48810"/>
                </a:cubicBezTo>
                <a:cubicBezTo>
                  <a:pt x="6698" y="48778"/>
                  <a:pt x="6609" y="48689"/>
                  <a:pt x="6465" y="48689"/>
                </a:cubicBezTo>
                <a:close/>
                <a:moveTo>
                  <a:pt x="7902" y="50020"/>
                </a:moveTo>
                <a:cubicBezTo>
                  <a:pt x="7789" y="50020"/>
                  <a:pt x="7676" y="50058"/>
                  <a:pt x="7676" y="50171"/>
                </a:cubicBezTo>
                <a:lnTo>
                  <a:pt x="7789" y="50323"/>
                </a:lnTo>
                <a:cubicBezTo>
                  <a:pt x="7789" y="50351"/>
                  <a:pt x="7833" y="50424"/>
                  <a:pt x="7936" y="50424"/>
                </a:cubicBezTo>
                <a:cubicBezTo>
                  <a:pt x="7969" y="50424"/>
                  <a:pt x="8008" y="50416"/>
                  <a:pt x="8054" y="50398"/>
                </a:cubicBezTo>
                <a:lnTo>
                  <a:pt x="8167" y="50360"/>
                </a:lnTo>
                <a:cubicBezTo>
                  <a:pt x="8167" y="50323"/>
                  <a:pt x="8167" y="50285"/>
                  <a:pt x="8167" y="50247"/>
                </a:cubicBezTo>
                <a:cubicBezTo>
                  <a:pt x="8167" y="50134"/>
                  <a:pt x="8054" y="50058"/>
                  <a:pt x="7902" y="50020"/>
                </a:cubicBezTo>
                <a:close/>
                <a:moveTo>
                  <a:pt x="38942" y="50020"/>
                </a:moveTo>
                <a:lnTo>
                  <a:pt x="38829" y="50171"/>
                </a:lnTo>
                <a:cubicBezTo>
                  <a:pt x="38829" y="50171"/>
                  <a:pt x="38829" y="50171"/>
                  <a:pt x="38829" y="50209"/>
                </a:cubicBezTo>
                <a:cubicBezTo>
                  <a:pt x="38829" y="50247"/>
                  <a:pt x="38829" y="50398"/>
                  <a:pt x="38980" y="50436"/>
                </a:cubicBezTo>
                <a:lnTo>
                  <a:pt x="39169" y="50285"/>
                </a:lnTo>
                <a:cubicBezTo>
                  <a:pt x="39207" y="50285"/>
                  <a:pt x="39245" y="50247"/>
                  <a:pt x="39245" y="50171"/>
                </a:cubicBezTo>
                <a:lnTo>
                  <a:pt x="39132" y="50020"/>
                </a:lnTo>
                <a:close/>
                <a:moveTo>
                  <a:pt x="47449" y="49945"/>
                </a:moveTo>
                <a:lnTo>
                  <a:pt x="47260" y="50058"/>
                </a:lnTo>
                <a:lnTo>
                  <a:pt x="47260" y="50285"/>
                </a:lnTo>
                <a:lnTo>
                  <a:pt x="47374" y="50436"/>
                </a:lnTo>
                <a:lnTo>
                  <a:pt x="47638" y="50436"/>
                </a:lnTo>
                <a:lnTo>
                  <a:pt x="47752" y="50285"/>
                </a:lnTo>
                <a:cubicBezTo>
                  <a:pt x="47752" y="50096"/>
                  <a:pt x="47600" y="50020"/>
                  <a:pt x="47525" y="49982"/>
                </a:cubicBezTo>
                <a:cubicBezTo>
                  <a:pt x="47487" y="49982"/>
                  <a:pt x="47487" y="49945"/>
                  <a:pt x="47449" y="49945"/>
                </a:cubicBezTo>
                <a:close/>
                <a:moveTo>
                  <a:pt x="29415" y="50096"/>
                </a:moveTo>
                <a:cubicBezTo>
                  <a:pt x="29226" y="50134"/>
                  <a:pt x="29037" y="50360"/>
                  <a:pt x="28999" y="50398"/>
                </a:cubicBezTo>
                <a:lnTo>
                  <a:pt x="29112" y="50587"/>
                </a:lnTo>
                <a:cubicBezTo>
                  <a:pt x="29226" y="50587"/>
                  <a:pt x="29302" y="50550"/>
                  <a:pt x="29377" y="50550"/>
                </a:cubicBezTo>
                <a:cubicBezTo>
                  <a:pt x="29415" y="50512"/>
                  <a:pt x="29453" y="50512"/>
                  <a:pt x="29528" y="50512"/>
                </a:cubicBezTo>
                <a:lnTo>
                  <a:pt x="29680" y="50398"/>
                </a:lnTo>
                <a:lnTo>
                  <a:pt x="29680" y="50247"/>
                </a:lnTo>
                <a:lnTo>
                  <a:pt x="29642" y="50171"/>
                </a:lnTo>
                <a:cubicBezTo>
                  <a:pt x="29566" y="50134"/>
                  <a:pt x="29491" y="50096"/>
                  <a:pt x="29415" y="50096"/>
                </a:cubicBezTo>
                <a:close/>
                <a:moveTo>
                  <a:pt x="48399" y="50181"/>
                </a:moveTo>
                <a:cubicBezTo>
                  <a:pt x="48366" y="50181"/>
                  <a:pt x="48338" y="50190"/>
                  <a:pt x="48319" y="50209"/>
                </a:cubicBezTo>
                <a:cubicBezTo>
                  <a:pt x="48168" y="50285"/>
                  <a:pt x="48130" y="50474"/>
                  <a:pt x="48243" y="50550"/>
                </a:cubicBezTo>
                <a:lnTo>
                  <a:pt x="48357" y="50587"/>
                </a:lnTo>
                <a:lnTo>
                  <a:pt x="48470" y="50474"/>
                </a:lnTo>
                <a:cubicBezTo>
                  <a:pt x="48470" y="50474"/>
                  <a:pt x="48470" y="50512"/>
                  <a:pt x="48470" y="50512"/>
                </a:cubicBezTo>
                <a:cubicBezTo>
                  <a:pt x="48508" y="50474"/>
                  <a:pt x="48621" y="50436"/>
                  <a:pt x="48621" y="50323"/>
                </a:cubicBezTo>
                <a:cubicBezTo>
                  <a:pt x="48621" y="50323"/>
                  <a:pt x="48621" y="50285"/>
                  <a:pt x="48583" y="50285"/>
                </a:cubicBezTo>
                <a:lnTo>
                  <a:pt x="48508" y="50209"/>
                </a:lnTo>
                <a:cubicBezTo>
                  <a:pt x="48470" y="50190"/>
                  <a:pt x="48432" y="50181"/>
                  <a:pt x="48399" y="50181"/>
                </a:cubicBezTo>
                <a:close/>
                <a:moveTo>
                  <a:pt x="73121" y="50171"/>
                </a:moveTo>
                <a:cubicBezTo>
                  <a:pt x="73007" y="50171"/>
                  <a:pt x="72969" y="50209"/>
                  <a:pt x="72932" y="50247"/>
                </a:cubicBezTo>
                <a:cubicBezTo>
                  <a:pt x="72856" y="50285"/>
                  <a:pt x="72818" y="50360"/>
                  <a:pt x="72856" y="50474"/>
                </a:cubicBezTo>
                <a:lnTo>
                  <a:pt x="73007" y="50587"/>
                </a:lnTo>
                <a:lnTo>
                  <a:pt x="73121" y="50587"/>
                </a:lnTo>
                <a:lnTo>
                  <a:pt x="73234" y="50474"/>
                </a:lnTo>
                <a:lnTo>
                  <a:pt x="73234" y="50285"/>
                </a:lnTo>
                <a:lnTo>
                  <a:pt x="73121" y="50171"/>
                </a:lnTo>
                <a:close/>
                <a:moveTo>
                  <a:pt x="59359" y="50247"/>
                </a:moveTo>
                <a:cubicBezTo>
                  <a:pt x="59283" y="50247"/>
                  <a:pt x="59094" y="50247"/>
                  <a:pt x="59018" y="50398"/>
                </a:cubicBezTo>
                <a:lnTo>
                  <a:pt x="59018" y="50550"/>
                </a:lnTo>
                <a:cubicBezTo>
                  <a:pt x="59072" y="50576"/>
                  <a:pt x="59163" y="50603"/>
                  <a:pt x="59252" y="50603"/>
                </a:cubicBezTo>
                <a:cubicBezTo>
                  <a:pt x="59289" y="50603"/>
                  <a:pt x="59325" y="50598"/>
                  <a:pt x="59359" y="50587"/>
                </a:cubicBezTo>
                <a:cubicBezTo>
                  <a:pt x="59434" y="50550"/>
                  <a:pt x="59510" y="50474"/>
                  <a:pt x="59510" y="50360"/>
                </a:cubicBezTo>
                <a:lnTo>
                  <a:pt x="59359" y="50247"/>
                </a:lnTo>
                <a:close/>
                <a:moveTo>
                  <a:pt x="41098" y="50512"/>
                </a:moveTo>
                <a:cubicBezTo>
                  <a:pt x="41022" y="50512"/>
                  <a:pt x="40757" y="50550"/>
                  <a:pt x="40682" y="50739"/>
                </a:cubicBezTo>
                <a:lnTo>
                  <a:pt x="40719" y="50852"/>
                </a:lnTo>
                <a:cubicBezTo>
                  <a:pt x="40833" y="50928"/>
                  <a:pt x="40908" y="50928"/>
                  <a:pt x="40984" y="50928"/>
                </a:cubicBezTo>
                <a:cubicBezTo>
                  <a:pt x="41098" y="50890"/>
                  <a:pt x="41173" y="50814"/>
                  <a:pt x="41249" y="50663"/>
                </a:cubicBezTo>
                <a:lnTo>
                  <a:pt x="41098" y="50512"/>
                </a:lnTo>
                <a:close/>
                <a:moveTo>
                  <a:pt x="36939" y="50587"/>
                </a:moveTo>
                <a:lnTo>
                  <a:pt x="36863" y="50776"/>
                </a:lnTo>
                <a:cubicBezTo>
                  <a:pt x="36901" y="50814"/>
                  <a:pt x="36901" y="50852"/>
                  <a:pt x="36901" y="50928"/>
                </a:cubicBezTo>
                <a:cubicBezTo>
                  <a:pt x="36901" y="51003"/>
                  <a:pt x="36901" y="51192"/>
                  <a:pt x="37279" y="51192"/>
                </a:cubicBezTo>
                <a:lnTo>
                  <a:pt x="37392" y="51117"/>
                </a:lnTo>
                <a:cubicBezTo>
                  <a:pt x="37430" y="51041"/>
                  <a:pt x="37430" y="51003"/>
                  <a:pt x="37430" y="50965"/>
                </a:cubicBezTo>
                <a:cubicBezTo>
                  <a:pt x="37430" y="50928"/>
                  <a:pt x="37430" y="50890"/>
                  <a:pt x="37506" y="50852"/>
                </a:cubicBezTo>
                <a:lnTo>
                  <a:pt x="37430" y="50663"/>
                </a:lnTo>
                <a:cubicBezTo>
                  <a:pt x="37392" y="50650"/>
                  <a:pt x="37355" y="50646"/>
                  <a:pt x="37320" y="50646"/>
                </a:cubicBezTo>
                <a:cubicBezTo>
                  <a:pt x="37250" y="50646"/>
                  <a:pt x="37191" y="50663"/>
                  <a:pt x="37166" y="50663"/>
                </a:cubicBezTo>
                <a:cubicBezTo>
                  <a:pt x="37166" y="50663"/>
                  <a:pt x="37128" y="50625"/>
                  <a:pt x="37128" y="50625"/>
                </a:cubicBezTo>
                <a:cubicBezTo>
                  <a:pt x="37090" y="50587"/>
                  <a:pt x="37014" y="50587"/>
                  <a:pt x="36939" y="50587"/>
                </a:cubicBezTo>
                <a:close/>
                <a:moveTo>
                  <a:pt x="76183" y="50814"/>
                </a:moveTo>
                <a:cubicBezTo>
                  <a:pt x="76107" y="50814"/>
                  <a:pt x="75994" y="50814"/>
                  <a:pt x="75918" y="50852"/>
                </a:cubicBezTo>
                <a:cubicBezTo>
                  <a:pt x="75843" y="50890"/>
                  <a:pt x="75805" y="51003"/>
                  <a:pt x="75881" y="51154"/>
                </a:cubicBezTo>
                <a:lnTo>
                  <a:pt x="75994" y="51230"/>
                </a:lnTo>
                <a:cubicBezTo>
                  <a:pt x="76018" y="51233"/>
                  <a:pt x="76039" y="51235"/>
                  <a:pt x="76060" y="51235"/>
                </a:cubicBezTo>
                <a:cubicBezTo>
                  <a:pt x="76265" y="51235"/>
                  <a:pt x="76296" y="51072"/>
                  <a:pt x="76296" y="51003"/>
                </a:cubicBezTo>
                <a:lnTo>
                  <a:pt x="76334" y="50965"/>
                </a:lnTo>
                <a:lnTo>
                  <a:pt x="76183" y="50814"/>
                </a:lnTo>
                <a:close/>
                <a:moveTo>
                  <a:pt x="89264" y="50814"/>
                </a:moveTo>
                <a:cubicBezTo>
                  <a:pt x="89038" y="50814"/>
                  <a:pt x="88886" y="50928"/>
                  <a:pt x="88886" y="51117"/>
                </a:cubicBezTo>
                <a:lnTo>
                  <a:pt x="89075" y="51230"/>
                </a:lnTo>
                <a:lnTo>
                  <a:pt x="89151" y="51230"/>
                </a:lnTo>
                <a:cubicBezTo>
                  <a:pt x="89198" y="51246"/>
                  <a:pt x="89245" y="51255"/>
                  <a:pt x="89289" y="51255"/>
                </a:cubicBezTo>
                <a:cubicBezTo>
                  <a:pt x="89352" y="51255"/>
                  <a:pt x="89409" y="51237"/>
                  <a:pt x="89453" y="51192"/>
                </a:cubicBezTo>
                <a:cubicBezTo>
                  <a:pt x="89491" y="51192"/>
                  <a:pt x="89529" y="51154"/>
                  <a:pt x="89529" y="51079"/>
                </a:cubicBezTo>
                <a:lnTo>
                  <a:pt x="89416" y="50965"/>
                </a:lnTo>
                <a:lnTo>
                  <a:pt x="89453" y="50965"/>
                </a:lnTo>
                <a:cubicBezTo>
                  <a:pt x="89416" y="50928"/>
                  <a:pt x="89416" y="50890"/>
                  <a:pt x="89378" y="50852"/>
                </a:cubicBezTo>
                <a:lnTo>
                  <a:pt x="89264" y="50814"/>
                </a:lnTo>
                <a:close/>
                <a:moveTo>
                  <a:pt x="41002" y="50978"/>
                </a:moveTo>
                <a:cubicBezTo>
                  <a:pt x="40971" y="50978"/>
                  <a:pt x="40940" y="50988"/>
                  <a:pt x="40908" y="51003"/>
                </a:cubicBezTo>
                <a:lnTo>
                  <a:pt x="40682" y="51079"/>
                </a:lnTo>
                <a:lnTo>
                  <a:pt x="40682" y="51117"/>
                </a:lnTo>
                <a:cubicBezTo>
                  <a:pt x="40682" y="51306"/>
                  <a:pt x="40795" y="51381"/>
                  <a:pt x="40871" y="51419"/>
                </a:cubicBezTo>
                <a:lnTo>
                  <a:pt x="41060" y="51343"/>
                </a:lnTo>
                <a:cubicBezTo>
                  <a:pt x="41098" y="51343"/>
                  <a:pt x="41211" y="51268"/>
                  <a:pt x="41211" y="51154"/>
                </a:cubicBezTo>
                <a:cubicBezTo>
                  <a:pt x="41211" y="51154"/>
                  <a:pt x="41211" y="51117"/>
                  <a:pt x="41173" y="51117"/>
                </a:cubicBezTo>
                <a:lnTo>
                  <a:pt x="41135" y="51041"/>
                </a:lnTo>
                <a:cubicBezTo>
                  <a:pt x="41091" y="50997"/>
                  <a:pt x="41047" y="50978"/>
                  <a:pt x="41002" y="50978"/>
                </a:cubicBezTo>
                <a:close/>
                <a:moveTo>
                  <a:pt x="10927" y="51117"/>
                </a:moveTo>
                <a:lnTo>
                  <a:pt x="10738" y="51192"/>
                </a:lnTo>
                <a:cubicBezTo>
                  <a:pt x="10662" y="51343"/>
                  <a:pt x="10776" y="51495"/>
                  <a:pt x="10965" y="51533"/>
                </a:cubicBezTo>
                <a:cubicBezTo>
                  <a:pt x="11116" y="51533"/>
                  <a:pt x="11229" y="51457"/>
                  <a:pt x="11229" y="51343"/>
                </a:cubicBezTo>
                <a:lnTo>
                  <a:pt x="11154" y="51230"/>
                </a:lnTo>
                <a:cubicBezTo>
                  <a:pt x="11116" y="51230"/>
                  <a:pt x="11078" y="51192"/>
                  <a:pt x="11040" y="51192"/>
                </a:cubicBezTo>
                <a:cubicBezTo>
                  <a:pt x="11003" y="51154"/>
                  <a:pt x="10965" y="51154"/>
                  <a:pt x="10927" y="51117"/>
                </a:cubicBezTo>
                <a:close/>
                <a:moveTo>
                  <a:pt x="23895" y="51533"/>
                </a:moveTo>
                <a:cubicBezTo>
                  <a:pt x="23919" y="51533"/>
                  <a:pt x="23943" y="51548"/>
                  <a:pt x="23958" y="51549"/>
                </a:cubicBezTo>
                <a:lnTo>
                  <a:pt x="23958" y="51549"/>
                </a:lnTo>
                <a:cubicBezTo>
                  <a:pt x="23948" y="51556"/>
                  <a:pt x="23940" y="51563"/>
                  <a:pt x="23933" y="51570"/>
                </a:cubicBezTo>
                <a:lnTo>
                  <a:pt x="23895" y="51533"/>
                </a:lnTo>
                <a:close/>
                <a:moveTo>
                  <a:pt x="34065" y="51117"/>
                </a:moveTo>
                <a:cubicBezTo>
                  <a:pt x="33990" y="51117"/>
                  <a:pt x="33914" y="51117"/>
                  <a:pt x="33838" y="51154"/>
                </a:cubicBezTo>
                <a:cubicBezTo>
                  <a:pt x="33763" y="51230"/>
                  <a:pt x="33725" y="51306"/>
                  <a:pt x="33763" y="51457"/>
                </a:cubicBezTo>
                <a:lnTo>
                  <a:pt x="33876" y="51570"/>
                </a:lnTo>
                <a:cubicBezTo>
                  <a:pt x="33952" y="51570"/>
                  <a:pt x="34065" y="51533"/>
                  <a:pt x="34103" y="51495"/>
                </a:cubicBezTo>
                <a:cubicBezTo>
                  <a:pt x="34179" y="51457"/>
                  <a:pt x="34217" y="51381"/>
                  <a:pt x="34217" y="51268"/>
                </a:cubicBezTo>
                <a:cubicBezTo>
                  <a:pt x="34217" y="51268"/>
                  <a:pt x="34217" y="51230"/>
                  <a:pt x="34217" y="51230"/>
                </a:cubicBezTo>
                <a:lnTo>
                  <a:pt x="34065" y="51117"/>
                </a:lnTo>
                <a:close/>
                <a:moveTo>
                  <a:pt x="4159" y="51117"/>
                </a:moveTo>
                <a:cubicBezTo>
                  <a:pt x="4084" y="51117"/>
                  <a:pt x="3970" y="51117"/>
                  <a:pt x="3933" y="51230"/>
                </a:cubicBezTo>
                <a:lnTo>
                  <a:pt x="4084" y="51381"/>
                </a:lnTo>
                <a:cubicBezTo>
                  <a:pt x="4084" y="51394"/>
                  <a:pt x="4080" y="51398"/>
                  <a:pt x="4073" y="51398"/>
                </a:cubicBezTo>
                <a:cubicBezTo>
                  <a:pt x="4059" y="51398"/>
                  <a:pt x="4033" y="51381"/>
                  <a:pt x="4008" y="51381"/>
                </a:cubicBezTo>
                <a:cubicBezTo>
                  <a:pt x="4008" y="51381"/>
                  <a:pt x="3970" y="51343"/>
                  <a:pt x="3970" y="51343"/>
                </a:cubicBezTo>
                <a:lnTo>
                  <a:pt x="3970" y="51381"/>
                </a:lnTo>
                <a:cubicBezTo>
                  <a:pt x="3970" y="51419"/>
                  <a:pt x="3970" y="51495"/>
                  <a:pt x="4084" y="51533"/>
                </a:cubicBezTo>
                <a:cubicBezTo>
                  <a:pt x="4116" y="51564"/>
                  <a:pt x="4155" y="51576"/>
                  <a:pt x="4191" y="51576"/>
                </a:cubicBezTo>
                <a:cubicBezTo>
                  <a:pt x="4242" y="51576"/>
                  <a:pt x="4289" y="51554"/>
                  <a:pt x="4311" y="51533"/>
                </a:cubicBezTo>
                <a:lnTo>
                  <a:pt x="4349" y="51495"/>
                </a:lnTo>
                <a:cubicBezTo>
                  <a:pt x="4386" y="51457"/>
                  <a:pt x="4386" y="51419"/>
                  <a:pt x="4386" y="51381"/>
                </a:cubicBezTo>
                <a:cubicBezTo>
                  <a:pt x="4386" y="51268"/>
                  <a:pt x="4273" y="51117"/>
                  <a:pt x="4159" y="51117"/>
                </a:cubicBezTo>
                <a:close/>
                <a:moveTo>
                  <a:pt x="47865" y="51154"/>
                </a:moveTo>
                <a:cubicBezTo>
                  <a:pt x="47638" y="51154"/>
                  <a:pt x="47563" y="51268"/>
                  <a:pt x="47525" y="51381"/>
                </a:cubicBezTo>
                <a:lnTo>
                  <a:pt x="47525" y="51533"/>
                </a:lnTo>
                <a:cubicBezTo>
                  <a:pt x="47600" y="51570"/>
                  <a:pt x="47676" y="51608"/>
                  <a:pt x="47789" y="51608"/>
                </a:cubicBezTo>
                <a:cubicBezTo>
                  <a:pt x="47903" y="51570"/>
                  <a:pt x="48016" y="51533"/>
                  <a:pt x="48054" y="51457"/>
                </a:cubicBezTo>
                <a:lnTo>
                  <a:pt x="47979" y="51268"/>
                </a:lnTo>
                <a:lnTo>
                  <a:pt x="47979" y="51268"/>
                </a:lnTo>
                <a:lnTo>
                  <a:pt x="47865" y="51154"/>
                </a:lnTo>
                <a:close/>
                <a:moveTo>
                  <a:pt x="58981" y="51268"/>
                </a:moveTo>
                <a:lnTo>
                  <a:pt x="58754" y="51343"/>
                </a:lnTo>
                <a:cubicBezTo>
                  <a:pt x="58754" y="51457"/>
                  <a:pt x="58791" y="51533"/>
                  <a:pt x="58829" y="51533"/>
                </a:cubicBezTo>
                <a:cubicBezTo>
                  <a:pt x="58867" y="51570"/>
                  <a:pt x="58943" y="51608"/>
                  <a:pt x="58981" y="51608"/>
                </a:cubicBezTo>
                <a:lnTo>
                  <a:pt x="58981" y="51646"/>
                </a:lnTo>
                <a:lnTo>
                  <a:pt x="59132" y="51759"/>
                </a:lnTo>
                <a:cubicBezTo>
                  <a:pt x="59245" y="51759"/>
                  <a:pt x="59585" y="51759"/>
                  <a:pt x="59585" y="51495"/>
                </a:cubicBezTo>
                <a:cubicBezTo>
                  <a:pt x="59585" y="51457"/>
                  <a:pt x="59585" y="51457"/>
                  <a:pt x="59585" y="51419"/>
                </a:cubicBezTo>
                <a:lnTo>
                  <a:pt x="59472" y="51306"/>
                </a:lnTo>
                <a:cubicBezTo>
                  <a:pt x="59321" y="51306"/>
                  <a:pt x="59283" y="51343"/>
                  <a:pt x="59207" y="51381"/>
                </a:cubicBezTo>
                <a:cubicBezTo>
                  <a:pt x="59170" y="51306"/>
                  <a:pt x="59056" y="51268"/>
                  <a:pt x="58981" y="51268"/>
                </a:cubicBezTo>
                <a:close/>
                <a:moveTo>
                  <a:pt x="22988" y="51268"/>
                </a:moveTo>
                <a:lnTo>
                  <a:pt x="22723" y="51343"/>
                </a:lnTo>
                <a:lnTo>
                  <a:pt x="22723" y="51457"/>
                </a:lnTo>
                <a:cubicBezTo>
                  <a:pt x="22723" y="51457"/>
                  <a:pt x="22723" y="51533"/>
                  <a:pt x="22799" y="51570"/>
                </a:cubicBezTo>
                <a:cubicBezTo>
                  <a:pt x="22799" y="51570"/>
                  <a:pt x="22836" y="51608"/>
                  <a:pt x="22836" y="51608"/>
                </a:cubicBezTo>
                <a:cubicBezTo>
                  <a:pt x="22874" y="51646"/>
                  <a:pt x="22912" y="51684"/>
                  <a:pt x="22950" y="51684"/>
                </a:cubicBezTo>
                <a:cubicBezTo>
                  <a:pt x="22969" y="51703"/>
                  <a:pt x="22997" y="51712"/>
                  <a:pt x="23025" y="51712"/>
                </a:cubicBezTo>
                <a:cubicBezTo>
                  <a:pt x="23054" y="51712"/>
                  <a:pt x="23082" y="51703"/>
                  <a:pt x="23101" y="51684"/>
                </a:cubicBezTo>
                <a:lnTo>
                  <a:pt x="23139" y="51646"/>
                </a:lnTo>
                <a:cubicBezTo>
                  <a:pt x="23139" y="51646"/>
                  <a:pt x="23177" y="51684"/>
                  <a:pt x="23177" y="51684"/>
                </a:cubicBezTo>
                <a:lnTo>
                  <a:pt x="23215" y="51684"/>
                </a:lnTo>
                <a:lnTo>
                  <a:pt x="23328" y="51608"/>
                </a:lnTo>
                <a:cubicBezTo>
                  <a:pt x="23328" y="51646"/>
                  <a:pt x="23328" y="51684"/>
                  <a:pt x="23328" y="51684"/>
                </a:cubicBezTo>
                <a:lnTo>
                  <a:pt x="23479" y="51797"/>
                </a:lnTo>
                <a:lnTo>
                  <a:pt x="23630" y="51797"/>
                </a:lnTo>
                <a:cubicBezTo>
                  <a:pt x="23668" y="51816"/>
                  <a:pt x="23715" y="51826"/>
                  <a:pt x="23763" y="51826"/>
                </a:cubicBezTo>
                <a:cubicBezTo>
                  <a:pt x="23810" y="51826"/>
                  <a:pt x="23857" y="51816"/>
                  <a:pt x="23895" y="51797"/>
                </a:cubicBezTo>
                <a:lnTo>
                  <a:pt x="23971" y="51873"/>
                </a:lnTo>
                <a:lnTo>
                  <a:pt x="24084" y="51873"/>
                </a:lnTo>
                <a:cubicBezTo>
                  <a:pt x="24122" y="51892"/>
                  <a:pt x="24160" y="51901"/>
                  <a:pt x="24198" y="51901"/>
                </a:cubicBezTo>
                <a:cubicBezTo>
                  <a:pt x="24235" y="51901"/>
                  <a:pt x="24273" y="51892"/>
                  <a:pt x="24311" y="51873"/>
                </a:cubicBezTo>
                <a:cubicBezTo>
                  <a:pt x="24387" y="51835"/>
                  <a:pt x="24424" y="51759"/>
                  <a:pt x="24424" y="51722"/>
                </a:cubicBezTo>
                <a:lnTo>
                  <a:pt x="24424" y="51608"/>
                </a:lnTo>
                <a:cubicBezTo>
                  <a:pt x="24311" y="51533"/>
                  <a:pt x="24198" y="51495"/>
                  <a:pt x="24084" y="51495"/>
                </a:cubicBezTo>
                <a:cubicBezTo>
                  <a:pt x="24056" y="51495"/>
                  <a:pt x="24008" y="51515"/>
                  <a:pt x="23970" y="51541"/>
                </a:cubicBezTo>
                <a:lnTo>
                  <a:pt x="23970" y="51541"/>
                </a:lnTo>
                <a:cubicBezTo>
                  <a:pt x="23970" y="51539"/>
                  <a:pt x="23971" y="51536"/>
                  <a:pt x="23971" y="51533"/>
                </a:cubicBezTo>
                <a:cubicBezTo>
                  <a:pt x="23971" y="51533"/>
                  <a:pt x="23971" y="51533"/>
                  <a:pt x="23971" y="51495"/>
                </a:cubicBezTo>
                <a:lnTo>
                  <a:pt x="23819" y="51381"/>
                </a:lnTo>
                <a:cubicBezTo>
                  <a:pt x="23779" y="51371"/>
                  <a:pt x="23741" y="51366"/>
                  <a:pt x="23705" y="51366"/>
                </a:cubicBezTo>
                <a:cubicBezTo>
                  <a:pt x="23607" y="51366"/>
                  <a:pt x="23524" y="51402"/>
                  <a:pt x="23441" y="51457"/>
                </a:cubicBezTo>
                <a:cubicBezTo>
                  <a:pt x="23441" y="51457"/>
                  <a:pt x="23404" y="51495"/>
                  <a:pt x="23404" y="51495"/>
                </a:cubicBezTo>
                <a:cubicBezTo>
                  <a:pt x="23328" y="51381"/>
                  <a:pt x="23215" y="51343"/>
                  <a:pt x="23101" y="51343"/>
                </a:cubicBezTo>
                <a:cubicBezTo>
                  <a:pt x="23063" y="51306"/>
                  <a:pt x="22988" y="51306"/>
                  <a:pt x="22988" y="51268"/>
                </a:cubicBezTo>
                <a:close/>
                <a:moveTo>
                  <a:pt x="88622" y="51570"/>
                </a:moveTo>
                <a:cubicBezTo>
                  <a:pt x="88508" y="51570"/>
                  <a:pt x="88433" y="51570"/>
                  <a:pt x="88357" y="51608"/>
                </a:cubicBezTo>
                <a:cubicBezTo>
                  <a:pt x="88319" y="51646"/>
                  <a:pt x="88244" y="51722"/>
                  <a:pt x="88281" y="51873"/>
                </a:cubicBezTo>
                <a:lnTo>
                  <a:pt x="88395" y="51948"/>
                </a:lnTo>
                <a:cubicBezTo>
                  <a:pt x="88428" y="51959"/>
                  <a:pt x="88461" y="51967"/>
                  <a:pt x="88493" y="51967"/>
                </a:cubicBezTo>
                <a:cubicBezTo>
                  <a:pt x="88568" y="51967"/>
                  <a:pt x="88638" y="51924"/>
                  <a:pt x="88691" y="51778"/>
                </a:cubicBezTo>
                <a:lnTo>
                  <a:pt x="88691" y="51778"/>
                </a:lnTo>
                <a:lnTo>
                  <a:pt x="88697" y="51797"/>
                </a:lnTo>
                <a:cubicBezTo>
                  <a:pt x="88697" y="51759"/>
                  <a:pt x="88697" y="51759"/>
                  <a:pt x="88697" y="51759"/>
                </a:cubicBezTo>
                <a:cubicBezTo>
                  <a:pt x="88695" y="51766"/>
                  <a:pt x="88693" y="51772"/>
                  <a:pt x="88691" y="51778"/>
                </a:cubicBezTo>
                <a:lnTo>
                  <a:pt x="88691" y="51778"/>
                </a:lnTo>
                <a:lnTo>
                  <a:pt x="88622" y="51570"/>
                </a:lnTo>
                <a:close/>
                <a:moveTo>
                  <a:pt x="17354" y="51343"/>
                </a:moveTo>
                <a:lnTo>
                  <a:pt x="17203" y="51381"/>
                </a:lnTo>
                <a:cubicBezTo>
                  <a:pt x="17127" y="51457"/>
                  <a:pt x="17090" y="51570"/>
                  <a:pt x="17127" y="51646"/>
                </a:cubicBezTo>
                <a:cubicBezTo>
                  <a:pt x="17090" y="51684"/>
                  <a:pt x="17014" y="51759"/>
                  <a:pt x="17014" y="51797"/>
                </a:cubicBezTo>
                <a:lnTo>
                  <a:pt x="17127" y="51986"/>
                </a:lnTo>
                <a:cubicBezTo>
                  <a:pt x="17127" y="51986"/>
                  <a:pt x="17165" y="52024"/>
                  <a:pt x="17241" y="52024"/>
                </a:cubicBezTo>
                <a:lnTo>
                  <a:pt x="17392" y="51911"/>
                </a:lnTo>
                <a:cubicBezTo>
                  <a:pt x="17392" y="51911"/>
                  <a:pt x="17430" y="51873"/>
                  <a:pt x="17430" y="51835"/>
                </a:cubicBezTo>
                <a:lnTo>
                  <a:pt x="17468" y="51835"/>
                </a:lnTo>
                <a:cubicBezTo>
                  <a:pt x="17619" y="51835"/>
                  <a:pt x="17808" y="51759"/>
                  <a:pt x="17808" y="51533"/>
                </a:cubicBezTo>
                <a:lnTo>
                  <a:pt x="17695" y="51419"/>
                </a:lnTo>
                <a:cubicBezTo>
                  <a:pt x="17581" y="51419"/>
                  <a:pt x="17506" y="51381"/>
                  <a:pt x="17392" y="51343"/>
                </a:cubicBezTo>
                <a:close/>
                <a:moveTo>
                  <a:pt x="21285" y="51743"/>
                </a:moveTo>
                <a:cubicBezTo>
                  <a:pt x="21261" y="51743"/>
                  <a:pt x="21236" y="51747"/>
                  <a:pt x="21211" y="51759"/>
                </a:cubicBezTo>
                <a:cubicBezTo>
                  <a:pt x="21135" y="51797"/>
                  <a:pt x="21135" y="51873"/>
                  <a:pt x="21097" y="51911"/>
                </a:cubicBezTo>
                <a:lnTo>
                  <a:pt x="21249" y="52062"/>
                </a:lnTo>
                <a:lnTo>
                  <a:pt x="21324" y="52062"/>
                </a:lnTo>
                <a:cubicBezTo>
                  <a:pt x="21400" y="52062"/>
                  <a:pt x="21551" y="52062"/>
                  <a:pt x="21589" y="51948"/>
                </a:cubicBezTo>
                <a:lnTo>
                  <a:pt x="21475" y="51797"/>
                </a:lnTo>
                <a:cubicBezTo>
                  <a:pt x="21438" y="51797"/>
                  <a:pt x="21438" y="51759"/>
                  <a:pt x="21400" y="51759"/>
                </a:cubicBezTo>
                <a:cubicBezTo>
                  <a:pt x="21375" y="51759"/>
                  <a:pt x="21333" y="51743"/>
                  <a:pt x="21285" y="51743"/>
                </a:cubicBezTo>
                <a:close/>
                <a:moveTo>
                  <a:pt x="53083" y="52251"/>
                </a:moveTo>
                <a:cubicBezTo>
                  <a:pt x="53016" y="52251"/>
                  <a:pt x="52950" y="52289"/>
                  <a:pt x="53007" y="52364"/>
                </a:cubicBezTo>
                <a:lnTo>
                  <a:pt x="53158" y="52364"/>
                </a:lnTo>
                <a:cubicBezTo>
                  <a:pt x="53215" y="52289"/>
                  <a:pt x="53149" y="52251"/>
                  <a:pt x="53083" y="52251"/>
                </a:cubicBezTo>
                <a:close/>
                <a:moveTo>
                  <a:pt x="32175" y="51986"/>
                </a:moveTo>
                <a:cubicBezTo>
                  <a:pt x="32061" y="52024"/>
                  <a:pt x="31986" y="52100"/>
                  <a:pt x="31986" y="52213"/>
                </a:cubicBezTo>
                <a:cubicBezTo>
                  <a:pt x="31986" y="52289"/>
                  <a:pt x="32024" y="52402"/>
                  <a:pt x="32099" y="52440"/>
                </a:cubicBezTo>
                <a:cubicBezTo>
                  <a:pt x="32175" y="52478"/>
                  <a:pt x="32213" y="52478"/>
                  <a:pt x="32288" y="52478"/>
                </a:cubicBezTo>
                <a:lnTo>
                  <a:pt x="32364" y="52440"/>
                </a:lnTo>
                <a:cubicBezTo>
                  <a:pt x="32402" y="52402"/>
                  <a:pt x="32477" y="52289"/>
                  <a:pt x="32477" y="52175"/>
                </a:cubicBezTo>
                <a:cubicBezTo>
                  <a:pt x="32477" y="52100"/>
                  <a:pt x="32402" y="52062"/>
                  <a:pt x="32364" y="52024"/>
                </a:cubicBezTo>
                <a:cubicBezTo>
                  <a:pt x="32326" y="51986"/>
                  <a:pt x="32288" y="51986"/>
                  <a:pt x="32175" y="51986"/>
                </a:cubicBezTo>
                <a:close/>
                <a:moveTo>
                  <a:pt x="60568" y="52100"/>
                </a:moveTo>
                <a:lnTo>
                  <a:pt x="60455" y="52213"/>
                </a:lnTo>
                <a:lnTo>
                  <a:pt x="60455" y="52364"/>
                </a:lnTo>
                <a:lnTo>
                  <a:pt x="60568" y="52478"/>
                </a:lnTo>
                <a:cubicBezTo>
                  <a:pt x="60613" y="52489"/>
                  <a:pt x="60651" y="52493"/>
                  <a:pt x="60684" y="52493"/>
                </a:cubicBezTo>
                <a:cubicBezTo>
                  <a:pt x="60764" y="52493"/>
                  <a:pt x="60817" y="52467"/>
                  <a:pt x="60871" y="52440"/>
                </a:cubicBezTo>
                <a:cubicBezTo>
                  <a:pt x="60909" y="52402"/>
                  <a:pt x="60947" y="52326"/>
                  <a:pt x="60947" y="52251"/>
                </a:cubicBezTo>
                <a:cubicBezTo>
                  <a:pt x="60947" y="52213"/>
                  <a:pt x="60947" y="52213"/>
                  <a:pt x="60947" y="52213"/>
                </a:cubicBezTo>
                <a:lnTo>
                  <a:pt x="60833" y="52100"/>
                </a:lnTo>
                <a:close/>
                <a:moveTo>
                  <a:pt x="68584" y="52137"/>
                </a:moveTo>
                <a:lnTo>
                  <a:pt x="68395" y="52251"/>
                </a:lnTo>
                <a:cubicBezTo>
                  <a:pt x="68395" y="52251"/>
                  <a:pt x="68357" y="52289"/>
                  <a:pt x="68357" y="52326"/>
                </a:cubicBezTo>
                <a:lnTo>
                  <a:pt x="68470" y="52478"/>
                </a:lnTo>
                <a:cubicBezTo>
                  <a:pt x="68470" y="52516"/>
                  <a:pt x="68508" y="52516"/>
                  <a:pt x="68584" y="52553"/>
                </a:cubicBezTo>
                <a:lnTo>
                  <a:pt x="68735" y="52440"/>
                </a:lnTo>
                <a:cubicBezTo>
                  <a:pt x="68735" y="52402"/>
                  <a:pt x="68773" y="52402"/>
                  <a:pt x="68773" y="52326"/>
                </a:cubicBezTo>
                <a:lnTo>
                  <a:pt x="68659" y="52213"/>
                </a:lnTo>
                <a:cubicBezTo>
                  <a:pt x="68659" y="52175"/>
                  <a:pt x="68621" y="52175"/>
                  <a:pt x="68584" y="52137"/>
                </a:cubicBezTo>
                <a:close/>
                <a:moveTo>
                  <a:pt x="39812" y="52289"/>
                </a:moveTo>
                <a:lnTo>
                  <a:pt x="39585" y="52326"/>
                </a:lnTo>
                <a:cubicBezTo>
                  <a:pt x="39510" y="52326"/>
                  <a:pt x="39358" y="52364"/>
                  <a:pt x="39283" y="52553"/>
                </a:cubicBezTo>
                <a:lnTo>
                  <a:pt x="39396" y="52705"/>
                </a:lnTo>
                <a:cubicBezTo>
                  <a:pt x="39547" y="52705"/>
                  <a:pt x="39699" y="52705"/>
                  <a:pt x="39812" y="52629"/>
                </a:cubicBezTo>
                <a:cubicBezTo>
                  <a:pt x="39888" y="52553"/>
                  <a:pt x="39925" y="52516"/>
                  <a:pt x="39925" y="52440"/>
                </a:cubicBezTo>
                <a:cubicBezTo>
                  <a:pt x="39925" y="52402"/>
                  <a:pt x="39925" y="52326"/>
                  <a:pt x="39812" y="52289"/>
                </a:cubicBezTo>
                <a:close/>
                <a:moveTo>
                  <a:pt x="12175" y="52402"/>
                </a:moveTo>
                <a:lnTo>
                  <a:pt x="12061" y="52516"/>
                </a:lnTo>
                <a:lnTo>
                  <a:pt x="12061" y="52629"/>
                </a:lnTo>
                <a:lnTo>
                  <a:pt x="12175" y="52742"/>
                </a:lnTo>
                <a:cubicBezTo>
                  <a:pt x="12201" y="52769"/>
                  <a:pt x="12247" y="52796"/>
                  <a:pt x="12312" y="52796"/>
                </a:cubicBezTo>
                <a:cubicBezTo>
                  <a:pt x="12338" y="52796"/>
                  <a:pt x="12368" y="52791"/>
                  <a:pt x="12402" y="52780"/>
                </a:cubicBezTo>
                <a:lnTo>
                  <a:pt x="12515" y="52667"/>
                </a:lnTo>
                <a:lnTo>
                  <a:pt x="12515" y="52516"/>
                </a:lnTo>
                <a:lnTo>
                  <a:pt x="12364" y="52402"/>
                </a:lnTo>
                <a:close/>
                <a:moveTo>
                  <a:pt x="5142" y="52705"/>
                </a:moveTo>
                <a:cubicBezTo>
                  <a:pt x="4991" y="52705"/>
                  <a:pt x="4878" y="52780"/>
                  <a:pt x="4878" y="52894"/>
                </a:cubicBezTo>
                <a:lnTo>
                  <a:pt x="5029" y="52894"/>
                </a:lnTo>
                <a:cubicBezTo>
                  <a:pt x="5029" y="52894"/>
                  <a:pt x="5029" y="52931"/>
                  <a:pt x="5067" y="53007"/>
                </a:cubicBezTo>
                <a:lnTo>
                  <a:pt x="5218" y="53007"/>
                </a:lnTo>
                <a:cubicBezTo>
                  <a:pt x="5256" y="52969"/>
                  <a:pt x="5256" y="52931"/>
                  <a:pt x="5256" y="52894"/>
                </a:cubicBezTo>
                <a:lnTo>
                  <a:pt x="5407" y="52894"/>
                </a:lnTo>
                <a:cubicBezTo>
                  <a:pt x="5407" y="52856"/>
                  <a:pt x="5369" y="52780"/>
                  <a:pt x="5332" y="52742"/>
                </a:cubicBezTo>
                <a:cubicBezTo>
                  <a:pt x="5294" y="52705"/>
                  <a:pt x="5218" y="52705"/>
                  <a:pt x="5142" y="52705"/>
                </a:cubicBezTo>
                <a:close/>
                <a:moveTo>
                  <a:pt x="72242" y="52464"/>
                </a:moveTo>
                <a:cubicBezTo>
                  <a:pt x="71977" y="52464"/>
                  <a:pt x="71944" y="52685"/>
                  <a:pt x="71911" y="52818"/>
                </a:cubicBezTo>
                <a:lnTo>
                  <a:pt x="72062" y="52931"/>
                </a:lnTo>
                <a:cubicBezTo>
                  <a:pt x="72062" y="52931"/>
                  <a:pt x="72062" y="52931"/>
                  <a:pt x="72100" y="52969"/>
                </a:cubicBezTo>
                <a:cubicBezTo>
                  <a:pt x="72138" y="52969"/>
                  <a:pt x="72175" y="53007"/>
                  <a:pt x="72289" y="53007"/>
                </a:cubicBezTo>
                <a:lnTo>
                  <a:pt x="72402" y="52894"/>
                </a:lnTo>
                <a:cubicBezTo>
                  <a:pt x="72402" y="52894"/>
                  <a:pt x="72402" y="52894"/>
                  <a:pt x="72402" y="52856"/>
                </a:cubicBezTo>
                <a:lnTo>
                  <a:pt x="72516" y="52780"/>
                </a:lnTo>
                <a:lnTo>
                  <a:pt x="72516" y="52742"/>
                </a:lnTo>
                <a:cubicBezTo>
                  <a:pt x="72516" y="52705"/>
                  <a:pt x="72516" y="52667"/>
                  <a:pt x="72478" y="52629"/>
                </a:cubicBezTo>
                <a:cubicBezTo>
                  <a:pt x="72478" y="52591"/>
                  <a:pt x="72478" y="52591"/>
                  <a:pt x="72478" y="52591"/>
                </a:cubicBezTo>
                <a:lnTo>
                  <a:pt x="72364" y="52478"/>
                </a:lnTo>
                <a:cubicBezTo>
                  <a:pt x="72319" y="52469"/>
                  <a:pt x="72278" y="52464"/>
                  <a:pt x="72242" y="52464"/>
                </a:cubicBezTo>
                <a:close/>
                <a:moveTo>
                  <a:pt x="27298" y="52667"/>
                </a:moveTo>
                <a:lnTo>
                  <a:pt x="27109" y="52780"/>
                </a:lnTo>
                <a:cubicBezTo>
                  <a:pt x="27109" y="52742"/>
                  <a:pt x="27146" y="52742"/>
                  <a:pt x="27146" y="52705"/>
                </a:cubicBezTo>
                <a:lnTo>
                  <a:pt x="27146" y="52705"/>
                </a:lnTo>
                <a:cubicBezTo>
                  <a:pt x="27109" y="52742"/>
                  <a:pt x="26957" y="52742"/>
                  <a:pt x="26957" y="52856"/>
                </a:cubicBezTo>
                <a:lnTo>
                  <a:pt x="26957" y="52931"/>
                </a:lnTo>
                <a:cubicBezTo>
                  <a:pt x="26995" y="53007"/>
                  <a:pt x="27109" y="53045"/>
                  <a:pt x="27184" y="53045"/>
                </a:cubicBezTo>
                <a:cubicBezTo>
                  <a:pt x="27298" y="53007"/>
                  <a:pt x="27449" y="52931"/>
                  <a:pt x="27449" y="52818"/>
                </a:cubicBezTo>
                <a:cubicBezTo>
                  <a:pt x="27449" y="52742"/>
                  <a:pt x="27373" y="52667"/>
                  <a:pt x="27298" y="52667"/>
                </a:cubicBezTo>
                <a:close/>
                <a:moveTo>
                  <a:pt x="40039" y="52629"/>
                </a:moveTo>
                <a:cubicBezTo>
                  <a:pt x="39925" y="52629"/>
                  <a:pt x="39850" y="52667"/>
                  <a:pt x="39812" y="52705"/>
                </a:cubicBezTo>
                <a:lnTo>
                  <a:pt x="39812" y="52742"/>
                </a:lnTo>
                <a:cubicBezTo>
                  <a:pt x="39736" y="52742"/>
                  <a:pt x="39699" y="52780"/>
                  <a:pt x="39661" y="52780"/>
                </a:cubicBezTo>
                <a:cubicBezTo>
                  <a:pt x="39547" y="52856"/>
                  <a:pt x="39585" y="53158"/>
                  <a:pt x="39774" y="53158"/>
                </a:cubicBezTo>
                <a:cubicBezTo>
                  <a:pt x="39812" y="53158"/>
                  <a:pt x="39888" y="53158"/>
                  <a:pt x="39963" y="53083"/>
                </a:cubicBezTo>
                <a:cubicBezTo>
                  <a:pt x="39963" y="53083"/>
                  <a:pt x="40001" y="53120"/>
                  <a:pt x="40001" y="53120"/>
                </a:cubicBezTo>
                <a:cubicBezTo>
                  <a:pt x="40077" y="53120"/>
                  <a:pt x="40115" y="53158"/>
                  <a:pt x="40228" y="53158"/>
                </a:cubicBezTo>
                <a:lnTo>
                  <a:pt x="40341" y="53045"/>
                </a:lnTo>
                <a:cubicBezTo>
                  <a:pt x="40341" y="52894"/>
                  <a:pt x="40190" y="52667"/>
                  <a:pt x="40039" y="52629"/>
                </a:cubicBezTo>
                <a:close/>
                <a:moveTo>
                  <a:pt x="46769" y="52289"/>
                </a:moveTo>
                <a:cubicBezTo>
                  <a:pt x="46617" y="52289"/>
                  <a:pt x="46504" y="52326"/>
                  <a:pt x="46466" y="52364"/>
                </a:cubicBezTo>
                <a:lnTo>
                  <a:pt x="46391" y="52364"/>
                </a:lnTo>
                <a:lnTo>
                  <a:pt x="46239" y="52478"/>
                </a:lnTo>
                <a:lnTo>
                  <a:pt x="46239" y="52553"/>
                </a:lnTo>
                <a:lnTo>
                  <a:pt x="46202" y="52553"/>
                </a:lnTo>
                <a:cubicBezTo>
                  <a:pt x="46013" y="52629"/>
                  <a:pt x="45975" y="52931"/>
                  <a:pt x="45975" y="53045"/>
                </a:cubicBezTo>
                <a:lnTo>
                  <a:pt x="46088" y="53158"/>
                </a:lnTo>
                <a:cubicBezTo>
                  <a:pt x="46202" y="53158"/>
                  <a:pt x="46277" y="53120"/>
                  <a:pt x="46315" y="53120"/>
                </a:cubicBezTo>
                <a:lnTo>
                  <a:pt x="46353" y="53120"/>
                </a:lnTo>
                <a:lnTo>
                  <a:pt x="46504" y="52969"/>
                </a:lnTo>
                <a:cubicBezTo>
                  <a:pt x="46504" y="52969"/>
                  <a:pt x="46504" y="52931"/>
                  <a:pt x="46466" y="52894"/>
                </a:cubicBezTo>
                <a:lnTo>
                  <a:pt x="46466" y="52894"/>
                </a:lnTo>
                <a:cubicBezTo>
                  <a:pt x="46507" y="52904"/>
                  <a:pt x="46545" y="52908"/>
                  <a:pt x="46580" y="52908"/>
                </a:cubicBezTo>
                <a:cubicBezTo>
                  <a:pt x="46675" y="52908"/>
                  <a:pt x="46751" y="52873"/>
                  <a:pt x="46806" y="52818"/>
                </a:cubicBezTo>
                <a:cubicBezTo>
                  <a:pt x="46882" y="52742"/>
                  <a:pt x="46958" y="52667"/>
                  <a:pt x="46958" y="52553"/>
                </a:cubicBezTo>
                <a:cubicBezTo>
                  <a:pt x="46958" y="52478"/>
                  <a:pt x="46882" y="52364"/>
                  <a:pt x="46806" y="52326"/>
                </a:cubicBezTo>
                <a:lnTo>
                  <a:pt x="46769" y="52289"/>
                </a:lnTo>
                <a:close/>
                <a:moveTo>
                  <a:pt x="63026" y="52553"/>
                </a:moveTo>
                <a:lnTo>
                  <a:pt x="62950" y="52742"/>
                </a:lnTo>
                <a:cubicBezTo>
                  <a:pt x="62988" y="52818"/>
                  <a:pt x="62988" y="52818"/>
                  <a:pt x="62950" y="52894"/>
                </a:cubicBezTo>
                <a:cubicBezTo>
                  <a:pt x="62913" y="52969"/>
                  <a:pt x="62875" y="53045"/>
                  <a:pt x="62837" y="53158"/>
                </a:cubicBezTo>
                <a:lnTo>
                  <a:pt x="62988" y="53272"/>
                </a:lnTo>
                <a:cubicBezTo>
                  <a:pt x="63102" y="53272"/>
                  <a:pt x="63253" y="53234"/>
                  <a:pt x="63366" y="53083"/>
                </a:cubicBezTo>
                <a:lnTo>
                  <a:pt x="63253" y="53045"/>
                </a:lnTo>
                <a:cubicBezTo>
                  <a:pt x="63291" y="52969"/>
                  <a:pt x="63328" y="52818"/>
                  <a:pt x="63328" y="52780"/>
                </a:cubicBezTo>
                <a:cubicBezTo>
                  <a:pt x="63328" y="52667"/>
                  <a:pt x="63291" y="52629"/>
                  <a:pt x="63253" y="52591"/>
                </a:cubicBezTo>
                <a:cubicBezTo>
                  <a:pt x="63177" y="52553"/>
                  <a:pt x="63102" y="52553"/>
                  <a:pt x="63026" y="52553"/>
                </a:cubicBezTo>
                <a:close/>
                <a:moveTo>
                  <a:pt x="26163" y="52926"/>
                </a:moveTo>
                <a:cubicBezTo>
                  <a:pt x="25924" y="52926"/>
                  <a:pt x="25861" y="53086"/>
                  <a:pt x="25861" y="53120"/>
                </a:cubicBezTo>
                <a:lnTo>
                  <a:pt x="25899" y="53234"/>
                </a:lnTo>
                <a:cubicBezTo>
                  <a:pt x="25974" y="53309"/>
                  <a:pt x="26088" y="53309"/>
                  <a:pt x="26201" y="53309"/>
                </a:cubicBezTo>
                <a:cubicBezTo>
                  <a:pt x="26315" y="53272"/>
                  <a:pt x="26390" y="53158"/>
                  <a:pt x="26390" y="53083"/>
                </a:cubicBezTo>
                <a:cubicBezTo>
                  <a:pt x="26390" y="53045"/>
                  <a:pt x="26390" y="53045"/>
                  <a:pt x="26353" y="53007"/>
                </a:cubicBezTo>
                <a:lnTo>
                  <a:pt x="26239" y="52931"/>
                </a:lnTo>
                <a:cubicBezTo>
                  <a:pt x="26212" y="52928"/>
                  <a:pt x="26186" y="52926"/>
                  <a:pt x="26163" y="52926"/>
                </a:cubicBezTo>
                <a:close/>
                <a:moveTo>
                  <a:pt x="70776" y="52931"/>
                </a:moveTo>
                <a:cubicBezTo>
                  <a:pt x="70663" y="52931"/>
                  <a:pt x="70587" y="52931"/>
                  <a:pt x="70550" y="52969"/>
                </a:cubicBezTo>
                <a:cubicBezTo>
                  <a:pt x="70512" y="53007"/>
                  <a:pt x="70436" y="53083"/>
                  <a:pt x="70436" y="53158"/>
                </a:cubicBezTo>
                <a:lnTo>
                  <a:pt x="70436" y="53196"/>
                </a:lnTo>
                <a:lnTo>
                  <a:pt x="70587" y="53309"/>
                </a:lnTo>
                <a:cubicBezTo>
                  <a:pt x="70663" y="53309"/>
                  <a:pt x="70776" y="53309"/>
                  <a:pt x="70814" y="53272"/>
                </a:cubicBezTo>
                <a:cubicBezTo>
                  <a:pt x="70852" y="53234"/>
                  <a:pt x="70890" y="53158"/>
                  <a:pt x="70890" y="53083"/>
                </a:cubicBezTo>
                <a:lnTo>
                  <a:pt x="70890" y="53045"/>
                </a:lnTo>
                <a:lnTo>
                  <a:pt x="70776" y="52931"/>
                </a:lnTo>
                <a:close/>
                <a:moveTo>
                  <a:pt x="2496" y="53120"/>
                </a:moveTo>
                <a:cubicBezTo>
                  <a:pt x="2345" y="53120"/>
                  <a:pt x="2231" y="53196"/>
                  <a:pt x="2231" y="53309"/>
                </a:cubicBezTo>
                <a:lnTo>
                  <a:pt x="2383" y="53309"/>
                </a:lnTo>
                <a:cubicBezTo>
                  <a:pt x="2383" y="53309"/>
                  <a:pt x="2345" y="53347"/>
                  <a:pt x="2383" y="53347"/>
                </a:cubicBezTo>
                <a:cubicBezTo>
                  <a:pt x="2483" y="53347"/>
                  <a:pt x="2500" y="53314"/>
                  <a:pt x="2534" y="53314"/>
                </a:cubicBezTo>
                <a:cubicBezTo>
                  <a:pt x="2551" y="53314"/>
                  <a:pt x="2572" y="53322"/>
                  <a:pt x="2609" y="53347"/>
                </a:cubicBezTo>
                <a:cubicBezTo>
                  <a:pt x="2609" y="53347"/>
                  <a:pt x="2609" y="53309"/>
                  <a:pt x="2609" y="53309"/>
                </a:cubicBezTo>
                <a:lnTo>
                  <a:pt x="2761" y="53309"/>
                </a:lnTo>
                <a:cubicBezTo>
                  <a:pt x="2761" y="53234"/>
                  <a:pt x="2723" y="53196"/>
                  <a:pt x="2647" y="53158"/>
                </a:cubicBezTo>
                <a:cubicBezTo>
                  <a:pt x="2609" y="53120"/>
                  <a:pt x="2534" y="53120"/>
                  <a:pt x="2496" y="53120"/>
                </a:cubicBezTo>
                <a:close/>
                <a:moveTo>
                  <a:pt x="65559" y="52969"/>
                </a:moveTo>
                <a:cubicBezTo>
                  <a:pt x="65446" y="52969"/>
                  <a:pt x="65332" y="52969"/>
                  <a:pt x="65257" y="53045"/>
                </a:cubicBezTo>
                <a:cubicBezTo>
                  <a:pt x="65105" y="53120"/>
                  <a:pt x="65068" y="53309"/>
                  <a:pt x="65181" y="53423"/>
                </a:cubicBezTo>
                <a:lnTo>
                  <a:pt x="65294" y="53461"/>
                </a:lnTo>
                <a:cubicBezTo>
                  <a:pt x="65559" y="53423"/>
                  <a:pt x="65635" y="53234"/>
                  <a:pt x="65672" y="53120"/>
                </a:cubicBezTo>
                <a:lnTo>
                  <a:pt x="65559" y="52969"/>
                </a:lnTo>
                <a:close/>
                <a:moveTo>
                  <a:pt x="87089" y="53035"/>
                </a:moveTo>
                <a:cubicBezTo>
                  <a:pt x="87007" y="53035"/>
                  <a:pt x="86951" y="53097"/>
                  <a:pt x="86920" y="53158"/>
                </a:cubicBezTo>
                <a:lnTo>
                  <a:pt x="87034" y="53309"/>
                </a:lnTo>
                <a:cubicBezTo>
                  <a:pt x="87034" y="53309"/>
                  <a:pt x="87034" y="53347"/>
                  <a:pt x="87034" y="53347"/>
                </a:cubicBezTo>
                <a:cubicBezTo>
                  <a:pt x="87072" y="53385"/>
                  <a:pt x="87147" y="53461"/>
                  <a:pt x="87261" y="53461"/>
                </a:cubicBezTo>
                <a:lnTo>
                  <a:pt x="87412" y="53385"/>
                </a:lnTo>
                <a:lnTo>
                  <a:pt x="87412" y="53347"/>
                </a:lnTo>
                <a:cubicBezTo>
                  <a:pt x="87412" y="53196"/>
                  <a:pt x="87298" y="53045"/>
                  <a:pt x="87147" y="53045"/>
                </a:cubicBezTo>
                <a:cubicBezTo>
                  <a:pt x="87126" y="53038"/>
                  <a:pt x="87107" y="53035"/>
                  <a:pt x="87089" y="53035"/>
                </a:cubicBezTo>
                <a:close/>
                <a:moveTo>
                  <a:pt x="55162" y="52969"/>
                </a:moveTo>
                <a:cubicBezTo>
                  <a:pt x="55124" y="53045"/>
                  <a:pt x="55011" y="53120"/>
                  <a:pt x="54935" y="53158"/>
                </a:cubicBezTo>
                <a:cubicBezTo>
                  <a:pt x="54897" y="53196"/>
                  <a:pt x="54859" y="53234"/>
                  <a:pt x="54822" y="53272"/>
                </a:cubicBezTo>
                <a:lnTo>
                  <a:pt x="54784" y="53423"/>
                </a:lnTo>
                <a:cubicBezTo>
                  <a:pt x="54846" y="53485"/>
                  <a:pt x="54933" y="53546"/>
                  <a:pt x="55045" y="53546"/>
                </a:cubicBezTo>
                <a:cubicBezTo>
                  <a:pt x="55070" y="53546"/>
                  <a:pt x="55096" y="53543"/>
                  <a:pt x="55124" y="53536"/>
                </a:cubicBezTo>
                <a:cubicBezTo>
                  <a:pt x="55313" y="53499"/>
                  <a:pt x="55464" y="53309"/>
                  <a:pt x="55464" y="53158"/>
                </a:cubicBezTo>
                <a:cubicBezTo>
                  <a:pt x="55464" y="53083"/>
                  <a:pt x="55427" y="53007"/>
                  <a:pt x="55389" y="52969"/>
                </a:cubicBezTo>
                <a:close/>
                <a:moveTo>
                  <a:pt x="78867" y="53120"/>
                </a:moveTo>
                <a:cubicBezTo>
                  <a:pt x="78754" y="53158"/>
                  <a:pt x="78451" y="53196"/>
                  <a:pt x="78527" y="53461"/>
                </a:cubicBezTo>
                <a:lnTo>
                  <a:pt x="78640" y="53574"/>
                </a:lnTo>
                <a:cubicBezTo>
                  <a:pt x="78661" y="53578"/>
                  <a:pt x="78680" y="53579"/>
                  <a:pt x="78698" y="53579"/>
                </a:cubicBezTo>
                <a:cubicBezTo>
                  <a:pt x="78881" y="53579"/>
                  <a:pt x="78946" y="53420"/>
                  <a:pt x="78981" y="53385"/>
                </a:cubicBezTo>
                <a:cubicBezTo>
                  <a:pt x="78981" y="53347"/>
                  <a:pt x="79019" y="53347"/>
                  <a:pt x="79019" y="53309"/>
                </a:cubicBezTo>
                <a:lnTo>
                  <a:pt x="78867" y="53120"/>
                </a:lnTo>
                <a:close/>
                <a:moveTo>
                  <a:pt x="53871" y="52770"/>
                </a:moveTo>
                <a:cubicBezTo>
                  <a:pt x="53811" y="52770"/>
                  <a:pt x="53756" y="52825"/>
                  <a:pt x="53725" y="52856"/>
                </a:cubicBezTo>
                <a:cubicBezTo>
                  <a:pt x="53725" y="52856"/>
                  <a:pt x="53725" y="52856"/>
                  <a:pt x="53687" y="52894"/>
                </a:cubicBezTo>
                <a:cubicBezTo>
                  <a:pt x="53725" y="52894"/>
                  <a:pt x="53725" y="52856"/>
                  <a:pt x="53763" y="52856"/>
                </a:cubicBezTo>
                <a:cubicBezTo>
                  <a:pt x="53839" y="52894"/>
                  <a:pt x="53839" y="52894"/>
                  <a:pt x="53839" y="52894"/>
                </a:cubicBezTo>
                <a:lnTo>
                  <a:pt x="53574" y="52931"/>
                </a:lnTo>
                <a:lnTo>
                  <a:pt x="53574" y="53158"/>
                </a:lnTo>
                <a:lnTo>
                  <a:pt x="53687" y="53272"/>
                </a:lnTo>
                <a:lnTo>
                  <a:pt x="53763" y="53272"/>
                </a:lnTo>
                <a:cubicBezTo>
                  <a:pt x="53763" y="53309"/>
                  <a:pt x="53763" y="53347"/>
                  <a:pt x="53763" y="53423"/>
                </a:cubicBezTo>
                <a:lnTo>
                  <a:pt x="53839" y="53499"/>
                </a:lnTo>
                <a:cubicBezTo>
                  <a:pt x="53839" y="53499"/>
                  <a:pt x="53876" y="53536"/>
                  <a:pt x="53876" y="53536"/>
                </a:cubicBezTo>
                <a:lnTo>
                  <a:pt x="53952" y="53612"/>
                </a:lnTo>
                <a:lnTo>
                  <a:pt x="53990" y="53650"/>
                </a:lnTo>
                <a:cubicBezTo>
                  <a:pt x="54103" y="53688"/>
                  <a:pt x="54217" y="53725"/>
                  <a:pt x="54368" y="53725"/>
                </a:cubicBezTo>
                <a:lnTo>
                  <a:pt x="54519" y="53574"/>
                </a:lnTo>
                <a:cubicBezTo>
                  <a:pt x="54557" y="53536"/>
                  <a:pt x="54633" y="53499"/>
                  <a:pt x="54633" y="53385"/>
                </a:cubicBezTo>
                <a:cubicBezTo>
                  <a:pt x="54633" y="53385"/>
                  <a:pt x="54633" y="53347"/>
                  <a:pt x="54633" y="53309"/>
                </a:cubicBezTo>
                <a:cubicBezTo>
                  <a:pt x="54595" y="53196"/>
                  <a:pt x="54519" y="53120"/>
                  <a:pt x="54444" y="53083"/>
                </a:cubicBezTo>
                <a:lnTo>
                  <a:pt x="54406" y="53045"/>
                </a:lnTo>
                <a:cubicBezTo>
                  <a:pt x="54330" y="53007"/>
                  <a:pt x="54292" y="52969"/>
                  <a:pt x="54217" y="52969"/>
                </a:cubicBezTo>
                <a:cubicBezTo>
                  <a:pt x="54179" y="52969"/>
                  <a:pt x="54179" y="52931"/>
                  <a:pt x="54141" y="52931"/>
                </a:cubicBezTo>
                <a:cubicBezTo>
                  <a:pt x="54103" y="52931"/>
                  <a:pt x="54103" y="52931"/>
                  <a:pt x="54066" y="52894"/>
                </a:cubicBezTo>
                <a:cubicBezTo>
                  <a:pt x="54066" y="52856"/>
                  <a:pt x="54028" y="52780"/>
                  <a:pt x="53914" y="52780"/>
                </a:cubicBezTo>
                <a:cubicBezTo>
                  <a:pt x="53900" y="52773"/>
                  <a:pt x="53885" y="52770"/>
                  <a:pt x="53871" y="52770"/>
                </a:cubicBezTo>
                <a:close/>
                <a:moveTo>
                  <a:pt x="72213" y="53083"/>
                </a:moveTo>
                <a:lnTo>
                  <a:pt x="71949" y="53158"/>
                </a:lnTo>
                <a:cubicBezTo>
                  <a:pt x="71949" y="53158"/>
                  <a:pt x="71986" y="53120"/>
                  <a:pt x="71986" y="53120"/>
                </a:cubicBezTo>
                <a:lnTo>
                  <a:pt x="71949" y="53120"/>
                </a:lnTo>
                <a:lnTo>
                  <a:pt x="71759" y="53272"/>
                </a:lnTo>
                <a:cubicBezTo>
                  <a:pt x="71797" y="53309"/>
                  <a:pt x="71797" y="53347"/>
                  <a:pt x="71797" y="53423"/>
                </a:cubicBezTo>
                <a:lnTo>
                  <a:pt x="71797" y="53461"/>
                </a:lnTo>
                <a:cubicBezTo>
                  <a:pt x="71797" y="53574"/>
                  <a:pt x="71797" y="53688"/>
                  <a:pt x="72024" y="53763"/>
                </a:cubicBezTo>
                <a:lnTo>
                  <a:pt x="72213" y="53688"/>
                </a:lnTo>
                <a:lnTo>
                  <a:pt x="72251" y="53650"/>
                </a:lnTo>
                <a:cubicBezTo>
                  <a:pt x="72289" y="53574"/>
                  <a:pt x="72327" y="53461"/>
                  <a:pt x="72327" y="53347"/>
                </a:cubicBezTo>
                <a:cubicBezTo>
                  <a:pt x="72327" y="53234"/>
                  <a:pt x="72289" y="53158"/>
                  <a:pt x="72213" y="53083"/>
                </a:cubicBezTo>
                <a:close/>
                <a:moveTo>
                  <a:pt x="50586" y="53811"/>
                </a:moveTo>
                <a:lnTo>
                  <a:pt x="50580" y="53816"/>
                </a:lnTo>
                <a:lnTo>
                  <a:pt x="50580" y="53816"/>
                </a:lnTo>
                <a:lnTo>
                  <a:pt x="50572" y="53832"/>
                </a:lnTo>
                <a:lnTo>
                  <a:pt x="50572" y="53832"/>
                </a:lnTo>
                <a:cubicBezTo>
                  <a:pt x="50578" y="53828"/>
                  <a:pt x="50584" y="53822"/>
                  <a:pt x="50586" y="53811"/>
                </a:cubicBezTo>
                <a:close/>
                <a:moveTo>
                  <a:pt x="47832" y="53341"/>
                </a:moveTo>
                <a:cubicBezTo>
                  <a:pt x="47756" y="53341"/>
                  <a:pt x="47684" y="53355"/>
                  <a:pt x="47638" y="53423"/>
                </a:cubicBezTo>
                <a:cubicBezTo>
                  <a:pt x="47600" y="53423"/>
                  <a:pt x="47525" y="53499"/>
                  <a:pt x="47563" y="53612"/>
                </a:cubicBezTo>
                <a:cubicBezTo>
                  <a:pt x="47563" y="53725"/>
                  <a:pt x="47676" y="53801"/>
                  <a:pt x="47827" y="53839"/>
                </a:cubicBezTo>
                <a:cubicBezTo>
                  <a:pt x="48016" y="53839"/>
                  <a:pt x="48130" y="53801"/>
                  <a:pt x="48168" y="53688"/>
                </a:cubicBezTo>
                <a:lnTo>
                  <a:pt x="48130" y="53650"/>
                </a:lnTo>
                <a:cubicBezTo>
                  <a:pt x="48168" y="53612"/>
                  <a:pt x="48205" y="53574"/>
                  <a:pt x="48205" y="53499"/>
                </a:cubicBezTo>
                <a:cubicBezTo>
                  <a:pt x="48205" y="53461"/>
                  <a:pt x="48205" y="53423"/>
                  <a:pt x="48168" y="53385"/>
                </a:cubicBezTo>
                <a:lnTo>
                  <a:pt x="48054" y="53347"/>
                </a:lnTo>
                <a:lnTo>
                  <a:pt x="47979" y="53347"/>
                </a:lnTo>
                <a:cubicBezTo>
                  <a:pt x="47933" y="53347"/>
                  <a:pt x="47882" y="53341"/>
                  <a:pt x="47832" y="53341"/>
                </a:cubicBezTo>
                <a:close/>
                <a:moveTo>
                  <a:pt x="50549" y="53470"/>
                </a:moveTo>
                <a:cubicBezTo>
                  <a:pt x="50512" y="53470"/>
                  <a:pt x="50474" y="53480"/>
                  <a:pt x="50436" y="53499"/>
                </a:cubicBezTo>
                <a:cubicBezTo>
                  <a:pt x="50285" y="53574"/>
                  <a:pt x="50285" y="53763"/>
                  <a:pt x="50398" y="53839"/>
                </a:cubicBezTo>
                <a:cubicBezTo>
                  <a:pt x="50436" y="53877"/>
                  <a:pt x="50474" y="53877"/>
                  <a:pt x="50549" y="53877"/>
                </a:cubicBezTo>
                <a:lnTo>
                  <a:pt x="50572" y="53832"/>
                </a:lnTo>
                <a:lnTo>
                  <a:pt x="50572" y="53832"/>
                </a:lnTo>
                <a:cubicBezTo>
                  <a:pt x="50561" y="53839"/>
                  <a:pt x="50549" y="53839"/>
                  <a:pt x="50549" y="53839"/>
                </a:cubicBezTo>
                <a:lnTo>
                  <a:pt x="50580" y="53816"/>
                </a:lnTo>
                <a:lnTo>
                  <a:pt x="50580" y="53816"/>
                </a:lnTo>
                <a:lnTo>
                  <a:pt x="50587" y="53801"/>
                </a:lnTo>
                <a:lnTo>
                  <a:pt x="50587" y="53801"/>
                </a:lnTo>
                <a:cubicBezTo>
                  <a:pt x="50587" y="53805"/>
                  <a:pt x="50587" y="53808"/>
                  <a:pt x="50586" y="53811"/>
                </a:cubicBezTo>
                <a:lnTo>
                  <a:pt x="50586" y="53811"/>
                </a:lnTo>
                <a:lnTo>
                  <a:pt x="50701" y="53725"/>
                </a:lnTo>
                <a:lnTo>
                  <a:pt x="50701" y="53612"/>
                </a:lnTo>
                <a:lnTo>
                  <a:pt x="50663" y="53499"/>
                </a:lnTo>
                <a:cubicBezTo>
                  <a:pt x="50625" y="53480"/>
                  <a:pt x="50587" y="53470"/>
                  <a:pt x="50549" y="53470"/>
                </a:cubicBezTo>
                <a:close/>
                <a:moveTo>
                  <a:pt x="62469" y="53625"/>
                </a:moveTo>
                <a:cubicBezTo>
                  <a:pt x="62422" y="53625"/>
                  <a:pt x="62369" y="53632"/>
                  <a:pt x="62308" y="53650"/>
                </a:cubicBezTo>
                <a:lnTo>
                  <a:pt x="62232" y="53839"/>
                </a:lnTo>
                <a:cubicBezTo>
                  <a:pt x="62270" y="53877"/>
                  <a:pt x="62232" y="53914"/>
                  <a:pt x="62232" y="53990"/>
                </a:cubicBezTo>
                <a:cubicBezTo>
                  <a:pt x="62194" y="54103"/>
                  <a:pt x="62194" y="54255"/>
                  <a:pt x="62270" y="54368"/>
                </a:cubicBezTo>
                <a:lnTo>
                  <a:pt x="62383" y="54406"/>
                </a:lnTo>
                <a:lnTo>
                  <a:pt x="62572" y="54406"/>
                </a:lnTo>
                <a:lnTo>
                  <a:pt x="62723" y="54255"/>
                </a:lnTo>
                <a:cubicBezTo>
                  <a:pt x="62723" y="54179"/>
                  <a:pt x="62761" y="54141"/>
                  <a:pt x="62837" y="54066"/>
                </a:cubicBezTo>
                <a:cubicBezTo>
                  <a:pt x="62875" y="54066"/>
                  <a:pt x="62875" y="54028"/>
                  <a:pt x="62913" y="53990"/>
                </a:cubicBezTo>
                <a:lnTo>
                  <a:pt x="62837" y="53801"/>
                </a:lnTo>
                <a:cubicBezTo>
                  <a:pt x="62799" y="53801"/>
                  <a:pt x="62799" y="53801"/>
                  <a:pt x="62761" y="53763"/>
                </a:cubicBezTo>
                <a:cubicBezTo>
                  <a:pt x="62703" y="53705"/>
                  <a:pt x="62623" y="53625"/>
                  <a:pt x="62469" y="53625"/>
                </a:cubicBezTo>
                <a:close/>
                <a:moveTo>
                  <a:pt x="77506" y="54406"/>
                </a:moveTo>
                <a:cubicBezTo>
                  <a:pt x="77506" y="54415"/>
                  <a:pt x="77508" y="54421"/>
                  <a:pt x="77511" y="54427"/>
                </a:cubicBezTo>
                <a:lnTo>
                  <a:pt x="77511" y="54427"/>
                </a:lnTo>
                <a:lnTo>
                  <a:pt x="77506" y="54406"/>
                </a:lnTo>
                <a:close/>
                <a:moveTo>
                  <a:pt x="40984" y="54141"/>
                </a:moveTo>
                <a:cubicBezTo>
                  <a:pt x="40984" y="54141"/>
                  <a:pt x="40984" y="54179"/>
                  <a:pt x="41022" y="54179"/>
                </a:cubicBezTo>
                <a:lnTo>
                  <a:pt x="40833" y="54179"/>
                </a:lnTo>
                <a:cubicBezTo>
                  <a:pt x="40833" y="54368"/>
                  <a:pt x="40984" y="54444"/>
                  <a:pt x="41098" y="54444"/>
                </a:cubicBezTo>
                <a:cubicBezTo>
                  <a:pt x="41173" y="54444"/>
                  <a:pt x="41249" y="54406"/>
                  <a:pt x="41287" y="54368"/>
                </a:cubicBezTo>
                <a:cubicBezTo>
                  <a:pt x="41362" y="54330"/>
                  <a:pt x="41362" y="54255"/>
                  <a:pt x="41362" y="54179"/>
                </a:cubicBezTo>
                <a:lnTo>
                  <a:pt x="41211" y="54179"/>
                </a:lnTo>
                <a:cubicBezTo>
                  <a:pt x="41249" y="54179"/>
                  <a:pt x="41249" y="54141"/>
                  <a:pt x="41249" y="54141"/>
                </a:cubicBezTo>
                <a:close/>
                <a:moveTo>
                  <a:pt x="77771" y="53725"/>
                </a:moveTo>
                <a:cubicBezTo>
                  <a:pt x="77582" y="53725"/>
                  <a:pt x="77468" y="53763"/>
                  <a:pt x="77393" y="53839"/>
                </a:cubicBezTo>
                <a:lnTo>
                  <a:pt x="77468" y="53990"/>
                </a:lnTo>
                <a:cubicBezTo>
                  <a:pt x="77431" y="54066"/>
                  <a:pt x="77393" y="54141"/>
                  <a:pt x="77393" y="54179"/>
                </a:cubicBezTo>
                <a:lnTo>
                  <a:pt x="77393" y="54217"/>
                </a:lnTo>
                <a:cubicBezTo>
                  <a:pt x="77393" y="54255"/>
                  <a:pt x="77393" y="54255"/>
                  <a:pt x="77393" y="54292"/>
                </a:cubicBezTo>
                <a:lnTo>
                  <a:pt x="77468" y="54368"/>
                </a:lnTo>
                <a:lnTo>
                  <a:pt x="77544" y="54444"/>
                </a:lnTo>
                <a:cubicBezTo>
                  <a:pt x="77544" y="54444"/>
                  <a:pt x="77522" y="54444"/>
                  <a:pt x="77511" y="54427"/>
                </a:cubicBezTo>
                <a:lnTo>
                  <a:pt x="77511" y="54427"/>
                </a:lnTo>
                <a:lnTo>
                  <a:pt x="77544" y="54557"/>
                </a:lnTo>
                <a:cubicBezTo>
                  <a:pt x="77603" y="54566"/>
                  <a:pt x="77656" y="54570"/>
                  <a:pt x="77706" y="54570"/>
                </a:cubicBezTo>
                <a:cubicBezTo>
                  <a:pt x="78071" y="54570"/>
                  <a:pt x="78200" y="54341"/>
                  <a:pt x="78300" y="54141"/>
                </a:cubicBezTo>
                <a:lnTo>
                  <a:pt x="78300" y="54103"/>
                </a:lnTo>
                <a:lnTo>
                  <a:pt x="78300" y="54028"/>
                </a:lnTo>
                <a:cubicBezTo>
                  <a:pt x="78225" y="53877"/>
                  <a:pt x="77960" y="53725"/>
                  <a:pt x="77771" y="53725"/>
                </a:cubicBezTo>
                <a:close/>
                <a:moveTo>
                  <a:pt x="43782" y="53839"/>
                </a:moveTo>
                <a:lnTo>
                  <a:pt x="43744" y="53877"/>
                </a:lnTo>
                <a:cubicBezTo>
                  <a:pt x="43555" y="53914"/>
                  <a:pt x="43479" y="54028"/>
                  <a:pt x="43404" y="54141"/>
                </a:cubicBezTo>
                <a:cubicBezTo>
                  <a:pt x="43404" y="54217"/>
                  <a:pt x="43366" y="54255"/>
                  <a:pt x="43328" y="54292"/>
                </a:cubicBezTo>
                <a:lnTo>
                  <a:pt x="43366" y="54482"/>
                </a:lnTo>
                <a:cubicBezTo>
                  <a:pt x="43404" y="54519"/>
                  <a:pt x="43404" y="54519"/>
                  <a:pt x="43442" y="54519"/>
                </a:cubicBezTo>
                <a:cubicBezTo>
                  <a:pt x="43503" y="54550"/>
                  <a:pt x="43589" y="54605"/>
                  <a:pt x="43699" y="54605"/>
                </a:cubicBezTo>
                <a:cubicBezTo>
                  <a:pt x="43725" y="54605"/>
                  <a:pt x="43753" y="54602"/>
                  <a:pt x="43782" y="54595"/>
                </a:cubicBezTo>
                <a:lnTo>
                  <a:pt x="43895" y="54444"/>
                </a:lnTo>
                <a:lnTo>
                  <a:pt x="43933" y="54444"/>
                </a:lnTo>
                <a:cubicBezTo>
                  <a:pt x="44009" y="54406"/>
                  <a:pt x="44084" y="54330"/>
                  <a:pt x="44084" y="54217"/>
                </a:cubicBezTo>
                <a:cubicBezTo>
                  <a:pt x="44084" y="54179"/>
                  <a:pt x="44084" y="54179"/>
                  <a:pt x="44084" y="54179"/>
                </a:cubicBezTo>
                <a:lnTo>
                  <a:pt x="43933" y="54066"/>
                </a:lnTo>
                <a:lnTo>
                  <a:pt x="43895" y="54066"/>
                </a:lnTo>
                <a:lnTo>
                  <a:pt x="43933" y="53990"/>
                </a:lnTo>
                <a:cubicBezTo>
                  <a:pt x="43933" y="53952"/>
                  <a:pt x="43895" y="53877"/>
                  <a:pt x="43782" y="53839"/>
                </a:cubicBezTo>
                <a:close/>
                <a:moveTo>
                  <a:pt x="52570" y="54479"/>
                </a:moveTo>
                <a:cubicBezTo>
                  <a:pt x="52421" y="54479"/>
                  <a:pt x="52251" y="54500"/>
                  <a:pt x="52251" y="54671"/>
                </a:cubicBezTo>
                <a:lnTo>
                  <a:pt x="52364" y="54822"/>
                </a:lnTo>
                <a:lnTo>
                  <a:pt x="52402" y="54822"/>
                </a:lnTo>
                <a:cubicBezTo>
                  <a:pt x="52459" y="54841"/>
                  <a:pt x="52515" y="54850"/>
                  <a:pt x="52572" y="54850"/>
                </a:cubicBezTo>
                <a:cubicBezTo>
                  <a:pt x="52629" y="54850"/>
                  <a:pt x="52686" y="54841"/>
                  <a:pt x="52742" y="54822"/>
                </a:cubicBezTo>
                <a:cubicBezTo>
                  <a:pt x="52780" y="54784"/>
                  <a:pt x="52818" y="54708"/>
                  <a:pt x="52818" y="54595"/>
                </a:cubicBezTo>
                <a:lnTo>
                  <a:pt x="52704" y="54482"/>
                </a:lnTo>
                <a:cubicBezTo>
                  <a:pt x="52667" y="54482"/>
                  <a:pt x="52619" y="54479"/>
                  <a:pt x="52570" y="54479"/>
                </a:cubicBezTo>
                <a:close/>
                <a:moveTo>
                  <a:pt x="44160" y="54482"/>
                </a:moveTo>
                <a:lnTo>
                  <a:pt x="43933" y="54595"/>
                </a:lnTo>
                <a:cubicBezTo>
                  <a:pt x="43895" y="54860"/>
                  <a:pt x="44122" y="54897"/>
                  <a:pt x="44160" y="54897"/>
                </a:cubicBezTo>
                <a:lnTo>
                  <a:pt x="44236" y="54860"/>
                </a:lnTo>
                <a:lnTo>
                  <a:pt x="44387" y="54746"/>
                </a:lnTo>
                <a:lnTo>
                  <a:pt x="44387" y="54633"/>
                </a:lnTo>
                <a:lnTo>
                  <a:pt x="44236" y="54519"/>
                </a:lnTo>
                <a:cubicBezTo>
                  <a:pt x="44198" y="54519"/>
                  <a:pt x="44198" y="54519"/>
                  <a:pt x="44160" y="54482"/>
                </a:cubicBezTo>
                <a:close/>
                <a:moveTo>
                  <a:pt x="27825" y="54579"/>
                </a:moveTo>
                <a:cubicBezTo>
                  <a:pt x="27745" y="54579"/>
                  <a:pt x="27691" y="54606"/>
                  <a:pt x="27638" y="54633"/>
                </a:cubicBezTo>
                <a:cubicBezTo>
                  <a:pt x="27600" y="54671"/>
                  <a:pt x="27525" y="54708"/>
                  <a:pt x="27525" y="54822"/>
                </a:cubicBezTo>
                <a:lnTo>
                  <a:pt x="27562" y="54860"/>
                </a:lnTo>
                <a:lnTo>
                  <a:pt x="27676" y="54973"/>
                </a:lnTo>
                <a:cubicBezTo>
                  <a:pt x="27903" y="54973"/>
                  <a:pt x="27978" y="54860"/>
                  <a:pt x="28016" y="54784"/>
                </a:cubicBezTo>
                <a:lnTo>
                  <a:pt x="28054" y="54746"/>
                </a:lnTo>
                <a:lnTo>
                  <a:pt x="27940" y="54595"/>
                </a:lnTo>
                <a:cubicBezTo>
                  <a:pt x="27896" y="54584"/>
                  <a:pt x="27858" y="54579"/>
                  <a:pt x="27825" y="54579"/>
                </a:cubicBezTo>
                <a:close/>
                <a:moveTo>
                  <a:pt x="13453" y="54513"/>
                </a:moveTo>
                <a:cubicBezTo>
                  <a:pt x="13405" y="54513"/>
                  <a:pt x="13357" y="54525"/>
                  <a:pt x="13309" y="54557"/>
                </a:cubicBezTo>
                <a:cubicBezTo>
                  <a:pt x="13233" y="54595"/>
                  <a:pt x="13195" y="54671"/>
                  <a:pt x="13195" y="54746"/>
                </a:cubicBezTo>
                <a:lnTo>
                  <a:pt x="13347" y="54860"/>
                </a:lnTo>
                <a:cubicBezTo>
                  <a:pt x="13385" y="54860"/>
                  <a:pt x="13385" y="54897"/>
                  <a:pt x="13422" y="54897"/>
                </a:cubicBezTo>
                <a:cubicBezTo>
                  <a:pt x="13484" y="54959"/>
                  <a:pt x="13571" y="55021"/>
                  <a:pt x="13683" y="55021"/>
                </a:cubicBezTo>
                <a:cubicBezTo>
                  <a:pt x="13708" y="55021"/>
                  <a:pt x="13735" y="55018"/>
                  <a:pt x="13763" y="55011"/>
                </a:cubicBezTo>
                <a:lnTo>
                  <a:pt x="13914" y="54860"/>
                </a:lnTo>
                <a:cubicBezTo>
                  <a:pt x="13914" y="54822"/>
                  <a:pt x="13914" y="54784"/>
                  <a:pt x="13914" y="54784"/>
                </a:cubicBezTo>
                <a:lnTo>
                  <a:pt x="13800" y="54595"/>
                </a:lnTo>
                <a:cubicBezTo>
                  <a:pt x="13763" y="54595"/>
                  <a:pt x="13687" y="54557"/>
                  <a:pt x="13649" y="54557"/>
                </a:cubicBezTo>
                <a:cubicBezTo>
                  <a:pt x="13584" y="54535"/>
                  <a:pt x="13518" y="54513"/>
                  <a:pt x="13453" y="54513"/>
                </a:cubicBezTo>
                <a:close/>
                <a:moveTo>
                  <a:pt x="62534" y="54671"/>
                </a:moveTo>
                <a:lnTo>
                  <a:pt x="62383" y="54822"/>
                </a:lnTo>
                <a:cubicBezTo>
                  <a:pt x="62345" y="54860"/>
                  <a:pt x="62270" y="54897"/>
                  <a:pt x="62270" y="55011"/>
                </a:cubicBezTo>
                <a:lnTo>
                  <a:pt x="62345" y="55124"/>
                </a:lnTo>
                <a:cubicBezTo>
                  <a:pt x="62421" y="55124"/>
                  <a:pt x="62497" y="55124"/>
                  <a:pt x="62572" y="55086"/>
                </a:cubicBezTo>
                <a:cubicBezTo>
                  <a:pt x="62648" y="55049"/>
                  <a:pt x="62723" y="54973"/>
                  <a:pt x="62723" y="54860"/>
                </a:cubicBezTo>
                <a:cubicBezTo>
                  <a:pt x="62723" y="54784"/>
                  <a:pt x="62648" y="54708"/>
                  <a:pt x="62534" y="54671"/>
                </a:cubicBezTo>
                <a:close/>
                <a:moveTo>
                  <a:pt x="17797" y="54646"/>
                </a:moveTo>
                <a:cubicBezTo>
                  <a:pt x="17731" y="54646"/>
                  <a:pt x="17659" y="54655"/>
                  <a:pt x="17581" y="54671"/>
                </a:cubicBezTo>
                <a:lnTo>
                  <a:pt x="17468" y="54784"/>
                </a:lnTo>
                <a:cubicBezTo>
                  <a:pt x="17468" y="54973"/>
                  <a:pt x="17543" y="55086"/>
                  <a:pt x="17732" y="55124"/>
                </a:cubicBezTo>
                <a:cubicBezTo>
                  <a:pt x="17770" y="55134"/>
                  <a:pt x="17810" y="55138"/>
                  <a:pt x="17851" y="55138"/>
                </a:cubicBezTo>
                <a:cubicBezTo>
                  <a:pt x="17971" y="55138"/>
                  <a:pt x="18092" y="55096"/>
                  <a:pt x="18148" y="55011"/>
                </a:cubicBezTo>
                <a:lnTo>
                  <a:pt x="18186" y="54935"/>
                </a:lnTo>
                <a:cubicBezTo>
                  <a:pt x="18148" y="54822"/>
                  <a:pt x="18110" y="54746"/>
                  <a:pt x="18035" y="54708"/>
                </a:cubicBezTo>
                <a:cubicBezTo>
                  <a:pt x="17968" y="54664"/>
                  <a:pt x="17889" y="54646"/>
                  <a:pt x="17797" y="54646"/>
                </a:cubicBezTo>
                <a:close/>
                <a:moveTo>
                  <a:pt x="63631" y="54671"/>
                </a:moveTo>
                <a:cubicBezTo>
                  <a:pt x="63593" y="54671"/>
                  <a:pt x="63517" y="54671"/>
                  <a:pt x="63442" y="54784"/>
                </a:cubicBezTo>
                <a:lnTo>
                  <a:pt x="63480" y="54973"/>
                </a:lnTo>
                <a:cubicBezTo>
                  <a:pt x="63480" y="54973"/>
                  <a:pt x="63517" y="54973"/>
                  <a:pt x="63517" y="55011"/>
                </a:cubicBezTo>
                <a:cubicBezTo>
                  <a:pt x="63593" y="55086"/>
                  <a:pt x="63669" y="55162"/>
                  <a:pt x="63820" y="55162"/>
                </a:cubicBezTo>
                <a:lnTo>
                  <a:pt x="63971" y="55011"/>
                </a:lnTo>
                <a:lnTo>
                  <a:pt x="63933" y="54973"/>
                </a:lnTo>
                <a:cubicBezTo>
                  <a:pt x="63896" y="54860"/>
                  <a:pt x="63782" y="54708"/>
                  <a:pt x="63631" y="54671"/>
                </a:cubicBezTo>
                <a:close/>
                <a:moveTo>
                  <a:pt x="1324" y="54746"/>
                </a:moveTo>
                <a:lnTo>
                  <a:pt x="1135" y="54860"/>
                </a:lnTo>
                <a:cubicBezTo>
                  <a:pt x="1135" y="54860"/>
                  <a:pt x="1097" y="54897"/>
                  <a:pt x="1097" y="54973"/>
                </a:cubicBezTo>
                <a:lnTo>
                  <a:pt x="1097" y="55011"/>
                </a:lnTo>
                <a:lnTo>
                  <a:pt x="1210" y="55124"/>
                </a:lnTo>
                <a:lnTo>
                  <a:pt x="1324" y="55124"/>
                </a:lnTo>
                <a:cubicBezTo>
                  <a:pt x="1351" y="55151"/>
                  <a:pt x="1415" y="55178"/>
                  <a:pt x="1504" y="55178"/>
                </a:cubicBezTo>
                <a:cubicBezTo>
                  <a:pt x="1541" y="55178"/>
                  <a:pt x="1582" y="55173"/>
                  <a:pt x="1626" y="55162"/>
                </a:cubicBezTo>
                <a:lnTo>
                  <a:pt x="1740" y="55049"/>
                </a:lnTo>
                <a:cubicBezTo>
                  <a:pt x="1740" y="54822"/>
                  <a:pt x="1475" y="54784"/>
                  <a:pt x="1362" y="54746"/>
                </a:cubicBezTo>
                <a:close/>
                <a:moveTo>
                  <a:pt x="31154" y="55219"/>
                </a:moveTo>
                <a:cubicBezTo>
                  <a:pt x="31156" y="55238"/>
                  <a:pt x="31162" y="55238"/>
                  <a:pt x="31192" y="55238"/>
                </a:cubicBezTo>
                <a:lnTo>
                  <a:pt x="31154" y="55219"/>
                </a:lnTo>
                <a:close/>
                <a:moveTo>
                  <a:pt x="89038" y="54822"/>
                </a:moveTo>
                <a:cubicBezTo>
                  <a:pt x="88886" y="54822"/>
                  <a:pt x="88735" y="54822"/>
                  <a:pt x="88660" y="54973"/>
                </a:cubicBezTo>
                <a:lnTo>
                  <a:pt x="88773" y="55124"/>
                </a:lnTo>
                <a:cubicBezTo>
                  <a:pt x="88735" y="55124"/>
                  <a:pt x="88697" y="55086"/>
                  <a:pt x="88697" y="55086"/>
                </a:cubicBezTo>
                <a:cubicBezTo>
                  <a:pt x="88697" y="55124"/>
                  <a:pt x="88697" y="55124"/>
                  <a:pt x="88697" y="55162"/>
                </a:cubicBezTo>
                <a:lnTo>
                  <a:pt x="88811" y="55275"/>
                </a:lnTo>
                <a:cubicBezTo>
                  <a:pt x="88855" y="55287"/>
                  <a:pt x="88893" y="55291"/>
                  <a:pt x="88925" y="55291"/>
                </a:cubicBezTo>
                <a:cubicBezTo>
                  <a:pt x="89003" y="55291"/>
                  <a:pt x="89049" y="55264"/>
                  <a:pt x="89075" y="55238"/>
                </a:cubicBezTo>
                <a:lnTo>
                  <a:pt x="89264" y="55162"/>
                </a:lnTo>
                <a:cubicBezTo>
                  <a:pt x="89302" y="55124"/>
                  <a:pt x="89302" y="55086"/>
                  <a:pt x="89302" y="55049"/>
                </a:cubicBezTo>
                <a:cubicBezTo>
                  <a:pt x="89302" y="54935"/>
                  <a:pt x="89189" y="54860"/>
                  <a:pt x="89038" y="54822"/>
                </a:cubicBezTo>
                <a:close/>
                <a:moveTo>
                  <a:pt x="31305" y="54973"/>
                </a:moveTo>
                <a:cubicBezTo>
                  <a:pt x="31268" y="54973"/>
                  <a:pt x="31230" y="54973"/>
                  <a:pt x="31192" y="55011"/>
                </a:cubicBezTo>
                <a:cubicBezTo>
                  <a:pt x="31116" y="55049"/>
                  <a:pt x="31078" y="55086"/>
                  <a:pt x="31078" y="55162"/>
                </a:cubicBezTo>
                <a:lnTo>
                  <a:pt x="31116" y="55200"/>
                </a:lnTo>
                <a:lnTo>
                  <a:pt x="31154" y="55219"/>
                </a:lnTo>
                <a:lnTo>
                  <a:pt x="31154" y="55219"/>
                </a:lnTo>
                <a:cubicBezTo>
                  <a:pt x="31154" y="55214"/>
                  <a:pt x="31154" y="55208"/>
                  <a:pt x="31154" y="55200"/>
                </a:cubicBezTo>
                <a:lnTo>
                  <a:pt x="31154" y="55200"/>
                </a:lnTo>
                <a:lnTo>
                  <a:pt x="31305" y="55313"/>
                </a:lnTo>
                <a:lnTo>
                  <a:pt x="31419" y="55313"/>
                </a:lnTo>
                <a:lnTo>
                  <a:pt x="31532" y="55275"/>
                </a:lnTo>
                <a:cubicBezTo>
                  <a:pt x="31570" y="55238"/>
                  <a:pt x="31570" y="55200"/>
                  <a:pt x="31570" y="55162"/>
                </a:cubicBezTo>
                <a:cubicBezTo>
                  <a:pt x="31570" y="55049"/>
                  <a:pt x="31457" y="54973"/>
                  <a:pt x="31305" y="54973"/>
                </a:cubicBezTo>
                <a:close/>
                <a:moveTo>
                  <a:pt x="39774" y="55086"/>
                </a:moveTo>
                <a:cubicBezTo>
                  <a:pt x="39623" y="55086"/>
                  <a:pt x="39510" y="55162"/>
                  <a:pt x="39510" y="55275"/>
                </a:cubicBezTo>
                <a:lnTo>
                  <a:pt x="39661" y="55275"/>
                </a:lnTo>
                <a:cubicBezTo>
                  <a:pt x="39661" y="55275"/>
                  <a:pt x="39661" y="55313"/>
                  <a:pt x="39661" y="55313"/>
                </a:cubicBezTo>
                <a:lnTo>
                  <a:pt x="39850" y="55313"/>
                </a:lnTo>
                <a:cubicBezTo>
                  <a:pt x="39850" y="55313"/>
                  <a:pt x="39850" y="55275"/>
                  <a:pt x="39850" y="55275"/>
                </a:cubicBezTo>
                <a:lnTo>
                  <a:pt x="40001" y="55275"/>
                </a:lnTo>
                <a:cubicBezTo>
                  <a:pt x="40001" y="55200"/>
                  <a:pt x="39963" y="55162"/>
                  <a:pt x="39925" y="55124"/>
                </a:cubicBezTo>
                <a:cubicBezTo>
                  <a:pt x="39850" y="55086"/>
                  <a:pt x="39812" y="55086"/>
                  <a:pt x="39774" y="55086"/>
                </a:cubicBezTo>
                <a:close/>
                <a:moveTo>
                  <a:pt x="84614" y="54822"/>
                </a:moveTo>
                <a:lnTo>
                  <a:pt x="84425" y="54973"/>
                </a:lnTo>
                <a:cubicBezTo>
                  <a:pt x="84425" y="55011"/>
                  <a:pt x="84425" y="55049"/>
                  <a:pt x="84425" y="55049"/>
                </a:cubicBezTo>
                <a:cubicBezTo>
                  <a:pt x="84387" y="55086"/>
                  <a:pt x="84387" y="55124"/>
                  <a:pt x="84387" y="55162"/>
                </a:cubicBezTo>
                <a:cubicBezTo>
                  <a:pt x="84387" y="55275"/>
                  <a:pt x="84538" y="55313"/>
                  <a:pt x="84576" y="55313"/>
                </a:cubicBezTo>
                <a:lnTo>
                  <a:pt x="84765" y="55162"/>
                </a:lnTo>
                <a:cubicBezTo>
                  <a:pt x="84765" y="55162"/>
                  <a:pt x="84765" y="55124"/>
                  <a:pt x="84765" y="55086"/>
                </a:cubicBezTo>
                <a:cubicBezTo>
                  <a:pt x="84803" y="55086"/>
                  <a:pt x="84803" y="55049"/>
                  <a:pt x="84803" y="55011"/>
                </a:cubicBezTo>
                <a:cubicBezTo>
                  <a:pt x="84803" y="54897"/>
                  <a:pt x="84652" y="54860"/>
                  <a:pt x="84614" y="54822"/>
                </a:cubicBezTo>
                <a:close/>
                <a:moveTo>
                  <a:pt x="61665" y="54784"/>
                </a:moveTo>
                <a:cubicBezTo>
                  <a:pt x="61551" y="54784"/>
                  <a:pt x="61325" y="54822"/>
                  <a:pt x="61249" y="55011"/>
                </a:cubicBezTo>
                <a:lnTo>
                  <a:pt x="61400" y="55162"/>
                </a:lnTo>
                <a:cubicBezTo>
                  <a:pt x="61400" y="55162"/>
                  <a:pt x="61438" y="55200"/>
                  <a:pt x="61438" y="55238"/>
                </a:cubicBezTo>
                <a:cubicBezTo>
                  <a:pt x="61476" y="55313"/>
                  <a:pt x="61551" y="55389"/>
                  <a:pt x="61665" y="55389"/>
                </a:cubicBezTo>
                <a:cubicBezTo>
                  <a:pt x="61778" y="55389"/>
                  <a:pt x="61854" y="55313"/>
                  <a:pt x="61892" y="55275"/>
                </a:cubicBezTo>
                <a:lnTo>
                  <a:pt x="61816" y="55086"/>
                </a:lnTo>
                <a:cubicBezTo>
                  <a:pt x="61854" y="55086"/>
                  <a:pt x="61892" y="55124"/>
                  <a:pt x="61892" y="55200"/>
                </a:cubicBezTo>
                <a:cubicBezTo>
                  <a:pt x="61892" y="55200"/>
                  <a:pt x="61892" y="55200"/>
                  <a:pt x="61892" y="55162"/>
                </a:cubicBezTo>
                <a:lnTo>
                  <a:pt x="61854" y="55011"/>
                </a:lnTo>
                <a:lnTo>
                  <a:pt x="61778" y="54973"/>
                </a:lnTo>
                <a:cubicBezTo>
                  <a:pt x="61778" y="54973"/>
                  <a:pt x="61778" y="54973"/>
                  <a:pt x="61778" y="54935"/>
                </a:cubicBezTo>
                <a:lnTo>
                  <a:pt x="61665" y="54784"/>
                </a:lnTo>
                <a:close/>
                <a:moveTo>
                  <a:pt x="9453" y="55049"/>
                </a:moveTo>
                <a:cubicBezTo>
                  <a:pt x="9377" y="55049"/>
                  <a:pt x="9150" y="55086"/>
                  <a:pt x="9150" y="55275"/>
                </a:cubicBezTo>
                <a:lnTo>
                  <a:pt x="9188" y="55389"/>
                </a:lnTo>
                <a:cubicBezTo>
                  <a:pt x="9256" y="55457"/>
                  <a:pt x="9324" y="55471"/>
                  <a:pt x="9384" y="55471"/>
                </a:cubicBezTo>
                <a:cubicBezTo>
                  <a:pt x="9424" y="55471"/>
                  <a:pt x="9460" y="55465"/>
                  <a:pt x="9490" y="55465"/>
                </a:cubicBezTo>
                <a:lnTo>
                  <a:pt x="9755" y="55389"/>
                </a:lnTo>
                <a:lnTo>
                  <a:pt x="9755" y="55351"/>
                </a:lnTo>
                <a:cubicBezTo>
                  <a:pt x="9755" y="55238"/>
                  <a:pt x="9717" y="55162"/>
                  <a:pt x="9642" y="55086"/>
                </a:cubicBezTo>
                <a:lnTo>
                  <a:pt x="9528" y="55049"/>
                </a:lnTo>
                <a:close/>
                <a:moveTo>
                  <a:pt x="18253" y="55071"/>
                </a:moveTo>
                <a:cubicBezTo>
                  <a:pt x="18230" y="55071"/>
                  <a:pt x="18208" y="55075"/>
                  <a:pt x="18186" y="55086"/>
                </a:cubicBezTo>
                <a:cubicBezTo>
                  <a:pt x="18073" y="55162"/>
                  <a:pt x="18035" y="55351"/>
                  <a:pt x="18148" y="55465"/>
                </a:cubicBezTo>
                <a:cubicBezTo>
                  <a:pt x="18173" y="55465"/>
                  <a:pt x="18215" y="55481"/>
                  <a:pt x="18252" y="55481"/>
                </a:cubicBezTo>
                <a:cubicBezTo>
                  <a:pt x="18270" y="55481"/>
                  <a:pt x="18287" y="55477"/>
                  <a:pt x="18300" y="55465"/>
                </a:cubicBezTo>
                <a:lnTo>
                  <a:pt x="18375" y="55427"/>
                </a:lnTo>
                <a:lnTo>
                  <a:pt x="18300" y="55427"/>
                </a:lnTo>
                <a:lnTo>
                  <a:pt x="18489" y="55313"/>
                </a:lnTo>
                <a:lnTo>
                  <a:pt x="18489" y="55200"/>
                </a:lnTo>
                <a:lnTo>
                  <a:pt x="18413" y="55124"/>
                </a:lnTo>
                <a:cubicBezTo>
                  <a:pt x="18359" y="55098"/>
                  <a:pt x="18306" y="55071"/>
                  <a:pt x="18253" y="55071"/>
                </a:cubicBezTo>
                <a:close/>
                <a:moveTo>
                  <a:pt x="87336" y="55086"/>
                </a:moveTo>
                <a:lnTo>
                  <a:pt x="87072" y="55162"/>
                </a:lnTo>
                <a:cubicBezTo>
                  <a:pt x="87072" y="55162"/>
                  <a:pt x="87072" y="55162"/>
                  <a:pt x="87034" y="55200"/>
                </a:cubicBezTo>
                <a:cubicBezTo>
                  <a:pt x="86996" y="55238"/>
                  <a:pt x="86958" y="55275"/>
                  <a:pt x="86958" y="55351"/>
                </a:cubicBezTo>
                <a:cubicBezTo>
                  <a:pt x="86958" y="55389"/>
                  <a:pt x="86996" y="55465"/>
                  <a:pt x="87147" y="55465"/>
                </a:cubicBezTo>
                <a:lnTo>
                  <a:pt x="87298" y="55389"/>
                </a:lnTo>
                <a:lnTo>
                  <a:pt x="87298" y="55389"/>
                </a:lnTo>
                <a:cubicBezTo>
                  <a:pt x="87298" y="55389"/>
                  <a:pt x="87298" y="55427"/>
                  <a:pt x="87261" y="55427"/>
                </a:cubicBezTo>
                <a:cubicBezTo>
                  <a:pt x="87242" y="55446"/>
                  <a:pt x="87223" y="55446"/>
                  <a:pt x="87209" y="55446"/>
                </a:cubicBezTo>
                <a:cubicBezTo>
                  <a:pt x="87194" y="55446"/>
                  <a:pt x="87185" y="55446"/>
                  <a:pt x="87185" y="55465"/>
                </a:cubicBezTo>
                <a:cubicBezTo>
                  <a:pt x="87235" y="55465"/>
                  <a:pt x="87303" y="55498"/>
                  <a:pt x="87387" y="55498"/>
                </a:cubicBezTo>
                <a:cubicBezTo>
                  <a:pt x="87429" y="55498"/>
                  <a:pt x="87475" y="55490"/>
                  <a:pt x="87525" y="55465"/>
                </a:cubicBezTo>
                <a:lnTo>
                  <a:pt x="87601" y="55389"/>
                </a:lnTo>
                <a:cubicBezTo>
                  <a:pt x="87601" y="55351"/>
                  <a:pt x="87601" y="55313"/>
                  <a:pt x="87601" y="55313"/>
                </a:cubicBezTo>
                <a:cubicBezTo>
                  <a:pt x="87601" y="55124"/>
                  <a:pt x="87412" y="55086"/>
                  <a:pt x="87374" y="55086"/>
                </a:cubicBezTo>
                <a:close/>
                <a:moveTo>
                  <a:pt x="17392" y="55049"/>
                </a:moveTo>
                <a:lnTo>
                  <a:pt x="17241" y="55200"/>
                </a:lnTo>
                <a:cubicBezTo>
                  <a:pt x="17241" y="55200"/>
                  <a:pt x="17241" y="55238"/>
                  <a:pt x="17241" y="55238"/>
                </a:cubicBezTo>
                <a:cubicBezTo>
                  <a:pt x="17203" y="55275"/>
                  <a:pt x="17165" y="55313"/>
                  <a:pt x="17165" y="55389"/>
                </a:cubicBezTo>
                <a:cubicBezTo>
                  <a:pt x="17165" y="55427"/>
                  <a:pt x="17203" y="55502"/>
                  <a:pt x="17354" y="55540"/>
                </a:cubicBezTo>
                <a:lnTo>
                  <a:pt x="17468" y="55502"/>
                </a:lnTo>
                <a:cubicBezTo>
                  <a:pt x="17543" y="55465"/>
                  <a:pt x="17657" y="55351"/>
                  <a:pt x="17657" y="55238"/>
                </a:cubicBezTo>
                <a:cubicBezTo>
                  <a:pt x="17657" y="55200"/>
                  <a:pt x="17657" y="55124"/>
                  <a:pt x="17619" y="55124"/>
                </a:cubicBezTo>
                <a:cubicBezTo>
                  <a:pt x="17543" y="55049"/>
                  <a:pt x="17468" y="55049"/>
                  <a:pt x="17392" y="55049"/>
                </a:cubicBezTo>
                <a:close/>
                <a:moveTo>
                  <a:pt x="70890" y="55238"/>
                </a:moveTo>
                <a:cubicBezTo>
                  <a:pt x="70814" y="55238"/>
                  <a:pt x="70663" y="55275"/>
                  <a:pt x="70625" y="55389"/>
                </a:cubicBezTo>
                <a:lnTo>
                  <a:pt x="70776" y="55540"/>
                </a:lnTo>
                <a:cubicBezTo>
                  <a:pt x="70739" y="55540"/>
                  <a:pt x="70701" y="55503"/>
                  <a:pt x="70701" y="55502"/>
                </a:cubicBezTo>
                <a:lnTo>
                  <a:pt x="70701" y="55502"/>
                </a:lnTo>
                <a:cubicBezTo>
                  <a:pt x="70739" y="55540"/>
                  <a:pt x="70739" y="55616"/>
                  <a:pt x="70852" y="55654"/>
                </a:cubicBezTo>
                <a:lnTo>
                  <a:pt x="71041" y="55540"/>
                </a:lnTo>
                <a:cubicBezTo>
                  <a:pt x="71041" y="55502"/>
                  <a:pt x="71079" y="55465"/>
                  <a:pt x="71079" y="55389"/>
                </a:cubicBezTo>
                <a:lnTo>
                  <a:pt x="71079" y="55351"/>
                </a:lnTo>
                <a:lnTo>
                  <a:pt x="70928" y="55238"/>
                </a:lnTo>
                <a:close/>
                <a:moveTo>
                  <a:pt x="63555" y="55502"/>
                </a:moveTo>
                <a:cubicBezTo>
                  <a:pt x="63480" y="55502"/>
                  <a:pt x="63404" y="55502"/>
                  <a:pt x="63328" y="55540"/>
                </a:cubicBezTo>
                <a:cubicBezTo>
                  <a:pt x="63253" y="55616"/>
                  <a:pt x="63253" y="55691"/>
                  <a:pt x="63291" y="55767"/>
                </a:cubicBezTo>
                <a:lnTo>
                  <a:pt x="63404" y="55843"/>
                </a:lnTo>
                <a:cubicBezTo>
                  <a:pt x="63435" y="55846"/>
                  <a:pt x="63463" y="55848"/>
                  <a:pt x="63489" y="55848"/>
                </a:cubicBezTo>
                <a:cubicBezTo>
                  <a:pt x="63751" y="55848"/>
                  <a:pt x="63782" y="55688"/>
                  <a:pt x="63782" y="55654"/>
                </a:cubicBezTo>
                <a:lnTo>
                  <a:pt x="63631" y="55502"/>
                </a:lnTo>
                <a:close/>
                <a:moveTo>
                  <a:pt x="19661" y="55313"/>
                </a:moveTo>
                <a:cubicBezTo>
                  <a:pt x="19396" y="55313"/>
                  <a:pt x="19169" y="55389"/>
                  <a:pt x="19056" y="55578"/>
                </a:cubicBezTo>
                <a:lnTo>
                  <a:pt x="19207" y="55729"/>
                </a:lnTo>
                <a:cubicBezTo>
                  <a:pt x="19207" y="55767"/>
                  <a:pt x="19245" y="55767"/>
                  <a:pt x="19245" y="55805"/>
                </a:cubicBezTo>
                <a:cubicBezTo>
                  <a:pt x="19320" y="55880"/>
                  <a:pt x="19434" y="55880"/>
                  <a:pt x="19509" y="55880"/>
                </a:cubicBezTo>
                <a:lnTo>
                  <a:pt x="19585" y="55880"/>
                </a:lnTo>
                <a:cubicBezTo>
                  <a:pt x="19585" y="55880"/>
                  <a:pt x="19585" y="55880"/>
                  <a:pt x="19547" y="55843"/>
                </a:cubicBezTo>
                <a:lnTo>
                  <a:pt x="19547" y="55843"/>
                </a:lnTo>
                <a:lnTo>
                  <a:pt x="19774" y="55880"/>
                </a:lnTo>
                <a:cubicBezTo>
                  <a:pt x="19850" y="55805"/>
                  <a:pt x="19850" y="55654"/>
                  <a:pt x="19850" y="55616"/>
                </a:cubicBezTo>
                <a:cubicBezTo>
                  <a:pt x="19850" y="55540"/>
                  <a:pt x="19850" y="55427"/>
                  <a:pt x="19774" y="55351"/>
                </a:cubicBezTo>
                <a:lnTo>
                  <a:pt x="19661" y="55313"/>
                </a:lnTo>
                <a:close/>
                <a:moveTo>
                  <a:pt x="39699" y="55616"/>
                </a:moveTo>
                <a:cubicBezTo>
                  <a:pt x="39472" y="55616"/>
                  <a:pt x="39396" y="55691"/>
                  <a:pt x="39434" y="55843"/>
                </a:cubicBezTo>
                <a:lnTo>
                  <a:pt x="39547" y="55956"/>
                </a:lnTo>
                <a:lnTo>
                  <a:pt x="39661" y="55956"/>
                </a:lnTo>
                <a:lnTo>
                  <a:pt x="39812" y="55843"/>
                </a:lnTo>
                <a:cubicBezTo>
                  <a:pt x="39812" y="55843"/>
                  <a:pt x="39850" y="55805"/>
                  <a:pt x="39850" y="55767"/>
                </a:cubicBezTo>
                <a:lnTo>
                  <a:pt x="39699" y="55616"/>
                </a:lnTo>
                <a:close/>
                <a:moveTo>
                  <a:pt x="85937" y="55616"/>
                </a:moveTo>
                <a:lnTo>
                  <a:pt x="85786" y="55654"/>
                </a:lnTo>
                <a:cubicBezTo>
                  <a:pt x="85711" y="55654"/>
                  <a:pt x="85521" y="55691"/>
                  <a:pt x="85521" y="55956"/>
                </a:cubicBezTo>
                <a:lnTo>
                  <a:pt x="85559" y="56032"/>
                </a:lnTo>
                <a:cubicBezTo>
                  <a:pt x="85626" y="56076"/>
                  <a:pt x="85692" y="56094"/>
                  <a:pt x="85766" y="56094"/>
                </a:cubicBezTo>
                <a:cubicBezTo>
                  <a:pt x="85819" y="56094"/>
                  <a:pt x="85875" y="56085"/>
                  <a:pt x="85937" y="56069"/>
                </a:cubicBezTo>
                <a:cubicBezTo>
                  <a:pt x="86051" y="56032"/>
                  <a:pt x="86126" y="55918"/>
                  <a:pt x="86126" y="55843"/>
                </a:cubicBezTo>
                <a:cubicBezTo>
                  <a:pt x="86126" y="55729"/>
                  <a:pt x="86051" y="55654"/>
                  <a:pt x="85937" y="55616"/>
                </a:cubicBezTo>
                <a:close/>
                <a:moveTo>
                  <a:pt x="14254" y="55502"/>
                </a:moveTo>
                <a:cubicBezTo>
                  <a:pt x="14141" y="55502"/>
                  <a:pt x="13876" y="55540"/>
                  <a:pt x="13876" y="55880"/>
                </a:cubicBezTo>
                <a:cubicBezTo>
                  <a:pt x="13876" y="55918"/>
                  <a:pt x="13876" y="55956"/>
                  <a:pt x="13876" y="55994"/>
                </a:cubicBezTo>
                <a:lnTo>
                  <a:pt x="13989" y="56107"/>
                </a:lnTo>
                <a:cubicBezTo>
                  <a:pt x="14065" y="56107"/>
                  <a:pt x="14178" y="56107"/>
                  <a:pt x="14292" y="56032"/>
                </a:cubicBezTo>
                <a:cubicBezTo>
                  <a:pt x="14330" y="55994"/>
                  <a:pt x="14368" y="55918"/>
                  <a:pt x="14330" y="55805"/>
                </a:cubicBezTo>
                <a:cubicBezTo>
                  <a:pt x="14330" y="55767"/>
                  <a:pt x="14330" y="55729"/>
                  <a:pt x="14368" y="55691"/>
                </a:cubicBezTo>
                <a:lnTo>
                  <a:pt x="14254" y="55502"/>
                </a:lnTo>
                <a:close/>
                <a:moveTo>
                  <a:pt x="40228" y="55767"/>
                </a:moveTo>
                <a:lnTo>
                  <a:pt x="40077" y="55880"/>
                </a:lnTo>
                <a:cubicBezTo>
                  <a:pt x="40039" y="56069"/>
                  <a:pt x="40152" y="56183"/>
                  <a:pt x="40304" y="56221"/>
                </a:cubicBezTo>
                <a:lnTo>
                  <a:pt x="40455" y="56107"/>
                </a:lnTo>
                <a:cubicBezTo>
                  <a:pt x="40455" y="56107"/>
                  <a:pt x="40493" y="56107"/>
                  <a:pt x="40493" y="56069"/>
                </a:cubicBezTo>
                <a:cubicBezTo>
                  <a:pt x="40493" y="56069"/>
                  <a:pt x="40530" y="55994"/>
                  <a:pt x="40530" y="55918"/>
                </a:cubicBezTo>
                <a:cubicBezTo>
                  <a:pt x="40530" y="55918"/>
                  <a:pt x="40530" y="55880"/>
                  <a:pt x="40530" y="55843"/>
                </a:cubicBezTo>
                <a:lnTo>
                  <a:pt x="40379" y="55767"/>
                </a:lnTo>
                <a:close/>
                <a:moveTo>
                  <a:pt x="90399" y="55880"/>
                </a:moveTo>
                <a:cubicBezTo>
                  <a:pt x="90285" y="55880"/>
                  <a:pt x="90172" y="55918"/>
                  <a:pt x="90172" y="56069"/>
                </a:cubicBezTo>
                <a:lnTo>
                  <a:pt x="90285" y="56221"/>
                </a:lnTo>
                <a:cubicBezTo>
                  <a:pt x="90399" y="56221"/>
                  <a:pt x="90474" y="56221"/>
                  <a:pt x="90550" y="56145"/>
                </a:cubicBezTo>
                <a:lnTo>
                  <a:pt x="90588" y="56032"/>
                </a:lnTo>
                <a:cubicBezTo>
                  <a:pt x="90588" y="55956"/>
                  <a:pt x="90512" y="55880"/>
                  <a:pt x="90399" y="55880"/>
                </a:cubicBezTo>
                <a:close/>
                <a:moveTo>
                  <a:pt x="14661" y="55875"/>
                </a:moveTo>
                <a:cubicBezTo>
                  <a:pt x="14399" y="55875"/>
                  <a:pt x="14364" y="56035"/>
                  <a:pt x="14330" y="56069"/>
                </a:cubicBezTo>
                <a:lnTo>
                  <a:pt x="14481" y="56221"/>
                </a:lnTo>
                <a:lnTo>
                  <a:pt x="14557" y="56221"/>
                </a:lnTo>
                <a:cubicBezTo>
                  <a:pt x="14594" y="56221"/>
                  <a:pt x="14632" y="56258"/>
                  <a:pt x="14746" y="56258"/>
                </a:cubicBezTo>
                <a:lnTo>
                  <a:pt x="14859" y="56145"/>
                </a:lnTo>
                <a:lnTo>
                  <a:pt x="14859" y="55994"/>
                </a:lnTo>
                <a:lnTo>
                  <a:pt x="14746" y="55880"/>
                </a:lnTo>
                <a:cubicBezTo>
                  <a:pt x="14715" y="55877"/>
                  <a:pt x="14687" y="55875"/>
                  <a:pt x="14661" y="55875"/>
                </a:cubicBezTo>
                <a:close/>
                <a:moveTo>
                  <a:pt x="63253" y="55805"/>
                </a:moveTo>
                <a:cubicBezTo>
                  <a:pt x="63026" y="55805"/>
                  <a:pt x="62950" y="55918"/>
                  <a:pt x="62875" y="56032"/>
                </a:cubicBezTo>
                <a:lnTo>
                  <a:pt x="62875" y="56183"/>
                </a:lnTo>
                <a:cubicBezTo>
                  <a:pt x="62958" y="56238"/>
                  <a:pt x="63041" y="56273"/>
                  <a:pt x="63124" y="56273"/>
                </a:cubicBezTo>
                <a:cubicBezTo>
                  <a:pt x="63154" y="56273"/>
                  <a:pt x="63185" y="56269"/>
                  <a:pt x="63215" y="56258"/>
                </a:cubicBezTo>
                <a:cubicBezTo>
                  <a:pt x="63328" y="56221"/>
                  <a:pt x="63404" y="56107"/>
                  <a:pt x="63404" y="55994"/>
                </a:cubicBezTo>
                <a:cubicBezTo>
                  <a:pt x="63404" y="55956"/>
                  <a:pt x="63366" y="55880"/>
                  <a:pt x="63328" y="55843"/>
                </a:cubicBezTo>
                <a:lnTo>
                  <a:pt x="63253" y="55805"/>
                </a:lnTo>
                <a:close/>
                <a:moveTo>
                  <a:pt x="19472" y="55918"/>
                </a:moveTo>
                <a:lnTo>
                  <a:pt x="19358" y="56032"/>
                </a:lnTo>
                <a:cubicBezTo>
                  <a:pt x="19283" y="55994"/>
                  <a:pt x="19245" y="55994"/>
                  <a:pt x="19169" y="55994"/>
                </a:cubicBezTo>
                <a:cubicBezTo>
                  <a:pt x="19156" y="55987"/>
                  <a:pt x="19141" y="55984"/>
                  <a:pt x="19125" y="55984"/>
                </a:cubicBezTo>
                <a:cubicBezTo>
                  <a:pt x="19046" y="55984"/>
                  <a:pt x="18942" y="56058"/>
                  <a:pt x="18942" y="56183"/>
                </a:cubicBezTo>
                <a:lnTo>
                  <a:pt x="19056" y="56334"/>
                </a:lnTo>
                <a:cubicBezTo>
                  <a:pt x="19093" y="56334"/>
                  <a:pt x="19131" y="56410"/>
                  <a:pt x="19207" y="56410"/>
                </a:cubicBezTo>
                <a:lnTo>
                  <a:pt x="19320" y="56372"/>
                </a:lnTo>
                <a:cubicBezTo>
                  <a:pt x="19358" y="56372"/>
                  <a:pt x="19396" y="56334"/>
                  <a:pt x="19396" y="56296"/>
                </a:cubicBezTo>
                <a:cubicBezTo>
                  <a:pt x="19434" y="56315"/>
                  <a:pt x="19462" y="56325"/>
                  <a:pt x="19490" y="56325"/>
                </a:cubicBezTo>
                <a:cubicBezTo>
                  <a:pt x="19519" y="56325"/>
                  <a:pt x="19547" y="56315"/>
                  <a:pt x="19585" y="56296"/>
                </a:cubicBezTo>
                <a:cubicBezTo>
                  <a:pt x="19661" y="56258"/>
                  <a:pt x="19698" y="56183"/>
                  <a:pt x="19698" y="56107"/>
                </a:cubicBezTo>
                <a:cubicBezTo>
                  <a:pt x="19698" y="56032"/>
                  <a:pt x="19661" y="55994"/>
                  <a:pt x="19623" y="55956"/>
                </a:cubicBezTo>
                <a:cubicBezTo>
                  <a:pt x="19585" y="55918"/>
                  <a:pt x="19509" y="55918"/>
                  <a:pt x="19472" y="55918"/>
                </a:cubicBezTo>
                <a:close/>
                <a:moveTo>
                  <a:pt x="51532" y="55767"/>
                </a:moveTo>
                <a:lnTo>
                  <a:pt x="51419" y="55843"/>
                </a:lnTo>
                <a:cubicBezTo>
                  <a:pt x="51381" y="55956"/>
                  <a:pt x="51306" y="56069"/>
                  <a:pt x="51306" y="56145"/>
                </a:cubicBezTo>
                <a:cubicBezTo>
                  <a:pt x="51306" y="56334"/>
                  <a:pt x="51419" y="56448"/>
                  <a:pt x="51646" y="56448"/>
                </a:cubicBezTo>
                <a:lnTo>
                  <a:pt x="51797" y="56372"/>
                </a:lnTo>
                <a:cubicBezTo>
                  <a:pt x="51797" y="56334"/>
                  <a:pt x="51835" y="56296"/>
                  <a:pt x="51873" y="56221"/>
                </a:cubicBezTo>
                <a:cubicBezTo>
                  <a:pt x="51910" y="56183"/>
                  <a:pt x="51986" y="56069"/>
                  <a:pt x="51986" y="55956"/>
                </a:cubicBezTo>
                <a:cubicBezTo>
                  <a:pt x="51986" y="55918"/>
                  <a:pt x="51986" y="55880"/>
                  <a:pt x="51986" y="55880"/>
                </a:cubicBezTo>
                <a:lnTo>
                  <a:pt x="51835" y="55767"/>
                </a:lnTo>
                <a:close/>
                <a:moveTo>
                  <a:pt x="18262" y="55654"/>
                </a:moveTo>
                <a:cubicBezTo>
                  <a:pt x="18224" y="55654"/>
                  <a:pt x="18110" y="55654"/>
                  <a:pt x="18035" y="55767"/>
                </a:cubicBezTo>
                <a:lnTo>
                  <a:pt x="18073" y="55843"/>
                </a:lnTo>
                <a:cubicBezTo>
                  <a:pt x="18035" y="55918"/>
                  <a:pt x="17997" y="55994"/>
                  <a:pt x="18035" y="56107"/>
                </a:cubicBezTo>
                <a:lnTo>
                  <a:pt x="18110" y="56145"/>
                </a:lnTo>
                <a:cubicBezTo>
                  <a:pt x="18035" y="56145"/>
                  <a:pt x="17959" y="56221"/>
                  <a:pt x="17959" y="56258"/>
                </a:cubicBezTo>
                <a:lnTo>
                  <a:pt x="18073" y="56410"/>
                </a:lnTo>
                <a:lnTo>
                  <a:pt x="18035" y="56410"/>
                </a:lnTo>
                <a:cubicBezTo>
                  <a:pt x="18110" y="56485"/>
                  <a:pt x="18186" y="56523"/>
                  <a:pt x="18300" y="56523"/>
                </a:cubicBezTo>
                <a:lnTo>
                  <a:pt x="18413" y="56448"/>
                </a:lnTo>
                <a:cubicBezTo>
                  <a:pt x="18413" y="56410"/>
                  <a:pt x="18413" y="56410"/>
                  <a:pt x="18413" y="56372"/>
                </a:cubicBezTo>
                <a:cubicBezTo>
                  <a:pt x="18413" y="56296"/>
                  <a:pt x="18375" y="56221"/>
                  <a:pt x="18300" y="56183"/>
                </a:cubicBezTo>
                <a:cubicBezTo>
                  <a:pt x="18337" y="56145"/>
                  <a:pt x="18375" y="56145"/>
                  <a:pt x="18375" y="56145"/>
                </a:cubicBezTo>
                <a:cubicBezTo>
                  <a:pt x="18451" y="56107"/>
                  <a:pt x="18489" y="56032"/>
                  <a:pt x="18489" y="55956"/>
                </a:cubicBezTo>
                <a:cubicBezTo>
                  <a:pt x="18489" y="55843"/>
                  <a:pt x="18413" y="55691"/>
                  <a:pt x="18262" y="55654"/>
                </a:cubicBezTo>
                <a:close/>
                <a:moveTo>
                  <a:pt x="53347" y="56069"/>
                </a:moveTo>
                <a:cubicBezTo>
                  <a:pt x="53196" y="56069"/>
                  <a:pt x="52893" y="56221"/>
                  <a:pt x="52856" y="56485"/>
                </a:cubicBezTo>
                <a:lnTo>
                  <a:pt x="52893" y="56599"/>
                </a:lnTo>
                <a:cubicBezTo>
                  <a:pt x="52950" y="56637"/>
                  <a:pt x="53007" y="56655"/>
                  <a:pt x="53068" y="56655"/>
                </a:cubicBezTo>
                <a:cubicBezTo>
                  <a:pt x="53130" y="56655"/>
                  <a:pt x="53196" y="56637"/>
                  <a:pt x="53272" y="56599"/>
                </a:cubicBezTo>
                <a:cubicBezTo>
                  <a:pt x="53423" y="56561"/>
                  <a:pt x="53536" y="56410"/>
                  <a:pt x="53536" y="56296"/>
                </a:cubicBezTo>
                <a:cubicBezTo>
                  <a:pt x="53536" y="56221"/>
                  <a:pt x="53498" y="56145"/>
                  <a:pt x="53461" y="56107"/>
                </a:cubicBezTo>
                <a:lnTo>
                  <a:pt x="53347" y="56069"/>
                </a:lnTo>
                <a:close/>
                <a:moveTo>
                  <a:pt x="87979" y="56372"/>
                </a:moveTo>
                <a:lnTo>
                  <a:pt x="87828" y="56448"/>
                </a:lnTo>
                <a:cubicBezTo>
                  <a:pt x="87752" y="56561"/>
                  <a:pt x="87752" y="56712"/>
                  <a:pt x="87866" y="56788"/>
                </a:cubicBezTo>
                <a:lnTo>
                  <a:pt x="88055" y="56750"/>
                </a:lnTo>
                <a:lnTo>
                  <a:pt x="88206" y="56674"/>
                </a:lnTo>
                <a:lnTo>
                  <a:pt x="88206" y="56561"/>
                </a:lnTo>
                <a:lnTo>
                  <a:pt x="88092" y="56448"/>
                </a:lnTo>
                <a:cubicBezTo>
                  <a:pt x="88055" y="56410"/>
                  <a:pt x="88017" y="56410"/>
                  <a:pt x="87979" y="56372"/>
                </a:cubicBezTo>
                <a:close/>
                <a:moveTo>
                  <a:pt x="57468" y="56485"/>
                </a:moveTo>
                <a:cubicBezTo>
                  <a:pt x="57355" y="56523"/>
                  <a:pt x="57241" y="56637"/>
                  <a:pt x="57241" y="56750"/>
                </a:cubicBezTo>
                <a:cubicBezTo>
                  <a:pt x="57241" y="56826"/>
                  <a:pt x="57279" y="56863"/>
                  <a:pt x="57393" y="56901"/>
                </a:cubicBezTo>
                <a:lnTo>
                  <a:pt x="57582" y="56826"/>
                </a:lnTo>
                <a:cubicBezTo>
                  <a:pt x="57582" y="56826"/>
                  <a:pt x="57582" y="56863"/>
                  <a:pt x="57582" y="56863"/>
                </a:cubicBezTo>
                <a:cubicBezTo>
                  <a:pt x="57619" y="56863"/>
                  <a:pt x="57771" y="56826"/>
                  <a:pt x="57771" y="56674"/>
                </a:cubicBezTo>
                <a:lnTo>
                  <a:pt x="57733" y="56599"/>
                </a:lnTo>
                <a:cubicBezTo>
                  <a:pt x="57695" y="56523"/>
                  <a:pt x="57582" y="56485"/>
                  <a:pt x="57468" y="56485"/>
                </a:cubicBezTo>
                <a:close/>
                <a:moveTo>
                  <a:pt x="13914" y="56599"/>
                </a:moveTo>
                <a:cubicBezTo>
                  <a:pt x="13838" y="56637"/>
                  <a:pt x="13763" y="56712"/>
                  <a:pt x="13763" y="56788"/>
                </a:cubicBezTo>
                <a:lnTo>
                  <a:pt x="13876" y="56939"/>
                </a:lnTo>
                <a:cubicBezTo>
                  <a:pt x="13906" y="56939"/>
                  <a:pt x="13961" y="56987"/>
                  <a:pt x="14039" y="56987"/>
                </a:cubicBezTo>
                <a:cubicBezTo>
                  <a:pt x="14059" y="56987"/>
                  <a:pt x="14080" y="56984"/>
                  <a:pt x="14103" y="56977"/>
                </a:cubicBezTo>
                <a:lnTo>
                  <a:pt x="14178" y="56863"/>
                </a:lnTo>
                <a:lnTo>
                  <a:pt x="14178" y="56750"/>
                </a:lnTo>
                <a:lnTo>
                  <a:pt x="14141" y="56674"/>
                </a:lnTo>
                <a:cubicBezTo>
                  <a:pt x="14065" y="56599"/>
                  <a:pt x="13989" y="56599"/>
                  <a:pt x="13914" y="56599"/>
                </a:cubicBezTo>
                <a:close/>
                <a:moveTo>
                  <a:pt x="80266" y="56599"/>
                </a:moveTo>
                <a:lnTo>
                  <a:pt x="80077" y="56750"/>
                </a:lnTo>
                <a:cubicBezTo>
                  <a:pt x="80077" y="56826"/>
                  <a:pt x="80115" y="56901"/>
                  <a:pt x="80191" y="56939"/>
                </a:cubicBezTo>
                <a:cubicBezTo>
                  <a:pt x="80217" y="56966"/>
                  <a:pt x="80244" y="56992"/>
                  <a:pt x="80298" y="56992"/>
                </a:cubicBezTo>
                <a:cubicBezTo>
                  <a:pt x="80320" y="56992"/>
                  <a:pt x="80346" y="56988"/>
                  <a:pt x="80380" y="56977"/>
                </a:cubicBezTo>
                <a:lnTo>
                  <a:pt x="80493" y="56863"/>
                </a:lnTo>
                <a:cubicBezTo>
                  <a:pt x="80493" y="56750"/>
                  <a:pt x="80417" y="56637"/>
                  <a:pt x="80266" y="56599"/>
                </a:cubicBezTo>
                <a:close/>
                <a:moveTo>
                  <a:pt x="83837" y="56763"/>
                </a:moveTo>
                <a:cubicBezTo>
                  <a:pt x="83788" y="56763"/>
                  <a:pt x="83732" y="56772"/>
                  <a:pt x="83669" y="56788"/>
                </a:cubicBezTo>
                <a:cubicBezTo>
                  <a:pt x="83480" y="56826"/>
                  <a:pt x="83480" y="56901"/>
                  <a:pt x="83480" y="56939"/>
                </a:cubicBezTo>
                <a:lnTo>
                  <a:pt x="83555" y="57015"/>
                </a:lnTo>
                <a:cubicBezTo>
                  <a:pt x="83555" y="57052"/>
                  <a:pt x="83593" y="57052"/>
                  <a:pt x="83593" y="57052"/>
                </a:cubicBezTo>
                <a:cubicBezTo>
                  <a:pt x="83593" y="57090"/>
                  <a:pt x="83631" y="57166"/>
                  <a:pt x="83782" y="57204"/>
                </a:cubicBezTo>
                <a:lnTo>
                  <a:pt x="83934" y="57090"/>
                </a:lnTo>
                <a:cubicBezTo>
                  <a:pt x="83971" y="57052"/>
                  <a:pt x="84009" y="57015"/>
                  <a:pt x="84047" y="56939"/>
                </a:cubicBezTo>
                <a:lnTo>
                  <a:pt x="84009" y="56826"/>
                </a:lnTo>
                <a:cubicBezTo>
                  <a:pt x="83965" y="56781"/>
                  <a:pt x="83908" y="56763"/>
                  <a:pt x="83837" y="56763"/>
                </a:cubicBezTo>
                <a:close/>
                <a:moveTo>
                  <a:pt x="27695" y="56839"/>
                </a:moveTo>
                <a:cubicBezTo>
                  <a:pt x="27651" y="56839"/>
                  <a:pt x="27607" y="56857"/>
                  <a:pt x="27562" y="56901"/>
                </a:cubicBezTo>
                <a:cubicBezTo>
                  <a:pt x="27373" y="56977"/>
                  <a:pt x="27411" y="57204"/>
                  <a:pt x="27600" y="57241"/>
                </a:cubicBezTo>
                <a:lnTo>
                  <a:pt x="27789" y="57128"/>
                </a:lnTo>
                <a:cubicBezTo>
                  <a:pt x="27789" y="57090"/>
                  <a:pt x="27865" y="57052"/>
                  <a:pt x="27865" y="57015"/>
                </a:cubicBezTo>
                <a:lnTo>
                  <a:pt x="27789" y="56863"/>
                </a:lnTo>
                <a:cubicBezTo>
                  <a:pt x="27758" y="56848"/>
                  <a:pt x="27727" y="56839"/>
                  <a:pt x="27695" y="56839"/>
                </a:cubicBezTo>
                <a:close/>
                <a:moveTo>
                  <a:pt x="417" y="56901"/>
                </a:moveTo>
                <a:cubicBezTo>
                  <a:pt x="303" y="56901"/>
                  <a:pt x="227" y="56939"/>
                  <a:pt x="152" y="56977"/>
                </a:cubicBezTo>
                <a:lnTo>
                  <a:pt x="114" y="57052"/>
                </a:lnTo>
                <a:lnTo>
                  <a:pt x="114" y="57241"/>
                </a:lnTo>
                <a:lnTo>
                  <a:pt x="190" y="57317"/>
                </a:lnTo>
                <a:cubicBezTo>
                  <a:pt x="278" y="57361"/>
                  <a:pt x="367" y="57380"/>
                  <a:pt x="448" y="57380"/>
                </a:cubicBezTo>
                <a:cubicBezTo>
                  <a:pt x="505" y="57380"/>
                  <a:pt x="559" y="57371"/>
                  <a:pt x="606" y="57355"/>
                </a:cubicBezTo>
                <a:cubicBezTo>
                  <a:pt x="681" y="57317"/>
                  <a:pt x="795" y="57279"/>
                  <a:pt x="832" y="57166"/>
                </a:cubicBezTo>
                <a:lnTo>
                  <a:pt x="795" y="57052"/>
                </a:lnTo>
                <a:cubicBezTo>
                  <a:pt x="719" y="56977"/>
                  <a:pt x="568" y="56901"/>
                  <a:pt x="417" y="56901"/>
                </a:cubicBezTo>
                <a:close/>
                <a:moveTo>
                  <a:pt x="70209" y="56334"/>
                </a:moveTo>
                <a:cubicBezTo>
                  <a:pt x="70172" y="56334"/>
                  <a:pt x="70096" y="56334"/>
                  <a:pt x="70020" y="56372"/>
                </a:cubicBezTo>
                <a:cubicBezTo>
                  <a:pt x="69907" y="56410"/>
                  <a:pt x="69831" y="56485"/>
                  <a:pt x="69793" y="56523"/>
                </a:cubicBezTo>
                <a:lnTo>
                  <a:pt x="69604" y="56599"/>
                </a:lnTo>
                <a:cubicBezTo>
                  <a:pt x="69567" y="56712"/>
                  <a:pt x="69529" y="56750"/>
                  <a:pt x="69415" y="56863"/>
                </a:cubicBezTo>
                <a:cubicBezTo>
                  <a:pt x="69340" y="56939"/>
                  <a:pt x="69226" y="57052"/>
                  <a:pt x="69189" y="57204"/>
                </a:cubicBezTo>
                <a:lnTo>
                  <a:pt x="69264" y="57317"/>
                </a:lnTo>
                <a:cubicBezTo>
                  <a:pt x="69378" y="57385"/>
                  <a:pt x="69477" y="57399"/>
                  <a:pt x="69555" y="57399"/>
                </a:cubicBezTo>
                <a:cubicBezTo>
                  <a:pt x="69607" y="57399"/>
                  <a:pt x="69650" y="57393"/>
                  <a:pt x="69680" y="57393"/>
                </a:cubicBezTo>
                <a:cubicBezTo>
                  <a:pt x="69793" y="57355"/>
                  <a:pt x="69907" y="57279"/>
                  <a:pt x="69945" y="57204"/>
                </a:cubicBezTo>
                <a:lnTo>
                  <a:pt x="70020" y="57204"/>
                </a:lnTo>
                <a:cubicBezTo>
                  <a:pt x="70058" y="57166"/>
                  <a:pt x="70058" y="57128"/>
                  <a:pt x="70058" y="57052"/>
                </a:cubicBezTo>
                <a:cubicBezTo>
                  <a:pt x="70096" y="57052"/>
                  <a:pt x="70172" y="57052"/>
                  <a:pt x="70209" y="57015"/>
                </a:cubicBezTo>
                <a:cubicBezTo>
                  <a:pt x="70247" y="56977"/>
                  <a:pt x="70247" y="56901"/>
                  <a:pt x="70285" y="56826"/>
                </a:cubicBezTo>
                <a:lnTo>
                  <a:pt x="70285" y="56826"/>
                </a:lnTo>
                <a:cubicBezTo>
                  <a:pt x="70247" y="56863"/>
                  <a:pt x="70209" y="56863"/>
                  <a:pt x="70209" y="56863"/>
                </a:cubicBezTo>
                <a:lnTo>
                  <a:pt x="70361" y="56788"/>
                </a:lnTo>
                <a:cubicBezTo>
                  <a:pt x="70361" y="56750"/>
                  <a:pt x="70361" y="56712"/>
                  <a:pt x="70361" y="56637"/>
                </a:cubicBezTo>
                <a:cubicBezTo>
                  <a:pt x="70361" y="56448"/>
                  <a:pt x="70323" y="56372"/>
                  <a:pt x="70209" y="56334"/>
                </a:cubicBezTo>
                <a:close/>
                <a:moveTo>
                  <a:pt x="24122" y="57431"/>
                </a:moveTo>
                <a:cubicBezTo>
                  <a:pt x="24046" y="57468"/>
                  <a:pt x="23933" y="57544"/>
                  <a:pt x="23933" y="57657"/>
                </a:cubicBezTo>
                <a:cubicBezTo>
                  <a:pt x="23933" y="57695"/>
                  <a:pt x="23971" y="57809"/>
                  <a:pt x="24160" y="57846"/>
                </a:cubicBezTo>
                <a:lnTo>
                  <a:pt x="24311" y="57771"/>
                </a:lnTo>
                <a:cubicBezTo>
                  <a:pt x="24349" y="57733"/>
                  <a:pt x="24387" y="57657"/>
                  <a:pt x="24387" y="57582"/>
                </a:cubicBezTo>
                <a:cubicBezTo>
                  <a:pt x="24387" y="57506"/>
                  <a:pt x="24311" y="57431"/>
                  <a:pt x="24198" y="57431"/>
                </a:cubicBezTo>
                <a:close/>
                <a:moveTo>
                  <a:pt x="15275" y="57468"/>
                </a:moveTo>
                <a:lnTo>
                  <a:pt x="15124" y="57582"/>
                </a:lnTo>
                <a:cubicBezTo>
                  <a:pt x="15124" y="57620"/>
                  <a:pt x="15124" y="57657"/>
                  <a:pt x="15086" y="57695"/>
                </a:cubicBezTo>
                <a:lnTo>
                  <a:pt x="15086" y="57809"/>
                </a:lnTo>
                <a:cubicBezTo>
                  <a:pt x="15151" y="57874"/>
                  <a:pt x="15301" y="57967"/>
                  <a:pt x="15462" y="57967"/>
                </a:cubicBezTo>
                <a:cubicBezTo>
                  <a:pt x="15488" y="57967"/>
                  <a:pt x="15514" y="57965"/>
                  <a:pt x="15540" y="57960"/>
                </a:cubicBezTo>
                <a:cubicBezTo>
                  <a:pt x="15577" y="57922"/>
                  <a:pt x="15691" y="57884"/>
                  <a:pt x="15691" y="57695"/>
                </a:cubicBezTo>
                <a:lnTo>
                  <a:pt x="15691" y="57620"/>
                </a:lnTo>
                <a:cubicBezTo>
                  <a:pt x="15615" y="57544"/>
                  <a:pt x="15502" y="57468"/>
                  <a:pt x="15275" y="57468"/>
                </a:cubicBezTo>
                <a:close/>
                <a:moveTo>
                  <a:pt x="69037" y="57355"/>
                </a:moveTo>
                <a:cubicBezTo>
                  <a:pt x="68886" y="57355"/>
                  <a:pt x="68773" y="57393"/>
                  <a:pt x="68697" y="57431"/>
                </a:cubicBezTo>
                <a:cubicBezTo>
                  <a:pt x="68584" y="57544"/>
                  <a:pt x="68546" y="57657"/>
                  <a:pt x="68584" y="57846"/>
                </a:cubicBezTo>
                <a:lnTo>
                  <a:pt x="68735" y="57960"/>
                </a:lnTo>
                <a:lnTo>
                  <a:pt x="68810" y="57960"/>
                </a:lnTo>
                <a:cubicBezTo>
                  <a:pt x="68848" y="57960"/>
                  <a:pt x="68848" y="57960"/>
                  <a:pt x="68848" y="57998"/>
                </a:cubicBezTo>
                <a:lnTo>
                  <a:pt x="69075" y="57922"/>
                </a:lnTo>
                <a:lnTo>
                  <a:pt x="69226" y="57809"/>
                </a:lnTo>
                <a:cubicBezTo>
                  <a:pt x="69189" y="57733"/>
                  <a:pt x="69151" y="57695"/>
                  <a:pt x="69151" y="57657"/>
                </a:cubicBezTo>
                <a:cubicBezTo>
                  <a:pt x="69113" y="57620"/>
                  <a:pt x="69075" y="57657"/>
                  <a:pt x="69151" y="57544"/>
                </a:cubicBezTo>
                <a:lnTo>
                  <a:pt x="69037" y="57355"/>
                </a:lnTo>
                <a:close/>
                <a:moveTo>
                  <a:pt x="43744" y="57846"/>
                </a:moveTo>
                <a:lnTo>
                  <a:pt x="43555" y="57922"/>
                </a:lnTo>
                <a:cubicBezTo>
                  <a:pt x="43555" y="57960"/>
                  <a:pt x="43517" y="57998"/>
                  <a:pt x="43517" y="58035"/>
                </a:cubicBezTo>
                <a:lnTo>
                  <a:pt x="43631" y="58187"/>
                </a:lnTo>
                <a:cubicBezTo>
                  <a:pt x="43668" y="58187"/>
                  <a:pt x="43668" y="58224"/>
                  <a:pt x="43744" y="58224"/>
                </a:cubicBezTo>
                <a:lnTo>
                  <a:pt x="43895" y="58111"/>
                </a:lnTo>
                <a:cubicBezTo>
                  <a:pt x="43933" y="58111"/>
                  <a:pt x="43933" y="58073"/>
                  <a:pt x="43971" y="58035"/>
                </a:cubicBezTo>
                <a:lnTo>
                  <a:pt x="43857" y="57884"/>
                </a:lnTo>
                <a:cubicBezTo>
                  <a:pt x="43820" y="57884"/>
                  <a:pt x="43782" y="57846"/>
                  <a:pt x="43744" y="57846"/>
                </a:cubicBezTo>
                <a:close/>
                <a:moveTo>
                  <a:pt x="16107" y="57884"/>
                </a:moveTo>
                <a:lnTo>
                  <a:pt x="15955" y="57998"/>
                </a:lnTo>
                <a:lnTo>
                  <a:pt x="15955" y="58149"/>
                </a:lnTo>
                <a:lnTo>
                  <a:pt x="16107" y="58262"/>
                </a:lnTo>
                <a:cubicBezTo>
                  <a:pt x="16140" y="58273"/>
                  <a:pt x="16173" y="58278"/>
                  <a:pt x="16205" y="58278"/>
                </a:cubicBezTo>
                <a:cubicBezTo>
                  <a:pt x="16283" y="58278"/>
                  <a:pt x="16356" y="58251"/>
                  <a:pt x="16409" y="58224"/>
                </a:cubicBezTo>
                <a:cubicBezTo>
                  <a:pt x="16447" y="58187"/>
                  <a:pt x="16485" y="58111"/>
                  <a:pt x="16485" y="58035"/>
                </a:cubicBezTo>
                <a:lnTo>
                  <a:pt x="16485" y="57998"/>
                </a:lnTo>
                <a:lnTo>
                  <a:pt x="16334" y="57884"/>
                </a:lnTo>
                <a:close/>
                <a:moveTo>
                  <a:pt x="78036" y="57771"/>
                </a:moveTo>
                <a:cubicBezTo>
                  <a:pt x="77620" y="57846"/>
                  <a:pt x="77506" y="58035"/>
                  <a:pt x="77620" y="58262"/>
                </a:cubicBezTo>
                <a:lnTo>
                  <a:pt x="77733" y="58338"/>
                </a:lnTo>
                <a:cubicBezTo>
                  <a:pt x="77770" y="58341"/>
                  <a:pt x="77804" y="58343"/>
                  <a:pt x="77837" y="58343"/>
                </a:cubicBezTo>
                <a:cubicBezTo>
                  <a:pt x="78168" y="58343"/>
                  <a:pt x="78266" y="58177"/>
                  <a:pt x="78300" y="58073"/>
                </a:cubicBezTo>
                <a:lnTo>
                  <a:pt x="78187" y="57922"/>
                </a:lnTo>
                <a:cubicBezTo>
                  <a:pt x="78212" y="57922"/>
                  <a:pt x="78220" y="57939"/>
                  <a:pt x="78223" y="57939"/>
                </a:cubicBezTo>
                <a:cubicBezTo>
                  <a:pt x="78225" y="57939"/>
                  <a:pt x="78225" y="57935"/>
                  <a:pt x="78225" y="57922"/>
                </a:cubicBezTo>
                <a:cubicBezTo>
                  <a:pt x="78225" y="57884"/>
                  <a:pt x="78187" y="57846"/>
                  <a:pt x="78149" y="57809"/>
                </a:cubicBezTo>
                <a:lnTo>
                  <a:pt x="78036" y="57771"/>
                </a:lnTo>
                <a:close/>
                <a:moveTo>
                  <a:pt x="78981" y="58035"/>
                </a:moveTo>
                <a:cubicBezTo>
                  <a:pt x="78830" y="58035"/>
                  <a:pt x="78754" y="58035"/>
                  <a:pt x="78678" y="58111"/>
                </a:cubicBezTo>
                <a:cubicBezTo>
                  <a:pt x="78640" y="58149"/>
                  <a:pt x="78565" y="58187"/>
                  <a:pt x="78565" y="58300"/>
                </a:cubicBezTo>
                <a:lnTo>
                  <a:pt x="78603" y="58338"/>
                </a:lnTo>
                <a:lnTo>
                  <a:pt x="78716" y="58414"/>
                </a:lnTo>
                <a:cubicBezTo>
                  <a:pt x="78749" y="58425"/>
                  <a:pt x="78783" y="58429"/>
                  <a:pt x="78815" y="58429"/>
                </a:cubicBezTo>
                <a:cubicBezTo>
                  <a:pt x="78893" y="58429"/>
                  <a:pt x="78965" y="58402"/>
                  <a:pt x="79019" y="58376"/>
                </a:cubicBezTo>
                <a:cubicBezTo>
                  <a:pt x="79056" y="58338"/>
                  <a:pt x="79094" y="58262"/>
                  <a:pt x="79094" y="58187"/>
                </a:cubicBezTo>
                <a:cubicBezTo>
                  <a:pt x="79094" y="58187"/>
                  <a:pt x="79094" y="58149"/>
                  <a:pt x="79094" y="58149"/>
                </a:cubicBezTo>
                <a:lnTo>
                  <a:pt x="78981" y="58035"/>
                </a:lnTo>
                <a:close/>
                <a:moveTo>
                  <a:pt x="58210" y="57982"/>
                </a:moveTo>
                <a:cubicBezTo>
                  <a:pt x="58146" y="57982"/>
                  <a:pt x="58100" y="58009"/>
                  <a:pt x="58073" y="58035"/>
                </a:cubicBezTo>
                <a:lnTo>
                  <a:pt x="58035" y="58035"/>
                </a:lnTo>
                <a:lnTo>
                  <a:pt x="57846" y="58149"/>
                </a:lnTo>
                <a:cubicBezTo>
                  <a:pt x="57846" y="58262"/>
                  <a:pt x="57884" y="58376"/>
                  <a:pt x="57960" y="58414"/>
                </a:cubicBezTo>
                <a:cubicBezTo>
                  <a:pt x="57998" y="58489"/>
                  <a:pt x="58073" y="58489"/>
                  <a:pt x="58187" y="58489"/>
                </a:cubicBezTo>
                <a:lnTo>
                  <a:pt x="58300" y="58376"/>
                </a:lnTo>
                <a:lnTo>
                  <a:pt x="58413" y="58262"/>
                </a:lnTo>
                <a:lnTo>
                  <a:pt x="58413" y="58111"/>
                </a:lnTo>
                <a:lnTo>
                  <a:pt x="58300" y="57998"/>
                </a:lnTo>
                <a:cubicBezTo>
                  <a:pt x="58267" y="57987"/>
                  <a:pt x="58237" y="57982"/>
                  <a:pt x="58210" y="57982"/>
                </a:cubicBezTo>
                <a:close/>
                <a:moveTo>
                  <a:pt x="69240" y="58408"/>
                </a:moveTo>
                <a:cubicBezTo>
                  <a:pt x="68991" y="58408"/>
                  <a:pt x="68958" y="58535"/>
                  <a:pt x="68924" y="58603"/>
                </a:cubicBezTo>
                <a:lnTo>
                  <a:pt x="69075" y="58754"/>
                </a:lnTo>
                <a:cubicBezTo>
                  <a:pt x="69264" y="58716"/>
                  <a:pt x="69378" y="58678"/>
                  <a:pt x="69453" y="58565"/>
                </a:cubicBezTo>
                <a:lnTo>
                  <a:pt x="69340" y="58414"/>
                </a:lnTo>
                <a:cubicBezTo>
                  <a:pt x="69303" y="58409"/>
                  <a:pt x="69270" y="58408"/>
                  <a:pt x="69240" y="58408"/>
                </a:cubicBezTo>
                <a:close/>
                <a:moveTo>
                  <a:pt x="28877" y="58484"/>
                </a:moveTo>
                <a:cubicBezTo>
                  <a:pt x="28615" y="58484"/>
                  <a:pt x="28583" y="58647"/>
                  <a:pt x="28583" y="58716"/>
                </a:cubicBezTo>
                <a:lnTo>
                  <a:pt x="28621" y="58792"/>
                </a:lnTo>
                <a:cubicBezTo>
                  <a:pt x="28669" y="58863"/>
                  <a:pt x="28732" y="58890"/>
                  <a:pt x="28781" y="58890"/>
                </a:cubicBezTo>
                <a:cubicBezTo>
                  <a:pt x="28810" y="58890"/>
                  <a:pt x="28834" y="58881"/>
                  <a:pt x="28848" y="58867"/>
                </a:cubicBezTo>
                <a:cubicBezTo>
                  <a:pt x="28961" y="58867"/>
                  <a:pt x="29037" y="58792"/>
                  <a:pt x="29075" y="58640"/>
                </a:cubicBezTo>
                <a:lnTo>
                  <a:pt x="28961" y="58489"/>
                </a:lnTo>
                <a:cubicBezTo>
                  <a:pt x="28931" y="58486"/>
                  <a:pt x="28903" y="58484"/>
                  <a:pt x="28877" y="58484"/>
                </a:cubicBezTo>
                <a:close/>
                <a:moveTo>
                  <a:pt x="11795" y="58472"/>
                </a:moveTo>
                <a:cubicBezTo>
                  <a:pt x="11771" y="58472"/>
                  <a:pt x="11746" y="58477"/>
                  <a:pt x="11721" y="58489"/>
                </a:cubicBezTo>
                <a:cubicBezTo>
                  <a:pt x="11683" y="58489"/>
                  <a:pt x="11645" y="58527"/>
                  <a:pt x="11645" y="58603"/>
                </a:cubicBezTo>
                <a:lnTo>
                  <a:pt x="11759" y="58754"/>
                </a:lnTo>
                <a:cubicBezTo>
                  <a:pt x="11721" y="58716"/>
                  <a:pt x="11683" y="58716"/>
                  <a:pt x="11683" y="58716"/>
                </a:cubicBezTo>
                <a:cubicBezTo>
                  <a:pt x="11683" y="58754"/>
                  <a:pt x="11683" y="58754"/>
                  <a:pt x="11683" y="58754"/>
                </a:cubicBezTo>
                <a:lnTo>
                  <a:pt x="11834" y="58905"/>
                </a:lnTo>
                <a:lnTo>
                  <a:pt x="11986" y="58905"/>
                </a:lnTo>
                <a:lnTo>
                  <a:pt x="12212" y="58829"/>
                </a:lnTo>
                <a:lnTo>
                  <a:pt x="12212" y="58640"/>
                </a:lnTo>
                <a:lnTo>
                  <a:pt x="12023" y="58527"/>
                </a:lnTo>
                <a:cubicBezTo>
                  <a:pt x="11986" y="58527"/>
                  <a:pt x="11948" y="58527"/>
                  <a:pt x="11910" y="58489"/>
                </a:cubicBezTo>
                <a:cubicBezTo>
                  <a:pt x="11885" y="58489"/>
                  <a:pt x="11843" y="58472"/>
                  <a:pt x="11795" y="58472"/>
                </a:cubicBezTo>
                <a:close/>
                <a:moveTo>
                  <a:pt x="19396" y="58489"/>
                </a:moveTo>
                <a:cubicBezTo>
                  <a:pt x="19245" y="58489"/>
                  <a:pt x="19131" y="58527"/>
                  <a:pt x="19056" y="58565"/>
                </a:cubicBezTo>
                <a:cubicBezTo>
                  <a:pt x="19018" y="58603"/>
                  <a:pt x="18980" y="58678"/>
                  <a:pt x="18980" y="58792"/>
                </a:cubicBezTo>
                <a:lnTo>
                  <a:pt x="19131" y="58905"/>
                </a:lnTo>
                <a:cubicBezTo>
                  <a:pt x="19320" y="58905"/>
                  <a:pt x="19434" y="58792"/>
                  <a:pt x="19472" y="58716"/>
                </a:cubicBezTo>
                <a:lnTo>
                  <a:pt x="19358" y="58640"/>
                </a:lnTo>
                <a:lnTo>
                  <a:pt x="19472" y="58678"/>
                </a:lnTo>
                <a:lnTo>
                  <a:pt x="19396" y="58489"/>
                </a:lnTo>
                <a:close/>
                <a:moveTo>
                  <a:pt x="48243" y="58451"/>
                </a:moveTo>
                <a:lnTo>
                  <a:pt x="48092" y="58489"/>
                </a:lnTo>
                <a:cubicBezTo>
                  <a:pt x="47979" y="58565"/>
                  <a:pt x="47979" y="58754"/>
                  <a:pt x="48092" y="58829"/>
                </a:cubicBezTo>
                <a:cubicBezTo>
                  <a:pt x="48130" y="58867"/>
                  <a:pt x="48168" y="58905"/>
                  <a:pt x="48281" y="58905"/>
                </a:cubicBezTo>
                <a:lnTo>
                  <a:pt x="48432" y="58754"/>
                </a:lnTo>
                <a:cubicBezTo>
                  <a:pt x="48394" y="58603"/>
                  <a:pt x="48357" y="58527"/>
                  <a:pt x="48243" y="58451"/>
                </a:cubicBezTo>
                <a:close/>
                <a:moveTo>
                  <a:pt x="9793" y="58829"/>
                </a:moveTo>
                <a:lnTo>
                  <a:pt x="9642" y="58943"/>
                </a:lnTo>
                <a:lnTo>
                  <a:pt x="9642" y="59018"/>
                </a:lnTo>
                <a:lnTo>
                  <a:pt x="9755" y="59132"/>
                </a:lnTo>
                <a:cubicBezTo>
                  <a:pt x="9793" y="59170"/>
                  <a:pt x="9831" y="59207"/>
                  <a:pt x="9868" y="59207"/>
                </a:cubicBezTo>
                <a:lnTo>
                  <a:pt x="10057" y="59094"/>
                </a:lnTo>
                <a:cubicBezTo>
                  <a:pt x="10057" y="59056"/>
                  <a:pt x="10057" y="59018"/>
                  <a:pt x="10095" y="58981"/>
                </a:cubicBezTo>
                <a:lnTo>
                  <a:pt x="9982" y="58829"/>
                </a:lnTo>
                <a:close/>
                <a:moveTo>
                  <a:pt x="5982" y="58909"/>
                </a:moveTo>
                <a:cubicBezTo>
                  <a:pt x="5922" y="58909"/>
                  <a:pt x="5848" y="58935"/>
                  <a:pt x="5785" y="59018"/>
                </a:cubicBezTo>
                <a:lnTo>
                  <a:pt x="5785" y="59207"/>
                </a:lnTo>
                <a:cubicBezTo>
                  <a:pt x="5880" y="59226"/>
                  <a:pt x="5946" y="59236"/>
                  <a:pt x="5998" y="59236"/>
                </a:cubicBezTo>
                <a:cubicBezTo>
                  <a:pt x="6050" y="59236"/>
                  <a:pt x="6088" y="59226"/>
                  <a:pt x="6125" y="59207"/>
                </a:cubicBezTo>
                <a:cubicBezTo>
                  <a:pt x="6163" y="59170"/>
                  <a:pt x="6201" y="59132"/>
                  <a:pt x="6201" y="59094"/>
                </a:cubicBezTo>
                <a:cubicBezTo>
                  <a:pt x="6201" y="59018"/>
                  <a:pt x="6163" y="58943"/>
                  <a:pt x="6088" y="58943"/>
                </a:cubicBezTo>
                <a:cubicBezTo>
                  <a:pt x="6071" y="58926"/>
                  <a:pt x="6031" y="58909"/>
                  <a:pt x="5982" y="58909"/>
                </a:cubicBezTo>
                <a:close/>
                <a:moveTo>
                  <a:pt x="39245" y="58300"/>
                </a:moveTo>
                <a:cubicBezTo>
                  <a:pt x="39056" y="58414"/>
                  <a:pt x="38716" y="58640"/>
                  <a:pt x="38716" y="58905"/>
                </a:cubicBezTo>
                <a:cubicBezTo>
                  <a:pt x="38716" y="58981"/>
                  <a:pt x="38753" y="59094"/>
                  <a:pt x="38829" y="59170"/>
                </a:cubicBezTo>
                <a:lnTo>
                  <a:pt x="38942" y="59207"/>
                </a:lnTo>
                <a:lnTo>
                  <a:pt x="38980" y="59207"/>
                </a:lnTo>
                <a:cubicBezTo>
                  <a:pt x="39075" y="59226"/>
                  <a:pt x="39122" y="59236"/>
                  <a:pt x="39165" y="59236"/>
                </a:cubicBezTo>
                <a:cubicBezTo>
                  <a:pt x="39207" y="59236"/>
                  <a:pt x="39245" y="59226"/>
                  <a:pt x="39321" y="59207"/>
                </a:cubicBezTo>
                <a:lnTo>
                  <a:pt x="39358" y="59207"/>
                </a:lnTo>
                <a:cubicBezTo>
                  <a:pt x="39321" y="59245"/>
                  <a:pt x="39245" y="59283"/>
                  <a:pt x="39245" y="59397"/>
                </a:cubicBezTo>
                <a:lnTo>
                  <a:pt x="39321" y="59510"/>
                </a:lnTo>
                <a:cubicBezTo>
                  <a:pt x="39354" y="59521"/>
                  <a:pt x="39387" y="59526"/>
                  <a:pt x="39419" y="59526"/>
                </a:cubicBezTo>
                <a:cubicBezTo>
                  <a:pt x="39497" y="59526"/>
                  <a:pt x="39570" y="59499"/>
                  <a:pt x="39623" y="59472"/>
                </a:cubicBezTo>
                <a:cubicBezTo>
                  <a:pt x="39699" y="59434"/>
                  <a:pt x="39736" y="59359"/>
                  <a:pt x="39736" y="59283"/>
                </a:cubicBezTo>
                <a:cubicBezTo>
                  <a:pt x="39736" y="59170"/>
                  <a:pt x="39661" y="59094"/>
                  <a:pt x="39547" y="59094"/>
                </a:cubicBezTo>
                <a:cubicBezTo>
                  <a:pt x="39547" y="59056"/>
                  <a:pt x="39547" y="59056"/>
                  <a:pt x="39547" y="59056"/>
                </a:cubicBezTo>
                <a:cubicBezTo>
                  <a:pt x="39585" y="59018"/>
                  <a:pt x="39623" y="58981"/>
                  <a:pt x="39661" y="58905"/>
                </a:cubicBezTo>
                <a:cubicBezTo>
                  <a:pt x="39736" y="58905"/>
                  <a:pt x="39888" y="58867"/>
                  <a:pt x="39888" y="58716"/>
                </a:cubicBezTo>
                <a:cubicBezTo>
                  <a:pt x="39888" y="58678"/>
                  <a:pt x="39888" y="58678"/>
                  <a:pt x="39850" y="58640"/>
                </a:cubicBezTo>
                <a:lnTo>
                  <a:pt x="39699" y="58565"/>
                </a:lnTo>
                <a:lnTo>
                  <a:pt x="39774" y="58565"/>
                </a:lnTo>
                <a:cubicBezTo>
                  <a:pt x="39736" y="58565"/>
                  <a:pt x="39736" y="58527"/>
                  <a:pt x="39699" y="58527"/>
                </a:cubicBezTo>
                <a:cubicBezTo>
                  <a:pt x="39661" y="58451"/>
                  <a:pt x="39547" y="58300"/>
                  <a:pt x="39321" y="58300"/>
                </a:cubicBezTo>
                <a:close/>
                <a:moveTo>
                  <a:pt x="69491" y="58603"/>
                </a:moveTo>
                <a:lnTo>
                  <a:pt x="69378" y="58754"/>
                </a:lnTo>
                <a:lnTo>
                  <a:pt x="69340" y="58754"/>
                </a:lnTo>
                <a:cubicBezTo>
                  <a:pt x="69264" y="58792"/>
                  <a:pt x="69113" y="58829"/>
                  <a:pt x="69113" y="58981"/>
                </a:cubicBezTo>
                <a:lnTo>
                  <a:pt x="69151" y="59018"/>
                </a:lnTo>
                <a:cubicBezTo>
                  <a:pt x="69075" y="59056"/>
                  <a:pt x="69037" y="59132"/>
                  <a:pt x="69037" y="59245"/>
                </a:cubicBezTo>
                <a:lnTo>
                  <a:pt x="69000" y="59245"/>
                </a:lnTo>
                <a:cubicBezTo>
                  <a:pt x="68924" y="59207"/>
                  <a:pt x="68848" y="59170"/>
                  <a:pt x="68810" y="59170"/>
                </a:cubicBezTo>
                <a:lnTo>
                  <a:pt x="68584" y="59283"/>
                </a:lnTo>
                <a:lnTo>
                  <a:pt x="68584" y="59321"/>
                </a:lnTo>
                <a:lnTo>
                  <a:pt x="68621" y="59321"/>
                </a:lnTo>
                <a:cubicBezTo>
                  <a:pt x="68584" y="59359"/>
                  <a:pt x="68584" y="59359"/>
                  <a:pt x="68546" y="59359"/>
                </a:cubicBezTo>
                <a:lnTo>
                  <a:pt x="68621" y="59510"/>
                </a:lnTo>
                <a:lnTo>
                  <a:pt x="68584" y="59548"/>
                </a:lnTo>
                <a:cubicBezTo>
                  <a:pt x="68584" y="59548"/>
                  <a:pt x="68621" y="59586"/>
                  <a:pt x="68621" y="59586"/>
                </a:cubicBezTo>
                <a:cubicBezTo>
                  <a:pt x="68659" y="59661"/>
                  <a:pt x="68735" y="59737"/>
                  <a:pt x="68848" y="59737"/>
                </a:cubicBezTo>
                <a:cubicBezTo>
                  <a:pt x="68922" y="59737"/>
                  <a:pt x="68959" y="59666"/>
                  <a:pt x="69031" y="59592"/>
                </a:cubicBezTo>
                <a:lnTo>
                  <a:pt x="69031" y="59592"/>
                </a:lnTo>
                <a:cubicBezTo>
                  <a:pt x="69058" y="59603"/>
                  <a:pt x="69085" y="59623"/>
                  <a:pt x="69113" y="59623"/>
                </a:cubicBezTo>
                <a:cubicBezTo>
                  <a:pt x="69226" y="59586"/>
                  <a:pt x="69264" y="59548"/>
                  <a:pt x="69264" y="59472"/>
                </a:cubicBezTo>
                <a:lnTo>
                  <a:pt x="69302" y="59472"/>
                </a:lnTo>
                <a:lnTo>
                  <a:pt x="69378" y="59434"/>
                </a:lnTo>
                <a:cubicBezTo>
                  <a:pt x="69415" y="59359"/>
                  <a:pt x="69453" y="59321"/>
                  <a:pt x="69453" y="59245"/>
                </a:cubicBezTo>
                <a:cubicBezTo>
                  <a:pt x="69491" y="59245"/>
                  <a:pt x="69567" y="59245"/>
                  <a:pt x="69642" y="59207"/>
                </a:cubicBezTo>
                <a:lnTo>
                  <a:pt x="69642" y="59207"/>
                </a:lnTo>
                <a:cubicBezTo>
                  <a:pt x="69642" y="59245"/>
                  <a:pt x="69604" y="59245"/>
                  <a:pt x="69604" y="59245"/>
                </a:cubicBezTo>
                <a:lnTo>
                  <a:pt x="69756" y="59397"/>
                </a:lnTo>
                <a:cubicBezTo>
                  <a:pt x="69983" y="59397"/>
                  <a:pt x="70172" y="59170"/>
                  <a:pt x="70172" y="58981"/>
                </a:cubicBezTo>
                <a:cubicBezTo>
                  <a:pt x="70172" y="58905"/>
                  <a:pt x="70134" y="58829"/>
                  <a:pt x="70096" y="58754"/>
                </a:cubicBezTo>
                <a:lnTo>
                  <a:pt x="69907" y="58792"/>
                </a:lnTo>
                <a:cubicBezTo>
                  <a:pt x="69869" y="58792"/>
                  <a:pt x="69831" y="58754"/>
                  <a:pt x="69793" y="58754"/>
                </a:cubicBezTo>
                <a:cubicBezTo>
                  <a:pt x="69793" y="58716"/>
                  <a:pt x="69756" y="58678"/>
                  <a:pt x="69718" y="58678"/>
                </a:cubicBezTo>
                <a:cubicBezTo>
                  <a:pt x="69680" y="58603"/>
                  <a:pt x="69604" y="58603"/>
                  <a:pt x="69491" y="58603"/>
                </a:cubicBezTo>
                <a:close/>
                <a:moveTo>
                  <a:pt x="49377" y="59472"/>
                </a:moveTo>
                <a:lnTo>
                  <a:pt x="49226" y="59586"/>
                </a:lnTo>
                <a:cubicBezTo>
                  <a:pt x="49226" y="59623"/>
                  <a:pt x="49188" y="59661"/>
                  <a:pt x="49188" y="59737"/>
                </a:cubicBezTo>
                <a:lnTo>
                  <a:pt x="49188" y="59775"/>
                </a:lnTo>
                <a:lnTo>
                  <a:pt x="49226" y="59850"/>
                </a:lnTo>
                <a:cubicBezTo>
                  <a:pt x="49253" y="59877"/>
                  <a:pt x="49317" y="59904"/>
                  <a:pt x="49380" y="59904"/>
                </a:cubicBezTo>
                <a:cubicBezTo>
                  <a:pt x="49405" y="59904"/>
                  <a:pt x="49431" y="59899"/>
                  <a:pt x="49453" y="59888"/>
                </a:cubicBezTo>
                <a:cubicBezTo>
                  <a:pt x="49566" y="59888"/>
                  <a:pt x="49680" y="59812"/>
                  <a:pt x="49755" y="59699"/>
                </a:cubicBezTo>
                <a:lnTo>
                  <a:pt x="49604" y="59548"/>
                </a:lnTo>
                <a:cubicBezTo>
                  <a:pt x="49566" y="59548"/>
                  <a:pt x="49566" y="59548"/>
                  <a:pt x="49566" y="59510"/>
                </a:cubicBezTo>
                <a:cubicBezTo>
                  <a:pt x="49529" y="59510"/>
                  <a:pt x="49453" y="59472"/>
                  <a:pt x="49377" y="59472"/>
                </a:cubicBezTo>
                <a:close/>
                <a:moveTo>
                  <a:pt x="82352" y="59495"/>
                </a:moveTo>
                <a:cubicBezTo>
                  <a:pt x="82313" y="59495"/>
                  <a:pt x="82273" y="59500"/>
                  <a:pt x="82232" y="59510"/>
                </a:cubicBezTo>
                <a:cubicBezTo>
                  <a:pt x="82119" y="59548"/>
                  <a:pt x="82043" y="59699"/>
                  <a:pt x="82081" y="59850"/>
                </a:cubicBezTo>
                <a:lnTo>
                  <a:pt x="82194" y="59926"/>
                </a:lnTo>
                <a:cubicBezTo>
                  <a:pt x="82227" y="59930"/>
                  <a:pt x="82256" y="59932"/>
                  <a:pt x="82284" y="59932"/>
                </a:cubicBezTo>
                <a:cubicBezTo>
                  <a:pt x="82513" y="59932"/>
                  <a:pt x="82581" y="59800"/>
                  <a:pt x="82648" y="59699"/>
                </a:cubicBezTo>
                <a:lnTo>
                  <a:pt x="82610" y="59586"/>
                </a:lnTo>
                <a:cubicBezTo>
                  <a:pt x="82555" y="59530"/>
                  <a:pt x="82459" y="59495"/>
                  <a:pt x="82352" y="59495"/>
                </a:cubicBezTo>
                <a:close/>
                <a:moveTo>
                  <a:pt x="20855" y="59532"/>
                </a:moveTo>
                <a:cubicBezTo>
                  <a:pt x="20788" y="59532"/>
                  <a:pt x="20735" y="59559"/>
                  <a:pt x="20681" y="59586"/>
                </a:cubicBezTo>
                <a:cubicBezTo>
                  <a:pt x="20644" y="59623"/>
                  <a:pt x="20568" y="59699"/>
                  <a:pt x="20606" y="59850"/>
                </a:cubicBezTo>
                <a:lnTo>
                  <a:pt x="20719" y="59926"/>
                </a:lnTo>
                <a:cubicBezTo>
                  <a:pt x="20745" y="59934"/>
                  <a:pt x="20770" y="59939"/>
                  <a:pt x="20795" y="59939"/>
                </a:cubicBezTo>
                <a:cubicBezTo>
                  <a:pt x="20882" y="59939"/>
                  <a:pt x="20963" y="59883"/>
                  <a:pt x="21022" y="59737"/>
                </a:cubicBezTo>
                <a:lnTo>
                  <a:pt x="20946" y="59548"/>
                </a:lnTo>
                <a:cubicBezTo>
                  <a:pt x="20913" y="59537"/>
                  <a:pt x="20883" y="59532"/>
                  <a:pt x="20855" y="59532"/>
                </a:cubicBezTo>
                <a:close/>
                <a:moveTo>
                  <a:pt x="42979" y="59581"/>
                </a:moveTo>
                <a:cubicBezTo>
                  <a:pt x="42717" y="59581"/>
                  <a:pt x="42685" y="59744"/>
                  <a:pt x="42685" y="59812"/>
                </a:cubicBezTo>
                <a:lnTo>
                  <a:pt x="42723" y="59888"/>
                </a:lnTo>
                <a:cubicBezTo>
                  <a:pt x="42779" y="59943"/>
                  <a:pt x="42854" y="59978"/>
                  <a:pt x="42935" y="59978"/>
                </a:cubicBezTo>
                <a:cubicBezTo>
                  <a:pt x="42965" y="59978"/>
                  <a:pt x="42995" y="59974"/>
                  <a:pt x="43026" y="59964"/>
                </a:cubicBezTo>
                <a:cubicBezTo>
                  <a:pt x="43139" y="59926"/>
                  <a:pt x="43177" y="59850"/>
                  <a:pt x="43177" y="59737"/>
                </a:cubicBezTo>
                <a:cubicBezTo>
                  <a:pt x="43177" y="59737"/>
                  <a:pt x="43177" y="59699"/>
                  <a:pt x="43177" y="59699"/>
                </a:cubicBezTo>
                <a:lnTo>
                  <a:pt x="43064" y="59586"/>
                </a:lnTo>
                <a:cubicBezTo>
                  <a:pt x="43033" y="59582"/>
                  <a:pt x="43005" y="59581"/>
                  <a:pt x="42979" y="59581"/>
                </a:cubicBezTo>
                <a:close/>
                <a:moveTo>
                  <a:pt x="56994" y="59712"/>
                </a:moveTo>
                <a:cubicBezTo>
                  <a:pt x="56944" y="59712"/>
                  <a:pt x="56888" y="59721"/>
                  <a:pt x="56825" y="59737"/>
                </a:cubicBezTo>
                <a:cubicBezTo>
                  <a:pt x="56712" y="59775"/>
                  <a:pt x="56599" y="59888"/>
                  <a:pt x="56599" y="60001"/>
                </a:cubicBezTo>
                <a:lnTo>
                  <a:pt x="56788" y="60115"/>
                </a:lnTo>
                <a:lnTo>
                  <a:pt x="56863" y="60115"/>
                </a:lnTo>
                <a:cubicBezTo>
                  <a:pt x="56977" y="60077"/>
                  <a:pt x="57166" y="60039"/>
                  <a:pt x="57204" y="59888"/>
                </a:cubicBezTo>
                <a:lnTo>
                  <a:pt x="57166" y="59775"/>
                </a:lnTo>
                <a:cubicBezTo>
                  <a:pt x="57121" y="59730"/>
                  <a:pt x="57064" y="59712"/>
                  <a:pt x="56994" y="59712"/>
                </a:cubicBezTo>
                <a:close/>
                <a:moveTo>
                  <a:pt x="25634" y="59737"/>
                </a:moveTo>
                <a:cubicBezTo>
                  <a:pt x="25521" y="59737"/>
                  <a:pt x="25483" y="59775"/>
                  <a:pt x="25445" y="59812"/>
                </a:cubicBezTo>
                <a:cubicBezTo>
                  <a:pt x="25407" y="59850"/>
                  <a:pt x="25332" y="59888"/>
                  <a:pt x="25370" y="60039"/>
                </a:cubicBezTo>
                <a:lnTo>
                  <a:pt x="25521" y="60153"/>
                </a:lnTo>
                <a:lnTo>
                  <a:pt x="25634" y="60153"/>
                </a:lnTo>
                <a:lnTo>
                  <a:pt x="25785" y="60001"/>
                </a:lnTo>
                <a:lnTo>
                  <a:pt x="25785" y="59850"/>
                </a:lnTo>
                <a:lnTo>
                  <a:pt x="25634" y="59737"/>
                </a:lnTo>
                <a:close/>
                <a:moveTo>
                  <a:pt x="37317" y="59737"/>
                </a:moveTo>
                <a:cubicBezTo>
                  <a:pt x="37203" y="59775"/>
                  <a:pt x="37014" y="59812"/>
                  <a:pt x="37014" y="60001"/>
                </a:cubicBezTo>
                <a:lnTo>
                  <a:pt x="37014" y="60039"/>
                </a:lnTo>
                <a:lnTo>
                  <a:pt x="37128" y="60153"/>
                </a:lnTo>
                <a:cubicBezTo>
                  <a:pt x="37203" y="60153"/>
                  <a:pt x="37355" y="60153"/>
                  <a:pt x="37468" y="60077"/>
                </a:cubicBezTo>
                <a:cubicBezTo>
                  <a:pt x="37506" y="60039"/>
                  <a:pt x="37544" y="60001"/>
                  <a:pt x="37544" y="59926"/>
                </a:cubicBezTo>
                <a:cubicBezTo>
                  <a:pt x="37544" y="59888"/>
                  <a:pt x="37544" y="59850"/>
                  <a:pt x="37506" y="59812"/>
                </a:cubicBezTo>
                <a:lnTo>
                  <a:pt x="37355" y="59737"/>
                </a:lnTo>
                <a:close/>
                <a:moveTo>
                  <a:pt x="69417" y="59532"/>
                </a:moveTo>
                <a:cubicBezTo>
                  <a:pt x="69384" y="59532"/>
                  <a:pt x="69346" y="59537"/>
                  <a:pt x="69302" y="59548"/>
                </a:cubicBezTo>
                <a:lnTo>
                  <a:pt x="69189" y="59661"/>
                </a:lnTo>
                <a:cubicBezTo>
                  <a:pt x="69189" y="59775"/>
                  <a:pt x="69189" y="59812"/>
                  <a:pt x="69151" y="59888"/>
                </a:cubicBezTo>
                <a:cubicBezTo>
                  <a:pt x="69151" y="59926"/>
                  <a:pt x="69113" y="59964"/>
                  <a:pt x="69113" y="60001"/>
                </a:cubicBezTo>
                <a:lnTo>
                  <a:pt x="69189" y="60115"/>
                </a:lnTo>
                <a:cubicBezTo>
                  <a:pt x="69242" y="60142"/>
                  <a:pt x="69296" y="60168"/>
                  <a:pt x="69336" y="60168"/>
                </a:cubicBezTo>
                <a:cubicBezTo>
                  <a:pt x="69352" y="60168"/>
                  <a:pt x="69367" y="60164"/>
                  <a:pt x="69378" y="60153"/>
                </a:cubicBezTo>
                <a:lnTo>
                  <a:pt x="69415" y="60228"/>
                </a:lnTo>
                <a:cubicBezTo>
                  <a:pt x="69449" y="60239"/>
                  <a:pt x="69479" y="60244"/>
                  <a:pt x="69506" y="60244"/>
                </a:cubicBezTo>
                <a:cubicBezTo>
                  <a:pt x="69573" y="60244"/>
                  <a:pt x="69627" y="60217"/>
                  <a:pt x="69680" y="60190"/>
                </a:cubicBezTo>
                <a:cubicBezTo>
                  <a:pt x="69718" y="60153"/>
                  <a:pt x="69756" y="60115"/>
                  <a:pt x="69756" y="60039"/>
                </a:cubicBezTo>
                <a:cubicBezTo>
                  <a:pt x="69756" y="60001"/>
                  <a:pt x="69718" y="59964"/>
                  <a:pt x="69718" y="59926"/>
                </a:cubicBezTo>
                <a:cubicBezTo>
                  <a:pt x="69756" y="59926"/>
                  <a:pt x="69793" y="59888"/>
                  <a:pt x="69793" y="59888"/>
                </a:cubicBezTo>
                <a:cubicBezTo>
                  <a:pt x="69819" y="59862"/>
                  <a:pt x="69828" y="59836"/>
                  <a:pt x="69830" y="59810"/>
                </a:cubicBezTo>
                <a:lnTo>
                  <a:pt x="69830" y="59810"/>
                </a:lnTo>
                <a:lnTo>
                  <a:pt x="69831" y="59812"/>
                </a:lnTo>
                <a:cubicBezTo>
                  <a:pt x="69831" y="59775"/>
                  <a:pt x="69831" y="59775"/>
                  <a:pt x="69831" y="59775"/>
                </a:cubicBezTo>
                <a:cubicBezTo>
                  <a:pt x="69831" y="59786"/>
                  <a:pt x="69831" y="59798"/>
                  <a:pt x="69830" y="59810"/>
                </a:cubicBezTo>
                <a:lnTo>
                  <a:pt x="69830" y="59810"/>
                </a:lnTo>
                <a:lnTo>
                  <a:pt x="69718" y="59586"/>
                </a:lnTo>
                <a:lnTo>
                  <a:pt x="69604" y="59586"/>
                </a:lnTo>
                <a:cubicBezTo>
                  <a:pt x="69551" y="59559"/>
                  <a:pt x="69498" y="59532"/>
                  <a:pt x="69417" y="59532"/>
                </a:cubicBezTo>
                <a:close/>
                <a:moveTo>
                  <a:pt x="76221" y="59888"/>
                </a:moveTo>
                <a:lnTo>
                  <a:pt x="76183" y="59926"/>
                </a:lnTo>
                <a:cubicBezTo>
                  <a:pt x="76070" y="59926"/>
                  <a:pt x="75881" y="59964"/>
                  <a:pt x="75881" y="60153"/>
                </a:cubicBezTo>
                <a:lnTo>
                  <a:pt x="75918" y="60266"/>
                </a:lnTo>
                <a:cubicBezTo>
                  <a:pt x="75972" y="60293"/>
                  <a:pt x="76025" y="60320"/>
                  <a:pt x="76092" y="60320"/>
                </a:cubicBezTo>
                <a:cubicBezTo>
                  <a:pt x="76120" y="60320"/>
                  <a:pt x="76150" y="60315"/>
                  <a:pt x="76183" y="60304"/>
                </a:cubicBezTo>
                <a:cubicBezTo>
                  <a:pt x="76296" y="60266"/>
                  <a:pt x="76372" y="60153"/>
                  <a:pt x="76372" y="60001"/>
                </a:cubicBezTo>
                <a:lnTo>
                  <a:pt x="76221" y="59888"/>
                </a:lnTo>
                <a:close/>
                <a:moveTo>
                  <a:pt x="15842" y="59964"/>
                </a:moveTo>
                <a:lnTo>
                  <a:pt x="15691" y="60039"/>
                </a:lnTo>
                <a:cubicBezTo>
                  <a:pt x="15615" y="60190"/>
                  <a:pt x="15729" y="60380"/>
                  <a:pt x="15918" y="60380"/>
                </a:cubicBezTo>
                <a:cubicBezTo>
                  <a:pt x="15946" y="60389"/>
                  <a:pt x="15974" y="60394"/>
                  <a:pt x="16002" y="60394"/>
                </a:cubicBezTo>
                <a:cubicBezTo>
                  <a:pt x="16083" y="60394"/>
                  <a:pt x="16154" y="60351"/>
                  <a:pt x="16182" y="60266"/>
                </a:cubicBezTo>
                <a:lnTo>
                  <a:pt x="16069" y="60115"/>
                </a:lnTo>
                <a:cubicBezTo>
                  <a:pt x="16069" y="60115"/>
                  <a:pt x="16031" y="60077"/>
                  <a:pt x="16031" y="60077"/>
                </a:cubicBezTo>
                <a:cubicBezTo>
                  <a:pt x="15993" y="60039"/>
                  <a:pt x="15955" y="59964"/>
                  <a:pt x="15842" y="59964"/>
                </a:cubicBezTo>
                <a:close/>
                <a:moveTo>
                  <a:pt x="87525" y="60190"/>
                </a:moveTo>
                <a:cubicBezTo>
                  <a:pt x="87374" y="60190"/>
                  <a:pt x="87185" y="60266"/>
                  <a:pt x="87185" y="60417"/>
                </a:cubicBezTo>
                <a:lnTo>
                  <a:pt x="87336" y="60417"/>
                </a:lnTo>
                <a:cubicBezTo>
                  <a:pt x="87466" y="60417"/>
                  <a:pt x="87457" y="60501"/>
                  <a:pt x="87570" y="60501"/>
                </a:cubicBezTo>
                <a:cubicBezTo>
                  <a:pt x="87589" y="60501"/>
                  <a:pt x="87612" y="60498"/>
                  <a:pt x="87639" y="60493"/>
                </a:cubicBezTo>
                <a:cubicBezTo>
                  <a:pt x="87639" y="60455"/>
                  <a:pt x="87639" y="60417"/>
                  <a:pt x="87639" y="60417"/>
                </a:cubicBezTo>
                <a:lnTo>
                  <a:pt x="87790" y="60417"/>
                </a:lnTo>
                <a:cubicBezTo>
                  <a:pt x="87790" y="60342"/>
                  <a:pt x="87752" y="60304"/>
                  <a:pt x="87677" y="60228"/>
                </a:cubicBezTo>
                <a:cubicBezTo>
                  <a:pt x="87639" y="60228"/>
                  <a:pt x="87601" y="60190"/>
                  <a:pt x="87525" y="60190"/>
                </a:cubicBezTo>
                <a:close/>
                <a:moveTo>
                  <a:pt x="90127" y="60100"/>
                </a:moveTo>
                <a:cubicBezTo>
                  <a:pt x="90018" y="60100"/>
                  <a:pt x="89915" y="60135"/>
                  <a:pt x="89832" y="60190"/>
                </a:cubicBezTo>
                <a:lnTo>
                  <a:pt x="89794" y="60266"/>
                </a:lnTo>
                <a:lnTo>
                  <a:pt x="89794" y="60417"/>
                </a:lnTo>
                <a:lnTo>
                  <a:pt x="89907" y="60531"/>
                </a:lnTo>
                <a:cubicBezTo>
                  <a:pt x="89954" y="60546"/>
                  <a:pt x="90008" y="60556"/>
                  <a:pt x="90062" y="60556"/>
                </a:cubicBezTo>
                <a:cubicBezTo>
                  <a:pt x="90139" y="60556"/>
                  <a:pt x="90219" y="60537"/>
                  <a:pt x="90285" y="60493"/>
                </a:cubicBezTo>
                <a:cubicBezTo>
                  <a:pt x="90323" y="60455"/>
                  <a:pt x="90361" y="60380"/>
                  <a:pt x="90361" y="60304"/>
                </a:cubicBezTo>
                <a:cubicBezTo>
                  <a:pt x="90361" y="60266"/>
                  <a:pt x="90361" y="60228"/>
                  <a:pt x="90361" y="60190"/>
                </a:cubicBezTo>
                <a:lnTo>
                  <a:pt x="90247" y="60115"/>
                </a:lnTo>
                <a:cubicBezTo>
                  <a:pt x="90207" y="60105"/>
                  <a:pt x="90166" y="60100"/>
                  <a:pt x="90127" y="60100"/>
                </a:cubicBezTo>
                <a:close/>
                <a:moveTo>
                  <a:pt x="64198" y="60266"/>
                </a:moveTo>
                <a:cubicBezTo>
                  <a:pt x="64085" y="60342"/>
                  <a:pt x="64009" y="60417"/>
                  <a:pt x="63971" y="60531"/>
                </a:cubicBezTo>
                <a:cubicBezTo>
                  <a:pt x="63933" y="60569"/>
                  <a:pt x="63896" y="60606"/>
                  <a:pt x="63858" y="60644"/>
                </a:cubicBezTo>
                <a:lnTo>
                  <a:pt x="63971" y="60871"/>
                </a:lnTo>
                <a:cubicBezTo>
                  <a:pt x="64160" y="60833"/>
                  <a:pt x="64425" y="60644"/>
                  <a:pt x="64425" y="60455"/>
                </a:cubicBezTo>
                <a:cubicBezTo>
                  <a:pt x="64425" y="60417"/>
                  <a:pt x="64425" y="60342"/>
                  <a:pt x="64349" y="60304"/>
                </a:cubicBezTo>
                <a:lnTo>
                  <a:pt x="64198" y="60266"/>
                </a:lnTo>
                <a:close/>
                <a:moveTo>
                  <a:pt x="50474" y="60455"/>
                </a:moveTo>
                <a:cubicBezTo>
                  <a:pt x="50360" y="60455"/>
                  <a:pt x="50285" y="60455"/>
                  <a:pt x="50247" y="60531"/>
                </a:cubicBezTo>
                <a:cubicBezTo>
                  <a:pt x="50134" y="60569"/>
                  <a:pt x="50134" y="60682"/>
                  <a:pt x="50134" y="60758"/>
                </a:cubicBezTo>
                <a:cubicBezTo>
                  <a:pt x="50134" y="60795"/>
                  <a:pt x="50134" y="60833"/>
                  <a:pt x="50134" y="60871"/>
                </a:cubicBezTo>
                <a:lnTo>
                  <a:pt x="50285" y="60947"/>
                </a:lnTo>
                <a:cubicBezTo>
                  <a:pt x="50315" y="60957"/>
                  <a:pt x="50346" y="60961"/>
                  <a:pt x="50376" y="60961"/>
                </a:cubicBezTo>
                <a:cubicBezTo>
                  <a:pt x="50459" y="60961"/>
                  <a:pt x="50542" y="60926"/>
                  <a:pt x="50625" y="60871"/>
                </a:cubicBezTo>
                <a:lnTo>
                  <a:pt x="50663" y="60795"/>
                </a:lnTo>
                <a:lnTo>
                  <a:pt x="50663" y="60758"/>
                </a:lnTo>
                <a:cubicBezTo>
                  <a:pt x="50663" y="60720"/>
                  <a:pt x="50625" y="60644"/>
                  <a:pt x="50625" y="60644"/>
                </a:cubicBezTo>
                <a:cubicBezTo>
                  <a:pt x="50587" y="60606"/>
                  <a:pt x="50587" y="60606"/>
                  <a:pt x="50587" y="60606"/>
                </a:cubicBezTo>
                <a:lnTo>
                  <a:pt x="50474" y="60455"/>
                </a:lnTo>
                <a:close/>
                <a:moveTo>
                  <a:pt x="52671" y="60616"/>
                </a:moveTo>
                <a:cubicBezTo>
                  <a:pt x="52638" y="60616"/>
                  <a:pt x="52610" y="60625"/>
                  <a:pt x="52591" y="60644"/>
                </a:cubicBezTo>
                <a:cubicBezTo>
                  <a:pt x="52478" y="60682"/>
                  <a:pt x="52440" y="60758"/>
                  <a:pt x="52440" y="60833"/>
                </a:cubicBezTo>
                <a:cubicBezTo>
                  <a:pt x="52440" y="60909"/>
                  <a:pt x="52515" y="60984"/>
                  <a:pt x="52591" y="61022"/>
                </a:cubicBezTo>
                <a:cubicBezTo>
                  <a:pt x="52667" y="61022"/>
                  <a:pt x="52742" y="61022"/>
                  <a:pt x="52780" y="60984"/>
                </a:cubicBezTo>
                <a:cubicBezTo>
                  <a:pt x="52818" y="60947"/>
                  <a:pt x="52856" y="60871"/>
                  <a:pt x="52856" y="60833"/>
                </a:cubicBezTo>
                <a:cubicBezTo>
                  <a:pt x="52856" y="60758"/>
                  <a:pt x="52818" y="60682"/>
                  <a:pt x="52780" y="60644"/>
                </a:cubicBezTo>
                <a:cubicBezTo>
                  <a:pt x="52742" y="60625"/>
                  <a:pt x="52704" y="60616"/>
                  <a:pt x="52671" y="60616"/>
                </a:cubicBezTo>
                <a:close/>
                <a:moveTo>
                  <a:pt x="17982" y="60742"/>
                </a:moveTo>
                <a:cubicBezTo>
                  <a:pt x="17950" y="60742"/>
                  <a:pt x="17917" y="60747"/>
                  <a:pt x="17884" y="60758"/>
                </a:cubicBezTo>
                <a:cubicBezTo>
                  <a:pt x="17808" y="60758"/>
                  <a:pt x="17732" y="60833"/>
                  <a:pt x="17732" y="60947"/>
                </a:cubicBezTo>
                <a:lnTo>
                  <a:pt x="17884" y="61060"/>
                </a:lnTo>
                <a:lnTo>
                  <a:pt x="17921" y="61060"/>
                </a:lnTo>
                <a:cubicBezTo>
                  <a:pt x="18035" y="61060"/>
                  <a:pt x="18186" y="61060"/>
                  <a:pt x="18224" y="60909"/>
                </a:cubicBezTo>
                <a:lnTo>
                  <a:pt x="18186" y="60795"/>
                </a:lnTo>
                <a:cubicBezTo>
                  <a:pt x="18133" y="60769"/>
                  <a:pt x="18060" y="60742"/>
                  <a:pt x="17982" y="60742"/>
                </a:cubicBezTo>
                <a:close/>
                <a:moveTo>
                  <a:pt x="31192" y="60606"/>
                </a:moveTo>
                <a:cubicBezTo>
                  <a:pt x="31041" y="60606"/>
                  <a:pt x="30889" y="60644"/>
                  <a:pt x="30776" y="60682"/>
                </a:cubicBezTo>
                <a:lnTo>
                  <a:pt x="30738" y="60795"/>
                </a:lnTo>
                <a:cubicBezTo>
                  <a:pt x="30738" y="60871"/>
                  <a:pt x="30776" y="61098"/>
                  <a:pt x="31003" y="61173"/>
                </a:cubicBezTo>
                <a:lnTo>
                  <a:pt x="31230" y="61022"/>
                </a:lnTo>
                <a:cubicBezTo>
                  <a:pt x="31268" y="60984"/>
                  <a:pt x="31343" y="60947"/>
                  <a:pt x="31343" y="60833"/>
                </a:cubicBezTo>
                <a:cubicBezTo>
                  <a:pt x="31343" y="60795"/>
                  <a:pt x="31305" y="60758"/>
                  <a:pt x="31305" y="60720"/>
                </a:cubicBezTo>
                <a:lnTo>
                  <a:pt x="31192" y="60606"/>
                </a:lnTo>
                <a:close/>
                <a:moveTo>
                  <a:pt x="42874" y="61022"/>
                </a:moveTo>
                <a:cubicBezTo>
                  <a:pt x="42723" y="61022"/>
                  <a:pt x="42610" y="61098"/>
                  <a:pt x="42572" y="61211"/>
                </a:cubicBezTo>
                <a:lnTo>
                  <a:pt x="42685" y="61363"/>
                </a:lnTo>
                <a:cubicBezTo>
                  <a:pt x="42685" y="61400"/>
                  <a:pt x="42723" y="61400"/>
                  <a:pt x="42761" y="61438"/>
                </a:cubicBezTo>
                <a:lnTo>
                  <a:pt x="42950" y="61325"/>
                </a:lnTo>
                <a:cubicBezTo>
                  <a:pt x="42950" y="61287"/>
                  <a:pt x="42988" y="61249"/>
                  <a:pt x="42988" y="61173"/>
                </a:cubicBezTo>
                <a:lnTo>
                  <a:pt x="42988" y="61136"/>
                </a:lnTo>
                <a:lnTo>
                  <a:pt x="42874" y="61022"/>
                </a:lnTo>
                <a:close/>
                <a:moveTo>
                  <a:pt x="82873" y="60969"/>
                </a:moveTo>
                <a:cubicBezTo>
                  <a:pt x="82793" y="60969"/>
                  <a:pt x="82739" y="60996"/>
                  <a:pt x="82686" y="61022"/>
                </a:cubicBezTo>
                <a:cubicBezTo>
                  <a:pt x="82648" y="60984"/>
                  <a:pt x="82610" y="60984"/>
                  <a:pt x="82572" y="60984"/>
                </a:cubicBezTo>
                <a:lnTo>
                  <a:pt x="82421" y="61136"/>
                </a:lnTo>
                <a:cubicBezTo>
                  <a:pt x="82421" y="61249"/>
                  <a:pt x="82459" y="61325"/>
                  <a:pt x="82535" y="61400"/>
                </a:cubicBezTo>
                <a:lnTo>
                  <a:pt x="82648" y="61438"/>
                </a:lnTo>
                <a:cubicBezTo>
                  <a:pt x="82799" y="61438"/>
                  <a:pt x="82988" y="61400"/>
                  <a:pt x="83102" y="61287"/>
                </a:cubicBezTo>
                <a:lnTo>
                  <a:pt x="83026" y="61098"/>
                </a:lnTo>
                <a:lnTo>
                  <a:pt x="83064" y="61098"/>
                </a:lnTo>
                <a:lnTo>
                  <a:pt x="82988" y="60984"/>
                </a:lnTo>
                <a:cubicBezTo>
                  <a:pt x="82944" y="60973"/>
                  <a:pt x="82906" y="60969"/>
                  <a:pt x="82873" y="60969"/>
                </a:cubicBezTo>
                <a:close/>
                <a:moveTo>
                  <a:pt x="60001" y="60984"/>
                </a:moveTo>
                <a:cubicBezTo>
                  <a:pt x="59850" y="60984"/>
                  <a:pt x="59774" y="61022"/>
                  <a:pt x="59737" y="61060"/>
                </a:cubicBezTo>
                <a:cubicBezTo>
                  <a:pt x="59623" y="61136"/>
                  <a:pt x="59661" y="61363"/>
                  <a:pt x="59812" y="61476"/>
                </a:cubicBezTo>
                <a:cubicBezTo>
                  <a:pt x="59866" y="61503"/>
                  <a:pt x="59919" y="61529"/>
                  <a:pt x="59986" y="61529"/>
                </a:cubicBezTo>
                <a:cubicBezTo>
                  <a:pt x="60014" y="61529"/>
                  <a:pt x="60044" y="61525"/>
                  <a:pt x="60077" y="61514"/>
                </a:cubicBezTo>
                <a:lnTo>
                  <a:pt x="60190" y="61438"/>
                </a:lnTo>
                <a:cubicBezTo>
                  <a:pt x="60190" y="61400"/>
                  <a:pt x="60190" y="61363"/>
                  <a:pt x="60190" y="61325"/>
                </a:cubicBezTo>
                <a:cubicBezTo>
                  <a:pt x="60190" y="61249"/>
                  <a:pt x="60153" y="61211"/>
                  <a:pt x="60153" y="61173"/>
                </a:cubicBezTo>
                <a:cubicBezTo>
                  <a:pt x="60115" y="61136"/>
                  <a:pt x="60115" y="61136"/>
                  <a:pt x="60115" y="61098"/>
                </a:cubicBezTo>
                <a:lnTo>
                  <a:pt x="60001" y="60984"/>
                </a:lnTo>
                <a:close/>
                <a:moveTo>
                  <a:pt x="41778" y="60947"/>
                </a:moveTo>
                <a:cubicBezTo>
                  <a:pt x="41627" y="60947"/>
                  <a:pt x="41513" y="60984"/>
                  <a:pt x="41476" y="61136"/>
                </a:cubicBezTo>
                <a:lnTo>
                  <a:pt x="41589" y="61287"/>
                </a:lnTo>
                <a:cubicBezTo>
                  <a:pt x="41589" y="61306"/>
                  <a:pt x="41589" y="61325"/>
                  <a:pt x="41589" y="61325"/>
                </a:cubicBezTo>
                <a:cubicBezTo>
                  <a:pt x="41589" y="61438"/>
                  <a:pt x="41589" y="61627"/>
                  <a:pt x="41854" y="61627"/>
                </a:cubicBezTo>
                <a:lnTo>
                  <a:pt x="41929" y="61589"/>
                </a:lnTo>
                <a:cubicBezTo>
                  <a:pt x="42005" y="61552"/>
                  <a:pt x="42043" y="61476"/>
                  <a:pt x="42043" y="61400"/>
                </a:cubicBezTo>
                <a:cubicBezTo>
                  <a:pt x="42043" y="61287"/>
                  <a:pt x="42005" y="61173"/>
                  <a:pt x="41929" y="61098"/>
                </a:cubicBezTo>
                <a:cubicBezTo>
                  <a:pt x="41929" y="61060"/>
                  <a:pt x="41929" y="61060"/>
                  <a:pt x="41929" y="61022"/>
                </a:cubicBezTo>
                <a:lnTo>
                  <a:pt x="41778" y="60947"/>
                </a:lnTo>
                <a:close/>
                <a:moveTo>
                  <a:pt x="87601" y="61249"/>
                </a:moveTo>
                <a:cubicBezTo>
                  <a:pt x="87525" y="61249"/>
                  <a:pt x="87487" y="61249"/>
                  <a:pt x="87450" y="61325"/>
                </a:cubicBezTo>
                <a:cubicBezTo>
                  <a:pt x="87374" y="61325"/>
                  <a:pt x="87298" y="61438"/>
                  <a:pt x="87336" y="61589"/>
                </a:cubicBezTo>
                <a:lnTo>
                  <a:pt x="87487" y="61665"/>
                </a:lnTo>
                <a:lnTo>
                  <a:pt x="87525" y="61665"/>
                </a:lnTo>
                <a:cubicBezTo>
                  <a:pt x="87563" y="61665"/>
                  <a:pt x="87752" y="61665"/>
                  <a:pt x="87790" y="61514"/>
                </a:cubicBezTo>
                <a:lnTo>
                  <a:pt x="87677" y="61476"/>
                </a:lnTo>
                <a:cubicBezTo>
                  <a:pt x="87677" y="61438"/>
                  <a:pt x="87677" y="61438"/>
                  <a:pt x="87677" y="61438"/>
                </a:cubicBezTo>
                <a:lnTo>
                  <a:pt x="87714" y="61363"/>
                </a:lnTo>
                <a:lnTo>
                  <a:pt x="87601" y="61249"/>
                </a:lnTo>
                <a:close/>
                <a:moveTo>
                  <a:pt x="79308" y="58863"/>
                </a:moveTo>
                <a:cubicBezTo>
                  <a:pt x="78964" y="58863"/>
                  <a:pt x="78862" y="59070"/>
                  <a:pt x="78792" y="59245"/>
                </a:cubicBezTo>
                <a:cubicBezTo>
                  <a:pt x="78603" y="59359"/>
                  <a:pt x="78451" y="59510"/>
                  <a:pt x="78338" y="59623"/>
                </a:cubicBezTo>
                <a:cubicBezTo>
                  <a:pt x="78262" y="59737"/>
                  <a:pt x="78187" y="59812"/>
                  <a:pt x="78111" y="59888"/>
                </a:cubicBezTo>
                <a:lnTo>
                  <a:pt x="78073" y="59888"/>
                </a:lnTo>
                <a:cubicBezTo>
                  <a:pt x="78036" y="59964"/>
                  <a:pt x="77998" y="60001"/>
                  <a:pt x="77998" y="60077"/>
                </a:cubicBezTo>
                <a:cubicBezTo>
                  <a:pt x="77998" y="60190"/>
                  <a:pt x="78111" y="60266"/>
                  <a:pt x="78187" y="60342"/>
                </a:cubicBezTo>
                <a:lnTo>
                  <a:pt x="78225" y="60342"/>
                </a:lnTo>
                <a:cubicBezTo>
                  <a:pt x="78225" y="60342"/>
                  <a:pt x="78225" y="60380"/>
                  <a:pt x="78187" y="60417"/>
                </a:cubicBezTo>
                <a:cubicBezTo>
                  <a:pt x="78187" y="60455"/>
                  <a:pt x="78149" y="60531"/>
                  <a:pt x="78149" y="60606"/>
                </a:cubicBezTo>
                <a:cubicBezTo>
                  <a:pt x="78149" y="60682"/>
                  <a:pt x="78187" y="60758"/>
                  <a:pt x="78187" y="60795"/>
                </a:cubicBezTo>
                <a:cubicBezTo>
                  <a:pt x="78225" y="60909"/>
                  <a:pt x="78225" y="60984"/>
                  <a:pt x="78187" y="61098"/>
                </a:cubicBezTo>
                <a:lnTo>
                  <a:pt x="78225" y="61249"/>
                </a:lnTo>
                <a:cubicBezTo>
                  <a:pt x="78225" y="61249"/>
                  <a:pt x="78262" y="61287"/>
                  <a:pt x="78300" y="61325"/>
                </a:cubicBezTo>
                <a:cubicBezTo>
                  <a:pt x="78496" y="61493"/>
                  <a:pt x="78797" y="61724"/>
                  <a:pt x="79124" y="61724"/>
                </a:cubicBezTo>
                <a:cubicBezTo>
                  <a:pt x="79238" y="61724"/>
                  <a:pt x="79355" y="61696"/>
                  <a:pt x="79472" y="61627"/>
                </a:cubicBezTo>
                <a:lnTo>
                  <a:pt x="79510" y="61476"/>
                </a:lnTo>
                <a:cubicBezTo>
                  <a:pt x="79434" y="61363"/>
                  <a:pt x="79359" y="61325"/>
                  <a:pt x="79245" y="61287"/>
                </a:cubicBezTo>
                <a:lnTo>
                  <a:pt x="79170" y="61287"/>
                </a:lnTo>
                <a:cubicBezTo>
                  <a:pt x="79132" y="61249"/>
                  <a:pt x="79056" y="61211"/>
                  <a:pt x="78981" y="61173"/>
                </a:cubicBezTo>
                <a:lnTo>
                  <a:pt x="78943" y="61173"/>
                </a:lnTo>
                <a:cubicBezTo>
                  <a:pt x="78905" y="61136"/>
                  <a:pt x="78905" y="61136"/>
                  <a:pt x="78867" y="61098"/>
                </a:cubicBezTo>
                <a:cubicBezTo>
                  <a:pt x="78830" y="61022"/>
                  <a:pt x="78792" y="60984"/>
                  <a:pt x="78716" y="60947"/>
                </a:cubicBezTo>
                <a:cubicBezTo>
                  <a:pt x="78716" y="60871"/>
                  <a:pt x="78716" y="60758"/>
                  <a:pt x="78754" y="60682"/>
                </a:cubicBezTo>
                <a:cubicBezTo>
                  <a:pt x="78754" y="60493"/>
                  <a:pt x="78754" y="60266"/>
                  <a:pt x="78640" y="60001"/>
                </a:cubicBezTo>
                <a:cubicBezTo>
                  <a:pt x="79056" y="59737"/>
                  <a:pt x="79359" y="59397"/>
                  <a:pt x="79510" y="59018"/>
                </a:cubicBezTo>
                <a:lnTo>
                  <a:pt x="79397" y="58867"/>
                </a:lnTo>
                <a:cubicBezTo>
                  <a:pt x="79366" y="58864"/>
                  <a:pt x="79336" y="58863"/>
                  <a:pt x="79308" y="58863"/>
                </a:cubicBezTo>
                <a:close/>
                <a:moveTo>
                  <a:pt x="69554" y="61375"/>
                </a:moveTo>
                <a:cubicBezTo>
                  <a:pt x="69509" y="61375"/>
                  <a:pt x="69462" y="61385"/>
                  <a:pt x="69415" y="61400"/>
                </a:cubicBezTo>
                <a:cubicBezTo>
                  <a:pt x="69264" y="61438"/>
                  <a:pt x="69189" y="61552"/>
                  <a:pt x="69189" y="61665"/>
                </a:cubicBezTo>
                <a:lnTo>
                  <a:pt x="69226" y="61741"/>
                </a:lnTo>
                <a:cubicBezTo>
                  <a:pt x="69282" y="61796"/>
                  <a:pt x="69357" y="61831"/>
                  <a:pt x="69438" y="61831"/>
                </a:cubicBezTo>
                <a:cubicBezTo>
                  <a:pt x="69468" y="61831"/>
                  <a:pt x="69498" y="61826"/>
                  <a:pt x="69529" y="61816"/>
                </a:cubicBezTo>
                <a:cubicBezTo>
                  <a:pt x="69680" y="61741"/>
                  <a:pt x="69756" y="61627"/>
                  <a:pt x="69756" y="61514"/>
                </a:cubicBezTo>
                <a:lnTo>
                  <a:pt x="69718" y="61438"/>
                </a:lnTo>
                <a:cubicBezTo>
                  <a:pt x="69674" y="61394"/>
                  <a:pt x="69616" y="61375"/>
                  <a:pt x="69554" y="61375"/>
                </a:cubicBezTo>
                <a:close/>
                <a:moveTo>
                  <a:pt x="42799" y="61552"/>
                </a:moveTo>
                <a:cubicBezTo>
                  <a:pt x="42723" y="61589"/>
                  <a:pt x="42685" y="61703"/>
                  <a:pt x="42685" y="61741"/>
                </a:cubicBezTo>
                <a:cubicBezTo>
                  <a:pt x="42685" y="61854"/>
                  <a:pt x="42723" y="61930"/>
                  <a:pt x="42837" y="61930"/>
                </a:cubicBezTo>
                <a:cubicBezTo>
                  <a:pt x="42862" y="61942"/>
                  <a:pt x="42883" y="61946"/>
                  <a:pt x="42902" y="61946"/>
                </a:cubicBezTo>
                <a:cubicBezTo>
                  <a:pt x="42942" y="61946"/>
                  <a:pt x="42975" y="61930"/>
                  <a:pt x="43026" y="61930"/>
                </a:cubicBezTo>
                <a:cubicBezTo>
                  <a:pt x="43064" y="61892"/>
                  <a:pt x="43101" y="61816"/>
                  <a:pt x="43101" y="61741"/>
                </a:cubicBezTo>
                <a:cubicBezTo>
                  <a:pt x="43101" y="61665"/>
                  <a:pt x="43064" y="61627"/>
                  <a:pt x="42988" y="61589"/>
                </a:cubicBezTo>
                <a:cubicBezTo>
                  <a:pt x="42950" y="61552"/>
                  <a:pt x="42874" y="61552"/>
                  <a:pt x="42799" y="61552"/>
                </a:cubicBezTo>
                <a:close/>
                <a:moveTo>
                  <a:pt x="41060" y="61589"/>
                </a:moveTo>
                <a:cubicBezTo>
                  <a:pt x="40984" y="61589"/>
                  <a:pt x="40871" y="61627"/>
                  <a:pt x="40833" y="61665"/>
                </a:cubicBezTo>
                <a:cubicBezTo>
                  <a:pt x="40795" y="61703"/>
                  <a:pt x="40757" y="61741"/>
                  <a:pt x="40757" y="61854"/>
                </a:cubicBezTo>
                <a:lnTo>
                  <a:pt x="40757" y="61892"/>
                </a:lnTo>
                <a:lnTo>
                  <a:pt x="40871" y="62005"/>
                </a:lnTo>
                <a:lnTo>
                  <a:pt x="41060" y="62005"/>
                </a:lnTo>
                <a:lnTo>
                  <a:pt x="41211" y="61892"/>
                </a:lnTo>
                <a:lnTo>
                  <a:pt x="41211" y="61741"/>
                </a:lnTo>
                <a:lnTo>
                  <a:pt x="41060" y="61589"/>
                </a:lnTo>
                <a:close/>
                <a:moveTo>
                  <a:pt x="43971" y="61703"/>
                </a:moveTo>
                <a:cubicBezTo>
                  <a:pt x="43895" y="61703"/>
                  <a:pt x="43820" y="61703"/>
                  <a:pt x="43744" y="61741"/>
                </a:cubicBezTo>
                <a:cubicBezTo>
                  <a:pt x="43668" y="61816"/>
                  <a:pt x="43668" y="61892"/>
                  <a:pt x="43706" y="61967"/>
                </a:cubicBezTo>
                <a:lnTo>
                  <a:pt x="43857" y="62043"/>
                </a:lnTo>
                <a:cubicBezTo>
                  <a:pt x="43895" y="62043"/>
                  <a:pt x="44122" y="62043"/>
                  <a:pt x="44198" y="61892"/>
                </a:cubicBezTo>
                <a:lnTo>
                  <a:pt x="44047" y="61703"/>
                </a:lnTo>
                <a:close/>
                <a:moveTo>
                  <a:pt x="55275" y="61552"/>
                </a:moveTo>
                <a:lnTo>
                  <a:pt x="55162" y="61589"/>
                </a:lnTo>
                <a:cubicBezTo>
                  <a:pt x="55124" y="61665"/>
                  <a:pt x="55124" y="61741"/>
                  <a:pt x="55124" y="61816"/>
                </a:cubicBezTo>
                <a:cubicBezTo>
                  <a:pt x="55124" y="61816"/>
                  <a:pt x="55124" y="61854"/>
                  <a:pt x="55124" y="61854"/>
                </a:cubicBezTo>
                <a:cubicBezTo>
                  <a:pt x="55124" y="61854"/>
                  <a:pt x="55124" y="61892"/>
                  <a:pt x="55086" y="61930"/>
                </a:cubicBezTo>
                <a:lnTo>
                  <a:pt x="55200" y="62081"/>
                </a:lnTo>
                <a:cubicBezTo>
                  <a:pt x="55240" y="62091"/>
                  <a:pt x="55278" y="62096"/>
                  <a:pt x="55313" y="62096"/>
                </a:cubicBezTo>
                <a:cubicBezTo>
                  <a:pt x="55409" y="62096"/>
                  <a:pt x="55485" y="62061"/>
                  <a:pt x="55540" y="62005"/>
                </a:cubicBezTo>
                <a:cubicBezTo>
                  <a:pt x="55616" y="61967"/>
                  <a:pt x="55653" y="61854"/>
                  <a:pt x="55653" y="61741"/>
                </a:cubicBezTo>
                <a:lnTo>
                  <a:pt x="55653" y="61703"/>
                </a:lnTo>
                <a:lnTo>
                  <a:pt x="55502" y="61589"/>
                </a:lnTo>
                <a:lnTo>
                  <a:pt x="55464" y="61589"/>
                </a:lnTo>
                <a:cubicBezTo>
                  <a:pt x="55427" y="61589"/>
                  <a:pt x="55351" y="61552"/>
                  <a:pt x="55275" y="61552"/>
                </a:cubicBezTo>
                <a:close/>
                <a:moveTo>
                  <a:pt x="23668" y="61589"/>
                </a:moveTo>
                <a:lnTo>
                  <a:pt x="23517" y="61741"/>
                </a:lnTo>
                <a:cubicBezTo>
                  <a:pt x="23517" y="61741"/>
                  <a:pt x="23479" y="61778"/>
                  <a:pt x="23479" y="61778"/>
                </a:cubicBezTo>
                <a:cubicBezTo>
                  <a:pt x="23441" y="61854"/>
                  <a:pt x="23441" y="61892"/>
                  <a:pt x="23441" y="61967"/>
                </a:cubicBezTo>
                <a:cubicBezTo>
                  <a:pt x="23441" y="62043"/>
                  <a:pt x="23479" y="62119"/>
                  <a:pt x="23593" y="62156"/>
                </a:cubicBezTo>
                <a:lnTo>
                  <a:pt x="23782" y="62005"/>
                </a:lnTo>
                <a:lnTo>
                  <a:pt x="23782" y="62005"/>
                </a:lnTo>
                <a:cubicBezTo>
                  <a:pt x="23782" y="62043"/>
                  <a:pt x="23744" y="62081"/>
                  <a:pt x="23706" y="62081"/>
                </a:cubicBezTo>
                <a:lnTo>
                  <a:pt x="23744" y="62081"/>
                </a:lnTo>
                <a:cubicBezTo>
                  <a:pt x="23782" y="62100"/>
                  <a:pt x="23819" y="62109"/>
                  <a:pt x="23857" y="62109"/>
                </a:cubicBezTo>
                <a:cubicBezTo>
                  <a:pt x="23895" y="62109"/>
                  <a:pt x="23933" y="62100"/>
                  <a:pt x="23971" y="62081"/>
                </a:cubicBezTo>
                <a:lnTo>
                  <a:pt x="24008" y="61967"/>
                </a:lnTo>
                <a:lnTo>
                  <a:pt x="24008" y="61892"/>
                </a:lnTo>
                <a:lnTo>
                  <a:pt x="23933" y="61816"/>
                </a:lnTo>
                <a:cubicBezTo>
                  <a:pt x="23933" y="61816"/>
                  <a:pt x="23933" y="61778"/>
                  <a:pt x="23895" y="61778"/>
                </a:cubicBezTo>
                <a:cubicBezTo>
                  <a:pt x="23857" y="61703"/>
                  <a:pt x="23819" y="61627"/>
                  <a:pt x="23668" y="61589"/>
                </a:cubicBezTo>
                <a:close/>
                <a:moveTo>
                  <a:pt x="14467" y="61763"/>
                </a:moveTo>
                <a:cubicBezTo>
                  <a:pt x="14402" y="61763"/>
                  <a:pt x="14356" y="61789"/>
                  <a:pt x="14330" y="61816"/>
                </a:cubicBezTo>
                <a:cubicBezTo>
                  <a:pt x="14216" y="61892"/>
                  <a:pt x="14216" y="62043"/>
                  <a:pt x="14330" y="62119"/>
                </a:cubicBezTo>
                <a:cubicBezTo>
                  <a:pt x="14405" y="62194"/>
                  <a:pt x="14481" y="62194"/>
                  <a:pt x="14557" y="62194"/>
                </a:cubicBezTo>
                <a:lnTo>
                  <a:pt x="14670" y="62081"/>
                </a:lnTo>
                <a:lnTo>
                  <a:pt x="14670" y="61892"/>
                </a:lnTo>
                <a:lnTo>
                  <a:pt x="14557" y="61778"/>
                </a:lnTo>
                <a:cubicBezTo>
                  <a:pt x="14523" y="61767"/>
                  <a:pt x="14493" y="61763"/>
                  <a:pt x="14467" y="61763"/>
                </a:cubicBezTo>
                <a:close/>
                <a:moveTo>
                  <a:pt x="65068" y="61854"/>
                </a:moveTo>
                <a:lnTo>
                  <a:pt x="64954" y="61967"/>
                </a:lnTo>
                <a:lnTo>
                  <a:pt x="64954" y="62081"/>
                </a:lnTo>
                <a:lnTo>
                  <a:pt x="65068" y="62194"/>
                </a:lnTo>
                <a:cubicBezTo>
                  <a:pt x="65105" y="62232"/>
                  <a:pt x="65143" y="62232"/>
                  <a:pt x="65181" y="62232"/>
                </a:cubicBezTo>
                <a:lnTo>
                  <a:pt x="65370" y="62119"/>
                </a:lnTo>
                <a:cubicBezTo>
                  <a:pt x="65370" y="62043"/>
                  <a:pt x="65332" y="61967"/>
                  <a:pt x="65257" y="61892"/>
                </a:cubicBezTo>
                <a:cubicBezTo>
                  <a:pt x="65219" y="61854"/>
                  <a:pt x="65181" y="61854"/>
                  <a:pt x="65068" y="61854"/>
                </a:cubicBezTo>
                <a:close/>
                <a:moveTo>
                  <a:pt x="28944" y="61920"/>
                </a:moveTo>
                <a:cubicBezTo>
                  <a:pt x="28926" y="61920"/>
                  <a:pt x="28906" y="61923"/>
                  <a:pt x="28886" y="61930"/>
                </a:cubicBezTo>
                <a:cubicBezTo>
                  <a:pt x="28772" y="61967"/>
                  <a:pt x="28697" y="62043"/>
                  <a:pt x="28697" y="62119"/>
                </a:cubicBezTo>
                <a:cubicBezTo>
                  <a:pt x="28697" y="62194"/>
                  <a:pt x="28734" y="62270"/>
                  <a:pt x="28848" y="62308"/>
                </a:cubicBezTo>
                <a:lnTo>
                  <a:pt x="29037" y="62194"/>
                </a:lnTo>
                <a:lnTo>
                  <a:pt x="29037" y="62194"/>
                </a:lnTo>
                <a:cubicBezTo>
                  <a:pt x="29037" y="62194"/>
                  <a:pt x="28999" y="62232"/>
                  <a:pt x="28999" y="62232"/>
                </a:cubicBezTo>
                <a:cubicBezTo>
                  <a:pt x="29037" y="62232"/>
                  <a:pt x="29112" y="62194"/>
                  <a:pt x="29150" y="62119"/>
                </a:cubicBezTo>
                <a:lnTo>
                  <a:pt x="29112" y="62043"/>
                </a:lnTo>
                <a:cubicBezTo>
                  <a:pt x="29082" y="61981"/>
                  <a:pt x="29026" y="61920"/>
                  <a:pt x="28944" y="61920"/>
                </a:cubicBezTo>
                <a:close/>
                <a:moveTo>
                  <a:pt x="11608" y="62005"/>
                </a:moveTo>
                <a:cubicBezTo>
                  <a:pt x="11494" y="62005"/>
                  <a:pt x="11419" y="62005"/>
                  <a:pt x="11343" y="62043"/>
                </a:cubicBezTo>
                <a:cubicBezTo>
                  <a:pt x="11305" y="62081"/>
                  <a:pt x="11267" y="62119"/>
                  <a:pt x="11267" y="62194"/>
                </a:cubicBezTo>
                <a:lnTo>
                  <a:pt x="11419" y="62308"/>
                </a:lnTo>
                <a:cubicBezTo>
                  <a:pt x="11456" y="62346"/>
                  <a:pt x="11456" y="62383"/>
                  <a:pt x="11532" y="62383"/>
                </a:cubicBezTo>
                <a:lnTo>
                  <a:pt x="11721" y="62308"/>
                </a:lnTo>
                <a:lnTo>
                  <a:pt x="11721" y="62308"/>
                </a:lnTo>
                <a:cubicBezTo>
                  <a:pt x="11721" y="62308"/>
                  <a:pt x="11721" y="62346"/>
                  <a:pt x="11683" y="62346"/>
                </a:cubicBezTo>
                <a:cubicBezTo>
                  <a:pt x="11645" y="62383"/>
                  <a:pt x="11608" y="62383"/>
                  <a:pt x="11608" y="62383"/>
                </a:cubicBezTo>
                <a:lnTo>
                  <a:pt x="11645" y="62383"/>
                </a:lnTo>
                <a:lnTo>
                  <a:pt x="11834" y="62308"/>
                </a:lnTo>
                <a:lnTo>
                  <a:pt x="11834" y="62119"/>
                </a:lnTo>
                <a:lnTo>
                  <a:pt x="11683" y="62005"/>
                </a:lnTo>
                <a:cubicBezTo>
                  <a:pt x="11671" y="62018"/>
                  <a:pt x="11658" y="62022"/>
                  <a:pt x="11647" y="62022"/>
                </a:cubicBezTo>
                <a:cubicBezTo>
                  <a:pt x="11624" y="62022"/>
                  <a:pt x="11608" y="62005"/>
                  <a:pt x="11608" y="62005"/>
                </a:cubicBezTo>
                <a:close/>
                <a:moveTo>
                  <a:pt x="68886" y="62005"/>
                </a:moveTo>
                <a:lnTo>
                  <a:pt x="68773" y="62119"/>
                </a:lnTo>
                <a:lnTo>
                  <a:pt x="68773" y="62156"/>
                </a:lnTo>
                <a:cubicBezTo>
                  <a:pt x="68773" y="62270"/>
                  <a:pt x="68810" y="62346"/>
                  <a:pt x="68848" y="62421"/>
                </a:cubicBezTo>
                <a:lnTo>
                  <a:pt x="68924" y="62459"/>
                </a:lnTo>
                <a:cubicBezTo>
                  <a:pt x="68944" y="62462"/>
                  <a:pt x="68963" y="62463"/>
                  <a:pt x="68981" y="62463"/>
                </a:cubicBezTo>
                <a:cubicBezTo>
                  <a:pt x="69200" y="62463"/>
                  <a:pt x="69264" y="62264"/>
                  <a:pt x="69264" y="62194"/>
                </a:cubicBezTo>
                <a:lnTo>
                  <a:pt x="69264" y="62156"/>
                </a:lnTo>
                <a:lnTo>
                  <a:pt x="69151" y="62005"/>
                </a:lnTo>
                <a:close/>
                <a:moveTo>
                  <a:pt x="14783" y="62005"/>
                </a:moveTo>
                <a:lnTo>
                  <a:pt x="14632" y="62156"/>
                </a:lnTo>
                <a:cubicBezTo>
                  <a:pt x="14632" y="62383"/>
                  <a:pt x="14783" y="62497"/>
                  <a:pt x="14897" y="62535"/>
                </a:cubicBezTo>
                <a:lnTo>
                  <a:pt x="15048" y="62535"/>
                </a:lnTo>
                <a:cubicBezTo>
                  <a:pt x="15124" y="62459"/>
                  <a:pt x="15161" y="62383"/>
                  <a:pt x="15161" y="62308"/>
                </a:cubicBezTo>
                <a:cubicBezTo>
                  <a:pt x="15161" y="62232"/>
                  <a:pt x="15124" y="62156"/>
                  <a:pt x="15048" y="62081"/>
                </a:cubicBezTo>
                <a:cubicBezTo>
                  <a:pt x="14972" y="62043"/>
                  <a:pt x="14859" y="62005"/>
                  <a:pt x="14783" y="62005"/>
                </a:cubicBezTo>
                <a:close/>
                <a:moveTo>
                  <a:pt x="86656" y="61930"/>
                </a:moveTo>
                <a:cubicBezTo>
                  <a:pt x="86467" y="61930"/>
                  <a:pt x="86353" y="62043"/>
                  <a:pt x="86202" y="62156"/>
                </a:cubicBezTo>
                <a:lnTo>
                  <a:pt x="86315" y="62346"/>
                </a:lnTo>
                <a:lnTo>
                  <a:pt x="86240" y="62346"/>
                </a:lnTo>
                <a:lnTo>
                  <a:pt x="86240" y="62459"/>
                </a:lnTo>
                <a:lnTo>
                  <a:pt x="86353" y="62572"/>
                </a:lnTo>
                <a:cubicBezTo>
                  <a:pt x="86410" y="62582"/>
                  <a:pt x="86464" y="62587"/>
                  <a:pt x="86516" y="62587"/>
                </a:cubicBezTo>
                <a:cubicBezTo>
                  <a:pt x="86670" y="62587"/>
                  <a:pt x="86797" y="62544"/>
                  <a:pt x="86883" y="62459"/>
                </a:cubicBezTo>
                <a:cubicBezTo>
                  <a:pt x="86996" y="62383"/>
                  <a:pt x="87034" y="62270"/>
                  <a:pt x="87034" y="62156"/>
                </a:cubicBezTo>
                <a:lnTo>
                  <a:pt x="87034" y="62081"/>
                </a:lnTo>
                <a:cubicBezTo>
                  <a:pt x="86996" y="62005"/>
                  <a:pt x="86920" y="62005"/>
                  <a:pt x="86845" y="62005"/>
                </a:cubicBezTo>
                <a:cubicBezTo>
                  <a:pt x="86807" y="61967"/>
                  <a:pt x="86731" y="61930"/>
                  <a:pt x="86656" y="61930"/>
                </a:cubicBezTo>
                <a:close/>
                <a:moveTo>
                  <a:pt x="74860" y="61741"/>
                </a:moveTo>
                <a:lnTo>
                  <a:pt x="74595" y="61816"/>
                </a:lnTo>
                <a:lnTo>
                  <a:pt x="74557" y="61816"/>
                </a:lnTo>
                <a:cubicBezTo>
                  <a:pt x="74519" y="61797"/>
                  <a:pt x="74472" y="61788"/>
                  <a:pt x="74425" y="61788"/>
                </a:cubicBezTo>
                <a:cubicBezTo>
                  <a:pt x="74378" y="61788"/>
                  <a:pt x="74330" y="61797"/>
                  <a:pt x="74293" y="61816"/>
                </a:cubicBezTo>
                <a:cubicBezTo>
                  <a:pt x="74217" y="61816"/>
                  <a:pt x="74141" y="61854"/>
                  <a:pt x="74141" y="61967"/>
                </a:cubicBezTo>
                <a:lnTo>
                  <a:pt x="74179" y="62043"/>
                </a:lnTo>
                <a:lnTo>
                  <a:pt x="74141" y="62043"/>
                </a:lnTo>
                <a:cubicBezTo>
                  <a:pt x="74104" y="62119"/>
                  <a:pt x="73990" y="62194"/>
                  <a:pt x="74104" y="62421"/>
                </a:cubicBezTo>
                <a:cubicBezTo>
                  <a:pt x="74197" y="62546"/>
                  <a:pt x="74336" y="62587"/>
                  <a:pt x="74482" y="62587"/>
                </a:cubicBezTo>
                <a:cubicBezTo>
                  <a:pt x="74691" y="62587"/>
                  <a:pt x="74915" y="62503"/>
                  <a:pt x="75049" y="62459"/>
                </a:cubicBezTo>
                <a:cubicBezTo>
                  <a:pt x="75087" y="62421"/>
                  <a:pt x="75124" y="62421"/>
                  <a:pt x="75162" y="62421"/>
                </a:cubicBezTo>
                <a:lnTo>
                  <a:pt x="75162" y="62194"/>
                </a:lnTo>
                <a:cubicBezTo>
                  <a:pt x="75162" y="62194"/>
                  <a:pt x="75200" y="62194"/>
                  <a:pt x="75162" y="62232"/>
                </a:cubicBezTo>
                <a:cubicBezTo>
                  <a:pt x="75200" y="62232"/>
                  <a:pt x="75200" y="62232"/>
                  <a:pt x="75200" y="62194"/>
                </a:cubicBezTo>
                <a:cubicBezTo>
                  <a:pt x="75276" y="62156"/>
                  <a:pt x="75313" y="62081"/>
                  <a:pt x="75313" y="62043"/>
                </a:cubicBezTo>
                <a:lnTo>
                  <a:pt x="75238" y="61930"/>
                </a:lnTo>
                <a:cubicBezTo>
                  <a:pt x="75124" y="61892"/>
                  <a:pt x="75087" y="61892"/>
                  <a:pt x="75011" y="61854"/>
                </a:cubicBezTo>
                <a:cubicBezTo>
                  <a:pt x="74935" y="61854"/>
                  <a:pt x="74935" y="61854"/>
                  <a:pt x="74860" y="61741"/>
                </a:cubicBezTo>
                <a:close/>
                <a:moveTo>
                  <a:pt x="43593" y="62421"/>
                </a:moveTo>
                <a:lnTo>
                  <a:pt x="43555" y="62459"/>
                </a:lnTo>
                <a:lnTo>
                  <a:pt x="43442" y="62459"/>
                </a:lnTo>
                <a:cubicBezTo>
                  <a:pt x="43404" y="62497"/>
                  <a:pt x="43366" y="62497"/>
                  <a:pt x="43328" y="62572"/>
                </a:cubicBezTo>
                <a:lnTo>
                  <a:pt x="43442" y="62724"/>
                </a:lnTo>
                <a:cubicBezTo>
                  <a:pt x="43442" y="62724"/>
                  <a:pt x="43404" y="62686"/>
                  <a:pt x="43404" y="62686"/>
                </a:cubicBezTo>
                <a:lnTo>
                  <a:pt x="43404" y="62686"/>
                </a:lnTo>
                <a:cubicBezTo>
                  <a:pt x="43460" y="62771"/>
                  <a:pt x="43517" y="62813"/>
                  <a:pt x="43590" y="62813"/>
                </a:cubicBezTo>
                <a:cubicBezTo>
                  <a:pt x="43614" y="62813"/>
                  <a:pt x="43640" y="62809"/>
                  <a:pt x="43668" y="62799"/>
                </a:cubicBezTo>
                <a:lnTo>
                  <a:pt x="43782" y="62686"/>
                </a:lnTo>
                <a:cubicBezTo>
                  <a:pt x="43782" y="62686"/>
                  <a:pt x="43782" y="62648"/>
                  <a:pt x="43782" y="62648"/>
                </a:cubicBezTo>
                <a:cubicBezTo>
                  <a:pt x="43782" y="62610"/>
                  <a:pt x="43782" y="62459"/>
                  <a:pt x="43593" y="62421"/>
                </a:cubicBezTo>
                <a:close/>
                <a:moveTo>
                  <a:pt x="29264" y="62346"/>
                </a:moveTo>
                <a:lnTo>
                  <a:pt x="29037" y="62459"/>
                </a:lnTo>
                <a:lnTo>
                  <a:pt x="29037" y="62572"/>
                </a:lnTo>
                <a:lnTo>
                  <a:pt x="28999" y="62535"/>
                </a:lnTo>
                <a:cubicBezTo>
                  <a:pt x="28734" y="62572"/>
                  <a:pt x="28734" y="62686"/>
                  <a:pt x="28734" y="62761"/>
                </a:cubicBezTo>
                <a:lnTo>
                  <a:pt x="28886" y="62875"/>
                </a:lnTo>
                <a:lnTo>
                  <a:pt x="29037" y="62875"/>
                </a:lnTo>
                <a:cubicBezTo>
                  <a:pt x="29075" y="62913"/>
                  <a:pt x="29150" y="62950"/>
                  <a:pt x="29188" y="62950"/>
                </a:cubicBezTo>
                <a:cubicBezTo>
                  <a:pt x="29226" y="62950"/>
                  <a:pt x="29226" y="62950"/>
                  <a:pt x="29264" y="62988"/>
                </a:cubicBezTo>
                <a:lnTo>
                  <a:pt x="29453" y="62837"/>
                </a:lnTo>
                <a:cubicBezTo>
                  <a:pt x="29453" y="62799"/>
                  <a:pt x="29453" y="62761"/>
                  <a:pt x="29415" y="62724"/>
                </a:cubicBezTo>
                <a:cubicBezTo>
                  <a:pt x="29453" y="62686"/>
                  <a:pt x="29491" y="62610"/>
                  <a:pt x="29491" y="62535"/>
                </a:cubicBezTo>
                <a:lnTo>
                  <a:pt x="29491" y="62497"/>
                </a:lnTo>
                <a:lnTo>
                  <a:pt x="29377" y="62383"/>
                </a:lnTo>
                <a:cubicBezTo>
                  <a:pt x="29339" y="62383"/>
                  <a:pt x="29302" y="62383"/>
                  <a:pt x="29264" y="62346"/>
                </a:cubicBezTo>
                <a:close/>
                <a:moveTo>
                  <a:pt x="12780" y="62686"/>
                </a:moveTo>
                <a:cubicBezTo>
                  <a:pt x="12704" y="62686"/>
                  <a:pt x="12553" y="62724"/>
                  <a:pt x="12553" y="62913"/>
                </a:cubicBezTo>
                <a:lnTo>
                  <a:pt x="12666" y="63026"/>
                </a:lnTo>
                <a:cubicBezTo>
                  <a:pt x="12780" y="63026"/>
                  <a:pt x="12855" y="63026"/>
                  <a:pt x="12931" y="62988"/>
                </a:cubicBezTo>
                <a:lnTo>
                  <a:pt x="12969" y="62875"/>
                </a:lnTo>
                <a:cubicBezTo>
                  <a:pt x="12969" y="62799"/>
                  <a:pt x="12893" y="62686"/>
                  <a:pt x="12780" y="62686"/>
                </a:cubicBezTo>
                <a:close/>
                <a:moveTo>
                  <a:pt x="42648" y="62620"/>
                </a:moveTo>
                <a:cubicBezTo>
                  <a:pt x="42610" y="62620"/>
                  <a:pt x="42572" y="62629"/>
                  <a:pt x="42534" y="62648"/>
                </a:cubicBezTo>
                <a:cubicBezTo>
                  <a:pt x="42421" y="62724"/>
                  <a:pt x="42383" y="62913"/>
                  <a:pt x="42496" y="62988"/>
                </a:cubicBezTo>
                <a:cubicBezTo>
                  <a:pt x="42534" y="63026"/>
                  <a:pt x="42610" y="63026"/>
                  <a:pt x="42648" y="63026"/>
                </a:cubicBezTo>
                <a:lnTo>
                  <a:pt x="42723" y="62950"/>
                </a:lnTo>
                <a:lnTo>
                  <a:pt x="42723" y="62950"/>
                </a:lnTo>
                <a:cubicBezTo>
                  <a:pt x="42685" y="62988"/>
                  <a:pt x="42648" y="62988"/>
                  <a:pt x="42648" y="62988"/>
                </a:cubicBezTo>
                <a:lnTo>
                  <a:pt x="42837" y="62875"/>
                </a:lnTo>
                <a:lnTo>
                  <a:pt x="42837" y="62761"/>
                </a:lnTo>
                <a:lnTo>
                  <a:pt x="42761" y="62648"/>
                </a:lnTo>
                <a:cubicBezTo>
                  <a:pt x="42723" y="62629"/>
                  <a:pt x="42685" y="62620"/>
                  <a:pt x="42648" y="62620"/>
                </a:cubicBezTo>
                <a:close/>
                <a:moveTo>
                  <a:pt x="44614" y="62648"/>
                </a:moveTo>
                <a:cubicBezTo>
                  <a:pt x="44387" y="62648"/>
                  <a:pt x="44311" y="62761"/>
                  <a:pt x="44236" y="62837"/>
                </a:cubicBezTo>
                <a:cubicBezTo>
                  <a:pt x="44236" y="62875"/>
                  <a:pt x="44198" y="62875"/>
                  <a:pt x="44198" y="62875"/>
                </a:cubicBezTo>
                <a:lnTo>
                  <a:pt x="44236" y="63064"/>
                </a:lnTo>
                <a:cubicBezTo>
                  <a:pt x="44279" y="63086"/>
                  <a:pt x="44335" y="63108"/>
                  <a:pt x="44397" y="63108"/>
                </a:cubicBezTo>
                <a:cubicBezTo>
                  <a:pt x="44442" y="63108"/>
                  <a:pt x="44490" y="63096"/>
                  <a:pt x="44538" y="63064"/>
                </a:cubicBezTo>
                <a:cubicBezTo>
                  <a:pt x="44651" y="63026"/>
                  <a:pt x="44765" y="62913"/>
                  <a:pt x="44765" y="62799"/>
                </a:cubicBezTo>
                <a:lnTo>
                  <a:pt x="44765" y="62724"/>
                </a:lnTo>
                <a:lnTo>
                  <a:pt x="44614" y="62648"/>
                </a:lnTo>
                <a:close/>
                <a:moveTo>
                  <a:pt x="29982" y="62714"/>
                </a:moveTo>
                <a:cubicBezTo>
                  <a:pt x="29944" y="62714"/>
                  <a:pt x="29906" y="62724"/>
                  <a:pt x="29869" y="62761"/>
                </a:cubicBezTo>
                <a:cubicBezTo>
                  <a:pt x="29793" y="62799"/>
                  <a:pt x="29793" y="62875"/>
                  <a:pt x="29755" y="62950"/>
                </a:cubicBezTo>
                <a:lnTo>
                  <a:pt x="29869" y="63064"/>
                </a:lnTo>
                <a:cubicBezTo>
                  <a:pt x="29906" y="63064"/>
                  <a:pt x="29944" y="63102"/>
                  <a:pt x="29944" y="63102"/>
                </a:cubicBezTo>
                <a:cubicBezTo>
                  <a:pt x="29982" y="63102"/>
                  <a:pt x="30020" y="63111"/>
                  <a:pt x="30062" y="63111"/>
                </a:cubicBezTo>
                <a:cubicBezTo>
                  <a:pt x="30105" y="63111"/>
                  <a:pt x="30152" y="63102"/>
                  <a:pt x="30209" y="63064"/>
                </a:cubicBezTo>
                <a:cubicBezTo>
                  <a:pt x="30285" y="63026"/>
                  <a:pt x="30285" y="62950"/>
                  <a:pt x="30285" y="62875"/>
                </a:cubicBezTo>
                <a:lnTo>
                  <a:pt x="30171" y="62761"/>
                </a:lnTo>
                <a:cubicBezTo>
                  <a:pt x="30171" y="62724"/>
                  <a:pt x="30133" y="62724"/>
                  <a:pt x="30095" y="62724"/>
                </a:cubicBezTo>
                <a:cubicBezTo>
                  <a:pt x="30058" y="62724"/>
                  <a:pt x="30020" y="62714"/>
                  <a:pt x="29982" y="62714"/>
                </a:cubicBezTo>
                <a:close/>
                <a:moveTo>
                  <a:pt x="68927" y="62663"/>
                </a:moveTo>
                <a:cubicBezTo>
                  <a:pt x="68876" y="62663"/>
                  <a:pt x="68818" y="62672"/>
                  <a:pt x="68735" y="62686"/>
                </a:cubicBezTo>
                <a:lnTo>
                  <a:pt x="68697" y="62686"/>
                </a:lnTo>
                <a:lnTo>
                  <a:pt x="68584" y="62799"/>
                </a:lnTo>
                <a:cubicBezTo>
                  <a:pt x="68546" y="63026"/>
                  <a:pt x="68697" y="63064"/>
                  <a:pt x="68810" y="63102"/>
                </a:cubicBezTo>
                <a:cubicBezTo>
                  <a:pt x="68810" y="63139"/>
                  <a:pt x="68848" y="63139"/>
                  <a:pt x="68848" y="63139"/>
                </a:cubicBezTo>
                <a:lnTo>
                  <a:pt x="69075" y="63026"/>
                </a:lnTo>
                <a:lnTo>
                  <a:pt x="69113" y="63026"/>
                </a:lnTo>
                <a:cubicBezTo>
                  <a:pt x="69151" y="63026"/>
                  <a:pt x="69264" y="62988"/>
                  <a:pt x="69264" y="62875"/>
                </a:cubicBezTo>
                <a:lnTo>
                  <a:pt x="69226" y="62761"/>
                </a:lnTo>
                <a:cubicBezTo>
                  <a:pt x="69083" y="62689"/>
                  <a:pt x="69015" y="62663"/>
                  <a:pt x="68927" y="62663"/>
                </a:cubicBezTo>
                <a:close/>
                <a:moveTo>
                  <a:pt x="37610" y="62506"/>
                </a:moveTo>
                <a:cubicBezTo>
                  <a:pt x="37572" y="62506"/>
                  <a:pt x="37525" y="62516"/>
                  <a:pt x="37468" y="62535"/>
                </a:cubicBezTo>
                <a:cubicBezTo>
                  <a:pt x="37392" y="62572"/>
                  <a:pt x="37392" y="62610"/>
                  <a:pt x="37355" y="62686"/>
                </a:cubicBezTo>
                <a:lnTo>
                  <a:pt x="37430" y="62761"/>
                </a:lnTo>
                <a:cubicBezTo>
                  <a:pt x="37355" y="62799"/>
                  <a:pt x="37317" y="62950"/>
                  <a:pt x="37392" y="63064"/>
                </a:cubicBezTo>
                <a:lnTo>
                  <a:pt x="37468" y="63139"/>
                </a:lnTo>
                <a:cubicBezTo>
                  <a:pt x="37546" y="63155"/>
                  <a:pt x="37618" y="63164"/>
                  <a:pt x="37681" y="63164"/>
                </a:cubicBezTo>
                <a:cubicBezTo>
                  <a:pt x="37769" y="63164"/>
                  <a:pt x="37840" y="63146"/>
                  <a:pt x="37884" y="63102"/>
                </a:cubicBezTo>
                <a:cubicBezTo>
                  <a:pt x="37959" y="63064"/>
                  <a:pt x="38035" y="62988"/>
                  <a:pt x="38035" y="62837"/>
                </a:cubicBezTo>
                <a:cubicBezTo>
                  <a:pt x="38035" y="62761"/>
                  <a:pt x="38035" y="62686"/>
                  <a:pt x="37997" y="62610"/>
                </a:cubicBezTo>
                <a:lnTo>
                  <a:pt x="37846" y="62535"/>
                </a:lnTo>
                <a:lnTo>
                  <a:pt x="37695" y="62535"/>
                </a:lnTo>
                <a:cubicBezTo>
                  <a:pt x="37676" y="62516"/>
                  <a:pt x="37648" y="62506"/>
                  <a:pt x="37610" y="62506"/>
                </a:cubicBezTo>
                <a:close/>
                <a:moveTo>
                  <a:pt x="51948" y="62535"/>
                </a:moveTo>
                <a:lnTo>
                  <a:pt x="51759" y="62648"/>
                </a:lnTo>
                <a:cubicBezTo>
                  <a:pt x="51759" y="62686"/>
                  <a:pt x="51759" y="62724"/>
                  <a:pt x="51721" y="62761"/>
                </a:cubicBezTo>
                <a:lnTo>
                  <a:pt x="51873" y="62913"/>
                </a:lnTo>
                <a:cubicBezTo>
                  <a:pt x="51873" y="62950"/>
                  <a:pt x="51873" y="63026"/>
                  <a:pt x="51873" y="63064"/>
                </a:cubicBezTo>
                <a:lnTo>
                  <a:pt x="52024" y="63177"/>
                </a:lnTo>
                <a:cubicBezTo>
                  <a:pt x="52251" y="63177"/>
                  <a:pt x="52629" y="63026"/>
                  <a:pt x="52629" y="62837"/>
                </a:cubicBezTo>
                <a:cubicBezTo>
                  <a:pt x="52629" y="62761"/>
                  <a:pt x="52591" y="62724"/>
                  <a:pt x="52553" y="62686"/>
                </a:cubicBezTo>
                <a:lnTo>
                  <a:pt x="52478" y="62686"/>
                </a:lnTo>
                <a:cubicBezTo>
                  <a:pt x="52478" y="62648"/>
                  <a:pt x="52478" y="62610"/>
                  <a:pt x="52402" y="62572"/>
                </a:cubicBezTo>
                <a:lnTo>
                  <a:pt x="52326" y="62535"/>
                </a:lnTo>
                <a:cubicBezTo>
                  <a:pt x="52213" y="62535"/>
                  <a:pt x="52137" y="62535"/>
                  <a:pt x="52062" y="62572"/>
                </a:cubicBezTo>
                <a:cubicBezTo>
                  <a:pt x="52024" y="62572"/>
                  <a:pt x="52024" y="62572"/>
                  <a:pt x="51948" y="62535"/>
                </a:cubicBezTo>
                <a:close/>
                <a:moveTo>
                  <a:pt x="70739" y="62837"/>
                </a:moveTo>
                <a:lnTo>
                  <a:pt x="70587" y="62913"/>
                </a:lnTo>
                <a:cubicBezTo>
                  <a:pt x="70512" y="62950"/>
                  <a:pt x="70398" y="63026"/>
                  <a:pt x="70474" y="63215"/>
                </a:cubicBezTo>
                <a:lnTo>
                  <a:pt x="70550" y="63291"/>
                </a:lnTo>
                <a:cubicBezTo>
                  <a:pt x="70625" y="63291"/>
                  <a:pt x="70701" y="63291"/>
                  <a:pt x="70776" y="63253"/>
                </a:cubicBezTo>
                <a:cubicBezTo>
                  <a:pt x="70852" y="63215"/>
                  <a:pt x="70928" y="63139"/>
                  <a:pt x="70928" y="63026"/>
                </a:cubicBezTo>
                <a:cubicBezTo>
                  <a:pt x="70928" y="62950"/>
                  <a:pt x="70852" y="62875"/>
                  <a:pt x="70739" y="62837"/>
                </a:cubicBezTo>
                <a:close/>
                <a:moveTo>
                  <a:pt x="39770" y="62166"/>
                </a:moveTo>
                <a:cubicBezTo>
                  <a:pt x="39736" y="62166"/>
                  <a:pt x="39699" y="62175"/>
                  <a:pt x="39661" y="62194"/>
                </a:cubicBezTo>
                <a:cubicBezTo>
                  <a:pt x="39510" y="62270"/>
                  <a:pt x="39434" y="62383"/>
                  <a:pt x="39510" y="62497"/>
                </a:cubicBezTo>
                <a:lnTo>
                  <a:pt x="39472" y="62497"/>
                </a:lnTo>
                <a:cubicBezTo>
                  <a:pt x="39434" y="62497"/>
                  <a:pt x="39396" y="62459"/>
                  <a:pt x="39396" y="62459"/>
                </a:cubicBezTo>
                <a:lnTo>
                  <a:pt x="39132" y="62459"/>
                </a:lnTo>
                <a:cubicBezTo>
                  <a:pt x="39132" y="62459"/>
                  <a:pt x="39094" y="62497"/>
                  <a:pt x="39094" y="62497"/>
                </a:cubicBezTo>
                <a:cubicBezTo>
                  <a:pt x="39056" y="62535"/>
                  <a:pt x="38942" y="62648"/>
                  <a:pt x="38980" y="62799"/>
                </a:cubicBezTo>
                <a:lnTo>
                  <a:pt x="39132" y="62875"/>
                </a:lnTo>
                <a:lnTo>
                  <a:pt x="39207" y="62875"/>
                </a:lnTo>
                <a:cubicBezTo>
                  <a:pt x="39245" y="62913"/>
                  <a:pt x="39245" y="62913"/>
                  <a:pt x="39283" y="62950"/>
                </a:cubicBezTo>
                <a:lnTo>
                  <a:pt x="39245" y="62950"/>
                </a:lnTo>
                <a:cubicBezTo>
                  <a:pt x="39283" y="62988"/>
                  <a:pt x="39283" y="63026"/>
                  <a:pt x="39283" y="63064"/>
                </a:cubicBezTo>
                <a:cubicBezTo>
                  <a:pt x="39321" y="63139"/>
                  <a:pt x="39396" y="63291"/>
                  <a:pt x="39585" y="63329"/>
                </a:cubicBezTo>
                <a:lnTo>
                  <a:pt x="39736" y="63291"/>
                </a:lnTo>
                <a:cubicBezTo>
                  <a:pt x="39774" y="63215"/>
                  <a:pt x="39774" y="63177"/>
                  <a:pt x="39774" y="63102"/>
                </a:cubicBezTo>
                <a:cubicBezTo>
                  <a:pt x="39774" y="63102"/>
                  <a:pt x="39812" y="63064"/>
                  <a:pt x="39812" y="63026"/>
                </a:cubicBezTo>
                <a:lnTo>
                  <a:pt x="39774" y="62913"/>
                </a:lnTo>
                <a:lnTo>
                  <a:pt x="39736" y="62913"/>
                </a:lnTo>
                <a:lnTo>
                  <a:pt x="39736" y="62648"/>
                </a:lnTo>
                <a:lnTo>
                  <a:pt x="39699" y="62572"/>
                </a:lnTo>
                <a:lnTo>
                  <a:pt x="39774" y="62572"/>
                </a:lnTo>
                <a:lnTo>
                  <a:pt x="39812" y="62535"/>
                </a:lnTo>
                <a:lnTo>
                  <a:pt x="39736" y="62459"/>
                </a:lnTo>
                <a:lnTo>
                  <a:pt x="39812" y="62497"/>
                </a:lnTo>
                <a:cubicBezTo>
                  <a:pt x="39812" y="62497"/>
                  <a:pt x="39850" y="62459"/>
                  <a:pt x="39850" y="62459"/>
                </a:cubicBezTo>
                <a:cubicBezTo>
                  <a:pt x="39888" y="62383"/>
                  <a:pt x="39925" y="62346"/>
                  <a:pt x="39925" y="62308"/>
                </a:cubicBezTo>
                <a:lnTo>
                  <a:pt x="39850" y="62194"/>
                </a:lnTo>
                <a:cubicBezTo>
                  <a:pt x="39831" y="62175"/>
                  <a:pt x="39803" y="62166"/>
                  <a:pt x="39770" y="62166"/>
                </a:cubicBezTo>
                <a:close/>
                <a:moveTo>
                  <a:pt x="80115" y="62837"/>
                </a:moveTo>
                <a:lnTo>
                  <a:pt x="80002" y="62913"/>
                </a:lnTo>
                <a:cubicBezTo>
                  <a:pt x="79926" y="62988"/>
                  <a:pt x="79888" y="63102"/>
                  <a:pt x="79926" y="63253"/>
                </a:cubicBezTo>
                <a:lnTo>
                  <a:pt x="80039" y="63329"/>
                </a:lnTo>
                <a:cubicBezTo>
                  <a:pt x="80068" y="63329"/>
                  <a:pt x="80108" y="63331"/>
                  <a:pt x="80153" y="63331"/>
                </a:cubicBezTo>
                <a:cubicBezTo>
                  <a:pt x="80287" y="63331"/>
                  <a:pt x="80465" y="63310"/>
                  <a:pt x="80493" y="63139"/>
                </a:cubicBezTo>
                <a:lnTo>
                  <a:pt x="80417" y="63026"/>
                </a:lnTo>
                <a:cubicBezTo>
                  <a:pt x="80417" y="63026"/>
                  <a:pt x="80380" y="62988"/>
                  <a:pt x="80380" y="62988"/>
                </a:cubicBezTo>
                <a:cubicBezTo>
                  <a:pt x="80342" y="62913"/>
                  <a:pt x="80266" y="62875"/>
                  <a:pt x="80115" y="62837"/>
                </a:cubicBezTo>
                <a:close/>
                <a:moveTo>
                  <a:pt x="42912" y="62950"/>
                </a:moveTo>
                <a:lnTo>
                  <a:pt x="42723" y="63102"/>
                </a:lnTo>
                <a:cubicBezTo>
                  <a:pt x="42837" y="63366"/>
                  <a:pt x="42988" y="63366"/>
                  <a:pt x="43026" y="63366"/>
                </a:cubicBezTo>
                <a:cubicBezTo>
                  <a:pt x="43101" y="63329"/>
                  <a:pt x="43177" y="63291"/>
                  <a:pt x="43177" y="63215"/>
                </a:cubicBezTo>
                <a:cubicBezTo>
                  <a:pt x="43177" y="63102"/>
                  <a:pt x="43064" y="63026"/>
                  <a:pt x="42912" y="62950"/>
                </a:cubicBezTo>
                <a:close/>
                <a:moveTo>
                  <a:pt x="681" y="63291"/>
                </a:moveTo>
                <a:cubicBezTo>
                  <a:pt x="566" y="63337"/>
                  <a:pt x="661" y="63411"/>
                  <a:pt x="736" y="63411"/>
                </a:cubicBezTo>
                <a:cubicBezTo>
                  <a:pt x="784" y="63411"/>
                  <a:pt x="824" y="63380"/>
                  <a:pt x="795" y="63291"/>
                </a:cubicBezTo>
                <a:close/>
                <a:moveTo>
                  <a:pt x="26859" y="63132"/>
                </a:moveTo>
                <a:cubicBezTo>
                  <a:pt x="26730" y="63132"/>
                  <a:pt x="26612" y="63230"/>
                  <a:pt x="26579" y="63329"/>
                </a:cubicBezTo>
                <a:lnTo>
                  <a:pt x="26731" y="63480"/>
                </a:lnTo>
                <a:lnTo>
                  <a:pt x="26957" y="63480"/>
                </a:lnTo>
                <a:lnTo>
                  <a:pt x="27109" y="63366"/>
                </a:lnTo>
                <a:cubicBezTo>
                  <a:pt x="27109" y="63177"/>
                  <a:pt x="26957" y="63139"/>
                  <a:pt x="26920" y="63139"/>
                </a:cubicBezTo>
                <a:cubicBezTo>
                  <a:pt x="26899" y="63134"/>
                  <a:pt x="26879" y="63132"/>
                  <a:pt x="26859" y="63132"/>
                </a:cubicBezTo>
                <a:close/>
                <a:moveTo>
                  <a:pt x="18715" y="63177"/>
                </a:moveTo>
                <a:lnTo>
                  <a:pt x="18526" y="63253"/>
                </a:lnTo>
                <a:cubicBezTo>
                  <a:pt x="18526" y="63291"/>
                  <a:pt x="18451" y="63329"/>
                  <a:pt x="18451" y="63404"/>
                </a:cubicBezTo>
                <a:lnTo>
                  <a:pt x="18489" y="63518"/>
                </a:lnTo>
                <a:cubicBezTo>
                  <a:pt x="18564" y="63593"/>
                  <a:pt x="18640" y="63593"/>
                  <a:pt x="18753" y="63593"/>
                </a:cubicBezTo>
                <a:cubicBezTo>
                  <a:pt x="18791" y="63593"/>
                  <a:pt x="18829" y="63555"/>
                  <a:pt x="18904" y="63555"/>
                </a:cubicBezTo>
                <a:lnTo>
                  <a:pt x="18980" y="63555"/>
                </a:lnTo>
                <a:lnTo>
                  <a:pt x="19093" y="63442"/>
                </a:lnTo>
                <a:lnTo>
                  <a:pt x="19093" y="63404"/>
                </a:lnTo>
                <a:cubicBezTo>
                  <a:pt x="19093" y="63215"/>
                  <a:pt x="18867" y="63177"/>
                  <a:pt x="18791" y="63177"/>
                </a:cubicBezTo>
                <a:close/>
                <a:moveTo>
                  <a:pt x="76145" y="63139"/>
                </a:moveTo>
                <a:cubicBezTo>
                  <a:pt x="75881" y="63139"/>
                  <a:pt x="75729" y="63215"/>
                  <a:pt x="75654" y="63442"/>
                </a:cubicBezTo>
                <a:lnTo>
                  <a:pt x="75729" y="63593"/>
                </a:lnTo>
                <a:cubicBezTo>
                  <a:pt x="75776" y="63609"/>
                  <a:pt x="75830" y="63618"/>
                  <a:pt x="75884" y="63618"/>
                </a:cubicBezTo>
                <a:cubicBezTo>
                  <a:pt x="75962" y="63618"/>
                  <a:pt x="76041" y="63600"/>
                  <a:pt x="76107" y="63555"/>
                </a:cubicBezTo>
                <a:cubicBezTo>
                  <a:pt x="76183" y="63555"/>
                  <a:pt x="76259" y="63480"/>
                  <a:pt x="76259" y="63291"/>
                </a:cubicBezTo>
                <a:cubicBezTo>
                  <a:pt x="76259" y="63291"/>
                  <a:pt x="76259" y="63291"/>
                  <a:pt x="76259" y="63253"/>
                </a:cubicBezTo>
                <a:lnTo>
                  <a:pt x="76145" y="63139"/>
                </a:lnTo>
                <a:close/>
                <a:moveTo>
                  <a:pt x="82383" y="63253"/>
                </a:moveTo>
                <a:cubicBezTo>
                  <a:pt x="82232" y="63253"/>
                  <a:pt x="82081" y="63329"/>
                  <a:pt x="82005" y="63404"/>
                </a:cubicBezTo>
                <a:lnTo>
                  <a:pt x="82081" y="63593"/>
                </a:lnTo>
                <a:cubicBezTo>
                  <a:pt x="82043" y="63593"/>
                  <a:pt x="82005" y="63555"/>
                  <a:pt x="82005" y="63518"/>
                </a:cubicBezTo>
                <a:cubicBezTo>
                  <a:pt x="82005" y="63480"/>
                  <a:pt x="82005" y="63480"/>
                  <a:pt x="82005" y="63480"/>
                </a:cubicBezTo>
                <a:lnTo>
                  <a:pt x="82005" y="63480"/>
                </a:lnTo>
                <a:cubicBezTo>
                  <a:pt x="81968" y="63518"/>
                  <a:pt x="81892" y="63631"/>
                  <a:pt x="82081" y="63744"/>
                </a:cubicBezTo>
                <a:lnTo>
                  <a:pt x="82270" y="63744"/>
                </a:lnTo>
                <a:cubicBezTo>
                  <a:pt x="82421" y="63707"/>
                  <a:pt x="82572" y="63707"/>
                  <a:pt x="82686" y="63631"/>
                </a:cubicBezTo>
                <a:lnTo>
                  <a:pt x="82610" y="63404"/>
                </a:lnTo>
                <a:lnTo>
                  <a:pt x="82610" y="63404"/>
                </a:lnTo>
                <a:cubicBezTo>
                  <a:pt x="82610" y="63404"/>
                  <a:pt x="82686" y="63442"/>
                  <a:pt x="82686" y="63518"/>
                </a:cubicBezTo>
                <a:cubicBezTo>
                  <a:pt x="82686" y="63518"/>
                  <a:pt x="82686" y="63518"/>
                  <a:pt x="82686" y="63480"/>
                </a:cubicBezTo>
                <a:lnTo>
                  <a:pt x="82686" y="63329"/>
                </a:lnTo>
                <a:cubicBezTo>
                  <a:pt x="82610" y="63291"/>
                  <a:pt x="82497" y="63253"/>
                  <a:pt x="82383" y="63253"/>
                </a:cubicBezTo>
                <a:close/>
                <a:moveTo>
                  <a:pt x="38149" y="63102"/>
                </a:moveTo>
                <a:lnTo>
                  <a:pt x="38073" y="63215"/>
                </a:lnTo>
                <a:lnTo>
                  <a:pt x="38035" y="63253"/>
                </a:lnTo>
                <a:cubicBezTo>
                  <a:pt x="38035" y="63253"/>
                  <a:pt x="38035" y="63215"/>
                  <a:pt x="38035" y="63215"/>
                </a:cubicBezTo>
                <a:lnTo>
                  <a:pt x="37922" y="63253"/>
                </a:lnTo>
                <a:cubicBezTo>
                  <a:pt x="37884" y="63366"/>
                  <a:pt x="37884" y="63404"/>
                  <a:pt x="37884" y="63442"/>
                </a:cubicBezTo>
                <a:cubicBezTo>
                  <a:pt x="37884" y="63555"/>
                  <a:pt x="37922" y="63593"/>
                  <a:pt x="37959" y="63669"/>
                </a:cubicBezTo>
                <a:lnTo>
                  <a:pt x="37959" y="63744"/>
                </a:lnTo>
                <a:lnTo>
                  <a:pt x="38111" y="63820"/>
                </a:lnTo>
                <a:cubicBezTo>
                  <a:pt x="38224" y="63820"/>
                  <a:pt x="38338" y="63782"/>
                  <a:pt x="38451" y="63707"/>
                </a:cubicBezTo>
                <a:cubicBezTo>
                  <a:pt x="38527" y="63631"/>
                  <a:pt x="38564" y="63555"/>
                  <a:pt x="38564" y="63442"/>
                </a:cubicBezTo>
                <a:cubicBezTo>
                  <a:pt x="38564" y="63291"/>
                  <a:pt x="38451" y="63102"/>
                  <a:pt x="38149" y="63102"/>
                </a:cubicBezTo>
                <a:close/>
                <a:moveTo>
                  <a:pt x="10584" y="63472"/>
                </a:moveTo>
                <a:cubicBezTo>
                  <a:pt x="10562" y="63472"/>
                  <a:pt x="10538" y="63474"/>
                  <a:pt x="10511" y="63480"/>
                </a:cubicBezTo>
                <a:lnTo>
                  <a:pt x="10360" y="63593"/>
                </a:lnTo>
                <a:cubicBezTo>
                  <a:pt x="10360" y="63744"/>
                  <a:pt x="10549" y="63933"/>
                  <a:pt x="10700" y="63933"/>
                </a:cubicBezTo>
                <a:cubicBezTo>
                  <a:pt x="10776" y="63933"/>
                  <a:pt x="10889" y="63896"/>
                  <a:pt x="10927" y="63782"/>
                </a:cubicBezTo>
                <a:lnTo>
                  <a:pt x="10889" y="63631"/>
                </a:lnTo>
                <a:cubicBezTo>
                  <a:pt x="10889" y="63631"/>
                  <a:pt x="10851" y="63631"/>
                  <a:pt x="10851" y="63593"/>
                </a:cubicBezTo>
                <a:cubicBezTo>
                  <a:pt x="10786" y="63561"/>
                  <a:pt x="10721" y="63472"/>
                  <a:pt x="10584" y="63472"/>
                </a:cubicBezTo>
                <a:close/>
                <a:moveTo>
                  <a:pt x="63744" y="63404"/>
                </a:moveTo>
                <a:cubicBezTo>
                  <a:pt x="63631" y="63404"/>
                  <a:pt x="63517" y="63404"/>
                  <a:pt x="63442" y="63442"/>
                </a:cubicBezTo>
                <a:cubicBezTo>
                  <a:pt x="63404" y="63480"/>
                  <a:pt x="63366" y="63555"/>
                  <a:pt x="63366" y="63593"/>
                </a:cubicBezTo>
                <a:cubicBezTo>
                  <a:pt x="63215" y="63669"/>
                  <a:pt x="63253" y="63744"/>
                  <a:pt x="63291" y="63858"/>
                </a:cubicBezTo>
                <a:lnTo>
                  <a:pt x="63328" y="63858"/>
                </a:lnTo>
                <a:cubicBezTo>
                  <a:pt x="63384" y="63913"/>
                  <a:pt x="63459" y="63948"/>
                  <a:pt x="63540" y="63948"/>
                </a:cubicBezTo>
                <a:cubicBezTo>
                  <a:pt x="63570" y="63948"/>
                  <a:pt x="63600" y="63944"/>
                  <a:pt x="63631" y="63933"/>
                </a:cubicBezTo>
                <a:cubicBezTo>
                  <a:pt x="63782" y="63858"/>
                  <a:pt x="63858" y="63707"/>
                  <a:pt x="63858" y="63555"/>
                </a:cubicBezTo>
                <a:lnTo>
                  <a:pt x="63858" y="63518"/>
                </a:lnTo>
                <a:lnTo>
                  <a:pt x="63744" y="63404"/>
                </a:lnTo>
                <a:close/>
                <a:moveTo>
                  <a:pt x="18640" y="63631"/>
                </a:moveTo>
                <a:cubicBezTo>
                  <a:pt x="18526" y="63631"/>
                  <a:pt x="18413" y="63669"/>
                  <a:pt x="18375" y="63820"/>
                </a:cubicBezTo>
                <a:lnTo>
                  <a:pt x="18489" y="63971"/>
                </a:lnTo>
                <a:cubicBezTo>
                  <a:pt x="18640" y="63971"/>
                  <a:pt x="18715" y="63971"/>
                  <a:pt x="18753" y="63933"/>
                </a:cubicBezTo>
                <a:lnTo>
                  <a:pt x="18829" y="63820"/>
                </a:lnTo>
                <a:cubicBezTo>
                  <a:pt x="18829" y="63707"/>
                  <a:pt x="18753" y="63631"/>
                  <a:pt x="18640" y="63631"/>
                </a:cubicBezTo>
                <a:close/>
                <a:moveTo>
                  <a:pt x="43782" y="63264"/>
                </a:moveTo>
                <a:cubicBezTo>
                  <a:pt x="43658" y="63264"/>
                  <a:pt x="43569" y="63352"/>
                  <a:pt x="43517" y="63404"/>
                </a:cubicBezTo>
                <a:cubicBezTo>
                  <a:pt x="43487" y="63374"/>
                  <a:pt x="43431" y="63318"/>
                  <a:pt x="43371" y="63318"/>
                </a:cubicBezTo>
                <a:cubicBezTo>
                  <a:pt x="43357" y="63318"/>
                  <a:pt x="43343" y="63321"/>
                  <a:pt x="43328" y="63329"/>
                </a:cubicBezTo>
                <a:cubicBezTo>
                  <a:pt x="43253" y="63329"/>
                  <a:pt x="43215" y="63366"/>
                  <a:pt x="43177" y="63442"/>
                </a:cubicBezTo>
                <a:cubicBezTo>
                  <a:pt x="43139" y="63480"/>
                  <a:pt x="43139" y="63480"/>
                  <a:pt x="43139" y="63518"/>
                </a:cubicBezTo>
                <a:lnTo>
                  <a:pt x="43177" y="63518"/>
                </a:lnTo>
                <a:lnTo>
                  <a:pt x="43177" y="63555"/>
                </a:lnTo>
                <a:cubicBezTo>
                  <a:pt x="43064" y="63555"/>
                  <a:pt x="42950" y="63593"/>
                  <a:pt x="42912" y="63744"/>
                </a:cubicBezTo>
                <a:lnTo>
                  <a:pt x="42988" y="63971"/>
                </a:lnTo>
                <a:cubicBezTo>
                  <a:pt x="43064" y="63971"/>
                  <a:pt x="43177" y="63933"/>
                  <a:pt x="43215" y="63896"/>
                </a:cubicBezTo>
                <a:cubicBezTo>
                  <a:pt x="43253" y="63858"/>
                  <a:pt x="43290" y="63820"/>
                  <a:pt x="43290" y="63707"/>
                </a:cubicBezTo>
                <a:cubicBezTo>
                  <a:pt x="43316" y="63719"/>
                  <a:pt x="43337" y="63723"/>
                  <a:pt x="43355" y="63723"/>
                </a:cubicBezTo>
                <a:cubicBezTo>
                  <a:pt x="43391" y="63723"/>
                  <a:pt x="43416" y="63707"/>
                  <a:pt x="43442" y="63707"/>
                </a:cubicBezTo>
                <a:cubicBezTo>
                  <a:pt x="43479" y="63707"/>
                  <a:pt x="43479" y="63707"/>
                  <a:pt x="43517" y="63744"/>
                </a:cubicBezTo>
                <a:lnTo>
                  <a:pt x="43706" y="63669"/>
                </a:lnTo>
                <a:cubicBezTo>
                  <a:pt x="43744" y="63631"/>
                  <a:pt x="43744" y="63593"/>
                  <a:pt x="43782" y="63593"/>
                </a:cubicBezTo>
                <a:cubicBezTo>
                  <a:pt x="43820" y="63593"/>
                  <a:pt x="44009" y="63593"/>
                  <a:pt x="44009" y="63442"/>
                </a:cubicBezTo>
                <a:lnTo>
                  <a:pt x="43971" y="63329"/>
                </a:lnTo>
                <a:cubicBezTo>
                  <a:pt x="43901" y="63282"/>
                  <a:pt x="43837" y="63264"/>
                  <a:pt x="43782" y="63264"/>
                </a:cubicBezTo>
                <a:close/>
                <a:moveTo>
                  <a:pt x="68470" y="63518"/>
                </a:moveTo>
                <a:lnTo>
                  <a:pt x="68319" y="63555"/>
                </a:lnTo>
                <a:cubicBezTo>
                  <a:pt x="68281" y="63593"/>
                  <a:pt x="68281" y="63593"/>
                  <a:pt x="68243" y="63593"/>
                </a:cubicBezTo>
                <a:cubicBezTo>
                  <a:pt x="68206" y="63669"/>
                  <a:pt x="68130" y="63707"/>
                  <a:pt x="68092" y="63820"/>
                </a:cubicBezTo>
                <a:lnTo>
                  <a:pt x="68206" y="63971"/>
                </a:lnTo>
                <a:cubicBezTo>
                  <a:pt x="68281" y="63971"/>
                  <a:pt x="68395" y="63933"/>
                  <a:pt x="68470" y="63896"/>
                </a:cubicBezTo>
                <a:cubicBezTo>
                  <a:pt x="68546" y="63820"/>
                  <a:pt x="68621" y="63744"/>
                  <a:pt x="68621" y="63707"/>
                </a:cubicBezTo>
                <a:cubicBezTo>
                  <a:pt x="68621" y="63631"/>
                  <a:pt x="68546" y="63555"/>
                  <a:pt x="68470" y="63518"/>
                </a:cubicBezTo>
                <a:close/>
                <a:moveTo>
                  <a:pt x="78187" y="63555"/>
                </a:moveTo>
                <a:lnTo>
                  <a:pt x="78073" y="63593"/>
                </a:lnTo>
                <a:cubicBezTo>
                  <a:pt x="78073" y="63631"/>
                  <a:pt x="78036" y="63631"/>
                  <a:pt x="78036" y="63631"/>
                </a:cubicBezTo>
                <a:cubicBezTo>
                  <a:pt x="77960" y="63669"/>
                  <a:pt x="77884" y="63744"/>
                  <a:pt x="77884" y="63820"/>
                </a:cubicBezTo>
                <a:cubicBezTo>
                  <a:pt x="77884" y="63896"/>
                  <a:pt x="77960" y="63971"/>
                  <a:pt x="78073" y="64009"/>
                </a:cubicBezTo>
                <a:lnTo>
                  <a:pt x="78262" y="63896"/>
                </a:lnTo>
                <a:cubicBezTo>
                  <a:pt x="78262" y="63896"/>
                  <a:pt x="78262" y="63896"/>
                  <a:pt x="78300" y="63858"/>
                </a:cubicBezTo>
                <a:cubicBezTo>
                  <a:pt x="78338" y="63820"/>
                  <a:pt x="78376" y="63782"/>
                  <a:pt x="78376" y="63707"/>
                </a:cubicBezTo>
                <a:cubicBezTo>
                  <a:pt x="78376" y="63669"/>
                  <a:pt x="78338" y="63593"/>
                  <a:pt x="78187" y="63555"/>
                </a:cubicBezTo>
                <a:close/>
                <a:moveTo>
                  <a:pt x="40606" y="63669"/>
                </a:moveTo>
                <a:lnTo>
                  <a:pt x="40493" y="63782"/>
                </a:lnTo>
                <a:cubicBezTo>
                  <a:pt x="40455" y="63820"/>
                  <a:pt x="40417" y="63858"/>
                  <a:pt x="40379" y="63896"/>
                </a:cubicBezTo>
                <a:lnTo>
                  <a:pt x="40530" y="64047"/>
                </a:lnTo>
                <a:lnTo>
                  <a:pt x="40682" y="64047"/>
                </a:lnTo>
                <a:lnTo>
                  <a:pt x="40833" y="63933"/>
                </a:lnTo>
                <a:lnTo>
                  <a:pt x="40833" y="63858"/>
                </a:lnTo>
                <a:lnTo>
                  <a:pt x="40833" y="63820"/>
                </a:lnTo>
                <a:cubicBezTo>
                  <a:pt x="40833" y="63820"/>
                  <a:pt x="40833" y="63744"/>
                  <a:pt x="40757" y="63707"/>
                </a:cubicBezTo>
                <a:cubicBezTo>
                  <a:pt x="40719" y="63669"/>
                  <a:pt x="40682" y="63669"/>
                  <a:pt x="40606" y="63669"/>
                </a:cubicBezTo>
                <a:close/>
                <a:moveTo>
                  <a:pt x="49982" y="63669"/>
                </a:moveTo>
                <a:cubicBezTo>
                  <a:pt x="49907" y="63669"/>
                  <a:pt x="49680" y="63707"/>
                  <a:pt x="49604" y="63858"/>
                </a:cubicBezTo>
                <a:lnTo>
                  <a:pt x="49642" y="63971"/>
                </a:lnTo>
                <a:cubicBezTo>
                  <a:pt x="49697" y="64027"/>
                  <a:pt x="49773" y="64062"/>
                  <a:pt x="49854" y="64062"/>
                </a:cubicBezTo>
                <a:cubicBezTo>
                  <a:pt x="49884" y="64062"/>
                  <a:pt x="49914" y="64057"/>
                  <a:pt x="49944" y="64047"/>
                </a:cubicBezTo>
                <a:cubicBezTo>
                  <a:pt x="50058" y="64009"/>
                  <a:pt x="50134" y="63933"/>
                  <a:pt x="50134" y="63820"/>
                </a:cubicBezTo>
                <a:cubicBezTo>
                  <a:pt x="50134" y="63820"/>
                  <a:pt x="50096" y="63782"/>
                  <a:pt x="50096" y="63782"/>
                </a:cubicBezTo>
                <a:lnTo>
                  <a:pt x="49982" y="63669"/>
                </a:lnTo>
                <a:close/>
                <a:moveTo>
                  <a:pt x="45748" y="63707"/>
                </a:moveTo>
                <a:cubicBezTo>
                  <a:pt x="45672" y="63744"/>
                  <a:pt x="45483" y="63744"/>
                  <a:pt x="45408" y="63896"/>
                </a:cubicBezTo>
                <a:lnTo>
                  <a:pt x="45521" y="64047"/>
                </a:lnTo>
                <a:lnTo>
                  <a:pt x="45597" y="64047"/>
                </a:lnTo>
                <a:cubicBezTo>
                  <a:pt x="45628" y="64063"/>
                  <a:pt x="45666" y="64072"/>
                  <a:pt x="45705" y="64072"/>
                </a:cubicBezTo>
                <a:cubicBezTo>
                  <a:pt x="45760" y="64072"/>
                  <a:pt x="45817" y="64053"/>
                  <a:pt x="45861" y="64009"/>
                </a:cubicBezTo>
                <a:cubicBezTo>
                  <a:pt x="45899" y="63971"/>
                  <a:pt x="45899" y="63933"/>
                  <a:pt x="45899" y="63896"/>
                </a:cubicBezTo>
                <a:cubicBezTo>
                  <a:pt x="45899" y="63858"/>
                  <a:pt x="45899" y="63820"/>
                  <a:pt x="45899" y="63820"/>
                </a:cubicBezTo>
                <a:lnTo>
                  <a:pt x="45748" y="63707"/>
                </a:lnTo>
                <a:close/>
                <a:moveTo>
                  <a:pt x="23517" y="63858"/>
                </a:moveTo>
                <a:cubicBezTo>
                  <a:pt x="23517" y="63858"/>
                  <a:pt x="23517" y="63858"/>
                  <a:pt x="23517" y="63896"/>
                </a:cubicBezTo>
                <a:lnTo>
                  <a:pt x="23366" y="63896"/>
                </a:lnTo>
                <a:cubicBezTo>
                  <a:pt x="23366" y="64009"/>
                  <a:pt x="23479" y="64122"/>
                  <a:pt x="23630" y="64122"/>
                </a:cubicBezTo>
                <a:cubicBezTo>
                  <a:pt x="23782" y="64122"/>
                  <a:pt x="23895" y="64009"/>
                  <a:pt x="23895" y="63896"/>
                </a:cubicBezTo>
                <a:lnTo>
                  <a:pt x="23744" y="63896"/>
                </a:lnTo>
                <a:cubicBezTo>
                  <a:pt x="23744" y="63858"/>
                  <a:pt x="23782" y="63858"/>
                  <a:pt x="23744" y="63858"/>
                </a:cubicBezTo>
                <a:close/>
                <a:moveTo>
                  <a:pt x="16749" y="63820"/>
                </a:moveTo>
                <a:cubicBezTo>
                  <a:pt x="16674" y="63820"/>
                  <a:pt x="16560" y="63858"/>
                  <a:pt x="16523" y="64047"/>
                </a:cubicBezTo>
                <a:lnTo>
                  <a:pt x="16636" y="64160"/>
                </a:lnTo>
                <a:cubicBezTo>
                  <a:pt x="16749" y="64160"/>
                  <a:pt x="16825" y="64160"/>
                  <a:pt x="16901" y="64122"/>
                </a:cubicBezTo>
                <a:lnTo>
                  <a:pt x="16976" y="64009"/>
                </a:lnTo>
                <a:cubicBezTo>
                  <a:pt x="16976" y="63933"/>
                  <a:pt x="16863" y="63858"/>
                  <a:pt x="16749" y="63820"/>
                </a:cubicBezTo>
                <a:close/>
                <a:moveTo>
                  <a:pt x="75162" y="63669"/>
                </a:moveTo>
                <a:cubicBezTo>
                  <a:pt x="74898" y="63669"/>
                  <a:pt x="74784" y="63820"/>
                  <a:pt x="74784" y="64047"/>
                </a:cubicBezTo>
                <a:lnTo>
                  <a:pt x="74935" y="64160"/>
                </a:lnTo>
                <a:lnTo>
                  <a:pt x="75011" y="64160"/>
                </a:lnTo>
                <a:cubicBezTo>
                  <a:pt x="75087" y="64160"/>
                  <a:pt x="75276" y="64160"/>
                  <a:pt x="75313" y="64009"/>
                </a:cubicBezTo>
                <a:lnTo>
                  <a:pt x="75276" y="63971"/>
                </a:lnTo>
                <a:cubicBezTo>
                  <a:pt x="75313" y="63933"/>
                  <a:pt x="75313" y="63896"/>
                  <a:pt x="75313" y="63858"/>
                </a:cubicBezTo>
                <a:cubicBezTo>
                  <a:pt x="75313" y="63820"/>
                  <a:pt x="75313" y="63782"/>
                  <a:pt x="75276" y="63744"/>
                </a:cubicBezTo>
                <a:lnTo>
                  <a:pt x="75162" y="63669"/>
                </a:lnTo>
                <a:close/>
                <a:moveTo>
                  <a:pt x="22572" y="63782"/>
                </a:moveTo>
                <a:cubicBezTo>
                  <a:pt x="22458" y="63782"/>
                  <a:pt x="22383" y="63782"/>
                  <a:pt x="22345" y="63820"/>
                </a:cubicBezTo>
                <a:cubicBezTo>
                  <a:pt x="22269" y="63896"/>
                  <a:pt x="22232" y="63971"/>
                  <a:pt x="22232" y="64122"/>
                </a:cubicBezTo>
                <a:lnTo>
                  <a:pt x="22345" y="64198"/>
                </a:lnTo>
                <a:cubicBezTo>
                  <a:pt x="22402" y="64217"/>
                  <a:pt x="22449" y="64226"/>
                  <a:pt x="22491" y="64226"/>
                </a:cubicBezTo>
                <a:cubicBezTo>
                  <a:pt x="22534" y="64226"/>
                  <a:pt x="22572" y="64217"/>
                  <a:pt x="22610" y="64198"/>
                </a:cubicBezTo>
                <a:cubicBezTo>
                  <a:pt x="22685" y="64122"/>
                  <a:pt x="22685" y="64009"/>
                  <a:pt x="22685" y="63971"/>
                </a:cubicBezTo>
                <a:cubicBezTo>
                  <a:pt x="22685" y="63933"/>
                  <a:pt x="22685" y="63933"/>
                  <a:pt x="22685" y="63896"/>
                </a:cubicBezTo>
                <a:lnTo>
                  <a:pt x="22572" y="63782"/>
                </a:lnTo>
                <a:close/>
                <a:moveTo>
                  <a:pt x="69226" y="63896"/>
                </a:moveTo>
                <a:cubicBezTo>
                  <a:pt x="69151" y="63896"/>
                  <a:pt x="69075" y="63933"/>
                  <a:pt x="69037" y="63971"/>
                </a:cubicBezTo>
                <a:lnTo>
                  <a:pt x="68886" y="64009"/>
                </a:lnTo>
                <a:cubicBezTo>
                  <a:pt x="68886" y="64198"/>
                  <a:pt x="69037" y="64236"/>
                  <a:pt x="69075" y="64236"/>
                </a:cubicBezTo>
                <a:cubicBezTo>
                  <a:pt x="69095" y="64241"/>
                  <a:pt x="69114" y="64243"/>
                  <a:pt x="69133" y="64243"/>
                </a:cubicBezTo>
                <a:cubicBezTo>
                  <a:pt x="69255" y="64243"/>
                  <a:pt x="69345" y="64140"/>
                  <a:pt x="69378" y="64009"/>
                </a:cubicBezTo>
                <a:lnTo>
                  <a:pt x="69226" y="63896"/>
                </a:lnTo>
                <a:close/>
                <a:moveTo>
                  <a:pt x="41953" y="63464"/>
                </a:moveTo>
                <a:cubicBezTo>
                  <a:pt x="41888" y="63464"/>
                  <a:pt x="41843" y="63491"/>
                  <a:pt x="41816" y="63518"/>
                </a:cubicBezTo>
                <a:cubicBezTo>
                  <a:pt x="41778" y="63555"/>
                  <a:pt x="41740" y="63631"/>
                  <a:pt x="41778" y="63744"/>
                </a:cubicBezTo>
                <a:lnTo>
                  <a:pt x="41854" y="63820"/>
                </a:lnTo>
                <a:cubicBezTo>
                  <a:pt x="41816" y="63820"/>
                  <a:pt x="41778" y="63820"/>
                  <a:pt x="41778" y="63858"/>
                </a:cubicBezTo>
                <a:cubicBezTo>
                  <a:pt x="41665" y="63896"/>
                  <a:pt x="41665" y="63971"/>
                  <a:pt x="41627" y="64009"/>
                </a:cubicBezTo>
                <a:cubicBezTo>
                  <a:pt x="41627" y="64023"/>
                  <a:pt x="41627" y="64037"/>
                  <a:pt x="41627" y="64047"/>
                </a:cubicBezTo>
                <a:lnTo>
                  <a:pt x="41740" y="64274"/>
                </a:lnTo>
                <a:cubicBezTo>
                  <a:pt x="41967" y="64274"/>
                  <a:pt x="42081" y="64160"/>
                  <a:pt x="42081" y="63933"/>
                </a:cubicBezTo>
                <a:lnTo>
                  <a:pt x="42005" y="63858"/>
                </a:lnTo>
                <a:lnTo>
                  <a:pt x="42156" y="63744"/>
                </a:lnTo>
                <a:lnTo>
                  <a:pt x="42156" y="63593"/>
                </a:lnTo>
                <a:lnTo>
                  <a:pt x="42043" y="63480"/>
                </a:lnTo>
                <a:cubicBezTo>
                  <a:pt x="42009" y="63469"/>
                  <a:pt x="41980" y="63464"/>
                  <a:pt x="41953" y="63464"/>
                </a:cubicBezTo>
                <a:close/>
                <a:moveTo>
                  <a:pt x="66498" y="63919"/>
                </a:moveTo>
                <a:cubicBezTo>
                  <a:pt x="66391" y="63919"/>
                  <a:pt x="66295" y="63954"/>
                  <a:pt x="66240" y="64009"/>
                </a:cubicBezTo>
                <a:lnTo>
                  <a:pt x="66164" y="64085"/>
                </a:lnTo>
                <a:lnTo>
                  <a:pt x="66164" y="64236"/>
                </a:lnTo>
                <a:lnTo>
                  <a:pt x="66277" y="64387"/>
                </a:lnTo>
                <a:cubicBezTo>
                  <a:pt x="66429" y="64387"/>
                  <a:pt x="66542" y="64349"/>
                  <a:pt x="66618" y="64312"/>
                </a:cubicBezTo>
                <a:cubicBezTo>
                  <a:pt x="66693" y="64236"/>
                  <a:pt x="66731" y="64160"/>
                  <a:pt x="66731" y="64047"/>
                </a:cubicBezTo>
                <a:lnTo>
                  <a:pt x="66618" y="63933"/>
                </a:lnTo>
                <a:cubicBezTo>
                  <a:pt x="66577" y="63923"/>
                  <a:pt x="66537" y="63919"/>
                  <a:pt x="66498" y="63919"/>
                </a:cubicBezTo>
                <a:close/>
                <a:moveTo>
                  <a:pt x="23215" y="64085"/>
                </a:moveTo>
                <a:cubicBezTo>
                  <a:pt x="23101" y="64085"/>
                  <a:pt x="22950" y="64085"/>
                  <a:pt x="22836" y="64160"/>
                </a:cubicBezTo>
                <a:cubicBezTo>
                  <a:pt x="22799" y="64198"/>
                  <a:pt x="22761" y="64236"/>
                  <a:pt x="22799" y="64387"/>
                </a:cubicBezTo>
                <a:lnTo>
                  <a:pt x="22950" y="64463"/>
                </a:lnTo>
                <a:cubicBezTo>
                  <a:pt x="23101" y="64463"/>
                  <a:pt x="23404" y="64463"/>
                  <a:pt x="23404" y="64198"/>
                </a:cubicBezTo>
                <a:lnTo>
                  <a:pt x="23290" y="64085"/>
                </a:lnTo>
                <a:close/>
                <a:moveTo>
                  <a:pt x="57158" y="64031"/>
                </a:moveTo>
                <a:cubicBezTo>
                  <a:pt x="57122" y="64031"/>
                  <a:pt x="57086" y="64036"/>
                  <a:pt x="57052" y="64047"/>
                </a:cubicBezTo>
                <a:cubicBezTo>
                  <a:pt x="57015" y="64047"/>
                  <a:pt x="56939" y="64122"/>
                  <a:pt x="56939" y="64198"/>
                </a:cubicBezTo>
                <a:lnTo>
                  <a:pt x="56977" y="64236"/>
                </a:lnTo>
                <a:cubicBezTo>
                  <a:pt x="56901" y="64274"/>
                  <a:pt x="56901" y="64312"/>
                  <a:pt x="56901" y="64349"/>
                </a:cubicBezTo>
                <a:lnTo>
                  <a:pt x="57015" y="64463"/>
                </a:lnTo>
                <a:lnTo>
                  <a:pt x="57279" y="64463"/>
                </a:lnTo>
                <a:lnTo>
                  <a:pt x="57393" y="64349"/>
                </a:lnTo>
                <a:cubicBezTo>
                  <a:pt x="57393" y="64312"/>
                  <a:pt x="57430" y="64312"/>
                  <a:pt x="57430" y="64274"/>
                </a:cubicBezTo>
                <a:lnTo>
                  <a:pt x="57355" y="64085"/>
                </a:lnTo>
                <a:cubicBezTo>
                  <a:pt x="57328" y="64058"/>
                  <a:pt x="57245" y="64031"/>
                  <a:pt x="57158" y="64031"/>
                </a:cubicBezTo>
                <a:close/>
                <a:moveTo>
                  <a:pt x="42912" y="64122"/>
                </a:moveTo>
                <a:lnTo>
                  <a:pt x="42685" y="64198"/>
                </a:lnTo>
                <a:lnTo>
                  <a:pt x="42610" y="64236"/>
                </a:lnTo>
                <a:lnTo>
                  <a:pt x="42610" y="64349"/>
                </a:lnTo>
                <a:lnTo>
                  <a:pt x="42837" y="64463"/>
                </a:lnTo>
                <a:cubicBezTo>
                  <a:pt x="42874" y="64501"/>
                  <a:pt x="42950" y="64538"/>
                  <a:pt x="43064" y="64538"/>
                </a:cubicBezTo>
                <a:lnTo>
                  <a:pt x="43177" y="64425"/>
                </a:lnTo>
                <a:lnTo>
                  <a:pt x="43177" y="64387"/>
                </a:lnTo>
                <a:cubicBezTo>
                  <a:pt x="43177" y="64236"/>
                  <a:pt x="43026" y="64198"/>
                  <a:pt x="42950" y="64160"/>
                </a:cubicBezTo>
                <a:cubicBezTo>
                  <a:pt x="42950" y="64160"/>
                  <a:pt x="42912" y="64122"/>
                  <a:pt x="42912" y="64122"/>
                </a:cubicBezTo>
                <a:close/>
                <a:moveTo>
                  <a:pt x="56035" y="63568"/>
                </a:moveTo>
                <a:cubicBezTo>
                  <a:pt x="55993" y="63568"/>
                  <a:pt x="55943" y="63577"/>
                  <a:pt x="55880" y="63593"/>
                </a:cubicBezTo>
                <a:cubicBezTo>
                  <a:pt x="55767" y="63593"/>
                  <a:pt x="55767" y="63669"/>
                  <a:pt x="55767" y="63707"/>
                </a:cubicBezTo>
                <a:cubicBezTo>
                  <a:pt x="55767" y="63782"/>
                  <a:pt x="55805" y="63820"/>
                  <a:pt x="55842" y="63858"/>
                </a:cubicBezTo>
                <a:cubicBezTo>
                  <a:pt x="55767" y="63933"/>
                  <a:pt x="55691" y="64047"/>
                  <a:pt x="55691" y="64160"/>
                </a:cubicBezTo>
                <a:cubicBezTo>
                  <a:pt x="55691" y="64387"/>
                  <a:pt x="55880" y="64614"/>
                  <a:pt x="56032" y="64727"/>
                </a:cubicBezTo>
                <a:lnTo>
                  <a:pt x="56145" y="64727"/>
                </a:lnTo>
                <a:cubicBezTo>
                  <a:pt x="56372" y="64727"/>
                  <a:pt x="56788" y="64727"/>
                  <a:pt x="56788" y="64425"/>
                </a:cubicBezTo>
                <a:lnTo>
                  <a:pt x="56712" y="64312"/>
                </a:lnTo>
                <a:cubicBezTo>
                  <a:pt x="56674" y="64274"/>
                  <a:pt x="56636" y="64274"/>
                  <a:pt x="56599" y="64274"/>
                </a:cubicBezTo>
                <a:lnTo>
                  <a:pt x="56674" y="64198"/>
                </a:lnTo>
                <a:cubicBezTo>
                  <a:pt x="56674" y="64122"/>
                  <a:pt x="56674" y="64085"/>
                  <a:pt x="56674" y="64047"/>
                </a:cubicBezTo>
                <a:cubicBezTo>
                  <a:pt x="56674" y="63896"/>
                  <a:pt x="56674" y="63820"/>
                  <a:pt x="56523" y="63669"/>
                </a:cubicBezTo>
                <a:lnTo>
                  <a:pt x="56447" y="63631"/>
                </a:lnTo>
                <a:cubicBezTo>
                  <a:pt x="56410" y="63618"/>
                  <a:pt x="56376" y="63614"/>
                  <a:pt x="56345" y="63614"/>
                </a:cubicBezTo>
                <a:cubicBezTo>
                  <a:pt x="56284" y="63614"/>
                  <a:pt x="56233" y="63631"/>
                  <a:pt x="56183" y="63631"/>
                </a:cubicBezTo>
                <a:cubicBezTo>
                  <a:pt x="56138" y="63587"/>
                  <a:pt x="56094" y="63568"/>
                  <a:pt x="56035" y="63568"/>
                </a:cubicBezTo>
                <a:close/>
                <a:moveTo>
                  <a:pt x="72969" y="64236"/>
                </a:moveTo>
                <a:cubicBezTo>
                  <a:pt x="72856" y="64236"/>
                  <a:pt x="72780" y="64236"/>
                  <a:pt x="72705" y="64274"/>
                </a:cubicBezTo>
                <a:cubicBezTo>
                  <a:pt x="72629" y="64349"/>
                  <a:pt x="72629" y="64463"/>
                  <a:pt x="72629" y="64538"/>
                </a:cubicBezTo>
                <a:lnTo>
                  <a:pt x="72629" y="64652"/>
                </a:lnTo>
                <a:lnTo>
                  <a:pt x="72705" y="64765"/>
                </a:lnTo>
                <a:cubicBezTo>
                  <a:pt x="72752" y="64781"/>
                  <a:pt x="72799" y="64790"/>
                  <a:pt x="72843" y="64790"/>
                </a:cubicBezTo>
                <a:cubicBezTo>
                  <a:pt x="72906" y="64790"/>
                  <a:pt x="72963" y="64772"/>
                  <a:pt x="73007" y="64727"/>
                </a:cubicBezTo>
                <a:cubicBezTo>
                  <a:pt x="73083" y="64690"/>
                  <a:pt x="73121" y="64614"/>
                  <a:pt x="73121" y="64501"/>
                </a:cubicBezTo>
                <a:cubicBezTo>
                  <a:pt x="73121" y="64425"/>
                  <a:pt x="73083" y="64349"/>
                  <a:pt x="73045" y="64274"/>
                </a:cubicBezTo>
                <a:lnTo>
                  <a:pt x="72969" y="64236"/>
                </a:lnTo>
                <a:close/>
                <a:moveTo>
                  <a:pt x="44207" y="64321"/>
                </a:moveTo>
                <a:cubicBezTo>
                  <a:pt x="44141" y="64321"/>
                  <a:pt x="44084" y="64330"/>
                  <a:pt x="44047" y="64349"/>
                </a:cubicBezTo>
                <a:cubicBezTo>
                  <a:pt x="43971" y="64387"/>
                  <a:pt x="43895" y="64463"/>
                  <a:pt x="43857" y="64614"/>
                </a:cubicBezTo>
                <a:lnTo>
                  <a:pt x="43895" y="64690"/>
                </a:lnTo>
                <a:cubicBezTo>
                  <a:pt x="43971" y="64765"/>
                  <a:pt x="44047" y="64803"/>
                  <a:pt x="44084" y="64841"/>
                </a:cubicBezTo>
                <a:lnTo>
                  <a:pt x="44273" y="64841"/>
                </a:lnTo>
                <a:cubicBezTo>
                  <a:pt x="44311" y="64841"/>
                  <a:pt x="44311" y="64841"/>
                  <a:pt x="44349" y="64803"/>
                </a:cubicBezTo>
                <a:cubicBezTo>
                  <a:pt x="44425" y="64765"/>
                  <a:pt x="44538" y="64690"/>
                  <a:pt x="44538" y="64538"/>
                </a:cubicBezTo>
                <a:cubicBezTo>
                  <a:pt x="44538" y="64501"/>
                  <a:pt x="44500" y="64463"/>
                  <a:pt x="44500" y="64425"/>
                </a:cubicBezTo>
                <a:lnTo>
                  <a:pt x="44425" y="64349"/>
                </a:lnTo>
                <a:cubicBezTo>
                  <a:pt x="44349" y="64330"/>
                  <a:pt x="44273" y="64321"/>
                  <a:pt x="44207" y="64321"/>
                </a:cubicBezTo>
                <a:close/>
                <a:moveTo>
                  <a:pt x="71041" y="64652"/>
                </a:moveTo>
                <a:lnTo>
                  <a:pt x="70928" y="64765"/>
                </a:lnTo>
                <a:lnTo>
                  <a:pt x="70928" y="64879"/>
                </a:lnTo>
                <a:lnTo>
                  <a:pt x="71079" y="64992"/>
                </a:lnTo>
                <a:cubicBezTo>
                  <a:pt x="71079" y="65019"/>
                  <a:pt x="71117" y="65046"/>
                  <a:pt x="71179" y="65046"/>
                </a:cubicBezTo>
                <a:cubicBezTo>
                  <a:pt x="71205" y="65046"/>
                  <a:pt x="71235" y="65041"/>
                  <a:pt x="71268" y="65030"/>
                </a:cubicBezTo>
                <a:lnTo>
                  <a:pt x="71381" y="64916"/>
                </a:lnTo>
                <a:lnTo>
                  <a:pt x="71381" y="64841"/>
                </a:lnTo>
                <a:lnTo>
                  <a:pt x="71268" y="64690"/>
                </a:lnTo>
                <a:cubicBezTo>
                  <a:pt x="71230" y="64690"/>
                  <a:pt x="71155" y="64652"/>
                  <a:pt x="71041" y="64652"/>
                </a:cubicBezTo>
                <a:close/>
                <a:moveTo>
                  <a:pt x="568" y="64501"/>
                </a:moveTo>
                <a:cubicBezTo>
                  <a:pt x="341" y="64501"/>
                  <a:pt x="265" y="64614"/>
                  <a:pt x="265" y="64727"/>
                </a:cubicBezTo>
                <a:cubicBezTo>
                  <a:pt x="265" y="64841"/>
                  <a:pt x="341" y="64954"/>
                  <a:pt x="454" y="65030"/>
                </a:cubicBezTo>
                <a:cubicBezTo>
                  <a:pt x="530" y="65105"/>
                  <a:pt x="643" y="65105"/>
                  <a:pt x="795" y="65105"/>
                </a:cubicBezTo>
                <a:lnTo>
                  <a:pt x="870" y="64954"/>
                </a:lnTo>
                <a:cubicBezTo>
                  <a:pt x="870" y="64879"/>
                  <a:pt x="870" y="64841"/>
                  <a:pt x="870" y="64803"/>
                </a:cubicBezTo>
                <a:cubicBezTo>
                  <a:pt x="870" y="64765"/>
                  <a:pt x="870" y="64690"/>
                  <a:pt x="757" y="64614"/>
                </a:cubicBezTo>
                <a:lnTo>
                  <a:pt x="681" y="64652"/>
                </a:lnTo>
                <a:lnTo>
                  <a:pt x="568" y="64501"/>
                </a:lnTo>
                <a:close/>
                <a:moveTo>
                  <a:pt x="40115" y="64690"/>
                </a:moveTo>
                <a:lnTo>
                  <a:pt x="40001" y="64803"/>
                </a:lnTo>
                <a:cubicBezTo>
                  <a:pt x="40001" y="64841"/>
                  <a:pt x="39963" y="64879"/>
                  <a:pt x="39963" y="64954"/>
                </a:cubicBezTo>
                <a:lnTo>
                  <a:pt x="39963" y="64992"/>
                </a:lnTo>
                <a:lnTo>
                  <a:pt x="40001" y="65068"/>
                </a:lnTo>
                <a:cubicBezTo>
                  <a:pt x="40077" y="65105"/>
                  <a:pt x="40190" y="65105"/>
                  <a:pt x="40228" y="65105"/>
                </a:cubicBezTo>
                <a:cubicBezTo>
                  <a:pt x="40304" y="65068"/>
                  <a:pt x="40379" y="64992"/>
                  <a:pt x="40379" y="64879"/>
                </a:cubicBezTo>
                <a:cubicBezTo>
                  <a:pt x="40379" y="64841"/>
                  <a:pt x="40341" y="64765"/>
                  <a:pt x="40266" y="64727"/>
                </a:cubicBezTo>
                <a:cubicBezTo>
                  <a:pt x="40228" y="64727"/>
                  <a:pt x="40190" y="64690"/>
                  <a:pt x="40115" y="64690"/>
                </a:cubicBezTo>
                <a:close/>
                <a:moveTo>
                  <a:pt x="42081" y="64538"/>
                </a:moveTo>
                <a:cubicBezTo>
                  <a:pt x="41929" y="64538"/>
                  <a:pt x="41740" y="64576"/>
                  <a:pt x="41627" y="64690"/>
                </a:cubicBezTo>
                <a:lnTo>
                  <a:pt x="41702" y="64879"/>
                </a:lnTo>
                <a:lnTo>
                  <a:pt x="41665" y="64879"/>
                </a:lnTo>
                <a:cubicBezTo>
                  <a:pt x="41665" y="64879"/>
                  <a:pt x="41665" y="64879"/>
                  <a:pt x="41665" y="64916"/>
                </a:cubicBezTo>
                <a:cubicBezTo>
                  <a:pt x="41702" y="64954"/>
                  <a:pt x="41740" y="65068"/>
                  <a:pt x="41891" y="65105"/>
                </a:cubicBezTo>
                <a:lnTo>
                  <a:pt x="42005" y="65068"/>
                </a:lnTo>
                <a:cubicBezTo>
                  <a:pt x="42005" y="65030"/>
                  <a:pt x="42043" y="65030"/>
                  <a:pt x="42043" y="65030"/>
                </a:cubicBezTo>
                <a:cubicBezTo>
                  <a:pt x="42118" y="64954"/>
                  <a:pt x="42232" y="64879"/>
                  <a:pt x="42232" y="64727"/>
                </a:cubicBezTo>
                <a:cubicBezTo>
                  <a:pt x="42232" y="64690"/>
                  <a:pt x="42232" y="64690"/>
                  <a:pt x="42232" y="64652"/>
                </a:cubicBezTo>
                <a:lnTo>
                  <a:pt x="42081" y="64538"/>
                </a:lnTo>
                <a:close/>
                <a:moveTo>
                  <a:pt x="18300" y="64765"/>
                </a:moveTo>
                <a:cubicBezTo>
                  <a:pt x="18148" y="64765"/>
                  <a:pt x="18035" y="64803"/>
                  <a:pt x="17959" y="64954"/>
                </a:cubicBezTo>
                <a:lnTo>
                  <a:pt x="18073" y="65105"/>
                </a:lnTo>
                <a:cubicBezTo>
                  <a:pt x="18110" y="65105"/>
                  <a:pt x="18148" y="65143"/>
                  <a:pt x="18186" y="65143"/>
                </a:cubicBezTo>
                <a:lnTo>
                  <a:pt x="18375" y="65030"/>
                </a:lnTo>
                <a:cubicBezTo>
                  <a:pt x="18375" y="65030"/>
                  <a:pt x="18413" y="64954"/>
                  <a:pt x="18413" y="64916"/>
                </a:cubicBezTo>
                <a:lnTo>
                  <a:pt x="18413" y="64841"/>
                </a:lnTo>
                <a:lnTo>
                  <a:pt x="18300" y="64765"/>
                </a:lnTo>
                <a:close/>
                <a:moveTo>
                  <a:pt x="51648" y="64863"/>
                </a:moveTo>
                <a:cubicBezTo>
                  <a:pt x="51615" y="64863"/>
                  <a:pt x="51577" y="64868"/>
                  <a:pt x="51532" y="64879"/>
                </a:cubicBezTo>
                <a:lnTo>
                  <a:pt x="51419" y="64992"/>
                </a:lnTo>
                <a:cubicBezTo>
                  <a:pt x="51419" y="65105"/>
                  <a:pt x="51419" y="65181"/>
                  <a:pt x="51495" y="65257"/>
                </a:cubicBezTo>
                <a:lnTo>
                  <a:pt x="51608" y="65295"/>
                </a:lnTo>
                <a:cubicBezTo>
                  <a:pt x="51721" y="65295"/>
                  <a:pt x="51797" y="65257"/>
                  <a:pt x="51873" y="65219"/>
                </a:cubicBezTo>
                <a:lnTo>
                  <a:pt x="51910" y="65143"/>
                </a:lnTo>
                <a:cubicBezTo>
                  <a:pt x="51910" y="65143"/>
                  <a:pt x="51910" y="65105"/>
                  <a:pt x="51910" y="65105"/>
                </a:cubicBezTo>
                <a:cubicBezTo>
                  <a:pt x="51910" y="64992"/>
                  <a:pt x="51873" y="64954"/>
                  <a:pt x="51835" y="64916"/>
                </a:cubicBezTo>
                <a:cubicBezTo>
                  <a:pt x="51781" y="64890"/>
                  <a:pt x="51728" y="64863"/>
                  <a:pt x="51648" y="64863"/>
                </a:cubicBezTo>
                <a:close/>
                <a:moveTo>
                  <a:pt x="69945" y="64690"/>
                </a:moveTo>
                <a:lnTo>
                  <a:pt x="69831" y="64727"/>
                </a:lnTo>
                <a:cubicBezTo>
                  <a:pt x="69718" y="64803"/>
                  <a:pt x="69718" y="64954"/>
                  <a:pt x="69718" y="65030"/>
                </a:cubicBezTo>
                <a:cubicBezTo>
                  <a:pt x="69718" y="65105"/>
                  <a:pt x="69718" y="65257"/>
                  <a:pt x="69831" y="65332"/>
                </a:cubicBezTo>
                <a:lnTo>
                  <a:pt x="69945" y="65332"/>
                </a:lnTo>
                <a:cubicBezTo>
                  <a:pt x="70134" y="65332"/>
                  <a:pt x="70209" y="65181"/>
                  <a:pt x="70209" y="65030"/>
                </a:cubicBezTo>
                <a:cubicBezTo>
                  <a:pt x="70209" y="64841"/>
                  <a:pt x="70096" y="64727"/>
                  <a:pt x="69945" y="64690"/>
                </a:cubicBezTo>
                <a:close/>
                <a:moveTo>
                  <a:pt x="17052" y="65105"/>
                </a:moveTo>
                <a:lnTo>
                  <a:pt x="16863" y="65257"/>
                </a:lnTo>
                <a:cubicBezTo>
                  <a:pt x="16863" y="65257"/>
                  <a:pt x="16863" y="65295"/>
                  <a:pt x="16825" y="65332"/>
                </a:cubicBezTo>
                <a:lnTo>
                  <a:pt x="16938" y="65521"/>
                </a:lnTo>
                <a:lnTo>
                  <a:pt x="17127" y="65521"/>
                </a:lnTo>
                <a:lnTo>
                  <a:pt x="17279" y="65408"/>
                </a:lnTo>
                <a:lnTo>
                  <a:pt x="17279" y="65295"/>
                </a:lnTo>
                <a:lnTo>
                  <a:pt x="17165" y="65181"/>
                </a:lnTo>
                <a:cubicBezTo>
                  <a:pt x="17127" y="65143"/>
                  <a:pt x="17090" y="65143"/>
                  <a:pt x="17052" y="65105"/>
                </a:cubicBezTo>
                <a:close/>
                <a:moveTo>
                  <a:pt x="24424" y="65105"/>
                </a:moveTo>
                <a:lnTo>
                  <a:pt x="24273" y="65295"/>
                </a:lnTo>
                <a:cubicBezTo>
                  <a:pt x="24273" y="65295"/>
                  <a:pt x="24235" y="65332"/>
                  <a:pt x="24235" y="65370"/>
                </a:cubicBezTo>
                <a:cubicBezTo>
                  <a:pt x="24235" y="65408"/>
                  <a:pt x="24273" y="65484"/>
                  <a:pt x="24387" y="65521"/>
                </a:cubicBezTo>
                <a:lnTo>
                  <a:pt x="24462" y="65484"/>
                </a:lnTo>
                <a:cubicBezTo>
                  <a:pt x="24462" y="65484"/>
                  <a:pt x="24538" y="65521"/>
                  <a:pt x="24613" y="65521"/>
                </a:cubicBezTo>
                <a:lnTo>
                  <a:pt x="24727" y="65408"/>
                </a:lnTo>
                <a:lnTo>
                  <a:pt x="24727" y="65295"/>
                </a:lnTo>
                <a:lnTo>
                  <a:pt x="24727" y="65257"/>
                </a:lnTo>
                <a:cubicBezTo>
                  <a:pt x="24727" y="65105"/>
                  <a:pt x="24500" y="65105"/>
                  <a:pt x="24424" y="65105"/>
                </a:cubicBezTo>
                <a:close/>
                <a:moveTo>
                  <a:pt x="77232" y="65354"/>
                </a:moveTo>
                <a:cubicBezTo>
                  <a:pt x="77210" y="65354"/>
                  <a:pt x="77188" y="65359"/>
                  <a:pt x="77166" y="65370"/>
                </a:cubicBezTo>
                <a:cubicBezTo>
                  <a:pt x="77053" y="65446"/>
                  <a:pt x="77015" y="65635"/>
                  <a:pt x="77128" y="65748"/>
                </a:cubicBezTo>
                <a:cubicBezTo>
                  <a:pt x="77179" y="65748"/>
                  <a:pt x="77212" y="65765"/>
                  <a:pt x="77251" y="65765"/>
                </a:cubicBezTo>
                <a:cubicBezTo>
                  <a:pt x="77271" y="65765"/>
                  <a:pt x="77292" y="65761"/>
                  <a:pt x="77317" y="65748"/>
                </a:cubicBezTo>
                <a:lnTo>
                  <a:pt x="77355" y="65710"/>
                </a:lnTo>
                <a:lnTo>
                  <a:pt x="77317" y="65710"/>
                </a:lnTo>
                <a:lnTo>
                  <a:pt x="77468" y="65597"/>
                </a:lnTo>
                <a:lnTo>
                  <a:pt x="77468" y="65484"/>
                </a:lnTo>
                <a:lnTo>
                  <a:pt x="77393" y="65408"/>
                </a:lnTo>
                <a:cubicBezTo>
                  <a:pt x="77339" y="65381"/>
                  <a:pt x="77286" y="65354"/>
                  <a:pt x="77232" y="65354"/>
                </a:cubicBezTo>
                <a:close/>
                <a:moveTo>
                  <a:pt x="14972" y="65370"/>
                </a:moveTo>
                <a:cubicBezTo>
                  <a:pt x="14708" y="65370"/>
                  <a:pt x="14594" y="65446"/>
                  <a:pt x="14557" y="65521"/>
                </a:cubicBezTo>
                <a:lnTo>
                  <a:pt x="14670" y="65710"/>
                </a:lnTo>
                <a:cubicBezTo>
                  <a:pt x="14670" y="65710"/>
                  <a:pt x="14708" y="65748"/>
                  <a:pt x="14708" y="65786"/>
                </a:cubicBezTo>
                <a:cubicBezTo>
                  <a:pt x="14746" y="65824"/>
                  <a:pt x="14746" y="65862"/>
                  <a:pt x="14821" y="65899"/>
                </a:cubicBezTo>
                <a:lnTo>
                  <a:pt x="15048" y="65824"/>
                </a:lnTo>
                <a:lnTo>
                  <a:pt x="15048" y="65824"/>
                </a:lnTo>
                <a:cubicBezTo>
                  <a:pt x="15048" y="65824"/>
                  <a:pt x="15010" y="65862"/>
                  <a:pt x="15048" y="65862"/>
                </a:cubicBezTo>
                <a:cubicBezTo>
                  <a:pt x="15086" y="65824"/>
                  <a:pt x="15124" y="65824"/>
                  <a:pt x="15199" y="65786"/>
                </a:cubicBezTo>
                <a:lnTo>
                  <a:pt x="15199" y="65748"/>
                </a:lnTo>
                <a:cubicBezTo>
                  <a:pt x="15237" y="65710"/>
                  <a:pt x="15237" y="65673"/>
                  <a:pt x="15237" y="65673"/>
                </a:cubicBezTo>
                <a:cubicBezTo>
                  <a:pt x="15237" y="65559"/>
                  <a:pt x="15124" y="65484"/>
                  <a:pt x="15086" y="65484"/>
                </a:cubicBezTo>
                <a:lnTo>
                  <a:pt x="14972" y="65370"/>
                </a:lnTo>
                <a:close/>
                <a:moveTo>
                  <a:pt x="62043" y="65219"/>
                </a:moveTo>
                <a:cubicBezTo>
                  <a:pt x="61930" y="65219"/>
                  <a:pt x="61854" y="65257"/>
                  <a:pt x="61778" y="65295"/>
                </a:cubicBezTo>
                <a:cubicBezTo>
                  <a:pt x="61665" y="65408"/>
                  <a:pt x="61627" y="65521"/>
                  <a:pt x="61627" y="65635"/>
                </a:cubicBezTo>
                <a:cubicBezTo>
                  <a:pt x="61627" y="65673"/>
                  <a:pt x="61627" y="65748"/>
                  <a:pt x="61665" y="65824"/>
                </a:cubicBezTo>
                <a:lnTo>
                  <a:pt x="61703" y="65862"/>
                </a:lnTo>
                <a:cubicBezTo>
                  <a:pt x="61759" y="65899"/>
                  <a:pt x="61816" y="65909"/>
                  <a:pt x="61863" y="65909"/>
                </a:cubicBezTo>
                <a:cubicBezTo>
                  <a:pt x="61911" y="65909"/>
                  <a:pt x="61948" y="65899"/>
                  <a:pt x="61967" y="65899"/>
                </a:cubicBezTo>
                <a:cubicBezTo>
                  <a:pt x="62156" y="65824"/>
                  <a:pt x="62194" y="65559"/>
                  <a:pt x="62194" y="65446"/>
                </a:cubicBezTo>
                <a:cubicBezTo>
                  <a:pt x="62194" y="65408"/>
                  <a:pt x="62156" y="65370"/>
                  <a:pt x="62156" y="65332"/>
                </a:cubicBezTo>
                <a:lnTo>
                  <a:pt x="62043" y="65219"/>
                </a:lnTo>
                <a:close/>
                <a:moveTo>
                  <a:pt x="38753" y="65521"/>
                </a:moveTo>
                <a:cubicBezTo>
                  <a:pt x="38678" y="65521"/>
                  <a:pt x="38602" y="65521"/>
                  <a:pt x="38527" y="65559"/>
                </a:cubicBezTo>
                <a:cubicBezTo>
                  <a:pt x="38451" y="65635"/>
                  <a:pt x="38375" y="65710"/>
                  <a:pt x="38375" y="65786"/>
                </a:cubicBezTo>
                <a:cubicBezTo>
                  <a:pt x="38375" y="65899"/>
                  <a:pt x="38451" y="65975"/>
                  <a:pt x="38564" y="65975"/>
                </a:cubicBezTo>
                <a:lnTo>
                  <a:pt x="38716" y="65899"/>
                </a:lnTo>
                <a:cubicBezTo>
                  <a:pt x="38753" y="65899"/>
                  <a:pt x="38867" y="65824"/>
                  <a:pt x="38867" y="65710"/>
                </a:cubicBezTo>
                <a:cubicBezTo>
                  <a:pt x="38867" y="65673"/>
                  <a:pt x="38867" y="65635"/>
                  <a:pt x="38829" y="65597"/>
                </a:cubicBezTo>
                <a:lnTo>
                  <a:pt x="38753" y="65521"/>
                </a:lnTo>
                <a:close/>
                <a:moveTo>
                  <a:pt x="58300" y="65862"/>
                </a:moveTo>
                <a:cubicBezTo>
                  <a:pt x="58224" y="65862"/>
                  <a:pt x="58073" y="65862"/>
                  <a:pt x="58035" y="66013"/>
                </a:cubicBezTo>
                <a:lnTo>
                  <a:pt x="58149" y="66126"/>
                </a:lnTo>
                <a:lnTo>
                  <a:pt x="58111" y="66126"/>
                </a:lnTo>
                <a:cubicBezTo>
                  <a:pt x="58111" y="66126"/>
                  <a:pt x="58149" y="66202"/>
                  <a:pt x="58262" y="66240"/>
                </a:cubicBezTo>
                <a:lnTo>
                  <a:pt x="58413" y="66126"/>
                </a:lnTo>
                <a:cubicBezTo>
                  <a:pt x="58451" y="66088"/>
                  <a:pt x="58489" y="66051"/>
                  <a:pt x="58489" y="65975"/>
                </a:cubicBezTo>
                <a:lnTo>
                  <a:pt x="58489" y="65937"/>
                </a:lnTo>
                <a:lnTo>
                  <a:pt x="58338" y="65862"/>
                </a:lnTo>
                <a:close/>
                <a:moveTo>
                  <a:pt x="27714" y="65899"/>
                </a:moveTo>
                <a:cubicBezTo>
                  <a:pt x="27600" y="65937"/>
                  <a:pt x="27562" y="66013"/>
                  <a:pt x="27562" y="66088"/>
                </a:cubicBezTo>
                <a:lnTo>
                  <a:pt x="27600" y="66202"/>
                </a:lnTo>
                <a:cubicBezTo>
                  <a:pt x="27676" y="66277"/>
                  <a:pt x="27789" y="66277"/>
                  <a:pt x="27903" y="66277"/>
                </a:cubicBezTo>
                <a:cubicBezTo>
                  <a:pt x="27978" y="66240"/>
                  <a:pt x="28054" y="66164"/>
                  <a:pt x="28054" y="66088"/>
                </a:cubicBezTo>
                <a:lnTo>
                  <a:pt x="28016" y="65975"/>
                </a:lnTo>
                <a:cubicBezTo>
                  <a:pt x="27940" y="65899"/>
                  <a:pt x="27827" y="65899"/>
                  <a:pt x="27714" y="65899"/>
                </a:cubicBezTo>
                <a:close/>
                <a:moveTo>
                  <a:pt x="31726" y="65814"/>
                </a:moveTo>
                <a:cubicBezTo>
                  <a:pt x="31665" y="65814"/>
                  <a:pt x="31608" y="65824"/>
                  <a:pt x="31570" y="65824"/>
                </a:cubicBezTo>
                <a:cubicBezTo>
                  <a:pt x="31570" y="65824"/>
                  <a:pt x="31532" y="65862"/>
                  <a:pt x="31532" y="65862"/>
                </a:cubicBezTo>
                <a:lnTo>
                  <a:pt x="31305" y="65862"/>
                </a:lnTo>
                <a:lnTo>
                  <a:pt x="31268" y="65899"/>
                </a:lnTo>
                <a:cubicBezTo>
                  <a:pt x="31268" y="65937"/>
                  <a:pt x="31230" y="65975"/>
                  <a:pt x="31230" y="65975"/>
                </a:cubicBezTo>
                <a:lnTo>
                  <a:pt x="31343" y="66088"/>
                </a:lnTo>
                <a:cubicBezTo>
                  <a:pt x="31343" y="66126"/>
                  <a:pt x="31343" y="66126"/>
                  <a:pt x="31381" y="66164"/>
                </a:cubicBezTo>
                <a:cubicBezTo>
                  <a:pt x="31381" y="66202"/>
                  <a:pt x="31381" y="66277"/>
                  <a:pt x="31419" y="66315"/>
                </a:cubicBezTo>
                <a:lnTo>
                  <a:pt x="31494" y="66391"/>
                </a:lnTo>
                <a:cubicBezTo>
                  <a:pt x="31683" y="66391"/>
                  <a:pt x="31759" y="66353"/>
                  <a:pt x="31835" y="66315"/>
                </a:cubicBezTo>
                <a:cubicBezTo>
                  <a:pt x="31872" y="66315"/>
                  <a:pt x="31872" y="66277"/>
                  <a:pt x="31872" y="66277"/>
                </a:cubicBezTo>
                <a:cubicBezTo>
                  <a:pt x="31872" y="66277"/>
                  <a:pt x="31910" y="66277"/>
                  <a:pt x="31910" y="66315"/>
                </a:cubicBezTo>
                <a:lnTo>
                  <a:pt x="32137" y="66202"/>
                </a:lnTo>
                <a:cubicBezTo>
                  <a:pt x="32137" y="66202"/>
                  <a:pt x="32175" y="66164"/>
                  <a:pt x="32175" y="66164"/>
                </a:cubicBezTo>
                <a:cubicBezTo>
                  <a:pt x="32175" y="66126"/>
                  <a:pt x="32213" y="66088"/>
                  <a:pt x="32213" y="66051"/>
                </a:cubicBezTo>
                <a:cubicBezTo>
                  <a:pt x="32213" y="66013"/>
                  <a:pt x="32213" y="65937"/>
                  <a:pt x="32061" y="65899"/>
                </a:cubicBezTo>
                <a:lnTo>
                  <a:pt x="31986" y="65937"/>
                </a:lnTo>
                <a:cubicBezTo>
                  <a:pt x="31948" y="65899"/>
                  <a:pt x="31948" y="65862"/>
                  <a:pt x="31910" y="65862"/>
                </a:cubicBezTo>
                <a:cubicBezTo>
                  <a:pt x="31854" y="65824"/>
                  <a:pt x="31787" y="65814"/>
                  <a:pt x="31726" y="65814"/>
                </a:cubicBezTo>
                <a:close/>
                <a:moveTo>
                  <a:pt x="41740" y="66013"/>
                </a:moveTo>
                <a:lnTo>
                  <a:pt x="41589" y="66088"/>
                </a:lnTo>
                <a:cubicBezTo>
                  <a:pt x="41589" y="66088"/>
                  <a:pt x="41589" y="66088"/>
                  <a:pt x="41551" y="66126"/>
                </a:cubicBezTo>
                <a:cubicBezTo>
                  <a:pt x="41551" y="66164"/>
                  <a:pt x="41513" y="66240"/>
                  <a:pt x="41513" y="66353"/>
                </a:cubicBezTo>
                <a:lnTo>
                  <a:pt x="41627" y="66429"/>
                </a:lnTo>
                <a:cubicBezTo>
                  <a:pt x="41660" y="66440"/>
                  <a:pt x="41690" y="66444"/>
                  <a:pt x="41718" y="66444"/>
                </a:cubicBezTo>
                <a:cubicBezTo>
                  <a:pt x="41785" y="66444"/>
                  <a:pt x="41838" y="66418"/>
                  <a:pt x="41891" y="66391"/>
                </a:cubicBezTo>
                <a:cubicBezTo>
                  <a:pt x="41929" y="66353"/>
                  <a:pt x="41967" y="66277"/>
                  <a:pt x="41967" y="66202"/>
                </a:cubicBezTo>
                <a:cubicBezTo>
                  <a:pt x="41967" y="66088"/>
                  <a:pt x="41854" y="66013"/>
                  <a:pt x="41740" y="66013"/>
                </a:cubicBezTo>
                <a:close/>
                <a:moveTo>
                  <a:pt x="54028" y="66164"/>
                </a:moveTo>
                <a:cubicBezTo>
                  <a:pt x="53914" y="66164"/>
                  <a:pt x="53839" y="66164"/>
                  <a:pt x="53763" y="66240"/>
                </a:cubicBezTo>
                <a:cubicBezTo>
                  <a:pt x="53650" y="66315"/>
                  <a:pt x="53650" y="66504"/>
                  <a:pt x="53687" y="66656"/>
                </a:cubicBezTo>
                <a:lnTo>
                  <a:pt x="53952" y="66693"/>
                </a:lnTo>
                <a:cubicBezTo>
                  <a:pt x="53952" y="66656"/>
                  <a:pt x="54028" y="66656"/>
                  <a:pt x="54066" y="66656"/>
                </a:cubicBezTo>
                <a:lnTo>
                  <a:pt x="54217" y="66542"/>
                </a:lnTo>
                <a:cubicBezTo>
                  <a:pt x="54217" y="66504"/>
                  <a:pt x="54217" y="66467"/>
                  <a:pt x="54217" y="66467"/>
                </a:cubicBezTo>
                <a:cubicBezTo>
                  <a:pt x="54217" y="66353"/>
                  <a:pt x="54179" y="66277"/>
                  <a:pt x="54141" y="66202"/>
                </a:cubicBezTo>
                <a:lnTo>
                  <a:pt x="54028" y="66164"/>
                </a:lnTo>
                <a:close/>
                <a:moveTo>
                  <a:pt x="19434" y="65975"/>
                </a:moveTo>
                <a:lnTo>
                  <a:pt x="19245" y="66013"/>
                </a:lnTo>
                <a:cubicBezTo>
                  <a:pt x="19245" y="66051"/>
                  <a:pt x="19207" y="66051"/>
                  <a:pt x="19207" y="66088"/>
                </a:cubicBezTo>
                <a:cubicBezTo>
                  <a:pt x="19169" y="66164"/>
                  <a:pt x="19131" y="66240"/>
                  <a:pt x="19131" y="66315"/>
                </a:cubicBezTo>
                <a:cubicBezTo>
                  <a:pt x="19131" y="66315"/>
                  <a:pt x="19131" y="66353"/>
                  <a:pt x="19131" y="66391"/>
                </a:cubicBezTo>
                <a:cubicBezTo>
                  <a:pt x="19093" y="66391"/>
                  <a:pt x="19056" y="66429"/>
                  <a:pt x="19056" y="66504"/>
                </a:cubicBezTo>
                <a:lnTo>
                  <a:pt x="19093" y="66618"/>
                </a:lnTo>
                <a:cubicBezTo>
                  <a:pt x="19177" y="66673"/>
                  <a:pt x="19260" y="66708"/>
                  <a:pt x="19328" y="66708"/>
                </a:cubicBezTo>
                <a:cubicBezTo>
                  <a:pt x="19353" y="66708"/>
                  <a:pt x="19376" y="66704"/>
                  <a:pt x="19396" y="66693"/>
                </a:cubicBezTo>
                <a:cubicBezTo>
                  <a:pt x="19509" y="66618"/>
                  <a:pt x="19509" y="66504"/>
                  <a:pt x="19509" y="66429"/>
                </a:cubicBezTo>
                <a:cubicBezTo>
                  <a:pt x="19509" y="66429"/>
                  <a:pt x="19509" y="66353"/>
                  <a:pt x="19547" y="66353"/>
                </a:cubicBezTo>
                <a:cubicBezTo>
                  <a:pt x="19509" y="66353"/>
                  <a:pt x="19509" y="66391"/>
                  <a:pt x="19472" y="66391"/>
                </a:cubicBezTo>
                <a:lnTo>
                  <a:pt x="19623" y="66277"/>
                </a:lnTo>
                <a:cubicBezTo>
                  <a:pt x="19623" y="66126"/>
                  <a:pt x="19547" y="66013"/>
                  <a:pt x="19434" y="65975"/>
                </a:cubicBezTo>
                <a:close/>
                <a:moveTo>
                  <a:pt x="28644" y="66375"/>
                </a:moveTo>
                <a:cubicBezTo>
                  <a:pt x="28612" y="66375"/>
                  <a:pt x="28579" y="66380"/>
                  <a:pt x="28545" y="66391"/>
                </a:cubicBezTo>
                <a:cubicBezTo>
                  <a:pt x="28394" y="66429"/>
                  <a:pt x="28281" y="66542"/>
                  <a:pt x="28281" y="66656"/>
                </a:cubicBezTo>
                <a:lnTo>
                  <a:pt x="28319" y="66769"/>
                </a:lnTo>
                <a:cubicBezTo>
                  <a:pt x="28363" y="66813"/>
                  <a:pt x="28433" y="66832"/>
                  <a:pt x="28514" y="66832"/>
                </a:cubicBezTo>
                <a:cubicBezTo>
                  <a:pt x="28571" y="66832"/>
                  <a:pt x="28634" y="66822"/>
                  <a:pt x="28697" y="66807"/>
                </a:cubicBezTo>
                <a:cubicBezTo>
                  <a:pt x="28810" y="66769"/>
                  <a:pt x="28886" y="66656"/>
                  <a:pt x="28886" y="66542"/>
                </a:cubicBezTo>
                <a:lnTo>
                  <a:pt x="28848" y="66429"/>
                </a:lnTo>
                <a:cubicBezTo>
                  <a:pt x="28794" y="66402"/>
                  <a:pt x="28722" y="66375"/>
                  <a:pt x="28644" y="66375"/>
                </a:cubicBezTo>
                <a:close/>
                <a:moveTo>
                  <a:pt x="1400" y="66542"/>
                </a:moveTo>
                <a:lnTo>
                  <a:pt x="1135" y="66618"/>
                </a:lnTo>
                <a:cubicBezTo>
                  <a:pt x="1097" y="66807"/>
                  <a:pt x="1286" y="66845"/>
                  <a:pt x="1362" y="66882"/>
                </a:cubicBezTo>
                <a:lnTo>
                  <a:pt x="1589" y="66807"/>
                </a:lnTo>
                <a:cubicBezTo>
                  <a:pt x="1589" y="66807"/>
                  <a:pt x="1626" y="66769"/>
                  <a:pt x="1626" y="66731"/>
                </a:cubicBezTo>
                <a:cubicBezTo>
                  <a:pt x="1626" y="66618"/>
                  <a:pt x="1475" y="66580"/>
                  <a:pt x="1400" y="66542"/>
                </a:cubicBezTo>
                <a:close/>
                <a:moveTo>
                  <a:pt x="6882" y="66456"/>
                </a:moveTo>
                <a:cubicBezTo>
                  <a:pt x="6836" y="66456"/>
                  <a:pt x="6786" y="66460"/>
                  <a:pt x="6730" y="66467"/>
                </a:cubicBezTo>
                <a:lnTo>
                  <a:pt x="6617" y="66580"/>
                </a:lnTo>
                <a:lnTo>
                  <a:pt x="6617" y="66769"/>
                </a:lnTo>
                <a:lnTo>
                  <a:pt x="6693" y="66882"/>
                </a:lnTo>
                <a:cubicBezTo>
                  <a:pt x="6764" y="66918"/>
                  <a:pt x="6829" y="66932"/>
                  <a:pt x="6886" y="66932"/>
                </a:cubicBezTo>
                <a:cubicBezTo>
                  <a:pt x="7008" y="66932"/>
                  <a:pt x="7095" y="66870"/>
                  <a:pt x="7146" y="66845"/>
                </a:cubicBezTo>
                <a:cubicBezTo>
                  <a:pt x="7184" y="66807"/>
                  <a:pt x="7222" y="66807"/>
                  <a:pt x="7260" y="66807"/>
                </a:cubicBezTo>
                <a:lnTo>
                  <a:pt x="7260" y="66580"/>
                </a:lnTo>
                <a:cubicBezTo>
                  <a:pt x="7198" y="66518"/>
                  <a:pt x="7086" y="66456"/>
                  <a:pt x="6882" y="66456"/>
                </a:cubicBezTo>
                <a:close/>
                <a:moveTo>
                  <a:pt x="53461" y="66164"/>
                </a:moveTo>
                <a:cubicBezTo>
                  <a:pt x="53234" y="66202"/>
                  <a:pt x="53083" y="66315"/>
                  <a:pt x="53045" y="66504"/>
                </a:cubicBezTo>
                <a:lnTo>
                  <a:pt x="53083" y="66618"/>
                </a:lnTo>
                <a:lnTo>
                  <a:pt x="52969" y="66693"/>
                </a:lnTo>
                <a:cubicBezTo>
                  <a:pt x="52969" y="66656"/>
                  <a:pt x="53006" y="66618"/>
                  <a:pt x="53007" y="66618"/>
                </a:cubicBezTo>
                <a:lnTo>
                  <a:pt x="53007" y="66618"/>
                </a:lnTo>
                <a:cubicBezTo>
                  <a:pt x="52969" y="66656"/>
                  <a:pt x="52893" y="66693"/>
                  <a:pt x="52856" y="66769"/>
                </a:cubicBezTo>
                <a:lnTo>
                  <a:pt x="52856" y="66845"/>
                </a:lnTo>
                <a:cubicBezTo>
                  <a:pt x="52893" y="66920"/>
                  <a:pt x="53007" y="66958"/>
                  <a:pt x="53120" y="66958"/>
                </a:cubicBezTo>
                <a:cubicBezTo>
                  <a:pt x="53234" y="66920"/>
                  <a:pt x="53347" y="66807"/>
                  <a:pt x="53309" y="66693"/>
                </a:cubicBezTo>
                <a:cubicBezTo>
                  <a:pt x="53347" y="66693"/>
                  <a:pt x="53423" y="66693"/>
                  <a:pt x="53461" y="66656"/>
                </a:cubicBezTo>
                <a:cubicBezTo>
                  <a:pt x="53574" y="66618"/>
                  <a:pt x="53650" y="66504"/>
                  <a:pt x="53650" y="66391"/>
                </a:cubicBezTo>
                <a:cubicBezTo>
                  <a:pt x="53650" y="66315"/>
                  <a:pt x="53650" y="66277"/>
                  <a:pt x="53574" y="66202"/>
                </a:cubicBezTo>
                <a:lnTo>
                  <a:pt x="53461" y="66164"/>
                </a:lnTo>
                <a:close/>
                <a:moveTo>
                  <a:pt x="33801" y="66656"/>
                </a:moveTo>
                <a:cubicBezTo>
                  <a:pt x="33687" y="66656"/>
                  <a:pt x="33574" y="66693"/>
                  <a:pt x="33536" y="66731"/>
                </a:cubicBezTo>
                <a:cubicBezTo>
                  <a:pt x="33498" y="66769"/>
                  <a:pt x="33423" y="66845"/>
                  <a:pt x="33423" y="66920"/>
                </a:cubicBezTo>
                <a:cubicBezTo>
                  <a:pt x="33423" y="66958"/>
                  <a:pt x="33460" y="67034"/>
                  <a:pt x="33574" y="67071"/>
                </a:cubicBezTo>
                <a:lnTo>
                  <a:pt x="33725" y="66920"/>
                </a:lnTo>
                <a:lnTo>
                  <a:pt x="33725" y="66920"/>
                </a:lnTo>
                <a:cubicBezTo>
                  <a:pt x="33725" y="66958"/>
                  <a:pt x="33687" y="66996"/>
                  <a:pt x="33687" y="66996"/>
                </a:cubicBezTo>
                <a:cubicBezTo>
                  <a:pt x="33725" y="66996"/>
                  <a:pt x="33801" y="66996"/>
                  <a:pt x="33876" y="66958"/>
                </a:cubicBezTo>
                <a:lnTo>
                  <a:pt x="33914" y="66845"/>
                </a:lnTo>
                <a:cubicBezTo>
                  <a:pt x="33914" y="66807"/>
                  <a:pt x="33914" y="66769"/>
                  <a:pt x="33876" y="66731"/>
                </a:cubicBezTo>
                <a:lnTo>
                  <a:pt x="33801" y="66656"/>
                </a:lnTo>
                <a:close/>
                <a:moveTo>
                  <a:pt x="52122" y="66602"/>
                </a:moveTo>
                <a:cubicBezTo>
                  <a:pt x="52055" y="66602"/>
                  <a:pt x="52002" y="66629"/>
                  <a:pt x="51948" y="66656"/>
                </a:cubicBezTo>
                <a:cubicBezTo>
                  <a:pt x="51873" y="66693"/>
                  <a:pt x="51835" y="66769"/>
                  <a:pt x="51835" y="66882"/>
                </a:cubicBezTo>
                <a:cubicBezTo>
                  <a:pt x="51835" y="66958"/>
                  <a:pt x="51873" y="67034"/>
                  <a:pt x="51986" y="67071"/>
                </a:cubicBezTo>
                <a:lnTo>
                  <a:pt x="52137" y="66958"/>
                </a:lnTo>
                <a:lnTo>
                  <a:pt x="52175" y="66958"/>
                </a:lnTo>
                <a:cubicBezTo>
                  <a:pt x="52175" y="66996"/>
                  <a:pt x="52137" y="66996"/>
                  <a:pt x="52137" y="66996"/>
                </a:cubicBezTo>
                <a:cubicBezTo>
                  <a:pt x="52175" y="66996"/>
                  <a:pt x="52326" y="66996"/>
                  <a:pt x="52326" y="66845"/>
                </a:cubicBezTo>
                <a:lnTo>
                  <a:pt x="52251" y="66731"/>
                </a:lnTo>
                <a:lnTo>
                  <a:pt x="52251" y="66731"/>
                </a:lnTo>
                <a:cubicBezTo>
                  <a:pt x="52251" y="66731"/>
                  <a:pt x="52289" y="66769"/>
                  <a:pt x="52289" y="66769"/>
                </a:cubicBezTo>
                <a:lnTo>
                  <a:pt x="52213" y="66618"/>
                </a:lnTo>
                <a:cubicBezTo>
                  <a:pt x="52180" y="66607"/>
                  <a:pt x="52150" y="66602"/>
                  <a:pt x="52122" y="66602"/>
                </a:cubicBezTo>
                <a:close/>
                <a:moveTo>
                  <a:pt x="27903" y="66656"/>
                </a:moveTo>
                <a:lnTo>
                  <a:pt x="27676" y="66693"/>
                </a:lnTo>
                <a:lnTo>
                  <a:pt x="27638" y="66769"/>
                </a:lnTo>
                <a:cubicBezTo>
                  <a:pt x="27638" y="66807"/>
                  <a:pt x="27600" y="66882"/>
                  <a:pt x="27600" y="66958"/>
                </a:cubicBezTo>
                <a:cubicBezTo>
                  <a:pt x="27600" y="67109"/>
                  <a:pt x="27676" y="67185"/>
                  <a:pt x="27827" y="67223"/>
                </a:cubicBezTo>
                <a:lnTo>
                  <a:pt x="27978" y="67109"/>
                </a:lnTo>
                <a:lnTo>
                  <a:pt x="27978" y="67109"/>
                </a:lnTo>
                <a:cubicBezTo>
                  <a:pt x="27978" y="67147"/>
                  <a:pt x="27978" y="67147"/>
                  <a:pt x="27940" y="67147"/>
                </a:cubicBezTo>
                <a:lnTo>
                  <a:pt x="28016" y="67147"/>
                </a:lnTo>
                <a:lnTo>
                  <a:pt x="28167" y="67034"/>
                </a:lnTo>
                <a:lnTo>
                  <a:pt x="28167" y="66769"/>
                </a:lnTo>
                <a:lnTo>
                  <a:pt x="28016" y="66656"/>
                </a:lnTo>
                <a:close/>
                <a:moveTo>
                  <a:pt x="61627" y="66882"/>
                </a:moveTo>
                <a:cubicBezTo>
                  <a:pt x="61476" y="66882"/>
                  <a:pt x="61362" y="66920"/>
                  <a:pt x="61287" y="67071"/>
                </a:cubicBezTo>
                <a:lnTo>
                  <a:pt x="61325" y="67185"/>
                </a:lnTo>
                <a:cubicBezTo>
                  <a:pt x="61380" y="67240"/>
                  <a:pt x="61476" y="67275"/>
                  <a:pt x="61553" y="67275"/>
                </a:cubicBezTo>
                <a:cubicBezTo>
                  <a:pt x="61581" y="67275"/>
                  <a:pt x="61607" y="67271"/>
                  <a:pt x="61627" y="67260"/>
                </a:cubicBezTo>
                <a:cubicBezTo>
                  <a:pt x="61703" y="67223"/>
                  <a:pt x="61740" y="67147"/>
                  <a:pt x="61740" y="67071"/>
                </a:cubicBezTo>
                <a:cubicBezTo>
                  <a:pt x="61740" y="67034"/>
                  <a:pt x="61740" y="66996"/>
                  <a:pt x="61740" y="66958"/>
                </a:cubicBezTo>
                <a:lnTo>
                  <a:pt x="61627" y="66882"/>
                </a:lnTo>
                <a:close/>
                <a:moveTo>
                  <a:pt x="2912" y="66920"/>
                </a:moveTo>
                <a:lnTo>
                  <a:pt x="2761" y="67034"/>
                </a:lnTo>
                <a:lnTo>
                  <a:pt x="2761" y="67185"/>
                </a:lnTo>
                <a:lnTo>
                  <a:pt x="2912" y="67298"/>
                </a:lnTo>
                <a:lnTo>
                  <a:pt x="3139" y="67298"/>
                </a:lnTo>
                <a:lnTo>
                  <a:pt x="3290" y="67223"/>
                </a:lnTo>
                <a:lnTo>
                  <a:pt x="3290" y="67185"/>
                </a:lnTo>
                <a:cubicBezTo>
                  <a:pt x="3290" y="67071"/>
                  <a:pt x="3252" y="67034"/>
                  <a:pt x="3214" y="66996"/>
                </a:cubicBezTo>
                <a:cubicBezTo>
                  <a:pt x="3139" y="66920"/>
                  <a:pt x="3025" y="66920"/>
                  <a:pt x="2912" y="66920"/>
                </a:cubicBezTo>
                <a:close/>
                <a:moveTo>
                  <a:pt x="58791" y="66967"/>
                </a:moveTo>
                <a:cubicBezTo>
                  <a:pt x="58754" y="66967"/>
                  <a:pt x="58716" y="66977"/>
                  <a:pt x="58678" y="66996"/>
                </a:cubicBezTo>
                <a:cubicBezTo>
                  <a:pt x="58565" y="67034"/>
                  <a:pt x="58527" y="67260"/>
                  <a:pt x="58640" y="67336"/>
                </a:cubicBezTo>
                <a:cubicBezTo>
                  <a:pt x="58678" y="67374"/>
                  <a:pt x="58754" y="67374"/>
                  <a:pt x="58791" y="67374"/>
                </a:cubicBezTo>
                <a:lnTo>
                  <a:pt x="58867" y="67298"/>
                </a:lnTo>
                <a:lnTo>
                  <a:pt x="58791" y="67298"/>
                </a:lnTo>
                <a:lnTo>
                  <a:pt x="58981" y="67185"/>
                </a:lnTo>
                <a:lnTo>
                  <a:pt x="58981" y="67109"/>
                </a:lnTo>
                <a:lnTo>
                  <a:pt x="58905" y="66996"/>
                </a:lnTo>
                <a:cubicBezTo>
                  <a:pt x="58867" y="66977"/>
                  <a:pt x="58829" y="66967"/>
                  <a:pt x="58791" y="66967"/>
                </a:cubicBezTo>
                <a:close/>
                <a:moveTo>
                  <a:pt x="50128" y="67020"/>
                </a:moveTo>
                <a:cubicBezTo>
                  <a:pt x="50032" y="67020"/>
                  <a:pt x="49928" y="67076"/>
                  <a:pt x="49869" y="67223"/>
                </a:cubicBezTo>
                <a:lnTo>
                  <a:pt x="49982" y="67412"/>
                </a:lnTo>
                <a:cubicBezTo>
                  <a:pt x="50058" y="67412"/>
                  <a:pt x="50134" y="67412"/>
                  <a:pt x="50209" y="67374"/>
                </a:cubicBezTo>
                <a:cubicBezTo>
                  <a:pt x="50247" y="67336"/>
                  <a:pt x="50285" y="67260"/>
                  <a:pt x="50285" y="67185"/>
                </a:cubicBezTo>
                <a:lnTo>
                  <a:pt x="50285" y="67147"/>
                </a:lnTo>
                <a:lnTo>
                  <a:pt x="50209" y="67034"/>
                </a:lnTo>
                <a:cubicBezTo>
                  <a:pt x="50184" y="67025"/>
                  <a:pt x="50156" y="67020"/>
                  <a:pt x="50128" y="67020"/>
                </a:cubicBezTo>
                <a:close/>
                <a:moveTo>
                  <a:pt x="4953" y="67185"/>
                </a:moveTo>
                <a:cubicBezTo>
                  <a:pt x="4878" y="67185"/>
                  <a:pt x="4802" y="67223"/>
                  <a:pt x="4764" y="67223"/>
                </a:cubicBezTo>
                <a:cubicBezTo>
                  <a:pt x="4727" y="67260"/>
                  <a:pt x="4689" y="67336"/>
                  <a:pt x="4689" y="67487"/>
                </a:cubicBezTo>
                <a:lnTo>
                  <a:pt x="4840" y="67563"/>
                </a:lnTo>
                <a:lnTo>
                  <a:pt x="4953" y="67563"/>
                </a:lnTo>
                <a:lnTo>
                  <a:pt x="5105" y="67450"/>
                </a:lnTo>
                <a:lnTo>
                  <a:pt x="5105" y="67298"/>
                </a:lnTo>
                <a:lnTo>
                  <a:pt x="4953" y="67185"/>
                </a:lnTo>
                <a:close/>
                <a:moveTo>
                  <a:pt x="80153" y="67336"/>
                </a:moveTo>
                <a:lnTo>
                  <a:pt x="79964" y="67450"/>
                </a:lnTo>
                <a:cubicBezTo>
                  <a:pt x="79964" y="67487"/>
                  <a:pt x="79964" y="67525"/>
                  <a:pt x="79926" y="67563"/>
                </a:cubicBezTo>
                <a:lnTo>
                  <a:pt x="80077" y="67714"/>
                </a:lnTo>
                <a:lnTo>
                  <a:pt x="80115" y="67714"/>
                </a:lnTo>
                <a:cubicBezTo>
                  <a:pt x="80191" y="67714"/>
                  <a:pt x="80380" y="67714"/>
                  <a:pt x="80417" y="67601"/>
                </a:cubicBezTo>
                <a:lnTo>
                  <a:pt x="80304" y="67412"/>
                </a:lnTo>
                <a:cubicBezTo>
                  <a:pt x="80266" y="67412"/>
                  <a:pt x="80228" y="67374"/>
                  <a:pt x="80153" y="67336"/>
                </a:cubicBezTo>
                <a:close/>
                <a:moveTo>
                  <a:pt x="25937" y="67374"/>
                </a:moveTo>
                <a:lnTo>
                  <a:pt x="25748" y="67450"/>
                </a:lnTo>
                <a:lnTo>
                  <a:pt x="25748" y="67601"/>
                </a:lnTo>
                <a:lnTo>
                  <a:pt x="25861" y="67714"/>
                </a:lnTo>
                <a:cubicBezTo>
                  <a:pt x="25888" y="67721"/>
                  <a:pt x="25913" y="67724"/>
                  <a:pt x="25938" y="67724"/>
                </a:cubicBezTo>
                <a:cubicBezTo>
                  <a:pt x="26050" y="67724"/>
                  <a:pt x="26132" y="67656"/>
                  <a:pt x="26164" y="67563"/>
                </a:cubicBezTo>
                <a:lnTo>
                  <a:pt x="26050" y="67374"/>
                </a:lnTo>
                <a:cubicBezTo>
                  <a:pt x="26037" y="67387"/>
                  <a:pt x="26025" y="67391"/>
                  <a:pt x="26012" y="67391"/>
                </a:cubicBezTo>
                <a:cubicBezTo>
                  <a:pt x="25987" y="67391"/>
                  <a:pt x="25962" y="67374"/>
                  <a:pt x="25937" y="67374"/>
                </a:cubicBezTo>
                <a:close/>
                <a:moveTo>
                  <a:pt x="39785" y="67439"/>
                </a:moveTo>
                <a:cubicBezTo>
                  <a:pt x="39756" y="67439"/>
                  <a:pt x="39728" y="67442"/>
                  <a:pt x="39699" y="67450"/>
                </a:cubicBezTo>
                <a:cubicBezTo>
                  <a:pt x="39623" y="67487"/>
                  <a:pt x="39547" y="67563"/>
                  <a:pt x="39585" y="67676"/>
                </a:cubicBezTo>
                <a:lnTo>
                  <a:pt x="39736" y="67790"/>
                </a:lnTo>
                <a:lnTo>
                  <a:pt x="39812" y="67790"/>
                </a:lnTo>
                <a:cubicBezTo>
                  <a:pt x="39888" y="67790"/>
                  <a:pt x="40077" y="67790"/>
                  <a:pt x="40115" y="67639"/>
                </a:cubicBezTo>
                <a:lnTo>
                  <a:pt x="40077" y="67525"/>
                </a:lnTo>
                <a:cubicBezTo>
                  <a:pt x="40016" y="67495"/>
                  <a:pt x="39905" y="67439"/>
                  <a:pt x="39785" y="67439"/>
                </a:cubicBezTo>
                <a:close/>
                <a:moveTo>
                  <a:pt x="71268" y="67412"/>
                </a:moveTo>
                <a:lnTo>
                  <a:pt x="71117" y="67487"/>
                </a:lnTo>
                <a:cubicBezTo>
                  <a:pt x="71079" y="67525"/>
                  <a:pt x="71079" y="67525"/>
                  <a:pt x="71041" y="67601"/>
                </a:cubicBezTo>
                <a:lnTo>
                  <a:pt x="71155" y="67714"/>
                </a:lnTo>
                <a:cubicBezTo>
                  <a:pt x="71192" y="67752"/>
                  <a:pt x="71230" y="67752"/>
                  <a:pt x="71268" y="67790"/>
                </a:cubicBezTo>
                <a:lnTo>
                  <a:pt x="71457" y="67676"/>
                </a:lnTo>
                <a:cubicBezTo>
                  <a:pt x="71457" y="67676"/>
                  <a:pt x="71495" y="67639"/>
                  <a:pt x="71495" y="67601"/>
                </a:cubicBezTo>
                <a:lnTo>
                  <a:pt x="71381" y="67450"/>
                </a:lnTo>
                <a:cubicBezTo>
                  <a:pt x="71381" y="67412"/>
                  <a:pt x="71344" y="67412"/>
                  <a:pt x="71268" y="67412"/>
                </a:cubicBezTo>
                <a:close/>
                <a:moveTo>
                  <a:pt x="28545" y="67639"/>
                </a:moveTo>
                <a:cubicBezTo>
                  <a:pt x="28432" y="67639"/>
                  <a:pt x="28319" y="67714"/>
                  <a:pt x="28319" y="67828"/>
                </a:cubicBezTo>
                <a:lnTo>
                  <a:pt x="28470" y="67828"/>
                </a:lnTo>
                <a:cubicBezTo>
                  <a:pt x="28470" y="67828"/>
                  <a:pt x="28470" y="67865"/>
                  <a:pt x="28470" y="67865"/>
                </a:cubicBezTo>
                <a:lnTo>
                  <a:pt x="28659" y="67865"/>
                </a:lnTo>
                <a:cubicBezTo>
                  <a:pt x="28659" y="67865"/>
                  <a:pt x="28659" y="67828"/>
                  <a:pt x="28659" y="67828"/>
                </a:cubicBezTo>
                <a:lnTo>
                  <a:pt x="28810" y="67828"/>
                </a:lnTo>
                <a:cubicBezTo>
                  <a:pt x="28810" y="67790"/>
                  <a:pt x="28772" y="67752"/>
                  <a:pt x="28734" y="67714"/>
                </a:cubicBezTo>
                <a:cubicBezTo>
                  <a:pt x="28697" y="67676"/>
                  <a:pt x="28621" y="67639"/>
                  <a:pt x="28545" y="67639"/>
                </a:cubicBezTo>
                <a:close/>
                <a:moveTo>
                  <a:pt x="14708" y="67601"/>
                </a:moveTo>
                <a:lnTo>
                  <a:pt x="14594" y="67714"/>
                </a:lnTo>
                <a:lnTo>
                  <a:pt x="14594" y="67828"/>
                </a:lnTo>
                <a:lnTo>
                  <a:pt x="14708" y="67941"/>
                </a:lnTo>
                <a:lnTo>
                  <a:pt x="14972" y="67941"/>
                </a:lnTo>
                <a:lnTo>
                  <a:pt x="15086" y="67828"/>
                </a:lnTo>
                <a:lnTo>
                  <a:pt x="15086" y="67714"/>
                </a:lnTo>
                <a:lnTo>
                  <a:pt x="14972" y="67601"/>
                </a:lnTo>
                <a:close/>
                <a:moveTo>
                  <a:pt x="72024" y="67487"/>
                </a:moveTo>
                <a:lnTo>
                  <a:pt x="71911" y="67563"/>
                </a:lnTo>
                <a:cubicBezTo>
                  <a:pt x="71873" y="67639"/>
                  <a:pt x="71873" y="67714"/>
                  <a:pt x="71873" y="67790"/>
                </a:cubicBezTo>
                <a:cubicBezTo>
                  <a:pt x="71873" y="67979"/>
                  <a:pt x="71949" y="68130"/>
                  <a:pt x="72100" y="68168"/>
                </a:cubicBezTo>
                <a:lnTo>
                  <a:pt x="72213" y="68168"/>
                </a:lnTo>
                <a:cubicBezTo>
                  <a:pt x="72364" y="68130"/>
                  <a:pt x="72402" y="68017"/>
                  <a:pt x="72402" y="67903"/>
                </a:cubicBezTo>
                <a:lnTo>
                  <a:pt x="72516" y="67865"/>
                </a:lnTo>
                <a:lnTo>
                  <a:pt x="72516" y="67828"/>
                </a:lnTo>
                <a:cubicBezTo>
                  <a:pt x="72516" y="67790"/>
                  <a:pt x="72516" y="67714"/>
                  <a:pt x="72516" y="67676"/>
                </a:cubicBezTo>
                <a:cubicBezTo>
                  <a:pt x="72516" y="67601"/>
                  <a:pt x="72478" y="67525"/>
                  <a:pt x="72364" y="67487"/>
                </a:cubicBezTo>
                <a:lnTo>
                  <a:pt x="72289" y="67563"/>
                </a:lnTo>
                <a:lnTo>
                  <a:pt x="72251" y="67563"/>
                </a:lnTo>
                <a:cubicBezTo>
                  <a:pt x="72251" y="67563"/>
                  <a:pt x="72251" y="67563"/>
                  <a:pt x="72213" y="67525"/>
                </a:cubicBezTo>
                <a:cubicBezTo>
                  <a:pt x="72175" y="67525"/>
                  <a:pt x="72100" y="67487"/>
                  <a:pt x="72024" y="67487"/>
                </a:cubicBezTo>
                <a:close/>
                <a:moveTo>
                  <a:pt x="47508" y="67765"/>
                </a:moveTo>
                <a:cubicBezTo>
                  <a:pt x="47474" y="67765"/>
                  <a:pt x="47443" y="67774"/>
                  <a:pt x="47411" y="67790"/>
                </a:cubicBezTo>
                <a:cubicBezTo>
                  <a:pt x="47336" y="67790"/>
                  <a:pt x="47298" y="67865"/>
                  <a:pt x="47298" y="67941"/>
                </a:cubicBezTo>
                <a:cubicBezTo>
                  <a:pt x="47298" y="68017"/>
                  <a:pt x="47336" y="68130"/>
                  <a:pt x="47449" y="68168"/>
                </a:cubicBezTo>
                <a:cubicBezTo>
                  <a:pt x="47468" y="68187"/>
                  <a:pt x="47496" y="68196"/>
                  <a:pt x="47530" y="68196"/>
                </a:cubicBezTo>
                <a:cubicBezTo>
                  <a:pt x="47563" y="68196"/>
                  <a:pt x="47600" y="68187"/>
                  <a:pt x="47638" y="68168"/>
                </a:cubicBezTo>
                <a:cubicBezTo>
                  <a:pt x="47714" y="68130"/>
                  <a:pt x="47752" y="68092"/>
                  <a:pt x="47752" y="68017"/>
                </a:cubicBezTo>
                <a:cubicBezTo>
                  <a:pt x="47752" y="67941"/>
                  <a:pt x="47714" y="67903"/>
                  <a:pt x="47676" y="67828"/>
                </a:cubicBezTo>
                <a:cubicBezTo>
                  <a:pt x="47610" y="67783"/>
                  <a:pt x="47556" y="67765"/>
                  <a:pt x="47508" y="67765"/>
                </a:cubicBezTo>
                <a:close/>
                <a:moveTo>
                  <a:pt x="17610" y="67749"/>
                </a:moveTo>
                <a:cubicBezTo>
                  <a:pt x="17560" y="67749"/>
                  <a:pt x="17511" y="67761"/>
                  <a:pt x="17468" y="67790"/>
                </a:cubicBezTo>
                <a:cubicBezTo>
                  <a:pt x="17354" y="67828"/>
                  <a:pt x="17279" y="67903"/>
                  <a:pt x="17279" y="67979"/>
                </a:cubicBezTo>
                <a:lnTo>
                  <a:pt x="17203" y="67903"/>
                </a:lnTo>
                <a:cubicBezTo>
                  <a:pt x="16976" y="67903"/>
                  <a:pt x="16938" y="68017"/>
                  <a:pt x="16938" y="68054"/>
                </a:cubicBezTo>
                <a:cubicBezTo>
                  <a:pt x="16938" y="68092"/>
                  <a:pt x="16938" y="68092"/>
                  <a:pt x="16976" y="68092"/>
                </a:cubicBezTo>
                <a:lnTo>
                  <a:pt x="17014" y="68281"/>
                </a:lnTo>
                <a:cubicBezTo>
                  <a:pt x="17036" y="68292"/>
                  <a:pt x="17062" y="68297"/>
                  <a:pt x="17087" y="68297"/>
                </a:cubicBezTo>
                <a:cubicBezTo>
                  <a:pt x="17150" y="68297"/>
                  <a:pt x="17214" y="68270"/>
                  <a:pt x="17241" y="68243"/>
                </a:cubicBezTo>
                <a:cubicBezTo>
                  <a:pt x="17279" y="68206"/>
                  <a:pt x="17317" y="68168"/>
                  <a:pt x="17317" y="68092"/>
                </a:cubicBezTo>
                <a:cubicBezTo>
                  <a:pt x="17372" y="68148"/>
                  <a:pt x="17427" y="68183"/>
                  <a:pt x="17497" y="68183"/>
                </a:cubicBezTo>
                <a:cubicBezTo>
                  <a:pt x="17523" y="68183"/>
                  <a:pt x="17551" y="68178"/>
                  <a:pt x="17581" y="68168"/>
                </a:cubicBezTo>
                <a:cubicBezTo>
                  <a:pt x="17695" y="68168"/>
                  <a:pt x="17808" y="68054"/>
                  <a:pt x="17846" y="67979"/>
                </a:cubicBezTo>
                <a:lnTo>
                  <a:pt x="17846" y="67828"/>
                </a:lnTo>
                <a:cubicBezTo>
                  <a:pt x="17776" y="67781"/>
                  <a:pt x="17691" y="67749"/>
                  <a:pt x="17610" y="67749"/>
                </a:cubicBezTo>
                <a:close/>
                <a:moveTo>
                  <a:pt x="44992" y="67865"/>
                </a:moveTo>
                <a:lnTo>
                  <a:pt x="44954" y="67903"/>
                </a:lnTo>
                <a:cubicBezTo>
                  <a:pt x="44899" y="67881"/>
                  <a:pt x="44850" y="67872"/>
                  <a:pt x="44807" y="67872"/>
                </a:cubicBezTo>
                <a:cubicBezTo>
                  <a:pt x="44705" y="67872"/>
                  <a:pt x="44640" y="67925"/>
                  <a:pt x="44614" y="67979"/>
                </a:cubicBezTo>
                <a:lnTo>
                  <a:pt x="44614" y="68130"/>
                </a:lnTo>
                <a:lnTo>
                  <a:pt x="44651" y="68206"/>
                </a:lnTo>
                <a:cubicBezTo>
                  <a:pt x="44651" y="68168"/>
                  <a:pt x="44651" y="68168"/>
                  <a:pt x="44651" y="68168"/>
                </a:cubicBezTo>
                <a:lnTo>
                  <a:pt x="44727" y="68243"/>
                </a:lnTo>
                <a:lnTo>
                  <a:pt x="44765" y="68281"/>
                </a:lnTo>
                <a:cubicBezTo>
                  <a:pt x="44796" y="68297"/>
                  <a:pt x="44827" y="68306"/>
                  <a:pt x="44859" y="68306"/>
                </a:cubicBezTo>
                <a:cubicBezTo>
                  <a:pt x="44903" y="68306"/>
                  <a:pt x="44947" y="68288"/>
                  <a:pt x="44992" y="68243"/>
                </a:cubicBezTo>
                <a:cubicBezTo>
                  <a:pt x="45067" y="68206"/>
                  <a:pt x="45143" y="68092"/>
                  <a:pt x="45143" y="68017"/>
                </a:cubicBezTo>
                <a:cubicBezTo>
                  <a:pt x="45143" y="67941"/>
                  <a:pt x="45067" y="67865"/>
                  <a:pt x="44992" y="67865"/>
                </a:cubicBezTo>
                <a:close/>
                <a:moveTo>
                  <a:pt x="28621" y="67903"/>
                </a:moveTo>
                <a:cubicBezTo>
                  <a:pt x="28394" y="67941"/>
                  <a:pt x="28243" y="68054"/>
                  <a:pt x="28281" y="68281"/>
                </a:cubicBezTo>
                <a:lnTo>
                  <a:pt x="28394" y="68395"/>
                </a:lnTo>
                <a:cubicBezTo>
                  <a:pt x="28734" y="68395"/>
                  <a:pt x="28772" y="68206"/>
                  <a:pt x="28772" y="68092"/>
                </a:cubicBezTo>
                <a:cubicBezTo>
                  <a:pt x="28772" y="68092"/>
                  <a:pt x="28772" y="68054"/>
                  <a:pt x="28772" y="68017"/>
                </a:cubicBezTo>
                <a:lnTo>
                  <a:pt x="28621" y="67903"/>
                </a:lnTo>
                <a:close/>
                <a:moveTo>
                  <a:pt x="48810" y="67298"/>
                </a:moveTo>
                <a:cubicBezTo>
                  <a:pt x="48659" y="67298"/>
                  <a:pt x="48546" y="67336"/>
                  <a:pt x="48470" y="67374"/>
                </a:cubicBezTo>
                <a:lnTo>
                  <a:pt x="48432" y="67412"/>
                </a:lnTo>
                <a:lnTo>
                  <a:pt x="48357" y="67487"/>
                </a:lnTo>
                <a:cubicBezTo>
                  <a:pt x="48130" y="67525"/>
                  <a:pt x="47979" y="67676"/>
                  <a:pt x="47865" y="67790"/>
                </a:cubicBezTo>
                <a:lnTo>
                  <a:pt x="47827" y="67828"/>
                </a:lnTo>
                <a:lnTo>
                  <a:pt x="47827" y="68017"/>
                </a:lnTo>
                <a:cubicBezTo>
                  <a:pt x="47865" y="68017"/>
                  <a:pt x="47865" y="68092"/>
                  <a:pt x="47903" y="68130"/>
                </a:cubicBezTo>
                <a:cubicBezTo>
                  <a:pt x="47941" y="68206"/>
                  <a:pt x="47979" y="68395"/>
                  <a:pt x="48205" y="68395"/>
                </a:cubicBezTo>
                <a:lnTo>
                  <a:pt x="48319" y="68395"/>
                </a:lnTo>
                <a:cubicBezTo>
                  <a:pt x="48394" y="68319"/>
                  <a:pt x="48432" y="68243"/>
                  <a:pt x="48432" y="68206"/>
                </a:cubicBezTo>
                <a:cubicBezTo>
                  <a:pt x="48432" y="68206"/>
                  <a:pt x="48470" y="68168"/>
                  <a:pt x="48470" y="68168"/>
                </a:cubicBezTo>
                <a:cubicBezTo>
                  <a:pt x="48546" y="68168"/>
                  <a:pt x="48621" y="68092"/>
                  <a:pt x="48621" y="68017"/>
                </a:cubicBezTo>
                <a:lnTo>
                  <a:pt x="48621" y="67979"/>
                </a:lnTo>
                <a:cubicBezTo>
                  <a:pt x="48621" y="67941"/>
                  <a:pt x="48583" y="67903"/>
                  <a:pt x="48583" y="67903"/>
                </a:cubicBezTo>
                <a:cubicBezTo>
                  <a:pt x="48659" y="67865"/>
                  <a:pt x="48697" y="67865"/>
                  <a:pt x="48735" y="67865"/>
                </a:cubicBezTo>
                <a:cubicBezTo>
                  <a:pt x="48772" y="67865"/>
                  <a:pt x="48810" y="67828"/>
                  <a:pt x="48848" y="67828"/>
                </a:cubicBezTo>
                <a:lnTo>
                  <a:pt x="48961" y="67714"/>
                </a:lnTo>
                <a:lnTo>
                  <a:pt x="48961" y="67412"/>
                </a:lnTo>
                <a:lnTo>
                  <a:pt x="48810" y="67298"/>
                </a:lnTo>
                <a:close/>
                <a:moveTo>
                  <a:pt x="62799" y="67903"/>
                </a:moveTo>
                <a:cubicBezTo>
                  <a:pt x="62383" y="67903"/>
                  <a:pt x="62308" y="67979"/>
                  <a:pt x="62270" y="67979"/>
                </a:cubicBezTo>
                <a:lnTo>
                  <a:pt x="62308" y="68206"/>
                </a:lnTo>
                <a:cubicBezTo>
                  <a:pt x="62270" y="68206"/>
                  <a:pt x="62270" y="68168"/>
                  <a:pt x="62270" y="68168"/>
                </a:cubicBezTo>
                <a:cubicBezTo>
                  <a:pt x="62270" y="68168"/>
                  <a:pt x="62270" y="68206"/>
                  <a:pt x="62270" y="68206"/>
                </a:cubicBezTo>
                <a:cubicBezTo>
                  <a:pt x="62270" y="68281"/>
                  <a:pt x="62270" y="68395"/>
                  <a:pt x="62421" y="68433"/>
                </a:cubicBezTo>
                <a:lnTo>
                  <a:pt x="62459" y="68470"/>
                </a:lnTo>
                <a:cubicBezTo>
                  <a:pt x="62761" y="68470"/>
                  <a:pt x="62950" y="68281"/>
                  <a:pt x="62950" y="68017"/>
                </a:cubicBezTo>
                <a:lnTo>
                  <a:pt x="62799" y="67903"/>
                </a:lnTo>
                <a:close/>
                <a:moveTo>
                  <a:pt x="595" y="67991"/>
                </a:moveTo>
                <a:cubicBezTo>
                  <a:pt x="475" y="67991"/>
                  <a:pt x="389" y="68064"/>
                  <a:pt x="303" y="68092"/>
                </a:cubicBezTo>
                <a:lnTo>
                  <a:pt x="341" y="68092"/>
                </a:lnTo>
                <a:lnTo>
                  <a:pt x="114" y="68168"/>
                </a:lnTo>
                <a:lnTo>
                  <a:pt x="114" y="68206"/>
                </a:lnTo>
                <a:cubicBezTo>
                  <a:pt x="114" y="68281"/>
                  <a:pt x="152" y="68319"/>
                  <a:pt x="190" y="68357"/>
                </a:cubicBezTo>
                <a:cubicBezTo>
                  <a:pt x="190" y="68433"/>
                  <a:pt x="265" y="68470"/>
                  <a:pt x="341" y="68508"/>
                </a:cubicBezTo>
                <a:lnTo>
                  <a:pt x="530" y="68395"/>
                </a:lnTo>
                <a:lnTo>
                  <a:pt x="530" y="68395"/>
                </a:lnTo>
                <a:cubicBezTo>
                  <a:pt x="530" y="68395"/>
                  <a:pt x="492" y="68433"/>
                  <a:pt x="492" y="68433"/>
                </a:cubicBezTo>
                <a:cubicBezTo>
                  <a:pt x="454" y="68470"/>
                  <a:pt x="417" y="68470"/>
                  <a:pt x="417" y="68470"/>
                </a:cubicBezTo>
                <a:cubicBezTo>
                  <a:pt x="454" y="68470"/>
                  <a:pt x="530" y="68508"/>
                  <a:pt x="643" y="68508"/>
                </a:cubicBezTo>
                <a:lnTo>
                  <a:pt x="757" y="68433"/>
                </a:lnTo>
                <a:cubicBezTo>
                  <a:pt x="757" y="68433"/>
                  <a:pt x="757" y="68395"/>
                  <a:pt x="795" y="68395"/>
                </a:cubicBezTo>
                <a:cubicBezTo>
                  <a:pt x="832" y="68357"/>
                  <a:pt x="870" y="68319"/>
                  <a:pt x="870" y="68243"/>
                </a:cubicBezTo>
                <a:cubicBezTo>
                  <a:pt x="870" y="68206"/>
                  <a:pt x="832" y="68168"/>
                  <a:pt x="795" y="68092"/>
                </a:cubicBezTo>
                <a:lnTo>
                  <a:pt x="719" y="68017"/>
                </a:lnTo>
                <a:cubicBezTo>
                  <a:pt x="674" y="67998"/>
                  <a:pt x="632" y="67991"/>
                  <a:pt x="595" y="67991"/>
                </a:cubicBezTo>
                <a:close/>
                <a:moveTo>
                  <a:pt x="71079" y="68206"/>
                </a:moveTo>
                <a:lnTo>
                  <a:pt x="70928" y="68319"/>
                </a:lnTo>
                <a:cubicBezTo>
                  <a:pt x="70890" y="68357"/>
                  <a:pt x="70852" y="68395"/>
                  <a:pt x="70814" y="68470"/>
                </a:cubicBezTo>
                <a:lnTo>
                  <a:pt x="70890" y="68584"/>
                </a:lnTo>
                <a:cubicBezTo>
                  <a:pt x="70928" y="68603"/>
                  <a:pt x="70975" y="68612"/>
                  <a:pt x="71022" y="68612"/>
                </a:cubicBezTo>
                <a:cubicBezTo>
                  <a:pt x="71070" y="68612"/>
                  <a:pt x="71117" y="68603"/>
                  <a:pt x="71155" y="68584"/>
                </a:cubicBezTo>
                <a:cubicBezTo>
                  <a:pt x="71230" y="68546"/>
                  <a:pt x="71268" y="68470"/>
                  <a:pt x="71268" y="68395"/>
                </a:cubicBezTo>
                <a:cubicBezTo>
                  <a:pt x="71268" y="68319"/>
                  <a:pt x="71230" y="68243"/>
                  <a:pt x="71079" y="68206"/>
                </a:cubicBezTo>
                <a:close/>
                <a:moveTo>
                  <a:pt x="81287" y="68281"/>
                </a:moveTo>
                <a:cubicBezTo>
                  <a:pt x="81211" y="68281"/>
                  <a:pt x="81098" y="68281"/>
                  <a:pt x="81060" y="68470"/>
                </a:cubicBezTo>
                <a:lnTo>
                  <a:pt x="81098" y="68584"/>
                </a:lnTo>
                <a:cubicBezTo>
                  <a:pt x="81124" y="68610"/>
                  <a:pt x="81186" y="68654"/>
                  <a:pt x="81259" y="68654"/>
                </a:cubicBezTo>
                <a:cubicBezTo>
                  <a:pt x="81292" y="68654"/>
                  <a:pt x="81327" y="68645"/>
                  <a:pt x="81363" y="68622"/>
                </a:cubicBezTo>
                <a:cubicBezTo>
                  <a:pt x="81438" y="68622"/>
                  <a:pt x="81476" y="68546"/>
                  <a:pt x="81476" y="68508"/>
                </a:cubicBezTo>
                <a:cubicBezTo>
                  <a:pt x="81476" y="68395"/>
                  <a:pt x="81400" y="68281"/>
                  <a:pt x="81287" y="68281"/>
                </a:cubicBezTo>
                <a:close/>
                <a:moveTo>
                  <a:pt x="76939" y="69000"/>
                </a:moveTo>
                <a:cubicBezTo>
                  <a:pt x="76864" y="69037"/>
                  <a:pt x="76788" y="69113"/>
                  <a:pt x="76788" y="69189"/>
                </a:cubicBezTo>
                <a:lnTo>
                  <a:pt x="76939" y="69340"/>
                </a:lnTo>
                <a:lnTo>
                  <a:pt x="76977" y="69340"/>
                </a:lnTo>
                <a:cubicBezTo>
                  <a:pt x="77090" y="69340"/>
                  <a:pt x="77242" y="69340"/>
                  <a:pt x="77279" y="69189"/>
                </a:cubicBezTo>
                <a:lnTo>
                  <a:pt x="77242" y="69075"/>
                </a:lnTo>
                <a:cubicBezTo>
                  <a:pt x="77166" y="69000"/>
                  <a:pt x="77053" y="69000"/>
                  <a:pt x="76939" y="69000"/>
                </a:cubicBezTo>
                <a:close/>
                <a:moveTo>
                  <a:pt x="31445" y="69349"/>
                </a:moveTo>
                <a:lnTo>
                  <a:pt x="31445" y="69349"/>
                </a:lnTo>
                <a:cubicBezTo>
                  <a:pt x="31449" y="69358"/>
                  <a:pt x="31453" y="69368"/>
                  <a:pt x="31457" y="69378"/>
                </a:cubicBezTo>
                <a:cubicBezTo>
                  <a:pt x="31457" y="69378"/>
                  <a:pt x="31457" y="69360"/>
                  <a:pt x="31445" y="69349"/>
                </a:cubicBezTo>
                <a:close/>
                <a:moveTo>
                  <a:pt x="58111" y="68811"/>
                </a:moveTo>
                <a:cubicBezTo>
                  <a:pt x="57998" y="68811"/>
                  <a:pt x="57922" y="68886"/>
                  <a:pt x="57922" y="68962"/>
                </a:cubicBezTo>
                <a:lnTo>
                  <a:pt x="58035" y="69075"/>
                </a:lnTo>
                <a:cubicBezTo>
                  <a:pt x="58066" y="69136"/>
                  <a:pt x="58121" y="69247"/>
                  <a:pt x="58281" y="69247"/>
                </a:cubicBezTo>
                <a:cubicBezTo>
                  <a:pt x="58319" y="69247"/>
                  <a:pt x="58363" y="69241"/>
                  <a:pt x="58413" y="69227"/>
                </a:cubicBezTo>
                <a:lnTo>
                  <a:pt x="58413" y="69227"/>
                </a:lnTo>
                <a:cubicBezTo>
                  <a:pt x="58363" y="69260"/>
                  <a:pt x="58338" y="69312"/>
                  <a:pt x="58338" y="69378"/>
                </a:cubicBezTo>
                <a:lnTo>
                  <a:pt x="58489" y="69378"/>
                </a:lnTo>
                <a:cubicBezTo>
                  <a:pt x="58489" y="69378"/>
                  <a:pt x="58451" y="69416"/>
                  <a:pt x="58489" y="69416"/>
                </a:cubicBezTo>
                <a:lnTo>
                  <a:pt x="58640" y="69416"/>
                </a:lnTo>
                <a:cubicBezTo>
                  <a:pt x="58678" y="69416"/>
                  <a:pt x="58640" y="69378"/>
                  <a:pt x="58640" y="69378"/>
                </a:cubicBezTo>
                <a:lnTo>
                  <a:pt x="58791" y="69378"/>
                </a:lnTo>
                <a:cubicBezTo>
                  <a:pt x="58791" y="69302"/>
                  <a:pt x="58754" y="69264"/>
                  <a:pt x="58716" y="69226"/>
                </a:cubicBezTo>
                <a:cubicBezTo>
                  <a:pt x="58678" y="69189"/>
                  <a:pt x="58602" y="69189"/>
                  <a:pt x="58565" y="69189"/>
                </a:cubicBezTo>
                <a:cubicBezTo>
                  <a:pt x="58501" y="69189"/>
                  <a:pt x="58451" y="69202"/>
                  <a:pt x="58414" y="69226"/>
                </a:cubicBezTo>
                <a:lnTo>
                  <a:pt x="58414" y="69226"/>
                </a:lnTo>
                <a:lnTo>
                  <a:pt x="58489" y="69151"/>
                </a:lnTo>
                <a:cubicBezTo>
                  <a:pt x="58489" y="69113"/>
                  <a:pt x="58489" y="69113"/>
                  <a:pt x="58489" y="69075"/>
                </a:cubicBezTo>
                <a:cubicBezTo>
                  <a:pt x="58489" y="68886"/>
                  <a:pt x="58262" y="68811"/>
                  <a:pt x="58111" y="68811"/>
                </a:cubicBezTo>
                <a:close/>
                <a:moveTo>
                  <a:pt x="15955" y="69113"/>
                </a:moveTo>
                <a:lnTo>
                  <a:pt x="15729" y="69189"/>
                </a:lnTo>
                <a:cubicBezTo>
                  <a:pt x="15729" y="69189"/>
                  <a:pt x="15729" y="69226"/>
                  <a:pt x="15729" y="69226"/>
                </a:cubicBezTo>
                <a:cubicBezTo>
                  <a:pt x="15691" y="69264"/>
                  <a:pt x="15653" y="69340"/>
                  <a:pt x="15691" y="69453"/>
                </a:cubicBezTo>
                <a:lnTo>
                  <a:pt x="15842" y="69529"/>
                </a:lnTo>
                <a:lnTo>
                  <a:pt x="15880" y="69529"/>
                </a:lnTo>
                <a:cubicBezTo>
                  <a:pt x="15993" y="69529"/>
                  <a:pt x="16182" y="69491"/>
                  <a:pt x="16182" y="69302"/>
                </a:cubicBezTo>
                <a:lnTo>
                  <a:pt x="16182" y="69264"/>
                </a:lnTo>
                <a:lnTo>
                  <a:pt x="16031" y="69151"/>
                </a:lnTo>
                <a:cubicBezTo>
                  <a:pt x="15993" y="69151"/>
                  <a:pt x="15993" y="69151"/>
                  <a:pt x="15955" y="69113"/>
                </a:cubicBezTo>
                <a:close/>
                <a:moveTo>
                  <a:pt x="12364" y="69151"/>
                </a:moveTo>
                <a:lnTo>
                  <a:pt x="12212" y="69189"/>
                </a:lnTo>
                <a:cubicBezTo>
                  <a:pt x="12175" y="69226"/>
                  <a:pt x="12137" y="69302"/>
                  <a:pt x="12137" y="69378"/>
                </a:cubicBezTo>
                <a:cubicBezTo>
                  <a:pt x="12137" y="69491"/>
                  <a:pt x="12212" y="69567"/>
                  <a:pt x="12364" y="69605"/>
                </a:cubicBezTo>
                <a:lnTo>
                  <a:pt x="12515" y="69491"/>
                </a:lnTo>
                <a:cubicBezTo>
                  <a:pt x="12515" y="69453"/>
                  <a:pt x="12515" y="69453"/>
                  <a:pt x="12515" y="69416"/>
                </a:cubicBezTo>
                <a:cubicBezTo>
                  <a:pt x="12553" y="69378"/>
                  <a:pt x="12553" y="69378"/>
                  <a:pt x="12553" y="69340"/>
                </a:cubicBezTo>
                <a:cubicBezTo>
                  <a:pt x="12553" y="69189"/>
                  <a:pt x="12402" y="69151"/>
                  <a:pt x="12364" y="69151"/>
                </a:cubicBezTo>
                <a:close/>
                <a:moveTo>
                  <a:pt x="89445" y="69083"/>
                </a:moveTo>
                <a:cubicBezTo>
                  <a:pt x="89381" y="69083"/>
                  <a:pt x="89307" y="69108"/>
                  <a:pt x="89227" y="69189"/>
                </a:cubicBezTo>
                <a:lnTo>
                  <a:pt x="89302" y="69378"/>
                </a:lnTo>
                <a:cubicBezTo>
                  <a:pt x="89302" y="69378"/>
                  <a:pt x="89227" y="69340"/>
                  <a:pt x="89227" y="69302"/>
                </a:cubicBezTo>
                <a:cubicBezTo>
                  <a:pt x="89227" y="69264"/>
                  <a:pt x="89264" y="69264"/>
                  <a:pt x="89227" y="69264"/>
                </a:cubicBezTo>
                <a:cubicBezTo>
                  <a:pt x="89189" y="69302"/>
                  <a:pt x="89151" y="69416"/>
                  <a:pt x="89227" y="69529"/>
                </a:cubicBezTo>
                <a:lnTo>
                  <a:pt x="89340" y="69605"/>
                </a:lnTo>
                <a:cubicBezTo>
                  <a:pt x="89416" y="69605"/>
                  <a:pt x="89453" y="69567"/>
                  <a:pt x="89491" y="69567"/>
                </a:cubicBezTo>
                <a:cubicBezTo>
                  <a:pt x="89491" y="69567"/>
                  <a:pt x="89491" y="69567"/>
                  <a:pt x="89529" y="69605"/>
                </a:cubicBezTo>
                <a:lnTo>
                  <a:pt x="89756" y="69567"/>
                </a:lnTo>
                <a:cubicBezTo>
                  <a:pt x="89756" y="69529"/>
                  <a:pt x="89794" y="69529"/>
                  <a:pt x="89794" y="69491"/>
                </a:cubicBezTo>
                <a:cubicBezTo>
                  <a:pt x="89832" y="69453"/>
                  <a:pt x="89869" y="69378"/>
                  <a:pt x="89869" y="69264"/>
                </a:cubicBezTo>
                <a:lnTo>
                  <a:pt x="89680" y="69189"/>
                </a:lnTo>
                <a:cubicBezTo>
                  <a:pt x="89642" y="69189"/>
                  <a:pt x="89642" y="69189"/>
                  <a:pt x="89642" y="69151"/>
                </a:cubicBezTo>
                <a:cubicBezTo>
                  <a:pt x="89599" y="69129"/>
                  <a:pt x="89531" y="69083"/>
                  <a:pt x="89445" y="69083"/>
                </a:cubicBezTo>
                <a:close/>
                <a:moveTo>
                  <a:pt x="31276" y="69250"/>
                </a:moveTo>
                <a:cubicBezTo>
                  <a:pt x="31249" y="69250"/>
                  <a:pt x="31220" y="69255"/>
                  <a:pt x="31192" y="69264"/>
                </a:cubicBezTo>
                <a:lnTo>
                  <a:pt x="31116" y="69378"/>
                </a:lnTo>
                <a:lnTo>
                  <a:pt x="31116" y="69529"/>
                </a:lnTo>
                <a:lnTo>
                  <a:pt x="31268" y="69642"/>
                </a:lnTo>
                <a:lnTo>
                  <a:pt x="31305" y="69642"/>
                </a:lnTo>
                <a:cubicBezTo>
                  <a:pt x="31343" y="69642"/>
                  <a:pt x="31532" y="69642"/>
                  <a:pt x="31570" y="69491"/>
                </a:cubicBezTo>
                <a:lnTo>
                  <a:pt x="31419" y="69340"/>
                </a:lnTo>
                <a:cubicBezTo>
                  <a:pt x="31431" y="69340"/>
                  <a:pt x="31439" y="69344"/>
                  <a:pt x="31445" y="69349"/>
                </a:cubicBezTo>
                <a:lnTo>
                  <a:pt x="31445" y="69349"/>
                </a:lnTo>
                <a:cubicBezTo>
                  <a:pt x="31411" y="69283"/>
                  <a:pt x="31348" y="69250"/>
                  <a:pt x="31276" y="69250"/>
                </a:cubicBezTo>
                <a:close/>
                <a:moveTo>
                  <a:pt x="14245" y="69425"/>
                </a:moveTo>
                <a:cubicBezTo>
                  <a:pt x="14207" y="69425"/>
                  <a:pt x="14178" y="69434"/>
                  <a:pt x="14141" y="69453"/>
                </a:cubicBezTo>
                <a:lnTo>
                  <a:pt x="13989" y="69453"/>
                </a:lnTo>
                <a:lnTo>
                  <a:pt x="13876" y="69567"/>
                </a:lnTo>
                <a:lnTo>
                  <a:pt x="13876" y="69794"/>
                </a:lnTo>
                <a:lnTo>
                  <a:pt x="13914" y="69869"/>
                </a:lnTo>
                <a:cubicBezTo>
                  <a:pt x="13958" y="69914"/>
                  <a:pt x="14041" y="69932"/>
                  <a:pt x="14125" y="69932"/>
                </a:cubicBezTo>
                <a:cubicBezTo>
                  <a:pt x="14185" y="69932"/>
                  <a:pt x="14245" y="69923"/>
                  <a:pt x="14292" y="69907"/>
                </a:cubicBezTo>
                <a:cubicBezTo>
                  <a:pt x="14443" y="69831"/>
                  <a:pt x="14519" y="69756"/>
                  <a:pt x="14519" y="69642"/>
                </a:cubicBezTo>
                <a:cubicBezTo>
                  <a:pt x="14519" y="69605"/>
                  <a:pt x="14519" y="69567"/>
                  <a:pt x="14481" y="69567"/>
                </a:cubicBezTo>
                <a:lnTo>
                  <a:pt x="14405" y="69453"/>
                </a:lnTo>
                <a:cubicBezTo>
                  <a:pt x="14330" y="69434"/>
                  <a:pt x="14282" y="69425"/>
                  <a:pt x="14245" y="69425"/>
                </a:cubicBezTo>
                <a:close/>
                <a:moveTo>
                  <a:pt x="47222" y="69416"/>
                </a:moveTo>
                <a:cubicBezTo>
                  <a:pt x="47071" y="69453"/>
                  <a:pt x="46958" y="69567"/>
                  <a:pt x="46882" y="69642"/>
                </a:cubicBezTo>
                <a:cubicBezTo>
                  <a:pt x="46882" y="69680"/>
                  <a:pt x="46844" y="69718"/>
                  <a:pt x="46806" y="69756"/>
                </a:cubicBezTo>
                <a:lnTo>
                  <a:pt x="46806" y="69945"/>
                </a:lnTo>
                <a:cubicBezTo>
                  <a:pt x="46853" y="69968"/>
                  <a:pt x="46904" y="69977"/>
                  <a:pt x="46954" y="69977"/>
                </a:cubicBezTo>
                <a:cubicBezTo>
                  <a:pt x="47064" y="69977"/>
                  <a:pt x="47170" y="69933"/>
                  <a:pt x="47222" y="69907"/>
                </a:cubicBezTo>
                <a:lnTo>
                  <a:pt x="47260" y="69907"/>
                </a:lnTo>
                <a:lnTo>
                  <a:pt x="47298" y="69680"/>
                </a:lnTo>
                <a:cubicBezTo>
                  <a:pt x="47298" y="69680"/>
                  <a:pt x="47336" y="69718"/>
                  <a:pt x="47336" y="69756"/>
                </a:cubicBezTo>
                <a:cubicBezTo>
                  <a:pt x="47374" y="69718"/>
                  <a:pt x="47411" y="69642"/>
                  <a:pt x="47411" y="69567"/>
                </a:cubicBezTo>
                <a:cubicBezTo>
                  <a:pt x="47411" y="69529"/>
                  <a:pt x="47411" y="69491"/>
                  <a:pt x="47374" y="69453"/>
                </a:cubicBezTo>
                <a:lnTo>
                  <a:pt x="47222" y="69416"/>
                </a:lnTo>
                <a:close/>
                <a:moveTo>
                  <a:pt x="71722" y="69869"/>
                </a:moveTo>
                <a:lnTo>
                  <a:pt x="71608" y="69983"/>
                </a:lnTo>
                <a:lnTo>
                  <a:pt x="71608" y="70096"/>
                </a:lnTo>
                <a:lnTo>
                  <a:pt x="71722" y="70209"/>
                </a:lnTo>
                <a:lnTo>
                  <a:pt x="71986" y="70209"/>
                </a:lnTo>
                <a:lnTo>
                  <a:pt x="72100" y="70096"/>
                </a:lnTo>
                <a:lnTo>
                  <a:pt x="72100" y="69983"/>
                </a:lnTo>
                <a:lnTo>
                  <a:pt x="71986" y="69869"/>
                </a:lnTo>
                <a:close/>
                <a:moveTo>
                  <a:pt x="79170" y="69869"/>
                </a:moveTo>
                <a:lnTo>
                  <a:pt x="79019" y="69983"/>
                </a:lnTo>
                <a:cubicBezTo>
                  <a:pt x="78981" y="69983"/>
                  <a:pt x="78943" y="70020"/>
                  <a:pt x="78943" y="70058"/>
                </a:cubicBezTo>
                <a:lnTo>
                  <a:pt x="79056" y="70209"/>
                </a:lnTo>
                <a:cubicBezTo>
                  <a:pt x="79094" y="70209"/>
                  <a:pt x="79132" y="70247"/>
                  <a:pt x="79170" y="70247"/>
                </a:cubicBezTo>
                <a:lnTo>
                  <a:pt x="79321" y="70172"/>
                </a:lnTo>
                <a:cubicBezTo>
                  <a:pt x="79359" y="70134"/>
                  <a:pt x="79397" y="70096"/>
                  <a:pt x="79397" y="70058"/>
                </a:cubicBezTo>
                <a:lnTo>
                  <a:pt x="79283" y="69945"/>
                </a:lnTo>
                <a:cubicBezTo>
                  <a:pt x="79245" y="69907"/>
                  <a:pt x="79208" y="69869"/>
                  <a:pt x="79170" y="69869"/>
                </a:cubicBezTo>
                <a:close/>
                <a:moveTo>
                  <a:pt x="88649" y="69958"/>
                </a:moveTo>
                <a:cubicBezTo>
                  <a:pt x="88608" y="69958"/>
                  <a:pt x="88561" y="69965"/>
                  <a:pt x="88508" y="69983"/>
                </a:cubicBezTo>
                <a:lnTo>
                  <a:pt x="88395" y="70096"/>
                </a:lnTo>
                <a:lnTo>
                  <a:pt x="88395" y="70247"/>
                </a:lnTo>
                <a:lnTo>
                  <a:pt x="88622" y="70361"/>
                </a:lnTo>
                <a:cubicBezTo>
                  <a:pt x="88641" y="70342"/>
                  <a:pt x="88650" y="70332"/>
                  <a:pt x="88655" y="70332"/>
                </a:cubicBezTo>
                <a:cubicBezTo>
                  <a:pt x="88660" y="70332"/>
                  <a:pt x="88660" y="70342"/>
                  <a:pt x="88660" y="70361"/>
                </a:cubicBezTo>
                <a:cubicBezTo>
                  <a:pt x="88685" y="70361"/>
                  <a:pt x="88714" y="70365"/>
                  <a:pt x="88746" y="70365"/>
                </a:cubicBezTo>
                <a:cubicBezTo>
                  <a:pt x="88811" y="70365"/>
                  <a:pt x="88886" y="70348"/>
                  <a:pt x="88962" y="70247"/>
                </a:cubicBezTo>
                <a:lnTo>
                  <a:pt x="88924" y="70096"/>
                </a:lnTo>
                <a:cubicBezTo>
                  <a:pt x="88866" y="70038"/>
                  <a:pt x="88786" y="69958"/>
                  <a:pt x="88649" y="69958"/>
                </a:cubicBezTo>
                <a:close/>
                <a:moveTo>
                  <a:pt x="34935" y="70020"/>
                </a:moveTo>
                <a:cubicBezTo>
                  <a:pt x="34859" y="70020"/>
                  <a:pt x="34784" y="70020"/>
                  <a:pt x="34708" y="70096"/>
                </a:cubicBezTo>
                <a:cubicBezTo>
                  <a:pt x="34632" y="70134"/>
                  <a:pt x="34595" y="70209"/>
                  <a:pt x="34595" y="70323"/>
                </a:cubicBezTo>
                <a:cubicBezTo>
                  <a:pt x="34595" y="70474"/>
                  <a:pt x="34708" y="70550"/>
                  <a:pt x="34859" y="70588"/>
                </a:cubicBezTo>
                <a:lnTo>
                  <a:pt x="34973" y="70512"/>
                </a:lnTo>
                <a:cubicBezTo>
                  <a:pt x="34973" y="70474"/>
                  <a:pt x="35010" y="70436"/>
                  <a:pt x="35010" y="70436"/>
                </a:cubicBezTo>
                <a:cubicBezTo>
                  <a:pt x="35048" y="70361"/>
                  <a:pt x="35086" y="70323"/>
                  <a:pt x="35086" y="70247"/>
                </a:cubicBezTo>
                <a:cubicBezTo>
                  <a:pt x="35086" y="70172"/>
                  <a:pt x="35086" y="70096"/>
                  <a:pt x="35010" y="70058"/>
                </a:cubicBezTo>
                <a:lnTo>
                  <a:pt x="34935" y="70020"/>
                </a:lnTo>
                <a:close/>
                <a:moveTo>
                  <a:pt x="73650" y="70247"/>
                </a:moveTo>
                <a:cubicBezTo>
                  <a:pt x="73574" y="70247"/>
                  <a:pt x="73385" y="70247"/>
                  <a:pt x="73310" y="70399"/>
                </a:cubicBezTo>
                <a:lnTo>
                  <a:pt x="73385" y="70588"/>
                </a:lnTo>
                <a:cubicBezTo>
                  <a:pt x="73725" y="70588"/>
                  <a:pt x="73801" y="70436"/>
                  <a:pt x="73801" y="70361"/>
                </a:cubicBezTo>
                <a:lnTo>
                  <a:pt x="73650" y="70247"/>
                </a:lnTo>
                <a:close/>
                <a:moveTo>
                  <a:pt x="17959" y="70020"/>
                </a:moveTo>
                <a:cubicBezTo>
                  <a:pt x="17770" y="70058"/>
                  <a:pt x="17732" y="70134"/>
                  <a:pt x="17732" y="70209"/>
                </a:cubicBezTo>
                <a:cubicBezTo>
                  <a:pt x="17732" y="70247"/>
                  <a:pt x="17732" y="70247"/>
                  <a:pt x="17732" y="70285"/>
                </a:cubicBezTo>
                <a:cubicBezTo>
                  <a:pt x="17732" y="70323"/>
                  <a:pt x="17695" y="70361"/>
                  <a:pt x="17695" y="70361"/>
                </a:cubicBezTo>
                <a:cubicBezTo>
                  <a:pt x="17657" y="70436"/>
                  <a:pt x="17619" y="70550"/>
                  <a:pt x="17657" y="70663"/>
                </a:cubicBezTo>
                <a:lnTo>
                  <a:pt x="17770" y="70777"/>
                </a:lnTo>
                <a:lnTo>
                  <a:pt x="17884" y="70777"/>
                </a:lnTo>
                <a:cubicBezTo>
                  <a:pt x="17884" y="70777"/>
                  <a:pt x="17846" y="70739"/>
                  <a:pt x="17846" y="70739"/>
                </a:cubicBezTo>
                <a:lnTo>
                  <a:pt x="17846" y="70739"/>
                </a:lnTo>
                <a:lnTo>
                  <a:pt x="18035" y="70852"/>
                </a:lnTo>
                <a:lnTo>
                  <a:pt x="18224" y="70852"/>
                </a:lnTo>
                <a:cubicBezTo>
                  <a:pt x="18256" y="70852"/>
                  <a:pt x="18295" y="70855"/>
                  <a:pt x="18335" y="70855"/>
                </a:cubicBezTo>
                <a:cubicBezTo>
                  <a:pt x="18436" y="70855"/>
                  <a:pt x="18548" y="70836"/>
                  <a:pt x="18602" y="70701"/>
                </a:cubicBezTo>
                <a:lnTo>
                  <a:pt x="18451" y="70550"/>
                </a:lnTo>
                <a:cubicBezTo>
                  <a:pt x="18337" y="70550"/>
                  <a:pt x="18262" y="70474"/>
                  <a:pt x="18148" y="70399"/>
                </a:cubicBezTo>
                <a:cubicBezTo>
                  <a:pt x="18148" y="70361"/>
                  <a:pt x="18110" y="70323"/>
                  <a:pt x="18110" y="70323"/>
                </a:cubicBezTo>
                <a:cubicBezTo>
                  <a:pt x="18148" y="70285"/>
                  <a:pt x="18148" y="70247"/>
                  <a:pt x="18186" y="70209"/>
                </a:cubicBezTo>
                <a:lnTo>
                  <a:pt x="18110" y="70134"/>
                </a:lnTo>
                <a:cubicBezTo>
                  <a:pt x="18110" y="70172"/>
                  <a:pt x="18110" y="70172"/>
                  <a:pt x="18110" y="70172"/>
                </a:cubicBezTo>
                <a:lnTo>
                  <a:pt x="17959" y="70020"/>
                </a:lnTo>
                <a:close/>
                <a:moveTo>
                  <a:pt x="15880" y="70966"/>
                </a:moveTo>
                <a:lnTo>
                  <a:pt x="15729" y="71079"/>
                </a:lnTo>
                <a:cubicBezTo>
                  <a:pt x="15691" y="71117"/>
                  <a:pt x="15653" y="71155"/>
                  <a:pt x="15615" y="71192"/>
                </a:cubicBezTo>
                <a:lnTo>
                  <a:pt x="15729" y="71382"/>
                </a:lnTo>
                <a:cubicBezTo>
                  <a:pt x="15766" y="71382"/>
                  <a:pt x="15804" y="71419"/>
                  <a:pt x="15880" y="71457"/>
                </a:cubicBezTo>
                <a:lnTo>
                  <a:pt x="16031" y="71419"/>
                </a:lnTo>
                <a:cubicBezTo>
                  <a:pt x="16069" y="71382"/>
                  <a:pt x="16107" y="71268"/>
                  <a:pt x="16107" y="71192"/>
                </a:cubicBezTo>
                <a:cubicBezTo>
                  <a:pt x="16107" y="71079"/>
                  <a:pt x="16031" y="70966"/>
                  <a:pt x="15880" y="70966"/>
                </a:cubicBezTo>
                <a:close/>
                <a:moveTo>
                  <a:pt x="41102" y="71051"/>
                </a:moveTo>
                <a:cubicBezTo>
                  <a:pt x="41069" y="71051"/>
                  <a:pt x="41041" y="71060"/>
                  <a:pt x="41022" y="71079"/>
                </a:cubicBezTo>
                <a:cubicBezTo>
                  <a:pt x="40908" y="71117"/>
                  <a:pt x="40871" y="71192"/>
                  <a:pt x="40871" y="71268"/>
                </a:cubicBezTo>
                <a:cubicBezTo>
                  <a:pt x="40871" y="71344"/>
                  <a:pt x="40946" y="71419"/>
                  <a:pt x="41022" y="71457"/>
                </a:cubicBezTo>
                <a:cubicBezTo>
                  <a:pt x="41098" y="71457"/>
                  <a:pt x="41135" y="71457"/>
                  <a:pt x="41211" y="71419"/>
                </a:cubicBezTo>
                <a:cubicBezTo>
                  <a:pt x="41249" y="71382"/>
                  <a:pt x="41287" y="71306"/>
                  <a:pt x="41287" y="71268"/>
                </a:cubicBezTo>
                <a:cubicBezTo>
                  <a:pt x="41287" y="71192"/>
                  <a:pt x="41249" y="71117"/>
                  <a:pt x="41211" y="71079"/>
                </a:cubicBezTo>
                <a:cubicBezTo>
                  <a:pt x="41173" y="71060"/>
                  <a:pt x="41135" y="71051"/>
                  <a:pt x="41102" y="71051"/>
                </a:cubicBezTo>
                <a:close/>
                <a:moveTo>
                  <a:pt x="42005" y="71117"/>
                </a:moveTo>
                <a:cubicBezTo>
                  <a:pt x="41891" y="71117"/>
                  <a:pt x="41816" y="71117"/>
                  <a:pt x="41740" y="71155"/>
                </a:cubicBezTo>
                <a:cubicBezTo>
                  <a:pt x="41702" y="71192"/>
                  <a:pt x="41665" y="71268"/>
                  <a:pt x="41665" y="71344"/>
                </a:cubicBezTo>
                <a:cubicBezTo>
                  <a:pt x="41665" y="71457"/>
                  <a:pt x="41740" y="71533"/>
                  <a:pt x="41891" y="71571"/>
                </a:cubicBezTo>
                <a:lnTo>
                  <a:pt x="42043" y="71457"/>
                </a:lnTo>
                <a:cubicBezTo>
                  <a:pt x="42043" y="71457"/>
                  <a:pt x="42043" y="71457"/>
                  <a:pt x="42043" y="71419"/>
                </a:cubicBezTo>
                <a:cubicBezTo>
                  <a:pt x="42081" y="71382"/>
                  <a:pt x="42118" y="71344"/>
                  <a:pt x="42118" y="71268"/>
                </a:cubicBezTo>
                <a:cubicBezTo>
                  <a:pt x="42118" y="71268"/>
                  <a:pt x="42118" y="71230"/>
                  <a:pt x="42081" y="71192"/>
                </a:cubicBezTo>
                <a:lnTo>
                  <a:pt x="42005" y="71117"/>
                </a:lnTo>
                <a:close/>
                <a:moveTo>
                  <a:pt x="36183" y="70890"/>
                </a:moveTo>
                <a:lnTo>
                  <a:pt x="36031" y="71003"/>
                </a:lnTo>
                <a:cubicBezTo>
                  <a:pt x="35956" y="71079"/>
                  <a:pt x="35880" y="71155"/>
                  <a:pt x="35918" y="71306"/>
                </a:cubicBezTo>
                <a:lnTo>
                  <a:pt x="35993" y="71344"/>
                </a:lnTo>
                <a:cubicBezTo>
                  <a:pt x="35918" y="71419"/>
                  <a:pt x="35918" y="71457"/>
                  <a:pt x="35918" y="71457"/>
                </a:cubicBezTo>
                <a:lnTo>
                  <a:pt x="35956" y="71571"/>
                </a:lnTo>
                <a:cubicBezTo>
                  <a:pt x="36011" y="71626"/>
                  <a:pt x="36107" y="71661"/>
                  <a:pt x="36184" y="71661"/>
                </a:cubicBezTo>
                <a:cubicBezTo>
                  <a:pt x="36212" y="71661"/>
                  <a:pt x="36238" y="71656"/>
                  <a:pt x="36258" y="71646"/>
                </a:cubicBezTo>
                <a:cubicBezTo>
                  <a:pt x="36372" y="71608"/>
                  <a:pt x="36447" y="71533"/>
                  <a:pt x="36447" y="71419"/>
                </a:cubicBezTo>
                <a:cubicBezTo>
                  <a:pt x="36447" y="71419"/>
                  <a:pt x="36447" y="71382"/>
                  <a:pt x="36447" y="71382"/>
                </a:cubicBezTo>
                <a:lnTo>
                  <a:pt x="36372" y="71306"/>
                </a:lnTo>
                <a:cubicBezTo>
                  <a:pt x="36409" y="71268"/>
                  <a:pt x="36409" y="71192"/>
                  <a:pt x="36409" y="71117"/>
                </a:cubicBezTo>
                <a:cubicBezTo>
                  <a:pt x="36409" y="71003"/>
                  <a:pt x="36334" y="70928"/>
                  <a:pt x="36183" y="70890"/>
                </a:cubicBezTo>
                <a:close/>
                <a:moveTo>
                  <a:pt x="66693" y="71251"/>
                </a:moveTo>
                <a:cubicBezTo>
                  <a:pt x="66520" y="71251"/>
                  <a:pt x="66466" y="71394"/>
                  <a:pt x="66466" y="71457"/>
                </a:cubicBezTo>
                <a:lnTo>
                  <a:pt x="66429" y="71457"/>
                </a:lnTo>
                <a:lnTo>
                  <a:pt x="66429" y="71382"/>
                </a:lnTo>
                <a:lnTo>
                  <a:pt x="66315" y="71268"/>
                </a:lnTo>
                <a:cubicBezTo>
                  <a:pt x="66285" y="71265"/>
                  <a:pt x="66256" y="71263"/>
                  <a:pt x="66230" y="71263"/>
                </a:cubicBezTo>
                <a:cubicBezTo>
                  <a:pt x="65968" y="71263"/>
                  <a:pt x="65937" y="71423"/>
                  <a:pt x="65937" y="71457"/>
                </a:cubicBezTo>
                <a:lnTo>
                  <a:pt x="66051" y="71608"/>
                </a:lnTo>
                <a:lnTo>
                  <a:pt x="66088" y="71608"/>
                </a:lnTo>
                <a:cubicBezTo>
                  <a:pt x="66115" y="71635"/>
                  <a:pt x="66161" y="71662"/>
                  <a:pt x="66225" y="71662"/>
                </a:cubicBezTo>
                <a:cubicBezTo>
                  <a:pt x="66252" y="71662"/>
                  <a:pt x="66282" y="71657"/>
                  <a:pt x="66315" y="71646"/>
                </a:cubicBezTo>
                <a:lnTo>
                  <a:pt x="66429" y="71533"/>
                </a:lnTo>
                <a:lnTo>
                  <a:pt x="66429" y="71495"/>
                </a:lnTo>
                <a:lnTo>
                  <a:pt x="66542" y="71646"/>
                </a:lnTo>
                <a:lnTo>
                  <a:pt x="66807" y="71646"/>
                </a:lnTo>
                <a:lnTo>
                  <a:pt x="66920" y="71533"/>
                </a:lnTo>
                <a:lnTo>
                  <a:pt x="66920" y="71382"/>
                </a:lnTo>
                <a:lnTo>
                  <a:pt x="66807" y="71268"/>
                </a:lnTo>
                <a:cubicBezTo>
                  <a:pt x="66764" y="71256"/>
                  <a:pt x="66726" y="71251"/>
                  <a:pt x="66693" y="71251"/>
                </a:cubicBezTo>
                <a:close/>
                <a:moveTo>
                  <a:pt x="26617" y="71230"/>
                </a:moveTo>
                <a:cubicBezTo>
                  <a:pt x="26466" y="71268"/>
                  <a:pt x="26353" y="71382"/>
                  <a:pt x="26277" y="71495"/>
                </a:cubicBezTo>
                <a:lnTo>
                  <a:pt x="26315" y="71608"/>
                </a:lnTo>
                <a:cubicBezTo>
                  <a:pt x="26387" y="71680"/>
                  <a:pt x="26474" y="71707"/>
                  <a:pt x="26566" y="71707"/>
                </a:cubicBezTo>
                <a:cubicBezTo>
                  <a:pt x="26620" y="71707"/>
                  <a:pt x="26675" y="71698"/>
                  <a:pt x="26731" y="71684"/>
                </a:cubicBezTo>
                <a:cubicBezTo>
                  <a:pt x="26844" y="71646"/>
                  <a:pt x="26920" y="71533"/>
                  <a:pt x="26920" y="71419"/>
                </a:cubicBezTo>
                <a:cubicBezTo>
                  <a:pt x="26920" y="71419"/>
                  <a:pt x="26920" y="71382"/>
                  <a:pt x="26920" y="71344"/>
                </a:cubicBezTo>
                <a:lnTo>
                  <a:pt x="26882" y="71306"/>
                </a:lnTo>
                <a:cubicBezTo>
                  <a:pt x="26806" y="71230"/>
                  <a:pt x="26731" y="71230"/>
                  <a:pt x="26617" y="71230"/>
                </a:cubicBezTo>
                <a:close/>
                <a:moveTo>
                  <a:pt x="33574" y="71571"/>
                </a:moveTo>
                <a:cubicBezTo>
                  <a:pt x="33423" y="71571"/>
                  <a:pt x="33309" y="71646"/>
                  <a:pt x="33271" y="71760"/>
                </a:cubicBezTo>
                <a:lnTo>
                  <a:pt x="33385" y="71911"/>
                </a:lnTo>
                <a:cubicBezTo>
                  <a:pt x="33423" y="71949"/>
                  <a:pt x="33423" y="71949"/>
                  <a:pt x="33498" y="71949"/>
                </a:cubicBezTo>
                <a:lnTo>
                  <a:pt x="33649" y="71873"/>
                </a:lnTo>
                <a:cubicBezTo>
                  <a:pt x="33687" y="71835"/>
                  <a:pt x="33725" y="71797"/>
                  <a:pt x="33725" y="71722"/>
                </a:cubicBezTo>
                <a:lnTo>
                  <a:pt x="33725" y="71684"/>
                </a:lnTo>
                <a:lnTo>
                  <a:pt x="33574" y="71571"/>
                </a:lnTo>
                <a:close/>
                <a:moveTo>
                  <a:pt x="80153" y="71571"/>
                </a:moveTo>
                <a:cubicBezTo>
                  <a:pt x="80002" y="71571"/>
                  <a:pt x="79888" y="71646"/>
                  <a:pt x="79850" y="71760"/>
                </a:cubicBezTo>
                <a:lnTo>
                  <a:pt x="80002" y="71911"/>
                </a:lnTo>
                <a:cubicBezTo>
                  <a:pt x="80039" y="71911"/>
                  <a:pt x="80039" y="71911"/>
                  <a:pt x="80077" y="71949"/>
                </a:cubicBezTo>
                <a:lnTo>
                  <a:pt x="80304" y="71835"/>
                </a:lnTo>
                <a:lnTo>
                  <a:pt x="80304" y="71684"/>
                </a:lnTo>
                <a:lnTo>
                  <a:pt x="80153" y="71571"/>
                </a:lnTo>
                <a:close/>
                <a:moveTo>
                  <a:pt x="79434" y="71684"/>
                </a:moveTo>
                <a:lnTo>
                  <a:pt x="79245" y="71760"/>
                </a:lnTo>
                <a:cubicBezTo>
                  <a:pt x="79208" y="71873"/>
                  <a:pt x="79321" y="72062"/>
                  <a:pt x="79472" y="72062"/>
                </a:cubicBezTo>
                <a:cubicBezTo>
                  <a:pt x="79492" y="72069"/>
                  <a:pt x="79512" y="72072"/>
                  <a:pt x="79532" y="72072"/>
                </a:cubicBezTo>
                <a:cubicBezTo>
                  <a:pt x="79622" y="72072"/>
                  <a:pt x="79699" y="72004"/>
                  <a:pt x="79699" y="71911"/>
                </a:cubicBezTo>
                <a:lnTo>
                  <a:pt x="79548" y="71760"/>
                </a:lnTo>
                <a:cubicBezTo>
                  <a:pt x="79548" y="71760"/>
                  <a:pt x="79510" y="71722"/>
                  <a:pt x="79434" y="71684"/>
                </a:cubicBezTo>
                <a:close/>
                <a:moveTo>
                  <a:pt x="12288" y="71155"/>
                </a:moveTo>
                <a:lnTo>
                  <a:pt x="12212" y="71192"/>
                </a:lnTo>
                <a:cubicBezTo>
                  <a:pt x="12061" y="71344"/>
                  <a:pt x="12023" y="71533"/>
                  <a:pt x="12137" y="71646"/>
                </a:cubicBezTo>
                <a:cubicBezTo>
                  <a:pt x="12099" y="71684"/>
                  <a:pt x="12099" y="71722"/>
                  <a:pt x="12061" y="71760"/>
                </a:cubicBezTo>
                <a:lnTo>
                  <a:pt x="12137" y="71873"/>
                </a:lnTo>
                <a:cubicBezTo>
                  <a:pt x="12137" y="71911"/>
                  <a:pt x="12137" y="71949"/>
                  <a:pt x="12099" y="71986"/>
                </a:cubicBezTo>
                <a:lnTo>
                  <a:pt x="12250" y="72138"/>
                </a:lnTo>
                <a:cubicBezTo>
                  <a:pt x="12402" y="72138"/>
                  <a:pt x="12553" y="72100"/>
                  <a:pt x="12628" y="72024"/>
                </a:cubicBezTo>
                <a:cubicBezTo>
                  <a:pt x="12704" y="71986"/>
                  <a:pt x="12780" y="71835"/>
                  <a:pt x="12704" y="71646"/>
                </a:cubicBezTo>
                <a:lnTo>
                  <a:pt x="12817" y="71533"/>
                </a:lnTo>
                <a:cubicBezTo>
                  <a:pt x="12780" y="71268"/>
                  <a:pt x="12591" y="71155"/>
                  <a:pt x="12288" y="71155"/>
                </a:cubicBezTo>
                <a:close/>
                <a:moveTo>
                  <a:pt x="31041" y="71722"/>
                </a:moveTo>
                <a:cubicBezTo>
                  <a:pt x="30927" y="71722"/>
                  <a:pt x="30814" y="71722"/>
                  <a:pt x="30738" y="71797"/>
                </a:cubicBezTo>
                <a:cubicBezTo>
                  <a:pt x="30625" y="71873"/>
                  <a:pt x="30587" y="72062"/>
                  <a:pt x="30738" y="72138"/>
                </a:cubicBezTo>
                <a:lnTo>
                  <a:pt x="30814" y="72175"/>
                </a:lnTo>
                <a:cubicBezTo>
                  <a:pt x="30889" y="72175"/>
                  <a:pt x="30965" y="72175"/>
                  <a:pt x="31041" y="72138"/>
                </a:cubicBezTo>
                <a:cubicBezTo>
                  <a:pt x="31116" y="72062"/>
                  <a:pt x="31116" y="71986"/>
                  <a:pt x="31116" y="71911"/>
                </a:cubicBezTo>
                <a:cubicBezTo>
                  <a:pt x="31116" y="71873"/>
                  <a:pt x="31116" y="71873"/>
                  <a:pt x="31116" y="71835"/>
                </a:cubicBezTo>
                <a:lnTo>
                  <a:pt x="31041" y="71722"/>
                </a:lnTo>
                <a:close/>
                <a:moveTo>
                  <a:pt x="152" y="71797"/>
                </a:moveTo>
                <a:lnTo>
                  <a:pt x="1" y="71911"/>
                </a:lnTo>
                <a:lnTo>
                  <a:pt x="1" y="72251"/>
                </a:lnTo>
                <a:lnTo>
                  <a:pt x="114" y="72365"/>
                </a:lnTo>
                <a:cubicBezTo>
                  <a:pt x="147" y="72376"/>
                  <a:pt x="180" y="72380"/>
                  <a:pt x="213" y="72380"/>
                </a:cubicBezTo>
                <a:cubicBezTo>
                  <a:pt x="291" y="72380"/>
                  <a:pt x="363" y="72353"/>
                  <a:pt x="417" y="72327"/>
                </a:cubicBezTo>
                <a:cubicBezTo>
                  <a:pt x="492" y="72289"/>
                  <a:pt x="530" y="72213"/>
                  <a:pt x="530" y="72138"/>
                </a:cubicBezTo>
                <a:cubicBezTo>
                  <a:pt x="530" y="72062"/>
                  <a:pt x="454" y="71949"/>
                  <a:pt x="379" y="71873"/>
                </a:cubicBezTo>
                <a:cubicBezTo>
                  <a:pt x="303" y="71797"/>
                  <a:pt x="227" y="71797"/>
                  <a:pt x="152" y="71797"/>
                </a:cubicBezTo>
                <a:close/>
                <a:moveTo>
                  <a:pt x="53990" y="71646"/>
                </a:moveTo>
                <a:cubicBezTo>
                  <a:pt x="53876" y="71760"/>
                  <a:pt x="53801" y="71911"/>
                  <a:pt x="53763" y="72024"/>
                </a:cubicBezTo>
                <a:cubicBezTo>
                  <a:pt x="53763" y="72100"/>
                  <a:pt x="53725" y="72175"/>
                  <a:pt x="53725" y="72213"/>
                </a:cubicBezTo>
                <a:lnTo>
                  <a:pt x="53801" y="72365"/>
                </a:lnTo>
                <a:cubicBezTo>
                  <a:pt x="53848" y="72388"/>
                  <a:pt x="53891" y="72397"/>
                  <a:pt x="53930" y="72397"/>
                </a:cubicBezTo>
                <a:cubicBezTo>
                  <a:pt x="54015" y="72397"/>
                  <a:pt x="54077" y="72353"/>
                  <a:pt x="54103" y="72327"/>
                </a:cubicBezTo>
                <a:cubicBezTo>
                  <a:pt x="54179" y="72327"/>
                  <a:pt x="54255" y="72289"/>
                  <a:pt x="54255" y="72175"/>
                </a:cubicBezTo>
                <a:lnTo>
                  <a:pt x="54217" y="72062"/>
                </a:lnTo>
                <a:lnTo>
                  <a:pt x="54217" y="72062"/>
                </a:lnTo>
                <a:cubicBezTo>
                  <a:pt x="54255" y="72100"/>
                  <a:pt x="54255" y="72100"/>
                  <a:pt x="54255" y="72100"/>
                </a:cubicBezTo>
                <a:cubicBezTo>
                  <a:pt x="54255" y="72100"/>
                  <a:pt x="54255" y="72062"/>
                  <a:pt x="54255" y="72062"/>
                </a:cubicBezTo>
                <a:cubicBezTo>
                  <a:pt x="54292" y="71986"/>
                  <a:pt x="54330" y="71949"/>
                  <a:pt x="54330" y="71873"/>
                </a:cubicBezTo>
                <a:cubicBezTo>
                  <a:pt x="54330" y="71797"/>
                  <a:pt x="54292" y="71722"/>
                  <a:pt x="54141" y="71646"/>
                </a:cubicBezTo>
                <a:close/>
                <a:moveTo>
                  <a:pt x="75360" y="71933"/>
                </a:moveTo>
                <a:cubicBezTo>
                  <a:pt x="75323" y="71933"/>
                  <a:pt x="75282" y="71938"/>
                  <a:pt x="75238" y="71949"/>
                </a:cubicBezTo>
                <a:lnTo>
                  <a:pt x="75162" y="72024"/>
                </a:lnTo>
                <a:cubicBezTo>
                  <a:pt x="75124" y="72062"/>
                  <a:pt x="75124" y="72138"/>
                  <a:pt x="75124" y="72175"/>
                </a:cubicBezTo>
                <a:cubicBezTo>
                  <a:pt x="75124" y="72251"/>
                  <a:pt x="75162" y="72402"/>
                  <a:pt x="75465" y="72440"/>
                </a:cubicBezTo>
                <a:lnTo>
                  <a:pt x="75616" y="72327"/>
                </a:lnTo>
                <a:cubicBezTo>
                  <a:pt x="75654" y="72327"/>
                  <a:pt x="75729" y="72251"/>
                  <a:pt x="75729" y="72138"/>
                </a:cubicBezTo>
                <a:cubicBezTo>
                  <a:pt x="75729" y="72138"/>
                  <a:pt x="75729" y="72100"/>
                  <a:pt x="75729" y="72062"/>
                </a:cubicBezTo>
                <a:lnTo>
                  <a:pt x="75540" y="71986"/>
                </a:lnTo>
                <a:cubicBezTo>
                  <a:pt x="75514" y="71960"/>
                  <a:pt x="75449" y="71933"/>
                  <a:pt x="75360" y="71933"/>
                </a:cubicBezTo>
                <a:close/>
                <a:moveTo>
                  <a:pt x="3025" y="72100"/>
                </a:moveTo>
                <a:lnTo>
                  <a:pt x="2836" y="72213"/>
                </a:lnTo>
                <a:cubicBezTo>
                  <a:pt x="2836" y="72213"/>
                  <a:pt x="2798" y="72251"/>
                  <a:pt x="2761" y="72289"/>
                </a:cubicBezTo>
                <a:lnTo>
                  <a:pt x="2912" y="72440"/>
                </a:lnTo>
                <a:cubicBezTo>
                  <a:pt x="2912" y="72440"/>
                  <a:pt x="2950" y="72478"/>
                  <a:pt x="2987" y="72478"/>
                </a:cubicBezTo>
                <a:lnTo>
                  <a:pt x="3176" y="72365"/>
                </a:lnTo>
                <a:cubicBezTo>
                  <a:pt x="3176" y="72365"/>
                  <a:pt x="3214" y="72327"/>
                  <a:pt x="3214" y="72289"/>
                </a:cubicBezTo>
                <a:lnTo>
                  <a:pt x="3101" y="72138"/>
                </a:lnTo>
                <a:cubicBezTo>
                  <a:pt x="3101" y="72138"/>
                  <a:pt x="3063" y="72100"/>
                  <a:pt x="3025" y="72100"/>
                </a:cubicBezTo>
                <a:close/>
                <a:moveTo>
                  <a:pt x="33234" y="72667"/>
                </a:moveTo>
                <a:cubicBezTo>
                  <a:pt x="33234" y="72667"/>
                  <a:pt x="33233" y="72667"/>
                  <a:pt x="33196" y="72705"/>
                </a:cubicBezTo>
                <a:lnTo>
                  <a:pt x="33139" y="72705"/>
                </a:lnTo>
                <a:lnTo>
                  <a:pt x="33234" y="72667"/>
                </a:lnTo>
                <a:close/>
                <a:moveTo>
                  <a:pt x="33385" y="72289"/>
                </a:moveTo>
                <a:cubicBezTo>
                  <a:pt x="33271" y="72289"/>
                  <a:pt x="33158" y="72327"/>
                  <a:pt x="33044" y="72402"/>
                </a:cubicBezTo>
                <a:cubicBezTo>
                  <a:pt x="33007" y="72440"/>
                  <a:pt x="32931" y="72478"/>
                  <a:pt x="32931" y="72591"/>
                </a:cubicBezTo>
                <a:cubicBezTo>
                  <a:pt x="32931" y="72667"/>
                  <a:pt x="32969" y="72705"/>
                  <a:pt x="33044" y="72743"/>
                </a:cubicBezTo>
                <a:lnTo>
                  <a:pt x="33135" y="72706"/>
                </a:lnTo>
                <a:lnTo>
                  <a:pt x="33135" y="72706"/>
                </a:lnTo>
                <a:cubicBezTo>
                  <a:pt x="33169" y="72714"/>
                  <a:pt x="33210" y="72743"/>
                  <a:pt x="33309" y="72743"/>
                </a:cubicBezTo>
                <a:lnTo>
                  <a:pt x="33423" y="72591"/>
                </a:lnTo>
                <a:cubicBezTo>
                  <a:pt x="33460" y="72554"/>
                  <a:pt x="33498" y="72516"/>
                  <a:pt x="33498" y="72440"/>
                </a:cubicBezTo>
                <a:lnTo>
                  <a:pt x="33385" y="72289"/>
                </a:lnTo>
                <a:close/>
                <a:moveTo>
                  <a:pt x="46693" y="72289"/>
                </a:moveTo>
                <a:lnTo>
                  <a:pt x="46466" y="72365"/>
                </a:lnTo>
                <a:cubicBezTo>
                  <a:pt x="46428" y="72478"/>
                  <a:pt x="46466" y="72591"/>
                  <a:pt x="46542" y="72705"/>
                </a:cubicBezTo>
                <a:lnTo>
                  <a:pt x="46655" y="72743"/>
                </a:lnTo>
                <a:cubicBezTo>
                  <a:pt x="46882" y="72743"/>
                  <a:pt x="46958" y="72629"/>
                  <a:pt x="46996" y="72554"/>
                </a:cubicBezTo>
                <a:lnTo>
                  <a:pt x="47033" y="72516"/>
                </a:lnTo>
                <a:lnTo>
                  <a:pt x="46996" y="72365"/>
                </a:lnTo>
                <a:cubicBezTo>
                  <a:pt x="46920" y="72327"/>
                  <a:pt x="46844" y="72327"/>
                  <a:pt x="46769" y="72289"/>
                </a:cubicBezTo>
                <a:close/>
                <a:moveTo>
                  <a:pt x="19963" y="72365"/>
                </a:moveTo>
                <a:cubicBezTo>
                  <a:pt x="19736" y="72365"/>
                  <a:pt x="19585" y="72478"/>
                  <a:pt x="19585" y="72667"/>
                </a:cubicBezTo>
                <a:lnTo>
                  <a:pt x="19698" y="72780"/>
                </a:lnTo>
                <a:cubicBezTo>
                  <a:pt x="19745" y="72796"/>
                  <a:pt x="19786" y="72805"/>
                  <a:pt x="19823" y="72805"/>
                </a:cubicBezTo>
                <a:cubicBezTo>
                  <a:pt x="19874" y="72805"/>
                  <a:pt x="19919" y="72787"/>
                  <a:pt x="19963" y="72743"/>
                </a:cubicBezTo>
                <a:cubicBezTo>
                  <a:pt x="20076" y="72705"/>
                  <a:pt x="20076" y="72591"/>
                  <a:pt x="20114" y="72478"/>
                </a:cubicBezTo>
                <a:lnTo>
                  <a:pt x="19963" y="72365"/>
                </a:lnTo>
                <a:close/>
                <a:moveTo>
                  <a:pt x="87856" y="73045"/>
                </a:moveTo>
                <a:cubicBezTo>
                  <a:pt x="87851" y="73045"/>
                  <a:pt x="87848" y="73045"/>
                  <a:pt x="87844" y="73046"/>
                </a:cubicBezTo>
                <a:lnTo>
                  <a:pt x="87844" y="73046"/>
                </a:lnTo>
                <a:cubicBezTo>
                  <a:pt x="87848" y="73045"/>
                  <a:pt x="87852" y="73045"/>
                  <a:pt x="87856" y="73045"/>
                </a:cubicBezTo>
                <a:lnTo>
                  <a:pt x="87856" y="73045"/>
                </a:lnTo>
                <a:lnTo>
                  <a:pt x="87856" y="73045"/>
                </a:lnTo>
                <a:close/>
                <a:moveTo>
                  <a:pt x="74257" y="72651"/>
                </a:moveTo>
                <a:cubicBezTo>
                  <a:pt x="74195" y="72651"/>
                  <a:pt x="74130" y="72678"/>
                  <a:pt x="74104" y="72705"/>
                </a:cubicBezTo>
                <a:cubicBezTo>
                  <a:pt x="73990" y="72780"/>
                  <a:pt x="73952" y="72894"/>
                  <a:pt x="73952" y="72969"/>
                </a:cubicBezTo>
                <a:lnTo>
                  <a:pt x="74066" y="73121"/>
                </a:lnTo>
                <a:lnTo>
                  <a:pt x="74330" y="73121"/>
                </a:lnTo>
                <a:lnTo>
                  <a:pt x="74444" y="72969"/>
                </a:lnTo>
                <a:lnTo>
                  <a:pt x="74444" y="72780"/>
                </a:lnTo>
                <a:lnTo>
                  <a:pt x="74330" y="72667"/>
                </a:lnTo>
                <a:cubicBezTo>
                  <a:pt x="74308" y="72656"/>
                  <a:pt x="74283" y="72651"/>
                  <a:pt x="74257" y="72651"/>
                </a:cubicBezTo>
                <a:close/>
                <a:moveTo>
                  <a:pt x="60228" y="72856"/>
                </a:moveTo>
                <a:cubicBezTo>
                  <a:pt x="60153" y="72856"/>
                  <a:pt x="60077" y="72894"/>
                  <a:pt x="60001" y="72932"/>
                </a:cubicBezTo>
                <a:cubicBezTo>
                  <a:pt x="59888" y="73007"/>
                  <a:pt x="59888" y="73234"/>
                  <a:pt x="60153" y="73272"/>
                </a:cubicBezTo>
                <a:lnTo>
                  <a:pt x="60304" y="73121"/>
                </a:lnTo>
                <a:cubicBezTo>
                  <a:pt x="60304" y="73121"/>
                  <a:pt x="60304" y="73083"/>
                  <a:pt x="60342" y="73045"/>
                </a:cubicBezTo>
                <a:lnTo>
                  <a:pt x="60228" y="72856"/>
                </a:lnTo>
                <a:close/>
                <a:moveTo>
                  <a:pt x="87941" y="72932"/>
                </a:moveTo>
                <a:lnTo>
                  <a:pt x="87856" y="73045"/>
                </a:lnTo>
                <a:lnTo>
                  <a:pt x="87856" y="73045"/>
                </a:lnTo>
                <a:cubicBezTo>
                  <a:pt x="87859" y="73045"/>
                  <a:pt x="87862" y="73045"/>
                  <a:pt x="87866" y="73045"/>
                </a:cubicBezTo>
                <a:cubicBezTo>
                  <a:pt x="87862" y="73045"/>
                  <a:pt x="87859" y="73045"/>
                  <a:pt x="87856" y="73045"/>
                </a:cubicBezTo>
                <a:lnTo>
                  <a:pt x="87856" y="73045"/>
                </a:lnTo>
                <a:lnTo>
                  <a:pt x="87828" y="73083"/>
                </a:lnTo>
                <a:cubicBezTo>
                  <a:pt x="87828" y="73054"/>
                  <a:pt x="87828" y="73047"/>
                  <a:pt x="87844" y="73046"/>
                </a:cubicBezTo>
                <a:lnTo>
                  <a:pt x="87844" y="73046"/>
                </a:lnTo>
                <a:cubicBezTo>
                  <a:pt x="87711" y="73052"/>
                  <a:pt x="87677" y="73124"/>
                  <a:pt x="87677" y="73196"/>
                </a:cubicBezTo>
                <a:cubicBezTo>
                  <a:pt x="87677" y="73234"/>
                  <a:pt x="87677" y="73272"/>
                  <a:pt x="87677" y="73272"/>
                </a:cubicBezTo>
                <a:lnTo>
                  <a:pt x="87790" y="73348"/>
                </a:lnTo>
                <a:cubicBezTo>
                  <a:pt x="87790" y="73348"/>
                  <a:pt x="87828" y="73385"/>
                  <a:pt x="87828" y="73385"/>
                </a:cubicBezTo>
                <a:cubicBezTo>
                  <a:pt x="87866" y="73385"/>
                  <a:pt x="87941" y="73423"/>
                  <a:pt x="88092" y="73423"/>
                </a:cubicBezTo>
                <a:lnTo>
                  <a:pt x="88206" y="73310"/>
                </a:lnTo>
                <a:cubicBezTo>
                  <a:pt x="88206" y="73272"/>
                  <a:pt x="88206" y="73234"/>
                  <a:pt x="88206" y="73196"/>
                </a:cubicBezTo>
                <a:cubicBezTo>
                  <a:pt x="88206" y="72969"/>
                  <a:pt x="88055" y="72932"/>
                  <a:pt x="87941" y="72932"/>
                </a:cubicBezTo>
                <a:close/>
                <a:moveTo>
                  <a:pt x="10360" y="73121"/>
                </a:moveTo>
                <a:cubicBezTo>
                  <a:pt x="10133" y="73121"/>
                  <a:pt x="10020" y="73234"/>
                  <a:pt x="10057" y="73385"/>
                </a:cubicBezTo>
                <a:lnTo>
                  <a:pt x="10209" y="73461"/>
                </a:lnTo>
                <a:cubicBezTo>
                  <a:pt x="10246" y="73461"/>
                  <a:pt x="10284" y="73461"/>
                  <a:pt x="10322" y="73499"/>
                </a:cubicBezTo>
                <a:lnTo>
                  <a:pt x="10511" y="73385"/>
                </a:lnTo>
                <a:lnTo>
                  <a:pt x="10511" y="73234"/>
                </a:lnTo>
                <a:lnTo>
                  <a:pt x="10360" y="73121"/>
                </a:lnTo>
                <a:close/>
                <a:moveTo>
                  <a:pt x="1473" y="73077"/>
                </a:moveTo>
                <a:cubicBezTo>
                  <a:pt x="1421" y="73077"/>
                  <a:pt x="1369" y="73083"/>
                  <a:pt x="1324" y="73083"/>
                </a:cubicBezTo>
                <a:lnTo>
                  <a:pt x="1210" y="73196"/>
                </a:lnTo>
                <a:lnTo>
                  <a:pt x="1210" y="73385"/>
                </a:lnTo>
                <a:lnTo>
                  <a:pt x="1362" y="73537"/>
                </a:lnTo>
                <a:lnTo>
                  <a:pt x="1664" y="73537"/>
                </a:lnTo>
                <a:lnTo>
                  <a:pt x="1778" y="73423"/>
                </a:lnTo>
                <a:cubicBezTo>
                  <a:pt x="1778" y="73385"/>
                  <a:pt x="1778" y="73348"/>
                  <a:pt x="1778" y="73348"/>
                </a:cubicBezTo>
                <a:cubicBezTo>
                  <a:pt x="1778" y="73234"/>
                  <a:pt x="1740" y="73158"/>
                  <a:pt x="1702" y="73158"/>
                </a:cubicBezTo>
                <a:cubicBezTo>
                  <a:pt x="1634" y="73090"/>
                  <a:pt x="1552" y="73077"/>
                  <a:pt x="1473" y="73077"/>
                </a:cubicBezTo>
                <a:close/>
                <a:moveTo>
                  <a:pt x="18564" y="73196"/>
                </a:moveTo>
                <a:cubicBezTo>
                  <a:pt x="18489" y="73196"/>
                  <a:pt x="18262" y="73234"/>
                  <a:pt x="18262" y="73423"/>
                </a:cubicBezTo>
                <a:lnTo>
                  <a:pt x="18262" y="73461"/>
                </a:lnTo>
                <a:lnTo>
                  <a:pt x="18375" y="73574"/>
                </a:lnTo>
                <a:cubicBezTo>
                  <a:pt x="18489" y="73574"/>
                  <a:pt x="18640" y="73574"/>
                  <a:pt x="18715" y="73537"/>
                </a:cubicBezTo>
                <a:cubicBezTo>
                  <a:pt x="18753" y="73499"/>
                  <a:pt x="18791" y="73461"/>
                  <a:pt x="18791" y="73385"/>
                </a:cubicBezTo>
                <a:cubicBezTo>
                  <a:pt x="18791" y="73348"/>
                  <a:pt x="18791" y="73310"/>
                  <a:pt x="18753" y="73272"/>
                </a:cubicBezTo>
                <a:lnTo>
                  <a:pt x="18602" y="73196"/>
                </a:lnTo>
                <a:close/>
                <a:moveTo>
                  <a:pt x="53309" y="73234"/>
                </a:moveTo>
                <a:cubicBezTo>
                  <a:pt x="53196" y="73272"/>
                  <a:pt x="53158" y="73348"/>
                  <a:pt x="53158" y="73423"/>
                </a:cubicBezTo>
                <a:cubicBezTo>
                  <a:pt x="53158" y="73537"/>
                  <a:pt x="53234" y="73612"/>
                  <a:pt x="53309" y="73612"/>
                </a:cubicBezTo>
                <a:cubicBezTo>
                  <a:pt x="53332" y="73623"/>
                  <a:pt x="53354" y="73628"/>
                  <a:pt x="53375" y="73628"/>
                </a:cubicBezTo>
                <a:cubicBezTo>
                  <a:pt x="53426" y="73628"/>
                  <a:pt x="53472" y="73601"/>
                  <a:pt x="53498" y="73574"/>
                </a:cubicBezTo>
                <a:cubicBezTo>
                  <a:pt x="53574" y="73537"/>
                  <a:pt x="53574" y="73499"/>
                  <a:pt x="53574" y="73423"/>
                </a:cubicBezTo>
                <a:cubicBezTo>
                  <a:pt x="53574" y="73348"/>
                  <a:pt x="53536" y="73272"/>
                  <a:pt x="53498" y="73272"/>
                </a:cubicBezTo>
                <a:cubicBezTo>
                  <a:pt x="53423" y="73234"/>
                  <a:pt x="53347" y="73234"/>
                  <a:pt x="53309" y="73234"/>
                </a:cubicBezTo>
                <a:close/>
                <a:moveTo>
                  <a:pt x="21664" y="72831"/>
                </a:moveTo>
                <a:cubicBezTo>
                  <a:pt x="21589" y="72831"/>
                  <a:pt x="21522" y="72840"/>
                  <a:pt x="21475" y="72856"/>
                </a:cubicBezTo>
                <a:cubicBezTo>
                  <a:pt x="21362" y="72894"/>
                  <a:pt x="21286" y="72969"/>
                  <a:pt x="21286" y="73045"/>
                </a:cubicBezTo>
                <a:lnTo>
                  <a:pt x="21286" y="73121"/>
                </a:lnTo>
                <a:cubicBezTo>
                  <a:pt x="21324" y="73234"/>
                  <a:pt x="21438" y="73234"/>
                  <a:pt x="21513" y="73234"/>
                </a:cubicBezTo>
                <a:lnTo>
                  <a:pt x="21627" y="73348"/>
                </a:lnTo>
                <a:cubicBezTo>
                  <a:pt x="21645" y="73366"/>
                  <a:pt x="21664" y="73376"/>
                  <a:pt x="21683" y="73376"/>
                </a:cubicBezTo>
                <a:cubicBezTo>
                  <a:pt x="21702" y="73376"/>
                  <a:pt x="21721" y="73366"/>
                  <a:pt x="21740" y="73348"/>
                </a:cubicBezTo>
                <a:lnTo>
                  <a:pt x="21778" y="73423"/>
                </a:lnTo>
                <a:cubicBezTo>
                  <a:pt x="21813" y="73416"/>
                  <a:pt x="21846" y="73413"/>
                  <a:pt x="21878" y="73413"/>
                </a:cubicBezTo>
                <a:cubicBezTo>
                  <a:pt x="22022" y="73413"/>
                  <a:pt x="22146" y="73475"/>
                  <a:pt x="22269" y="73537"/>
                </a:cubicBezTo>
                <a:cubicBezTo>
                  <a:pt x="22376" y="73590"/>
                  <a:pt x="22502" y="73643"/>
                  <a:pt x="22647" y="73643"/>
                </a:cubicBezTo>
                <a:cubicBezTo>
                  <a:pt x="22707" y="73643"/>
                  <a:pt x="22770" y="73634"/>
                  <a:pt x="22836" y="73612"/>
                </a:cubicBezTo>
                <a:lnTo>
                  <a:pt x="22912" y="73537"/>
                </a:lnTo>
                <a:cubicBezTo>
                  <a:pt x="22950" y="73499"/>
                  <a:pt x="22950" y="73461"/>
                  <a:pt x="22950" y="73423"/>
                </a:cubicBezTo>
                <a:cubicBezTo>
                  <a:pt x="22950" y="73234"/>
                  <a:pt x="22685" y="73196"/>
                  <a:pt x="22534" y="73158"/>
                </a:cubicBezTo>
                <a:cubicBezTo>
                  <a:pt x="22496" y="73158"/>
                  <a:pt x="22496" y="73121"/>
                  <a:pt x="22458" y="73121"/>
                </a:cubicBezTo>
                <a:lnTo>
                  <a:pt x="22383" y="72969"/>
                </a:lnTo>
                <a:cubicBezTo>
                  <a:pt x="22307" y="72969"/>
                  <a:pt x="22232" y="72969"/>
                  <a:pt x="22156" y="73007"/>
                </a:cubicBezTo>
                <a:cubicBezTo>
                  <a:pt x="22118" y="72969"/>
                  <a:pt x="22080" y="72894"/>
                  <a:pt x="22005" y="72894"/>
                </a:cubicBezTo>
                <a:cubicBezTo>
                  <a:pt x="21894" y="72850"/>
                  <a:pt x="21770" y="72831"/>
                  <a:pt x="21664" y="72831"/>
                </a:cubicBezTo>
                <a:close/>
                <a:moveTo>
                  <a:pt x="62232" y="73121"/>
                </a:moveTo>
                <a:cubicBezTo>
                  <a:pt x="62119" y="73121"/>
                  <a:pt x="62005" y="73121"/>
                  <a:pt x="61930" y="73158"/>
                </a:cubicBezTo>
                <a:cubicBezTo>
                  <a:pt x="61816" y="73234"/>
                  <a:pt x="61778" y="73385"/>
                  <a:pt x="61778" y="73499"/>
                </a:cubicBezTo>
                <a:lnTo>
                  <a:pt x="61778" y="73537"/>
                </a:lnTo>
                <a:lnTo>
                  <a:pt x="61892" y="73688"/>
                </a:lnTo>
                <a:lnTo>
                  <a:pt x="61967" y="73688"/>
                </a:lnTo>
                <a:cubicBezTo>
                  <a:pt x="62119" y="73688"/>
                  <a:pt x="62383" y="73688"/>
                  <a:pt x="62421" y="73461"/>
                </a:cubicBezTo>
                <a:lnTo>
                  <a:pt x="62270" y="73348"/>
                </a:lnTo>
                <a:lnTo>
                  <a:pt x="62345" y="73348"/>
                </a:lnTo>
                <a:lnTo>
                  <a:pt x="62345" y="73234"/>
                </a:lnTo>
                <a:lnTo>
                  <a:pt x="62232" y="73121"/>
                </a:lnTo>
                <a:close/>
                <a:moveTo>
                  <a:pt x="66318" y="73209"/>
                </a:moveTo>
                <a:cubicBezTo>
                  <a:pt x="66259" y="73209"/>
                  <a:pt x="66193" y="73228"/>
                  <a:pt x="66126" y="73272"/>
                </a:cubicBezTo>
                <a:cubicBezTo>
                  <a:pt x="65975" y="73310"/>
                  <a:pt x="65824" y="73461"/>
                  <a:pt x="65862" y="73688"/>
                </a:cubicBezTo>
                <a:lnTo>
                  <a:pt x="66051" y="73763"/>
                </a:lnTo>
                <a:cubicBezTo>
                  <a:pt x="66088" y="73763"/>
                  <a:pt x="66126" y="73763"/>
                  <a:pt x="66126" y="73726"/>
                </a:cubicBezTo>
                <a:cubicBezTo>
                  <a:pt x="66277" y="73688"/>
                  <a:pt x="66504" y="73612"/>
                  <a:pt x="66504" y="73385"/>
                </a:cubicBezTo>
                <a:cubicBezTo>
                  <a:pt x="66504" y="73385"/>
                  <a:pt x="66504" y="73348"/>
                  <a:pt x="66504" y="73348"/>
                </a:cubicBezTo>
                <a:lnTo>
                  <a:pt x="66429" y="73234"/>
                </a:lnTo>
                <a:cubicBezTo>
                  <a:pt x="66397" y="73218"/>
                  <a:pt x="66359" y="73209"/>
                  <a:pt x="66318" y="73209"/>
                </a:cubicBezTo>
                <a:close/>
                <a:moveTo>
                  <a:pt x="28734" y="73272"/>
                </a:moveTo>
                <a:cubicBezTo>
                  <a:pt x="28394" y="73348"/>
                  <a:pt x="28432" y="73650"/>
                  <a:pt x="28583" y="73726"/>
                </a:cubicBezTo>
                <a:cubicBezTo>
                  <a:pt x="28610" y="73752"/>
                  <a:pt x="28656" y="73779"/>
                  <a:pt x="28693" y="73779"/>
                </a:cubicBezTo>
                <a:cubicBezTo>
                  <a:pt x="28709" y="73779"/>
                  <a:pt x="28723" y="73774"/>
                  <a:pt x="28734" y="73763"/>
                </a:cubicBezTo>
                <a:lnTo>
                  <a:pt x="28810" y="73650"/>
                </a:lnTo>
                <a:cubicBezTo>
                  <a:pt x="28886" y="73612"/>
                  <a:pt x="28999" y="73537"/>
                  <a:pt x="28999" y="73461"/>
                </a:cubicBezTo>
                <a:cubicBezTo>
                  <a:pt x="28999" y="73423"/>
                  <a:pt x="28961" y="73348"/>
                  <a:pt x="28810" y="73310"/>
                </a:cubicBezTo>
                <a:lnTo>
                  <a:pt x="28734" y="73272"/>
                </a:lnTo>
                <a:close/>
                <a:moveTo>
                  <a:pt x="50981" y="73218"/>
                </a:moveTo>
                <a:cubicBezTo>
                  <a:pt x="50953" y="73218"/>
                  <a:pt x="50923" y="73223"/>
                  <a:pt x="50890" y="73234"/>
                </a:cubicBezTo>
                <a:cubicBezTo>
                  <a:pt x="50738" y="73272"/>
                  <a:pt x="50663" y="73423"/>
                  <a:pt x="50663" y="73574"/>
                </a:cubicBezTo>
                <a:cubicBezTo>
                  <a:pt x="50663" y="73650"/>
                  <a:pt x="50701" y="73726"/>
                  <a:pt x="50776" y="73763"/>
                </a:cubicBezTo>
                <a:cubicBezTo>
                  <a:pt x="50814" y="73801"/>
                  <a:pt x="50890" y="73839"/>
                  <a:pt x="51003" y="73839"/>
                </a:cubicBezTo>
                <a:cubicBezTo>
                  <a:pt x="51154" y="73839"/>
                  <a:pt x="51268" y="73688"/>
                  <a:pt x="51268" y="73537"/>
                </a:cubicBezTo>
                <a:cubicBezTo>
                  <a:pt x="51268" y="73423"/>
                  <a:pt x="51230" y="73310"/>
                  <a:pt x="51154" y="73272"/>
                </a:cubicBezTo>
                <a:cubicBezTo>
                  <a:pt x="51101" y="73245"/>
                  <a:pt x="51047" y="73218"/>
                  <a:pt x="50981" y="73218"/>
                </a:cubicBezTo>
                <a:close/>
                <a:moveTo>
                  <a:pt x="88395" y="73348"/>
                </a:moveTo>
                <a:cubicBezTo>
                  <a:pt x="88168" y="73348"/>
                  <a:pt x="88017" y="73499"/>
                  <a:pt x="88055" y="73726"/>
                </a:cubicBezTo>
                <a:lnTo>
                  <a:pt x="88168" y="73839"/>
                </a:lnTo>
                <a:lnTo>
                  <a:pt x="88433" y="73839"/>
                </a:lnTo>
                <a:lnTo>
                  <a:pt x="88546" y="73726"/>
                </a:lnTo>
                <a:lnTo>
                  <a:pt x="88546" y="73461"/>
                </a:lnTo>
                <a:lnTo>
                  <a:pt x="88395" y="73348"/>
                </a:lnTo>
                <a:close/>
                <a:moveTo>
                  <a:pt x="30776" y="73499"/>
                </a:moveTo>
                <a:cubicBezTo>
                  <a:pt x="30663" y="73499"/>
                  <a:pt x="30587" y="73499"/>
                  <a:pt x="30511" y="73537"/>
                </a:cubicBezTo>
                <a:cubicBezTo>
                  <a:pt x="30474" y="73574"/>
                  <a:pt x="30436" y="73650"/>
                  <a:pt x="30436" y="73726"/>
                </a:cubicBezTo>
                <a:lnTo>
                  <a:pt x="30436" y="73763"/>
                </a:lnTo>
                <a:lnTo>
                  <a:pt x="30587" y="73877"/>
                </a:lnTo>
                <a:lnTo>
                  <a:pt x="30738" y="73877"/>
                </a:lnTo>
                <a:lnTo>
                  <a:pt x="30889" y="73763"/>
                </a:lnTo>
                <a:lnTo>
                  <a:pt x="30889" y="73612"/>
                </a:lnTo>
                <a:lnTo>
                  <a:pt x="30776" y="73499"/>
                </a:lnTo>
                <a:close/>
                <a:moveTo>
                  <a:pt x="20455" y="73688"/>
                </a:moveTo>
                <a:cubicBezTo>
                  <a:pt x="20341" y="73688"/>
                  <a:pt x="20266" y="73688"/>
                  <a:pt x="20190" y="73726"/>
                </a:cubicBezTo>
                <a:cubicBezTo>
                  <a:pt x="20114" y="73763"/>
                  <a:pt x="20076" y="73877"/>
                  <a:pt x="20076" y="73952"/>
                </a:cubicBezTo>
                <a:cubicBezTo>
                  <a:pt x="20076" y="74066"/>
                  <a:pt x="20114" y="74141"/>
                  <a:pt x="20228" y="74179"/>
                </a:cubicBezTo>
                <a:lnTo>
                  <a:pt x="20379" y="74028"/>
                </a:lnTo>
                <a:cubicBezTo>
                  <a:pt x="20455" y="73990"/>
                  <a:pt x="20530" y="73952"/>
                  <a:pt x="20530" y="73839"/>
                </a:cubicBezTo>
                <a:cubicBezTo>
                  <a:pt x="20530" y="73839"/>
                  <a:pt x="20530" y="73801"/>
                  <a:pt x="20530" y="73801"/>
                </a:cubicBezTo>
                <a:lnTo>
                  <a:pt x="20455" y="73688"/>
                </a:lnTo>
                <a:close/>
                <a:moveTo>
                  <a:pt x="75502" y="73801"/>
                </a:moveTo>
                <a:lnTo>
                  <a:pt x="75313" y="73952"/>
                </a:lnTo>
                <a:cubicBezTo>
                  <a:pt x="75313" y="73952"/>
                  <a:pt x="75276" y="73990"/>
                  <a:pt x="75238" y="74028"/>
                </a:cubicBezTo>
                <a:lnTo>
                  <a:pt x="75351" y="74179"/>
                </a:lnTo>
                <a:lnTo>
                  <a:pt x="75540" y="74179"/>
                </a:lnTo>
                <a:lnTo>
                  <a:pt x="75654" y="74066"/>
                </a:lnTo>
                <a:cubicBezTo>
                  <a:pt x="75654" y="74066"/>
                  <a:pt x="75654" y="74028"/>
                  <a:pt x="75654" y="74028"/>
                </a:cubicBezTo>
                <a:cubicBezTo>
                  <a:pt x="75654" y="73990"/>
                  <a:pt x="75654" y="73839"/>
                  <a:pt x="75502" y="73801"/>
                </a:cubicBezTo>
                <a:close/>
                <a:moveTo>
                  <a:pt x="26466" y="73726"/>
                </a:moveTo>
                <a:cubicBezTo>
                  <a:pt x="26390" y="73726"/>
                  <a:pt x="26277" y="73763"/>
                  <a:pt x="26277" y="73839"/>
                </a:cubicBezTo>
                <a:lnTo>
                  <a:pt x="26201" y="73915"/>
                </a:lnTo>
                <a:cubicBezTo>
                  <a:pt x="26201" y="74028"/>
                  <a:pt x="26239" y="74104"/>
                  <a:pt x="26277" y="74141"/>
                </a:cubicBezTo>
                <a:cubicBezTo>
                  <a:pt x="26343" y="74186"/>
                  <a:pt x="26423" y="74204"/>
                  <a:pt x="26500" y="74204"/>
                </a:cubicBezTo>
                <a:cubicBezTo>
                  <a:pt x="26555" y="74204"/>
                  <a:pt x="26608" y="74195"/>
                  <a:pt x="26655" y="74179"/>
                </a:cubicBezTo>
                <a:lnTo>
                  <a:pt x="26768" y="74104"/>
                </a:lnTo>
                <a:cubicBezTo>
                  <a:pt x="26806" y="74066"/>
                  <a:pt x="26806" y="74066"/>
                  <a:pt x="26806" y="74028"/>
                </a:cubicBezTo>
                <a:cubicBezTo>
                  <a:pt x="26806" y="73877"/>
                  <a:pt x="26617" y="73726"/>
                  <a:pt x="26466" y="73726"/>
                </a:cubicBezTo>
                <a:close/>
                <a:moveTo>
                  <a:pt x="42081" y="73763"/>
                </a:moveTo>
                <a:lnTo>
                  <a:pt x="41929" y="73877"/>
                </a:lnTo>
                <a:cubicBezTo>
                  <a:pt x="41929" y="73877"/>
                  <a:pt x="41929" y="73915"/>
                  <a:pt x="41929" y="73952"/>
                </a:cubicBezTo>
                <a:cubicBezTo>
                  <a:pt x="41891" y="73990"/>
                  <a:pt x="41891" y="74028"/>
                  <a:pt x="41891" y="74104"/>
                </a:cubicBezTo>
                <a:cubicBezTo>
                  <a:pt x="41891" y="74179"/>
                  <a:pt x="41929" y="74255"/>
                  <a:pt x="42043" y="74293"/>
                </a:cubicBezTo>
                <a:lnTo>
                  <a:pt x="42156" y="74255"/>
                </a:lnTo>
                <a:cubicBezTo>
                  <a:pt x="42232" y="74217"/>
                  <a:pt x="42383" y="74104"/>
                  <a:pt x="42383" y="73952"/>
                </a:cubicBezTo>
                <a:cubicBezTo>
                  <a:pt x="42383" y="73915"/>
                  <a:pt x="42383" y="73763"/>
                  <a:pt x="42081" y="73763"/>
                </a:cubicBezTo>
                <a:close/>
                <a:moveTo>
                  <a:pt x="54066" y="73877"/>
                </a:moveTo>
                <a:cubicBezTo>
                  <a:pt x="54028" y="73915"/>
                  <a:pt x="53952" y="73915"/>
                  <a:pt x="53839" y="73952"/>
                </a:cubicBezTo>
                <a:lnTo>
                  <a:pt x="53763" y="74066"/>
                </a:lnTo>
                <a:cubicBezTo>
                  <a:pt x="53763" y="74179"/>
                  <a:pt x="53801" y="74217"/>
                  <a:pt x="53801" y="74255"/>
                </a:cubicBezTo>
                <a:cubicBezTo>
                  <a:pt x="53801" y="74255"/>
                  <a:pt x="53801" y="74217"/>
                  <a:pt x="53801" y="74217"/>
                </a:cubicBezTo>
                <a:lnTo>
                  <a:pt x="53914" y="74406"/>
                </a:lnTo>
                <a:lnTo>
                  <a:pt x="53952" y="74406"/>
                </a:lnTo>
                <a:cubicBezTo>
                  <a:pt x="53990" y="74444"/>
                  <a:pt x="54066" y="74444"/>
                  <a:pt x="54141" y="74444"/>
                </a:cubicBezTo>
                <a:lnTo>
                  <a:pt x="54217" y="74406"/>
                </a:lnTo>
                <a:cubicBezTo>
                  <a:pt x="54292" y="74368"/>
                  <a:pt x="54406" y="74217"/>
                  <a:pt x="54406" y="74066"/>
                </a:cubicBezTo>
                <a:cubicBezTo>
                  <a:pt x="54406" y="73990"/>
                  <a:pt x="54368" y="73915"/>
                  <a:pt x="54255" y="73877"/>
                </a:cubicBezTo>
                <a:close/>
                <a:moveTo>
                  <a:pt x="83215" y="73461"/>
                </a:moveTo>
                <a:cubicBezTo>
                  <a:pt x="83140" y="73537"/>
                  <a:pt x="83102" y="73574"/>
                  <a:pt x="83102" y="73650"/>
                </a:cubicBezTo>
                <a:cubicBezTo>
                  <a:pt x="83064" y="73726"/>
                  <a:pt x="83026" y="73763"/>
                  <a:pt x="82988" y="73763"/>
                </a:cubicBezTo>
                <a:lnTo>
                  <a:pt x="83102" y="73990"/>
                </a:lnTo>
                <a:cubicBezTo>
                  <a:pt x="83064" y="73990"/>
                  <a:pt x="83026" y="73952"/>
                  <a:pt x="83026" y="73952"/>
                </a:cubicBezTo>
                <a:cubicBezTo>
                  <a:pt x="83026" y="73952"/>
                  <a:pt x="83026" y="73952"/>
                  <a:pt x="83026" y="73990"/>
                </a:cubicBezTo>
                <a:cubicBezTo>
                  <a:pt x="83026" y="74028"/>
                  <a:pt x="83026" y="74104"/>
                  <a:pt x="83064" y="74141"/>
                </a:cubicBezTo>
                <a:cubicBezTo>
                  <a:pt x="83102" y="74179"/>
                  <a:pt x="83140" y="74179"/>
                  <a:pt x="83177" y="74217"/>
                </a:cubicBezTo>
                <a:lnTo>
                  <a:pt x="83215" y="74217"/>
                </a:lnTo>
                <a:lnTo>
                  <a:pt x="83253" y="74255"/>
                </a:lnTo>
                <a:cubicBezTo>
                  <a:pt x="83329" y="74331"/>
                  <a:pt x="83480" y="74444"/>
                  <a:pt x="83669" y="74444"/>
                </a:cubicBezTo>
                <a:lnTo>
                  <a:pt x="83782" y="74368"/>
                </a:lnTo>
                <a:cubicBezTo>
                  <a:pt x="83782" y="74368"/>
                  <a:pt x="83782" y="74406"/>
                  <a:pt x="83782" y="74406"/>
                </a:cubicBezTo>
                <a:lnTo>
                  <a:pt x="83896" y="74293"/>
                </a:lnTo>
                <a:cubicBezTo>
                  <a:pt x="83934" y="74255"/>
                  <a:pt x="83934" y="74217"/>
                  <a:pt x="83934" y="74179"/>
                </a:cubicBezTo>
                <a:cubicBezTo>
                  <a:pt x="83934" y="74028"/>
                  <a:pt x="83820" y="73952"/>
                  <a:pt x="83745" y="73915"/>
                </a:cubicBezTo>
                <a:cubicBezTo>
                  <a:pt x="83707" y="73915"/>
                  <a:pt x="83707" y="73915"/>
                  <a:pt x="83669" y="73877"/>
                </a:cubicBezTo>
                <a:cubicBezTo>
                  <a:pt x="83669" y="73574"/>
                  <a:pt x="83480" y="73461"/>
                  <a:pt x="83329" y="73461"/>
                </a:cubicBezTo>
                <a:close/>
                <a:moveTo>
                  <a:pt x="53725" y="74217"/>
                </a:moveTo>
                <a:cubicBezTo>
                  <a:pt x="53650" y="74217"/>
                  <a:pt x="53536" y="74217"/>
                  <a:pt x="53498" y="74255"/>
                </a:cubicBezTo>
                <a:cubicBezTo>
                  <a:pt x="53347" y="74368"/>
                  <a:pt x="53385" y="74595"/>
                  <a:pt x="53650" y="74595"/>
                </a:cubicBezTo>
                <a:lnTo>
                  <a:pt x="53801" y="74482"/>
                </a:lnTo>
                <a:cubicBezTo>
                  <a:pt x="53801" y="74444"/>
                  <a:pt x="53801" y="74444"/>
                  <a:pt x="53839" y="74406"/>
                </a:cubicBezTo>
                <a:lnTo>
                  <a:pt x="53725" y="74217"/>
                </a:lnTo>
                <a:close/>
                <a:moveTo>
                  <a:pt x="43177" y="73915"/>
                </a:moveTo>
                <a:cubicBezTo>
                  <a:pt x="43026" y="73952"/>
                  <a:pt x="42950" y="74066"/>
                  <a:pt x="42874" y="74179"/>
                </a:cubicBezTo>
                <a:cubicBezTo>
                  <a:pt x="42837" y="74217"/>
                  <a:pt x="42837" y="74255"/>
                  <a:pt x="42799" y="74293"/>
                </a:cubicBezTo>
                <a:lnTo>
                  <a:pt x="42912" y="74482"/>
                </a:lnTo>
                <a:cubicBezTo>
                  <a:pt x="42950" y="74482"/>
                  <a:pt x="42950" y="74482"/>
                  <a:pt x="42988" y="74520"/>
                </a:cubicBezTo>
                <a:cubicBezTo>
                  <a:pt x="43026" y="74595"/>
                  <a:pt x="43139" y="74671"/>
                  <a:pt x="43290" y="74671"/>
                </a:cubicBezTo>
                <a:lnTo>
                  <a:pt x="43442" y="74557"/>
                </a:lnTo>
                <a:cubicBezTo>
                  <a:pt x="43442" y="74520"/>
                  <a:pt x="43442" y="74520"/>
                  <a:pt x="43479" y="74482"/>
                </a:cubicBezTo>
                <a:cubicBezTo>
                  <a:pt x="43555" y="74444"/>
                  <a:pt x="43631" y="74406"/>
                  <a:pt x="43668" y="74331"/>
                </a:cubicBezTo>
                <a:lnTo>
                  <a:pt x="43517" y="74179"/>
                </a:lnTo>
                <a:cubicBezTo>
                  <a:pt x="43517" y="74141"/>
                  <a:pt x="43479" y="74141"/>
                  <a:pt x="43479" y="74141"/>
                </a:cubicBezTo>
                <a:cubicBezTo>
                  <a:pt x="43442" y="74104"/>
                  <a:pt x="43404" y="74066"/>
                  <a:pt x="43366" y="74028"/>
                </a:cubicBezTo>
                <a:lnTo>
                  <a:pt x="43177" y="73915"/>
                </a:lnTo>
                <a:close/>
                <a:moveTo>
                  <a:pt x="39473" y="74209"/>
                </a:moveTo>
                <a:cubicBezTo>
                  <a:pt x="39327" y="74209"/>
                  <a:pt x="39234" y="74298"/>
                  <a:pt x="39169" y="74331"/>
                </a:cubicBezTo>
                <a:cubicBezTo>
                  <a:pt x="39132" y="74368"/>
                  <a:pt x="39132" y="74368"/>
                  <a:pt x="39094" y="74406"/>
                </a:cubicBezTo>
                <a:lnTo>
                  <a:pt x="39207" y="74633"/>
                </a:lnTo>
                <a:cubicBezTo>
                  <a:pt x="39265" y="74662"/>
                  <a:pt x="39322" y="74734"/>
                  <a:pt x="39446" y="74734"/>
                </a:cubicBezTo>
                <a:cubicBezTo>
                  <a:pt x="39485" y="74734"/>
                  <a:pt x="39531" y="74727"/>
                  <a:pt x="39585" y="74709"/>
                </a:cubicBezTo>
                <a:lnTo>
                  <a:pt x="39699" y="74595"/>
                </a:lnTo>
                <a:lnTo>
                  <a:pt x="39699" y="74331"/>
                </a:lnTo>
                <a:lnTo>
                  <a:pt x="39547" y="74217"/>
                </a:lnTo>
                <a:cubicBezTo>
                  <a:pt x="39521" y="74212"/>
                  <a:pt x="39496" y="74209"/>
                  <a:pt x="39473" y="74209"/>
                </a:cubicBezTo>
                <a:close/>
                <a:moveTo>
                  <a:pt x="70020" y="74406"/>
                </a:moveTo>
                <a:cubicBezTo>
                  <a:pt x="69945" y="74406"/>
                  <a:pt x="69718" y="74444"/>
                  <a:pt x="69718" y="74595"/>
                </a:cubicBezTo>
                <a:cubicBezTo>
                  <a:pt x="69718" y="74633"/>
                  <a:pt x="69718" y="74633"/>
                  <a:pt x="69718" y="74671"/>
                </a:cubicBezTo>
                <a:lnTo>
                  <a:pt x="69869" y="74746"/>
                </a:lnTo>
                <a:lnTo>
                  <a:pt x="69983" y="74746"/>
                </a:lnTo>
                <a:lnTo>
                  <a:pt x="70134" y="74671"/>
                </a:lnTo>
                <a:cubicBezTo>
                  <a:pt x="70134" y="74633"/>
                  <a:pt x="70172" y="74595"/>
                  <a:pt x="70172" y="74557"/>
                </a:cubicBezTo>
                <a:lnTo>
                  <a:pt x="70020" y="74406"/>
                </a:lnTo>
                <a:close/>
                <a:moveTo>
                  <a:pt x="64765" y="74406"/>
                </a:moveTo>
                <a:lnTo>
                  <a:pt x="64614" y="74520"/>
                </a:lnTo>
                <a:cubicBezTo>
                  <a:pt x="64614" y="74482"/>
                  <a:pt x="64614" y="74482"/>
                  <a:pt x="64614" y="74482"/>
                </a:cubicBezTo>
                <a:lnTo>
                  <a:pt x="64500" y="74595"/>
                </a:lnTo>
                <a:cubicBezTo>
                  <a:pt x="64500" y="74633"/>
                  <a:pt x="64500" y="74633"/>
                  <a:pt x="64500" y="74633"/>
                </a:cubicBezTo>
                <a:cubicBezTo>
                  <a:pt x="64500" y="74709"/>
                  <a:pt x="64500" y="74860"/>
                  <a:pt x="64652" y="74860"/>
                </a:cubicBezTo>
                <a:lnTo>
                  <a:pt x="64803" y="74746"/>
                </a:lnTo>
                <a:lnTo>
                  <a:pt x="64803" y="74746"/>
                </a:lnTo>
                <a:cubicBezTo>
                  <a:pt x="64803" y="74784"/>
                  <a:pt x="64765" y="74822"/>
                  <a:pt x="64803" y="74822"/>
                </a:cubicBezTo>
                <a:cubicBezTo>
                  <a:pt x="64841" y="74784"/>
                  <a:pt x="64954" y="74784"/>
                  <a:pt x="64992" y="74671"/>
                </a:cubicBezTo>
                <a:lnTo>
                  <a:pt x="64879" y="74520"/>
                </a:lnTo>
                <a:lnTo>
                  <a:pt x="64879" y="74520"/>
                </a:lnTo>
                <a:cubicBezTo>
                  <a:pt x="64879" y="74520"/>
                  <a:pt x="64916" y="74557"/>
                  <a:pt x="64916" y="74557"/>
                </a:cubicBezTo>
                <a:cubicBezTo>
                  <a:pt x="64916" y="74520"/>
                  <a:pt x="64879" y="74444"/>
                  <a:pt x="64765" y="74406"/>
                </a:cubicBezTo>
                <a:close/>
                <a:moveTo>
                  <a:pt x="8091" y="74520"/>
                </a:moveTo>
                <a:lnTo>
                  <a:pt x="7940" y="74633"/>
                </a:lnTo>
                <a:lnTo>
                  <a:pt x="7940" y="74784"/>
                </a:lnTo>
                <a:lnTo>
                  <a:pt x="8091" y="74898"/>
                </a:lnTo>
                <a:cubicBezTo>
                  <a:pt x="8125" y="74909"/>
                  <a:pt x="8155" y="74913"/>
                  <a:pt x="8181" y="74913"/>
                </a:cubicBezTo>
                <a:cubicBezTo>
                  <a:pt x="8246" y="74913"/>
                  <a:pt x="8292" y="74887"/>
                  <a:pt x="8318" y="74860"/>
                </a:cubicBezTo>
                <a:cubicBezTo>
                  <a:pt x="8356" y="74822"/>
                  <a:pt x="8432" y="74746"/>
                  <a:pt x="8432" y="74671"/>
                </a:cubicBezTo>
                <a:lnTo>
                  <a:pt x="8394" y="74633"/>
                </a:lnTo>
                <a:lnTo>
                  <a:pt x="8280" y="74520"/>
                </a:lnTo>
                <a:close/>
                <a:moveTo>
                  <a:pt x="58640" y="74709"/>
                </a:moveTo>
                <a:cubicBezTo>
                  <a:pt x="58489" y="74709"/>
                  <a:pt x="58376" y="74784"/>
                  <a:pt x="58376" y="74898"/>
                </a:cubicBezTo>
                <a:lnTo>
                  <a:pt x="58527" y="74898"/>
                </a:lnTo>
                <a:cubicBezTo>
                  <a:pt x="58527" y="74935"/>
                  <a:pt x="58527" y="74935"/>
                  <a:pt x="58527" y="74935"/>
                </a:cubicBezTo>
                <a:lnTo>
                  <a:pt x="58716" y="74935"/>
                </a:lnTo>
                <a:cubicBezTo>
                  <a:pt x="58716" y="74935"/>
                  <a:pt x="58716" y="74935"/>
                  <a:pt x="58716" y="74898"/>
                </a:cubicBezTo>
                <a:lnTo>
                  <a:pt x="58867" y="74898"/>
                </a:lnTo>
                <a:cubicBezTo>
                  <a:pt x="58867" y="74860"/>
                  <a:pt x="58829" y="74784"/>
                  <a:pt x="58754" y="74746"/>
                </a:cubicBezTo>
                <a:cubicBezTo>
                  <a:pt x="58716" y="74746"/>
                  <a:pt x="58678" y="74709"/>
                  <a:pt x="58640" y="74709"/>
                </a:cubicBezTo>
                <a:close/>
                <a:moveTo>
                  <a:pt x="46277" y="74671"/>
                </a:moveTo>
                <a:lnTo>
                  <a:pt x="46164" y="74784"/>
                </a:lnTo>
                <a:lnTo>
                  <a:pt x="46164" y="74898"/>
                </a:lnTo>
                <a:lnTo>
                  <a:pt x="46277" y="75011"/>
                </a:lnTo>
                <a:cubicBezTo>
                  <a:pt x="46315" y="75049"/>
                  <a:pt x="46353" y="75049"/>
                  <a:pt x="46391" y="75049"/>
                </a:cubicBezTo>
                <a:lnTo>
                  <a:pt x="46542" y="74898"/>
                </a:lnTo>
                <a:cubicBezTo>
                  <a:pt x="46542" y="74860"/>
                  <a:pt x="46542" y="74784"/>
                  <a:pt x="46466" y="74709"/>
                </a:cubicBezTo>
                <a:cubicBezTo>
                  <a:pt x="46428" y="74671"/>
                  <a:pt x="46353" y="74671"/>
                  <a:pt x="46277" y="74671"/>
                </a:cubicBezTo>
                <a:close/>
                <a:moveTo>
                  <a:pt x="43101" y="74671"/>
                </a:moveTo>
                <a:lnTo>
                  <a:pt x="42912" y="74784"/>
                </a:lnTo>
                <a:cubicBezTo>
                  <a:pt x="42912" y="74822"/>
                  <a:pt x="42912" y="74860"/>
                  <a:pt x="42874" y="74898"/>
                </a:cubicBezTo>
                <a:lnTo>
                  <a:pt x="42988" y="75087"/>
                </a:lnTo>
                <a:lnTo>
                  <a:pt x="43064" y="75087"/>
                </a:lnTo>
                <a:cubicBezTo>
                  <a:pt x="43117" y="75113"/>
                  <a:pt x="43170" y="75140"/>
                  <a:pt x="43251" y="75140"/>
                </a:cubicBezTo>
                <a:cubicBezTo>
                  <a:pt x="43284" y="75140"/>
                  <a:pt x="43322" y="75136"/>
                  <a:pt x="43366" y="75124"/>
                </a:cubicBezTo>
                <a:lnTo>
                  <a:pt x="43479" y="75049"/>
                </a:lnTo>
                <a:cubicBezTo>
                  <a:pt x="43479" y="75011"/>
                  <a:pt x="43479" y="74973"/>
                  <a:pt x="43479" y="74935"/>
                </a:cubicBezTo>
                <a:cubicBezTo>
                  <a:pt x="43479" y="74746"/>
                  <a:pt x="43290" y="74709"/>
                  <a:pt x="43177" y="74709"/>
                </a:cubicBezTo>
                <a:cubicBezTo>
                  <a:pt x="43139" y="74709"/>
                  <a:pt x="43101" y="74709"/>
                  <a:pt x="43101" y="74671"/>
                </a:cubicBezTo>
                <a:close/>
                <a:moveTo>
                  <a:pt x="14027" y="74822"/>
                </a:moveTo>
                <a:cubicBezTo>
                  <a:pt x="13914" y="74822"/>
                  <a:pt x="13800" y="74822"/>
                  <a:pt x="13725" y="75011"/>
                </a:cubicBezTo>
                <a:lnTo>
                  <a:pt x="13800" y="75238"/>
                </a:lnTo>
                <a:cubicBezTo>
                  <a:pt x="13874" y="75238"/>
                  <a:pt x="14019" y="75238"/>
                  <a:pt x="14096" y="75029"/>
                </a:cubicBezTo>
                <a:lnTo>
                  <a:pt x="14096" y="75029"/>
                </a:lnTo>
                <a:lnTo>
                  <a:pt x="14103" y="75049"/>
                </a:lnTo>
                <a:cubicBezTo>
                  <a:pt x="14103" y="75049"/>
                  <a:pt x="14103" y="75011"/>
                  <a:pt x="14103" y="75011"/>
                </a:cubicBezTo>
                <a:cubicBezTo>
                  <a:pt x="14101" y="75017"/>
                  <a:pt x="14099" y="75023"/>
                  <a:pt x="14096" y="75029"/>
                </a:cubicBezTo>
                <a:lnTo>
                  <a:pt x="14096" y="75029"/>
                </a:lnTo>
                <a:lnTo>
                  <a:pt x="14027" y="74822"/>
                </a:lnTo>
                <a:close/>
                <a:moveTo>
                  <a:pt x="35578" y="74066"/>
                </a:moveTo>
                <a:lnTo>
                  <a:pt x="35389" y="74141"/>
                </a:lnTo>
                <a:cubicBezTo>
                  <a:pt x="35351" y="74179"/>
                  <a:pt x="35351" y="74217"/>
                  <a:pt x="35313" y="74255"/>
                </a:cubicBezTo>
                <a:lnTo>
                  <a:pt x="35275" y="74293"/>
                </a:lnTo>
                <a:cubicBezTo>
                  <a:pt x="35200" y="74444"/>
                  <a:pt x="35313" y="74520"/>
                  <a:pt x="35389" y="74557"/>
                </a:cubicBezTo>
                <a:lnTo>
                  <a:pt x="35389" y="74633"/>
                </a:lnTo>
                <a:cubicBezTo>
                  <a:pt x="35389" y="74671"/>
                  <a:pt x="35389" y="74709"/>
                  <a:pt x="35389" y="74784"/>
                </a:cubicBezTo>
                <a:lnTo>
                  <a:pt x="35389" y="74860"/>
                </a:lnTo>
                <a:cubicBezTo>
                  <a:pt x="35389" y="74898"/>
                  <a:pt x="35389" y="75011"/>
                  <a:pt x="35502" y="75011"/>
                </a:cubicBezTo>
                <a:cubicBezTo>
                  <a:pt x="35521" y="75030"/>
                  <a:pt x="35540" y="75039"/>
                  <a:pt x="35563" y="75039"/>
                </a:cubicBezTo>
                <a:cubicBezTo>
                  <a:pt x="35587" y="75039"/>
                  <a:pt x="35615" y="75030"/>
                  <a:pt x="35653" y="75011"/>
                </a:cubicBezTo>
                <a:cubicBezTo>
                  <a:pt x="35691" y="74973"/>
                  <a:pt x="35729" y="74973"/>
                  <a:pt x="35767" y="74935"/>
                </a:cubicBezTo>
                <a:cubicBezTo>
                  <a:pt x="35927" y="74855"/>
                  <a:pt x="36087" y="74775"/>
                  <a:pt x="36288" y="74775"/>
                </a:cubicBezTo>
                <a:cubicBezTo>
                  <a:pt x="36371" y="74775"/>
                  <a:pt x="36461" y="74789"/>
                  <a:pt x="36561" y="74822"/>
                </a:cubicBezTo>
                <a:lnTo>
                  <a:pt x="36679" y="74751"/>
                </a:lnTo>
                <a:lnTo>
                  <a:pt x="36679" y="74751"/>
                </a:lnTo>
                <a:lnTo>
                  <a:pt x="36712" y="74784"/>
                </a:lnTo>
                <a:cubicBezTo>
                  <a:pt x="36598" y="74822"/>
                  <a:pt x="36561" y="74898"/>
                  <a:pt x="36561" y="74973"/>
                </a:cubicBezTo>
                <a:cubicBezTo>
                  <a:pt x="36561" y="74973"/>
                  <a:pt x="36561" y="75011"/>
                  <a:pt x="36561" y="75011"/>
                </a:cubicBezTo>
                <a:lnTo>
                  <a:pt x="36636" y="75238"/>
                </a:lnTo>
                <a:cubicBezTo>
                  <a:pt x="36712" y="75238"/>
                  <a:pt x="36787" y="75238"/>
                  <a:pt x="36863" y="75162"/>
                </a:cubicBezTo>
                <a:cubicBezTo>
                  <a:pt x="36976" y="75087"/>
                  <a:pt x="37014" y="74973"/>
                  <a:pt x="37014" y="74860"/>
                </a:cubicBezTo>
                <a:cubicBezTo>
                  <a:pt x="37014" y="74746"/>
                  <a:pt x="36939" y="74709"/>
                  <a:pt x="36939" y="74709"/>
                </a:cubicBezTo>
                <a:cubicBezTo>
                  <a:pt x="36901" y="74709"/>
                  <a:pt x="36863" y="74699"/>
                  <a:pt x="36821" y="74699"/>
                </a:cubicBezTo>
                <a:cubicBezTo>
                  <a:pt x="36797" y="74699"/>
                  <a:pt x="36773" y="74702"/>
                  <a:pt x="36747" y="74710"/>
                </a:cubicBezTo>
                <a:lnTo>
                  <a:pt x="36747" y="74710"/>
                </a:lnTo>
                <a:lnTo>
                  <a:pt x="36750" y="74709"/>
                </a:lnTo>
                <a:cubicBezTo>
                  <a:pt x="36750" y="74671"/>
                  <a:pt x="36750" y="74633"/>
                  <a:pt x="36750" y="74595"/>
                </a:cubicBezTo>
                <a:cubicBezTo>
                  <a:pt x="36750" y="74444"/>
                  <a:pt x="36674" y="74141"/>
                  <a:pt x="36183" y="74104"/>
                </a:cubicBezTo>
                <a:cubicBezTo>
                  <a:pt x="36107" y="74104"/>
                  <a:pt x="36031" y="74141"/>
                  <a:pt x="35993" y="74179"/>
                </a:cubicBezTo>
                <a:cubicBezTo>
                  <a:pt x="35880" y="74141"/>
                  <a:pt x="35767" y="74104"/>
                  <a:pt x="35691" y="74104"/>
                </a:cubicBezTo>
                <a:cubicBezTo>
                  <a:pt x="35653" y="74104"/>
                  <a:pt x="35615" y="74066"/>
                  <a:pt x="35578" y="74066"/>
                </a:cubicBezTo>
                <a:close/>
                <a:moveTo>
                  <a:pt x="85036" y="74882"/>
                </a:moveTo>
                <a:cubicBezTo>
                  <a:pt x="85014" y="74882"/>
                  <a:pt x="84988" y="74887"/>
                  <a:pt x="84954" y="74898"/>
                </a:cubicBezTo>
                <a:lnTo>
                  <a:pt x="84841" y="75011"/>
                </a:lnTo>
                <a:lnTo>
                  <a:pt x="84841" y="75124"/>
                </a:lnTo>
                <a:lnTo>
                  <a:pt x="84954" y="75238"/>
                </a:lnTo>
                <a:cubicBezTo>
                  <a:pt x="84992" y="75238"/>
                  <a:pt x="85030" y="75276"/>
                  <a:pt x="85068" y="75276"/>
                </a:cubicBezTo>
                <a:lnTo>
                  <a:pt x="85257" y="75124"/>
                </a:lnTo>
                <a:cubicBezTo>
                  <a:pt x="85257" y="75049"/>
                  <a:pt x="85219" y="74973"/>
                  <a:pt x="85143" y="74935"/>
                </a:cubicBezTo>
                <a:cubicBezTo>
                  <a:pt x="85117" y="74909"/>
                  <a:pt x="85090" y="74882"/>
                  <a:pt x="85036" y="74882"/>
                </a:cubicBezTo>
                <a:close/>
                <a:moveTo>
                  <a:pt x="48092" y="75011"/>
                </a:moveTo>
                <a:lnTo>
                  <a:pt x="47903" y="75124"/>
                </a:lnTo>
                <a:cubicBezTo>
                  <a:pt x="47903" y="75162"/>
                  <a:pt x="47903" y="75162"/>
                  <a:pt x="47865" y="75200"/>
                </a:cubicBezTo>
                <a:lnTo>
                  <a:pt x="47979" y="75389"/>
                </a:lnTo>
                <a:lnTo>
                  <a:pt x="48092" y="75389"/>
                </a:lnTo>
                <a:lnTo>
                  <a:pt x="48205" y="75351"/>
                </a:lnTo>
                <a:cubicBezTo>
                  <a:pt x="48243" y="75314"/>
                  <a:pt x="48281" y="75238"/>
                  <a:pt x="48281" y="75162"/>
                </a:cubicBezTo>
                <a:cubicBezTo>
                  <a:pt x="48281" y="75124"/>
                  <a:pt x="48243" y="75049"/>
                  <a:pt x="48092" y="75011"/>
                </a:cubicBezTo>
                <a:close/>
                <a:moveTo>
                  <a:pt x="18375" y="75124"/>
                </a:moveTo>
                <a:cubicBezTo>
                  <a:pt x="18300" y="75124"/>
                  <a:pt x="18262" y="75162"/>
                  <a:pt x="18224" y="75162"/>
                </a:cubicBezTo>
                <a:cubicBezTo>
                  <a:pt x="18186" y="75200"/>
                  <a:pt x="18148" y="75238"/>
                  <a:pt x="18148" y="75314"/>
                </a:cubicBezTo>
                <a:lnTo>
                  <a:pt x="18148" y="75351"/>
                </a:lnTo>
                <a:lnTo>
                  <a:pt x="18224" y="75389"/>
                </a:lnTo>
                <a:cubicBezTo>
                  <a:pt x="18224" y="75389"/>
                  <a:pt x="18224" y="75351"/>
                  <a:pt x="18224" y="75351"/>
                </a:cubicBezTo>
                <a:lnTo>
                  <a:pt x="18337" y="75465"/>
                </a:lnTo>
                <a:lnTo>
                  <a:pt x="18451" y="75465"/>
                </a:lnTo>
                <a:lnTo>
                  <a:pt x="18564" y="75427"/>
                </a:lnTo>
                <a:cubicBezTo>
                  <a:pt x="18602" y="75389"/>
                  <a:pt x="18602" y="75351"/>
                  <a:pt x="18602" y="75314"/>
                </a:cubicBezTo>
                <a:cubicBezTo>
                  <a:pt x="18602" y="75200"/>
                  <a:pt x="18489" y="75124"/>
                  <a:pt x="18375" y="75124"/>
                </a:cubicBezTo>
                <a:close/>
                <a:moveTo>
                  <a:pt x="10171" y="75049"/>
                </a:moveTo>
                <a:lnTo>
                  <a:pt x="9982" y="75087"/>
                </a:lnTo>
                <a:cubicBezTo>
                  <a:pt x="9944" y="75087"/>
                  <a:pt x="9944" y="75124"/>
                  <a:pt x="9906" y="75124"/>
                </a:cubicBezTo>
                <a:cubicBezTo>
                  <a:pt x="9831" y="75124"/>
                  <a:pt x="9604" y="75162"/>
                  <a:pt x="9642" y="75389"/>
                </a:cubicBezTo>
                <a:lnTo>
                  <a:pt x="9679" y="75427"/>
                </a:lnTo>
                <a:cubicBezTo>
                  <a:pt x="9727" y="75499"/>
                  <a:pt x="9790" y="75525"/>
                  <a:pt x="9869" y="75525"/>
                </a:cubicBezTo>
                <a:cubicBezTo>
                  <a:pt x="9914" y="75525"/>
                  <a:pt x="9964" y="75516"/>
                  <a:pt x="10020" y="75503"/>
                </a:cubicBezTo>
                <a:cubicBezTo>
                  <a:pt x="10133" y="75465"/>
                  <a:pt x="10284" y="75389"/>
                  <a:pt x="10284" y="75238"/>
                </a:cubicBezTo>
                <a:cubicBezTo>
                  <a:pt x="10284" y="75162"/>
                  <a:pt x="10246" y="75124"/>
                  <a:pt x="10171" y="75049"/>
                </a:cubicBezTo>
                <a:close/>
                <a:moveTo>
                  <a:pt x="54330" y="75087"/>
                </a:moveTo>
                <a:lnTo>
                  <a:pt x="54179" y="75200"/>
                </a:lnTo>
                <a:cubicBezTo>
                  <a:pt x="54141" y="75389"/>
                  <a:pt x="54255" y="75503"/>
                  <a:pt x="54406" y="75540"/>
                </a:cubicBezTo>
                <a:lnTo>
                  <a:pt x="54557" y="75427"/>
                </a:lnTo>
                <a:lnTo>
                  <a:pt x="54595" y="75427"/>
                </a:lnTo>
                <a:cubicBezTo>
                  <a:pt x="54595" y="75389"/>
                  <a:pt x="54633" y="75314"/>
                  <a:pt x="54633" y="75238"/>
                </a:cubicBezTo>
                <a:cubicBezTo>
                  <a:pt x="54633" y="75238"/>
                  <a:pt x="54633" y="75200"/>
                  <a:pt x="54633" y="75200"/>
                </a:cubicBezTo>
                <a:lnTo>
                  <a:pt x="54481" y="75087"/>
                </a:lnTo>
                <a:close/>
                <a:moveTo>
                  <a:pt x="55947" y="75233"/>
                </a:moveTo>
                <a:cubicBezTo>
                  <a:pt x="55685" y="75233"/>
                  <a:pt x="55650" y="75396"/>
                  <a:pt x="55616" y="75465"/>
                </a:cubicBezTo>
                <a:lnTo>
                  <a:pt x="55653" y="75540"/>
                </a:lnTo>
                <a:cubicBezTo>
                  <a:pt x="55725" y="75612"/>
                  <a:pt x="55782" y="75639"/>
                  <a:pt x="55833" y="75639"/>
                </a:cubicBezTo>
                <a:cubicBezTo>
                  <a:pt x="55863" y="75639"/>
                  <a:pt x="55890" y="75630"/>
                  <a:pt x="55918" y="75616"/>
                </a:cubicBezTo>
                <a:cubicBezTo>
                  <a:pt x="56032" y="75616"/>
                  <a:pt x="56107" y="75540"/>
                  <a:pt x="56145" y="75389"/>
                </a:cubicBezTo>
                <a:lnTo>
                  <a:pt x="56032" y="75238"/>
                </a:lnTo>
                <a:cubicBezTo>
                  <a:pt x="56001" y="75235"/>
                  <a:pt x="55973" y="75233"/>
                  <a:pt x="55947" y="75233"/>
                </a:cubicBezTo>
                <a:close/>
                <a:moveTo>
                  <a:pt x="17392" y="75238"/>
                </a:moveTo>
                <a:lnTo>
                  <a:pt x="17241" y="75351"/>
                </a:lnTo>
                <a:cubicBezTo>
                  <a:pt x="17203" y="75540"/>
                  <a:pt x="17317" y="75654"/>
                  <a:pt x="17468" y="75692"/>
                </a:cubicBezTo>
                <a:lnTo>
                  <a:pt x="17581" y="75578"/>
                </a:lnTo>
                <a:lnTo>
                  <a:pt x="17581" y="75578"/>
                </a:lnTo>
                <a:cubicBezTo>
                  <a:pt x="17732" y="75540"/>
                  <a:pt x="17770" y="75465"/>
                  <a:pt x="17770" y="75427"/>
                </a:cubicBezTo>
                <a:cubicBezTo>
                  <a:pt x="17770" y="75389"/>
                  <a:pt x="17770" y="75351"/>
                  <a:pt x="17732" y="75314"/>
                </a:cubicBezTo>
                <a:lnTo>
                  <a:pt x="17619" y="75238"/>
                </a:lnTo>
                <a:close/>
                <a:moveTo>
                  <a:pt x="47600" y="75238"/>
                </a:moveTo>
                <a:cubicBezTo>
                  <a:pt x="47525" y="75238"/>
                  <a:pt x="47449" y="75238"/>
                  <a:pt x="47374" y="75276"/>
                </a:cubicBezTo>
                <a:cubicBezTo>
                  <a:pt x="47298" y="75314"/>
                  <a:pt x="47222" y="75427"/>
                  <a:pt x="47222" y="75503"/>
                </a:cubicBezTo>
                <a:cubicBezTo>
                  <a:pt x="47222" y="75616"/>
                  <a:pt x="47298" y="75692"/>
                  <a:pt x="47411" y="75729"/>
                </a:cubicBezTo>
                <a:lnTo>
                  <a:pt x="47563" y="75692"/>
                </a:lnTo>
                <a:cubicBezTo>
                  <a:pt x="47563" y="75692"/>
                  <a:pt x="47600" y="75654"/>
                  <a:pt x="47600" y="75654"/>
                </a:cubicBezTo>
                <a:cubicBezTo>
                  <a:pt x="47676" y="75616"/>
                  <a:pt x="47752" y="75578"/>
                  <a:pt x="47752" y="75465"/>
                </a:cubicBezTo>
                <a:cubicBezTo>
                  <a:pt x="47752" y="75427"/>
                  <a:pt x="47714" y="75389"/>
                  <a:pt x="47676" y="75314"/>
                </a:cubicBezTo>
                <a:lnTo>
                  <a:pt x="47600" y="75238"/>
                </a:lnTo>
                <a:close/>
                <a:moveTo>
                  <a:pt x="8460" y="75346"/>
                </a:moveTo>
                <a:cubicBezTo>
                  <a:pt x="8198" y="75346"/>
                  <a:pt x="8164" y="75506"/>
                  <a:pt x="8129" y="75540"/>
                </a:cubicBezTo>
                <a:lnTo>
                  <a:pt x="8167" y="75654"/>
                </a:lnTo>
                <a:cubicBezTo>
                  <a:pt x="8222" y="75709"/>
                  <a:pt x="8318" y="75744"/>
                  <a:pt x="8410" y="75744"/>
                </a:cubicBezTo>
                <a:cubicBezTo>
                  <a:pt x="8444" y="75744"/>
                  <a:pt x="8477" y="75740"/>
                  <a:pt x="8507" y="75729"/>
                </a:cubicBezTo>
                <a:cubicBezTo>
                  <a:pt x="8583" y="75692"/>
                  <a:pt x="8659" y="75616"/>
                  <a:pt x="8659" y="75503"/>
                </a:cubicBezTo>
                <a:cubicBezTo>
                  <a:pt x="8659" y="75503"/>
                  <a:pt x="8659" y="75465"/>
                  <a:pt x="8659" y="75465"/>
                </a:cubicBezTo>
                <a:lnTo>
                  <a:pt x="8545" y="75351"/>
                </a:lnTo>
                <a:cubicBezTo>
                  <a:pt x="8514" y="75348"/>
                  <a:pt x="8486" y="75346"/>
                  <a:pt x="8460" y="75346"/>
                </a:cubicBezTo>
                <a:close/>
                <a:moveTo>
                  <a:pt x="63872" y="75493"/>
                </a:moveTo>
                <a:cubicBezTo>
                  <a:pt x="63820" y="75493"/>
                  <a:pt x="63763" y="75503"/>
                  <a:pt x="63706" y="75540"/>
                </a:cubicBezTo>
                <a:lnTo>
                  <a:pt x="63744" y="75729"/>
                </a:lnTo>
                <a:cubicBezTo>
                  <a:pt x="63706" y="75729"/>
                  <a:pt x="63669" y="75692"/>
                  <a:pt x="63669" y="75654"/>
                </a:cubicBezTo>
                <a:cubicBezTo>
                  <a:pt x="63669" y="75616"/>
                  <a:pt x="63669" y="75616"/>
                  <a:pt x="63669" y="75616"/>
                </a:cubicBezTo>
                <a:cubicBezTo>
                  <a:pt x="63669" y="75654"/>
                  <a:pt x="63631" y="75729"/>
                  <a:pt x="63631" y="75805"/>
                </a:cubicBezTo>
                <a:lnTo>
                  <a:pt x="63744" y="75881"/>
                </a:lnTo>
                <a:cubicBezTo>
                  <a:pt x="63808" y="75895"/>
                  <a:pt x="63865" y="75901"/>
                  <a:pt x="63916" y="75901"/>
                </a:cubicBezTo>
                <a:cubicBezTo>
                  <a:pt x="64140" y="75901"/>
                  <a:pt x="64257" y="75784"/>
                  <a:pt x="64349" y="75692"/>
                </a:cubicBezTo>
                <a:lnTo>
                  <a:pt x="64198" y="75503"/>
                </a:lnTo>
                <a:cubicBezTo>
                  <a:pt x="64160" y="75521"/>
                  <a:pt x="64122" y="75531"/>
                  <a:pt x="64089" y="75531"/>
                </a:cubicBezTo>
                <a:cubicBezTo>
                  <a:pt x="64056" y="75531"/>
                  <a:pt x="64028" y="75521"/>
                  <a:pt x="64009" y="75503"/>
                </a:cubicBezTo>
                <a:cubicBezTo>
                  <a:pt x="63971" y="75503"/>
                  <a:pt x="63924" y="75493"/>
                  <a:pt x="63872" y="75493"/>
                </a:cubicBezTo>
                <a:close/>
                <a:moveTo>
                  <a:pt x="21059" y="75540"/>
                </a:moveTo>
                <a:lnTo>
                  <a:pt x="20908" y="75692"/>
                </a:lnTo>
                <a:lnTo>
                  <a:pt x="20908" y="75767"/>
                </a:lnTo>
                <a:lnTo>
                  <a:pt x="21059" y="75881"/>
                </a:lnTo>
                <a:cubicBezTo>
                  <a:pt x="21059" y="75918"/>
                  <a:pt x="21135" y="75956"/>
                  <a:pt x="21249" y="75956"/>
                </a:cubicBezTo>
                <a:lnTo>
                  <a:pt x="21362" y="75843"/>
                </a:lnTo>
                <a:lnTo>
                  <a:pt x="21362" y="75692"/>
                </a:lnTo>
                <a:lnTo>
                  <a:pt x="21249" y="75540"/>
                </a:lnTo>
                <a:close/>
                <a:moveTo>
                  <a:pt x="32364" y="75616"/>
                </a:moveTo>
                <a:lnTo>
                  <a:pt x="32251" y="75729"/>
                </a:lnTo>
                <a:lnTo>
                  <a:pt x="32251" y="75881"/>
                </a:lnTo>
                <a:lnTo>
                  <a:pt x="32364" y="75994"/>
                </a:lnTo>
                <a:cubicBezTo>
                  <a:pt x="32477" y="75994"/>
                  <a:pt x="32553" y="75994"/>
                  <a:pt x="32629" y="75956"/>
                </a:cubicBezTo>
                <a:cubicBezTo>
                  <a:pt x="32666" y="75918"/>
                  <a:pt x="32704" y="75843"/>
                  <a:pt x="32704" y="75767"/>
                </a:cubicBezTo>
                <a:lnTo>
                  <a:pt x="32704" y="75729"/>
                </a:lnTo>
                <a:lnTo>
                  <a:pt x="32553" y="75616"/>
                </a:lnTo>
                <a:close/>
                <a:moveTo>
                  <a:pt x="18678" y="75654"/>
                </a:moveTo>
                <a:cubicBezTo>
                  <a:pt x="18602" y="75692"/>
                  <a:pt x="18375" y="75729"/>
                  <a:pt x="18375" y="75918"/>
                </a:cubicBezTo>
                <a:lnTo>
                  <a:pt x="18375" y="75956"/>
                </a:lnTo>
                <a:lnTo>
                  <a:pt x="18526" y="76032"/>
                </a:lnTo>
                <a:cubicBezTo>
                  <a:pt x="18547" y="76037"/>
                  <a:pt x="18567" y="76039"/>
                  <a:pt x="18585" y="76039"/>
                </a:cubicBezTo>
                <a:cubicBezTo>
                  <a:pt x="18698" y="76039"/>
                  <a:pt x="18758" y="75951"/>
                  <a:pt x="18791" y="75918"/>
                </a:cubicBezTo>
                <a:cubicBezTo>
                  <a:pt x="18791" y="75918"/>
                  <a:pt x="18829" y="75881"/>
                  <a:pt x="18829" y="75881"/>
                </a:cubicBezTo>
                <a:lnTo>
                  <a:pt x="18715" y="75654"/>
                </a:lnTo>
                <a:close/>
                <a:moveTo>
                  <a:pt x="17052" y="75767"/>
                </a:moveTo>
                <a:lnTo>
                  <a:pt x="16938" y="75881"/>
                </a:lnTo>
                <a:lnTo>
                  <a:pt x="16938" y="76032"/>
                </a:lnTo>
                <a:lnTo>
                  <a:pt x="17090" y="76145"/>
                </a:lnTo>
                <a:lnTo>
                  <a:pt x="17241" y="76145"/>
                </a:lnTo>
                <a:lnTo>
                  <a:pt x="17392" y="76032"/>
                </a:lnTo>
                <a:lnTo>
                  <a:pt x="17392" y="75918"/>
                </a:lnTo>
                <a:lnTo>
                  <a:pt x="17279" y="75805"/>
                </a:lnTo>
                <a:cubicBezTo>
                  <a:pt x="17241" y="75805"/>
                  <a:pt x="17165" y="75767"/>
                  <a:pt x="17052" y="75767"/>
                </a:cubicBezTo>
                <a:close/>
                <a:moveTo>
                  <a:pt x="20455" y="75805"/>
                </a:moveTo>
                <a:cubicBezTo>
                  <a:pt x="20266" y="75843"/>
                  <a:pt x="20152" y="75994"/>
                  <a:pt x="20190" y="76145"/>
                </a:cubicBezTo>
                <a:lnTo>
                  <a:pt x="20341" y="76221"/>
                </a:lnTo>
                <a:cubicBezTo>
                  <a:pt x="20354" y="76208"/>
                  <a:pt x="20366" y="76204"/>
                  <a:pt x="20379" y="76204"/>
                </a:cubicBezTo>
                <a:cubicBezTo>
                  <a:pt x="20404" y="76204"/>
                  <a:pt x="20429" y="76221"/>
                  <a:pt x="20455" y="76221"/>
                </a:cubicBezTo>
                <a:cubicBezTo>
                  <a:pt x="20530" y="76221"/>
                  <a:pt x="20644" y="76221"/>
                  <a:pt x="20719" y="76145"/>
                </a:cubicBezTo>
                <a:cubicBezTo>
                  <a:pt x="20757" y="76145"/>
                  <a:pt x="20795" y="76070"/>
                  <a:pt x="20795" y="76032"/>
                </a:cubicBezTo>
                <a:cubicBezTo>
                  <a:pt x="20795" y="75994"/>
                  <a:pt x="20757" y="75994"/>
                  <a:pt x="20757" y="75956"/>
                </a:cubicBezTo>
                <a:cubicBezTo>
                  <a:pt x="20719" y="75843"/>
                  <a:pt x="20606" y="75805"/>
                  <a:pt x="20455" y="75805"/>
                </a:cubicBezTo>
                <a:close/>
                <a:moveTo>
                  <a:pt x="23063" y="75805"/>
                </a:moveTo>
                <a:cubicBezTo>
                  <a:pt x="22950" y="75805"/>
                  <a:pt x="22874" y="75843"/>
                  <a:pt x="22799" y="75881"/>
                </a:cubicBezTo>
                <a:cubicBezTo>
                  <a:pt x="22761" y="75918"/>
                  <a:pt x="22723" y="75956"/>
                  <a:pt x="22723" y="76070"/>
                </a:cubicBezTo>
                <a:lnTo>
                  <a:pt x="22723" y="76107"/>
                </a:lnTo>
                <a:lnTo>
                  <a:pt x="22874" y="76221"/>
                </a:lnTo>
                <a:lnTo>
                  <a:pt x="23025" y="76221"/>
                </a:lnTo>
                <a:lnTo>
                  <a:pt x="23177" y="76070"/>
                </a:lnTo>
                <a:lnTo>
                  <a:pt x="23177" y="75918"/>
                </a:lnTo>
                <a:lnTo>
                  <a:pt x="23063" y="75805"/>
                </a:lnTo>
                <a:close/>
                <a:moveTo>
                  <a:pt x="7256" y="75908"/>
                </a:moveTo>
                <a:cubicBezTo>
                  <a:pt x="7230" y="75908"/>
                  <a:pt x="7206" y="75911"/>
                  <a:pt x="7184" y="75918"/>
                </a:cubicBezTo>
                <a:cubicBezTo>
                  <a:pt x="7071" y="75956"/>
                  <a:pt x="7033" y="76070"/>
                  <a:pt x="7071" y="76183"/>
                </a:cubicBezTo>
                <a:lnTo>
                  <a:pt x="7222" y="76259"/>
                </a:lnTo>
                <a:lnTo>
                  <a:pt x="7260" y="76259"/>
                </a:lnTo>
                <a:cubicBezTo>
                  <a:pt x="7335" y="76259"/>
                  <a:pt x="7524" y="76259"/>
                  <a:pt x="7562" y="76107"/>
                </a:cubicBezTo>
                <a:lnTo>
                  <a:pt x="7524" y="75994"/>
                </a:lnTo>
                <a:cubicBezTo>
                  <a:pt x="7494" y="75963"/>
                  <a:pt x="7364" y="75908"/>
                  <a:pt x="7256" y="75908"/>
                </a:cubicBezTo>
                <a:close/>
                <a:moveTo>
                  <a:pt x="61589" y="75805"/>
                </a:moveTo>
                <a:cubicBezTo>
                  <a:pt x="61438" y="75805"/>
                  <a:pt x="61287" y="75843"/>
                  <a:pt x="61249" y="75994"/>
                </a:cubicBezTo>
                <a:lnTo>
                  <a:pt x="61249" y="76107"/>
                </a:lnTo>
                <a:cubicBezTo>
                  <a:pt x="61287" y="76183"/>
                  <a:pt x="61400" y="76221"/>
                  <a:pt x="61438" y="76259"/>
                </a:cubicBezTo>
                <a:cubicBezTo>
                  <a:pt x="61476" y="76259"/>
                  <a:pt x="61551" y="76297"/>
                  <a:pt x="61551" y="76297"/>
                </a:cubicBezTo>
                <a:lnTo>
                  <a:pt x="61740" y="76334"/>
                </a:lnTo>
                <a:cubicBezTo>
                  <a:pt x="61892" y="76259"/>
                  <a:pt x="61930" y="76183"/>
                  <a:pt x="61930" y="76107"/>
                </a:cubicBezTo>
                <a:cubicBezTo>
                  <a:pt x="61930" y="75994"/>
                  <a:pt x="61778" y="75843"/>
                  <a:pt x="61589" y="75805"/>
                </a:cubicBezTo>
                <a:close/>
                <a:moveTo>
                  <a:pt x="78830" y="75881"/>
                </a:moveTo>
                <a:cubicBezTo>
                  <a:pt x="78754" y="75881"/>
                  <a:pt x="78678" y="75881"/>
                  <a:pt x="78603" y="75918"/>
                </a:cubicBezTo>
                <a:cubicBezTo>
                  <a:pt x="78451" y="76032"/>
                  <a:pt x="78565" y="76297"/>
                  <a:pt x="78754" y="76334"/>
                </a:cubicBezTo>
                <a:cubicBezTo>
                  <a:pt x="78784" y="76344"/>
                  <a:pt x="78815" y="76349"/>
                  <a:pt x="78844" y="76349"/>
                </a:cubicBezTo>
                <a:cubicBezTo>
                  <a:pt x="78925" y="76349"/>
                  <a:pt x="79001" y="76314"/>
                  <a:pt x="79056" y="76259"/>
                </a:cubicBezTo>
                <a:lnTo>
                  <a:pt x="79094" y="76221"/>
                </a:lnTo>
                <a:cubicBezTo>
                  <a:pt x="79094" y="76183"/>
                  <a:pt x="79094" y="76183"/>
                  <a:pt x="79094" y="76145"/>
                </a:cubicBezTo>
                <a:cubicBezTo>
                  <a:pt x="79094" y="76070"/>
                  <a:pt x="79094" y="75994"/>
                  <a:pt x="78943" y="75956"/>
                </a:cubicBezTo>
                <a:lnTo>
                  <a:pt x="78830" y="75881"/>
                </a:lnTo>
                <a:close/>
                <a:moveTo>
                  <a:pt x="18073" y="75956"/>
                </a:moveTo>
                <a:lnTo>
                  <a:pt x="17959" y="76070"/>
                </a:lnTo>
                <a:lnTo>
                  <a:pt x="17959" y="76259"/>
                </a:lnTo>
                <a:lnTo>
                  <a:pt x="18110" y="76372"/>
                </a:lnTo>
                <a:lnTo>
                  <a:pt x="18262" y="76372"/>
                </a:lnTo>
                <a:lnTo>
                  <a:pt x="18413" y="76259"/>
                </a:lnTo>
                <a:lnTo>
                  <a:pt x="18413" y="76145"/>
                </a:lnTo>
                <a:lnTo>
                  <a:pt x="18300" y="76032"/>
                </a:lnTo>
                <a:cubicBezTo>
                  <a:pt x="18262" y="75994"/>
                  <a:pt x="18186" y="75956"/>
                  <a:pt x="18073" y="75956"/>
                </a:cubicBezTo>
                <a:close/>
                <a:moveTo>
                  <a:pt x="15729" y="75767"/>
                </a:moveTo>
                <a:lnTo>
                  <a:pt x="15653" y="75805"/>
                </a:lnTo>
                <a:cubicBezTo>
                  <a:pt x="15540" y="75881"/>
                  <a:pt x="15540" y="75994"/>
                  <a:pt x="15540" y="76070"/>
                </a:cubicBezTo>
                <a:cubicBezTo>
                  <a:pt x="15540" y="76107"/>
                  <a:pt x="15540" y="76259"/>
                  <a:pt x="15653" y="76334"/>
                </a:cubicBezTo>
                <a:cubicBezTo>
                  <a:pt x="15719" y="76379"/>
                  <a:pt x="15786" y="76397"/>
                  <a:pt x="15845" y="76397"/>
                </a:cubicBezTo>
                <a:cubicBezTo>
                  <a:pt x="15886" y="76397"/>
                  <a:pt x="15924" y="76388"/>
                  <a:pt x="15955" y="76372"/>
                </a:cubicBezTo>
                <a:cubicBezTo>
                  <a:pt x="15955" y="76372"/>
                  <a:pt x="15972" y="76355"/>
                  <a:pt x="15995" y="76355"/>
                </a:cubicBezTo>
                <a:cubicBezTo>
                  <a:pt x="16006" y="76355"/>
                  <a:pt x="16018" y="76360"/>
                  <a:pt x="16031" y="76372"/>
                </a:cubicBezTo>
                <a:lnTo>
                  <a:pt x="16182" y="76221"/>
                </a:lnTo>
                <a:lnTo>
                  <a:pt x="16182" y="76145"/>
                </a:lnTo>
                <a:cubicBezTo>
                  <a:pt x="16144" y="76107"/>
                  <a:pt x="16144" y="76107"/>
                  <a:pt x="16182" y="76070"/>
                </a:cubicBezTo>
                <a:lnTo>
                  <a:pt x="16182" y="75994"/>
                </a:lnTo>
                <a:lnTo>
                  <a:pt x="16069" y="75881"/>
                </a:lnTo>
                <a:cubicBezTo>
                  <a:pt x="16069" y="75881"/>
                  <a:pt x="16031" y="75843"/>
                  <a:pt x="16031" y="75843"/>
                </a:cubicBezTo>
                <a:cubicBezTo>
                  <a:pt x="15955" y="75805"/>
                  <a:pt x="15880" y="75767"/>
                  <a:pt x="15729" y="75767"/>
                </a:cubicBezTo>
                <a:close/>
                <a:moveTo>
                  <a:pt x="52671" y="76004"/>
                </a:moveTo>
                <a:cubicBezTo>
                  <a:pt x="52638" y="76004"/>
                  <a:pt x="52610" y="76013"/>
                  <a:pt x="52591" y="76032"/>
                </a:cubicBezTo>
                <a:cubicBezTo>
                  <a:pt x="52478" y="76070"/>
                  <a:pt x="52440" y="76145"/>
                  <a:pt x="52440" y="76221"/>
                </a:cubicBezTo>
                <a:cubicBezTo>
                  <a:pt x="52440" y="76297"/>
                  <a:pt x="52515" y="76372"/>
                  <a:pt x="52591" y="76410"/>
                </a:cubicBezTo>
                <a:cubicBezTo>
                  <a:pt x="52667" y="76410"/>
                  <a:pt x="52742" y="76410"/>
                  <a:pt x="52780" y="76372"/>
                </a:cubicBezTo>
                <a:cubicBezTo>
                  <a:pt x="52818" y="76334"/>
                  <a:pt x="52856" y="76297"/>
                  <a:pt x="52856" y="76221"/>
                </a:cubicBezTo>
                <a:cubicBezTo>
                  <a:pt x="52856" y="76145"/>
                  <a:pt x="52818" y="76070"/>
                  <a:pt x="52780" y="76032"/>
                </a:cubicBezTo>
                <a:cubicBezTo>
                  <a:pt x="52742" y="76013"/>
                  <a:pt x="52704" y="76004"/>
                  <a:pt x="52671" y="76004"/>
                </a:cubicBezTo>
                <a:close/>
                <a:moveTo>
                  <a:pt x="27674" y="76280"/>
                </a:moveTo>
                <a:cubicBezTo>
                  <a:pt x="27651" y="76280"/>
                  <a:pt x="27625" y="76284"/>
                  <a:pt x="27600" y="76297"/>
                </a:cubicBezTo>
                <a:lnTo>
                  <a:pt x="27487" y="76410"/>
                </a:lnTo>
                <a:lnTo>
                  <a:pt x="27487" y="76486"/>
                </a:lnTo>
                <a:lnTo>
                  <a:pt x="27600" y="76637"/>
                </a:lnTo>
                <a:cubicBezTo>
                  <a:pt x="27638" y="76637"/>
                  <a:pt x="27638" y="76675"/>
                  <a:pt x="27714" y="76675"/>
                </a:cubicBezTo>
                <a:lnTo>
                  <a:pt x="27865" y="76523"/>
                </a:lnTo>
                <a:cubicBezTo>
                  <a:pt x="27865" y="76448"/>
                  <a:pt x="27865" y="76372"/>
                  <a:pt x="27789" y="76297"/>
                </a:cubicBezTo>
                <a:cubicBezTo>
                  <a:pt x="27764" y="76297"/>
                  <a:pt x="27722" y="76280"/>
                  <a:pt x="27674" y="76280"/>
                </a:cubicBezTo>
                <a:close/>
                <a:moveTo>
                  <a:pt x="8621" y="76334"/>
                </a:moveTo>
                <a:cubicBezTo>
                  <a:pt x="8507" y="76372"/>
                  <a:pt x="8394" y="76486"/>
                  <a:pt x="8394" y="76561"/>
                </a:cubicBezTo>
                <a:cubicBezTo>
                  <a:pt x="8394" y="76637"/>
                  <a:pt x="8470" y="76712"/>
                  <a:pt x="8545" y="76712"/>
                </a:cubicBezTo>
                <a:lnTo>
                  <a:pt x="8696" y="76599"/>
                </a:lnTo>
                <a:cubicBezTo>
                  <a:pt x="8696" y="76637"/>
                  <a:pt x="8696" y="76675"/>
                  <a:pt x="8696" y="76675"/>
                </a:cubicBezTo>
                <a:cubicBezTo>
                  <a:pt x="8734" y="76675"/>
                  <a:pt x="8885" y="76637"/>
                  <a:pt x="8885" y="76523"/>
                </a:cubicBezTo>
                <a:lnTo>
                  <a:pt x="8885" y="76448"/>
                </a:lnTo>
                <a:cubicBezTo>
                  <a:pt x="8848" y="76372"/>
                  <a:pt x="8734" y="76334"/>
                  <a:pt x="8621" y="76334"/>
                </a:cubicBezTo>
                <a:close/>
                <a:moveTo>
                  <a:pt x="10351" y="76282"/>
                </a:moveTo>
                <a:cubicBezTo>
                  <a:pt x="10313" y="76282"/>
                  <a:pt x="10277" y="76286"/>
                  <a:pt x="10246" y="76297"/>
                </a:cubicBezTo>
                <a:cubicBezTo>
                  <a:pt x="10095" y="76334"/>
                  <a:pt x="10020" y="76448"/>
                  <a:pt x="10057" y="76561"/>
                </a:cubicBezTo>
                <a:lnTo>
                  <a:pt x="10095" y="76637"/>
                </a:lnTo>
                <a:cubicBezTo>
                  <a:pt x="10178" y="76692"/>
                  <a:pt x="10302" y="76727"/>
                  <a:pt x="10421" y="76727"/>
                </a:cubicBezTo>
                <a:cubicBezTo>
                  <a:pt x="10465" y="76727"/>
                  <a:pt x="10508" y="76723"/>
                  <a:pt x="10549" y="76712"/>
                </a:cubicBezTo>
                <a:cubicBezTo>
                  <a:pt x="10662" y="76675"/>
                  <a:pt x="10700" y="76599"/>
                  <a:pt x="10700" y="76486"/>
                </a:cubicBezTo>
                <a:cubicBezTo>
                  <a:pt x="10700" y="76486"/>
                  <a:pt x="10700" y="76448"/>
                  <a:pt x="10700" y="76410"/>
                </a:cubicBezTo>
                <a:lnTo>
                  <a:pt x="10662" y="76372"/>
                </a:lnTo>
                <a:cubicBezTo>
                  <a:pt x="10579" y="76317"/>
                  <a:pt x="10456" y="76282"/>
                  <a:pt x="10351" y="76282"/>
                </a:cubicBezTo>
                <a:close/>
                <a:moveTo>
                  <a:pt x="77506" y="76448"/>
                </a:moveTo>
                <a:cubicBezTo>
                  <a:pt x="77431" y="76448"/>
                  <a:pt x="77317" y="76448"/>
                  <a:pt x="77279" y="76523"/>
                </a:cubicBezTo>
                <a:cubicBezTo>
                  <a:pt x="77204" y="76561"/>
                  <a:pt x="77204" y="76599"/>
                  <a:pt x="77204" y="76675"/>
                </a:cubicBezTo>
                <a:lnTo>
                  <a:pt x="77355" y="76675"/>
                </a:lnTo>
                <a:cubicBezTo>
                  <a:pt x="77355" y="76675"/>
                  <a:pt x="77317" y="76675"/>
                  <a:pt x="77317" y="76712"/>
                </a:cubicBezTo>
                <a:cubicBezTo>
                  <a:pt x="77393" y="76750"/>
                  <a:pt x="77544" y="76750"/>
                  <a:pt x="77695" y="76750"/>
                </a:cubicBezTo>
                <a:cubicBezTo>
                  <a:pt x="77695" y="76712"/>
                  <a:pt x="77695" y="76712"/>
                  <a:pt x="77695" y="76675"/>
                </a:cubicBezTo>
                <a:lnTo>
                  <a:pt x="77847" y="76675"/>
                </a:lnTo>
                <a:cubicBezTo>
                  <a:pt x="77847" y="76561"/>
                  <a:pt x="77695" y="76448"/>
                  <a:pt x="77506" y="76448"/>
                </a:cubicBezTo>
                <a:close/>
                <a:moveTo>
                  <a:pt x="49642" y="76297"/>
                </a:moveTo>
                <a:cubicBezTo>
                  <a:pt x="49566" y="76297"/>
                  <a:pt x="49340" y="76334"/>
                  <a:pt x="49340" y="76523"/>
                </a:cubicBezTo>
                <a:lnTo>
                  <a:pt x="49340" y="76561"/>
                </a:lnTo>
                <a:lnTo>
                  <a:pt x="49415" y="76637"/>
                </a:lnTo>
                <a:lnTo>
                  <a:pt x="49415" y="76637"/>
                </a:lnTo>
                <a:lnTo>
                  <a:pt x="49529" y="76788"/>
                </a:lnTo>
                <a:cubicBezTo>
                  <a:pt x="49642" y="76788"/>
                  <a:pt x="49755" y="76788"/>
                  <a:pt x="49831" y="76750"/>
                </a:cubicBezTo>
                <a:cubicBezTo>
                  <a:pt x="49907" y="76675"/>
                  <a:pt x="49944" y="76599"/>
                  <a:pt x="49944" y="76523"/>
                </a:cubicBezTo>
                <a:cubicBezTo>
                  <a:pt x="49944" y="76448"/>
                  <a:pt x="49907" y="76372"/>
                  <a:pt x="49831" y="76297"/>
                </a:cubicBezTo>
                <a:close/>
                <a:moveTo>
                  <a:pt x="62156" y="76523"/>
                </a:moveTo>
                <a:cubicBezTo>
                  <a:pt x="62119" y="76561"/>
                  <a:pt x="62081" y="76637"/>
                  <a:pt x="62081" y="76750"/>
                </a:cubicBezTo>
                <a:cubicBezTo>
                  <a:pt x="62081" y="76864"/>
                  <a:pt x="62194" y="76977"/>
                  <a:pt x="62308" y="76977"/>
                </a:cubicBezTo>
                <a:lnTo>
                  <a:pt x="62459" y="76864"/>
                </a:lnTo>
                <a:cubicBezTo>
                  <a:pt x="62497" y="76864"/>
                  <a:pt x="62610" y="76826"/>
                  <a:pt x="62610" y="76712"/>
                </a:cubicBezTo>
                <a:cubicBezTo>
                  <a:pt x="62610" y="76675"/>
                  <a:pt x="62572" y="76637"/>
                  <a:pt x="62572" y="76637"/>
                </a:cubicBezTo>
                <a:lnTo>
                  <a:pt x="62459" y="76523"/>
                </a:lnTo>
                <a:close/>
                <a:moveTo>
                  <a:pt x="51003" y="76372"/>
                </a:moveTo>
                <a:lnTo>
                  <a:pt x="50852" y="76523"/>
                </a:lnTo>
                <a:cubicBezTo>
                  <a:pt x="50890" y="76561"/>
                  <a:pt x="50890" y="76637"/>
                  <a:pt x="50890" y="76675"/>
                </a:cubicBezTo>
                <a:lnTo>
                  <a:pt x="50890" y="76750"/>
                </a:lnTo>
                <a:cubicBezTo>
                  <a:pt x="50890" y="76901"/>
                  <a:pt x="50927" y="77053"/>
                  <a:pt x="51192" y="77128"/>
                </a:cubicBezTo>
                <a:lnTo>
                  <a:pt x="51343" y="77090"/>
                </a:lnTo>
                <a:cubicBezTo>
                  <a:pt x="51381" y="77053"/>
                  <a:pt x="51419" y="77015"/>
                  <a:pt x="51419" y="76939"/>
                </a:cubicBezTo>
                <a:cubicBezTo>
                  <a:pt x="51419" y="76864"/>
                  <a:pt x="51343" y="76826"/>
                  <a:pt x="51306" y="76788"/>
                </a:cubicBezTo>
                <a:cubicBezTo>
                  <a:pt x="51343" y="76750"/>
                  <a:pt x="51381" y="76637"/>
                  <a:pt x="51381" y="76486"/>
                </a:cubicBezTo>
                <a:lnTo>
                  <a:pt x="51230" y="76372"/>
                </a:lnTo>
                <a:close/>
                <a:moveTo>
                  <a:pt x="45781" y="76888"/>
                </a:moveTo>
                <a:cubicBezTo>
                  <a:pt x="45686" y="76888"/>
                  <a:pt x="45588" y="76944"/>
                  <a:pt x="45559" y="77090"/>
                </a:cubicBezTo>
                <a:lnTo>
                  <a:pt x="45634" y="77280"/>
                </a:lnTo>
                <a:cubicBezTo>
                  <a:pt x="45748" y="77280"/>
                  <a:pt x="45823" y="77280"/>
                  <a:pt x="45861" y="77242"/>
                </a:cubicBezTo>
                <a:cubicBezTo>
                  <a:pt x="45899" y="77204"/>
                  <a:pt x="45975" y="77128"/>
                  <a:pt x="45975" y="77053"/>
                </a:cubicBezTo>
                <a:lnTo>
                  <a:pt x="45937" y="77015"/>
                </a:lnTo>
                <a:lnTo>
                  <a:pt x="45861" y="76901"/>
                </a:lnTo>
                <a:cubicBezTo>
                  <a:pt x="45836" y="76893"/>
                  <a:pt x="45808" y="76888"/>
                  <a:pt x="45781" y="76888"/>
                </a:cubicBezTo>
                <a:close/>
                <a:moveTo>
                  <a:pt x="91041" y="77015"/>
                </a:moveTo>
                <a:lnTo>
                  <a:pt x="90815" y="77090"/>
                </a:lnTo>
                <a:cubicBezTo>
                  <a:pt x="90777" y="77090"/>
                  <a:pt x="90625" y="77204"/>
                  <a:pt x="90701" y="77355"/>
                </a:cubicBezTo>
                <a:lnTo>
                  <a:pt x="90852" y="77431"/>
                </a:lnTo>
                <a:cubicBezTo>
                  <a:pt x="90890" y="77431"/>
                  <a:pt x="90890" y="77469"/>
                  <a:pt x="90928" y="77469"/>
                </a:cubicBezTo>
                <a:lnTo>
                  <a:pt x="91155" y="77355"/>
                </a:lnTo>
                <a:cubicBezTo>
                  <a:pt x="91117" y="77280"/>
                  <a:pt x="91117" y="77242"/>
                  <a:pt x="91117" y="77242"/>
                </a:cubicBezTo>
                <a:cubicBezTo>
                  <a:pt x="91117" y="77166"/>
                  <a:pt x="91117" y="77090"/>
                  <a:pt x="91041" y="77015"/>
                </a:cubicBezTo>
                <a:close/>
                <a:moveTo>
                  <a:pt x="75389" y="77204"/>
                </a:moveTo>
                <a:lnTo>
                  <a:pt x="75162" y="77280"/>
                </a:lnTo>
                <a:lnTo>
                  <a:pt x="75162" y="77431"/>
                </a:lnTo>
                <a:lnTo>
                  <a:pt x="75276" y="77544"/>
                </a:lnTo>
                <a:lnTo>
                  <a:pt x="75465" y="77544"/>
                </a:lnTo>
                <a:lnTo>
                  <a:pt x="75616" y="77469"/>
                </a:lnTo>
                <a:cubicBezTo>
                  <a:pt x="75616" y="77431"/>
                  <a:pt x="75616" y="77431"/>
                  <a:pt x="75616" y="77393"/>
                </a:cubicBezTo>
                <a:cubicBezTo>
                  <a:pt x="75616" y="77242"/>
                  <a:pt x="75465" y="77204"/>
                  <a:pt x="75389" y="77204"/>
                </a:cubicBezTo>
                <a:close/>
                <a:moveTo>
                  <a:pt x="35048" y="77185"/>
                </a:moveTo>
                <a:cubicBezTo>
                  <a:pt x="34963" y="77185"/>
                  <a:pt x="34878" y="77204"/>
                  <a:pt x="34821" y="77242"/>
                </a:cubicBezTo>
                <a:lnTo>
                  <a:pt x="34859" y="77431"/>
                </a:lnTo>
                <a:cubicBezTo>
                  <a:pt x="34921" y="77492"/>
                  <a:pt x="35008" y="77554"/>
                  <a:pt x="35120" y="77554"/>
                </a:cubicBezTo>
                <a:cubicBezTo>
                  <a:pt x="35145" y="77554"/>
                  <a:pt x="35172" y="77551"/>
                  <a:pt x="35200" y="77544"/>
                </a:cubicBezTo>
                <a:cubicBezTo>
                  <a:pt x="35237" y="77506"/>
                  <a:pt x="35313" y="77469"/>
                  <a:pt x="35351" y="77355"/>
                </a:cubicBezTo>
                <a:lnTo>
                  <a:pt x="35275" y="77242"/>
                </a:lnTo>
                <a:cubicBezTo>
                  <a:pt x="35218" y="77204"/>
                  <a:pt x="35133" y="77185"/>
                  <a:pt x="35048" y="77185"/>
                </a:cubicBezTo>
                <a:close/>
                <a:moveTo>
                  <a:pt x="10622" y="77226"/>
                </a:moveTo>
                <a:cubicBezTo>
                  <a:pt x="10596" y="77226"/>
                  <a:pt x="10571" y="77231"/>
                  <a:pt x="10549" y="77242"/>
                </a:cubicBezTo>
                <a:cubicBezTo>
                  <a:pt x="10473" y="77242"/>
                  <a:pt x="10398" y="77280"/>
                  <a:pt x="10322" y="77355"/>
                </a:cubicBezTo>
                <a:lnTo>
                  <a:pt x="10360" y="77506"/>
                </a:lnTo>
                <a:cubicBezTo>
                  <a:pt x="10398" y="77582"/>
                  <a:pt x="10473" y="77582"/>
                  <a:pt x="10587" y="77582"/>
                </a:cubicBezTo>
                <a:cubicBezTo>
                  <a:pt x="10662" y="77582"/>
                  <a:pt x="10738" y="77506"/>
                  <a:pt x="10814" y="77431"/>
                </a:cubicBezTo>
                <a:lnTo>
                  <a:pt x="10776" y="77280"/>
                </a:lnTo>
                <a:cubicBezTo>
                  <a:pt x="10749" y="77253"/>
                  <a:pt x="10685" y="77226"/>
                  <a:pt x="10622" y="77226"/>
                </a:cubicBezTo>
                <a:close/>
                <a:moveTo>
                  <a:pt x="30639" y="77188"/>
                </a:moveTo>
                <a:cubicBezTo>
                  <a:pt x="30558" y="77188"/>
                  <a:pt x="30478" y="77215"/>
                  <a:pt x="30398" y="77242"/>
                </a:cubicBezTo>
                <a:cubicBezTo>
                  <a:pt x="30247" y="77355"/>
                  <a:pt x="30247" y="77544"/>
                  <a:pt x="30398" y="77582"/>
                </a:cubicBezTo>
                <a:lnTo>
                  <a:pt x="30587" y="77506"/>
                </a:lnTo>
                <a:lnTo>
                  <a:pt x="30587" y="77506"/>
                </a:lnTo>
                <a:cubicBezTo>
                  <a:pt x="30587" y="77506"/>
                  <a:pt x="30549" y="77544"/>
                  <a:pt x="30549" y="77544"/>
                </a:cubicBezTo>
                <a:lnTo>
                  <a:pt x="30587" y="77544"/>
                </a:lnTo>
                <a:cubicBezTo>
                  <a:pt x="30663" y="77544"/>
                  <a:pt x="30814" y="77506"/>
                  <a:pt x="30814" y="77355"/>
                </a:cubicBezTo>
                <a:lnTo>
                  <a:pt x="30814" y="77317"/>
                </a:lnTo>
                <a:lnTo>
                  <a:pt x="30738" y="77204"/>
                </a:lnTo>
                <a:cubicBezTo>
                  <a:pt x="30705" y="77193"/>
                  <a:pt x="30672" y="77188"/>
                  <a:pt x="30639" y="77188"/>
                </a:cubicBezTo>
                <a:close/>
                <a:moveTo>
                  <a:pt x="48412" y="76777"/>
                </a:moveTo>
                <a:cubicBezTo>
                  <a:pt x="48373" y="76777"/>
                  <a:pt x="48329" y="76790"/>
                  <a:pt x="48281" y="76826"/>
                </a:cubicBezTo>
                <a:lnTo>
                  <a:pt x="48205" y="76939"/>
                </a:lnTo>
                <a:cubicBezTo>
                  <a:pt x="48130" y="76977"/>
                  <a:pt x="47979" y="77053"/>
                  <a:pt x="48054" y="77280"/>
                </a:cubicBezTo>
                <a:lnTo>
                  <a:pt x="48092" y="77317"/>
                </a:lnTo>
                <a:cubicBezTo>
                  <a:pt x="48205" y="77393"/>
                  <a:pt x="48319" y="77393"/>
                  <a:pt x="48432" y="77393"/>
                </a:cubicBezTo>
                <a:cubicBezTo>
                  <a:pt x="48470" y="77393"/>
                  <a:pt x="48508" y="77431"/>
                  <a:pt x="48508" y="77431"/>
                </a:cubicBezTo>
                <a:cubicBezTo>
                  <a:pt x="48508" y="77431"/>
                  <a:pt x="48546" y="77469"/>
                  <a:pt x="48508" y="77582"/>
                </a:cubicBezTo>
                <a:lnTo>
                  <a:pt x="48659" y="77695"/>
                </a:lnTo>
                <a:cubicBezTo>
                  <a:pt x="48961" y="77658"/>
                  <a:pt x="49113" y="77506"/>
                  <a:pt x="49151" y="77242"/>
                </a:cubicBezTo>
                <a:lnTo>
                  <a:pt x="49113" y="77128"/>
                </a:lnTo>
                <a:cubicBezTo>
                  <a:pt x="49075" y="77128"/>
                  <a:pt x="49037" y="77090"/>
                  <a:pt x="49037" y="77053"/>
                </a:cubicBezTo>
                <a:cubicBezTo>
                  <a:pt x="48999" y="76977"/>
                  <a:pt x="48961" y="76901"/>
                  <a:pt x="48848" y="76864"/>
                </a:cubicBezTo>
                <a:lnTo>
                  <a:pt x="48772" y="76977"/>
                </a:lnTo>
                <a:lnTo>
                  <a:pt x="48697" y="76901"/>
                </a:lnTo>
                <a:lnTo>
                  <a:pt x="48621" y="76901"/>
                </a:lnTo>
                <a:cubicBezTo>
                  <a:pt x="48621" y="76901"/>
                  <a:pt x="48583" y="76901"/>
                  <a:pt x="48583" y="76864"/>
                </a:cubicBezTo>
                <a:cubicBezTo>
                  <a:pt x="48558" y="76838"/>
                  <a:pt x="48497" y="76777"/>
                  <a:pt x="48412" y="76777"/>
                </a:cubicBezTo>
                <a:close/>
                <a:moveTo>
                  <a:pt x="89869" y="76675"/>
                </a:moveTo>
                <a:lnTo>
                  <a:pt x="89605" y="76750"/>
                </a:lnTo>
                <a:cubicBezTo>
                  <a:pt x="89579" y="76724"/>
                  <a:pt x="89517" y="76680"/>
                  <a:pt x="89431" y="76680"/>
                </a:cubicBezTo>
                <a:cubicBezTo>
                  <a:pt x="89392" y="76680"/>
                  <a:pt x="89349" y="76689"/>
                  <a:pt x="89302" y="76712"/>
                </a:cubicBezTo>
                <a:lnTo>
                  <a:pt x="89189" y="76750"/>
                </a:lnTo>
                <a:cubicBezTo>
                  <a:pt x="89038" y="76901"/>
                  <a:pt x="88849" y="77053"/>
                  <a:pt x="88811" y="77393"/>
                </a:cubicBezTo>
                <a:lnTo>
                  <a:pt x="88962" y="77506"/>
                </a:lnTo>
                <a:lnTo>
                  <a:pt x="89000" y="77506"/>
                </a:lnTo>
                <a:cubicBezTo>
                  <a:pt x="88962" y="77506"/>
                  <a:pt x="88962" y="77469"/>
                  <a:pt x="88962" y="77469"/>
                </a:cubicBezTo>
                <a:lnTo>
                  <a:pt x="88962" y="77469"/>
                </a:lnTo>
                <a:lnTo>
                  <a:pt x="89113" y="77582"/>
                </a:lnTo>
                <a:cubicBezTo>
                  <a:pt x="89169" y="77571"/>
                  <a:pt x="89214" y="77566"/>
                  <a:pt x="89254" y="77566"/>
                </a:cubicBezTo>
                <a:cubicBezTo>
                  <a:pt x="89350" y="77566"/>
                  <a:pt x="89411" y="77593"/>
                  <a:pt x="89491" y="77620"/>
                </a:cubicBezTo>
                <a:cubicBezTo>
                  <a:pt x="89567" y="77658"/>
                  <a:pt x="89642" y="77695"/>
                  <a:pt x="89794" y="77695"/>
                </a:cubicBezTo>
                <a:lnTo>
                  <a:pt x="89907" y="77658"/>
                </a:lnTo>
                <a:cubicBezTo>
                  <a:pt x="89945" y="77620"/>
                  <a:pt x="89945" y="77582"/>
                  <a:pt x="89983" y="77582"/>
                </a:cubicBezTo>
                <a:cubicBezTo>
                  <a:pt x="90058" y="77469"/>
                  <a:pt x="90172" y="77317"/>
                  <a:pt x="90172" y="77128"/>
                </a:cubicBezTo>
                <a:cubicBezTo>
                  <a:pt x="90172" y="76939"/>
                  <a:pt x="90058" y="76826"/>
                  <a:pt x="89945" y="76750"/>
                </a:cubicBezTo>
                <a:cubicBezTo>
                  <a:pt x="89907" y="76750"/>
                  <a:pt x="89869" y="76712"/>
                  <a:pt x="89869" y="76675"/>
                </a:cubicBezTo>
                <a:close/>
                <a:moveTo>
                  <a:pt x="53536" y="77506"/>
                </a:moveTo>
                <a:lnTo>
                  <a:pt x="53385" y="77658"/>
                </a:lnTo>
                <a:lnTo>
                  <a:pt x="53385" y="77733"/>
                </a:lnTo>
                <a:lnTo>
                  <a:pt x="53498" y="77847"/>
                </a:lnTo>
                <a:cubicBezTo>
                  <a:pt x="53536" y="77884"/>
                  <a:pt x="53574" y="77884"/>
                  <a:pt x="53612" y="77922"/>
                </a:cubicBezTo>
                <a:lnTo>
                  <a:pt x="53801" y="77771"/>
                </a:lnTo>
                <a:cubicBezTo>
                  <a:pt x="53801" y="77771"/>
                  <a:pt x="53801" y="77733"/>
                  <a:pt x="53839" y="77695"/>
                </a:cubicBezTo>
                <a:lnTo>
                  <a:pt x="53725" y="77506"/>
                </a:lnTo>
                <a:close/>
                <a:moveTo>
                  <a:pt x="60826" y="77727"/>
                </a:moveTo>
                <a:cubicBezTo>
                  <a:pt x="60786" y="77727"/>
                  <a:pt x="60750" y="77733"/>
                  <a:pt x="60720" y="77733"/>
                </a:cubicBezTo>
                <a:cubicBezTo>
                  <a:pt x="60568" y="77771"/>
                  <a:pt x="60455" y="77922"/>
                  <a:pt x="60455" y="78036"/>
                </a:cubicBezTo>
                <a:lnTo>
                  <a:pt x="60531" y="78149"/>
                </a:lnTo>
                <a:cubicBezTo>
                  <a:pt x="60619" y="78193"/>
                  <a:pt x="60695" y="78212"/>
                  <a:pt x="60765" y="78212"/>
                </a:cubicBezTo>
                <a:cubicBezTo>
                  <a:pt x="60815" y="78212"/>
                  <a:pt x="60862" y="78203"/>
                  <a:pt x="60909" y="78187"/>
                </a:cubicBezTo>
                <a:cubicBezTo>
                  <a:pt x="60984" y="78149"/>
                  <a:pt x="61060" y="78073"/>
                  <a:pt x="61098" y="77922"/>
                </a:cubicBezTo>
                <a:lnTo>
                  <a:pt x="61022" y="77809"/>
                </a:lnTo>
                <a:cubicBezTo>
                  <a:pt x="60954" y="77741"/>
                  <a:pt x="60886" y="77727"/>
                  <a:pt x="60826" y="77727"/>
                </a:cubicBezTo>
                <a:close/>
                <a:moveTo>
                  <a:pt x="24296" y="77415"/>
                </a:moveTo>
                <a:cubicBezTo>
                  <a:pt x="24229" y="77415"/>
                  <a:pt x="24175" y="77442"/>
                  <a:pt x="24122" y="77469"/>
                </a:cubicBezTo>
                <a:cubicBezTo>
                  <a:pt x="24084" y="77506"/>
                  <a:pt x="24046" y="77582"/>
                  <a:pt x="24046" y="77658"/>
                </a:cubicBezTo>
                <a:lnTo>
                  <a:pt x="24046" y="77695"/>
                </a:lnTo>
                <a:lnTo>
                  <a:pt x="24160" y="77809"/>
                </a:lnTo>
                <a:lnTo>
                  <a:pt x="24235" y="77809"/>
                </a:lnTo>
                <a:lnTo>
                  <a:pt x="24273" y="77960"/>
                </a:lnTo>
                <a:lnTo>
                  <a:pt x="24311" y="77960"/>
                </a:lnTo>
                <a:cubicBezTo>
                  <a:pt x="24349" y="77998"/>
                  <a:pt x="24387" y="77998"/>
                  <a:pt x="24424" y="77998"/>
                </a:cubicBezTo>
                <a:cubicBezTo>
                  <a:pt x="24424" y="78073"/>
                  <a:pt x="24462" y="78111"/>
                  <a:pt x="24500" y="78149"/>
                </a:cubicBezTo>
                <a:cubicBezTo>
                  <a:pt x="24576" y="78225"/>
                  <a:pt x="24651" y="78225"/>
                  <a:pt x="24727" y="78225"/>
                </a:cubicBezTo>
                <a:lnTo>
                  <a:pt x="24878" y="78111"/>
                </a:lnTo>
                <a:cubicBezTo>
                  <a:pt x="24878" y="78111"/>
                  <a:pt x="24878" y="78073"/>
                  <a:pt x="24878" y="78073"/>
                </a:cubicBezTo>
                <a:cubicBezTo>
                  <a:pt x="24878" y="77884"/>
                  <a:pt x="24727" y="77771"/>
                  <a:pt x="24576" y="77733"/>
                </a:cubicBezTo>
                <a:cubicBezTo>
                  <a:pt x="24538" y="77695"/>
                  <a:pt x="24500" y="77695"/>
                  <a:pt x="24462" y="77695"/>
                </a:cubicBezTo>
                <a:cubicBezTo>
                  <a:pt x="24500" y="77658"/>
                  <a:pt x="24500" y="77620"/>
                  <a:pt x="24500" y="77544"/>
                </a:cubicBezTo>
                <a:lnTo>
                  <a:pt x="24387" y="77431"/>
                </a:lnTo>
                <a:cubicBezTo>
                  <a:pt x="24353" y="77420"/>
                  <a:pt x="24323" y="77415"/>
                  <a:pt x="24296" y="77415"/>
                </a:cubicBezTo>
                <a:close/>
                <a:moveTo>
                  <a:pt x="23895" y="78036"/>
                </a:moveTo>
                <a:cubicBezTo>
                  <a:pt x="23782" y="78036"/>
                  <a:pt x="23668" y="78111"/>
                  <a:pt x="23668" y="78225"/>
                </a:cubicBezTo>
                <a:lnTo>
                  <a:pt x="23819" y="78225"/>
                </a:lnTo>
                <a:cubicBezTo>
                  <a:pt x="23819" y="78225"/>
                  <a:pt x="23819" y="78225"/>
                  <a:pt x="23819" y="78263"/>
                </a:cubicBezTo>
                <a:lnTo>
                  <a:pt x="24008" y="78263"/>
                </a:lnTo>
                <a:cubicBezTo>
                  <a:pt x="24008" y="78225"/>
                  <a:pt x="24008" y="78225"/>
                  <a:pt x="24008" y="78225"/>
                </a:cubicBezTo>
                <a:lnTo>
                  <a:pt x="24160" y="78225"/>
                </a:lnTo>
                <a:cubicBezTo>
                  <a:pt x="24160" y="78149"/>
                  <a:pt x="24122" y="78111"/>
                  <a:pt x="24046" y="78073"/>
                </a:cubicBezTo>
                <a:cubicBezTo>
                  <a:pt x="24008" y="78036"/>
                  <a:pt x="23971" y="78036"/>
                  <a:pt x="23895" y="78036"/>
                </a:cubicBezTo>
                <a:lnTo>
                  <a:pt x="23933" y="78149"/>
                </a:lnTo>
                <a:lnTo>
                  <a:pt x="23895" y="78149"/>
                </a:lnTo>
                <a:lnTo>
                  <a:pt x="23895" y="78036"/>
                </a:lnTo>
                <a:close/>
                <a:moveTo>
                  <a:pt x="69756" y="77922"/>
                </a:moveTo>
                <a:lnTo>
                  <a:pt x="69604" y="78036"/>
                </a:lnTo>
                <a:lnTo>
                  <a:pt x="69604" y="78225"/>
                </a:lnTo>
                <a:lnTo>
                  <a:pt x="69718" y="78338"/>
                </a:lnTo>
                <a:cubicBezTo>
                  <a:pt x="69945" y="78338"/>
                  <a:pt x="70020" y="78225"/>
                  <a:pt x="70096" y="78149"/>
                </a:cubicBezTo>
                <a:lnTo>
                  <a:pt x="70096" y="78111"/>
                </a:lnTo>
                <a:lnTo>
                  <a:pt x="69983" y="77922"/>
                </a:lnTo>
                <a:close/>
                <a:moveTo>
                  <a:pt x="75465" y="77771"/>
                </a:moveTo>
                <a:lnTo>
                  <a:pt x="75351" y="77847"/>
                </a:lnTo>
                <a:cubicBezTo>
                  <a:pt x="75200" y="78036"/>
                  <a:pt x="75313" y="78187"/>
                  <a:pt x="75427" y="78300"/>
                </a:cubicBezTo>
                <a:lnTo>
                  <a:pt x="75502" y="78225"/>
                </a:lnTo>
                <a:lnTo>
                  <a:pt x="75465" y="78300"/>
                </a:lnTo>
                <a:lnTo>
                  <a:pt x="75502" y="78300"/>
                </a:lnTo>
                <a:cubicBezTo>
                  <a:pt x="75583" y="78327"/>
                  <a:pt x="75644" y="78354"/>
                  <a:pt x="75700" y="78354"/>
                </a:cubicBezTo>
                <a:cubicBezTo>
                  <a:pt x="75723" y="78354"/>
                  <a:pt x="75745" y="78349"/>
                  <a:pt x="75767" y="78338"/>
                </a:cubicBezTo>
                <a:cubicBezTo>
                  <a:pt x="75843" y="78300"/>
                  <a:pt x="75843" y="78263"/>
                  <a:pt x="75843" y="78225"/>
                </a:cubicBezTo>
                <a:lnTo>
                  <a:pt x="75843" y="78187"/>
                </a:lnTo>
                <a:cubicBezTo>
                  <a:pt x="75881" y="78149"/>
                  <a:pt x="75918" y="78111"/>
                  <a:pt x="75918" y="78036"/>
                </a:cubicBezTo>
                <a:lnTo>
                  <a:pt x="75843" y="77960"/>
                </a:lnTo>
                <a:cubicBezTo>
                  <a:pt x="75843" y="77960"/>
                  <a:pt x="75805" y="77922"/>
                  <a:pt x="75805" y="77922"/>
                </a:cubicBezTo>
                <a:cubicBezTo>
                  <a:pt x="75729" y="77847"/>
                  <a:pt x="75654" y="77771"/>
                  <a:pt x="75465" y="77771"/>
                </a:cubicBezTo>
                <a:close/>
                <a:moveTo>
                  <a:pt x="33158" y="77922"/>
                </a:moveTo>
                <a:lnTo>
                  <a:pt x="33044" y="78036"/>
                </a:lnTo>
                <a:lnTo>
                  <a:pt x="33044" y="78263"/>
                </a:lnTo>
                <a:lnTo>
                  <a:pt x="33120" y="78376"/>
                </a:lnTo>
                <a:cubicBezTo>
                  <a:pt x="33173" y="78394"/>
                  <a:pt x="33217" y="78401"/>
                  <a:pt x="33255" y="78401"/>
                </a:cubicBezTo>
                <a:cubicBezTo>
                  <a:pt x="33380" y="78401"/>
                  <a:pt x="33431" y="78321"/>
                  <a:pt x="33460" y="78263"/>
                </a:cubicBezTo>
                <a:cubicBezTo>
                  <a:pt x="33612" y="78225"/>
                  <a:pt x="33649" y="78149"/>
                  <a:pt x="33649" y="78073"/>
                </a:cubicBezTo>
                <a:cubicBezTo>
                  <a:pt x="33649" y="78073"/>
                  <a:pt x="33649" y="78036"/>
                  <a:pt x="33649" y="78036"/>
                </a:cubicBezTo>
                <a:lnTo>
                  <a:pt x="33460" y="77960"/>
                </a:lnTo>
                <a:lnTo>
                  <a:pt x="33347" y="77960"/>
                </a:lnTo>
                <a:cubicBezTo>
                  <a:pt x="33309" y="77960"/>
                  <a:pt x="33271" y="77922"/>
                  <a:pt x="33158" y="77922"/>
                </a:cubicBezTo>
                <a:close/>
                <a:moveTo>
                  <a:pt x="80148" y="78069"/>
                </a:moveTo>
                <a:cubicBezTo>
                  <a:pt x="79979" y="78069"/>
                  <a:pt x="79847" y="78265"/>
                  <a:pt x="79813" y="78300"/>
                </a:cubicBezTo>
                <a:lnTo>
                  <a:pt x="79888" y="78489"/>
                </a:lnTo>
                <a:cubicBezTo>
                  <a:pt x="80039" y="78489"/>
                  <a:pt x="80115" y="78452"/>
                  <a:pt x="80153" y="78414"/>
                </a:cubicBezTo>
                <a:lnTo>
                  <a:pt x="80191" y="78414"/>
                </a:lnTo>
                <a:lnTo>
                  <a:pt x="80380" y="78300"/>
                </a:lnTo>
                <a:cubicBezTo>
                  <a:pt x="80342" y="78111"/>
                  <a:pt x="80266" y="78073"/>
                  <a:pt x="80191" y="78073"/>
                </a:cubicBezTo>
                <a:cubicBezTo>
                  <a:pt x="80176" y="78071"/>
                  <a:pt x="80162" y="78069"/>
                  <a:pt x="80148" y="78069"/>
                </a:cubicBezTo>
                <a:close/>
                <a:moveTo>
                  <a:pt x="21059" y="77733"/>
                </a:moveTo>
                <a:lnTo>
                  <a:pt x="20870" y="77771"/>
                </a:lnTo>
                <a:cubicBezTo>
                  <a:pt x="20833" y="77809"/>
                  <a:pt x="20833" y="77884"/>
                  <a:pt x="20795" y="77960"/>
                </a:cubicBezTo>
                <a:cubicBezTo>
                  <a:pt x="20795" y="77960"/>
                  <a:pt x="20757" y="78036"/>
                  <a:pt x="20757" y="78036"/>
                </a:cubicBezTo>
                <a:lnTo>
                  <a:pt x="20833" y="78149"/>
                </a:lnTo>
                <a:cubicBezTo>
                  <a:pt x="20795" y="78187"/>
                  <a:pt x="20757" y="78225"/>
                  <a:pt x="20757" y="78263"/>
                </a:cubicBezTo>
                <a:cubicBezTo>
                  <a:pt x="20719" y="78263"/>
                  <a:pt x="20719" y="78263"/>
                  <a:pt x="20719" y="78300"/>
                </a:cubicBezTo>
                <a:lnTo>
                  <a:pt x="20719" y="78452"/>
                </a:lnTo>
                <a:cubicBezTo>
                  <a:pt x="20802" y="78507"/>
                  <a:pt x="20906" y="78542"/>
                  <a:pt x="21014" y="78542"/>
                </a:cubicBezTo>
                <a:cubicBezTo>
                  <a:pt x="21054" y="78542"/>
                  <a:pt x="21095" y="78537"/>
                  <a:pt x="21135" y="78527"/>
                </a:cubicBezTo>
                <a:lnTo>
                  <a:pt x="21249" y="78414"/>
                </a:lnTo>
                <a:cubicBezTo>
                  <a:pt x="21249" y="78376"/>
                  <a:pt x="21249" y="78376"/>
                  <a:pt x="21286" y="78338"/>
                </a:cubicBezTo>
                <a:cubicBezTo>
                  <a:pt x="21286" y="78338"/>
                  <a:pt x="21286" y="78300"/>
                  <a:pt x="21286" y="78263"/>
                </a:cubicBezTo>
                <a:lnTo>
                  <a:pt x="21362" y="78300"/>
                </a:lnTo>
                <a:cubicBezTo>
                  <a:pt x="21447" y="78337"/>
                  <a:pt x="21516" y="78354"/>
                  <a:pt x="21575" y="78354"/>
                </a:cubicBezTo>
                <a:cubicBezTo>
                  <a:pt x="21699" y="78354"/>
                  <a:pt x="21776" y="78278"/>
                  <a:pt x="21853" y="78149"/>
                </a:cubicBezTo>
                <a:lnTo>
                  <a:pt x="21702" y="77998"/>
                </a:lnTo>
                <a:lnTo>
                  <a:pt x="21627" y="77998"/>
                </a:lnTo>
                <a:cubicBezTo>
                  <a:pt x="21589" y="77960"/>
                  <a:pt x="21513" y="77922"/>
                  <a:pt x="21475" y="77922"/>
                </a:cubicBezTo>
                <a:lnTo>
                  <a:pt x="21324" y="78036"/>
                </a:lnTo>
                <a:cubicBezTo>
                  <a:pt x="21324" y="78073"/>
                  <a:pt x="21286" y="78111"/>
                  <a:pt x="21286" y="78149"/>
                </a:cubicBezTo>
                <a:cubicBezTo>
                  <a:pt x="21249" y="78149"/>
                  <a:pt x="21249" y="78111"/>
                  <a:pt x="21211" y="78073"/>
                </a:cubicBezTo>
                <a:lnTo>
                  <a:pt x="21249" y="78036"/>
                </a:lnTo>
                <a:cubicBezTo>
                  <a:pt x="21249" y="77884"/>
                  <a:pt x="21173" y="77771"/>
                  <a:pt x="21059" y="77733"/>
                </a:cubicBezTo>
                <a:close/>
                <a:moveTo>
                  <a:pt x="70966" y="78073"/>
                </a:moveTo>
                <a:cubicBezTo>
                  <a:pt x="70739" y="78073"/>
                  <a:pt x="70663" y="78187"/>
                  <a:pt x="70587" y="78300"/>
                </a:cubicBezTo>
                <a:lnTo>
                  <a:pt x="70663" y="78489"/>
                </a:lnTo>
                <a:lnTo>
                  <a:pt x="70701" y="78489"/>
                </a:lnTo>
                <a:cubicBezTo>
                  <a:pt x="70754" y="78516"/>
                  <a:pt x="70808" y="78543"/>
                  <a:pt x="70875" y="78543"/>
                </a:cubicBezTo>
                <a:cubicBezTo>
                  <a:pt x="70902" y="78543"/>
                  <a:pt x="70932" y="78538"/>
                  <a:pt x="70966" y="78527"/>
                </a:cubicBezTo>
                <a:lnTo>
                  <a:pt x="71079" y="78414"/>
                </a:lnTo>
                <a:lnTo>
                  <a:pt x="71079" y="78225"/>
                </a:lnTo>
                <a:lnTo>
                  <a:pt x="70966" y="78073"/>
                </a:lnTo>
                <a:close/>
                <a:moveTo>
                  <a:pt x="23404" y="78263"/>
                </a:moveTo>
                <a:lnTo>
                  <a:pt x="23252" y="78376"/>
                </a:lnTo>
                <a:lnTo>
                  <a:pt x="23252" y="78527"/>
                </a:lnTo>
                <a:lnTo>
                  <a:pt x="23366" y="78641"/>
                </a:lnTo>
                <a:cubicBezTo>
                  <a:pt x="23403" y="78647"/>
                  <a:pt x="23438" y="78650"/>
                  <a:pt x="23473" y="78650"/>
                </a:cubicBezTo>
                <a:cubicBezTo>
                  <a:pt x="23650" y="78650"/>
                  <a:pt x="23788" y="78566"/>
                  <a:pt x="23819" y="78376"/>
                </a:cubicBezTo>
                <a:lnTo>
                  <a:pt x="23706" y="78263"/>
                </a:lnTo>
                <a:close/>
                <a:moveTo>
                  <a:pt x="20152" y="78272"/>
                </a:moveTo>
                <a:cubicBezTo>
                  <a:pt x="20114" y="78272"/>
                  <a:pt x="20076" y="78281"/>
                  <a:pt x="20039" y="78300"/>
                </a:cubicBezTo>
                <a:cubicBezTo>
                  <a:pt x="19925" y="78376"/>
                  <a:pt x="19887" y="78565"/>
                  <a:pt x="20001" y="78641"/>
                </a:cubicBezTo>
                <a:cubicBezTo>
                  <a:pt x="20076" y="78678"/>
                  <a:pt x="20114" y="78678"/>
                  <a:pt x="20190" y="78678"/>
                </a:cubicBezTo>
                <a:lnTo>
                  <a:pt x="20228" y="78641"/>
                </a:lnTo>
                <a:lnTo>
                  <a:pt x="20190" y="78641"/>
                </a:lnTo>
                <a:lnTo>
                  <a:pt x="20341" y="78527"/>
                </a:lnTo>
                <a:lnTo>
                  <a:pt x="20341" y="78414"/>
                </a:lnTo>
                <a:lnTo>
                  <a:pt x="20266" y="78300"/>
                </a:lnTo>
                <a:cubicBezTo>
                  <a:pt x="20228" y="78281"/>
                  <a:pt x="20190" y="78272"/>
                  <a:pt x="20152" y="78272"/>
                </a:cubicBezTo>
                <a:close/>
                <a:moveTo>
                  <a:pt x="33763" y="78641"/>
                </a:moveTo>
                <a:cubicBezTo>
                  <a:pt x="33687" y="78641"/>
                  <a:pt x="33612" y="78678"/>
                  <a:pt x="33574" y="78716"/>
                </a:cubicBezTo>
                <a:cubicBezTo>
                  <a:pt x="33536" y="78754"/>
                  <a:pt x="33498" y="78830"/>
                  <a:pt x="33498" y="78943"/>
                </a:cubicBezTo>
                <a:lnTo>
                  <a:pt x="33649" y="79056"/>
                </a:lnTo>
                <a:lnTo>
                  <a:pt x="33763" y="79056"/>
                </a:lnTo>
                <a:lnTo>
                  <a:pt x="33914" y="78943"/>
                </a:lnTo>
                <a:lnTo>
                  <a:pt x="33914" y="78792"/>
                </a:lnTo>
                <a:lnTo>
                  <a:pt x="33763" y="78641"/>
                </a:lnTo>
                <a:close/>
                <a:moveTo>
                  <a:pt x="39962" y="78284"/>
                </a:moveTo>
                <a:cubicBezTo>
                  <a:pt x="39938" y="78284"/>
                  <a:pt x="39913" y="78288"/>
                  <a:pt x="39888" y="78300"/>
                </a:cubicBezTo>
                <a:lnTo>
                  <a:pt x="39774" y="78414"/>
                </a:lnTo>
                <a:cubicBezTo>
                  <a:pt x="39736" y="78603"/>
                  <a:pt x="39850" y="78716"/>
                  <a:pt x="40001" y="78754"/>
                </a:cubicBezTo>
                <a:lnTo>
                  <a:pt x="40039" y="78716"/>
                </a:lnTo>
                <a:lnTo>
                  <a:pt x="40039" y="78716"/>
                </a:lnTo>
                <a:cubicBezTo>
                  <a:pt x="40039" y="78754"/>
                  <a:pt x="40001" y="78754"/>
                  <a:pt x="40001" y="78754"/>
                </a:cubicBezTo>
                <a:cubicBezTo>
                  <a:pt x="39963" y="78792"/>
                  <a:pt x="39925" y="78867"/>
                  <a:pt x="39925" y="78905"/>
                </a:cubicBezTo>
                <a:cubicBezTo>
                  <a:pt x="39925" y="78981"/>
                  <a:pt x="39963" y="79056"/>
                  <a:pt x="40115" y="79094"/>
                </a:cubicBezTo>
                <a:lnTo>
                  <a:pt x="40266" y="79019"/>
                </a:lnTo>
                <a:cubicBezTo>
                  <a:pt x="40304" y="78981"/>
                  <a:pt x="40379" y="78905"/>
                  <a:pt x="40379" y="78830"/>
                </a:cubicBezTo>
                <a:cubicBezTo>
                  <a:pt x="40379" y="78716"/>
                  <a:pt x="40266" y="78678"/>
                  <a:pt x="40152" y="78641"/>
                </a:cubicBezTo>
                <a:lnTo>
                  <a:pt x="40039" y="78716"/>
                </a:lnTo>
                <a:lnTo>
                  <a:pt x="40152" y="78603"/>
                </a:lnTo>
                <a:cubicBezTo>
                  <a:pt x="40152" y="78565"/>
                  <a:pt x="40152" y="78565"/>
                  <a:pt x="40152" y="78565"/>
                </a:cubicBezTo>
                <a:cubicBezTo>
                  <a:pt x="40152" y="78527"/>
                  <a:pt x="40190" y="78489"/>
                  <a:pt x="40190" y="78489"/>
                </a:cubicBezTo>
                <a:cubicBezTo>
                  <a:pt x="40190" y="78452"/>
                  <a:pt x="40190" y="78376"/>
                  <a:pt x="40077" y="78300"/>
                </a:cubicBezTo>
                <a:cubicBezTo>
                  <a:pt x="40052" y="78300"/>
                  <a:pt x="40009" y="78284"/>
                  <a:pt x="39962" y="78284"/>
                </a:cubicBezTo>
                <a:close/>
                <a:moveTo>
                  <a:pt x="72856" y="78603"/>
                </a:moveTo>
                <a:lnTo>
                  <a:pt x="72742" y="78754"/>
                </a:lnTo>
                <a:cubicBezTo>
                  <a:pt x="72742" y="78792"/>
                  <a:pt x="72742" y="78792"/>
                  <a:pt x="72742" y="78830"/>
                </a:cubicBezTo>
                <a:cubicBezTo>
                  <a:pt x="72705" y="78943"/>
                  <a:pt x="72742" y="79019"/>
                  <a:pt x="72780" y="79056"/>
                </a:cubicBezTo>
                <a:cubicBezTo>
                  <a:pt x="72818" y="79094"/>
                  <a:pt x="72856" y="79094"/>
                  <a:pt x="72932" y="79094"/>
                </a:cubicBezTo>
                <a:lnTo>
                  <a:pt x="73045" y="79019"/>
                </a:lnTo>
                <a:cubicBezTo>
                  <a:pt x="73083" y="79019"/>
                  <a:pt x="73083" y="78981"/>
                  <a:pt x="73121" y="78981"/>
                </a:cubicBezTo>
                <a:cubicBezTo>
                  <a:pt x="73158" y="78981"/>
                  <a:pt x="73310" y="78943"/>
                  <a:pt x="73310" y="78792"/>
                </a:cubicBezTo>
                <a:lnTo>
                  <a:pt x="73272" y="78678"/>
                </a:lnTo>
                <a:cubicBezTo>
                  <a:pt x="73158" y="78603"/>
                  <a:pt x="73007" y="78603"/>
                  <a:pt x="72856" y="78603"/>
                </a:cubicBezTo>
                <a:close/>
                <a:moveTo>
                  <a:pt x="90200" y="78782"/>
                </a:moveTo>
                <a:cubicBezTo>
                  <a:pt x="90177" y="78782"/>
                  <a:pt x="90155" y="78785"/>
                  <a:pt x="90134" y="78792"/>
                </a:cubicBezTo>
                <a:cubicBezTo>
                  <a:pt x="90021" y="78830"/>
                  <a:pt x="89945" y="78905"/>
                  <a:pt x="89907" y="78981"/>
                </a:cubicBezTo>
                <a:lnTo>
                  <a:pt x="89945" y="79094"/>
                </a:lnTo>
                <a:cubicBezTo>
                  <a:pt x="90021" y="79208"/>
                  <a:pt x="90134" y="79246"/>
                  <a:pt x="90247" y="79246"/>
                </a:cubicBezTo>
                <a:cubicBezTo>
                  <a:pt x="90361" y="79208"/>
                  <a:pt x="90474" y="79132"/>
                  <a:pt x="90550" y="79019"/>
                </a:cubicBezTo>
                <a:lnTo>
                  <a:pt x="90474" y="78905"/>
                </a:lnTo>
                <a:cubicBezTo>
                  <a:pt x="90413" y="78844"/>
                  <a:pt x="90300" y="78782"/>
                  <a:pt x="90200" y="78782"/>
                </a:cubicBezTo>
                <a:close/>
                <a:moveTo>
                  <a:pt x="15653" y="79246"/>
                </a:moveTo>
                <a:cubicBezTo>
                  <a:pt x="15653" y="79246"/>
                  <a:pt x="15653" y="79246"/>
                  <a:pt x="15653" y="79246"/>
                </a:cubicBezTo>
                <a:cubicBezTo>
                  <a:pt x="15653" y="79246"/>
                  <a:pt x="15653" y="79246"/>
                  <a:pt x="15653" y="79246"/>
                </a:cubicBezTo>
                <a:close/>
                <a:moveTo>
                  <a:pt x="49642" y="78452"/>
                </a:moveTo>
                <a:cubicBezTo>
                  <a:pt x="49604" y="78452"/>
                  <a:pt x="49491" y="78452"/>
                  <a:pt x="49377" y="78527"/>
                </a:cubicBezTo>
                <a:cubicBezTo>
                  <a:pt x="49302" y="78527"/>
                  <a:pt x="49188" y="78527"/>
                  <a:pt x="49113" y="78603"/>
                </a:cubicBezTo>
                <a:cubicBezTo>
                  <a:pt x="49037" y="78641"/>
                  <a:pt x="48999" y="78754"/>
                  <a:pt x="48999" y="78867"/>
                </a:cubicBezTo>
                <a:lnTo>
                  <a:pt x="49037" y="78981"/>
                </a:lnTo>
                <a:cubicBezTo>
                  <a:pt x="49226" y="79094"/>
                  <a:pt x="49491" y="79094"/>
                  <a:pt x="49642" y="79094"/>
                </a:cubicBezTo>
                <a:lnTo>
                  <a:pt x="49642" y="79170"/>
                </a:lnTo>
                <a:cubicBezTo>
                  <a:pt x="49673" y="79200"/>
                  <a:pt x="49728" y="79256"/>
                  <a:pt x="49848" y="79256"/>
                </a:cubicBezTo>
                <a:cubicBezTo>
                  <a:pt x="49876" y="79256"/>
                  <a:pt x="49908" y="79253"/>
                  <a:pt x="49944" y="79246"/>
                </a:cubicBezTo>
                <a:lnTo>
                  <a:pt x="50058" y="79170"/>
                </a:lnTo>
                <a:cubicBezTo>
                  <a:pt x="50058" y="79170"/>
                  <a:pt x="50058" y="79132"/>
                  <a:pt x="50058" y="79132"/>
                </a:cubicBezTo>
                <a:cubicBezTo>
                  <a:pt x="50096" y="79094"/>
                  <a:pt x="50134" y="79056"/>
                  <a:pt x="50134" y="78981"/>
                </a:cubicBezTo>
                <a:cubicBezTo>
                  <a:pt x="50134" y="78943"/>
                  <a:pt x="50134" y="78943"/>
                  <a:pt x="50096" y="78905"/>
                </a:cubicBezTo>
                <a:lnTo>
                  <a:pt x="49982" y="78830"/>
                </a:lnTo>
                <a:cubicBezTo>
                  <a:pt x="49957" y="78817"/>
                  <a:pt x="49936" y="78813"/>
                  <a:pt x="49918" y="78813"/>
                </a:cubicBezTo>
                <a:cubicBezTo>
                  <a:pt x="49881" y="78813"/>
                  <a:pt x="49856" y="78830"/>
                  <a:pt x="49831" y="78830"/>
                </a:cubicBezTo>
                <a:cubicBezTo>
                  <a:pt x="49831" y="78754"/>
                  <a:pt x="49831" y="78527"/>
                  <a:pt x="49642" y="78452"/>
                </a:cubicBezTo>
                <a:close/>
                <a:moveTo>
                  <a:pt x="77657" y="78867"/>
                </a:moveTo>
                <a:lnTo>
                  <a:pt x="77506" y="78981"/>
                </a:lnTo>
                <a:cubicBezTo>
                  <a:pt x="77468" y="79208"/>
                  <a:pt x="77582" y="79321"/>
                  <a:pt x="77847" y="79397"/>
                </a:cubicBezTo>
                <a:lnTo>
                  <a:pt x="77998" y="79246"/>
                </a:lnTo>
                <a:lnTo>
                  <a:pt x="77998" y="79246"/>
                </a:lnTo>
                <a:cubicBezTo>
                  <a:pt x="77998" y="79283"/>
                  <a:pt x="77960" y="79321"/>
                  <a:pt x="77960" y="79321"/>
                </a:cubicBezTo>
                <a:cubicBezTo>
                  <a:pt x="77998" y="79321"/>
                  <a:pt x="78073" y="79321"/>
                  <a:pt x="78149" y="79246"/>
                </a:cubicBezTo>
                <a:lnTo>
                  <a:pt x="78187" y="79132"/>
                </a:lnTo>
                <a:lnTo>
                  <a:pt x="78149" y="79056"/>
                </a:lnTo>
                <a:cubicBezTo>
                  <a:pt x="78036" y="78981"/>
                  <a:pt x="77884" y="78905"/>
                  <a:pt x="77657" y="78867"/>
                </a:cubicBezTo>
                <a:close/>
                <a:moveTo>
                  <a:pt x="56372" y="79019"/>
                </a:moveTo>
                <a:cubicBezTo>
                  <a:pt x="56221" y="79019"/>
                  <a:pt x="56107" y="79094"/>
                  <a:pt x="56069" y="79208"/>
                </a:cubicBezTo>
                <a:lnTo>
                  <a:pt x="56069" y="79321"/>
                </a:lnTo>
                <a:cubicBezTo>
                  <a:pt x="56152" y="79376"/>
                  <a:pt x="56235" y="79412"/>
                  <a:pt x="56304" y="79412"/>
                </a:cubicBezTo>
                <a:cubicBezTo>
                  <a:pt x="56329" y="79412"/>
                  <a:pt x="56352" y="79407"/>
                  <a:pt x="56372" y="79397"/>
                </a:cubicBezTo>
                <a:cubicBezTo>
                  <a:pt x="56447" y="79359"/>
                  <a:pt x="56523" y="79283"/>
                  <a:pt x="56523" y="79208"/>
                </a:cubicBezTo>
                <a:cubicBezTo>
                  <a:pt x="56523" y="79170"/>
                  <a:pt x="56523" y="79132"/>
                  <a:pt x="56485" y="79094"/>
                </a:cubicBezTo>
                <a:lnTo>
                  <a:pt x="56372" y="79019"/>
                </a:lnTo>
                <a:close/>
                <a:moveTo>
                  <a:pt x="15357" y="78748"/>
                </a:moveTo>
                <a:cubicBezTo>
                  <a:pt x="15144" y="78748"/>
                  <a:pt x="14775" y="78880"/>
                  <a:pt x="14708" y="78981"/>
                </a:cubicBezTo>
                <a:lnTo>
                  <a:pt x="14859" y="79056"/>
                </a:lnTo>
                <a:lnTo>
                  <a:pt x="14859" y="79170"/>
                </a:lnTo>
                <a:cubicBezTo>
                  <a:pt x="14859" y="79179"/>
                  <a:pt x="14859" y="79189"/>
                  <a:pt x="14859" y="79208"/>
                </a:cubicBezTo>
                <a:cubicBezTo>
                  <a:pt x="14859" y="79435"/>
                  <a:pt x="15048" y="79472"/>
                  <a:pt x="15086" y="79472"/>
                </a:cubicBezTo>
                <a:lnTo>
                  <a:pt x="15161" y="79435"/>
                </a:lnTo>
                <a:cubicBezTo>
                  <a:pt x="15199" y="79435"/>
                  <a:pt x="15237" y="79397"/>
                  <a:pt x="15237" y="79359"/>
                </a:cubicBezTo>
                <a:cubicBezTo>
                  <a:pt x="15291" y="79386"/>
                  <a:pt x="15344" y="79412"/>
                  <a:pt x="15411" y="79412"/>
                </a:cubicBezTo>
                <a:cubicBezTo>
                  <a:pt x="15439" y="79412"/>
                  <a:pt x="15469" y="79408"/>
                  <a:pt x="15502" y="79397"/>
                </a:cubicBezTo>
                <a:lnTo>
                  <a:pt x="15653" y="79321"/>
                </a:lnTo>
                <a:cubicBezTo>
                  <a:pt x="15653" y="79321"/>
                  <a:pt x="15653" y="79283"/>
                  <a:pt x="15653" y="79246"/>
                </a:cubicBezTo>
                <a:cubicBezTo>
                  <a:pt x="15653" y="79283"/>
                  <a:pt x="15615" y="79321"/>
                  <a:pt x="15577" y="79321"/>
                </a:cubicBezTo>
                <a:lnTo>
                  <a:pt x="15691" y="79208"/>
                </a:lnTo>
                <a:lnTo>
                  <a:pt x="15691" y="79170"/>
                </a:lnTo>
                <a:cubicBezTo>
                  <a:pt x="15691" y="78981"/>
                  <a:pt x="15615" y="78830"/>
                  <a:pt x="15426" y="78754"/>
                </a:cubicBezTo>
                <a:cubicBezTo>
                  <a:pt x="15406" y="78750"/>
                  <a:pt x="15383" y="78748"/>
                  <a:pt x="15357" y="78748"/>
                </a:cubicBezTo>
                <a:close/>
                <a:moveTo>
                  <a:pt x="29193" y="78962"/>
                </a:moveTo>
                <a:cubicBezTo>
                  <a:pt x="29131" y="78962"/>
                  <a:pt x="29075" y="78981"/>
                  <a:pt x="29037" y="79019"/>
                </a:cubicBezTo>
                <a:cubicBezTo>
                  <a:pt x="28923" y="79056"/>
                  <a:pt x="28848" y="79170"/>
                  <a:pt x="28886" y="79321"/>
                </a:cubicBezTo>
                <a:lnTo>
                  <a:pt x="28999" y="79397"/>
                </a:lnTo>
                <a:lnTo>
                  <a:pt x="29037" y="79397"/>
                </a:lnTo>
                <a:lnTo>
                  <a:pt x="29075" y="79510"/>
                </a:lnTo>
                <a:cubicBezTo>
                  <a:pt x="29119" y="79521"/>
                  <a:pt x="29160" y="79526"/>
                  <a:pt x="29198" y="79526"/>
                </a:cubicBezTo>
                <a:cubicBezTo>
                  <a:pt x="29289" y="79526"/>
                  <a:pt x="29361" y="79499"/>
                  <a:pt x="29415" y="79472"/>
                </a:cubicBezTo>
                <a:lnTo>
                  <a:pt x="29566" y="79359"/>
                </a:lnTo>
                <a:cubicBezTo>
                  <a:pt x="29566" y="79359"/>
                  <a:pt x="29566" y="79321"/>
                  <a:pt x="29566" y="79283"/>
                </a:cubicBezTo>
                <a:cubicBezTo>
                  <a:pt x="29566" y="79170"/>
                  <a:pt x="29491" y="79056"/>
                  <a:pt x="29377" y="79019"/>
                </a:cubicBezTo>
                <a:cubicBezTo>
                  <a:pt x="29320" y="78981"/>
                  <a:pt x="29254" y="78962"/>
                  <a:pt x="29193" y="78962"/>
                </a:cubicBezTo>
                <a:close/>
                <a:moveTo>
                  <a:pt x="4725" y="79325"/>
                </a:moveTo>
                <a:cubicBezTo>
                  <a:pt x="4648" y="79325"/>
                  <a:pt x="4562" y="79351"/>
                  <a:pt x="4500" y="79435"/>
                </a:cubicBezTo>
                <a:lnTo>
                  <a:pt x="4538" y="79624"/>
                </a:lnTo>
                <a:cubicBezTo>
                  <a:pt x="4575" y="79624"/>
                  <a:pt x="4575" y="79624"/>
                  <a:pt x="4575" y="79661"/>
                </a:cubicBezTo>
                <a:lnTo>
                  <a:pt x="4689" y="79775"/>
                </a:lnTo>
                <a:cubicBezTo>
                  <a:pt x="4733" y="79781"/>
                  <a:pt x="4775" y="79784"/>
                  <a:pt x="4815" y="79784"/>
                </a:cubicBezTo>
                <a:cubicBezTo>
                  <a:pt x="5013" y="79784"/>
                  <a:pt x="5155" y="79706"/>
                  <a:pt x="5218" y="79548"/>
                </a:cubicBezTo>
                <a:lnTo>
                  <a:pt x="5029" y="79397"/>
                </a:lnTo>
                <a:cubicBezTo>
                  <a:pt x="4991" y="79397"/>
                  <a:pt x="4953" y="79397"/>
                  <a:pt x="4878" y="79359"/>
                </a:cubicBezTo>
                <a:cubicBezTo>
                  <a:pt x="4844" y="79342"/>
                  <a:pt x="4787" y="79325"/>
                  <a:pt x="4725" y="79325"/>
                </a:cubicBezTo>
                <a:close/>
                <a:moveTo>
                  <a:pt x="568" y="79775"/>
                </a:moveTo>
                <a:cubicBezTo>
                  <a:pt x="454" y="79775"/>
                  <a:pt x="303" y="79850"/>
                  <a:pt x="303" y="80002"/>
                </a:cubicBezTo>
                <a:lnTo>
                  <a:pt x="417" y="80115"/>
                </a:lnTo>
                <a:cubicBezTo>
                  <a:pt x="417" y="80115"/>
                  <a:pt x="417" y="80153"/>
                  <a:pt x="454" y="80153"/>
                </a:cubicBezTo>
                <a:cubicBezTo>
                  <a:pt x="492" y="80153"/>
                  <a:pt x="568" y="80191"/>
                  <a:pt x="719" y="80191"/>
                </a:cubicBezTo>
                <a:lnTo>
                  <a:pt x="832" y="80115"/>
                </a:lnTo>
                <a:cubicBezTo>
                  <a:pt x="832" y="80077"/>
                  <a:pt x="832" y="80039"/>
                  <a:pt x="832" y="80002"/>
                </a:cubicBezTo>
                <a:cubicBezTo>
                  <a:pt x="832" y="79850"/>
                  <a:pt x="719" y="79775"/>
                  <a:pt x="568" y="79775"/>
                </a:cubicBezTo>
                <a:close/>
                <a:moveTo>
                  <a:pt x="16362" y="79760"/>
                </a:moveTo>
                <a:cubicBezTo>
                  <a:pt x="16339" y="79760"/>
                  <a:pt x="16316" y="79765"/>
                  <a:pt x="16296" y="79775"/>
                </a:cubicBezTo>
                <a:cubicBezTo>
                  <a:pt x="16182" y="79775"/>
                  <a:pt x="16031" y="79888"/>
                  <a:pt x="16031" y="80002"/>
                </a:cubicBezTo>
                <a:cubicBezTo>
                  <a:pt x="16031" y="80077"/>
                  <a:pt x="16107" y="80153"/>
                  <a:pt x="16182" y="80191"/>
                </a:cubicBezTo>
                <a:lnTo>
                  <a:pt x="16334" y="80002"/>
                </a:lnTo>
                <a:lnTo>
                  <a:pt x="16334" y="80002"/>
                </a:lnTo>
                <a:cubicBezTo>
                  <a:pt x="16334" y="80039"/>
                  <a:pt x="16296" y="80077"/>
                  <a:pt x="16296" y="80077"/>
                </a:cubicBezTo>
                <a:cubicBezTo>
                  <a:pt x="16371" y="80077"/>
                  <a:pt x="16447" y="80077"/>
                  <a:pt x="16485" y="80039"/>
                </a:cubicBezTo>
                <a:lnTo>
                  <a:pt x="16560" y="79926"/>
                </a:lnTo>
                <a:lnTo>
                  <a:pt x="16523" y="79850"/>
                </a:lnTo>
                <a:cubicBezTo>
                  <a:pt x="16495" y="79795"/>
                  <a:pt x="16427" y="79760"/>
                  <a:pt x="16362" y="79760"/>
                </a:cubicBezTo>
                <a:close/>
                <a:moveTo>
                  <a:pt x="86293" y="79608"/>
                </a:moveTo>
                <a:cubicBezTo>
                  <a:pt x="86265" y="79608"/>
                  <a:pt x="86235" y="79613"/>
                  <a:pt x="86202" y="79624"/>
                </a:cubicBezTo>
                <a:cubicBezTo>
                  <a:pt x="86164" y="79624"/>
                  <a:pt x="86126" y="79661"/>
                  <a:pt x="86126" y="79737"/>
                </a:cubicBezTo>
                <a:lnTo>
                  <a:pt x="86202" y="79813"/>
                </a:lnTo>
                <a:cubicBezTo>
                  <a:pt x="86164" y="79850"/>
                  <a:pt x="86164" y="79888"/>
                  <a:pt x="86164" y="79888"/>
                </a:cubicBezTo>
                <a:lnTo>
                  <a:pt x="86126" y="79926"/>
                </a:lnTo>
                <a:lnTo>
                  <a:pt x="86240" y="80077"/>
                </a:lnTo>
                <a:cubicBezTo>
                  <a:pt x="86240" y="80077"/>
                  <a:pt x="86278" y="80077"/>
                  <a:pt x="86278" y="80115"/>
                </a:cubicBezTo>
                <a:cubicBezTo>
                  <a:pt x="86353" y="80153"/>
                  <a:pt x="86429" y="80191"/>
                  <a:pt x="86580" y="80191"/>
                </a:cubicBezTo>
                <a:lnTo>
                  <a:pt x="86694" y="80039"/>
                </a:lnTo>
                <a:cubicBezTo>
                  <a:pt x="86656" y="79964"/>
                  <a:pt x="86656" y="79926"/>
                  <a:pt x="86656" y="79888"/>
                </a:cubicBezTo>
                <a:cubicBezTo>
                  <a:pt x="86656" y="79813"/>
                  <a:pt x="86656" y="79737"/>
                  <a:pt x="86580" y="79661"/>
                </a:cubicBezTo>
                <a:lnTo>
                  <a:pt x="86429" y="79737"/>
                </a:lnTo>
                <a:cubicBezTo>
                  <a:pt x="86429" y="79699"/>
                  <a:pt x="86429" y="79699"/>
                  <a:pt x="86429" y="79699"/>
                </a:cubicBezTo>
                <a:cubicBezTo>
                  <a:pt x="86441" y="79687"/>
                  <a:pt x="86454" y="79682"/>
                  <a:pt x="86465" y="79682"/>
                </a:cubicBezTo>
                <a:cubicBezTo>
                  <a:pt x="86488" y="79682"/>
                  <a:pt x="86504" y="79699"/>
                  <a:pt x="86504" y="79699"/>
                </a:cubicBezTo>
                <a:cubicBezTo>
                  <a:pt x="86504" y="79699"/>
                  <a:pt x="86467" y="79661"/>
                  <a:pt x="86467" y="79661"/>
                </a:cubicBezTo>
                <a:cubicBezTo>
                  <a:pt x="86413" y="79635"/>
                  <a:pt x="86360" y="79608"/>
                  <a:pt x="86293" y="79608"/>
                </a:cubicBezTo>
                <a:close/>
                <a:moveTo>
                  <a:pt x="55729" y="79435"/>
                </a:moveTo>
                <a:cubicBezTo>
                  <a:pt x="55578" y="79435"/>
                  <a:pt x="55502" y="79435"/>
                  <a:pt x="55427" y="79510"/>
                </a:cubicBezTo>
                <a:cubicBezTo>
                  <a:pt x="55389" y="79548"/>
                  <a:pt x="55313" y="79661"/>
                  <a:pt x="55389" y="79850"/>
                </a:cubicBezTo>
                <a:lnTo>
                  <a:pt x="55502" y="79926"/>
                </a:lnTo>
                <a:lnTo>
                  <a:pt x="55653" y="79926"/>
                </a:lnTo>
                <a:cubicBezTo>
                  <a:pt x="55616" y="79964"/>
                  <a:pt x="55578" y="79964"/>
                  <a:pt x="55540" y="80002"/>
                </a:cubicBezTo>
                <a:cubicBezTo>
                  <a:pt x="55502" y="80039"/>
                  <a:pt x="55464" y="80039"/>
                  <a:pt x="55464" y="80077"/>
                </a:cubicBezTo>
                <a:lnTo>
                  <a:pt x="55427" y="80266"/>
                </a:lnTo>
                <a:cubicBezTo>
                  <a:pt x="55497" y="80313"/>
                  <a:pt x="55596" y="80345"/>
                  <a:pt x="55688" y="80345"/>
                </a:cubicBezTo>
                <a:cubicBezTo>
                  <a:pt x="55745" y="80345"/>
                  <a:pt x="55799" y="80333"/>
                  <a:pt x="55842" y="80304"/>
                </a:cubicBezTo>
                <a:cubicBezTo>
                  <a:pt x="55956" y="80266"/>
                  <a:pt x="56032" y="80191"/>
                  <a:pt x="56032" y="80077"/>
                </a:cubicBezTo>
                <a:cubicBezTo>
                  <a:pt x="56032" y="80039"/>
                  <a:pt x="56032" y="80002"/>
                  <a:pt x="56032" y="79964"/>
                </a:cubicBezTo>
                <a:lnTo>
                  <a:pt x="55994" y="79926"/>
                </a:lnTo>
                <a:cubicBezTo>
                  <a:pt x="55918" y="79888"/>
                  <a:pt x="55842" y="79850"/>
                  <a:pt x="55805" y="79850"/>
                </a:cubicBezTo>
                <a:cubicBezTo>
                  <a:pt x="55767" y="79850"/>
                  <a:pt x="55767" y="79888"/>
                  <a:pt x="55729" y="79888"/>
                </a:cubicBezTo>
                <a:cubicBezTo>
                  <a:pt x="55842" y="79813"/>
                  <a:pt x="55842" y="79699"/>
                  <a:pt x="55842" y="79624"/>
                </a:cubicBezTo>
                <a:cubicBezTo>
                  <a:pt x="55842" y="79586"/>
                  <a:pt x="55842" y="79586"/>
                  <a:pt x="55842" y="79548"/>
                </a:cubicBezTo>
                <a:lnTo>
                  <a:pt x="55729" y="79435"/>
                </a:lnTo>
                <a:close/>
                <a:moveTo>
                  <a:pt x="13611" y="80002"/>
                </a:moveTo>
                <a:lnTo>
                  <a:pt x="13498" y="80115"/>
                </a:lnTo>
                <a:lnTo>
                  <a:pt x="13498" y="80153"/>
                </a:lnTo>
                <a:cubicBezTo>
                  <a:pt x="13498" y="80266"/>
                  <a:pt x="13536" y="80342"/>
                  <a:pt x="13611" y="80418"/>
                </a:cubicBezTo>
                <a:lnTo>
                  <a:pt x="13687" y="80455"/>
                </a:lnTo>
                <a:cubicBezTo>
                  <a:pt x="13838" y="80455"/>
                  <a:pt x="13914" y="80418"/>
                  <a:pt x="13952" y="80380"/>
                </a:cubicBezTo>
                <a:lnTo>
                  <a:pt x="14027" y="80304"/>
                </a:lnTo>
                <a:lnTo>
                  <a:pt x="14027" y="80229"/>
                </a:lnTo>
                <a:cubicBezTo>
                  <a:pt x="14027" y="80153"/>
                  <a:pt x="13989" y="80077"/>
                  <a:pt x="13952" y="80077"/>
                </a:cubicBezTo>
                <a:cubicBezTo>
                  <a:pt x="13876" y="80002"/>
                  <a:pt x="13763" y="80002"/>
                  <a:pt x="13611" y="80002"/>
                </a:cubicBezTo>
                <a:close/>
                <a:moveTo>
                  <a:pt x="48432" y="80039"/>
                </a:moveTo>
                <a:lnTo>
                  <a:pt x="48281" y="80191"/>
                </a:lnTo>
                <a:cubicBezTo>
                  <a:pt x="48281" y="80229"/>
                  <a:pt x="48243" y="80229"/>
                  <a:pt x="48243" y="80266"/>
                </a:cubicBezTo>
                <a:lnTo>
                  <a:pt x="48357" y="80455"/>
                </a:lnTo>
                <a:lnTo>
                  <a:pt x="48470" y="80455"/>
                </a:lnTo>
                <a:lnTo>
                  <a:pt x="48583" y="80380"/>
                </a:lnTo>
                <a:cubicBezTo>
                  <a:pt x="48621" y="80380"/>
                  <a:pt x="48659" y="80304"/>
                  <a:pt x="48659" y="80229"/>
                </a:cubicBezTo>
                <a:cubicBezTo>
                  <a:pt x="48659" y="80191"/>
                  <a:pt x="48621" y="80115"/>
                  <a:pt x="48432" y="80039"/>
                </a:cubicBezTo>
                <a:close/>
                <a:moveTo>
                  <a:pt x="10549" y="80115"/>
                </a:moveTo>
                <a:cubicBezTo>
                  <a:pt x="10436" y="80153"/>
                  <a:pt x="10246" y="80191"/>
                  <a:pt x="10209" y="80342"/>
                </a:cubicBezTo>
                <a:lnTo>
                  <a:pt x="10246" y="80455"/>
                </a:lnTo>
                <a:cubicBezTo>
                  <a:pt x="10322" y="80531"/>
                  <a:pt x="10398" y="80531"/>
                  <a:pt x="10473" y="80531"/>
                </a:cubicBezTo>
                <a:cubicBezTo>
                  <a:pt x="10625" y="80531"/>
                  <a:pt x="10738" y="80380"/>
                  <a:pt x="10814" y="80266"/>
                </a:cubicBezTo>
                <a:lnTo>
                  <a:pt x="10625" y="80115"/>
                </a:lnTo>
                <a:close/>
                <a:moveTo>
                  <a:pt x="34511" y="80139"/>
                </a:moveTo>
                <a:cubicBezTo>
                  <a:pt x="34429" y="80139"/>
                  <a:pt x="34358" y="80181"/>
                  <a:pt x="34330" y="80266"/>
                </a:cubicBezTo>
                <a:lnTo>
                  <a:pt x="34406" y="80455"/>
                </a:lnTo>
                <a:cubicBezTo>
                  <a:pt x="34368" y="80455"/>
                  <a:pt x="34368" y="80418"/>
                  <a:pt x="34368" y="80418"/>
                </a:cubicBezTo>
                <a:lnTo>
                  <a:pt x="34368" y="80455"/>
                </a:lnTo>
                <a:lnTo>
                  <a:pt x="34481" y="80607"/>
                </a:lnTo>
                <a:cubicBezTo>
                  <a:pt x="34557" y="80607"/>
                  <a:pt x="34670" y="80607"/>
                  <a:pt x="34708" y="80569"/>
                </a:cubicBezTo>
                <a:cubicBezTo>
                  <a:pt x="34784" y="80531"/>
                  <a:pt x="34784" y="80455"/>
                  <a:pt x="34784" y="80418"/>
                </a:cubicBezTo>
                <a:cubicBezTo>
                  <a:pt x="34784" y="80304"/>
                  <a:pt x="34708" y="80191"/>
                  <a:pt x="34595" y="80153"/>
                </a:cubicBezTo>
                <a:cubicBezTo>
                  <a:pt x="34566" y="80143"/>
                  <a:pt x="34538" y="80139"/>
                  <a:pt x="34511" y="80139"/>
                </a:cubicBezTo>
                <a:close/>
                <a:moveTo>
                  <a:pt x="68546" y="79586"/>
                </a:moveTo>
                <a:cubicBezTo>
                  <a:pt x="68432" y="79586"/>
                  <a:pt x="68319" y="79586"/>
                  <a:pt x="68243" y="79661"/>
                </a:cubicBezTo>
                <a:cubicBezTo>
                  <a:pt x="68206" y="79699"/>
                  <a:pt x="68130" y="79775"/>
                  <a:pt x="68168" y="79926"/>
                </a:cubicBezTo>
                <a:lnTo>
                  <a:pt x="68281" y="80039"/>
                </a:lnTo>
                <a:cubicBezTo>
                  <a:pt x="68395" y="80039"/>
                  <a:pt x="68470" y="80039"/>
                  <a:pt x="68546" y="80002"/>
                </a:cubicBezTo>
                <a:lnTo>
                  <a:pt x="68546" y="80002"/>
                </a:lnTo>
                <a:lnTo>
                  <a:pt x="68508" y="80039"/>
                </a:lnTo>
                <a:cubicBezTo>
                  <a:pt x="68546" y="80115"/>
                  <a:pt x="68508" y="80191"/>
                  <a:pt x="68470" y="80191"/>
                </a:cubicBezTo>
                <a:lnTo>
                  <a:pt x="68546" y="80380"/>
                </a:lnTo>
                <a:cubicBezTo>
                  <a:pt x="68596" y="80392"/>
                  <a:pt x="68638" y="80397"/>
                  <a:pt x="68673" y="80397"/>
                </a:cubicBezTo>
                <a:cubicBezTo>
                  <a:pt x="68743" y="80397"/>
                  <a:pt x="68785" y="80380"/>
                  <a:pt x="68810" y="80380"/>
                </a:cubicBezTo>
                <a:cubicBezTo>
                  <a:pt x="68848" y="80418"/>
                  <a:pt x="68924" y="80455"/>
                  <a:pt x="68962" y="80493"/>
                </a:cubicBezTo>
                <a:cubicBezTo>
                  <a:pt x="69000" y="80531"/>
                  <a:pt x="69037" y="80569"/>
                  <a:pt x="69075" y="80644"/>
                </a:cubicBezTo>
                <a:lnTo>
                  <a:pt x="69340" y="80607"/>
                </a:lnTo>
                <a:lnTo>
                  <a:pt x="69340" y="80607"/>
                </a:lnTo>
                <a:cubicBezTo>
                  <a:pt x="69340" y="80607"/>
                  <a:pt x="69302" y="80644"/>
                  <a:pt x="69302" y="80644"/>
                </a:cubicBezTo>
                <a:lnTo>
                  <a:pt x="69340" y="80644"/>
                </a:lnTo>
                <a:cubicBezTo>
                  <a:pt x="69415" y="80644"/>
                  <a:pt x="69567" y="80644"/>
                  <a:pt x="69642" y="80531"/>
                </a:cubicBezTo>
                <a:lnTo>
                  <a:pt x="69642" y="80229"/>
                </a:lnTo>
                <a:lnTo>
                  <a:pt x="69529" y="80115"/>
                </a:lnTo>
                <a:cubicBezTo>
                  <a:pt x="69340" y="80077"/>
                  <a:pt x="69226" y="79964"/>
                  <a:pt x="69075" y="79850"/>
                </a:cubicBezTo>
                <a:lnTo>
                  <a:pt x="69037" y="79813"/>
                </a:lnTo>
                <a:lnTo>
                  <a:pt x="68848" y="79850"/>
                </a:lnTo>
                <a:cubicBezTo>
                  <a:pt x="68810" y="79850"/>
                  <a:pt x="68773" y="79888"/>
                  <a:pt x="68735" y="79888"/>
                </a:cubicBezTo>
                <a:lnTo>
                  <a:pt x="68659" y="79888"/>
                </a:lnTo>
                <a:cubicBezTo>
                  <a:pt x="68659" y="79850"/>
                  <a:pt x="68697" y="79775"/>
                  <a:pt x="68659" y="79699"/>
                </a:cubicBezTo>
                <a:lnTo>
                  <a:pt x="68546" y="79586"/>
                </a:lnTo>
                <a:close/>
                <a:moveTo>
                  <a:pt x="43215" y="80191"/>
                </a:moveTo>
                <a:lnTo>
                  <a:pt x="43101" y="80418"/>
                </a:lnTo>
                <a:cubicBezTo>
                  <a:pt x="43064" y="80455"/>
                  <a:pt x="43026" y="80493"/>
                  <a:pt x="43026" y="80607"/>
                </a:cubicBezTo>
                <a:lnTo>
                  <a:pt x="43177" y="80720"/>
                </a:lnTo>
                <a:cubicBezTo>
                  <a:pt x="43290" y="80720"/>
                  <a:pt x="43366" y="80682"/>
                  <a:pt x="43404" y="80644"/>
                </a:cubicBezTo>
                <a:cubicBezTo>
                  <a:pt x="43442" y="80607"/>
                  <a:pt x="43479" y="80569"/>
                  <a:pt x="43479" y="80493"/>
                </a:cubicBezTo>
                <a:cubicBezTo>
                  <a:pt x="43517" y="80455"/>
                  <a:pt x="43555" y="80418"/>
                  <a:pt x="43555" y="80342"/>
                </a:cubicBezTo>
                <a:cubicBezTo>
                  <a:pt x="43555" y="80342"/>
                  <a:pt x="43555" y="80304"/>
                  <a:pt x="43555" y="80304"/>
                </a:cubicBezTo>
                <a:lnTo>
                  <a:pt x="43404" y="80191"/>
                </a:lnTo>
                <a:close/>
                <a:moveTo>
                  <a:pt x="47932" y="80213"/>
                </a:moveTo>
                <a:cubicBezTo>
                  <a:pt x="47909" y="80213"/>
                  <a:pt x="47887" y="80217"/>
                  <a:pt x="47865" y="80229"/>
                </a:cubicBezTo>
                <a:lnTo>
                  <a:pt x="47752" y="80266"/>
                </a:lnTo>
                <a:cubicBezTo>
                  <a:pt x="47676" y="80342"/>
                  <a:pt x="47638" y="80455"/>
                  <a:pt x="47676" y="80607"/>
                </a:cubicBezTo>
                <a:lnTo>
                  <a:pt x="47789" y="80720"/>
                </a:lnTo>
                <a:lnTo>
                  <a:pt x="48054" y="80720"/>
                </a:lnTo>
                <a:lnTo>
                  <a:pt x="48168" y="80607"/>
                </a:lnTo>
                <a:cubicBezTo>
                  <a:pt x="48168" y="80569"/>
                  <a:pt x="48205" y="80531"/>
                  <a:pt x="48205" y="80493"/>
                </a:cubicBezTo>
                <a:cubicBezTo>
                  <a:pt x="48205" y="80418"/>
                  <a:pt x="48168" y="80342"/>
                  <a:pt x="48092" y="80266"/>
                </a:cubicBezTo>
                <a:cubicBezTo>
                  <a:pt x="48038" y="80240"/>
                  <a:pt x="47985" y="80213"/>
                  <a:pt x="47932" y="80213"/>
                </a:cubicBezTo>
                <a:close/>
                <a:moveTo>
                  <a:pt x="52478" y="80607"/>
                </a:moveTo>
                <a:lnTo>
                  <a:pt x="52251" y="80682"/>
                </a:lnTo>
                <a:cubicBezTo>
                  <a:pt x="52251" y="80796"/>
                  <a:pt x="52289" y="80833"/>
                  <a:pt x="52289" y="80871"/>
                </a:cubicBezTo>
                <a:cubicBezTo>
                  <a:pt x="52289" y="80871"/>
                  <a:pt x="52289" y="80833"/>
                  <a:pt x="52289" y="80833"/>
                </a:cubicBezTo>
                <a:lnTo>
                  <a:pt x="52440" y="81022"/>
                </a:lnTo>
                <a:cubicBezTo>
                  <a:pt x="52465" y="81022"/>
                  <a:pt x="52490" y="81039"/>
                  <a:pt x="52527" y="81039"/>
                </a:cubicBezTo>
                <a:cubicBezTo>
                  <a:pt x="52545" y="81039"/>
                  <a:pt x="52566" y="81035"/>
                  <a:pt x="52591" y="81022"/>
                </a:cubicBezTo>
                <a:cubicBezTo>
                  <a:pt x="52667" y="81022"/>
                  <a:pt x="52667" y="80985"/>
                  <a:pt x="52704" y="80909"/>
                </a:cubicBezTo>
                <a:lnTo>
                  <a:pt x="52667" y="80871"/>
                </a:lnTo>
                <a:cubicBezTo>
                  <a:pt x="52704" y="80833"/>
                  <a:pt x="52780" y="80796"/>
                  <a:pt x="52780" y="80758"/>
                </a:cubicBezTo>
                <a:lnTo>
                  <a:pt x="52629" y="80607"/>
                </a:lnTo>
                <a:close/>
                <a:moveTo>
                  <a:pt x="82988" y="80607"/>
                </a:moveTo>
                <a:lnTo>
                  <a:pt x="82875" y="80720"/>
                </a:lnTo>
                <a:cubicBezTo>
                  <a:pt x="82837" y="80871"/>
                  <a:pt x="82875" y="80947"/>
                  <a:pt x="82951" y="81022"/>
                </a:cubicBezTo>
                <a:cubicBezTo>
                  <a:pt x="83026" y="81060"/>
                  <a:pt x="83102" y="81060"/>
                  <a:pt x="83177" y="81060"/>
                </a:cubicBezTo>
                <a:lnTo>
                  <a:pt x="83329" y="80947"/>
                </a:lnTo>
                <a:cubicBezTo>
                  <a:pt x="83329" y="80909"/>
                  <a:pt x="83329" y="80909"/>
                  <a:pt x="83329" y="80871"/>
                </a:cubicBezTo>
                <a:cubicBezTo>
                  <a:pt x="83366" y="80871"/>
                  <a:pt x="83442" y="80833"/>
                  <a:pt x="83442" y="80758"/>
                </a:cubicBezTo>
                <a:lnTo>
                  <a:pt x="83291" y="80607"/>
                </a:lnTo>
                <a:close/>
                <a:moveTo>
                  <a:pt x="43894" y="80360"/>
                </a:moveTo>
                <a:cubicBezTo>
                  <a:pt x="43746" y="80360"/>
                  <a:pt x="43596" y="80400"/>
                  <a:pt x="43517" y="80531"/>
                </a:cubicBezTo>
                <a:lnTo>
                  <a:pt x="43555" y="80644"/>
                </a:lnTo>
                <a:cubicBezTo>
                  <a:pt x="43593" y="80720"/>
                  <a:pt x="43668" y="80758"/>
                  <a:pt x="43706" y="80796"/>
                </a:cubicBezTo>
                <a:cubicBezTo>
                  <a:pt x="43517" y="80796"/>
                  <a:pt x="43404" y="80871"/>
                  <a:pt x="43442" y="81022"/>
                </a:cubicBezTo>
                <a:lnTo>
                  <a:pt x="43593" y="81098"/>
                </a:lnTo>
                <a:lnTo>
                  <a:pt x="43706" y="81098"/>
                </a:lnTo>
                <a:lnTo>
                  <a:pt x="43857" y="81022"/>
                </a:lnTo>
                <a:cubicBezTo>
                  <a:pt x="43857" y="80985"/>
                  <a:pt x="43895" y="80985"/>
                  <a:pt x="43895" y="80909"/>
                </a:cubicBezTo>
                <a:lnTo>
                  <a:pt x="43820" y="80833"/>
                </a:lnTo>
                <a:lnTo>
                  <a:pt x="43820" y="80833"/>
                </a:lnTo>
                <a:cubicBezTo>
                  <a:pt x="43895" y="80871"/>
                  <a:pt x="43895" y="80871"/>
                  <a:pt x="43933" y="80947"/>
                </a:cubicBezTo>
                <a:lnTo>
                  <a:pt x="44122" y="81022"/>
                </a:lnTo>
                <a:cubicBezTo>
                  <a:pt x="44236" y="80985"/>
                  <a:pt x="44462" y="80909"/>
                  <a:pt x="44500" y="80720"/>
                </a:cubicBezTo>
                <a:cubicBezTo>
                  <a:pt x="44500" y="80682"/>
                  <a:pt x="44538" y="80682"/>
                  <a:pt x="44538" y="80644"/>
                </a:cubicBezTo>
                <a:cubicBezTo>
                  <a:pt x="44538" y="80569"/>
                  <a:pt x="44500" y="80493"/>
                  <a:pt x="44349" y="80455"/>
                </a:cubicBezTo>
                <a:lnTo>
                  <a:pt x="44236" y="80380"/>
                </a:lnTo>
                <a:lnTo>
                  <a:pt x="44084" y="80380"/>
                </a:lnTo>
                <a:cubicBezTo>
                  <a:pt x="44026" y="80368"/>
                  <a:pt x="43960" y="80360"/>
                  <a:pt x="43894" y="80360"/>
                </a:cubicBezTo>
                <a:close/>
                <a:moveTo>
                  <a:pt x="53876" y="80796"/>
                </a:moveTo>
                <a:lnTo>
                  <a:pt x="53687" y="80871"/>
                </a:lnTo>
                <a:cubicBezTo>
                  <a:pt x="53687" y="80909"/>
                  <a:pt x="53650" y="80909"/>
                  <a:pt x="53650" y="80985"/>
                </a:cubicBezTo>
                <a:lnTo>
                  <a:pt x="53763" y="81098"/>
                </a:lnTo>
                <a:cubicBezTo>
                  <a:pt x="53763" y="81136"/>
                  <a:pt x="53801" y="81136"/>
                  <a:pt x="53876" y="81174"/>
                </a:cubicBezTo>
                <a:lnTo>
                  <a:pt x="54028" y="81060"/>
                </a:lnTo>
                <a:cubicBezTo>
                  <a:pt x="54028" y="81060"/>
                  <a:pt x="54066" y="81022"/>
                  <a:pt x="54103" y="80985"/>
                </a:cubicBezTo>
                <a:lnTo>
                  <a:pt x="53952" y="80833"/>
                </a:lnTo>
                <a:cubicBezTo>
                  <a:pt x="53952" y="80833"/>
                  <a:pt x="53914" y="80796"/>
                  <a:pt x="53876" y="80796"/>
                </a:cubicBezTo>
                <a:close/>
                <a:moveTo>
                  <a:pt x="7865" y="81249"/>
                </a:moveTo>
                <a:lnTo>
                  <a:pt x="7713" y="81363"/>
                </a:lnTo>
                <a:lnTo>
                  <a:pt x="7713" y="81514"/>
                </a:lnTo>
                <a:lnTo>
                  <a:pt x="7827" y="81627"/>
                </a:lnTo>
                <a:cubicBezTo>
                  <a:pt x="7884" y="81627"/>
                  <a:pt x="7950" y="81637"/>
                  <a:pt x="8011" y="81637"/>
                </a:cubicBezTo>
                <a:cubicBezTo>
                  <a:pt x="8073" y="81637"/>
                  <a:pt x="8129" y="81627"/>
                  <a:pt x="8167" y="81590"/>
                </a:cubicBezTo>
                <a:cubicBezTo>
                  <a:pt x="8205" y="81552"/>
                  <a:pt x="8243" y="81514"/>
                  <a:pt x="8243" y="81438"/>
                </a:cubicBezTo>
                <a:cubicBezTo>
                  <a:pt x="8243" y="81401"/>
                  <a:pt x="8243" y="81363"/>
                  <a:pt x="8243" y="81325"/>
                </a:cubicBezTo>
                <a:lnTo>
                  <a:pt x="8091" y="81249"/>
                </a:lnTo>
                <a:close/>
              </a:path>
            </a:pathLst>
          </a:custGeom>
          <a:solidFill>
            <a:srgbClr val="C8D9AD">
              <a:alpha val="44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pic>
        <p:nvPicPr>
          <p:cNvPr id="1026" name="Picture 2" descr="Road in the forest. 2067940 Vector Art at Vecteezy">
            <a:extLst>
              <a:ext uri="{FF2B5EF4-FFF2-40B4-BE49-F238E27FC236}">
                <a16:creationId xmlns:a16="http://schemas.microsoft.com/office/drawing/2014/main" id="{36825795-E938-49DB-9417-B5689A4E72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263" y="1570008"/>
            <a:ext cx="3499092" cy="3183490"/>
          </a:xfrm>
          <a:prstGeom prst="cloud">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60">
                                            <p:txEl>
                                              <p:pRg st="0" end="0"/>
                                            </p:txEl>
                                          </p:spTgt>
                                        </p:tgtEl>
                                        <p:attrNameLst>
                                          <p:attrName>style.visibility</p:attrName>
                                        </p:attrNameLst>
                                      </p:cBhvr>
                                      <p:to>
                                        <p:strVal val="visible"/>
                                      </p:to>
                                    </p:set>
                                    <p:animEffect transition="in" filter="wipe(down)">
                                      <p:cBhvr>
                                        <p:cTn id="7" dur="750"/>
                                        <p:tgtEl>
                                          <p:spTgt spid="296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0"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20" name="Hình tự do: Hình 19">
            <a:extLst>
              <a:ext uri="{FF2B5EF4-FFF2-40B4-BE49-F238E27FC236}">
                <a16:creationId xmlns:a16="http://schemas.microsoft.com/office/drawing/2014/main" id="{06439A8F-A27E-4380-870E-A1BB90908F10}"/>
              </a:ext>
            </a:extLst>
          </p:cNvPr>
          <p:cNvSpPr/>
          <p:nvPr/>
        </p:nvSpPr>
        <p:spPr>
          <a:xfrm>
            <a:off x="-7144" y="311314"/>
            <a:ext cx="9136857" cy="3367717"/>
          </a:xfrm>
          <a:custGeom>
            <a:avLst/>
            <a:gdLst>
              <a:gd name="connsiteX0" fmla="*/ 0 w 9136857"/>
              <a:gd name="connsiteY0" fmla="*/ 3367717 h 3367717"/>
              <a:gd name="connsiteX1" fmla="*/ 742950 w 9136857"/>
              <a:gd name="connsiteY1" fmla="*/ 2724780 h 3367717"/>
              <a:gd name="connsiteX2" fmla="*/ 1585913 w 9136857"/>
              <a:gd name="connsiteY2" fmla="*/ 3324855 h 3367717"/>
              <a:gd name="connsiteX3" fmla="*/ 2700338 w 9136857"/>
              <a:gd name="connsiteY3" fmla="*/ 1967542 h 3367717"/>
              <a:gd name="connsiteX4" fmla="*/ 4171950 w 9136857"/>
              <a:gd name="connsiteY4" fmla="*/ 2353305 h 3367717"/>
              <a:gd name="connsiteX5" fmla="*/ 5664994 w 9136857"/>
              <a:gd name="connsiteY5" fmla="*/ 1231736 h 3367717"/>
              <a:gd name="connsiteX6" fmla="*/ 7358063 w 9136857"/>
              <a:gd name="connsiteY6" fmla="*/ 1781805 h 3367717"/>
              <a:gd name="connsiteX7" fmla="*/ 8372475 w 9136857"/>
              <a:gd name="connsiteY7" fmla="*/ 224467 h 3367717"/>
              <a:gd name="connsiteX8" fmla="*/ 9136857 w 9136857"/>
              <a:gd name="connsiteY8" fmla="*/ 10155 h 3367717"/>
              <a:gd name="connsiteX9" fmla="*/ 9136857 w 9136857"/>
              <a:gd name="connsiteY9" fmla="*/ 10155 h 336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36857" h="3367717">
                <a:moveTo>
                  <a:pt x="0" y="3367717"/>
                </a:moveTo>
                <a:cubicBezTo>
                  <a:pt x="239315" y="3049820"/>
                  <a:pt x="478631" y="2731924"/>
                  <a:pt x="742950" y="2724780"/>
                </a:cubicBezTo>
                <a:cubicBezTo>
                  <a:pt x="1007269" y="2717636"/>
                  <a:pt x="1259682" y="3451061"/>
                  <a:pt x="1585913" y="3324855"/>
                </a:cubicBezTo>
                <a:cubicBezTo>
                  <a:pt x="1912144" y="3198649"/>
                  <a:pt x="2269332" y="2129467"/>
                  <a:pt x="2700338" y="1967542"/>
                </a:cubicBezTo>
                <a:cubicBezTo>
                  <a:pt x="3131344" y="1805617"/>
                  <a:pt x="3677841" y="2475939"/>
                  <a:pt x="4171950" y="2353305"/>
                </a:cubicBezTo>
                <a:cubicBezTo>
                  <a:pt x="4666059" y="2230671"/>
                  <a:pt x="5133975" y="1326986"/>
                  <a:pt x="5664994" y="1231736"/>
                </a:cubicBezTo>
                <a:cubicBezTo>
                  <a:pt x="6196013" y="1136486"/>
                  <a:pt x="6906816" y="1949683"/>
                  <a:pt x="7358063" y="1781805"/>
                </a:cubicBezTo>
                <a:cubicBezTo>
                  <a:pt x="7809310" y="1613927"/>
                  <a:pt x="8076009" y="519742"/>
                  <a:pt x="8372475" y="224467"/>
                </a:cubicBezTo>
                <a:cubicBezTo>
                  <a:pt x="8668941" y="-70808"/>
                  <a:pt x="9136857" y="10155"/>
                  <a:pt x="9136857" y="10155"/>
                </a:cubicBezTo>
                <a:lnTo>
                  <a:pt x="9136857" y="10155"/>
                </a:lnTo>
              </a:path>
            </a:pathLst>
          </a:custGeom>
          <a:noFill/>
          <a:ln>
            <a:solidFill>
              <a:schemeClr val="tx1"/>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sym typeface="Arial" panose="020B0604020202020204" pitchFamily="34" charset="0"/>
            </a:endParaRPr>
          </a:p>
        </p:txBody>
      </p:sp>
      <p:sp>
        <p:nvSpPr>
          <p:cNvPr id="62" name="Google Shape;62;p15"/>
          <p:cNvSpPr/>
          <p:nvPr/>
        </p:nvSpPr>
        <p:spPr>
          <a:xfrm>
            <a:off x="4849468" y="4143837"/>
            <a:ext cx="12335" cy="10017"/>
          </a:xfrm>
          <a:custGeom>
            <a:avLst/>
            <a:gdLst/>
            <a:ahLst/>
            <a:cxnLst/>
            <a:rect l="l" t="t" r="r" b="b"/>
            <a:pathLst>
              <a:path w="548" h="445" extrusionOk="0">
                <a:moveTo>
                  <a:pt x="274" y="0"/>
                </a:moveTo>
                <a:cubicBezTo>
                  <a:pt x="0" y="0"/>
                  <a:pt x="0" y="445"/>
                  <a:pt x="274" y="445"/>
                </a:cubicBezTo>
                <a:cubicBezTo>
                  <a:pt x="547" y="445"/>
                  <a:pt x="547" y="0"/>
                  <a:pt x="27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nvGrpSpPr>
          <p:cNvPr id="63" name="Google Shape;63;p15"/>
          <p:cNvGrpSpPr/>
          <p:nvPr/>
        </p:nvGrpSpPr>
        <p:grpSpPr>
          <a:xfrm>
            <a:off x="3957258" y="1548568"/>
            <a:ext cx="574692" cy="435300"/>
            <a:chOff x="5960837" y="2432603"/>
            <a:chExt cx="1149383" cy="696887"/>
          </a:xfrm>
        </p:grpSpPr>
        <p:sp>
          <p:nvSpPr>
            <p:cNvPr id="64" name="Google Shape;64;p15"/>
            <p:cNvSpPr/>
            <p:nvPr/>
          </p:nvSpPr>
          <p:spPr>
            <a:xfrm>
              <a:off x="5977562" y="2432603"/>
              <a:ext cx="1091105" cy="695559"/>
            </a:xfrm>
            <a:custGeom>
              <a:avLst/>
              <a:gdLst/>
              <a:ahLst/>
              <a:cxnLst/>
              <a:rect l="l" t="t" r="r" b="b"/>
              <a:pathLst>
                <a:path w="48472" h="30900" extrusionOk="0">
                  <a:moveTo>
                    <a:pt x="27985" y="0"/>
                  </a:moveTo>
                  <a:cubicBezTo>
                    <a:pt x="24718" y="0"/>
                    <a:pt x="21478" y="2184"/>
                    <a:pt x="20413" y="5290"/>
                  </a:cubicBezTo>
                  <a:cubicBezTo>
                    <a:pt x="18763" y="3365"/>
                    <a:pt x="16295" y="1993"/>
                    <a:pt x="13827" y="1993"/>
                  </a:cubicBezTo>
                  <a:cubicBezTo>
                    <a:pt x="13227" y="1993"/>
                    <a:pt x="12627" y="2074"/>
                    <a:pt x="12040" y="2248"/>
                  </a:cubicBezTo>
                  <a:cubicBezTo>
                    <a:pt x="8998" y="3137"/>
                    <a:pt x="7016" y="7067"/>
                    <a:pt x="8759" y="9698"/>
                  </a:cubicBezTo>
                  <a:cubicBezTo>
                    <a:pt x="7901" y="9292"/>
                    <a:pt x="7017" y="9104"/>
                    <a:pt x="6155" y="9104"/>
                  </a:cubicBezTo>
                  <a:cubicBezTo>
                    <a:pt x="3034" y="9104"/>
                    <a:pt x="219" y="11567"/>
                    <a:pt x="112" y="14996"/>
                  </a:cubicBezTo>
                  <a:cubicBezTo>
                    <a:pt x="1" y="18554"/>
                    <a:pt x="2897" y="21254"/>
                    <a:pt x="6171" y="21254"/>
                  </a:cubicBezTo>
                  <a:cubicBezTo>
                    <a:pt x="6922" y="21254"/>
                    <a:pt x="7692" y="21112"/>
                    <a:pt x="8451" y="20806"/>
                  </a:cubicBezTo>
                  <a:lnTo>
                    <a:pt x="8451" y="20806"/>
                  </a:lnTo>
                  <a:cubicBezTo>
                    <a:pt x="8212" y="24975"/>
                    <a:pt x="10741" y="29384"/>
                    <a:pt x="14774" y="30614"/>
                  </a:cubicBezTo>
                  <a:cubicBezTo>
                    <a:pt x="15408" y="30808"/>
                    <a:pt x="16064" y="30899"/>
                    <a:pt x="16721" y="30899"/>
                  </a:cubicBezTo>
                  <a:cubicBezTo>
                    <a:pt x="20241" y="30899"/>
                    <a:pt x="23782" y="28279"/>
                    <a:pt x="24070" y="24736"/>
                  </a:cubicBezTo>
                  <a:cubicBezTo>
                    <a:pt x="25505" y="27163"/>
                    <a:pt x="27897" y="29111"/>
                    <a:pt x="30666" y="29658"/>
                  </a:cubicBezTo>
                  <a:cubicBezTo>
                    <a:pt x="31167" y="29757"/>
                    <a:pt x="31679" y="29805"/>
                    <a:pt x="32193" y="29805"/>
                  </a:cubicBezTo>
                  <a:cubicBezTo>
                    <a:pt x="34514" y="29805"/>
                    <a:pt x="36853" y="28811"/>
                    <a:pt x="38253" y="26992"/>
                  </a:cubicBezTo>
                  <a:cubicBezTo>
                    <a:pt x="40133" y="24599"/>
                    <a:pt x="39859" y="21558"/>
                    <a:pt x="38253" y="19131"/>
                  </a:cubicBezTo>
                  <a:lnTo>
                    <a:pt x="38253" y="19131"/>
                  </a:lnTo>
                  <a:cubicBezTo>
                    <a:pt x="39869" y="19365"/>
                    <a:pt x="41421" y="20049"/>
                    <a:pt x="43008" y="20049"/>
                  </a:cubicBezTo>
                  <a:cubicBezTo>
                    <a:pt x="43736" y="20049"/>
                    <a:pt x="44472" y="19905"/>
                    <a:pt x="45225" y="19507"/>
                  </a:cubicBezTo>
                  <a:cubicBezTo>
                    <a:pt x="46353" y="18858"/>
                    <a:pt x="47241" y="17798"/>
                    <a:pt x="47651" y="16534"/>
                  </a:cubicBezTo>
                  <a:cubicBezTo>
                    <a:pt x="48472" y="14449"/>
                    <a:pt x="48267" y="12125"/>
                    <a:pt x="47139" y="10211"/>
                  </a:cubicBezTo>
                  <a:cubicBezTo>
                    <a:pt x="46100" y="8559"/>
                    <a:pt x="44000" y="7934"/>
                    <a:pt x="41808" y="7934"/>
                  </a:cubicBezTo>
                  <a:cubicBezTo>
                    <a:pt x="39601" y="7934"/>
                    <a:pt x="37301" y="8568"/>
                    <a:pt x="35895" y="9425"/>
                  </a:cubicBezTo>
                  <a:cubicBezTo>
                    <a:pt x="36202" y="9186"/>
                    <a:pt x="36271" y="8707"/>
                    <a:pt x="36168" y="8092"/>
                  </a:cubicBezTo>
                  <a:cubicBezTo>
                    <a:pt x="35826" y="6588"/>
                    <a:pt x="35245" y="5119"/>
                    <a:pt x="34425" y="3786"/>
                  </a:cubicBezTo>
                  <a:cubicBezTo>
                    <a:pt x="33195" y="2077"/>
                    <a:pt x="31588" y="608"/>
                    <a:pt x="29504" y="163"/>
                  </a:cubicBezTo>
                  <a:cubicBezTo>
                    <a:pt x="29002" y="53"/>
                    <a:pt x="28494" y="0"/>
                    <a:pt x="279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65" name="Google Shape;65;p15"/>
            <p:cNvSpPr/>
            <p:nvPr/>
          </p:nvSpPr>
          <p:spPr>
            <a:xfrm>
              <a:off x="5980849" y="2777074"/>
              <a:ext cx="1067042" cy="351088"/>
            </a:xfrm>
            <a:custGeom>
              <a:avLst/>
              <a:gdLst/>
              <a:ahLst/>
              <a:cxnLst/>
              <a:rect l="l" t="t" r="r" b="b"/>
              <a:pathLst>
                <a:path w="47403" h="15597" extrusionOk="0">
                  <a:moveTo>
                    <a:pt x="0" y="0"/>
                  </a:moveTo>
                  <a:lnTo>
                    <a:pt x="0" y="0"/>
                  </a:lnTo>
                  <a:cubicBezTo>
                    <a:pt x="34" y="1231"/>
                    <a:pt x="410" y="2427"/>
                    <a:pt x="1128" y="3452"/>
                  </a:cubicBezTo>
                  <a:cubicBezTo>
                    <a:pt x="2328" y="5020"/>
                    <a:pt x="4177" y="5885"/>
                    <a:pt x="6072" y="5885"/>
                  </a:cubicBezTo>
                  <a:cubicBezTo>
                    <a:pt x="6822" y="5885"/>
                    <a:pt x="7578" y="5750"/>
                    <a:pt x="8305" y="5469"/>
                  </a:cubicBezTo>
                  <a:lnTo>
                    <a:pt x="8305" y="5469"/>
                  </a:lnTo>
                  <a:cubicBezTo>
                    <a:pt x="8066" y="9672"/>
                    <a:pt x="10595" y="14081"/>
                    <a:pt x="14628" y="15311"/>
                  </a:cubicBezTo>
                  <a:cubicBezTo>
                    <a:pt x="15262" y="15505"/>
                    <a:pt x="15918" y="15596"/>
                    <a:pt x="16575" y="15596"/>
                  </a:cubicBezTo>
                  <a:cubicBezTo>
                    <a:pt x="20095" y="15596"/>
                    <a:pt x="23636" y="12976"/>
                    <a:pt x="23924" y="9433"/>
                  </a:cubicBezTo>
                  <a:cubicBezTo>
                    <a:pt x="25359" y="11860"/>
                    <a:pt x="27751" y="13774"/>
                    <a:pt x="30520" y="14355"/>
                  </a:cubicBezTo>
                  <a:cubicBezTo>
                    <a:pt x="31021" y="14454"/>
                    <a:pt x="31533" y="14502"/>
                    <a:pt x="32047" y="14502"/>
                  </a:cubicBezTo>
                  <a:cubicBezTo>
                    <a:pt x="34368" y="14502"/>
                    <a:pt x="36707" y="13508"/>
                    <a:pt x="38107" y="11689"/>
                  </a:cubicBezTo>
                  <a:cubicBezTo>
                    <a:pt x="39987" y="9296"/>
                    <a:pt x="39713" y="6255"/>
                    <a:pt x="38107" y="3828"/>
                  </a:cubicBezTo>
                  <a:lnTo>
                    <a:pt x="38107" y="3828"/>
                  </a:lnTo>
                  <a:cubicBezTo>
                    <a:pt x="39723" y="4062"/>
                    <a:pt x="41275" y="4746"/>
                    <a:pt x="42862" y="4746"/>
                  </a:cubicBezTo>
                  <a:cubicBezTo>
                    <a:pt x="43590" y="4746"/>
                    <a:pt x="44326" y="4602"/>
                    <a:pt x="45079" y="4204"/>
                  </a:cubicBezTo>
                  <a:cubicBezTo>
                    <a:pt x="46138" y="3589"/>
                    <a:pt x="46924" y="2666"/>
                    <a:pt x="47403" y="1538"/>
                  </a:cubicBezTo>
                  <a:lnTo>
                    <a:pt x="47403" y="1538"/>
                  </a:lnTo>
                  <a:cubicBezTo>
                    <a:pt x="46343" y="1778"/>
                    <a:pt x="45284" y="1983"/>
                    <a:pt x="44190" y="2085"/>
                  </a:cubicBezTo>
                  <a:cubicBezTo>
                    <a:pt x="43694" y="2129"/>
                    <a:pt x="43195" y="2152"/>
                    <a:pt x="42695" y="2152"/>
                  </a:cubicBezTo>
                  <a:cubicBezTo>
                    <a:pt x="40094" y="2152"/>
                    <a:pt x="37483" y="1536"/>
                    <a:pt x="35304" y="103"/>
                  </a:cubicBezTo>
                  <a:lnTo>
                    <a:pt x="35304" y="103"/>
                  </a:lnTo>
                  <a:cubicBezTo>
                    <a:pt x="35509" y="2154"/>
                    <a:pt x="35168" y="4238"/>
                    <a:pt x="34313" y="6118"/>
                  </a:cubicBezTo>
                  <a:cubicBezTo>
                    <a:pt x="33698" y="7519"/>
                    <a:pt x="32673" y="8886"/>
                    <a:pt x="31237" y="9296"/>
                  </a:cubicBezTo>
                  <a:cubicBezTo>
                    <a:pt x="30942" y="9379"/>
                    <a:pt x="30641" y="9417"/>
                    <a:pt x="30337" y="9417"/>
                  </a:cubicBezTo>
                  <a:cubicBezTo>
                    <a:pt x="29130" y="9417"/>
                    <a:pt x="27901" y="8810"/>
                    <a:pt x="27000" y="7964"/>
                  </a:cubicBezTo>
                  <a:cubicBezTo>
                    <a:pt x="25872" y="6904"/>
                    <a:pt x="25154" y="5503"/>
                    <a:pt x="24470" y="4136"/>
                  </a:cubicBezTo>
                  <a:cubicBezTo>
                    <a:pt x="24095" y="5879"/>
                    <a:pt x="23719" y="7690"/>
                    <a:pt x="22591" y="9091"/>
                  </a:cubicBezTo>
                  <a:cubicBezTo>
                    <a:pt x="21820" y="10025"/>
                    <a:pt x="20587" y="10672"/>
                    <a:pt x="19403" y="10672"/>
                  </a:cubicBezTo>
                  <a:cubicBezTo>
                    <a:pt x="18855" y="10672"/>
                    <a:pt x="18317" y="10533"/>
                    <a:pt x="17840" y="10219"/>
                  </a:cubicBezTo>
                  <a:cubicBezTo>
                    <a:pt x="16644" y="9433"/>
                    <a:pt x="16234" y="7827"/>
                    <a:pt x="16200" y="6391"/>
                  </a:cubicBezTo>
                  <a:cubicBezTo>
                    <a:pt x="16200" y="4956"/>
                    <a:pt x="16405" y="3486"/>
                    <a:pt x="16063" y="2085"/>
                  </a:cubicBezTo>
                  <a:cubicBezTo>
                    <a:pt x="13873" y="3108"/>
                    <a:pt x="11513" y="3622"/>
                    <a:pt x="9152" y="3622"/>
                  </a:cubicBezTo>
                  <a:cubicBezTo>
                    <a:pt x="7018" y="3622"/>
                    <a:pt x="4883" y="3202"/>
                    <a:pt x="2871" y="2359"/>
                  </a:cubicBezTo>
                  <a:cubicBezTo>
                    <a:pt x="1504" y="1778"/>
                    <a:pt x="820" y="889"/>
                    <a:pt x="0" y="0"/>
                  </a:cubicBezTo>
                  <a:close/>
                </a:path>
              </a:pathLst>
            </a:custGeom>
            <a:solidFill>
              <a:srgbClr val="F3F3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66" name="Google Shape;66;p15"/>
            <p:cNvSpPr/>
            <p:nvPr/>
          </p:nvSpPr>
          <p:spPr>
            <a:xfrm>
              <a:off x="5960837" y="2447662"/>
              <a:ext cx="1149383" cy="681828"/>
            </a:xfrm>
            <a:custGeom>
              <a:avLst/>
              <a:gdLst/>
              <a:ahLst/>
              <a:cxnLst/>
              <a:rect l="l" t="t" r="r" b="b"/>
              <a:pathLst>
                <a:path w="51061" h="30290" extrusionOk="0">
                  <a:moveTo>
                    <a:pt x="29647" y="888"/>
                  </a:moveTo>
                  <a:cubicBezTo>
                    <a:pt x="32140" y="888"/>
                    <a:pt x="34404" y="2601"/>
                    <a:pt x="35442" y="4860"/>
                  </a:cubicBezTo>
                  <a:cubicBezTo>
                    <a:pt x="36125" y="6364"/>
                    <a:pt x="36330" y="8038"/>
                    <a:pt x="36057" y="9645"/>
                  </a:cubicBezTo>
                  <a:cubicBezTo>
                    <a:pt x="35983" y="9988"/>
                    <a:pt x="36244" y="10261"/>
                    <a:pt x="36537" y="10261"/>
                  </a:cubicBezTo>
                  <a:cubicBezTo>
                    <a:pt x="36652" y="10261"/>
                    <a:pt x="36771" y="10219"/>
                    <a:pt x="36877" y="10123"/>
                  </a:cubicBezTo>
                  <a:cubicBezTo>
                    <a:pt x="38415" y="8585"/>
                    <a:pt x="40295" y="7321"/>
                    <a:pt x="42482" y="6945"/>
                  </a:cubicBezTo>
                  <a:cubicBezTo>
                    <a:pt x="42841" y="6879"/>
                    <a:pt x="43203" y="6847"/>
                    <a:pt x="43563" y="6847"/>
                  </a:cubicBezTo>
                  <a:cubicBezTo>
                    <a:pt x="45089" y="6847"/>
                    <a:pt x="46566" y="7437"/>
                    <a:pt x="47506" y="8654"/>
                  </a:cubicBezTo>
                  <a:cubicBezTo>
                    <a:pt x="48531" y="10055"/>
                    <a:pt x="48907" y="11798"/>
                    <a:pt x="48565" y="13472"/>
                  </a:cubicBezTo>
                  <a:cubicBezTo>
                    <a:pt x="48155" y="15250"/>
                    <a:pt x="46959" y="16719"/>
                    <a:pt x="45319" y="17505"/>
                  </a:cubicBezTo>
                  <a:cubicBezTo>
                    <a:pt x="44278" y="17998"/>
                    <a:pt x="43149" y="18247"/>
                    <a:pt x="42021" y="18247"/>
                  </a:cubicBezTo>
                  <a:cubicBezTo>
                    <a:pt x="41038" y="18247"/>
                    <a:pt x="40056" y="18058"/>
                    <a:pt x="39133" y="17676"/>
                  </a:cubicBezTo>
                  <a:cubicBezTo>
                    <a:pt x="39051" y="17632"/>
                    <a:pt x="38968" y="17612"/>
                    <a:pt x="38888" y="17612"/>
                  </a:cubicBezTo>
                  <a:cubicBezTo>
                    <a:pt x="38536" y="17612"/>
                    <a:pt x="38254" y="17997"/>
                    <a:pt x="38449" y="18360"/>
                  </a:cubicBezTo>
                  <a:cubicBezTo>
                    <a:pt x="39611" y="20855"/>
                    <a:pt x="38723" y="23965"/>
                    <a:pt x="36809" y="25810"/>
                  </a:cubicBezTo>
                  <a:cubicBezTo>
                    <a:pt x="35817" y="26767"/>
                    <a:pt x="34553" y="27348"/>
                    <a:pt x="33186" y="27451"/>
                  </a:cubicBezTo>
                  <a:cubicBezTo>
                    <a:pt x="33122" y="27452"/>
                    <a:pt x="33059" y="27453"/>
                    <a:pt x="32995" y="27453"/>
                  </a:cubicBezTo>
                  <a:cubicBezTo>
                    <a:pt x="31661" y="27453"/>
                    <a:pt x="30363" y="27110"/>
                    <a:pt x="29221" y="26425"/>
                  </a:cubicBezTo>
                  <a:cubicBezTo>
                    <a:pt x="27854" y="25639"/>
                    <a:pt x="26829" y="24375"/>
                    <a:pt x="26385" y="22871"/>
                  </a:cubicBezTo>
                  <a:cubicBezTo>
                    <a:pt x="26309" y="22643"/>
                    <a:pt x="26118" y="22537"/>
                    <a:pt x="25927" y="22537"/>
                  </a:cubicBezTo>
                  <a:cubicBezTo>
                    <a:pt x="25688" y="22537"/>
                    <a:pt x="25447" y="22704"/>
                    <a:pt x="25428" y="23008"/>
                  </a:cubicBezTo>
                  <a:cubicBezTo>
                    <a:pt x="25291" y="25981"/>
                    <a:pt x="22762" y="28510"/>
                    <a:pt x="19891" y="29159"/>
                  </a:cubicBezTo>
                  <a:cubicBezTo>
                    <a:pt x="19434" y="29268"/>
                    <a:pt x="18969" y="29322"/>
                    <a:pt x="18506" y="29322"/>
                  </a:cubicBezTo>
                  <a:cubicBezTo>
                    <a:pt x="17518" y="29322"/>
                    <a:pt x="16538" y="29078"/>
                    <a:pt x="15653" y="28613"/>
                  </a:cubicBezTo>
                  <a:cubicBezTo>
                    <a:pt x="14355" y="27895"/>
                    <a:pt x="13261" y="26835"/>
                    <a:pt x="12577" y="25503"/>
                  </a:cubicBezTo>
                  <a:cubicBezTo>
                    <a:pt x="11723" y="24067"/>
                    <a:pt x="11450" y="22358"/>
                    <a:pt x="11723" y="20718"/>
                  </a:cubicBezTo>
                  <a:cubicBezTo>
                    <a:pt x="11812" y="20392"/>
                    <a:pt x="11566" y="20117"/>
                    <a:pt x="11277" y="20117"/>
                  </a:cubicBezTo>
                  <a:cubicBezTo>
                    <a:pt x="11232" y="20117"/>
                    <a:pt x="11187" y="20123"/>
                    <a:pt x="11142" y="20137"/>
                  </a:cubicBezTo>
                  <a:cubicBezTo>
                    <a:pt x="10114" y="20289"/>
                    <a:pt x="9054" y="20410"/>
                    <a:pt x="7997" y="20410"/>
                  </a:cubicBezTo>
                  <a:cubicBezTo>
                    <a:pt x="7157" y="20410"/>
                    <a:pt x="6320" y="20334"/>
                    <a:pt x="5503" y="20137"/>
                  </a:cubicBezTo>
                  <a:cubicBezTo>
                    <a:pt x="4033" y="19795"/>
                    <a:pt x="2735" y="18941"/>
                    <a:pt x="1812" y="17744"/>
                  </a:cubicBezTo>
                  <a:cubicBezTo>
                    <a:pt x="1026" y="16548"/>
                    <a:pt x="821" y="15045"/>
                    <a:pt x="1231" y="13677"/>
                  </a:cubicBezTo>
                  <a:cubicBezTo>
                    <a:pt x="1641" y="12242"/>
                    <a:pt x="2632" y="11046"/>
                    <a:pt x="3931" y="10362"/>
                  </a:cubicBezTo>
                  <a:cubicBezTo>
                    <a:pt x="4976" y="9805"/>
                    <a:pt x="6115" y="9532"/>
                    <a:pt x="7275" y="9532"/>
                  </a:cubicBezTo>
                  <a:cubicBezTo>
                    <a:pt x="7822" y="9532"/>
                    <a:pt x="8373" y="9592"/>
                    <a:pt x="8921" y="9713"/>
                  </a:cubicBezTo>
                  <a:cubicBezTo>
                    <a:pt x="8960" y="9722"/>
                    <a:pt x="8999" y="9726"/>
                    <a:pt x="9038" y="9726"/>
                  </a:cubicBezTo>
                  <a:cubicBezTo>
                    <a:pt x="9295" y="9726"/>
                    <a:pt x="9506" y="9532"/>
                    <a:pt x="9536" y="9235"/>
                  </a:cubicBezTo>
                  <a:cubicBezTo>
                    <a:pt x="9467" y="8688"/>
                    <a:pt x="9502" y="8141"/>
                    <a:pt x="9604" y="7594"/>
                  </a:cubicBezTo>
                  <a:cubicBezTo>
                    <a:pt x="9741" y="7047"/>
                    <a:pt x="9946" y="6535"/>
                    <a:pt x="10185" y="6056"/>
                  </a:cubicBezTo>
                  <a:cubicBezTo>
                    <a:pt x="10732" y="5065"/>
                    <a:pt x="11484" y="4211"/>
                    <a:pt x="12407" y="3595"/>
                  </a:cubicBezTo>
                  <a:cubicBezTo>
                    <a:pt x="13410" y="2964"/>
                    <a:pt x="14554" y="2645"/>
                    <a:pt x="15698" y="2645"/>
                  </a:cubicBezTo>
                  <a:cubicBezTo>
                    <a:pt x="16658" y="2645"/>
                    <a:pt x="17617" y="2870"/>
                    <a:pt x="18490" y="3322"/>
                  </a:cubicBezTo>
                  <a:cubicBezTo>
                    <a:pt x="19618" y="3835"/>
                    <a:pt x="20575" y="4621"/>
                    <a:pt x="21292" y="5646"/>
                  </a:cubicBezTo>
                  <a:cubicBezTo>
                    <a:pt x="21375" y="5760"/>
                    <a:pt x="21487" y="5808"/>
                    <a:pt x="21596" y="5808"/>
                  </a:cubicBezTo>
                  <a:cubicBezTo>
                    <a:pt x="21597" y="5808"/>
                    <a:pt x="21599" y="5808"/>
                    <a:pt x="21600" y="5808"/>
                  </a:cubicBezTo>
                  <a:lnTo>
                    <a:pt x="21600" y="5808"/>
                  </a:lnTo>
                  <a:cubicBezTo>
                    <a:pt x="21634" y="5845"/>
                    <a:pt x="21668" y="5882"/>
                    <a:pt x="21703" y="5919"/>
                  </a:cubicBezTo>
                  <a:cubicBezTo>
                    <a:pt x="21771" y="5988"/>
                    <a:pt x="21865" y="6022"/>
                    <a:pt x="21955" y="6022"/>
                  </a:cubicBezTo>
                  <a:cubicBezTo>
                    <a:pt x="22044" y="6022"/>
                    <a:pt x="22130" y="5988"/>
                    <a:pt x="22181" y="5919"/>
                  </a:cubicBezTo>
                  <a:cubicBezTo>
                    <a:pt x="23856" y="3800"/>
                    <a:pt x="25906" y="1442"/>
                    <a:pt x="28743" y="964"/>
                  </a:cubicBezTo>
                  <a:cubicBezTo>
                    <a:pt x="29046" y="913"/>
                    <a:pt x="29348" y="888"/>
                    <a:pt x="29647" y="888"/>
                  </a:cubicBezTo>
                  <a:close/>
                  <a:moveTo>
                    <a:pt x="29673" y="0"/>
                  </a:moveTo>
                  <a:cubicBezTo>
                    <a:pt x="29568" y="0"/>
                    <a:pt x="29463" y="2"/>
                    <a:pt x="29358" y="7"/>
                  </a:cubicBezTo>
                  <a:cubicBezTo>
                    <a:pt x="27854" y="178"/>
                    <a:pt x="26419" y="759"/>
                    <a:pt x="25223" y="1716"/>
                  </a:cubicBezTo>
                  <a:cubicBezTo>
                    <a:pt x="23969" y="2750"/>
                    <a:pt x="22860" y="3899"/>
                    <a:pt x="21920" y="5162"/>
                  </a:cubicBezTo>
                  <a:lnTo>
                    <a:pt x="21920" y="5162"/>
                  </a:lnTo>
                  <a:cubicBezTo>
                    <a:pt x="21885" y="5125"/>
                    <a:pt x="21849" y="5088"/>
                    <a:pt x="21814" y="5051"/>
                  </a:cubicBezTo>
                  <a:lnTo>
                    <a:pt x="21814" y="5051"/>
                  </a:lnTo>
                  <a:cubicBezTo>
                    <a:pt x="21210" y="4053"/>
                    <a:pt x="20398" y="3212"/>
                    <a:pt x="19379" y="2638"/>
                  </a:cubicBezTo>
                  <a:cubicBezTo>
                    <a:pt x="18285" y="2023"/>
                    <a:pt x="17055" y="1682"/>
                    <a:pt x="15824" y="1682"/>
                  </a:cubicBezTo>
                  <a:cubicBezTo>
                    <a:pt x="13261" y="1682"/>
                    <a:pt x="10903" y="3014"/>
                    <a:pt x="9638" y="5202"/>
                  </a:cubicBezTo>
                  <a:cubicBezTo>
                    <a:pt x="8987" y="6267"/>
                    <a:pt x="8618" y="7461"/>
                    <a:pt x="8553" y="8671"/>
                  </a:cubicBezTo>
                  <a:lnTo>
                    <a:pt x="8553" y="8671"/>
                  </a:lnTo>
                  <a:cubicBezTo>
                    <a:pt x="8130" y="8605"/>
                    <a:pt x="7705" y="8572"/>
                    <a:pt x="7281" y="8572"/>
                  </a:cubicBezTo>
                  <a:cubicBezTo>
                    <a:pt x="6151" y="8572"/>
                    <a:pt x="5032" y="8807"/>
                    <a:pt x="3999" y="9269"/>
                  </a:cubicBezTo>
                  <a:cubicBezTo>
                    <a:pt x="2461" y="9952"/>
                    <a:pt x="1231" y="11251"/>
                    <a:pt x="616" y="12857"/>
                  </a:cubicBezTo>
                  <a:cubicBezTo>
                    <a:pt x="0" y="14361"/>
                    <a:pt x="35" y="16104"/>
                    <a:pt x="718" y="17574"/>
                  </a:cubicBezTo>
                  <a:cubicBezTo>
                    <a:pt x="1538" y="19112"/>
                    <a:pt x="2940" y="20239"/>
                    <a:pt x="4580" y="20786"/>
                  </a:cubicBezTo>
                  <a:cubicBezTo>
                    <a:pt x="5708" y="21192"/>
                    <a:pt x="6882" y="21333"/>
                    <a:pt x="8069" y="21333"/>
                  </a:cubicBezTo>
                  <a:cubicBezTo>
                    <a:pt x="8945" y="21333"/>
                    <a:pt x="9828" y="21256"/>
                    <a:pt x="10704" y="21151"/>
                  </a:cubicBezTo>
                  <a:lnTo>
                    <a:pt x="10704" y="21151"/>
                  </a:lnTo>
                  <a:cubicBezTo>
                    <a:pt x="10425" y="24283"/>
                    <a:pt x="12058" y="27475"/>
                    <a:pt x="14696" y="29159"/>
                  </a:cubicBezTo>
                  <a:cubicBezTo>
                    <a:pt x="15877" y="29901"/>
                    <a:pt x="17212" y="30289"/>
                    <a:pt x="18578" y="30289"/>
                  </a:cubicBezTo>
                  <a:cubicBezTo>
                    <a:pt x="18912" y="30289"/>
                    <a:pt x="19248" y="30266"/>
                    <a:pt x="19584" y="30219"/>
                  </a:cubicBezTo>
                  <a:cubicBezTo>
                    <a:pt x="21258" y="29980"/>
                    <a:pt x="22796" y="29194"/>
                    <a:pt x="24027" y="28032"/>
                  </a:cubicBezTo>
                  <a:cubicBezTo>
                    <a:pt x="25023" y="27108"/>
                    <a:pt x="25742" y="25926"/>
                    <a:pt x="26112" y="24632"/>
                  </a:cubicBezTo>
                  <a:lnTo>
                    <a:pt x="26112" y="24632"/>
                  </a:lnTo>
                  <a:cubicBezTo>
                    <a:pt x="27438" y="26895"/>
                    <a:pt x="30009" y="28391"/>
                    <a:pt x="32673" y="28476"/>
                  </a:cubicBezTo>
                  <a:cubicBezTo>
                    <a:pt x="32721" y="28477"/>
                    <a:pt x="32768" y="28477"/>
                    <a:pt x="32815" y="28477"/>
                  </a:cubicBezTo>
                  <a:cubicBezTo>
                    <a:pt x="34372" y="28477"/>
                    <a:pt x="35889" y="27934"/>
                    <a:pt x="37116" y="26972"/>
                  </a:cubicBezTo>
                  <a:cubicBezTo>
                    <a:pt x="38347" y="25947"/>
                    <a:pt x="39235" y="24614"/>
                    <a:pt x="39679" y="23076"/>
                  </a:cubicBezTo>
                  <a:cubicBezTo>
                    <a:pt x="40085" y="21697"/>
                    <a:pt x="40084" y="20254"/>
                    <a:pt x="39694" y="18898"/>
                  </a:cubicBezTo>
                  <a:lnTo>
                    <a:pt x="39694" y="18898"/>
                  </a:lnTo>
                  <a:cubicBezTo>
                    <a:pt x="40484" y="19129"/>
                    <a:pt x="41300" y="19242"/>
                    <a:pt x="42115" y="19242"/>
                  </a:cubicBezTo>
                  <a:cubicBezTo>
                    <a:pt x="43118" y="19242"/>
                    <a:pt x="44121" y="19071"/>
                    <a:pt x="45079" y="18736"/>
                  </a:cubicBezTo>
                  <a:cubicBezTo>
                    <a:pt x="49283" y="17334"/>
                    <a:pt x="51060" y="12379"/>
                    <a:pt x="48702" y="8619"/>
                  </a:cubicBezTo>
                  <a:cubicBezTo>
                    <a:pt x="47622" y="6904"/>
                    <a:pt x="45744" y="5867"/>
                    <a:pt x="43728" y="5867"/>
                  </a:cubicBezTo>
                  <a:cubicBezTo>
                    <a:pt x="43575" y="5867"/>
                    <a:pt x="43422" y="5873"/>
                    <a:pt x="43268" y="5885"/>
                  </a:cubicBezTo>
                  <a:cubicBezTo>
                    <a:pt x="41935" y="5988"/>
                    <a:pt x="40636" y="6398"/>
                    <a:pt x="39440" y="7047"/>
                  </a:cubicBezTo>
                  <a:cubicBezTo>
                    <a:pt x="38612" y="7497"/>
                    <a:pt x="37833" y="8012"/>
                    <a:pt x="37115" y="8604"/>
                  </a:cubicBezTo>
                  <a:lnTo>
                    <a:pt x="37115" y="8604"/>
                  </a:lnTo>
                  <a:cubicBezTo>
                    <a:pt x="37217" y="5791"/>
                    <a:pt x="36127" y="2961"/>
                    <a:pt x="33733" y="1306"/>
                  </a:cubicBezTo>
                  <a:cubicBezTo>
                    <a:pt x="32553" y="444"/>
                    <a:pt x="31135" y="0"/>
                    <a:pt x="2967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grpSp>
        <p:nvGrpSpPr>
          <p:cNvPr id="67" name="Google Shape;67;p15"/>
          <p:cNvGrpSpPr/>
          <p:nvPr/>
        </p:nvGrpSpPr>
        <p:grpSpPr>
          <a:xfrm>
            <a:off x="5906263" y="508675"/>
            <a:ext cx="1413268" cy="782493"/>
            <a:chOff x="1425725" y="1417109"/>
            <a:chExt cx="1413268" cy="782493"/>
          </a:xfrm>
        </p:grpSpPr>
        <p:sp>
          <p:nvSpPr>
            <p:cNvPr id="68" name="Google Shape;68;p15"/>
            <p:cNvSpPr/>
            <p:nvPr/>
          </p:nvSpPr>
          <p:spPr>
            <a:xfrm>
              <a:off x="1447267" y="1417109"/>
              <a:ext cx="1351703" cy="782493"/>
            </a:xfrm>
            <a:custGeom>
              <a:avLst/>
              <a:gdLst/>
              <a:ahLst/>
              <a:cxnLst/>
              <a:rect l="l" t="t" r="r" b="b"/>
              <a:pathLst>
                <a:path w="60049" h="34762" extrusionOk="0">
                  <a:moveTo>
                    <a:pt x="33763" y="1"/>
                  </a:moveTo>
                  <a:cubicBezTo>
                    <a:pt x="31706" y="1"/>
                    <a:pt x="29624" y="840"/>
                    <a:pt x="28094" y="2248"/>
                  </a:cubicBezTo>
                  <a:cubicBezTo>
                    <a:pt x="26119" y="4096"/>
                    <a:pt x="25094" y="7250"/>
                    <a:pt x="24853" y="10050"/>
                  </a:cubicBezTo>
                  <a:lnTo>
                    <a:pt x="24853" y="10050"/>
                  </a:lnTo>
                  <a:cubicBezTo>
                    <a:pt x="24859" y="7656"/>
                    <a:pt x="23079" y="5342"/>
                    <a:pt x="20746" y="4743"/>
                  </a:cubicBezTo>
                  <a:cubicBezTo>
                    <a:pt x="20310" y="4647"/>
                    <a:pt x="19873" y="4600"/>
                    <a:pt x="19440" y="4600"/>
                  </a:cubicBezTo>
                  <a:cubicBezTo>
                    <a:pt x="17258" y="4600"/>
                    <a:pt x="15194" y="5783"/>
                    <a:pt x="14081" y="7750"/>
                  </a:cubicBezTo>
                  <a:cubicBezTo>
                    <a:pt x="12646" y="10416"/>
                    <a:pt x="13774" y="14107"/>
                    <a:pt x="15380" y="16705"/>
                  </a:cubicBezTo>
                  <a:cubicBezTo>
                    <a:pt x="13253" y="16073"/>
                    <a:pt x="11029" y="15506"/>
                    <a:pt x="8841" y="15506"/>
                  </a:cubicBezTo>
                  <a:cubicBezTo>
                    <a:pt x="7830" y="15506"/>
                    <a:pt x="6827" y="15627"/>
                    <a:pt x="5845" y="15919"/>
                  </a:cubicBezTo>
                  <a:cubicBezTo>
                    <a:pt x="2701" y="16841"/>
                    <a:pt x="1" y="19815"/>
                    <a:pt x="548" y="23027"/>
                  </a:cubicBezTo>
                  <a:cubicBezTo>
                    <a:pt x="1386" y="27756"/>
                    <a:pt x="6495" y="29389"/>
                    <a:pt x="11464" y="29389"/>
                  </a:cubicBezTo>
                  <a:cubicBezTo>
                    <a:pt x="14396" y="29389"/>
                    <a:pt x="17280" y="28820"/>
                    <a:pt x="19208" y="27983"/>
                  </a:cubicBezTo>
                  <a:cubicBezTo>
                    <a:pt x="19408" y="27883"/>
                    <a:pt x="19645" y="27819"/>
                    <a:pt x="19878" y="27819"/>
                  </a:cubicBezTo>
                  <a:cubicBezTo>
                    <a:pt x="19963" y="27819"/>
                    <a:pt x="20048" y="27828"/>
                    <a:pt x="20131" y="27846"/>
                  </a:cubicBezTo>
                  <a:cubicBezTo>
                    <a:pt x="20370" y="27983"/>
                    <a:pt x="20575" y="28222"/>
                    <a:pt x="20678" y="28461"/>
                  </a:cubicBezTo>
                  <a:cubicBezTo>
                    <a:pt x="23021" y="32712"/>
                    <a:pt x="27339" y="34762"/>
                    <a:pt x="31786" y="34762"/>
                  </a:cubicBezTo>
                  <a:cubicBezTo>
                    <a:pt x="34668" y="34762"/>
                    <a:pt x="37603" y="33901"/>
                    <a:pt x="40090" y="32221"/>
                  </a:cubicBezTo>
                  <a:cubicBezTo>
                    <a:pt x="42004" y="30922"/>
                    <a:pt x="44157" y="29008"/>
                    <a:pt x="44704" y="26753"/>
                  </a:cubicBezTo>
                  <a:cubicBezTo>
                    <a:pt x="46687" y="27799"/>
                    <a:pt x="48892" y="28331"/>
                    <a:pt x="51108" y="28331"/>
                  </a:cubicBezTo>
                  <a:cubicBezTo>
                    <a:pt x="52366" y="28331"/>
                    <a:pt x="53628" y="28159"/>
                    <a:pt x="54854" y="27812"/>
                  </a:cubicBezTo>
                  <a:cubicBezTo>
                    <a:pt x="56905" y="27265"/>
                    <a:pt x="58921" y="26035"/>
                    <a:pt x="59639" y="24053"/>
                  </a:cubicBezTo>
                  <a:cubicBezTo>
                    <a:pt x="59981" y="23130"/>
                    <a:pt x="60049" y="22139"/>
                    <a:pt x="59844" y="21148"/>
                  </a:cubicBezTo>
                  <a:cubicBezTo>
                    <a:pt x="59253" y="17694"/>
                    <a:pt x="55914" y="14948"/>
                    <a:pt x="52432" y="14948"/>
                  </a:cubicBezTo>
                  <a:cubicBezTo>
                    <a:pt x="52089" y="14948"/>
                    <a:pt x="51745" y="14975"/>
                    <a:pt x="51402" y="15030"/>
                  </a:cubicBezTo>
                  <a:cubicBezTo>
                    <a:pt x="51607" y="13390"/>
                    <a:pt x="51778" y="11749"/>
                    <a:pt x="51402" y="10143"/>
                  </a:cubicBezTo>
                  <a:cubicBezTo>
                    <a:pt x="50787" y="7887"/>
                    <a:pt x="49010" y="6110"/>
                    <a:pt x="46754" y="5461"/>
                  </a:cubicBezTo>
                  <a:cubicBezTo>
                    <a:pt x="46295" y="5342"/>
                    <a:pt x="45811" y="5286"/>
                    <a:pt x="45317" y="5286"/>
                  </a:cubicBezTo>
                  <a:cubicBezTo>
                    <a:pt x="43384" y="5286"/>
                    <a:pt x="41308" y="6143"/>
                    <a:pt x="40056" y="7477"/>
                  </a:cubicBezTo>
                  <a:cubicBezTo>
                    <a:pt x="40808" y="4640"/>
                    <a:pt x="38962" y="1496"/>
                    <a:pt x="36228" y="437"/>
                  </a:cubicBezTo>
                  <a:cubicBezTo>
                    <a:pt x="35436" y="140"/>
                    <a:pt x="34602" y="1"/>
                    <a:pt x="3376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69" name="Google Shape;69;p15"/>
            <p:cNvSpPr/>
            <p:nvPr/>
          </p:nvSpPr>
          <p:spPr>
            <a:xfrm>
              <a:off x="1456496" y="1840815"/>
              <a:ext cx="1340178" cy="358787"/>
            </a:xfrm>
            <a:custGeom>
              <a:avLst/>
              <a:gdLst/>
              <a:ahLst/>
              <a:cxnLst/>
              <a:rect l="l" t="t" r="r" b="b"/>
              <a:pathLst>
                <a:path w="59537" h="15939" extrusionOk="0">
                  <a:moveTo>
                    <a:pt x="41799" y="1"/>
                  </a:moveTo>
                  <a:cubicBezTo>
                    <a:pt x="39748" y="4204"/>
                    <a:pt x="35544" y="7485"/>
                    <a:pt x="30862" y="7725"/>
                  </a:cubicBezTo>
                  <a:cubicBezTo>
                    <a:pt x="30676" y="7735"/>
                    <a:pt x="30489" y="7741"/>
                    <a:pt x="30303" y="7741"/>
                  </a:cubicBezTo>
                  <a:cubicBezTo>
                    <a:pt x="25834" y="7741"/>
                    <a:pt x="21354" y="4636"/>
                    <a:pt x="20370" y="240"/>
                  </a:cubicBezTo>
                  <a:cubicBezTo>
                    <a:pt x="18149" y="2188"/>
                    <a:pt x="15688" y="3931"/>
                    <a:pt x="12885" y="4888"/>
                  </a:cubicBezTo>
                  <a:cubicBezTo>
                    <a:pt x="11473" y="5370"/>
                    <a:pt x="9974" y="5644"/>
                    <a:pt x="8489" y="5644"/>
                  </a:cubicBezTo>
                  <a:cubicBezTo>
                    <a:pt x="7027" y="5644"/>
                    <a:pt x="5578" y="5379"/>
                    <a:pt x="4239" y="4785"/>
                  </a:cubicBezTo>
                  <a:cubicBezTo>
                    <a:pt x="2769" y="4136"/>
                    <a:pt x="1539" y="3111"/>
                    <a:pt x="616" y="1812"/>
                  </a:cubicBezTo>
                  <a:cubicBezTo>
                    <a:pt x="548" y="1675"/>
                    <a:pt x="479" y="1573"/>
                    <a:pt x="445" y="1436"/>
                  </a:cubicBezTo>
                  <a:cubicBezTo>
                    <a:pt x="103" y="2325"/>
                    <a:pt x="1" y="3282"/>
                    <a:pt x="138" y="4204"/>
                  </a:cubicBezTo>
                  <a:cubicBezTo>
                    <a:pt x="976" y="8933"/>
                    <a:pt x="6085" y="10566"/>
                    <a:pt x="11054" y="10566"/>
                  </a:cubicBezTo>
                  <a:cubicBezTo>
                    <a:pt x="13986" y="10566"/>
                    <a:pt x="16870" y="9997"/>
                    <a:pt x="18798" y="9160"/>
                  </a:cubicBezTo>
                  <a:cubicBezTo>
                    <a:pt x="18998" y="9060"/>
                    <a:pt x="19235" y="8996"/>
                    <a:pt x="19468" y="8996"/>
                  </a:cubicBezTo>
                  <a:cubicBezTo>
                    <a:pt x="19553" y="8996"/>
                    <a:pt x="19638" y="9005"/>
                    <a:pt x="19721" y="9023"/>
                  </a:cubicBezTo>
                  <a:cubicBezTo>
                    <a:pt x="19960" y="9160"/>
                    <a:pt x="20165" y="9399"/>
                    <a:pt x="20268" y="9638"/>
                  </a:cubicBezTo>
                  <a:cubicBezTo>
                    <a:pt x="22590" y="13889"/>
                    <a:pt x="26913" y="15939"/>
                    <a:pt x="31366" y="15939"/>
                  </a:cubicBezTo>
                  <a:cubicBezTo>
                    <a:pt x="34253" y="15939"/>
                    <a:pt x="37193" y="15078"/>
                    <a:pt x="39680" y="13398"/>
                  </a:cubicBezTo>
                  <a:cubicBezTo>
                    <a:pt x="41594" y="12099"/>
                    <a:pt x="43747" y="10185"/>
                    <a:pt x="44294" y="7930"/>
                  </a:cubicBezTo>
                  <a:cubicBezTo>
                    <a:pt x="46282" y="9000"/>
                    <a:pt x="48494" y="9540"/>
                    <a:pt x="50715" y="9540"/>
                  </a:cubicBezTo>
                  <a:cubicBezTo>
                    <a:pt x="51968" y="9540"/>
                    <a:pt x="53224" y="9368"/>
                    <a:pt x="54444" y="9023"/>
                  </a:cubicBezTo>
                  <a:cubicBezTo>
                    <a:pt x="56495" y="8442"/>
                    <a:pt x="58511" y="7212"/>
                    <a:pt x="59229" y="5230"/>
                  </a:cubicBezTo>
                  <a:cubicBezTo>
                    <a:pt x="59400" y="4785"/>
                    <a:pt x="59502" y="4341"/>
                    <a:pt x="59536" y="3897"/>
                  </a:cubicBezTo>
                  <a:lnTo>
                    <a:pt x="59536" y="3897"/>
                  </a:lnTo>
                  <a:cubicBezTo>
                    <a:pt x="58000" y="4232"/>
                    <a:pt x="56426" y="4398"/>
                    <a:pt x="54853" y="4398"/>
                  </a:cubicBezTo>
                  <a:cubicBezTo>
                    <a:pt x="50165" y="4398"/>
                    <a:pt x="45484" y="2918"/>
                    <a:pt x="41799" y="1"/>
                  </a:cubicBezTo>
                  <a:close/>
                </a:path>
              </a:pathLst>
            </a:custGeom>
            <a:solidFill>
              <a:srgbClr val="F3F3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70" name="Google Shape;70;p15"/>
            <p:cNvSpPr/>
            <p:nvPr/>
          </p:nvSpPr>
          <p:spPr>
            <a:xfrm>
              <a:off x="1425725" y="1420126"/>
              <a:ext cx="1413268" cy="770427"/>
            </a:xfrm>
            <a:custGeom>
              <a:avLst/>
              <a:gdLst/>
              <a:ahLst/>
              <a:cxnLst/>
              <a:rect l="l" t="t" r="r" b="b"/>
              <a:pathLst>
                <a:path w="62784" h="34226" extrusionOk="0">
                  <a:moveTo>
                    <a:pt x="34326" y="979"/>
                  </a:moveTo>
                  <a:cubicBezTo>
                    <a:pt x="34676" y="979"/>
                    <a:pt x="35027" y="1016"/>
                    <a:pt x="35374" y="1089"/>
                  </a:cubicBezTo>
                  <a:cubicBezTo>
                    <a:pt x="36672" y="1430"/>
                    <a:pt x="37800" y="2217"/>
                    <a:pt x="38552" y="3344"/>
                  </a:cubicBezTo>
                  <a:cubicBezTo>
                    <a:pt x="39475" y="4780"/>
                    <a:pt x="40056" y="6420"/>
                    <a:pt x="40192" y="8129"/>
                  </a:cubicBezTo>
                  <a:cubicBezTo>
                    <a:pt x="40192" y="8368"/>
                    <a:pt x="40363" y="8573"/>
                    <a:pt x="40568" y="8642"/>
                  </a:cubicBezTo>
                  <a:cubicBezTo>
                    <a:pt x="40618" y="8656"/>
                    <a:pt x="40668" y="8663"/>
                    <a:pt x="40717" y="8663"/>
                  </a:cubicBezTo>
                  <a:cubicBezTo>
                    <a:pt x="40901" y="8663"/>
                    <a:pt x="41068" y="8565"/>
                    <a:pt x="41149" y="8402"/>
                  </a:cubicBezTo>
                  <a:cubicBezTo>
                    <a:pt x="41979" y="6659"/>
                    <a:pt x="43728" y="5588"/>
                    <a:pt x="45597" y="5588"/>
                  </a:cubicBezTo>
                  <a:cubicBezTo>
                    <a:pt x="46037" y="5588"/>
                    <a:pt x="46483" y="5647"/>
                    <a:pt x="46925" y="5771"/>
                  </a:cubicBezTo>
                  <a:cubicBezTo>
                    <a:pt x="49249" y="6420"/>
                    <a:pt x="50514" y="8539"/>
                    <a:pt x="50753" y="10863"/>
                  </a:cubicBezTo>
                  <a:cubicBezTo>
                    <a:pt x="50890" y="12162"/>
                    <a:pt x="50787" y="13529"/>
                    <a:pt x="50445" y="14793"/>
                  </a:cubicBezTo>
                  <a:cubicBezTo>
                    <a:pt x="50391" y="15119"/>
                    <a:pt x="50638" y="15402"/>
                    <a:pt x="50931" y="15402"/>
                  </a:cubicBezTo>
                  <a:cubicBezTo>
                    <a:pt x="51007" y="15402"/>
                    <a:pt x="51086" y="15383"/>
                    <a:pt x="51163" y="15340"/>
                  </a:cubicBezTo>
                  <a:cubicBezTo>
                    <a:pt x="51986" y="14838"/>
                    <a:pt x="52877" y="14619"/>
                    <a:pt x="53778" y="14619"/>
                  </a:cubicBezTo>
                  <a:cubicBezTo>
                    <a:pt x="56432" y="14619"/>
                    <a:pt x="59175" y="16521"/>
                    <a:pt x="60527" y="18690"/>
                  </a:cubicBezTo>
                  <a:cubicBezTo>
                    <a:pt x="61074" y="19510"/>
                    <a:pt x="61348" y="20501"/>
                    <a:pt x="61245" y="21458"/>
                  </a:cubicBezTo>
                  <a:cubicBezTo>
                    <a:pt x="61040" y="22415"/>
                    <a:pt x="60596" y="23269"/>
                    <a:pt x="59946" y="23953"/>
                  </a:cubicBezTo>
                  <a:cubicBezTo>
                    <a:pt x="59263" y="24671"/>
                    <a:pt x="58477" y="25320"/>
                    <a:pt x="57657" y="25901"/>
                  </a:cubicBezTo>
                  <a:cubicBezTo>
                    <a:pt x="56768" y="26482"/>
                    <a:pt x="55811" y="26960"/>
                    <a:pt x="54820" y="27234"/>
                  </a:cubicBezTo>
                  <a:cubicBezTo>
                    <a:pt x="54332" y="27361"/>
                    <a:pt x="53848" y="27418"/>
                    <a:pt x="53369" y="27418"/>
                  </a:cubicBezTo>
                  <a:cubicBezTo>
                    <a:pt x="51665" y="27418"/>
                    <a:pt x="50025" y="26701"/>
                    <a:pt x="48531" y="25901"/>
                  </a:cubicBezTo>
                  <a:cubicBezTo>
                    <a:pt x="48053" y="25593"/>
                    <a:pt x="47575" y="25320"/>
                    <a:pt x="47062" y="25115"/>
                  </a:cubicBezTo>
                  <a:cubicBezTo>
                    <a:pt x="46915" y="25066"/>
                    <a:pt x="46765" y="25042"/>
                    <a:pt x="46617" y="25042"/>
                  </a:cubicBezTo>
                  <a:cubicBezTo>
                    <a:pt x="46250" y="25042"/>
                    <a:pt x="45895" y="25188"/>
                    <a:pt x="45626" y="25457"/>
                  </a:cubicBezTo>
                  <a:cubicBezTo>
                    <a:pt x="45285" y="25798"/>
                    <a:pt x="44977" y="26174"/>
                    <a:pt x="44738" y="26584"/>
                  </a:cubicBezTo>
                  <a:cubicBezTo>
                    <a:pt x="44464" y="26995"/>
                    <a:pt x="44157" y="27370"/>
                    <a:pt x="43849" y="27746"/>
                  </a:cubicBezTo>
                  <a:cubicBezTo>
                    <a:pt x="41320" y="30788"/>
                    <a:pt x="37698" y="33010"/>
                    <a:pt x="33665" y="33180"/>
                  </a:cubicBezTo>
                  <a:cubicBezTo>
                    <a:pt x="33530" y="33185"/>
                    <a:pt x="33395" y="33187"/>
                    <a:pt x="33261" y="33187"/>
                  </a:cubicBezTo>
                  <a:cubicBezTo>
                    <a:pt x="31384" y="33187"/>
                    <a:pt x="29547" y="32743"/>
                    <a:pt x="27889" y="31882"/>
                  </a:cubicBezTo>
                  <a:cubicBezTo>
                    <a:pt x="26009" y="30856"/>
                    <a:pt x="24608" y="29216"/>
                    <a:pt x="23412" y="27507"/>
                  </a:cubicBezTo>
                  <a:cubicBezTo>
                    <a:pt x="23104" y="27063"/>
                    <a:pt x="22797" y="26619"/>
                    <a:pt x="22523" y="26140"/>
                  </a:cubicBezTo>
                  <a:cubicBezTo>
                    <a:pt x="22421" y="25986"/>
                    <a:pt x="22258" y="25909"/>
                    <a:pt x="22100" y="25909"/>
                  </a:cubicBezTo>
                  <a:cubicBezTo>
                    <a:pt x="21942" y="25909"/>
                    <a:pt x="21788" y="25986"/>
                    <a:pt x="21703" y="26140"/>
                  </a:cubicBezTo>
                  <a:cubicBezTo>
                    <a:pt x="20131" y="28464"/>
                    <a:pt x="17568" y="29865"/>
                    <a:pt x="14936" y="30515"/>
                  </a:cubicBezTo>
                  <a:cubicBezTo>
                    <a:pt x="13678" y="30825"/>
                    <a:pt x="12343" y="31002"/>
                    <a:pt x="11009" y="31002"/>
                  </a:cubicBezTo>
                  <a:cubicBezTo>
                    <a:pt x="9262" y="31002"/>
                    <a:pt x="7517" y="30700"/>
                    <a:pt x="5948" y="30002"/>
                  </a:cubicBezTo>
                  <a:cubicBezTo>
                    <a:pt x="3487" y="28874"/>
                    <a:pt x="1265" y="26584"/>
                    <a:pt x="1094" y="23748"/>
                  </a:cubicBezTo>
                  <a:cubicBezTo>
                    <a:pt x="958" y="21082"/>
                    <a:pt x="2530" y="18485"/>
                    <a:pt x="4820" y="17152"/>
                  </a:cubicBezTo>
                  <a:cubicBezTo>
                    <a:pt x="6120" y="16390"/>
                    <a:pt x="7627" y="15982"/>
                    <a:pt x="9149" y="15982"/>
                  </a:cubicBezTo>
                  <a:cubicBezTo>
                    <a:pt x="9266" y="15982"/>
                    <a:pt x="9384" y="15985"/>
                    <a:pt x="9502" y="15990"/>
                  </a:cubicBezTo>
                  <a:cubicBezTo>
                    <a:pt x="11245" y="16024"/>
                    <a:pt x="12920" y="16434"/>
                    <a:pt x="14492" y="17152"/>
                  </a:cubicBezTo>
                  <a:cubicBezTo>
                    <a:pt x="14571" y="17207"/>
                    <a:pt x="14653" y="17231"/>
                    <a:pt x="14732" y="17231"/>
                  </a:cubicBezTo>
                  <a:cubicBezTo>
                    <a:pt x="14996" y="17231"/>
                    <a:pt x="15220" y="16962"/>
                    <a:pt x="15141" y="16673"/>
                  </a:cubicBezTo>
                  <a:cubicBezTo>
                    <a:pt x="14287" y="12982"/>
                    <a:pt x="13364" y="8505"/>
                    <a:pt x="15893" y="5224"/>
                  </a:cubicBezTo>
                  <a:cubicBezTo>
                    <a:pt x="17097" y="3738"/>
                    <a:pt x="18850" y="2966"/>
                    <a:pt x="20616" y="2966"/>
                  </a:cubicBezTo>
                  <a:cubicBezTo>
                    <a:pt x="22058" y="2966"/>
                    <a:pt x="23509" y="3481"/>
                    <a:pt x="24676" y="4541"/>
                  </a:cubicBezTo>
                  <a:cubicBezTo>
                    <a:pt x="25941" y="5873"/>
                    <a:pt x="26590" y="7685"/>
                    <a:pt x="26453" y="9496"/>
                  </a:cubicBezTo>
                  <a:cubicBezTo>
                    <a:pt x="26453" y="9800"/>
                    <a:pt x="26686" y="9967"/>
                    <a:pt x="26922" y="9967"/>
                  </a:cubicBezTo>
                  <a:cubicBezTo>
                    <a:pt x="27078" y="9967"/>
                    <a:pt x="27236" y="9893"/>
                    <a:pt x="27329" y="9738"/>
                  </a:cubicBezTo>
                  <a:lnTo>
                    <a:pt x="27329" y="9738"/>
                  </a:lnTo>
                  <a:cubicBezTo>
                    <a:pt x="27448" y="9711"/>
                    <a:pt x="27549" y="9624"/>
                    <a:pt x="27581" y="9462"/>
                  </a:cubicBezTo>
                  <a:cubicBezTo>
                    <a:pt x="27752" y="8676"/>
                    <a:pt x="27821" y="7890"/>
                    <a:pt x="28060" y="7138"/>
                  </a:cubicBezTo>
                  <a:cubicBezTo>
                    <a:pt x="28265" y="6386"/>
                    <a:pt x="28538" y="5668"/>
                    <a:pt x="28880" y="4951"/>
                  </a:cubicBezTo>
                  <a:cubicBezTo>
                    <a:pt x="29461" y="3652"/>
                    <a:pt x="30418" y="2558"/>
                    <a:pt x="31614" y="1806"/>
                  </a:cubicBezTo>
                  <a:cubicBezTo>
                    <a:pt x="32416" y="1255"/>
                    <a:pt x="33365" y="979"/>
                    <a:pt x="34326" y="979"/>
                  </a:cubicBezTo>
                  <a:close/>
                  <a:moveTo>
                    <a:pt x="34413" y="1"/>
                  </a:moveTo>
                  <a:cubicBezTo>
                    <a:pt x="32007" y="1"/>
                    <a:pt x="29819" y="1720"/>
                    <a:pt x="28641" y="3857"/>
                  </a:cubicBezTo>
                  <a:cubicBezTo>
                    <a:pt x="28162" y="4677"/>
                    <a:pt x="27786" y="5532"/>
                    <a:pt x="27513" y="6454"/>
                  </a:cubicBezTo>
                  <a:cubicBezTo>
                    <a:pt x="27443" y="6691"/>
                    <a:pt x="27375" y="6927"/>
                    <a:pt x="27310" y="7163"/>
                  </a:cubicBezTo>
                  <a:lnTo>
                    <a:pt x="27310" y="7163"/>
                  </a:lnTo>
                  <a:cubicBezTo>
                    <a:pt x="27289" y="7063"/>
                    <a:pt x="27265" y="6964"/>
                    <a:pt x="27240" y="6865"/>
                  </a:cubicBezTo>
                  <a:cubicBezTo>
                    <a:pt x="26966" y="5976"/>
                    <a:pt x="26522" y="5122"/>
                    <a:pt x="25941" y="4370"/>
                  </a:cubicBezTo>
                  <a:cubicBezTo>
                    <a:pt x="24621" y="2670"/>
                    <a:pt x="22661" y="1803"/>
                    <a:pt x="20692" y="1803"/>
                  </a:cubicBezTo>
                  <a:cubicBezTo>
                    <a:pt x="18939" y="1803"/>
                    <a:pt x="17179" y="2491"/>
                    <a:pt x="15859" y="3891"/>
                  </a:cubicBezTo>
                  <a:cubicBezTo>
                    <a:pt x="14560" y="5327"/>
                    <a:pt x="13740" y="7104"/>
                    <a:pt x="13501" y="9018"/>
                  </a:cubicBezTo>
                  <a:cubicBezTo>
                    <a:pt x="13170" y="11362"/>
                    <a:pt x="13553" y="13707"/>
                    <a:pt x="14046" y="15982"/>
                  </a:cubicBezTo>
                  <a:lnTo>
                    <a:pt x="14046" y="15982"/>
                  </a:lnTo>
                  <a:cubicBezTo>
                    <a:pt x="12797" y="15388"/>
                    <a:pt x="11440" y="15013"/>
                    <a:pt x="10083" y="14930"/>
                  </a:cubicBezTo>
                  <a:cubicBezTo>
                    <a:pt x="9817" y="14909"/>
                    <a:pt x="9552" y="14898"/>
                    <a:pt x="9288" y="14898"/>
                  </a:cubicBezTo>
                  <a:cubicBezTo>
                    <a:pt x="7856" y="14898"/>
                    <a:pt x="6460" y="15208"/>
                    <a:pt x="5161" y="15785"/>
                  </a:cubicBezTo>
                  <a:cubicBezTo>
                    <a:pt x="2427" y="17083"/>
                    <a:pt x="582" y="19681"/>
                    <a:pt x="274" y="22654"/>
                  </a:cubicBezTo>
                  <a:cubicBezTo>
                    <a:pt x="1" y="25696"/>
                    <a:pt x="1846" y="28498"/>
                    <a:pt x="4375" y="30070"/>
                  </a:cubicBezTo>
                  <a:cubicBezTo>
                    <a:pt x="6370" y="31335"/>
                    <a:pt x="8763" y="31839"/>
                    <a:pt x="11148" y="31839"/>
                  </a:cubicBezTo>
                  <a:cubicBezTo>
                    <a:pt x="12114" y="31839"/>
                    <a:pt x="13078" y="31756"/>
                    <a:pt x="14013" y="31608"/>
                  </a:cubicBezTo>
                  <a:cubicBezTo>
                    <a:pt x="17078" y="31103"/>
                    <a:pt x="20085" y="29691"/>
                    <a:pt x="22061" y="27266"/>
                  </a:cubicBezTo>
                  <a:lnTo>
                    <a:pt x="22061" y="27266"/>
                  </a:lnTo>
                  <a:cubicBezTo>
                    <a:pt x="23185" y="28998"/>
                    <a:pt x="24426" y="30662"/>
                    <a:pt x="26078" y="31916"/>
                  </a:cubicBezTo>
                  <a:cubicBezTo>
                    <a:pt x="27821" y="33215"/>
                    <a:pt x="29871" y="34001"/>
                    <a:pt x="32058" y="34172"/>
                  </a:cubicBezTo>
                  <a:cubicBezTo>
                    <a:pt x="32445" y="34208"/>
                    <a:pt x="32830" y="34226"/>
                    <a:pt x="33214" y="34226"/>
                  </a:cubicBezTo>
                  <a:cubicBezTo>
                    <a:pt x="37132" y="34226"/>
                    <a:pt x="40836" y="32363"/>
                    <a:pt x="43576" y="29592"/>
                  </a:cubicBezTo>
                  <a:cubicBezTo>
                    <a:pt x="44328" y="28806"/>
                    <a:pt x="45011" y="27986"/>
                    <a:pt x="45626" y="27131"/>
                  </a:cubicBezTo>
                  <a:cubicBezTo>
                    <a:pt x="45866" y="26789"/>
                    <a:pt x="46105" y="26208"/>
                    <a:pt x="46515" y="26072"/>
                  </a:cubicBezTo>
                  <a:cubicBezTo>
                    <a:pt x="46548" y="26061"/>
                    <a:pt x="46580" y="26056"/>
                    <a:pt x="46613" y="26056"/>
                  </a:cubicBezTo>
                  <a:cubicBezTo>
                    <a:pt x="46785" y="26056"/>
                    <a:pt x="46952" y="26191"/>
                    <a:pt x="47096" y="26277"/>
                  </a:cubicBezTo>
                  <a:lnTo>
                    <a:pt x="47882" y="26755"/>
                  </a:lnTo>
                  <a:cubicBezTo>
                    <a:pt x="49571" y="27697"/>
                    <a:pt x="51394" y="28503"/>
                    <a:pt x="53334" y="28503"/>
                  </a:cubicBezTo>
                  <a:cubicBezTo>
                    <a:pt x="53789" y="28503"/>
                    <a:pt x="54250" y="28459"/>
                    <a:pt x="54717" y="28362"/>
                  </a:cubicBezTo>
                  <a:cubicBezTo>
                    <a:pt x="55811" y="28122"/>
                    <a:pt x="56836" y="27678"/>
                    <a:pt x="57793" y="27029"/>
                  </a:cubicBezTo>
                  <a:cubicBezTo>
                    <a:pt x="58716" y="26448"/>
                    <a:pt x="59571" y="25764"/>
                    <a:pt x="60357" y="24978"/>
                  </a:cubicBezTo>
                  <a:cubicBezTo>
                    <a:pt x="61826" y="23440"/>
                    <a:pt x="62783" y="21321"/>
                    <a:pt x="61963" y="19202"/>
                  </a:cubicBezTo>
                  <a:cubicBezTo>
                    <a:pt x="61211" y="17254"/>
                    <a:pt x="59502" y="15648"/>
                    <a:pt x="57622" y="14691"/>
                  </a:cubicBezTo>
                  <a:cubicBezTo>
                    <a:pt x="56443" y="14054"/>
                    <a:pt x="55084" y="13629"/>
                    <a:pt x="53737" y="13629"/>
                  </a:cubicBezTo>
                  <a:cubicBezTo>
                    <a:pt x="53133" y="13629"/>
                    <a:pt x="52531" y="13714"/>
                    <a:pt x="51949" y="13905"/>
                  </a:cubicBezTo>
                  <a:cubicBezTo>
                    <a:pt x="51811" y="13954"/>
                    <a:pt x="51678" y="14007"/>
                    <a:pt x="51549" y="14062"/>
                  </a:cubicBezTo>
                  <a:lnTo>
                    <a:pt x="51549" y="14062"/>
                  </a:lnTo>
                  <a:cubicBezTo>
                    <a:pt x="51899" y="11806"/>
                    <a:pt x="51869" y="9402"/>
                    <a:pt x="50650" y="7411"/>
                  </a:cubicBezTo>
                  <a:cubicBezTo>
                    <a:pt x="49525" y="5647"/>
                    <a:pt x="47596" y="4629"/>
                    <a:pt x="45580" y="4629"/>
                  </a:cubicBezTo>
                  <a:cubicBezTo>
                    <a:pt x="44901" y="4629"/>
                    <a:pt x="44213" y="4744"/>
                    <a:pt x="43542" y="4985"/>
                  </a:cubicBezTo>
                  <a:cubicBezTo>
                    <a:pt x="42568" y="5341"/>
                    <a:pt x="41693" y="5945"/>
                    <a:pt x="41021" y="6739"/>
                  </a:cubicBezTo>
                  <a:lnTo>
                    <a:pt x="41021" y="6739"/>
                  </a:lnTo>
                  <a:cubicBezTo>
                    <a:pt x="40774" y="5530"/>
                    <a:pt x="40334" y="4367"/>
                    <a:pt x="39714" y="3276"/>
                  </a:cubicBezTo>
                  <a:cubicBezTo>
                    <a:pt x="38894" y="1943"/>
                    <a:pt x="37698" y="884"/>
                    <a:pt x="36228" y="337"/>
                  </a:cubicBezTo>
                  <a:cubicBezTo>
                    <a:pt x="35617" y="106"/>
                    <a:pt x="35008" y="1"/>
                    <a:pt x="34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grpSp>
        <p:nvGrpSpPr>
          <p:cNvPr id="71" name="Google Shape;71;p15"/>
          <p:cNvGrpSpPr/>
          <p:nvPr/>
        </p:nvGrpSpPr>
        <p:grpSpPr>
          <a:xfrm>
            <a:off x="1079394" y="1008789"/>
            <a:ext cx="1165523" cy="713027"/>
            <a:chOff x="3298242" y="4070048"/>
            <a:chExt cx="1165523" cy="713027"/>
          </a:xfrm>
        </p:grpSpPr>
        <p:sp>
          <p:nvSpPr>
            <p:cNvPr id="72" name="Google Shape;72;p15"/>
            <p:cNvSpPr/>
            <p:nvPr/>
          </p:nvSpPr>
          <p:spPr>
            <a:xfrm>
              <a:off x="3322958" y="4070048"/>
              <a:ext cx="1140807" cy="713027"/>
            </a:xfrm>
            <a:custGeom>
              <a:avLst/>
              <a:gdLst/>
              <a:ahLst/>
              <a:cxnLst/>
              <a:rect l="l" t="t" r="r" b="b"/>
              <a:pathLst>
                <a:path w="50680" h="31676" extrusionOk="0">
                  <a:moveTo>
                    <a:pt x="27879" y="1"/>
                  </a:moveTo>
                  <a:cubicBezTo>
                    <a:pt x="25875" y="1"/>
                    <a:pt x="23884" y="627"/>
                    <a:pt x="22211" y="1822"/>
                  </a:cubicBezTo>
                  <a:cubicBezTo>
                    <a:pt x="20775" y="2916"/>
                    <a:pt x="17187" y="7051"/>
                    <a:pt x="18588" y="9136"/>
                  </a:cubicBezTo>
                  <a:cubicBezTo>
                    <a:pt x="17250" y="7184"/>
                    <a:pt x="14857" y="6091"/>
                    <a:pt x="12501" y="6091"/>
                  </a:cubicBezTo>
                  <a:cubicBezTo>
                    <a:pt x="11185" y="6091"/>
                    <a:pt x="9881" y="6432"/>
                    <a:pt x="8780" y="7154"/>
                  </a:cubicBezTo>
                  <a:cubicBezTo>
                    <a:pt x="5669" y="9170"/>
                    <a:pt x="4610" y="13784"/>
                    <a:pt x="6558" y="16928"/>
                  </a:cubicBezTo>
                  <a:cubicBezTo>
                    <a:pt x="6124" y="16766"/>
                    <a:pt x="5683" y="16691"/>
                    <a:pt x="5246" y="16691"/>
                  </a:cubicBezTo>
                  <a:cubicBezTo>
                    <a:pt x="2549" y="16691"/>
                    <a:pt x="0" y="19544"/>
                    <a:pt x="235" y="22397"/>
                  </a:cubicBezTo>
                  <a:cubicBezTo>
                    <a:pt x="543" y="25712"/>
                    <a:pt x="3653" y="28241"/>
                    <a:pt x="6934" y="28754"/>
                  </a:cubicBezTo>
                  <a:cubicBezTo>
                    <a:pt x="7500" y="28843"/>
                    <a:pt x="8069" y="28884"/>
                    <a:pt x="8638" y="28884"/>
                  </a:cubicBezTo>
                  <a:cubicBezTo>
                    <a:pt x="11336" y="28884"/>
                    <a:pt x="14042" y="27951"/>
                    <a:pt x="16469" y="26737"/>
                  </a:cubicBezTo>
                  <a:cubicBezTo>
                    <a:pt x="18690" y="30016"/>
                    <a:pt x="22238" y="31676"/>
                    <a:pt x="25792" y="31676"/>
                  </a:cubicBezTo>
                  <a:cubicBezTo>
                    <a:pt x="29128" y="31676"/>
                    <a:pt x="32469" y="30212"/>
                    <a:pt x="34720" y="27250"/>
                  </a:cubicBezTo>
                  <a:cubicBezTo>
                    <a:pt x="36761" y="28543"/>
                    <a:pt x="39194" y="29384"/>
                    <a:pt x="41588" y="29384"/>
                  </a:cubicBezTo>
                  <a:cubicBezTo>
                    <a:pt x="42802" y="29384"/>
                    <a:pt x="44005" y="29168"/>
                    <a:pt x="45143" y="28685"/>
                  </a:cubicBezTo>
                  <a:cubicBezTo>
                    <a:pt x="48493" y="27284"/>
                    <a:pt x="50680" y="23012"/>
                    <a:pt x="49039" y="19765"/>
                  </a:cubicBezTo>
                  <a:cubicBezTo>
                    <a:pt x="48014" y="17646"/>
                    <a:pt x="45690" y="16416"/>
                    <a:pt x="43366" y="16142"/>
                  </a:cubicBezTo>
                  <a:cubicBezTo>
                    <a:pt x="43001" y="16099"/>
                    <a:pt x="42642" y="16079"/>
                    <a:pt x="42288" y="16079"/>
                  </a:cubicBezTo>
                  <a:cubicBezTo>
                    <a:pt x="40157" y="16079"/>
                    <a:pt x="38202" y="16787"/>
                    <a:pt x="36121" y="17168"/>
                  </a:cubicBezTo>
                  <a:cubicBezTo>
                    <a:pt x="35847" y="15903"/>
                    <a:pt x="36838" y="14639"/>
                    <a:pt x="37180" y="13340"/>
                  </a:cubicBezTo>
                  <a:cubicBezTo>
                    <a:pt x="37830" y="11084"/>
                    <a:pt x="37761" y="8692"/>
                    <a:pt x="36975" y="6505"/>
                  </a:cubicBezTo>
                  <a:cubicBezTo>
                    <a:pt x="35882" y="3531"/>
                    <a:pt x="33455" y="1276"/>
                    <a:pt x="30447" y="353"/>
                  </a:cubicBezTo>
                  <a:cubicBezTo>
                    <a:pt x="29605" y="117"/>
                    <a:pt x="28741" y="1"/>
                    <a:pt x="278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73" name="Google Shape;73;p15"/>
            <p:cNvSpPr/>
            <p:nvPr/>
          </p:nvSpPr>
          <p:spPr>
            <a:xfrm>
              <a:off x="3326717" y="4524187"/>
              <a:ext cx="1127819" cy="258888"/>
            </a:xfrm>
            <a:custGeom>
              <a:avLst/>
              <a:gdLst/>
              <a:ahLst/>
              <a:cxnLst/>
              <a:rect l="l" t="t" r="r" b="b"/>
              <a:pathLst>
                <a:path w="50103" h="11501" extrusionOk="0">
                  <a:moveTo>
                    <a:pt x="17567" y="0"/>
                  </a:moveTo>
                  <a:cubicBezTo>
                    <a:pt x="15414" y="2861"/>
                    <a:pt x="12064" y="4500"/>
                    <a:pt x="8573" y="4500"/>
                  </a:cubicBezTo>
                  <a:cubicBezTo>
                    <a:pt x="8019" y="4500"/>
                    <a:pt x="7461" y="4459"/>
                    <a:pt x="6904" y="4375"/>
                  </a:cubicBezTo>
                  <a:cubicBezTo>
                    <a:pt x="3657" y="3862"/>
                    <a:pt x="2427" y="1948"/>
                    <a:pt x="308" y="205"/>
                  </a:cubicBezTo>
                  <a:cubicBezTo>
                    <a:pt x="103" y="855"/>
                    <a:pt x="0" y="1538"/>
                    <a:pt x="68" y="2222"/>
                  </a:cubicBezTo>
                  <a:cubicBezTo>
                    <a:pt x="342" y="5503"/>
                    <a:pt x="3486" y="8066"/>
                    <a:pt x="6733" y="8579"/>
                  </a:cubicBezTo>
                  <a:cubicBezTo>
                    <a:pt x="7305" y="8668"/>
                    <a:pt x="7877" y="8709"/>
                    <a:pt x="8449" y="8709"/>
                  </a:cubicBezTo>
                  <a:cubicBezTo>
                    <a:pt x="11159" y="8709"/>
                    <a:pt x="13847" y="7776"/>
                    <a:pt x="16302" y="6562"/>
                  </a:cubicBezTo>
                  <a:cubicBezTo>
                    <a:pt x="18506" y="9841"/>
                    <a:pt x="22045" y="11501"/>
                    <a:pt x="25594" y="11501"/>
                  </a:cubicBezTo>
                  <a:cubicBezTo>
                    <a:pt x="28927" y="11501"/>
                    <a:pt x="32268" y="10037"/>
                    <a:pt x="34518" y="7075"/>
                  </a:cubicBezTo>
                  <a:cubicBezTo>
                    <a:pt x="36560" y="8368"/>
                    <a:pt x="39008" y="9209"/>
                    <a:pt x="41402" y="9209"/>
                  </a:cubicBezTo>
                  <a:cubicBezTo>
                    <a:pt x="42616" y="9209"/>
                    <a:pt x="43816" y="8993"/>
                    <a:pt x="44942" y="8510"/>
                  </a:cubicBezTo>
                  <a:cubicBezTo>
                    <a:pt x="48018" y="7246"/>
                    <a:pt x="50103" y="3623"/>
                    <a:pt x="49248" y="513"/>
                  </a:cubicBezTo>
                  <a:lnTo>
                    <a:pt x="49248" y="513"/>
                  </a:lnTo>
                  <a:cubicBezTo>
                    <a:pt x="47165" y="2255"/>
                    <a:pt x="44616" y="3112"/>
                    <a:pt x="42075" y="3112"/>
                  </a:cubicBezTo>
                  <a:cubicBezTo>
                    <a:pt x="39281" y="3112"/>
                    <a:pt x="36495" y="2075"/>
                    <a:pt x="34347" y="34"/>
                  </a:cubicBezTo>
                  <a:cubicBezTo>
                    <a:pt x="32194" y="3213"/>
                    <a:pt x="29460" y="6767"/>
                    <a:pt x="25632" y="6767"/>
                  </a:cubicBezTo>
                  <a:cubicBezTo>
                    <a:pt x="21907" y="6767"/>
                    <a:pt x="19173" y="3350"/>
                    <a:pt x="17567" y="0"/>
                  </a:cubicBezTo>
                  <a:close/>
                </a:path>
              </a:pathLst>
            </a:custGeom>
            <a:solidFill>
              <a:srgbClr val="F3F3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74" name="Google Shape;74;p15"/>
            <p:cNvSpPr/>
            <p:nvPr/>
          </p:nvSpPr>
          <p:spPr>
            <a:xfrm>
              <a:off x="3298242" y="4088799"/>
              <a:ext cx="1157847" cy="685722"/>
            </a:xfrm>
            <a:custGeom>
              <a:avLst/>
              <a:gdLst/>
              <a:ahLst/>
              <a:cxnLst/>
              <a:rect l="l" t="t" r="r" b="b"/>
              <a:pathLst>
                <a:path w="51437" h="30463" extrusionOk="0">
                  <a:moveTo>
                    <a:pt x="28483" y="886"/>
                  </a:moveTo>
                  <a:cubicBezTo>
                    <a:pt x="28535" y="886"/>
                    <a:pt x="28588" y="886"/>
                    <a:pt x="28640" y="887"/>
                  </a:cubicBezTo>
                  <a:cubicBezTo>
                    <a:pt x="30588" y="955"/>
                    <a:pt x="32468" y="1673"/>
                    <a:pt x="33972" y="2869"/>
                  </a:cubicBezTo>
                  <a:cubicBezTo>
                    <a:pt x="35578" y="4168"/>
                    <a:pt x="36672" y="5945"/>
                    <a:pt x="37116" y="7961"/>
                  </a:cubicBezTo>
                  <a:cubicBezTo>
                    <a:pt x="37595" y="10354"/>
                    <a:pt x="37321" y="12849"/>
                    <a:pt x="36399" y="15139"/>
                  </a:cubicBezTo>
                  <a:cubicBezTo>
                    <a:pt x="36276" y="15445"/>
                    <a:pt x="36565" y="15696"/>
                    <a:pt x="36847" y="15696"/>
                  </a:cubicBezTo>
                  <a:cubicBezTo>
                    <a:pt x="36880" y="15696"/>
                    <a:pt x="36913" y="15692"/>
                    <a:pt x="36945" y="15685"/>
                  </a:cubicBezTo>
                  <a:cubicBezTo>
                    <a:pt x="38814" y="15232"/>
                    <a:pt x="40765" y="14736"/>
                    <a:pt x="42702" y="14736"/>
                  </a:cubicBezTo>
                  <a:cubicBezTo>
                    <a:pt x="43246" y="14736"/>
                    <a:pt x="43788" y="14775"/>
                    <a:pt x="44327" y="14865"/>
                  </a:cubicBezTo>
                  <a:cubicBezTo>
                    <a:pt x="46310" y="15139"/>
                    <a:pt x="48053" y="16266"/>
                    <a:pt x="49112" y="17941"/>
                  </a:cubicBezTo>
                  <a:cubicBezTo>
                    <a:pt x="51436" y="22008"/>
                    <a:pt x="46446" y="25631"/>
                    <a:pt x="42926" y="26348"/>
                  </a:cubicBezTo>
                  <a:cubicBezTo>
                    <a:pt x="42465" y="26442"/>
                    <a:pt x="41988" y="26490"/>
                    <a:pt x="41508" y="26490"/>
                  </a:cubicBezTo>
                  <a:cubicBezTo>
                    <a:pt x="39713" y="26490"/>
                    <a:pt x="37895" y="25816"/>
                    <a:pt x="36843" y="24332"/>
                  </a:cubicBezTo>
                  <a:cubicBezTo>
                    <a:pt x="36757" y="24212"/>
                    <a:pt x="36621" y="24153"/>
                    <a:pt x="36484" y="24153"/>
                  </a:cubicBezTo>
                  <a:cubicBezTo>
                    <a:pt x="36347" y="24153"/>
                    <a:pt x="36211" y="24212"/>
                    <a:pt x="36125" y="24332"/>
                  </a:cubicBezTo>
                  <a:cubicBezTo>
                    <a:pt x="34724" y="26793"/>
                    <a:pt x="32400" y="28570"/>
                    <a:pt x="29666" y="29253"/>
                  </a:cubicBezTo>
                  <a:cubicBezTo>
                    <a:pt x="28851" y="29457"/>
                    <a:pt x="28024" y="29558"/>
                    <a:pt x="27202" y="29558"/>
                  </a:cubicBezTo>
                  <a:cubicBezTo>
                    <a:pt x="25266" y="29558"/>
                    <a:pt x="23358" y="29000"/>
                    <a:pt x="21703" y="27921"/>
                  </a:cubicBezTo>
                  <a:cubicBezTo>
                    <a:pt x="20336" y="27066"/>
                    <a:pt x="19242" y="25938"/>
                    <a:pt x="18456" y="24537"/>
                  </a:cubicBezTo>
                  <a:cubicBezTo>
                    <a:pt x="18361" y="24404"/>
                    <a:pt x="18212" y="24334"/>
                    <a:pt x="18064" y="24334"/>
                  </a:cubicBezTo>
                  <a:cubicBezTo>
                    <a:pt x="17946" y="24334"/>
                    <a:pt x="17829" y="24378"/>
                    <a:pt x="17738" y="24469"/>
                  </a:cubicBezTo>
                  <a:cubicBezTo>
                    <a:pt x="16303" y="26314"/>
                    <a:pt x="14423" y="27715"/>
                    <a:pt x="12236" y="28536"/>
                  </a:cubicBezTo>
                  <a:cubicBezTo>
                    <a:pt x="11204" y="28912"/>
                    <a:pt x="10125" y="29101"/>
                    <a:pt x="9048" y="29101"/>
                  </a:cubicBezTo>
                  <a:cubicBezTo>
                    <a:pt x="7878" y="29101"/>
                    <a:pt x="6709" y="28878"/>
                    <a:pt x="5605" y="28433"/>
                  </a:cubicBezTo>
                  <a:cubicBezTo>
                    <a:pt x="3555" y="27613"/>
                    <a:pt x="1983" y="25904"/>
                    <a:pt x="1402" y="23751"/>
                  </a:cubicBezTo>
                  <a:cubicBezTo>
                    <a:pt x="752" y="21735"/>
                    <a:pt x="1265" y="19547"/>
                    <a:pt x="2666" y="17975"/>
                  </a:cubicBezTo>
                  <a:cubicBezTo>
                    <a:pt x="3748" y="16869"/>
                    <a:pt x="5271" y="16203"/>
                    <a:pt x="6804" y="16203"/>
                  </a:cubicBezTo>
                  <a:cubicBezTo>
                    <a:pt x="7450" y="16203"/>
                    <a:pt x="8098" y="16321"/>
                    <a:pt x="8716" y="16574"/>
                  </a:cubicBezTo>
                  <a:cubicBezTo>
                    <a:pt x="8772" y="16602"/>
                    <a:pt x="8826" y="16615"/>
                    <a:pt x="8877" y="16615"/>
                  </a:cubicBezTo>
                  <a:cubicBezTo>
                    <a:pt x="9191" y="16615"/>
                    <a:pt x="9361" y="16121"/>
                    <a:pt x="9126" y="15856"/>
                  </a:cubicBezTo>
                  <a:cubicBezTo>
                    <a:pt x="7109" y="13669"/>
                    <a:pt x="7007" y="10080"/>
                    <a:pt x="8579" y="7586"/>
                  </a:cubicBezTo>
                  <a:cubicBezTo>
                    <a:pt x="9365" y="6355"/>
                    <a:pt x="10561" y="5501"/>
                    <a:pt x="11962" y="5125"/>
                  </a:cubicBezTo>
                  <a:cubicBezTo>
                    <a:pt x="12502" y="5003"/>
                    <a:pt x="13058" y="4940"/>
                    <a:pt x="13613" y="4940"/>
                  </a:cubicBezTo>
                  <a:cubicBezTo>
                    <a:pt x="14463" y="4940"/>
                    <a:pt x="15312" y="5088"/>
                    <a:pt x="16098" y="5398"/>
                  </a:cubicBezTo>
                  <a:cubicBezTo>
                    <a:pt x="17601" y="5945"/>
                    <a:pt x="18798" y="7039"/>
                    <a:pt x="19515" y="8474"/>
                  </a:cubicBezTo>
                  <a:cubicBezTo>
                    <a:pt x="19585" y="8625"/>
                    <a:pt x="19726" y="8689"/>
                    <a:pt x="19874" y="8689"/>
                  </a:cubicBezTo>
                  <a:cubicBezTo>
                    <a:pt x="20160" y="8689"/>
                    <a:pt x="20471" y="8448"/>
                    <a:pt x="20336" y="8132"/>
                  </a:cubicBezTo>
                  <a:cubicBezTo>
                    <a:pt x="20206" y="7811"/>
                    <a:pt x="20052" y="7506"/>
                    <a:pt x="19877" y="7220"/>
                  </a:cubicBezTo>
                  <a:lnTo>
                    <a:pt x="19877" y="7220"/>
                  </a:lnTo>
                  <a:cubicBezTo>
                    <a:pt x="19912" y="7182"/>
                    <a:pt x="19941" y="7134"/>
                    <a:pt x="19960" y="7073"/>
                  </a:cubicBezTo>
                  <a:cubicBezTo>
                    <a:pt x="21173" y="3364"/>
                    <a:pt x="24616" y="886"/>
                    <a:pt x="28483" y="886"/>
                  </a:cubicBezTo>
                  <a:close/>
                  <a:moveTo>
                    <a:pt x="28574" y="0"/>
                  </a:moveTo>
                  <a:cubicBezTo>
                    <a:pt x="26755" y="0"/>
                    <a:pt x="24966" y="520"/>
                    <a:pt x="23411" y="1536"/>
                  </a:cubicBezTo>
                  <a:cubicBezTo>
                    <a:pt x="21568" y="2700"/>
                    <a:pt x="20154" y="4476"/>
                    <a:pt x="19399" y="6546"/>
                  </a:cubicBezTo>
                  <a:lnTo>
                    <a:pt x="19399" y="6546"/>
                  </a:lnTo>
                  <a:cubicBezTo>
                    <a:pt x="18022" y="4855"/>
                    <a:pt x="15815" y="3943"/>
                    <a:pt x="13616" y="3943"/>
                  </a:cubicBezTo>
                  <a:cubicBezTo>
                    <a:pt x="13153" y="3943"/>
                    <a:pt x="12690" y="3983"/>
                    <a:pt x="12236" y="4065"/>
                  </a:cubicBezTo>
                  <a:cubicBezTo>
                    <a:pt x="10595" y="4373"/>
                    <a:pt x="9160" y="5296"/>
                    <a:pt x="8169" y="6629"/>
                  </a:cubicBezTo>
                  <a:cubicBezTo>
                    <a:pt x="6303" y="9276"/>
                    <a:pt x="6186" y="12718"/>
                    <a:pt x="7793" y="15439"/>
                  </a:cubicBezTo>
                  <a:lnTo>
                    <a:pt x="7793" y="15439"/>
                  </a:lnTo>
                  <a:cubicBezTo>
                    <a:pt x="7399" y="15363"/>
                    <a:pt x="7001" y="15325"/>
                    <a:pt x="6605" y="15325"/>
                  </a:cubicBezTo>
                  <a:cubicBezTo>
                    <a:pt x="5217" y="15325"/>
                    <a:pt x="3848" y="15790"/>
                    <a:pt x="2735" y="16711"/>
                  </a:cubicBezTo>
                  <a:cubicBezTo>
                    <a:pt x="889" y="18180"/>
                    <a:pt x="0" y="20538"/>
                    <a:pt x="376" y="22897"/>
                  </a:cubicBezTo>
                  <a:cubicBezTo>
                    <a:pt x="718" y="25289"/>
                    <a:pt x="2119" y="27442"/>
                    <a:pt x="4204" y="28672"/>
                  </a:cubicBezTo>
                  <a:cubicBezTo>
                    <a:pt x="5744" y="29549"/>
                    <a:pt x="7464" y="29998"/>
                    <a:pt x="9194" y="29998"/>
                  </a:cubicBezTo>
                  <a:cubicBezTo>
                    <a:pt x="9960" y="29998"/>
                    <a:pt x="10729" y="29910"/>
                    <a:pt x="11484" y="29732"/>
                  </a:cubicBezTo>
                  <a:cubicBezTo>
                    <a:pt x="14061" y="29040"/>
                    <a:pt x="16350" y="27597"/>
                    <a:pt x="18030" y="25536"/>
                  </a:cubicBezTo>
                  <a:lnTo>
                    <a:pt x="18030" y="25536"/>
                  </a:lnTo>
                  <a:cubicBezTo>
                    <a:pt x="19646" y="27876"/>
                    <a:pt x="22052" y="29544"/>
                    <a:pt x="24813" y="30210"/>
                  </a:cubicBezTo>
                  <a:cubicBezTo>
                    <a:pt x="25593" y="30379"/>
                    <a:pt x="26383" y="30462"/>
                    <a:pt x="27168" y="30462"/>
                  </a:cubicBezTo>
                  <a:cubicBezTo>
                    <a:pt x="29408" y="30462"/>
                    <a:pt x="31612" y="29783"/>
                    <a:pt x="33459" y="28467"/>
                  </a:cubicBezTo>
                  <a:cubicBezTo>
                    <a:pt x="34700" y="27590"/>
                    <a:pt x="35753" y="26498"/>
                    <a:pt x="36548" y="25238"/>
                  </a:cubicBezTo>
                  <a:lnTo>
                    <a:pt x="36548" y="25238"/>
                  </a:lnTo>
                  <a:cubicBezTo>
                    <a:pt x="37793" y="26560"/>
                    <a:pt x="39555" y="27332"/>
                    <a:pt x="41408" y="27332"/>
                  </a:cubicBezTo>
                  <a:cubicBezTo>
                    <a:pt x="41605" y="27332"/>
                    <a:pt x="41804" y="27323"/>
                    <a:pt x="42003" y="27305"/>
                  </a:cubicBezTo>
                  <a:cubicBezTo>
                    <a:pt x="44430" y="27032"/>
                    <a:pt x="46720" y="25972"/>
                    <a:pt x="48531" y="24298"/>
                  </a:cubicBezTo>
                  <a:cubicBezTo>
                    <a:pt x="49386" y="23546"/>
                    <a:pt x="50035" y="22555"/>
                    <a:pt x="50411" y="21495"/>
                  </a:cubicBezTo>
                  <a:cubicBezTo>
                    <a:pt x="50753" y="20470"/>
                    <a:pt x="50718" y="19342"/>
                    <a:pt x="50343" y="18351"/>
                  </a:cubicBezTo>
                  <a:cubicBezTo>
                    <a:pt x="49522" y="16335"/>
                    <a:pt x="47813" y="14797"/>
                    <a:pt x="45729" y="14182"/>
                  </a:cubicBezTo>
                  <a:cubicBezTo>
                    <a:pt x="44790" y="13898"/>
                    <a:pt x="43823" y="13785"/>
                    <a:pt x="42847" y="13785"/>
                  </a:cubicBezTo>
                  <a:cubicBezTo>
                    <a:pt x="41070" y="13785"/>
                    <a:pt x="39264" y="14159"/>
                    <a:pt x="37542" y="14559"/>
                  </a:cubicBezTo>
                  <a:lnTo>
                    <a:pt x="37542" y="14559"/>
                  </a:lnTo>
                  <a:cubicBezTo>
                    <a:pt x="38912" y="10465"/>
                    <a:pt x="38438" y="5579"/>
                    <a:pt x="35100" y="2562"/>
                  </a:cubicBezTo>
                  <a:cubicBezTo>
                    <a:pt x="33493" y="1160"/>
                    <a:pt x="31477" y="272"/>
                    <a:pt x="29358" y="33"/>
                  </a:cubicBezTo>
                  <a:cubicBezTo>
                    <a:pt x="29097" y="11"/>
                    <a:pt x="28835" y="0"/>
                    <a:pt x="285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sp>
        <p:nvSpPr>
          <p:cNvPr id="3" name="Tiêu đề 2">
            <a:extLst>
              <a:ext uri="{FF2B5EF4-FFF2-40B4-BE49-F238E27FC236}">
                <a16:creationId xmlns:a16="http://schemas.microsoft.com/office/drawing/2014/main" id="{ABDA8084-05F3-4041-8853-A591266863A9}"/>
              </a:ext>
            </a:extLst>
          </p:cNvPr>
          <p:cNvSpPr>
            <a:spLocks noGrp="1"/>
          </p:cNvSpPr>
          <p:nvPr>
            <p:ph type="title"/>
          </p:nvPr>
        </p:nvSpPr>
        <p:spPr>
          <a:xfrm>
            <a:off x="-1434739" y="297152"/>
            <a:ext cx="8229600" cy="572700"/>
          </a:xfrm>
        </p:spPr>
        <p:txBody>
          <a:bodyPr/>
          <a:lstStyle/>
          <a:p>
            <a:r>
              <a:rPr lang="en-US" sz="2400" b="1" dirty="0" err="1">
                <a:solidFill>
                  <a:schemeClr val="accent3">
                    <a:lumMod val="50000"/>
                  </a:schemeClr>
                </a:solidFill>
                <a:latin typeface="Arial" panose="020B0604020202020204" pitchFamily="34" charset="0"/>
                <a:cs typeface="Arial" panose="020B0604020202020204" pitchFamily="34" charset="0"/>
                <a:sym typeface="Arial" panose="020B0604020202020204" pitchFamily="34" charset="0"/>
              </a:rPr>
              <a:t>Chỉ</a:t>
            </a:r>
            <a:r>
              <a:rPr lang="en-US" sz="2400" b="1" dirty="0">
                <a:solidFill>
                  <a:schemeClr val="accent3">
                    <a:lumMod val="50000"/>
                  </a:schemeClr>
                </a:solidFill>
                <a:latin typeface="Arial" panose="020B0604020202020204" pitchFamily="34" charset="0"/>
                <a:cs typeface="Arial" panose="020B0604020202020204" pitchFamily="34" charset="0"/>
                <a:sym typeface="Arial" panose="020B0604020202020204" pitchFamily="34" charset="0"/>
              </a:rPr>
              <a:t> </a:t>
            </a:r>
            <a:r>
              <a:rPr lang="en-US" sz="2400" b="1" dirty="0" err="1">
                <a:solidFill>
                  <a:schemeClr val="accent3">
                    <a:lumMod val="50000"/>
                  </a:schemeClr>
                </a:solidFill>
                <a:latin typeface="Arial" panose="020B0604020202020204" pitchFamily="34" charset="0"/>
                <a:cs typeface="Arial" panose="020B0604020202020204" pitchFamily="34" charset="0"/>
                <a:sym typeface="Arial" panose="020B0604020202020204" pitchFamily="34" charset="0"/>
              </a:rPr>
              <a:t>có</a:t>
            </a:r>
            <a:r>
              <a:rPr lang="en-US" sz="2400" b="1" dirty="0">
                <a:solidFill>
                  <a:schemeClr val="accent3">
                    <a:lumMod val="50000"/>
                  </a:schemeClr>
                </a:solidFill>
                <a:latin typeface="Arial" panose="020B0604020202020204" pitchFamily="34" charset="0"/>
                <a:cs typeface="Arial" panose="020B0604020202020204" pitchFamily="34" charset="0"/>
                <a:sym typeface="Arial" panose="020B0604020202020204" pitchFamily="34" charset="0"/>
              </a:rPr>
              <a:t> </a:t>
            </a:r>
            <a:r>
              <a:rPr lang="en-US" sz="2400" b="1" dirty="0" err="1">
                <a:solidFill>
                  <a:schemeClr val="accent3">
                    <a:lumMod val="50000"/>
                  </a:schemeClr>
                </a:solidFill>
                <a:latin typeface="Arial" panose="020B0604020202020204" pitchFamily="34" charset="0"/>
                <a:cs typeface="Arial" panose="020B0604020202020204" pitchFamily="34" charset="0"/>
                <a:sym typeface="Arial" panose="020B0604020202020204" pitchFamily="34" charset="0"/>
              </a:rPr>
              <a:t>một</a:t>
            </a:r>
            <a:r>
              <a:rPr lang="en-US" sz="2400" b="1" dirty="0">
                <a:solidFill>
                  <a:schemeClr val="accent3">
                    <a:lumMod val="50000"/>
                  </a:schemeClr>
                </a:solidFill>
                <a:latin typeface="Arial" panose="020B0604020202020204" pitchFamily="34" charset="0"/>
                <a:cs typeface="Arial" panose="020B0604020202020204" pitchFamily="34" charset="0"/>
                <a:sym typeface="Arial" panose="020B0604020202020204" pitchFamily="34" charset="0"/>
              </a:rPr>
              <a:t> </a:t>
            </a:r>
            <a:r>
              <a:rPr lang="en-US" sz="2400" b="1" dirty="0" err="1">
                <a:solidFill>
                  <a:schemeClr val="accent3">
                    <a:lumMod val="50000"/>
                  </a:schemeClr>
                </a:solidFill>
                <a:latin typeface="Arial" panose="020B0604020202020204" pitchFamily="34" charset="0"/>
                <a:cs typeface="Arial" panose="020B0604020202020204" pitchFamily="34" charset="0"/>
                <a:sym typeface="Arial" panose="020B0604020202020204" pitchFamily="34" charset="0"/>
              </a:rPr>
              <a:t>cách</a:t>
            </a:r>
            <a:r>
              <a:rPr lang="en-US" sz="2400" b="1" dirty="0">
                <a:solidFill>
                  <a:schemeClr val="accent3">
                    <a:lumMod val="50000"/>
                  </a:schemeClr>
                </a:solidFill>
                <a:latin typeface="Arial" panose="020B0604020202020204" pitchFamily="34" charset="0"/>
                <a:cs typeface="Arial" panose="020B0604020202020204" pitchFamily="34" charset="0"/>
                <a:sym typeface="Arial" panose="020B0604020202020204" pitchFamily="34" charset="0"/>
              </a:rPr>
              <a:t> </a:t>
            </a:r>
            <a:r>
              <a:rPr lang="en-US" sz="2400" b="1" dirty="0" err="1">
                <a:solidFill>
                  <a:schemeClr val="accent3">
                    <a:lumMod val="50000"/>
                  </a:schemeClr>
                </a:solidFill>
                <a:latin typeface="Arial" panose="020B0604020202020204" pitchFamily="34" charset="0"/>
                <a:cs typeface="Arial" panose="020B0604020202020204" pitchFamily="34" charset="0"/>
                <a:sym typeface="Arial" panose="020B0604020202020204" pitchFamily="34" charset="0"/>
              </a:rPr>
              <a:t>duy</a:t>
            </a:r>
            <a:r>
              <a:rPr lang="en-US" sz="2400" b="1" dirty="0">
                <a:solidFill>
                  <a:schemeClr val="accent3">
                    <a:lumMod val="50000"/>
                  </a:schemeClr>
                </a:solidFill>
                <a:latin typeface="Arial" panose="020B0604020202020204" pitchFamily="34" charset="0"/>
                <a:cs typeface="Arial" panose="020B0604020202020204" pitchFamily="34" charset="0"/>
                <a:sym typeface="Arial" panose="020B0604020202020204" pitchFamily="34" charset="0"/>
              </a:rPr>
              <a:t> </a:t>
            </a:r>
            <a:r>
              <a:rPr lang="en-US" sz="2400" b="1" dirty="0" err="1">
                <a:solidFill>
                  <a:schemeClr val="accent3">
                    <a:lumMod val="50000"/>
                  </a:schemeClr>
                </a:solidFill>
                <a:latin typeface="Arial" panose="020B0604020202020204" pitchFamily="34" charset="0"/>
                <a:cs typeface="Arial" panose="020B0604020202020204" pitchFamily="34" charset="0"/>
                <a:sym typeface="Arial" panose="020B0604020202020204" pitchFamily="34" charset="0"/>
              </a:rPr>
              <a:t>nhất</a:t>
            </a:r>
            <a:r>
              <a:rPr lang="en-US" sz="2400" b="1" dirty="0">
                <a:solidFill>
                  <a:schemeClr val="accent3">
                    <a:lumMod val="50000"/>
                  </a:schemeClr>
                </a:solidFill>
                <a:latin typeface="Arial" panose="020B0604020202020204" pitchFamily="34" charset="0"/>
                <a:cs typeface="Arial" panose="020B0604020202020204" pitchFamily="34" charset="0"/>
                <a:sym typeface="Arial" panose="020B0604020202020204" pitchFamily="34" charset="0"/>
              </a:rPr>
              <a:t>: </a:t>
            </a:r>
            <a:r>
              <a:rPr lang="en-US" sz="2400" b="1" dirty="0" err="1">
                <a:solidFill>
                  <a:schemeClr val="accent3">
                    <a:lumMod val="50000"/>
                  </a:schemeClr>
                </a:solidFill>
                <a:latin typeface="Arial" panose="020B0604020202020204" pitchFamily="34" charset="0"/>
                <a:cs typeface="Arial" panose="020B0604020202020204" pitchFamily="34" charset="0"/>
                <a:sym typeface="Arial" panose="020B0604020202020204" pitchFamily="34" charset="0"/>
              </a:rPr>
              <a:t>đi</a:t>
            </a:r>
            <a:r>
              <a:rPr lang="en-US" sz="2400" b="1" dirty="0">
                <a:solidFill>
                  <a:schemeClr val="accent3">
                    <a:lumMod val="50000"/>
                  </a:schemeClr>
                </a:solidFill>
                <a:latin typeface="Arial" panose="020B0604020202020204" pitchFamily="34" charset="0"/>
                <a:cs typeface="Arial" panose="020B0604020202020204" pitchFamily="34" charset="0"/>
                <a:sym typeface="Arial" panose="020B0604020202020204" pitchFamily="34" charset="0"/>
              </a:rPr>
              <a:t> </a:t>
            </a:r>
            <a:r>
              <a:rPr lang="en-US" sz="2400" b="1" dirty="0" err="1">
                <a:solidFill>
                  <a:schemeClr val="accent3">
                    <a:lumMod val="50000"/>
                  </a:schemeClr>
                </a:solidFill>
                <a:latin typeface="Arial" panose="020B0604020202020204" pitchFamily="34" charset="0"/>
                <a:cs typeface="Arial" panose="020B0604020202020204" pitchFamily="34" charset="0"/>
                <a:sym typeface="Arial" panose="020B0604020202020204" pitchFamily="34" charset="0"/>
              </a:rPr>
              <a:t>bộ</a:t>
            </a:r>
            <a:endParaRPr lang="vi-VN" sz="2400" b="1" dirty="0">
              <a:solidFill>
                <a:schemeClr val="accent3">
                  <a:lumMod val="50000"/>
                </a:schemeClr>
              </a:solidFill>
              <a:latin typeface="Arial" panose="020B0604020202020204" pitchFamily="34" charset="0"/>
              <a:cs typeface="Arial" panose="020B0604020202020204" pitchFamily="34" charset="0"/>
              <a:sym typeface="Arial" panose="020B0604020202020204" pitchFamily="34" charset="0"/>
            </a:endParaRPr>
          </a:p>
        </p:txBody>
      </p:sp>
      <p:grpSp>
        <p:nvGrpSpPr>
          <p:cNvPr id="146" name="Google Shape;224;p33">
            <a:extLst>
              <a:ext uri="{FF2B5EF4-FFF2-40B4-BE49-F238E27FC236}">
                <a16:creationId xmlns:a16="http://schemas.microsoft.com/office/drawing/2014/main" id="{E02F9E57-ECD0-455D-8CDE-0773C9185466}"/>
              </a:ext>
            </a:extLst>
          </p:cNvPr>
          <p:cNvGrpSpPr/>
          <p:nvPr/>
        </p:nvGrpSpPr>
        <p:grpSpPr>
          <a:xfrm>
            <a:off x="6794861" y="3109958"/>
            <a:ext cx="2027900" cy="2291601"/>
            <a:chOff x="944356" y="2001583"/>
            <a:chExt cx="2952567" cy="3010612"/>
          </a:xfrm>
        </p:grpSpPr>
        <p:sp>
          <p:nvSpPr>
            <p:cNvPr id="147" name="Google Shape;225;p33">
              <a:extLst>
                <a:ext uri="{FF2B5EF4-FFF2-40B4-BE49-F238E27FC236}">
                  <a16:creationId xmlns:a16="http://schemas.microsoft.com/office/drawing/2014/main" id="{AA8EFA9F-0D63-456D-B5D7-69EDA6EC4279}"/>
                </a:ext>
              </a:extLst>
            </p:cNvPr>
            <p:cNvSpPr/>
            <p:nvPr/>
          </p:nvSpPr>
          <p:spPr>
            <a:xfrm>
              <a:off x="944356" y="3635379"/>
              <a:ext cx="2843416" cy="1376815"/>
            </a:xfrm>
            <a:custGeom>
              <a:avLst/>
              <a:gdLst/>
              <a:ahLst/>
              <a:cxnLst/>
              <a:rect l="l" t="t" r="r" b="b"/>
              <a:pathLst>
                <a:path w="1788" h="737" extrusionOk="0">
                  <a:moveTo>
                    <a:pt x="1710" y="573"/>
                  </a:moveTo>
                  <a:cubicBezTo>
                    <a:pt x="1788" y="502"/>
                    <a:pt x="1217" y="310"/>
                    <a:pt x="1180" y="270"/>
                  </a:cubicBezTo>
                  <a:cubicBezTo>
                    <a:pt x="1143" y="229"/>
                    <a:pt x="1533" y="152"/>
                    <a:pt x="1596" y="123"/>
                  </a:cubicBezTo>
                  <a:cubicBezTo>
                    <a:pt x="1659" y="95"/>
                    <a:pt x="1478" y="69"/>
                    <a:pt x="1498" y="49"/>
                  </a:cubicBezTo>
                  <a:cubicBezTo>
                    <a:pt x="1518" y="29"/>
                    <a:pt x="1722" y="0"/>
                    <a:pt x="1722" y="0"/>
                  </a:cubicBezTo>
                  <a:cubicBezTo>
                    <a:pt x="1722" y="0"/>
                    <a:pt x="1114" y="12"/>
                    <a:pt x="1068" y="52"/>
                  </a:cubicBezTo>
                  <a:cubicBezTo>
                    <a:pt x="1023" y="92"/>
                    <a:pt x="1212" y="103"/>
                    <a:pt x="1157" y="123"/>
                  </a:cubicBezTo>
                  <a:cubicBezTo>
                    <a:pt x="1103" y="144"/>
                    <a:pt x="549" y="175"/>
                    <a:pt x="521" y="204"/>
                  </a:cubicBezTo>
                  <a:cubicBezTo>
                    <a:pt x="492" y="232"/>
                    <a:pt x="486" y="244"/>
                    <a:pt x="440" y="249"/>
                  </a:cubicBezTo>
                  <a:cubicBezTo>
                    <a:pt x="398" y="255"/>
                    <a:pt x="176" y="272"/>
                    <a:pt x="0" y="338"/>
                  </a:cubicBezTo>
                  <a:cubicBezTo>
                    <a:pt x="105" y="492"/>
                    <a:pt x="292" y="624"/>
                    <a:pt x="588" y="689"/>
                  </a:cubicBezTo>
                  <a:cubicBezTo>
                    <a:pt x="677" y="709"/>
                    <a:pt x="766" y="725"/>
                    <a:pt x="854" y="737"/>
                  </a:cubicBezTo>
                  <a:cubicBezTo>
                    <a:pt x="996" y="723"/>
                    <a:pt x="1137" y="703"/>
                    <a:pt x="1277" y="679"/>
                  </a:cubicBezTo>
                  <a:cubicBezTo>
                    <a:pt x="1373" y="662"/>
                    <a:pt x="1469" y="645"/>
                    <a:pt x="1564" y="623"/>
                  </a:cubicBezTo>
                  <a:cubicBezTo>
                    <a:pt x="1607" y="613"/>
                    <a:pt x="1676" y="605"/>
                    <a:pt x="1710" y="573"/>
                  </a:cubicBez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148" name="Google Shape;226;p33">
              <a:extLst>
                <a:ext uri="{FF2B5EF4-FFF2-40B4-BE49-F238E27FC236}">
                  <a16:creationId xmlns:a16="http://schemas.microsoft.com/office/drawing/2014/main" id="{459F97FA-DB91-4E6E-B646-07C513F3DC6E}"/>
                </a:ext>
              </a:extLst>
            </p:cNvPr>
            <p:cNvSpPr/>
            <p:nvPr/>
          </p:nvSpPr>
          <p:spPr>
            <a:xfrm>
              <a:off x="3263188" y="3137099"/>
              <a:ext cx="323850" cy="85725"/>
            </a:xfrm>
            <a:custGeom>
              <a:avLst/>
              <a:gdLst/>
              <a:ahLst/>
              <a:cxnLst/>
              <a:rect l="l" t="t" r="r" b="b"/>
              <a:pathLst>
                <a:path w="257" h="68" extrusionOk="0">
                  <a:moveTo>
                    <a:pt x="247" y="60"/>
                  </a:moveTo>
                  <a:cubicBezTo>
                    <a:pt x="248" y="59"/>
                    <a:pt x="242" y="43"/>
                    <a:pt x="242" y="41"/>
                  </a:cubicBezTo>
                  <a:cubicBezTo>
                    <a:pt x="238" y="30"/>
                    <a:pt x="229" y="19"/>
                    <a:pt x="217" y="20"/>
                  </a:cubicBezTo>
                  <a:cubicBezTo>
                    <a:pt x="205" y="20"/>
                    <a:pt x="190" y="37"/>
                    <a:pt x="178" y="30"/>
                  </a:cubicBezTo>
                  <a:cubicBezTo>
                    <a:pt x="168" y="24"/>
                    <a:pt x="162" y="13"/>
                    <a:pt x="151" y="9"/>
                  </a:cubicBezTo>
                  <a:cubicBezTo>
                    <a:pt x="130" y="0"/>
                    <a:pt x="130" y="23"/>
                    <a:pt x="115" y="26"/>
                  </a:cubicBezTo>
                  <a:cubicBezTo>
                    <a:pt x="110" y="27"/>
                    <a:pt x="106" y="26"/>
                    <a:pt x="103" y="25"/>
                  </a:cubicBezTo>
                  <a:cubicBezTo>
                    <a:pt x="99" y="24"/>
                    <a:pt x="95" y="22"/>
                    <a:pt x="88" y="27"/>
                  </a:cubicBezTo>
                  <a:cubicBezTo>
                    <a:pt x="77" y="35"/>
                    <a:pt x="85" y="39"/>
                    <a:pt x="73" y="41"/>
                  </a:cubicBezTo>
                  <a:cubicBezTo>
                    <a:pt x="68" y="41"/>
                    <a:pt x="64" y="41"/>
                    <a:pt x="62" y="41"/>
                  </a:cubicBezTo>
                  <a:cubicBezTo>
                    <a:pt x="58" y="41"/>
                    <a:pt x="56" y="41"/>
                    <a:pt x="52" y="42"/>
                  </a:cubicBezTo>
                  <a:cubicBezTo>
                    <a:pt x="44" y="47"/>
                    <a:pt x="37" y="52"/>
                    <a:pt x="32" y="59"/>
                  </a:cubicBezTo>
                  <a:cubicBezTo>
                    <a:pt x="25" y="57"/>
                    <a:pt x="19" y="57"/>
                    <a:pt x="12" y="59"/>
                  </a:cubicBezTo>
                  <a:cubicBezTo>
                    <a:pt x="7" y="61"/>
                    <a:pt x="3" y="64"/>
                    <a:pt x="0" y="68"/>
                  </a:cubicBezTo>
                  <a:cubicBezTo>
                    <a:pt x="257" y="68"/>
                    <a:pt x="257" y="68"/>
                    <a:pt x="257" y="68"/>
                  </a:cubicBezTo>
                  <a:cubicBezTo>
                    <a:pt x="257" y="68"/>
                    <a:pt x="254" y="58"/>
                    <a:pt x="247" y="60"/>
                  </a:cubicBezTo>
                </a:path>
              </a:pathLst>
            </a:custGeom>
            <a:solidFill>
              <a:srgbClr val="92E3A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149" name="Google Shape;227;p33">
              <a:extLst>
                <a:ext uri="{FF2B5EF4-FFF2-40B4-BE49-F238E27FC236}">
                  <a16:creationId xmlns:a16="http://schemas.microsoft.com/office/drawing/2014/main" id="{F49D8119-0ACE-4199-8FC9-C399BAE222EF}"/>
                </a:ext>
              </a:extLst>
            </p:cNvPr>
            <p:cNvSpPr/>
            <p:nvPr/>
          </p:nvSpPr>
          <p:spPr>
            <a:xfrm>
              <a:off x="2863461" y="2001583"/>
              <a:ext cx="1033462" cy="247650"/>
            </a:xfrm>
            <a:custGeom>
              <a:avLst/>
              <a:gdLst/>
              <a:ahLst/>
              <a:cxnLst/>
              <a:rect l="l" t="t" r="r" b="b"/>
              <a:pathLst>
                <a:path w="820" h="196" extrusionOk="0">
                  <a:moveTo>
                    <a:pt x="454" y="0"/>
                  </a:moveTo>
                  <a:cubicBezTo>
                    <a:pt x="413" y="0"/>
                    <a:pt x="407" y="53"/>
                    <a:pt x="365" y="62"/>
                  </a:cubicBezTo>
                  <a:cubicBezTo>
                    <a:pt x="360" y="63"/>
                    <a:pt x="356" y="64"/>
                    <a:pt x="352" y="64"/>
                  </a:cubicBezTo>
                  <a:cubicBezTo>
                    <a:pt x="343" y="64"/>
                    <a:pt x="335" y="62"/>
                    <a:pt x="328" y="59"/>
                  </a:cubicBezTo>
                  <a:cubicBezTo>
                    <a:pt x="321" y="57"/>
                    <a:pt x="315" y="55"/>
                    <a:pt x="307" y="55"/>
                  </a:cubicBezTo>
                  <a:cubicBezTo>
                    <a:pt x="300" y="55"/>
                    <a:pt x="291" y="57"/>
                    <a:pt x="281" y="65"/>
                  </a:cubicBezTo>
                  <a:cubicBezTo>
                    <a:pt x="246" y="91"/>
                    <a:pt x="269" y="103"/>
                    <a:pt x="232" y="109"/>
                  </a:cubicBezTo>
                  <a:cubicBezTo>
                    <a:pt x="220" y="111"/>
                    <a:pt x="212" y="111"/>
                    <a:pt x="205" y="111"/>
                  </a:cubicBezTo>
                  <a:cubicBezTo>
                    <a:pt x="202" y="111"/>
                    <a:pt x="198" y="111"/>
                    <a:pt x="195" y="111"/>
                  </a:cubicBezTo>
                  <a:cubicBezTo>
                    <a:pt x="192" y="111"/>
                    <a:pt x="190" y="110"/>
                    <a:pt x="187" y="110"/>
                  </a:cubicBezTo>
                  <a:cubicBezTo>
                    <a:pt x="180" y="110"/>
                    <a:pt x="174" y="111"/>
                    <a:pt x="165" y="115"/>
                  </a:cubicBezTo>
                  <a:cubicBezTo>
                    <a:pt x="142" y="123"/>
                    <a:pt x="101" y="167"/>
                    <a:pt x="101" y="167"/>
                  </a:cubicBezTo>
                  <a:cubicBezTo>
                    <a:pt x="101" y="167"/>
                    <a:pt x="87" y="162"/>
                    <a:pt x="69" y="162"/>
                  </a:cubicBezTo>
                  <a:cubicBezTo>
                    <a:pt x="60" y="162"/>
                    <a:pt x="50" y="163"/>
                    <a:pt x="40" y="167"/>
                  </a:cubicBezTo>
                  <a:cubicBezTo>
                    <a:pt x="25" y="173"/>
                    <a:pt x="11" y="183"/>
                    <a:pt x="0" y="196"/>
                  </a:cubicBezTo>
                  <a:cubicBezTo>
                    <a:pt x="820" y="196"/>
                    <a:pt x="820" y="196"/>
                    <a:pt x="820" y="196"/>
                  </a:cubicBezTo>
                  <a:cubicBezTo>
                    <a:pt x="820" y="196"/>
                    <a:pt x="813" y="169"/>
                    <a:pt x="792" y="169"/>
                  </a:cubicBezTo>
                  <a:cubicBezTo>
                    <a:pt x="790" y="169"/>
                    <a:pt x="788" y="169"/>
                    <a:pt x="785" y="170"/>
                  </a:cubicBezTo>
                  <a:cubicBezTo>
                    <a:pt x="785" y="170"/>
                    <a:pt x="785" y="170"/>
                    <a:pt x="785" y="170"/>
                  </a:cubicBezTo>
                  <a:cubicBezTo>
                    <a:pt x="785" y="170"/>
                    <a:pt x="785" y="170"/>
                    <a:pt x="785" y="170"/>
                  </a:cubicBezTo>
                  <a:cubicBezTo>
                    <a:pt x="786" y="170"/>
                    <a:pt x="786" y="169"/>
                    <a:pt x="786" y="167"/>
                  </a:cubicBezTo>
                  <a:cubicBezTo>
                    <a:pt x="786" y="157"/>
                    <a:pt x="771" y="114"/>
                    <a:pt x="770" y="110"/>
                  </a:cubicBezTo>
                  <a:cubicBezTo>
                    <a:pt x="759" y="75"/>
                    <a:pt x="731" y="42"/>
                    <a:pt x="692" y="42"/>
                  </a:cubicBezTo>
                  <a:cubicBezTo>
                    <a:pt x="692" y="42"/>
                    <a:pt x="691" y="42"/>
                    <a:pt x="691" y="42"/>
                  </a:cubicBezTo>
                  <a:cubicBezTo>
                    <a:pt x="658" y="42"/>
                    <a:pt x="621" y="80"/>
                    <a:pt x="587" y="80"/>
                  </a:cubicBezTo>
                  <a:cubicBezTo>
                    <a:pt x="580" y="80"/>
                    <a:pt x="574" y="79"/>
                    <a:pt x="567" y="75"/>
                  </a:cubicBezTo>
                  <a:cubicBezTo>
                    <a:pt x="535" y="57"/>
                    <a:pt x="517" y="21"/>
                    <a:pt x="482" y="6"/>
                  </a:cubicBezTo>
                  <a:cubicBezTo>
                    <a:pt x="471" y="2"/>
                    <a:pt x="462" y="0"/>
                    <a:pt x="454" y="0"/>
                  </a:cubicBezTo>
                </a:path>
              </a:pathLst>
            </a:custGeom>
            <a:solidFill>
              <a:srgbClr val="92E3A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150" name="Google Shape;228;p33">
              <a:extLst>
                <a:ext uri="{FF2B5EF4-FFF2-40B4-BE49-F238E27FC236}">
                  <a16:creationId xmlns:a16="http://schemas.microsoft.com/office/drawing/2014/main" id="{9E8F7092-4FE9-4018-8FCD-725B82D63305}"/>
                </a:ext>
              </a:extLst>
            </p:cNvPr>
            <p:cNvSpPr/>
            <p:nvPr/>
          </p:nvSpPr>
          <p:spPr>
            <a:xfrm>
              <a:off x="1754188" y="4044950"/>
              <a:ext cx="49213" cy="77788"/>
            </a:xfrm>
            <a:custGeom>
              <a:avLst/>
              <a:gdLst/>
              <a:ahLst/>
              <a:cxnLst/>
              <a:rect l="l" t="t" r="r" b="b"/>
              <a:pathLst>
                <a:path w="40" h="62" extrusionOk="0">
                  <a:moveTo>
                    <a:pt x="6" y="62"/>
                  </a:moveTo>
                  <a:cubicBezTo>
                    <a:pt x="6" y="62"/>
                    <a:pt x="2" y="46"/>
                    <a:pt x="2" y="45"/>
                  </a:cubicBezTo>
                  <a:cubicBezTo>
                    <a:pt x="0" y="33"/>
                    <a:pt x="4" y="10"/>
                    <a:pt x="16" y="4"/>
                  </a:cubicBezTo>
                  <a:cubicBezTo>
                    <a:pt x="24" y="0"/>
                    <a:pt x="33" y="4"/>
                    <a:pt x="37" y="12"/>
                  </a:cubicBezTo>
                  <a:cubicBezTo>
                    <a:pt x="37" y="12"/>
                    <a:pt x="37" y="13"/>
                    <a:pt x="37" y="13"/>
                  </a:cubicBezTo>
                  <a:cubicBezTo>
                    <a:pt x="40" y="23"/>
                    <a:pt x="38" y="33"/>
                    <a:pt x="32" y="40"/>
                  </a:cubicBezTo>
                  <a:cubicBezTo>
                    <a:pt x="26" y="49"/>
                    <a:pt x="6" y="62"/>
                    <a:pt x="6" y="62"/>
                  </a:cubicBezTo>
                  <a:close/>
                </a:path>
              </a:pathLst>
            </a:custGeom>
            <a:solidFill>
              <a:srgbClr val="92E3A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151" name="Google Shape;229;p33">
              <a:extLst>
                <a:ext uri="{FF2B5EF4-FFF2-40B4-BE49-F238E27FC236}">
                  <a16:creationId xmlns:a16="http://schemas.microsoft.com/office/drawing/2014/main" id="{F275E65A-238A-4F81-B34F-13FE6E22BA6F}"/>
                </a:ext>
              </a:extLst>
            </p:cNvPr>
            <p:cNvSpPr/>
            <p:nvPr/>
          </p:nvSpPr>
          <p:spPr>
            <a:xfrm>
              <a:off x="2017713" y="4065588"/>
              <a:ext cx="68263" cy="55563"/>
            </a:xfrm>
            <a:custGeom>
              <a:avLst/>
              <a:gdLst/>
              <a:ahLst/>
              <a:cxnLst/>
              <a:rect l="l" t="t" r="r" b="b"/>
              <a:pathLst>
                <a:path w="55" h="45" extrusionOk="0">
                  <a:moveTo>
                    <a:pt x="33" y="41"/>
                  </a:moveTo>
                  <a:cubicBezTo>
                    <a:pt x="24" y="45"/>
                    <a:pt x="0" y="44"/>
                    <a:pt x="0" y="44"/>
                  </a:cubicBezTo>
                  <a:cubicBezTo>
                    <a:pt x="0" y="44"/>
                    <a:pt x="6" y="29"/>
                    <a:pt x="6" y="28"/>
                  </a:cubicBezTo>
                  <a:cubicBezTo>
                    <a:pt x="11" y="17"/>
                    <a:pt x="27" y="0"/>
                    <a:pt x="40" y="1"/>
                  </a:cubicBezTo>
                  <a:cubicBezTo>
                    <a:pt x="49" y="2"/>
                    <a:pt x="55" y="11"/>
                    <a:pt x="53" y="19"/>
                  </a:cubicBezTo>
                  <a:cubicBezTo>
                    <a:pt x="53" y="20"/>
                    <a:pt x="53" y="20"/>
                    <a:pt x="53" y="21"/>
                  </a:cubicBezTo>
                  <a:cubicBezTo>
                    <a:pt x="50" y="30"/>
                    <a:pt x="43" y="37"/>
                    <a:pt x="33" y="41"/>
                  </a:cubicBezTo>
                  <a:close/>
                </a:path>
              </a:pathLst>
            </a:custGeom>
            <a:solidFill>
              <a:srgbClr val="92E3A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152" name="Google Shape;230;p33">
              <a:extLst>
                <a:ext uri="{FF2B5EF4-FFF2-40B4-BE49-F238E27FC236}">
                  <a16:creationId xmlns:a16="http://schemas.microsoft.com/office/drawing/2014/main" id="{DBE525C0-0337-49C1-8149-833C6CB68F18}"/>
                </a:ext>
              </a:extLst>
            </p:cNvPr>
            <p:cNvSpPr/>
            <p:nvPr/>
          </p:nvSpPr>
          <p:spPr>
            <a:xfrm>
              <a:off x="1654176" y="3979863"/>
              <a:ext cx="430213" cy="534988"/>
            </a:xfrm>
            <a:custGeom>
              <a:avLst/>
              <a:gdLst/>
              <a:ahLst/>
              <a:cxnLst/>
              <a:rect l="l" t="t" r="r" b="b"/>
              <a:pathLst>
                <a:path w="342" h="425" extrusionOk="0">
                  <a:moveTo>
                    <a:pt x="285" y="61"/>
                  </a:moveTo>
                  <a:cubicBezTo>
                    <a:pt x="285" y="61"/>
                    <a:pt x="285" y="61"/>
                    <a:pt x="285" y="61"/>
                  </a:cubicBezTo>
                  <a:cubicBezTo>
                    <a:pt x="286" y="65"/>
                    <a:pt x="286" y="69"/>
                    <a:pt x="287" y="73"/>
                  </a:cubicBezTo>
                  <a:cubicBezTo>
                    <a:pt x="287" y="82"/>
                    <a:pt x="288" y="91"/>
                    <a:pt x="289" y="101"/>
                  </a:cubicBezTo>
                  <a:cubicBezTo>
                    <a:pt x="289" y="112"/>
                    <a:pt x="289" y="123"/>
                    <a:pt x="288" y="133"/>
                  </a:cubicBezTo>
                  <a:cubicBezTo>
                    <a:pt x="287" y="146"/>
                    <a:pt x="285" y="158"/>
                    <a:pt x="282" y="169"/>
                  </a:cubicBezTo>
                  <a:cubicBezTo>
                    <a:pt x="282" y="170"/>
                    <a:pt x="282" y="170"/>
                    <a:pt x="282" y="170"/>
                  </a:cubicBezTo>
                  <a:cubicBezTo>
                    <a:pt x="284" y="167"/>
                    <a:pt x="290" y="158"/>
                    <a:pt x="291" y="157"/>
                  </a:cubicBezTo>
                  <a:cubicBezTo>
                    <a:pt x="298" y="148"/>
                    <a:pt x="319" y="135"/>
                    <a:pt x="331" y="140"/>
                  </a:cubicBezTo>
                  <a:cubicBezTo>
                    <a:pt x="339" y="144"/>
                    <a:pt x="342" y="153"/>
                    <a:pt x="338" y="161"/>
                  </a:cubicBezTo>
                  <a:cubicBezTo>
                    <a:pt x="338" y="162"/>
                    <a:pt x="338" y="162"/>
                    <a:pt x="338" y="163"/>
                  </a:cubicBezTo>
                  <a:cubicBezTo>
                    <a:pt x="332" y="171"/>
                    <a:pt x="323" y="175"/>
                    <a:pt x="314" y="176"/>
                  </a:cubicBezTo>
                  <a:cubicBezTo>
                    <a:pt x="304" y="178"/>
                    <a:pt x="283" y="172"/>
                    <a:pt x="281" y="171"/>
                  </a:cubicBezTo>
                  <a:cubicBezTo>
                    <a:pt x="278" y="183"/>
                    <a:pt x="274" y="195"/>
                    <a:pt x="269" y="206"/>
                  </a:cubicBezTo>
                  <a:cubicBezTo>
                    <a:pt x="266" y="213"/>
                    <a:pt x="263" y="220"/>
                    <a:pt x="259" y="226"/>
                  </a:cubicBezTo>
                  <a:cubicBezTo>
                    <a:pt x="263" y="220"/>
                    <a:pt x="263" y="220"/>
                    <a:pt x="263" y="220"/>
                  </a:cubicBezTo>
                  <a:cubicBezTo>
                    <a:pt x="271" y="211"/>
                    <a:pt x="291" y="199"/>
                    <a:pt x="304" y="204"/>
                  </a:cubicBezTo>
                  <a:cubicBezTo>
                    <a:pt x="312" y="208"/>
                    <a:pt x="315" y="217"/>
                    <a:pt x="311" y="225"/>
                  </a:cubicBezTo>
                  <a:cubicBezTo>
                    <a:pt x="311" y="225"/>
                    <a:pt x="311" y="226"/>
                    <a:pt x="310" y="226"/>
                  </a:cubicBezTo>
                  <a:cubicBezTo>
                    <a:pt x="305" y="234"/>
                    <a:pt x="296" y="239"/>
                    <a:pt x="286" y="240"/>
                  </a:cubicBezTo>
                  <a:cubicBezTo>
                    <a:pt x="276" y="240"/>
                    <a:pt x="265" y="238"/>
                    <a:pt x="255" y="235"/>
                  </a:cubicBezTo>
                  <a:cubicBezTo>
                    <a:pt x="254" y="237"/>
                    <a:pt x="252" y="240"/>
                    <a:pt x="251" y="242"/>
                  </a:cubicBezTo>
                  <a:cubicBezTo>
                    <a:pt x="245" y="254"/>
                    <a:pt x="239" y="266"/>
                    <a:pt x="233" y="278"/>
                  </a:cubicBezTo>
                  <a:cubicBezTo>
                    <a:pt x="231" y="282"/>
                    <a:pt x="230" y="287"/>
                    <a:pt x="228" y="291"/>
                  </a:cubicBezTo>
                  <a:cubicBezTo>
                    <a:pt x="230" y="288"/>
                    <a:pt x="231" y="286"/>
                    <a:pt x="231" y="286"/>
                  </a:cubicBezTo>
                  <a:cubicBezTo>
                    <a:pt x="239" y="277"/>
                    <a:pt x="259" y="264"/>
                    <a:pt x="272" y="269"/>
                  </a:cubicBezTo>
                  <a:cubicBezTo>
                    <a:pt x="280" y="273"/>
                    <a:pt x="283" y="283"/>
                    <a:pt x="279" y="290"/>
                  </a:cubicBezTo>
                  <a:cubicBezTo>
                    <a:pt x="279" y="291"/>
                    <a:pt x="279" y="291"/>
                    <a:pt x="278" y="292"/>
                  </a:cubicBezTo>
                  <a:cubicBezTo>
                    <a:pt x="273" y="300"/>
                    <a:pt x="264" y="304"/>
                    <a:pt x="254" y="305"/>
                  </a:cubicBezTo>
                  <a:cubicBezTo>
                    <a:pt x="244" y="305"/>
                    <a:pt x="234" y="304"/>
                    <a:pt x="224" y="301"/>
                  </a:cubicBezTo>
                  <a:cubicBezTo>
                    <a:pt x="222" y="305"/>
                    <a:pt x="220" y="309"/>
                    <a:pt x="219" y="314"/>
                  </a:cubicBezTo>
                  <a:cubicBezTo>
                    <a:pt x="218" y="317"/>
                    <a:pt x="217" y="319"/>
                    <a:pt x="216" y="322"/>
                  </a:cubicBezTo>
                  <a:cubicBezTo>
                    <a:pt x="215" y="325"/>
                    <a:pt x="214" y="328"/>
                    <a:pt x="213" y="331"/>
                  </a:cubicBezTo>
                  <a:cubicBezTo>
                    <a:pt x="212" y="337"/>
                    <a:pt x="211" y="343"/>
                    <a:pt x="209" y="348"/>
                  </a:cubicBezTo>
                  <a:cubicBezTo>
                    <a:pt x="209" y="352"/>
                    <a:pt x="208" y="356"/>
                    <a:pt x="207" y="360"/>
                  </a:cubicBezTo>
                  <a:cubicBezTo>
                    <a:pt x="209" y="356"/>
                    <a:pt x="213" y="347"/>
                    <a:pt x="213" y="347"/>
                  </a:cubicBezTo>
                  <a:cubicBezTo>
                    <a:pt x="220" y="337"/>
                    <a:pt x="238" y="321"/>
                    <a:pt x="251" y="324"/>
                  </a:cubicBezTo>
                  <a:cubicBezTo>
                    <a:pt x="259" y="327"/>
                    <a:pt x="264" y="335"/>
                    <a:pt x="261" y="344"/>
                  </a:cubicBezTo>
                  <a:cubicBezTo>
                    <a:pt x="261" y="344"/>
                    <a:pt x="261" y="345"/>
                    <a:pt x="261" y="345"/>
                  </a:cubicBezTo>
                  <a:cubicBezTo>
                    <a:pt x="256" y="354"/>
                    <a:pt x="249" y="360"/>
                    <a:pt x="239" y="362"/>
                  </a:cubicBezTo>
                  <a:cubicBezTo>
                    <a:pt x="228" y="364"/>
                    <a:pt x="217" y="364"/>
                    <a:pt x="207" y="362"/>
                  </a:cubicBezTo>
                  <a:cubicBezTo>
                    <a:pt x="205" y="369"/>
                    <a:pt x="204" y="375"/>
                    <a:pt x="203" y="380"/>
                  </a:cubicBezTo>
                  <a:cubicBezTo>
                    <a:pt x="200" y="398"/>
                    <a:pt x="198" y="413"/>
                    <a:pt x="196" y="425"/>
                  </a:cubicBezTo>
                  <a:cubicBezTo>
                    <a:pt x="187" y="425"/>
                    <a:pt x="187" y="425"/>
                    <a:pt x="187" y="425"/>
                  </a:cubicBezTo>
                  <a:cubicBezTo>
                    <a:pt x="189" y="413"/>
                    <a:pt x="192" y="397"/>
                    <a:pt x="195" y="379"/>
                  </a:cubicBezTo>
                  <a:cubicBezTo>
                    <a:pt x="196" y="372"/>
                    <a:pt x="198" y="366"/>
                    <a:pt x="199" y="359"/>
                  </a:cubicBezTo>
                  <a:cubicBezTo>
                    <a:pt x="193" y="356"/>
                    <a:pt x="187" y="354"/>
                    <a:pt x="181" y="350"/>
                  </a:cubicBezTo>
                  <a:cubicBezTo>
                    <a:pt x="173" y="357"/>
                    <a:pt x="164" y="363"/>
                    <a:pt x="155" y="368"/>
                  </a:cubicBezTo>
                  <a:cubicBezTo>
                    <a:pt x="157" y="373"/>
                    <a:pt x="160" y="379"/>
                    <a:pt x="162" y="384"/>
                  </a:cubicBezTo>
                  <a:cubicBezTo>
                    <a:pt x="169" y="401"/>
                    <a:pt x="175" y="415"/>
                    <a:pt x="180" y="425"/>
                  </a:cubicBezTo>
                  <a:cubicBezTo>
                    <a:pt x="171" y="425"/>
                    <a:pt x="171" y="425"/>
                    <a:pt x="171" y="425"/>
                  </a:cubicBezTo>
                  <a:cubicBezTo>
                    <a:pt x="166" y="415"/>
                    <a:pt x="160" y="402"/>
                    <a:pt x="154" y="387"/>
                  </a:cubicBezTo>
                  <a:cubicBezTo>
                    <a:pt x="152" y="381"/>
                    <a:pt x="149" y="375"/>
                    <a:pt x="147" y="368"/>
                  </a:cubicBezTo>
                  <a:cubicBezTo>
                    <a:pt x="136" y="371"/>
                    <a:pt x="125" y="372"/>
                    <a:pt x="114" y="371"/>
                  </a:cubicBezTo>
                  <a:cubicBezTo>
                    <a:pt x="105" y="369"/>
                    <a:pt x="97" y="364"/>
                    <a:pt x="92" y="355"/>
                  </a:cubicBezTo>
                  <a:cubicBezTo>
                    <a:pt x="88" y="348"/>
                    <a:pt x="91" y="338"/>
                    <a:pt x="99" y="334"/>
                  </a:cubicBezTo>
                  <a:cubicBezTo>
                    <a:pt x="99" y="334"/>
                    <a:pt x="100" y="334"/>
                    <a:pt x="101" y="334"/>
                  </a:cubicBezTo>
                  <a:cubicBezTo>
                    <a:pt x="113" y="329"/>
                    <a:pt x="132" y="344"/>
                    <a:pt x="139" y="353"/>
                  </a:cubicBezTo>
                  <a:cubicBezTo>
                    <a:pt x="140" y="354"/>
                    <a:pt x="144" y="360"/>
                    <a:pt x="146" y="365"/>
                  </a:cubicBezTo>
                  <a:cubicBezTo>
                    <a:pt x="145" y="362"/>
                    <a:pt x="144" y="359"/>
                    <a:pt x="143" y="357"/>
                  </a:cubicBezTo>
                  <a:cubicBezTo>
                    <a:pt x="141" y="351"/>
                    <a:pt x="139" y="346"/>
                    <a:pt x="137" y="340"/>
                  </a:cubicBezTo>
                  <a:cubicBezTo>
                    <a:pt x="135" y="331"/>
                    <a:pt x="135" y="331"/>
                    <a:pt x="135" y="331"/>
                  </a:cubicBezTo>
                  <a:cubicBezTo>
                    <a:pt x="134" y="328"/>
                    <a:pt x="133" y="325"/>
                    <a:pt x="132" y="322"/>
                  </a:cubicBezTo>
                  <a:cubicBezTo>
                    <a:pt x="131" y="314"/>
                    <a:pt x="129" y="307"/>
                    <a:pt x="128" y="300"/>
                  </a:cubicBezTo>
                  <a:cubicBezTo>
                    <a:pt x="118" y="304"/>
                    <a:pt x="108" y="306"/>
                    <a:pt x="97" y="307"/>
                  </a:cubicBezTo>
                  <a:cubicBezTo>
                    <a:pt x="87" y="307"/>
                    <a:pt x="78" y="302"/>
                    <a:pt x="72" y="295"/>
                  </a:cubicBezTo>
                  <a:cubicBezTo>
                    <a:pt x="67" y="288"/>
                    <a:pt x="69" y="278"/>
                    <a:pt x="76" y="273"/>
                  </a:cubicBezTo>
                  <a:cubicBezTo>
                    <a:pt x="76" y="273"/>
                    <a:pt x="77" y="272"/>
                    <a:pt x="77" y="272"/>
                  </a:cubicBezTo>
                  <a:cubicBezTo>
                    <a:pt x="89" y="266"/>
                    <a:pt x="110" y="277"/>
                    <a:pt x="119" y="286"/>
                  </a:cubicBezTo>
                  <a:cubicBezTo>
                    <a:pt x="119" y="286"/>
                    <a:pt x="125" y="293"/>
                    <a:pt x="128" y="297"/>
                  </a:cubicBezTo>
                  <a:cubicBezTo>
                    <a:pt x="127" y="292"/>
                    <a:pt x="126" y="288"/>
                    <a:pt x="126" y="283"/>
                  </a:cubicBezTo>
                  <a:cubicBezTo>
                    <a:pt x="124" y="270"/>
                    <a:pt x="123" y="257"/>
                    <a:pt x="121" y="243"/>
                  </a:cubicBezTo>
                  <a:cubicBezTo>
                    <a:pt x="120" y="231"/>
                    <a:pt x="120" y="231"/>
                    <a:pt x="120" y="231"/>
                  </a:cubicBezTo>
                  <a:cubicBezTo>
                    <a:pt x="118" y="232"/>
                    <a:pt x="98" y="239"/>
                    <a:pt x="88" y="238"/>
                  </a:cubicBezTo>
                  <a:cubicBezTo>
                    <a:pt x="79" y="238"/>
                    <a:pt x="69" y="234"/>
                    <a:pt x="63" y="227"/>
                  </a:cubicBezTo>
                  <a:cubicBezTo>
                    <a:pt x="58" y="220"/>
                    <a:pt x="60" y="210"/>
                    <a:pt x="67" y="205"/>
                  </a:cubicBezTo>
                  <a:cubicBezTo>
                    <a:pt x="67" y="204"/>
                    <a:pt x="68" y="204"/>
                    <a:pt x="68" y="204"/>
                  </a:cubicBezTo>
                  <a:cubicBezTo>
                    <a:pt x="80" y="198"/>
                    <a:pt x="101" y="209"/>
                    <a:pt x="110" y="217"/>
                  </a:cubicBezTo>
                  <a:cubicBezTo>
                    <a:pt x="110" y="218"/>
                    <a:pt x="118" y="228"/>
                    <a:pt x="120" y="230"/>
                  </a:cubicBezTo>
                  <a:cubicBezTo>
                    <a:pt x="119" y="221"/>
                    <a:pt x="118" y="212"/>
                    <a:pt x="117" y="203"/>
                  </a:cubicBezTo>
                  <a:cubicBezTo>
                    <a:pt x="115" y="191"/>
                    <a:pt x="112" y="180"/>
                    <a:pt x="109" y="168"/>
                  </a:cubicBezTo>
                  <a:cubicBezTo>
                    <a:pt x="108" y="168"/>
                    <a:pt x="87" y="176"/>
                    <a:pt x="77" y="176"/>
                  </a:cubicBezTo>
                  <a:cubicBezTo>
                    <a:pt x="67" y="176"/>
                    <a:pt x="58" y="171"/>
                    <a:pt x="52" y="164"/>
                  </a:cubicBezTo>
                  <a:cubicBezTo>
                    <a:pt x="47" y="157"/>
                    <a:pt x="49" y="147"/>
                    <a:pt x="56" y="142"/>
                  </a:cubicBezTo>
                  <a:cubicBezTo>
                    <a:pt x="56" y="142"/>
                    <a:pt x="57" y="141"/>
                    <a:pt x="57" y="141"/>
                  </a:cubicBezTo>
                  <a:cubicBezTo>
                    <a:pt x="69" y="135"/>
                    <a:pt x="90" y="146"/>
                    <a:pt x="99" y="155"/>
                  </a:cubicBezTo>
                  <a:cubicBezTo>
                    <a:pt x="99" y="155"/>
                    <a:pt x="105" y="162"/>
                    <a:pt x="108" y="166"/>
                  </a:cubicBezTo>
                  <a:cubicBezTo>
                    <a:pt x="108" y="166"/>
                    <a:pt x="108" y="166"/>
                    <a:pt x="108" y="166"/>
                  </a:cubicBezTo>
                  <a:cubicBezTo>
                    <a:pt x="105" y="154"/>
                    <a:pt x="100" y="144"/>
                    <a:pt x="94" y="133"/>
                  </a:cubicBezTo>
                  <a:cubicBezTo>
                    <a:pt x="91" y="127"/>
                    <a:pt x="88" y="122"/>
                    <a:pt x="85" y="117"/>
                  </a:cubicBezTo>
                  <a:cubicBezTo>
                    <a:pt x="75" y="122"/>
                    <a:pt x="65" y="125"/>
                    <a:pt x="54" y="127"/>
                  </a:cubicBezTo>
                  <a:cubicBezTo>
                    <a:pt x="45" y="128"/>
                    <a:pt x="35" y="125"/>
                    <a:pt x="28" y="118"/>
                  </a:cubicBezTo>
                  <a:cubicBezTo>
                    <a:pt x="22" y="112"/>
                    <a:pt x="23" y="102"/>
                    <a:pt x="30" y="96"/>
                  </a:cubicBezTo>
                  <a:cubicBezTo>
                    <a:pt x="30" y="96"/>
                    <a:pt x="30" y="95"/>
                    <a:pt x="31" y="95"/>
                  </a:cubicBezTo>
                  <a:cubicBezTo>
                    <a:pt x="42" y="88"/>
                    <a:pt x="65" y="97"/>
                    <a:pt x="74" y="104"/>
                  </a:cubicBezTo>
                  <a:cubicBezTo>
                    <a:pt x="74" y="104"/>
                    <a:pt x="79" y="109"/>
                    <a:pt x="82" y="112"/>
                  </a:cubicBezTo>
                  <a:cubicBezTo>
                    <a:pt x="81" y="110"/>
                    <a:pt x="79" y="108"/>
                    <a:pt x="78" y="105"/>
                  </a:cubicBezTo>
                  <a:cubicBezTo>
                    <a:pt x="72" y="97"/>
                    <a:pt x="66" y="90"/>
                    <a:pt x="61" y="83"/>
                  </a:cubicBezTo>
                  <a:cubicBezTo>
                    <a:pt x="59" y="80"/>
                    <a:pt x="56" y="76"/>
                    <a:pt x="53" y="73"/>
                  </a:cubicBezTo>
                  <a:cubicBezTo>
                    <a:pt x="43" y="73"/>
                    <a:pt x="32" y="72"/>
                    <a:pt x="22" y="69"/>
                  </a:cubicBezTo>
                  <a:cubicBezTo>
                    <a:pt x="13" y="65"/>
                    <a:pt x="6" y="58"/>
                    <a:pt x="3" y="49"/>
                  </a:cubicBezTo>
                  <a:cubicBezTo>
                    <a:pt x="0" y="40"/>
                    <a:pt x="6" y="32"/>
                    <a:pt x="14" y="30"/>
                  </a:cubicBezTo>
                  <a:cubicBezTo>
                    <a:pt x="15" y="29"/>
                    <a:pt x="15" y="29"/>
                    <a:pt x="16" y="29"/>
                  </a:cubicBezTo>
                  <a:cubicBezTo>
                    <a:pt x="29" y="28"/>
                    <a:pt x="45" y="46"/>
                    <a:pt x="49" y="57"/>
                  </a:cubicBezTo>
                  <a:cubicBezTo>
                    <a:pt x="50" y="58"/>
                    <a:pt x="55" y="73"/>
                    <a:pt x="54" y="73"/>
                  </a:cubicBezTo>
                  <a:cubicBezTo>
                    <a:pt x="57" y="76"/>
                    <a:pt x="59" y="79"/>
                    <a:pt x="62" y="82"/>
                  </a:cubicBezTo>
                  <a:cubicBezTo>
                    <a:pt x="68" y="89"/>
                    <a:pt x="73" y="96"/>
                    <a:pt x="79" y="104"/>
                  </a:cubicBezTo>
                  <a:cubicBezTo>
                    <a:pt x="85" y="113"/>
                    <a:pt x="91" y="122"/>
                    <a:pt x="96" y="132"/>
                  </a:cubicBezTo>
                  <a:cubicBezTo>
                    <a:pt x="102" y="142"/>
                    <a:pt x="107" y="154"/>
                    <a:pt x="111" y="165"/>
                  </a:cubicBezTo>
                  <a:cubicBezTo>
                    <a:pt x="111" y="165"/>
                    <a:pt x="111" y="165"/>
                    <a:pt x="111" y="166"/>
                  </a:cubicBezTo>
                  <a:cubicBezTo>
                    <a:pt x="111" y="162"/>
                    <a:pt x="111" y="151"/>
                    <a:pt x="111" y="150"/>
                  </a:cubicBezTo>
                  <a:cubicBezTo>
                    <a:pt x="112" y="138"/>
                    <a:pt x="122" y="116"/>
                    <a:pt x="135" y="114"/>
                  </a:cubicBezTo>
                  <a:cubicBezTo>
                    <a:pt x="144" y="113"/>
                    <a:pt x="152" y="119"/>
                    <a:pt x="153" y="127"/>
                  </a:cubicBezTo>
                  <a:cubicBezTo>
                    <a:pt x="153" y="128"/>
                    <a:pt x="153" y="128"/>
                    <a:pt x="153" y="129"/>
                  </a:cubicBezTo>
                  <a:cubicBezTo>
                    <a:pt x="153" y="138"/>
                    <a:pt x="148" y="147"/>
                    <a:pt x="141" y="153"/>
                  </a:cubicBezTo>
                  <a:cubicBezTo>
                    <a:pt x="132" y="159"/>
                    <a:pt x="122" y="164"/>
                    <a:pt x="111" y="167"/>
                  </a:cubicBezTo>
                  <a:cubicBezTo>
                    <a:pt x="115" y="179"/>
                    <a:pt x="118" y="191"/>
                    <a:pt x="120" y="203"/>
                  </a:cubicBezTo>
                  <a:cubicBezTo>
                    <a:pt x="121" y="210"/>
                    <a:pt x="122" y="217"/>
                    <a:pt x="123" y="225"/>
                  </a:cubicBezTo>
                  <a:cubicBezTo>
                    <a:pt x="123" y="221"/>
                    <a:pt x="123" y="218"/>
                    <a:pt x="123" y="218"/>
                  </a:cubicBezTo>
                  <a:cubicBezTo>
                    <a:pt x="124" y="206"/>
                    <a:pt x="134" y="184"/>
                    <a:pt x="147" y="182"/>
                  </a:cubicBezTo>
                  <a:cubicBezTo>
                    <a:pt x="156" y="180"/>
                    <a:pt x="164" y="186"/>
                    <a:pt x="165" y="195"/>
                  </a:cubicBezTo>
                  <a:cubicBezTo>
                    <a:pt x="166" y="196"/>
                    <a:pt x="166" y="196"/>
                    <a:pt x="166" y="197"/>
                  </a:cubicBezTo>
                  <a:cubicBezTo>
                    <a:pt x="165" y="206"/>
                    <a:pt x="161" y="215"/>
                    <a:pt x="153" y="221"/>
                  </a:cubicBezTo>
                  <a:cubicBezTo>
                    <a:pt x="144" y="227"/>
                    <a:pt x="134" y="232"/>
                    <a:pt x="124" y="235"/>
                  </a:cubicBezTo>
                  <a:cubicBezTo>
                    <a:pt x="125" y="243"/>
                    <a:pt x="125" y="243"/>
                    <a:pt x="125" y="243"/>
                  </a:cubicBezTo>
                  <a:cubicBezTo>
                    <a:pt x="127" y="256"/>
                    <a:pt x="128" y="270"/>
                    <a:pt x="130" y="283"/>
                  </a:cubicBezTo>
                  <a:cubicBezTo>
                    <a:pt x="131" y="287"/>
                    <a:pt x="132" y="292"/>
                    <a:pt x="132" y="296"/>
                  </a:cubicBezTo>
                  <a:cubicBezTo>
                    <a:pt x="132" y="293"/>
                    <a:pt x="132" y="291"/>
                    <a:pt x="132" y="290"/>
                  </a:cubicBezTo>
                  <a:cubicBezTo>
                    <a:pt x="134" y="278"/>
                    <a:pt x="144" y="257"/>
                    <a:pt x="157" y="254"/>
                  </a:cubicBezTo>
                  <a:cubicBezTo>
                    <a:pt x="166" y="253"/>
                    <a:pt x="174" y="259"/>
                    <a:pt x="175" y="267"/>
                  </a:cubicBezTo>
                  <a:cubicBezTo>
                    <a:pt x="175" y="268"/>
                    <a:pt x="175" y="268"/>
                    <a:pt x="175" y="269"/>
                  </a:cubicBezTo>
                  <a:cubicBezTo>
                    <a:pt x="175" y="279"/>
                    <a:pt x="170" y="288"/>
                    <a:pt x="162" y="294"/>
                  </a:cubicBezTo>
                  <a:cubicBezTo>
                    <a:pt x="154" y="299"/>
                    <a:pt x="144" y="304"/>
                    <a:pt x="134" y="307"/>
                  </a:cubicBezTo>
                  <a:cubicBezTo>
                    <a:pt x="135" y="311"/>
                    <a:pt x="136" y="316"/>
                    <a:pt x="137" y="320"/>
                  </a:cubicBezTo>
                  <a:cubicBezTo>
                    <a:pt x="138" y="323"/>
                    <a:pt x="139" y="326"/>
                    <a:pt x="140" y="329"/>
                  </a:cubicBezTo>
                  <a:cubicBezTo>
                    <a:pt x="143" y="338"/>
                    <a:pt x="143" y="338"/>
                    <a:pt x="143" y="338"/>
                  </a:cubicBezTo>
                  <a:cubicBezTo>
                    <a:pt x="145" y="343"/>
                    <a:pt x="147" y="349"/>
                    <a:pt x="149" y="354"/>
                  </a:cubicBezTo>
                  <a:cubicBezTo>
                    <a:pt x="150" y="358"/>
                    <a:pt x="152" y="361"/>
                    <a:pt x="153" y="365"/>
                  </a:cubicBezTo>
                  <a:cubicBezTo>
                    <a:pt x="152" y="360"/>
                    <a:pt x="151" y="352"/>
                    <a:pt x="151" y="351"/>
                  </a:cubicBezTo>
                  <a:cubicBezTo>
                    <a:pt x="151" y="340"/>
                    <a:pt x="154" y="330"/>
                    <a:pt x="159" y="321"/>
                  </a:cubicBezTo>
                  <a:cubicBezTo>
                    <a:pt x="159" y="320"/>
                    <a:pt x="159" y="319"/>
                    <a:pt x="159" y="318"/>
                  </a:cubicBezTo>
                  <a:cubicBezTo>
                    <a:pt x="160" y="309"/>
                    <a:pt x="168" y="303"/>
                    <a:pt x="177" y="304"/>
                  </a:cubicBezTo>
                  <a:cubicBezTo>
                    <a:pt x="177" y="304"/>
                    <a:pt x="178" y="304"/>
                    <a:pt x="179" y="304"/>
                  </a:cubicBezTo>
                  <a:cubicBezTo>
                    <a:pt x="191" y="307"/>
                    <a:pt x="200" y="330"/>
                    <a:pt x="200" y="342"/>
                  </a:cubicBezTo>
                  <a:cubicBezTo>
                    <a:pt x="200" y="343"/>
                    <a:pt x="200" y="350"/>
                    <a:pt x="199" y="355"/>
                  </a:cubicBezTo>
                  <a:cubicBezTo>
                    <a:pt x="200" y="352"/>
                    <a:pt x="201" y="350"/>
                    <a:pt x="201" y="347"/>
                  </a:cubicBezTo>
                  <a:cubicBezTo>
                    <a:pt x="203" y="341"/>
                    <a:pt x="204" y="336"/>
                    <a:pt x="206" y="330"/>
                  </a:cubicBezTo>
                  <a:cubicBezTo>
                    <a:pt x="207" y="327"/>
                    <a:pt x="208" y="324"/>
                    <a:pt x="208" y="321"/>
                  </a:cubicBezTo>
                  <a:cubicBezTo>
                    <a:pt x="209" y="318"/>
                    <a:pt x="211" y="315"/>
                    <a:pt x="212" y="312"/>
                  </a:cubicBezTo>
                  <a:cubicBezTo>
                    <a:pt x="214" y="305"/>
                    <a:pt x="217" y="298"/>
                    <a:pt x="220" y="291"/>
                  </a:cubicBezTo>
                  <a:cubicBezTo>
                    <a:pt x="210" y="289"/>
                    <a:pt x="200" y="285"/>
                    <a:pt x="190" y="280"/>
                  </a:cubicBezTo>
                  <a:cubicBezTo>
                    <a:pt x="182" y="275"/>
                    <a:pt x="177" y="266"/>
                    <a:pt x="176" y="256"/>
                  </a:cubicBezTo>
                  <a:cubicBezTo>
                    <a:pt x="176" y="248"/>
                    <a:pt x="183" y="240"/>
                    <a:pt x="191" y="240"/>
                  </a:cubicBezTo>
                  <a:cubicBezTo>
                    <a:pt x="192" y="240"/>
                    <a:pt x="192" y="240"/>
                    <a:pt x="193" y="240"/>
                  </a:cubicBezTo>
                  <a:cubicBezTo>
                    <a:pt x="207" y="242"/>
                    <a:pt x="218" y="263"/>
                    <a:pt x="220" y="274"/>
                  </a:cubicBezTo>
                  <a:cubicBezTo>
                    <a:pt x="220" y="275"/>
                    <a:pt x="221" y="284"/>
                    <a:pt x="221" y="288"/>
                  </a:cubicBezTo>
                  <a:cubicBezTo>
                    <a:pt x="223" y="284"/>
                    <a:pt x="225" y="280"/>
                    <a:pt x="227" y="276"/>
                  </a:cubicBezTo>
                  <a:cubicBezTo>
                    <a:pt x="233" y="264"/>
                    <a:pt x="239" y="252"/>
                    <a:pt x="246" y="240"/>
                  </a:cubicBezTo>
                  <a:cubicBezTo>
                    <a:pt x="248" y="237"/>
                    <a:pt x="249" y="233"/>
                    <a:pt x="251" y="229"/>
                  </a:cubicBezTo>
                  <a:cubicBezTo>
                    <a:pt x="241" y="227"/>
                    <a:pt x="230" y="223"/>
                    <a:pt x="221" y="218"/>
                  </a:cubicBezTo>
                  <a:cubicBezTo>
                    <a:pt x="213" y="213"/>
                    <a:pt x="207" y="204"/>
                    <a:pt x="206" y="194"/>
                  </a:cubicBezTo>
                  <a:cubicBezTo>
                    <a:pt x="206" y="186"/>
                    <a:pt x="213" y="178"/>
                    <a:pt x="221" y="178"/>
                  </a:cubicBezTo>
                  <a:cubicBezTo>
                    <a:pt x="222" y="178"/>
                    <a:pt x="223" y="178"/>
                    <a:pt x="223" y="178"/>
                  </a:cubicBezTo>
                  <a:cubicBezTo>
                    <a:pt x="237" y="180"/>
                    <a:pt x="248" y="201"/>
                    <a:pt x="250" y="212"/>
                  </a:cubicBezTo>
                  <a:cubicBezTo>
                    <a:pt x="250" y="213"/>
                    <a:pt x="251" y="225"/>
                    <a:pt x="252" y="229"/>
                  </a:cubicBezTo>
                  <a:cubicBezTo>
                    <a:pt x="256" y="221"/>
                    <a:pt x="260" y="213"/>
                    <a:pt x="263" y="205"/>
                  </a:cubicBezTo>
                  <a:cubicBezTo>
                    <a:pt x="269" y="194"/>
                    <a:pt x="273" y="182"/>
                    <a:pt x="276" y="171"/>
                  </a:cubicBezTo>
                  <a:cubicBezTo>
                    <a:pt x="266" y="169"/>
                    <a:pt x="255" y="165"/>
                    <a:pt x="246" y="159"/>
                  </a:cubicBezTo>
                  <a:cubicBezTo>
                    <a:pt x="237" y="154"/>
                    <a:pt x="232" y="145"/>
                    <a:pt x="231" y="136"/>
                  </a:cubicBezTo>
                  <a:cubicBezTo>
                    <a:pt x="231" y="127"/>
                    <a:pt x="238" y="120"/>
                    <a:pt x="246" y="120"/>
                  </a:cubicBezTo>
                  <a:cubicBezTo>
                    <a:pt x="247" y="120"/>
                    <a:pt x="248" y="120"/>
                    <a:pt x="248" y="120"/>
                  </a:cubicBezTo>
                  <a:cubicBezTo>
                    <a:pt x="262" y="121"/>
                    <a:pt x="273" y="142"/>
                    <a:pt x="275" y="154"/>
                  </a:cubicBezTo>
                  <a:cubicBezTo>
                    <a:pt x="275" y="155"/>
                    <a:pt x="276" y="164"/>
                    <a:pt x="276" y="168"/>
                  </a:cubicBezTo>
                  <a:cubicBezTo>
                    <a:pt x="277" y="168"/>
                    <a:pt x="277" y="168"/>
                    <a:pt x="277" y="168"/>
                  </a:cubicBezTo>
                  <a:cubicBezTo>
                    <a:pt x="280" y="157"/>
                    <a:pt x="283" y="145"/>
                    <a:pt x="284" y="133"/>
                  </a:cubicBezTo>
                  <a:cubicBezTo>
                    <a:pt x="285" y="126"/>
                    <a:pt x="285" y="120"/>
                    <a:pt x="285" y="114"/>
                  </a:cubicBezTo>
                  <a:cubicBezTo>
                    <a:pt x="274" y="113"/>
                    <a:pt x="264" y="110"/>
                    <a:pt x="254" y="106"/>
                  </a:cubicBezTo>
                  <a:cubicBezTo>
                    <a:pt x="245" y="101"/>
                    <a:pt x="239" y="93"/>
                    <a:pt x="237" y="84"/>
                  </a:cubicBezTo>
                  <a:cubicBezTo>
                    <a:pt x="236" y="75"/>
                    <a:pt x="242" y="67"/>
                    <a:pt x="250" y="66"/>
                  </a:cubicBezTo>
                  <a:cubicBezTo>
                    <a:pt x="251" y="66"/>
                    <a:pt x="252" y="66"/>
                    <a:pt x="252" y="66"/>
                  </a:cubicBezTo>
                  <a:cubicBezTo>
                    <a:pt x="266" y="66"/>
                    <a:pt x="279" y="86"/>
                    <a:pt x="283" y="97"/>
                  </a:cubicBezTo>
                  <a:cubicBezTo>
                    <a:pt x="283" y="98"/>
                    <a:pt x="284" y="104"/>
                    <a:pt x="285" y="109"/>
                  </a:cubicBezTo>
                  <a:cubicBezTo>
                    <a:pt x="285" y="106"/>
                    <a:pt x="285" y="103"/>
                    <a:pt x="285" y="101"/>
                  </a:cubicBezTo>
                  <a:cubicBezTo>
                    <a:pt x="285" y="90"/>
                    <a:pt x="285" y="81"/>
                    <a:pt x="284" y="73"/>
                  </a:cubicBezTo>
                  <a:cubicBezTo>
                    <a:pt x="284" y="68"/>
                    <a:pt x="283" y="64"/>
                    <a:pt x="283" y="60"/>
                  </a:cubicBezTo>
                  <a:cubicBezTo>
                    <a:pt x="274" y="55"/>
                    <a:pt x="266" y="47"/>
                    <a:pt x="259" y="39"/>
                  </a:cubicBezTo>
                  <a:cubicBezTo>
                    <a:pt x="253" y="31"/>
                    <a:pt x="251" y="21"/>
                    <a:pt x="254" y="12"/>
                  </a:cubicBezTo>
                  <a:cubicBezTo>
                    <a:pt x="257" y="4"/>
                    <a:pt x="265" y="0"/>
                    <a:pt x="274" y="3"/>
                  </a:cubicBezTo>
                  <a:cubicBezTo>
                    <a:pt x="274" y="3"/>
                    <a:pt x="275" y="3"/>
                    <a:pt x="275" y="3"/>
                  </a:cubicBezTo>
                  <a:cubicBezTo>
                    <a:pt x="287" y="9"/>
                    <a:pt x="290" y="33"/>
                    <a:pt x="288" y="45"/>
                  </a:cubicBezTo>
                  <a:cubicBezTo>
                    <a:pt x="290" y="46"/>
                    <a:pt x="285" y="61"/>
                    <a:pt x="285" y="61"/>
                  </a:cubicBezTo>
                  <a:close/>
                </a:path>
              </a:pathLst>
            </a:custGeom>
            <a:solidFill>
              <a:srgbClr val="92E3A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153" name="Google Shape;231;p33">
              <a:extLst>
                <a:ext uri="{FF2B5EF4-FFF2-40B4-BE49-F238E27FC236}">
                  <a16:creationId xmlns:a16="http://schemas.microsoft.com/office/drawing/2014/main" id="{19313B7E-F574-47B2-8A26-81676A5E46AE}"/>
                </a:ext>
              </a:extLst>
            </p:cNvPr>
            <p:cNvSpPr/>
            <p:nvPr/>
          </p:nvSpPr>
          <p:spPr>
            <a:xfrm>
              <a:off x="1803401" y="4170363"/>
              <a:ext cx="49213" cy="77788"/>
            </a:xfrm>
            <a:custGeom>
              <a:avLst/>
              <a:gdLst/>
              <a:ahLst/>
              <a:cxnLst/>
              <a:rect l="l" t="t" r="r" b="b"/>
              <a:pathLst>
                <a:path w="39" h="62" extrusionOk="0">
                  <a:moveTo>
                    <a:pt x="33" y="62"/>
                  </a:moveTo>
                  <a:cubicBezTo>
                    <a:pt x="33" y="62"/>
                    <a:pt x="38" y="46"/>
                    <a:pt x="38" y="45"/>
                  </a:cubicBezTo>
                  <a:cubicBezTo>
                    <a:pt x="39" y="33"/>
                    <a:pt x="36" y="10"/>
                    <a:pt x="24" y="4"/>
                  </a:cubicBezTo>
                  <a:cubicBezTo>
                    <a:pt x="16" y="0"/>
                    <a:pt x="7" y="4"/>
                    <a:pt x="3" y="12"/>
                  </a:cubicBezTo>
                  <a:cubicBezTo>
                    <a:pt x="3" y="12"/>
                    <a:pt x="2" y="13"/>
                    <a:pt x="2" y="13"/>
                  </a:cubicBezTo>
                  <a:cubicBezTo>
                    <a:pt x="0" y="23"/>
                    <a:pt x="2" y="33"/>
                    <a:pt x="8" y="40"/>
                  </a:cubicBezTo>
                  <a:cubicBezTo>
                    <a:pt x="14" y="50"/>
                    <a:pt x="33" y="62"/>
                    <a:pt x="33" y="62"/>
                  </a:cubicBezTo>
                  <a:close/>
                </a:path>
              </a:pathLst>
            </a:custGeom>
            <a:solidFill>
              <a:srgbClr val="92E3A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154" name="Google Shape;232;p33">
              <a:extLst>
                <a:ext uri="{FF2B5EF4-FFF2-40B4-BE49-F238E27FC236}">
                  <a16:creationId xmlns:a16="http://schemas.microsoft.com/office/drawing/2014/main" id="{5951E0F9-0E32-4851-9AEB-4F101ACFD167}"/>
                </a:ext>
              </a:extLst>
            </p:cNvPr>
            <p:cNvSpPr/>
            <p:nvPr/>
          </p:nvSpPr>
          <p:spPr>
            <a:xfrm>
              <a:off x="3152776" y="4078288"/>
              <a:ext cx="66675" cy="100013"/>
            </a:xfrm>
            <a:custGeom>
              <a:avLst/>
              <a:gdLst/>
              <a:ahLst/>
              <a:cxnLst/>
              <a:rect l="l" t="t" r="r" b="b"/>
              <a:pathLst>
                <a:path w="53" h="80" extrusionOk="0">
                  <a:moveTo>
                    <a:pt x="45" y="80"/>
                  </a:moveTo>
                  <a:cubicBezTo>
                    <a:pt x="45" y="80"/>
                    <a:pt x="51" y="60"/>
                    <a:pt x="51" y="59"/>
                  </a:cubicBezTo>
                  <a:cubicBezTo>
                    <a:pt x="53" y="43"/>
                    <a:pt x="48" y="12"/>
                    <a:pt x="33" y="5"/>
                  </a:cubicBezTo>
                  <a:cubicBezTo>
                    <a:pt x="22" y="0"/>
                    <a:pt x="10" y="5"/>
                    <a:pt x="5" y="15"/>
                  </a:cubicBezTo>
                  <a:cubicBezTo>
                    <a:pt x="5" y="16"/>
                    <a:pt x="5" y="17"/>
                    <a:pt x="4" y="17"/>
                  </a:cubicBezTo>
                  <a:cubicBezTo>
                    <a:pt x="0" y="29"/>
                    <a:pt x="6" y="43"/>
                    <a:pt x="12" y="53"/>
                  </a:cubicBezTo>
                  <a:cubicBezTo>
                    <a:pt x="19" y="64"/>
                    <a:pt x="45" y="80"/>
                    <a:pt x="45" y="80"/>
                  </a:cubicBezTo>
                  <a:close/>
                </a:path>
              </a:pathLst>
            </a:custGeom>
            <a:solidFill>
              <a:srgbClr val="92E3A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155" name="Google Shape;233;p33">
              <a:extLst>
                <a:ext uri="{FF2B5EF4-FFF2-40B4-BE49-F238E27FC236}">
                  <a16:creationId xmlns:a16="http://schemas.microsoft.com/office/drawing/2014/main" id="{F7A62222-B453-4BDE-8C20-A9BCA5C4D0E2}"/>
                </a:ext>
              </a:extLst>
            </p:cNvPr>
            <p:cNvSpPr/>
            <p:nvPr/>
          </p:nvSpPr>
          <p:spPr>
            <a:xfrm>
              <a:off x="2782888" y="4103688"/>
              <a:ext cx="90488" cy="73025"/>
            </a:xfrm>
            <a:custGeom>
              <a:avLst/>
              <a:gdLst/>
              <a:ahLst/>
              <a:cxnLst/>
              <a:rect l="l" t="t" r="r" b="b"/>
              <a:pathLst>
                <a:path w="72" h="59" extrusionOk="0">
                  <a:moveTo>
                    <a:pt x="28" y="54"/>
                  </a:moveTo>
                  <a:cubicBezTo>
                    <a:pt x="41" y="59"/>
                    <a:pt x="72" y="58"/>
                    <a:pt x="72" y="58"/>
                  </a:cubicBezTo>
                  <a:cubicBezTo>
                    <a:pt x="72" y="58"/>
                    <a:pt x="65" y="38"/>
                    <a:pt x="64" y="37"/>
                  </a:cubicBezTo>
                  <a:cubicBezTo>
                    <a:pt x="58" y="23"/>
                    <a:pt x="36" y="0"/>
                    <a:pt x="19" y="2"/>
                  </a:cubicBezTo>
                  <a:cubicBezTo>
                    <a:pt x="8" y="4"/>
                    <a:pt x="0" y="15"/>
                    <a:pt x="2" y="26"/>
                  </a:cubicBezTo>
                  <a:cubicBezTo>
                    <a:pt x="2" y="27"/>
                    <a:pt x="2" y="27"/>
                    <a:pt x="3" y="28"/>
                  </a:cubicBezTo>
                  <a:cubicBezTo>
                    <a:pt x="6" y="40"/>
                    <a:pt x="18" y="49"/>
                    <a:pt x="28" y="54"/>
                  </a:cubicBezTo>
                  <a:close/>
                </a:path>
              </a:pathLst>
            </a:custGeom>
            <a:solidFill>
              <a:srgbClr val="92E3A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156" name="Google Shape;234;p33">
              <a:extLst>
                <a:ext uri="{FF2B5EF4-FFF2-40B4-BE49-F238E27FC236}">
                  <a16:creationId xmlns:a16="http://schemas.microsoft.com/office/drawing/2014/main" id="{49271F18-59E9-4C2D-B676-3B094003C225}"/>
                </a:ext>
              </a:extLst>
            </p:cNvPr>
            <p:cNvSpPr/>
            <p:nvPr/>
          </p:nvSpPr>
          <p:spPr>
            <a:xfrm>
              <a:off x="2784476" y="3990975"/>
              <a:ext cx="566738" cy="703263"/>
            </a:xfrm>
            <a:custGeom>
              <a:avLst/>
              <a:gdLst/>
              <a:ahLst/>
              <a:cxnLst/>
              <a:rect l="l" t="t" r="r" b="b"/>
              <a:pathLst>
                <a:path w="449" h="558" extrusionOk="0">
                  <a:moveTo>
                    <a:pt x="75" y="81"/>
                  </a:moveTo>
                  <a:cubicBezTo>
                    <a:pt x="75" y="81"/>
                    <a:pt x="75" y="81"/>
                    <a:pt x="75" y="81"/>
                  </a:cubicBezTo>
                  <a:cubicBezTo>
                    <a:pt x="74" y="86"/>
                    <a:pt x="74" y="91"/>
                    <a:pt x="73" y="97"/>
                  </a:cubicBezTo>
                  <a:cubicBezTo>
                    <a:pt x="72" y="107"/>
                    <a:pt x="71" y="119"/>
                    <a:pt x="71" y="133"/>
                  </a:cubicBezTo>
                  <a:cubicBezTo>
                    <a:pt x="70" y="147"/>
                    <a:pt x="71" y="161"/>
                    <a:pt x="72" y="175"/>
                  </a:cubicBezTo>
                  <a:cubicBezTo>
                    <a:pt x="73" y="191"/>
                    <a:pt x="76" y="207"/>
                    <a:pt x="80" y="223"/>
                  </a:cubicBezTo>
                  <a:cubicBezTo>
                    <a:pt x="80" y="223"/>
                    <a:pt x="80" y="223"/>
                    <a:pt x="80" y="223"/>
                  </a:cubicBezTo>
                  <a:cubicBezTo>
                    <a:pt x="77" y="219"/>
                    <a:pt x="69" y="207"/>
                    <a:pt x="68" y="206"/>
                  </a:cubicBezTo>
                  <a:cubicBezTo>
                    <a:pt x="58" y="194"/>
                    <a:pt x="31" y="178"/>
                    <a:pt x="15" y="184"/>
                  </a:cubicBezTo>
                  <a:cubicBezTo>
                    <a:pt x="5" y="189"/>
                    <a:pt x="0" y="201"/>
                    <a:pt x="5" y="212"/>
                  </a:cubicBezTo>
                  <a:cubicBezTo>
                    <a:pt x="5" y="212"/>
                    <a:pt x="6" y="213"/>
                    <a:pt x="6" y="214"/>
                  </a:cubicBezTo>
                  <a:cubicBezTo>
                    <a:pt x="12" y="224"/>
                    <a:pt x="26" y="230"/>
                    <a:pt x="38" y="231"/>
                  </a:cubicBezTo>
                  <a:cubicBezTo>
                    <a:pt x="51" y="233"/>
                    <a:pt x="78" y="225"/>
                    <a:pt x="80" y="225"/>
                  </a:cubicBezTo>
                  <a:cubicBezTo>
                    <a:pt x="85" y="240"/>
                    <a:pt x="90" y="256"/>
                    <a:pt x="97" y="271"/>
                  </a:cubicBezTo>
                  <a:cubicBezTo>
                    <a:pt x="101" y="279"/>
                    <a:pt x="105" y="288"/>
                    <a:pt x="109" y="297"/>
                  </a:cubicBezTo>
                  <a:cubicBezTo>
                    <a:pt x="106" y="293"/>
                    <a:pt x="104" y="290"/>
                    <a:pt x="104" y="289"/>
                  </a:cubicBezTo>
                  <a:cubicBezTo>
                    <a:pt x="93" y="277"/>
                    <a:pt x="67" y="261"/>
                    <a:pt x="51" y="268"/>
                  </a:cubicBezTo>
                  <a:cubicBezTo>
                    <a:pt x="41" y="272"/>
                    <a:pt x="36" y="284"/>
                    <a:pt x="41" y="295"/>
                  </a:cubicBezTo>
                  <a:cubicBezTo>
                    <a:pt x="41" y="295"/>
                    <a:pt x="41" y="296"/>
                    <a:pt x="42" y="297"/>
                  </a:cubicBezTo>
                  <a:cubicBezTo>
                    <a:pt x="48" y="308"/>
                    <a:pt x="62" y="313"/>
                    <a:pt x="73" y="315"/>
                  </a:cubicBezTo>
                  <a:cubicBezTo>
                    <a:pt x="85" y="316"/>
                    <a:pt x="108" y="310"/>
                    <a:pt x="115" y="308"/>
                  </a:cubicBezTo>
                  <a:cubicBezTo>
                    <a:pt x="116" y="312"/>
                    <a:pt x="118" y="315"/>
                    <a:pt x="119" y="318"/>
                  </a:cubicBezTo>
                  <a:cubicBezTo>
                    <a:pt x="127" y="334"/>
                    <a:pt x="135" y="350"/>
                    <a:pt x="143" y="365"/>
                  </a:cubicBezTo>
                  <a:cubicBezTo>
                    <a:pt x="145" y="371"/>
                    <a:pt x="148" y="376"/>
                    <a:pt x="150" y="382"/>
                  </a:cubicBezTo>
                  <a:cubicBezTo>
                    <a:pt x="148" y="379"/>
                    <a:pt x="146" y="376"/>
                    <a:pt x="146" y="375"/>
                  </a:cubicBezTo>
                  <a:cubicBezTo>
                    <a:pt x="135" y="364"/>
                    <a:pt x="109" y="347"/>
                    <a:pt x="93" y="354"/>
                  </a:cubicBezTo>
                  <a:cubicBezTo>
                    <a:pt x="82" y="359"/>
                    <a:pt x="78" y="371"/>
                    <a:pt x="83" y="381"/>
                  </a:cubicBezTo>
                  <a:cubicBezTo>
                    <a:pt x="83" y="382"/>
                    <a:pt x="83" y="382"/>
                    <a:pt x="84" y="383"/>
                  </a:cubicBezTo>
                  <a:cubicBezTo>
                    <a:pt x="90" y="394"/>
                    <a:pt x="104" y="399"/>
                    <a:pt x="115" y="401"/>
                  </a:cubicBezTo>
                  <a:cubicBezTo>
                    <a:pt x="127" y="403"/>
                    <a:pt x="148" y="397"/>
                    <a:pt x="156" y="395"/>
                  </a:cubicBezTo>
                  <a:cubicBezTo>
                    <a:pt x="158" y="401"/>
                    <a:pt x="160" y="406"/>
                    <a:pt x="162" y="412"/>
                  </a:cubicBezTo>
                  <a:cubicBezTo>
                    <a:pt x="164" y="416"/>
                    <a:pt x="165" y="419"/>
                    <a:pt x="166" y="423"/>
                  </a:cubicBezTo>
                  <a:cubicBezTo>
                    <a:pt x="169" y="435"/>
                    <a:pt x="169" y="435"/>
                    <a:pt x="169" y="435"/>
                  </a:cubicBezTo>
                  <a:cubicBezTo>
                    <a:pt x="171" y="442"/>
                    <a:pt x="173" y="450"/>
                    <a:pt x="175" y="458"/>
                  </a:cubicBezTo>
                  <a:cubicBezTo>
                    <a:pt x="176" y="463"/>
                    <a:pt x="177" y="467"/>
                    <a:pt x="178" y="472"/>
                  </a:cubicBezTo>
                  <a:cubicBezTo>
                    <a:pt x="175" y="467"/>
                    <a:pt x="170" y="456"/>
                    <a:pt x="169" y="455"/>
                  </a:cubicBezTo>
                  <a:cubicBezTo>
                    <a:pt x="161" y="442"/>
                    <a:pt x="137" y="422"/>
                    <a:pt x="120" y="426"/>
                  </a:cubicBezTo>
                  <a:cubicBezTo>
                    <a:pt x="110" y="429"/>
                    <a:pt x="103" y="440"/>
                    <a:pt x="106" y="451"/>
                  </a:cubicBezTo>
                  <a:cubicBezTo>
                    <a:pt x="106" y="452"/>
                    <a:pt x="107" y="453"/>
                    <a:pt x="107" y="453"/>
                  </a:cubicBezTo>
                  <a:cubicBezTo>
                    <a:pt x="111" y="465"/>
                    <a:pt x="124" y="472"/>
                    <a:pt x="136" y="476"/>
                  </a:cubicBezTo>
                  <a:cubicBezTo>
                    <a:pt x="148" y="480"/>
                    <a:pt x="175" y="476"/>
                    <a:pt x="178" y="476"/>
                  </a:cubicBezTo>
                  <a:cubicBezTo>
                    <a:pt x="180" y="484"/>
                    <a:pt x="181" y="492"/>
                    <a:pt x="183" y="499"/>
                  </a:cubicBezTo>
                  <a:cubicBezTo>
                    <a:pt x="187" y="523"/>
                    <a:pt x="189" y="543"/>
                    <a:pt x="191" y="558"/>
                  </a:cubicBezTo>
                  <a:cubicBezTo>
                    <a:pt x="203" y="558"/>
                    <a:pt x="203" y="558"/>
                    <a:pt x="203" y="558"/>
                  </a:cubicBezTo>
                  <a:cubicBezTo>
                    <a:pt x="201" y="543"/>
                    <a:pt x="198" y="522"/>
                    <a:pt x="193" y="497"/>
                  </a:cubicBezTo>
                  <a:cubicBezTo>
                    <a:pt x="191" y="489"/>
                    <a:pt x="189" y="480"/>
                    <a:pt x="187" y="471"/>
                  </a:cubicBezTo>
                  <a:cubicBezTo>
                    <a:pt x="196" y="468"/>
                    <a:pt x="203" y="464"/>
                    <a:pt x="211" y="460"/>
                  </a:cubicBezTo>
                  <a:cubicBezTo>
                    <a:pt x="220" y="470"/>
                    <a:pt x="243" y="481"/>
                    <a:pt x="246" y="482"/>
                  </a:cubicBezTo>
                  <a:cubicBezTo>
                    <a:pt x="243" y="490"/>
                    <a:pt x="240" y="497"/>
                    <a:pt x="237" y="504"/>
                  </a:cubicBezTo>
                  <a:cubicBezTo>
                    <a:pt x="227" y="526"/>
                    <a:pt x="219" y="544"/>
                    <a:pt x="212" y="557"/>
                  </a:cubicBezTo>
                  <a:cubicBezTo>
                    <a:pt x="225" y="557"/>
                    <a:pt x="225" y="557"/>
                    <a:pt x="225" y="557"/>
                  </a:cubicBezTo>
                  <a:cubicBezTo>
                    <a:pt x="231" y="544"/>
                    <a:pt x="238" y="528"/>
                    <a:pt x="246" y="508"/>
                  </a:cubicBezTo>
                  <a:cubicBezTo>
                    <a:pt x="249" y="501"/>
                    <a:pt x="253" y="492"/>
                    <a:pt x="256" y="484"/>
                  </a:cubicBezTo>
                  <a:cubicBezTo>
                    <a:pt x="259" y="484"/>
                    <a:pt x="286" y="490"/>
                    <a:pt x="299" y="487"/>
                  </a:cubicBezTo>
                  <a:cubicBezTo>
                    <a:pt x="310" y="484"/>
                    <a:pt x="324" y="478"/>
                    <a:pt x="329" y="467"/>
                  </a:cubicBezTo>
                  <a:cubicBezTo>
                    <a:pt x="334" y="457"/>
                    <a:pt x="330" y="444"/>
                    <a:pt x="319" y="439"/>
                  </a:cubicBezTo>
                  <a:cubicBezTo>
                    <a:pt x="319" y="439"/>
                    <a:pt x="318" y="438"/>
                    <a:pt x="317" y="438"/>
                  </a:cubicBezTo>
                  <a:cubicBezTo>
                    <a:pt x="301" y="433"/>
                    <a:pt x="276" y="452"/>
                    <a:pt x="266" y="464"/>
                  </a:cubicBezTo>
                  <a:cubicBezTo>
                    <a:pt x="266" y="465"/>
                    <a:pt x="261" y="473"/>
                    <a:pt x="258" y="479"/>
                  </a:cubicBezTo>
                  <a:cubicBezTo>
                    <a:pt x="262" y="468"/>
                    <a:pt x="262" y="468"/>
                    <a:pt x="262" y="468"/>
                  </a:cubicBezTo>
                  <a:cubicBezTo>
                    <a:pt x="264" y="461"/>
                    <a:pt x="267" y="454"/>
                    <a:pt x="269" y="446"/>
                  </a:cubicBezTo>
                  <a:cubicBezTo>
                    <a:pt x="273" y="435"/>
                    <a:pt x="273" y="435"/>
                    <a:pt x="273" y="435"/>
                  </a:cubicBezTo>
                  <a:cubicBezTo>
                    <a:pt x="274" y="431"/>
                    <a:pt x="275" y="427"/>
                    <a:pt x="276" y="422"/>
                  </a:cubicBezTo>
                  <a:cubicBezTo>
                    <a:pt x="278" y="413"/>
                    <a:pt x="280" y="403"/>
                    <a:pt x="282" y="394"/>
                  </a:cubicBezTo>
                  <a:cubicBezTo>
                    <a:pt x="288" y="396"/>
                    <a:pt x="310" y="404"/>
                    <a:pt x="322" y="403"/>
                  </a:cubicBezTo>
                  <a:cubicBezTo>
                    <a:pt x="334" y="402"/>
                    <a:pt x="348" y="398"/>
                    <a:pt x="355" y="387"/>
                  </a:cubicBezTo>
                  <a:cubicBezTo>
                    <a:pt x="361" y="378"/>
                    <a:pt x="359" y="365"/>
                    <a:pt x="350" y="359"/>
                  </a:cubicBezTo>
                  <a:cubicBezTo>
                    <a:pt x="349" y="358"/>
                    <a:pt x="349" y="358"/>
                    <a:pt x="348" y="358"/>
                  </a:cubicBezTo>
                  <a:cubicBezTo>
                    <a:pt x="333" y="350"/>
                    <a:pt x="305" y="364"/>
                    <a:pt x="294" y="375"/>
                  </a:cubicBezTo>
                  <a:cubicBezTo>
                    <a:pt x="293" y="376"/>
                    <a:pt x="286" y="385"/>
                    <a:pt x="282" y="390"/>
                  </a:cubicBezTo>
                  <a:cubicBezTo>
                    <a:pt x="283" y="384"/>
                    <a:pt x="284" y="378"/>
                    <a:pt x="285" y="372"/>
                  </a:cubicBezTo>
                  <a:cubicBezTo>
                    <a:pt x="287" y="355"/>
                    <a:pt x="289" y="337"/>
                    <a:pt x="290" y="320"/>
                  </a:cubicBezTo>
                  <a:cubicBezTo>
                    <a:pt x="291" y="314"/>
                    <a:pt x="292" y="309"/>
                    <a:pt x="292" y="303"/>
                  </a:cubicBezTo>
                  <a:cubicBezTo>
                    <a:pt x="294" y="304"/>
                    <a:pt x="321" y="314"/>
                    <a:pt x="334" y="313"/>
                  </a:cubicBezTo>
                  <a:cubicBezTo>
                    <a:pt x="345" y="312"/>
                    <a:pt x="360" y="308"/>
                    <a:pt x="367" y="298"/>
                  </a:cubicBezTo>
                  <a:cubicBezTo>
                    <a:pt x="373" y="289"/>
                    <a:pt x="371" y="276"/>
                    <a:pt x="362" y="269"/>
                  </a:cubicBezTo>
                  <a:cubicBezTo>
                    <a:pt x="361" y="269"/>
                    <a:pt x="361" y="268"/>
                    <a:pt x="360" y="268"/>
                  </a:cubicBezTo>
                  <a:cubicBezTo>
                    <a:pt x="345" y="260"/>
                    <a:pt x="317" y="275"/>
                    <a:pt x="306" y="286"/>
                  </a:cubicBezTo>
                  <a:cubicBezTo>
                    <a:pt x="305" y="287"/>
                    <a:pt x="295" y="299"/>
                    <a:pt x="292" y="302"/>
                  </a:cubicBezTo>
                  <a:cubicBezTo>
                    <a:pt x="293" y="291"/>
                    <a:pt x="295" y="279"/>
                    <a:pt x="297" y="268"/>
                  </a:cubicBezTo>
                  <a:cubicBezTo>
                    <a:pt x="299" y="252"/>
                    <a:pt x="302" y="237"/>
                    <a:pt x="307" y="221"/>
                  </a:cubicBezTo>
                  <a:cubicBezTo>
                    <a:pt x="308" y="222"/>
                    <a:pt x="335" y="232"/>
                    <a:pt x="349" y="231"/>
                  </a:cubicBezTo>
                  <a:cubicBezTo>
                    <a:pt x="360" y="231"/>
                    <a:pt x="375" y="226"/>
                    <a:pt x="382" y="216"/>
                  </a:cubicBezTo>
                  <a:cubicBezTo>
                    <a:pt x="388" y="207"/>
                    <a:pt x="386" y="194"/>
                    <a:pt x="377" y="187"/>
                  </a:cubicBezTo>
                  <a:cubicBezTo>
                    <a:pt x="376" y="187"/>
                    <a:pt x="376" y="186"/>
                    <a:pt x="375" y="186"/>
                  </a:cubicBezTo>
                  <a:cubicBezTo>
                    <a:pt x="359" y="178"/>
                    <a:pt x="332" y="193"/>
                    <a:pt x="321" y="204"/>
                  </a:cubicBezTo>
                  <a:cubicBezTo>
                    <a:pt x="320" y="204"/>
                    <a:pt x="312" y="214"/>
                    <a:pt x="309" y="219"/>
                  </a:cubicBezTo>
                  <a:cubicBezTo>
                    <a:pt x="308" y="218"/>
                    <a:pt x="308" y="218"/>
                    <a:pt x="308" y="218"/>
                  </a:cubicBezTo>
                  <a:cubicBezTo>
                    <a:pt x="312" y="203"/>
                    <a:pt x="319" y="189"/>
                    <a:pt x="326" y="175"/>
                  </a:cubicBezTo>
                  <a:cubicBezTo>
                    <a:pt x="330" y="167"/>
                    <a:pt x="334" y="160"/>
                    <a:pt x="338" y="153"/>
                  </a:cubicBezTo>
                  <a:cubicBezTo>
                    <a:pt x="343" y="155"/>
                    <a:pt x="366" y="166"/>
                    <a:pt x="378" y="167"/>
                  </a:cubicBezTo>
                  <a:cubicBezTo>
                    <a:pt x="390" y="167"/>
                    <a:pt x="405" y="165"/>
                    <a:pt x="413" y="155"/>
                  </a:cubicBezTo>
                  <a:cubicBezTo>
                    <a:pt x="420" y="147"/>
                    <a:pt x="419" y="133"/>
                    <a:pt x="411" y="126"/>
                  </a:cubicBezTo>
                  <a:cubicBezTo>
                    <a:pt x="410" y="125"/>
                    <a:pt x="410" y="125"/>
                    <a:pt x="409" y="125"/>
                  </a:cubicBezTo>
                  <a:cubicBezTo>
                    <a:pt x="394" y="115"/>
                    <a:pt x="365" y="126"/>
                    <a:pt x="353" y="136"/>
                  </a:cubicBezTo>
                  <a:cubicBezTo>
                    <a:pt x="352" y="137"/>
                    <a:pt x="346" y="143"/>
                    <a:pt x="342" y="147"/>
                  </a:cubicBezTo>
                  <a:cubicBezTo>
                    <a:pt x="344" y="144"/>
                    <a:pt x="346" y="141"/>
                    <a:pt x="348" y="138"/>
                  </a:cubicBezTo>
                  <a:cubicBezTo>
                    <a:pt x="355" y="127"/>
                    <a:pt x="362" y="118"/>
                    <a:pt x="369" y="109"/>
                  </a:cubicBezTo>
                  <a:cubicBezTo>
                    <a:pt x="373" y="104"/>
                    <a:pt x="376" y="100"/>
                    <a:pt x="380" y="96"/>
                  </a:cubicBezTo>
                  <a:cubicBezTo>
                    <a:pt x="386" y="96"/>
                    <a:pt x="410" y="95"/>
                    <a:pt x="421" y="90"/>
                  </a:cubicBezTo>
                  <a:cubicBezTo>
                    <a:pt x="432" y="85"/>
                    <a:pt x="444" y="76"/>
                    <a:pt x="446" y="64"/>
                  </a:cubicBezTo>
                  <a:cubicBezTo>
                    <a:pt x="449" y="53"/>
                    <a:pt x="442" y="42"/>
                    <a:pt x="431" y="39"/>
                  </a:cubicBezTo>
                  <a:cubicBezTo>
                    <a:pt x="431" y="39"/>
                    <a:pt x="430" y="39"/>
                    <a:pt x="429" y="39"/>
                  </a:cubicBezTo>
                  <a:cubicBezTo>
                    <a:pt x="412" y="37"/>
                    <a:pt x="391" y="60"/>
                    <a:pt x="385" y="75"/>
                  </a:cubicBezTo>
                  <a:cubicBezTo>
                    <a:pt x="384" y="76"/>
                    <a:pt x="378" y="96"/>
                    <a:pt x="378" y="96"/>
                  </a:cubicBezTo>
                  <a:cubicBezTo>
                    <a:pt x="378" y="96"/>
                    <a:pt x="378" y="96"/>
                    <a:pt x="378" y="96"/>
                  </a:cubicBezTo>
                  <a:cubicBezTo>
                    <a:pt x="375" y="100"/>
                    <a:pt x="372" y="104"/>
                    <a:pt x="368" y="108"/>
                  </a:cubicBezTo>
                  <a:cubicBezTo>
                    <a:pt x="361" y="117"/>
                    <a:pt x="354" y="126"/>
                    <a:pt x="346" y="137"/>
                  </a:cubicBezTo>
                  <a:cubicBezTo>
                    <a:pt x="338" y="149"/>
                    <a:pt x="330" y="161"/>
                    <a:pt x="323" y="173"/>
                  </a:cubicBezTo>
                  <a:cubicBezTo>
                    <a:pt x="316" y="187"/>
                    <a:pt x="309" y="202"/>
                    <a:pt x="304" y="217"/>
                  </a:cubicBezTo>
                  <a:cubicBezTo>
                    <a:pt x="304" y="217"/>
                    <a:pt x="304" y="217"/>
                    <a:pt x="304" y="217"/>
                  </a:cubicBezTo>
                  <a:cubicBezTo>
                    <a:pt x="304" y="212"/>
                    <a:pt x="304" y="198"/>
                    <a:pt x="304" y="197"/>
                  </a:cubicBezTo>
                  <a:cubicBezTo>
                    <a:pt x="302" y="182"/>
                    <a:pt x="289" y="153"/>
                    <a:pt x="272" y="150"/>
                  </a:cubicBezTo>
                  <a:cubicBezTo>
                    <a:pt x="260" y="148"/>
                    <a:pt x="250" y="156"/>
                    <a:pt x="248" y="167"/>
                  </a:cubicBezTo>
                  <a:cubicBezTo>
                    <a:pt x="248" y="168"/>
                    <a:pt x="248" y="169"/>
                    <a:pt x="248" y="170"/>
                  </a:cubicBezTo>
                  <a:cubicBezTo>
                    <a:pt x="247" y="182"/>
                    <a:pt x="256" y="194"/>
                    <a:pt x="264" y="202"/>
                  </a:cubicBezTo>
                  <a:cubicBezTo>
                    <a:pt x="274" y="211"/>
                    <a:pt x="301" y="219"/>
                    <a:pt x="304" y="220"/>
                  </a:cubicBezTo>
                  <a:cubicBezTo>
                    <a:pt x="299" y="235"/>
                    <a:pt x="295" y="251"/>
                    <a:pt x="292" y="267"/>
                  </a:cubicBezTo>
                  <a:cubicBezTo>
                    <a:pt x="290" y="276"/>
                    <a:pt x="289" y="286"/>
                    <a:pt x="288" y="295"/>
                  </a:cubicBezTo>
                  <a:cubicBezTo>
                    <a:pt x="288" y="291"/>
                    <a:pt x="288" y="287"/>
                    <a:pt x="288" y="286"/>
                  </a:cubicBezTo>
                  <a:cubicBezTo>
                    <a:pt x="286" y="271"/>
                    <a:pt x="273" y="242"/>
                    <a:pt x="256" y="239"/>
                  </a:cubicBezTo>
                  <a:cubicBezTo>
                    <a:pt x="244" y="237"/>
                    <a:pt x="234" y="245"/>
                    <a:pt x="232" y="256"/>
                  </a:cubicBezTo>
                  <a:cubicBezTo>
                    <a:pt x="232" y="257"/>
                    <a:pt x="232" y="258"/>
                    <a:pt x="232" y="258"/>
                  </a:cubicBezTo>
                  <a:cubicBezTo>
                    <a:pt x="231" y="271"/>
                    <a:pt x="240" y="283"/>
                    <a:pt x="248" y="291"/>
                  </a:cubicBezTo>
                  <a:cubicBezTo>
                    <a:pt x="257" y="298"/>
                    <a:pt x="280" y="306"/>
                    <a:pt x="286" y="308"/>
                  </a:cubicBezTo>
                  <a:cubicBezTo>
                    <a:pt x="286" y="312"/>
                    <a:pt x="286" y="316"/>
                    <a:pt x="285" y="319"/>
                  </a:cubicBezTo>
                  <a:cubicBezTo>
                    <a:pt x="283" y="337"/>
                    <a:pt x="281" y="354"/>
                    <a:pt x="278" y="371"/>
                  </a:cubicBezTo>
                  <a:cubicBezTo>
                    <a:pt x="277" y="377"/>
                    <a:pt x="276" y="383"/>
                    <a:pt x="275" y="389"/>
                  </a:cubicBezTo>
                  <a:cubicBezTo>
                    <a:pt x="275" y="385"/>
                    <a:pt x="275" y="382"/>
                    <a:pt x="275" y="381"/>
                  </a:cubicBezTo>
                  <a:cubicBezTo>
                    <a:pt x="273" y="366"/>
                    <a:pt x="260" y="337"/>
                    <a:pt x="243" y="334"/>
                  </a:cubicBezTo>
                  <a:cubicBezTo>
                    <a:pt x="232" y="332"/>
                    <a:pt x="221" y="340"/>
                    <a:pt x="220" y="351"/>
                  </a:cubicBezTo>
                  <a:cubicBezTo>
                    <a:pt x="219" y="352"/>
                    <a:pt x="219" y="353"/>
                    <a:pt x="219" y="354"/>
                  </a:cubicBezTo>
                  <a:cubicBezTo>
                    <a:pt x="218" y="366"/>
                    <a:pt x="227" y="378"/>
                    <a:pt x="236" y="386"/>
                  </a:cubicBezTo>
                  <a:cubicBezTo>
                    <a:pt x="245" y="394"/>
                    <a:pt x="266" y="401"/>
                    <a:pt x="273" y="403"/>
                  </a:cubicBezTo>
                  <a:cubicBezTo>
                    <a:pt x="271" y="409"/>
                    <a:pt x="270" y="415"/>
                    <a:pt x="269" y="421"/>
                  </a:cubicBezTo>
                  <a:cubicBezTo>
                    <a:pt x="268" y="425"/>
                    <a:pt x="267" y="429"/>
                    <a:pt x="266" y="432"/>
                  </a:cubicBezTo>
                  <a:cubicBezTo>
                    <a:pt x="264" y="436"/>
                    <a:pt x="263" y="440"/>
                    <a:pt x="262" y="444"/>
                  </a:cubicBezTo>
                  <a:cubicBezTo>
                    <a:pt x="259" y="451"/>
                    <a:pt x="256" y="459"/>
                    <a:pt x="254" y="466"/>
                  </a:cubicBezTo>
                  <a:cubicBezTo>
                    <a:pt x="252" y="470"/>
                    <a:pt x="250" y="475"/>
                    <a:pt x="248" y="480"/>
                  </a:cubicBezTo>
                  <a:cubicBezTo>
                    <a:pt x="249" y="474"/>
                    <a:pt x="251" y="462"/>
                    <a:pt x="251" y="461"/>
                  </a:cubicBezTo>
                  <a:cubicBezTo>
                    <a:pt x="251" y="447"/>
                    <a:pt x="247" y="434"/>
                    <a:pt x="240" y="422"/>
                  </a:cubicBezTo>
                  <a:cubicBezTo>
                    <a:pt x="240" y="420"/>
                    <a:pt x="240" y="419"/>
                    <a:pt x="240" y="417"/>
                  </a:cubicBezTo>
                  <a:cubicBezTo>
                    <a:pt x="239" y="406"/>
                    <a:pt x="228" y="398"/>
                    <a:pt x="217" y="399"/>
                  </a:cubicBezTo>
                  <a:cubicBezTo>
                    <a:pt x="216" y="400"/>
                    <a:pt x="215" y="400"/>
                    <a:pt x="215" y="400"/>
                  </a:cubicBezTo>
                  <a:cubicBezTo>
                    <a:pt x="198" y="404"/>
                    <a:pt x="187" y="434"/>
                    <a:pt x="186" y="449"/>
                  </a:cubicBezTo>
                  <a:cubicBezTo>
                    <a:pt x="186" y="450"/>
                    <a:pt x="187" y="460"/>
                    <a:pt x="187" y="467"/>
                  </a:cubicBezTo>
                  <a:cubicBezTo>
                    <a:pt x="187" y="463"/>
                    <a:pt x="186" y="459"/>
                    <a:pt x="185" y="456"/>
                  </a:cubicBezTo>
                  <a:cubicBezTo>
                    <a:pt x="183" y="448"/>
                    <a:pt x="181" y="441"/>
                    <a:pt x="179" y="433"/>
                  </a:cubicBezTo>
                  <a:cubicBezTo>
                    <a:pt x="178" y="429"/>
                    <a:pt x="177" y="425"/>
                    <a:pt x="176" y="421"/>
                  </a:cubicBezTo>
                  <a:cubicBezTo>
                    <a:pt x="174" y="417"/>
                    <a:pt x="173" y="414"/>
                    <a:pt x="171" y="410"/>
                  </a:cubicBezTo>
                  <a:cubicBezTo>
                    <a:pt x="168" y="400"/>
                    <a:pt x="164" y="391"/>
                    <a:pt x="160" y="383"/>
                  </a:cubicBezTo>
                  <a:cubicBezTo>
                    <a:pt x="167" y="381"/>
                    <a:pt x="190" y="375"/>
                    <a:pt x="199" y="368"/>
                  </a:cubicBezTo>
                  <a:cubicBezTo>
                    <a:pt x="208" y="361"/>
                    <a:pt x="218" y="349"/>
                    <a:pt x="218" y="337"/>
                  </a:cubicBezTo>
                  <a:cubicBezTo>
                    <a:pt x="218" y="326"/>
                    <a:pt x="209" y="316"/>
                    <a:pt x="198" y="316"/>
                  </a:cubicBezTo>
                  <a:cubicBezTo>
                    <a:pt x="197" y="316"/>
                    <a:pt x="197" y="316"/>
                    <a:pt x="196" y="316"/>
                  </a:cubicBezTo>
                  <a:cubicBezTo>
                    <a:pt x="178" y="318"/>
                    <a:pt x="163" y="345"/>
                    <a:pt x="160" y="361"/>
                  </a:cubicBezTo>
                  <a:cubicBezTo>
                    <a:pt x="160" y="362"/>
                    <a:pt x="159" y="373"/>
                    <a:pt x="159" y="379"/>
                  </a:cubicBezTo>
                  <a:cubicBezTo>
                    <a:pt x="156" y="374"/>
                    <a:pt x="154" y="368"/>
                    <a:pt x="151" y="363"/>
                  </a:cubicBezTo>
                  <a:cubicBezTo>
                    <a:pt x="143" y="347"/>
                    <a:pt x="135" y="332"/>
                    <a:pt x="127" y="316"/>
                  </a:cubicBezTo>
                  <a:cubicBezTo>
                    <a:pt x="124" y="311"/>
                    <a:pt x="122" y="307"/>
                    <a:pt x="119" y="302"/>
                  </a:cubicBezTo>
                  <a:cubicBezTo>
                    <a:pt x="122" y="301"/>
                    <a:pt x="149" y="295"/>
                    <a:pt x="160" y="287"/>
                  </a:cubicBezTo>
                  <a:cubicBezTo>
                    <a:pt x="169" y="280"/>
                    <a:pt x="179" y="268"/>
                    <a:pt x="179" y="256"/>
                  </a:cubicBezTo>
                  <a:cubicBezTo>
                    <a:pt x="179" y="244"/>
                    <a:pt x="170" y="235"/>
                    <a:pt x="159" y="235"/>
                  </a:cubicBezTo>
                  <a:cubicBezTo>
                    <a:pt x="158" y="235"/>
                    <a:pt x="157" y="235"/>
                    <a:pt x="156" y="235"/>
                  </a:cubicBezTo>
                  <a:cubicBezTo>
                    <a:pt x="139" y="237"/>
                    <a:pt x="124" y="264"/>
                    <a:pt x="121" y="279"/>
                  </a:cubicBezTo>
                  <a:cubicBezTo>
                    <a:pt x="121" y="281"/>
                    <a:pt x="119" y="297"/>
                    <a:pt x="119" y="301"/>
                  </a:cubicBezTo>
                  <a:cubicBezTo>
                    <a:pt x="113" y="290"/>
                    <a:pt x="108" y="280"/>
                    <a:pt x="103" y="269"/>
                  </a:cubicBezTo>
                  <a:cubicBezTo>
                    <a:pt x="97" y="255"/>
                    <a:pt x="91" y="240"/>
                    <a:pt x="86" y="225"/>
                  </a:cubicBezTo>
                  <a:cubicBezTo>
                    <a:pt x="87" y="225"/>
                    <a:pt x="116" y="219"/>
                    <a:pt x="127" y="210"/>
                  </a:cubicBezTo>
                  <a:cubicBezTo>
                    <a:pt x="136" y="203"/>
                    <a:pt x="146" y="192"/>
                    <a:pt x="146" y="179"/>
                  </a:cubicBezTo>
                  <a:cubicBezTo>
                    <a:pt x="146" y="168"/>
                    <a:pt x="137" y="158"/>
                    <a:pt x="126" y="158"/>
                  </a:cubicBezTo>
                  <a:cubicBezTo>
                    <a:pt x="125" y="158"/>
                    <a:pt x="123" y="158"/>
                    <a:pt x="122" y="158"/>
                  </a:cubicBezTo>
                  <a:cubicBezTo>
                    <a:pt x="104" y="160"/>
                    <a:pt x="89" y="187"/>
                    <a:pt x="86" y="203"/>
                  </a:cubicBezTo>
                  <a:cubicBezTo>
                    <a:pt x="86" y="204"/>
                    <a:pt x="85" y="216"/>
                    <a:pt x="84" y="222"/>
                  </a:cubicBezTo>
                  <a:cubicBezTo>
                    <a:pt x="83" y="222"/>
                    <a:pt x="83" y="222"/>
                    <a:pt x="83" y="222"/>
                  </a:cubicBezTo>
                  <a:cubicBezTo>
                    <a:pt x="79" y="206"/>
                    <a:pt x="76" y="191"/>
                    <a:pt x="75" y="175"/>
                  </a:cubicBezTo>
                  <a:cubicBezTo>
                    <a:pt x="74" y="166"/>
                    <a:pt x="73" y="158"/>
                    <a:pt x="73" y="150"/>
                  </a:cubicBezTo>
                  <a:cubicBezTo>
                    <a:pt x="78" y="149"/>
                    <a:pt x="104" y="146"/>
                    <a:pt x="114" y="140"/>
                  </a:cubicBezTo>
                  <a:cubicBezTo>
                    <a:pt x="124" y="133"/>
                    <a:pt x="135" y="123"/>
                    <a:pt x="136" y="111"/>
                  </a:cubicBezTo>
                  <a:cubicBezTo>
                    <a:pt x="138" y="100"/>
                    <a:pt x="130" y="89"/>
                    <a:pt x="118" y="88"/>
                  </a:cubicBezTo>
                  <a:cubicBezTo>
                    <a:pt x="118" y="88"/>
                    <a:pt x="117" y="88"/>
                    <a:pt x="116" y="88"/>
                  </a:cubicBezTo>
                  <a:cubicBezTo>
                    <a:pt x="99" y="88"/>
                    <a:pt x="81" y="113"/>
                    <a:pt x="76" y="128"/>
                  </a:cubicBezTo>
                  <a:cubicBezTo>
                    <a:pt x="76" y="129"/>
                    <a:pt x="74" y="137"/>
                    <a:pt x="73" y="143"/>
                  </a:cubicBezTo>
                  <a:cubicBezTo>
                    <a:pt x="73" y="140"/>
                    <a:pt x="73" y="136"/>
                    <a:pt x="73" y="132"/>
                  </a:cubicBezTo>
                  <a:cubicBezTo>
                    <a:pt x="73" y="119"/>
                    <a:pt x="73" y="107"/>
                    <a:pt x="74" y="97"/>
                  </a:cubicBezTo>
                  <a:cubicBezTo>
                    <a:pt x="75" y="90"/>
                    <a:pt x="75" y="85"/>
                    <a:pt x="76" y="80"/>
                  </a:cubicBezTo>
                  <a:cubicBezTo>
                    <a:pt x="81" y="76"/>
                    <a:pt x="101" y="62"/>
                    <a:pt x="107" y="52"/>
                  </a:cubicBezTo>
                  <a:cubicBezTo>
                    <a:pt x="114" y="42"/>
                    <a:pt x="118" y="28"/>
                    <a:pt x="114" y="16"/>
                  </a:cubicBezTo>
                  <a:cubicBezTo>
                    <a:pt x="110" y="5"/>
                    <a:pt x="98" y="0"/>
                    <a:pt x="88" y="4"/>
                  </a:cubicBezTo>
                  <a:cubicBezTo>
                    <a:pt x="87" y="4"/>
                    <a:pt x="86" y="4"/>
                    <a:pt x="86" y="5"/>
                  </a:cubicBezTo>
                  <a:cubicBezTo>
                    <a:pt x="70" y="13"/>
                    <a:pt x="66" y="44"/>
                    <a:pt x="69" y="59"/>
                  </a:cubicBezTo>
                  <a:cubicBezTo>
                    <a:pt x="69" y="60"/>
                    <a:pt x="75" y="81"/>
                    <a:pt x="75" y="81"/>
                  </a:cubicBezTo>
                  <a:close/>
                </a:path>
              </a:pathLst>
            </a:custGeom>
            <a:solidFill>
              <a:srgbClr val="92E3A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157" name="Google Shape;235;p33">
              <a:extLst>
                <a:ext uri="{FF2B5EF4-FFF2-40B4-BE49-F238E27FC236}">
                  <a16:creationId xmlns:a16="http://schemas.microsoft.com/office/drawing/2014/main" id="{10FA89E0-51A5-4756-8FBC-1E5A67060314}"/>
                </a:ext>
              </a:extLst>
            </p:cNvPr>
            <p:cNvSpPr/>
            <p:nvPr/>
          </p:nvSpPr>
          <p:spPr>
            <a:xfrm>
              <a:off x="3586163" y="4217988"/>
              <a:ext cx="49213" cy="76200"/>
            </a:xfrm>
            <a:custGeom>
              <a:avLst/>
              <a:gdLst/>
              <a:ahLst/>
              <a:cxnLst/>
              <a:rect l="l" t="t" r="r" b="b"/>
              <a:pathLst>
                <a:path w="39" h="61" extrusionOk="0">
                  <a:moveTo>
                    <a:pt x="33" y="61"/>
                  </a:moveTo>
                  <a:cubicBezTo>
                    <a:pt x="33" y="61"/>
                    <a:pt x="37" y="45"/>
                    <a:pt x="38" y="44"/>
                  </a:cubicBezTo>
                  <a:cubicBezTo>
                    <a:pt x="39" y="33"/>
                    <a:pt x="35" y="9"/>
                    <a:pt x="24" y="3"/>
                  </a:cubicBezTo>
                  <a:cubicBezTo>
                    <a:pt x="16" y="0"/>
                    <a:pt x="6" y="3"/>
                    <a:pt x="3" y="11"/>
                  </a:cubicBezTo>
                  <a:cubicBezTo>
                    <a:pt x="2" y="12"/>
                    <a:pt x="2" y="12"/>
                    <a:pt x="2" y="13"/>
                  </a:cubicBezTo>
                  <a:cubicBezTo>
                    <a:pt x="0" y="22"/>
                    <a:pt x="2" y="32"/>
                    <a:pt x="8" y="40"/>
                  </a:cubicBezTo>
                  <a:cubicBezTo>
                    <a:pt x="13" y="48"/>
                    <a:pt x="33" y="61"/>
                    <a:pt x="33" y="61"/>
                  </a:cubicBezTo>
                  <a:close/>
                </a:path>
              </a:pathLst>
            </a:custGeom>
            <a:solidFill>
              <a:srgbClr val="92E3A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158" name="Google Shape;236;p33">
              <a:extLst>
                <a:ext uri="{FF2B5EF4-FFF2-40B4-BE49-F238E27FC236}">
                  <a16:creationId xmlns:a16="http://schemas.microsoft.com/office/drawing/2014/main" id="{D91C8D60-1745-42AD-B73B-0C91E395D366}"/>
                </a:ext>
              </a:extLst>
            </p:cNvPr>
            <p:cNvSpPr/>
            <p:nvPr/>
          </p:nvSpPr>
          <p:spPr>
            <a:xfrm>
              <a:off x="3303588" y="4237038"/>
              <a:ext cx="68263" cy="57150"/>
            </a:xfrm>
            <a:custGeom>
              <a:avLst/>
              <a:gdLst/>
              <a:ahLst/>
              <a:cxnLst/>
              <a:rect l="l" t="t" r="r" b="b"/>
              <a:pathLst>
                <a:path w="54" h="45" extrusionOk="0">
                  <a:moveTo>
                    <a:pt x="21" y="41"/>
                  </a:moveTo>
                  <a:cubicBezTo>
                    <a:pt x="31" y="45"/>
                    <a:pt x="54" y="44"/>
                    <a:pt x="54" y="44"/>
                  </a:cubicBezTo>
                  <a:cubicBezTo>
                    <a:pt x="54" y="44"/>
                    <a:pt x="49" y="29"/>
                    <a:pt x="49" y="28"/>
                  </a:cubicBezTo>
                  <a:cubicBezTo>
                    <a:pt x="43" y="17"/>
                    <a:pt x="27" y="0"/>
                    <a:pt x="14" y="2"/>
                  </a:cubicBezTo>
                  <a:cubicBezTo>
                    <a:pt x="6" y="3"/>
                    <a:pt x="0" y="11"/>
                    <a:pt x="1" y="20"/>
                  </a:cubicBezTo>
                  <a:cubicBezTo>
                    <a:pt x="1" y="20"/>
                    <a:pt x="1" y="21"/>
                    <a:pt x="1" y="21"/>
                  </a:cubicBezTo>
                  <a:cubicBezTo>
                    <a:pt x="5" y="30"/>
                    <a:pt x="12" y="38"/>
                    <a:pt x="21" y="41"/>
                  </a:cubicBezTo>
                  <a:close/>
                </a:path>
              </a:pathLst>
            </a:custGeom>
            <a:solidFill>
              <a:srgbClr val="92E3A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159" name="Google Shape;237;p33">
              <a:extLst>
                <a:ext uri="{FF2B5EF4-FFF2-40B4-BE49-F238E27FC236}">
                  <a16:creationId xmlns:a16="http://schemas.microsoft.com/office/drawing/2014/main" id="{AD4EF8B8-AC8E-4045-97CA-6BC81AB6A498}"/>
                </a:ext>
              </a:extLst>
            </p:cNvPr>
            <p:cNvSpPr/>
            <p:nvPr/>
          </p:nvSpPr>
          <p:spPr>
            <a:xfrm>
              <a:off x="3303588" y="4151313"/>
              <a:ext cx="431800" cy="534988"/>
            </a:xfrm>
            <a:custGeom>
              <a:avLst/>
              <a:gdLst/>
              <a:ahLst/>
              <a:cxnLst/>
              <a:rect l="l" t="t" r="r" b="b"/>
              <a:pathLst>
                <a:path w="342" h="425" extrusionOk="0">
                  <a:moveTo>
                    <a:pt x="57" y="61"/>
                  </a:moveTo>
                  <a:cubicBezTo>
                    <a:pt x="57" y="61"/>
                    <a:pt x="57" y="61"/>
                    <a:pt x="57" y="61"/>
                  </a:cubicBezTo>
                  <a:cubicBezTo>
                    <a:pt x="57" y="65"/>
                    <a:pt x="56" y="69"/>
                    <a:pt x="56" y="74"/>
                  </a:cubicBezTo>
                  <a:cubicBezTo>
                    <a:pt x="55" y="82"/>
                    <a:pt x="54" y="91"/>
                    <a:pt x="54" y="101"/>
                  </a:cubicBezTo>
                  <a:cubicBezTo>
                    <a:pt x="54" y="112"/>
                    <a:pt x="54" y="123"/>
                    <a:pt x="55" y="134"/>
                  </a:cubicBezTo>
                  <a:cubicBezTo>
                    <a:pt x="56" y="146"/>
                    <a:pt x="58" y="158"/>
                    <a:pt x="61" y="170"/>
                  </a:cubicBezTo>
                  <a:cubicBezTo>
                    <a:pt x="61" y="170"/>
                    <a:pt x="61" y="170"/>
                    <a:pt x="61" y="170"/>
                  </a:cubicBezTo>
                  <a:cubicBezTo>
                    <a:pt x="59" y="167"/>
                    <a:pt x="53" y="158"/>
                    <a:pt x="52" y="157"/>
                  </a:cubicBezTo>
                  <a:cubicBezTo>
                    <a:pt x="44" y="148"/>
                    <a:pt x="24" y="135"/>
                    <a:pt x="12" y="141"/>
                  </a:cubicBezTo>
                  <a:cubicBezTo>
                    <a:pt x="4" y="144"/>
                    <a:pt x="0" y="154"/>
                    <a:pt x="4" y="162"/>
                  </a:cubicBezTo>
                  <a:cubicBezTo>
                    <a:pt x="4" y="162"/>
                    <a:pt x="5" y="163"/>
                    <a:pt x="5" y="163"/>
                  </a:cubicBezTo>
                  <a:cubicBezTo>
                    <a:pt x="11" y="171"/>
                    <a:pt x="19" y="176"/>
                    <a:pt x="29" y="176"/>
                  </a:cubicBezTo>
                  <a:cubicBezTo>
                    <a:pt x="39" y="178"/>
                    <a:pt x="60" y="172"/>
                    <a:pt x="61" y="171"/>
                  </a:cubicBezTo>
                  <a:cubicBezTo>
                    <a:pt x="65" y="183"/>
                    <a:pt x="69" y="195"/>
                    <a:pt x="74" y="206"/>
                  </a:cubicBezTo>
                  <a:cubicBezTo>
                    <a:pt x="77" y="213"/>
                    <a:pt x="80" y="220"/>
                    <a:pt x="83" y="226"/>
                  </a:cubicBezTo>
                  <a:cubicBezTo>
                    <a:pt x="81" y="223"/>
                    <a:pt x="80" y="221"/>
                    <a:pt x="79" y="221"/>
                  </a:cubicBezTo>
                  <a:cubicBezTo>
                    <a:pt x="72" y="212"/>
                    <a:pt x="51" y="199"/>
                    <a:pt x="39" y="204"/>
                  </a:cubicBezTo>
                  <a:cubicBezTo>
                    <a:pt x="31" y="208"/>
                    <a:pt x="28" y="217"/>
                    <a:pt x="31" y="225"/>
                  </a:cubicBezTo>
                  <a:cubicBezTo>
                    <a:pt x="32" y="225"/>
                    <a:pt x="32" y="226"/>
                    <a:pt x="32" y="226"/>
                  </a:cubicBezTo>
                  <a:cubicBezTo>
                    <a:pt x="38" y="234"/>
                    <a:pt x="47" y="239"/>
                    <a:pt x="56" y="240"/>
                  </a:cubicBezTo>
                  <a:cubicBezTo>
                    <a:pt x="67" y="240"/>
                    <a:pt x="78" y="238"/>
                    <a:pt x="88" y="235"/>
                  </a:cubicBezTo>
                  <a:cubicBezTo>
                    <a:pt x="91" y="243"/>
                    <a:pt x="91" y="243"/>
                    <a:pt x="91" y="243"/>
                  </a:cubicBezTo>
                  <a:cubicBezTo>
                    <a:pt x="97" y="255"/>
                    <a:pt x="104" y="267"/>
                    <a:pt x="109" y="278"/>
                  </a:cubicBezTo>
                  <a:cubicBezTo>
                    <a:pt x="111" y="283"/>
                    <a:pt x="113" y="287"/>
                    <a:pt x="115" y="291"/>
                  </a:cubicBezTo>
                  <a:cubicBezTo>
                    <a:pt x="113" y="289"/>
                    <a:pt x="112" y="287"/>
                    <a:pt x="111" y="286"/>
                  </a:cubicBezTo>
                  <a:cubicBezTo>
                    <a:pt x="104" y="277"/>
                    <a:pt x="83" y="265"/>
                    <a:pt x="71" y="270"/>
                  </a:cubicBezTo>
                  <a:cubicBezTo>
                    <a:pt x="63" y="273"/>
                    <a:pt x="60" y="283"/>
                    <a:pt x="63" y="291"/>
                  </a:cubicBezTo>
                  <a:cubicBezTo>
                    <a:pt x="64" y="291"/>
                    <a:pt x="64" y="292"/>
                    <a:pt x="64" y="292"/>
                  </a:cubicBezTo>
                  <a:cubicBezTo>
                    <a:pt x="70" y="300"/>
                    <a:pt x="79" y="305"/>
                    <a:pt x="88" y="306"/>
                  </a:cubicBezTo>
                  <a:cubicBezTo>
                    <a:pt x="99" y="306"/>
                    <a:pt x="109" y="304"/>
                    <a:pt x="119" y="301"/>
                  </a:cubicBezTo>
                  <a:cubicBezTo>
                    <a:pt x="121" y="305"/>
                    <a:pt x="122" y="310"/>
                    <a:pt x="124" y="314"/>
                  </a:cubicBezTo>
                  <a:cubicBezTo>
                    <a:pt x="125" y="317"/>
                    <a:pt x="126" y="320"/>
                    <a:pt x="127" y="323"/>
                  </a:cubicBezTo>
                  <a:cubicBezTo>
                    <a:pt x="127" y="326"/>
                    <a:pt x="128" y="329"/>
                    <a:pt x="129" y="332"/>
                  </a:cubicBezTo>
                  <a:cubicBezTo>
                    <a:pt x="131" y="337"/>
                    <a:pt x="132" y="343"/>
                    <a:pt x="133" y="349"/>
                  </a:cubicBezTo>
                  <a:cubicBezTo>
                    <a:pt x="134" y="353"/>
                    <a:pt x="135" y="356"/>
                    <a:pt x="136" y="360"/>
                  </a:cubicBezTo>
                  <a:cubicBezTo>
                    <a:pt x="134" y="356"/>
                    <a:pt x="130" y="348"/>
                    <a:pt x="129" y="347"/>
                  </a:cubicBezTo>
                  <a:cubicBezTo>
                    <a:pt x="123" y="337"/>
                    <a:pt x="105" y="321"/>
                    <a:pt x="92" y="325"/>
                  </a:cubicBezTo>
                  <a:cubicBezTo>
                    <a:pt x="84" y="327"/>
                    <a:pt x="79" y="336"/>
                    <a:pt x="81" y="344"/>
                  </a:cubicBezTo>
                  <a:cubicBezTo>
                    <a:pt x="81" y="345"/>
                    <a:pt x="81" y="345"/>
                    <a:pt x="82" y="346"/>
                  </a:cubicBezTo>
                  <a:cubicBezTo>
                    <a:pt x="86" y="354"/>
                    <a:pt x="94" y="360"/>
                    <a:pt x="103" y="363"/>
                  </a:cubicBezTo>
                  <a:cubicBezTo>
                    <a:pt x="114" y="364"/>
                    <a:pt x="125" y="364"/>
                    <a:pt x="136" y="363"/>
                  </a:cubicBezTo>
                  <a:cubicBezTo>
                    <a:pt x="137" y="369"/>
                    <a:pt x="138" y="375"/>
                    <a:pt x="139" y="380"/>
                  </a:cubicBezTo>
                  <a:cubicBezTo>
                    <a:pt x="143" y="398"/>
                    <a:pt x="145" y="414"/>
                    <a:pt x="146" y="425"/>
                  </a:cubicBezTo>
                  <a:cubicBezTo>
                    <a:pt x="155" y="425"/>
                    <a:pt x="155" y="425"/>
                    <a:pt x="155" y="425"/>
                  </a:cubicBezTo>
                  <a:cubicBezTo>
                    <a:pt x="153" y="413"/>
                    <a:pt x="151" y="398"/>
                    <a:pt x="147" y="379"/>
                  </a:cubicBezTo>
                  <a:cubicBezTo>
                    <a:pt x="146" y="373"/>
                    <a:pt x="145" y="366"/>
                    <a:pt x="143" y="359"/>
                  </a:cubicBezTo>
                  <a:cubicBezTo>
                    <a:pt x="149" y="357"/>
                    <a:pt x="155" y="354"/>
                    <a:pt x="161" y="351"/>
                  </a:cubicBezTo>
                  <a:cubicBezTo>
                    <a:pt x="169" y="358"/>
                    <a:pt x="178" y="363"/>
                    <a:pt x="188" y="368"/>
                  </a:cubicBezTo>
                  <a:cubicBezTo>
                    <a:pt x="186" y="373"/>
                    <a:pt x="183" y="379"/>
                    <a:pt x="181" y="384"/>
                  </a:cubicBezTo>
                  <a:cubicBezTo>
                    <a:pt x="174" y="401"/>
                    <a:pt x="167" y="415"/>
                    <a:pt x="162" y="425"/>
                  </a:cubicBezTo>
                  <a:cubicBezTo>
                    <a:pt x="172" y="425"/>
                    <a:pt x="172" y="425"/>
                    <a:pt x="172" y="425"/>
                  </a:cubicBezTo>
                  <a:cubicBezTo>
                    <a:pt x="176" y="415"/>
                    <a:pt x="182" y="402"/>
                    <a:pt x="188" y="387"/>
                  </a:cubicBezTo>
                  <a:cubicBezTo>
                    <a:pt x="191" y="381"/>
                    <a:pt x="193" y="375"/>
                    <a:pt x="196" y="369"/>
                  </a:cubicBezTo>
                  <a:cubicBezTo>
                    <a:pt x="206" y="371"/>
                    <a:pt x="217" y="372"/>
                    <a:pt x="228" y="371"/>
                  </a:cubicBezTo>
                  <a:cubicBezTo>
                    <a:pt x="238" y="370"/>
                    <a:pt x="246" y="364"/>
                    <a:pt x="251" y="356"/>
                  </a:cubicBezTo>
                  <a:cubicBezTo>
                    <a:pt x="255" y="348"/>
                    <a:pt x="251" y="338"/>
                    <a:pt x="244" y="335"/>
                  </a:cubicBezTo>
                  <a:cubicBezTo>
                    <a:pt x="243" y="334"/>
                    <a:pt x="242" y="334"/>
                    <a:pt x="242" y="334"/>
                  </a:cubicBezTo>
                  <a:cubicBezTo>
                    <a:pt x="229" y="330"/>
                    <a:pt x="210" y="344"/>
                    <a:pt x="203" y="354"/>
                  </a:cubicBezTo>
                  <a:cubicBezTo>
                    <a:pt x="202" y="354"/>
                    <a:pt x="199" y="361"/>
                    <a:pt x="196" y="365"/>
                  </a:cubicBezTo>
                  <a:cubicBezTo>
                    <a:pt x="197" y="362"/>
                    <a:pt x="198" y="360"/>
                    <a:pt x="199" y="357"/>
                  </a:cubicBezTo>
                  <a:cubicBezTo>
                    <a:pt x="201" y="351"/>
                    <a:pt x="203" y="346"/>
                    <a:pt x="205" y="340"/>
                  </a:cubicBezTo>
                  <a:cubicBezTo>
                    <a:pt x="208" y="331"/>
                    <a:pt x="208" y="331"/>
                    <a:pt x="208" y="331"/>
                  </a:cubicBezTo>
                  <a:cubicBezTo>
                    <a:pt x="209" y="328"/>
                    <a:pt x="209" y="325"/>
                    <a:pt x="210" y="322"/>
                  </a:cubicBezTo>
                  <a:cubicBezTo>
                    <a:pt x="212" y="315"/>
                    <a:pt x="213" y="307"/>
                    <a:pt x="214" y="300"/>
                  </a:cubicBezTo>
                  <a:cubicBezTo>
                    <a:pt x="224" y="304"/>
                    <a:pt x="235" y="306"/>
                    <a:pt x="245" y="307"/>
                  </a:cubicBezTo>
                  <a:cubicBezTo>
                    <a:pt x="255" y="307"/>
                    <a:pt x="264" y="302"/>
                    <a:pt x="270" y="295"/>
                  </a:cubicBezTo>
                  <a:cubicBezTo>
                    <a:pt x="275" y="288"/>
                    <a:pt x="274" y="278"/>
                    <a:pt x="266" y="273"/>
                  </a:cubicBezTo>
                  <a:cubicBezTo>
                    <a:pt x="266" y="273"/>
                    <a:pt x="266" y="272"/>
                    <a:pt x="265" y="272"/>
                  </a:cubicBezTo>
                  <a:cubicBezTo>
                    <a:pt x="253" y="266"/>
                    <a:pt x="232" y="277"/>
                    <a:pt x="224" y="286"/>
                  </a:cubicBezTo>
                  <a:cubicBezTo>
                    <a:pt x="223" y="286"/>
                    <a:pt x="218" y="293"/>
                    <a:pt x="215" y="297"/>
                  </a:cubicBezTo>
                  <a:cubicBezTo>
                    <a:pt x="216" y="292"/>
                    <a:pt x="216" y="288"/>
                    <a:pt x="217" y="283"/>
                  </a:cubicBezTo>
                  <a:cubicBezTo>
                    <a:pt x="218" y="270"/>
                    <a:pt x="220" y="256"/>
                    <a:pt x="221" y="243"/>
                  </a:cubicBezTo>
                  <a:cubicBezTo>
                    <a:pt x="221" y="239"/>
                    <a:pt x="222" y="235"/>
                    <a:pt x="222" y="231"/>
                  </a:cubicBezTo>
                  <a:cubicBezTo>
                    <a:pt x="224" y="231"/>
                    <a:pt x="244" y="239"/>
                    <a:pt x="254" y="238"/>
                  </a:cubicBezTo>
                  <a:cubicBezTo>
                    <a:pt x="264" y="238"/>
                    <a:pt x="273" y="234"/>
                    <a:pt x="279" y="227"/>
                  </a:cubicBezTo>
                  <a:cubicBezTo>
                    <a:pt x="284" y="219"/>
                    <a:pt x="282" y="210"/>
                    <a:pt x="275" y="205"/>
                  </a:cubicBezTo>
                  <a:cubicBezTo>
                    <a:pt x="275" y="204"/>
                    <a:pt x="274" y="204"/>
                    <a:pt x="274" y="204"/>
                  </a:cubicBezTo>
                  <a:cubicBezTo>
                    <a:pt x="262" y="198"/>
                    <a:pt x="241" y="209"/>
                    <a:pt x="232" y="217"/>
                  </a:cubicBezTo>
                  <a:cubicBezTo>
                    <a:pt x="232" y="218"/>
                    <a:pt x="224" y="228"/>
                    <a:pt x="222" y="230"/>
                  </a:cubicBezTo>
                  <a:cubicBezTo>
                    <a:pt x="223" y="221"/>
                    <a:pt x="224" y="212"/>
                    <a:pt x="226" y="203"/>
                  </a:cubicBezTo>
                  <a:cubicBezTo>
                    <a:pt x="227" y="191"/>
                    <a:pt x="230" y="180"/>
                    <a:pt x="233" y="168"/>
                  </a:cubicBezTo>
                  <a:cubicBezTo>
                    <a:pt x="234" y="168"/>
                    <a:pt x="255" y="176"/>
                    <a:pt x="265" y="176"/>
                  </a:cubicBezTo>
                  <a:cubicBezTo>
                    <a:pt x="275" y="176"/>
                    <a:pt x="284" y="171"/>
                    <a:pt x="290" y="164"/>
                  </a:cubicBezTo>
                  <a:cubicBezTo>
                    <a:pt x="295" y="157"/>
                    <a:pt x="294" y="147"/>
                    <a:pt x="287" y="142"/>
                  </a:cubicBezTo>
                  <a:cubicBezTo>
                    <a:pt x="286" y="142"/>
                    <a:pt x="286" y="141"/>
                    <a:pt x="285" y="141"/>
                  </a:cubicBezTo>
                  <a:cubicBezTo>
                    <a:pt x="273" y="135"/>
                    <a:pt x="252" y="146"/>
                    <a:pt x="244" y="155"/>
                  </a:cubicBezTo>
                  <a:cubicBezTo>
                    <a:pt x="243" y="155"/>
                    <a:pt x="237" y="162"/>
                    <a:pt x="235" y="166"/>
                  </a:cubicBezTo>
                  <a:cubicBezTo>
                    <a:pt x="234" y="166"/>
                    <a:pt x="234" y="166"/>
                    <a:pt x="234" y="166"/>
                  </a:cubicBezTo>
                  <a:cubicBezTo>
                    <a:pt x="238" y="154"/>
                    <a:pt x="242" y="143"/>
                    <a:pt x="248" y="132"/>
                  </a:cubicBezTo>
                  <a:cubicBezTo>
                    <a:pt x="251" y="126"/>
                    <a:pt x="254" y="121"/>
                    <a:pt x="257" y="116"/>
                  </a:cubicBezTo>
                  <a:cubicBezTo>
                    <a:pt x="267" y="121"/>
                    <a:pt x="277" y="124"/>
                    <a:pt x="288" y="126"/>
                  </a:cubicBezTo>
                  <a:cubicBezTo>
                    <a:pt x="297" y="127"/>
                    <a:pt x="307" y="124"/>
                    <a:pt x="314" y="117"/>
                  </a:cubicBezTo>
                  <a:cubicBezTo>
                    <a:pt x="320" y="111"/>
                    <a:pt x="319" y="101"/>
                    <a:pt x="313" y="95"/>
                  </a:cubicBezTo>
                  <a:cubicBezTo>
                    <a:pt x="312" y="95"/>
                    <a:pt x="312" y="95"/>
                    <a:pt x="311" y="94"/>
                  </a:cubicBezTo>
                  <a:cubicBezTo>
                    <a:pt x="300" y="87"/>
                    <a:pt x="278" y="96"/>
                    <a:pt x="269" y="103"/>
                  </a:cubicBezTo>
                  <a:cubicBezTo>
                    <a:pt x="260" y="112"/>
                    <a:pt x="260" y="112"/>
                    <a:pt x="260" y="112"/>
                  </a:cubicBezTo>
                  <a:cubicBezTo>
                    <a:pt x="262" y="109"/>
                    <a:pt x="263" y="107"/>
                    <a:pt x="265" y="105"/>
                  </a:cubicBezTo>
                  <a:cubicBezTo>
                    <a:pt x="270" y="96"/>
                    <a:pt x="276" y="89"/>
                    <a:pt x="281" y="83"/>
                  </a:cubicBezTo>
                  <a:cubicBezTo>
                    <a:pt x="284" y="79"/>
                    <a:pt x="286" y="76"/>
                    <a:pt x="289" y="73"/>
                  </a:cubicBezTo>
                  <a:cubicBezTo>
                    <a:pt x="300" y="73"/>
                    <a:pt x="310" y="71"/>
                    <a:pt x="321" y="68"/>
                  </a:cubicBezTo>
                  <a:cubicBezTo>
                    <a:pt x="330" y="65"/>
                    <a:pt x="337" y="57"/>
                    <a:pt x="340" y="48"/>
                  </a:cubicBezTo>
                  <a:cubicBezTo>
                    <a:pt x="342" y="40"/>
                    <a:pt x="337" y="31"/>
                    <a:pt x="328" y="29"/>
                  </a:cubicBezTo>
                  <a:cubicBezTo>
                    <a:pt x="328" y="29"/>
                    <a:pt x="327" y="29"/>
                    <a:pt x="327" y="29"/>
                  </a:cubicBezTo>
                  <a:cubicBezTo>
                    <a:pt x="313" y="27"/>
                    <a:pt x="298" y="45"/>
                    <a:pt x="293" y="56"/>
                  </a:cubicBezTo>
                  <a:cubicBezTo>
                    <a:pt x="293" y="57"/>
                    <a:pt x="288" y="73"/>
                    <a:pt x="288" y="73"/>
                  </a:cubicBezTo>
                  <a:cubicBezTo>
                    <a:pt x="285" y="75"/>
                    <a:pt x="283" y="78"/>
                    <a:pt x="280" y="82"/>
                  </a:cubicBezTo>
                  <a:cubicBezTo>
                    <a:pt x="275" y="88"/>
                    <a:pt x="269" y="95"/>
                    <a:pt x="263" y="104"/>
                  </a:cubicBezTo>
                  <a:cubicBezTo>
                    <a:pt x="257" y="113"/>
                    <a:pt x="251" y="122"/>
                    <a:pt x="246" y="131"/>
                  </a:cubicBezTo>
                  <a:cubicBezTo>
                    <a:pt x="240" y="142"/>
                    <a:pt x="235" y="153"/>
                    <a:pt x="231" y="165"/>
                  </a:cubicBezTo>
                  <a:cubicBezTo>
                    <a:pt x="231" y="165"/>
                    <a:pt x="231" y="165"/>
                    <a:pt x="231" y="165"/>
                  </a:cubicBezTo>
                  <a:cubicBezTo>
                    <a:pt x="231" y="162"/>
                    <a:pt x="231" y="151"/>
                    <a:pt x="231" y="150"/>
                  </a:cubicBezTo>
                  <a:cubicBezTo>
                    <a:pt x="230" y="138"/>
                    <a:pt x="220" y="116"/>
                    <a:pt x="207" y="114"/>
                  </a:cubicBezTo>
                  <a:cubicBezTo>
                    <a:pt x="198" y="112"/>
                    <a:pt x="190" y="118"/>
                    <a:pt x="189" y="127"/>
                  </a:cubicBezTo>
                  <a:cubicBezTo>
                    <a:pt x="189" y="127"/>
                    <a:pt x="188" y="128"/>
                    <a:pt x="188" y="129"/>
                  </a:cubicBezTo>
                  <a:cubicBezTo>
                    <a:pt x="189" y="138"/>
                    <a:pt x="193" y="147"/>
                    <a:pt x="201" y="153"/>
                  </a:cubicBezTo>
                  <a:cubicBezTo>
                    <a:pt x="209" y="160"/>
                    <a:pt x="229" y="167"/>
                    <a:pt x="231" y="167"/>
                  </a:cubicBezTo>
                  <a:cubicBezTo>
                    <a:pt x="227" y="178"/>
                    <a:pt x="224" y="191"/>
                    <a:pt x="222" y="203"/>
                  </a:cubicBezTo>
                  <a:cubicBezTo>
                    <a:pt x="221" y="210"/>
                    <a:pt x="220" y="217"/>
                    <a:pt x="219" y="224"/>
                  </a:cubicBezTo>
                  <a:cubicBezTo>
                    <a:pt x="219" y="221"/>
                    <a:pt x="219" y="218"/>
                    <a:pt x="219" y="218"/>
                  </a:cubicBezTo>
                  <a:cubicBezTo>
                    <a:pt x="217" y="206"/>
                    <a:pt x="208" y="184"/>
                    <a:pt x="194" y="182"/>
                  </a:cubicBezTo>
                  <a:cubicBezTo>
                    <a:pt x="186" y="180"/>
                    <a:pt x="178" y="186"/>
                    <a:pt x="176" y="195"/>
                  </a:cubicBezTo>
                  <a:cubicBezTo>
                    <a:pt x="176" y="195"/>
                    <a:pt x="176" y="196"/>
                    <a:pt x="176" y="196"/>
                  </a:cubicBezTo>
                  <a:cubicBezTo>
                    <a:pt x="177" y="206"/>
                    <a:pt x="181" y="215"/>
                    <a:pt x="189" y="221"/>
                  </a:cubicBezTo>
                  <a:cubicBezTo>
                    <a:pt x="198" y="227"/>
                    <a:pt x="208" y="231"/>
                    <a:pt x="218" y="234"/>
                  </a:cubicBezTo>
                  <a:cubicBezTo>
                    <a:pt x="217" y="237"/>
                    <a:pt x="217" y="240"/>
                    <a:pt x="217" y="243"/>
                  </a:cubicBezTo>
                  <a:cubicBezTo>
                    <a:pt x="215" y="256"/>
                    <a:pt x="214" y="270"/>
                    <a:pt x="212" y="282"/>
                  </a:cubicBezTo>
                  <a:cubicBezTo>
                    <a:pt x="211" y="287"/>
                    <a:pt x="210" y="292"/>
                    <a:pt x="209" y="296"/>
                  </a:cubicBezTo>
                  <a:cubicBezTo>
                    <a:pt x="209" y="293"/>
                    <a:pt x="209" y="290"/>
                    <a:pt x="209" y="290"/>
                  </a:cubicBezTo>
                  <a:cubicBezTo>
                    <a:pt x="208" y="278"/>
                    <a:pt x="198" y="256"/>
                    <a:pt x="185" y="254"/>
                  </a:cubicBezTo>
                  <a:cubicBezTo>
                    <a:pt x="176" y="253"/>
                    <a:pt x="168" y="258"/>
                    <a:pt x="167" y="267"/>
                  </a:cubicBezTo>
                  <a:cubicBezTo>
                    <a:pt x="167" y="268"/>
                    <a:pt x="167" y="268"/>
                    <a:pt x="167" y="269"/>
                  </a:cubicBezTo>
                  <a:cubicBezTo>
                    <a:pt x="167" y="278"/>
                    <a:pt x="172" y="287"/>
                    <a:pt x="179" y="293"/>
                  </a:cubicBezTo>
                  <a:cubicBezTo>
                    <a:pt x="188" y="299"/>
                    <a:pt x="198" y="304"/>
                    <a:pt x="208" y="306"/>
                  </a:cubicBezTo>
                  <a:cubicBezTo>
                    <a:pt x="206" y="311"/>
                    <a:pt x="206" y="316"/>
                    <a:pt x="204" y="320"/>
                  </a:cubicBezTo>
                  <a:cubicBezTo>
                    <a:pt x="204" y="323"/>
                    <a:pt x="203" y="326"/>
                    <a:pt x="202" y="329"/>
                  </a:cubicBezTo>
                  <a:cubicBezTo>
                    <a:pt x="199" y="338"/>
                    <a:pt x="199" y="338"/>
                    <a:pt x="199" y="338"/>
                  </a:cubicBezTo>
                  <a:cubicBezTo>
                    <a:pt x="197" y="343"/>
                    <a:pt x="195" y="349"/>
                    <a:pt x="193" y="354"/>
                  </a:cubicBezTo>
                  <a:cubicBezTo>
                    <a:pt x="189" y="365"/>
                    <a:pt x="189" y="365"/>
                    <a:pt x="189" y="365"/>
                  </a:cubicBezTo>
                  <a:cubicBezTo>
                    <a:pt x="189" y="360"/>
                    <a:pt x="191" y="351"/>
                    <a:pt x="191" y="351"/>
                  </a:cubicBezTo>
                  <a:cubicBezTo>
                    <a:pt x="191" y="340"/>
                    <a:pt x="188" y="330"/>
                    <a:pt x="183" y="321"/>
                  </a:cubicBezTo>
                  <a:cubicBezTo>
                    <a:pt x="183" y="320"/>
                    <a:pt x="183" y="318"/>
                    <a:pt x="183" y="317"/>
                  </a:cubicBezTo>
                  <a:cubicBezTo>
                    <a:pt x="182" y="309"/>
                    <a:pt x="174" y="303"/>
                    <a:pt x="165" y="303"/>
                  </a:cubicBezTo>
                  <a:cubicBezTo>
                    <a:pt x="165" y="304"/>
                    <a:pt x="164" y="304"/>
                    <a:pt x="163" y="304"/>
                  </a:cubicBezTo>
                  <a:cubicBezTo>
                    <a:pt x="150" y="307"/>
                    <a:pt x="142" y="330"/>
                    <a:pt x="142" y="342"/>
                  </a:cubicBezTo>
                  <a:cubicBezTo>
                    <a:pt x="142" y="342"/>
                    <a:pt x="142" y="350"/>
                    <a:pt x="143" y="355"/>
                  </a:cubicBezTo>
                  <a:cubicBezTo>
                    <a:pt x="142" y="352"/>
                    <a:pt x="141" y="349"/>
                    <a:pt x="141" y="346"/>
                  </a:cubicBezTo>
                  <a:cubicBezTo>
                    <a:pt x="139" y="341"/>
                    <a:pt x="138" y="335"/>
                    <a:pt x="136" y="329"/>
                  </a:cubicBezTo>
                  <a:cubicBezTo>
                    <a:pt x="133" y="320"/>
                    <a:pt x="133" y="320"/>
                    <a:pt x="133" y="320"/>
                  </a:cubicBezTo>
                  <a:cubicBezTo>
                    <a:pt x="133" y="317"/>
                    <a:pt x="131" y="314"/>
                    <a:pt x="130" y="311"/>
                  </a:cubicBezTo>
                  <a:cubicBezTo>
                    <a:pt x="128" y="305"/>
                    <a:pt x="125" y="297"/>
                    <a:pt x="122" y="290"/>
                  </a:cubicBezTo>
                  <a:cubicBezTo>
                    <a:pt x="132" y="288"/>
                    <a:pt x="142" y="285"/>
                    <a:pt x="151" y="279"/>
                  </a:cubicBezTo>
                  <a:cubicBezTo>
                    <a:pt x="159" y="274"/>
                    <a:pt x="165" y="265"/>
                    <a:pt x="166" y="256"/>
                  </a:cubicBezTo>
                  <a:cubicBezTo>
                    <a:pt x="166" y="247"/>
                    <a:pt x="159" y="240"/>
                    <a:pt x="151" y="240"/>
                  </a:cubicBezTo>
                  <a:cubicBezTo>
                    <a:pt x="150" y="240"/>
                    <a:pt x="149" y="240"/>
                    <a:pt x="149" y="240"/>
                  </a:cubicBezTo>
                  <a:cubicBezTo>
                    <a:pt x="135" y="241"/>
                    <a:pt x="124" y="262"/>
                    <a:pt x="122" y="274"/>
                  </a:cubicBezTo>
                  <a:cubicBezTo>
                    <a:pt x="122" y="274"/>
                    <a:pt x="121" y="283"/>
                    <a:pt x="121" y="288"/>
                  </a:cubicBezTo>
                  <a:cubicBezTo>
                    <a:pt x="119" y="284"/>
                    <a:pt x="117" y="279"/>
                    <a:pt x="115" y="275"/>
                  </a:cubicBezTo>
                  <a:cubicBezTo>
                    <a:pt x="109" y="263"/>
                    <a:pt x="103" y="252"/>
                    <a:pt x="96" y="240"/>
                  </a:cubicBezTo>
                  <a:cubicBezTo>
                    <a:pt x="91" y="229"/>
                    <a:pt x="91" y="229"/>
                    <a:pt x="91" y="229"/>
                  </a:cubicBezTo>
                  <a:cubicBezTo>
                    <a:pt x="101" y="227"/>
                    <a:pt x="111" y="223"/>
                    <a:pt x="121" y="218"/>
                  </a:cubicBezTo>
                  <a:cubicBezTo>
                    <a:pt x="129" y="213"/>
                    <a:pt x="134" y="204"/>
                    <a:pt x="135" y="194"/>
                  </a:cubicBezTo>
                  <a:cubicBezTo>
                    <a:pt x="135" y="186"/>
                    <a:pt x="128" y="179"/>
                    <a:pt x="120" y="178"/>
                  </a:cubicBezTo>
                  <a:cubicBezTo>
                    <a:pt x="119" y="178"/>
                    <a:pt x="119" y="178"/>
                    <a:pt x="118" y="178"/>
                  </a:cubicBezTo>
                  <a:cubicBezTo>
                    <a:pt x="105" y="180"/>
                    <a:pt x="93" y="201"/>
                    <a:pt x="91" y="213"/>
                  </a:cubicBezTo>
                  <a:cubicBezTo>
                    <a:pt x="91" y="213"/>
                    <a:pt x="90" y="226"/>
                    <a:pt x="90" y="229"/>
                  </a:cubicBezTo>
                  <a:cubicBezTo>
                    <a:pt x="85" y="221"/>
                    <a:pt x="81" y="213"/>
                    <a:pt x="78" y="205"/>
                  </a:cubicBezTo>
                  <a:cubicBezTo>
                    <a:pt x="73" y="194"/>
                    <a:pt x="68" y="183"/>
                    <a:pt x="65" y="171"/>
                  </a:cubicBezTo>
                  <a:cubicBezTo>
                    <a:pt x="66" y="171"/>
                    <a:pt x="87" y="166"/>
                    <a:pt x="96" y="160"/>
                  </a:cubicBezTo>
                  <a:cubicBezTo>
                    <a:pt x="104" y="154"/>
                    <a:pt x="109" y="146"/>
                    <a:pt x="110" y="136"/>
                  </a:cubicBezTo>
                  <a:cubicBezTo>
                    <a:pt x="110" y="127"/>
                    <a:pt x="103" y="120"/>
                    <a:pt x="95" y="120"/>
                  </a:cubicBezTo>
                  <a:cubicBezTo>
                    <a:pt x="94" y="120"/>
                    <a:pt x="94" y="120"/>
                    <a:pt x="93" y="120"/>
                  </a:cubicBezTo>
                  <a:cubicBezTo>
                    <a:pt x="80" y="121"/>
                    <a:pt x="68" y="142"/>
                    <a:pt x="66" y="154"/>
                  </a:cubicBezTo>
                  <a:cubicBezTo>
                    <a:pt x="66" y="155"/>
                    <a:pt x="65" y="164"/>
                    <a:pt x="65" y="169"/>
                  </a:cubicBezTo>
                  <a:cubicBezTo>
                    <a:pt x="64" y="169"/>
                    <a:pt x="64" y="169"/>
                    <a:pt x="64" y="169"/>
                  </a:cubicBezTo>
                  <a:cubicBezTo>
                    <a:pt x="61" y="157"/>
                    <a:pt x="58" y="145"/>
                    <a:pt x="57" y="133"/>
                  </a:cubicBezTo>
                  <a:cubicBezTo>
                    <a:pt x="57" y="126"/>
                    <a:pt x="56" y="120"/>
                    <a:pt x="56" y="114"/>
                  </a:cubicBezTo>
                  <a:cubicBezTo>
                    <a:pt x="67" y="113"/>
                    <a:pt x="77" y="110"/>
                    <a:pt x="87" y="106"/>
                  </a:cubicBezTo>
                  <a:cubicBezTo>
                    <a:pt x="95" y="102"/>
                    <a:pt x="102" y="94"/>
                    <a:pt x="104" y="84"/>
                  </a:cubicBezTo>
                  <a:cubicBezTo>
                    <a:pt x="105" y="76"/>
                    <a:pt x="99" y="68"/>
                    <a:pt x="90" y="67"/>
                  </a:cubicBezTo>
                  <a:cubicBezTo>
                    <a:pt x="90" y="67"/>
                    <a:pt x="89" y="67"/>
                    <a:pt x="89" y="67"/>
                  </a:cubicBezTo>
                  <a:cubicBezTo>
                    <a:pt x="75" y="67"/>
                    <a:pt x="62" y="86"/>
                    <a:pt x="58" y="97"/>
                  </a:cubicBezTo>
                  <a:cubicBezTo>
                    <a:pt x="58" y="98"/>
                    <a:pt x="57" y="105"/>
                    <a:pt x="56" y="109"/>
                  </a:cubicBezTo>
                  <a:cubicBezTo>
                    <a:pt x="56" y="106"/>
                    <a:pt x="56" y="104"/>
                    <a:pt x="56" y="101"/>
                  </a:cubicBezTo>
                  <a:cubicBezTo>
                    <a:pt x="56" y="91"/>
                    <a:pt x="56" y="82"/>
                    <a:pt x="57" y="74"/>
                  </a:cubicBezTo>
                  <a:cubicBezTo>
                    <a:pt x="57" y="69"/>
                    <a:pt x="58" y="65"/>
                    <a:pt x="58" y="61"/>
                  </a:cubicBezTo>
                  <a:cubicBezTo>
                    <a:pt x="67" y="55"/>
                    <a:pt x="75" y="48"/>
                    <a:pt x="82" y="40"/>
                  </a:cubicBezTo>
                  <a:cubicBezTo>
                    <a:pt x="88" y="32"/>
                    <a:pt x="89" y="22"/>
                    <a:pt x="87" y="13"/>
                  </a:cubicBezTo>
                  <a:cubicBezTo>
                    <a:pt x="84" y="4"/>
                    <a:pt x="75" y="0"/>
                    <a:pt x="67" y="3"/>
                  </a:cubicBezTo>
                  <a:cubicBezTo>
                    <a:pt x="66" y="3"/>
                    <a:pt x="66" y="3"/>
                    <a:pt x="65" y="4"/>
                  </a:cubicBezTo>
                  <a:cubicBezTo>
                    <a:pt x="54" y="10"/>
                    <a:pt x="51" y="34"/>
                    <a:pt x="52" y="45"/>
                  </a:cubicBezTo>
                  <a:cubicBezTo>
                    <a:pt x="53" y="46"/>
                    <a:pt x="57" y="62"/>
                    <a:pt x="57" y="61"/>
                  </a:cubicBezTo>
                  <a:close/>
                </a:path>
              </a:pathLst>
            </a:custGeom>
            <a:solidFill>
              <a:srgbClr val="92E3A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160" name="Google Shape;238;p33">
              <a:extLst>
                <a:ext uri="{FF2B5EF4-FFF2-40B4-BE49-F238E27FC236}">
                  <a16:creationId xmlns:a16="http://schemas.microsoft.com/office/drawing/2014/main" id="{1679B8A7-22F7-4D84-A9E2-5265605A3CAE}"/>
                </a:ext>
              </a:extLst>
            </p:cNvPr>
            <p:cNvSpPr/>
            <p:nvPr/>
          </p:nvSpPr>
          <p:spPr>
            <a:xfrm>
              <a:off x="1671638" y="4052888"/>
              <a:ext cx="1263650" cy="577850"/>
            </a:xfrm>
            <a:custGeom>
              <a:avLst/>
              <a:gdLst/>
              <a:ahLst/>
              <a:cxnLst/>
              <a:rect l="l" t="t" r="r" b="b"/>
              <a:pathLst>
                <a:path w="1002" h="459" extrusionOk="0">
                  <a:moveTo>
                    <a:pt x="1002" y="459"/>
                  </a:moveTo>
                  <a:cubicBezTo>
                    <a:pt x="989" y="441"/>
                    <a:pt x="962" y="404"/>
                    <a:pt x="959" y="398"/>
                  </a:cubicBezTo>
                  <a:cubicBezTo>
                    <a:pt x="955" y="391"/>
                    <a:pt x="931" y="347"/>
                    <a:pt x="927" y="330"/>
                  </a:cubicBezTo>
                  <a:cubicBezTo>
                    <a:pt x="923" y="313"/>
                    <a:pt x="894" y="275"/>
                    <a:pt x="889" y="265"/>
                  </a:cubicBezTo>
                  <a:cubicBezTo>
                    <a:pt x="883" y="256"/>
                    <a:pt x="860" y="227"/>
                    <a:pt x="860" y="227"/>
                  </a:cubicBezTo>
                  <a:cubicBezTo>
                    <a:pt x="860" y="227"/>
                    <a:pt x="835" y="168"/>
                    <a:pt x="830" y="140"/>
                  </a:cubicBezTo>
                  <a:cubicBezTo>
                    <a:pt x="824" y="111"/>
                    <a:pt x="795" y="103"/>
                    <a:pt x="769" y="86"/>
                  </a:cubicBezTo>
                  <a:cubicBezTo>
                    <a:pt x="743" y="69"/>
                    <a:pt x="716" y="44"/>
                    <a:pt x="709" y="41"/>
                  </a:cubicBezTo>
                  <a:cubicBezTo>
                    <a:pt x="702" y="38"/>
                    <a:pt x="666" y="39"/>
                    <a:pt x="659" y="39"/>
                  </a:cubicBezTo>
                  <a:cubicBezTo>
                    <a:pt x="651" y="39"/>
                    <a:pt x="577" y="25"/>
                    <a:pt x="577" y="25"/>
                  </a:cubicBezTo>
                  <a:cubicBezTo>
                    <a:pt x="577" y="25"/>
                    <a:pt x="516" y="0"/>
                    <a:pt x="504" y="0"/>
                  </a:cubicBezTo>
                  <a:cubicBezTo>
                    <a:pt x="440" y="0"/>
                    <a:pt x="440" y="0"/>
                    <a:pt x="440" y="0"/>
                  </a:cubicBezTo>
                  <a:cubicBezTo>
                    <a:pt x="430" y="0"/>
                    <a:pt x="407" y="20"/>
                    <a:pt x="407" y="20"/>
                  </a:cubicBezTo>
                  <a:cubicBezTo>
                    <a:pt x="322" y="99"/>
                    <a:pt x="322" y="99"/>
                    <a:pt x="322" y="99"/>
                  </a:cubicBezTo>
                  <a:cubicBezTo>
                    <a:pt x="322" y="99"/>
                    <a:pt x="244" y="126"/>
                    <a:pt x="228" y="130"/>
                  </a:cubicBezTo>
                  <a:cubicBezTo>
                    <a:pt x="213" y="134"/>
                    <a:pt x="198" y="177"/>
                    <a:pt x="190" y="198"/>
                  </a:cubicBezTo>
                  <a:cubicBezTo>
                    <a:pt x="183" y="219"/>
                    <a:pt x="44" y="326"/>
                    <a:pt x="42" y="332"/>
                  </a:cubicBezTo>
                  <a:cubicBezTo>
                    <a:pt x="40" y="336"/>
                    <a:pt x="12" y="422"/>
                    <a:pt x="0" y="459"/>
                  </a:cubicBezTo>
                  <a:cubicBezTo>
                    <a:pt x="1002" y="459"/>
                    <a:pt x="1002" y="459"/>
                    <a:pt x="1002" y="459"/>
                  </a:cubicBezTo>
                </a:path>
              </a:pathLst>
            </a:custGeom>
            <a:solidFill>
              <a:srgbClr val="26323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161" name="Google Shape;239;p33">
              <a:extLst>
                <a:ext uri="{FF2B5EF4-FFF2-40B4-BE49-F238E27FC236}">
                  <a16:creationId xmlns:a16="http://schemas.microsoft.com/office/drawing/2014/main" id="{A1BD9E04-7D07-4CBD-B509-EEC263B6C41A}"/>
                </a:ext>
              </a:extLst>
            </p:cNvPr>
            <p:cNvSpPr/>
            <p:nvPr/>
          </p:nvSpPr>
          <p:spPr>
            <a:xfrm>
              <a:off x="2619376" y="4146550"/>
              <a:ext cx="249238" cy="385763"/>
            </a:xfrm>
            <a:custGeom>
              <a:avLst/>
              <a:gdLst/>
              <a:ahLst/>
              <a:cxnLst/>
              <a:rect l="l" t="t" r="r" b="b"/>
              <a:pathLst>
                <a:path w="198" h="307" extrusionOk="0">
                  <a:moveTo>
                    <a:pt x="0" y="0"/>
                  </a:moveTo>
                  <a:cubicBezTo>
                    <a:pt x="5" y="4"/>
                    <a:pt x="11" y="9"/>
                    <a:pt x="17" y="12"/>
                  </a:cubicBezTo>
                  <a:cubicBezTo>
                    <a:pt x="43" y="29"/>
                    <a:pt x="72" y="37"/>
                    <a:pt x="78" y="66"/>
                  </a:cubicBezTo>
                  <a:cubicBezTo>
                    <a:pt x="83" y="94"/>
                    <a:pt x="108" y="153"/>
                    <a:pt x="108" y="153"/>
                  </a:cubicBezTo>
                  <a:cubicBezTo>
                    <a:pt x="108" y="153"/>
                    <a:pt x="131" y="182"/>
                    <a:pt x="137" y="191"/>
                  </a:cubicBezTo>
                  <a:cubicBezTo>
                    <a:pt x="142" y="201"/>
                    <a:pt x="171" y="239"/>
                    <a:pt x="175" y="256"/>
                  </a:cubicBezTo>
                  <a:cubicBezTo>
                    <a:pt x="177" y="267"/>
                    <a:pt x="189" y="291"/>
                    <a:pt x="198" y="307"/>
                  </a:cubicBezTo>
                  <a:cubicBezTo>
                    <a:pt x="198" y="307"/>
                    <a:pt x="198" y="307"/>
                    <a:pt x="198" y="307"/>
                  </a:cubicBezTo>
                  <a:cubicBezTo>
                    <a:pt x="189" y="291"/>
                    <a:pt x="177" y="267"/>
                    <a:pt x="175" y="256"/>
                  </a:cubicBezTo>
                  <a:cubicBezTo>
                    <a:pt x="171" y="239"/>
                    <a:pt x="142" y="201"/>
                    <a:pt x="137" y="191"/>
                  </a:cubicBezTo>
                  <a:cubicBezTo>
                    <a:pt x="131" y="182"/>
                    <a:pt x="108" y="153"/>
                    <a:pt x="108" y="153"/>
                  </a:cubicBezTo>
                  <a:cubicBezTo>
                    <a:pt x="108" y="153"/>
                    <a:pt x="83" y="94"/>
                    <a:pt x="78" y="66"/>
                  </a:cubicBezTo>
                  <a:cubicBezTo>
                    <a:pt x="72" y="37"/>
                    <a:pt x="43" y="29"/>
                    <a:pt x="17" y="12"/>
                  </a:cubicBezTo>
                  <a:cubicBezTo>
                    <a:pt x="11" y="8"/>
                    <a:pt x="5" y="4"/>
                    <a:pt x="0" y="0"/>
                  </a:cubicBez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162" name="Google Shape;240;p33">
              <a:extLst>
                <a:ext uri="{FF2B5EF4-FFF2-40B4-BE49-F238E27FC236}">
                  <a16:creationId xmlns:a16="http://schemas.microsoft.com/office/drawing/2014/main" id="{257CF679-C75D-4D58-94C5-AAE2FFCC25E7}"/>
                </a:ext>
              </a:extLst>
            </p:cNvPr>
            <p:cNvSpPr/>
            <p:nvPr/>
          </p:nvSpPr>
          <p:spPr>
            <a:xfrm>
              <a:off x="2597151" y="4630738"/>
              <a:ext cx="338138" cy="0"/>
            </a:xfrm>
            <a:custGeom>
              <a:avLst/>
              <a:gdLst/>
              <a:ahLst/>
              <a:cxnLst/>
              <a:rect l="l" t="t" r="r" b="b"/>
              <a:pathLst>
                <a:path w="213" h="120000" extrusionOk="0">
                  <a:moveTo>
                    <a:pt x="1" y="0"/>
                  </a:moveTo>
                  <a:lnTo>
                    <a:pt x="0" y="0"/>
                  </a:lnTo>
                  <a:lnTo>
                    <a:pt x="213" y="0"/>
                  </a:lnTo>
                  <a:lnTo>
                    <a:pt x="1"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163" name="Google Shape;241;p33">
              <a:extLst>
                <a:ext uri="{FF2B5EF4-FFF2-40B4-BE49-F238E27FC236}">
                  <a16:creationId xmlns:a16="http://schemas.microsoft.com/office/drawing/2014/main" id="{223722E7-6170-48BD-B905-570A6C6A5322}"/>
                </a:ext>
              </a:extLst>
            </p:cNvPr>
            <p:cNvSpPr/>
            <p:nvPr/>
          </p:nvSpPr>
          <p:spPr>
            <a:xfrm>
              <a:off x="2597151" y="4630738"/>
              <a:ext cx="338138" cy="0"/>
            </a:xfrm>
            <a:custGeom>
              <a:avLst/>
              <a:gdLst/>
              <a:ahLst/>
              <a:cxnLst/>
              <a:rect l="l" t="t" r="r" b="b"/>
              <a:pathLst>
                <a:path w="213" h="120000" extrusionOk="0">
                  <a:moveTo>
                    <a:pt x="1" y="0"/>
                  </a:moveTo>
                  <a:lnTo>
                    <a:pt x="0" y="0"/>
                  </a:lnTo>
                  <a:lnTo>
                    <a:pt x="213" y="0"/>
                  </a:lnTo>
                  <a:lnTo>
                    <a:pt x="1"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164" name="Google Shape;242;p33">
              <a:extLst>
                <a:ext uri="{FF2B5EF4-FFF2-40B4-BE49-F238E27FC236}">
                  <a16:creationId xmlns:a16="http://schemas.microsoft.com/office/drawing/2014/main" id="{42FCF749-3BDA-4C90-A69D-B5C2124ABFF7}"/>
                </a:ext>
              </a:extLst>
            </p:cNvPr>
            <p:cNvSpPr/>
            <p:nvPr/>
          </p:nvSpPr>
          <p:spPr>
            <a:xfrm>
              <a:off x="2257426" y="3957638"/>
              <a:ext cx="120650" cy="104775"/>
            </a:xfrm>
            <a:custGeom>
              <a:avLst/>
              <a:gdLst/>
              <a:ahLst/>
              <a:cxnLst/>
              <a:rect l="l" t="t" r="r" b="b"/>
              <a:pathLst>
                <a:path w="96" h="83" extrusionOk="0">
                  <a:moveTo>
                    <a:pt x="1" y="18"/>
                  </a:moveTo>
                  <a:cubicBezTo>
                    <a:pt x="1" y="18"/>
                    <a:pt x="0" y="56"/>
                    <a:pt x="13" y="70"/>
                  </a:cubicBezTo>
                  <a:cubicBezTo>
                    <a:pt x="27" y="83"/>
                    <a:pt x="62" y="77"/>
                    <a:pt x="72" y="76"/>
                  </a:cubicBezTo>
                  <a:cubicBezTo>
                    <a:pt x="86" y="72"/>
                    <a:pt x="96" y="59"/>
                    <a:pt x="96" y="44"/>
                  </a:cubicBezTo>
                  <a:cubicBezTo>
                    <a:pt x="94" y="29"/>
                    <a:pt x="91" y="14"/>
                    <a:pt x="87" y="0"/>
                  </a:cubicBezTo>
                  <a:cubicBezTo>
                    <a:pt x="87" y="0"/>
                    <a:pt x="68" y="23"/>
                    <a:pt x="1" y="1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165" name="Google Shape;243;p33">
              <a:extLst>
                <a:ext uri="{FF2B5EF4-FFF2-40B4-BE49-F238E27FC236}">
                  <a16:creationId xmlns:a16="http://schemas.microsoft.com/office/drawing/2014/main" id="{119A62EA-D5B1-4F39-B2D2-0016A7218F6B}"/>
                </a:ext>
              </a:extLst>
            </p:cNvPr>
            <p:cNvSpPr/>
            <p:nvPr/>
          </p:nvSpPr>
          <p:spPr>
            <a:xfrm>
              <a:off x="2257426" y="3957638"/>
              <a:ext cx="120650" cy="104775"/>
            </a:xfrm>
            <a:custGeom>
              <a:avLst/>
              <a:gdLst/>
              <a:ahLst/>
              <a:cxnLst/>
              <a:rect l="l" t="t" r="r" b="b"/>
              <a:pathLst>
                <a:path w="96" h="83" extrusionOk="0">
                  <a:moveTo>
                    <a:pt x="1" y="18"/>
                  </a:moveTo>
                  <a:cubicBezTo>
                    <a:pt x="1" y="18"/>
                    <a:pt x="0" y="56"/>
                    <a:pt x="13" y="70"/>
                  </a:cubicBezTo>
                  <a:cubicBezTo>
                    <a:pt x="27" y="83"/>
                    <a:pt x="62" y="77"/>
                    <a:pt x="72" y="76"/>
                  </a:cubicBezTo>
                  <a:cubicBezTo>
                    <a:pt x="86" y="72"/>
                    <a:pt x="96" y="59"/>
                    <a:pt x="96" y="44"/>
                  </a:cubicBezTo>
                  <a:cubicBezTo>
                    <a:pt x="94" y="29"/>
                    <a:pt x="91" y="14"/>
                    <a:pt x="87" y="0"/>
                  </a:cubicBezTo>
                  <a:cubicBezTo>
                    <a:pt x="87" y="0"/>
                    <a:pt x="68" y="23"/>
                    <a:pt x="1" y="18"/>
                  </a:cubicBezTo>
                  <a:close/>
                </a:path>
              </a:pathLst>
            </a:custGeom>
            <a:noFill/>
            <a:ln w="9525" cap="rnd" cmpd="sng">
              <a:solidFill>
                <a:srgbClr val="26323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166" name="Google Shape;244;p33">
              <a:extLst>
                <a:ext uri="{FF2B5EF4-FFF2-40B4-BE49-F238E27FC236}">
                  <a16:creationId xmlns:a16="http://schemas.microsoft.com/office/drawing/2014/main" id="{7216A859-21B7-47B4-8223-C47D3CC550C4}"/>
                </a:ext>
              </a:extLst>
            </p:cNvPr>
            <p:cNvSpPr/>
            <p:nvPr/>
          </p:nvSpPr>
          <p:spPr>
            <a:xfrm>
              <a:off x="2268538" y="4032250"/>
              <a:ext cx="104775" cy="30163"/>
            </a:xfrm>
            <a:custGeom>
              <a:avLst/>
              <a:gdLst/>
              <a:ahLst/>
              <a:cxnLst/>
              <a:rect l="l" t="t" r="r" b="b"/>
              <a:pathLst>
                <a:path w="84" h="24" extrusionOk="0">
                  <a:moveTo>
                    <a:pt x="84" y="0"/>
                  </a:moveTo>
                  <a:cubicBezTo>
                    <a:pt x="29" y="13"/>
                    <a:pt x="0" y="2"/>
                    <a:pt x="0" y="2"/>
                  </a:cubicBezTo>
                  <a:cubicBezTo>
                    <a:pt x="0" y="2"/>
                    <a:pt x="0" y="2"/>
                    <a:pt x="0" y="2"/>
                  </a:cubicBezTo>
                  <a:cubicBezTo>
                    <a:pt x="1" y="5"/>
                    <a:pt x="3" y="8"/>
                    <a:pt x="5" y="11"/>
                  </a:cubicBezTo>
                  <a:cubicBezTo>
                    <a:pt x="19" y="24"/>
                    <a:pt x="54" y="18"/>
                    <a:pt x="64" y="17"/>
                  </a:cubicBezTo>
                  <a:cubicBezTo>
                    <a:pt x="73" y="14"/>
                    <a:pt x="80" y="8"/>
                    <a:pt x="84"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167" name="Google Shape;245;p33">
              <a:extLst>
                <a:ext uri="{FF2B5EF4-FFF2-40B4-BE49-F238E27FC236}">
                  <a16:creationId xmlns:a16="http://schemas.microsoft.com/office/drawing/2014/main" id="{97C6AF5C-9AB5-4072-85B2-984916F835CA}"/>
                </a:ext>
              </a:extLst>
            </p:cNvPr>
            <p:cNvSpPr/>
            <p:nvPr/>
          </p:nvSpPr>
          <p:spPr>
            <a:xfrm>
              <a:off x="2268538" y="4032250"/>
              <a:ext cx="104775" cy="30163"/>
            </a:xfrm>
            <a:custGeom>
              <a:avLst/>
              <a:gdLst/>
              <a:ahLst/>
              <a:cxnLst/>
              <a:rect l="l" t="t" r="r" b="b"/>
              <a:pathLst>
                <a:path w="84" h="24" extrusionOk="0">
                  <a:moveTo>
                    <a:pt x="84" y="0"/>
                  </a:moveTo>
                  <a:cubicBezTo>
                    <a:pt x="29" y="13"/>
                    <a:pt x="0" y="2"/>
                    <a:pt x="0" y="2"/>
                  </a:cubicBezTo>
                  <a:cubicBezTo>
                    <a:pt x="0" y="2"/>
                    <a:pt x="0" y="2"/>
                    <a:pt x="0" y="2"/>
                  </a:cubicBezTo>
                  <a:cubicBezTo>
                    <a:pt x="1" y="5"/>
                    <a:pt x="3" y="8"/>
                    <a:pt x="5" y="11"/>
                  </a:cubicBezTo>
                  <a:cubicBezTo>
                    <a:pt x="19" y="24"/>
                    <a:pt x="54" y="18"/>
                    <a:pt x="64" y="17"/>
                  </a:cubicBezTo>
                  <a:cubicBezTo>
                    <a:pt x="73" y="14"/>
                    <a:pt x="80" y="8"/>
                    <a:pt x="84" y="0"/>
                  </a:cubicBezTo>
                  <a:close/>
                </a:path>
              </a:pathLst>
            </a:custGeom>
            <a:noFill/>
            <a:ln w="9525" cap="rnd" cmpd="sng">
              <a:solidFill>
                <a:srgbClr val="26323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168" name="Google Shape;246;p33">
              <a:extLst>
                <a:ext uri="{FF2B5EF4-FFF2-40B4-BE49-F238E27FC236}">
                  <a16:creationId xmlns:a16="http://schemas.microsoft.com/office/drawing/2014/main" id="{6131367D-EB68-44CA-A535-6E3E43CB65F7}"/>
                </a:ext>
              </a:extLst>
            </p:cNvPr>
            <p:cNvSpPr/>
            <p:nvPr/>
          </p:nvSpPr>
          <p:spPr>
            <a:xfrm>
              <a:off x="2214563" y="3179763"/>
              <a:ext cx="214313" cy="812800"/>
            </a:xfrm>
            <a:custGeom>
              <a:avLst/>
              <a:gdLst/>
              <a:ahLst/>
              <a:cxnLst/>
              <a:rect l="l" t="t" r="r" b="b"/>
              <a:pathLst>
                <a:path w="170" h="645" extrusionOk="0">
                  <a:moveTo>
                    <a:pt x="0" y="11"/>
                  </a:moveTo>
                  <a:cubicBezTo>
                    <a:pt x="0" y="11"/>
                    <a:pt x="37" y="191"/>
                    <a:pt x="43" y="228"/>
                  </a:cubicBezTo>
                  <a:cubicBezTo>
                    <a:pt x="49" y="265"/>
                    <a:pt x="40" y="305"/>
                    <a:pt x="31" y="334"/>
                  </a:cubicBezTo>
                  <a:cubicBezTo>
                    <a:pt x="23" y="362"/>
                    <a:pt x="16" y="448"/>
                    <a:pt x="20" y="484"/>
                  </a:cubicBezTo>
                  <a:cubicBezTo>
                    <a:pt x="24" y="519"/>
                    <a:pt x="30" y="564"/>
                    <a:pt x="30" y="576"/>
                  </a:cubicBezTo>
                  <a:cubicBezTo>
                    <a:pt x="30" y="589"/>
                    <a:pt x="27" y="603"/>
                    <a:pt x="30" y="622"/>
                  </a:cubicBezTo>
                  <a:cubicBezTo>
                    <a:pt x="33" y="641"/>
                    <a:pt x="33" y="641"/>
                    <a:pt x="33" y="641"/>
                  </a:cubicBezTo>
                  <a:cubicBezTo>
                    <a:pt x="49" y="644"/>
                    <a:pt x="66" y="645"/>
                    <a:pt x="83" y="645"/>
                  </a:cubicBezTo>
                  <a:cubicBezTo>
                    <a:pt x="101" y="644"/>
                    <a:pt x="117" y="636"/>
                    <a:pt x="123" y="626"/>
                  </a:cubicBezTo>
                  <a:cubicBezTo>
                    <a:pt x="128" y="616"/>
                    <a:pt x="131" y="592"/>
                    <a:pt x="131" y="579"/>
                  </a:cubicBezTo>
                  <a:cubicBezTo>
                    <a:pt x="131" y="566"/>
                    <a:pt x="120" y="502"/>
                    <a:pt x="120" y="465"/>
                  </a:cubicBezTo>
                  <a:cubicBezTo>
                    <a:pt x="120" y="427"/>
                    <a:pt x="147" y="342"/>
                    <a:pt x="153" y="302"/>
                  </a:cubicBezTo>
                  <a:cubicBezTo>
                    <a:pt x="159" y="253"/>
                    <a:pt x="163" y="203"/>
                    <a:pt x="164" y="154"/>
                  </a:cubicBezTo>
                  <a:cubicBezTo>
                    <a:pt x="164" y="122"/>
                    <a:pt x="161" y="81"/>
                    <a:pt x="164" y="77"/>
                  </a:cubicBezTo>
                  <a:cubicBezTo>
                    <a:pt x="167" y="73"/>
                    <a:pt x="170" y="18"/>
                    <a:pt x="170" y="18"/>
                  </a:cubicBezTo>
                  <a:cubicBezTo>
                    <a:pt x="140" y="19"/>
                    <a:pt x="111" y="17"/>
                    <a:pt x="81" y="13"/>
                  </a:cubicBezTo>
                  <a:cubicBezTo>
                    <a:pt x="38" y="5"/>
                    <a:pt x="20" y="0"/>
                    <a:pt x="0" y="11"/>
                  </a:cubicBezTo>
                  <a:close/>
                </a:path>
              </a:pathLst>
            </a:custGeom>
            <a:solidFill>
              <a:srgbClr val="26323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169" name="Google Shape;247;p33">
              <a:extLst>
                <a:ext uri="{FF2B5EF4-FFF2-40B4-BE49-F238E27FC236}">
                  <a16:creationId xmlns:a16="http://schemas.microsoft.com/office/drawing/2014/main" id="{9F3C2212-A897-4CD9-87E8-59B98B22AE08}"/>
                </a:ext>
              </a:extLst>
            </p:cNvPr>
            <p:cNvSpPr/>
            <p:nvPr/>
          </p:nvSpPr>
          <p:spPr>
            <a:xfrm>
              <a:off x="2262188" y="3479800"/>
              <a:ext cx="161925" cy="301625"/>
            </a:xfrm>
            <a:custGeom>
              <a:avLst/>
              <a:gdLst/>
              <a:ahLst/>
              <a:cxnLst/>
              <a:rect l="l" t="t" r="r" b="b"/>
              <a:pathLst>
                <a:path w="128" h="239" extrusionOk="0">
                  <a:moveTo>
                    <a:pt x="110" y="0"/>
                  </a:moveTo>
                  <a:cubicBezTo>
                    <a:pt x="110" y="0"/>
                    <a:pt x="128" y="32"/>
                    <a:pt x="92" y="79"/>
                  </a:cubicBezTo>
                  <a:cubicBezTo>
                    <a:pt x="57" y="126"/>
                    <a:pt x="2" y="190"/>
                    <a:pt x="0" y="239"/>
                  </a:cubicBezTo>
                </a:path>
              </a:pathLst>
            </a:custGeom>
            <a:noFill/>
            <a:ln w="9525"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170" name="Google Shape;248;p33">
              <a:extLst>
                <a:ext uri="{FF2B5EF4-FFF2-40B4-BE49-F238E27FC236}">
                  <a16:creationId xmlns:a16="http://schemas.microsoft.com/office/drawing/2014/main" id="{01547EF0-59ED-46C2-9846-6626E53811C6}"/>
                </a:ext>
              </a:extLst>
            </p:cNvPr>
            <p:cNvSpPr/>
            <p:nvPr/>
          </p:nvSpPr>
          <p:spPr>
            <a:xfrm>
              <a:off x="2327276" y="3979863"/>
              <a:ext cx="242888" cy="136525"/>
            </a:xfrm>
            <a:custGeom>
              <a:avLst/>
              <a:gdLst/>
              <a:ahLst/>
              <a:cxnLst/>
              <a:rect l="l" t="t" r="r" b="b"/>
              <a:pathLst>
                <a:path w="193" h="107" extrusionOk="0">
                  <a:moveTo>
                    <a:pt x="24" y="1"/>
                  </a:moveTo>
                  <a:cubicBezTo>
                    <a:pt x="24" y="1"/>
                    <a:pt x="0" y="52"/>
                    <a:pt x="7" y="63"/>
                  </a:cubicBezTo>
                  <a:cubicBezTo>
                    <a:pt x="15" y="74"/>
                    <a:pt x="60" y="96"/>
                    <a:pt x="88" y="101"/>
                  </a:cubicBezTo>
                  <a:cubicBezTo>
                    <a:pt x="118" y="105"/>
                    <a:pt x="147" y="107"/>
                    <a:pt x="177" y="107"/>
                  </a:cubicBezTo>
                  <a:cubicBezTo>
                    <a:pt x="193" y="107"/>
                    <a:pt x="189" y="94"/>
                    <a:pt x="184" y="87"/>
                  </a:cubicBezTo>
                  <a:cubicBezTo>
                    <a:pt x="179" y="81"/>
                    <a:pt x="141" y="52"/>
                    <a:pt x="133" y="44"/>
                  </a:cubicBezTo>
                  <a:cubicBezTo>
                    <a:pt x="126" y="38"/>
                    <a:pt x="120" y="31"/>
                    <a:pt x="114" y="24"/>
                  </a:cubicBezTo>
                  <a:cubicBezTo>
                    <a:pt x="114" y="24"/>
                    <a:pt x="39" y="0"/>
                    <a:pt x="24" y="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171" name="Google Shape;249;p33">
              <a:extLst>
                <a:ext uri="{FF2B5EF4-FFF2-40B4-BE49-F238E27FC236}">
                  <a16:creationId xmlns:a16="http://schemas.microsoft.com/office/drawing/2014/main" id="{ACDAD667-4470-4DA1-B81D-DD685FA4A3CC}"/>
                </a:ext>
              </a:extLst>
            </p:cNvPr>
            <p:cNvSpPr/>
            <p:nvPr/>
          </p:nvSpPr>
          <p:spPr>
            <a:xfrm>
              <a:off x="2327276" y="3979863"/>
              <a:ext cx="242888" cy="136525"/>
            </a:xfrm>
            <a:custGeom>
              <a:avLst/>
              <a:gdLst/>
              <a:ahLst/>
              <a:cxnLst/>
              <a:rect l="l" t="t" r="r" b="b"/>
              <a:pathLst>
                <a:path w="193" h="107" extrusionOk="0">
                  <a:moveTo>
                    <a:pt x="24" y="1"/>
                  </a:moveTo>
                  <a:cubicBezTo>
                    <a:pt x="24" y="1"/>
                    <a:pt x="0" y="52"/>
                    <a:pt x="7" y="63"/>
                  </a:cubicBezTo>
                  <a:cubicBezTo>
                    <a:pt x="15" y="74"/>
                    <a:pt x="60" y="96"/>
                    <a:pt x="88" y="101"/>
                  </a:cubicBezTo>
                  <a:cubicBezTo>
                    <a:pt x="118" y="105"/>
                    <a:pt x="147" y="107"/>
                    <a:pt x="177" y="107"/>
                  </a:cubicBezTo>
                  <a:cubicBezTo>
                    <a:pt x="193" y="107"/>
                    <a:pt x="189" y="94"/>
                    <a:pt x="184" y="87"/>
                  </a:cubicBezTo>
                  <a:cubicBezTo>
                    <a:pt x="179" y="81"/>
                    <a:pt x="141" y="52"/>
                    <a:pt x="133" y="44"/>
                  </a:cubicBezTo>
                  <a:cubicBezTo>
                    <a:pt x="126" y="38"/>
                    <a:pt x="120" y="31"/>
                    <a:pt x="114" y="24"/>
                  </a:cubicBezTo>
                  <a:cubicBezTo>
                    <a:pt x="114" y="24"/>
                    <a:pt x="39" y="0"/>
                    <a:pt x="24" y="1"/>
                  </a:cubicBezTo>
                  <a:close/>
                </a:path>
              </a:pathLst>
            </a:custGeom>
            <a:noFill/>
            <a:ln w="9525" cap="rnd" cmpd="sng">
              <a:solidFill>
                <a:srgbClr val="26323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172" name="Google Shape;250;p33">
              <a:extLst>
                <a:ext uri="{FF2B5EF4-FFF2-40B4-BE49-F238E27FC236}">
                  <a16:creationId xmlns:a16="http://schemas.microsoft.com/office/drawing/2014/main" id="{84BBF4FD-4562-43DF-88C1-6156DE93EF38}"/>
                </a:ext>
              </a:extLst>
            </p:cNvPr>
            <p:cNvSpPr/>
            <p:nvPr/>
          </p:nvSpPr>
          <p:spPr>
            <a:xfrm>
              <a:off x="2333626" y="4048125"/>
              <a:ext cx="231775" cy="68263"/>
            </a:xfrm>
            <a:custGeom>
              <a:avLst/>
              <a:gdLst/>
              <a:ahLst/>
              <a:cxnLst/>
              <a:rect l="l" t="t" r="r" b="b"/>
              <a:pathLst>
                <a:path w="184" h="54" extrusionOk="0">
                  <a:moveTo>
                    <a:pt x="86" y="39"/>
                  </a:moveTo>
                  <a:cubicBezTo>
                    <a:pt x="55" y="32"/>
                    <a:pt x="26" y="18"/>
                    <a:pt x="1" y="0"/>
                  </a:cubicBezTo>
                  <a:cubicBezTo>
                    <a:pt x="0" y="3"/>
                    <a:pt x="1" y="7"/>
                    <a:pt x="2" y="10"/>
                  </a:cubicBezTo>
                  <a:cubicBezTo>
                    <a:pt x="10" y="21"/>
                    <a:pt x="55" y="43"/>
                    <a:pt x="83" y="48"/>
                  </a:cubicBezTo>
                  <a:cubicBezTo>
                    <a:pt x="113" y="52"/>
                    <a:pt x="142" y="54"/>
                    <a:pt x="172" y="54"/>
                  </a:cubicBezTo>
                  <a:cubicBezTo>
                    <a:pt x="181" y="54"/>
                    <a:pt x="184" y="50"/>
                    <a:pt x="183" y="45"/>
                  </a:cubicBezTo>
                  <a:cubicBezTo>
                    <a:pt x="151" y="50"/>
                    <a:pt x="118" y="48"/>
                    <a:pt x="86" y="3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173" name="Google Shape;251;p33">
              <a:extLst>
                <a:ext uri="{FF2B5EF4-FFF2-40B4-BE49-F238E27FC236}">
                  <a16:creationId xmlns:a16="http://schemas.microsoft.com/office/drawing/2014/main" id="{521B20C4-8CA0-4C51-90DE-60A22F4F5230}"/>
                </a:ext>
              </a:extLst>
            </p:cNvPr>
            <p:cNvSpPr/>
            <p:nvPr/>
          </p:nvSpPr>
          <p:spPr>
            <a:xfrm>
              <a:off x="2333626" y="4048125"/>
              <a:ext cx="231775" cy="68263"/>
            </a:xfrm>
            <a:custGeom>
              <a:avLst/>
              <a:gdLst/>
              <a:ahLst/>
              <a:cxnLst/>
              <a:rect l="l" t="t" r="r" b="b"/>
              <a:pathLst>
                <a:path w="184" h="54" extrusionOk="0">
                  <a:moveTo>
                    <a:pt x="86" y="39"/>
                  </a:moveTo>
                  <a:cubicBezTo>
                    <a:pt x="55" y="32"/>
                    <a:pt x="26" y="18"/>
                    <a:pt x="1" y="0"/>
                  </a:cubicBezTo>
                  <a:cubicBezTo>
                    <a:pt x="0" y="3"/>
                    <a:pt x="1" y="7"/>
                    <a:pt x="2" y="10"/>
                  </a:cubicBezTo>
                  <a:cubicBezTo>
                    <a:pt x="10" y="21"/>
                    <a:pt x="55" y="43"/>
                    <a:pt x="83" y="48"/>
                  </a:cubicBezTo>
                  <a:cubicBezTo>
                    <a:pt x="113" y="52"/>
                    <a:pt x="142" y="54"/>
                    <a:pt x="172" y="54"/>
                  </a:cubicBezTo>
                  <a:cubicBezTo>
                    <a:pt x="181" y="54"/>
                    <a:pt x="184" y="50"/>
                    <a:pt x="183" y="45"/>
                  </a:cubicBezTo>
                  <a:cubicBezTo>
                    <a:pt x="151" y="50"/>
                    <a:pt x="118" y="48"/>
                    <a:pt x="86" y="39"/>
                  </a:cubicBezTo>
                  <a:close/>
                </a:path>
              </a:pathLst>
            </a:custGeom>
            <a:noFill/>
            <a:ln w="9525" cap="rnd" cmpd="sng">
              <a:solidFill>
                <a:srgbClr val="26323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174" name="Google Shape;252;p33">
              <a:extLst>
                <a:ext uri="{FF2B5EF4-FFF2-40B4-BE49-F238E27FC236}">
                  <a16:creationId xmlns:a16="http://schemas.microsoft.com/office/drawing/2014/main" id="{067D8CAE-BA01-4D2F-8D49-049491112012}"/>
                </a:ext>
              </a:extLst>
            </p:cNvPr>
            <p:cNvSpPr/>
            <p:nvPr/>
          </p:nvSpPr>
          <p:spPr>
            <a:xfrm>
              <a:off x="2347913" y="3189288"/>
              <a:ext cx="293688" cy="831851"/>
            </a:xfrm>
            <a:custGeom>
              <a:avLst/>
              <a:gdLst/>
              <a:ahLst/>
              <a:cxnLst/>
              <a:rect l="l" t="t" r="r" b="b"/>
              <a:pathLst>
                <a:path w="233" h="659" extrusionOk="0">
                  <a:moveTo>
                    <a:pt x="4" y="22"/>
                  </a:moveTo>
                  <a:cubicBezTo>
                    <a:pt x="4" y="22"/>
                    <a:pt x="101" y="209"/>
                    <a:pt x="114" y="240"/>
                  </a:cubicBezTo>
                  <a:cubicBezTo>
                    <a:pt x="123" y="262"/>
                    <a:pt x="121" y="287"/>
                    <a:pt x="108" y="307"/>
                  </a:cubicBezTo>
                  <a:cubicBezTo>
                    <a:pt x="93" y="336"/>
                    <a:pt x="82" y="366"/>
                    <a:pt x="75" y="397"/>
                  </a:cubicBezTo>
                  <a:cubicBezTo>
                    <a:pt x="67" y="438"/>
                    <a:pt x="56" y="478"/>
                    <a:pt x="41" y="517"/>
                  </a:cubicBezTo>
                  <a:cubicBezTo>
                    <a:pt x="28" y="547"/>
                    <a:pt x="0" y="596"/>
                    <a:pt x="2" y="606"/>
                  </a:cubicBezTo>
                  <a:cubicBezTo>
                    <a:pt x="5" y="616"/>
                    <a:pt x="6" y="627"/>
                    <a:pt x="7" y="637"/>
                  </a:cubicBezTo>
                  <a:cubicBezTo>
                    <a:pt x="7" y="637"/>
                    <a:pt x="54" y="659"/>
                    <a:pt x="74" y="659"/>
                  </a:cubicBezTo>
                  <a:cubicBezTo>
                    <a:pt x="94" y="659"/>
                    <a:pt x="105" y="659"/>
                    <a:pt x="108" y="651"/>
                  </a:cubicBezTo>
                  <a:cubicBezTo>
                    <a:pt x="111" y="644"/>
                    <a:pt x="123" y="626"/>
                    <a:pt x="123" y="607"/>
                  </a:cubicBezTo>
                  <a:cubicBezTo>
                    <a:pt x="123" y="589"/>
                    <a:pt x="118" y="580"/>
                    <a:pt x="120" y="564"/>
                  </a:cubicBezTo>
                  <a:cubicBezTo>
                    <a:pt x="121" y="549"/>
                    <a:pt x="195" y="419"/>
                    <a:pt x="198" y="376"/>
                  </a:cubicBezTo>
                  <a:cubicBezTo>
                    <a:pt x="201" y="333"/>
                    <a:pt x="233" y="287"/>
                    <a:pt x="227" y="252"/>
                  </a:cubicBezTo>
                  <a:cubicBezTo>
                    <a:pt x="221" y="216"/>
                    <a:pt x="203" y="40"/>
                    <a:pt x="184" y="20"/>
                  </a:cubicBezTo>
                  <a:cubicBezTo>
                    <a:pt x="165" y="0"/>
                    <a:pt x="4" y="22"/>
                    <a:pt x="4" y="22"/>
                  </a:cubicBezTo>
                  <a:close/>
                </a:path>
              </a:pathLst>
            </a:custGeom>
            <a:solidFill>
              <a:srgbClr val="26323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cxnSp>
          <p:nvCxnSpPr>
            <p:cNvPr id="175" name="Google Shape;253;p33">
              <a:extLst>
                <a:ext uri="{FF2B5EF4-FFF2-40B4-BE49-F238E27FC236}">
                  <a16:creationId xmlns:a16="http://schemas.microsoft.com/office/drawing/2014/main" id="{E167F94F-9B3F-442D-8D33-B87A722B62B3}"/>
                </a:ext>
              </a:extLst>
            </p:cNvPr>
            <p:cNvCxnSpPr/>
            <p:nvPr/>
          </p:nvCxnSpPr>
          <p:spPr>
            <a:xfrm rot="10800000">
              <a:off x="2367088" y="3271726"/>
              <a:ext cx="34800" cy="52500"/>
            </a:xfrm>
            <a:prstGeom prst="straightConnector1">
              <a:avLst/>
            </a:prstGeom>
            <a:noFill/>
            <a:ln w="9525" cap="rnd" cmpd="sng">
              <a:solidFill>
                <a:srgbClr val="FFFFFF"/>
              </a:solidFill>
              <a:prstDash val="solid"/>
              <a:round/>
              <a:headEnd type="none" w="sm" len="sm"/>
              <a:tailEnd type="none" w="sm" len="sm"/>
            </a:ln>
          </p:spPr>
        </p:cxnSp>
        <p:sp>
          <p:nvSpPr>
            <p:cNvPr id="176" name="Google Shape;254;p33">
              <a:extLst>
                <a:ext uri="{FF2B5EF4-FFF2-40B4-BE49-F238E27FC236}">
                  <a16:creationId xmlns:a16="http://schemas.microsoft.com/office/drawing/2014/main" id="{B9400522-D173-49C4-B66D-04B32E68F777}"/>
                </a:ext>
              </a:extLst>
            </p:cNvPr>
            <p:cNvSpPr/>
            <p:nvPr/>
          </p:nvSpPr>
          <p:spPr>
            <a:xfrm>
              <a:off x="2516188" y="3495675"/>
              <a:ext cx="101600" cy="53975"/>
            </a:xfrm>
            <a:custGeom>
              <a:avLst/>
              <a:gdLst/>
              <a:ahLst/>
              <a:cxnLst/>
              <a:rect l="l" t="t" r="r" b="b"/>
              <a:pathLst>
                <a:path w="81" h="43" extrusionOk="0">
                  <a:moveTo>
                    <a:pt x="0" y="0"/>
                  </a:moveTo>
                  <a:cubicBezTo>
                    <a:pt x="0" y="0"/>
                    <a:pt x="12" y="34"/>
                    <a:pt x="37" y="40"/>
                  </a:cubicBezTo>
                  <a:cubicBezTo>
                    <a:pt x="52" y="43"/>
                    <a:pt x="67" y="43"/>
                    <a:pt x="81" y="38"/>
                  </a:cubicBezTo>
                </a:path>
              </a:pathLst>
            </a:custGeom>
            <a:noFill/>
            <a:ln w="9525"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177" name="Google Shape;255;p33">
              <a:extLst>
                <a:ext uri="{FF2B5EF4-FFF2-40B4-BE49-F238E27FC236}">
                  <a16:creationId xmlns:a16="http://schemas.microsoft.com/office/drawing/2014/main" id="{04CFF185-3D3D-4461-963F-D0D2988870BE}"/>
                </a:ext>
              </a:extLst>
            </p:cNvPr>
            <p:cNvSpPr/>
            <p:nvPr/>
          </p:nvSpPr>
          <p:spPr>
            <a:xfrm>
              <a:off x="2524126" y="3552825"/>
              <a:ext cx="74613" cy="23813"/>
            </a:xfrm>
            <a:custGeom>
              <a:avLst/>
              <a:gdLst/>
              <a:ahLst/>
              <a:cxnLst/>
              <a:rect l="l" t="t" r="r" b="b"/>
              <a:pathLst>
                <a:path w="59" h="19" extrusionOk="0">
                  <a:moveTo>
                    <a:pt x="0" y="0"/>
                  </a:moveTo>
                  <a:cubicBezTo>
                    <a:pt x="0" y="0"/>
                    <a:pt x="29" y="19"/>
                    <a:pt x="59" y="12"/>
                  </a:cubicBezTo>
                </a:path>
              </a:pathLst>
            </a:custGeom>
            <a:noFill/>
            <a:ln w="9525"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178" name="Google Shape;256;p33">
              <a:extLst>
                <a:ext uri="{FF2B5EF4-FFF2-40B4-BE49-F238E27FC236}">
                  <a16:creationId xmlns:a16="http://schemas.microsoft.com/office/drawing/2014/main" id="{AFD8B274-0947-4123-A22B-1211F9122612}"/>
                </a:ext>
              </a:extLst>
            </p:cNvPr>
            <p:cNvSpPr/>
            <p:nvPr/>
          </p:nvSpPr>
          <p:spPr>
            <a:xfrm>
              <a:off x="2371726" y="3932238"/>
              <a:ext cx="119063" cy="38100"/>
            </a:xfrm>
            <a:custGeom>
              <a:avLst/>
              <a:gdLst/>
              <a:ahLst/>
              <a:cxnLst/>
              <a:rect l="l" t="t" r="r" b="b"/>
              <a:pathLst>
                <a:path w="95" h="30" extrusionOk="0">
                  <a:moveTo>
                    <a:pt x="77" y="0"/>
                  </a:moveTo>
                  <a:cubicBezTo>
                    <a:pt x="77" y="0"/>
                    <a:pt x="0" y="10"/>
                    <a:pt x="10" y="20"/>
                  </a:cubicBezTo>
                  <a:cubicBezTo>
                    <a:pt x="20" y="30"/>
                    <a:pt x="95" y="16"/>
                    <a:pt x="95" y="16"/>
                  </a:cubicBezTo>
                </a:path>
              </a:pathLst>
            </a:custGeom>
            <a:noFill/>
            <a:ln w="9525"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179" name="Google Shape;257;p33">
              <a:extLst>
                <a:ext uri="{FF2B5EF4-FFF2-40B4-BE49-F238E27FC236}">
                  <a16:creationId xmlns:a16="http://schemas.microsoft.com/office/drawing/2014/main" id="{5C1A0626-E21A-4DA6-83A4-C30C10B2A22C}"/>
                </a:ext>
              </a:extLst>
            </p:cNvPr>
            <p:cNvSpPr/>
            <p:nvPr/>
          </p:nvSpPr>
          <p:spPr>
            <a:xfrm>
              <a:off x="2201863" y="3125788"/>
              <a:ext cx="425450" cy="123825"/>
            </a:xfrm>
            <a:custGeom>
              <a:avLst/>
              <a:gdLst/>
              <a:ahLst/>
              <a:cxnLst/>
              <a:rect l="l" t="t" r="r" b="b"/>
              <a:pathLst>
                <a:path w="337" h="99" extrusionOk="0">
                  <a:moveTo>
                    <a:pt x="10" y="1"/>
                  </a:moveTo>
                  <a:cubicBezTo>
                    <a:pt x="10" y="1"/>
                    <a:pt x="10" y="4"/>
                    <a:pt x="9" y="7"/>
                  </a:cubicBezTo>
                  <a:cubicBezTo>
                    <a:pt x="7" y="27"/>
                    <a:pt x="0" y="89"/>
                    <a:pt x="1" y="90"/>
                  </a:cubicBezTo>
                  <a:cubicBezTo>
                    <a:pt x="3" y="91"/>
                    <a:pt x="30" y="60"/>
                    <a:pt x="63" y="74"/>
                  </a:cubicBezTo>
                  <a:cubicBezTo>
                    <a:pt x="98" y="91"/>
                    <a:pt x="137" y="99"/>
                    <a:pt x="175" y="98"/>
                  </a:cubicBezTo>
                  <a:cubicBezTo>
                    <a:pt x="225" y="98"/>
                    <a:pt x="260" y="81"/>
                    <a:pt x="283" y="81"/>
                  </a:cubicBezTo>
                  <a:cubicBezTo>
                    <a:pt x="301" y="82"/>
                    <a:pt x="319" y="85"/>
                    <a:pt x="337" y="90"/>
                  </a:cubicBezTo>
                  <a:cubicBezTo>
                    <a:pt x="337" y="90"/>
                    <a:pt x="304" y="51"/>
                    <a:pt x="295" y="33"/>
                  </a:cubicBezTo>
                  <a:cubicBezTo>
                    <a:pt x="290" y="22"/>
                    <a:pt x="286" y="11"/>
                    <a:pt x="283" y="0"/>
                  </a:cubicBezTo>
                  <a:cubicBezTo>
                    <a:pt x="283" y="0"/>
                    <a:pt x="160" y="0"/>
                    <a:pt x="97" y="3"/>
                  </a:cubicBezTo>
                  <a:cubicBezTo>
                    <a:pt x="34" y="6"/>
                    <a:pt x="10" y="1"/>
                    <a:pt x="10" y="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180" name="Google Shape;258;p33">
              <a:extLst>
                <a:ext uri="{FF2B5EF4-FFF2-40B4-BE49-F238E27FC236}">
                  <a16:creationId xmlns:a16="http://schemas.microsoft.com/office/drawing/2014/main" id="{8F74743F-3EF4-42AC-9BF8-57427F851B2C}"/>
                </a:ext>
              </a:extLst>
            </p:cNvPr>
            <p:cNvSpPr/>
            <p:nvPr/>
          </p:nvSpPr>
          <p:spPr>
            <a:xfrm>
              <a:off x="2206626" y="3125788"/>
              <a:ext cx="381000" cy="122238"/>
            </a:xfrm>
            <a:custGeom>
              <a:avLst/>
              <a:gdLst/>
              <a:ahLst/>
              <a:cxnLst/>
              <a:rect l="l" t="t" r="r" b="b"/>
              <a:pathLst>
                <a:path w="302" h="97" extrusionOk="0">
                  <a:moveTo>
                    <a:pt x="302" y="83"/>
                  </a:moveTo>
                  <a:cubicBezTo>
                    <a:pt x="297" y="75"/>
                    <a:pt x="289" y="62"/>
                    <a:pt x="281" y="52"/>
                  </a:cubicBezTo>
                  <a:cubicBezTo>
                    <a:pt x="288" y="50"/>
                    <a:pt x="295" y="50"/>
                    <a:pt x="302" y="49"/>
                  </a:cubicBezTo>
                  <a:cubicBezTo>
                    <a:pt x="299" y="45"/>
                    <a:pt x="296" y="41"/>
                    <a:pt x="294" y="36"/>
                  </a:cubicBezTo>
                  <a:cubicBezTo>
                    <a:pt x="287" y="37"/>
                    <a:pt x="280" y="38"/>
                    <a:pt x="273" y="39"/>
                  </a:cubicBezTo>
                  <a:cubicBezTo>
                    <a:pt x="272" y="39"/>
                    <a:pt x="272" y="39"/>
                    <a:pt x="272" y="39"/>
                  </a:cubicBezTo>
                  <a:cubicBezTo>
                    <a:pt x="264" y="27"/>
                    <a:pt x="261" y="13"/>
                    <a:pt x="265" y="0"/>
                  </a:cubicBezTo>
                  <a:cubicBezTo>
                    <a:pt x="251" y="0"/>
                    <a:pt x="251" y="0"/>
                    <a:pt x="251" y="0"/>
                  </a:cubicBezTo>
                  <a:cubicBezTo>
                    <a:pt x="248" y="15"/>
                    <a:pt x="251" y="30"/>
                    <a:pt x="259" y="43"/>
                  </a:cubicBezTo>
                  <a:cubicBezTo>
                    <a:pt x="255" y="44"/>
                    <a:pt x="251" y="45"/>
                    <a:pt x="247" y="47"/>
                  </a:cubicBezTo>
                  <a:cubicBezTo>
                    <a:pt x="235" y="50"/>
                    <a:pt x="224" y="53"/>
                    <a:pt x="212" y="54"/>
                  </a:cubicBezTo>
                  <a:cubicBezTo>
                    <a:pt x="213" y="52"/>
                    <a:pt x="213" y="50"/>
                    <a:pt x="214" y="48"/>
                  </a:cubicBezTo>
                  <a:cubicBezTo>
                    <a:pt x="217" y="35"/>
                    <a:pt x="221" y="18"/>
                    <a:pt x="225" y="0"/>
                  </a:cubicBezTo>
                  <a:cubicBezTo>
                    <a:pt x="211" y="0"/>
                    <a:pt x="211" y="0"/>
                    <a:pt x="211" y="0"/>
                  </a:cubicBezTo>
                  <a:cubicBezTo>
                    <a:pt x="208" y="17"/>
                    <a:pt x="204" y="32"/>
                    <a:pt x="201" y="45"/>
                  </a:cubicBezTo>
                  <a:cubicBezTo>
                    <a:pt x="198" y="54"/>
                    <a:pt x="198" y="54"/>
                    <a:pt x="198" y="54"/>
                  </a:cubicBezTo>
                  <a:cubicBezTo>
                    <a:pt x="186" y="53"/>
                    <a:pt x="175" y="51"/>
                    <a:pt x="163" y="48"/>
                  </a:cubicBezTo>
                  <a:cubicBezTo>
                    <a:pt x="159" y="46"/>
                    <a:pt x="156" y="46"/>
                    <a:pt x="152" y="45"/>
                  </a:cubicBezTo>
                  <a:cubicBezTo>
                    <a:pt x="153" y="30"/>
                    <a:pt x="154" y="16"/>
                    <a:pt x="154" y="1"/>
                  </a:cubicBezTo>
                  <a:cubicBezTo>
                    <a:pt x="141" y="1"/>
                    <a:pt x="141" y="1"/>
                    <a:pt x="141" y="1"/>
                  </a:cubicBezTo>
                  <a:cubicBezTo>
                    <a:pt x="141" y="15"/>
                    <a:pt x="140" y="28"/>
                    <a:pt x="138" y="42"/>
                  </a:cubicBezTo>
                  <a:cubicBezTo>
                    <a:pt x="119" y="39"/>
                    <a:pt x="98" y="39"/>
                    <a:pt x="78" y="40"/>
                  </a:cubicBezTo>
                  <a:cubicBezTo>
                    <a:pt x="82" y="28"/>
                    <a:pt x="84" y="15"/>
                    <a:pt x="85" y="3"/>
                  </a:cubicBezTo>
                  <a:cubicBezTo>
                    <a:pt x="72" y="3"/>
                    <a:pt x="72" y="3"/>
                    <a:pt x="72" y="3"/>
                  </a:cubicBezTo>
                  <a:cubicBezTo>
                    <a:pt x="70" y="16"/>
                    <a:pt x="68" y="29"/>
                    <a:pt x="63" y="42"/>
                  </a:cubicBezTo>
                  <a:cubicBezTo>
                    <a:pt x="42" y="44"/>
                    <a:pt x="22" y="47"/>
                    <a:pt x="1" y="52"/>
                  </a:cubicBezTo>
                  <a:cubicBezTo>
                    <a:pt x="1" y="56"/>
                    <a:pt x="0" y="61"/>
                    <a:pt x="0" y="66"/>
                  </a:cubicBezTo>
                  <a:cubicBezTo>
                    <a:pt x="19" y="61"/>
                    <a:pt x="38" y="58"/>
                    <a:pt x="57" y="56"/>
                  </a:cubicBezTo>
                  <a:cubicBezTo>
                    <a:pt x="55" y="61"/>
                    <a:pt x="52" y="66"/>
                    <a:pt x="50" y="71"/>
                  </a:cubicBezTo>
                  <a:cubicBezTo>
                    <a:pt x="53" y="71"/>
                    <a:pt x="56" y="72"/>
                    <a:pt x="59" y="74"/>
                  </a:cubicBezTo>
                  <a:cubicBezTo>
                    <a:pt x="63" y="75"/>
                    <a:pt x="63" y="75"/>
                    <a:pt x="63" y="75"/>
                  </a:cubicBezTo>
                  <a:cubicBezTo>
                    <a:pt x="66" y="69"/>
                    <a:pt x="69" y="62"/>
                    <a:pt x="73" y="54"/>
                  </a:cubicBezTo>
                  <a:cubicBezTo>
                    <a:pt x="94" y="53"/>
                    <a:pt x="114" y="53"/>
                    <a:pt x="135" y="56"/>
                  </a:cubicBezTo>
                  <a:cubicBezTo>
                    <a:pt x="132" y="71"/>
                    <a:pt x="128" y="84"/>
                    <a:pt x="125" y="95"/>
                  </a:cubicBezTo>
                  <a:cubicBezTo>
                    <a:pt x="130" y="96"/>
                    <a:pt x="134" y="96"/>
                    <a:pt x="139" y="97"/>
                  </a:cubicBezTo>
                  <a:cubicBezTo>
                    <a:pt x="142" y="86"/>
                    <a:pt x="146" y="73"/>
                    <a:pt x="148" y="58"/>
                  </a:cubicBezTo>
                  <a:cubicBezTo>
                    <a:pt x="152" y="59"/>
                    <a:pt x="155" y="60"/>
                    <a:pt x="158" y="61"/>
                  </a:cubicBezTo>
                  <a:cubicBezTo>
                    <a:pt x="170" y="64"/>
                    <a:pt x="182" y="67"/>
                    <a:pt x="194" y="67"/>
                  </a:cubicBezTo>
                  <a:cubicBezTo>
                    <a:pt x="194" y="70"/>
                    <a:pt x="194" y="72"/>
                    <a:pt x="194" y="74"/>
                  </a:cubicBezTo>
                  <a:cubicBezTo>
                    <a:pt x="194" y="97"/>
                    <a:pt x="194" y="97"/>
                    <a:pt x="194" y="97"/>
                  </a:cubicBezTo>
                  <a:cubicBezTo>
                    <a:pt x="198" y="97"/>
                    <a:pt x="203" y="96"/>
                    <a:pt x="207" y="95"/>
                  </a:cubicBezTo>
                  <a:cubicBezTo>
                    <a:pt x="207" y="74"/>
                    <a:pt x="207" y="74"/>
                    <a:pt x="207" y="74"/>
                  </a:cubicBezTo>
                  <a:cubicBezTo>
                    <a:pt x="207" y="72"/>
                    <a:pt x="207" y="70"/>
                    <a:pt x="208" y="67"/>
                  </a:cubicBezTo>
                  <a:cubicBezTo>
                    <a:pt x="222" y="67"/>
                    <a:pt x="236" y="64"/>
                    <a:pt x="250" y="59"/>
                  </a:cubicBezTo>
                  <a:cubicBezTo>
                    <a:pt x="255" y="57"/>
                    <a:pt x="261" y="56"/>
                    <a:pt x="267" y="54"/>
                  </a:cubicBezTo>
                  <a:cubicBezTo>
                    <a:pt x="272" y="62"/>
                    <a:pt x="279" y="72"/>
                    <a:pt x="285" y="81"/>
                  </a:cubicBezTo>
                  <a:cubicBezTo>
                    <a:pt x="291" y="82"/>
                    <a:pt x="296" y="82"/>
                    <a:pt x="302" y="83"/>
                  </a:cubicBezTo>
                  <a:close/>
                </a:path>
              </a:pathLst>
            </a:custGeom>
            <a:solidFill>
              <a:srgbClr val="92E3A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181" name="Google Shape;259;p33">
              <a:extLst>
                <a:ext uri="{FF2B5EF4-FFF2-40B4-BE49-F238E27FC236}">
                  <a16:creationId xmlns:a16="http://schemas.microsoft.com/office/drawing/2014/main" id="{0702009A-2F47-448B-816B-6F400CF89CF0}"/>
                </a:ext>
              </a:extLst>
            </p:cNvPr>
            <p:cNvSpPr/>
            <p:nvPr/>
          </p:nvSpPr>
          <p:spPr>
            <a:xfrm>
              <a:off x="2201863" y="3125788"/>
              <a:ext cx="425450" cy="123825"/>
            </a:xfrm>
            <a:custGeom>
              <a:avLst/>
              <a:gdLst/>
              <a:ahLst/>
              <a:cxnLst/>
              <a:rect l="l" t="t" r="r" b="b"/>
              <a:pathLst>
                <a:path w="337" h="99" extrusionOk="0">
                  <a:moveTo>
                    <a:pt x="10" y="1"/>
                  </a:moveTo>
                  <a:cubicBezTo>
                    <a:pt x="10" y="1"/>
                    <a:pt x="10" y="4"/>
                    <a:pt x="9" y="7"/>
                  </a:cubicBezTo>
                  <a:cubicBezTo>
                    <a:pt x="7" y="27"/>
                    <a:pt x="0" y="89"/>
                    <a:pt x="1" y="90"/>
                  </a:cubicBezTo>
                  <a:cubicBezTo>
                    <a:pt x="3" y="91"/>
                    <a:pt x="30" y="60"/>
                    <a:pt x="63" y="74"/>
                  </a:cubicBezTo>
                  <a:cubicBezTo>
                    <a:pt x="98" y="91"/>
                    <a:pt x="137" y="99"/>
                    <a:pt x="175" y="98"/>
                  </a:cubicBezTo>
                  <a:cubicBezTo>
                    <a:pt x="225" y="98"/>
                    <a:pt x="260" y="81"/>
                    <a:pt x="283" y="81"/>
                  </a:cubicBezTo>
                  <a:cubicBezTo>
                    <a:pt x="301" y="82"/>
                    <a:pt x="319" y="85"/>
                    <a:pt x="337" y="90"/>
                  </a:cubicBezTo>
                  <a:cubicBezTo>
                    <a:pt x="337" y="90"/>
                    <a:pt x="304" y="51"/>
                    <a:pt x="295" y="33"/>
                  </a:cubicBezTo>
                  <a:cubicBezTo>
                    <a:pt x="290" y="22"/>
                    <a:pt x="286" y="11"/>
                    <a:pt x="283" y="0"/>
                  </a:cubicBezTo>
                  <a:cubicBezTo>
                    <a:pt x="283" y="0"/>
                    <a:pt x="160" y="0"/>
                    <a:pt x="97" y="3"/>
                  </a:cubicBezTo>
                  <a:cubicBezTo>
                    <a:pt x="34" y="6"/>
                    <a:pt x="10" y="1"/>
                    <a:pt x="10" y="1"/>
                  </a:cubicBezTo>
                  <a:close/>
                </a:path>
              </a:pathLst>
            </a:custGeom>
            <a:noFill/>
            <a:ln w="9525" cap="rnd" cmpd="sng">
              <a:solidFill>
                <a:srgbClr val="26323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182" name="Google Shape;260;p33">
              <a:extLst>
                <a:ext uri="{FF2B5EF4-FFF2-40B4-BE49-F238E27FC236}">
                  <a16:creationId xmlns:a16="http://schemas.microsoft.com/office/drawing/2014/main" id="{7172B389-B4CE-42C1-B84D-8EE877565EA4}"/>
                </a:ext>
              </a:extLst>
            </p:cNvPr>
            <p:cNvSpPr/>
            <p:nvPr/>
          </p:nvSpPr>
          <p:spPr>
            <a:xfrm>
              <a:off x="2198688" y="2617788"/>
              <a:ext cx="517525" cy="508000"/>
            </a:xfrm>
            <a:custGeom>
              <a:avLst/>
              <a:gdLst/>
              <a:ahLst/>
              <a:cxnLst/>
              <a:rect l="l" t="t" r="r" b="b"/>
              <a:pathLst>
                <a:path w="411" h="403" extrusionOk="0">
                  <a:moveTo>
                    <a:pt x="258" y="25"/>
                  </a:moveTo>
                  <a:cubicBezTo>
                    <a:pt x="258" y="25"/>
                    <a:pt x="326" y="22"/>
                    <a:pt x="337" y="29"/>
                  </a:cubicBezTo>
                  <a:cubicBezTo>
                    <a:pt x="348" y="36"/>
                    <a:pt x="351" y="79"/>
                    <a:pt x="363" y="110"/>
                  </a:cubicBezTo>
                  <a:cubicBezTo>
                    <a:pt x="370" y="132"/>
                    <a:pt x="376" y="155"/>
                    <a:pt x="380" y="178"/>
                  </a:cubicBezTo>
                  <a:cubicBezTo>
                    <a:pt x="380" y="178"/>
                    <a:pt x="397" y="172"/>
                    <a:pt x="404" y="219"/>
                  </a:cubicBezTo>
                  <a:cubicBezTo>
                    <a:pt x="411" y="266"/>
                    <a:pt x="397" y="298"/>
                    <a:pt x="384" y="316"/>
                  </a:cubicBezTo>
                  <a:cubicBezTo>
                    <a:pt x="371" y="335"/>
                    <a:pt x="351" y="348"/>
                    <a:pt x="300" y="322"/>
                  </a:cubicBezTo>
                  <a:cubicBezTo>
                    <a:pt x="300" y="322"/>
                    <a:pt x="313" y="349"/>
                    <a:pt x="313" y="362"/>
                  </a:cubicBezTo>
                  <a:cubicBezTo>
                    <a:pt x="313" y="375"/>
                    <a:pt x="294" y="389"/>
                    <a:pt x="294" y="389"/>
                  </a:cubicBezTo>
                  <a:cubicBezTo>
                    <a:pt x="235" y="396"/>
                    <a:pt x="176" y="400"/>
                    <a:pt x="117" y="402"/>
                  </a:cubicBezTo>
                  <a:cubicBezTo>
                    <a:pt x="27" y="403"/>
                    <a:pt x="11" y="394"/>
                    <a:pt x="7" y="381"/>
                  </a:cubicBezTo>
                  <a:cubicBezTo>
                    <a:pt x="3" y="368"/>
                    <a:pt x="0" y="169"/>
                    <a:pt x="4" y="114"/>
                  </a:cubicBezTo>
                  <a:cubicBezTo>
                    <a:pt x="9" y="60"/>
                    <a:pt x="47" y="20"/>
                    <a:pt x="76" y="10"/>
                  </a:cubicBezTo>
                  <a:cubicBezTo>
                    <a:pt x="104" y="0"/>
                    <a:pt x="258" y="25"/>
                    <a:pt x="258" y="25"/>
                  </a:cubicBez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183" name="Google Shape;261;p33">
              <a:extLst>
                <a:ext uri="{FF2B5EF4-FFF2-40B4-BE49-F238E27FC236}">
                  <a16:creationId xmlns:a16="http://schemas.microsoft.com/office/drawing/2014/main" id="{CB10A971-6A0D-4FBE-911A-B967F0C45EA6}"/>
                </a:ext>
              </a:extLst>
            </p:cNvPr>
            <p:cNvSpPr/>
            <p:nvPr/>
          </p:nvSpPr>
          <p:spPr>
            <a:xfrm>
              <a:off x="2201863" y="2625725"/>
              <a:ext cx="508000" cy="496888"/>
            </a:xfrm>
            <a:custGeom>
              <a:avLst/>
              <a:gdLst/>
              <a:ahLst/>
              <a:cxnLst/>
              <a:rect l="l" t="t" r="r" b="b"/>
              <a:pathLst>
                <a:path w="404" h="394" extrusionOk="0">
                  <a:moveTo>
                    <a:pt x="387" y="274"/>
                  </a:moveTo>
                  <a:cubicBezTo>
                    <a:pt x="386" y="274"/>
                    <a:pt x="384" y="274"/>
                    <a:pt x="383" y="273"/>
                  </a:cubicBezTo>
                  <a:cubicBezTo>
                    <a:pt x="392" y="260"/>
                    <a:pt x="399" y="246"/>
                    <a:pt x="404" y="232"/>
                  </a:cubicBezTo>
                  <a:cubicBezTo>
                    <a:pt x="404" y="225"/>
                    <a:pt x="403" y="218"/>
                    <a:pt x="402" y="211"/>
                  </a:cubicBezTo>
                  <a:cubicBezTo>
                    <a:pt x="395" y="211"/>
                    <a:pt x="395" y="211"/>
                    <a:pt x="395" y="211"/>
                  </a:cubicBezTo>
                  <a:cubicBezTo>
                    <a:pt x="391" y="229"/>
                    <a:pt x="384" y="247"/>
                    <a:pt x="373" y="263"/>
                  </a:cubicBezTo>
                  <a:cubicBezTo>
                    <a:pt x="370" y="257"/>
                    <a:pt x="368" y="251"/>
                    <a:pt x="367" y="244"/>
                  </a:cubicBezTo>
                  <a:cubicBezTo>
                    <a:pt x="375" y="236"/>
                    <a:pt x="381" y="227"/>
                    <a:pt x="386" y="218"/>
                  </a:cubicBezTo>
                  <a:cubicBezTo>
                    <a:pt x="375" y="211"/>
                    <a:pt x="375" y="211"/>
                    <a:pt x="375" y="211"/>
                  </a:cubicBezTo>
                  <a:cubicBezTo>
                    <a:pt x="372" y="217"/>
                    <a:pt x="368" y="222"/>
                    <a:pt x="364" y="227"/>
                  </a:cubicBezTo>
                  <a:cubicBezTo>
                    <a:pt x="363" y="216"/>
                    <a:pt x="362" y="205"/>
                    <a:pt x="362" y="194"/>
                  </a:cubicBezTo>
                  <a:cubicBezTo>
                    <a:pt x="371" y="189"/>
                    <a:pt x="381" y="183"/>
                    <a:pt x="391" y="178"/>
                  </a:cubicBezTo>
                  <a:cubicBezTo>
                    <a:pt x="386" y="169"/>
                    <a:pt x="380" y="169"/>
                    <a:pt x="378" y="170"/>
                  </a:cubicBezTo>
                  <a:cubicBezTo>
                    <a:pt x="372" y="173"/>
                    <a:pt x="367" y="176"/>
                    <a:pt x="361" y="179"/>
                  </a:cubicBezTo>
                  <a:cubicBezTo>
                    <a:pt x="361" y="170"/>
                    <a:pt x="361" y="162"/>
                    <a:pt x="361" y="154"/>
                  </a:cubicBezTo>
                  <a:cubicBezTo>
                    <a:pt x="361" y="150"/>
                    <a:pt x="361" y="146"/>
                    <a:pt x="361" y="143"/>
                  </a:cubicBezTo>
                  <a:cubicBezTo>
                    <a:pt x="364" y="141"/>
                    <a:pt x="368" y="140"/>
                    <a:pt x="371" y="140"/>
                  </a:cubicBezTo>
                  <a:cubicBezTo>
                    <a:pt x="370" y="135"/>
                    <a:pt x="369" y="131"/>
                    <a:pt x="368" y="127"/>
                  </a:cubicBezTo>
                  <a:cubicBezTo>
                    <a:pt x="365" y="127"/>
                    <a:pt x="362" y="128"/>
                    <a:pt x="359" y="129"/>
                  </a:cubicBezTo>
                  <a:cubicBezTo>
                    <a:pt x="356" y="113"/>
                    <a:pt x="351" y="96"/>
                    <a:pt x="344" y="81"/>
                  </a:cubicBezTo>
                  <a:cubicBezTo>
                    <a:pt x="347" y="80"/>
                    <a:pt x="350" y="79"/>
                    <a:pt x="353" y="78"/>
                  </a:cubicBezTo>
                  <a:cubicBezTo>
                    <a:pt x="353" y="75"/>
                    <a:pt x="352" y="73"/>
                    <a:pt x="352" y="70"/>
                  </a:cubicBezTo>
                  <a:cubicBezTo>
                    <a:pt x="350" y="65"/>
                    <a:pt x="350" y="65"/>
                    <a:pt x="350" y="65"/>
                  </a:cubicBezTo>
                  <a:cubicBezTo>
                    <a:pt x="346" y="66"/>
                    <a:pt x="342" y="67"/>
                    <a:pt x="339" y="69"/>
                  </a:cubicBezTo>
                  <a:cubicBezTo>
                    <a:pt x="333" y="57"/>
                    <a:pt x="328" y="47"/>
                    <a:pt x="325" y="41"/>
                  </a:cubicBezTo>
                  <a:cubicBezTo>
                    <a:pt x="329" y="39"/>
                    <a:pt x="334" y="38"/>
                    <a:pt x="338" y="38"/>
                  </a:cubicBezTo>
                  <a:cubicBezTo>
                    <a:pt x="337" y="24"/>
                    <a:pt x="337" y="24"/>
                    <a:pt x="337" y="24"/>
                  </a:cubicBezTo>
                  <a:cubicBezTo>
                    <a:pt x="319" y="27"/>
                    <a:pt x="302" y="34"/>
                    <a:pt x="287" y="45"/>
                  </a:cubicBezTo>
                  <a:cubicBezTo>
                    <a:pt x="287" y="44"/>
                    <a:pt x="287" y="44"/>
                    <a:pt x="287" y="44"/>
                  </a:cubicBezTo>
                  <a:cubicBezTo>
                    <a:pt x="272" y="40"/>
                    <a:pt x="272" y="40"/>
                    <a:pt x="272" y="40"/>
                  </a:cubicBezTo>
                  <a:cubicBezTo>
                    <a:pt x="277" y="33"/>
                    <a:pt x="283" y="27"/>
                    <a:pt x="290" y="22"/>
                  </a:cubicBezTo>
                  <a:cubicBezTo>
                    <a:pt x="286" y="16"/>
                    <a:pt x="286" y="16"/>
                    <a:pt x="286" y="16"/>
                  </a:cubicBezTo>
                  <a:cubicBezTo>
                    <a:pt x="276" y="16"/>
                    <a:pt x="276" y="16"/>
                    <a:pt x="276" y="16"/>
                  </a:cubicBezTo>
                  <a:cubicBezTo>
                    <a:pt x="269" y="22"/>
                    <a:pt x="263" y="29"/>
                    <a:pt x="257" y="36"/>
                  </a:cubicBezTo>
                  <a:cubicBezTo>
                    <a:pt x="223" y="27"/>
                    <a:pt x="223" y="27"/>
                    <a:pt x="223" y="27"/>
                  </a:cubicBezTo>
                  <a:cubicBezTo>
                    <a:pt x="227" y="22"/>
                    <a:pt x="231" y="17"/>
                    <a:pt x="237" y="14"/>
                  </a:cubicBezTo>
                  <a:cubicBezTo>
                    <a:pt x="218" y="12"/>
                    <a:pt x="218" y="12"/>
                    <a:pt x="218" y="12"/>
                  </a:cubicBezTo>
                  <a:cubicBezTo>
                    <a:pt x="215" y="15"/>
                    <a:pt x="212" y="19"/>
                    <a:pt x="209" y="23"/>
                  </a:cubicBezTo>
                  <a:cubicBezTo>
                    <a:pt x="182" y="16"/>
                    <a:pt x="182" y="16"/>
                    <a:pt x="182" y="16"/>
                  </a:cubicBezTo>
                  <a:cubicBezTo>
                    <a:pt x="186" y="7"/>
                    <a:pt x="186" y="7"/>
                    <a:pt x="186" y="7"/>
                  </a:cubicBezTo>
                  <a:cubicBezTo>
                    <a:pt x="172" y="6"/>
                    <a:pt x="172" y="6"/>
                    <a:pt x="172" y="6"/>
                  </a:cubicBezTo>
                  <a:cubicBezTo>
                    <a:pt x="171" y="8"/>
                    <a:pt x="170" y="10"/>
                    <a:pt x="169" y="12"/>
                  </a:cubicBezTo>
                  <a:cubicBezTo>
                    <a:pt x="158" y="10"/>
                    <a:pt x="148" y="7"/>
                    <a:pt x="140" y="5"/>
                  </a:cubicBezTo>
                  <a:cubicBezTo>
                    <a:pt x="141" y="3"/>
                    <a:pt x="141" y="3"/>
                    <a:pt x="141" y="3"/>
                  </a:cubicBezTo>
                  <a:cubicBezTo>
                    <a:pt x="121" y="1"/>
                    <a:pt x="100" y="0"/>
                    <a:pt x="79" y="2"/>
                  </a:cubicBezTo>
                  <a:cubicBezTo>
                    <a:pt x="94" y="6"/>
                    <a:pt x="108" y="10"/>
                    <a:pt x="120" y="14"/>
                  </a:cubicBezTo>
                  <a:cubicBezTo>
                    <a:pt x="116" y="20"/>
                    <a:pt x="113" y="28"/>
                    <a:pt x="109" y="36"/>
                  </a:cubicBezTo>
                  <a:cubicBezTo>
                    <a:pt x="86" y="34"/>
                    <a:pt x="63" y="30"/>
                    <a:pt x="40" y="25"/>
                  </a:cubicBezTo>
                  <a:cubicBezTo>
                    <a:pt x="37" y="28"/>
                    <a:pt x="33" y="32"/>
                    <a:pt x="30" y="36"/>
                  </a:cubicBezTo>
                  <a:cubicBezTo>
                    <a:pt x="54" y="42"/>
                    <a:pt x="79" y="46"/>
                    <a:pt x="104" y="49"/>
                  </a:cubicBezTo>
                  <a:cubicBezTo>
                    <a:pt x="97" y="67"/>
                    <a:pt x="90" y="87"/>
                    <a:pt x="86" y="107"/>
                  </a:cubicBezTo>
                  <a:cubicBezTo>
                    <a:pt x="58" y="101"/>
                    <a:pt x="29" y="94"/>
                    <a:pt x="5" y="88"/>
                  </a:cubicBezTo>
                  <a:cubicBezTo>
                    <a:pt x="4" y="92"/>
                    <a:pt x="3" y="97"/>
                    <a:pt x="3" y="101"/>
                  </a:cubicBezTo>
                  <a:cubicBezTo>
                    <a:pt x="27" y="107"/>
                    <a:pt x="55" y="114"/>
                    <a:pt x="83" y="120"/>
                  </a:cubicBezTo>
                  <a:cubicBezTo>
                    <a:pt x="81" y="133"/>
                    <a:pt x="79" y="146"/>
                    <a:pt x="78" y="158"/>
                  </a:cubicBezTo>
                  <a:cubicBezTo>
                    <a:pt x="72" y="157"/>
                    <a:pt x="72" y="157"/>
                    <a:pt x="72" y="157"/>
                  </a:cubicBezTo>
                  <a:cubicBezTo>
                    <a:pt x="49" y="150"/>
                    <a:pt x="29" y="145"/>
                    <a:pt x="16" y="145"/>
                  </a:cubicBezTo>
                  <a:cubicBezTo>
                    <a:pt x="11" y="145"/>
                    <a:pt x="5" y="144"/>
                    <a:pt x="0" y="143"/>
                  </a:cubicBezTo>
                  <a:cubicBezTo>
                    <a:pt x="0" y="148"/>
                    <a:pt x="0" y="152"/>
                    <a:pt x="0" y="157"/>
                  </a:cubicBezTo>
                  <a:cubicBezTo>
                    <a:pt x="6" y="158"/>
                    <a:pt x="11" y="158"/>
                    <a:pt x="16" y="158"/>
                  </a:cubicBezTo>
                  <a:cubicBezTo>
                    <a:pt x="27" y="158"/>
                    <a:pt x="47" y="164"/>
                    <a:pt x="69" y="170"/>
                  </a:cubicBezTo>
                  <a:cubicBezTo>
                    <a:pt x="78" y="172"/>
                    <a:pt x="78" y="172"/>
                    <a:pt x="78" y="172"/>
                  </a:cubicBezTo>
                  <a:cubicBezTo>
                    <a:pt x="78" y="177"/>
                    <a:pt x="78" y="181"/>
                    <a:pt x="78" y="185"/>
                  </a:cubicBezTo>
                  <a:cubicBezTo>
                    <a:pt x="54" y="177"/>
                    <a:pt x="33" y="171"/>
                    <a:pt x="16" y="171"/>
                  </a:cubicBezTo>
                  <a:cubicBezTo>
                    <a:pt x="11" y="171"/>
                    <a:pt x="6" y="171"/>
                    <a:pt x="1" y="170"/>
                  </a:cubicBezTo>
                  <a:cubicBezTo>
                    <a:pt x="1" y="174"/>
                    <a:pt x="1" y="179"/>
                    <a:pt x="1" y="184"/>
                  </a:cubicBezTo>
                  <a:cubicBezTo>
                    <a:pt x="6" y="184"/>
                    <a:pt x="11" y="184"/>
                    <a:pt x="16" y="184"/>
                  </a:cubicBezTo>
                  <a:cubicBezTo>
                    <a:pt x="32" y="184"/>
                    <a:pt x="54" y="191"/>
                    <a:pt x="78" y="199"/>
                  </a:cubicBezTo>
                  <a:cubicBezTo>
                    <a:pt x="78" y="208"/>
                    <a:pt x="78" y="217"/>
                    <a:pt x="78" y="226"/>
                  </a:cubicBezTo>
                  <a:cubicBezTo>
                    <a:pt x="66" y="221"/>
                    <a:pt x="54" y="216"/>
                    <a:pt x="43" y="212"/>
                  </a:cubicBezTo>
                  <a:cubicBezTo>
                    <a:pt x="27" y="205"/>
                    <a:pt x="13" y="200"/>
                    <a:pt x="0" y="195"/>
                  </a:cubicBezTo>
                  <a:cubicBezTo>
                    <a:pt x="0" y="200"/>
                    <a:pt x="0" y="204"/>
                    <a:pt x="0" y="209"/>
                  </a:cubicBezTo>
                  <a:cubicBezTo>
                    <a:pt x="12" y="214"/>
                    <a:pt x="25" y="219"/>
                    <a:pt x="38" y="224"/>
                  </a:cubicBezTo>
                  <a:cubicBezTo>
                    <a:pt x="51" y="229"/>
                    <a:pt x="64" y="235"/>
                    <a:pt x="78" y="240"/>
                  </a:cubicBezTo>
                  <a:cubicBezTo>
                    <a:pt x="78" y="248"/>
                    <a:pt x="78" y="256"/>
                    <a:pt x="79" y="264"/>
                  </a:cubicBezTo>
                  <a:cubicBezTo>
                    <a:pt x="79" y="266"/>
                    <a:pt x="79" y="268"/>
                    <a:pt x="79" y="269"/>
                  </a:cubicBezTo>
                  <a:cubicBezTo>
                    <a:pt x="1" y="252"/>
                    <a:pt x="1" y="252"/>
                    <a:pt x="1" y="252"/>
                  </a:cubicBezTo>
                  <a:cubicBezTo>
                    <a:pt x="1" y="257"/>
                    <a:pt x="1" y="262"/>
                    <a:pt x="1" y="266"/>
                  </a:cubicBezTo>
                  <a:cubicBezTo>
                    <a:pt x="79" y="283"/>
                    <a:pt x="79" y="283"/>
                    <a:pt x="79" y="283"/>
                  </a:cubicBezTo>
                  <a:cubicBezTo>
                    <a:pt x="79" y="305"/>
                    <a:pt x="79" y="326"/>
                    <a:pt x="79" y="345"/>
                  </a:cubicBezTo>
                  <a:cubicBezTo>
                    <a:pt x="53" y="342"/>
                    <a:pt x="27" y="338"/>
                    <a:pt x="2" y="332"/>
                  </a:cubicBezTo>
                  <a:cubicBezTo>
                    <a:pt x="2" y="337"/>
                    <a:pt x="3" y="342"/>
                    <a:pt x="3" y="346"/>
                  </a:cubicBezTo>
                  <a:cubicBezTo>
                    <a:pt x="28" y="352"/>
                    <a:pt x="53" y="356"/>
                    <a:pt x="78" y="359"/>
                  </a:cubicBezTo>
                  <a:cubicBezTo>
                    <a:pt x="78" y="371"/>
                    <a:pt x="77" y="383"/>
                    <a:pt x="76" y="394"/>
                  </a:cubicBezTo>
                  <a:cubicBezTo>
                    <a:pt x="90" y="394"/>
                    <a:pt x="90" y="394"/>
                    <a:pt x="90" y="394"/>
                  </a:cubicBezTo>
                  <a:cubicBezTo>
                    <a:pt x="91" y="384"/>
                    <a:pt x="91" y="372"/>
                    <a:pt x="92" y="360"/>
                  </a:cubicBezTo>
                  <a:cubicBezTo>
                    <a:pt x="110" y="361"/>
                    <a:pt x="128" y="362"/>
                    <a:pt x="145" y="363"/>
                  </a:cubicBezTo>
                  <a:cubicBezTo>
                    <a:pt x="145" y="374"/>
                    <a:pt x="145" y="384"/>
                    <a:pt x="145" y="393"/>
                  </a:cubicBezTo>
                  <a:cubicBezTo>
                    <a:pt x="158" y="393"/>
                    <a:pt x="158" y="393"/>
                    <a:pt x="158" y="393"/>
                  </a:cubicBezTo>
                  <a:cubicBezTo>
                    <a:pt x="158" y="383"/>
                    <a:pt x="158" y="373"/>
                    <a:pt x="158" y="363"/>
                  </a:cubicBezTo>
                  <a:cubicBezTo>
                    <a:pt x="180" y="363"/>
                    <a:pt x="201" y="363"/>
                    <a:pt x="221" y="362"/>
                  </a:cubicBezTo>
                  <a:cubicBezTo>
                    <a:pt x="220" y="371"/>
                    <a:pt x="218" y="380"/>
                    <a:pt x="217" y="389"/>
                  </a:cubicBezTo>
                  <a:cubicBezTo>
                    <a:pt x="231" y="388"/>
                    <a:pt x="231" y="388"/>
                    <a:pt x="231" y="388"/>
                  </a:cubicBezTo>
                  <a:cubicBezTo>
                    <a:pt x="232" y="379"/>
                    <a:pt x="233" y="371"/>
                    <a:pt x="234" y="362"/>
                  </a:cubicBezTo>
                  <a:cubicBezTo>
                    <a:pt x="246" y="362"/>
                    <a:pt x="256" y="361"/>
                    <a:pt x="266" y="362"/>
                  </a:cubicBezTo>
                  <a:cubicBezTo>
                    <a:pt x="266" y="367"/>
                    <a:pt x="265" y="371"/>
                    <a:pt x="263" y="375"/>
                  </a:cubicBezTo>
                  <a:cubicBezTo>
                    <a:pt x="261" y="379"/>
                    <a:pt x="260" y="382"/>
                    <a:pt x="258" y="385"/>
                  </a:cubicBezTo>
                  <a:cubicBezTo>
                    <a:pt x="274" y="384"/>
                    <a:pt x="274" y="384"/>
                    <a:pt x="274" y="384"/>
                  </a:cubicBezTo>
                  <a:cubicBezTo>
                    <a:pt x="274" y="383"/>
                    <a:pt x="274" y="382"/>
                    <a:pt x="275" y="381"/>
                  </a:cubicBezTo>
                  <a:cubicBezTo>
                    <a:pt x="278" y="375"/>
                    <a:pt x="279" y="369"/>
                    <a:pt x="280" y="362"/>
                  </a:cubicBezTo>
                  <a:cubicBezTo>
                    <a:pt x="290" y="362"/>
                    <a:pt x="300" y="363"/>
                    <a:pt x="308" y="363"/>
                  </a:cubicBezTo>
                  <a:cubicBezTo>
                    <a:pt x="309" y="361"/>
                    <a:pt x="310" y="358"/>
                    <a:pt x="311" y="354"/>
                  </a:cubicBezTo>
                  <a:cubicBezTo>
                    <a:pt x="310" y="353"/>
                    <a:pt x="310" y="351"/>
                    <a:pt x="310" y="350"/>
                  </a:cubicBezTo>
                  <a:cubicBezTo>
                    <a:pt x="301" y="349"/>
                    <a:pt x="291" y="349"/>
                    <a:pt x="280" y="348"/>
                  </a:cubicBezTo>
                  <a:cubicBezTo>
                    <a:pt x="278" y="338"/>
                    <a:pt x="276" y="328"/>
                    <a:pt x="273" y="319"/>
                  </a:cubicBezTo>
                  <a:cubicBezTo>
                    <a:pt x="283" y="318"/>
                    <a:pt x="293" y="315"/>
                    <a:pt x="301" y="308"/>
                  </a:cubicBezTo>
                  <a:cubicBezTo>
                    <a:pt x="304" y="312"/>
                    <a:pt x="306" y="316"/>
                    <a:pt x="309" y="320"/>
                  </a:cubicBezTo>
                  <a:cubicBezTo>
                    <a:pt x="317" y="323"/>
                    <a:pt x="325" y="326"/>
                    <a:pt x="334" y="328"/>
                  </a:cubicBezTo>
                  <a:cubicBezTo>
                    <a:pt x="340" y="323"/>
                    <a:pt x="345" y="317"/>
                    <a:pt x="350" y="313"/>
                  </a:cubicBezTo>
                  <a:cubicBezTo>
                    <a:pt x="354" y="317"/>
                    <a:pt x="359" y="322"/>
                    <a:pt x="364" y="325"/>
                  </a:cubicBezTo>
                  <a:cubicBezTo>
                    <a:pt x="365" y="325"/>
                    <a:pt x="367" y="324"/>
                    <a:pt x="368" y="323"/>
                  </a:cubicBezTo>
                  <a:cubicBezTo>
                    <a:pt x="373" y="315"/>
                    <a:pt x="373" y="315"/>
                    <a:pt x="373" y="315"/>
                  </a:cubicBezTo>
                  <a:cubicBezTo>
                    <a:pt x="368" y="312"/>
                    <a:pt x="363" y="308"/>
                    <a:pt x="360" y="303"/>
                  </a:cubicBezTo>
                  <a:cubicBezTo>
                    <a:pt x="365" y="297"/>
                    <a:pt x="370" y="291"/>
                    <a:pt x="375" y="284"/>
                  </a:cubicBezTo>
                  <a:cubicBezTo>
                    <a:pt x="379" y="286"/>
                    <a:pt x="382" y="287"/>
                    <a:pt x="386" y="288"/>
                  </a:cubicBezTo>
                  <a:cubicBezTo>
                    <a:pt x="387" y="288"/>
                    <a:pt x="388" y="288"/>
                    <a:pt x="389" y="288"/>
                  </a:cubicBezTo>
                  <a:cubicBezTo>
                    <a:pt x="391" y="288"/>
                    <a:pt x="393" y="288"/>
                    <a:pt x="394" y="288"/>
                  </a:cubicBezTo>
                  <a:cubicBezTo>
                    <a:pt x="396" y="283"/>
                    <a:pt x="398" y="278"/>
                    <a:pt x="399" y="272"/>
                  </a:cubicBezTo>
                  <a:cubicBezTo>
                    <a:pt x="395" y="274"/>
                    <a:pt x="391" y="275"/>
                    <a:pt x="387" y="274"/>
                  </a:cubicBezTo>
                  <a:moveTo>
                    <a:pt x="352" y="240"/>
                  </a:moveTo>
                  <a:cubicBezTo>
                    <a:pt x="348" y="244"/>
                    <a:pt x="344" y="247"/>
                    <a:pt x="339" y="251"/>
                  </a:cubicBezTo>
                  <a:cubicBezTo>
                    <a:pt x="336" y="237"/>
                    <a:pt x="334" y="224"/>
                    <a:pt x="333" y="210"/>
                  </a:cubicBezTo>
                  <a:cubicBezTo>
                    <a:pt x="348" y="202"/>
                    <a:pt x="348" y="202"/>
                    <a:pt x="348" y="202"/>
                  </a:cubicBezTo>
                  <a:cubicBezTo>
                    <a:pt x="349" y="214"/>
                    <a:pt x="350" y="227"/>
                    <a:pt x="352" y="240"/>
                  </a:cubicBezTo>
                  <a:moveTo>
                    <a:pt x="348" y="155"/>
                  </a:moveTo>
                  <a:cubicBezTo>
                    <a:pt x="348" y="165"/>
                    <a:pt x="348" y="176"/>
                    <a:pt x="348" y="186"/>
                  </a:cubicBezTo>
                  <a:cubicBezTo>
                    <a:pt x="332" y="196"/>
                    <a:pt x="332" y="196"/>
                    <a:pt x="332" y="196"/>
                  </a:cubicBezTo>
                  <a:cubicBezTo>
                    <a:pt x="331" y="184"/>
                    <a:pt x="330" y="171"/>
                    <a:pt x="330" y="157"/>
                  </a:cubicBezTo>
                  <a:cubicBezTo>
                    <a:pt x="336" y="154"/>
                    <a:pt x="342" y="151"/>
                    <a:pt x="348" y="148"/>
                  </a:cubicBezTo>
                  <a:cubicBezTo>
                    <a:pt x="348" y="150"/>
                    <a:pt x="348" y="153"/>
                    <a:pt x="348" y="155"/>
                  </a:cubicBezTo>
                  <a:moveTo>
                    <a:pt x="346" y="134"/>
                  </a:moveTo>
                  <a:cubicBezTo>
                    <a:pt x="341" y="137"/>
                    <a:pt x="335" y="139"/>
                    <a:pt x="330" y="142"/>
                  </a:cubicBezTo>
                  <a:cubicBezTo>
                    <a:pt x="329" y="125"/>
                    <a:pt x="326" y="109"/>
                    <a:pt x="320" y="93"/>
                  </a:cubicBezTo>
                  <a:cubicBezTo>
                    <a:pt x="324" y="91"/>
                    <a:pt x="328" y="89"/>
                    <a:pt x="332" y="87"/>
                  </a:cubicBezTo>
                  <a:cubicBezTo>
                    <a:pt x="338" y="102"/>
                    <a:pt x="343" y="118"/>
                    <a:pt x="346" y="134"/>
                  </a:cubicBezTo>
                  <a:cubicBezTo>
                    <a:pt x="346" y="134"/>
                    <a:pt x="346" y="134"/>
                    <a:pt x="346" y="134"/>
                  </a:cubicBezTo>
                  <a:moveTo>
                    <a:pt x="312" y="46"/>
                  </a:moveTo>
                  <a:cubicBezTo>
                    <a:pt x="315" y="52"/>
                    <a:pt x="321" y="62"/>
                    <a:pt x="326" y="75"/>
                  </a:cubicBezTo>
                  <a:cubicBezTo>
                    <a:pt x="322" y="77"/>
                    <a:pt x="318" y="79"/>
                    <a:pt x="315" y="81"/>
                  </a:cubicBezTo>
                  <a:cubicBezTo>
                    <a:pt x="310" y="71"/>
                    <a:pt x="304" y="63"/>
                    <a:pt x="298" y="55"/>
                  </a:cubicBezTo>
                  <a:cubicBezTo>
                    <a:pt x="302" y="51"/>
                    <a:pt x="307" y="49"/>
                    <a:pt x="312" y="46"/>
                  </a:cubicBezTo>
                  <a:cubicBezTo>
                    <a:pt x="312" y="46"/>
                    <a:pt x="312" y="46"/>
                    <a:pt x="312" y="46"/>
                  </a:cubicBezTo>
                  <a:moveTo>
                    <a:pt x="317" y="164"/>
                  </a:moveTo>
                  <a:cubicBezTo>
                    <a:pt x="317" y="177"/>
                    <a:pt x="318" y="190"/>
                    <a:pt x="319" y="203"/>
                  </a:cubicBezTo>
                  <a:cubicBezTo>
                    <a:pt x="309" y="209"/>
                    <a:pt x="300" y="214"/>
                    <a:pt x="293" y="218"/>
                  </a:cubicBezTo>
                  <a:cubicBezTo>
                    <a:pt x="293" y="207"/>
                    <a:pt x="291" y="194"/>
                    <a:pt x="290" y="182"/>
                  </a:cubicBezTo>
                  <a:cubicBezTo>
                    <a:pt x="298" y="176"/>
                    <a:pt x="307" y="170"/>
                    <a:pt x="317" y="164"/>
                  </a:cubicBezTo>
                  <a:cubicBezTo>
                    <a:pt x="317" y="164"/>
                    <a:pt x="317" y="164"/>
                    <a:pt x="317" y="164"/>
                  </a:cubicBezTo>
                  <a:moveTo>
                    <a:pt x="289" y="166"/>
                  </a:moveTo>
                  <a:cubicBezTo>
                    <a:pt x="287" y="152"/>
                    <a:pt x="285" y="137"/>
                    <a:pt x="283" y="124"/>
                  </a:cubicBezTo>
                  <a:cubicBezTo>
                    <a:pt x="290" y="115"/>
                    <a:pt x="299" y="107"/>
                    <a:pt x="308" y="101"/>
                  </a:cubicBezTo>
                  <a:cubicBezTo>
                    <a:pt x="314" y="115"/>
                    <a:pt x="317" y="131"/>
                    <a:pt x="317" y="146"/>
                  </a:cubicBezTo>
                  <a:cubicBezTo>
                    <a:pt x="317" y="149"/>
                    <a:pt x="317" y="149"/>
                    <a:pt x="317" y="149"/>
                  </a:cubicBezTo>
                  <a:cubicBezTo>
                    <a:pt x="306" y="154"/>
                    <a:pt x="297" y="160"/>
                    <a:pt x="288" y="166"/>
                  </a:cubicBezTo>
                  <a:cubicBezTo>
                    <a:pt x="289" y="166"/>
                    <a:pt x="289" y="166"/>
                    <a:pt x="289" y="166"/>
                  </a:cubicBezTo>
                  <a:moveTo>
                    <a:pt x="288" y="64"/>
                  </a:moveTo>
                  <a:cubicBezTo>
                    <a:pt x="294" y="71"/>
                    <a:pt x="299" y="79"/>
                    <a:pt x="303" y="88"/>
                  </a:cubicBezTo>
                  <a:cubicBezTo>
                    <a:pt x="295" y="94"/>
                    <a:pt x="287" y="100"/>
                    <a:pt x="280" y="107"/>
                  </a:cubicBezTo>
                  <a:cubicBezTo>
                    <a:pt x="278" y="96"/>
                    <a:pt x="277" y="87"/>
                    <a:pt x="275" y="80"/>
                  </a:cubicBezTo>
                  <a:cubicBezTo>
                    <a:pt x="279" y="74"/>
                    <a:pt x="283" y="68"/>
                    <a:pt x="288" y="63"/>
                  </a:cubicBezTo>
                  <a:cubicBezTo>
                    <a:pt x="288" y="64"/>
                    <a:pt x="288" y="64"/>
                    <a:pt x="288" y="64"/>
                  </a:cubicBezTo>
                  <a:moveTo>
                    <a:pt x="263" y="52"/>
                  </a:moveTo>
                  <a:cubicBezTo>
                    <a:pt x="277" y="56"/>
                    <a:pt x="277" y="56"/>
                    <a:pt x="277" y="56"/>
                  </a:cubicBezTo>
                  <a:cubicBezTo>
                    <a:pt x="274" y="59"/>
                    <a:pt x="271" y="62"/>
                    <a:pt x="269" y="66"/>
                  </a:cubicBezTo>
                  <a:cubicBezTo>
                    <a:pt x="259" y="67"/>
                    <a:pt x="259" y="67"/>
                    <a:pt x="259" y="67"/>
                  </a:cubicBezTo>
                  <a:cubicBezTo>
                    <a:pt x="260" y="70"/>
                    <a:pt x="260" y="70"/>
                    <a:pt x="260" y="70"/>
                  </a:cubicBezTo>
                  <a:cubicBezTo>
                    <a:pt x="253" y="68"/>
                    <a:pt x="253" y="68"/>
                    <a:pt x="253" y="68"/>
                  </a:cubicBezTo>
                  <a:cubicBezTo>
                    <a:pt x="256" y="63"/>
                    <a:pt x="259" y="57"/>
                    <a:pt x="263" y="52"/>
                  </a:cubicBezTo>
                  <a:cubicBezTo>
                    <a:pt x="263" y="52"/>
                    <a:pt x="263" y="52"/>
                    <a:pt x="263" y="52"/>
                  </a:cubicBezTo>
                  <a:moveTo>
                    <a:pt x="264" y="113"/>
                  </a:moveTo>
                  <a:cubicBezTo>
                    <a:pt x="265" y="110"/>
                    <a:pt x="265" y="107"/>
                    <a:pt x="266" y="104"/>
                  </a:cubicBezTo>
                  <a:cubicBezTo>
                    <a:pt x="267" y="109"/>
                    <a:pt x="268" y="114"/>
                    <a:pt x="269" y="120"/>
                  </a:cubicBezTo>
                  <a:cubicBezTo>
                    <a:pt x="267" y="122"/>
                    <a:pt x="265" y="125"/>
                    <a:pt x="263" y="127"/>
                  </a:cubicBezTo>
                  <a:cubicBezTo>
                    <a:pt x="263" y="123"/>
                    <a:pt x="264" y="119"/>
                    <a:pt x="264" y="116"/>
                  </a:cubicBezTo>
                  <a:cubicBezTo>
                    <a:pt x="265" y="115"/>
                    <a:pt x="265" y="115"/>
                    <a:pt x="265" y="115"/>
                  </a:cubicBezTo>
                  <a:cubicBezTo>
                    <a:pt x="264" y="113"/>
                    <a:pt x="264" y="113"/>
                    <a:pt x="264" y="113"/>
                  </a:cubicBezTo>
                  <a:moveTo>
                    <a:pt x="261" y="78"/>
                  </a:moveTo>
                  <a:cubicBezTo>
                    <a:pt x="257" y="86"/>
                    <a:pt x="254" y="96"/>
                    <a:pt x="252" y="105"/>
                  </a:cubicBezTo>
                  <a:cubicBezTo>
                    <a:pt x="248" y="106"/>
                    <a:pt x="244" y="107"/>
                    <a:pt x="238" y="109"/>
                  </a:cubicBezTo>
                  <a:cubicBezTo>
                    <a:pt x="238" y="108"/>
                    <a:pt x="238" y="108"/>
                    <a:pt x="238" y="108"/>
                  </a:cubicBezTo>
                  <a:cubicBezTo>
                    <a:pt x="240" y="98"/>
                    <a:pt x="243" y="89"/>
                    <a:pt x="247" y="80"/>
                  </a:cubicBezTo>
                  <a:cubicBezTo>
                    <a:pt x="258" y="84"/>
                    <a:pt x="258" y="84"/>
                    <a:pt x="258" y="84"/>
                  </a:cubicBezTo>
                  <a:cubicBezTo>
                    <a:pt x="261" y="75"/>
                    <a:pt x="261" y="75"/>
                    <a:pt x="261" y="75"/>
                  </a:cubicBezTo>
                  <a:cubicBezTo>
                    <a:pt x="261" y="76"/>
                    <a:pt x="261" y="77"/>
                    <a:pt x="261" y="77"/>
                  </a:cubicBezTo>
                  <a:cubicBezTo>
                    <a:pt x="261" y="78"/>
                    <a:pt x="261" y="78"/>
                    <a:pt x="261" y="78"/>
                  </a:cubicBezTo>
                  <a:moveTo>
                    <a:pt x="216" y="39"/>
                  </a:moveTo>
                  <a:cubicBezTo>
                    <a:pt x="249" y="48"/>
                    <a:pt x="249" y="48"/>
                    <a:pt x="249" y="48"/>
                  </a:cubicBezTo>
                  <a:cubicBezTo>
                    <a:pt x="246" y="53"/>
                    <a:pt x="243" y="58"/>
                    <a:pt x="240" y="64"/>
                  </a:cubicBezTo>
                  <a:cubicBezTo>
                    <a:pt x="232" y="61"/>
                    <a:pt x="221" y="57"/>
                    <a:pt x="210" y="54"/>
                  </a:cubicBezTo>
                  <a:cubicBezTo>
                    <a:pt x="212" y="49"/>
                    <a:pt x="214" y="44"/>
                    <a:pt x="216" y="39"/>
                  </a:cubicBezTo>
                  <a:cubicBezTo>
                    <a:pt x="216" y="39"/>
                    <a:pt x="216" y="39"/>
                    <a:pt x="216" y="39"/>
                  </a:cubicBezTo>
                  <a:moveTo>
                    <a:pt x="203" y="94"/>
                  </a:moveTo>
                  <a:cubicBezTo>
                    <a:pt x="204" y="85"/>
                    <a:pt x="205" y="76"/>
                    <a:pt x="207" y="67"/>
                  </a:cubicBezTo>
                  <a:cubicBezTo>
                    <a:pt x="217" y="70"/>
                    <a:pt x="226" y="73"/>
                    <a:pt x="234" y="76"/>
                  </a:cubicBezTo>
                  <a:cubicBezTo>
                    <a:pt x="230" y="85"/>
                    <a:pt x="227" y="94"/>
                    <a:pt x="225" y="104"/>
                  </a:cubicBezTo>
                  <a:cubicBezTo>
                    <a:pt x="224" y="107"/>
                    <a:pt x="224" y="109"/>
                    <a:pt x="224" y="111"/>
                  </a:cubicBezTo>
                  <a:cubicBezTo>
                    <a:pt x="217" y="112"/>
                    <a:pt x="210" y="113"/>
                    <a:pt x="203" y="114"/>
                  </a:cubicBezTo>
                  <a:cubicBezTo>
                    <a:pt x="203" y="107"/>
                    <a:pt x="203" y="100"/>
                    <a:pt x="203" y="94"/>
                  </a:cubicBezTo>
                  <a:cubicBezTo>
                    <a:pt x="203" y="94"/>
                    <a:pt x="203" y="94"/>
                    <a:pt x="203" y="94"/>
                  </a:cubicBezTo>
                  <a:moveTo>
                    <a:pt x="221" y="170"/>
                  </a:moveTo>
                  <a:cubicBezTo>
                    <a:pt x="208" y="171"/>
                    <a:pt x="208" y="171"/>
                    <a:pt x="208" y="171"/>
                  </a:cubicBezTo>
                  <a:cubicBezTo>
                    <a:pt x="205" y="157"/>
                    <a:pt x="204" y="142"/>
                    <a:pt x="203" y="128"/>
                  </a:cubicBezTo>
                  <a:cubicBezTo>
                    <a:pt x="210" y="127"/>
                    <a:pt x="216" y="126"/>
                    <a:pt x="221" y="125"/>
                  </a:cubicBezTo>
                  <a:cubicBezTo>
                    <a:pt x="220" y="140"/>
                    <a:pt x="220" y="155"/>
                    <a:pt x="221" y="170"/>
                  </a:cubicBezTo>
                  <a:moveTo>
                    <a:pt x="222" y="184"/>
                  </a:moveTo>
                  <a:cubicBezTo>
                    <a:pt x="223" y="193"/>
                    <a:pt x="225" y="203"/>
                    <a:pt x="226" y="212"/>
                  </a:cubicBezTo>
                  <a:cubicBezTo>
                    <a:pt x="215" y="213"/>
                    <a:pt x="215" y="213"/>
                    <a:pt x="215" y="213"/>
                  </a:cubicBezTo>
                  <a:cubicBezTo>
                    <a:pt x="213" y="204"/>
                    <a:pt x="212" y="194"/>
                    <a:pt x="210" y="185"/>
                  </a:cubicBezTo>
                  <a:cubicBezTo>
                    <a:pt x="222" y="184"/>
                    <a:pt x="222" y="184"/>
                    <a:pt x="222" y="184"/>
                  </a:cubicBezTo>
                  <a:moveTo>
                    <a:pt x="178" y="29"/>
                  </a:moveTo>
                  <a:cubicBezTo>
                    <a:pt x="203" y="36"/>
                    <a:pt x="203" y="36"/>
                    <a:pt x="203" y="36"/>
                  </a:cubicBezTo>
                  <a:cubicBezTo>
                    <a:pt x="201" y="41"/>
                    <a:pt x="199" y="45"/>
                    <a:pt x="197" y="50"/>
                  </a:cubicBezTo>
                  <a:cubicBezTo>
                    <a:pt x="189" y="48"/>
                    <a:pt x="181" y="46"/>
                    <a:pt x="172" y="44"/>
                  </a:cubicBezTo>
                  <a:cubicBezTo>
                    <a:pt x="174" y="39"/>
                    <a:pt x="176" y="34"/>
                    <a:pt x="178" y="29"/>
                  </a:cubicBezTo>
                  <a:cubicBezTo>
                    <a:pt x="178" y="29"/>
                    <a:pt x="178" y="29"/>
                    <a:pt x="178" y="29"/>
                  </a:cubicBezTo>
                  <a:moveTo>
                    <a:pt x="194" y="64"/>
                  </a:moveTo>
                  <a:cubicBezTo>
                    <a:pt x="192" y="73"/>
                    <a:pt x="190" y="83"/>
                    <a:pt x="190" y="93"/>
                  </a:cubicBezTo>
                  <a:cubicBezTo>
                    <a:pt x="189" y="100"/>
                    <a:pt x="189" y="108"/>
                    <a:pt x="189" y="115"/>
                  </a:cubicBezTo>
                  <a:cubicBezTo>
                    <a:pt x="180" y="116"/>
                    <a:pt x="170" y="117"/>
                    <a:pt x="160" y="117"/>
                  </a:cubicBezTo>
                  <a:cubicBezTo>
                    <a:pt x="154" y="117"/>
                    <a:pt x="154" y="117"/>
                    <a:pt x="154" y="117"/>
                  </a:cubicBezTo>
                  <a:cubicBezTo>
                    <a:pt x="157" y="96"/>
                    <a:pt x="161" y="76"/>
                    <a:pt x="168" y="57"/>
                  </a:cubicBezTo>
                  <a:cubicBezTo>
                    <a:pt x="176" y="59"/>
                    <a:pt x="185" y="61"/>
                    <a:pt x="194" y="63"/>
                  </a:cubicBezTo>
                  <a:cubicBezTo>
                    <a:pt x="194" y="64"/>
                    <a:pt x="194" y="64"/>
                    <a:pt x="194" y="64"/>
                  </a:cubicBezTo>
                  <a:moveTo>
                    <a:pt x="134" y="18"/>
                  </a:moveTo>
                  <a:cubicBezTo>
                    <a:pt x="135" y="18"/>
                    <a:pt x="135" y="18"/>
                    <a:pt x="135" y="18"/>
                  </a:cubicBezTo>
                  <a:cubicBezTo>
                    <a:pt x="165" y="25"/>
                    <a:pt x="165" y="25"/>
                    <a:pt x="165" y="25"/>
                  </a:cubicBezTo>
                  <a:cubicBezTo>
                    <a:pt x="163" y="30"/>
                    <a:pt x="161" y="35"/>
                    <a:pt x="159" y="41"/>
                  </a:cubicBezTo>
                  <a:cubicBezTo>
                    <a:pt x="148" y="39"/>
                    <a:pt x="136" y="37"/>
                    <a:pt x="125" y="36"/>
                  </a:cubicBezTo>
                  <a:cubicBezTo>
                    <a:pt x="128" y="29"/>
                    <a:pt x="131" y="23"/>
                    <a:pt x="134" y="18"/>
                  </a:cubicBezTo>
                  <a:cubicBezTo>
                    <a:pt x="134" y="18"/>
                    <a:pt x="134" y="18"/>
                    <a:pt x="134" y="18"/>
                  </a:cubicBezTo>
                  <a:moveTo>
                    <a:pt x="97" y="123"/>
                  </a:moveTo>
                  <a:cubicBezTo>
                    <a:pt x="112" y="126"/>
                    <a:pt x="126" y="128"/>
                    <a:pt x="139" y="129"/>
                  </a:cubicBezTo>
                  <a:cubicBezTo>
                    <a:pt x="139" y="132"/>
                    <a:pt x="139" y="135"/>
                    <a:pt x="139" y="137"/>
                  </a:cubicBezTo>
                  <a:cubicBezTo>
                    <a:pt x="138" y="147"/>
                    <a:pt x="138" y="159"/>
                    <a:pt x="139" y="172"/>
                  </a:cubicBezTo>
                  <a:cubicBezTo>
                    <a:pt x="123" y="170"/>
                    <a:pt x="108" y="167"/>
                    <a:pt x="92" y="162"/>
                  </a:cubicBezTo>
                  <a:cubicBezTo>
                    <a:pt x="93" y="149"/>
                    <a:pt x="94" y="136"/>
                    <a:pt x="97" y="123"/>
                  </a:cubicBezTo>
                  <a:cubicBezTo>
                    <a:pt x="97" y="123"/>
                    <a:pt x="97" y="123"/>
                    <a:pt x="97" y="123"/>
                  </a:cubicBezTo>
                  <a:moveTo>
                    <a:pt x="92" y="176"/>
                  </a:moveTo>
                  <a:cubicBezTo>
                    <a:pt x="107" y="181"/>
                    <a:pt x="123" y="184"/>
                    <a:pt x="139" y="186"/>
                  </a:cubicBezTo>
                  <a:cubicBezTo>
                    <a:pt x="139" y="192"/>
                    <a:pt x="139" y="199"/>
                    <a:pt x="140" y="206"/>
                  </a:cubicBezTo>
                  <a:cubicBezTo>
                    <a:pt x="123" y="201"/>
                    <a:pt x="107" y="196"/>
                    <a:pt x="92" y="190"/>
                  </a:cubicBezTo>
                  <a:cubicBezTo>
                    <a:pt x="91" y="185"/>
                    <a:pt x="92" y="181"/>
                    <a:pt x="92" y="176"/>
                  </a:cubicBezTo>
                  <a:cubicBezTo>
                    <a:pt x="92" y="176"/>
                    <a:pt x="92" y="176"/>
                    <a:pt x="92" y="176"/>
                  </a:cubicBezTo>
                  <a:moveTo>
                    <a:pt x="92" y="204"/>
                  </a:moveTo>
                  <a:cubicBezTo>
                    <a:pt x="107" y="210"/>
                    <a:pt x="124" y="215"/>
                    <a:pt x="140" y="220"/>
                  </a:cubicBezTo>
                  <a:cubicBezTo>
                    <a:pt x="141" y="229"/>
                    <a:pt x="141" y="239"/>
                    <a:pt x="141" y="248"/>
                  </a:cubicBezTo>
                  <a:cubicBezTo>
                    <a:pt x="125" y="244"/>
                    <a:pt x="108" y="238"/>
                    <a:pt x="92" y="232"/>
                  </a:cubicBezTo>
                  <a:cubicBezTo>
                    <a:pt x="91" y="222"/>
                    <a:pt x="91" y="213"/>
                    <a:pt x="91" y="204"/>
                  </a:cubicBezTo>
                  <a:cubicBezTo>
                    <a:pt x="92" y="204"/>
                    <a:pt x="92" y="204"/>
                    <a:pt x="92" y="204"/>
                  </a:cubicBezTo>
                  <a:moveTo>
                    <a:pt x="92" y="264"/>
                  </a:moveTo>
                  <a:cubicBezTo>
                    <a:pt x="92" y="258"/>
                    <a:pt x="92" y="252"/>
                    <a:pt x="92" y="246"/>
                  </a:cubicBezTo>
                  <a:cubicBezTo>
                    <a:pt x="109" y="252"/>
                    <a:pt x="126" y="258"/>
                    <a:pt x="142" y="263"/>
                  </a:cubicBezTo>
                  <a:cubicBezTo>
                    <a:pt x="142" y="263"/>
                    <a:pt x="142" y="263"/>
                    <a:pt x="142" y="263"/>
                  </a:cubicBezTo>
                  <a:cubicBezTo>
                    <a:pt x="142" y="270"/>
                    <a:pt x="143" y="277"/>
                    <a:pt x="143" y="284"/>
                  </a:cubicBezTo>
                  <a:cubicBezTo>
                    <a:pt x="93" y="273"/>
                    <a:pt x="93" y="273"/>
                    <a:pt x="93" y="273"/>
                  </a:cubicBezTo>
                  <a:cubicBezTo>
                    <a:pt x="92" y="270"/>
                    <a:pt x="92" y="267"/>
                    <a:pt x="92" y="264"/>
                  </a:cubicBezTo>
                  <a:cubicBezTo>
                    <a:pt x="92" y="264"/>
                    <a:pt x="92" y="264"/>
                    <a:pt x="92" y="264"/>
                  </a:cubicBezTo>
                  <a:moveTo>
                    <a:pt x="93" y="347"/>
                  </a:moveTo>
                  <a:cubicBezTo>
                    <a:pt x="93" y="328"/>
                    <a:pt x="93" y="308"/>
                    <a:pt x="93" y="287"/>
                  </a:cubicBezTo>
                  <a:cubicBezTo>
                    <a:pt x="110" y="291"/>
                    <a:pt x="127" y="295"/>
                    <a:pt x="143" y="298"/>
                  </a:cubicBezTo>
                  <a:cubicBezTo>
                    <a:pt x="144" y="316"/>
                    <a:pt x="145" y="333"/>
                    <a:pt x="145" y="350"/>
                  </a:cubicBezTo>
                  <a:cubicBezTo>
                    <a:pt x="128" y="349"/>
                    <a:pt x="110" y="348"/>
                    <a:pt x="92" y="347"/>
                  </a:cubicBezTo>
                  <a:cubicBezTo>
                    <a:pt x="93" y="347"/>
                    <a:pt x="93" y="347"/>
                    <a:pt x="93" y="347"/>
                  </a:cubicBezTo>
                  <a:moveTo>
                    <a:pt x="140" y="115"/>
                  </a:moveTo>
                  <a:cubicBezTo>
                    <a:pt x="128" y="114"/>
                    <a:pt x="114" y="112"/>
                    <a:pt x="99" y="109"/>
                  </a:cubicBezTo>
                  <a:cubicBezTo>
                    <a:pt x="104" y="89"/>
                    <a:pt x="111" y="69"/>
                    <a:pt x="119" y="49"/>
                  </a:cubicBezTo>
                  <a:cubicBezTo>
                    <a:pt x="131" y="50"/>
                    <a:pt x="142" y="51"/>
                    <a:pt x="154" y="54"/>
                  </a:cubicBezTo>
                  <a:cubicBezTo>
                    <a:pt x="148" y="74"/>
                    <a:pt x="143" y="94"/>
                    <a:pt x="140" y="115"/>
                  </a:cubicBezTo>
                  <a:moveTo>
                    <a:pt x="152" y="137"/>
                  </a:moveTo>
                  <a:cubicBezTo>
                    <a:pt x="152" y="135"/>
                    <a:pt x="152" y="132"/>
                    <a:pt x="152" y="129"/>
                  </a:cubicBezTo>
                  <a:cubicBezTo>
                    <a:pt x="159" y="129"/>
                    <a:pt x="159" y="129"/>
                    <a:pt x="159" y="129"/>
                  </a:cubicBezTo>
                  <a:cubicBezTo>
                    <a:pt x="170" y="129"/>
                    <a:pt x="180" y="129"/>
                    <a:pt x="189" y="128"/>
                  </a:cubicBezTo>
                  <a:cubicBezTo>
                    <a:pt x="190" y="143"/>
                    <a:pt x="192" y="157"/>
                    <a:pt x="194" y="172"/>
                  </a:cubicBezTo>
                  <a:cubicBezTo>
                    <a:pt x="165" y="173"/>
                    <a:pt x="165" y="173"/>
                    <a:pt x="165" y="173"/>
                  </a:cubicBezTo>
                  <a:cubicBezTo>
                    <a:pt x="160" y="174"/>
                    <a:pt x="156" y="174"/>
                    <a:pt x="152" y="173"/>
                  </a:cubicBezTo>
                  <a:cubicBezTo>
                    <a:pt x="152" y="160"/>
                    <a:pt x="152" y="148"/>
                    <a:pt x="152" y="138"/>
                  </a:cubicBezTo>
                  <a:cubicBezTo>
                    <a:pt x="152" y="137"/>
                    <a:pt x="152" y="137"/>
                    <a:pt x="152" y="137"/>
                  </a:cubicBezTo>
                  <a:moveTo>
                    <a:pt x="152" y="187"/>
                  </a:moveTo>
                  <a:cubicBezTo>
                    <a:pt x="154" y="187"/>
                    <a:pt x="157" y="187"/>
                    <a:pt x="159" y="187"/>
                  </a:cubicBezTo>
                  <a:cubicBezTo>
                    <a:pt x="161" y="187"/>
                    <a:pt x="163" y="187"/>
                    <a:pt x="166" y="187"/>
                  </a:cubicBezTo>
                  <a:cubicBezTo>
                    <a:pt x="196" y="185"/>
                    <a:pt x="196" y="185"/>
                    <a:pt x="196" y="185"/>
                  </a:cubicBezTo>
                  <a:cubicBezTo>
                    <a:pt x="198" y="195"/>
                    <a:pt x="199" y="204"/>
                    <a:pt x="201" y="214"/>
                  </a:cubicBezTo>
                  <a:cubicBezTo>
                    <a:pt x="185" y="214"/>
                    <a:pt x="169" y="213"/>
                    <a:pt x="153" y="209"/>
                  </a:cubicBezTo>
                  <a:cubicBezTo>
                    <a:pt x="153" y="201"/>
                    <a:pt x="152" y="194"/>
                    <a:pt x="152" y="187"/>
                  </a:cubicBezTo>
                  <a:cubicBezTo>
                    <a:pt x="152" y="187"/>
                    <a:pt x="152" y="187"/>
                    <a:pt x="152" y="187"/>
                  </a:cubicBezTo>
                  <a:moveTo>
                    <a:pt x="154" y="223"/>
                  </a:moveTo>
                  <a:cubicBezTo>
                    <a:pt x="167" y="226"/>
                    <a:pt x="181" y="228"/>
                    <a:pt x="195" y="228"/>
                  </a:cubicBezTo>
                  <a:cubicBezTo>
                    <a:pt x="198" y="228"/>
                    <a:pt x="201" y="228"/>
                    <a:pt x="204" y="228"/>
                  </a:cubicBezTo>
                  <a:cubicBezTo>
                    <a:pt x="209" y="249"/>
                    <a:pt x="209" y="249"/>
                    <a:pt x="209" y="249"/>
                  </a:cubicBezTo>
                  <a:cubicBezTo>
                    <a:pt x="209" y="253"/>
                    <a:pt x="210" y="256"/>
                    <a:pt x="211" y="260"/>
                  </a:cubicBezTo>
                  <a:cubicBezTo>
                    <a:pt x="206" y="260"/>
                    <a:pt x="206" y="260"/>
                    <a:pt x="206" y="260"/>
                  </a:cubicBezTo>
                  <a:cubicBezTo>
                    <a:pt x="189" y="259"/>
                    <a:pt x="171" y="257"/>
                    <a:pt x="155" y="252"/>
                  </a:cubicBezTo>
                  <a:cubicBezTo>
                    <a:pt x="154" y="242"/>
                    <a:pt x="154" y="232"/>
                    <a:pt x="154" y="223"/>
                  </a:cubicBezTo>
                  <a:moveTo>
                    <a:pt x="155" y="266"/>
                  </a:moveTo>
                  <a:cubicBezTo>
                    <a:pt x="172" y="271"/>
                    <a:pt x="189" y="273"/>
                    <a:pt x="206" y="273"/>
                  </a:cubicBezTo>
                  <a:cubicBezTo>
                    <a:pt x="214" y="273"/>
                    <a:pt x="214" y="273"/>
                    <a:pt x="214" y="273"/>
                  </a:cubicBezTo>
                  <a:cubicBezTo>
                    <a:pt x="216" y="283"/>
                    <a:pt x="217" y="293"/>
                    <a:pt x="219" y="302"/>
                  </a:cubicBezTo>
                  <a:cubicBezTo>
                    <a:pt x="213" y="301"/>
                    <a:pt x="206" y="299"/>
                    <a:pt x="199" y="297"/>
                  </a:cubicBezTo>
                  <a:cubicBezTo>
                    <a:pt x="186" y="294"/>
                    <a:pt x="172" y="291"/>
                    <a:pt x="156" y="287"/>
                  </a:cubicBezTo>
                  <a:cubicBezTo>
                    <a:pt x="156" y="280"/>
                    <a:pt x="155" y="273"/>
                    <a:pt x="155" y="266"/>
                  </a:cubicBezTo>
                  <a:cubicBezTo>
                    <a:pt x="155" y="266"/>
                    <a:pt x="155" y="266"/>
                    <a:pt x="155" y="266"/>
                  </a:cubicBezTo>
                  <a:moveTo>
                    <a:pt x="222" y="349"/>
                  </a:moveTo>
                  <a:cubicBezTo>
                    <a:pt x="202" y="350"/>
                    <a:pt x="180" y="350"/>
                    <a:pt x="158" y="350"/>
                  </a:cubicBezTo>
                  <a:cubicBezTo>
                    <a:pt x="158" y="334"/>
                    <a:pt x="158" y="318"/>
                    <a:pt x="157" y="301"/>
                  </a:cubicBezTo>
                  <a:cubicBezTo>
                    <a:pt x="171" y="305"/>
                    <a:pt x="184" y="308"/>
                    <a:pt x="196" y="310"/>
                  </a:cubicBezTo>
                  <a:cubicBezTo>
                    <a:pt x="205" y="313"/>
                    <a:pt x="213" y="314"/>
                    <a:pt x="221" y="316"/>
                  </a:cubicBezTo>
                  <a:cubicBezTo>
                    <a:pt x="221" y="321"/>
                    <a:pt x="222" y="326"/>
                    <a:pt x="222" y="330"/>
                  </a:cubicBezTo>
                  <a:cubicBezTo>
                    <a:pt x="222" y="336"/>
                    <a:pt x="222" y="343"/>
                    <a:pt x="222" y="349"/>
                  </a:cubicBezTo>
                  <a:cubicBezTo>
                    <a:pt x="222" y="349"/>
                    <a:pt x="222" y="349"/>
                    <a:pt x="222" y="349"/>
                  </a:cubicBezTo>
                  <a:moveTo>
                    <a:pt x="222" y="246"/>
                  </a:moveTo>
                  <a:cubicBezTo>
                    <a:pt x="221" y="240"/>
                    <a:pt x="219" y="233"/>
                    <a:pt x="218" y="226"/>
                  </a:cubicBezTo>
                  <a:cubicBezTo>
                    <a:pt x="229" y="225"/>
                    <a:pt x="229" y="225"/>
                    <a:pt x="229" y="225"/>
                  </a:cubicBezTo>
                  <a:cubicBezTo>
                    <a:pt x="232" y="238"/>
                    <a:pt x="234" y="249"/>
                    <a:pt x="237" y="259"/>
                  </a:cubicBezTo>
                  <a:cubicBezTo>
                    <a:pt x="225" y="260"/>
                    <a:pt x="225" y="260"/>
                    <a:pt x="225" y="260"/>
                  </a:cubicBezTo>
                  <a:cubicBezTo>
                    <a:pt x="224" y="255"/>
                    <a:pt x="223" y="251"/>
                    <a:pt x="222" y="246"/>
                  </a:cubicBezTo>
                  <a:cubicBezTo>
                    <a:pt x="222" y="246"/>
                    <a:pt x="222" y="246"/>
                    <a:pt x="222" y="246"/>
                  </a:cubicBezTo>
                  <a:moveTo>
                    <a:pt x="233" y="304"/>
                  </a:moveTo>
                  <a:cubicBezTo>
                    <a:pt x="231" y="294"/>
                    <a:pt x="230" y="284"/>
                    <a:pt x="227" y="273"/>
                  </a:cubicBezTo>
                  <a:cubicBezTo>
                    <a:pt x="233" y="273"/>
                    <a:pt x="237" y="273"/>
                    <a:pt x="241" y="272"/>
                  </a:cubicBezTo>
                  <a:cubicBezTo>
                    <a:pt x="244" y="280"/>
                    <a:pt x="246" y="287"/>
                    <a:pt x="248" y="292"/>
                  </a:cubicBezTo>
                  <a:cubicBezTo>
                    <a:pt x="251" y="298"/>
                    <a:pt x="252" y="302"/>
                    <a:pt x="254" y="306"/>
                  </a:cubicBezTo>
                  <a:cubicBezTo>
                    <a:pt x="248" y="306"/>
                    <a:pt x="241" y="305"/>
                    <a:pt x="233" y="304"/>
                  </a:cubicBezTo>
                  <a:cubicBezTo>
                    <a:pt x="233" y="304"/>
                    <a:pt x="233" y="304"/>
                    <a:pt x="233" y="304"/>
                  </a:cubicBezTo>
                  <a:moveTo>
                    <a:pt x="236" y="349"/>
                  </a:moveTo>
                  <a:cubicBezTo>
                    <a:pt x="236" y="342"/>
                    <a:pt x="236" y="336"/>
                    <a:pt x="236" y="329"/>
                  </a:cubicBezTo>
                  <a:cubicBezTo>
                    <a:pt x="236" y="326"/>
                    <a:pt x="235" y="322"/>
                    <a:pt x="235" y="318"/>
                  </a:cubicBezTo>
                  <a:cubicBezTo>
                    <a:pt x="243" y="319"/>
                    <a:pt x="251" y="320"/>
                    <a:pt x="259" y="320"/>
                  </a:cubicBezTo>
                  <a:cubicBezTo>
                    <a:pt x="262" y="329"/>
                    <a:pt x="265" y="339"/>
                    <a:pt x="266" y="348"/>
                  </a:cubicBezTo>
                  <a:cubicBezTo>
                    <a:pt x="257" y="348"/>
                    <a:pt x="246" y="348"/>
                    <a:pt x="235" y="349"/>
                  </a:cubicBezTo>
                  <a:cubicBezTo>
                    <a:pt x="236" y="349"/>
                    <a:pt x="236" y="349"/>
                    <a:pt x="236" y="349"/>
                  </a:cubicBezTo>
                  <a:moveTo>
                    <a:pt x="294" y="296"/>
                  </a:moveTo>
                  <a:cubicBezTo>
                    <a:pt x="294" y="296"/>
                    <a:pt x="290" y="304"/>
                    <a:pt x="268" y="306"/>
                  </a:cubicBezTo>
                  <a:cubicBezTo>
                    <a:pt x="266" y="300"/>
                    <a:pt x="264" y="293"/>
                    <a:pt x="261" y="287"/>
                  </a:cubicBezTo>
                  <a:cubicBezTo>
                    <a:pt x="259" y="283"/>
                    <a:pt x="257" y="277"/>
                    <a:pt x="255" y="271"/>
                  </a:cubicBezTo>
                  <a:cubicBezTo>
                    <a:pt x="277" y="268"/>
                    <a:pt x="279" y="264"/>
                    <a:pt x="280" y="261"/>
                  </a:cubicBezTo>
                  <a:cubicBezTo>
                    <a:pt x="282" y="258"/>
                    <a:pt x="281" y="254"/>
                    <a:pt x="279" y="252"/>
                  </a:cubicBezTo>
                  <a:cubicBezTo>
                    <a:pt x="268" y="260"/>
                    <a:pt x="268" y="260"/>
                    <a:pt x="268" y="260"/>
                  </a:cubicBezTo>
                  <a:cubicBezTo>
                    <a:pt x="267" y="259"/>
                    <a:pt x="267" y="258"/>
                    <a:pt x="267" y="257"/>
                  </a:cubicBezTo>
                  <a:cubicBezTo>
                    <a:pt x="267" y="256"/>
                    <a:pt x="267" y="255"/>
                    <a:pt x="268" y="254"/>
                  </a:cubicBezTo>
                  <a:cubicBezTo>
                    <a:pt x="263" y="257"/>
                    <a:pt x="257" y="258"/>
                    <a:pt x="250" y="258"/>
                  </a:cubicBezTo>
                  <a:cubicBezTo>
                    <a:pt x="247" y="248"/>
                    <a:pt x="245" y="236"/>
                    <a:pt x="242" y="224"/>
                  </a:cubicBezTo>
                  <a:cubicBezTo>
                    <a:pt x="258" y="223"/>
                    <a:pt x="258" y="223"/>
                    <a:pt x="258" y="223"/>
                  </a:cubicBezTo>
                  <a:cubicBezTo>
                    <a:pt x="261" y="222"/>
                    <a:pt x="264" y="222"/>
                    <a:pt x="266" y="222"/>
                  </a:cubicBezTo>
                  <a:cubicBezTo>
                    <a:pt x="271" y="221"/>
                    <a:pt x="272" y="219"/>
                    <a:pt x="272" y="215"/>
                  </a:cubicBezTo>
                  <a:cubicBezTo>
                    <a:pt x="266" y="209"/>
                    <a:pt x="266" y="209"/>
                    <a:pt x="266" y="209"/>
                  </a:cubicBezTo>
                  <a:cubicBezTo>
                    <a:pt x="266" y="215"/>
                    <a:pt x="266" y="215"/>
                    <a:pt x="266" y="215"/>
                  </a:cubicBezTo>
                  <a:cubicBezTo>
                    <a:pt x="265" y="209"/>
                    <a:pt x="265" y="209"/>
                    <a:pt x="265" y="209"/>
                  </a:cubicBezTo>
                  <a:cubicBezTo>
                    <a:pt x="264" y="209"/>
                    <a:pt x="261" y="209"/>
                    <a:pt x="240" y="211"/>
                  </a:cubicBezTo>
                  <a:cubicBezTo>
                    <a:pt x="238" y="202"/>
                    <a:pt x="237" y="193"/>
                    <a:pt x="235" y="184"/>
                  </a:cubicBezTo>
                  <a:cubicBezTo>
                    <a:pt x="263" y="182"/>
                    <a:pt x="263" y="182"/>
                    <a:pt x="263" y="182"/>
                  </a:cubicBezTo>
                  <a:cubicBezTo>
                    <a:pt x="263" y="168"/>
                    <a:pt x="263" y="168"/>
                    <a:pt x="263" y="168"/>
                  </a:cubicBezTo>
                  <a:cubicBezTo>
                    <a:pt x="234" y="170"/>
                    <a:pt x="234" y="170"/>
                    <a:pt x="234" y="170"/>
                  </a:cubicBezTo>
                  <a:cubicBezTo>
                    <a:pt x="233" y="154"/>
                    <a:pt x="233" y="139"/>
                    <a:pt x="235" y="123"/>
                  </a:cubicBezTo>
                  <a:cubicBezTo>
                    <a:pt x="241" y="122"/>
                    <a:pt x="246" y="121"/>
                    <a:pt x="250" y="120"/>
                  </a:cubicBezTo>
                  <a:cubicBezTo>
                    <a:pt x="250" y="124"/>
                    <a:pt x="250" y="128"/>
                    <a:pt x="250" y="132"/>
                  </a:cubicBezTo>
                  <a:cubicBezTo>
                    <a:pt x="260" y="132"/>
                    <a:pt x="260" y="132"/>
                    <a:pt x="260" y="132"/>
                  </a:cubicBezTo>
                  <a:cubicBezTo>
                    <a:pt x="258" y="136"/>
                    <a:pt x="255" y="140"/>
                    <a:pt x="254" y="144"/>
                  </a:cubicBezTo>
                  <a:cubicBezTo>
                    <a:pt x="266" y="149"/>
                    <a:pt x="266" y="149"/>
                    <a:pt x="266" y="149"/>
                  </a:cubicBezTo>
                  <a:cubicBezTo>
                    <a:pt x="268" y="146"/>
                    <a:pt x="269" y="142"/>
                    <a:pt x="271" y="139"/>
                  </a:cubicBezTo>
                  <a:cubicBezTo>
                    <a:pt x="273" y="151"/>
                    <a:pt x="275" y="163"/>
                    <a:pt x="276" y="176"/>
                  </a:cubicBezTo>
                  <a:cubicBezTo>
                    <a:pt x="267" y="182"/>
                    <a:pt x="262" y="187"/>
                    <a:pt x="261" y="187"/>
                  </a:cubicBezTo>
                  <a:cubicBezTo>
                    <a:pt x="270" y="198"/>
                    <a:pt x="270" y="198"/>
                    <a:pt x="270" y="198"/>
                  </a:cubicBezTo>
                  <a:cubicBezTo>
                    <a:pt x="270" y="198"/>
                    <a:pt x="273" y="195"/>
                    <a:pt x="277" y="192"/>
                  </a:cubicBezTo>
                  <a:cubicBezTo>
                    <a:pt x="278" y="204"/>
                    <a:pt x="279" y="215"/>
                    <a:pt x="279" y="226"/>
                  </a:cubicBezTo>
                  <a:cubicBezTo>
                    <a:pt x="268" y="233"/>
                    <a:pt x="268" y="233"/>
                    <a:pt x="268" y="233"/>
                  </a:cubicBezTo>
                  <a:cubicBezTo>
                    <a:pt x="275" y="244"/>
                    <a:pt x="275" y="244"/>
                    <a:pt x="275" y="244"/>
                  </a:cubicBezTo>
                  <a:cubicBezTo>
                    <a:pt x="280" y="242"/>
                    <a:pt x="280" y="242"/>
                    <a:pt x="280" y="242"/>
                  </a:cubicBezTo>
                  <a:cubicBezTo>
                    <a:pt x="280" y="253"/>
                    <a:pt x="283" y="265"/>
                    <a:pt x="286" y="276"/>
                  </a:cubicBezTo>
                  <a:cubicBezTo>
                    <a:pt x="282" y="277"/>
                    <a:pt x="279" y="278"/>
                    <a:pt x="279" y="278"/>
                  </a:cubicBezTo>
                  <a:cubicBezTo>
                    <a:pt x="281" y="291"/>
                    <a:pt x="281" y="291"/>
                    <a:pt x="281" y="291"/>
                  </a:cubicBezTo>
                  <a:cubicBezTo>
                    <a:pt x="282" y="291"/>
                    <a:pt x="285" y="291"/>
                    <a:pt x="291" y="289"/>
                  </a:cubicBezTo>
                  <a:cubicBezTo>
                    <a:pt x="292" y="292"/>
                    <a:pt x="293" y="294"/>
                    <a:pt x="294" y="297"/>
                  </a:cubicBezTo>
                  <a:cubicBezTo>
                    <a:pt x="294" y="296"/>
                    <a:pt x="294" y="296"/>
                    <a:pt x="294" y="296"/>
                  </a:cubicBezTo>
                  <a:moveTo>
                    <a:pt x="300" y="271"/>
                  </a:moveTo>
                  <a:cubicBezTo>
                    <a:pt x="296" y="259"/>
                    <a:pt x="294" y="246"/>
                    <a:pt x="293" y="233"/>
                  </a:cubicBezTo>
                  <a:cubicBezTo>
                    <a:pt x="300" y="229"/>
                    <a:pt x="310" y="224"/>
                    <a:pt x="320" y="218"/>
                  </a:cubicBezTo>
                  <a:cubicBezTo>
                    <a:pt x="322" y="231"/>
                    <a:pt x="324" y="245"/>
                    <a:pt x="327" y="259"/>
                  </a:cubicBezTo>
                  <a:cubicBezTo>
                    <a:pt x="318" y="264"/>
                    <a:pt x="309" y="268"/>
                    <a:pt x="299" y="271"/>
                  </a:cubicBezTo>
                  <a:cubicBezTo>
                    <a:pt x="300" y="271"/>
                    <a:pt x="300" y="271"/>
                    <a:pt x="300" y="271"/>
                  </a:cubicBezTo>
                  <a:moveTo>
                    <a:pt x="325" y="318"/>
                  </a:moveTo>
                  <a:cubicBezTo>
                    <a:pt x="317" y="308"/>
                    <a:pt x="310" y="297"/>
                    <a:pt x="305" y="284"/>
                  </a:cubicBezTo>
                  <a:cubicBezTo>
                    <a:pt x="314" y="281"/>
                    <a:pt x="323" y="277"/>
                    <a:pt x="332" y="273"/>
                  </a:cubicBezTo>
                  <a:cubicBezTo>
                    <a:pt x="335" y="283"/>
                    <a:pt x="339" y="292"/>
                    <a:pt x="344" y="301"/>
                  </a:cubicBezTo>
                  <a:cubicBezTo>
                    <a:pt x="337" y="307"/>
                    <a:pt x="331" y="312"/>
                    <a:pt x="325" y="318"/>
                  </a:cubicBezTo>
                  <a:cubicBezTo>
                    <a:pt x="325" y="318"/>
                    <a:pt x="325" y="318"/>
                    <a:pt x="325" y="318"/>
                  </a:cubicBezTo>
                  <a:moveTo>
                    <a:pt x="353" y="291"/>
                  </a:moveTo>
                  <a:cubicBezTo>
                    <a:pt x="349" y="282"/>
                    <a:pt x="346" y="274"/>
                    <a:pt x="343" y="265"/>
                  </a:cubicBezTo>
                  <a:cubicBezTo>
                    <a:pt x="348" y="262"/>
                    <a:pt x="352" y="259"/>
                    <a:pt x="356" y="255"/>
                  </a:cubicBezTo>
                  <a:cubicBezTo>
                    <a:pt x="358" y="262"/>
                    <a:pt x="361" y="269"/>
                    <a:pt x="365" y="275"/>
                  </a:cubicBezTo>
                  <a:cubicBezTo>
                    <a:pt x="361" y="280"/>
                    <a:pt x="357" y="285"/>
                    <a:pt x="352" y="291"/>
                  </a:cubicBezTo>
                  <a:cubicBezTo>
                    <a:pt x="353" y="291"/>
                    <a:pt x="353" y="291"/>
                    <a:pt x="353" y="291"/>
                  </a:cubicBezTo>
                </a:path>
              </a:pathLst>
            </a:custGeom>
            <a:solidFill>
              <a:srgbClr val="92E3A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184" name="Google Shape;262;p33">
              <a:extLst>
                <a:ext uri="{FF2B5EF4-FFF2-40B4-BE49-F238E27FC236}">
                  <a16:creationId xmlns:a16="http://schemas.microsoft.com/office/drawing/2014/main" id="{F22FC327-9D09-4A19-A406-F931FF4B3B78}"/>
                </a:ext>
              </a:extLst>
            </p:cNvPr>
            <p:cNvSpPr/>
            <p:nvPr/>
          </p:nvSpPr>
          <p:spPr>
            <a:xfrm>
              <a:off x="2678113" y="2840038"/>
              <a:ext cx="9525" cy="92075"/>
            </a:xfrm>
            <a:custGeom>
              <a:avLst/>
              <a:gdLst/>
              <a:ahLst/>
              <a:cxnLst/>
              <a:rect l="l" t="t" r="r" b="b"/>
              <a:pathLst>
                <a:path w="8" h="73" extrusionOk="0">
                  <a:moveTo>
                    <a:pt x="0" y="0"/>
                  </a:moveTo>
                  <a:cubicBezTo>
                    <a:pt x="0" y="0"/>
                    <a:pt x="8" y="56"/>
                    <a:pt x="8" y="73"/>
                  </a:cubicBezTo>
                </a:path>
              </a:pathLst>
            </a:custGeom>
            <a:noFill/>
            <a:ln w="9525" cap="rnd" cmpd="sng">
              <a:solidFill>
                <a:srgbClr val="26323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185" name="Google Shape;263;p33">
              <a:extLst>
                <a:ext uri="{FF2B5EF4-FFF2-40B4-BE49-F238E27FC236}">
                  <a16:creationId xmlns:a16="http://schemas.microsoft.com/office/drawing/2014/main" id="{A173088F-C418-4799-9A4B-971B12A6C8EB}"/>
                </a:ext>
              </a:extLst>
            </p:cNvPr>
            <p:cNvSpPr/>
            <p:nvPr/>
          </p:nvSpPr>
          <p:spPr>
            <a:xfrm>
              <a:off x="2198688" y="2624138"/>
              <a:ext cx="514350" cy="503238"/>
            </a:xfrm>
            <a:custGeom>
              <a:avLst/>
              <a:gdLst/>
              <a:ahLst/>
              <a:cxnLst/>
              <a:rect l="l" t="t" r="r" b="b"/>
              <a:pathLst>
                <a:path w="408" h="398" extrusionOk="0">
                  <a:moveTo>
                    <a:pt x="258" y="19"/>
                  </a:moveTo>
                  <a:cubicBezTo>
                    <a:pt x="259" y="21"/>
                    <a:pt x="259" y="21"/>
                    <a:pt x="259" y="21"/>
                  </a:cubicBezTo>
                  <a:cubicBezTo>
                    <a:pt x="259" y="21"/>
                    <a:pt x="262" y="20"/>
                    <a:pt x="267" y="20"/>
                  </a:cubicBezTo>
                  <a:cubicBezTo>
                    <a:pt x="272" y="20"/>
                    <a:pt x="280" y="20"/>
                    <a:pt x="288" y="20"/>
                  </a:cubicBezTo>
                  <a:cubicBezTo>
                    <a:pt x="297" y="20"/>
                    <a:pt x="308" y="20"/>
                    <a:pt x="317" y="21"/>
                  </a:cubicBezTo>
                  <a:cubicBezTo>
                    <a:pt x="322" y="21"/>
                    <a:pt x="326" y="22"/>
                    <a:pt x="329" y="22"/>
                  </a:cubicBezTo>
                  <a:cubicBezTo>
                    <a:pt x="332" y="23"/>
                    <a:pt x="335" y="24"/>
                    <a:pt x="336" y="25"/>
                  </a:cubicBezTo>
                  <a:cubicBezTo>
                    <a:pt x="338" y="26"/>
                    <a:pt x="340" y="29"/>
                    <a:pt x="342" y="35"/>
                  </a:cubicBezTo>
                  <a:cubicBezTo>
                    <a:pt x="345" y="43"/>
                    <a:pt x="348" y="54"/>
                    <a:pt x="351" y="67"/>
                  </a:cubicBezTo>
                  <a:cubicBezTo>
                    <a:pt x="353" y="80"/>
                    <a:pt x="356" y="93"/>
                    <a:pt x="361" y="105"/>
                  </a:cubicBezTo>
                  <a:cubicBezTo>
                    <a:pt x="363" y="104"/>
                    <a:pt x="363" y="104"/>
                    <a:pt x="363" y="104"/>
                  </a:cubicBezTo>
                  <a:cubicBezTo>
                    <a:pt x="361" y="105"/>
                    <a:pt x="361" y="105"/>
                    <a:pt x="361" y="105"/>
                  </a:cubicBezTo>
                  <a:cubicBezTo>
                    <a:pt x="368" y="127"/>
                    <a:pt x="374" y="149"/>
                    <a:pt x="378" y="172"/>
                  </a:cubicBezTo>
                  <a:cubicBezTo>
                    <a:pt x="378" y="173"/>
                    <a:pt x="378" y="173"/>
                    <a:pt x="379" y="173"/>
                  </a:cubicBezTo>
                  <a:cubicBezTo>
                    <a:pt x="379" y="174"/>
                    <a:pt x="380" y="174"/>
                    <a:pt x="380" y="174"/>
                  </a:cubicBezTo>
                  <a:cubicBezTo>
                    <a:pt x="380" y="173"/>
                    <a:pt x="380" y="173"/>
                    <a:pt x="380" y="173"/>
                  </a:cubicBezTo>
                  <a:cubicBezTo>
                    <a:pt x="380" y="174"/>
                    <a:pt x="380" y="174"/>
                    <a:pt x="380" y="174"/>
                  </a:cubicBezTo>
                  <a:cubicBezTo>
                    <a:pt x="380" y="174"/>
                    <a:pt x="380" y="174"/>
                    <a:pt x="380" y="174"/>
                  </a:cubicBezTo>
                  <a:cubicBezTo>
                    <a:pt x="380" y="173"/>
                    <a:pt x="380" y="173"/>
                    <a:pt x="380" y="173"/>
                  </a:cubicBezTo>
                  <a:cubicBezTo>
                    <a:pt x="380" y="174"/>
                    <a:pt x="380" y="174"/>
                    <a:pt x="380" y="174"/>
                  </a:cubicBezTo>
                  <a:cubicBezTo>
                    <a:pt x="380" y="174"/>
                    <a:pt x="381" y="173"/>
                    <a:pt x="382" y="173"/>
                  </a:cubicBezTo>
                  <a:cubicBezTo>
                    <a:pt x="383" y="173"/>
                    <a:pt x="387" y="174"/>
                    <a:pt x="391" y="179"/>
                  </a:cubicBezTo>
                  <a:cubicBezTo>
                    <a:pt x="395" y="184"/>
                    <a:pt x="399" y="195"/>
                    <a:pt x="402" y="213"/>
                  </a:cubicBezTo>
                  <a:cubicBezTo>
                    <a:pt x="403" y="222"/>
                    <a:pt x="404" y="230"/>
                    <a:pt x="404" y="238"/>
                  </a:cubicBezTo>
                  <a:cubicBezTo>
                    <a:pt x="404" y="271"/>
                    <a:pt x="393" y="294"/>
                    <a:pt x="382" y="309"/>
                  </a:cubicBezTo>
                  <a:cubicBezTo>
                    <a:pt x="378" y="314"/>
                    <a:pt x="374" y="319"/>
                    <a:pt x="369" y="323"/>
                  </a:cubicBezTo>
                  <a:cubicBezTo>
                    <a:pt x="363" y="326"/>
                    <a:pt x="357" y="328"/>
                    <a:pt x="348" y="328"/>
                  </a:cubicBezTo>
                  <a:cubicBezTo>
                    <a:pt x="336" y="328"/>
                    <a:pt x="321" y="324"/>
                    <a:pt x="301" y="314"/>
                  </a:cubicBezTo>
                  <a:cubicBezTo>
                    <a:pt x="300" y="314"/>
                    <a:pt x="299" y="314"/>
                    <a:pt x="298" y="314"/>
                  </a:cubicBezTo>
                  <a:cubicBezTo>
                    <a:pt x="298" y="315"/>
                    <a:pt x="297" y="316"/>
                    <a:pt x="298" y="317"/>
                  </a:cubicBezTo>
                  <a:cubicBezTo>
                    <a:pt x="298" y="317"/>
                    <a:pt x="298" y="317"/>
                    <a:pt x="298" y="318"/>
                  </a:cubicBezTo>
                  <a:cubicBezTo>
                    <a:pt x="300" y="320"/>
                    <a:pt x="303" y="327"/>
                    <a:pt x="305" y="335"/>
                  </a:cubicBezTo>
                  <a:cubicBezTo>
                    <a:pt x="308" y="342"/>
                    <a:pt x="311" y="351"/>
                    <a:pt x="311" y="356"/>
                  </a:cubicBezTo>
                  <a:cubicBezTo>
                    <a:pt x="311" y="361"/>
                    <a:pt x="306" y="368"/>
                    <a:pt x="302" y="373"/>
                  </a:cubicBezTo>
                  <a:cubicBezTo>
                    <a:pt x="299" y="375"/>
                    <a:pt x="297" y="377"/>
                    <a:pt x="296" y="379"/>
                  </a:cubicBezTo>
                  <a:cubicBezTo>
                    <a:pt x="295" y="380"/>
                    <a:pt x="294" y="380"/>
                    <a:pt x="293" y="381"/>
                  </a:cubicBezTo>
                  <a:cubicBezTo>
                    <a:pt x="293" y="381"/>
                    <a:pt x="293" y="381"/>
                    <a:pt x="293" y="381"/>
                  </a:cubicBezTo>
                  <a:cubicBezTo>
                    <a:pt x="293" y="381"/>
                    <a:pt x="293" y="381"/>
                    <a:pt x="293" y="381"/>
                  </a:cubicBezTo>
                  <a:cubicBezTo>
                    <a:pt x="294" y="383"/>
                    <a:pt x="294" y="383"/>
                    <a:pt x="294" y="383"/>
                  </a:cubicBezTo>
                  <a:cubicBezTo>
                    <a:pt x="294" y="381"/>
                    <a:pt x="294" y="381"/>
                    <a:pt x="294" y="381"/>
                  </a:cubicBezTo>
                  <a:cubicBezTo>
                    <a:pt x="235" y="388"/>
                    <a:pt x="176" y="392"/>
                    <a:pt x="117" y="394"/>
                  </a:cubicBezTo>
                  <a:cubicBezTo>
                    <a:pt x="117" y="394"/>
                    <a:pt x="117" y="394"/>
                    <a:pt x="117" y="394"/>
                  </a:cubicBezTo>
                  <a:cubicBezTo>
                    <a:pt x="110" y="394"/>
                    <a:pt x="104" y="394"/>
                    <a:pt x="99" y="394"/>
                  </a:cubicBezTo>
                  <a:cubicBezTo>
                    <a:pt x="62" y="394"/>
                    <a:pt x="40" y="392"/>
                    <a:pt x="27" y="388"/>
                  </a:cubicBezTo>
                  <a:cubicBezTo>
                    <a:pt x="21" y="386"/>
                    <a:pt x="17" y="384"/>
                    <a:pt x="14" y="382"/>
                  </a:cubicBezTo>
                  <a:cubicBezTo>
                    <a:pt x="11" y="380"/>
                    <a:pt x="10" y="378"/>
                    <a:pt x="9" y="375"/>
                  </a:cubicBezTo>
                  <a:cubicBezTo>
                    <a:pt x="9" y="374"/>
                    <a:pt x="8" y="372"/>
                    <a:pt x="8" y="369"/>
                  </a:cubicBezTo>
                  <a:cubicBezTo>
                    <a:pt x="6" y="345"/>
                    <a:pt x="4" y="270"/>
                    <a:pt x="4" y="205"/>
                  </a:cubicBezTo>
                  <a:cubicBezTo>
                    <a:pt x="4" y="164"/>
                    <a:pt x="5" y="128"/>
                    <a:pt x="6" y="109"/>
                  </a:cubicBezTo>
                  <a:cubicBezTo>
                    <a:pt x="8" y="82"/>
                    <a:pt x="19" y="59"/>
                    <a:pt x="32" y="41"/>
                  </a:cubicBezTo>
                  <a:cubicBezTo>
                    <a:pt x="46" y="23"/>
                    <a:pt x="62" y="11"/>
                    <a:pt x="76" y="6"/>
                  </a:cubicBezTo>
                  <a:cubicBezTo>
                    <a:pt x="81" y="5"/>
                    <a:pt x="89" y="4"/>
                    <a:pt x="100" y="4"/>
                  </a:cubicBezTo>
                  <a:cubicBezTo>
                    <a:pt x="126" y="4"/>
                    <a:pt x="165" y="8"/>
                    <a:pt x="198" y="12"/>
                  </a:cubicBezTo>
                  <a:cubicBezTo>
                    <a:pt x="215" y="14"/>
                    <a:pt x="230" y="16"/>
                    <a:pt x="241" y="18"/>
                  </a:cubicBezTo>
                  <a:cubicBezTo>
                    <a:pt x="246" y="19"/>
                    <a:pt x="250" y="19"/>
                    <a:pt x="253" y="20"/>
                  </a:cubicBezTo>
                  <a:cubicBezTo>
                    <a:pt x="256" y="20"/>
                    <a:pt x="258" y="21"/>
                    <a:pt x="258" y="21"/>
                  </a:cubicBezTo>
                  <a:cubicBezTo>
                    <a:pt x="259" y="21"/>
                    <a:pt x="259" y="21"/>
                    <a:pt x="259" y="21"/>
                  </a:cubicBezTo>
                  <a:cubicBezTo>
                    <a:pt x="258" y="19"/>
                    <a:pt x="258" y="19"/>
                    <a:pt x="258" y="19"/>
                  </a:cubicBezTo>
                  <a:cubicBezTo>
                    <a:pt x="259" y="17"/>
                    <a:pt x="259" y="17"/>
                    <a:pt x="259" y="17"/>
                  </a:cubicBezTo>
                  <a:cubicBezTo>
                    <a:pt x="259" y="17"/>
                    <a:pt x="152" y="0"/>
                    <a:pt x="100" y="0"/>
                  </a:cubicBezTo>
                  <a:cubicBezTo>
                    <a:pt x="89" y="0"/>
                    <a:pt x="80" y="1"/>
                    <a:pt x="75" y="2"/>
                  </a:cubicBezTo>
                  <a:cubicBezTo>
                    <a:pt x="60" y="8"/>
                    <a:pt x="43" y="20"/>
                    <a:pt x="29" y="39"/>
                  </a:cubicBezTo>
                  <a:cubicBezTo>
                    <a:pt x="15" y="57"/>
                    <a:pt x="4" y="81"/>
                    <a:pt x="2" y="108"/>
                  </a:cubicBezTo>
                  <a:cubicBezTo>
                    <a:pt x="1" y="127"/>
                    <a:pt x="0" y="164"/>
                    <a:pt x="0" y="205"/>
                  </a:cubicBezTo>
                  <a:cubicBezTo>
                    <a:pt x="0" y="242"/>
                    <a:pt x="1" y="283"/>
                    <a:pt x="1" y="315"/>
                  </a:cubicBezTo>
                  <a:cubicBezTo>
                    <a:pt x="2" y="331"/>
                    <a:pt x="2" y="345"/>
                    <a:pt x="3" y="356"/>
                  </a:cubicBezTo>
                  <a:cubicBezTo>
                    <a:pt x="3" y="361"/>
                    <a:pt x="4" y="366"/>
                    <a:pt x="4" y="369"/>
                  </a:cubicBezTo>
                  <a:cubicBezTo>
                    <a:pt x="4" y="372"/>
                    <a:pt x="5" y="375"/>
                    <a:pt x="5" y="376"/>
                  </a:cubicBezTo>
                  <a:cubicBezTo>
                    <a:pt x="6" y="379"/>
                    <a:pt x="8" y="383"/>
                    <a:pt x="11" y="385"/>
                  </a:cubicBezTo>
                  <a:cubicBezTo>
                    <a:pt x="16" y="389"/>
                    <a:pt x="24" y="392"/>
                    <a:pt x="38" y="394"/>
                  </a:cubicBezTo>
                  <a:cubicBezTo>
                    <a:pt x="52" y="397"/>
                    <a:pt x="71" y="398"/>
                    <a:pt x="99" y="398"/>
                  </a:cubicBezTo>
                  <a:cubicBezTo>
                    <a:pt x="104" y="398"/>
                    <a:pt x="110" y="398"/>
                    <a:pt x="117" y="398"/>
                  </a:cubicBezTo>
                  <a:cubicBezTo>
                    <a:pt x="117" y="398"/>
                    <a:pt x="117" y="398"/>
                    <a:pt x="117" y="398"/>
                  </a:cubicBezTo>
                  <a:cubicBezTo>
                    <a:pt x="176" y="396"/>
                    <a:pt x="235" y="392"/>
                    <a:pt x="294" y="385"/>
                  </a:cubicBezTo>
                  <a:cubicBezTo>
                    <a:pt x="295" y="384"/>
                    <a:pt x="295" y="384"/>
                    <a:pt x="295" y="384"/>
                  </a:cubicBezTo>
                  <a:cubicBezTo>
                    <a:pt x="295" y="384"/>
                    <a:pt x="300" y="381"/>
                    <a:pt x="305" y="376"/>
                  </a:cubicBezTo>
                  <a:cubicBezTo>
                    <a:pt x="309" y="370"/>
                    <a:pt x="314" y="363"/>
                    <a:pt x="315" y="356"/>
                  </a:cubicBezTo>
                  <a:cubicBezTo>
                    <a:pt x="314" y="349"/>
                    <a:pt x="311" y="339"/>
                    <a:pt x="308" y="330"/>
                  </a:cubicBezTo>
                  <a:cubicBezTo>
                    <a:pt x="305" y="322"/>
                    <a:pt x="301" y="315"/>
                    <a:pt x="301" y="315"/>
                  </a:cubicBezTo>
                  <a:cubicBezTo>
                    <a:pt x="300" y="316"/>
                    <a:pt x="300" y="316"/>
                    <a:pt x="300" y="316"/>
                  </a:cubicBezTo>
                  <a:cubicBezTo>
                    <a:pt x="299" y="318"/>
                    <a:pt x="299" y="318"/>
                    <a:pt x="299" y="318"/>
                  </a:cubicBezTo>
                  <a:cubicBezTo>
                    <a:pt x="320" y="328"/>
                    <a:pt x="335" y="332"/>
                    <a:pt x="348" y="332"/>
                  </a:cubicBezTo>
                  <a:cubicBezTo>
                    <a:pt x="357" y="332"/>
                    <a:pt x="365" y="330"/>
                    <a:pt x="371" y="326"/>
                  </a:cubicBezTo>
                  <a:cubicBezTo>
                    <a:pt x="377" y="322"/>
                    <a:pt x="381" y="317"/>
                    <a:pt x="385" y="311"/>
                  </a:cubicBezTo>
                  <a:cubicBezTo>
                    <a:pt x="396" y="296"/>
                    <a:pt x="408" y="272"/>
                    <a:pt x="408" y="238"/>
                  </a:cubicBezTo>
                  <a:cubicBezTo>
                    <a:pt x="408" y="230"/>
                    <a:pt x="407" y="222"/>
                    <a:pt x="406" y="213"/>
                  </a:cubicBezTo>
                  <a:cubicBezTo>
                    <a:pt x="403" y="194"/>
                    <a:pt x="399" y="183"/>
                    <a:pt x="394" y="177"/>
                  </a:cubicBezTo>
                  <a:cubicBezTo>
                    <a:pt x="389" y="171"/>
                    <a:pt x="384" y="169"/>
                    <a:pt x="382" y="169"/>
                  </a:cubicBezTo>
                  <a:cubicBezTo>
                    <a:pt x="380" y="169"/>
                    <a:pt x="379" y="170"/>
                    <a:pt x="379" y="170"/>
                  </a:cubicBezTo>
                  <a:cubicBezTo>
                    <a:pt x="380" y="172"/>
                    <a:pt x="380" y="172"/>
                    <a:pt x="380" y="172"/>
                  </a:cubicBezTo>
                  <a:cubicBezTo>
                    <a:pt x="382" y="171"/>
                    <a:pt x="382" y="171"/>
                    <a:pt x="382" y="171"/>
                  </a:cubicBezTo>
                  <a:cubicBezTo>
                    <a:pt x="378" y="148"/>
                    <a:pt x="372" y="126"/>
                    <a:pt x="365" y="104"/>
                  </a:cubicBezTo>
                  <a:cubicBezTo>
                    <a:pt x="365" y="104"/>
                    <a:pt x="365" y="104"/>
                    <a:pt x="365" y="104"/>
                  </a:cubicBezTo>
                  <a:cubicBezTo>
                    <a:pt x="359" y="88"/>
                    <a:pt x="355" y="70"/>
                    <a:pt x="352" y="54"/>
                  </a:cubicBezTo>
                  <a:cubicBezTo>
                    <a:pt x="350" y="46"/>
                    <a:pt x="348" y="39"/>
                    <a:pt x="346" y="33"/>
                  </a:cubicBezTo>
                  <a:cubicBezTo>
                    <a:pt x="344" y="28"/>
                    <a:pt x="342" y="23"/>
                    <a:pt x="338" y="21"/>
                  </a:cubicBezTo>
                  <a:cubicBezTo>
                    <a:pt x="336" y="20"/>
                    <a:pt x="333" y="19"/>
                    <a:pt x="330" y="19"/>
                  </a:cubicBezTo>
                  <a:cubicBezTo>
                    <a:pt x="319" y="17"/>
                    <a:pt x="302" y="16"/>
                    <a:pt x="288" y="16"/>
                  </a:cubicBezTo>
                  <a:cubicBezTo>
                    <a:pt x="272" y="16"/>
                    <a:pt x="258" y="17"/>
                    <a:pt x="258" y="17"/>
                  </a:cubicBezTo>
                  <a:cubicBezTo>
                    <a:pt x="258" y="19"/>
                    <a:pt x="258" y="19"/>
                    <a:pt x="258" y="19"/>
                  </a:cubicBezTo>
                  <a:cubicBezTo>
                    <a:pt x="259" y="17"/>
                    <a:pt x="259" y="17"/>
                    <a:pt x="259" y="17"/>
                  </a:cubicBezTo>
                  <a:cubicBezTo>
                    <a:pt x="258" y="19"/>
                    <a:pt x="258" y="19"/>
                    <a:pt x="258" y="19"/>
                  </a:cubicBezTo>
                </a:path>
              </a:pathLst>
            </a:custGeom>
            <a:solidFill>
              <a:srgbClr val="26323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186" name="Google Shape;264;p33">
              <a:extLst>
                <a:ext uri="{FF2B5EF4-FFF2-40B4-BE49-F238E27FC236}">
                  <a16:creationId xmlns:a16="http://schemas.microsoft.com/office/drawing/2014/main" id="{7A25846E-EB2E-4CB2-82A3-D4D60BE2E623}"/>
                </a:ext>
              </a:extLst>
            </p:cNvPr>
            <p:cNvSpPr/>
            <p:nvPr/>
          </p:nvSpPr>
          <p:spPr>
            <a:xfrm>
              <a:off x="2563813" y="2479675"/>
              <a:ext cx="47625" cy="52388"/>
            </a:xfrm>
            <a:custGeom>
              <a:avLst/>
              <a:gdLst/>
              <a:ahLst/>
              <a:cxnLst/>
              <a:rect l="l" t="t" r="r" b="b"/>
              <a:pathLst>
                <a:path w="37" h="42" extrusionOk="0">
                  <a:moveTo>
                    <a:pt x="6" y="5"/>
                  </a:moveTo>
                  <a:cubicBezTo>
                    <a:pt x="6" y="5"/>
                    <a:pt x="32" y="0"/>
                    <a:pt x="33" y="12"/>
                  </a:cubicBezTo>
                  <a:cubicBezTo>
                    <a:pt x="35" y="28"/>
                    <a:pt x="37" y="37"/>
                    <a:pt x="20" y="39"/>
                  </a:cubicBezTo>
                  <a:cubicBezTo>
                    <a:pt x="4" y="42"/>
                    <a:pt x="0" y="17"/>
                    <a:pt x="6" y="5"/>
                  </a:cubicBezTo>
                  <a:close/>
                </a:path>
              </a:pathLst>
            </a:custGeom>
            <a:solidFill>
              <a:srgbClr val="26323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187" name="Google Shape;265;p33">
              <a:extLst>
                <a:ext uri="{FF2B5EF4-FFF2-40B4-BE49-F238E27FC236}">
                  <a16:creationId xmlns:a16="http://schemas.microsoft.com/office/drawing/2014/main" id="{6247C7E5-5E2E-4A7E-A2A2-054096B9559B}"/>
                </a:ext>
              </a:extLst>
            </p:cNvPr>
            <p:cNvSpPr/>
            <p:nvPr/>
          </p:nvSpPr>
          <p:spPr>
            <a:xfrm>
              <a:off x="2563813" y="2479675"/>
              <a:ext cx="47625" cy="52388"/>
            </a:xfrm>
            <a:custGeom>
              <a:avLst/>
              <a:gdLst/>
              <a:ahLst/>
              <a:cxnLst/>
              <a:rect l="l" t="t" r="r" b="b"/>
              <a:pathLst>
                <a:path w="37" h="42" extrusionOk="0">
                  <a:moveTo>
                    <a:pt x="6" y="5"/>
                  </a:moveTo>
                  <a:cubicBezTo>
                    <a:pt x="6" y="5"/>
                    <a:pt x="32" y="0"/>
                    <a:pt x="33" y="12"/>
                  </a:cubicBezTo>
                  <a:cubicBezTo>
                    <a:pt x="35" y="28"/>
                    <a:pt x="37" y="37"/>
                    <a:pt x="20" y="39"/>
                  </a:cubicBezTo>
                  <a:cubicBezTo>
                    <a:pt x="4" y="42"/>
                    <a:pt x="0" y="17"/>
                    <a:pt x="6" y="5"/>
                  </a:cubicBezTo>
                  <a:close/>
                </a:path>
              </a:pathLst>
            </a:custGeom>
            <a:noFill/>
            <a:ln w="9525" cap="rnd" cmpd="sng">
              <a:solidFill>
                <a:srgbClr val="26323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188" name="Google Shape;266;p33">
              <a:extLst>
                <a:ext uri="{FF2B5EF4-FFF2-40B4-BE49-F238E27FC236}">
                  <a16:creationId xmlns:a16="http://schemas.microsoft.com/office/drawing/2014/main" id="{58DC68E0-8E86-4DCA-A37B-8115B2748EB5}"/>
                </a:ext>
              </a:extLst>
            </p:cNvPr>
            <p:cNvSpPr/>
            <p:nvPr/>
          </p:nvSpPr>
          <p:spPr>
            <a:xfrm>
              <a:off x="2489201" y="2463800"/>
              <a:ext cx="103188" cy="166688"/>
            </a:xfrm>
            <a:custGeom>
              <a:avLst/>
              <a:gdLst/>
              <a:ahLst/>
              <a:cxnLst/>
              <a:rect l="l" t="t" r="r" b="b"/>
              <a:pathLst>
                <a:path w="82" h="132" extrusionOk="0">
                  <a:moveTo>
                    <a:pt x="72" y="0"/>
                  </a:moveTo>
                  <a:cubicBezTo>
                    <a:pt x="72" y="0"/>
                    <a:pt x="66" y="18"/>
                    <a:pt x="71" y="29"/>
                  </a:cubicBezTo>
                  <a:cubicBezTo>
                    <a:pt x="76" y="39"/>
                    <a:pt x="82" y="69"/>
                    <a:pt x="77" y="84"/>
                  </a:cubicBezTo>
                  <a:cubicBezTo>
                    <a:pt x="72" y="99"/>
                    <a:pt x="58" y="124"/>
                    <a:pt x="47" y="128"/>
                  </a:cubicBezTo>
                  <a:cubicBezTo>
                    <a:pt x="35" y="132"/>
                    <a:pt x="13" y="120"/>
                    <a:pt x="10" y="118"/>
                  </a:cubicBezTo>
                  <a:cubicBezTo>
                    <a:pt x="6" y="115"/>
                    <a:pt x="31" y="89"/>
                    <a:pt x="18" y="83"/>
                  </a:cubicBezTo>
                  <a:cubicBezTo>
                    <a:pt x="5" y="77"/>
                    <a:pt x="0" y="38"/>
                    <a:pt x="11" y="25"/>
                  </a:cubicBezTo>
                  <a:cubicBezTo>
                    <a:pt x="19" y="16"/>
                    <a:pt x="29" y="10"/>
                    <a:pt x="40" y="5"/>
                  </a:cubicBezTo>
                  <a:lnTo>
                    <a:pt x="72"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189" name="Google Shape;267;p33">
              <a:extLst>
                <a:ext uri="{FF2B5EF4-FFF2-40B4-BE49-F238E27FC236}">
                  <a16:creationId xmlns:a16="http://schemas.microsoft.com/office/drawing/2014/main" id="{0E1960D8-0393-4E12-9930-9E7E16939372}"/>
                </a:ext>
              </a:extLst>
            </p:cNvPr>
            <p:cNvSpPr/>
            <p:nvPr/>
          </p:nvSpPr>
          <p:spPr>
            <a:xfrm>
              <a:off x="2489201" y="2463800"/>
              <a:ext cx="103188" cy="166688"/>
            </a:xfrm>
            <a:custGeom>
              <a:avLst/>
              <a:gdLst/>
              <a:ahLst/>
              <a:cxnLst/>
              <a:rect l="l" t="t" r="r" b="b"/>
              <a:pathLst>
                <a:path w="82" h="132" extrusionOk="0">
                  <a:moveTo>
                    <a:pt x="72" y="0"/>
                  </a:moveTo>
                  <a:cubicBezTo>
                    <a:pt x="72" y="0"/>
                    <a:pt x="66" y="18"/>
                    <a:pt x="71" y="29"/>
                  </a:cubicBezTo>
                  <a:cubicBezTo>
                    <a:pt x="76" y="39"/>
                    <a:pt x="82" y="69"/>
                    <a:pt x="77" y="84"/>
                  </a:cubicBezTo>
                  <a:cubicBezTo>
                    <a:pt x="72" y="99"/>
                    <a:pt x="58" y="124"/>
                    <a:pt x="47" y="128"/>
                  </a:cubicBezTo>
                  <a:cubicBezTo>
                    <a:pt x="35" y="132"/>
                    <a:pt x="13" y="120"/>
                    <a:pt x="10" y="118"/>
                  </a:cubicBezTo>
                  <a:cubicBezTo>
                    <a:pt x="6" y="115"/>
                    <a:pt x="31" y="89"/>
                    <a:pt x="18" y="83"/>
                  </a:cubicBezTo>
                  <a:cubicBezTo>
                    <a:pt x="5" y="77"/>
                    <a:pt x="0" y="38"/>
                    <a:pt x="11" y="25"/>
                  </a:cubicBezTo>
                  <a:cubicBezTo>
                    <a:pt x="19" y="16"/>
                    <a:pt x="29" y="10"/>
                    <a:pt x="40" y="5"/>
                  </a:cubicBezTo>
                  <a:lnTo>
                    <a:pt x="72" y="0"/>
                  </a:lnTo>
                  <a:close/>
                </a:path>
              </a:pathLst>
            </a:custGeom>
            <a:noFill/>
            <a:ln w="9525" cap="rnd" cmpd="sng">
              <a:solidFill>
                <a:srgbClr val="26323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190" name="Google Shape;268;p33">
              <a:extLst>
                <a:ext uri="{FF2B5EF4-FFF2-40B4-BE49-F238E27FC236}">
                  <a16:creationId xmlns:a16="http://schemas.microsoft.com/office/drawing/2014/main" id="{6E147328-9705-4E8F-A1E2-849334FC3BAC}"/>
                </a:ext>
              </a:extLst>
            </p:cNvPr>
            <p:cNvSpPr/>
            <p:nvPr/>
          </p:nvSpPr>
          <p:spPr>
            <a:xfrm>
              <a:off x="2339976" y="2484438"/>
              <a:ext cx="209550" cy="163513"/>
            </a:xfrm>
            <a:custGeom>
              <a:avLst/>
              <a:gdLst/>
              <a:ahLst/>
              <a:cxnLst/>
              <a:rect l="l" t="t" r="r" b="b"/>
              <a:pathLst>
                <a:path w="167" h="129" extrusionOk="0">
                  <a:moveTo>
                    <a:pt x="38" y="26"/>
                  </a:moveTo>
                  <a:cubicBezTo>
                    <a:pt x="39" y="27"/>
                    <a:pt x="40" y="29"/>
                    <a:pt x="40" y="30"/>
                  </a:cubicBezTo>
                  <a:cubicBezTo>
                    <a:pt x="40" y="33"/>
                    <a:pt x="38" y="38"/>
                    <a:pt x="31" y="45"/>
                  </a:cubicBezTo>
                  <a:cubicBezTo>
                    <a:pt x="16" y="59"/>
                    <a:pt x="0" y="68"/>
                    <a:pt x="0" y="85"/>
                  </a:cubicBezTo>
                  <a:cubicBezTo>
                    <a:pt x="0" y="103"/>
                    <a:pt x="10" y="101"/>
                    <a:pt x="59" y="115"/>
                  </a:cubicBezTo>
                  <a:cubicBezTo>
                    <a:pt x="109" y="129"/>
                    <a:pt x="161" y="103"/>
                    <a:pt x="164" y="78"/>
                  </a:cubicBezTo>
                  <a:cubicBezTo>
                    <a:pt x="167" y="54"/>
                    <a:pt x="138" y="45"/>
                    <a:pt x="143" y="29"/>
                  </a:cubicBezTo>
                  <a:cubicBezTo>
                    <a:pt x="146" y="18"/>
                    <a:pt x="150" y="9"/>
                    <a:pt x="156" y="0"/>
                  </a:cubicBezTo>
                  <a:cubicBezTo>
                    <a:pt x="156" y="0"/>
                    <a:pt x="107" y="14"/>
                    <a:pt x="85" y="14"/>
                  </a:cubicBezTo>
                  <a:cubicBezTo>
                    <a:pt x="63" y="14"/>
                    <a:pt x="35" y="22"/>
                    <a:pt x="38" y="26"/>
                  </a:cubicBezTo>
                  <a:close/>
                </a:path>
              </a:pathLst>
            </a:custGeom>
            <a:solidFill>
              <a:srgbClr val="26323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191" name="Google Shape;269;p33">
              <a:extLst>
                <a:ext uri="{FF2B5EF4-FFF2-40B4-BE49-F238E27FC236}">
                  <a16:creationId xmlns:a16="http://schemas.microsoft.com/office/drawing/2014/main" id="{F182197E-00DF-4DF3-8352-94E89E360ABE}"/>
                </a:ext>
              </a:extLst>
            </p:cNvPr>
            <p:cNvSpPr/>
            <p:nvPr/>
          </p:nvSpPr>
          <p:spPr>
            <a:xfrm>
              <a:off x="2339976" y="2484438"/>
              <a:ext cx="209550" cy="163513"/>
            </a:xfrm>
            <a:custGeom>
              <a:avLst/>
              <a:gdLst/>
              <a:ahLst/>
              <a:cxnLst/>
              <a:rect l="l" t="t" r="r" b="b"/>
              <a:pathLst>
                <a:path w="167" h="129" extrusionOk="0">
                  <a:moveTo>
                    <a:pt x="38" y="26"/>
                  </a:moveTo>
                  <a:cubicBezTo>
                    <a:pt x="39" y="27"/>
                    <a:pt x="40" y="29"/>
                    <a:pt x="40" y="30"/>
                  </a:cubicBezTo>
                  <a:cubicBezTo>
                    <a:pt x="40" y="33"/>
                    <a:pt x="38" y="38"/>
                    <a:pt x="31" y="45"/>
                  </a:cubicBezTo>
                  <a:cubicBezTo>
                    <a:pt x="16" y="59"/>
                    <a:pt x="0" y="68"/>
                    <a:pt x="0" y="85"/>
                  </a:cubicBezTo>
                  <a:cubicBezTo>
                    <a:pt x="0" y="103"/>
                    <a:pt x="10" y="101"/>
                    <a:pt x="59" y="115"/>
                  </a:cubicBezTo>
                  <a:cubicBezTo>
                    <a:pt x="109" y="129"/>
                    <a:pt x="161" y="103"/>
                    <a:pt x="164" y="78"/>
                  </a:cubicBezTo>
                  <a:cubicBezTo>
                    <a:pt x="167" y="54"/>
                    <a:pt x="138" y="45"/>
                    <a:pt x="143" y="29"/>
                  </a:cubicBezTo>
                  <a:cubicBezTo>
                    <a:pt x="146" y="18"/>
                    <a:pt x="150" y="9"/>
                    <a:pt x="156" y="0"/>
                  </a:cubicBezTo>
                  <a:cubicBezTo>
                    <a:pt x="156" y="0"/>
                    <a:pt x="107" y="14"/>
                    <a:pt x="85" y="14"/>
                  </a:cubicBezTo>
                  <a:cubicBezTo>
                    <a:pt x="63" y="14"/>
                    <a:pt x="35" y="22"/>
                    <a:pt x="38" y="26"/>
                  </a:cubicBezTo>
                  <a:close/>
                </a:path>
              </a:pathLst>
            </a:custGeom>
            <a:noFill/>
            <a:ln w="9525" cap="rnd" cmpd="sng">
              <a:solidFill>
                <a:srgbClr val="26323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192" name="Google Shape;270;p33">
              <a:extLst>
                <a:ext uri="{FF2B5EF4-FFF2-40B4-BE49-F238E27FC236}">
                  <a16:creationId xmlns:a16="http://schemas.microsoft.com/office/drawing/2014/main" id="{0A9D4A8F-C0D7-4EA5-8EB1-45A2D9E72B1C}"/>
                </a:ext>
              </a:extLst>
            </p:cNvPr>
            <p:cNvSpPr/>
            <p:nvPr/>
          </p:nvSpPr>
          <p:spPr>
            <a:xfrm>
              <a:off x="2360613" y="2343150"/>
              <a:ext cx="287338" cy="182563"/>
            </a:xfrm>
            <a:custGeom>
              <a:avLst/>
              <a:gdLst/>
              <a:ahLst/>
              <a:cxnLst/>
              <a:rect l="l" t="t" r="r" b="b"/>
              <a:pathLst>
                <a:path w="228" h="144" extrusionOk="0">
                  <a:moveTo>
                    <a:pt x="8" y="47"/>
                  </a:moveTo>
                  <a:cubicBezTo>
                    <a:pt x="8" y="47"/>
                    <a:pt x="0" y="74"/>
                    <a:pt x="4" y="83"/>
                  </a:cubicBezTo>
                  <a:cubicBezTo>
                    <a:pt x="9" y="92"/>
                    <a:pt x="18" y="133"/>
                    <a:pt x="21" y="138"/>
                  </a:cubicBezTo>
                  <a:cubicBezTo>
                    <a:pt x="23" y="144"/>
                    <a:pt x="66" y="134"/>
                    <a:pt x="98" y="132"/>
                  </a:cubicBezTo>
                  <a:cubicBezTo>
                    <a:pt x="130" y="130"/>
                    <a:pt x="206" y="90"/>
                    <a:pt x="216" y="77"/>
                  </a:cubicBezTo>
                  <a:cubicBezTo>
                    <a:pt x="226" y="65"/>
                    <a:pt x="228" y="66"/>
                    <a:pt x="211" y="66"/>
                  </a:cubicBezTo>
                  <a:cubicBezTo>
                    <a:pt x="195" y="66"/>
                    <a:pt x="166" y="68"/>
                    <a:pt x="166" y="68"/>
                  </a:cubicBezTo>
                  <a:cubicBezTo>
                    <a:pt x="166" y="68"/>
                    <a:pt x="148" y="30"/>
                    <a:pt x="129" y="16"/>
                  </a:cubicBezTo>
                  <a:cubicBezTo>
                    <a:pt x="111" y="2"/>
                    <a:pt x="76" y="0"/>
                    <a:pt x="59" y="4"/>
                  </a:cubicBezTo>
                  <a:cubicBezTo>
                    <a:pt x="41" y="9"/>
                    <a:pt x="8" y="32"/>
                    <a:pt x="4" y="40"/>
                  </a:cubicBezTo>
                  <a:cubicBezTo>
                    <a:pt x="1" y="48"/>
                    <a:pt x="8" y="47"/>
                    <a:pt x="8" y="47"/>
                  </a:cubicBezTo>
                  <a:close/>
                </a:path>
              </a:pathLst>
            </a:custGeom>
            <a:solidFill>
              <a:srgbClr val="92E3A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193" name="Google Shape;271;p33">
              <a:extLst>
                <a:ext uri="{FF2B5EF4-FFF2-40B4-BE49-F238E27FC236}">
                  <a16:creationId xmlns:a16="http://schemas.microsoft.com/office/drawing/2014/main" id="{805D4D26-9599-4FEB-AC7F-BB151D26502E}"/>
                </a:ext>
              </a:extLst>
            </p:cNvPr>
            <p:cNvSpPr/>
            <p:nvPr/>
          </p:nvSpPr>
          <p:spPr>
            <a:xfrm>
              <a:off x="2360613" y="2343150"/>
              <a:ext cx="287338" cy="182563"/>
            </a:xfrm>
            <a:custGeom>
              <a:avLst/>
              <a:gdLst/>
              <a:ahLst/>
              <a:cxnLst/>
              <a:rect l="l" t="t" r="r" b="b"/>
              <a:pathLst>
                <a:path w="228" h="144" extrusionOk="0">
                  <a:moveTo>
                    <a:pt x="8" y="47"/>
                  </a:moveTo>
                  <a:cubicBezTo>
                    <a:pt x="8" y="47"/>
                    <a:pt x="0" y="74"/>
                    <a:pt x="4" y="83"/>
                  </a:cubicBezTo>
                  <a:cubicBezTo>
                    <a:pt x="9" y="92"/>
                    <a:pt x="18" y="133"/>
                    <a:pt x="21" y="138"/>
                  </a:cubicBezTo>
                  <a:cubicBezTo>
                    <a:pt x="23" y="144"/>
                    <a:pt x="66" y="134"/>
                    <a:pt x="98" y="132"/>
                  </a:cubicBezTo>
                  <a:cubicBezTo>
                    <a:pt x="130" y="130"/>
                    <a:pt x="206" y="90"/>
                    <a:pt x="216" y="77"/>
                  </a:cubicBezTo>
                  <a:cubicBezTo>
                    <a:pt x="226" y="65"/>
                    <a:pt x="228" y="66"/>
                    <a:pt x="211" y="66"/>
                  </a:cubicBezTo>
                  <a:cubicBezTo>
                    <a:pt x="195" y="66"/>
                    <a:pt x="166" y="68"/>
                    <a:pt x="166" y="68"/>
                  </a:cubicBezTo>
                  <a:cubicBezTo>
                    <a:pt x="166" y="68"/>
                    <a:pt x="148" y="30"/>
                    <a:pt x="129" y="16"/>
                  </a:cubicBezTo>
                  <a:cubicBezTo>
                    <a:pt x="111" y="2"/>
                    <a:pt x="76" y="0"/>
                    <a:pt x="59" y="4"/>
                  </a:cubicBezTo>
                  <a:cubicBezTo>
                    <a:pt x="41" y="9"/>
                    <a:pt x="8" y="32"/>
                    <a:pt x="4" y="40"/>
                  </a:cubicBezTo>
                  <a:cubicBezTo>
                    <a:pt x="1" y="48"/>
                    <a:pt x="8" y="47"/>
                    <a:pt x="8" y="47"/>
                  </a:cubicBezTo>
                  <a:close/>
                </a:path>
              </a:pathLst>
            </a:custGeom>
            <a:noFill/>
            <a:ln w="9525" cap="rnd" cmpd="sng">
              <a:solidFill>
                <a:srgbClr val="26323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194" name="Google Shape;272;p33">
              <a:extLst>
                <a:ext uri="{FF2B5EF4-FFF2-40B4-BE49-F238E27FC236}">
                  <a16:creationId xmlns:a16="http://schemas.microsoft.com/office/drawing/2014/main" id="{079BA592-EF1B-470C-860D-B75A0B547E6C}"/>
                </a:ext>
              </a:extLst>
            </p:cNvPr>
            <p:cNvSpPr/>
            <p:nvPr/>
          </p:nvSpPr>
          <p:spPr>
            <a:xfrm>
              <a:off x="2501901" y="2424113"/>
              <a:ext cx="146050" cy="82550"/>
            </a:xfrm>
            <a:custGeom>
              <a:avLst/>
              <a:gdLst/>
              <a:ahLst/>
              <a:cxnLst/>
              <a:rect l="l" t="t" r="r" b="b"/>
              <a:pathLst>
                <a:path w="116" h="65" extrusionOk="0">
                  <a:moveTo>
                    <a:pt x="0" y="65"/>
                  </a:moveTo>
                  <a:cubicBezTo>
                    <a:pt x="36" y="56"/>
                    <a:pt x="95" y="24"/>
                    <a:pt x="104" y="13"/>
                  </a:cubicBezTo>
                  <a:cubicBezTo>
                    <a:pt x="114" y="0"/>
                    <a:pt x="116" y="2"/>
                    <a:pt x="99" y="2"/>
                  </a:cubicBezTo>
                  <a:cubicBezTo>
                    <a:pt x="83" y="2"/>
                    <a:pt x="54" y="4"/>
                    <a:pt x="54" y="4"/>
                  </a:cubicBezTo>
                  <a:cubicBezTo>
                    <a:pt x="54" y="4"/>
                    <a:pt x="26" y="51"/>
                    <a:pt x="0" y="65"/>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195" name="Google Shape;273;p33">
              <a:extLst>
                <a:ext uri="{FF2B5EF4-FFF2-40B4-BE49-F238E27FC236}">
                  <a16:creationId xmlns:a16="http://schemas.microsoft.com/office/drawing/2014/main" id="{5070F141-C83D-43F7-BE2B-FED4A9261AD0}"/>
                </a:ext>
              </a:extLst>
            </p:cNvPr>
            <p:cNvSpPr/>
            <p:nvPr/>
          </p:nvSpPr>
          <p:spPr>
            <a:xfrm>
              <a:off x="2501901" y="2424113"/>
              <a:ext cx="146050" cy="82550"/>
            </a:xfrm>
            <a:custGeom>
              <a:avLst/>
              <a:gdLst/>
              <a:ahLst/>
              <a:cxnLst/>
              <a:rect l="l" t="t" r="r" b="b"/>
              <a:pathLst>
                <a:path w="116" h="65" extrusionOk="0">
                  <a:moveTo>
                    <a:pt x="0" y="65"/>
                  </a:moveTo>
                  <a:cubicBezTo>
                    <a:pt x="36" y="56"/>
                    <a:pt x="95" y="24"/>
                    <a:pt x="104" y="13"/>
                  </a:cubicBezTo>
                  <a:cubicBezTo>
                    <a:pt x="114" y="0"/>
                    <a:pt x="116" y="2"/>
                    <a:pt x="99" y="2"/>
                  </a:cubicBezTo>
                  <a:cubicBezTo>
                    <a:pt x="83" y="2"/>
                    <a:pt x="54" y="4"/>
                    <a:pt x="54" y="4"/>
                  </a:cubicBezTo>
                  <a:cubicBezTo>
                    <a:pt x="54" y="4"/>
                    <a:pt x="26" y="51"/>
                    <a:pt x="0" y="65"/>
                  </a:cubicBezTo>
                  <a:close/>
                </a:path>
              </a:pathLst>
            </a:custGeom>
            <a:noFill/>
            <a:ln w="9525" cap="rnd" cmpd="sng">
              <a:solidFill>
                <a:srgbClr val="26323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196" name="Google Shape;274;p33">
              <a:extLst>
                <a:ext uri="{FF2B5EF4-FFF2-40B4-BE49-F238E27FC236}">
                  <a16:creationId xmlns:a16="http://schemas.microsoft.com/office/drawing/2014/main" id="{9235A8DD-D5B9-4692-A376-FA5412236F8E}"/>
                </a:ext>
              </a:extLst>
            </p:cNvPr>
            <p:cNvSpPr/>
            <p:nvPr/>
          </p:nvSpPr>
          <p:spPr>
            <a:xfrm>
              <a:off x="2371726" y="2401888"/>
              <a:ext cx="42863" cy="3175"/>
            </a:xfrm>
            <a:custGeom>
              <a:avLst/>
              <a:gdLst/>
              <a:ahLst/>
              <a:cxnLst/>
              <a:rect l="l" t="t" r="r" b="b"/>
              <a:pathLst>
                <a:path w="34" h="3" extrusionOk="0">
                  <a:moveTo>
                    <a:pt x="0" y="1"/>
                  </a:moveTo>
                  <a:cubicBezTo>
                    <a:pt x="11" y="3"/>
                    <a:pt x="23" y="3"/>
                    <a:pt x="34" y="0"/>
                  </a:cubicBezTo>
                </a:path>
              </a:pathLst>
            </a:custGeom>
            <a:noFill/>
            <a:ln w="9525" cap="rnd" cmpd="sng">
              <a:solidFill>
                <a:srgbClr val="26323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cxnSp>
          <p:nvCxnSpPr>
            <p:cNvPr id="197" name="Google Shape;275;p33">
              <a:extLst>
                <a:ext uri="{FF2B5EF4-FFF2-40B4-BE49-F238E27FC236}">
                  <a16:creationId xmlns:a16="http://schemas.microsoft.com/office/drawing/2014/main" id="{A81AADAE-CA8B-44DE-9521-E44166028C5D}"/>
                </a:ext>
              </a:extLst>
            </p:cNvPr>
            <p:cNvCxnSpPr/>
            <p:nvPr/>
          </p:nvCxnSpPr>
          <p:spPr>
            <a:xfrm rot="10800000" flipH="1">
              <a:off x="2514601" y="2489263"/>
              <a:ext cx="90600" cy="17400"/>
            </a:xfrm>
            <a:prstGeom prst="straightConnector1">
              <a:avLst/>
            </a:prstGeom>
            <a:noFill/>
            <a:ln w="9525" cap="rnd" cmpd="sng">
              <a:solidFill>
                <a:srgbClr val="263238"/>
              </a:solidFill>
              <a:prstDash val="solid"/>
              <a:round/>
              <a:headEnd type="none" w="sm" len="sm"/>
              <a:tailEnd type="none" w="sm" len="sm"/>
            </a:ln>
          </p:spPr>
        </p:cxnSp>
        <p:sp>
          <p:nvSpPr>
            <p:cNvPr id="198" name="Google Shape;276;p33">
              <a:extLst>
                <a:ext uri="{FF2B5EF4-FFF2-40B4-BE49-F238E27FC236}">
                  <a16:creationId xmlns:a16="http://schemas.microsoft.com/office/drawing/2014/main" id="{01858604-4601-4ECC-8FF5-79861FBBAFF1}"/>
                </a:ext>
              </a:extLst>
            </p:cNvPr>
            <p:cNvSpPr/>
            <p:nvPr/>
          </p:nvSpPr>
          <p:spPr>
            <a:xfrm>
              <a:off x="2266951" y="2598738"/>
              <a:ext cx="307975" cy="111125"/>
            </a:xfrm>
            <a:custGeom>
              <a:avLst/>
              <a:gdLst/>
              <a:ahLst/>
              <a:cxnLst/>
              <a:rect l="l" t="t" r="r" b="b"/>
              <a:pathLst>
                <a:path w="244" h="88" extrusionOk="0">
                  <a:moveTo>
                    <a:pt x="39" y="8"/>
                  </a:moveTo>
                  <a:cubicBezTo>
                    <a:pt x="57" y="2"/>
                    <a:pt x="76" y="0"/>
                    <a:pt x="95" y="4"/>
                  </a:cubicBezTo>
                  <a:cubicBezTo>
                    <a:pt x="126" y="10"/>
                    <a:pt x="196" y="28"/>
                    <a:pt x="220" y="31"/>
                  </a:cubicBezTo>
                  <a:cubicBezTo>
                    <a:pt x="244" y="34"/>
                    <a:pt x="234" y="38"/>
                    <a:pt x="216" y="45"/>
                  </a:cubicBezTo>
                  <a:cubicBezTo>
                    <a:pt x="197" y="52"/>
                    <a:pt x="162" y="74"/>
                    <a:pt x="142" y="81"/>
                  </a:cubicBezTo>
                  <a:cubicBezTo>
                    <a:pt x="122" y="88"/>
                    <a:pt x="38" y="64"/>
                    <a:pt x="19" y="51"/>
                  </a:cubicBezTo>
                  <a:cubicBezTo>
                    <a:pt x="0" y="38"/>
                    <a:pt x="19" y="21"/>
                    <a:pt x="39" y="8"/>
                  </a:cubicBezTo>
                  <a:close/>
                </a:path>
              </a:pathLst>
            </a:custGeom>
            <a:solidFill>
              <a:srgbClr val="92E3A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199" name="Google Shape;277;p33">
              <a:extLst>
                <a:ext uri="{FF2B5EF4-FFF2-40B4-BE49-F238E27FC236}">
                  <a16:creationId xmlns:a16="http://schemas.microsoft.com/office/drawing/2014/main" id="{10411B8F-9BE6-47C0-BCEB-9F24ECEFB369}"/>
                </a:ext>
              </a:extLst>
            </p:cNvPr>
            <p:cNvSpPr/>
            <p:nvPr/>
          </p:nvSpPr>
          <p:spPr>
            <a:xfrm>
              <a:off x="2266951" y="2598738"/>
              <a:ext cx="307975" cy="111125"/>
            </a:xfrm>
            <a:custGeom>
              <a:avLst/>
              <a:gdLst/>
              <a:ahLst/>
              <a:cxnLst/>
              <a:rect l="l" t="t" r="r" b="b"/>
              <a:pathLst>
                <a:path w="244" h="88" extrusionOk="0">
                  <a:moveTo>
                    <a:pt x="39" y="8"/>
                  </a:moveTo>
                  <a:cubicBezTo>
                    <a:pt x="57" y="2"/>
                    <a:pt x="76" y="0"/>
                    <a:pt x="95" y="4"/>
                  </a:cubicBezTo>
                  <a:cubicBezTo>
                    <a:pt x="126" y="10"/>
                    <a:pt x="196" y="28"/>
                    <a:pt x="220" y="31"/>
                  </a:cubicBezTo>
                  <a:cubicBezTo>
                    <a:pt x="244" y="34"/>
                    <a:pt x="234" y="38"/>
                    <a:pt x="216" y="45"/>
                  </a:cubicBezTo>
                  <a:cubicBezTo>
                    <a:pt x="197" y="52"/>
                    <a:pt x="162" y="74"/>
                    <a:pt x="142" y="81"/>
                  </a:cubicBezTo>
                  <a:cubicBezTo>
                    <a:pt x="122" y="88"/>
                    <a:pt x="38" y="64"/>
                    <a:pt x="19" y="51"/>
                  </a:cubicBezTo>
                  <a:cubicBezTo>
                    <a:pt x="0" y="38"/>
                    <a:pt x="19" y="21"/>
                    <a:pt x="39" y="8"/>
                  </a:cubicBezTo>
                  <a:close/>
                </a:path>
              </a:pathLst>
            </a:custGeom>
            <a:noFill/>
            <a:ln w="9525" cap="rnd" cmpd="sng">
              <a:solidFill>
                <a:srgbClr val="26323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200" name="Google Shape;278;p33">
              <a:extLst>
                <a:ext uri="{FF2B5EF4-FFF2-40B4-BE49-F238E27FC236}">
                  <a16:creationId xmlns:a16="http://schemas.microsoft.com/office/drawing/2014/main" id="{8A258B21-BD68-42A6-8A9C-D261C6624C8F}"/>
                </a:ext>
              </a:extLst>
            </p:cNvPr>
            <p:cNvSpPr/>
            <p:nvPr/>
          </p:nvSpPr>
          <p:spPr>
            <a:xfrm>
              <a:off x="2519363" y="2738438"/>
              <a:ext cx="57150" cy="284163"/>
            </a:xfrm>
            <a:custGeom>
              <a:avLst/>
              <a:gdLst/>
              <a:ahLst/>
              <a:cxnLst/>
              <a:rect l="l" t="t" r="r" b="b"/>
              <a:pathLst>
                <a:path w="46" h="226" extrusionOk="0">
                  <a:moveTo>
                    <a:pt x="46" y="226"/>
                  </a:moveTo>
                  <a:cubicBezTo>
                    <a:pt x="33" y="208"/>
                    <a:pt x="25" y="188"/>
                    <a:pt x="22" y="167"/>
                  </a:cubicBezTo>
                  <a:cubicBezTo>
                    <a:pt x="17" y="134"/>
                    <a:pt x="6" y="60"/>
                    <a:pt x="4" y="43"/>
                  </a:cubicBezTo>
                  <a:cubicBezTo>
                    <a:pt x="3" y="26"/>
                    <a:pt x="0" y="9"/>
                    <a:pt x="12" y="0"/>
                  </a:cubicBezTo>
                </a:path>
              </a:pathLst>
            </a:custGeom>
            <a:noFill/>
            <a:ln w="9525" cap="rnd" cmpd="sng">
              <a:solidFill>
                <a:srgbClr val="26323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201" name="Google Shape;279;p33">
              <a:extLst>
                <a:ext uri="{FF2B5EF4-FFF2-40B4-BE49-F238E27FC236}">
                  <a16:creationId xmlns:a16="http://schemas.microsoft.com/office/drawing/2014/main" id="{FE9AAB0A-135E-4D5E-9DB6-DC28E9265719}"/>
                </a:ext>
              </a:extLst>
            </p:cNvPr>
            <p:cNvSpPr/>
            <p:nvPr/>
          </p:nvSpPr>
          <p:spPr>
            <a:xfrm>
              <a:off x="2190751" y="3070225"/>
              <a:ext cx="393700" cy="88900"/>
            </a:xfrm>
            <a:custGeom>
              <a:avLst/>
              <a:gdLst/>
              <a:ahLst/>
              <a:cxnLst/>
              <a:rect l="l" t="t" r="r" b="b"/>
              <a:pathLst>
                <a:path w="312" h="71" extrusionOk="0">
                  <a:moveTo>
                    <a:pt x="312" y="24"/>
                  </a:moveTo>
                  <a:cubicBezTo>
                    <a:pt x="312" y="24"/>
                    <a:pt x="310" y="47"/>
                    <a:pt x="303" y="57"/>
                  </a:cubicBezTo>
                  <a:cubicBezTo>
                    <a:pt x="296" y="67"/>
                    <a:pt x="257" y="65"/>
                    <a:pt x="195" y="68"/>
                  </a:cubicBezTo>
                  <a:cubicBezTo>
                    <a:pt x="139" y="71"/>
                    <a:pt x="84" y="69"/>
                    <a:pt x="29" y="62"/>
                  </a:cubicBezTo>
                  <a:cubicBezTo>
                    <a:pt x="0" y="58"/>
                    <a:pt x="18" y="22"/>
                    <a:pt x="20" y="11"/>
                  </a:cubicBezTo>
                  <a:cubicBezTo>
                    <a:pt x="23" y="0"/>
                    <a:pt x="62" y="18"/>
                    <a:pt x="145" y="15"/>
                  </a:cubicBezTo>
                  <a:cubicBezTo>
                    <a:pt x="227" y="12"/>
                    <a:pt x="312" y="19"/>
                    <a:pt x="312" y="24"/>
                  </a:cubicBezTo>
                  <a:close/>
                </a:path>
              </a:pathLst>
            </a:custGeom>
            <a:solidFill>
              <a:srgbClr val="26323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202" name="Google Shape;280;p33">
              <a:extLst>
                <a:ext uri="{FF2B5EF4-FFF2-40B4-BE49-F238E27FC236}">
                  <a16:creationId xmlns:a16="http://schemas.microsoft.com/office/drawing/2014/main" id="{C975E66D-EE4D-4994-8441-82B920C279AB}"/>
                </a:ext>
              </a:extLst>
            </p:cNvPr>
            <p:cNvSpPr/>
            <p:nvPr/>
          </p:nvSpPr>
          <p:spPr>
            <a:xfrm>
              <a:off x="2190751" y="3070225"/>
              <a:ext cx="393700" cy="88900"/>
            </a:xfrm>
            <a:custGeom>
              <a:avLst/>
              <a:gdLst/>
              <a:ahLst/>
              <a:cxnLst/>
              <a:rect l="l" t="t" r="r" b="b"/>
              <a:pathLst>
                <a:path w="312" h="71" extrusionOk="0">
                  <a:moveTo>
                    <a:pt x="312" y="24"/>
                  </a:moveTo>
                  <a:cubicBezTo>
                    <a:pt x="312" y="24"/>
                    <a:pt x="310" y="47"/>
                    <a:pt x="303" y="57"/>
                  </a:cubicBezTo>
                  <a:cubicBezTo>
                    <a:pt x="296" y="67"/>
                    <a:pt x="257" y="65"/>
                    <a:pt x="195" y="68"/>
                  </a:cubicBezTo>
                  <a:cubicBezTo>
                    <a:pt x="139" y="71"/>
                    <a:pt x="84" y="69"/>
                    <a:pt x="29" y="62"/>
                  </a:cubicBezTo>
                  <a:cubicBezTo>
                    <a:pt x="0" y="58"/>
                    <a:pt x="18" y="22"/>
                    <a:pt x="20" y="11"/>
                  </a:cubicBezTo>
                  <a:cubicBezTo>
                    <a:pt x="23" y="0"/>
                    <a:pt x="62" y="18"/>
                    <a:pt x="145" y="15"/>
                  </a:cubicBezTo>
                  <a:cubicBezTo>
                    <a:pt x="227" y="12"/>
                    <a:pt x="312" y="19"/>
                    <a:pt x="312" y="24"/>
                  </a:cubicBezTo>
                  <a:close/>
                </a:path>
              </a:pathLst>
            </a:custGeom>
            <a:noFill/>
            <a:ln w="9525" cap="rnd" cmpd="sng">
              <a:solidFill>
                <a:srgbClr val="26323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203" name="Google Shape;281;p33">
              <a:extLst>
                <a:ext uri="{FF2B5EF4-FFF2-40B4-BE49-F238E27FC236}">
                  <a16:creationId xmlns:a16="http://schemas.microsoft.com/office/drawing/2014/main" id="{959C4587-8690-4A51-B31E-753A17EE264C}"/>
                </a:ext>
              </a:extLst>
            </p:cNvPr>
            <p:cNvSpPr/>
            <p:nvPr/>
          </p:nvSpPr>
          <p:spPr>
            <a:xfrm>
              <a:off x="2452688" y="2647950"/>
              <a:ext cx="109538" cy="61913"/>
            </a:xfrm>
            <a:custGeom>
              <a:avLst/>
              <a:gdLst/>
              <a:ahLst/>
              <a:cxnLst/>
              <a:rect l="l" t="t" r="r" b="b"/>
              <a:pathLst>
                <a:path w="69" h="39" extrusionOk="0">
                  <a:moveTo>
                    <a:pt x="0" y="20"/>
                  </a:moveTo>
                  <a:lnTo>
                    <a:pt x="62" y="0"/>
                  </a:lnTo>
                  <a:lnTo>
                    <a:pt x="69" y="0"/>
                  </a:lnTo>
                  <a:lnTo>
                    <a:pt x="6" y="39"/>
                  </a:lnTo>
                  <a:lnTo>
                    <a:pt x="0" y="20"/>
                  </a:lnTo>
                  <a:close/>
                </a:path>
              </a:pathLst>
            </a:custGeom>
            <a:solidFill>
              <a:srgbClr val="26323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204" name="Google Shape;282;p33">
              <a:extLst>
                <a:ext uri="{FF2B5EF4-FFF2-40B4-BE49-F238E27FC236}">
                  <a16:creationId xmlns:a16="http://schemas.microsoft.com/office/drawing/2014/main" id="{9A881115-35AC-40EA-81F7-BC12FD6EC66B}"/>
                </a:ext>
              </a:extLst>
            </p:cNvPr>
            <p:cNvSpPr/>
            <p:nvPr/>
          </p:nvSpPr>
          <p:spPr>
            <a:xfrm>
              <a:off x="2452688" y="2647950"/>
              <a:ext cx="109538" cy="61913"/>
            </a:xfrm>
            <a:custGeom>
              <a:avLst/>
              <a:gdLst/>
              <a:ahLst/>
              <a:cxnLst/>
              <a:rect l="l" t="t" r="r" b="b"/>
              <a:pathLst>
                <a:path w="69" h="39" extrusionOk="0">
                  <a:moveTo>
                    <a:pt x="0" y="20"/>
                  </a:moveTo>
                  <a:lnTo>
                    <a:pt x="62" y="0"/>
                  </a:lnTo>
                  <a:lnTo>
                    <a:pt x="69" y="0"/>
                  </a:lnTo>
                  <a:lnTo>
                    <a:pt x="6" y="39"/>
                  </a:lnTo>
                  <a:lnTo>
                    <a:pt x="0" y="20"/>
                  </a:lnTo>
                  <a:close/>
                </a:path>
              </a:pathLst>
            </a:custGeom>
            <a:noFill/>
            <a:ln w="9525" cap="rnd" cmpd="sng">
              <a:solidFill>
                <a:srgbClr val="26323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205" name="Google Shape;283;p33">
              <a:extLst>
                <a:ext uri="{FF2B5EF4-FFF2-40B4-BE49-F238E27FC236}">
                  <a16:creationId xmlns:a16="http://schemas.microsoft.com/office/drawing/2014/main" id="{522AC9A3-736D-4892-BA5D-3938A634C6E8}"/>
                </a:ext>
              </a:extLst>
            </p:cNvPr>
            <p:cNvSpPr/>
            <p:nvPr/>
          </p:nvSpPr>
          <p:spPr>
            <a:xfrm>
              <a:off x="2054226" y="2620963"/>
              <a:ext cx="436563" cy="596900"/>
            </a:xfrm>
            <a:custGeom>
              <a:avLst/>
              <a:gdLst/>
              <a:ahLst/>
              <a:cxnLst/>
              <a:rect l="l" t="t" r="r" b="b"/>
              <a:pathLst>
                <a:path w="346" h="473" extrusionOk="0">
                  <a:moveTo>
                    <a:pt x="304" y="30"/>
                  </a:moveTo>
                  <a:cubicBezTo>
                    <a:pt x="304" y="30"/>
                    <a:pt x="281" y="0"/>
                    <a:pt x="218" y="0"/>
                  </a:cubicBezTo>
                  <a:cubicBezTo>
                    <a:pt x="155" y="0"/>
                    <a:pt x="90" y="24"/>
                    <a:pt x="70" y="54"/>
                  </a:cubicBezTo>
                  <a:cubicBezTo>
                    <a:pt x="58" y="72"/>
                    <a:pt x="56" y="94"/>
                    <a:pt x="63" y="114"/>
                  </a:cubicBezTo>
                  <a:cubicBezTo>
                    <a:pt x="63" y="114"/>
                    <a:pt x="32" y="264"/>
                    <a:pt x="16" y="307"/>
                  </a:cubicBezTo>
                  <a:cubicBezTo>
                    <a:pt x="0" y="350"/>
                    <a:pt x="17" y="387"/>
                    <a:pt x="67" y="417"/>
                  </a:cubicBezTo>
                  <a:cubicBezTo>
                    <a:pt x="117" y="447"/>
                    <a:pt x="220" y="473"/>
                    <a:pt x="264" y="453"/>
                  </a:cubicBezTo>
                  <a:cubicBezTo>
                    <a:pt x="308" y="433"/>
                    <a:pt x="330" y="387"/>
                    <a:pt x="327" y="353"/>
                  </a:cubicBezTo>
                  <a:cubicBezTo>
                    <a:pt x="324" y="319"/>
                    <a:pt x="316" y="254"/>
                    <a:pt x="314" y="213"/>
                  </a:cubicBezTo>
                  <a:cubicBezTo>
                    <a:pt x="313" y="171"/>
                    <a:pt x="346" y="123"/>
                    <a:pt x="337" y="83"/>
                  </a:cubicBezTo>
                  <a:cubicBezTo>
                    <a:pt x="328" y="43"/>
                    <a:pt x="304" y="30"/>
                    <a:pt x="304" y="30"/>
                  </a:cubicBezTo>
                </a:path>
              </a:pathLst>
            </a:custGeom>
            <a:solidFill>
              <a:srgbClr val="92E3A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206" name="Google Shape;284;p33">
              <a:extLst>
                <a:ext uri="{FF2B5EF4-FFF2-40B4-BE49-F238E27FC236}">
                  <a16:creationId xmlns:a16="http://schemas.microsoft.com/office/drawing/2014/main" id="{2D66B845-AEF0-499D-9378-D2E231F11BED}"/>
                </a:ext>
              </a:extLst>
            </p:cNvPr>
            <p:cNvSpPr/>
            <p:nvPr/>
          </p:nvSpPr>
          <p:spPr>
            <a:xfrm>
              <a:off x="2065338" y="2617788"/>
              <a:ext cx="417513" cy="585788"/>
            </a:xfrm>
            <a:custGeom>
              <a:avLst/>
              <a:gdLst/>
              <a:ahLst/>
              <a:cxnLst/>
              <a:rect l="l" t="t" r="r" b="b"/>
              <a:pathLst>
                <a:path w="332" h="464" extrusionOk="0">
                  <a:moveTo>
                    <a:pt x="296" y="32"/>
                  </a:moveTo>
                  <a:cubicBezTo>
                    <a:pt x="298" y="31"/>
                    <a:pt x="298" y="31"/>
                    <a:pt x="298" y="31"/>
                  </a:cubicBezTo>
                  <a:cubicBezTo>
                    <a:pt x="297" y="31"/>
                    <a:pt x="274" y="0"/>
                    <a:pt x="210" y="0"/>
                  </a:cubicBezTo>
                  <a:cubicBezTo>
                    <a:pt x="179" y="0"/>
                    <a:pt x="146" y="6"/>
                    <a:pt x="119" y="16"/>
                  </a:cubicBezTo>
                  <a:cubicBezTo>
                    <a:pt x="92" y="26"/>
                    <a:pt x="71" y="40"/>
                    <a:pt x="60" y="55"/>
                  </a:cubicBezTo>
                  <a:cubicBezTo>
                    <a:pt x="53" y="67"/>
                    <a:pt x="49" y="80"/>
                    <a:pt x="49" y="94"/>
                  </a:cubicBezTo>
                  <a:cubicBezTo>
                    <a:pt x="49" y="101"/>
                    <a:pt x="50" y="109"/>
                    <a:pt x="53" y="117"/>
                  </a:cubicBezTo>
                  <a:cubicBezTo>
                    <a:pt x="55" y="116"/>
                    <a:pt x="55" y="116"/>
                    <a:pt x="55" y="116"/>
                  </a:cubicBezTo>
                  <a:cubicBezTo>
                    <a:pt x="53" y="116"/>
                    <a:pt x="53" y="116"/>
                    <a:pt x="53" y="116"/>
                  </a:cubicBezTo>
                  <a:cubicBezTo>
                    <a:pt x="53" y="116"/>
                    <a:pt x="53" y="118"/>
                    <a:pt x="52" y="123"/>
                  </a:cubicBezTo>
                  <a:cubicBezTo>
                    <a:pt x="49" y="137"/>
                    <a:pt x="41" y="174"/>
                    <a:pt x="32" y="213"/>
                  </a:cubicBezTo>
                  <a:cubicBezTo>
                    <a:pt x="23" y="251"/>
                    <a:pt x="13" y="290"/>
                    <a:pt x="6" y="308"/>
                  </a:cubicBezTo>
                  <a:cubicBezTo>
                    <a:pt x="2" y="319"/>
                    <a:pt x="0" y="329"/>
                    <a:pt x="0" y="339"/>
                  </a:cubicBezTo>
                  <a:cubicBezTo>
                    <a:pt x="0" y="355"/>
                    <a:pt x="5" y="369"/>
                    <a:pt x="15" y="383"/>
                  </a:cubicBezTo>
                  <a:cubicBezTo>
                    <a:pt x="25" y="397"/>
                    <a:pt x="39" y="409"/>
                    <a:pt x="58" y="421"/>
                  </a:cubicBezTo>
                  <a:cubicBezTo>
                    <a:pt x="96" y="444"/>
                    <a:pt x="164" y="464"/>
                    <a:pt x="214" y="464"/>
                  </a:cubicBezTo>
                  <a:cubicBezTo>
                    <a:pt x="231" y="464"/>
                    <a:pt x="246" y="462"/>
                    <a:pt x="257" y="457"/>
                  </a:cubicBezTo>
                  <a:cubicBezTo>
                    <a:pt x="299" y="437"/>
                    <a:pt x="321" y="395"/>
                    <a:pt x="321" y="361"/>
                  </a:cubicBezTo>
                  <a:cubicBezTo>
                    <a:pt x="321" y="359"/>
                    <a:pt x="321" y="357"/>
                    <a:pt x="321" y="355"/>
                  </a:cubicBezTo>
                  <a:cubicBezTo>
                    <a:pt x="318" y="320"/>
                    <a:pt x="310" y="256"/>
                    <a:pt x="308" y="215"/>
                  </a:cubicBezTo>
                  <a:cubicBezTo>
                    <a:pt x="308" y="214"/>
                    <a:pt x="308" y="213"/>
                    <a:pt x="308" y="212"/>
                  </a:cubicBezTo>
                  <a:cubicBezTo>
                    <a:pt x="308" y="195"/>
                    <a:pt x="314" y="176"/>
                    <a:pt x="320" y="156"/>
                  </a:cubicBezTo>
                  <a:cubicBezTo>
                    <a:pt x="326" y="137"/>
                    <a:pt x="332" y="118"/>
                    <a:pt x="332" y="99"/>
                  </a:cubicBezTo>
                  <a:cubicBezTo>
                    <a:pt x="332" y="94"/>
                    <a:pt x="332" y="89"/>
                    <a:pt x="331" y="85"/>
                  </a:cubicBezTo>
                  <a:cubicBezTo>
                    <a:pt x="322" y="44"/>
                    <a:pt x="297" y="31"/>
                    <a:pt x="297" y="30"/>
                  </a:cubicBezTo>
                  <a:cubicBezTo>
                    <a:pt x="296" y="32"/>
                    <a:pt x="296" y="32"/>
                    <a:pt x="296" y="32"/>
                  </a:cubicBezTo>
                  <a:cubicBezTo>
                    <a:pt x="298" y="31"/>
                    <a:pt x="298" y="31"/>
                    <a:pt x="298" y="31"/>
                  </a:cubicBezTo>
                  <a:cubicBezTo>
                    <a:pt x="296" y="32"/>
                    <a:pt x="296" y="32"/>
                    <a:pt x="296" y="32"/>
                  </a:cubicBezTo>
                  <a:cubicBezTo>
                    <a:pt x="295" y="34"/>
                    <a:pt x="295" y="34"/>
                    <a:pt x="295" y="34"/>
                  </a:cubicBezTo>
                  <a:cubicBezTo>
                    <a:pt x="295" y="34"/>
                    <a:pt x="295" y="34"/>
                    <a:pt x="295" y="34"/>
                  </a:cubicBezTo>
                  <a:cubicBezTo>
                    <a:pt x="296" y="35"/>
                    <a:pt x="319" y="47"/>
                    <a:pt x="327" y="85"/>
                  </a:cubicBezTo>
                  <a:cubicBezTo>
                    <a:pt x="328" y="90"/>
                    <a:pt x="328" y="95"/>
                    <a:pt x="328" y="99"/>
                  </a:cubicBezTo>
                  <a:cubicBezTo>
                    <a:pt x="328" y="117"/>
                    <a:pt x="322" y="136"/>
                    <a:pt x="316" y="155"/>
                  </a:cubicBezTo>
                  <a:cubicBezTo>
                    <a:pt x="310" y="174"/>
                    <a:pt x="304" y="194"/>
                    <a:pt x="304" y="212"/>
                  </a:cubicBezTo>
                  <a:cubicBezTo>
                    <a:pt x="304" y="213"/>
                    <a:pt x="304" y="214"/>
                    <a:pt x="304" y="215"/>
                  </a:cubicBezTo>
                  <a:cubicBezTo>
                    <a:pt x="306" y="257"/>
                    <a:pt x="314" y="321"/>
                    <a:pt x="317" y="355"/>
                  </a:cubicBezTo>
                  <a:cubicBezTo>
                    <a:pt x="317" y="357"/>
                    <a:pt x="317" y="359"/>
                    <a:pt x="317" y="361"/>
                  </a:cubicBezTo>
                  <a:cubicBezTo>
                    <a:pt x="317" y="394"/>
                    <a:pt x="296" y="434"/>
                    <a:pt x="255" y="453"/>
                  </a:cubicBezTo>
                  <a:cubicBezTo>
                    <a:pt x="245" y="458"/>
                    <a:pt x="231" y="460"/>
                    <a:pt x="214" y="460"/>
                  </a:cubicBezTo>
                  <a:cubicBezTo>
                    <a:pt x="165" y="460"/>
                    <a:pt x="97" y="440"/>
                    <a:pt x="60" y="417"/>
                  </a:cubicBezTo>
                  <a:cubicBezTo>
                    <a:pt x="41" y="406"/>
                    <a:pt x="27" y="394"/>
                    <a:pt x="18" y="381"/>
                  </a:cubicBezTo>
                  <a:cubicBezTo>
                    <a:pt x="9" y="368"/>
                    <a:pt x="4" y="354"/>
                    <a:pt x="4" y="339"/>
                  </a:cubicBezTo>
                  <a:cubicBezTo>
                    <a:pt x="4" y="330"/>
                    <a:pt x="6" y="320"/>
                    <a:pt x="10" y="310"/>
                  </a:cubicBezTo>
                  <a:cubicBezTo>
                    <a:pt x="18" y="288"/>
                    <a:pt x="29" y="240"/>
                    <a:pt x="39" y="197"/>
                  </a:cubicBezTo>
                  <a:cubicBezTo>
                    <a:pt x="49" y="154"/>
                    <a:pt x="57" y="117"/>
                    <a:pt x="57" y="117"/>
                  </a:cubicBezTo>
                  <a:cubicBezTo>
                    <a:pt x="57" y="116"/>
                    <a:pt x="57" y="116"/>
                    <a:pt x="57" y="116"/>
                  </a:cubicBezTo>
                  <a:cubicBezTo>
                    <a:pt x="54" y="109"/>
                    <a:pt x="53" y="101"/>
                    <a:pt x="53" y="94"/>
                  </a:cubicBezTo>
                  <a:cubicBezTo>
                    <a:pt x="53" y="81"/>
                    <a:pt x="57" y="68"/>
                    <a:pt x="64" y="58"/>
                  </a:cubicBezTo>
                  <a:cubicBezTo>
                    <a:pt x="73" y="43"/>
                    <a:pt x="94" y="30"/>
                    <a:pt x="121" y="20"/>
                  </a:cubicBezTo>
                  <a:cubicBezTo>
                    <a:pt x="147" y="10"/>
                    <a:pt x="179" y="4"/>
                    <a:pt x="210" y="4"/>
                  </a:cubicBezTo>
                  <a:cubicBezTo>
                    <a:pt x="241" y="4"/>
                    <a:pt x="262" y="12"/>
                    <a:pt x="276" y="19"/>
                  </a:cubicBezTo>
                  <a:cubicBezTo>
                    <a:pt x="282" y="23"/>
                    <a:pt x="287" y="26"/>
                    <a:pt x="290" y="29"/>
                  </a:cubicBezTo>
                  <a:cubicBezTo>
                    <a:pt x="292" y="30"/>
                    <a:pt x="293" y="31"/>
                    <a:pt x="293" y="32"/>
                  </a:cubicBezTo>
                  <a:cubicBezTo>
                    <a:pt x="294" y="33"/>
                    <a:pt x="294" y="33"/>
                    <a:pt x="294" y="33"/>
                  </a:cubicBezTo>
                  <a:cubicBezTo>
                    <a:pt x="294" y="33"/>
                    <a:pt x="294" y="33"/>
                    <a:pt x="294" y="33"/>
                  </a:cubicBezTo>
                  <a:cubicBezTo>
                    <a:pt x="294" y="33"/>
                    <a:pt x="294" y="33"/>
                    <a:pt x="294" y="33"/>
                  </a:cubicBezTo>
                  <a:cubicBezTo>
                    <a:pt x="295" y="34"/>
                    <a:pt x="295" y="34"/>
                    <a:pt x="295" y="34"/>
                  </a:cubicBezTo>
                  <a:cubicBezTo>
                    <a:pt x="296" y="32"/>
                    <a:pt x="296" y="32"/>
                    <a:pt x="296" y="32"/>
                  </a:cubicBezTo>
                </a:path>
              </a:pathLst>
            </a:custGeom>
            <a:solidFill>
              <a:srgbClr val="26323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207" name="Google Shape;285;p33">
              <a:extLst>
                <a:ext uri="{FF2B5EF4-FFF2-40B4-BE49-F238E27FC236}">
                  <a16:creationId xmlns:a16="http://schemas.microsoft.com/office/drawing/2014/main" id="{E7812DD5-BA70-4DB1-9FEF-02A04B4BBA3D}"/>
                </a:ext>
              </a:extLst>
            </p:cNvPr>
            <p:cNvSpPr/>
            <p:nvPr/>
          </p:nvSpPr>
          <p:spPr>
            <a:xfrm>
              <a:off x="2082801" y="3076575"/>
              <a:ext cx="381000" cy="141288"/>
            </a:xfrm>
            <a:custGeom>
              <a:avLst/>
              <a:gdLst/>
              <a:ahLst/>
              <a:cxnLst/>
              <a:rect l="l" t="t" r="r" b="b"/>
              <a:pathLst>
                <a:path w="302" h="112" extrusionOk="0">
                  <a:moveTo>
                    <a:pt x="207" y="53"/>
                  </a:moveTo>
                  <a:cubicBezTo>
                    <a:pt x="141" y="53"/>
                    <a:pt x="89" y="28"/>
                    <a:pt x="40" y="13"/>
                  </a:cubicBezTo>
                  <a:cubicBezTo>
                    <a:pt x="0" y="0"/>
                    <a:pt x="7" y="21"/>
                    <a:pt x="10" y="29"/>
                  </a:cubicBezTo>
                  <a:cubicBezTo>
                    <a:pt x="21" y="39"/>
                    <a:pt x="32" y="49"/>
                    <a:pt x="45" y="56"/>
                  </a:cubicBezTo>
                  <a:cubicBezTo>
                    <a:pt x="95" y="86"/>
                    <a:pt x="198" y="112"/>
                    <a:pt x="242" y="92"/>
                  </a:cubicBezTo>
                  <a:cubicBezTo>
                    <a:pt x="271" y="78"/>
                    <a:pt x="293" y="53"/>
                    <a:pt x="302" y="22"/>
                  </a:cubicBezTo>
                  <a:cubicBezTo>
                    <a:pt x="275" y="43"/>
                    <a:pt x="241" y="54"/>
                    <a:pt x="207" y="53"/>
                  </a:cubicBezTo>
                  <a:close/>
                </a:path>
              </a:pathLst>
            </a:custGeom>
            <a:solidFill>
              <a:srgbClr val="26323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208" name="Google Shape;286;p33">
              <a:extLst>
                <a:ext uri="{FF2B5EF4-FFF2-40B4-BE49-F238E27FC236}">
                  <a16:creationId xmlns:a16="http://schemas.microsoft.com/office/drawing/2014/main" id="{96376BCB-FF44-41CA-AEEE-677F0C7571D4}"/>
                </a:ext>
              </a:extLst>
            </p:cNvPr>
            <p:cNvSpPr/>
            <p:nvPr/>
          </p:nvSpPr>
          <p:spPr>
            <a:xfrm>
              <a:off x="2082801" y="3076575"/>
              <a:ext cx="381000" cy="141288"/>
            </a:xfrm>
            <a:custGeom>
              <a:avLst/>
              <a:gdLst/>
              <a:ahLst/>
              <a:cxnLst/>
              <a:rect l="l" t="t" r="r" b="b"/>
              <a:pathLst>
                <a:path w="302" h="112" extrusionOk="0">
                  <a:moveTo>
                    <a:pt x="207" y="53"/>
                  </a:moveTo>
                  <a:cubicBezTo>
                    <a:pt x="141" y="53"/>
                    <a:pt x="89" y="28"/>
                    <a:pt x="40" y="13"/>
                  </a:cubicBezTo>
                  <a:cubicBezTo>
                    <a:pt x="0" y="0"/>
                    <a:pt x="7" y="21"/>
                    <a:pt x="10" y="29"/>
                  </a:cubicBezTo>
                  <a:cubicBezTo>
                    <a:pt x="21" y="39"/>
                    <a:pt x="32" y="49"/>
                    <a:pt x="45" y="56"/>
                  </a:cubicBezTo>
                  <a:cubicBezTo>
                    <a:pt x="95" y="86"/>
                    <a:pt x="198" y="112"/>
                    <a:pt x="242" y="92"/>
                  </a:cubicBezTo>
                  <a:cubicBezTo>
                    <a:pt x="271" y="78"/>
                    <a:pt x="293" y="53"/>
                    <a:pt x="302" y="22"/>
                  </a:cubicBezTo>
                  <a:cubicBezTo>
                    <a:pt x="275" y="43"/>
                    <a:pt x="241" y="54"/>
                    <a:pt x="207" y="53"/>
                  </a:cubicBezTo>
                  <a:close/>
                </a:path>
              </a:pathLst>
            </a:custGeom>
            <a:noFill/>
            <a:ln w="9525" cap="rnd" cmpd="sng">
              <a:solidFill>
                <a:srgbClr val="26323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209" name="Google Shape;287;p33">
              <a:extLst>
                <a:ext uri="{FF2B5EF4-FFF2-40B4-BE49-F238E27FC236}">
                  <a16:creationId xmlns:a16="http://schemas.microsoft.com/office/drawing/2014/main" id="{BF2E8B38-30F6-4116-9495-3AE4C0132C5D}"/>
                </a:ext>
              </a:extLst>
            </p:cNvPr>
            <p:cNvSpPr/>
            <p:nvPr/>
          </p:nvSpPr>
          <p:spPr>
            <a:xfrm>
              <a:off x="2092326" y="2752725"/>
              <a:ext cx="169863" cy="292100"/>
            </a:xfrm>
            <a:custGeom>
              <a:avLst/>
              <a:gdLst/>
              <a:ahLst/>
              <a:cxnLst/>
              <a:rect l="l" t="t" r="r" b="b"/>
              <a:pathLst>
                <a:path w="135" h="232" extrusionOk="0">
                  <a:moveTo>
                    <a:pt x="135" y="15"/>
                  </a:moveTo>
                  <a:cubicBezTo>
                    <a:pt x="135" y="15"/>
                    <a:pt x="104" y="169"/>
                    <a:pt x="90" y="200"/>
                  </a:cubicBezTo>
                  <a:cubicBezTo>
                    <a:pt x="76" y="232"/>
                    <a:pt x="6" y="229"/>
                    <a:pt x="3" y="190"/>
                  </a:cubicBezTo>
                  <a:cubicBezTo>
                    <a:pt x="0" y="152"/>
                    <a:pt x="46" y="12"/>
                    <a:pt x="47" y="6"/>
                  </a:cubicBezTo>
                  <a:cubicBezTo>
                    <a:pt x="48" y="0"/>
                    <a:pt x="135" y="15"/>
                    <a:pt x="135" y="15"/>
                  </a:cubicBez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210" name="Google Shape;288;p33">
              <a:extLst>
                <a:ext uri="{FF2B5EF4-FFF2-40B4-BE49-F238E27FC236}">
                  <a16:creationId xmlns:a16="http://schemas.microsoft.com/office/drawing/2014/main" id="{338ACE82-AED4-4155-981D-02012549C51A}"/>
                </a:ext>
              </a:extLst>
            </p:cNvPr>
            <p:cNvSpPr/>
            <p:nvPr/>
          </p:nvSpPr>
          <p:spPr>
            <a:xfrm>
              <a:off x="2127251" y="2759075"/>
              <a:ext cx="114300" cy="227013"/>
            </a:xfrm>
            <a:custGeom>
              <a:avLst/>
              <a:gdLst/>
              <a:ahLst/>
              <a:cxnLst/>
              <a:rect l="l" t="t" r="r" b="b"/>
              <a:pathLst>
                <a:path w="91" h="180" extrusionOk="0">
                  <a:moveTo>
                    <a:pt x="71" y="170"/>
                  </a:moveTo>
                  <a:cubicBezTo>
                    <a:pt x="70" y="173"/>
                    <a:pt x="69" y="177"/>
                    <a:pt x="68" y="180"/>
                  </a:cubicBezTo>
                  <a:cubicBezTo>
                    <a:pt x="69" y="180"/>
                    <a:pt x="69" y="180"/>
                    <a:pt x="70" y="179"/>
                  </a:cubicBezTo>
                  <a:cubicBezTo>
                    <a:pt x="71" y="177"/>
                    <a:pt x="72" y="175"/>
                    <a:pt x="72" y="172"/>
                  </a:cubicBezTo>
                  <a:cubicBezTo>
                    <a:pt x="72" y="171"/>
                    <a:pt x="72" y="170"/>
                    <a:pt x="71" y="170"/>
                  </a:cubicBezTo>
                  <a:moveTo>
                    <a:pt x="1" y="63"/>
                  </a:moveTo>
                  <a:cubicBezTo>
                    <a:pt x="0" y="65"/>
                    <a:pt x="0" y="66"/>
                    <a:pt x="0" y="68"/>
                  </a:cubicBezTo>
                  <a:cubicBezTo>
                    <a:pt x="0" y="66"/>
                    <a:pt x="1" y="65"/>
                    <a:pt x="1" y="63"/>
                  </a:cubicBezTo>
                  <a:moveTo>
                    <a:pt x="89" y="5"/>
                  </a:moveTo>
                  <a:cubicBezTo>
                    <a:pt x="89" y="5"/>
                    <a:pt x="88" y="5"/>
                    <a:pt x="88" y="5"/>
                  </a:cubicBezTo>
                  <a:cubicBezTo>
                    <a:pt x="88" y="5"/>
                    <a:pt x="87" y="6"/>
                    <a:pt x="86" y="6"/>
                  </a:cubicBezTo>
                  <a:cubicBezTo>
                    <a:pt x="88" y="7"/>
                    <a:pt x="90" y="7"/>
                    <a:pt x="91" y="7"/>
                  </a:cubicBezTo>
                  <a:cubicBezTo>
                    <a:pt x="91" y="7"/>
                    <a:pt x="91" y="6"/>
                    <a:pt x="91" y="6"/>
                  </a:cubicBezTo>
                  <a:cubicBezTo>
                    <a:pt x="90" y="5"/>
                    <a:pt x="90" y="5"/>
                    <a:pt x="89" y="5"/>
                  </a:cubicBezTo>
                  <a:moveTo>
                    <a:pt x="42" y="0"/>
                  </a:moveTo>
                  <a:cubicBezTo>
                    <a:pt x="42" y="0"/>
                    <a:pt x="41" y="0"/>
                    <a:pt x="41" y="1"/>
                  </a:cubicBezTo>
                  <a:cubicBezTo>
                    <a:pt x="42" y="1"/>
                    <a:pt x="43" y="1"/>
                    <a:pt x="44" y="1"/>
                  </a:cubicBezTo>
                  <a:cubicBezTo>
                    <a:pt x="43" y="1"/>
                    <a:pt x="43" y="1"/>
                    <a:pt x="43" y="1"/>
                  </a:cubicBezTo>
                  <a:cubicBezTo>
                    <a:pt x="43" y="0"/>
                    <a:pt x="42" y="0"/>
                    <a:pt x="42" y="0"/>
                  </a:cubicBezTo>
                </a:path>
              </a:pathLst>
            </a:custGeom>
            <a:solidFill>
              <a:srgbClr val="5F946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211" name="Google Shape;289;p33">
              <a:extLst>
                <a:ext uri="{FF2B5EF4-FFF2-40B4-BE49-F238E27FC236}">
                  <a16:creationId xmlns:a16="http://schemas.microsoft.com/office/drawing/2014/main" id="{FD651E68-55A1-4C38-AC4B-576DD68FE5F5}"/>
                </a:ext>
              </a:extLst>
            </p:cNvPr>
            <p:cNvSpPr/>
            <p:nvPr/>
          </p:nvSpPr>
          <p:spPr>
            <a:xfrm>
              <a:off x="2100263" y="2759075"/>
              <a:ext cx="146050" cy="231775"/>
            </a:xfrm>
            <a:custGeom>
              <a:avLst/>
              <a:gdLst/>
              <a:ahLst/>
              <a:cxnLst/>
              <a:rect l="l" t="t" r="r" b="b"/>
              <a:pathLst>
                <a:path w="116" h="183" extrusionOk="0">
                  <a:moveTo>
                    <a:pt x="62" y="0"/>
                  </a:moveTo>
                  <a:cubicBezTo>
                    <a:pt x="62" y="0"/>
                    <a:pt x="62" y="0"/>
                    <a:pt x="61" y="0"/>
                  </a:cubicBezTo>
                  <a:cubicBezTo>
                    <a:pt x="61" y="1"/>
                    <a:pt x="61" y="2"/>
                    <a:pt x="62" y="3"/>
                  </a:cubicBezTo>
                  <a:cubicBezTo>
                    <a:pt x="62" y="3"/>
                    <a:pt x="62" y="3"/>
                    <a:pt x="62" y="3"/>
                  </a:cubicBezTo>
                  <a:cubicBezTo>
                    <a:pt x="63" y="3"/>
                    <a:pt x="65" y="5"/>
                    <a:pt x="68" y="8"/>
                  </a:cubicBezTo>
                  <a:cubicBezTo>
                    <a:pt x="70" y="12"/>
                    <a:pt x="72" y="16"/>
                    <a:pt x="72" y="20"/>
                  </a:cubicBezTo>
                  <a:cubicBezTo>
                    <a:pt x="72" y="23"/>
                    <a:pt x="71" y="27"/>
                    <a:pt x="68" y="30"/>
                  </a:cubicBezTo>
                  <a:cubicBezTo>
                    <a:pt x="62" y="38"/>
                    <a:pt x="53" y="42"/>
                    <a:pt x="44" y="46"/>
                  </a:cubicBezTo>
                  <a:cubicBezTo>
                    <a:pt x="36" y="50"/>
                    <a:pt x="27" y="54"/>
                    <a:pt x="22" y="62"/>
                  </a:cubicBezTo>
                  <a:cubicBezTo>
                    <a:pt x="22" y="62"/>
                    <a:pt x="22" y="62"/>
                    <a:pt x="22" y="62"/>
                  </a:cubicBezTo>
                  <a:cubicBezTo>
                    <a:pt x="22" y="64"/>
                    <a:pt x="21" y="65"/>
                    <a:pt x="21" y="67"/>
                  </a:cubicBezTo>
                  <a:cubicBezTo>
                    <a:pt x="21" y="67"/>
                    <a:pt x="21" y="67"/>
                    <a:pt x="21" y="68"/>
                  </a:cubicBezTo>
                  <a:cubicBezTo>
                    <a:pt x="21" y="72"/>
                    <a:pt x="23" y="76"/>
                    <a:pt x="26" y="80"/>
                  </a:cubicBezTo>
                  <a:cubicBezTo>
                    <a:pt x="30" y="86"/>
                    <a:pt x="36" y="92"/>
                    <a:pt x="41" y="98"/>
                  </a:cubicBezTo>
                  <a:cubicBezTo>
                    <a:pt x="44" y="101"/>
                    <a:pt x="46" y="104"/>
                    <a:pt x="48" y="106"/>
                  </a:cubicBezTo>
                  <a:cubicBezTo>
                    <a:pt x="49" y="108"/>
                    <a:pt x="50" y="110"/>
                    <a:pt x="50" y="112"/>
                  </a:cubicBezTo>
                  <a:cubicBezTo>
                    <a:pt x="50" y="112"/>
                    <a:pt x="50" y="113"/>
                    <a:pt x="50" y="113"/>
                  </a:cubicBezTo>
                  <a:cubicBezTo>
                    <a:pt x="49" y="114"/>
                    <a:pt x="48" y="115"/>
                    <a:pt x="47" y="117"/>
                  </a:cubicBezTo>
                  <a:cubicBezTo>
                    <a:pt x="44" y="119"/>
                    <a:pt x="40" y="122"/>
                    <a:pt x="35" y="124"/>
                  </a:cubicBezTo>
                  <a:cubicBezTo>
                    <a:pt x="28" y="128"/>
                    <a:pt x="19" y="133"/>
                    <a:pt x="12" y="137"/>
                  </a:cubicBezTo>
                  <a:cubicBezTo>
                    <a:pt x="9" y="139"/>
                    <a:pt x="6" y="142"/>
                    <a:pt x="4" y="144"/>
                  </a:cubicBezTo>
                  <a:cubicBezTo>
                    <a:pt x="2" y="147"/>
                    <a:pt x="0" y="150"/>
                    <a:pt x="0" y="153"/>
                  </a:cubicBezTo>
                  <a:cubicBezTo>
                    <a:pt x="0" y="155"/>
                    <a:pt x="1" y="157"/>
                    <a:pt x="3" y="159"/>
                  </a:cubicBezTo>
                  <a:cubicBezTo>
                    <a:pt x="5" y="162"/>
                    <a:pt x="10" y="165"/>
                    <a:pt x="15" y="168"/>
                  </a:cubicBezTo>
                  <a:cubicBezTo>
                    <a:pt x="32" y="176"/>
                    <a:pt x="58" y="183"/>
                    <a:pt x="75" y="183"/>
                  </a:cubicBezTo>
                  <a:cubicBezTo>
                    <a:pt x="79" y="183"/>
                    <a:pt x="82" y="182"/>
                    <a:pt x="84" y="182"/>
                  </a:cubicBezTo>
                  <a:cubicBezTo>
                    <a:pt x="86" y="181"/>
                    <a:pt x="88" y="180"/>
                    <a:pt x="89" y="179"/>
                  </a:cubicBezTo>
                  <a:cubicBezTo>
                    <a:pt x="90" y="176"/>
                    <a:pt x="91" y="172"/>
                    <a:pt x="92" y="169"/>
                  </a:cubicBezTo>
                  <a:cubicBezTo>
                    <a:pt x="92" y="165"/>
                    <a:pt x="91" y="161"/>
                    <a:pt x="89" y="157"/>
                  </a:cubicBezTo>
                  <a:cubicBezTo>
                    <a:pt x="85" y="150"/>
                    <a:pt x="80" y="142"/>
                    <a:pt x="76" y="134"/>
                  </a:cubicBezTo>
                  <a:cubicBezTo>
                    <a:pt x="72" y="127"/>
                    <a:pt x="69" y="119"/>
                    <a:pt x="69" y="114"/>
                  </a:cubicBezTo>
                  <a:cubicBezTo>
                    <a:pt x="69" y="114"/>
                    <a:pt x="69" y="114"/>
                    <a:pt x="69" y="113"/>
                  </a:cubicBezTo>
                  <a:cubicBezTo>
                    <a:pt x="69" y="110"/>
                    <a:pt x="71" y="107"/>
                    <a:pt x="75" y="104"/>
                  </a:cubicBezTo>
                  <a:cubicBezTo>
                    <a:pt x="80" y="101"/>
                    <a:pt x="89" y="98"/>
                    <a:pt x="96" y="93"/>
                  </a:cubicBezTo>
                  <a:cubicBezTo>
                    <a:pt x="100" y="91"/>
                    <a:pt x="104" y="89"/>
                    <a:pt x="107" y="86"/>
                  </a:cubicBezTo>
                  <a:cubicBezTo>
                    <a:pt x="110" y="83"/>
                    <a:pt x="113" y="79"/>
                    <a:pt x="115" y="74"/>
                  </a:cubicBezTo>
                  <a:cubicBezTo>
                    <a:pt x="116" y="72"/>
                    <a:pt x="116" y="69"/>
                    <a:pt x="116" y="67"/>
                  </a:cubicBezTo>
                  <a:cubicBezTo>
                    <a:pt x="116" y="62"/>
                    <a:pt x="114" y="58"/>
                    <a:pt x="111" y="55"/>
                  </a:cubicBezTo>
                  <a:cubicBezTo>
                    <a:pt x="107" y="50"/>
                    <a:pt x="101" y="46"/>
                    <a:pt x="97" y="43"/>
                  </a:cubicBezTo>
                  <a:cubicBezTo>
                    <a:pt x="94" y="42"/>
                    <a:pt x="92" y="40"/>
                    <a:pt x="91" y="39"/>
                  </a:cubicBezTo>
                  <a:cubicBezTo>
                    <a:pt x="90" y="37"/>
                    <a:pt x="89" y="36"/>
                    <a:pt x="89" y="35"/>
                  </a:cubicBezTo>
                  <a:cubicBezTo>
                    <a:pt x="89" y="32"/>
                    <a:pt x="90" y="29"/>
                    <a:pt x="92" y="26"/>
                  </a:cubicBezTo>
                  <a:cubicBezTo>
                    <a:pt x="95" y="22"/>
                    <a:pt x="100" y="17"/>
                    <a:pt x="104" y="13"/>
                  </a:cubicBezTo>
                  <a:cubicBezTo>
                    <a:pt x="106" y="12"/>
                    <a:pt x="108" y="10"/>
                    <a:pt x="109" y="9"/>
                  </a:cubicBezTo>
                  <a:cubicBezTo>
                    <a:pt x="110" y="9"/>
                    <a:pt x="110" y="8"/>
                    <a:pt x="111" y="8"/>
                  </a:cubicBezTo>
                  <a:cubicBezTo>
                    <a:pt x="111" y="8"/>
                    <a:pt x="111" y="8"/>
                    <a:pt x="111" y="8"/>
                  </a:cubicBezTo>
                  <a:cubicBezTo>
                    <a:pt x="112" y="7"/>
                    <a:pt x="112" y="7"/>
                    <a:pt x="112" y="6"/>
                  </a:cubicBezTo>
                  <a:cubicBezTo>
                    <a:pt x="111" y="6"/>
                    <a:pt x="109" y="6"/>
                    <a:pt x="107" y="5"/>
                  </a:cubicBezTo>
                  <a:cubicBezTo>
                    <a:pt x="105" y="7"/>
                    <a:pt x="101" y="10"/>
                    <a:pt x="97" y="15"/>
                  </a:cubicBezTo>
                  <a:cubicBezTo>
                    <a:pt x="94" y="17"/>
                    <a:pt x="91" y="21"/>
                    <a:pt x="89" y="24"/>
                  </a:cubicBezTo>
                  <a:cubicBezTo>
                    <a:pt x="87" y="28"/>
                    <a:pt x="85" y="31"/>
                    <a:pt x="85" y="35"/>
                  </a:cubicBezTo>
                  <a:cubicBezTo>
                    <a:pt x="85" y="36"/>
                    <a:pt x="86" y="38"/>
                    <a:pt x="86" y="39"/>
                  </a:cubicBezTo>
                  <a:cubicBezTo>
                    <a:pt x="88" y="42"/>
                    <a:pt x="90" y="44"/>
                    <a:pt x="93" y="46"/>
                  </a:cubicBezTo>
                  <a:cubicBezTo>
                    <a:pt x="97" y="49"/>
                    <a:pt x="102" y="51"/>
                    <a:pt x="106" y="55"/>
                  </a:cubicBezTo>
                  <a:cubicBezTo>
                    <a:pt x="109" y="58"/>
                    <a:pt x="112" y="62"/>
                    <a:pt x="112" y="67"/>
                  </a:cubicBezTo>
                  <a:cubicBezTo>
                    <a:pt x="112" y="69"/>
                    <a:pt x="112" y="71"/>
                    <a:pt x="111" y="73"/>
                  </a:cubicBezTo>
                  <a:cubicBezTo>
                    <a:pt x="109" y="78"/>
                    <a:pt x="106" y="82"/>
                    <a:pt x="101" y="85"/>
                  </a:cubicBezTo>
                  <a:cubicBezTo>
                    <a:pt x="95" y="90"/>
                    <a:pt x="87" y="94"/>
                    <a:pt x="79" y="97"/>
                  </a:cubicBezTo>
                  <a:cubicBezTo>
                    <a:pt x="76" y="99"/>
                    <a:pt x="73" y="101"/>
                    <a:pt x="70" y="103"/>
                  </a:cubicBezTo>
                  <a:cubicBezTo>
                    <a:pt x="67" y="106"/>
                    <a:pt x="65" y="109"/>
                    <a:pt x="65" y="113"/>
                  </a:cubicBezTo>
                  <a:cubicBezTo>
                    <a:pt x="65" y="113"/>
                    <a:pt x="65" y="114"/>
                    <a:pt x="65" y="114"/>
                  </a:cubicBezTo>
                  <a:cubicBezTo>
                    <a:pt x="65" y="119"/>
                    <a:pt x="67" y="123"/>
                    <a:pt x="69" y="128"/>
                  </a:cubicBezTo>
                  <a:cubicBezTo>
                    <a:pt x="72" y="136"/>
                    <a:pt x="77" y="144"/>
                    <a:pt x="81" y="152"/>
                  </a:cubicBezTo>
                  <a:cubicBezTo>
                    <a:pt x="86" y="159"/>
                    <a:pt x="89" y="166"/>
                    <a:pt x="89" y="171"/>
                  </a:cubicBezTo>
                  <a:cubicBezTo>
                    <a:pt x="89" y="173"/>
                    <a:pt x="88" y="174"/>
                    <a:pt x="87" y="176"/>
                  </a:cubicBezTo>
                  <a:cubicBezTo>
                    <a:pt x="87" y="176"/>
                    <a:pt x="85" y="177"/>
                    <a:pt x="83" y="178"/>
                  </a:cubicBezTo>
                  <a:cubicBezTo>
                    <a:pt x="81" y="178"/>
                    <a:pt x="78" y="179"/>
                    <a:pt x="75" y="179"/>
                  </a:cubicBezTo>
                  <a:cubicBezTo>
                    <a:pt x="75" y="179"/>
                    <a:pt x="75" y="179"/>
                    <a:pt x="75" y="179"/>
                  </a:cubicBezTo>
                  <a:cubicBezTo>
                    <a:pt x="75" y="179"/>
                    <a:pt x="75" y="179"/>
                    <a:pt x="75" y="179"/>
                  </a:cubicBezTo>
                  <a:cubicBezTo>
                    <a:pt x="63" y="179"/>
                    <a:pt x="45" y="175"/>
                    <a:pt x="30" y="169"/>
                  </a:cubicBezTo>
                  <a:cubicBezTo>
                    <a:pt x="22" y="167"/>
                    <a:pt x="16" y="164"/>
                    <a:pt x="11" y="161"/>
                  </a:cubicBezTo>
                  <a:cubicBezTo>
                    <a:pt x="9" y="159"/>
                    <a:pt x="7" y="158"/>
                    <a:pt x="6" y="156"/>
                  </a:cubicBezTo>
                  <a:cubicBezTo>
                    <a:pt x="4" y="155"/>
                    <a:pt x="4" y="154"/>
                    <a:pt x="4" y="153"/>
                  </a:cubicBezTo>
                  <a:cubicBezTo>
                    <a:pt x="4" y="152"/>
                    <a:pt x="5" y="150"/>
                    <a:pt x="6" y="148"/>
                  </a:cubicBezTo>
                  <a:cubicBezTo>
                    <a:pt x="8" y="146"/>
                    <a:pt x="11" y="143"/>
                    <a:pt x="16" y="140"/>
                  </a:cubicBezTo>
                  <a:cubicBezTo>
                    <a:pt x="22" y="135"/>
                    <a:pt x="31" y="131"/>
                    <a:pt x="38" y="127"/>
                  </a:cubicBezTo>
                  <a:cubicBezTo>
                    <a:pt x="42" y="125"/>
                    <a:pt x="45" y="123"/>
                    <a:pt x="48" y="121"/>
                  </a:cubicBezTo>
                  <a:cubicBezTo>
                    <a:pt x="50" y="119"/>
                    <a:pt x="52" y="117"/>
                    <a:pt x="54" y="115"/>
                  </a:cubicBezTo>
                  <a:cubicBezTo>
                    <a:pt x="54" y="114"/>
                    <a:pt x="54" y="113"/>
                    <a:pt x="54" y="112"/>
                  </a:cubicBezTo>
                  <a:cubicBezTo>
                    <a:pt x="54" y="108"/>
                    <a:pt x="52" y="105"/>
                    <a:pt x="49" y="101"/>
                  </a:cubicBezTo>
                  <a:cubicBezTo>
                    <a:pt x="45" y="95"/>
                    <a:pt x="39" y="89"/>
                    <a:pt x="34" y="83"/>
                  </a:cubicBezTo>
                  <a:cubicBezTo>
                    <a:pt x="31" y="80"/>
                    <a:pt x="29" y="77"/>
                    <a:pt x="27" y="75"/>
                  </a:cubicBezTo>
                  <a:cubicBezTo>
                    <a:pt x="26" y="72"/>
                    <a:pt x="25" y="70"/>
                    <a:pt x="25" y="68"/>
                  </a:cubicBezTo>
                  <a:cubicBezTo>
                    <a:pt x="25" y="66"/>
                    <a:pt x="25" y="65"/>
                    <a:pt x="26" y="64"/>
                  </a:cubicBezTo>
                  <a:cubicBezTo>
                    <a:pt x="30" y="58"/>
                    <a:pt x="37" y="54"/>
                    <a:pt x="46" y="50"/>
                  </a:cubicBezTo>
                  <a:cubicBezTo>
                    <a:pt x="55" y="46"/>
                    <a:pt x="64" y="42"/>
                    <a:pt x="71" y="33"/>
                  </a:cubicBezTo>
                  <a:cubicBezTo>
                    <a:pt x="75" y="29"/>
                    <a:pt x="76" y="24"/>
                    <a:pt x="76" y="20"/>
                  </a:cubicBezTo>
                  <a:cubicBezTo>
                    <a:pt x="76" y="14"/>
                    <a:pt x="73" y="9"/>
                    <a:pt x="70" y="5"/>
                  </a:cubicBezTo>
                  <a:cubicBezTo>
                    <a:pt x="68" y="2"/>
                    <a:pt x="66" y="1"/>
                    <a:pt x="65" y="0"/>
                  </a:cubicBezTo>
                  <a:cubicBezTo>
                    <a:pt x="64" y="0"/>
                    <a:pt x="63" y="0"/>
                    <a:pt x="62" y="0"/>
                  </a:cubicBezTo>
                </a:path>
              </a:pathLst>
            </a:custGeom>
            <a:solidFill>
              <a:srgbClr val="A6A6A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212" name="Google Shape;290;p33">
              <a:extLst>
                <a:ext uri="{FF2B5EF4-FFF2-40B4-BE49-F238E27FC236}">
                  <a16:creationId xmlns:a16="http://schemas.microsoft.com/office/drawing/2014/main" id="{D8582B96-8B72-4092-8280-72906B384557}"/>
                </a:ext>
              </a:extLst>
            </p:cNvPr>
            <p:cNvSpPr/>
            <p:nvPr/>
          </p:nvSpPr>
          <p:spPr>
            <a:xfrm>
              <a:off x="2125663" y="2620963"/>
              <a:ext cx="357188" cy="179388"/>
            </a:xfrm>
            <a:custGeom>
              <a:avLst/>
              <a:gdLst/>
              <a:ahLst/>
              <a:cxnLst/>
              <a:rect l="l" t="t" r="r" b="b"/>
              <a:pathLst>
                <a:path w="283" h="142" extrusionOk="0">
                  <a:moveTo>
                    <a:pt x="248" y="30"/>
                  </a:moveTo>
                  <a:cubicBezTo>
                    <a:pt x="248" y="30"/>
                    <a:pt x="225" y="0"/>
                    <a:pt x="162" y="0"/>
                  </a:cubicBezTo>
                  <a:cubicBezTo>
                    <a:pt x="99" y="0"/>
                    <a:pt x="34" y="24"/>
                    <a:pt x="14" y="54"/>
                  </a:cubicBezTo>
                  <a:cubicBezTo>
                    <a:pt x="2" y="72"/>
                    <a:pt x="0" y="94"/>
                    <a:pt x="7" y="114"/>
                  </a:cubicBezTo>
                  <a:cubicBezTo>
                    <a:pt x="25" y="133"/>
                    <a:pt x="49" y="142"/>
                    <a:pt x="74" y="141"/>
                  </a:cubicBezTo>
                  <a:cubicBezTo>
                    <a:pt x="117" y="140"/>
                    <a:pt x="150" y="116"/>
                    <a:pt x="173" y="107"/>
                  </a:cubicBezTo>
                  <a:cubicBezTo>
                    <a:pt x="196" y="99"/>
                    <a:pt x="236" y="117"/>
                    <a:pt x="261" y="117"/>
                  </a:cubicBezTo>
                  <a:cubicBezTo>
                    <a:pt x="269" y="117"/>
                    <a:pt x="276" y="114"/>
                    <a:pt x="282" y="109"/>
                  </a:cubicBezTo>
                  <a:cubicBezTo>
                    <a:pt x="283" y="100"/>
                    <a:pt x="283" y="92"/>
                    <a:pt x="281" y="83"/>
                  </a:cubicBezTo>
                  <a:cubicBezTo>
                    <a:pt x="272" y="43"/>
                    <a:pt x="248" y="30"/>
                    <a:pt x="248" y="30"/>
                  </a:cubicBezTo>
                  <a:close/>
                </a:path>
              </a:pathLst>
            </a:custGeom>
            <a:solidFill>
              <a:srgbClr val="26323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213" name="Google Shape;291;p33">
              <a:extLst>
                <a:ext uri="{FF2B5EF4-FFF2-40B4-BE49-F238E27FC236}">
                  <a16:creationId xmlns:a16="http://schemas.microsoft.com/office/drawing/2014/main" id="{FE2588E7-FA8C-4727-82A5-0E82E8E53CB7}"/>
                </a:ext>
              </a:extLst>
            </p:cNvPr>
            <p:cNvSpPr/>
            <p:nvPr/>
          </p:nvSpPr>
          <p:spPr>
            <a:xfrm>
              <a:off x="2125663" y="2620963"/>
              <a:ext cx="357188" cy="179388"/>
            </a:xfrm>
            <a:custGeom>
              <a:avLst/>
              <a:gdLst/>
              <a:ahLst/>
              <a:cxnLst/>
              <a:rect l="l" t="t" r="r" b="b"/>
              <a:pathLst>
                <a:path w="283" h="142" extrusionOk="0">
                  <a:moveTo>
                    <a:pt x="248" y="30"/>
                  </a:moveTo>
                  <a:cubicBezTo>
                    <a:pt x="248" y="30"/>
                    <a:pt x="225" y="0"/>
                    <a:pt x="162" y="0"/>
                  </a:cubicBezTo>
                  <a:cubicBezTo>
                    <a:pt x="99" y="0"/>
                    <a:pt x="34" y="24"/>
                    <a:pt x="14" y="54"/>
                  </a:cubicBezTo>
                  <a:cubicBezTo>
                    <a:pt x="2" y="72"/>
                    <a:pt x="0" y="94"/>
                    <a:pt x="7" y="114"/>
                  </a:cubicBezTo>
                  <a:cubicBezTo>
                    <a:pt x="25" y="133"/>
                    <a:pt x="49" y="142"/>
                    <a:pt x="74" y="141"/>
                  </a:cubicBezTo>
                  <a:cubicBezTo>
                    <a:pt x="117" y="140"/>
                    <a:pt x="150" y="116"/>
                    <a:pt x="173" y="107"/>
                  </a:cubicBezTo>
                  <a:cubicBezTo>
                    <a:pt x="196" y="99"/>
                    <a:pt x="236" y="117"/>
                    <a:pt x="261" y="117"/>
                  </a:cubicBezTo>
                  <a:cubicBezTo>
                    <a:pt x="269" y="117"/>
                    <a:pt x="276" y="114"/>
                    <a:pt x="282" y="109"/>
                  </a:cubicBezTo>
                  <a:cubicBezTo>
                    <a:pt x="283" y="100"/>
                    <a:pt x="283" y="92"/>
                    <a:pt x="281" y="83"/>
                  </a:cubicBezTo>
                  <a:cubicBezTo>
                    <a:pt x="272" y="43"/>
                    <a:pt x="248" y="30"/>
                    <a:pt x="248" y="30"/>
                  </a:cubicBezTo>
                  <a:close/>
                </a:path>
              </a:pathLst>
            </a:custGeom>
            <a:noFill/>
            <a:ln w="9525" cap="rnd" cmpd="sng">
              <a:solidFill>
                <a:srgbClr val="26323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214" name="Google Shape;292;p33">
              <a:extLst>
                <a:ext uri="{FF2B5EF4-FFF2-40B4-BE49-F238E27FC236}">
                  <a16:creationId xmlns:a16="http://schemas.microsoft.com/office/drawing/2014/main" id="{87615979-693B-4AC4-986C-AA11C3C391F0}"/>
                </a:ext>
              </a:extLst>
            </p:cNvPr>
            <p:cNvSpPr/>
            <p:nvPr/>
          </p:nvSpPr>
          <p:spPr>
            <a:xfrm>
              <a:off x="3524689" y="2625685"/>
              <a:ext cx="241230" cy="133032"/>
            </a:xfrm>
            <a:custGeom>
              <a:avLst/>
              <a:gdLst/>
              <a:ahLst/>
              <a:cxnLst/>
              <a:rect l="l" t="t" r="r" b="b"/>
              <a:pathLst>
                <a:path w="262" h="179" extrusionOk="0">
                  <a:moveTo>
                    <a:pt x="0" y="77"/>
                  </a:moveTo>
                  <a:cubicBezTo>
                    <a:pt x="0" y="77"/>
                    <a:pt x="134" y="65"/>
                    <a:pt x="179" y="179"/>
                  </a:cubicBezTo>
                  <a:cubicBezTo>
                    <a:pt x="179" y="179"/>
                    <a:pt x="182" y="39"/>
                    <a:pt x="262" y="0"/>
                  </a:cubicBezTo>
                  <a:cubicBezTo>
                    <a:pt x="262" y="0"/>
                    <a:pt x="178" y="15"/>
                    <a:pt x="167" y="103"/>
                  </a:cubicBezTo>
                  <a:cubicBezTo>
                    <a:pt x="167" y="103"/>
                    <a:pt x="102" y="33"/>
                    <a:pt x="0" y="77"/>
                  </a:cubicBezTo>
                  <a:close/>
                </a:path>
              </a:pathLst>
            </a:custGeom>
            <a:solidFill>
              <a:srgbClr val="26323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215" name="Google Shape;293;p33">
              <a:extLst>
                <a:ext uri="{FF2B5EF4-FFF2-40B4-BE49-F238E27FC236}">
                  <a16:creationId xmlns:a16="http://schemas.microsoft.com/office/drawing/2014/main" id="{1DB563CE-AF00-4DB1-A9E0-0DB9E8C03348}"/>
                </a:ext>
              </a:extLst>
            </p:cNvPr>
            <p:cNvSpPr/>
            <p:nvPr/>
          </p:nvSpPr>
          <p:spPr>
            <a:xfrm>
              <a:off x="3200769" y="2648622"/>
              <a:ext cx="142571" cy="81654"/>
            </a:xfrm>
            <a:custGeom>
              <a:avLst/>
              <a:gdLst/>
              <a:ahLst/>
              <a:cxnLst/>
              <a:rect l="l" t="t" r="r" b="b"/>
              <a:pathLst>
                <a:path w="155" h="110" extrusionOk="0">
                  <a:moveTo>
                    <a:pt x="0" y="59"/>
                  </a:moveTo>
                  <a:cubicBezTo>
                    <a:pt x="0" y="59"/>
                    <a:pt x="78" y="41"/>
                    <a:pt x="119" y="110"/>
                  </a:cubicBezTo>
                  <a:cubicBezTo>
                    <a:pt x="119" y="110"/>
                    <a:pt x="109" y="33"/>
                    <a:pt x="155" y="0"/>
                  </a:cubicBezTo>
                  <a:cubicBezTo>
                    <a:pt x="127" y="7"/>
                    <a:pt x="106" y="30"/>
                    <a:pt x="102" y="59"/>
                  </a:cubicBezTo>
                  <a:cubicBezTo>
                    <a:pt x="102" y="59"/>
                    <a:pt x="61" y="35"/>
                    <a:pt x="0" y="59"/>
                  </a:cubicBezTo>
                  <a:close/>
                </a:path>
              </a:pathLst>
            </a:custGeom>
            <a:solidFill>
              <a:srgbClr val="26323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216" name="Google Shape;294;p33">
              <a:extLst>
                <a:ext uri="{FF2B5EF4-FFF2-40B4-BE49-F238E27FC236}">
                  <a16:creationId xmlns:a16="http://schemas.microsoft.com/office/drawing/2014/main" id="{A7CFB07C-D836-4E73-A766-D392A16C31AD}"/>
                </a:ext>
              </a:extLst>
            </p:cNvPr>
            <p:cNvSpPr/>
            <p:nvPr/>
          </p:nvSpPr>
          <p:spPr>
            <a:xfrm>
              <a:off x="3395236" y="2758717"/>
              <a:ext cx="87824" cy="49543"/>
            </a:xfrm>
            <a:custGeom>
              <a:avLst/>
              <a:gdLst/>
              <a:ahLst/>
              <a:cxnLst/>
              <a:rect l="l" t="t" r="r" b="b"/>
              <a:pathLst>
                <a:path w="95" h="67" extrusionOk="0">
                  <a:moveTo>
                    <a:pt x="0" y="36"/>
                  </a:moveTo>
                  <a:cubicBezTo>
                    <a:pt x="0" y="36"/>
                    <a:pt x="48" y="25"/>
                    <a:pt x="73" y="67"/>
                  </a:cubicBezTo>
                  <a:cubicBezTo>
                    <a:pt x="73" y="67"/>
                    <a:pt x="67" y="20"/>
                    <a:pt x="95" y="0"/>
                  </a:cubicBezTo>
                  <a:cubicBezTo>
                    <a:pt x="78" y="4"/>
                    <a:pt x="65" y="18"/>
                    <a:pt x="62" y="35"/>
                  </a:cubicBezTo>
                  <a:cubicBezTo>
                    <a:pt x="62" y="35"/>
                    <a:pt x="38" y="21"/>
                    <a:pt x="0" y="36"/>
                  </a:cubicBezTo>
                  <a:close/>
                </a:path>
              </a:pathLst>
            </a:custGeom>
            <a:solidFill>
              <a:srgbClr val="26323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sp>
          <p:nvSpPr>
            <p:cNvPr id="217" name="Google Shape;295;p33">
              <a:extLst>
                <a:ext uri="{FF2B5EF4-FFF2-40B4-BE49-F238E27FC236}">
                  <a16:creationId xmlns:a16="http://schemas.microsoft.com/office/drawing/2014/main" id="{6961E15C-07E7-4427-A14E-AF25A1C72135}"/>
                </a:ext>
              </a:extLst>
            </p:cNvPr>
            <p:cNvSpPr/>
            <p:nvPr/>
          </p:nvSpPr>
          <p:spPr>
            <a:xfrm flipH="1">
              <a:off x="1617664" y="2343950"/>
              <a:ext cx="503238" cy="119063"/>
            </a:xfrm>
            <a:custGeom>
              <a:avLst/>
              <a:gdLst/>
              <a:ahLst/>
              <a:cxnLst/>
              <a:rect l="l" t="t" r="r" b="b"/>
              <a:pathLst>
                <a:path w="399" h="95" extrusionOk="0">
                  <a:moveTo>
                    <a:pt x="221" y="0"/>
                  </a:moveTo>
                  <a:cubicBezTo>
                    <a:pt x="201" y="0"/>
                    <a:pt x="198" y="26"/>
                    <a:pt x="178" y="30"/>
                  </a:cubicBezTo>
                  <a:cubicBezTo>
                    <a:pt x="175" y="31"/>
                    <a:pt x="173" y="31"/>
                    <a:pt x="171" y="31"/>
                  </a:cubicBezTo>
                  <a:cubicBezTo>
                    <a:pt x="167" y="31"/>
                    <a:pt x="163" y="30"/>
                    <a:pt x="160" y="29"/>
                  </a:cubicBezTo>
                  <a:cubicBezTo>
                    <a:pt x="157" y="28"/>
                    <a:pt x="153" y="27"/>
                    <a:pt x="150" y="27"/>
                  </a:cubicBezTo>
                  <a:cubicBezTo>
                    <a:pt x="146" y="27"/>
                    <a:pt x="142" y="28"/>
                    <a:pt x="137" y="32"/>
                  </a:cubicBezTo>
                  <a:cubicBezTo>
                    <a:pt x="120" y="45"/>
                    <a:pt x="131" y="50"/>
                    <a:pt x="113" y="53"/>
                  </a:cubicBezTo>
                  <a:cubicBezTo>
                    <a:pt x="107" y="54"/>
                    <a:pt x="103" y="54"/>
                    <a:pt x="100" y="54"/>
                  </a:cubicBezTo>
                  <a:cubicBezTo>
                    <a:pt x="98" y="54"/>
                    <a:pt x="97" y="54"/>
                    <a:pt x="95" y="54"/>
                  </a:cubicBezTo>
                  <a:cubicBezTo>
                    <a:pt x="94" y="54"/>
                    <a:pt x="92" y="54"/>
                    <a:pt x="91" y="54"/>
                  </a:cubicBezTo>
                  <a:cubicBezTo>
                    <a:pt x="88" y="54"/>
                    <a:pt x="85" y="54"/>
                    <a:pt x="80" y="56"/>
                  </a:cubicBezTo>
                  <a:cubicBezTo>
                    <a:pt x="69" y="60"/>
                    <a:pt x="49" y="81"/>
                    <a:pt x="49" y="81"/>
                  </a:cubicBezTo>
                  <a:cubicBezTo>
                    <a:pt x="45" y="80"/>
                    <a:pt x="40" y="79"/>
                    <a:pt x="35" y="79"/>
                  </a:cubicBezTo>
                  <a:cubicBezTo>
                    <a:pt x="30" y="79"/>
                    <a:pt x="25" y="80"/>
                    <a:pt x="20" y="81"/>
                  </a:cubicBezTo>
                  <a:cubicBezTo>
                    <a:pt x="12" y="84"/>
                    <a:pt x="5" y="89"/>
                    <a:pt x="0" y="95"/>
                  </a:cubicBezTo>
                  <a:cubicBezTo>
                    <a:pt x="399" y="95"/>
                    <a:pt x="399" y="95"/>
                    <a:pt x="399" y="95"/>
                  </a:cubicBezTo>
                  <a:cubicBezTo>
                    <a:pt x="399" y="95"/>
                    <a:pt x="396" y="83"/>
                    <a:pt x="386" y="83"/>
                  </a:cubicBezTo>
                  <a:cubicBezTo>
                    <a:pt x="385" y="83"/>
                    <a:pt x="384" y="83"/>
                    <a:pt x="383" y="83"/>
                  </a:cubicBezTo>
                  <a:cubicBezTo>
                    <a:pt x="383" y="83"/>
                    <a:pt x="383" y="83"/>
                    <a:pt x="383" y="83"/>
                  </a:cubicBezTo>
                  <a:cubicBezTo>
                    <a:pt x="383" y="83"/>
                    <a:pt x="383" y="83"/>
                    <a:pt x="383" y="83"/>
                  </a:cubicBezTo>
                  <a:cubicBezTo>
                    <a:pt x="383" y="83"/>
                    <a:pt x="383" y="83"/>
                    <a:pt x="383" y="82"/>
                  </a:cubicBezTo>
                  <a:cubicBezTo>
                    <a:pt x="383" y="77"/>
                    <a:pt x="376" y="56"/>
                    <a:pt x="375" y="54"/>
                  </a:cubicBezTo>
                  <a:cubicBezTo>
                    <a:pt x="370" y="38"/>
                    <a:pt x="356" y="21"/>
                    <a:pt x="338" y="21"/>
                  </a:cubicBezTo>
                  <a:cubicBezTo>
                    <a:pt x="338" y="21"/>
                    <a:pt x="337" y="21"/>
                    <a:pt x="337" y="21"/>
                  </a:cubicBezTo>
                  <a:cubicBezTo>
                    <a:pt x="321" y="22"/>
                    <a:pt x="303" y="40"/>
                    <a:pt x="286" y="40"/>
                  </a:cubicBezTo>
                  <a:cubicBezTo>
                    <a:pt x="283" y="40"/>
                    <a:pt x="280" y="39"/>
                    <a:pt x="276" y="37"/>
                  </a:cubicBezTo>
                  <a:cubicBezTo>
                    <a:pt x="260" y="28"/>
                    <a:pt x="252" y="11"/>
                    <a:pt x="235" y="4"/>
                  </a:cubicBezTo>
                  <a:cubicBezTo>
                    <a:pt x="229" y="1"/>
                    <a:pt x="225" y="0"/>
                    <a:pt x="221" y="0"/>
                  </a:cubicBezTo>
                </a:path>
              </a:pathLst>
            </a:custGeom>
            <a:solidFill>
              <a:srgbClr val="92E3A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panose="020B0604020202020204" pitchFamily="34" charset="0"/>
                <a:ea typeface="Calibri"/>
                <a:cs typeface="Arial" panose="020B0604020202020204" pitchFamily="34" charset="0"/>
                <a:sym typeface="Arial" panose="020B0604020202020204" pitchFamily="34" charset="0"/>
              </a:endParaRPr>
            </a:p>
          </p:txBody>
        </p:sp>
      </p:grpSp>
      <mc:AlternateContent xmlns:mc="http://schemas.openxmlformats.org/markup-compatibility/2006" xmlns:p14="http://schemas.microsoft.com/office/powerpoint/2010/main">
        <mc:Choice Requires="p14">
          <p:contentPart p14:bwMode="auto" r:id="rId3">
            <p14:nvContentPartPr>
              <p14:cNvPr id="5" name="Viết tay 4">
                <a:extLst>
                  <a:ext uri="{FF2B5EF4-FFF2-40B4-BE49-F238E27FC236}">
                    <a16:creationId xmlns:a16="http://schemas.microsoft.com/office/drawing/2014/main" id="{F95E4FD5-2B7F-45AA-8AD3-C5951130C2C2}"/>
                  </a:ext>
                </a:extLst>
              </p14:cNvPr>
              <p14:cNvContentPartPr/>
              <p14:nvPr/>
            </p14:nvContentPartPr>
            <p14:xfrm>
              <a:off x="2860172" y="5989782"/>
              <a:ext cx="360" cy="360"/>
            </p14:xfrm>
          </p:contentPart>
        </mc:Choice>
        <mc:Fallback xmlns="">
          <p:pic>
            <p:nvPicPr>
              <p:cNvPr id="5" name="Viết tay 4">
                <a:extLst>
                  <a:ext uri="{FF2B5EF4-FFF2-40B4-BE49-F238E27FC236}">
                    <a16:creationId xmlns:a16="http://schemas.microsoft.com/office/drawing/2014/main" id="{F95E4FD5-2B7F-45AA-8AD3-C5951130C2C2}"/>
                  </a:ext>
                </a:extLst>
              </p:cNvPr>
              <p:cNvPicPr/>
              <p:nvPr/>
            </p:nvPicPr>
            <p:blipFill>
              <a:blip r:embed="rId4"/>
              <a:stretch>
                <a:fillRect/>
              </a:stretch>
            </p:blipFill>
            <p:spPr>
              <a:xfrm>
                <a:off x="2851172" y="5981142"/>
                <a:ext cx="18000" cy="18000"/>
              </a:xfrm>
              <a:prstGeom prst="rect">
                <a:avLst/>
              </a:prstGeom>
            </p:spPr>
          </p:pic>
        </mc:Fallback>
      </mc:AlternateContent>
      <p:grpSp>
        <p:nvGrpSpPr>
          <p:cNvPr id="13" name="Nhóm 12">
            <a:extLst>
              <a:ext uri="{FF2B5EF4-FFF2-40B4-BE49-F238E27FC236}">
                <a16:creationId xmlns:a16="http://schemas.microsoft.com/office/drawing/2014/main" id="{A08E4B35-3D40-425D-A2FC-24D7F81BBC83}"/>
              </a:ext>
            </a:extLst>
          </p:cNvPr>
          <p:cNvGrpSpPr/>
          <p:nvPr/>
        </p:nvGrpSpPr>
        <p:grpSpPr>
          <a:xfrm>
            <a:off x="7889012" y="-785778"/>
            <a:ext cx="12240" cy="23400"/>
            <a:chOff x="7889012" y="-785778"/>
            <a:chExt cx="12240" cy="23400"/>
          </a:xfrm>
        </p:grpSpPr>
        <mc:AlternateContent xmlns:mc="http://schemas.openxmlformats.org/markup-compatibility/2006" xmlns:p14="http://schemas.microsoft.com/office/powerpoint/2010/main">
          <mc:Choice Requires="p14">
            <p:contentPart p14:bwMode="auto" r:id="rId5">
              <p14:nvContentPartPr>
                <p14:cNvPr id="11" name="Viết tay 10">
                  <a:extLst>
                    <a:ext uri="{FF2B5EF4-FFF2-40B4-BE49-F238E27FC236}">
                      <a16:creationId xmlns:a16="http://schemas.microsoft.com/office/drawing/2014/main" id="{7DCED99D-3B7A-431B-8C2D-3915A7AF760D}"/>
                    </a:ext>
                  </a:extLst>
                </p14:cNvPr>
                <p14:cNvContentPartPr/>
                <p14:nvPr/>
              </p14:nvContentPartPr>
              <p14:xfrm>
                <a:off x="7896212" y="-778938"/>
                <a:ext cx="5040" cy="16560"/>
              </p14:xfrm>
            </p:contentPart>
          </mc:Choice>
          <mc:Fallback xmlns="">
            <p:pic>
              <p:nvPicPr>
                <p:cNvPr id="11" name="Viết tay 10">
                  <a:extLst>
                    <a:ext uri="{FF2B5EF4-FFF2-40B4-BE49-F238E27FC236}">
                      <a16:creationId xmlns:a16="http://schemas.microsoft.com/office/drawing/2014/main" id="{7DCED99D-3B7A-431B-8C2D-3915A7AF760D}"/>
                    </a:ext>
                  </a:extLst>
                </p:cNvPr>
                <p:cNvPicPr/>
                <p:nvPr/>
              </p:nvPicPr>
              <p:blipFill>
                <a:blip r:embed="rId6"/>
                <a:stretch>
                  <a:fillRect/>
                </a:stretch>
              </p:blipFill>
              <p:spPr>
                <a:xfrm>
                  <a:off x="7887212" y="-787578"/>
                  <a:ext cx="22680" cy="342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Viết tay 11">
                  <a:extLst>
                    <a:ext uri="{FF2B5EF4-FFF2-40B4-BE49-F238E27FC236}">
                      <a16:creationId xmlns:a16="http://schemas.microsoft.com/office/drawing/2014/main" id="{CC7721A3-0FEF-4F65-8035-24EA430E608C}"/>
                    </a:ext>
                  </a:extLst>
                </p14:cNvPr>
                <p14:cNvContentPartPr/>
                <p14:nvPr/>
              </p14:nvContentPartPr>
              <p14:xfrm>
                <a:off x="7889012" y="-785778"/>
                <a:ext cx="360" cy="360"/>
              </p14:xfrm>
            </p:contentPart>
          </mc:Choice>
          <mc:Fallback xmlns="">
            <p:pic>
              <p:nvPicPr>
                <p:cNvPr id="12" name="Viết tay 11">
                  <a:extLst>
                    <a:ext uri="{FF2B5EF4-FFF2-40B4-BE49-F238E27FC236}">
                      <a16:creationId xmlns:a16="http://schemas.microsoft.com/office/drawing/2014/main" id="{CC7721A3-0FEF-4F65-8035-24EA430E608C}"/>
                    </a:ext>
                  </a:extLst>
                </p:cNvPr>
                <p:cNvPicPr/>
                <p:nvPr/>
              </p:nvPicPr>
              <p:blipFill>
                <a:blip r:embed="rId4"/>
                <a:stretch>
                  <a:fillRect/>
                </a:stretch>
              </p:blipFill>
              <p:spPr>
                <a:xfrm>
                  <a:off x="7880372" y="-794778"/>
                  <a:ext cx="18000" cy="18000"/>
                </a:xfrm>
                <a:prstGeom prst="rect">
                  <a:avLst/>
                </a:prstGeom>
              </p:spPr>
            </p:pic>
          </mc:Fallback>
        </mc:AlternateContent>
      </p:grpSp>
      <p:grpSp>
        <p:nvGrpSpPr>
          <p:cNvPr id="218" name="Google Shape;89;p15">
            <a:extLst>
              <a:ext uri="{FF2B5EF4-FFF2-40B4-BE49-F238E27FC236}">
                <a16:creationId xmlns:a16="http://schemas.microsoft.com/office/drawing/2014/main" id="{B6824C8C-52E4-4EE6-846B-4E3F8AC7F0DA}"/>
              </a:ext>
            </a:extLst>
          </p:cNvPr>
          <p:cNvGrpSpPr/>
          <p:nvPr/>
        </p:nvGrpSpPr>
        <p:grpSpPr>
          <a:xfrm>
            <a:off x="3068266" y="2362053"/>
            <a:ext cx="2292552" cy="2754163"/>
            <a:chOff x="5646315" y="2134984"/>
            <a:chExt cx="2292552" cy="2754163"/>
          </a:xfrm>
        </p:grpSpPr>
        <p:sp>
          <p:nvSpPr>
            <p:cNvPr id="219" name="Google Shape;90;p15">
              <a:extLst>
                <a:ext uri="{FF2B5EF4-FFF2-40B4-BE49-F238E27FC236}">
                  <a16:creationId xmlns:a16="http://schemas.microsoft.com/office/drawing/2014/main" id="{136BA18A-94D4-445B-8285-F3C6332AB1F2}"/>
                </a:ext>
              </a:extLst>
            </p:cNvPr>
            <p:cNvSpPr txBox="1"/>
            <p:nvPr/>
          </p:nvSpPr>
          <p:spPr>
            <a:xfrm>
              <a:off x="5646315" y="3766912"/>
              <a:ext cx="1621389" cy="405793"/>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C000"/>
                  </a:solidFill>
                  <a:effectLst/>
                  <a:uLnTx/>
                  <a:uFillTx/>
                  <a:latin typeface="Arial" panose="020B0604020202020204" pitchFamily="34" charset="0"/>
                  <a:ea typeface="Fira Sans Extra Condensed"/>
                  <a:cs typeface="Arial" panose="020B0604020202020204" pitchFamily="34" charset="0"/>
                  <a:sym typeface="Arial" panose="020B0604020202020204" pitchFamily="34" charset="0"/>
                </a:rPr>
                <a:t>L</a:t>
              </a:r>
              <a:r>
                <a:rPr kumimoji="0" lang="en" sz="1800" b="1" i="0" u="none" strike="noStrike" kern="0" cap="none" spc="0" normalizeH="0" baseline="0" noProof="0" dirty="0">
                  <a:ln>
                    <a:noFill/>
                  </a:ln>
                  <a:solidFill>
                    <a:srgbClr val="FFC000"/>
                  </a:solidFill>
                  <a:effectLst/>
                  <a:uLnTx/>
                  <a:uFillTx/>
                  <a:latin typeface="Arial" panose="020B0604020202020204" pitchFamily="34" charset="0"/>
                  <a:ea typeface="Fira Sans Extra Condensed"/>
                  <a:cs typeface="Arial" panose="020B0604020202020204" pitchFamily="34" charset="0"/>
                  <a:sym typeface="Arial" panose="020B0604020202020204" pitchFamily="34" charset="0"/>
                </a:rPr>
                <a:t>ội ba mươi quãng suối và sông</a:t>
              </a:r>
              <a:endParaRPr kumimoji="0" sz="1800" b="1" i="0" u="none" strike="noStrike" kern="0" cap="none" spc="0" normalizeH="0" baseline="0" noProof="0" dirty="0">
                <a:ln>
                  <a:noFill/>
                </a:ln>
                <a:solidFill>
                  <a:srgbClr val="FFC000"/>
                </a:solidFill>
                <a:effectLst/>
                <a:uLnTx/>
                <a:uFillTx/>
                <a:latin typeface="Arial" panose="020B0604020202020204" pitchFamily="34" charset="0"/>
                <a:ea typeface="Fira Sans Extra Condensed"/>
                <a:cs typeface="Arial" panose="020B0604020202020204" pitchFamily="34" charset="0"/>
                <a:sym typeface="Arial" panose="020B0604020202020204" pitchFamily="34" charset="0"/>
              </a:endParaRPr>
            </a:p>
          </p:txBody>
        </p:sp>
        <p:sp>
          <p:nvSpPr>
            <p:cNvPr id="220" name="Google Shape;91;p15">
              <a:extLst>
                <a:ext uri="{FF2B5EF4-FFF2-40B4-BE49-F238E27FC236}">
                  <a16:creationId xmlns:a16="http://schemas.microsoft.com/office/drawing/2014/main" id="{2D73D2EE-3F4A-462A-9F5A-A9F90FD2139C}"/>
                </a:ext>
              </a:extLst>
            </p:cNvPr>
            <p:cNvSpPr txBox="1"/>
            <p:nvPr/>
          </p:nvSpPr>
          <p:spPr>
            <a:xfrm>
              <a:off x="6001467" y="4192247"/>
              <a:ext cx="1937400" cy="696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1" i="0" u="none" strike="noStrike" kern="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sym typeface="Arial" panose="020B0604020202020204" pitchFamily="34" charset="0"/>
              </a:endParaRPr>
            </a:p>
          </p:txBody>
        </p:sp>
        <p:grpSp>
          <p:nvGrpSpPr>
            <p:cNvPr id="221" name="Google Shape;92;p15">
              <a:extLst>
                <a:ext uri="{FF2B5EF4-FFF2-40B4-BE49-F238E27FC236}">
                  <a16:creationId xmlns:a16="http://schemas.microsoft.com/office/drawing/2014/main" id="{A68E18DA-BC3F-48A7-ABE6-0765E73F147A}"/>
                </a:ext>
              </a:extLst>
            </p:cNvPr>
            <p:cNvGrpSpPr/>
            <p:nvPr/>
          </p:nvGrpSpPr>
          <p:grpSpPr>
            <a:xfrm>
              <a:off x="6128296" y="2134984"/>
              <a:ext cx="561249" cy="1384739"/>
              <a:chOff x="6128296" y="2134984"/>
              <a:chExt cx="561249" cy="1384739"/>
            </a:xfrm>
          </p:grpSpPr>
          <p:grpSp>
            <p:nvGrpSpPr>
              <p:cNvPr id="222" name="Google Shape;93;p15">
                <a:extLst>
                  <a:ext uri="{FF2B5EF4-FFF2-40B4-BE49-F238E27FC236}">
                    <a16:creationId xmlns:a16="http://schemas.microsoft.com/office/drawing/2014/main" id="{6D60A838-3DAC-40AD-BCBD-7F0971F68C81}"/>
                  </a:ext>
                </a:extLst>
              </p:cNvPr>
              <p:cNvGrpSpPr/>
              <p:nvPr/>
            </p:nvGrpSpPr>
            <p:grpSpPr>
              <a:xfrm>
                <a:off x="6128296" y="2134984"/>
                <a:ext cx="561249" cy="561249"/>
                <a:chOff x="-171576" y="3146547"/>
                <a:chExt cx="630900" cy="630900"/>
              </a:xfrm>
            </p:grpSpPr>
            <p:sp>
              <p:nvSpPr>
                <p:cNvPr id="224" name="Google Shape;94;p15">
                  <a:extLst>
                    <a:ext uri="{FF2B5EF4-FFF2-40B4-BE49-F238E27FC236}">
                      <a16:creationId xmlns:a16="http://schemas.microsoft.com/office/drawing/2014/main" id="{D8F018E7-73E0-4081-823B-DED3F89AD035}"/>
                    </a:ext>
                  </a:extLst>
                </p:cNvPr>
                <p:cNvSpPr/>
                <p:nvPr/>
              </p:nvSpPr>
              <p:spPr>
                <a:xfrm>
                  <a:off x="-171576" y="3146547"/>
                  <a:ext cx="630900" cy="630900"/>
                </a:xfrm>
                <a:prstGeom prst="ellipse">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25" name="Google Shape;95;p15">
                  <a:extLst>
                    <a:ext uri="{FF2B5EF4-FFF2-40B4-BE49-F238E27FC236}">
                      <a16:creationId xmlns:a16="http://schemas.microsoft.com/office/drawing/2014/main" id="{198B22D2-0A83-472E-9529-8FB19146AD21}"/>
                    </a:ext>
                  </a:extLst>
                </p:cNvPr>
                <p:cNvSpPr/>
                <p:nvPr/>
              </p:nvSpPr>
              <p:spPr>
                <a:xfrm>
                  <a:off x="-93425" y="3224698"/>
                  <a:ext cx="474600" cy="474600"/>
                </a:xfrm>
                <a:prstGeom prst="ellipse">
                  <a:avLst/>
                </a:pr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cxnSp>
            <p:nvCxnSpPr>
              <p:cNvPr id="223" name="Google Shape;96;p15">
                <a:extLst>
                  <a:ext uri="{FF2B5EF4-FFF2-40B4-BE49-F238E27FC236}">
                    <a16:creationId xmlns:a16="http://schemas.microsoft.com/office/drawing/2014/main" id="{B046EAFE-4337-4E11-A8D6-0A41E48D55C2}"/>
                  </a:ext>
                </a:extLst>
              </p:cNvPr>
              <p:cNvCxnSpPr/>
              <p:nvPr/>
            </p:nvCxnSpPr>
            <p:spPr>
              <a:xfrm>
                <a:off x="6408920" y="2711523"/>
                <a:ext cx="0" cy="808200"/>
              </a:xfrm>
              <a:prstGeom prst="straightConnector1">
                <a:avLst/>
              </a:prstGeom>
              <a:noFill/>
              <a:ln w="19050" cap="rnd" cmpd="sng">
                <a:solidFill>
                  <a:schemeClr val="dk1"/>
                </a:solidFill>
                <a:prstDash val="solid"/>
                <a:round/>
                <a:headEnd type="none" w="med" len="med"/>
                <a:tailEnd type="oval" w="med" len="med"/>
              </a:ln>
            </p:spPr>
          </p:cxnSp>
        </p:grpSp>
      </p:grpSp>
      <p:grpSp>
        <p:nvGrpSpPr>
          <p:cNvPr id="226" name="Google Shape;97;p15">
            <a:extLst>
              <a:ext uri="{FF2B5EF4-FFF2-40B4-BE49-F238E27FC236}">
                <a16:creationId xmlns:a16="http://schemas.microsoft.com/office/drawing/2014/main" id="{C5FF1A3E-6F47-4EF7-9A29-07BC4F282256}"/>
              </a:ext>
            </a:extLst>
          </p:cNvPr>
          <p:cNvGrpSpPr/>
          <p:nvPr/>
        </p:nvGrpSpPr>
        <p:grpSpPr>
          <a:xfrm>
            <a:off x="1463743" y="2571750"/>
            <a:ext cx="1562348" cy="1706520"/>
            <a:chOff x="3785235" y="2637491"/>
            <a:chExt cx="1562348" cy="1706520"/>
          </a:xfrm>
        </p:grpSpPr>
        <p:sp>
          <p:nvSpPr>
            <p:cNvPr id="227" name="Google Shape;98;p15">
              <a:extLst>
                <a:ext uri="{FF2B5EF4-FFF2-40B4-BE49-F238E27FC236}">
                  <a16:creationId xmlns:a16="http://schemas.microsoft.com/office/drawing/2014/main" id="{E1FB923A-C214-459C-A8F8-E493E373E990}"/>
                </a:ext>
              </a:extLst>
            </p:cNvPr>
            <p:cNvSpPr txBox="1"/>
            <p:nvPr/>
          </p:nvSpPr>
          <p:spPr>
            <a:xfrm>
              <a:off x="3785235" y="3980948"/>
              <a:ext cx="1562348" cy="363063"/>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a:solidFill>
                    <a:srgbClr val="577590"/>
                  </a:solidFill>
                  <a:latin typeface="Arial" panose="020B0604020202020204" pitchFamily="34" charset="0"/>
                  <a:ea typeface="Fira Sans Extra Condensed"/>
                  <a:cs typeface="Arial" panose="020B0604020202020204" pitchFamily="34" charset="0"/>
                  <a:sym typeface="Arial" panose="020B0604020202020204" pitchFamily="34" charset="0"/>
                </a:rPr>
                <a:t>N</a:t>
              </a:r>
              <a:r>
                <a:rPr kumimoji="0" lang="en" sz="1800" b="1" i="0" u="none" strike="noStrike" kern="0" cap="none" spc="0" normalizeH="0" baseline="0" noProof="0" dirty="0">
                  <a:ln>
                    <a:noFill/>
                  </a:ln>
                  <a:solidFill>
                    <a:srgbClr val="577590"/>
                  </a:solidFill>
                  <a:effectLst/>
                  <a:uLnTx/>
                  <a:uFillTx/>
                  <a:latin typeface="Arial" panose="020B0604020202020204" pitchFamily="34" charset="0"/>
                  <a:ea typeface="Fira Sans Extra Condensed"/>
                  <a:cs typeface="Arial" panose="020B0604020202020204" pitchFamily="34" charset="0"/>
                  <a:sym typeface="Arial" panose="020B0604020202020204" pitchFamily="34" charset="0"/>
                </a:rPr>
                <a:t>hiều dốc cao, ngoằn ngoèo</a:t>
              </a:r>
              <a:endParaRPr kumimoji="0" sz="1800" b="1" i="0" u="none" strike="noStrike" kern="0" cap="none" spc="0" normalizeH="0" baseline="0" noProof="0" dirty="0">
                <a:ln>
                  <a:noFill/>
                </a:ln>
                <a:solidFill>
                  <a:srgbClr val="577590"/>
                </a:solidFill>
                <a:effectLst/>
                <a:uLnTx/>
                <a:uFillTx/>
                <a:latin typeface="Arial" panose="020B0604020202020204" pitchFamily="34" charset="0"/>
                <a:ea typeface="Fira Sans Extra Condensed"/>
                <a:cs typeface="Arial" panose="020B0604020202020204" pitchFamily="34" charset="0"/>
                <a:sym typeface="Arial" panose="020B0604020202020204" pitchFamily="34" charset="0"/>
              </a:endParaRPr>
            </a:p>
          </p:txBody>
        </p:sp>
        <p:grpSp>
          <p:nvGrpSpPr>
            <p:cNvPr id="228" name="Google Shape;100;p15">
              <a:extLst>
                <a:ext uri="{FF2B5EF4-FFF2-40B4-BE49-F238E27FC236}">
                  <a16:creationId xmlns:a16="http://schemas.microsoft.com/office/drawing/2014/main" id="{F6C63F3C-9F4B-4A29-9E49-899CA74084DA}"/>
                </a:ext>
              </a:extLst>
            </p:cNvPr>
            <p:cNvGrpSpPr/>
            <p:nvPr/>
          </p:nvGrpSpPr>
          <p:grpSpPr>
            <a:xfrm>
              <a:off x="4291376" y="2637491"/>
              <a:ext cx="561249" cy="996549"/>
              <a:chOff x="4291376" y="2637491"/>
              <a:chExt cx="561249" cy="996549"/>
            </a:xfrm>
          </p:grpSpPr>
          <p:grpSp>
            <p:nvGrpSpPr>
              <p:cNvPr id="229" name="Google Shape;101;p15">
                <a:extLst>
                  <a:ext uri="{FF2B5EF4-FFF2-40B4-BE49-F238E27FC236}">
                    <a16:creationId xmlns:a16="http://schemas.microsoft.com/office/drawing/2014/main" id="{D82FB302-4E3E-42A9-8722-9895F5F4A8F3}"/>
                  </a:ext>
                </a:extLst>
              </p:cNvPr>
              <p:cNvGrpSpPr/>
              <p:nvPr/>
            </p:nvGrpSpPr>
            <p:grpSpPr>
              <a:xfrm>
                <a:off x="4291376" y="2637491"/>
                <a:ext cx="561249" cy="561249"/>
                <a:chOff x="459325" y="3292175"/>
                <a:chExt cx="630900" cy="630900"/>
              </a:xfrm>
            </p:grpSpPr>
            <p:sp>
              <p:nvSpPr>
                <p:cNvPr id="231" name="Google Shape;102;p15">
                  <a:extLst>
                    <a:ext uri="{FF2B5EF4-FFF2-40B4-BE49-F238E27FC236}">
                      <a16:creationId xmlns:a16="http://schemas.microsoft.com/office/drawing/2014/main" id="{838F768C-F05C-49B5-A244-0F156DC0AFF2}"/>
                    </a:ext>
                  </a:extLst>
                </p:cNvPr>
                <p:cNvSpPr/>
                <p:nvPr/>
              </p:nvSpPr>
              <p:spPr>
                <a:xfrm>
                  <a:off x="459325" y="3292175"/>
                  <a:ext cx="630900" cy="630900"/>
                </a:xfrm>
                <a:prstGeom prst="ellipse">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32" name="Google Shape;103;p15">
                  <a:extLst>
                    <a:ext uri="{FF2B5EF4-FFF2-40B4-BE49-F238E27FC236}">
                      <a16:creationId xmlns:a16="http://schemas.microsoft.com/office/drawing/2014/main" id="{48B2FE68-F725-42EB-87FC-7113D5F38AB8}"/>
                    </a:ext>
                  </a:extLst>
                </p:cNvPr>
                <p:cNvSpPr/>
                <p:nvPr/>
              </p:nvSpPr>
              <p:spPr>
                <a:xfrm>
                  <a:off x="537475" y="3370324"/>
                  <a:ext cx="474600" cy="47460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cxnSp>
            <p:nvCxnSpPr>
              <p:cNvPr id="230" name="Google Shape;104;p15">
                <a:extLst>
                  <a:ext uri="{FF2B5EF4-FFF2-40B4-BE49-F238E27FC236}">
                    <a16:creationId xmlns:a16="http://schemas.microsoft.com/office/drawing/2014/main" id="{1DE525A3-A3B7-4FA0-8F2A-CD7A2CDC89F5}"/>
                  </a:ext>
                </a:extLst>
              </p:cNvPr>
              <p:cNvCxnSpPr>
                <a:stCxn id="231" idx="4"/>
              </p:cNvCxnSpPr>
              <p:nvPr/>
            </p:nvCxnSpPr>
            <p:spPr>
              <a:xfrm>
                <a:off x="4572000" y="3198740"/>
                <a:ext cx="0" cy="435300"/>
              </a:xfrm>
              <a:prstGeom prst="straightConnector1">
                <a:avLst/>
              </a:prstGeom>
              <a:noFill/>
              <a:ln w="19050" cap="rnd" cmpd="sng">
                <a:solidFill>
                  <a:schemeClr val="dk1"/>
                </a:solidFill>
                <a:prstDash val="solid"/>
                <a:round/>
                <a:headEnd type="none" w="med" len="med"/>
                <a:tailEnd type="oval" w="med" len="med"/>
              </a:ln>
            </p:spPr>
          </p:cxnSp>
        </p:grpSp>
      </p:grpSp>
      <p:grpSp>
        <p:nvGrpSpPr>
          <p:cNvPr id="233" name="Google Shape;81;p15">
            <a:extLst>
              <a:ext uri="{FF2B5EF4-FFF2-40B4-BE49-F238E27FC236}">
                <a16:creationId xmlns:a16="http://schemas.microsoft.com/office/drawing/2014/main" id="{CA0F701D-814E-4EC3-8D36-BC08D60561CB}"/>
              </a:ext>
            </a:extLst>
          </p:cNvPr>
          <p:cNvGrpSpPr/>
          <p:nvPr/>
        </p:nvGrpSpPr>
        <p:grpSpPr>
          <a:xfrm>
            <a:off x="-178627" y="2780549"/>
            <a:ext cx="1783679" cy="1884768"/>
            <a:chOff x="1205741" y="2264535"/>
            <a:chExt cx="1783679" cy="1884768"/>
          </a:xfrm>
        </p:grpSpPr>
        <p:sp>
          <p:nvSpPr>
            <p:cNvPr id="234" name="Google Shape;82;p15">
              <a:extLst>
                <a:ext uri="{FF2B5EF4-FFF2-40B4-BE49-F238E27FC236}">
                  <a16:creationId xmlns:a16="http://schemas.microsoft.com/office/drawing/2014/main" id="{BF06A620-9B24-41AE-8F00-80799C94431E}"/>
                </a:ext>
              </a:extLst>
            </p:cNvPr>
            <p:cNvSpPr txBox="1"/>
            <p:nvPr/>
          </p:nvSpPr>
          <p:spPr>
            <a:xfrm>
              <a:off x="1205741" y="3945130"/>
              <a:ext cx="1783679" cy="204173"/>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dirty="0">
                  <a:ln>
                    <a:noFill/>
                  </a:ln>
                  <a:solidFill>
                    <a:srgbClr val="90BE6D"/>
                  </a:solidFill>
                  <a:effectLst/>
                  <a:uLnTx/>
                  <a:uFillTx/>
                  <a:latin typeface="Arial" panose="020B0604020202020204" pitchFamily="34" charset="0"/>
                  <a:ea typeface="Fira Sans Extra Condensed"/>
                  <a:cs typeface="Arial" panose="020B0604020202020204" pitchFamily="34" charset="0"/>
                  <a:sym typeface="Arial" panose="020B0604020202020204" pitchFamily="34" charset="0"/>
                </a:rPr>
                <a:t>Phải xuyên qua rừng nguyên sinh</a:t>
              </a:r>
              <a:endParaRPr kumimoji="0" sz="1800" b="1" i="0" u="none" strike="noStrike" kern="0" cap="none" spc="0" normalizeH="0" baseline="0" noProof="0" dirty="0">
                <a:ln>
                  <a:noFill/>
                </a:ln>
                <a:solidFill>
                  <a:srgbClr val="90BE6D"/>
                </a:solidFill>
                <a:effectLst/>
                <a:uLnTx/>
                <a:uFillTx/>
                <a:latin typeface="Arial" panose="020B0604020202020204" pitchFamily="34" charset="0"/>
                <a:ea typeface="Fira Sans Extra Condensed"/>
                <a:cs typeface="Arial" panose="020B0604020202020204" pitchFamily="34" charset="0"/>
                <a:sym typeface="Arial" panose="020B0604020202020204" pitchFamily="34" charset="0"/>
              </a:endParaRPr>
            </a:p>
          </p:txBody>
        </p:sp>
        <p:grpSp>
          <p:nvGrpSpPr>
            <p:cNvPr id="235" name="Google Shape;84;p15">
              <a:extLst>
                <a:ext uri="{FF2B5EF4-FFF2-40B4-BE49-F238E27FC236}">
                  <a16:creationId xmlns:a16="http://schemas.microsoft.com/office/drawing/2014/main" id="{11DFB4F5-8BBF-41BA-996A-168994013B61}"/>
                </a:ext>
              </a:extLst>
            </p:cNvPr>
            <p:cNvGrpSpPr/>
            <p:nvPr/>
          </p:nvGrpSpPr>
          <p:grpSpPr>
            <a:xfrm>
              <a:off x="1893817" y="2264535"/>
              <a:ext cx="561249" cy="1369505"/>
              <a:chOff x="1893817" y="2264535"/>
              <a:chExt cx="561249" cy="1369505"/>
            </a:xfrm>
          </p:grpSpPr>
          <p:grpSp>
            <p:nvGrpSpPr>
              <p:cNvPr id="236" name="Google Shape;85;p15">
                <a:extLst>
                  <a:ext uri="{FF2B5EF4-FFF2-40B4-BE49-F238E27FC236}">
                    <a16:creationId xmlns:a16="http://schemas.microsoft.com/office/drawing/2014/main" id="{9E8FDF2D-6389-44F2-B2C8-AEDA2EDB7AA4}"/>
                  </a:ext>
                </a:extLst>
              </p:cNvPr>
              <p:cNvGrpSpPr/>
              <p:nvPr/>
            </p:nvGrpSpPr>
            <p:grpSpPr>
              <a:xfrm>
                <a:off x="1893817" y="2264535"/>
                <a:ext cx="561249" cy="561249"/>
                <a:chOff x="459325" y="3292175"/>
                <a:chExt cx="630900" cy="630900"/>
              </a:xfrm>
            </p:grpSpPr>
            <p:sp>
              <p:nvSpPr>
                <p:cNvPr id="238" name="Google Shape;86;p15">
                  <a:extLst>
                    <a:ext uri="{FF2B5EF4-FFF2-40B4-BE49-F238E27FC236}">
                      <a16:creationId xmlns:a16="http://schemas.microsoft.com/office/drawing/2014/main" id="{F60EFA0E-5207-431F-912D-1F85737EA245}"/>
                    </a:ext>
                  </a:extLst>
                </p:cNvPr>
                <p:cNvSpPr/>
                <p:nvPr/>
              </p:nvSpPr>
              <p:spPr>
                <a:xfrm>
                  <a:off x="459325" y="3292175"/>
                  <a:ext cx="630900" cy="630900"/>
                </a:xfrm>
                <a:prstGeom prst="ellipse">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39" name="Google Shape;87;p15">
                  <a:extLst>
                    <a:ext uri="{FF2B5EF4-FFF2-40B4-BE49-F238E27FC236}">
                      <a16:creationId xmlns:a16="http://schemas.microsoft.com/office/drawing/2014/main" id="{BAF2CE43-8040-46D6-89F1-A53A6B662CF6}"/>
                    </a:ext>
                  </a:extLst>
                </p:cNvPr>
                <p:cNvSpPr/>
                <p:nvPr/>
              </p:nvSpPr>
              <p:spPr>
                <a:xfrm>
                  <a:off x="537475" y="3370324"/>
                  <a:ext cx="474600" cy="4746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cxnSp>
            <p:nvCxnSpPr>
              <p:cNvPr id="237" name="Google Shape;88;p15">
                <a:extLst>
                  <a:ext uri="{FF2B5EF4-FFF2-40B4-BE49-F238E27FC236}">
                    <a16:creationId xmlns:a16="http://schemas.microsoft.com/office/drawing/2014/main" id="{AD3CE4BA-7121-452B-8EEF-2E36BB79BBD0}"/>
                  </a:ext>
                </a:extLst>
              </p:cNvPr>
              <p:cNvCxnSpPr/>
              <p:nvPr/>
            </p:nvCxnSpPr>
            <p:spPr>
              <a:xfrm>
                <a:off x="2174450" y="2825840"/>
                <a:ext cx="0" cy="808200"/>
              </a:xfrm>
              <a:prstGeom prst="straightConnector1">
                <a:avLst/>
              </a:prstGeom>
              <a:noFill/>
              <a:ln w="19050" cap="rnd" cmpd="sng">
                <a:solidFill>
                  <a:schemeClr val="dk1"/>
                </a:solidFill>
                <a:prstDash val="solid"/>
                <a:round/>
                <a:headEnd type="none" w="med" len="med"/>
                <a:tailEnd type="oval" w="med" len="med"/>
              </a:ln>
            </p:spPr>
          </p:cxnSp>
        </p:grpSp>
      </p:grpSp>
      <p:grpSp>
        <p:nvGrpSpPr>
          <p:cNvPr id="240" name="Google Shape;89;p15">
            <a:extLst>
              <a:ext uri="{FF2B5EF4-FFF2-40B4-BE49-F238E27FC236}">
                <a16:creationId xmlns:a16="http://schemas.microsoft.com/office/drawing/2014/main" id="{C8795F6E-CF8B-48C3-9D63-8A828FF4731F}"/>
              </a:ext>
            </a:extLst>
          </p:cNvPr>
          <p:cNvGrpSpPr/>
          <p:nvPr/>
        </p:nvGrpSpPr>
        <p:grpSpPr>
          <a:xfrm>
            <a:off x="4344737" y="1673023"/>
            <a:ext cx="2312198" cy="2754163"/>
            <a:chOff x="5626669" y="2134984"/>
            <a:chExt cx="2312198" cy="2754163"/>
          </a:xfrm>
        </p:grpSpPr>
        <p:sp>
          <p:nvSpPr>
            <p:cNvPr id="241" name="Google Shape;90;p15">
              <a:extLst>
                <a:ext uri="{FF2B5EF4-FFF2-40B4-BE49-F238E27FC236}">
                  <a16:creationId xmlns:a16="http://schemas.microsoft.com/office/drawing/2014/main" id="{F403804D-10FA-4033-9918-624E8B64BE75}"/>
                </a:ext>
              </a:extLst>
            </p:cNvPr>
            <p:cNvSpPr txBox="1"/>
            <p:nvPr/>
          </p:nvSpPr>
          <p:spPr>
            <a:xfrm>
              <a:off x="5626669" y="3517946"/>
              <a:ext cx="1669545" cy="43348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1800" b="1" dirty="0" err="1">
                  <a:solidFill>
                    <a:srgbClr val="F94144"/>
                  </a:solidFill>
                  <a:latin typeface="Arial" panose="020B0604020202020204" pitchFamily="34" charset="0"/>
                  <a:ea typeface="Fira Sans Extra Condensed"/>
                  <a:cs typeface="Arial" panose="020B0604020202020204" pitchFamily="34" charset="0"/>
                  <a:sym typeface="Arial" panose="020B0604020202020204" pitchFamily="34" charset="0"/>
                </a:rPr>
                <a:t>Đường</a:t>
              </a:r>
              <a:r>
                <a:rPr lang="vi-VN" sz="1800" b="1" dirty="0">
                  <a:solidFill>
                    <a:srgbClr val="F94144"/>
                  </a:solidFill>
                  <a:latin typeface="Arial" panose="020B0604020202020204" pitchFamily="34" charset="0"/>
                  <a:ea typeface="Fira Sans Extra Condensed"/>
                  <a:cs typeface="Arial" panose="020B0604020202020204" pitchFamily="34" charset="0"/>
                  <a:sym typeface="Arial" panose="020B0604020202020204" pitchFamily="34" charset="0"/>
                </a:rPr>
                <a:t> trơn, </a:t>
              </a:r>
              <a:r>
                <a:rPr lang="vi-VN" sz="1800" b="1" dirty="0" err="1">
                  <a:solidFill>
                    <a:srgbClr val="F94144"/>
                  </a:solidFill>
                  <a:latin typeface="Arial" panose="020B0604020202020204" pitchFamily="34" charset="0"/>
                  <a:ea typeface="Fira Sans Extra Condensed"/>
                  <a:cs typeface="Arial" panose="020B0604020202020204" pitchFamily="34" charset="0"/>
                  <a:sym typeface="Arial" panose="020B0604020202020204" pitchFamily="34" charset="0"/>
                </a:rPr>
                <a:t>vừa</a:t>
              </a:r>
              <a:r>
                <a:rPr lang="vi-VN" sz="1800" b="1" dirty="0">
                  <a:solidFill>
                    <a:srgbClr val="F94144"/>
                  </a:solidFill>
                  <a:latin typeface="Arial" panose="020B0604020202020204" pitchFamily="34" charset="0"/>
                  <a:ea typeface="Fira Sans Extra Condensed"/>
                  <a:cs typeface="Arial" panose="020B0604020202020204" pitchFamily="34" charset="0"/>
                  <a:sym typeface="Arial" panose="020B0604020202020204" pitchFamily="34" charset="0"/>
                </a:rPr>
                <a:t> </a:t>
              </a:r>
              <a:r>
                <a:rPr lang="vi-VN" sz="1800" b="1" dirty="0" err="1">
                  <a:solidFill>
                    <a:srgbClr val="F94144"/>
                  </a:solidFill>
                  <a:latin typeface="Arial" panose="020B0604020202020204" pitchFamily="34" charset="0"/>
                  <a:ea typeface="Fira Sans Extra Condensed"/>
                  <a:cs typeface="Arial" panose="020B0604020202020204" pitchFamily="34" charset="0"/>
                  <a:sym typeface="Arial" panose="020B0604020202020204" pitchFamily="34" charset="0"/>
                </a:rPr>
                <a:t>một</a:t>
              </a:r>
              <a:r>
                <a:rPr lang="vi-VN" sz="1800" b="1" dirty="0">
                  <a:solidFill>
                    <a:srgbClr val="F94144"/>
                  </a:solidFill>
                  <a:latin typeface="Arial" panose="020B0604020202020204" pitchFamily="34" charset="0"/>
                  <a:ea typeface="Fira Sans Extra Condensed"/>
                  <a:cs typeface="Arial" panose="020B0604020202020204" pitchFamily="34" charset="0"/>
                  <a:sym typeface="Arial" panose="020B0604020202020204" pitchFamily="34" charset="0"/>
                </a:rPr>
                <a:t> </a:t>
              </a:r>
              <a:r>
                <a:rPr lang="vi-VN" sz="1800" b="1" dirty="0" err="1">
                  <a:solidFill>
                    <a:srgbClr val="F94144"/>
                  </a:solidFill>
                  <a:latin typeface="Arial" panose="020B0604020202020204" pitchFamily="34" charset="0"/>
                  <a:ea typeface="Fira Sans Extra Condensed"/>
                  <a:cs typeface="Arial" panose="020B0604020202020204" pitchFamily="34" charset="0"/>
                  <a:sym typeface="Arial" panose="020B0604020202020204" pitchFamily="34" charset="0"/>
                </a:rPr>
                <a:t>người</a:t>
              </a:r>
              <a:r>
                <a:rPr lang="vi-VN" sz="1800" b="1" dirty="0">
                  <a:solidFill>
                    <a:srgbClr val="F94144"/>
                  </a:solidFill>
                  <a:latin typeface="Arial" panose="020B0604020202020204" pitchFamily="34" charset="0"/>
                  <a:ea typeface="Fira Sans Extra Condensed"/>
                  <a:cs typeface="Arial" panose="020B0604020202020204" pitchFamily="34" charset="0"/>
                  <a:sym typeface="Arial" panose="020B0604020202020204" pitchFamily="34" charset="0"/>
                </a:rPr>
                <a:t> đi</a:t>
              </a:r>
              <a:endParaRPr kumimoji="0" sz="1800" b="1" i="0" u="none" strike="noStrike" kern="0" cap="none" spc="0" normalizeH="0" baseline="0" noProof="0" dirty="0">
                <a:ln>
                  <a:noFill/>
                </a:ln>
                <a:solidFill>
                  <a:srgbClr val="F94144"/>
                </a:solidFill>
                <a:effectLst/>
                <a:uLnTx/>
                <a:uFillTx/>
                <a:latin typeface="Arial" panose="020B0604020202020204" pitchFamily="34" charset="0"/>
                <a:ea typeface="Fira Sans Extra Condensed"/>
                <a:cs typeface="Arial" panose="020B0604020202020204" pitchFamily="34" charset="0"/>
                <a:sym typeface="Arial" panose="020B0604020202020204" pitchFamily="34" charset="0"/>
              </a:endParaRPr>
            </a:p>
          </p:txBody>
        </p:sp>
        <p:sp>
          <p:nvSpPr>
            <p:cNvPr id="242" name="Google Shape;91;p15">
              <a:extLst>
                <a:ext uri="{FF2B5EF4-FFF2-40B4-BE49-F238E27FC236}">
                  <a16:creationId xmlns:a16="http://schemas.microsoft.com/office/drawing/2014/main" id="{83D04486-DE7F-4560-9B83-70F4F63BC651}"/>
                </a:ext>
              </a:extLst>
            </p:cNvPr>
            <p:cNvSpPr txBox="1"/>
            <p:nvPr/>
          </p:nvSpPr>
          <p:spPr>
            <a:xfrm>
              <a:off x="6001467" y="4192247"/>
              <a:ext cx="1937400" cy="696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1" i="0" u="none" strike="noStrike" kern="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sym typeface="Arial" panose="020B0604020202020204" pitchFamily="34" charset="0"/>
              </a:endParaRPr>
            </a:p>
          </p:txBody>
        </p:sp>
        <p:grpSp>
          <p:nvGrpSpPr>
            <p:cNvPr id="243" name="Google Shape;92;p15">
              <a:extLst>
                <a:ext uri="{FF2B5EF4-FFF2-40B4-BE49-F238E27FC236}">
                  <a16:creationId xmlns:a16="http://schemas.microsoft.com/office/drawing/2014/main" id="{8E677BF8-0BC5-480B-A0C5-08791A04E7F7}"/>
                </a:ext>
              </a:extLst>
            </p:cNvPr>
            <p:cNvGrpSpPr/>
            <p:nvPr/>
          </p:nvGrpSpPr>
          <p:grpSpPr>
            <a:xfrm>
              <a:off x="6128296" y="2134984"/>
              <a:ext cx="561249" cy="1111118"/>
              <a:chOff x="6128296" y="2134984"/>
              <a:chExt cx="561249" cy="1111118"/>
            </a:xfrm>
          </p:grpSpPr>
          <p:grpSp>
            <p:nvGrpSpPr>
              <p:cNvPr id="244" name="Google Shape;93;p15">
                <a:extLst>
                  <a:ext uri="{FF2B5EF4-FFF2-40B4-BE49-F238E27FC236}">
                    <a16:creationId xmlns:a16="http://schemas.microsoft.com/office/drawing/2014/main" id="{D6B2FDAA-E764-4216-95F1-0649CA6EC855}"/>
                  </a:ext>
                </a:extLst>
              </p:cNvPr>
              <p:cNvGrpSpPr/>
              <p:nvPr/>
            </p:nvGrpSpPr>
            <p:grpSpPr>
              <a:xfrm>
                <a:off x="6128296" y="2134984"/>
                <a:ext cx="561249" cy="561249"/>
                <a:chOff x="-171576" y="3146547"/>
                <a:chExt cx="630900" cy="630900"/>
              </a:xfrm>
            </p:grpSpPr>
            <p:sp>
              <p:nvSpPr>
                <p:cNvPr id="246" name="Google Shape;94;p15">
                  <a:extLst>
                    <a:ext uri="{FF2B5EF4-FFF2-40B4-BE49-F238E27FC236}">
                      <a16:creationId xmlns:a16="http://schemas.microsoft.com/office/drawing/2014/main" id="{D5ED656B-B54E-4554-AE5C-AC09A5858774}"/>
                    </a:ext>
                  </a:extLst>
                </p:cNvPr>
                <p:cNvSpPr/>
                <p:nvPr/>
              </p:nvSpPr>
              <p:spPr>
                <a:xfrm>
                  <a:off x="-171576" y="3146547"/>
                  <a:ext cx="630900" cy="630900"/>
                </a:xfrm>
                <a:prstGeom prst="ellipse">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47" name="Google Shape;95;p15">
                  <a:extLst>
                    <a:ext uri="{FF2B5EF4-FFF2-40B4-BE49-F238E27FC236}">
                      <a16:creationId xmlns:a16="http://schemas.microsoft.com/office/drawing/2014/main" id="{E4CAF479-00E2-445A-B7DB-FBE152EA3C69}"/>
                    </a:ext>
                  </a:extLst>
                </p:cNvPr>
                <p:cNvSpPr/>
                <p:nvPr/>
              </p:nvSpPr>
              <p:spPr>
                <a:xfrm>
                  <a:off x="-93425" y="3224698"/>
                  <a:ext cx="474600" cy="474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cxnSp>
            <p:nvCxnSpPr>
              <p:cNvPr id="245" name="Google Shape;96;p15">
                <a:extLst>
                  <a:ext uri="{FF2B5EF4-FFF2-40B4-BE49-F238E27FC236}">
                    <a16:creationId xmlns:a16="http://schemas.microsoft.com/office/drawing/2014/main" id="{C5292B34-251F-45CD-92F3-2F818F5DC78F}"/>
                  </a:ext>
                </a:extLst>
              </p:cNvPr>
              <p:cNvCxnSpPr>
                <a:cxnSpLocks/>
              </p:cNvCxnSpPr>
              <p:nvPr/>
            </p:nvCxnSpPr>
            <p:spPr>
              <a:xfrm>
                <a:off x="6408920" y="2711523"/>
                <a:ext cx="0" cy="534579"/>
              </a:xfrm>
              <a:prstGeom prst="straightConnector1">
                <a:avLst/>
              </a:prstGeom>
              <a:noFill/>
              <a:ln w="19050" cap="rnd" cmpd="sng">
                <a:solidFill>
                  <a:schemeClr val="dk1"/>
                </a:solidFill>
                <a:prstDash val="solid"/>
                <a:round/>
                <a:headEnd type="none" w="med" len="med"/>
                <a:tailEnd type="oval" w="med" len="med"/>
              </a:ln>
            </p:spPr>
          </p:cxnSp>
        </p:grpSp>
      </p:grpSp>
      <p:grpSp>
        <p:nvGrpSpPr>
          <p:cNvPr id="248" name="Google Shape;89;p15">
            <a:extLst>
              <a:ext uri="{FF2B5EF4-FFF2-40B4-BE49-F238E27FC236}">
                <a16:creationId xmlns:a16="http://schemas.microsoft.com/office/drawing/2014/main" id="{3776CB74-DFFB-4D27-8E5C-28419A7434F3}"/>
              </a:ext>
            </a:extLst>
          </p:cNvPr>
          <p:cNvGrpSpPr/>
          <p:nvPr/>
        </p:nvGrpSpPr>
        <p:grpSpPr>
          <a:xfrm>
            <a:off x="5959392" y="1587316"/>
            <a:ext cx="2233645" cy="2754163"/>
            <a:chOff x="5705222" y="2134984"/>
            <a:chExt cx="2233645" cy="2754163"/>
          </a:xfrm>
        </p:grpSpPr>
        <p:sp>
          <p:nvSpPr>
            <p:cNvPr id="249" name="Google Shape;90;p15">
              <a:extLst>
                <a:ext uri="{FF2B5EF4-FFF2-40B4-BE49-F238E27FC236}">
                  <a16:creationId xmlns:a16="http://schemas.microsoft.com/office/drawing/2014/main" id="{BD76FA91-ADE0-42A6-97A8-5B17158C8288}"/>
                </a:ext>
              </a:extLst>
            </p:cNvPr>
            <p:cNvSpPr txBox="1"/>
            <p:nvPr/>
          </p:nvSpPr>
          <p:spPr>
            <a:xfrm>
              <a:off x="5705222" y="3774473"/>
              <a:ext cx="1391683" cy="310816"/>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1800" b="1" dirty="0">
                  <a:solidFill>
                    <a:schemeClr val="accent4"/>
                  </a:solidFill>
                  <a:latin typeface="Arial" panose="020B0604020202020204" pitchFamily="34" charset="0"/>
                  <a:ea typeface="Fira Sans Extra Condensed"/>
                  <a:cs typeface="Arial" panose="020B0604020202020204" pitchFamily="34" charset="0"/>
                  <a:sym typeface="Arial" panose="020B0604020202020204" pitchFamily="34" charset="0"/>
                </a:rPr>
                <a:t>Cây </a:t>
              </a:r>
              <a:r>
                <a:rPr lang="vi-VN" sz="1800" b="1" dirty="0" err="1">
                  <a:solidFill>
                    <a:schemeClr val="accent4"/>
                  </a:solidFill>
                  <a:latin typeface="Arial" panose="020B0604020202020204" pitchFamily="34" charset="0"/>
                  <a:ea typeface="Fira Sans Extra Condensed"/>
                  <a:cs typeface="Arial" panose="020B0604020202020204" pitchFamily="34" charset="0"/>
                  <a:sym typeface="Arial" panose="020B0604020202020204" pitchFamily="34" charset="0"/>
                </a:rPr>
                <a:t>đổ</a:t>
              </a:r>
              <a:r>
                <a:rPr lang="vi-VN" sz="1800" b="1" dirty="0">
                  <a:solidFill>
                    <a:schemeClr val="accent4"/>
                  </a:solidFill>
                  <a:latin typeface="Arial" panose="020B0604020202020204" pitchFamily="34" charset="0"/>
                  <a:ea typeface="Fira Sans Extra Condensed"/>
                  <a:cs typeface="Arial" panose="020B0604020202020204" pitchFamily="34" charset="0"/>
                  <a:sym typeface="Arial" panose="020B0604020202020204" pitchFamily="34" charset="0"/>
                </a:rPr>
                <a:t>, dây leo chăng </a:t>
              </a:r>
              <a:r>
                <a:rPr lang="vi-VN" sz="1800" b="1" dirty="0" err="1">
                  <a:solidFill>
                    <a:schemeClr val="accent4"/>
                  </a:solidFill>
                  <a:latin typeface="Arial" panose="020B0604020202020204" pitchFamily="34" charset="0"/>
                  <a:ea typeface="Fira Sans Extra Condensed"/>
                  <a:cs typeface="Arial" panose="020B0604020202020204" pitchFamily="34" charset="0"/>
                  <a:sym typeface="Arial" panose="020B0604020202020204" pitchFamily="34" charset="0"/>
                </a:rPr>
                <a:t>kín</a:t>
              </a:r>
              <a:endParaRPr kumimoji="0" sz="1800" b="1" i="0" u="none" strike="noStrike" kern="0" cap="none" spc="0" normalizeH="0" baseline="0" noProof="0" dirty="0">
                <a:ln>
                  <a:noFill/>
                </a:ln>
                <a:solidFill>
                  <a:schemeClr val="accent4"/>
                </a:solidFill>
                <a:effectLst/>
                <a:uLnTx/>
                <a:uFillTx/>
                <a:latin typeface="Arial" panose="020B0604020202020204" pitchFamily="34" charset="0"/>
                <a:ea typeface="Fira Sans Extra Condensed"/>
                <a:cs typeface="Arial" panose="020B0604020202020204" pitchFamily="34" charset="0"/>
                <a:sym typeface="Arial" panose="020B0604020202020204" pitchFamily="34" charset="0"/>
              </a:endParaRPr>
            </a:p>
          </p:txBody>
        </p:sp>
        <p:sp>
          <p:nvSpPr>
            <p:cNvPr id="250" name="Google Shape;91;p15">
              <a:extLst>
                <a:ext uri="{FF2B5EF4-FFF2-40B4-BE49-F238E27FC236}">
                  <a16:creationId xmlns:a16="http://schemas.microsoft.com/office/drawing/2014/main" id="{EE8D8854-2332-498B-9883-D1E7C5C937FA}"/>
                </a:ext>
              </a:extLst>
            </p:cNvPr>
            <p:cNvSpPr txBox="1"/>
            <p:nvPr/>
          </p:nvSpPr>
          <p:spPr>
            <a:xfrm>
              <a:off x="6001467" y="4192247"/>
              <a:ext cx="1937400" cy="696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1" i="0" u="none" strike="noStrike" kern="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sym typeface="Arial" panose="020B0604020202020204" pitchFamily="34" charset="0"/>
              </a:endParaRPr>
            </a:p>
          </p:txBody>
        </p:sp>
        <p:grpSp>
          <p:nvGrpSpPr>
            <p:cNvPr id="251" name="Google Shape;92;p15">
              <a:extLst>
                <a:ext uri="{FF2B5EF4-FFF2-40B4-BE49-F238E27FC236}">
                  <a16:creationId xmlns:a16="http://schemas.microsoft.com/office/drawing/2014/main" id="{7823A4A4-5B59-4FDE-8711-239FB121E344}"/>
                </a:ext>
              </a:extLst>
            </p:cNvPr>
            <p:cNvGrpSpPr/>
            <p:nvPr/>
          </p:nvGrpSpPr>
          <p:grpSpPr>
            <a:xfrm>
              <a:off x="6128296" y="2134984"/>
              <a:ext cx="561249" cy="1324253"/>
              <a:chOff x="6128296" y="2134984"/>
              <a:chExt cx="561249" cy="1324253"/>
            </a:xfrm>
          </p:grpSpPr>
          <p:grpSp>
            <p:nvGrpSpPr>
              <p:cNvPr id="252" name="Google Shape;93;p15">
                <a:extLst>
                  <a:ext uri="{FF2B5EF4-FFF2-40B4-BE49-F238E27FC236}">
                    <a16:creationId xmlns:a16="http://schemas.microsoft.com/office/drawing/2014/main" id="{4B7D6B28-D457-40B0-95AE-7482C940C286}"/>
                  </a:ext>
                </a:extLst>
              </p:cNvPr>
              <p:cNvGrpSpPr/>
              <p:nvPr/>
            </p:nvGrpSpPr>
            <p:grpSpPr>
              <a:xfrm>
                <a:off x="6128296" y="2134984"/>
                <a:ext cx="561249" cy="561249"/>
                <a:chOff x="-171576" y="3146547"/>
                <a:chExt cx="630900" cy="630900"/>
              </a:xfrm>
            </p:grpSpPr>
            <p:sp>
              <p:nvSpPr>
                <p:cNvPr id="254" name="Google Shape;94;p15">
                  <a:extLst>
                    <a:ext uri="{FF2B5EF4-FFF2-40B4-BE49-F238E27FC236}">
                      <a16:creationId xmlns:a16="http://schemas.microsoft.com/office/drawing/2014/main" id="{9C7D8F95-A4AD-4D19-8A28-D8226D52338F}"/>
                    </a:ext>
                  </a:extLst>
                </p:cNvPr>
                <p:cNvSpPr/>
                <p:nvPr/>
              </p:nvSpPr>
              <p:spPr>
                <a:xfrm>
                  <a:off x="-171576" y="3146547"/>
                  <a:ext cx="630900" cy="630900"/>
                </a:xfrm>
                <a:prstGeom prst="ellipse">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55" name="Google Shape;95;p15">
                  <a:extLst>
                    <a:ext uri="{FF2B5EF4-FFF2-40B4-BE49-F238E27FC236}">
                      <a16:creationId xmlns:a16="http://schemas.microsoft.com/office/drawing/2014/main" id="{38126217-A75A-457F-A5A4-77E251146B7D}"/>
                    </a:ext>
                  </a:extLst>
                </p:cNvPr>
                <p:cNvSpPr/>
                <p:nvPr/>
              </p:nvSpPr>
              <p:spPr>
                <a:xfrm>
                  <a:off x="-93425" y="3224698"/>
                  <a:ext cx="474600" cy="4746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cxnSp>
            <p:nvCxnSpPr>
              <p:cNvPr id="253" name="Google Shape;96;p15">
                <a:extLst>
                  <a:ext uri="{FF2B5EF4-FFF2-40B4-BE49-F238E27FC236}">
                    <a16:creationId xmlns:a16="http://schemas.microsoft.com/office/drawing/2014/main" id="{ED2F3DF2-A587-4B09-A74A-140FE99732AF}"/>
                  </a:ext>
                </a:extLst>
              </p:cNvPr>
              <p:cNvCxnSpPr>
                <a:cxnSpLocks/>
              </p:cNvCxnSpPr>
              <p:nvPr/>
            </p:nvCxnSpPr>
            <p:spPr>
              <a:xfrm>
                <a:off x="6408920" y="2711523"/>
                <a:ext cx="6110" cy="747714"/>
              </a:xfrm>
              <a:prstGeom prst="straightConnector1">
                <a:avLst/>
              </a:prstGeom>
              <a:noFill/>
              <a:ln w="19050" cap="rnd" cmpd="sng">
                <a:solidFill>
                  <a:schemeClr val="dk1"/>
                </a:solidFill>
                <a:prstDash val="solid"/>
                <a:round/>
                <a:headEnd type="none" w="med" len="med"/>
                <a:tailEnd type="oval" w="med" len="med"/>
              </a:ln>
            </p:spPr>
          </p:cxnSp>
        </p:grpSp>
      </p:grpSp>
      <p:grpSp>
        <p:nvGrpSpPr>
          <p:cNvPr id="256" name="Google Shape;89;p15">
            <a:extLst>
              <a:ext uri="{FF2B5EF4-FFF2-40B4-BE49-F238E27FC236}">
                <a16:creationId xmlns:a16="http://schemas.microsoft.com/office/drawing/2014/main" id="{A8E766C8-6F65-4358-832D-2AA81FBA729C}"/>
              </a:ext>
            </a:extLst>
          </p:cNvPr>
          <p:cNvGrpSpPr/>
          <p:nvPr/>
        </p:nvGrpSpPr>
        <p:grpSpPr>
          <a:xfrm>
            <a:off x="7379529" y="803864"/>
            <a:ext cx="2233645" cy="2754163"/>
            <a:chOff x="5705222" y="2134984"/>
            <a:chExt cx="2233645" cy="2754163"/>
          </a:xfrm>
        </p:grpSpPr>
        <p:sp>
          <p:nvSpPr>
            <p:cNvPr id="257" name="Google Shape;90;p15">
              <a:extLst>
                <a:ext uri="{FF2B5EF4-FFF2-40B4-BE49-F238E27FC236}">
                  <a16:creationId xmlns:a16="http://schemas.microsoft.com/office/drawing/2014/main" id="{FC495A2C-F2CE-4826-ACE1-6BBF40BF2C7A}"/>
                </a:ext>
              </a:extLst>
            </p:cNvPr>
            <p:cNvSpPr txBox="1"/>
            <p:nvPr/>
          </p:nvSpPr>
          <p:spPr>
            <a:xfrm>
              <a:off x="5705222" y="3774473"/>
              <a:ext cx="1521531" cy="310816"/>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1800" b="1" dirty="0" err="1">
                  <a:solidFill>
                    <a:schemeClr val="tx2">
                      <a:lumMod val="50000"/>
                    </a:schemeClr>
                  </a:solidFill>
                  <a:latin typeface="Arial" panose="020B0604020202020204" pitchFamily="34" charset="0"/>
                  <a:ea typeface="Fira Sans Extra Condensed"/>
                  <a:cs typeface="Arial" panose="020B0604020202020204" pitchFamily="34" charset="0"/>
                  <a:sym typeface="Arial" panose="020B0604020202020204" pitchFamily="34" charset="0"/>
                </a:rPr>
                <a:t>Trèo</a:t>
              </a:r>
              <a:r>
                <a:rPr lang="vi-VN" sz="1800" b="1" dirty="0">
                  <a:solidFill>
                    <a:schemeClr val="tx2">
                      <a:lumMod val="50000"/>
                    </a:schemeClr>
                  </a:solidFill>
                  <a:latin typeface="Arial" panose="020B0604020202020204" pitchFamily="34" charset="0"/>
                  <a:ea typeface="Fira Sans Extra Condensed"/>
                  <a:cs typeface="Arial" panose="020B0604020202020204" pitchFamily="34" charset="0"/>
                  <a:sym typeface="Arial" panose="020B0604020202020204" pitchFamily="34" charset="0"/>
                </a:rPr>
                <a:t> </a:t>
              </a:r>
              <a:r>
                <a:rPr lang="vi-VN" sz="1800" b="1" dirty="0" err="1">
                  <a:solidFill>
                    <a:schemeClr val="tx2">
                      <a:lumMod val="50000"/>
                    </a:schemeClr>
                  </a:solidFill>
                  <a:latin typeface="Arial" panose="020B0604020202020204" pitchFamily="34" charset="0"/>
                  <a:ea typeface="Fira Sans Extra Condensed"/>
                  <a:cs typeface="Arial" panose="020B0604020202020204" pitchFamily="34" charset="0"/>
                  <a:sym typeface="Arial" panose="020B0604020202020204" pitchFamily="34" charset="0"/>
                </a:rPr>
                <a:t>ngược</a:t>
              </a:r>
              <a:r>
                <a:rPr lang="vi-VN" sz="1800" b="1" dirty="0">
                  <a:solidFill>
                    <a:schemeClr val="tx2">
                      <a:lumMod val="50000"/>
                    </a:schemeClr>
                  </a:solidFill>
                  <a:latin typeface="Arial" panose="020B0604020202020204" pitchFamily="34" charset="0"/>
                  <a:ea typeface="Fira Sans Extra Condensed"/>
                  <a:cs typeface="Arial" panose="020B0604020202020204" pitchFamily="34" charset="0"/>
                  <a:sym typeface="Arial" panose="020B0604020202020204" pitchFamily="34" charset="0"/>
                </a:rPr>
                <a:t> </a:t>
              </a:r>
              <a:r>
                <a:rPr lang="vi-VN" sz="1800" b="1" dirty="0" err="1">
                  <a:solidFill>
                    <a:schemeClr val="tx2">
                      <a:lumMod val="50000"/>
                    </a:schemeClr>
                  </a:solidFill>
                  <a:latin typeface="Arial" panose="020B0604020202020204" pitchFamily="34" charset="0"/>
                  <a:ea typeface="Fira Sans Extra Condensed"/>
                  <a:cs typeface="Arial" panose="020B0604020202020204" pitchFamily="34" charset="0"/>
                  <a:sym typeface="Arial" panose="020B0604020202020204" pitchFamily="34" charset="0"/>
                </a:rPr>
                <a:t>vách</a:t>
              </a:r>
              <a:r>
                <a:rPr lang="vi-VN" sz="1800" b="1" dirty="0">
                  <a:solidFill>
                    <a:schemeClr val="tx2">
                      <a:lumMod val="50000"/>
                    </a:schemeClr>
                  </a:solidFill>
                  <a:latin typeface="Arial" panose="020B0604020202020204" pitchFamily="34" charset="0"/>
                  <a:ea typeface="Fira Sans Extra Condensed"/>
                  <a:cs typeface="Arial" panose="020B0604020202020204" pitchFamily="34" charset="0"/>
                  <a:sym typeface="Arial" panose="020B0604020202020204" pitchFamily="34" charset="0"/>
                </a:rPr>
                <a:t> </a:t>
              </a:r>
              <a:r>
                <a:rPr lang="vi-VN" sz="1800" b="1" dirty="0" err="1">
                  <a:solidFill>
                    <a:schemeClr val="tx2">
                      <a:lumMod val="50000"/>
                    </a:schemeClr>
                  </a:solidFill>
                  <a:latin typeface="Arial" panose="020B0604020202020204" pitchFamily="34" charset="0"/>
                  <a:ea typeface="Fira Sans Extra Condensed"/>
                  <a:cs typeface="Arial" panose="020B0604020202020204" pitchFamily="34" charset="0"/>
                  <a:sym typeface="Arial" panose="020B0604020202020204" pitchFamily="34" charset="0"/>
                </a:rPr>
                <a:t>đá</a:t>
              </a:r>
              <a:r>
                <a:rPr lang="vi-VN" sz="1800" b="1" dirty="0">
                  <a:solidFill>
                    <a:schemeClr val="tx2">
                      <a:lumMod val="50000"/>
                    </a:schemeClr>
                  </a:solidFill>
                  <a:latin typeface="Arial" panose="020B0604020202020204" pitchFamily="34" charset="0"/>
                  <a:ea typeface="Fira Sans Extra Condensed"/>
                  <a:cs typeface="Arial" panose="020B0604020202020204" pitchFamily="34" charset="0"/>
                  <a:sym typeface="Arial" panose="020B0604020202020204" pitchFamily="34" charset="0"/>
                </a:rPr>
                <a:t> </a:t>
              </a:r>
              <a:r>
                <a:rPr lang="vi-VN" sz="1800" b="1" dirty="0" err="1">
                  <a:solidFill>
                    <a:schemeClr val="tx2">
                      <a:lumMod val="50000"/>
                    </a:schemeClr>
                  </a:solidFill>
                  <a:latin typeface="Arial" panose="020B0604020202020204" pitchFamily="34" charset="0"/>
                  <a:ea typeface="Fira Sans Extra Condensed"/>
                  <a:cs typeface="Arial" panose="020B0604020202020204" pitchFamily="34" charset="0"/>
                  <a:sym typeface="Arial" panose="020B0604020202020204" pitchFamily="34" charset="0"/>
                </a:rPr>
                <a:t>hiểm</a:t>
              </a:r>
              <a:r>
                <a:rPr lang="vi-VN" sz="1800" b="1" dirty="0">
                  <a:solidFill>
                    <a:schemeClr val="tx2">
                      <a:lumMod val="50000"/>
                    </a:schemeClr>
                  </a:solidFill>
                  <a:latin typeface="Arial" panose="020B0604020202020204" pitchFamily="34" charset="0"/>
                  <a:ea typeface="Fira Sans Extra Condensed"/>
                  <a:cs typeface="Arial" panose="020B0604020202020204" pitchFamily="34" charset="0"/>
                  <a:sym typeface="Arial" panose="020B0604020202020204" pitchFamily="34" charset="0"/>
                </a:rPr>
                <a:t> </a:t>
              </a:r>
              <a:r>
                <a:rPr lang="vi-VN" sz="1800" b="1" dirty="0" err="1">
                  <a:solidFill>
                    <a:schemeClr val="tx2">
                      <a:lumMod val="50000"/>
                    </a:schemeClr>
                  </a:solidFill>
                  <a:latin typeface="Arial" panose="020B0604020202020204" pitchFamily="34" charset="0"/>
                  <a:ea typeface="Fira Sans Extra Condensed"/>
                  <a:cs typeface="Arial" panose="020B0604020202020204" pitchFamily="34" charset="0"/>
                  <a:sym typeface="Arial" panose="020B0604020202020204" pitchFamily="34" charset="0"/>
                </a:rPr>
                <a:t>trở</a:t>
              </a:r>
              <a:endParaRPr kumimoji="0" sz="1800" b="1" i="0" u="none" strike="noStrike" kern="0" cap="none" spc="0" normalizeH="0" baseline="0" noProof="0" dirty="0">
                <a:ln>
                  <a:noFill/>
                </a:ln>
                <a:solidFill>
                  <a:schemeClr val="tx2">
                    <a:lumMod val="50000"/>
                  </a:schemeClr>
                </a:solidFill>
                <a:effectLst/>
                <a:uLnTx/>
                <a:uFillTx/>
                <a:latin typeface="Arial" panose="020B0604020202020204" pitchFamily="34" charset="0"/>
                <a:ea typeface="Fira Sans Extra Condensed"/>
                <a:cs typeface="Arial" panose="020B0604020202020204" pitchFamily="34" charset="0"/>
                <a:sym typeface="Arial" panose="020B0604020202020204" pitchFamily="34" charset="0"/>
              </a:endParaRPr>
            </a:p>
          </p:txBody>
        </p:sp>
        <p:sp>
          <p:nvSpPr>
            <p:cNvPr id="258" name="Google Shape;91;p15">
              <a:extLst>
                <a:ext uri="{FF2B5EF4-FFF2-40B4-BE49-F238E27FC236}">
                  <a16:creationId xmlns:a16="http://schemas.microsoft.com/office/drawing/2014/main" id="{253F9574-E9D9-4674-8A02-DB73B9F4A737}"/>
                </a:ext>
              </a:extLst>
            </p:cNvPr>
            <p:cNvSpPr txBox="1"/>
            <p:nvPr/>
          </p:nvSpPr>
          <p:spPr>
            <a:xfrm>
              <a:off x="6001467" y="4192247"/>
              <a:ext cx="1937400" cy="696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1" i="0" u="none" strike="noStrike" kern="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sym typeface="Arial" panose="020B0604020202020204" pitchFamily="34" charset="0"/>
              </a:endParaRPr>
            </a:p>
          </p:txBody>
        </p:sp>
        <p:grpSp>
          <p:nvGrpSpPr>
            <p:cNvPr id="259" name="Google Shape;92;p15">
              <a:extLst>
                <a:ext uri="{FF2B5EF4-FFF2-40B4-BE49-F238E27FC236}">
                  <a16:creationId xmlns:a16="http://schemas.microsoft.com/office/drawing/2014/main" id="{74BE52C7-8EC4-470E-8DA5-028F5F0EDB90}"/>
                </a:ext>
              </a:extLst>
            </p:cNvPr>
            <p:cNvGrpSpPr/>
            <p:nvPr/>
          </p:nvGrpSpPr>
          <p:grpSpPr>
            <a:xfrm>
              <a:off x="6128296" y="2134984"/>
              <a:ext cx="561249" cy="1324253"/>
              <a:chOff x="6128296" y="2134984"/>
              <a:chExt cx="561249" cy="1324253"/>
            </a:xfrm>
          </p:grpSpPr>
          <p:grpSp>
            <p:nvGrpSpPr>
              <p:cNvPr id="260" name="Google Shape;93;p15">
                <a:extLst>
                  <a:ext uri="{FF2B5EF4-FFF2-40B4-BE49-F238E27FC236}">
                    <a16:creationId xmlns:a16="http://schemas.microsoft.com/office/drawing/2014/main" id="{1A8A546E-200A-4CB3-9D4F-EE350070325B}"/>
                  </a:ext>
                </a:extLst>
              </p:cNvPr>
              <p:cNvGrpSpPr/>
              <p:nvPr/>
            </p:nvGrpSpPr>
            <p:grpSpPr>
              <a:xfrm>
                <a:off x="6128296" y="2134984"/>
                <a:ext cx="561249" cy="561249"/>
                <a:chOff x="-171576" y="3146547"/>
                <a:chExt cx="630900" cy="630900"/>
              </a:xfrm>
            </p:grpSpPr>
            <p:sp>
              <p:nvSpPr>
                <p:cNvPr id="262" name="Google Shape;94;p15">
                  <a:extLst>
                    <a:ext uri="{FF2B5EF4-FFF2-40B4-BE49-F238E27FC236}">
                      <a16:creationId xmlns:a16="http://schemas.microsoft.com/office/drawing/2014/main" id="{1A6D121D-08A5-48B5-B02D-F950F997444D}"/>
                    </a:ext>
                  </a:extLst>
                </p:cNvPr>
                <p:cNvSpPr/>
                <p:nvPr/>
              </p:nvSpPr>
              <p:spPr>
                <a:xfrm>
                  <a:off x="-171576" y="3146547"/>
                  <a:ext cx="630900" cy="630900"/>
                </a:xfrm>
                <a:prstGeom prst="ellipse">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63" name="Google Shape;95;p15">
                  <a:extLst>
                    <a:ext uri="{FF2B5EF4-FFF2-40B4-BE49-F238E27FC236}">
                      <a16:creationId xmlns:a16="http://schemas.microsoft.com/office/drawing/2014/main" id="{94AF828C-FDED-4675-81BA-1473A54B7973}"/>
                    </a:ext>
                  </a:extLst>
                </p:cNvPr>
                <p:cNvSpPr/>
                <p:nvPr/>
              </p:nvSpPr>
              <p:spPr>
                <a:xfrm>
                  <a:off x="-93425" y="3224698"/>
                  <a:ext cx="474600" cy="474600"/>
                </a:xfrm>
                <a:prstGeom prst="ellipse">
                  <a:avLst/>
                </a:prstGeom>
                <a:solidFill>
                  <a:schemeClr val="accent1">
                    <a:lumMod val="5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cxnSp>
            <p:nvCxnSpPr>
              <p:cNvPr id="261" name="Google Shape;96;p15">
                <a:extLst>
                  <a:ext uri="{FF2B5EF4-FFF2-40B4-BE49-F238E27FC236}">
                    <a16:creationId xmlns:a16="http://schemas.microsoft.com/office/drawing/2014/main" id="{148B9452-11BD-4E93-9C85-976AA55F44BB}"/>
                  </a:ext>
                </a:extLst>
              </p:cNvPr>
              <p:cNvCxnSpPr>
                <a:cxnSpLocks/>
              </p:cNvCxnSpPr>
              <p:nvPr/>
            </p:nvCxnSpPr>
            <p:spPr>
              <a:xfrm>
                <a:off x="6408920" y="2711523"/>
                <a:ext cx="6110" cy="747714"/>
              </a:xfrm>
              <a:prstGeom prst="straightConnector1">
                <a:avLst/>
              </a:prstGeom>
              <a:noFill/>
              <a:ln w="19050" cap="rnd" cmpd="sng">
                <a:solidFill>
                  <a:schemeClr val="dk1"/>
                </a:solidFill>
                <a:prstDash val="solid"/>
                <a:round/>
                <a:headEnd type="none" w="med" len="med"/>
                <a:tailEnd type="oval" w="med" len="med"/>
              </a:ln>
            </p:spPr>
          </p:cxn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3"/>
                                        </p:tgtEl>
                                        <p:attrNameLst>
                                          <p:attrName>style.visibility</p:attrName>
                                        </p:attrNameLst>
                                      </p:cBhvr>
                                      <p:to>
                                        <p:strVal val="visible"/>
                                      </p:to>
                                    </p:set>
                                    <p:anim calcmode="lin" valueType="num">
                                      <p:cBhvr additive="base">
                                        <p:cTn id="7" dur="500" fill="hold"/>
                                        <p:tgtEl>
                                          <p:spTgt spid="233"/>
                                        </p:tgtEl>
                                        <p:attrNameLst>
                                          <p:attrName>ppt_x</p:attrName>
                                        </p:attrNameLst>
                                      </p:cBhvr>
                                      <p:tavLst>
                                        <p:tav tm="0">
                                          <p:val>
                                            <p:strVal val="#ppt_x"/>
                                          </p:val>
                                        </p:tav>
                                        <p:tav tm="100000">
                                          <p:val>
                                            <p:strVal val="#ppt_x"/>
                                          </p:val>
                                        </p:tav>
                                      </p:tavLst>
                                    </p:anim>
                                    <p:anim calcmode="lin" valueType="num">
                                      <p:cBhvr additive="base">
                                        <p:cTn id="8" dur="500" fill="hold"/>
                                        <p:tgtEl>
                                          <p:spTgt spid="2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6"/>
                                        </p:tgtEl>
                                        <p:attrNameLst>
                                          <p:attrName>style.visibility</p:attrName>
                                        </p:attrNameLst>
                                      </p:cBhvr>
                                      <p:to>
                                        <p:strVal val="visible"/>
                                      </p:to>
                                    </p:set>
                                    <p:anim calcmode="lin" valueType="num">
                                      <p:cBhvr additive="base">
                                        <p:cTn id="13" dur="500" fill="hold"/>
                                        <p:tgtEl>
                                          <p:spTgt spid="226"/>
                                        </p:tgtEl>
                                        <p:attrNameLst>
                                          <p:attrName>ppt_x</p:attrName>
                                        </p:attrNameLst>
                                      </p:cBhvr>
                                      <p:tavLst>
                                        <p:tav tm="0">
                                          <p:val>
                                            <p:strVal val="#ppt_x"/>
                                          </p:val>
                                        </p:tav>
                                        <p:tav tm="100000">
                                          <p:val>
                                            <p:strVal val="#ppt_x"/>
                                          </p:val>
                                        </p:tav>
                                      </p:tavLst>
                                    </p:anim>
                                    <p:anim calcmode="lin" valueType="num">
                                      <p:cBhvr additive="base">
                                        <p:cTn id="14" dur="500" fill="hold"/>
                                        <p:tgtEl>
                                          <p:spTgt spid="2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8"/>
                                        </p:tgtEl>
                                        <p:attrNameLst>
                                          <p:attrName>style.visibility</p:attrName>
                                        </p:attrNameLst>
                                      </p:cBhvr>
                                      <p:to>
                                        <p:strVal val="visible"/>
                                      </p:to>
                                    </p:set>
                                    <p:anim calcmode="lin" valueType="num">
                                      <p:cBhvr additive="base">
                                        <p:cTn id="19" dur="500" fill="hold"/>
                                        <p:tgtEl>
                                          <p:spTgt spid="218"/>
                                        </p:tgtEl>
                                        <p:attrNameLst>
                                          <p:attrName>ppt_x</p:attrName>
                                        </p:attrNameLst>
                                      </p:cBhvr>
                                      <p:tavLst>
                                        <p:tav tm="0">
                                          <p:val>
                                            <p:strVal val="#ppt_x"/>
                                          </p:val>
                                        </p:tav>
                                        <p:tav tm="100000">
                                          <p:val>
                                            <p:strVal val="#ppt_x"/>
                                          </p:val>
                                        </p:tav>
                                      </p:tavLst>
                                    </p:anim>
                                    <p:anim calcmode="lin" valueType="num">
                                      <p:cBhvr additive="base">
                                        <p:cTn id="20" dur="500" fill="hold"/>
                                        <p:tgtEl>
                                          <p:spTgt spid="2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40"/>
                                        </p:tgtEl>
                                        <p:attrNameLst>
                                          <p:attrName>style.visibility</p:attrName>
                                        </p:attrNameLst>
                                      </p:cBhvr>
                                      <p:to>
                                        <p:strVal val="visible"/>
                                      </p:to>
                                    </p:set>
                                    <p:anim calcmode="lin" valueType="num">
                                      <p:cBhvr additive="base">
                                        <p:cTn id="25" dur="500" fill="hold"/>
                                        <p:tgtEl>
                                          <p:spTgt spid="240"/>
                                        </p:tgtEl>
                                        <p:attrNameLst>
                                          <p:attrName>ppt_x</p:attrName>
                                        </p:attrNameLst>
                                      </p:cBhvr>
                                      <p:tavLst>
                                        <p:tav tm="0">
                                          <p:val>
                                            <p:strVal val="#ppt_x"/>
                                          </p:val>
                                        </p:tav>
                                        <p:tav tm="100000">
                                          <p:val>
                                            <p:strVal val="#ppt_x"/>
                                          </p:val>
                                        </p:tav>
                                      </p:tavLst>
                                    </p:anim>
                                    <p:anim calcmode="lin" valueType="num">
                                      <p:cBhvr additive="base">
                                        <p:cTn id="26" dur="500" fill="hold"/>
                                        <p:tgtEl>
                                          <p:spTgt spid="24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48"/>
                                        </p:tgtEl>
                                        <p:attrNameLst>
                                          <p:attrName>style.visibility</p:attrName>
                                        </p:attrNameLst>
                                      </p:cBhvr>
                                      <p:to>
                                        <p:strVal val="visible"/>
                                      </p:to>
                                    </p:set>
                                    <p:anim calcmode="lin" valueType="num">
                                      <p:cBhvr additive="base">
                                        <p:cTn id="31" dur="500" fill="hold"/>
                                        <p:tgtEl>
                                          <p:spTgt spid="248"/>
                                        </p:tgtEl>
                                        <p:attrNameLst>
                                          <p:attrName>ppt_x</p:attrName>
                                        </p:attrNameLst>
                                      </p:cBhvr>
                                      <p:tavLst>
                                        <p:tav tm="0">
                                          <p:val>
                                            <p:strVal val="#ppt_x"/>
                                          </p:val>
                                        </p:tav>
                                        <p:tav tm="100000">
                                          <p:val>
                                            <p:strVal val="#ppt_x"/>
                                          </p:val>
                                        </p:tav>
                                      </p:tavLst>
                                    </p:anim>
                                    <p:anim calcmode="lin" valueType="num">
                                      <p:cBhvr additive="base">
                                        <p:cTn id="32" dur="500" fill="hold"/>
                                        <p:tgtEl>
                                          <p:spTgt spid="24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56"/>
                                        </p:tgtEl>
                                        <p:attrNameLst>
                                          <p:attrName>style.visibility</p:attrName>
                                        </p:attrNameLst>
                                      </p:cBhvr>
                                      <p:to>
                                        <p:strVal val="visible"/>
                                      </p:to>
                                    </p:set>
                                    <p:anim calcmode="lin" valueType="num">
                                      <p:cBhvr additive="base">
                                        <p:cTn id="37" dur="500" fill="hold"/>
                                        <p:tgtEl>
                                          <p:spTgt spid="256"/>
                                        </p:tgtEl>
                                        <p:attrNameLst>
                                          <p:attrName>ppt_x</p:attrName>
                                        </p:attrNameLst>
                                      </p:cBhvr>
                                      <p:tavLst>
                                        <p:tav tm="0">
                                          <p:val>
                                            <p:strVal val="#ppt_x"/>
                                          </p:val>
                                        </p:tav>
                                        <p:tav tm="100000">
                                          <p:val>
                                            <p:strVal val="#ppt_x"/>
                                          </p:val>
                                        </p:tav>
                                      </p:tavLst>
                                    </p:anim>
                                    <p:anim calcmode="lin" valueType="num">
                                      <p:cBhvr additive="base">
                                        <p:cTn id="38" dur="500" fill="hold"/>
                                        <p:tgtEl>
                                          <p:spTgt spid="25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barn(inVertical)">
                                      <p:cBhvr>
                                        <p:cTn id="4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oogle Shape;224;p33">
            <a:extLst>
              <a:ext uri="{FF2B5EF4-FFF2-40B4-BE49-F238E27FC236}">
                <a16:creationId xmlns:a16="http://schemas.microsoft.com/office/drawing/2014/main" id="{5CE39377-5403-4883-81CC-98F57FB7EDE3}"/>
              </a:ext>
            </a:extLst>
          </p:cNvPr>
          <p:cNvGrpSpPr/>
          <p:nvPr/>
        </p:nvGrpSpPr>
        <p:grpSpPr>
          <a:xfrm>
            <a:off x="-626618" y="927316"/>
            <a:ext cx="4629625" cy="4770616"/>
            <a:chOff x="944356" y="2001583"/>
            <a:chExt cx="2952567" cy="3010612"/>
          </a:xfrm>
        </p:grpSpPr>
        <p:sp>
          <p:nvSpPr>
            <p:cNvPr id="22" name="Google Shape;225;p33">
              <a:extLst>
                <a:ext uri="{FF2B5EF4-FFF2-40B4-BE49-F238E27FC236}">
                  <a16:creationId xmlns:a16="http://schemas.microsoft.com/office/drawing/2014/main" id="{6B3AF007-EFC1-499D-9BED-8330C2490886}"/>
                </a:ext>
              </a:extLst>
            </p:cNvPr>
            <p:cNvSpPr/>
            <p:nvPr/>
          </p:nvSpPr>
          <p:spPr>
            <a:xfrm>
              <a:off x="944356" y="3635379"/>
              <a:ext cx="2843416" cy="1376815"/>
            </a:xfrm>
            <a:custGeom>
              <a:avLst/>
              <a:gdLst/>
              <a:ahLst/>
              <a:cxnLst/>
              <a:rect l="l" t="t" r="r" b="b"/>
              <a:pathLst>
                <a:path w="1788" h="737" extrusionOk="0">
                  <a:moveTo>
                    <a:pt x="1710" y="573"/>
                  </a:moveTo>
                  <a:cubicBezTo>
                    <a:pt x="1788" y="502"/>
                    <a:pt x="1217" y="310"/>
                    <a:pt x="1180" y="270"/>
                  </a:cubicBezTo>
                  <a:cubicBezTo>
                    <a:pt x="1143" y="229"/>
                    <a:pt x="1533" y="152"/>
                    <a:pt x="1596" y="123"/>
                  </a:cubicBezTo>
                  <a:cubicBezTo>
                    <a:pt x="1659" y="95"/>
                    <a:pt x="1478" y="69"/>
                    <a:pt x="1498" y="49"/>
                  </a:cubicBezTo>
                  <a:cubicBezTo>
                    <a:pt x="1518" y="29"/>
                    <a:pt x="1722" y="0"/>
                    <a:pt x="1722" y="0"/>
                  </a:cubicBezTo>
                  <a:cubicBezTo>
                    <a:pt x="1722" y="0"/>
                    <a:pt x="1114" y="12"/>
                    <a:pt x="1068" y="52"/>
                  </a:cubicBezTo>
                  <a:cubicBezTo>
                    <a:pt x="1023" y="92"/>
                    <a:pt x="1212" y="103"/>
                    <a:pt x="1157" y="123"/>
                  </a:cubicBezTo>
                  <a:cubicBezTo>
                    <a:pt x="1103" y="144"/>
                    <a:pt x="549" y="175"/>
                    <a:pt x="521" y="204"/>
                  </a:cubicBezTo>
                  <a:cubicBezTo>
                    <a:pt x="492" y="232"/>
                    <a:pt x="486" y="244"/>
                    <a:pt x="440" y="249"/>
                  </a:cubicBezTo>
                  <a:cubicBezTo>
                    <a:pt x="398" y="255"/>
                    <a:pt x="176" y="272"/>
                    <a:pt x="0" y="338"/>
                  </a:cubicBezTo>
                  <a:cubicBezTo>
                    <a:pt x="105" y="492"/>
                    <a:pt x="292" y="624"/>
                    <a:pt x="588" y="689"/>
                  </a:cubicBezTo>
                  <a:cubicBezTo>
                    <a:pt x="677" y="709"/>
                    <a:pt x="766" y="725"/>
                    <a:pt x="854" y="737"/>
                  </a:cubicBezTo>
                  <a:cubicBezTo>
                    <a:pt x="996" y="723"/>
                    <a:pt x="1137" y="703"/>
                    <a:pt x="1277" y="679"/>
                  </a:cubicBezTo>
                  <a:cubicBezTo>
                    <a:pt x="1373" y="662"/>
                    <a:pt x="1469" y="645"/>
                    <a:pt x="1564" y="623"/>
                  </a:cubicBezTo>
                  <a:cubicBezTo>
                    <a:pt x="1607" y="613"/>
                    <a:pt x="1676" y="605"/>
                    <a:pt x="1710" y="573"/>
                  </a:cubicBezTo>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23" name="Google Shape;226;p33">
              <a:extLst>
                <a:ext uri="{FF2B5EF4-FFF2-40B4-BE49-F238E27FC236}">
                  <a16:creationId xmlns:a16="http://schemas.microsoft.com/office/drawing/2014/main" id="{0A3BD323-6C05-4E1D-B671-2233A4C713AE}"/>
                </a:ext>
              </a:extLst>
            </p:cNvPr>
            <p:cNvSpPr/>
            <p:nvPr/>
          </p:nvSpPr>
          <p:spPr>
            <a:xfrm>
              <a:off x="3263188" y="3137099"/>
              <a:ext cx="323850" cy="85725"/>
            </a:xfrm>
            <a:custGeom>
              <a:avLst/>
              <a:gdLst/>
              <a:ahLst/>
              <a:cxnLst/>
              <a:rect l="l" t="t" r="r" b="b"/>
              <a:pathLst>
                <a:path w="257" h="68" extrusionOk="0">
                  <a:moveTo>
                    <a:pt x="247" y="60"/>
                  </a:moveTo>
                  <a:cubicBezTo>
                    <a:pt x="248" y="59"/>
                    <a:pt x="242" y="43"/>
                    <a:pt x="242" y="41"/>
                  </a:cubicBezTo>
                  <a:cubicBezTo>
                    <a:pt x="238" y="30"/>
                    <a:pt x="229" y="19"/>
                    <a:pt x="217" y="20"/>
                  </a:cubicBezTo>
                  <a:cubicBezTo>
                    <a:pt x="205" y="20"/>
                    <a:pt x="190" y="37"/>
                    <a:pt x="178" y="30"/>
                  </a:cubicBezTo>
                  <a:cubicBezTo>
                    <a:pt x="168" y="24"/>
                    <a:pt x="162" y="13"/>
                    <a:pt x="151" y="9"/>
                  </a:cubicBezTo>
                  <a:cubicBezTo>
                    <a:pt x="130" y="0"/>
                    <a:pt x="130" y="23"/>
                    <a:pt x="115" y="26"/>
                  </a:cubicBezTo>
                  <a:cubicBezTo>
                    <a:pt x="110" y="27"/>
                    <a:pt x="106" y="26"/>
                    <a:pt x="103" y="25"/>
                  </a:cubicBezTo>
                  <a:cubicBezTo>
                    <a:pt x="99" y="24"/>
                    <a:pt x="95" y="22"/>
                    <a:pt x="88" y="27"/>
                  </a:cubicBezTo>
                  <a:cubicBezTo>
                    <a:pt x="77" y="35"/>
                    <a:pt x="85" y="39"/>
                    <a:pt x="73" y="41"/>
                  </a:cubicBezTo>
                  <a:cubicBezTo>
                    <a:pt x="68" y="41"/>
                    <a:pt x="64" y="41"/>
                    <a:pt x="62" y="41"/>
                  </a:cubicBezTo>
                  <a:cubicBezTo>
                    <a:pt x="58" y="41"/>
                    <a:pt x="56" y="41"/>
                    <a:pt x="52" y="42"/>
                  </a:cubicBezTo>
                  <a:cubicBezTo>
                    <a:pt x="44" y="47"/>
                    <a:pt x="37" y="52"/>
                    <a:pt x="32" y="59"/>
                  </a:cubicBezTo>
                  <a:cubicBezTo>
                    <a:pt x="25" y="57"/>
                    <a:pt x="19" y="57"/>
                    <a:pt x="12" y="59"/>
                  </a:cubicBezTo>
                  <a:cubicBezTo>
                    <a:pt x="7" y="61"/>
                    <a:pt x="3" y="64"/>
                    <a:pt x="0" y="68"/>
                  </a:cubicBezTo>
                  <a:cubicBezTo>
                    <a:pt x="257" y="68"/>
                    <a:pt x="257" y="68"/>
                    <a:pt x="257" y="68"/>
                  </a:cubicBezTo>
                  <a:cubicBezTo>
                    <a:pt x="257" y="68"/>
                    <a:pt x="254" y="58"/>
                    <a:pt x="247" y="60"/>
                  </a:cubicBezTo>
                </a:path>
              </a:pathLst>
            </a:custGeom>
            <a:solidFill>
              <a:srgbClr val="92E3A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24" name="Google Shape;227;p33">
              <a:extLst>
                <a:ext uri="{FF2B5EF4-FFF2-40B4-BE49-F238E27FC236}">
                  <a16:creationId xmlns:a16="http://schemas.microsoft.com/office/drawing/2014/main" id="{A367A7E9-33B7-429D-957A-FA33FA83D12C}"/>
                </a:ext>
              </a:extLst>
            </p:cNvPr>
            <p:cNvSpPr/>
            <p:nvPr/>
          </p:nvSpPr>
          <p:spPr>
            <a:xfrm>
              <a:off x="2863461" y="2001583"/>
              <a:ext cx="1033462" cy="247650"/>
            </a:xfrm>
            <a:custGeom>
              <a:avLst/>
              <a:gdLst/>
              <a:ahLst/>
              <a:cxnLst/>
              <a:rect l="l" t="t" r="r" b="b"/>
              <a:pathLst>
                <a:path w="820" h="196" extrusionOk="0">
                  <a:moveTo>
                    <a:pt x="454" y="0"/>
                  </a:moveTo>
                  <a:cubicBezTo>
                    <a:pt x="413" y="0"/>
                    <a:pt x="407" y="53"/>
                    <a:pt x="365" y="62"/>
                  </a:cubicBezTo>
                  <a:cubicBezTo>
                    <a:pt x="360" y="63"/>
                    <a:pt x="356" y="64"/>
                    <a:pt x="352" y="64"/>
                  </a:cubicBezTo>
                  <a:cubicBezTo>
                    <a:pt x="343" y="64"/>
                    <a:pt x="335" y="62"/>
                    <a:pt x="328" y="59"/>
                  </a:cubicBezTo>
                  <a:cubicBezTo>
                    <a:pt x="321" y="57"/>
                    <a:pt x="315" y="55"/>
                    <a:pt x="307" y="55"/>
                  </a:cubicBezTo>
                  <a:cubicBezTo>
                    <a:pt x="300" y="55"/>
                    <a:pt x="291" y="57"/>
                    <a:pt x="281" y="65"/>
                  </a:cubicBezTo>
                  <a:cubicBezTo>
                    <a:pt x="246" y="91"/>
                    <a:pt x="269" y="103"/>
                    <a:pt x="232" y="109"/>
                  </a:cubicBezTo>
                  <a:cubicBezTo>
                    <a:pt x="220" y="111"/>
                    <a:pt x="212" y="111"/>
                    <a:pt x="205" y="111"/>
                  </a:cubicBezTo>
                  <a:cubicBezTo>
                    <a:pt x="202" y="111"/>
                    <a:pt x="198" y="111"/>
                    <a:pt x="195" y="111"/>
                  </a:cubicBezTo>
                  <a:cubicBezTo>
                    <a:pt x="192" y="111"/>
                    <a:pt x="190" y="110"/>
                    <a:pt x="187" y="110"/>
                  </a:cubicBezTo>
                  <a:cubicBezTo>
                    <a:pt x="180" y="110"/>
                    <a:pt x="174" y="111"/>
                    <a:pt x="165" y="115"/>
                  </a:cubicBezTo>
                  <a:cubicBezTo>
                    <a:pt x="142" y="123"/>
                    <a:pt x="101" y="167"/>
                    <a:pt x="101" y="167"/>
                  </a:cubicBezTo>
                  <a:cubicBezTo>
                    <a:pt x="101" y="167"/>
                    <a:pt x="87" y="162"/>
                    <a:pt x="69" y="162"/>
                  </a:cubicBezTo>
                  <a:cubicBezTo>
                    <a:pt x="60" y="162"/>
                    <a:pt x="50" y="163"/>
                    <a:pt x="40" y="167"/>
                  </a:cubicBezTo>
                  <a:cubicBezTo>
                    <a:pt x="25" y="173"/>
                    <a:pt x="11" y="183"/>
                    <a:pt x="0" y="196"/>
                  </a:cubicBezTo>
                  <a:cubicBezTo>
                    <a:pt x="820" y="196"/>
                    <a:pt x="820" y="196"/>
                    <a:pt x="820" y="196"/>
                  </a:cubicBezTo>
                  <a:cubicBezTo>
                    <a:pt x="820" y="196"/>
                    <a:pt x="813" y="169"/>
                    <a:pt x="792" y="169"/>
                  </a:cubicBezTo>
                  <a:cubicBezTo>
                    <a:pt x="790" y="169"/>
                    <a:pt x="788" y="169"/>
                    <a:pt x="785" y="170"/>
                  </a:cubicBezTo>
                  <a:cubicBezTo>
                    <a:pt x="785" y="170"/>
                    <a:pt x="785" y="170"/>
                    <a:pt x="785" y="170"/>
                  </a:cubicBezTo>
                  <a:cubicBezTo>
                    <a:pt x="785" y="170"/>
                    <a:pt x="785" y="170"/>
                    <a:pt x="785" y="170"/>
                  </a:cubicBezTo>
                  <a:cubicBezTo>
                    <a:pt x="786" y="170"/>
                    <a:pt x="786" y="169"/>
                    <a:pt x="786" y="167"/>
                  </a:cubicBezTo>
                  <a:cubicBezTo>
                    <a:pt x="786" y="157"/>
                    <a:pt x="771" y="114"/>
                    <a:pt x="770" y="110"/>
                  </a:cubicBezTo>
                  <a:cubicBezTo>
                    <a:pt x="759" y="75"/>
                    <a:pt x="731" y="42"/>
                    <a:pt x="692" y="42"/>
                  </a:cubicBezTo>
                  <a:cubicBezTo>
                    <a:pt x="692" y="42"/>
                    <a:pt x="691" y="42"/>
                    <a:pt x="691" y="42"/>
                  </a:cubicBezTo>
                  <a:cubicBezTo>
                    <a:pt x="658" y="42"/>
                    <a:pt x="621" y="80"/>
                    <a:pt x="587" y="80"/>
                  </a:cubicBezTo>
                  <a:cubicBezTo>
                    <a:pt x="580" y="80"/>
                    <a:pt x="574" y="79"/>
                    <a:pt x="567" y="75"/>
                  </a:cubicBezTo>
                  <a:cubicBezTo>
                    <a:pt x="535" y="57"/>
                    <a:pt x="517" y="21"/>
                    <a:pt x="482" y="6"/>
                  </a:cubicBezTo>
                  <a:cubicBezTo>
                    <a:pt x="471" y="2"/>
                    <a:pt x="462" y="0"/>
                    <a:pt x="454" y="0"/>
                  </a:cubicBezTo>
                </a:path>
              </a:pathLst>
            </a:custGeom>
            <a:solidFill>
              <a:srgbClr val="92E3A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25" name="Google Shape;228;p33">
              <a:extLst>
                <a:ext uri="{FF2B5EF4-FFF2-40B4-BE49-F238E27FC236}">
                  <a16:creationId xmlns:a16="http://schemas.microsoft.com/office/drawing/2014/main" id="{601F676A-737D-44CE-93D2-941FE353D608}"/>
                </a:ext>
              </a:extLst>
            </p:cNvPr>
            <p:cNvSpPr/>
            <p:nvPr/>
          </p:nvSpPr>
          <p:spPr>
            <a:xfrm>
              <a:off x="1754188" y="4044950"/>
              <a:ext cx="49213" cy="77788"/>
            </a:xfrm>
            <a:custGeom>
              <a:avLst/>
              <a:gdLst/>
              <a:ahLst/>
              <a:cxnLst/>
              <a:rect l="l" t="t" r="r" b="b"/>
              <a:pathLst>
                <a:path w="40" h="62" extrusionOk="0">
                  <a:moveTo>
                    <a:pt x="6" y="62"/>
                  </a:moveTo>
                  <a:cubicBezTo>
                    <a:pt x="6" y="62"/>
                    <a:pt x="2" y="46"/>
                    <a:pt x="2" y="45"/>
                  </a:cubicBezTo>
                  <a:cubicBezTo>
                    <a:pt x="0" y="33"/>
                    <a:pt x="4" y="10"/>
                    <a:pt x="16" y="4"/>
                  </a:cubicBezTo>
                  <a:cubicBezTo>
                    <a:pt x="24" y="0"/>
                    <a:pt x="33" y="4"/>
                    <a:pt x="37" y="12"/>
                  </a:cubicBezTo>
                  <a:cubicBezTo>
                    <a:pt x="37" y="12"/>
                    <a:pt x="37" y="13"/>
                    <a:pt x="37" y="13"/>
                  </a:cubicBezTo>
                  <a:cubicBezTo>
                    <a:pt x="40" y="23"/>
                    <a:pt x="38" y="33"/>
                    <a:pt x="32" y="40"/>
                  </a:cubicBezTo>
                  <a:cubicBezTo>
                    <a:pt x="26" y="49"/>
                    <a:pt x="6" y="62"/>
                    <a:pt x="6" y="62"/>
                  </a:cubicBezTo>
                  <a:close/>
                </a:path>
              </a:pathLst>
            </a:custGeom>
            <a:solidFill>
              <a:srgbClr val="92E3A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26" name="Google Shape;229;p33">
              <a:extLst>
                <a:ext uri="{FF2B5EF4-FFF2-40B4-BE49-F238E27FC236}">
                  <a16:creationId xmlns:a16="http://schemas.microsoft.com/office/drawing/2014/main" id="{AF63B450-D304-45F8-9D58-E2CB87B5401E}"/>
                </a:ext>
              </a:extLst>
            </p:cNvPr>
            <p:cNvSpPr/>
            <p:nvPr/>
          </p:nvSpPr>
          <p:spPr>
            <a:xfrm>
              <a:off x="2017713" y="4065588"/>
              <a:ext cx="68263" cy="55563"/>
            </a:xfrm>
            <a:custGeom>
              <a:avLst/>
              <a:gdLst/>
              <a:ahLst/>
              <a:cxnLst/>
              <a:rect l="l" t="t" r="r" b="b"/>
              <a:pathLst>
                <a:path w="55" h="45" extrusionOk="0">
                  <a:moveTo>
                    <a:pt x="33" y="41"/>
                  </a:moveTo>
                  <a:cubicBezTo>
                    <a:pt x="24" y="45"/>
                    <a:pt x="0" y="44"/>
                    <a:pt x="0" y="44"/>
                  </a:cubicBezTo>
                  <a:cubicBezTo>
                    <a:pt x="0" y="44"/>
                    <a:pt x="6" y="29"/>
                    <a:pt x="6" y="28"/>
                  </a:cubicBezTo>
                  <a:cubicBezTo>
                    <a:pt x="11" y="17"/>
                    <a:pt x="27" y="0"/>
                    <a:pt x="40" y="1"/>
                  </a:cubicBezTo>
                  <a:cubicBezTo>
                    <a:pt x="49" y="2"/>
                    <a:pt x="55" y="11"/>
                    <a:pt x="53" y="19"/>
                  </a:cubicBezTo>
                  <a:cubicBezTo>
                    <a:pt x="53" y="20"/>
                    <a:pt x="53" y="20"/>
                    <a:pt x="53" y="21"/>
                  </a:cubicBezTo>
                  <a:cubicBezTo>
                    <a:pt x="50" y="30"/>
                    <a:pt x="43" y="37"/>
                    <a:pt x="33" y="41"/>
                  </a:cubicBezTo>
                  <a:close/>
                </a:path>
              </a:pathLst>
            </a:custGeom>
            <a:solidFill>
              <a:srgbClr val="92E3A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27" name="Google Shape;230;p33">
              <a:extLst>
                <a:ext uri="{FF2B5EF4-FFF2-40B4-BE49-F238E27FC236}">
                  <a16:creationId xmlns:a16="http://schemas.microsoft.com/office/drawing/2014/main" id="{A1704BEA-CB31-4A3B-B5C9-D729050C58A4}"/>
                </a:ext>
              </a:extLst>
            </p:cNvPr>
            <p:cNvSpPr/>
            <p:nvPr/>
          </p:nvSpPr>
          <p:spPr>
            <a:xfrm>
              <a:off x="1654176" y="3979863"/>
              <a:ext cx="430213" cy="534988"/>
            </a:xfrm>
            <a:custGeom>
              <a:avLst/>
              <a:gdLst/>
              <a:ahLst/>
              <a:cxnLst/>
              <a:rect l="l" t="t" r="r" b="b"/>
              <a:pathLst>
                <a:path w="342" h="425" extrusionOk="0">
                  <a:moveTo>
                    <a:pt x="285" y="61"/>
                  </a:moveTo>
                  <a:cubicBezTo>
                    <a:pt x="285" y="61"/>
                    <a:pt x="285" y="61"/>
                    <a:pt x="285" y="61"/>
                  </a:cubicBezTo>
                  <a:cubicBezTo>
                    <a:pt x="286" y="65"/>
                    <a:pt x="286" y="69"/>
                    <a:pt x="287" y="73"/>
                  </a:cubicBezTo>
                  <a:cubicBezTo>
                    <a:pt x="287" y="82"/>
                    <a:pt x="288" y="91"/>
                    <a:pt x="289" y="101"/>
                  </a:cubicBezTo>
                  <a:cubicBezTo>
                    <a:pt x="289" y="112"/>
                    <a:pt x="289" y="123"/>
                    <a:pt x="288" y="133"/>
                  </a:cubicBezTo>
                  <a:cubicBezTo>
                    <a:pt x="287" y="146"/>
                    <a:pt x="285" y="158"/>
                    <a:pt x="282" y="169"/>
                  </a:cubicBezTo>
                  <a:cubicBezTo>
                    <a:pt x="282" y="170"/>
                    <a:pt x="282" y="170"/>
                    <a:pt x="282" y="170"/>
                  </a:cubicBezTo>
                  <a:cubicBezTo>
                    <a:pt x="284" y="167"/>
                    <a:pt x="290" y="158"/>
                    <a:pt x="291" y="157"/>
                  </a:cubicBezTo>
                  <a:cubicBezTo>
                    <a:pt x="298" y="148"/>
                    <a:pt x="319" y="135"/>
                    <a:pt x="331" y="140"/>
                  </a:cubicBezTo>
                  <a:cubicBezTo>
                    <a:pt x="339" y="144"/>
                    <a:pt x="342" y="153"/>
                    <a:pt x="338" y="161"/>
                  </a:cubicBezTo>
                  <a:cubicBezTo>
                    <a:pt x="338" y="162"/>
                    <a:pt x="338" y="162"/>
                    <a:pt x="338" y="163"/>
                  </a:cubicBezTo>
                  <a:cubicBezTo>
                    <a:pt x="332" y="171"/>
                    <a:pt x="323" y="175"/>
                    <a:pt x="314" y="176"/>
                  </a:cubicBezTo>
                  <a:cubicBezTo>
                    <a:pt x="304" y="178"/>
                    <a:pt x="283" y="172"/>
                    <a:pt x="281" y="171"/>
                  </a:cubicBezTo>
                  <a:cubicBezTo>
                    <a:pt x="278" y="183"/>
                    <a:pt x="274" y="195"/>
                    <a:pt x="269" y="206"/>
                  </a:cubicBezTo>
                  <a:cubicBezTo>
                    <a:pt x="266" y="213"/>
                    <a:pt x="263" y="220"/>
                    <a:pt x="259" y="226"/>
                  </a:cubicBezTo>
                  <a:cubicBezTo>
                    <a:pt x="263" y="220"/>
                    <a:pt x="263" y="220"/>
                    <a:pt x="263" y="220"/>
                  </a:cubicBezTo>
                  <a:cubicBezTo>
                    <a:pt x="271" y="211"/>
                    <a:pt x="291" y="199"/>
                    <a:pt x="304" y="204"/>
                  </a:cubicBezTo>
                  <a:cubicBezTo>
                    <a:pt x="312" y="208"/>
                    <a:pt x="315" y="217"/>
                    <a:pt x="311" y="225"/>
                  </a:cubicBezTo>
                  <a:cubicBezTo>
                    <a:pt x="311" y="225"/>
                    <a:pt x="311" y="226"/>
                    <a:pt x="310" y="226"/>
                  </a:cubicBezTo>
                  <a:cubicBezTo>
                    <a:pt x="305" y="234"/>
                    <a:pt x="296" y="239"/>
                    <a:pt x="286" y="240"/>
                  </a:cubicBezTo>
                  <a:cubicBezTo>
                    <a:pt x="276" y="240"/>
                    <a:pt x="265" y="238"/>
                    <a:pt x="255" y="235"/>
                  </a:cubicBezTo>
                  <a:cubicBezTo>
                    <a:pt x="254" y="237"/>
                    <a:pt x="252" y="240"/>
                    <a:pt x="251" y="242"/>
                  </a:cubicBezTo>
                  <a:cubicBezTo>
                    <a:pt x="245" y="254"/>
                    <a:pt x="239" y="266"/>
                    <a:pt x="233" y="278"/>
                  </a:cubicBezTo>
                  <a:cubicBezTo>
                    <a:pt x="231" y="282"/>
                    <a:pt x="230" y="287"/>
                    <a:pt x="228" y="291"/>
                  </a:cubicBezTo>
                  <a:cubicBezTo>
                    <a:pt x="230" y="288"/>
                    <a:pt x="231" y="286"/>
                    <a:pt x="231" y="286"/>
                  </a:cubicBezTo>
                  <a:cubicBezTo>
                    <a:pt x="239" y="277"/>
                    <a:pt x="259" y="264"/>
                    <a:pt x="272" y="269"/>
                  </a:cubicBezTo>
                  <a:cubicBezTo>
                    <a:pt x="280" y="273"/>
                    <a:pt x="283" y="283"/>
                    <a:pt x="279" y="290"/>
                  </a:cubicBezTo>
                  <a:cubicBezTo>
                    <a:pt x="279" y="291"/>
                    <a:pt x="279" y="291"/>
                    <a:pt x="278" y="292"/>
                  </a:cubicBezTo>
                  <a:cubicBezTo>
                    <a:pt x="273" y="300"/>
                    <a:pt x="264" y="304"/>
                    <a:pt x="254" y="305"/>
                  </a:cubicBezTo>
                  <a:cubicBezTo>
                    <a:pt x="244" y="305"/>
                    <a:pt x="234" y="304"/>
                    <a:pt x="224" y="301"/>
                  </a:cubicBezTo>
                  <a:cubicBezTo>
                    <a:pt x="222" y="305"/>
                    <a:pt x="220" y="309"/>
                    <a:pt x="219" y="314"/>
                  </a:cubicBezTo>
                  <a:cubicBezTo>
                    <a:pt x="218" y="317"/>
                    <a:pt x="217" y="319"/>
                    <a:pt x="216" y="322"/>
                  </a:cubicBezTo>
                  <a:cubicBezTo>
                    <a:pt x="215" y="325"/>
                    <a:pt x="214" y="328"/>
                    <a:pt x="213" y="331"/>
                  </a:cubicBezTo>
                  <a:cubicBezTo>
                    <a:pt x="212" y="337"/>
                    <a:pt x="211" y="343"/>
                    <a:pt x="209" y="348"/>
                  </a:cubicBezTo>
                  <a:cubicBezTo>
                    <a:pt x="209" y="352"/>
                    <a:pt x="208" y="356"/>
                    <a:pt x="207" y="360"/>
                  </a:cubicBezTo>
                  <a:cubicBezTo>
                    <a:pt x="209" y="356"/>
                    <a:pt x="213" y="347"/>
                    <a:pt x="213" y="347"/>
                  </a:cubicBezTo>
                  <a:cubicBezTo>
                    <a:pt x="220" y="337"/>
                    <a:pt x="238" y="321"/>
                    <a:pt x="251" y="324"/>
                  </a:cubicBezTo>
                  <a:cubicBezTo>
                    <a:pt x="259" y="327"/>
                    <a:pt x="264" y="335"/>
                    <a:pt x="261" y="344"/>
                  </a:cubicBezTo>
                  <a:cubicBezTo>
                    <a:pt x="261" y="344"/>
                    <a:pt x="261" y="345"/>
                    <a:pt x="261" y="345"/>
                  </a:cubicBezTo>
                  <a:cubicBezTo>
                    <a:pt x="256" y="354"/>
                    <a:pt x="249" y="360"/>
                    <a:pt x="239" y="362"/>
                  </a:cubicBezTo>
                  <a:cubicBezTo>
                    <a:pt x="228" y="364"/>
                    <a:pt x="217" y="364"/>
                    <a:pt x="207" y="362"/>
                  </a:cubicBezTo>
                  <a:cubicBezTo>
                    <a:pt x="205" y="369"/>
                    <a:pt x="204" y="375"/>
                    <a:pt x="203" y="380"/>
                  </a:cubicBezTo>
                  <a:cubicBezTo>
                    <a:pt x="200" y="398"/>
                    <a:pt x="198" y="413"/>
                    <a:pt x="196" y="425"/>
                  </a:cubicBezTo>
                  <a:cubicBezTo>
                    <a:pt x="187" y="425"/>
                    <a:pt x="187" y="425"/>
                    <a:pt x="187" y="425"/>
                  </a:cubicBezTo>
                  <a:cubicBezTo>
                    <a:pt x="189" y="413"/>
                    <a:pt x="192" y="397"/>
                    <a:pt x="195" y="379"/>
                  </a:cubicBezTo>
                  <a:cubicBezTo>
                    <a:pt x="196" y="372"/>
                    <a:pt x="198" y="366"/>
                    <a:pt x="199" y="359"/>
                  </a:cubicBezTo>
                  <a:cubicBezTo>
                    <a:pt x="193" y="356"/>
                    <a:pt x="187" y="354"/>
                    <a:pt x="181" y="350"/>
                  </a:cubicBezTo>
                  <a:cubicBezTo>
                    <a:pt x="173" y="357"/>
                    <a:pt x="164" y="363"/>
                    <a:pt x="155" y="368"/>
                  </a:cubicBezTo>
                  <a:cubicBezTo>
                    <a:pt x="157" y="373"/>
                    <a:pt x="160" y="379"/>
                    <a:pt x="162" y="384"/>
                  </a:cubicBezTo>
                  <a:cubicBezTo>
                    <a:pt x="169" y="401"/>
                    <a:pt x="175" y="415"/>
                    <a:pt x="180" y="425"/>
                  </a:cubicBezTo>
                  <a:cubicBezTo>
                    <a:pt x="171" y="425"/>
                    <a:pt x="171" y="425"/>
                    <a:pt x="171" y="425"/>
                  </a:cubicBezTo>
                  <a:cubicBezTo>
                    <a:pt x="166" y="415"/>
                    <a:pt x="160" y="402"/>
                    <a:pt x="154" y="387"/>
                  </a:cubicBezTo>
                  <a:cubicBezTo>
                    <a:pt x="152" y="381"/>
                    <a:pt x="149" y="375"/>
                    <a:pt x="147" y="368"/>
                  </a:cubicBezTo>
                  <a:cubicBezTo>
                    <a:pt x="136" y="371"/>
                    <a:pt x="125" y="372"/>
                    <a:pt x="114" y="371"/>
                  </a:cubicBezTo>
                  <a:cubicBezTo>
                    <a:pt x="105" y="369"/>
                    <a:pt x="97" y="364"/>
                    <a:pt x="92" y="355"/>
                  </a:cubicBezTo>
                  <a:cubicBezTo>
                    <a:pt x="88" y="348"/>
                    <a:pt x="91" y="338"/>
                    <a:pt x="99" y="334"/>
                  </a:cubicBezTo>
                  <a:cubicBezTo>
                    <a:pt x="99" y="334"/>
                    <a:pt x="100" y="334"/>
                    <a:pt x="101" y="334"/>
                  </a:cubicBezTo>
                  <a:cubicBezTo>
                    <a:pt x="113" y="329"/>
                    <a:pt x="132" y="344"/>
                    <a:pt x="139" y="353"/>
                  </a:cubicBezTo>
                  <a:cubicBezTo>
                    <a:pt x="140" y="354"/>
                    <a:pt x="144" y="360"/>
                    <a:pt x="146" y="365"/>
                  </a:cubicBezTo>
                  <a:cubicBezTo>
                    <a:pt x="145" y="362"/>
                    <a:pt x="144" y="359"/>
                    <a:pt x="143" y="357"/>
                  </a:cubicBezTo>
                  <a:cubicBezTo>
                    <a:pt x="141" y="351"/>
                    <a:pt x="139" y="346"/>
                    <a:pt x="137" y="340"/>
                  </a:cubicBezTo>
                  <a:cubicBezTo>
                    <a:pt x="135" y="331"/>
                    <a:pt x="135" y="331"/>
                    <a:pt x="135" y="331"/>
                  </a:cubicBezTo>
                  <a:cubicBezTo>
                    <a:pt x="134" y="328"/>
                    <a:pt x="133" y="325"/>
                    <a:pt x="132" y="322"/>
                  </a:cubicBezTo>
                  <a:cubicBezTo>
                    <a:pt x="131" y="314"/>
                    <a:pt x="129" y="307"/>
                    <a:pt x="128" y="300"/>
                  </a:cubicBezTo>
                  <a:cubicBezTo>
                    <a:pt x="118" y="304"/>
                    <a:pt x="108" y="306"/>
                    <a:pt x="97" y="307"/>
                  </a:cubicBezTo>
                  <a:cubicBezTo>
                    <a:pt x="87" y="307"/>
                    <a:pt x="78" y="302"/>
                    <a:pt x="72" y="295"/>
                  </a:cubicBezTo>
                  <a:cubicBezTo>
                    <a:pt x="67" y="288"/>
                    <a:pt x="69" y="278"/>
                    <a:pt x="76" y="273"/>
                  </a:cubicBezTo>
                  <a:cubicBezTo>
                    <a:pt x="76" y="273"/>
                    <a:pt x="77" y="272"/>
                    <a:pt x="77" y="272"/>
                  </a:cubicBezTo>
                  <a:cubicBezTo>
                    <a:pt x="89" y="266"/>
                    <a:pt x="110" y="277"/>
                    <a:pt x="119" y="286"/>
                  </a:cubicBezTo>
                  <a:cubicBezTo>
                    <a:pt x="119" y="286"/>
                    <a:pt x="125" y="293"/>
                    <a:pt x="128" y="297"/>
                  </a:cubicBezTo>
                  <a:cubicBezTo>
                    <a:pt x="127" y="292"/>
                    <a:pt x="126" y="288"/>
                    <a:pt x="126" y="283"/>
                  </a:cubicBezTo>
                  <a:cubicBezTo>
                    <a:pt x="124" y="270"/>
                    <a:pt x="123" y="257"/>
                    <a:pt x="121" y="243"/>
                  </a:cubicBezTo>
                  <a:cubicBezTo>
                    <a:pt x="120" y="231"/>
                    <a:pt x="120" y="231"/>
                    <a:pt x="120" y="231"/>
                  </a:cubicBezTo>
                  <a:cubicBezTo>
                    <a:pt x="118" y="232"/>
                    <a:pt x="98" y="239"/>
                    <a:pt x="88" y="238"/>
                  </a:cubicBezTo>
                  <a:cubicBezTo>
                    <a:pt x="79" y="238"/>
                    <a:pt x="69" y="234"/>
                    <a:pt x="63" y="227"/>
                  </a:cubicBezTo>
                  <a:cubicBezTo>
                    <a:pt x="58" y="220"/>
                    <a:pt x="60" y="210"/>
                    <a:pt x="67" y="205"/>
                  </a:cubicBezTo>
                  <a:cubicBezTo>
                    <a:pt x="67" y="204"/>
                    <a:pt x="68" y="204"/>
                    <a:pt x="68" y="204"/>
                  </a:cubicBezTo>
                  <a:cubicBezTo>
                    <a:pt x="80" y="198"/>
                    <a:pt x="101" y="209"/>
                    <a:pt x="110" y="217"/>
                  </a:cubicBezTo>
                  <a:cubicBezTo>
                    <a:pt x="110" y="218"/>
                    <a:pt x="118" y="228"/>
                    <a:pt x="120" y="230"/>
                  </a:cubicBezTo>
                  <a:cubicBezTo>
                    <a:pt x="119" y="221"/>
                    <a:pt x="118" y="212"/>
                    <a:pt x="117" y="203"/>
                  </a:cubicBezTo>
                  <a:cubicBezTo>
                    <a:pt x="115" y="191"/>
                    <a:pt x="112" y="180"/>
                    <a:pt x="109" y="168"/>
                  </a:cubicBezTo>
                  <a:cubicBezTo>
                    <a:pt x="108" y="168"/>
                    <a:pt x="87" y="176"/>
                    <a:pt x="77" y="176"/>
                  </a:cubicBezTo>
                  <a:cubicBezTo>
                    <a:pt x="67" y="176"/>
                    <a:pt x="58" y="171"/>
                    <a:pt x="52" y="164"/>
                  </a:cubicBezTo>
                  <a:cubicBezTo>
                    <a:pt x="47" y="157"/>
                    <a:pt x="49" y="147"/>
                    <a:pt x="56" y="142"/>
                  </a:cubicBezTo>
                  <a:cubicBezTo>
                    <a:pt x="56" y="142"/>
                    <a:pt x="57" y="141"/>
                    <a:pt x="57" y="141"/>
                  </a:cubicBezTo>
                  <a:cubicBezTo>
                    <a:pt x="69" y="135"/>
                    <a:pt x="90" y="146"/>
                    <a:pt x="99" y="155"/>
                  </a:cubicBezTo>
                  <a:cubicBezTo>
                    <a:pt x="99" y="155"/>
                    <a:pt x="105" y="162"/>
                    <a:pt x="108" y="166"/>
                  </a:cubicBezTo>
                  <a:cubicBezTo>
                    <a:pt x="108" y="166"/>
                    <a:pt x="108" y="166"/>
                    <a:pt x="108" y="166"/>
                  </a:cubicBezTo>
                  <a:cubicBezTo>
                    <a:pt x="105" y="154"/>
                    <a:pt x="100" y="144"/>
                    <a:pt x="94" y="133"/>
                  </a:cubicBezTo>
                  <a:cubicBezTo>
                    <a:pt x="91" y="127"/>
                    <a:pt x="88" y="122"/>
                    <a:pt x="85" y="117"/>
                  </a:cubicBezTo>
                  <a:cubicBezTo>
                    <a:pt x="75" y="122"/>
                    <a:pt x="65" y="125"/>
                    <a:pt x="54" y="127"/>
                  </a:cubicBezTo>
                  <a:cubicBezTo>
                    <a:pt x="45" y="128"/>
                    <a:pt x="35" y="125"/>
                    <a:pt x="28" y="118"/>
                  </a:cubicBezTo>
                  <a:cubicBezTo>
                    <a:pt x="22" y="112"/>
                    <a:pt x="23" y="102"/>
                    <a:pt x="30" y="96"/>
                  </a:cubicBezTo>
                  <a:cubicBezTo>
                    <a:pt x="30" y="96"/>
                    <a:pt x="30" y="95"/>
                    <a:pt x="31" y="95"/>
                  </a:cubicBezTo>
                  <a:cubicBezTo>
                    <a:pt x="42" y="88"/>
                    <a:pt x="65" y="97"/>
                    <a:pt x="74" y="104"/>
                  </a:cubicBezTo>
                  <a:cubicBezTo>
                    <a:pt x="74" y="104"/>
                    <a:pt x="79" y="109"/>
                    <a:pt x="82" y="112"/>
                  </a:cubicBezTo>
                  <a:cubicBezTo>
                    <a:pt x="81" y="110"/>
                    <a:pt x="79" y="108"/>
                    <a:pt x="78" y="105"/>
                  </a:cubicBezTo>
                  <a:cubicBezTo>
                    <a:pt x="72" y="97"/>
                    <a:pt x="66" y="90"/>
                    <a:pt x="61" y="83"/>
                  </a:cubicBezTo>
                  <a:cubicBezTo>
                    <a:pt x="59" y="80"/>
                    <a:pt x="56" y="76"/>
                    <a:pt x="53" y="73"/>
                  </a:cubicBezTo>
                  <a:cubicBezTo>
                    <a:pt x="43" y="73"/>
                    <a:pt x="32" y="72"/>
                    <a:pt x="22" y="69"/>
                  </a:cubicBezTo>
                  <a:cubicBezTo>
                    <a:pt x="13" y="65"/>
                    <a:pt x="6" y="58"/>
                    <a:pt x="3" y="49"/>
                  </a:cubicBezTo>
                  <a:cubicBezTo>
                    <a:pt x="0" y="40"/>
                    <a:pt x="6" y="32"/>
                    <a:pt x="14" y="30"/>
                  </a:cubicBezTo>
                  <a:cubicBezTo>
                    <a:pt x="15" y="29"/>
                    <a:pt x="15" y="29"/>
                    <a:pt x="16" y="29"/>
                  </a:cubicBezTo>
                  <a:cubicBezTo>
                    <a:pt x="29" y="28"/>
                    <a:pt x="45" y="46"/>
                    <a:pt x="49" y="57"/>
                  </a:cubicBezTo>
                  <a:cubicBezTo>
                    <a:pt x="50" y="58"/>
                    <a:pt x="55" y="73"/>
                    <a:pt x="54" y="73"/>
                  </a:cubicBezTo>
                  <a:cubicBezTo>
                    <a:pt x="57" y="76"/>
                    <a:pt x="59" y="79"/>
                    <a:pt x="62" y="82"/>
                  </a:cubicBezTo>
                  <a:cubicBezTo>
                    <a:pt x="68" y="89"/>
                    <a:pt x="73" y="96"/>
                    <a:pt x="79" y="104"/>
                  </a:cubicBezTo>
                  <a:cubicBezTo>
                    <a:pt x="85" y="113"/>
                    <a:pt x="91" y="122"/>
                    <a:pt x="96" y="132"/>
                  </a:cubicBezTo>
                  <a:cubicBezTo>
                    <a:pt x="102" y="142"/>
                    <a:pt x="107" y="154"/>
                    <a:pt x="111" y="165"/>
                  </a:cubicBezTo>
                  <a:cubicBezTo>
                    <a:pt x="111" y="165"/>
                    <a:pt x="111" y="165"/>
                    <a:pt x="111" y="166"/>
                  </a:cubicBezTo>
                  <a:cubicBezTo>
                    <a:pt x="111" y="162"/>
                    <a:pt x="111" y="151"/>
                    <a:pt x="111" y="150"/>
                  </a:cubicBezTo>
                  <a:cubicBezTo>
                    <a:pt x="112" y="138"/>
                    <a:pt x="122" y="116"/>
                    <a:pt x="135" y="114"/>
                  </a:cubicBezTo>
                  <a:cubicBezTo>
                    <a:pt x="144" y="113"/>
                    <a:pt x="152" y="119"/>
                    <a:pt x="153" y="127"/>
                  </a:cubicBezTo>
                  <a:cubicBezTo>
                    <a:pt x="153" y="128"/>
                    <a:pt x="153" y="128"/>
                    <a:pt x="153" y="129"/>
                  </a:cubicBezTo>
                  <a:cubicBezTo>
                    <a:pt x="153" y="138"/>
                    <a:pt x="148" y="147"/>
                    <a:pt x="141" y="153"/>
                  </a:cubicBezTo>
                  <a:cubicBezTo>
                    <a:pt x="132" y="159"/>
                    <a:pt x="122" y="164"/>
                    <a:pt x="111" y="167"/>
                  </a:cubicBezTo>
                  <a:cubicBezTo>
                    <a:pt x="115" y="179"/>
                    <a:pt x="118" y="191"/>
                    <a:pt x="120" y="203"/>
                  </a:cubicBezTo>
                  <a:cubicBezTo>
                    <a:pt x="121" y="210"/>
                    <a:pt x="122" y="217"/>
                    <a:pt x="123" y="225"/>
                  </a:cubicBezTo>
                  <a:cubicBezTo>
                    <a:pt x="123" y="221"/>
                    <a:pt x="123" y="218"/>
                    <a:pt x="123" y="218"/>
                  </a:cubicBezTo>
                  <a:cubicBezTo>
                    <a:pt x="124" y="206"/>
                    <a:pt x="134" y="184"/>
                    <a:pt x="147" y="182"/>
                  </a:cubicBezTo>
                  <a:cubicBezTo>
                    <a:pt x="156" y="180"/>
                    <a:pt x="164" y="186"/>
                    <a:pt x="165" y="195"/>
                  </a:cubicBezTo>
                  <a:cubicBezTo>
                    <a:pt x="166" y="196"/>
                    <a:pt x="166" y="196"/>
                    <a:pt x="166" y="197"/>
                  </a:cubicBezTo>
                  <a:cubicBezTo>
                    <a:pt x="165" y="206"/>
                    <a:pt x="161" y="215"/>
                    <a:pt x="153" y="221"/>
                  </a:cubicBezTo>
                  <a:cubicBezTo>
                    <a:pt x="144" y="227"/>
                    <a:pt x="134" y="232"/>
                    <a:pt x="124" y="235"/>
                  </a:cubicBezTo>
                  <a:cubicBezTo>
                    <a:pt x="125" y="243"/>
                    <a:pt x="125" y="243"/>
                    <a:pt x="125" y="243"/>
                  </a:cubicBezTo>
                  <a:cubicBezTo>
                    <a:pt x="127" y="256"/>
                    <a:pt x="128" y="270"/>
                    <a:pt x="130" y="283"/>
                  </a:cubicBezTo>
                  <a:cubicBezTo>
                    <a:pt x="131" y="287"/>
                    <a:pt x="132" y="292"/>
                    <a:pt x="132" y="296"/>
                  </a:cubicBezTo>
                  <a:cubicBezTo>
                    <a:pt x="132" y="293"/>
                    <a:pt x="132" y="291"/>
                    <a:pt x="132" y="290"/>
                  </a:cubicBezTo>
                  <a:cubicBezTo>
                    <a:pt x="134" y="278"/>
                    <a:pt x="144" y="257"/>
                    <a:pt x="157" y="254"/>
                  </a:cubicBezTo>
                  <a:cubicBezTo>
                    <a:pt x="166" y="253"/>
                    <a:pt x="174" y="259"/>
                    <a:pt x="175" y="267"/>
                  </a:cubicBezTo>
                  <a:cubicBezTo>
                    <a:pt x="175" y="268"/>
                    <a:pt x="175" y="268"/>
                    <a:pt x="175" y="269"/>
                  </a:cubicBezTo>
                  <a:cubicBezTo>
                    <a:pt x="175" y="279"/>
                    <a:pt x="170" y="288"/>
                    <a:pt x="162" y="294"/>
                  </a:cubicBezTo>
                  <a:cubicBezTo>
                    <a:pt x="154" y="299"/>
                    <a:pt x="144" y="304"/>
                    <a:pt x="134" y="307"/>
                  </a:cubicBezTo>
                  <a:cubicBezTo>
                    <a:pt x="135" y="311"/>
                    <a:pt x="136" y="316"/>
                    <a:pt x="137" y="320"/>
                  </a:cubicBezTo>
                  <a:cubicBezTo>
                    <a:pt x="138" y="323"/>
                    <a:pt x="139" y="326"/>
                    <a:pt x="140" y="329"/>
                  </a:cubicBezTo>
                  <a:cubicBezTo>
                    <a:pt x="143" y="338"/>
                    <a:pt x="143" y="338"/>
                    <a:pt x="143" y="338"/>
                  </a:cubicBezTo>
                  <a:cubicBezTo>
                    <a:pt x="145" y="343"/>
                    <a:pt x="147" y="349"/>
                    <a:pt x="149" y="354"/>
                  </a:cubicBezTo>
                  <a:cubicBezTo>
                    <a:pt x="150" y="358"/>
                    <a:pt x="152" y="361"/>
                    <a:pt x="153" y="365"/>
                  </a:cubicBezTo>
                  <a:cubicBezTo>
                    <a:pt x="152" y="360"/>
                    <a:pt x="151" y="352"/>
                    <a:pt x="151" y="351"/>
                  </a:cubicBezTo>
                  <a:cubicBezTo>
                    <a:pt x="151" y="340"/>
                    <a:pt x="154" y="330"/>
                    <a:pt x="159" y="321"/>
                  </a:cubicBezTo>
                  <a:cubicBezTo>
                    <a:pt x="159" y="320"/>
                    <a:pt x="159" y="319"/>
                    <a:pt x="159" y="318"/>
                  </a:cubicBezTo>
                  <a:cubicBezTo>
                    <a:pt x="160" y="309"/>
                    <a:pt x="168" y="303"/>
                    <a:pt x="177" y="304"/>
                  </a:cubicBezTo>
                  <a:cubicBezTo>
                    <a:pt x="177" y="304"/>
                    <a:pt x="178" y="304"/>
                    <a:pt x="179" y="304"/>
                  </a:cubicBezTo>
                  <a:cubicBezTo>
                    <a:pt x="191" y="307"/>
                    <a:pt x="200" y="330"/>
                    <a:pt x="200" y="342"/>
                  </a:cubicBezTo>
                  <a:cubicBezTo>
                    <a:pt x="200" y="343"/>
                    <a:pt x="200" y="350"/>
                    <a:pt x="199" y="355"/>
                  </a:cubicBezTo>
                  <a:cubicBezTo>
                    <a:pt x="200" y="352"/>
                    <a:pt x="201" y="350"/>
                    <a:pt x="201" y="347"/>
                  </a:cubicBezTo>
                  <a:cubicBezTo>
                    <a:pt x="203" y="341"/>
                    <a:pt x="204" y="336"/>
                    <a:pt x="206" y="330"/>
                  </a:cubicBezTo>
                  <a:cubicBezTo>
                    <a:pt x="207" y="327"/>
                    <a:pt x="208" y="324"/>
                    <a:pt x="208" y="321"/>
                  </a:cubicBezTo>
                  <a:cubicBezTo>
                    <a:pt x="209" y="318"/>
                    <a:pt x="211" y="315"/>
                    <a:pt x="212" y="312"/>
                  </a:cubicBezTo>
                  <a:cubicBezTo>
                    <a:pt x="214" y="305"/>
                    <a:pt x="217" y="298"/>
                    <a:pt x="220" y="291"/>
                  </a:cubicBezTo>
                  <a:cubicBezTo>
                    <a:pt x="210" y="289"/>
                    <a:pt x="200" y="285"/>
                    <a:pt x="190" y="280"/>
                  </a:cubicBezTo>
                  <a:cubicBezTo>
                    <a:pt x="182" y="275"/>
                    <a:pt x="177" y="266"/>
                    <a:pt x="176" y="256"/>
                  </a:cubicBezTo>
                  <a:cubicBezTo>
                    <a:pt x="176" y="248"/>
                    <a:pt x="183" y="240"/>
                    <a:pt x="191" y="240"/>
                  </a:cubicBezTo>
                  <a:cubicBezTo>
                    <a:pt x="192" y="240"/>
                    <a:pt x="192" y="240"/>
                    <a:pt x="193" y="240"/>
                  </a:cubicBezTo>
                  <a:cubicBezTo>
                    <a:pt x="207" y="242"/>
                    <a:pt x="218" y="263"/>
                    <a:pt x="220" y="274"/>
                  </a:cubicBezTo>
                  <a:cubicBezTo>
                    <a:pt x="220" y="275"/>
                    <a:pt x="221" y="284"/>
                    <a:pt x="221" y="288"/>
                  </a:cubicBezTo>
                  <a:cubicBezTo>
                    <a:pt x="223" y="284"/>
                    <a:pt x="225" y="280"/>
                    <a:pt x="227" y="276"/>
                  </a:cubicBezTo>
                  <a:cubicBezTo>
                    <a:pt x="233" y="264"/>
                    <a:pt x="239" y="252"/>
                    <a:pt x="246" y="240"/>
                  </a:cubicBezTo>
                  <a:cubicBezTo>
                    <a:pt x="248" y="237"/>
                    <a:pt x="249" y="233"/>
                    <a:pt x="251" y="229"/>
                  </a:cubicBezTo>
                  <a:cubicBezTo>
                    <a:pt x="241" y="227"/>
                    <a:pt x="230" y="223"/>
                    <a:pt x="221" y="218"/>
                  </a:cubicBezTo>
                  <a:cubicBezTo>
                    <a:pt x="213" y="213"/>
                    <a:pt x="207" y="204"/>
                    <a:pt x="206" y="194"/>
                  </a:cubicBezTo>
                  <a:cubicBezTo>
                    <a:pt x="206" y="186"/>
                    <a:pt x="213" y="178"/>
                    <a:pt x="221" y="178"/>
                  </a:cubicBezTo>
                  <a:cubicBezTo>
                    <a:pt x="222" y="178"/>
                    <a:pt x="223" y="178"/>
                    <a:pt x="223" y="178"/>
                  </a:cubicBezTo>
                  <a:cubicBezTo>
                    <a:pt x="237" y="180"/>
                    <a:pt x="248" y="201"/>
                    <a:pt x="250" y="212"/>
                  </a:cubicBezTo>
                  <a:cubicBezTo>
                    <a:pt x="250" y="213"/>
                    <a:pt x="251" y="225"/>
                    <a:pt x="252" y="229"/>
                  </a:cubicBezTo>
                  <a:cubicBezTo>
                    <a:pt x="256" y="221"/>
                    <a:pt x="260" y="213"/>
                    <a:pt x="263" y="205"/>
                  </a:cubicBezTo>
                  <a:cubicBezTo>
                    <a:pt x="269" y="194"/>
                    <a:pt x="273" y="182"/>
                    <a:pt x="276" y="171"/>
                  </a:cubicBezTo>
                  <a:cubicBezTo>
                    <a:pt x="266" y="169"/>
                    <a:pt x="255" y="165"/>
                    <a:pt x="246" y="159"/>
                  </a:cubicBezTo>
                  <a:cubicBezTo>
                    <a:pt x="237" y="154"/>
                    <a:pt x="232" y="145"/>
                    <a:pt x="231" y="136"/>
                  </a:cubicBezTo>
                  <a:cubicBezTo>
                    <a:pt x="231" y="127"/>
                    <a:pt x="238" y="120"/>
                    <a:pt x="246" y="120"/>
                  </a:cubicBezTo>
                  <a:cubicBezTo>
                    <a:pt x="247" y="120"/>
                    <a:pt x="248" y="120"/>
                    <a:pt x="248" y="120"/>
                  </a:cubicBezTo>
                  <a:cubicBezTo>
                    <a:pt x="262" y="121"/>
                    <a:pt x="273" y="142"/>
                    <a:pt x="275" y="154"/>
                  </a:cubicBezTo>
                  <a:cubicBezTo>
                    <a:pt x="275" y="155"/>
                    <a:pt x="276" y="164"/>
                    <a:pt x="276" y="168"/>
                  </a:cubicBezTo>
                  <a:cubicBezTo>
                    <a:pt x="277" y="168"/>
                    <a:pt x="277" y="168"/>
                    <a:pt x="277" y="168"/>
                  </a:cubicBezTo>
                  <a:cubicBezTo>
                    <a:pt x="280" y="157"/>
                    <a:pt x="283" y="145"/>
                    <a:pt x="284" y="133"/>
                  </a:cubicBezTo>
                  <a:cubicBezTo>
                    <a:pt x="285" y="126"/>
                    <a:pt x="285" y="120"/>
                    <a:pt x="285" y="114"/>
                  </a:cubicBezTo>
                  <a:cubicBezTo>
                    <a:pt x="274" y="113"/>
                    <a:pt x="264" y="110"/>
                    <a:pt x="254" y="106"/>
                  </a:cubicBezTo>
                  <a:cubicBezTo>
                    <a:pt x="245" y="101"/>
                    <a:pt x="239" y="93"/>
                    <a:pt x="237" y="84"/>
                  </a:cubicBezTo>
                  <a:cubicBezTo>
                    <a:pt x="236" y="75"/>
                    <a:pt x="242" y="67"/>
                    <a:pt x="250" y="66"/>
                  </a:cubicBezTo>
                  <a:cubicBezTo>
                    <a:pt x="251" y="66"/>
                    <a:pt x="252" y="66"/>
                    <a:pt x="252" y="66"/>
                  </a:cubicBezTo>
                  <a:cubicBezTo>
                    <a:pt x="266" y="66"/>
                    <a:pt x="279" y="86"/>
                    <a:pt x="283" y="97"/>
                  </a:cubicBezTo>
                  <a:cubicBezTo>
                    <a:pt x="283" y="98"/>
                    <a:pt x="284" y="104"/>
                    <a:pt x="285" y="109"/>
                  </a:cubicBezTo>
                  <a:cubicBezTo>
                    <a:pt x="285" y="106"/>
                    <a:pt x="285" y="103"/>
                    <a:pt x="285" y="101"/>
                  </a:cubicBezTo>
                  <a:cubicBezTo>
                    <a:pt x="285" y="90"/>
                    <a:pt x="285" y="81"/>
                    <a:pt x="284" y="73"/>
                  </a:cubicBezTo>
                  <a:cubicBezTo>
                    <a:pt x="284" y="68"/>
                    <a:pt x="283" y="64"/>
                    <a:pt x="283" y="60"/>
                  </a:cubicBezTo>
                  <a:cubicBezTo>
                    <a:pt x="274" y="55"/>
                    <a:pt x="266" y="47"/>
                    <a:pt x="259" y="39"/>
                  </a:cubicBezTo>
                  <a:cubicBezTo>
                    <a:pt x="253" y="31"/>
                    <a:pt x="251" y="21"/>
                    <a:pt x="254" y="12"/>
                  </a:cubicBezTo>
                  <a:cubicBezTo>
                    <a:pt x="257" y="4"/>
                    <a:pt x="265" y="0"/>
                    <a:pt x="274" y="3"/>
                  </a:cubicBezTo>
                  <a:cubicBezTo>
                    <a:pt x="274" y="3"/>
                    <a:pt x="275" y="3"/>
                    <a:pt x="275" y="3"/>
                  </a:cubicBezTo>
                  <a:cubicBezTo>
                    <a:pt x="287" y="9"/>
                    <a:pt x="290" y="33"/>
                    <a:pt x="288" y="45"/>
                  </a:cubicBezTo>
                  <a:cubicBezTo>
                    <a:pt x="290" y="46"/>
                    <a:pt x="285" y="61"/>
                    <a:pt x="285" y="61"/>
                  </a:cubicBezTo>
                  <a:close/>
                </a:path>
              </a:pathLst>
            </a:custGeom>
            <a:solidFill>
              <a:srgbClr val="92E3A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28" name="Google Shape;231;p33">
              <a:extLst>
                <a:ext uri="{FF2B5EF4-FFF2-40B4-BE49-F238E27FC236}">
                  <a16:creationId xmlns:a16="http://schemas.microsoft.com/office/drawing/2014/main" id="{50B5FC67-D8E3-45C9-BF71-2BC5BD9703C7}"/>
                </a:ext>
              </a:extLst>
            </p:cNvPr>
            <p:cNvSpPr/>
            <p:nvPr/>
          </p:nvSpPr>
          <p:spPr>
            <a:xfrm>
              <a:off x="1803401" y="4170363"/>
              <a:ext cx="49213" cy="77788"/>
            </a:xfrm>
            <a:custGeom>
              <a:avLst/>
              <a:gdLst/>
              <a:ahLst/>
              <a:cxnLst/>
              <a:rect l="l" t="t" r="r" b="b"/>
              <a:pathLst>
                <a:path w="39" h="62" extrusionOk="0">
                  <a:moveTo>
                    <a:pt x="33" y="62"/>
                  </a:moveTo>
                  <a:cubicBezTo>
                    <a:pt x="33" y="62"/>
                    <a:pt x="38" y="46"/>
                    <a:pt x="38" y="45"/>
                  </a:cubicBezTo>
                  <a:cubicBezTo>
                    <a:pt x="39" y="33"/>
                    <a:pt x="36" y="10"/>
                    <a:pt x="24" y="4"/>
                  </a:cubicBezTo>
                  <a:cubicBezTo>
                    <a:pt x="16" y="0"/>
                    <a:pt x="7" y="4"/>
                    <a:pt x="3" y="12"/>
                  </a:cubicBezTo>
                  <a:cubicBezTo>
                    <a:pt x="3" y="12"/>
                    <a:pt x="2" y="13"/>
                    <a:pt x="2" y="13"/>
                  </a:cubicBezTo>
                  <a:cubicBezTo>
                    <a:pt x="0" y="23"/>
                    <a:pt x="2" y="33"/>
                    <a:pt x="8" y="40"/>
                  </a:cubicBezTo>
                  <a:cubicBezTo>
                    <a:pt x="14" y="50"/>
                    <a:pt x="33" y="62"/>
                    <a:pt x="33" y="62"/>
                  </a:cubicBezTo>
                  <a:close/>
                </a:path>
              </a:pathLst>
            </a:custGeom>
            <a:solidFill>
              <a:srgbClr val="92E3A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29" name="Google Shape;232;p33">
              <a:extLst>
                <a:ext uri="{FF2B5EF4-FFF2-40B4-BE49-F238E27FC236}">
                  <a16:creationId xmlns:a16="http://schemas.microsoft.com/office/drawing/2014/main" id="{16EF31F5-3566-4268-9B28-796948505FB1}"/>
                </a:ext>
              </a:extLst>
            </p:cNvPr>
            <p:cNvSpPr/>
            <p:nvPr/>
          </p:nvSpPr>
          <p:spPr>
            <a:xfrm>
              <a:off x="3152776" y="4078288"/>
              <a:ext cx="66675" cy="100013"/>
            </a:xfrm>
            <a:custGeom>
              <a:avLst/>
              <a:gdLst/>
              <a:ahLst/>
              <a:cxnLst/>
              <a:rect l="l" t="t" r="r" b="b"/>
              <a:pathLst>
                <a:path w="53" h="80" extrusionOk="0">
                  <a:moveTo>
                    <a:pt x="45" y="80"/>
                  </a:moveTo>
                  <a:cubicBezTo>
                    <a:pt x="45" y="80"/>
                    <a:pt x="51" y="60"/>
                    <a:pt x="51" y="59"/>
                  </a:cubicBezTo>
                  <a:cubicBezTo>
                    <a:pt x="53" y="43"/>
                    <a:pt x="48" y="12"/>
                    <a:pt x="33" y="5"/>
                  </a:cubicBezTo>
                  <a:cubicBezTo>
                    <a:pt x="22" y="0"/>
                    <a:pt x="10" y="5"/>
                    <a:pt x="5" y="15"/>
                  </a:cubicBezTo>
                  <a:cubicBezTo>
                    <a:pt x="5" y="16"/>
                    <a:pt x="5" y="17"/>
                    <a:pt x="4" y="17"/>
                  </a:cubicBezTo>
                  <a:cubicBezTo>
                    <a:pt x="0" y="29"/>
                    <a:pt x="6" y="43"/>
                    <a:pt x="12" y="53"/>
                  </a:cubicBezTo>
                  <a:cubicBezTo>
                    <a:pt x="19" y="64"/>
                    <a:pt x="45" y="80"/>
                    <a:pt x="45" y="80"/>
                  </a:cubicBezTo>
                  <a:close/>
                </a:path>
              </a:pathLst>
            </a:custGeom>
            <a:solidFill>
              <a:srgbClr val="92E3A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30" name="Google Shape;233;p33">
              <a:extLst>
                <a:ext uri="{FF2B5EF4-FFF2-40B4-BE49-F238E27FC236}">
                  <a16:creationId xmlns:a16="http://schemas.microsoft.com/office/drawing/2014/main" id="{A97E91C8-C616-4E38-9B19-27C174B01FFD}"/>
                </a:ext>
              </a:extLst>
            </p:cNvPr>
            <p:cNvSpPr/>
            <p:nvPr/>
          </p:nvSpPr>
          <p:spPr>
            <a:xfrm>
              <a:off x="2782888" y="4103688"/>
              <a:ext cx="90488" cy="73025"/>
            </a:xfrm>
            <a:custGeom>
              <a:avLst/>
              <a:gdLst/>
              <a:ahLst/>
              <a:cxnLst/>
              <a:rect l="l" t="t" r="r" b="b"/>
              <a:pathLst>
                <a:path w="72" h="59" extrusionOk="0">
                  <a:moveTo>
                    <a:pt x="28" y="54"/>
                  </a:moveTo>
                  <a:cubicBezTo>
                    <a:pt x="41" y="59"/>
                    <a:pt x="72" y="58"/>
                    <a:pt x="72" y="58"/>
                  </a:cubicBezTo>
                  <a:cubicBezTo>
                    <a:pt x="72" y="58"/>
                    <a:pt x="65" y="38"/>
                    <a:pt x="64" y="37"/>
                  </a:cubicBezTo>
                  <a:cubicBezTo>
                    <a:pt x="58" y="23"/>
                    <a:pt x="36" y="0"/>
                    <a:pt x="19" y="2"/>
                  </a:cubicBezTo>
                  <a:cubicBezTo>
                    <a:pt x="8" y="4"/>
                    <a:pt x="0" y="15"/>
                    <a:pt x="2" y="26"/>
                  </a:cubicBezTo>
                  <a:cubicBezTo>
                    <a:pt x="2" y="27"/>
                    <a:pt x="2" y="27"/>
                    <a:pt x="3" y="28"/>
                  </a:cubicBezTo>
                  <a:cubicBezTo>
                    <a:pt x="6" y="40"/>
                    <a:pt x="18" y="49"/>
                    <a:pt x="28" y="54"/>
                  </a:cubicBezTo>
                  <a:close/>
                </a:path>
              </a:pathLst>
            </a:custGeom>
            <a:solidFill>
              <a:srgbClr val="92E3A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31" name="Google Shape;234;p33">
              <a:extLst>
                <a:ext uri="{FF2B5EF4-FFF2-40B4-BE49-F238E27FC236}">
                  <a16:creationId xmlns:a16="http://schemas.microsoft.com/office/drawing/2014/main" id="{F39FFC27-9F20-485C-8F46-A499939AB835}"/>
                </a:ext>
              </a:extLst>
            </p:cNvPr>
            <p:cNvSpPr/>
            <p:nvPr/>
          </p:nvSpPr>
          <p:spPr>
            <a:xfrm>
              <a:off x="2784476" y="3990975"/>
              <a:ext cx="566738" cy="703263"/>
            </a:xfrm>
            <a:custGeom>
              <a:avLst/>
              <a:gdLst/>
              <a:ahLst/>
              <a:cxnLst/>
              <a:rect l="l" t="t" r="r" b="b"/>
              <a:pathLst>
                <a:path w="449" h="558" extrusionOk="0">
                  <a:moveTo>
                    <a:pt x="75" y="81"/>
                  </a:moveTo>
                  <a:cubicBezTo>
                    <a:pt x="75" y="81"/>
                    <a:pt x="75" y="81"/>
                    <a:pt x="75" y="81"/>
                  </a:cubicBezTo>
                  <a:cubicBezTo>
                    <a:pt x="74" y="86"/>
                    <a:pt x="74" y="91"/>
                    <a:pt x="73" y="97"/>
                  </a:cubicBezTo>
                  <a:cubicBezTo>
                    <a:pt x="72" y="107"/>
                    <a:pt x="71" y="119"/>
                    <a:pt x="71" y="133"/>
                  </a:cubicBezTo>
                  <a:cubicBezTo>
                    <a:pt x="70" y="147"/>
                    <a:pt x="71" y="161"/>
                    <a:pt x="72" y="175"/>
                  </a:cubicBezTo>
                  <a:cubicBezTo>
                    <a:pt x="73" y="191"/>
                    <a:pt x="76" y="207"/>
                    <a:pt x="80" y="223"/>
                  </a:cubicBezTo>
                  <a:cubicBezTo>
                    <a:pt x="80" y="223"/>
                    <a:pt x="80" y="223"/>
                    <a:pt x="80" y="223"/>
                  </a:cubicBezTo>
                  <a:cubicBezTo>
                    <a:pt x="77" y="219"/>
                    <a:pt x="69" y="207"/>
                    <a:pt x="68" y="206"/>
                  </a:cubicBezTo>
                  <a:cubicBezTo>
                    <a:pt x="58" y="194"/>
                    <a:pt x="31" y="178"/>
                    <a:pt x="15" y="184"/>
                  </a:cubicBezTo>
                  <a:cubicBezTo>
                    <a:pt x="5" y="189"/>
                    <a:pt x="0" y="201"/>
                    <a:pt x="5" y="212"/>
                  </a:cubicBezTo>
                  <a:cubicBezTo>
                    <a:pt x="5" y="212"/>
                    <a:pt x="6" y="213"/>
                    <a:pt x="6" y="214"/>
                  </a:cubicBezTo>
                  <a:cubicBezTo>
                    <a:pt x="12" y="224"/>
                    <a:pt x="26" y="230"/>
                    <a:pt x="38" y="231"/>
                  </a:cubicBezTo>
                  <a:cubicBezTo>
                    <a:pt x="51" y="233"/>
                    <a:pt x="78" y="225"/>
                    <a:pt x="80" y="225"/>
                  </a:cubicBezTo>
                  <a:cubicBezTo>
                    <a:pt x="85" y="240"/>
                    <a:pt x="90" y="256"/>
                    <a:pt x="97" y="271"/>
                  </a:cubicBezTo>
                  <a:cubicBezTo>
                    <a:pt x="101" y="279"/>
                    <a:pt x="105" y="288"/>
                    <a:pt x="109" y="297"/>
                  </a:cubicBezTo>
                  <a:cubicBezTo>
                    <a:pt x="106" y="293"/>
                    <a:pt x="104" y="290"/>
                    <a:pt x="104" y="289"/>
                  </a:cubicBezTo>
                  <a:cubicBezTo>
                    <a:pt x="93" y="277"/>
                    <a:pt x="67" y="261"/>
                    <a:pt x="51" y="268"/>
                  </a:cubicBezTo>
                  <a:cubicBezTo>
                    <a:pt x="41" y="272"/>
                    <a:pt x="36" y="284"/>
                    <a:pt x="41" y="295"/>
                  </a:cubicBezTo>
                  <a:cubicBezTo>
                    <a:pt x="41" y="295"/>
                    <a:pt x="41" y="296"/>
                    <a:pt x="42" y="297"/>
                  </a:cubicBezTo>
                  <a:cubicBezTo>
                    <a:pt x="48" y="308"/>
                    <a:pt x="62" y="313"/>
                    <a:pt x="73" y="315"/>
                  </a:cubicBezTo>
                  <a:cubicBezTo>
                    <a:pt x="85" y="316"/>
                    <a:pt x="108" y="310"/>
                    <a:pt x="115" y="308"/>
                  </a:cubicBezTo>
                  <a:cubicBezTo>
                    <a:pt x="116" y="312"/>
                    <a:pt x="118" y="315"/>
                    <a:pt x="119" y="318"/>
                  </a:cubicBezTo>
                  <a:cubicBezTo>
                    <a:pt x="127" y="334"/>
                    <a:pt x="135" y="350"/>
                    <a:pt x="143" y="365"/>
                  </a:cubicBezTo>
                  <a:cubicBezTo>
                    <a:pt x="145" y="371"/>
                    <a:pt x="148" y="376"/>
                    <a:pt x="150" y="382"/>
                  </a:cubicBezTo>
                  <a:cubicBezTo>
                    <a:pt x="148" y="379"/>
                    <a:pt x="146" y="376"/>
                    <a:pt x="146" y="375"/>
                  </a:cubicBezTo>
                  <a:cubicBezTo>
                    <a:pt x="135" y="364"/>
                    <a:pt x="109" y="347"/>
                    <a:pt x="93" y="354"/>
                  </a:cubicBezTo>
                  <a:cubicBezTo>
                    <a:pt x="82" y="359"/>
                    <a:pt x="78" y="371"/>
                    <a:pt x="83" y="381"/>
                  </a:cubicBezTo>
                  <a:cubicBezTo>
                    <a:pt x="83" y="382"/>
                    <a:pt x="83" y="382"/>
                    <a:pt x="84" y="383"/>
                  </a:cubicBezTo>
                  <a:cubicBezTo>
                    <a:pt x="90" y="394"/>
                    <a:pt x="104" y="399"/>
                    <a:pt x="115" y="401"/>
                  </a:cubicBezTo>
                  <a:cubicBezTo>
                    <a:pt x="127" y="403"/>
                    <a:pt x="148" y="397"/>
                    <a:pt x="156" y="395"/>
                  </a:cubicBezTo>
                  <a:cubicBezTo>
                    <a:pt x="158" y="401"/>
                    <a:pt x="160" y="406"/>
                    <a:pt x="162" y="412"/>
                  </a:cubicBezTo>
                  <a:cubicBezTo>
                    <a:pt x="164" y="416"/>
                    <a:pt x="165" y="419"/>
                    <a:pt x="166" y="423"/>
                  </a:cubicBezTo>
                  <a:cubicBezTo>
                    <a:pt x="169" y="435"/>
                    <a:pt x="169" y="435"/>
                    <a:pt x="169" y="435"/>
                  </a:cubicBezTo>
                  <a:cubicBezTo>
                    <a:pt x="171" y="442"/>
                    <a:pt x="173" y="450"/>
                    <a:pt x="175" y="458"/>
                  </a:cubicBezTo>
                  <a:cubicBezTo>
                    <a:pt x="176" y="463"/>
                    <a:pt x="177" y="467"/>
                    <a:pt x="178" y="472"/>
                  </a:cubicBezTo>
                  <a:cubicBezTo>
                    <a:pt x="175" y="467"/>
                    <a:pt x="170" y="456"/>
                    <a:pt x="169" y="455"/>
                  </a:cubicBezTo>
                  <a:cubicBezTo>
                    <a:pt x="161" y="442"/>
                    <a:pt x="137" y="422"/>
                    <a:pt x="120" y="426"/>
                  </a:cubicBezTo>
                  <a:cubicBezTo>
                    <a:pt x="110" y="429"/>
                    <a:pt x="103" y="440"/>
                    <a:pt x="106" y="451"/>
                  </a:cubicBezTo>
                  <a:cubicBezTo>
                    <a:pt x="106" y="452"/>
                    <a:pt x="107" y="453"/>
                    <a:pt x="107" y="453"/>
                  </a:cubicBezTo>
                  <a:cubicBezTo>
                    <a:pt x="111" y="465"/>
                    <a:pt x="124" y="472"/>
                    <a:pt x="136" y="476"/>
                  </a:cubicBezTo>
                  <a:cubicBezTo>
                    <a:pt x="148" y="480"/>
                    <a:pt x="175" y="476"/>
                    <a:pt x="178" y="476"/>
                  </a:cubicBezTo>
                  <a:cubicBezTo>
                    <a:pt x="180" y="484"/>
                    <a:pt x="181" y="492"/>
                    <a:pt x="183" y="499"/>
                  </a:cubicBezTo>
                  <a:cubicBezTo>
                    <a:pt x="187" y="523"/>
                    <a:pt x="189" y="543"/>
                    <a:pt x="191" y="558"/>
                  </a:cubicBezTo>
                  <a:cubicBezTo>
                    <a:pt x="203" y="558"/>
                    <a:pt x="203" y="558"/>
                    <a:pt x="203" y="558"/>
                  </a:cubicBezTo>
                  <a:cubicBezTo>
                    <a:pt x="201" y="543"/>
                    <a:pt x="198" y="522"/>
                    <a:pt x="193" y="497"/>
                  </a:cubicBezTo>
                  <a:cubicBezTo>
                    <a:pt x="191" y="489"/>
                    <a:pt x="189" y="480"/>
                    <a:pt x="187" y="471"/>
                  </a:cubicBezTo>
                  <a:cubicBezTo>
                    <a:pt x="196" y="468"/>
                    <a:pt x="203" y="464"/>
                    <a:pt x="211" y="460"/>
                  </a:cubicBezTo>
                  <a:cubicBezTo>
                    <a:pt x="220" y="470"/>
                    <a:pt x="243" y="481"/>
                    <a:pt x="246" y="482"/>
                  </a:cubicBezTo>
                  <a:cubicBezTo>
                    <a:pt x="243" y="490"/>
                    <a:pt x="240" y="497"/>
                    <a:pt x="237" y="504"/>
                  </a:cubicBezTo>
                  <a:cubicBezTo>
                    <a:pt x="227" y="526"/>
                    <a:pt x="219" y="544"/>
                    <a:pt x="212" y="557"/>
                  </a:cubicBezTo>
                  <a:cubicBezTo>
                    <a:pt x="225" y="557"/>
                    <a:pt x="225" y="557"/>
                    <a:pt x="225" y="557"/>
                  </a:cubicBezTo>
                  <a:cubicBezTo>
                    <a:pt x="231" y="544"/>
                    <a:pt x="238" y="528"/>
                    <a:pt x="246" y="508"/>
                  </a:cubicBezTo>
                  <a:cubicBezTo>
                    <a:pt x="249" y="501"/>
                    <a:pt x="253" y="492"/>
                    <a:pt x="256" y="484"/>
                  </a:cubicBezTo>
                  <a:cubicBezTo>
                    <a:pt x="259" y="484"/>
                    <a:pt x="286" y="490"/>
                    <a:pt x="299" y="487"/>
                  </a:cubicBezTo>
                  <a:cubicBezTo>
                    <a:pt x="310" y="484"/>
                    <a:pt x="324" y="478"/>
                    <a:pt x="329" y="467"/>
                  </a:cubicBezTo>
                  <a:cubicBezTo>
                    <a:pt x="334" y="457"/>
                    <a:pt x="330" y="444"/>
                    <a:pt x="319" y="439"/>
                  </a:cubicBezTo>
                  <a:cubicBezTo>
                    <a:pt x="319" y="439"/>
                    <a:pt x="318" y="438"/>
                    <a:pt x="317" y="438"/>
                  </a:cubicBezTo>
                  <a:cubicBezTo>
                    <a:pt x="301" y="433"/>
                    <a:pt x="276" y="452"/>
                    <a:pt x="266" y="464"/>
                  </a:cubicBezTo>
                  <a:cubicBezTo>
                    <a:pt x="266" y="465"/>
                    <a:pt x="261" y="473"/>
                    <a:pt x="258" y="479"/>
                  </a:cubicBezTo>
                  <a:cubicBezTo>
                    <a:pt x="262" y="468"/>
                    <a:pt x="262" y="468"/>
                    <a:pt x="262" y="468"/>
                  </a:cubicBezTo>
                  <a:cubicBezTo>
                    <a:pt x="264" y="461"/>
                    <a:pt x="267" y="454"/>
                    <a:pt x="269" y="446"/>
                  </a:cubicBezTo>
                  <a:cubicBezTo>
                    <a:pt x="273" y="435"/>
                    <a:pt x="273" y="435"/>
                    <a:pt x="273" y="435"/>
                  </a:cubicBezTo>
                  <a:cubicBezTo>
                    <a:pt x="274" y="431"/>
                    <a:pt x="275" y="427"/>
                    <a:pt x="276" y="422"/>
                  </a:cubicBezTo>
                  <a:cubicBezTo>
                    <a:pt x="278" y="413"/>
                    <a:pt x="280" y="403"/>
                    <a:pt x="282" y="394"/>
                  </a:cubicBezTo>
                  <a:cubicBezTo>
                    <a:pt x="288" y="396"/>
                    <a:pt x="310" y="404"/>
                    <a:pt x="322" y="403"/>
                  </a:cubicBezTo>
                  <a:cubicBezTo>
                    <a:pt x="334" y="402"/>
                    <a:pt x="348" y="398"/>
                    <a:pt x="355" y="387"/>
                  </a:cubicBezTo>
                  <a:cubicBezTo>
                    <a:pt x="361" y="378"/>
                    <a:pt x="359" y="365"/>
                    <a:pt x="350" y="359"/>
                  </a:cubicBezTo>
                  <a:cubicBezTo>
                    <a:pt x="349" y="358"/>
                    <a:pt x="349" y="358"/>
                    <a:pt x="348" y="358"/>
                  </a:cubicBezTo>
                  <a:cubicBezTo>
                    <a:pt x="333" y="350"/>
                    <a:pt x="305" y="364"/>
                    <a:pt x="294" y="375"/>
                  </a:cubicBezTo>
                  <a:cubicBezTo>
                    <a:pt x="293" y="376"/>
                    <a:pt x="286" y="385"/>
                    <a:pt x="282" y="390"/>
                  </a:cubicBezTo>
                  <a:cubicBezTo>
                    <a:pt x="283" y="384"/>
                    <a:pt x="284" y="378"/>
                    <a:pt x="285" y="372"/>
                  </a:cubicBezTo>
                  <a:cubicBezTo>
                    <a:pt x="287" y="355"/>
                    <a:pt x="289" y="337"/>
                    <a:pt x="290" y="320"/>
                  </a:cubicBezTo>
                  <a:cubicBezTo>
                    <a:pt x="291" y="314"/>
                    <a:pt x="292" y="309"/>
                    <a:pt x="292" y="303"/>
                  </a:cubicBezTo>
                  <a:cubicBezTo>
                    <a:pt x="294" y="304"/>
                    <a:pt x="321" y="314"/>
                    <a:pt x="334" y="313"/>
                  </a:cubicBezTo>
                  <a:cubicBezTo>
                    <a:pt x="345" y="312"/>
                    <a:pt x="360" y="308"/>
                    <a:pt x="367" y="298"/>
                  </a:cubicBezTo>
                  <a:cubicBezTo>
                    <a:pt x="373" y="289"/>
                    <a:pt x="371" y="276"/>
                    <a:pt x="362" y="269"/>
                  </a:cubicBezTo>
                  <a:cubicBezTo>
                    <a:pt x="361" y="269"/>
                    <a:pt x="361" y="268"/>
                    <a:pt x="360" y="268"/>
                  </a:cubicBezTo>
                  <a:cubicBezTo>
                    <a:pt x="345" y="260"/>
                    <a:pt x="317" y="275"/>
                    <a:pt x="306" y="286"/>
                  </a:cubicBezTo>
                  <a:cubicBezTo>
                    <a:pt x="305" y="287"/>
                    <a:pt x="295" y="299"/>
                    <a:pt x="292" y="302"/>
                  </a:cubicBezTo>
                  <a:cubicBezTo>
                    <a:pt x="293" y="291"/>
                    <a:pt x="295" y="279"/>
                    <a:pt x="297" y="268"/>
                  </a:cubicBezTo>
                  <a:cubicBezTo>
                    <a:pt x="299" y="252"/>
                    <a:pt x="302" y="237"/>
                    <a:pt x="307" y="221"/>
                  </a:cubicBezTo>
                  <a:cubicBezTo>
                    <a:pt x="308" y="222"/>
                    <a:pt x="335" y="232"/>
                    <a:pt x="349" y="231"/>
                  </a:cubicBezTo>
                  <a:cubicBezTo>
                    <a:pt x="360" y="231"/>
                    <a:pt x="375" y="226"/>
                    <a:pt x="382" y="216"/>
                  </a:cubicBezTo>
                  <a:cubicBezTo>
                    <a:pt x="388" y="207"/>
                    <a:pt x="386" y="194"/>
                    <a:pt x="377" y="187"/>
                  </a:cubicBezTo>
                  <a:cubicBezTo>
                    <a:pt x="376" y="187"/>
                    <a:pt x="376" y="186"/>
                    <a:pt x="375" y="186"/>
                  </a:cubicBezTo>
                  <a:cubicBezTo>
                    <a:pt x="359" y="178"/>
                    <a:pt x="332" y="193"/>
                    <a:pt x="321" y="204"/>
                  </a:cubicBezTo>
                  <a:cubicBezTo>
                    <a:pt x="320" y="204"/>
                    <a:pt x="312" y="214"/>
                    <a:pt x="309" y="219"/>
                  </a:cubicBezTo>
                  <a:cubicBezTo>
                    <a:pt x="308" y="218"/>
                    <a:pt x="308" y="218"/>
                    <a:pt x="308" y="218"/>
                  </a:cubicBezTo>
                  <a:cubicBezTo>
                    <a:pt x="312" y="203"/>
                    <a:pt x="319" y="189"/>
                    <a:pt x="326" y="175"/>
                  </a:cubicBezTo>
                  <a:cubicBezTo>
                    <a:pt x="330" y="167"/>
                    <a:pt x="334" y="160"/>
                    <a:pt x="338" y="153"/>
                  </a:cubicBezTo>
                  <a:cubicBezTo>
                    <a:pt x="343" y="155"/>
                    <a:pt x="366" y="166"/>
                    <a:pt x="378" y="167"/>
                  </a:cubicBezTo>
                  <a:cubicBezTo>
                    <a:pt x="390" y="167"/>
                    <a:pt x="405" y="165"/>
                    <a:pt x="413" y="155"/>
                  </a:cubicBezTo>
                  <a:cubicBezTo>
                    <a:pt x="420" y="147"/>
                    <a:pt x="419" y="133"/>
                    <a:pt x="411" y="126"/>
                  </a:cubicBezTo>
                  <a:cubicBezTo>
                    <a:pt x="410" y="125"/>
                    <a:pt x="410" y="125"/>
                    <a:pt x="409" y="125"/>
                  </a:cubicBezTo>
                  <a:cubicBezTo>
                    <a:pt x="394" y="115"/>
                    <a:pt x="365" y="126"/>
                    <a:pt x="353" y="136"/>
                  </a:cubicBezTo>
                  <a:cubicBezTo>
                    <a:pt x="352" y="137"/>
                    <a:pt x="346" y="143"/>
                    <a:pt x="342" y="147"/>
                  </a:cubicBezTo>
                  <a:cubicBezTo>
                    <a:pt x="344" y="144"/>
                    <a:pt x="346" y="141"/>
                    <a:pt x="348" y="138"/>
                  </a:cubicBezTo>
                  <a:cubicBezTo>
                    <a:pt x="355" y="127"/>
                    <a:pt x="362" y="118"/>
                    <a:pt x="369" y="109"/>
                  </a:cubicBezTo>
                  <a:cubicBezTo>
                    <a:pt x="373" y="104"/>
                    <a:pt x="376" y="100"/>
                    <a:pt x="380" y="96"/>
                  </a:cubicBezTo>
                  <a:cubicBezTo>
                    <a:pt x="386" y="96"/>
                    <a:pt x="410" y="95"/>
                    <a:pt x="421" y="90"/>
                  </a:cubicBezTo>
                  <a:cubicBezTo>
                    <a:pt x="432" y="85"/>
                    <a:pt x="444" y="76"/>
                    <a:pt x="446" y="64"/>
                  </a:cubicBezTo>
                  <a:cubicBezTo>
                    <a:pt x="449" y="53"/>
                    <a:pt x="442" y="42"/>
                    <a:pt x="431" y="39"/>
                  </a:cubicBezTo>
                  <a:cubicBezTo>
                    <a:pt x="431" y="39"/>
                    <a:pt x="430" y="39"/>
                    <a:pt x="429" y="39"/>
                  </a:cubicBezTo>
                  <a:cubicBezTo>
                    <a:pt x="412" y="37"/>
                    <a:pt x="391" y="60"/>
                    <a:pt x="385" y="75"/>
                  </a:cubicBezTo>
                  <a:cubicBezTo>
                    <a:pt x="384" y="76"/>
                    <a:pt x="378" y="96"/>
                    <a:pt x="378" y="96"/>
                  </a:cubicBezTo>
                  <a:cubicBezTo>
                    <a:pt x="378" y="96"/>
                    <a:pt x="378" y="96"/>
                    <a:pt x="378" y="96"/>
                  </a:cubicBezTo>
                  <a:cubicBezTo>
                    <a:pt x="375" y="100"/>
                    <a:pt x="372" y="104"/>
                    <a:pt x="368" y="108"/>
                  </a:cubicBezTo>
                  <a:cubicBezTo>
                    <a:pt x="361" y="117"/>
                    <a:pt x="354" y="126"/>
                    <a:pt x="346" y="137"/>
                  </a:cubicBezTo>
                  <a:cubicBezTo>
                    <a:pt x="338" y="149"/>
                    <a:pt x="330" y="161"/>
                    <a:pt x="323" y="173"/>
                  </a:cubicBezTo>
                  <a:cubicBezTo>
                    <a:pt x="316" y="187"/>
                    <a:pt x="309" y="202"/>
                    <a:pt x="304" y="217"/>
                  </a:cubicBezTo>
                  <a:cubicBezTo>
                    <a:pt x="304" y="217"/>
                    <a:pt x="304" y="217"/>
                    <a:pt x="304" y="217"/>
                  </a:cubicBezTo>
                  <a:cubicBezTo>
                    <a:pt x="304" y="212"/>
                    <a:pt x="304" y="198"/>
                    <a:pt x="304" y="197"/>
                  </a:cubicBezTo>
                  <a:cubicBezTo>
                    <a:pt x="302" y="182"/>
                    <a:pt x="289" y="153"/>
                    <a:pt x="272" y="150"/>
                  </a:cubicBezTo>
                  <a:cubicBezTo>
                    <a:pt x="260" y="148"/>
                    <a:pt x="250" y="156"/>
                    <a:pt x="248" y="167"/>
                  </a:cubicBezTo>
                  <a:cubicBezTo>
                    <a:pt x="248" y="168"/>
                    <a:pt x="248" y="169"/>
                    <a:pt x="248" y="170"/>
                  </a:cubicBezTo>
                  <a:cubicBezTo>
                    <a:pt x="247" y="182"/>
                    <a:pt x="256" y="194"/>
                    <a:pt x="264" y="202"/>
                  </a:cubicBezTo>
                  <a:cubicBezTo>
                    <a:pt x="274" y="211"/>
                    <a:pt x="301" y="219"/>
                    <a:pt x="304" y="220"/>
                  </a:cubicBezTo>
                  <a:cubicBezTo>
                    <a:pt x="299" y="235"/>
                    <a:pt x="295" y="251"/>
                    <a:pt x="292" y="267"/>
                  </a:cubicBezTo>
                  <a:cubicBezTo>
                    <a:pt x="290" y="276"/>
                    <a:pt x="289" y="286"/>
                    <a:pt x="288" y="295"/>
                  </a:cubicBezTo>
                  <a:cubicBezTo>
                    <a:pt x="288" y="291"/>
                    <a:pt x="288" y="287"/>
                    <a:pt x="288" y="286"/>
                  </a:cubicBezTo>
                  <a:cubicBezTo>
                    <a:pt x="286" y="271"/>
                    <a:pt x="273" y="242"/>
                    <a:pt x="256" y="239"/>
                  </a:cubicBezTo>
                  <a:cubicBezTo>
                    <a:pt x="244" y="237"/>
                    <a:pt x="234" y="245"/>
                    <a:pt x="232" y="256"/>
                  </a:cubicBezTo>
                  <a:cubicBezTo>
                    <a:pt x="232" y="257"/>
                    <a:pt x="232" y="258"/>
                    <a:pt x="232" y="258"/>
                  </a:cubicBezTo>
                  <a:cubicBezTo>
                    <a:pt x="231" y="271"/>
                    <a:pt x="240" y="283"/>
                    <a:pt x="248" y="291"/>
                  </a:cubicBezTo>
                  <a:cubicBezTo>
                    <a:pt x="257" y="298"/>
                    <a:pt x="280" y="306"/>
                    <a:pt x="286" y="308"/>
                  </a:cubicBezTo>
                  <a:cubicBezTo>
                    <a:pt x="286" y="312"/>
                    <a:pt x="286" y="316"/>
                    <a:pt x="285" y="319"/>
                  </a:cubicBezTo>
                  <a:cubicBezTo>
                    <a:pt x="283" y="337"/>
                    <a:pt x="281" y="354"/>
                    <a:pt x="278" y="371"/>
                  </a:cubicBezTo>
                  <a:cubicBezTo>
                    <a:pt x="277" y="377"/>
                    <a:pt x="276" y="383"/>
                    <a:pt x="275" y="389"/>
                  </a:cubicBezTo>
                  <a:cubicBezTo>
                    <a:pt x="275" y="385"/>
                    <a:pt x="275" y="382"/>
                    <a:pt x="275" y="381"/>
                  </a:cubicBezTo>
                  <a:cubicBezTo>
                    <a:pt x="273" y="366"/>
                    <a:pt x="260" y="337"/>
                    <a:pt x="243" y="334"/>
                  </a:cubicBezTo>
                  <a:cubicBezTo>
                    <a:pt x="232" y="332"/>
                    <a:pt x="221" y="340"/>
                    <a:pt x="220" y="351"/>
                  </a:cubicBezTo>
                  <a:cubicBezTo>
                    <a:pt x="219" y="352"/>
                    <a:pt x="219" y="353"/>
                    <a:pt x="219" y="354"/>
                  </a:cubicBezTo>
                  <a:cubicBezTo>
                    <a:pt x="218" y="366"/>
                    <a:pt x="227" y="378"/>
                    <a:pt x="236" y="386"/>
                  </a:cubicBezTo>
                  <a:cubicBezTo>
                    <a:pt x="245" y="394"/>
                    <a:pt x="266" y="401"/>
                    <a:pt x="273" y="403"/>
                  </a:cubicBezTo>
                  <a:cubicBezTo>
                    <a:pt x="271" y="409"/>
                    <a:pt x="270" y="415"/>
                    <a:pt x="269" y="421"/>
                  </a:cubicBezTo>
                  <a:cubicBezTo>
                    <a:pt x="268" y="425"/>
                    <a:pt x="267" y="429"/>
                    <a:pt x="266" y="432"/>
                  </a:cubicBezTo>
                  <a:cubicBezTo>
                    <a:pt x="264" y="436"/>
                    <a:pt x="263" y="440"/>
                    <a:pt x="262" y="444"/>
                  </a:cubicBezTo>
                  <a:cubicBezTo>
                    <a:pt x="259" y="451"/>
                    <a:pt x="256" y="459"/>
                    <a:pt x="254" y="466"/>
                  </a:cubicBezTo>
                  <a:cubicBezTo>
                    <a:pt x="252" y="470"/>
                    <a:pt x="250" y="475"/>
                    <a:pt x="248" y="480"/>
                  </a:cubicBezTo>
                  <a:cubicBezTo>
                    <a:pt x="249" y="474"/>
                    <a:pt x="251" y="462"/>
                    <a:pt x="251" y="461"/>
                  </a:cubicBezTo>
                  <a:cubicBezTo>
                    <a:pt x="251" y="447"/>
                    <a:pt x="247" y="434"/>
                    <a:pt x="240" y="422"/>
                  </a:cubicBezTo>
                  <a:cubicBezTo>
                    <a:pt x="240" y="420"/>
                    <a:pt x="240" y="419"/>
                    <a:pt x="240" y="417"/>
                  </a:cubicBezTo>
                  <a:cubicBezTo>
                    <a:pt x="239" y="406"/>
                    <a:pt x="228" y="398"/>
                    <a:pt x="217" y="399"/>
                  </a:cubicBezTo>
                  <a:cubicBezTo>
                    <a:pt x="216" y="400"/>
                    <a:pt x="215" y="400"/>
                    <a:pt x="215" y="400"/>
                  </a:cubicBezTo>
                  <a:cubicBezTo>
                    <a:pt x="198" y="404"/>
                    <a:pt x="187" y="434"/>
                    <a:pt x="186" y="449"/>
                  </a:cubicBezTo>
                  <a:cubicBezTo>
                    <a:pt x="186" y="450"/>
                    <a:pt x="187" y="460"/>
                    <a:pt x="187" y="467"/>
                  </a:cubicBezTo>
                  <a:cubicBezTo>
                    <a:pt x="187" y="463"/>
                    <a:pt x="186" y="459"/>
                    <a:pt x="185" y="456"/>
                  </a:cubicBezTo>
                  <a:cubicBezTo>
                    <a:pt x="183" y="448"/>
                    <a:pt x="181" y="441"/>
                    <a:pt x="179" y="433"/>
                  </a:cubicBezTo>
                  <a:cubicBezTo>
                    <a:pt x="178" y="429"/>
                    <a:pt x="177" y="425"/>
                    <a:pt x="176" y="421"/>
                  </a:cubicBezTo>
                  <a:cubicBezTo>
                    <a:pt x="174" y="417"/>
                    <a:pt x="173" y="414"/>
                    <a:pt x="171" y="410"/>
                  </a:cubicBezTo>
                  <a:cubicBezTo>
                    <a:pt x="168" y="400"/>
                    <a:pt x="164" y="391"/>
                    <a:pt x="160" y="383"/>
                  </a:cubicBezTo>
                  <a:cubicBezTo>
                    <a:pt x="167" y="381"/>
                    <a:pt x="190" y="375"/>
                    <a:pt x="199" y="368"/>
                  </a:cubicBezTo>
                  <a:cubicBezTo>
                    <a:pt x="208" y="361"/>
                    <a:pt x="218" y="349"/>
                    <a:pt x="218" y="337"/>
                  </a:cubicBezTo>
                  <a:cubicBezTo>
                    <a:pt x="218" y="326"/>
                    <a:pt x="209" y="316"/>
                    <a:pt x="198" y="316"/>
                  </a:cubicBezTo>
                  <a:cubicBezTo>
                    <a:pt x="197" y="316"/>
                    <a:pt x="197" y="316"/>
                    <a:pt x="196" y="316"/>
                  </a:cubicBezTo>
                  <a:cubicBezTo>
                    <a:pt x="178" y="318"/>
                    <a:pt x="163" y="345"/>
                    <a:pt x="160" y="361"/>
                  </a:cubicBezTo>
                  <a:cubicBezTo>
                    <a:pt x="160" y="362"/>
                    <a:pt x="159" y="373"/>
                    <a:pt x="159" y="379"/>
                  </a:cubicBezTo>
                  <a:cubicBezTo>
                    <a:pt x="156" y="374"/>
                    <a:pt x="154" y="368"/>
                    <a:pt x="151" y="363"/>
                  </a:cubicBezTo>
                  <a:cubicBezTo>
                    <a:pt x="143" y="347"/>
                    <a:pt x="135" y="332"/>
                    <a:pt x="127" y="316"/>
                  </a:cubicBezTo>
                  <a:cubicBezTo>
                    <a:pt x="124" y="311"/>
                    <a:pt x="122" y="307"/>
                    <a:pt x="119" y="302"/>
                  </a:cubicBezTo>
                  <a:cubicBezTo>
                    <a:pt x="122" y="301"/>
                    <a:pt x="149" y="295"/>
                    <a:pt x="160" y="287"/>
                  </a:cubicBezTo>
                  <a:cubicBezTo>
                    <a:pt x="169" y="280"/>
                    <a:pt x="179" y="268"/>
                    <a:pt x="179" y="256"/>
                  </a:cubicBezTo>
                  <a:cubicBezTo>
                    <a:pt x="179" y="244"/>
                    <a:pt x="170" y="235"/>
                    <a:pt x="159" y="235"/>
                  </a:cubicBezTo>
                  <a:cubicBezTo>
                    <a:pt x="158" y="235"/>
                    <a:pt x="157" y="235"/>
                    <a:pt x="156" y="235"/>
                  </a:cubicBezTo>
                  <a:cubicBezTo>
                    <a:pt x="139" y="237"/>
                    <a:pt x="124" y="264"/>
                    <a:pt x="121" y="279"/>
                  </a:cubicBezTo>
                  <a:cubicBezTo>
                    <a:pt x="121" y="281"/>
                    <a:pt x="119" y="297"/>
                    <a:pt x="119" y="301"/>
                  </a:cubicBezTo>
                  <a:cubicBezTo>
                    <a:pt x="113" y="290"/>
                    <a:pt x="108" y="280"/>
                    <a:pt x="103" y="269"/>
                  </a:cubicBezTo>
                  <a:cubicBezTo>
                    <a:pt x="97" y="255"/>
                    <a:pt x="91" y="240"/>
                    <a:pt x="86" y="225"/>
                  </a:cubicBezTo>
                  <a:cubicBezTo>
                    <a:pt x="87" y="225"/>
                    <a:pt x="116" y="219"/>
                    <a:pt x="127" y="210"/>
                  </a:cubicBezTo>
                  <a:cubicBezTo>
                    <a:pt x="136" y="203"/>
                    <a:pt x="146" y="192"/>
                    <a:pt x="146" y="179"/>
                  </a:cubicBezTo>
                  <a:cubicBezTo>
                    <a:pt x="146" y="168"/>
                    <a:pt x="137" y="158"/>
                    <a:pt x="126" y="158"/>
                  </a:cubicBezTo>
                  <a:cubicBezTo>
                    <a:pt x="125" y="158"/>
                    <a:pt x="123" y="158"/>
                    <a:pt x="122" y="158"/>
                  </a:cubicBezTo>
                  <a:cubicBezTo>
                    <a:pt x="104" y="160"/>
                    <a:pt x="89" y="187"/>
                    <a:pt x="86" y="203"/>
                  </a:cubicBezTo>
                  <a:cubicBezTo>
                    <a:pt x="86" y="204"/>
                    <a:pt x="85" y="216"/>
                    <a:pt x="84" y="222"/>
                  </a:cubicBezTo>
                  <a:cubicBezTo>
                    <a:pt x="83" y="222"/>
                    <a:pt x="83" y="222"/>
                    <a:pt x="83" y="222"/>
                  </a:cubicBezTo>
                  <a:cubicBezTo>
                    <a:pt x="79" y="206"/>
                    <a:pt x="76" y="191"/>
                    <a:pt x="75" y="175"/>
                  </a:cubicBezTo>
                  <a:cubicBezTo>
                    <a:pt x="74" y="166"/>
                    <a:pt x="73" y="158"/>
                    <a:pt x="73" y="150"/>
                  </a:cubicBezTo>
                  <a:cubicBezTo>
                    <a:pt x="78" y="149"/>
                    <a:pt x="104" y="146"/>
                    <a:pt x="114" y="140"/>
                  </a:cubicBezTo>
                  <a:cubicBezTo>
                    <a:pt x="124" y="133"/>
                    <a:pt x="135" y="123"/>
                    <a:pt x="136" y="111"/>
                  </a:cubicBezTo>
                  <a:cubicBezTo>
                    <a:pt x="138" y="100"/>
                    <a:pt x="130" y="89"/>
                    <a:pt x="118" y="88"/>
                  </a:cubicBezTo>
                  <a:cubicBezTo>
                    <a:pt x="118" y="88"/>
                    <a:pt x="117" y="88"/>
                    <a:pt x="116" y="88"/>
                  </a:cubicBezTo>
                  <a:cubicBezTo>
                    <a:pt x="99" y="88"/>
                    <a:pt x="81" y="113"/>
                    <a:pt x="76" y="128"/>
                  </a:cubicBezTo>
                  <a:cubicBezTo>
                    <a:pt x="76" y="129"/>
                    <a:pt x="74" y="137"/>
                    <a:pt x="73" y="143"/>
                  </a:cubicBezTo>
                  <a:cubicBezTo>
                    <a:pt x="73" y="140"/>
                    <a:pt x="73" y="136"/>
                    <a:pt x="73" y="132"/>
                  </a:cubicBezTo>
                  <a:cubicBezTo>
                    <a:pt x="73" y="119"/>
                    <a:pt x="73" y="107"/>
                    <a:pt x="74" y="97"/>
                  </a:cubicBezTo>
                  <a:cubicBezTo>
                    <a:pt x="75" y="90"/>
                    <a:pt x="75" y="85"/>
                    <a:pt x="76" y="80"/>
                  </a:cubicBezTo>
                  <a:cubicBezTo>
                    <a:pt x="81" y="76"/>
                    <a:pt x="101" y="62"/>
                    <a:pt x="107" y="52"/>
                  </a:cubicBezTo>
                  <a:cubicBezTo>
                    <a:pt x="114" y="42"/>
                    <a:pt x="118" y="28"/>
                    <a:pt x="114" y="16"/>
                  </a:cubicBezTo>
                  <a:cubicBezTo>
                    <a:pt x="110" y="5"/>
                    <a:pt x="98" y="0"/>
                    <a:pt x="88" y="4"/>
                  </a:cubicBezTo>
                  <a:cubicBezTo>
                    <a:pt x="87" y="4"/>
                    <a:pt x="86" y="4"/>
                    <a:pt x="86" y="5"/>
                  </a:cubicBezTo>
                  <a:cubicBezTo>
                    <a:pt x="70" y="13"/>
                    <a:pt x="66" y="44"/>
                    <a:pt x="69" y="59"/>
                  </a:cubicBezTo>
                  <a:cubicBezTo>
                    <a:pt x="69" y="60"/>
                    <a:pt x="75" y="81"/>
                    <a:pt x="75" y="81"/>
                  </a:cubicBezTo>
                  <a:close/>
                </a:path>
              </a:pathLst>
            </a:custGeom>
            <a:solidFill>
              <a:srgbClr val="92E3A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32" name="Google Shape;235;p33">
              <a:extLst>
                <a:ext uri="{FF2B5EF4-FFF2-40B4-BE49-F238E27FC236}">
                  <a16:creationId xmlns:a16="http://schemas.microsoft.com/office/drawing/2014/main" id="{8B5EA0CF-271D-4902-83F3-AFA2F39D96A5}"/>
                </a:ext>
              </a:extLst>
            </p:cNvPr>
            <p:cNvSpPr/>
            <p:nvPr/>
          </p:nvSpPr>
          <p:spPr>
            <a:xfrm>
              <a:off x="3586163" y="4217988"/>
              <a:ext cx="49213" cy="76200"/>
            </a:xfrm>
            <a:custGeom>
              <a:avLst/>
              <a:gdLst/>
              <a:ahLst/>
              <a:cxnLst/>
              <a:rect l="l" t="t" r="r" b="b"/>
              <a:pathLst>
                <a:path w="39" h="61" extrusionOk="0">
                  <a:moveTo>
                    <a:pt x="33" y="61"/>
                  </a:moveTo>
                  <a:cubicBezTo>
                    <a:pt x="33" y="61"/>
                    <a:pt x="37" y="45"/>
                    <a:pt x="38" y="44"/>
                  </a:cubicBezTo>
                  <a:cubicBezTo>
                    <a:pt x="39" y="33"/>
                    <a:pt x="35" y="9"/>
                    <a:pt x="24" y="3"/>
                  </a:cubicBezTo>
                  <a:cubicBezTo>
                    <a:pt x="16" y="0"/>
                    <a:pt x="6" y="3"/>
                    <a:pt x="3" y="11"/>
                  </a:cubicBezTo>
                  <a:cubicBezTo>
                    <a:pt x="2" y="12"/>
                    <a:pt x="2" y="12"/>
                    <a:pt x="2" y="13"/>
                  </a:cubicBezTo>
                  <a:cubicBezTo>
                    <a:pt x="0" y="22"/>
                    <a:pt x="2" y="32"/>
                    <a:pt x="8" y="40"/>
                  </a:cubicBezTo>
                  <a:cubicBezTo>
                    <a:pt x="13" y="48"/>
                    <a:pt x="33" y="61"/>
                    <a:pt x="33" y="61"/>
                  </a:cubicBezTo>
                  <a:close/>
                </a:path>
              </a:pathLst>
            </a:custGeom>
            <a:solidFill>
              <a:srgbClr val="92E3A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33" name="Google Shape;236;p33">
              <a:extLst>
                <a:ext uri="{FF2B5EF4-FFF2-40B4-BE49-F238E27FC236}">
                  <a16:creationId xmlns:a16="http://schemas.microsoft.com/office/drawing/2014/main" id="{9E95431E-5156-4D70-A10C-0FBE1C681607}"/>
                </a:ext>
              </a:extLst>
            </p:cNvPr>
            <p:cNvSpPr/>
            <p:nvPr/>
          </p:nvSpPr>
          <p:spPr>
            <a:xfrm>
              <a:off x="3303588" y="4237038"/>
              <a:ext cx="68263" cy="57150"/>
            </a:xfrm>
            <a:custGeom>
              <a:avLst/>
              <a:gdLst/>
              <a:ahLst/>
              <a:cxnLst/>
              <a:rect l="l" t="t" r="r" b="b"/>
              <a:pathLst>
                <a:path w="54" h="45" extrusionOk="0">
                  <a:moveTo>
                    <a:pt x="21" y="41"/>
                  </a:moveTo>
                  <a:cubicBezTo>
                    <a:pt x="31" y="45"/>
                    <a:pt x="54" y="44"/>
                    <a:pt x="54" y="44"/>
                  </a:cubicBezTo>
                  <a:cubicBezTo>
                    <a:pt x="54" y="44"/>
                    <a:pt x="49" y="29"/>
                    <a:pt x="49" y="28"/>
                  </a:cubicBezTo>
                  <a:cubicBezTo>
                    <a:pt x="43" y="17"/>
                    <a:pt x="27" y="0"/>
                    <a:pt x="14" y="2"/>
                  </a:cubicBezTo>
                  <a:cubicBezTo>
                    <a:pt x="6" y="3"/>
                    <a:pt x="0" y="11"/>
                    <a:pt x="1" y="20"/>
                  </a:cubicBezTo>
                  <a:cubicBezTo>
                    <a:pt x="1" y="20"/>
                    <a:pt x="1" y="21"/>
                    <a:pt x="1" y="21"/>
                  </a:cubicBezTo>
                  <a:cubicBezTo>
                    <a:pt x="5" y="30"/>
                    <a:pt x="12" y="38"/>
                    <a:pt x="21" y="41"/>
                  </a:cubicBezTo>
                  <a:close/>
                </a:path>
              </a:pathLst>
            </a:custGeom>
            <a:solidFill>
              <a:srgbClr val="92E3A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34" name="Google Shape;237;p33">
              <a:extLst>
                <a:ext uri="{FF2B5EF4-FFF2-40B4-BE49-F238E27FC236}">
                  <a16:creationId xmlns:a16="http://schemas.microsoft.com/office/drawing/2014/main" id="{EDF22B75-256F-40C3-B676-19E2672B90D2}"/>
                </a:ext>
              </a:extLst>
            </p:cNvPr>
            <p:cNvSpPr/>
            <p:nvPr/>
          </p:nvSpPr>
          <p:spPr>
            <a:xfrm>
              <a:off x="3303588" y="4151313"/>
              <a:ext cx="431800" cy="534988"/>
            </a:xfrm>
            <a:custGeom>
              <a:avLst/>
              <a:gdLst/>
              <a:ahLst/>
              <a:cxnLst/>
              <a:rect l="l" t="t" r="r" b="b"/>
              <a:pathLst>
                <a:path w="342" h="425" extrusionOk="0">
                  <a:moveTo>
                    <a:pt x="57" y="61"/>
                  </a:moveTo>
                  <a:cubicBezTo>
                    <a:pt x="57" y="61"/>
                    <a:pt x="57" y="61"/>
                    <a:pt x="57" y="61"/>
                  </a:cubicBezTo>
                  <a:cubicBezTo>
                    <a:pt x="57" y="65"/>
                    <a:pt x="56" y="69"/>
                    <a:pt x="56" y="74"/>
                  </a:cubicBezTo>
                  <a:cubicBezTo>
                    <a:pt x="55" y="82"/>
                    <a:pt x="54" y="91"/>
                    <a:pt x="54" y="101"/>
                  </a:cubicBezTo>
                  <a:cubicBezTo>
                    <a:pt x="54" y="112"/>
                    <a:pt x="54" y="123"/>
                    <a:pt x="55" y="134"/>
                  </a:cubicBezTo>
                  <a:cubicBezTo>
                    <a:pt x="56" y="146"/>
                    <a:pt x="58" y="158"/>
                    <a:pt x="61" y="170"/>
                  </a:cubicBezTo>
                  <a:cubicBezTo>
                    <a:pt x="61" y="170"/>
                    <a:pt x="61" y="170"/>
                    <a:pt x="61" y="170"/>
                  </a:cubicBezTo>
                  <a:cubicBezTo>
                    <a:pt x="59" y="167"/>
                    <a:pt x="53" y="158"/>
                    <a:pt x="52" y="157"/>
                  </a:cubicBezTo>
                  <a:cubicBezTo>
                    <a:pt x="44" y="148"/>
                    <a:pt x="24" y="135"/>
                    <a:pt x="12" y="141"/>
                  </a:cubicBezTo>
                  <a:cubicBezTo>
                    <a:pt x="4" y="144"/>
                    <a:pt x="0" y="154"/>
                    <a:pt x="4" y="162"/>
                  </a:cubicBezTo>
                  <a:cubicBezTo>
                    <a:pt x="4" y="162"/>
                    <a:pt x="5" y="163"/>
                    <a:pt x="5" y="163"/>
                  </a:cubicBezTo>
                  <a:cubicBezTo>
                    <a:pt x="11" y="171"/>
                    <a:pt x="19" y="176"/>
                    <a:pt x="29" y="176"/>
                  </a:cubicBezTo>
                  <a:cubicBezTo>
                    <a:pt x="39" y="178"/>
                    <a:pt x="60" y="172"/>
                    <a:pt x="61" y="171"/>
                  </a:cubicBezTo>
                  <a:cubicBezTo>
                    <a:pt x="65" y="183"/>
                    <a:pt x="69" y="195"/>
                    <a:pt x="74" y="206"/>
                  </a:cubicBezTo>
                  <a:cubicBezTo>
                    <a:pt x="77" y="213"/>
                    <a:pt x="80" y="220"/>
                    <a:pt x="83" y="226"/>
                  </a:cubicBezTo>
                  <a:cubicBezTo>
                    <a:pt x="81" y="223"/>
                    <a:pt x="80" y="221"/>
                    <a:pt x="79" y="221"/>
                  </a:cubicBezTo>
                  <a:cubicBezTo>
                    <a:pt x="72" y="212"/>
                    <a:pt x="51" y="199"/>
                    <a:pt x="39" y="204"/>
                  </a:cubicBezTo>
                  <a:cubicBezTo>
                    <a:pt x="31" y="208"/>
                    <a:pt x="28" y="217"/>
                    <a:pt x="31" y="225"/>
                  </a:cubicBezTo>
                  <a:cubicBezTo>
                    <a:pt x="32" y="225"/>
                    <a:pt x="32" y="226"/>
                    <a:pt x="32" y="226"/>
                  </a:cubicBezTo>
                  <a:cubicBezTo>
                    <a:pt x="38" y="234"/>
                    <a:pt x="47" y="239"/>
                    <a:pt x="56" y="240"/>
                  </a:cubicBezTo>
                  <a:cubicBezTo>
                    <a:pt x="67" y="240"/>
                    <a:pt x="78" y="238"/>
                    <a:pt x="88" y="235"/>
                  </a:cubicBezTo>
                  <a:cubicBezTo>
                    <a:pt x="91" y="243"/>
                    <a:pt x="91" y="243"/>
                    <a:pt x="91" y="243"/>
                  </a:cubicBezTo>
                  <a:cubicBezTo>
                    <a:pt x="97" y="255"/>
                    <a:pt x="104" y="267"/>
                    <a:pt x="109" y="278"/>
                  </a:cubicBezTo>
                  <a:cubicBezTo>
                    <a:pt x="111" y="283"/>
                    <a:pt x="113" y="287"/>
                    <a:pt x="115" y="291"/>
                  </a:cubicBezTo>
                  <a:cubicBezTo>
                    <a:pt x="113" y="289"/>
                    <a:pt x="112" y="287"/>
                    <a:pt x="111" y="286"/>
                  </a:cubicBezTo>
                  <a:cubicBezTo>
                    <a:pt x="104" y="277"/>
                    <a:pt x="83" y="265"/>
                    <a:pt x="71" y="270"/>
                  </a:cubicBezTo>
                  <a:cubicBezTo>
                    <a:pt x="63" y="273"/>
                    <a:pt x="60" y="283"/>
                    <a:pt x="63" y="291"/>
                  </a:cubicBezTo>
                  <a:cubicBezTo>
                    <a:pt x="64" y="291"/>
                    <a:pt x="64" y="292"/>
                    <a:pt x="64" y="292"/>
                  </a:cubicBezTo>
                  <a:cubicBezTo>
                    <a:pt x="70" y="300"/>
                    <a:pt x="79" y="305"/>
                    <a:pt x="88" y="306"/>
                  </a:cubicBezTo>
                  <a:cubicBezTo>
                    <a:pt x="99" y="306"/>
                    <a:pt x="109" y="304"/>
                    <a:pt x="119" y="301"/>
                  </a:cubicBezTo>
                  <a:cubicBezTo>
                    <a:pt x="121" y="305"/>
                    <a:pt x="122" y="310"/>
                    <a:pt x="124" y="314"/>
                  </a:cubicBezTo>
                  <a:cubicBezTo>
                    <a:pt x="125" y="317"/>
                    <a:pt x="126" y="320"/>
                    <a:pt x="127" y="323"/>
                  </a:cubicBezTo>
                  <a:cubicBezTo>
                    <a:pt x="127" y="326"/>
                    <a:pt x="128" y="329"/>
                    <a:pt x="129" y="332"/>
                  </a:cubicBezTo>
                  <a:cubicBezTo>
                    <a:pt x="131" y="337"/>
                    <a:pt x="132" y="343"/>
                    <a:pt x="133" y="349"/>
                  </a:cubicBezTo>
                  <a:cubicBezTo>
                    <a:pt x="134" y="353"/>
                    <a:pt x="135" y="356"/>
                    <a:pt x="136" y="360"/>
                  </a:cubicBezTo>
                  <a:cubicBezTo>
                    <a:pt x="134" y="356"/>
                    <a:pt x="130" y="348"/>
                    <a:pt x="129" y="347"/>
                  </a:cubicBezTo>
                  <a:cubicBezTo>
                    <a:pt x="123" y="337"/>
                    <a:pt x="105" y="321"/>
                    <a:pt x="92" y="325"/>
                  </a:cubicBezTo>
                  <a:cubicBezTo>
                    <a:pt x="84" y="327"/>
                    <a:pt x="79" y="336"/>
                    <a:pt x="81" y="344"/>
                  </a:cubicBezTo>
                  <a:cubicBezTo>
                    <a:pt x="81" y="345"/>
                    <a:pt x="81" y="345"/>
                    <a:pt x="82" y="346"/>
                  </a:cubicBezTo>
                  <a:cubicBezTo>
                    <a:pt x="86" y="354"/>
                    <a:pt x="94" y="360"/>
                    <a:pt x="103" y="363"/>
                  </a:cubicBezTo>
                  <a:cubicBezTo>
                    <a:pt x="114" y="364"/>
                    <a:pt x="125" y="364"/>
                    <a:pt x="136" y="363"/>
                  </a:cubicBezTo>
                  <a:cubicBezTo>
                    <a:pt x="137" y="369"/>
                    <a:pt x="138" y="375"/>
                    <a:pt x="139" y="380"/>
                  </a:cubicBezTo>
                  <a:cubicBezTo>
                    <a:pt x="143" y="398"/>
                    <a:pt x="145" y="414"/>
                    <a:pt x="146" y="425"/>
                  </a:cubicBezTo>
                  <a:cubicBezTo>
                    <a:pt x="155" y="425"/>
                    <a:pt x="155" y="425"/>
                    <a:pt x="155" y="425"/>
                  </a:cubicBezTo>
                  <a:cubicBezTo>
                    <a:pt x="153" y="413"/>
                    <a:pt x="151" y="398"/>
                    <a:pt x="147" y="379"/>
                  </a:cubicBezTo>
                  <a:cubicBezTo>
                    <a:pt x="146" y="373"/>
                    <a:pt x="145" y="366"/>
                    <a:pt x="143" y="359"/>
                  </a:cubicBezTo>
                  <a:cubicBezTo>
                    <a:pt x="149" y="357"/>
                    <a:pt x="155" y="354"/>
                    <a:pt x="161" y="351"/>
                  </a:cubicBezTo>
                  <a:cubicBezTo>
                    <a:pt x="169" y="358"/>
                    <a:pt x="178" y="363"/>
                    <a:pt x="188" y="368"/>
                  </a:cubicBezTo>
                  <a:cubicBezTo>
                    <a:pt x="186" y="373"/>
                    <a:pt x="183" y="379"/>
                    <a:pt x="181" y="384"/>
                  </a:cubicBezTo>
                  <a:cubicBezTo>
                    <a:pt x="174" y="401"/>
                    <a:pt x="167" y="415"/>
                    <a:pt x="162" y="425"/>
                  </a:cubicBezTo>
                  <a:cubicBezTo>
                    <a:pt x="172" y="425"/>
                    <a:pt x="172" y="425"/>
                    <a:pt x="172" y="425"/>
                  </a:cubicBezTo>
                  <a:cubicBezTo>
                    <a:pt x="176" y="415"/>
                    <a:pt x="182" y="402"/>
                    <a:pt x="188" y="387"/>
                  </a:cubicBezTo>
                  <a:cubicBezTo>
                    <a:pt x="191" y="381"/>
                    <a:pt x="193" y="375"/>
                    <a:pt x="196" y="369"/>
                  </a:cubicBezTo>
                  <a:cubicBezTo>
                    <a:pt x="206" y="371"/>
                    <a:pt x="217" y="372"/>
                    <a:pt x="228" y="371"/>
                  </a:cubicBezTo>
                  <a:cubicBezTo>
                    <a:pt x="238" y="370"/>
                    <a:pt x="246" y="364"/>
                    <a:pt x="251" y="356"/>
                  </a:cubicBezTo>
                  <a:cubicBezTo>
                    <a:pt x="255" y="348"/>
                    <a:pt x="251" y="338"/>
                    <a:pt x="244" y="335"/>
                  </a:cubicBezTo>
                  <a:cubicBezTo>
                    <a:pt x="243" y="334"/>
                    <a:pt x="242" y="334"/>
                    <a:pt x="242" y="334"/>
                  </a:cubicBezTo>
                  <a:cubicBezTo>
                    <a:pt x="229" y="330"/>
                    <a:pt x="210" y="344"/>
                    <a:pt x="203" y="354"/>
                  </a:cubicBezTo>
                  <a:cubicBezTo>
                    <a:pt x="202" y="354"/>
                    <a:pt x="199" y="361"/>
                    <a:pt x="196" y="365"/>
                  </a:cubicBezTo>
                  <a:cubicBezTo>
                    <a:pt x="197" y="362"/>
                    <a:pt x="198" y="360"/>
                    <a:pt x="199" y="357"/>
                  </a:cubicBezTo>
                  <a:cubicBezTo>
                    <a:pt x="201" y="351"/>
                    <a:pt x="203" y="346"/>
                    <a:pt x="205" y="340"/>
                  </a:cubicBezTo>
                  <a:cubicBezTo>
                    <a:pt x="208" y="331"/>
                    <a:pt x="208" y="331"/>
                    <a:pt x="208" y="331"/>
                  </a:cubicBezTo>
                  <a:cubicBezTo>
                    <a:pt x="209" y="328"/>
                    <a:pt x="209" y="325"/>
                    <a:pt x="210" y="322"/>
                  </a:cubicBezTo>
                  <a:cubicBezTo>
                    <a:pt x="212" y="315"/>
                    <a:pt x="213" y="307"/>
                    <a:pt x="214" y="300"/>
                  </a:cubicBezTo>
                  <a:cubicBezTo>
                    <a:pt x="224" y="304"/>
                    <a:pt x="235" y="306"/>
                    <a:pt x="245" y="307"/>
                  </a:cubicBezTo>
                  <a:cubicBezTo>
                    <a:pt x="255" y="307"/>
                    <a:pt x="264" y="302"/>
                    <a:pt x="270" y="295"/>
                  </a:cubicBezTo>
                  <a:cubicBezTo>
                    <a:pt x="275" y="288"/>
                    <a:pt x="274" y="278"/>
                    <a:pt x="266" y="273"/>
                  </a:cubicBezTo>
                  <a:cubicBezTo>
                    <a:pt x="266" y="273"/>
                    <a:pt x="266" y="272"/>
                    <a:pt x="265" y="272"/>
                  </a:cubicBezTo>
                  <a:cubicBezTo>
                    <a:pt x="253" y="266"/>
                    <a:pt x="232" y="277"/>
                    <a:pt x="224" y="286"/>
                  </a:cubicBezTo>
                  <a:cubicBezTo>
                    <a:pt x="223" y="286"/>
                    <a:pt x="218" y="293"/>
                    <a:pt x="215" y="297"/>
                  </a:cubicBezTo>
                  <a:cubicBezTo>
                    <a:pt x="216" y="292"/>
                    <a:pt x="216" y="288"/>
                    <a:pt x="217" y="283"/>
                  </a:cubicBezTo>
                  <a:cubicBezTo>
                    <a:pt x="218" y="270"/>
                    <a:pt x="220" y="256"/>
                    <a:pt x="221" y="243"/>
                  </a:cubicBezTo>
                  <a:cubicBezTo>
                    <a:pt x="221" y="239"/>
                    <a:pt x="222" y="235"/>
                    <a:pt x="222" y="231"/>
                  </a:cubicBezTo>
                  <a:cubicBezTo>
                    <a:pt x="224" y="231"/>
                    <a:pt x="244" y="239"/>
                    <a:pt x="254" y="238"/>
                  </a:cubicBezTo>
                  <a:cubicBezTo>
                    <a:pt x="264" y="238"/>
                    <a:pt x="273" y="234"/>
                    <a:pt x="279" y="227"/>
                  </a:cubicBezTo>
                  <a:cubicBezTo>
                    <a:pt x="284" y="219"/>
                    <a:pt x="282" y="210"/>
                    <a:pt x="275" y="205"/>
                  </a:cubicBezTo>
                  <a:cubicBezTo>
                    <a:pt x="275" y="204"/>
                    <a:pt x="274" y="204"/>
                    <a:pt x="274" y="204"/>
                  </a:cubicBezTo>
                  <a:cubicBezTo>
                    <a:pt x="262" y="198"/>
                    <a:pt x="241" y="209"/>
                    <a:pt x="232" y="217"/>
                  </a:cubicBezTo>
                  <a:cubicBezTo>
                    <a:pt x="232" y="218"/>
                    <a:pt x="224" y="228"/>
                    <a:pt x="222" y="230"/>
                  </a:cubicBezTo>
                  <a:cubicBezTo>
                    <a:pt x="223" y="221"/>
                    <a:pt x="224" y="212"/>
                    <a:pt x="226" y="203"/>
                  </a:cubicBezTo>
                  <a:cubicBezTo>
                    <a:pt x="227" y="191"/>
                    <a:pt x="230" y="180"/>
                    <a:pt x="233" y="168"/>
                  </a:cubicBezTo>
                  <a:cubicBezTo>
                    <a:pt x="234" y="168"/>
                    <a:pt x="255" y="176"/>
                    <a:pt x="265" y="176"/>
                  </a:cubicBezTo>
                  <a:cubicBezTo>
                    <a:pt x="275" y="176"/>
                    <a:pt x="284" y="171"/>
                    <a:pt x="290" y="164"/>
                  </a:cubicBezTo>
                  <a:cubicBezTo>
                    <a:pt x="295" y="157"/>
                    <a:pt x="294" y="147"/>
                    <a:pt x="287" y="142"/>
                  </a:cubicBezTo>
                  <a:cubicBezTo>
                    <a:pt x="286" y="142"/>
                    <a:pt x="286" y="141"/>
                    <a:pt x="285" y="141"/>
                  </a:cubicBezTo>
                  <a:cubicBezTo>
                    <a:pt x="273" y="135"/>
                    <a:pt x="252" y="146"/>
                    <a:pt x="244" y="155"/>
                  </a:cubicBezTo>
                  <a:cubicBezTo>
                    <a:pt x="243" y="155"/>
                    <a:pt x="237" y="162"/>
                    <a:pt x="235" y="166"/>
                  </a:cubicBezTo>
                  <a:cubicBezTo>
                    <a:pt x="234" y="166"/>
                    <a:pt x="234" y="166"/>
                    <a:pt x="234" y="166"/>
                  </a:cubicBezTo>
                  <a:cubicBezTo>
                    <a:pt x="238" y="154"/>
                    <a:pt x="242" y="143"/>
                    <a:pt x="248" y="132"/>
                  </a:cubicBezTo>
                  <a:cubicBezTo>
                    <a:pt x="251" y="126"/>
                    <a:pt x="254" y="121"/>
                    <a:pt x="257" y="116"/>
                  </a:cubicBezTo>
                  <a:cubicBezTo>
                    <a:pt x="267" y="121"/>
                    <a:pt x="277" y="124"/>
                    <a:pt x="288" y="126"/>
                  </a:cubicBezTo>
                  <a:cubicBezTo>
                    <a:pt x="297" y="127"/>
                    <a:pt x="307" y="124"/>
                    <a:pt x="314" y="117"/>
                  </a:cubicBezTo>
                  <a:cubicBezTo>
                    <a:pt x="320" y="111"/>
                    <a:pt x="319" y="101"/>
                    <a:pt x="313" y="95"/>
                  </a:cubicBezTo>
                  <a:cubicBezTo>
                    <a:pt x="312" y="95"/>
                    <a:pt x="312" y="95"/>
                    <a:pt x="311" y="94"/>
                  </a:cubicBezTo>
                  <a:cubicBezTo>
                    <a:pt x="300" y="87"/>
                    <a:pt x="278" y="96"/>
                    <a:pt x="269" y="103"/>
                  </a:cubicBezTo>
                  <a:cubicBezTo>
                    <a:pt x="260" y="112"/>
                    <a:pt x="260" y="112"/>
                    <a:pt x="260" y="112"/>
                  </a:cubicBezTo>
                  <a:cubicBezTo>
                    <a:pt x="262" y="109"/>
                    <a:pt x="263" y="107"/>
                    <a:pt x="265" y="105"/>
                  </a:cubicBezTo>
                  <a:cubicBezTo>
                    <a:pt x="270" y="96"/>
                    <a:pt x="276" y="89"/>
                    <a:pt x="281" y="83"/>
                  </a:cubicBezTo>
                  <a:cubicBezTo>
                    <a:pt x="284" y="79"/>
                    <a:pt x="286" y="76"/>
                    <a:pt x="289" y="73"/>
                  </a:cubicBezTo>
                  <a:cubicBezTo>
                    <a:pt x="300" y="73"/>
                    <a:pt x="310" y="71"/>
                    <a:pt x="321" y="68"/>
                  </a:cubicBezTo>
                  <a:cubicBezTo>
                    <a:pt x="330" y="65"/>
                    <a:pt x="337" y="57"/>
                    <a:pt x="340" y="48"/>
                  </a:cubicBezTo>
                  <a:cubicBezTo>
                    <a:pt x="342" y="40"/>
                    <a:pt x="337" y="31"/>
                    <a:pt x="328" y="29"/>
                  </a:cubicBezTo>
                  <a:cubicBezTo>
                    <a:pt x="328" y="29"/>
                    <a:pt x="327" y="29"/>
                    <a:pt x="327" y="29"/>
                  </a:cubicBezTo>
                  <a:cubicBezTo>
                    <a:pt x="313" y="27"/>
                    <a:pt x="298" y="45"/>
                    <a:pt x="293" y="56"/>
                  </a:cubicBezTo>
                  <a:cubicBezTo>
                    <a:pt x="293" y="57"/>
                    <a:pt x="288" y="73"/>
                    <a:pt x="288" y="73"/>
                  </a:cubicBezTo>
                  <a:cubicBezTo>
                    <a:pt x="285" y="75"/>
                    <a:pt x="283" y="78"/>
                    <a:pt x="280" y="82"/>
                  </a:cubicBezTo>
                  <a:cubicBezTo>
                    <a:pt x="275" y="88"/>
                    <a:pt x="269" y="95"/>
                    <a:pt x="263" y="104"/>
                  </a:cubicBezTo>
                  <a:cubicBezTo>
                    <a:pt x="257" y="113"/>
                    <a:pt x="251" y="122"/>
                    <a:pt x="246" y="131"/>
                  </a:cubicBezTo>
                  <a:cubicBezTo>
                    <a:pt x="240" y="142"/>
                    <a:pt x="235" y="153"/>
                    <a:pt x="231" y="165"/>
                  </a:cubicBezTo>
                  <a:cubicBezTo>
                    <a:pt x="231" y="165"/>
                    <a:pt x="231" y="165"/>
                    <a:pt x="231" y="165"/>
                  </a:cubicBezTo>
                  <a:cubicBezTo>
                    <a:pt x="231" y="162"/>
                    <a:pt x="231" y="151"/>
                    <a:pt x="231" y="150"/>
                  </a:cubicBezTo>
                  <a:cubicBezTo>
                    <a:pt x="230" y="138"/>
                    <a:pt x="220" y="116"/>
                    <a:pt x="207" y="114"/>
                  </a:cubicBezTo>
                  <a:cubicBezTo>
                    <a:pt x="198" y="112"/>
                    <a:pt x="190" y="118"/>
                    <a:pt x="189" y="127"/>
                  </a:cubicBezTo>
                  <a:cubicBezTo>
                    <a:pt x="189" y="127"/>
                    <a:pt x="188" y="128"/>
                    <a:pt x="188" y="129"/>
                  </a:cubicBezTo>
                  <a:cubicBezTo>
                    <a:pt x="189" y="138"/>
                    <a:pt x="193" y="147"/>
                    <a:pt x="201" y="153"/>
                  </a:cubicBezTo>
                  <a:cubicBezTo>
                    <a:pt x="209" y="160"/>
                    <a:pt x="229" y="167"/>
                    <a:pt x="231" y="167"/>
                  </a:cubicBezTo>
                  <a:cubicBezTo>
                    <a:pt x="227" y="178"/>
                    <a:pt x="224" y="191"/>
                    <a:pt x="222" y="203"/>
                  </a:cubicBezTo>
                  <a:cubicBezTo>
                    <a:pt x="221" y="210"/>
                    <a:pt x="220" y="217"/>
                    <a:pt x="219" y="224"/>
                  </a:cubicBezTo>
                  <a:cubicBezTo>
                    <a:pt x="219" y="221"/>
                    <a:pt x="219" y="218"/>
                    <a:pt x="219" y="218"/>
                  </a:cubicBezTo>
                  <a:cubicBezTo>
                    <a:pt x="217" y="206"/>
                    <a:pt x="208" y="184"/>
                    <a:pt x="194" y="182"/>
                  </a:cubicBezTo>
                  <a:cubicBezTo>
                    <a:pt x="186" y="180"/>
                    <a:pt x="178" y="186"/>
                    <a:pt x="176" y="195"/>
                  </a:cubicBezTo>
                  <a:cubicBezTo>
                    <a:pt x="176" y="195"/>
                    <a:pt x="176" y="196"/>
                    <a:pt x="176" y="196"/>
                  </a:cubicBezTo>
                  <a:cubicBezTo>
                    <a:pt x="177" y="206"/>
                    <a:pt x="181" y="215"/>
                    <a:pt x="189" y="221"/>
                  </a:cubicBezTo>
                  <a:cubicBezTo>
                    <a:pt x="198" y="227"/>
                    <a:pt x="208" y="231"/>
                    <a:pt x="218" y="234"/>
                  </a:cubicBezTo>
                  <a:cubicBezTo>
                    <a:pt x="217" y="237"/>
                    <a:pt x="217" y="240"/>
                    <a:pt x="217" y="243"/>
                  </a:cubicBezTo>
                  <a:cubicBezTo>
                    <a:pt x="215" y="256"/>
                    <a:pt x="214" y="270"/>
                    <a:pt x="212" y="282"/>
                  </a:cubicBezTo>
                  <a:cubicBezTo>
                    <a:pt x="211" y="287"/>
                    <a:pt x="210" y="292"/>
                    <a:pt x="209" y="296"/>
                  </a:cubicBezTo>
                  <a:cubicBezTo>
                    <a:pt x="209" y="293"/>
                    <a:pt x="209" y="290"/>
                    <a:pt x="209" y="290"/>
                  </a:cubicBezTo>
                  <a:cubicBezTo>
                    <a:pt x="208" y="278"/>
                    <a:pt x="198" y="256"/>
                    <a:pt x="185" y="254"/>
                  </a:cubicBezTo>
                  <a:cubicBezTo>
                    <a:pt x="176" y="253"/>
                    <a:pt x="168" y="258"/>
                    <a:pt x="167" y="267"/>
                  </a:cubicBezTo>
                  <a:cubicBezTo>
                    <a:pt x="167" y="268"/>
                    <a:pt x="167" y="268"/>
                    <a:pt x="167" y="269"/>
                  </a:cubicBezTo>
                  <a:cubicBezTo>
                    <a:pt x="167" y="278"/>
                    <a:pt x="172" y="287"/>
                    <a:pt x="179" y="293"/>
                  </a:cubicBezTo>
                  <a:cubicBezTo>
                    <a:pt x="188" y="299"/>
                    <a:pt x="198" y="304"/>
                    <a:pt x="208" y="306"/>
                  </a:cubicBezTo>
                  <a:cubicBezTo>
                    <a:pt x="206" y="311"/>
                    <a:pt x="206" y="316"/>
                    <a:pt x="204" y="320"/>
                  </a:cubicBezTo>
                  <a:cubicBezTo>
                    <a:pt x="204" y="323"/>
                    <a:pt x="203" y="326"/>
                    <a:pt x="202" y="329"/>
                  </a:cubicBezTo>
                  <a:cubicBezTo>
                    <a:pt x="199" y="338"/>
                    <a:pt x="199" y="338"/>
                    <a:pt x="199" y="338"/>
                  </a:cubicBezTo>
                  <a:cubicBezTo>
                    <a:pt x="197" y="343"/>
                    <a:pt x="195" y="349"/>
                    <a:pt x="193" y="354"/>
                  </a:cubicBezTo>
                  <a:cubicBezTo>
                    <a:pt x="189" y="365"/>
                    <a:pt x="189" y="365"/>
                    <a:pt x="189" y="365"/>
                  </a:cubicBezTo>
                  <a:cubicBezTo>
                    <a:pt x="189" y="360"/>
                    <a:pt x="191" y="351"/>
                    <a:pt x="191" y="351"/>
                  </a:cubicBezTo>
                  <a:cubicBezTo>
                    <a:pt x="191" y="340"/>
                    <a:pt x="188" y="330"/>
                    <a:pt x="183" y="321"/>
                  </a:cubicBezTo>
                  <a:cubicBezTo>
                    <a:pt x="183" y="320"/>
                    <a:pt x="183" y="318"/>
                    <a:pt x="183" y="317"/>
                  </a:cubicBezTo>
                  <a:cubicBezTo>
                    <a:pt x="182" y="309"/>
                    <a:pt x="174" y="303"/>
                    <a:pt x="165" y="303"/>
                  </a:cubicBezTo>
                  <a:cubicBezTo>
                    <a:pt x="165" y="304"/>
                    <a:pt x="164" y="304"/>
                    <a:pt x="163" y="304"/>
                  </a:cubicBezTo>
                  <a:cubicBezTo>
                    <a:pt x="150" y="307"/>
                    <a:pt x="142" y="330"/>
                    <a:pt x="142" y="342"/>
                  </a:cubicBezTo>
                  <a:cubicBezTo>
                    <a:pt x="142" y="342"/>
                    <a:pt x="142" y="350"/>
                    <a:pt x="143" y="355"/>
                  </a:cubicBezTo>
                  <a:cubicBezTo>
                    <a:pt x="142" y="352"/>
                    <a:pt x="141" y="349"/>
                    <a:pt x="141" y="346"/>
                  </a:cubicBezTo>
                  <a:cubicBezTo>
                    <a:pt x="139" y="341"/>
                    <a:pt x="138" y="335"/>
                    <a:pt x="136" y="329"/>
                  </a:cubicBezTo>
                  <a:cubicBezTo>
                    <a:pt x="133" y="320"/>
                    <a:pt x="133" y="320"/>
                    <a:pt x="133" y="320"/>
                  </a:cubicBezTo>
                  <a:cubicBezTo>
                    <a:pt x="133" y="317"/>
                    <a:pt x="131" y="314"/>
                    <a:pt x="130" y="311"/>
                  </a:cubicBezTo>
                  <a:cubicBezTo>
                    <a:pt x="128" y="305"/>
                    <a:pt x="125" y="297"/>
                    <a:pt x="122" y="290"/>
                  </a:cubicBezTo>
                  <a:cubicBezTo>
                    <a:pt x="132" y="288"/>
                    <a:pt x="142" y="285"/>
                    <a:pt x="151" y="279"/>
                  </a:cubicBezTo>
                  <a:cubicBezTo>
                    <a:pt x="159" y="274"/>
                    <a:pt x="165" y="265"/>
                    <a:pt x="166" y="256"/>
                  </a:cubicBezTo>
                  <a:cubicBezTo>
                    <a:pt x="166" y="247"/>
                    <a:pt x="159" y="240"/>
                    <a:pt x="151" y="240"/>
                  </a:cubicBezTo>
                  <a:cubicBezTo>
                    <a:pt x="150" y="240"/>
                    <a:pt x="149" y="240"/>
                    <a:pt x="149" y="240"/>
                  </a:cubicBezTo>
                  <a:cubicBezTo>
                    <a:pt x="135" y="241"/>
                    <a:pt x="124" y="262"/>
                    <a:pt x="122" y="274"/>
                  </a:cubicBezTo>
                  <a:cubicBezTo>
                    <a:pt x="122" y="274"/>
                    <a:pt x="121" y="283"/>
                    <a:pt x="121" y="288"/>
                  </a:cubicBezTo>
                  <a:cubicBezTo>
                    <a:pt x="119" y="284"/>
                    <a:pt x="117" y="279"/>
                    <a:pt x="115" y="275"/>
                  </a:cubicBezTo>
                  <a:cubicBezTo>
                    <a:pt x="109" y="263"/>
                    <a:pt x="103" y="252"/>
                    <a:pt x="96" y="240"/>
                  </a:cubicBezTo>
                  <a:cubicBezTo>
                    <a:pt x="91" y="229"/>
                    <a:pt x="91" y="229"/>
                    <a:pt x="91" y="229"/>
                  </a:cubicBezTo>
                  <a:cubicBezTo>
                    <a:pt x="101" y="227"/>
                    <a:pt x="111" y="223"/>
                    <a:pt x="121" y="218"/>
                  </a:cubicBezTo>
                  <a:cubicBezTo>
                    <a:pt x="129" y="213"/>
                    <a:pt x="134" y="204"/>
                    <a:pt x="135" y="194"/>
                  </a:cubicBezTo>
                  <a:cubicBezTo>
                    <a:pt x="135" y="186"/>
                    <a:pt x="128" y="179"/>
                    <a:pt x="120" y="178"/>
                  </a:cubicBezTo>
                  <a:cubicBezTo>
                    <a:pt x="119" y="178"/>
                    <a:pt x="119" y="178"/>
                    <a:pt x="118" y="178"/>
                  </a:cubicBezTo>
                  <a:cubicBezTo>
                    <a:pt x="105" y="180"/>
                    <a:pt x="93" y="201"/>
                    <a:pt x="91" y="213"/>
                  </a:cubicBezTo>
                  <a:cubicBezTo>
                    <a:pt x="91" y="213"/>
                    <a:pt x="90" y="226"/>
                    <a:pt x="90" y="229"/>
                  </a:cubicBezTo>
                  <a:cubicBezTo>
                    <a:pt x="85" y="221"/>
                    <a:pt x="81" y="213"/>
                    <a:pt x="78" y="205"/>
                  </a:cubicBezTo>
                  <a:cubicBezTo>
                    <a:pt x="73" y="194"/>
                    <a:pt x="68" y="183"/>
                    <a:pt x="65" y="171"/>
                  </a:cubicBezTo>
                  <a:cubicBezTo>
                    <a:pt x="66" y="171"/>
                    <a:pt x="87" y="166"/>
                    <a:pt x="96" y="160"/>
                  </a:cubicBezTo>
                  <a:cubicBezTo>
                    <a:pt x="104" y="154"/>
                    <a:pt x="109" y="146"/>
                    <a:pt x="110" y="136"/>
                  </a:cubicBezTo>
                  <a:cubicBezTo>
                    <a:pt x="110" y="127"/>
                    <a:pt x="103" y="120"/>
                    <a:pt x="95" y="120"/>
                  </a:cubicBezTo>
                  <a:cubicBezTo>
                    <a:pt x="94" y="120"/>
                    <a:pt x="94" y="120"/>
                    <a:pt x="93" y="120"/>
                  </a:cubicBezTo>
                  <a:cubicBezTo>
                    <a:pt x="80" y="121"/>
                    <a:pt x="68" y="142"/>
                    <a:pt x="66" y="154"/>
                  </a:cubicBezTo>
                  <a:cubicBezTo>
                    <a:pt x="66" y="155"/>
                    <a:pt x="65" y="164"/>
                    <a:pt x="65" y="169"/>
                  </a:cubicBezTo>
                  <a:cubicBezTo>
                    <a:pt x="64" y="169"/>
                    <a:pt x="64" y="169"/>
                    <a:pt x="64" y="169"/>
                  </a:cubicBezTo>
                  <a:cubicBezTo>
                    <a:pt x="61" y="157"/>
                    <a:pt x="58" y="145"/>
                    <a:pt x="57" y="133"/>
                  </a:cubicBezTo>
                  <a:cubicBezTo>
                    <a:pt x="57" y="126"/>
                    <a:pt x="56" y="120"/>
                    <a:pt x="56" y="114"/>
                  </a:cubicBezTo>
                  <a:cubicBezTo>
                    <a:pt x="67" y="113"/>
                    <a:pt x="77" y="110"/>
                    <a:pt x="87" y="106"/>
                  </a:cubicBezTo>
                  <a:cubicBezTo>
                    <a:pt x="95" y="102"/>
                    <a:pt x="102" y="94"/>
                    <a:pt x="104" y="84"/>
                  </a:cubicBezTo>
                  <a:cubicBezTo>
                    <a:pt x="105" y="76"/>
                    <a:pt x="99" y="68"/>
                    <a:pt x="90" y="67"/>
                  </a:cubicBezTo>
                  <a:cubicBezTo>
                    <a:pt x="90" y="67"/>
                    <a:pt x="89" y="67"/>
                    <a:pt x="89" y="67"/>
                  </a:cubicBezTo>
                  <a:cubicBezTo>
                    <a:pt x="75" y="67"/>
                    <a:pt x="62" y="86"/>
                    <a:pt x="58" y="97"/>
                  </a:cubicBezTo>
                  <a:cubicBezTo>
                    <a:pt x="58" y="98"/>
                    <a:pt x="57" y="105"/>
                    <a:pt x="56" y="109"/>
                  </a:cubicBezTo>
                  <a:cubicBezTo>
                    <a:pt x="56" y="106"/>
                    <a:pt x="56" y="104"/>
                    <a:pt x="56" y="101"/>
                  </a:cubicBezTo>
                  <a:cubicBezTo>
                    <a:pt x="56" y="91"/>
                    <a:pt x="56" y="82"/>
                    <a:pt x="57" y="74"/>
                  </a:cubicBezTo>
                  <a:cubicBezTo>
                    <a:pt x="57" y="69"/>
                    <a:pt x="58" y="65"/>
                    <a:pt x="58" y="61"/>
                  </a:cubicBezTo>
                  <a:cubicBezTo>
                    <a:pt x="67" y="55"/>
                    <a:pt x="75" y="48"/>
                    <a:pt x="82" y="40"/>
                  </a:cubicBezTo>
                  <a:cubicBezTo>
                    <a:pt x="88" y="32"/>
                    <a:pt x="89" y="22"/>
                    <a:pt x="87" y="13"/>
                  </a:cubicBezTo>
                  <a:cubicBezTo>
                    <a:pt x="84" y="4"/>
                    <a:pt x="75" y="0"/>
                    <a:pt x="67" y="3"/>
                  </a:cubicBezTo>
                  <a:cubicBezTo>
                    <a:pt x="66" y="3"/>
                    <a:pt x="66" y="3"/>
                    <a:pt x="65" y="4"/>
                  </a:cubicBezTo>
                  <a:cubicBezTo>
                    <a:pt x="54" y="10"/>
                    <a:pt x="51" y="34"/>
                    <a:pt x="52" y="45"/>
                  </a:cubicBezTo>
                  <a:cubicBezTo>
                    <a:pt x="53" y="46"/>
                    <a:pt x="57" y="62"/>
                    <a:pt x="57" y="61"/>
                  </a:cubicBezTo>
                  <a:close/>
                </a:path>
              </a:pathLst>
            </a:custGeom>
            <a:solidFill>
              <a:srgbClr val="92E3A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35" name="Google Shape;238;p33">
              <a:extLst>
                <a:ext uri="{FF2B5EF4-FFF2-40B4-BE49-F238E27FC236}">
                  <a16:creationId xmlns:a16="http://schemas.microsoft.com/office/drawing/2014/main" id="{7300F859-0120-4C8B-A2B9-AC1094A147A8}"/>
                </a:ext>
              </a:extLst>
            </p:cNvPr>
            <p:cNvSpPr/>
            <p:nvPr/>
          </p:nvSpPr>
          <p:spPr>
            <a:xfrm>
              <a:off x="1671638" y="4052888"/>
              <a:ext cx="1263650" cy="577850"/>
            </a:xfrm>
            <a:custGeom>
              <a:avLst/>
              <a:gdLst/>
              <a:ahLst/>
              <a:cxnLst/>
              <a:rect l="l" t="t" r="r" b="b"/>
              <a:pathLst>
                <a:path w="1002" h="459" extrusionOk="0">
                  <a:moveTo>
                    <a:pt x="1002" y="459"/>
                  </a:moveTo>
                  <a:cubicBezTo>
                    <a:pt x="989" y="441"/>
                    <a:pt x="962" y="404"/>
                    <a:pt x="959" y="398"/>
                  </a:cubicBezTo>
                  <a:cubicBezTo>
                    <a:pt x="955" y="391"/>
                    <a:pt x="931" y="347"/>
                    <a:pt x="927" y="330"/>
                  </a:cubicBezTo>
                  <a:cubicBezTo>
                    <a:pt x="923" y="313"/>
                    <a:pt x="894" y="275"/>
                    <a:pt x="889" y="265"/>
                  </a:cubicBezTo>
                  <a:cubicBezTo>
                    <a:pt x="883" y="256"/>
                    <a:pt x="860" y="227"/>
                    <a:pt x="860" y="227"/>
                  </a:cubicBezTo>
                  <a:cubicBezTo>
                    <a:pt x="860" y="227"/>
                    <a:pt x="835" y="168"/>
                    <a:pt x="830" y="140"/>
                  </a:cubicBezTo>
                  <a:cubicBezTo>
                    <a:pt x="824" y="111"/>
                    <a:pt x="795" y="103"/>
                    <a:pt x="769" y="86"/>
                  </a:cubicBezTo>
                  <a:cubicBezTo>
                    <a:pt x="743" y="69"/>
                    <a:pt x="716" y="44"/>
                    <a:pt x="709" y="41"/>
                  </a:cubicBezTo>
                  <a:cubicBezTo>
                    <a:pt x="702" y="38"/>
                    <a:pt x="666" y="39"/>
                    <a:pt x="659" y="39"/>
                  </a:cubicBezTo>
                  <a:cubicBezTo>
                    <a:pt x="651" y="39"/>
                    <a:pt x="577" y="25"/>
                    <a:pt x="577" y="25"/>
                  </a:cubicBezTo>
                  <a:cubicBezTo>
                    <a:pt x="577" y="25"/>
                    <a:pt x="516" y="0"/>
                    <a:pt x="504" y="0"/>
                  </a:cubicBezTo>
                  <a:cubicBezTo>
                    <a:pt x="440" y="0"/>
                    <a:pt x="440" y="0"/>
                    <a:pt x="440" y="0"/>
                  </a:cubicBezTo>
                  <a:cubicBezTo>
                    <a:pt x="430" y="0"/>
                    <a:pt x="407" y="20"/>
                    <a:pt x="407" y="20"/>
                  </a:cubicBezTo>
                  <a:cubicBezTo>
                    <a:pt x="322" y="99"/>
                    <a:pt x="322" y="99"/>
                    <a:pt x="322" y="99"/>
                  </a:cubicBezTo>
                  <a:cubicBezTo>
                    <a:pt x="322" y="99"/>
                    <a:pt x="244" y="126"/>
                    <a:pt x="228" y="130"/>
                  </a:cubicBezTo>
                  <a:cubicBezTo>
                    <a:pt x="213" y="134"/>
                    <a:pt x="198" y="177"/>
                    <a:pt x="190" y="198"/>
                  </a:cubicBezTo>
                  <a:cubicBezTo>
                    <a:pt x="183" y="219"/>
                    <a:pt x="44" y="326"/>
                    <a:pt x="42" y="332"/>
                  </a:cubicBezTo>
                  <a:cubicBezTo>
                    <a:pt x="40" y="336"/>
                    <a:pt x="12" y="422"/>
                    <a:pt x="0" y="459"/>
                  </a:cubicBezTo>
                  <a:cubicBezTo>
                    <a:pt x="1002" y="459"/>
                    <a:pt x="1002" y="459"/>
                    <a:pt x="1002" y="459"/>
                  </a:cubicBezTo>
                </a:path>
              </a:pathLst>
            </a:custGeom>
            <a:solidFill>
              <a:srgbClr val="26323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36" name="Google Shape;239;p33">
              <a:extLst>
                <a:ext uri="{FF2B5EF4-FFF2-40B4-BE49-F238E27FC236}">
                  <a16:creationId xmlns:a16="http://schemas.microsoft.com/office/drawing/2014/main" id="{20E8A435-5877-4E93-81DA-4177E2C05D43}"/>
                </a:ext>
              </a:extLst>
            </p:cNvPr>
            <p:cNvSpPr/>
            <p:nvPr/>
          </p:nvSpPr>
          <p:spPr>
            <a:xfrm>
              <a:off x="2619376" y="4146550"/>
              <a:ext cx="249238" cy="385763"/>
            </a:xfrm>
            <a:custGeom>
              <a:avLst/>
              <a:gdLst/>
              <a:ahLst/>
              <a:cxnLst/>
              <a:rect l="l" t="t" r="r" b="b"/>
              <a:pathLst>
                <a:path w="198" h="307" extrusionOk="0">
                  <a:moveTo>
                    <a:pt x="0" y="0"/>
                  </a:moveTo>
                  <a:cubicBezTo>
                    <a:pt x="5" y="4"/>
                    <a:pt x="11" y="9"/>
                    <a:pt x="17" y="12"/>
                  </a:cubicBezTo>
                  <a:cubicBezTo>
                    <a:pt x="43" y="29"/>
                    <a:pt x="72" y="37"/>
                    <a:pt x="78" y="66"/>
                  </a:cubicBezTo>
                  <a:cubicBezTo>
                    <a:pt x="83" y="94"/>
                    <a:pt x="108" y="153"/>
                    <a:pt x="108" y="153"/>
                  </a:cubicBezTo>
                  <a:cubicBezTo>
                    <a:pt x="108" y="153"/>
                    <a:pt x="131" y="182"/>
                    <a:pt x="137" y="191"/>
                  </a:cubicBezTo>
                  <a:cubicBezTo>
                    <a:pt x="142" y="201"/>
                    <a:pt x="171" y="239"/>
                    <a:pt x="175" y="256"/>
                  </a:cubicBezTo>
                  <a:cubicBezTo>
                    <a:pt x="177" y="267"/>
                    <a:pt x="189" y="291"/>
                    <a:pt x="198" y="307"/>
                  </a:cubicBezTo>
                  <a:cubicBezTo>
                    <a:pt x="198" y="307"/>
                    <a:pt x="198" y="307"/>
                    <a:pt x="198" y="307"/>
                  </a:cubicBezTo>
                  <a:cubicBezTo>
                    <a:pt x="189" y="291"/>
                    <a:pt x="177" y="267"/>
                    <a:pt x="175" y="256"/>
                  </a:cubicBezTo>
                  <a:cubicBezTo>
                    <a:pt x="171" y="239"/>
                    <a:pt x="142" y="201"/>
                    <a:pt x="137" y="191"/>
                  </a:cubicBezTo>
                  <a:cubicBezTo>
                    <a:pt x="131" y="182"/>
                    <a:pt x="108" y="153"/>
                    <a:pt x="108" y="153"/>
                  </a:cubicBezTo>
                  <a:cubicBezTo>
                    <a:pt x="108" y="153"/>
                    <a:pt x="83" y="94"/>
                    <a:pt x="78" y="66"/>
                  </a:cubicBezTo>
                  <a:cubicBezTo>
                    <a:pt x="72" y="37"/>
                    <a:pt x="43" y="29"/>
                    <a:pt x="17" y="12"/>
                  </a:cubicBezTo>
                  <a:cubicBezTo>
                    <a:pt x="11" y="8"/>
                    <a:pt x="5" y="4"/>
                    <a:pt x="0" y="0"/>
                  </a:cubicBezTo>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37" name="Google Shape;240;p33">
              <a:extLst>
                <a:ext uri="{FF2B5EF4-FFF2-40B4-BE49-F238E27FC236}">
                  <a16:creationId xmlns:a16="http://schemas.microsoft.com/office/drawing/2014/main" id="{C9D37A97-815B-43F2-93F5-510F4AD80B59}"/>
                </a:ext>
              </a:extLst>
            </p:cNvPr>
            <p:cNvSpPr/>
            <p:nvPr/>
          </p:nvSpPr>
          <p:spPr>
            <a:xfrm>
              <a:off x="2597151" y="4630738"/>
              <a:ext cx="338138" cy="0"/>
            </a:xfrm>
            <a:custGeom>
              <a:avLst/>
              <a:gdLst/>
              <a:ahLst/>
              <a:cxnLst/>
              <a:rect l="l" t="t" r="r" b="b"/>
              <a:pathLst>
                <a:path w="213" h="120000" extrusionOk="0">
                  <a:moveTo>
                    <a:pt x="1" y="0"/>
                  </a:moveTo>
                  <a:lnTo>
                    <a:pt x="0" y="0"/>
                  </a:lnTo>
                  <a:lnTo>
                    <a:pt x="213" y="0"/>
                  </a:lnTo>
                  <a:lnTo>
                    <a:pt x="1" y="0"/>
                  </a:ln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38" name="Google Shape;241;p33">
              <a:extLst>
                <a:ext uri="{FF2B5EF4-FFF2-40B4-BE49-F238E27FC236}">
                  <a16:creationId xmlns:a16="http://schemas.microsoft.com/office/drawing/2014/main" id="{81714220-1C9B-4EB3-BDA1-89E978DDE96A}"/>
                </a:ext>
              </a:extLst>
            </p:cNvPr>
            <p:cNvSpPr/>
            <p:nvPr/>
          </p:nvSpPr>
          <p:spPr>
            <a:xfrm>
              <a:off x="2597151" y="4630738"/>
              <a:ext cx="338138" cy="0"/>
            </a:xfrm>
            <a:custGeom>
              <a:avLst/>
              <a:gdLst/>
              <a:ahLst/>
              <a:cxnLst/>
              <a:rect l="l" t="t" r="r" b="b"/>
              <a:pathLst>
                <a:path w="213" h="120000" extrusionOk="0">
                  <a:moveTo>
                    <a:pt x="1" y="0"/>
                  </a:moveTo>
                  <a:lnTo>
                    <a:pt x="0" y="0"/>
                  </a:lnTo>
                  <a:lnTo>
                    <a:pt x="213" y="0"/>
                  </a:lnTo>
                  <a:lnTo>
                    <a:pt x="1" y="0"/>
                  </a:lnTo>
                </a:path>
              </a:pathLst>
            </a:cu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39" name="Google Shape;242;p33">
              <a:extLst>
                <a:ext uri="{FF2B5EF4-FFF2-40B4-BE49-F238E27FC236}">
                  <a16:creationId xmlns:a16="http://schemas.microsoft.com/office/drawing/2014/main" id="{8BA263CC-BF44-40C4-9F53-CF6B8A9CA6FC}"/>
                </a:ext>
              </a:extLst>
            </p:cNvPr>
            <p:cNvSpPr/>
            <p:nvPr/>
          </p:nvSpPr>
          <p:spPr>
            <a:xfrm>
              <a:off x="2257426" y="3957638"/>
              <a:ext cx="120650" cy="104775"/>
            </a:xfrm>
            <a:custGeom>
              <a:avLst/>
              <a:gdLst/>
              <a:ahLst/>
              <a:cxnLst/>
              <a:rect l="l" t="t" r="r" b="b"/>
              <a:pathLst>
                <a:path w="96" h="83" extrusionOk="0">
                  <a:moveTo>
                    <a:pt x="1" y="18"/>
                  </a:moveTo>
                  <a:cubicBezTo>
                    <a:pt x="1" y="18"/>
                    <a:pt x="0" y="56"/>
                    <a:pt x="13" y="70"/>
                  </a:cubicBezTo>
                  <a:cubicBezTo>
                    <a:pt x="27" y="83"/>
                    <a:pt x="62" y="77"/>
                    <a:pt x="72" y="76"/>
                  </a:cubicBezTo>
                  <a:cubicBezTo>
                    <a:pt x="86" y="72"/>
                    <a:pt x="96" y="59"/>
                    <a:pt x="96" y="44"/>
                  </a:cubicBezTo>
                  <a:cubicBezTo>
                    <a:pt x="94" y="29"/>
                    <a:pt x="91" y="14"/>
                    <a:pt x="87" y="0"/>
                  </a:cubicBezTo>
                  <a:cubicBezTo>
                    <a:pt x="87" y="0"/>
                    <a:pt x="68" y="23"/>
                    <a:pt x="1" y="1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40" name="Google Shape;243;p33">
              <a:extLst>
                <a:ext uri="{FF2B5EF4-FFF2-40B4-BE49-F238E27FC236}">
                  <a16:creationId xmlns:a16="http://schemas.microsoft.com/office/drawing/2014/main" id="{4BEFF53A-7A33-4A19-BB0B-CC8EABD018EE}"/>
                </a:ext>
              </a:extLst>
            </p:cNvPr>
            <p:cNvSpPr/>
            <p:nvPr/>
          </p:nvSpPr>
          <p:spPr>
            <a:xfrm>
              <a:off x="2257426" y="3957638"/>
              <a:ext cx="120650" cy="104775"/>
            </a:xfrm>
            <a:custGeom>
              <a:avLst/>
              <a:gdLst/>
              <a:ahLst/>
              <a:cxnLst/>
              <a:rect l="l" t="t" r="r" b="b"/>
              <a:pathLst>
                <a:path w="96" h="83" extrusionOk="0">
                  <a:moveTo>
                    <a:pt x="1" y="18"/>
                  </a:moveTo>
                  <a:cubicBezTo>
                    <a:pt x="1" y="18"/>
                    <a:pt x="0" y="56"/>
                    <a:pt x="13" y="70"/>
                  </a:cubicBezTo>
                  <a:cubicBezTo>
                    <a:pt x="27" y="83"/>
                    <a:pt x="62" y="77"/>
                    <a:pt x="72" y="76"/>
                  </a:cubicBezTo>
                  <a:cubicBezTo>
                    <a:pt x="86" y="72"/>
                    <a:pt x="96" y="59"/>
                    <a:pt x="96" y="44"/>
                  </a:cubicBezTo>
                  <a:cubicBezTo>
                    <a:pt x="94" y="29"/>
                    <a:pt x="91" y="14"/>
                    <a:pt x="87" y="0"/>
                  </a:cubicBezTo>
                  <a:cubicBezTo>
                    <a:pt x="87" y="0"/>
                    <a:pt x="68" y="23"/>
                    <a:pt x="1" y="18"/>
                  </a:cubicBezTo>
                  <a:close/>
                </a:path>
              </a:pathLst>
            </a:custGeom>
            <a:noFill/>
            <a:ln w="9525" cap="rnd" cmpd="sng">
              <a:solidFill>
                <a:srgbClr val="263238"/>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41" name="Google Shape;244;p33">
              <a:extLst>
                <a:ext uri="{FF2B5EF4-FFF2-40B4-BE49-F238E27FC236}">
                  <a16:creationId xmlns:a16="http://schemas.microsoft.com/office/drawing/2014/main" id="{1F1D51F0-FB26-419D-8754-632E251D4433}"/>
                </a:ext>
              </a:extLst>
            </p:cNvPr>
            <p:cNvSpPr/>
            <p:nvPr/>
          </p:nvSpPr>
          <p:spPr>
            <a:xfrm>
              <a:off x="2268538" y="4032250"/>
              <a:ext cx="104775" cy="30163"/>
            </a:xfrm>
            <a:custGeom>
              <a:avLst/>
              <a:gdLst/>
              <a:ahLst/>
              <a:cxnLst/>
              <a:rect l="l" t="t" r="r" b="b"/>
              <a:pathLst>
                <a:path w="84" h="24" extrusionOk="0">
                  <a:moveTo>
                    <a:pt x="84" y="0"/>
                  </a:moveTo>
                  <a:cubicBezTo>
                    <a:pt x="29" y="13"/>
                    <a:pt x="0" y="2"/>
                    <a:pt x="0" y="2"/>
                  </a:cubicBezTo>
                  <a:cubicBezTo>
                    <a:pt x="0" y="2"/>
                    <a:pt x="0" y="2"/>
                    <a:pt x="0" y="2"/>
                  </a:cubicBezTo>
                  <a:cubicBezTo>
                    <a:pt x="1" y="5"/>
                    <a:pt x="3" y="8"/>
                    <a:pt x="5" y="11"/>
                  </a:cubicBezTo>
                  <a:cubicBezTo>
                    <a:pt x="19" y="24"/>
                    <a:pt x="54" y="18"/>
                    <a:pt x="64" y="17"/>
                  </a:cubicBezTo>
                  <a:cubicBezTo>
                    <a:pt x="73" y="14"/>
                    <a:pt x="80" y="8"/>
                    <a:pt x="84"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42" name="Google Shape;245;p33">
              <a:extLst>
                <a:ext uri="{FF2B5EF4-FFF2-40B4-BE49-F238E27FC236}">
                  <a16:creationId xmlns:a16="http://schemas.microsoft.com/office/drawing/2014/main" id="{8E31A827-5931-423F-8DAD-0DD4B94B3322}"/>
                </a:ext>
              </a:extLst>
            </p:cNvPr>
            <p:cNvSpPr/>
            <p:nvPr/>
          </p:nvSpPr>
          <p:spPr>
            <a:xfrm>
              <a:off x="2268538" y="4032250"/>
              <a:ext cx="104775" cy="30163"/>
            </a:xfrm>
            <a:custGeom>
              <a:avLst/>
              <a:gdLst/>
              <a:ahLst/>
              <a:cxnLst/>
              <a:rect l="l" t="t" r="r" b="b"/>
              <a:pathLst>
                <a:path w="84" h="24" extrusionOk="0">
                  <a:moveTo>
                    <a:pt x="84" y="0"/>
                  </a:moveTo>
                  <a:cubicBezTo>
                    <a:pt x="29" y="13"/>
                    <a:pt x="0" y="2"/>
                    <a:pt x="0" y="2"/>
                  </a:cubicBezTo>
                  <a:cubicBezTo>
                    <a:pt x="0" y="2"/>
                    <a:pt x="0" y="2"/>
                    <a:pt x="0" y="2"/>
                  </a:cubicBezTo>
                  <a:cubicBezTo>
                    <a:pt x="1" y="5"/>
                    <a:pt x="3" y="8"/>
                    <a:pt x="5" y="11"/>
                  </a:cubicBezTo>
                  <a:cubicBezTo>
                    <a:pt x="19" y="24"/>
                    <a:pt x="54" y="18"/>
                    <a:pt x="64" y="17"/>
                  </a:cubicBezTo>
                  <a:cubicBezTo>
                    <a:pt x="73" y="14"/>
                    <a:pt x="80" y="8"/>
                    <a:pt x="84" y="0"/>
                  </a:cubicBezTo>
                  <a:close/>
                </a:path>
              </a:pathLst>
            </a:custGeom>
            <a:noFill/>
            <a:ln w="9525" cap="rnd" cmpd="sng">
              <a:solidFill>
                <a:srgbClr val="263238"/>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43" name="Google Shape;246;p33">
              <a:extLst>
                <a:ext uri="{FF2B5EF4-FFF2-40B4-BE49-F238E27FC236}">
                  <a16:creationId xmlns:a16="http://schemas.microsoft.com/office/drawing/2014/main" id="{7B6BD8C9-B689-4575-8C40-141F74B8546C}"/>
                </a:ext>
              </a:extLst>
            </p:cNvPr>
            <p:cNvSpPr/>
            <p:nvPr/>
          </p:nvSpPr>
          <p:spPr>
            <a:xfrm>
              <a:off x="2214563" y="3179763"/>
              <a:ext cx="214313" cy="812800"/>
            </a:xfrm>
            <a:custGeom>
              <a:avLst/>
              <a:gdLst/>
              <a:ahLst/>
              <a:cxnLst/>
              <a:rect l="l" t="t" r="r" b="b"/>
              <a:pathLst>
                <a:path w="170" h="645" extrusionOk="0">
                  <a:moveTo>
                    <a:pt x="0" y="11"/>
                  </a:moveTo>
                  <a:cubicBezTo>
                    <a:pt x="0" y="11"/>
                    <a:pt x="37" y="191"/>
                    <a:pt x="43" y="228"/>
                  </a:cubicBezTo>
                  <a:cubicBezTo>
                    <a:pt x="49" y="265"/>
                    <a:pt x="40" y="305"/>
                    <a:pt x="31" y="334"/>
                  </a:cubicBezTo>
                  <a:cubicBezTo>
                    <a:pt x="23" y="362"/>
                    <a:pt x="16" y="448"/>
                    <a:pt x="20" y="484"/>
                  </a:cubicBezTo>
                  <a:cubicBezTo>
                    <a:pt x="24" y="519"/>
                    <a:pt x="30" y="564"/>
                    <a:pt x="30" y="576"/>
                  </a:cubicBezTo>
                  <a:cubicBezTo>
                    <a:pt x="30" y="589"/>
                    <a:pt x="27" y="603"/>
                    <a:pt x="30" y="622"/>
                  </a:cubicBezTo>
                  <a:cubicBezTo>
                    <a:pt x="33" y="641"/>
                    <a:pt x="33" y="641"/>
                    <a:pt x="33" y="641"/>
                  </a:cubicBezTo>
                  <a:cubicBezTo>
                    <a:pt x="49" y="644"/>
                    <a:pt x="66" y="645"/>
                    <a:pt x="83" y="645"/>
                  </a:cubicBezTo>
                  <a:cubicBezTo>
                    <a:pt x="101" y="644"/>
                    <a:pt x="117" y="636"/>
                    <a:pt x="123" y="626"/>
                  </a:cubicBezTo>
                  <a:cubicBezTo>
                    <a:pt x="128" y="616"/>
                    <a:pt x="131" y="592"/>
                    <a:pt x="131" y="579"/>
                  </a:cubicBezTo>
                  <a:cubicBezTo>
                    <a:pt x="131" y="566"/>
                    <a:pt x="120" y="502"/>
                    <a:pt x="120" y="465"/>
                  </a:cubicBezTo>
                  <a:cubicBezTo>
                    <a:pt x="120" y="427"/>
                    <a:pt x="147" y="342"/>
                    <a:pt x="153" y="302"/>
                  </a:cubicBezTo>
                  <a:cubicBezTo>
                    <a:pt x="159" y="253"/>
                    <a:pt x="163" y="203"/>
                    <a:pt x="164" y="154"/>
                  </a:cubicBezTo>
                  <a:cubicBezTo>
                    <a:pt x="164" y="122"/>
                    <a:pt x="161" y="81"/>
                    <a:pt x="164" y="77"/>
                  </a:cubicBezTo>
                  <a:cubicBezTo>
                    <a:pt x="167" y="73"/>
                    <a:pt x="170" y="18"/>
                    <a:pt x="170" y="18"/>
                  </a:cubicBezTo>
                  <a:cubicBezTo>
                    <a:pt x="140" y="19"/>
                    <a:pt x="111" y="17"/>
                    <a:pt x="81" y="13"/>
                  </a:cubicBezTo>
                  <a:cubicBezTo>
                    <a:pt x="38" y="5"/>
                    <a:pt x="20" y="0"/>
                    <a:pt x="0" y="11"/>
                  </a:cubicBezTo>
                  <a:close/>
                </a:path>
              </a:pathLst>
            </a:custGeom>
            <a:solidFill>
              <a:srgbClr val="26323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44" name="Google Shape;247;p33">
              <a:extLst>
                <a:ext uri="{FF2B5EF4-FFF2-40B4-BE49-F238E27FC236}">
                  <a16:creationId xmlns:a16="http://schemas.microsoft.com/office/drawing/2014/main" id="{F754B712-A84B-43FE-B707-52F5A73EA6D1}"/>
                </a:ext>
              </a:extLst>
            </p:cNvPr>
            <p:cNvSpPr/>
            <p:nvPr/>
          </p:nvSpPr>
          <p:spPr>
            <a:xfrm>
              <a:off x="2262188" y="3479800"/>
              <a:ext cx="161925" cy="301625"/>
            </a:xfrm>
            <a:custGeom>
              <a:avLst/>
              <a:gdLst/>
              <a:ahLst/>
              <a:cxnLst/>
              <a:rect l="l" t="t" r="r" b="b"/>
              <a:pathLst>
                <a:path w="128" h="239" extrusionOk="0">
                  <a:moveTo>
                    <a:pt x="110" y="0"/>
                  </a:moveTo>
                  <a:cubicBezTo>
                    <a:pt x="110" y="0"/>
                    <a:pt x="128" y="32"/>
                    <a:pt x="92" y="79"/>
                  </a:cubicBezTo>
                  <a:cubicBezTo>
                    <a:pt x="57" y="126"/>
                    <a:pt x="2" y="190"/>
                    <a:pt x="0" y="239"/>
                  </a:cubicBezTo>
                </a:path>
              </a:pathLst>
            </a:custGeom>
            <a:noFill/>
            <a:ln w="9525"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45" name="Google Shape;248;p33">
              <a:extLst>
                <a:ext uri="{FF2B5EF4-FFF2-40B4-BE49-F238E27FC236}">
                  <a16:creationId xmlns:a16="http://schemas.microsoft.com/office/drawing/2014/main" id="{4F307780-B2FE-44FE-971B-CB02023E13A8}"/>
                </a:ext>
              </a:extLst>
            </p:cNvPr>
            <p:cNvSpPr/>
            <p:nvPr/>
          </p:nvSpPr>
          <p:spPr>
            <a:xfrm>
              <a:off x="2327276" y="3979863"/>
              <a:ext cx="242888" cy="136525"/>
            </a:xfrm>
            <a:custGeom>
              <a:avLst/>
              <a:gdLst/>
              <a:ahLst/>
              <a:cxnLst/>
              <a:rect l="l" t="t" r="r" b="b"/>
              <a:pathLst>
                <a:path w="193" h="107" extrusionOk="0">
                  <a:moveTo>
                    <a:pt x="24" y="1"/>
                  </a:moveTo>
                  <a:cubicBezTo>
                    <a:pt x="24" y="1"/>
                    <a:pt x="0" y="52"/>
                    <a:pt x="7" y="63"/>
                  </a:cubicBezTo>
                  <a:cubicBezTo>
                    <a:pt x="15" y="74"/>
                    <a:pt x="60" y="96"/>
                    <a:pt x="88" y="101"/>
                  </a:cubicBezTo>
                  <a:cubicBezTo>
                    <a:pt x="118" y="105"/>
                    <a:pt x="147" y="107"/>
                    <a:pt x="177" y="107"/>
                  </a:cubicBezTo>
                  <a:cubicBezTo>
                    <a:pt x="193" y="107"/>
                    <a:pt x="189" y="94"/>
                    <a:pt x="184" y="87"/>
                  </a:cubicBezTo>
                  <a:cubicBezTo>
                    <a:pt x="179" y="81"/>
                    <a:pt x="141" y="52"/>
                    <a:pt x="133" y="44"/>
                  </a:cubicBezTo>
                  <a:cubicBezTo>
                    <a:pt x="126" y="38"/>
                    <a:pt x="120" y="31"/>
                    <a:pt x="114" y="24"/>
                  </a:cubicBezTo>
                  <a:cubicBezTo>
                    <a:pt x="114" y="24"/>
                    <a:pt x="39" y="0"/>
                    <a:pt x="24" y="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46" name="Google Shape;249;p33">
              <a:extLst>
                <a:ext uri="{FF2B5EF4-FFF2-40B4-BE49-F238E27FC236}">
                  <a16:creationId xmlns:a16="http://schemas.microsoft.com/office/drawing/2014/main" id="{F54B7E20-0E27-4597-BF10-694B43C0D8E5}"/>
                </a:ext>
              </a:extLst>
            </p:cNvPr>
            <p:cNvSpPr/>
            <p:nvPr/>
          </p:nvSpPr>
          <p:spPr>
            <a:xfrm>
              <a:off x="2327276" y="3979863"/>
              <a:ext cx="242888" cy="136525"/>
            </a:xfrm>
            <a:custGeom>
              <a:avLst/>
              <a:gdLst/>
              <a:ahLst/>
              <a:cxnLst/>
              <a:rect l="l" t="t" r="r" b="b"/>
              <a:pathLst>
                <a:path w="193" h="107" extrusionOk="0">
                  <a:moveTo>
                    <a:pt x="24" y="1"/>
                  </a:moveTo>
                  <a:cubicBezTo>
                    <a:pt x="24" y="1"/>
                    <a:pt x="0" y="52"/>
                    <a:pt x="7" y="63"/>
                  </a:cubicBezTo>
                  <a:cubicBezTo>
                    <a:pt x="15" y="74"/>
                    <a:pt x="60" y="96"/>
                    <a:pt x="88" y="101"/>
                  </a:cubicBezTo>
                  <a:cubicBezTo>
                    <a:pt x="118" y="105"/>
                    <a:pt x="147" y="107"/>
                    <a:pt x="177" y="107"/>
                  </a:cubicBezTo>
                  <a:cubicBezTo>
                    <a:pt x="193" y="107"/>
                    <a:pt x="189" y="94"/>
                    <a:pt x="184" y="87"/>
                  </a:cubicBezTo>
                  <a:cubicBezTo>
                    <a:pt x="179" y="81"/>
                    <a:pt x="141" y="52"/>
                    <a:pt x="133" y="44"/>
                  </a:cubicBezTo>
                  <a:cubicBezTo>
                    <a:pt x="126" y="38"/>
                    <a:pt x="120" y="31"/>
                    <a:pt x="114" y="24"/>
                  </a:cubicBezTo>
                  <a:cubicBezTo>
                    <a:pt x="114" y="24"/>
                    <a:pt x="39" y="0"/>
                    <a:pt x="24" y="1"/>
                  </a:cubicBezTo>
                  <a:close/>
                </a:path>
              </a:pathLst>
            </a:custGeom>
            <a:noFill/>
            <a:ln w="9525" cap="rnd" cmpd="sng">
              <a:solidFill>
                <a:srgbClr val="263238"/>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47" name="Google Shape;250;p33">
              <a:extLst>
                <a:ext uri="{FF2B5EF4-FFF2-40B4-BE49-F238E27FC236}">
                  <a16:creationId xmlns:a16="http://schemas.microsoft.com/office/drawing/2014/main" id="{C2C58D3E-20AC-45A6-9209-B9AFA9354882}"/>
                </a:ext>
              </a:extLst>
            </p:cNvPr>
            <p:cNvSpPr/>
            <p:nvPr/>
          </p:nvSpPr>
          <p:spPr>
            <a:xfrm>
              <a:off x="2333626" y="4048125"/>
              <a:ext cx="231775" cy="68263"/>
            </a:xfrm>
            <a:custGeom>
              <a:avLst/>
              <a:gdLst/>
              <a:ahLst/>
              <a:cxnLst/>
              <a:rect l="l" t="t" r="r" b="b"/>
              <a:pathLst>
                <a:path w="184" h="54" extrusionOk="0">
                  <a:moveTo>
                    <a:pt x="86" y="39"/>
                  </a:moveTo>
                  <a:cubicBezTo>
                    <a:pt x="55" y="32"/>
                    <a:pt x="26" y="18"/>
                    <a:pt x="1" y="0"/>
                  </a:cubicBezTo>
                  <a:cubicBezTo>
                    <a:pt x="0" y="3"/>
                    <a:pt x="1" y="7"/>
                    <a:pt x="2" y="10"/>
                  </a:cubicBezTo>
                  <a:cubicBezTo>
                    <a:pt x="10" y="21"/>
                    <a:pt x="55" y="43"/>
                    <a:pt x="83" y="48"/>
                  </a:cubicBezTo>
                  <a:cubicBezTo>
                    <a:pt x="113" y="52"/>
                    <a:pt x="142" y="54"/>
                    <a:pt x="172" y="54"/>
                  </a:cubicBezTo>
                  <a:cubicBezTo>
                    <a:pt x="181" y="54"/>
                    <a:pt x="184" y="50"/>
                    <a:pt x="183" y="45"/>
                  </a:cubicBezTo>
                  <a:cubicBezTo>
                    <a:pt x="151" y="50"/>
                    <a:pt x="118" y="48"/>
                    <a:pt x="86" y="3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48" name="Google Shape;251;p33">
              <a:extLst>
                <a:ext uri="{FF2B5EF4-FFF2-40B4-BE49-F238E27FC236}">
                  <a16:creationId xmlns:a16="http://schemas.microsoft.com/office/drawing/2014/main" id="{F8BDE410-E25A-496F-B7A1-EDEE5F0631B4}"/>
                </a:ext>
              </a:extLst>
            </p:cNvPr>
            <p:cNvSpPr/>
            <p:nvPr/>
          </p:nvSpPr>
          <p:spPr>
            <a:xfrm>
              <a:off x="2333626" y="4048125"/>
              <a:ext cx="231775" cy="68263"/>
            </a:xfrm>
            <a:custGeom>
              <a:avLst/>
              <a:gdLst/>
              <a:ahLst/>
              <a:cxnLst/>
              <a:rect l="l" t="t" r="r" b="b"/>
              <a:pathLst>
                <a:path w="184" h="54" extrusionOk="0">
                  <a:moveTo>
                    <a:pt x="86" y="39"/>
                  </a:moveTo>
                  <a:cubicBezTo>
                    <a:pt x="55" y="32"/>
                    <a:pt x="26" y="18"/>
                    <a:pt x="1" y="0"/>
                  </a:cubicBezTo>
                  <a:cubicBezTo>
                    <a:pt x="0" y="3"/>
                    <a:pt x="1" y="7"/>
                    <a:pt x="2" y="10"/>
                  </a:cubicBezTo>
                  <a:cubicBezTo>
                    <a:pt x="10" y="21"/>
                    <a:pt x="55" y="43"/>
                    <a:pt x="83" y="48"/>
                  </a:cubicBezTo>
                  <a:cubicBezTo>
                    <a:pt x="113" y="52"/>
                    <a:pt x="142" y="54"/>
                    <a:pt x="172" y="54"/>
                  </a:cubicBezTo>
                  <a:cubicBezTo>
                    <a:pt x="181" y="54"/>
                    <a:pt x="184" y="50"/>
                    <a:pt x="183" y="45"/>
                  </a:cubicBezTo>
                  <a:cubicBezTo>
                    <a:pt x="151" y="50"/>
                    <a:pt x="118" y="48"/>
                    <a:pt x="86" y="39"/>
                  </a:cubicBezTo>
                  <a:close/>
                </a:path>
              </a:pathLst>
            </a:custGeom>
            <a:noFill/>
            <a:ln w="9525" cap="rnd" cmpd="sng">
              <a:solidFill>
                <a:srgbClr val="263238"/>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49" name="Google Shape;252;p33">
              <a:extLst>
                <a:ext uri="{FF2B5EF4-FFF2-40B4-BE49-F238E27FC236}">
                  <a16:creationId xmlns:a16="http://schemas.microsoft.com/office/drawing/2014/main" id="{1E687265-B251-435B-A857-C6681F1736D1}"/>
                </a:ext>
              </a:extLst>
            </p:cNvPr>
            <p:cNvSpPr/>
            <p:nvPr/>
          </p:nvSpPr>
          <p:spPr>
            <a:xfrm>
              <a:off x="2347913" y="3189288"/>
              <a:ext cx="293688" cy="831851"/>
            </a:xfrm>
            <a:custGeom>
              <a:avLst/>
              <a:gdLst/>
              <a:ahLst/>
              <a:cxnLst/>
              <a:rect l="l" t="t" r="r" b="b"/>
              <a:pathLst>
                <a:path w="233" h="659" extrusionOk="0">
                  <a:moveTo>
                    <a:pt x="4" y="22"/>
                  </a:moveTo>
                  <a:cubicBezTo>
                    <a:pt x="4" y="22"/>
                    <a:pt x="101" y="209"/>
                    <a:pt x="114" y="240"/>
                  </a:cubicBezTo>
                  <a:cubicBezTo>
                    <a:pt x="123" y="262"/>
                    <a:pt x="121" y="287"/>
                    <a:pt x="108" y="307"/>
                  </a:cubicBezTo>
                  <a:cubicBezTo>
                    <a:pt x="93" y="336"/>
                    <a:pt x="82" y="366"/>
                    <a:pt x="75" y="397"/>
                  </a:cubicBezTo>
                  <a:cubicBezTo>
                    <a:pt x="67" y="438"/>
                    <a:pt x="56" y="478"/>
                    <a:pt x="41" y="517"/>
                  </a:cubicBezTo>
                  <a:cubicBezTo>
                    <a:pt x="28" y="547"/>
                    <a:pt x="0" y="596"/>
                    <a:pt x="2" y="606"/>
                  </a:cubicBezTo>
                  <a:cubicBezTo>
                    <a:pt x="5" y="616"/>
                    <a:pt x="6" y="627"/>
                    <a:pt x="7" y="637"/>
                  </a:cubicBezTo>
                  <a:cubicBezTo>
                    <a:pt x="7" y="637"/>
                    <a:pt x="54" y="659"/>
                    <a:pt x="74" y="659"/>
                  </a:cubicBezTo>
                  <a:cubicBezTo>
                    <a:pt x="94" y="659"/>
                    <a:pt x="105" y="659"/>
                    <a:pt x="108" y="651"/>
                  </a:cubicBezTo>
                  <a:cubicBezTo>
                    <a:pt x="111" y="644"/>
                    <a:pt x="123" y="626"/>
                    <a:pt x="123" y="607"/>
                  </a:cubicBezTo>
                  <a:cubicBezTo>
                    <a:pt x="123" y="589"/>
                    <a:pt x="118" y="580"/>
                    <a:pt x="120" y="564"/>
                  </a:cubicBezTo>
                  <a:cubicBezTo>
                    <a:pt x="121" y="549"/>
                    <a:pt x="195" y="419"/>
                    <a:pt x="198" y="376"/>
                  </a:cubicBezTo>
                  <a:cubicBezTo>
                    <a:pt x="201" y="333"/>
                    <a:pt x="233" y="287"/>
                    <a:pt x="227" y="252"/>
                  </a:cubicBezTo>
                  <a:cubicBezTo>
                    <a:pt x="221" y="216"/>
                    <a:pt x="203" y="40"/>
                    <a:pt x="184" y="20"/>
                  </a:cubicBezTo>
                  <a:cubicBezTo>
                    <a:pt x="165" y="0"/>
                    <a:pt x="4" y="22"/>
                    <a:pt x="4" y="22"/>
                  </a:cubicBezTo>
                  <a:close/>
                </a:path>
              </a:pathLst>
            </a:custGeom>
            <a:solidFill>
              <a:srgbClr val="26323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cxnSp>
          <p:nvCxnSpPr>
            <p:cNvPr id="50" name="Google Shape;253;p33">
              <a:extLst>
                <a:ext uri="{FF2B5EF4-FFF2-40B4-BE49-F238E27FC236}">
                  <a16:creationId xmlns:a16="http://schemas.microsoft.com/office/drawing/2014/main" id="{2537AD05-908B-467F-B010-E6E164F5C58E}"/>
                </a:ext>
              </a:extLst>
            </p:cNvPr>
            <p:cNvCxnSpPr/>
            <p:nvPr/>
          </p:nvCxnSpPr>
          <p:spPr>
            <a:xfrm rot="10800000">
              <a:off x="2367088" y="3271726"/>
              <a:ext cx="34800" cy="52500"/>
            </a:xfrm>
            <a:prstGeom prst="straightConnector1">
              <a:avLst/>
            </a:prstGeom>
            <a:noFill/>
            <a:ln w="9525" cap="rnd" cmpd="sng">
              <a:solidFill>
                <a:srgbClr val="FFFFFF"/>
              </a:solidFill>
              <a:prstDash val="solid"/>
              <a:round/>
              <a:headEnd type="none" w="sm" len="sm"/>
              <a:tailEnd type="none" w="sm" len="sm"/>
            </a:ln>
          </p:spPr>
        </p:cxnSp>
        <p:sp>
          <p:nvSpPr>
            <p:cNvPr id="51" name="Google Shape;254;p33">
              <a:extLst>
                <a:ext uri="{FF2B5EF4-FFF2-40B4-BE49-F238E27FC236}">
                  <a16:creationId xmlns:a16="http://schemas.microsoft.com/office/drawing/2014/main" id="{A007A399-AF07-49B2-80C4-AC5D4ED60A44}"/>
                </a:ext>
              </a:extLst>
            </p:cNvPr>
            <p:cNvSpPr/>
            <p:nvPr/>
          </p:nvSpPr>
          <p:spPr>
            <a:xfrm>
              <a:off x="2516188" y="3495675"/>
              <a:ext cx="101600" cy="53975"/>
            </a:xfrm>
            <a:custGeom>
              <a:avLst/>
              <a:gdLst/>
              <a:ahLst/>
              <a:cxnLst/>
              <a:rect l="l" t="t" r="r" b="b"/>
              <a:pathLst>
                <a:path w="81" h="43" extrusionOk="0">
                  <a:moveTo>
                    <a:pt x="0" y="0"/>
                  </a:moveTo>
                  <a:cubicBezTo>
                    <a:pt x="0" y="0"/>
                    <a:pt x="12" y="34"/>
                    <a:pt x="37" y="40"/>
                  </a:cubicBezTo>
                  <a:cubicBezTo>
                    <a:pt x="52" y="43"/>
                    <a:pt x="67" y="43"/>
                    <a:pt x="81" y="38"/>
                  </a:cubicBezTo>
                </a:path>
              </a:pathLst>
            </a:custGeom>
            <a:noFill/>
            <a:ln w="9525"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52" name="Google Shape;255;p33">
              <a:extLst>
                <a:ext uri="{FF2B5EF4-FFF2-40B4-BE49-F238E27FC236}">
                  <a16:creationId xmlns:a16="http://schemas.microsoft.com/office/drawing/2014/main" id="{504A2F47-92C0-4FF4-A998-E56CF3D3E518}"/>
                </a:ext>
              </a:extLst>
            </p:cNvPr>
            <p:cNvSpPr/>
            <p:nvPr/>
          </p:nvSpPr>
          <p:spPr>
            <a:xfrm>
              <a:off x="2524126" y="3552825"/>
              <a:ext cx="74613" cy="23813"/>
            </a:xfrm>
            <a:custGeom>
              <a:avLst/>
              <a:gdLst/>
              <a:ahLst/>
              <a:cxnLst/>
              <a:rect l="l" t="t" r="r" b="b"/>
              <a:pathLst>
                <a:path w="59" h="19" extrusionOk="0">
                  <a:moveTo>
                    <a:pt x="0" y="0"/>
                  </a:moveTo>
                  <a:cubicBezTo>
                    <a:pt x="0" y="0"/>
                    <a:pt x="29" y="19"/>
                    <a:pt x="59" y="12"/>
                  </a:cubicBezTo>
                </a:path>
              </a:pathLst>
            </a:custGeom>
            <a:noFill/>
            <a:ln w="9525"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53" name="Google Shape;256;p33">
              <a:extLst>
                <a:ext uri="{FF2B5EF4-FFF2-40B4-BE49-F238E27FC236}">
                  <a16:creationId xmlns:a16="http://schemas.microsoft.com/office/drawing/2014/main" id="{6010CF12-9B7C-40F9-8960-2F743C343F13}"/>
                </a:ext>
              </a:extLst>
            </p:cNvPr>
            <p:cNvSpPr/>
            <p:nvPr/>
          </p:nvSpPr>
          <p:spPr>
            <a:xfrm>
              <a:off x="2371726" y="3932238"/>
              <a:ext cx="119063" cy="38100"/>
            </a:xfrm>
            <a:custGeom>
              <a:avLst/>
              <a:gdLst/>
              <a:ahLst/>
              <a:cxnLst/>
              <a:rect l="l" t="t" r="r" b="b"/>
              <a:pathLst>
                <a:path w="95" h="30" extrusionOk="0">
                  <a:moveTo>
                    <a:pt x="77" y="0"/>
                  </a:moveTo>
                  <a:cubicBezTo>
                    <a:pt x="77" y="0"/>
                    <a:pt x="0" y="10"/>
                    <a:pt x="10" y="20"/>
                  </a:cubicBezTo>
                  <a:cubicBezTo>
                    <a:pt x="20" y="30"/>
                    <a:pt x="95" y="16"/>
                    <a:pt x="95" y="16"/>
                  </a:cubicBezTo>
                </a:path>
              </a:pathLst>
            </a:custGeom>
            <a:noFill/>
            <a:ln w="9525"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54" name="Google Shape;257;p33">
              <a:extLst>
                <a:ext uri="{FF2B5EF4-FFF2-40B4-BE49-F238E27FC236}">
                  <a16:creationId xmlns:a16="http://schemas.microsoft.com/office/drawing/2014/main" id="{30047669-9529-427F-94A7-5C00B1E3A52E}"/>
                </a:ext>
              </a:extLst>
            </p:cNvPr>
            <p:cNvSpPr/>
            <p:nvPr/>
          </p:nvSpPr>
          <p:spPr>
            <a:xfrm>
              <a:off x="2201863" y="3125788"/>
              <a:ext cx="425450" cy="123825"/>
            </a:xfrm>
            <a:custGeom>
              <a:avLst/>
              <a:gdLst/>
              <a:ahLst/>
              <a:cxnLst/>
              <a:rect l="l" t="t" r="r" b="b"/>
              <a:pathLst>
                <a:path w="337" h="99" extrusionOk="0">
                  <a:moveTo>
                    <a:pt x="10" y="1"/>
                  </a:moveTo>
                  <a:cubicBezTo>
                    <a:pt x="10" y="1"/>
                    <a:pt x="10" y="4"/>
                    <a:pt x="9" y="7"/>
                  </a:cubicBezTo>
                  <a:cubicBezTo>
                    <a:pt x="7" y="27"/>
                    <a:pt x="0" y="89"/>
                    <a:pt x="1" y="90"/>
                  </a:cubicBezTo>
                  <a:cubicBezTo>
                    <a:pt x="3" y="91"/>
                    <a:pt x="30" y="60"/>
                    <a:pt x="63" y="74"/>
                  </a:cubicBezTo>
                  <a:cubicBezTo>
                    <a:pt x="98" y="91"/>
                    <a:pt x="137" y="99"/>
                    <a:pt x="175" y="98"/>
                  </a:cubicBezTo>
                  <a:cubicBezTo>
                    <a:pt x="225" y="98"/>
                    <a:pt x="260" y="81"/>
                    <a:pt x="283" y="81"/>
                  </a:cubicBezTo>
                  <a:cubicBezTo>
                    <a:pt x="301" y="82"/>
                    <a:pt x="319" y="85"/>
                    <a:pt x="337" y="90"/>
                  </a:cubicBezTo>
                  <a:cubicBezTo>
                    <a:pt x="337" y="90"/>
                    <a:pt x="304" y="51"/>
                    <a:pt x="295" y="33"/>
                  </a:cubicBezTo>
                  <a:cubicBezTo>
                    <a:pt x="290" y="22"/>
                    <a:pt x="286" y="11"/>
                    <a:pt x="283" y="0"/>
                  </a:cubicBezTo>
                  <a:cubicBezTo>
                    <a:pt x="283" y="0"/>
                    <a:pt x="160" y="0"/>
                    <a:pt x="97" y="3"/>
                  </a:cubicBezTo>
                  <a:cubicBezTo>
                    <a:pt x="34" y="6"/>
                    <a:pt x="10" y="1"/>
                    <a:pt x="10" y="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55" name="Google Shape;258;p33">
              <a:extLst>
                <a:ext uri="{FF2B5EF4-FFF2-40B4-BE49-F238E27FC236}">
                  <a16:creationId xmlns:a16="http://schemas.microsoft.com/office/drawing/2014/main" id="{7CAE8E6B-2F3C-4D0E-94B7-65960F939403}"/>
                </a:ext>
              </a:extLst>
            </p:cNvPr>
            <p:cNvSpPr/>
            <p:nvPr/>
          </p:nvSpPr>
          <p:spPr>
            <a:xfrm>
              <a:off x="2206626" y="3125788"/>
              <a:ext cx="381000" cy="122238"/>
            </a:xfrm>
            <a:custGeom>
              <a:avLst/>
              <a:gdLst/>
              <a:ahLst/>
              <a:cxnLst/>
              <a:rect l="l" t="t" r="r" b="b"/>
              <a:pathLst>
                <a:path w="302" h="97" extrusionOk="0">
                  <a:moveTo>
                    <a:pt x="302" y="83"/>
                  </a:moveTo>
                  <a:cubicBezTo>
                    <a:pt x="297" y="75"/>
                    <a:pt x="289" y="62"/>
                    <a:pt x="281" y="52"/>
                  </a:cubicBezTo>
                  <a:cubicBezTo>
                    <a:pt x="288" y="50"/>
                    <a:pt x="295" y="50"/>
                    <a:pt x="302" y="49"/>
                  </a:cubicBezTo>
                  <a:cubicBezTo>
                    <a:pt x="299" y="45"/>
                    <a:pt x="296" y="41"/>
                    <a:pt x="294" y="36"/>
                  </a:cubicBezTo>
                  <a:cubicBezTo>
                    <a:pt x="287" y="37"/>
                    <a:pt x="280" y="38"/>
                    <a:pt x="273" y="39"/>
                  </a:cubicBezTo>
                  <a:cubicBezTo>
                    <a:pt x="272" y="39"/>
                    <a:pt x="272" y="39"/>
                    <a:pt x="272" y="39"/>
                  </a:cubicBezTo>
                  <a:cubicBezTo>
                    <a:pt x="264" y="27"/>
                    <a:pt x="261" y="13"/>
                    <a:pt x="265" y="0"/>
                  </a:cubicBezTo>
                  <a:cubicBezTo>
                    <a:pt x="251" y="0"/>
                    <a:pt x="251" y="0"/>
                    <a:pt x="251" y="0"/>
                  </a:cubicBezTo>
                  <a:cubicBezTo>
                    <a:pt x="248" y="15"/>
                    <a:pt x="251" y="30"/>
                    <a:pt x="259" y="43"/>
                  </a:cubicBezTo>
                  <a:cubicBezTo>
                    <a:pt x="255" y="44"/>
                    <a:pt x="251" y="45"/>
                    <a:pt x="247" y="47"/>
                  </a:cubicBezTo>
                  <a:cubicBezTo>
                    <a:pt x="235" y="50"/>
                    <a:pt x="224" y="53"/>
                    <a:pt x="212" y="54"/>
                  </a:cubicBezTo>
                  <a:cubicBezTo>
                    <a:pt x="213" y="52"/>
                    <a:pt x="213" y="50"/>
                    <a:pt x="214" y="48"/>
                  </a:cubicBezTo>
                  <a:cubicBezTo>
                    <a:pt x="217" y="35"/>
                    <a:pt x="221" y="18"/>
                    <a:pt x="225" y="0"/>
                  </a:cubicBezTo>
                  <a:cubicBezTo>
                    <a:pt x="211" y="0"/>
                    <a:pt x="211" y="0"/>
                    <a:pt x="211" y="0"/>
                  </a:cubicBezTo>
                  <a:cubicBezTo>
                    <a:pt x="208" y="17"/>
                    <a:pt x="204" y="32"/>
                    <a:pt x="201" y="45"/>
                  </a:cubicBezTo>
                  <a:cubicBezTo>
                    <a:pt x="198" y="54"/>
                    <a:pt x="198" y="54"/>
                    <a:pt x="198" y="54"/>
                  </a:cubicBezTo>
                  <a:cubicBezTo>
                    <a:pt x="186" y="53"/>
                    <a:pt x="175" y="51"/>
                    <a:pt x="163" y="48"/>
                  </a:cubicBezTo>
                  <a:cubicBezTo>
                    <a:pt x="159" y="46"/>
                    <a:pt x="156" y="46"/>
                    <a:pt x="152" y="45"/>
                  </a:cubicBezTo>
                  <a:cubicBezTo>
                    <a:pt x="153" y="30"/>
                    <a:pt x="154" y="16"/>
                    <a:pt x="154" y="1"/>
                  </a:cubicBezTo>
                  <a:cubicBezTo>
                    <a:pt x="141" y="1"/>
                    <a:pt x="141" y="1"/>
                    <a:pt x="141" y="1"/>
                  </a:cubicBezTo>
                  <a:cubicBezTo>
                    <a:pt x="141" y="15"/>
                    <a:pt x="140" y="28"/>
                    <a:pt x="138" y="42"/>
                  </a:cubicBezTo>
                  <a:cubicBezTo>
                    <a:pt x="119" y="39"/>
                    <a:pt x="98" y="39"/>
                    <a:pt x="78" y="40"/>
                  </a:cubicBezTo>
                  <a:cubicBezTo>
                    <a:pt x="82" y="28"/>
                    <a:pt x="84" y="15"/>
                    <a:pt x="85" y="3"/>
                  </a:cubicBezTo>
                  <a:cubicBezTo>
                    <a:pt x="72" y="3"/>
                    <a:pt x="72" y="3"/>
                    <a:pt x="72" y="3"/>
                  </a:cubicBezTo>
                  <a:cubicBezTo>
                    <a:pt x="70" y="16"/>
                    <a:pt x="68" y="29"/>
                    <a:pt x="63" y="42"/>
                  </a:cubicBezTo>
                  <a:cubicBezTo>
                    <a:pt x="42" y="44"/>
                    <a:pt x="22" y="47"/>
                    <a:pt x="1" y="52"/>
                  </a:cubicBezTo>
                  <a:cubicBezTo>
                    <a:pt x="1" y="56"/>
                    <a:pt x="0" y="61"/>
                    <a:pt x="0" y="66"/>
                  </a:cubicBezTo>
                  <a:cubicBezTo>
                    <a:pt x="19" y="61"/>
                    <a:pt x="38" y="58"/>
                    <a:pt x="57" y="56"/>
                  </a:cubicBezTo>
                  <a:cubicBezTo>
                    <a:pt x="55" y="61"/>
                    <a:pt x="52" y="66"/>
                    <a:pt x="50" y="71"/>
                  </a:cubicBezTo>
                  <a:cubicBezTo>
                    <a:pt x="53" y="71"/>
                    <a:pt x="56" y="72"/>
                    <a:pt x="59" y="74"/>
                  </a:cubicBezTo>
                  <a:cubicBezTo>
                    <a:pt x="63" y="75"/>
                    <a:pt x="63" y="75"/>
                    <a:pt x="63" y="75"/>
                  </a:cubicBezTo>
                  <a:cubicBezTo>
                    <a:pt x="66" y="69"/>
                    <a:pt x="69" y="62"/>
                    <a:pt x="73" y="54"/>
                  </a:cubicBezTo>
                  <a:cubicBezTo>
                    <a:pt x="94" y="53"/>
                    <a:pt x="114" y="53"/>
                    <a:pt x="135" y="56"/>
                  </a:cubicBezTo>
                  <a:cubicBezTo>
                    <a:pt x="132" y="71"/>
                    <a:pt x="128" y="84"/>
                    <a:pt x="125" y="95"/>
                  </a:cubicBezTo>
                  <a:cubicBezTo>
                    <a:pt x="130" y="96"/>
                    <a:pt x="134" y="96"/>
                    <a:pt x="139" y="97"/>
                  </a:cubicBezTo>
                  <a:cubicBezTo>
                    <a:pt x="142" y="86"/>
                    <a:pt x="146" y="73"/>
                    <a:pt x="148" y="58"/>
                  </a:cubicBezTo>
                  <a:cubicBezTo>
                    <a:pt x="152" y="59"/>
                    <a:pt x="155" y="60"/>
                    <a:pt x="158" y="61"/>
                  </a:cubicBezTo>
                  <a:cubicBezTo>
                    <a:pt x="170" y="64"/>
                    <a:pt x="182" y="67"/>
                    <a:pt x="194" y="67"/>
                  </a:cubicBezTo>
                  <a:cubicBezTo>
                    <a:pt x="194" y="70"/>
                    <a:pt x="194" y="72"/>
                    <a:pt x="194" y="74"/>
                  </a:cubicBezTo>
                  <a:cubicBezTo>
                    <a:pt x="194" y="97"/>
                    <a:pt x="194" y="97"/>
                    <a:pt x="194" y="97"/>
                  </a:cubicBezTo>
                  <a:cubicBezTo>
                    <a:pt x="198" y="97"/>
                    <a:pt x="203" y="96"/>
                    <a:pt x="207" y="95"/>
                  </a:cubicBezTo>
                  <a:cubicBezTo>
                    <a:pt x="207" y="74"/>
                    <a:pt x="207" y="74"/>
                    <a:pt x="207" y="74"/>
                  </a:cubicBezTo>
                  <a:cubicBezTo>
                    <a:pt x="207" y="72"/>
                    <a:pt x="207" y="70"/>
                    <a:pt x="208" y="67"/>
                  </a:cubicBezTo>
                  <a:cubicBezTo>
                    <a:pt x="222" y="67"/>
                    <a:pt x="236" y="64"/>
                    <a:pt x="250" y="59"/>
                  </a:cubicBezTo>
                  <a:cubicBezTo>
                    <a:pt x="255" y="57"/>
                    <a:pt x="261" y="56"/>
                    <a:pt x="267" y="54"/>
                  </a:cubicBezTo>
                  <a:cubicBezTo>
                    <a:pt x="272" y="62"/>
                    <a:pt x="279" y="72"/>
                    <a:pt x="285" y="81"/>
                  </a:cubicBezTo>
                  <a:cubicBezTo>
                    <a:pt x="291" y="82"/>
                    <a:pt x="296" y="82"/>
                    <a:pt x="302" y="83"/>
                  </a:cubicBezTo>
                  <a:close/>
                </a:path>
              </a:pathLst>
            </a:custGeom>
            <a:solidFill>
              <a:srgbClr val="92E3A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56" name="Google Shape;259;p33">
              <a:extLst>
                <a:ext uri="{FF2B5EF4-FFF2-40B4-BE49-F238E27FC236}">
                  <a16:creationId xmlns:a16="http://schemas.microsoft.com/office/drawing/2014/main" id="{0F09F1DC-2B94-498B-BEEC-7D79F2EE74E7}"/>
                </a:ext>
              </a:extLst>
            </p:cNvPr>
            <p:cNvSpPr/>
            <p:nvPr/>
          </p:nvSpPr>
          <p:spPr>
            <a:xfrm>
              <a:off x="2201863" y="3125788"/>
              <a:ext cx="425450" cy="123825"/>
            </a:xfrm>
            <a:custGeom>
              <a:avLst/>
              <a:gdLst/>
              <a:ahLst/>
              <a:cxnLst/>
              <a:rect l="l" t="t" r="r" b="b"/>
              <a:pathLst>
                <a:path w="337" h="99" extrusionOk="0">
                  <a:moveTo>
                    <a:pt x="10" y="1"/>
                  </a:moveTo>
                  <a:cubicBezTo>
                    <a:pt x="10" y="1"/>
                    <a:pt x="10" y="4"/>
                    <a:pt x="9" y="7"/>
                  </a:cubicBezTo>
                  <a:cubicBezTo>
                    <a:pt x="7" y="27"/>
                    <a:pt x="0" y="89"/>
                    <a:pt x="1" y="90"/>
                  </a:cubicBezTo>
                  <a:cubicBezTo>
                    <a:pt x="3" y="91"/>
                    <a:pt x="30" y="60"/>
                    <a:pt x="63" y="74"/>
                  </a:cubicBezTo>
                  <a:cubicBezTo>
                    <a:pt x="98" y="91"/>
                    <a:pt x="137" y="99"/>
                    <a:pt x="175" y="98"/>
                  </a:cubicBezTo>
                  <a:cubicBezTo>
                    <a:pt x="225" y="98"/>
                    <a:pt x="260" y="81"/>
                    <a:pt x="283" y="81"/>
                  </a:cubicBezTo>
                  <a:cubicBezTo>
                    <a:pt x="301" y="82"/>
                    <a:pt x="319" y="85"/>
                    <a:pt x="337" y="90"/>
                  </a:cubicBezTo>
                  <a:cubicBezTo>
                    <a:pt x="337" y="90"/>
                    <a:pt x="304" y="51"/>
                    <a:pt x="295" y="33"/>
                  </a:cubicBezTo>
                  <a:cubicBezTo>
                    <a:pt x="290" y="22"/>
                    <a:pt x="286" y="11"/>
                    <a:pt x="283" y="0"/>
                  </a:cubicBezTo>
                  <a:cubicBezTo>
                    <a:pt x="283" y="0"/>
                    <a:pt x="160" y="0"/>
                    <a:pt x="97" y="3"/>
                  </a:cubicBezTo>
                  <a:cubicBezTo>
                    <a:pt x="34" y="6"/>
                    <a:pt x="10" y="1"/>
                    <a:pt x="10" y="1"/>
                  </a:cubicBezTo>
                  <a:close/>
                </a:path>
              </a:pathLst>
            </a:custGeom>
            <a:noFill/>
            <a:ln w="9525" cap="rnd" cmpd="sng">
              <a:solidFill>
                <a:srgbClr val="263238"/>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57" name="Google Shape;260;p33">
              <a:extLst>
                <a:ext uri="{FF2B5EF4-FFF2-40B4-BE49-F238E27FC236}">
                  <a16:creationId xmlns:a16="http://schemas.microsoft.com/office/drawing/2014/main" id="{76194D43-2AF9-4393-A532-910ABA8EB0A0}"/>
                </a:ext>
              </a:extLst>
            </p:cNvPr>
            <p:cNvSpPr/>
            <p:nvPr/>
          </p:nvSpPr>
          <p:spPr>
            <a:xfrm>
              <a:off x="2198688" y="2617788"/>
              <a:ext cx="517525" cy="508000"/>
            </a:xfrm>
            <a:custGeom>
              <a:avLst/>
              <a:gdLst/>
              <a:ahLst/>
              <a:cxnLst/>
              <a:rect l="l" t="t" r="r" b="b"/>
              <a:pathLst>
                <a:path w="411" h="403" extrusionOk="0">
                  <a:moveTo>
                    <a:pt x="258" y="25"/>
                  </a:moveTo>
                  <a:cubicBezTo>
                    <a:pt x="258" y="25"/>
                    <a:pt x="326" y="22"/>
                    <a:pt x="337" y="29"/>
                  </a:cubicBezTo>
                  <a:cubicBezTo>
                    <a:pt x="348" y="36"/>
                    <a:pt x="351" y="79"/>
                    <a:pt x="363" y="110"/>
                  </a:cubicBezTo>
                  <a:cubicBezTo>
                    <a:pt x="370" y="132"/>
                    <a:pt x="376" y="155"/>
                    <a:pt x="380" y="178"/>
                  </a:cubicBezTo>
                  <a:cubicBezTo>
                    <a:pt x="380" y="178"/>
                    <a:pt x="397" y="172"/>
                    <a:pt x="404" y="219"/>
                  </a:cubicBezTo>
                  <a:cubicBezTo>
                    <a:pt x="411" y="266"/>
                    <a:pt x="397" y="298"/>
                    <a:pt x="384" y="316"/>
                  </a:cubicBezTo>
                  <a:cubicBezTo>
                    <a:pt x="371" y="335"/>
                    <a:pt x="351" y="348"/>
                    <a:pt x="300" y="322"/>
                  </a:cubicBezTo>
                  <a:cubicBezTo>
                    <a:pt x="300" y="322"/>
                    <a:pt x="313" y="349"/>
                    <a:pt x="313" y="362"/>
                  </a:cubicBezTo>
                  <a:cubicBezTo>
                    <a:pt x="313" y="375"/>
                    <a:pt x="294" y="389"/>
                    <a:pt x="294" y="389"/>
                  </a:cubicBezTo>
                  <a:cubicBezTo>
                    <a:pt x="235" y="396"/>
                    <a:pt x="176" y="400"/>
                    <a:pt x="117" y="402"/>
                  </a:cubicBezTo>
                  <a:cubicBezTo>
                    <a:pt x="27" y="403"/>
                    <a:pt x="11" y="394"/>
                    <a:pt x="7" y="381"/>
                  </a:cubicBezTo>
                  <a:cubicBezTo>
                    <a:pt x="3" y="368"/>
                    <a:pt x="0" y="169"/>
                    <a:pt x="4" y="114"/>
                  </a:cubicBezTo>
                  <a:cubicBezTo>
                    <a:pt x="9" y="60"/>
                    <a:pt x="47" y="20"/>
                    <a:pt x="76" y="10"/>
                  </a:cubicBezTo>
                  <a:cubicBezTo>
                    <a:pt x="104" y="0"/>
                    <a:pt x="258" y="25"/>
                    <a:pt x="258" y="25"/>
                  </a:cubicBezTo>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58" name="Google Shape;261;p33">
              <a:extLst>
                <a:ext uri="{FF2B5EF4-FFF2-40B4-BE49-F238E27FC236}">
                  <a16:creationId xmlns:a16="http://schemas.microsoft.com/office/drawing/2014/main" id="{A05E4ED5-C07D-4F64-A798-1CA88BA7424B}"/>
                </a:ext>
              </a:extLst>
            </p:cNvPr>
            <p:cNvSpPr/>
            <p:nvPr/>
          </p:nvSpPr>
          <p:spPr>
            <a:xfrm>
              <a:off x="2201863" y="2625725"/>
              <a:ext cx="508000" cy="496888"/>
            </a:xfrm>
            <a:custGeom>
              <a:avLst/>
              <a:gdLst/>
              <a:ahLst/>
              <a:cxnLst/>
              <a:rect l="l" t="t" r="r" b="b"/>
              <a:pathLst>
                <a:path w="404" h="394" extrusionOk="0">
                  <a:moveTo>
                    <a:pt x="387" y="274"/>
                  </a:moveTo>
                  <a:cubicBezTo>
                    <a:pt x="386" y="274"/>
                    <a:pt x="384" y="274"/>
                    <a:pt x="383" y="273"/>
                  </a:cubicBezTo>
                  <a:cubicBezTo>
                    <a:pt x="392" y="260"/>
                    <a:pt x="399" y="246"/>
                    <a:pt x="404" y="232"/>
                  </a:cubicBezTo>
                  <a:cubicBezTo>
                    <a:pt x="404" y="225"/>
                    <a:pt x="403" y="218"/>
                    <a:pt x="402" y="211"/>
                  </a:cubicBezTo>
                  <a:cubicBezTo>
                    <a:pt x="395" y="211"/>
                    <a:pt x="395" y="211"/>
                    <a:pt x="395" y="211"/>
                  </a:cubicBezTo>
                  <a:cubicBezTo>
                    <a:pt x="391" y="229"/>
                    <a:pt x="384" y="247"/>
                    <a:pt x="373" y="263"/>
                  </a:cubicBezTo>
                  <a:cubicBezTo>
                    <a:pt x="370" y="257"/>
                    <a:pt x="368" y="251"/>
                    <a:pt x="367" y="244"/>
                  </a:cubicBezTo>
                  <a:cubicBezTo>
                    <a:pt x="375" y="236"/>
                    <a:pt x="381" y="227"/>
                    <a:pt x="386" y="218"/>
                  </a:cubicBezTo>
                  <a:cubicBezTo>
                    <a:pt x="375" y="211"/>
                    <a:pt x="375" y="211"/>
                    <a:pt x="375" y="211"/>
                  </a:cubicBezTo>
                  <a:cubicBezTo>
                    <a:pt x="372" y="217"/>
                    <a:pt x="368" y="222"/>
                    <a:pt x="364" y="227"/>
                  </a:cubicBezTo>
                  <a:cubicBezTo>
                    <a:pt x="363" y="216"/>
                    <a:pt x="362" y="205"/>
                    <a:pt x="362" y="194"/>
                  </a:cubicBezTo>
                  <a:cubicBezTo>
                    <a:pt x="371" y="189"/>
                    <a:pt x="381" y="183"/>
                    <a:pt x="391" y="178"/>
                  </a:cubicBezTo>
                  <a:cubicBezTo>
                    <a:pt x="386" y="169"/>
                    <a:pt x="380" y="169"/>
                    <a:pt x="378" y="170"/>
                  </a:cubicBezTo>
                  <a:cubicBezTo>
                    <a:pt x="372" y="173"/>
                    <a:pt x="367" y="176"/>
                    <a:pt x="361" y="179"/>
                  </a:cubicBezTo>
                  <a:cubicBezTo>
                    <a:pt x="361" y="170"/>
                    <a:pt x="361" y="162"/>
                    <a:pt x="361" y="154"/>
                  </a:cubicBezTo>
                  <a:cubicBezTo>
                    <a:pt x="361" y="150"/>
                    <a:pt x="361" y="146"/>
                    <a:pt x="361" y="143"/>
                  </a:cubicBezTo>
                  <a:cubicBezTo>
                    <a:pt x="364" y="141"/>
                    <a:pt x="368" y="140"/>
                    <a:pt x="371" y="140"/>
                  </a:cubicBezTo>
                  <a:cubicBezTo>
                    <a:pt x="370" y="135"/>
                    <a:pt x="369" y="131"/>
                    <a:pt x="368" y="127"/>
                  </a:cubicBezTo>
                  <a:cubicBezTo>
                    <a:pt x="365" y="127"/>
                    <a:pt x="362" y="128"/>
                    <a:pt x="359" y="129"/>
                  </a:cubicBezTo>
                  <a:cubicBezTo>
                    <a:pt x="356" y="113"/>
                    <a:pt x="351" y="96"/>
                    <a:pt x="344" y="81"/>
                  </a:cubicBezTo>
                  <a:cubicBezTo>
                    <a:pt x="347" y="80"/>
                    <a:pt x="350" y="79"/>
                    <a:pt x="353" y="78"/>
                  </a:cubicBezTo>
                  <a:cubicBezTo>
                    <a:pt x="353" y="75"/>
                    <a:pt x="352" y="73"/>
                    <a:pt x="352" y="70"/>
                  </a:cubicBezTo>
                  <a:cubicBezTo>
                    <a:pt x="350" y="65"/>
                    <a:pt x="350" y="65"/>
                    <a:pt x="350" y="65"/>
                  </a:cubicBezTo>
                  <a:cubicBezTo>
                    <a:pt x="346" y="66"/>
                    <a:pt x="342" y="67"/>
                    <a:pt x="339" y="69"/>
                  </a:cubicBezTo>
                  <a:cubicBezTo>
                    <a:pt x="333" y="57"/>
                    <a:pt x="328" y="47"/>
                    <a:pt x="325" y="41"/>
                  </a:cubicBezTo>
                  <a:cubicBezTo>
                    <a:pt x="329" y="39"/>
                    <a:pt x="334" y="38"/>
                    <a:pt x="338" y="38"/>
                  </a:cubicBezTo>
                  <a:cubicBezTo>
                    <a:pt x="337" y="24"/>
                    <a:pt x="337" y="24"/>
                    <a:pt x="337" y="24"/>
                  </a:cubicBezTo>
                  <a:cubicBezTo>
                    <a:pt x="319" y="27"/>
                    <a:pt x="302" y="34"/>
                    <a:pt x="287" y="45"/>
                  </a:cubicBezTo>
                  <a:cubicBezTo>
                    <a:pt x="287" y="44"/>
                    <a:pt x="287" y="44"/>
                    <a:pt x="287" y="44"/>
                  </a:cubicBezTo>
                  <a:cubicBezTo>
                    <a:pt x="272" y="40"/>
                    <a:pt x="272" y="40"/>
                    <a:pt x="272" y="40"/>
                  </a:cubicBezTo>
                  <a:cubicBezTo>
                    <a:pt x="277" y="33"/>
                    <a:pt x="283" y="27"/>
                    <a:pt x="290" y="22"/>
                  </a:cubicBezTo>
                  <a:cubicBezTo>
                    <a:pt x="286" y="16"/>
                    <a:pt x="286" y="16"/>
                    <a:pt x="286" y="16"/>
                  </a:cubicBezTo>
                  <a:cubicBezTo>
                    <a:pt x="276" y="16"/>
                    <a:pt x="276" y="16"/>
                    <a:pt x="276" y="16"/>
                  </a:cubicBezTo>
                  <a:cubicBezTo>
                    <a:pt x="269" y="22"/>
                    <a:pt x="263" y="29"/>
                    <a:pt x="257" y="36"/>
                  </a:cubicBezTo>
                  <a:cubicBezTo>
                    <a:pt x="223" y="27"/>
                    <a:pt x="223" y="27"/>
                    <a:pt x="223" y="27"/>
                  </a:cubicBezTo>
                  <a:cubicBezTo>
                    <a:pt x="227" y="22"/>
                    <a:pt x="231" y="17"/>
                    <a:pt x="237" y="14"/>
                  </a:cubicBezTo>
                  <a:cubicBezTo>
                    <a:pt x="218" y="12"/>
                    <a:pt x="218" y="12"/>
                    <a:pt x="218" y="12"/>
                  </a:cubicBezTo>
                  <a:cubicBezTo>
                    <a:pt x="215" y="15"/>
                    <a:pt x="212" y="19"/>
                    <a:pt x="209" y="23"/>
                  </a:cubicBezTo>
                  <a:cubicBezTo>
                    <a:pt x="182" y="16"/>
                    <a:pt x="182" y="16"/>
                    <a:pt x="182" y="16"/>
                  </a:cubicBezTo>
                  <a:cubicBezTo>
                    <a:pt x="186" y="7"/>
                    <a:pt x="186" y="7"/>
                    <a:pt x="186" y="7"/>
                  </a:cubicBezTo>
                  <a:cubicBezTo>
                    <a:pt x="172" y="6"/>
                    <a:pt x="172" y="6"/>
                    <a:pt x="172" y="6"/>
                  </a:cubicBezTo>
                  <a:cubicBezTo>
                    <a:pt x="171" y="8"/>
                    <a:pt x="170" y="10"/>
                    <a:pt x="169" y="12"/>
                  </a:cubicBezTo>
                  <a:cubicBezTo>
                    <a:pt x="158" y="10"/>
                    <a:pt x="148" y="7"/>
                    <a:pt x="140" y="5"/>
                  </a:cubicBezTo>
                  <a:cubicBezTo>
                    <a:pt x="141" y="3"/>
                    <a:pt x="141" y="3"/>
                    <a:pt x="141" y="3"/>
                  </a:cubicBezTo>
                  <a:cubicBezTo>
                    <a:pt x="121" y="1"/>
                    <a:pt x="100" y="0"/>
                    <a:pt x="79" y="2"/>
                  </a:cubicBezTo>
                  <a:cubicBezTo>
                    <a:pt x="94" y="6"/>
                    <a:pt x="108" y="10"/>
                    <a:pt x="120" y="14"/>
                  </a:cubicBezTo>
                  <a:cubicBezTo>
                    <a:pt x="116" y="20"/>
                    <a:pt x="113" y="28"/>
                    <a:pt x="109" y="36"/>
                  </a:cubicBezTo>
                  <a:cubicBezTo>
                    <a:pt x="86" y="34"/>
                    <a:pt x="63" y="30"/>
                    <a:pt x="40" y="25"/>
                  </a:cubicBezTo>
                  <a:cubicBezTo>
                    <a:pt x="37" y="28"/>
                    <a:pt x="33" y="32"/>
                    <a:pt x="30" y="36"/>
                  </a:cubicBezTo>
                  <a:cubicBezTo>
                    <a:pt x="54" y="42"/>
                    <a:pt x="79" y="46"/>
                    <a:pt x="104" y="49"/>
                  </a:cubicBezTo>
                  <a:cubicBezTo>
                    <a:pt x="97" y="67"/>
                    <a:pt x="90" y="87"/>
                    <a:pt x="86" y="107"/>
                  </a:cubicBezTo>
                  <a:cubicBezTo>
                    <a:pt x="58" y="101"/>
                    <a:pt x="29" y="94"/>
                    <a:pt x="5" y="88"/>
                  </a:cubicBezTo>
                  <a:cubicBezTo>
                    <a:pt x="4" y="92"/>
                    <a:pt x="3" y="97"/>
                    <a:pt x="3" y="101"/>
                  </a:cubicBezTo>
                  <a:cubicBezTo>
                    <a:pt x="27" y="107"/>
                    <a:pt x="55" y="114"/>
                    <a:pt x="83" y="120"/>
                  </a:cubicBezTo>
                  <a:cubicBezTo>
                    <a:pt x="81" y="133"/>
                    <a:pt x="79" y="146"/>
                    <a:pt x="78" y="158"/>
                  </a:cubicBezTo>
                  <a:cubicBezTo>
                    <a:pt x="72" y="157"/>
                    <a:pt x="72" y="157"/>
                    <a:pt x="72" y="157"/>
                  </a:cubicBezTo>
                  <a:cubicBezTo>
                    <a:pt x="49" y="150"/>
                    <a:pt x="29" y="145"/>
                    <a:pt x="16" y="145"/>
                  </a:cubicBezTo>
                  <a:cubicBezTo>
                    <a:pt x="11" y="145"/>
                    <a:pt x="5" y="144"/>
                    <a:pt x="0" y="143"/>
                  </a:cubicBezTo>
                  <a:cubicBezTo>
                    <a:pt x="0" y="148"/>
                    <a:pt x="0" y="152"/>
                    <a:pt x="0" y="157"/>
                  </a:cubicBezTo>
                  <a:cubicBezTo>
                    <a:pt x="6" y="158"/>
                    <a:pt x="11" y="158"/>
                    <a:pt x="16" y="158"/>
                  </a:cubicBezTo>
                  <a:cubicBezTo>
                    <a:pt x="27" y="158"/>
                    <a:pt x="47" y="164"/>
                    <a:pt x="69" y="170"/>
                  </a:cubicBezTo>
                  <a:cubicBezTo>
                    <a:pt x="78" y="172"/>
                    <a:pt x="78" y="172"/>
                    <a:pt x="78" y="172"/>
                  </a:cubicBezTo>
                  <a:cubicBezTo>
                    <a:pt x="78" y="177"/>
                    <a:pt x="78" y="181"/>
                    <a:pt x="78" y="185"/>
                  </a:cubicBezTo>
                  <a:cubicBezTo>
                    <a:pt x="54" y="177"/>
                    <a:pt x="33" y="171"/>
                    <a:pt x="16" y="171"/>
                  </a:cubicBezTo>
                  <a:cubicBezTo>
                    <a:pt x="11" y="171"/>
                    <a:pt x="6" y="171"/>
                    <a:pt x="1" y="170"/>
                  </a:cubicBezTo>
                  <a:cubicBezTo>
                    <a:pt x="1" y="174"/>
                    <a:pt x="1" y="179"/>
                    <a:pt x="1" y="184"/>
                  </a:cubicBezTo>
                  <a:cubicBezTo>
                    <a:pt x="6" y="184"/>
                    <a:pt x="11" y="184"/>
                    <a:pt x="16" y="184"/>
                  </a:cubicBezTo>
                  <a:cubicBezTo>
                    <a:pt x="32" y="184"/>
                    <a:pt x="54" y="191"/>
                    <a:pt x="78" y="199"/>
                  </a:cubicBezTo>
                  <a:cubicBezTo>
                    <a:pt x="78" y="208"/>
                    <a:pt x="78" y="217"/>
                    <a:pt x="78" y="226"/>
                  </a:cubicBezTo>
                  <a:cubicBezTo>
                    <a:pt x="66" y="221"/>
                    <a:pt x="54" y="216"/>
                    <a:pt x="43" y="212"/>
                  </a:cubicBezTo>
                  <a:cubicBezTo>
                    <a:pt x="27" y="205"/>
                    <a:pt x="13" y="200"/>
                    <a:pt x="0" y="195"/>
                  </a:cubicBezTo>
                  <a:cubicBezTo>
                    <a:pt x="0" y="200"/>
                    <a:pt x="0" y="204"/>
                    <a:pt x="0" y="209"/>
                  </a:cubicBezTo>
                  <a:cubicBezTo>
                    <a:pt x="12" y="214"/>
                    <a:pt x="25" y="219"/>
                    <a:pt x="38" y="224"/>
                  </a:cubicBezTo>
                  <a:cubicBezTo>
                    <a:pt x="51" y="229"/>
                    <a:pt x="64" y="235"/>
                    <a:pt x="78" y="240"/>
                  </a:cubicBezTo>
                  <a:cubicBezTo>
                    <a:pt x="78" y="248"/>
                    <a:pt x="78" y="256"/>
                    <a:pt x="79" y="264"/>
                  </a:cubicBezTo>
                  <a:cubicBezTo>
                    <a:pt x="79" y="266"/>
                    <a:pt x="79" y="268"/>
                    <a:pt x="79" y="269"/>
                  </a:cubicBezTo>
                  <a:cubicBezTo>
                    <a:pt x="1" y="252"/>
                    <a:pt x="1" y="252"/>
                    <a:pt x="1" y="252"/>
                  </a:cubicBezTo>
                  <a:cubicBezTo>
                    <a:pt x="1" y="257"/>
                    <a:pt x="1" y="262"/>
                    <a:pt x="1" y="266"/>
                  </a:cubicBezTo>
                  <a:cubicBezTo>
                    <a:pt x="79" y="283"/>
                    <a:pt x="79" y="283"/>
                    <a:pt x="79" y="283"/>
                  </a:cubicBezTo>
                  <a:cubicBezTo>
                    <a:pt x="79" y="305"/>
                    <a:pt x="79" y="326"/>
                    <a:pt x="79" y="345"/>
                  </a:cubicBezTo>
                  <a:cubicBezTo>
                    <a:pt x="53" y="342"/>
                    <a:pt x="27" y="338"/>
                    <a:pt x="2" y="332"/>
                  </a:cubicBezTo>
                  <a:cubicBezTo>
                    <a:pt x="2" y="337"/>
                    <a:pt x="3" y="342"/>
                    <a:pt x="3" y="346"/>
                  </a:cubicBezTo>
                  <a:cubicBezTo>
                    <a:pt x="28" y="352"/>
                    <a:pt x="53" y="356"/>
                    <a:pt x="78" y="359"/>
                  </a:cubicBezTo>
                  <a:cubicBezTo>
                    <a:pt x="78" y="371"/>
                    <a:pt x="77" y="383"/>
                    <a:pt x="76" y="394"/>
                  </a:cubicBezTo>
                  <a:cubicBezTo>
                    <a:pt x="90" y="394"/>
                    <a:pt x="90" y="394"/>
                    <a:pt x="90" y="394"/>
                  </a:cubicBezTo>
                  <a:cubicBezTo>
                    <a:pt x="91" y="384"/>
                    <a:pt x="91" y="372"/>
                    <a:pt x="92" y="360"/>
                  </a:cubicBezTo>
                  <a:cubicBezTo>
                    <a:pt x="110" y="361"/>
                    <a:pt x="128" y="362"/>
                    <a:pt x="145" y="363"/>
                  </a:cubicBezTo>
                  <a:cubicBezTo>
                    <a:pt x="145" y="374"/>
                    <a:pt x="145" y="384"/>
                    <a:pt x="145" y="393"/>
                  </a:cubicBezTo>
                  <a:cubicBezTo>
                    <a:pt x="158" y="393"/>
                    <a:pt x="158" y="393"/>
                    <a:pt x="158" y="393"/>
                  </a:cubicBezTo>
                  <a:cubicBezTo>
                    <a:pt x="158" y="383"/>
                    <a:pt x="158" y="373"/>
                    <a:pt x="158" y="363"/>
                  </a:cubicBezTo>
                  <a:cubicBezTo>
                    <a:pt x="180" y="363"/>
                    <a:pt x="201" y="363"/>
                    <a:pt x="221" y="362"/>
                  </a:cubicBezTo>
                  <a:cubicBezTo>
                    <a:pt x="220" y="371"/>
                    <a:pt x="218" y="380"/>
                    <a:pt x="217" y="389"/>
                  </a:cubicBezTo>
                  <a:cubicBezTo>
                    <a:pt x="231" y="388"/>
                    <a:pt x="231" y="388"/>
                    <a:pt x="231" y="388"/>
                  </a:cubicBezTo>
                  <a:cubicBezTo>
                    <a:pt x="232" y="379"/>
                    <a:pt x="233" y="371"/>
                    <a:pt x="234" y="362"/>
                  </a:cubicBezTo>
                  <a:cubicBezTo>
                    <a:pt x="246" y="362"/>
                    <a:pt x="256" y="361"/>
                    <a:pt x="266" y="362"/>
                  </a:cubicBezTo>
                  <a:cubicBezTo>
                    <a:pt x="266" y="367"/>
                    <a:pt x="265" y="371"/>
                    <a:pt x="263" y="375"/>
                  </a:cubicBezTo>
                  <a:cubicBezTo>
                    <a:pt x="261" y="379"/>
                    <a:pt x="260" y="382"/>
                    <a:pt x="258" y="385"/>
                  </a:cubicBezTo>
                  <a:cubicBezTo>
                    <a:pt x="274" y="384"/>
                    <a:pt x="274" y="384"/>
                    <a:pt x="274" y="384"/>
                  </a:cubicBezTo>
                  <a:cubicBezTo>
                    <a:pt x="274" y="383"/>
                    <a:pt x="274" y="382"/>
                    <a:pt x="275" y="381"/>
                  </a:cubicBezTo>
                  <a:cubicBezTo>
                    <a:pt x="278" y="375"/>
                    <a:pt x="279" y="369"/>
                    <a:pt x="280" y="362"/>
                  </a:cubicBezTo>
                  <a:cubicBezTo>
                    <a:pt x="290" y="362"/>
                    <a:pt x="300" y="363"/>
                    <a:pt x="308" y="363"/>
                  </a:cubicBezTo>
                  <a:cubicBezTo>
                    <a:pt x="309" y="361"/>
                    <a:pt x="310" y="358"/>
                    <a:pt x="311" y="354"/>
                  </a:cubicBezTo>
                  <a:cubicBezTo>
                    <a:pt x="310" y="353"/>
                    <a:pt x="310" y="351"/>
                    <a:pt x="310" y="350"/>
                  </a:cubicBezTo>
                  <a:cubicBezTo>
                    <a:pt x="301" y="349"/>
                    <a:pt x="291" y="349"/>
                    <a:pt x="280" y="348"/>
                  </a:cubicBezTo>
                  <a:cubicBezTo>
                    <a:pt x="278" y="338"/>
                    <a:pt x="276" y="328"/>
                    <a:pt x="273" y="319"/>
                  </a:cubicBezTo>
                  <a:cubicBezTo>
                    <a:pt x="283" y="318"/>
                    <a:pt x="293" y="315"/>
                    <a:pt x="301" y="308"/>
                  </a:cubicBezTo>
                  <a:cubicBezTo>
                    <a:pt x="304" y="312"/>
                    <a:pt x="306" y="316"/>
                    <a:pt x="309" y="320"/>
                  </a:cubicBezTo>
                  <a:cubicBezTo>
                    <a:pt x="317" y="323"/>
                    <a:pt x="325" y="326"/>
                    <a:pt x="334" y="328"/>
                  </a:cubicBezTo>
                  <a:cubicBezTo>
                    <a:pt x="340" y="323"/>
                    <a:pt x="345" y="317"/>
                    <a:pt x="350" y="313"/>
                  </a:cubicBezTo>
                  <a:cubicBezTo>
                    <a:pt x="354" y="317"/>
                    <a:pt x="359" y="322"/>
                    <a:pt x="364" y="325"/>
                  </a:cubicBezTo>
                  <a:cubicBezTo>
                    <a:pt x="365" y="325"/>
                    <a:pt x="367" y="324"/>
                    <a:pt x="368" y="323"/>
                  </a:cubicBezTo>
                  <a:cubicBezTo>
                    <a:pt x="373" y="315"/>
                    <a:pt x="373" y="315"/>
                    <a:pt x="373" y="315"/>
                  </a:cubicBezTo>
                  <a:cubicBezTo>
                    <a:pt x="368" y="312"/>
                    <a:pt x="363" y="308"/>
                    <a:pt x="360" y="303"/>
                  </a:cubicBezTo>
                  <a:cubicBezTo>
                    <a:pt x="365" y="297"/>
                    <a:pt x="370" y="291"/>
                    <a:pt x="375" y="284"/>
                  </a:cubicBezTo>
                  <a:cubicBezTo>
                    <a:pt x="379" y="286"/>
                    <a:pt x="382" y="287"/>
                    <a:pt x="386" y="288"/>
                  </a:cubicBezTo>
                  <a:cubicBezTo>
                    <a:pt x="387" y="288"/>
                    <a:pt x="388" y="288"/>
                    <a:pt x="389" y="288"/>
                  </a:cubicBezTo>
                  <a:cubicBezTo>
                    <a:pt x="391" y="288"/>
                    <a:pt x="393" y="288"/>
                    <a:pt x="394" y="288"/>
                  </a:cubicBezTo>
                  <a:cubicBezTo>
                    <a:pt x="396" y="283"/>
                    <a:pt x="398" y="278"/>
                    <a:pt x="399" y="272"/>
                  </a:cubicBezTo>
                  <a:cubicBezTo>
                    <a:pt x="395" y="274"/>
                    <a:pt x="391" y="275"/>
                    <a:pt x="387" y="274"/>
                  </a:cubicBezTo>
                  <a:moveTo>
                    <a:pt x="352" y="240"/>
                  </a:moveTo>
                  <a:cubicBezTo>
                    <a:pt x="348" y="244"/>
                    <a:pt x="344" y="247"/>
                    <a:pt x="339" y="251"/>
                  </a:cubicBezTo>
                  <a:cubicBezTo>
                    <a:pt x="336" y="237"/>
                    <a:pt x="334" y="224"/>
                    <a:pt x="333" y="210"/>
                  </a:cubicBezTo>
                  <a:cubicBezTo>
                    <a:pt x="348" y="202"/>
                    <a:pt x="348" y="202"/>
                    <a:pt x="348" y="202"/>
                  </a:cubicBezTo>
                  <a:cubicBezTo>
                    <a:pt x="349" y="214"/>
                    <a:pt x="350" y="227"/>
                    <a:pt x="352" y="240"/>
                  </a:cubicBezTo>
                  <a:moveTo>
                    <a:pt x="348" y="155"/>
                  </a:moveTo>
                  <a:cubicBezTo>
                    <a:pt x="348" y="165"/>
                    <a:pt x="348" y="176"/>
                    <a:pt x="348" y="186"/>
                  </a:cubicBezTo>
                  <a:cubicBezTo>
                    <a:pt x="332" y="196"/>
                    <a:pt x="332" y="196"/>
                    <a:pt x="332" y="196"/>
                  </a:cubicBezTo>
                  <a:cubicBezTo>
                    <a:pt x="331" y="184"/>
                    <a:pt x="330" y="171"/>
                    <a:pt x="330" y="157"/>
                  </a:cubicBezTo>
                  <a:cubicBezTo>
                    <a:pt x="336" y="154"/>
                    <a:pt x="342" y="151"/>
                    <a:pt x="348" y="148"/>
                  </a:cubicBezTo>
                  <a:cubicBezTo>
                    <a:pt x="348" y="150"/>
                    <a:pt x="348" y="153"/>
                    <a:pt x="348" y="155"/>
                  </a:cubicBezTo>
                  <a:moveTo>
                    <a:pt x="346" y="134"/>
                  </a:moveTo>
                  <a:cubicBezTo>
                    <a:pt x="341" y="137"/>
                    <a:pt x="335" y="139"/>
                    <a:pt x="330" y="142"/>
                  </a:cubicBezTo>
                  <a:cubicBezTo>
                    <a:pt x="329" y="125"/>
                    <a:pt x="326" y="109"/>
                    <a:pt x="320" y="93"/>
                  </a:cubicBezTo>
                  <a:cubicBezTo>
                    <a:pt x="324" y="91"/>
                    <a:pt x="328" y="89"/>
                    <a:pt x="332" y="87"/>
                  </a:cubicBezTo>
                  <a:cubicBezTo>
                    <a:pt x="338" y="102"/>
                    <a:pt x="343" y="118"/>
                    <a:pt x="346" y="134"/>
                  </a:cubicBezTo>
                  <a:cubicBezTo>
                    <a:pt x="346" y="134"/>
                    <a:pt x="346" y="134"/>
                    <a:pt x="346" y="134"/>
                  </a:cubicBezTo>
                  <a:moveTo>
                    <a:pt x="312" y="46"/>
                  </a:moveTo>
                  <a:cubicBezTo>
                    <a:pt x="315" y="52"/>
                    <a:pt x="321" y="62"/>
                    <a:pt x="326" y="75"/>
                  </a:cubicBezTo>
                  <a:cubicBezTo>
                    <a:pt x="322" y="77"/>
                    <a:pt x="318" y="79"/>
                    <a:pt x="315" y="81"/>
                  </a:cubicBezTo>
                  <a:cubicBezTo>
                    <a:pt x="310" y="71"/>
                    <a:pt x="304" y="63"/>
                    <a:pt x="298" y="55"/>
                  </a:cubicBezTo>
                  <a:cubicBezTo>
                    <a:pt x="302" y="51"/>
                    <a:pt x="307" y="49"/>
                    <a:pt x="312" y="46"/>
                  </a:cubicBezTo>
                  <a:cubicBezTo>
                    <a:pt x="312" y="46"/>
                    <a:pt x="312" y="46"/>
                    <a:pt x="312" y="46"/>
                  </a:cubicBezTo>
                  <a:moveTo>
                    <a:pt x="317" y="164"/>
                  </a:moveTo>
                  <a:cubicBezTo>
                    <a:pt x="317" y="177"/>
                    <a:pt x="318" y="190"/>
                    <a:pt x="319" y="203"/>
                  </a:cubicBezTo>
                  <a:cubicBezTo>
                    <a:pt x="309" y="209"/>
                    <a:pt x="300" y="214"/>
                    <a:pt x="293" y="218"/>
                  </a:cubicBezTo>
                  <a:cubicBezTo>
                    <a:pt x="293" y="207"/>
                    <a:pt x="291" y="194"/>
                    <a:pt x="290" y="182"/>
                  </a:cubicBezTo>
                  <a:cubicBezTo>
                    <a:pt x="298" y="176"/>
                    <a:pt x="307" y="170"/>
                    <a:pt x="317" y="164"/>
                  </a:cubicBezTo>
                  <a:cubicBezTo>
                    <a:pt x="317" y="164"/>
                    <a:pt x="317" y="164"/>
                    <a:pt x="317" y="164"/>
                  </a:cubicBezTo>
                  <a:moveTo>
                    <a:pt x="289" y="166"/>
                  </a:moveTo>
                  <a:cubicBezTo>
                    <a:pt x="287" y="152"/>
                    <a:pt x="285" y="137"/>
                    <a:pt x="283" y="124"/>
                  </a:cubicBezTo>
                  <a:cubicBezTo>
                    <a:pt x="290" y="115"/>
                    <a:pt x="299" y="107"/>
                    <a:pt x="308" y="101"/>
                  </a:cubicBezTo>
                  <a:cubicBezTo>
                    <a:pt x="314" y="115"/>
                    <a:pt x="317" y="131"/>
                    <a:pt x="317" y="146"/>
                  </a:cubicBezTo>
                  <a:cubicBezTo>
                    <a:pt x="317" y="149"/>
                    <a:pt x="317" y="149"/>
                    <a:pt x="317" y="149"/>
                  </a:cubicBezTo>
                  <a:cubicBezTo>
                    <a:pt x="306" y="154"/>
                    <a:pt x="297" y="160"/>
                    <a:pt x="288" y="166"/>
                  </a:cubicBezTo>
                  <a:cubicBezTo>
                    <a:pt x="289" y="166"/>
                    <a:pt x="289" y="166"/>
                    <a:pt x="289" y="166"/>
                  </a:cubicBezTo>
                  <a:moveTo>
                    <a:pt x="288" y="64"/>
                  </a:moveTo>
                  <a:cubicBezTo>
                    <a:pt x="294" y="71"/>
                    <a:pt x="299" y="79"/>
                    <a:pt x="303" y="88"/>
                  </a:cubicBezTo>
                  <a:cubicBezTo>
                    <a:pt x="295" y="94"/>
                    <a:pt x="287" y="100"/>
                    <a:pt x="280" y="107"/>
                  </a:cubicBezTo>
                  <a:cubicBezTo>
                    <a:pt x="278" y="96"/>
                    <a:pt x="277" y="87"/>
                    <a:pt x="275" y="80"/>
                  </a:cubicBezTo>
                  <a:cubicBezTo>
                    <a:pt x="279" y="74"/>
                    <a:pt x="283" y="68"/>
                    <a:pt x="288" y="63"/>
                  </a:cubicBezTo>
                  <a:cubicBezTo>
                    <a:pt x="288" y="64"/>
                    <a:pt x="288" y="64"/>
                    <a:pt x="288" y="64"/>
                  </a:cubicBezTo>
                  <a:moveTo>
                    <a:pt x="263" y="52"/>
                  </a:moveTo>
                  <a:cubicBezTo>
                    <a:pt x="277" y="56"/>
                    <a:pt x="277" y="56"/>
                    <a:pt x="277" y="56"/>
                  </a:cubicBezTo>
                  <a:cubicBezTo>
                    <a:pt x="274" y="59"/>
                    <a:pt x="271" y="62"/>
                    <a:pt x="269" y="66"/>
                  </a:cubicBezTo>
                  <a:cubicBezTo>
                    <a:pt x="259" y="67"/>
                    <a:pt x="259" y="67"/>
                    <a:pt x="259" y="67"/>
                  </a:cubicBezTo>
                  <a:cubicBezTo>
                    <a:pt x="260" y="70"/>
                    <a:pt x="260" y="70"/>
                    <a:pt x="260" y="70"/>
                  </a:cubicBezTo>
                  <a:cubicBezTo>
                    <a:pt x="253" y="68"/>
                    <a:pt x="253" y="68"/>
                    <a:pt x="253" y="68"/>
                  </a:cubicBezTo>
                  <a:cubicBezTo>
                    <a:pt x="256" y="63"/>
                    <a:pt x="259" y="57"/>
                    <a:pt x="263" y="52"/>
                  </a:cubicBezTo>
                  <a:cubicBezTo>
                    <a:pt x="263" y="52"/>
                    <a:pt x="263" y="52"/>
                    <a:pt x="263" y="52"/>
                  </a:cubicBezTo>
                  <a:moveTo>
                    <a:pt x="264" y="113"/>
                  </a:moveTo>
                  <a:cubicBezTo>
                    <a:pt x="265" y="110"/>
                    <a:pt x="265" y="107"/>
                    <a:pt x="266" y="104"/>
                  </a:cubicBezTo>
                  <a:cubicBezTo>
                    <a:pt x="267" y="109"/>
                    <a:pt x="268" y="114"/>
                    <a:pt x="269" y="120"/>
                  </a:cubicBezTo>
                  <a:cubicBezTo>
                    <a:pt x="267" y="122"/>
                    <a:pt x="265" y="125"/>
                    <a:pt x="263" y="127"/>
                  </a:cubicBezTo>
                  <a:cubicBezTo>
                    <a:pt x="263" y="123"/>
                    <a:pt x="264" y="119"/>
                    <a:pt x="264" y="116"/>
                  </a:cubicBezTo>
                  <a:cubicBezTo>
                    <a:pt x="265" y="115"/>
                    <a:pt x="265" y="115"/>
                    <a:pt x="265" y="115"/>
                  </a:cubicBezTo>
                  <a:cubicBezTo>
                    <a:pt x="264" y="113"/>
                    <a:pt x="264" y="113"/>
                    <a:pt x="264" y="113"/>
                  </a:cubicBezTo>
                  <a:moveTo>
                    <a:pt x="261" y="78"/>
                  </a:moveTo>
                  <a:cubicBezTo>
                    <a:pt x="257" y="86"/>
                    <a:pt x="254" y="96"/>
                    <a:pt x="252" y="105"/>
                  </a:cubicBezTo>
                  <a:cubicBezTo>
                    <a:pt x="248" y="106"/>
                    <a:pt x="244" y="107"/>
                    <a:pt x="238" y="109"/>
                  </a:cubicBezTo>
                  <a:cubicBezTo>
                    <a:pt x="238" y="108"/>
                    <a:pt x="238" y="108"/>
                    <a:pt x="238" y="108"/>
                  </a:cubicBezTo>
                  <a:cubicBezTo>
                    <a:pt x="240" y="98"/>
                    <a:pt x="243" y="89"/>
                    <a:pt x="247" y="80"/>
                  </a:cubicBezTo>
                  <a:cubicBezTo>
                    <a:pt x="258" y="84"/>
                    <a:pt x="258" y="84"/>
                    <a:pt x="258" y="84"/>
                  </a:cubicBezTo>
                  <a:cubicBezTo>
                    <a:pt x="261" y="75"/>
                    <a:pt x="261" y="75"/>
                    <a:pt x="261" y="75"/>
                  </a:cubicBezTo>
                  <a:cubicBezTo>
                    <a:pt x="261" y="76"/>
                    <a:pt x="261" y="77"/>
                    <a:pt x="261" y="77"/>
                  </a:cubicBezTo>
                  <a:cubicBezTo>
                    <a:pt x="261" y="78"/>
                    <a:pt x="261" y="78"/>
                    <a:pt x="261" y="78"/>
                  </a:cubicBezTo>
                  <a:moveTo>
                    <a:pt x="216" y="39"/>
                  </a:moveTo>
                  <a:cubicBezTo>
                    <a:pt x="249" y="48"/>
                    <a:pt x="249" y="48"/>
                    <a:pt x="249" y="48"/>
                  </a:cubicBezTo>
                  <a:cubicBezTo>
                    <a:pt x="246" y="53"/>
                    <a:pt x="243" y="58"/>
                    <a:pt x="240" y="64"/>
                  </a:cubicBezTo>
                  <a:cubicBezTo>
                    <a:pt x="232" y="61"/>
                    <a:pt x="221" y="57"/>
                    <a:pt x="210" y="54"/>
                  </a:cubicBezTo>
                  <a:cubicBezTo>
                    <a:pt x="212" y="49"/>
                    <a:pt x="214" y="44"/>
                    <a:pt x="216" y="39"/>
                  </a:cubicBezTo>
                  <a:cubicBezTo>
                    <a:pt x="216" y="39"/>
                    <a:pt x="216" y="39"/>
                    <a:pt x="216" y="39"/>
                  </a:cubicBezTo>
                  <a:moveTo>
                    <a:pt x="203" y="94"/>
                  </a:moveTo>
                  <a:cubicBezTo>
                    <a:pt x="204" y="85"/>
                    <a:pt x="205" y="76"/>
                    <a:pt x="207" y="67"/>
                  </a:cubicBezTo>
                  <a:cubicBezTo>
                    <a:pt x="217" y="70"/>
                    <a:pt x="226" y="73"/>
                    <a:pt x="234" y="76"/>
                  </a:cubicBezTo>
                  <a:cubicBezTo>
                    <a:pt x="230" y="85"/>
                    <a:pt x="227" y="94"/>
                    <a:pt x="225" y="104"/>
                  </a:cubicBezTo>
                  <a:cubicBezTo>
                    <a:pt x="224" y="107"/>
                    <a:pt x="224" y="109"/>
                    <a:pt x="224" y="111"/>
                  </a:cubicBezTo>
                  <a:cubicBezTo>
                    <a:pt x="217" y="112"/>
                    <a:pt x="210" y="113"/>
                    <a:pt x="203" y="114"/>
                  </a:cubicBezTo>
                  <a:cubicBezTo>
                    <a:pt x="203" y="107"/>
                    <a:pt x="203" y="100"/>
                    <a:pt x="203" y="94"/>
                  </a:cubicBezTo>
                  <a:cubicBezTo>
                    <a:pt x="203" y="94"/>
                    <a:pt x="203" y="94"/>
                    <a:pt x="203" y="94"/>
                  </a:cubicBezTo>
                  <a:moveTo>
                    <a:pt x="221" y="170"/>
                  </a:moveTo>
                  <a:cubicBezTo>
                    <a:pt x="208" y="171"/>
                    <a:pt x="208" y="171"/>
                    <a:pt x="208" y="171"/>
                  </a:cubicBezTo>
                  <a:cubicBezTo>
                    <a:pt x="205" y="157"/>
                    <a:pt x="204" y="142"/>
                    <a:pt x="203" y="128"/>
                  </a:cubicBezTo>
                  <a:cubicBezTo>
                    <a:pt x="210" y="127"/>
                    <a:pt x="216" y="126"/>
                    <a:pt x="221" y="125"/>
                  </a:cubicBezTo>
                  <a:cubicBezTo>
                    <a:pt x="220" y="140"/>
                    <a:pt x="220" y="155"/>
                    <a:pt x="221" y="170"/>
                  </a:cubicBezTo>
                  <a:moveTo>
                    <a:pt x="222" y="184"/>
                  </a:moveTo>
                  <a:cubicBezTo>
                    <a:pt x="223" y="193"/>
                    <a:pt x="225" y="203"/>
                    <a:pt x="226" y="212"/>
                  </a:cubicBezTo>
                  <a:cubicBezTo>
                    <a:pt x="215" y="213"/>
                    <a:pt x="215" y="213"/>
                    <a:pt x="215" y="213"/>
                  </a:cubicBezTo>
                  <a:cubicBezTo>
                    <a:pt x="213" y="204"/>
                    <a:pt x="212" y="194"/>
                    <a:pt x="210" y="185"/>
                  </a:cubicBezTo>
                  <a:cubicBezTo>
                    <a:pt x="222" y="184"/>
                    <a:pt x="222" y="184"/>
                    <a:pt x="222" y="184"/>
                  </a:cubicBezTo>
                  <a:moveTo>
                    <a:pt x="178" y="29"/>
                  </a:moveTo>
                  <a:cubicBezTo>
                    <a:pt x="203" y="36"/>
                    <a:pt x="203" y="36"/>
                    <a:pt x="203" y="36"/>
                  </a:cubicBezTo>
                  <a:cubicBezTo>
                    <a:pt x="201" y="41"/>
                    <a:pt x="199" y="45"/>
                    <a:pt x="197" y="50"/>
                  </a:cubicBezTo>
                  <a:cubicBezTo>
                    <a:pt x="189" y="48"/>
                    <a:pt x="181" y="46"/>
                    <a:pt x="172" y="44"/>
                  </a:cubicBezTo>
                  <a:cubicBezTo>
                    <a:pt x="174" y="39"/>
                    <a:pt x="176" y="34"/>
                    <a:pt x="178" y="29"/>
                  </a:cubicBezTo>
                  <a:cubicBezTo>
                    <a:pt x="178" y="29"/>
                    <a:pt x="178" y="29"/>
                    <a:pt x="178" y="29"/>
                  </a:cubicBezTo>
                  <a:moveTo>
                    <a:pt x="194" y="64"/>
                  </a:moveTo>
                  <a:cubicBezTo>
                    <a:pt x="192" y="73"/>
                    <a:pt x="190" y="83"/>
                    <a:pt x="190" y="93"/>
                  </a:cubicBezTo>
                  <a:cubicBezTo>
                    <a:pt x="189" y="100"/>
                    <a:pt x="189" y="108"/>
                    <a:pt x="189" y="115"/>
                  </a:cubicBezTo>
                  <a:cubicBezTo>
                    <a:pt x="180" y="116"/>
                    <a:pt x="170" y="117"/>
                    <a:pt x="160" y="117"/>
                  </a:cubicBezTo>
                  <a:cubicBezTo>
                    <a:pt x="154" y="117"/>
                    <a:pt x="154" y="117"/>
                    <a:pt x="154" y="117"/>
                  </a:cubicBezTo>
                  <a:cubicBezTo>
                    <a:pt x="157" y="96"/>
                    <a:pt x="161" y="76"/>
                    <a:pt x="168" y="57"/>
                  </a:cubicBezTo>
                  <a:cubicBezTo>
                    <a:pt x="176" y="59"/>
                    <a:pt x="185" y="61"/>
                    <a:pt x="194" y="63"/>
                  </a:cubicBezTo>
                  <a:cubicBezTo>
                    <a:pt x="194" y="64"/>
                    <a:pt x="194" y="64"/>
                    <a:pt x="194" y="64"/>
                  </a:cubicBezTo>
                  <a:moveTo>
                    <a:pt x="134" y="18"/>
                  </a:moveTo>
                  <a:cubicBezTo>
                    <a:pt x="135" y="18"/>
                    <a:pt x="135" y="18"/>
                    <a:pt x="135" y="18"/>
                  </a:cubicBezTo>
                  <a:cubicBezTo>
                    <a:pt x="165" y="25"/>
                    <a:pt x="165" y="25"/>
                    <a:pt x="165" y="25"/>
                  </a:cubicBezTo>
                  <a:cubicBezTo>
                    <a:pt x="163" y="30"/>
                    <a:pt x="161" y="35"/>
                    <a:pt x="159" y="41"/>
                  </a:cubicBezTo>
                  <a:cubicBezTo>
                    <a:pt x="148" y="39"/>
                    <a:pt x="136" y="37"/>
                    <a:pt x="125" y="36"/>
                  </a:cubicBezTo>
                  <a:cubicBezTo>
                    <a:pt x="128" y="29"/>
                    <a:pt x="131" y="23"/>
                    <a:pt x="134" y="18"/>
                  </a:cubicBezTo>
                  <a:cubicBezTo>
                    <a:pt x="134" y="18"/>
                    <a:pt x="134" y="18"/>
                    <a:pt x="134" y="18"/>
                  </a:cubicBezTo>
                  <a:moveTo>
                    <a:pt x="97" y="123"/>
                  </a:moveTo>
                  <a:cubicBezTo>
                    <a:pt x="112" y="126"/>
                    <a:pt x="126" y="128"/>
                    <a:pt x="139" y="129"/>
                  </a:cubicBezTo>
                  <a:cubicBezTo>
                    <a:pt x="139" y="132"/>
                    <a:pt x="139" y="135"/>
                    <a:pt x="139" y="137"/>
                  </a:cubicBezTo>
                  <a:cubicBezTo>
                    <a:pt x="138" y="147"/>
                    <a:pt x="138" y="159"/>
                    <a:pt x="139" y="172"/>
                  </a:cubicBezTo>
                  <a:cubicBezTo>
                    <a:pt x="123" y="170"/>
                    <a:pt x="108" y="167"/>
                    <a:pt x="92" y="162"/>
                  </a:cubicBezTo>
                  <a:cubicBezTo>
                    <a:pt x="93" y="149"/>
                    <a:pt x="94" y="136"/>
                    <a:pt x="97" y="123"/>
                  </a:cubicBezTo>
                  <a:cubicBezTo>
                    <a:pt x="97" y="123"/>
                    <a:pt x="97" y="123"/>
                    <a:pt x="97" y="123"/>
                  </a:cubicBezTo>
                  <a:moveTo>
                    <a:pt x="92" y="176"/>
                  </a:moveTo>
                  <a:cubicBezTo>
                    <a:pt x="107" y="181"/>
                    <a:pt x="123" y="184"/>
                    <a:pt x="139" y="186"/>
                  </a:cubicBezTo>
                  <a:cubicBezTo>
                    <a:pt x="139" y="192"/>
                    <a:pt x="139" y="199"/>
                    <a:pt x="140" y="206"/>
                  </a:cubicBezTo>
                  <a:cubicBezTo>
                    <a:pt x="123" y="201"/>
                    <a:pt x="107" y="196"/>
                    <a:pt x="92" y="190"/>
                  </a:cubicBezTo>
                  <a:cubicBezTo>
                    <a:pt x="91" y="185"/>
                    <a:pt x="92" y="181"/>
                    <a:pt x="92" y="176"/>
                  </a:cubicBezTo>
                  <a:cubicBezTo>
                    <a:pt x="92" y="176"/>
                    <a:pt x="92" y="176"/>
                    <a:pt x="92" y="176"/>
                  </a:cubicBezTo>
                  <a:moveTo>
                    <a:pt x="92" y="204"/>
                  </a:moveTo>
                  <a:cubicBezTo>
                    <a:pt x="107" y="210"/>
                    <a:pt x="124" y="215"/>
                    <a:pt x="140" y="220"/>
                  </a:cubicBezTo>
                  <a:cubicBezTo>
                    <a:pt x="141" y="229"/>
                    <a:pt x="141" y="239"/>
                    <a:pt x="141" y="248"/>
                  </a:cubicBezTo>
                  <a:cubicBezTo>
                    <a:pt x="125" y="244"/>
                    <a:pt x="108" y="238"/>
                    <a:pt x="92" y="232"/>
                  </a:cubicBezTo>
                  <a:cubicBezTo>
                    <a:pt x="91" y="222"/>
                    <a:pt x="91" y="213"/>
                    <a:pt x="91" y="204"/>
                  </a:cubicBezTo>
                  <a:cubicBezTo>
                    <a:pt x="92" y="204"/>
                    <a:pt x="92" y="204"/>
                    <a:pt x="92" y="204"/>
                  </a:cubicBezTo>
                  <a:moveTo>
                    <a:pt x="92" y="264"/>
                  </a:moveTo>
                  <a:cubicBezTo>
                    <a:pt x="92" y="258"/>
                    <a:pt x="92" y="252"/>
                    <a:pt x="92" y="246"/>
                  </a:cubicBezTo>
                  <a:cubicBezTo>
                    <a:pt x="109" y="252"/>
                    <a:pt x="126" y="258"/>
                    <a:pt x="142" y="263"/>
                  </a:cubicBezTo>
                  <a:cubicBezTo>
                    <a:pt x="142" y="263"/>
                    <a:pt x="142" y="263"/>
                    <a:pt x="142" y="263"/>
                  </a:cubicBezTo>
                  <a:cubicBezTo>
                    <a:pt x="142" y="270"/>
                    <a:pt x="143" y="277"/>
                    <a:pt x="143" y="284"/>
                  </a:cubicBezTo>
                  <a:cubicBezTo>
                    <a:pt x="93" y="273"/>
                    <a:pt x="93" y="273"/>
                    <a:pt x="93" y="273"/>
                  </a:cubicBezTo>
                  <a:cubicBezTo>
                    <a:pt x="92" y="270"/>
                    <a:pt x="92" y="267"/>
                    <a:pt x="92" y="264"/>
                  </a:cubicBezTo>
                  <a:cubicBezTo>
                    <a:pt x="92" y="264"/>
                    <a:pt x="92" y="264"/>
                    <a:pt x="92" y="264"/>
                  </a:cubicBezTo>
                  <a:moveTo>
                    <a:pt x="93" y="347"/>
                  </a:moveTo>
                  <a:cubicBezTo>
                    <a:pt x="93" y="328"/>
                    <a:pt x="93" y="308"/>
                    <a:pt x="93" y="287"/>
                  </a:cubicBezTo>
                  <a:cubicBezTo>
                    <a:pt x="110" y="291"/>
                    <a:pt x="127" y="295"/>
                    <a:pt x="143" y="298"/>
                  </a:cubicBezTo>
                  <a:cubicBezTo>
                    <a:pt x="144" y="316"/>
                    <a:pt x="145" y="333"/>
                    <a:pt x="145" y="350"/>
                  </a:cubicBezTo>
                  <a:cubicBezTo>
                    <a:pt x="128" y="349"/>
                    <a:pt x="110" y="348"/>
                    <a:pt x="92" y="347"/>
                  </a:cubicBezTo>
                  <a:cubicBezTo>
                    <a:pt x="93" y="347"/>
                    <a:pt x="93" y="347"/>
                    <a:pt x="93" y="347"/>
                  </a:cubicBezTo>
                  <a:moveTo>
                    <a:pt x="140" y="115"/>
                  </a:moveTo>
                  <a:cubicBezTo>
                    <a:pt x="128" y="114"/>
                    <a:pt x="114" y="112"/>
                    <a:pt x="99" y="109"/>
                  </a:cubicBezTo>
                  <a:cubicBezTo>
                    <a:pt x="104" y="89"/>
                    <a:pt x="111" y="69"/>
                    <a:pt x="119" y="49"/>
                  </a:cubicBezTo>
                  <a:cubicBezTo>
                    <a:pt x="131" y="50"/>
                    <a:pt x="142" y="51"/>
                    <a:pt x="154" y="54"/>
                  </a:cubicBezTo>
                  <a:cubicBezTo>
                    <a:pt x="148" y="74"/>
                    <a:pt x="143" y="94"/>
                    <a:pt x="140" y="115"/>
                  </a:cubicBezTo>
                  <a:moveTo>
                    <a:pt x="152" y="137"/>
                  </a:moveTo>
                  <a:cubicBezTo>
                    <a:pt x="152" y="135"/>
                    <a:pt x="152" y="132"/>
                    <a:pt x="152" y="129"/>
                  </a:cubicBezTo>
                  <a:cubicBezTo>
                    <a:pt x="159" y="129"/>
                    <a:pt x="159" y="129"/>
                    <a:pt x="159" y="129"/>
                  </a:cubicBezTo>
                  <a:cubicBezTo>
                    <a:pt x="170" y="129"/>
                    <a:pt x="180" y="129"/>
                    <a:pt x="189" y="128"/>
                  </a:cubicBezTo>
                  <a:cubicBezTo>
                    <a:pt x="190" y="143"/>
                    <a:pt x="192" y="157"/>
                    <a:pt x="194" y="172"/>
                  </a:cubicBezTo>
                  <a:cubicBezTo>
                    <a:pt x="165" y="173"/>
                    <a:pt x="165" y="173"/>
                    <a:pt x="165" y="173"/>
                  </a:cubicBezTo>
                  <a:cubicBezTo>
                    <a:pt x="160" y="174"/>
                    <a:pt x="156" y="174"/>
                    <a:pt x="152" y="173"/>
                  </a:cubicBezTo>
                  <a:cubicBezTo>
                    <a:pt x="152" y="160"/>
                    <a:pt x="152" y="148"/>
                    <a:pt x="152" y="138"/>
                  </a:cubicBezTo>
                  <a:cubicBezTo>
                    <a:pt x="152" y="137"/>
                    <a:pt x="152" y="137"/>
                    <a:pt x="152" y="137"/>
                  </a:cubicBezTo>
                  <a:moveTo>
                    <a:pt x="152" y="187"/>
                  </a:moveTo>
                  <a:cubicBezTo>
                    <a:pt x="154" y="187"/>
                    <a:pt x="157" y="187"/>
                    <a:pt x="159" y="187"/>
                  </a:cubicBezTo>
                  <a:cubicBezTo>
                    <a:pt x="161" y="187"/>
                    <a:pt x="163" y="187"/>
                    <a:pt x="166" y="187"/>
                  </a:cubicBezTo>
                  <a:cubicBezTo>
                    <a:pt x="196" y="185"/>
                    <a:pt x="196" y="185"/>
                    <a:pt x="196" y="185"/>
                  </a:cubicBezTo>
                  <a:cubicBezTo>
                    <a:pt x="198" y="195"/>
                    <a:pt x="199" y="204"/>
                    <a:pt x="201" y="214"/>
                  </a:cubicBezTo>
                  <a:cubicBezTo>
                    <a:pt x="185" y="214"/>
                    <a:pt x="169" y="213"/>
                    <a:pt x="153" y="209"/>
                  </a:cubicBezTo>
                  <a:cubicBezTo>
                    <a:pt x="153" y="201"/>
                    <a:pt x="152" y="194"/>
                    <a:pt x="152" y="187"/>
                  </a:cubicBezTo>
                  <a:cubicBezTo>
                    <a:pt x="152" y="187"/>
                    <a:pt x="152" y="187"/>
                    <a:pt x="152" y="187"/>
                  </a:cubicBezTo>
                  <a:moveTo>
                    <a:pt x="154" y="223"/>
                  </a:moveTo>
                  <a:cubicBezTo>
                    <a:pt x="167" y="226"/>
                    <a:pt x="181" y="228"/>
                    <a:pt x="195" y="228"/>
                  </a:cubicBezTo>
                  <a:cubicBezTo>
                    <a:pt x="198" y="228"/>
                    <a:pt x="201" y="228"/>
                    <a:pt x="204" y="228"/>
                  </a:cubicBezTo>
                  <a:cubicBezTo>
                    <a:pt x="209" y="249"/>
                    <a:pt x="209" y="249"/>
                    <a:pt x="209" y="249"/>
                  </a:cubicBezTo>
                  <a:cubicBezTo>
                    <a:pt x="209" y="253"/>
                    <a:pt x="210" y="256"/>
                    <a:pt x="211" y="260"/>
                  </a:cubicBezTo>
                  <a:cubicBezTo>
                    <a:pt x="206" y="260"/>
                    <a:pt x="206" y="260"/>
                    <a:pt x="206" y="260"/>
                  </a:cubicBezTo>
                  <a:cubicBezTo>
                    <a:pt x="189" y="259"/>
                    <a:pt x="171" y="257"/>
                    <a:pt x="155" y="252"/>
                  </a:cubicBezTo>
                  <a:cubicBezTo>
                    <a:pt x="154" y="242"/>
                    <a:pt x="154" y="232"/>
                    <a:pt x="154" y="223"/>
                  </a:cubicBezTo>
                  <a:moveTo>
                    <a:pt x="155" y="266"/>
                  </a:moveTo>
                  <a:cubicBezTo>
                    <a:pt x="172" y="271"/>
                    <a:pt x="189" y="273"/>
                    <a:pt x="206" y="273"/>
                  </a:cubicBezTo>
                  <a:cubicBezTo>
                    <a:pt x="214" y="273"/>
                    <a:pt x="214" y="273"/>
                    <a:pt x="214" y="273"/>
                  </a:cubicBezTo>
                  <a:cubicBezTo>
                    <a:pt x="216" y="283"/>
                    <a:pt x="217" y="293"/>
                    <a:pt x="219" y="302"/>
                  </a:cubicBezTo>
                  <a:cubicBezTo>
                    <a:pt x="213" y="301"/>
                    <a:pt x="206" y="299"/>
                    <a:pt x="199" y="297"/>
                  </a:cubicBezTo>
                  <a:cubicBezTo>
                    <a:pt x="186" y="294"/>
                    <a:pt x="172" y="291"/>
                    <a:pt x="156" y="287"/>
                  </a:cubicBezTo>
                  <a:cubicBezTo>
                    <a:pt x="156" y="280"/>
                    <a:pt x="155" y="273"/>
                    <a:pt x="155" y="266"/>
                  </a:cubicBezTo>
                  <a:cubicBezTo>
                    <a:pt x="155" y="266"/>
                    <a:pt x="155" y="266"/>
                    <a:pt x="155" y="266"/>
                  </a:cubicBezTo>
                  <a:moveTo>
                    <a:pt x="222" y="349"/>
                  </a:moveTo>
                  <a:cubicBezTo>
                    <a:pt x="202" y="350"/>
                    <a:pt x="180" y="350"/>
                    <a:pt x="158" y="350"/>
                  </a:cubicBezTo>
                  <a:cubicBezTo>
                    <a:pt x="158" y="334"/>
                    <a:pt x="158" y="318"/>
                    <a:pt x="157" y="301"/>
                  </a:cubicBezTo>
                  <a:cubicBezTo>
                    <a:pt x="171" y="305"/>
                    <a:pt x="184" y="308"/>
                    <a:pt x="196" y="310"/>
                  </a:cubicBezTo>
                  <a:cubicBezTo>
                    <a:pt x="205" y="313"/>
                    <a:pt x="213" y="314"/>
                    <a:pt x="221" y="316"/>
                  </a:cubicBezTo>
                  <a:cubicBezTo>
                    <a:pt x="221" y="321"/>
                    <a:pt x="222" y="326"/>
                    <a:pt x="222" y="330"/>
                  </a:cubicBezTo>
                  <a:cubicBezTo>
                    <a:pt x="222" y="336"/>
                    <a:pt x="222" y="343"/>
                    <a:pt x="222" y="349"/>
                  </a:cubicBezTo>
                  <a:cubicBezTo>
                    <a:pt x="222" y="349"/>
                    <a:pt x="222" y="349"/>
                    <a:pt x="222" y="349"/>
                  </a:cubicBezTo>
                  <a:moveTo>
                    <a:pt x="222" y="246"/>
                  </a:moveTo>
                  <a:cubicBezTo>
                    <a:pt x="221" y="240"/>
                    <a:pt x="219" y="233"/>
                    <a:pt x="218" y="226"/>
                  </a:cubicBezTo>
                  <a:cubicBezTo>
                    <a:pt x="229" y="225"/>
                    <a:pt x="229" y="225"/>
                    <a:pt x="229" y="225"/>
                  </a:cubicBezTo>
                  <a:cubicBezTo>
                    <a:pt x="232" y="238"/>
                    <a:pt x="234" y="249"/>
                    <a:pt x="237" y="259"/>
                  </a:cubicBezTo>
                  <a:cubicBezTo>
                    <a:pt x="225" y="260"/>
                    <a:pt x="225" y="260"/>
                    <a:pt x="225" y="260"/>
                  </a:cubicBezTo>
                  <a:cubicBezTo>
                    <a:pt x="224" y="255"/>
                    <a:pt x="223" y="251"/>
                    <a:pt x="222" y="246"/>
                  </a:cubicBezTo>
                  <a:cubicBezTo>
                    <a:pt x="222" y="246"/>
                    <a:pt x="222" y="246"/>
                    <a:pt x="222" y="246"/>
                  </a:cubicBezTo>
                  <a:moveTo>
                    <a:pt x="233" y="304"/>
                  </a:moveTo>
                  <a:cubicBezTo>
                    <a:pt x="231" y="294"/>
                    <a:pt x="230" y="284"/>
                    <a:pt x="227" y="273"/>
                  </a:cubicBezTo>
                  <a:cubicBezTo>
                    <a:pt x="233" y="273"/>
                    <a:pt x="237" y="273"/>
                    <a:pt x="241" y="272"/>
                  </a:cubicBezTo>
                  <a:cubicBezTo>
                    <a:pt x="244" y="280"/>
                    <a:pt x="246" y="287"/>
                    <a:pt x="248" y="292"/>
                  </a:cubicBezTo>
                  <a:cubicBezTo>
                    <a:pt x="251" y="298"/>
                    <a:pt x="252" y="302"/>
                    <a:pt x="254" y="306"/>
                  </a:cubicBezTo>
                  <a:cubicBezTo>
                    <a:pt x="248" y="306"/>
                    <a:pt x="241" y="305"/>
                    <a:pt x="233" y="304"/>
                  </a:cubicBezTo>
                  <a:cubicBezTo>
                    <a:pt x="233" y="304"/>
                    <a:pt x="233" y="304"/>
                    <a:pt x="233" y="304"/>
                  </a:cubicBezTo>
                  <a:moveTo>
                    <a:pt x="236" y="349"/>
                  </a:moveTo>
                  <a:cubicBezTo>
                    <a:pt x="236" y="342"/>
                    <a:pt x="236" y="336"/>
                    <a:pt x="236" y="329"/>
                  </a:cubicBezTo>
                  <a:cubicBezTo>
                    <a:pt x="236" y="326"/>
                    <a:pt x="235" y="322"/>
                    <a:pt x="235" y="318"/>
                  </a:cubicBezTo>
                  <a:cubicBezTo>
                    <a:pt x="243" y="319"/>
                    <a:pt x="251" y="320"/>
                    <a:pt x="259" y="320"/>
                  </a:cubicBezTo>
                  <a:cubicBezTo>
                    <a:pt x="262" y="329"/>
                    <a:pt x="265" y="339"/>
                    <a:pt x="266" y="348"/>
                  </a:cubicBezTo>
                  <a:cubicBezTo>
                    <a:pt x="257" y="348"/>
                    <a:pt x="246" y="348"/>
                    <a:pt x="235" y="349"/>
                  </a:cubicBezTo>
                  <a:cubicBezTo>
                    <a:pt x="236" y="349"/>
                    <a:pt x="236" y="349"/>
                    <a:pt x="236" y="349"/>
                  </a:cubicBezTo>
                  <a:moveTo>
                    <a:pt x="294" y="296"/>
                  </a:moveTo>
                  <a:cubicBezTo>
                    <a:pt x="294" y="296"/>
                    <a:pt x="290" y="304"/>
                    <a:pt x="268" y="306"/>
                  </a:cubicBezTo>
                  <a:cubicBezTo>
                    <a:pt x="266" y="300"/>
                    <a:pt x="264" y="293"/>
                    <a:pt x="261" y="287"/>
                  </a:cubicBezTo>
                  <a:cubicBezTo>
                    <a:pt x="259" y="283"/>
                    <a:pt x="257" y="277"/>
                    <a:pt x="255" y="271"/>
                  </a:cubicBezTo>
                  <a:cubicBezTo>
                    <a:pt x="277" y="268"/>
                    <a:pt x="279" y="264"/>
                    <a:pt x="280" y="261"/>
                  </a:cubicBezTo>
                  <a:cubicBezTo>
                    <a:pt x="282" y="258"/>
                    <a:pt x="281" y="254"/>
                    <a:pt x="279" y="252"/>
                  </a:cubicBezTo>
                  <a:cubicBezTo>
                    <a:pt x="268" y="260"/>
                    <a:pt x="268" y="260"/>
                    <a:pt x="268" y="260"/>
                  </a:cubicBezTo>
                  <a:cubicBezTo>
                    <a:pt x="267" y="259"/>
                    <a:pt x="267" y="258"/>
                    <a:pt x="267" y="257"/>
                  </a:cubicBezTo>
                  <a:cubicBezTo>
                    <a:pt x="267" y="256"/>
                    <a:pt x="267" y="255"/>
                    <a:pt x="268" y="254"/>
                  </a:cubicBezTo>
                  <a:cubicBezTo>
                    <a:pt x="263" y="257"/>
                    <a:pt x="257" y="258"/>
                    <a:pt x="250" y="258"/>
                  </a:cubicBezTo>
                  <a:cubicBezTo>
                    <a:pt x="247" y="248"/>
                    <a:pt x="245" y="236"/>
                    <a:pt x="242" y="224"/>
                  </a:cubicBezTo>
                  <a:cubicBezTo>
                    <a:pt x="258" y="223"/>
                    <a:pt x="258" y="223"/>
                    <a:pt x="258" y="223"/>
                  </a:cubicBezTo>
                  <a:cubicBezTo>
                    <a:pt x="261" y="222"/>
                    <a:pt x="264" y="222"/>
                    <a:pt x="266" y="222"/>
                  </a:cubicBezTo>
                  <a:cubicBezTo>
                    <a:pt x="271" y="221"/>
                    <a:pt x="272" y="219"/>
                    <a:pt x="272" y="215"/>
                  </a:cubicBezTo>
                  <a:cubicBezTo>
                    <a:pt x="266" y="209"/>
                    <a:pt x="266" y="209"/>
                    <a:pt x="266" y="209"/>
                  </a:cubicBezTo>
                  <a:cubicBezTo>
                    <a:pt x="266" y="215"/>
                    <a:pt x="266" y="215"/>
                    <a:pt x="266" y="215"/>
                  </a:cubicBezTo>
                  <a:cubicBezTo>
                    <a:pt x="265" y="209"/>
                    <a:pt x="265" y="209"/>
                    <a:pt x="265" y="209"/>
                  </a:cubicBezTo>
                  <a:cubicBezTo>
                    <a:pt x="264" y="209"/>
                    <a:pt x="261" y="209"/>
                    <a:pt x="240" y="211"/>
                  </a:cubicBezTo>
                  <a:cubicBezTo>
                    <a:pt x="238" y="202"/>
                    <a:pt x="237" y="193"/>
                    <a:pt x="235" y="184"/>
                  </a:cubicBezTo>
                  <a:cubicBezTo>
                    <a:pt x="263" y="182"/>
                    <a:pt x="263" y="182"/>
                    <a:pt x="263" y="182"/>
                  </a:cubicBezTo>
                  <a:cubicBezTo>
                    <a:pt x="263" y="168"/>
                    <a:pt x="263" y="168"/>
                    <a:pt x="263" y="168"/>
                  </a:cubicBezTo>
                  <a:cubicBezTo>
                    <a:pt x="234" y="170"/>
                    <a:pt x="234" y="170"/>
                    <a:pt x="234" y="170"/>
                  </a:cubicBezTo>
                  <a:cubicBezTo>
                    <a:pt x="233" y="154"/>
                    <a:pt x="233" y="139"/>
                    <a:pt x="235" y="123"/>
                  </a:cubicBezTo>
                  <a:cubicBezTo>
                    <a:pt x="241" y="122"/>
                    <a:pt x="246" y="121"/>
                    <a:pt x="250" y="120"/>
                  </a:cubicBezTo>
                  <a:cubicBezTo>
                    <a:pt x="250" y="124"/>
                    <a:pt x="250" y="128"/>
                    <a:pt x="250" y="132"/>
                  </a:cubicBezTo>
                  <a:cubicBezTo>
                    <a:pt x="260" y="132"/>
                    <a:pt x="260" y="132"/>
                    <a:pt x="260" y="132"/>
                  </a:cubicBezTo>
                  <a:cubicBezTo>
                    <a:pt x="258" y="136"/>
                    <a:pt x="255" y="140"/>
                    <a:pt x="254" y="144"/>
                  </a:cubicBezTo>
                  <a:cubicBezTo>
                    <a:pt x="266" y="149"/>
                    <a:pt x="266" y="149"/>
                    <a:pt x="266" y="149"/>
                  </a:cubicBezTo>
                  <a:cubicBezTo>
                    <a:pt x="268" y="146"/>
                    <a:pt x="269" y="142"/>
                    <a:pt x="271" y="139"/>
                  </a:cubicBezTo>
                  <a:cubicBezTo>
                    <a:pt x="273" y="151"/>
                    <a:pt x="275" y="163"/>
                    <a:pt x="276" y="176"/>
                  </a:cubicBezTo>
                  <a:cubicBezTo>
                    <a:pt x="267" y="182"/>
                    <a:pt x="262" y="187"/>
                    <a:pt x="261" y="187"/>
                  </a:cubicBezTo>
                  <a:cubicBezTo>
                    <a:pt x="270" y="198"/>
                    <a:pt x="270" y="198"/>
                    <a:pt x="270" y="198"/>
                  </a:cubicBezTo>
                  <a:cubicBezTo>
                    <a:pt x="270" y="198"/>
                    <a:pt x="273" y="195"/>
                    <a:pt x="277" y="192"/>
                  </a:cubicBezTo>
                  <a:cubicBezTo>
                    <a:pt x="278" y="204"/>
                    <a:pt x="279" y="215"/>
                    <a:pt x="279" y="226"/>
                  </a:cubicBezTo>
                  <a:cubicBezTo>
                    <a:pt x="268" y="233"/>
                    <a:pt x="268" y="233"/>
                    <a:pt x="268" y="233"/>
                  </a:cubicBezTo>
                  <a:cubicBezTo>
                    <a:pt x="275" y="244"/>
                    <a:pt x="275" y="244"/>
                    <a:pt x="275" y="244"/>
                  </a:cubicBezTo>
                  <a:cubicBezTo>
                    <a:pt x="280" y="242"/>
                    <a:pt x="280" y="242"/>
                    <a:pt x="280" y="242"/>
                  </a:cubicBezTo>
                  <a:cubicBezTo>
                    <a:pt x="280" y="253"/>
                    <a:pt x="283" y="265"/>
                    <a:pt x="286" y="276"/>
                  </a:cubicBezTo>
                  <a:cubicBezTo>
                    <a:pt x="282" y="277"/>
                    <a:pt x="279" y="278"/>
                    <a:pt x="279" y="278"/>
                  </a:cubicBezTo>
                  <a:cubicBezTo>
                    <a:pt x="281" y="291"/>
                    <a:pt x="281" y="291"/>
                    <a:pt x="281" y="291"/>
                  </a:cubicBezTo>
                  <a:cubicBezTo>
                    <a:pt x="282" y="291"/>
                    <a:pt x="285" y="291"/>
                    <a:pt x="291" y="289"/>
                  </a:cubicBezTo>
                  <a:cubicBezTo>
                    <a:pt x="292" y="292"/>
                    <a:pt x="293" y="294"/>
                    <a:pt x="294" y="297"/>
                  </a:cubicBezTo>
                  <a:cubicBezTo>
                    <a:pt x="294" y="296"/>
                    <a:pt x="294" y="296"/>
                    <a:pt x="294" y="296"/>
                  </a:cubicBezTo>
                  <a:moveTo>
                    <a:pt x="300" y="271"/>
                  </a:moveTo>
                  <a:cubicBezTo>
                    <a:pt x="296" y="259"/>
                    <a:pt x="294" y="246"/>
                    <a:pt x="293" y="233"/>
                  </a:cubicBezTo>
                  <a:cubicBezTo>
                    <a:pt x="300" y="229"/>
                    <a:pt x="310" y="224"/>
                    <a:pt x="320" y="218"/>
                  </a:cubicBezTo>
                  <a:cubicBezTo>
                    <a:pt x="322" y="231"/>
                    <a:pt x="324" y="245"/>
                    <a:pt x="327" y="259"/>
                  </a:cubicBezTo>
                  <a:cubicBezTo>
                    <a:pt x="318" y="264"/>
                    <a:pt x="309" y="268"/>
                    <a:pt x="299" y="271"/>
                  </a:cubicBezTo>
                  <a:cubicBezTo>
                    <a:pt x="300" y="271"/>
                    <a:pt x="300" y="271"/>
                    <a:pt x="300" y="271"/>
                  </a:cubicBezTo>
                  <a:moveTo>
                    <a:pt x="325" y="318"/>
                  </a:moveTo>
                  <a:cubicBezTo>
                    <a:pt x="317" y="308"/>
                    <a:pt x="310" y="297"/>
                    <a:pt x="305" y="284"/>
                  </a:cubicBezTo>
                  <a:cubicBezTo>
                    <a:pt x="314" y="281"/>
                    <a:pt x="323" y="277"/>
                    <a:pt x="332" y="273"/>
                  </a:cubicBezTo>
                  <a:cubicBezTo>
                    <a:pt x="335" y="283"/>
                    <a:pt x="339" y="292"/>
                    <a:pt x="344" y="301"/>
                  </a:cubicBezTo>
                  <a:cubicBezTo>
                    <a:pt x="337" y="307"/>
                    <a:pt x="331" y="312"/>
                    <a:pt x="325" y="318"/>
                  </a:cubicBezTo>
                  <a:cubicBezTo>
                    <a:pt x="325" y="318"/>
                    <a:pt x="325" y="318"/>
                    <a:pt x="325" y="318"/>
                  </a:cubicBezTo>
                  <a:moveTo>
                    <a:pt x="353" y="291"/>
                  </a:moveTo>
                  <a:cubicBezTo>
                    <a:pt x="349" y="282"/>
                    <a:pt x="346" y="274"/>
                    <a:pt x="343" y="265"/>
                  </a:cubicBezTo>
                  <a:cubicBezTo>
                    <a:pt x="348" y="262"/>
                    <a:pt x="352" y="259"/>
                    <a:pt x="356" y="255"/>
                  </a:cubicBezTo>
                  <a:cubicBezTo>
                    <a:pt x="358" y="262"/>
                    <a:pt x="361" y="269"/>
                    <a:pt x="365" y="275"/>
                  </a:cubicBezTo>
                  <a:cubicBezTo>
                    <a:pt x="361" y="280"/>
                    <a:pt x="357" y="285"/>
                    <a:pt x="352" y="291"/>
                  </a:cubicBezTo>
                  <a:cubicBezTo>
                    <a:pt x="353" y="291"/>
                    <a:pt x="353" y="291"/>
                    <a:pt x="353" y="291"/>
                  </a:cubicBezTo>
                </a:path>
              </a:pathLst>
            </a:custGeom>
            <a:solidFill>
              <a:srgbClr val="92E3A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59" name="Google Shape;262;p33">
              <a:extLst>
                <a:ext uri="{FF2B5EF4-FFF2-40B4-BE49-F238E27FC236}">
                  <a16:creationId xmlns:a16="http://schemas.microsoft.com/office/drawing/2014/main" id="{5006C774-C7D3-40A1-9972-FEC6AF04A717}"/>
                </a:ext>
              </a:extLst>
            </p:cNvPr>
            <p:cNvSpPr/>
            <p:nvPr/>
          </p:nvSpPr>
          <p:spPr>
            <a:xfrm>
              <a:off x="2678113" y="2840038"/>
              <a:ext cx="9525" cy="92075"/>
            </a:xfrm>
            <a:custGeom>
              <a:avLst/>
              <a:gdLst/>
              <a:ahLst/>
              <a:cxnLst/>
              <a:rect l="l" t="t" r="r" b="b"/>
              <a:pathLst>
                <a:path w="8" h="73" extrusionOk="0">
                  <a:moveTo>
                    <a:pt x="0" y="0"/>
                  </a:moveTo>
                  <a:cubicBezTo>
                    <a:pt x="0" y="0"/>
                    <a:pt x="8" y="56"/>
                    <a:pt x="8" y="73"/>
                  </a:cubicBezTo>
                </a:path>
              </a:pathLst>
            </a:custGeom>
            <a:noFill/>
            <a:ln w="9525" cap="rnd" cmpd="sng">
              <a:solidFill>
                <a:srgbClr val="263238"/>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60" name="Google Shape;263;p33">
              <a:extLst>
                <a:ext uri="{FF2B5EF4-FFF2-40B4-BE49-F238E27FC236}">
                  <a16:creationId xmlns:a16="http://schemas.microsoft.com/office/drawing/2014/main" id="{F624EC45-33F2-4DE6-B2A2-1FFCE63E3F28}"/>
                </a:ext>
              </a:extLst>
            </p:cNvPr>
            <p:cNvSpPr/>
            <p:nvPr/>
          </p:nvSpPr>
          <p:spPr>
            <a:xfrm>
              <a:off x="2198688" y="2624138"/>
              <a:ext cx="514350" cy="503238"/>
            </a:xfrm>
            <a:custGeom>
              <a:avLst/>
              <a:gdLst/>
              <a:ahLst/>
              <a:cxnLst/>
              <a:rect l="l" t="t" r="r" b="b"/>
              <a:pathLst>
                <a:path w="408" h="398" extrusionOk="0">
                  <a:moveTo>
                    <a:pt x="258" y="19"/>
                  </a:moveTo>
                  <a:cubicBezTo>
                    <a:pt x="259" y="21"/>
                    <a:pt x="259" y="21"/>
                    <a:pt x="259" y="21"/>
                  </a:cubicBezTo>
                  <a:cubicBezTo>
                    <a:pt x="259" y="21"/>
                    <a:pt x="262" y="20"/>
                    <a:pt x="267" y="20"/>
                  </a:cubicBezTo>
                  <a:cubicBezTo>
                    <a:pt x="272" y="20"/>
                    <a:pt x="280" y="20"/>
                    <a:pt x="288" y="20"/>
                  </a:cubicBezTo>
                  <a:cubicBezTo>
                    <a:pt x="297" y="20"/>
                    <a:pt x="308" y="20"/>
                    <a:pt x="317" y="21"/>
                  </a:cubicBezTo>
                  <a:cubicBezTo>
                    <a:pt x="322" y="21"/>
                    <a:pt x="326" y="22"/>
                    <a:pt x="329" y="22"/>
                  </a:cubicBezTo>
                  <a:cubicBezTo>
                    <a:pt x="332" y="23"/>
                    <a:pt x="335" y="24"/>
                    <a:pt x="336" y="25"/>
                  </a:cubicBezTo>
                  <a:cubicBezTo>
                    <a:pt x="338" y="26"/>
                    <a:pt x="340" y="29"/>
                    <a:pt x="342" y="35"/>
                  </a:cubicBezTo>
                  <a:cubicBezTo>
                    <a:pt x="345" y="43"/>
                    <a:pt x="348" y="54"/>
                    <a:pt x="351" y="67"/>
                  </a:cubicBezTo>
                  <a:cubicBezTo>
                    <a:pt x="353" y="80"/>
                    <a:pt x="356" y="93"/>
                    <a:pt x="361" y="105"/>
                  </a:cubicBezTo>
                  <a:cubicBezTo>
                    <a:pt x="363" y="104"/>
                    <a:pt x="363" y="104"/>
                    <a:pt x="363" y="104"/>
                  </a:cubicBezTo>
                  <a:cubicBezTo>
                    <a:pt x="361" y="105"/>
                    <a:pt x="361" y="105"/>
                    <a:pt x="361" y="105"/>
                  </a:cubicBezTo>
                  <a:cubicBezTo>
                    <a:pt x="368" y="127"/>
                    <a:pt x="374" y="149"/>
                    <a:pt x="378" y="172"/>
                  </a:cubicBezTo>
                  <a:cubicBezTo>
                    <a:pt x="378" y="173"/>
                    <a:pt x="378" y="173"/>
                    <a:pt x="379" y="173"/>
                  </a:cubicBezTo>
                  <a:cubicBezTo>
                    <a:pt x="379" y="174"/>
                    <a:pt x="380" y="174"/>
                    <a:pt x="380" y="174"/>
                  </a:cubicBezTo>
                  <a:cubicBezTo>
                    <a:pt x="380" y="173"/>
                    <a:pt x="380" y="173"/>
                    <a:pt x="380" y="173"/>
                  </a:cubicBezTo>
                  <a:cubicBezTo>
                    <a:pt x="380" y="174"/>
                    <a:pt x="380" y="174"/>
                    <a:pt x="380" y="174"/>
                  </a:cubicBezTo>
                  <a:cubicBezTo>
                    <a:pt x="380" y="174"/>
                    <a:pt x="380" y="174"/>
                    <a:pt x="380" y="174"/>
                  </a:cubicBezTo>
                  <a:cubicBezTo>
                    <a:pt x="380" y="173"/>
                    <a:pt x="380" y="173"/>
                    <a:pt x="380" y="173"/>
                  </a:cubicBezTo>
                  <a:cubicBezTo>
                    <a:pt x="380" y="174"/>
                    <a:pt x="380" y="174"/>
                    <a:pt x="380" y="174"/>
                  </a:cubicBezTo>
                  <a:cubicBezTo>
                    <a:pt x="380" y="174"/>
                    <a:pt x="381" y="173"/>
                    <a:pt x="382" y="173"/>
                  </a:cubicBezTo>
                  <a:cubicBezTo>
                    <a:pt x="383" y="173"/>
                    <a:pt x="387" y="174"/>
                    <a:pt x="391" y="179"/>
                  </a:cubicBezTo>
                  <a:cubicBezTo>
                    <a:pt x="395" y="184"/>
                    <a:pt x="399" y="195"/>
                    <a:pt x="402" y="213"/>
                  </a:cubicBezTo>
                  <a:cubicBezTo>
                    <a:pt x="403" y="222"/>
                    <a:pt x="404" y="230"/>
                    <a:pt x="404" y="238"/>
                  </a:cubicBezTo>
                  <a:cubicBezTo>
                    <a:pt x="404" y="271"/>
                    <a:pt x="393" y="294"/>
                    <a:pt x="382" y="309"/>
                  </a:cubicBezTo>
                  <a:cubicBezTo>
                    <a:pt x="378" y="314"/>
                    <a:pt x="374" y="319"/>
                    <a:pt x="369" y="323"/>
                  </a:cubicBezTo>
                  <a:cubicBezTo>
                    <a:pt x="363" y="326"/>
                    <a:pt x="357" y="328"/>
                    <a:pt x="348" y="328"/>
                  </a:cubicBezTo>
                  <a:cubicBezTo>
                    <a:pt x="336" y="328"/>
                    <a:pt x="321" y="324"/>
                    <a:pt x="301" y="314"/>
                  </a:cubicBezTo>
                  <a:cubicBezTo>
                    <a:pt x="300" y="314"/>
                    <a:pt x="299" y="314"/>
                    <a:pt x="298" y="314"/>
                  </a:cubicBezTo>
                  <a:cubicBezTo>
                    <a:pt x="298" y="315"/>
                    <a:pt x="297" y="316"/>
                    <a:pt x="298" y="317"/>
                  </a:cubicBezTo>
                  <a:cubicBezTo>
                    <a:pt x="298" y="317"/>
                    <a:pt x="298" y="317"/>
                    <a:pt x="298" y="318"/>
                  </a:cubicBezTo>
                  <a:cubicBezTo>
                    <a:pt x="300" y="320"/>
                    <a:pt x="303" y="327"/>
                    <a:pt x="305" y="335"/>
                  </a:cubicBezTo>
                  <a:cubicBezTo>
                    <a:pt x="308" y="342"/>
                    <a:pt x="311" y="351"/>
                    <a:pt x="311" y="356"/>
                  </a:cubicBezTo>
                  <a:cubicBezTo>
                    <a:pt x="311" y="361"/>
                    <a:pt x="306" y="368"/>
                    <a:pt x="302" y="373"/>
                  </a:cubicBezTo>
                  <a:cubicBezTo>
                    <a:pt x="299" y="375"/>
                    <a:pt x="297" y="377"/>
                    <a:pt x="296" y="379"/>
                  </a:cubicBezTo>
                  <a:cubicBezTo>
                    <a:pt x="295" y="380"/>
                    <a:pt x="294" y="380"/>
                    <a:pt x="293" y="381"/>
                  </a:cubicBezTo>
                  <a:cubicBezTo>
                    <a:pt x="293" y="381"/>
                    <a:pt x="293" y="381"/>
                    <a:pt x="293" y="381"/>
                  </a:cubicBezTo>
                  <a:cubicBezTo>
                    <a:pt x="293" y="381"/>
                    <a:pt x="293" y="381"/>
                    <a:pt x="293" y="381"/>
                  </a:cubicBezTo>
                  <a:cubicBezTo>
                    <a:pt x="294" y="383"/>
                    <a:pt x="294" y="383"/>
                    <a:pt x="294" y="383"/>
                  </a:cubicBezTo>
                  <a:cubicBezTo>
                    <a:pt x="294" y="381"/>
                    <a:pt x="294" y="381"/>
                    <a:pt x="294" y="381"/>
                  </a:cubicBezTo>
                  <a:cubicBezTo>
                    <a:pt x="235" y="388"/>
                    <a:pt x="176" y="392"/>
                    <a:pt x="117" y="394"/>
                  </a:cubicBezTo>
                  <a:cubicBezTo>
                    <a:pt x="117" y="394"/>
                    <a:pt x="117" y="394"/>
                    <a:pt x="117" y="394"/>
                  </a:cubicBezTo>
                  <a:cubicBezTo>
                    <a:pt x="110" y="394"/>
                    <a:pt x="104" y="394"/>
                    <a:pt x="99" y="394"/>
                  </a:cubicBezTo>
                  <a:cubicBezTo>
                    <a:pt x="62" y="394"/>
                    <a:pt x="40" y="392"/>
                    <a:pt x="27" y="388"/>
                  </a:cubicBezTo>
                  <a:cubicBezTo>
                    <a:pt x="21" y="386"/>
                    <a:pt x="17" y="384"/>
                    <a:pt x="14" y="382"/>
                  </a:cubicBezTo>
                  <a:cubicBezTo>
                    <a:pt x="11" y="380"/>
                    <a:pt x="10" y="378"/>
                    <a:pt x="9" y="375"/>
                  </a:cubicBezTo>
                  <a:cubicBezTo>
                    <a:pt x="9" y="374"/>
                    <a:pt x="8" y="372"/>
                    <a:pt x="8" y="369"/>
                  </a:cubicBezTo>
                  <a:cubicBezTo>
                    <a:pt x="6" y="345"/>
                    <a:pt x="4" y="270"/>
                    <a:pt x="4" y="205"/>
                  </a:cubicBezTo>
                  <a:cubicBezTo>
                    <a:pt x="4" y="164"/>
                    <a:pt x="5" y="128"/>
                    <a:pt x="6" y="109"/>
                  </a:cubicBezTo>
                  <a:cubicBezTo>
                    <a:pt x="8" y="82"/>
                    <a:pt x="19" y="59"/>
                    <a:pt x="32" y="41"/>
                  </a:cubicBezTo>
                  <a:cubicBezTo>
                    <a:pt x="46" y="23"/>
                    <a:pt x="62" y="11"/>
                    <a:pt x="76" y="6"/>
                  </a:cubicBezTo>
                  <a:cubicBezTo>
                    <a:pt x="81" y="5"/>
                    <a:pt x="89" y="4"/>
                    <a:pt x="100" y="4"/>
                  </a:cubicBezTo>
                  <a:cubicBezTo>
                    <a:pt x="126" y="4"/>
                    <a:pt x="165" y="8"/>
                    <a:pt x="198" y="12"/>
                  </a:cubicBezTo>
                  <a:cubicBezTo>
                    <a:pt x="215" y="14"/>
                    <a:pt x="230" y="16"/>
                    <a:pt x="241" y="18"/>
                  </a:cubicBezTo>
                  <a:cubicBezTo>
                    <a:pt x="246" y="19"/>
                    <a:pt x="250" y="19"/>
                    <a:pt x="253" y="20"/>
                  </a:cubicBezTo>
                  <a:cubicBezTo>
                    <a:pt x="256" y="20"/>
                    <a:pt x="258" y="21"/>
                    <a:pt x="258" y="21"/>
                  </a:cubicBezTo>
                  <a:cubicBezTo>
                    <a:pt x="259" y="21"/>
                    <a:pt x="259" y="21"/>
                    <a:pt x="259" y="21"/>
                  </a:cubicBezTo>
                  <a:cubicBezTo>
                    <a:pt x="258" y="19"/>
                    <a:pt x="258" y="19"/>
                    <a:pt x="258" y="19"/>
                  </a:cubicBezTo>
                  <a:cubicBezTo>
                    <a:pt x="259" y="17"/>
                    <a:pt x="259" y="17"/>
                    <a:pt x="259" y="17"/>
                  </a:cubicBezTo>
                  <a:cubicBezTo>
                    <a:pt x="259" y="17"/>
                    <a:pt x="152" y="0"/>
                    <a:pt x="100" y="0"/>
                  </a:cubicBezTo>
                  <a:cubicBezTo>
                    <a:pt x="89" y="0"/>
                    <a:pt x="80" y="1"/>
                    <a:pt x="75" y="2"/>
                  </a:cubicBezTo>
                  <a:cubicBezTo>
                    <a:pt x="60" y="8"/>
                    <a:pt x="43" y="20"/>
                    <a:pt x="29" y="39"/>
                  </a:cubicBezTo>
                  <a:cubicBezTo>
                    <a:pt x="15" y="57"/>
                    <a:pt x="4" y="81"/>
                    <a:pt x="2" y="108"/>
                  </a:cubicBezTo>
                  <a:cubicBezTo>
                    <a:pt x="1" y="127"/>
                    <a:pt x="0" y="164"/>
                    <a:pt x="0" y="205"/>
                  </a:cubicBezTo>
                  <a:cubicBezTo>
                    <a:pt x="0" y="242"/>
                    <a:pt x="1" y="283"/>
                    <a:pt x="1" y="315"/>
                  </a:cubicBezTo>
                  <a:cubicBezTo>
                    <a:pt x="2" y="331"/>
                    <a:pt x="2" y="345"/>
                    <a:pt x="3" y="356"/>
                  </a:cubicBezTo>
                  <a:cubicBezTo>
                    <a:pt x="3" y="361"/>
                    <a:pt x="4" y="366"/>
                    <a:pt x="4" y="369"/>
                  </a:cubicBezTo>
                  <a:cubicBezTo>
                    <a:pt x="4" y="372"/>
                    <a:pt x="5" y="375"/>
                    <a:pt x="5" y="376"/>
                  </a:cubicBezTo>
                  <a:cubicBezTo>
                    <a:pt x="6" y="379"/>
                    <a:pt x="8" y="383"/>
                    <a:pt x="11" y="385"/>
                  </a:cubicBezTo>
                  <a:cubicBezTo>
                    <a:pt x="16" y="389"/>
                    <a:pt x="24" y="392"/>
                    <a:pt x="38" y="394"/>
                  </a:cubicBezTo>
                  <a:cubicBezTo>
                    <a:pt x="52" y="397"/>
                    <a:pt x="71" y="398"/>
                    <a:pt x="99" y="398"/>
                  </a:cubicBezTo>
                  <a:cubicBezTo>
                    <a:pt x="104" y="398"/>
                    <a:pt x="110" y="398"/>
                    <a:pt x="117" y="398"/>
                  </a:cubicBezTo>
                  <a:cubicBezTo>
                    <a:pt x="117" y="398"/>
                    <a:pt x="117" y="398"/>
                    <a:pt x="117" y="398"/>
                  </a:cubicBezTo>
                  <a:cubicBezTo>
                    <a:pt x="176" y="396"/>
                    <a:pt x="235" y="392"/>
                    <a:pt x="294" y="385"/>
                  </a:cubicBezTo>
                  <a:cubicBezTo>
                    <a:pt x="295" y="384"/>
                    <a:pt x="295" y="384"/>
                    <a:pt x="295" y="384"/>
                  </a:cubicBezTo>
                  <a:cubicBezTo>
                    <a:pt x="295" y="384"/>
                    <a:pt x="300" y="381"/>
                    <a:pt x="305" y="376"/>
                  </a:cubicBezTo>
                  <a:cubicBezTo>
                    <a:pt x="309" y="370"/>
                    <a:pt x="314" y="363"/>
                    <a:pt x="315" y="356"/>
                  </a:cubicBezTo>
                  <a:cubicBezTo>
                    <a:pt x="314" y="349"/>
                    <a:pt x="311" y="339"/>
                    <a:pt x="308" y="330"/>
                  </a:cubicBezTo>
                  <a:cubicBezTo>
                    <a:pt x="305" y="322"/>
                    <a:pt x="301" y="315"/>
                    <a:pt x="301" y="315"/>
                  </a:cubicBezTo>
                  <a:cubicBezTo>
                    <a:pt x="300" y="316"/>
                    <a:pt x="300" y="316"/>
                    <a:pt x="300" y="316"/>
                  </a:cubicBezTo>
                  <a:cubicBezTo>
                    <a:pt x="299" y="318"/>
                    <a:pt x="299" y="318"/>
                    <a:pt x="299" y="318"/>
                  </a:cubicBezTo>
                  <a:cubicBezTo>
                    <a:pt x="320" y="328"/>
                    <a:pt x="335" y="332"/>
                    <a:pt x="348" y="332"/>
                  </a:cubicBezTo>
                  <a:cubicBezTo>
                    <a:pt x="357" y="332"/>
                    <a:pt x="365" y="330"/>
                    <a:pt x="371" y="326"/>
                  </a:cubicBezTo>
                  <a:cubicBezTo>
                    <a:pt x="377" y="322"/>
                    <a:pt x="381" y="317"/>
                    <a:pt x="385" y="311"/>
                  </a:cubicBezTo>
                  <a:cubicBezTo>
                    <a:pt x="396" y="296"/>
                    <a:pt x="408" y="272"/>
                    <a:pt x="408" y="238"/>
                  </a:cubicBezTo>
                  <a:cubicBezTo>
                    <a:pt x="408" y="230"/>
                    <a:pt x="407" y="222"/>
                    <a:pt x="406" y="213"/>
                  </a:cubicBezTo>
                  <a:cubicBezTo>
                    <a:pt x="403" y="194"/>
                    <a:pt x="399" y="183"/>
                    <a:pt x="394" y="177"/>
                  </a:cubicBezTo>
                  <a:cubicBezTo>
                    <a:pt x="389" y="171"/>
                    <a:pt x="384" y="169"/>
                    <a:pt x="382" y="169"/>
                  </a:cubicBezTo>
                  <a:cubicBezTo>
                    <a:pt x="380" y="169"/>
                    <a:pt x="379" y="170"/>
                    <a:pt x="379" y="170"/>
                  </a:cubicBezTo>
                  <a:cubicBezTo>
                    <a:pt x="380" y="172"/>
                    <a:pt x="380" y="172"/>
                    <a:pt x="380" y="172"/>
                  </a:cubicBezTo>
                  <a:cubicBezTo>
                    <a:pt x="382" y="171"/>
                    <a:pt x="382" y="171"/>
                    <a:pt x="382" y="171"/>
                  </a:cubicBezTo>
                  <a:cubicBezTo>
                    <a:pt x="378" y="148"/>
                    <a:pt x="372" y="126"/>
                    <a:pt x="365" y="104"/>
                  </a:cubicBezTo>
                  <a:cubicBezTo>
                    <a:pt x="365" y="104"/>
                    <a:pt x="365" y="104"/>
                    <a:pt x="365" y="104"/>
                  </a:cubicBezTo>
                  <a:cubicBezTo>
                    <a:pt x="359" y="88"/>
                    <a:pt x="355" y="70"/>
                    <a:pt x="352" y="54"/>
                  </a:cubicBezTo>
                  <a:cubicBezTo>
                    <a:pt x="350" y="46"/>
                    <a:pt x="348" y="39"/>
                    <a:pt x="346" y="33"/>
                  </a:cubicBezTo>
                  <a:cubicBezTo>
                    <a:pt x="344" y="28"/>
                    <a:pt x="342" y="23"/>
                    <a:pt x="338" y="21"/>
                  </a:cubicBezTo>
                  <a:cubicBezTo>
                    <a:pt x="336" y="20"/>
                    <a:pt x="333" y="19"/>
                    <a:pt x="330" y="19"/>
                  </a:cubicBezTo>
                  <a:cubicBezTo>
                    <a:pt x="319" y="17"/>
                    <a:pt x="302" y="16"/>
                    <a:pt x="288" y="16"/>
                  </a:cubicBezTo>
                  <a:cubicBezTo>
                    <a:pt x="272" y="16"/>
                    <a:pt x="258" y="17"/>
                    <a:pt x="258" y="17"/>
                  </a:cubicBezTo>
                  <a:cubicBezTo>
                    <a:pt x="258" y="19"/>
                    <a:pt x="258" y="19"/>
                    <a:pt x="258" y="19"/>
                  </a:cubicBezTo>
                  <a:cubicBezTo>
                    <a:pt x="259" y="17"/>
                    <a:pt x="259" y="17"/>
                    <a:pt x="259" y="17"/>
                  </a:cubicBezTo>
                  <a:cubicBezTo>
                    <a:pt x="258" y="19"/>
                    <a:pt x="258" y="19"/>
                    <a:pt x="258" y="19"/>
                  </a:cubicBezTo>
                </a:path>
              </a:pathLst>
            </a:custGeom>
            <a:solidFill>
              <a:srgbClr val="26323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61" name="Google Shape;264;p33">
              <a:extLst>
                <a:ext uri="{FF2B5EF4-FFF2-40B4-BE49-F238E27FC236}">
                  <a16:creationId xmlns:a16="http://schemas.microsoft.com/office/drawing/2014/main" id="{CE102F76-CED7-4E30-AEB8-8F7CE6C89289}"/>
                </a:ext>
              </a:extLst>
            </p:cNvPr>
            <p:cNvSpPr/>
            <p:nvPr/>
          </p:nvSpPr>
          <p:spPr>
            <a:xfrm>
              <a:off x="2563813" y="2479675"/>
              <a:ext cx="47625" cy="52388"/>
            </a:xfrm>
            <a:custGeom>
              <a:avLst/>
              <a:gdLst/>
              <a:ahLst/>
              <a:cxnLst/>
              <a:rect l="l" t="t" r="r" b="b"/>
              <a:pathLst>
                <a:path w="37" h="42" extrusionOk="0">
                  <a:moveTo>
                    <a:pt x="6" y="5"/>
                  </a:moveTo>
                  <a:cubicBezTo>
                    <a:pt x="6" y="5"/>
                    <a:pt x="32" y="0"/>
                    <a:pt x="33" y="12"/>
                  </a:cubicBezTo>
                  <a:cubicBezTo>
                    <a:pt x="35" y="28"/>
                    <a:pt x="37" y="37"/>
                    <a:pt x="20" y="39"/>
                  </a:cubicBezTo>
                  <a:cubicBezTo>
                    <a:pt x="4" y="42"/>
                    <a:pt x="0" y="17"/>
                    <a:pt x="6" y="5"/>
                  </a:cubicBezTo>
                  <a:close/>
                </a:path>
              </a:pathLst>
            </a:custGeom>
            <a:solidFill>
              <a:srgbClr val="26323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62" name="Google Shape;265;p33">
              <a:extLst>
                <a:ext uri="{FF2B5EF4-FFF2-40B4-BE49-F238E27FC236}">
                  <a16:creationId xmlns:a16="http://schemas.microsoft.com/office/drawing/2014/main" id="{A9D88D13-FF16-4CC6-AC14-B915D6B07FD7}"/>
                </a:ext>
              </a:extLst>
            </p:cNvPr>
            <p:cNvSpPr/>
            <p:nvPr/>
          </p:nvSpPr>
          <p:spPr>
            <a:xfrm>
              <a:off x="2563813" y="2479675"/>
              <a:ext cx="47625" cy="52388"/>
            </a:xfrm>
            <a:custGeom>
              <a:avLst/>
              <a:gdLst/>
              <a:ahLst/>
              <a:cxnLst/>
              <a:rect l="l" t="t" r="r" b="b"/>
              <a:pathLst>
                <a:path w="37" h="42" extrusionOk="0">
                  <a:moveTo>
                    <a:pt x="6" y="5"/>
                  </a:moveTo>
                  <a:cubicBezTo>
                    <a:pt x="6" y="5"/>
                    <a:pt x="32" y="0"/>
                    <a:pt x="33" y="12"/>
                  </a:cubicBezTo>
                  <a:cubicBezTo>
                    <a:pt x="35" y="28"/>
                    <a:pt x="37" y="37"/>
                    <a:pt x="20" y="39"/>
                  </a:cubicBezTo>
                  <a:cubicBezTo>
                    <a:pt x="4" y="42"/>
                    <a:pt x="0" y="17"/>
                    <a:pt x="6" y="5"/>
                  </a:cubicBezTo>
                  <a:close/>
                </a:path>
              </a:pathLst>
            </a:custGeom>
            <a:noFill/>
            <a:ln w="9525" cap="rnd" cmpd="sng">
              <a:solidFill>
                <a:srgbClr val="263238"/>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63" name="Google Shape;266;p33">
              <a:extLst>
                <a:ext uri="{FF2B5EF4-FFF2-40B4-BE49-F238E27FC236}">
                  <a16:creationId xmlns:a16="http://schemas.microsoft.com/office/drawing/2014/main" id="{136DFF3D-0581-45F7-ABC4-0FC2F888F49D}"/>
                </a:ext>
              </a:extLst>
            </p:cNvPr>
            <p:cNvSpPr/>
            <p:nvPr/>
          </p:nvSpPr>
          <p:spPr>
            <a:xfrm>
              <a:off x="2489201" y="2463800"/>
              <a:ext cx="103188" cy="166688"/>
            </a:xfrm>
            <a:custGeom>
              <a:avLst/>
              <a:gdLst/>
              <a:ahLst/>
              <a:cxnLst/>
              <a:rect l="l" t="t" r="r" b="b"/>
              <a:pathLst>
                <a:path w="82" h="132" extrusionOk="0">
                  <a:moveTo>
                    <a:pt x="72" y="0"/>
                  </a:moveTo>
                  <a:cubicBezTo>
                    <a:pt x="72" y="0"/>
                    <a:pt x="66" y="18"/>
                    <a:pt x="71" y="29"/>
                  </a:cubicBezTo>
                  <a:cubicBezTo>
                    <a:pt x="76" y="39"/>
                    <a:pt x="82" y="69"/>
                    <a:pt x="77" y="84"/>
                  </a:cubicBezTo>
                  <a:cubicBezTo>
                    <a:pt x="72" y="99"/>
                    <a:pt x="58" y="124"/>
                    <a:pt x="47" y="128"/>
                  </a:cubicBezTo>
                  <a:cubicBezTo>
                    <a:pt x="35" y="132"/>
                    <a:pt x="13" y="120"/>
                    <a:pt x="10" y="118"/>
                  </a:cubicBezTo>
                  <a:cubicBezTo>
                    <a:pt x="6" y="115"/>
                    <a:pt x="31" y="89"/>
                    <a:pt x="18" y="83"/>
                  </a:cubicBezTo>
                  <a:cubicBezTo>
                    <a:pt x="5" y="77"/>
                    <a:pt x="0" y="38"/>
                    <a:pt x="11" y="25"/>
                  </a:cubicBezTo>
                  <a:cubicBezTo>
                    <a:pt x="19" y="16"/>
                    <a:pt x="29" y="10"/>
                    <a:pt x="40" y="5"/>
                  </a:cubicBezTo>
                  <a:lnTo>
                    <a:pt x="72" y="0"/>
                  </a:ln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64" name="Google Shape;267;p33">
              <a:extLst>
                <a:ext uri="{FF2B5EF4-FFF2-40B4-BE49-F238E27FC236}">
                  <a16:creationId xmlns:a16="http://schemas.microsoft.com/office/drawing/2014/main" id="{C65AA317-A129-4438-B7CF-7585AD298055}"/>
                </a:ext>
              </a:extLst>
            </p:cNvPr>
            <p:cNvSpPr/>
            <p:nvPr/>
          </p:nvSpPr>
          <p:spPr>
            <a:xfrm>
              <a:off x="2489201" y="2463800"/>
              <a:ext cx="103188" cy="166688"/>
            </a:xfrm>
            <a:custGeom>
              <a:avLst/>
              <a:gdLst/>
              <a:ahLst/>
              <a:cxnLst/>
              <a:rect l="l" t="t" r="r" b="b"/>
              <a:pathLst>
                <a:path w="82" h="132" extrusionOk="0">
                  <a:moveTo>
                    <a:pt x="72" y="0"/>
                  </a:moveTo>
                  <a:cubicBezTo>
                    <a:pt x="72" y="0"/>
                    <a:pt x="66" y="18"/>
                    <a:pt x="71" y="29"/>
                  </a:cubicBezTo>
                  <a:cubicBezTo>
                    <a:pt x="76" y="39"/>
                    <a:pt x="82" y="69"/>
                    <a:pt x="77" y="84"/>
                  </a:cubicBezTo>
                  <a:cubicBezTo>
                    <a:pt x="72" y="99"/>
                    <a:pt x="58" y="124"/>
                    <a:pt x="47" y="128"/>
                  </a:cubicBezTo>
                  <a:cubicBezTo>
                    <a:pt x="35" y="132"/>
                    <a:pt x="13" y="120"/>
                    <a:pt x="10" y="118"/>
                  </a:cubicBezTo>
                  <a:cubicBezTo>
                    <a:pt x="6" y="115"/>
                    <a:pt x="31" y="89"/>
                    <a:pt x="18" y="83"/>
                  </a:cubicBezTo>
                  <a:cubicBezTo>
                    <a:pt x="5" y="77"/>
                    <a:pt x="0" y="38"/>
                    <a:pt x="11" y="25"/>
                  </a:cubicBezTo>
                  <a:cubicBezTo>
                    <a:pt x="19" y="16"/>
                    <a:pt x="29" y="10"/>
                    <a:pt x="40" y="5"/>
                  </a:cubicBezTo>
                  <a:lnTo>
                    <a:pt x="72" y="0"/>
                  </a:lnTo>
                  <a:close/>
                </a:path>
              </a:pathLst>
            </a:custGeom>
            <a:noFill/>
            <a:ln w="9525" cap="rnd" cmpd="sng">
              <a:solidFill>
                <a:srgbClr val="263238"/>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65" name="Google Shape;268;p33">
              <a:extLst>
                <a:ext uri="{FF2B5EF4-FFF2-40B4-BE49-F238E27FC236}">
                  <a16:creationId xmlns:a16="http://schemas.microsoft.com/office/drawing/2014/main" id="{5EDC40C5-2C64-4958-9CC9-BCD29171E643}"/>
                </a:ext>
              </a:extLst>
            </p:cNvPr>
            <p:cNvSpPr/>
            <p:nvPr/>
          </p:nvSpPr>
          <p:spPr>
            <a:xfrm>
              <a:off x="2339976" y="2484438"/>
              <a:ext cx="209550" cy="163513"/>
            </a:xfrm>
            <a:custGeom>
              <a:avLst/>
              <a:gdLst/>
              <a:ahLst/>
              <a:cxnLst/>
              <a:rect l="l" t="t" r="r" b="b"/>
              <a:pathLst>
                <a:path w="167" h="129" extrusionOk="0">
                  <a:moveTo>
                    <a:pt x="38" y="26"/>
                  </a:moveTo>
                  <a:cubicBezTo>
                    <a:pt x="39" y="27"/>
                    <a:pt x="40" y="29"/>
                    <a:pt x="40" y="30"/>
                  </a:cubicBezTo>
                  <a:cubicBezTo>
                    <a:pt x="40" y="33"/>
                    <a:pt x="38" y="38"/>
                    <a:pt x="31" y="45"/>
                  </a:cubicBezTo>
                  <a:cubicBezTo>
                    <a:pt x="16" y="59"/>
                    <a:pt x="0" y="68"/>
                    <a:pt x="0" y="85"/>
                  </a:cubicBezTo>
                  <a:cubicBezTo>
                    <a:pt x="0" y="103"/>
                    <a:pt x="10" y="101"/>
                    <a:pt x="59" y="115"/>
                  </a:cubicBezTo>
                  <a:cubicBezTo>
                    <a:pt x="109" y="129"/>
                    <a:pt x="161" y="103"/>
                    <a:pt x="164" y="78"/>
                  </a:cubicBezTo>
                  <a:cubicBezTo>
                    <a:pt x="167" y="54"/>
                    <a:pt x="138" y="45"/>
                    <a:pt x="143" y="29"/>
                  </a:cubicBezTo>
                  <a:cubicBezTo>
                    <a:pt x="146" y="18"/>
                    <a:pt x="150" y="9"/>
                    <a:pt x="156" y="0"/>
                  </a:cubicBezTo>
                  <a:cubicBezTo>
                    <a:pt x="156" y="0"/>
                    <a:pt x="107" y="14"/>
                    <a:pt x="85" y="14"/>
                  </a:cubicBezTo>
                  <a:cubicBezTo>
                    <a:pt x="63" y="14"/>
                    <a:pt x="35" y="22"/>
                    <a:pt x="38" y="26"/>
                  </a:cubicBezTo>
                  <a:close/>
                </a:path>
              </a:pathLst>
            </a:custGeom>
            <a:solidFill>
              <a:srgbClr val="26323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66" name="Google Shape;269;p33">
              <a:extLst>
                <a:ext uri="{FF2B5EF4-FFF2-40B4-BE49-F238E27FC236}">
                  <a16:creationId xmlns:a16="http://schemas.microsoft.com/office/drawing/2014/main" id="{7C9152C4-2DDF-43E6-B6B6-5A3FF107001F}"/>
                </a:ext>
              </a:extLst>
            </p:cNvPr>
            <p:cNvSpPr/>
            <p:nvPr/>
          </p:nvSpPr>
          <p:spPr>
            <a:xfrm>
              <a:off x="2339976" y="2484438"/>
              <a:ext cx="209550" cy="163513"/>
            </a:xfrm>
            <a:custGeom>
              <a:avLst/>
              <a:gdLst/>
              <a:ahLst/>
              <a:cxnLst/>
              <a:rect l="l" t="t" r="r" b="b"/>
              <a:pathLst>
                <a:path w="167" h="129" extrusionOk="0">
                  <a:moveTo>
                    <a:pt x="38" y="26"/>
                  </a:moveTo>
                  <a:cubicBezTo>
                    <a:pt x="39" y="27"/>
                    <a:pt x="40" y="29"/>
                    <a:pt x="40" y="30"/>
                  </a:cubicBezTo>
                  <a:cubicBezTo>
                    <a:pt x="40" y="33"/>
                    <a:pt x="38" y="38"/>
                    <a:pt x="31" y="45"/>
                  </a:cubicBezTo>
                  <a:cubicBezTo>
                    <a:pt x="16" y="59"/>
                    <a:pt x="0" y="68"/>
                    <a:pt x="0" y="85"/>
                  </a:cubicBezTo>
                  <a:cubicBezTo>
                    <a:pt x="0" y="103"/>
                    <a:pt x="10" y="101"/>
                    <a:pt x="59" y="115"/>
                  </a:cubicBezTo>
                  <a:cubicBezTo>
                    <a:pt x="109" y="129"/>
                    <a:pt x="161" y="103"/>
                    <a:pt x="164" y="78"/>
                  </a:cubicBezTo>
                  <a:cubicBezTo>
                    <a:pt x="167" y="54"/>
                    <a:pt x="138" y="45"/>
                    <a:pt x="143" y="29"/>
                  </a:cubicBezTo>
                  <a:cubicBezTo>
                    <a:pt x="146" y="18"/>
                    <a:pt x="150" y="9"/>
                    <a:pt x="156" y="0"/>
                  </a:cubicBezTo>
                  <a:cubicBezTo>
                    <a:pt x="156" y="0"/>
                    <a:pt x="107" y="14"/>
                    <a:pt x="85" y="14"/>
                  </a:cubicBezTo>
                  <a:cubicBezTo>
                    <a:pt x="63" y="14"/>
                    <a:pt x="35" y="22"/>
                    <a:pt x="38" y="26"/>
                  </a:cubicBezTo>
                  <a:close/>
                </a:path>
              </a:pathLst>
            </a:custGeom>
            <a:noFill/>
            <a:ln w="9525" cap="rnd" cmpd="sng">
              <a:solidFill>
                <a:srgbClr val="263238"/>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67" name="Google Shape;270;p33">
              <a:extLst>
                <a:ext uri="{FF2B5EF4-FFF2-40B4-BE49-F238E27FC236}">
                  <a16:creationId xmlns:a16="http://schemas.microsoft.com/office/drawing/2014/main" id="{059AAC73-F80B-4FA7-86B9-E96F0AB3258E}"/>
                </a:ext>
              </a:extLst>
            </p:cNvPr>
            <p:cNvSpPr/>
            <p:nvPr/>
          </p:nvSpPr>
          <p:spPr>
            <a:xfrm>
              <a:off x="2360613" y="2343150"/>
              <a:ext cx="287338" cy="182563"/>
            </a:xfrm>
            <a:custGeom>
              <a:avLst/>
              <a:gdLst/>
              <a:ahLst/>
              <a:cxnLst/>
              <a:rect l="l" t="t" r="r" b="b"/>
              <a:pathLst>
                <a:path w="228" h="144" extrusionOk="0">
                  <a:moveTo>
                    <a:pt x="8" y="47"/>
                  </a:moveTo>
                  <a:cubicBezTo>
                    <a:pt x="8" y="47"/>
                    <a:pt x="0" y="74"/>
                    <a:pt x="4" y="83"/>
                  </a:cubicBezTo>
                  <a:cubicBezTo>
                    <a:pt x="9" y="92"/>
                    <a:pt x="18" y="133"/>
                    <a:pt x="21" y="138"/>
                  </a:cubicBezTo>
                  <a:cubicBezTo>
                    <a:pt x="23" y="144"/>
                    <a:pt x="66" y="134"/>
                    <a:pt x="98" y="132"/>
                  </a:cubicBezTo>
                  <a:cubicBezTo>
                    <a:pt x="130" y="130"/>
                    <a:pt x="206" y="90"/>
                    <a:pt x="216" y="77"/>
                  </a:cubicBezTo>
                  <a:cubicBezTo>
                    <a:pt x="226" y="65"/>
                    <a:pt x="228" y="66"/>
                    <a:pt x="211" y="66"/>
                  </a:cubicBezTo>
                  <a:cubicBezTo>
                    <a:pt x="195" y="66"/>
                    <a:pt x="166" y="68"/>
                    <a:pt x="166" y="68"/>
                  </a:cubicBezTo>
                  <a:cubicBezTo>
                    <a:pt x="166" y="68"/>
                    <a:pt x="148" y="30"/>
                    <a:pt x="129" y="16"/>
                  </a:cubicBezTo>
                  <a:cubicBezTo>
                    <a:pt x="111" y="2"/>
                    <a:pt x="76" y="0"/>
                    <a:pt x="59" y="4"/>
                  </a:cubicBezTo>
                  <a:cubicBezTo>
                    <a:pt x="41" y="9"/>
                    <a:pt x="8" y="32"/>
                    <a:pt x="4" y="40"/>
                  </a:cubicBezTo>
                  <a:cubicBezTo>
                    <a:pt x="1" y="48"/>
                    <a:pt x="8" y="47"/>
                    <a:pt x="8" y="47"/>
                  </a:cubicBezTo>
                  <a:close/>
                </a:path>
              </a:pathLst>
            </a:custGeom>
            <a:solidFill>
              <a:srgbClr val="92E3A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68" name="Google Shape;271;p33">
              <a:extLst>
                <a:ext uri="{FF2B5EF4-FFF2-40B4-BE49-F238E27FC236}">
                  <a16:creationId xmlns:a16="http://schemas.microsoft.com/office/drawing/2014/main" id="{24B2487C-8570-4D1E-9737-630856A1B9DC}"/>
                </a:ext>
              </a:extLst>
            </p:cNvPr>
            <p:cNvSpPr/>
            <p:nvPr/>
          </p:nvSpPr>
          <p:spPr>
            <a:xfrm>
              <a:off x="2360613" y="2343150"/>
              <a:ext cx="287338" cy="182563"/>
            </a:xfrm>
            <a:custGeom>
              <a:avLst/>
              <a:gdLst/>
              <a:ahLst/>
              <a:cxnLst/>
              <a:rect l="l" t="t" r="r" b="b"/>
              <a:pathLst>
                <a:path w="228" h="144" extrusionOk="0">
                  <a:moveTo>
                    <a:pt x="8" y="47"/>
                  </a:moveTo>
                  <a:cubicBezTo>
                    <a:pt x="8" y="47"/>
                    <a:pt x="0" y="74"/>
                    <a:pt x="4" y="83"/>
                  </a:cubicBezTo>
                  <a:cubicBezTo>
                    <a:pt x="9" y="92"/>
                    <a:pt x="18" y="133"/>
                    <a:pt x="21" y="138"/>
                  </a:cubicBezTo>
                  <a:cubicBezTo>
                    <a:pt x="23" y="144"/>
                    <a:pt x="66" y="134"/>
                    <a:pt x="98" y="132"/>
                  </a:cubicBezTo>
                  <a:cubicBezTo>
                    <a:pt x="130" y="130"/>
                    <a:pt x="206" y="90"/>
                    <a:pt x="216" y="77"/>
                  </a:cubicBezTo>
                  <a:cubicBezTo>
                    <a:pt x="226" y="65"/>
                    <a:pt x="228" y="66"/>
                    <a:pt x="211" y="66"/>
                  </a:cubicBezTo>
                  <a:cubicBezTo>
                    <a:pt x="195" y="66"/>
                    <a:pt x="166" y="68"/>
                    <a:pt x="166" y="68"/>
                  </a:cubicBezTo>
                  <a:cubicBezTo>
                    <a:pt x="166" y="68"/>
                    <a:pt x="148" y="30"/>
                    <a:pt x="129" y="16"/>
                  </a:cubicBezTo>
                  <a:cubicBezTo>
                    <a:pt x="111" y="2"/>
                    <a:pt x="76" y="0"/>
                    <a:pt x="59" y="4"/>
                  </a:cubicBezTo>
                  <a:cubicBezTo>
                    <a:pt x="41" y="9"/>
                    <a:pt x="8" y="32"/>
                    <a:pt x="4" y="40"/>
                  </a:cubicBezTo>
                  <a:cubicBezTo>
                    <a:pt x="1" y="48"/>
                    <a:pt x="8" y="47"/>
                    <a:pt x="8" y="47"/>
                  </a:cubicBezTo>
                  <a:close/>
                </a:path>
              </a:pathLst>
            </a:custGeom>
            <a:noFill/>
            <a:ln w="9525" cap="rnd" cmpd="sng">
              <a:solidFill>
                <a:srgbClr val="263238"/>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69" name="Google Shape;272;p33">
              <a:extLst>
                <a:ext uri="{FF2B5EF4-FFF2-40B4-BE49-F238E27FC236}">
                  <a16:creationId xmlns:a16="http://schemas.microsoft.com/office/drawing/2014/main" id="{77E72FAE-ADBB-4BFB-B597-6A5EDAB89155}"/>
                </a:ext>
              </a:extLst>
            </p:cNvPr>
            <p:cNvSpPr/>
            <p:nvPr/>
          </p:nvSpPr>
          <p:spPr>
            <a:xfrm>
              <a:off x="2501901" y="2424113"/>
              <a:ext cx="146050" cy="82550"/>
            </a:xfrm>
            <a:custGeom>
              <a:avLst/>
              <a:gdLst/>
              <a:ahLst/>
              <a:cxnLst/>
              <a:rect l="l" t="t" r="r" b="b"/>
              <a:pathLst>
                <a:path w="116" h="65" extrusionOk="0">
                  <a:moveTo>
                    <a:pt x="0" y="65"/>
                  </a:moveTo>
                  <a:cubicBezTo>
                    <a:pt x="36" y="56"/>
                    <a:pt x="95" y="24"/>
                    <a:pt x="104" y="13"/>
                  </a:cubicBezTo>
                  <a:cubicBezTo>
                    <a:pt x="114" y="0"/>
                    <a:pt x="116" y="2"/>
                    <a:pt x="99" y="2"/>
                  </a:cubicBezTo>
                  <a:cubicBezTo>
                    <a:pt x="83" y="2"/>
                    <a:pt x="54" y="4"/>
                    <a:pt x="54" y="4"/>
                  </a:cubicBezTo>
                  <a:cubicBezTo>
                    <a:pt x="54" y="4"/>
                    <a:pt x="26" y="51"/>
                    <a:pt x="0" y="65"/>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70" name="Google Shape;273;p33">
              <a:extLst>
                <a:ext uri="{FF2B5EF4-FFF2-40B4-BE49-F238E27FC236}">
                  <a16:creationId xmlns:a16="http://schemas.microsoft.com/office/drawing/2014/main" id="{EBF98821-F64A-4A81-BD6F-AF58186ABB30}"/>
                </a:ext>
              </a:extLst>
            </p:cNvPr>
            <p:cNvSpPr/>
            <p:nvPr/>
          </p:nvSpPr>
          <p:spPr>
            <a:xfrm>
              <a:off x="2501901" y="2424113"/>
              <a:ext cx="146050" cy="82550"/>
            </a:xfrm>
            <a:custGeom>
              <a:avLst/>
              <a:gdLst/>
              <a:ahLst/>
              <a:cxnLst/>
              <a:rect l="l" t="t" r="r" b="b"/>
              <a:pathLst>
                <a:path w="116" h="65" extrusionOk="0">
                  <a:moveTo>
                    <a:pt x="0" y="65"/>
                  </a:moveTo>
                  <a:cubicBezTo>
                    <a:pt x="36" y="56"/>
                    <a:pt x="95" y="24"/>
                    <a:pt x="104" y="13"/>
                  </a:cubicBezTo>
                  <a:cubicBezTo>
                    <a:pt x="114" y="0"/>
                    <a:pt x="116" y="2"/>
                    <a:pt x="99" y="2"/>
                  </a:cubicBezTo>
                  <a:cubicBezTo>
                    <a:pt x="83" y="2"/>
                    <a:pt x="54" y="4"/>
                    <a:pt x="54" y="4"/>
                  </a:cubicBezTo>
                  <a:cubicBezTo>
                    <a:pt x="54" y="4"/>
                    <a:pt x="26" y="51"/>
                    <a:pt x="0" y="65"/>
                  </a:cubicBezTo>
                  <a:close/>
                </a:path>
              </a:pathLst>
            </a:custGeom>
            <a:noFill/>
            <a:ln w="9525" cap="rnd" cmpd="sng">
              <a:solidFill>
                <a:srgbClr val="263238"/>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71" name="Google Shape;274;p33">
              <a:extLst>
                <a:ext uri="{FF2B5EF4-FFF2-40B4-BE49-F238E27FC236}">
                  <a16:creationId xmlns:a16="http://schemas.microsoft.com/office/drawing/2014/main" id="{74E347BC-59D3-4FFA-9740-3495938DAEB8}"/>
                </a:ext>
              </a:extLst>
            </p:cNvPr>
            <p:cNvSpPr/>
            <p:nvPr/>
          </p:nvSpPr>
          <p:spPr>
            <a:xfrm>
              <a:off x="2371726" y="2401888"/>
              <a:ext cx="42863" cy="3175"/>
            </a:xfrm>
            <a:custGeom>
              <a:avLst/>
              <a:gdLst/>
              <a:ahLst/>
              <a:cxnLst/>
              <a:rect l="l" t="t" r="r" b="b"/>
              <a:pathLst>
                <a:path w="34" h="3" extrusionOk="0">
                  <a:moveTo>
                    <a:pt x="0" y="1"/>
                  </a:moveTo>
                  <a:cubicBezTo>
                    <a:pt x="11" y="3"/>
                    <a:pt x="23" y="3"/>
                    <a:pt x="34" y="0"/>
                  </a:cubicBezTo>
                </a:path>
              </a:pathLst>
            </a:custGeom>
            <a:noFill/>
            <a:ln w="9525" cap="rnd" cmpd="sng">
              <a:solidFill>
                <a:srgbClr val="263238"/>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cxnSp>
          <p:nvCxnSpPr>
            <p:cNvPr id="72" name="Google Shape;275;p33">
              <a:extLst>
                <a:ext uri="{FF2B5EF4-FFF2-40B4-BE49-F238E27FC236}">
                  <a16:creationId xmlns:a16="http://schemas.microsoft.com/office/drawing/2014/main" id="{0E27EB05-68BF-4707-A2C1-2A7BD6835E5E}"/>
                </a:ext>
              </a:extLst>
            </p:cNvPr>
            <p:cNvCxnSpPr/>
            <p:nvPr/>
          </p:nvCxnSpPr>
          <p:spPr>
            <a:xfrm rot="10800000" flipH="1">
              <a:off x="2514601" y="2489263"/>
              <a:ext cx="90600" cy="17400"/>
            </a:xfrm>
            <a:prstGeom prst="straightConnector1">
              <a:avLst/>
            </a:prstGeom>
            <a:noFill/>
            <a:ln w="9525" cap="rnd" cmpd="sng">
              <a:solidFill>
                <a:srgbClr val="263238"/>
              </a:solidFill>
              <a:prstDash val="solid"/>
              <a:round/>
              <a:headEnd type="none" w="sm" len="sm"/>
              <a:tailEnd type="none" w="sm" len="sm"/>
            </a:ln>
          </p:spPr>
        </p:cxnSp>
        <p:sp>
          <p:nvSpPr>
            <p:cNvPr id="73" name="Google Shape;276;p33">
              <a:extLst>
                <a:ext uri="{FF2B5EF4-FFF2-40B4-BE49-F238E27FC236}">
                  <a16:creationId xmlns:a16="http://schemas.microsoft.com/office/drawing/2014/main" id="{5B169D6D-1FDD-403C-94AA-98EC6859047E}"/>
                </a:ext>
              </a:extLst>
            </p:cNvPr>
            <p:cNvSpPr/>
            <p:nvPr/>
          </p:nvSpPr>
          <p:spPr>
            <a:xfrm>
              <a:off x="2266951" y="2598738"/>
              <a:ext cx="307975" cy="111125"/>
            </a:xfrm>
            <a:custGeom>
              <a:avLst/>
              <a:gdLst/>
              <a:ahLst/>
              <a:cxnLst/>
              <a:rect l="l" t="t" r="r" b="b"/>
              <a:pathLst>
                <a:path w="244" h="88" extrusionOk="0">
                  <a:moveTo>
                    <a:pt x="39" y="8"/>
                  </a:moveTo>
                  <a:cubicBezTo>
                    <a:pt x="57" y="2"/>
                    <a:pt x="76" y="0"/>
                    <a:pt x="95" y="4"/>
                  </a:cubicBezTo>
                  <a:cubicBezTo>
                    <a:pt x="126" y="10"/>
                    <a:pt x="196" y="28"/>
                    <a:pt x="220" y="31"/>
                  </a:cubicBezTo>
                  <a:cubicBezTo>
                    <a:pt x="244" y="34"/>
                    <a:pt x="234" y="38"/>
                    <a:pt x="216" y="45"/>
                  </a:cubicBezTo>
                  <a:cubicBezTo>
                    <a:pt x="197" y="52"/>
                    <a:pt x="162" y="74"/>
                    <a:pt x="142" y="81"/>
                  </a:cubicBezTo>
                  <a:cubicBezTo>
                    <a:pt x="122" y="88"/>
                    <a:pt x="38" y="64"/>
                    <a:pt x="19" y="51"/>
                  </a:cubicBezTo>
                  <a:cubicBezTo>
                    <a:pt x="0" y="38"/>
                    <a:pt x="19" y="21"/>
                    <a:pt x="39" y="8"/>
                  </a:cubicBezTo>
                  <a:close/>
                </a:path>
              </a:pathLst>
            </a:custGeom>
            <a:solidFill>
              <a:srgbClr val="92E3A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74" name="Google Shape;277;p33">
              <a:extLst>
                <a:ext uri="{FF2B5EF4-FFF2-40B4-BE49-F238E27FC236}">
                  <a16:creationId xmlns:a16="http://schemas.microsoft.com/office/drawing/2014/main" id="{D357832D-AC55-4B38-9774-8242DB84C073}"/>
                </a:ext>
              </a:extLst>
            </p:cNvPr>
            <p:cNvSpPr/>
            <p:nvPr/>
          </p:nvSpPr>
          <p:spPr>
            <a:xfrm>
              <a:off x="2266951" y="2598738"/>
              <a:ext cx="307975" cy="111125"/>
            </a:xfrm>
            <a:custGeom>
              <a:avLst/>
              <a:gdLst/>
              <a:ahLst/>
              <a:cxnLst/>
              <a:rect l="l" t="t" r="r" b="b"/>
              <a:pathLst>
                <a:path w="244" h="88" extrusionOk="0">
                  <a:moveTo>
                    <a:pt x="39" y="8"/>
                  </a:moveTo>
                  <a:cubicBezTo>
                    <a:pt x="57" y="2"/>
                    <a:pt x="76" y="0"/>
                    <a:pt x="95" y="4"/>
                  </a:cubicBezTo>
                  <a:cubicBezTo>
                    <a:pt x="126" y="10"/>
                    <a:pt x="196" y="28"/>
                    <a:pt x="220" y="31"/>
                  </a:cubicBezTo>
                  <a:cubicBezTo>
                    <a:pt x="244" y="34"/>
                    <a:pt x="234" y="38"/>
                    <a:pt x="216" y="45"/>
                  </a:cubicBezTo>
                  <a:cubicBezTo>
                    <a:pt x="197" y="52"/>
                    <a:pt x="162" y="74"/>
                    <a:pt x="142" y="81"/>
                  </a:cubicBezTo>
                  <a:cubicBezTo>
                    <a:pt x="122" y="88"/>
                    <a:pt x="38" y="64"/>
                    <a:pt x="19" y="51"/>
                  </a:cubicBezTo>
                  <a:cubicBezTo>
                    <a:pt x="0" y="38"/>
                    <a:pt x="19" y="21"/>
                    <a:pt x="39" y="8"/>
                  </a:cubicBezTo>
                  <a:close/>
                </a:path>
              </a:pathLst>
            </a:custGeom>
            <a:noFill/>
            <a:ln w="9525" cap="rnd" cmpd="sng">
              <a:solidFill>
                <a:srgbClr val="263238"/>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75" name="Google Shape;278;p33">
              <a:extLst>
                <a:ext uri="{FF2B5EF4-FFF2-40B4-BE49-F238E27FC236}">
                  <a16:creationId xmlns:a16="http://schemas.microsoft.com/office/drawing/2014/main" id="{14CBB591-8424-492A-9D79-E68049E4E130}"/>
                </a:ext>
              </a:extLst>
            </p:cNvPr>
            <p:cNvSpPr/>
            <p:nvPr/>
          </p:nvSpPr>
          <p:spPr>
            <a:xfrm>
              <a:off x="2519363" y="2738438"/>
              <a:ext cx="57150" cy="284163"/>
            </a:xfrm>
            <a:custGeom>
              <a:avLst/>
              <a:gdLst/>
              <a:ahLst/>
              <a:cxnLst/>
              <a:rect l="l" t="t" r="r" b="b"/>
              <a:pathLst>
                <a:path w="46" h="226" extrusionOk="0">
                  <a:moveTo>
                    <a:pt x="46" y="226"/>
                  </a:moveTo>
                  <a:cubicBezTo>
                    <a:pt x="33" y="208"/>
                    <a:pt x="25" y="188"/>
                    <a:pt x="22" y="167"/>
                  </a:cubicBezTo>
                  <a:cubicBezTo>
                    <a:pt x="17" y="134"/>
                    <a:pt x="6" y="60"/>
                    <a:pt x="4" y="43"/>
                  </a:cubicBezTo>
                  <a:cubicBezTo>
                    <a:pt x="3" y="26"/>
                    <a:pt x="0" y="9"/>
                    <a:pt x="12" y="0"/>
                  </a:cubicBezTo>
                </a:path>
              </a:pathLst>
            </a:custGeom>
            <a:noFill/>
            <a:ln w="9525" cap="rnd" cmpd="sng">
              <a:solidFill>
                <a:srgbClr val="263238"/>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76" name="Google Shape;279;p33">
              <a:extLst>
                <a:ext uri="{FF2B5EF4-FFF2-40B4-BE49-F238E27FC236}">
                  <a16:creationId xmlns:a16="http://schemas.microsoft.com/office/drawing/2014/main" id="{8D41672E-8982-483D-BBD4-01AAB8BFD88F}"/>
                </a:ext>
              </a:extLst>
            </p:cNvPr>
            <p:cNvSpPr/>
            <p:nvPr/>
          </p:nvSpPr>
          <p:spPr>
            <a:xfrm>
              <a:off x="2190751" y="3070225"/>
              <a:ext cx="393700" cy="88900"/>
            </a:xfrm>
            <a:custGeom>
              <a:avLst/>
              <a:gdLst/>
              <a:ahLst/>
              <a:cxnLst/>
              <a:rect l="l" t="t" r="r" b="b"/>
              <a:pathLst>
                <a:path w="312" h="71" extrusionOk="0">
                  <a:moveTo>
                    <a:pt x="312" y="24"/>
                  </a:moveTo>
                  <a:cubicBezTo>
                    <a:pt x="312" y="24"/>
                    <a:pt x="310" y="47"/>
                    <a:pt x="303" y="57"/>
                  </a:cubicBezTo>
                  <a:cubicBezTo>
                    <a:pt x="296" y="67"/>
                    <a:pt x="257" y="65"/>
                    <a:pt x="195" y="68"/>
                  </a:cubicBezTo>
                  <a:cubicBezTo>
                    <a:pt x="139" y="71"/>
                    <a:pt x="84" y="69"/>
                    <a:pt x="29" y="62"/>
                  </a:cubicBezTo>
                  <a:cubicBezTo>
                    <a:pt x="0" y="58"/>
                    <a:pt x="18" y="22"/>
                    <a:pt x="20" y="11"/>
                  </a:cubicBezTo>
                  <a:cubicBezTo>
                    <a:pt x="23" y="0"/>
                    <a:pt x="62" y="18"/>
                    <a:pt x="145" y="15"/>
                  </a:cubicBezTo>
                  <a:cubicBezTo>
                    <a:pt x="227" y="12"/>
                    <a:pt x="312" y="19"/>
                    <a:pt x="312" y="24"/>
                  </a:cubicBezTo>
                  <a:close/>
                </a:path>
              </a:pathLst>
            </a:custGeom>
            <a:solidFill>
              <a:srgbClr val="26323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77" name="Google Shape;280;p33">
              <a:extLst>
                <a:ext uri="{FF2B5EF4-FFF2-40B4-BE49-F238E27FC236}">
                  <a16:creationId xmlns:a16="http://schemas.microsoft.com/office/drawing/2014/main" id="{1CD43521-B969-4667-8A34-0D1C188934D5}"/>
                </a:ext>
              </a:extLst>
            </p:cNvPr>
            <p:cNvSpPr/>
            <p:nvPr/>
          </p:nvSpPr>
          <p:spPr>
            <a:xfrm>
              <a:off x="2190751" y="3070225"/>
              <a:ext cx="393700" cy="88900"/>
            </a:xfrm>
            <a:custGeom>
              <a:avLst/>
              <a:gdLst/>
              <a:ahLst/>
              <a:cxnLst/>
              <a:rect l="l" t="t" r="r" b="b"/>
              <a:pathLst>
                <a:path w="312" h="71" extrusionOk="0">
                  <a:moveTo>
                    <a:pt x="312" y="24"/>
                  </a:moveTo>
                  <a:cubicBezTo>
                    <a:pt x="312" y="24"/>
                    <a:pt x="310" y="47"/>
                    <a:pt x="303" y="57"/>
                  </a:cubicBezTo>
                  <a:cubicBezTo>
                    <a:pt x="296" y="67"/>
                    <a:pt x="257" y="65"/>
                    <a:pt x="195" y="68"/>
                  </a:cubicBezTo>
                  <a:cubicBezTo>
                    <a:pt x="139" y="71"/>
                    <a:pt x="84" y="69"/>
                    <a:pt x="29" y="62"/>
                  </a:cubicBezTo>
                  <a:cubicBezTo>
                    <a:pt x="0" y="58"/>
                    <a:pt x="18" y="22"/>
                    <a:pt x="20" y="11"/>
                  </a:cubicBezTo>
                  <a:cubicBezTo>
                    <a:pt x="23" y="0"/>
                    <a:pt x="62" y="18"/>
                    <a:pt x="145" y="15"/>
                  </a:cubicBezTo>
                  <a:cubicBezTo>
                    <a:pt x="227" y="12"/>
                    <a:pt x="312" y="19"/>
                    <a:pt x="312" y="24"/>
                  </a:cubicBezTo>
                  <a:close/>
                </a:path>
              </a:pathLst>
            </a:custGeom>
            <a:noFill/>
            <a:ln w="9525" cap="rnd" cmpd="sng">
              <a:solidFill>
                <a:srgbClr val="263238"/>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78" name="Google Shape;281;p33">
              <a:extLst>
                <a:ext uri="{FF2B5EF4-FFF2-40B4-BE49-F238E27FC236}">
                  <a16:creationId xmlns:a16="http://schemas.microsoft.com/office/drawing/2014/main" id="{314D090D-01E5-4FE5-9B6A-89526FB01DAC}"/>
                </a:ext>
              </a:extLst>
            </p:cNvPr>
            <p:cNvSpPr/>
            <p:nvPr/>
          </p:nvSpPr>
          <p:spPr>
            <a:xfrm>
              <a:off x="2452688" y="2647950"/>
              <a:ext cx="109538" cy="61913"/>
            </a:xfrm>
            <a:custGeom>
              <a:avLst/>
              <a:gdLst/>
              <a:ahLst/>
              <a:cxnLst/>
              <a:rect l="l" t="t" r="r" b="b"/>
              <a:pathLst>
                <a:path w="69" h="39" extrusionOk="0">
                  <a:moveTo>
                    <a:pt x="0" y="20"/>
                  </a:moveTo>
                  <a:lnTo>
                    <a:pt x="62" y="0"/>
                  </a:lnTo>
                  <a:lnTo>
                    <a:pt x="69" y="0"/>
                  </a:lnTo>
                  <a:lnTo>
                    <a:pt x="6" y="39"/>
                  </a:lnTo>
                  <a:lnTo>
                    <a:pt x="0" y="20"/>
                  </a:lnTo>
                  <a:close/>
                </a:path>
              </a:pathLst>
            </a:custGeom>
            <a:solidFill>
              <a:srgbClr val="26323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79" name="Google Shape;282;p33">
              <a:extLst>
                <a:ext uri="{FF2B5EF4-FFF2-40B4-BE49-F238E27FC236}">
                  <a16:creationId xmlns:a16="http://schemas.microsoft.com/office/drawing/2014/main" id="{8F4D1A21-3687-4698-A6DC-0359F8C10F17}"/>
                </a:ext>
              </a:extLst>
            </p:cNvPr>
            <p:cNvSpPr/>
            <p:nvPr/>
          </p:nvSpPr>
          <p:spPr>
            <a:xfrm>
              <a:off x="2452688" y="2647950"/>
              <a:ext cx="109538" cy="61913"/>
            </a:xfrm>
            <a:custGeom>
              <a:avLst/>
              <a:gdLst/>
              <a:ahLst/>
              <a:cxnLst/>
              <a:rect l="l" t="t" r="r" b="b"/>
              <a:pathLst>
                <a:path w="69" h="39" extrusionOk="0">
                  <a:moveTo>
                    <a:pt x="0" y="20"/>
                  </a:moveTo>
                  <a:lnTo>
                    <a:pt x="62" y="0"/>
                  </a:lnTo>
                  <a:lnTo>
                    <a:pt x="69" y="0"/>
                  </a:lnTo>
                  <a:lnTo>
                    <a:pt x="6" y="39"/>
                  </a:lnTo>
                  <a:lnTo>
                    <a:pt x="0" y="20"/>
                  </a:lnTo>
                  <a:close/>
                </a:path>
              </a:pathLst>
            </a:custGeom>
            <a:noFill/>
            <a:ln w="9525" cap="rnd" cmpd="sng">
              <a:solidFill>
                <a:srgbClr val="263238"/>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80" name="Google Shape;283;p33">
              <a:extLst>
                <a:ext uri="{FF2B5EF4-FFF2-40B4-BE49-F238E27FC236}">
                  <a16:creationId xmlns:a16="http://schemas.microsoft.com/office/drawing/2014/main" id="{DCAEAD02-3FE0-42CB-8A54-F89F3AEF7A39}"/>
                </a:ext>
              </a:extLst>
            </p:cNvPr>
            <p:cNvSpPr/>
            <p:nvPr/>
          </p:nvSpPr>
          <p:spPr>
            <a:xfrm>
              <a:off x="2054226" y="2620963"/>
              <a:ext cx="436563" cy="596900"/>
            </a:xfrm>
            <a:custGeom>
              <a:avLst/>
              <a:gdLst/>
              <a:ahLst/>
              <a:cxnLst/>
              <a:rect l="l" t="t" r="r" b="b"/>
              <a:pathLst>
                <a:path w="346" h="473" extrusionOk="0">
                  <a:moveTo>
                    <a:pt x="304" y="30"/>
                  </a:moveTo>
                  <a:cubicBezTo>
                    <a:pt x="304" y="30"/>
                    <a:pt x="281" y="0"/>
                    <a:pt x="218" y="0"/>
                  </a:cubicBezTo>
                  <a:cubicBezTo>
                    <a:pt x="155" y="0"/>
                    <a:pt x="90" y="24"/>
                    <a:pt x="70" y="54"/>
                  </a:cubicBezTo>
                  <a:cubicBezTo>
                    <a:pt x="58" y="72"/>
                    <a:pt x="56" y="94"/>
                    <a:pt x="63" y="114"/>
                  </a:cubicBezTo>
                  <a:cubicBezTo>
                    <a:pt x="63" y="114"/>
                    <a:pt x="32" y="264"/>
                    <a:pt x="16" y="307"/>
                  </a:cubicBezTo>
                  <a:cubicBezTo>
                    <a:pt x="0" y="350"/>
                    <a:pt x="17" y="387"/>
                    <a:pt x="67" y="417"/>
                  </a:cubicBezTo>
                  <a:cubicBezTo>
                    <a:pt x="117" y="447"/>
                    <a:pt x="220" y="473"/>
                    <a:pt x="264" y="453"/>
                  </a:cubicBezTo>
                  <a:cubicBezTo>
                    <a:pt x="308" y="433"/>
                    <a:pt x="330" y="387"/>
                    <a:pt x="327" y="353"/>
                  </a:cubicBezTo>
                  <a:cubicBezTo>
                    <a:pt x="324" y="319"/>
                    <a:pt x="316" y="254"/>
                    <a:pt x="314" y="213"/>
                  </a:cubicBezTo>
                  <a:cubicBezTo>
                    <a:pt x="313" y="171"/>
                    <a:pt x="346" y="123"/>
                    <a:pt x="337" y="83"/>
                  </a:cubicBezTo>
                  <a:cubicBezTo>
                    <a:pt x="328" y="43"/>
                    <a:pt x="304" y="30"/>
                    <a:pt x="304" y="30"/>
                  </a:cubicBezTo>
                </a:path>
              </a:pathLst>
            </a:custGeom>
            <a:solidFill>
              <a:srgbClr val="92E3A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81" name="Google Shape;284;p33">
              <a:extLst>
                <a:ext uri="{FF2B5EF4-FFF2-40B4-BE49-F238E27FC236}">
                  <a16:creationId xmlns:a16="http://schemas.microsoft.com/office/drawing/2014/main" id="{1CA473C2-1A15-4007-B2B2-E1FBC99B4B87}"/>
                </a:ext>
              </a:extLst>
            </p:cNvPr>
            <p:cNvSpPr/>
            <p:nvPr/>
          </p:nvSpPr>
          <p:spPr>
            <a:xfrm>
              <a:off x="2065338" y="2617788"/>
              <a:ext cx="417513" cy="585788"/>
            </a:xfrm>
            <a:custGeom>
              <a:avLst/>
              <a:gdLst/>
              <a:ahLst/>
              <a:cxnLst/>
              <a:rect l="l" t="t" r="r" b="b"/>
              <a:pathLst>
                <a:path w="332" h="464" extrusionOk="0">
                  <a:moveTo>
                    <a:pt x="296" y="32"/>
                  </a:moveTo>
                  <a:cubicBezTo>
                    <a:pt x="298" y="31"/>
                    <a:pt x="298" y="31"/>
                    <a:pt x="298" y="31"/>
                  </a:cubicBezTo>
                  <a:cubicBezTo>
                    <a:pt x="297" y="31"/>
                    <a:pt x="274" y="0"/>
                    <a:pt x="210" y="0"/>
                  </a:cubicBezTo>
                  <a:cubicBezTo>
                    <a:pt x="179" y="0"/>
                    <a:pt x="146" y="6"/>
                    <a:pt x="119" y="16"/>
                  </a:cubicBezTo>
                  <a:cubicBezTo>
                    <a:pt x="92" y="26"/>
                    <a:pt x="71" y="40"/>
                    <a:pt x="60" y="55"/>
                  </a:cubicBezTo>
                  <a:cubicBezTo>
                    <a:pt x="53" y="67"/>
                    <a:pt x="49" y="80"/>
                    <a:pt x="49" y="94"/>
                  </a:cubicBezTo>
                  <a:cubicBezTo>
                    <a:pt x="49" y="101"/>
                    <a:pt x="50" y="109"/>
                    <a:pt x="53" y="117"/>
                  </a:cubicBezTo>
                  <a:cubicBezTo>
                    <a:pt x="55" y="116"/>
                    <a:pt x="55" y="116"/>
                    <a:pt x="55" y="116"/>
                  </a:cubicBezTo>
                  <a:cubicBezTo>
                    <a:pt x="53" y="116"/>
                    <a:pt x="53" y="116"/>
                    <a:pt x="53" y="116"/>
                  </a:cubicBezTo>
                  <a:cubicBezTo>
                    <a:pt x="53" y="116"/>
                    <a:pt x="53" y="118"/>
                    <a:pt x="52" y="123"/>
                  </a:cubicBezTo>
                  <a:cubicBezTo>
                    <a:pt x="49" y="137"/>
                    <a:pt x="41" y="174"/>
                    <a:pt x="32" y="213"/>
                  </a:cubicBezTo>
                  <a:cubicBezTo>
                    <a:pt x="23" y="251"/>
                    <a:pt x="13" y="290"/>
                    <a:pt x="6" y="308"/>
                  </a:cubicBezTo>
                  <a:cubicBezTo>
                    <a:pt x="2" y="319"/>
                    <a:pt x="0" y="329"/>
                    <a:pt x="0" y="339"/>
                  </a:cubicBezTo>
                  <a:cubicBezTo>
                    <a:pt x="0" y="355"/>
                    <a:pt x="5" y="369"/>
                    <a:pt x="15" y="383"/>
                  </a:cubicBezTo>
                  <a:cubicBezTo>
                    <a:pt x="25" y="397"/>
                    <a:pt x="39" y="409"/>
                    <a:pt x="58" y="421"/>
                  </a:cubicBezTo>
                  <a:cubicBezTo>
                    <a:pt x="96" y="444"/>
                    <a:pt x="164" y="464"/>
                    <a:pt x="214" y="464"/>
                  </a:cubicBezTo>
                  <a:cubicBezTo>
                    <a:pt x="231" y="464"/>
                    <a:pt x="246" y="462"/>
                    <a:pt x="257" y="457"/>
                  </a:cubicBezTo>
                  <a:cubicBezTo>
                    <a:pt x="299" y="437"/>
                    <a:pt x="321" y="395"/>
                    <a:pt x="321" y="361"/>
                  </a:cubicBezTo>
                  <a:cubicBezTo>
                    <a:pt x="321" y="359"/>
                    <a:pt x="321" y="357"/>
                    <a:pt x="321" y="355"/>
                  </a:cubicBezTo>
                  <a:cubicBezTo>
                    <a:pt x="318" y="320"/>
                    <a:pt x="310" y="256"/>
                    <a:pt x="308" y="215"/>
                  </a:cubicBezTo>
                  <a:cubicBezTo>
                    <a:pt x="308" y="214"/>
                    <a:pt x="308" y="213"/>
                    <a:pt x="308" y="212"/>
                  </a:cubicBezTo>
                  <a:cubicBezTo>
                    <a:pt x="308" y="195"/>
                    <a:pt x="314" y="176"/>
                    <a:pt x="320" y="156"/>
                  </a:cubicBezTo>
                  <a:cubicBezTo>
                    <a:pt x="326" y="137"/>
                    <a:pt x="332" y="118"/>
                    <a:pt x="332" y="99"/>
                  </a:cubicBezTo>
                  <a:cubicBezTo>
                    <a:pt x="332" y="94"/>
                    <a:pt x="332" y="89"/>
                    <a:pt x="331" y="85"/>
                  </a:cubicBezTo>
                  <a:cubicBezTo>
                    <a:pt x="322" y="44"/>
                    <a:pt x="297" y="31"/>
                    <a:pt x="297" y="30"/>
                  </a:cubicBezTo>
                  <a:cubicBezTo>
                    <a:pt x="296" y="32"/>
                    <a:pt x="296" y="32"/>
                    <a:pt x="296" y="32"/>
                  </a:cubicBezTo>
                  <a:cubicBezTo>
                    <a:pt x="298" y="31"/>
                    <a:pt x="298" y="31"/>
                    <a:pt x="298" y="31"/>
                  </a:cubicBezTo>
                  <a:cubicBezTo>
                    <a:pt x="296" y="32"/>
                    <a:pt x="296" y="32"/>
                    <a:pt x="296" y="32"/>
                  </a:cubicBezTo>
                  <a:cubicBezTo>
                    <a:pt x="295" y="34"/>
                    <a:pt x="295" y="34"/>
                    <a:pt x="295" y="34"/>
                  </a:cubicBezTo>
                  <a:cubicBezTo>
                    <a:pt x="295" y="34"/>
                    <a:pt x="295" y="34"/>
                    <a:pt x="295" y="34"/>
                  </a:cubicBezTo>
                  <a:cubicBezTo>
                    <a:pt x="296" y="35"/>
                    <a:pt x="319" y="47"/>
                    <a:pt x="327" y="85"/>
                  </a:cubicBezTo>
                  <a:cubicBezTo>
                    <a:pt x="328" y="90"/>
                    <a:pt x="328" y="95"/>
                    <a:pt x="328" y="99"/>
                  </a:cubicBezTo>
                  <a:cubicBezTo>
                    <a:pt x="328" y="117"/>
                    <a:pt x="322" y="136"/>
                    <a:pt x="316" y="155"/>
                  </a:cubicBezTo>
                  <a:cubicBezTo>
                    <a:pt x="310" y="174"/>
                    <a:pt x="304" y="194"/>
                    <a:pt x="304" y="212"/>
                  </a:cubicBezTo>
                  <a:cubicBezTo>
                    <a:pt x="304" y="213"/>
                    <a:pt x="304" y="214"/>
                    <a:pt x="304" y="215"/>
                  </a:cubicBezTo>
                  <a:cubicBezTo>
                    <a:pt x="306" y="257"/>
                    <a:pt x="314" y="321"/>
                    <a:pt x="317" y="355"/>
                  </a:cubicBezTo>
                  <a:cubicBezTo>
                    <a:pt x="317" y="357"/>
                    <a:pt x="317" y="359"/>
                    <a:pt x="317" y="361"/>
                  </a:cubicBezTo>
                  <a:cubicBezTo>
                    <a:pt x="317" y="394"/>
                    <a:pt x="296" y="434"/>
                    <a:pt x="255" y="453"/>
                  </a:cubicBezTo>
                  <a:cubicBezTo>
                    <a:pt x="245" y="458"/>
                    <a:pt x="231" y="460"/>
                    <a:pt x="214" y="460"/>
                  </a:cubicBezTo>
                  <a:cubicBezTo>
                    <a:pt x="165" y="460"/>
                    <a:pt x="97" y="440"/>
                    <a:pt x="60" y="417"/>
                  </a:cubicBezTo>
                  <a:cubicBezTo>
                    <a:pt x="41" y="406"/>
                    <a:pt x="27" y="394"/>
                    <a:pt x="18" y="381"/>
                  </a:cubicBezTo>
                  <a:cubicBezTo>
                    <a:pt x="9" y="368"/>
                    <a:pt x="4" y="354"/>
                    <a:pt x="4" y="339"/>
                  </a:cubicBezTo>
                  <a:cubicBezTo>
                    <a:pt x="4" y="330"/>
                    <a:pt x="6" y="320"/>
                    <a:pt x="10" y="310"/>
                  </a:cubicBezTo>
                  <a:cubicBezTo>
                    <a:pt x="18" y="288"/>
                    <a:pt x="29" y="240"/>
                    <a:pt x="39" y="197"/>
                  </a:cubicBezTo>
                  <a:cubicBezTo>
                    <a:pt x="49" y="154"/>
                    <a:pt x="57" y="117"/>
                    <a:pt x="57" y="117"/>
                  </a:cubicBezTo>
                  <a:cubicBezTo>
                    <a:pt x="57" y="116"/>
                    <a:pt x="57" y="116"/>
                    <a:pt x="57" y="116"/>
                  </a:cubicBezTo>
                  <a:cubicBezTo>
                    <a:pt x="54" y="109"/>
                    <a:pt x="53" y="101"/>
                    <a:pt x="53" y="94"/>
                  </a:cubicBezTo>
                  <a:cubicBezTo>
                    <a:pt x="53" y="81"/>
                    <a:pt x="57" y="68"/>
                    <a:pt x="64" y="58"/>
                  </a:cubicBezTo>
                  <a:cubicBezTo>
                    <a:pt x="73" y="43"/>
                    <a:pt x="94" y="30"/>
                    <a:pt x="121" y="20"/>
                  </a:cubicBezTo>
                  <a:cubicBezTo>
                    <a:pt x="147" y="10"/>
                    <a:pt x="179" y="4"/>
                    <a:pt x="210" y="4"/>
                  </a:cubicBezTo>
                  <a:cubicBezTo>
                    <a:pt x="241" y="4"/>
                    <a:pt x="262" y="12"/>
                    <a:pt x="276" y="19"/>
                  </a:cubicBezTo>
                  <a:cubicBezTo>
                    <a:pt x="282" y="23"/>
                    <a:pt x="287" y="26"/>
                    <a:pt x="290" y="29"/>
                  </a:cubicBezTo>
                  <a:cubicBezTo>
                    <a:pt x="292" y="30"/>
                    <a:pt x="293" y="31"/>
                    <a:pt x="293" y="32"/>
                  </a:cubicBezTo>
                  <a:cubicBezTo>
                    <a:pt x="294" y="33"/>
                    <a:pt x="294" y="33"/>
                    <a:pt x="294" y="33"/>
                  </a:cubicBezTo>
                  <a:cubicBezTo>
                    <a:pt x="294" y="33"/>
                    <a:pt x="294" y="33"/>
                    <a:pt x="294" y="33"/>
                  </a:cubicBezTo>
                  <a:cubicBezTo>
                    <a:pt x="294" y="33"/>
                    <a:pt x="294" y="33"/>
                    <a:pt x="294" y="33"/>
                  </a:cubicBezTo>
                  <a:cubicBezTo>
                    <a:pt x="295" y="34"/>
                    <a:pt x="295" y="34"/>
                    <a:pt x="295" y="34"/>
                  </a:cubicBezTo>
                  <a:cubicBezTo>
                    <a:pt x="296" y="32"/>
                    <a:pt x="296" y="32"/>
                    <a:pt x="296" y="32"/>
                  </a:cubicBezTo>
                </a:path>
              </a:pathLst>
            </a:custGeom>
            <a:solidFill>
              <a:srgbClr val="26323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82" name="Google Shape;285;p33">
              <a:extLst>
                <a:ext uri="{FF2B5EF4-FFF2-40B4-BE49-F238E27FC236}">
                  <a16:creationId xmlns:a16="http://schemas.microsoft.com/office/drawing/2014/main" id="{D2478ED8-4DF4-4E41-94AF-0848DE0FA71E}"/>
                </a:ext>
              </a:extLst>
            </p:cNvPr>
            <p:cNvSpPr/>
            <p:nvPr/>
          </p:nvSpPr>
          <p:spPr>
            <a:xfrm>
              <a:off x="2082801" y="3076575"/>
              <a:ext cx="381000" cy="141288"/>
            </a:xfrm>
            <a:custGeom>
              <a:avLst/>
              <a:gdLst/>
              <a:ahLst/>
              <a:cxnLst/>
              <a:rect l="l" t="t" r="r" b="b"/>
              <a:pathLst>
                <a:path w="302" h="112" extrusionOk="0">
                  <a:moveTo>
                    <a:pt x="207" y="53"/>
                  </a:moveTo>
                  <a:cubicBezTo>
                    <a:pt x="141" y="53"/>
                    <a:pt x="89" y="28"/>
                    <a:pt x="40" y="13"/>
                  </a:cubicBezTo>
                  <a:cubicBezTo>
                    <a:pt x="0" y="0"/>
                    <a:pt x="7" y="21"/>
                    <a:pt x="10" y="29"/>
                  </a:cubicBezTo>
                  <a:cubicBezTo>
                    <a:pt x="21" y="39"/>
                    <a:pt x="32" y="49"/>
                    <a:pt x="45" y="56"/>
                  </a:cubicBezTo>
                  <a:cubicBezTo>
                    <a:pt x="95" y="86"/>
                    <a:pt x="198" y="112"/>
                    <a:pt x="242" y="92"/>
                  </a:cubicBezTo>
                  <a:cubicBezTo>
                    <a:pt x="271" y="78"/>
                    <a:pt x="293" y="53"/>
                    <a:pt x="302" y="22"/>
                  </a:cubicBezTo>
                  <a:cubicBezTo>
                    <a:pt x="275" y="43"/>
                    <a:pt x="241" y="54"/>
                    <a:pt x="207" y="53"/>
                  </a:cubicBezTo>
                  <a:close/>
                </a:path>
              </a:pathLst>
            </a:custGeom>
            <a:solidFill>
              <a:srgbClr val="26323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83" name="Google Shape;286;p33">
              <a:extLst>
                <a:ext uri="{FF2B5EF4-FFF2-40B4-BE49-F238E27FC236}">
                  <a16:creationId xmlns:a16="http://schemas.microsoft.com/office/drawing/2014/main" id="{3CD9AE44-29AF-4232-9C40-8A32811FF19C}"/>
                </a:ext>
              </a:extLst>
            </p:cNvPr>
            <p:cNvSpPr/>
            <p:nvPr/>
          </p:nvSpPr>
          <p:spPr>
            <a:xfrm>
              <a:off x="2082801" y="3076575"/>
              <a:ext cx="381000" cy="141288"/>
            </a:xfrm>
            <a:custGeom>
              <a:avLst/>
              <a:gdLst/>
              <a:ahLst/>
              <a:cxnLst/>
              <a:rect l="l" t="t" r="r" b="b"/>
              <a:pathLst>
                <a:path w="302" h="112" extrusionOk="0">
                  <a:moveTo>
                    <a:pt x="207" y="53"/>
                  </a:moveTo>
                  <a:cubicBezTo>
                    <a:pt x="141" y="53"/>
                    <a:pt x="89" y="28"/>
                    <a:pt x="40" y="13"/>
                  </a:cubicBezTo>
                  <a:cubicBezTo>
                    <a:pt x="0" y="0"/>
                    <a:pt x="7" y="21"/>
                    <a:pt x="10" y="29"/>
                  </a:cubicBezTo>
                  <a:cubicBezTo>
                    <a:pt x="21" y="39"/>
                    <a:pt x="32" y="49"/>
                    <a:pt x="45" y="56"/>
                  </a:cubicBezTo>
                  <a:cubicBezTo>
                    <a:pt x="95" y="86"/>
                    <a:pt x="198" y="112"/>
                    <a:pt x="242" y="92"/>
                  </a:cubicBezTo>
                  <a:cubicBezTo>
                    <a:pt x="271" y="78"/>
                    <a:pt x="293" y="53"/>
                    <a:pt x="302" y="22"/>
                  </a:cubicBezTo>
                  <a:cubicBezTo>
                    <a:pt x="275" y="43"/>
                    <a:pt x="241" y="54"/>
                    <a:pt x="207" y="53"/>
                  </a:cubicBezTo>
                  <a:close/>
                </a:path>
              </a:pathLst>
            </a:custGeom>
            <a:noFill/>
            <a:ln w="9525" cap="rnd" cmpd="sng">
              <a:solidFill>
                <a:srgbClr val="263238"/>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84" name="Google Shape;287;p33">
              <a:extLst>
                <a:ext uri="{FF2B5EF4-FFF2-40B4-BE49-F238E27FC236}">
                  <a16:creationId xmlns:a16="http://schemas.microsoft.com/office/drawing/2014/main" id="{355ABF8D-97C9-4DF5-AC63-3AF2384D126C}"/>
                </a:ext>
              </a:extLst>
            </p:cNvPr>
            <p:cNvSpPr/>
            <p:nvPr/>
          </p:nvSpPr>
          <p:spPr>
            <a:xfrm>
              <a:off x="2092326" y="2752725"/>
              <a:ext cx="169863" cy="292100"/>
            </a:xfrm>
            <a:custGeom>
              <a:avLst/>
              <a:gdLst/>
              <a:ahLst/>
              <a:cxnLst/>
              <a:rect l="l" t="t" r="r" b="b"/>
              <a:pathLst>
                <a:path w="135" h="232" extrusionOk="0">
                  <a:moveTo>
                    <a:pt x="135" y="15"/>
                  </a:moveTo>
                  <a:cubicBezTo>
                    <a:pt x="135" y="15"/>
                    <a:pt x="104" y="169"/>
                    <a:pt x="90" y="200"/>
                  </a:cubicBezTo>
                  <a:cubicBezTo>
                    <a:pt x="76" y="232"/>
                    <a:pt x="6" y="229"/>
                    <a:pt x="3" y="190"/>
                  </a:cubicBezTo>
                  <a:cubicBezTo>
                    <a:pt x="0" y="152"/>
                    <a:pt x="46" y="12"/>
                    <a:pt x="47" y="6"/>
                  </a:cubicBezTo>
                  <a:cubicBezTo>
                    <a:pt x="48" y="0"/>
                    <a:pt x="135" y="15"/>
                    <a:pt x="135" y="15"/>
                  </a:cubicBezTo>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85" name="Google Shape;288;p33">
              <a:extLst>
                <a:ext uri="{FF2B5EF4-FFF2-40B4-BE49-F238E27FC236}">
                  <a16:creationId xmlns:a16="http://schemas.microsoft.com/office/drawing/2014/main" id="{DB2E28F8-5E61-4EF7-90DD-70E427EFA9E8}"/>
                </a:ext>
              </a:extLst>
            </p:cNvPr>
            <p:cNvSpPr/>
            <p:nvPr/>
          </p:nvSpPr>
          <p:spPr>
            <a:xfrm>
              <a:off x="2127251" y="2759075"/>
              <a:ext cx="114300" cy="227013"/>
            </a:xfrm>
            <a:custGeom>
              <a:avLst/>
              <a:gdLst/>
              <a:ahLst/>
              <a:cxnLst/>
              <a:rect l="l" t="t" r="r" b="b"/>
              <a:pathLst>
                <a:path w="91" h="180" extrusionOk="0">
                  <a:moveTo>
                    <a:pt x="71" y="170"/>
                  </a:moveTo>
                  <a:cubicBezTo>
                    <a:pt x="70" y="173"/>
                    <a:pt x="69" y="177"/>
                    <a:pt x="68" y="180"/>
                  </a:cubicBezTo>
                  <a:cubicBezTo>
                    <a:pt x="69" y="180"/>
                    <a:pt x="69" y="180"/>
                    <a:pt x="70" y="179"/>
                  </a:cubicBezTo>
                  <a:cubicBezTo>
                    <a:pt x="71" y="177"/>
                    <a:pt x="72" y="175"/>
                    <a:pt x="72" y="172"/>
                  </a:cubicBezTo>
                  <a:cubicBezTo>
                    <a:pt x="72" y="171"/>
                    <a:pt x="72" y="170"/>
                    <a:pt x="71" y="170"/>
                  </a:cubicBezTo>
                  <a:moveTo>
                    <a:pt x="1" y="63"/>
                  </a:moveTo>
                  <a:cubicBezTo>
                    <a:pt x="0" y="65"/>
                    <a:pt x="0" y="66"/>
                    <a:pt x="0" y="68"/>
                  </a:cubicBezTo>
                  <a:cubicBezTo>
                    <a:pt x="0" y="66"/>
                    <a:pt x="1" y="65"/>
                    <a:pt x="1" y="63"/>
                  </a:cubicBezTo>
                  <a:moveTo>
                    <a:pt x="89" y="5"/>
                  </a:moveTo>
                  <a:cubicBezTo>
                    <a:pt x="89" y="5"/>
                    <a:pt x="88" y="5"/>
                    <a:pt x="88" y="5"/>
                  </a:cubicBezTo>
                  <a:cubicBezTo>
                    <a:pt x="88" y="5"/>
                    <a:pt x="87" y="6"/>
                    <a:pt x="86" y="6"/>
                  </a:cubicBezTo>
                  <a:cubicBezTo>
                    <a:pt x="88" y="7"/>
                    <a:pt x="90" y="7"/>
                    <a:pt x="91" y="7"/>
                  </a:cubicBezTo>
                  <a:cubicBezTo>
                    <a:pt x="91" y="7"/>
                    <a:pt x="91" y="6"/>
                    <a:pt x="91" y="6"/>
                  </a:cubicBezTo>
                  <a:cubicBezTo>
                    <a:pt x="90" y="5"/>
                    <a:pt x="90" y="5"/>
                    <a:pt x="89" y="5"/>
                  </a:cubicBezTo>
                  <a:moveTo>
                    <a:pt x="42" y="0"/>
                  </a:moveTo>
                  <a:cubicBezTo>
                    <a:pt x="42" y="0"/>
                    <a:pt x="41" y="0"/>
                    <a:pt x="41" y="1"/>
                  </a:cubicBezTo>
                  <a:cubicBezTo>
                    <a:pt x="42" y="1"/>
                    <a:pt x="43" y="1"/>
                    <a:pt x="44" y="1"/>
                  </a:cubicBezTo>
                  <a:cubicBezTo>
                    <a:pt x="43" y="1"/>
                    <a:pt x="43" y="1"/>
                    <a:pt x="43" y="1"/>
                  </a:cubicBezTo>
                  <a:cubicBezTo>
                    <a:pt x="43" y="0"/>
                    <a:pt x="42" y="0"/>
                    <a:pt x="42" y="0"/>
                  </a:cubicBezTo>
                </a:path>
              </a:pathLst>
            </a:custGeom>
            <a:solidFill>
              <a:srgbClr val="5F946E"/>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86" name="Google Shape;289;p33">
              <a:extLst>
                <a:ext uri="{FF2B5EF4-FFF2-40B4-BE49-F238E27FC236}">
                  <a16:creationId xmlns:a16="http://schemas.microsoft.com/office/drawing/2014/main" id="{D7ABEDE2-BD62-42EB-86A8-BEBF99BAE02E}"/>
                </a:ext>
              </a:extLst>
            </p:cNvPr>
            <p:cNvSpPr/>
            <p:nvPr/>
          </p:nvSpPr>
          <p:spPr>
            <a:xfrm>
              <a:off x="2100263" y="2759075"/>
              <a:ext cx="146050" cy="231775"/>
            </a:xfrm>
            <a:custGeom>
              <a:avLst/>
              <a:gdLst/>
              <a:ahLst/>
              <a:cxnLst/>
              <a:rect l="l" t="t" r="r" b="b"/>
              <a:pathLst>
                <a:path w="116" h="183" extrusionOk="0">
                  <a:moveTo>
                    <a:pt x="62" y="0"/>
                  </a:moveTo>
                  <a:cubicBezTo>
                    <a:pt x="62" y="0"/>
                    <a:pt x="62" y="0"/>
                    <a:pt x="61" y="0"/>
                  </a:cubicBezTo>
                  <a:cubicBezTo>
                    <a:pt x="61" y="1"/>
                    <a:pt x="61" y="2"/>
                    <a:pt x="62" y="3"/>
                  </a:cubicBezTo>
                  <a:cubicBezTo>
                    <a:pt x="62" y="3"/>
                    <a:pt x="62" y="3"/>
                    <a:pt x="62" y="3"/>
                  </a:cubicBezTo>
                  <a:cubicBezTo>
                    <a:pt x="63" y="3"/>
                    <a:pt x="65" y="5"/>
                    <a:pt x="68" y="8"/>
                  </a:cubicBezTo>
                  <a:cubicBezTo>
                    <a:pt x="70" y="12"/>
                    <a:pt x="72" y="16"/>
                    <a:pt x="72" y="20"/>
                  </a:cubicBezTo>
                  <a:cubicBezTo>
                    <a:pt x="72" y="23"/>
                    <a:pt x="71" y="27"/>
                    <a:pt x="68" y="30"/>
                  </a:cubicBezTo>
                  <a:cubicBezTo>
                    <a:pt x="62" y="38"/>
                    <a:pt x="53" y="42"/>
                    <a:pt x="44" y="46"/>
                  </a:cubicBezTo>
                  <a:cubicBezTo>
                    <a:pt x="36" y="50"/>
                    <a:pt x="27" y="54"/>
                    <a:pt x="22" y="62"/>
                  </a:cubicBezTo>
                  <a:cubicBezTo>
                    <a:pt x="22" y="62"/>
                    <a:pt x="22" y="62"/>
                    <a:pt x="22" y="62"/>
                  </a:cubicBezTo>
                  <a:cubicBezTo>
                    <a:pt x="22" y="64"/>
                    <a:pt x="21" y="65"/>
                    <a:pt x="21" y="67"/>
                  </a:cubicBezTo>
                  <a:cubicBezTo>
                    <a:pt x="21" y="67"/>
                    <a:pt x="21" y="67"/>
                    <a:pt x="21" y="68"/>
                  </a:cubicBezTo>
                  <a:cubicBezTo>
                    <a:pt x="21" y="72"/>
                    <a:pt x="23" y="76"/>
                    <a:pt x="26" y="80"/>
                  </a:cubicBezTo>
                  <a:cubicBezTo>
                    <a:pt x="30" y="86"/>
                    <a:pt x="36" y="92"/>
                    <a:pt x="41" y="98"/>
                  </a:cubicBezTo>
                  <a:cubicBezTo>
                    <a:pt x="44" y="101"/>
                    <a:pt x="46" y="104"/>
                    <a:pt x="48" y="106"/>
                  </a:cubicBezTo>
                  <a:cubicBezTo>
                    <a:pt x="49" y="108"/>
                    <a:pt x="50" y="110"/>
                    <a:pt x="50" y="112"/>
                  </a:cubicBezTo>
                  <a:cubicBezTo>
                    <a:pt x="50" y="112"/>
                    <a:pt x="50" y="113"/>
                    <a:pt x="50" y="113"/>
                  </a:cubicBezTo>
                  <a:cubicBezTo>
                    <a:pt x="49" y="114"/>
                    <a:pt x="48" y="115"/>
                    <a:pt x="47" y="117"/>
                  </a:cubicBezTo>
                  <a:cubicBezTo>
                    <a:pt x="44" y="119"/>
                    <a:pt x="40" y="122"/>
                    <a:pt x="35" y="124"/>
                  </a:cubicBezTo>
                  <a:cubicBezTo>
                    <a:pt x="28" y="128"/>
                    <a:pt x="19" y="133"/>
                    <a:pt x="12" y="137"/>
                  </a:cubicBezTo>
                  <a:cubicBezTo>
                    <a:pt x="9" y="139"/>
                    <a:pt x="6" y="142"/>
                    <a:pt x="4" y="144"/>
                  </a:cubicBezTo>
                  <a:cubicBezTo>
                    <a:pt x="2" y="147"/>
                    <a:pt x="0" y="150"/>
                    <a:pt x="0" y="153"/>
                  </a:cubicBezTo>
                  <a:cubicBezTo>
                    <a:pt x="0" y="155"/>
                    <a:pt x="1" y="157"/>
                    <a:pt x="3" y="159"/>
                  </a:cubicBezTo>
                  <a:cubicBezTo>
                    <a:pt x="5" y="162"/>
                    <a:pt x="10" y="165"/>
                    <a:pt x="15" y="168"/>
                  </a:cubicBezTo>
                  <a:cubicBezTo>
                    <a:pt x="32" y="176"/>
                    <a:pt x="58" y="183"/>
                    <a:pt x="75" y="183"/>
                  </a:cubicBezTo>
                  <a:cubicBezTo>
                    <a:pt x="79" y="183"/>
                    <a:pt x="82" y="182"/>
                    <a:pt x="84" y="182"/>
                  </a:cubicBezTo>
                  <a:cubicBezTo>
                    <a:pt x="86" y="181"/>
                    <a:pt x="88" y="180"/>
                    <a:pt x="89" y="179"/>
                  </a:cubicBezTo>
                  <a:cubicBezTo>
                    <a:pt x="90" y="176"/>
                    <a:pt x="91" y="172"/>
                    <a:pt x="92" y="169"/>
                  </a:cubicBezTo>
                  <a:cubicBezTo>
                    <a:pt x="92" y="165"/>
                    <a:pt x="91" y="161"/>
                    <a:pt x="89" y="157"/>
                  </a:cubicBezTo>
                  <a:cubicBezTo>
                    <a:pt x="85" y="150"/>
                    <a:pt x="80" y="142"/>
                    <a:pt x="76" y="134"/>
                  </a:cubicBezTo>
                  <a:cubicBezTo>
                    <a:pt x="72" y="127"/>
                    <a:pt x="69" y="119"/>
                    <a:pt x="69" y="114"/>
                  </a:cubicBezTo>
                  <a:cubicBezTo>
                    <a:pt x="69" y="114"/>
                    <a:pt x="69" y="114"/>
                    <a:pt x="69" y="113"/>
                  </a:cubicBezTo>
                  <a:cubicBezTo>
                    <a:pt x="69" y="110"/>
                    <a:pt x="71" y="107"/>
                    <a:pt x="75" y="104"/>
                  </a:cubicBezTo>
                  <a:cubicBezTo>
                    <a:pt x="80" y="101"/>
                    <a:pt x="89" y="98"/>
                    <a:pt x="96" y="93"/>
                  </a:cubicBezTo>
                  <a:cubicBezTo>
                    <a:pt x="100" y="91"/>
                    <a:pt x="104" y="89"/>
                    <a:pt x="107" y="86"/>
                  </a:cubicBezTo>
                  <a:cubicBezTo>
                    <a:pt x="110" y="83"/>
                    <a:pt x="113" y="79"/>
                    <a:pt x="115" y="74"/>
                  </a:cubicBezTo>
                  <a:cubicBezTo>
                    <a:pt x="116" y="72"/>
                    <a:pt x="116" y="69"/>
                    <a:pt x="116" y="67"/>
                  </a:cubicBezTo>
                  <a:cubicBezTo>
                    <a:pt x="116" y="62"/>
                    <a:pt x="114" y="58"/>
                    <a:pt x="111" y="55"/>
                  </a:cubicBezTo>
                  <a:cubicBezTo>
                    <a:pt x="107" y="50"/>
                    <a:pt x="101" y="46"/>
                    <a:pt x="97" y="43"/>
                  </a:cubicBezTo>
                  <a:cubicBezTo>
                    <a:pt x="94" y="42"/>
                    <a:pt x="92" y="40"/>
                    <a:pt x="91" y="39"/>
                  </a:cubicBezTo>
                  <a:cubicBezTo>
                    <a:pt x="90" y="37"/>
                    <a:pt x="89" y="36"/>
                    <a:pt x="89" y="35"/>
                  </a:cubicBezTo>
                  <a:cubicBezTo>
                    <a:pt x="89" y="32"/>
                    <a:pt x="90" y="29"/>
                    <a:pt x="92" y="26"/>
                  </a:cubicBezTo>
                  <a:cubicBezTo>
                    <a:pt x="95" y="22"/>
                    <a:pt x="100" y="17"/>
                    <a:pt x="104" y="13"/>
                  </a:cubicBezTo>
                  <a:cubicBezTo>
                    <a:pt x="106" y="12"/>
                    <a:pt x="108" y="10"/>
                    <a:pt x="109" y="9"/>
                  </a:cubicBezTo>
                  <a:cubicBezTo>
                    <a:pt x="110" y="9"/>
                    <a:pt x="110" y="8"/>
                    <a:pt x="111" y="8"/>
                  </a:cubicBezTo>
                  <a:cubicBezTo>
                    <a:pt x="111" y="8"/>
                    <a:pt x="111" y="8"/>
                    <a:pt x="111" y="8"/>
                  </a:cubicBezTo>
                  <a:cubicBezTo>
                    <a:pt x="112" y="7"/>
                    <a:pt x="112" y="7"/>
                    <a:pt x="112" y="6"/>
                  </a:cubicBezTo>
                  <a:cubicBezTo>
                    <a:pt x="111" y="6"/>
                    <a:pt x="109" y="6"/>
                    <a:pt x="107" y="5"/>
                  </a:cubicBezTo>
                  <a:cubicBezTo>
                    <a:pt x="105" y="7"/>
                    <a:pt x="101" y="10"/>
                    <a:pt x="97" y="15"/>
                  </a:cubicBezTo>
                  <a:cubicBezTo>
                    <a:pt x="94" y="17"/>
                    <a:pt x="91" y="21"/>
                    <a:pt x="89" y="24"/>
                  </a:cubicBezTo>
                  <a:cubicBezTo>
                    <a:pt x="87" y="28"/>
                    <a:pt x="85" y="31"/>
                    <a:pt x="85" y="35"/>
                  </a:cubicBezTo>
                  <a:cubicBezTo>
                    <a:pt x="85" y="36"/>
                    <a:pt x="86" y="38"/>
                    <a:pt x="86" y="39"/>
                  </a:cubicBezTo>
                  <a:cubicBezTo>
                    <a:pt x="88" y="42"/>
                    <a:pt x="90" y="44"/>
                    <a:pt x="93" y="46"/>
                  </a:cubicBezTo>
                  <a:cubicBezTo>
                    <a:pt x="97" y="49"/>
                    <a:pt x="102" y="51"/>
                    <a:pt x="106" y="55"/>
                  </a:cubicBezTo>
                  <a:cubicBezTo>
                    <a:pt x="109" y="58"/>
                    <a:pt x="112" y="62"/>
                    <a:pt x="112" y="67"/>
                  </a:cubicBezTo>
                  <a:cubicBezTo>
                    <a:pt x="112" y="69"/>
                    <a:pt x="112" y="71"/>
                    <a:pt x="111" y="73"/>
                  </a:cubicBezTo>
                  <a:cubicBezTo>
                    <a:pt x="109" y="78"/>
                    <a:pt x="106" y="82"/>
                    <a:pt x="101" y="85"/>
                  </a:cubicBezTo>
                  <a:cubicBezTo>
                    <a:pt x="95" y="90"/>
                    <a:pt x="87" y="94"/>
                    <a:pt x="79" y="97"/>
                  </a:cubicBezTo>
                  <a:cubicBezTo>
                    <a:pt x="76" y="99"/>
                    <a:pt x="73" y="101"/>
                    <a:pt x="70" y="103"/>
                  </a:cubicBezTo>
                  <a:cubicBezTo>
                    <a:pt x="67" y="106"/>
                    <a:pt x="65" y="109"/>
                    <a:pt x="65" y="113"/>
                  </a:cubicBezTo>
                  <a:cubicBezTo>
                    <a:pt x="65" y="113"/>
                    <a:pt x="65" y="114"/>
                    <a:pt x="65" y="114"/>
                  </a:cubicBezTo>
                  <a:cubicBezTo>
                    <a:pt x="65" y="119"/>
                    <a:pt x="67" y="123"/>
                    <a:pt x="69" y="128"/>
                  </a:cubicBezTo>
                  <a:cubicBezTo>
                    <a:pt x="72" y="136"/>
                    <a:pt x="77" y="144"/>
                    <a:pt x="81" y="152"/>
                  </a:cubicBezTo>
                  <a:cubicBezTo>
                    <a:pt x="86" y="159"/>
                    <a:pt x="89" y="166"/>
                    <a:pt x="89" y="171"/>
                  </a:cubicBezTo>
                  <a:cubicBezTo>
                    <a:pt x="89" y="173"/>
                    <a:pt x="88" y="174"/>
                    <a:pt x="87" y="176"/>
                  </a:cubicBezTo>
                  <a:cubicBezTo>
                    <a:pt x="87" y="176"/>
                    <a:pt x="85" y="177"/>
                    <a:pt x="83" y="178"/>
                  </a:cubicBezTo>
                  <a:cubicBezTo>
                    <a:pt x="81" y="178"/>
                    <a:pt x="78" y="179"/>
                    <a:pt x="75" y="179"/>
                  </a:cubicBezTo>
                  <a:cubicBezTo>
                    <a:pt x="75" y="179"/>
                    <a:pt x="75" y="179"/>
                    <a:pt x="75" y="179"/>
                  </a:cubicBezTo>
                  <a:cubicBezTo>
                    <a:pt x="75" y="179"/>
                    <a:pt x="75" y="179"/>
                    <a:pt x="75" y="179"/>
                  </a:cubicBezTo>
                  <a:cubicBezTo>
                    <a:pt x="63" y="179"/>
                    <a:pt x="45" y="175"/>
                    <a:pt x="30" y="169"/>
                  </a:cubicBezTo>
                  <a:cubicBezTo>
                    <a:pt x="22" y="167"/>
                    <a:pt x="16" y="164"/>
                    <a:pt x="11" y="161"/>
                  </a:cubicBezTo>
                  <a:cubicBezTo>
                    <a:pt x="9" y="159"/>
                    <a:pt x="7" y="158"/>
                    <a:pt x="6" y="156"/>
                  </a:cubicBezTo>
                  <a:cubicBezTo>
                    <a:pt x="4" y="155"/>
                    <a:pt x="4" y="154"/>
                    <a:pt x="4" y="153"/>
                  </a:cubicBezTo>
                  <a:cubicBezTo>
                    <a:pt x="4" y="152"/>
                    <a:pt x="5" y="150"/>
                    <a:pt x="6" y="148"/>
                  </a:cubicBezTo>
                  <a:cubicBezTo>
                    <a:pt x="8" y="146"/>
                    <a:pt x="11" y="143"/>
                    <a:pt x="16" y="140"/>
                  </a:cubicBezTo>
                  <a:cubicBezTo>
                    <a:pt x="22" y="135"/>
                    <a:pt x="31" y="131"/>
                    <a:pt x="38" y="127"/>
                  </a:cubicBezTo>
                  <a:cubicBezTo>
                    <a:pt x="42" y="125"/>
                    <a:pt x="45" y="123"/>
                    <a:pt x="48" y="121"/>
                  </a:cubicBezTo>
                  <a:cubicBezTo>
                    <a:pt x="50" y="119"/>
                    <a:pt x="52" y="117"/>
                    <a:pt x="54" y="115"/>
                  </a:cubicBezTo>
                  <a:cubicBezTo>
                    <a:pt x="54" y="114"/>
                    <a:pt x="54" y="113"/>
                    <a:pt x="54" y="112"/>
                  </a:cubicBezTo>
                  <a:cubicBezTo>
                    <a:pt x="54" y="108"/>
                    <a:pt x="52" y="105"/>
                    <a:pt x="49" y="101"/>
                  </a:cubicBezTo>
                  <a:cubicBezTo>
                    <a:pt x="45" y="95"/>
                    <a:pt x="39" y="89"/>
                    <a:pt x="34" y="83"/>
                  </a:cubicBezTo>
                  <a:cubicBezTo>
                    <a:pt x="31" y="80"/>
                    <a:pt x="29" y="77"/>
                    <a:pt x="27" y="75"/>
                  </a:cubicBezTo>
                  <a:cubicBezTo>
                    <a:pt x="26" y="72"/>
                    <a:pt x="25" y="70"/>
                    <a:pt x="25" y="68"/>
                  </a:cubicBezTo>
                  <a:cubicBezTo>
                    <a:pt x="25" y="66"/>
                    <a:pt x="25" y="65"/>
                    <a:pt x="26" y="64"/>
                  </a:cubicBezTo>
                  <a:cubicBezTo>
                    <a:pt x="30" y="58"/>
                    <a:pt x="37" y="54"/>
                    <a:pt x="46" y="50"/>
                  </a:cubicBezTo>
                  <a:cubicBezTo>
                    <a:pt x="55" y="46"/>
                    <a:pt x="64" y="42"/>
                    <a:pt x="71" y="33"/>
                  </a:cubicBezTo>
                  <a:cubicBezTo>
                    <a:pt x="75" y="29"/>
                    <a:pt x="76" y="24"/>
                    <a:pt x="76" y="20"/>
                  </a:cubicBezTo>
                  <a:cubicBezTo>
                    <a:pt x="76" y="14"/>
                    <a:pt x="73" y="9"/>
                    <a:pt x="70" y="5"/>
                  </a:cubicBezTo>
                  <a:cubicBezTo>
                    <a:pt x="68" y="2"/>
                    <a:pt x="66" y="1"/>
                    <a:pt x="65" y="0"/>
                  </a:cubicBezTo>
                  <a:cubicBezTo>
                    <a:pt x="64" y="0"/>
                    <a:pt x="63" y="0"/>
                    <a:pt x="62" y="0"/>
                  </a:cubicBezTo>
                </a:path>
              </a:pathLst>
            </a:custGeom>
            <a:solidFill>
              <a:srgbClr val="A6A6A6"/>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87" name="Google Shape;290;p33">
              <a:extLst>
                <a:ext uri="{FF2B5EF4-FFF2-40B4-BE49-F238E27FC236}">
                  <a16:creationId xmlns:a16="http://schemas.microsoft.com/office/drawing/2014/main" id="{F7DA2F98-112B-4142-9C62-D8FF39A4263C}"/>
                </a:ext>
              </a:extLst>
            </p:cNvPr>
            <p:cNvSpPr/>
            <p:nvPr/>
          </p:nvSpPr>
          <p:spPr>
            <a:xfrm>
              <a:off x="2125663" y="2620963"/>
              <a:ext cx="357188" cy="179388"/>
            </a:xfrm>
            <a:custGeom>
              <a:avLst/>
              <a:gdLst/>
              <a:ahLst/>
              <a:cxnLst/>
              <a:rect l="l" t="t" r="r" b="b"/>
              <a:pathLst>
                <a:path w="283" h="142" extrusionOk="0">
                  <a:moveTo>
                    <a:pt x="248" y="30"/>
                  </a:moveTo>
                  <a:cubicBezTo>
                    <a:pt x="248" y="30"/>
                    <a:pt x="225" y="0"/>
                    <a:pt x="162" y="0"/>
                  </a:cubicBezTo>
                  <a:cubicBezTo>
                    <a:pt x="99" y="0"/>
                    <a:pt x="34" y="24"/>
                    <a:pt x="14" y="54"/>
                  </a:cubicBezTo>
                  <a:cubicBezTo>
                    <a:pt x="2" y="72"/>
                    <a:pt x="0" y="94"/>
                    <a:pt x="7" y="114"/>
                  </a:cubicBezTo>
                  <a:cubicBezTo>
                    <a:pt x="25" y="133"/>
                    <a:pt x="49" y="142"/>
                    <a:pt x="74" y="141"/>
                  </a:cubicBezTo>
                  <a:cubicBezTo>
                    <a:pt x="117" y="140"/>
                    <a:pt x="150" y="116"/>
                    <a:pt x="173" y="107"/>
                  </a:cubicBezTo>
                  <a:cubicBezTo>
                    <a:pt x="196" y="99"/>
                    <a:pt x="236" y="117"/>
                    <a:pt x="261" y="117"/>
                  </a:cubicBezTo>
                  <a:cubicBezTo>
                    <a:pt x="269" y="117"/>
                    <a:pt x="276" y="114"/>
                    <a:pt x="282" y="109"/>
                  </a:cubicBezTo>
                  <a:cubicBezTo>
                    <a:pt x="283" y="100"/>
                    <a:pt x="283" y="92"/>
                    <a:pt x="281" y="83"/>
                  </a:cubicBezTo>
                  <a:cubicBezTo>
                    <a:pt x="272" y="43"/>
                    <a:pt x="248" y="30"/>
                    <a:pt x="248" y="30"/>
                  </a:cubicBezTo>
                  <a:close/>
                </a:path>
              </a:pathLst>
            </a:custGeom>
            <a:solidFill>
              <a:srgbClr val="26323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88" name="Google Shape;291;p33">
              <a:extLst>
                <a:ext uri="{FF2B5EF4-FFF2-40B4-BE49-F238E27FC236}">
                  <a16:creationId xmlns:a16="http://schemas.microsoft.com/office/drawing/2014/main" id="{51071FA2-11B7-490E-A42B-E232AB9CAAF1}"/>
                </a:ext>
              </a:extLst>
            </p:cNvPr>
            <p:cNvSpPr/>
            <p:nvPr/>
          </p:nvSpPr>
          <p:spPr>
            <a:xfrm>
              <a:off x="2125663" y="2620963"/>
              <a:ext cx="357188" cy="179388"/>
            </a:xfrm>
            <a:custGeom>
              <a:avLst/>
              <a:gdLst/>
              <a:ahLst/>
              <a:cxnLst/>
              <a:rect l="l" t="t" r="r" b="b"/>
              <a:pathLst>
                <a:path w="283" h="142" extrusionOk="0">
                  <a:moveTo>
                    <a:pt x="248" y="30"/>
                  </a:moveTo>
                  <a:cubicBezTo>
                    <a:pt x="248" y="30"/>
                    <a:pt x="225" y="0"/>
                    <a:pt x="162" y="0"/>
                  </a:cubicBezTo>
                  <a:cubicBezTo>
                    <a:pt x="99" y="0"/>
                    <a:pt x="34" y="24"/>
                    <a:pt x="14" y="54"/>
                  </a:cubicBezTo>
                  <a:cubicBezTo>
                    <a:pt x="2" y="72"/>
                    <a:pt x="0" y="94"/>
                    <a:pt x="7" y="114"/>
                  </a:cubicBezTo>
                  <a:cubicBezTo>
                    <a:pt x="25" y="133"/>
                    <a:pt x="49" y="142"/>
                    <a:pt x="74" y="141"/>
                  </a:cubicBezTo>
                  <a:cubicBezTo>
                    <a:pt x="117" y="140"/>
                    <a:pt x="150" y="116"/>
                    <a:pt x="173" y="107"/>
                  </a:cubicBezTo>
                  <a:cubicBezTo>
                    <a:pt x="196" y="99"/>
                    <a:pt x="236" y="117"/>
                    <a:pt x="261" y="117"/>
                  </a:cubicBezTo>
                  <a:cubicBezTo>
                    <a:pt x="269" y="117"/>
                    <a:pt x="276" y="114"/>
                    <a:pt x="282" y="109"/>
                  </a:cubicBezTo>
                  <a:cubicBezTo>
                    <a:pt x="283" y="100"/>
                    <a:pt x="283" y="92"/>
                    <a:pt x="281" y="83"/>
                  </a:cubicBezTo>
                  <a:cubicBezTo>
                    <a:pt x="272" y="43"/>
                    <a:pt x="248" y="30"/>
                    <a:pt x="248" y="30"/>
                  </a:cubicBezTo>
                  <a:close/>
                </a:path>
              </a:pathLst>
            </a:custGeom>
            <a:noFill/>
            <a:ln w="9525" cap="rnd" cmpd="sng">
              <a:solidFill>
                <a:srgbClr val="263238"/>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89" name="Google Shape;292;p33">
              <a:extLst>
                <a:ext uri="{FF2B5EF4-FFF2-40B4-BE49-F238E27FC236}">
                  <a16:creationId xmlns:a16="http://schemas.microsoft.com/office/drawing/2014/main" id="{4B6E4A38-9434-4841-A6FA-D2013FFB7EEF}"/>
                </a:ext>
              </a:extLst>
            </p:cNvPr>
            <p:cNvSpPr/>
            <p:nvPr/>
          </p:nvSpPr>
          <p:spPr>
            <a:xfrm>
              <a:off x="3524689" y="2625685"/>
              <a:ext cx="241230" cy="133032"/>
            </a:xfrm>
            <a:custGeom>
              <a:avLst/>
              <a:gdLst/>
              <a:ahLst/>
              <a:cxnLst/>
              <a:rect l="l" t="t" r="r" b="b"/>
              <a:pathLst>
                <a:path w="262" h="179" extrusionOk="0">
                  <a:moveTo>
                    <a:pt x="0" y="77"/>
                  </a:moveTo>
                  <a:cubicBezTo>
                    <a:pt x="0" y="77"/>
                    <a:pt x="134" y="65"/>
                    <a:pt x="179" y="179"/>
                  </a:cubicBezTo>
                  <a:cubicBezTo>
                    <a:pt x="179" y="179"/>
                    <a:pt x="182" y="39"/>
                    <a:pt x="262" y="0"/>
                  </a:cubicBezTo>
                  <a:cubicBezTo>
                    <a:pt x="262" y="0"/>
                    <a:pt x="178" y="15"/>
                    <a:pt x="167" y="103"/>
                  </a:cubicBezTo>
                  <a:cubicBezTo>
                    <a:pt x="167" y="103"/>
                    <a:pt x="102" y="33"/>
                    <a:pt x="0" y="77"/>
                  </a:cubicBezTo>
                  <a:close/>
                </a:path>
              </a:pathLst>
            </a:custGeom>
            <a:solidFill>
              <a:srgbClr val="26323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90" name="Google Shape;293;p33">
              <a:extLst>
                <a:ext uri="{FF2B5EF4-FFF2-40B4-BE49-F238E27FC236}">
                  <a16:creationId xmlns:a16="http://schemas.microsoft.com/office/drawing/2014/main" id="{3B81011D-165B-4298-AF2F-27064A978EE1}"/>
                </a:ext>
              </a:extLst>
            </p:cNvPr>
            <p:cNvSpPr/>
            <p:nvPr/>
          </p:nvSpPr>
          <p:spPr>
            <a:xfrm>
              <a:off x="3200769" y="2648622"/>
              <a:ext cx="142571" cy="81654"/>
            </a:xfrm>
            <a:custGeom>
              <a:avLst/>
              <a:gdLst/>
              <a:ahLst/>
              <a:cxnLst/>
              <a:rect l="l" t="t" r="r" b="b"/>
              <a:pathLst>
                <a:path w="155" h="110" extrusionOk="0">
                  <a:moveTo>
                    <a:pt x="0" y="59"/>
                  </a:moveTo>
                  <a:cubicBezTo>
                    <a:pt x="0" y="59"/>
                    <a:pt x="78" y="41"/>
                    <a:pt x="119" y="110"/>
                  </a:cubicBezTo>
                  <a:cubicBezTo>
                    <a:pt x="119" y="110"/>
                    <a:pt x="109" y="33"/>
                    <a:pt x="155" y="0"/>
                  </a:cubicBezTo>
                  <a:cubicBezTo>
                    <a:pt x="127" y="7"/>
                    <a:pt x="106" y="30"/>
                    <a:pt x="102" y="59"/>
                  </a:cubicBezTo>
                  <a:cubicBezTo>
                    <a:pt x="102" y="59"/>
                    <a:pt x="61" y="35"/>
                    <a:pt x="0" y="59"/>
                  </a:cubicBezTo>
                  <a:close/>
                </a:path>
              </a:pathLst>
            </a:custGeom>
            <a:solidFill>
              <a:srgbClr val="26323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91" name="Google Shape;294;p33">
              <a:extLst>
                <a:ext uri="{FF2B5EF4-FFF2-40B4-BE49-F238E27FC236}">
                  <a16:creationId xmlns:a16="http://schemas.microsoft.com/office/drawing/2014/main" id="{230D6F7E-0CAB-46B1-9EF2-4E5EE96A344D}"/>
                </a:ext>
              </a:extLst>
            </p:cNvPr>
            <p:cNvSpPr/>
            <p:nvPr/>
          </p:nvSpPr>
          <p:spPr>
            <a:xfrm>
              <a:off x="3395236" y="2758717"/>
              <a:ext cx="87824" cy="49543"/>
            </a:xfrm>
            <a:custGeom>
              <a:avLst/>
              <a:gdLst/>
              <a:ahLst/>
              <a:cxnLst/>
              <a:rect l="l" t="t" r="r" b="b"/>
              <a:pathLst>
                <a:path w="95" h="67" extrusionOk="0">
                  <a:moveTo>
                    <a:pt x="0" y="36"/>
                  </a:moveTo>
                  <a:cubicBezTo>
                    <a:pt x="0" y="36"/>
                    <a:pt x="48" y="25"/>
                    <a:pt x="73" y="67"/>
                  </a:cubicBezTo>
                  <a:cubicBezTo>
                    <a:pt x="73" y="67"/>
                    <a:pt x="67" y="20"/>
                    <a:pt x="95" y="0"/>
                  </a:cubicBezTo>
                  <a:cubicBezTo>
                    <a:pt x="78" y="4"/>
                    <a:pt x="65" y="18"/>
                    <a:pt x="62" y="35"/>
                  </a:cubicBezTo>
                  <a:cubicBezTo>
                    <a:pt x="62" y="35"/>
                    <a:pt x="38" y="21"/>
                    <a:pt x="0" y="36"/>
                  </a:cubicBezTo>
                  <a:close/>
                </a:path>
              </a:pathLst>
            </a:custGeom>
            <a:solidFill>
              <a:srgbClr val="26323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sp>
          <p:nvSpPr>
            <p:cNvPr id="92" name="Google Shape;295;p33">
              <a:extLst>
                <a:ext uri="{FF2B5EF4-FFF2-40B4-BE49-F238E27FC236}">
                  <a16:creationId xmlns:a16="http://schemas.microsoft.com/office/drawing/2014/main" id="{9F86FB50-2A2A-4AA2-BA87-C6B9BD4FECAC}"/>
                </a:ext>
              </a:extLst>
            </p:cNvPr>
            <p:cNvSpPr/>
            <p:nvPr/>
          </p:nvSpPr>
          <p:spPr>
            <a:xfrm flipH="1">
              <a:off x="1617664" y="2343950"/>
              <a:ext cx="503238" cy="119063"/>
            </a:xfrm>
            <a:custGeom>
              <a:avLst/>
              <a:gdLst/>
              <a:ahLst/>
              <a:cxnLst/>
              <a:rect l="l" t="t" r="r" b="b"/>
              <a:pathLst>
                <a:path w="399" h="95" extrusionOk="0">
                  <a:moveTo>
                    <a:pt x="221" y="0"/>
                  </a:moveTo>
                  <a:cubicBezTo>
                    <a:pt x="201" y="0"/>
                    <a:pt x="198" y="26"/>
                    <a:pt x="178" y="30"/>
                  </a:cubicBezTo>
                  <a:cubicBezTo>
                    <a:pt x="175" y="31"/>
                    <a:pt x="173" y="31"/>
                    <a:pt x="171" y="31"/>
                  </a:cubicBezTo>
                  <a:cubicBezTo>
                    <a:pt x="167" y="31"/>
                    <a:pt x="163" y="30"/>
                    <a:pt x="160" y="29"/>
                  </a:cubicBezTo>
                  <a:cubicBezTo>
                    <a:pt x="157" y="28"/>
                    <a:pt x="153" y="27"/>
                    <a:pt x="150" y="27"/>
                  </a:cubicBezTo>
                  <a:cubicBezTo>
                    <a:pt x="146" y="27"/>
                    <a:pt x="142" y="28"/>
                    <a:pt x="137" y="32"/>
                  </a:cubicBezTo>
                  <a:cubicBezTo>
                    <a:pt x="120" y="45"/>
                    <a:pt x="131" y="50"/>
                    <a:pt x="113" y="53"/>
                  </a:cubicBezTo>
                  <a:cubicBezTo>
                    <a:pt x="107" y="54"/>
                    <a:pt x="103" y="54"/>
                    <a:pt x="100" y="54"/>
                  </a:cubicBezTo>
                  <a:cubicBezTo>
                    <a:pt x="98" y="54"/>
                    <a:pt x="97" y="54"/>
                    <a:pt x="95" y="54"/>
                  </a:cubicBezTo>
                  <a:cubicBezTo>
                    <a:pt x="94" y="54"/>
                    <a:pt x="92" y="54"/>
                    <a:pt x="91" y="54"/>
                  </a:cubicBezTo>
                  <a:cubicBezTo>
                    <a:pt x="88" y="54"/>
                    <a:pt x="85" y="54"/>
                    <a:pt x="80" y="56"/>
                  </a:cubicBezTo>
                  <a:cubicBezTo>
                    <a:pt x="69" y="60"/>
                    <a:pt x="49" y="81"/>
                    <a:pt x="49" y="81"/>
                  </a:cubicBezTo>
                  <a:cubicBezTo>
                    <a:pt x="45" y="80"/>
                    <a:pt x="40" y="79"/>
                    <a:pt x="35" y="79"/>
                  </a:cubicBezTo>
                  <a:cubicBezTo>
                    <a:pt x="30" y="79"/>
                    <a:pt x="25" y="80"/>
                    <a:pt x="20" y="81"/>
                  </a:cubicBezTo>
                  <a:cubicBezTo>
                    <a:pt x="12" y="84"/>
                    <a:pt x="5" y="89"/>
                    <a:pt x="0" y="95"/>
                  </a:cubicBezTo>
                  <a:cubicBezTo>
                    <a:pt x="399" y="95"/>
                    <a:pt x="399" y="95"/>
                    <a:pt x="399" y="95"/>
                  </a:cubicBezTo>
                  <a:cubicBezTo>
                    <a:pt x="399" y="95"/>
                    <a:pt x="396" y="83"/>
                    <a:pt x="386" y="83"/>
                  </a:cubicBezTo>
                  <a:cubicBezTo>
                    <a:pt x="385" y="83"/>
                    <a:pt x="384" y="83"/>
                    <a:pt x="383" y="83"/>
                  </a:cubicBezTo>
                  <a:cubicBezTo>
                    <a:pt x="383" y="83"/>
                    <a:pt x="383" y="83"/>
                    <a:pt x="383" y="83"/>
                  </a:cubicBezTo>
                  <a:cubicBezTo>
                    <a:pt x="383" y="83"/>
                    <a:pt x="383" y="83"/>
                    <a:pt x="383" y="83"/>
                  </a:cubicBezTo>
                  <a:cubicBezTo>
                    <a:pt x="383" y="83"/>
                    <a:pt x="383" y="83"/>
                    <a:pt x="383" y="82"/>
                  </a:cubicBezTo>
                  <a:cubicBezTo>
                    <a:pt x="383" y="77"/>
                    <a:pt x="376" y="56"/>
                    <a:pt x="375" y="54"/>
                  </a:cubicBezTo>
                  <a:cubicBezTo>
                    <a:pt x="370" y="38"/>
                    <a:pt x="356" y="21"/>
                    <a:pt x="338" y="21"/>
                  </a:cubicBezTo>
                  <a:cubicBezTo>
                    <a:pt x="338" y="21"/>
                    <a:pt x="337" y="21"/>
                    <a:pt x="337" y="21"/>
                  </a:cubicBezTo>
                  <a:cubicBezTo>
                    <a:pt x="321" y="22"/>
                    <a:pt x="303" y="40"/>
                    <a:pt x="286" y="40"/>
                  </a:cubicBezTo>
                  <a:cubicBezTo>
                    <a:pt x="283" y="40"/>
                    <a:pt x="280" y="39"/>
                    <a:pt x="276" y="37"/>
                  </a:cubicBezTo>
                  <a:cubicBezTo>
                    <a:pt x="260" y="28"/>
                    <a:pt x="252" y="11"/>
                    <a:pt x="235" y="4"/>
                  </a:cubicBezTo>
                  <a:cubicBezTo>
                    <a:pt x="229" y="1"/>
                    <a:pt x="225" y="0"/>
                    <a:pt x="221" y="0"/>
                  </a:cubicBezTo>
                </a:path>
              </a:pathLst>
            </a:custGeom>
            <a:solidFill>
              <a:srgbClr val="92E3A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Arial" panose="020B0604020202020204" pitchFamily="34" charset="0"/>
              </a:endParaRPr>
            </a:p>
          </p:txBody>
        </p:sp>
      </p:grpSp>
      <p:grpSp>
        <p:nvGrpSpPr>
          <p:cNvPr id="6" name="Nhóm 5">
            <a:extLst>
              <a:ext uri="{FF2B5EF4-FFF2-40B4-BE49-F238E27FC236}">
                <a16:creationId xmlns:a16="http://schemas.microsoft.com/office/drawing/2014/main" id="{9019A1E1-92C0-46AF-8B43-60FD641C7920}"/>
              </a:ext>
            </a:extLst>
          </p:cNvPr>
          <p:cNvGrpSpPr/>
          <p:nvPr/>
        </p:nvGrpSpPr>
        <p:grpSpPr>
          <a:xfrm>
            <a:off x="4050967" y="1123529"/>
            <a:ext cx="4525604" cy="2666890"/>
            <a:chOff x="4050967" y="1123529"/>
            <a:chExt cx="4525604" cy="2666890"/>
          </a:xfrm>
        </p:grpSpPr>
        <p:grpSp>
          <p:nvGrpSpPr>
            <p:cNvPr id="3" name="Nhóm 2">
              <a:extLst>
                <a:ext uri="{FF2B5EF4-FFF2-40B4-BE49-F238E27FC236}">
                  <a16:creationId xmlns:a16="http://schemas.microsoft.com/office/drawing/2014/main" id="{370A9CBB-6512-473C-A232-B55D541A21FC}"/>
                </a:ext>
              </a:extLst>
            </p:cNvPr>
            <p:cNvGrpSpPr/>
            <p:nvPr/>
          </p:nvGrpSpPr>
          <p:grpSpPr>
            <a:xfrm>
              <a:off x="4050967" y="1123529"/>
              <a:ext cx="4525604" cy="2666890"/>
              <a:chOff x="3894773" y="1319742"/>
              <a:chExt cx="4820098" cy="2666890"/>
            </a:xfrm>
          </p:grpSpPr>
          <p:sp>
            <p:nvSpPr>
              <p:cNvPr id="2" name="Hình chữ nhật 1">
                <a:extLst>
                  <a:ext uri="{FF2B5EF4-FFF2-40B4-BE49-F238E27FC236}">
                    <a16:creationId xmlns:a16="http://schemas.microsoft.com/office/drawing/2014/main" id="{7D9CB368-9E3C-4CA1-8F8A-05EBCC47858B}"/>
                  </a:ext>
                </a:extLst>
              </p:cNvPr>
              <p:cNvSpPr/>
              <p:nvPr/>
            </p:nvSpPr>
            <p:spPr>
              <a:xfrm>
                <a:off x="3894773" y="1319742"/>
                <a:ext cx="4820098" cy="26668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3" name="Hình chữ nhật 92">
                <a:extLst>
                  <a:ext uri="{FF2B5EF4-FFF2-40B4-BE49-F238E27FC236}">
                    <a16:creationId xmlns:a16="http://schemas.microsoft.com/office/drawing/2014/main" id="{29B3EC42-CF35-4A5B-89CF-8C6C256F4B6E}"/>
                  </a:ext>
                </a:extLst>
              </p:cNvPr>
              <p:cNvSpPr/>
              <p:nvPr/>
            </p:nvSpPr>
            <p:spPr>
              <a:xfrm>
                <a:off x="4022051" y="1435127"/>
                <a:ext cx="4567057" cy="2417858"/>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94" name="Tiêu đề 19">
              <a:extLst>
                <a:ext uri="{FF2B5EF4-FFF2-40B4-BE49-F238E27FC236}">
                  <a16:creationId xmlns:a16="http://schemas.microsoft.com/office/drawing/2014/main" id="{E23631B8-7F5C-4EEB-9262-150BAA3A9CE2}"/>
                </a:ext>
              </a:extLst>
            </p:cNvPr>
            <p:cNvSpPr txBox="1">
              <a:spLocks/>
            </p:cNvSpPr>
            <p:nvPr/>
          </p:nvSpPr>
          <p:spPr>
            <a:xfrm>
              <a:off x="4284308" y="1561639"/>
              <a:ext cx="4048558" cy="1866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Denk One"/>
                <a:buNone/>
                <a:defRPr sz="3600" b="1" i="0" u="none" strike="noStrike" cap="none">
                  <a:solidFill>
                    <a:schemeClr val="dk1"/>
                  </a:solidFill>
                  <a:latin typeface="Denk One"/>
                  <a:ea typeface="Denk One"/>
                  <a:cs typeface="Denk One"/>
                  <a:sym typeface="Denk One"/>
                </a:defRPr>
              </a:lvl1pPr>
              <a:lvl2pPr marR="0" lvl="1" algn="l" rtl="0">
                <a:lnSpc>
                  <a:spcPct val="100000"/>
                </a:lnSpc>
                <a:spcBef>
                  <a:spcPts val="0"/>
                </a:spcBef>
                <a:spcAft>
                  <a:spcPts val="0"/>
                </a:spcAft>
                <a:buClr>
                  <a:schemeClr val="dk1"/>
                </a:buClr>
                <a:buSzPts val="3600"/>
                <a:buFont typeface="Denk One"/>
                <a:buNone/>
                <a:defRPr sz="3600" b="0" i="0" u="none" strike="noStrike" cap="none">
                  <a:solidFill>
                    <a:schemeClr val="dk1"/>
                  </a:solidFill>
                  <a:latin typeface="Denk One"/>
                  <a:ea typeface="Denk One"/>
                  <a:cs typeface="Denk One"/>
                  <a:sym typeface="Denk One"/>
                </a:defRPr>
              </a:lvl2pPr>
              <a:lvl3pPr marR="0" lvl="2" algn="l" rtl="0">
                <a:lnSpc>
                  <a:spcPct val="100000"/>
                </a:lnSpc>
                <a:spcBef>
                  <a:spcPts val="0"/>
                </a:spcBef>
                <a:spcAft>
                  <a:spcPts val="0"/>
                </a:spcAft>
                <a:buClr>
                  <a:schemeClr val="dk1"/>
                </a:buClr>
                <a:buSzPts val="3600"/>
                <a:buFont typeface="Denk One"/>
                <a:buNone/>
                <a:defRPr sz="3600" b="0" i="0" u="none" strike="noStrike" cap="none">
                  <a:solidFill>
                    <a:schemeClr val="dk1"/>
                  </a:solidFill>
                  <a:latin typeface="Denk One"/>
                  <a:ea typeface="Denk One"/>
                  <a:cs typeface="Denk One"/>
                  <a:sym typeface="Denk One"/>
                </a:defRPr>
              </a:lvl3pPr>
              <a:lvl4pPr marR="0" lvl="3" algn="l" rtl="0">
                <a:lnSpc>
                  <a:spcPct val="100000"/>
                </a:lnSpc>
                <a:spcBef>
                  <a:spcPts val="0"/>
                </a:spcBef>
                <a:spcAft>
                  <a:spcPts val="0"/>
                </a:spcAft>
                <a:buClr>
                  <a:schemeClr val="dk1"/>
                </a:buClr>
                <a:buSzPts val="3600"/>
                <a:buFont typeface="Denk One"/>
                <a:buNone/>
                <a:defRPr sz="3600" b="0" i="0" u="none" strike="noStrike" cap="none">
                  <a:solidFill>
                    <a:schemeClr val="dk1"/>
                  </a:solidFill>
                  <a:latin typeface="Denk One"/>
                  <a:ea typeface="Denk One"/>
                  <a:cs typeface="Denk One"/>
                  <a:sym typeface="Denk One"/>
                </a:defRPr>
              </a:lvl4pPr>
              <a:lvl5pPr marR="0" lvl="4" algn="l" rtl="0">
                <a:lnSpc>
                  <a:spcPct val="100000"/>
                </a:lnSpc>
                <a:spcBef>
                  <a:spcPts val="0"/>
                </a:spcBef>
                <a:spcAft>
                  <a:spcPts val="0"/>
                </a:spcAft>
                <a:buClr>
                  <a:schemeClr val="dk1"/>
                </a:buClr>
                <a:buSzPts val="3600"/>
                <a:buFont typeface="Denk One"/>
                <a:buNone/>
                <a:defRPr sz="3600" b="0" i="0" u="none" strike="noStrike" cap="none">
                  <a:solidFill>
                    <a:schemeClr val="dk1"/>
                  </a:solidFill>
                  <a:latin typeface="Denk One"/>
                  <a:ea typeface="Denk One"/>
                  <a:cs typeface="Denk One"/>
                  <a:sym typeface="Denk One"/>
                </a:defRPr>
              </a:lvl5pPr>
              <a:lvl6pPr marR="0" lvl="5" algn="l" rtl="0">
                <a:lnSpc>
                  <a:spcPct val="100000"/>
                </a:lnSpc>
                <a:spcBef>
                  <a:spcPts val="0"/>
                </a:spcBef>
                <a:spcAft>
                  <a:spcPts val="0"/>
                </a:spcAft>
                <a:buClr>
                  <a:schemeClr val="dk1"/>
                </a:buClr>
                <a:buSzPts val="3600"/>
                <a:buFont typeface="Denk One"/>
                <a:buNone/>
                <a:defRPr sz="3600" b="0" i="0" u="none" strike="noStrike" cap="none">
                  <a:solidFill>
                    <a:schemeClr val="dk1"/>
                  </a:solidFill>
                  <a:latin typeface="Denk One"/>
                  <a:ea typeface="Denk One"/>
                  <a:cs typeface="Denk One"/>
                  <a:sym typeface="Denk One"/>
                </a:defRPr>
              </a:lvl6pPr>
              <a:lvl7pPr marR="0" lvl="6" algn="l" rtl="0">
                <a:lnSpc>
                  <a:spcPct val="100000"/>
                </a:lnSpc>
                <a:spcBef>
                  <a:spcPts val="0"/>
                </a:spcBef>
                <a:spcAft>
                  <a:spcPts val="0"/>
                </a:spcAft>
                <a:buClr>
                  <a:schemeClr val="dk1"/>
                </a:buClr>
                <a:buSzPts val="3600"/>
                <a:buFont typeface="Denk One"/>
                <a:buNone/>
                <a:defRPr sz="3600" b="0" i="0" u="none" strike="noStrike" cap="none">
                  <a:solidFill>
                    <a:schemeClr val="dk1"/>
                  </a:solidFill>
                  <a:latin typeface="Denk One"/>
                  <a:ea typeface="Denk One"/>
                  <a:cs typeface="Denk One"/>
                  <a:sym typeface="Denk One"/>
                </a:defRPr>
              </a:lvl7pPr>
              <a:lvl8pPr marR="0" lvl="7" algn="l" rtl="0">
                <a:lnSpc>
                  <a:spcPct val="100000"/>
                </a:lnSpc>
                <a:spcBef>
                  <a:spcPts val="0"/>
                </a:spcBef>
                <a:spcAft>
                  <a:spcPts val="0"/>
                </a:spcAft>
                <a:buClr>
                  <a:schemeClr val="dk1"/>
                </a:buClr>
                <a:buSzPts val="3600"/>
                <a:buFont typeface="Denk One"/>
                <a:buNone/>
                <a:defRPr sz="3600" b="0" i="0" u="none" strike="noStrike" cap="none">
                  <a:solidFill>
                    <a:schemeClr val="dk1"/>
                  </a:solidFill>
                  <a:latin typeface="Denk One"/>
                  <a:ea typeface="Denk One"/>
                  <a:cs typeface="Denk One"/>
                  <a:sym typeface="Denk One"/>
                </a:defRPr>
              </a:lvl8pPr>
              <a:lvl9pPr marR="0" lvl="8" algn="l" rtl="0">
                <a:lnSpc>
                  <a:spcPct val="100000"/>
                </a:lnSpc>
                <a:spcBef>
                  <a:spcPts val="0"/>
                </a:spcBef>
                <a:spcAft>
                  <a:spcPts val="0"/>
                </a:spcAft>
                <a:buClr>
                  <a:schemeClr val="dk1"/>
                </a:buClr>
                <a:buSzPts val="3600"/>
                <a:buFont typeface="Denk One"/>
                <a:buNone/>
                <a:defRPr sz="3600" b="0" i="0" u="none" strike="noStrike" cap="none">
                  <a:solidFill>
                    <a:schemeClr val="dk1"/>
                  </a:solidFill>
                  <a:latin typeface="Denk One"/>
                  <a:ea typeface="Denk One"/>
                  <a:cs typeface="Denk One"/>
                  <a:sym typeface="Denk One"/>
                </a:defRPr>
              </a:lvl9pPr>
            </a:lstStyle>
            <a:p>
              <a:pPr algn="ctr">
                <a:lnSpc>
                  <a:spcPct val="150000"/>
                </a:lnSpc>
              </a:pPr>
              <a:r>
                <a:rPr lang="en-US" sz="2000" dirty="0" err="1">
                  <a:solidFill>
                    <a:schemeClr val="accent1"/>
                  </a:solidFill>
                  <a:latin typeface="Arial" panose="020B0604020202020204" pitchFamily="34" charset="0"/>
                  <a:cs typeface="Arial" panose="020B0604020202020204" pitchFamily="34" charset="0"/>
                  <a:sym typeface="Arial" panose="020B0604020202020204" pitchFamily="34" charset="0"/>
                </a:rPr>
                <a:t>Chặng</a:t>
              </a:r>
              <a:r>
                <a:rPr lang="en-US" sz="2000"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en-US" sz="2000" dirty="0" err="1">
                  <a:solidFill>
                    <a:schemeClr val="accent1"/>
                  </a:solidFill>
                  <a:latin typeface="Arial" panose="020B0604020202020204" pitchFamily="34" charset="0"/>
                  <a:cs typeface="Arial" panose="020B0604020202020204" pitchFamily="34" charset="0"/>
                  <a:sym typeface="Arial" panose="020B0604020202020204" pitchFamily="34" charset="0"/>
                </a:rPr>
                <a:t>đường</a:t>
              </a:r>
              <a:r>
                <a:rPr lang="en-US" sz="2000"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en-US" sz="2000" dirty="0" err="1">
                  <a:solidFill>
                    <a:schemeClr val="accent1"/>
                  </a:solidFill>
                  <a:latin typeface="Arial" panose="020B0604020202020204" pitchFamily="34" charset="0"/>
                  <a:cs typeface="Arial" panose="020B0604020202020204" pitchFamily="34" charset="0"/>
                  <a:sym typeface="Arial" panose="020B0604020202020204" pitchFamily="34" charset="0"/>
                </a:rPr>
                <a:t>xa</a:t>
              </a:r>
              <a:r>
                <a:rPr lang="en-US" sz="2000"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en-US" sz="2000" dirty="0" err="1">
                  <a:solidFill>
                    <a:schemeClr val="accent1"/>
                  </a:solidFill>
                  <a:latin typeface="Arial" panose="020B0604020202020204" pitchFamily="34" charset="0"/>
                  <a:cs typeface="Arial" panose="020B0604020202020204" pitchFamily="34" charset="0"/>
                  <a:sym typeface="Arial" panose="020B0604020202020204" pitchFamily="34" charset="0"/>
                </a:rPr>
                <a:t>xôi</a:t>
              </a:r>
              <a:r>
                <a:rPr lang="en-US" sz="2000"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en-US" sz="2000" dirty="0" err="1">
                  <a:solidFill>
                    <a:schemeClr val="accent1"/>
                  </a:solidFill>
                  <a:latin typeface="Arial" panose="020B0604020202020204" pitchFamily="34" charset="0"/>
                  <a:cs typeface="Arial" panose="020B0604020202020204" pitchFamily="34" charset="0"/>
                  <a:sym typeface="Arial" panose="020B0604020202020204" pitchFamily="34" charset="0"/>
                </a:rPr>
                <a:t>đầy</a:t>
              </a:r>
              <a:r>
                <a:rPr lang="en-US" sz="2000"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en-US" sz="2000" dirty="0" err="1">
                  <a:solidFill>
                    <a:schemeClr val="accent1"/>
                  </a:solidFill>
                  <a:latin typeface="Arial" panose="020B0604020202020204" pitchFamily="34" charset="0"/>
                  <a:cs typeface="Arial" panose="020B0604020202020204" pitchFamily="34" charset="0"/>
                  <a:sym typeface="Arial" panose="020B0604020202020204" pitchFamily="34" charset="0"/>
                </a:rPr>
                <a:t>gian</a:t>
              </a:r>
              <a:r>
                <a:rPr lang="en-US" sz="2000" dirty="0">
                  <a:solidFill>
                    <a:schemeClr val="accent1"/>
                  </a:solidFill>
                  <a:latin typeface="Arial" panose="020B0604020202020204" pitchFamily="34" charset="0"/>
                  <a:cs typeface="Arial" panose="020B0604020202020204" pitchFamily="34" charset="0"/>
                  <a:sym typeface="Arial" panose="020B0604020202020204" pitchFamily="34" charset="0"/>
                </a:rPr>
                <a:t> nan, </a:t>
              </a:r>
              <a:r>
                <a:rPr lang="en-US" sz="2000" dirty="0" err="1">
                  <a:solidFill>
                    <a:schemeClr val="accent1"/>
                  </a:solidFill>
                  <a:latin typeface="Arial" panose="020B0604020202020204" pitchFamily="34" charset="0"/>
                  <a:cs typeface="Arial" panose="020B0604020202020204" pitchFamily="34" charset="0"/>
                  <a:sym typeface="Arial" panose="020B0604020202020204" pitchFamily="34" charset="0"/>
                </a:rPr>
                <a:t>thử</a:t>
              </a:r>
              <a:r>
                <a:rPr lang="en-US" sz="2000"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en-US" sz="2000" dirty="0" err="1">
                  <a:solidFill>
                    <a:schemeClr val="accent1"/>
                  </a:solidFill>
                  <a:latin typeface="Arial" panose="020B0604020202020204" pitchFamily="34" charset="0"/>
                  <a:cs typeface="Arial" panose="020B0604020202020204" pitchFamily="34" charset="0"/>
                  <a:sym typeface="Arial" panose="020B0604020202020204" pitchFamily="34" charset="0"/>
                </a:rPr>
                <a:t>thách</a:t>
              </a:r>
              <a:r>
                <a:rPr lang="en-US" sz="2000"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en-US" sz="2000" dirty="0" err="1">
                  <a:solidFill>
                    <a:schemeClr val="accent1"/>
                  </a:solidFill>
                  <a:latin typeface="Arial" panose="020B0604020202020204" pitchFamily="34" charset="0"/>
                  <a:cs typeface="Arial" panose="020B0604020202020204" pitchFamily="34" charset="0"/>
                  <a:sym typeface="Arial" panose="020B0604020202020204" pitchFamily="34" charset="0"/>
                </a:rPr>
                <a:t>đòi</a:t>
              </a:r>
              <a:r>
                <a:rPr lang="en-US" sz="2000"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en-US" sz="2000" dirty="0" err="1">
                  <a:solidFill>
                    <a:schemeClr val="accent1"/>
                  </a:solidFill>
                  <a:latin typeface="Arial" panose="020B0604020202020204" pitchFamily="34" charset="0"/>
                  <a:cs typeface="Arial" panose="020B0604020202020204" pitchFamily="34" charset="0"/>
                  <a:sym typeface="Arial" panose="020B0604020202020204" pitchFamily="34" charset="0"/>
                </a:rPr>
                <a:t>hỏi</a:t>
              </a:r>
              <a:r>
                <a:rPr lang="en-US" sz="2000"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en-US" sz="2000" dirty="0" err="1">
                  <a:solidFill>
                    <a:schemeClr val="accent1"/>
                  </a:solidFill>
                  <a:latin typeface="Arial" panose="020B0604020202020204" pitchFamily="34" charset="0"/>
                  <a:cs typeface="Arial" panose="020B0604020202020204" pitchFamily="34" charset="0"/>
                  <a:sym typeface="Arial" panose="020B0604020202020204" pitchFamily="34" charset="0"/>
                </a:rPr>
                <a:t>người</a:t>
              </a:r>
              <a:r>
                <a:rPr lang="en-US" sz="2000"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en-US" sz="2000" dirty="0" err="1">
                  <a:solidFill>
                    <a:schemeClr val="accent1"/>
                  </a:solidFill>
                  <a:latin typeface="Arial" panose="020B0604020202020204" pitchFamily="34" charset="0"/>
                  <a:cs typeface="Arial" panose="020B0604020202020204" pitchFamily="34" charset="0"/>
                  <a:sym typeface="Arial" panose="020B0604020202020204" pitchFamily="34" charset="0"/>
                </a:rPr>
                <a:t>chinh</a:t>
              </a:r>
              <a:r>
                <a:rPr lang="en-US" sz="2000"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en-US" sz="2000" dirty="0" err="1">
                  <a:solidFill>
                    <a:schemeClr val="accent1"/>
                  </a:solidFill>
                  <a:latin typeface="Arial" panose="020B0604020202020204" pitchFamily="34" charset="0"/>
                  <a:cs typeface="Arial" panose="020B0604020202020204" pitchFamily="34" charset="0"/>
                  <a:sym typeface="Arial" panose="020B0604020202020204" pitchFamily="34" charset="0"/>
                </a:rPr>
                <a:t>phục</a:t>
              </a:r>
              <a:r>
                <a:rPr lang="en-US" sz="2000"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en-US" sz="2000" dirty="0" err="1">
                  <a:solidFill>
                    <a:schemeClr val="accent1"/>
                  </a:solidFill>
                  <a:latin typeface="Arial" panose="020B0604020202020204" pitchFamily="34" charset="0"/>
                  <a:cs typeface="Arial" panose="020B0604020202020204" pitchFamily="34" charset="0"/>
                  <a:sym typeface="Arial" panose="020B0604020202020204" pitchFamily="34" charset="0"/>
                </a:rPr>
                <a:t>phải</a:t>
              </a:r>
              <a:r>
                <a:rPr lang="en-US" sz="2000"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en-US" sz="2000" dirty="0" err="1">
                  <a:solidFill>
                    <a:schemeClr val="accent1"/>
                  </a:solidFill>
                  <a:latin typeface="Arial" panose="020B0604020202020204" pitchFamily="34" charset="0"/>
                  <a:cs typeface="Arial" panose="020B0604020202020204" pitchFamily="34" charset="0"/>
                  <a:sym typeface="Arial" panose="020B0604020202020204" pitchFamily="34" charset="0"/>
                </a:rPr>
                <a:t>kiên</a:t>
              </a:r>
              <a:r>
                <a:rPr lang="en-US" sz="2000"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en-US" sz="2000" dirty="0" err="1">
                  <a:solidFill>
                    <a:schemeClr val="accent1"/>
                  </a:solidFill>
                  <a:latin typeface="Arial" panose="020B0604020202020204" pitchFamily="34" charset="0"/>
                  <a:cs typeface="Arial" panose="020B0604020202020204" pitchFamily="34" charset="0"/>
                  <a:sym typeface="Arial" panose="020B0604020202020204" pitchFamily="34" charset="0"/>
                </a:rPr>
                <a:t>trì</a:t>
              </a:r>
              <a:r>
                <a:rPr lang="en-US" sz="2000"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en-US" sz="2000" dirty="0" err="1">
                  <a:solidFill>
                    <a:schemeClr val="accent1"/>
                  </a:solidFill>
                  <a:latin typeface="Arial" panose="020B0604020202020204" pitchFamily="34" charset="0"/>
                  <a:cs typeface="Arial" panose="020B0604020202020204" pitchFamily="34" charset="0"/>
                  <a:sym typeface="Arial" panose="020B0604020202020204" pitchFamily="34" charset="0"/>
                </a:rPr>
                <a:t>nghị</a:t>
              </a:r>
              <a:r>
                <a:rPr lang="en-US" sz="2000"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en-US" sz="2000" dirty="0" err="1">
                  <a:solidFill>
                    <a:schemeClr val="accent1"/>
                  </a:solidFill>
                  <a:latin typeface="Arial" panose="020B0604020202020204" pitchFamily="34" charset="0"/>
                  <a:cs typeface="Arial" panose="020B0604020202020204" pitchFamily="34" charset="0"/>
                  <a:sym typeface="Arial" panose="020B0604020202020204" pitchFamily="34" charset="0"/>
                </a:rPr>
                <a:t>lực</a:t>
              </a:r>
              <a:r>
                <a:rPr lang="en-US" sz="2000"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en-US" sz="2000" dirty="0" err="1">
                  <a:solidFill>
                    <a:schemeClr val="accent1"/>
                  </a:solidFill>
                  <a:latin typeface="Arial" panose="020B0604020202020204" pitchFamily="34" charset="0"/>
                  <a:cs typeface="Arial" panose="020B0604020202020204" pitchFamily="34" charset="0"/>
                  <a:sym typeface="Arial" panose="020B0604020202020204" pitchFamily="34" charset="0"/>
                </a:rPr>
                <a:t>quyết</a:t>
              </a:r>
              <a:r>
                <a:rPr lang="en-US" sz="2000"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en-US" sz="2000" dirty="0" err="1">
                  <a:solidFill>
                    <a:schemeClr val="accent1"/>
                  </a:solidFill>
                  <a:latin typeface="Arial" panose="020B0604020202020204" pitchFamily="34" charset="0"/>
                  <a:cs typeface="Arial" panose="020B0604020202020204" pitchFamily="34" charset="0"/>
                  <a:sym typeface="Arial" panose="020B0604020202020204" pitchFamily="34" charset="0"/>
                </a:rPr>
                <a:t>tâm</a:t>
              </a:r>
              <a:endParaRPr lang="vi-VN" sz="2000" dirty="0">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spTree>
    <p:extLst>
      <p:ext uri="{BB962C8B-B14F-4D97-AF65-F5344CB8AC3E}">
        <p14:creationId xmlns:p14="http://schemas.microsoft.com/office/powerpoint/2010/main" val="258026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Effect transition="in" filter="fade">
                                      <p:cBhvr>
                                        <p:cTn id="9"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02"/>
        <p:cNvGrpSpPr/>
        <p:nvPr/>
      </p:nvGrpSpPr>
      <p:grpSpPr>
        <a:xfrm>
          <a:off x="0" y="0"/>
          <a:ext cx="0" cy="0"/>
          <a:chOff x="0" y="0"/>
          <a:chExt cx="0" cy="0"/>
        </a:xfrm>
      </p:grpSpPr>
      <p:sp>
        <p:nvSpPr>
          <p:cNvPr id="3003" name="Google Shape;3003;p42"/>
          <p:cNvSpPr txBox="1">
            <a:spLocks noGrp="1"/>
          </p:cNvSpPr>
          <p:nvPr>
            <p:ph type="title" idx="21"/>
          </p:nvPr>
        </p:nvSpPr>
        <p:spPr>
          <a:xfrm>
            <a:off x="436489" y="1124845"/>
            <a:ext cx="3251606" cy="1866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800" dirty="0">
                <a:solidFill>
                  <a:schemeClr val="accent1"/>
                </a:solidFill>
                <a:latin typeface="Arial" panose="020B0604020202020204" pitchFamily="34" charset="0"/>
                <a:cs typeface="Arial" panose="020B0604020202020204" pitchFamily="34" charset="0"/>
                <a:sym typeface="Arial" panose="020B0604020202020204" pitchFamily="34" charset="0"/>
              </a:rPr>
              <a:t>KHUNG CẢNH TRÊN ĐƯỜNG ĐI</a:t>
            </a:r>
            <a:endParaRPr sz="2800" dirty="0">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nvGrpSpPr>
          <p:cNvPr id="5" name="Nhóm 4">
            <a:extLst>
              <a:ext uri="{FF2B5EF4-FFF2-40B4-BE49-F238E27FC236}">
                <a16:creationId xmlns:a16="http://schemas.microsoft.com/office/drawing/2014/main" id="{112D031E-45F2-4517-8B8B-468E7135D5BE}"/>
              </a:ext>
            </a:extLst>
          </p:cNvPr>
          <p:cNvGrpSpPr/>
          <p:nvPr/>
        </p:nvGrpSpPr>
        <p:grpSpPr>
          <a:xfrm>
            <a:off x="3154636" y="-142024"/>
            <a:ext cx="4966846" cy="2579617"/>
            <a:chOff x="3154636" y="-142024"/>
            <a:chExt cx="4966846" cy="2579617"/>
          </a:xfrm>
        </p:grpSpPr>
        <p:grpSp>
          <p:nvGrpSpPr>
            <p:cNvPr id="50" name="Google Shape;43907;p65">
              <a:extLst>
                <a:ext uri="{FF2B5EF4-FFF2-40B4-BE49-F238E27FC236}">
                  <a16:creationId xmlns:a16="http://schemas.microsoft.com/office/drawing/2014/main" id="{65CDBA74-C4B3-46B8-9EA6-1496A4709F4E}"/>
                </a:ext>
              </a:extLst>
            </p:cNvPr>
            <p:cNvGrpSpPr/>
            <p:nvPr/>
          </p:nvGrpSpPr>
          <p:grpSpPr>
            <a:xfrm>
              <a:off x="3154636" y="-142024"/>
              <a:ext cx="4966846" cy="2092725"/>
              <a:chOff x="2034884" y="224908"/>
              <a:chExt cx="4966846" cy="2092725"/>
            </a:xfrm>
          </p:grpSpPr>
          <p:grpSp>
            <p:nvGrpSpPr>
              <p:cNvPr id="51" name="Google Shape;43908;p65">
                <a:extLst>
                  <a:ext uri="{FF2B5EF4-FFF2-40B4-BE49-F238E27FC236}">
                    <a16:creationId xmlns:a16="http://schemas.microsoft.com/office/drawing/2014/main" id="{CD29AA2E-6F11-4084-BBB0-88F4342E53C7}"/>
                  </a:ext>
                </a:extLst>
              </p:cNvPr>
              <p:cNvGrpSpPr/>
              <p:nvPr/>
            </p:nvGrpSpPr>
            <p:grpSpPr>
              <a:xfrm rot="2719437" flipH="1">
                <a:off x="5560283" y="238389"/>
                <a:ext cx="835085" cy="2065688"/>
                <a:chOff x="757300" y="1884600"/>
                <a:chExt cx="457350" cy="1136525"/>
              </a:xfrm>
            </p:grpSpPr>
            <p:sp>
              <p:nvSpPr>
                <p:cNvPr id="197" name="Google Shape;43909;p65">
                  <a:extLst>
                    <a:ext uri="{FF2B5EF4-FFF2-40B4-BE49-F238E27FC236}">
                      <a16:creationId xmlns:a16="http://schemas.microsoft.com/office/drawing/2014/main" id="{E1ED8D6F-7F02-429F-877E-A6E8D196E0AB}"/>
                    </a:ext>
                  </a:extLst>
                </p:cNvPr>
                <p:cNvSpPr/>
                <p:nvPr/>
              </p:nvSpPr>
              <p:spPr>
                <a:xfrm>
                  <a:off x="818550" y="2640050"/>
                  <a:ext cx="144675" cy="120850"/>
                </a:xfrm>
                <a:custGeom>
                  <a:avLst/>
                  <a:gdLst/>
                  <a:ahLst/>
                  <a:cxnLst/>
                  <a:rect l="l" t="t" r="r" b="b"/>
                  <a:pathLst>
                    <a:path w="5787" h="4834" extrusionOk="0">
                      <a:moveTo>
                        <a:pt x="0" y="0"/>
                      </a:moveTo>
                      <a:cubicBezTo>
                        <a:pt x="0" y="0"/>
                        <a:pt x="1250" y="1786"/>
                        <a:pt x="2036" y="2310"/>
                      </a:cubicBezTo>
                      <a:cubicBezTo>
                        <a:pt x="2834" y="2834"/>
                        <a:pt x="3310" y="3250"/>
                        <a:pt x="4036" y="3786"/>
                      </a:cubicBezTo>
                      <a:cubicBezTo>
                        <a:pt x="4763" y="4322"/>
                        <a:pt x="5787" y="4834"/>
                        <a:pt x="5787" y="4834"/>
                      </a:cubicBezTo>
                      <a:cubicBezTo>
                        <a:pt x="5787" y="4834"/>
                        <a:pt x="4798" y="3381"/>
                        <a:pt x="4560" y="3024"/>
                      </a:cubicBezTo>
                      <a:cubicBezTo>
                        <a:pt x="4322" y="2679"/>
                        <a:pt x="4025" y="1786"/>
                        <a:pt x="2977" y="1345"/>
                      </a:cubicBezTo>
                      <a:cubicBezTo>
                        <a:pt x="1941" y="893"/>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98" name="Google Shape;43910;p65">
                  <a:extLst>
                    <a:ext uri="{FF2B5EF4-FFF2-40B4-BE49-F238E27FC236}">
                      <a16:creationId xmlns:a16="http://schemas.microsoft.com/office/drawing/2014/main" id="{9A338580-BFC0-463A-9796-EA71BF083CA3}"/>
                    </a:ext>
                  </a:extLst>
                </p:cNvPr>
                <p:cNvSpPr/>
                <p:nvPr/>
              </p:nvSpPr>
              <p:spPr>
                <a:xfrm>
                  <a:off x="971250" y="2023850"/>
                  <a:ext cx="241700" cy="995725"/>
                </a:xfrm>
                <a:custGeom>
                  <a:avLst/>
                  <a:gdLst/>
                  <a:ahLst/>
                  <a:cxnLst/>
                  <a:rect l="l" t="t" r="r" b="b"/>
                  <a:pathLst>
                    <a:path w="9668" h="39829" extrusionOk="0">
                      <a:moveTo>
                        <a:pt x="5373" y="0"/>
                      </a:moveTo>
                      <a:cubicBezTo>
                        <a:pt x="5003" y="0"/>
                        <a:pt x="3563" y="1442"/>
                        <a:pt x="3120" y="2026"/>
                      </a:cubicBezTo>
                      <a:cubicBezTo>
                        <a:pt x="2679" y="2621"/>
                        <a:pt x="1631" y="3967"/>
                        <a:pt x="1631" y="3967"/>
                      </a:cubicBezTo>
                      <a:lnTo>
                        <a:pt x="1036" y="5253"/>
                      </a:lnTo>
                      <a:lnTo>
                        <a:pt x="1036" y="4562"/>
                      </a:lnTo>
                      <a:cubicBezTo>
                        <a:pt x="1036" y="4562"/>
                        <a:pt x="595" y="6646"/>
                        <a:pt x="595" y="7682"/>
                      </a:cubicBezTo>
                      <a:cubicBezTo>
                        <a:pt x="595" y="8729"/>
                        <a:pt x="0" y="27029"/>
                        <a:pt x="0" y="27029"/>
                      </a:cubicBezTo>
                      <a:lnTo>
                        <a:pt x="0" y="39828"/>
                      </a:lnTo>
                      <a:lnTo>
                        <a:pt x="441" y="39686"/>
                      </a:lnTo>
                      <a:cubicBezTo>
                        <a:pt x="441" y="39686"/>
                        <a:pt x="369" y="34756"/>
                        <a:pt x="369" y="29399"/>
                      </a:cubicBezTo>
                      <a:cubicBezTo>
                        <a:pt x="655" y="29327"/>
                        <a:pt x="1691" y="29053"/>
                        <a:pt x="2084" y="28672"/>
                      </a:cubicBezTo>
                      <a:cubicBezTo>
                        <a:pt x="2524" y="28220"/>
                        <a:pt x="2715" y="27791"/>
                        <a:pt x="3370" y="27327"/>
                      </a:cubicBezTo>
                      <a:cubicBezTo>
                        <a:pt x="4013" y="26886"/>
                        <a:pt x="4560" y="26720"/>
                        <a:pt x="4667" y="26053"/>
                      </a:cubicBezTo>
                      <a:cubicBezTo>
                        <a:pt x="4774" y="25374"/>
                        <a:pt x="5048" y="24934"/>
                        <a:pt x="5048" y="24934"/>
                      </a:cubicBezTo>
                      <a:lnTo>
                        <a:pt x="5048" y="24934"/>
                      </a:lnTo>
                      <a:cubicBezTo>
                        <a:pt x="5048" y="24934"/>
                        <a:pt x="3417" y="25672"/>
                        <a:pt x="2524" y="26565"/>
                      </a:cubicBezTo>
                      <a:cubicBezTo>
                        <a:pt x="1631" y="27458"/>
                        <a:pt x="786" y="28577"/>
                        <a:pt x="786" y="28577"/>
                      </a:cubicBezTo>
                      <a:lnTo>
                        <a:pt x="345" y="29291"/>
                      </a:lnTo>
                      <a:lnTo>
                        <a:pt x="345" y="25231"/>
                      </a:lnTo>
                      <a:cubicBezTo>
                        <a:pt x="607" y="25196"/>
                        <a:pt x="1465" y="25089"/>
                        <a:pt x="2286" y="25077"/>
                      </a:cubicBezTo>
                      <a:cubicBezTo>
                        <a:pt x="3251" y="25077"/>
                        <a:pt x="3251" y="24779"/>
                        <a:pt x="4048" y="23862"/>
                      </a:cubicBezTo>
                      <a:cubicBezTo>
                        <a:pt x="4810" y="22922"/>
                        <a:pt x="5953" y="22112"/>
                        <a:pt x="7346" y="21302"/>
                      </a:cubicBezTo>
                      <a:cubicBezTo>
                        <a:pt x="8751" y="20481"/>
                        <a:pt x="9668" y="17802"/>
                        <a:pt x="9668" y="17802"/>
                      </a:cubicBezTo>
                      <a:lnTo>
                        <a:pt x="9668" y="17802"/>
                      </a:lnTo>
                      <a:cubicBezTo>
                        <a:pt x="9668" y="17802"/>
                        <a:pt x="8180" y="18397"/>
                        <a:pt x="6858" y="19040"/>
                      </a:cubicBezTo>
                      <a:cubicBezTo>
                        <a:pt x="5537" y="19683"/>
                        <a:pt x="4167" y="21374"/>
                        <a:pt x="3429" y="21945"/>
                      </a:cubicBezTo>
                      <a:cubicBezTo>
                        <a:pt x="2703" y="22505"/>
                        <a:pt x="1488" y="23326"/>
                        <a:pt x="1381" y="23791"/>
                      </a:cubicBezTo>
                      <a:cubicBezTo>
                        <a:pt x="1286" y="24172"/>
                        <a:pt x="607" y="24934"/>
                        <a:pt x="369" y="25184"/>
                      </a:cubicBezTo>
                      <a:cubicBezTo>
                        <a:pt x="369" y="24065"/>
                        <a:pt x="381" y="22981"/>
                        <a:pt x="393" y="21969"/>
                      </a:cubicBezTo>
                      <a:lnTo>
                        <a:pt x="881" y="21243"/>
                      </a:lnTo>
                      <a:cubicBezTo>
                        <a:pt x="881" y="21243"/>
                        <a:pt x="3370" y="20659"/>
                        <a:pt x="4798" y="19457"/>
                      </a:cubicBezTo>
                      <a:cubicBezTo>
                        <a:pt x="6239" y="18266"/>
                        <a:pt x="7227" y="17671"/>
                        <a:pt x="7477" y="17147"/>
                      </a:cubicBezTo>
                      <a:cubicBezTo>
                        <a:pt x="7727" y="16623"/>
                        <a:pt x="8013" y="15766"/>
                        <a:pt x="8013" y="15766"/>
                      </a:cubicBezTo>
                      <a:lnTo>
                        <a:pt x="8013" y="15766"/>
                      </a:lnTo>
                      <a:cubicBezTo>
                        <a:pt x="8013" y="15766"/>
                        <a:pt x="3417" y="18171"/>
                        <a:pt x="2524" y="19112"/>
                      </a:cubicBezTo>
                      <a:cubicBezTo>
                        <a:pt x="1822" y="19838"/>
                        <a:pt x="834" y="21017"/>
                        <a:pt x="417" y="21493"/>
                      </a:cubicBezTo>
                      <a:cubicBezTo>
                        <a:pt x="429" y="20778"/>
                        <a:pt x="441" y="20100"/>
                        <a:pt x="453" y="19481"/>
                      </a:cubicBezTo>
                      <a:cubicBezTo>
                        <a:pt x="1131" y="19064"/>
                        <a:pt x="3691" y="17445"/>
                        <a:pt x="4310" y="16849"/>
                      </a:cubicBezTo>
                      <a:cubicBezTo>
                        <a:pt x="5060" y="16171"/>
                        <a:pt x="6680" y="15171"/>
                        <a:pt x="7049" y="14635"/>
                      </a:cubicBezTo>
                      <a:cubicBezTo>
                        <a:pt x="7418" y="14087"/>
                        <a:pt x="7537" y="13575"/>
                        <a:pt x="7537" y="13575"/>
                      </a:cubicBezTo>
                      <a:lnTo>
                        <a:pt x="7537" y="13575"/>
                      </a:lnTo>
                      <a:cubicBezTo>
                        <a:pt x="7537" y="13575"/>
                        <a:pt x="5441" y="14885"/>
                        <a:pt x="4715" y="15456"/>
                      </a:cubicBezTo>
                      <a:cubicBezTo>
                        <a:pt x="4001" y="16016"/>
                        <a:pt x="2834" y="16599"/>
                        <a:pt x="2227" y="16980"/>
                      </a:cubicBezTo>
                      <a:cubicBezTo>
                        <a:pt x="1619" y="17361"/>
                        <a:pt x="1155" y="18147"/>
                        <a:pt x="929" y="18504"/>
                      </a:cubicBezTo>
                      <a:cubicBezTo>
                        <a:pt x="798" y="18707"/>
                        <a:pt x="595" y="19064"/>
                        <a:pt x="441" y="19326"/>
                      </a:cubicBezTo>
                      <a:cubicBezTo>
                        <a:pt x="476" y="18588"/>
                        <a:pt x="500" y="17957"/>
                        <a:pt x="536" y="17433"/>
                      </a:cubicBezTo>
                      <a:cubicBezTo>
                        <a:pt x="834" y="17195"/>
                        <a:pt x="1727" y="16540"/>
                        <a:pt x="2679" y="16314"/>
                      </a:cubicBezTo>
                      <a:cubicBezTo>
                        <a:pt x="3870" y="16016"/>
                        <a:pt x="4608" y="13932"/>
                        <a:pt x="5060" y="13790"/>
                      </a:cubicBezTo>
                      <a:cubicBezTo>
                        <a:pt x="5501" y="13635"/>
                        <a:pt x="6644" y="12635"/>
                        <a:pt x="6644" y="12635"/>
                      </a:cubicBezTo>
                      <a:lnTo>
                        <a:pt x="6644" y="12635"/>
                      </a:lnTo>
                      <a:cubicBezTo>
                        <a:pt x="6644" y="12635"/>
                        <a:pt x="4679" y="13194"/>
                        <a:pt x="4060" y="13861"/>
                      </a:cubicBezTo>
                      <a:cubicBezTo>
                        <a:pt x="3417" y="14528"/>
                        <a:pt x="2429" y="15075"/>
                        <a:pt x="1965" y="15409"/>
                      </a:cubicBezTo>
                      <a:cubicBezTo>
                        <a:pt x="1584" y="15659"/>
                        <a:pt x="845" y="16838"/>
                        <a:pt x="560" y="17314"/>
                      </a:cubicBezTo>
                      <a:cubicBezTo>
                        <a:pt x="572" y="17099"/>
                        <a:pt x="584" y="16921"/>
                        <a:pt x="607" y="16766"/>
                      </a:cubicBezTo>
                      <a:cubicBezTo>
                        <a:pt x="655" y="16314"/>
                        <a:pt x="691" y="15825"/>
                        <a:pt x="726" y="15302"/>
                      </a:cubicBezTo>
                      <a:cubicBezTo>
                        <a:pt x="743" y="15302"/>
                        <a:pt x="762" y="15303"/>
                        <a:pt x="781" y="15303"/>
                      </a:cubicBezTo>
                      <a:cubicBezTo>
                        <a:pt x="1160" y="15303"/>
                        <a:pt x="2019" y="15170"/>
                        <a:pt x="3060" y="14004"/>
                      </a:cubicBezTo>
                      <a:cubicBezTo>
                        <a:pt x="4465" y="12444"/>
                        <a:pt x="6394" y="10218"/>
                        <a:pt x="6846" y="9920"/>
                      </a:cubicBezTo>
                      <a:cubicBezTo>
                        <a:pt x="7287" y="9622"/>
                        <a:pt x="7739" y="9170"/>
                        <a:pt x="7739" y="9170"/>
                      </a:cubicBezTo>
                      <a:lnTo>
                        <a:pt x="7739" y="9170"/>
                      </a:lnTo>
                      <a:cubicBezTo>
                        <a:pt x="7739" y="9170"/>
                        <a:pt x="6251" y="9456"/>
                        <a:pt x="4977" y="10432"/>
                      </a:cubicBezTo>
                      <a:cubicBezTo>
                        <a:pt x="3715" y="11408"/>
                        <a:pt x="2453" y="12658"/>
                        <a:pt x="2203" y="13147"/>
                      </a:cubicBezTo>
                      <a:cubicBezTo>
                        <a:pt x="1929" y="13635"/>
                        <a:pt x="1191" y="14635"/>
                        <a:pt x="965" y="14813"/>
                      </a:cubicBezTo>
                      <a:cubicBezTo>
                        <a:pt x="893" y="14873"/>
                        <a:pt x="834" y="14897"/>
                        <a:pt x="774" y="14933"/>
                      </a:cubicBezTo>
                      <a:cubicBezTo>
                        <a:pt x="810" y="14171"/>
                        <a:pt x="857" y="13349"/>
                        <a:pt x="893" y="12516"/>
                      </a:cubicBezTo>
                      <a:cubicBezTo>
                        <a:pt x="1512" y="12266"/>
                        <a:pt x="3012" y="11599"/>
                        <a:pt x="4179" y="10230"/>
                      </a:cubicBezTo>
                      <a:cubicBezTo>
                        <a:pt x="5667" y="8444"/>
                        <a:pt x="7001" y="6658"/>
                        <a:pt x="7001" y="6658"/>
                      </a:cubicBezTo>
                      <a:lnTo>
                        <a:pt x="7001" y="6658"/>
                      </a:lnTo>
                      <a:cubicBezTo>
                        <a:pt x="7001" y="6658"/>
                        <a:pt x="4774" y="7848"/>
                        <a:pt x="3429" y="9039"/>
                      </a:cubicBezTo>
                      <a:cubicBezTo>
                        <a:pt x="2465" y="9896"/>
                        <a:pt x="1429" y="11384"/>
                        <a:pt x="905" y="12158"/>
                      </a:cubicBezTo>
                      <a:cubicBezTo>
                        <a:pt x="965" y="10587"/>
                        <a:pt x="988" y="8979"/>
                        <a:pt x="1024" y="7670"/>
                      </a:cubicBezTo>
                      <a:lnTo>
                        <a:pt x="1048" y="7848"/>
                      </a:lnTo>
                      <a:cubicBezTo>
                        <a:pt x="1048" y="7848"/>
                        <a:pt x="2167" y="7122"/>
                        <a:pt x="3167" y="5634"/>
                      </a:cubicBezTo>
                      <a:cubicBezTo>
                        <a:pt x="4167" y="4110"/>
                        <a:pt x="6394" y="1883"/>
                        <a:pt x="6394" y="1883"/>
                      </a:cubicBezTo>
                      <a:lnTo>
                        <a:pt x="6394" y="1883"/>
                      </a:lnTo>
                      <a:cubicBezTo>
                        <a:pt x="6394" y="1883"/>
                        <a:pt x="4620" y="2741"/>
                        <a:pt x="3953" y="3503"/>
                      </a:cubicBezTo>
                      <a:cubicBezTo>
                        <a:pt x="3274" y="4265"/>
                        <a:pt x="2477" y="5598"/>
                        <a:pt x="2060" y="6193"/>
                      </a:cubicBezTo>
                      <a:cubicBezTo>
                        <a:pt x="1691" y="6729"/>
                        <a:pt x="1131" y="7384"/>
                        <a:pt x="1024" y="7503"/>
                      </a:cubicBezTo>
                      <a:cubicBezTo>
                        <a:pt x="1036" y="6598"/>
                        <a:pt x="1036" y="5836"/>
                        <a:pt x="1048" y="5312"/>
                      </a:cubicBezTo>
                      <a:lnTo>
                        <a:pt x="1203" y="5455"/>
                      </a:lnTo>
                      <a:cubicBezTo>
                        <a:pt x="1203" y="5455"/>
                        <a:pt x="2655" y="4526"/>
                        <a:pt x="2977" y="3800"/>
                      </a:cubicBezTo>
                      <a:cubicBezTo>
                        <a:pt x="3286" y="3062"/>
                        <a:pt x="3893" y="1609"/>
                        <a:pt x="4263" y="1371"/>
                      </a:cubicBezTo>
                      <a:cubicBezTo>
                        <a:pt x="4620" y="1133"/>
                        <a:pt x="5727" y="50"/>
                        <a:pt x="5394" y="2"/>
                      </a:cubicBezTo>
                      <a:cubicBezTo>
                        <a:pt x="5387" y="1"/>
                        <a:pt x="5380" y="0"/>
                        <a:pt x="53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99" name="Google Shape;43911;p65">
                  <a:extLst>
                    <a:ext uri="{FF2B5EF4-FFF2-40B4-BE49-F238E27FC236}">
                      <a16:creationId xmlns:a16="http://schemas.microsoft.com/office/drawing/2014/main" id="{77FD6B8D-2039-44E4-8C88-1E37BB057340}"/>
                    </a:ext>
                  </a:extLst>
                </p:cNvPr>
                <p:cNvSpPr/>
                <p:nvPr/>
              </p:nvSpPr>
              <p:spPr>
                <a:xfrm>
                  <a:off x="759000" y="2543600"/>
                  <a:ext cx="209300" cy="164025"/>
                </a:xfrm>
                <a:custGeom>
                  <a:avLst/>
                  <a:gdLst/>
                  <a:ahLst/>
                  <a:cxnLst/>
                  <a:rect l="l" t="t" r="r" b="b"/>
                  <a:pathLst>
                    <a:path w="8372" h="6561" extrusionOk="0">
                      <a:moveTo>
                        <a:pt x="1" y="0"/>
                      </a:moveTo>
                      <a:cubicBezTo>
                        <a:pt x="1" y="0"/>
                        <a:pt x="584" y="1310"/>
                        <a:pt x="2001" y="2370"/>
                      </a:cubicBezTo>
                      <a:cubicBezTo>
                        <a:pt x="3430" y="3429"/>
                        <a:pt x="4990" y="4441"/>
                        <a:pt x="5906" y="4822"/>
                      </a:cubicBezTo>
                      <a:cubicBezTo>
                        <a:pt x="6835" y="5215"/>
                        <a:pt x="7454" y="5942"/>
                        <a:pt x="7740" y="6013"/>
                      </a:cubicBezTo>
                      <a:cubicBezTo>
                        <a:pt x="8026" y="6084"/>
                        <a:pt x="8371" y="6561"/>
                        <a:pt x="8371" y="6561"/>
                      </a:cubicBezTo>
                      <a:lnTo>
                        <a:pt x="8335" y="6120"/>
                      </a:lnTo>
                      <a:cubicBezTo>
                        <a:pt x="8347" y="6108"/>
                        <a:pt x="6657" y="5001"/>
                        <a:pt x="6228" y="4215"/>
                      </a:cubicBezTo>
                      <a:cubicBezTo>
                        <a:pt x="5811" y="3417"/>
                        <a:pt x="3251" y="1489"/>
                        <a:pt x="2073" y="893"/>
                      </a:cubicBezTo>
                      <a:cubicBezTo>
                        <a:pt x="894" y="298"/>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00" name="Google Shape;43912;p65">
                  <a:extLst>
                    <a:ext uri="{FF2B5EF4-FFF2-40B4-BE49-F238E27FC236}">
                      <a16:creationId xmlns:a16="http://schemas.microsoft.com/office/drawing/2014/main" id="{86137693-C6BB-45F0-B9EF-D0B478BC9B6D}"/>
                    </a:ext>
                  </a:extLst>
                </p:cNvPr>
                <p:cNvSpPr/>
                <p:nvPr/>
              </p:nvSpPr>
              <p:spPr>
                <a:xfrm>
                  <a:off x="811100" y="2468875"/>
                  <a:ext cx="156300" cy="189350"/>
                </a:xfrm>
                <a:custGeom>
                  <a:avLst/>
                  <a:gdLst/>
                  <a:ahLst/>
                  <a:cxnLst/>
                  <a:rect l="l" t="t" r="r" b="b"/>
                  <a:pathLst>
                    <a:path w="6252" h="7574" extrusionOk="0">
                      <a:moveTo>
                        <a:pt x="1" y="1"/>
                      </a:moveTo>
                      <a:cubicBezTo>
                        <a:pt x="1" y="1"/>
                        <a:pt x="286" y="1323"/>
                        <a:pt x="1179" y="2442"/>
                      </a:cubicBezTo>
                      <a:cubicBezTo>
                        <a:pt x="2084" y="3573"/>
                        <a:pt x="2251" y="4180"/>
                        <a:pt x="3132" y="4918"/>
                      </a:cubicBezTo>
                      <a:cubicBezTo>
                        <a:pt x="4025" y="5644"/>
                        <a:pt x="6251" y="7573"/>
                        <a:pt x="6251" y="7573"/>
                      </a:cubicBezTo>
                      <a:lnTo>
                        <a:pt x="6228" y="7383"/>
                      </a:lnTo>
                      <a:cubicBezTo>
                        <a:pt x="6228" y="7383"/>
                        <a:pt x="5406" y="6049"/>
                        <a:pt x="5227" y="5240"/>
                      </a:cubicBezTo>
                      <a:cubicBezTo>
                        <a:pt x="5061" y="4466"/>
                        <a:pt x="2977" y="2977"/>
                        <a:pt x="2977" y="2977"/>
                      </a:cubicBezTo>
                      <a:cubicBezTo>
                        <a:pt x="2977" y="2977"/>
                        <a:pt x="2310" y="1537"/>
                        <a:pt x="1441" y="930"/>
                      </a:cubicBezTo>
                      <a:cubicBezTo>
                        <a:pt x="596" y="299"/>
                        <a:pt x="1"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01" name="Google Shape;43913;p65">
                  <a:extLst>
                    <a:ext uri="{FF2B5EF4-FFF2-40B4-BE49-F238E27FC236}">
                      <a16:creationId xmlns:a16="http://schemas.microsoft.com/office/drawing/2014/main" id="{F634FABB-C136-469D-B097-66771E1A14F1}"/>
                    </a:ext>
                  </a:extLst>
                </p:cNvPr>
                <p:cNvSpPr/>
                <p:nvPr/>
              </p:nvSpPr>
              <p:spPr>
                <a:xfrm>
                  <a:off x="804850" y="2407575"/>
                  <a:ext cx="166425" cy="172950"/>
                </a:xfrm>
                <a:custGeom>
                  <a:avLst/>
                  <a:gdLst/>
                  <a:ahLst/>
                  <a:cxnLst/>
                  <a:rect l="l" t="t" r="r" b="b"/>
                  <a:pathLst>
                    <a:path w="6657" h="6918" extrusionOk="0">
                      <a:moveTo>
                        <a:pt x="1" y="0"/>
                      </a:moveTo>
                      <a:cubicBezTo>
                        <a:pt x="1" y="0"/>
                        <a:pt x="1739" y="2608"/>
                        <a:pt x="2632" y="3798"/>
                      </a:cubicBezTo>
                      <a:cubicBezTo>
                        <a:pt x="3525" y="4989"/>
                        <a:pt x="4632" y="5227"/>
                        <a:pt x="5263" y="5703"/>
                      </a:cubicBezTo>
                      <a:cubicBezTo>
                        <a:pt x="5906" y="6180"/>
                        <a:pt x="6656" y="6918"/>
                        <a:pt x="6656" y="6918"/>
                      </a:cubicBezTo>
                      <a:lnTo>
                        <a:pt x="6656" y="6620"/>
                      </a:lnTo>
                      <a:cubicBezTo>
                        <a:pt x="6656" y="6620"/>
                        <a:pt x="6156" y="5013"/>
                        <a:pt x="5358" y="4406"/>
                      </a:cubicBezTo>
                      <a:cubicBezTo>
                        <a:pt x="4573" y="3798"/>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02" name="Google Shape;43914;p65">
                  <a:extLst>
                    <a:ext uri="{FF2B5EF4-FFF2-40B4-BE49-F238E27FC236}">
                      <a16:creationId xmlns:a16="http://schemas.microsoft.com/office/drawing/2014/main" id="{C780A86F-820C-495E-B4EB-3B758CE7B59E}"/>
                    </a:ext>
                  </a:extLst>
                </p:cNvPr>
                <p:cNvSpPr/>
                <p:nvPr/>
              </p:nvSpPr>
              <p:spPr>
                <a:xfrm>
                  <a:off x="814975" y="2357275"/>
                  <a:ext cx="156875" cy="150625"/>
                </a:xfrm>
                <a:custGeom>
                  <a:avLst/>
                  <a:gdLst/>
                  <a:ahLst/>
                  <a:cxnLst/>
                  <a:rect l="l" t="t" r="r" b="b"/>
                  <a:pathLst>
                    <a:path w="6275" h="6025" extrusionOk="0">
                      <a:moveTo>
                        <a:pt x="0" y="0"/>
                      </a:moveTo>
                      <a:cubicBezTo>
                        <a:pt x="0" y="0"/>
                        <a:pt x="560" y="1881"/>
                        <a:pt x="2286" y="3322"/>
                      </a:cubicBezTo>
                      <a:cubicBezTo>
                        <a:pt x="4013" y="4763"/>
                        <a:pt x="4727" y="4834"/>
                        <a:pt x="5191" y="5179"/>
                      </a:cubicBezTo>
                      <a:cubicBezTo>
                        <a:pt x="5656" y="5525"/>
                        <a:pt x="6275" y="6025"/>
                        <a:pt x="6275" y="6025"/>
                      </a:cubicBezTo>
                      <a:lnTo>
                        <a:pt x="6251" y="5513"/>
                      </a:lnTo>
                      <a:cubicBezTo>
                        <a:pt x="6251" y="5513"/>
                        <a:pt x="5727" y="3703"/>
                        <a:pt x="5096" y="3262"/>
                      </a:cubicBezTo>
                      <a:cubicBezTo>
                        <a:pt x="4465" y="2834"/>
                        <a:pt x="2798" y="2488"/>
                        <a:pt x="2060" y="1834"/>
                      </a:cubicBezTo>
                      <a:cubicBezTo>
                        <a:pt x="1334" y="1191"/>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03" name="Google Shape;43915;p65">
                  <a:extLst>
                    <a:ext uri="{FF2B5EF4-FFF2-40B4-BE49-F238E27FC236}">
                      <a16:creationId xmlns:a16="http://schemas.microsoft.com/office/drawing/2014/main" id="{3D79359F-B0EA-41AC-933F-4B85F12B3E36}"/>
                    </a:ext>
                  </a:extLst>
                </p:cNvPr>
                <p:cNvSpPr/>
                <p:nvPr/>
              </p:nvSpPr>
              <p:spPr>
                <a:xfrm>
                  <a:off x="807525" y="2260525"/>
                  <a:ext cx="171175" cy="189925"/>
                </a:xfrm>
                <a:custGeom>
                  <a:avLst/>
                  <a:gdLst/>
                  <a:ahLst/>
                  <a:cxnLst/>
                  <a:rect l="l" t="t" r="r" b="b"/>
                  <a:pathLst>
                    <a:path w="6847" h="7597" extrusionOk="0">
                      <a:moveTo>
                        <a:pt x="1" y="1"/>
                      </a:moveTo>
                      <a:lnTo>
                        <a:pt x="1" y="1"/>
                      </a:lnTo>
                      <a:cubicBezTo>
                        <a:pt x="1" y="1"/>
                        <a:pt x="203" y="1525"/>
                        <a:pt x="1358" y="2846"/>
                      </a:cubicBezTo>
                      <a:cubicBezTo>
                        <a:pt x="2525" y="4168"/>
                        <a:pt x="4442" y="5716"/>
                        <a:pt x="4966" y="5989"/>
                      </a:cubicBezTo>
                      <a:cubicBezTo>
                        <a:pt x="5501" y="6251"/>
                        <a:pt x="6847" y="7597"/>
                        <a:pt x="6847" y="7597"/>
                      </a:cubicBezTo>
                      <a:lnTo>
                        <a:pt x="6692" y="7299"/>
                      </a:lnTo>
                      <a:cubicBezTo>
                        <a:pt x="6692" y="7299"/>
                        <a:pt x="5978" y="5882"/>
                        <a:pt x="5668" y="5108"/>
                      </a:cubicBezTo>
                      <a:cubicBezTo>
                        <a:pt x="5358" y="4334"/>
                        <a:pt x="2334" y="1715"/>
                        <a:pt x="2334" y="1715"/>
                      </a:cubicBez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04" name="Google Shape;43916;p65">
                  <a:extLst>
                    <a:ext uri="{FF2B5EF4-FFF2-40B4-BE49-F238E27FC236}">
                      <a16:creationId xmlns:a16="http://schemas.microsoft.com/office/drawing/2014/main" id="{7BB66FE4-2073-4996-B274-756C2620F444}"/>
                    </a:ext>
                  </a:extLst>
                </p:cNvPr>
                <p:cNvSpPr/>
                <p:nvPr/>
              </p:nvSpPr>
              <p:spPr>
                <a:xfrm>
                  <a:off x="848300" y="2227200"/>
                  <a:ext cx="130400" cy="156275"/>
                </a:xfrm>
                <a:custGeom>
                  <a:avLst/>
                  <a:gdLst/>
                  <a:ahLst/>
                  <a:cxnLst/>
                  <a:rect l="l" t="t" r="r" b="b"/>
                  <a:pathLst>
                    <a:path w="5216" h="6251" extrusionOk="0">
                      <a:moveTo>
                        <a:pt x="1" y="0"/>
                      </a:moveTo>
                      <a:lnTo>
                        <a:pt x="1" y="0"/>
                      </a:lnTo>
                      <a:cubicBezTo>
                        <a:pt x="1" y="0"/>
                        <a:pt x="834" y="2453"/>
                        <a:pt x="2061" y="3536"/>
                      </a:cubicBezTo>
                      <a:cubicBezTo>
                        <a:pt x="3275" y="4620"/>
                        <a:pt x="5216" y="6251"/>
                        <a:pt x="5216" y="6251"/>
                      </a:cubicBezTo>
                      <a:lnTo>
                        <a:pt x="5132" y="6072"/>
                      </a:lnTo>
                      <a:cubicBezTo>
                        <a:pt x="5216" y="5953"/>
                        <a:pt x="4061" y="4251"/>
                        <a:pt x="3085" y="3096"/>
                      </a:cubicBezTo>
                      <a:cubicBezTo>
                        <a:pt x="2084" y="1929"/>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05" name="Google Shape;43917;p65">
                  <a:extLst>
                    <a:ext uri="{FF2B5EF4-FFF2-40B4-BE49-F238E27FC236}">
                      <a16:creationId xmlns:a16="http://schemas.microsoft.com/office/drawing/2014/main" id="{AB485BFA-5A26-4D85-A61F-BD99B3DC9B2A}"/>
                    </a:ext>
                  </a:extLst>
                </p:cNvPr>
                <p:cNvSpPr/>
                <p:nvPr/>
              </p:nvSpPr>
              <p:spPr>
                <a:xfrm>
                  <a:off x="837300" y="2156350"/>
                  <a:ext cx="144975" cy="175050"/>
                </a:xfrm>
                <a:custGeom>
                  <a:avLst/>
                  <a:gdLst/>
                  <a:ahLst/>
                  <a:cxnLst/>
                  <a:rect l="l" t="t" r="r" b="b"/>
                  <a:pathLst>
                    <a:path w="5799" h="7002" extrusionOk="0">
                      <a:moveTo>
                        <a:pt x="0" y="0"/>
                      </a:moveTo>
                      <a:cubicBezTo>
                        <a:pt x="0" y="0"/>
                        <a:pt x="488" y="1798"/>
                        <a:pt x="2036" y="3072"/>
                      </a:cubicBezTo>
                      <a:cubicBezTo>
                        <a:pt x="3572" y="4322"/>
                        <a:pt x="5799" y="7001"/>
                        <a:pt x="5799" y="7001"/>
                      </a:cubicBezTo>
                      <a:lnTo>
                        <a:pt x="5739" y="6025"/>
                      </a:lnTo>
                      <a:cubicBezTo>
                        <a:pt x="5739" y="6025"/>
                        <a:pt x="3989" y="2977"/>
                        <a:pt x="2882" y="2310"/>
                      </a:cubicBezTo>
                      <a:cubicBezTo>
                        <a:pt x="1786" y="1643"/>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06" name="Google Shape;43918;p65">
                  <a:extLst>
                    <a:ext uri="{FF2B5EF4-FFF2-40B4-BE49-F238E27FC236}">
                      <a16:creationId xmlns:a16="http://schemas.microsoft.com/office/drawing/2014/main" id="{9E95B948-9FF1-4376-8BA4-6D6630CFE147}"/>
                    </a:ext>
                  </a:extLst>
                </p:cNvPr>
                <p:cNvSpPr/>
                <p:nvPr/>
              </p:nvSpPr>
              <p:spPr>
                <a:xfrm>
                  <a:off x="997125" y="2125400"/>
                  <a:ext cx="135175" cy="139025"/>
                </a:xfrm>
                <a:custGeom>
                  <a:avLst/>
                  <a:gdLst/>
                  <a:ahLst/>
                  <a:cxnLst/>
                  <a:rect l="l" t="t" r="r" b="b"/>
                  <a:pathLst>
                    <a:path w="5407" h="5561" extrusionOk="0">
                      <a:moveTo>
                        <a:pt x="5406" y="0"/>
                      </a:moveTo>
                      <a:cubicBezTo>
                        <a:pt x="5406" y="0"/>
                        <a:pt x="3632" y="393"/>
                        <a:pt x="3085" y="1334"/>
                      </a:cubicBezTo>
                      <a:cubicBezTo>
                        <a:pt x="2537" y="2286"/>
                        <a:pt x="2180" y="3060"/>
                        <a:pt x="1382" y="3858"/>
                      </a:cubicBezTo>
                      <a:cubicBezTo>
                        <a:pt x="596" y="4667"/>
                        <a:pt x="1" y="4965"/>
                        <a:pt x="1" y="4965"/>
                      </a:cubicBezTo>
                      <a:lnTo>
                        <a:pt x="1" y="5560"/>
                      </a:lnTo>
                      <a:cubicBezTo>
                        <a:pt x="1" y="5560"/>
                        <a:pt x="1787" y="5108"/>
                        <a:pt x="2537" y="3917"/>
                      </a:cubicBezTo>
                      <a:cubicBezTo>
                        <a:pt x="3275" y="2727"/>
                        <a:pt x="5406" y="0"/>
                        <a:pt x="54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07" name="Google Shape;43919;p65">
                  <a:extLst>
                    <a:ext uri="{FF2B5EF4-FFF2-40B4-BE49-F238E27FC236}">
                      <a16:creationId xmlns:a16="http://schemas.microsoft.com/office/drawing/2014/main" id="{003C2473-01F5-4482-A2D2-32272047345B}"/>
                    </a:ext>
                  </a:extLst>
                </p:cNvPr>
                <p:cNvSpPr/>
                <p:nvPr/>
              </p:nvSpPr>
              <p:spPr>
                <a:xfrm>
                  <a:off x="863200" y="2126575"/>
                  <a:ext cx="120275" cy="137850"/>
                </a:xfrm>
                <a:custGeom>
                  <a:avLst/>
                  <a:gdLst/>
                  <a:ahLst/>
                  <a:cxnLst/>
                  <a:rect l="l" t="t" r="r" b="b"/>
                  <a:pathLst>
                    <a:path w="4811" h="5514" extrusionOk="0">
                      <a:moveTo>
                        <a:pt x="0" y="1"/>
                      </a:moveTo>
                      <a:cubicBezTo>
                        <a:pt x="0" y="1"/>
                        <a:pt x="893" y="1441"/>
                        <a:pt x="2012" y="2370"/>
                      </a:cubicBezTo>
                      <a:cubicBezTo>
                        <a:pt x="3131" y="3275"/>
                        <a:pt x="3727" y="4323"/>
                        <a:pt x="4024" y="4620"/>
                      </a:cubicBezTo>
                      <a:cubicBezTo>
                        <a:pt x="4322" y="4918"/>
                        <a:pt x="4763" y="5513"/>
                        <a:pt x="4763" y="5513"/>
                      </a:cubicBezTo>
                      <a:lnTo>
                        <a:pt x="4810" y="4799"/>
                      </a:lnTo>
                      <a:cubicBezTo>
                        <a:pt x="4810" y="4799"/>
                        <a:pt x="3691" y="1918"/>
                        <a:pt x="2739" y="1418"/>
                      </a:cubicBezTo>
                      <a:cubicBezTo>
                        <a:pt x="1786" y="894"/>
                        <a:pt x="0"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08" name="Google Shape;43920;p65">
                  <a:extLst>
                    <a:ext uri="{FF2B5EF4-FFF2-40B4-BE49-F238E27FC236}">
                      <a16:creationId xmlns:a16="http://schemas.microsoft.com/office/drawing/2014/main" id="{DB283722-AE0D-4C58-907C-272902652C8E}"/>
                    </a:ext>
                  </a:extLst>
                </p:cNvPr>
                <p:cNvSpPr/>
                <p:nvPr/>
              </p:nvSpPr>
              <p:spPr>
                <a:xfrm>
                  <a:off x="886700" y="2077775"/>
                  <a:ext cx="96775" cy="116100"/>
                </a:xfrm>
                <a:custGeom>
                  <a:avLst/>
                  <a:gdLst/>
                  <a:ahLst/>
                  <a:cxnLst/>
                  <a:rect l="l" t="t" r="r" b="b"/>
                  <a:pathLst>
                    <a:path w="3871" h="4644" extrusionOk="0">
                      <a:moveTo>
                        <a:pt x="1" y="0"/>
                      </a:moveTo>
                      <a:cubicBezTo>
                        <a:pt x="1" y="0"/>
                        <a:pt x="846" y="1357"/>
                        <a:pt x="1441" y="2250"/>
                      </a:cubicBezTo>
                      <a:cubicBezTo>
                        <a:pt x="2037" y="3143"/>
                        <a:pt x="3870" y="4644"/>
                        <a:pt x="3870" y="4644"/>
                      </a:cubicBezTo>
                      <a:cubicBezTo>
                        <a:pt x="3870" y="4644"/>
                        <a:pt x="3382" y="2548"/>
                        <a:pt x="2632" y="1810"/>
                      </a:cubicBezTo>
                      <a:cubicBezTo>
                        <a:pt x="1894" y="1060"/>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09" name="Google Shape;43921;p65">
                  <a:extLst>
                    <a:ext uri="{FF2B5EF4-FFF2-40B4-BE49-F238E27FC236}">
                      <a16:creationId xmlns:a16="http://schemas.microsoft.com/office/drawing/2014/main" id="{FBC6D677-2144-49FD-AACC-7025AC8B66A5}"/>
                    </a:ext>
                  </a:extLst>
                </p:cNvPr>
                <p:cNvSpPr/>
                <p:nvPr/>
              </p:nvSpPr>
              <p:spPr>
                <a:xfrm>
                  <a:off x="889675" y="2000375"/>
                  <a:ext cx="103025" cy="144100"/>
                </a:xfrm>
                <a:custGeom>
                  <a:avLst/>
                  <a:gdLst/>
                  <a:ahLst/>
                  <a:cxnLst/>
                  <a:rect l="l" t="t" r="r" b="b"/>
                  <a:pathLst>
                    <a:path w="4121" h="5764" extrusionOk="0">
                      <a:moveTo>
                        <a:pt x="6" y="0"/>
                      </a:moveTo>
                      <a:cubicBezTo>
                        <a:pt x="3" y="0"/>
                        <a:pt x="1" y="1"/>
                        <a:pt x="1" y="1"/>
                      </a:cubicBezTo>
                      <a:cubicBezTo>
                        <a:pt x="1" y="1"/>
                        <a:pt x="953" y="2298"/>
                        <a:pt x="1882" y="3215"/>
                      </a:cubicBezTo>
                      <a:cubicBezTo>
                        <a:pt x="2811" y="4156"/>
                        <a:pt x="4097" y="5763"/>
                        <a:pt x="4097" y="5763"/>
                      </a:cubicBezTo>
                      <a:lnTo>
                        <a:pt x="4120" y="5465"/>
                      </a:lnTo>
                      <a:cubicBezTo>
                        <a:pt x="4120" y="5465"/>
                        <a:pt x="2906" y="3906"/>
                        <a:pt x="2704" y="3358"/>
                      </a:cubicBezTo>
                      <a:cubicBezTo>
                        <a:pt x="2513" y="2822"/>
                        <a:pt x="1132" y="1108"/>
                        <a:pt x="715" y="536"/>
                      </a:cubicBezTo>
                      <a:cubicBezTo>
                        <a:pt x="331" y="21"/>
                        <a:pt x="48" y="0"/>
                        <a:pt x="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10" name="Google Shape;43922;p65">
                  <a:extLst>
                    <a:ext uri="{FF2B5EF4-FFF2-40B4-BE49-F238E27FC236}">
                      <a16:creationId xmlns:a16="http://schemas.microsoft.com/office/drawing/2014/main" id="{F48FF0D3-67D9-4359-878C-E691F8DA34B7}"/>
                    </a:ext>
                  </a:extLst>
                </p:cNvPr>
                <p:cNvSpPr/>
                <p:nvPr/>
              </p:nvSpPr>
              <p:spPr>
                <a:xfrm>
                  <a:off x="1001000" y="1946500"/>
                  <a:ext cx="55600" cy="150350"/>
                </a:xfrm>
                <a:custGeom>
                  <a:avLst/>
                  <a:gdLst/>
                  <a:ahLst/>
                  <a:cxnLst/>
                  <a:rect l="l" t="t" r="r" b="b"/>
                  <a:pathLst>
                    <a:path w="2224" h="6014" extrusionOk="0">
                      <a:moveTo>
                        <a:pt x="2126" y="1"/>
                      </a:moveTo>
                      <a:cubicBezTo>
                        <a:pt x="2124" y="1"/>
                        <a:pt x="2122" y="5"/>
                        <a:pt x="2120" y="12"/>
                      </a:cubicBezTo>
                      <a:cubicBezTo>
                        <a:pt x="2084" y="215"/>
                        <a:pt x="1322" y="1405"/>
                        <a:pt x="953" y="2370"/>
                      </a:cubicBezTo>
                      <a:cubicBezTo>
                        <a:pt x="572" y="3334"/>
                        <a:pt x="1" y="5227"/>
                        <a:pt x="1" y="5227"/>
                      </a:cubicBezTo>
                      <a:lnTo>
                        <a:pt x="1" y="6013"/>
                      </a:lnTo>
                      <a:cubicBezTo>
                        <a:pt x="1" y="6013"/>
                        <a:pt x="2037" y="4168"/>
                        <a:pt x="2120" y="3227"/>
                      </a:cubicBezTo>
                      <a:cubicBezTo>
                        <a:pt x="2223" y="2334"/>
                        <a:pt x="2172" y="1"/>
                        <a:pt x="21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11" name="Google Shape;43923;p65">
                  <a:extLst>
                    <a:ext uri="{FF2B5EF4-FFF2-40B4-BE49-F238E27FC236}">
                      <a16:creationId xmlns:a16="http://schemas.microsoft.com/office/drawing/2014/main" id="{BC429DFF-B400-4702-9DD3-09C1A538E2EA}"/>
                    </a:ext>
                  </a:extLst>
                </p:cNvPr>
                <p:cNvSpPr/>
                <p:nvPr/>
              </p:nvSpPr>
              <p:spPr>
                <a:xfrm>
                  <a:off x="934625" y="1895600"/>
                  <a:ext cx="58975" cy="205100"/>
                </a:xfrm>
                <a:custGeom>
                  <a:avLst/>
                  <a:gdLst/>
                  <a:ahLst/>
                  <a:cxnLst/>
                  <a:rect l="l" t="t" r="r" b="b"/>
                  <a:pathLst>
                    <a:path w="2359" h="8204" extrusionOk="0">
                      <a:moveTo>
                        <a:pt x="286" y="1"/>
                      </a:moveTo>
                      <a:cubicBezTo>
                        <a:pt x="286" y="1"/>
                        <a:pt x="1" y="1572"/>
                        <a:pt x="286" y="2941"/>
                      </a:cubicBezTo>
                      <a:cubicBezTo>
                        <a:pt x="572" y="4311"/>
                        <a:pt x="1167" y="6513"/>
                        <a:pt x="1465" y="7073"/>
                      </a:cubicBezTo>
                      <a:cubicBezTo>
                        <a:pt x="1763" y="7609"/>
                        <a:pt x="2358" y="8204"/>
                        <a:pt x="2358" y="8204"/>
                      </a:cubicBezTo>
                      <a:cubicBezTo>
                        <a:pt x="2358" y="8204"/>
                        <a:pt x="1858" y="5465"/>
                        <a:pt x="1727" y="4751"/>
                      </a:cubicBezTo>
                      <a:cubicBezTo>
                        <a:pt x="1608" y="4037"/>
                        <a:pt x="870" y="2548"/>
                        <a:pt x="572" y="1656"/>
                      </a:cubicBezTo>
                      <a:cubicBezTo>
                        <a:pt x="275" y="763"/>
                        <a:pt x="286" y="1"/>
                        <a:pt x="2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12" name="Google Shape;43924;p65">
                  <a:extLst>
                    <a:ext uri="{FF2B5EF4-FFF2-40B4-BE49-F238E27FC236}">
                      <a16:creationId xmlns:a16="http://schemas.microsoft.com/office/drawing/2014/main" id="{BFA5EE23-F427-485A-801D-648FD301B676}"/>
                    </a:ext>
                  </a:extLst>
                </p:cNvPr>
                <p:cNvSpPr/>
                <p:nvPr/>
              </p:nvSpPr>
              <p:spPr>
                <a:xfrm>
                  <a:off x="962600" y="2089375"/>
                  <a:ext cx="35450" cy="930600"/>
                </a:xfrm>
                <a:custGeom>
                  <a:avLst/>
                  <a:gdLst/>
                  <a:ahLst/>
                  <a:cxnLst/>
                  <a:rect l="l" t="t" r="r" b="b"/>
                  <a:pathLst>
                    <a:path w="1418" h="37224" extrusionOk="0">
                      <a:moveTo>
                        <a:pt x="1330" y="0"/>
                      </a:moveTo>
                      <a:cubicBezTo>
                        <a:pt x="1293" y="0"/>
                        <a:pt x="1257" y="24"/>
                        <a:pt x="1251" y="72"/>
                      </a:cubicBezTo>
                      <a:cubicBezTo>
                        <a:pt x="846" y="3096"/>
                        <a:pt x="787" y="6192"/>
                        <a:pt x="644" y="9228"/>
                      </a:cubicBezTo>
                      <a:cubicBezTo>
                        <a:pt x="477" y="12335"/>
                        <a:pt x="358" y="15455"/>
                        <a:pt x="263" y="18562"/>
                      </a:cubicBezTo>
                      <a:cubicBezTo>
                        <a:pt x="84" y="24718"/>
                        <a:pt x="1" y="30897"/>
                        <a:pt x="120" y="37076"/>
                      </a:cubicBezTo>
                      <a:cubicBezTo>
                        <a:pt x="120" y="37173"/>
                        <a:pt x="200" y="37224"/>
                        <a:pt x="278" y="37224"/>
                      </a:cubicBezTo>
                      <a:cubicBezTo>
                        <a:pt x="354" y="37224"/>
                        <a:pt x="429" y="37176"/>
                        <a:pt x="429" y="37076"/>
                      </a:cubicBezTo>
                      <a:cubicBezTo>
                        <a:pt x="370" y="30897"/>
                        <a:pt x="358" y="24742"/>
                        <a:pt x="537" y="18562"/>
                      </a:cubicBezTo>
                      <a:cubicBezTo>
                        <a:pt x="620" y="15514"/>
                        <a:pt x="739" y="12442"/>
                        <a:pt x="894" y="9395"/>
                      </a:cubicBezTo>
                      <a:cubicBezTo>
                        <a:pt x="1037" y="6299"/>
                        <a:pt x="1382" y="3168"/>
                        <a:pt x="1418" y="72"/>
                      </a:cubicBezTo>
                      <a:cubicBezTo>
                        <a:pt x="1406" y="24"/>
                        <a:pt x="1367" y="0"/>
                        <a:pt x="1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13" name="Google Shape;43925;p65">
                  <a:extLst>
                    <a:ext uri="{FF2B5EF4-FFF2-40B4-BE49-F238E27FC236}">
                      <a16:creationId xmlns:a16="http://schemas.microsoft.com/office/drawing/2014/main" id="{498F80BE-79BD-4D78-9969-8972173A0760}"/>
                    </a:ext>
                  </a:extLst>
                </p:cNvPr>
                <p:cNvSpPr/>
                <p:nvPr/>
              </p:nvSpPr>
              <p:spPr>
                <a:xfrm>
                  <a:off x="993575" y="2084500"/>
                  <a:ext cx="6550" cy="35325"/>
                </a:xfrm>
                <a:custGeom>
                  <a:avLst/>
                  <a:gdLst/>
                  <a:ahLst/>
                  <a:cxnLst/>
                  <a:rect l="l" t="t" r="r" b="b"/>
                  <a:pathLst>
                    <a:path w="262" h="1413" extrusionOk="0">
                      <a:moveTo>
                        <a:pt x="226" y="0"/>
                      </a:moveTo>
                      <a:cubicBezTo>
                        <a:pt x="211" y="0"/>
                        <a:pt x="196" y="6"/>
                        <a:pt x="191" y="17"/>
                      </a:cubicBezTo>
                      <a:cubicBezTo>
                        <a:pt x="72" y="434"/>
                        <a:pt x="0" y="957"/>
                        <a:pt x="72" y="1386"/>
                      </a:cubicBezTo>
                      <a:cubicBezTo>
                        <a:pt x="72" y="1404"/>
                        <a:pt x="83" y="1413"/>
                        <a:pt x="97" y="1413"/>
                      </a:cubicBezTo>
                      <a:cubicBezTo>
                        <a:pt x="110" y="1413"/>
                        <a:pt x="125" y="1404"/>
                        <a:pt x="131" y="1386"/>
                      </a:cubicBezTo>
                      <a:cubicBezTo>
                        <a:pt x="202" y="957"/>
                        <a:pt x="214" y="481"/>
                        <a:pt x="262" y="29"/>
                      </a:cubicBezTo>
                      <a:cubicBezTo>
                        <a:pt x="262" y="9"/>
                        <a:pt x="244"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14" name="Google Shape;43926;p65">
                  <a:extLst>
                    <a:ext uri="{FF2B5EF4-FFF2-40B4-BE49-F238E27FC236}">
                      <a16:creationId xmlns:a16="http://schemas.microsoft.com/office/drawing/2014/main" id="{BAE3707A-6C76-4B3D-B646-8BA458F63CA6}"/>
                    </a:ext>
                  </a:extLst>
                </p:cNvPr>
                <p:cNvSpPr/>
                <p:nvPr/>
              </p:nvSpPr>
              <p:spPr>
                <a:xfrm>
                  <a:off x="967675" y="3015675"/>
                  <a:ext cx="12225" cy="5450"/>
                </a:xfrm>
                <a:custGeom>
                  <a:avLst/>
                  <a:gdLst/>
                  <a:ahLst/>
                  <a:cxnLst/>
                  <a:rect l="l" t="t" r="r" b="b"/>
                  <a:pathLst>
                    <a:path w="489" h="218" extrusionOk="0">
                      <a:moveTo>
                        <a:pt x="393" y="1"/>
                      </a:moveTo>
                      <a:cubicBezTo>
                        <a:pt x="297" y="43"/>
                        <a:pt x="211" y="86"/>
                        <a:pt x="117" y="86"/>
                      </a:cubicBezTo>
                      <a:cubicBezTo>
                        <a:pt x="106" y="86"/>
                        <a:pt x="95" y="85"/>
                        <a:pt x="84" y="84"/>
                      </a:cubicBezTo>
                      <a:cubicBezTo>
                        <a:pt x="0" y="96"/>
                        <a:pt x="0" y="215"/>
                        <a:pt x="84" y="215"/>
                      </a:cubicBezTo>
                      <a:cubicBezTo>
                        <a:pt x="104" y="217"/>
                        <a:pt x="124" y="218"/>
                        <a:pt x="145" y="218"/>
                      </a:cubicBezTo>
                      <a:cubicBezTo>
                        <a:pt x="258" y="218"/>
                        <a:pt x="374" y="188"/>
                        <a:pt x="465" y="108"/>
                      </a:cubicBezTo>
                      <a:cubicBezTo>
                        <a:pt x="488" y="96"/>
                        <a:pt x="476" y="72"/>
                        <a:pt x="476" y="36"/>
                      </a:cubicBezTo>
                      <a:cubicBezTo>
                        <a:pt x="476" y="36"/>
                        <a:pt x="476" y="24"/>
                        <a:pt x="465" y="24"/>
                      </a:cubicBezTo>
                      <a:cubicBezTo>
                        <a:pt x="453" y="1"/>
                        <a:pt x="417"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15" name="Google Shape;43927;p65">
                  <a:extLst>
                    <a:ext uri="{FF2B5EF4-FFF2-40B4-BE49-F238E27FC236}">
                      <a16:creationId xmlns:a16="http://schemas.microsoft.com/office/drawing/2014/main" id="{AEDDCECD-34FD-4479-A3FB-79FF0DF04EC8}"/>
                    </a:ext>
                  </a:extLst>
                </p:cNvPr>
                <p:cNvSpPr/>
                <p:nvPr/>
              </p:nvSpPr>
              <p:spPr>
                <a:xfrm>
                  <a:off x="990875" y="2075450"/>
                  <a:ext cx="10625" cy="46625"/>
                </a:xfrm>
                <a:custGeom>
                  <a:avLst/>
                  <a:gdLst/>
                  <a:ahLst/>
                  <a:cxnLst/>
                  <a:rect l="l" t="t" r="r" b="b"/>
                  <a:pathLst>
                    <a:path w="425" h="1865" extrusionOk="0">
                      <a:moveTo>
                        <a:pt x="358" y="1"/>
                      </a:moveTo>
                      <a:cubicBezTo>
                        <a:pt x="339" y="1"/>
                        <a:pt x="319" y="11"/>
                        <a:pt x="307" y="34"/>
                      </a:cubicBezTo>
                      <a:lnTo>
                        <a:pt x="307" y="34"/>
                      </a:lnTo>
                      <a:cubicBezTo>
                        <a:pt x="304" y="34"/>
                        <a:pt x="301" y="34"/>
                        <a:pt x="299" y="34"/>
                      </a:cubicBezTo>
                      <a:cubicBezTo>
                        <a:pt x="296" y="47"/>
                        <a:pt x="294" y="61"/>
                        <a:pt x="291" y="74"/>
                      </a:cubicBezTo>
                      <a:lnTo>
                        <a:pt x="291" y="74"/>
                      </a:lnTo>
                      <a:cubicBezTo>
                        <a:pt x="235" y="198"/>
                        <a:pt x="190" y="302"/>
                        <a:pt x="168" y="438"/>
                      </a:cubicBezTo>
                      <a:cubicBezTo>
                        <a:pt x="143" y="447"/>
                        <a:pt x="163" y="466"/>
                        <a:pt x="190" y="466"/>
                      </a:cubicBezTo>
                      <a:cubicBezTo>
                        <a:pt x="196" y="466"/>
                        <a:pt x="203" y="465"/>
                        <a:pt x="210" y="462"/>
                      </a:cubicBezTo>
                      <a:lnTo>
                        <a:pt x="210" y="462"/>
                      </a:lnTo>
                      <a:cubicBezTo>
                        <a:pt x="110" y="911"/>
                        <a:pt x="1" y="1369"/>
                        <a:pt x="1" y="1820"/>
                      </a:cubicBezTo>
                      <a:cubicBezTo>
                        <a:pt x="1" y="1848"/>
                        <a:pt x="23" y="1864"/>
                        <a:pt x="43" y="1864"/>
                      </a:cubicBezTo>
                      <a:cubicBezTo>
                        <a:pt x="56" y="1864"/>
                        <a:pt x="68" y="1857"/>
                        <a:pt x="72" y="1843"/>
                      </a:cubicBezTo>
                      <a:cubicBezTo>
                        <a:pt x="287" y="1308"/>
                        <a:pt x="310" y="653"/>
                        <a:pt x="418" y="81"/>
                      </a:cubicBezTo>
                      <a:cubicBezTo>
                        <a:pt x="425" y="33"/>
                        <a:pt x="391" y="1"/>
                        <a:pt x="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16" name="Google Shape;43928;p65">
                  <a:extLst>
                    <a:ext uri="{FF2B5EF4-FFF2-40B4-BE49-F238E27FC236}">
                      <a16:creationId xmlns:a16="http://schemas.microsoft.com/office/drawing/2014/main" id="{BA922BB4-6775-4E2A-889C-F666C7C2B5EF}"/>
                    </a:ext>
                  </a:extLst>
                </p:cNvPr>
                <p:cNvSpPr/>
                <p:nvPr/>
              </p:nvSpPr>
              <p:spPr>
                <a:xfrm>
                  <a:off x="978375" y="2073600"/>
                  <a:ext cx="21475" cy="315000"/>
                </a:xfrm>
                <a:custGeom>
                  <a:avLst/>
                  <a:gdLst/>
                  <a:ahLst/>
                  <a:cxnLst/>
                  <a:rect l="l" t="t" r="r" b="b"/>
                  <a:pathLst>
                    <a:path w="859" h="12600" extrusionOk="0">
                      <a:moveTo>
                        <a:pt x="821" y="0"/>
                      </a:moveTo>
                      <a:cubicBezTo>
                        <a:pt x="805" y="0"/>
                        <a:pt x="787" y="12"/>
                        <a:pt x="787" y="36"/>
                      </a:cubicBezTo>
                      <a:cubicBezTo>
                        <a:pt x="560" y="2120"/>
                        <a:pt x="465" y="4215"/>
                        <a:pt x="358" y="6299"/>
                      </a:cubicBezTo>
                      <a:cubicBezTo>
                        <a:pt x="263" y="8371"/>
                        <a:pt x="1" y="10514"/>
                        <a:pt x="132" y="12585"/>
                      </a:cubicBezTo>
                      <a:cubicBezTo>
                        <a:pt x="132" y="12592"/>
                        <a:pt x="140" y="12599"/>
                        <a:pt x="149" y="12599"/>
                      </a:cubicBezTo>
                      <a:cubicBezTo>
                        <a:pt x="155" y="12599"/>
                        <a:pt x="163" y="12595"/>
                        <a:pt x="168" y="12585"/>
                      </a:cubicBezTo>
                      <a:cubicBezTo>
                        <a:pt x="501" y="10585"/>
                        <a:pt x="465" y="8490"/>
                        <a:pt x="584" y="6466"/>
                      </a:cubicBezTo>
                      <a:cubicBezTo>
                        <a:pt x="703" y="4322"/>
                        <a:pt x="858" y="2179"/>
                        <a:pt x="846" y="36"/>
                      </a:cubicBezTo>
                      <a:cubicBezTo>
                        <a:pt x="852" y="12"/>
                        <a:pt x="837" y="0"/>
                        <a:pt x="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17" name="Google Shape;43929;p65">
                  <a:extLst>
                    <a:ext uri="{FF2B5EF4-FFF2-40B4-BE49-F238E27FC236}">
                      <a16:creationId xmlns:a16="http://schemas.microsoft.com/office/drawing/2014/main" id="{D34817EB-01B1-426E-A36A-6D2341B72AF0}"/>
                    </a:ext>
                  </a:extLst>
                </p:cNvPr>
                <p:cNvSpPr/>
                <p:nvPr/>
              </p:nvSpPr>
              <p:spPr>
                <a:xfrm>
                  <a:off x="971550" y="2328025"/>
                  <a:ext cx="22325" cy="690875"/>
                </a:xfrm>
                <a:custGeom>
                  <a:avLst/>
                  <a:gdLst/>
                  <a:ahLst/>
                  <a:cxnLst/>
                  <a:rect l="l" t="t" r="r" b="b"/>
                  <a:pathLst>
                    <a:path w="893" h="27635" extrusionOk="0">
                      <a:moveTo>
                        <a:pt x="750" y="0"/>
                      </a:moveTo>
                      <a:cubicBezTo>
                        <a:pt x="738" y="0"/>
                        <a:pt x="726" y="9"/>
                        <a:pt x="726" y="27"/>
                      </a:cubicBezTo>
                      <a:cubicBezTo>
                        <a:pt x="524" y="4599"/>
                        <a:pt x="143" y="9147"/>
                        <a:pt x="71" y="13731"/>
                      </a:cubicBezTo>
                      <a:cubicBezTo>
                        <a:pt x="0" y="18327"/>
                        <a:pt x="119" y="22911"/>
                        <a:pt x="202" y="27519"/>
                      </a:cubicBezTo>
                      <a:cubicBezTo>
                        <a:pt x="202" y="27596"/>
                        <a:pt x="268" y="27635"/>
                        <a:pt x="333" y="27635"/>
                      </a:cubicBezTo>
                      <a:cubicBezTo>
                        <a:pt x="399" y="27635"/>
                        <a:pt x="464" y="27596"/>
                        <a:pt x="464" y="27519"/>
                      </a:cubicBezTo>
                      <a:cubicBezTo>
                        <a:pt x="321" y="22911"/>
                        <a:pt x="238" y="18327"/>
                        <a:pt x="250" y="13731"/>
                      </a:cubicBezTo>
                      <a:cubicBezTo>
                        <a:pt x="262" y="11469"/>
                        <a:pt x="310" y="9195"/>
                        <a:pt x="429" y="6933"/>
                      </a:cubicBezTo>
                      <a:cubicBezTo>
                        <a:pt x="536" y="4659"/>
                        <a:pt x="893" y="2313"/>
                        <a:pt x="774" y="27"/>
                      </a:cubicBezTo>
                      <a:cubicBezTo>
                        <a:pt x="774" y="9"/>
                        <a:pt x="762" y="0"/>
                        <a:pt x="7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18" name="Google Shape;43930;p65">
                  <a:extLst>
                    <a:ext uri="{FF2B5EF4-FFF2-40B4-BE49-F238E27FC236}">
                      <a16:creationId xmlns:a16="http://schemas.microsoft.com/office/drawing/2014/main" id="{D96B50D1-12B6-4F5F-9496-17231D41CB03}"/>
                    </a:ext>
                  </a:extLst>
                </p:cNvPr>
                <p:cNvSpPr/>
                <p:nvPr/>
              </p:nvSpPr>
              <p:spPr>
                <a:xfrm>
                  <a:off x="987900" y="2296475"/>
                  <a:ext cx="5700" cy="56825"/>
                </a:xfrm>
                <a:custGeom>
                  <a:avLst/>
                  <a:gdLst/>
                  <a:ahLst/>
                  <a:cxnLst/>
                  <a:rect l="l" t="t" r="r" b="b"/>
                  <a:pathLst>
                    <a:path w="228" h="2273" extrusionOk="0">
                      <a:moveTo>
                        <a:pt x="102" y="0"/>
                      </a:moveTo>
                      <a:cubicBezTo>
                        <a:pt x="93" y="0"/>
                        <a:pt x="84" y="9"/>
                        <a:pt x="84" y="27"/>
                      </a:cubicBezTo>
                      <a:cubicBezTo>
                        <a:pt x="13" y="741"/>
                        <a:pt x="1" y="1539"/>
                        <a:pt x="84" y="2254"/>
                      </a:cubicBezTo>
                      <a:cubicBezTo>
                        <a:pt x="84" y="2268"/>
                        <a:pt x="92" y="2272"/>
                        <a:pt x="100" y="2272"/>
                      </a:cubicBezTo>
                      <a:cubicBezTo>
                        <a:pt x="114" y="2272"/>
                        <a:pt x="132" y="2261"/>
                        <a:pt x="132" y="2254"/>
                      </a:cubicBezTo>
                      <a:cubicBezTo>
                        <a:pt x="227" y="1539"/>
                        <a:pt x="203" y="753"/>
                        <a:pt x="120" y="27"/>
                      </a:cubicBezTo>
                      <a:cubicBezTo>
                        <a:pt x="120" y="9"/>
                        <a:pt x="111" y="0"/>
                        <a:pt x="1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19" name="Google Shape;43931;p65">
                  <a:extLst>
                    <a:ext uri="{FF2B5EF4-FFF2-40B4-BE49-F238E27FC236}">
                      <a16:creationId xmlns:a16="http://schemas.microsoft.com/office/drawing/2014/main" id="{F639F667-785E-454B-9F0C-A8601EBF0AAD}"/>
                    </a:ext>
                  </a:extLst>
                </p:cNvPr>
                <p:cNvSpPr/>
                <p:nvPr/>
              </p:nvSpPr>
              <p:spPr>
                <a:xfrm>
                  <a:off x="977800" y="2360025"/>
                  <a:ext cx="10500" cy="31200"/>
                </a:xfrm>
                <a:custGeom>
                  <a:avLst/>
                  <a:gdLst/>
                  <a:ahLst/>
                  <a:cxnLst/>
                  <a:rect l="l" t="t" r="r" b="b"/>
                  <a:pathLst>
                    <a:path w="420" h="1248" extrusionOk="0">
                      <a:moveTo>
                        <a:pt x="378" y="0"/>
                      </a:moveTo>
                      <a:cubicBezTo>
                        <a:pt x="364" y="0"/>
                        <a:pt x="350" y="7"/>
                        <a:pt x="345" y="21"/>
                      </a:cubicBezTo>
                      <a:cubicBezTo>
                        <a:pt x="214" y="402"/>
                        <a:pt x="36" y="831"/>
                        <a:pt x="0" y="1212"/>
                      </a:cubicBezTo>
                      <a:cubicBezTo>
                        <a:pt x="0" y="1235"/>
                        <a:pt x="20" y="1248"/>
                        <a:pt x="37" y="1248"/>
                      </a:cubicBezTo>
                      <a:cubicBezTo>
                        <a:pt x="47" y="1248"/>
                        <a:pt x="55" y="1244"/>
                        <a:pt x="60" y="1235"/>
                      </a:cubicBezTo>
                      <a:cubicBezTo>
                        <a:pt x="250" y="890"/>
                        <a:pt x="310" y="414"/>
                        <a:pt x="405" y="45"/>
                      </a:cubicBezTo>
                      <a:cubicBezTo>
                        <a:pt x="419" y="16"/>
                        <a:pt x="399" y="0"/>
                        <a:pt x="3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20" name="Google Shape;43932;p65">
                  <a:extLst>
                    <a:ext uri="{FF2B5EF4-FFF2-40B4-BE49-F238E27FC236}">
                      <a16:creationId xmlns:a16="http://schemas.microsoft.com/office/drawing/2014/main" id="{25672860-BA59-48BC-B7B2-CC165DBC7559}"/>
                    </a:ext>
                  </a:extLst>
                </p:cNvPr>
                <p:cNvSpPr/>
                <p:nvPr/>
              </p:nvSpPr>
              <p:spPr>
                <a:xfrm>
                  <a:off x="976000" y="2376800"/>
                  <a:ext cx="10675" cy="38125"/>
                </a:xfrm>
                <a:custGeom>
                  <a:avLst/>
                  <a:gdLst/>
                  <a:ahLst/>
                  <a:cxnLst/>
                  <a:rect l="l" t="t" r="r" b="b"/>
                  <a:pathLst>
                    <a:path w="427" h="1525" extrusionOk="0">
                      <a:moveTo>
                        <a:pt x="419" y="0"/>
                      </a:moveTo>
                      <a:cubicBezTo>
                        <a:pt x="418" y="0"/>
                        <a:pt x="417" y="2"/>
                        <a:pt x="417" y="5"/>
                      </a:cubicBezTo>
                      <a:cubicBezTo>
                        <a:pt x="286" y="505"/>
                        <a:pt x="84" y="993"/>
                        <a:pt x="1" y="1493"/>
                      </a:cubicBezTo>
                      <a:cubicBezTo>
                        <a:pt x="1" y="1516"/>
                        <a:pt x="10" y="1524"/>
                        <a:pt x="17" y="1524"/>
                      </a:cubicBezTo>
                      <a:cubicBezTo>
                        <a:pt x="21" y="1524"/>
                        <a:pt x="24" y="1521"/>
                        <a:pt x="24" y="1517"/>
                      </a:cubicBezTo>
                      <a:cubicBezTo>
                        <a:pt x="227" y="1041"/>
                        <a:pt x="298" y="517"/>
                        <a:pt x="417" y="29"/>
                      </a:cubicBezTo>
                      <a:cubicBezTo>
                        <a:pt x="426" y="11"/>
                        <a:pt x="422" y="0"/>
                        <a:pt x="4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21" name="Google Shape;43933;p65">
                  <a:extLst>
                    <a:ext uri="{FF2B5EF4-FFF2-40B4-BE49-F238E27FC236}">
                      <a16:creationId xmlns:a16="http://schemas.microsoft.com/office/drawing/2014/main" id="{22862159-084E-42DD-AA2F-1F03D4C4DB18}"/>
                    </a:ext>
                  </a:extLst>
                </p:cNvPr>
                <p:cNvSpPr/>
                <p:nvPr/>
              </p:nvSpPr>
              <p:spPr>
                <a:xfrm>
                  <a:off x="977800" y="2375925"/>
                  <a:ext cx="13100" cy="43225"/>
                </a:xfrm>
                <a:custGeom>
                  <a:avLst/>
                  <a:gdLst/>
                  <a:ahLst/>
                  <a:cxnLst/>
                  <a:rect l="l" t="t" r="r" b="b"/>
                  <a:pathLst>
                    <a:path w="524" h="1729" extrusionOk="0">
                      <a:moveTo>
                        <a:pt x="474" y="1"/>
                      </a:moveTo>
                      <a:cubicBezTo>
                        <a:pt x="464" y="1"/>
                        <a:pt x="456" y="5"/>
                        <a:pt x="452" y="16"/>
                      </a:cubicBezTo>
                      <a:cubicBezTo>
                        <a:pt x="214" y="516"/>
                        <a:pt x="0" y="1135"/>
                        <a:pt x="36" y="1695"/>
                      </a:cubicBezTo>
                      <a:cubicBezTo>
                        <a:pt x="36" y="1716"/>
                        <a:pt x="56" y="1728"/>
                        <a:pt x="73" y="1728"/>
                      </a:cubicBezTo>
                      <a:cubicBezTo>
                        <a:pt x="85" y="1728"/>
                        <a:pt x="95" y="1722"/>
                        <a:pt x="95" y="1707"/>
                      </a:cubicBezTo>
                      <a:cubicBezTo>
                        <a:pt x="226" y="1147"/>
                        <a:pt x="298" y="599"/>
                        <a:pt x="524" y="40"/>
                      </a:cubicBezTo>
                      <a:cubicBezTo>
                        <a:pt x="524" y="23"/>
                        <a:pt x="495" y="1"/>
                        <a:pt x="4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22" name="Google Shape;43934;p65">
                  <a:extLst>
                    <a:ext uri="{FF2B5EF4-FFF2-40B4-BE49-F238E27FC236}">
                      <a16:creationId xmlns:a16="http://schemas.microsoft.com/office/drawing/2014/main" id="{2242D4FF-073B-465C-AE77-63D2BD13122D}"/>
                    </a:ext>
                  </a:extLst>
                </p:cNvPr>
                <p:cNvSpPr/>
                <p:nvPr/>
              </p:nvSpPr>
              <p:spPr>
                <a:xfrm>
                  <a:off x="981650" y="2352500"/>
                  <a:ext cx="6275" cy="53175"/>
                </a:xfrm>
                <a:custGeom>
                  <a:avLst/>
                  <a:gdLst/>
                  <a:ahLst/>
                  <a:cxnLst/>
                  <a:rect l="l" t="t" r="r" b="b"/>
                  <a:pathLst>
                    <a:path w="251" h="2127" extrusionOk="0">
                      <a:moveTo>
                        <a:pt x="208" y="0"/>
                      </a:moveTo>
                      <a:cubicBezTo>
                        <a:pt x="197" y="0"/>
                        <a:pt x="185" y="9"/>
                        <a:pt x="179" y="24"/>
                      </a:cubicBezTo>
                      <a:cubicBezTo>
                        <a:pt x="96" y="703"/>
                        <a:pt x="1" y="1429"/>
                        <a:pt x="60" y="2096"/>
                      </a:cubicBezTo>
                      <a:cubicBezTo>
                        <a:pt x="60" y="2111"/>
                        <a:pt x="84" y="2126"/>
                        <a:pt x="102" y="2126"/>
                      </a:cubicBezTo>
                      <a:cubicBezTo>
                        <a:pt x="112" y="2126"/>
                        <a:pt x="120" y="2121"/>
                        <a:pt x="120" y="2108"/>
                      </a:cubicBezTo>
                      <a:cubicBezTo>
                        <a:pt x="251" y="1453"/>
                        <a:pt x="239" y="715"/>
                        <a:pt x="239" y="48"/>
                      </a:cubicBezTo>
                      <a:cubicBezTo>
                        <a:pt x="239" y="15"/>
                        <a:pt x="224" y="0"/>
                        <a:pt x="2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23" name="Google Shape;43935;p65">
                  <a:extLst>
                    <a:ext uri="{FF2B5EF4-FFF2-40B4-BE49-F238E27FC236}">
                      <a16:creationId xmlns:a16="http://schemas.microsoft.com/office/drawing/2014/main" id="{D8E1D7B4-0989-486A-8D30-6E265CEEEB69}"/>
                    </a:ext>
                  </a:extLst>
                </p:cNvPr>
                <p:cNvSpPr/>
                <p:nvPr/>
              </p:nvSpPr>
              <p:spPr>
                <a:xfrm>
                  <a:off x="986125" y="2075675"/>
                  <a:ext cx="17275" cy="287625"/>
                </a:xfrm>
                <a:custGeom>
                  <a:avLst/>
                  <a:gdLst/>
                  <a:ahLst/>
                  <a:cxnLst/>
                  <a:rect l="l" t="t" r="r" b="b"/>
                  <a:pathLst>
                    <a:path w="691" h="11505" extrusionOk="0">
                      <a:moveTo>
                        <a:pt x="512" y="1"/>
                      </a:moveTo>
                      <a:cubicBezTo>
                        <a:pt x="512" y="1"/>
                        <a:pt x="489" y="1"/>
                        <a:pt x="489" y="13"/>
                      </a:cubicBezTo>
                      <a:cubicBezTo>
                        <a:pt x="500" y="1930"/>
                        <a:pt x="512" y="3835"/>
                        <a:pt x="429" y="5763"/>
                      </a:cubicBezTo>
                      <a:cubicBezTo>
                        <a:pt x="334" y="7680"/>
                        <a:pt x="119" y="9585"/>
                        <a:pt x="0" y="11490"/>
                      </a:cubicBezTo>
                      <a:cubicBezTo>
                        <a:pt x="0" y="11497"/>
                        <a:pt x="8" y="11504"/>
                        <a:pt x="15" y="11504"/>
                      </a:cubicBezTo>
                      <a:cubicBezTo>
                        <a:pt x="20" y="11504"/>
                        <a:pt x="24" y="11500"/>
                        <a:pt x="24" y="11490"/>
                      </a:cubicBezTo>
                      <a:cubicBezTo>
                        <a:pt x="620" y="7752"/>
                        <a:pt x="691" y="3775"/>
                        <a:pt x="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24" name="Google Shape;43936;p65">
                  <a:extLst>
                    <a:ext uri="{FF2B5EF4-FFF2-40B4-BE49-F238E27FC236}">
                      <a16:creationId xmlns:a16="http://schemas.microsoft.com/office/drawing/2014/main" id="{6632D277-EB7B-4403-BBE9-FA332F9E01E3}"/>
                    </a:ext>
                  </a:extLst>
                </p:cNvPr>
                <p:cNvSpPr/>
                <p:nvPr/>
              </p:nvSpPr>
              <p:spPr>
                <a:xfrm>
                  <a:off x="999650" y="2009275"/>
                  <a:ext cx="117675" cy="143925"/>
                </a:xfrm>
                <a:custGeom>
                  <a:avLst/>
                  <a:gdLst/>
                  <a:ahLst/>
                  <a:cxnLst/>
                  <a:rect l="l" t="t" r="r" b="b"/>
                  <a:pathLst>
                    <a:path w="4707" h="5757" extrusionOk="0">
                      <a:moveTo>
                        <a:pt x="4647" y="0"/>
                      </a:moveTo>
                      <a:cubicBezTo>
                        <a:pt x="4644" y="0"/>
                        <a:pt x="4641" y="1"/>
                        <a:pt x="4639" y="2"/>
                      </a:cubicBezTo>
                      <a:cubicBezTo>
                        <a:pt x="3293" y="454"/>
                        <a:pt x="2686" y="1776"/>
                        <a:pt x="1698" y="2681"/>
                      </a:cubicBezTo>
                      <a:cubicBezTo>
                        <a:pt x="805" y="3514"/>
                        <a:pt x="126" y="4455"/>
                        <a:pt x="7" y="5717"/>
                      </a:cubicBezTo>
                      <a:cubicBezTo>
                        <a:pt x="0" y="5745"/>
                        <a:pt x="18" y="5756"/>
                        <a:pt x="33" y="5756"/>
                      </a:cubicBezTo>
                      <a:cubicBezTo>
                        <a:pt x="45" y="5756"/>
                        <a:pt x="55" y="5750"/>
                        <a:pt x="55" y="5741"/>
                      </a:cubicBezTo>
                      <a:cubicBezTo>
                        <a:pt x="364" y="4371"/>
                        <a:pt x="1031" y="3574"/>
                        <a:pt x="2019" y="2609"/>
                      </a:cubicBezTo>
                      <a:cubicBezTo>
                        <a:pt x="2400" y="2240"/>
                        <a:pt x="2674" y="1788"/>
                        <a:pt x="3031" y="1395"/>
                      </a:cubicBezTo>
                      <a:cubicBezTo>
                        <a:pt x="3508" y="859"/>
                        <a:pt x="4079" y="514"/>
                        <a:pt x="4662" y="97"/>
                      </a:cubicBezTo>
                      <a:cubicBezTo>
                        <a:pt x="4706" y="64"/>
                        <a:pt x="4679" y="0"/>
                        <a:pt x="46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25" name="Google Shape;43937;p65">
                  <a:extLst>
                    <a:ext uri="{FF2B5EF4-FFF2-40B4-BE49-F238E27FC236}">
                      <a16:creationId xmlns:a16="http://schemas.microsoft.com/office/drawing/2014/main" id="{C9B3286E-3EE2-47A1-BDB0-6903C4807FA8}"/>
                    </a:ext>
                  </a:extLst>
                </p:cNvPr>
                <p:cNvSpPr/>
                <p:nvPr/>
              </p:nvSpPr>
              <p:spPr>
                <a:xfrm>
                  <a:off x="998250" y="2011675"/>
                  <a:ext cx="116775" cy="151150"/>
                </a:xfrm>
                <a:custGeom>
                  <a:avLst/>
                  <a:gdLst/>
                  <a:ahLst/>
                  <a:cxnLst/>
                  <a:rect l="l" t="t" r="r" b="b"/>
                  <a:pathLst>
                    <a:path w="4671" h="6046" extrusionOk="0">
                      <a:moveTo>
                        <a:pt x="4647" y="1"/>
                      </a:moveTo>
                      <a:cubicBezTo>
                        <a:pt x="2730" y="1692"/>
                        <a:pt x="2266" y="4537"/>
                        <a:pt x="51" y="5942"/>
                      </a:cubicBezTo>
                      <a:cubicBezTo>
                        <a:pt x="1" y="5972"/>
                        <a:pt x="19" y="6045"/>
                        <a:pt x="76" y="6045"/>
                      </a:cubicBezTo>
                      <a:cubicBezTo>
                        <a:pt x="86" y="6045"/>
                        <a:pt x="98" y="6043"/>
                        <a:pt x="111" y="6037"/>
                      </a:cubicBezTo>
                      <a:cubicBezTo>
                        <a:pt x="1099" y="5537"/>
                        <a:pt x="1754" y="4585"/>
                        <a:pt x="2290" y="3632"/>
                      </a:cubicBezTo>
                      <a:cubicBezTo>
                        <a:pt x="2635" y="3001"/>
                        <a:pt x="2944" y="2370"/>
                        <a:pt x="3337" y="1775"/>
                      </a:cubicBezTo>
                      <a:cubicBezTo>
                        <a:pt x="3730" y="1144"/>
                        <a:pt x="4230" y="608"/>
                        <a:pt x="4671" y="25"/>
                      </a:cubicBezTo>
                      <a:lnTo>
                        <a:pt x="46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26" name="Google Shape;43938;p65">
                  <a:extLst>
                    <a:ext uri="{FF2B5EF4-FFF2-40B4-BE49-F238E27FC236}">
                      <a16:creationId xmlns:a16="http://schemas.microsoft.com/office/drawing/2014/main" id="{582A23E2-5205-43AC-A5A8-CB4F3ED5D195}"/>
                    </a:ext>
                  </a:extLst>
                </p:cNvPr>
                <p:cNvSpPr/>
                <p:nvPr/>
              </p:nvSpPr>
              <p:spPr>
                <a:xfrm>
                  <a:off x="1003550" y="2107100"/>
                  <a:ext cx="22600" cy="37000"/>
                </a:xfrm>
                <a:custGeom>
                  <a:avLst/>
                  <a:gdLst/>
                  <a:ahLst/>
                  <a:cxnLst/>
                  <a:rect l="l" t="t" r="r" b="b"/>
                  <a:pathLst>
                    <a:path w="904" h="1480" extrusionOk="0">
                      <a:moveTo>
                        <a:pt x="878" y="1"/>
                      </a:moveTo>
                      <a:cubicBezTo>
                        <a:pt x="872" y="1"/>
                        <a:pt x="867" y="2"/>
                        <a:pt x="863" y="6"/>
                      </a:cubicBezTo>
                      <a:cubicBezTo>
                        <a:pt x="530" y="423"/>
                        <a:pt x="232" y="958"/>
                        <a:pt x="18" y="1435"/>
                      </a:cubicBezTo>
                      <a:cubicBezTo>
                        <a:pt x="1" y="1460"/>
                        <a:pt x="21" y="1480"/>
                        <a:pt x="38" y="1480"/>
                      </a:cubicBezTo>
                      <a:cubicBezTo>
                        <a:pt x="44" y="1480"/>
                        <a:pt x="50" y="1477"/>
                        <a:pt x="54" y="1470"/>
                      </a:cubicBezTo>
                      <a:cubicBezTo>
                        <a:pt x="351" y="1006"/>
                        <a:pt x="649" y="518"/>
                        <a:pt x="887" y="18"/>
                      </a:cubicBezTo>
                      <a:cubicBezTo>
                        <a:pt x="904" y="9"/>
                        <a:pt x="891" y="1"/>
                        <a:pt x="8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27" name="Google Shape;43939;p65">
                  <a:extLst>
                    <a:ext uri="{FF2B5EF4-FFF2-40B4-BE49-F238E27FC236}">
                      <a16:creationId xmlns:a16="http://schemas.microsoft.com/office/drawing/2014/main" id="{AD64F188-1009-4877-A9A7-25D9AD798865}"/>
                    </a:ext>
                  </a:extLst>
                </p:cNvPr>
                <p:cNvSpPr/>
                <p:nvPr/>
              </p:nvSpPr>
              <p:spPr>
                <a:xfrm>
                  <a:off x="998525" y="2115325"/>
                  <a:ext cx="27800" cy="38450"/>
                </a:xfrm>
                <a:custGeom>
                  <a:avLst/>
                  <a:gdLst/>
                  <a:ahLst/>
                  <a:cxnLst/>
                  <a:rect l="l" t="t" r="r" b="b"/>
                  <a:pathLst>
                    <a:path w="1112" h="1538" extrusionOk="0">
                      <a:moveTo>
                        <a:pt x="1084" y="0"/>
                      </a:moveTo>
                      <a:cubicBezTo>
                        <a:pt x="1079" y="0"/>
                        <a:pt x="1076" y="3"/>
                        <a:pt x="1076" y="10"/>
                      </a:cubicBezTo>
                      <a:cubicBezTo>
                        <a:pt x="707" y="463"/>
                        <a:pt x="362" y="975"/>
                        <a:pt x="16" y="1463"/>
                      </a:cubicBezTo>
                      <a:cubicBezTo>
                        <a:pt x="0" y="1503"/>
                        <a:pt x="28" y="1538"/>
                        <a:pt x="62" y="1538"/>
                      </a:cubicBezTo>
                      <a:cubicBezTo>
                        <a:pt x="78" y="1538"/>
                        <a:pt x="96" y="1530"/>
                        <a:pt x="112" y="1510"/>
                      </a:cubicBezTo>
                      <a:cubicBezTo>
                        <a:pt x="457" y="1034"/>
                        <a:pt x="814" y="522"/>
                        <a:pt x="1112" y="22"/>
                      </a:cubicBezTo>
                      <a:cubicBezTo>
                        <a:pt x="1112" y="14"/>
                        <a:pt x="1095" y="0"/>
                        <a:pt x="10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28" name="Google Shape;43940;p65">
                  <a:extLst>
                    <a:ext uri="{FF2B5EF4-FFF2-40B4-BE49-F238E27FC236}">
                      <a16:creationId xmlns:a16="http://schemas.microsoft.com/office/drawing/2014/main" id="{A4F5061F-AD1A-48C0-8014-DA973689A622}"/>
                    </a:ext>
                  </a:extLst>
                </p:cNvPr>
                <p:cNvSpPr/>
                <p:nvPr/>
              </p:nvSpPr>
              <p:spPr>
                <a:xfrm>
                  <a:off x="998800" y="2134150"/>
                  <a:ext cx="18375" cy="27750"/>
                </a:xfrm>
                <a:custGeom>
                  <a:avLst/>
                  <a:gdLst/>
                  <a:ahLst/>
                  <a:cxnLst/>
                  <a:rect l="l" t="t" r="r" b="b"/>
                  <a:pathLst>
                    <a:path w="735" h="1110" extrusionOk="0">
                      <a:moveTo>
                        <a:pt x="718" y="0"/>
                      </a:moveTo>
                      <a:cubicBezTo>
                        <a:pt x="713" y="0"/>
                        <a:pt x="708" y="3"/>
                        <a:pt x="708" y="7"/>
                      </a:cubicBezTo>
                      <a:cubicBezTo>
                        <a:pt x="517" y="388"/>
                        <a:pt x="244" y="698"/>
                        <a:pt x="29" y="1043"/>
                      </a:cubicBezTo>
                      <a:cubicBezTo>
                        <a:pt x="0" y="1072"/>
                        <a:pt x="34" y="1109"/>
                        <a:pt x="67" y="1109"/>
                      </a:cubicBezTo>
                      <a:cubicBezTo>
                        <a:pt x="75" y="1109"/>
                        <a:pt x="82" y="1107"/>
                        <a:pt x="89" y="1103"/>
                      </a:cubicBezTo>
                      <a:cubicBezTo>
                        <a:pt x="363" y="817"/>
                        <a:pt x="565" y="400"/>
                        <a:pt x="720" y="31"/>
                      </a:cubicBezTo>
                      <a:cubicBezTo>
                        <a:pt x="735" y="8"/>
                        <a:pt x="726" y="0"/>
                        <a:pt x="7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29" name="Google Shape;43941;p65">
                  <a:extLst>
                    <a:ext uri="{FF2B5EF4-FFF2-40B4-BE49-F238E27FC236}">
                      <a16:creationId xmlns:a16="http://schemas.microsoft.com/office/drawing/2014/main" id="{C1ED4496-C552-4C55-A373-650F6DD90A9F}"/>
                    </a:ext>
                  </a:extLst>
                </p:cNvPr>
                <p:cNvSpPr/>
                <p:nvPr/>
              </p:nvSpPr>
              <p:spPr>
                <a:xfrm>
                  <a:off x="1001600" y="2067175"/>
                  <a:ext cx="57950" cy="74025"/>
                </a:xfrm>
                <a:custGeom>
                  <a:avLst/>
                  <a:gdLst/>
                  <a:ahLst/>
                  <a:cxnLst/>
                  <a:rect l="l" t="t" r="r" b="b"/>
                  <a:pathLst>
                    <a:path w="2318" h="2961" extrusionOk="0">
                      <a:moveTo>
                        <a:pt x="2285" y="0"/>
                      </a:moveTo>
                      <a:cubicBezTo>
                        <a:pt x="2276" y="0"/>
                        <a:pt x="2267" y="3"/>
                        <a:pt x="2263" y="7"/>
                      </a:cubicBezTo>
                      <a:cubicBezTo>
                        <a:pt x="1739" y="781"/>
                        <a:pt x="1072" y="1412"/>
                        <a:pt x="584" y="2198"/>
                      </a:cubicBezTo>
                      <a:cubicBezTo>
                        <a:pt x="536" y="2258"/>
                        <a:pt x="1" y="2924"/>
                        <a:pt x="310" y="2960"/>
                      </a:cubicBezTo>
                      <a:cubicBezTo>
                        <a:pt x="322" y="2960"/>
                        <a:pt x="322" y="2960"/>
                        <a:pt x="322" y="2936"/>
                      </a:cubicBezTo>
                      <a:cubicBezTo>
                        <a:pt x="322" y="2924"/>
                        <a:pt x="346" y="2913"/>
                        <a:pt x="346" y="2901"/>
                      </a:cubicBezTo>
                      <a:lnTo>
                        <a:pt x="346" y="2877"/>
                      </a:lnTo>
                      <a:cubicBezTo>
                        <a:pt x="322" y="2877"/>
                        <a:pt x="310" y="2865"/>
                        <a:pt x="298" y="2865"/>
                      </a:cubicBezTo>
                      <a:cubicBezTo>
                        <a:pt x="298" y="2862"/>
                        <a:pt x="297" y="2860"/>
                        <a:pt x="296" y="2860"/>
                      </a:cubicBezTo>
                      <a:cubicBezTo>
                        <a:pt x="294" y="2860"/>
                        <a:pt x="289" y="2871"/>
                        <a:pt x="298" y="2889"/>
                      </a:cubicBezTo>
                      <a:cubicBezTo>
                        <a:pt x="60" y="2710"/>
                        <a:pt x="2144" y="412"/>
                        <a:pt x="2310" y="31"/>
                      </a:cubicBezTo>
                      <a:cubicBezTo>
                        <a:pt x="2318" y="9"/>
                        <a:pt x="2302" y="0"/>
                        <a:pt x="2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30" name="Google Shape;43942;p65">
                  <a:extLst>
                    <a:ext uri="{FF2B5EF4-FFF2-40B4-BE49-F238E27FC236}">
                      <a16:creationId xmlns:a16="http://schemas.microsoft.com/office/drawing/2014/main" id="{42EACE2B-8B43-4A6A-8AC5-1D24199DB84F}"/>
                    </a:ext>
                  </a:extLst>
                </p:cNvPr>
                <p:cNvSpPr/>
                <p:nvPr/>
              </p:nvSpPr>
              <p:spPr>
                <a:xfrm>
                  <a:off x="1000225" y="2134400"/>
                  <a:ext cx="10325" cy="20625"/>
                </a:xfrm>
                <a:custGeom>
                  <a:avLst/>
                  <a:gdLst/>
                  <a:ahLst/>
                  <a:cxnLst/>
                  <a:rect l="l" t="t" r="r" b="b"/>
                  <a:pathLst>
                    <a:path w="413" h="825" extrusionOk="0">
                      <a:moveTo>
                        <a:pt x="320" y="1"/>
                      </a:moveTo>
                      <a:cubicBezTo>
                        <a:pt x="308" y="1"/>
                        <a:pt x="297" y="6"/>
                        <a:pt x="294" y="21"/>
                      </a:cubicBezTo>
                      <a:cubicBezTo>
                        <a:pt x="239" y="130"/>
                        <a:pt x="192" y="239"/>
                        <a:pt x="149" y="350"/>
                      </a:cubicBezTo>
                      <a:lnTo>
                        <a:pt x="149" y="350"/>
                      </a:lnTo>
                      <a:cubicBezTo>
                        <a:pt x="82" y="479"/>
                        <a:pt x="35" y="613"/>
                        <a:pt x="8" y="747"/>
                      </a:cubicBezTo>
                      <a:cubicBezTo>
                        <a:pt x="1" y="790"/>
                        <a:pt x="41" y="825"/>
                        <a:pt x="76" y="825"/>
                      </a:cubicBezTo>
                      <a:cubicBezTo>
                        <a:pt x="100" y="825"/>
                        <a:pt x="122" y="809"/>
                        <a:pt x="127" y="771"/>
                      </a:cubicBezTo>
                      <a:cubicBezTo>
                        <a:pt x="157" y="681"/>
                        <a:pt x="185" y="593"/>
                        <a:pt x="213" y="506"/>
                      </a:cubicBezTo>
                      <a:lnTo>
                        <a:pt x="213" y="506"/>
                      </a:lnTo>
                      <a:cubicBezTo>
                        <a:pt x="215" y="555"/>
                        <a:pt x="218" y="604"/>
                        <a:pt x="222" y="652"/>
                      </a:cubicBezTo>
                      <a:cubicBezTo>
                        <a:pt x="222" y="690"/>
                        <a:pt x="256" y="718"/>
                        <a:pt x="290" y="718"/>
                      </a:cubicBezTo>
                      <a:cubicBezTo>
                        <a:pt x="309" y="718"/>
                        <a:pt x="328" y="709"/>
                        <a:pt x="341" y="688"/>
                      </a:cubicBezTo>
                      <a:cubicBezTo>
                        <a:pt x="389" y="605"/>
                        <a:pt x="413" y="533"/>
                        <a:pt x="413" y="462"/>
                      </a:cubicBezTo>
                      <a:cubicBezTo>
                        <a:pt x="413" y="451"/>
                        <a:pt x="395" y="424"/>
                        <a:pt x="375" y="424"/>
                      </a:cubicBezTo>
                      <a:cubicBezTo>
                        <a:pt x="372" y="424"/>
                        <a:pt x="368" y="424"/>
                        <a:pt x="365" y="426"/>
                      </a:cubicBezTo>
                      <a:cubicBezTo>
                        <a:pt x="360" y="429"/>
                        <a:pt x="356" y="432"/>
                        <a:pt x="351" y="436"/>
                      </a:cubicBezTo>
                      <a:lnTo>
                        <a:pt x="351" y="436"/>
                      </a:lnTo>
                      <a:cubicBezTo>
                        <a:pt x="350" y="375"/>
                        <a:pt x="347" y="312"/>
                        <a:pt x="341" y="247"/>
                      </a:cubicBezTo>
                      <a:cubicBezTo>
                        <a:pt x="341" y="230"/>
                        <a:pt x="328" y="214"/>
                        <a:pt x="311" y="204"/>
                      </a:cubicBezTo>
                      <a:lnTo>
                        <a:pt x="311" y="204"/>
                      </a:lnTo>
                      <a:cubicBezTo>
                        <a:pt x="329" y="151"/>
                        <a:pt x="347" y="98"/>
                        <a:pt x="365" y="45"/>
                      </a:cubicBezTo>
                      <a:cubicBezTo>
                        <a:pt x="382" y="29"/>
                        <a:pt x="347" y="1"/>
                        <a:pt x="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31" name="Google Shape;43943;p65">
                  <a:extLst>
                    <a:ext uri="{FF2B5EF4-FFF2-40B4-BE49-F238E27FC236}">
                      <a16:creationId xmlns:a16="http://schemas.microsoft.com/office/drawing/2014/main" id="{1F4FB6A1-5056-4AF7-B502-A8CD080F1D34}"/>
                    </a:ext>
                  </a:extLst>
                </p:cNvPr>
                <p:cNvSpPr/>
                <p:nvPr/>
              </p:nvSpPr>
              <p:spPr>
                <a:xfrm>
                  <a:off x="882825" y="1985300"/>
                  <a:ext cx="108675" cy="166300"/>
                </a:xfrm>
                <a:custGeom>
                  <a:avLst/>
                  <a:gdLst/>
                  <a:ahLst/>
                  <a:cxnLst/>
                  <a:rect l="l" t="t" r="r" b="b"/>
                  <a:pathLst>
                    <a:path w="4347" h="6652" extrusionOk="0">
                      <a:moveTo>
                        <a:pt x="60" y="1"/>
                      </a:moveTo>
                      <a:cubicBezTo>
                        <a:pt x="30" y="1"/>
                        <a:pt x="1" y="18"/>
                        <a:pt x="1" y="56"/>
                      </a:cubicBezTo>
                      <a:cubicBezTo>
                        <a:pt x="84" y="1175"/>
                        <a:pt x="739" y="2092"/>
                        <a:pt x="1406" y="2961"/>
                      </a:cubicBezTo>
                      <a:cubicBezTo>
                        <a:pt x="2346" y="4199"/>
                        <a:pt x="3263" y="5485"/>
                        <a:pt x="4311" y="6652"/>
                      </a:cubicBezTo>
                      <a:cubicBezTo>
                        <a:pt x="4323" y="6652"/>
                        <a:pt x="4347" y="6616"/>
                        <a:pt x="4335" y="6604"/>
                      </a:cubicBezTo>
                      <a:cubicBezTo>
                        <a:pt x="3632" y="5545"/>
                        <a:pt x="2823" y="4568"/>
                        <a:pt x="2049" y="3556"/>
                      </a:cubicBezTo>
                      <a:cubicBezTo>
                        <a:pt x="1215" y="2449"/>
                        <a:pt x="346" y="1437"/>
                        <a:pt x="120" y="44"/>
                      </a:cubicBezTo>
                      <a:cubicBezTo>
                        <a:pt x="114" y="16"/>
                        <a:pt x="87" y="1"/>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32" name="Google Shape;43944;p65">
                  <a:extLst>
                    <a:ext uri="{FF2B5EF4-FFF2-40B4-BE49-F238E27FC236}">
                      <a16:creationId xmlns:a16="http://schemas.microsoft.com/office/drawing/2014/main" id="{FDE70F55-0312-4909-B9D4-65B149FA165F}"/>
                    </a:ext>
                  </a:extLst>
                </p:cNvPr>
                <p:cNvSpPr/>
                <p:nvPr/>
              </p:nvSpPr>
              <p:spPr>
                <a:xfrm>
                  <a:off x="882825" y="1986100"/>
                  <a:ext cx="117300" cy="167300"/>
                </a:xfrm>
                <a:custGeom>
                  <a:avLst/>
                  <a:gdLst/>
                  <a:ahLst/>
                  <a:cxnLst/>
                  <a:rect l="l" t="t" r="r" b="b"/>
                  <a:pathLst>
                    <a:path w="4692" h="6692" extrusionOk="0">
                      <a:moveTo>
                        <a:pt x="60" y="0"/>
                      </a:moveTo>
                      <a:cubicBezTo>
                        <a:pt x="37" y="0"/>
                        <a:pt x="1" y="24"/>
                        <a:pt x="25" y="36"/>
                      </a:cubicBezTo>
                      <a:cubicBezTo>
                        <a:pt x="977" y="1083"/>
                        <a:pt x="1870" y="2107"/>
                        <a:pt x="2597" y="3334"/>
                      </a:cubicBezTo>
                      <a:cubicBezTo>
                        <a:pt x="2906" y="3870"/>
                        <a:pt x="3180" y="4429"/>
                        <a:pt x="3478" y="4977"/>
                      </a:cubicBezTo>
                      <a:cubicBezTo>
                        <a:pt x="3775" y="5536"/>
                        <a:pt x="4466" y="6084"/>
                        <a:pt x="4609" y="6668"/>
                      </a:cubicBezTo>
                      <a:cubicBezTo>
                        <a:pt x="4614" y="6683"/>
                        <a:pt x="4630" y="6692"/>
                        <a:pt x="4647" y="6692"/>
                      </a:cubicBezTo>
                      <a:cubicBezTo>
                        <a:pt x="4669" y="6692"/>
                        <a:pt x="4692" y="6677"/>
                        <a:pt x="4692" y="6644"/>
                      </a:cubicBezTo>
                      <a:cubicBezTo>
                        <a:pt x="4668" y="6191"/>
                        <a:pt x="4287" y="5929"/>
                        <a:pt x="4025" y="5596"/>
                      </a:cubicBezTo>
                      <a:cubicBezTo>
                        <a:pt x="3501" y="4917"/>
                        <a:pt x="3204" y="4108"/>
                        <a:pt x="2787" y="3369"/>
                      </a:cubicBezTo>
                      <a:cubicBezTo>
                        <a:pt x="2073" y="2143"/>
                        <a:pt x="1192" y="905"/>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33" name="Google Shape;43945;p65">
                  <a:extLst>
                    <a:ext uri="{FF2B5EF4-FFF2-40B4-BE49-F238E27FC236}">
                      <a16:creationId xmlns:a16="http://schemas.microsoft.com/office/drawing/2014/main" id="{FB4EA63A-1DC6-483D-90E4-B24B97DA1E61}"/>
                    </a:ext>
                  </a:extLst>
                </p:cNvPr>
                <p:cNvSpPr/>
                <p:nvPr/>
              </p:nvSpPr>
              <p:spPr>
                <a:xfrm>
                  <a:off x="925100" y="1886225"/>
                  <a:ext cx="69975" cy="218050"/>
                </a:xfrm>
                <a:custGeom>
                  <a:avLst/>
                  <a:gdLst/>
                  <a:ahLst/>
                  <a:cxnLst/>
                  <a:rect l="l" t="t" r="r" b="b"/>
                  <a:pathLst>
                    <a:path w="2799" h="8722" extrusionOk="0">
                      <a:moveTo>
                        <a:pt x="750" y="0"/>
                      </a:moveTo>
                      <a:cubicBezTo>
                        <a:pt x="740" y="0"/>
                        <a:pt x="731" y="5"/>
                        <a:pt x="727" y="18"/>
                      </a:cubicBezTo>
                      <a:cubicBezTo>
                        <a:pt x="1" y="1328"/>
                        <a:pt x="501" y="3078"/>
                        <a:pt x="739" y="4483"/>
                      </a:cubicBezTo>
                      <a:cubicBezTo>
                        <a:pt x="1025" y="6150"/>
                        <a:pt x="1548" y="7484"/>
                        <a:pt x="2751" y="8722"/>
                      </a:cubicBezTo>
                      <a:cubicBezTo>
                        <a:pt x="2763" y="8722"/>
                        <a:pt x="2799" y="8710"/>
                        <a:pt x="2775" y="8698"/>
                      </a:cubicBezTo>
                      <a:cubicBezTo>
                        <a:pt x="2382" y="8115"/>
                        <a:pt x="1906" y="7579"/>
                        <a:pt x="1560" y="6948"/>
                      </a:cubicBezTo>
                      <a:cubicBezTo>
                        <a:pt x="1191" y="6257"/>
                        <a:pt x="1036" y="5507"/>
                        <a:pt x="906" y="4721"/>
                      </a:cubicBezTo>
                      <a:cubicBezTo>
                        <a:pt x="632" y="3185"/>
                        <a:pt x="203" y="1554"/>
                        <a:pt x="775" y="30"/>
                      </a:cubicBezTo>
                      <a:cubicBezTo>
                        <a:pt x="782" y="15"/>
                        <a:pt x="766" y="0"/>
                        <a:pt x="7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34" name="Google Shape;43946;p65">
                  <a:extLst>
                    <a:ext uri="{FF2B5EF4-FFF2-40B4-BE49-F238E27FC236}">
                      <a16:creationId xmlns:a16="http://schemas.microsoft.com/office/drawing/2014/main" id="{FF022273-E22E-4466-96BB-7D904948935D}"/>
                    </a:ext>
                  </a:extLst>
                </p:cNvPr>
                <p:cNvSpPr/>
                <p:nvPr/>
              </p:nvSpPr>
              <p:spPr>
                <a:xfrm>
                  <a:off x="940575" y="1884600"/>
                  <a:ext cx="53475" cy="217950"/>
                </a:xfrm>
                <a:custGeom>
                  <a:avLst/>
                  <a:gdLst/>
                  <a:ahLst/>
                  <a:cxnLst/>
                  <a:rect l="l" t="t" r="r" b="b"/>
                  <a:pathLst>
                    <a:path w="2139" h="8718" extrusionOk="0">
                      <a:moveTo>
                        <a:pt x="95" y="0"/>
                      </a:moveTo>
                      <a:cubicBezTo>
                        <a:pt x="81" y="0"/>
                        <a:pt x="66" y="12"/>
                        <a:pt x="60" y="36"/>
                      </a:cubicBezTo>
                      <a:cubicBezTo>
                        <a:pt x="1" y="738"/>
                        <a:pt x="48" y="1429"/>
                        <a:pt x="251" y="2107"/>
                      </a:cubicBezTo>
                      <a:cubicBezTo>
                        <a:pt x="477" y="2846"/>
                        <a:pt x="941" y="3477"/>
                        <a:pt x="1168" y="4215"/>
                      </a:cubicBezTo>
                      <a:cubicBezTo>
                        <a:pt x="1620" y="5679"/>
                        <a:pt x="1465" y="7251"/>
                        <a:pt x="2025" y="8680"/>
                      </a:cubicBezTo>
                      <a:cubicBezTo>
                        <a:pt x="2040" y="8705"/>
                        <a:pt x="2065" y="8718"/>
                        <a:pt x="2086" y="8718"/>
                      </a:cubicBezTo>
                      <a:cubicBezTo>
                        <a:pt x="2115" y="8718"/>
                        <a:pt x="2139" y="8696"/>
                        <a:pt x="2132" y="8656"/>
                      </a:cubicBezTo>
                      <a:cubicBezTo>
                        <a:pt x="1703" y="7263"/>
                        <a:pt x="1763" y="5822"/>
                        <a:pt x="1370" y="4441"/>
                      </a:cubicBezTo>
                      <a:cubicBezTo>
                        <a:pt x="1203" y="3810"/>
                        <a:pt x="882" y="3298"/>
                        <a:pt x="632" y="2715"/>
                      </a:cubicBezTo>
                      <a:cubicBezTo>
                        <a:pt x="239" y="1869"/>
                        <a:pt x="108" y="976"/>
                        <a:pt x="120" y="36"/>
                      </a:cubicBezTo>
                      <a:cubicBezTo>
                        <a:pt x="120" y="12"/>
                        <a:pt x="108"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35" name="Google Shape;43947;p65">
                  <a:extLst>
                    <a:ext uri="{FF2B5EF4-FFF2-40B4-BE49-F238E27FC236}">
                      <a16:creationId xmlns:a16="http://schemas.microsoft.com/office/drawing/2014/main" id="{C34AB52F-5F05-4CBB-B280-2DEB6752231E}"/>
                    </a:ext>
                  </a:extLst>
                </p:cNvPr>
                <p:cNvSpPr/>
                <p:nvPr/>
              </p:nvSpPr>
              <p:spPr>
                <a:xfrm>
                  <a:off x="899800" y="2010950"/>
                  <a:ext cx="42500" cy="63200"/>
                </a:xfrm>
                <a:custGeom>
                  <a:avLst/>
                  <a:gdLst/>
                  <a:ahLst/>
                  <a:cxnLst/>
                  <a:rect l="l" t="t" r="r" b="b"/>
                  <a:pathLst>
                    <a:path w="1700" h="2528" extrusionOk="0">
                      <a:moveTo>
                        <a:pt x="8" y="0"/>
                      </a:moveTo>
                      <a:cubicBezTo>
                        <a:pt x="4" y="0"/>
                        <a:pt x="1" y="6"/>
                        <a:pt x="1" y="18"/>
                      </a:cubicBezTo>
                      <a:cubicBezTo>
                        <a:pt x="477" y="875"/>
                        <a:pt x="1048" y="1709"/>
                        <a:pt x="1632" y="2518"/>
                      </a:cubicBezTo>
                      <a:cubicBezTo>
                        <a:pt x="1642" y="2525"/>
                        <a:pt x="1652" y="2528"/>
                        <a:pt x="1661" y="2528"/>
                      </a:cubicBezTo>
                      <a:cubicBezTo>
                        <a:pt x="1684" y="2528"/>
                        <a:pt x="1700" y="2508"/>
                        <a:pt x="1691" y="2483"/>
                      </a:cubicBezTo>
                      <a:cubicBezTo>
                        <a:pt x="1108" y="1685"/>
                        <a:pt x="572" y="828"/>
                        <a:pt x="24" y="18"/>
                      </a:cubicBezTo>
                      <a:cubicBezTo>
                        <a:pt x="18" y="6"/>
                        <a:pt x="13" y="0"/>
                        <a:pt x="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36" name="Google Shape;43948;p65">
                  <a:extLst>
                    <a:ext uri="{FF2B5EF4-FFF2-40B4-BE49-F238E27FC236}">
                      <a16:creationId xmlns:a16="http://schemas.microsoft.com/office/drawing/2014/main" id="{25EA55EB-177C-4F1B-9DB5-06B8A8202E98}"/>
                    </a:ext>
                  </a:extLst>
                </p:cNvPr>
                <p:cNvSpPr/>
                <p:nvPr/>
              </p:nvSpPr>
              <p:spPr>
                <a:xfrm>
                  <a:off x="943250" y="1941525"/>
                  <a:ext cx="38525" cy="128425"/>
                </a:xfrm>
                <a:custGeom>
                  <a:avLst/>
                  <a:gdLst/>
                  <a:ahLst/>
                  <a:cxnLst/>
                  <a:rect l="l" t="t" r="r" b="b"/>
                  <a:pathLst>
                    <a:path w="1541" h="5137" extrusionOk="0">
                      <a:moveTo>
                        <a:pt x="7" y="0"/>
                      </a:moveTo>
                      <a:cubicBezTo>
                        <a:pt x="4" y="0"/>
                        <a:pt x="1" y="3"/>
                        <a:pt x="1" y="9"/>
                      </a:cubicBezTo>
                      <a:cubicBezTo>
                        <a:pt x="322" y="1104"/>
                        <a:pt x="668" y="2176"/>
                        <a:pt x="822" y="3331"/>
                      </a:cubicBezTo>
                      <a:cubicBezTo>
                        <a:pt x="906" y="3998"/>
                        <a:pt x="977" y="4641"/>
                        <a:pt x="1477" y="5129"/>
                      </a:cubicBezTo>
                      <a:cubicBezTo>
                        <a:pt x="1483" y="5134"/>
                        <a:pt x="1489" y="5136"/>
                        <a:pt x="1496" y="5136"/>
                      </a:cubicBezTo>
                      <a:cubicBezTo>
                        <a:pt x="1518" y="5136"/>
                        <a:pt x="1541" y="5109"/>
                        <a:pt x="1513" y="5081"/>
                      </a:cubicBezTo>
                      <a:cubicBezTo>
                        <a:pt x="942" y="4402"/>
                        <a:pt x="965" y="3509"/>
                        <a:pt x="799" y="2652"/>
                      </a:cubicBezTo>
                      <a:cubicBezTo>
                        <a:pt x="620" y="1747"/>
                        <a:pt x="346" y="854"/>
                        <a:pt x="13" y="9"/>
                      </a:cubicBezTo>
                      <a:cubicBezTo>
                        <a:pt x="13" y="3"/>
                        <a:pt x="10" y="0"/>
                        <a:pt x="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37" name="Google Shape;43949;p65">
                  <a:extLst>
                    <a:ext uri="{FF2B5EF4-FFF2-40B4-BE49-F238E27FC236}">
                      <a16:creationId xmlns:a16="http://schemas.microsoft.com/office/drawing/2014/main" id="{E9598DAC-88EA-4217-BDB7-5AC2984CA291}"/>
                    </a:ext>
                  </a:extLst>
                </p:cNvPr>
                <p:cNvSpPr/>
                <p:nvPr/>
              </p:nvSpPr>
              <p:spPr>
                <a:xfrm>
                  <a:off x="992375" y="2069975"/>
                  <a:ext cx="139825" cy="145400"/>
                </a:xfrm>
                <a:custGeom>
                  <a:avLst/>
                  <a:gdLst/>
                  <a:ahLst/>
                  <a:cxnLst/>
                  <a:rect l="l" t="t" r="r" b="b"/>
                  <a:pathLst>
                    <a:path w="5593" h="5816" extrusionOk="0">
                      <a:moveTo>
                        <a:pt x="5560" y="1"/>
                      </a:moveTo>
                      <a:cubicBezTo>
                        <a:pt x="5556" y="1"/>
                        <a:pt x="5553" y="1"/>
                        <a:pt x="5549" y="3"/>
                      </a:cubicBezTo>
                      <a:cubicBezTo>
                        <a:pt x="4453" y="419"/>
                        <a:pt x="3382" y="1134"/>
                        <a:pt x="2644" y="2062"/>
                      </a:cubicBezTo>
                      <a:cubicBezTo>
                        <a:pt x="2215" y="2610"/>
                        <a:pt x="1894" y="3229"/>
                        <a:pt x="1501" y="3813"/>
                      </a:cubicBezTo>
                      <a:cubicBezTo>
                        <a:pt x="1036" y="4503"/>
                        <a:pt x="524" y="5134"/>
                        <a:pt x="0" y="5789"/>
                      </a:cubicBezTo>
                      <a:cubicBezTo>
                        <a:pt x="0" y="5789"/>
                        <a:pt x="35" y="5815"/>
                        <a:pt x="53" y="5815"/>
                      </a:cubicBezTo>
                      <a:cubicBezTo>
                        <a:pt x="56" y="5815"/>
                        <a:pt x="58" y="5815"/>
                        <a:pt x="60" y="5813"/>
                      </a:cubicBezTo>
                      <a:cubicBezTo>
                        <a:pt x="941" y="4872"/>
                        <a:pt x="1632" y="3801"/>
                        <a:pt x="2322" y="2729"/>
                      </a:cubicBezTo>
                      <a:cubicBezTo>
                        <a:pt x="3156" y="1431"/>
                        <a:pt x="4251" y="765"/>
                        <a:pt x="5561" y="50"/>
                      </a:cubicBezTo>
                      <a:cubicBezTo>
                        <a:pt x="5592" y="40"/>
                        <a:pt x="5587" y="1"/>
                        <a:pt x="55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38" name="Google Shape;43950;p65">
                  <a:extLst>
                    <a:ext uri="{FF2B5EF4-FFF2-40B4-BE49-F238E27FC236}">
                      <a16:creationId xmlns:a16="http://schemas.microsoft.com/office/drawing/2014/main" id="{DA1C8D1D-12F4-4F6F-9927-71C259FAE5BE}"/>
                    </a:ext>
                  </a:extLst>
                </p:cNvPr>
                <p:cNvSpPr/>
                <p:nvPr/>
              </p:nvSpPr>
              <p:spPr>
                <a:xfrm>
                  <a:off x="996725" y="2072200"/>
                  <a:ext cx="134475" cy="149475"/>
                </a:xfrm>
                <a:custGeom>
                  <a:avLst/>
                  <a:gdLst/>
                  <a:ahLst/>
                  <a:cxnLst/>
                  <a:rect l="l" t="t" r="r" b="b"/>
                  <a:pathLst>
                    <a:path w="5379" h="5979" extrusionOk="0">
                      <a:moveTo>
                        <a:pt x="5345" y="1"/>
                      </a:moveTo>
                      <a:cubicBezTo>
                        <a:pt x="5339" y="1"/>
                        <a:pt x="5333" y="3"/>
                        <a:pt x="5327" y="9"/>
                      </a:cubicBezTo>
                      <a:cubicBezTo>
                        <a:pt x="4315" y="759"/>
                        <a:pt x="3494" y="1747"/>
                        <a:pt x="2755" y="2771"/>
                      </a:cubicBezTo>
                      <a:cubicBezTo>
                        <a:pt x="1946" y="3878"/>
                        <a:pt x="1279" y="5212"/>
                        <a:pt x="53" y="5879"/>
                      </a:cubicBezTo>
                      <a:cubicBezTo>
                        <a:pt x="0" y="5910"/>
                        <a:pt x="22" y="5978"/>
                        <a:pt x="68" y="5978"/>
                      </a:cubicBezTo>
                      <a:cubicBezTo>
                        <a:pt x="74" y="5978"/>
                        <a:pt x="81" y="5977"/>
                        <a:pt x="88" y="5974"/>
                      </a:cubicBezTo>
                      <a:cubicBezTo>
                        <a:pt x="1148" y="5498"/>
                        <a:pt x="1731" y="4414"/>
                        <a:pt x="2374" y="3485"/>
                      </a:cubicBezTo>
                      <a:cubicBezTo>
                        <a:pt x="3244" y="2223"/>
                        <a:pt x="4196" y="1057"/>
                        <a:pt x="5351" y="33"/>
                      </a:cubicBezTo>
                      <a:cubicBezTo>
                        <a:pt x="5378" y="24"/>
                        <a:pt x="5364" y="1"/>
                        <a:pt x="5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39" name="Google Shape;43951;p65">
                  <a:extLst>
                    <a:ext uri="{FF2B5EF4-FFF2-40B4-BE49-F238E27FC236}">
                      <a16:creationId xmlns:a16="http://schemas.microsoft.com/office/drawing/2014/main" id="{701FEF0C-245E-4A2B-A8C6-73010DDC28BE}"/>
                    </a:ext>
                  </a:extLst>
                </p:cNvPr>
                <p:cNvSpPr/>
                <p:nvPr/>
              </p:nvSpPr>
              <p:spPr>
                <a:xfrm>
                  <a:off x="996925" y="2119825"/>
                  <a:ext cx="135150" cy="131325"/>
                </a:xfrm>
                <a:custGeom>
                  <a:avLst/>
                  <a:gdLst/>
                  <a:ahLst/>
                  <a:cxnLst/>
                  <a:rect l="l" t="t" r="r" b="b"/>
                  <a:pathLst>
                    <a:path w="5406" h="5253" extrusionOk="0">
                      <a:moveTo>
                        <a:pt x="5334" y="1"/>
                      </a:moveTo>
                      <a:cubicBezTo>
                        <a:pt x="5325" y="1"/>
                        <a:pt x="5316" y="3"/>
                        <a:pt x="5307" y="9"/>
                      </a:cubicBezTo>
                      <a:cubicBezTo>
                        <a:pt x="4343" y="521"/>
                        <a:pt x="3295" y="1092"/>
                        <a:pt x="2652" y="2009"/>
                      </a:cubicBezTo>
                      <a:cubicBezTo>
                        <a:pt x="2259" y="2592"/>
                        <a:pt x="2045" y="3188"/>
                        <a:pt x="1545" y="3712"/>
                      </a:cubicBezTo>
                      <a:cubicBezTo>
                        <a:pt x="1045" y="4212"/>
                        <a:pt x="473" y="4664"/>
                        <a:pt x="9" y="5212"/>
                      </a:cubicBezTo>
                      <a:cubicBezTo>
                        <a:pt x="0" y="5239"/>
                        <a:pt x="4" y="5252"/>
                        <a:pt x="12" y="5252"/>
                      </a:cubicBezTo>
                      <a:cubicBezTo>
                        <a:pt x="15" y="5252"/>
                        <a:pt x="18" y="5251"/>
                        <a:pt x="21" y="5248"/>
                      </a:cubicBezTo>
                      <a:cubicBezTo>
                        <a:pt x="902" y="4593"/>
                        <a:pt x="1866" y="3759"/>
                        <a:pt x="2343" y="2759"/>
                      </a:cubicBezTo>
                      <a:cubicBezTo>
                        <a:pt x="2974" y="1449"/>
                        <a:pt x="4129" y="759"/>
                        <a:pt x="5355" y="92"/>
                      </a:cubicBezTo>
                      <a:cubicBezTo>
                        <a:pt x="5405" y="72"/>
                        <a:pt x="5379" y="1"/>
                        <a:pt x="5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40" name="Google Shape;43952;p65">
                  <a:extLst>
                    <a:ext uri="{FF2B5EF4-FFF2-40B4-BE49-F238E27FC236}">
                      <a16:creationId xmlns:a16="http://schemas.microsoft.com/office/drawing/2014/main" id="{887B885B-77A7-4A57-AC3B-4FAF050D6210}"/>
                    </a:ext>
                  </a:extLst>
                </p:cNvPr>
                <p:cNvSpPr/>
                <p:nvPr/>
              </p:nvSpPr>
              <p:spPr>
                <a:xfrm>
                  <a:off x="994450" y="2120400"/>
                  <a:ext cx="140875" cy="146075"/>
                </a:xfrm>
                <a:custGeom>
                  <a:avLst/>
                  <a:gdLst/>
                  <a:ahLst/>
                  <a:cxnLst/>
                  <a:rect l="l" t="t" r="r" b="b"/>
                  <a:pathLst>
                    <a:path w="5635" h="5843" extrusionOk="0">
                      <a:moveTo>
                        <a:pt x="5595" y="0"/>
                      </a:moveTo>
                      <a:cubicBezTo>
                        <a:pt x="5587" y="0"/>
                        <a:pt x="5579" y="3"/>
                        <a:pt x="5573" y="10"/>
                      </a:cubicBezTo>
                      <a:cubicBezTo>
                        <a:pt x="4704" y="1057"/>
                        <a:pt x="3977" y="2224"/>
                        <a:pt x="3204" y="3331"/>
                      </a:cubicBezTo>
                      <a:cubicBezTo>
                        <a:pt x="2799" y="3891"/>
                        <a:pt x="2382" y="4463"/>
                        <a:pt x="1822" y="4879"/>
                      </a:cubicBezTo>
                      <a:cubicBezTo>
                        <a:pt x="1287" y="5272"/>
                        <a:pt x="608" y="5367"/>
                        <a:pt x="60" y="5713"/>
                      </a:cubicBezTo>
                      <a:cubicBezTo>
                        <a:pt x="0" y="5753"/>
                        <a:pt x="41" y="5843"/>
                        <a:pt x="91" y="5843"/>
                      </a:cubicBezTo>
                      <a:cubicBezTo>
                        <a:pt x="100" y="5843"/>
                        <a:pt x="110" y="5839"/>
                        <a:pt x="120" y="5832"/>
                      </a:cubicBezTo>
                      <a:cubicBezTo>
                        <a:pt x="691" y="5475"/>
                        <a:pt x="1346" y="5379"/>
                        <a:pt x="1894" y="4998"/>
                      </a:cubicBezTo>
                      <a:cubicBezTo>
                        <a:pt x="2311" y="4701"/>
                        <a:pt x="2632" y="4308"/>
                        <a:pt x="2954" y="3915"/>
                      </a:cubicBezTo>
                      <a:cubicBezTo>
                        <a:pt x="3882" y="2689"/>
                        <a:pt x="4835" y="1379"/>
                        <a:pt x="5609" y="57"/>
                      </a:cubicBezTo>
                      <a:cubicBezTo>
                        <a:pt x="5635" y="22"/>
                        <a:pt x="5616" y="0"/>
                        <a:pt x="5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41" name="Google Shape;43953;p65">
                  <a:extLst>
                    <a:ext uri="{FF2B5EF4-FFF2-40B4-BE49-F238E27FC236}">
                      <a16:creationId xmlns:a16="http://schemas.microsoft.com/office/drawing/2014/main" id="{1736D8E1-2845-44AE-A817-E016961FF785}"/>
                    </a:ext>
                  </a:extLst>
                </p:cNvPr>
                <p:cNvSpPr/>
                <p:nvPr/>
              </p:nvSpPr>
              <p:spPr>
                <a:xfrm>
                  <a:off x="886700" y="2077150"/>
                  <a:ext cx="100350" cy="137550"/>
                </a:xfrm>
                <a:custGeom>
                  <a:avLst/>
                  <a:gdLst/>
                  <a:ahLst/>
                  <a:cxnLst/>
                  <a:rect l="l" t="t" r="r" b="b"/>
                  <a:pathLst>
                    <a:path w="4014" h="5502" extrusionOk="0">
                      <a:moveTo>
                        <a:pt x="36" y="0"/>
                      </a:moveTo>
                      <a:cubicBezTo>
                        <a:pt x="19" y="0"/>
                        <a:pt x="1" y="10"/>
                        <a:pt x="1" y="25"/>
                      </a:cubicBezTo>
                      <a:cubicBezTo>
                        <a:pt x="346" y="2347"/>
                        <a:pt x="3096" y="3395"/>
                        <a:pt x="3954" y="5478"/>
                      </a:cubicBezTo>
                      <a:cubicBezTo>
                        <a:pt x="3962" y="5495"/>
                        <a:pt x="3972" y="5502"/>
                        <a:pt x="3982" y="5502"/>
                      </a:cubicBezTo>
                      <a:cubicBezTo>
                        <a:pt x="3998" y="5502"/>
                        <a:pt x="4013" y="5482"/>
                        <a:pt x="4013" y="5466"/>
                      </a:cubicBezTo>
                      <a:cubicBezTo>
                        <a:pt x="3204" y="3276"/>
                        <a:pt x="787" y="2287"/>
                        <a:pt x="60" y="13"/>
                      </a:cubicBezTo>
                      <a:cubicBezTo>
                        <a:pt x="56" y="4"/>
                        <a:pt x="46"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42" name="Google Shape;43954;p65">
                  <a:extLst>
                    <a:ext uri="{FF2B5EF4-FFF2-40B4-BE49-F238E27FC236}">
                      <a16:creationId xmlns:a16="http://schemas.microsoft.com/office/drawing/2014/main" id="{259D288B-9191-495C-A72B-D07FD4A4DE24}"/>
                    </a:ext>
                  </a:extLst>
                </p:cNvPr>
                <p:cNvSpPr/>
                <p:nvPr/>
              </p:nvSpPr>
              <p:spPr>
                <a:xfrm>
                  <a:off x="883550" y="2076700"/>
                  <a:ext cx="100225" cy="117750"/>
                </a:xfrm>
                <a:custGeom>
                  <a:avLst/>
                  <a:gdLst/>
                  <a:ahLst/>
                  <a:cxnLst/>
                  <a:rect l="l" t="t" r="r" b="b"/>
                  <a:pathLst>
                    <a:path w="4009" h="4710" extrusionOk="0">
                      <a:moveTo>
                        <a:pt x="31" y="1"/>
                      </a:moveTo>
                      <a:cubicBezTo>
                        <a:pt x="4" y="1"/>
                        <a:pt x="0" y="34"/>
                        <a:pt x="20" y="43"/>
                      </a:cubicBezTo>
                      <a:cubicBezTo>
                        <a:pt x="948" y="567"/>
                        <a:pt x="1853" y="1115"/>
                        <a:pt x="2579" y="1912"/>
                      </a:cubicBezTo>
                      <a:cubicBezTo>
                        <a:pt x="3341" y="2722"/>
                        <a:pt x="3699" y="3639"/>
                        <a:pt x="3961" y="4687"/>
                      </a:cubicBezTo>
                      <a:cubicBezTo>
                        <a:pt x="3961" y="4703"/>
                        <a:pt x="3970" y="4709"/>
                        <a:pt x="3981" y="4709"/>
                      </a:cubicBezTo>
                      <a:cubicBezTo>
                        <a:pt x="3994" y="4709"/>
                        <a:pt x="4008" y="4700"/>
                        <a:pt x="4008" y="4687"/>
                      </a:cubicBezTo>
                      <a:cubicBezTo>
                        <a:pt x="3949" y="2508"/>
                        <a:pt x="1817" y="865"/>
                        <a:pt x="55" y="7"/>
                      </a:cubicBezTo>
                      <a:cubicBezTo>
                        <a:pt x="46" y="3"/>
                        <a:pt x="38" y="1"/>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43" name="Google Shape;43955;p65">
                  <a:extLst>
                    <a:ext uri="{FF2B5EF4-FFF2-40B4-BE49-F238E27FC236}">
                      <a16:creationId xmlns:a16="http://schemas.microsoft.com/office/drawing/2014/main" id="{53D98EAA-6E4D-4072-932D-2377F182F320}"/>
                    </a:ext>
                  </a:extLst>
                </p:cNvPr>
                <p:cNvSpPr/>
                <p:nvPr/>
              </p:nvSpPr>
              <p:spPr>
                <a:xfrm>
                  <a:off x="981650" y="2186325"/>
                  <a:ext cx="5100" cy="15600"/>
                </a:xfrm>
                <a:custGeom>
                  <a:avLst/>
                  <a:gdLst/>
                  <a:ahLst/>
                  <a:cxnLst/>
                  <a:rect l="l" t="t" r="r" b="b"/>
                  <a:pathLst>
                    <a:path w="204" h="624" extrusionOk="0">
                      <a:moveTo>
                        <a:pt x="44" y="1"/>
                      </a:moveTo>
                      <a:cubicBezTo>
                        <a:pt x="34" y="1"/>
                        <a:pt x="25" y="10"/>
                        <a:pt x="25" y="28"/>
                      </a:cubicBezTo>
                      <a:cubicBezTo>
                        <a:pt x="1" y="230"/>
                        <a:pt x="60" y="444"/>
                        <a:pt x="191" y="623"/>
                      </a:cubicBezTo>
                      <a:cubicBezTo>
                        <a:pt x="191" y="623"/>
                        <a:pt x="203" y="623"/>
                        <a:pt x="203" y="599"/>
                      </a:cubicBezTo>
                      <a:cubicBezTo>
                        <a:pt x="120" y="421"/>
                        <a:pt x="72" y="230"/>
                        <a:pt x="72" y="28"/>
                      </a:cubicBezTo>
                      <a:cubicBezTo>
                        <a:pt x="66" y="10"/>
                        <a:pt x="54" y="1"/>
                        <a:pt x="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44" name="Google Shape;43956;p65">
                  <a:extLst>
                    <a:ext uri="{FF2B5EF4-FFF2-40B4-BE49-F238E27FC236}">
                      <a16:creationId xmlns:a16="http://schemas.microsoft.com/office/drawing/2014/main" id="{5019269A-8E9F-43BB-8F9C-38A0B171E007}"/>
                    </a:ext>
                  </a:extLst>
                </p:cNvPr>
                <p:cNvSpPr/>
                <p:nvPr/>
              </p:nvSpPr>
              <p:spPr>
                <a:xfrm>
                  <a:off x="1000125" y="2211325"/>
                  <a:ext cx="53825" cy="46325"/>
                </a:xfrm>
                <a:custGeom>
                  <a:avLst/>
                  <a:gdLst/>
                  <a:ahLst/>
                  <a:cxnLst/>
                  <a:rect l="l" t="t" r="r" b="b"/>
                  <a:pathLst>
                    <a:path w="2153" h="1853" extrusionOk="0">
                      <a:moveTo>
                        <a:pt x="2131" y="1"/>
                      </a:moveTo>
                      <a:cubicBezTo>
                        <a:pt x="2128" y="1"/>
                        <a:pt x="2124" y="2"/>
                        <a:pt x="2119" y="4"/>
                      </a:cubicBezTo>
                      <a:cubicBezTo>
                        <a:pt x="1369" y="576"/>
                        <a:pt x="833" y="1349"/>
                        <a:pt x="0" y="1802"/>
                      </a:cubicBezTo>
                      <a:cubicBezTo>
                        <a:pt x="0" y="1831"/>
                        <a:pt x="24" y="1853"/>
                        <a:pt x="39" y="1853"/>
                      </a:cubicBezTo>
                      <a:cubicBezTo>
                        <a:pt x="43" y="1853"/>
                        <a:pt x="46" y="1852"/>
                        <a:pt x="48" y="1850"/>
                      </a:cubicBezTo>
                      <a:cubicBezTo>
                        <a:pt x="429" y="1647"/>
                        <a:pt x="774" y="1361"/>
                        <a:pt x="1107" y="1064"/>
                      </a:cubicBezTo>
                      <a:cubicBezTo>
                        <a:pt x="1464" y="730"/>
                        <a:pt x="1845" y="409"/>
                        <a:pt x="2143" y="40"/>
                      </a:cubicBezTo>
                      <a:cubicBezTo>
                        <a:pt x="2153" y="20"/>
                        <a:pt x="2147" y="1"/>
                        <a:pt x="2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45" name="Google Shape;43957;p65">
                  <a:extLst>
                    <a:ext uri="{FF2B5EF4-FFF2-40B4-BE49-F238E27FC236}">
                      <a16:creationId xmlns:a16="http://schemas.microsoft.com/office/drawing/2014/main" id="{70909481-32E3-4C92-AD8E-2CF5591C9F7D}"/>
                    </a:ext>
                  </a:extLst>
                </p:cNvPr>
                <p:cNvSpPr/>
                <p:nvPr/>
              </p:nvSpPr>
              <p:spPr>
                <a:xfrm>
                  <a:off x="1057025" y="2145975"/>
                  <a:ext cx="49000" cy="59225"/>
                </a:xfrm>
                <a:custGeom>
                  <a:avLst/>
                  <a:gdLst/>
                  <a:ahLst/>
                  <a:cxnLst/>
                  <a:rect l="l" t="t" r="r" b="b"/>
                  <a:pathLst>
                    <a:path w="1960" h="2369" extrusionOk="0">
                      <a:moveTo>
                        <a:pt x="6" y="2363"/>
                      </a:moveTo>
                      <a:cubicBezTo>
                        <a:pt x="1" y="2363"/>
                        <a:pt x="6" y="2368"/>
                        <a:pt x="22" y="2368"/>
                      </a:cubicBezTo>
                      <a:cubicBezTo>
                        <a:pt x="14" y="2364"/>
                        <a:pt x="9" y="2363"/>
                        <a:pt x="6" y="2363"/>
                      </a:cubicBezTo>
                      <a:close/>
                      <a:moveTo>
                        <a:pt x="1925" y="1"/>
                      </a:moveTo>
                      <a:cubicBezTo>
                        <a:pt x="1917" y="1"/>
                        <a:pt x="1910" y="4"/>
                        <a:pt x="1903" y="11"/>
                      </a:cubicBezTo>
                      <a:cubicBezTo>
                        <a:pt x="1653" y="415"/>
                        <a:pt x="1177" y="606"/>
                        <a:pt x="891" y="987"/>
                      </a:cubicBezTo>
                      <a:cubicBezTo>
                        <a:pt x="558" y="1416"/>
                        <a:pt x="355" y="1916"/>
                        <a:pt x="22" y="2368"/>
                      </a:cubicBezTo>
                      <a:cubicBezTo>
                        <a:pt x="403" y="2023"/>
                        <a:pt x="582" y="1546"/>
                        <a:pt x="867" y="1130"/>
                      </a:cubicBezTo>
                      <a:cubicBezTo>
                        <a:pt x="1165" y="701"/>
                        <a:pt x="1701" y="511"/>
                        <a:pt x="1951" y="46"/>
                      </a:cubicBezTo>
                      <a:cubicBezTo>
                        <a:pt x="1959" y="21"/>
                        <a:pt x="1943" y="1"/>
                        <a:pt x="1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46" name="Google Shape;43958;p65">
                  <a:extLst>
                    <a:ext uri="{FF2B5EF4-FFF2-40B4-BE49-F238E27FC236}">
                      <a16:creationId xmlns:a16="http://schemas.microsoft.com/office/drawing/2014/main" id="{0898077B-FB54-4052-96B9-C0C53ED9CFE9}"/>
                    </a:ext>
                  </a:extLst>
                </p:cNvPr>
                <p:cNvSpPr/>
                <p:nvPr/>
              </p:nvSpPr>
              <p:spPr>
                <a:xfrm>
                  <a:off x="860350" y="2125700"/>
                  <a:ext cx="123725" cy="140500"/>
                </a:xfrm>
                <a:custGeom>
                  <a:avLst/>
                  <a:gdLst/>
                  <a:ahLst/>
                  <a:cxnLst/>
                  <a:rect l="l" t="t" r="r" b="b"/>
                  <a:pathLst>
                    <a:path w="4949" h="5620" extrusionOk="0">
                      <a:moveTo>
                        <a:pt x="57" y="0"/>
                      </a:moveTo>
                      <a:cubicBezTo>
                        <a:pt x="29" y="0"/>
                        <a:pt x="0" y="20"/>
                        <a:pt x="7" y="48"/>
                      </a:cubicBezTo>
                      <a:cubicBezTo>
                        <a:pt x="448" y="1226"/>
                        <a:pt x="1602" y="2000"/>
                        <a:pt x="2495" y="2810"/>
                      </a:cubicBezTo>
                      <a:cubicBezTo>
                        <a:pt x="3103" y="3358"/>
                        <a:pt x="3805" y="3858"/>
                        <a:pt x="4210" y="4608"/>
                      </a:cubicBezTo>
                      <a:cubicBezTo>
                        <a:pt x="4412" y="4989"/>
                        <a:pt x="4555" y="5346"/>
                        <a:pt x="4924" y="5620"/>
                      </a:cubicBezTo>
                      <a:cubicBezTo>
                        <a:pt x="4936" y="5608"/>
                        <a:pt x="4948" y="5584"/>
                        <a:pt x="4936" y="5572"/>
                      </a:cubicBezTo>
                      <a:cubicBezTo>
                        <a:pt x="4531" y="5167"/>
                        <a:pt x="4400" y="4655"/>
                        <a:pt x="4079" y="4191"/>
                      </a:cubicBezTo>
                      <a:cubicBezTo>
                        <a:pt x="3757" y="3739"/>
                        <a:pt x="3317" y="3417"/>
                        <a:pt x="2912" y="3060"/>
                      </a:cubicBezTo>
                      <a:cubicBezTo>
                        <a:pt x="1948" y="2179"/>
                        <a:pt x="578" y="1286"/>
                        <a:pt x="102" y="36"/>
                      </a:cubicBezTo>
                      <a:cubicBezTo>
                        <a:pt x="97" y="11"/>
                        <a:pt x="77"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47" name="Google Shape;43959;p65">
                  <a:extLst>
                    <a:ext uri="{FF2B5EF4-FFF2-40B4-BE49-F238E27FC236}">
                      <a16:creationId xmlns:a16="http://schemas.microsoft.com/office/drawing/2014/main" id="{833B15D0-E6CA-4841-9ABE-65F5E52EB75E}"/>
                    </a:ext>
                  </a:extLst>
                </p:cNvPr>
                <p:cNvSpPr/>
                <p:nvPr/>
              </p:nvSpPr>
              <p:spPr>
                <a:xfrm>
                  <a:off x="860500" y="2126575"/>
                  <a:ext cx="127850" cy="128100"/>
                </a:xfrm>
                <a:custGeom>
                  <a:avLst/>
                  <a:gdLst/>
                  <a:ahLst/>
                  <a:cxnLst/>
                  <a:rect l="l" t="t" r="r" b="b"/>
                  <a:pathLst>
                    <a:path w="5114" h="5124" extrusionOk="0">
                      <a:moveTo>
                        <a:pt x="49" y="1"/>
                      </a:moveTo>
                      <a:cubicBezTo>
                        <a:pt x="25" y="1"/>
                        <a:pt x="1" y="36"/>
                        <a:pt x="25" y="48"/>
                      </a:cubicBezTo>
                      <a:cubicBezTo>
                        <a:pt x="1013" y="584"/>
                        <a:pt x="2251" y="941"/>
                        <a:pt x="3073" y="1775"/>
                      </a:cubicBezTo>
                      <a:cubicBezTo>
                        <a:pt x="3918" y="2632"/>
                        <a:pt x="4430" y="4037"/>
                        <a:pt x="5002" y="5097"/>
                      </a:cubicBezTo>
                      <a:cubicBezTo>
                        <a:pt x="5013" y="5115"/>
                        <a:pt x="5029" y="5124"/>
                        <a:pt x="5045" y="5124"/>
                      </a:cubicBezTo>
                      <a:cubicBezTo>
                        <a:pt x="5079" y="5124"/>
                        <a:pt x="5113" y="5086"/>
                        <a:pt x="5097" y="5037"/>
                      </a:cubicBezTo>
                      <a:cubicBezTo>
                        <a:pt x="4502" y="3942"/>
                        <a:pt x="3966" y="2477"/>
                        <a:pt x="3061" y="1608"/>
                      </a:cubicBezTo>
                      <a:cubicBezTo>
                        <a:pt x="2251" y="846"/>
                        <a:pt x="1061" y="406"/>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48" name="Google Shape;43960;p65">
                  <a:extLst>
                    <a:ext uri="{FF2B5EF4-FFF2-40B4-BE49-F238E27FC236}">
                      <a16:creationId xmlns:a16="http://schemas.microsoft.com/office/drawing/2014/main" id="{AE73556C-D697-4FC1-9B10-5B78C1D2D52C}"/>
                    </a:ext>
                  </a:extLst>
                </p:cNvPr>
                <p:cNvSpPr/>
                <p:nvPr/>
              </p:nvSpPr>
              <p:spPr>
                <a:xfrm>
                  <a:off x="881600" y="2144375"/>
                  <a:ext cx="67650" cy="62425"/>
                </a:xfrm>
                <a:custGeom>
                  <a:avLst/>
                  <a:gdLst/>
                  <a:ahLst/>
                  <a:cxnLst/>
                  <a:rect l="l" t="t" r="r" b="b"/>
                  <a:pathLst>
                    <a:path w="2706" h="2497" extrusionOk="0">
                      <a:moveTo>
                        <a:pt x="43" y="1"/>
                      </a:moveTo>
                      <a:cubicBezTo>
                        <a:pt x="18" y="1"/>
                        <a:pt x="1" y="29"/>
                        <a:pt x="26" y="63"/>
                      </a:cubicBezTo>
                      <a:cubicBezTo>
                        <a:pt x="407" y="467"/>
                        <a:pt x="943" y="610"/>
                        <a:pt x="1407" y="908"/>
                      </a:cubicBezTo>
                      <a:cubicBezTo>
                        <a:pt x="2003" y="1289"/>
                        <a:pt x="2395" y="1861"/>
                        <a:pt x="2693" y="2492"/>
                      </a:cubicBezTo>
                      <a:cubicBezTo>
                        <a:pt x="2693" y="2496"/>
                        <a:pt x="2694" y="2497"/>
                        <a:pt x="2696" y="2497"/>
                      </a:cubicBezTo>
                      <a:cubicBezTo>
                        <a:pt x="2700" y="2497"/>
                        <a:pt x="2705" y="2492"/>
                        <a:pt x="2705" y="2492"/>
                      </a:cubicBezTo>
                      <a:cubicBezTo>
                        <a:pt x="2550" y="1920"/>
                        <a:pt x="2241" y="1468"/>
                        <a:pt x="1800" y="1075"/>
                      </a:cubicBezTo>
                      <a:cubicBezTo>
                        <a:pt x="1276" y="634"/>
                        <a:pt x="586" y="479"/>
                        <a:pt x="74" y="15"/>
                      </a:cubicBezTo>
                      <a:cubicBezTo>
                        <a:pt x="64" y="5"/>
                        <a:pt x="53" y="1"/>
                        <a:pt x="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49" name="Google Shape;43961;p65">
                  <a:extLst>
                    <a:ext uri="{FF2B5EF4-FFF2-40B4-BE49-F238E27FC236}">
                      <a16:creationId xmlns:a16="http://schemas.microsoft.com/office/drawing/2014/main" id="{E7B40E50-CA08-40F7-96C4-D1FB972D5C10}"/>
                    </a:ext>
                  </a:extLst>
                </p:cNvPr>
                <p:cNvSpPr/>
                <p:nvPr/>
              </p:nvSpPr>
              <p:spPr>
                <a:xfrm>
                  <a:off x="952350" y="2210375"/>
                  <a:ext cx="29925" cy="40300"/>
                </a:xfrm>
                <a:custGeom>
                  <a:avLst/>
                  <a:gdLst/>
                  <a:ahLst/>
                  <a:cxnLst/>
                  <a:rect l="l" t="t" r="r" b="b"/>
                  <a:pathLst>
                    <a:path w="1197" h="1612" extrusionOk="0">
                      <a:moveTo>
                        <a:pt x="2" y="0"/>
                      </a:moveTo>
                      <a:cubicBezTo>
                        <a:pt x="0" y="0"/>
                        <a:pt x="0" y="6"/>
                        <a:pt x="6" y="18"/>
                      </a:cubicBezTo>
                      <a:cubicBezTo>
                        <a:pt x="6" y="6"/>
                        <a:pt x="3" y="0"/>
                        <a:pt x="2" y="0"/>
                      </a:cubicBezTo>
                      <a:close/>
                      <a:moveTo>
                        <a:pt x="6" y="18"/>
                      </a:moveTo>
                      <a:cubicBezTo>
                        <a:pt x="304" y="566"/>
                        <a:pt x="732" y="1161"/>
                        <a:pt x="1173" y="1602"/>
                      </a:cubicBezTo>
                      <a:cubicBezTo>
                        <a:pt x="1177" y="1609"/>
                        <a:pt x="1180" y="1612"/>
                        <a:pt x="1184" y="1612"/>
                      </a:cubicBezTo>
                      <a:cubicBezTo>
                        <a:pt x="1191" y="1612"/>
                        <a:pt x="1197" y="1598"/>
                        <a:pt x="1197" y="1590"/>
                      </a:cubicBezTo>
                      <a:cubicBezTo>
                        <a:pt x="1018" y="1340"/>
                        <a:pt x="816" y="1102"/>
                        <a:pt x="613" y="864"/>
                      </a:cubicBezTo>
                      <a:cubicBezTo>
                        <a:pt x="411" y="566"/>
                        <a:pt x="232" y="280"/>
                        <a:pt x="6" y="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50" name="Google Shape;43962;p65">
                  <a:extLst>
                    <a:ext uri="{FF2B5EF4-FFF2-40B4-BE49-F238E27FC236}">
                      <a16:creationId xmlns:a16="http://schemas.microsoft.com/office/drawing/2014/main" id="{50F156FA-041D-405E-982B-A4FD0BE499CD}"/>
                    </a:ext>
                  </a:extLst>
                </p:cNvPr>
                <p:cNvSpPr/>
                <p:nvPr/>
              </p:nvSpPr>
              <p:spPr>
                <a:xfrm>
                  <a:off x="990950" y="2186075"/>
                  <a:ext cx="163275" cy="149950"/>
                </a:xfrm>
                <a:custGeom>
                  <a:avLst/>
                  <a:gdLst/>
                  <a:ahLst/>
                  <a:cxnLst/>
                  <a:rect l="l" t="t" r="r" b="b"/>
                  <a:pathLst>
                    <a:path w="6531" h="5998" extrusionOk="0">
                      <a:moveTo>
                        <a:pt x="6483" y="0"/>
                      </a:moveTo>
                      <a:cubicBezTo>
                        <a:pt x="6480" y="0"/>
                        <a:pt x="6478" y="1"/>
                        <a:pt x="6475" y="2"/>
                      </a:cubicBezTo>
                      <a:cubicBezTo>
                        <a:pt x="5237" y="526"/>
                        <a:pt x="4225" y="1526"/>
                        <a:pt x="3296" y="2479"/>
                      </a:cubicBezTo>
                      <a:cubicBezTo>
                        <a:pt x="2189" y="3622"/>
                        <a:pt x="1069" y="4765"/>
                        <a:pt x="10" y="5955"/>
                      </a:cubicBezTo>
                      <a:cubicBezTo>
                        <a:pt x="0" y="5965"/>
                        <a:pt x="29" y="5997"/>
                        <a:pt x="47" y="5997"/>
                      </a:cubicBezTo>
                      <a:cubicBezTo>
                        <a:pt x="51" y="5997"/>
                        <a:pt x="55" y="5995"/>
                        <a:pt x="57" y="5991"/>
                      </a:cubicBezTo>
                      <a:cubicBezTo>
                        <a:pt x="2153" y="3907"/>
                        <a:pt x="3975" y="1645"/>
                        <a:pt x="6499" y="50"/>
                      </a:cubicBezTo>
                      <a:cubicBezTo>
                        <a:pt x="6531" y="39"/>
                        <a:pt x="6506" y="0"/>
                        <a:pt x="64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51" name="Google Shape;43963;p65">
                  <a:extLst>
                    <a:ext uri="{FF2B5EF4-FFF2-40B4-BE49-F238E27FC236}">
                      <a16:creationId xmlns:a16="http://schemas.microsoft.com/office/drawing/2014/main" id="{536C81D0-1B4B-448A-956A-806A1304C00B}"/>
                    </a:ext>
                  </a:extLst>
                </p:cNvPr>
                <p:cNvSpPr/>
                <p:nvPr/>
              </p:nvSpPr>
              <p:spPr>
                <a:xfrm>
                  <a:off x="989350" y="2187525"/>
                  <a:ext cx="164025" cy="155350"/>
                </a:xfrm>
                <a:custGeom>
                  <a:avLst/>
                  <a:gdLst/>
                  <a:ahLst/>
                  <a:cxnLst/>
                  <a:rect l="l" t="t" r="r" b="b"/>
                  <a:pathLst>
                    <a:path w="6561" h="6214" extrusionOk="0">
                      <a:moveTo>
                        <a:pt x="6541" y="0"/>
                      </a:moveTo>
                      <a:cubicBezTo>
                        <a:pt x="6540" y="0"/>
                        <a:pt x="6539" y="1"/>
                        <a:pt x="6539" y="4"/>
                      </a:cubicBezTo>
                      <a:cubicBezTo>
                        <a:pt x="4455" y="2159"/>
                        <a:pt x="2848" y="4718"/>
                        <a:pt x="62" y="6088"/>
                      </a:cubicBezTo>
                      <a:cubicBezTo>
                        <a:pt x="0" y="6129"/>
                        <a:pt x="36" y="6214"/>
                        <a:pt x="93" y="6214"/>
                      </a:cubicBezTo>
                      <a:cubicBezTo>
                        <a:pt x="102" y="6214"/>
                        <a:pt x="112" y="6212"/>
                        <a:pt x="121" y="6207"/>
                      </a:cubicBezTo>
                      <a:cubicBezTo>
                        <a:pt x="2753" y="4897"/>
                        <a:pt x="4848" y="2373"/>
                        <a:pt x="6551" y="39"/>
                      </a:cubicBezTo>
                      <a:cubicBezTo>
                        <a:pt x="6561" y="20"/>
                        <a:pt x="6546" y="0"/>
                        <a:pt x="65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52" name="Google Shape;43964;p65">
                  <a:extLst>
                    <a:ext uri="{FF2B5EF4-FFF2-40B4-BE49-F238E27FC236}">
                      <a16:creationId xmlns:a16="http://schemas.microsoft.com/office/drawing/2014/main" id="{DE71CD59-5D98-4F81-B334-3894F952E9EF}"/>
                    </a:ext>
                  </a:extLst>
                </p:cNvPr>
                <p:cNvSpPr/>
                <p:nvPr/>
              </p:nvSpPr>
              <p:spPr>
                <a:xfrm>
                  <a:off x="987900" y="2188750"/>
                  <a:ext cx="158325" cy="146350"/>
                </a:xfrm>
                <a:custGeom>
                  <a:avLst/>
                  <a:gdLst/>
                  <a:ahLst/>
                  <a:cxnLst/>
                  <a:rect l="l" t="t" r="r" b="b"/>
                  <a:pathLst>
                    <a:path w="6333" h="5854" extrusionOk="0">
                      <a:moveTo>
                        <a:pt x="6287" y="1"/>
                      </a:moveTo>
                      <a:cubicBezTo>
                        <a:pt x="6284" y="1"/>
                        <a:pt x="6280" y="1"/>
                        <a:pt x="6275" y="2"/>
                      </a:cubicBezTo>
                      <a:cubicBezTo>
                        <a:pt x="3704" y="978"/>
                        <a:pt x="1168" y="3348"/>
                        <a:pt x="1" y="5836"/>
                      </a:cubicBezTo>
                      <a:cubicBezTo>
                        <a:pt x="1" y="5845"/>
                        <a:pt x="13" y="5853"/>
                        <a:pt x="20" y="5853"/>
                      </a:cubicBezTo>
                      <a:cubicBezTo>
                        <a:pt x="23" y="5853"/>
                        <a:pt x="25" y="5852"/>
                        <a:pt x="25" y="5848"/>
                      </a:cubicBezTo>
                      <a:cubicBezTo>
                        <a:pt x="834" y="4634"/>
                        <a:pt x="1656" y="3467"/>
                        <a:pt x="2727" y="2467"/>
                      </a:cubicBezTo>
                      <a:cubicBezTo>
                        <a:pt x="3811" y="1455"/>
                        <a:pt x="5025" y="776"/>
                        <a:pt x="6311" y="62"/>
                      </a:cubicBezTo>
                      <a:cubicBezTo>
                        <a:pt x="6333" y="51"/>
                        <a:pt x="6325" y="1"/>
                        <a:pt x="6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53" name="Google Shape;43965;p65">
                  <a:extLst>
                    <a:ext uri="{FF2B5EF4-FFF2-40B4-BE49-F238E27FC236}">
                      <a16:creationId xmlns:a16="http://schemas.microsoft.com/office/drawing/2014/main" id="{D46C0256-4FDC-4C9C-9EDE-19D1A503C0A6}"/>
                    </a:ext>
                  </a:extLst>
                </p:cNvPr>
                <p:cNvSpPr/>
                <p:nvPr/>
              </p:nvSpPr>
              <p:spPr>
                <a:xfrm>
                  <a:off x="836400" y="2158350"/>
                  <a:ext cx="146900" cy="171725"/>
                </a:xfrm>
                <a:custGeom>
                  <a:avLst/>
                  <a:gdLst/>
                  <a:ahLst/>
                  <a:cxnLst/>
                  <a:rect l="l" t="t" r="r" b="b"/>
                  <a:pathLst>
                    <a:path w="5876" h="6869" extrusionOk="0">
                      <a:moveTo>
                        <a:pt x="57" y="1"/>
                      </a:moveTo>
                      <a:cubicBezTo>
                        <a:pt x="45" y="1"/>
                        <a:pt x="36" y="10"/>
                        <a:pt x="36" y="28"/>
                      </a:cubicBezTo>
                      <a:cubicBezTo>
                        <a:pt x="1" y="1397"/>
                        <a:pt x="1286" y="2361"/>
                        <a:pt x="2215" y="3147"/>
                      </a:cubicBezTo>
                      <a:cubicBezTo>
                        <a:pt x="3525" y="4254"/>
                        <a:pt x="4632" y="5612"/>
                        <a:pt x="5787" y="6862"/>
                      </a:cubicBezTo>
                      <a:cubicBezTo>
                        <a:pt x="5796" y="6866"/>
                        <a:pt x="5805" y="6868"/>
                        <a:pt x="5814" y="6868"/>
                      </a:cubicBezTo>
                      <a:cubicBezTo>
                        <a:pt x="5850" y="6868"/>
                        <a:pt x="5875" y="6833"/>
                        <a:pt x="5847" y="6814"/>
                      </a:cubicBezTo>
                      <a:cubicBezTo>
                        <a:pt x="4870" y="5731"/>
                        <a:pt x="3930" y="4552"/>
                        <a:pt x="2858" y="3552"/>
                      </a:cubicBezTo>
                      <a:cubicBezTo>
                        <a:pt x="1679" y="2433"/>
                        <a:pt x="513" y="1706"/>
                        <a:pt x="96" y="28"/>
                      </a:cubicBezTo>
                      <a:cubicBezTo>
                        <a:pt x="84" y="10"/>
                        <a:pt x="69" y="1"/>
                        <a:pt x="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54" name="Google Shape;43966;p65">
                  <a:extLst>
                    <a:ext uri="{FF2B5EF4-FFF2-40B4-BE49-F238E27FC236}">
                      <a16:creationId xmlns:a16="http://schemas.microsoft.com/office/drawing/2014/main" id="{F9C1F7A8-A36E-448C-B2A9-C94941AC4C38}"/>
                    </a:ext>
                  </a:extLst>
                </p:cNvPr>
                <p:cNvSpPr/>
                <p:nvPr/>
              </p:nvSpPr>
              <p:spPr>
                <a:xfrm>
                  <a:off x="838775" y="2157550"/>
                  <a:ext cx="147450" cy="162775"/>
                </a:xfrm>
                <a:custGeom>
                  <a:avLst/>
                  <a:gdLst/>
                  <a:ahLst/>
                  <a:cxnLst/>
                  <a:rect l="l" t="t" r="r" b="b"/>
                  <a:pathLst>
                    <a:path w="5898" h="6511" extrusionOk="0">
                      <a:moveTo>
                        <a:pt x="1" y="0"/>
                      </a:moveTo>
                      <a:lnTo>
                        <a:pt x="1" y="0"/>
                      </a:lnTo>
                      <a:cubicBezTo>
                        <a:pt x="96" y="429"/>
                        <a:pt x="656" y="702"/>
                        <a:pt x="989" y="953"/>
                      </a:cubicBezTo>
                      <a:cubicBezTo>
                        <a:pt x="1703" y="1488"/>
                        <a:pt x="2418" y="2024"/>
                        <a:pt x="3096" y="2607"/>
                      </a:cubicBezTo>
                      <a:cubicBezTo>
                        <a:pt x="4311" y="3679"/>
                        <a:pt x="5299" y="4905"/>
                        <a:pt x="5787" y="6477"/>
                      </a:cubicBezTo>
                      <a:cubicBezTo>
                        <a:pt x="5792" y="6500"/>
                        <a:pt x="5811" y="6511"/>
                        <a:pt x="5831" y="6511"/>
                      </a:cubicBezTo>
                      <a:cubicBezTo>
                        <a:pt x="5863" y="6511"/>
                        <a:pt x="5897" y="6485"/>
                        <a:pt x="5883" y="6441"/>
                      </a:cubicBezTo>
                      <a:cubicBezTo>
                        <a:pt x="5549" y="5179"/>
                        <a:pt x="4775" y="4096"/>
                        <a:pt x="3847" y="3167"/>
                      </a:cubicBezTo>
                      <a:cubicBezTo>
                        <a:pt x="3358" y="2679"/>
                        <a:pt x="2823" y="2226"/>
                        <a:pt x="2275" y="1810"/>
                      </a:cubicBezTo>
                      <a:cubicBezTo>
                        <a:pt x="1572" y="1274"/>
                        <a:pt x="501" y="72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55" name="Google Shape;43967;p65">
                  <a:extLst>
                    <a:ext uri="{FF2B5EF4-FFF2-40B4-BE49-F238E27FC236}">
                      <a16:creationId xmlns:a16="http://schemas.microsoft.com/office/drawing/2014/main" id="{A0A3F933-E8DE-475E-A68C-8768071BA116}"/>
                    </a:ext>
                  </a:extLst>
                </p:cNvPr>
                <p:cNvSpPr/>
                <p:nvPr/>
              </p:nvSpPr>
              <p:spPr>
                <a:xfrm>
                  <a:off x="866175" y="2192375"/>
                  <a:ext cx="96000" cy="95975"/>
                </a:xfrm>
                <a:custGeom>
                  <a:avLst/>
                  <a:gdLst/>
                  <a:ahLst/>
                  <a:cxnLst/>
                  <a:rect l="l" t="t" r="r" b="b"/>
                  <a:pathLst>
                    <a:path w="3840" h="3839" extrusionOk="0">
                      <a:moveTo>
                        <a:pt x="0" y="0"/>
                      </a:moveTo>
                      <a:cubicBezTo>
                        <a:pt x="453" y="619"/>
                        <a:pt x="1000" y="1167"/>
                        <a:pt x="1608" y="1631"/>
                      </a:cubicBezTo>
                      <a:cubicBezTo>
                        <a:pt x="1977" y="1905"/>
                        <a:pt x="2370" y="2167"/>
                        <a:pt x="2691" y="2524"/>
                      </a:cubicBezTo>
                      <a:cubicBezTo>
                        <a:pt x="3084" y="2941"/>
                        <a:pt x="3429" y="3417"/>
                        <a:pt x="3810" y="3834"/>
                      </a:cubicBezTo>
                      <a:cubicBezTo>
                        <a:pt x="3813" y="3837"/>
                        <a:pt x="3817" y="3839"/>
                        <a:pt x="3821" y="3839"/>
                      </a:cubicBezTo>
                      <a:cubicBezTo>
                        <a:pt x="3831" y="3839"/>
                        <a:pt x="3840" y="3827"/>
                        <a:pt x="3822" y="3810"/>
                      </a:cubicBezTo>
                      <a:cubicBezTo>
                        <a:pt x="3322" y="3143"/>
                        <a:pt x="2786" y="2429"/>
                        <a:pt x="2096" y="1941"/>
                      </a:cubicBezTo>
                      <a:cubicBezTo>
                        <a:pt x="1310" y="1357"/>
                        <a:pt x="643" y="738"/>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56" name="Google Shape;43968;p65">
                  <a:extLst>
                    <a:ext uri="{FF2B5EF4-FFF2-40B4-BE49-F238E27FC236}">
                      <a16:creationId xmlns:a16="http://schemas.microsoft.com/office/drawing/2014/main" id="{CC0D454F-3360-45C2-8338-E77802237CD4}"/>
                    </a:ext>
                  </a:extLst>
                </p:cNvPr>
                <p:cNvSpPr/>
                <p:nvPr/>
              </p:nvSpPr>
              <p:spPr>
                <a:xfrm>
                  <a:off x="988175" y="2251875"/>
                  <a:ext cx="174100" cy="145875"/>
                </a:xfrm>
                <a:custGeom>
                  <a:avLst/>
                  <a:gdLst/>
                  <a:ahLst/>
                  <a:cxnLst/>
                  <a:rect l="l" t="t" r="r" b="b"/>
                  <a:pathLst>
                    <a:path w="6964" h="5835" extrusionOk="0">
                      <a:moveTo>
                        <a:pt x="6872" y="0"/>
                      </a:moveTo>
                      <a:cubicBezTo>
                        <a:pt x="6868" y="0"/>
                        <a:pt x="6864" y="1"/>
                        <a:pt x="6860" y="1"/>
                      </a:cubicBezTo>
                      <a:cubicBezTo>
                        <a:pt x="5348" y="204"/>
                        <a:pt x="4050" y="1525"/>
                        <a:pt x="2907" y="2418"/>
                      </a:cubicBezTo>
                      <a:cubicBezTo>
                        <a:pt x="1704" y="3359"/>
                        <a:pt x="1109" y="4704"/>
                        <a:pt x="37" y="5764"/>
                      </a:cubicBezTo>
                      <a:cubicBezTo>
                        <a:pt x="0" y="5792"/>
                        <a:pt x="29" y="5834"/>
                        <a:pt x="66" y="5834"/>
                      </a:cubicBezTo>
                      <a:cubicBezTo>
                        <a:pt x="76" y="5834"/>
                        <a:pt x="87" y="5831"/>
                        <a:pt x="97" y="5823"/>
                      </a:cubicBezTo>
                      <a:cubicBezTo>
                        <a:pt x="1133" y="4990"/>
                        <a:pt x="1621" y="3657"/>
                        <a:pt x="2669" y="2799"/>
                      </a:cubicBezTo>
                      <a:cubicBezTo>
                        <a:pt x="3931" y="1763"/>
                        <a:pt x="5300" y="573"/>
                        <a:pt x="6895" y="108"/>
                      </a:cubicBezTo>
                      <a:cubicBezTo>
                        <a:pt x="6963" y="97"/>
                        <a:pt x="6945" y="0"/>
                        <a:pt x="68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57" name="Google Shape;43969;p65">
                  <a:extLst>
                    <a:ext uri="{FF2B5EF4-FFF2-40B4-BE49-F238E27FC236}">
                      <a16:creationId xmlns:a16="http://schemas.microsoft.com/office/drawing/2014/main" id="{A5B228CB-9BF1-4402-B37E-02A91E31DA4A}"/>
                    </a:ext>
                  </a:extLst>
                </p:cNvPr>
                <p:cNvSpPr/>
                <p:nvPr/>
              </p:nvSpPr>
              <p:spPr>
                <a:xfrm>
                  <a:off x="986600" y="2254225"/>
                  <a:ext cx="178525" cy="156100"/>
                </a:xfrm>
                <a:custGeom>
                  <a:avLst/>
                  <a:gdLst/>
                  <a:ahLst/>
                  <a:cxnLst/>
                  <a:rect l="l" t="t" r="r" b="b"/>
                  <a:pathLst>
                    <a:path w="7141" h="6244" extrusionOk="0">
                      <a:moveTo>
                        <a:pt x="7103" y="0"/>
                      </a:moveTo>
                      <a:cubicBezTo>
                        <a:pt x="7099" y="0"/>
                        <a:pt x="7094" y="1"/>
                        <a:pt x="7089" y="3"/>
                      </a:cubicBezTo>
                      <a:cubicBezTo>
                        <a:pt x="5851" y="467"/>
                        <a:pt x="4982" y="1741"/>
                        <a:pt x="4208" y="2741"/>
                      </a:cubicBezTo>
                      <a:cubicBezTo>
                        <a:pt x="3113" y="4158"/>
                        <a:pt x="1970" y="5658"/>
                        <a:pt x="112" y="6039"/>
                      </a:cubicBezTo>
                      <a:cubicBezTo>
                        <a:pt x="0" y="6073"/>
                        <a:pt x="36" y="6243"/>
                        <a:pt x="140" y="6243"/>
                      </a:cubicBezTo>
                      <a:cubicBezTo>
                        <a:pt x="146" y="6243"/>
                        <a:pt x="153" y="6243"/>
                        <a:pt x="160" y="6241"/>
                      </a:cubicBezTo>
                      <a:cubicBezTo>
                        <a:pt x="1601" y="5956"/>
                        <a:pt x="2720" y="4967"/>
                        <a:pt x="3613" y="3860"/>
                      </a:cubicBezTo>
                      <a:cubicBezTo>
                        <a:pt x="4161" y="3182"/>
                        <a:pt x="4637" y="2455"/>
                        <a:pt x="5184" y="1788"/>
                      </a:cubicBezTo>
                      <a:cubicBezTo>
                        <a:pt x="5756" y="1098"/>
                        <a:pt x="6411" y="610"/>
                        <a:pt x="7089" y="62"/>
                      </a:cubicBezTo>
                      <a:cubicBezTo>
                        <a:pt x="7141" y="31"/>
                        <a:pt x="7130" y="0"/>
                        <a:pt x="7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58" name="Google Shape;43970;p65">
                  <a:extLst>
                    <a:ext uri="{FF2B5EF4-FFF2-40B4-BE49-F238E27FC236}">
                      <a16:creationId xmlns:a16="http://schemas.microsoft.com/office/drawing/2014/main" id="{5B117AF8-464B-4A5C-B364-AC531B17CCC7}"/>
                    </a:ext>
                  </a:extLst>
                </p:cNvPr>
                <p:cNvSpPr/>
                <p:nvPr/>
              </p:nvSpPr>
              <p:spPr>
                <a:xfrm>
                  <a:off x="988675" y="2329725"/>
                  <a:ext cx="82800" cy="72300"/>
                </a:xfrm>
                <a:custGeom>
                  <a:avLst/>
                  <a:gdLst/>
                  <a:ahLst/>
                  <a:cxnLst/>
                  <a:rect l="l" t="t" r="r" b="b"/>
                  <a:pathLst>
                    <a:path w="3312" h="2892" extrusionOk="0">
                      <a:moveTo>
                        <a:pt x="3246" y="0"/>
                      </a:moveTo>
                      <a:cubicBezTo>
                        <a:pt x="3238" y="0"/>
                        <a:pt x="3229" y="2"/>
                        <a:pt x="3220" y="7"/>
                      </a:cubicBezTo>
                      <a:cubicBezTo>
                        <a:pt x="2625" y="197"/>
                        <a:pt x="2327" y="864"/>
                        <a:pt x="1958" y="1328"/>
                      </a:cubicBezTo>
                      <a:cubicBezTo>
                        <a:pt x="1434" y="1971"/>
                        <a:pt x="708" y="2400"/>
                        <a:pt x="29" y="2864"/>
                      </a:cubicBezTo>
                      <a:cubicBezTo>
                        <a:pt x="0" y="2874"/>
                        <a:pt x="18" y="2891"/>
                        <a:pt x="39" y="2891"/>
                      </a:cubicBezTo>
                      <a:cubicBezTo>
                        <a:pt x="44" y="2891"/>
                        <a:pt x="49" y="2890"/>
                        <a:pt x="53" y="2888"/>
                      </a:cubicBezTo>
                      <a:cubicBezTo>
                        <a:pt x="696" y="2543"/>
                        <a:pt x="1339" y="2162"/>
                        <a:pt x="1863" y="1638"/>
                      </a:cubicBezTo>
                      <a:cubicBezTo>
                        <a:pt x="2327" y="1150"/>
                        <a:pt x="2887" y="626"/>
                        <a:pt x="3292" y="78"/>
                      </a:cubicBezTo>
                      <a:cubicBezTo>
                        <a:pt x="3311" y="39"/>
                        <a:pt x="3283" y="0"/>
                        <a:pt x="32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59" name="Google Shape;43971;p65">
                  <a:extLst>
                    <a:ext uri="{FF2B5EF4-FFF2-40B4-BE49-F238E27FC236}">
                      <a16:creationId xmlns:a16="http://schemas.microsoft.com/office/drawing/2014/main" id="{7AB25C25-D9EE-4FB9-B8A0-B078F4F03229}"/>
                    </a:ext>
                  </a:extLst>
                </p:cNvPr>
                <p:cNvSpPr/>
                <p:nvPr/>
              </p:nvSpPr>
              <p:spPr>
                <a:xfrm>
                  <a:off x="1073325" y="2292525"/>
                  <a:ext cx="32425" cy="33500"/>
                </a:xfrm>
                <a:custGeom>
                  <a:avLst/>
                  <a:gdLst/>
                  <a:ahLst/>
                  <a:cxnLst/>
                  <a:rect l="l" t="t" r="r" b="b"/>
                  <a:pathLst>
                    <a:path w="1297" h="1340" extrusionOk="0">
                      <a:moveTo>
                        <a:pt x="1258" y="0"/>
                      </a:moveTo>
                      <a:cubicBezTo>
                        <a:pt x="1252" y="0"/>
                        <a:pt x="1246" y="2"/>
                        <a:pt x="1239" y="6"/>
                      </a:cubicBezTo>
                      <a:cubicBezTo>
                        <a:pt x="989" y="161"/>
                        <a:pt x="775" y="447"/>
                        <a:pt x="561" y="673"/>
                      </a:cubicBezTo>
                      <a:cubicBezTo>
                        <a:pt x="358" y="864"/>
                        <a:pt x="108" y="1078"/>
                        <a:pt x="1" y="1328"/>
                      </a:cubicBezTo>
                      <a:lnTo>
                        <a:pt x="25" y="1340"/>
                      </a:lnTo>
                      <a:cubicBezTo>
                        <a:pt x="275" y="1221"/>
                        <a:pt x="477" y="923"/>
                        <a:pt x="680" y="733"/>
                      </a:cubicBezTo>
                      <a:cubicBezTo>
                        <a:pt x="882" y="518"/>
                        <a:pt x="1132" y="316"/>
                        <a:pt x="1287" y="66"/>
                      </a:cubicBezTo>
                      <a:cubicBezTo>
                        <a:pt x="1296" y="37"/>
                        <a:pt x="1283" y="0"/>
                        <a:pt x="1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60" name="Google Shape;43972;p65">
                  <a:extLst>
                    <a:ext uri="{FF2B5EF4-FFF2-40B4-BE49-F238E27FC236}">
                      <a16:creationId xmlns:a16="http://schemas.microsoft.com/office/drawing/2014/main" id="{819DCFEF-EE56-4542-89E5-C1D88F2D522E}"/>
                    </a:ext>
                  </a:extLst>
                </p:cNvPr>
                <p:cNvSpPr/>
                <p:nvPr/>
              </p:nvSpPr>
              <p:spPr>
                <a:xfrm>
                  <a:off x="847125" y="2224725"/>
                  <a:ext cx="135275" cy="165075"/>
                </a:xfrm>
                <a:custGeom>
                  <a:avLst/>
                  <a:gdLst/>
                  <a:ahLst/>
                  <a:cxnLst/>
                  <a:rect l="l" t="t" r="r" b="b"/>
                  <a:pathLst>
                    <a:path w="5411" h="6603" extrusionOk="0">
                      <a:moveTo>
                        <a:pt x="57" y="0"/>
                      </a:moveTo>
                      <a:cubicBezTo>
                        <a:pt x="29" y="0"/>
                        <a:pt x="0" y="19"/>
                        <a:pt x="0" y="51"/>
                      </a:cubicBezTo>
                      <a:cubicBezTo>
                        <a:pt x="36" y="1349"/>
                        <a:pt x="1048" y="2516"/>
                        <a:pt x="1869" y="3433"/>
                      </a:cubicBezTo>
                      <a:cubicBezTo>
                        <a:pt x="2298" y="3921"/>
                        <a:pt x="2786" y="4266"/>
                        <a:pt x="3334" y="4623"/>
                      </a:cubicBezTo>
                      <a:cubicBezTo>
                        <a:pt x="4144" y="5135"/>
                        <a:pt x="4763" y="5790"/>
                        <a:pt x="5298" y="6588"/>
                      </a:cubicBezTo>
                      <a:cubicBezTo>
                        <a:pt x="5308" y="6598"/>
                        <a:pt x="5322" y="6602"/>
                        <a:pt x="5336" y="6602"/>
                      </a:cubicBezTo>
                      <a:cubicBezTo>
                        <a:pt x="5372" y="6602"/>
                        <a:pt x="5411" y="6572"/>
                        <a:pt x="5394" y="6528"/>
                      </a:cubicBezTo>
                      <a:cubicBezTo>
                        <a:pt x="4691" y="5409"/>
                        <a:pt x="3751" y="4778"/>
                        <a:pt x="2739" y="3992"/>
                      </a:cubicBezTo>
                      <a:cubicBezTo>
                        <a:pt x="1548" y="3076"/>
                        <a:pt x="357" y="1528"/>
                        <a:pt x="107" y="40"/>
                      </a:cubicBezTo>
                      <a:cubicBezTo>
                        <a:pt x="102" y="13"/>
                        <a:pt x="80"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61" name="Google Shape;43973;p65">
                  <a:extLst>
                    <a:ext uri="{FF2B5EF4-FFF2-40B4-BE49-F238E27FC236}">
                      <a16:creationId xmlns:a16="http://schemas.microsoft.com/office/drawing/2014/main" id="{ACE0F55C-7061-4AC2-BF52-C07C590D446E}"/>
                    </a:ext>
                  </a:extLst>
                </p:cNvPr>
                <p:cNvSpPr/>
                <p:nvPr/>
              </p:nvSpPr>
              <p:spPr>
                <a:xfrm>
                  <a:off x="848600" y="2226300"/>
                  <a:ext cx="130700" cy="158350"/>
                </a:xfrm>
                <a:custGeom>
                  <a:avLst/>
                  <a:gdLst/>
                  <a:ahLst/>
                  <a:cxnLst/>
                  <a:rect l="l" t="t" r="r" b="b"/>
                  <a:pathLst>
                    <a:path w="5228" h="6334" extrusionOk="0">
                      <a:moveTo>
                        <a:pt x="1" y="0"/>
                      </a:moveTo>
                      <a:lnTo>
                        <a:pt x="1" y="0"/>
                      </a:lnTo>
                      <a:cubicBezTo>
                        <a:pt x="584" y="1108"/>
                        <a:pt x="1668" y="1893"/>
                        <a:pt x="2596" y="2715"/>
                      </a:cubicBezTo>
                      <a:cubicBezTo>
                        <a:pt x="3120" y="3191"/>
                        <a:pt x="3620" y="3679"/>
                        <a:pt x="4037" y="4263"/>
                      </a:cubicBezTo>
                      <a:cubicBezTo>
                        <a:pt x="4501" y="4906"/>
                        <a:pt x="4763" y="5632"/>
                        <a:pt x="5156" y="6311"/>
                      </a:cubicBezTo>
                      <a:cubicBezTo>
                        <a:pt x="5164" y="6327"/>
                        <a:pt x="5175" y="6334"/>
                        <a:pt x="5186" y="6334"/>
                      </a:cubicBezTo>
                      <a:cubicBezTo>
                        <a:pt x="5207" y="6334"/>
                        <a:pt x="5228" y="6310"/>
                        <a:pt x="5228" y="6287"/>
                      </a:cubicBezTo>
                      <a:cubicBezTo>
                        <a:pt x="5025" y="5001"/>
                        <a:pt x="3989" y="3787"/>
                        <a:pt x="3073" y="2929"/>
                      </a:cubicBezTo>
                      <a:cubicBezTo>
                        <a:pt x="2013" y="1965"/>
                        <a:pt x="929" y="112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62" name="Google Shape;43974;p65">
                  <a:extLst>
                    <a:ext uri="{FF2B5EF4-FFF2-40B4-BE49-F238E27FC236}">
                      <a16:creationId xmlns:a16="http://schemas.microsoft.com/office/drawing/2014/main" id="{0681153A-DF90-4B3B-9678-17FCD49DC799}"/>
                    </a:ext>
                  </a:extLst>
                </p:cNvPr>
                <p:cNvSpPr/>
                <p:nvPr/>
              </p:nvSpPr>
              <p:spPr>
                <a:xfrm>
                  <a:off x="874875" y="2270525"/>
                  <a:ext cx="56725" cy="59025"/>
                </a:xfrm>
                <a:custGeom>
                  <a:avLst/>
                  <a:gdLst/>
                  <a:ahLst/>
                  <a:cxnLst/>
                  <a:rect l="l" t="t" r="r" b="b"/>
                  <a:pathLst>
                    <a:path w="2269" h="2361" extrusionOk="0">
                      <a:moveTo>
                        <a:pt x="12" y="0"/>
                      </a:moveTo>
                      <a:cubicBezTo>
                        <a:pt x="10" y="0"/>
                        <a:pt x="1" y="9"/>
                        <a:pt x="9" y="17"/>
                      </a:cubicBezTo>
                      <a:cubicBezTo>
                        <a:pt x="259" y="529"/>
                        <a:pt x="581" y="946"/>
                        <a:pt x="998" y="1327"/>
                      </a:cubicBezTo>
                      <a:cubicBezTo>
                        <a:pt x="1391" y="1696"/>
                        <a:pt x="1855" y="1958"/>
                        <a:pt x="2212" y="2351"/>
                      </a:cubicBezTo>
                      <a:cubicBezTo>
                        <a:pt x="2216" y="2358"/>
                        <a:pt x="2222" y="2361"/>
                        <a:pt x="2229" y="2361"/>
                      </a:cubicBezTo>
                      <a:cubicBezTo>
                        <a:pt x="2247" y="2361"/>
                        <a:pt x="2268" y="2344"/>
                        <a:pt x="2260" y="2327"/>
                      </a:cubicBezTo>
                      <a:cubicBezTo>
                        <a:pt x="2105" y="1934"/>
                        <a:pt x="1712" y="1744"/>
                        <a:pt x="1391" y="1517"/>
                      </a:cubicBezTo>
                      <a:cubicBezTo>
                        <a:pt x="855" y="1101"/>
                        <a:pt x="378" y="589"/>
                        <a:pt x="9" y="5"/>
                      </a:cubicBezTo>
                      <a:cubicBezTo>
                        <a:pt x="13" y="2"/>
                        <a:pt x="13" y="0"/>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63" name="Google Shape;43975;p65">
                  <a:extLst>
                    <a:ext uri="{FF2B5EF4-FFF2-40B4-BE49-F238E27FC236}">
                      <a16:creationId xmlns:a16="http://schemas.microsoft.com/office/drawing/2014/main" id="{8C9ABE60-6074-4B19-9190-B24278ADA5A8}"/>
                    </a:ext>
                  </a:extLst>
                </p:cNvPr>
                <p:cNvSpPr/>
                <p:nvPr/>
              </p:nvSpPr>
              <p:spPr>
                <a:xfrm>
                  <a:off x="992975" y="2066200"/>
                  <a:ext cx="5675" cy="33775"/>
                </a:xfrm>
                <a:custGeom>
                  <a:avLst/>
                  <a:gdLst/>
                  <a:ahLst/>
                  <a:cxnLst/>
                  <a:rect l="l" t="t" r="r" b="b"/>
                  <a:pathLst>
                    <a:path w="227" h="1351" extrusionOk="0">
                      <a:moveTo>
                        <a:pt x="209" y="0"/>
                      </a:moveTo>
                      <a:cubicBezTo>
                        <a:pt x="205" y="0"/>
                        <a:pt x="203" y="3"/>
                        <a:pt x="203" y="11"/>
                      </a:cubicBezTo>
                      <a:cubicBezTo>
                        <a:pt x="143" y="201"/>
                        <a:pt x="119" y="404"/>
                        <a:pt x="96" y="618"/>
                      </a:cubicBezTo>
                      <a:cubicBezTo>
                        <a:pt x="60" y="856"/>
                        <a:pt x="0" y="1094"/>
                        <a:pt x="0" y="1332"/>
                      </a:cubicBezTo>
                      <a:cubicBezTo>
                        <a:pt x="0" y="1344"/>
                        <a:pt x="9" y="1350"/>
                        <a:pt x="20" y="1350"/>
                      </a:cubicBezTo>
                      <a:cubicBezTo>
                        <a:pt x="30" y="1350"/>
                        <a:pt x="42" y="1344"/>
                        <a:pt x="48" y="1332"/>
                      </a:cubicBezTo>
                      <a:cubicBezTo>
                        <a:pt x="107" y="1142"/>
                        <a:pt x="119" y="916"/>
                        <a:pt x="155" y="725"/>
                      </a:cubicBezTo>
                      <a:cubicBezTo>
                        <a:pt x="179" y="487"/>
                        <a:pt x="226" y="249"/>
                        <a:pt x="226" y="11"/>
                      </a:cubicBezTo>
                      <a:cubicBezTo>
                        <a:pt x="226" y="11"/>
                        <a:pt x="216" y="0"/>
                        <a:pt x="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64" name="Google Shape;43976;p65">
                  <a:extLst>
                    <a:ext uri="{FF2B5EF4-FFF2-40B4-BE49-F238E27FC236}">
                      <a16:creationId xmlns:a16="http://schemas.microsoft.com/office/drawing/2014/main" id="{5ECCCB23-C8CF-4314-8505-8A435B3A5E19}"/>
                    </a:ext>
                  </a:extLst>
                </p:cNvPr>
                <p:cNvSpPr/>
                <p:nvPr/>
              </p:nvSpPr>
              <p:spPr>
                <a:xfrm>
                  <a:off x="992975" y="2055250"/>
                  <a:ext cx="6875" cy="51375"/>
                </a:xfrm>
                <a:custGeom>
                  <a:avLst/>
                  <a:gdLst/>
                  <a:ahLst/>
                  <a:cxnLst/>
                  <a:rect l="l" t="t" r="r" b="b"/>
                  <a:pathLst>
                    <a:path w="275" h="2055" extrusionOk="0">
                      <a:moveTo>
                        <a:pt x="212" y="1"/>
                      </a:moveTo>
                      <a:cubicBezTo>
                        <a:pt x="196" y="1"/>
                        <a:pt x="179" y="13"/>
                        <a:pt x="179" y="32"/>
                      </a:cubicBezTo>
                      <a:cubicBezTo>
                        <a:pt x="107" y="663"/>
                        <a:pt x="0" y="1401"/>
                        <a:pt x="84" y="2032"/>
                      </a:cubicBezTo>
                      <a:cubicBezTo>
                        <a:pt x="84" y="2048"/>
                        <a:pt x="91" y="2055"/>
                        <a:pt x="99" y="2055"/>
                      </a:cubicBezTo>
                      <a:cubicBezTo>
                        <a:pt x="109" y="2055"/>
                        <a:pt x="119" y="2045"/>
                        <a:pt x="119" y="2032"/>
                      </a:cubicBezTo>
                      <a:cubicBezTo>
                        <a:pt x="274" y="1401"/>
                        <a:pt x="238" y="663"/>
                        <a:pt x="238" y="32"/>
                      </a:cubicBezTo>
                      <a:cubicBezTo>
                        <a:pt x="238" y="10"/>
                        <a:pt x="226" y="1"/>
                        <a:pt x="2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65" name="Google Shape;43977;p65">
                  <a:extLst>
                    <a:ext uri="{FF2B5EF4-FFF2-40B4-BE49-F238E27FC236}">
                      <a16:creationId xmlns:a16="http://schemas.microsoft.com/office/drawing/2014/main" id="{465D26A1-B281-4C8A-99C1-3E640630023C}"/>
                    </a:ext>
                  </a:extLst>
                </p:cNvPr>
                <p:cNvSpPr/>
                <p:nvPr/>
              </p:nvSpPr>
              <p:spPr>
                <a:xfrm>
                  <a:off x="998025" y="2052475"/>
                  <a:ext cx="5375" cy="50475"/>
                </a:xfrm>
                <a:custGeom>
                  <a:avLst/>
                  <a:gdLst/>
                  <a:ahLst/>
                  <a:cxnLst/>
                  <a:rect l="l" t="t" r="r" b="b"/>
                  <a:pathLst>
                    <a:path w="215" h="2019" extrusionOk="0">
                      <a:moveTo>
                        <a:pt x="175" y="0"/>
                      </a:moveTo>
                      <a:cubicBezTo>
                        <a:pt x="158" y="0"/>
                        <a:pt x="144" y="12"/>
                        <a:pt x="144" y="36"/>
                      </a:cubicBezTo>
                      <a:cubicBezTo>
                        <a:pt x="72" y="655"/>
                        <a:pt x="1" y="1357"/>
                        <a:pt x="60" y="2000"/>
                      </a:cubicBezTo>
                      <a:cubicBezTo>
                        <a:pt x="60" y="2012"/>
                        <a:pt x="69" y="2018"/>
                        <a:pt x="78" y="2018"/>
                      </a:cubicBezTo>
                      <a:cubicBezTo>
                        <a:pt x="87" y="2018"/>
                        <a:pt x="96" y="2012"/>
                        <a:pt x="96" y="2000"/>
                      </a:cubicBezTo>
                      <a:cubicBezTo>
                        <a:pt x="215" y="1369"/>
                        <a:pt x="215" y="679"/>
                        <a:pt x="215" y="36"/>
                      </a:cubicBezTo>
                      <a:cubicBezTo>
                        <a:pt x="209" y="12"/>
                        <a:pt x="191" y="0"/>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66" name="Google Shape;43978;p65">
                  <a:extLst>
                    <a:ext uri="{FF2B5EF4-FFF2-40B4-BE49-F238E27FC236}">
                      <a16:creationId xmlns:a16="http://schemas.microsoft.com/office/drawing/2014/main" id="{00411582-1F7D-4EA8-AB70-E58974252945}"/>
                    </a:ext>
                  </a:extLst>
                </p:cNvPr>
                <p:cNvSpPr/>
                <p:nvPr/>
              </p:nvSpPr>
              <p:spPr>
                <a:xfrm>
                  <a:off x="992375" y="2049850"/>
                  <a:ext cx="7175" cy="57325"/>
                </a:xfrm>
                <a:custGeom>
                  <a:avLst/>
                  <a:gdLst/>
                  <a:ahLst/>
                  <a:cxnLst/>
                  <a:rect l="l" t="t" r="r" b="b"/>
                  <a:pathLst>
                    <a:path w="287" h="2293" extrusionOk="0">
                      <a:moveTo>
                        <a:pt x="227" y="0"/>
                      </a:moveTo>
                      <a:cubicBezTo>
                        <a:pt x="213" y="0"/>
                        <a:pt x="203" y="7"/>
                        <a:pt x="203" y="22"/>
                      </a:cubicBezTo>
                      <a:cubicBezTo>
                        <a:pt x="72" y="724"/>
                        <a:pt x="0" y="1570"/>
                        <a:pt x="120" y="2272"/>
                      </a:cubicBezTo>
                      <a:cubicBezTo>
                        <a:pt x="120" y="2286"/>
                        <a:pt x="129" y="2293"/>
                        <a:pt x="141" y="2293"/>
                      </a:cubicBezTo>
                      <a:cubicBezTo>
                        <a:pt x="159" y="2293"/>
                        <a:pt x="184" y="2277"/>
                        <a:pt x="191" y="2248"/>
                      </a:cubicBezTo>
                      <a:cubicBezTo>
                        <a:pt x="286" y="1534"/>
                        <a:pt x="262" y="748"/>
                        <a:pt x="286" y="34"/>
                      </a:cubicBezTo>
                      <a:cubicBezTo>
                        <a:pt x="272" y="13"/>
                        <a:pt x="246" y="0"/>
                        <a:pt x="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67" name="Google Shape;43979;p65">
                  <a:extLst>
                    <a:ext uri="{FF2B5EF4-FFF2-40B4-BE49-F238E27FC236}">
                      <a16:creationId xmlns:a16="http://schemas.microsoft.com/office/drawing/2014/main" id="{2F974AF0-A4E5-48F3-93C8-D54C5C3DE735}"/>
                    </a:ext>
                  </a:extLst>
                </p:cNvPr>
                <p:cNvSpPr/>
                <p:nvPr/>
              </p:nvSpPr>
              <p:spPr>
                <a:xfrm>
                  <a:off x="995350" y="2055600"/>
                  <a:ext cx="7775" cy="51500"/>
                </a:xfrm>
                <a:custGeom>
                  <a:avLst/>
                  <a:gdLst/>
                  <a:ahLst/>
                  <a:cxnLst/>
                  <a:rect l="l" t="t" r="r" b="b"/>
                  <a:pathLst>
                    <a:path w="311" h="2060" extrusionOk="0">
                      <a:moveTo>
                        <a:pt x="243" y="0"/>
                      </a:moveTo>
                      <a:cubicBezTo>
                        <a:pt x="239" y="0"/>
                        <a:pt x="233" y="6"/>
                        <a:pt x="227" y="18"/>
                      </a:cubicBezTo>
                      <a:cubicBezTo>
                        <a:pt x="108" y="328"/>
                        <a:pt x="120" y="685"/>
                        <a:pt x="84" y="1030"/>
                      </a:cubicBezTo>
                      <a:cubicBezTo>
                        <a:pt x="60" y="1363"/>
                        <a:pt x="1" y="1709"/>
                        <a:pt x="48" y="2042"/>
                      </a:cubicBezTo>
                      <a:cubicBezTo>
                        <a:pt x="48" y="2054"/>
                        <a:pt x="63" y="2060"/>
                        <a:pt x="78" y="2060"/>
                      </a:cubicBezTo>
                      <a:cubicBezTo>
                        <a:pt x="93" y="2060"/>
                        <a:pt x="108" y="2054"/>
                        <a:pt x="108" y="2042"/>
                      </a:cubicBezTo>
                      <a:cubicBezTo>
                        <a:pt x="203" y="1709"/>
                        <a:pt x="191" y="1351"/>
                        <a:pt x="227" y="1030"/>
                      </a:cubicBezTo>
                      <a:cubicBezTo>
                        <a:pt x="251" y="697"/>
                        <a:pt x="310" y="339"/>
                        <a:pt x="251" y="18"/>
                      </a:cubicBezTo>
                      <a:cubicBezTo>
                        <a:pt x="251" y="6"/>
                        <a:pt x="248" y="0"/>
                        <a:pt x="2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68" name="Google Shape;43980;p65">
                  <a:extLst>
                    <a:ext uri="{FF2B5EF4-FFF2-40B4-BE49-F238E27FC236}">
                      <a16:creationId xmlns:a16="http://schemas.microsoft.com/office/drawing/2014/main" id="{ADF4B464-4F7A-465A-9134-2CF2D22E22B4}"/>
                    </a:ext>
                  </a:extLst>
                </p:cNvPr>
                <p:cNvSpPr/>
                <p:nvPr/>
              </p:nvSpPr>
              <p:spPr>
                <a:xfrm>
                  <a:off x="995050" y="2071425"/>
                  <a:ext cx="6875" cy="66275"/>
                </a:xfrm>
                <a:custGeom>
                  <a:avLst/>
                  <a:gdLst/>
                  <a:ahLst/>
                  <a:cxnLst/>
                  <a:rect l="l" t="t" r="r" b="b"/>
                  <a:pathLst>
                    <a:path w="275" h="2651" extrusionOk="0">
                      <a:moveTo>
                        <a:pt x="161" y="0"/>
                      </a:moveTo>
                      <a:cubicBezTo>
                        <a:pt x="152" y="0"/>
                        <a:pt x="143" y="6"/>
                        <a:pt x="143" y="16"/>
                      </a:cubicBezTo>
                      <a:cubicBezTo>
                        <a:pt x="84" y="849"/>
                        <a:pt x="1" y="1790"/>
                        <a:pt x="155" y="2623"/>
                      </a:cubicBezTo>
                      <a:cubicBezTo>
                        <a:pt x="155" y="2641"/>
                        <a:pt x="170" y="2650"/>
                        <a:pt x="185" y="2650"/>
                      </a:cubicBezTo>
                      <a:cubicBezTo>
                        <a:pt x="200" y="2650"/>
                        <a:pt x="215" y="2641"/>
                        <a:pt x="215" y="2623"/>
                      </a:cubicBezTo>
                      <a:cubicBezTo>
                        <a:pt x="274" y="1778"/>
                        <a:pt x="191" y="885"/>
                        <a:pt x="191" y="40"/>
                      </a:cubicBezTo>
                      <a:cubicBezTo>
                        <a:pt x="191" y="12"/>
                        <a:pt x="175" y="0"/>
                        <a:pt x="1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69" name="Google Shape;43981;p65">
                  <a:extLst>
                    <a:ext uri="{FF2B5EF4-FFF2-40B4-BE49-F238E27FC236}">
                      <a16:creationId xmlns:a16="http://schemas.microsoft.com/office/drawing/2014/main" id="{E8353B93-D40F-4DEF-9724-1E9DBE725147}"/>
                    </a:ext>
                  </a:extLst>
                </p:cNvPr>
                <p:cNvSpPr/>
                <p:nvPr/>
              </p:nvSpPr>
              <p:spPr>
                <a:xfrm>
                  <a:off x="999825" y="2090350"/>
                  <a:ext cx="5675" cy="40750"/>
                </a:xfrm>
                <a:custGeom>
                  <a:avLst/>
                  <a:gdLst/>
                  <a:ahLst/>
                  <a:cxnLst/>
                  <a:rect l="l" t="t" r="r" b="b"/>
                  <a:pathLst>
                    <a:path w="227" h="1630" extrusionOk="0">
                      <a:moveTo>
                        <a:pt x="112" y="0"/>
                      </a:moveTo>
                      <a:cubicBezTo>
                        <a:pt x="110" y="0"/>
                        <a:pt x="107" y="3"/>
                        <a:pt x="107" y="9"/>
                      </a:cubicBezTo>
                      <a:cubicBezTo>
                        <a:pt x="113" y="3"/>
                        <a:pt x="113" y="0"/>
                        <a:pt x="112" y="0"/>
                      </a:cubicBezTo>
                      <a:close/>
                      <a:moveTo>
                        <a:pt x="107" y="9"/>
                      </a:moveTo>
                      <a:lnTo>
                        <a:pt x="107" y="9"/>
                      </a:lnTo>
                      <a:cubicBezTo>
                        <a:pt x="83" y="533"/>
                        <a:pt x="0" y="1081"/>
                        <a:pt x="12" y="1605"/>
                      </a:cubicBezTo>
                      <a:cubicBezTo>
                        <a:pt x="12" y="1619"/>
                        <a:pt x="35" y="1629"/>
                        <a:pt x="52" y="1629"/>
                      </a:cubicBezTo>
                      <a:cubicBezTo>
                        <a:pt x="63" y="1629"/>
                        <a:pt x="72" y="1626"/>
                        <a:pt x="72" y="1616"/>
                      </a:cubicBezTo>
                      <a:cubicBezTo>
                        <a:pt x="226" y="1093"/>
                        <a:pt x="167" y="509"/>
                        <a:pt x="107" y="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70" name="Google Shape;43982;p65">
                  <a:extLst>
                    <a:ext uri="{FF2B5EF4-FFF2-40B4-BE49-F238E27FC236}">
                      <a16:creationId xmlns:a16="http://schemas.microsoft.com/office/drawing/2014/main" id="{CE59941F-3F7C-42EF-A2DD-06E96CC2A757}"/>
                    </a:ext>
                  </a:extLst>
                </p:cNvPr>
                <p:cNvSpPr/>
                <p:nvPr/>
              </p:nvSpPr>
              <p:spPr>
                <a:xfrm>
                  <a:off x="998925" y="2048875"/>
                  <a:ext cx="5375" cy="7175"/>
                </a:xfrm>
                <a:custGeom>
                  <a:avLst/>
                  <a:gdLst/>
                  <a:ahLst/>
                  <a:cxnLst/>
                  <a:rect l="l" t="t" r="r" b="b"/>
                  <a:pathLst>
                    <a:path w="215" h="287" extrusionOk="0">
                      <a:moveTo>
                        <a:pt x="35" y="0"/>
                      </a:moveTo>
                      <a:cubicBezTo>
                        <a:pt x="19" y="0"/>
                        <a:pt x="0" y="10"/>
                        <a:pt x="0" y="25"/>
                      </a:cubicBezTo>
                      <a:lnTo>
                        <a:pt x="0" y="180"/>
                      </a:lnTo>
                      <a:cubicBezTo>
                        <a:pt x="18" y="192"/>
                        <a:pt x="39" y="198"/>
                        <a:pt x="55" y="198"/>
                      </a:cubicBezTo>
                      <a:cubicBezTo>
                        <a:pt x="59" y="198"/>
                        <a:pt x="63" y="197"/>
                        <a:pt x="66" y="197"/>
                      </a:cubicBezTo>
                      <a:lnTo>
                        <a:pt x="66" y="197"/>
                      </a:lnTo>
                      <a:cubicBezTo>
                        <a:pt x="96" y="241"/>
                        <a:pt x="136" y="276"/>
                        <a:pt x="179" y="287"/>
                      </a:cubicBezTo>
                      <a:cubicBezTo>
                        <a:pt x="203" y="287"/>
                        <a:pt x="215" y="263"/>
                        <a:pt x="203" y="251"/>
                      </a:cubicBezTo>
                      <a:cubicBezTo>
                        <a:pt x="179" y="204"/>
                        <a:pt x="131" y="180"/>
                        <a:pt x="108" y="144"/>
                      </a:cubicBezTo>
                      <a:cubicBezTo>
                        <a:pt x="96" y="126"/>
                        <a:pt x="90" y="105"/>
                        <a:pt x="84" y="83"/>
                      </a:cubicBezTo>
                      <a:lnTo>
                        <a:pt x="84" y="83"/>
                      </a:lnTo>
                      <a:lnTo>
                        <a:pt x="84" y="25"/>
                      </a:lnTo>
                      <a:cubicBezTo>
                        <a:pt x="77" y="25"/>
                        <a:pt x="71" y="25"/>
                        <a:pt x="65" y="25"/>
                      </a:cubicBezTo>
                      <a:lnTo>
                        <a:pt x="65" y="25"/>
                      </a:lnTo>
                      <a:cubicBezTo>
                        <a:pt x="64" y="21"/>
                        <a:pt x="62" y="17"/>
                        <a:pt x="60" y="13"/>
                      </a:cubicBezTo>
                      <a:cubicBezTo>
                        <a:pt x="55" y="4"/>
                        <a:pt x="46" y="0"/>
                        <a:pt x="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71" name="Google Shape;43983;p65">
                  <a:extLst>
                    <a:ext uri="{FF2B5EF4-FFF2-40B4-BE49-F238E27FC236}">
                      <a16:creationId xmlns:a16="http://schemas.microsoft.com/office/drawing/2014/main" id="{18E56219-92D5-4920-A4DE-B44D8454F728}"/>
                    </a:ext>
                  </a:extLst>
                </p:cNvPr>
                <p:cNvSpPr/>
                <p:nvPr/>
              </p:nvSpPr>
              <p:spPr>
                <a:xfrm>
                  <a:off x="1001625" y="1930450"/>
                  <a:ext cx="62275" cy="167575"/>
                </a:xfrm>
                <a:custGeom>
                  <a:avLst/>
                  <a:gdLst/>
                  <a:ahLst/>
                  <a:cxnLst/>
                  <a:rect l="l" t="t" r="r" b="b"/>
                  <a:pathLst>
                    <a:path w="2491" h="6703" extrusionOk="0">
                      <a:moveTo>
                        <a:pt x="4" y="6697"/>
                      </a:moveTo>
                      <a:cubicBezTo>
                        <a:pt x="1" y="6697"/>
                        <a:pt x="4" y="6703"/>
                        <a:pt x="11" y="6703"/>
                      </a:cubicBezTo>
                      <a:cubicBezTo>
                        <a:pt x="7" y="6699"/>
                        <a:pt x="5" y="6697"/>
                        <a:pt x="4" y="6697"/>
                      </a:cubicBezTo>
                      <a:close/>
                      <a:moveTo>
                        <a:pt x="2424" y="1"/>
                      </a:moveTo>
                      <a:cubicBezTo>
                        <a:pt x="2402" y="1"/>
                        <a:pt x="2378" y="11"/>
                        <a:pt x="2369" y="35"/>
                      </a:cubicBezTo>
                      <a:cubicBezTo>
                        <a:pt x="1940" y="1119"/>
                        <a:pt x="2155" y="2238"/>
                        <a:pt x="2059" y="3369"/>
                      </a:cubicBezTo>
                      <a:cubicBezTo>
                        <a:pt x="1916" y="4857"/>
                        <a:pt x="845" y="5595"/>
                        <a:pt x="11" y="6703"/>
                      </a:cubicBezTo>
                      <a:cubicBezTo>
                        <a:pt x="833" y="6131"/>
                        <a:pt x="1762" y="5119"/>
                        <a:pt x="2036" y="4143"/>
                      </a:cubicBezTo>
                      <a:cubicBezTo>
                        <a:pt x="2440" y="2798"/>
                        <a:pt x="1952" y="1393"/>
                        <a:pt x="2476" y="59"/>
                      </a:cubicBezTo>
                      <a:cubicBezTo>
                        <a:pt x="2490" y="24"/>
                        <a:pt x="2458" y="1"/>
                        <a:pt x="2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72" name="Google Shape;43984;p65">
                  <a:extLst>
                    <a:ext uri="{FF2B5EF4-FFF2-40B4-BE49-F238E27FC236}">
                      <a16:creationId xmlns:a16="http://schemas.microsoft.com/office/drawing/2014/main" id="{F9928FB3-2B3D-478D-9795-13BB1B53878E}"/>
                    </a:ext>
                  </a:extLst>
                </p:cNvPr>
                <p:cNvSpPr/>
                <p:nvPr/>
              </p:nvSpPr>
              <p:spPr>
                <a:xfrm>
                  <a:off x="993575" y="1932675"/>
                  <a:ext cx="66975" cy="164825"/>
                </a:xfrm>
                <a:custGeom>
                  <a:avLst/>
                  <a:gdLst/>
                  <a:ahLst/>
                  <a:cxnLst/>
                  <a:rect l="l" t="t" r="r" b="b"/>
                  <a:pathLst>
                    <a:path w="2679" h="6593" extrusionOk="0">
                      <a:moveTo>
                        <a:pt x="2661" y="1"/>
                      </a:moveTo>
                      <a:cubicBezTo>
                        <a:pt x="2658" y="1"/>
                        <a:pt x="2655" y="2"/>
                        <a:pt x="2655" y="6"/>
                      </a:cubicBezTo>
                      <a:cubicBezTo>
                        <a:pt x="2048" y="1077"/>
                        <a:pt x="1405" y="2268"/>
                        <a:pt x="1095" y="3459"/>
                      </a:cubicBezTo>
                      <a:cubicBezTo>
                        <a:pt x="845" y="4423"/>
                        <a:pt x="0" y="5554"/>
                        <a:pt x="369" y="6566"/>
                      </a:cubicBezTo>
                      <a:cubicBezTo>
                        <a:pt x="374" y="6585"/>
                        <a:pt x="386" y="6593"/>
                        <a:pt x="399" y="6593"/>
                      </a:cubicBezTo>
                      <a:cubicBezTo>
                        <a:pt x="417" y="6593"/>
                        <a:pt x="436" y="6576"/>
                        <a:pt x="429" y="6554"/>
                      </a:cubicBezTo>
                      <a:cubicBezTo>
                        <a:pt x="179" y="5721"/>
                        <a:pt x="595" y="5149"/>
                        <a:pt x="905" y="4423"/>
                      </a:cubicBezTo>
                      <a:cubicBezTo>
                        <a:pt x="1084" y="3994"/>
                        <a:pt x="1143" y="3542"/>
                        <a:pt x="1274" y="3113"/>
                      </a:cubicBezTo>
                      <a:cubicBezTo>
                        <a:pt x="1607" y="2030"/>
                        <a:pt x="2238" y="1042"/>
                        <a:pt x="2679" y="6"/>
                      </a:cubicBezTo>
                      <a:cubicBezTo>
                        <a:pt x="2679" y="6"/>
                        <a:pt x="2668" y="1"/>
                        <a:pt x="2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73" name="Google Shape;43985;p65">
                  <a:extLst>
                    <a:ext uri="{FF2B5EF4-FFF2-40B4-BE49-F238E27FC236}">
                      <a16:creationId xmlns:a16="http://schemas.microsoft.com/office/drawing/2014/main" id="{4B379338-BB56-4E4F-B665-66AF7C6DEED8}"/>
                    </a:ext>
                  </a:extLst>
                </p:cNvPr>
                <p:cNvSpPr/>
                <p:nvPr/>
              </p:nvSpPr>
              <p:spPr>
                <a:xfrm>
                  <a:off x="1001000" y="2009750"/>
                  <a:ext cx="41100" cy="87400"/>
                </a:xfrm>
                <a:custGeom>
                  <a:avLst/>
                  <a:gdLst/>
                  <a:ahLst/>
                  <a:cxnLst/>
                  <a:rect l="l" t="t" r="r" b="b"/>
                  <a:pathLst>
                    <a:path w="1644" h="3496" extrusionOk="0">
                      <a:moveTo>
                        <a:pt x="1624" y="0"/>
                      </a:moveTo>
                      <a:cubicBezTo>
                        <a:pt x="1618" y="0"/>
                        <a:pt x="1612" y="5"/>
                        <a:pt x="1608" y="18"/>
                      </a:cubicBezTo>
                      <a:cubicBezTo>
                        <a:pt x="1394" y="733"/>
                        <a:pt x="1156" y="1411"/>
                        <a:pt x="798" y="2054"/>
                      </a:cubicBezTo>
                      <a:cubicBezTo>
                        <a:pt x="537" y="2531"/>
                        <a:pt x="132" y="2947"/>
                        <a:pt x="1" y="3495"/>
                      </a:cubicBezTo>
                      <a:cubicBezTo>
                        <a:pt x="310" y="2900"/>
                        <a:pt x="739" y="2400"/>
                        <a:pt x="1037" y="1804"/>
                      </a:cubicBezTo>
                      <a:cubicBezTo>
                        <a:pt x="1322" y="1233"/>
                        <a:pt x="1525" y="661"/>
                        <a:pt x="1644" y="30"/>
                      </a:cubicBezTo>
                      <a:cubicBezTo>
                        <a:pt x="1644" y="15"/>
                        <a:pt x="1634" y="0"/>
                        <a:pt x="1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74" name="Google Shape;43986;p65">
                  <a:extLst>
                    <a:ext uri="{FF2B5EF4-FFF2-40B4-BE49-F238E27FC236}">
                      <a16:creationId xmlns:a16="http://schemas.microsoft.com/office/drawing/2014/main" id="{75A904E3-AAB7-4208-A392-1CAA74DA6BF1}"/>
                    </a:ext>
                  </a:extLst>
                </p:cNvPr>
                <p:cNvSpPr/>
                <p:nvPr/>
              </p:nvSpPr>
              <p:spPr>
                <a:xfrm>
                  <a:off x="1045050" y="2003950"/>
                  <a:ext cx="625" cy="325"/>
                </a:xfrm>
                <a:custGeom>
                  <a:avLst/>
                  <a:gdLst/>
                  <a:ahLst/>
                  <a:cxnLst/>
                  <a:rect l="l" t="t" r="r" b="b"/>
                  <a:pathLst>
                    <a:path w="25" h="13" extrusionOk="0">
                      <a:moveTo>
                        <a:pt x="1" y="0"/>
                      </a:moveTo>
                      <a:lnTo>
                        <a:pt x="1" y="12"/>
                      </a:lnTo>
                      <a:cubicBezTo>
                        <a:pt x="25" y="12"/>
                        <a:pt x="25"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75" name="Google Shape;43987;p65">
                  <a:extLst>
                    <a:ext uri="{FF2B5EF4-FFF2-40B4-BE49-F238E27FC236}">
                      <a16:creationId xmlns:a16="http://schemas.microsoft.com/office/drawing/2014/main" id="{77CFDF5A-5177-4306-9C97-6500B1A00225}"/>
                    </a:ext>
                  </a:extLst>
                </p:cNvPr>
                <p:cNvSpPr/>
                <p:nvPr/>
              </p:nvSpPr>
              <p:spPr>
                <a:xfrm>
                  <a:off x="1041925" y="1971875"/>
                  <a:ext cx="7025" cy="32325"/>
                </a:xfrm>
                <a:custGeom>
                  <a:avLst/>
                  <a:gdLst/>
                  <a:ahLst/>
                  <a:cxnLst/>
                  <a:rect l="l" t="t" r="r" b="b"/>
                  <a:pathLst>
                    <a:path w="281" h="1293" extrusionOk="0">
                      <a:moveTo>
                        <a:pt x="263" y="1"/>
                      </a:moveTo>
                      <a:cubicBezTo>
                        <a:pt x="254" y="1"/>
                        <a:pt x="245" y="3"/>
                        <a:pt x="245" y="9"/>
                      </a:cubicBezTo>
                      <a:cubicBezTo>
                        <a:pt x="150" y="426"/>
                        <a:pt x="66" y="867"/>
                        <a:pt x="7" y="1283"/>
                      </a:cubicBezTo>
                      <a:cubicBezTo>
                        <a:pt x="1" y="1289"/>
                        <a:pt x="7" y="1292"/>
                        <a:pt x="16" y="1292"/>
                      </a:cubicBezTo>
                      <a:cubicBezTo>
                        <a:pt x="25" y="1292"/>
                        <a:pt x="37" y="1289"/>
                        <a:pt x="43" y="1283"/>
                      </a:cubicBezTo>
                      <a:cubicBezTo>
                        <a:pt x="126" y="867"/>
                        <a:pt x="233" y="426"/>
                        <a:pt x="281" y="9"/>
                      </a:cubicBezTo>
                      <a:cubicBezTo>
                        <a:pt x="281" y="3"/>
                        <a:pt x="272" y="1"/>
                        <a:pt x="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76" name="Google Shape;43988;p65">
                  <a:extLst>
                    <a:ext uri="{FF2B5EF4-FFF2-40B4-BE49-F238E27FC236}">
                      <a16:creationId xmlns:a16="http://schemas.microsoft.com/office/drawing/2014/main" id="{45EE5E9D-0B25-4ED5-AAAE-613D9C506BBF}"/>
                    </a:ext>
                  </a:extLst>
                </p:cNvPr>
                <p:cNvSpPr/>
                <p:nvPr/>
              </p:nvSpPr>
              <p:spPr>
                <a:xfrm>
                  <a:off x="809025" y="2257975"/>
                  <a:ext cx="165750" cy="191375"/>
                </a:xfrm>
                <a:custGeom>
                  <a:avLst/>
                  <a:gdLst/>
                  <a:ahLst/>
                  <a:cxnLst/>
                  <a:rect l="l" t="t" r="r" b="b"/>
                  <a:pathLst>
                    <a:path w="6630" h="7655" extrusionOk="0">
                      <a:moveTo>
                        <a:pt x="42" y="1"/>
                      </a:moveTo>
                      <a:cubicBezTo>
                        <a:pt x="23" y="1"/>
                        <a:pt x="0" y="16"/>
                        <a:pt x="0" y="43"/>
                      </a:cubicBezTo>
                      <a:cubicBezTo>
                        <a:pt x="179" y="1829"/>
                        <a:pt x="1310" y="3008"/>
                        <a:pt x="2465" y="4270"/>
                      </a:cubicBezTo>
                      <a:cubicBezTo>
                        <a:pt x="2977" y="4806"/>
                        <a:pt x="3393" y="5329"/>
                        <a:pt x="4048" y="5651"/>
                      </a:cubicBezTo>
                      <a:cubicBezTo>
                        <a:pt x="5084" y="6163"/>
                        <a:pt x="5751" y="6818"/>
                        <a:pt x="6549" y="7651"/>
                      </a:cubicBezTo>
                      <a:cubicBezTo>
                        <a:pt x="6555" y="7653"/>
                        <a:pt x="6562" y="7654"/>
                        <a:pt x="6568" y="7654"/>
                      </a:cubicBezTo>
                      <a:cubicBezTo>
                        <a:pt x="6599" y="7654"/>
                        <a:pt x="6630" y="7633"/>
                        <a:pt x="6620" y="7603"/>
                      </a:cubicBezTo>
                      <a:cubicBezTo>
                        <a:pt x="6215" y="7068"/>
                        <a:pt x="5775" y="6568"/>
                        <a:pt x="5251" y="6163"/>
                      </a:cubicBezTo>
                      <a:cubicBezTo>
                        <a:pt x="4584" y="5651"/>
                        <a:pt x="3774" y="5460"/>
                        <a:pt x="3179" y="4841"/>
                      </a:cubicBezTo>
                      <a:cubicBezTo>
                        <a:pt x="1822" y="3413"/>
                        <a:pt x="417" y="2067"/>
                        <a:pt x="72" y="31"/>
                      </a:cubicBezTo>
                      <a:cubicBezTo>
                        <a:pt x="72" y="10"/>
                        <a:pt x="58"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77" name="Google Shape;43989;p65">
                  <a:extLst>
                    <a:ext uri="{FF2B5EF4-FFF2-40B4-BE49-F238E27FC236}">
                      <a16:creationId xmlns:a16="http://schemas.microsoft.com/office/drawing/2014/main" id="{FAEB19D5-6193-4339-A393-59782283A89A}"/>
                    </a:ext>
                  </a:extLst>
                </p:cNvPr>
                <p:cNvSpPr/>
                <p:nvPr/>
              </p:nvSpPr>
              <p:spPr>
                <a:xfrm>
                  <a:off x="806425" y="2260400"/>
                  <a:ext cx="130675" cy="140675"/>
                </a:xfrm>
                <a:custGeom>
                  <a:avLst/>
                  <a:gdLst/>
                  <a:ahLst/>
                  <a:cxnLst/>
                  <a:rect l="l" t="t" r="r" b="b"/>
                  <a:pathLst>
                    <a:path w="5227" h="5627" extrusionOk="0">
                      <a:moveTo>
                        <a:pt x="19" y="1"/>
                      </a:moveTo>
                      <a:cubicBezTo>
                        <a:pt x="4" y="1"/>
                        <a:pt x="1" y="9"/>
                        <a:pt x="9" y="17"/>
                      </a:cubicBezTo>
                      <a:cubicBezTo>
                        <a:pt x="938" y="1006"/>
                        <a:pt x="1890" y="1946"/>
                        <a:pt x="2700" y="3030"/>
                      </a:cubicBezTo>
                      <a:cubicBezTo>
                        <a:pt x="3033" y="3458"/>
                        <a:pt x="3355" y="3804"/>
                        <a:pt x="3771" y="4161"/>
                      </a:cubicBezTo>
                      <a:cubicBezTo>
                        <a:pt x="4283" y="4601"/>
                        <a:pt x="4688" y="5125"/>
                        <a:pt x="5141" y="5613"/>
                      </a:cubicBezTo>
                      <a:cubicBezTo>
                        <a:pt x="5150" y="5623"/>
                        <a:pt x="5160" y="5626"/>
                        <a:pt x="5171" y="5626"/>
                      </a:cubicBezTo>
                      <a:cubicBezTo>
                        <a:pt x="5201" y="5626"/>
                        <a:pt x="5227" y="5595"/>
                        <a:pt x="5200" y="5578"/>
                      </a:cubicBezTo>
                      <a:cubicBezTo>
                        <a:pt x="4533" y="4566"/>
                        <a:pt x="3557" y="3911"/>
                        <a:pt x="2819" y="2970"/>
                      </a:cubicBezTo>
                      <a:cubicBezTo>
                        <a:pt x="1985" y="1899"/>
                        <a:pt x="1033" y="934"/>
                        <a:pt x="45" y="6"/>
                      </a:cubicBezTo>
                      <a:cubicBezTo>
                        <a:pt x="34" y="2"/>
                        <a:pt x="26"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78" name="Google Shape;43990;p65">
                  <a:extLst>
                    <a:ext uri="{FF2B5EF4-FFF2-40B4-BE49-F238E27FC236}">
                      <a16:creationId xmlns:a16="http://schemas.microsoft.com/office/drawing/2014/main" id="{D4B5B9F4-05A6-489E-A957-5BB2F50EDF17}"/>
                    </a:ext>
                  </a:extLst>
                </p:cNvPr>
                <p:cNvSpPr/>
                <p:nvPr/>
              </p:nvSpPr>
              <p:spPr>
                <a:xfrm>
                  <a:off x="938575" y="2404100"/>
                  <a:ext cx="37150" cy="38225"/>
                </a:xfrm>
                <a:custGeom>
                  <a:avLst/>
                  <a:gdLst/>
                  <a:ahLst/>
                  <a:cxnLst/>
                  <a:rect l="l" t="t" r="r" b="b"/>
                  <a:pathLst>
                    <a:path w="1486" h="1529" extrusionOk="0">
                      <a:moveTo>
                        <a:pt x="13" y="0"/>
                      </a:moveTo>
                      <a:cubicBezTo>
                        <a:pt x="5" y="0"/>
                        <a:pt x="0" y="23"/>
                        <a:pt x="9" y="32"/>
                      </a:cubicBezTo>
                      <a:cubicBezTo>
                        <a:pt x="307" y="223"/>
                        <a:pt x="593" y="425"/>
                        <a:pt x="831" y="675"/>
                      </a:cubicBezTo>
                      <a:cubicBezTo>
                        <a:pt x="1081" y="925"/>
                        <a:pt x="1248" y="1223"/>
                        <a:pt x="1438" y="1520"/>
                      </a:cubicBezTo>
                      <a:cubicBezTo>
                        <a:pt x="1443" y="1525"/>
                        <a:pt x="1452" y="1528"/>
                        <a:pt x="1461" y="1528"/>
                      </a:cubicBezTo>
                      <a:cubicBezTo>
                        <a:pt x="1473" y="1528"/>
                        <a:pt x="1486" y="1522"/>
                        <a:pt x="1486" y="1508"/>
                      </a:cubicBezTo>
                      <a:cubicBezTo>
                        <a:pt x="1248" y="866"/>
                        <a:pt x="617" y="306"/>
                        <a:pt x="21" y="8"/>
                      </a:cubicBezTo>
                      <a:cubicBezTo>
                        <a:pt x="18" y="3"/>
                        <a:pt x="15" y="0"/>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79" name="Google Shape;43991;p65">
                  <a:extLst>
                    <a:ext uri="{FF2B5EF4-FFF2-40B4-BE49-F238E27FC236}">
                      <a16:creationId xmlns:a16="http://schemas.microsoft.com/office/drawing/2014/main" id="{F13E5898-AB14-491C-8E5E-00699E8C4F59}"/>
                    </a:ext>
                  </a:extLst>
                </p:cNvPr>
                <p:cNvSpPr/>
                <p:nvPr/>
              </p:nvSpPr>
              <p:spPr>
                <a:xfrm>
                  <a:off x="808175" y="2258950"/>
                  <a:ext cx="163600" cy="180025"/>
                </a:xfrm>
                <a:custGeom>
                  <a:avLst/>
                  <a:gdLst/>
                  <a:ahLst/>
                  <a:cxnLst/>
                  <a:rect l="l" t="t" r="r" b="b"/>
                  <a:pathLst>
                    <a:path w="6544" h="7201" extrusionOk="0">
                      <a:moveTo>
                        <a:pt x="38" y="1"/>
                      </a:moveTo>
                      <a:cubicBezTo>
                        <a:pt x="23" y="1"/>
                        <a:pt x="1" y="20"/>
                        <a:pt x="10" y="40"/>
                      </a:cubicBezTo>
                      <a:cubicBezTo>
                        <a:pt x="1189" y="1052"/>
                        <a:pt x="2439" y="1957"/>
                        <a:pt x="3642" y="2921"/>
                      </a:cubicBezTo>
                      <a:cubicBezTo>
                        <a:pt x="4356" y="3504"/>
                        <a:pt x="5106" y="4052"/>
                        <a:pt x="5511" y="4897"/>
                      </a:cubicBezTo>
                      <a:cubicBezTo>
                        <a:pt x="5844" y="5648"/>
                        <a:pt x="6130" y="6421"/>
                        <a:pt x="6464" y="7183"/>
                      </a:cubicBezTo>
                      <a:cubicBezTo>
                        <a:pt x="6467" y="7195"/>
                        <a:pt x="6477" y="7200"/>
                        <a:pt x="6489" y="7200"/>
                      </a:cubicBezTo>
                      <a:cubicBezTo>
                        <a:pt x="6513" y="7200"/>
                        <a:pt x="6543" y="7176"/>
                        <a:pt x="6535" y="7136"/>
                      </a:cubicBezTo>
                      <a:cubicBezTo>
                        <a:pt x="6202" y="6326"/>
                        <a:pt x="5904" y="5517"/>
                        <a:pt x="5535" y="4743"/>
                      </a:cubicBezTo>
                      <a:cubicBezTo>
                        <a:pt x="5213" y="4052"/>
                        <a:pt x="4630" y="3600"/>
                        <a:pt x="4047" y="3135"/>
                      </a:cubicBezTo>
                      <a:cubicBezTo>
                        <a:pt x="2737" y="2064"/>
                        <a:pt x="1415" y="992"/>
                        <a:pt x="46" y="4"/>
                      </a:cubicBezTo>
                      <a:cubicBezTo>
                        <a:pt x="44" y="2"/>
                        <a:pt x="41" y="1"/>
                        <a:pt x="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80" name="Google Shape;43992;p65">
                  <a:extLst>
                    <a:ext uri="{FF2B5EF4-FFF2-40B4-BE49-F238E27FC236}">
                      <a16:creationId xmlns:a16="http://schemas.microsoft.com/office/drawing/2014/main" id="{278852F5-38F3-43D7-AA54-E03C10CC3C25}"/>
                    </a:ext>
                  </a:extLst>
                </p:cNvPr>
                <p:cNvSpPr/>
                <p:nvPr/>
              </p:nvSpPr>
              <p:spPr>
                <a:xfrm>
                  <a:off x="986775" y="2335650"/>
                  <a:ext cx="156075" cy="121125"/>
                </a:xfrm>
                <a:custGeom>
                  <a:avLst/>
                  <a:gdLst/>
                  <a:ahLst/>
                  <a:cxnLst/>
                  <a:rect l="l" t="t" r="r" b="b"/>
                  <a:pathLst>
                    <a:path w="6243" h="4845" extrusionOk="0">
                      <a:moveTo>
                        <a:pt x="6179" y="0"/>
                      </a:moveTo>
                      <a:cubicBezTo>
                        <a:pt x="6166" y="0"/>
                        <a:pt x="6152" y="6"/>
                        <a:pt x="6142" y="20"/>
                      </a:cubicBezTo>
                      <a:cubicBezTo>
                        <a:pt x="5701" y="639"/>
                        <a:pt x="4951" y="865"/>
                        <a:pt x="4392" y="1377"/>
                      </a:cubicBezTo>
                      <a:cubicBezTo>
                        <a:pt x="3880" y="1818"/>
                        <a:pt x="3522" y="2413"/>
                        <a:pt x="3082" y="2913"/>
                      </a:cubicBezTo>
                      <a:cubicBezTo>
                        <a:pt x="2546" y="3532"/>
                        <a:pt x="1903" y="3782"/>
                        <a:pt x="1153" y="4056"/>
                      </a:cubicBezTo>
                      <a:cubicBezTo>
                        <a:pt x="713" y="4211"/>
                        <a:pt x="284" y="4389"/>
                        <a:pt x="10" y="4806"/>
                      </a:cubicBezTo>
                      <a:cubicBezTo>
                        <a:pt x="0" y="4825"/>
                        <a:pt x="30" y="4845"/>
                        <a:pt x="48" y="4845"/>
                      </a:cubicBezTo>
                      <a:cubicBezTo>
                        <a:pt x="52" y="4845"/>
                        <a:pt x="56" y="4844"/>
                        <a:pt x="58" y="4842"/>
                      </a:cubicBezTo>
                      <a:cubicBezTo>
                        <a:pt x="629" y="4318"/>
                        <a:pt x="1248" y="4199"/>
                        <a:pt x="1951" y="3913"/>
                      </a:cubicBezTo>
                      <a:cubicBezTo>
                        <a:pt x="2534" y="3675"/>
                        <a:pt x="2939" y="3306"/>
                        <a:pt x="3332" y="2830"/>
                      </a:cubicBezTo>
                      <a:cubicBezTo>
                        <a:pt x="3844" y="2210"/>
                        <a:pt x="4225" y="1568"/>
                        <a:pt x="4916" y="1115"/>
                      </a:cubicBezTo>
                      <a:cubicBezTo>
                        <a:pt x="5404" y="794"/>
                        <a:pt x="5892" y="567"/>
                        <a:pt x="6225" y="67"/>
                      </a:cubicBezTo>
                      <a:cubicBezTo>
                        <a:pt x="6242" y="34"/>
                        <a:pt x="6211" y="0"/>
                        <a:pt x="6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81" name="Google Shape;43993;p65">
                  <a:extLst>
                    <a:ext uri="{FF2B5EF4-FFF2-40B4-BE49-F238E27FC236}">
                      <a16:creationId xmlns:a16="http://schemas.microsoft.com/office/drawing/2014/main" id="{104EB8F0-FF79-4CD6-A869-DFC214734C61}"/>
                    </a:ext>
                  </a:extLst>
                </p:cNvPr>
                <p:cNvSpPr/>
                <p:nvPr/>
              </p:nvSpPr>
              <p:spPr>
                <a:xfrm>
                  <a:off x="984750" y="2336725"/>
                  <a:ext cx="156775" cy="117150"/>
                </a:xfrm>
                <a:custGeom>
                  <a:avLst/>
                  <a:gdLst/>
                  <a:ahLst/>
                  <a:cxnLst/>
                  <a:rect l="l" t="t" r="r" b="b"/>
                  <a:pathLst>
                    <a:path w="6271" h="4686" extrusionOk="0">
                      <a:moveTo>
                        <a:pt x="6223" y="1"/>
                      </a:moveTo>
                      <a:cubicBezTo>
                        <a:pt x="5592" y="215"/>
                        <a:pt x="4949" y="501"/>
                        <a:pt x="4342" y="774"/>
                      </a:cubicBezTo>
                      <a:cubicBezTo>
                        <a:pt x="3592" y="1108"/>
                        <a:pt x="3246" y="1644"/>
                        <a:pt x="2627" y="2120"/>
                      </a:cubicBezTo>
                      <a:cubicBezTo>
                        <a:pt x="1639" y="2858"/>
                        <a:pt x="270" y="3275"/>
                        <a:pt x="8" y="4632"/>
                      </a:cubicBezTo>
                      <a:cubicBezTo>
                        <a:pt x="1" y="4667"/>
                        <a:pt x="26" y="4685"/>
                        <a:pt x="51" y="4685"/>
                      </a:cubicBezTo>
                      <a:cubicBezTo>
                        <a:pt x="69" y="4685"/>
                        <a:pt x="86" y="4676"/>
                        <a:pt x="91" y="4656"/>
                      </a:cubicBezTo>
                      <a:cubicBezTo>
                        <a:pt x="425" y="3203"/>
                        <a:pt x="1913" y="2894"/>
                        <a:pt x="2913" y="2025"/>
                      </a:cubicBezTo>
                      <a:cubicBezTo>
                        <a:pt x="3449" y="1548"/>
                        <a:pt x="3830" y="1108"/>
                        <a:pt x="4520" y="810"/>
                      </a:cubicBezTo>
                      <a:cubicBezTo>
                        <a:pt x="5092" y="560"/>
                        <a:pt x="5711" y="334"/>
                        <a:pt x="6270" y="36"/>
                      </a:cubicBezTo>
                      <a:cubicBezTo>
                        <a:pt x="6259" y="36"/>
                        <a:pt x="6247" y="1"/>
                        <a:pt x="6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82" name="Google Shape;43994;p65">
                  <a:extLst>
                    <a:ext uri="{FF2B5EF4-FFF2-40B4-BE49-F238E27FC236}">
                      <a16:creationId xmlns:a16="http://schemas.microsoft.com/office/drawing/2014/main" id="{2C86A7C5-B48B-4D8F-800E-B0839C478A46}"/>
                    </a:ext>
                  </a:extLst>
                </p:cNvPr>
                <p:cNvSpPr/>
                <p:nvPr/>
              </p:nvSpPr>
              <p:spPr>
                <a:xfrm>
                  <a:off x="983750" y="2399375"/>
                  <a:ext cx="78725" cy="55550"/>
                </a:xfrm>
                <a:custGeom>
                  <a:avLst/>
                  <a:gdLst/>
                  <a:ahLst/>
                  <a:cxnLst/>
                  <a:rect l="l" t="t" r="r" b="b"/>
                  <a:pathLst>
                    <a:path w="3149" h="2222" extrusionOk="0">
                      <a:moveTo>
                        <a:pt x="3107" y="1"/>
                      </a:moveTo>
                      <a:cubicBezTo>
                        <a:pt x="3099" y="1"/>
                        <a:pt x="3090" y="6"/>
                        <a:pt x="3084" y="19"/>
                      </a:cubicBezTo>
                      <a:cubicBezTo>
                        <a:pt x="2620" y="507"/>
                        <a:pt x="1977" y="709"/>
                        <a:pt x="1429" y="1066"/>
                      </a:cubicBezTo>
                      <a:cubicBezTo>
                        <a:pt x="893" y="1364"/>
                        <a:pt x="405" y="1769"/>
                        <a:pt x="0" y="2221"/>
                      </a:cubicBezTo>
                      <a:cubicBezTo>
                        <a:pt x="595" y="1769"/>
                        <a:pt x="1131" y="1281"/>
                        <a:pt x="1798" y="924"/>
                      </a:cubicBezTo>
                      <a:cubicBezTo>
                        <a:pt x="2274" y="674"/>
                        <a:pt x="2774" y="471"/>
                        <a:pt x="3132" y="54"/>
                      </a:cubicBezTo>
                      <a:cubicBezTo>
                        <a:pt x="3149" y="37"/>
                        <a:pt x="3128"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83" name="Google Shape;43995;p65">
                  <a:extLst>
                    <a:ext uri="{FF2B5EF4-FFF2-40B4-BE49-F238E27FC236}">
                      <a16:creationId xmlns:a16="http://schemas.microsoft.com/office/drawing/2014/main" id="{94F68718-E6B7-447D-BAF0-8EE1E746C031}"/>
                    </a:ext>
                  </a:extLst>
                </p:cNvPr>
                <p:cNvSpPr/>
                <p:nvPr/>
              </p:nvSpPr>
              <p:spPr>
                <a:xfrm>
                  <a:off x="1065300" y="2368875"/>
                  <a:ext cx="32775" cy="25925"/>
                </a:xfrm>
                <a:custGeom>
                  <a:avLst/>
                  <a:gdLst/>
                  <a:ahLst/>
                  <a:cxnLst/>
                  <a:rect l="l" t="t" r="r" b="b"/>
                  <a:pathLst>
                    <a:path w="1311" h="1037" extrusionOk="0">
                      <a:moveTo>
                        <a:pt x="1274" y="0"/>
                      </a:moveTo>
                      <a:cubicBezTo>
                        <a:pt x="786" y="179"/>
                        <a:pt x="251" y="620"/>
                        <a:pt x="0" y="1036"/>
                      </a:cubicBezTo>
                      <a:cubicBezTo>
                        <a:pt x="191" y="881"/>
                        <a:pt x="370" y="679"/>
                        <a:pt x="584" y="524"/>
                      </a:cubicBezTo>
                      <a:cubicBezTo>
                        <a:pt x="798" y="346"/>
                        <a:pt x="1060" y="227"/>
                        <a:pt x="1298" y="48"/>
                      </a:cubicBezTo>
                      <a:cubicBezTo>
                        <a:pt x="1310" y="24"/>
                        <a:pt x="1310" y="0"/>
                        <a:pt x="1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84" name="Google Shape;43996;p65">
                  <a:extLst>
                    <a:ext uri="{FF2B5EF4-FFF2-40B4-BE49-F238E27FC236}">
                      <a16:creationId xmlns:a16="http://schemas.microsoft.com/office/drawing/2014/main" id="{66247644-7B45-4577-827A-7ACCADEDF2A9}"/>
                    </a:ext>
                  </a:extLst>
                </p:cNvPr>
                <p:cNvSpPr/>
                <p:nvPr/>
              </p:nvSpPr>
              <p:spPr>
                <a:xfrm>
                  <a:off x="983750" y="2448675"/>
                  <a:ext cx="7750" cy="10125"/>
                </a:xfrm>
                <a:custGeom>
                  <a:avLst/>
                  <a:gdLst/>
                  <a:ahLst/>
                  <a:cxnLst/>
                  <a:rect l="l" t="t" r="r" b="b"/>
                  <a:pathLst>
                    <a:path w="310" h="405" extrusionOk="0">
                      <a:moveTo>
                        <a:pt x="270" y="1"/>
                      </a:moveTo>
                      <a:cubicBezTo>
                        <a:pt x="265" y="1"/>
                        <a:pt x="258" y="3"/>
                        <a:pt x="250" y="11"/>
                      </a:cubicBezTo>
                      <a:cubicBezTo>
                        <a:pt x="179" y="47"/>
                        <a:pt x="167" y="130"/>
                        <a:pt x="119" y="190"/>
                      </a:cubicBezTo>
                      <a:cubicBezTo>
                        <a:pt x="72" y="249"/>
                        <a:pt x="12" y="309"/>
                        <a:pt x="0" y="368"/>
                      </a:cubicBezTo>
                      <a:cubicBezTo>
                        <a:pt x="0" y="380"/>
                        <a:pt x="0" y="404"/>
                        <a:pt x="24" y="404"/>
                      </a:cubicBezTo>
                      <a:cubicBezTo>
                        <a:pt x="107" y="392"/>
                        <a:pt x="167" y="333"/>
                        <a:pt x="203" y="261"/>
                      </a:cubicBezTo>
                      <a:cubicBezTo>
                        <a:pt x="262" y="190"/>
                        <a:pt x="310" y="106"/>
                        <a:pt x="298" y="11"/>
                      </a:cubicBezTo>
                      <a:cubicBezTo>
                        <a:pt x="290" y="11"/>
                        <a:pt x="282"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85" name="Google Shape;43997;p65">
                  <a:extLst>
                    <a:ext uri="{FF2B5EF4-FFF2-40B4-BE49-F238E27FC236}">
                      <a16:creationId xmlns:a16="http://schemas.microsoft.com/office/drawing/2014/main" id="{73713CF6-3234-4FE4-9317-73910F78102D}"/>
                    </a:ext>
                  </a:extLst>
                </p:cNvPr>
                <p:cNvSpPr/>
                <p:nvPr/>
              </p:nvSpPr>
              <p:spPr>
                <a:xfrm>
                  <a:off x="981950" y="2448200"/>
                  <a:ext cx="13275" cy="13825"/>
                </a:xfrm>
                <a:custGeom>
                  <a:avLst/>
                  <a:gdLst/>
                  <a:ahLst/>
                  <a:cxnLst/>
                  <a:rect l="l" t="t" r="r" b="b"/>
                  <a:pathLst>
                    <a:path w="531" h="553" extrusionOk="0">
                      <a:moveTo>
                        <a:pt x="471" y="1"/>
                      </a:moveTo>
                      <a:cubicBezTo>
                        <a:pt x="465" y="1"/>
                        <a:pt x="459" y="3"/>
                        <a:pt x="453" y="6"/>
                      </a:cubicBezTo>
                      <a:cubicBezTo>
                        <a:pt x="445" y="14"/>
                        <a:pt x="433" y="17"/>
                        <a:pt x="419" y="17"/>
                      </a:cubicBezTo>
                      <a:cubicBezTo>
                        <a:pt x="391" y="17"/>
                        <a:pt x="354" y="6"/>
                        <a:pt x="322" y="6"/>
                      </a:cubicBezTo>
                      <a:cubicBezTo>
                        <a:pt x="298" y="6"/>
                        <a:pt x="298" y="42"/>
                        <a:pt x="322" y="42"/>
                      </a:cubicBezTo>
                      <a:cubicBezTo>
                        <a:pt x="343" y="42"/>
                        <a:pt x="371" y="42"/>
                        <a:pt x="396" y="47"/>
                      </a:cubicBezTo>
                      <a:lnTo>
                        <a:pt x="396" y="47"/>
                      </a:lnTo>
                      <a:cubicBezTo>
                        <a:pt x="308" y="104"/>
                        <a:pt x="234" y="178"/>
                        <a:pt x="167" y="245"/>
                      </a:cubicBezTo>
                      <a:cubicBezTo>
                        <a:pt x="84" y="328"/>
                        <a:pt x="13" y="423"/>
                        <a:pt x="1" y="530"/>
                      </a:cubicBezTo>
                      <a:cubicBezTo>
                        <a:pt x="1" y="538"/>
                        <a:pt x="6" y="552"/>
                        <a:pt x="14" y="552"/>
                      </a:cubicBezTo>
                      <a:cubicBezTo>
                        <a:pt x="17" y="552"/>
                        <a:pt x="21" y="550"/>
                        <a:pt x="25" y="542"/>
                      </a:cubicBezTo>
                      <a:cubicBezTo>
                        <a:pt x="120" y="483"/>
                        <a:pt x="179" y="387"/>
                        <a:pt x="251" y="304"/>
                      </a:cubicBezTo>
                      <a:cubicBezTo>
                        <a:pt x="322" y="221"/>
                        <a:pt x="417" y="149"/>
                        <a:pt x="501" y="66"/>
                      </a:cubicBezTo>
                      <a:cubicBezTo>
                        <a:pt x="531" y="46"/>
                        <a:pt x="502" y="1"/>
                        <a:pt x="4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86" name="Google Shape;43998;p65">
                  <a:extLst>
                    <a:ext uri="{FF2B5EF4-FFF2-40B4-BE49-F238E27FC236}">
                      <a16:creationId xmlns:a16="http://schemas.microsoft.com/office/drawing/2014/main" id="{D89F9146-D575-4D92-8D7A-D502AC99FC99}"/>
                    </a:ext>
                  </a:extLst>
                </p:cNvPr>
                <p:cNvSpPr/>
                <p:nvPr/>
              </p:nvSpPr>
              <p:spPr>
                <a:xfrm>
                  <a:off x="816750" y="2352975"/>
                  <a:ext cx="156900" cy="167925"/>
                </a:xfrm>
                <a:custGeom>
                  <a:avLst/>
                  <a:gdLst/>
                  <a:ahLst/>
                  <a:cxnLst/>
                  <a:rect l="l" t="t" r="r" b="b"/>
                  <a:pathLst>
                    <a:path w="6276" h="6717" extrusionOk="0">
                      <a:moveTo>
                        <a:pt x="10" y="0"/>
                      </a:moveTo>
                      <a:cubicBezTo>
                        <a:pt x="6" y="0"/>
                        <a:pt x="1" y="5"/>
                        <a:pt x="1" y="5"/>
                      </a:cubicBezTo>
                      <a:cubicBezTo>
                        <a:pt x="120" y="684"/>
                        <a:pt x="346" y="1398"/>
                        <a:pt x="620" y="2006"/>
                      </a:cubicBezTo>
                      <a:cubicBezTo>
                        <a:pt x="918" y="2672"/>
                        <a:pt x="1394" y="2911"/>
                        <a:pt x="1989" y="3315"/>
                      </a:cubicBezTo>
                      <a:cubicBezTo>
                        <a:pt x="2632" y="3732"/>
                        <a:pt x="3096" y="4375"/>
                        <a:pt x="3751" y="4756"/>
                      </a:cubicBezTo>
                      <a:cubicBezTo>
                        <a:pt x="4608" y="5280"/>
                        <a:pt x="6192" y="5327"/>
                        <a:pt x="6132" y="6661"/>
                      </a:cubicBezTo>
                      <a:cubicBezTo>
                        <a:pt x="6132" y="6698"/>
                        <a:pt x="6151" y="6717"/>
                        <a:pt x="6168" y="6717"/>
                      </a:cubicBezTo>
                      <a:cubicBezTo>
                        <a:pt x="6178" y="6717"/>
                        <a:pt x="6188" y="6710"/>
                        <a:pt x="6192" y="6697"/>
                      </a:cubicBezTo>
                      <a:cubicBezTo>
                        <a:pt x="6275" y="6185"/>
                        <a:pt x="6037" y="5768"/>
                        <a:pt x="5656" y="5458"/>
                      </a:cubicBezTo>
                      <a:cubicBezTo>
                        <a:pt x="4930" y="4887"/>
                        <a:pt x="3989" y="4816"/>
                        <a:pt x="3263" y="4173"/>
                      </a:cubicBezTo>
                      <a:cubicBezTo>
                        <a:pt x="2977" y="3923"/>
                        <a:pt x="2703" y="3637"/>
                        <a:pt x="2394" y="3399"/>
                      </a:cubicBezTo>
                      <a:cubicBezTo>
                        <a:pt x="2049" y="3137"/>
                        <a:pt x="1656" y="2970"/>
                        <a:pt x="1322" y="2684"/>
                      </a:cubicBezTo>
                      <a:cubicBezTo>
                        <a:pt x="560" y="2018"/>
                        <a:pt x="477" y="875"/>
                        <a:pt x="13" y="5"/>
                      </a:cubicBezTo>
                      <a:cubicBezTo>
                        <a:pt x="13" y="1"/>
                        <a:pt x="11" y="0"/>
                        <a:pt x="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87" name="Google Shape;43999;p65">
                  <a:extLst>
                    <a:ext uri="{FF2B5EF4-FFF2-40B4-BE49-F238E27FC236}">
                      <a16:creationId xmlns:a16="http://schemas.microsoft.com/office/drawing/2014/main" id="{23C514CC-BA4C-4B3A-BD21-508BC2ADA724}"/>
                    </a:ext>
                  </a:extLst>
                </p:cNvPr>
                <p:cNvSpPr/>
                <p:nvPr/>
              </p:nvSpPr>
              <p:spPr>
                <a:xfrm>
                  <a:off x="816475" y="2357950"/>
                  <a:ext cx="156400" cy="140300"/>
                </a:xfrm>
                <a:custGeom>
                  <a:avLst/>
                  <a:gdLst/>
                  <a:ahLst/>
                  <a:cxnLst/>
                  <a:rect l="l" t="t" r="r" b="b"/>
                  <a:pathLst>
                    <a:path w="6256" h="5612" extrusionOk="0">
                      <a:moveTo>
                        <a:pt x="5" y="1"/>
                      </a:moveTo>
                      <a:cubicBezTo>
                        <a:pt x="1" y="1"/>
                        <a:pt x="3" y="21"/>
                        <a:pt x="12" y="21"/>
                      </a:cubicBezTo>
                      <a:cubicBezTo>
                        <a:pt x="690" y="330"/>
                        <a:pt x="976" y="1045"/>
                        <a:pt x="1500" y="1533"/>
                      </a:cubicBezTo>
                      <a:cubicBezTo>
                        <a:pt x="1964" y="1985"/>
                        <a:pt x="2524" y="2283"/>
                        <a:pt x="3119" y="2485"/>
                      </a:cubicBezTo>
                      <a:cubicBezTo>
                        <a:pt x="3988" y="2783"/>
                        <a:pt x="4846" y="2950"/>
                        <a:pt x="5298" y="3843"/>
                      </a:cubicBezTo>
                      <a:cubicBezTo>
                        <a:pt x="5596" y="4438"/>
                        <a:pt x="5691" y="5093"/>
                        <a:pt x="6155" y="5605"/>
                      </a:cubicBezTo>
                      <a:cubicBezTo>
                        <a:pt x="6162" y="5609"/>
                        <a:pt x="6170" y="5611"/>
                        <a:pt x="6179" y="5611"/>
                      </a:cubicBezTo>
                      <a:cubicBezTo>
                        <a:pt x="6214" y="5611"/>
                        <a:pt x="6256" y="5576"/>
                        <a:pt x="6227" y="5557"/>
                      </a:cubicBezTo>
                      <a:cubicBezTo>
                        <a:pt x="5774" y="4914"/>
                        <a:pt x="5679" y="4116"/>
                        <a:pt x="5239" y="3485"/>
                      </a:cubicBezTo>
                      <a:cubicBezTo>
                        <a:pt x="4858" y="2962"/>
                        <a:pt x="4286" y="2747"/>
                        <a:pt x="3703" y="2545"/>
                      </a:cubicBezTo>
                      <a:cubicBezTo>
                        <a:pt x="2750" y="2235"/>
                        <a:pt x="1905" y="1890"/>
                        <a:pt x="1226" y="1104"/>
                      </a:cubicBezTo>
                      <a:cubicBezTo>
                        <a:pt x="869" y="687"/>
                        <a:pt x="619" y="80"/>
                        <a:pt x="12" y="9"/>
                      </a:cubicBezTo>
                      <a:cubicBezTo>
                        <a:pt x="9" y="3"/>
                        <a:pt x="7" y="1"/>
                        <a:pt x="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88" name="Google Shape;44000;p65">
                  <a:extLst>
                    <a:ext uri="{FF2B5EF4-FFF2-40B4-BE49-F238E27FC236}">
                      <a16:creationId xmlns:a16="http://schemas.microsoft.com/office/drawing/2014/main" id="{1F31D96D-2F79-4698-8481-F29E52469EA2}"/>
                    </a:ext>
                  </a:extLst>
                </p:cNvPr>
                <p:cNvSpPr/>
                <p:nvPr/>
              </p:nvSpPr>
              <p:spPr>
                <a:xfrm>
                  <a:off x="837300" y="2387925"/>
                  <a:ext cx="109450" cy="81075"/>
                </a:xfrm>
                <a:custGeom>
                  <a:avLst/>
                  <a:gdLst/>
                  <a:ahLst/>
                  <a:cxnLst/>
                  <a:rect l="l" t="t" r="r" b="b"/>
                  <a:pathLst>
                    <a:path w="4378" h="3243" extrusionOk="0">
                      <a:moveTo>
                        <a:pt x="24" y="0"/>
                      </a:moveTo>
                      <a:cubicBezTo>
                        <a:pt x="12" y="0"/>
                        <a:pt x="0" y="0"/>
                        <a:pt x="0" y="12"/>
                      </a:cubicBezTo>
                      <a:cubicBezTo>
                        <a:pt x="36" y="620"/>
                        <a:pt x="869" y="1048"/>
                        <a:pt x="1346" y="1286"/>
                      </a:cubicBezTo>
                      <a:cubicBezTo>
                        <a:pt x="2441" y="1822"/>
                        <a:pt x="3298" y="2596"/>
                        <a:pt x="4322" y="3239"/>
                      </a:cubicBezTo>
                      <a:cubicBezTo>
                        <a:pt x="4329" y="3241"/>
                        <a:pt x="4335" y="3242"/>
                        <a:pt x="4340" y="3242"/>
                      </a:cubicBezTo>
                      <a:cubicBezTo>
                        <a:pt x="4365" y="3242"/>
                        <a:pt x="4378" y="3221"/>
                        <a:pt x="4358" y="3191"/>
                      </a:cubicBezTo>
                      <a:cubicBezTo>
                        <a:pt x="3727" y="2632"/>
                        <a:pt x="3013" y="2084"/>
                        <a:pt x="2298" y="1632"/>
                      </a:cubicBezTo>
                      <a:cubicBezTo>
                        <a:pt x="1536" y="1167"/>
                        <a:pt x="322" y="953"/>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89" name="Google Shape;44001;p65">
                  <a:extLst>
                    <a:ext uri="{FF2B5EF4-FFF2-40B4-BE49-F238E27FC236}">
                      <a16:creationId xmlns:a16="http://schemas.microsoft.com/office/drawing/2014/main" id="{BD5F4FB0-B0E1-4C28-822D-78163F814251}"/>
                    </a:ext>
                  </a:extLst>
                </p:cNvPr>
                <p:cNvSpPr/>
                <p:nvPr/>
              </p:nvSpPr>
              <p:spPr>
                <a:xfrm>
                  <a:off x="946825" y="2473050"/>
                  <a:ext cx="11200" cy="12050"/>
                </a:xfrm>
                <a:custGeom>
                  <a:avLst/>
                  <a:gdLst/>
                  <a:ahLst/>
                  <a:cxnLst/>
                  <a:rect l="l" t="t" r="r" b="b"/>
                  <a:pathLst>
                    <a:path w="448" h="482" extrusionOk="0">
                      <a:moveTo>
                        <a:pt x="1" y="1"/>
                      </a:moveTo>
                      <a:cubicBezTo>
                        <a:pt x="4" y="2"/>
                        <a:pt x="7" y="4"/>
                        <a:pt x="11" y="6"/>
                      </a:cubicBezTo>
                      <a:lnTo>
                        <a:pt x="11" y="6"/>
                      </a:lnTo>
                      <a:cubicBezTo>
                        <a:pt x="12" y="3"/>
                        <a:pt x="11" y="1"/>
                        <a:pt x="1" y="1"/>
                      </a:cubicBezTo>
                      <a:close/>
                      <a:moveTo>
                        <a:pt x="11" y="6"/>
                      </a:moveTo>
                      <a:cubicBezTo>
                        <a:pt x="9" y="11"/>
                        <a:pt x="1" y="18"/>
                        <a:pt x="1" y="24"/>
                      </a:cubicBezTo>
                      <a:lnTo>
                        <a:pt x="227" y="251"/>
                      </a:lnTo>
                      <a:cubicBezTo>
                        <a:pt x="287" y="322"/>
                        <a:pt x="334" y="417"/>
                        <a:pt x="406" y="477"/>
                      </a:cubicBezTo>
                      <a:cubicBezTo>
                        <a:pt x="409" y="480"/>
                        <a:pt x="413" y="481"/>
                        <a:pt x="418" y="481"/>
                      </a:cubicBezTo>
                      <a:cubicBezTo>
                        <a:pt x="432" y="481"/>
                        <a:pt x="447" y="468"/>
                        <a:pt x="429" y="441"/>
                      </a:cubicBezTo>
                      <a:cubicBezTo>
                        <a:pt x="418" y="358"/>
                        <a:pt x="334" y="263"/>
                        <a:pt x="263" y="203"/>
                      </a:cubicBezTo>
                      <a:cubicBezTo>
                        <a:pt x="182" y="134"/>
                        <a:pt x="112" y="65"/>
                        <a:pt x="11" y="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90" name="Google Shape;44002;p65">
                  <a:extLst>
                    <a:ext uri="{FF2B5EF4-FFF2-40B4-BE49-F238E27FC236}">
                      <a16:creationId xmlns:a16="http://schemas.microsoft.com/office/drawing/2014/main" id="{CB88F35F-3590-4926-B80C-E10FBFCC1F62}"/>
                    </a:ext>
                  </a:extLst>
                </p:cNvPr>
                <p:cNvSpPr/>
                <p:nvPr/>
              </p:nvSpPr>
              <p:spPr>
                <a:xfrm>
                  <a:off x="978075" y="2362900"/>
                  <a:ext cx="183700" cy="153625"/>
                </a:xfrm>
                <a:custGeom>
                  <a:avLst/>
                  <a:gdLst/>
                  <a:ahLst/>
                  <a:cxnLst/>
                  <a:rect l="l" t="t" r="r" b="b"/>
                  <a:pathLst>
                    <a:path w="7348" h="6145" extrusionOk="0">
                      <a:moveTo>
                        <a:pt x="7307" y="0"/>
                      </a:moveTo>
                      <a:cubicBezTo>
                        <a:pt x="7296" y="0"/>
                        <a:pt x="7288" y="4"/>
                        <a:pt x="7288" y="13"/>
                      </a:cubicBezTo>
                      <a:cubicBezTo>
                        <a:pt x="7121" y="1073"/>
                        <a:pt x="6264" y="1597"/>
                        <a:pt x="5418" y="2109"/>
                      </a:cubicBezTo>
                      <a:cubicBezTo>
                        <a:pt x="4775" y="2502"/>
                        <a:pt x="4275" y="2978"/>
                        <a:pt x="3728" y="3466"/>
                      </a:cubicBezTo>
                      <a:cubicBezTo>
                        <a:pt x="3025" y="4097"/>
                        <a:pt x="2251" y="4585"/>
                        <a:pt x="1418" y="5014"/>
                      </a:cubicBezTo>
                      <a:cubicBezTo>
                        <a:pt x="882" y="5300"/>
                        <a:pt x="334" y="5597"/>
                        <a:pt x="1" y="6121"/>
                      </a:cubicBezTo>
                      <a:cubicBezTo>
                        <a:pt x="1" y="6133"/>
                        <a:pt x="25" y="6145"/>
                        <a:pt x="37" y="6145"/>
                      </a:cubicBezTo>
                      <a:cubicBezTo>
                        <a:pt x="680" y="5442"/>
                        <a:pt x="1489" y="5121"/>
                        <a:pt x="2299" y="4645"/>
                      </a:cubicBezTo>
                      <a:cubicBezTo>
                        <a:pt x="3049" y="4180"/>
                        <a:pt x="3692" y="3621"/>
                        <a:pt x="4347" y="3025"/>
                      </a:cubicBezTo>
                      <a:cubicBezTo>
                        <a:pt x="5347" y="2109"/>
                        <a:pt x="7228" y="1597"/>
                        <a:pt x="7347" y="25"/>
                      </a:cubicBezTo>
                      <a:cubicBezTo>
                        <a:pt x="7347" y="10"/>
                        <a:pt x="7324" y="0"/>
                        <a:pt x="73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91" name="Google Shape;44003;p65">
                  <a:extLst>
                    <a:ext uri="{FF2B5EF4-FFF2-40B4-BE49-F238E27FC236}">
                      <a16:creationId xmlns:a16="http://schemas.microsoft.com/office/drawing/2014/main" id="{063FC57E-919A-4B0D-B1EB-88BEFFCF2A5E}"/>
                    </a:ext>
                  </a:extLst>
                </p:cNvPr>
                <p:cNvSpPr/>
                <p:nvPr/>
              </p:nvSpPr>
              <p:spPr>
                <a:xfrm>
                  <a:off x="976300" y="2360875"/>
                  <a:ext cx="183200" cy="154300"/>
                </a:xfrm>
                <a:custGeom>
                  <a:avLst/>
                  <a:gdLst/>
                  <a:ahLst/>
                  <a:cxnLst/>
                  <a:rect l="l" t="t" r="r" b="b"/>
                  <a:pathLst>
                    <a:path w="7328" h="6172" extrusionOk="0">
                      <a:moveTo>
                        <a:pt x="7285" y="1"/>
                      </a:moveTo>
                      <a:cubicBezTo>
                        <a:pt x="7276" y="1"/>
                        <a:pt x="7267" y="7"/>
                        <a:pt x="7263" y="23"/>
                      </a:cubicBezTo>
                      <a:cubicBezTo>
                        <a:pt x="6882" y="809"/>
                        <a:pt x="6025" y="1023"/>
                        <a:pt x="5299" y="1392"/>
                      </a:cubicBezTo>
                      <a:cubicBezTo>
                        <a:pt x="4525" y="1797"/>
                        <a:pt x="3941" y="2464"/>
                        <a:pt x="3203" y="2892"/>
                      </a:cubicBezTo>
                      <a:cubicBezTo>
                        <a:pt x="2560" y="3261"/>
                        <a:pt x="1834" y="3476"/>
                        <a:pt x="1346" y="4035"/>
                      </a:cubicBezTo>
                      <a:cubicBezTo>
                        <a:pt x="810" y="4666"/>
                        <a:pt x="632" y="5500"/>
                        <a:pt x="36" y="6095"/>
                      </a:cubicBezTo>
                      <a:cubicBezTo>
                        <a:pt x="1" y="6130"/>
                        <a:pt x="24" y="6172"/>
                        <a:pt x="58" y="6172"/>
                      </a:cubicBezTo>
                      <a:cubicBezTo>
                        <a:pt x="70" y="6172"/>
                        <a:pt x="83" y="6167"/>
                        <a:pt x="96" y="6154"/>
                      </a:cubicBezTo>
                      <a:cubicBezTo>
                        <a:pt x="715" y="5547"/>
                        <a:pt x="882" y="4630"/>
                        <a:pt x="1477" y="4023"/>
                      </a:cubicBezTo>
                      <a:cubicBezTo>
                        <a:pt x="2096" y="3380"/>
                        <a:pt x="3072" y="3178"/>
                        <a:pt x="3763" y="2642"/>
                      </a:cubicBezTo>
                      <a:cubicBezTo>
                        <a:pt x="4537" y="2059"/>
                        <a:pt x="5239" y="1559"/>
                        <a:pt x="6120" y="1142"/>
                      </a:cubicBezTo>
                      <a:cubicBezTo>
                        <a:pt x="6644" y="880"/>
                        <a:pt x="7085" y="618"/>
                        <a:pt x="7311" y="70"/>
                      </a:cubicBezTo>
                      <a:cubicBezTo>
                        <a:pt x="7327" y="30"/>
                        <a:pt x="7305" y="1"/>
                        <a:pt x="7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92" name="Google Shape;44004;p65">
                  <a:extLst>
                    <a:ext uri="{FF2B5EF4-FFF2-40B4-BE49-F238E27FC236}">
                      <a16:creationId xmlns:a16="http://schemas.microsoft.com/office/drawing/2014/main" id="{8C54D178-C876-4F4C-B74C-C25355BA5990}"/>
                    </a:ext>
                  </a:extLst>
                </p:cNvPr>
                <p:cNvSpPr/>
                <p:nvPr/>
              </p:nvSpPr>
              <p:spPr>
                <a:xfrm>
                  <a:off x="987975" y="2454000"/>
                  <a:ext cx="55625" cy="46675"/>
                </a:xfrm>
                <a:custGeom>
                  <a:avLst/>
                  <a:gdLst/>
                  <a:ahLst/>
                  <a:cxnLst/>
                  <a:rect l="l" t="t" r="r" b="b"/>
                  <a:pathLst>
                    <a:path w="2225" h="1867" extrusionOk="0">
                      <a:moveTo>
                        <a:pt x="2201" y="1"/>
                      </a:moveTo>
                      <a:cubicBezTo>
                        <a:pt x="1808" y="1"/>
                        <a:pt x="1558" y="298"/>
                        <a:pt x="1308" y="548"/>
                      </a:cubicBezTo>
                      <a:cubicBezTo>
                        <a:pt x="867" y="989"/>
                        <a:pt x="426" y="1406"/>
                        <a:pt x="10" y="1846"/>
                      </a:cubicBezTo>
                      <a:cubicBezTo>
                        <a:pt x="1" y="1846"/>
                        <a:pt x="5" y="1866"/>
                        <a:pt x="13" y="1866"/>
                      </a:cubicBezTo>
                      <a:cubicBezTo>
                        <a:pt x="16" y="1866"/>
                        <a:pt x="19" y="1864"/>
                        <a:pt x="22" y="1858"/>
                      </a:cubicBezTo>
                      <a:cubicBezTo>
                        <a:pt x="379" y="1548"/>
                        <a:pt x="712" y="1227"/>
                        <a:pt x="1058" y="894"/>
                      </a:cubicBezTo>
                      <a:cubicBezTo>
                        <a:pt x="1391" y="548"/>
                        <a:pt x="1724" y="179"/>
                        <a:pt x="2201" y="48"/>
                      </a:cubicBezTo>
                      <a:cubicBezTo>
                        <a:pt x="2224" y="36"/>
                        <a:pt x="2224" y="1"/>
                        <a:pt x="2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93" name="Google Shape;44005;p65">
                  <a:extLst>
                    <a:ext uri="{FF2B5EF4-FFF2-40B4-BE49-F238E27FC236}">
                      <a16:creationId xmlns:a16="http://schemas.microsoft.com/office/drawing/2014/main" id="{EB7FF1D9-F58D-4292-A5D9-73E2C9DF5BBC}"/>
                    </a:ext>
                  </a:extLst>
                </p:cNvPr>
                <p:cNvSpPr/>
                <p:nvPr/>
              </p:nvSpPr>
              <p:spPr>
                <a:xfrm>
                  <a:off x="1045950" y="2403400"/>
                  <a:ext cx="81875" cy="47650"/>
                </a:xfrm>
                <a:custGeom>
                  <a:avLst/>
                  <a:gdLst/>
                  <a:ahLst/>
                  <a:cxnLst/>
                  <a:rect l="l" t="t" r="r" b="b"/>
                  <a:pathLst>
                    <a:path w="3275" h="1906" extrusionOk="0">
                      <a:moveTo>
                        <a:pt x="3239" y="1"/>
                      </a:moveTo>
                      <a:cubicBezTo>
                        <a:pt x="2739" y="227"/>
                        <a:pt x="2322" y="489"/>
                        <a:pt x="1894" y="834"/>
                      </a:cubicBezTo>
                      <a:cubicBezTo>
                        <a:pt x="1334" y="1298"/>
                        <a:pt x="644" y="1548"/>
                        <a:pt x="1" y="1906"/>
                      </a:cubicBezTo>
                      <a:cubicBezTo>
                        <a:pt x="548" y="1667"/>
                        <a:pt x="1179" y="1441"/>
                        <a:pt x="1667" y="1108"/>
                      </a:cubicBezTo>
                      <a:cubicBezTo>
                        <a:pt x="2215" y="715"/>
                        <a:pt x="2644" y="310"/>
                        <a:pt x="3251" y="36"/>
                      </a:cubicBezTo>
                      <a:cubicBezTo>
                        <a:pt x="3275" y="12"/>
                        <a:pt x="3251" y="1"/>
                        <a:pt x="32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94" name="Google Shape;44006;p65">
                  <a:extLst>
                    <a:ext uri="{FF2B5EF4-FFF2-40B4-BE49-F238E27FC236}">
                      <a16:creationId xmlns:a16="http://schemas.microsoft.com/office/drawing/2014/main" id="{A5624872-E6AE-47A5-9E0E-7BDC2E172544}"/>
                    </a:ext>
                  </a:extLst>
                </p:cNvPr>
                <p:cNvSpPr/>
                <p:nvPr/>
              </p:nvSpPr>
              <p:spPr>
                <a:xfrm>
                  <a:off x="801875" y="2402275"/>
                  <a:ext cx="169875" cy="180200"/>
                </a:xfrm>
                <a:custGeom>
                  <a:avLst/>
                  <a:gdLst/>
                  <a:ahLst/>
                  <a:cxnLst/>
                  <a:rect l="l" t="t" r="r" b="b"/>
                  <a:pathLst>
                    <a:path w="6795" h="7208" extrusionOk="0">
                      <a:moveTo>
                        <a:pt x="20" y="0"/>
                      </a:moveTo>
                      <a:cubicBezTo>
                        <a:pt x="8" y="0"/>
                        <a:pt x="0" y="13"/>
                        <a:pt x="0" y="34"/>
                      </a:cubicBezTo>
                      <a:cubicBezTo>
                        <a:pt x="310" y="1641"/>
                        <a:pt x="1632" y="2832"/>
                        <a:pt x="2739" y="3951"/>
                      </a:cubicBezTo>
                      <a:cubicBezTo>
                        <a:pt x="3287" y="4498"/>
                        <a:pt x="3822" y="5213"/>
                        <a:pt x="4537" y="5534"/>
                      </a:cubicBezTo>
                      <a:cubicBezTo>
                        <a:pt x="4906" y="5713"/>
                        <a:pt x="5323" y="5772"/>
                        <a:pt x="5680" y="5999"/>
                      </a:cubicBezTo>
                      <a:cubicBezTo>
                        <a:pt x="6156" y="6296"/>
                        <a:pt x="6477" y="6701"/>
                        <a:pt x="6727" y="7189"/>
                      </a:cubicBezTo>
                      <a:cubicBezTo>
                        <a:pt x="6736" y="7202"/>
                        <a:pt x="6748" y="7208"/>
                        <a:pt x="6759" y="7208"/>
                      </a:cubicBezTo>
                      <a:cubicBezTo>
                        <a:pt x="6778" y="7208"/>
                        <a:pt x="6795" y="7192"/>
                        <a:pt x="6787" y="7177"/>
                      </a:cubicBezTo>
                      <a:cubicBezTo>
                        <a:pt x="6608" y="6689"/>
                        <a:pt x="6299" y="6249"/>
                        <a:pt x="5858" y="5951"/>
                      </a:cubicBezTo>
                      <a:cubicBezTo>
                        <a:pt x="5608" y="5772"/>
                        <a:pt x="5323" y="5689"/>
                        <a:pt x="5049" y="5570"/>
                      </a:cubicBezTo>
                      <a:cubicBezTo>
                        <a:pt x="4465" y="5344"/>
                        <a:pt x="4049" y="5046"/>
                        <a:pt x="3620" y="4618"/>
                      </a:cubicBezTo>
                      <a:cubicBezTo>
                        <a:pt x="2227" y="3213"/>
                        <a:pt x="727" y="1903"/>
                        <a:pt x="48" y="22"/>
                      </a:cubicBezTo>
                      <a:cubicBezTo>
                        <a:pt x="38" y="7"/>
                        <a:pt x="28"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95" name="Google Shape;44007;p65">
                  <a:extLst>
                    <a:ext uri="{FF2B5EF4-FFF2-40B4-BE49-F238E27FC236}">
                      <a16:creationId xmlns:a16="http://schemas.microsoft.com/office/drawing/2014/main" id="{369B362D-9B44-4686-9A6E-E33E946E0FCC}"/>
                    </a:ext>
                  </a:extLst>
                </p:cNvPr>
                <p:cNvSpPr/>
                <p:nvPr/>
              </p:nvSpPr>
              <p:spPr>
                <a:xfrm>
                  <a:off x="801650" y="2405075"/>
                  <a:ext cx="146625" cy="126250"/>
                </a:xfrm>
                <a:custGeom>
                  <a:avLst/>
                  <a:gdLst/>
                  <a:ahLst/>
                  <a:cxnLst/>
                  <a:rect l="l" t="t" r="r" b="b"/>
                  <a:pathLst>
                    <a:path w="5865" h="5050" extrusionOk="0">
                      <a:moveTo>
                        <a:pt x="12" y="0"/>
                      </a:moveTo>
                      <a:cubicBezTo>
                        <a:pt x="5" y="0"/>
                        <a:pt x="1" y="11"/>
                        <a:pt x="9" y="29"/>
                      </a:cubicBezTo>
                      <a:cubicBezTo>
                        <a:pt x="1938" y="1696"/>
                        <a:pt x="4069" y="3136"/>
                        <a:pt x="5796" y="5041"/>
                      </a:cubicBezTo>
                      <a:cubicBezTo>
                        <a:pt x="5804" y="5047"/>
                        <a:pt x="5812" y="5049"/>
                        <a:pt x="5819" y="5049"/>
                      </a:cubicBezTo>
                      <a:cubicBezTo>
                        <a:pt x="5845" y="5049"/>
                        <a:pt x="5865" y="5021"/>
                        <a:pt x="5855" y="4994"/>
                      </a:cubicBezTo>
                      <a:cubicBezTo>
                        <a:pt x="5153" y="4005"/>
                        <a:pt x="4069" y="3220"/>
                        <a:pt x="3165" y="2446"/>
                      </a:cubicBezTo>
                      <a:cubicBezTo>
                        <a:pt x="2164" y="1600"/>
                        <a:pt x="1129" y="719"/>
                        <a:pt x="21" y="5"/>
                      </a:cubicBezTo>
                      <a:cubicBezTo>
                        <a:pt x="18" y="2"/>
                        <a:pt x="15" y="0"/>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96" name="Google Shape;44008;p65">
                  <a:extLst>
                    <a:ext uri="{FF2B5EF4-FFF2-40B4-BE49-F238E27FC236}">
                      <a16:creationId xmlns:a16="http://schemas.microsoft.com/office/drawing/2014/main" id="{90BB0531-9D3C-4E53-8B05-C7D9BD237F03}"/>
                    </a:ext>
                  </a:extLst>
                </p:cNvPr>
                <p:cNvSpPr/>
                <p:nvPr/>
              </p:nvSpPr>
              <p:spPr>
                <a:xfrm>
                  <a:off x="950400" y="2532825"/>
                  <a:ext cx="21000" cy="38550"/>
                </a:xfrm>
                <a:custGeom>
                  <a:avLst/>
                  <a:gdLst/>
                  <a:ahLst/>
                  <a:cxnLst/>
                  <a:rect l="l" t="t" r="r" b="b"/>
                  <a:pathLst>
                    <a:path w="840" h="1542" extrusionOk="0">
                      <a:moveTo>
                        <a:pt x="8" y="1"/>
                      </a:moveTo>
                      <a:cubicBezTo>
                        <a:pt x="5" y="1"/>
                        <a:pt x="1" y="8"/>
                        <a:pt x="1" y="15"/>
                      </a:cubicBezTo>
                      <a:cubicBezTo>
                        <a:pt x="84" y="574"/>
                        <a:pt x="394" y="1146"/>
                        <a:pt x="786" y="1539"/>
                      </a:cubicBezTo>
                      <a:cubicBezTo>
                        <a:pt x="791" y="1541"/>
                        <a:pt x="796" y="1542"/>
                        <a:pt x="800" y="1542"/>
                      </a:cubicBezTo>
                      <a:cubicBezTo>
                        <a:pt x="821" y="1542"/>
                        <a:pt x="839" y="1522"/>
                        <a:pt x="810" y="1503"/>
                      </a:cubicBezTo>
                      <a:cubicBezTo>
                        <a:pt x="429" y="1027"/>
                        <a:pt x="203" y="586"/>
                        <a:pt x="13" y="15"/>
                      </a:cubicBezTo>
                      <a:cubicBezTo>
                        <a:pt x="13" y="5"/>
                        <a:pt x="10" y="1"/>
                        <a:pt x="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97" name="Google Shape;44009;p65">
                  <a:extLst>
                    <a:ext uri="{FF2B5EF4-FFF2-40B4-BE49-F238E27FC236}">
                      <a16:creationId xmlns:a16="http://schemas.microsoft.com/office/drawing/2014/main" id="{8FE9483E-846A-49F5-B6C3-FACC958928D0}"/>
                    </a:ext>
                  </a:extLst>
                </p:cNvPr>
                <p:cNvSpPr/>
                <p:nvPr/>
              </p:nvSpPr>
              <p:spPr>
                <a:xfrm>
                  <a:off x="843900" y="2460175"/>
                  <a:ext cx="101175" cy="81950"/>
                </a:xfrm>
                <a:custGeom>
                  <a:avLst/>
                  <a:gdLst/>
                  <a:ahLst/>
                  <a:cxnLst/>
                  <a:rect l="l" t="t" r="r" b="b"/>
                  <a:pathLst>
                    <a:path w="4047" h="3278" extrusionOk="0">
                      <a:moveTo>
                        <a:pt x="29" y="1"/>
                      </a:moveTo>
                      <a:cubicBezTo>
                        <a:pt x="7" y="1"/>
                        <a:pt x="0" y="22"/>
                        <a:pt x="10" y="51"/>
                      </a:cubicBezTo>
                      <a:cubicBezTo>
                        <a:pt x="546" y="670"/>
                        <a:pt x="1248" y="1242"/>
                        <a:pt x="1939" y="1718"/>
                      </a:cubicBezTo>
                      <a:cubicBezTo>
                        <a:pt x="2213" y="1909"/>
                        <a:pt x="2534" y="2028"/>
                        <a:pt x="2832" y="2206"/>
                      </a:cubicBezTo>
                      <a:cubicBezTo>
                        <a:pt x="3272" y="2480"/>
                        <a:pt x="3642" y="2944"/>
                        <a:pt x="4046" y="3278"/>
                      </a:cubicBezTo>
                      <a:cubicBezTo>
                        <a:pt x="3761" y="2968"/>
                        <a:pt x="3487" y="2647"/>
                        <a:pt x="3153" y="2373"/>
                      </a:cubicBezTo>
                      <a:cubicBezTo>
                        <a:pt x="2844" y="2123"/>
                        <a:pt x="2475" y="1980"/>
                        <a:pt x="2141" y="1766"/>
                      </a:cubicBezTo>
                      <a:cubicBezTo>
                        <a:pt x="1403" y="1242"/>
                        <a:pt x="760" y="575"/>
                        <a:pt x="46" y="4"/>
                      </a:cubicBezTo>
                      <a:cubicBezTo>
                        <a:pt x="40" y="2"/>
                        <a:pt x="34" y="1"/>
                        <a:pt x="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98" name="Google Shape;44010;p65">
                  <a:extLst>
                    <a:ext uri="{FF2B5EF4-FFF2-40B4-BE49-F238E27FC236}">
                      <a16:creationId xmlns:a16="http://schemas.microsoft.com/office/drawing/2014/main" id="{7CF9290E-1350-4EDE-A254-CAA9056632AA}"/>
                    </a:ext>
                  </a:extLst>
                </p:cNvPr>
                <p:cNvSpPr/>
                <p:nvPr/>
              </p:nvSpPr>
              <p:spPr>
                <a:xfrm>
                  <a:off x="845325" y="2455800"/>
                  <a:ext cx="325" cy="25"/>
                </a:xfrm>
                <a:custGeom>
                  <a:avLst/>
                  <a:gdLst/>
                  <a:ahLst/>
                  <a:cxnLst/>
                  <a:rect l="l" t="t" r="r" b="b"/>
                  <a:pathLst>
                    <a:path w="13" h="1" extrusionOk="0">
                      <a:moveTo>
                        <a:pt x="1" y="0"/>
                      </a:moveTo>
                      <a:cubicBezTo>
                        <a:pt x="13" y="0"/>
                        <a:pt x="13"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99" name="Google Shape;44011;p65">
                  <a:extLst>
                    <a:ext uri="{FF2B5EF4-FFF2-40B4-BE49-F238E27FC236}">
                      <a16:creationId xmlns:a16="http://schemas.microsoft.com/office/drawing/2014/main" id="{9647E944-D378-49B5-B67C-DAB97E2D4DC5}"/>
                    </a:ext>
                  </a:extLst>
                </p:cNvPr>
                <p:cNvSpPr/>
                <p:nvPr/>
              </p:nvSpPr>
              <p:spPr>
                <a:xfrm>
                  <a:off x="829850" y="2434225"/>
                  <a:ext cx="14025" cy="22175"/>
                </a:xfrm>
                <a:custGeom>
                  <a:avLst/>
                  <a:gdLst/>
                  <a:ahLst/>
                  <a:cxnLst/>
                  <a:rect l="l" t="t" r="r" b="b"/>
                  <a:pathLst>
                    <a:path w="561" h="887" extrusionOk="0">
                      <a:moveTo>
                        <a:pt x="14" y="1"/>
                      </a:moveTo>
                      <a:cubicBezTo>
                        <a:pt x="7" y="1"/>
                        <a:pt x="1" y="9"/>
                        <a:pt x="1" y="18"/>
                      </a:cubicBezTo>
                      <a:cubicBezTo>
                        <a:pt x="144" y="327"/>
                        <a:pt x="358" y="601"/>
                        <a:pt x="560" y="887"/>
                      </a:cubicBezTo>
                      <a:cubicBezTo>
                        <a:pt x="394" y="589"/>
                        <a:pt x="239" y="268"/>
                        <a:pt x="24" y="6"/>
                      </a:cubicBezTo>
                      <a:cubicBezTo>
                        <a:pt x="21" y="2"/>
                        <a:pt x="17" y="1"/>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00" name="Google Shape;44012;p65">
                  <a:extLst>
                    <a:ext uri="{FF2B5EF4-FFF2-40B4-BE49-F238E27FC236}">
                      <a16:creationId xmlns:a16="http://schemas.microsoft.com/office/drawing/2014/main" id="{D13F92DD-A82B-41F3-913E-CF7CDE322E8F}"/>
                    </a:ext>
                  </a:extLst>
                </p:cNvPr>
                <p:cNvSpPr/>
                <p:nvPr/>
              </p:nvSpPr>
              <p:spPr>
                <a:xfrm>
                  <a:off x="978450" y="2553425"/>
                  <a:ext cx="20200" cy="24500"/>
                </a:xfrm>
                <a:custGeom>
                  <a:avLst/>
                  <a:gdLst/>
                  <a:ahLst/>
                  <a:cxnLst/>
                  <a:rect l="l" t="t" r="r" b="b"/>
                  <a:pathLst>
                    <a:path w="808" h="980" extrusionOk="0">
                      <a:moveTo>
                        <a:pt x="760" y="0"/>
                      </a:moveTo>
                      <a:cubicBezTo>
                        <a:pt x="605" y="72"/>
                        <a:pt x="498" y="250"/>
                        <a:pt x="391" y="381"/>
                      </a:cubicBezTo>
                      <a:cubicBezTo>
                        <a:pt x="260" y="548"/>
                        <a:pt x="141" y="738"/>
                        <a:pt x="34" y="941"/>
                      </a:cubicBezTo>
                      <a:cubicBezTo>
                        <a:pt x="0" y="957"/>
                        <a:pt x="13" y="980"/>
                        <a:pt x="36" y="980"/>
                      </a:cubicBezTo>
                      <a:cubicBezTo>
                        <a:pt x="46" y="980"/>
                        <a:pt x="58" y="976"/>
                        <a:pt x="69" y="965"/>
                      </a:cubicBezTo>
                      <a:cubicBezTo>
                        <a:pt x="200" y="786"/>
                        <a:pt x="319" y="619"/>
                        <a:pt x="462" y="441"/>
                      </a:cubicBezTo>
                      <a:cubicBezTo>
                        <a:pt x="569" y="310"/>
                        <a:pt x="724" y="191"/>
                        <a:pt x="796" y="24"/>
                      </a:cubicBezTo>
                      <a:cubicBezTo>
                        <a:pt x="807" y="12"/>
                        <a:pt x="784" y="0"/>
                        <a:pt x="7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01" name="Google Shape;44013;p65">
                  <a:extLst>
                    <a:ext uri="{FF2B5EF4-FFF2-40B4-BE49-F238E27FC236}">
                      <a16:creationId xmlns:a16="http://schemas.microsoft.com/office/drawing/2014/main" id="{F967DAA2-C7EA-4107-BA13-13F2DB77762F}"/>
                    </a:ext>
                  </a:extLst>
                </p:cNvPr>
                <p:cNvSpPr/>
                <p:nvPr/>
              </p:nvSpPr>
              <p:spPr>
                <a:xfrm>
                  <a:off x="979125" y="2415550"/>
                  <a:ext cx="196825" cy="149100"/>
                </a:xfrm>
                <a:custGeom>
                  <a:avLst/>
                  <a:gdLst/>
                  <a:ahLst/>
                  <a:cxnLst/>
                  <a:rect l="l" t="t" r="r" b="b"/>
                  <a:pathLst>
                    <a:path w="7873" h="5964" extrusionOk="0">
                      <a:moveTo>
                        <a:pt x="7817" y="1"/>
                      </a:moveTo>
                      <a:cubicBezTo>
                        <a:pt x="7813" y="1"/>
                        <a:pt x="7809" y="1"/>
                        <a:pt x="7805" y="3"/>
                      </a:cubicBezTo>
                      <a:cubicBezTo>
                        <a:pt x="6126" y="777"/>
                        <a:pt x="4507" y="1848"/>
                        <a:pt x="2959" y="2884"/>
                      </a:cubicBezTo>
                      <a:cubicBezTo>
                        <a:pt x="2400" y="3241"/>
                        <a:pt x="1923" y="3622"/>
                        <a:pt x="1507" y="4146"/>
                      </a:cubicBezTo>
                      <a:cubicBezTo>
                        <a:pt x="1031" y="4753"/>
                        <a:pt x="638" y="5408"/>
                        <a:pt x="18" y="5920"/>
                      </a:cubicBezTo>
                      <a:cubicBezTo>
                        <a:pt x="0" y="5938"/>
                        <a:pt x="10" y="5964"/>
                        <a:pt x="32" y="5964"/>
                      </a:cubicBezTo>
                      <a:cubicBezTo>
                        <a:pt x="38" y="5964"/>
                        <a:pt x="46" y="5961"/>
                        <a:pt x="54" y="5956"/>
                      </a:cubicBezTo>
                      <a:cubicBezTo>
                        <a:pt x="530" y="5599"/>
                        <a:pt x="876" y="5146"/>
                        <a:pt x="1233" y="4670"/>
                      </a:cubicBezTo>
                      <a:cubicBezTo>
                        <a:pt x="1804" y="3872"/>
                        <a:pt x="2424" y="3336"/>
                        <a:pt x="3257" y="2824"/>
                      </a:cubicBezTo>
                      <a:cubicBezTo>
                        <a:pt x="4757" y="1872"/>
                        <a:pt x="6353" y="1050"/>
                        <a:pt x="7841" y="62"/>
                      </a:cubicBezTo>
                      <a:cubicBezTo>
                        <a:pt x="7873" y="41"/>
                        <a:pt x="7848" y="1"/>
                        <a:pt x="78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02" name="Google Shape;44014;p65">
                  <a:extLst>
                    <a:ext uri="{FF2B5EF4-FFF2-40B4-BE49-F238E27FC236}">
                      <a16:creationId xmlns:a16="http://schemas.microsoft.com/office/drawing/2014/main" id="{ACEF797A-030C-438D-B71F-5C89C7529EEB}"/>
                    </a:ext>
                  </a:extLst>
                </p:cNvPr>
                <p:cNvSpPr/>
                <p:nvPr/>
              </p:nvSpPr>
              <p:spPr>
                <a:xfrm>
                  <a:off x="989250" y="2413525"/>
                  <a:ext cx="184725" cy="145050"/>
                </a:xfrm>
                <a:custGeom>
                  <a:avLst/>
                  <a:gdLst/>
                  <a:ahLst/>
                  <a:cxnLst/>
                  <a:rect l="l" t="t" r="r" b="b"/>
                  <a:pathLst>
                    <a:path w="7389" h="5802" extrusionOk="0">
                      <a:moveTo>
                        <a:pt x="7388" y="0"/>
                      </a:moveTo>
                      <a:lnTo>
                        <a:pt x="7388" y="0"/>
                      </a:lnTo>
                      <a:cubicBezTo>
                        <a:pt x="6722" y="1512"/>
                        <a:pt x="5829" y="2691"/>
                        <a:pt x="4376" y="3560"/>
                      </a:cubicBezTo>
                      <a:cubicBezTo>
                        <a:pt x="3781" y="3918"/>
                        <a:pt x="3150" y="4120"/>
                        <a:pt x="2519" y="4406"/>
                      </a:cubicBezTo>
                      <a:cubicBezTo>
                        <a:pt x="1661" y="4787"/>
                        <a:pt x="1030" y="5442"/>
                        <a:pt x="66" y="5680"/>
                      </a:cubicBezTo>
                      <a:cubicBezTo>
                        <a:pt x="1" y="5701"/>
                        <a:pt x="15" y="5802"/>
                        <a:pt x="72" y="5802"/>
                      </a:cubicBezTo>
                      <a:cubicBezTo>
                        <a:pt x="77" y="5802"/>
                        <a:pt x="83" y="5801"/>
                        <a:pt x="90" y="5799"/>
                      </a:cubicBezTo>
                      <a:cubicBezTo>
                        <a:pt x="1066" y="5644"/>
                        <a:pt x="1614" y="5013"/>
                        <a:pt x="2459" y="4584"/>
                      </a:cubicBezTo>
                      <a:cubicBezTo>
                        <a:pt x="3245" y="4179"/>
                        <a:pt x="4078" y="3941"/>
                        <a:pt x="4828" y="3441"/>
                      </a:cubicBezTo>
                      <a:cubicBezTo>
                        <a:pt x="6007" y="2632"/>
                        <a:pt x="7103" y="1429"/>
                        <a:pt x="7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03" name="Google Shape;44015;p65">
                  <a:extLst>
                    <a:ext uri="{FF2B5EF4-FFF2-40B4-BE49-F238E27FC236}">
                      <a16:creationId xmlns:a16="http://schemas.microsoft.com/office/drawing/2014/main" id="{94705F7B-42EC-4898-9E2C-964F9F8B206B}"/>
                    </a:ext>
                  </a:extLst>
                </p:cNvPr>
                <p:cNvSpPr/>
                <p:nvPr/>
              </p:nvSpPr>
              <p:spPr>
                <a:xfrm>
                  <a:off x="982250" y="2554825"/>
                  <a:ext cx="10400" cy="8750"/>
                </a:xfrm>
                <a:custGeom>
                  <a:avLst/>
                  <a:gdLst/>
                  <a:ahLst/>
                  <a:cxnLst/>
                  <a:rect l="l" t="t" r="r" b="b"/>
                  <a:pathLst>
                    <a:path w="416" h="350" extrusionOk="0">
                      <a:moveTo>
                        <a:pt x="400" y="1"/>
                      </a:moveTo>
                      <a:cubicBezTo>
                        <a:pt x="398" y="1"/>
                        <a:pt x="396" y="2"/>
                        <a:pt x="394" y="4"/>
                      </a:cubicBezTo>
                      <a:cubicBezTo>
                        <a:pt x="298" y="51"/>
                        <a:pt x="227" y="87"/>
                        <a:pt x="155" y="147"/>
                      </a:cubicBezTo>
                      <a:cubicBezTo>
                        <a:pt x="96" y="194"/>
                        <a:pt x="13" y="242"/>
                        <a:pt x="1" y="313"/>
                      </a:cubicBezTo>
                      <a:cubicBezTo>
                        <a:pt x="1" y="325"/>
                        <a:pt x="13" y="349"/>
                        <a:pt x="36" y="349"/>
                      </a:cubicBezTo>
                      <a:cubicBezTo>
                        <a:pt x="96" y="313"/>
                        <a:pt x="132" y="242"/>
                        <a:pt x="191" y="194"/>
                      </a:cubicBezTo>
                      <a:cubicBezTo>
                        <a:pt x="251" y="135"/>
                        <a:pt x="334" y="75"/>
                        <a:pt x="405" y="51"/>
                      </a:cubicBezTo>
                      <a:cubicBezTo>
                        <a:pt x="415" y="2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04" name="Google Shape;44016;p65">
                  <a:extLst>
                    <a:ext uri="{FF2B5EF4-FFF2-40B4-BE49-F238E27FC236}">
                      <a16:creationId xmlns:a16="http://schemas.microsoft.com/office/drawing/2014/main" id="{CFA15A27-18B2-4618-B7AD-452DA7E256A6}"/>
                    </a:ext>
                  </a:extLst>
                </p:cNvPr>
                <p:cNvSpPr/>
                <p:nvPr/>
              </p:nvSpPr>
              <p:spPr>
                <a:xfrm>
                  <a:off x="1002500" y="2453775"/>
                  <a:ext cx="124875" cy="90450"/>
                </a:xfrm>
                <a:custGeom>
                  <a:avLst/>
                  <a:gdLst/>
                  <a:ahLst/>
                  <a:cxnLst/>
                  <a:rect l="l" t="t" r="r" b="b"/>
                  <a:pathLst>
                    <a:path w="4995" h="3618" extrusionOk="0">
                      <a:moveTo>
                        <a:pt x="4963" y="0"/>
                      </a:moveTo>
                      <a:cubicBezTo>
                        <a:pt x="4956" y="0"/>
                        <a:pt x="4948" y="3"/>
                        <a:pt x="4941" y="10"/>
                      </a:cubicBezTo>
                      <a:cubicBezTo>
                        <a:pt x="4227" y="760"/>
                        <a:pt x="3298" y="1176"/>
                        <a:pt x="2465" y="1772"/>
                      </a:cubicBezTo>
                      <a:cubicBezTo>
                        <a:pt x="1643" y="2367"/>
                        <a:pt x="786" y="2939"/>
                        <a:pt x="0" y="3617"/>
                      </a:cubicBezTo>
                      <a:cubicBezTo>
                        <a:pt x="1024" y="2974"/>
                        <a:pt x="1941" y="2200"/>
                        <a:pt x="2977" y="1546"/>
                      </a:cubicBezTo>
                      <a:cubicBezTo>
                        <a:pt x="3703" y="1069"/>
                        <a:pt x="4477" y="784"/>
                        <a:pt x="4977" y="45"/>
                      </a:cubicBezTo>
                      <a:cubicBezTo>
                        <a:pt x="4994" y="20"/>
                        <a:pt x="4980" y="0"/>
                        <a:pt x="49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05" name="Google Shape;44017;p65">
                  <a:extLst>
                    <a:ext uri="{FF2B5EF4-FFF2-40B4-BE49-F238E27FC236}">
                      <a16:creationId xmlns:a16="http://schemas.microsoft.com/office/drawing/2014/main" id="{77E8FD51-CC1B-4967-A973-ACC476CE5DD8}"/>
                    </a:ext>
                  </a:extLst>
                </p:cNvPr>
                <p:cNvSpPr/>
                <p:nvPr/>
              </p:nvSpPr>
              <p:spPr>
                <a:xfrm>
                  <a:off x="1130575" y="2443450"/>
                  <a:ext cx="12550" cy="12600"/>
                </a:xfrm>
                <a:custGeom>
                  <a:avLst/>
                  <a:gdLst/>
                  <a:ahLst/>
                  <a:cxnLst/>
                  <a:rect l="l" t="t" r="r" b="b"/>
                  <a:pathLst>
                    <a:path w="502" h="504" extrusionOk="0">
                      <a:moveTo>
                        <a:pt x="485" y="1"/>
                      </a:moveTo>
                      <a:cubicBezTo>
                        <a:pt x="481" y="1"/>
                        <a:pt x="477" y="2"/>
                        <a:pt x="473" y="6"/>
                      </a:cubicBezTo>
                      <a:cubicBezTo>
                        <a:pt x="378" y="77"/>
                        <a:pt x="307" y="161"/>
                        <a:pt x="211" y="232"/>
                      </a:cubicBezTo>
                      <a:cubicBezTo>
                        <a:pt x="140" y="304"/>
                        <a:pt x="56" y="375"/>
                        <a:pt x="9" y="470"/>
                      </a:cubicBezTo>
                      <a:cubicBezTo>
                        <a:pt x="0" y="487"/>
                        <a:pt x="10" y="504"/>
                        <a:pt x="20" y="504"/>
                      </a:cubicBezTo>
                      <a:cubicBezTo>
                        <a:pt x="25" y="504"/>
                        <a:pt x="29" y="501"/>
                        <a:pt x="33" y="494"/>
                      </a:cubicBezTo>
                      <a:cubicBezTo>
                        <a:pt x="128" y="458"/>
                        <a:pt x="199" y="351"/>
                        <a:pt x="271" y="280"/>
                      </a:cubicBezTo>
                      <a:cubicBezTo>
                        <a:pt x="354" y="196"/>
                        <a:pt x="426" y="113"/>
                        <a:pt x="485" y="18"/>
                      </a:cubicBezTo>
                      <a:cubicBezTo>
                        <a:pt x="502" y="9"/>
                        <a:pt x="495" y="1"/>
                        <a:pt x="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06" name="Google Shape;44018;p65">
                  <a:extLst>
                    <a:ext uri="{FF2B5EF4-FFF2-40B4-BE49-F238E27FC236}">
                      <a16:creationId xmlns:a16="http://schemas.microsoft.com/office/drawing/2014/main" id="{880CED76-70B7-4866-8FC7-231E1DDF1906}"/>
                    </a:ext>
                  </a:extLst>
                </p:cNvPr>
                <p:cNvSpPr/>
                <p:nvPr/>
              </p:nvSpPr>
              <p:spPr>
                <a:xfrm>
                  <a:off x="810800" y="2468775"/>
                  <a:ext cx="157775" cy="191525"/>
                </a:xfrm>
                <a:custGeom>
                  <a:avLst/>
                  <a:gdLst/>
                  <a:ahLst/>
                  <a:cxnLst/>
                  <a:rect l="l" t="t" r="r" b="b"/>
                  <a:pathLst>
                    <a:path w="6311" h="7661" extrusionOk="0">
                      <a:moveTo>
                        <a:pt x="39" y="0"/>
                      </a:moveTo>
                      <a:cubicBezTo>
                        <a:pt x="19" y="0"/>
                        <a:pt x="1" y="13"/>
                        <a:pt x="1" y="41"/>
                      </a:cubicBezTo>
                      <a:cubicBezTo>
                        <a:pt x="1" y="731"/>
                        <a:pt x="227" y="1374"/>
                        <a:pt x="655" y="1946"/>
                      </a:cubicBezTo>
                      <a:cubicBezTo>
                        <a:pt x="1001" y="2386"/>
                        <a:pt x="1310" y="2731"/>
                        <a:pt x="1548" y="3255"/>
                      </a:cubicBezTo>
                      <a:cubicBezTo>
                        <a:pt x="1668" y="3517"/>
                        <a:pt x="1787" y="3732"/>
                        <a:pt x="1977" y="3946"/>
                      </a:cubicBezTo>
                      <a:cubicBezTo>
                        <a:pt x="2560" y="4589"/>
                        <a:pt x="3406" y="5006"/>
                        <a:pt x="4073" y="5553"/>
                      </a:cubicBezTo>
                      <a:cubicBezTo>
                        <a:pt x="4846" y="6196"/>
                        <a:pt x="5549" y="6911"/>
                        <a:pt x="6216" y="7661"/>
                      </a:cubicBezTo>
                      <a:cubicBezTo>
                        <a:pt x="6251" y="7661"/>
                        <a:pt x="6311" y="7601"/>
                        <a:pt x="6275" y="7565"/>
                      </a:cubicBezTo>
                      <a:cubicBezTo>
                        <a:pt x="5287" y="6327"/>
                        <a:pt x="4073" y="5339"/>
                        <a:pt x="2787" y="4422"/>
                      </a:cubicBezTo>
                      <a:cubicBezTo>
                        <a:pt x="2382" y="4148"/>
                        <a:pt x="1989" y="3827"/>
                        <a:pt x="1739" y="3398"/>
                      </a:cubicBezTo>
                      <a:cubicBezTo>
                        <a:pt x="1596" y="3112"/>
                        <a:pt x="1513" y="2839"/>
                        <a:pt x="1334" y="2577"/>
                      </a:cubicBezTo>
                      <a:cubicBezTo>
                        <a:pt x="1120" y="2255"/>
                        <a:pt x="798" y="2005"/>
                        <a:pt x="584" y="1672"/>
                      </a:cubicBezTo>
                      <a:cubicBezTo>
                        <a:pt x="251" y="1172"/>
                        <a:pt x="120" y="636"/>
                        <a:pt x="84" y="41"/>
                      </a:cubicBezTo>
                      <a:cubicBezTo>
                        <a:pt x="84" y="16"/>
                        <a:pt x="61"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07" name="Google Shape;44019;p65">
                  <a:extLst>
                    <a:ext uri="{FF2B5EF4-FFF2-40B4-BE49-F238E27FC236}">
                      <a16:creationId xmlns:a16="http://schemas.microsoft.com/office/drawing/2014/main" id="{3DBC8AD4-C279-4A6B-B66B-D6D6675139D1}"/>
                    </a:ext>
                  </a:extLst>
                </p:cNvPr>
                <p:cNvSpPr/>
                <p:nvPr/>
              </p:nvSpPr>
              <p:spPr>
                <a:xfrm>
                  <a:off x="810900" y="2468750"/>
                  <a:ext cx="137300" cy="144675"/>
                </a:xfrm>
                <a:custGeom>
                  <a:avLst/>
                  <a:gdLst/>
                  <a:ahLst/>
                  <a:cxnLst/>
                  <a:rect l="l" t="t" r="r" b="b"/>
                  <a:pathLst>
                    <a:path w="5492" h="5787" extrusionOk="0">
                      <a:moveTo>
                        <a:pt x="6" y="1"/>
                      </a:moveTo>
                      <a:cubicBezTo>
                        <a:pt x="4" y="1"/>
                        <a:pt x="0" y="9"/>
                        <a:pt x="9" y="18"/>
                      </a:cubicBezTo>
                      <a:cubicBezTo>
                        <a:pt x="616" y="482"/>
                        <a:pt x="1294" y="875"/>
                        <a:pt x="1854" y="1411"/>
                      </a:cubicBezTo>
                      <a:cubicBezTo>
                        <a:pt x="2342" y="1851"/>
                        <a:pt x="2664" y="2423"/>
                        <a:pt x="3080" y="2923"/>
                      </a:cubicBezTo>
                      <a:cubicBezTo>
                        <a:pt x="3342" y="3268"/>
                        <a:pt x="3676" y="3494"/>
                        <a:pt x="3997" y="3756"/>
                      </a:cubicBezTo>
                      <a:cubicBezTo>
                        <a:pt x="4747" y="4340"/>
                        <a:pt x="5128" y="4887"/>
                        <a:pt x="5438" y="5769"/>
                      </a:cubicBezTo>
                      <a:cubicBezTo>
                        <a:pt x="5444" y="5780"/>
                        <a:pt x="5459" y="5786"/>
                        <a:pt x="5471" y="5786"/>
                      </a:cubicBezTo>
                      <a:cubicBezTo>
                        <a:pt x="5482" y="5786"/>
                        <a:pt x="5491" y="5780"/>
                        <a:pt x="5485" y="5769"/>
                      </a:cubicBezTo>
                      <a:cubicBezTo>
                        <a:pt x="5354" y="4328"/>
                        <a:pt x="4069" y="3923"/>
                        <a:pt x="3235" y="2959"/>
                      </a:cubicBezTo>
                      <a:cubicBezTo>
                        <a:pt x="2747" y="2375"/>
                        <a:pt x="2402" y="1744"/>
                        <a:pt x="1830" y="1244"/>
                      </a:cubicBezTo>
                      <a:cubicBezTo>
                        <a:pt x="1271" y="768"/>
                        <a:pt x="651" y="351"/>
                        <a:pt x="9" y="6"/>
                      </a:cubicBezTo>
                      <a:cubicBezTo>
                        <a:pt x="9" y="2"/>
                        <a:pt x="8" y="1"/>
                        <a:pt x="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08" name="Google Shape;44020;p65">
                  <a:extLst>
                    <a:ext uri="{FF2B5EF4-FFF2-40B4-BE49-F238E27FC236}">
                      <a16:creationId xmlns:a16="http://schemas.microsoft.com/office/drawing/2014/main" id="{C0D5A8DF-B96E-4283-BA34-36AFE059B933}"/>
                    </a:ext>
                  </a:extLst>
                </p:cNvPr>
                <p:cNvSpPr/>
                <p:nvPr/>
              </p:nvSpPr>
              <p:spPr>
                <a:xfrm>
                  <a:off x="946100" y="2607375"/>
                  <a:ext cx="25375" cy="50675"/>
                </a:xfrm>
                <a:custGeom>
                  <a:avLst/>
                  <a:gdLst/>
                  <a:ahLst/>
                  <a:cxnLst/>
                  <a:rect l="l" t="t" r="r" b="b"/>
                  <a:pathLst>
                    <a:path w="1015" h="2027" extrusionOk="0">
                      <a:moveTo>
                        <a:pt x="2" y="0"/>
                      </a:moveTo>
                      <a:cubicBezTo>
                        <a:pt x="0" y="0"/>
                        <a:pt x="0" y="3"/>
                        <a:pt x="6" y="9"/>
                      </a:cubicBezTo>
                      <a:cubicBezTo>
                        <a:pt x="6" y="3"/>
                        <a:pt x="3" y="0"/>
                        <a:pt x="2" y="0"/>
                      </a:cubicBezTo>
                      <a:close/>
                      <a:moveTo>
                        <a:pt x="6" y="9"/>
                      </a:moveTo>
                      <a:lnTo>
                        <a:pt x="6" y="9"/>
                      </a:lnTo>
                      <a:cubicBezTo>
                        <a:pt x="113" y="724"/>
                        <a:pt x="435" y="1521"/>
                        <a:pt x="958" y="2021"/>
                      </a:cubicBezTo>
                      <a:cubicBezTo>
                        <a:pt x="962" y="2025"/>
                        <a:pt x="967" y="2026"/>
                        <a:pt x="974" y="2026"/>
                      </a:cubicBezTo>
                      <a:cubicBezTo>
                        <a:pt x="992" y="2026"/>
                        <a:pt x="1015" y="2015"/>
                        <a:pt x="1006" y="1998"/>
                      </a:cubicBezTo>
                      <a:cubicBezTo>
                        <a:pt x="566" y="1355"/>
                        <a:pt x="232" y="759"/>
                        <a:pt x="6" y="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09" name="Google Shape;44021;p65">
                  <a:extLst>
                    <a:ext uri="{FF2B5EF4-FFF2-40B4-BE49-F238E27FC236}">
                      <a16:creationId xmlns:a16="http://schemas.microsoft.com/office/drawing/2014/main" id="{C5C876FB-6156-4FE1-BE9D-9395456102DA}"/>
                    </a:ext>
                  </a:extLst>
                </p:cNvPr>
                <p:cNvSpPr/>
                <p:nvPr/>
              </p:nvSpPr>
              <p:spPr>
                <a:xfrm>
                  <a:off x="828675" y="2494475"/>
                  <a:ext cx="75925" cy="80100"/>
                </a:xfrm>
                <a:custGeom>
                  <a:avLst/>
                  <a:gdLst/>
                  <a:ahLst/>
                  <a:cxnLst/>
                  <a:rect l="l" t="t" r="r" b="b"/>
                  <a:pathLst>
                    <a:path w="3037" h="3204" extrusionOk="0">
                      <a:moveTo>
                        <a:pt x="0" y="1"/>
                      </a:moveTo>
                      <a:lnTo>
                        <a:pt x="0" y="1"/>
                      </a:lnTo>
                      <a:cubicBezTo>
                        <a:pt x="238" y="334"/>
                        <a:pt x="500" y="620"/>
                        <a:pt x="774" y="918"/>
                      </a:cubicBezTo>
                      <a:cubicBezTo>
                        <a:pt x="1119" y="1299"/>
                        <a:pt x="1369" y="1703"/>
                        <a:pt x="1631" y="2132"/>
                      </a:cubicBezTo>
                      <a:cubicBezTo>
                        <a:pt x="1929" y="2608"/>
                        <a:pt x="2405" y="3096"/>
                        <a:pt x="2977" y="3204"/>
                      </a:cubicBezTo>
                      <a:cubicBezTo>
                        <a:pt x="3000" y="3204"/>
                        <a:pt x="3036" y="3180"/>
                        <a:pt x="3000" y="3144"/>
                      </a:cubicBezTo>
                      <a:cubicBezTo>
                        <a:pt x="2715" y="2942"/>
                        <a:pt x="2393" y="2787"/>
                        <a:pt x="2143" y="2537"/>
                      </a:cubicBezTo>
                      <a:cubicBezTo>
                        <a:pt x="1857" y="2263"/>
                        <a:pt x="1679" y="1918"/>
                        <a:pt x="1464" y="1608"/>
                      </a:cubicBezTo>
                      <a:cubicBezTo>
                        <a:pt x="1083" y="1037"/>
                        <a:pt x="548" y="45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10" name="Google Shape;44022;p65">
                  <a:extLst>
                    <a:ext uri="{FF2B5EF4-FFF2-40B4-BE49-F238E27FC236}">
                      <a16:creationId xmlns:a16="http://schemas.microsoft.com/office/drawing/2014/main" id="{C067B5DC-A62D-4247-A668-724B2D9B1DCF}"/>
                    </a:ext>
                  </a:extLst>
                </p:cNvPr>
                <p:cNvSpPr/>
                <p:nvPr/>
              </p:nvSpPr>
              <p:spPr>
                <a:xfrm>
                  <a:off x="909125" y="2580075"/>
                  <a:ext cx="35800" cy="44225"/>
                </a:xfrm>
                <a:custGeom>
                  <a:avLst/>
                  <a:gdLst/>
                  <a:ahLst/>
                  <a:cxnLst/>
                  <a:rect l="l" t="t" r="r" b="b"/>
                  <a:pathLst>
                    <a:path w="1432" h="1769" extrusionOk="0">
                      <a:moveTo>
                        <a:pt x="24" y="1"/>
                      </a:moveTo>
                      <a:cubicBezTo>
                        <a:pt x="10" y="1"/>
                        <a:pt x="0" y="9"/>
                        <a:pt x="9" y="18"/>
                      </a:cubicBezTo>
                      <a:cubicBezTo>
                        <a:pt x="378" y="625"/>
                        <a:pt x="913" y="1196"/>
                        <a:pt x="1366" y="1756"/>
                      </a:cubicBezTo>
                      <a:cubicBezTo>
                        <a:pt x="1372" y="1765"/>
                        <a:pt x="1380" y="1769"/>
                        <a:pt x="1387" y="1769"/>
                      </a:cubicBezTo>
                      <a:cubicBezTo>
                        <a:pt x="1409" y="1769"/>
                        <a:pt x="1431" y="1738"/>
                        <a:pt x="1414" y="1720"/>
                      </a:cubicBezTo>
                      <a:cubicBezTo>
                        <a:pt x="973" y="1149"/>
                        <a:pt x="544" y="494"/>
                        <a:pt x="44" y="6"/>
                      </a:cubicBezTo>
                      <a:cubicBezTo>
                        <a:pt x="37" y="2"/>
                        <a:pt x="30"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11" name="Google Shape;44023;p65">
                  <a:extLst>
                    <a:ext uri="{FF2B5EF4-FFF2-40B4-BE49-F238E27FC236}">
                      <a16:creationId xmlns:a16="http://schemas.microsoft.com/office/drawing/2014/main" id="{4004D752-91A8-46BE-A4F9-F5ED5DECE2D7}"/>
                    </a:ext>
                  </a:extLst>
                </p:cNvPr>
                <p:cNvSpPr/>
                <p:nvPr/>
              </p:nvSpPr>
              <p:spPr>
                <a:xfrm>
                  <a:off x="978075" y="2465800"/>
                  <a:ext cx="236575" cy="188850"/>
                </a:xfrm>
                <a:custGeom>
                  <a:avLst/>
                  <a:gdLst/>
                  <a:ahLst/>
                  <a:cxnLst/>
                  <a:rect l="l" t="t" r="r" b="b"/>
                  <a:pathLst>
                    <a:path w="9463" h="7554" extrusionOk="0">
                      <a:moveTo>
                        <a:pt x="9403" y="1"/>
                      </a:moveTo>
                      <a:cubicBezTo>
                        <a:pt x="9397" y="1"/>
                        <a:pt x="9390" y="2"/>
                        <a:pt x="9383" y="5"/>
                      </a:cubicBezTo>
                      <a:cubicBezTo>
                        <a:pt x="7395" y="612"/>
                        <a:pt x="5645" y="1707"/>
                        <a:pt x="4180" y="3160"/>
                      </a:cubicBezTo>
                      <a:cubicBezTo>
                        <a:pt x="3787" y="3577"/>
                        <a:pt x="3370" y="3982"/>
                        <a:pt x="2894" y="4303"/>
                      </a:cubicBezTo>
                      <a:cubicBezTo>
                        <a:pt x="2525" y="4553"/>
                        <a:pt x="2096" y="4755"/>
                        <a:pt x="1751" y="5017"/>
                      </a:cubicBezTo>
                      <a:cubicBezTo>
                        <a:pt x="1489" y="5196"/>
                        <a:pt x="1275" y="5410"/>
                        <a:pt x="1108" y="5660"/>
                      </a:cubicBezTo>
                      <a:cubicBezTo>
                        <a:pt x="703" y="6303"/>
                        <a:pt x="739" y="7041"/>
                        <a:pt x="13" y="7506"/>
                      </a:cubicBezTo>
                      <a:cubicBezTo>
                        <a:pt x="1" y="7518"/>
                        <a:pt x="25" y="7553"/>
                        <a:pt x="37" y="7553"/>
                      </a:cubicBezTo>
                      <a:cubicBezTo>
                        <a:pt x="894" y="7149"/>
                        <a:pt x="834" y="6029"/>
                        <a:pt x="1477" y="5410"/>
                      </a:cubicBezTo>
                      <a:cubicBezTo>
                        <a:pt x="2156" y="4720"/>
                        <a:pt x="3144" y="4398"/>
                        <a:pt x="3859" y="3708"/>
                      </a:cubicBezTo>
                      <a:cubicBezTo>
                        <a:pt x="4680" y="2934"/>
                        <a:pt x="5406" y="2136"/>
                        <a:pt x="6395" y="1541"/>
                      </a:cubicBezTo>
                      <a:cubicBezTo>
                        <a:pt x="7359" y="957"/>
                        <a:pt x="8431" y="600"/>
                        <a:pt x="9431" y="100"/>
                      </a:cubicBezTo>
                      <a:cubicBezTo>
                        <a:pt x="9462" y="69"/>
                        <a:pt x="9448" y="1"/>
                        <a:pt x="94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12" name="Google Shape;44024;p65">
                  <a:extLst>
                    <a:ext uri="{FF2B5EF4-FFF2-40B4-BE49-F238E27FC236}">
                      <a16:creationId xmlns:a16="http://schemas.microsoft.com/office/drawing/2014/main" id="{1C1BADC7-822F-4100-98E1-16212AE2CEB7}"/>
                    </a:ext>
                  </a:extLst>
                </p:cNvPr>
                <p:cNvSpPr/>
                <p:nvPr/>
              </p:nvSpPr>
              <p:spPr>
                <a:xfrm>
                  <a:off x="1001900" y="2468475"/>
                  <a:ext cx="211350" cy="183975"/>
                </a:xfrm>
                <a:custGeom>
                  <a:avLst/>
                  <a:gdLst/>
                  <a:ahLst/>
                  <a:cxnLst/>
                  <a:rect l="l" t="t" r="r" b="b"/>
                  <a:pathLst>
                    <a:path w="8454" h="7359" extrusionOk="0">
                      <a:moveTo>
                        <a:pt x="8431" y="0"/>
                      </a:moveTo>
                      <a:cubicBezTo>
                        <a:pt x="8426" y="0"/>
                        <a:pt x="8422" y="2"/>
                        <a:pt x="8418" y="5"/>
                      </a:cubicBezTo>
                      <a:cubicBezTo>
                        <a:pt x="7894" y="481"/>
                        <a:pt x="7680" y="1148"/>
                        <a:pt x="7418" y="1755"/>
                      </a:cubicBezTo>
                      <a:cubicBezTo>
                        <a:pt x="6894" y="2946"/>
                        <a:pt x="6013" y="3541"/>
                        <a:pt x="4965" y="4232"/>
                      </a:cubicBezTo>
                      <a:cubicBezTo>
                        <a:pt x="4275" y="4672"/>
                        <a:pt x="3560" y="5053"/>
                        <a:pt x="3096" y="5732"/>
                      </a:cubicBezTo>
                      <a:cubicBezTo>
                        <a:pt x="2392" y="6742"/>
                        <a:pt x="1450" y="7212"/>
                        <a:pt x="259" y="7212"/>
                      </a:cubicBezTo>
                      <a:cubicBezTo>
                        <a:pt x="201" y="7212"/>
                        <a:pt x="143" y="7210"/>
                        <a:pt x="84" y="7208"/>
                      </a:cubicBezTo>
                      <a:cubicBezTo>
                        <a:pt x="24" y="7208"/>
                        <a:pt x="0" y="7292"/>
                        <a:pt x="60" y="7315"/>
                      </a:cubicBezTo>
                      <a:cubicBezTo>
                        <a:pt x="221" y="7344"/>
                        <a:pt x="382" y="7358"/>
                        <a:pt x="542" y="7358"/>
                      </a:cubicBezTo>
                      <a:cubicBezTo>
                        <a:pt x="1178" y="7358"/>
                        <a:pt x="1799" y="7141"/>
                        <a:pt x="2322" y="6780"/>
                      </a:cubicBezTo>
                      <a:cubicBezTo>
                        <a:pt x="2667" y="6530"/>
                        <a:pt x="2917" y="6232"/>
                        <a:pt x="3156" y="5911"/>
                      </a:cubicBezTo>
                      <a:cubicBezTo>
                        <a:pt x="3608" y="5291"/>
                        <a:pt x="4156" y="4922"/>
                        <a:pt x="4787" y="4517"/>
                      </a:cubicBezTo>
                      <a:cubicBezTo>
                        <a:pt x="5561" y="3994"/>
                        <a:pt x="6489" y="3482"/>
                        <a:pt x="7049" y="2696"/>
                      </a:cubicBezTo>
                      <a:cubicBezTo>
                        <a:pt x="7620" y="1850"/>
                        <a:pt x="7799" y="838"/>
                        <a:pt x="8454" y="17"/>
                      </a:cubicBezTo>
                      <a:cubicBezTo>
                        <a:pt x="8454" y="9"/>
                        <a:pt x="8442" y="0"/>
                        <a:pt x="8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13" name="Google Shape;44025;p65">
                  <a:extLst>
                    <a:ext uri="{FF2B5EF4-FFF2-40B4-BE49-F238E27FC236}">
                      <a16:creationId xmlns:a16="http://schemas.microsoft.com/office/drawing/2014/main" id="{E59E2C98-80E8-46E1-9AFA-CBC82CA6D93E}"/>
                    </a:ext>
                  </a:extLst>
                </p:cNvPr>
                <p:cNvSpPr/>
                <p:nvPr/>
              </p:nvSpPr>
              <p:spPr>
                <a:xfrm>
                  <a:off x="979575" y="2648975"/>
                  <a:ext cx="26225" cy="12375"/>
                </a:xfrm>
                <a:custGeom>
                  <a:avLst/>
                  <a:gdLst/>
                  <a:ahLst/>
                  <a:cxnLst/>
                  <a:rect l="l" t="t" r="r" b="b"/>
                  <a:pathLst>
                    <a:path w="1049" h="495" extrusionOk="0">
                      <a:moveTo>
                        <a:pt x="1013" y="0"/>
                      </a:moveTo>
                      <a:cubicBezTo>
                        <a:pt x="751" y="36"/>
                        <a:pt x="0" y="48"/>
                        <a:pt x="36" y="476"/>
                      </a:cubicBezTo>
                      <a:cubicBezTo>
                        <a:pt x="36" y="488"/>
                        <a:pt x="42" y="494"/>
                        <a:pt x="51" y="494"/>
                      </a:cubicBezTo>
                      <a:cubicBezTo>
                        <a:pt x="60" y="494"/>
                        <a:pt x="72" y="488"/>
                        <a:pt x="84" y="476"/>
                      </a:cubicBezTo>
                      <a:cubicBezTo>
                        <a:pt x="203" y="84"/>
                        <a:pt x="703" y="119"/>
                        <a:pt x="1036" y="36"/>
                      </a:cubicBezTo>
                      <a:cubicBezTo>
                        <a:pt x="1048" y="36"/>
                        <a:pt x="1048" y="0"/>
                        <a:pt x="10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14" name="Google Shape;44026;p65">
                  <a:extLst>
                    <a:ext uri="{FF2B5EF4-FFF2-40B4-BE49-F238E27FC236}">
                      <a16:creationId xmlns:a16="http://schemas.microsoft.com/office/drawing/2014/main" id="{80E56DDE-64F2-4A9D-9A12-78AB009108B9}"/>
                    </a:ext>
                  </a:extLst>
                </p:cNvPr>
                <p:cNvSpPr/>
                <p:nvPr/>
              </p:nvSpPr>
              <p:spPr>
                <a:xfrm>
                  <a:off x="977800" y="2654500"/>
                  <a:ext cx="6175" cy="16450"/>
                </a:xfrm>
                <a:custGeom>
                  <a:avLst/>
                  <a:gdLst/>
                  <a:ahLst/>
                  <a:cxnLst/>
                  <a:rect l="l" t="t" r="r" b="b"/>
                  <a:pathLst>
                    <a:path w="247" h="658" extrusionOk="0">
                      <a:moveTo>
                        <a:pt x="216" y="0"/>
                      </a:moveTo>
                      <a:cubicBezTo>
                        <a:pt x="208" y="0"/>
                        <a:pt x="198" y="1"/>
                        <a:pt x="191" y="5"/>
                      </a:cubicBezTo>
                      <a:cubicBezTo>
                        <a:pt x="95" y="172"/>
                        <a:pt x="0" y="446"/>
                        <a:pt x="60" y="648"/>
                      </a:cubicBezTo>
                      <a:cubicBezTo>
                        <a:pt x="60" y="654"/>
                        <a:pt x="66" y="657"/>
                        <a:pt x="71" y="657"/>
                      </a:cubicBezTo>
                      <a:cubicBezTo>
                        <a:pt x="77" y="657"/>
                        <a:pt x="83" y="654"/>
                        <a:pt x="83" y="648"/>
                      </a:cubicBezTo>
                      <a:cubicBezTo>
                        <a:pt x="119" y="541"/>
                        <a:pt x="107" y="434"/>
                        <a:pt x="131" y="315"/>
                      </a:cubicBezTo>
                      <a:cubicBezTo>
                        <a:pt x="167" y="208"/>
                        <a:pt x="191" y="113"/>
                        <a:pt x="238" y="5"/>
                      </a:cubicBezTo>
                      <a:cubicBezTo>
                        <a:pt x="246" y="5"/>
                        <a:pt x="233" y="0"/>
                        <a:pt x="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15" name="Google Shape;44027;p65">
                  <a:extLst>
                    <a:ext uri="{FF2B5EF4-FFF2-40B4-BE49-F238E27FC236}">
                      <a16:creationId xmlns:a16="http://schemas.microsoft.com/office/drawing/2014/main" id="{D11D3715-CD6F-4DE4-A91F-41B624845453}"/>
                    </a:ext>
                  </a:extLst>
                </p:cNvPr>
                <p:cNvSpPr/>
                <p:nvPr/>
              </p:nvSpPr>
              <p:spPr>
                <a:xfrm>
                  <a:off x="976000" y="2657700"/>
                  <a:ext cx="6275" cy="24875"/>
                </a:xfrm>
                <a:custGeom>
                  <a:avLst/>
                  <a:gdLst/>
                  <a:ahLst/>
                  <a:cxnLst/>
                  <a:rect l="l" t="t" r="r" b="b"/>
                  <a:pathLst>
                    <a:path w="251" h="995" extrusionOk="0">
                      <a:moveTo>
                        <a:pt x="243" y="1"/>
                      </a:moveTo>
                      <a:cubicBezTo>
                        <a:pt x="241" y="1"/>
                        <a:pt x="239" y="3"/>
                        <a:pt x="239" y="8"/>
                      </a:cubicBezTo>
                      <a:cubicBezTo>
                        <a:pt x="143" y="318"/>
                        <a:pt x="24" y="639"/>
                        <a:pt x="1" y="961"/>
                      </a:cubicBezTo>
                      <a:cubicBezTo>
                        <a:pt x="1" y="982"/>
                        <a:pt x="17" y="994"/>
                        <a:pt x="32" y="994"/>
                      </a:cubicBezTo>
                      <a:cubicBezTo>
                        <a:pt x="44" y="994"/>
                        <a:pt x="55" y="988"/>
                        <a:pt x="60" y="973"/>
                      </a:cubicBezTo>
                      <a:cubicBezTo>
                        <a:pt x="179" y="663"/>
                        <a:pt x="203" y="342"/>
                        <a:pt x="251" y="20"/>
                      </a:cubicBezTo>
                      <a:cubicBezTo>
                        <a:pt x="251" y="6"/>
                        <a:pt x="247" y="1"/>
                        <a:pt x="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16" name="Google Shape;44028;p65">
                  <a:extLst>
                    <a:ext uri="{FF2B5EF4-FFF2-40B4-BE49-F238E27FC236}">
                      <a16:creationId xmlns:a16="http://schemas.microsoft.com/office/drawing/2014/main" id="{822EE688-6207-4613-9A85-197BD03D9DFF}"/>
                    </a:ext>
                  </a:extLst>
                </p:cNvPr>
                <p:cNvSpPr/>
                <p:nvPr/>
              </p:nvSpPr>
              <p:spPr>
                <a:xfrm>
                  <a:off x="975100" y="2657450"/>
                  <a:ext cx="5400" cy="19725"/>
                </a:xfrm>
                <a:custGeom>
                  <a:avLst/>
                  <a:gdLst/>
                  <a:ahLst/>
                  <a:cxnLst/>
                  <a:rect l="l" t="t" r="r" b="b"/>
                  <a:pathLst>
                    <a:path w="216" h="789" extrusionOk="0">
                      <a:moveTo>
                        <a:pt x="165" y="1"/>
                      </a:moveTo>
                      <a:cubicBezTo>
                        <a:pt x="153" y="1"/>
                        <a:pt x="144" y="6"/>
                        <a:pt x="144" y="18"/>
                      </a:cubicBezTo>
                      <a:cubicBezTo>
                        <a:pt x="120" y="173"/>
                        <a:pt x="108" y="304"/>
                        <a:pt x="84" y="435"/>
                      </a:cubicBezTo>
                      <a:cubicBezTo>
                        <a:pt x="49" y="542"/>
                        <a:pt x="1" y="649"/>
                        <a:pt x="1" y="768"/>
                      </a:cubicBezTo>
                      <a:cubicBezTo>
                        <a:pt x="1" y="782"/>
                        <a:pt x="13" y="788"/>
                        <a:pt x="26" y="788"/>
                      </a:cubicBezTo>
                      <a:cubicBezTo>
                        <a:pt x="35" y="788"/>
                        <a:pt x="44" y="785"/>
                        <a:pt x="49" y="780"/>
                      </a:cubicBezTo>
                      <a:cubicBezTo>
                        <a:pt x="203" y="590"/>
                        <a:pt x="215" y="245"/>
                        <a:pt x="203" y="18"/>
                      </a:cubicBezTo>
                      <a:cubicBezTo>
                        <a:pt x="191" y="6"/>
                        <a:pt x="176" y="1"/>
                        <a:pt x="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17" name="Google Shape;44029;p65">
                  <a:extLst>
                    <a:ext uri="{FF2B5EF4-FFF2-40B4-BE49-F238E27FC236}">
                      <a16:creationId xmlns:a16="http://schemas.microsoft.com/office/drawing/2014/main" id="{A06997B3-4721-476C-81E2-41C1C1CF4585}"/>
                    </a:ext>
                  </a:extLst>
                </p:cNvPr>
                <p:cNvSpPr/>
                <p:nvPr/>
              </p:nvSpPr>
              <p:spPr>
                <a:xfrm>
                  <a:off x="976250" y="2648000"/>
                  <a:ext cx="31925" cy="23250"/>
                </a:xfrm>
                <a:custGeom>
                  <a:avLst/>
                  <a:gdLst/>
                  <a:ahLst/>
                  <a:cxnLst/>
                  <a:rect l="l" t="t" r="r" b="b"/>
                  <a:pathLst>
                    <a:path w="1277" h="930" extrusionOk="0">
                      <a:moveTo>
                        <a:pt x="1072" y="0"/>
                      </a:moveTo>
                      <a:cubicBezTo>
                        <a:pt x="638" y="0"/>
                        <a:pt x="0" y="528"/>
                        <a:pt x="62" y="920"/>
                      </a:cubicBezTo>
                      <a:cubicBezTo>
                        <a:pt x="62" y="926"/>
                        <a:pt x="65" y="929"/>
                        <a:pt x="68" y="929"/>
                      </a:cubicBezTo>
                      <a:cubicBezTo>
                        <a:pt x="71" y="929"/>
                        <a:pt x="74" y="926"/>
                        <a:pt x="74" y="920"/>
                      </a:cubicBezTo>
                      <a:cubicBezTo>
                        <a:pt x="157" y="849"/>
                        <a:pt x="193" y="742"/>
                        <a:pt x="253" y="646"/>
                      </a:cubicBezTo>
                      <a:cubicBezTo>
                        <a:pt x="336" y="527"/>
                        <a:pt x="431" y="432"/>
                        <a:pt x="550" y="349"/>
                      </a:cubicBezTo>
                      <a:cubicBezTo>
                        <a:pt x="669" y="265"/>
                        <a:pt x="788" y="206"/>
                        <a:pt x="943" y="170"/>
                      </a:cubicBezTo>
                      <a:cubicBezTo>
                        <a:pt x="1038" y="146"/>
                        <a:pt x="1169" y="158"/>
                        <a:pt x="1253" y="99"/>
                      </a:cubicBezTo>
                      <a:cubicBezTo>
                        <a:pt x="1276" y="87"/>
                        <a:pt x="1276" y="51"/>
                        <a:pt x="1253" y="39"/>
                      </a:cubicBezTo>
                      <a:cubicBezTo>
                        <a:pt x="1199" y="12"/>
                        <a:pt x="1138" y="0"/>
                        <a:pt x="10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18" name="Google Shape;44030;p65">
                  <a:extLst>
                    <a:ext uri="{FF2B5EF4-FFF2-40B4-BE49-F238E27FC236}">
                      <a16:creationId xmlns:a16="http://schemas.microsoft.com/office/drawing/2014/main" id="{10804DC9-F36E-4FC1-AE32-7FF49FB2B49A}"/>
                    </a:ext>
                  </a:extLst>
                </p:cNvPr>
                <p:cNvSpPr/>
                <p:nvPr/>
              </p:nvSpPr>
              <p:spPr>
                <a:xfrm>
                  <a:off x="1001000" y="2539950"/>
                  <a:ext cx="123800" cy="99525"/>
                </a:xfrm>
                <a:custGeom>
                  <a:avLst/>
                  <a:gdLst/>
                  <a:ahLst/>
                  <a:cxnLst/>
                  <a:rect l="l" t="t" r="r" b="b"/>
                  <a:pathLst>
                    <a:path w="4952" h="3981" extrusionOk="0">
                      <a:moveTo>
                        <a:pt x="4915" y="0"/>
                      </a:moveTo>
                      <a:cubicBezTo>
                        <a:pt x="4912" y="0"/>
                        <a:pt x="4908" y="1"/>
                        <a:pt x="4906" y="4"/>
                      </a:cubicBezTo>
                      <a:cubicBezTo>
                        <a:pt x="4192" y="670"/>
                        <a:pt x="3311" y="1075"/>
                        <a:pt x="2584" y="1694"/>
                      </a:cubicBezTo>
                      <a:cubicBezTo>
                        <a:pt x="1691" y="2456"/>
                        <a:pt x="977" y="3290"/>
                        <a:pt x="1" y="3980"/>
                      </a:cubicBezTo>
                      <a:cubicBezTo>
                        <a:pt x="989" y="3385"/>
                        <a:pt x="1668" y="2575"/>
                        <a:pt x="2525" y="1837"/>
                      </a:cubicBezTo>
                      <a:cubicBezTo>
                        <a:pt x="3287" y="1182"/>
                        <a:pt x="4311" y="837"/>
                        <a:pt x="4942" y="27"/>
                      </a:cubicBezTo>
                      <a:cubicBezTo>
                        <a:pt x="4951" y="18"/>
                        <a:pt x="4930" y="0"/>
                        <a:pt x="49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19" name="Google Shape;44031;p65">
                  <a:extLst>
                    <a:ext uri="{FF2B5EF4-FFF2-40B4-BE49-F238E27FC236}">
                      <a16:creationId xmlns:a16="http://schemas.microsoft.com/office/drawing/2014/main" id="{5117D403-ADCA-4A2D-ADDF-17147377CFD6}"/>
                    </a:ext>
                  </a:extLst>
                </p:cNvPr>
                <p:cNvSpPr/>
                <p:nvPr/>
              </p:nvSpPr>
              <p:spPr>
                <a:xfrm>
                  <a:off x="895050" y="2655375"/>
                  <a:ext cx="74475" cy="56175"/>
                </a:xfrm>
                <a:custGeom>
                  <a:avLst/>
                  <a:gdLst/>
                  <a:ahLst/>
                  <a:cxnLst/>
                  <a:rect l="l" t="t" r="r" b="b"/>
                  <a:pathLst>
                    <a:path w="2979" h="2247" extrusionOk="0">
                      <a:moveTo>
                        <a:pt x="68" y="1"/>
                      </a:moveTo>
                      <a:cubicBezTo>
                        <a:pt x="37" y="1"/>
                        <a:pt x="1" y="42"/>
                        <a:pt x="36" y="78"/>
                      </a:cubicBezTo>
                      <a:cubicBezTo>
                        <a:pt x="345" y="506"/>
                        <a:pt x="881" y="530"/>
                        <a:pt x="1334" y="744"/>
                      </a:cubicBezTo>
                      <a:cubicBezTo>
                        <a:pt x="2036" y="1066"/>
                        <a:pt x="2453" y="1685"/>
                        <a:pt x="2953" y="2233"/>
                      </a:cubicBezTo>
                      <a:cubicBezTo>
                        <a:pt x="2953" y="2243"/>
                        <a:pt x="2959" y="2246"/>
                        <a:pt x="2965" y="2246"/>
                      </a:cubicBezTo>
                      <a:cubicBezTo>
                        <a:pt x="2972" y="2246"/>
                        <a:pt x="2979" y="2239"/>
                        <a:pt x="2965" y="2233"/>
                      </a:cubicBezTo>
                      <a:cubicBezTo>
                        <a:pt x="2667" y="1768"/>
                        <a:pt x="2286" y="1304"/>
                        <a:pt x="1834" y="971"/>
                      </a:cubicBezTo>
                      <a:cubicBezTo>
                        <a:pt x="1322" y="566"/>
                        <a:pt x="500" y="530"/>
                        <a:pt x="95" y="18"/>
                      </a:cubicBezTo>
                      <a:cubicBezTo>
                        <a:pt x="89" y="6"/>
                        <a:pt x="79" y="1"/>
                        <a:pt x="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20" name="Google Shape;44032;p65">
                  <a:extLst>
                    <a:ext uri="{FF2B5EF4-FFF2-40B4-BE49-F238E27FC236}">
                      <a16:creationId xmlns:a16="http://schemas.microsoft.com/office/drawing/2014/main" id="{605149E3-2753-4B7E-8FD8-B4DC646F756D}"/>
                    </a:ext>
                  </a:extLst>
                </p:cNvPr>
                <p:cNvSpPr/>
                <p:nvPr/>
              </p:nvSpPr>
              <p:spPr>
                <a:xfrm>
                  <a:off x="757300" y="2542300"/>
                  <a:ext cx="134425" cy="112550"/>
                </a:xfrm>
                <a:custGeom>
                  <a:avLst/>
                  <a:gdLst/>
                  <a:ahLst/>
                  <a:cxnLst/>
                  <a:rect l="l" t="t" r="r" b="b"/>
                  <a:pathLst>
                    <a:path w="5377" h="4502" extrusionOk="0">
                      <a:moveTo>
                        <a:pt x="38" y="0"/>
                      </a:moveTo>
                      <a:cubicBezTo>
                        <a:pt x="18" y="0"/>
                        <a:pt x="0" y="14"/>
                        <a:pt x="9" y="40"/>
                      </a:cubicBezTo>
                      <a:cubicBezTo>
                        <a:pt x="379" y="600"/>
                        <a:pt x="652" y="1231"/>
                        <a:pt x="1033" y="1767"/>
                      </a:cubicBezTo>
                      <a:cubicBezTo>
                        <a:pt x="1319" y="2172"/>
                        <a:pt x="1748" y="2386"/>
                        <a:pt x="2176" y="2612"/>
                      </a:cubicBezTo>
                      <a:cubicBezTo>
                        <a:pt x="2736" y="2910"/>
                        <a:pt x="3176" y="3279"/>
                        <a:pt x="3688" y="3636"/>
                      </a:cubicBezTo>
                      <a:cubicBezTo>
                        <a:pt x="4189" y="3993"/>
                        <a:pt x="4820" y="4112"/>
                        <a:pt x="5320" y="4493"/>
                      </a:cubicBezTo>
                      <a:cubicBezTo>
                        <a:pt x="5328" y="4499"/>
                        <a:pt x="5336" y="4501"/>
                        <a:pt x="5342" y="4501"/>
                      </a:cubicBezTo>
                      <a:cubicBezTo>
                        <a:pt x="5364" y="4501"/>
                        <a:pt x="5376" y="4476"/>
                        <a:pt x="5367" y="4458"/>
                      </a:cubicBezTo>
                      <a:cubicBezTo>
                        <a:pt x="4998" y="4089"/>
                        <a:pt x="4510" y="3981"/>
                        <a:pt x="4046" y="3743"/>
                      </a:cubicBezTo>
                      <a:cubicBezTo>
                        <a:pt x="3534" y="3469"/>
                        <a:pt x="3153" y="3017"/>
                        <a:pt x="2641" y="2731"/>
                      </a:cubicBezTo>
                      <a:cubicBezTo>
                        <a:pt x="2045" y="2386"/>
                        <a:pt x="1402" y="2160"/>
                        <a:pt x="1033" y="1529"/>
                      </a:cubicBezTo>
                      <a:cubicBezTo>
                        <a:pt x="724" y="993"/>
                        <a:pt x="498" y="469"/>
                        <a:pt x="57" y="5"/>
                      </a:cubicBezTo>
                      <a:cubicBezTo>
                        <a:pt x="51" y="2"/>
                        <a:pt x="44" y="0"/>
                        <a:pt x="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21" name="Google Shape;44033;p65">
                  <a:extLst>
                    <a:ext uri="{FF2B5EF4-FFF2-40B4-BE49-F238E27FC236}">
                      <a16:creationId xmlns:a16="http://schemas.microsoft.com/office/drawing/2014/main" id="{BFEC6A16-F0DD-4186-BB2A-798DD1FE544B}"/>
                    </a:ext>
                  </a:extLst>
                </p:cNvPr>
                <p:cNvSpPr/>
                <p:nvPr/>
              </p:nvSpPr>
              <p:spPr>
                <a:xfrm>
                  <a:off x="759000" y="2543000"/>
                  <a:ext cx="162975" cy="115275"/>
                </a:xfrm>
                <a:custGeom>
                  <a:avLst/>
                  <a:gdLst/>
                  <a:ahLst/>
                  <a:cxnLst/>
                  <a:rect l="l" t="t" r="r" b="b"/>
                  <a:pathLst>
                    <a:path w="6519" h="4611" extrusionOk="0">
                      <a:moveTo>
                        <a:pt x="1" y="1"/>
                      </a:moveTo>
                      <a:lnTo>
                        <a:pt x="1" y="1"/>
                      </a:lnTo>
                      <a:cubicBezTo>
                        <a:pt x="1263" y="501"/>
                        <a:pt x="2394" y="1167"/>
                        <a:pt x="3513" y="1953"/>
                      </a:cubicBezTo>
                      <a:cubicBezTo>
                        <a:pt x="4049" y="2322"/>
                        <a:pt x="4573" y="2691"/>
                        <a:pt x="5097" y="3096"/>
                      </a:cubicBezTo>
                      <a:cubicBezTo>
                        <a:pt x="5668" y="3525"/>
                        <a:pt x="6049" y="4037"/>
                        <a:pt x="6454" y="4596"/>
                      </a:cubicBezTo>
                      <a:cubicBezTo>
                        <a:pt x="6464" y="4607"/>
                        <a:pt x="6474" y="4611"/>
                        <a:pt x="6483" y="4611"/>
                      </a:cubicBezTo>
                      <a:cubicBezTo>
                        <a:pt x="6505" y="4611"/>
                        <a:pt x="6519" y="4583"/>
                        <a:pt x="6502" y="4549"/>
                      </a:cubicBezTo>
                      <a:cubicBezTo>
                        <a:pt x="5906" y="3346"/>
                        <a:pt x="4740" y="2679"/>
                        <a:pt x="3668" y="1929"/>
                      </a:cubicBezTo>
                      <a:cubicBezTo>
                        <a:pt x="2549" y="1144"/>
                        <a:pt x="1358" y="370"/>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22" name="Google Shape;44034;p65">
                  <a:extLst>
                    <a:ext uri="{FF2B5EF4-FFF2-40B4-BE49-F238E27FC236}">
                      <a16:creationId xmlns:a16="http://schemas.microsoft.com/office/drawing/2014/main" id="{A9F668BE-D4B1-423C-AA01-EE545097218E}"/>
                    </a:ext>
                  </a:extLst>
                </p:cNvPr>
                <p:cNvSpPr/>
                <p:nvPr/>
              </p:nvSpPr>
              <p:spPr>
                <a:xfrm>
                  <a:off x="925225" y="2660125"/>
                  <a:ext cx="45750" cy="42525"/>
                </a:xfrm>
                <a:custGeom>
                  <a:avLst/>
                  <a:gdLst/>
                  <a:ahLst/>
                  <a:cxnLst/>
                  <a:rect l="l" t="t" r="r" b="b"/>
                  <a:pathLst>
                    <a:path w="1830" h="1701" extrusionOk="0">
                      <a:moveTo>
                        <a:pt x="24" y="0"/>
                      </a:moveTo>
                      <a:cubicBezTo>
                        <a:pt x="12" y="0"/>
                        <a:pt x="0" y="15"/>
                        <a:pt x="8" y="30"/>
                      </a:cubicBezTo>
                      <a:cubicBezTo>
                        <a:pt x="293" y="816"/>
                        <a:pt x="1317" y="959"/>
                        <a:pt x="1722" y="1674"/>
                      </a:cubicBezTo>
                      <a:cubicBezTo>
                        <a:pt x="1730" y="1692"/>
                        <a:pt x="1744" y="1700"/>
                        <a:pt x="1760" y="1700"/>
                      </a:cubicBezTo>
                      <a:cubicBezTo>
                        <a:pt x="1793" y="1700"/>
                        <a:pt x="1830" y="1663"/>
                        <a:pt x="1805" y="1614"/>
                      </a:cubicBezTo>
                      <a:cubicBezTo>
                        <a:pt x="1424" y="876"/>
                        <a:pt x="472" y="733"/>
                        <a:pt x="43" y="19"/>
                      </a:cubicBezTo>
                      <a:cubicBezTo>
                        <a:pt x="39" y="5"/>
                        <a:pt x="31"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23" name="Google Shape;44035;p65">
                  <a:extLst>
                    <a:ext uri="{FF2B5EF4-FFF2-40B4-BE49-F238E27FC236}">
                      <a16:creationId xmlns:a16="http://schemas.microsoft.com/office/drawing/2014/main" id="{38FDC0EF-9A30-4F0A-85E6-8A496BF1E010}"/>
                    </a:ext>
                  </a:extLst>
                </p:cNvPr>
                <p:cNvSpPr/>
                <p:nvPr/>
              </p:nvSpPr>
              <p:spPr>
                <a:xfrm>
                  <a:off x="786250" y="2565800"/>
                  <a:ext cx="75475" cy="52825"/>
                </a:xfrm>
                <a:custGeom>
                  <a:avLst/>
                  <a:gdLst/>
                  <a:ahLst/>
                  <a:cxnLst/>
                  <a:rect l="l" t="t" r="r" b="b"/>
                  <a:pathLst>
                    <a:path w="3019" h="2113" extrusionOk="0">
                      <a:moveTo>
                        <a:pt x="24" y="1"/>
                      </a:moveTo>
                      <a:cubicBezTo>
                        <a:pt x="15" y="1"/>
                        <a:pt x="1" y="12"/>
                        <a:pt x="18" y="29"/>
                      </a:cubicBezTo>
                      <a:cubicBezTo>
                        <a:pt x="494" y="624"/>
                        <a:pt x="1126" y="779"/>
                        <a:pt x="1745" y="1184"/>
                      </a:cubicBezTo>
                      <a:cubicBezTo>
                        <a:pt x="2173" y="1470"/>
                        <a:pt x="2435" y="2089"/>
                        <a:pt x="2995" y="2113"/>
                      </a:cubicBezTo>
                      <a:cubicBezTo>
                        <a:pt x="3019" y="2113"/>
                        <a:pt x="3019" y="2065"/>
                        <a:pt x="3007" y="2065"/>
                      </a:cubicBezTo>
                      <a:cubicBezTo>
                        <a:pt x="2459" y="1875"/>
                        <a:pt x="2185" y="1351"/>
                        <a:pt x="1697" y="1065"/>
                      </a:cubicBezTo>
                      <a:cubicBezTo>
                        <a:pt x="1090" y="720"/>
                        <a:pt x="554" y="505"/>
                        <a:pt x="30" y="5"/>
                      </a:cubicBezTo>
                      <a:cubicBezTo>
                        <a:pt x="30" y="2"/>
                        <a:pt x="28"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24" name="Google Shape;44036;p65">
                  <a:extLst>
                    <a:ext uri="{FF2B5EF4-FFF2-40B4-BE49-F238E27FC236}">
                      <a16:creationId xmlns:a16="http://schemas.microsoft.com/office/drawing/2014/main" id="{71CC2CF9-C05E-4A9C-B0C2-8320A27C6317}"/>
                    </a:ext>
                  </a:extLst>
                </p:cNvPr>
                <p:cNvSpPr/>
                <p:nvPr/>
              </p:nvSpPr>
              <p:spPr>
                <a:xfrm>
                  <a:off x="865875" y="2621875"/>
                  <a:ext cx="31875" cy="25625"/>
                </a:xfrm>
                <a:custGeom>
                  <a:avLst/>
                  <a:gdLst/>
                  <a:ahLst/>
                  <a:cxnLst/>
                  <a:rect l="l" t="t" r="r" b="b"/>
                  <a:pathLst>
                    <a:path w="1275" h="1025" extrusionOk="0">
                      <a:moveTo>
                        <a:pt x="12" y="1"/>
                      </a:moveTo>
                      <a:cubicBezTo>
                        <a:pt x="12" y="1"/>
                        <a:pt x="0" y="13"/>
                        <a:pt x="0" y="25"/>
                      </a:cubicBezTo>
                      <a:cubicBezTo>
                        <a:pt x="298" y="429"/>
                        <a:pt x="786" y="846"/>
                        <a:pt x="1250" y="1025"/>
                      </a:cubicBezTo>
                      <a:cubicBezTo>
                        <a:pt x="1262" y="1025"/>
                        <a:pt x="1274" y="1013"/>
                        <a:pt x="1262" y="1001"/>
                      </a:cubicBezTo>
                      <a:cubicBezTo>
                        <a:pt x="1060" y="846"/>
                        <a:pt x="834" y="727"/>
                        <a:pt x="643" y="560"/>
                      </a:cubicBezTo>
                      <a:cubicBezTo>
                        <a:pt x="417" y="382"/>
                        <a:pt x="227" y="191"/>
                        <a:pt x="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25" name="Google Shape;44037;p65">
                  <a:extLst>
                    <a:ext uri="{FF2B5EF4-FFF2-40B4-BE49-F238E27FC236}">
                      <a16:creationId xmlns:a16="http://schemas.microsoft.com/office/drawing/2014/main" id="{DFDB246D-B759-4373-A96B-8A5E30A99923}"/>
                    </a:ext>
                  </a:extLst>
                </p:cNvPr>
                <p:cNvSpPr/>
                <p:nvPr/>
              </p:nvSpPr>
              <p:spPr>
                <a:xfrm>
                  <a:off x="975150" y="2646250"/>
                  <a:ext cx="125500" cy="110475"/>
                </a:xfrm>
                <a:custGeom>
                  <a:avLst/>
                  <a:gdLst/>
                  <a:ahLst/>
                  <a:cxnLst/>
                  <a:rect l="l" t="t" r="r" b="b"/>
                  <a:pathLst>
                    <a:path w="5020" h="4419" extrusionOk="0">
                      <a:moveTo>
                        <a:pt x="4983" y="0"/>
                      </a:moveTo>
                      <a:cubicBezTo>
                        <a:pt x="4981" y="0"/>
                        <a:pt x="4978" y="1"/>
                        <a:pt x="4976" y="2"/>
                      </a:cubicBezTo>
                      <a:cubicBezTo>
                        <a:pt x="3785" y="169"/>
                        <a:pt x="3190" y="966"/>
                        <a:pt x="2368" y="1717"/>
                      </a:cubicBezTo>
                      <a:cubicBezTo>
                        <a:pt x="1999" y="2062"/>
                        <a:pt x="1571" y="2276"/>
                        <a:pt x="1273" y="2693"/>
                      </a:cubicBezTo>
                      <a:cubicBezTo>
                        <a:pt x="856" y="3276"/>
                        <a:pt x="642" y="3919"/>
                        <a:pt x="47" y="4372"/>
                      </a:cubicBezTo>
                      <a:cubicBezTo>
                        <a:pt x="0" y="4381"/>
                        <a:pt x="11" y="4419"/>
                        <a:pt x="35" y="4419"/>
                      </a:cubicBezTo>
                      <a:cubicBezTo>
                        <a:pt x="42" y="4419"/>
                        <a:pt x="50" y="4415"/>
                        <a:pt x="58" y="4407"/>
                      </a:cubicBezTo>
                      <a:cubicBezTo>
                        <a:pt x="951" y="3919"/>
                        <a:pt x="1190" y="2740"/>
                        <a:pt x="2011" y="2121"/>
                      </a:cubicBezTo>
                      <a:cubicBezTo>
                        <a:pt x="2428" y="1788"/>
                        <a:pt x="2725" y="1419"/>
                        <a:pt x="3118" y="1062"/>
                      </a:cubicBezTo>
                      <a:cubicBezTo>
                        <a:pt x="3666" y="538"/>
                        <a:pt x="4285" y="288"/>
                        <a:pt x="4988" y="50"/>
                      </a:cubicBezTo>
                      <a:cubicBezTo>
                        <a:pt x="5019" y="39"/>
                        <a:pt x="5004" y="0"/>
                        <a:pt x="49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26" name="Google Shape;44038;p65">
                  <a:extLst>
                    <a:ext uri="{FF2B5EF4-FFF2-40B4-BE49-F238E27FC236}">
                      <a16:creationId xmlns:a16="http://schemas.microsoft.com/office/drawing/2014/main" id="{D17DB1A2-0E68-4E20-ACA2-E60723F27871}"/>
                    </a:ext>
                  </a:extLst>
                </p:cNvPr>
                <p:cNvSpPr/>
                <p:nvPr/>
              </p:nvSpPr>
              <p:spPr>
                <a:xfrm>
                  <a:off x="978425" y="2647475"/>
                  <a:ext cx="119650" cy="112275"/>
                </a:xfrm>
                <a:custGeom>
                  <a:avLst/>
                  <a:gdLst/>
                  <a:ahLst/>
                  <a:cxnLst/>
                  <a:rect l="l" t="t" r="r" b="b"/>
                  <a:pathLst>
                    <a:path w="4786" h="4491" extrusionOk="0">
                      <a:moveTo>
                        <a:pt x="4773" y="1"/>
                      </a:moveTo>
                      <a:cubicBezTo>
                        <a:pt x="4476" y="513"/>
                        <a:pt x="4333" y="1167"/>
                        <a:pt x="4011" y="1644"/>
                      </a:cubicBezTo>
                      <a:cubicBezTo>
                        <a:pt x="3702" y="2084"/>
                        <a:pt x="2964" y="2334"/>
                        <a:pt x="2583" y="2775"/>
                      </a:cubicBezTo>
                      <a:cubicBezTo>
                        <a:pt x="2059" y="3370"/>
                        <a:pt x="1582" y="3846"/>
                        <a:pt x="797" y="4061"/>
                      </a:cubicBezTo>
                      <a:cubicBezTo>
                        <a:pt x="487" y="4156"/>
                        <a:pt x="249" y="4156"/>
                        <a:pt x="35" y="4406"/>
                      </a:cubicBezTo>
                      <a:cubicBezTo>
                        <a:pt x="1" y="4448"/>
                        <a:pt x="45" y="4490"/>
                        <a:pt x="90" y="4490"/>
                      </a:cubicBezTo>
                      <a:cubicBezTo>
                        <a:pt x="109" y="4490"/>
                        <a:pt x="128" y="4483"/>
                        <a:pt x="142" y="4465"/>
                      </a:cubicBezTo>
                      <a:cubicBezTo>
                        <a:pt x="404" y="4120"/>
                        <a:pt x="1356" y="3989"/>
                        <a:pt x="1749" y="3727"/>
                      </a:cubicBezTo>
                      <a:cubicBezTo>
                        <a:pt x="2249" y="3370"/>
                        <a:pt x="2511" y="2834"/>
                        <a:pt x="2987" y="2441"/>
                      </a:cubicBezTo>
                      <a:cubicBezTo>
                        <a:pt x="3356" y="2144"/>
                        <a:pt x="3821" y="2072"/>
                        <a:pt x="4083" y="1668"/>
                      </a:cubicBezTo>
                      <a:cubicBezTo>
                        <a:pt x="4392" y="1191"/>
                        <a:pt x="4559" y="525"/>
                        <a:pt x="47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27" name="Google Shape;44039;p65">
                  <a:extLst>
                    <a:ext uri="{FF2B5EF4-FFF2-40B4-BE49-F238E27FC236}">
                      <a16:creationId xmlns:a16="http://schemas.microsoft.com/office/drawing/2014/main" id="{214D3FAF-12D6-49DE-8EBA-726964236A36}"/>
                    </a:ext>
                  </a:extLst>
                </p:cNvPr>
                <p:cNvSpPr/>
                <p:nvPr/>
              </p:nvSpPr>
              <p:spPr>
                <a:xfrm>
                  <a:off x="975800" y="2754225"/>
                  <a:ext cx="10650" cy="7825"/>
                </a:xfrm>
                <a:custGeom>
                  <a:avLst/>
                  <a:gdLst/>
                  <a:ahLst/>
                  <a:cxnLst/>
                  <a:rect l="l" t="t" r="r" b="b"/>
                  <a:pathLst>
                    <a:path w="426" h="313" extrusionOk="0">
                      <a:moveTo>
                        <a:pt x="369" y="0"/>
                      </a:moveTo>
                      <a:cubicBezTo>
                        <a:pt x="218" y="0"/>
                        <a:pt x="74" y="159"/>
                        <a:pt x="9" y="279"/>
                      </a:cubicBezTo>
                      <a:cubicBezTo>
                        <a:pt x="0" y="296"/>
                        <a:pt x="16" y="313"/>
                        <a:pt x="34" y="313"/>
                      </a:cubicBezTo>
                      <a:cubicBezTo>
                        <a:pt x="41" y="313"/>
                        <a:pt x="49" y="310"/>
                        <a:pt x="56" y="303"/>
                      </a:cubicBezTo>
                      <a:cubicBezTo>
                        <a:pt x="92" y="231"/>
                        <a:pt x="140" y="172"/>
                        <a:pt x="211" y="124"/>
                      </a:cubicBezTo>
                      <a:cubicBezTo>
                        <a:pt x="271" y="76"/>
                        <a:pt x="354" y="65"/>
                        <a:pt x="413" y="17"/>
                      </a:cubicBezTo>
                      <a:cubicBezTo>
                        <a:pt x="413" y="17"/>
                        <a:pt x="425" y="5"/>
                        <a:pt x="413" y="5"/>
                      </a:cubicBezTo>
                      <a:cubicBezTo>
                        <a:pt x="399" y="2"/>
                        <a:pt x="384" y="0"/>
                        <a:pt x="3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28" name="Google Shape;44040;p65">
                  <a:extLst>
                    <a:ext uri="{FF2B5EF4-FFF2-40B4-BE49-F238E27FC236}">
                      <a16:creationId xmlns:a16="http://schemas.microsoft.com/office/drawing/2014/main" id="{C63CC1B6-8632-4A12-9E37-BE480A1042CC}"/>
                    </a:ext>
                  </a:extLst>
                </p:cNvPr>
                <p:cNvSpPr/>
                <p:nvPr/>
              </p:nvSpPr>
              <p:spPr>
                <a:xfrm>
                  <a:off x="991275" y="2677550"/>
                  <a:ext cx="86550" cy="71000"/>
                </a:xfrm>
                <a:custGeom>
                  <a:avLst/>
                  <a:gdLst/>
                  <a:ahLst/>
                  <a:cxnLst/>
                  <a:rect l="l" t="t" r="r" b="b"/>
                  <a:pathLst>
                    <a:path w="3462" h="2840" extrusionOk="0">
                      <a:moveTo>
                        <a:pt x="3402" y="0"/>
                      </a:moveTo>
                      <a:cubicBezTo>
                        <a:pt x="2747" y="179"/>
                        <a:pt x="2295" y="596"/>
                        <a:pt x="1878" y="1107"/>
                      </a:cubicBezTo>
                      <a:cubicBezTo>
                        <a:pt x="1521" y="1536"/>
                        <a:pt x="1235" y="1905"/>
                        <a:pt x="771" y="2227"/>
                      </a:cubicBezTo>
                      <a:cubicBezTo>
                        <a:pt x="485" y="2417"/>
                        <a:pt x="235" y="2584"/>
                        <a:pt x="9" y="2834"/>
                      </a:cubicBezTo>
                      <a:cubicBezTo>
                        <a:pt x="509" y="2322"/>
                        <a:pt x="1140" y="2072"/>
                        <a:pt x="1604" y="1536"/>
                      </a:cubicBezTo>
                      <a:cubicBezTo>
                        <a:pt x="2176" y="893"/>
                        <a:pt x="2652" y="405"/>
                        <a:pt x="3438" y="60"/>
                      </a:cubicBezTo>
                      <a:cubicBezTo>
                        <a:pt x="3462" y="48"/>
                        <a:pt x="3450" y="0"/>
                        <a:pt x="3402" y="0"/>
                      </a:cubicBezTo>
                      <a:close/>
                      <a:moveTo>
                        <a:pt x="9" y="2834"/>
                      </a:moveTo>
                      <a:cubicBezTo>
                        <a:pt x="1" y="2834"/>
                        <a:pt x="3" y="2839"/>
                        <a:pt x="6" y="2839"/>
                      </a:cubicBezTo>
                      <a:cubicBezTo>
                        <a:pt x="7" y="2839"/>
                        <a:pt x="9" y="2838"/>
                        <a:pt x="9" y="28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29" name="Google Shape;44041;p65">
                  <a:extLst>
                    <a:ext uri="{FF2B5EF4-FFF2-40B4-BE49-F238E27FC236}">
                      <a16:creationId xmlns:a16="http://schemas.microsoft.com/office/drawing/2014/main" id="{60E509B4-71EB-4B76-8481-F10F10BF20F6}"/>
                    </a:ext>
                  </a:extLst>
                </p:cNvPr>
                <p:cNvSpPr/>
                <p:nvPr/>
              </p:nvSpPr>
              <p:spPr>
                <a:xfrm>
                  <a:off x="817050" y="2639025"/>
                  <a:ext cx="146475" cy="131100"/>
                </a:xfrm>
                <a:custGeom>
                  <a:avLst/>
                  <a:gdLst/>
                  <a:ahLst/>
                  <a:cxnLst/>
                  <a:rect l="l" t="t" r="r" b="b"/>
                  <a:pathLst>
                    <a:path w="5859" h="5244" extrusionOk="0">
                      <a:moveTo>
                        <a:pt x="5856" y="4881"/>
                      </a:moveTo>
                      <a:cubicBezTo>
                        <a:pt x="5853" y="4881"/>
                        <a:pt x="5847" y="4887"/>
                        <a:pt x="5847" y="4899"/>
                      </a:cubicBezTo>
                      <a:cubicBezTo>
                        <a:pt x="5859" y="4887"/>
                        <a:pt x="5859" y="4881"/>
                        <a:pt x="5856" y="4881"/>
                      </a:cubicBezTo>
                      <a:close/>
                      <a:moveTo>
                        <a:pt x="20" y="1"/>
                      </a:moveTo>
                      <a:cubicBezTo>
                        <a:pt x="7" y="1"/>
                        <a:pt x="1" y="12"/>
                        <a:pt x="1" y="29"/>
                      </a:cubicBezTo>
                      <a:cubicBezTo>
                        <a:pt x="132" y="505"/>
                        <a:pt x="358" y="982"/>
                        <a:pt x="703" y="1351"/>
                      </a:cubicBezTo>
                      <a:cubicBezTo>
                        <a:pt x="1167" y="1875"/>
                        <a:pt x="1846" y="2065"/>
                        <a:pt x="2334" y="2601"/>
                      </a:cubicBezTo>
                      <a:cubicBezTo>
                        <a:pt x="2775" y="3065"/>
                        <a:pt x="3168" y="3399"/>
                        <a:pt x="3739" y="3684"/>
                      </a:cubicBezTo>
                      <a:cubicBezTo>
                        <a:pt x="4525" y="4089"/>
                        <a:pt x="5335" y="4387"/>
                        <a:pt x="5775" y="5220"/>
                      </a:cubicBezTo>
                      <a:cubicBezTo>
                        <a:pt x="5779" y="5237"/>
                        <a:pt x="5790" y="5244"/>
                        <a:pt x="5802" y="5244"/>
                      </a:cubicBezTo>
                      <a:cubicBezTo>
                        <a:pt x="5822" y="5244"/>
                        <a:pt x="5847" y="5224"/>
                        <a:pt x="5847" y="5208"/>
                      </a:cubicBezTo>
                      <a:cubicBezTo>
                        <a:pt x="5835" y="5065"/>
                        <a:pt x="5847" y="4982"/>
                        <a:pt x="5847" y="4899"/>
                      </a:cubicBezTo>
                      <a:lnTo>
                        <a:pt x="5847" y="4899"/>
                      </a:lnTo>
                      <a:cubicBezTo>
                        <a:pt x="5838" y="4922"/>
                        <a:pt x="5824" y="4932"/>
                        <a:pt x="5806" y="4932"/>
                      </a:cubicBezTo>
                      <a:cubicBezTo>
                        <a:pt x="5709" y="4932"/>
                        <a:pt x="5504" y="4616"/>
                        <a:pt x="5454" y="4565"/>
                      </a:cubicBezTo>
                      <a:cubicBezTo>
                        <a:pt x="5287" y="4399"/>
                        <a:pt x="5097" y="4256"/>
                        <a:pt x="4894" y="4137"/>
                      </a:cubicBezTo>
                      <a:cubicBezTo>
                        <a:pt x="4263" y="3720"/>
                        <a:pt x="3501" y="3506"/>
                        <a:pt x="2918" y="3018"/>
                      </a:cubicBezTo>
                      <a:cubicBezTo>
                        <a:pt x="2441" y="2613"/>
                        <a:pt x="2120" y="2113"/>
                        <a:pt x="1560" y="1815"/>
                      </a:cubicBezTo>
                      <a:cubicBezTo>
                        <a:pt x="727" y="1351"/>
                        <a:pt x="477" y="791"/>
                        <a:pt x="36" y="5"/>
                      </a:cubicBezTo>
                      <a:cubicBezTo>
                        <a:pt x="30" y="2"/>
                        <a:pt x="24"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30" name="Google Shape;44042;p65">
                  <a:extLst>
                    <a:ext uri="{FF2B5EF4-FFF2-40B4-BE49-F238E27FC236}">
                      <a16:creationId xmlns:a16="http://schemas.microsoft.com/office/drawing/2014/main" id="{B7110F4A-DE7C-438C-85F9-BA8F6E72682A}"/>
                    </a:ext>
                  </a:extLst>
                </p:cNvPr>
                <p:cNvSpPr/>
                <p:nvPr/>
              </p:nvSpPr>
              <p:spPr>
                <a:xfrm>
                  <a:off x="818350" y="2641150"/>
                  <a:ext cx="125425" cy="91650"/>
                </a:xfrm>
                <a:custGeom>
                  <a:avLst/>
                  <a:gdLst/>
                  <a:ahLst/>
                  <a:cxnLst/>
                  <a:rect l="l" t="t" r="r" b="b"/>
                  <a:pathLst>
                    <a:path w="5017" h="3666" extrusionOk="0">
                      <a:moveTo>
                        <a:pt x="14" y="0"/>
                      </a:moveTo>
                      <a:cubicBezTo>
                        <a:pt x="5" y="0"/>
                        <a:pt x="1" y="18"/>
                        <a:pt x="20" y="27"/>
                      </a:cubicBezTo>
                      <a:cubicBezTo>
                        <a:pt x="996" y="528"/>
                        <a:pt x="2104" y="778"/>
                        <a:pt x="3056" y="1301"/>
                      </a:cubicBezTo>
                      <a:cubicBezTo>
                        <a:pt x="3628" y="1611"/>
                        <a:pt x="3687" y="2040"/>
                        <a:pt x="4009" y="2492"/>
                      </a:cubicBezTo>
                      <a:cubicBezTo>
                        <a:pt x="4306" y="2909"/>
                        <a:pt x="4711" y="3171"/>
                        <a:pt x="4961" y="3647"/>
                      </a:cubicBezTo>
                      <a:cubicBezTo>
                        <a:pt x="4970" y="3660"/>
                        <a:pt x="4980" y="3665"/>
                        <a:pt x="4989" y="3665"/>
                      </a:cubicBezTo>
                      <a:cubicBezTo>
                        <a:pt x="5005" y="3665"/>
                        <a:pt x="5016" y="3650"/>
                        <a:pt x="5009" y="3635"/>
                      </a:cubicBezTo>
                      <a:cubicBezTo>
                        <a:pt x="4890" y="3206"/>
                        <a:pt x="4580" y="2980"/>
                        <a:pt x="4283" y="2647"/>
                      </a:cubicBezTo>
                      <a:cubicBezTo>
                        <a:pt x="3937" y="2278"/>
                        <a:pt x="3854" y="1754"/>
                        <a:pt x="3461" y="1432"/>
                      </a:cubicBezTo>
                      <a:cubicBezTo>
                        <a:pt x="3104" y="1111"/>
                        <a:pt x="2616" y="1016"/>
                        <a:pt x="2187" y="861"/>
                      </a:cubicBezTo>
                      <a:cubicBezTo>
                        <a:pt x="1449" y="611"/>
                        <a:pt x="734" y="313"/>
                        <a:pt x="20" y="4"/>
                      </a:cubicBezTo>
                      <a:cubicBezTo>
                        <a:pt x="18" y="1"/>
                        <a:pt x="16" y="0"/>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31" name="Google Shape;44043;p65">
                  <a:extLst>
                    <a:ext uri="{FF2B5EF4-FFF2-40B4-BE49-F238E27FC236}">
                      <a16:creationId xmlns:a16="http://schemas.microsoft.com/office/drawing/2014/main" id="{FE71E581-CEE0-488E-843B-114435AA3903}"/>
                    </a:ext>
                  </a:extLst>
                </p:cNvPr>
                <p:cNvSpPr/>
                <p:nvPr/>
              </p:nvSpPr>
              <p:spPr>
                <a:xfrm>
                  <a:off x="942975" y="2731150"/>
                  <a:ext cx="30025" cy="37850"/>
                </a:xfrm>
                <a:custGeom>
                  <a:avLst/>
                  <a:gdLst/>
                  <a:ahLst/>
                  <a:cxnLst/>
                  <a:rect l="l" t="t" r="r" b="b"/>
                  <a:pathLst>
                    <a:path w="1201" h="1514" extrusionOk="0">
                      <a:moveTo>
                        <a:pt x="7" y="1"/>
                      </a:moveTo>
                      <a:cubicBezTo>
                        <a:pt x="4" y="1"/>
                        <a:pt x="0" y="10"/>
                        <a:pt x="0" y="23"/>
                      </a:cubicBezTo>
                      <a:cubicBezTo>
                        <a:pt x="262" y="535"/>
                        <a:pt x="667" y="1166"/>
                        <a:pt x="1155" y="1511"/>
                      </a:cubicBezTo>
                      <a:cubicBezTo>
                        <a:pt x="1160" y="1513"/>
                        <a:pt x="1164" y="1514"/>
                        <a:pt x="1168" y="1514"/>
                      </a:cubicBezTo>
                      <a:cubicBezTo>
                        <a:pt x="1193" y="1514"/>
                        <a:pt x="1201" y="1486"/>
                        <a:pt x="1191" y="1476"/>
                      </a:cubicBezTo>
                      <a:cubicBezTo>
                        <a:pt x="1012" y="1238"/>
                        <a:pt x="774" y="1047"/>
                        <a:pt x="595" y="821"/>
                      </a:cubicBezTo>
                      <a:cubicBezTo>
                        <a:pt x="381" y="571"/>
                        <a:pt x="191" y="297"/>
                        <a:pt x="12" y="23"/>
                      </a:cubicBezTo>
                      <a:cubicBezTo>
                        <a:pt x="12" y="7"/>
                        <a:pt x="9" y="1"/>
                        <a:pt x="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32" name="Google Shape;44044;p65">
                  <a:extLst>
                    <a:ext uri="{FF2B5EF4-FFF2-40B4-BE49-F238E27FC236}">
                      <a16:creationId xmlns:a16="http://schemas.microsoft.com/office/drawing/2014/main" id="{43FC61EE-2EE3-480C-B313-EBB12219C62B}"/>
                    </a:ext>
                  </a:extLst>
                </p:cNvPr>
                <p:cNvSpPr/>
                <p:nvPr/>
              </p:nvSpPr>
              <p:spPr>
                <a:xfrm>
                  <a:off x="950400" y="2756425"/>
                  <a:ext cx="17300" cy="19625"/>
                </a:xfrm>
                <a:custGeom>
                  <a:avLst/>
                  <a:gdLst/>
                  <a:ahLst/>
                  <a:cxnLst/>
                  <a:rect l="l" t="t" r="r" b="b"/>
                  <a:pathLst>
                    <a:path w="692" h="785" extrusionOk="0">
                      <a:moveTo>
                        <a:pt x="36" y="0"/>
                      </a:moveTo>
                      <a:cubicBezTo>
                        <a:pt x="24" y="0"/>
                        <a:pt x="1" y="36"/>
                        <a:pt x="24" y="48"/>
                      </a:cubicBezTo>
                      <a:cubicBezTo>
                        <a:pt x="155" y="143"/>
                        <a:pt x="298" y="262"/>
                        <a:pt x="394" y="393"/>
                      </a:cubicBezTo>
                      <a:cubicBezTo>
                        <a:pt x="453" y="453"/>
                        <a:pt x="501" y="524"/>
                        <a:pt x="548" y="596"/>
                      </a:cubicBezTo>
                      <a:cubicBezTo>
                        <a:pt x="572" y="655"/>
                        <a:pt x="608" y="727"/>
                        <a:pt x="656" y="774"/>
                      </a:cubicBezTo>
                      <a:cubicBezTo>
                        <a:pt x="659" y="782"/>
                        <a:pt x="664" y="784"/>
                        <a:pt x="669" y="784"/>
                      </a:cubicBezTo>
                      <a:cubicBezTo>
                        <a:pt x="680" y="784"/>
                        <a:pt x="691" y="771"/>
                        <a:pt x="691" y="762"/>
                      </a:cubicBezTo>
                      <a:cubicBezTo>
                        <a:pt x="691" y="619"/>
                        <a:pt x="560" y="453"/>
                        <a:pt x="477" y="346"/>
                      </a:cubicBezTo>
                      <a:cubicBezTo>
                        <a:pt x="358" y="203"/>
                        <a:pt x="203" y="96"/>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33" name="Google Shape;44045;p65">
                  <a:extLst>
                    <a:ext uri="{FF2B5EF4-FFF2-40B4-BE49-F238E27FC236}">
                      <a16:creationId xmlns:a16="http://schemas.microsoft.com/office/drawing/2014/main" id="{6189A29D-0D5C-41DC-99D5-014E39F5E6A9}"/>
                    </a:ext>
                  </a:extLst>
                </p:cNvPr>
                <p:cNvSpPr/>
                <p:nvPr/>
              </p:nvSpPr>
              <p:spPr>
                <a:xfrm>
                  <a:off x="952225" y="2752200"/>
                  <a:ext cx="16575" cy="20975"/>
                </a:xfrm>
                <a:custGeom>
                  <a:avLst/>
                  <a:gdLst/>
                  <a:ahLst/>
                  <a:cxnLst/>
                  <a:rect l="l" t="t" r="r" b="b"/>
                  <a:pathLst>
                    <a:path w="663" h="839" extrusionOk="0">
                      <a:moveTo>
                        <a:pt x="45" y="0"/>
                      </a:moveTo>
                      <a:cubicBezTo>
                        <a:pt x="17" y="0"/>
                        <a:pt x="1" y="30"/>
                        <a:pt x="11" y="50"/>
                      </a:cubicBezTo>
                      <a:cubicBezTo>
                        <a:pt x="106" y="205"/>
                        <a:pt x="190" y="336"/>
                        <a:pt x="297" y="467"/>
                      </a:cubicBezTo>
                      <a:cubicBezTo>
                        <a:pt x="380" y="586"/>
                        <a:pt x="463" y="729"/>
                        <a:pt x="583" y="824"/>
                      </a:cubicBezTo>
                      <a:cubicBezTo>
                        <a:pt x="592" y="834"/>
                        <a:pt x="603" y="838"/>
                        <a:pt x="613" y="838"/>
                      </a:cubicBezTo>
                      <a:cubicBezTo>
                        <a:pt x="640" y="838"/>
                        <a:pt x="663" y="808"/>
                        <a:pt x="654" y="765"/>
                      </a:cubicBezTo>
                      <a:cubicBezTo>
                        <a:pt x="594" y="634"/>
                        <a:pt x="475" y="515"/>
                        <a:pt x="380" y="396"/>
                      </a:cubicBezTo>
                      <a:cubicBezTo>
                        <a:pt x="285" y="265"/>
                        <a:pt x="178" y="134"/>
                        <a:pt x="59" y="3"/>
                      </a:cubicBezTo>
                      <a:cubicBezTo>
                        <a:pt x="54" y="1"/>
                        <a:pt x="49"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34" name="Google Shape;44046;p65">
                  <a:extLst>
                    <a:ext uri="{FF2B5EF4-FFF2-40B4-BE49-F238E27FC236}">
                      <a16:creationId xmlns:a16="http://schemas.microsoft.com/office/drawing/2014/main" id="{DB07C7D9-D047-4E19-98E6-E3FD36AAF8D0}"/>
                    </a:ext>
                  </a:extLst>
                </p:cNvPr>
                <p:cNvSpPr/>
                <p:nvPr/>
              </p:nvSpPr>
              <p:spPr>
                <a:xfrm>
                  <a:off x="957250" y="2757600"/>
                  <a:ext cx="11925" cy="12050"/>
                </a:xfrm>
                <a:custGeom>
                  <a:avLst/>
                  <a:gdLst/>
                  <a:ahLst/>
                  <a:cxnLst/>
                  <a:rect l="l" t="t" r="r" b="b"/>
                  <a:pathLst>
                    <a:path w="477" h="482" extrusionOk="0">
                      <a:moveTo>
                        <a:pt x="48" y="1"/>
                      </a:moveTo>
                      <a:cubicBezTo>
                        <a:pt x="36" y="1"/>
                        <a:pt x="1" y="25"/>
                        <a:pt x="24" y="49"/>
                      </a:cubicBezTo>
                      <a:cubicBezTo>
                        <a:pt x="96" y="120"/>
                        <a:pt x="179" y="180"/>
                        <a:pt x="239" y="275"/>
                      </a:cubicBezTo>
                      <a:cubicBezTo>
                        <a:pt x="274" y="299"/>
                        <a:pt x="298" y="346"/>
                        <a:pt x="334" y="370"/>
                      </a:cubicBezTo>
                      <a:cubicBezTo>
                        <a:pt x="358" y="418"/>
                        <a:pt x="393" y="465"/>
                        <a:pt x="441" y="477"/>
                      </a:cubicBezTo>
                      <a:cubicBezTo>
                        <a:pt x="444" y="480"/>
                        <a:pt x="448" y="482"/>
                        <a:pt x="452" y="482"/>
                      </a:cubicBezTo>
                      <a:cubicBezTo>
                        <a:pt x="464" y="482"/>
                        <a:pt x="477" y="471"/>
                        <a:pt x="477" y="453"/>
                      </a:cubicBezTo>
                      <a:cubicBezTo>
                        <a:pt x="477" y="358"/>
                        <a:pt x="382" y="275"/>
                        <a:pt x="322" y="215"/>
                      </a:cubicBezTo>
                      <a:cubicBezTo>
                        <a:pt x="239" y="132"/>
                        <a:pt x="155" y="49"/>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35" name="Google Shape;44047;p65">
                  <a:extLst>
                    <a:ext uri="{FF2B5EF4-FFF2-40B4-BE49-F238E27FC236}">
                      <a16:creationId xmlns:a16="http://schemas.microsoft.com/office/drawing/2014/main" id="{A9998B80-A4FA-4F4C-B297-A5006FE8744C}"/>
                    </a:ext>
                  </a:extLst>
                </p:cNvPr>
                <p:cNvSpPr/>
                <p:nvPr/>
              </p:nvSpPr>
              <p:spPr>
                <a:xfrm>
                  <a:off x="870775" y="2676525"/>
                  <a:ext cx="68050" cy="61175"/>
                </a:xfrm>
                <a:custGeom>
                  <a:avLst/>
                  <a:gdLst/>
                  <a:ahLst/>
                  <a:cxnLst/>
                  <a:rect l="l" t="t" r="r" b="b"/>
                  <a:pathLst>
                    <a:path w="2722" h="2447" extrusionOk="0">
                      <a:moveTo>
                        <a:pt x="25" y="1"/>
                      </a:moveTo>
                      <a:cubicBezTo>
                        <a:pt x="12" y="1"/>
                        <a:pt x="0" y="10"/>
                        <a:pt x="7" y="29"/>
                      </a:cubicBezTo>
                      <a:cubicBezTo>
                        <a:pt x="161" y="506"/>
                        <a:pt x="638" y="756"/>
                        <a:pt x="1054" y="970"/>
                      </a:cubicBezTo>
                      <a:cubicBezTo>
                        <a:pt x="1400" y="1148"/>
                        <a:pt x="1733" y="1327"/>
                        <a:pt x="2019" y="1613"/>
                      </a:cubicBezTo>
                      <a:cubicBezTo>
                        <a:pt x="2269" y="1875"/>
                        <a:pt x="2471" y="2184"/>
                        <a:pt x="2721" y="2446"/>
                      </a:cubicBezTo>
                      <a:cubicBezTo>
                        <a:pt x="2447" y="2030"/>
                        <a:pt x="2138" y="1577"/>
                        <a:pt x="1733" y="1279"/>
                      </a:cubicBezTo>
                      <a:cubicBezTo>
                        <a:pt x="1126" y="839"/>
                        <a:pt x="531" y="637"/>
                        <a:pt x="54" y="17"/>
                      </a:cubicBezTo>
                      <a:cubicBezTo>
                        <a:pt x="49" y="7"/>
                        <a:pt x="36"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36" name="Google Shape;44048;p65">
                  <a:extLst>
                    <a:ext uri="{FF2B5EF4-FFF2-40B4-BE49-F238E27FC236}">
                      <a16:creationId xmlns:a16="http://schemas.microsoft.com/office/drawing/2014/main" id="{ACF57B64-FEC9-4DE6-979F-D12CD7117366}"/>
                    </a:ext>
                  </a:extLst>
                </p:cNvPr>
                <p:cNvSpPr/>
                <p:nvPr/>
              </p:nvSpPr>
              <p:spPr>
                <a:xfrm>
                  <a:off x="842350" y="2659675"/>
                  <a:ext cx="24725" cy="14925"/>
                </a:xfrm>
                <a:custGeom>
                  <a:avLst/>
                  <a:gdLst/>
                  <a:ahLst/>
                  <a:cxnLst/>
                  <a:rect l="l" t="t" r="r" b="b"/>
                  <a:pathLst>
                    <a:path w="989" h="597" extrusionOk="0">
                      <a:moveTo>
                        <a:pt x="36" y="1"/>
                      </a:moveTo>
                      <a:cubicBezTo>
                        <a:pt x="13" y="1"/>
                        <a:pt x="1" y="25"/>
                        <a:pt x="13" y="37"/>
                      </a:cubicBezTo>
                      <a:cubicBezTo>
                        <a:pt x="179" y="144"/>
                        <a:pt x="346" y="203"/>
                        <a:pt x="513" y="298"/>
                      </a:cubicBezTo>
                      <a:cubicBezTo>
                        <a:pt x="667" y="394"/>
                        <a:pt x="834" y="501"/>
                        <a:pt x="989" y="596"/>
                      </a:cubicBezTo>
                      <a:cubicBezTo>
                        <a:pt x="715" y="358"/>
                        <a:pt x="370" y="108"/>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37" name="Google Shape;44049;p65">
                  <a:extLst>
                    <a:ext uri="{FF2B5EF4-FFF2-40B4-BE49-F238E27FC236}">
                      <a16:creationId xmlns:a16="http://schemas.microsoft.com/office/drawing/2014/main" id="{69F5593F-A26C-421C-804E-55C4B3F92983}"/>
                    </a:ext>
                  </a:extLst>
                </p:cNvPr>
                <p:cNvSpPr/>
                <p:nvPr/>
              </p:nvSpPr>
              <p:spPr>
                <a:xfrm>
                  <a:off x="973325" y="2754625"/>
                  <a:ext cx="8950" cy="9975"/>
                </a:xfrm>
                <a:custGeom>
                  <a:avLst/>
                  <a:gdLst/>
                  <a:ahLst/>
                  <a:cxnLst/>
                  <a:rect l="l" t="t" r="r" b="b"/>
                  <a:pathLst>
                    <a:path w="358" h="399" extrusionOk="0">
                      <a:moveTo>
                        <a:pt x="346" y="1"/>
                      </a:moveTo>
                      <a:cubicBezTo>
                        <a:pt x="346" y="1"/>
                        <a:pt x="346" y="1"/>
                        <a:pt x="346" y="1"/>
                      </a:cubicBezTo>
                      <a:lnTo>
                        <a:pt x="346" y="1"/>
                      </a:lnTo>
                      <a:cubicBezTo>
                        <a:pt x="350" y="5"/>
                        <a:pt x="352" y="6"/>
                        <a:pt x="354" y="6"/>
                      </a:cubicBezTo>
                      <a:cubicBezTo>
                        <a:pt x="356" y="6"/>
                        <a:pt x="354" y="1"/>
                        <a:pt x="346" y="1"/>
                      </a:cubicBezTo>
                      <a:close/>
                      <a:moveTo>
                        <a:pt x="346" y="1"/>
                      </a:moveTo>
                      <a:lnTo>
                        <a:pt x="346" y="1"/>
                      </a:lnTo>
                      <a:cubicBezTo>
                        <a:pt x="298" y="37"/>
                        <a:pt x="286" y="37"/>
                        <a:pt x="239" y="72"/>
                      </a:cubicBezTo>
                      <a:cubicBezTo>
                        <a:pt x="191" y="108"/>
                        <a:pt x="167" y="144"/>
                        <a:pt x="131" y="179"/>
                      </a:cubicBezTo>
                      <a:cubicBezTo>
                        <a:pt x="72" y="239"/>
                        <a:pt x="12" y="287"/>
                        <a:pt x="0" y="370"/>
                      </a:cubicBezTo>
                      <a:cubicBezTo>
                        <a:pt x="0" y="387"/>
                        <a:pt x="7" y="398"/>
                        <a:pt x="20" y="398"/>
                      </a:cubicBezTo>
                      <a:cubicBezTo>
                        <a:pt x="24" y="398"/>
                        <a:pt x="30" y="397"/>
                        <a:pt x="36" y="394"/>
                      </a:cubicBezTo>
                      <a:cubicBezTo>
                        <a:pt x="108" y="370"/>
                        <a:pt x="167" y="287"/>
                        <a:pt x="215" y="227"/>
                      </a:cubicBezTo>
                      <a:cubicBezTo>
                        <a:pt x="239" y="191"/>
                        <a:pt x="250" y="168"/>
                        <a:pt x="286" y="132"/>
                      </a:cubicBezTo>
                      <a:lnTo>
                        <a:pt x="334" y="96"/>
                      </a:lnTo>
                      <a:cubicBezTo>
                        <a:pt x="358" y="49"/>
                        <a:pt x="334" y="72"/>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38" name="Google Shape;44050;p65">
                  <a:extLst>
                    <a:ext uri="{FF2B5EF4-FFF2-40B4-BE49-F238E27FC236}">
                      <a16:creationId xmlns:a16="http://schemas.microsoft.com/office/drawing/2014/main" id="{9DD31C70-1BE9-48EA-AC95-367BD2DCE47D}"/>
                    </a:ext>
                  </a:extLst>
                </p:cNvPr>
                <p:cNvSpPr/>
                <p:nvPr/>
              </p:nvSpPr>
              <p:spPr>
                <a:xfrm>
                  <a:off x="973325" y="2753450"/>
                  <a:ext cx="10750" cy="13850"/>
                </a:xfrm>
                <a:custGeom>
                  <a:avLst/>
                  <a:gdLst/>
                  <a:ahLst/>
                  <a:cxnLst/>
                  <a:rect l="l" t="t" r="r" b="b"/>
                  <a:pathLst>
                    <a:path w="430" h="554" extrusionOk="0">
                      <a:moveTo>
                        <a:pt x="405" y="0"/>
                      </a:moveTo>
                      <a:cubicBezTo>
                        <a:pt x="346" y="24"/>
                        <a:pt x="310" y="0"/>
                        <a:pt x="250" y="36"/>
                      </a:cubicBezTo>
                      <a:cubicBezTo>
                        <a:pt x="191" y="60"/>
                        <a:pt x="155" y="119"/>
                        <a:pt x="120" y="167"/>
                      </a:cubicBezTo>
                      <a:cubicBezTo>
                        <a:pt x="48" y="274"/>
                        <a:pt x="0" y="441"/>
                        <a:pt x="72" y="536"/>
                      </a:cubicBezTo>
                      <a:cubicBezTo>
                        <a:pt x="84" y="548"/>
                        <a:pt x="96" y="554"/>
                        <a:pt x="106" y="554"/>
                      </a:cubicBezTo>
                      <a:cubicBezTo>
                        <a:pt x="117" y="554"/>
                        <a:pt x="125" y="548"/>
                        <a:pt x="131" y="536"/>
                      </a:cubicBezTo>
                      <a:cubicBezTo>
                        <a:pt x="179" y="441"/>
                        <a:pt x="179" y="322"/>
                        <a:pt x="250" y="215"/>
                      </a:cubicBezTo>
                      <a:cubicBezTo>
                        <a:pt x="286" y="167"/>
                        <a:pt x="346" y="119"/>
                        <a:pt x="370" y="84"/>
                      </a:cubicBezTo>
                      <a:cubicBezTo>
                        <a:pt x="393" y="48"/>
                        <a:pt x="393" y="36"/>
                        <a:pt x="417" y="24"/>
                      </a:cubicBezTo>
                      <a:cubicBezTo>
                        <a:pt x="429" y="24"/>
                        <a:pt x="417" y="0"/>
                        <a:pt x="4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39" name="Google Shape;44051;p65">
                  <a:extLst>
                    <a:ext uri="{FF2B5EF4-FFF2-40B4-BE49-F238E27FC236}">
                      <a16:creationId xmlns:a16="http://schemas.microsoft.com/office/drawing/2014/main" id="{F704EE3A-1F43-4E2B-961D-CB0FAB3CB58A}"/>
                    </a:ext>
                  </a:extLst>
                </p:cNvPr>
                <p:cNvSpPr/>
                <p:nvPr/>
              </p:nvSpPr>
              <p:spPr>
                <a:xfrm>
                  <a:off x="973125" y="2751900"/>
                  <a:ext cx="15325" cy="19400"/>
                </a:xfrm>
                <a:custGeom>
                  <a:avLst/>
                  <a:gdLst/>
                  <a:ahLst/>
                  <a:cxnLst/>
                  <a:rect l="l" t="t" r="r" b="b"/>
                  <a:pathLst>
                    <a:path w="613" h="776" extrusionOk="0">
                      <a:moveTo>
                        <a:pt x="570" y="0"/>
                      </a:moveTo>
                      <a:cubicBezTo>
                        <a:pt x="566" y="0"/>
                        <a:pt x="561" y="1"/>
                        <a:pt x="556" y="3"/>
                      </a:cubicBezTo>
                      <a:cubicBezTo>
                        <a:pt x="342" y="181"/>
                        <a:pt x="104" y="443"/>
                        <a:pt x="8" y="717"/>
                      </a:cubicBezTo>
                      <a:cubicBezTo>
                        <a:pt x="1" y="749"/>
                        <a:pt x="24" y="775"/>
                        <a:pt x="48" y="775"/>
                      </a:cubicBezTo>
                      <a:cubicBezTo>
                        <a:pt x="60" y="775"/>
                        <a:pt x="72" y="769"/>
                        <a:pt x="80" y="753"/>
                      </a:cubicBezTo>
                      <a:cubicBezTo>
                        <a:pt x="163" y="634"/>
                        <a:pt x="223" y="515"/>
                        <a:pt x="306" y="396"/>
                      </a:cubicBezTo>
                      <a:cubicBezTo>
                        <a:pt x="401" y="277"/>
                        <a:pt x="485" y="158"/>
                        <a:pt x="592" y="38"/>
                      </a:cubicBezTo>
                      <a:cubicBezTo>
                        <a:pt x="612" y="28"/>
                        <a:pt x="598" y="0"/>
                        <a:pt x="5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40" name="Google Shape;44052;p65">
                  <a:extLst>
                    <a:ext uri="{FF2B5EF4-FFF2-40B4-BE49-F238E27FC236}">
                      <a16:creationId xmlns:a16="http://schemas.microsoft.com/office/drawing/2014/main" id="{CA520A19-B591-4662-B18E-BE2889658385}"/>
                    </a:ext>
                  </a:extLst>
                </p:cNvPr>
                <p:cNvSpPr/>
                <p:nvPr/>
              </p:nvSpPr>
              <p:spPr>
                <a:xfrm>
                  <a:off x="975700" y="2748925"/>
                  <a:ext cx="16325" cy="20550"/>
                </a:xfrm>
                <a:custGeom>
                  <a:avLst/>
                  <a:gdLst/>
                  <a:ahLst/>
                  <a:cxnLst/>
                  <a:rect l="l" t="t" r="r" b="b"/>
                  <a:pathLst>
                    <a:path w="653" h="822" extrusionOk="0">
                      <a:moveTo>
                        <a:pt x="625" y="0"/>
                      </a:moveTo>
                      <a:cubicBezTo>
                        <a:pt x="623" y="0"/>
                        <a:pt x="621" y="1"/>
                        <a:pt x="620" y="3"/>
                      </a:cubicBezTo>
                      <a:cubicBezTo>
                        <a:pt x="298" y="110"/>
                        <a:pt x="84" y="503"/>
                        <a:pt x="1" y="812"/>
                      </a:cubicBezTo>
                      <a:cubicBezTo>
                        <a:pt x="1" y="818"/>
                        <a:pt x="4" y="821"/>
                        <a:pt x="7" y="821"/>
                      </a:cubicBezTo>
                      <a:cubicBezTo>
                        <a:pt x="10" y="821"/>
                        <a:pt x="13" y="818"/>
                        <a:pt x="13" y="812"/>
                      </a:cubicBezTo>
                      <a:cubicBezTo>
                        <a:pt x="84" y="646"/>
                        <a:pt x="179" y="479"/>
                        <a:pt x="298" y="348"/>
                      </a:cubicBezTo>
                      <a:cubicBezTo>
                        <a:pt x="394" y="229"/>
                        <a:pt x="536" y="157"/>
                        <a:pt x="632" y="38"/>
                      </a:cubicBezTo>
                      <a:cubicBezTo>
                        <a:pt x="652" y="28"/>
                        <a:pt x="637" y="0"/>
                        <a:pt x="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52" name="Google Shape;44053;p65">
                <a:extLst>
                  <a:ext uri="{FF2B5EF4-FFF2-40B4-BE49-F238E27FC236}">
                    <a16:creationId xmlns:a16="http://schemas.microsoft.com/office/drawing/2014/main" id="{D457D829-BED6-4F51-953B-9DC592CBFB99}"/>
                  </a:ext>
                </a:extLst>
              </p:cNvPr>
              <p:cNvGrpSpPr/>
              <p:nvPr/>
            </p:nvGrpSpPr>
            <p:grpSpPr>
              <a:xfrm rot="-2489788" flipH="1">
                <a:off x="2618814" y="238405"/>
                <a:ext cx="835080" cy="2065730"/>
                <a:chOff x="757300" y="1884600"/>
                <a:chExt cx="457350" cy="1136525"/>
              </a:xfrm>
            </p:grpSpPr>
            <p:sp>
              <p:nvSpPr>
                <p:cNvPr id="53" name="Google Shape;44054;p65">
                  <a:extLst>
                    <a:ext uri="{FF2B5EF4-FFF2-40B4-BE49-F238E27FC236}">
                      <a16:creationId xmlns:a16="http://schemas.microsoft.com/office/drawing/2014/main" id="{F9413F5D-0397-43DE-BBEF-2FE4DCE06070}"/>
                    </a:ext>
                  </a:extLst>
                </p:cNvPr>
                <p:cNvSpPr/>
                <p:nvPr/>
              </p:nvSpPr>
              <p:spPr>
                <a:xfrm>
                  <a:off x="818550" y="2640050"/>
                  <a:ext cx="144675" cy="120850"/>
                </a:xfrm>
                <a:custGeom>
                  <a:avLst/>
                  <a:gdLst/>
                  <a:ahLst/>
                  <a:cxnLst/>
                  <a:rect l="l" t="t" r="r" b="b"/>
                  <a:pathLst>
                    <a:path w="5787" h="4834" extrusionOk="0">
                      <a:moveTo>
                        <a:pt x="0" y="0"/>
                      </a:moveTo>
                      <a:cubicBezTo>
                        <a:pt x="0" y="0"/>
                        <a:pt x="1250" y="1786"/>
                        <a:pt x="2036" y="2310"/>
                      </a:cubicBezTo>
                      <a:cubicBezTo>
                        <a:pt x="2834" y="2834"/>
                        <a:pt x="3310" y="3250"/>
                        <a:pt x="4036" y="3786"/>
                      </a:cubicBezTo>
                      <a:cubicBezTo>
                        <a:pt x="4763" y="4322"/>
                        <a:pt x="5787" y="4834"/>
                        <a:pt x="5787" y="4834"/>
                      </a:cubicBezTo>
                      <a:cubicBezTo>
                        <a:pt x="5787" y="4834"/>
                        <a:pt x="4798" y="3381"/>
                        <a:pt x="4560" y="3024"/>
                      </a:cubicBezTo>
                      <a:cubicBezTo>
                        <a:pt x="4322" y="2679"/>
                        <a:pt x="4025" y="1786"/>
                        <a:pt x="2977" y="1345"/>
                      </a:cubicBezTo>
                      <a:cubicBezTo>
                        <a:pt x="1941" y="893"/>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54" name="Google Shape;44055;p65">
                  <a:extLst>
                    <a:ext uri="{FF2B5EF4-FFF2-40B4-BE49-F238E27FC236}">
                      <a16:creationId xmlns:a16="http://schemas.microsoft.com/office/drawing/2014/main" id="{98BB4076-1CFC-42E0-9676-91F72090780B}"/>
                    </a:ext>
                  </a:extLst>
                </p:cNvPr>
                <p:cNvSpPr/>
                <p:nvPr/>
              </p:nvSpPr>
              <p:spPr>
                <a:xfrm>
                  <a:off x="971250" y="2023850"/>
                  <a:ext cx="241700" cy="995725"/>
                </a:xfrm>
                <a:custGeom>
                  <a:avLst/>
                  <a:gdLst/>
                  <a:ahLst/>
                  <a:cxnLst/>
                  <a:rect l="l" t="t" r="r" b="b"/>
                  <a:pathLst>
                    <a:path w="9668" h="39829" extrusionOk="0">
                      <a:moveTo>
                        <a:pt x="5373" y="0"/>
                      </a:moveTo>
                      <a:cubicBezTo>
                        <a:pt x="5003" y="0"/>
                        <a:pt x="3563" y="1442"/>
                        <a:pt x="3120" y="2026"/>
                      </a:cubicBezTo>
                      <a:cubicBezTo>
                        <a:pt x="2679" y="2621"/>
                        <a:pt x="1631" y="3967"/>
                        <a:pt x="1631" y="3967"/>
                      </a:cubicBezTo>
                      <a:lnTo>
                        <a:pt x="1036" y="5253"/>
                      </a:lnTo>
                      <a:lnTo>
                        <a:pt x="1036" y="4562"/>
                      </a:lnTo>
                      <a:cubicBezTo>
                        <a:pt x="1036" y="4562"/>
                        <a:pt x="595" y="6646"/>
                        <a:pt x="595" y="7682"/>
                      </a:cubicBezTo>
                      <a:cubicBezTo>
                        <a:pt x="595" y="8729"/>
                        <a:pt x="0" y="27029"/>
                        <a:pt x="0" y="27029"/>
                      </a:cubicBezTo>
                      <a:lnTo>
                        <a:pt x="0" y="39828"/>
                      </a:lnTo>
                      <a:lnTo>
                        <a:pt x="441" y="39686"/>
                      </a:lnTo>
                      <a:cubicBezTo>
                        <a:pt x="441" y="39686"/>
                        <a:pt x="369" y="34756"/>
                        <a:pt x="369" y="29399"/>
                      </a:cubicBezTo>
                      <a:cubicBezTo>
                        <a:pt x="655" y="29327"/>
                        <a:pt x="1691" y="29053"/>
                        <a:pt x="2084" y="28672"/>
                      </a:cubicBezTo>
                      <a:cubicBezTo>
                        <a:pt x="2524" y="28220"/>
                        <a:pt x="2715" y="27791"/>
                        <a:pt x="3370" y="27327"/>
                      </a:cubicBezTo>
                      <a:cubicBezTo>
                        <a:pt x="4013" y="26886"/>
                        <a:pt x="4560" y="26720"/>
                        <a:pt x="4667" y="26053"/>
                      </a:cubicBezTo>
                      <a:cubicBezTo>
                        <a:pt x="4774" y="25374"/>
                        <a:pt x="5048" y="24934"/>
                        <a:pt x="5048" y="24934"/>
                      </a:cubicBezTo>
                      <a:lnTo>
                        <a:pt x="5048" y="24934"/>
                      </a:lnTo>
                      <a:cubicBezTo>
                        <a:pt x="5048" y="24934"/>
                        <a:pt x="3417" y="25672"/>
                        <a:pt x="2524" y="26565"/>
                      </a:cubicBezTo>
                      <a:cubicBezTo>
                        <a:pt x="1631" y="27458"/>
                        <a:pt x="786" y="28577"/>
                        <a:pt x="786" y="28577"/>
                      </a:cubicBezTo>
                      <a:lnTo>
                        <a:pt x="345" y="29291"/>
                      </a:lnTo>
                      <a:lnTo>
                        <a:pt x="345" y="25231"/>
                      </a:lnTo>
                      <a:cubicBezTo>
                        <a:pt x="607" y="25196"/>
                        <a:pt x="1465" y="25089"/>
                        <a:pt x="2286" y="25077"/>
                      </a:cubicBezTo>
                      <a:cubicBezTo>
                        <a:pt x="3251" y="25077"/>
                        <a:pt x="3251" y="24779"/>
                        <a:pt x="4048" y="23862"/>
                      </a:cubicBezTo>
                      <a:cubicBezTo>
                        <a:pt x="4810" y="22922"/>
                        <a:pt x="5953" y="22112"/>
                        <a:pt x="7346" y="21302"/>
                      </a:cubicBezTo>
                      <a:cubicBezTo>
                        <a:pt x="8751" y="20481"/>
                        <a:pt x="9668" y="17802"/>
                        <a:pt x="9668" y="17802"/>
                      </a:cubicBezTo>
                      <a:lnTo>
                        <a:pt x="9668" y="17802"/>
                      </a:lnTo>
                      <a:cubicBezTo>
                        <a:pt x="9668" y="17802"/>
                        <a:pt x="8180" y="18397"/>
                        <a:pt x="6858" y="19040"/>
                      </a:cubicBezTo>
                      <a:cubicBezTo>
                        <a:pt x="5537" y="19683"/>
                        <a:pt x="4167" y="21374"/>
                        <a:pt x="3429" y="21945"/>
                      </a:cubicBezTo>
                      <a:cubicBezTo>
                        <a:pt x="2703" y="22505"/>
                        <a:pt x="1488" y="23326"/>
                        <a:pt x="1381" y="23791"/>
                      </a:cubicBezTo>
                      <a:cubicBezTo>
                        <a:pt x="1286" y="24172"/>
                        <a:pt x="607" y="24934"/>
                        <a:pt x="369" y="25184"/>
                      </a:cubicBezTo>
                      <a:cubicBezTo>
                        <a:pt x="369" y="24065"/>
                        <a:pt x="381" y="22981"/>
                        <a:pt x="393" y="21969"/>
                      </a:cubicBezTo>
                      <a:lnTo>
                        <a:pt x="881" y="21243"/>
                      </a:lnTo>
                      <a:cubicBezTo>
                        <a:pt x="881" y="21243"/>
                        <a:pt x="3370" y="20659"/>
                        <a:pt x="4798" y="19457"/>
                      </a:cubicBezTo>
                      <a:cubicBezTo>
                        <a:pt x="6239" y="18266"/>
                        <a:pt x="7227" y="17671"/>
                        <a:pt x="7477" y="17147"/>
                      </a:cubicBezTo>
                      <a:cubicBezTo>
                        <a:pt x="7727" y="16623"/>
                        <a:pt x="8013" y="15766"/>
                        <a:pt x="8013" y="15766"/>
                      </a:cubicBezTo>
                      <a:lnTo>
                        <a:pt x="8013" y="15766"/>
                      </a:lnTo>
                      <a:cubicBezTo>
                        <a:pt x="8013" y="15766"/>
                        <a:pt x="3417" y="18171"/>
                        <a:pt x="2524" y="19112"/>
                      </a:cubicBezTo>
                      <a:cubicBezTo>
                        <a:pt x="1822" y="19838"/>
                        <a:pt x="834" y="21017"/>
                        <a:pt x="417" y="21493"/>
                      </a:cubicBezTo>
                      <a:cubicBezTo>
                        <a:pt x="429" y="20778"/>
                        <a:pt x="441" y="20100"/>
                        <a:pt x="453" y="19481"/>
                      </a:cubicBezTo>
                      <a:cubicBezTo>
                        <a:pt x="1131" y="19064"/>
                        <a:pt x="3691" y="17445"/>
                        <a:pt x="4310" y="16849"/>
                      </a:cubicBezTo>
                      <a:cubicBezTo>
                        <a:pt x="5060" y="16171"/>
                        <a:pt x="6680" y="15171"/>
                        <a:pt x="7049" y="14635"/>
                      </a:cubicBezTo>
                      <a:cubicBezTo>
                        <a:pt x="7418" y="14087"/>
                        <a:pt x="7537" y="13575"/>
                        <a:pt x="7537" y="13575"/>
                      </a:cubicBezTo>
                      <a:lnTo>
                        <a:pt x="7537" y="13575"/>
                      </a:lnTo>
                      <a:cubicBezTo>
                        <a:pt x="7537" y="13575"/>
                        <a:pt x="5441" y="14885"/>
                        <a:pt x="4715" y="15456"/>
                      </a:cubicBezTo>
                      <a:cubicBezTo>
                        <a:pt x="4001" y="16016"/>
                        <a:pt x="2834" y="16599"/>
                        <a:pt x="2227" y="16980"/>
                      </a:cubicBezTo>
                      <a:cubicBezTo>
                        <a:pt x="1619" y="17361"/>
                        <a:pt x="1155" y="18147"/>
                        <a:pt x="929" y="18504"/>
                      </a:cubicBezTo>
                      <a:cubicBezTo>
                        <a:pt x="798" y="18707"/>
                        <a:pt x="595" y="19064"/>
                        <a:pt x="441" y="19326"/>
                      </a:cubicBezTo>
                      <a:cubicBezTo>
                        <a:pt x="476" y="18588"/>
                        <a:pt x="500" y="17957"/>
                        <a:pt x="536" y="17433"/>
                      </a:cubicBezTo>
                      <a:cubicBezTo>
                        <a:pt x="834" y="17195"/>
                        <a:pt x="1727" y="16540"/>
                        <a:pt x="2679" y="16314"/>
                      </a:cubicBezTo>
                      <a:cubicBezTo>
                        <a:pt x="3870" y="16016"/>
                        <a:pt x="4608" y="13932"/>
                        <a:pt x="5060" y="13790"/>
                      </a:cubicBezTo>
                      <a:cubicBezTo>
                        <a:pt x="5501" y="13635"/>
                        <a:pt x="6644" y="12635"/>
                        <a:pt x="6644" y="12635"/>
                      </a:cubicBezTo>
                      <a:lnTo>
                        <a:pt x="6644" y="12635"/>
                      </a:lnTo>
                      <a:cubicBezTo>
                        <a:pt x="6644" y="12635"/>
                        <a:pt x="4679" y="13194"/>
                        <a:pt x="4060" y="13861"/>
                      </a:cubicBezTo>
                      <a:cubicBezTo>
                        <a:pt x="3417" y="14528"/>
                        <a:pt x="2429" y="15075"/>
                        <a:pt x="1965" y="15409"/>
                      </a:cubicBezTo>
                      <a:cubicBezTo>
                        <a:pt x="1584" y="15659"/>
                        <a:pt x="845" y="16838"/>
                        <a:pt x="560" y="17314"/>
                      </a:cubicBezTo>
                      <a:cubicBezTo>
                        <a:pt x="572" y="17099"/>
                        <a:pt x="584" y="16921"/>
                        <a:pt x="607" y="16766"/>
                      </a:cubicBezTo>
                      <a:cubicBezTo>
                        <a:pt x="655" y="16314"/>
                        <a:pt x="691" y="15825"/>
                        <a:pt x="726" y="15302"/>
                      </a:cubicBezTo>
                      <a:cubicBezTo>
                        <a:pt x="743" y="15302"/>
                        <a:pt x="762" y="15303"/>
                        <a:pt x="781" y="15303"/>
                      </a:cubicBezTo>
                      <a:cubicBezTo>
                        <a:pt x="1160" y="15303"/>
                        <a:pt x="2019" y="15170"/>
                        <a:pt x="3060" y="14004"/>
                      </a:cubicBezTo>
                      <a:cubicBezTo>
                        <a:pt x="4465" y="12444"/>
                        <a:pt x="6394" y="10218"/>
                        <a:pt x="6846" y="9920"/>
                      </a:cubicBezTo>
                      <a:cubicBezTo>
                        <a:pt x="7287" y="9622"/>
                        <a:pt x="7739" y="9170"/>
                        <a:pt x="7739" y="9170"/>
                      </a:cubicBezTo>
                      <a:lnTo>
                        <a:pt x="7739" y="9170"/>
                      </a:lnTo>
                      <a:cubicBezTo>
                        <a:pt x="7739" y="9170"/>
                        <a:pt x="6251" y="9456"/>
                        <a:pt x="4977" y="10432"/>
                      </a:cubicBezTo>
                      <a:cubicBezTo>
                        <a:pt x="3715" y="11408"/>
                        <a:pt x="2453" y="12658"/>
                        <a:pt x="2203" y="13147"/>
                      </a:cubicBezTo>
                      <a:cubicBezTo>
                        <a:pt x="1929" y="13635"/>
                        <a:pt x="1191" y="14635"/>
                        <a:pt x="965" y="14813"/>
                      </a:cubicBezTo>
                      <a:cubicBezTo>
                        <a:pt x="893" y="14873"/>
                        <a:pt x="834" y="14897"/>
                        <a:pt x="774" y="14933"/>
                      </a:cubicBezTo>
                      <a:cubicBezTo>
                        <a:pt x="810" y="14171"/>
                        <a:pt x="857" y="13349"/>
                        <a:pt x="893" y="12516"/>
                      </a:cubicBezTo>
                      <a:cubicBezTo>
                        <a:pt x="1512" y="12266"/>
                        <a:pt x="3012" y="11599"/>
                        <a:pt x="4179" y="10230"/>
                      </a:cubicBezTo>
                      <a:cubicBezTo>
                        <a:pt x="5667" y="8444"/>
                        <a:pt x="7001" y="6658"/>
                        <a:pt x="7001" y="6658"/>
                      </a:cubicBezTo>
                      <a:lnTo>
                        <a:pt x="7001" y="6658"/>
                      </a:lnTo>
                      <a:cubicBezTo>
                        <a:pt x="7001" y="6658"/>
                        <a:pt x="4774" y="7848"/>
                        <a:pt x="3429" y="9039"/>
                      </a:cubicBezTo>
                      <a:cubicBezTo>
                        <a:pt x="2465" y="9896"/>
                        <a:pt x="1429" y="11384"/>
                        <a:pt x="905" y="12158"/>
                      </a:cubicBezTo>
                      <a:cubicBezTo>
                        <a:pt x="965" y="10587"/>
                        <a:pt x="988" y="8979"/>
                        <a:pt x="1024" y="7670"/>
                      </a:cubicBezTo>
                      <a:lnTo>
                        <a:pt x="1048" y="7848"/>
                      </a:lnTo>
                      <a:cubicBezTo>
                        <a:pt x="1048" y="7848"/>
                        <a:pt x="2167" y="7122"/>
                        <a:pt x="3167" y="5634"/>
                      </a:cubicBezTo>
                      <a:cubicBezTo>
                        <a:pt x="4167" y="4110"/>
                        <a:pt x="6394" y="1883"/>
                        <a:pt x="6394" y="1883"/>
                      </a:cubicBezTo>
                      <a:lnTo>
                        <a:pt x="6394" y="1883"/>
                      </a:lnTo>
                      <a:cubicBezTo>
                        <a:pt x="6394" y="1883"/>
                        <a:pt x="4620" y="2741"/>
                        <a:pt x="3953" y="3503"/>
                      </a:cubicBezTo>
                      <a:cubicBezTo>
                        <a:pt x="3274" y="4265"/>
                        <a:pt x="2477" y="5598"/>
                        <a:pt x="2060" y="6193"/>
                      </a:cubicBezTo>
                      <a:cubicBezTo>
                        <a:pt x="1691" y="6729"/>
                        <a:pt x="1131" y="7384"/>
                        <a:pt x="1024" y="7503"/>
                      </a:cubicBezTo>
                      <a:cubicBezTo>
                        <a:pt x="1036" y="6598"/>
                        <a:pt x="1036" y="5836"/>
                        <a:pt x="1048" y="5312"/>
                      </a:cubicBezTo>
                      <a:lnTo>
                        <a:pt x="1203" y="5455"/>
                      </a:lnTo>
                      <a:cubicBezTo>
                        <a:pt x="1203" y="5455"/>
                        <a:pt x="2655" y="4526"/>
                        <a:pt x="2977" y="3800"/>
                      </a:cubicBezTo>
                      <a:cubicBezTo>
                        <a:pt x="3286" y="3062"/>
                        <a:pt x="3893" y="1609"/>
                        <a:pt x="4263" y="1371"/>
                      </a:cubicBezTo>
                      <a:cubicBezTo>
                        <a:pt x="4620" y="1133"/>
                        <a:pt x="5727" y="50"/>
                        <a:pt x="5394" y="2"/>
                      </a:cubicBezTo>
                      <a:cubicBezTo>
                        <a:pt x="5387" y="1"/>
                        <a:pt x="5380" y="0"/>
                        <a:pt x="53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55" name="Google Shape;44056;p65">
                  <a:extLst>
                    <a:ext uri="{FF2B5EF4-FFF2-40B4-BE49-F238E27FC236}">
                      <a16:creationId xmlns:a16="http://schemas.microsoft.com/office/drawing/2014/main" id="{2A9EB4C4-3B59-4E42-8AD6-D6D0C4563FC9}"/>
                    </a:ext>
                  </a:extLst>
                </p:cNvPr>
                <p:cNvSpPr/>
                <p:nvPr/>
              </p:nvSpPr>
              <p:spPr>
                <a:xfrm>
                  <a:off x="759000" y="2543600"/>
                  <a:ext cx="209300" cy="164025"/>
                </a:xfrm>
                <a:custGeom>
                  <a:avLst/>
                  <a:gdLst/>
                  <a:ahLst/>
                  <a:cxnLst/>
                  <a:rect l="l" t="t" r="r" b="b"/>
                  <a:pathLst>
                    <a:path w="8372" h="6561" extrusionOk="0">
                      <a:moveTo>
                        <a:pt x="1" y="0"/>
                      </a:moveTo>
                      <a:cubicBezTo>
                        <a:pt x="1" y="0"/>
                        <a:pt x="584" y="1310"/>
                        <a:pt x="2001" y="2370"/>
                      </a:cubicBezTo>
                      <a:cubicBezTo>
                        <a:pt x="3430" y="3429"/>
                        <a:pt x="4990" y="4441"/>
                        <a:pt x="5906" y="4822"/>
                      </a:cubicBezTo>
                      <a:cubicBezTo>
                        <a:pt x="6835" y="5215"/>
                        <a:pt x="7454" y="5942"/>
                        <a:pt x="7740" y="6013"/>
                      </a:cubicBezTo>
                      <a:cubicBezTo>
                        <a:pt x="8026" y="6084"/>
                        <a:pt x="8371" y="6561"/>
                        <a:pt x="8371" y="6561"/>
                      </a:cubicBezTo>
                      <a:lnTo>
                        <a:pt x="8335" y="6120"/>
                      </a:lnTo>
                      <a:cubicBezTo>
                        <a:pt x="8347" y="6108"/>
                        <a:pt x="6657" y="5001"/>
                        <a:pt x="6228" y="4215"/>
                      </a:cubicBezTo>
                      <a:cubicBezTo>
                        <a:pt x="5811" y="3417"/>
                        <a:pt x="3251" y="1489"/>
                        <a:pt x="2073" y="893"/>
                      </a:cubicBezTo>
                      <a:cubicBezTo>
                        <a:pt x="894" y="298"/>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56" name="Google Shape;44057;p65">
                  <a:extLst>
                    <a:ext uri="{FF2B5EF4-FFF2-40B4-BE49-F238E27FC236}">
                      <a16:creationId xmlns:a16="http://schemas.microsoft.com/office/drawing/2014/main" id="{639149F0-0928-463F-9A64-61CF3C722E8E}"/>
                    </a:ext>
                  </a:extLst>
                </p:cNvPr>
                <p:cNvSpPr/>
                <p:nvPr/>
              </p:nvSpPr>
              <p:spPr>
                <a:xfrm>
                  <a:off x="811100" y="2468875"/>
                  <a:ext cx="156300" cy="189350"/>
                </a:xfrm>
                <a:custGeom>
                  <a:avLst/>
                  <a:gdLst/>
                  <a:ahLst/>
                  <a:cxnLst/>
                  <a:rect l="l" t="t" r="r" b="b"/>
                  <a:pathLst>
                    <a:path w="6252" h="7574" extrusionOk="0">
                      <a:moveTo>
                        <a:pt x="1" y="1"/>
                      </a:moveTo>
                      <a:cubicBezTo>
                        <a:pt x="1" y="1"/>
                        <a:pt x="286" y="1323"/>
                        <a:pt x="1179" y="2442"/>
                      </a:cubicBezTo>
                      <a:cubicBezTo>
                        <a:pt x="2084" y="3573"/>
                        <a:pt x="2251" y="4180"/>
                        <a:pt x="3132" y="4918"/>
                      </a:cubicBezTo>
                      <a:cubicBezTo>
                        <a:pt x="4025" y="5644"/>
                        <a:pt x="6251" y="7573"/>
                        <a:pt x="6251" y="7573"/>
                      </a:cubicBezTo>
                      <a:lnTo>
                        <a:pt x="6228" y="7383"/>
                      </a:lnTo>
                      <a:cubicBezTo>
                        <a:pt x="6228" y="7383"/>
                        <a:pt x="5406" y="6049"/>
                        <a:pt x="5227" y="5240"/>
                      </a:cubicBezTo>
                      <a:cubicBezTo>
                        <a:pt x="5061" y="4466"/>
                        <a:pt x="2977" y="2977"/>
                        <a:pt x="2977" y="2977"/>
                      </a:cubicBezTo>
                      <a:cubicBezTo>
                        <a:pt x="2977" y="2977"/>
                        <a:pt x="2310" y="1537"/>
                        <a:pt x="1441" y="930"/>
                      </a:cubicBezTo>
                      <a:cubicBezTo>
                        <a:pt x="596" y="299"/>
                        <a:pt x="1"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57" name="Google Shape;44058;p65">
                  <a:extLst>
                    <a:ext uri="{FF2B5EF4-FFF2-40B4-BE49-F238E27FC236}">
                      <a16:creationId xmlns:a16="http://schemas.microsoft.com/office/drawing/2014/main" id="{B663C671-A558-46CC-9366-3453C3DBDA9D}"/>
                    </a:ext>
                  </a:extLst>
                </p:cNvPr>
                <p:cNvSpPr/>
                <p:nvPr/>
              </p:nvSpPr>
              <p:spPr>
                <a:xfrm>
                  <a:off x="804850" y="2407575"/>
                  <a:ext cx="166425" cy="172950"/>
                </a:xfrm>
                <a:custGeom>
                  <a:avLst/>
                  <a:gdLst/>
                  <a:ahLst/>
                  <a:cxnLst/>
                  <a:rect l="l" t="t" r="r" b="b"/>
                  <a:pathLst>
                    <a:path w="6657" h="6918" extrusionOk="0">
                      <a:moveTo>
                        <a:pt x="1" y="0"/>
                      </a:moveTo>
                      <a:cubicBezTo>
                        <a:pt x="1" y="0"/>
                        <a:pt x="1739" y="2608"/>
                        <a:pt x="2632" y="3798"/>
                      </a:cubicBezTo>
                      <a:cubicBezTo>
                        <a:pt x="3525" y="4989"/>
                        <a:pt x="4632" y="5227"/>
                        <a:pt x="5263" y="5703"/>
                      </a:cubicBezTo>
                      <a:cubicBezTo>
                        <a:pt x="5906" y="6180"/>
                        <a:pt x="6656" y="6918"/>
                        <a:pt x="6656" y="6918"/>
                      </a:cubicBezTo>
                      <a:lnTo>
                        <a:pt x="6656" y="6620"/>
                      </a:lnTo>
                      <a:cubicBezTo>
                        <a:pt x="6656" y="6620"/>
                        <a:pt x="6156" y="5013"/>
                        <a:pt x="5358" y="4406"/>
                      </a:cubicBezTo>
                      <a:cubicBezTo>
                        <a:pt x="4573" y="3798"/>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58" name="Google Shape;44059;p65">
                  <a:extLst>
                    <a:ext uri="{FF2B5EF4-FFF2-40B4-BE49-F238E27FC236}">
                      <a16:creationId xmlns:a16="http://schemas.microsoft.com/office/drawing/2014/main" id="{55896E7D-1F50-4B7D-A4DD-AED3492DFABE}"/>
                    </a:ext>
                  </a:extLst>
                </p:cNvPr>
                <p:cNvSpPr/>
                <p:nvPr/>
              </p:nvSpPr>
              <p:spPr>
                <a:xfrm>
                  <a:off x="814975" y="2357275"/>
                  <a:ext cx="156875" cy="150625"/>
                </a:xfrm>
                <a:custGeom>
                  <a:avLst/>
                  <a:gdLst/>
                  <a:ahLst/>
                  <a:cxnLst/>
                  <a:rect l="l" t="t" r="r" b="b"/>
                  <a:pathLst>
                    <a:path w="6275" h="6025" extrusionOk="0">
                      <a:moveTo>
                        <a:pt x="0" y="0"/>
                      </a:moveTo>
                      <a:cubicBezTo>
                        <a:pt x="0" y="0"/>
                        <a:pt x="560" y="1881"/>
                        <a:pt x="2286" y="3322"/>
                      </a:cubicBezTo>
                      <a:cubicBezTo>
                        <a:pt x="4013" y="4763"/>
                        <a:pt x="4727" y="4834"/>
                        <a:pt x="5191" y="5179"/>
                      </a:cubicBezTo>
                      <a:cubicBezTo>
                        <a:pt x="5656" y="5525"/>
                        <a:pt x="6275" y="6025"/>
                        <a:pt x="6275" y="6025"/>
                      </a:cubicBezTo>
                      <a:lnTo>
                        <a:pt x="6251" y="5513"/>
                      </a:lnTo>
                      <a:cubicBezTo>
                        <a:pt x="6251" y="5513"/>
                        <a:pt x="5727" y="3703"/>
                        <a:pt x="5096" y="3262"/>
                      </a:cubicBezTo>
                      <a:cubicBezTo>
                        <a:pt x="4465" y="2834"/>
                        <a:pt x="2798" y="2488"/>
                        <a:pt x="2060" y="1834"/>
                      </a:cubicBezTo>
                      <a:cubicBezTo>
                        <a:pt x="1334" y="1191"/>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59" name="Google Shape;44060;p65">
                  <a:extLst>
                    <a:ext uri="{FF2B5EF4-FFF2-40B4-BE49-F238E27FC236}">
                      <a16:creationId xmlns:a16="http://schemas.microsoft.com/office/drawing/2014/main" id="{98AB6B0C-8500-4B89-A847-27FCA12F5FCB}"/>
                    </a:ext>
                  </a:extLst>
                </p:cNvPr>
                <p:cNvSpPr/>
                <p:nvPr/>
              </p:nvSpPr>
              <p:spPr>
                <a:xfrm>
                  <a:off x="807525" y="2260525"/>
                  <a:ext cx="171175" cy="189925"/>
                </a:xfrm>
                <a:custGeom>
                  <a:avLst/>
                  <a:gdLst/>
                  <a:ahLst/>
                  <a:cxnLst/>
                  <a:rect l="l" t="t" r="r" b="b"/>
                  <a:pathLst>
                    <a:path w="6847" h="7597" extrusionOk="0">
                      <a:moveTo>
                        <a:pt x="1" y="1"/>
                      </a:moveTo>
                      <a:lnTo>
                        <a:pt x="1" y="1"/>
                      </a:lnTo>
                      <a:cubicBezTo>
                        <a:pt x="1" y="1"/>
                        <a:pt x="203" y="1525"/>
                        <a:pt x="1358" y="2846"/>
                      </a:cubicBezTo>
                      <a:cubicBezTo>
                        <a:pt x="2525" y="4168"/>
                        <a:pt x="4442" y="5716"/>
                        <a:pt x="4966" y="5989"/>
                      </a:cubicBezTo>
                      <a:cubicBezTo>
                        <a:pt x="5501" y="6251"/>
                        <a:pt x="6847" y="7597"/>
                        <a:pt x="6847" y="7597"/>
                      </a:cubicBezTo>
                      <a:lnTo>
                        <a:pt x="6692" y="7299"/>
                      </a:lnTo>
                      <a:cubicBezTo>
                        <a:pt x="6692" y="7299"/>
                        <a:pt x="5978" y="5882"/>
                        <a:pt x="5668" y="5108"/>
                      </a:cubicBezTo>
                      <a:cubicBezTo>
                        <a:pt x="5358" y="4334"/>
                        <a:pt x="2334" y="1715"/>
                        <a:pt x="2334" y="1715"/>
                      </a:cubicBez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0" name="Google Shape;44061;p65">
                  <a:extLst>
                    <a:ext uri="{FF2B5EF4-FFF2-40B4-BE49-F238E27FC236}">
                      <a16:creationId xmlns:a16="http://schemas.microsoft.com/office/drawing/2014/main" id="{9A903BF6-0B31-47E8-935C-9986A0878CF2}"/>
                    </a:ext>
                  </a:extLst>
                </p:cNvPr>
                <p:cNvSpPr/>
                <p:nvPr/>
              </p:nvSpPr>
              <p:spPr>
                <a:xfrm>
                  <a:off x="848300" y="2227200"/>
                  <a:ext cx="130400" cy="156275"/>
                </a:xfrm>
                <a:custGeom>
                  <a:avLst/>
                  <a:gdLst/>
                  <a:ahLst/>
                  <a:cxnLst/>
                  <a:rect l="l" t="t" r="r" b="b"/>
                  <a:pathLst>
                    <a:path w="5216" h="6251" extrusionOk="0">
                      <a:moveTo>
                        <a:pt x="1" y="0"/>
                      </a:moveTo>
                      <a:lnTo>
                        <a:pt x="1" y="0"/>
                      </a:lnTo>
                      <a:cubicBezTo>
                        <a:pt x="1" y="0"/>
                        <a:pt x="834" y="2453"/>
                        <a:pt x="2061" y="3536"/>
                      </a:cubicBezTo>
                      <a:cubicBezTo>
                        <a:pt x="3275" y="4620"/>
                        <a:pt x="5216" y="6251"/>
                        <a:pt x="5216" y="6251"/>
                      </a:cubicBezTo>
                      <a:lnTo>
                        <a:pt x="5132" y="6072"/>
                      </a:lnTo>
                      <a:cubicBezTo>
                        <a:pt x="5216" y="5953"/>
                        <a:pt x="4061" y="4251"/>
                        <a:pt x="3085" y="3096"/>
                      </a:cubicBezTo>
                      <a:cubicBezTo>
                        <a:pt x="2084" y="1929"/>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1" name="Google Shape;44062;p65">
                  <a:extLst>
                    <a:ext uri="{FF2B5EF4-FFF2-40B4-BE49-F238E27FC236}">
                      <a16:creationId xmlns:a16="http://schemas.microsoft.com/office/drawing/2014/main" id="{8D0DF16A-FCF2-4235-A4DF-6C86E316DE2A}"/>
                    </a:ext>
                  </a:extLst>
                </p:cNvPr>
                <p:cNvSpPr/>
                <p:nvPr/>
              </p:nvSpPr>
              <p:spPr>
                <a:xfrm>
                  <a:off x="837300" y="2156350"/>
                  <a:ext cx="144975" cy="175050"/>
                </a:xfrm>
                <a:custGeom>
                  <a:avLst/>
                  <a:gdLst/>
                  <a:ahLst/>
                  <a:cxnLst/>
                  <a:rect l="l" t="t" r="r" b="b"/>
                  <a:pathLst>
                    <a:path w="5799" h="7002" extrusionOk="0">
                      <a:moveTo>
                        <a:pt x="0" y="0"/>
                      </a:moveTo>
                      <a:cubicBezTo>
                        <a:pt x="0" y="0"/>
                        <a:pt x="488" y="1798"/>
                        <a:pt x="2036" y="3072"/>
                      </a:cubicBezTo>
                      <a:cubicBezTo>
                        <a:pt x="3572" y="4322"/>
                        <a:pt x="5799" y="7001"/>
                        <a:pt x="5799" y="7001"/>
                      </a:cubicBezTo>
                      <a:lnTo>
                        <a:pt x="5739" y="6025"/>
                      </a:lnTo>
                      <a:cubicBezTo>
                        <a:pt x="5739" y="6025"/>
                        <a:pt x="3989" y="2977"/>
                        <a:pt x="2882" y="2310"/>
                      </a:cubicBezTo>
                      <a:cubicBezTo>
                        <a:pt x="1786" y="1643"/>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2" name="Google Shape;44063;p65">
                  <a:extLst>
                    <a:ext uri="{FF2B5EF4-FFF2-40B4-BE49-F238E27FC236}">
                      <a16:creationId xmlns:a16="http://schemas.microsoft.com/office/drawing/2014/main" id="{078E81ED-2EC4-46DE-B7F4-59BEA0EF412D}"/>
                    </a:ext>
                  </a:extLst>
                </p:cNvPr>
                <p:cNvSpPr/>
                <p:nvPr/>
              </p:nvSpPr>
              <p:spPr>
                <a:xfrm>
                  <a:off x="997125" y="2125400"/>
                  <a:ext cx="135175" cy="139025"/>
                </a:xfrm>
                <a:custGeom>
                  <a:avLst/>
                  <a:gdLst/>
                  <a:ahLst/>
                  <a:cxnLst/>
                  <a:rect l="l" t="t" r="r" b="b"/>
                  <a:pathLst>
                    <a:path w="5407" h="5561" extrusionOk="0">
                      <a:moveTo>
                        <a:pt x="5406" y="0"/>
                      </a:moveTo>
                      <a:cubicBezTo>
                        <a:pt x="5406" y="0"/>
                        <a:pt x="3632" y="393"/>
                        <a:pt x="3085" y="1334"/>
                      </a:cubicBezTo>
                      <a:cubicBezTo>
                        <a:pt x="2537" y="2286"/>
                        <a:pt x="2180" y="3060"/>
                        <a:pt x="1382" y="3858"/>
                      </a:cubicBezTo>
                      <a:cubicBezTo>
                        <a:pt x="596" y="4667"/>
                        <a:pt x="1" y="4965"/>
                        <a:pt x="1" y="4965"/>
                      </a:cubicBezTo>
                      <a:lnTo>
                        <a:pt x="1" y="5560"/>
                      </a:lnTo>
                      <a:cubicBezTo>
                        <a:pt x="1" y="5560"/>
                        <a:pt x="1787" y="5108"/>
                        <a:pt x="2537" y="3917"/>
                      </a:cubicBezTo>
                      <a:cubicBezTo>
                        <a:pt x="3275" y="2727"/>
                        <a:pt x="5406" y="0"/>
                        <a:pt x="54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3" name="Google Shape;44064;p65">
                  <a:extLst>
                    <a:ext uri="{FF2B5EF4-FFF2-40B4-BE49-F238E27FC236}">
                      <a16:creationId xmlns:a16="http://schemas.microsoft.com/office/drawing/2014/main" id="{038CE82A-A25F-48BA-B15B-DDBC55AE8768}"/>
                    </a:ext>
                  </a:extLst>
                </p:cNvPr>
                <p:cNvSpPr/>
                <p:nvPr/>
              </p:nvSpPr>
              <p:spPr>
                <a:xfrm>
                  <a:off x="863200" y="2126575"/>
                  <a:ext cx="120275" cy="137850"/>
                </a:xfrm>
                <a:custGeom>
                  <a:avLst/>
                  <a:gdLst/>
                  <a:ahLst/>
                  <a:cxnLst/>
                  <a:rect l="l" t="t" r="r" b="b"/>
                  <a:pathLst>
                    <a:path w="4811" h="5514" extrusionOk="0">
                      <a:moveTo>
                        <a:pt x="0" y="1"/>
                      </a:moveTo>
                      <a:cubicBezTo>
                        <a:pt x="0" y="1"/>
                        <a:pt x="893" y="1441"/>
                        <a:pt x="2012" y="2370"/>
                      </a:cubicBezTo>
                      <a:cubicBezTo>
                        <a:pt x="3131" y="3275"/>
                        <a:pt x="3727" y="4323"/>
                        <a:pt x="4024" y="4620"/>
                      </a:cubicBezTo>
                      <a:cubicBezTo>
                        <a:pt x="4322" y="4918"/>
                        <a:pt x="4763" y="5513"/>
                        <a:pt x="4763" y="5513"/>
                      </a:cubicBezTo>
                      <a:lnTo>
                        <a:pt x="4810" y="4799"/>
                      </a:lnTo>
                      <a:cubicBezTo>
                        <a:pt x="4810" y="4799"/>
                        <a:pt x="3691" y="1918"/>
                        <a:pt x="2739" y="1418"/>
                      </a:cubicBezTo>
                      <a:cubicBezTo>
                        <a:pt x="1786" y="894"/>
                        <a:pt x="0"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4" name="Google Shape;44065;p65">
                  <a:extLst>
                    <a:ext uri="{FF2B5EF4-FFF2-40B4-BE49-F238E27FC236}">
                      <a16:creationId xmlns:a16="http://schemas.microsoft.com/office/drawing/2014/main" id="{D6EA8137-B5B1-4805-A88E-EDDB27494F10}"/>
                    </a:ext>
                  </a:extLst>
                </p:cNvPr>
                <p:cNvSpPr/>
                <p:nvPr/>
              </p:nvSpPr>
              <p:spPr>
                <a:xfrm>
                  <a:off x="886700" y="2077775"/>
                  <a:ext cx="96775" cy="116100"/>
                </a:xfrm>
                <a:custGeom>
                  <a:avLst/>
                  <a:gdLst/>
                  <a:ahLst/>
                  <a:cxnLst/>
                  <a:rect l="l" t="t" r="r" b="b"/>
                  <a:pathLst>
                    <a:path w="3871" h="4644" extrusionOk="0">
                      <a:moveTo>
                        <a:pt x="1" y="0"/>
                      </a:moveTo>
                      <a:cubicBezTo>
                        <a:pt x="1" y="0"/>
                        <a:pt x="846" y="1357"/>
                        <a:pt x="1441" y="2250"/>
                      </a:cubicBezTo>
                      <a:cubicBezTo>
                        <a:pt x="2037" y="3143"/>
                        <a:pt x="3870" y="4644"/>
                        <a:pt x="3870" y="4644"/>
                      </a:cubicBezTo>
                      <a:cubicBezTo>
                        <a:pt x="3870" y="4644"/>
                        <a:pt x="3382" y="2548"/>
                        <a:pt x="2632" y="1810"/>
                      </a:cubicBezTo>
                      <a:cubicBezTo>
                        <a:pt x="1894" y="1060"/>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5" name="Google Shape;44066;p65">
                  <a:extLst>
                    <a:ext uri="{FF2B5EF4-FFF2-40B4-BE49-F238E27FC236}">
                      <a16:creationId xmlns:a16="http://schemas.microsoft.com/office/drawing/2014/main" id="{A28D841F-2385-4542-934F-79E026BB3DEC}"/>
                    </a:ext>
                  </a:extLst>
                </p:cNvPr>
                <p:cNvSpPr/>
                <p:nvPr/>
              </p:nvSpPr>
              <p:spPr>
                <a:xfrm>
                  <a:off x="889675" y="2000375"/>
                  <a:ext cx="103025" cy="144100"/>
                </a:xfrm>
                <a:custGeom>
                  <a:avLst/>
                  <a:gdLst/>
                  <a:ahLst/>
                  <a:cxnLst/>
                  <a:rect l="l" t="t" r="r" b="b"/>
                  <a:pathLst>
                    <a:path w="4121" h="5764" extrusionOk="0">
                      <a:moveTo>
                        <a:pt x="6" y="0"/>
                      </a:moveTo>
                      <a:cubicBezTo>
                        <a:pt x="3" y="0"/>
                        <a:pt x="1" y="1"/>
                        <a:pt x="1" y="1"/>
                      </a:cubicBezTo>
                      <a:cubicBezTo>
                        <a:pt x="1" y="1"/>
                        <a:pt x="953" y="2298"/>
                        <a:pt x="1882" y="3215"/>
                      </a:cubicBezTo>
                      <a:cubicBezTo>
                        <a:pt x="2811" y="4156"/>
                        <a:pt x="4097" y="5763"/>
                        <a:pt x="4097" y="5763"/>
                      </a:cubicBezTo>
                      <a:lnTo>
                        <a:pt x="4120" y="5465"/>
                      </a:lnTo>
                      <a:cubicBezTo>
                        <a:pt x="4120" y="5465"/>
                        <a:pt x="2906" y="3906"/>
                        <a:pt x="2704" y="3358"/>
                      </a:cubicBezTo>
                      <a:cubicBezTo>
                        <a:pt x="2513" y="2822"/>
                        <a:pt x="1132" y="1108"/>
                        <a:pt x="715" y="536"/>
                      </a:cubicBezTo>
                      <a:cubicBezTo>
                        <a:pt x="331" y="21"/>
                        <a:pt x="48" y="0"/>
                        <a:pt x="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6" name="Google Shape;44067;p65">
                  <a:extLst>
                    <a:ext uri="{FF2B5EF4-FFF2-40B4-BE49-F238E27FC236}">
                      <a16:creationId xmlns:a16="http://schemas.microsoft.com/office/drawing/2014/main" id="{823A8CF0-4B5B-49A4-B4CC-452F9940DE0F}"/>
                    </a:ext>
                  </a:extLst>
                </p:cNvPr>
                <p:cNvSpPr/>
                <p:nvPr/>
              </p:nvSpPr>
              <p:spPr>
                <a:xfrm>
                  <a:off x="1001000" y="1946500"/>
                  <a:ext cx="55600" cy="150350"/>
                </a:xfrm>
                <a:custGeom>
                  <a:avLst/>
                  <a:gdLst/>
                  <a:ahLst/>
                  <a:cxnLst/>
                  <a:rect l="l" t="t" r="r" b="b"/>
                  <a:pathLst>
                    <a:path w="2224" h="6014" extrusionOk="0">
                      <a:moveTo>
                        <a:pt x="2126" y="1"/>
                      </a:moveTo>
                      <a:cubicBezTo>
                        <a:pt x="2124" y="1"/>
                        <a:pt x="2122" y="5"/>
                        <a:pt x="2120" y="12"/>
                      </a:cubicBezTo>
                      <a:cubicBezTo>
                        <a:pt x="2084" y="215"/>
                        <a:pt x="1322" y="1405"/>
                        <a:pt x="953" y="2370"/>
                      </a:cubicBezTo>
                      <a:cubicBezTo>
                        <a:pt x="572" y="3334"/>
                        <a:pt x="1" y="5227"/>
                        <a:pt x="1" y="5227"/>
                      </a:cubicBezTo>
                      <a:lnTo>
                        <a:pt x="1" y="6013"/>
                      </a:lnTo>
                      <a:cubicBezTo>
                        <a:pt x="1" y="6013"/>
                        <a:pt x="2037" y="4168"/>
                        <a:pt x="2120" y="3227"/>
                      </a:cubicBezTo>
                      <a:cubicBezTo>
                        <a:pt x="2223" y="2334"/>
                        <a:pt x="2172" y="1"/>
                        <a:pt x="21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7" name="Google Shape;44068;p65">
                  <a:extLst>
                    <a:ext uri="{FF2B5EF4-FFF2-40B4-BE49-F238E27FC236}">
                      <a16:creationId xmlns:a16="http://schemas.microsoft.com/office/drawing/2014/main" id="{57AF5084-70EC-47A9-970A-F54309FF229D}"/>
                    </a:ext>
                  </a:extLst>
                </p:cNvPr>
                <p:cNvSpPr/>
                <p:nvPr/>
              </p:nvSpPr>
              <p:spPr>
                <a:xfrm>
                  <a:off x="934625" y="1895600"/>
                  <a:ext cx="58975" cy="205100"/>
                </a:xfrm>
                <a:custGeom>
                  <a:avLst/>
                  <a:gdLst/>
                  <a:ahLst/>
                  <a:cxnLst/>
                  <a:rect l="l" t="t" r="r" b="b"/>
                  <a:pathLst>
                    <a:path w="2359" h="8204" extrusionOk="0">
                      <a:moveTo>
                        <a:pt x="286" y="1"/>
                      </a:moveTo>
                      <a:cubicBezTo>
                        <a:pt x="286" y="1"/>
                        <a:pt x="1" y="1572"/>
                        <a:pt x="286" y="2941"/>
                      </a:cubicBezTo>
                      <a:cubicBezTo>
                        <a:pt x="572" y="4311"/>
                        <a:pt x="1167" y="6513"/>
                        <a:pt x="1465" y="7073"/>
                      </a:cubicBezTo>
                      <a:cubicBezTo>
                        <a:pt x="1763" y="7609"/>
                        <a:pt x="2358" y="8204"/>
                        <a:pt x="2358" y="8204"/>
                      </a:cubicBezTo>
                      <a:cubicBezTo>
                        <a:pt x="2358" y="8204"/>
                        <a:pt x="1858" y="5465"/>
                        <a:pt x="1727" y="4751"/>
                      </a:cubicBezTo>
                      <a:cubicBezTo>
                        <a:pt x="1608" y="4037"/>
                        <a:pt x="870" y="2548"/>
                        <a:pt x="572" y="1656"/>
                      </a:cubicBezTo>
                      <a:cubicBezTo>
                        <a:pt x="275" y="763"/>
                        <a:pt x="286" y="1"/>
                        <a:pt x="2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8" name="Google Shape;44069;p65">
                  <a:extLst>
                    <a:ext uri="{FF2B5EF4-FFF2-40B4-BE49-F238E27FC236}">
                      <a16:creationId xmlns:a16="http://schemas.microsoft.com/office/drawing/2014/main" id="{C770EC12-2CF9-48A5-B1AB-73AFBA7456E6}"/>
                    </a:ext>
                  </a:extLst>
                </p:cNvPr>
                <p:cNvSpPr/>
                <p:nvPr/>
              </p:nvSpPr>
              <p:spPr>
                <a:xfrm>
                  <a:off x="962600" y="2089375"/>
                  <a:ext cx="35450" cy="930600"/>
                </a:xfrm>
                <a:custGeom>
                  <a:avLst/>
                  <a:gdLst/>
                  <a:ahLst/>
                  <a:cxnLst/>
                  <a:rect l="l" t="t" r="r" b="b"/>
                  <a:pathLst>
                    <a:path w="1418" h="37224" extrusionOk="0">
                      <a:moveTo>
                        <a:pt x="1330" y="0"/>
                      </a:moveTo>
                      <a:cubicBezTo>
                        <a:pt x="1293" y="0"/>
                        <a:pt x="1257" y="24"/>
                        <a:pt x="1251" y="72"/>
                      </a:cubicBezTo>
                      <a:cubicBezTo>
                        <a:pt x="846" y="3096"/>
                        <a:pt x="787" y="6192"/>
                        <a:pt x="644" y="9228"/>
                      </a:cubicBezTo>
                      <a:cubicBezTo>
                        <a:pt x="477" y="12335"/>
                        <a:pt x="358" y="15455"/>
                        <a:pt x="263" y="18562"/>
                      </a:cubicBezTo>
                      <a:cubicBezTo>
                        <a:pt x="84" y="24718"/>
                        <a:pt x="1" y="30897"/>
                        <a:pt x="120" y="37076"/>
                      </a:cubicBezTo>
                      <a:cubicBezTo>
                        <a:pt x="120" y="37173"/>
                        <a:pt x="200" y="37224"/>
                        <a:pt x="278" y="37224"/>
                      </a:cubicBezTo>
                      <a:cubicBezTo>
                        <a:pt x="354" y="37224"/>
                        <a:pt x="429" y="37176"/>
                        <a:pt x="429" y="37076"/>
                      </a:cubicBezTo>
                      <a:cubicBezTo>
                        <a:pt x="370" y="30897"/>
                        <a:pt x="358" y="24742"/>
                        <a:pt x="537" y="18562"/>
                      </a:cubicBezTo>
                      <a:cubicBezTo>
                        <a:pt x="620" y="15514"/>
                        <a:pt x="739" y="12442"/>
                        <a:pt x="894" y="9395"/>
                      </a:cubicBezTo>
                      <a:cubicBezTo>
                        <a:pt x="1037" y="6299"/>
                        <a:pt x="1382" y="3168"/>
                        <a:pt x="1418" y="72"/>
                      </a:cubicBezTo>
                      <a:cubicBezTo>
                        <a:pt x="1406" y="24"/>
                        <a:pt x="1367" y="0"/>
                        <a:pt x="1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9" name="Google Shape;44070;p65">
                  <a:extLst>
                    <a:ext uri="{FF2B5EF4-FFF2-40B4-BE49-F238E27FC236}">
                      <a16:creationId xmlns:a16="http://schemas.microsoft.com/office/drawing/2014/main" id="{F56B059F-E9D6-47E6-941B-D472DA79C4BA}"/>
                    </a:ext>
                  </a:extLst>
                </p:cNvPr>
                <p:cNvSpPr/>
                <p:nvPr/>
              </p:nvSpPr>
              <p:spPr>
                <a:xfrm>
                  <a:off x="993575" y="2084500"/>
                  <a:ext cx="6550" cy="35325"/>
                </a:xfrm>
                <a:custGeom>
                  <a:avLst/>
                  <a:gdLst/>
                  <a:ahLst/>
                  <a:cxnLst/>
                  <a:rect l="l" t="t" r="r" b="b"/>
                  <a:pathLst>
                    <a:path w="262" h="1413" extrusionOk="0">
                      <a:moveTo>
                        <a:pt x="226" y="0"/>
                      </a:moveTo>
                      <a:cubicBezTo>
                        <a:pt x="211" y="0"/>
                        <a:pt x="196" y="6"/>
                        <a:pt x="191" y="17"/>
                      </a:cubicBezTo>
                      <a:cubicBezTo>
                        <a:pt x="72" y="434"/>
                        <a:pt x="0" y="957"/>
                        <a:pt x="72" y="1386"/>
                      </a:cubicBezTo>
                      <a:cubicBezTo>
                        <a:pt x="72" y="1404"/>
                        <a:pt x="83" y="1413"/>
                        <a:pt x="97" y="1413"/>
                      </a:cubicBezTo>
                      <a:cubicBezTo>
                        <a:pt x="110" y="1413"/>
                        <a:pt x="125" y="1404"/>
                        <a:pt x="131" y="1386"/>
                      </a:cubicBezTo>
                      <a:cubicBezTo>
                        <a:pt x="202" y="957"/>
                        <a:pt x="214" y="481"/>
                        <a:pt x="262" y="29"/>
                      </a:cubicBezTo>
                      <a:cubicBezTo>
                        <a:pt x="262" y="9"/>
                        <a:pt x="244"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0" name="Google Shape;44071;p65">
                  <a:extLst>
                    <a:ext uri="{FF2B5EF4-FFF2-40B4-BE49-F238E27FC236}">
                      <a16:creationId xmlns:a16="http://schemas.microsoft.com/office/drawing/2014/main" id="{84906469-0E99-48A8-ACD6-2BB99411F14B}"/>
                    </a:ext>
                  </a:extLst>
                </p:cNvPr>
                <p:cNvSpPr/>
                <p:nvPr/>
              </p:nvSpPr>
              <p:spPr>
                <a:xfrm>
                  <a:off x="967675" y="3015675"/>
                  <a:ext cx="12225" cy="5450"/>
                </a:xfrm>
                <a:custGeom>
                  <a:avLst/>
                  <a:gdLst/>
                  <a:ahLst/>
                  <a:cxnLst/>
                  <a:rect l="l" t="t" r="r" b="b"/>
                  <a:pathLst>
                    <a:path w="489" h="218" extrusionOk="0">
                      <a:moveTo>
                        <a:pt x="393" y="1"/>
                      </a:moveTo>
                      <a:cubicBezTo>
                        <a:pt x="297" y="43"/>
                        <a:pt x="211" y="86"/>
                        <a:pt x="117" y="86"/>
                      </a:cubicBezTo>
                      <a:cubicBezTo>
                        <a:pt x="106" y="86"/>
                        <a:pt x="95" y="85"/>
                        <a:pt x="84" y="84"/>
                      </a:cubicBezTo>
                      <a:cubicBezTo>
                        <a:pt x="0" y="96"/>
                        <a:pt x="0" y="215"/>
                        <a:pt x="84" y="215"/>
                      </a:cubicBezTo>
                      <a:cubicBezTo>
                        <a:pt x="104" y="217"/>
                        <a:pt x="124" y="218"/>
                        <a:pt x="145" y="218"/>
                      </a:cubicBezTo>
                      <a:cubicBezTo>
                        <a:pt x="258" y="218"/>
                        <a:pt x="374" y="188"/>
                        <a:pt x="465" y="108"/>
                      </a:cubicBezTo>
                      <a:cubicBezTo>
                        <a:pt x="488" y="96"/>
                        <a:pt x="476" y="72"/>
                        <a:pt x="476" y="36"/>
                      </a:cubicBezTo>
                      <a:cubicBezTo>
                        <a:pt x="476" y="36"/>
                        <a:pt x="476" y="24"/>
                        <a:pt x="465" y="24"/>
                      </a:cubicBezTo>
                      <a:cubicBezTo>
                        <a:pt x="453" y="1"/>
                        <a:pt x="417"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1" name="Google Shape;44072;p65">
                  <a:extLst>
                    <a:ext uri="{FF2B5EF4-FFF2-40B4-BE49-F238E27FC236}">
                      <a16:creationId xmlns:a16="http://schemas.microsoft.com/office/drawing/2014/main" id="{D6373516-D384-4CE7-A957-E4A352A11A52}"/>
                    </a:ext>
                  </a:extLst>
                </p:cNvPr>
                <p:cNvSpPr/>
                <p:nvPr/>
              </p:nvSpPr>
              <p:spPr>
                <a:xfrm>
                  <a:off x="990875" y="2075450"/>
                  <a:ext cx="10625" cy="46625"/>
                </a:xfrm>
                <a:custGeom>
                  <a:avLst/>
                  <a:gdLst/>
                  <a:ahLst/>
                  <a:cxnLst/>
                  <a:rect l="l" t="t" r="r" b="b"/>
                  <a:pathLst>
                    <a:path w="425" h="1865" extrusionOk="0">
                      <a:moveTo>
                        <a:pt x="358" y="1"/>
                      </a:moveTo>
                      <a:cubicBezTo>
                        <a:pt x="339" y="1"/>
                        <a:pt x="319" y="11"/>
                        <a:pt x="307" y="34"/>
                      </a:cubicBezTo>
                      <a:lnTo>
                        <a:pt x="307" y="34"/>
                      </a:lnTo>
                      <a:cubicBezTo>
                        <a:pt x="304" y="34"/>
                        <a:pt x="301" y="34"/>
                        <a:pt x="299" y="34"/>
                      </a:cubicBezTo>
                      <a:cubicBezTo>
                        <a:pt x="296" y="47"/>
                        <a:pt x="294" y="61"/>
                        <a:pt x="291" y="74"/>
                      </a:cubicBezTo>
                      <a:lnTo>
                        <a:pt x="291" y="74"/>
                      </a:lnTo>
                      <a:cubicBezTo>
                        <a:pt x="235" y="198"/>
                        <a:pt x="190" y="302"/>
                        <a:pt x="168" y="438"/>
                      </a:cubicBezTo>
                      <a:cubicBezTo>
                        <a:pt x="143" y="447"/>
                        <a:pt x="163" y="466"/>
                        <a:pt x="190" y="466"/>
                      </a:cubicBezTo>
                      <a:cubicBezTo>
                        <a:pt x="196" y="466"/>
                        <a:pt x="203" y="465"/>
                        <a:pt x="210" y="462"/>
                      </a:cubicBezTo>
                      <a:lnTo>
                        <a:pt x="210" y="462"/>
                      </a:lnTo>
                      <a:cubicBezTo>
                        <a:pt x="110" y="911"/>
                        <a:pt x="1" y="1369"/>
                        <a:pt x="1" y="1820"/>
                      </a:cubicBezTo>
                      <a:cubicBezTo>
                        <a:pt x="1" y="1848"/>
                        <a:pt x="23" y="1864"/>
                        <a:pt x="43" y="1864"/>
                      </a:cubicBezTo>
                      <a:cubicBezTo>
                        <a:pt x="56" y="1864"/>
                        <a:pt x="68" y="1857"/>
                        <a:pt x="72" y="1843"/>
                      </a:cubicBezTo>
                      <a:cubicBezTo>
                        <a:pt x="287" y="1308"/>
                        <a:pt x="310" y="653"/>
                        <a:pt x="418" y="81"/>
                      </a:cubicBezTo>
                      <a:cubicBezTo>
                        <a:pt x="425" y="33"/>
                        <a:pt x="391" y="1"/>
                        <a:pt x="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2" name="Google Shape;44073;p65">
                  <a:extLst>
                    <a:ext uri="{FF2B5EF4-FFF2-40B4-BE49-F238E27FC236}">
                      <a16:creationId xmlns:a16="http://schemas.microsoft.com/office/drawing/2014/main" id="{8B6616F0-394C-4C17-9F52-0DA990615CF8}"/>
                    </a:ext>
                  </a:extLst>
                </p:cNvPr>
                <p:cNvSpPr/>
                <p:nvPr/>
              </p:nvSpPr>
              <p:spPr>
                <a:xfrm>
                  <a:off x="978375" y="2073600"/>
                  <a:ext cx="21475" cy="315000"/>
                </a:xfrm>
                <a:custGeom>
                  <a:avLst/>
                  <a:gdLst/>
                  <a:ahLst/>
                  <a:cxnLst/>
                  <a:rect l="l" t="t" r="r" b="b"/>
                  <a:pathLst>
                    <a:path w="859" h="12600" extrusionOk="0">
                      <a:moveTo>
                        <a:pt x="821" y="0"/>
                      </a:moveTo>
                      <a:cubicBezTo>
                        <a:pt x="805" y="0"/>
                        <a:pt x="787" y="12"/>
                        <a:pt x="787" y="36"/>
                      </a:cubicBezTo>
                      <a:cubicBezTo>
                        <a:pt x="560" y="2120"/>
                        <a:pt x="465" y="4215"/>
                        <a:pt x="358" y="6299"/>
                      </a:cubicBezTo>
                      <a:cubicBezTo>
                        <a:pt x="263" y="8371"/>
                        <a:pt x="1" y="10514"/>
                        <a:pt x="132" y="12585"/>
                      </a:cubicBezTo>
                      <a:cubicBezTo>
                        <a:pt x="132" y="12592"/>
                        <a:pt x="140" y="12599"/>
                        <a:pt x="149" y="12599"/>
                      </a:cubicBezTo>
                      <a:cubicBezTo>
                        <a:pt x="155" y="12599"/>
                        <a:pt x="163" y="12595"/>
                        <a:pt x="168" y="12585"/>
                      </a:cubicBezTo>
                      <a:cubicBezTo>
                        <a:pt x="501" y="10585"/>
                        <a:pt x="465" y="8490"/>
                        <a:pt x="584" y="6466"/>
                      </a:cubicBezTo>
                      <a:cubicBezTo>
                        <a:pt x="703" y="4322"/>
                        <a:pt x="858" y="2179"/>
                        <a:pt x="846" y="36"/>
                      </a:cubicBezTo>
                      <a:cubicBezTo>
                        <a:pt x="852" y="12"/>
                        <a:pt x="837" y="0"/>
                        <a:pt x="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3" name="Google Shape;44074;p65">
                  <a:extLst>
                    <a:ext uri="{FF2B5EF4-FFF2-40B4-BE49-F238E27FC236}">
                      <a16:creationId xmlns:a16="http://schemas.microsoft.com/office/drawing/2014/main" id="{B95ED071-0E79-4BDE-B291-9662DDD7BD5E}"/>
                    </a:ext>
                  </a:extLst>
                </p:cNvPr>
                <p:cNvSpPr/>
                <p:nvPr/>
              </p:nvSpPr>
              <p:spPr>
                <a:xfrm>
                  <a:off x="971550" y="2328025"/>
                  <a:ext cx="22325" cy="690875"/>
                </a:xfrm>
                <a:custGeom>
                  <a:avLst/>
                  <a:gdLst/>
                  <a:ahLst/>
                  <a:cxnLst/>
                  <a:rect l="l" t="t" r="r" b="b"/>
                  <a:pathLst>
                    <a:path w="893" h="27635" extrusionOk="0">
                      <a:moveTo>
                        <a:pt x="750" y="0"/>
                      </a:moveTo>
                      <a:cubicBezTo>
                        <a:pt x="738" y="0"/>
                        <a:pt x="726" y="9"/>
                        <a:pt x="726" y="27"/>
                      </a:cubicBezTo>
                      <a:cubicBezTo>
                        <a:pt x="524" y="4599"/>
                        <a:pt x="143" y="9147"/>
                        <a:pt x="71" y="13731"/>
                      </a:cubicBezTo>
                      <a:cubicBezTo>
                        <a:pt x="0" y="18327"/>
                        <a:pt x="119" y="22911"/>
                        <a:pt x="202" y="27519"/>
                      </a:cubicBezTo>
                      <a:cubicBezTo>
                        <a:pt x="202" y="27596"/>
                        <a:pt x="268" y="27635"/>
                        <a:pt x="333" y="27635"/>
                      </a:cubicBezTo>
                      <a:cubicBezTo>
                        <a:pt x="399" y="27635"/>
                        <a:pt x="464" y="27596"/>
                        <a:pt x="464" y="27519"/>
                      </a:cubicBezTo>
                      <a:cubicBezTo>
                        <a:pt x="321" y="22911"/>
                        <a:pt x="238" y="18327"/>
                        <a:pt x="250" y="13731"/>
                      </a:cubicBezTo>
                      <a:cubicBezTo>
                        <a:pt x="262" y="11469"/>
                        <a:pt x="310" y="9195"/>
                        <a:pt x="429" y="6933"/>
                      </a:cubicBezTo>
                      <a:cubicBezTo>
                        <a:pt x="536" y="4659"/>
                        <a:pt x="893" y="2313"/>
                        <a:pt x="774" y="27"/>
                      </a:cubicBezTo>
                      <a:cubicBezTo>
                        <a:pt x="774" y="9"/>
                        <a:pt x="762" y="0"/>
                        <a:pt x="7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4" name="Google Shape;44075;p65">
                  <a:extLst>
                    <a:ext uri="{FF2B5EF4-FFF2-40B4-BE49-F238E27FC236}">
                      <a16:creationId xmlns:a16="http://schemas.microsoft.com/office/drawing/2014/main" id="{3CC47D93-D919-445C-ACD2-BECEA8A2202A}"/>
                    </a:ext>
                  </a:extLst>
                </p:cNvPr>
                <p:cNvSpPr/>
                <p:nvPr/>
              </p:nvSpPr>
              <p:spPr>
                <a:xfrm>
                  <a:off x="987900" y="2296475"/>
                  <a:ext cx="5700" cy="56825"/>
                </a:xfrm>
                <a:custGeom>
                  <a:avLst/>
                  <a:gdLst/>
                  <a:ahLst/>
                  <a:cxnLst/>
                  <a:rect l="l" t="t" r="r" b="b"/>
                  <a:pathLst>
                    <a:path w="228" h="2273" extrusionOk="0">
                      <a:moveTo>
                        <a:pt x="102" y="0"/>
                      </a:moveTo>
                      <a:cubicBezTo>
                        <a:pt x="93" y="0"/>
                        <a:pt x="84" y="9"/>
                        <a:pt x="84" y="27"/>
                      </a:cubicBezTo>
                      <a:cubicBezTo>
                        <a:pt x="13" y="741"/>
                        <a:pt x="1" y="1539"/>
                        <a:pt x="84" y="2254"/>
                      </a:cubicBezTo>
                      <a:cubicBezTo>
                        <a:pt x="84" y="2268"/>
                        <a:pt x="92" y="2272"/>
                        <a:pt x="100" y="2272"/>
                      </a:cubicBezTo>
                      <a:cubicBezTo>
                        <a:pt x="114" y="2272"/>
                        <a:pt x="132" y="2261"/>
                        <a:pt x="132" y="2254"/>
                      </a:cubicBezTo>
                      <a:cubicBezTo>
                        <a:pt x="227" y="1539"/>
                        <a:pt x="203" y="753"/>
                        <a:pt x="120" y="27"/>
                      </a:cubicBezTo>
                      <a:cubicBezTo>
                        <a:pt x="120" y="9"/>
                        <a:pt x="111" y="0"/>
                        <a:pt x="1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5" name="Google Shape;44076;p65">
                  <a:extLst>
                    <a:ext uri="{FF2B5EF4-FFF2-40B4-BE49-F238E27FC236}">
                      <a16:creationId xmlns:a16="http://schemas.microsoft.com/office/drawing/2014/main" id="{B8924383-ED34-46A2-8853-D2BDF9ED154F}"/>
                    </a:ext>
                  </a:extLst>
                </p:cNvPr>
                <p:cNvSpPr/>
                <p:nvPr/>
              </p:nvSpPr>
              <p:spPr>
                <a:xfrm>
                  <a:off x="977800" y="2360025"/>
                  <a:ext cx="10500" cy="31200"/>
                </a:xfrm>
                <a:custGeom>
                  <a:avLst/>
                  <a:gdLst/>
                  <a:ahLst/>
                  <a:cxnLst/>
                  <a:rect l="l" t="t" r="r" b="b"/>
                  <a:pathLst>
                    <a:path w="420" h="1248" extrusionOk="0">
                      <a:moveTo>
                        <a:pt x="378" y="0"/>
                      </a:moveTo>
                      <a:cubicBezTo>
                        <a:pt x="364" y="0"/>
                        <a:pt x="350" y="7"/>
                        <a:pt x="345" y="21"/>
                      </a:cubicBezTo>
                      <a:cubicBezTo>
                        <a:pt x="214" y="402"/>
                        <a:pt x="36" y="831"/>
                        <a:pt x="0" y="1212"/>
                      </a:cubicBezTo>
                      <a:cubicBezTo>
                        <a:pt x="0" y="1235"/>
                        <a:pt x="20" y="1248"/>
                        <a:pt x="37" y="1248"/>
                      </a:cubicBezTo>
                      <a:cubicBezTo>
                        <a:pt x="47" y="1248"/>
                        <a:pt x="55" y="1244"/>
                        <a:pt x="60" y="1235"/>
                      </a:cubicBezTo>
                      <a:cubicBezTo>
                        <a:pt x="250" y="890"/>
                        <a:pt x="310" y="414"/>
                        <a:pt x="405" y="45"/>
                      </a:cubicBezTo>
                      <a:cubicBezTo>
                        <a:pt x="419" y="16"/>
                        <a:pt x="399" y="0"/>
                        <a:pt x="3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6" name="Google Shape;44077;p65">
                  <a:extLst>
                    <a:ext uri="{FF2B5EF4-FFF2-40B4-BE49-F238E27FC236}">
                      <a16:creationId xmlns:a16="http://schemas.microsoft.com/office/drawing/2014/main" id="{ECB2A5D8-18BA-47F6-A9BB-EF6A6DF9BF4A}"/>
                    </a:ext>
                  </a:extLst>
                </p:cNvPr>
                <p:cNvSpPr/>
                <p:nvPr/>
              </p:nvSpPr>
              <p:spPr>
                <a:xfrm>
                  <a:off x="976000" y="2376800"/>
                  <a:ext cx="10675" cy="38125"/>
                </a:xfrm>
                <a:custGeom>
                  <a:avLst/>
                  <a:gdLst/>
                  <a:ahLst/>
                  <a:cxnLst/>
                  <a:rect l="l" t="t" r="r" b="b"/>
                  <a:pathLst>
                    <a:path w="427" h="1525" extrusionOk="0">
                      <a:moveTo>
                        <a:pt x="419" y="0"/>
                      </a:moveTo>
                      <a:cubicBezTo>
                        <a:pt x="418" y="0"/>
                        <a:pt x="417" y="2"/>
                        <a:pt x="417" y="5"/>
                      </a:cubicBezTo>
                      <a:cubicBezTo>
                        <a:pt x="286" y="505"/>
                        <a:pt x="84" y="993"/>
                        <a:pt x="1" y="1493"/>
                      </a:cubicBezTo>
                      <a:cubicBezTo>
                        <a:pt x="1" y="1516"/>
                        <a:pt x="10" y="1524"/>
                        <a:pt x="17" y="1524"/>
                      </a:cubicBezTo>
                      <a:cubicBezTo>
                        <a:pt x="21" y="1524"/>
                        <a:pt x="24" y="1521"/>
                        <a:pt x="24" y="1517"/>
                      </a:cubicBezTo>
                      <a:cubicBezTo>
                        <a:pt x="227" y="1041"/>
                        <a:pt x="298" y="517"/>
                        <a:pt x="417" y="29"/>
                      </a:cubicBezTo>
                      <a:cubicBezTo>
                        <a:pt x="426" y="11"/>
                        <a:pt x="422" y="0"/>
                        <a:pt x="4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7" name="Google Shape;44078;p65">
                  <a:extLst>
                    <a:ext uri="{FF2B5EF4-FFF2-40B4-BE49-F238E27FC236}">
                      <a16:creationId xmlns:a16="http://schemas.microsoft.com/office/drawing/2014/main" id="{B3893994-A067-4D8B-9926-A8E2FFEAA637}"/>
                    </a:ext>
                  </a:extLst>
                </p:cNvPr>
                <p:cNvSpPr/>
                <p:nvPr/>
              </p:nvSpPr>
              <p:spPr>
                <a:xfrm>
                  <a:off x="977800" y="2375925"/>
                  <a:ext cx="13100" cy="43225"/>
                </a:xfrm>
                <a:custGeom>
                  <a:avLst/>
                  <a:gdLst/>
                  <a:ahLst/>
                  <a:cxnLst/>
                  <a:rect l="l" t="t" r="r" b="b"/>
                  <a:pathLst>
                    <a:path w="524" h="1729" extrusionOk="0">
                      <a:moveTo>
                        <a:pt x="474" y="1"/>
                      </a:moveTo>
                      <a:cubicBezTo>
                        <a:pt x="464" y="1"/>
                        <a:pt x="456" y="5"/>
                        <a:pt x="452" y="16"/>
                      </a:cubicBezTo>
                      <a:cubicBezTo>
                        <a:pt x="214" y="516"/>
                        <a:pt x="0" y="1135"/>
                        <a:pt x="36" y="1695"/>
                      </a:cubicBezTo>
                      <a:cubicBezTo>
                        <a:pt x="36" y="1716"/>
                        <a:pt x="56" y="1728"/>
                        <a:pt x="73" y="1728"/>
                      </a:cubicBezTo>
                      <a:cubicBezTo>
                        <a:pt x="85" y="1728"/>
                        <a:pt x="95" y="1722"/>
                        <a:pt x="95" y="1707"/>
                      </a:cubicBezTo>
                      <a:cubicBezTo>
                        <a:pt x="226" y="1147"/>
                        <a:pt x="298" y="599"/>
                        <a:pt x="524" y="40"/>
                      </a:cubicBezTo>
                      <a:cubicBezTo>
                        <a:pt x="524" y="23"/>
                        <a:pt x="495" y="1"/>
                        <a:pt x="4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8" name="Google Shape;44079;p65">
                  <a:extLst>
                    <a:ext uri="{FF2B5EF4-FFF2-40B4-BE49-F238E27FC236}">
                      <a16:creationId xmlns:a16="http://schemas.microsoft.com/office/drawing/2014/main" id="{0007B640-9C5B-44E1-82B9-F7AA5445B729}"/>
                    </a:ext>
                  </a:extLst>
                </p:cNvPr>
                <p:cNvSpPr/>
                <p:nvPr/>
              </p:nvSpPr>
              <p:spPr>
                <a:xfrm>
                  <a:off x="981650" y="2352500"/>
                  <a:ext cx="6275" cy="53175"/>
                </a:xfrm>
                <a:custGeom>
                  <a:avLst/>
                  <a:gdLst/>
                  <a:ahLst/>
                  <a:cxnLst/>
                  <a:rect l="l" t="t" r="r" b="b"/>
                  <a:pathLst>
                    <a:path w="251" h="2127" extrusionOk="0">
                      <a:moveTo>
                        <a:pt x="208" y="0"/>
                      </a:moveTo>
                      <a:cubicBezTo>
                        <a:pt x="197" y="0"/>
                        <a:pt x="185" y="9"/>
                        <a:pt x="179" y="24"/>
                      </a:cubicBezTo>
                      <a:cubicBezTo>
                        <a:pt x="96" y="703"/>
                        <a:pt x="1" y="1429"/>
                        <a:pt x="60" y="2096"/>
                      </a:cubicBezTo>
                      <a:cubicBezTo>
                        <a:pt x="60" y="2111"/>
                        <a:pt x="84" y="2126"/>
                        <a:pt x="102" y="2126"/>
                      </a:cubicBezTo>
                      <a:cubicBezTo>
                        <a:pt x="112" y="2126"/>
                        <a:pt x="120" y="2121"/>
                        <a:pt x="120" y="2108"/>
                      </a:cubicBezTo>
                      <a:cubicBezTo>
                        <a:pt x="251" y="1453"/>
                        <a:pt x="239" y="715"/>
                        <a:pt x="239" y="48"/>
                      </a:cubicBezTo>
                      <a:cubicBezTo>
                        <a:pt x="239" y="15"/>
                        <a:pt x="224" y="0"/>
                        <a:pt x="2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9" name="Google Shape;44080;p65">
                  <a:extLst>
                    <a:ext uri="{FF2B5EF4-FFF2-40B4-BE49-F238E27FC236}">
                      <a16:creationId xmlns:a16="http://schemas.microsoft.com/office/drawing/2014/main" id="{E01DD993-7A6D-46F1-9678-380F5FECCFB3}"/>
                    </a:ext>
                  </a:extLst>
                </p:cNvPr>
                <p:cNvSpPr/>
                <p:nvPr/>
              </p:nvSpPr>
              <p:spPr>
                <a:xfrm>
                  <a:off x="986125" y="2075675"/>
                  <a:ext cx="17275" cy="287625"/>
                </a:xfrm>
                <a:custGeom>
                  <a:avLst/>
                  <a:gdLst/>
                  <a:ahLst/>
                  <a:cxnLst/>
                  <a:rect l="l" t="t" r="r" b="b"/>
                  <a:pathLst>
                    <a:path w="691" h="11505" extrusionOk="0">
                      <a:moveTo>
                        <a:pt x="512" y="1"/>
                      </a:moveTo>
                      <a:cubicBezTo>
                        <a:pt x="512" y="1"/>
                        <a:pt x="489" y="1"/>
                        <a:pt x="489" y="13"/>
                      </a:cubicBezTo>
                      <a:cubicBezTo>
                        <a:pt x="500" y="1930"/>
                        <a:pt x="512" y="3835"/>
                        <a:pt x="429" y="5763"/>
                      </a:cubicBezTo>
                      <a:cubicBezTo>
                        <a:pt x="334" y="7680"/>
                        <a:pt x="119" y="9585"/>
                        <a:pt x="0" y="11490"/>
                      </a:cubicBezTo>
                      <a:cubicBezTo>
                        <a:pt x="0" y="11497"/>
                        <a:pt x="8" y="11504"/>
                        <a:pt x="15" y="11504"/>
                      </a:cubicBezTo>
                      <a:cubicBezTo>
                        <a:pt x="20" y="11504"/>
                        <a:pt x="24" y="11500"/>
                        <a:pt x="24" y="11490"/>
                      </a:cubicBezTo>
                      <a:cubicBezTo>
                        <a:pt x="620" y="7752"/>
                        <a:pt x="691" y="3775"/>
                        <a:pt x="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80" name="Google Shape;44081;p65">
                  <a:extLst>
                    <a:ext uri="{FF2B5EF4-FFF2-40B4-BE49-F238E27FC236}">
                      <a16:creationId xmlns:a16="http://schemas.microsoft.com/office/drawing/2014/main" id="{1D301E1C-A7CC-4E9B-A975-C60E175DEFB4}"/>
                    </a:ext>
                  </a:extLst>
                </p:cNvPr>
                <p:cNvSpPr/>
                <p:nvPr/>
              </p:nvSpPr>
              <p:spPr>
                <a:xfrm>
                  <a:off x="999650" y="2009275"/>
                  <a:ext cx="117675" cy="143925"/>
                </a:xfrm>
                <a:custGeom>
                  <a:avLst/>
                  <a:gdLst/>
                  <a:ahLst/>
                  <a:cxnLst/>
                  <a:rect l="l" t="t" r="r" b="b"/>
                  <a:pathLst>
                    <a:path w="4707" h="5757" extrusionOk="0">
                      <a:moveTo>
                        <a:pt x="4647" y="0"/>
                      </a:moveTo>
                      <a:cubicBezTo>
                        <a:pt x="4644" y="0"/>
                        <a:pt x="4641" y="1"/>
                        <a:pt x="4639" y="2"/>
                      </a:cubicBezTo>
                      <a:cubicBezTo>
                        <a:pt x="3293" y="454"/>
                        <a:pt x="2686" y="1776"/>
                        <a:pt x="1698" y="2681"/>
                      </a:cubicBezTo>
                      <a:cubicBezTo>
                        <a:pt x="805" y="3514"/>
                        <a:pt x="126" y="4455"/>
                        <a:pt x="7" y="5717"/>
                      </a:cubicBezTo>
                      <a:cubicBezTo>
                        <a:pt x="0" y="5745"/>
                        <a:pt x="18" y="5756"/>
                        <a:pt x="33" y="5756"/>
                      </a:cubicBezTo>
                      <a:cubicBezTo>
                        <a:pt x="45" y="5756"/>
                        <a:pt x="55" y="5750"/>
                        <a:pt x="55" y="5741"/>
                      </a:cubicBezTo>
                      <a:cubicBezTo>
                        <a:pt x="364" y="4371"/>
                        <a:pt x="1031" y="3574"/>
                        <a:pt x="2019" y="2609"/>
                      </a:cubicBezTo>
                      <a:cubicBezTo>
                        <a:pt x="2400" y="2240"/>
                        <a:pt x="2674" y="1788"/>
                        <a:pt x="3031" y="1395"/>
                      </a:cubicBezTo>
                      <a:cubicBezTo>
                        <a:pt x="3508" y="859"/>
                        <a:pt x="4079" y="514"/>
                        <a:pt x="4662" y="97"/>
                      </a:cubicBezTo>
                      <a:cubicBezTo>
                        <a:pt x="4706" y="64"/>
                        <a:pt x="4679" y="0"/>
                        <a:pt x="46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81" name="Google Shape;44082;p65">
                  <a:extLst>
                    <a:ext uri="{FF2B5EF4-FFF2-40B4-BE49-F238E27FC236}">
                      <a16:creationId xmlns:a16="http://schemas.microsoft.com/office/drawing/2014/main" id="{D22EFFDB-0151-4E36-BB54-B114D4A1E2E3}"/>
                    </a:ext>
                  </a:extLst>
                </p:cNvPr>
                <p:cNvSpPr/>
                <p:nvPr/>
              </p:nvSpPr>
              <p:spPr>
                <a:xfrm>
                  <a:off x="998250" y="2011675"/>
                  <a:ext cx="116775" cy="151150"/>
                </a:xfrm>
                <a:custGeom>
                  <a:avLst/>
                  <a:gdLst/>
                  <a:ahLst/>
                  <a:cxnLst/>
                  <a:rect l="l" t="t" r="r" b="b"/>
                  <a:pathLst>
                    <a:path w="4671" h="6046" extrusionOk="0">
                      <a:moveTo>
                        <a:pt x="4647" y="1"/>
                      </a:moveTo>
                      <a:cubicBezTo>
                        <a:pt x="2730" y="1692"/>
                        <a:pt x="2266" y="4537"/>
                        <a:pt x="51" y="5942"/>
                      </a:cubicBezTo>
                      <a:cubicBezTo>
                        <a:pt x="1" y="5972"/>
                        <a:pt x="19" y="6045"/>
                        <a:pt x="76" y="6045"/>
                      </a:cubicBezTo>
                      <a:cubicBezTo>
                        <a:pt x="86" y="6045"/>
                        <a:pt x="98" y="6043"/>
                        <a:pt x="111" y="6037"/>
                      </a:cubicBezTo>
                      <a:cubicBezTo>
                        <a:pt x="1099" y="5537"/>
                        <a:pt x="1754" y="4585"/>
                        <a:pt x="2290" y="3632"/>
                      </a:cubicBezTo>
                      <a:cubicBezTo>
                        <a:pt x="2635" y="3001"/>
                        <a:pt x="2944" y="2370"/>
                        <a:pt x="3337" y="1775"/>
                      </a:cubicBezTo>
                      <a:cubicBezTo>
                        <a:pt x="3730" y="1144"/>
                        <a:pt x="4230" y="608"/>
                        <a:pt x="4671" y="25"/>
                      </a:cubicBezTo>
                      <a:lnTo>
                        <a:pt x="46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82" name="Google Shape;44083;p65">
                  <a:extLst>
                    <a:ext uri="{FF2B5EF4-FFF2-40B4-BE49-F238E27FC236}">
                      <a16:creationId xmlns:a16="http://schemas.microsoft.com/office/drawing/2014/main" id="{9A9A4B35-1C4C-4192-93D0-60980622DDF7}"/>
                    </a:ext>
                  </a:extLst>
                </p:cNvPr>
                <p:cNvSpPr/>
                <p:nvPr/>
              </p:nvSpPr>
              <p:spPr>
                <a:xfrm>
                  <a:off x="1003550" y="2107100"/>
                  <a:ext cx="22600" cy="37000"/>
                </a:xfrm>
                <a:custGeom>
                  <a:avLst/>
                  <a:gdLst/>
                  <a:ahLst/>
                  <a:cxnLst/>
                  <a:rect l="l" t="t" r="r" b="b"/>
                  <a:pathLst>
                    <a:path w="904" h="1480" extrusionOk="0">
                      <a:moveTo>
                        <a:pt x="878" y="1"/>
                      </a:moveTo>
                      <a:cubicBezTo>
                        <a:pt x="872" y="1"/>
                        <a:pt x="867" y="2"/>
                        <a:pt x="863" y="6"/>
                      </a:cubicBezTo>
                      <a:cubicBezTo>
                        <a:pt x="530" y="423"/>
                        <a:pt x="232" y="958"/>
                        <a:pt x="18" y="1435"/>
                      </a:cubicBezTo>
                      <a:cubicBezTo>
                        <a:pt x="1" y="1460"/>
                        <a:pt x="21" y="1480"/>
                        <a:pt x="38" y="1480"/>
                      </a:cubicBezTo>
                      <a:cubicBezTo>
                        <a:pt x="44" y="1480"/>
                        <a:pt x="50" y="1477"/>
                        <a:pt x="54" y="1470"/>
                      </a:cubicBezTo>
                      <a:cubicBezTo>
                        <a:pt x="351" y="1006"/>
                        <a:pt x="649" y="518"/>
                        <a:pt x="887" y="18"/>
                      </a:cubicBezTo>
                      <a:cubicBezTo>
                        <a:pt x="904" y="9"/>
                        <a:pt x="891" y="1"/>
                        <a:pt x="8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83" name="Google Shape;44084;p65">
                  <a:extLst>
                    <a:ext uri="{FF2B5EF4-FFF2-40B4-BE49-F238E27FC236}">
                      <a16:creationId xmlns:a16="http://schemas.microsoft.com/office/drawing/2014/main" id="{53C3ABC6-19B9-4A19-AC67-3964DDB72589}"/>
                    </a:ext>
                  </a:extLst>
                </p:cNvPr>
                <p:cNvSpPr/>
                <p:nvPr/>
              </p:nvSpPr>
              <p:spPr>
                <a:xfrm>
                  <a:off x="998525" y="2115325"/>
                  <a:ext cx="27800" cy="38450"/>
                </a:xfrm>
                <a:custGeom>
                  <a:avLst/>
                  <a:gdLst/>
                  <a:ahLst/>
                  <a:cxnLst/>
                  <a:rect l="l" t="t" r="r" b="b"/>
                  <a:pathLst>
                    <a:path w="1112" h="1538" extrusionOk="0">
                      <a:moveTo>
                        <a:pt x="1084" y="0"/>
                      </a:moveTo>
                      <a:cubicBezTo>
                        <a:pt x="1079" y="0"/>
                        <a:pt x="1076" y="3"/>
                        <a:pt x="1076" y="10"/>
                      </a:cubicBezTo>
                      <a:cubicBezTo>
                        <a:pt x="707" y="463"/>
                        <a:pt x="362" y="975"/>
                        <a:pt x="16" y="1463"/>
                      </a:cubicBezTo>
                      <a:cubicBezTo>
                        <a:pt x="0" y="1503"/>
                        <a:pt x="28" y="1538"/>
                        <a:pt x="62" y="1538"/>
                      </a:cubicBezTo>
                      <a:cubicBezTo>
                        <a:pt x="78" y="1538"/>
                        <a:pt x="96" y="1530"/>
                        <a:pt x="112" y="1510"/>
                      </a:cubicBezTo>
                      <a:cubicBezTo>
                        <a:pt x="457" y="1034"/>
                        <a:pt x="814" y="522"/>
                        <a:pt x="1112" y="22"/>
                      </a:cubicBezTo>
                      <a:cubicBezTo>
                        <a:pt x="1112" y="14"/>
                        <a:pt x="1095" y="0"/>
                        <a:pt x="10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84" name="Google Shape;44085;p65">
                  <a:extLst>
                    <a:ext uri="{FF2B5EF4-FFF2-40B4-BE49-F238E27FC236}">
                      <a16:creationId xmlns:a16="http://schemas.microsoft.com/office/drawing/2014/main" id="{7E3C8C8F-0A7D-4ADB-9E05-526A2726D00E}"/>
                    </a:ext>
                  </a:extLst>
                </p:cNvPr>
                <p:cNvSpPr/>
                <p:nvPr/>
              </p:nvSpPr>
              <p:spPr>
                <a:xfrm>
                  <a:off x="998800" y="2134150"/>
                  <a:ext cx="18375" cy="27750"/>
                </a:xfrm>
                <a:custGeom>
                  <a:avLst/>
                  <a:gdLst/>
                  <a:ahLst/>
                  <a:cxnLst/>
                  <a:rect l="l" t="t" r="r" b="b"/>
                  <a:pathLst>
                    <a:path w="735" h="1110" extrusionOk="0">
                      <a:moveTo>
                        <a:pt x="718" y="0"/>
                      </a:moveTo>
                      <a:cubicBezTo>
                        <a:pt x="713" y="0"/>
                        <a:pt x="708" y="3"/>
                        <a:pt x="708" y="7"/>
                      </a:cubicBezTo>
                      <a:cubicBezTo>
                        <a:pt x="517" y="388"/>
                        <a:pt x="244" y="698"/>
                        <a:pt x="29" y="1043"/>
                      </a:cubicBezTo>
                      <a:cubicBezTo>
                        <a:pt x="0" y="1072"/>
                        <a:pt x="34" y="1109"/>
                        <a:pt x="67" y="1109"/>
                      </a:cubicBezTo>
                      <a:cubicBezTo>
                        <a:pt x="75" y="1109"/>
                        <a:pt x="82" y="1107"/>
                        <a:pt x="89" y="1103"/>
                      </a:cubicBezTo>
                      <a:cubicBezTo>
                        <a:pt x="363" y="817"/>
                        <a:pt x="565" y="400"/>
                        <a:pt x="720" y="31"/>
                      </a:cubicBezTo>
                      <a:cubicBezTo>
                        <a:pt x="735" y="8"/>
                        <a:pt x="726" y="0"/>
                        <a:pt x="7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85" name="Google Shape;44086;p65">
                  <a:extLst>
                    <a:ext uri="{FF2B5EF4-FFF2-40B4-BE49-F238E27FC236}">
                      <a16:creationId xmlns:a16="http://schemas.microsoft.com/office/drawing/2014/main" id="{A7D00C1E-5F05-4D88-AACB-19D5ABBBA99A}"/>
                    </a:ext>
                  </a:extLst>
                </p:cNvPr>
                <p:cNvSpPr/>
                <p:nvPr/>
              </p:nvSpPr>
              <p:spPr>
                <a:xfrm>
                  <a:off x="1001600" y="2067175"/>
                  <a:ext cx="57950" cy="74025"/>
                </a:xfrm>
                <a:custGeom>
                  <a:avLst/>
                  <a:gdLst/>
                  <a:ahLst/>
                  <a:cxnLst/>
                  <a:rect l="l" t="t" r="r" b="b"/>
                  <a:pathLst>
                    <a:path w="2318" h="2961" extrusionOk="0">
                      <a:moveTo>
                        <a:pt x="2285" y="0"/>
                      </a:moveTo>
                      <a:cubicBezTo>
                        <a:pt x="2276" y="0"/>
                        <a:pt x="2267" y="3"/>
                        <a:pt x="2263" y="7"/>
                      </a:cubicBezTo>
                      <a:cubicBezTo>
                        <a:pt x="1739" y="781"/>
                        <a:pt x="1072" y="1412"/>
                        <a:pt x="584" y="2198"/>
                      </a:cubicBezTo>
                      <a:cubicBezTo>
                        <a:pt x="536" y="2258"/>
                        <a:pt x="1" y="2924"/>
                        <a:pt x="310" y="2960"/>
                      </a:cubicBezTo>
                      <a:cubicBezTo>
                        <a:pt x="322" y="2960"/>
                        <a:pt x="322" y="2960"/>
                        <a:pt x="322" y="2936"/>
                      </a:cubicBezTo>
                      <a:cubicBezTo>
                        <a:pt x="322" y="2924"/>
                        <a:pt x="346" y="2913"/>
                        <a:pt x="346" y="2901"/>
                      </a:cubicBezTo>
                      <a:lnTo>
                        <a:pt x="346" y="2877"/>
                      </a:lnTo>
                      <a:cubicBezTo>
                        <a:pt x="322" y="2877"/>
                        <a:pt x="310" y="2865"/>
                        <a:pt x="298" y="2865"/>
                      </a:cubicBezTo>
                      <a:cubicBezTo>
                        <a:pt x="298" y="2862"/>
                        <a:pt x="297" y="2860"/>
                        <a:pt x="296" y="2860"/>
                      </a:cubicBezTo>
                      <a:cubicBezTo>
                        <a:pt x="294" y="2860"/>
                        <a:pt x="289" y="2871"/>
                        <a:pt x="298" y="2889"/>
                      </a:cubicBezTo>
                      <a:cubicBezTo>
                        <a:pt x="60" y="2710"/>
                        <a:pt x="2144" y="412"/>
                        <a:pt x="2310" y="31"/>
                      </a:cubicBezTo>
                      <a:cubicBezTo>
                        <a:pt x="2318" y="9"/>
                        <a:pt x="2302" y="0"/>
                        <a:pt x="2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86" name="Google Shape;44087;p65">
                  <a:extLst>
                    <a:ext uri="{FF2B5EF4-FFF2-40B4-BE49-F238E27FC236}">
                      <a16:creationId xmlns:a16="http://schemas.microsoft.com/office/drawing/2014/main" id="{1C07C098-BB53-49F2-84AA-851AF6E1DB36}"/>
                    </a:ext>
                  </a:extLst>
                </p:cNvPr>
                <p:cNvSpPr/>
                <p:nvPr/>
              </p:nvSpPr>
              <p:spPr>
                <a:xfrm>
                  <a:off x="1000225" y="2134400"/>
                  <a:ext cx="10325" cy="20625"/>
                </a:xfrm>
                <a:custGeom>
                  <a:avLst/>
                  <a:gdLst/>
                  <a:ahLst/>
                  <a:cxnLst/>
                  <a:rect l="l" t="t" r="r" b="b"/>
                  <a:pathLst>
                    <a:path w="413" h="825" extrusionOk="0">
                      <a:moveTo>
                        <a:pt x="320" y="1"/>
                      </a:moveTo>
                      <a:cubicBezTo>
                        <a:pt x="308" y="1"/>
                        <a:pt x="297" y="6"/>
                        <a:pt x="294" y="21"/>
                      </a:cubicBezTo>
                      <a:cubicBezTo>
                        <a:pt x="239" y="130"/>
                        <a:pt x="192" y="239"/>
                        <a:pt x="149" y="350"/>
                      </a:cubicBezTo>
                      <a:lnTo>
                        <a:pt x="149" y="350"/>
                      </a:lnTo>
                      <a:cubicBezTo>
                        <a:pt x="82" y="479"/>
                        <a:pt x="35" y="613"/>
                        <a:pt x="8" y="747"/>
                      </a:cubicBezTo>
                      <a:cubicBezTo>
                        <a:pt x="1" y="790"/>
                        <a:pt x="41" y="825"/>
                        <a:pt x="76" y="825"/>
                      </a:cubicBezTo>
                      <a:cubicBezTo>
                        <a:pt x="100" y="825"/>
                        <a:pt x="122" y="809"/>
                        <a:pt x="127" y="771"/>
                      </a:cubicBezTo>
                      <a:cubicBezTo>
                        <a:pt x="157" y="681"/>
                        <a:pt x="185" y="593"/>
                        <a:pt x="213" y="506"/>
                      </a:cubicBezTo>
                      <a:lnTo>
                        <a:pt x="213" y="506"/>
                      </a:lnTo>
                      <a:cubicBezTo>
                        <a:pt x="215" y="555"/>
                        <a:pt x="218" y="604"/>
                        <a:pt x="222" y="652"/>
                      </a:cubicBezTo>
                      <a:cubicBezTo>
                        <a:pt x="222" y="690"/>
                        <a:pt x="256" y="718"/>
                        <a:pt x="290" y="718"/>
                      </a:cubicBezTo>
                      <a:cubicBezTo>
                        <a:pt x="309" y="718"/>
                        <a:pt x="328" y="709"/>
                        <a:pt x="341" y="688"/>
                      </a:cubicBezTo>
                      <a:cubicBezTo>
                        <a:pt x="389" y="605"/>
                        <a:pt x="413" y="533"/>
                        <a:pt x="413" y="462"/>
                      </a:cubicBezTo>
                      <a:cubicBezTo>
                        <a:pt x="413" y="451"/>
                        <a:pt x="395" y="424"/>
                        <a:pt x="375" y="424"/>
                      </a:cubicBezTo>
                      <a:cubicBezTo>
                        <a:pt x="372" y="424"/>
                        <a:pt x="368" y="424"/>
                        <a:pt x="365" y="426"/>
                      </a:cubicBezTo>
                      <a:cubicBezTo>
                        <a:pt x="360" y="429"/>
                        <a:pt x="356" y="432"/>
                        <a:pt x="351" y="436"/>
                      </a:cubicBezTo>
                      <a:lnTo>
                        <a:pt x="351" y="436"/>
                      </a:lnTo>
                      <a:cubicBezTo>
                        <a:pt x="350" y="375"/>
                        <a:pt x="347" y="312"/>
                        <a:pt x="341" y="247"/>
                      </a:cubicBezTo>
                      <a:cubicBezTo>
                        <a:pt x="341" y="230"/>
                        <a:pt x="328" y="214"/>
                        <a:pt x="311" y="204"/>
                      </a:cubicBezTo>
                      <a:lnTo>
                        <a:pt x="311" y="204"/>
                      </a:lnTo>
                      <a:cubicBezTo>
                        <a:pt x="329" y="151"/>
                        <a:pt x="347" y="98"/>
                        <a:pt x="365" y="45"/>
                      </a:cubicBezTo>
                      <a:cubicBezTo>
                        <a:pt x="382" y="29"/>
                        <a:pt x="347" y="1"/>
                        <a:pt x="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87" name="Google Shape;44088;p65">
                  <a:extLst>
                    <a:ext uri="{FF2B5EF4-FFF2-40B4-BE49-F238E27FC236}">
                      <a16:creationId xmlns:a16="http://schemas.microsoft.com/office/drawing/2014/main" id="{71C193C7-71BD-421B-9992-985B4752A2DF}"/>
                    </a:ext>
                  </a:extLst>
                </p:cNvPr>
                <p:cNvSpPr/>
                <p:nvPr/>
              </p:nvSpPr>
              <p:spPr>
                <a:xfrm>
                  <a:off x="882825" y="1985300"/>
                  <a:ext cx="108675" cy="166300"/>
                </a:xfrm>
                <a:custGeom>
                  <a:avLst/>
                  <a:gdLst/>
                  <a:ahLst/>
                  <a:cxnLst/>
                  <a:rect l="l" t="t" r="r" b="b"/>
                  <a:pathLst>
                    <a:path w="4347" h="6652" extrusionOk="0">
                      <a:moveTo>
                        <a:pt x="60" y="1"/>
                      </a:moveTo>
                      <a:cubicBezTo>
                        <a:pt x="30" y="1"/>
                        <a:pt x="1" y="18"/>
                        <a:pt x="1" y="56"/>
                      </a:cubicBezTo>
                      <a:cubicBezTo>
                        <a:pt x="84" y="1175"/>
                        <a:pt x="739" y="2092"/>
                        <a:pt x="1406" y="2961"/>
                      </a:cubicBezTo>
                      <a:cubicBezTo>
                        <a:pt x="2346" y="4199"/>
                        <a:pt x="3263" y="5485"/>
                        <a:pt x="4311" y="6652"/>
                      </a:cubicBezTo>
                      <a:cubicBezTo>
                        <a:pt x="4323" y="6652"/>
                        <a:pt x="4347" y="6616"/>
                        <a:pt x="4335" y="6604"/>
                      </a:cubicBezTo>
                      <a:cubicBezTo>
                        <a:pt x="3632" y="5545"/>
                        <a:pt x="2823" y="4568"/>
                        <a:pt x="2049" y="3556"/>
                      </a:cubicBezTo>
                      <a:cubicBezTo>
                        <a:pt x="1215" y="2449"/>
                        <a:pt x="346" y="1437"/>
                        <a:pt x="120" y="44"/>
                      </a:cubicBezTo>
                      <a:cubicBezTo>
                        <a:pt x="114" y="16"/>
                        <a:pt x="87" y="1"/>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88" name="Google Shape;44089;p65">
                  <a:extLst>
                    <a:ext uri="{FF2B5EF4-FFF2-40B4-BE49-F238E27FC236}">
                      <a16:creationId xmlns:a16="http://schemas.microsoft.com/office/drawing/2014/main" id="{907FFEA3-F82F-4050-BF9A-6D2181097E73}"/>
                    </a:ext>
                  </a:extLst>
                </p:cNvPr>
                <p:cNvSpPr/>
                <p:nvPr/>
              </p:nvSpPr>
              <p:spPr>
                <a:xfrm>
                  <a:off x="882825" y="1986100"/>
                  <a:ext cx="117300" cy="167300"/>
                </a:xfrm>
                <a:custGeom>
                  <a:avLst/>
                  <a:gdLst/>
                  <a:ahLst/>
                  <a:cxnLst/>
                  <a:rect l="l" t="t" r="r" b="b"/>
                  <a:pathLst>
                    <a:path w="4692" h="6692" extrusionOk="0">
                      <a:moveTo>
                        <a:pt x="60" y="0"/>
                      </a:moveTo>
                      <a:cubicBezTo>
                        <a:pt x="37" y="0"/>
                        <a:pt x="1" y="24"/>
                        <a:pt x="25" y="36"/>
                      </a:cubicBezTo>
                      <a:cubicBezTo>
                        <a:pt x="977" y="1083"/>
                        <a:pt x="1870" y="2107"/>
                        <a:pt x="2597" y="3334"/>
                      </a:cubicBezTo>
                      <a:cubicBezTo>
                        <a:pt x="2906" y="3870"/>
                        <a:pt x="3180" y="4429"/>
                        <a:pt x="3478" y="4977"/>
                      </a:cubicBezTo>
                      <a:cubicBezTo>
                        <a:pt x="3775" y="5536"/>
                        <a:pt x="4466" y="6084"/>
                        <a:pt x="4609" y="6668"/>
                      </a:cubicBezTo>
                      <a:cubicBezTo>
                        <a:pt x="4614" y="6683"/>
                        <a:pt x="4630" y="6692"/>
                        <a:pt x="4647" y="6692"/>
                      </a:cubicBezTo>
                      <a:cubicBezTo>
                        <a:pt x="4669" y="6692"/>
                        <a:pt x="4692" y="6677"/>
                        <a:pt x="4692" y="6644"/>
                      </a:cubicBezTo>
                      <a:cubicBezTo>
                        <a:pt x="4668" y="6191"/>
                        <a:pt x="4287" y="5929"/>
                        <a:pt x="4025" y="5596"/>
                      </a:cubicBezTo>
                      <a:cubicBezTo>
                        <a:pt x="3501" y="4917"/>
                        <a:pt x="3204" y="4108"/>
                        <a:pt x="2787" y="3369"/>
                      </a:cubicBezTo>
                      <a:cubicBezTo>
                        <a:pt x="2073" y="2143"/>
                        <a:pt x="1192" y="905"/>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89" name="Google Shape;44090;p65">
                  <a:extLst>
                    <a:ext uri="{FF2B5EF4-FFF2-40B4-BE49-F238E27FC236}">
                      <a16:creationId xmlns:a16="http://schemas.microsoft.com/office/drawing/2014/main" id="{203B99D0-0807-4F8E-B7EA-6D4CB82BCA9D}"/>
                    </a:ext>
                  </a:extLst>
                </p:cNvPr>
                <p:cNvSpPr/>
                <p:nvPr/>
              </p:nvSpPr>
              <p:spPr>
                <a:xfrm>
                  <a:off x="925100" y="1886225"/>
                  <a:ext cx="69975" cy="218050"/>
                </a:xfrm>
                <a:custGeom>
                  <a:avLst/>
                  <a:gdLst/>
                  <a:ahLst/>
                  <a:cxnLst/>
                  <a:rect l="l" t="t" r="r" b="b"/>
                  <a:pathLst>
                    <a:path w="2799" h="8722" extrusionOk="0">
                      <a:moveTo>
                        <a:pt x="750" y="0"/>
                      </a:moveTo>
                      <a:cubicBezTo>
                        <a:pt x="740" y="0"/>
                        <a:pt x="731" y="5"/>
                        <a:pt x="727" y="18"/>
                      </a:cubicBezTo>
                      <a:cubicBezTo>
                        <a:pt x="1" y="1328"/>
                        <a:pt x="501" y="3078"/>
                        <a:pt x="739" y="4483"/>
                      </a:cubicBezTo>
                      <a:cubicBezTo>
                        <a:pt x="1025" y="6150"/>
                        <a:pt x="1548" y="7484"/>
                        <a:pt x="2751" y="8722"/>
                      </a:cubicBezTo>
                      <a:cubicBezTo>
                        <a:pt x="2763" y="8722"/>
                        <a:pt x="2799" y="8710"/>
                        <a:pt x="2775" y="8698"/>
                      </a:cubicBezTo>
                      <a:cubicBezTo>
                        <a:pt x="2382" y="8115"/>
                        <a:pt x="1906" y="7579"/>
                        <a:pt x="1560" y="6948"/>
                      </a:cubicBezTo>
                      <a:cubicBezTo>
                        <a:pt x="1191" y="6257"/>
                        <a:pt x="1036" y="5507"/>
                        <a:pt x="906" y="4721"/>
                      </a:cubicBezTo>
                      <a:cubicBezTo>
                        <a:pt x="632" y="3185"/>
                        <a:pt x="203" y="1554"/>
                        <a:pt x="775" y="30"/>
                      </a:cubicBezTo>
                      <a:cubicBezTo>
                        <a:pt x="782" y="15"/>
                        <a:pt x="766" y="0"/>
                        <a:pt x="7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90" name="Google Shape;44091;p65">
                  <a:extLst>
                    <a:ext uri="{FF2B5EF4-FFF2-40B4-BE49-F238E27FC236}">
                      <a16:creationId xmlns:a16="http://schemas.microsoft.com/office/drawing/2014/main" id="{7A7DF4B2-86C7-43B2-9452-569DB0DB5249}"/>
                    </a:ext>
                  </a:extLst>
                </p:cNvPr>
                <p:cNvSpPr/>
                <p:nvPr/>
              </p:nvSpPr>
              <p:spPr>
                <a:xfrm>
                  <a:off x="940575" y="1884600"/>
                  <a:ext cx="53475" cy="217950"/>
                </a:xfrm>
                <a:custGeom>
                  <a:avLst/>
                  <a:gdLst/>
                  <a:ahLst/>
                  <a:cxnLst/>
                  <a:rect l="l" t="t" r="r" b="b"/>
                  <a:pathLst>
                    <a:path w="2139" h="8718" extrusionOk="0">
                      <a:moveTo>
                        <a:pt x="95" y="0"/>
                      </a:moveTo>
                      <a:cubicBezTo>
                        <a:pt x="81" y="0"/>
                        <a:pt x="66" y="12"/>
                        <a:pt x="60" y="36"/>
                      </a:cubicBezTo>
                      <a:cubicBezTo>
                        <a:pt x="1" y="738"/>
                        <a:pt x="48" y="1429"/>
                        <a:pt x="251" y="2107"/>
                      </a:cubicBezTo>
                      <a:cubicBezTo>
                        <a:pt x="477" y="2846"/>
                        <a:pt x="941" y="3477"/>
                        <a:pt x="1168" y="4215"/>
                      </a:cubicBezTo>
                      <a:cubicBezTo>
                        <a:pt x="1620" y="5679"/>
                        <a:pt x="1465" y="7251"/>
                        <a:pt x="2025" y="8680"/>
                      </a:cubicBezTo>
                      <a:cubicBezTo>
                        <a:pt x="2040" y="8705"/>
                        <a:pt x="2065" y="8718"/>
                        <a:pt x="2086" y="8718"/>
                      </a:cubicBezTo>
                      <a:cubicBezTo>
                        <a:pt x="2115" y="8718"/>
                        <a:pt x="2139" y="8696"/>
                        <a:pt x="2132" y="8656"/>
                      </a:cubicBezTo>
                      <a:cubicBezTo>
                        <a:pt x="1703" y="7263"/>
                        <a:pt x="1763" y="5822"/>
                        <a:pt x="1370" y="4441"/>
                      </a:cubicBezTo>
                      <a:cubicBezTo>
                        <a:pt x="1203" y="3810"/>
                        <a:pt x="882" y="3298"/>
                        <a:pt x="632" y="2715"/>
                      </a:cubicBezTo>
                      <a:cubicBezTo>
                        <a:pt x="239" y="1869"/>
                        <a:pt x="108" y="976"/>
                        <a:pt x="120" y="36"/>
                      </a:cubicBezTo>
                      <a:cubicBezTo>
                        <a:pt x="120" y="12"/>
                        <a:pt x="108"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91" name="Google Shape;44092;p65">
                  <a:extLst>
                    <a:ext uri="{FF2B5EF4-FFF2-40B4-BE49-F238E27FC236}">
                      <a16:creationId xmlns:a16="http://schemas.microsoft.com/office/drawing/2014/main" id="{C4B4AFF2-850A-4B5B-9E74-C0435DF49A1B}"/>
                    </a:ext>
                  </a:extLst>
                </p:cNvPr>
                <p:cNvSpPr/>
                <p:nvPr/>
              </p:nvSpPr>
              <p:spPr>
                <a:xfrm>
                  <a:off x="899800" y="2010950"/>
                  <a:ext cx="42500" cy="63200"/>
                </a:xfrm>
                <a:custGeom>
                  <a:avLst/>
                  <a:gdLst/>
                  <a:ahLst/>
                  <a:cxnLst/>
                  <a:rect l="l" t="t" r="r" b="b"/>
                  <a:pathLst>
                    <a:path w="1700" h="2528" extrusionOk="0">
                      <a:moveTo>
                        <a:pt x="8" y="0"/>
                      </a:moveTo>
                      <a:cubicBezTo>
                        <a:pt x="4" y="0"/>
                        <a:pt x="1" y="6"/>
                        <a:pt x="1" y="18"/>
                      </a:cubicBezTo>
                      <a:cubicBezTo>
                        <a:pt x="477" y="875"/>
                        <a:pt x="1048" y="1709"/>
                        <a:pt x="1632" y="2518"/>
                      </a:cubicBezTo>
                      <a:cubicBezTo>
                        <a:pt x="1642" y="2525"/>
                        <a:pt x="1652" y="2528"/>
                        <a:pt x="1661" y="2528"/>
                      </a:cubicBezTo>
                      <a:cubicBezTo>
                        <a:pt x="1684" y="2528"/>
                        <a:pt x="1700" y="2508"/>
                        <a:pt x="1691" y="2483"/>
                      </a:cubicBezTo>
                      <a:cubicBezTo>
                        <a:pt x="1108" y="1685"/>
                        <a:pt x="572" y="828"/>
                        <a:pt x="24" y="18"/>
                      </a:cubicBezTo>
                      <a:cubicBezTo>
                        <a:pt x="18" y="6"/>
                        <a:pt x="13" y="0"/>
                        <a:pt x="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92" name="Google Shape;44093;p65">
                  <a:extLst>
                    <a:ext uri="{FF2B5EF4-FFF2-40B4-BE49-F238E27FC236}">
                      <a16:creationId xmlns:a16="http://schemas.microsoft.com/office/drawing/2014/main" id="{DEE1C16B-1B8F-47EA-8623-E7EAA2E51841}"/>
                    </a:ext>
                  </a:extLst>
                </p:cNvPr>
                <p:cNvSpPr/>
                <p:nvPr/>
              </p:nvSpPr>
              <p:spPr>
                <a:xfrm>
                  <a:off x="943250" y="1941525"/>
                  <a:ext cx="38525" cy="128425"/>
                </a:xfrm>
                <a:custGeom>
                  <a:avLst/>
                  <a:gdLst/>
                  <a:ahLst/>
                  <a:cxnLst/>
                  <a:rect l="l" t="t" r="r" b="b"/>
                  <a:pathLst>
                    <a:path w="1541" h="5137" extrusionOk="0">
                      <a:moveTo>
                        <a:pt x="7" y="0"/>
                      </a:moveTo>
                      <a:cubicBezTo>
                        <a:pt x="4" y="0"/>
                        <a:pt x="1" y="3"/>
                        <a:pt x="1" y="9"/>
                      </a:cubicBezTo>
                      <a:cubicBezTo>
                        <a:pt x="322" y="1104"/>
                        <a:pt x="668" y="2176"/>
                        <a:pt x="822" y="3331"/>
                      </a:cubicBezTo>
                      <a:cubicBezTo>
                        <a:pt x="906" y="3998"/>
                        <a:pt x="977" y="4641"/>
                        <a:pt x="1477" y="5129"/>
                      </a:cubicBezTo>
                      <a:cubicBezTo>
                        <a:pt x="1483" y="5134"/>
                        <a:pt x="1489" y="5136"/>
                        <a:pt x="1496" y="5136"/>
                      </a:cubicBezTo>
                      <a:cubicBezTo>
                        <a:pt x="1518" y="5136"/>
                        <a:pt x="1541" y="5109"/>
                        <a:pt x="1513" y="5081"/>
                      </a:cubicBezTo>
                      <a:cubicBezTo>
                        <a:pt x="942" y="4402"/>
                        <a:pt x="965" y="3509"/>
                        <a:pt x="799" y="2652"/>
                      </a:cubicBezTo>
                      <a:cubicBezTo>
                        <a:pt x="620" y="1747"/>
                        <a:pt x="346" y="854"/>
                        <a:pt x="13" y="9"/>
                      </a:cubicBezTo>
                      <a:cubicBezTo>
                        <a:pt x="13" y="3"/>
                        <a:pt x="10" y="0"/>
                        <a:pt x="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93" name="Google Shape;44094;p65">
                  <a:extLst>
                    <a:ext uri="{FF2B5EF4-FFF2-40B4-BE49-F238E27FC236}">
                      <a16:creationId xmlns:a16="http://schemas.microsoft.com/office/drawing/2014/main" id="{1586649E-9F19-49DD-9E2C-E3C8EE885BA0}"/>
                    </a:ext>
                  </a:extLst>
                </p:cNvPr>
                <p:cNvSpPr/>
                <p:nvPr/>
              </p:nvSpPr>
              <p:spPr>
                <a:xfrm>
                  <a:off x="992375" y="2069975"/>
                  <a:ext cx="139825" cy="145400"/>
                </a:xfrm>
                <a:custGeom>
                  <a:avLst/>
                  <a:gdLst/>
                  <a:ahLst/>
                  <a:cxnLst/>
                  <a:rect l="l" t="t" r="r" b="b"/>
                  <a:pathLst>
                    <a:path w="5593" h="5816" extrusionOk="0">
                      <a:moveTo>
                        <a:pt x="5560" y="1"/>
                      </a:moveTo>
                      <a:cubicBezTo>
                        <a:pt x="5556" y="1"/>
                        <a:pt x="5553" y="1"/>
                        <a:pt x="5549" y="3"/>
                      </a:cubicBezTo>
                      <a:cubicBezTo>
                        <a:pt x="4453" y="419"/>
                        <a:pt x="3382" y="1134"/>
                        <a:pt x="2644" y="2062"/>
                      </a:cubicBezTo>
                      <a:cubicBezTo>
                        <a:pt x="2215" y="2610"/>
                        <a:pt x="1894" y="3229"/>
                        <a:pt x="1501" y="3813"/>
                      </a:cubicBezTo>
                      <a:cubicBezTo>
                        <a:pt x="1036" y="4503"/>
                        <a:pt x="524" y="5134"/>
                        <a:pt x="0" y="5789"/>
                      </a:cubicBezTo>
                      <a:cubicBezTo>
                        <a:pt x="0" y="5789"/>
                        <a:pt x="35" y="5815"/>
                        <a:pt x="53" y="5815"/>
                      </a:cubicBezTo>
                      <a:cubicBezTo>
                        <a:pt x="56" y="5815"/>
                        <a:pt x="58" y="5815"/>
                        <a:pt x="60" y="5813"/>
                      </a:cubicBezTo>
                      <a:cubicBezTo>
                        <a:pt x="941" y="4872"/>
                        <a:pt x="1632" y="3801"/>
                        <a:pt x="2322" y="2729"/>
                      </a:cubicBezTo>
                      <a:cubicBezTo>
                        <a:pt x="3156" y="1431"/>
                        <a:pt x="4251" y="765"/>
                        <a:pt x="5561" y="50"/>
                      </a:cubicBezTo>
                      <a:cubicBezTo>
                        <a:pt x="5592" y="40"/>
                        <a:pt x="5587" y="1"/>
                        <a:pt x="55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94" name="Google Shape;44095;p65">
                  <a:extLst>
                    <a:ext uri="{FF2B5EF4-FFF2-40B4-BE49-F238E27FC236}">
                      <a16:creationId xmlns:a16="http://schemas.microsoft.com/office/drawing/2014/main" id="{428D3BF5-A313-4944-85BE-98ED0D92DF14}"/>
                    </a:ext>
                  </a:extLst>
                </p:cNvPr>
                <p:cNvSpPr/>
                <p:nvPr/>
              </p:nvSpPr>
              <p:spPr>
                <a:xfrm>
                  <a:off x="996725" y="2072200"/>
                  <a:ext cx="134475" cy="149475"/>
                </a:xfrm>
                <a:custGeom>
                  <a:avLst/>
                  <a:gdLst/>
                  <a:ahLst/>
                  <a:cxnLst/>
                  <a:rect l="l" t="t" r="r" b="b"/>
                  <a:pathLst>
                    <a:path w="5379" h="5979" extrusionOk="0">
                      <a:moveTo>
                        <a:pt x="5345" y="1"/>
                      </a:moveTo>
                      <a:cubicBezTo>
                        <a:pt x="5339" y="1"/>
                        <a:pt x="5333" y="3"/>
                        <a:pt x="5327" y="9"/>
                      </a:cubicBezTo>
                      <a:cubicBezTo>
                        <a:pt x="4315" y="759"/>
                        <a:pt x="3494" y="1747"/>
                        <a:pt x="2755" y="2771"/>
                      </a:cubicBezTo>
                      <a:cubicBezTo>
                        <a:pt x="1946" y="3878"/>
                        <a:pt x="1279" y="5212"/>
                        <a:pt x="53" y="5879"/>
                      </a:cubicBezTo>
                      <a:cubicBezTo>
                        <a:pt x="0" y="5910"/>
                        <a:pt x="22" y="5978"/>
                        <a:pt x="68" y="5978"/>
                      </a:cubicBezTo>
                      <a:cubicBezTo>
                        <a:pt x="74" y="5978"/>
                        <a:pt x="81" y="5977"/>
                        <a:pt x="88" y="5974"/>
                      </a:cubicBezTo>
                      <a:cubicBezTo>
                        <a:pt x="1148" y="5498"/>
                        <a:pt x="1731" y="4414"/>
                        <a:pt x="2374" y="3485"/>
                      </a:cubicBezTo>
                      <a:cubicBezTo>
                        <a:pt x="3244" y="2223"/>
                        <a:pt x="4196" y="1057"/>
                        <a:pt x="5351" y="33"/>
                      </a:cubicBezTo>
                      <a:cubicBezTo>
                        <a:pt x="5378" y="24"/>
                        <a:pt x="5364" y="1"/>
                        <a:pt x="5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95" name="Google Shape;44096;p65">
                  <a:extLst>
                    <a:ext uri="{FF2B5EF4-FFF2-40B4-BE49-F238E27FC236}">
                      <a16:creationId xmlns:a16="http://schemas.microsoft.com/office/drawing/2014/main" id="{3965F705-885E-4E83-8E58-F149C1AE209A}"/>
                    </a:ext>
                  </a:extLst>
                </p:cNvPr>
                <p:cNvSpPr/>
                <p:nvPr/>
              </p:nvSpPr>
              <p:spPr>
                <a:xfrm>
                  <a:off x="996925" y="2119825"/>
                  <a:ext cx="135150" cy="131325"/>
                </a:xfrm>
                <a:custGeom>
                  <a:avLst/>
                  <a:gdLst/>
                  <a:ahLst/>
                  <a:cxnLst/>
                  <a:rect l="l" t="t" r="r" b="b"/>
                  <a:pathLst>
                    <a:path w="5406" h="5253" extrusionOk="0">
                      <a:moveTo>
                        <a:pt x="5334" y="1"/>
                      </a:moveTo>
                      <a:cubicBezTo>
                        <a:pt x="5325" y="1"/>
                        <a:pt x="5316" y="3"/>
                        <a:pt x="5307" y="9"/>
                      </a:cubicBezTo>
                      <a:cubicBezTo>
                        <a:pt x="4343" y="521"/>
                        <a:pt x="3295" y="1092"/>
                        <a:pt x="2652" y="2009"/>
                      </a:cubicBezTo>
                      <a:cubicBezTo>
                        <a:pt x="2259" y="2592"/>
                        <a:pt x="2045" y="3188"/>
                        <a:pt x="1545" y="3712"/>
                      </a:cubicBezTo>
                      <a:cubicBezTo>
                        <a:pt x="1045" y="4212"/>
                        <a:pt x="473" y="4664"/>
                        <a:pt x="9" y="5212"/>
                      </a:cubicBezTo>
                      <a:cubicBezTo>
                        <a:pt x="0" y="5239"/>
                        <a:pt x="4" y="5252"/>
                        <a:pt x="12" y="5252"/>
                      </a:cubicBezTo>
                      <a:cubicBezTo>
                        <a:pt x="15" y="5252"/>
                        <a:pt x="18" y="5251"/>
                        <a:pt x="21" y="5248"/>
                      </a:cubicBezTo>
                      <a:cubicBezTo>
                        <a:pt x="902" y="4593"/>
                        <a:pt x="1866" y="3759"/>
                        <a:pt x="2343" y="2759"/>
                      </a:cubicBezTo>
                      <a:cubicBezTo>
                        <a:pt x="2974" y="1449"/>
                        <a:pt x="4129" y="759"/>
                        <a:pt x="5355" y="92"/>
                      </a:cubicBezTo>
                      <a:cubicBezTo>
                        <a:pt x="5405" y="72"/>
                        <a:pt x="5379" y="1"/>
                        <a:pt x="5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96" name="Google Shape;44097;p65">
                  <a:extLst>
                    <a:ext uri="{FF2B5EF4-FFF2-40B4-BE49-F238E27FC236}">
                      <a16:creationId xmlns:a16="http://schemas.microsoft.com/office/drawing/2014/main" id="{89A4A34F-801E-4838-B773-CB2A47A215E7}"/>
                    </a:ext>
                  </a:extLst>
                </p:cNvPr>
                <p:cNvSpPr/>
                <p:nvPr/>
              </p:nvSpPr>
              <p:spPr>
                <a:xfrm>
                  <a:off x="994450" y="2120400"/>
                  <a:ext cx="140875" cy="146075"/>
                </a:xfrm>
                <a:custGeom>
                  <a:avLst/>
                  <a:gdLst/>
                  <a:ahLst/>
                  <a:cxnLst/>
                  <a:rect l="l" t="t" r="r" b="b"/>
                  <a:pathLst>
                    <a:path w="5635" h="5843" extrusionOk="0">
                      <a:moveTo>
                        <a:pt x="5595" y="0"/>
                      </a:moveTo>
                      <a:cubicBezTo>
                        <a:pt x="5587" y="0"/>
                        <a:pt x="5579" y="3"/>
                        <a:pt x="5573" y="10"/>
                      </a:cubicBezTo>
                      <a:cubicBezTo>
                        <a:pt x="4704" y="1057"/>
                        <a:pt x="3977" y="2224"/>
                        <a:pt x="3204" y="3331"/>
                      </a:cubicBezTo>
                      <a:cubicBezTo>
                        <a:pt x="2799" y="3891"/>
                        <a:pt x="2382" y="4463"/>
                        <a:pt x="1822" y="4879"/>
                      </a:cubicBezTo>
                      <a:cubicBezTo>
                        <a:pt x="1287" y="5272"/>
                        <a:pt x="608" y="5367"/>
                        <a:pt x="60" y="5713"/>
                      </a:cubicBezTo>
                      <a:cubicBezTo>
                        <a:pt x="0" y="5753"/>
                        <a:pt x="41" y="5843"/>
                        <a:pt x="91" y="5843"/>
                      </a:cubicBezTo>
                      <a:cubicBezTo>
                        <a:pt x="100" y="5843"/>
                        <a:pt x="110" y="5839"/>
                        <a:pt x="120" y="5832"/>
                      </a:cubicBezTo>
                      <a:cubicBezTo>
                        <a:pt x="691" y="5475"/>
                        <a:pt x="1346" y="5379"/>
                        <a:pt x="1894" y="4998"/>
                      </a:cubicBezTo>
                      <a:cubicBezTo>
                        <a:pt x="2311" y="4701"/>
                        <a:pt x="2632" y="4308"/>
                        <a:pt x="2954" y="3915"/>
                      </a:cubicBezTo>
                      <a:cubicBezTo>
                        <a:pt x="3882" y="2689"/>
                        <a:pt x="4835" y="1379"/>
                        <a:pt x="5609" y="57"/>
                      </a:cubicBezTo>
                      <a:cubicBezTo>
                        <a:pt x="5635" y="22"/>
                        <a:pt x="5616" y="0"/>
                        <a:pt x="5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97" name="Google Shape;44098;p65">
                  <a:extLst>
                    <a:ext uri="{FF2B5EF4-FFF2-40B4-BE49-F238E27FC236}">
                      <a16:creationId xmlns:a16="http://schemas.microsoft.com/office/drawing/2014/main" id="{E33C1DDE-A6DE-471C-A4B1-015ED5727960}"/>
                    </a:ext>
                  </a:extLst>
                </p:cNvPr>
                <p:cNvSpPr/>
                <p:nvPr/>
              </p:nvSpPr>
              <p:spPr>
                <a:xfrm>
                  <a:off x="886700" y="2077150"/>
                  <a:ext cx="100350" cy="137550"/>
                </a:xfrm>
                <a:custGeom>
                  <a:avLst/>
                  <a:gdLst/>
                  <a:ahLst/>
                  <a:cxnLst/>
                  <a:rect l="l" t="t" r="r" b="b"/>
                  <a:pathLst>
                    <a:path w="4014" h="5502" extrusionOk="0">
                      <a:moveTo>
                        <a:pt x="36" y="0"/>
                      </a:moveTo>
                      <a:cubicBezTo>
                        <a:pt x="19" y="0"/>
                        <a:pt x="1" y="10"/>
                        <a:pt x="1" y="25"/>
                      </a:cubicBezTo>
                      <a:cubicBezTo>
                        <a:pt x="346" y="2347"/>
                        <a:pt x="3096" y="3395"/>
                        <a:pt x="3954" y="5478"/>
                      </a:cubicBezTo>
                      <a:cubicBezTo>
                        <a:pt x="3962" y="5495"/>
                        <a:pt x="3972" y="5502"/>
                        <a:pt x="3982" y="5502"/>
                      </a:cubicBezTo>
                      <a:cubicBezTo>
                        <a:pt x="3998" y="5502"/>
                        <a:pt x="4013" y="5482"/>
                        <a:pt x="4013" y="5466"/>
                      </a:cubicBezTo>
                      <a:cubicBezTo>
                        <a:pt x="3204" y="3276"/>
                        <a:pt x="787" y="2287"/>
                        <a:pt x="60" y="13"/>
                      </a:cubicBezTo>
                      <a:cubicBezTo>
                        <a:pt x="56" y="4"/>
                        <a:pt x="46"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98" name="Google Shape;44099;p65">
                  <a:extLst>
                    <a:ext uri="{FF2B5EF4-FFF2-40B4-BE49-F238E27FC236}">
                      <a16:creationId xmlns:a16="http://schemas.microsoft.com/office/drawing/2014/main" id="{C58F26D1-1337-47A0-B025-9A03E05117C7}"/>
                    </a:ext>
                  </a:extLst>
                </p:cNvPr>
                <p:cNvSpPr/>
                <p:nvPr/>
              </p:nvSpPr>
              <p:spPr>
                <a:xfrm>
                  <a:off x="883550" y="2076700"/>
                  <a:ext cx="100225" cy="117750"/>
                </a:xfrm>
                <a:custGeom>
                  <a:avLst/>
                  <a:gdLst/>
                  <a:ahLst/>
                  <a:cxnLst/>
                  <a:rect l="l" t="t" r="r" b="b"/>
                  <a:pathLst>
                    <a:path w="4009" h="4710" extrusionOk="0">
                      <a:moveTo>
                        <a:pt x="31" y="1"/>
                      </a:moveTo>
                      <a:cubicBezTo>
                        <a:pt x="4" y="1"/>
                        <a:pt x="0" y="34"/>
                        <a:pt x="20" y="43"/>
                      </a:cubicBezTo>
                      <a:cubicBezTo>
                        <a:pt x="948" y="567"/>
                        <a:pt x="1853" y="1115"/>
                        <a:pt x="2579" y="1912"/>
                      </a:cubicBezTo>
                      <a:cubicBezTo>
                        <a:pt x="3341" y="2722"/>
                        <a:pt x="3699" y="3639"/>
                        <a:pt x="3961" y="4687"/>
                      </a:cubicBezTo>
                      <a:cubicBezTo>
                        <a:pt x="3961" y="4703"/>
                        <a:pt x="3970" y="4709"/>
                        <a:pt x="3981" y="4709"/>
                      </a:cubicBezTo>
                      <a:cubicBezTo>
                        <a:pt x="3994" y="4709"/>
                        <a:pt x="4008" y="4700"/>
                        <a:pt x="4008" y="4687"/>
                      </a:cubicBezTo>
                      <a:cubicBezTo>
                        <a:pt x="3949" y="2508"/>
                        <a:pt x="1817" y="865"/>
                        <a:pt x="55" y="7"/>
                      </a:cubicBezTo>
                      <a:cubicBezTo>
                        <a:pt x="46" y="3"/>
                        <a:pt x="38" y="1"/>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99" name="Google Shape;44100;p65">
                  <a:extLst>
                    <a:ext uri="{FF2B5EF4-FFF2-40B4-BE49-F238E27FC236}">
                      <a16:creationId xmlns:a16="http://schemas.microsoft.com/office/drawing/2014/main" id="{4382747B-9E2F-44EC-8DB8-C98A96BDEC81}"/>
                    </a:ext>
                  </a:extLst>
                </p:cNvPr>
                <p:cNvSpPr/>
                <p:nvPr/>
              </p:nvSpPr>
              <p:spPr>
                <a:xfrm>
                  <a:off x="981650" y="2186325"/>
                  <a:ext cx="5100" cy="15600"/>
                </a:xfrm>
                <a:custGeom>
                  <a:avLst/>
                  <a:gdLst/>
                  <a:ahLst/>
                  <a:cxnLst/>
                  <a:rect l="l" t="t" r="r" b="b"/>
                  <a:pathLst>
                    <a:path w="204" h="624" extrusionOk="0">
                      <a:moveTo>
                        <a:pt x="44" y="1"/>
                      </a:moveTo>
                      <a:cubicBezTo>
                        <a:pt x="34" y="1"/>
                        <a:pt x="25" y="10"/>
                        <a:pt x="25" y="28"/>
                      </a:cubicBezTo>
                      <a:cubicBezTo>
                        <a:pt x="1" y="230"/>
                        <a:pt x="60" y="444"/>
                        <a:pt x="191" y="623"/>
                      </a:cubicBezTo>
                      <a:cubicBezTo>
                        <a:pt x="191" y="623"/>
                        <a:pt x="203" y="623"/>
                        <a:pt x="203" y="599"/>
                      </a:cubicBezTo>
                      <a:cubicBezTo>
                        <a:pt x="120" y="421"/>
                        <a:pt x="72" y="230"/>
                        <a:pt x="72" y="28"/>
                      </a:cubicBezTo>
                      <a:cubicBezTo>
                        <a:pt x="66" y="10"/>
                        <a:pt x="54" y="1"/>
                        <a:pt x="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00" name="Google Shape;44101;p65">
                  <a:extLst>
                    <a:ext uri="{FF2B5EF4-FFF2-40B4-BE49-F238E27FC236}">
                      <a16:creationId xmlns:a16="http://schemas.microsoft.com/office/drawing/2014/main" id="{D312ED34-C0FA-45F2-B1E5-8351CF8CF0A4}"/>
                    </a:ext>
                  </a:extLst>
                </p:cNvPr>
                <p:cNvSpPr/>
                <p:nvPr/>
              </p:nvSpPr>
              <p:spPr>
                <a:xfrm>
                  <a:off x="1000125" y="2211325"/>
                  <a:ext cx="53825" cy="46325"/>
                </a:xfrm>
                <a:custGeom>
                  <a:avLst/>
                  <a:gdLst/>
                  <a:ahLst/>
                  <a:cxnLst/>
                  <a:rect l="l" t="t" r="r" b="b"/>
                  <a:pathLst>
                    <a:path w="2153" h="1853" extrusionOk="0">
                      <a:moveTo>
                        <a:pt x="2131" y="1"/>
                      </a:moveTo>
                      <a:cubicBezTo>
                        <a:pt x="2128" y="1"/>
                        <a:pt x="2124" y="2"/>
                        <a:pt x="2119" y="4"/>
                      </a:cubicBezTo>
                      <a:cubicBezTo>
                        <a:pt x="1369" y="576"/>
                        <a:pt x="833" y="1349"/>
                        <a:pt x="0" y="1802"/>
                      </a:cubicBezTo>
                      <a:cubicBezTo>
                        <a:pt x="0" y="1831"/>
                        <a:pt x="24" y="1853"/>
                        <a:pt x="39" y="1853"/>
                      </a:cubicBezTo>
                      <a:cubicBezTo>
                        <a:pt x="43" y="1853"/>
                        <a:pt x="46" y="1852"/>
                        <a:pt x="48" y="1850"/>
                      </a:cubicBezTo>
                      <a:cubicBezTo>
                        <a:pt x="429" y="1647"/>
                        <a:pt x="774" y="1361"/>
                        <a:pt x="1107" y="1064"/>
                      </a:cubicBezTo>
                      <a:cubicBezTo>
                        <a:pt x="1464" y="730"/>
                        <a:pt x="1845" y="409"/>
                        <a:pt x="2143" y="40"/>
                      </a:cubicBezTo>
                      <a:cubicBezTo>
                        <a:pt x="2153" y="20"/>
                        <a:pt x="2147" y="1"/>
                        <a:pt x="2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01" name="Google Shape;44102;p65">
                  <a:extLst>
                    <a:ext uri="{FF2B5EF4-FFF2-40B4-BE49-F238E27FC236}">
                      <a16:creationId xmlns:a16="http://schemas.microsoft.com/office/drawing/2014/main" id="{9F2967E3-3E13-4586-9056-0782F3F5D1F0}"/>
                    </a:ext>
                  </a:extLst>
                </p:cNvPr>
                <p:cNvSpPr/>
                <p:nvPr/>
              </p:nvSpPr>
              <p:spPr>
                <a:xfrm>
                  <a:off x="1057025" y="2145975"/>
                  <a:ext cx="49000" cy="59225"/>
                </a:xfrm>
                <a:custGeom>
                  <a:avLst/>
                  <a:gdLst/>
                  <a:ahLst/>
                  <a:cxnLst/>
                  <a:rect l="l" t="t" r="r" b="b"/>
                  <a:pathLst>
                    <a:path w="1960" h="2369" extrusionOk="0">
                      <a:moveTo>
                        <a:pt x="6" y="2363"/>
                      </a:moveTo>
                      <a:cubicBezTo>
                        <a:pt x="1" y="2363"/>
                        <a:pt x="6" y="2368"/>
                        <a:pt x="22" y="2368"/>
                      </a:cubicBezTo>
                      <a:cubicBezTo>
                        <a:pt x="14" y="2364"/>
                        <a:pt x="9" y="2363"/>
                        <a:pt x="6" y="2363"/>
                      </a:cubicBezTo>
                      <a:close/>
                      <a:moveTo>
                        <a:pt x="1925" y="1"/>
                      </a:moveTo>
                      <a:cubicBezTo>
                        <a:pt x="1917" y="1"/>
                        <a:pt x="1910" y="4"/>
                        <a:pt x="1903" y="11"/>
                      </a:cubicBezTo>
                      <a:cubicBezTo>
                        <a:pt x="1653" y="415"/>
                        <a:pt x="1177" y="606"/>
                        <a:pt x="891" y="987"/>
                      </a:cubicBezTo>
                      <a:cubicBezTo>
                        <a:pt x="558" y="1416"/>
                        <a:pt x="355" y="1916"/>
                        <a:pt x="22" y="2368"/>
                      </a:cubicBezTo>
                      <a:cubicBezTo>
                        <a:pt x="403" y="2023"/>
                        <a:pt x="582" y="1546"/>
                        <a:pt x="867" y="1130"/>
                      </a:cubicBezTo>
                      <a:cubicBezTo>
                        <a:pt x="1165" y="701"/>
                        <a:pt x="1701" y="511"/>
                        <a:pt x="1951" y="46"/>
                      </a:cubicBezTo>
                      <a:cubicBezTo>
                        <a:pt x="1959" y="21"/>
                        <a:pt x="1943" y="1"/>
                        <a:pt x="1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02" name="Google Shape;44103;p65">
                  <a:extLst>
                    <a:ext uri="{FF2B5EF4-FFF2-40B4-BE49-F238E27FC236}">
                      <a16:creationId xmlns:a16="http://schemas.microsoft.com/office/drawing/2014/main" id="{CF59BFF4-786C-435C-A2F5-72DCC1049040}"/>
                    </a:ext>
                  </a:extLst>
                </p:cNvPr>
                <p:cNvSpPr/>
                <p:nvPr/>
              </p:nvSpPr>
              <p:spPr>
                <a:xfrm>
                  <a:off x="860350" y="2125700"/>
                  <a:ext cx="123725" cy="140500"/>
                </a:xfrm>
                <a:custGeom>
                  <a:avLst/>
                  <a:gdLst/>
                  <a:ahLst/>
                  <a:cxnLst/>
                  <a:rect l="l" t="t" r="r" b="b"/>
                  <a:pathLst>
                    <a:path w="4949" h="5620" extrusionOk="0">
                      <a:moveTo>
                        <a:pt x="57" y="0"/>
                      </a:moveTo>
                      <a:cubicBezTo>
                        <a:pt x="29" y="0"/>
                        <a:pt x="0" y="20"/>
                        <a:pt x="7" y="48"/>
                      </a:cubicBezTo>
                      <a:cubicBezTo>
                        <a:pt x="448" y="1226"/>
                        <a:pt x="1602" y="2000"/>
                        <a:pt x="2495" y="2810"/>
                      </a:cubicBezTo>
                      <a:cubicBezTo>
                        <a:pt x="3103" y="3358"/>
                        <a:pt x="3805" y="3858"/>
                        <a:pt x="4210" y="4608"/>
                      </a:cubicBezTo>
                      <a:cubicBezTo>
                        <a:pt x="4412" y="4989"/>
                        <a:pt x="4555" y="5346"/>
                        <a:pt x="4924" y="5620"/>
                      </a:cubicBezTo>
                      <a:cubicBezTo>
                        <a:pt x="4936" y="5608"/>
                        <a:pt x="4948" y="5584"/>
                        <a:pt x="4936" y="5572"/>
                      </a:cubicBezTo>
                      <a:cubicBezTo>
                        <a:pt x="4531" y="5167"/>
                        <a:pt x="4400" y="4655"/>
                        <a:pt x="4079" y="4191"/>
                      </a:cubicBezTo>
                      <a:cubicBezTo>
                        <a:pt x="3757" y="3739"/>
                        <a:pt x="3317" y="3417"/>
                        <a:pt x="2912" y="3060"/>
                      </a:cubicBezTo>
                      <a:cubicBezTo>
                        <a:pt x="1948" y="2179"/>
                        <a:pt x="578" y="1286"/>
                        <a:pt x="102" y="36"/>
                      </a:cubicBezTo>
                      <a:cubicBezTo>
                        <a:pt x="97" y="11"/>
                        <a:pt x="77"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03" name="Google Shape;44104;p65">
                  <a:extLst>
                    <a:ext uri="{FF2B5EF4-FFF2-40B4-BE49-F238E27FC236}">
                      <a16:creationId xmlns:a16="http://schemas.microsoft.com/office/drawing/2014/main" id="{443FCE9E-27DA-449C-B9BC-8F2BAD94C556}"/>
                    </a:ext>
                  </a:extLst>
                </p:cNvPr>
                <p:cNvSpPr/>
                <p:nvPr/>
              </p:nvSpPr>
              <p:spPr>
                <a:xfrm>
                  <a:off x="860500" y="2126575"/>
                  <a:ext cx="127850" cy="128100"/>
                </a:xfrm>
                <a:custGeom>
                  <a:avLst/>
                  <a:gdLst/>
                  <a:ahLst/>
                  <a:cxnLst/>
                  <a:rect l="l" t="t" r="r" b="b"/>
                  <a:pathLst>
                    <a:path w="5114" h="5124" extrusionOk="0">
                      <a:moveTo>
                        <a:pt x="49" y="1"/>
                      </a:moveTo>
                      <a:cubicBezTo>
                        <a:pt x="25" y="1"/>
                        <a:pt x="1" y="36"/>
                        <a:pt x="25" y="48"/>
                      </a:cubicBezTo>
                      <a:cubicBezTo>
                        <a:pt x="1013" y="584"/>
                        <a:pt x="2251" y="941"/>
                        <a:pt x="3073" y="1775"/>
                      </a:cubicBezTo>
                      <a:cubicBezTo>
                        <a:pt x="3918" y="2632"/>
                        <a:pt x="4430" y="4037"/>
                        <a:pt x="5002" y="5097"/>
                      </a:cubicBezTo>
                      <a:cubicBezTo>
                        <a:pt x="5013" y="5115"/>
                        <a:pt x="5029" y="5124"/>
                        <a:pt x="5045" y="5124"/>
                      </a:cubicBezTo>
                      <a:cubicBezTo>
                        <a:pt x="5079" y="5124"/>
                        <a:pt x="5113" y="5086"/>
                        <a:pt x="5097" y="5037"/>
                      </a:cubicBezTo>
                      <a:cubicBezTo>
                        <a:pt x="4502" y="3942"/>
                        <a:pt x="3966" y="2477"/>
                        <a:pt x="3061" y="1608"/>
                      </a:cubicBezTo>
                      <a:cubicBezTo>
                        <a:pt x="2251" y="846"/>
                        <a:pt x="1061" y="406"/>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04" name="Google Shape;44105;p65">
                  <a:extLst>
                    <a:ext uri="{FF2B5EF4-FFF2-40B4-BE49-F238E27FC236}">
                      <a16:creationId xmlns:a16="http://schemas.microsoft.com/office/drawing/2014/main" id="{E7695075-E8C9-4E3C-852D-6B1443AC282C}"/>
                    </a:ext>
                  </a:extLst>
                </p:cNvPr>
                <p:cNvSpPr/>
                <p:nvPr/>
              </p:nvSpPr>
              <p:spPr>
                <a:xfrm>
                  <a:off x="881600" y="2144375"/>
                  <a:ext cx="67650" cy="62425"/>
                </a:xfrm>
                <a:custGeom>
                  <a:avLst/>
                  <a:gdLst/>
                  <a:ahLst/>
                  <a:cxnLst/>
                  <a:rect l="l" t="t" r="r" b="b"/>
                  <a:pathLst>
                    <a:path w="2706" h="2497" extrusionOk="0">
                      <a:moveTo>
                        <a:pt x="43" y="1"/>
                      </a:moveTo>
                      <a:cubicBezTo>
                        <a:pt x="18" y="1"/>
                        <a:pt x="1" y="29"/>
                        <a:pt x="26" y="63"/>
                      </a:cubicBezTo>
                      <a:cubicBezTo>
                        <a:pt x="407" y="467"/>
                        <a:pt x="943" y="610"/>
                        <a:pt x="1407" y="908"/>
                      </a:cubicBezTo>
                      <a:cubicBezTo>
                        <a:pt x="2003" y="1289"/>
                        <a:pt x="2395" y="1861"/>
                        <a:pt x="2693" y="2492"/>
                      </a:cubicBezTo>
                      <a:cubicBezTo>
                        <a:pt x="2693" y="2496"/>
                        <a:pt x="2694" y="2497"/>
                        <a:pt x="2696" y="2497"/>
                      </a:cubicBezTo>
                      <a:cubicBezTo>
                        <a:pt x="2700" y="2497"/>
                        <a:pt x="2705" y="2492"/>
                        <a:pt x="2705" y="2492"/>
                      </a:cubicBezTo>
                      <a:cubicBezTo>
                        <a:pt x="2550" y="1920"/>
                        <a:pt x="2241" y="1468"/>
                        <a:pt x="1800" y="1075"/>
                      </a:cubicBezTo>
                      <a:cubicBezTo>
                        <a:pt x="1276" y="634"/>
                        <a:pt x="586" y="479"/>
                        <a:pt x="74" y="15"/>
                      </a:cubicBezTo>
                      <a:cubicBezTo>
                        <a:pt x="64" y="5"/>
                        <a:pt x="53" y="1"/>
                        <a:pt x="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05" name="Google Shape;44106;p65">
                  <a:extLst>
                    <a:ext uri="{FF2B5EF4-FFF2-40B4-BE49-F238E27FC236}">
                      <a16:creationId xmlns:a16="http://schemas.microsoft.com/office/drawing/2014/main" id="{BDDFC636-4BD8-44F4-AD2B-AC7A32371A5E}"/>
                    </a:ext>
                  </a:extLst>
                </p:cNvPr>
                <p:cNvSpPr/>
                <p:nvPr/>
              </p:nvSpPr>
              <p:spPr>
                <a:xfrm>
                  <a:off x="952350" y="2210375"/>
                  <a:ext cx="29925" cy="40300"/>
                </a:xfrm>
                <a:custGeom>
                  <a:avLst/>
                  <a:gdLst/>
                  <a:ahLst/>
                  <a:cxnLst/>
                  <a:rect l="l" t="t" r="r" b="b"/>
                  <a:pathLst>
                    <a:path w="1197" h="1612" extrusionOk="0">
                      <a:moveTo>
                        <a:pt x="2" y="0"/>
                      </a:moveTo>
                      <a:cubicBezTo>
                        <a:pt x="0" y="0"/>
                        <a:pt x="0" y="6"/>
                        <a:pt x="6" y="18"/>
                      </a:cubicBezTo>
                      <a:cubicBezTo>
                        <a:pt x="6" y="6"/>
                        <a:pt x="3" y="0"/>
                        <a:pt x="2" y="0"/>
                      </a:cubicBezTo>
                      <a:close/>
                      <a:moveTo>
                        <a:pt x="6" y="18"/>
                      </a:moveTo>
                      <a:cubicBezTo>
                        <a:pt x="304" y="566"/>
                        <a:pt x="732" y="1161"/>
                        <a:pt x="1173" y="1602"/>
                      </a:cubicBezTo>
                      <a:cubicBezTo>
                        <a:pt x="1177" y="1609"/>
                        <a:pt x="1180" y="1612"/>
                        <a:pt x="1184" y="1612"/>
                      </a:cubicBezTo>
                      <a:cubicBezTo>
                        <a:pt x="1191" y="1612"/>
                        <a:pt x="1197" y="1598"/>
                        <a:pt x="1197" y="1590"/>
                      </a:cubicBezTo>
                      <a:cubicBezTo>
                        <a:pt x="1018" y="1340"/>
                        <a:pt x="816" y="1102"/>
                        <a:pt x="613" y="864"/>
                      </a:cubicBezTo>
                      <a:cubicBezTo>
                        <a:pt x="411" y="566"/>
                        <a:pt x="232" y="280"/>
                        <a:pt x="6" y="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06" name="Google Shape;44107;p65">
                  <a:extLst>
                    <a:ext uri="{FF2B5EF4-FFF2-40B4-BE49-F238E27FC236}">
                      <a16:creationId xmlns:a16="http://schemas.microsoft.com/office/drawing/2014/main" id="{726A0E27-5A01-4F47-9C9E-441950213B5F}"/>
                    </a:ext>
                  </a:extLst>
                </p:cNvPr>
                <p:cNvSpPr/>
                <p:nvPr/>
              </p:nvSpPr>
              <p:spPr>
                <a:xfrm>
                  <a:off x="990950" y="2186075"/>
                  <a:ext cx="163275" cy="149950"/>
                </a:xfrm>
                <a:custGeom>
                  <a:avLst/>
                  <a:gdLst/>
                  <a:ahLst/>
                  <a:cxnLst/>
                  <a:rect l="l" t="t" r="r" b="b"/>
                  <a:pathLst>
                    <a:path w="6531" h="5998" extrusionOk="0">
                      <a:moveTo>
                        <a:pt x="6483" y="0"/>
                      </a:moveTo>
                      <a:cubicBezTo>
                        <a:pt x="6480" y="0"/>
                        <a:pt x="6478" y="1"/>
                        <a:pt x="6475" y="2"/>
                      </a:cubicBezTo>
                      <a:cubicBezTo>
                        <a:pt x="5237" y="526"/>
                        <a:pt x="4225" y="1526"/>
                        <a:pt x="3296" y="2479"/>
                      </a:cubicBezTo>
                      <a:cubicBezTo>
                        <a:pt x="2189" y="3622"/>
                        <a:pt x="1069" y="4765"/>
                        <a:pt x="10" y="5955"/>
                      </a:cubicBezTo>
                      <a:cubicBezTo>
                        <a:pt x="0" y="5965"/>
                        <a:pt x="29" y="5997"/>
                        <a:pt x="47" y="5997"/>
                      </a:cubicBezTo>
                      <a:cubicBezTo>
                        <a:pt x="51" y="5997"/>
                        <a:pt x="55" y="5995"/>
                        <a:pt x="57" y="5991"/>
                      </a:cubicBezTo>
                      <a:cubicBezTo>
                        <a:pt x="2153" y="3907"/>
                        <a:pt x="3975" y="1645"/>
                        <a:pt x="6499" y="50"/>
                      </a:cubicBezTo>
                      <a:cubicBezTo>
                        <a:pt x="6531" y="39"/>
                        <a:pt x="6506" y="0"/>
                        <a:pt x="64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07" name="Google Shape;44108;p65">
                  <a:extLst>
                    <a:ext uri="{FF2B5EF4-FFF2-40B4-BE49-F238E27FC236}">
                      <a16:creationId xmlns:a16="http://schemas.microsoft.com/office/drawing/2014/main" id="{EB1A69F0-D488-48D1-B9F0-3995D6CC474B}"/>
                    </a:ext>
                  </a:extLst>
                </p:cNvPr>
                <p:cNvSpPr/>
                <p:nvPr/>
              </p:nvSpPr>
              <p:spPr>
                <a:xfrm>
                  <a:off x="989350" y="2187525"/>
                  <a:ext cx="164025" cy="155350"/>
                </a:xfrm>
                <a:custGeom>
                  <a:avLst/>
                  <a:gdLst/>
                  <a:ahLst/>
                  <a:cxnLst/>
                  <a:rect l="l" t="t" r="r" b="b"/>
                  <a:pathLst>
                    <a:path w="6561" h="6214" extrusionOk="0">
                      <a:moveTo>
                        <a:pt x="6541" y="0"/>
                      </a:moveTo>
                      <a:cubicBezTo>
                        <a:pt x="6540" y="0"/>
                        <a:pt x="6539" y="1"/>
                        <a:pt x="6539" y="4"/>
                      </a:cubicBezTo>
                      <a:cubicBezTo>
                        <a:pt x="4455" y="2159"/>
                        <a:pt x="2848" y="4718"/>
                        <a:pt x="62" y="6088"/>
                      </a:cubicBezTo>
                      <a:cubicBezTo>
                        <a:pt x="0" y="6129"/>
                        <a:pt x="36" y="6214"/>
                        <a:pt x="93" y="6214"/>
                      </a:cubicBezTo>
                      <a:cubicBezTo>
                        <a:pt x="102" y="6214"/>
                        <a:pt x="112" y="6212"/>
                        <a:pt x="121" y="6207"/>
                      </a:cubicBezTo>
                      <a:cubicBezTo>
                        <a:pt x="2753" y="4897"/>
                        <a:pt x="4848" y="2373"/>
                        <a:pt x="6551" y="39"/>
                      </a:cubicBezTo>
                      <a:cubicBezTo>
                        <a:pt x="6561" y="20"/>
                        <a:pt x="6546" y="0"/>
                        <a:pt x="65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08" name="Google Shape;44109;p65">
                  <a:extLst>
                    <a:ext uri="{FF2B5EF4-FFF2-40B4-BE49-F238E27FC236}">
                      <a16:creationId xmlns:a16="http://schemas.microsoft.com/office/drawing/2014/main" id="{0EA0D265-CA1F-43EC-87C5-6D4595414240}"/>
                    </a:ext>
                  </a:extLst>
                </p:cNvPr>
                <p:cNvSpPr/>
                <p:nvPr/>
              </p:nvSpPr>
              <p:spPr>
                <a:xfrm>
                  <a:off x="987900" y="2188750"/>
                  <a:ext cx="158325" cy="146350"/>
                </a:xfrm>
                <a:custGeom>
                  <a:avLst/>
                  <a:gdLst/>
                  <a:ahLst/>
                  <a:cxnLst/>
                  <a:rect l="l" t="t" r="r" b="b"/>
                  <a:pathLst>
                    <a:path w="6333" h="5854" extrusionOk="0">
                      <a:moveTo>
                        <a:pt x="6287" y="1"/>
                      </a:moveTo>
                      <a:cubicBezTo>
                        <a:pt x="6284" y="1"/>
                        <a:pt x="6280" y="1"/>
                        <a:pt x="6275" y="2"/>
                      </a:cubicBezTo>
                      <a:cubicBezTo>
                        <a:pt x="3704" y="978"/>
                        <a:pt x="1168" y="3348"/>
                        <a:pt x="1" y="5836"/>
                      </a:cubicBezTo>
                      <a:cubicBezTo>
                        <a:pt x="1" y="5845"/>
                        <a:pt x="13" y="5853"/>
                        <a:pt x="20" y="5853"/>
                      </a:cubicBezTo>
                      <a:cubicBezTo>
                        <a:pt x="23" y="5853"/>
                        <a:pt x="25" y="5852"/>
                        <a:pt x="25" y="5848"/>
                      </a:cubicBezTo>
                      <a:cubicBezTo>
                        <a:pt x="834" y="4634"/>
                        <a:pt x="1656" y="3467"/>
                        <a:pt x="2727" y="2467"/>
                      </a:cubicBezTo>
                      <a:cubicBezTo>
                        <a:pt x="3811" y="1455"/>
                        <a:pt x="5025" y="776"/>
                        <a:pt x="6311" y="62"/>
                      </a:cubicBezTo>
                      <a:cubicBezTo>
                        <a:pt x="6333" y="51"/>
                        <a:pt x="6325" y="1"/>
                        <a:pt x="6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09" name="Google Shape;44110;p65">
                  <a:extLst>
                    <a:ext uri="{FF2B5EF4-FFF2-40B4-BE49-F238E27FC236}">
                      <a16:creationId xmlns:a16="http://schemas.microsoft.com/office/drawing/2014/main" id="{14564A3F-1FF4-4F16-9DA6-C1A72A32D7A5}"/>
                    </a:ext>
                  </a:extLst>
                </p:cNvPr>
                <p:cNvSpPr/>
                <p:nvPr/>
              </p:nvSpPr>
              <p:spPr>
                <a:xfrm>
                  <a:off x="836400" y="2158350"/>
                  <a:ext cx="146900" cy="171725"/>
                </a:xfrm>
                <a:custGeom>
                  <a:avLst/>
                  <a:gdLst/>
                  <a:ahLst/>
                  <a:cxnLst/>
                  <a:rect l="l" t="t" r="r" b="b"/>
                  <a:pathLst>
                    <a:path w="5876" h="6869" extrusionOk="0">
                      <a:moveTo>
                        <a:pt x="57" y="1"/>
                      </a:moveTo>
                      <a:cubicBezTo>
                        <a:pt x="45" y="1"/>
                        <a:pt x="36" y="10"/>
                        <a:pt x="36" y="28"/>
                      </a:cubicBezTo>
                      <a:cubicBezTo>
                        <a:pt x="1" y="1397"/>
                        <a:pt x="1286" y="2361"/>
                        <a:pt x="2215" y="3147"/>
                      </a:cubicBezTo>
                      <a:cubicBezTo>
                        <a:pt x="3525" y="4254"/>
                        <a:pt x="4632" y="5612"/>
                        <a:pt x="5787" y="6862"/>
                      </a:cubicBezTo>
                      <a:cubicBezTo>
                        <a:pt x="5796" y="6866"/>
                        <a:pt x="5805" y="6868"/>
                        <a:pt x="5814" y="6868"/>
                      </a:cubicBezTo>
                      <a:cubicBezTo>
                        <a:pt x="5850" y="6868"/>
                        <a:pt x="5875" y="6833"/>
                        <a:pt x="5847" y="6814"/>
                      </a:cubicBezTo>
                      <a:cubicBezTo>
                        <a:pt x="4870" y="5731"/>
                        <a:pt x="3930" y="4552"/>
                        <a:pt x="2858" y="3552"/>
                      </a:cubicBezTo>
                      <a:cubicBezTo>
                        <a:pt x="1679" y="2433"/>
                        <a:pt x="513" y="1706"/>
                        <a:pt x="96" y="28"/>
                      </a:cubicBezTo>
                      <a:cubicBezTo>
                        <a:pt x="84" y="10"/>
                        <a:pt x="69" y="1"/>
                        <a:pt x="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10" name="Google Shape;44111;p65">
                  <a:extLst>
                    <a:ext uri="{FF2B5EF4-FFF2-40B4-BE49-F238E27FC236}">
                      <a16:creationId xmlns:a16="http://schemas.microsoft.com/office/drawing/2014/main" id="{A94ED2CB-5F33-404F-98FB-A56417B6E105}"/>
                    </a:ext>
                  </a:extLst>
                </p:cNvPr>
                <p:cNvSpPr/>
                <p:nvPr/>
              </p:nvSpPr>
              <p:spPr>
                <a:xfrm>
                  <a:off x="838775" y="2157550"/>
                  <a:ext cx="147450" cy="162775"/>
                </a:xfrm>
                <a:custGeom>
                  <a:avLst/>
                  <a:gdLst/>
                  <a:ahLst/>
                  <a:cxnLst/>
                  <a:rect l="l" t="t" r="r" b="b"/>
                  <a:pathLst>
                    <a:path w="5898" h="6511" extrusionOk="0">
                      <a:moveTo>
                        <a:pt x="1" y="0"/>
                      </a:moveTo>
                      <a:lnTo>
                        <a:pt x="1" y="0"/>
                      </a:lnTo>
                      <a:cubicBezTo>
                        <a:pt x="96" y="429"/>
                        <a:pt x="656" y="702"/>
                        <a:pt x="989" y="953"/>
                      </a:cubicBezTo>
                      <a:cubicBezTo>
                        <a:pt x="1703" y="1488"/>
                        <a:pt x="2418" y="2024"/>
                        <a:pt x="3096" y="2607"/>
                      </a:cubicBezTo>
                      <a:cubicBezTo>
                        <a:pt x="4311" y="3679"/>
                        <a:pt x="5299" y="4905"/>
                        <a:pt x="5787" y="6477"/>
                      </a:cubicBezTo>
                      <a:cubicBezTo>
                        <a:pt x="5792" y="6500"/>
                        <a:pt x="5811" y="6511"/>
                        <a:pt x="5831" y="6511"/>
                      </a:cubicBezTo>
                      <a:cubicBezTo>
                        <a:pt x="5863" y="6511"/>
                        <a:pt x="5897" y="6485"/>
                        <a:pt x="5883" y="6441"/>
                      </a:cubicBezTo>
                      <a:cubicBezTo>
                        <a:pt x="5549" y="5179"/>
                        <a:pt x="4775" y="4096"/>
                        <a:pt x="3847" y="3167"/>
                      </a:cubicBezTo>
                      <a:cubicBezTo>
                        <a:pt x="3358" y="2679"/>
                        <a:pt x="2823" y="2226"/>
                        <a:pt x="2275" y="1810"/>
                      </a:cubicBezTo>
                      <a:cubicBezTo>
                        <a:pt x="1572" y="1274"/>
                        <a:pt x="501" y="72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11" name="Google Shape;44112;p65">
                  <a:extLst>
                    <a:ext uri="{FF2B5EF4-FFF2-40B4-BE49-F238E27FC236}">
                      <a16:creationId xmlns:a16="http://schemas.microsoft.com/office/drawing/2014/main" id="{0B84F390-448E-43D7-A3FD-71B04BA53604}"/>
                    </a:ext>
                  </a:extLst>
                </p:cNvPr>
                <p:cNvSpPr/>
                <p:nvPr/>
              </p:nvSpPr>
              <p:spPr>
                <a:xfrm>
                  <a:off x="866175" y="2192375"/>
                  <a:ext cx="96000" cy="95975"/>
                </a:xfrm>
                <a:custGeom>
                  <a:avLst/>
                  <a:gdLst/>
                  <a:ahLst/>
                  <a:cxnLst/>
                  <a:rect l="l" t="t" r="r" b="b"/>
                  <a:pathLst>
                    <a:path w="3840" h="3839" extrusionOk="0">
                      <a:moveTo>
                        <a:pt x="0" y="0"/>
                      </a:moveTo>
                      <a:cubicBezTo>
                        <a:pt x="453" y="619"/>
                        <a:pt x="1000" y="1167"/>
                        <a:pt x="1608" y="1631"/>
                      </a:cubicBezTo>
                      <a:cubicBezTo>
                        <a:pt x="1977" y="1905"/>
                        <a:pt x="2370" y="2167"/>
                        <a:pt x="2691" y="2524"/>
                      </a:cubicBezTo>
                      <a:cubicBezTo>
                        <a:pt x="3084" y="2941"/>
                        <a:pt x="3429" y="3417"/>
                        <a:pt x="3810" y="3834"/>
                      </a:cubicBezTo>
                      <a:cubicBezTo>
                        <a:pt x="3813" y="3837"/>
                        <a:pt x="3817" y="3839"/>
                        <a:pt x="3821" y="3839"/>
                      </a:cubicBezTo>
                      <a:cubicBezTo>
                        <a:pt x="3831" y="3839"/>
                        <a:pt x="3840" y="3827"/>
                        <a:pt x="3822" y="3810"/>
                      </a:cubicBezTo>
                      <a:cubicBezTo>
                        <a:pt x="3322" y="3143"/>
                        <a:pt x="2786" y="2429"/>
                        <a:pt x="2096" y="1941"/>
                      </a:cubicBezTo>
                      <a:cubicBezTo>
                        <a:pt x="1310" y="1357"/>
                        <a:pt x="643" y="738"/>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12" name="Google Shape;44113;p65">
                  <a:extLst>
                    <a:ext uri="{FF2B5EF4-FFF2-40B4-BE49-F238E27FC236}">
                      <a16:creationId xmlns:a16="http://schemas.microsoft.com/office/drawing/2014/main" id="{12F28B2A-52A6-452A-BDCA-A218429D0CBD}"/>
                    </a:ext>
                  </a:extLst>
                </p:cNvPr>
                <p:cNvSpPr/>
                <p:nvPr/>
              </p:nvSpPr>
              <p:spPr>
                <a:xfrm>
                  <a:off x="988175" y="2251875"/>
                  <a:ext cx="174100" cy="145875"/>
                </a:xfrm>
                <a:custGeom>
                  <a:avLst/>
                  <a:gdLst/>
                  <a:ahLst/>
                  <a:cxnLst/>
                  <a:rect l="l" t="t" r="r" b="b"/>
                  <a:pathLst>
                    <a:path w="6964" h="5835" extrusionOk="0">
                      <a:moveTo>
                        <a:pt x="6872" y="0"/>
                      </a:moveTo>
                      <a:cubicBezTo>
                        <a:pt x="6868" y="0"/>
                        <a:pt x="6864" y="1"/>
                        <a:pt x="6860" y="1"/>
                      </a:cubicBezTo>
                      <a:cubicBezTo>
                        <a:pt x="5348" y="204"/>
                        <a:pt x="4050" y="1525"/>
                        <a:pt x="2907" y="2418"/>
                      </a:cubicBezTo>
                      <a:cubicBezTo>
                        <a:pt x="1704" y="3359"/>
                        <a:pt x="1109" y="4704"/>
                        <a:pt x="37" y="5764"/>
                      </a:cubicBezTo>
                      <a:cubicBezTo>
                        <a:pt x="0" y="5792"/>
                        <a:pt x="29" y="5834"/>
                        <a:pt x="66" y="5834"/>
                      </a:cubicBezTo>
                      <a:cubicBezTo>
                        <a:pt x="76" y="5834"/>
                        <a:pt x="87" y="5831"/>
                        <a:pt x="97" y="5823"/>
                      </a:cubicBezTo>
                      <a:cubicBezTo>
                        <a:pt x="1133" y="4990"/>
                        <a:pt x="1621" y="3657"/>
                        <a:pt x="2669" y="2799"/>
                      </a:cubicBezTo>
                      <a:cubicBezTo>
                        <a:pt x="3931" y="1763"/>
                        <a:pt x="5300" y="573"/>
                        <a:pt x="6895" y="108"/>
                      </a:cubicBezTo>
                      <a:cubicBezTo>
                        <a:pt x="6963" y="97"/>
                        <a:pt x="6945" y="0"/>
                        <a:pt x="68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13" name="Google Shape;44114;p65">
                  <a:extLst>
                    <a:ext uri="{FF2B5EF4-FFF2-40B4-BE49-F238E27FC236}">
                      <a16:creationId xmlns:a16="http://schemas.microsoft.com/office/drawing/2014/main" id="{D36DED37-DC3A-4BB8-9B54-0554D739B104}"/>
                    </a:ext>
                  </a:extLst>
                </p:cNvPr>
                <p:cNvSpPr/>
                <p:nvPr/>
              </p:nvSpPr>
              <p:spPr>
                <a:xfrm>
                  <a:off x="986600" y="2254225"/>
                  <a:ext cx="178525" cy="156100"/>
                </a:xfrm>
                <a:custGeom>
                  <a:avLst/>
                  <a:gdLst/>
                  <a:ahLst/>
                  <a:cxnLst/>
                  <a:rect l="l" t="t" r="r" b="b"/>
                  <a:pathLst>
                    <a:path w="7141" h="6244" extrusionOk="0">
                      <a:moveTo>
                        <a:pt x="7103" y="0"/>
                      </a:moveTo>
                      <a:cubicBezTo>
                        <a:pt x="7099" y="0"/>
                        <a:pt x="7094" y="1"/>
                        <a:pt x="7089" y="3"/>
                      </a:cubicBezTo>
                      <a:cubicBezTo>
                        <a:pt x="5851" y="467"/>
                        <a:pt x="4982" y="1741"/>
                        <a:pt x="4208" y="2741"/>
                      </a:cubicBezTo>
                      <a:cubicBezTo>
                        <a:pt x="3113" y="4158"/>
                        <a:pt x="1970" y="5658"/>
                        <a:pt x="112" y="6039"/>
                      </a:cubicBezTo>
                      <a:cubicBezTo>
                        <a:pt x="0" y="6073"/>
                        <a:pt x="36" y="6243"/>
                        <a:pt x="140" y="6243"/>
                      </a:cubicBezTo>
                      <a:cubicBezTo>
                        <a:pt x="146" y="6243"/>
                        <a:pt x="153" y="6243"/>
                        <a:pt x="160" y="6241"/>
                      </a:cubicBezTo>
                      <a:cubicBezTo>
                        <a:pt x="1601" y="5956"/>
                        <a:pt x="2720" y="4967"/>
                        <a:pt x="3613" y="3860"/>
                      </a:cubicBezTo>
                      <a:cubicBezTo>
                        <a:pt x="4161" y="3182"/>
                        <a:pt x="4637" y="2455"/>
                        <a:pt x="5184" y="1788"/>
                      </a:cubicBezTo>
                      <a:cubicBezTo>
                        <a:pt x="5756" y="1098"/>
                        <a:pt x="6411" y="610"/>
                        <a:pt x="7089" y="62"/>
                      </a:cubicBezTo>
                      <a:cubicBezTo>
                        <a:pt x="7141" y="31"/>
                        <a:pt x="7130" y="0"/>
                        <a:pt x="7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14" name="Google Shape;44115;p65">
                  <a:extLst>
                    <a:ext uri="{FF2B5EF4-FFF2-40B4-BE49-F238E27FC236}">
                      <a16:creationId xmlns:a16="http://schemas.microsoft.com/office/drawing/2014/main" id="{1889DDE7-DCC0-4802-A197-2F97F0A2ADA5}"/>
                    </a:ext>
                  </a:extLst>
                </p:cNvPr>
                <p:cNvSpPr/>
                <p:nvPr/>
              </p:nvSpPr>
              <p:spPr>
                <a:xfrm>
                  <a:off x="988675" y="2329725"/>
                  <a:ext cx="82800" cy="72300"/>
                </a:xfrm>
                <a:custGeom>
                  <a:avLst/>
                  <a:gdLst/>
                  <a:ahLst/>
                  <a:cxnLst/>
                  <a:rect l="l" t="t" r="r" b="b"/>
                  <a:pathLst>
                    <a:path w="3312" h="2892" extrusionOk="0">
                      <a:moveTo>
                        <a:pt x="3246" y="0"/>
                      </a:moveTo>
                      <a:cubicBezTo>
                        <a:pt x="3238" y="0"/>
                        <a:pt x="3229" y="2"/>
                        <a:pt x="3220" y="7"/>
                      </a:cubicBezTo>
                      <a:cubicBezTo>
                        <a:pt x="2625" y="197"/>
                        <a:pt x="2327" y="864"/>
                        <a:pt x="1958" y="1328"/>
                      </a:cubicBezTo>
                      <a:cubicBezTo>
                        <a:pt x="1434" y="1971"/>
                        <a:pt x="708" y="2400"/>
                        <a:pt x="29" y="2864"/>
                      </a:cubicBezTo>
                      <a:cubicBezTo>
                        <a:pt x="0" y="2874"/>
                        <a:pt x="18" y="2891"/>
                        <a:pt x="39" y="2891"/>
                      </a:cubicBezTo>
                      <a:cubicBezTo>
                        <a:pt x="44" y="2891"/>
                        <a:pt x="49" y="2890"/>
                        <a:pt x="53" y="2888"/>
                      </a:cubicBezTo>
                      <a:cubicBezTo>
                        <a:pt x="696" y="2543"/>
                        <a:pt x="1339" y="2162"/>
                        <a:pt x="1863" y="1638"/>
                      </a:cubicBezTo>
                      <a:cubicBezTo>
                        <a:pt x="2327" y="1150"/>
                        <a:pt x="2887" y="626"/>
                        <a:pt x="3292" y="78"/>
                      </a:cubicBezTo>
                      <a:cubicBezTo>
                        <a:pt x="3311" y="39"/>
                        <a:pt x="3283" y="0"/>
                        <a:pt x="32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15" name="Google Shape;44116;p65">
                  <a:extLst>
                    <a:ext uri="{FF2B5EF4-FFF2-40B4-BE49-F238E27FC236}">
                      <a16:creationId xmlns:a16="http://schemas.microsoft.com/office/drawing/2014/main" id="{9BBA282F-52F1-4327-90D1-C87CD31FE79F}"/>
                    </a:ext>
                  </a:extLst>
                </p:cNvPr>
                <p:cNvSpPr/>
                <p:nvPr/>
              </p:nvSpPr>
              <p:spPr>
                <a:xfrm>
                  <a:off x="1073325" y="2292525"/>
                  <a:ext cx="32425" cy="33500"/>
                </a:xfrm>
                <a:custGeom>
                  <a:avLst/>
                  <a:gdLst/>
                  <a:ahLst/>
                  <a:cxnLst/>
                  <a:rect l="l" t="t" r="r" b="b"/>
                  <a:pathLst>
                    <a:path w="1297" h="1340" extrusionOk="0">
                      <a:moveTo>
                        <a:pt x="1258" y="0"/>
                      </a:moveTo>
                      <a:cubicBezTo>
                        <a:pt x="1252" y="0"/>
                        <a:pt x="1246" y="2"/>
                        <a:pt x="1239" y="6"/>
                      </a:cubicBezTo>
                      <a:cubicBezTo>
                        <a:pt x="989" y="161"/>
                        <a:pt x="775" y="447"/>
                        <a:pt x="561" y="673"/>
                      </a:cubicBezTo>
                      <a:cubicBezTo>
                        <a:pt x="358" y="864"/>
                        <a:pt x="108" y="1078"/>
                        <a:pt x="1" y="1328"/>
                      </a:cubicBezTo>
                      <a:lnTo>
                        <a:pt x="25" y="1340"/>
                      </a:lnTo>
                      <a:cubicBezTo>
                        <a:pt x="275" y="1221"/>
                        <a:pt x="477" y="923"/>
                        <a:pt x="680" y="733"/>
                      </a:cubicBezTo>
                      <a:cubicBezTo>
                        <a:pt x="882" y="518"/>
                        <a:pt x="1132" y="316"/>
                        <a:pt x="1287" y="66"/>
                      </a:cubicBezTo>
                      <a:cubicBezTo>
                        <a:pt x="1296" y="37"/>
                        <a:pt x="1283" y="0"/>
                        <a:pt x="1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16" name="Google Shape;44117;p65">
                  <a:extLst>
                    <a:ext uri="{FF2B5EF4-FFF2-40B4-BE49-F238E27FC236}">
                      <a16:creationId xmlns:a16="http://schemas.microsoft.com/office/drawing/2014/main" id="{901854D1-E49C-4D0F-83D3-19D2ECC51FDF}"/>
                    </a:ext>
                  </a:extLst>
                </p:cNvPr>
                <p:cNvSpPr/>
                <p:nvPr/>
              </p:nvSpPr>
              <p:spPr>
                <a:xfrm>
                  <a:off x="847125" y="2224725"/>
                  <a:ext cx="135275" cy="165075"/>
                </a:xfrm>
                <a:custGeom>
                  <a:avLst/>
                  <a:gdLst/>
                  <a:ahLst/>
                  <a:cxnLst/>
                  <a:rect l="l" t="t" r="r" b="b"/>
                  <a:pathLst>
                    <a:path w="5411" h="6603" extrusionOk="0">
                      <a:moveTo>
                        <a:pt x="57" y="0"/>
                      </a:moveTo>
                      <a:cubicBezTo>
                        <a:pt x="29" y="0"/>
                        <a:pt x="0" y="19"/>
                        <a:pt x="0" y="51"/>
                      </a:cubicBezTo>
                      <a:cubicBezTo>
                        <a:pt x="36" y="1349"/>
                        <a:pt x="1048" y="2516"/>
                        <a:pt x="1869" y="3433"/>
                      </a:cubicBezTo>
                      <a:cubicBezTo>
                        <a:pt x="2298" y="3921"/>
                        <a:pt x="2786" y="4266"/>
                        <a:pt x="3334" y="4623"/>
                      </a:cubicBezTo>
                      <a:cubicBezTo>
                        <a:pt x="4144" y="5135"/>
                        <a:pt x="4763" y="5790"/>
                        <a:pt x="5298" y="6588"/>
                      </a:cubicBezTo>
                      <a:cubicBezTo>
                        <a:pt x="5308" y="6598"/>
                        <a:pt x="5322" y="6602"/>
                        <a:pt x="5336" y="6602"/>
                      </a:cubicBezTo>
                      <a:cubicBezTo>
                        <a:pt x="5372" y="6602"/>
                        <a:pt x="5411" y="6572"/>
                        <a:pt x="5394" y="6528"/>
                      </a:cubicBezTo>
                      <a:cubicBezTo>
                        <a:pt x="4691" y="5409"/>
                        <a:pt x="3751" y="4778"/>
                        <a:pt x="2739" y="3992"/>
                      </a:cubicBezTo>
                      <a:cubicBezTo>
                        <a:pt x="1548" y="3076"/>
                        <a:pt x="357" y="1528"/>
                        <a:pt x="107" y="40"/>
                      </a:cubicBezTo>
                      <a:cubicBezTo>
                        <a:pt x="102" y="13"/>
                        <a:pt x="80"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17" name="Google Shape;44118;p65">
                  <a:extLst>
                    <a:ext uri="{FF2B5EF4-FFF2-40B4-BE49-F238E27FC236}">
                      <a16:creationId xmlns:a16="http://schemas.microsoft.com/office/drawing/2014/main" id="{1FC9E5F6-B0D1-4799-95EB-517CC8FBE6E3}"/>
                    </a:ext>
                  </a:extLst>
                </p:cNvPr>
                <p:cNvSpPr/>
                <p:nvPr/>
              </p:nvSpPr>
              <p:spPr>
                <a:xfrm>
                  <a:off x="848600" y="2226300"/>
                  <a:ext cx="130700" cy="158350"/>
                </a:xfrm>
                <a:custGeom>
                  <a:avLst/>
                  <a:gdLst/>
                  <a:ahLst/>
                  <a:cxnLst/>
                  <a:rect l="l" t="t" r="r" b="b"/>
                  <a:pathLst>
                    <a:path w="5228" h="6334" extrusionOk="0">
                      <a:moveTo>
                        <a:pt x="1" y="0"/>
                      </a:moveTo>
                      <a:lnTo>
                        <a:pt x="1" y="0"/>
                      </a:lnTo>
                      <a:cubicBezTo>
                        <a:pt x="584" y="1108"/>
                        <a:pt x="1668" y="1893"/>
                        <a:pt x="2596" y="2715"/>
                      </a:cubicBezTo>
                      <a:cubicBezTo>
                        <a:pt x="3120" y="3191"/>
                        <a:pt x="3620" y="3679"/>
                        <a:pt x="4037" y="4263"/>
                      </a:cubicBezTo>
                      <a:cubicBezTo>
                        <a:pt x="4501" y="4906"/>
                        <a:pt x="4763" y="5632"/>
                        <a:pt x="5156" y="6311"/>
                      </a:cubicBezTo>
                      <a:cubicBezTo>
                        <a:pt x="5164" y="6327"/>
                        <a:pt x="5175" y="6334"/>
                        <a:pt x="5186" y="6334"/>
                      </a:cubicBezTo>
                      <a:cubicBezTo>
                        <a:pt x="5207" y="6334"/>
                        <a:pt x="5228" y="6310"/>
                        <a:pt x="5228" y="6287"/>
                      </a:cubicBezTo>
                      <a:cubicBezTo>
                        <a:pt x="5025" y="5001"/>
                        <a:pt x="3989" y="3787"/>
                        <a:pt x="3073" y="2929"/>
                      </a:cubicBezTo>
                      <a:cubicBezTo>
                        <a:pt x="2013" y="1965"/>
                        <a:pt x="929" y="112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18" name="Google Shape;44119;p65">
                  <a:extLst>
                    <a:ext uri="{FF2B5EF4-FFF2-40B4-BE49-F238E27FC236}">
                      <a16:creationId xmlns:a16="http://schemas.microsoft.com/office/drawing/2014/main" id="{D8DC5EFA-6FB2-48CE-9942-698EE8FDFAC7}"/>
                    </a:ext>
                  </a:extLst>
                </p:cNvPr>
                <p:cNvSpPr/>
                <p:nvPr/>
              </p:nvSpPr>
              <p:spPr>
                <a:xfrm>
                  <a:off x="874875" y="2270525"/>
                  <a:ext cx="56725" cy="59025"/>
                </a:xfrm>
                <a:custGeom>
                  <a:avLst/>
                  <a:gdLst/>
                  <a:ahLst/>
                  <a:cxnLst/>
                  <a:rect l="l" t="t" r="r" b="b"/>
                  <a:pathLst>
                    <a:path w="2269" h="2361" extrusionOk="0">
                      <a:moveTo>
                        <a:pt x="12" y="0"/>
                      </a:moveTo>
                      <a:cubicBezTo>
                        <a:pt x="10" y="0"/>
                        <a:pt x="1" y="9"/>
                        <a:pt x="9" y="17"/>
                      </a:cubicBezTo>
                      <a:cubicBezTo>
                        <a:pt x="259" y="529"/>
                        <a:pt x="581" y="946"/>
                        <a:pt x="998" y="1327"/>
                      </a:cubicBezTo>
                      <a:cubicBezTo>
                        <a:pt x="1391" y="1696"/>
                        <a:pt x="1855" y="1958"/>
                        <a:pt x="2212" y="2351"/>
                      </a:cubicBezTo>
                      <a:cubicBezTo>
                        <a:pt x="2216" y="2358"/>
                        <a:pt x="2222" y="2361"/>
                        <a:pt x="2229" y="2361"/>
                      </a:cubicBezTo>
                      <a:cubicBezTo>
                        <a:pt x="2247" y="2361"/>
                        <a:pt x="2268" y="2344"/>
                        <a:pt x="2260" y="2327"/>
                      </a:cubicBezTo>
                      <a:cubicBezTo>
                        <a:pt x="2105" y="1934"/>
                        <a:pt x="1712" y="1744"/>
                        <a:pt x="1391" y="1517"/>
                      </a:cubicBezTo>
                      <a:cubicBezTo>
                        <a:pt x="855" y="1101"/>
                        <a:pt x="378" y="589"/>
                        <a:pt x="9" y="5"/>
                      </a:cubicBezTo>
                      <a:cubicBezTo>
                        <a:pt x="13" y="2"/>
                        <a:pt x="13" y="0"/>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19" name="Google Shape;44120;p65">
                  <a:extLst>
                    <a:ext uri="{FF2B5EF4-FFF2-40B4-BE49-F238E27FC236}">
                      <a16:creationId xmlns:a16="http://schemas.microsoft.com/office/drawing/2014/main" id="{A88B401A-FCD8-4C69-89CF-289B9E6F2D59}"/>
                    </a:ext>
                  </a:extLst>
                </p:cNvPr>
                <p:cNvSpPr/>
                <p:nvPr/>
              </p:nvSpPr>
              <p:spPr>
                <a:xfrm>
                  <a:off x="992975" y="2066200"/>
                  <a:ext cx="5675" cy="33775"/>
                </a:xfrm>
                <a:custGeom>
                  <a:avLst/>
                  <a:gdLst/>
                  <a:ahLst/>
                  <a:cxnLst/>
                  <a:rect l="l" t="t" r="r" b="b"/>
                  <a:pathLst>
                    <a:path w="227" h="1351" extrusionOk="0">
                      <a:moveTo>
                        <a:pt x="209" y="0"/>
                      </a:moveTo>
                      <a:cubicBezTo>
                        <a:pt x="205" y="0"/>
                        <a:pt x="203" y="3"/>
                        <a:pt x="203" y="11"/>
                      </a:cubicBezTo>
                      <a:cubicBezTo>
                        <a:pt x="143" y="201"/>
                        <a:pt x="119" y="404"/>
                        <a:pt x="96" y="618"/>
                      </a:cubicBezTo>
                      <a:cubicBezTo>
                        <a:pt x="60" y="856"/>
                        <a:pt x="0" y="1094"/>
                        <a:pt x="0" y="1332"/>
                      </a:cubicBezTo>
                      <a:cubicBezTo>
                        <a:pt x="0" y="1344"/>
                        <a:pt x="9" y="1350"/>
                        <a:pt x="20" y="1350"/>
                      </a:cubicBezTo>
                      <a:cubicBezTo>
                        <a:pt x="30" y="1350"/>
                        <a:pt x="42" y="1344"/>
                        <a:pt x="48" y="1332"/>
                      </a:cubicBezTo>
                      <a:cubicBezTo>
                        <a:pt x="107" y="1142"/>
                        <a:pt x="119" y="916"/>
                        <a:pt x="155" y="725"/>
                      </a:cubicBezTo>
                      <a:cubicBezTo>
                        <a:pt x="179" y="487"/>
                        <a:pt x="226" y="249"/>
                        <a:pt x="226" y="11"/>
                      </a:cubicBezTo>
                      <a:cubicBezTo>
                        <a:pt x="226" y="11"/>
                        <a:pt x="216" y="0"/>
                        <a:pt x="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20" name="Google Shape;44121;p65">
                  <a:extLst>
                    <a:ext uri="{FF2B5EF4-FFF2-40B4-BE49-F238E27FC236}">
                      <a16:creationId xmlns:a16="http://schemas.microsoft.com/office/drawing/2014/main" id="{D9124DF1-46AB-4DB7-8A1B-CE76C1D69B00}"/>
                    </a:ext>
                  </a:extLst>
                </p:cNvPr>
                <p:cNvSpPr/>
                <p:nvPr/>
              </p:nvSpPr>
              <p:spPr>
                <a:xfrm>
                  <a:off x="992975" y="2055250"/>
                  <a:ext cx="6875" cy="51375"/>
                </a:xfrm>
                <a:custGeom>
                  <a:avLst/>
                  <a:gdLst/>
                  <a:ahLst/>
                  <a:cxnLst/>
                  <a:rect l="l" t="t" r="r" b="b"/>
                  <a:pathLst>
                    <a:path w="275" h="2055" extrusionOk="0">
                      <a:moveTo>
                        <a:pt x="212" y="1"/>
                      </a:moveTo>
                      <a:cubicBezTo>
                        <a:pt x="196" y="1"/>
                        <a:pt x="179" y="13"/>
                        <a:pt x="179" y="32"/>
                      </a:cubicBezTo>
                      <a:cubicBezTo>
                        <a:pt x="107" y="663"/>
                        <a:pt x="0" y="1401"/>
                        <a:pt x="84" y="2032"/>
                      </a:cubicBezTo>
                      <a:cubicBezTo>
                        <a:pt x="84" y="2048"/>
                        <a:pt x="91" y="2055"/>
                        <a:pt x="99" y="2055"/>
                      </a:cubicBezTo>
                      <a:cubicBezTo>
                        <a:pt x="109" y="2055"/>
                        <a:pt x="119" y="2045"/>
                        <a:pt x="119" y="2032"/>
                      </a:cubicBezTo>
                      <a:cubicBezTo>
                        <a:pt x="274" y="1401"/>
                        <a:pt x="238" y="663"/>
                        <a:pt x="238" y="32"/>
                      </a:cubicBezTo>
                      <a:cubicBezTo>
                        <a:pt x="238" y="10"/>
                        <a:pt x="226" y="1"/>
                        <a:pt x="2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21" name="Google Shape;44122;p65">
                  <a:extLst>
                    <a:ext uri="{FF2B5EF4-FFF2-40B4-BE49-F238E27FC236}">
                      <a16:creationId xmlns:a16="http://schemas.microsoft.com/office/drawing/2014/main" id="{764673FC-FAD0-43DD-B1F6-EE50DF30F7BC}"/>
                    </a:ext>
                  </a:extLst>
                </p:cNvPr>
                <p:cNvSpPr/>
                <p:nvPr/>
              </p:nvSpPr>
              <p:spPr>
                <a:xfrm>
                  <a:off x="998025" y="2052475"/>
                  <a:ext cx="5375" cy="50475"/>
                </a:xfrm>
                <a:custGeom>
                  <a:avLst/>
                  <a:gdLst/>
                  <a:ahLst/>
                  <a:cxnLst/>
                  <a:rect l="l" t="t" r="r" b="b"/>
                  <a:pathLst>
                    <a:path w="215" h="2019" extrusionOk="0">
                      <a:moveTo>
                        <a:pt x="175" y="0"/>
                      </a:moveTo>
                      <a:cubicBezTo>
                        <a:pt x="158" y="0"/>
                        <a:pt x="144" y="12"/>
                        <a:pt x="144" y="36"/>
                      </a:cubicBezTo>
                      <a:cubicBezTo>
                        <a:pt x="72" y="655"/>
                        <a:pt x="1" y="1357"/>
                        <a:pt x="60" y="2000"/>
                      </a:cubicBezTo>
                      <a:cubicBezTo>
                        <a:pt x="60" y="2012"/>
                        <a:pt x="69" y="2018"/>
                        <a:pt x="78" y="2018"/>
                      </a:cubicBezTo>
                      <a:cubicBezTo>
                        <a:pt x="87" y="2018"/>
                        <a:pt x="96" y="2012"/>
                        <a:pt x="96" y="2000"/>
                      </a:cubicBezTo>
                      <a:cubicBezTo>
                        <a:pt x="215" y="1369"/>
                        <a:pt x="215" y="679"/>
                        <a:pt x="215" y="36"/>
                      </a:cubicBezTo>
                      <a:cubicBezTo>
                        <a:pt x="209" y="12"/>
                        <a:pt x="191" y="0"/>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22" name="Google Shape;44123;p65">
                  <a:extLst>
                    <a:ext uri="{FF2B5EF4-FFF2-40B4-BE49-F238E27FC236}">
                      <a16:creationId xmlns:a16="http://schemas.microsoft.com/office/drawing/2014/main" id="{6E08CE60-1A8B-4AB6-BCD7-C76664DDBB8E}"/>
                    </a:ext>
                  </a:extLst>
                </p:cNvPr>
                <p:cNvSpPr/>
                <p:nvPr/>
              </p:nvSpPr>
              <p:spPr>
                <a:xfrm>
                  <a:off x="992375" y="2049850"/>
                  <a:ext cx="7175" cy="57325"/>
                </a:xfrm>
                <a:custGeom>
                  <a:avLst/>
                  <a:gdLst/>
                  <a:ahLst/>
                  <a:cxnLst/>
                  <a:rect l="l" t="t" r="r" b="b"/>
                  <a:pathLst>
                    <a:path w="287" h="2293" extrusionOk="0">
                      <a:moveTo>
                        <a:pt x="227" y="0"/>
                      </a:moveTo>
                      <a:cubicBezTo>
                        <a:pt x="213" y="0"/>
                        <a:pt x="203" y="7"/>
                        <a:pt x="203" y="22"/>
                      </a:cubicBezTo>
                      <a:cubicBezTo>
                        <a:pt x="72" y="724"/>
                        <a:pt x="0" y="1570"/>
                        <a:pt x="120" y="2272"/>
                      </a:cubicBezTo>
                      <a:cubicBezTo>
                        <a:pt x="120" y="2286"/>
                        <a:pt x="129" y="2293"/>
                        <a:pt x="141" y="2293"/>
                      </a:cubicBezTo>
                      <a:cubicBezTo>
                        <a:pt x="159" y="2293"/>
                        <a:pt x="184" y="2277"/>
                        <a:pt x="191" y="2248"/>
                      </a:cubicBezTo>
                      <a:cubicBezTo>
                        <a:pt x="286" y="1534"/>
                        <a:pt x="262" y="748"/>
                        <a:pt x="286" y="34"/>
                      </a:cubicBezTo>
                      <a:cubicBezTo>
                        <a:pt x="272" y="13"/>
                        <a:pt x="246" y="0"/>
                        <a:pt x="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23" name="Google Shape;44124;p65">
                  <a:extLst>
                    <a:ext uri="{FF2B5EF4-FFF2-40B4-BE49-F238E27FC236}">
                      <a16:creationId xmlns:a16="http://schemas.microsoft.com/office/drawing/2014/main" id="{796B4F3B-41CF-4112-A773-F0D8A06D5B9D}"/>
                    </a:ext>
                  </a:extLst>
                </p:cNvPr>
                <p:cNvSpPr/>
                <p:nvPr/>
              </p:nvSpPr>
              <p:spPr>
                <a:xfrm>
                  <a:off x="995350" y="2055600"/>
                  <a:ext cx="7775" cy="51500"/>
                </a:xfrm>
                <a:custGeom>
                  <a:avLst/>
                  <a:gdLst/>
                  <a:ahLst/>
                  <a:cxnLst/>
                  <a:rect l="l" t="t" r="r" b="b"/>
                  <a:pathLst>
                    <a:path w="311" h="2060" extrusionOk="0">
                      <a:moveTo>
                        <a:pt x="243" y="0"/>
                      </a:moveTo>
                      <a:cubicBezTo>
                        <a:pt x="239" y="0"/>
                        <a:pt x="233" y="6"/>
                        <a:pt x="227" y="18"/>
                      </a:cubicBezTo>
                      <a:cubicBezTo>
                        <a:pt x="108" y="328"/>
                        <a:pt x="120" y="685"/>
                        <a:pt x="84" y="1030"/>
                      </a:cubicBezTo>
                      <a:cubicBezTo>
                        <a:pt x="60" y="1363"/>
                        <a:pt x="1" y="1709"/>
                        <a:pt x="48" y="2042"/>
                      </a:cubicBezTo>
                      <a:cubicBezTo>
                        <a:pt x="48" y="2054"/>
                        <a:pt x="63" y="2060"/>
                        <a:pt x="78" y="2060"/>
                      </a:cubicBezTo>
                      <a:cubicBezTo>
                        <a:pt x="93" y="2060"/>
                        <a:pt x="108" y="2054"/>
                        <a:pt x="108" y="2042"/>
                      </a:cubicBezTo>
                      <a:cubicBezTo>
                        <a:pt x="203" y="1709"/>
                        <a:pt x="191" y="1351"/>
                        <a:pt x="227" y="1030"/>
                      </a:cubicBezTo>
                      <a:cubicBezTo>
                        <a:pt x="251" y="697"/>
                        <a:pt x="310" y="339"/>
                        <a:pt x="251" y="18"/>
                      </a:cubicBezTo>
                      <a:cubicBezTo>
                        <a:pt x="251" y="6"/>
                        <a:pt x="248" y="0"/>
                        <a:pt x="2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24" name="Google Shape;44125;p65">
                  <a:extLst>
                    <a:ext uri="{FF2B5EF4-FFF2-40B4-BE49-F238E27FC236}">
                      <a16:creationId xmlns:a16="http://schemas.microsoft.com/office/drawing/2014/main" id="{EE0B2008-359B-4D08-B014-86D963A28B80}"/>
                    </a:ext>
                  </a:extLst>
                </p:cNvPr>
                <p:cNvSpPr/>
                <p:nvPr/>
              </p:nvSpPr>
              <p:spPr>
                <a:xfrm>
                  <a:off x="995050" y="2071425"/>
                  <a:ext cx="6875" cy="66275"/>
                </a:xfrm>
                <a:custGeom>
                  <a:avLst/>
                  <a:gdLst/>
                  <a:ahLst/>
                  <a:cxnLst/>
                  <a:rect l="l" t="t" r="r" b="b"/>
                  <a:pathLst>
                    <a:path w="275" h="2651" extrusionOk="0">
                      <a:moveTo>
                        <a:pt x="161" y="0"/>
                      </a:moveTo>
                      <a:cubicBezTo>
                        <a:pt x="152" y="0"/>
                        <a:pt x="143" y="6"/>
                        <a:pt x="143" y="16"/>
                      </a:cubicBezTo>
                      <a:cubicBezTo>
                        <a:pt x="84" y="849"/>
                        <a:pt x="1" y="1790"/>
                        <a:pt x="155" y="2623"/>
                      </a:cubicBezTo>
                      <a:cubicBezTo>
                        <a:pt x="155" y="2641"/>
                        <a:pt x="170" y="2650"/>
                        <a:pt x="185" y="2650"/>
                      </a:cubicBezTo>
                      <a:cubicBezTo>
                        <a:pt x="200" y="2650"/>
                        <a:pt x="215" y="2641"/>
                        <a:pt x="215" y="2623"/>
                      </a:cubicBezTo>
                      <a:cubicBezTo>
                        <a:pt x="274" y="1778"/>
                        <a:pt x="191" y="885"/>
                        <a:pt x="191" y="40"/>
                      </a:cubicBezTo>
                      <a:cubicBezTo>
                        <a:pt x="191" y="12"/>
                        <a:pt x="175" y="0"/>
                        <a:pt x="1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25" name="Google Shape;44126;p65">
                  <a:extLst>
                    <a:ext uri="{FF2B5EF4-FFF2-40B4-BE49-F238E27FC236}">
                      <a16:creationId xmlns:a16="http://schemas.microsoft.com/office/drawing/2014/main" id="{1EC2612A-47C2-4282-9D5B-212693F9FBC6}"/>
                    </a:ext>
                  </a:extLst>
                </p:cNvPr>
                <p:cNvSpPr/>
                <p:nvPr/>
              </p:nvSpPr>
              <p:spPr>
                <a:xfrm>
                  <a:off x="999825" y="2090350"/>
                  <a:ext cx="5675" cy="40750"/>
                </a:xfrm>
                <a:custGeom>
                  <a:avLst/>
                  <a:gdLst/>
                  <a:ahLst/>
                  <a:cxnLst/>
                  <a:rect l="l" t="t" r="r" b="b"/>
                  <a:pathLst>
                    <a:path w="227" h="1630" extrusionOk="0">
                      <a:moveTo>
                        <a:pt x="112" y="0"/>
                      </a:moveTo>
                      <a:cubicBezTo>
                        <a:pt x="110" y="0"/>
                        <a:pt x="107" y="3"/>
                        <a:pt x="107" y="9"/>
                      </a:cubicBezTo>
                      <a:cubicBezTo>
                        <a:pt x="113" y="3"/>
                        <a:pt x="113" y="0"/>
                        <a:pt x="112" y="0"/>
                      </a:cubicBezTo>
                      <a:close/>
                      <a:moveTo>
                        <a:pt x="107" y="9"/>
                      </a:moveTo>
                      <a:lnTo>
                        <a:pt x="107" y="9"/>
                      </a:lnTo>
                      <a:cubicBezTo>
                        <a:pt x="83" y="533"/>
                        <a:pt x="0" y="1081"/>
                        <a:pt x="12" y="1605"/>
                      </a:cubicBezTo>
                      <a:cubicBezTo>
                        <a:pt x="12" y="1619"/>
                        <a:pt x="35" y="1629"/>
                        <a:pt x="52" y="1629"/>
                      </a:cubicBezTo>
                      <a:cubicBezTo>
                        <a:pt x="63" y="1629"/>
                        <a:pt x="72" y="1626"/>
                        <a:pt x="72" y="1616"/>
                      </a:cubicBezTo>
                      <a:cubicBezTo>
                        <a:pt x="226" y="1093"/>
                        <a:pt x="167" y="509"/>
                        <a:pt x="107" y="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26" name="Google Shape;44127;p65">
                  <a:extLst>
                    <a:ext uri="{FF2B5EF4-FFF2-40B4-BE49-F238E27FC236}">
                      <a16:creationId xmlns:a16="http://schemas.microsoft.com/office/drawing/2014/main" id="{42D5101D-CD10-483C-9E6A-E6F151BBD74F}"/>
                    </a:ext>
                  </a:extLst>
                </p:cNvPr>
                <p:cNvSpPr/>
                <p:nvPr/>
              </p:nvSpPr>
              <p:spPr>
                <a:xfrm>
                  <a:off x="998925" y="2048875"/>
                  <a:ext cx="5375" cy="7175"/>
                </a:xfrm>
                <a:custGeom>
                  <a:avLst/>
                  <a:gdLst/>
                  <a:ahLst/>
                  <a:cxnLst/>
                  <a:rect l="l" t="t" r="r" b="b"/>
                  <a:pathLst>
                    <a:path w="215" h="287" extrusionOk="0">
                      <a:moveTo>
                        <a:pt x="35" y="0"/>
                      </a:moveTo>
                      <a:cubicBezTo>
                        <a:pt x="19" y="0"/>
                        <a:pt x="0" y="10"/>
                        <a:pt x="0" y="25"/>
                      </a:cubicBezTo>
                      <a:lnTo>
                        <a:pt x="0" y="180"/>
                      </a:lnTo>
                      <a:cubicBezTo>
                        <a:pt x="18" y="192"/>
                        <a:pt x="39" y="198"/>
                        <a:pt x="55" y="198"/>
                      </a:cubicBezTo>
                      <a:cubicBezTo>
                        <a:pt x="59" y="198"/>
                        <a:pt x="63" y="197"/>
                        <a:pt x="66" y="197"/>
                      </a:cubicBezTo>
                      <a:lnTo>
                        <a:pt x="66" y="197"/>
                      </a:lnTo>
                      <a:cubicBezTo>
                        <a:pt x="96" y="241"/>
                        <a:pt x="136" y="276"/>
                        <a:pt x="179" y="287"/>
                      </a:cubicBezTo>
                      <a:cubicBezTo>
                        <a:pt x="203" y="287"/>
                        <a:pt x="215" y="263"/>
                        <a:pt x="203" y="251"/>
                      </a:cubicBezTo>
                      <a:cubicBezTo>
                        <a:pt x="179" y="204"/>
                        <a:pt x="131" y="180"/>
                        <a:pt x="108" y="144"/>
                      </a:cubicBezTo>
                      <a:cubicBezTo>
                        <a:pt x="96" y="126"/>
                        <a:pt x="90" y="105"/>
                        <a:pt x="84" y="83"/>
                      </a:cubicBezTo>
                      <a:lnTo>
                        <a:pt x="84" y="83"/>
                      </a:lnTo>
                      <a:lnTo>
                        <a:pt x="84" y="25"/>
                      </a:lnTo>
                      <a:cubicBezTo>
                        <a:pt x="77" y="25"/>
                        <a:pt x="71" y="25"/>
                        <a:pt x="65" y="25"/>
                      </a:cubicBezTo>
                      <a:lnTo>
                        <a:pt x="65" y="25"/>
                      </a:lnTo>
                      <a:cubicBezTo>
                        <a:pt x="64" y="21"/>
                        <a:pt x="62" y="17"/>
                        <a:pt x="60" y="13"/>
                      </a:cubicBezTo>
                      <a:cubicBezTo>
                        <a:pt x="55" y="4"/>
                        <a:pt x="46" y="0"/>
                        <a:pt x="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27" name="Google Shape;44128;p65">
                  <a:extLst>
                    <a:ext uri="{FF2B5EF4-FFF2-40B4-BE49-F238E27FC236}">
                      <a16:creationId xmlns:a16="http://schemas.microsoft.com/office/drawing/2014/main" id="{431077DE-7678-47C9-B6DF-AC1DB1F82682}"/>
                    </a:ext>
                  </a:extLst>
                </p:cNvPr>
                <p:cNvSpPr/>
                <p:nvPr/>
              </p:nvSpPr>
              <p:spPr>
                <a:xfrm>
                  <a:off x="1001625" y="1930450"/>
                  <a:ext cx="62275" cy="167575"/>
                </a:xfrm>
                <a:custGeom>
                  <a:avLst/>
                  <a:gdLst/>
                  <a:ahLst/>
                  <a:cxnLst/>
                  <a:rect l="l" t="t" r="r" b="b"/>
                  <a:pathLst>
                    <a:path w="2491" h="6703" extrusionOk="0">
                      <a:moveTo>
                        <a:pt x="4" y="6697"/>
                      </a:moveTo>
                      <a:cubicBezTo>
                        <a:pt x="1" y="6697"/>
                        <a:pt x="4" y="6703"/>
                        <a:pt x="11" y="6703"/>
                      </a:cubicBezTo>
                      <a:cubicBezTo>
                        <a:pt x="7" y="6699"/>
                        <a:pt x="5" y="6697"/>
                        <a:pt x="4" y="6697"/>
                      </a:cubicBezTo>
                      <a:close/>
                      <a:moveTo>
                        <a:pt x="2424" y="1"/>
                      </a:moveTo>
                      <a:cubicBezTo>
                        <a:pt x="2402" y="1"/>
                        <a:pt x="2378" y="11"/>
                        <a:pt x="2369" y="35"/>
                      </a:cubicBezTo>
                      <a:cubicBezTo>
                        <a:pt x="1940" y="1119"/>
                        <a:pt x="2155" y="2238"/>
                        <a:pt x="2059" y="3369"/>
                      </a:cubicBezTo>
                      <a:cubicBezTo>
                        <a:pt x="1916" y="4857"/>
                        <a:pt x="845" y="5595"/>
                        <a:pt x="11" y="6703"/>
                      </a:cubicBezTo>
                      <a:cubicBezTo>
                        <a:pt x="833" y="6131"/>
                        <a:pt x="1762" y="5119"/>
                        <a:pt x="2036" y="4143"/>
                      </a:cubicBezTo>
                      <a:cubicBezTo>
                        <a:pt x="2440" y="2798"/>
                        <a:pt x="1952" y="1393"/>
                        <a:pt x="2476" y="59"/>
                      </a:cubicBezTo>
                      <a:cubicBezTo>
                        <a:pt x="2490" y="24"/>
                        <a:pt x="2458" y="1"/>
                        <a:pt x="2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28" name="Google Shape;44129;p65">
                  <a:extLst>
                    <a:ext uri="{FF2B5EF4-FFF2-40B4-BE49-F238E27FC236}">
                      <a16:creationId xmlns:a16="http://schemas.microsoft.com/office/drawing/2014/main" id="{46B5F372-C234-4DC2-BAF8-FF13C66F2D8D}"/>
                    </a:ext>
                  </a:extLst>
                </p:cNvPr>
                <p:cNvSpPr/>
                <p:nvPr/>
              </p:nvSpPr>
              <p:spPr>
                <a:xfrm>
                  <a:off x="993575" y="1932675"/>
                  <a:ext cx="66975" cy="164825"/>
                </a:xfrm>
                <a:custGeom>
                  <a:avLst/>
                  <a:gdLst/>
                  <a:ahLst/>
                  <a:cxnLst/>
                  <a:rect l="l" t="t" r="r" b="b"/>
                  <a:pathLst>
                    <a:path w="2679" h="6593" extrusionOk="0">
                      <a:moveTo>
                        <a:pt x="2661" y="1"/>
                      </a:moveTo>
                      <a:cubicBezTo>
                        <a:pt x="2658" y="1"/>
                        <a:pt x="2655" y="2"/>
                        <a:pt x="2655" y="6"/>
                      </a:cubicBezTo>
                      <a:cubicBezTo>
                        <a:pt x="2048" y="1077"/>
                        <a:pt x="1405" y="2268"/>
                        <a:pt x="1095" y="3459"/>
                      </a:cubicBezTo>
                      <a:cubicBezTo>
                        <a:pt x="845" y="4423"/>
                        <a:pt x="0" y="5554"/>
                        <a:pt x="369" y="6566"/>
                      </a:cubicBezTo>
                      <a:cubicBezTo>
                        <a:pt x="374" y="6585"/>
                        <a:pt x="386" y="6593"/>
                        <a:pt x="399" y="6593"/>
                      </a:cubicBezTo>
                      <a:cubicBezTo>
                        <a:pt x="417" y="6593"/>
                        <a:pt x="436" y="6576"/>
                        <a:pt x="429" y="6554"/>
                      </a:cubicBezTo>
                      <a:cubicBezTo>
                        <a:pt x="179" y="5721"/>
                        <a:pt x="595" y="5149"/>
                        <a:pt x="905" y="4423"/>
                      </a:cubicBezTo>
                      <a:cubicBezTo>
                        <a:pt x="1084" y="3994"/>
                        <a:pt x="1143" y="3542"/>
                        <a:pt x="1274" y="3113"/>
                      </a:cubicBezTo>
                      <a:cubicBezTo>
                        <a:pt x="1607" y="2030"/>
                        <a:pt x="2238" y="1042"/>
                        <a:pt x="2679" y="6"/>
                      </a:cubicBezTo>
                      <a:cubicBezTo>
                        <a:pt x="2679" y="6"/>
                        <a:pt x="2668" y="1"/>
                        <a:pt x="2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29" name="Google Shape;44130;p65">
                  <a:extLst>
                    <a:ext uri="{FF2B5EF4-FFF2-40B4-BE49-F238E27FC236}">
                      <a16:creationId xmlns:a16="http://schemas.microsoft.com/office/drawing/2014/main" id="{C7489C56-0D15-4B01-8280-AB325564586E}"/>
                    </a:ext>
                  </a:extLst>
                </p:cNvPr>
                <p:cNvSpPr/>
                <p:nvPr/>
              </p:nvSpPr>
              <p:spPr>
                <a:xfrm>
                  <a:off x="1001000" y="2009750"/>
                  <a:ext cx="41100" cy="87400"/>
                </a:xfrm>
                <a:custGeom>
                  <a:avLst/>
                  <a:gdLst/>
                  <a:ahLst/>
                  <a:cxnLst/>
                  <a:rect l="l" t="t" r="r" b="b"/>
                  <a:pathLst>
                    <a:path w="1644" h="3496" extrusionOk="0">
                      <a:moveTo>
                        <a:pt x="1624" y="0"/>
                      </a:moveTo>
                      <a:cubicBezTo>
                        <a:pt x="1618" y="0"/>
                        <a:pt x="1612" y="5"/>
                        <a:pt x="1608" y="18"/>
                      </a:cubicBezTo>
                      <a:cubicBezTo>
                        <a:pt x="1394" y="733"/>
                        <a:pt x="1156" y="1411"/>
                        <a:pt x="798" y="2054"/>
                      </a:cubicBezTo>
                      <a:cubicBezTo>
                        <a:pt x="537" y="2531"/>
                        <a:pt x="132" y="2947"/>
                        <a:pt x="1" y="3495"/>
                      </a:cubicBezTo>
                      <a:cubicBezTo>
                        <a:pt x="310" y="2900"/>
                        <a:pt x="739" y="2400"/>
                        <a:pt x="1037" y="1804"/>
                      </a:cubicBezTo>
                      <a:cubicBezTo>
                        <a:pt x="1322" y="1233"/>
                        <a:pt x="1525" y="661"/>
                        <a:pt x="1644" y="30"/>
                      </a:cubicBezTo>
                      <a:cubicBezTo>
                        <a:pt x="1644" y="15"/>
                        <a:pt x="1634" y="0"/>
                        <a:pt x="1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30" name="Google Shape;44131;p65">
                  <a:extLst>
                    <a:ext uri="{FF2B5EF4-FFF2-40B4-BE49-F238E27FC236}">
                      <a16:creationId xmlns:a16="http://schemas.microsoft.com/office/drawing/2014/main" id="{22946ABA-4876-4787-BC05-2258C9AE08B0}"/>
                    </a:ext>
                  </a:extLst>
                </p:cNvPr>
                <p:cNvSpPr/>
                <p:nvPr/>
              </p:nvSpPr>
              <p:spPr>
                <a:xfrm>
                  <a:off x="1045050" y="2003950"/>
                  <a:ext cx="625" cy="325"/>
                </a:xfrm>
                <a:custGeom>
                  <a:avLst/>
                  <a:gdLst/>
                  <a:ahLst/>
                  <a:cxnLst/>
                  <a:rect l="l" t="t" r="r" b="b"/>
                  <a:pathLst>
                    <a:path w="25" h="13" extrusionOk="0">
                      <a:moveTo>
                        <a:pt x="1" y="0"/>
                      </a:moveTo>
                      <a:lnTo>
                        <a:pt x="1" y="12"/>
                      </a:lnTo>
                      <a:cubicBezTo>
                        <a:pt x="25" y="12"/>
                        <a:pt x="25"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31" name="Google Shape;44132;p65">
                  <a:extLst>
                    <a:ext uri="{FF2B5EF4-FFF2-40B4-BE49-F238E27FC236}">
                      <a16:creationId xmlns:a16="http://schemas.microsoft.com/office/drawing/2014/main" id="{557EDB7D-0EC4-4F8D-A4EC-2A4CFA079C95}"/>
                    </a:ext>
                  </a:extLst>
                </p:cNvPr>
                <p:cNvSpPr/>
                <p:nvPr/>
              </p:nvSpPr>
              <p:spPr>
                <a:xfrm>
                  <a:off x="1041925" y="1971875"/>
                  <a:ext cx="7025" cy="32325"/>
                </a:xfrm>
                <a:custGeom>
                  <a:avLst/>
                  <a:gdLst/>
                  <a:ahLst/>
                  <a:cxnLst/>
                  <a:rect l="l" t="t" r="r" b="b"/>
                  <a:pathLst>
                    <a:path w="281" h="1293" extrusionOk="0">
                      <a:moveTo>
                        <a:pt x="263" y="1"/>
                      </a:moveTo>
                      <a:cubicBezTo>
                        <a:pt x="254" y="1"/>
                        <a:pt x="245" y="3"/>
                        <a:pt x="245" y="9"/>
                      </a:cubicBezTo>
                      <a:cubicBezTo>
                        <a:pt x="150" y="426"/>
                        <a:pt x="66" y="867"/>
                        <a:pt x="7" y="1283"/>
                      </a:cubicBezTo>
                      <a:cubicBezTo>
                        <a:pt x="1" y="1289"/>
                        <a:pt x="7" y="1292"/>
                        <a:pt x="16" y="1292"/>
                      </a:cubicBezTo>
                      <a:cubicBezTo>
                        <a:pt x="25" y="1292"/>
                        <a:pt x="37" y="1289"/>
                        <a:pt x="43" y="1283"/>
                      </a:cubicBezTo>
                      <a:cubicBezTo>
                        <a:pt x="126" y="867"/>
                        <a:pt x="233" y="426"/>
                        <a:pt x="281" y="9"/>
                      </a:cubicBezTo>
                      <a:cubicBezTo>
                        <a:pt x="281" y="3"/>
                        <a:pt x="272" y="1"/>
                        <a:pt x="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32" name="Google Shape;44133;p65">
                  <a:extLst>
                    <a:ext uri="{FF2B5EF4-FFF2-40B4-BE49-F238E27FC236}">
                      <a16:creationId xmlns:a16="http://schemas.microsoft.com/office/drawing/2014/main" id="{608644FF-D7E6-4E18-B575-5499A0ACF902}"/>
                    </a:ext>
                  </a:extLst>
                </p:cNvPr>
                <p:cNvSpPr/>
                <p:nvPr/>
              </p:nvSpPr>
              <p:spPr>
                <a:xfrm>
                  <a:off x="809025" y="2257975"/>
                  <a:ext cx="165750" cy="191375"/>
                </a:xfrm>
                <a:custGeom>
                  <a:avLst/>
                  <a:gdLst/>
                  <a:ahLst/>
                  <a:cxnLst/>
                  <a:rect l="l" t="t" r="r" b="b"/>
                  <a:pathLst>
                    <a:path w="6630" h="7655" extrusionOk="0">
                      <a:moveTo>
                        <a:pt x="42" y="1"/>
                      </a:moveTo>
                      <a:cubicBezTo>
                        <a:pt x="23" y="1"/>
                        <a:pt x="0" y="16"/>
                        <a:pt x="0" y="43"/>
                      </a:cubicBezTo>
                      <a:cubicBezTo>
                        <a:pt x="179" y="1829"/>
                        <a:pt x="1310" y="3008"/>
                        <a:pt x="2465" y="4270"/>
                      </a:cubicBezTo>
                      <a:cubicBezTo>
                        <a:pt x="2977" y="4806"/>
                        <a:pt x="3393" y="5329"/>
                        <a:pt x="4048" y="5651"/>
                      </a:cubicBezTo>
                      <a:cubicBezTo>
                        <a:pt x="5084" y="6163"/>
                        <a:pt x="5751" y="6818"/>
                        <a:pt x="6549" y="7651"/>
                      </a:cubicBezTo>
                      <a:cubicBezTo>
                        <a:pt x="6555" y="7653"/>
                        <a:pt x="6562" y="7654"/>
                        <a:pt x="6568" y="7654"/>
                      </a:cubicBezTo>
                      <a:cubicBezTo>
                        <a:pt x="6599" y="7654"/>
                        <a:pt x="6630" y="7633"/>
                        <a:pt x="6620" y="7603"/>
                      </a:cubicBezTo>
                      <a:cubicBezTo>
                        <a:pt x="6215" y="7068"/>
                        <a:pt x="5775" y="6568"/>
                        <a:pt x="5251" y="6163"/>
                      </a:cubicBezTo>
                      <a:cubicBezTo>
                        <a:pt x="4584" y="5651"/>
                        <a:pt x="3774" y="5460"/>
                        <a:pt x="3179" y="4841"/>
                      </a:cubicBezTo>
                      <a:cubicBezTo>
                        <a:pt x="1822" y="3413"/>
                        <a:pt x="417" y="2067"/>
                        <a:pt x="72" y="31"/>
                      </a:cubicBezTo>
                      <a:cubicBezTo>
                        <a:pt x="72" y="10"/>
                        <a:pt x="58"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33" name="Google Shape;44134;p65">
                  <a:extLst>
                    <a:ext uri="{FF2B5EF4-FFF2-40B4-BE49-F238E27FC236}">
                      <a16:creationId xmlns:a16="http://schemas.microsoft.com/office/drawing/2014/main" id="{4CB94676-EF94-464D-8AA6-A9B6CAE33DB0}"/>
                    </a:ext>
                  </a:extLst>
                </p:cNvPr>
                <p:cNvSpPr/>
                <p:nvPr/>
              </p:nvSpPr>
              <p:spPr>
                <a:xfrm>
                  <a:off x="806425" y="2260400"/>
                  <a:ext cx="130675" cy="140675"/>
                </a:xfrm>
                <a:custGeom>
                  <a:avLst/>
                  <a:gdLst/>
                  <a:ahLst/>
                  <a:cxnLst/>
                  <a:rect l="l" t="t" r="r" b="b"/>
                  <a:pathLst>
                    <a:path w="5227" h="5627" extrusionOk="0">
                      <a:moveTo>
                        <a:pt x="19" y="1"/>
                      </a:moveTo>
                      <a:cubicBezTo>
                        <a:pt x="4" y="1"/>
                        <a:pt x="1" y="9"/>
                        <a:pt x="9" y="17"/>
                      </a:cubicBezTo>
                      <a:cubicBezTo>
                        <a:pt x="938" y="1006"/>
                        <a:pt x="1890" y="1946"/>
                        <a:pt x="2700" y="3030"/>
                      </a:cubicBezTo>
                      <a:cubicBezTo>
                        <a:pt x="3033" y="3458"/>
                        <a:pt x="3355" y="3804"/>
                        <a:pt x="3771" y="4161"/>
                      </a:cubicBezTo>
                      <a:cubicBezTo>
                        <a:pt x="4283" y="4601"/>
                        <a:pt x="4688" y="5125"/>
                        <a:pt x="5141" y="5613"/>
                      </a:cubicBezTo>
                      <a:cubicBezTo>
                        <a:pt x="5150" y="5623"/>
                        <a:pt x="5160" y="5626"/>
                        <a:pt x="5171" y="5626"/>
                      </a:cubicBezTo>
                      <a:cubicBezTo>
                        <a:pt x="5201" y="5626"/>
                        <a:pt x="5227" y="5595"/>
                        <a:pt x="5200" y="5578"/>
                      </a:cubicBezTo>
                      <a:cubicBezTo>
                        <a:pt x="4533" y="4566"/>
                        <a:pt x="3557" y="3911"/>
                        <a:pt x="2819" y="2970"/>
                      </a:cubicBezTo>
                      <a:cubicBezTo>
                        <a:pt x="1985" y="1899"/>
                        <a:pt x="1033" y="934"/>
                        <a:pt x="45" y="6"/>
                      </a:cubicBezTo>
                      <a:cubicBezTo>
                        <a:pt x="34" y="2"/>
                        <a:pt x="26"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34" name="Google Shape;44135;p65">
                  <a:extLst>
                    <a:ext uri="{FF2B5EF4-FFF2-40B4-BE49-F238E27FC236}">
                      <a16:creationId xmlns:a16="http://schemas.microsoft.com/office/drawing/2014/main" id="{59E9B96D-32C1-4B01-9A39-C09E6440C151}"/>
                    </a:ext>
                  </a:extLst>
                </p:cNvPr>
                <p:cNvSpPr/>
                <p:nvPr/>
              </p:nvSpPr>
              <p:spPr>
                <a:xfrm>
                  <a:off x="938575" y="2404100"/>
                  <a:ext cx="37150" cy="38225"/>
                </a:xfrm>
                <a:custGeom>
                  <a:avLst/>
                  <a:gdLst/>
                  <a:ahLst/>
                  <a:cxnLst/>
                  <a:rect l="l" t="t" r="r" b="b"/>
                  <a:pathLst>
                    <a:path w="1486" h="1529" extrusionOk="0">
                      <a:moveTo>
                        <a:pt x="13" y="0"/>
                      </a:moveTo>
                      <a:cubicBezTo>
                        <a:pt x="5" y="0"/>
                        <a:pt x="0" y="23"/>
                        <a:pt x="9" y="32"/>
                      </a:cubicBezTo>
                      <a:cubicBezTo>
                        <a:pt x="307" y="223"/>
                        <a:pt x="593" y="425"/>
                        <a:pt x="831" y="675"/>
                      </a:cubicBezTo>
                      <a:cubicBezTo>
                        <a:pt x="1081" y="925"/>
                        <a:pt x="1248" y="1223"/>
                        <a:pt x="1438" y="1520"/>
                      </a:cubicBezTo>
                      <a:cubicBezTo>
                        <a:pt x="1443" y="1525"/>
                        <a:pt x="1452" y="1528"/>
                        <a:pt x="1461" y="1528"/>
                      </a:cubicBezTo>
                      <a:cubicBezTo>
                        <a:pt x="1473" y="1528"/>
                        <a:pt x="1486" y="1522"/>
                        <a:pt x="1486" y="1508"/>
                      </a:cubicBezTo>
                      <a:cubicBezTo>
                        <a:pt x="1248" y="866"/>
                        <a:pt x="617" y="306"/>
                        <a:pt x="21" y="8"/>
                      </a:cubicBezTo>
                      <a:cubicBezTo>
                        <a:pt x="18" y="3"/>
                        <a:pt x="15" y="0"/>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35" name="Google Shape;44136;p65">
                  <a:extLst>
                    <a:ext uri="{FF2B5EF4-FFF2-40B4-BE49-F238E27FC236}">
                      <a16:creationId xmlns:a16="http://schemas.microsoft.com/office/drawing/2014/main" id="{008B0B04-8F34-479F-B9DA-C4C959BAD986}"/>
                    </a:ext>
                  </a:extLst>
                </p:cNvPr>
                <p:cNvSpPr/>
                <p:nvPr/>
              </p:nvSpPr>
              <p:spPr>
                <a:xfrm>
                  <a:off x="808175" y="2258950"/>
                  <a:ext cx="163600" cy="180025"/>
                </a:xfrm>
                <a:custGeom>
                  <a:avLst/>
                  <a:gdLst/>
                  <a:ahLst/>
                  <a:cxnLst/>
                  <a:rect l="l" t="t" r="r" b="b"/>
                  <a:pathLst>
                    <a:path w="6544" h="7201" extrusionOk="0">
                      <a:moveTo>
                        <a:pt x="38" y="1"/>
                      </a:moveTo>
                      <a:cubicBezTo>
                        <a:pt x="23" y="1"/>
                        <a:pt x="1" y="20"/>
                        <a:pt x="10" y="40"/>
                      </a:cubicBezTo>
                      <a:cubicBezTo>
                        <a:pt x="1189" y="1052"/>
                        <a:pt x="2439" y="1957"/>
                        <a:pt x="3642" y="2921"/>
                      </a:cubicBezTo>
                      <a:cubicBezTo>
                        <a:pt x="4356" y="3504"/>
                        <a:pt x="5106" y="4052"/>
                        <a:pt x="5511" y="4897"/>
                      </a:cubicBezTo>
                      <a:cubicBezTo>
                        <a:pt x="5844" y="5648"/>
                        <a:pt x="6130" y="6421"/>
                        <a:pt x="6464" y="7183"/>
                      </a:cubicBezTo>
                      <a:cubicBezTo>
                        <a:pt x="6467" y="7195"/>
                        <a:pt x="6477" y="7200"/>
                        <a:pt x="6489" y="7200"/>
                      </a:cubicBezTo>
                      <a:cubicBezTo>
                        <a:pt x="6513" y="7200"/>
                        <a:pt x="6543" y="7176"/>
                        <a:pt x="6535" y="7136"/>
                      </a:cubicBezTo>
                      <a:cubicBezTo>
                        <a:pt x="6202" y="6326"/>
                        <a:pt x="5904" y="5517"/>
                        <a:pt x="5535" y="4743"/>
                      </a:cubicBezTo>
                      <a:cubicBezTo>
                        <a:pt x="5213" y="4052"/>
                        <a:pt x="4630" y="3600"/>
                        <a:pt x="4047" y="3135"/>
                      </a:cubicBezTo>
                      <a:cubicBezTo>
                        <a:pt x="2737" y="2064"/>
                        <a:pt x="1415" y="992"/>
                        <a:pt x="46" y="4"/>
                      </a:cubicBezTo>
                      <a:cubicBezTo>
                        <a:pt x="44" y="2"/>
                        <a:pt x="41" y="1"/>
                        <a:pt x="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36" name="Google Shape;44137;p65">
                  <a:extLst>
                    <a:ext uri="{FF2B5EF4-FFF2-40B4-BE49-F238E27FC236}">
                      <a16:creationId xmlns:a16="http://schemas.microsoft.com/office/drawing/2014/main" id="{233D7196-D08C-43B0-B241-952E6D5A0D9B}"/>
                    </a:ext>
                  </a:extLst>
                </p:cNvPr>
                <p:cNvSpPr/>
                <p:nvPr/>
              </p:nvSpPr>
              <p:spPr>
                <a:xfrm>
                  <a:off x="986775" y="2335650"/>
                  <a:ext cx="156075" cy="121125"/>
                </a:xfrm>
                <a:custGeom>
                  <a:avLst/>
                  <a:gdLst/>
                  <a:ahLst/>
                  <a:cxnLst/>
                  <a:rect l="l" t="t" r="r" b="b"/>
                  <a:pathLst>
                    <a:path w="6243" h="4845" extrusionOk="0">
                      <a:moveTo>
                        <a:pt x="6179" y="0"/>
                      </a:moveTo>
                      <a:cubicBezTo>
                        <a:pt x="6166" y="0"/>
                        <a:pt x="6152" y="6"/>
                        <a:pt x="6142" y="20"/>
                      </a:cubicBezTo>
                      <a:cubicBezTo>
                        <a:pt x="5701" y="639"/>
                        <a:pt x="4951" y="865"/>
                        <a:pt x="4392" y="1377"/>
                      </a:cubicBezTo>
                      <a:cubicBezTo>
                        <a:pt x="3880" y="1818"/>
                        <a:pt x="3522" y="2413"/>
                        <a:pt x="3082" y="2913"/>
                      </a:cubicBezTo>
                      <a:cubicBezTo>
                        <a:pt x="2546" y="3532"/>
                        <a:pt x="1903" y="3782"/>
                        <a:pt x="1153" y="4056"/>
                      </a:cubicBezTo>
                      <a:cubicBezTo>
                        <a:pt x="713" y="4211"/>
                        <a:pt x="284" y="4389"/>
                        <a:pt x="10" y="4806"/>
                      </a:cubicBezTo>
                      <a:cubicBezTo>
                        <a:pt x="0" y="4825"/>
                        <a:pt x="30" y="4845"/>
                        <a:pt x="48" y="4845"/>
                      </a:cubicBezTo>
                      <a:cubicBezTo>
                        <a:pt x="52" y="4845"/>
                        <a:pt x="56" y="4844"/>
                        <a:pt x="58" y="4842"/>
                      </a:cubicBezTo>
                      <a:cubicBezTo>
                        <a:pt x="629" y="4318"/>
                        <a:pt x="1248" y="4199"/>
                        <a:pt x="1951" y="3913"/>
                      </a:cubicBezTo>
                      <a:cubicBezTo>
                        <a:pt x="2534" y="3675"/>
                        <a:pt x="2939" y="3306"/>
                        <a:pt x="3332" y="2830"/>
                      </a:cubicBezTo>
                      <a:cubicBezTo>
                        <a:pt x="3844" y="2210"/>
                        <a:pt x="4225" y="1568"/>
                        <a:pt x="4916" y="1115"/>
                      </a:cubicBezTo>
                      <a:cubicBezTo>
                        <a:pt x="5404" y="794"/>
                        <a:pt x="5892" y="567"/>
                        <a:pt x="6225" y="67"/>
                      </a:cubicBezTo>
                      <a:cubicBezTo>
                        <a:pt x="6242" y="34"/>
                        <a:pt x="6211" y="0"/>
                        <a:pt x="6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37" name="Google Shape;44138;p65">
                  <a:extLst>
                    <a:ext uri="{FF2B5EF4-FFF2-40B4-BE49-F238E27FC236}">
                      <a16:creationId xmlns:a16="http://schemas.microsoft.com/office/drawing/2014/main" id="{B8975E51-A809-4142-8A65-43C44C294187}"/>
                    </a:ext>
                  </a:extLst>
                </p:cNvPr>
                <p:cNvSpPr/>
                <p:nvPr/>
              </p:nvSpPr>
              <p:spPr>
                <a:xfrm>
                  <a:off x="984750" y="2336725"/>
                  <a:ext cx="156775" cy="117150"/>
                </a:xfrm>
                <a:custGeom>
                  <a:avLst/>
                  <a:gdLst/>
                  <a:ahLst/>
                  <a:cxnLst/>
                  <a:rect l="l" t="t" r="r" b="b"/>
                  <a:pathLst>
                    <a:path w="6271" h="4686" extrusionOk="0">
                      <a:moveTo>
                        <a:pt x="6223" y="1"/>
                      </a:moveTo>
                      <a:cubicBezTo>
                        <a:pt x="5592" y="215"/>
                        <a:pt x="4949" y="501"/>
                        <a:pt x="4342" y="774"/>
                      </a:cubicBezTo>
                      <a:cubicBezTo>
                        <a:pt x="3592" y="1108"/>
                        <a:pt x="3246" y="1644"/>
                        <a:pt x="2627" y="2120"/>
                      </a:cubicBezTo>
                      <a:cubicBezTo>
                        <a:pt x="1639" y="2858"/>
                        <a:pt x="270" y="3275"/>
                        <a:pt x="8" y="4632"/>
                      </a:cubicBezTo>
                      <a:cubicBezTo>
                        <a:pt x="1" y="4667"/>
                        <a:pt x="26" y="4685"/>
                        <a:pt x="51" y="4685"/>
                      </a:cubicBezTo>
                      <a:cubicBezTo>
                        <a:pt x="69" y="4685"/>
                        <a:pt x="86" y="4676"/>
                        <a:pt x="91" y="4656"/>
                      </a:cubicBezTo>
                      <a:cubicBezTo>
                        <a:pt x="425" y="3203"/>
                        <a:pt x="1913" y="2894"/>
                        <a:pt x="2913" y="2025"/>
                      </a:cubicBezTo>
                      <a:cubicBezTo>
                        <a:pt x="3449" y="1548"/>
                        <a:pt x="3830" y="1108"/>
                        <a:pt x="4520" y="810"/>
                      </a:cubicBezTo>
                      <a:cubicBezTo>
                        <a:pt x="5092" y="560"/>
                        <a:pt x="5711" y="334"/>
                        <a:pt x="6270" y="36"/>
                      </a:cubicBezTo>
                      <a:cubicBezTo>
                        <a:pt x="6259" y="36"/>
                        <a:pt x="6247" y="1"/>
                        <a:pt x="6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38" name="Google Shape;44139;p65">
                  <a:extLst>
                    <a:ext uri="{FF2B5EF4-FFF2-40B4-BE49-F238E27FC236}">
                      <a16:creationId xmlns:a16="http://schemas.microsoft.com/office/drawing/2014/main" id="{D2CC5711-07D3-4D68-A10E-F21BF5236118}"/>
                    </a:ext>
                  </a:extLst>
                </p:cNvPr>
                <p:cNvSpPr/>
                <p:nvPr/>
              </p:nvSpPr>
              <p:spPr>
                <a:xfrm>
                  <a:off x="983750" y="2399375"/>
                  <a:ext cx="78725" cy="55550"/>
                </a:xfrm>
                <a:custGeom>
                  <a:avLst/>
                  <a:gdLst/>
                  <a:ahLst/>
                  <a:cxnLst/>
                  <a:rect l="l" t="t" r="r" b="b"/>
                  <a:pathLst>
                    <a:path w="3149" h="2222" extrusionOk="0">
                      <a:moveTo>
                        <a:pt x="3107" y="1"/>
                      </a:moveTo>
                      <a:cubicBezTo>
                        <a:pt x="3099" y="1"/>
                        <a:pt x="3090" y="6"/>
                        <a:pt x="3084" y="19"/>
                      </a:cubicBezTo>
                      <a:cubicBezTo>
                        <a:pt x="2620" y="507"/>
                        <a:pt x="1977" y="709"/>
                        <a:pt x="1429" y="1066"/>
                      </a:cubicBezTo>
                      <a:cubicBezTo>
                        <a:pt x="893" y="1364"/>
                        <a:pt x="405" y="1769"/>
                        <a:pt x="0" y="2221"/>
                      </a:cubicBezTo>
                      <a:cubicBezTo>
                        <a:pt x="595" y="1769"/>
                        <a:pt x="1131" y="1281"/>
                        <a:pt x="1798" y="924"/>
                      </a:cubicBezTo>
                      <a:cubicBezTo>
                        <a:pt x="2274" y="674"/>
                        <a:pt x="2774" y="471"/>
                        <a:pt x="3132" y="54"/>
                      </a:cubicBezTo>
                      <a:cubicBezTo>
                        <a:pt x="3149" y="37"/>
                        <a:pt x="3128"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39" name="Google Shape;44140;p65">
                  <a:extLst>
                    <a:ext uri="{FF2B5EF4-FFF2-40B4-BE49-F238E27FC236}">
                      <a16:creationId xmlns:a16="http://schemas.microsoft.com/office/drawing/2014/main" id="{B9AECC08-3922-43E1-B352-34B5650681C7}"/>
                    </a:ext>
                  </a:extLst>
                </p:cNvPr>
                <p:cNvSpPr/>
                <p:nvPr/>
              </p:nvSpPr>
              <p:spPr>
                <a:xfrm>
                  <a:off x="1065300" y="2368875"/>
                  <a:ext cx="32775" cy="25925"/>
                </a:xfrm>
                <a:custGeom>
                  <a:avLst/>
                  <a:gdLst/>
                  <a:ahLst/>
                  <a:cxnLst/>
                  <a:rect l="l" t="t" r="r" b="b"/>
                  <a:pathLst>
                    <a:path w="1311" h="1037" extrusionOk="0">
                      <a:moveTo>
                        <a:pt x="1274" y="0"/>
                      </a:moveTo>
                      <a:cubicBezTo>
                        <a:pt x="786" y="179"/>
                        <a:pt x="251" y="620"/>
                        <a:pt x="0" y="1036"/>
                      </a:cubicBezTo>
                      <a:cubicBezTo>
                        <a:pt x="191" y="881"/>
                        <a:pt x="370" y="679"/>
                        <a:pt x="584" y="524"/>
                      </a:cubicBezTo>
                      <a:cubicBezTo>
                        <a:pt x="798" y="346"/>
                        <a:pt x="1060" y="227"/>
                        <a:pt x="1298" y="48"/>
                      </a:cubicBezTo>
                      <a:cubicBezTo>
                        <a:pt x="1310" y="24"/>
                        <a:pt x="1310" y="0"/>
                        <a:pt x="1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40" name="Google Shape;44141;p65">
                  <a:extLst>
                    <a:ext uri="{FF2B5EF4-FFF2-40B4-BE49-F238E27FC236}">
                      <a16:creationId xmlns:a16="http://schemas.microsoft.com/office/drawing/2014/main" id="{9A4F40E1-7C95-42A6-A4F1-B65B5B86D4EE}"/>
                    </a:ext>
                  </a:extLst>
                </p:cNvPr>
                <p:cNvSpPr/>
                <p:nvPr/>
              </p:nvSpPr>
              <p:spPr>
                <a:xfrm>
                  <a:off x="983750" y="2448675"/>
                  <a:ext cx="7750" cy="10125"/>
                </a:xfrm>
                <a:custGeom>
                  <a:avLst/>
                  <a:gdLst/>
                  <a:ahLst/>
                  <a:cxnLst/>
                  <a:rect l="l" t="t" r="r" b="b"/>
                  <a:pathLst>
                    <a:path w="310" h="405" extrusionOk="0">
                      <a:moveTo>
                        <a:pt x="270" y="1"/>
                      </a:moveTo>
                      <a:cubicBezTo>
                        <a:pt x="265" y="1"/>
                        <a:pt x="258" y="3"/>
                        <a:pt x="250" y="11"/>
                      </a:cubicBezTo>
                      <a:cubicBezTo>
                        <a:pt x="179" y="47"/>
                        <a:pt x="167" y="130"/>
                        <a:pt x="119" y="190"/>
                      </a:cubicBezTo>
                      <a:cubicBezTo>
                        <a:pt x="72" y="249"/>
                        <a:pt x="12" y="309"/>
                        <a:pt x="0" y="368"/>
                      </a:cubicBezTo>
                      <a:cubicBezTo>
                        <a:pt x="0" y="380"/>
                        <a:pt x="0" y="404"/>
                        <a:pt x="24" y="404"/>
                      </a:cubicBezTo>
                      <a:cubicBezTo>
                        <a:pt x="107" y="392"/>
                        <a:pt x="167" y="333"/>
                        <a:pt x="203" y="261"/>
                      </a:cubicBezTo>
                      <a:cubicBezTo>
                        <a:pt x="262" y="190"/>
                        <a:pt x="310" y="106"/>
                        <a:pt x="298" y="11"/>
                      </a:cubicBezTo>
                      <a:cubicBezTo>
                        <a:pt x="290" y="11"/>
                        <a:pt x="282"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41" name="Google Shape;44142;p65">
                  <a:extLst>
                    <a:ext uri="{FF2B5EF4-FFF2-40B4-BE49-F238E27FC236}">
                      <a16:creationId xmlns:a16="http://schemas.microsoft.com/office/drawing/2014/main" id="{419178DE-AA29-44CB-85A5-C5621B9A255F}"/>
                    </a:ext>
                  </a:extLst>
                </p:cNvPr>
                <p:cNvSpPr/>
                <p:nvPr/>
              </p:nvSpPr>
              <p:spPr>
                <a:xfrm>
                  <a:off x="981950" y="2448200"/>
                  <a:ext cx="13275" cy="13825"/>
                </a:xfrm>
                <a:custGeom>
                  <a:avLst/>
                  <a:gdLst/>
                  <a:ahLst/>
                  <a:cxnLst/>
                  <a:rect l="l" t="t" r="r" b="b"/>
                  <a:pathLst>
                    <a:path w="531" h="553" extrusionOk="0">
                      <a:moveTo>
                        <a:pt x="471" y="1"/>
                      </a:moveTo>
                      <a:cubicBezTo>
                        <a:pt x="465" y="1"/>
                        <a:pt x="459" y="3"/>
                        <a:pt x="453" y="6"/>
                      </a:cubicBezTo>
                      <a:cubicBezTo>
                        <a:pt x="445" y="14"/>
                        <a:pt x="433" y="17"/>
                        <a:pt x="419" y="17"/>
                      </a:cubicBezTo>
                      <a:cubicBezTo>
                        <a:pt x="391" y="17"/>
                        <a:pt x="354" y="6"/>
                        <a:pt x="322" y="6"/>
                      </a:cubicBezTo>
                      <a:cubicBezTo>
                        <a:pt x="298" y="6"/>
                        <a:pt x="298" y="42"/>
                        <a:pt x="322" y="42"/>
                      </a:cubicBezTo>
                      <a:cubicBezTo>
                        <a:pt x="343" y="42"/>
                        <a:pt x="371" y="42"/>
                        <a:pt x="396" y="47"/>
                      </a:cubicBezTo>
                      <a:lnTo>
                        <a:pt x="396" y="47"/>
                      </a:lnTo>
                      <a:cubicBezTo>
                        <a:pt x="308" y="104"/>
                        <a:pt x="234" y="178"/>
                        <a:pt x="167" y="245"/>
                      </a:cubicBezTo>
                      <a:cubicBezTo>
                        <a:pt x="84" y="328"/>
                        <a:pt x="13" y="423"/>
                        <a:pt x="1" y="530"/>
                      </a:cubicBezTo>
                      <a:cubicBezTo>
                        <a:pt x="1" y="538"/>
                        <a:pt x="6" y="552"/>
                        <a:pt x="14" y="552"/>
                      </a:cubicBezTo>
                      <a:cubicBezTo>
                        <a:pt x="17" y="552"/>
                        <a:pt x="21" y="550"/>
                        <a:pt x="25" y="542"/>
                      </a:cubicBezTo>
                      <a:cubicBezTo>
                        <a:pt x="120" y="483"/>
                        <a:pt x="179" y="387"/>
                        <a:pt x="251" y="304"/>
                      </a:cubicBezTo>
                      <a:cubicBezTo>
                        <a:pt x="322" y="221"/>
                        <a:pt x="417" y="149"/>
                        <a:pt x="501" y="66"/>
                      </a:cubicBezTo>
                      <a:cubicBezTo>
                        <a:pt x="531" y="46"/>
                        <a:pt x="502" y="1"/>
                        <a:pt x="4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42" name="Google Shape;44143;p65">
                  <a:extLst>
                    <a:ext uri="{FF2B5EF4-FFF2-40B4-BE49-F238E27FC236}">
                      <a16:creationId xmlns:a16="http://schemas.microsoft.com/office/drawing/2014/main" id="{EBF21416-6A88-4398-911C-3CE129CBCDE1}"/>
                    </a:ext>
                  </a:extLst>
                </p:cNvPr>
                <p:cNvSpPr/>
                <p:nvPr/>
              </p:nvSpPr>
              <p:spPr>
                <a:xfrm>
                  <a:off x="816750" y="2352975"/>
                  <a:ext cx="156900" cy="167925"/>
                </a:xfrm>
                <a:custGeom>
                  <a:avLst/>
                  <a:gdLst/>
                  <a:ahLst/>
                  <a:cxnLst/>
                  <a:rect l="l" t="t" r="r" b="b"/>
                  <a:pathLst>
                    <a:path w="6276" h="6717" extrusionOk="0">
                      <a:moveTo>
                        <a:pt x="10" y="0"/>
                      </a:moveTo>
                      <a:cubicBezTo>
                        <a:pt x="6" y="0"/>
                        <a:pt x="1" y="5"/>
                        <a:pt x="1" y="5"/>
                      </a:cubicBezTo>
                      <a:cubicBezTo>
                        <a:pt x="120" y="684"/>
                        <a:pt x="346" y="1398"/>
                        <a:pt x="620" y="2006"/>
                      </a:cubicBezTo>
                      <a:cubicBezTo>
                        <a:pt x="918" y="2672"/>
                        <a:pt x="1394" y="2911"/>
                        <a:pt x="1989" y="3315"/>
                      </a:cubicBezTo>
                      <a:cubicBezTo>
                        <a:pt x="2632" y="3732"/>
                        <a:pt x="3096" y="4375"/>
                        <a:pt x="3751" y="4756"/>
                      </a:cubicBezTo>
                      <a:cubicBezTo>
                        <a:pt x="4608" y="5280"/>
                        <a:pt x="6192" y="5327"/>
                        <a:pt x="6132" y="6661"/>
                      </a:cubicBezTo>
                      <a:cubicBezTo>
                        <a:pt x="6132" y="6698"/>
                        <a:pt x="6151" y="6717"/>
                        <a:pt x="6168" y="6717"/>
                      </a:cubicBezTo>
                      <a:cubicBezTo>
                        <a:pt x="6178" y="6717"/>
                        <a:pt x="6188" y="6710"/>
                        <a:pt x="6192" y="6697"/>
                      </a:cubicBezTo>
                      <a:cubicBezTo>
                        <a:pt x="6275" y="6185"/>
                        <a:pt x="6037" y="5768"/>
                        <a:pt x="5656" y="5458"/>
                      </a:cubicBezTo>
                      <a:cubicBezTo>
                        <a:pt x="4930" y="4887"/>
                        <a:pt x="3989" y="4816"/>
                        <a:pt x="3263" y="4173"/>
                      </a:cubicBezTo>
                      <a:cubicBezTo>
                        <a:pt x="2977" y="3923"/>
                        <a:pt x="2703" y="3637"/>
                        <a:pt x="2394" y="3399"/>
                      </a:cubicBezTo>
                      <a:cubicBezTo>
                        <a:pt x="2049" y="3137"/>
                        <a:pt x="1656" y="2970"/>
                        <a:pt x="1322" y="2684"/>
                      </a:cubicBezTo>
                      <a:cubicBezTo>
                        <a:pt x="560" y="2018"/>
                        <a:pt x="477" y="875"/>
                        <a:pt x="13" y="5"/>
                      </a:cubicBezTo>
                      <a:cubicBezTo>
                        <a:pt x="13" y="1"/>
                        <a:pt x="11" y="0"/>
                        <a:pt x="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43" name="Google Shape;44144;p65">
                  <a:extLst>
                    <a:ext uri="{FF2B5EF4-FFF2-40B4-BE49-F238E27FC236}">
                      <a16:creationId xmlns:a16="http://schemas.microsoft.com/office/drawing/2014/main" id="{83DEE58D-2638-490C-9F80-0A44CCCD6BF3}"/>
                    </a:ext>
                  </a:extLst>
                </p:cNvPr>
                <p:cNvSpPr/>
                <p:nvPr/>
              </p:nvSpPr>
              <p:spPr>
                <a:xfrm>
                  <a:off x="816475" y="2357950"/>
                  <a:ext cx="156400" cy="140300"/>
                </a:xfrm>
                <a:custGeom>
                  <a:avLst/>
                  <a:gdLst/>
                  <a:ahLst/>
                  <a:cxnLst/>
                  <a:rect l="l" t="t" r="r" b="b"/>
                  <a:pathLst>
                    <a:path w="6256" h="5612" extrusionOk="0">
                      <a:moveTo>
                        <a:pt x="5" y="1"/>
                      </a:moveTo>
                      <a:cubicBezTo>
                        <a:pt x="1" y="1"/>
                        <a:pt x="3" y="21"/>
                        <a:pt x="12" y="21"/>
                      </a:cubicBezTo>
                      <a:cubicBezTo>
                        <a:pt x="690" y="330"/>
                        <a:pt x="976" y="1045"/>
                        <a:pt x="1500" y="1533"/>
                      </a:cubicBezTo>
                      <a:cubicBezTo>
                        <a:pt x="1964" y="1985"/>
                        <a:pt x="2524" y="2283"/>
                        <a:pt x="3119" y="2485"/>
                      </a:cubicBezTo>
                      <a:cubicBezTo>
                        <a:pt x="3988" y="2783"/>
                        <a:pt x="4846" y="2950"/>
                        <a:pt x="5298" y="3843"/>
                      </a:cubicBezTo>
                      <a:cubicBezTo>
                        <a:pt x="5596" y="4438"/>
                        <a:pt x="5691" y="5093"/>
                        <a:pt x="6155" y="5605"/>
                      </a:cubicBezTo>
                      <a:cubicBezTo>
                        <a:pt x="6162" y="5609"/>
                        <a:pt x="6170" y="5611"/>
                        <a:pt x="6179" y="5611"/>
                      </a:cubicBezTo>
                      <a:cubicBezTo>
                        <a:pt x="6214" y="5611"/>
                        <a:pt x="6256" y="5576"/>
                        <a:pt x="6227" y="5557"/>
                      </a:cubicBezTo>
                      <a:cubicBezTo>
                        <a:pt x="5774" y="4914"/>
                        <a:pt x="5679" y="4116"/>
                        <a:pt x="5239" y="3485"/>
                      </a:cubicBezTo>
                      <a:cubicBezTo>
                        <a:pt x="4858" y="2962"/>
                        <a:pt x="4286" y="2747"/>
                        <a:pt x="3703" y="2545"/>
                      </a:cubicBezTo>
                      <a:cubicBezTo>
                        <a:pt x="2750" y="2235"/>
                        <a:pt x="1905" y="1890"/>
                        <a:pt x="1226" y="1104"/>
                      </a:cubicBezTo>
                      <a:cubicBezTo>
                        <a:pt x="869" y="687"/>
                        <a:pt x="619" y="80"/>
                        <a:pt x="12" y="9"/>
                      </a:cubicBezTo>
                      <a:cubicBezTo>
                        <a:pt x="9" y="3"/>
                        <a:pt x="7" y="1"/>
                        <a:pt x="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44" name="Google Shape;44145;p65">
                  <a:extLst>
                    <a:ext uri="{FF2B5EF4-FFF2-40B4-BE49-F238E27FC236}">
                      <a16:creationId xmlns:a16="http://schemas.microsoft.com/office/drawing/2014/main" id="{35B4FC66-C8DF-4B54-9617-212D69C1504D}"/>
                    </a:ext>
                  </a:extLst>
                </p:cNvPr>
                <p:cNvSpPr/>
                <p:nvPr/>
              </p:nvSpPr>
              <p:spPr>
                <a:xfrm>
                  <a:off x="837300" y="2387925"/>
                  <a:ext cx="109450" cy="81075"/>
                </a:xfrm>
                <a:custGeom>
                  <a:avLst/>
                  <a:gdLst/>
                  <a:ahLst/>
                  <a:cxnLst/>
                  <a:rect l="l" t="t" r="r" b="b"/>
                  <a:pathLst>
                    <a:path w="4378" h="3243" extrusionOk="0">
                      <a:moveTo>
                        <a:pt x="24" y="0"/>
                      </a:moveTo>
                      <a:cubicBezTo>
                        <a:pt x="12" y="0"/>
                        <a:pt x="0" y="0"/>
                        <a:pt x="0" y="12"/>
                      </a:cubicBezTo>
                      <a:cubicBezTo>
                        <a:pt x="36" y="620"/>
                        <a:pt x="869" y="1048"/>
                        <a:pt x="1346" y="1286"/>
                      </a:cubicBezTo>
                      <a:cubicBezTo>
                        <a:pt x="2441" y="1822"/>
                        <a:pt x="3298" y="2596"/>
                        <a:pt x="4322" y="3239"/>
                      </a:cubicBezTo>
                      <a:cubicBezTo>
                        <a:pt x="4329" y="3241"/>
                        <a:pt x="4335" y="3242"/>
                        <a:pt x="4340" y="3242"/>
                      </a:cubicBezTo>
                      <a:cubicBezTo>
                        <a:pt x="4365" y="3242"/>
                        <a:pt x="4378" y="3221"/>
                        <a:pt x="4358" y="3191"/>
                      </a:cubicBezTo>
                      <a:cubicBezTo>
                        <a:pt x="3727" y="2632"/>
                        <a:pt x="3013" y="2084"/>
                        <a:pt x="2298" y="1632"/>
                      </a:cubicBezTo>
                      <a:cubicBezTo>
                        <a:pt x="1536" y="1167"/>
                        <a:pt x="322" y="953"/>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45" name="Google Shape;44146;p65">
                  <a:extLst>
                    <a:ext uri="{FF2B5EF4-FFF2-40B4-BE49-F238E27FC236}">
                      <a16:creationId xmlns:a16="http://schemas.microsoft.com/office/drawing/2014/main" id="{5274865F-8E82-466D-A9A0-BB3A51C12354}"/>
                    </a:ext>
                  </a:extLst>
                </p:cNvPr>
                <p:cNvSpPr/>
                <p:nvPr/>
              </p:nvSpPr>
              <p:spPr>
                <a:xfrm>
                  <a:off x="946825" y="2473050"/>
                  <a:ext cx="11200" cy="12050"/>
                </a:xfrm>
                <a:custGeom>
                  <a:avLst/>
                  <a:gdLst/>
                  <a:ahLst/>
                  <a:cxnLst/>
                  <a:rect l="l" t="t" r="r" b="b"/>
                  <a:pathLst>
                    <a:path w="448" h="482" extrusionOk="0">
                      <a:moveTo>
                        <a:pt x="1" y="1"/>
                      </a:moveTo>
                      <a:cubicBezTo>
                        <a:pt x="4" y="2"/>
                        <a:pt x="7" y="4"/>
                        <a:pt x="11" y="6"/>
                      </a:cubicBezTo>
                      <a:lnTo>
                        <a:pt x="11" y="6"/>
                      </a:lnTo>
                      <a:cubicBezTo>
                        <a:pt x="12" y="3"/>
                        <a:pt x="11" y="1"/>
                        <a:pt x="1" y="1"/>
                      </a:cubicBezTo>
                      <a:close/>
                      <a:moveTo>
                        <a:pt x="11" y="6"/>
                      </a:moveTo>
                      <a:cubicBezTo>
                        <a:pt x="9" y="11"/>
                        <a:pt x="1" y="18"/>
                        <a:pt x="1" y="24"/>
                      </a:cubicBezTo>
                      <a:lnTo>
                        <a:pt x="227" y="251"/>
                      </a:lnTo>
                      <a:cubicBezTo>
                        <a:pt x="287" y="322"/>
                        <a:pt x="334" y="417"/>
                        <a:pt x="406" y="477"/>
                      </a:cubicBezTo>
                      <a:cubicBezTo>
                        <a:pt x="409" y="480"/>
                        <a:pt x="413" y="481"/>
                        <a:pt x="418" y="481"/>
                      </a:cubicBezTo>
                      <a:cubicBezTo>
                        <a:pt x="432" y="481"/>
                        <a:pt x="447" y="468"/>
                        <a:pt x="429" y="441"/>
                      </a:cubicBezTo>
                      <a:cubicBezTo>
                        <a:pt x="418" y="358"/>
                        <a:pt x="334" y="263"/>
                        <a:pt x="263" y="203"/>
                      </a:cubicBezTo>
                      <a:cubicBezTo>
                        <a:pt x="182" y="134"/>
                        <a:pt x="112" y="65"/>
                        <a:pt x="11" y="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46" name="Google Shape;44147;p65">
                  <a:extLst>
                    <a:ext uri="{FF2B5EF4-FFF2-40B4-BE49-F238E27FC236}">
                      <a16:creationId xmlns:a16="http://schemas.microsoft.com/office/drawing/2014/main" id="{F181C194-7031-4CDA-8DAE-D4EE30439662}"/>
                    </a:ext>
                  </a:extLst>
                </p:cNvPr>
                <p:cNvSpPr/>
                <p:nvPr/>
              </p:nvSpPr>
              <p:spPr>
                <a:xfrm>
                  <a:off x="978075" y="2362900"/>
                  <a:ext cx="183700" cy="153625"/>
                </a:xfrm>
                <a:custGeom>
                  <a:avLst/>
                  <a:gdLst/>
                  <a:ahLst/>
                  <a:cxnLst/>
                  <a:rect l="l" t="t" r="r" b="b"/>
                  <a:pathLst>
                    <a:path w="7348" h="6145" extrusionOk="0">
                      <a:moveTo>
                        <a:pt x="7307" y="0"/>
                      </a:moveTo>
                      <a:cubicBezTo>
                        <a:pt x="7296" y="0"/>
                        <a:pt x="7288" y="4"/>
                        <a:pt x="7288" y="13"/>
                      </a:cubicBezTo>
                      <a:cubicBezTo>
                        <a:pt x="7121" y="1073"/>
                        <a:pt x="6264" y="1597"/>
                        <a:pt x="5418" y="2109"/>
                      </a:cubicBezTo>
                      <a:cubicBezTo>
                        <a:pt x="4775" y="2502"/>
                        <a:pt x="4275" y="2978"/>
                        <a:pt x="3728" y="3466"/>
                      </a:cubicBezTo>
                      <a:cubicBezTo>
                        <a:pt x="3025" y="4097"/>
                        <a:pt x="2251" y="4585"/>
                        <a:pt x="1418" y="5014"/>
                      </a:cubicBezTo>
                      <a:cubicBezTo>
                        <a:pt x="882" y="5300"/>
                        <a:pt x="334" y="5597"/>
                        <a:pt x="1" y="6121"/>
                      </a:cubicBezTo>
                      <a:cubicBezTo>
                        <a:pt x="1" y="6133"/>
                        <a:pt x="25" y="6145"/>
                        <a:pt x="37" y="6145"/>
                      </a:cubicBezTo>
                      <a:cubicBezTo>
                        <a:pt x="680" y="5442"/>
                        <a:pt x="1489" y="5121"/>
                        <a:pt x="2299" y="4645"/>
                      </a:cubicBezTo>
                      <a:cubicBezTo>
                        <a:pt x="3049" y="4180"/>
                        <a:pt x="3692" y="3621"/>
                        <a:pt x="4347" y="3025"/>
                      </a:cubicBezTo>
                      <a:cubicBezTo>
                        <a:pt x="5347" y="2109"/>
                        <a:pt x="7228" y="1597"/>
                        <a:pt x="7347" y="25"/>
                      </a:cubicBezTo>
                      <a:cubicBezTo>
                        <a:pt x="7347" y="10"/>
                        <a:pt x="7324" y="0"/>
                        <a:pt x="73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47" name="Google Shape;44148;p65">
                  <a:extLst>
                    <a:ext uri="{FF2B5EF4-FFF2-40B4-BE49-F238E27FC236}">
                      <a16:creationId xmlns:a16="http://schemas.microsoft.com/office/drawing/2014/main" id="{E4A22663-A5B0-4D25-9891-E4FE3C42FEC3}"/>
                    </a:ext>
                  </a:extLst>
                </p:cNvPr>
                <p:cNvSpPr/>
                <p:nvPr/>
              </p:nvSpPr>
              <p:spPr>
                <a:xfrm>
                  <a:off x="976300" y="2360875"/>
                  <a:ext cx="183200" cy="154300"/>
                </a:xfrm>
                <a:custGeom>
                  <a:avLst/>
                  <a:gdLst/>
                  <a:ahLst/>
                  <a:cxnLst/>
                  <a:rect l="l" t="t" r="r" b="b"/>
                  <a:pathLst>
                    <a:path w="7328" h="6172" extrusionOk="0">
                      <a:moveTo>
                        <a:pt x="7285" y="1"/>
                      </a:moveTo>
                      <a:cubicBezTo>
                        <a:pt x="7276" y="1"/>
                        <a:pt x="7267" y="7"/>
                        <a:pt x="7263" y="23"/>
                      </a:cubicBezTo>
                      <a:cubicBezTo>
                        <a:pt x="6882" y="809"/>
                        <a:pt x="6025" y="1023"/>
                        <a:pt x="5299" y="1392"/>
                      </a:cubicBezTo>
                      <a:cubicBezTo>
                        <a:pt x="4525" y="1797"/>
                        <a:pt x="3941" y="2464"/>
                        <a:pt x="3203" y="2892"/>
                      </a:cubicBezTo>
                      <a:cubicBezTo>
                        <a:pt x="2560" y="3261"/>
                        <a:pt x="1834" y="3476"/>
                        <a:pt x="1346" y="4035"/>
                      </a:cubicBezTo>
                      <a:cubicBezTo>
                        <a:pt x="810" y="4666"/>
                        <a:pt x="632" y="5500"/>
                        <a:pt x="36" y="6095"/>
                      </a:cubicBezTo>
                      <a:cubicBezTo>
                        <a:pt x="1" y="6130"/>
                        <a:pt x="24" y="6172"/>
                        <a:pt x="58" y="6172"/>
                      </a:cubicBezTo>
                      <a:cubicBezTo>
                        <a:pt x="70" y="6172"/>
                        <a:pt x="83" y="6167"/>
                        <a:pt x="96" y="6154"/>
                      </a:cubicBezTo>
                      <a:cubicBezTo>
                        <a:pt x="715" y="5547"/>
                        <a:pt x="882" y="4630"/>
                        <a:pt x="1477" y="4023"/>
                      </a:cubicBezTo>
                      <a:cubicBezTo>
                        <a:pt x="2096" y="3380"/>
                        <a:pt x="3072" y="3178"/>
                        <a:pt x="3763" y="2642"/>
                      </a:cubicBezTo>
                      <a:cubicBezTo>
                        <a:pt x="4537" y="2059"/>
                        <a:pt x="5239" y="1559"/>
                        <a:pt x="6120" y="1142"/>
                      </a:cubicBezTo>
                      <a:cubicBezTo>
                        <a:pt x="6644" y="880"/>
                        <a:pt x="7085" y="618"/>
                        <a:pt x="7311" y="70"/>
                      </a:cubicBezTo>
                      <a:cubicBezTo>
                        <a:pt x="7327" y="30"/>
                        <a:pt x="7305" y="1"/>
                        <a:pt x="7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48" name="Google Shape;44149;p65">
                  <a:extLst>
                    <a:ext uri="{FF2B5EF4-FFF2-40B4-BE49-F238E27FC236}">
                      <a16:creationId xmlns:a16="http://schemas.microsoft.com/office/drawing/2014/main" id="{E70731F8-6144-4B20-95A7-4CECB0B48758}"/>
                    </a:ext>
                  </a:extLst>
                </p:cNvPr>
                <p:cNvSpPr/>
                <p:nvPr/>
              </p:nvSpPr>
              <p:spPr>
                <a:xfrm>
                  <a:off x="987975" y="2454000"/>
                  <a:ext cx="55625" cy="46675"/>
                </a:xfrm>
                <a:custGeom>
                  <a:avLst/>
                  <a:gdLst/>
                  <a:ahLst/>
                  <a:cxnLst/>
                  <a:rect l="l" t="t" r="r" b="b"/>
                  <a:pathLst>
                    <a:path w="2225" h="1867" extrusionOk="0">
                      <a:moveTo>
                        <a:pt x="2201" y="1"/>
                      </a:moveTo>
                      <a:cubicBezTo>
                        <a:pt x="1808" y="1"/>
                        <a:pt x="1558" y="298"/>
                        <a:pt x="1308" y="548"/>
                      </a:cubicBezTo>
                      <a:cubicBezTo>
                        <a:pt x="867" y="989"/>
                        <a:pt x="426" y="1406"/>
                        <a:pt x="10" y="1846"/>
                      </a:cubicBezTo>
                      <a:cubicBezTo>
                        <a:pt x="1" y="1846"/>
                        <a:pt x="5" y="1866"/>
                        <a:pt x="13" y="1866"/>
                      </a:cubicBezTo>
                      <a:cubicBezTo>
                        <a:pt x="16" y="1866"/>
                        <a:pt x="19" y="1864"/>
                        <a:pt x="22" y="1858"/>
                      </a:cubicBezTo>
                      <a:cubicBezTo>
                        <a:pt x="379" y="1548"/>
                        <a:pt x="712" y="1227"/>
                        <a:pt x="1058" y="894"/>
                      </a:cubicBezTo>
                      <a:cubicBezTo>
                        <a:pt x="1391" y="548"/>
                        <a:pt x="1724" y="179"/>
                        <a:pt x="2201" y="48"/>
                      </a:cubicBezTo>
                      <a:cubicBezTo>
                        <a:pt x="2224" y="36"/>
                        <a:pt x="2224" y="1"/>
                        <a:pt x="2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49" name="Google Shape;44150;p65">
                  <a:extLst>
                    <a:ext uri="{FF2B5EF4-FFF2-40B4-BE49-F238E27FC236}">
                      <a16:creationId xmlns:a16="http://schemas.microsoft.com/office/drawing/2014/main" id="{9AFCE579-A863-4191-9621-479BBE1FBF1F}"/>
                    </a:ext>
                  </a:extLst>
                </p:cNvPr>
                <p:cNvSpPr/>
                <p:nvPr/>
              </p:nvSpPr>
              <p:spPr>
                <a:xfrm>
                  <a:off x="1045950" y="2403400"/>
                  <a:ext cx="81875" cy="47650"/>
                </a:xfrm>
                <a:custGeom>
                  <a:avLst/>
                  <a:gdLst/>
                  <a:ahLst/>
                  <a:cxnLst/>
                  <a:rect l="l" t="t" r="r" b="b"/>
                  <a:pathLst>
                    <a:path w="3275" h="1906" extrusionOk="0">
                      <a:moveTo>
                        <a:pt x="3239" y="1"/>
                      </a:moveTo>
                      <a:cubicBezTo>
                        <a:pt x="2739" y="227"/>
                        <a:pt x="2322" y="489"/>
                        <a:pt x="1894" y="834"/>
                      </a:cubicBezTo>
                      <a:cubicBezTo>
                        <a:pt x="1334" y="1298"/>
                        <a:pt x="644" y="1548"/>
                        <a:pt x="1" y="1906"/>
                      </a:cubicBezTo>
                      <a:cubicBezTo>
                        <a:pt x="548" y="1667"/>
                        <a:pt x="1179" y="1441"/>
                        <a:pt x="1667" y="1108"/>
                      </a:cubicBezTo>
                      <a:cubicBezTo>
                        <a:pt x="2215" y="715"/>
                        <a:pt x="2644" y="310"/>
                        <a:pt x="3251" y="36"/>
                      </a:cubicBezTo>
                      <a:cubicBezTo>
                        <a:pt x="3275" y="12"/>
                        <a:pt x="3251" y="1"/>
                        <a:pt x="32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50" name="Google Shape;44151;p65">
                  <a:extLst>
                    <a:ext uri="{FF2B5EF4-FFF2-40B4-BE49-F238E27FC236}">
                      <a16:creationId xmlns:a16="http://schemas.microsoft.com/office/drawing/2014/main" id="{904712CC-7C1E-4BF5-9ECD-AE9E317A8943}"/>
                    </a:ext>
                  </a:extLst>
                </p:cNvPr>
                <p:cNvSpPr/>
                <p:nvPr/>
              </p:nvSpPr>
              <p:spPr>
                <a:xfrm>
                  <a:off x="801875" y="2402275"/>
                  <a:ext cx="169875" cy="180200"/>
                </a:xfrm>
                <a:custGeom>
                  <a:avLst/>
                  <a:gdLst/>
                  <a:ahLst/>
                  <a:cxnLst/>
                  <a:rect l="l" t="t" r="r" b="b"/>
                  <a:pathLst>
                    <a:path w="6795" h="7208" extrusionOk="0">
                      <a:moveTo>
                        <a:pt x="20" y="0"/>
                      </a:moveTo>
                      <a:cubicBezTo>
                        <a:pt x="8" y="0"/>
                        <a:pt x="0" y="13"/>
                        <a:pt x="0" y="34"/>
                      </a:cubicBezTo>
                      <a:cubicBezTo>
                        <a:pt x="310" y="1641"/>
                        <a:pt x="1632" y="2832"/>
                        <a:pt x="2739" y="3951"/>
                      </a:cubicBezTo>
                      <a:cubicBezTo>
                        <a:pt x="3287" y="4498"/>
                        <a:pt x="3822" y="5213"/>
                        <a:pt x="4537" y="5534"/>
                      </a:cubicBezTo>
                      <a:cubicBezTo>
                        <a:pt x="4906" y="5713"/>
                        <a:pt x="5323" y="5772"/>
                        <a:pt x="5680" y="5999"/>
                      </a:cubicBezTo>
                      <a:cubicBezTo>
                        <a:pt x="6156" y="6296"/>
                        <a:pt x="6477" y="6701"/>
                        <a:pt x="6727" y="7189"/>
                      </a:cubicBezTo>
                      <a:cubicBezTo>
                        <a:pt x="6736" y="7202"/>
                        <a:pt x="6748" y="7208"/>
                        <a:pt x="6759" y="7208"/>
                      </a:cubicBezTo>
                      <a:cubicBezTo>
                        <a:pt x="6778" y="7208"/>
                        <a:pt x="6795" y="7192"/>
                        <a:pt x="6787" y="7177"/>
                      </a:cubicBezTo>
                      <a:cubicBezTo>
                        <a:pt x="6608" y="6689"/>
                        <a:pt x="6299" y="6249"/>
                        <a:pt x="5858" y="5951"/>
                      </a:cubicBezTo>
                      <a:cubicBezTo>
                        <a:pt x="5608" y="5772"/>
                        <a:pt x="5323" y="5689"/>
                        <a:pt x="5049" y="5570"/>
                      </a:cubicBezTo>
                      <a:cubicBezTo>
                        <a:pt x="4465" y="5344"/>
                        <a:pt x="4049" y="5046"/>
                        <a:pt x="3620" y="4618"/>
                      </a:cubicBezTo>
                      <a:cubicBezTo>
                        <a:pt x="2227" y="3213"/>
                        <a:pt x="727" y="1903"/>
                        <a:pt x="48" y="22"/>
                      </a:cubicBezTo>
                      <a:cubicBezTo>
                        <a:pt x="38" y="7"/>
                        <a:pt x="28"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51" name="Google Shape;44152;p65">
                  <a:extLst>
                    <a:ext uri="{FF2B5EF4-FFF2-40B4-BE49-F238E27FC236}">
                      <a16:creationId xmlns:a16="http://schemas.microsoft.com/office/drawing/2014/main" id="{E6C64731-9AEF-4126-9759-7235E3FB2F38}"/>
                    </a:ext>
                  </a:extLst>
                </p:cNvPr>
                <p:cNvSpPr/>
                <p:nvPr/>
              </p:nvSpPr>
              <p:spPr>
                <a:xfrm>
                  <a:off x="801650" y="2405075"/>
                  <a:ext cx="146625" cy="126250"/>
                </a:xfrm>
                <a:custGeom>
                  <a:avLst/>
                  <a:gdLst/>
                  <a:ahLst/>
                  <a:cxnLst/>
                  <a:rect l="l" t="t" r="r" b="b"/>
                  <a:pathLst>
                    <a:path w="5865" h="5050" extrusionOk="0">
                      <a:moveTo>
                        <a:pt x="12" y="0"/>
                      </a:moveTo>
                      <a:cubicBezTo>
                        <a:pt x="5" y="0"/>
                        <a:pt x="1" y="11"/>
                        <a:pt x="9" y="29"/>
                      </a:cubicBezTo>
                      <a:cubicBezTo>
                        <a:pt x="1938" y="1696"/>
                        <a:pt x="4069" y="3136"/>
                        <a:pt x="5796" y="5041"/>
                      </a:cubicBezTo>
                      <a:cubicBezTo>
                        <a:pt x="5804" y="5047"/>
                        <a:pt x="5812" y="5049"/>
                        <a:pt x="5819" y="5049"/>
                      </a:cubicBezTo>
                      <a:cubicBezTo>
                        <a:pt x="5845" y="5049"/>
                        <a:pt x="5865" y="5021"/>
                        <a:pt x="5855" y="4994"/>
                      </a:cubicBezTo>
                      <a:cubicBezTo>
                        <a:pt x="5153" y="4005"/>
                        <a:pt x="4069" y="3220"/>
                        <a:pt x="3165" y="2446"/>
                      </a:cubicBezTo>
                      <a:cubicBezTo>
                        <a:pt x="2164" y="1600"/>
                        <a:pt x="1129" y="719"/>
                        <a:pt x="21" y="5"/>
                      </a:cubicBezTo>
                      <a:cubicBezTo>
                        <a:pt x="18" y="2"/>
                        <a:pt x="15" y="0"/>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52" name="Google Shape;44153;p65">
                  <a:extLst>
                    <a:ext uri="{FF2B5EF4-FFF2-40B4-BE49-F238E27FC236}">
                      <a16:creationId xmlns:a16="http://schemas.microsoft.com/office/drawing/2014/main" id="{380F2C28-6B3A-4A22-A80C-3621AE9AA813}"/>
                    </a:ext>
                  </a:extLst>
                </p:cNvPr>
                <p:cNvSpPr/>
                <p:nvPr/>
              </p:nvSpPr>
              <p:spPr>
                <a:xfrm>
                  <a:off x="950400" y="2532825"/>
                  <a:ext cx="21000" cy="38550"/>
                </a:xfrm>
                <a:custGeom>
                  <a:avLst/>
                  <a:gdLst/>
                  <a:ahLst/>
                  <a:cxnLst/>
                  <a:rect l="l" t="t" r="r" b="b"/>
                  <a:pathLst>
                    <a:path w="840" h="1542" extrusionOk="0">
                      <a:moveTo>
                        <a:pt x="8" y="1"/>
                      </a:moveTo>
                      <a:cubicBezTo>
                        <a:pt x="5" y="1"/>
                        <a:pt x="1" y="8"/>
                        <a:pt x="1" y="15"/>
                      </a:cubicBezTo>
                      <a:cubicBezTo>
                        <a:pt x="84" y="574"/>
                        <a:pt x="394" y="1146"/>
                        <a:pt x="786" y="1539"/>
                      </a:cubicBezTo>
                      <a:cubicBezTo>
                        <a:pt x="791" y="1541"/>
                        <a:pt x="796" y="1542"/>
                        <a:pt x="800" y="1542"/>
                      </a:cubicBezTo>
                      <a:cubicBezTo>
                        <a:pt x="821" y="1542"/>
                        <a:pt x="839" y="1522"/>
                        <a:pt x="810" y="1503"/>
                      </a:cubicBezTo>
                      <a:cubicBezTo>
                        <a:pt x="429" y="1027"/>
                        <a:pt x="203" y="586"/>
                        <a:pt x="13" y="15"/>
                      </a:cubicBezTo>
                      <a:cubicBezTo>
                        <a:pt x="13" y="5"/>
                        <a:pt x="10" y="1"/>
                        <a:pt x="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53" name="Google Shape;44154;p65">
                  <a:extLst>
                    <a:ext uri="{FF2B5EF4-FFF2-40B4-BE49-F238E27FC236}">
                      <a16:creationId xmlns:a16="http://schemas.microsoft.com/office/drawing/2014/main" id="{B64B7903-E248-45A7-BEAE-FEC12725025D}"/>
                    </a:ext>
                  </a:extLst>
                </p:cNvPr>
                <p:cNvSpPr/>
                <p:nvPr/>
              </p:nvSpPr>
              <p:spPr>
                <a:xfrm>
                  <a:off x="843900" y="2460175"/>
                  <a:ext cx="101175" cy="81950"/>
                </a:xfrm>
                <a:custGeom>
                  <a:avLst/>
                  <a:gdLst/>
                  <a:ahLst/>
                  <a:cxnLst/>
                  <a:rect l="l" t="t" r="r" b="b"/>
                  <a:pathLst>
                    <a:path w="4047" h="3278" extrusionOk="0">
                      <a:moveTo>
                        <a:pt x="29" y="1"/>
                      </a:moveTo>
                      <a:cubicBezTo>
                        <a:pt x="7" y="1"/>
                        <a:pt x="0" y="22"/>
                        <a:pt x="10" y="51"/>
                      </a:cubicBezTo>
                      <a:cubicBezTo>
                        <a:pt x="546" y="670"/>
                        <a:pt x="1248" y="1242"/>
                        <a:pt x="1939" y="1718"/>
                      </a:cubicBezTo>
                      <a:cubicBezTo>
                        <a:pt x="2213" y="1909"/>
                        <a:pt x="2534" y="2028"/>
                        <a:pt x="2832" y="2206"/>
                      </a:cubicBezTo>
                      <a:cubicBezTo>
                        <a:pt x="3272" y="2480"/>
                        <a:pt x="3642" y="2944"/>
                        <a:pt x="4046" y="3278"/>
                      </a:cubicBezTo>
                      <a:cubicBezTo>
                        <a:pt x="3761" y="2968"/>
                        <a:pt x="3487" y="2647"/>
                        <a:pt x="3153" y="2373"/>
                      </a:cubicBezTo>
                      <a:cubicBezTo>
                        <a:pt x="2844" y="2123"/>
                        <a:pt x="2475" y="1980"/>
                        <a:pt x="2141" y="1766"/>
                      </a:cubicBezTo>
                      <a:cubicBezTo>
                        <a:pt x="1403" y="1242"/>
                        <a:pt x="760" y="575"/>
                        <a:pt x="46" y="4"/>
                      </a:cubicBezTo>
                      <a:cubicBezTo>
                        <a:pt x="40" y="2"/>
                        <a:pt x="34" y="1"/>
                        <a:pt x="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54" name="Google Shape;44155;p65">
                  <a:extLst>
                    <a:ext uri="{FF2B5EF4-FFF2-40B4-BE49-F238E27FC236}">
                      <a16:creationId xmlns:a16="http://schemas.microsoft.com/office/drawing/2014/main" id="{B566BE45-2746-400E-8CF9-F6F854498D10}"/>
                    </a:ext>
                  </a:extLst>
                </p:cNvPr>
                <p:cNvSpPr/>
                <p:nvPr/>
              </p:nvSpPr>
              <p:spPr>
                <a:xfrm>
                  <a:off x="845325" y="2455800"/>
                  <a:ext cx="325" cy="25"/>
                </a:xfrm>
                <a:custGeom>
                  <a:avLst/>
                  <a:gdLst/>
                  <a:ahLst/>
                  <a:cxnLst/>
                  <a:rect l="l" t="t" r="r" b="b"/>
                  <a:pathLst>
                    <a:path w="13" h="1" extrusionOk="0">
                      <a:moveTo>
                        <a:pt x="1" y="0"/>
                      </a:moveTo>
                      <a:cubicBezTo>
                        <a:pt x="13" y="0"/>
                        <a:pt x="13"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55" name="Google Shape;44156;p65">
                  <a:extLst>
                    <a:ext uri="{FF2B5EF4-FFF2-40B4-BE49-F238E27FC236}">
                      <a16:creationId xmlns:a16="http://schemas.microsoft.com/office/drawing/2014/main" id="{D8724B06-FA56-48B3-BC73-C887B7EBB7AD}"/>
                    </a:ext>
                  </a:extLst>
                </p:cNvPr>
                <p:cNvSpPr/>
                <p:nvPr/>
              </p:nvSpPr>
              <p:spPr>
                <a:xfrm>
                  <a:off x="829850" y="2434225"/>
                  <a:ext cx="14025" cy="22175"/>
                </a:xfrm>
                <a:custGeom>
                  <a:avLst/>
                  <a:gdLst/>
                  <a:ahLst/>
                  <a:cxnLst/>
                  <a:rect l="l" t="t" r="r" b="b"/>
                  <a:pathLst>
                    <a:path w="561" h="887" extrusionOk="0">
                      <a:moveTo>
                        <a:pt x="14" y="1"/>
                      </a:moveTo>
                      <a:cubicBezTo>
                        <a:pt x="7" y="1"/>
                        <a:pt x="1" y="9"/>
                        <a:pt x="1" y="18"/>
                      </a:cubicBezTo>
                      <a:cubicBezTo>
                        <a:pt x="144" y="327"/>
                        <a:pt x="358" y="601"/>
                        <a:pt x="560" y="887"/>
                      </a:cubicBezTo>
                      <a:cubicBezTo>
                        <a:pt x="394" y="589"/>
                        <a:pt x="239" y="268"/>
                        <a:pt x="24" y="6"/>
                      </a:cubicBezTo>
                      <a:cubicBezTo>
                        <a:pt x="21" y="2"/>
                        <a:pt x="17" y="1"/>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56" name="Google Shape;44157;p65">
                  <a:extLst>
                    <a:ext uri="{FF2B5EF4-FFF2-40B4-BE49-F238E27FC236}">
                      <a16:creationId xmlns:a16="http://schemas.microsoft.com/office/drawing/2014/main" id="{B742AC4D-DEDD-4F4E-8630-ACF1B81A2540}"/>
                    </a:ext>
                  </a:extLst>
                </p:cNvPr>
                <p:cNvSpPr/>
                <p:nvPr/>
              </p:nvSpPr>
              <p:spPr>
                <a:xfrm>
                  <a:off x="978450" y="2553425"/>
                  <a:ext cx="20200" cy="24500"/>
                </a:xfrm>
                <a:custGeom>
                  <a:avLst/>
                  <a:gdLst/>
                  <a:ahLst/>
                  <a:cxnLst/>
                  <a:rect l="l" t="t" r="r" b="b"/>
                  <a:pathLst>
                    <a:path w="808" h="980" extrusionOk="0">
                      <a:moveTo>
                        <a:pt x="760" y="0"/>
                      </a:moveTo>
                      <a:cubicBezTo>
                        <a:pt x="605" y="72"/>
                        <a:pt x="498" y="250"/>
                        <a:pt x="391" y="381"/>
                      </a:cubicBezTo>
                      <a:cubicBezTo>
                        <a:pt x="260" y="548"/>
                        <a:pt x="141" y="738"/>
                        <a:pt x="34" y="941"/>
                      </a:cubicBezTo>
                      <a:cubicBezTo>
                        <a:pt x="0" y="957"/>
                        <a:pt x="13" y="980"/>
                        <a:pt x="36" y="980"/>
                      </a:cubicBezTo>
                      <a:cubicBezTo>
                        <a:pt x="46" y="980"/>
                        <a:pt x="58" y="976"/>
                        <a:pt x="69" y="965"/>
                      </a:cubicBezTo>
                      <a:cubicBezTo>
                        <a:pt x="200" y="786"/>
                        <a:pt x="319" y="619"/>
                        <a:pt x="462" y="441"/>
                      </a:cubicBezTo>
                      <a:cubicBezTo>
                        <a:pt x="569" y="310"/>
                        <a:pt x="724" y="191"/>
                        <a:pt x="796" y="24"/>
                      </a:cubicBezTo>
                      <a:cubicBezTo>
                        <a:pt x="807" y="12"/>
                        <a:pt x="784" y="0"/>
                        <a:pt x="7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57" name="Google Shape;44158;p65">
                  <a:extLst>
                    <a:ext uri="{FF2B5EF4-FFF2-40B4-BE49-F238E27FC236}">
                      <a16:creationId xmlns:a16="http://schemas.microsoft.com/office/drawing/2014/main" id="{9070013A-D7F8-4046-8ABE-259CB345A06D}"/>
                    </a:ext>
                  </a:extLst>
                </p:cNvPr>
                <p:cNvSpPr/>
                <p:nvPr/>
              </p:nvSpPr>
              <p:spPr>
                <a:xfrm>
                  <a:off x="979125" y="2415550"/>
                  <a:ext cx="196825" cy="149100"/>
                </a:xfrm>
                <a:custGeom>
                  <a:avLst/>
                  <a:gdLst/>
                  <a:ahLst/>
                  <a:cxnLst/>
                  <a:rect l="l" t="t" r="r" b="b"/>
                  <a:pathLst>
                    <a:path w="7873" h="5964" extrusionOk="0">
                      <a:moveTo>
                        <a:pt x="7817" y="1"/>
                      </a:moveTo>
                      <a:cubicBezTo>
                        <a:pt x="7813" y="1"/>
                        <a:pt x="7809" y="1"/>
                        <a:pt x="7805" y="3"/>
                      </a:cubicBezTo>
                      <a:cubicBezTo>
                        <a:pt x="6126" y="777"/>
                        <a:pt x="4507" y="1848"/>
                        <a:pt x="2959" y="2884"/>
                      </a:cubicBezTo>
                      <a:cubicBezTo>
                        <a:pt x="2400" y="3241"/>
                        <a:pt x="1923" y="3622"/>
                        <a:pt x="1507" y="4146"/>
                      </a:cubicBezTo>
                      <a:cubicBezTo>
                        <a:pt x="1031" y="4753"/>
                        <a:pt x="638" y="5408"/>
                        <a:pt x="18" y="5920"/>
                      </a:cubicBezTo>
                      <a:cubicBezTo>
                        <a:pt x="0" y="5938"/>
                        <a:pt x="10" y="5964"/>
                        <a:pt x="32" y="5964"/>
                      </a:cubicBezTo>
                      <a:cubicBezTo>
                        <a:pt x="38" y="5964"/>
                        <a:pt x="46" y="5961"/>
                        <a:pt x="54" y="5956"/>
                      </a:cubicBezTo>
                      <a:cubicBezTo>
                        <a:pt x="530" y="5599"/>
                        <a:pt x="876" y="5146"/>
                        <a:pt x="1233" y="4670"/>
                      </a:cubicBezTo>
                      <a:cubicBezTo>
                        <a:pt x="1804" y="3872"/>
                        <a:pt x="2424" y="3336"/>
                        <a:pt x="3257" y="2824"/>
                      </a:cubicBezTo>
                      <a:cubicBezTo>
                        <a:pt x="4757" y="1872"/>
                        <a:pt x="6353" y="1050"/>
                        <a:pt x="7841" y="62"/>
                      </a:cubicBezTo>
                      <a:cubicBezTo>
                        <a:pt x="7873" y="41"/>
                        <a:pt x="7848" y="1"/>
                        <a:pt x="78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58" name="Google Shape;44159;p65">
                  <a:extLst>
                    <a:ext uri="{FF2B5EF4-FFF2-40B4-BE49-F238E27FC236}">
                      <a16:creationId xmlns:a16="http://schemas.microsoft.com/office/drawing/2014/main" id="{0B5F49BE-7999-4243-BBF3-7F1C621C6B99}"/>
                    </a:ext>
                  </a:extLst>
                </p:cNvPr>
                <p:cNvSpPr/>
                <p:nvPr/>
              </p:nvSpPr>
              <p:spPr>
                <a:xfrm>
                  <a:off x="989250" y="2413525"/>
                  <a:ext cx="184725" cy="145050"/>
                </a:xfrm>
                <a:custGeom>
                  <a:avLst/>
                  <a:gdLst/>
                  <a:ahLst/>
                  <a:cxnLst/>
                  <a:rect l="l" t="t" r="r" b="b"/>
                  <a:pathLst>
                    <a:path w="7389" h="5802" extrusionOk="0">
                      <a:moveTo>
                        <a:pt x="7388" y="0"/>
                      </a:moveTo>
                      <a:lnTo>
                        <a:pt x="7388" y="0"/>
                      </a:lnTo>
                      <a:cubicBezTo>
                        <a:pt x="6722" y="1512"/>
                        <a:pt x="5829" y="2691"/>
                        <a:pt x="4376" y="3560"/>
                      </a:cubicBezTo>
                      <a:cubicBezTo>
                        <a:pt x="3781" y="3918"/>
                        <a:pt x="3150" y="4120"/>
                        <a:pt x="2519" y="4406"/>
                      </a:cubicBezTo>
                      <a:cubicBezTo>
                        <a:pt x="1661" y="4787"/>
                        <a:pt x="1030" y="5442"/>
                        <a:pt x="66" y="5680"/>
                      </a:cubicBezTo>
                      <a:cubicBezTo>
                        <a:pt x="1" y="5701"/>
                        <a:pt x="15" y="5802"/>
                        <a:pt x="72" y="5802"/>
                      </a:cubicBezTo>
                      <a:cubicBezTo>
                        <a:pt x="77" y="5802"/>
                        <a:pt x="83" y="5801"/>
                        <a:pt x="90" y="5799"/>
                      </a:cubicBezTo>
                      <a:cubicBezTo>
                        <a:pt x="1066" y="5644"/>
                        <a:pt x="1614" y="5013"/>
                        <a:pt x="2459" y="4584"/>
                      </a:cubicBezTo>
                      <a:cubicBezTo>
                        <a:pt x="3245" y="4179"/>
                        <a:pt x="4078" y="3941"/>
                        <a:pt x="4828" y="3441"/>
                      </a:cubicBezTo>
                      <a:cubicBezTo>
                        <a:pt x="6007" y="2632"/>
                        <a:pt x="7103" y="1429"/>
                        <a:pt x="7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59" name="Google Shape;44160;p65">
                  <a:extLst>
                    <a:ext uri="{FF2B5EF4-FFF2-40B4-BE49-F238E27FC236}">
                      <a16:creationId xmlns:a16="http://schemas.microsoft.com/office/drawing/2014/main" id="{3ABB006B-B637-40ED-ADA2-14C5B64F0A60}"/>
                    </a:ext>
                  </a:extLst>
                </p:cNvPr>
                <p:cNvSpPr/>
                <p:nvPr/>
              </p:nvSpPr>
              <p:spPr>
                <a:xfrm>
                  <a:off x="982250" y="2554825"/>
                  <a:ext cx="10400" cy="8750"/>
                </a:xfrm>
                <a:custGeom>
                  <a:avLst/>
                  <a:gdLst/>
                  <a:ahLst/>
                  <a:cxnLst/>
                  <a:rect l="l" t="t" r="r" b="b"/>
                  <a:pathLst>
                    <a:path w="416" h="350" extrusionOk="0">
                      <a:moveTo>
                        <a:pt x="400" y="1"/>
                      </a:moveTo>
                      <a:cubicBezTo>
                        <a:pt x="398" y="1"/>
                        <a:pt x="396" y="2"/>
                        <a:pt x="394" y="4"/>
                      </a:cubicBezTo>
                      <a:cubicBezTo>
                        <a:pt x="298" y="51"/>
                        <a:pt x="227" y="87"/>
                        <a:pt x="155" y="147"/>
                      </a:cubicBezTo>
                      <a:cubicBezTo>
                        <a:pt x="96" y="194"/>
                        <a:pt x="13" y="242"/>
                        <a:pt x="1" y="313"/>
                      </a:cubicBezTo>
                      <a:cubicBezTo>
                        <a:pt x="1" y="325"/>
                        <a:pt x="13" y="349"/>
                        <a:pt x="36" y="349"/>
                      </a:cubicBezTo>
                      <a:cubicBezTo>
                        <a:pt x="96" y="313"/>
                        <a:pt x="132" y="242"/>
                        <a:pt x="191" y="194"/>
                      </a:cubicBezTo>
                      <a:cubicBezTo>
                        <a:pt x="251" y="135"/>
                        <a:pt x="334" y="75"/>
                        <a:pt x="405" y="51"/>
                      </a:cubicBezTo>
                      <a:cubicBezTo>
                        <a:pt x="415" y="2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60" name="Google Shape;44161;p65">
                  <a:extLst>
                    <a:ext uri="{FF2B5EF4-FFF2-40B4-BE49-F238E27FC236}">
                      <a16:creationId xmlns:a16="http://schemas.microsoft.com/office/drawing/2014/main" id="{5C2B4821-F155-49C1-B138-990E21D6A7C7}"/>
                    </a:ext>
                  </a:extLst>
                </p:cNvPr>
                <p:cNvSpPr/>
                <p:nvPr/>
              </p:nvSpPr>
              <p:spPr>
                <a:xfrm>
                  <a:off x="1002500" y="2453775"/>
                  <a:ext cx="124875" cy="90450"/>
                </a:xfrm>
                <a:custGeom>
                  <a:avLst/>
                  <a:gdLst/>
                  <a:ahLst/>
                  <a:cxnLst/>
                  <a:rect l="l" t="t" r="r" b="b"/>
                  <a:pathLst>
                    <a:path w="4995" h="3618" extrusionOk="0">
                      <a:moveTo>
                        <a:pt x="4963" y="0"/>
                      </a:moveTo>
                      <a:cubicBezTo>
                        <a:pt x="4956" y="0"/>
                        <a:pt x="4948" y="3"/>
                        <a:pt x="4941" y="10"/>
                      </a:cubicBezTo>
                      <a:cubicBezTo>
                        <a:pt x="4227" y="760"/>
                        <a:pt x="3298" y="1176"/>
                        <a:pt x="2465" y="1772"/>
                      </a:cubicBezTo>
                      <a:cubicBezTo>
                        <a:pt x="1643" y="2367"/>
                        <a:pt x="786" y="2939"/>
                        <a:pt x="0" y="3617"/>
                      </a:cubicBezTo>
                      <a:cubicBezTo>
                        <a:pt x="1024" y="2974"/>
                        <a:pt x="1941" y="2200"/>
                        <a:pt x="2977" y="1546"/>
                      </a:cubicBezTo>
                      <a:cubicBezTo>
                        <a:pt x="3703" y="1069"/>
                        <a:pt x="4477" y="784"/>
                        <a:pt x="4977" y="45"/>
                      </a:cubicBezTo>
                      <a:cubicBezTo>
                        <a:pt x="4994" y="20"/>
                        <a:pt x="4980" y="0"/>
                        <a:pt x="49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61" name="Google Shape;44162;p65">
                  <a:extLst>
                    <a:ext uri="{FF2B5EF4-FFF2-40B4-BE49-F238E27FC236}">
                      <a16:creationId xmlns:a16="http://schemas.microsoft.com/office/drawing/2014/main" id="{8387A3EB-C21C-4D81-9D2A-EFD6EC8C91E3}"/>
                    </a:ext>
                  </a:extLst>
                </p:cNvPr>
                <p:cNvSpPr/>
                <p:nvPr/>
              </p:nvSpPr>
              <p:spPr>
                <a:xfrm>
                  <a:off x="1130575" y="2443450"/>
                  <a:ext cx="12550" cy="12600"/>
                </a:xfrm>
                <a:custGeom>
                  <a:avLst/>
                  <a:gdLst/>
                  <a:ahLst/>
                  <a:cxnLst/>
                  <a:rect l="l" t="t" r="r" b="b"/>
                  <a:pathLst>
                    <a:path w="502" h="504" extrusionOk="0">
                      <a:moveTo>
                        <a:pt x="485" y="1"/>
                      </a:moveTo>
                      <a:cubicBezTo>
                        <a:pt x="481" y="1"/>
                        <a:pt x="477" y="2"/>
                        <a:pt x="473" y="6"/>
                      </a:cubicBezTo>
                      <a:cubicBezTo>
                        <a:pt x="378" y="77"/>
                        <a:pt x="307" y="161"/>
                        <a:pt x="211" y="232"/>
                      </a:cubicBezTo>
                      <a:cubicBezTo>
                        <a:pt x="140" y="304"/>
                        <a:pt x="56" y="375"/>
                        <a:pt x="9" y="470"/>
                      </a:cubicBezTo>
                      <a:cubicBezTo>
                        <a:pt x="0" y="487"/>
                        <a:pt x="10" y="504"/>
                        <a:pt x="20" y="504"/>
                      </a:cubicBezTo>
                      <a:cubicBezTo>
                        <a:pt x="25" y="504"/>
                        <a:pt x="29" y="501"/>
                        <a:pt x="33" y="494"/>
                      </a:cubicBezTo>
                      <a:cubicBezTo>
                        <a:pt x="128" y="458"/>
                        <a:pt x="199" y="351"/>
                        <a:pt x="271" y="280"/>
                      </a:cubicBezTo>
                      <a:cubicBezTo>
                        <a:pt x="354" y="196"/>
                        <a:pt x="426" y="113"/>
                        <a:pt x="485" y="18"/>
                      </a:cubicBezTo>
                      <a:cubicBezTo>
                        <a:pt x="502" y="9"/>
                        <a:pt x="495" y="1"/>
                        <a:pt x="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62" name="Google Shape;44163;p65">
                  <a:extLst>
                    <a:ext uri="{FF2B5EF4-FFF2-40B4-BE49-F238E27FC236}">
                      <a16:creationId xmlns:a16="http://schemas.microsoft.com/office/drawing/2014/main" id="{7D5F97D9-05F5-4EB2-B432-FE09B217BD6B}"/>
                    </a:ext>
                  </a:extLst>
                </p:cNvPr>
                <p:cNvSpPr/>
                <p:nvPr/>
              </p:nvSpPr>
              <p:spPr>
                <a:xfrm>
                  <a:off x="810800" y="2468775"/>
                  <a:ext cx="157775" cy="191525"/>
                </a:xfrm>
                <a:custGeom>
                  <a:avLst/>
                  <a:gdLst/>
                  <a:ahLst/>
                  <a:cxnLst/>
                  <a:rect l="l" t="t" r="r" b="b"/>
                  <a:pathLst>
                    <a:path w="6311" h="7661" extrusionOk="0">
                      <a:moveTo>
                        <a:pt x="39" y="0"/>
                      </a:moveTo>
                      <a:cubicBezTo>
                        <a:pt x="19" y="0"/>
                        <a:pt x="1" y="13"/>
                        <a:pt x="1" y="41"/>
                      </a:cubicBezTo>
                      <a:cubicBezTo>
                        <a:pt x="1" y="731"/>
                        <a:pt x="227" y="1374"/>
                        <a:pt x="655" y="1946"/>
                      </a:cubicBezTo>
                      <a:cubicBezTo>
                        <a:pt x="1001" y="2386"/>
                        <a:pt x="1310" y="2731"/>
                        <a:pt x="1548" y="3255"/>
                      </a:cubicBezTo>
                      <a:cubicBezTo>
                        <a:pt x="1668" y="3517"/>
                        <a:pt x="1787" y="3732"/>
                        <a:pt x="1977" y="3946"/>
                      </a:cubicBezTo>
                      <a:cubicBezTo>
                        <a:pt x="2560" y="4589"/>
                        <a:pt x="3406" y="5006"/>
                        <a:pt x="4073" y="5553"/>
                      </a:cubicBezTo>
                      <a:cubicBezTo>
                        <a:pt x="4846" y="6196"/>
                        <a:pt x="5549" y="6911"/>
                        <a:pt x="6216" y="7661"/>
                      </a:cubicBezTo>
                      <a:cubicBezTo>
                        <a:pt x="6251" y="7661"/>
                        <a:pt x="6311" y="7601"/>
                        <a:pt x="6275" y="7565"/>
                      </a:cubicBezTo>
                      <a:cubicBezTo>
                        <a:pt x="5287" y="6327"/>
                        <a:pt x="4073" y="5339"/>
                        <a:pt x="2787" y="4422"/>
                      </a:cubicBezTo>
                      <a:cubicBezTo>
                        <a:pt x="2382" y="4148"/>
                        <a:pt x="1989" y="3827"/>
                        <a:pt x="1739" y="3398"/>
                      </a:cubicBezTo>
                      <a:cubicBezTo>
                        <a:pt x="1596" y="3112"/>
                        <a:pt x="1513" y="2839"/>
                        <a:pt x="1334" y="2577"/>
                      </a:cubicBezTo>
                      <a:cubicBezTo>
                        <a:pt x="1120" y="2255"/>
                        <a:pt x="798" y="2005"/>
                        <a:pt x="584" y="1672"/>
                      </a:cubicBezTo>
                      <a:cubicBezTo>
                        <a:pt x="251" y="1172"/>
                        <a:pt x="120" y="636"/>
                        <a:pt x="84" y="41"/>
                      </a:cubicBezTo>
                      <a:cubicBezTo>
                        <a:pt x="84" y="16"/>
                        <a:pt x="61"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63" name="Google Shape;44164;p65">
                  <a:extLst>
                    <a:ext uri="{FF2B5EF4-FFF2-40B4-BE49-F238E27FC236}">
                      <a16:creationId xmlns:a16="http://schemas.microsoft.com/office/drawing/2014/main" id="{D58233CC-45AD-4621-86FC-67C0285E143E}"/>
                    </a:ext>
                  </a:extLst>
                </p:cNvPr>
                <p:cNvSpPr/>
                <p:nvPr/>
              </p:nvSpPr>
              <p:spPr>
                <a:xfrm>
                  <a:off x="810900" y="2468750"/>
                  <a:ext cx="137300" cy="144675"/>
                </a:xfrm>
                <a:custGeom>
                  <a:avLst/>
                  <a:gdLst/>
                  <a:ahLst/>
                  <a:cxnLst/>
                  <a:rect l="l" t="t" r="r" b="b"/>
                  <a:pathLst>
                    <a:path w="5492" h="5787" extrusionOk="0">
                      <a:moveTo>
                        <a:pt x="6" y="1"/>
                      </a:moveTo>
                      <a:cubicBezTo>
                        <a:pt x="4" y="1"/>
                        <a:pt x="0" y="9"/>
                        <a:pt x="9" y="18"/>
                      </a:cubicBezTo>
                      <a:cubicBezTo>
                        <a:pt x="616" y="482"/>
                        <a:pt x="1294" y="875"/>
                        <a:pt x="1854" y="1411"/>
                      </a:cubicBezTo>
                      <a:cubicBezTo>
                        <a:pt x="2342" y="1851"/>
                        <a:pt x="2664" y="2423"/>
                        <a:pt x="3080" y="2923"/>
                      </a:cubicBezTo>
                      <a:cubicBezTo>
                        <a:pt x="3342" y="3268"/>
                        <a:pt x="3676" y="3494"/>
                        <a:pt x="3997" y="3756"/>
                      </a:cubicBezTo>
                      <a:cubicBezTo>
                        <a:pt x="4747" y="4340"/>
                        <a:pt x="5128" y="4887"/>
                        <a:pt x="5438" y="5769"/>
                      </a:cubicBezTo>
                      <a:cubicBezTo>
                        <a:pt x="5444" y="5780"/>
                        <a:pt x="5459" y="5786"/>
                        <a:pt x="5471" y="5786"/>
                      </a:cubicBezTo>
                      <a:cubicBezTo>
                        <a:pt x="5482" y="5786"/>
                        <a:pt x="5491" y="5780"/>
                        <a:pt x="5485" y="5769"/>
                      </a:cubicBezTo>
                      <a:cubicBezTo>
                        <a:pt x="5354" y="4328"/>
                        <a:pt x="4069" y="3923"/>
                        <a:pt x="3235" y="2959"/>
                      </a:cubicBezTo>
                      <a:cubicBezTo>
                        <a:pt x="2747" y="2375"/>
                        <a:pt x="2402" y="1744"/>
                        <a:pt x="1830" y="1244"/>
                      </a:cubicBezTo>
                      <a:cubicBezTo>
                        <a:pt x="1271" y="768"/>
                        <a:pt x="651" y="351"/>
                        <a:pt x="9" y="6"/>
                      </a:cubicBezTo>
                      <a:cubicBezTo>
                        <a:pt x="9" y="2"/>
                        <a:pt x="8" y="1"/>
                        <a:pt x="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64" name="Google Shape;44165;p65">
                  <a:extLst>
                    <a:ext uri="{FF2B5EF4-FFF2-40B4-BE49-F238E27FC236}">
                      <a16:creationId xmlns:a16="http://schemas.microsoft.com/office/drawing/2014/main" id="{1C2408F0-A744-401A-8179-9FACE16134D4}"/>
                    </a:ext>
                  </a:extLst>
                </p:cNvPr>
                <p:cNvSpPr/>
                <p:nvPr/>
              </p:nvSpPr>
              <p:spPr>
                <a:xfrm>
                  <a:off x="946100" y="2607375"/>
                  <a:ext cx="25375" cy="50675"/>
                </a:xfrm>
                <a:custGeom>
                  <a:avLst/>
                  <a:gdLst/>
                  <a:ahLst/>
                  <a:cxnLst/>
                  <a:rect l="l" t="t" r="r" b="b"/>
                  <a:pathLst>
                    <a:path w="1015" h="2027" extrusionOk="0">
                      <a:moveTo>
                        <a:pt x="2" y="0"/>
                      </a:moveTo>
                      <a:cubicBezTo>
                        <a:pt x="0" y="0"/>
                        <a:pt x="0" y="3"/>
                        <a:pt x="6" y="9"/>
                      </a:cubicBezTo>
                      <a:cubicBezTo>
                        <a:pt x="6" y="3"/>
                        <a:pt x="3" y="0"/>
                        <a:pt x="2" y="0"/>
                      </a:cubicBezTo>
                      <a:close/>
                      <a:moveTo>
                        <a:pt x="6" y="9"/>
                      </a:moveTo>
                      <a:lnTo>
                        <a:pt x="6" y="9"/>
                      </a:lnTo>
                      <a:cubicBezTo>
                        <a:pt x="113" y="724"/>
                        <a:pt x="435" y="1521"/>
                        <a:pt x="958" y="2021"/>
                      </a:cubicBezTo>
                      <a:cubicBezTo>
                        <a:pt x="962" y="2025"/>
                        <a:pt x="967" y="2026"/>
                        <a:pt x="974" y="2026"/>
                      </a:cubicBezTo>
                      <a:cubicBezTo>
                        <a:pt x="992" y="2026"/>
                        <a:pt x="1015" y="2015"/>
                        <a:pt x="1006" y="1998"/>
                      </a:cubicBezTo>
                      <a:cubicBezTo>
                        <a:pt x="566" y="1355"/>
                        <a:pt x="232" y="759"/>
                        <a:pt x="6" y="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65" name="Google Shape;44166;p65">
                  <a:extLst>
                    <a:ext uri="{FF2B5EF4-FFF2-40B4-BE49-F238E27FC236}">
                      <a16:creationId xmlns:a16="http://schemas.microsoft.com/office/drawing/2014/main" id="{4C61122D-8B73-40F0-BA36-25138A094691}"/>
                    </a:ext>
                  </a:extLst>
                </p:cNvPr>
                <p:cNvSpPr/>
                <p:nvPr/>
              </p:nvSpPr>
              <p:spPr>
                <a:xfrm>
                  <a:off x="828675" y="2494475"/>
                  <a:ext cx="75925" cy="80100"/>
                </a:xfrm>
                <a:custGeom>
                  <a:avLst/>
                  <a:gdLst/>
                  <a:ahLst/>
                  <a:cxnLst/>
                  <a:rect l="l" t="t" r="r" b="b"/>
                  <a:pathLst>
                    <a:path w="3037" h="3204" extrusionOk="0">
                      <a:moveTo>
                        <a:pt x="0" y="1"/>
                      </a:moveTo>
                      <a:lnTo>
                        <a:pt x="0" y="1"/>
                      </a:lnTo>
                      <a:cubicBezTo>
                        <a:pt x="238" y="334"/>
                        <a:pt x="500" y="620"/>
                        <a:pt x="774" y="918"/>
                      </a:cubicBezTo>
                      <a:cubicBezTo>
                        <a:pt x="1119" y="1299"/>
                        <a:pt x="1369" y="1703"/>
                        <a:pt x="1631" y="2132"/>
                      </a:cubicBezTo>
                      <a:cubicBezTo>
                        <a:pt x="1929" y="2608"/>
                        <a:pt x="2405" y="3096"/>
                        <a:pt x="2977" y="3204"/>
                      </a:cubicBezTo>
                      <a:cubicBezTo>
                        <a:pt x="3000" y="3204"/>
                        <a:pt x="3036" y="3180"/>
                        <a:pt x="3000" y="3144"/>
                      </a:cubicBezTo>
                      <a:cubicBezTo>
                        <a:pt x="2715" y="2942"/>
                        <a:pt x="2393" y="2787"/>
                        <a:pt x="2143" y="2537"/>
                      </a:cubicBezTo>
                      <a:cubicBezTo>
                        <a:pt x="1857" y="2263"/>
                        <a:pt x="1679" y="1918"/>
                        <a:pt x="1464" y="1608"/>
                      </a:cubicBezTo>
                      <a:cubicBezTo>
                        <a:pt x="1083" y="1037"/>
                        <a:pt x="548" y="45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66" name="Google Shape;44167;p65">
                  <a:extLst>
                    <a:ext uri="{FF2B5EF4-FFF2-40B4-BE49-F238E27FC236}">
                      <a16:creationId xmlns:a16="http://schemas.microsoft.com/office/drawing/2014/main" id="{DD8D7E76-713F-4E10-83D0-3F36176E9C68}"/>
                    </a:ext>
                  </a:extLst>
                </p:cNvPr>
                <p:cNvSpPr/>
                <p:nvPr/>
              </p:nvSpPr>
              <p:spPr>
                <a:xfrm>
                  <a:off x="909125" y="2580075"/>
                  <a:ext cx="35800" cy="44225"/>
                </a:xfrm>
                <a:custGeom>
                  <a:avLst/>
                  <a:gdLst/>
                  <a:ahLst/>
                  <a:cxnLst/>
                  <a:rect l="l" t="t" r="r" b="b"/>
                  <a:pathLst>
                    <a:path w="1432" h="1769" extrusionOk="0">
                      <a:moveTo>
                        <a:pt x="24" y="1"/>
                      </a:moveTo>
                      <a:cubicBezTo>
                        <a:pt x="10" y="1"/>
                        <a:pt x="0" y="9"/>
                        <a:pt x="9" y="18"/>
                      </a:cubicBezTo>
                      <a:cubicBezTo>
                        <a:pt x="378" y="625"/>
                        <a:pt x="913" y="1196"/>
                        <a:pt x="1366" y="1756"/>
                      </a:cubicBezTo>
                      <a:cubicBezTo>
                        <a:pt x="1372" y="1765"/>
                        <a:pt x="1380" y="1769"/>
                        <a:pt x="1387" y="1769"/>
                      </a:cubicBezTo>
                      <a:cubicBezTo>
                        <a:pt x="1409" y="1769"/>
                        <a:pt x="1431" y="1738"/>
                        <a:pt x="1414" y="1720"/>
                      </a:cubicBezTo>
                      <a:cubicBezTo>
                        <a:pt x="973" y="1149"/>
                        <a:pt x="544" y="494"/>
                        <a:pt x="44" y="6"/>
                      </a:cubicBezTo>
                      <a:cubicBezTo>
                        <a:pt x="37" y="2"/>
                        <a:pt x="30"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67" name="Google Shape;44168;p65">
                  <a:extLst>
                    <a:ext uri="{FF2B5EF4-FFF2-40B4-BE49-F238E27FC236}">
                      <a16:creationId xmlns:a16="http://schemas.microsoft.com/office/drawing/2014/main" id="{47C4AA00-0557-4CC7-BF7A-97BA65894002}"/>
                    </a:ext>
                  </a:extLst>
                </p:cNvPr>
                <p:cNvSpPr/>
                <p:nvPr/>
              </p:nvSpPr>
              <p:spPr>
                <a:xfrm>
                  <a:off x="978075" y="2465800"/>
                  <a:ext cx="236575" cy="188850"/>
                </a:xfrm>
                <a:custGeom>
                  <a:avLst/>
                  <a:gdLst/>
                  <a:ahLst/>
                  <a:cxnLst/>
                  <a:rect l="l" t="t" r="r" b="b"/>
                  <a:pathLst>
                    <a:path w="9463" h="7554" extrusionOk="0">
                      <a:moveTo>
                        <a:pt x="9403" y="1"/>
                      </a:moveTo>
                      <a:cubicBezTo>
                        <a:pt x="9397" y="1"/>
                        <a:pt x="9390" y="2"/>
                        <a:pt x="9383" y="5"/>
                      </a:cubicBezTo>
                      <a:cubicBezTo>
                        <a:pt x="7395" y="612"/>
                        <a:pt x="5645" y="1707"/>
                        <a:pt x="4180" y="3160"/>
                      </a:cubicBezTo>
                      <a:cubicBezTo>
                        <a:pt x="3787" y="3577"/>
                        <a:pt x="3370" y="3982"/>
                        <a:pt x="2894" y="4303"/>
                      </a:cubicBezTo>
                      <a:cubicBezTo>
                        <a:pt x="2525" y="4553"/>
                        <a:pt x="2096" y="4755"/>
                        <a:pt x="1751" y="5017"/>
                      </a:cubicBezTo>
                      <a:cubicBezTo>
                        <a:pt x="1489" y="5196"/>
                        <a:pt x="1275" y="5410"/>
                        <a:pt x="1108" y="5660"/>
                      </a:cubicBezTo>
                      <a:cubicBezTo>
                        <a:pt x="703" y="6303"/>
                        <a:pt x="739" y="7041"/>
                        <a:pt x="13" y="7506"/>
                      </a:cubicBezTo>
                      <a:cubicBezTo>
                        <a:pt x="1" y="7518"/>
                        <a:pt x="25" y="7553"/>
                        <a:pt x="37" y="7553"/>
                      </a:cubicBezTo>
                      <a:cubicBezTo>
                        <a:pt x="894" y="7149"/>
                        <a:pt x="834" y="6029"/>
                        <a:pt x="1477" y="5410"/>
                      </a:cubicBezTo>
                      <a:cubicBezTo>
                        <a:pt x="2156" y="4720"/>
                        <a:pt x="3144" y="4398"/>
                        <a:pt x="3859" y="3708"/>
                      </a:cubicBezTo>
                      <a:cubicBezTo>
                        <a:pt x="4680" y="2934"/>
                        <a:pt x="5406" y="2136"/>
                        <a:pt x="6395" y="1541"/>
                      </a:cubicBezTo>
                      <a:cubicBezTo>
                        <a:pt x="7359" y="957"/>
                        <a:pt x="8431" y="600"/>
                        <a:pt x="9431" y="100"/>
                      </a:cubicBezTo>
                      <a:cubicBezTo>
                        <a:pt x="9462" y="69"/>
                        <a:pt x="9448" y="1"/>
                        <a:pt x="94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68" name="Google Shape;44169;p65">
                  <a:extLst>
                    <a:ext uri="{FF2B5EF4-FFF2-40B4-BE49-F238E27FC236}">
                      <a16:creationId xmlns:a16="http://schemas.microsoft.com/office/drawing/2014/main" id="{45FE213E-C434-4353-A065-863F6AC53DB9}"/>
                    </a:ext>
                  </a:extLst>
                </p:cNvPr>
                <p:cNvSpPr/>
                <p:nvPr/>
              </p:nvSpPr>
              <p:spPr>
                <a:xfrm>
                  <a:off x="1001900" y="2468475"/>
                  <a:ext cx="211350" cy="183975"/>
                </a:xfrm>
                <a:custGeom>
                  <a:avLst/>
                  <a:gdLst/>
                  <a:ahLst/>
                  <a:cxnLst/>
                  <a:rect l="l" t="t" r="r" b="b"/>
                  <a:pathLst>
                    <a:path w="8454" h="7359" extrusionOk="0">
                      <a:moveTo>
                        <a:pt x="8431" y="0"/>
                      </a:moveTo>
                      <a:cubicBezTo>
                        <a:pt x="8426" y="0"/>
                        <a:pt x="8422" y="2"/>
                        <a:pt x="8418" y="5"/>
                      </a:cubicBezTo>
                      <a:cubicBezTo>
                        <a:pt x="7894" y="481"/>
                        <a:pt x="7680" y="1148"/>
                        <a:pt x="7418" y="1755"/>
                      </a:cubicBezTo>
                      <a:cubicBezTo>
                        <a:pt x="6894" y="2946"/>
                        <a:pt x="6013" y="3541"/>
                        <a:pt x="4965" y="4232"/>
                      </a:cubicBezTo>
                      <a:cubicBezTo>
                        <a:pt x="4275" y="4672"/>
                        <a:pt x="3560" y="5053"/>
                        <a:pt x="3096" y="5732"/>
                      </a:cubicBezTo>
                      <a:cubicBezTo>
                        <a:pt x="2392" y="6742"/>
                        <a:pt x="1450" y="7212"/>
                        <a:pt x="259" y="7212"/>
                      </a:cubicBezTo>
                      <a:cubicBezTo>
                        <a:pt x="201" y="7212"/>
                        <a:pt x="143" y="7210"/>
                        <a:pt x="84" y="7208"/>
                      </a:cubicBezTo>
                      <a:cubicBezTo>
                        <a:pt x="24" y="7208"/>
                        <a:pt x="0" y="7292"/>
                        <a:pt x="60" y="7315"/>
                      </a:cubicBezTo>
                      <a:cubicBezTo>
                        <a:pt x="221" y="7344"/>
                        <a:pt x="382" y="7358"/>
                        <a:pt x="542" y="7358"/>
                      </a:cubicBezTo>
                      <a:cubicBezTo>
                        <a:pt x="1178" y="7358"/>
                        <a:pt x="1799" y="7141"/>
                        <a:pt x="2322" y="6780"/>
                      </a:cubicBezTo>
                      <a:cubicBezTo>
                        <a:pt x="2667" y="6530"/>
                        <a:pt x="2917" y="6232"/>
                        <a:pt x="3156" y="5911"/>
                      </a:cubicBezTo>
                      <a:cubicBezTo>
                        <a:pt x="3608" y="5291"/>
                        <a:pt x="4156" y="4922"/>
                        <a:pt x="4787" y="4517"/>
                      </a:cubicBezTo>
                      <a:cubicBezTo>
                        <a:pt x="5561" y="3994"/>
                        <a:pt x="6489" y="3482"/>
                        <a:pt x="7049" y="2696"/>
                      </a:cubicBezTo>
                      <a:cubicBezTo>
                        <a:pt x="7620" y="1850"/>
                        <a:pt x="7799" y="838"/>
                        <a:pt x="8454" y="17"/>
                      </a:cubicBezTo>
                      <a:cubicBezTo>
                        <a:pt x="8454" y="9"/>
                        <a:pt x="8442" y="0"/>
                        <a:pt x="8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69" name="Google Shape;44170;p65">
                  <a:extLst>
                    <a:ext uri="{FF2B5EF4-FFF2-40B4-BE49-F238E27FC236}">
                      <a16:creationId xmlns:a16="http://schemas.microsoft.com/office/drawing/2014/main" id="{8160FB42-FA64-4299-9780-2ECDD74D5088}"/>
                    </a:ext>
                  </a:extLst>
                </p:cNvPr>
                <p:cNvSpPr/>
                <p:nvPr/>
              </p:nvSpPr>
              <p:spPr>
                <a:xfrm>
                  <a:off x="979575" y="2648975"/>
                  <a:ext cx="26225" cy="12375"/>
                </a:xfrm>
                <a:custGeom>
                  <a:avLst/>
                  <a:gdLst/>
                  <a:ahLst/>
                  <a:cxnLst/>
                  <a:rect l="l" t="t" r="r" b="b"/>
                  <a:pathLst>
                    <a:path w="1049" h="495" extrusionOk="0">
                      <a:moveTo>
                        <a:pt x="1013" y="0"/>
                      </a:moveTo>
                      <a:cubicBezTo>
                        <a:pt x="751" y="36"/>
                        <a:pt x="0" y="48"/>
                        <a:pt x="36" y="476"/>
                      </a:cubicBezTo>
                      <a:cubicBezTo>
                        <a:pt x="36" y="488"/>
                        <a:pt x="42" y="494"/>
                        <a:pt x="51" y="494"/>
                      </a:cubicBezTo>
                      <a:cubicBezTo>
                        <a:pt x="60" y="494"/>
                        <a:pt x="72" y="488"/>
                        <a:pt x="84" y="476"/>
                      </a:cubicBezTo>
                      <a:cubicBezTo>
                        <a:pt x="203" y="84"/>
                        <a:pt x="703" y="119"/>
                        <a:pt x="1036" y="36"/>
                      </a:cubicBezTo>
                      <a:cubicBezTo>
                        <a:pt x="1048" y="36"/>
                        <a:pt x="1048" y="0"/>
                        <a:pt x="10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70" name="Google Shape;44171;p65">
                  <a:extLst>
                    <a:ext uri="{FF2B5EF4-FFF2-40B4-BE49-F238E27FC236}">
                      <a16:creationId xmlns:a16="http://schemas.microsoft.com/office/drawing/2014/main" id="{D56A5826-E739-42B5-A5C1-4AEDE9FFF8D2}"/>
                    </a:ext>
                  </a:extLst>
                </p:cNvPr>
                <p:cNvSpPr/>
                <p:nvPr/>
              </p:nvSpPr>
              <p:spPr>
                <a:xfrm>
                  <a:off x="977800" y="2654500"/>
                  <a:ext cx="6175" cy="16450"/>
                </a:xfrm>
                <a:custGeom>
                  <a:avLst/>
                  <a:gdLst/>
                  <a:ahLst/>
                  <a:cxnLst/>
                  <a:rect l="l" t="t" r="r" b="b"/>
                  <a:pathLst>
                    <a:path w="247" h="658" extrusionOk="0">
                      <a:moveTo>
                        <a:pt x="216" y="0"/>
                      </a:moveTo>
                      <a:cubicBezTo>
                        <a:pt x="208" y="0"/>
                        <a:pt x="198" y="1"/>
                        <a:pt x="191" y="5"/>
                      </a:cubicBezTo>
                      <a:cubicBezTo>
                        <a:pt x="95" y="172"/>
                        <a:pt x="0" y="446"/>
                        <a:pt x="60" y="648"/>
                      </a:cubicBezTo>
                      <a:cubicBezTo>
                        <a:pt x="60" y="654"/>
                        <a:pt x="66" y="657"/>
                        <a:pt x="71" y="657"/>
                      </a:cubicBezTo>
                      <a:cubicBezTo>
                        <a:pt x="77" y="657"/>
                        <a:pt x="83" y="654"/>
                        <a:pt x="83" y="648"/>
                      </a:cubicBezTo>
                      <a:cubicBezTo>
                        <a:pt x="119" y="541"/>
                        <a:pt x="107" y="434"/>
                        <a:pt x="131" y="315"/>
                      </a:cubicBezTo>
                      <a:cubicBezTo>
                        <a:pt x="167" y="208"/>
                        <a:pt x="191" y="113"/>
                        <a:pt x="238" y="5"/>
                      </a:cubicBezTo>
                      <a:cubicBezTo>
                        <a:pt x="246" y="5"/>
                        <a:pt x="233" y="0"/>
                        <a:pt x="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71" name="Google Shape;44172;p65">
                  <a:extLst>
                    <a:ext uri="{FF2B5EF4-FFF2-40B4-BE49-F238E27FC236}">
                      <a16:creationId xmlns:a16="http://schemas.microsoft.com/office/drawing/2014/main" id="{FF66613D-8C1F-4022-B1C7-BD576088686D}"/>
                    </a:ext>
                  </a:extLst>
                </p:cNvPr>
                <p:cNvSpPr/>
                <p:nvPr/>
              </p:nvSpPr>
              <p:spPr>
                <a:xfrm>
                  <a:off x="976000" y="2657700"/>
                  <a:ext cx="6275" cy="24875"/>
                </a:xfrm>
                <a:custGeom>
                  <a:avLst/>
                  <a:gdLst/>
                  <a:ahLst/>
                  <a:cxnLst/>
                  <a:rect l="l" t="t" r="r" b="b"/>
                  <a:pathLst>
                    <a:path w="251" h="995" extrusionOk="0">
                      <a:moveTo>
                        <a:pt x="243" y="1"/>
                      </a:moveTo>
                      <a:cubicBezTo>
                        <a:pt x="241" y="1"/>
                        <a:pt x="239" y="3"/>
                        <a:pt x="239" y="8"/>
                      </a:cubicBezTo>
                      <a:cubicBezTo>
                        <a:pt x="143" y="318"/>
                        <a:pt x="24" y="639"/>
                        <a:pt x="1" y="961"/>
                      </a:cubicBezTo>
                      <a:cubicBezTo>
                        <a:pt x="1" y="982"/>
                        <a:pt x="17" y="994"/>
                        <a:pt x="32" y="994"/>
                      </a:cubicBezTo>
                      <a:cubicBezTo>
                        <a:pt x="44" y="994"/>
                        <a:pt x="55" y="988"/>
                        <a:pt x="60" y="973"/>
                      </a:cubicBezTo>
                      <a:cubicBezTo>
                        <a:pt x="179" y="663"/>
                        <a:pt x="203" y="342"/>
                        <a:pt x="251" y="20"/>
                      </a:cubicBezTo>
                      <a:cubicBezTo>
                        <a:pt x="251" y="6"/>
                        <a:pt x="247" y="1"/>
                        <a:pt x="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72" name="Google Shape;44173;p65">
                  <a:extLst>
                    <a:ext uri="{FF2B5EF4-FFF2-40B4-BE49-F238E27FC236}">
                      <a16:creationId xmlns:a16="http://schemas.microsoft.com/office/drawing/2014/main" id="{E7A05D28-3A83-4869-A0A5-69C1FF2A7029}"/>
                    </a:ext>
                  </a:extLst>
                </p:cNvPr>
                <p:cNvSpPr/>
                <p:nvPr/>
              </p:nvSpPr>
              <p:spPr>
                <a:xfrm>
                  <a:off x="975100" y="2657450"/>
                  <a:ext cx="5400" cy="19725"/>
                </a:xfrm>
                <a:custGeom>
                  <a:avLst/>
                  <a:gdLst/>
                  <a:ahLst/>
                  <a:cxnLst/>
                  <a:rect l="l" t="t" r="r" b="b"/>
                  <a:pathLst>
                    <a:path w="216" h="789" extrusionOk="0">
                      <a:moveTo>
                        <a:pt x="165" y="1"/>
                      </a:moveTo>
                      <a:cubicBezTo>
                        <a:pt x="153" y="1"/>
                        <a:pt x="144" y="6"/>
                        <a:pt x="144" y="18"/>
                      </a:cubicBezTo>
                      <a:cubicBezTo>
                        <a:pt x="120" y="173"/>
                        <a:pt x="108" y="304"/>
                        <a:pt x="84" y="435"/>
                      </a:cubicBezTo>
                      <a:cubicBezTo>
                        <a:pt x="49" y="542"/>
                        <a:pt x="1" y="649"/>
                        <a:pt x="1" y="768"/>
                      </a:cubicBezTo>
                      <a:cubicBezTo>
                        <a:pt x="1" y="782"/>
                        <a:pt x="13" y="788"/>
                        <a:pt x="26" y="788"/>
                      </a:cubicBezTo>
                      <a:cubicBezTo>
                        <a:pt x="35" y="788"/>
                        <a:pt x="44" y="785"/>
                        <a:pt x="49" y="780"/>
                      </a:cubicBezTo>
                      <a:cubicBezTo>
                        <a:pt x="203" y="590"/>
                        <a:pt x="215" y="245"/>
                        <a:pt x="203" y="18"/>
                      </a:cubicBezTo>
                      <a:cubicBezTo>
                        <a:pt x="191" y="6"/>
                        <a:pt x="176" y="1"/>
                        <a:pt x="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73" name="Google Shape;44174;p65">
                  <a:extLst>
                    <a:ext uri="{FF2B5EF4-FFF2-40B4-BE49-F238E27FC236}">
                      <a16:creationId xmlns:a16="http://schemas.microsoft.com/office/drawing/2014/main" id="{73467E7E-569F-451B-9F7A-14C8A778AAD4}"/>
                    </a:ext>
                  </a:extLst>
                </p:cNvPr>
                <p:cNvSpPr/>
                <p:nvPr/>
              </p:nvSpPr>
              <p:spPr>
                <a:xfrm>
                  <a:off x="976250" y="2648000"/>
                  <a:ext cx="31925" cy="23250"/>
                </a:xfrm>
                <a:custGeom>
                  <a:avLst/>
                  <a:gdLst/>
                  <a:ahLst/>
                  <a:cxnLst/>
                  <a:rect l="l" t="t" r="r" b="b"/>
                  <a:pathLst>
                    <a:path w="1277" h="930" extrusionOk="0">
                      <a:moveTo>
                        <a:pt x="1072" y="0"/>
                      </a:moveTo>
                      <a:cubicBezTo>
                        <a:pt x="638" y="0"/>
                        <a:pt x="0" y="528"/>
                        <a:pt x="62" y="920"/>
                      </a:cubicBezTo>
                      <a:cubicBezTo>
                        <a:pt x="62" y="926"/>
                        <a:pt x="65" y="929"/>
                        <a:pt x="68" y="929"/>
                      </a:cubicBezTo>
                      <a:cubicBezTo>
                        <a:pt x="71" y="929"/>
                        <a:pt x="74" y="926"/>
                        <a:pt x="74" y="920"/>
                      </a:cubicBezTo>
                      <a:cubicBezTo>
                        <a:pt x="157" y="849"/>
                        <a:pt x="193" y="742"/>
                        <a:pt x="253" y="646"/>
                      </a:cubicBezTo>
                      <a:cubicBezTo>
                        <a:pt x="336" y="527"/>
                        <a:pt x="431" y="432"/>
                        <a:pt x="550" y="349"/>
                      </a:cubicBezTo>
                      <a:cubicBezTo>
                        <a:pt x="669" y="265"/>
                        <a:pt x="788" y="206"/>
                        <a:pt x="943" y="170"/>
                      </a:cubicBezTo>
                      <a:cubicBezTo>
                        <a:pt x="1038" y="146"/>
                        <a:pt x="1169" y="158"/>
                        <a:pt x="1253" y="99"/>
                      </a:cubicBezTo>
                      <a:cubicBezTo>
                        <a:pt x="1276" y="87"/>
                        <a:pt x="1276" y="51"/>
                        <a:pt x="1253" y="39"/>
                      </a:cubicBezTo>
                      <a:cubicBezTo>
                        <a:pt x="1199" y="12"/>
                        <a:pt x="1138" y="0"/>
                        <a:pt x="10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74" name="Google Shape;44175;p65">
                  <a:extLst>
                    <a:ext uri="{FF2B5EF4-FFF2-40B4-BE49-F238E27FC236}">
                      <a16:creationId xmlns:a16="http://schemas.microsoft.com/office/drawing/2014/main" id="{95FBD520-3DD3-42DD-A4B8-B7831E60460D}"/>
                    </a:ext>
                  </a:extLst>
                </p:cNvPr>
                <p:cNvSpPr/>
                <p:nvPr/>
              </p:nvSpPr>
              <p:spPr>
                <a:xfrm>
                  <a:off x="1001000" y="2539950"/>
                  <a:ext cx="123800" cy="99525"/>
                </a:xfrm>
                <a:custGeom>
                  <a:avLst/>
                  <a:gdLst/>
                  <a:ahLst/>
                  <a:cxnLst/>
                  <a:rect l="l" t="t" r="r" b="b"/>
                  <a:pathLst>
                    <a:path w="4952" h="3981" extrusionOk="0">
                      <a:moveTo>
                        <a:pt x="4915" y="0"/>
                      </a:moveTo>
                      <a:cubicBezTo>
                        <a:pt x="4912" y="0"/>
                        <a:pt x="4908" y="1"/>
                        <a:pt x="4906" y="4"/>
                      </a:cubicBezTo>
                      <a:cubicBezTo>
                        <a:pt x="4192" y="670"/>
                        <a:pt x="3311" y="1075"/>
                        <a:pt x="2584" y="1694"/>
                      </a:cubicBezTo>
                      <a:cubicBezTo>
                        <a:pt x="1691" y="2456"/>
                        <a:pt x="977" y="3290"/>
                        <a:pt x="1" y="3980"/>
                      </a:cubicBezTo>
                      <a:cubicBezTo>
                        <a:pt x="989" y="3385"/>
                        <a:pt x="1668" y="2575"/>
                        <a:pt x="2525" y="1837"/>
                      </a:cubicBezTo>
                      <a:cubicBezTo>
                        <a:pt x="3287" y="1182"/>
                        <a:pt x="4311" y="837"/>
                        <a:pt x="4942" y="27"/>
                      </a:cubicBezTo>
                      <a:cubicBezTo>
                        <a:pt x="4951" y="18"/>
                        <a:pt x="4930" y="0"/>
                        <a:pt x="49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75" name="Google Shape;44176;p65">
                  <a:extLst>
                    <a:ext uri="{FF2B5EF4-FFF2-40B4-BE49-F238E27FC236}">
                      <a16:creationId xmlns:a16="http://schemas.microsoft.com/office/drawing/2014/main" id="{77E56ED3-9B4B-43A7-AF7D-4920DD63C36F}"/>
                    </a:ext>
                  </a:extLst>
                </p:cNvPr>
                <p:cNvSpPr/>
                <p:nvPr/>
              </p:nvSpPr>
              <p:spPr>
                <a:xfrm>
                  <a:off x="895050" y="2655375"/>
                  <a:ext cx="74475" cy="56175"/>
                </a:xfrm>
                <a:custGeom>
                  <a:avLst/>
                  <a:gdLst/>
                  <a:ahLst/>
                  <a:cxnLst/>
                  <a:rect l="l" t="t" r="r" b="b"/>
                  <a:pathLst>
                    <a:path w="2979" h="2247" extrusionOk="0">
                      <a:moveTo>
                        <a:pt x="68" y="1"/>
                      </a:moveTo>
                      <a:cubicBezTo>
                        <a:pt x="37" y="1"/>
                        <a:pt x="1" y="42"/>
                        <a:pt x="36" y="78"/>
                      </a:cubicBezTo>
                      <a:cubicBezTo>
                        <a:pt x="345" y="506"/>
                        <a:pt x="881" y="530"/>
                        <a:pt x="1334" y="744"/>
                      </a:cubicBezTo>
                      <a:cubicBezTo>
                        <a:pt x="2036" y="1066"/>
                        <a:pt x="2453" y="1685"/>
                        <a:pt x="2953" y="2233"/>
                      </a:cubicBezTo>
                      <a:cubicBezTo>
                        <a:pt x="2953" y="2243"/>
                        <a:pt x="2959" y="2246"/>
                        <a:pt x="2965" y="2246"/>
                      </a:cubicBezTo>
                      <a:cubicBezTo>
                        <a:pt x="2972" y="2246"/>
                        <a:pt x="2979" y="2239"/>
                        <a:pt x="2965" y="2233"/>
                      </a:cubicBezTo>
                      <a:cubicBezTo>
                        <a:pt x="2667" y="1768"/>
                        <a:pt x="2286" y="1304"/>
                        <a:pt x="1834" y="971"/>
                      </a:cubicBezTo>
                      <a:cubicBezTo>
                        <a:pt x="1322" y="566"/>
                        <a:pt x="500" y="530"/>
                        <a:pt x="95" y="18"/>
                      </a:cubicBezTo>
                      <a:cubicBezTo>
                        <a:pt x="89" y="6"/>
                        <a:pt x="79" y="1"/>
                        <a:pt x="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76" name="Google Shape;44177;p65">
                  <a:extLst>
                    <a:ext uri="{FF2B5EF4-FFF2-40B4-BE49-F238E27FC236}">
                      <a16:creationId xmlns:a16="http://schemas.microsoft.com/office/drawing/2014/main" id="{5B7746F0-1B2B-4EBE-9127-C636639E33CD}"/>
                    </a:ext>
                  </a:extLst>
                </p:cNvPr>
                <p:cNvSpPr/>
                <p:nvPr/>
              </p:nvSpPr>
              <p:spPr>
                <a:xfrm>
                  <a:off x="757300" y="2542300"/>
                  <a:ext cx="134425" cy="112550"/>
                </a:xfrm>
                <a:custGeom>
                  <a:avLst/>
                  <a:gdLst/>
                  <a:ahLst/>
                  <a:cxnLst/>
                  <a:rect l="l" t="t" r="r" b="b"/>
                  <a:pathLst>
                    <a:path w="5377" h="4502" extrusionOk="0">
                      <a:moveTo>
                        <a:pt x="38" y="0"/>
                      </a:moveTo>
                      <a:cubicBezTo>
                        <a:pt x="18" y="0"/>
                        <a:pt x="0" y="14"/>
                        <a:pt x="9" y="40"/>
                      </a:cubicBezTo>
                      <a:cubicBezTo>
                        <a:pt x="379" y="600"/>
                        <a:pt x="652" y="1231"/>
                        <a:pt x="1033" y="1767"/>
                      </a:cubicBezTo>
                      <a:cubicBezTo>
                        <a:pt x="1319" y="2172"/>
                        <a:pt x="1748" y="2386"/>
                        <a:pt x="2176" y="2612"/>
                      </a:cubicBezTo>
                      <a:cubicBezTo>
                        <a:pt x="2736" y="2910"/>
                        <a:pt x="3176" y="3279"/>
                        <a:pt x="3688" y="3636"/>
                      </a:cubicBezTo>
                      <a:cubicBezTo>
                        <a:pt x="4189" y="3993"/>
                        <a:pt x="4820" y="4112"/>
                        <a:pt x="5320" y="4493"/>
                      </a:cubicBezTo>
                      <a:cubicBezTo>
                        <a:pt x="5328" y="4499"/>
                        <a:pt x="5336" y="4501"/>
                        <a:pt x="5342" y="4501"/>
                      </a:cubicBezTo>
                      <a:cubicBezTo>
                        <a:pt x="5364" y="4501"/>
                        <a:pt x="5376" y="4476"/>
                        <a:pt x="5367" y="4458"/>
                      </a:cubicBezTo>
                      <a:cubicBezTo>
                        <a:pt x="4998" y="4089"/>
                        <a:pt x="4510" y="3981"/>
                        <a:pt x="4046" y="3743"/>
                      </a:cubicBezTo>
                      <a:cubicBezTo>
                        <a:pt x="3534" y="3469"/>
                        <a:pt x="3153" y="3017"/>
                        <a:pt x="2641" y="2731"/>
                      </a:cubicBezTo>
                      <a:cubicBezTo>
                        <a:pt x="2045" y="2386"/>
                        <a:pt x="1402" y="2160"/>
                        <a:pt x="1033" y="1529"/>
                      </a:cubicBezTo>
                      <a:cubicBezTo>
                        <a:pt x="724" y="993"/>
                        <a:pt x="498" y="469"/>
                        <a:pt x="57" y="5"/>
                      </a:cubicBezTo>
                      <a:cubicBezTo>
                        <a:pt x="51" y="2"/>
                        <a:pt x="44" y="0"/>
                        <a:pt x="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77" name="Google Shape;44178;p65">
                  <a:extLst>
                    <a:ext uri="{FF2B5EF4-FFF2-40B4-BE49-F238E27FC236}">
                      <a16:creationId xmlns:a16="http://schemas.microsoft.com/office/drawing/2014/main" id="{EAEB7E55-1FBC-45B7-B8C9-E1B4332B6871}"/>
                    </a:ext>
                  </a:extLst>
                </p:cNvPr>
                <p:cNvSpPr/>
                <p:nvPr/>
              </p:nvSpPr>
              <p:spPr>
                <a:xfrm>
                  <a:off x="759000" y="2543000"/>
                  <a:ext cx="162975" cy="115275"/>
                </a:xfrm>
                <a:custGeom>
                  <a:avLst/>
                  <a:gdLst/>
                  <a:ahLst/>
                  <a:cxnLst/>
                  <a:rect l="l" t="t" r="r" b="b"/>
                  <a:pathLst>
                    <a:path w="6519" h="4611" extrusionOk="0">
                      <a:moveTo>
                        <a:pt x="1" y="1"/>
                      </a:moveTo>
                      <a:lnTo>
                        <a:pt x="1" y="1"/>
                      </a:lnTo>
                      <a:cubicBezTo>
                        <a:pt x="1263" y="501"/>
                        <a:pt x="2394" y="1167"/>
                        <a:pt x="3513" y="1953"/>
                      </a:cubicBezTo>
                      <a:cubicBezTo>
                        <a:pt x="4049" y="2322"/>
                        <a:pt x="4573" y="2691"/>
                        <a:pt x="5097" y="3096"/>
                      </a:cubicBezTo>
                      <a:cubicBezTo>
                        <a:pt x="5668" y="3525"/>
                        <a:pt x="6049" y="4037"/>
                        <a:pt x="6454" y="4596"/>
                      </a:cubicBezTo>
                      <a:cubicBezTo>
                        <a:pt x="6464" y="4607"/>
                        <a:pt x="6474" y="4611"/>
                        <a:pt x="6483" y="4611"/>
                      </a:cubicBezTo>
                      <a:cubicBezTo>
                        <a:pt x="6505" y="4611"/>
                        <a:pt x="6519" y="4583"/>
                        <a:pt x="6502" y="4549"/>
                      </a:cubicBezTo>
                      <a:cubicBezTo>
                        <a:pt x="5906" y="3346"/>
                        <a:pt x="4740" y="2679"/>
                        <a:pt x="3668" y="1929"/>
                      </a:cubicBezTo>
                      <a:cubicBezTo>
                        <a:pt x="2549" y="1144"/>
                        <a:pt x="1358" y="370"/>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78" name="Google Shape;44179;p65">
                  <a:extLst>
                    <a:ext uri="{FF2B5EF4-FFF2-40B4-BE49-F238E27FC236}">
                      <a16:creationId xmlns:a16="http://schemas.microsoft.com/office/drawing/2014/main" id="{089CE293-14B7-4513-8996-8E6A25476F16}"/>
                    </a:ext>
                  </a:extLst>
                </p:cNvPr>
                <p:cNvSpPr/>
                <p:nvPr/>
              </p:nvSpPr>
              <p:spPr>
                <a:xfrm>
                  <a:off x="925225" y="2660125"/>
                  <a:ext cx="45750" cy="42525"/>
                </a:xfrm>
                <a:custGeom>
                  <a:avLst/>
                  <a:gdLst/>
                  <a:ahLst/>
                  <a:cxnLst/>
                  <a:rect l="l" t="t" r="r" b="b"/>
                  <a:pathLst>
                    <a:path w="1830" h="1701" extrusionOk="0">
                      <a:moveTo>
                        <a:pt x="24" y="0"/>
                      </a:moveTo>
                      <a:cubicBezTo>
                        <a:pt x="12" y="0"/>
                        <a:pt x="0" y="15"/>
                        <a:pt x="8" y="30"/>
                      </a:cubicBezTo>
                      <a:cubicBezTo>
                        <a:pt x="293" y="816"/>
                        <a:pt x="1317" y="959"/>
                        <a:pt x="1722" y="1674"/>
                      </a:cubicBezTo>
                      <a:cubicBezTo>
                        <a:pt x="1730" y="1692"/>
                        <a:pt x="1744" y="1700"/>
                        <a:pt x="1760" y="1700"/>
                      </a:cubicBezTo>
                      <a:cubicBezTo>
                        <a:pt x="1793" y="1700"/>
                        <a:pt x="1830" y="1663"/>
                        <a:pt x="1805" y="1614"/>
                      </a:cubicBezTo>
                      <a:cubicBezTo>
                        <a:pt x="1424" y="876"/>
                        <a:pt x="472" y="733"/>
                        <a:pt x="43" y="19"/>
                      </a:cubicBezTo>
                      <a:cubicBezTo>
                        <a:pt x="39" y="5"/>
                        <a:pt x="31"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79" name="Google Shape;44180;p65">
                  <a:extLst>
                    <a:ext uri="{FF2B5EF4-FFF2-40B4-BE49-F238E27FC236}">
                      <a16:creationId xmlns:a16="http://schemas.microsoft.com/office/drawing/2014/main" id="{153A6C5B-BAA4-4341-9DF1-A9AF30803B22}"/>
                    </a:ext>
                  </a:extLst>
                </p:cNvPr>
                <p:cNvSpPr/>
                <p:nvPr/>
              </p:nvSpPr>
              <p:spPr>
                <a:xfrm>
                  <a:off x="786250" y="2565800"/>
                  <a:ext cx="75475" cy="52825"/>
                </a:xfrm>
                <a:custGeom>
                  <a:avLst/>
                  <a:gdLst/>
                  <a:ahLst/>
                  <a:cxnLst/>
                  <a:rect l="l" t="t" r="r" b="b"/>
                  <a:pathLst>
                    <a:path w="3019" h="2113" extrusionOk="0">
                      <a:moveTo>
                        <a:pt x="24" y="1"/>
                      </a:moveTo>
                      <a:cubicBezTo>
                        <a:pt x="15" y="1"/>
                        <a:pt x="1" y="12"/>
                        <a:pt x="18" y="29"/>
                      </a:cubicBezTo>
                      <a:cubicBezTo>
                        <a:pt x="494" y="624"/>
                        <a:pt x="1126" y="779"/>
                        <a:pt x="1745" y="1184"/>
                      </a:cubicBezTo>
                      <a:cubicBezTo>
                        <a:pt x="2173" y="1470"/>
                        <a:pt x="2435" y="2089"/>
                        <a:pt x="2995" y="2113"/>
                      </a:cubicBezTo>
                      <a:cubicBezTo>
                        <a:pt x="3019" y="2113"/>
                        <a:pt x="3019" y="2065"/>
                        <a:pt x="3007" y="2065"/>
                      </a:cubicBezTo>
                      <a:cubicBezTo>
                        <a:pt x="2459" y="1875"/>
                        <a:pt x="2185" y="1351"/>
                        <a:pt x="1697" y="1065"/>
                      </a:cubicBezTo>
                      <a:cubicBezTo>
                        <a:pt x="1090" y="720"/>
                        <a:pt x="554" y="505"/>
                        <a:pt x="30" y="5"/>
                      </a:cubicBezTo>
                      <a:cubicBezTo>
                        <a:pt x="30" y="2"/>
                        <a:pt x="28"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80" name="Google Shape;44181;p65">
                  <a:extLst>
                    <a:ext uri="{FF2B5EF4-FFF2-40B4-BE49-F238E27FC236}">
                      <a16:creationId xmlns:a16="http://schemas.microsoft.com/office/drawing/2014/main" id="{6E59F0EC-C24F-4CCF-AB15-7B74DA052594}"/>
                    </a:ext>
                  </a:extLst>
                </p:cNvPr>
                <p:cNvSpPr/>
                <p:nvPr/>
              </p:nvSpPr>
              <p:spPr>
                <a:xfrm>
                  <a:off x="865875" y="2621875"/>
                  <a:ext cx="31875" cy="25625"/>
                </a:xfrm>
                <a:custGeom>
                  <a:avLst/>
                  <a:gdLst/>
                  <a:ahLst/>
                  <a:cxnLst/>
                  <a:rect l="l" t="t" r="r" b="b"/>
                  <a:pathLst>
                    <a:path w="1275" h="1025" extrusionOk="0">
                      <a:moveTo>
                        <a:pt x="12" y="1"/>
                      </a:moveTo>
                      <a:cubicBezTo>
                        <a:pt x="12" y="1"/>
                        <a:pt x="0" y="13"/>
                        <a:pt x="0" y="25"/>
                      </a:cubicBezTo>
                      <a:cubicBezTo>
                        <a:pt x="298" y="429"/>
                        <a:pt x="786" y="846"/>
                        <a:pt x="1250" y="1025"/>
                      </a:cubicBezTo>
                      <a:cubicBezTo>
                        <a:pt x="1262" y="1025"/>
                        <a:pt x="1274" y="1013"/>
                        <a:pt x="1262" y="1001"/>
                      </a:cubicBezTo>
                      <a:cubicBezTo>
                        <a:pt x="1060" y="846"/>
                        <a:pt x="834" y="727"/>
                        <a:pt x="643" y="560"/>
                      </a:cubicBezTo>
                      <a:cubicBezTo>
                        <a:pt x="417" y="382"/>
                        <a:pt x="227" y="191"/>
                        <a:pt x="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81" name="Google Shape;44182;p65">
                  <a:extLst>
                    <a:ext uri="{FF2B5EF4-FFF2-40B4-BE49-F238E27FC236}">
                      <a16:creationId xmlns:a16="http://schemas.microsoft.com/office/drawing/2014/main" id="{611FB298-2614-408A-B560-645C8275EA09}"/>
                    </a:ext>
                  </a:extLst>
                </p:cNvPr>
                <p:cNvSpPr/>
                <p:nvPr/>
              </p:nvSpPr>
              <p:spPr>
                <a:xfrm>
                  <a:off x="975150" y="2646250"/>
                  <a:ext cx="125500" cy="110475"/>
                </a:xfrm>
                <a:custGeom>
                  <a:avLst/>
                  <a:gdLst/>
                  <a:ahLst/>
                  <a:cxnLst/>
                  <a:rect l="l" t="t" r="r" b="b"/>
                  <a:pathLst>
                    <a:path w="5020" h="4419" extrusionOk="0">
                      <a:moveTo>
                        <a:pt x="4983" y="0"/>
                      </a:moveTo>
                      <a:cubicBezTo>
                        <a:pt x="4981" y="0"/>
                        <a:pt x="4978" y="1"/>
                        <a:pt x="4976" y="2"/>
                      </a:cubicBezTo>
                      <a:cubicBezTo>
                        <a:pt x="3785" y="169"/>
                        <a:pt x="3190" y="966"/>
                        <a:pt x="2368" y="1717"/>
                      </a:cubicBezTo>
                      <a:cubicBezTo>
                        <a:pt x="1999" y="2062"/>
                        <a:pt x="1571" y="2276"/>
                        <a:pt x="1273" y="2693"/>
                      </a:cubicBezTo>
                      <a:cubicBezTo>
                        <a:pt x="856" y="3276"/>
                        <a:pt x="642" y="3919"/>
                        <a:pt x="47" y="4372"/>
                      </a:cubicBezTo>
                      <a:cubicBezTo>
                        <a:pt x="0" y="4381"/>
                        <a:pt x="11" y="4419"/>
                        <a:pt x="35" y="4419"/>
                      </a:cubicBezTo>
                      <a:cubicBezTo>
                        <a:pt x="42" y="4419"/>
                        <a:pt x="50" y="4415"/>
                        <a:pt x="58" y="4407"/>
                      </a:cubicBezTo>
                      <a:cubicBezTo>
                        <a:pt x="951" y="3919"/>
                        <a:pt x="1190" y="2740"/>
                        <a:pt x="2011" y="2121"/>
                      </a:cubicBezTo>
                      <a:cubicBezTo>
                        <a:pt x="2428" y="1788"/>
                        <a:pt x="2725" y="1419"/>
                        <a:pt x="3118" y="1062"/>
                      </a:cubicBezTo>
                      <a:cubicBezTo>
                        <a:pt x="3666" y="538"/>
                        <a:pt x="4285" y="288"/>
                        <a:pt x="4988" y="50"/>
                      </a:cubicBezTo>
                      <a:cubicBezTo>
                        <a:pt x="5019" y="39"/>
                        <a:pt x="5004" y="0"/>
                        <a:pt x="49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82" name="Google Shape;44183;p65">
                  <a:extLst>
                    <a:ext uri="{FF2B5EF4-FFF2-40B4-BE49-F238E27FC236}">
                      <a16:creationId xmlns:a16="http://schemas.microsoft.com/office/drawing/2014/main" id="{79A7BA7B-5E46-401A-A0C6-CD1182773197}"/>
                    </a:ext>
                  </a:extLst>
                </p:cNvPr>
                <p:cNvSpPr/>
                <p:nvPr/>
              </p:nvSpPr>
              <p:spPr>
                <a:xfrm>
                  <a:off x="978425" y="2647475"/>
                  <a:ext cx="119650" cy="112275"/>
                </a:xfrm>
                <a:custGeom>
                  <a:avLst/>
                  <a:gdLst/>
                  <a:ahLst/>
                  <a:cxnLst/>
                  <a:rect l="l" t="t" r="r" b="b"/>
                  <a:pathLst>
                    <a:path w="4786" h="4491" extrusionOk="0">
                      <a:moveTo>
                        <a:pt x="4773" y="1"/>
                      </a:moveTo>
                      <a:cubicBezTo>
                        <a:pt x="4476" y="513"/>
                        <a:pt x="4333" y="1167"/>
                        <a:pt x="4011" y="1644"/>
                      </a:cubicBezTo>
                      <a:cubicBezTo>
                        <a:pt x="3702" y="2084"/>
                        <a:pt x="2964" y="2334"/>
                        <a:pt x="2583" y="2775"/>
                      </a:cubicBezTo>
                      <a:cubicBezTo>
                        <a:pt x="2059" y="3370"/>
                        <a:pt x="1582" y="3846"/>
                        <a:pt x="797" y="4061"/>
                      </a:cubicBezTo>
                      <a:cubicBezTo>
                        <a:pt x="487" y="4156"/>
                        <a:pt x="249" y="4156"/>
                        <a:pt x="35" y="4406"/>
                      </a:cubicBezTo>
                      <a:cubicBezTo>
                        <a:pt x="1" y="4448"/>
                        <a:pt x="45" y="4490"/>
                        <a:pt x="90" y="4490"/>
                      </a:cubicBezTo>
                      <a:cubicBezTo>
                        <a:pt x="109" y="4490"/>
                        <a:pt x="128" y="4483"/>
                        <a:pt x="142" y="4465"/>
                      </a:cubicBezTo>
                      <a:cubicBezTo>
                        <a:pt x="404" y="4120"/>
                        <a:pt x="1356" y="3989"/>
                        <a:pt x="1749" y="3727"/>
                      </a:cubicBezTo>
                      <a:cubicBezTo>
                        <a:pt x="2249" y="3370"/>
                        <a:pt x="2511" y="2834"/>
                        <a:pt x="2987" y="2441"/>
                      </a:cubicBezTo>
                      <a:cubicBezTo>
                        <a:pt x="3356" y="2144"/>
                        <a:pt x="3821" y="2072"/>
                        <a:pt x="4083" y="1668"/>
                      </a:cubicBezTo>
                      <a:cubicBezTo>
                        <a:pt x="4392" y="1191"/>
                        <a:pt x="4559" y="525"/>
                        <a:pt x="47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83" name="Google Shape;44184;p65">
                  <a:extLst>
                    <a:ext uri="{FF2B5EF4-FFF2-40B4-BE49-F238E27FC236}">
                      <a16:creationId xmlns:a16="http://schemas.microsoft.com/office/drawing/2014/main" id="{A5E06561-6C71-457F-BC9F-B3E1DE0A7363}"/>
                    </a:ext>
                  </a:extLst>
                </p:cNvPr>
                <p:cNvSpPr/>
                <p:nvPr/>
              </p:nvSpPr>
              <p:spPr>
                <a:xfrm>
                  <a:off x="975800" y="2754225"/>
                  <a:ext cx="10650" cy="7825"/>
                </a:xfrm>
                <a:custGeom>
                  <a:avLst/>
                  <a:gdLst/>
                  <a:ahLst/>
                  <a:cxnLst/>
                  <a:rect l="l" t="t" r="r" b="b"/>
                  <a:pathLst>
                    <a:path w="426" h="313" extrusionOk="0">
                      <a:moveTo>
                        <a:pt x="369" y="0"/>
                      </a:moveTo>
                      <a:cubicBezTo>
                        <a:pt x="218" y="0"/>
                        <a:pt x="74" y="159"/>
                        <a:pt x="9" y="279"/>
                      </a:cubicBezTo>
                      <a:cubicBezTo>
                        <a:pt x="0" y="296"/>
                        <a:pt x="16" y="313"/>
                        <a:pt x="34" y="313"/>
                      </a:cubicBezTo>
                      <a:cubicBezTo>
                        <a:pt x="41" y="313"/>
                        <a:pt x="49" y="310"/>
                        <a:pt x="56" y="303"/>
                      </a:cubicBezTo>
                      <a:cubicBezTo>
                        <a:pt x="92" y="231"/>
                        <a:pt x="140" y="172"/>
                        <a:pt x="211" y="124"/>
                      </a:cubicBezTo>
                      <a:cubicBezTo>
                        <a:pt x="271" y="76"/>
                        <a:pt x="354" y="65"/>
                        <a:pt x="413" y="17"/>
                      </a:cubicBezTo>
                      <a:cubicBezTo>
                        <a:pt x="413" y="17"/>
                        <a:pt x="425" y="5"/>
                        <a:pt x="413" y="5"/>
                      </a:cubicBezTo>
                      <a:cubicBezTo>
                        <a:pt x="399" y="2"/>
                        <a:pt x="384" y="0"/>
                        <a:pt x="3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84" name="Google Shape;44185;p65">
                  <a:extLst>
                    <a:ext uri="{FF2B5EF4-FFF2-40B4-BE49-F238E27FC236}">
                      <a16:creationId xmlns:a16="http://schemas.microsoft.com/office/drawing/2014/main" id="{95760EF7-BC7C-4BA3-90F7-53C501FEB2A0}"/>
                    </a:ext>
                  </a:extLst>
                </p:cNvPr>
                <p:cNvSpPr/>
                <p:nvPr/>
              </p:nvSpPr>
              <p:spPr>
                <a:xfrm>
                  <a:off x="991275" y="2677550"/>
                  <a:ext cx="86550" cy="71000"/>
                </a:xfrm>
                <a:custGeom>
                  <a:avLst/>
                  <a:gdLst/>
                  <a:ahLst/>
                  <a:cxnLst/>
                  <a:rect l="l" t="t" r="r" b="b"/>
                  <a:pathLst>
                    <a:path w="3462" h="2840" extrusionOk="0">
                      <a:moveTo>
                        <a:pt x="3402" y="0"/>
                      </a:moveTo>
                      <a:cubicBezTo>
                        <a:pt x="2747" y="179"/>
                        <a:pt x="2295" y="596"/>
                        <a:pt x="1878" y="1107"/>
                      </a:cubicBezTo>
                      <a:cubicBezTo>
                        <a:pt x="1521" y="1536"/>
                        <a:pt x="1235" y="1905"/>
                        <a:pt x="771" y="2227"/>
                      </a:cubicBezTo>
                      <a:cubicBezTo>
                        <a:pt x="485" y="2417"/>
                        <a:pt x="235" y="2584"/>
                        <a:pt x="9" y="2834"/>
                      </a:cubicBezTo>
                      <a:cubicBezTo>
                        <a:pt x="509" y="2322"/>
                        <a:pt x="1140" y="2072"/>
                        <a:pt x="1604" y="1536"/>
                      </a:cubicBezTo>
                      <a:cubicBezTo>
                        <a:pt x="2176" y="893"/>
                        <a:pt x="2652" y="405"/>
                        <a:pt x="3438" y="60"/>
                      </a:cubicBezTo>
                      <a:cubicBezTo>
                        <a:pt x="3462" y="48"/>
                        <a:pt x="3450" y="0"/>
                        <a:pt x="3402" y="0"/>
                      </a:cubicBezTo>
                      <a:close/>
                      <a:moveTo>
                        <a:pt x="9" y="2834"/>
                      </a:moveTo>
                      <a:cubicBezTo>
                        <a:pt x="1" y="2834"/>
                        <a:pt x="3" y="2839"/>
                        <a:pt x="6" y="2839"/>
                      </a:cubicBezTo>
                      <a:cubicBezTo>
                        <a:pt x="7" y="2839"/>
                        <a:pt x="9" y="2838"/>
                        <a:pt x="9" y="28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85" name="Google Shape;44186;p65">
                  <a:extLst>
                    <a:ext uri="{FF2B5EF4-FFF2-40B4-BE49-F238E27FC236}">
                      <a16:creationId xmlns:a16="http://schemas.microsoft.com/office/drawing/2014/main" id="{3A1396BB-E136-4FE6-AB90-B4CC4DB0E76C}"/>
                    </a:ext>
                  </a:extLst>
                </p:cNvPr>
                <p:cNvSpPr/>
                <p:nvPr/>
              </p:nvSpPr>
              <p:spPr>
                <a:xfrm>
                  <a:off x="817050" y="2639025"/>
                  <a:ext cx="146475" cy="131100"/>
                </a:xfrm>
                <a:custGeom>
                  <a:avLst/>
                  <a:gdLst/>
                  <a:ahLst/>
                  <a:cxnLst/>
                  <a:rect l="l" t="t" r="r" b="b"/>
                  <a:pathLst>
                    <a:path w="5859" h="5244" extrusionOk="0">
                      <a:moveTo>
                        <a:pt x="5856" y="4881"/>
                      </a:moveTo>
                      <a:cubicBezTo>
                        <a:pt x="5853" y="4881"/>
                        <a:pt x="5847" y="4887"/>
                        <a:pt x="5847" y="4899"/>
                      </a:cubicBezTo>
                      <a:cubicBezTo>
                        <a:pt x="5859" y="4887"/>
                        <a:pt x="5859" y="4881"/>
                        <a:pt x="5856" y="4881"/>
                      </a:cubicBezTo>
                      <a:close/>
                      <a:moveTo>
                        <a:pt x="20" y="1"/>
                      </a:moveTo>
                      <a:cubicBezTo>
                        <a:pt x="7" y="1"/>
                        <a:pt x="1" y="12"/>
                        <a:pt x="1" y="29"/>
                      </a:cubicBezTo>
                      <a:cubicBezTo>
                        <a:pt x="132" y="505"/>
                        <a:pt x="358" y="982"/>
                        <a:pt x="703" y="1351"/>
                      </a:cubicBezTo>
                      <a:cubicBezTo>
                        <a:pt x="1167" y="1875"/>
                        <a:pt x="1846" y="2065"/>
                        <a:pt x="2334" y="2601"/>
                      </a:cubicBezTo>
                      <a:cubicBezTo>
                        <a:pt x="2775" y="3065"/>
                        <a:pt x="3168" y="3399"/>
                        <a:pt x="3739" y="3684"/>
                      </a:cubicBezTo>
                      <a:cubicBezTo>
                        <a:pt x="4525" y="4089"/>
                        <a:pt x="5335" y="4387"/>
                        <a:pt x="5775" y="5220"/>
                      </a:cubicBezTo>
                      <a:cubicBezTo>
                        <a:pt x="5779" y="5237"/>
                        <a:pt x="5790" y="5244"/>
                        <a:pt x="5802" y="5244"/>
                      </a:cubicBezTo>
                      <a:cubicBezTo>
                        <a:pt x="5822" y="5244"/>
                        <a:pt x="5847" y="5224"/>
                        <a:pt x="5847" y="5208"/>
                      </a:cubicBezTo>
                      <a:cubicBezTo>
                        <a:pt x="5835" y="5065"/>
                        <a:pt x="5847" y="4982"/>
                        <a:pt x="5847" y="4899"/>
                      </a:cubicBezTo>
                      <a:lnTo>
                        <a:pt x="5847" y="4899"/>
                      </a:lnTo>
                      <a:cubicBezTo>
                        <a:pt x="5838" y="4922"/>
                        <a:pt x="5824" y="4932"/>
                        <a:pt x="5806" y="4932"/>
                      </a:cubicBezTo>
                      <a:cubicBezTo>
                        <a:pt x="5709" y="4932"/>
                        <a:pt x="5504" y="4616"/>
                        <a:pt x="5454" y="4565"/>
                      </a:cubicBezTo>
                      <a:cubicBezTo>
                        <a:pt x="5287" y="4399"/>
                        <a:pt x="5097" y="4256"/>
                        <a:pt x="4894" y="4137"/>
                      </a:cubicBezTo>
                      <a:cubicBezTo>
                        <a:pt x="4263" y="3720"/>
                        <a:pt x="3501" y="3506"/>
                        <a:pt x="2918" y="3018"/>
                      </a:cubicBezTo>
                      <a:cubicBezTo>
                        <a:pt x="2441" y="2613"/>
                        <a:pt x="2120" y="2113"/>
                        <a:pt x="1560" y="1815"/>
                      </a:cubicBezTo>
                      <a:cubicBezTo>
                        <a:pt x="727" y="1351"/>
                        <a:pt x="477" y="791"/>
                        <a:pt x="36" y="5"/>
                      </a:cubicBezTo>
                      <a:cubicBezTo>
                        <a:pt x="30" y="2"/>
                        <a:pt x="24"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86" name="Google Shape;44187;p65">
                  <a:extLst>
                    <a:ext uri="{FF2B5EF4-FFF2-40B4-BE49-F238E27FC236}">
                      <a16:creationId xmlns:a16="http://schemas.microsoft.com/office/drawing/2014/main" id="{7C04EF19-7C36-42B8-8234-927CB285B3D8}"/>
                    </a:ext>
                  </a:extLst>
                </p:cNvPr>
                <p:cNvSpPr/>
                <p:nvPr/>
              </p:nvSpPr>
              <p:spPr>
                <a:xfrm>
                  <a:off x="818350" y="2641150"/>
                  <a:ext cx="125425" cy="91650"/>
                </a:xfrm>
                <a:custGeom>
                  <a:avLst/>
                  <a:gdLst/>
                  <a:ahLst/>
                  <a:cxnLst/>
                  <a:rect l="l" t="t" r="r" b="b"/>
                  <a:pathLst>
                    <a:path w="5017" h="3666" extrusionOk="0">
                      <a:moveTo>
                        <a:pt x="14" y="0"/>
                      </a:moveTo>
                      <a:cubicBezTo>
                        <a:pt x="5" y="0"/>
                        <a:pt x="1" y="18"/>
                        <a:pt x="20" y="27"/>
                      </a:cubicBezTo>
                      <a:cubicBezTo>
                        <a:pt x="996" y="528"/>
                        <a:pt x="2104" y="778"/>
                        <a:pt x="3056" y="1301"/>
                      </a:cubicBezTo>
                      <a:cubicBezTo>
                        <a:pt x="3628" y="1611"/>
                        <a:pt x="3687" y="2040"/>
                        <a:pt x="4009" y="2492"/>
                      </a:cubicBezTo>
                      <a:cubicBezTo>
                        <a:pt x="4306" y="2909"/>
                        <a:pt x="4711" y="3171"/>
                        <a:pt x="4961" y="3647"/>
                      </a:cubicBezTo>
                      <a:cubicBezTo>
                        <a:pt x="4970" y="3660"/>
                        <a:pt x="4980" y="3665"/>
                        <a:pt x="4989" y="3665"/>
                      </a:cubicBezTo>
                      <a:cubicBezTo>
                        <a:pt x="5005" y="3665"/>
                        <a:pt x="5016" y="3650"/>
                        <a:pt x="5009" y="3635"/>
                      </a:cubicBezTo>
                      <a:cubicBezTo>
                        <a:pt x="4890" y="3206"/>
                        <a:pt x="4580" y="2980"/>
                        <a:pt x="4283" y="2647"/>
                      </a:cubicBezTo>
                      <a:cubicBezTo>
                        <a:pt x="3937" y="2278"/>
                        <a:pt x="3854" y="1754"/>
                        <a:pt x="3461" y="1432"/>
                      </a:cubicBezTo>
                      <a:cubicBezTo>
                        <a:pt x="3104" y="1111"/>
                        <a:pt x="2616" y="1016"/>
                        <a:pt x="2187" y="861"/>
                      </a:cubicBezTo>
                      <a:cubicBezTo>
                        <a:pt x="1449" y="611"/>
                        <a:pt x="734" y="313"/>
                        <a:pt x="20" y="4"/>
                      </a:cubicBezTo>
                      <a:cubicBezTo>
                        <a:pt x="18" y="1"/>
                        <a:pt x="16" y="0"/>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87" name="Google Shape;44188;p65">
                  <a:extLst>
                    <a:ext uri="{FF2B5EF4-FFF2-40B4-BE49-F238E27FC236}">
                      <a16:creationId xmlns:a16="http://schemas.microsoft.com/office/drawing/2014/main" id="{F2589B77-0E7C-48A4-9C4F-05DD1489C4F9}"/>
                    </a:ext>
                  </a:extLst>
                </p:cNvPr>
                <p:cNvSpPr/>
                <p:nvPr/>
              </p:nvSpPr>
              <p:spPr>
                <a:xfrm>
                  <a:off x="942975" y="2731150"/>
                  <a:ext cx="30025" cy="37850"/>
                </a:xfrm>
                <a:custGeom>
                  <a:avLst/>
                  <a:gdLst/>
                  <a:ahLst/>
                  <a:cxnLst/>
                  <a:rect l="l" t="t" r="r" b="b"/>
                  <a:pathLst>
                    <a:path w="1201" h="1514" extrusionOk="0">
                      <a:moveTo>
                        <a:pt x="7" y="1"/>
                      </a:moveTo>
                      <a:cubicBezTo>
                        <a:pt x="4" y="1"/>
                        <a:pt x="0" y="10"/>
                        <a:pt x="0" y="23"/>
                      </a:cubicBezTo>
                      <a:cubicBezTo>
                        <a:pt x="262" y="535"/>
                        <a:pt x="667" y="1166"/>
                        <a:pt x="1155" y="1511"/>
                      </a:cubicBezTo>
                      <a:cubicBezTo>
                        <a:pt x="1160" y="1513"/>
                        <a:pt x="1164" y="1514"/>
                        <a:pt x="1168" y="1514"/>
                      </a:cubicBezTo>
                      <a:cubicBezTo>
                        <a:pt x="1193" y="1514"/>
                        <a:pt x="1201" y="1486"/>
                        <a:pt x="1191" y="1476"/>
                      </a:cubicBezTo>
                      <a:cubicBezTo>
                        <a:pt x="1012" y="1238"/>
                        <a:pt x="774" y="1047"/>
                        <a:pt x="595" y="821"/>
                      </a:cubicBezTo>
                      <a:cubicBezTo>
                        <a:pt x="381" y="571"/>
                        <a:pt x="191" y="297"/>
                        <a:pt x="12" y="23"/>
                      </a:cubicBezTo>
                      <a:cubicBezTo>
                        <a:pt x="12" y="7"/>
                        <a:pt x="9" y="1"/>
                        <a:pt x="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88" name="Google Shape;44189;p65">
                  <a:extLst>
                    <a:ext uri="{FF2B5EF4-FFF2-40B4-BE49-F238E27FC236}">
                      <a16:creationId xmlns:a16="http://schemas.microsoft.com/office/drawing/2014/main" id="{D09F8D13-DE00-4381-A2CA-AD12330D0CFE}"/>
                    </a:ext>
                  </a:extLst>
                </p:cNvPr>
                <p:cNvSpPr/>
                <p:nvPr/>
              </p:nvSpPr>
              <p:spPr>
                <a:xfrm>
                  <a:off x="950400" y="2756425"/>
                  <a:ext cx="17300" cy="19625"/>
                </a:xfrm>
                <a:custGeom>
                  <a:avLst/>
                  <a:gdLst/>
                  <a:ahLst/>
                  <a:cxnLst/>
                  <a:rect l="l" t="t" r="r" b="b"/>
                  <a:pathLst>
                    <a:path w="692" h="785" extrusionOk="0">
                      <a:moveTo>
                        <a:pt x="36" y="0"/>
                      </a:moveTo>
                      <a:cubicBezTo>
                        <a:pt x="24" y="0"/>
                        <a:pt x="1" y="36"/>
                        <a:pt x="24" y="48"/>
                      </a:cubicBezTo>
                      <a:cubicBezTo>
                        <a:pt x="155" y="143"/>
                        <a:pt x="298" y="262"/>
                        <a:pt x="394" y="393"/>
                      </a:cubicBezTo>
                      <a:cubicBezTo>
                        <a:pt x="453" y="453"/>
                        <a:pt x="501" y="524"/>
                        <a:pt x="548" y="596"/>
                      </a:cubicBezTo>
                      <a:cubicBezTo>
                        <a:pt x="572" y="655"/>
                        <a:pt x="608" y="727"/>
                        <a:pt x="656" y="774"/>
                      </a:cubicBezTo>
                      <a:cubicBezTo>
                        <a:pt x="659" y="782"/>
                        <a:pt x="664" y="784"/>
                        <a:pt x="669" y="784"/>
                      </a:cubicBezTo>
                      <a:cubicBezTo>
                        <a:pt x="680" y="784"/>
                        <a:pt x="691" y="771"/>
                        <a:pt x="691" y="762"/>
                      </a:cubicBezTo>
                      <a:cubicBezTo>
                        <a:pt x="691" y="619"/>
                        <a:pt x="560" y="453"/>
                        <a:pt x="477" y="346"/>
                      </a:cubicBezTo>
                      <a:cubicBezTo>
                        <a:pt x="358" y="203"/>
                        <a:pt x="203" y="96"/>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89" name="Google Shape;44190;p65">
                  <a:extLst>
                    <a:ext uri="{FF2B5EF4-FFF2-40B4-BE49-F238E27FC236}">
                      <a16:creationId xmlns:a16="http://schemas.microsoft.com/office/drawing/2014/main" id="{6D922195-93FB-4F1A-A6DF-539CF933C95C}"/>
                    </a:ext>
                  </a:extLst>
                </p:cNvPr>
                <p:cNvSpPr/>
                <p:nvPr/>
              </p:nvSpPr>
              <p:spPr>
                <a:xfrm>
                  <a:off x="952225" y="2752200"/>
                  <a:ext cx="16575" cy="20975"/>
                </a:xfrm>
                <a:custGeom>
                  <a:avLst/>
                  <a:gdLst/>
                  <a:ahLst/>
                  <a:cxnLst/>
                  <a:rect l="l" t="t" r="r" b="b"/>
                  <a:pathLst>
                    <a:path w="663" h="839" extrusionOk="0">
                      <a:moveTo>
                        <a:pt x="45" y="0"/>
                      </a:moveTo>
                      <a:cubicBezTo>
                        <a:pt x="17" y="0"/>
                        <a:pt x="1" y="30"/>
                        <a:pt x="11" y="50"/>
                      </a:cubicBezTo>
                      <a:cubicBezTo>
                        <a:pt x="106" y="205"/>
                        <a:pt x="190" y="336"/>
                        <a:pt x="297" y="467"/>
                      </a:cubicBezTo>
                      <a:cubicBezTo>
                        <a:pt x="380" y="586"/>
                        <a:pt x="463" y="729"/>
                        <a:pt x="583" y="824"/>
                      </a:cubicBezTo>
                      <a:cubicBezTo>
                        <a:pt x="592" y="834"/>
                        <a:pt x="603" y="838"/>
                        <a:pt x="613" y="838"/>
                      </a:cubicBezTo>
                      <a:cubicBezTo>
                        <a:pt x="640" y="838"/>
                        <a:pt x="663" y="808"/>
                        <a:pt x="654" y="765"/>
                      </a:cubicBezTo>
                      <a:cubicBezTo>
                        <a:pt x="594" y="634"/>
                        <a:pt x="475" y="515"/>
                        <a:pt x="380" y="396"/>
                      </a:cubicBezTo>
                      <a:cubicBezTo>
                        <a:pt x="285" y="265"/>
                        <a:pt x="178" y="134"/>
                        <a:pt x="59" y="3"/>
                      </a:cubicBezTo>
                      <a:cubicBezTo>
                        <a:pt x="54" y="1"/>
                        <a:pt x="49"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90" name="Google Shape;44191;p65">
                  <a:extLst>
                    <a:ext uri="{FF2B5EF4-FFF2-40B4-BE49-F238E27FC236}">
                      <a16:creationId xmlns:a16="http://schemas.microsoft.com/office/drawing/2014/main" id="{DBBCAFA6-7E43-43C0-85B9-87E7D8B26694}"/>
                    </a:ext>
                  </a:extLst>
                </p:cNvPr>
                <p:cNvSpPr/>
                <p:nvPr/>
              </p:nvSpPr>
              <p:spPr>
                <a:xfrm>
                  <a:off x="957250" y="2757600"/>
                  <a:ext cx="11925" cy="12050"/>
                </a:xfrm>
                <a:custGeom>
                  <a:avLst/>
                  <a:gdLst/>
                  <a:ahLst/>
                  <a:cxnLst/>
                  <a:rect l="l" t="t" r="r" b="b"/>
                  <a:pathLst>
                    <a:path w="477" h="482" extrusionOk="0">
                      <a:moveTo>
                        <a:pt x="48" y="1"/>
                      </a:moveTo>
                      <a:cubicBezTo>
                        <a:pt x="36" y="1"/>
                        <a:pt x="1" y="25"/>
                        <a:pt x="24" y="49"/>
                      </a:cubicBezTo>
                      <a:cubicBezTo>
                        <a:pt x="96" y="120"/>
                        <a:pt x="179" y="180"/>
                        <a:pt x="239" y="275"/>
                      </a:cubicBezTo>
                      <a:cubicBezTo>
                        <a:pt x="274" y="299"/>
                        <a:pt x="298" y="346"/>
                        <a:pt x="334" y="370"/>
                      </a:cubicBezTo>
                      <a:cubicBezTo>
                        <a:pt x="358" y="418"/>
                        <a:pt x="393" y="465"/>
                        <a:pt x="441" y="477"/>
                      </a:cubicBezTo>
                      <a:cubicBezTo>
                        <a:pt x="444" y="480"/>
                        <a:pt x="448" y="482"/>
                        <a:pt x="452" y="482"/>
                      </a:cubicBezTo>
                      <a:cubicBezTo>
                        <a:pt x="464" y="482"/>
                        <a:pt x="477" y="471"/>
                        <a:pt x="477" y="453"/>
                      </a:cubicBezTo>
                      <a:cubicBezTo>
                        <a:pt x="477" y="358"/>
                        <a:pt x="382" y="275"/>
                        <a:pt x="322" y="215"/>
                      </a:cubicBezTo>
                      <a:cubicBezTo>
                        <a:pt x="239" y="132"/>
                        <a:pt x="155" y="49"/>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91" name="Google Shape;44192;p65">
                  <a:extLst>
                    <a:ext uri="{FF2B5EF4-FFF2-40B4-BE49-F238E27FC236}">
                      <a16:creationId xmlns:a16="http://schemas.microsoft.com/office/drawing/2014/main" id="{01DC8B01-5127-440D-A7FC-EFEA31DBB40E}"/>
                    </a:ext>
                  </a:extLst>
                </p:cNvPr>
                <p:cNvSpPr/>
                <p:nvPr/>
              </p:nvSpPr>
              <p:spPr>
                <a:xfrm>
                  <a:off x="870775" y="2676525"/>
                  <a:ext cx="68050" cy="61175"/>
                </a:xfrm>
                <a:custGeom>
                  <a:avLst/>
                  <a:gdLst/>
                  <a:ahLst/>
                  <a:cxnLst/>
                  <a:rect l="l" t="t" r="r" b="b"/>
                  <a:pathLst>
                    <a:path w="2722" h="2447" extrusionOk="0">
                      <a:moveTo>
                        <a:pt x="25" y="1"/>
                      </a:moveTo>
                      <a:cubicBezTo>
                        <a:pt x="12" y="1"/>
                        <a:pt x="0" y="10"/>
                        <a:pt x="7" y="29"/>
                      </a:cubicBezTo>
                      <a:cubicBezTo>
                        <a:pt x="161" y="506"/>
                        <a:pt x="638" y="756"/>
                        <a:pt x="1054" y="970"/>
                      </a:cubicBezTo>
                      <a:cubicBezTo>
                        <a:pt x="1400" y="1148"/>
                        <a:pt x="1733" y="1327"/>
                        <a:pt x="2019" y="1613"/>
                      </a:cubicBezTo>
                      <a:cubicBezTo>
                        <a:pt x="2269" y="1875"/>
                        <a:pt x="2471" y="2184"/>
                        <a:pt x="2721" y="2446"/>
                      </a:cubicBezTo>
                      <a:cubicBezTo>
                        <a:pt x="2447" y="2030"/>
                        <a:pt x="2138" y="1577"/>
                        <a:pt x="1733" y="1279"/>
                      </a:cubicBezTo>
                      <a:cubicBezTo>
                        <a:pt x="1126" y="839"/>
                        <a:pt x="531" y="637"/>
                        <a:pt x="54" y="17"/>
                      </a:cubicBezTo>
                      <a:cubicBezTo>
                        <a:pt x="49" y="7"/>
                        <a:pt x="36"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92" name="Google Shape;44193;p65">
                  <a:extLst>
                    <a:ext uri="{FF2B5EF4-FFF2-40B4-BE49-F238E27FC236}">
                      <a16:creationId xmlns:a16="http://schemas.microsoft.com/office/drawing/2014/main" id="{99165CDA-C029-4534-AE05-2E9FC6ED6DC6}"/>
                    </a:ext>
                  </a:extLst>
                </p:cNvPr>
                <p:cNvSpPr/>
                <p:nvPr/>
              </p:nvSpPr>
              <p:spPr>
                <a:xfrm>
                  <a:off x="842350" y="2659675"/>
                  <a:ext cx="24725" cy="14925"/>
                </a:xfrm>
                <a:custGeom>
                  <a:avLst/>
                  <a:gdLst/>
                  <a:ahLst/>
                  <a:cxnLst/>
                  <a:rect l="l" t="t" r="r" b="b"/>
                  <a:pathLst>
                    <a:path w="989" h="597" extrusionOk="0">
                      <a:moveTo>
                        <a:pt x="36" y="1"/>
                      </a:moveTo>
                      <a:cubicBezTo>
                        <a:pt x="13" y="1"/>
                        <a:pt x="1" y="25"/>
                        <a:pt x="13" y="37"/>
                      </a:cubicBezTo>
                      <a:cubicBezTo>
                        <a:pt x="179" y="144"/>
                        <a:pt x="346" y="203"/>
                        <a:pt x="513" y="298"/>
                      </a:cubicBezTo>
                      <a:cubicBezTo>
                        <a:pt x="667" y="394"/>
                        <a:pt x="834" y="501"/>
                        <a:pt x="989" y="596"/>
                      </a:cubicBezTo>
                      <a:cubicBezTo>
                        <a:pt x="715" y="358"/>
                        <a:pt x="370" y="108"/>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93" name="Google Shape;44194;p65">
                  <a:extLst>
                    <a:ext uri="{FF2B5EF4-FFF2-40B4-BE49-F238E27FC236}">
                      <a16:creationId xmlns:a16="http://schemas.microsoft.com/office/drawing/2014/main" id="{F82680DF-8776-4AF1-AE72-A1350DAD93D6}"/>
                    </a:ext>
                  </a:extLst>
                </p:cNvPr>
                <p:cNvSpPr/>
                <p:nvPr/>
              </p:nvSpPr>
              <p:spPr>
                <a:xfrm>
                  <a:off x="973325" y="2754625"/>
                  <a:ext cx="8950" cy="9975"/>
                </a:xfrm>
                <a:custGeom>
                  <a:avLst/>
                  <a:gdLst/>
                  <a:ahLst/>
                  <a:cxnLst/>
                  <a:rect l="l" t="t" r="r" b="b"/>
                  <a:pathLst>
                    <a:path w="358" h="399" extrusionOk="0">
                      <a:moveTo>
                        <a:pt x="346" y="1"/>
                      </a:moveTo>
                      <a:cubicBezTo>
                        <a:pt x="346" y="1"/>
                        <a:pt x="346" y="1"/>
                        <a:pt x="346" y="1"/>
                      </a:cubicBezTo>
                      <a:lnTo>
                        <a:pt x="346" y="1"/>
                      </a:lnTo>
                      <a:cubicBezTo>
                        <a:pt x="350" y="5"/>
                        <a:pt x="352" y="6"/>
                        <a:pt x="354" y="6"/>
                      </a:cubicBezTo>
                      <a:cubicBezTo>
                        <a:pt x="356" y="6"/>
                        <a:pt x="354" y="1"/>
                        <a:pt x="346" y="1"/>
                      </a:cubicBezTo>
                      <a:close/>
                      <a:moveTo>
                        <a:pt x="346" y="1"/>
                      </a:moveTo>
                      <a:lnTo>
                        <a:pt x="346" y="1"/>
                      </a:lnTo>
                      <a:cubicBezTo>
                        <a:pt x="298" y="37"/>
                        <a:pt x="286" y="37"/>
                        <a:pt x="239" y="72"/>
                      </a:cubicBezTo>
                      <a:cubicBezTo>
                        <a:pt x="191" y="108"/>
                        <a:pt x="167" y="144"/>
                        <a:pt x="131" y="179"/>
                      </a:cubicBezTo>
                      <a:cubicBezTo>
                        <a:pt x="72" y="239"/>
                        <a:pt x="12" y="287"/>
                        <a:pt x="0" y="370"/>
                      </a:cubicBezTo>
                      <a:cubicBezTo>
                        <a:pt x="0" y="387"/>
                        <a:pt x="7" y="398"/>
                        <a:pt x="20" y="398"/>
                      </a:cubicBezTo>
                      <a:cubicBezTo>
                        <a:pt x="24" y="398"/>
                        <a:pt x="30" y="397"/>
                        <a:pt x="36" y="394"/>
                      </a:cubicBezTo>
                      <a:cubicBezTo>
                        <a:pt x="108" y="370"/>
                        <a:pt x="167" y="287"/>
                        <a:pt x="215" y="227"/>
                      </a:cubicBezTo>
                      <a:cubicBezTo>
                        <a:pt x="239" y="191"/>
                        <a:pt x="250" y="168"/>
                        <a:pt x="286" y="132"/>
                      </a:cubicBezTo>
                      <a:lnTo>
                        <a:pt x="334" y="96"/>
                      </a:lnTo>
                      <a:cubicBezTo>
                        <a:pt x="358" y="49"/>
                        <a:pt x="334" y="72"/>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94" name="Google Shape;44195;p65">
                  <a:extLst>
                    <a:ext uri="{FF2B5EF4-FFF2-40B4-BE49-F238E27FC236}">
                      <a16:creationId xmlns:a16="http://schemas.microsoft.com/office/drawing/2014/main" id="{BDC5AADB-810D-48A3-86AE-BFEA0FF990A0}"/>
                    </a:ext>
                  </a:extLst>
                </p:cNvPr>
                <p:cNvSpPr/>
                <p:nvPr/>
              </p:nvSpPr>
              <p:spPr>
                <a:xfrm>
                  <a:off x="973325" y="2753450"/>
                  <a:ext cx="10750" cy="13850"/>
                </a:xfrm>
                <a:custGeom>
                  <a:avLst/>
                  <a:gdLst/>
                  <a:ahLst/>
                  <a:cxnLst/>
                  <a:rect l="l" t="t" r="r" b="b"/>
                  <a:pathLst>
                    <a:path w="430" h="554" extrusionOk="0">
                      <a:moveTo>
                        <a:pt x="405" y="0"/>
                      </a:moveTo>
                      <a:cubicBezTo>
                        <a:pt x="346" y="24"/>
                        <a:pt x="310" y="0"/>
                        <a:pt x="250" y="36"/>
                      </a:cubicBezTo>
                      <a:cubicBezTo>
                        <a:pt x="191" y="60"/>
                        <a:pt x="155" y="119"/>
                        <a:pt x="120" y="167"/>
                      </a:cubicBezTo>
                      <a:cubicBezTo>
                        <a:pt x="48" y="274"/>
                        <a:pt x="0" y="441"/>
                        <a:pt x="72" y="536"/>
                      </a:cubicBezTo>
                      <a:cubicBezTo>
                        <a:pt x="84" y="548"/>
                        <a:pt x="96" y="554"/>
                        <a:pt x="106" y="554"/>
                      </a:cubicBezTo>
                      <a:cubicBezTo>
                        <a:pt x="117" y="554"/>
                        <a:pt x="125" y="548"/>
                        <a:pt x="131" y="536"/>
                      </a:cubicBezTo>
                      <a:cubicBezTo>
                        <a:pt x="179" y="441"/>
                        <a:pt x="179" y="322"/>
                        <a:pt x="250" y="215"/>
                      </a:cubicBezTo>
                      <a:cubicBezTo>
                        <a:pt x="286" y="167"/>
                        <a:pt x="346" y="119"/>
                        <a:pt x="370" y="84"/>
                      </a:cubicBezTo>
                      <a:cubicBezTo>
                        <a:pt x="393" y="48"/>
                        <a:pt x="393" y="36"/>
                        <a:pt x="417" y="24"/>
                      </a:cubicBezTo>
                      <a:cubicBezTo>
                        <a:pt x="429" y="24"/>
                        <a:pt x="417" y="0"/>
                        <a:pt x="4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95" name="Google Shape;44196;p65">
                  <a:extLst>
                    <a:ext uri="{FF2B5EF4-FFF2-40B4-BE49-F238E27FC236}">
                      <a16:creationId xmlns:a16="http://schemas.microsoft.com/office/drawing/2014/main" id="{E704B8F0-1133-4545-8529-B1AD10BDE3C1}"/>
                    </a:ext>
                  </a:extLst>
                </p:cNvPr>
                <p:cNvSpPr/>
                <p:nvPr/>
              </p:nvSpPr>
              <p:spPr>
                <a:xfrm>
                  <a:off x="973125" y="2751900"/>
                  <a:ext cx="15325" cy="19400"/>
                </a:xfrm>
                <a:custGeom>
                  <a:avLst/>
                  <a:gdLst/>
                  <a:ahLst/>
                  <a:cxnLst/>
                  <a:rect l="l" t="t" r="r" b="b"/>
                  <a:pathLst>
                    <a:path w="613" h="776" extrusionOk="0">
                      <a:moveTo>
                        <a:pt x="570" y="0"/>
                      </a:moveTo>
                      <a:cubicBezTo>
                        <a:pt x="566" y="0"/>
                        <a:pt x="561" y="1"/>
                        <a:pt x="556" y="3"/>
                      </a:cubicBezTo>
                      <a:cubicBezTo>
                        <a:pt x="342" y="181"/>
                        <a:pt x="104" y="443"/>
                        <a:pt x="8" y="717"/>
                      </a:cubicBezTo>
                      <a:cubicBezTo>
                        <a:pt x="1" y="749"/>
                        <a:pt x="24" y="775"/>
                        <a:pt x="48" y="775"/>
                      </a:cubicBezTo>
                      <a:cubicBezTo>
                        <a:pt x="60" y="775"/>
                        <a:pt x="72" y="769"/>
                        <a:pt x="80" y="753"/>
                      </a:cubicBezTo>
                      <a:cubicBezTo>
                        <a:pt x="163" y="634"/>
                        <a:pt x="223" y="515"/>
                        <a:pt x="306" y="396"/>
                      </a:cubicBezTo>
                      <a:cubicBezTo>
                        <a:pt x="401" y="277"/>
                        <a:pt x="485" y="158"/>
                        <a:pt x="592" y="38"/>
                      </a:cubicBezTo>
                      <a:cubicBezTo>
                        <a:pt x="612" y="28"/>
                        <a:pt x="598" y="0"/>
                        <a:pt x="5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96" name="Google Shape;44197;p65">
                  <a:extLst>
                    <a:ext uri="{FF2B5EF4-FFF2-40B4-BE49-F238E27FC236}">
                      <a16:creationId xmlns:a16="http://schemas.microsoft.com/office/drawing/2014/main" id="{2799624D-8881-4A8A-BE41-CD0671A42F05}"/>
                    </a:ext>
                  </a:extLst>
                </p:cNvPr>
                <p:cNvSpPr/>
                <p:nvPr/>
              </p:nvSpPr>
              <p:spPr>
                <a:xfrm>
                  <a:off x="975700" y="2748925"/>
                  <a:ext cx="16325" cy="20550"/>
                </a:xfrm>
                <a:custGeom>
                  <a:avLst/>
                  <a:gdLst/>
                  <a:ahLst/>
                  <a:cxnLst/>
                  <a:rect l="l" t="t" r="r" b="b"/>
                  <a:pathLst>
                    <a:path w="653" h="822" extrusionOk="0">
                      <a:moveTo>
                        <a:pt x="625" y="0"/>
                      </a:moveTo>
                      <a:cubicBezTo>
                        <a:pt x="623" y="0"/>
                        <a:pt x="621" y="1"/>
                        <a:pt x="620" y="3"/>
                      </a:cubicBezTo>
                      <a:cubicBezTo>
                        <a:pt x="298" y="110"/>
                        <a:pt x="84" y="503"/>
                        <a:pt x="1" y="812"/>
                      </a:cubicBezTo>
                      <a:cubicBezTo>
                        <a:pt x="1" y="818"/>
                        <a:pt x="4" y="821"/>
                        <a:pt x="7" y="821"/>
                      </a:cubicBezTo>
                      <a:cubicBezTo>
                        <a:pt x="10" y="821"/>
                        <a:pt x="13" y="818"/>
                        <a:pt x="13" y="812"/>
                      </a:cubicBezTo>
                      <a:cubicBezTo>
                        <a:pt x="84" y="646"/>
                        <a:pt x="179" y="479"/>
                        <a:pt x="298" y="348"/>
                      </a:cubicBezTo>
                      <a:cubicBezTo>
                        <a:pt x="394" y="229"/>
                        <a:pt x="536" y="157"/>
                        <a:pt x="632" y="38"/>
                      </a:cubicBezTo>
                      <a:cubicBezTo>
                        <a:pt x="652" y="28"/>
                        <a:pt x="637" y="0"/>
                        <a:pt x="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grpSp>
        <p:grpSp>
          <p:nvGrpSpPr>
            <p:cNvPr id="2" name="Nhóm 1">
              <a:extLst>
                <a:ext uri="{FF2B5EF4-FFF2-40B4-BE49-F238E27FC236}">
                  <a16:creationId xmlns:a16="http://schemas.microsoft.com/office/drawing/2014/main" id="{30A326A0-D5FB-4C5D-9996-B9A5057E347B}"/>
                </a:ext>
              </a:extLst>
            </p:cNvPr>
            <p:cNvGrpSpPr/>
            <p:nvPr/>
          </p:nvGrpSpPr>
          <p:grpSpPr>
            <a:xfrm>
              <a:off x="4223930" y="611000"/>
              <a:ext cx="2957467" cy="1826593"/>
              <a:chOff x="4223930" y="611000"/>
              <a:chExt cx="2957467" cy="1826593"/>
            </a:xfrm>
          </p:grpSpPr>
          <p:sp>
            <p:nvSpPr>
              <p:cNvPr id="623" name="Google Shape;44480;p65">
                <a:extLst>
                  <a:ext uri="{FF2B5EF4-FFF2-40B4-BE49-F238E27FC236}">
                    <a16:creationId xmlns:a16="http://schemas.microsoft.com/office/drawing/2014/main" id="{D19C6E4D-0422-46CF-9A4A-1F9BE5085E8A}"/>
                  </a:ext>
                </a:extLst>
              </p:cNvPr>
              <p:cNvSpPr/>
              <p:nvPr/>
            </p:nvSpPr>
            <p:spPr>
              <a:xfrm>
                <a:off x="4234197" y="810093"/>
                <a:ext cx="2947200" cy="1627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27" name="Google Shape;44484;p65">
                <a:extLst>
                  <a:ext uri="{FF2B5EF4-FFF2-40B4-BE49-F238E27FC236}">
                    <a16:creationId xmlns:a16="http://schemas.microsoft.com/office/drawing/2014/main" id="{E3D9DC91-EB4E-4D13-8B11-F662F33D4546}"/>
                  </a:ext>
                </a:extLst>
              </p:cNvPr>
              <p:cNvSpPr txBox="1">
                <a:spLocks/>
              </p:cNvSpPr>
              <p:nvPr/>
            </p:nvSpPr>
            <p:spPr>
              <a:xfrm>
                <a:off x="4347254" y="659694"/>
                <a:ext cx="2319000" cy="69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1pPr>
                <a:lvl2pPr marR="0" lvl="1"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2pPr>
                <a:lvl3pPr marR="0" lvl="2"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3pPr>
                <a:lvl4pPr marR="0" lvl="3"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4pPr>
                <a:lvl5pPr marR="0" lvl="4"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5pPr>
                <a:lvl6pPr marR="0" lvl="5"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6pPr>
                <a:lvl7pPr marR="0" lvl="6"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7pPr>
                <a:lvl8pPr marR="0" lvl="7"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8pPr>
                <a:lvl9pPr marR="0" lvl="8"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9pPr>
              </a:lstStyle>
              <a:p>
                <a:pPr algn="ctr">
                  <a:lnSpc>
                    <a:spcPct val="150000"/>
                  </a:lnSpc>
                </a:pPr>
                <a:r>
                  <a:rPr lang="vi-VN" b="1" dirty="0">
                    <a:solidFill>
                      <a:schemeClr val="accent1"/>
                    </a:solidFill>
                    <a:latin typeface="Arial" panose="020B0604020202020204" pitchFamily="34" charset="0"/>
                    <a:cs typeface="Arial" panose="020B0604020202020204" pitchFamily="34" charset="0"/>
                    <a:sym typeface="Arial" panose="020B0604020202020204" pitchFamily="34" charset="0"/>
                  </a:rPr>
                  <a:t>Cây </a:t>
                </a:r>
                <a:r>
                  <a:rPr lang="vi-VN" b="1" dirty="0" err="1">
                    <a:solidFill>
                      <a:schemeClr val="accent1"/>
                    </a:solidFill>
                    <a:latin typeface="Arial" panose="020B0604020202020204" pitchFamily="34" charset="0"/>
                    <a:cs typeface="Arial" panose="020B0604020202020204" pitchFamily="34" charset="0"/>
                    <a:sym typeface="Arial" panose="020B0604020202020204" pitchFamily="34" charset="0"/>
                  </a:rPr>
                  <a:t>cổ</a:t>
                </a:r>
                <a:r>
                  <a:rPr lang="vi-VN" b="1"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vi-VN" b="1" dirty="0" err="1">
                    <a:solidFill>
                      <a:schemeClr val="accent1"/>
                    </a:solidFill>
                    <a:latin typeface="Arial" panose="020B0604020202020204" pitchFamily="34" charset="0"/>
                    <a:cs typeface="Arial" panose="020B0604020202020204" pitchFamily="34" charset="0"/>
                    <a:sym typeface="Arial" panose="020B0604020202020204" pitchFamily="34" charset="0"/>
                  </a:rPr>
                  <a:t>thụ</a:t>
                </a:r>
                <a:r>
                  <a:rPr lang="vi-VN" b="1"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vi-VN" b="1" dirty="0" err="1">
                    <a:solidFill>
                      <a:schemeClr val="accent1"/>
                    </a:solidFill>
                    <a:latin typeface="Arial" panose="020B0604020202020204" pitchFamily="34" charset="0"/>
                    <a:cs typeface="Arial" panose="020B0604020202020204" pitchFamily="34" charset="0"/>
                    <a:sym typeface="Arial" panose="020B0604020202020204" pitchFamily="34" charset="0"/>
                  </a:rPr>
                  <a:t>tán</a:t>
                </a:r>
                <a:r>
                  <a:rPr lang="vi-VN" b="1" dirty="0">
                    <a:solidFill>
                      <a:schemeClr val="accent1"/>
                    </a:solidFill>
                    <a:latin typeface="Arial" panose="020B0604020202020204" pitchFamily="34" charset="0"/>
                    <a:cs typeface="Arial" panose="020B0604020202020204" pitchFamily="34" charset="0"/>
                    <a:sym typeface="Arial" panose="020B0604020202020204" pitchFamily="34" charset="0"/>
                  </a:rPr>
                  <a:t> cao </a:t>
                </a:r>
                <a:r>
                  <a:rPr lang="vi-VN" b="1" dirty="0" err="1">
                    <a:solidFill>
                      <a:schemeClr val="accent1"/>
                    </a:solidFill>
                    <a:latin typeface="Arial" panose="020B0604020202020204" pitchFamily="34" charset="0"/>
                    <a:cs typeface="Arial" panose="020B0604020202020204" pitchFamily="34" charset="0"/>
                    <a:sym typeface="Arial" panose="020B0604020202020204" pitchFamily="34" charset="0"/>
                  </a:rPr>
                  <a:t>vút</a:t>
                </a:r>
                <a:r>
                  <a:rPr lang="vi-VN" b="1" dirty="0">
                    <a:solidFill>
                      <a:schemeClr val="accent1"/>
                    </a:solidFill>
                    <a:latin typeface="Arial" panose="020B0604020202020204" pitchFamily="34" charset="0"/>
                    <a:cs typeface="Arial" panose="020B0604020202020204" pitchFamily="34" charset="0"/>
                    <a:sym typeface="Arial" panose="020B0604020202020204" pitchFamily="34" charset="0"/>
                  </a:rPr>
                  <a:t>, phong lan </a:t>
                </a:r>
                <a:r>
                  <a:rPr lang="vi-VN" b="1" dirty="0" err="1">
                    <a:solidFill>
                      <a:schemeClr val="accent1"/>
                    </a:solidFill>
                    <a:latin typeface="Arial" panose="020B0604020202020204" pitchFamily="34" charset="0"/>
                    <a:cs typeface="Arial" panose="020B0604020202020204" pitchFamily="34" charset="0"/>
                    <a:sym typeface="Arial" panose="020B0604020202020204" pitchFamily="34" charset="0"/>
                  </a:rPr>
                  <a:t>nở</a:t>
                </a:r>
                <a:r>
                  <a:rPr lang="vi-VN" b="1" dirty="0">
                    <a:solidFill>
                      <a:schemeClr val="accent1"/>
                    </a:solidFill>
                    <a:latin typeface="Arial" panose="020B0604020202020204" pitchFamily="34" charset="0"/>
                    <a:cs typeface="Arial" panose="020B0604020202020204" pitchFamily="34" charset="0"/>
                    <a:sym typeface="Arial" panose="020B0604020202020204" pitchFamily="34" charset="0"/>
                  </a:rPr>
                  <a:t> hoa</a:t>
                </a:r>
                <a:endParaRPr lang="en-US" b="1" dirty="0">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nvGrpSpPr>
              <p:cNvPr id="630" name="Google Shape;44487;p65">
                <a:extLst>
                  <a:ext uri="{FF2B5EF4-FFF2-40B4-BE49-F238E27FC236}">
                    <a16:creationId xmlns:a16="http://schemas.microsoft.com/office/drawing/2014/main" id="{07DFA330-8DEA-494C-BCE9-265A4564A35D}"/>
                  </a:ext>
                </a:extLst>
              </p:cNvPr>
              <p:cNvGrpSpPr/>
              <p:nvPr/>
            </p:nvGrpSpPr>
            <p:grpSpPr>
              <a:xfrm>
                <a:off x="4223930" y="611000"/>
                <a:ext cx="2947162" cy="1627511"/>
                <a:chOff x="3098405" y="836630"/>
                <a:chExt cx="2947162" cy="1627511"/>
              </a:xfrm>
            </p:grpSpPr>
            <p:grpSp>
              <p:nvGrpSpPr>
                <p:cNvPr id="631" name="Google Shape;44488;p65">
                  <a:extLst>
                    <a:ext uri="{FF2B5EF4-FFF2-40B4-BE49-F238E27FC236}">
                      <a16:creationId xmlns:a16="http://schemas.microsoft.com/office/drawing/2014/main" id="{7FD495AD-18C0-42C8-8C81-541330EA4AA4}"/>
                    </a:ext>
                  </a:extLst>
                </p:cNvPr>
                <p:cNvGrpSpPr/>
                <p:nvPr/>
              </p:nvGrpSpPr>
              <p:grpSpPr>
                <a:xfrm>
                  <a:off x="3221729" y="836630"/>
                  <a:ext cx="50439" cy="1627511"/>
                  <a:chOff x="1893475" y="947000"/>
                  <a:chExt cx="86650" cy="1812575"/>
                </a:xfrm>
              </p:grpSpPr>
              <p:sp>
                <p:nvSpPr>
                  <p:cNvPr id="644" name="Google Shape;44489;p65">
                    <a:extLst>
                      <a:ext uri="{FF2B5EF4-FFF2-40B4-BE49-F238E27FC236}">
                        <a16:creationId xmlns:a16="http://schemas.microsoft.com/office/drawing/2014/main" id="{8AF6A063-02E9-4A32-AB5C-638EF80AEC5B}"/>
                      </a:ext>
                    </a:extLst>
                  </p:cNvPr>
                  <p:cNvSpPr/>
                  <p:nvPr/>
                </p:nvSpPr>
                <p:spPr>
                  <a:xfrm>
                    <a:off x="1897050" y="1797675"/>
                    <a:ext cx="83075" cy="961900"/>
                  </a:xfrm>
                  <a:custGeom>
                    <a:avLst/>
                    <a:gdLst/>
                    <a:ahLst/>
                    <a:cxnLst/>
                    <a:rect l="l" t="t" r="r" b="b"/>
                    <a:pathLst>
                      <a:path w="3323" h="38476" extrusionOk="0">
                        <a:moveTo>
                          <a:pt x="2227" y="0"/>
                        </a:moveTo>
                        <a:cubicBezTo>
                          <a:pt x="1965" y="310"/>
                          <a:pt x="1798" y="691"/>
                          <a:pt x="1429" y="929"/>
                        </a:cubicBezTo>
                        <a:cubicBezTo>
                          <a:pt x="941" y="1191"/>
                          <a:pt x="774" y="1477"/>
                          <a:pt x="762" y="1858"/>
                        </a:cubicBezTo>
                        <a:cubicBezTo>
                          <a:pt x="739" y="2370"/>
                          <a:pt x="786" y="2870"/>
                          <a:pt x="655" y="3370"/>
                        </a:cubicBezTo>
                        <a:cubicBezTo>
                          <a:pt x="310" y="4632"/>
                          <a:pt x="48" y="5894"/>
                          <a:pt x="131" y="7192"/>
                        </a:cubicBezTo>
                        <a:cubicBezTo>
                          <a:pt x="143" y="7394"/>
                          <a:pt x="131" y="7608"/>
                          <a:pt x="191" y="7811"/>
                        </a:cubicBezTo>
                        <a:cubicBezTo>
                          <a:pt x="405" y="8668"/>
                          <a:pt x="798" y="9502"/>
                          <a:pt x="322" y="10359"/>
                        </a:cubicBezTo>
                        <a:cubicBezTo>
                          <a:pt x="262" y="10466"/>
                          <a:pt x="310" y="10597"/>
                          <a:pt x="298" y="10716"/>
                        </a:cubicBezTo>
                        <a:lnTo>
                          <a:pt x="167" y="12633"/>
                        </a:lnTo>
                        <a:cubicBezTo>
                          <a:pt x="131" y="12931"/>
                          <a:pt x="84" y="13216"/>
                          <a:pt x="84" y="13514"/>
                        </a:cubicBezTo>
                        <a:cubicBezTo>
                          <a:pt x="108" y="14574"/>
                          <a:pt x="143" y="15633"/>
                          <a:pt x="143" y="16681"/>
                        </a:cubicBezTo>
                        <a:cubicBezTo>
                          <a:pt x="143" y="17372"/>
                          <a:pt x="0" y="18074"/>
                          <a:pt x="24" y="18753"/>
                        </a:cubicBezTo>
                        <a:cubicBezTo>
                          <a:pt x="60" y="19717"/>
                          <a:pt x="191" y="20693"/>
                          <a:pt x="262" y="21658"/>
                        </a:cubicBezTo>
                        <a:cubicBezTo>
                          <a:pt x="298" y="21967"/>
                          <a:pt x="298" y="22277"/>
                          <a:pt x="250" y="22598"/>
                        </a:cubicBezTo>
                        <a:cubicBezTo>
                          <a:pt x="48" y="23920"/>
                          <a:pt x="239" y="25242"/>
                          <a:pt x="584" y="26563"/>
                        </a:cubicBezTo>
                        <a:cubicBezTo>
                          <a:pt x="762" y="27266"/>
                          <a:pt x="846" y="27980"/>
                          <a:pt x="953" y="28682"/>
                        </a:cubicBezTo>
                        <a:cubicBezTo>
                          <a:pt x="1001" y="28968"/>
                          <a:pt x="1012" y="29266"/>
                          <a:pt x="1012" y="29564"/>
                        </a:cubicBezTo>
                        <a:cubicBezTo>
                          <a:pt x="1024" y="30016"/>
                          <a:pt x="1036" y="30492"/>
                          <a:pt x="1012" y="30957"/>
                        </a:cubicBezTo>
                        <a:cubicBezTo>
                          <a:pt x="941" y="32064"/>
                          <a:pt x="643" y="33135"/>
                          <a:pt x="774" y="34231"/>
                        </a:cubicBezTo>
                        <a:cubicBezTo>
                          <a:pt x="822" y="34636"/>
                          <a:pt x="858" y="35017"/>
                          <a:pt x="881" y="35421"/>
                        </a:cubicBezTo>
                        <a:cubicBezTo>
                          <a:pt x="905" y="36052"/>
                          <a:pt x="881" y="36660"/>
                          <a:pt x="941" y="37279"/>
                        </a:cubicBezTo>
                        <a:cubicBezTo>
                          <a:pt x="965" y="37576"/>
                          <a:pt x="1072" y="37862"/>
                          <a:pt x="1203" y="38148"/>
                        </a:cubicBezTo>
                        <a:cubicBezTo>
                          <a:pt x="1292" y="38342"/>
                          <a:pt x="1441" y="38448"/>
                          <a:pt x="1643" y="38448"/>
                        </a:cubicBezTo>
                        <a:cubicBezTo>
                          <a:pt x="1738" y="38448"/>
                          <a:pt x="1846" y="38424"/>
                          <a:pt x="1965" y="38374"/>
                        </a:cubicBezTo>
                        <a:cubicBezTo>
                          <a:pt x="2023" y="38347"/>
                          <a:pt x="2066" y="38337"/>
                          <a:pt x="2100" y="38337"/>
                        </a:cubicBezTo>
                        <a:cubicBezTo>
                          <a:pt x="2222" y="38337"/>
                          <a:pt x="2215" y="38475"/>
                          <a:pt x="2311" y="38475"/>
                        </a:cubicBezTo>
                        <a:cubicBezTo>
                          <a:pt x="2330" y="38475"/>
                          <a:pt x="2353" y="38470"/>
                          <a:pt x="2382" y="38457"/>
                        </a:cubicBezTo>
                        <a:cubicBezTo>
                          <a:pt x="2405" y="38434"/>
                          <a:pt x="2465" y="38386"/>
                          <a:pt x="2489" y="38338"/>
                        </a:cubicBezTo>
                        <a:cubicBezTo>
                          <a:pt x="2632" y="37636"/>
                          <a:pt x="2882" y="36945"/>
                          <a:pt x="2846" y="36231"/>
                        </a:cubicBezTo>
                        <a:cubicBezTo>
                          <a:pt x="2810" y="35695"/>
                          <a:pt x="2858" y="35159"/>
                          <a:pt x="2858" y="34624"/>
                        </a:cubicBezTo>
                        <a:cubicBezTo>
                          <a:pt x="2870" y="33969"/>
                          <a:pt x="2858" y="33290"/>
                          <a:pt x="2882" y="32635"/>
                        </a:cubicBezTo>
                        <a:cubicBezTo>
                          <a:pt x="2929" y="31469"/>
                          <a:pt x="2989" y="30290"/>
                          <a:pt x="3048" y="29111"/>
                        </a:cubicBezTo>
                        <a:cubicBezTo>
                          <a:pt x="3084" y="28682"/>
                          <a:pt x="3156" y="28254"/>
                          <a:pt x="3167" y="27813"/>
                        </a:cubicBezTo>
                        <a:cubicBezTo>
                          <a:pt x="3203" y="27301"/>
                          <a:pt x="3167" y="26777"/>
                          <a:pt x="3203" y="26254"/>
                        </a:cubicBezTo>
                        <a:cubicBezTo>
                          <a:pt x="3227" y="25825"/>
                          <a:pt x="3322" y="25396"/>
                          <a:pt x="3298" y="24956"/>
                        </a:cubicBezTo>
                        <a:cubicBezTo>
                          <a:pt x="3287" y="24420"/>
                          <a:pt x="3167" y="23884"/>
                          <a:pt x="3167" y="23348"/>
                        </a:cubicBezTo>
                        <a:cubicBezTo>
                          <a:pt x="3156" y="22015"/>
                          <a:pt x="3215" y="20693"/>
                          <a:pt x="3036" y="19348"/>
                        </a:cubicBezTo>
                        <a:cubicBezTo>
                          <a:pt x="2882" y="18253"/>
                          <a:pt x="2929" y="17133"/>
                          <a:pt x="2882" y="16026"/>
                        </a:cubicBezTo>
                        <a:cubicBezTo>
                          <a:pt x="2822" y="14586"/>
                          <a:pt x="2763" y="13133"/>
                          <a:pt x="2703" y="11668"/>
                        </a:cubicBezTo>
                        <a:cubicBezTo>
                          <a:pt x="2703" y="11478"/>
                          <a:pt x="2644" y="11299"/>
                          <a:pt x="2608" y="11109"/>
                        </a:cubicBezTo>
                        <a:cubicBezTo>
                          <a:pt x="2382" y="10192"/>
                          <a:pt x="2358" y="9323"/>
                          <a:pt x="2560" y="8406"/>
                        </a:cubicBezTo>
                        <a:cubicBezTo>
                          <a:pt x="2739" y="7561"/>
                          <a:pt x="2798" y="6704"/>
                          <a:pt x="2810" y="5834"/>
                        </a:cubicBezTo>
                        <a:cubicBezTo>
                          <a:pt x="2822" y="4811"/>
                          <a:pt x="2739" y="3798"/>
                          <a:pt x="2691" y="2775"/>
                        </a:cubicBezTo>
                        <a:cubicBezTo>
                          <a:pt x="2679" y="2441"/>
                          <a:pt x="2655" y="2120"/>
                          <a:pt x="2620" y="1786"/>
                        </a:cubicBezTo>
                        <a:cubicBezTo>
                          <a:pt x="2560" y="1346"/>
                          <a:pt x="2453" y="893"/>
                          <a:pt x="2382" y="453"/>
                        </a:cubicBezTo>
                        <a:cubicBezTo>
                          <a:pt x="2346" y="286"/>
                          <a:pt x="2394" y="108"/>
                          <a:pt x="22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45" name="Google Shape;44490;p65">
                    <a:extLst>
                      <a:ext uri="{FF2B5EF4-FFF2-40B4-BE49-F238E27FC236}">
                        <a16:creationId xmlns:a16="http://schemas.microsoft.com/office/drawing/2014/main" id="{5B020A8D-37D8-49E4-BF79-2B93B559AF3A}"/>
                      </a:ext>
                    </a:extLst>
                  </p:cNvPr>
                  <p:cNvSpPr/>
                  <p:nvPr/>
                </p:nvSpPr>
                <p:spPr>
                  <a:xfrm>
                    <a:off x="1893475" y="947000"/>
                    <a:ext cx="86350" cy="839975"/>
                  </a:xfrm>
                  <a:custGeom>
                    <a:avLst/>
                    <a:gdLst/>
                    <a:ahLst/>
                    <a:cxnLst/>
                    <a:rect l="l" t="t" r="r" b="b"/>
                    <a:pathLst>
                      <a:path w="3454" h="33599" extrusionOk="0">
                        <a:moveTo>
                          <a:pt x="1752" y="0"/>
                        </a:moveTo>
                        <a:cubicBezTo>
                          <a:pt x="1609" y="0"/>
                          <a:pt x="1461" y="12"/>
                          <a:pt x="1310" y="35"/>
                        </a:cubicBezTo>
                        <a:cubicBezTo>
                          <a:pt x="941" y="95"/>
                          <a:pt x="763" y="214"/>
                          <a:pt x="655" y="416"/>
                        </a:cubicBezTo>
                        <a:cubicBezTo>
                          <a:pt x="512" y="761"/>
                          <a:pt x="334" y="1095"/>
                          <a:pt x="215" y="1416"/>
                        </a:cubicBezTo>
                        <a:cubicBezTo>
                          <a:pt x="120" y="1666"/>
                          <a:pt x="1" y="1940"/>
                          <a:pt x="48" y="2190"/>
                        </a:cubicBezTo>
                        <a:cubicBezTo>
                          <a:pt x="215" y="3143"/>
                          <a:pt x="96" y="4131"/>
                          <a:pt x="679" y="5048"/>
                        </a:cubicBezTo>
                        <a:cubicBezTo>
                          <a:pt x="715" y="5119"/>
                          <a:pt x="739" y="5179"/>
                          <a:pt x="751" y="5262"/>
                        </a:cubicBezTo>
                        <a:cubicBezTo>
                          <a:pt x="953" y="6179"/>
                          <a:pt x="1191" y="7107"/>
                          <a:pt x="1370" y="8024"/>
                        </a:cubicBezTo>
                        <a:cubicBezTo>
                          <a:pt x="1453" y="8369"/>
                          <a:pt x="1465" y="8739"/>
                          <a:pt x="1298" y="9048"/>
                        </a:cubicBezTo>
                        <a:cubicBezTo>
                          <a:pt x="1120" y="9382"/>
                          <a:pt x="1108" y="9691"/>
                          <a:pt x="1096" y="10024"/>
                        </a:cubicBezTo>
                        <a:cubicBezTo>
                          <a:pt x="1048" y="10596"/>
                          <a:pt x="1001" y="11167"/>
                          <a:pt x="917" y="11727"/>
                        </a:cubicBezTo>
                        <a:cubicBezTo>
                          <a:pt x="810" y="12310"/>
                          <a:pt x="679" y="12894"/>
                          <a:pt x="870" y="13489"/>
                        </a:cubicBezTo>
                        <a:cubicBezTo>
                          <a:pt x="929" y="13632"/>
                          <a:pt x="882" y="13799"/>
                          <a:pt x="882" y="13953"/>
                        </a:cubicBezTo>
                        <a:cubicBezTo>
                          <a:pt x="858" y="14727"/>
                          <a:pt x="798" y="15501"/>
                          <a:pt x="774" y="16275"/>
                        </a:cubicBezTo>
                        <a:cubicBezTo>
                          <a:pt x="751" y="17204"/>
                          <a:pt x="798" y="18144"/>
                          <a:pt x="751" y="19085"/>
                        </a:cubicBezTo>
                        <a:cubicBezTo>
                          <a:pt x="679" y="20526"/>
                          <a:pt x="739" y="21990"/>
                          <a:pt x="620" y="23443"/>
                        </a:cubicBezTo>
                        <a:cubicBezTo>
                          <a:pt x="465" y="25133"/>
                          <a:pt x="584" y="26812"/>
                          <a:pt x="596" y="28491"/>
                        </a:cubicBezTo>
                        <a:cubicBezTo>
                          <a:pt x="596" y="28705"/>
                          <a:pt x="643" y="28920"/>
                          <a:pt x="763" y="29098"/>
                        </a:cubicBezTo>
                        <a:cubicBezTo>
                          <a:pt x="1155" y="29729"/>
                          <a:pt x="1096" y="30360"/>
                          <a:pt x="1013" y="31003"/>
                        </a:cubicBezTo>
                        <a:cubicBezTo>
                          <a:pt x="977" y="31360"/>
                          <a:pt x="917" y="31741"/>
                          <a:pt x="917" y="32099"/>
                        </a:cubicBezTo>
                        <a:cubicBezTo>
                          <a:pt x="929" y="32646"/>
                          <a:pt x="1239" y="33134"/>
                          <a:pt x="1929" y="33599"/>
                        </a:cubicBezTo>
                        <a:cubicBezTo>
                          <a:pt x="2322" y="33123"/>
                          <a:pt x="2537" y="32658"/>
                          <a:pt x="2525" y="32158"/>
                        </a:cubicBezTo>
                        <a:cubicBezTo>
                          <a:pt x="2417" y="31051"/>
                          <a:pt x="2787" y="29979"/>
                          <a:pt x="2882" y="28896"/>
                        </a:cubicBezTo>
                        <a:cubicBezTo>
                          <a:pt x="2918" y="28253"/>
                          <a:pt x="3120" y="27634"/>
                          <a:pt x="3179" y="26991"/>
                        </a:cubicBezTo>
                        <a:cubicBezTo>
                          <a:pt x="3251" y="26229"/>
                          <a:pt x="3263" y="25467"/>
                          <a:pt x="3299" y="24705"/>
                        </a:cubicBezTo>
                        <a:cubicBezTo>
                          <a:pt x="3358" y="22752"/>
                          <a:pt x="3418" y="20800"/>
                          <a:pt x="3453" y="18835"/>
                        </a:cubicBezTo>
                        <a:cubicBezTo>
                          <a:pt x="3453" y="18692"/>
                          <a:pt x="3418" y="18549"/>
                          <a:pt x="3418" y="18418"/>
                        </a:cubicBezTo>
                        <a:lnTo>
                          <a:pt x="3418" y="16490"/>
                        </a:lnTo>
                        <a:cubicBezTo>
                          <a:pt x="3418" y="16109"/>
                          <a:pt x="3453" y="15739"/>
                          <a:pt x="3441" y="15347"/>
                        </a:cubicBezTo>
                        <a:cubicBezTo>
                          <a:pt x="3418" y="14846"/>
                          <a:pt x="3334" y="14323"/>
                          <a:pt x="3299" y="13799"/>
                        </a:cubicBezTo>
                        <a:cubicBezTo>
                          <a:pt x="3251" y="13191"/>
                          <a:pt x="3239" y="12596"/>
                          <a:pt x="3179" y="11989"/>
                        </a:cubicBezTo>
                        <a:cubicBezTo>
                          <a:pt x="3144" y="11691"/>
                          <a:pt x="3025" y="11406"/>
                          <a:pt x="3013" y="11108"/>
                        </a:cubicBezTo>
                        <a:cubicBezTo>
                          <a:pt x="2941" y="10036"/>
                          <a:pt x="2858" y="8965"/>
                          <a:pt x="2834" y="7893"/>
                        </a:cubicBezTo>
                        <a:cubicBezTo>
                          <a:pt x="2798" y="7191"/>
                          <a:pt x="2822" y="6476"/>
                          <a:pt x="2882" y="5762"/>
                        </a:cubicBezTo>
                        <a:cubicBezTo>
                          <a:pt x="2941" y="5119"/>
                          <a:pt x="3072" y="4500"/>
                          <a:pt x="3179" y="3857"/>
                        </a:cubicBezTo>
                        <a:cubicBezTo>
                          <a:pt x="3215" y="3607"/>
                          <a:pt x="3263" y="3333"/>
                          <a:pt x="3299" y="3083"/>
                        </a:cubicBezTo>
                        <a:cubicBezTo>
                          <a:pt x="3394" y="2262"/>
                          <a:pt x="3334" y="1464"/>
                          <a:pt x="3025" y="654"/>
                        </a:cubicBezTo>
                        <a:cubicBezTo>
                          <a:pt x="2843" y="204"/>
                          <a:pt x="2344" y="0"/>
                          <a:pt x="17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632" name="Google Shape;44491;p65">
                  <a:extLst>
                    <a:ext uri="{FF2B5EF4-FFF2-40B4-BE49-F238E27FC236}">
                      <a16:creationId xmlns:a16="http://schemas.microsoft.com/office/drawing/2014/main" id="{B10B6C9F-51B9-4467-88A0-AEAC3EA9619A}"/>
                    </a:ext>
                  </a:extLst>
                </p:cNvPr>
                <p:cNvGrpSpPr/>
                <p:nvPr/>
              </p:nvGrpSpPr>
              <p:grpSpPr>
                <a:xfrm>
                  <a:off x="5871810" y="836787"/>
                  <a:ext cx="49391" cy="1626164"/>
                  <a:chOff x="95250" y="947175"/>
                  <a:chExt cx="84850" cy="1811075"/>
                </a:xfrm>
              </p:grpSpPr>
              <p:sp>
                <p:nvSpPr>
                  <p:cNvPr id="642" name="Google Shape;44492;p65">
                    <a:extLst>
                      <a:ext uri="{FF2B5EF4-FFF2-40B4-BE49-F238E27FC236}">
                        <a16:creationId xmlns:a16="http://schemas.microsoft.com/office/drawing/2014/main" id="{E12706FF-6AD1-49D9-98FD-03E8690982F5}"/>
                      </a:ext>
                    </a:extLst>
                  </p:cNvPr>
                  <p:cNvSpPr/>
                  <p:nvPr/>
                </p:nvSpPr>
                <p:spPr>
                  <a:xfrm>
                    <a:off x="95250" y="1043325"/>
                    <a:ext cx="84850" cy="1714925"/>
                  </a:xfrm>
                  <a:custGeom>
                    <a:avLst/>
                    <a:gdLst/>
                    <a:ahLst/>
                    <a:cxnLst/>
                    <a:rect l="l" t="t" r="r" b="b"/>
                    <a:pathLst>
                      <a:path w="3394" h="68597" extrusionOk="0">
                        <a:moveTo>
                          <a:pt x="1748" y="0"/>
                        </a:moveTo>
                        <a:cubicBezTo>
                          <a:pt x="1677" y="0"/>
                          <a:pt x="1599" y="39"/>
                          <a:pt x="1488" y="111"/>
                        </a:cubicBezTo>
                        <a:cubicBezTo>
                          <a:pt x="1131" y="337"/>
                          <a:pt x="941" y="611"/>
                          <a:pt x="917" y="992"/>
                        </a:cubicBezTo>
                        <a:cubicBezTo>
                          <a:pt x="905" y="1302"/>
                          <a:pt x="917" y="1611"/>
                          <a:pt x="893" y="1921"/>
                        </a:cubicBezTo>
                        <a:cubicBezTo>
                          <a:pt x="857" y="2219"/>
                          <a:pt x="655" y="2492"/>
                          <a:pt x="738" y="2838"/>
                        </a:cubicBezTo>
                        <a:cubicBezTo>
                          <a:pt x="822" y="3112"/>
                          <a:pt x="714" y="3445"/>
                          <a:pt x="679" y="3754"/>
                        </a:cubicBezTo>
                        <a:cubicBezTo>
                          <a:pt x="667" y="3909"/>
                          <a:pt x="619" y="4040"/>
                          <a:pt x="595" y="4171"/>
                        </a:cubicBezTo>
                        <a:cubicBezTo>
                          <a:pt x="476" y="4755"/>
                          <a:pt x="298" y="5338"/>
                          <a:pt x="250" y="5910"/>
                        </a:cubicBezTo>
                        <a:cubicBezTo>
                          <a:pt x="191" y="6743"/>
                          <a:pt x="238" y="7576"/>
                          <a:pt x="238" y="8410"/>
                        </a:cubicBezTo>
                        <a:cubicBezTo>
                          <a:pt x="238" y="8517"/>
                          <a:pt x="262" y="8612"/>
                          <a:pt x="262" y="8696"/>
                        </a:cubicBezTo>
                        <a:cubicBezTo>
                          <a:pt x="286" y="9172"/>
                          <a:pt x="298" y="9648"/>
                          <a:pt x="298" y="10124"/>
                        </a:cubicBezTo>
                        <a:cubicBezTo>
                          <a:pt x="298" y="10279"/>
                          <a:pt x="238" y="10434"/>
                          <a:pt x="238" y="10589"/>
                        </a:cubicBezTo>
                        <a:cubicBezTo>
                          <a:pt x="238" y="11363"/>
                          <a:pt x="262" y="12148"/>
                          <a:pt x="321" y="12922"/>
                        </a:cubicBezTo>
                        <a:cubicBezTo>
                          <a:pt x="381" y="13744"/>
                          <a:pt x="345" y="14565"/>
                          <a:pt x="357" y="15375"/>
                        </a:cubicBezTo>
                        <a:cubicBezTo>
                          <a:pt x="357" y="15577"/>
                          <a:pt x="417" y="15780"/>
                          <a:pt x="429" y="15970"/>
                        </a:cubicBezTo>
                        <a:cubicBezTo>
                          <a:pt x="476" y="16423"/>
                          <a:pt x="536" y="16887"/>
                          <a:pt x="548" y="17328"/>
                        </a:cubicBezTo>
                        <a:cubicBezTo>
                          <a:pt x="583" y="18280"/>
                          <a:pt x="560" y="19244"/>
                          <a:pt x="583" y="20197"/>
                        </a:cubicBezTo>
                        <a:cubicBezTo>
                          <a:pt x="583" y="20376"/>
                          <a:pt x="643" y="20578"/>
                          <a:pt x="643" y="20757"/>
                        </a:cubicBezTo>
                        <a:cubicBezTo>
                          <a:pt x="619" y="20947"/>
                          <a:pt x="560" y="21149"/>
                          <a:pt x="560" y="21352"/>
                        </a:cubicBezTo>
                        <a:cubicBezTo>
                          <a:pt x="560" y="23733"/>
                          <a:pt x="548" y="26126"/>
                          <a:pt x="560" y="28508"/>
                        </a:cubicBezTo>
                        <a:cubicBezTo>
                          <a:pt x="560" y="28924"/>
                          <a:pt x="476" y="29341"/>
                          <a:pt x="524" y="29758"/>
                        </a:cubicBezTo>
                        <a:cubicBezTo>
                          <a:pt x="548" y="30008"/>
                          <a:pt x="441" y="30246"/>
                          <a:pt x="441" y="30496"/>
                        </a:cubicBezTo>
                        <a:cubicBezTo>
                          <a:pt x="464" y="30960"/>
                          <a:pt x="524" y="31436"/>
                          <a:pt x="548" y="31901"/>
                        </a:cubicBezTo>
                        <a:cubicBezTo>
                          <a:pt x="560" y="31984"/>
                          <a:pt x="548" y="32067"/>
                          <a:pt x="583" y="32139"/>
                        </a:cubicBezTo>
                        <a:cubicBezTo>
                          <a:pt x="857" y="32746"/>
                          <a:pt x="893" y="33389"/>
                          <a:pt x="893" y="34032"/>
                        </a:cubicBezTo>
                        <a:cubicBezTo>
                          <a:pt x="893" y="34223"/>
                          <a:pt x="941" y="34425"/>
                          <a:pt x="1012" y="34627"/>
                        </a:cubicBezTo>
                        <a:cubicBezTo>
                          <a:pt x="1095" y="34842"/>
                          <a:pt x="1179" y="35044"/>
                          <a:pt x="1060" y="35258"/>
                        </a:cubicBezTo>
                        <a:cubicBezTo>
                          <a:pt x="1012" y="35354"/>
                          <a:pt x="1012" y="35461"/>
                          <a:pt x="1012" y="35544"/>
                        </a:cubicBezTo>
                        <a:cubicBezTo>
                          <a:pt x="1024" y="35842"/>
                          <a:pt x="1036" y="36139"/>
                          <a:pt x="786" y="36389"/>
                        </a:cubicBezTo>
                        <a:cubicBezTo>
                          <a:pt x="714" y="36473"/>
                          <a:pt x="702" y="36568"/>
                          <a:pt x="679" y="36663"/>
                        </a:cubicBezTo>
                        <a:cubicBezTo>
                          <a:pt x="619" y="37068"/>
                          <a:pt x="595" y="37461"/>
                          <a:pt x="548" y="37866"/>
                        </a:cubicBezTo>
                        <a:cubicBezTo>
                          <a:pt x="500" y="38271"/>
                          <a:pt x="619" y="38652"/>
                          <a:pt x="583" y="39068"/>
                        </a:cubicBezTo>
                        <a:cubicBezTo>
                          <a:pt x="488" y="39985"/>
                          <a:pt x="560" y="40890"/>
                          <a:pt x="441" y="41795"/>
                        </a:cubicBezTo>
                        <a:cubicBezTo>
                          <a:pt x="369" y="42319"/>
                          <a:pt x="524" y="42855"/>
                          <a:pt x="226" y="43355"/>
                        </a:cubicBezTo>
                        <a:cubicBezTo>
                          <a:pt x="202" y="43390"/>
                          <a:pt x="202" y="43414"/>
                          <a:pt x="202" y="43450"/>
                        </a:cubicBezTo>
                        <a:cubicBezTo>
                          <a:pt x="167" y="44069"/>
                          <a:pt x="0" y="44700"/>
                          <a:pt x="71" y="45343"/>
                        </a:cubicBezTo>
                        <a:cubicBezTo>
                          <a:pt x="131" y="46010"/>
                          <a:pt x="71" y="46676"/>
                          <a:pt x="179" y="47343"/>
                        </a:cubicBezTo>
                        <a:cubicBezTo>
                          <a:pt x="286" y="48022"/>
                          <a:pt x="262" y="48712"/>
                          <a:pt x="310" y="49403"/>
                        </a:cubicBezTo>
                        <a:cubicBezTo>
                          <a:pt x="321" y="49653"/>
                          <a:pt x="369" y="49891"/>
                          <a:pt x="405" y="50141"/>
                        </a:cubicBezTo>
                        <a:cubicBezTo>
                          <a:pt x="429" y="50427"/>
                          <a:pt x="488" y="50701"/>
                          <a:pt x="500" y="50975"/>
                        </a:cubicBezTo>
                        <a:cubicBezTo>
                          <a:pt x="524" y="51475"/>
                          <a:pt x="500" y="51975"/>
                          <a:pt x="524" y="52487"/>
                        </a:cubicBezTo>
                        <a:cubicBezTo>
                          <a:pt x="524" y="52641"/>
                          <a:pt x="548" y="52820"/>
                          <a:pt x="595" y="52987"/>
                        </a:cubicBezTo>
                        <a:cubicBezTo>
                          <a:pt x="762" y="53642"/>
                          <a:pt x="833" y="54296"/>
                          <a:pt x="798" y="54951"/>
                        </a:cubicBezTo>
                        <a:cubicBezTo>
                          <a:pt x="774" y="55439"/>
                          <a:pt x="726" y="55939"/>
                          <a:pt x="726" y="56428"/>
                        </a:cubicBezTo>
                        <a:cubicBezTo>
                          <a:pt x="726" y="57975"/>
                          <a:pt x="738" y="59535"/>
                          <a:pt x="726" y="61083"/>
                        </a:cubicBezTo>
                        <a:cubicBezTo>
                          <a:pt x="714" y="61535"/>
                          <a:pt x="595" y="61976"/>
                          <a:pt x="536" y="62428"/>
                        </a:cubicBezTo>
                        <a:cubicBezTo>
                          <a:pt x="488" y="62738"/>
                          <a:pt x="429" y="63036"/>
                          <a:pt x="417" y="63345"/>
                        </a:cubicBezTo>
                        <a:cubicBezTo>
                          <a:pt x="405" y="63512"/>
                          <a:pt x="464" y="63690"/>
                          <a:pt x="488" y="63857"/>
                        </a:cubicBezTo>
                        <a:cubicBezTo>
                          <a:pt x="548" y="64250"/>
                          <a:pt x="607" y="64655"/>
                          <a:pt x="679" y="65060"/>
                        </a:cubicBezTo>
                        <a:cubicBezTo>
                          <a:pt x="798" y="65714"/>
                          <a:pt x="976" y="66369"/>
                          <a:pt x="1036" y="67036"/>
                        </a:cubicBezTo>
                        <a:cubicBezTo>
                          <a:pt x="1072" y="67524"/>
                          <a:pt x="1214" y="67989"/>
                          <a:pt x="1381" y="68453"/>
                        </a:cubicBezTo>
                        <a:cubicBezTo>
                          <a:pt x="1426" y="68557"/>
                          <a:pt x="1485" y="68596"/>
                          <a:pt x="1563" y="68596"/>
                        </a:cubicBezTo>
                        <a:cubicBezTo>
                          <a:pt x="1610" y="68596"/>
                          <a:pt x="1664" y="68582"/>
                          <a:pt x="1726" y="68560"/>
                        </a:cubicBezTo>
                        <a:cubicBezTo>
                          <a:pt x="2012" y="68465"/>
                          <a:pt x="2107" y="68286"/>
                          <a:pt x="2203" y="68060"/>
                        </a:cubicBezTo>
                        <a:cubicBezTo>
                          <a:pt x="2465" y="67441"/>
                          <a:pt x="2512" y="66774"/>
                          <a:pt x="2750" y="66131"/>
                        </a:cubicBezTo>
                        <a:cubicBezTo>
                          <a:pt x="2965" y="65595"/>
                          <a:pt x="2977" y="65048"/>
                          <a:pt x="2798" y="64452"/>
                        </a:cubicBezTo>
                        <a:cubicBezTo>
                          <a:pt x="2584" y="63798"/>
                          <a:pt x="2667" y="63083"/>
                          <a:pt x="2810" y="62405"/>
                        </a:cubicBezTo>
                        <a:cubicBezTo>
                          <a:pt x="2941" y="61845"/>
                          <a:pt x="3024" y="61262"/>
                          <a:pt x="3060" y="60702"/>
                        </a:cubicBezTo>
                        <a:cubicBezTo>
                          <a:pt x="3143" y="59773"/>
                          <a:pt x="3096" y="58833"/>
                          <a:pt x="3084" y="57916"/>
                        </a:cubicBezTo>
                        <a:cubicBezTo>
                          <a:pt x="3060" y="57463"/>
                          <a:pt x="2988" y="57035"/>
                          <a:pt x="2977" y="56606"/>
                        </a:cubicBezTo>
                        <a:cubicBezTo>
                          <a:pt x="2965" y="56249"/>
                          <a:pt x="2941" y="55880"/>
                          <a:pt x="2988" y="55523"/>
                        </a:cubicBezTo>
                        <a:cubicBezTo>
                          <a:pt x="3036" y="55166"/>
                          <a:pt x="3310" y="54820"/>
                          <a:pt x="3108" y="54427"/>
                        </a:cubicBezTo>
                        <a:cubicBezTo>
                          <a:pt x="3084" y="54404"/>
                          <a:pt x="3143" y="54344"/>
                          <a:pt x="3155" y="54296"/>
                        </a:cubicBezTo>
                        <a:cubicBezTo>
                          <a:pt x="3203" y="54011"/>
                          <a:pt x="3262" y="53749"/>
                          <a:pt x="3274" y="53463"/>
                        </a:cubicBezTo>
                        <a:cubicBezTo>
                          <a:pt x="3286" y="53261"/>
                          <a:pt x="3203" y="53034"/>
                          <a:pt x="3203" y="52820"/>
                        </a:cubicBezTo>
                        <a:cubicBezTo>
                          <a:pt x="3215" y="52189"/>
                          <a:pt x="3250" y="51546"/>
                          <a:pt x="3310" y="50903"/>
                        </a:cubicBezTo>
                        <a:cubicBezTo>
                          <a:pt x="3334" y="50546"/>
                          <a:pt x="3227" y="50189"/>
                          <a:pt x="3286" y="49832"/>
                        </a:cubicBezTo>
                        <a:cubicBezTo>
                          <a:pt x="3346" y="49534"/>
                          <a:pt x="3358" y="49236"/>
                          <a:pt x="3393" y="48939"/>
                        </a:cubicBezTo>
                        <a:cubicBezTo>
                          <a:pt x="3393" y="48867"/>
                          <a:pt x="3334" y="48796"/>
                          <a:pt x="3322" y="48712"/>
                        </a:cubicBezTo>
                        <a:cubicBezTo>
                          <a:pt x="3155" y="48141"/>
                          <a:pt x="3036" y="47557"/>
                          <a:pt x="3060" y="46962"/>
                        </a:cubicBezTo>
                        <a:cubicBezTo>
                          <a:pt x="3084" y="46653"/>
                          <a:pt x="3084" y="46331"/>
                          <a:pt x="3060" y="46022"/>
                        </a:cubicBezTo>
                        <a:cubicBezTo>
                          <a:pt x="3036" y="45783"/>
                          <a:pt x="3012" y="45533"/>
                          <a:pt x="2929" y="45295"/>
                        </a:cubicBezTo>
                        <a:cubicBezTo>
                          <a:pt x="2834" y="44950"/>
                          <a:pt x="2727" y="44593"/>
                          <a:pt x="2738" y="44236"/>
                        </a:cubicBezTo>
                        <a:cubicBezTo>
                          <a:pt x="2786" y="43509"/>
                          <a:pt x="2810" y="42795"/>
                          <a:pt x="2858" y="42081"/>
                        </a:cubicBezTo>
                        <a:lnTo>
                          <a:pt x="2858" y="42033"/>
                        </a:lnTo>
                        <a:cubicBezTo>
                          <a:pt x="3012" y="41366"/>
                          <a:pt x="3012" y="40676"/>
                          <a:pt x="2858" y="39997"/>
                        </a:cubicBezTo>
                        <a:cubicBezTo>
                          <a:pt x="2846" y="39902"/>
                          <a:pt x="2858" y="39807"/>
                          <a:pt x="2869" y="39711"/>
                        </a:cubicBezTo>
                        <a:cubicBezTo>
                          <a:pt x="2953" y="39283"/>
                          <a:pt x="3167" y="38854"/>
                          <a:pt x="2977" y="38390"/>
                        </a:cubicBezTo>
                        <a:cubicBezTo>
                          <a:pt x="2977" y="38354"/>
                          <a:pt x="2977" y="38330"/>
                          <a:pt x="2988" y="38294"/>
                        </a:cubicBezTo>
                        <a:cubicBezTo>
                          <a:pt x="3203" y="37735"/>
                          <a:pt x="3012" y="37199"/>
                          <a:pt x="2750" y="36675"/>
                        </a:cubicBezTo>
                        <a:cubicBezTo>
                          <a:pt x="2596" y="36318"/>
                          <a:pt x="2512" y="35913"/>
                          <a:pt x="2048" y="35711"/>
                        </a:cubicBezTo>
                        <a:cubicBezTo>
                          <a:pt x="2024" y="35699"/>
                          <a:pt x="2036" y="35604"/>
                          <a:pt x="2036" y="35544"/>
                        </a:cubicBezTo>
                        <a:cubicBezTo>
                          <a:pt x="2024" y="35354"/>
                          <a:pt x="2250" y="35187"/>
                          <a:pt x="2096" y="34961"/>
                        </a:cubicBezTo>
                        <a:cubicBezTo>
                          <a:pt x="1929" y="34746"/>
                          <a:pt x="1976" y="34484"/>
                          <a:pt x="2084" y="34246"/>
                        </a:cubicBezTo>
                        <a:cubicBezTo>
                          <a:pt x="2131" y="34151"/>
                          <a:pt x="2191" y="34008"/>
                          <a:pt x="2167" y="33889"/>
                        </a:cubicBezTo>
                        <a:cubicBezTo>
                          <a:pt x="2155" y="33544"/>
                          <a:pt x="2298" y="33199"/>
                          <a:pt x="2429" y="32853"/>
                        </a:cubicBezTo>
                        <a:cubicBezTo>
                          <a:pt x="2488" y="32722"/>
                          <a:pt x="2607" y="32603"/>
                          <a:pt x="2631" y="32460"/>
                        </a:cubicBezTo>
                        <a:cubicBezTo>
                          <a:pt x="2727" y="32079"/>
                          <a:pt x="2917" y="31722"/>
                          <a:pt x="2798" y="31294"/>
                        </a:cubicBezTo>
                        <a:cubicBezTo>
                          <a:pt x="2727" y="31008"/>
                          <a:pt x="2858" y="30663"/>
                          <a:pt x="2858" y="30353"/>
                        </a:cubicBezTo>
                        <a:cubicBezTo>
                          <a:pt x="2858" y="30115"/>
                          <a:pt x="2834" y="29889"/>
                          <a:pt x="2798" y="29651"/>
                        </a:cubicBezTo>
                        <a:cubicBezTo>
                          <a:pt x="2786" y="29579"/>
                          <a:pt x="2750" y="29508"/>
                          <a:pt x="2762" y="29424"/>
                        </a:cubicBezTo>
                        <a:cubicBezTo>
                          <a:pt x="2917" y="28758"/>
                          <a:pt x="2988" y="28079"/>
                          <a:pt x="2988" y="27388"/>
                        </a:cubicBezTo>
                        <a:cubicBezTo>
                          <a:pt x="2988" y="27317"/>
                          <a:pt x="3036" y="27245"/>
                          <a:pt x="3036" y="27162"/>
                        </a:cubicBezTo>
                        <a:cubicBezTo>
                          <a:pt x="3048" y="26722"/>
                          <a:pt x="3048" y="26293"/>
                          <a:pt x="3060" y="25852"/>
                        </a:cubicBezTo>
                        <a:cubicBezTo>
                          <a:pt x="3060" y="25579"/>
                          <a:pt x="2941" y="25305"/>
                          <a:pt x="3060" y="25007"/>
                        </a:cubicBezTo>
                        <a:cubicBezTo>
                          <a:pt x="3119" y="24876"/>
                          <a:pt x="3084" y="24698"/>
                          <a:pt x="3060" y="24555"/>
                        </a:cubicBezTo>
                        <a:cubicBezTo>
                          <a:pt x="3048" y="24436"/>
                          <a:pt x="3000" y="24328"/>
                          <a:pt x="3000" y="24221"/>
                        </a:cubicBezTo>
                        <a:cubicBezTo>
                          <a:pt x="2988" y="23102"/>
                          <a:pt x="2917" y="21971"/>
                          <a:pt x="3203" y="20864"/>
                        </a:cubicBezTo>
                        <a:cubicBezTo>
                          <a:pt x="3298" y="20459"/>
                          <a:pt x="3084" y="20042"/>
                          <a:pt x="3167" y="19614"/>
                        </a:cubicBezTo>
                        <a:cubicBezTo>
                          <a:pt x="3239" y="19221"/>
                          <a:pt x="3119" y="18816"/>
                          <a:pt x="3096" y="18423"/>
                        </a:cubicBezTo>
                        <a:cubicBezTo>
                          <a:pt x="3096" y="18280"/>
                          <a:pt x="3096" y="18137"/>
                          <a:pt x="3084" y="18006"/>
                        </a:cubicBezTo>
                        <a:cubicBezTo>
                          <a:pt x="3024" y="17447"/>
                          <a:pt x="2929" y="16887"/>
                          <a:pt x="2881" y="16339"/>
                        </a:cubicBezTo>
                        <a:cubicBezTo>
                          <a:pt x="2869" y="16113"/>
                          <a:pt x="2965" y="15887"/>
                          <a:pt x="2977" y="15649"/>
                        </a:cubicBezTo>
                        <a:cubicBezTo>
                          <a:pt x="2988" y="15149"/>
                          <a:pt x="2977" y="14625"/>
                          <a:pt x="2988" y="14101"/>
                        </a:cubicBezTo>
                        <a:cubicBezTo>
                          <a:pt x="3000" y="13577"/>
                          <a:pt x="2738" y="13101"/>
                          <a:pt x="2727" y="12589"/>
                        </a:cubicBezTo>
                        <a:cubicBezTo>
                          <a:pt x="2727" y="12232"/>
                          <a:pt x="2679" y="11875"/>
                          <a:pt x="2643" y="11517"/>
                        </a:cubicBezTo>
                        <a:cubicBezTo>
                          <a:pt x="2619" y="11160"/>
                          <a:pt x="2548" y="10803"/>
                          <a:pt x="2548" y="10446"/>
                        </a:cubicBezTo>
                        <a:cubicBezTo>
                          <a:pt x="2560" y="9827"/>
                          <a:pt x="2631" y="9219"/>
                          <a:pt x="2643" y="8612"/>
                        </a:cubicBezTo>
                        <a:cubicBezTo>
                          <a:pt x="2679" y="7910"/>
                          <a:pt x="2667" y="7195"/>
                          <a:pt x="2667" y="6493"/>
                        </a:cubicBezTo>
                        <a:cubicBezTo>
                          <a:pt x="2667" y="6362"/>
                          <a:pt x="2667" y="6219"/>
                          <a:pt x="2703" y="6076"/>
                        </a:cubicBezTo>
                        <a:cubicBezTo>
                          <a:pt x="2846" y="5659"/>
                          <a:pt x="2917" y="5267"/>
                          <a:pt x="2881" y="4826"/>
                        </a:cubicBezTo>
                        <a:cubicBezTo>
                          <a:pt x="2869" y="4564"/>
                          <a:pt x="2881" y="4290"/>
                          <a:pt x="2881" y="4028"/>
                        </a:cubicBezTo>
                        <a:cubicBezTo>
                          <a:pt x="2869" y="3433"/>
                          <a:pt x="2917" y="2838"/>
                          <a:pt x="2869" y="2195"/>
                        </a:cubicBezTo>
                        <a:cubicBezTo>
                          <a:pt x="2810" y="1885"/>
                          <a:pt x="2762" y="1588"/>
                          <a:pt x="2584" y="1302"/>
                        </a:cubicBezTo>
                        <a:cubicBezTo>
                          <a:pt x="2548" y="1230"/>
                          <a:pt x="2548" y="1147"/>
                          <a:pt x="2512" y="1076"/>
                        </a:cubicBezTo>
                        <a:cubicBezTo>
                          <a:pt x="2381" y="766"/>
                          <a:pt x="2274" y="421"/>
                          <a:pt x="2012" y="159"/>
                        </a:cubicBezTo>
                        <a:cubicBezTo>
                          <a:pt x="1904" y="51"/>
                          <a:pt x="1830" y="0"/>
                          <a:pt x="17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43" name="Google Shape;44493;p65">
                    <a:extLst>
                      <a:ext uri="{FF2B5EF4-FFF2-40B4-BE49-F238E27FC236}">
                        <a16:creationId xmlns:a16="http://schemas.microsoft.com/office/drawing/2014/main" id="{9B28757B-C932-4FBB-9B89-959C1CE26A1C}"/>
                      </a:ext>
                    </a:extLst>
                  </p:cNvPr>
                  <p:cNvSpPr/>
                  <p:nvPr/>
                </p:nvSpPr>
                <p:spPr>
                  <a:xfrm>
                    <a:off x="125000" y="947175"/>
                    <a:ext cx="32775" cy="63475"/>
                  </a:xfrm>
                  <a:custGeom>
                    <a:avLst/>
                    <a:gdLst/>
                    <a:ahLst/>
                    <a:cxnLst/>
                    <a:rect l="l" t="t" r="r" b="b"/>
                    <a:pathLst>
                      <a:path w="1311" h="2539" extrusionOk="0">
                        <a:moveTo>
                          <a:pt x="643" y="0"/>
                        </a:moveTo>
                        <a:cubicBezTo>
                          <a:pt x="579" y="0"/>
                          <a:pt x="507" y="27"/>
                          <a:pt x="429" y="76"/>
                        </a:cubicBezTo>
                        <a:cubicBezTo>
                          <a:pt x="239" y="207"/>
                          <a:pt x="24" y="921"/>
                          <a:pt x="13" y="1135"/>
                        </a:cubicBezTo>
                        <a:cubicBezTo>
                          <a:pt x="1" y="1516"/>
                          <a:pt x="1" y="1885"/>
                          <a:pt x="13" y="2266"/>
                        </a:cubicBezTo>
                        <a:cubicBezTo>
                          <a:pt x="13" y="2350"/>
                          <a:pt x="108" y="2505"/>
                          <a:pt x="191" y="2517"/>
                        </a:cubicBezTo>
                        <a:cubicBezTo>
                          <a:pt x="264" y="2528"/>
                          <a:pt x="350" y="2539"/>
                          <a:pt x="432" y="2539"/>
                        </a:cubicBezTo>
                        <a:cubicBezTo>
                          <a:pt x="524" y="2539"/>
                          <a:pt x="611" y="2525"/>
                          <a:pt x="667" y="2481"/>
                        </a:cubicBezTo>
                        <a:cubicBezTo>
                          <a:pt x="858" y="2350"/>
                          <a:pt x="1036" y="2159"/>
                          <a:pt x="1120" y="1969"/>
                        </a:cubicBezTo>
                        <a:cubicBezTo>
                          <a:pt x="1215" y="1695"/>
                          <a:pt x="1298" y="1397"/>
                          <a:pt x="1298" y="1040"/>
                        </a:cubicBezTo>
                        <a:cubicBezTo>
                          <a:pt x="1310" y="600"/>
                          <a:pt x="965" y="445"/>
                          <a:pt x="858" y="183"/>
                        </a:cubicBezTo>
                        <a:cubicBezTo>
                          <a:pt x="809" y="56"/>
                          <a:pt x="734" y="0"/>
                          <a:pt x="6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633" name="Google Shape;44494;p65">
                  <a:extLst>
                    <a:ext uri="{FF2B5EF4-FFF2-40B4-BE49-F238E27FC236}">
                      <a16:creationId xmlns:a16="http://schemas.microsoft.com/office/drawing/2014/main" id="{E392DB66-DEB0-43EB-898D-4209A178A061}"/>
                    </a:ext>
                  </a:extLst>
                </p:cNvPr>
                <p:cNvGrpSpPr/>
                <p:nvPr/>
              </p:nvGrpSpPr>
              <p:grpSpPr>
                <a:xfrm rot="5400000">
                  <a:off x="4546512" y="-485484"/>
                  <a:ext cx="50948" cy="2947162"/>
                  <a:chOff x="-349750" y="947875"/>
                  <a:chExt cx="87525" cy="1811075"/>
                </a:xfrm>
              </p:grpSpPr>
              <p:sp>
                <p:nvSpPr>
                  <p:cNvPr id="637" name="Google Shape;44495;p65">
                    <a:extLst>
                      <a:ext uri="{FF2B5EF4-FFF2-40B4-BE49-F238E27FC236}">
                        <a16:creationId xmlns:a16="http://schemas.microsoft.com/office/drawing/2014/main" id="{4D6240E1-041D-42D9-9DB6-3EA0D17B9D2D}"/>
                      </a:ext>
                    </a:extLst>
                  </p:cNvPr>
                  <p:cNvSpPr/>
                  <p:nvPr/>
                </p:nvSpPr>
                <p:spPr>
                  <a:xfrm>
                    <a:off x="-349750" y="1138050"/>
                    <a:ext cx="86325" cy="640450"/>
                  </a:xfrm>
                  <a:custGeom>
                    <a:avLst/>
                    <a:gdLst/>
                    <a:ahLst/>
                    <a:cxnLst/>
                    <a:rect l="l" t="t" r="r" b="b"/>
                    <a:pathLst>
                      <a:path w="3453" h="25618" extrusionOk="0">
                        <a:moveTo>
                          <a:pt x="1884" y="0"/>
                        </a:moveTo>
                        <a:cubicBezTo>
                          <a:pt x="1791" y="0"/>
                          <a:pt x="1684" y="28"/>
                          <a:pt x="1560" y="85"/>
                        </a:cubicBezTo>
                        <a:cubicBezTo>
                          <a:pt x="1310" y="204"/>
                          <a:pt x="1024" y="418"/>
                          <a:pt x="917" y="644"/>
                        </a:cubicBezTo>
                        <a:cubicBezTo>
                          <a:pt x="715" y="1097"/>
                          <a:pt x="643" y="1609"/>
                          <a:pt x="524" y="2097"/>
                        </a:cubicBezTo>
                        <a:cubicBezTo>
                          <a:pt x="488" y="2216"/>
                          <a:pt x="465" y="2347"/>
                          <a:pt x="429" y="2466"/>
                        </a:cubicBezTo>
                        <a:cubicBezTo>
                          <a:pt x="369" y="2740"/>
                          <a:pt x="262" y="3002"/>
                          <a:pt x="226" y="3275"/>
                        </a:cubicBezTo>
                        <a:cubicBezTo>
                          <a:pt x="167" y="3656"/>
                          <a:pt x="167" y="4061"/>
                          <a:pt x="131" y="4454"/>
                        </a:cubicBezTo>
                        <a:cubicBezTo>
                          <a:pt x="84" y="5240"/>
                          <a:pt x="12" y="6014"/>
                          <a:pt x="0" y="6800"/>
                        </a:cubicBezTo>
                        <a:cubicBezTo>
                          <a:pt x="0" y="7228"/>
                          <a:pt x="72" y="7657"/>
                          <a:pt x="143" y="8086"/>
                        </a:cubicBezTo>
                        <a:cubicBezTo>
                          <a:pt x="250" y="8633"/>
                          <a:pt x="417" y="9169"/>
                          <a:pt x="536" y="9717"/>
                        </a:cubicBezTo>
                        <a:cubicBezTo>
                          <a:pt x="595" y="9955"/>
                          <a:pt x="607" y="10193"/>
                          <a:pt x="584" y="10431"/>
                        </a:cubicBezTo>
                        <a:cubicBezTo>
                          <a:pt x="536" y="10824"/>
                          <a:pt x="417" y="11205"/>
                          <a:pt x="405" y="11598"/>
                        </a:cubicBezTo>
                        <a:cubicBezTo>
                          <a:pt x="369" y="12681"/>
                          <a:pt x="405" y="13753"/>
                          <a:pt x="381" y="14836"/>
                        </a:cubicBezTo>
                        <a:cubicBezTo>
                          <a:pt x="369" y="16265"/>
                          <a:pt x="286" y="17682"/>
                          <a:pt x="298" y="19099"/>
                        </a:cubicBezTo>
                        <a:cubicBezTo>
                          <a:pt x="310" y="20444"/>
                          <a:pt x="429" y="21801"/>
                          <a:pt x="488" y="22992"/>
                        </a:cubicBezTo>
                        <a:cubicBezTo>
                          <a:pt x="488" y="23742"/>
                          <a:pt x="834" y="24933"/>
                          <a:pt x="1155" y="25385"/>
                        </a:cubicBezTo>
                        <a:cubicBezTo>
                          <a:pt x="1251" y="25492"/>
                          <a:pt x="1451" y="25617"/>
                          <a:pt x="1603" y="25617"/>
                        </a:cubicBezTo>
                        <a:cubicBezTo>
                          <a:pt x="1621" y="25617"/>
                          <a:pt x="1639" y="25615"/>
                          <a:pt x="1655" y="25611"/>
                        </a:cubicBezTo>
                        <a:cubicBezTo>
                          <a:pt x="2441" y="25469"/>
                          <a:pt x="3036" y="24933"/>
                          <a:pt x="3108" y="24195"/>
                        </a:cubicBezTo>
                        <a:cubicBezTo>
                          <a:pt x="3203" y="23409"/>
                          <a:pt x="3215" y="22611"/>
                          <a:pt x="3239" y="21801"/>
                        </a:cubicBezTo>
                        <a:cubicBezTo>
                          <a:pt x="3274" y="21063"/>
                          <a:pt x="3179" y="20301"/>
                          <a:pt x="3322" y="19575"/>
                        </a:cubicBezTo>
                        <a:cubicBezTo>
                          <a:pt x="3453" y="18825"/>
                          <a:pt x="3382" y="18099"/>
                          <a:pt x="3334" y="17349"/>
                        </a:cubicBezTo>
                        <a:cubicBezTo>
                          <a:pt x="3298" y="16598"/>
                          <a:pt x="3179" y="15825"/>
                          <a:pt x="3179" y="15063"/>
                        </a:cubicBezTo>
                        <a:cubicBezTo>
                          <a:pt x="3203" y="13634"/>
                          <a:pt x="3382" y="12181"/>
                          <a:pt x="3060" y="10764"/>
                        </a:cubicBezTo>
                        <a:cubicBezTo>
                          <a:pt x="3024" y="10598"/>
                          <a:pt x="3024" y="10419"/>
                          <a:pt x="3036" y="10252"/>
                        </a:cubicBezTo>
                        <a:cubicBezTo>
                          <a:pt x="3108" y="9419"/>
                          <a:pt x="3227" y="8586"/>
                          <a:pt x="3274" y="7752"/>
                        </a:cubicBezTo>
                        <a:cubicBezTo>
                          <a:pt x="3322" y="7145"/>
                          <a:pt x="3298" y="6514"/>
                          <a:pt x="3239" y="5907"/>
                        </a:cubicBezTo>
                        <a:cubicBezTo>
                          <a:pt x="3108" y="4597"/>
                          <a:pt x="2727" y="3299"/>
                          <a:pt x="2929" y="1966"/>
                        </a:cubicBezTo>
                        <a:cubicBezTo>
                          <a:pt x="2941" y="1882"/>
                          <a:pt x="2941" y="1811"/>
                          <a:pt x="2917" y="1740"/>
                        </a:cubicBezTo>
                        <a:cubicBezTo>
                          <a:pt x="2739" y="1275"/>
                          <a:pt x="2560" y="835"/>
                          <a:pt x="2346" y="382"/>
                        </a:cubicBezTo>
                        <a:cubicBezTo>
                          <a:pt x="2224" y="130"/>
                          <a:pt x="2085" y="0"/>
                          <a:pt x="18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38" name="Google Shape;44496;p65">
                    <a:extLst>
                      <a:ext uri="{FF2B5EF4-FFF2-40B4-BE49-F238E27FC236}">
                        <a16:creationId xmlns:a16="http://schemas.microsoft.com/office/drawing/2014/main" id="{0EB30655-22FE-4893-8721-2D31EE5B37AF}"/>
                      </a:ext>
                    </a:extLst>
                  </p:cNvPr>
                  <p:cNvSpPr/>
                  <p:nvPr/>
                </p:nvSpPr>
                <p:spPr>
                  <a:xfrm>
                    <a:off x="-349750" y="1886775"/>
                    <a:ext cx="79200" cy="538175"/>
                  </a:xfrm>
                  <a:custGeom>
                    <a:avLst/>
                    <a:gdLst/>
                    <a:ahLst/>
                    <a:cxnLst/>
                    <a:rect l="l" t="t" r="r" b="b"/>
                    <a:pathLst>
                      <a:path w="3168" h="21527" extrusionOk="0">
                        <a:moveTo>
                          <a:pt x="1857" y="1"/>
                        </a:moveTo>
                        <a:cubicBezTo>
                          <a:pt x="1534" y="1"/>
                          <a:pt x="1209" y="185"/>
                          <a:pt x="1107" y="496"/>
                        </a:cubicBezTo>
                        <a:cubicBezTo>
                          <a:pt x="953" y="901"/>
                          <a:pt x="774" y="1306"/>
                          <a:pt x="691" y="1723"/>
                        </a:cubicBezTo>
                        <a:cubicBezTo>
                          <a:pt x="572" y="2223"/>
                          <a:pt x="512" y="2747"/>
                          <a:pt x="453" y="3271"/>
                        </a:cubicBezTo>
                        <a:cubicBezTo>
                          <a:pt x="405" y="3616"/>
                          <a:pt x="393" y="3937"/>
                          <a:pt x="393" y="4283"/>
                        </a:cubicBezTo>
                        <a:cubicBezTo>
                          <a:pt x="417" y="5187"/>
                          <a:pt x="453" y="6104"/>
                          <a:pt x="476" y="7021"/>
                        </a:cubicBezTo>
                        <a:cubicBezTo>
                          <a:pt x="488" y="7342"/>
                          <a:pt x="488" y="7688"/>
                          <a:pt x="488" y="8021"/>
                        </a:cubicBezTo>
                        <a:cubicBezTo>
                          <a:pt x="488" y="8271"/>
                          <a:pt x="476" y="8533"/>
                          <a:pt x="488" y="8795"/>
                        </a:cubicBezTo>
                        <a:cubicBezTo>
                          <a:pt x="536" y="9569"/>
                          <a:pt x="488" y="10355"/>
                          <a:pt x="715" y="11117"/>
                        </a:cubicBezTo>
                        <a:cubicBezTo>
                          <a:pt x="762" y="11260"/>
                          <a:pt x="691" y="11438"/>
                          <a:pt x="667" y="11605"/>
                        </a:cubicBezTo>
                        <a:cubicBezTo>
                          <a:pt x="655" y="11795"/>
                          <a:pt x="655" y="12010"/>
                          <a:pt x="631" y="12212"/>
                        </a:cubicBezTo>
                        <a:cubicBezTo>
                          <a:pt x="572" y="12641"/>
                          <a:pt x="488" y="13093"/>
                          <a:pt x="417" y="13522"/>
                        </a:cubicBezTo>
                        <a:cubicBezTo>
                          <a:pt x="357" y="13855"/>
                          <a:pt x="274" y="14177"/>
                          <a:pt x="226" y="14510"/>
                        </a:cubicBezTo>
                        <a:cubicBezTo>
                          <a:pt x="167" y="14986"/>
                          <a:pt x="131" y="15474"/>
                          <a:pt x="84" y="15951"/>
                        </a:cubicBezTo>
                        <a:cubicBezTo>
                          <a:pt x="72" y="16177"/>
                          <a:pt x="48" y="16391"/>
                          <a:pt x="48" y="16617"/>
                        </a:cubicBezTo>
                        <a:cubicBezTo>
                          <a:pt x="48" y="17046"/>
                          <a:pt x="0" y="17487"/>
                          <a:pt x="48" y="17915"/>
                        </a:cubicBezTo>
                        <a:cubicBezTo>
                          <a:pt x="119" y="18689"/>
                          <a:pt x="226" y="19463"/>
                          <a:pt x="369" y="20237"/>
                        </a:cubicBezTo>
                        <a:cubicBezTo>
                          <a:pt x="429" y="20535"/>
                          <a:pt x="667" y="20820"/>
                          <a:pt x="846" y="21082"/>
                        </a:cubicBezTo>
                        <a:cubicBezTo>
                          <a:pt x="1054" y="21390"/>
                          <a:pt x="1318" y="21526"/>
                          <a:pt x="1663" y="21526"/>
                        </a:cubicBezTo>
                        <a:cubicBezTo>
                          <a:pt x="1771" y="21526"/>
                          <a:pt x="1887" y="21513"/>
                          <a:pt x="2012" y="21487"/>
                        </a:cubicBezTo>
                        <a:cubicBezTo>
                          <a:pt x="2524" y="21380"/>
                          <a:pt x="2667" y="21023"/>
                          <a:pt x="2798" y="20654"/>
                        </a:cubicBezTo>
                        <a:cubicBezTo>
                          <a:pt x="3120" y="19713"/>
                          <a:pt x="3024" y="18737"/>
                          <a:pt x="3108" y="17760"/>
                        </a:cubicBezTo>
                        <a:cubicBezTo>
                          <a:pt x="3167" y="17213"/>
                          <a:pt x="3108" y="16653"/>
                          <a:pt x="3084" y="16094"/>
                        </a:cubicBezTo>
                        <a:cubicBezTo>
                          <a:pt x="3048" y="15355"/>
                          <a:pt x="3001" y="14605"/>
                          <a:pt x="2941" y="13867"/>
                        </a:cubicBezTo>
                        <a:cubicBezTo>
                          <a:pt x="2929" y="13700"/>
                          <a:pt x="2858" y="13462"/>
                          <a:pt x="2739" y="13415"/>
                        </a:cubicBezTo>
                        <a:cubicBezTo>
                          <a:pt x="2429" y="13272"/>
                          <a:pt x="2441" y="13046"/>
                          <a:pt x="2441" y="12807"/>
                        </a:cubicBezTo>
                        <a:cubicBezTo>
                          <a:pt x="2453" y="11272"/>
                          <a:pt x="2393" y="9748"/>
                          <a:pt x="2489" y="8224"/>
                        </a:cubicBezTo>
                        <a:cubicBezTo>
                          <a:pt x="2560" y="7045"/>
                          <a:pt x="2524" y="5878"/>
                          <a:pt x="2453" y="4699"/>
                        </a:cubicBezTo>
                        <a:cubicBezTo>
                          <a:pt x="2381" y="3402"/>
                          <a:pt x="2441" y="2104"/>
                          <a:pt x="2441" y="854"/>
                        </a:cubicBezTo>
                        <a:cubicBezTo>
                          <a:pt x="2453" y="699"/>
                          <a:pt x="2500" y="556"/>
                          <a:pt x="2441" y="461"/>
                        </a:cubicBezTo>
                        <a:cubicBezTo>
                          <a:pt x="2441" y="354"/>
                          <a:pt x="2417" y="223"/>
                          <a:pt x="2334" y="163"/>
                        </a:cubicBezTo>
                        <a:cubicBezTo>
                          <a:pt x="2198" y="52"/>
                          <a:pt x="2028" y="1"/>
                          <a:pt x="1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39" name="Google Shape;44497;p65">
                    <a:extLst>
                      <a:ext uri="{FF2B5EF4-FFF2-40B4-BE49-F238E27FC236}">
                        <a16:creationId xmlns:a16="http://schemas.microsoft.com/office/drawing/2014/main" id="{AB617D69-9981-49A0-8D16-87BC4816A43B}"/>
                      </a:ext>
                    </a:extLst>
                  </p:cNvPr>
                  <p:cNvSpPr/>
                  <p:nvPr/>
                </p:nvSpPr>
                <p:spPr>
                  <a:xfrm>
                    <a:off x="-349450" y="2452325"/>
                    <a:ext cx="81575" cy="306625"/>
                  </a:xfrm>
                  <a:custGeom>
                    <a:avLst/>
                    <a:gdLst/>
                    <a:ahLst/>
                    <a:cxnLst/>
                    <a:rect l="l" t="t" r="r" b="b"/>
                    <a:pathLst>
                      <a:path w="3263" h="12265" extrusionOk="0">
                        <a:moveTo>
                          <a:pt x="1820" y="1"/>
                        </a:moveTo>
                        <a:cubicBezTo>
                          <a:pt x="1416" y="1"/>
                          <a:pt x="1115" y="186"/>
                          <a:pt x="976" y="591"/>
                        </a:cubicBezTo>
                        <a:cubicBezTo>
                          <a:pt x="774" y="1115"/>
                          <a:pt x="572" y="1627"/>
                          <a:pt x="691" y="2223"/>
                        </a:cubicBezTo>
                        <a:cubicBezTo>
                          <a:pt x="762" y="2556"/>
                          <a:pt x="703" y="2901"/>
                          <a:pt x="655" y="3223"/>
                        </a:cubicBezTo>
                        <a:cubicBezTo>
                          <a:pt x="619" y="3532"/>
                          <a:pt x="512" y="3830"/>
                          <a:pt x="464" y="4151"/>
                        </a:cubicBezTo>
                        <a:cubicBezTo>
                          <a:pt x="417" y="4485"/>
                          <a:pt x="417" y="4830"/>
                          <a:pt x="381" y="5163"/>
                        </a:cubicBezTo>
                        <a:cubicBezTo>
                          <a:pt x="262" y="6116"/>
                          <a:pt x="155" y="7080"/>
                          <a:pt x="36" y="8045"/>
                        </a:cubicBezTo>
                        <a:cubicBezTo>
                          <a:pt x="48" y="8045"/>
                          <a:pt x="71" y="8045"/>
                          <a:pt x="72" y="8033"/>
                        </a:cubicBezTo>
                        <a:lnTo>
                          <a:pt x="72" y="8033"/>
                        </a:lnTo>
                        <a:cubicBezTo>
                          <a:pt x="72" y="8116"/>
                          <a:pt x="60" y="8223"/>
                          <a:pt x="60" y="8307"/>
                        </a:cubicBezTo>
                        <a:cubicBezTo>
                          <a:pt x="48" y="9069"/>
                          <a:pt x="0" y="9819"/>
                          <a:pt x="0" y="10557"/>
                        </a:cubicBezTo>
                        <a:cubicBezTo>
                          <a:pt x="0" y="11117"/>
                          <a:pt x="167" y="11605"/>
                          <a:pt x="869" y="11771"/>
                        </a:cubicBezTo>
                        <a:cubicBezTo>
                          <a:pt x="1012" y="11807"/>
                          <a:pt x="1143" y="11926"/>
                          <a:pt x="1262" y="12021"/>
                        </a:cubicBezTo>
                        <a:cubicBezTo>
                          <a:pt x="1486" y="12185"/>
                          <a:pt x="1693" y="12265"/>
                          <a:pt x="1888" y="12265"/>
                        </a:cubicBezTo>
                        <a:cubicBezTo>
                          <a:pt x="2147" y="12265"/>
                          <a:pt x="2383" y="12122"/>
                          <a:pt x="2608" y="11843"/>
                        </a:cubicBezTo>
                        <a:cubicBezTo>
                          <a:pt x="3203" y="11069"/>
                          <a:pt x="3262" y="10224"/>
                          <a:pt x="3108" y="9331"/>
                        </a:cubicBezTo>
                        <a:cubicBezTo>
                          <a:pt x="3012" y="8747"/>
                          <a:pt x="2977" y="8152"/>
                          <a:pt x="2953" y="7557"/>
                        </a:cubicBezTo>
                        <a:cubicBezTo>
                          <a:pt x="2941" y="6961"/>
                          <a:pt x="2965" y="6366"/>
                          <a:pt x="2941" y="5771"/>
                        </a:cubicBezTo>
                        <a:cubicBezTo>
                          <a:pt x="2893" y="4782"/>
                          <a:pt x="2846" y="3794"/>
                          <a:pt x="2774" y="2806"/>
                        </a:cubicBezTo>
                        <a:cubicBezTo>
                          <a:pt x="2727" y="2044"/>
                          <a:pt x="2643" y="1270"/>
                          <a:pt x="2572" y="520"/>
                        </a:cubicBezTo>
                        <a:cubicBezTo>
                          <a:pt x="2548" y="163"/>
                          <a:pt x="2310" y="44"/>
                          <a:pt x="1965" y="8"/>
                        </a:cubicBezTo>
                        <a:cubicBezTo>
                          <a:pt x="1915" y="3"/>
                          <a:pt x="1867" y="1"/>
                          <a:pt x="18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40" name="Google Shape;44498;p65">
                    <a:extLst>
                      <a:ext uri="{FF2B5EF4-FFF2-40B4-BE49-F238E27FC236}">
                        <a16:creationId xmlns:a16="http://schemas.microsoft.com/office/drawing/2014/main" id="{735F6AA0-07C4-481C-B67F-1ED96C6D6FBC}"/>
                      </a:ext>
                    </a:extLst>
                  </p:cNvPr>
                  <p:cNvSpPr/>
                  <p:nvPr/>
                </p:nvSpPr>
                <p:spPr>
                  <a:xfrm>
                    <a:off x="-336950" y="947875"/>
                    <a:ext cx="74725" cy="168200"/>
                  </a:xfrm>
                  <a:custGeom>
                    <a:avLst/>
                    <a:gdLst/>
                    <a:ahLst/>
                    <a:cxnLst/>
                    <a:rect l="l" t="t" r="r" b="b"/>
                    <a:pathLst>
                      <a:path w="2989" h="6728" extrusionOk="0">
                        <a:moveTo>
                          <a:pt x="1268" y="1"/>
                        </a:moveTo>
                        <a:cubicBezTo>
                          <a:pt x="951" y="1"/>
                          <a:pt x="609" y="257"/>
                          <a:pt x="429" y="607"/>
                        </a:cubicBezTo>
                        <a:cubicBezTo>
                          <a:pt x="83" y="1274"/>
                          <a:pt x="0" y="2000"/>
                          <a:pt x="24" y="2739"/>
                        </a:cubicBezTo>
                        <a:cubicBezTo>
                          <a:pt x="72" y="3727"/>
                          <a:pt x="95" y="4715"/>
                          <a:pt x="131" y="5703"/>
                        </a:cubicBezTo>
                        <a:cubicBezTo>
                          <a:pt x="143" y="6108"/>
                          <a:pt x="441" y="6727"/>
                          <a:pt x="869" y="6727"/>
                        </a:cubicBezTo>
                        <a:cubicBezTo>
                          <a:pt x="1274" y="6727"/>
                          <a:pt x="1727" y="6715"/>
                          <a:pt x="2048" y="6549"/>
                        </a:cubicBezTo>
                        <a:cubicBezTo>
                          <a:pt x="2286" y="6429"/>
                          <a:pt x="2453" y="6060"/>
                          <a:pt x="2524" y="5763"/>
                        </a:cubicBezTo>
                        <a:cubicBezTo>
                          <a:pt x="2631" y="5334"/>
                          <a:pt x="2596" y="4882"/>
                          <a:pt x="2655" y="4441"/>
                        </a:cubicBezTo>
                        <a:cubicBezTo>
                          <a:pt x="2691" y="4215"/>
                          <a:pt x="2798" y="4001"/>
                          <a:pt x="2822" y="3786"/>
                        </a:cubicBezTo>
                        <a:cubicBezTo>
                          <a:pt x="2989" y="2667"/>
                          <a:pt x="2477" y="1655"/>
                          <a:pt x="2310" y="488"/>
                        </a:cubicBezTo>
                        <a:cubicBezTo>
                          <a:pt x="2215" y="667"/>
                          <a:pt x="2167" y="762"/>
                          <a:pt x="2108" y="881"/>
                        </a:cubicBezTo>
                        <a:cubicBezTo>
                          <a:pt x="2048" y="810"/>
                          <a:pt x="1977" y="762"/>
                          <a:pt x="2000" y="762"/>
                        </a:cubicBezTo>
                        <a:cubicBezTo>
                          <a:pt x="1988" y="369"/>
                          <a:pt x="1774" y="107"/>
                          <a:pt x="1381" y="12"/>
                        </a:cubicBezTo>
                        <a:cubicBezTo>
                          <a:pt x="1344" y="4"/>
                          <a:pt x="1307" y="1"/>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41" name="Google Shape;44499;p65">
                    <a:extLst>
                      <a:ext uri="{FF2B5EF4-FFF2-40B4-BE49-F238E27FC236}">
                        <a16:creationId xmlns:a16="http://schemas.microsoft.com/office/drawing/2014/main" id="{822F9269-9EEE-4864-85FD-A206FC4C652A}"/>
                      </a:ext>
                    </a:extLst>
                  </p:cNvPr>
                  <p:cNvSpPr/>
                  <p:nvPr/>
                </p:nvSpPr>
                <p:spPr>
                  <a:xfrm>
                    <a:off x="-330400" y="1794875"/>
                    <a:ext cx="50625" cy="53850"/>
                  </a:xfrm>
                  <a:custGeom>
                    <a:avLst/>
                    <a:gdLst/>
                    <a:ahLst/>
                    <a:cxnLst/>
                    <a:rect l="l" t="t" r="r" b="b"/>
                    <a:pathLst>
                      <a:path w="2025" h="2154" extrusionOk="0">
                        <a:moveTo>
                          <a:pt x="1133" y="0"/>
                        </a:moveTo>
                        <a:cubicBezTo>
                          <a:pt x="1007" y="0"/>
                          <a:pt x="876" y="51"/>
                          <a:pt x="750" y="148"/>
                        </a:cubicBezTo>
                        <a:cubicBezTo>
                          <a:pt x="345" y="446"/>
                          <a:pt x="72" y="803"/>
                          <a:pt x="95" y="1339"/>
                        </a:cubicBezTo>
                        <a:cubicBezTo>
                          <a:pt x="0" y="1672"/>
                          <a:pt x="238" y="1910"/>
                          <a:pt x="548" y="2089"/>
                        </a:cubicBezTo>
                        <a:cubicBezTo>
                          <a:pt x="632" y="2134"/>
                          <a:pt x="714" y="2153"/>
                          <a:pt x="794" y="2153"/>
                        </a:cubicBezTo>
                        <a:cubicBezTo>
                          <a:pt x="1005" y="2153"/>
                          <a:pt x="1199" y="2019"/>
                          <a:pt x="1381" y="1898"/>
                        </a:cubicBezTo>
                        <a:cubicBezTo>
                          <a:pt x="1941" y="1553"/>
                          <a:pt x="2024" y="755"/>
                          <a:pt x="1512" y="184"/>
                        </a:cubicBezTo>
                        <a:cubicBezTo>
                          <a:pt x="1401" y="60"/>
                          <a:pt x="1270" y="0"/>
                          <a:pt x="11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634" name="Google Shape;44500;p65">
                  <a:extLst>
                    <a:ext uri="{FF2B5EF4-FFF2-40B4-BE49-F238E27FC236}">
                      <a16:creationId xmlns:a16="http://schemas.microsoft.com/office/drawing/2014/main" id="{5408CC4D-6BA7-449B-BC54-7BFA4D28F3FD}"/>
                    </a:ext>
                  </a:extLst>
                </p:cNvPr>
                <p:cNvGrpSpPr/>
                <p:nvPr/>
              </p:nvGrpSpPr>
              <p:grpSpPr>
                <a:xfrm rot="5400000">
                  <a:off x="4544858" y="853173"/>
                  <a:ext cx="50950" cy="2943803"/>
                  <a:chOff x="-276176" y="947000"/>
                  <a:chExt cx="86650" cy="1812575"/>
                </a:xfrm>
              </p:grpSpPr>
              <p:sp>
                <p:nvSpPr>
                  <p:cNvPr id="635" name="Google Shape;44501;p65">
                    <a:extLst>
                      <a:ext uri="{FF2B5EF4-FFF2-40B4-BE49-F238E27FC236}">
                        <a16:creationId xmlns:a16="http://schemas.microsoft.com/office/drawing/2014/main" id="{294A991F-2AEE-4444-B68D-46698B3CDD13}"/>
                      </a:ext>
                    </a:extLst>
                  </p:cNvPr>
                  <p:cNvSpPr/>
                  <p:nvPr/>
                </p:nvSpPr>
                <p:spPr>
                  <a:xfrm>
                    <a:off x="-272601" y="1797675"/>
                    <a:ext cx="83075" cy="961900"/>
                  </a:xfrm>
                  <a:custGeom>
                    <a:avLst/>
                    <a:gdLst/>
                    <a:ahLst/>
                    <a:cxnLst/>
                    <a:rect l="l" t="t" r="r" b="b"/>
                    <a:pathLst>
                      <a:path w="3323" h="38476" extrusionOk="0">
                        <a:moveTo>
                          <a:pt x="2227" y="0"/>
                        </a:moveTo>
                        <a:cubicBezTo>
                          <a:pt x="1965" y="310"/>
                          <a:pt x="1798" y="691"/>
                          <a:pt x="1429" y="929"/>
                        </a:cubicBezTo>
                        <a:cubicBezTo>
                          <a:pt x="941" y="1191"/>
                          <a:pt x="774" y="1477"/>
                          <a:pt x="762" y="1858"/>
                        </a:cubicBezTo>
                        <a:cubicBezTo>
                          <a:pt x="739" y="2370"/>
                          <a:pt x="786" y="2870"/>
                          <a:pt x="655" y="3370"/>
                        </a:cubicBezTo>
                        <a:cubicBezTo>
                          <a:pt x="310" y="4632"/>
                          <a:pt x="48" y="5894"/>
                          <a:pt x="131" y="7192"/>
                        </a:cubicBezTo>
                        <a:cubicBezTo>
                          <a:pt x="143" y="7394"/>
                          <a:pt x="131" y="7608"/>
                          <a:pt x="191" y="7811"/>
                        </a:cubicBezTo>
                        <a:cubicBezTo>
                          <a:pt x="405" y="8668"/>
                          <a:pt x="798" y="9502"/>
                          <a:pt x="322" y="10359"/>
                        </a:cubicBezTo>
                        <a:cubicBezTo>
                          <a:pt x="262" y="10466"/>
                          <a:pt x="310" y="10597"/>
                          <a:pt x="298" y="10716"/>
                        </a:cubicBezTo>
                        <a:lnTo>
                          <a:pt x="167" y="12633"/>
                        </a:lnTo>
                        <a:cubicBezTo>
                          <a:pt x="131" y="12931"/>
                          <a:pt x="84" y="13216"/>
                          <a:pt x="84" y="13514"/>
                        </a:cubicBezTo>
                        <a:cubicBezTo>
                          <a:pt x="108" y="14574"/>
                          <a:pt x="143" y="15633"/>
                          <a:pt x="143" y="16681"/>
                        </a:cubicBezTo>
                        <a:cubicBezTo>
                          <a:pt x="143" y="17372"/>
                          <a:pt x="0" y="18074"/>
                          <a:pt x="24" y="18753"/>
                        </a:cubicBezTo>
                        <a:cubicBezTo>
                          <a:pt x="60" y="19717"/>
                          <a:pt x="191" y="20693"/>
                          <a:pt x="262" y="21658"/>
                        </a:cubicBezTo>
                        <a:cubicBezTo>
                          <a:pt x="298" y="21967"/>
                          <a:pt x="298" y="22277"/>
                          <a:pt x="250" y="22598"/>
                        </a:cubicBezTo>
                        <a:cubicBezTo>
                          <a:pt x="48" y="23920"/>
                          <a:pt x="239" y="25242"/>
                          <a:pt x="584" y="26563"/>
                        </a:cubicBezTo>
                        <a:cubicBezTo>
                          <a:pt x="762" y="27266"/>
                          <a:pt x="846" y="27980"/>
                          <a:pt x="953" y="28682"/>
                        </a:cubicBezTo>
                        <a:cubicBezTo>
                          <a:pt x="1001" y="28968"/>
                          <a:pt x="1012" y="29266"/>
                          <a:pt x="1012" y="29564"/>
                        </a:cubicBezTo>
                        <a:cubicBezTo>
                          <a:pt x="1024" y="30016"/>
                          <a:pt x="1036" y="30492"/>
                          <a:pt x="1012" y="30957"/>
                        </a:cubicBezTo>
                        <a:cubicBezTo>
                          <a:pt x="941" y="32064"/>
                          <a:pt x="643" y="33135"/>
                          <a:pt x="774" y="34231"/>
                        </a:cubicBezTo>
                        <a:cubicBezTo>
                          <a:pt x="822" y="34636"/>
                          <a:pt x="858" y="35017"/>
                          <a:pt x="881" y="35421"/>
                        </a:cubicBezTo>
                        <a:cubicBezTo>
                          <a:pt x="905" y="36052"/>
                          <a:pt x="881" y="36660"/>
                          <a:pt x="941" y="37279"/>
                        </a:cubicBezTo>
                        <a:cubicBezTo>
                          <a:pt x="965" y="37576"/>
                          <a:pt x="1072" y="37862"/>
                          <a:pt x="1203" y="38148"/>
                        </a:cubicBezTo>
                        <a:cubicBezTo>
                          <a:pt x="1292" y="38342"/>
                          <a:pt x="1441" y="38448"/>
                          <a:pt x="1643" y="38448"/>
                        </a:cubicBezTo>
                        <a:cubicBezTo>
                          <a:pt x="1738" y="38448"/>
                          <a:pt x="1846" y="38424"/>
                          <a:pt x="1965" y="38374"/>
                        </a:cubicBezTo>
                        <a:cubicBezTo>
                          <a:pt x="2023" y="38347"/>
                          <a:pt x="2066" y="38337"/>
                          <a:pt x="2100" y="38337"/>
                        </a:cubicBezTo>
                        <a:cubicBezTo>
                          <a:pt x="2222" y="38337"/>
                          <a:pt x="2215" y="38475"/>
                          <a:pt x="2311" y="38475"/>
                        </a:cubicBezTo>
                        <a:cubicBezTo>
                          <a:pt x="2330" y="38475"/>
                          <a:pt x="2353" y="38470"/>
                          <a:pt x="2382" y="38457"/>
                        </a:cubicBezTo>
                        <a:cubicBezTo>
                          <a:pt x="2405" y="38434"/>
                          <a:pt x="2465" y="38386"/>
                          <a:pt x="2489" y="38338"/>
                        </a:cubicBezTo>
                        <a:cubicBezTo>
                          <a:pt x="2632" y="37636"/>
                          <a:pt x="2882" y="36945"/>
                          <a:pt x="2846" y="36231"/>
                        </a:cubicBezTo>
                        <a:cubicBezTo>
                          <a:pt x="2810" y="35695"/>
                          <a:pt x="2858" y="35159"/>
                          <a:pt x="2858" y="34624"/>
                        </a:cubicBezTo>
                        <a:cubicBezTo>
                          <a:pt x="2870" y="33969"/>
                          <a:pt x="2858" y="33290"/>
                          <a:pt x="2882" y="32635"/>
                        </a:cubicBezTo>
                        <a:cubicBezTo>
                          <a:pt x="2929" y="31469"/>
                          <a:pt x="2989" y="30290"/>
                          <a:pt x="3048" y="29111"/>
                        </a:cubicBezTo>
                        <a:cubicBezTo>
                          <a:pt x="3084" y="28682"/>
                          <a:pt x="3156" y="28254"/>
                          <a:pt x="3167" y="27813"/>
                        </a:cubicBezTo>
                        <a:cubicBezTo>
                          <a:pt x="3203" y="27301"/>
                          <a:pt x="3167" y="26777"/>
                          <a:pt x="3203" y="26254"/>
                        </a:cubicBezTo>
                        <a:cubicBezTo>
                          <a:pt x="3227" y="25825"/>
                          <a:pt x="3322" y="25396"/>
                          <a:pt x="3298" y="24956"/>
                        </a:cubicBezTo>
                        <a:cubicBezTo>
                          <a:pt x="3287" y="24420"/>
                          <a:pt x="3167" y="23884"/>
                          <a:pt x="3167" y="23348"/>
                        </a:cubicBezTo>
                        <a:cubicBezTo>
                          <a:pt x="3156" y="22015"/>
                          <a:pt x="3215" y="20693"/>
                          <a:pt x="3036" y="19348"/>
                        </a:cubicBezTo>
                        <a:cubicBezTo>
                          <a:pt x="2882" y="18253"/>
                          <a:pt x="2929" y="17133"/>
                          <a:pt x="2882" y="16026"/>
                        </a:cubicBezTo>
                        <a:cubicBezTo>
                          <a:pt x="2822" y="14586"/>
                          <a:pt x="2763" y="13133"/>
                          <a:pt x="2703" y="11668"/>
                        </a:cubicBezTo>
                        <a:cubicBezTo>
                          <a:pt x="2703" y="11478"/>
                          <a:pt x="2644" y="11299"/>
                          <a:pt x="2608" y="11109"/>
                        </a:cubicBezTo>
                        <a:cubicBezTo>
                          <a:pt x="2382" y="10192"/>
                          <a:pt x="2358" y="9323"/>
                          <a:pt x="2560" y="8406"/>
                        </a:cubicBezTo>
                        <a:cubicBezTo>
                          <a:pt x="2739" y="7561"/>
                          <a:pt x="2798" y="6704"/>
                          <a:pt x="2810" y="5834"/>
                        </a:cubicBezTo>
                        <a:cubicBezTo>
                          <a:pt x="2822" y="4811"/>
                          <a:pt x="2739" y="3798"/>
                          <a:pt x="2691" y="2775"/>
                        </a:cubicBezTo>
                        <a:cubicBezTo>
                          <a:pt x="2679" y="2441"/>
                          <a:pt x="2655" y="2120"/>
                          <a:pt x="2620" y="1786"/>
                        </a:cubicBezTo>
                        <a:cubicBezTo>
                          <a:pt x="2560" y="1346"/>
                          <a:pt x="2453" y="893"/>
                          <a:pt x="2382" y="453"/>
                        </a:cubicBezTo>
                        <a:cubicBezTo>
                          <a:pt x="2346" y="286"/>
                          <a:pt x="2394" y="108"/>
                          <a:pt x="22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36" name="Google Shape;44502;p65">
                    <a:extLst>
                      <a:ext uri="{FF2B5EF4-FFF2-40B4-BE49-F238E27FC236}">
                        <a16:creationId xmlns:a16="http://schemas.microsoft.com/office/drawing/2014/main" id="{FAF1938D-D665-4C47-AF80-F350169DF690}"/>
                      </a:ext>
                    </a:extLst>
                  </p:cNvPr>
                  <p:cNvSpPr/>
                  <p:nvPr/>
                </p:nvSpPr>
                <p:spPr>
                  <a:xfrm>
                    <a:off x="-276176" y="947000"/>
                    <a:ext cx="86350" cy="839975"/>
                  </a:xfrm>
                  <a:custGeom>
                    <a:avLst/>
                    <a:gdLst/>
                    <a:ahLst/>
                    <a:cxnLst/>
                    <a:rect l="l" t="t" r="r" b="b"/>
                    <a:pathLst>
                      <a:path w="3454" h="33599" extrusionOk="0">
                        <a:moveTo>
                          <a:pt x="1752" y="0"/>
                        </a:moveTo>
                        <a:cubicBezTo>
                          <a:pt x="1609" y="0"/>
                          <a:pt x="1461" y="12"/>
                          <a:pt x="1310" y="35"/>
                        </a:cubicBezTo>
                        <a:cubicBezTo>
                          <a:pt x="941" y="95"/>
                          <a:pt x="763" y="214"/>
                          <a:pt x="655" y="416"/>
                        </a:cubicBezTo>
                        <a:cubicBezTo>
                          <a:pt x="512" y="761"/>
                          <a:pt x="334" y="1095"/>
                          <a:pt x="215" y="1416"/>
                        </a:cubicBezTo>
                        <a:cubicBezTo>
                          <a:pt x="120" y="1666"/>
                          <a:pt x="1" y="1940"/>
                          <a:pt x="48" y="2190"/>
                        </a:cubicBezTo>
                        <a:cubicBezTo>
                          <a:pt x="215" y="3143"/>
                          <a:pt x="96" y="4131"/>
                          <a:pt x="679" y="5048"/>
                        </a:cubicBezTo>
                        <a:cubicBezTo>
                          <a:pt x="715" y="5119"/>
                          <a:pt x="739" y="5179"/>
                          <a:pt x="751" y="5262"/>
                        </a:cubicBezTo>
                        <a:cubicBezTo>
                          <a:pt x="953" y="6179"/>
                          <a:pt x="1191" y="7107"/>
                          <a:pt x="1370" y="8024"/>
                        </a:cubicBezTo>
                        <a:cubicBezTo>
                          <a:pt x="1453" y="8369"/>
                          <a:pt x="1465" y="8739"/>
                          <a:pt x="1298" y="9048"/>
                        </a:cubicBezTo>
                        <a:cubicBezTo>
                          <a:pt x="1120" y="9382"/>
                          <a:pt x="1108" y="9691"/>
                          <a:pt x="1096" y="10024"/>
                        </a:cubicBezTo>
                        <a:cubicBezTo>
                          <a:pt x="1048" y="10596"/>
                          <a:pt x="1001" y="11167"/>
                          <a:pt x="917" y="11727"/>
                        </a:cubicBezTo>
                        <a:cubicBezTo>
                          <a:pt x="810" y="12310"/>
                          <a:pt x="679" y="12894"/>
                          <a:pt x="870" y="13489"/>
                        </a:cubicBezTo>
                        <a:cubicBezTo>
                          <a:pt x="929" y="13632"/>
                          <a:pt x="882" y="13799"/>
                          <a:pt x="882" y="13953"/>
                        </a:cubicBezTo>
                        <a:cubicBezTo>
                          <a:pt x="858" y="14727"/>
                          <a:pt x="798" y="15501"/>
                          <a:pt x="774" y="16275"/>
                        </a:cubicBezTo>
                        <a:cubicBezTo>
                          <a:pt x="751" y="17204"/>
                          <a:pt x="798" y="18144"/>
                          <a:pt x="751" y="19085"/>
                        </a:cubicBezTo>
                        <a:cubicBezTo>
                          <a:pt x="679" y="20526"/>
                          <a:pt x="739" y="21990"/>
                          <a:pt x="620" y="23443"/>
                        </a:cubicBezTo>
                        <a:cubicBezTo>
                          <a:pt x="465" y="25133"/>
                          <a:pt x="584" y="26812"/>
                          <a:pt x="596" y="28491"/>
                        </a:cubicBezTo>
                        <a:cubicBezTo>
                          <a:pt x="596" y="28705"/>
                          <a:pt x="643" y="28920"/>
                          <a:pt x="763" y="29098"/>
                        </a:cubicBezTo>
                        <a:cubicBezTo>
                          <a:pt x="1155" y="29729"/>
                          <a:pt x="1096" y="30360"/>
                          <a:pt x="1013" y="31003"/>
                        </a:cubicBezTo>
                        <a:cubicBezTo>
                          <a:pt x="977" y="31360"/>
                          <a:pt x="917" y="31741"/>
                          <a:pt x="917" y="32099"/>
                        </a:cubicBezTo>
                        <a:cubicBezTo>
                          <a:pt x="929" y="32646"/>
                          <a:pt x="1239" y="33134"/>
                          <a:pt x="1929" y="33599"/>
                        </a:cubicBezTo>
                        <a:cubicBezTo>
                          <a:pt x="2322" y="33123"/>
                          <a:pt x="2537" y="32658"/>
                          <a:pt x="2525" y="32158"/>
                        </a:cubicBezTo>
                        <a:cubicBezTo>
                          <a:pt x="2417" y="31051"/>
                          <a:pt x="2787" y="29979"/>
                          <a:pt x="2882" y="28896"/>
                        </a:cubicBezTo>
                        <a:cubicBezTo>
                          <a:pt x="2918" y="28253"/>
                          <a:pt x="3120" y="27634"/>
                          <a:pt x="3179" y="26991"/>
                        </a:cubicBezTo>
                        <a:cubicBezTo>
                          <a:pt x="3251" y="26229"/>
                          <a:pt x="3263" y="25467"/>
                          <a:pt x="3299" y="24705"/>
                        </a:cubicBezTo>
                        <a:cubicBezTo>
                          <a:pt x="3358" y="22752"/>
                          <a:pt x="3418" y="20800"/>
                          <a:pt x="3453" y="18835"/>
                        </a:cubicBezTo>
                        <a:cubicBezTo>
                          <a:pt x="3453" y="18692"/>
                          <a:pt x="3418" y="18549"/>
                          <a:pt x="3418" y="18418"/>
                        </a:cubicBezTo>
                        <a:lnTo>
                          <a:pt x="3418" y="16490"/>
                        </a:lnTo>
                        <a:cubicBezTo>
                          <a:pt x="3418" y="16109"/>
                          <a:pt x="3453" y="15739"/>
                          <a:pt x="3441" y="15347"/>
                        </a:cubicBezTo>
                        <a:cubicBezTo>
                          <a:pt x="3418" y="14846"/>
                          <a:pt x="3334" y="14323"/>
                          <a:pt x="3299" y="13799"/>
                        </a:cubicBezTo>
                        <a:cubicBezTo>
                          <a:pt x="3251" y="13191"/>
                          <a:pt x="3239" y="12596"/>
                          <a:pt x="3179" y="11989"/>
                        </a:cubicBezTo>
                        <a:cubicBezTo>
                          <a:pt x="3144" y="11691"/>
                          <a:pt x="3025" y="11406"/>
                          <a:pt x="3013" y="11108"/>
                        </a:cubicBezTo>
                        <a:cubicBezTo>
                          <a:pt x="2941" y="10036"/>
                          <a:pt x="2858" y="8965"/>
                          <a:pt x="2834" y="7893"/>
                        </a:cubicBezTo>
                        <a:cubicBezTo>
                          <a:pt x="2798" y="7191"/>
                          <a:pt x="2822" y="6476"/>
                          <a:pt x="2882" y="5762"/>
                        </a:cubicBezTo>
                        <a:cubicBezTo>
                          <a:pt x="2941" y="5119"/>
                          <a:pt x="3072" y="4500"/>
                          <a:pt x="3179" y="3857"/>
                        </a:cubicBezTo>
                        <a:cubicBezTo>
                          <a:pt x="3215" y="3607"/>
                          <a:pt x="3263" y="3333"/>
                          <a:pt x="3299" y="3083"/>
                        </a:cubicBezTo>
                        <a:cubicBezTo>
                          <a:pt x="3394" y="2262"/>
                          <a:pt x="3334" y="1464"/>
                          <a:pt x="3025" y="654"/>
                        </a:cubicBezTo>
                        <a:cubicBezTo>
                          <a:pt x="2843" y="204"/>
                          <a:pt x="2344" y="0"/>
                          <a:pt x="17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grpSp>
        </p:grpSp>
      </p:grpSp>
      <p:grpSp>
        <p:nvGrpSpPr>
          <p:cNvPr id="3" name="Nhóm 2">
            <a:extLst>
              <a:ext uri="{FF2B5EF4-FFF2-40B4-BE49-F238E27FC236}">
                <a16:creationId xmlns:a16="http://schemas.microsoft.com/office/drawing/2014/main" id="{62E93E48-1B1C-41BB-85D2-79C5B465D19A}"/>
              </a:ext>
            </a:extLst>
          </p:cNvPr>
          <p:cNvGrpSpPr/>
          <p:nvPr/>
        </p:nvGrpSpPr>
        <p:grpSpPr>
          <a:xfrm>
            <a:off x="2420713" y="2621645"/>
            <a:ext cx="2947162" cy="1627511"/>
            <a:chOff x="2420713" y="2621645"/>
            <a:chExt cx="2947162" cy="1627511"/>
          </a:xfrm>
        </p:grpSpPr>
        <p:grpSp>
          <p:nvGrpSpPr>
            <p:cNvPr id="590" name="Google Shape;44447;p65">
              <a:extLst>
                <a:ext uri="{FF2B5EF4-FFF2-40B4-BE49-F238E27FC236}">
                  <a16:creationId xmlns:a16="http://schemas.microsoft.com/office/drawing/2014/main" id="{E5966072-1FE4-47A7-8D63-3687CBA5D2EC}"/>
                </a:ext>
              </a:extLst>
            </p:cNvPr>
            <p:cNvGrpSpPr/>
            <p:nvPr/>
          </p:nvGrpSpPr>
          <p:grpSpPr>
            <a:xfrm>
              <a:off x="2420713" y="2621645"/>
              <a:ext cx="2947162" cy="1627511"/>
              <a:chOff x="3098405" y="836630"/>
              <a:chExt cx="2947162" cy="1627511"/>
            </a:xfrm>
          </p:grpSpPr>
          <p:grpSp>
            <p:nvGrpSpPr>
              <p:cNvPr id="591" name="Google Shape;44448;p65">
                <a:extLst>
                  <a:ext uri="{FF2B5EF4-FFF2-40B4-BE49-F238E27FC236}">
                    <a16:creationId xmlns:a16="http://schemas.microsoft.com/office/drawing/2014/main" id="{05BAB245-036D-4DE5-B019-2D5139411B15}"/>
                  </a:ext>
                </a:extLst>
              </p:cNvPr>
              <p:cNvGrpSpPr/>
              <p:nvPr/>
            </p:nvGrpSpPr>
            <p:grpSpPr>
              <a:xfrm>
                <a:off x="3221729" y="836630"/>
                <a:ext cx="50439" cy="1627511"/>
                <a:chOff x="1893475" y="947000"/>
                <a:chExt cx="86650" cy="1812575"/>
              </a:xfrm>
            </p:grpSpPr>
            <p:sp>
              <p:nvSpPr>
                <p:cNvPr id="604" name="Google Shape;44449;p65">
                  <a:extLst>
                    <a:ext uri="{FF2B5EF4-FFF2-40B4-BE49-F238E27FC236}">
                      <a16:creationId xmlns:a16="http://schemas.microsoft.com/office/drawing/2014/main" id="{10AD3695-0D52-42A9-B42C-CB5B7B813CF2}"/>
                    </a:ext>
                  </a:extLst>
                </p:cNvPr>
                <p:cNvSpPr/>
                <p:nvPr/>
              </p:nvSpPr>
              <p:spPr>
                <a:xfrm>
                  <a:off x="1897050" y="1797675"/>
                  <a:ext cx="83075" cy="961900"/>
                </a:xfrm>
                <a:custGeom>
                  <a:avLst/>
                  <a:gdLst/>
                  <a:ahLst/>
                  <a:cxnLst/>
                  <a:rect l="l" t="t" r="r" b="b"/>
                  <a:pathLst>
                    <a:path w="3323" h="38476" extrusionOk="0">
                      <a:moveTo>
                        <a:pt x="2227" y="0"/>
                      </a:moveTo>
                      <a:cubicBezTo>
                        <a:pt x="1965" y="310"/>
                        <a:pt x="1798" y="691"/>
                        <a:pt x="1429" y="929"/>
                      </a:cubicBezTo>
                      <a:cubicBezTo>
                        <a:pt x="941" y="1191"/>
                        <a:pt x="774" y="1477"/>
                        <a:pt x="762" y="1858"/>
                      </a:cubicBezTo>
                      <a:cubicBezTo>
                        <a:pt x="739" y="2370"/>
                        <a:pt x="786" y="2870"/>
                        <a:pt x="655" y="3370"/>
                      </a:cubicBezTo>
                      <a:cubicBezTo>
                        <a:pt x="310" y="4632"/>
                        <a:pt x="48" y="5894"/>
                        <a:pt x="131" y="7192"/>
                      </a:cubicBezTo>
                      <a:cubicBezTo>
                        <a:pt x="143" y="7394"/>
                        <a:pt x="131" y="7608"/>
                        <a:pt x="191" y="7811"/>
                      </a:cubicBezTo>
                      <a:cubicBezTo>
                        <a:pt x="405" y="8668"/>
                        <a:pt x="798" y="9502"/>
                        <a:pt x="322" y="10359"/>
                      </a:cubicBezTo>
                      <a:cubicBezTo>
                        <a:pt x="262" y="10466"/>
                        <a:pt x="310" y="10597"/>
                        <a:pt x="298" y="10716"/>
                      </a:cubicBezTo>
                      <a:lnTo>
                        <a:pt x="167" y="12633"/>
                      </a:lnTo>
                      <a:cubicBezTo>
                        <a:pt x="131" y="12931"/>
                        <a:pt x="84" y="13216"/>
                        <a:pt x="84" y="13514"/>
                      </a:cubicBezTo>
                      <a:cubicBezTo>
                        <a:pt x="108" y="14574"/>
                        <a:pt x="143" y="15633"/>
                        <a:pt x="143" y="16681"/>
                      </a:cubicBezTo>
                      <a:cubicBezTo>
                        <a:pt x="143" y="17372"/>
                        <a:pt x="0" y="18074"/>
                        <a:pt x="24" y="18753"/>
                      </a:cubicBezTo>
                      <a:cubicBezTo>
                        <a:pt x="60" y="19717"/>
                        <a:pt x="191" y="20693"/>
                        <a:pt x="262" y="21658"/>
                      </a:cubicBezTo>
                      <a:cubicBezTo>
                        <a:pt x="298" y="21967"/>
                        <a:pt x="298" y="22277"/>
                        <a:pt x="250" y="22598"/>
                      </a:cubicBezTo>
                      <a:cubicBezTo>
                        <a:pt x="48" y="23920"/>
                        <a:pt x="239" y="25242"/>
                        <a:pt x="584" y="26563"/>
                      </a:cubicBezTo>
                      <a:cubicBezTo>
                        <a:pt x="762" y="27266"/>
                        <a:pt x="846" y="27980"/>
                        <a:pt x="953" y="28682"/>
                      </a:cubicBezTo>
                      <a:cubicBezTo>
                        <a:pt x="1001" y="28968"/>
                        <a:pt x="1012" y="29266"/>
                        <a:pt x="1012" y="29564"/>
                      </a:cubicBezTo>
                      <a:cubicBezTo>
                        <a:pt x="1024" y="30016"/>
                        <a:pt x="1036" y="30492"/>
                        <a:pt x="1012" y="30957"/>
                      </a:cubicBezTo>
                      <a:cubicBezTo>
                        <a:pt x="941" y="32064"/>
                        <a:pt x="643" y="33135"/>
                        <a:pt x="774" y="34231"/>
                      </a:cubicBezTo>
                      <a:cubicBezTo>
                        <a:pt x="822" y="34636"/>
                        <a:pt x="858" y="35017"/>
                        <a:pt x="881" y="35421"/>
                      </a:cubicBezTo>
                      <a:cubicBezTo>
                        <a:pt x="905" y="36052"/>
                        <a:pt x="881" y="36660"/>
                        <a:pt x="941" y="37279"/>
                      </a:cubicBezTo>
                      <a:cubicBezTo>
                        <a:pt x="965" y="37576"/>
                        <a:pt x="1072" y="37862"/>
                        <a:pt x="1203" y="38148"/>
                      </a:cubicBezTo>
                      <a:cubicBezTo>
                        <a:pt x="1292" y="38342"/>
                        <a:pt x="1441" y="38448"/>
                        <a:pt x="1643" y="38448"/>
                      </a:cubicBezTo>
                      <a:cubicBezTo>
                        <a:pt x="1738" y="38448"/>
                        <a:pt x="1846" y="38424"/>
                        <a:pt x="1965" y="38374"/>
                      </a:cubicBezTo>
                      <a:cubicBezTo>
                        <a:pt x="2023" y="38347"/>
                        <a:pt x="2066" y="38337"/>
                        <a:pt x="2100" y="38337"/>
                      </a:cubicBezTo>
                      <a:cubicBezTo>
                        <a:pt x="2222" y="38337"/>
                        <a:pt x="2215" y="38475"/>
                        <a:pt x="2311" y="38475"/>
                      </a:cubicBezTo>
                      <a:cubicBezTo>
                        <a:pt x="2330" y="38475"/>
                        <a:pt x="2353" y="38470"/>
                        <a:pt x="2382" y="38457"/>
                      </a:cubicBezTo>
                      <a:cubicBezTo>
                        <a:pt x="2405" y="38434"/>
                        <a:pt x="2465" y="38386"/>
                        <a:pt x="2489" y="38338"/>
                      </a:cubicBezTo>
                      <a:cubicBezTo>
                        <a:pt x="2632" y="37636"/>
                        <a:pt x="2882" y="36945"/>
                        <a:pt x="2846" y="36231"/>
                      </a:cubicBezTo>
                      <a:cubicBezTo>
                        <a:pt x="2810" y="35695"/>
                        <a:pt x="2858" y="35159"/>
                        <a:pt x="2858" y="34624"/>
                      </a:cubicBezTo>
                      <a:cubicBezTo>
                        <a:pt x="2870" y="33969"/>
                        <a:pt x="2858" y="33290"/>
                        <a:pt x="2882" y="32635"/>
                      </a:cubicBezTo>
                      <a:cubicBezTo>
                        <a:pt x="2929" y="31469"/>
                        <a:pt x="2989" y="30290"/>
                        <a:pt x="3048" y="29111"/>
                      </a:cubicBezTo>
                      <a:cubicBezTo>
                        <a:pt x="3084" y="28682"/>
                        <a:pt x="3156" y="28254"/>
                        <a:pt x="3167" y="27813"/>
                      </a:cubicBezTo>
                      <a:cubicBezTo>
                        <a:pt x="3203" y="27301"/>
                        <a:pt x="3167" y="26777"/>
                        <a:pt x="3203" y="26254"/>
                      </a:cubicBezTo>
                      <a:cubicBezTo>
                        <a:pt x="3227" y="25825"/>
                        <a:pt x="3322" y="25396"/>
                        <a:pt x="3298" y="24956"/>
                      </a:cubicBezTo>
                      <a:cubicBezTo>
                        <a:pt x="3287" y="24420"/>
                        <a:pt x="3167" y="23884"/>
                        <a:pt x="3167" y="23348"/>
                      </a:cubicBezTo>
                      <a:cubicBezTo>
                        <a:pt x="3156" y="22015"/>
                        <a:pt x="3215" y="20693"/>
                        <a:pt x="3036" y="19348"/>
                      </a:cubicBezTo>
                      <a:cubicBezTo>
                        <a:pt x="2882" y="18253"/>
                        <a:pt x="2929" y="17133"/>
                        <a:pt x="2882" y="16026"/>
                      </a:cubicBezTo>
                      <a:cubicBezTo>
                        <a:pt x="2822" y="14586"/>
                        <a:pt x="2763" y="13133"/>
                        <a:pt x="2703" y="11668"/>
                      </a:cubicBezTo>
                      <a:cubicBezTo>
                        <a:pt x="2703" y="11478"/>
                        <a:pt x="2644" y="11299"/>
                        <a:pt x="2608" y="11109"/>
                      </a:cubicBezTo>
                      <a:cubicBezTo>
                        <a:pt x="2382" y="10192"/>
                        <a:pt x="2358" y="9323"/>
                        <a:pt x="2560" y="8406"/>
                      </a:cubicBezTo>
                      <a:cubicBezTo>
                        <a:pt x="2739" y="7561"/>
                        <a:pt x="2798" y="6704"/>
                        <a:pt x="2810" y="5834"/>
                      </a:cubicBezTo>
                      <a:cubicBezTo>
                        <a:pt x="2822" y="4811"/>
                        <a:pt x="2739" y="3798"/>
                        <a:pt x="2691" y="2775"/>
                      </a:cubicBezTo>
                      <a:cubicBezTo>
                        <a:pt x="2679" y="2441"/>
                        <a:pt x="2655" y="2120"/>
                        <a:pt x="2620" y="1786"/>
                      </a:cubicBezTo>
                      <a:cubicBezTo>
                        <a:pt x="2560" y="1346"/>
                        <a:pt x="2453" y="893"/>
                        <a:pt x="2382" y="453"/>
                      </a:cubicBezTo>
                      <a:cubicBezTo>
                        <a:pt x="2346" y="286"/>
                        <a:pt x="2394" y="108"/>
                        <a:pt x="22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05" name="Google Shape;44450;p65">
                  <a:extLst>
                    <a:ext uri="{FF2B5EF4-FFF2-40B4-BE49-F238E27FC236}">
                      <a16:creationId xmlns:a16="http://schemas.microsoft.com/office/drawing/2014/main" id="{755BB022-CEE8-4143-B930-D95089164BCE}"/>
                    </a:ext>
                  </a:extLst>
                </p:cNvPr>
                <p:cNvSpPr/>
                <p:nvPr/>
              </p:nvSpPr>
              <p:spPr>
                <a:xfrm>
                  <a:off x="1893475" y="947000"/>
                  <a:ext cx="86350" cy="839975"/>
                </a:xfrm>
                <a:custGeom>
                  <a:avLst/>
                  <a:gdLst/>
                  <a:ahLst/>
                  <a:cxnLst/>
                  <a:rect l="l" t="t" r="r" b="b"/>
                  <a:pathLst>
                    <a:path w="3454" h="33599" extrusionOk="0">
                      <a:moveTo>
                        <a:pt x="1752" y="0"/>
                      </a:moveTo>
                      <a:cubicBezTo>
                        <a:pt x="1609" y="0"/>
                        <a:pt x="1461" y="12"/>
                        <a:pt x="1310" y="35"/>
                      </a:cubicBezTo>
                      <a:cubicBezTo>
                        <a:pt x="941" y="95"/>
                        <a:pt x="763" y="214"/>
                        <a:pt x="655" y="416"/>
                      </a:cubicBezTo>
                      <a:cubicBezTo>
                        <a:pt x="512" y="761"/>
                        <a:pt x="334" y="1095"/>
                        <a:pt x="215" y="1416"/>
                      </a:cubicBezTo>
                      <a:cubicBezTo>
                        <a:pt x="120" y="1666"/>
                        <a:pt x="1" y="1940"/>
                        <a:pt x="48" y="2190"/>
                      </a:cubicBezTo>
                      <a:cubicBezTo>
                        <a:pt x="215" y="3143"/>
                        <a:pt x="96" y="4131"/>
                        <a:pt x="679" y="5048"/>
                      </a:cubicBezTo>
                      <a:cubicBezTo>
                        <a:pt x="715" y="5119"/>
                        <a:pt x="739" y="5179"/>
                        <a:pt x="751" y="5262"/>
                      </a:cubicBezTo>
                      <a:cubicBezTo>
                        <a:pt x="953" y="6179"/>
                        <a:pt x="1191" y="7107"/>
                        <a:pt x="1370" y="8024"/>
                      </a:cubicBezTo>
                      <a:cubicBezTo>
                        <a:pt x="1453" y="8369"/>
                        <a:pt x="1465" y="8739"/>
                        <a:pt x="1298" y="9048"/>
                      </a:cubicBezTo>
                      <a:cubicBezTo>
                        <a:pt x="1120" y="9382"/>
                        <a:pt x="1108" y="9691"/>
                        <a:pt x="1096" y="10024"/>
                      </a:cubicBezTo>
                      <a:cubicBezTo>
                        <a:pt x="1048" y="10596"/>
                        <a:pt x="1001" y="11167"/>
                        <a:pt x="917" y="11727"/>
                      </a:cubicBezTo>
                      <a:cubicBezTo>
                        <a:pt x="810" y="12310"/>
                        <a:pt x="679" y="12894"/>
                        <a:pt x="870" y="13489"/>
                      </a:cubicBezTo>
                      <a:cubicBezTo>
                        <a:pt x="929" y="13632"/>
                        <a:pt x="882" y="13799"/>
                        <a:pt x="882" y="13953"/>
                      </a:cubicBezTo>
                      <a:cubicBezTo>
                        <a:pt x="858" y="14727"/>
                        <a:pt x="798" y="15501"/>
                        <a:pt x="774" y="16275"/>
                      </a:cubicBezTo>
                      <a:cubicBezTo>
                        <a:pt x="751" y="17204"/>
                        <a:pt x="798" y="18144"/>
                        <a:pt x="751" y="19085"/>
                      </a:cubicBezTo>
                      <a:cubicBezTo>
                        <a:pt x="679" y="20526"/>
                        <a:pt x="739" y="21990"/>
                        <a:pt x="620" y="23443"/>
                      </a:cubicBezTo>
                      <a:cubicBezTo>
                        <a:pt x="465" y="25133"/>
                        <a:pt x="584" y="26812"/>
                        <a:pt x="596" y="28491"/>
                      </a:cubicBezTo>
                      <a:cubicBezTo>
                        <a:pt x="596" y="28705"/>
                        <a:pt x="643" y="28920"/>
                        <a:pt x="763" y="29098"/>
                      </a:cubicBezTo>
                      <a:cubicBezTo>
                        <a:pt x="1155" y="29729"/>
                        <a:pt x="1096" y="30360"/>
                        <a:pt x="1013" y="31003"/>
                      </a:cubicBezTo>
                      <a:cubicBezTo>
                        <a:pt x="977" y="31360"/>
                        <a:pt x="917" y="31741"/>
                        <a:pt x="917" y="32099"/>
                      </a:cubicBezTo>
                      <a:cubicBezTo>
                        <a:pt x="929" y="32646"/>
                        <a:pt x="1239" y="33134"/>
                        <a:pt x="1929" y="33599"/>
                      </a:cubicBezTo>
                      <a:cubicBezTo>
                        <a:pt x="2322" y="33123"/>
                        <a:pt x="2537" y="32658"/>
                        <a:pt x="2525" y="32158"/>
                      </a:cubicBezTo>
                      <a:cubicBezTo>
                        <a:pt x="2417" y="31051"/>
                        <a:pt x="2787" y="29979"/>
                        <a:pt x="2882" y="28896"/>
                      </a:cubicBezTo>
                      <a:cubicBezTo>
                        <a:pt x="2918" y="28253"/>
                        <a:pt x="3120" y="27634"/>
                        <a:pt x="3179" y="26991"/>
                      </a:cubicBezTo>
                      <a:cubicBezTo>
                        <a:pt x="3251" y="26229"/>
                        <a:pt x="3263" y="25467"/>
                        <a:pt x="3299" y="24705"/>
                      </a:cubicBezTo>
                      <a:cubicBezTo>
                        <a:pt x="3358" y="22752"/>
                        <a:pt x="3418" y="20800"/>
                        <a:pt x="3453" y="18835"/>
                      </a:cubicBezTo>
                      <a:cubicBezTo>
                        <a:pt x="3453" y="18692"/>
                        <a:pt x="3418" y="18549"/>
                        <a:pt x="3418" y="18418"/>
                      </a:cubicBezTo>
                      <a:lnTo>
                        <a:pt x="3418" y="16490"/>
                      </a:lnTo>
                      <a:cubicBezTo>
                        <a:pt x="3418" y="16109"/>
                        <a:pt x="3453" y="15739"/>
                        <a:pt x="3441" y="15347"/>
                      </a:cubicBezTo>
                      <a:cubicBezTo>
                        <a:pt x="3418" y="14846"/>
                        <a:pt x="3334" y="14323"/>
                        <a:pt x="3299" y="13799"/>
                      </a:cubicBezTo>
                      <a:cubicBezTo>
                        <a:pt x="3251" y="13191"/>
                        <a:pt x="3239" y="12596"/>
                        <a:pt x="3179" y="11989"/>
                      </a:cubicBezTo>
                      <a:cubicBezTo>
                        <a:pt x="3144" y="11691"/>
                        <a:pt x="3025" y="11406"/>
                        <a:pt x="3013" y="11108"/>
                      </a:cubicBezTo>
                      <a:cubicBezTo>
                        <a:pt x="2941" y="10036"/>
                        <a:pt x="2858" y="8965"/>
                        <a:pt x="2834" y="7893"/>
                      </a:cubicBezTo>
                      <a:cubicBezTo>
                        <a:pt x="2798" y="7191"/>
                        <a:pt x="2822" y="6476"/>
                        <a:pt x="2882" y="5762"/>
                      </a:cubicBezTo>
                      <a:cubicBezTo>
                        <a:pt x="2941" y="5119"/>
                        <a:pt x="3072" y="4500"/>
                        <a:pt x="3179" y="3857"/>
                      </a:cubicBezTo>
                      <a:cubicBezTo>
                        <a:pt x="3215" y="3607"/>
                        <a:pt x="3263" y="3333"/>
                        <a:pt x="3299" y="3083"/>
                      </a:cubicBezTo>
                      <a:cubicBezTo>
                        <a:pt x="3394" y="2262"/>
                        <a:pt x="3334" y="1464"/>
                        <a:pt x="3025" y="654"/>
                      </a:cubicBezTo>
                      <a:cubicBezTo>
                        <a:pt x="2843" y="204"/>
                        <a:pt x="2344" y="0"/>
                        <a:pt x="17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592" name="Google Shape;44451;p65">
                <a:extLst>
                  <a:ext uri="{FF2B5EF4-FFF2-40B4-BE49-F238E27FC236}">
                    <a16:creationId xmlns:a16="http://schemas.microsoft.com/office/drawing/2014/main" id="{6AF45B10-F115-4F52-923F-074857BBDC42}"/>
                  </a:ext>
                </a:extLst>
              </p:cNvPr>
              <p:cNvGrpSpPr/>
              <p:nvPr/>
            </p:nvGrpSpPr>
            <p:grpSpPr>
              <a:xfrm>
                <a:off x="5871810" y="836787"/>
                <a:ext cx="49391" cy="1626164"/>
                <a:chOff x="95250" y="947175"/>
                <a:chExt cx="84850" cy="1811075"/>
              </a:xfrm>
            </p:grpSpPr>
            <p:sp>
              <p:nvSpPr>
                <p:cNvPr id="602" name="Google Shape;44452;p65">
                  <a:extLst>
                    <a:ext uri="{FF2B5EF4-FFF2-40B4-BE49-F238E27FC236}">
                      <a16:creationId xmlns:a16="http://schemas.microsoft.com/office/drawing/2014/main" id="{0A39C836-B526-47DB-A46A-3D28701CFBBD}"/>
                    </a:ext>
                  </a:extLst>
                </p:cNvPr>
                <p:cNvSpPr/>
                <p:nvPr/>
              </p:nvSpPr>
              <p:spPr>
                <a:xfrm>
                  <a:off x="95250" y="1043325"/>
                  <a:ext cx="84850" cy="1714925"/>
                </a:xfrm>
                <a:custGeom>
                  <a:avLst/>
                  <a:gdLst/>
                  <a:ahLst/>
                  <a:cxnLst/>
                  <a:rect l="l" t="t" r="r" b="b"/>
                  <a:pathLst>
                    <a:path w="3394" h="68597" extrusionOk="0">
                      <a:moveTo>
                        <a:pt x="1748" y="0"/>
                      </a:moveTo>
                      <a:cubicBezTo>
                        <a:pt x="1677" y="0"/>
                        <a:pt x="1599" y="39"/>
                        <a:pt x="1488" y="111"/>
                      </a:cubicBezTo>
                      <a:cubicBezTo>
                        <a:pt x="1131" y="337"/>
                        <a:pt x="941" y="611"/>
                        <a:pt x="917" y="992"/>
                      </a:cubicBezTo>
                      <a:cubicBezTo>
                        <a:pt x="905" y="1302"/>
                        <a:pt x="917" y="1611"/>
                        <a:pt x="893" y="1921"/>
                      </a:cubicBezTo>
                      <a:cubicBezTo>
                        <a:pt x="857" y="2219"/>
                        <a:pt x="655" y="2492"/>
                        <a:pt x="738" y="2838"/>
                      </a:cubicBezTo>
                      <a:cubicBezTo>
                        <a:pt x="822" y="3112"/>
                        <a:pt x="714" y="3445"/>
                        <a:pt x="679" y="3754"/>
                      </a:cubicBezTo>
                      <a:cubicBezTo>
                        <a:pt x="667" y="3909"/>
                        <a:pt x="619" y="4040"/>
                        <a:pt x="595" y="4171"/>
                      </a:cubicBezTo>
                      <a:cubicBezTo>
                        <a:pt x="476" y="4755"/>
                        <a:pt x="298" y="5338"/>
                        <a:pt x="250" y="5910"/>
                      </a:cubicBezTo>
                      <a:cubicBezTo>
                        <a:pt x="191" y="6743"/>
                        <a:pt x="238" y="7576"/>
                        <a:pt x="238" y="8410"/>
                      </a:cubicBezTo>
                      <a:cubicBezTo>
                        <a:pt x="238" y="8517"/>
                        <a:pt x="262" y="8612"/>
                        <a:pt x="262" y="8696"/>
                      </a:cubicBezTo>
                      <a:cubicBezTo>
                        <a:pt x="286" y="9172"/>
                        <a:pt x="298" y="9648"/>
                        <a:pt x="298" y="10124"/>
                      </a:cubicBezTo>
                      <a:cubicBezTo>
                        <a:pt x="298" y="10279"/>
                        <a:pt x="238" y="10434"/>
                        <a:pt x="238" y="10589"/>
                      </a:cubicBezTo>
                      <a:cubicBezTo>
                        <a:pt x="238" y="11363"/>
                        <a:pt x="262" y="12148"/>
                        <a:pt x="321" y="12922"/>
                      </a:cubicBezTo>
                      <a:cubicBezTo>
                        <a:pt x="381" y="13744"/>
                        <a:pt x="345" y="14565"/>
                        <a:pt x="357" y="15375"/>
                      </a:cubicBezTo>
                      <a:cubicBezTo>
                        <a:pt x="357" y="15577"/>
                        <a:pt x="417" y="15780"/>
                        <a:pt x="429" y="15970"/>
                      </a:cubicBezTo>
                      <a:cubicBezTo>
                        <a:pt x="476" y="16423"/>
                        <a:pt x="536" y="16887"/>
                        <a:pt x="548" y="17328"/>
                      </a:cubicBezTo>
                      <a:cubicBezTo>
                        <a:pt x="583" y="18280"/>
                        <a:pt x="560" y="19244"/>
                        <a:pt x="583" y="20197"/>
                      </a:cubicBezTo>
                      <a:cubicBezTo>
                        <a:pt x="583" y="20376"/>
                        <a:pt x="643" y="20578"/>
                        <a:pt x="643" y="20757"/>
                      </a:cubicBezTo>
                      <a:cubicBezTo>
                        <a:pt x="619" y="20947"/>
                        <a:pt x="560" y="21149"/>
                        <a:pt x="560" y="21352"/>
                      </a:cubicBezTo>
                      <a:cubicBezTo>
                        <a:pt x="560" y="23733"/>
                        <a:pt x="548" y="26126"/>
                        <a:pt x="560" y="28508"/>
                      </a:cubicBezTo>
                      <a:cubicBezTo>
                        <a:pt x="560" y="28924"/>
                        <a:pt x="476" y="29341"/>
                        <a:pt x="524" y="29758"/>
                      </a:cubicBezTo>
                      <a:cubicBezTo>
                        <a:pt x="548" y="30008"/>
                        <a:pt x="441" y="30246"/>
                        <a:pt x="441" y="30496"/>
                      </a:cubicBezTo>
                      <a:cubicBezTo>
                        <a:pt x="464" y="30960"/>
                        <a:pt x="524" y="31436"/>
                        <a:pt x="548" y="31901"/>
                      </a:cubicBezTo>
                      <a:cubicBezTo>
                        <a:pt x="560" y="31984"/>
                        <a:pt x="548" y="32067"/>
                        <a:pt x="583" y="32139"/>
                      </a:cubicBezTo>
                      <a:cubicBezTo>
                        <a:pt x="857" y="32746"/>
                        <a:pt x="893" y="33389"/>
                        <a:pt x="893" y="34032"/>
                      </a:cubicBezTo>
                      <a:cubicBezTo>
                        <a:pt x="893" y="34223"/>
                        <a:pt x="941" y="34425"/>
                        <a:pt x="1012" y="34627"/>
                      </a:cubicBezTo>
                      <a:cubicBezTo>
                        <a:pt x="1095" y="34842"/>
                        <a:pt x="1179" y="35044"/>
                        <a:pt x="1060" y="35258"/>
                      </a:cubicBezTo>
                      <a:cubicBezTo>
                        <a:pt x="1012" y="35354"/>
                        <a:pt x="1012" y="35461"/>
                        <a:pt x="1012" y="35544"/>
                      </a:cubicBezTo>
                      <a:cubicBezTo>
                        <a:pt x="1024" y="35842"/>
                        <a:pt x="1036" y="36139"/>
                        <a:pt x="786" y="36389"/>
                      </a:cubicBezTo>
                      <a:cubicBezTo>
                        <a:pt x="714" y="36473"/>
                        <a:pt x="702" y="36568"/>
                        <a:pt x="679" y="36663"/>
                      </a:cubicBezTo>
                      <a:cubicBezTo>
                        <a:pt x="619" y="37068"/>
                        <a:pt x="595" y="37461"/>
                        <a:pt x="548" y="37866"/>
                      </a:cubicBezTo>
                      <a:cubicBezTo>
                        <a:pt x="500" y="38271"/>
                        <a:pt x="619" y="38652"/>
                        <a:pt x="583" y="39068"/>
                      </a:cubicBezTo>
                      <a:cubicBezTo>
                        <a:pt x="488" y="39985"/>
                        <a:pt x="560" y="40890"/>
                        <a:pt x="441" y="41795"/>
                      </a:cubicBezTo>
                      <a:cubicBezTo>
                        <a:pt x="369" y="42319"/>
                        <a:pt x="524" y="42855"/>
                        <a:pt x="226" y="43355"/>
                      </a:cubicBezTo>
                      <a:cubicBezTo>
                        <a:pt x="202" y="43390"/>
                        <a:pt x="202" y="43414"/>
                        <a:pt x="202" y="43450"/>
                      </a:cubicBezTo>
                      <a:cubicBezTo>
                        <a:pt x="167" y="44069"/>
                        <a:pt x="0" y="44700"/>
                        <a:pt x="71" y="45343"/>
                      </a:cubicBezTo>
                      <a:cubicBezTo>
                        <a:pt x="131" y="46010"/>
                        <a:pt x="71" y="46676"/>
                        <a:pt x="179" y="47343"/>
                      </a:cubicBezTo>
                      <a:cubicBezTo>
                        <a:pt x="286" y="48022"/>
                        <a:pt x="262" y="48712"/>
                        <a:pt x="310" y="49403"/>
                      </a:cubicBezTo>
                      <a:cubicBezTo>
                        <a:pt x="321" y="49653"/>
                        <a:pt x="369" y="49891"/>
                        <a:pt x="405" y="50141"/>
                      </a:cubicBezTo>
                      <a:cubicBezTo>
                        <a:pt x="429" y="50427"/>
                        <a:pt x="488" y="50701"/>
                        <a:pt x="500" y="50975"/>
                      </a:cubicBezTo>
                      <a:cubicBezTo>
                        <a:pt x="524" y="51475"/>
                        <a:pt x="500" y="51975"/>
                        <a:pt x="524" y="52487"/>
                      </a:cubicBezTo>
                      <a:cubicBezTo>
                        <a:pt x="524" y="52641"/>
                        <a:pt x="548" y="52820"/>
                        <a:pt x="595" y="52987"/>
                      </a:cubicBezTo>
                      <a:cubicBezTo>
                        <a:pt x="762" y="53642"/>
                        <a:pt x="833" y="54296"/>
                        <a:pt x="798" y="54951"/>
                      </a:cubicBezTo>
                      <a:cubicBezTo>
                        <a:pt x="774" y="55439"/>
                        <a:pt x="726" y="55939"/>
                        <a:pt x="726" y="56428"/>
                      </a:cubicBezTo>
                      <a:cubicBezTo>
                        <a:pt x="726" y="57975"/>
                        <a:pt x="738" y="59535"/>
                        <a:pt x="726" y="61083"/>
                      </a:cubicBezTo>
                      <a:cubicBezTo>
                        <a:pt x="714" y="61535"/>
                        <a:pt x="595" y="61976"/>
                        <a:pt x="536" y="62428"/>
                      </a:cubicBezTo>
                      <a:cubicBezTo>
                        <a:pt x="488" y="62738"/>
                        <a:pt x="429" y="63036"/>
                        <a:pt x="417" y="63345"/>
                      </a:cubicBezTo>
                      <a:cubicBezTo>
                        <a:pt x="405" y="63512"/>
                        <a:pt x="464" y="63690"/>
                        <a:pt x="488" y="63857"/>
                      </a:cubicBezTo>
                      <a:cubicBezTo>
                        <a:pt x="548" y="64250"/>
                        <a:pt x="607" y="64655"/>
                        <a:pt x="679" y="65060"/>
                      </a:cubicBezTo>
                      <a:cubicBezTo>
                        <a:pt x="798" y="65714"/>
                        <a:pt x="976" y="66369"/>
                        <a:pt x="1036" y="67036"/>
                      </a:cubicBezTo>
                      <a:cubicBezTo>
                        <a:pt x="1072" y="67524"/>
                        <a:pt x="1214" y="67989"/>
                        <a:pt x="1381" y="68453"/>
                      </a:cubicBezTo>
                      <a:cubicBezTo>
                        <a:pt x="1426" y="68557"/>
                        <a:pt x="1485" y="68596"/>
                        <a:pt x="1563" y="68596"/>
                      </a:cubicBezTo>
                      <a:cubicBezTo>
                        <a:pt x="1610" y="68596"/>
                        <a:pt x="1664" y="68582"/>
                        <a:pt x="1726" y="68560"/>
                      </a:cubicBezTo>
                      <a:cubicBezTo>
                        <a:pt x="2012" y="68465"/>
                        <a:pt x="2107" y="68286"/>
                        <a:pt x="2203" y="68060"/>
                      </a:cubicBezTo>
                      <a:cubicBezTo>
                        <a:pt x="2465" y="67441"/>
                        <a:pt x="2512" y="66774"/>
                        <a:pt x="2750" y="66131"/>
                      </a:cubicBezTo>
                      <a:cubicBezTo>
                        <a:pt x="2965" y="65595"/>
                        <a:pt x="2977" y="65048"/>
                        <a:pt x="2798" y="64452"/>
                      </a:cubicBezTo>
                      <a:cubicBezTo>
                        <a:pt x="2584" y="63798"/>
                        <a:pt x="2667" y="63083"/>
                        <a:pt x="2810" y="62405"/>
                      </a:cubicBezTo>
                      <a:cubicBezTo>
                        <a:pt x="2941" y="61845"/>
                        <a:pt x="3024" y="61262"/>
                        <a:pt x="3060" y="60702"/>
                      </a:cubicBezTo>
                      <a:cubicBezTo>
                        <a:pt x="3143" y="59773"/>
                        <a:pt x="3096" y="58833"/>
                        <a:pt x="3084" y="57916"/>
                      </a:cubicBezTo>
                      <a:cubicBezTo>
                        <a:pt x="3060" y="57463"/>
                        <a:pt x="2988" y="57035"/>
                        <a:pt x="2977" y="56606"/>
                      </a:cubicBezTo>
                      <a:cubicBezTo>
                        <a:pt x="2965" y="56249"/>
                        <a:pt x="2941" y="55880"/>
                        <a:pt x="2988" y="55523"/>
                      </a:cubicBezTo>
                      <a:cubicBezTo>
                        <a:pt x="3036" y="55166"/>
                        <a:pt x="3310" y="54820"/>
                        <a:pt x="3108" y="54427"/>
                      </a:cubicBezTo>
                      <a:cubicBezTo>
                        <a:pt x="3084" y="54404"/>
                        <a:pt x="3143" y="54344"/>
                        <a:pt x="3155" y="54296"/>
                      </a:cubicBezTo>
                      <a:cubicBezTo>
                        <a:pt x="3203" y="54011"/>
                        <a:pt x="3262" y="53749"/>
                        <a:pt x="3274" y="53463"/>
                      </a:cubicBezTo>
                      <a:cubicBezTo>
                        <a:pt x="3286" y="53261"/>
                        <a:pt x="3203" y="53034"/>
                        <a:pt x="3203" y="52820"/>
                      </a:cubicBezTo>
                      <a:cubicBezTo>
                        <a:pt x="3215" y="52189"/>
                        <a:pt x="3250" y="51546"/>
                        <a:pt x="3310" y="50903"/>
                      </a:cubicBezTo>
                      <a:cubicBezTo>
                        <a:pt x="3334" y="50546"/>
                        <a:pt x="3227" y="50189"/>
                        <a:pt x="3286" y="49832"/>
                      </a:cubicBezTo>
                      <a:cubicBezTo>
                        <a:pt x="3346" y="49534"/>
                        <a:pt x="3358" y="49236"/>
                        <a:pt x="3393" y="48939"/>
                      </a:cubicBezTo>
                      <a:cubicBezTo>
                        <a:pt x="3393" y="48867"/>
                        <a:pt x="3334" y="48796"/>
                        <a:pt x="3322" y="48712"/>
                      </a:cubicBezTo>
                      <a:cubicBezTo>
                        <a:pt x="3155" y="48141"/>
                        <a:pt x="3036" y="47557"/>
                        <a:pt x="3060" y="46962"/>
                      </a:cubicBezTo>
                      <a:cubicBezTo>
                        <a:pt x="3084" y="46653"/>
                        <a:pt x="3084" y="46331"/>
                        <a:pt x="3060" y="46022"/>
                      </a:cubicBezTo>
                      <a:cubicBezTo>
                        <a:pt x="3036" y="45783"/>
                        <a:pt x="3012" y="45533"/>
                        <a:pt x="2929" y="45295"/>
                      </a:cubicBezTo>
                      <a:cubicBezTo>
                        <a:pt x="2834" y="44950"/>
                        <a:pt x="2727" y="44593"/>
                        <a:pt x="2738" y="44236"/>
                      </a:cubicBezTo>
                      <a:cubicBezTo>
                        <a:pt x="2786" y="43509"/>
                        <a:pt x="2810" y="42795"/>
                        <a:pt x="2858" y="42081"/>
                      </a:cubicBezTo>
                      <a:lnTo>
                        <a:pt x="2858" y="42033"/>
                      </a:lnTo>
                      <a:cubicBezTo>
                        <a:pt x="3012" y="41366"/>
                        <a:pt x="3012" y="40676"/>
                        <a:pt x="2858" y="39997"/>
                      </a:cubicBezTo>
                      <a:cubicBezTo>
                        <a:pt x="2846" y="39902"/>
                        <a:pt x="2858" y="39807"/>
                        <a:pt x="2869" y="39711"/>
                      </a:cubicBezTo>
                      <a:cubicBezTo>
                        <a:pt x="2953" y="39283"/>
                        <a:pt x="3167" y="38854"/>
                        <a:pt x="2977" y="38390"/>
                      </a:cubicBezTo>
                      <a:cubicBezTo>
                        <a:pt x="2977" y="38354"/>
                        <a:pt x="2977" y="38330"/>
                        <a:pt x="2988" y="38294"/>
                      </a:cubicBezTo>
                      <a:cubicBezTo>
                        <a:pt x="3203" y="37735"/>
                        <a:pt x="3012" y="37199"/>
                        <a:pt x="2750" y="36675"/>
                      </a:cubicBezTo>
                      <a:cubicBezTo>
                        <a:pt x="2596" y="36318"/>
                        <a:pt x="2512" y="35913"/>
                        <a:pt x="2048" y="35711"/>
                      </a:cubicBezTo>
                      <a:cubicBezTo>
                        <a:pt x="2024" y="35699"/>
                        <a:pt x="2036" y="35604"/>
                        <a:pt x="2036" y="35544"/>
                      </a:cubicBezTo>
                      <a:cubicBezTo>
                        <a:pt x="2024" y="35354"/>
                        <a:pt x="2250" y="35187"/>
                        <a:pt x="2096" y="34961"/>
                      </a:cubicBezTo>
                      <a:cubicBezTo>
                        <a:pt x="1929" y="34746"/>
                        <a:pt x="1976" y="34484"/>
                        <a:pt x="2084" y="34246"/>
                      </a:cubicBezTo>
                      <a:cubicBezTo>
                        <a:pt x="2131" y="34151"/>
                        <a:pt x="2191" y="34008"/>
                        <a:pt x="2167" y="33889"/>
                      </a:cubicBezTo>
                      <a:cubicBezTo>
                        <a:pt x="2155" y="33544"/>
                        <a:pt x="2298" y="33199"/>
                        <a:pt x="2429" y="32853"/>
                      </a:cubicBezTo>
                      <a:cubicBezTo>
                        <a:pt x="2488" y="32722"/>
                        <a:pt x="2607" y="32603"/>
                        <a:pt x="2631" y="32460"/>
                      </a:cubicBezTo>
                      <a:cubicBezTo>
                        <a:pt x="2727" y="32079"/>
                        <a:pt x="2917" y="31722"/>
                        <a:pt x="2798" y="31294"/>
                      </a:cubicBezTo>
                      <a:cubicBezTo>
                        <a:pt x="2727" y="31008"/>
                        <a:pt x="2858" y="30663"/>
                        <a:pt x="2858" y="30353"/>
                      </a:cubicBezTo>
                      <a:cubicBezTo>
                        <a:pt x="2858" y="30115"/>
                        <a:pt x="2834" y="29889"/>
                        <a:pt x="2798" y="29651"/>
                      </a:cubicBezTo>
                      <a:cubicBezTo>
                        <a:pt x="2786" y="29579"/>
                        <a:pt x="2750" y="29508"/>
                        <a:pt x="2762" y="29424"/>
                      </a:cubicBezTo>
                      <a:cubicBezTo>
                        <a:pt x="2917" y="28758"/>
                        <a:pt x="2988" y="28079"/>
                        <a:pt x="2988" y="27388"/>
                      </a:cubicBezTo>
                      <a:cubicBezTo>
                        <a:pt x="2988" y="27317"/>
                        <a:pt x="3036" y="27245"/>
                        <a:pt x="3036" y="27162"/>
                      </a:cubicBezTo>
                      <a:cubicBezTo>
                        <a:pt x="3048" y="26722"/>
                        <a:pt x="3048" y="26293"/>
                        <a:pt x="3060" y="25852"/>
                      </a:cubicBezTo>
                      <a:cubicBezTo>
                        <a:pt x="3060" y="25579"/>
                        <a:pt x="2941" y="25305"/>
                        <a:pt x="3060" y="25007"/>
                      </a:cubicBezTo>
                      <a:cubicBezTo>
                        <a:pt x="3119" y="24876"/>
                        <a:pt x="3084" y="24698"/>
                        <a:pt x="3060" y="24555"/>
                      </a:cubicBezTo>
                      <a:cubicBezTo>
                        <a:pt x="3048" y="24436"/>
                        <a:pt x="3000" y="24328"/>
                        <a:pt x="3000" y="24221"/>
                      </a:cubicBezTo>
                      <a:cubicBezTo>
                        <a:pt x="2988" y="23102"/>
                        <a:pt x="2917" y="21971"/>
                        <a:pt x="3203" y="20864"/>
                      </a:cubicBezTo>
                      <a:cubicBezTo>
                        <a:pt x="3298" y="20459"/>
                        <a:pt x="3084" y="20042"/>
                        <a:pt x="3167" y="19614"/>
                      </a:cubicBezTo>
                      <a:cubicBezTo>
                        <a:pt x="3239" y="19221"/>
                        <a:pt x="3119" y="18816"/>
                        <a:pt x="3096" y="18423"/>
                      </a:cubicBezTo>
                      <a:cubicBezTo>
                        <a:pt x="3096" y="18280"/>
                        <a:pt x="3096" y="18137"/>
                        <a:pt x="3084" y="18006"/>
                      </a:cubicBezTo>
                      <a:cubicBezTo>
                        <a:pt x="3024" y="17447"/>
                        <a:pt x="2929" y="16887"/>
                        <a:pt x="2881" y="16339"/>
                      </a:cubicBezTo>
                      <a:cubicBezTo>
                        <a:pt x="2869" y="16113"/>
                        <a:pt x="2965" y="15887"/>
                        <a:pt x="2977" y="15649"/>
                      </a:cubicBezTo>
                      <a:cubicBezTo>
                        <a:pt x="2988" y="15149"/>
                        <a:pt x="2977" y="14625"/>
                        <a:pt x="2988" y="14101"/>
                      </a:cubicBezTo>
                      <a:cubicBezTo>
                        <a:pt x="3000" y="13577"/>
                        <a:pt x="2738" y="13101"/>
                        <a:pt x="2727" y="12589"/>
                      </a:cubicBezTo>
                      <a:cubicBezTo>
                        <a:pt x="2727" y="12232"/>
                        <a:pt x="2679" y="11875"/>
                        <a:pt x="2643" y="11517"/>
                      </a:cubicBezTo>
                      <a:cubicBezTo>
                        <a:pt x="2619" y="11160"/>
                        <a:pt x="2548" y="10803"/>
                        <a:pt x="2548" y="10446"/>
                      </a:cubicBezTo>
                      <a:cubicBezTo>
                        <a:pt x="2560" y="9827"/>
                        <a:pt x="2631" y="9219"/>
                        <a:pt x="2643" y="8612"/>
                      </a:cubicBezTo>
                      <a:cubicBezTo>
                        <a:pt x="2679" y="7910"/>
                        <a:pt x="2667" y="7195"/>
                        <a:pt x="2667" y="6493"/>
                      </a:cubicBezTo>
                      <a:cubicBezTo>
                        <a:pt x="2667" y="6362"/>
                        <a:pt x="2667" y="6219"/>
                        <a:pt x="2703" y="6076"/>
                      </a:cubicBezTo>
                      <a:cubicBezTo>
                        <a:pt x="2846" y="5659"/>
                        <a:pt x="2917" y="5267"/>
                        <a:pt x="2881" y="4826"/>
                      </a:cubicBezTo>
                      <a:cubicBezTo>
                        <a:pt x="2869" y="4564"/>
                        <a:pt x="2881" y="4290"/>
                        <a:pt x="2881" y="4028"/>
                      </a:cubicBezTo>
                      <a:cubicBezTo>
                        <a:pt x="2869" y="3433"/>
                        <a:pt x="2917" y="2838"/>
                        <a:pt x="2869" y="2195"/>
                      </a:cubicBezTo>
                      <a:cubicBezTo>
                        <a:pt x="2810" y="1885"/>
                        <a:pt x="2762" y="1588"/>
                        <a:pt x="2584" y="1302"/>
                      </a:cubicBezTo>
                      <a:cubicBezTo>
                        <a:pt x="2548" y="1230"/>
                        <a:pt x="2548" y="1147"/>
                        <a:pt x="2512" y="1076"/>
                      </a:cubicBezTo>
                      <a:cubicBezTo>
                        <a:pt x="2381" y="766"/>
                        <a:pt x="2274" y="421"/>
                        <a:pt x="2012" y="159"/>
                      </a:cubicBezTo>
                      <a:cubicBezTo>
                        <a:pt x="1904" y="51"/>
                        <a:pt x="1830" y="0"/>
                        <a:pt x="17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03" name="Google Shape;44453;p65">
                  <a:extLst>
                    <a:ext uri="{FF2B5EF4-FFF2-40B4-BE49-F238E27FC236}">
                      <a16:creationId xmlns:a16="http://schemas.microsoft.com/office/drawing/2014/main" id="{A384E797-556E-4A41-8C24-EF3FC67C44C4}"/>
                    </a:ext>
                  </a:extLst>
                </p:cNvPr>
                <p:cNvSpPr/>
                <p:nvPr/>
              </p:nvSpPr>
              <p:spPr>
                <a:xfrm>
                  <a:off x="125000" y="947175"/>
                  <a:ext cx="32775" cy="63475"/>
                </a:xfrm>
                <a:custGeom>
                  <a:avLst/>
                  <a:gdLst/>
                  <a:ahLst/>
                  <a:cxnLst/>
                  <a:rect l="l" t="t" r="r" b="b"/>
                  <a:pathLst>
                    <a:path w="1311" h="2539" extrusionOk="0">
                      <a:moveTo>
                        <a:pt x="643" y="0"/>
                      </a:moveTo>
                      <a:cubicBezTo>
                        <a:pt x="579" y="0"/>
                        <a:pt x="507" y="27"/>
                        <a:pt x="429" y="76"/>
                      </a:cubicBezTo>
                      <a:cubicBezTo>
                        <a:pt x="239" y="207"/>
                        <a:pt x="24" y="921"/>
                        <a:pt x="13" y="1135"/>
                      </a:cubicBezTo>
                      <a:cubicBezTo>
                        <a:pt x="1" y="1516"/>
                        <a:pt x="1" y="1885"/>
                        <a:pt x="13" y="2266"/>
                      </a:cubicBezTo>
                      <a:cubicBezTo>
                        <a:pt x="13" y="2350"/>
                        <a:pt x="108" y="2505"/>
                        <a:pt x="191" y="2517"/>
                      </a:cubicBezTo>
                      <a:cubicBezTo>
                        <a:pt x="264" y="2528"/>
                        <a:pt x="350" y="2539"/>
                        <a:pt x="432" y="2539"/>
                      </a:cubicBezTo>
                      <a:cubicBezTo>
                        <a:pt x="524" y="2539"/>
                        <a:pt x="611" y="2525"/>
                        <a:pt x="667" y="2481"/>
                      </a:cubicBezTo>
                      <a:cubicBezTo>
                        <a:pt x="858" y="2350"/>
                        <a:pt x="1036" y="2159"/>
                        <a:pt x="1120" y="1969"/>
                      </a:cubicBezTo>
                      <a:cubicBezTo>
                        <a:pt x="1215" y="1695"/>
                        <a:pt x="1298" y="1397"/>
                        <a:pt x="1298" y="1040"/>
                      </a:cubicBezTo>
                      <a:cubicBezTo>
                        <a:pt x="1310" y="600"/>
                        <a:pt x="965" y="445"/>
                        <a:pt x="858" y="183"/>
                      </a:cubicBezTo>
                      <a:cubicBezTo>
                        <a:pt x="809" y="56"/>
                        <a:pt x="734" y="0"/>
                        <a:pt x="6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593" name="Google Shape;44454;p65">
                <a:extLst>
                  <a:ext uri="{FF2B5EF4-FFF2-40B4-BE49-F238E27FC236}">
                    <a16:creationId xmlns:a16="http://schemas.microsoft.com/office/drawing/2014/main" id="{50BB809B-BEDF-4085-AEA6-D02630D12E58}"/>
                  </a:ext>
                </a:extLst>
              </p:cNvPr>
              <p:cNvGrpSpPr/>
              <p:nvPr/>
            </p:nvGrpSpPr>
            <p:grpSpPr>
              <a:xfrm rot="5400000">
                <a:off x="4546512" y="-485484"/>
                <a:ext cx="50948" cy="2947162"/>
                <a:chOff x="-349750" y="947875"/>
                <a:chExt cx="87525" cy="1811075"/>
              </a:xfrm>
            </p:grpSpPr>
            <p:sp>
              <p:nvSpPr>
                <p:cNvPr id="597" name="Google Shape;44455;p65">
                  <a:extLst>
                    <a:ext uri="{FF2B5EF4-FFF2-40B4-BE49-F238E27FC236}">
                      <a16:creationId xmlns:a16="http://schemas.microsoft.com/office/drawing/2014/main" id="{1D212953-D65B-45E6-9055-D81FEDABFD81}"/>
                    </a:ext>
                  </a:extLst>
                </p:cNvPr>
                <p:cNvSpPr/>
                <p:nvPr/>
              </p:nvSpPr>
              <p:spPr>
                <a:xfrm>
                  <a:off x="-349750" y="1138050"/>
                  <a:ext cx="86325" cy="640450"/>
                </a:xfrm>
                <a:custGeom>
                  <a:avLst/>
                  <a:gdLst/>
                  <a:ahLst/>
                  <a:cxnLst/>
                  <a:rect l="l" t="t" r="r" b="b"/>
                  <a:pathLst>
                    <a:path w="3453" h="25618" extrusionOk="0">
                      <a:moveTo>
                        <a:pt x="1884" y="0"/>
                      </a:moveTo>
                      <a:cubicBezTo>
                        <a:pt x="1791" y="0"/>
                        <a:pt x="1684" y="28"/>
                        <a:pt x="1560" y="85"/>
                      </a:cubicBezTo>
                      <a:cubicBezTo>
                        <a:pt x="1310" y="204"/>
                        <a:pt x="1024" y="418"/>
                        <a:pt x="917" y="644"/>
                      </a:cubicBezTo>
                      <a:cubicBezTo>
                        <a:pt x="715" y="1097"/>
                        <a:pt x="643" y="1609"/>
                        <a:pt x="524" y="2097"/>
                      </a:cubicBezTo>
                      <a:cubicBezTo>
                        <a:pt x="488" y="2216"/>
                        <a:pt x="465" y="2347"/>
                        <a:pt x="429" y="2466"/>
                      </a:cubicBezTo>
                      <a:cubicBezTo>
                        <a:pt x="369" y="2740"/>
                        <a:pt x="262" y="3002"/>
                        <a:pt x="226" y="3275"/>
                      </a:cubicBezTo>
                      <a:cubicBezTo>
                        <a:pt x="167" y="3656"/>
                        <a:pt x="167" y="4061"/>
                        <a:pt x="131" y="4454"/>
                      </a:cubicBezTo>
                      <a:cubicBezTo>
                        <a:pt x="84" y="5240"/>
                        <a:pt x="12" y="6014"/>
                        <a:pt x="0" y="6800"/>
                      </a:cubicBezTo>
                      <a:cubicBezTo>
                        <a:pt x="0" y="7228"/>
                        <a:pt x="72" y="7657"/>
                        <a:pt x="143" y="8086"/>
                      </a:cubicBezTo>
                      <a:cubicBezTo>
                        <a:pt x="250" y="8633"/>
                        <a:pt x="417" y="9169"/>
                        <a:pt x="536" y="9717"/>
                      </a:cubicBezTo>
                      <a:cubicBezTo>
                        <a:pt x="595" y="9955"/>
                        <a:pt x="607" y="10193"/>
                        <a:pt x="584" y="10431"/>
                      </a:cubicBezTo>
                      <a:cubicBezTo>
                        <a:pt x="536" y="10824"/>
                        <a:pt x="417" y="11205"/>
                        <a:pt x="405" y="11598"/>
                      </a:cubicBezTo>
                      <a:cubicBezTo>
                        <a:pt x="369" y="12681"/>
                        <a:pt x="405" y="13753"/>
                        <a:pt x="381" y="14836"/>
                      </a:cubicBezTo>
                      <a:cubicBezTo>
                        <a:pt x="369" y="16265"/>
                        <a:pt x="286" y="17682"/>
                        <a:pt x="298" y="19099"/>
                      </a:cubicBezTo>
                      <a:cubicBezTo>
                        <a:pt x="310" y="20444"/>
                        <a:pt x="429" y="21801"/>
                        <a:pt x="488" y="22992"/>
                      </a:cubicBezTo>
                      <a:cubicBezTo>
                        <a:pt x="488" y="23742"/>
                        <a:pt x="834" y="24933"/>
                        <a:pt x="1155" y="25385"/>
                      </a:cubicBezTo>
                      <a:cubicBezTo>
                        <a:pt x="1251" y="25492"/>
                        <a:pt x="1451" y="25617"/>
                        <a:pt x="1603" y="25617"/>
                      </a:cubicBezTo>
                      <a:cubicBezTo>
                        <a:pt x="1621" y="25617"/>
                        <a:pt x="1639" y="25615"/>
                        <a:pt x="1655" y="25611"/>
                      </a:cubicBezTo>
                      <a:cubicBezTo>
                        <a:pt x="2441" y="25469"/>
                        <a:pt x="3036" y="24933"/>
                        <a:pt x="3108" y="24195"/>
                      </a:cubicBezTo>
                      <a:cubicBezTo>
                        <a:pt x="3203" y="23409"/>
                        <a:pt x="3215" y="22611"/>
                        <a:pt x="3239" y="21801"/>
                      </a:cubicBezTo>
                      <a:cubicBezTo>
                        <a:pt x="3274" y="21063"/>
                        <a:pt x="3179" y="20301"/>
                        <a:pt x="3322" y="19575"/>
                      </a:cubicBezTo>
                      <a:cubicBezTo>
                        <a:pt x="3453" y="18825"/>
                        <a:pt x="3382" y="18099"/>
                        <a:pt x="3334" y="17349"/>
                      </a:cubicBezTo>
                      <a:cubicBezTo>
                        <a:pt x="3298" y="16598"/>
                        <a:pt x="3179" y="15825"/>
                        <a:pt x="3179" y="15063"/>
                      </a:cubicBezTo>
                      <a:cubicBezTo>
                        <a:pt x="3203" y="13634"/>
                        <a:pt x="3382" y="12181"/>
                        <a:pt x="3060" y="10764"/>
                      </a:cubicBezTo>
                      <a:cubicBezTo>
                        <a:pt x="3024" y="10598"/>
                        <a:pt x="3024" y="10419"/>
                        <a:pt x="3036" y="10252"/>
                      </a:cubicBezTo>
                      <a:cubicBezTo>
                        <a:pt x="3108" y="9419"/>
                        <a:pt x="3227" y="8586"/>
                        <a:pt x="3274" y="7752"/>
                      </a:cubicBezTo>
                      <a:cubicBezTo>
                        <a:pt x="3322" y="7145"/>
                        <a:pt x="3298" y="6514"/>
                        <a:pt x="3239" y="5907"/>
                      </a:cubicBezTo>
                      <a:cubicBezTo>
                        <a:pt x="3108" y="4597"/>
                        <a:pt x="2727" y="3299"/>
                        <a:pt x="2929" y="1966"/>
                      </a:cubicBezTo>
                      <a:cubicBezTo>
                        <a:pt x="2941" y="1882"/>
                        <a:pt x="2941" y="1811"/>
                        <a:pt x="2917" y="1740"/>
                      </a:cubicBezTo>
                      <a:cubicBezTo>
                        <a:pt x="2739" y="1275"/>
                        <a:pt x="2560" y="835"/>
                        <a:pt x="2346" y="382"/>
                      </a:cubicBezTo>
                      <a:cubicBezTo>
                        <a:pt x="2224" y="130"/>
                        <a:pt x="2085" y="0"/>
                        <a:pt x="18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598" name="Google Shape;44456;p65">
                  <a:extLst>
                    <a:ext uri="{FF2B5EF4-FFF2-40B4-BE49-F238E27FC236}">
                      <a16:creationId xmlns:a16="http://schemas.microsoft.com/office/drawing/2014/main" id="{6800486A-F6CB-4782-9CF9-B3935704E894}"/>
                    </a:ext>
                  </a:extLst>
                </p:cNvPr>
                <p:cNvSpPr/>
                <p:nvPr/>
              </p:nvSpPr>
              <p:spPr>
                <a:xfrm>
                  <a:off x="-349750" y="1886775"/>
                  <a:ext cx="79200" cy="538175"/>
                </a:xfrm>
                <a:custGeom>
                  <a:avLst/>
                  <a:gdLst/>
                  <a:ahLst/>
                  <a:cxnLst/>
                  <a:rect l="l" t="t" r="r" b="b"/>
                  <a:pathLst>
                    <a:path w="3168" h="21527" extrusionOk="0">
                      <a:moveTo>
                        <a:pt x="1857" y="1"/>
                      </a:moveTo>
                      <a:cubicBezTo>
                        <a:pt x="1534" y="1"/>
                        <a:pt x="1209" y="185"/>
                        <a:pt x="1107" y="496"/>
                      </a:cubicBezTo>
                      <a:cubicBezTo>
                        <a:pt x="953" y="901"/>
                        <a:pt x="774" y="1306"/>
                        <a:pt x="691" y="1723"/>
                      </a:cubicBezTo>
                      <a:cubicBezTo>
                        <a:pt x="572" y="2223"/>
                        <a:pt x="512" y="2747"/>
                        <a:pt x="453" y="3271"/>
                      </a:cubicBezTo>
                      <a:cubicBezTo>
                        <a:pt x="405" y="3616"/>
                        <a:pt x="393" y="3937"/>
                        <a:pt x="393" y="4283"/>
                      </a:cubicBezTo>
                      <a:cubicBezTo>
                        <a:pt x="417" y="5187"/>
                        <a:pt x="453" y="6104"/>
                        <a:pt x="476" y="7021"/>
                      </a:cubicBezTo>
                      <a:cubicBezTo>
                        <a:pt x="488" y="7342"/>
                        <a:pt x="488" y="7688"/>
                        <a:pt x="488" y="8021"/>
                      </a:cubicBezTo>
                      <a:cubicBezTo>
                        <a:pt x="488" y="8271"/>
                        <a:pt x="476" y="8533"/>
                        <a:pt x="488" y="8795"/>
                      </a:cubicBezTo>
                      <a:cubicBezTo>
                        <a:pt x="536" y="9569"/>
                        <a:pt x="488" y="10355"/>
                        <a:pt x="715" y="11117"/>
                      </a:cubicBezTo>
                      <a:cubicBezTo>
                        <a:pt x="762" y="11260"/>
                        <a:pt x="691" y="11438"/>
                        <a:pt x="667" y="11605"/>
                      </a:cubicBezTo>
                      <a:cubicBezTo>
                        <a:pt x="655" y="11795"/>
                        <a:pt x="655" y="12010"/>
                        <a:pt x="631" y="12212"/>
                      </a:cubicBezTo>
                      <a:cubicBezTo>
                        <a:pt x="572" y="12641"/>
                        <a:pt x="488" y="13093"/>
                        <a:pt x="417" y="13522"/>
                      </a:cubicBezTo>
                      <a:cubicBezTo>
                        <a:pt x="357" y="13855"/>
                        <a:pt x="274" y="14177"/>
                        <a:pt x="226" y="14510"/>
                      </a:cubicBezTo>
                      <a:cubicBezTo>
                        <a:pt x="167" y="14986"/>
                        <a:pt x="131" y="15474"/>
                        <a:pt x="84" y="15951"/>
                      </a:cubicBezTo>
                      <a:cubicBezTo>
                        <a:pt x="72" y="16177"/>
                        <a:pt x="48" y="16391"/>
                        <a:pt x="48" y="16617"/>
                      </a:cubicBezTo>
                      <a:cubicBezTo>
                        <a:pt x="48" y="17046"/>
                        <a:pt x="0" y="17487"/>
                        <a:pt x="48" y="17915"/>
                      </a:cubicBezTo>
                      <a:cubicBezTo>
                        <a:pt x="119" y="18689"/>
                        <a:pt x="226" y="19463"/>
                        <a:pt x="369" y="20237"/>
                      </a:cubicBezTo>
                      <a:cubicBezTo>
                        <a:pt x="429" y="20535"/>
                        <a:pt x="667" y="20820"/>
                        <a:pt x="846" y="21082"/>
                      </a:cubicBezTo>
                      <a:cubicBezTo>
                        <a:pt x="1054" y="21390"/>
                        <a:pt x="1318" y="21526"/>
                        <a:pt x="1663" y="21526"/>
                      </a:cubicBezTo>
                      <a:cubicBezTo>
                        <a:pt x="1771" y="21526"/>
                        <a:pt x="1887" y="21513"/>
                        <a:pt x="2012" y="21487"/>
                      </a:cubicBezTo>
                      <a:cubicBezTo>
                        <a:pt x="2524" y="21380"/>
                        <a:pt x="2667" y="21023"/>
                        <a:pt x="2798" y="20654"/>
                      </a:cubicBezTo>
                      <a:cubicBezTo>
                        <a:pt x="3120" y="19713"/>
                        <a:pt x="3024" y="18737"/>
                        <a:pt x="3108" y="17760"/>
                      </a:cubicBezTo>
                      <a:cubicBezTo>
                        <a:pt x="3167" y="17213"/>
                        <a:pt x="3108" y="16653"/>
                        <a:pt x="3084" y="16094"/>
                      </a:cubicBezTo>
                      <a:cubicBezTo>
                        <a:pt x="3048" y="15355"/>
                        <a:pt x="3001" y="14605"/>
                        <a:pt x="2941" y="13867"/>
                      </a:cubicBezTo>
                      <a:cubicBezTo>
                        <a:pt x="2929" y="13700"/>
                        <a:pt x="2858" y="13462"/>
                        <a:pt x="2739" y="13415"/>
                      </a:cubicBezTo>
                      <a:cubicBezTo>
                        <a:pt x="2429" y="13272"/>
                        <a:pt x="2441" y="13046"/>
                        <a:pt x="2441" y="12807"/>
                      </a:cubicBezTo>
                      <a:cubicBezTo>
                        <a:pt x="2453" y="11272"/>
                        <a:pt x="2393" y="9748"/>
                        <a:pt x="2489" y="8224"/>
                      </a:cubicBezTo>
                      <a:cubicBezTo>
                        <a:pt x="2560" y="7045"/>
                        <a:pt x="2524" y="5878"/>
                        <a:pt x="2453" y="4699"/>
                      </a:cubicBezTo>
                      <a:cubicBezTo>
                        <a:pt x="2381" y="3402"/>
                        <a:pt x="2441" y="2104"/>
                        <a:pt x="2441" y="854"/>
                      </a:cubicBezTo>
                      <a:cubicBezTo>
                        <a:pt x="2453" y="699"/>
                        <a:pt x="2500" y="556"/>
                        <a:pt x="2441" y="461"/>
                      </a:cubicBezTo>
                      <a:cubicBezTo>
                        <a:pt x="2441" y="354"/>
                        <a:pt x="2417" y="223"/>
                        <a:pt x="2334" y="163"/>
                      </a:cubicBezTo>
                      <a:cubicBezTo>
                        <a:pt x="2198" y="52"/>
                        <a:pt x="2028" y="1"/>
                        <a:pt x="1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599" name="Google Shape;44457;p65">
                  <a:extLst>
                    <a:ext uri="{FF2B5EF4-FFF2-40B4-BE49-F238E27FC236}">
                      <a16:creationId xmlns:a16="http://schemas.microsoft.com/office/drawing/2014/main" id="{258FA0EC-84C0-4254-B08D-E4A92271AD48}"/>
                    </a:ext>
                  </a:extLst>
                </p:cNvPr>
                <p:cNvSpPr/>
                <p:nvPr/>
              </p:nvSpPr>
              <p:spPr>
                <a:xfrm>
                  <a:off x="-349450" y="2452325"/>
                  <a:ext cx="81575" cy="306625"/>
                </a:xfrm>
                <a:custGeom>
                  <a:avLst/>
                  <a:gdLst/>
                  <a:ahLst/>
                  <a:cxnLst/>
                  <a:rect l="l" t="t" r="r" b="b"/>
                  <a:pathLst>
                    <a:path w="3263" h="12265" extrusionOk="0">
                      <a:moveTo>
                        <a:pt x="1820" y="1"/>
                      </a:moveTo>
                      <a:cubicBezTo>
                        <a:pt x="1416" y="1"/>
                        <a:pt x="1115" y="186"/>
                        <a:pt x="976" y="591"/>
                      </a:cubicBezTo>
                      <a:cubicBezTo>
                        <a:pt x="774" y="1115"/>
                        <a:pt x="572" y="1627"/>
                        <a:pt x="691" y="2223"/>
                      </a:cubicBezTo>
                      <a:cubicBezTo>
                        <a:pt x="762" y="2556"/>
                        <a:pt x="703" y="2901"/>
                        <a:pt x="655" y="3223"/>
                      </a:cubicBezTo>
                      <a:cubicBezTo>
                        <a:pt x="619" y="3532"/>
                        <a:pt x="512" y="3830"/>
                        <a:pt x="464" y="4151"/>
                      </a:cubicBezTo>
                      <a:cubicBezTo>
                        <a:pt x="417" y="4485"/>
                        <a:pt x="417" y="4830"/>
                        <a:pt x="381" y="5163"/>
                      </a:cubicBezTo>
                      <a:cubicBezTo>
                        <a:pt x="262" y="6116"/>
                        <a:pt x="155" y="7080"/>
                        <a:pt x="36" y="8045"/>
                      </a:cubicBezTo>
                      <a:cubicBezTo>
                        <a:pt x="48" y="8045"/>
                        <a:pt x="71" y="8045"/>
                        <a:pt x="72" y="8033"/>
                      </a:cubicBezTo>
                      <a:lnTo>
                        <a:pt x="72" y="8033"/>
                      </a:lnTo>
                      <a:cubicBezTo>
                        <a:pt x="72" y="8116"/>
                        <a:pt x="60" y="8223"/>
                        <a:pt x="60" y="8307"/>
                      </a:cubicBezTo>
                      <a:cubicBezTo>
                        <a:pt x="48" y="9069"/>
                        <a:pt x="0" y="9819"/>
                        <a:pt x="0" y="10557"/>
                      </a:cubicBezTo>
                      <a:cubicBezTo>
                        <a:pt x="0" y="11117"/>
                        <a:pt x="167" y="11605"/>
                        <a:pt x="869" y="11771"/>
                      </a:cubicBezTo>
                      <a:cubicBezTo>
                        <a:pt x="1012" y="11807"/>
                        <a:pt x="1143" y="11926"/>
                        <a:pt x="1262" y="12021"/>
                      </a:cubicBezTo>
                      <a:cubicBezTo>
                        <a:pt x="1486" y="12185"/>
                        <a:pt x="1693" y="12265"/>
                        <a:pt x="1888" y="12265"/>
                      </a:cubicBezTo>
                      <a:cubicBezTo>
                        <a:pt x="2147" y="12265"/>
                        <a:pt x="2383" y="12122"/>
                        <a:pt x="2608" y="11843"/>
                      </a:cubicBezTo>
                      <a:cubicBezTo>
                        <a:pt x="3203" y="11069"/>
                        <a:pt x="3262" y="10224"/>
                        <a:pt x="3108" y="9331"/>
                      </a:cubicBezTo>
                      <a:cubicBezTo>
                        <a:pt x="3012" y="8747"/>
                        <a:pt x="2977" y="8152"/>
                        <a:pt x="2953" y="7557"/>
                      </a:cubicBezTo>
                      <a:cubicBezTo>
                        <a:pt x="2941" y="6961"/>
                        <a:pt x="2965" y="6366"/>
                        <a:pt x="2941" y="5771"/>
                      </a:cubicBezTo>
                      <a:cubicBezTo>
                        <a:pt x="2893" y="4782"/>
                        <a:pt x="2846" y="3794"/>
                        <a:pt x="2774" y="2806"/>
                      </a:cubicBezTo>
                      <a:cubicBezTo>
                        <a:pt x="2727" y="2044"/>
                        <a:pt x="2643" y="1270"/>
                        <a:pt x="2572" y="520"/>
                      </a:cubicBezTo>
                      <a:cubicBezTo>
                        <a:pt x="2548" y="163"/>
                        <a:pt x="2310" y="44"/>
                        <a:pt x="1965" y="8"/>
                      </a:cubicBezTo>
                      <a:cubicBezTo>
                        <a:pt x="1915" y="3"/>
                        <a:pt x="1867" y="1"/>
                        <a:pt x="18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00" name="Google Shape;44458;p65">
                  <a:extLst>
                    <a:ext uri="{FF2B5EF4-FFF2-40B4-BE49-F238E27FC236}">
                      <a16:creationId xmlns:a16="http://schemas.microsoft.com/office/drawing/2014/main" id="{3F892DA9-7A6A-4EFC-84C4-8FC27B3A5E56}"/>
                    </a:ext>
                  </a:extLst>
                </p:cNvPr>
                <p:cNvSpPr/>
                <p:nvPr/>
              </p:nvSpPr>
              <p:spPr>
                <a:xfrm>
                  <a:off x="-336950" y="947875"/>
                  <a:ext cx="74725" cy="168200"/>
                </a:xfrm>
                <a:custGeom>
                  <a:avLst/>
                  <a:gdLst/>
                  <a:ahLst/>
                  <a:cxnLst/>
                  <a:rect l="l" t="t" r="r" b="b"/>
                  <a:pathLst>
                    <a:path w="2989" h="6728" extrusionOk="0">
                      <a:moveTo>
                        <a:pt x="1268" y="1"/>
                      </a:moveTo>
                      <a:cubicBezTo>
                        <a:pt x="951" y="1"/>
                        <a:pt x="609" y="257"/>
                        <a:pt x="429" y="607"/>
                      </a:cubicBezTo>
                      <a:cubicBezTo>
                        <a:pt x="83" y="1274"/>
                        <a:pt x="0" y="2000"/>
                        <a:pt x="24" y="2739"/>
                      </a:cubicBezTo>
                      <a:cubicBezTo>
                        <a:pt x="72" y="3727"/>
                        <a:pt x="95" y="4715"/>
                        <a:pt x="131" y="5703"/>
                      </a:cubicBezTo>
                      <a:cubicBezTo>
                        <a:pt x="143" y="6108"/>
                        <a:pt x="441" y="6727"/>
                        <a:pt x="869" y="6727"/>
                      </a:cubicBezTo>
                      <a:cubicBezTo>
                        <a:pt x="1274" y="6727"/>
                        <a:pt x="1727" y="6715"/>
                        <a:pt x="2048" y="6549"/>
                      </a:cubicBezTo>
                      <a:cubicBezTo>
                        <a:pt x="2286" y="6429"/>
                        <a:pt x="2453" y="6060"/>
                        <a:pt x="2524" y="5763"/>
                      </a:cubicBezTo>
                      <a:cubicBezTo>
                        <a:pt x="2631" y="5334"/>
                        <a:pt x="2596" y="4882"/>
                        <a:pt x="2655" y="4441"/>
                      </a:cubicBezTo>
                      <a:cubicBezTo>
                        <a:pt x="2691" y="4215"/>
                        <a:pt x="2798" y="4001"/>
                        <a:pt x="2822" y="3786"/>
                      </a:cubicBezTo>
                      <a:cubicBezTo>
                        <a:pt x="2989" y="2667"/>
                        <a:pt x="2477" y="1655"/>
                        <a:pt x="2310" y="488"/>
                      </a:cubicBezTo>
                      <a:cubicBezTo>
                        <a:pt x="2215" y="667"/>
                        <a:pt x="2167" y="762"/>
                        <a:pt x="2108" y="881"/>
                      </a:cubicBezTo>
                      <a:cubicBezTo>
                        <a:pt x="2048" y="810"/>
                        <a:pt x="1977" y="762"/>
                        <a:pt x="2000" y="762"/>
                      </a:cubicBezTo>
                      <a:cubicBezTo>
                        <a:pt x="1988" y="369"/>
                        <a:pt x="1774" y="107"/>
                        <a:pt x="1381" y="12"/>
                      </a:cubicBezTo>
                      <a:cubicBezTo>
                        <a:pt x="1344" y="4"/>
                        <a:pt x="1307" y="1"/>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01" name="Google Shape;44459;p65">
                  <a:extLst>
                    <a:ext uri="{FF2B5EF4-FFF2-40B4-BE49-F238E27FC236}">
                      <a16:creationId xmlns:a16="http://schemas.microsoft.com/office/drawing/2014/main" id="{84D27C7A-8FA9-4C45-89E9-7A6F55195EB1}"/>
                    </a:ext>
                  </a:extLst>
                </p:cNvPr>
                <p:cNvSpPr/>
                <p:nvPr/>
              </p:nvSpPr>
              <p:spPr>
                <a:xfrm>
                  <a:off x="-330400" y="1794875"/>
                  <a:ext cx="50625" cy="53850"/>
                </a:xfrm>
                <a:custGeom>
                  <a:avLst/>
                  <a:gdLst/>
                  <a:ahLst/>
                  <a:cxnLst/>
                  <a:rect l="l" t="t" r="r" b="b"/>
                  <a:pathLst>
                    <a:path w="2025" h="2154" extrusionOk="0">
                      <a:moveTo>
                        <a:pt x="1133" y="0"/>
                      </a:moveTo>
                      <a:cubicBezTo>
                        <a:pt x="1007" y="0"/>
                        <a:pt x="876" y="51"/>
                        <a:pt x="750" y="148"/>
                      </a:cubicBezTo>
                      <a:cubicBezTo>
                        <a:pt x="345" y="446"/>
                        <a:pt x="72" y="803"/>
                        <a:pt x="95" y="1339"/>
                      </a:cubicBezTo>
                      <a:cubicBezTo>
                        <a:pt x="0" y="1672"/>
                        <a:pt x="238" y="1910"/>
                        <a:pt x="548" y="2089"/>
                      </a:cubicBezTo>
                      <a:cubicBezTo>
                        <a:pt x="632" y="2134"/>
                        <a:pt x="714" y="2153"/>
                        <a:pt x="794" y="2153"/>
                      </a:cubicBezTo>
                      <a:cubicBezTo>
                        <a:pt x="1005" y="2153"/>
                        <a:pt x="1199" y="2019"/>
                        <a:pt x="1381" y="1898"/>
                      </a:cubicBezTo>
                      <a:cubicBezTo>
                        <a:pt x="1941" y="1553"/>
                        <a:pt x="2024" y="755"/>
                        <a:pt x="1512" y="184"/>
                      </a:cubicBezTo>
                      <a:cubicBezTo>
                        <a:pt x="1401" y="60"/>
                        <a:pt x="1270" y="0"/>
                        <a:pt x="11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594" name="Google Shape;44460;p65">
                <a:extLst>
                  <a:ext uri="{FF2B5EF4-FFF2-40B4-BE49-F238E27FC236}">
                    <a16:creationId xmlns:a16="http://schemas.microsoft.com/office/drawing/2014/main" id="{D9DDDF5D-44AA-4A11-91FC-CEE9A60F8235}"/>
                  </a:ext>
                </a:extLst>
              </p:cNvPr>
              <p:cNvGrpSpPr/>
              <p:nvPr/>
            </p:nvGrpSpPr>
            <p:grpSpPr>
              <a:xfrm rot="5400000">
                <a:off x="4544858" y="853173"/>
                <a:ext cx="50950" cy="2943803"/>
                <a:chOff x="-276176" y="947000"/>
                <a:chExt cx="86650" cy="1812575"/>
              </a:xfrm>
            </p:grpSpPr>
            <p:sp>
              <p:nvSpPr>
                <p:cNvPr id="595" name="Google Shape;44461;p65">
                  <a:extLst>
                    <a:ext uri="{FF2B5EF4-FFF2-40B4-BE49-F238E27FC236}">
                      <a16:creationId xmlns:a16="http://schemas.microsoft.com/office/drawing/2014/main" id="{47AD5AF1-668A-43D9-BA44-4F5AE207F91C}"/>
                    </a:ext>
                  </a:extLst>
                </p:cNvPr>
                <p:cNvSpPr/>
                <p:nvPr/>
              </p:nvSpPr>
              <p:spPr>
                <a:xfrm>
                  <a:off x="-272601" y="1797675"/>
                  <a:ext cx="83075" cy="961900"/>
                </a:xfrm>
                <a:custGeom>
                  <a:avLst/>
                  <a:gdLst/>
                  <a:ahLst/>
                  <a:cxnLst/>
                  <a:rect l="l" t="t" r="r" b="b"/>
                  <a:pathLst>
                    <a:path w="3323" h="38476" extrusionOk="0">
                      <a:moveTo>
                        <a:pt x="2227" y="0"/>
                      </a:moveTo>
                      <a:cubicBezTo>
                        <a:pt x="1965" y="310"/>
                        <a:pt x="1798" y="691"/>
                        <a:pt x="1429" y="929"/>
                      </a:cubicBezTo>
                      <a:cubicBezTo>
                        <a:pt x="941" y="1191"/>
                        <a:pt x="774" y="1477"/>
                        <a:pt x="762" y="1858"/>
                      </a:cubicBezTo>
                      <a:cubicBezTo>
                        <a:pt x="739" y="2370"/>
                        <a:pt x="786" y="2870"/>
                        <a:pt x="655" y="3370"/>
                      </a:cubicBezTo>
                      <a:cubicBezTo>
                        <a:pt x="310" y="4632"/>
                        <a:pt x="48" y="5894"/>
                        <a:pt x="131" y="7192"/>
                      </a:cubicBezTo>
                      <a:cubicBezTo>
                        <a:pt x="143" y="7394"/>
                        <a:pt x="131" y="7608"/>
                        <a:pt x="191" y="7811"/>
                      </a:cubicBezTo>
                      <a:cubicBezTo>
                        <a:pt x="405" y="8668"/>
                        <a:pt x="798" y="9502"/>
                        <a:pt x="322" y="10359"/>
                      </a:cubicBezTo>
                      <a:cubicBezTo>
                        <a:pt x="262" y="10466"/>
                        <a:pt x="310" y="10597"/>
                        <a:pt x="298" y="10716"/>
                      </a:cubicBezTo>
                      <a:lnTo>
                        <a:pt x="167" y="12633"/>
                      </a:lnTo>
                      <a:cubicBezTo>
                        <a:pt x="131" y="12931"/>
                        <a:pt x="84" y="13216"/>
                        <a:pt x="84" y="13514"/>
                      </a:cubicBezTo>
                      <a:cubicBezTo>
                        <a:pt x="108" y="14574"/>
                        <a:pt x="143" y="15633"/>
                        <a:pt x="143" y="16681"/>
                      </a:cubicBezTo>
                      <a:cubicBezTo>
                        <a:pt x="143" y="17372"/>
                        <a:pt x="0" y="18074"/>
                        <a:pt x="24" y="18753"/>
                      </a:cubicBezTo>
                      <a:cubicBezTo>
                        <a:pt x="60" y="19717"/>
                        <a:pt x="191" y="20693"/>
                        <a:pt x="262" y="21658"/>
                      </a:cubicBezTo>
                      <a:cubicBezTo>
                        <a:pt x="298" y="21967"/>
                        <a:pt x="298" y="22277"/>
                        <a:pt x="250" y="22598"/>
                      </a:cubicBezTo>
                      <a:cubicBezTo>
                        <a:pt x="48" y="23920"/>
                        <a:pt x="239" y="25242"/>
                        <a:pt x="584" y="26563"/>
                      </a:cubicBezTo>
                      <a:cubicBezTo>
                        <a:pt x="762" y="27266"/>
                        <a:pt x="846" y="27980"/>
                        <a:pt x="953" y="28682"/>
                      </a:cubicBezTo>
                      <a:cubicBezTo>
                        <a:pt x="1001" y="28968"/>
                        <a:pt x="1012" y="29266"/>
                        <a:pt x="1012" y="29564"/>
                      </a:cubicBezTo>
                      <a:cubicBezTo>
                        <a:pt x="1024" y="30016"/>
                        <a:pt x="1036" y="30492"/>
                        <a:pt x="1012" y="30957"/>
                      </a:cubicBezTo>
                      <a:cubicBezTo>
                        <a:pt x="941" y="32064"/>
                        <a:pt x="643" y="33135"/>
                        <a:pt x="774" y="34231"/>
                      </a:cubicBezTo>
                      <a:cubicBezTo>
                        <a:pt x="822" y="34636"/>
                        <a:pt x="858" y="35017"/>
                        <a:pt x="881" y="35421"/>
                      </a:cubicBezTo>
                      <a:cubicBezTo>
                        <a:pt x="905" y="36052"/>
                        <a:pt x="881" y="36660"/>
                        <a:pt x="941" y="37279"/>
                      </a:cubicBezTo>
                      <a:cubicBezTo>
                        <a:pt x="965" y="37576"/>
                        <a:pt x="1072" y="37862"/>
                        <a:pt x="1203" y="38148"/>
                      </a:cubicBezTo>
                      <a:cubicBezTo>
                        <a:pt x="1292" y="38342"/>
                        <a:pt x="1441" y="38448"/>
                        <a:pt x="1643" y="38448"/>
                      </a:cubicBezTo>
                      <a:cubicBezTo>
                        <a:pt x="1738" y="38448"/>
                        <a:pt x="1846" y="38424"/>
                        <a:pt x="1965" y="38374"/>
                      </a:cubicBezTo>
                      <a:cubicBezTo>
                        <a:pt x="2023" y="38347"/>
                        <a:pt x="2066" y="38337"/>
                        <a:pt x="2100" y="38337"/>
                      </a:cubicBezTo>
                      <a:cubicBezTo>
                        <a:pt x="2222" y="38337"/>
                        <a:pt x="2215" y="38475"/>
                        <a:pt x="2311" y="38475"/>
                      </a:cubicBezTo>
                      <a:cubicBezTo>
                        <a:pt x="2330" y="38475"/>
                        <a:pt x="2353" y="38470"/>
                        <a:pt x="2382" y="38457"/>
                      </a:cubicBezTo>
                      <a:cubicBezTo>
                        <a:pt x="2405" y="38434"/>
                        <a:pt x="2465" y="38386"/>
                        <a:pt x="2489" y="38338"/>
                      </a:cubicBezTo>
                      <a:cubicBezTo>
                        <a:pt x="2632" y="37636"/>
                        <a:pt x="2882" y="36945"/>
                        <a:pt x="2846" y="36231"/>
                      </a:cubicBezTo>
                      <a:cubicBezTo>
                        <a:pt x="2810" y="35695"/>
                        <a:pt x="2858" y="35159"/>
                        <a:pt x="2858" y="34624"/>
                      </a:cubicBezTo>
                      <a:cubicBezTo>
                        <a:pt x="2870" y="33969"/>
                        <a:pt x="2858" y="33290"/>
                        <a:pt x="2882" y="32635"/>
                      </a:cubicBezTo>
                      <a:cubicBezTo>
                        <a:pt x="2929" y="31469"/>
                        <a:pt x="2989" y="30290"/>
                        <a:pt x="3048" y="29111"/>
                      </a:cubicBezTo>
                      <a:cubicBezTo>
                        <a:pt x="3084" y="28682"/>
                        <a:pt x="3156" y="28254"/>
                        <a:pt x="3167" y="27813"/>
                      </a:cubicBezTo>
                      <a:cubicBezTo>
                        <a:pt x="3203" y="27301"/>
                        <a:pt x="3167" y="26777"/>
                        <a:pt x="3203" y="26254"/>
                      </a:cubicBezTo>
                      <a:cubicBezTo>
                        <a:pt x="3227" y="25825"/>
                        <a:pt x="3322" y="25396"/>
                        <a:pt x="3298" y="24956"/>
                      </a:cubicBezTo>
                      <a:cubicBezTo>
                        <a:pt x="3287" y="24420"/>
                        <a:pt x="3167" y="23884"/>
                        <a:pt x="3167" y="23348"/>
                      </a:cubicBezTo>
                      <a:cubicBezTo>
                        <a:pt x="3156" y="22015"/>
                        <a:pt x="3215" y="20693"/>
                        <a:pt x="3036" y="19348"/>
                      </a:cubicBezTo>
                      <a:cubicBezTo>
                        <a:pt x="2882" y="18253"/>
                        <a:pt x="2929" y="17133"/>
                        <a:pt x="2882" y="16026"/>
                      </a:cubicBezTo>
                      <a:cubicBezTo>
                        <a:pt x="2822" y="14586"/>
                        <a:pt x="2763" y="13133"/>
                        <a:pt x="2703" y="11668"/>
                      </a:cubicBezTo>
                      <a:cubicBezTo>
                        <a:pt x="2703" y="11478"/>
                        <a:pt x="2644" y="11299"/>
                        <a:pt x="2608" y="11109"/>
                      </a:cubicBezTo>
                      <a:cubicBezTo>
                        <a:pt x="2382" y="10192"/>
                        <a:pt x="2358" y="9323"/>
                        <a:pt x="2560" y="8406"/>
                      </a:cubicBezTo>
                      <a:cubicBezTo>
                        <a:pt x="2739" y="7561"/>
                        <a:pt x="2798" y="6704"/>
                        <a:pt x="2810" y="5834"/>
                      </a:cubicBezTo>
                      <a:cubicBezTo>
                        <a:pt x="2822" y="4811"/>
                        <a:pt x="2739" y="3798"/>
                        <a:pt x="2691" y="2775"/>
                      </a:cubicBezTo>
                      <a:cubicBezTo>
                        <a:pt x="2679" y="2441"/>
                        <a:pt x="2655" y="2120"/>
                        <a:pt x="2620" y="1786"/>
                      </a:cubicBezTo>
                      <a:cubicBezTo>
                        <a:pt x="2560" y="1346"/>
                        <a:pt x="2453" y="893"/>
                        <a:pt x="2382" y="453"/>
                      </a:cubicBezTo>
                      <a:cubicBezTo>
                        <a:pt x="2346" y="286"/>
                        <a:pt x="2394" y="108"/>
                        <a:pt x="22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596" name="Google Shape;44462;p65">
                  <a:extLst>
                    <a:ext uri="{FF2B5EF4-FFF2-40B4-BE49-F238E27FC236}">
                      <a16:creationId xmlns:a16="http://schemas.microsoft.com/office/drawing/2014/main" id="{2C265155-D1F9-47E7-8F27-A4C8CE9C282C}"/>
                    </a:ext>
                  </a:extLst>
                </p:cNvPr>
                <p:cNvSpPr/>
                <p:nvPr/>
              </p:nvSpPr>
              <p:spPr>
                <a:xfrm>
                  <a:off x="-276176" y="947000"/>
                  <a:ext cx="86350" cy="839975"/>
                </a:xfrm>
                <a:custGeom>
                  <a:avLst/>
                  <a:gdLst/>
                  <a:ahLst/>
                  <a:cxnLst/>
                  <a:rect l="l" t="t" r="r" b="b"/>
                  <a:pathLst>
                    <a:path w="3454" h="33599" extrusionOk="0">
                      <a:moveTo>
                        <a:pt x="1752" y="0"/>
                      </a:moveTo>
                      <a:cubicBezTo>
                        <a:pt x="1609" y="0"/>
                        <a:pt x="1461" y="12"/>
                        <a:pt x="1310" y="35"/>
                      </a:cubicBezTo>
                      <a:cubicBezTo>
                        <a:pt x="941" y="95"/>
                        <a:pt x="763" y="214"/>
                        <a:pt x="655" y="416"/>
                      </a:cubicBezTo>
                      <a:cubicBezTo>
                        <a:pt x="512" y="761"/>
                        <a:pt x="334" y="1095"/>
                        <a:pt x="215" y="1416"/>
                      </a:cubicBezTo>
                      <a:cubicBezTo>
                        <a:pt x="120" y="1666"/>
                        <a:pt x="1" y="1940"/>
                        <a:pt x="48" y="2190"/>
                      </a:cubicBezTo>
                      <a:cubicBezTo>
                        <a:pt x="215" y="3143"/>
                        <a:pt x="96" y="4131"/>
                        <a:pt x="679" y="5048"/>
                      </a:cubicBezTo>
                      <a:cubicBezTo>
                        <a:pt x="715" y="5119"/>
                        <a:pt x="739" y="5179"/>
                        <a:pt x="751" y="5262"/>
                      </a:cubicBezTo>
                      <a:cubicBezTo>
                        <a:pt x="953" y="6179"/>
                        <a:pt x="1191" y="7107"/>
                        <a:pt x="1370" y="8024"/>
                      </a:cubicBezTo>
                      <a:cubicBezTo>
                        <a:pt x="1453" y="8369"/>
                        <a:pt x="1465" y="8739"/>
                        <a:pt x="1298" y="9048"/>
                      </a:cubicBezTo>
                      <a:cubicBezTo>
                        <a:pt x="1120" y="9382"/>
                        <a:pt x="1108" y="9691"/>
                        <a:pt x="1096" y="10024"/>
                      </a:cubicBezTo>
                      <a:cubicBezTo>
                        <a:pt x="1048" y="10596"/>
                        <a:pt x="1001" y="11167"/>
                        <a:pt x="917" y="11727"/>
                      </a:cubicBezTo>
                      <a:cubicBezTo>
                        <a:pt x="810" y="12310"/>
                        <a:pt x="679" y="12894"/>
                        <a:pt x="870" y="13489"/>
                      </a:cubicBezTo>
                      <a:cubicBezTo>
                        <a:pt x="929" y="13632"/>
                        <a:pt x="882" y="13799"/>
                        <a:pt x="882" y="13953"/>
                      </a:cubicBezTo>
                      <a:cubicBezTo>
                        <a:pt x="858" y="14727"/>
                        <a:pt x="798" y="15501"/>
                        <a:pt x="774" y="16275"/>
                      </a:cubicBezTo>
                      <a:cubicBezTo>
                        <a:pt x="751" y="17204"/>
                        <a:pt x="798" y="18144"/>
                        <a:pt x="751" y="19085"/>
                      </a:cubicBezTo>
                      <a:cubicBezTo>
                        <a:pt x="679" y="20526"/>
                        <a:pt x="739" y="21990"/>
                        <a:pt x="620" y="23443"/>
                      </a:cubicBezTo>
                      <a:cubicBezTo>
                        <a:pt x="465" y="25133"/>
                        <a:pt x="584" y="26812"/>
                        <a:pt x="596" y="28491"/>
                      </a:cubicBezTo>
                      <a:cubicBezTo>
                        <a:pt x="596" y="28705"/>
                        <a:pt x="643" y="28920"/>
                        <a:pt x="763" y="29098"/>
                      </a:cubicBezTo>
                      <a:cubicBezTo>
                        <a:pt x="1155" y="29729"/>
                        <a:pt x="1096" y="30360"/>
                        <a:pt x="1013" y="31003"/>
                      </a:cubicBezTo>
                      <a:cubicBezTo>
                        <a:pt x="977" y="31360"/>
                        <a:pt x="917" y="31741"/>
                        <a:pt x="917" y="32099"/>
                      </a:cubicBezTo>
                      <a:cubicBezTo>
                        <a:pt x="929" y="32646"/>
                        <a:pt x="1239" y="33134"/>
                        <a:pt x="1929" y="33599"/>
                      </a:cubicBezTo>
                      <a:cubicBezTo>
                        <a:pt x="2322" y="33123"/>
                        <a:pt x="2537" y="32658"/>
                        <a:pt x="2525" y="32158"/>
                      </a:cubicBezTo>
                      <a:cubicBezTo>
                        <a:pt x="2417" y="31051"/>
                        <a:pt x="2787" y="29979"/>
                        <a:pt x="2882" y="28896"/>
                      </a:cubicBezTo>
                      <a:cubicBezTo>
                        <a:pt x="2918" y="28253"/>
                        <a:pt x="3120" y="27634"/>
                        <a:pt x="3179" y="26991"/>
                      </a:cubicBezTo>
                      <a:cubicBezTo>
                        <a:pt x="3251" y="26229"/>
                        <a:pt x="3263" y="25467"/>
                        <a:pt x="3299" y="24705"/>
                      </a:cubicBezTo>
                      <a:cubicBezTo>
                        <a:pt x="3358" y="22752"/>
                        <a:pt x="3418" y="20800"/>
                        <a:pt x="3453" y="18835"/>
                      </a:cubicBezTo>
                      <a:cubicBezTo>
                        <a:pt x="3453" y="18692"/>
                        <a:pt x="3418" y="18549"/>
                        <a:pt x="3418" y="18418"/>
                      </a:cubicBezTo>
                      <a:lnTo>
                        <a:pt x="3418" y="16490"/>
                      </a:lnTo>
                      <a:cubicBezTo>
                        <a:pt x="3418" y="16109"/>
                        <a:pt x="3453" y="15739"/>
                        <a:pt x="3441" y="15347"/>
                      </a:cubicBezTo>
                      <a:cubicBezTo>
                        <a:pt x="3418" y="14846"/>
                        <a:pt x="3334" y="14323"/>
                        <a:pt x="3299" y="13799"/>
                      </a:cubicBezTo>
                      <a:cubicBezTo>
                        <a:pt x="3251" y="13191"/>
                        <a:pt x="3239" y="12596"/>
                        <a:pt x="3179" y="11989"/>
                      </a:cubicBezTo>
                      <a:cubicBezTo>
                        <a:pt x="3144" y="11691"/>
                        <a:pt x="3025" y="11406"/>
                        <a:pt x="3013" y="11108"/>
                      </a:cubicBezTo>
                      <a:cubicBezTo>
                        <a:pt x="2941" y="10036"/>
                        <a:pt x="2858" y="8965"/>
                        <a:pt x="2834" y="7893"/>
                      </a:cubicBezTo>
                      <a:cubicBezTo>
                        <a:pt x="2798" y="7191"/>
                        <a:pt x="2822" y="6476"/>
                        <a:pt x="2882" y="5762"/>
                      </a:cubicBezTo>
                      <a:cubicBezTo>
                        <a:pt x="2941" y="5119"/>
                        <a:pt x="3072" y="4500"/>
                        <a:pt x="3179" y="3857"/>
                      </a:cubicBezTo>
                      <a:cubicBezTo>
                        <a:pt x="3215" y="3607"/>
                        <a:pt x="3263" y="3333"/>
                        <a:pt x="3299" y="3083"/>
                      </a:cubicBezTo>
                      <a:cubicBezTo>
                        <a:pt x="3394" y="2262"/>
                        <a:pt x="3334" y="1464"/>
                        <a:pt x="3025" y="654"/>
                      </a:cubicBezTo>
                      <a:cubicBezTo>
                        <a:pt x="2843" y="204"/>
                        <a:pt x="2344" y="0"/>
                        <a:pt x="17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grpSp>
        <p:sp>
          <p:nvSpPr>
            <p:cNvPr id="654" name="Google Shape;44484;p65">
              <a:extLst>
                <a:ext uri="{FF2B5EF4-FFF2-40B4-BE49-F238E27FC236}">
                  <a16:creationId xmlns:a16="http://schemas.microsoft.com/office/drawing/2014/main" id="{5B6EB736-0D36-487E-9365-CF77207D7034}"/>
                </a:ext>
              </a:extLst>
            </p:cNvPr>
            <p:cNvSpPr txBox="1">
              <a:spLocks/>
            </p:cNvSpPr>
            <p:nvPr/>
          </p:nvSpPr>
          <p:spPr>
            <a:xfrm>
              <a:off x="2564652" y="2816539"/>
              <a:ext cx="2559795" cy="69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1pPr>
              <a:lvl2pPr marR="0" lvl="1"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2pPr>
              <a:lvl3pPr marR="0" lvl="2"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3pPr>
              <a:lvl4pPr marR="0" lvl="3"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4pPr>
              <a:lvl5pPr marR="0" lvl="4"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5pPr>
              <a:lvl6pPr marR="0" lvl="5"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6pPr>
              <a:lvl7pPr marR="0" lvl="6"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7pPr>
              <a:lvl8pPr marR="0" lvl="7"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8pPr>
              <a:lvl9pPr marR="0" lvl="8"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9pPr>
            </a:lstStyle>
            <a:p>
              <a:pPr algn="ctr">
                <a:lnSpc>
                  <a:spcPct val="150000"/>
                </a:lnSpc>
              </a:pPr>
              <a:r>
                <a:rPr lang="vi-VN" b="1" dirty="0" err="1">
                  <a:solidFill>
                    <a:schemeClr val="accent1"/>
                  </a:solidFill>
                  <a:latin typeface="Arial" panose="020B0604020202020204" pitchFamily="34" charset="0"/>
                  <a:cs typeface="Arial" panose="020B0604020202020204" pitchFamily="34" charset="0"/>
                  <a:sym typeface="Arial" panose="020B0604020202020204" pitchFamily="34" charset="0"/>
                </a:rPr>
                <a:t>Nhiều</a:t>
              </a:r>
              <a:r>
                <a:rPr lang="vi-VN" b="1"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vi-VN" b="1" dirty="0" err="1">
                  <a:solidFill>
                    <a:schemeClr val="accent1"/>
                  </a:solidFill>
                  <a:latin typeface="Arial" panose="020B0604020202020204" pitchFamily="34" charset="0"/>
                  <a:cs typeface="Arial" panose="020B0604020202020204" pitchFamily="34" charset="0"/>
                  <a:sym typeface="Arial" panose="020B0604020202020204" pitchFamily="34" charset="0"/>
                </a:rPr>
                <a:t>loài</a:t>
              </a:r>
              <a:r>
                <a:rPr lang="vi-VN" b="1" dirty="0">
                  <a:solidFill>
                    <a:schemeClr val="accent1"/>
                  </a:solidFill>
                  <a:latin typeface="Arial" panose="020B0604020202020204" pitchFamily="34" charset="0"/>
                  <a:cs typeface="Arial" panose="020B0604020202020204" pitchFamily="34" charset="0"/>
                  <a:sym typeface="Arial" panose="020B0604020202020204" pitchFamily="34" charset="0"/>
                </a:rPr>
                <a:t> côn </a:t>
              </a:r>
              <a:r>
                <a:rPr lang="vi-VN" b="1" dirty="0" err="1">
                  <a:solidFill>
                    <a:schemeClr val="accent1"/>
                  </a:solidFill>
                  <a:latin typeface="Arial" panose="020B0604020202020204" pitchFamily="34" charset="0"/>
                  <a:cs typeface="Arial" panose="020B0604020202020204" pitchFamily="34" charset="0"/>
                  <a:sym typeface="Arial" panose="020B0604020202020204" pitchFamily="34" charset="0"/>
                </a:rPr>
                <a:t>trùng</a:t>
              </a:r>
              <a:r>
                <a:rPr lang="vi-VN" b="1"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vi-VN" b="1" dirty="0" err="1">
                  <a:solidFill>
                    <a:schemeClr val="accent1"/>
                  </a:solidFill>
                  <a:latin typeface="Arial" panose="020B0604020202020204" pitchFamily="34" charset="0"/>
                  <a:cs typeface="Arial" panose="020B0604020202020204" pitchFamily="34" charset="0"/>
                  <a:sym typeface="Arial" panose="020B0604020202020204" pitchFamily="34" charset="0"/>
                </a:rPr>
                <a:t>và</a:t>
              </a:r>
              <a:r>
                <a:rPr lang="vi-VN" b="1" dirty="0">
                  <a:solidFill>
                    <a:schemeClr val="accent1"/>
                  </a:solidFill>
                  <a:latin typeface="Arial" panose="020B0604020202020204" pitchFamily="34" charset="0"/>
                  <a:cs typeface="Arial" panose="020B0604020202020204" pitchFamily="34" charset="0"/>
                  <a:sym typeface="Arial" panose="020B0604020202020204" pitchFamily="34" charset="0"/>
                </a:rPr>
                <a:t> chim </a:t>
              </a:r>
              <a:r>
                <a:rPr lang="vi-VN" b="1" dirty="0" err="1">
                  <a:solidFill>
                    <a:schemeClr val="accent1"/>
                  </a:solidFill>
                  <a:latin typeface="Arial" panose="020B0604020202020204" pitchFamily="34" charset="0"/>
                  <a:cs typeface="Arial" panose="020B0604020202020204" pitchFamily="34" charset="0"/>
                  <a:sym typeface="Arial" panose="020B0604020202020204" pitchFamily="34" charset="0"/>
                </a:rPr>
                <a:t>chóc</a:t>
              </a:r>
              <a:endParaRPr lang="en-US" b="1" dirty="0">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4" name="Nhóm 3">
            <a:extLst>
              <a:ext uri="{FF2B5EF4-FFF2-40B4-BE49-F238E27FC236}">
                <a16:creationId xmlns:a16="http://schemas.microsoft.com/office/drawing/2014/main" id="{58FB7299-D4AB-4562-953A-7E9A33B4CB72}"/>
              </a:ext>
            </a:extLst>
          </p:cNvPr>
          <p:cNvGrpSpPr/>
          <p:nvPr/>
        </p:nvGrpSpPr>
        <p:grpSpPr>
          <a:xfrm>
            <a:off x="5994810" y="2638669"/>
            <a:ext cx="2947162" cy="1627511"/>
            <a:chOff x="5994810" y="2638669"/>
            <a:chExt cx="2947162" cy="1627511"/>
          </a:xfrm>
        </p:grpSpPr>
        <p:grpSp>
          <p:nvGrpSpPr>
            <p:cNvPr id="607" name="Google Shape;44464;p65">
              <a:extLst>
                <a:ext uri="{FF2B5EF4-FFF2-40B4-BE49-F238E27FC236}">
                  <a16:creationId xmlns:a16="http://schemas.microsoft.com/office/drawing/2014/main" id="{AE8AF6ED-9037-4186-855D-9008C3E86B74}"/>
                </a:ext>
              </a:extLst>
            </p:cNvPr>
            <p:cNvGrpSpPr/>
            <p:nvPr/>
          </p:nvGrpSpPr>
          <p:grpSpPr>
            <a:xfrm>
              <a:off x="5994810" y="2638669"/>
              <a:ext cx="2947162" cy="1627511"/>
              <a:chOff x="3098405" y="836630"/>
              <a:chExt cx="2947162" cy="1627511"/>
            </a:xfrm>
          </p:grpSpPr>
          <p:grpSp>
            <p:nvGrpSpPr>
              <p:cNvPr id="608" name="Google Shape;44465;p65">
                <a:extLst>
                  <a:ext uri="{FF2B5EF4-FFF2-40B4-BE49-F238E27FC236}">
                    <a16:creationId xmlns:a16="http://schemas.microsoft.com/office/drawing/2014/main" id="{71B768B3-8D6A-4CDC-9411-7CA3285E0BEB}"/>
                  </a:ext>
                </a:extLst>
              </p:cNvPr>
              <p:cNvGrpSpPr/>
              <p:nvPr/>
            </p:nvGrpSpPr>
            <p:grpSpPr>
              <a:xfrm>
                <a:off x="3221729" y="836630"/>
                <a:ext cx="50439" cy="1627511"/>
                <a:chOff x="1893475" y="947000"/>
                <a:chExt cx="86650" cy="1812575"/>
              </a:xfrm>
            </p:grpSpPr>
            <p:sp>
              <p:nvSpPr>
                <p:cNvPr id="621" name="Google Shape;44466;p65">
                  <a:extLst>
                    <a:ext uri="{FF2B5EF4-FFF2-40B4-BE49-F238E27FC236}">
                      <a16:creationId xmlns:a16="http://schemas.microsoft.com/office/drawing/2014/main" id="{70DE7F28-A401-4F9D-8A18-1CA5AABD7F70}"/>
                    </a:ext>
                  </a:extLst>
                </p:cNvPr>
                <p:cNvSpPr/>
                <p:nvPr/>
              </p:nvSpPr>
              <p:spPr>
                <a:xfrm>
                  <a:off x="1897050" y="1797675"/>
                  <a:ext cx="83075" cy="961900"/>
                </a:xfrm>
                <a:custGeom>
                  <a:avLst/>
                  <a:gdLst/>
                  <a:ahLst/>
                  <a:cxnLst/>
                  <a:rect l="l" t="t" r="r" b="b"/>
                  <a:pathLst>
                    <a:path w="3323" h="38476" extrusionOk="0">
                      <a:moveTo>
                        <a:pt x="2227" y="0"/>
                      </a:moveTo>
                      <a:cubicBezTo>
                        <a:pt x="1965" y="310"/>
                        <a:pt x="1798" y="691"/>
                        <a:pt x="1429" y="929"/>
                      </a:cubicBezTo>
                      <a:cubicBezTo>
                        <a:pt x="941" y="1191"/>
                        <a:pt x="774" y="1477"/>
                        <a:pt x="762" y="1858"/>
                      </a:cubicBezTo>
                      <a:cubicBezTo>
                        <a:pt x="739" y="2370"/>
                        <a:pt x="786" y="2870"/>
                        <a:pt x="655" y="3370"/>
                      </a:cubicBezTo>
                      <a:cubicBezTo>
                        <a:pt x="310" y="4632"/>
                        <a:pt x="48" y="5894"/>
                        <a:pt x="131" y="7192"/>
                      </a:cubicBezTo>
                      <a:cubicBezTo>
                        <a:pt x="143" y="7394"/>
                        <a:pt x="131" y="7608"/>
                        <a:pt x="191" y="7811"/>
                      </a:cubicBezTo>
                      <a:cubicBezTo>
                        <a:pt x="405" y="8668"/>
                        <a:pt x="798" y="9502"/>
                        <a:pt x="322" y="10359"/>
                      </a:cubicBezTo>
                      <a:cubicBezTo>
                        <a:pt x="262" y="10466"/>
                        <a:pt x="310" y="10597"/>
                        <a:pt x="298" y="10716"/>
                      </a:cubicBezTo>
                      <a:lnTo>
                        <a:pt x="167" y="12633"/>
                      </a:lnTo>
                      <a:cubicBezTo>
                        <a:pt x="131" y="12931"/>
                        <a:pt x="84" y="13216"/>
                        <a:pt x="84" y="13514"/>
                      </a:cubicBezTo>
                      <a:cubicBezTo>
                        <a:pt x="108" y="14574"/>
                        <a:pt x="143" y="15633"/>
                        <a:pt x="143" y="16681"/>
                      </a:cubicBezTo>
                      <a:cubicBezTo>
                        <a:pt x="143" y="17372"/>
                        <a:pt x="0" y="18074"/>
                        <a:pt x="24" y="18753"/>
                      </a:cubicBezTo>
                      <a:cubicBezTo>
                        <a:pt x="60" y="19717"/>
                        <a:pt x="191" y="20693"/>
                        <a:pt x="262" y="21658"/>
                      </a:cubicBezTo>
                      <a:cubicBezTo>
                        <a:pt x="298" y="21967"/>
                        <a:pt x="298" y="22277"/>
                        <a:pt x="250" y="22598"/>
                      </a:cubicBezTo>
                      <a:cubicBezTo>
                        <a:pt x="48" y="23920"/>
                        <a:pt x="239" y="25242"/>
                        <a:pt x="584" y="26563"/>
                      </a:cubicBezTo>
                      <a:cubicBezTo>
                        <a:pt x="762" y="27266"/>
                        <a:pt x="846" y="27980"/>
                        <a:pt x="953" y="28682"/>
                      </a:cubicBezTo>
                      <a:cubicBezTo>
                        <a:pt x="1001" y="28968"/>
                        <a:pt x="1012" y="29266"/>
                        <a:pt x="1012" y="29564"/>
                      </a:cubicBezTo>
                      <a:cubicBezTo>
                        <a:pt x="1024" y="30016"/>
                        <a:pt x="1036" y="30492"/>
                        <a:pt x="1012" y="30957"/>
                      </a:cubicBezTo>
                      <a:cubicBezTo>
                        <a:pt x="941" y="32064"/>
                        <a:pt x="643" y="33135"/>
                        <a:pt x="774" y="34231"/>
                      </a:cubicBezTo>
                      <a:cubicBezTo>
                        <a:pt x="822" y="34636"/>
                        <a:pt x="858" y="35017"/>
                        <a:pt x="881" y="35421"/>
                      </a:cubicBezTo>
                      <a:cubicBezTo>
                        <a:pt x="905" y="36052"/>
                        <a:pt x="881" y="36660"/>
                        <a:pt x="941" y="37279"/>
                      </a:cubicBezTo>
                      <a:cubicBezTo>
                        <a:pt x="965" y="37576"/>
                        <a:pt x="1072" y="37862"/>
                        <a:pt x="1203" y="38148"/>
                      </a:cubicBezTo>
                      <a:cubicBezTo>
                        <a:pt x="1292" y="38342"/>
                        <a:pt x="1441" y="38448"/>
                        <a:pt x="1643" y="38448"/>
                      </a:cubicBezTo>
                      <a:cubicBezTo>
                        <a:pt x="1738" y="38448"/>
                        <a:pt x="1846" y="38424"/>
                        <a:pt x="1965" y="38374"/>
                      </a:cubicBezTo>
                      <a:cubicBezTo>
                        <a:pt x="2023" y="38347"/>
                        <a:pt x="2066" y="38337"/>
                        <a:pt x="2100" y="38337"/>
                      </a:cubicBezTo>
                      <a:cubicBezTo>
                        <a:pt x="2222" y="38337"/>
                        <a:pt x="2215" y="38475"/>
                        <a:pt x="2311" y="38475"/>
                      </a:cubicBezTo>
                      <a:cubicBezTo>
                        <a:pt x="2330" y="38475"/>
                        <a:pt x="2353" y="38470"/>
                        <a:pt x="2382" y="38457"/>
                      </a:cubicBezTo>
                      <a:cubicBezTo>
                        <a:pt x="2405" y="38434"/>
                        <a:pt x="2465" y="38386"/>
                        <a:pt x="2489" y="38338"/>
                      </a:cubicBezTo>
                      <a:cubicBezTo>
                        <a:pt x="2632" y="37636"/>
                        <a:pt x="2882" y="36945"/>
                        <a:pt x="2846" y="36231"/>
                      </a:cubicBezTo>
                      <a:cubicBezTo>
                        <a:pt x="2810" y="35695"/>
                        <a:pt x="2858" y="35159"/>
                        <a:pt x="2858" y="34624"/>
                      </a:cubicBezTo>
                      <a:cubicBezTo>
                        <a:pt x="2870" y="33969"/>
                        <a:pt x="2858" y="33290"/>
                        <a:pt x="2882" y="32635"/>
                      </a:cubicBezTo>
                      <a:cubicBezTo>
                        <a:pt x="2929" y="31469"/>
                        <a:pt x="2989" y="30290"/>
                        <a:pt x="3048" y="29111"/>
                      </a:cubicBezTo>
                      <a:cubicBezTo>
                        <a:pt x="3084" y="28682"/>
                        <a:pt x="3156" y="28254"/>
                        <a:pt x="3167" y="27813"/>
                      </a:cubicBezTo>
                      <a:cubicBezTo>
                        <a:pt x="3203" y="27301"/>
                        <a:pt x="3167" y="26777"/>
                        <a:pt x="3203" y="26254"/>
                      </a:cubicBezTo>
                      <a:cubicBezTo>
                        <a:pt x="3227" y="25825"/>
                        <a:pt x="3322" y="25396"/>
                        <a:pt x="3298" y="24956"/>
                      </a:cubicBezTo>
                      <a:cubicBezTo>
                        <a:pt x="3287" y="24420"/>
                        <a:pt x="3167" y="23884"/>
                        <a:pt x="3167" y="23348"/>
                      </a:cubicBezTo>
                      <a:cubicBezTo>
                        <a:pt x="3156" y="22015"/>
                        <a:pt x="3215" y="20693"/>
                        <a:pt x="3036" y="19348"/>
                      </a:cubicBezTo>
                      <a:cubicBezTo>
                        <a:pt x="2882" y="18253"/>
                        <a:pt x="2929" y="17133"/>
                        <a:pt x="2882" y="16026"/>
                      </a:cubicBezTo>
                      <a:cubicBezTo>
                        <a:pt x="2822" y="14586"/>
                        <a:pt x="2763" y="13133"/>
                        <a:pt x="2703" y="11668"/>
                      </a:cubicBezTo>
                      <a:cubicBezTo>
                        <a:pt x="2703" y="11478"/>
                        <a:pt x="2644" y="11299"/>
                        <a:pt x="2608" y="11109"/>
                      </a:cubicBezTo>
                      <a:cubicBezTo>
                        <a:pt x="2382" y="10192"/>
                        <a:pt x="2358" y="9323"/>
                        <a:pt x="2560" y="8406"/>
                      </a:cubicBezTo>
                      <a:cubicBezTo>
                        <a:pt x="2739" y="7561"/>
                        <a:pt x="2798" y="6704"/>
                        <a:pt x="2810" y="5834"/>
                      </a:cubicBezTo>
                      <a:cubicBezTo>
                        <a:pt x="2822" y="4811"/>
                        <a:pt x="2739" y="3798"/>
                        <a:pt x="2691" y="2775"/>
                      </a:cubicBezTo>
                      <a:cubicBezTo>
                        <a:pt x="2679" y="2441"/>
                        <a:pt x="2655" y="2120"/>
                        <a:pt x="2620" y="1786"/>
                      </a:cubicBezTo>
                      <a:cubicBezTo>
                        <a:pt x="2560" y="1346"/>
                        <a:pt x="2453" y="893"/>
                        <a:pt x="2382" y="453"/>
                      </a:cubicBezTo>
                      <a:cubicBezTo>
                        <a:pt x="2346" y="286"/>
                        <a:pt x="2394" y="108"/>
                        <a:pt x="22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22" name="Google Shape;44467;p65">
                  <a:extLst>
                    <a:ext uri="{FF2B5EF4-FFF2-40B4-BE49-F238E27FC236}">
                      <a16:creationId xmlns:a16="http://schemas.microsoft.com/office/drawing/2014/main" id="{4CC83F87-9F48-4EA9-858E-A6167B69D1E2}"/>
                    </a:ext>
                  </a:extLst>
                </p:cNvPr>
                <p:cNvSpPr/>
                <p:nvPr/>
              </p:nvSpPr>
              <p:spPr>
                <a:xfrm>
                  <a:off x="1893475" y="947000"/>
                  <a:ext cx="86350" cy="839975"/>
                </a:xfrm>
                <a:custGeom>
                  <a:avLst/>
                  <a:gdLst/>
                  <a:ahLst/>
                  <a:cxnLst/>
                  <a:rect l="l" t="t" r="r" b="b"/>
                  <a:pathLst>
                    <a:path w="3454" h="33599" extrusionOk="0">
                      <a:moveTo>
                        <a:pt x="1752" y="0"/>
                      </a:moveTo>
                      <a:cubicBezTo>
                        <a:pt x="1609" y="0"/>
                        <a:pt x="1461" y="12"/>
                        <a:pt x="1310" y="35"/>
                      </a:cubicBezTo>
                      <a:cubicBezTo>
                        <a:pt x="941" y="95"/>
                        <a:pt x="763" y="214"/>
                        <a:pt x="655" y="416"/>
                      </a:cubicBezTo>
                      <a:cubicBezTo>
                        <a:pt x="512" y="761"/>
                        <a:pt x="334" y="1095"/>
                        <a:pt x="215" y="1416"/>
                      </a:cubicBezTo>
                      <a:cubicBezTo>
                        <a:pt x="120" y="1666"/>
                        <a:pt x="1" y="1940"/>
                        <a:pt x="48" y="2190"/>
                      </a:cubicBezTo>
                      <a:cubicBezTo>
                        <a:pt x="215" y="3143"/>
                        <a:pt x="96" y="4131"/>
                        <a:pt x="679" y="5048"/>
                      </a:cubicBezTo>
                      <a:cubicBezTo>
                        <a:pt x="715" y="5119"/>
                        <a:pt x="739" y="5179"/>
                        <a:pt x="751" y="5262"/>
                      </a:cubicBezTo>
                      <a:cubicBezTo>
                        <a:pt x="953" y="6179"/>
                        <a:pt x="1191" y="7107"/>
                        <a:pt x="1370" y="8024"/>
                      </a:cubicBezTo>
                      <a:cubicBezTo>
                        <a:pt x="1453" y="8369"/>
                        <a:pt x="1465" y="8739"/>
                        <a:pt x="1298" y="9048"/>
                      </a:cubicBezTo>
                      <a:cubicBezTo>
                        <a:pt x="1120" y="9382"/>
                        <a:pt x="1108" y="9691"/>
                        <a:pt x="1096" y="10024"/>
                      </a:cubicBezTo>
                      <a:cubicBezTo>
                        <a:pt x="1048" y="10596"/>
                        <a:pt x="1001" y="11167"/>
                        <a:pt x="917" y="11727"/>
                      </a:cubicBezTo>
                      <a:cubicBezTo>
                        <a:pt x="810" y="12310"/>
                        <a:pt x="679" y="12894"/>
                        <a:pt x="870" y="13489"/>
                      </a:cubicBezTo>
                      <a:cubicBezTo>
                        <a:pt x="929" y="13632"/>
                        <a:pt x="882" y="13799"/>
                        <a:pt x="882" y="13953"/>
                      </a:cubicBezTo>
                      <a:cubicBezTo>
                        <a:pt x="858" y="14727"/>
                        <a:pt x="798" y="15501"/>
                        <a:pt x="774" y="16275"/>
                      </a:cubicBezTo>
                      <a:cubicBezTo>
                        <a:pt x="751" y="17204"/>
                        <a:pt x="798" y="18144"/>
                        <a:pt x="751" y="19085"/>
                      </a:cubicBezTo>
                      <a:cubicBezTo>
                        <a:pt x="679" y="20526"/>
                        <a:pt x="739" y="21990"/>
                        <a:pt x="620" y="23443"/>
                      </a:cubicBezTo>
                      <a:cubicBezTo>
                        <a:pt x="465" y="25133"/>
                        <a:pt x="584" y="26812"/>
                        <a:pt x="596" y="28491"/>
                      </a:cubicBezTo>
                      <a:cubicBezTo>
                        <a:pt x="596" y="28705"/>
                        <a:pt x="643" y="28920"/>
                        <a:pt x="763" y="29098"/>
                      </a:cubicBezTo>
                      <a:cubicBezTo>
                        <a:pt x="1155" y="29729"/>
                        <a:pt x="1096" y="30360"/>
                        <a:pt x="1013" y="31003"/>
                      </a:cubicBezTo>
                      <a:cubicBezTo>
                        <a:pt x="977" y="31360"/>
                        <a:pt x="917" y="31741"/>
                        <a:pt x="917" y="32099"/>
                      </a:cubicBezTo>
                      <a:cubicBezTo>
                        <a:pt x="929" y="32646"/>
                        <a:pt x="1239" y="33134"/>
                        <a:pt x="1929" y="33599"/>
                      </a:cubicBezTo>
                      <a:cubicBezTo>
                        <a:pt x="2322" y="33123"/>
                        <a:pt x="2537" y="32658"/>
                        <a:pt x="2525" y="32158"/>
                      </a:cubicBezTo>
                      <a:cubicBezTo>
                        <a:pt x="2417" y="31051"/>
                        <a:pt x="2787" y="29979"/>
                        <a:pt x="2882" y="28896"/>
                      </a:cubicBezTo>
                      <a:cubicBezTo>
                        <a:pt x="2918" y="28253"/>
                        <a:pt x="3120" y="27634"/>
                        <a:pt x="3179" y="26991"/>
                      </a:cubicBezTo>
                      <a:cubicBezTo>
                        <a:pt x="3251" y="26229"/>
                        <a:pt x="3263" y="25467"/>
                        <a:pt x="3299" y="24705"/>
                      </a:cubicBezTo>
                      <a:cubicBezTo>
                        <a:pt x="3358" y="22752"/>
                        <a:pt x="3418" y="20800"/>
                        <a:pt x="3453" y="18835"/>
                      </a:cubicBezTo>
                      <a:cubicBezTo>
                        <a:pt x="3453" y="18692"/>
                        <a:pt x="3418" y="18549"/>
                        <a:pt x="3418" y="18418"/>
                      </a:cubicBezTo>
                      <a:lnTo>
                        <a:pt x="3418" y="16490"/>
                      </a:lnTo>
                      <a:cubicBezTo>
                        <a:pt x="3418" y="16109"/>
                        <a:pt x="3453" y="15739"/>
                        <a:pt x="3441" y="15347"/>
                      </a:cubicBezTo>
                      <a:cubicBezTo>
                        <a:pt x="3418" y="14846"/>
                        <a:pt x="3334" y="14323"/>
                        <a:pt x="3299" y="13799"/>
                      </a:cubicBezTo>
                      <a:cubicBezTo>
                        <a:pt x="3251" y="13191"/>
                        <a:pt x="3239" y="12596"/>
                        <a:pt x="3179" y="11989"/>
                      </a:cubicBezTo>
                      <a:cubicBezTo>
                        <a:pt x="3144" y="11691"/>
                        <a:pt x="3025" y="11406"/>
                        <a:pt x="3013" y="11108"/>
                      </a:cubicBezTo>
                      <a:cubicBezTo>
                        <a:pt x="2941" y="10036"/>
                        <a:pt x="2858" y="8965"/>
                        <a:pt x="2834" y="7893"/>
                      </a:cubicBezTo>
                      <a:cubicBezTo>
                        <a:pt x="2798" y="7191"/>
                        <a:pt x="2822" y="6476"/>
                        <a:pt x="2882" y="5762"/>
                      </a:cubicBezTo>
                      <a:cubicBezTo>
                        <a:pt x="2941" y="5119"/>
                        <a:pt x="3072" y="4500"/>
                        <a:pt x="3179" y="3857"/>
                      </a:cubicBezTo>
                      <a:cubicBezTo>
                        <a:pt x="3215" y="3607"/>
                        <a:pt x="3263" y="3333"/>
                        <a:pt x="3299" y="3083"/>
                      </a:cubicBezTo>
                      <a:cubicBezTo>
                        <a:pt x="3394" y="2262"/>
                        <a:pt x="3334" y="1464"/>
                        <a:pt x="3025" y="654"/>
                      </a:cubicBezTo>
                      <a:cubicBezTo>
                        <a:pt x="2843" y="204"/>
                        <a:pt x="2344" y="0"/>
                        <a:pt x="17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609" name="Google Shape;44468;p65">
                <a:extLst>
                  <a:ext uri="{FF2B5EF4-FFF2-40B4-BE49-F238E27FC236}">
                    <a16:creationId xmlns:a16="http://schemas.microsoft.com/office/drawing/2014/main" id="{EFD15EF8-5960-42C8-81B8-A4656A2EF099}"/>
                  </a:ext>
                </a:extLst>
              </p:cNvPr>
              <p:cNvGrpSpPr/>
              <p:nvPr/>
            </p:nvGrpSpPr>
            <p:grpSpPr>
              <a:xfrm>
                <a:off x="5871810" y="836787"/>
                <a:ext cx="49391" cy="1626164"/>
                <a:chOff x="95250" y="947175"/>
                <a:chExt cx="84850" cy="1811075"/>
              </a:xfrm>
            </p:grpSpPr>
            <p:sp>
              <p:nvSpPr>
                <p:cNvPr id="619" name="Google Shape;44469;p65">
                  <a:extLst>
                    <a:ext uri="{FF2B5EF4-FFF2-40B4-BE49-F238E27FC236}">
                      <a16:creationId xmlns:a16="http://schemas.microsoft.com/office/drawing/2014/main" id="{95215076-1593-41C9-9AD9-78EAFCE0F99C}"/>
                    </a:ext>
                  </a:extLst>
                </p:cNvPr>
                <p:cNvSpPr/>
                <p:nvPr/>
              </p:nvSpPr>
              <p:spPr>
                <a:xfrm>
                  <a:off x="95250" y="1043325"/>
                  <a:ext cx="84850" cy="1714925"/>
                </a:xfrm>
                <a:custGeom>
                  <a:avLst/>
                  <a:gdLst/>
                  <a:ahLst/>
                  <a:cxnLst/>
                  <a:rect l="l" t="t" r="r" b="b"/>
                  <a:pathLst>
                    <a:path w="3394" h="68597" extrusionOk="0">
                      <a:moveTo>
                        <a:pt x="1748" y="0"/>
                      </a:moveTo>
                      <a:cubicBezTo>
                        <a:pt x="1677" y="0"/>
                        <a:pt x="1599" y="39"/>
                        <a:pt x="1488" y="111"/>
                      </a:cubicBezTo>
                      <a:cubicBezTo>
                        <a:pt x="1131" y="337"/>
                        <a:pt x="941" y="611"/>
                        <a:pt x="917" y="992"/>
                      </a:cubicBezTo>
                      <a:cubicBezTo>
                        <a:pt x="905" y="1302"/>
                        <a:pt x="917" y="1611"/>
                        <a:pt x="893" y="1921"/>
                      </a:cubicBezTo>
                      <a:cubicBezTo>
                        <a:pt x="857" y="2219"/>
                        <a:pt x="655" y="2492"/>
                        <a:pt x="738" y="2838"/>
                      </a:cubicBezTo>
                      <a:cubicBezTo>
                        <a:pt x="822" y="3112"/>
                        <a:pt x="714" y="3445"/>
                        <a:pt x="679" y="3754"/>
                      </a:cubicBezTo>
                      <a:cubicBezTo>
                        <a:pt x="667" y="3909"/>
                        <a:pt x="619" y="4040"/>
                        <a:pt x="595" y="4171"/>
                      </a:cubicBezTo>
                      <a:cubicBezTo>
                        <a:pt x="476" y="4755"/>
                        <a:pt x="298" y="5338"/>
                        <a:pt x="250" y="5910"/>
                      </a:cubicBezTo>
                      <a:cubicBezTo>
                        <a:pt x="191" y="6743"/>
                        <a:pt x="238" y="7576"/>
                        <a:pt x="238" y="8410"/>
                      </a:cubicBezTo>
                      <a:cubicBezTo>
                        <a:pt x="238" y="8517"/>
                        <a:pt x="262" y="8612"/>
                        <a:pt x="262" y="8696"/>
                      </a:cubicBezTo>
                      <a:cubicBezTo>
                        <a:pt x="286" y="9172"/>
                        <a:pt x="298" y="9648"/>
                        <a:pt x="298" y="10124"/>
                      </a:cubicBezTo>
                      <a:cubicBezTo>
                        <a:pt x="298" y="10279"/>
                        <a:pt x="238" y="10434"/>
                        <a:pt x="238" y="10589"/>
                      </a:cubicBezTo>
                      <a:cubicBezTo>
                        <a:pt x="238" y="11363"/>
                        <a:pt x="262" y="12148"/>
                        <a:pt x="321" y="12922"/>
                      </a:cubicBezTo>
                      <a:cubicBezTo>
                        <a:pt x="381" y="13744"/>
                        <a:pt x="345" y="14565"/>
                        <a:pt x="357" y="15375"/>
                      </a:cubicBezTo>
                      <a:cubicBezTo>
                        <a:pt x="357" y="15577"/>
                        <a:pt x="417" y="15780"/>
                        <a:pt x="429" y="15970"/>
                      </a:cubicBezTo>
                      <a:cubicBezTo>
                        <a:pt x="476" y="16423"/>
                        <a:pt x="536" y="16887"/>
                        <a:pt x="548" y="17328"/>
                      </a:cubicBezTo>
                      <a:cubicBezTo>
                        <a:pt x="583" y="18280"/>
                        <a:pt x="560" y="19244"/>
                        <a:pt x="583" y="20197"/>
                      </a:cubicBezTo>
                      <a:cubicBezTo>
                        <a:pt x="583" y="20376"/>
                        <a:pt x="643" y="20578"/>
                        <a:pt x="643" y="20757"/>
                      </a:cubicBezTo>
                      <a:cubicBezTo>
                        <a:pt x="619" y="20947"/>
                        <a:pt x="560" y="21149"/>
                        <a:pt x="560" y="21352"/>
                      </a:cubicBezTo>
                      <a:cubicBezTo>
                        <a:pt x="560" y="23733"/>
                        <a:pt x="548" y="26126"/>
                        <a:pt x="560" y="28508"/>
                      </a:cubicBezTo>
                      <a:cubicBezTo>
                        <a:pt x="560" y="28924"/>
                        <a:pt x="476" y="29341"/>
                        <a:pt x="524" y="29758"/>
                      </a:cubicBezTo>
                      <a:cubicBezTo>
                        <a:pt x="548" y="30008"/>
                        <a:pt x="441" y="30246"/>
                        <a:pt x="441" y="30496"/>
                      </a:cubicBezTo>
                      <a:cubicBezTo>
                        <a:pt x="464" y="30960"/>
                        <a:pt x="524" y="31436"/>
                        <a:pt x="548" y="31901"/>
                      </a:cubicBezTo>
                      <a:cubicBezTo>
                        <a:pt x="560" y="31984"/>
                        <a:pt x="548" y="32067"/>
                        <a:pt x="583" y="32139"/>
                      </a:cubicBezTo>
                      <a:cubicBezTo>
                        <a:pt x="857" y="32746"/>
                        <a:pt x="893" y="33389"/>
                        <a:pt x="893" y="34032"/>
                      </a:cubicBezTo>
                      <a:cubicBezTo>
                        <a:pt x="893" y="34223"/>
                        <a:pt x="941" y="34425"/>
                        <a:pt x="1012" y="34627"/>
                      </a:cubicBezTo>
                      <a:cubicBezTo>
                        <a:pt x="1095" y="34842"/>
                        <a:pt x="1179" y="35044"/>
                        <a:pt x="1060" y="35258"/>
                      </a:cubicBezTo>
                      <a:cubicBezTo>
                        <a:pt x="1012" y="35354"/>
                        <a:pt x="1012" y="35461"/>
                        <a:pt x="1012" y="35544"/>
                      </a:cubicBezTo>
                      <a:cubicBezTo>
                        <a:pt x="1024" y="35842"/>
                        <a:pt x="1036" y="36139"/>
                        <a:pt x="786" y="36389"/>
                      </a:cubicBezTo>
                      <a:cubicBezTo>
                        <a:pt x="714" y="36473"/>
                        <a:pt x="702" y="36568"/>
                        <a:pt x="679" y="36663"/>
                      </a:cubicBezTo>
                      <a:cubicBezTo>
                        <a:pt x="619" y="37068"/>
                        <a:pt x="595" y="37461"/>
                        <a:pt x="548" y="37866"/>
                      </a:cubicBezTo>
                      <a:cubicBezTo>
                        <a:pt x="500" y="38271"/>
                        <a:pt x="619" y="38652"/>
                        <a:pt x="583" y="39068"/>
                      </a:cubicBezTo>
                      <a:cubicBezTo>
                        <a:pt x="488" y="39985"/>
                        <a:pt x="560" y="40890"/>
                        <a:pt x="441" y="41795"/>
                      </a:cubicBezTo>
                      <a:cubicBezTo>
                        <a:pt x="369" y="42319"/>
                        <a:pt x="524" y="42855"/>
                        <a:pt x="226" y="43355"/>
                      </a:cubicBezTo>
                      <a:cubicBezTo>
                        <a:pt x="202" y="43390"/>
                        <a:pt x="202" y="43414"/>
                        <a:pt x="202" y="43450"/>
                      </a:cubicBezTo>
                      <a:cubicBezTo>
                        <a:pt x="167" y="44069"/>
                        <a:pt x="0" y="44700"/>
                        <a:pt x="71" y="45343"/>
                      </a:cubicBezTo>
                      <a:cubicBezTo>
                        <a:pt x="131" y="46010"/>
                        <a:pt x="71" y="46676"/>
                        <a:pt x="179" y="47343"/>
                      </a:cubicBezTo>
                      <a:cubicBezTo>
                        <a:pt x="286" y="48022"/>
                        <a:pt x="262" y="48712"/>
                        <a:pt x="310" y="49403"/>
                      </a:cubicBezTo>
                      <a:cubicBezTo>
                        <a:pt x="321" y="49653"/>
                        <a:pt x="369" y="49891"/>
                        <a:pt x="405" y="50141"/>
                      </a:cubicBezTo>
                      <a:cubicBezTo>
                        <a:pt x="429" y="50427"/>
                        <a:pt x="488" y="50701"/>
                        <a:pt x="500" y="50975"/>
                      </a:cubicBezTo>
                      <a:cubicBezTo>
                        <a:pt x="524" y="51475"/>
                        <a:pt x="500" y="51975"/>
                        <a:pt x="524" y="52487"/>
                      </a:cubicBezTo>
                      <a:cubicBezTo>
                        <a:pt x="524" y="52641"/>
                        <a:pt x="548" y="52820"/>
                        <a:pt x="595" y="52987"/>
                      </a:cubicBezTo>
                      <a:cubicBezTo>
                        <a:pt x="762" y="53642"/>
                        <a:pt x="833" y="54296"/>
                        <a:pt x="798" y="54951"/>
                      </a:cubicBezTo>
                      <a:cubicBezTo>
                        <a:pt x="774" y="55439"/>
                        <a:pt x="726" y="55939"/>
                        <a:pt x="726" y="56428"/>
                      </a:cubicBezTo>
                      <a:cubicBezTo>
                        <a:pt x="726" y="57975"/>
                        <a:pt x="738" y="59535"/>
                        <a:pt x="726" y="61083"/>
                      </a:cubicBezTo>
                      <a:cubicBezTo>
                        <a:pt x="714" y="61535"/>
                        <a:pt x="595" y="61976"/>
                        <a:pt x="536" y="62428"/>
                      </a:cubicBezTo>
                      <a:cubicBezTo>
                        <a:pt x="488" y="62738"/>
                        <a:pt x="429" y="63036"/>
                        <a:pt x="417" y="63345"/>
                      </a:cubicBezTo>
                      <a:cubicBezTo>
                        <a:pt x="405" y="63512"/>
                        <a:pt x="464" y="63690"/>
                        <a:pt x="488" y="63857"/>
                      </a:cubicBezTo>
                      <a:cubicBezTo>
                        <a:pt x="548" y="64250"/>
                        <a:pt x="607" y="64655"/>
                        <a:pt x="679" y="65060"/>
                      </a:cubicBezTo>
                      <a:cubicBezTo>
                        <a:pt x="798" y="65714"/>
                        <a:pt x="976" y="66369"/>
                        <a:pt x="1036" y="67036"/>
                      </a:cubicBezTo>
                      <a:cubicBezTo>
                        <a:pt x="1072" y="67524"/>
                        <a:pt x="1214" y="67989"/>
                        <a:pt x="1381" y="68453"/>
                      </a:cubicBezTo>
                      <a:cubicBezTo>
                        <a:pt x="1426" y="68557"/>
                        <a:pt x="1485" y="68596"/>
                        <a:pt x="1563" y="68596"/>
                      </a:cubicBezTo>
                      <a:cubicBezTo>
                        <a:pt x="1610" y="68596"/>
                        <a:pt x="1664" y="68582"/>
                        <a:pt x="1726" y="68560"/>
                      </a:cubicBezTo>
                      <a:cubicBezTo>
                        <a:pt x="2012" y="68465"/>
                        <a:pt x="2107" y="68286"/>
                        <a:pt x="2203" y="68060"/>
                      </a:cubicBezTo>
                      <a:cubicBezTo>
                        <a:pt x="2465" y="67441"/>
                        <a:pt x="2512" y="66774"/>
                        <a:pt x="2750" y="66131"/>
                      </a:cubicBezTo>
                      <a:cubicBezTo>
                        <a:pt x="2965" y="65595"/>
                        <a:pt x="2977" y="65048"/>
                        <a:pt x="2798" y="64452"/>
                      </a:cubicBezTo>
                      <a:cubicBezTo>
                        <a:pt x="2584" y="63798"/>
                        <a:pt x="2667" y="63083"/>
                        <a:pt x="2810" y="62405"/>
                      </a:cubicBezTo>
                      <a:cubicBezTo>
                        <a:pt x="2941" y="61845"/>
                        <a:pt x="3024" y="61262"/>
                        <a:pt x="3060" y="60702"/>
                      </a:cubicBezTo>
                      <a:cubicBezTo>
                        <a:pt x="3143" y="59773"/>
                        <a:pt x="3096" y="58833"/>
                        <a:pt x="3084" y="57916"/>
                      </a:cubicBezTo>
                      <a:cubicBezTo>
                        <a:pt x="3060" y="57463"/>
                        <a:pt x="2988" y="57035"/>
                        <a:pt x="2977" y="56606"/>
                      </a:cubicBezTo>
                      <a:cubicBezTo>
                        <a:pt x="2965" y="56249"/>
                        <a:pt x="2941" y="55880"/>
                        <a:pt x="2988" y="55523"/>
                      </a:cubicBezTo>
                      <a:cubicBezTo>
                        <a:pt x="3036" y="55166"/>
                        <a:pt x="3310" y="54820"/>
                        <a:pt x="3108" y="54427"/>
                      </a:cubicBezTo>
                      <a:cubicBezTo>
                        <a:pt x="3084" y="54404"/>
                        <a:pt x="3143" y="54344"/>
                        <a:pt x="3155" y="54296"/>
                      </a:cubicBezTo>
                      <a:cubicBezTo>
                        <a:pt x="3203" y="54011"/>
                        <a:pt x="3262" y="53749"/>
                        <a:pt x="3274" y="53463"/>
                      </a:cubicBezTo>
                      <a:cubicBezTo>
                        <a:pt x="3286" y="53261"/>
                        <a:pt x="3203" y="53034"/>
                        <a:pt x="3203" y="52820"/>
                      </a:cubicBezTo>
                      <a:cubicBezTo>
                        <a:pt x="3215" y="52189"/>
                        <a:pt x="3250" y="51546"/>
                        <a:pt x="3310" y="50903"/>
                      </a:cubicBezTo>
                      <a:cubicBezTo>
                        <a:pt x="3334" y="50546"/>
                        <a:pt x="3227" y="50189"/>
                        <a:pt x="3286" y="49832"/>
                      </a:cubicBezTo>
                      <a:cubicBezTo>
                        <a:pt x="3346" y="49534"/>
                        <a:pt x="3358" y="49236"/>
                        <a:pt x="3393" y="48939"/>
                      </a:cubicBezTo>
                      <a:cubicBezTo>
                        <a:pt x="3393" y="48867"/>
                        <a:pt x="3334" y="48796"/>
                        <a:pt x="3322" y="48712"/>
                      </a:cubicBezTo>
                      <a:cubicBezTo>
                        <a:pt x="3155" y="48141"/>
                        <a:pt x="3036" y="47557"/>
                        <a:pt x="3060" y="46962"/>
                      </a:cubicBezTo>
                      <a:cubicBezTo>
                        <a:pt x="3084" y="46653"/>
                        <a:pt x="3084" y="46331"/>
                        <a:pt x="3060" y="46022"/>
                      </a:cubicBezTo>
                      <a:cubicBezTo>
                        <a:pt x="3036" y="45783"/>
                        <a:pt x="3012" y="45533"/>
                        <a:pt x="2929" y="45295"/>
                      </a:cubicBezTo>
                      <a:cubicBezTo>
                        <a:pt x="2834" y="44950"/>
                        <a:pt x="2727" y="44593"/>
                        <a:pt x="2738" y="44236"/>
                      </a:cubicBezTo>
                      <a:cubicBezTo>
                        <a:pt x="2786" y="43509"/>
                        <a:pt x="2810" y="42795"/>
                        <a:pt x="2858" y="42081"/>
                      </a:cubicBezTo>
                      <a:lnTo>
                        <a:pt x="2858" y="42033"/>
                      </a:lnTo>
                      <a:cubicBezTo>
                        <a:pt x="3012" y="41366"/>
                        <a:pt x="3012" y="40676"/>
                        <a:pt x="2858" y="39997"/>
                      </a:cubicBezTo>
                      <a:cubicBezTo>
                        <a:pt x="2846" y="39902"/>
                        <a:pt x="2858" y="39807"/>
                        <a:pt x="2869" y="39711"/>
                      </a:cubicBezTo>
                      <a:cubicBezTo>
                        <a:pt x="2953" y="39283"/>
                        <a:pt x="3167" y="38854"/>
                        <a:pt x="2977" y="38390"/>
                      </a:cubicBezTo>
                      <a:cubicBezTo>
                        <a:pt x="2977" y="38354"/>
                        <a:pt x="2977" y="38330"/>
                        <a:pt x="2988" y="38294"/>
                      </a:cubicBezTo>
                      <a:cubicBezTo>
                        <a:pt x="3203" y="37735"/>
                        <a:pt x="3012" y="37199"/>
                        <a:pt x="2750" y="36675"/>
                      </a:cubicBezTo>
                      <a:cubicBezTo>
                        <a:pt x="2596" y="36318"/>
                        <a:pt x="2512" y="35913"/>
                        <a:pt x="2048" y="35711"/>
                      </a:cubicBezTo>
                      <a:cubicBezTo>
                        <a:pt x="2024" y="35699"/>
                        <a:pt x="2036" y="35604"/>
                        <a:pt x="2036" y="35544"/>
                      </a:cubicBezTo>
                      <a:cubicBezTo>
                        <a:pt x="2024" y="35354"/>
                        <a:pt x="2250" y="35187"/>
                        <a:pt x="2096" y="34961"/>
                      </a:cubicBezTo>
                      <a:cubicBezTo>
                        <a:pt x="1929" y="34746"/>
                        <a:pt x="1976" y="34484"/>
                        <a:pt x="2084" y="34246"/>
                      </a:cubicBezTo>
                      <a:cubicBezTo>
                        <a:pt x="2131" y="34151"/>
                        <a:pt x="2191" y="34008"/>
                        <a:pt x="2167" y="33889"/>
                      </a:cubicBezTo>
                      <a:cubicBezTo>
                        <a:pt x="2155" y="33544"/>
                        <a:pt x="2298" y="33199"/>
                        <a:pt x="2429" y="32853"/>
                      </a:cubicBezTo>
                      <a:cubicBezTo>
                        <a:pt x="2488" y="32722"/>
                        <a:pt x="2607" y="32603"/>
                        <a:pt x="2631" y="32460"/>
                      </a:cubicBezTo>
                      <a:cubicBezTo>
                        <a:pt x="2727" y="32079"/>
                        <a:pt x="2917" y="31722"/>
                        <a:pt x="2798" y="31294"/>
                      </a:cubicBezTo>
                      <a:cubicBezTo>
                        <a:pt x="2727" y="31008"/>
                        <a:pt x="2858" y="30663"/>
                        <a:pt x="2858" y="30353"/>
                      </a:cubicBezTo>
                      <a:cubicBezTo>
                        <a:pt x="2858" y="30115"/>
                        <a:pt x="2834" y="29889"/>
                        <a:pt x="2798" y="29651"/>
                      </a:cubicBezTo>
                      <a:cubicBezTo>
                        <a:pt x="2786" y="29579"/>
                        <a:pt x="2750" y="29508"/>
                        <a:pt x="2762" y="29424"/>
                      </a:cubicBezTo>
                      <a:cubicBezTo>
                        <a:pt x="2917" y="28758"/>
                        <a:pt x="2988" y="28079"/>
                        <a:pt x="2988" y="27388"/>
                      </a:cubicBezTo>
                      <a:cubicBezTo>
                        <a:pt x="2988" y="27317"/>
                        <a:pt x="3036" y="27245"/>
                        <a:pt x="3036" y="27162"/>
                      </a:cubicBezTo>
                      <a:cubicBezTo>
                        <a:pt x="3048" y="26722"/>
                        <a:pt x="3048" y="26293"/>
                        <a:pt x="3060" y="25852"/>
                      </a:cubicBezTo>
                      <a:cubicBezTo>
                        <a:pt x="3060" y="25579"/>
                        <a:pt x="2941" y="25305"/>
                        <a:pt x="3060" y="25007"/>
                      </a:cubicBezTo>
                      <a:cubicBezTo>
                        <a:pt x="3119" y="24876"/>
                        <a:pt x="3084" y="24698"/>
                        <a:pt x="3060" y="24555"/>
                      </a:cubicBezTo>
                      <a:cubicBezTo>
                        <a:pt x="3048" y="24436"/>
                        <a:pt x="3000" y="24328"/>
                        <a:pt x="3000" y="24221"/>
                      </a:cubicBezTo>
                      <a:cubicBezTo>
                        <a:pt x="2988" y="23102"/>
                        <a:pt x="2917" y="21971"/>
                        <a:pt x="3203" y="20864"/>
                      </a:cubicBezTo>
                      <a:cubicBezTo>
                        <a:pt x="3298" y="20459"/>
                        <a:pt x="3084" y="20042"/>
                        <a:pt x="3167" y="19614"/>
                      </a:cubicBezTo>
                      <a:cubicBezTo>
                        <a:pt x="3239" y="19221"/>
                        <a:pt x="3119" y="18816"/>
                        <a:pt x="3096" y="18423"/>
                      </a:cubicBezTo>
                      <a:cubicBezTo>
                        <a:pt x="3096" y="18280"/>
                        <a:pt x="3096" y="18137"/>
                        <a:pt x="3084" y="18006"/>
                      </a:cubicBezTo>
                      <a:cubicBezTo>
                        <a:pt x="3024" y="17447"/>
                        <a:pt x="2929" y="16887"/>
                        <a:pt x="2881" y="16339"/>
                      </a:cubicBezTo>
                      <a:cubicBezTo>
                        <a:pt x="2869" y="16113"/>
                        <a:pt x="2965" y="15887"/>
                        <a:pt x="2977" y="15649"/>
                      </a:cubicBezTo>
                      <a:cubicBezTo>
                        <a:pt x="2988" y="15149"/>
                        <a:pt x="2977" y="14625"/>
                        <a:pt x="2988" y="14101"/>
                      </a:cubicBezTo>
                      <a:cubicBezTo>
                        <a:pt x="3000" y="13577"/>
                        <a:pt x="2738" y="13101"/>
                        <a:pt x="2727" y="12589"/>
                      </a:cubicBezTo>
                      <a:cubicBezTo>
                        <a:pt x="2727" y="12232"/>
                        <a:pt x="2679" y="11875"/>
                        <a:pt x="2643" y="11517"/>
                      </a:cubicBezTo>
                      <a:cubicBezTo>
                        <a:pt x="2619" y="11160"/>
                        <a:pt x="2548" y="10803"/>
                        <a:pt x="2548" y="10446"/>
                      </a:cubicBezTo>
                      <a:cubicBezTo>
                        <a:pt x="2560" y="9827"/>
                        <a:pt x="2631" y="9219"/>
                        <a:pt x="2643" y="8612"/>
                      </a:cubicBezTo>
                      <a:cubicBezTo>
                        <a:pt x="2679" y="7910"/>
                        <a:pt x="2667" y="7195"/>
                        <a:pt x="2667" y="6493"/>
                      </a:cubicBezTo>
                      <a:cubicBezTo>
                        <a:pt x="2667" y="6362"/>
                        <a:pt x="2667" y="6219"/>
                        <a:pt x="2703" y="6076"/>
                      </a:cubicBezTo>
                      <a:cubicBezTo>
                        <a:pt x="2846" y="5659"/>
                        <a:pt x="2917" y="5267"/>
                        <a:pt x="2881" y="4826"/>
                      </a:cubicBezTo>
                      <a:cubicBezTo>
                        <a:pt x="2869" y="4564"/>
                        <a:pt x="2881" y="4290"/>
                        <a:pt x="2881" y="4028"/>
                      </a:cubicBezTo>
                      <a:cubicBezTo>
                        <a:pt x="2869" y="3433"/>
                        <a:pt x="2917" y="2838"/>
                        <a:pt x="2869" y="2195"/>
                      </a:cubicBezTo>
                      <a:cubicBezTo>
                        <a:pt x="2810" y="1885"/>
                        <a:pt x="2762" y="1588"/>
                        <a:pt x="2584" y="1302"/>
                      </a:cubicBezTo>
                      <a:cubicBezTo>
                        <a:pt x="2548" y="1230"/>
                        <a:pt x="2548" y="1147"/>
                        <a:pt x="2512" y="1076"/>
                      </a:cubicBezTo>
                      <a:cubicBezTo>
                        <a:pt x="2381" y="766"/>
                        <a:pt x="2274" y="421"/>
                        <a:pt x="2012" y="159"/>
                      </a:cubicBezTo>
                      <a:cubicBezTo>
                        <a:pt x="1904" y="51"/>
                        <a:pt x="1830" y="0"/>
                        <a:pt x="17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20" name="Google Shape;44470;p65">
                  <a:extLst>
                    <a:ext uri="{FF2B5EF4-FFF2-40B4-BE49-F238E27FC236}">
                      <a16:creationId xmlns:a16="http://schemas.microsoft.com/office/drawing/2014/main" id="{CC8E005C-8F66-47E8-9124-7F4B202F9444}"/>
                    </a:ext>
                  </a:extLst>
                </p:cNvPr>
                <p:cNvSpPr/>
                <p:nvPr/>
              </p:nvSpPr>
              <p:spPr>
                <a:xfrm>
                  <a:off x="125000" y="947175"/>
                  <a:ext cx="32775" cy="63475"/>
                </a:xfrm>
                <a:custGeom>
                  <a:avLst/>
                  <a:gdLst/>
                  <a:ahLst/>
                  <a:cxnLst/>
                  <a:rect l="l" t="t" r="r" b="b"/>
                  <a:pathLst>
                    <a:path w="1311" h="2539" extrusionOk="0">
                      <a:moveTo>
                        <a:pt x="643" y="0"/>
                      </a:moveTo>
                      <a:cubicBezTo>
                        <a:pt x="579" y="0"/>
                        <a:pt x="507" y="27"/>
                        <a:pt x="429" y="76"/>
                      </a:cubicBezTo>
                      <a:cubicBezTo>
                        <a:pt x="239" y="207"/>
                        <a:pt x="24" y="921"/>
                        <a:pt x="13" y="1135"/>
                      </a:cubicBezTo>
                      <a:cubicBezTo>
                        <a:pt x="1" y="1516"/>
                        <a:pt x="1" y="1885"/>
                        <a:pt x="13" y="2266"/>
                      </a:cubicBezTo>
                      <a:cubicBezTo>
                        <a:pt x="13" y="2350"/>
                        <a:pt x="108" y="2505"/>
                        <a:pt x="191" y="2517"/>
                      </a:cubicBezTo>
                      <a:cubicBezTo>
                        <a:pt x="264" y="2528"/>
                        <a:pt x="350" y="2539"/>
                        <a:pt x="432" y="2539"/>
                      </a:cubicBezTo>
                      <a:cubicBezTo>
                        <a:pt x="524" y="2539"/>
                        <a:pt x="611" y="2525"/>
                        <a:pt x="667" y="2481"/>
                      </a:cubicBezTo>
                      <a:cubicBezTo>
                        <a:pt x="858" y="2350"/>
                        <a:pt x="1036" y="2159"/>
                        <a:pt x="1120" y="1969"/>
                      </a:cubicBezTo>
                      <a:cubicBezTo>
                        <a:pt x="1215" y="1695"/>
                        <a:pt x="1298" y="1397"/>
                        <a:pt x="1298" y="1040"/>
                      </a:cubicBezTo>
                      <a:cubicBezTo>
                        <a:pt x="1310" y="600"/>
                        <a:pt x="965" y="445"/>
                        <a:pt x="858" y="183"/>
                      </a:cubicBezTo>
                      <a:cubicBezTo>
                        <a:pt x="809" y="56"/>
                        <a:pt x="734" y="0"/>
                        <a:pt x="6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610" name="Google Shape;44471;p65">
                <a:extLst>
                  <a:ext uri="{FF2B5EF4-FFF2-40B4-BE49-F238E27FC236}">
                    <a16:creationId xmlns:a16="http://schemas.microsoft.com/office/drawing/2014/main" id="{9A6419B9-8492-49A6-8592-DD73CC2D5867}"/>
                  </a:ext>
                </a:extLst>
              </p:cNvPr>
              <p:cNvGrpSpPr/>
              <p:nvPr/>
            </p:nvGrpSpPr>
            <p:grpSpPr>
              <a:xfrm rot="5400000">
                <a:off x="4546512" y="-485484"/>
                <a:ext cx="50948" cy="2947162"/>
                <a:chOff x="-349750" y="947875"/>
                <a:chExt cx="87525" cy="1811075"/>
              </a:xfrm>
            </p:grpSpPr>
            <p:sp>
              <p:nvSpPr>
                <p:cNvPr id="614" name="Google Shape;44472;p65">
                  <a:extLst>
                    <a:ext uri="{FF2B5EF4-FFF2-40B4-BE49-F238E27FC236}">
                      <a16:creationId xmlns:a16="http://schemas.microsoft.com/office/drawing/2014/main" id="{423606F3-1909-44D4-99E7-09A661D25D75}"/>
                    </a:ext>
                  </a:extLst>
                </p:cNvPr>
                <p:cNvSpPr/>
                <p:nvPr/>
              </p:nvSpPr>
              <p:spPr>
                <a:xfrm>
                  <a:off x="-349750" y="1138050"/>
                  <a:ext cx="86325" cy="640450"/>
                </a:xfrm>
                <a:custGeom>
                  <a:avLst/>
                  <a:gdLst/>
                  <a:ahLst/>
                  <a:cxnLst/>
                  <a:rect l="l" t="t" r="r" b="b"/>
                  <a:pathLst>
                    <a:path w="3453" h="25618" extrusionOk="0">
                      <a:moveTo>
                        <a:pt x="1884" y="0"/>
                      </a:moveTo>
                      <a:cubicBezTo>
                        <a:pt x="1791" y="0"/>
                        <a:pt x="1684" y="28"/>
                        <a:pt x="1560" y="85"/>
                      </a:cubicBezTo>
                      <a:cubicBezTo>
                        <a:pt x="1310" y="204"/>
                        <a:pt x="1024" y="418"/>
                        <a:pt x="917" y="644"/>
                      </a:cubicBezTo>
                      <a:cubicBezTo>
                        <a:pt x="715" y="1097"/>
                        <a:pt x="643" y="1609"/>
                        <a:pt x="524" y="2097"/>
                      </a:cubicBezTo>
                      <a:cubicBezTo>
                        <a:pt x="488" y="2216"/>
                        <a:pt x="465" y="2347"/>
                        <a:pt x="429" y="2466"/>
                      </a:cubicBezTo>
                      <a:cubicBezTo>
                        <a:pt x="369" y="2740"/>
                        <a:pt x="262" y="3002"/>
                        <a:pt x="226" y="3275"/>
                      </a:cubicBezTo>
                      <a:cubicBezTo>
                        <a:pt x="167" y="3656"/>
                        <a:pt x="167" y="4061"/>
                        <a:pt x="131" y="4454"/>
                      </a:cubicBezTo>
                      <a:cubicBezTo>
                        <a:pt x="84" y="5240"/>
                        <a:pt x="12" y="6014"/>
                        <a:pt x="0" y="6800"/>
                      </a:cubicBezTo>
                      <a:cubicBezTo>
                        <a:pt x="0" y="7228"/>
                        <a:pt x="72" y="7657"/>
                        <a:pt x="143" y="8086"/>
                      </a:cubicBezTo>
                      <a:cubicBezTo>
                        <a:pt x="250" y="8633"/>
                        <a:pt x="417" y="9169"/>
                        <a:pt x="536" y="9717"/>
                      </a:cubicBezTo>
                      <a:cubicBezTo>
                        <a:pt x="595" y="9955"/>
                        <a:pt x="607" y="10193"/>
                        <a:pt x="584" y="10431"/>
                      </a:cubicBezTo>
                      <a:cubicBezTo>
                        <a:pt x="536" y="10824"/>
                        <a:pt x="417" y="11205"/>
                        <a:pt x="405" y="11598"/>
                      </a:cubicBezTo>
                      <a:cubicBezTo>
                        <a:pt x="369" y="12681"/>
                        <a:pt x="405" y="13753"/>
                        <a:pt x="381" y="14836"/>
                      </a:cubicBezTo>
                      <a:cubicBezTo>
                        <a:pt x="369" y="16265"/>
                        <a:pt x="286" y="17682"/>
                        <a:pt x="298" y="19099"/>
                      </a:cubicBezTo>
                      <a:cubicBezTo>
                        <a:pt x="310" y="20444"/>
                        <a:pt x="429" y="21801"/>
                        <a:pt x="488" y="22992"/>
                      </a:cubicBezTo>
                      <a:cubicBezTo>
                        <a:pt x="488" y="23742"/>
                        <a:pt x="834" y="24933"/>
                        <a:pt x="1155" y="25385"/>
                      </a:cubicBezTo>
                      <a:cubicBezTo>
                        <a:pt x="1251" y="25492"/>
                        <a:pt x="1451" y="25617"/>
                        <a:pt x="1603" y="25617"/>
                      </a:cubicBezTo>
                      <a:cubicBezTo>
                        <a:pt x="1621" y="25617"/>
                        <a:pt x="1639" y="25615"/>
                        <a:pt x="1655" y="25611"/>
                      </a:cubicBezTo>
                      <a:cubicBezTo>
                        <a:pt x="2441" y="25469"/>
                        <a:pt x="3036" y="24933"/>
                        <a:pt x="3108" y="24195"/>
                      </a:cubicBezTo>
                      <a:cubicBezTo>
                        <a:pt x="3203" y="23409"/>
                        <a:pt x="3215" y="22611"/>
                        <a:pt x="3239" y="21801"/>
                      </a:cubicBezTo>
                      <a:cubicBezTo>
                        <a:pt x="3274" y="21063"/>
                        <a:pt x="3179" y="20301"/>
                        <a:pt x="3322" y="19575"/>
                      </a:cubicBezTo>
                      <a:cubicBezTo>
                        <a:pt x="3453" y="18825"/>
                        <a:pt x="3382" y="18099"/>
                        <a:pt x="3334" y="17349"/>
                      </a:cubicBezTo>
                      <a:cubicBezTo>
                        <a:pt x="3298" y="16598"/>
                        <a:pt x="3179" y="15825"/>
                        <a:pt x="3179" y="15063"/>
                      </a:cubicBezTo>
                      <a:cubicBezTo>
                        <a:pt x="3203" y="13634"/>
                        <a:pt x="3382" y="12181"/>
                        <a:pt x="3060" y="10764"/>
                      </a:cubicBezTo>
                      <a:cubicBezTo>
                        <a:pt x="3024" y="10598"/>
                        <a:pt x="3024" y="10419"/>
                        <a:pt x="3036" y="10252"/>
                      </a:cubicBezTo>
                      <a:cubicBezTo>
                        <a:pt x="3108" y="9419"/>
                        <a:pt x="3227" y="8586"/>
                        <a:pt x="3274" y="7752"/>
                      </a:cubicBezTo>
                      <a:cubicBezTo>
                        <a:pt x="3322" y="7145"/>
                        <a:pt x="3298" y="6514"/>
                        <a:pt x="3239" y="5907"/>
                      </a:cubicBezTo>
                      <a:cubicBezTo>
                        <a:pt x="3108" y="4597"/>
                        <a:pt x="2727" y="3299"/>
                        <a:pt x="2929" y="1966"/>
                      </a:cubicBezTo>
                      <a:cubicBezTo>
                        <a:pt x="2941" y="1882"/>
                        <a:pt x="2941" y="1811"/>
                        <a:pt x="2917" y="1740"/>
                      </a:cubicBezTo>
                      <a:cubicBezTo>
                        <a:pt x="2739" y="1275"/>
                        <a:pt x="2560" y="835"/>
                        <a:pt x="2346" y="382"/>
                      </a:cubicBezTo>
                      <a:cubicBezTo>
                        <a:pt x="2224" y="130"/>
                        <a:pt x="2085" y="0"/>
                        <a:pt x="18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15" name="Google Shape;44473;p65">
                  <a:extLst>
                    <a:ext uri="{FF2B5EF4-FFF2-40B4-BE49-F238E27FC236}">
                      <a16:creationId xmlns:a16="http://schemas.microsoft.com/office/drawing/2014/main" id="{9F92582D-C166-485E-B3B1-284A46870F46}"/>
                    </a:ext>
                  </a:extLst>
                </p:cNvPr>
                <p:cNvSpPr/>
                <p:nvPr/>
              </p:nvSpPr>
              <p:spPr>
                <a:xfrm>
                  <a:off x="-349750" y="1886775"/>
                  <a:ext cx="79200" cy="538175"/>
                </a:xfrm>
                <a:custGeom>
                  <a:avLst/>
                  <a:gdLst/>
                  <a:ahLst/>
                  <a:cxnLst/>
                  <a:rect l="l" t="t" r="r" b="b"/>
                  <a:pathLst>
                    <a:path w="3168" h="21527" extrusionOk="0">
                      <a:moveTo>
                        <a:pt x="1857" y="1"/>
                      </a:moveTo>
                      <a:cubicBezTo>
                        <a:pt x="1534" y="1"/>
                        <a:pt x="1209" y="185"/>
                        <a:pt x="1107" y="496"/>
                      </a:cubicBezTo>
                      <a:cubicBezTo>
                        <a:pt x="953" y="901"/>
                        <a:pt x="774" y="1306"/>
                        <a:pt x="691" y="1723"/>
                      </a:cubicBezTo>
                      <a:cubicBezTo>
                        <a:pt x="572" y="2223"/>
                        <a:pt x="512" y="2747"/>
                        <a:pt x="453" y="3271"/>
                      </a:cubicBezTo>
                      <a:cubicBezTo>
                        <a:pt x="405" y="3616"/>
                        <a:pt x="393" y="3937"/>
                        <a:pt x="393" y="4283"/>
                      </a:cubicBezTo>
                      <a:cubicBezTo>
                        <a:pt x="417" y="5187"/>
                        <a:pt x="453" y="6104"/>
                        <a:pt x="476" y="7021"/>
                      </a:cubicBezTo>
                      <a:cubicBezTo>
                        <a:pt x="488" y="7342"/>
                        <a:pt x="488" y="7688"/>
                        <a:pt x="488" y="8021"/>
                      </a:cubicBezTo>
                      <a:cubicBezTo>
                        <a:pt x="488" y="8271"/>
                        <a:pt x="476" y="8533"/>
                        <a:pt x="488" y="8795"/>
                      </a:cubicBezTo>
                      <a:cubicBezTo>
                        <a:pt x="536" y="9569"/>
                        <a:pt x="488" y="10355"/>
                        <a:pt x="715" y="11117"/>
                      </a:cubicBezTo>
                      <a:cubicBezTo>
                        <a:pt x="762" y="11260"/>
                        <a:pt x="691" y="11438"/>
                        <a:pt x="667" y="11605"/>
                      </a:cubicBezTo>
                      <a:cubicBezTo>
                        <a:pt x="655" y="11795"/>
                        <a:pt x="655" y="12010"/>
                        <a:pt x="631" y="12212"/>
                      </a:cubicBezTo>
                      <a:cubicBezTo>
                        <a:pt x="572" y="12641"/>
                        <a:pt x="488" y="13093"/>
                        <a:pt x="417" y="13522"/>
                      </a:cubicBezTo>
                      <a:cubicBezTo>
                        <a:pt x="357" y="13855"/>
                        <a:pt x="274" y="14177"/>
                        <a:pt x="226" y="14510"/>
                      </a:cubicBezTo>
                      <a:cubicBezTo>
                        <a:pt x="167" y="14986"/>
                        <a:pt x="131" y="15474"/>
                        <a:pt x="84" y="15951"/>
                      </a:cubicBezTo>
                      <a:cubicBezTo>
                        <a:pt x="72" y="16177"/>
                        <a:pt x="48" y="16391"/>
                        <a:pt x="48" y="16617"/>
                      </a:cubicBezTo>
                      <a:cubicBezTo>
                        <a:pt x="48" y="17046"/>
                        <a:pt x="0" y="17487"/>
                        <a:pt x="48" y="17915"/>
                      </a:cubicBezTo>
                      <a:cubicBezTo>
                        <a:pt x="119" y="18689"/>
                        <a:pt x="226" y="19463"/>
                        <a:pt x="369" y="20237"/>
                      </a:cubicBezTo>
                      <a:cubicBezTo>
                        <a:pt x="429" y="20535"/>
                        <a:pt x="667" y="20820"/>
                        <a:pt x="846" y="21082"/>
                      </a:cubicBezTo>
                      <a:cubicBezTo>
                        <a:pt x="1054" y="21390"/>
                        <a:pt x="1318" y="21526"/>
                        <a:pt x="1663" y="21526"/>
                      </a:cubicBezTo>
                      <a:cubicBezTo>
                        <a:pt x="1771" y="21526"/>
                        <a:pt x="1887" y="21513"/>
                        <a:pt x="2012" y="21487"/>
                      </a:cubicBezTo>
                      <a:cubicBezTo>
                        <a:pt x="2524" y="21380"/>
                        <a:pt x="2667" y="21023"/>
                        <a:pt x="2798" y="20654"/>
                      </a:cubicBezTo>
                      <a:cubicBezTo>
                        <a:pt x="3120" y="19713"/>
                        <a:pt x="3024" y="18737"/>
                        <a:pt x="3108" y="17760"/>
                      </a:cubicBezTo>
                      <a:cubicBezTo>
                        <a:pt x="3167" y="17213"/>
                        <a:pt x="3108" y="16653"/>
                        <a:pt x="3084" y="16094"/>
                      </a:cubicBezTo>
                      <a:cubicBezTo>
                        <a:pt x="3048" y="15355"/>
                        <a:pt x="3001" y="14605"/>
                        <a:pt x="2941" y="13867"/>
                      </a:cubicBezTo>
                      <a:cubicBezTo>
                        <a:pt x="2929" y="13700"/>
                        <a:pt x="2858" y="13462"/>
                        <a:pt x="2739" y="13415"/>
                      </a:cubicBezTo>
                      <a:cubicBezTo>
                        <a:pt x="2429" y="13272"/>
                        <a:pt x="2441" y="13046"/>
                        <a:pt x="2441" y="12807"/>
                      </a:cubicBezTo>
                      <a:cubicBezTo>
                        <a:pt x="2453" y="11272"/>
                        <a:pt x="2393" y="9748"/>
                        <a:pt x="2489" y="8224"/>
                      </a:cubicBezTo>
                      <a:cubicBezTo>
                        <a:pt x="2560" y="7045"/>
                        <a:pt x="2524" y="5878"/>
                        <a:pt x="2453" y="4699"/>
                      </a:cubicBezTo>
                      <a:cubicBezTo>
                        <a:pt x="2381" y="3402"/>
                        <a:pt x="2441" y="2104"/>
                        <a:pt x="2441" y="854"/>
                      </a:cubicBezTo>
                      <a:cubicBezTo>
                        <a:pt x="2453" y="699"/>
                        <a:pt x="2500" y="556"/>
                        <a:pt x="2441" y="461"/>
                      </a:cubicBezTo>
                      <a:cubicBezTo>
                        <a:pt x="2441" y="354"/>
                        <a:pt x="2417" y="223"/>
                        <a:pt x="2334" y="163"/>
                      </a:cubicBezTo>
                      <a:cubicBezTo>
                        <a:pt x="2198" y="52"/>
                        <a:pt x="2028" y="1"/>
                        <a:pt x="1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16" name="Google Shape;44474;p65">
                  <a:extLst>
                    <a:ext uri="{FF2B5EF4-FFF2-40B4-BE49-F238E27FC236}">
                      <a16:creationId xmlns:a16="http://schemas.microsoft.com/office/drawing/2014/main" id="{A203EFAC-FB10-4F96-9DEA-EB2AB3DD98B3}"/>
                    </a:ext>
                  </a:extLst>
                </p:cNvPr>
                <p:cNvSpPr/>
                <p:nvPr/>
              </p:nvSpPr>
              <p:spPr>
                <a:xfrm>
                  <a:off x="-349450" y="2452325"/>
                  <a:ext cx="81575" cy="306625"/>
                </a:xfrm>
                <a:custGeom>
                  <a:avLst/>
                  <a:gdLst/>
                  <a:ahLst/>
                  <a:cxnLst/>
                  <a:rect l="l" t="t" r="r" b="b"/>
                  <a:pathLst>
                    <a:path w="3263" h="12265" extrusionOk="0">
                      <a:moveTo>
                        <a:pt x="1820" y="1"/>
                      </a:moveTo>
                      <a:cubicBezTo>
                        <a:pt x="1416" y="1"/>
                        <a:pt x="1115" y="186"/>
                        <a:pt x="976" y="591"/>
                      </a:cubicBezTo>
                      <a:cubicBezTo>
                        <a:pt x="774" y="1115"/>
                        <a:pt x="572" y="1627"/>
                        <a:pt x="691" y="2223"/>
                      </a:cubicBezTo>
                      <a:cubicBezTo>
                        <a:pt x="762" y="2556"/>
                        <a:pt x="703" y="2901"/>
                        <a:pt x="655" y="3223"/>
                      </a:cubicBezTo>
                      <a:cubicBezTo>
                        <a:pt x="619" y="3532"/>
                        <a:pt x="512" y="3830"/>
                        <a:pt x="464" y="4151"/>
                      </a:cubicBezTo>
                      <a:cubicBezTo>
                        <a:pt x="417" y="4485"/>
                        <a:pt x="417" y="4830"/>
                        <a:pt x="381" y="5163"/>
                      </a:cubicBezTo>
                      <a:cubicBezTo>
                        <a:pt x="262" y="6116"/>
                        <a:pt x="155" y="7080"/>
                        <a:pt x="36" y="8045"/>
                      </a:cubicBezTo>
                      <a:cubicBezTo>
                        <a:pt x="48" y="8045"/>
                        <a:pt x="71" y="8045"/>
                        <a:pt x="72" y="8033"/>
                      </a:cubicBezTo>
                      <a:lnTo>
                        <a:pt x="72" y="8033"/>
                      </a:lnTo>
                      <a:cubicBezTo>
                        <a:pt x="72" y="8116"/>
                        <a:pt x="60" y="8223"/>
                        <a:pt x="60" y="8307"/>
                      </a:cubicBezTo>
                      <a:cubicBezTo>
                        <a:pt x="48" y="9069"/>
                        <a:pt x="0" y="9819"/>
                        <a:pt x="0" y="10557"/>
                      </a:cubicBezTo>
                      <a:cubicBezTo>
                        <a:pt x="0" y="11117"/>
                        <a:pt x="167" y="11605"/>
                        <a:pt x="869" y="11771"/>
                      </a:cubicBezTo>
                      <a:cubicBezTo>
                        <a:pt x="1012" y="11807"/>
                        <a:pt x="1143" y="11926"/>
                        <a:pt x="1262" y="12021"/>
                      </a:cubicBezTo>
                      <a:cubicBezTo>
                        <a:pt x="1486" y="12185"/>
                        <a:pt x="1693" y="12265"/>
                        <a:pt x="1888" y="12265"/>
                      </a:cubicBezTo>
                      <a:cubicBezTo>
                        <a:pt x="2147" y="12265"/>
                        <a:pt x="2383" y="12122"/>
                        <a:pt x="2608" y="11843"/>
                      </a:cubicBezTo>
                      <a:cubicBezTo>
                        <a:pt x="3203" y="11069"/>
                        <a:pt x="3262" y="10224"/>
                        <a:pt x="3108" y="9331"/>
                      </a:cubicBezTo>
                      <a:cubicBezTo>
                        <a:pt x="3012" y="8747"/>
                        <a:pt x="2977" y="8152"/>
                        <a:pt x="2953" y="7557"/>
                      </a:cubicBezTo>
                      <a:cubicBezTo>
                        <a:pt x="2941" y="6961"/>
                        <a:pt x="2965" y="6366"/>
                        <a:pt x="2941" y="5771"/>
                      </a:cubicBezTo>
                      <a:cubicBezTo>
                        <a:pt x="2893" y="4782"/>
                        <a:pt x="2846" y="3794"/>
                        <a:pt x="2774" y="2806"/>
                      </a:cubicBezTo>
                      <a:cubicBezTo>
                        <a:pt x="2727" y="2044"/>
                        <a:pt x="2643" y="1270"/>
                        <a:pt x="2572" y="520"/>
                      </a:cubicBezTo>
                      <a:cubicBezTo>
                        <a:pt x="2548" y="163"/>
                        <a:pt x="2310" y="44"/>
                        <a:pt x="1965" y="8"/>
                      </a:cubicBezTo>
                      <a:cubicBezTo>
                        <a:pt x="1915" y="3"/>
                        <a:pt x="1867" y="1"/>
                        <a:pt x="18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17" name="Google Shape;44475;p65">
                  <a:extLst>
                    <a:ext uri="{FF2B5EF4-FFF2-40B4-BE49-F238E27FC236}">
                      <a16:creationId xmlns:a16="http://schemas.microsoft.com/office/drawing/2014/main" id="{1D8AE86A-14A3-4FD7-B180-5853BA69C1FA}"/>
                    </a:ext>
                  </a:extLst>
                </p:cNvPr>
                <p:cNvSpPr/>
                <p:nvPr/>
              </p:nvSpPr>
              <p:spPr>
                <a:xfrm>
                  <a:off x="-336950" y="947875"/>
                  <a:ext cx="74725" cy="168200"/>
                </a:xfrm>
                <a:custGeom>
                  <a:avLst/>
                  <a:gdLst/>
                  <a:ahLst/>
                  <a:cxnLst/>
                  <a:rect l="l" t="t" r="r" b="b"/>
                  <a:pathLst>
                    <a:path w="2989" h="6728" extrusionOk="0">
                      <a:moveTo>
                        <a:pt x="1268" y="1"/>
                      </a:moveTo>
                      <a:cubicBezTo>
                        <a:pt x="951" y="1"/>
                        <a:pt x="609" y="257"/>
                        <a:pt x="429" y="607"/>
                      </a:cubicBezTo>
                      <a:cubicBezTo>
                        <a:pt x="83" y="1274"/>
                        <a:pt x="0" y="2000"/>
                        <a:pt x="24" y="2739"/>
                      </a:cubicBezTo>
                      <a:cubicBezTo>
                        <a:pt x="72" y="3727"/>
                        <a:pt x="95" y="4715"/>
                        <a:pt x="131" y="5703"/>
                      </a:cubicBezTo>
                      <a:cubicBezTo>
                        <a:pt x="143" y="6108"/>
                        <a:pt x="441" y="6727"/>
                        <a:pt x="869" y="6727"/>
                      </a:cubicBezTo>
                      <a:cubicBezTo>
                        <a:pt x="1274" y="6727"/>
                        <a:pt x="1727" y="6715"/>
                        <a:pt x="2048" y="6549"/>
                      </a:cubicBezTo>
                      <a:cubicBezTo>
                        <a:pt x="2286" y="6429"/>
                        <a:pt x="2453" y="6060"/>
                        <a:pt x="2524" y="5763"/>
                      </a:cubicBezTo>
                      <a:cubicBezTo>
                        <a:pt x="2631" y="5334"/>
                        <a:pt x="2596" y="4882"/>
                        <a:pt x="2655" y="4441"/>
                      </a:cubicBezTo>
                      <a:cubicBezTo>
                        <a:pt x="2691" y="4215"/>
                        <a:pt x="2798" y="4001"/>
                        <a:pt x="2822" y="3786"/>
                      </a:cubicBezTo>
                      <a:cubicBezTo>
                        <a:pt x="2989" y="2667"/>
                        <a:pt x="2477" y="1655"/>
                        <a:pt x="2310" y="488"/>
                      </a:cubicBezTo>
                      <a:cubicBezTo>
                        <a:pt x="2215" y="667"/>
                        <a:pt x="2167" y="762"/>
                        <a:pt x="2108" y="881"/>
                      </a:cubicBezTo>
                      <a:cubicBezTo>
                        <a:pt x="2048" y="810"/>
                        <a:pt x="1977" y="762"/>
                        <a:pt x="2000" y="762"/>
                      </a:cubicBezTo>
                      <a:cubicBezTo>
                        <a:pt x="1988" y="369"/>
                        <a:pt x="1774" y="107"/>
                        <a:pt x="1381" y="12"/>
                      </a:cubicBezTo>
                      <a:cubicBezTo>
                        <a:pt x="1344" y="4"/>
                        <a:pt x="1307" y="1"/>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18" name="Google Shape;44476;p65">
                  <a:extLst>
                    <a:ext uri="{FF2B5EF4-FFF2-40B4-BE49-F238E27FC236}">
                      <a16:creationId xmlns:a16="http://schemas.microsoft.com/office/drawing/2014/main" id="{656D6212-BF3B-4528-B4F8-54BA5F2BFC2A}"/>
                    </a:ext>
                  </a:extLst>
                </p:cNvPr>
                <p:cNvSpPr/>
                <p:nvPr/>
              </p:nvSpPr>
              <p:spPr>
                <a:xfrm>
                  <a:off x="-330400" y="1794875"/>
                  <a:ext cx="50625" cy="53850"/>
                </a:xfrm>
                <a:custGeom>
                  <a:avLst/>
                  <a:gdLst/>
                  <a:ahLst/>
                  <a:cxnLst/>
                  <a:rect l="l" t="t" r="r" b="b"/>
                  <a:pathLst>
                    <a:path w="2025" h="2154" extrusionOk="0">
                      <a:moveTo>
                        <a:pt x="1133" y="0"/>
                      </a:moveTo>
                      <a:cubicBezTo>
                        <a:pt x="1007" y="0"/>
                        <a:pt x="876" y="51"/>
                        <a:pt x="750" y="148"/>
                      </a:cubicBezTo>
                      <a:cubicBezTo>
                        <a:pt x="345" y="446"/>
                        <a:pt x="72" y="803"/>
                        <a:pt x="95" y="1339"/>
                      </a:cubicBezTo>
                      <a:cubicBezTo>
                        <a:pt x="0" y="1672"/>
                        <a:pt x="238" y="1910"/>
                        <a:pt x="548" y="2089"/>
                      </a:cubicBezTo>
                      <a:cubicBezTo>
                        <a:pt x="632" y="2134"/>
                        <a:pt x="714" y="2153"/>
                        <a:pt x="794" y="2153"/>
                      </a:cubicBezTo>
                      <a:cubicBezTo>
                        <a:pt x="1005" y="2153"/>
                        <a:pt x="1199" y="2019"/>
                        <a:pt x="1381" y="1898"/>
                      </a:cubicBezTo>
                      <a:cubicBezTo>
                        <a:pt x="1941" y="1553"/>
                        <a:pt x="2024" y="755"/>
                        <a:pt x="1512" y="184"/>
                      </a:cubicBezTo>
                      <a:cubicBezTo>
                        <a:pt x="1401" y="60"/>
                        <a:pt x="1270" y="0"/>
                        <a:pt x="11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611" name="Google Shape;44477;p65">
                <a:extLst>
                  <a:ext uri="{FF2B5EF4-FFF2-40B4-BE49-F238E27FC236}">
                    <a16:creationId xmlns:a16="http://schemas.microsoft.com/office/drawing/2014/main" id="{D0309265-464C-46FA-854E-2A312B4B6514}"/>
                  </a:ext>
                </a:extLst>
              </p:cNvPr>
              <p:cNvGrpSpPr/>
              <p:nvPr/>
            </p:nvGrpSpPr>
            <p:grpSpPr>
              <a:xfrm rot="5400000">
                <a:off x="4544858" y="853173"/>
                <a:ext cx="50950" cy="2943803"/>
                <a:chOff x="-276176" y="947000"/>
                <a:chExt cx="86650" cy="1812575"/>
              </a:xfrm>
            </p:grpSpPr>
            <p:sp>
              <p:nvSpPr>
                <p:cNvPr id="612" name="Google Shape;44478;p65">
                  <a:extLst>
                    <a:ext uri="{FF2B5EF4-FFF2-40B4-BE49-F238E27FC236}">
                      <a16:creationId xmlns:a16="http://schemas.microsoft.com/office/drawing/2014/main" id="{A421FE86-A8EC-4032-92C1-77DEB6123687}"/>
                    </a:ext>
                  </a:extLst>
                </p:cNvPr>
                <p:cNvSpPr/>
                <p:nvPr/>
              </p:nvSpPr>
              <p:spPr>
                <a:xfrm>
                  <a:off x="-272601" y="1797675"/>
                  <a:ext cx="83075" cy="961900"/>
                </a:xfrm>
                <a:custGeom>
                  <a:avLst/>
                  <a:gdLst/>
                  <a:ahLst/>
                  <a:cxnLst/>
                  <a:rect l="l" t="t" r="r" b="b"/>
                  <a:pathLst>
                    <a:path w="3323" h="38476" extrusionOk="0">
                      <a:moveTo>
                        <a:pt x="2227" y="0"/>
                      </a:moveTo>
                      <a:cubicBezTo>
                        <a:pt x="1965" y="310"/>
                        <a:pt x="1798" y="691"/>
                        <a:pt x="1429" y="929"/>
                      </a:cubicBezTo>
                      <a:cubicBezTo>
                        <a:pt x="941" y="1191"/>
                        <a:pt x="774" y="1477"/>
                        <a:pt x="762" y="1858"/>
                      </a:cubicBezTo>
                      <a:cubicBezTo>
                        <a:pt x="739" y="2370"/>
                        <a:pt x="786" y="2870"/>
                        <a:pt x="655" y="3370"/>
                      </a:cubicBezTo>
                      <a:cubicBezTo>
                        <a:pt x="310" y="4632"/>
                        <a:pt x="48" y="5894"/>
                        <a:pt x="131" y="7192"/>
                      </a:cubicBezTo>
                      <a:cubicBezTo>
                        <a:pt x="143" y="7394"/>
                        <a:pt x="131" y="7608"/>
                        <a:pt x="191" y="7811"/>
                      </a:cubicBezTo>
                      <a:cubicBezTo>
                        <a:pt x="405" y="8668"/>
                        <a:pt x="798" y="9502"/>
                        <a:pt x="322" y="10359"/>
                      </a:cubicBezTo>
                      <a:cubicBezTo>
                        <a:pt x="262" y="10466"/>
                        <a:pt x="310" y="10597"/>
                        <a:pt x="298" y="10716"/>
                      </a:cubicBezTo>
                      <a:lnTo>
                        <a:pt x="167" y="12633"/>
                      </a:lnTo>
                      <a:cubicBezTo>
                        <a:pt x="131" y="12931"/>
                        <a:pt x="84" y="13216"/>
                        <a:pt x="84" y="13514"/>
                      </a:cubicBezTo>
                      <a:cubicBezTo>
                        <a:pt x="108" y="14574"/>
                        <a:pt x="143" y="15633"/>
                        <a:pt x="143" y="16681"/>
                      </a:cubicBezTo>
                      <a:cubicBezTo>
                        <a:pt x="143" y="17372"/>
                        <a:pt x="0" y="18074"/>
                        <a:pt x="24" y="18753"/>
                      </a:cubicBezTo>
                      <a:cubicBezTo>
                        <a:pt x="60" y="19717"/>
                        <a:pt x="191" y="20693"/>
                        <a:pt x="262" y="21658"/>
                      </a:cubicBezTo>
                      <a:cubicBezTo>
                        <a:pt x="298" y="21967"/>
                        <a:pt x="298" y="22277"/>
                        <a:pt x="250" y="22598"/>
                      </a:cubicBezTo>
                      <a:cubicBezTo>
                        <a:pt x="48" y="23920"/>
                        <a:pt x="239" y="25242"/>
                        <a:pt x="584" y="26563"/>
                      </a:cubicBezTo>
                      <a:cubicBezTo>
                        <a:pt x="762" y="27266"/>
                        <a:pt x="846" y="27980"/>
                        <a:pt x="953" y="28682"/>
                      </a:cubicBezTo>
                      <a:cubicBezTo>
                        <a:pt x="1001" y="28968"/>
                        <a:pt x="1012" y="29266"/>
                        <a:pt x="1012" y="29564"/>
                      </a:cubicBezTo>
                      <a:cubicBezTo>
                        <a:pt x="1024" y="30016"/>
                        <a:pt x="1036" y="30492"/>
                        <a:pt x="1012" y="30957"/>
                      </a:cubicBezTo>
                      <a:cubicBezTo>
                        <a:pt x="941" y="32064"/>
                        <a:pt x="643" y="33135"/>
                        <a:pt x="774" y="34231"/>
                      </a:cubicBezTo>
                      <a:cubicBezTo>
                        <a:pt x="822" y="34636"/>
                        <a:pt x="858" y="35017"/>
                        <a:pt x="881" y="35421"/>
                      </a:cubicBezTo>
                      <a:cubicBezTo>
                        <a:pt x="905" y="36052"/>
                        <a:pt x="881" y="36660"/>
                        <a:pt x="941" y="37279"/>
                      </a:cubicBezTo>
                      <a:cubicBezTo>
                        <a:pt x="965" y="37576"/>
                        <a:pt x="1072" y="37862"/>
                        <a:pt x="1203" y="38148"/>
                      </a:cubicBezTo>
                      <a:cubicBezTo>
                        <a:pt x="1292" y="38342"/>
                        <a:pt x="1441" y="38448"/>
                        <a:pt x="1643" y="38448"/>
                      </a:cubicBezTo>
                      <a:cubicBezTo>
                        <a:pt x="1738" y="38448"/>
                        <a:pt x="1846" y="38424"/>
                        <a:pt x="1965" y="38374"/>
                      </a:cubicBezTo>
                      <a:cubicBezTo>
                        <a:pt x="2023" y="38347"/>
                        <a:pt x="2066" y="38337"/>
                        <a:pt x="2100" y="38337"/>
                      </a:cubicBezTo>
                      <a:cubicBezTo>
                        <a:pt x="2222" y="38337"/>
                        <a:pt x="2215" y="38475"/>
                        <a:pt x="2311" y="38475"/>
                      </a:cubicBezTo>
                      <a:cubicBezTo>
                        <a:pt x="2330" y="38475"/>
                        <a:pt x="2353" y="38470"/>
                        <a:pt x="2382" y="38457"/>
                      </a:cubicBezTo>
                      <a:cubicBezTo>
                        <a:pt x="2405" y="38434"/>
                        <a:pt x="2465" y="38386"/>
                        <a:pt x="2489" y="38338"/>
                      </a:cubicBezTo>
                      <a:cubicBezTo>
                        <a:pt x="2632" y="37636"/>
                        <a:pt x="2882" y="36945"/>
                        <a:pt x="2846" y="36231"/>
                      </a:cubicBezTo>
                      <a:cubicBezTo>
                        <a:pt x="2810" y="35695"/>
                        <a:pt x="2858" y="35159"/>
                        <a:pt x="2858" y="34624"/>
                      </a:cubicBezTo>
                      <a:cubicBezTo>
                        <a:pt x="2870" y="33969"/>
                        <a:pt x="2858" y="33290"/>
                        <a:pt x="2882" y="32635"/>
                      </a:cubicBezTo>
                      <a:cubicBezTo>
                        <a:pt x="2929" y="31469"/>
                        <a:pt x="2989" y="30290"/>
                        <a:pt x="3048" y="29111"/>
                      </a:cubicBezTo>
                      <a:cubicBezTo>
                        <a:pt x="3084" y="28682"/>
                        <a:pt x="3156" y="28254"/>
                        <a:pt x="3167" y="27813"/>
                      </a:cubicBezTo>
                      <a:cubicBezTo>
                        <a:pt x="3203" y="27301"/>
                        <a:pt x="3167" y="26777"/>
                        <a:pt x="3203" y="26254"/>
                      </a:cubicBezTo>
                      <a:cubicBezTo>
                        <a:pt x="3227" y="25825"/>
                        <a:pt x="3322" y="25396"/>
                        <a:pt x="3298" y="24956"/>
                      </a:cubicBezTo>
                      <a:cubicBezTo>
                        <a:pt x="3287" y="24420"/>
                        <a:pt x="3167" y="23884"/>
                        <a:pt x="3167" y="23348"/>
                      </a:cubicBezTo>
                      <a:cubicBezTo>
                        <a:pt x="3156" y="22015"/>
                        <a:pt x="3215" y="20693"/>
                        <a:pt x="3036" y="19348"/>
                      </a:cubicBezTo>
                      <a:cubicBezTo>
                        <a:pt x="2882" y="18253"/>
                        <a:pt x="2929" y="17133"/>
                        <a:pt x="2882" y="16026"/>
                      </a:cubicBezTo>
                      <a:cubicBezTo>
                        <a:pt x="2822" y="14586"/>
                        <a:pt x="2763" y="13133"/>
                        <a:pt x="2703" y="11668"/>
                      </a:cubicBezTo>
                      <a:cubicBezTo>
                        <a:pt x="2703" y="11478"/>
                        <a:pt x="2644" y="11299"/>
                        <a:pt x="2608" y="11109"/>
                      </a:cubicBezTo>
                      <a:cubicBezTo>
                        <a:pt x="2382" y="10192"/>
                        <a:pt x="2358" y="9323"/>
                        <a:pt x="2560" y="8406"/>
                      </a:cubicBezTo>
                      <a:cubicBezTo>
                        <a:pt x="2739" y="7561"/>
                        <a:pt x="2798" y="6704"/>
                        <a:pt x="2810" y="5834"/>
                      </a:cubicBezTo>
                      <a:cubicBezTo>
                        <a:pt x="2822" y="4811"/>
                        <a:pt x="2739" y="3798"/>
                        <a:pt x="2691" y="2775"/>
                      </a:cubicBezTo>
                      <a:cubicBezTo>
                        <a:pt x="2679" y="2441"/>
                        <a:pt x="2655" y="2120"/>
                        <a:pt x="2620" y="1786"/>
                      </a:cubicBezTo>
                      <a:cubicBezTo>
                        <a:pt x="2560" y="1346"/>
                        <a:pt x="2453" y="893"/>
                        <a:pt x="2382" y="453"/>
                      </a:cubicBezTo>
                      <a:cubicBezTo>
                        <a:pt x="2346" y="286"/>
                        <a:pt x="2394" y="108"/>
                        <a:pt x="22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13" name="Google Shape;44479;p65">
                  <a:extLst>
                    <a:ext uri="{FF2B5EF4-FFF2-40B4-BE49-F238E27FC236}">
                      <a16:creationId xmlns:a16="http://schemas.microsoft.com/office/drawing/2014/main" id="{742A113B-7ED4-44DE-9B1B-1A1C5715CE35}"/>
                    </a:ext>
                  </a:extLst>
                </p:cNvPr>
                <p:cNvSpPr/>
                <p:nvPr/>
              </p:nvSpPr>
              <p:spPr>
                <a:xfrm>
                  <a:off x="-276176" y="947000"/>
                  <a:ext cx="86350" cy="839975"/>
                </a:xfrm>
                <a:custGeom>
                  <a:avLst/>
                  <a:gdLst/>
                  <a:ahLst/>
                  <a:cxnLst/>
                  <a:rect l="l" t="t" r="r" b="b"/>
                  <a:pathLst>
                    <a:path w="3454" h="33599" extrusionOk="0">
                      <a:moveTo>
                        <a:pt x="1752" y="0"/>
                      </a:moveTo>
                      <a:cubicBezTo>
                        <a:pt x="1609" y="0"/>
                        <a:pt x="1461" y="12"/>
                        <a:pt x="1310" y="35"/>
                      </a:cubicBezTo>
                      <a:cubicBezTo>
                        <a:pt x="941" y="95"/>
                        <a:pt x="763" y="214"/>
                        <a:pt x="655" y="416"/>
                      </a:cubicBezTo>
                      <a:cubicBezTo>
                        <a:pt x="512" y="761"/>
                        <a:pt x="334" y="1095"/>
                        <a:pt x="215" y="1416"/>
                      </a:cubicBezTo>
                      <a:cubicBezTo>
                        <a:pt x="120" y="1666"/>
                        <a:pt x="1" y="1940"/>
                        <a:pt x="48" y="2190"/>
                      </a:cubicBezTo>
                      <a:cubicBezTo>
                        <a:pt x="215" y="3143"/>
                        <a:pt x="96" y="4131"/>
                        <a:pt x="679" y="5048"/>
                      </a:cubicBezTo>
                      <a:cubicBezTo>
                        <a:pt x="715" y="5119"/>
                        <a:pt x="739" y="5179"/>
                        <a:pt x="751" y="5262"/>
                      </a:cubicBezTo>
                      <a:cubicBezTo>
                        <a:pt x="953" y="6179"/>
                        <a:pt x="1191" y="7107"/>
                        <a:pt x="1370" y="8024"/>
                      </a:cubicBezTo>
                      <a:cubicBezTo>
                        <a:pt x="1453" y="8369"/>
                        <a:pt x="1465" y="8739"/>
                        <a:pt x="1298" y="9048"/>
                      </a:cubicBezTo>
                      <a:cubicBezTo>
                        <a:pt x="1120" y="9382"/>
                        <a:pt x="1108" y="9691"/>
                        <a:pt x="1096" y="10024"/>
                      </a:cubicBezTo>
                      <a:cubicBezTo>
                        <a:pt x="1048" y="10596"/>
                        <a:pt x="1001" y="11167"/>
                        <a:pt x="917" y="11727"/>
                      </a:cubicBezTo>
                      <a:cubicBezTo>
                        <a:pt x="810" y="12310"/>
                        <a:pt x="679" y="12894"/>
                        <a:pt x="870" y="13489"/>
                      </a:cubicBezTo>
                      <a:cubicBezTo>
                        <a:pt x="929" y="13632"/>
                        <a:pt x="882" y="13799"/>
                        <a:pt x="882" y="13953"/>
                      </a:cubicBezTo>
                      <a:cubicBezTo>
                        <a:pt x="858" y="14727"/>
                        <a:pt x="798" y="15501"/>
                        <a:pt x="774" y="16275"/>
                      </a:cubicBezTo>
                      <a:cubicBezTo>
                        <a:pt x="751" y="17204"/>
                        <a:pt x="798" y="18144"/>
                        <a:pt x="751" y="19085"/>
                      </a:cubicBezTo>
                      <a:cubicBezTo>
                        <a:pt x="679" y="20526"/>
                        <a:pt x="739" y="21990"/>
                        <a:pt x="620" y="23443"/>
                      </a:cubicBezTo>
                      <a:cubicBezTo>
                        <a:pt x="465" y="25133"/>
                        <a:pt x="584" y="26812"/>
                        <a:pt x="596" y="28491"/>
                      </a:cubicBezTo>
                      <a:cubicBezTo>
                        <a:pt x="596" y="28705"/>
                        <a:pt x="643" y="28920"/>
                        <a:pt x="763" y="29098"/>
                      </a:cubicBezTo>
                      <a:cubicBezTo>
                        <a:pt x="1155" y="29729"/>
                        <a:pt x="1096" y="30360"/>
                        <a:pt x="1013" y="31003"/>
                      </a:cubicBezTo>
                      <a:cubicBezTo>
                        <a:pt x="977" y="31360"/>
                        <a:pt x="917" y="31741"/>
                        <a:pt x="917" y="32099"/>
                      </a:cubicBezTo>
                      <a:cubicBezTo>
                        <a:pt x="929" y="32646"/>
                        <a:pt x="1239" y="33134"/>
                        <a:pt x="1929" y="33599"/>
                      </a:cubicBezTo>
                      <a:cubicBezTo>
                        <a:pt x="2322" y="33123"/>
                        <a:pt x="2537" y="32658"/>
                        <a:pt x="2525" y="32158"/>
                      </a:cubicBezTo>
                      <a:cubicBezTo>
                        <a:pt x="2417" y="31051"/>
                        <a:pt x="2787" y="29979"/>
                        <a:pt x="2882" y="28896"/>
                      </a:cubicBezTo>
                      <a:cubicBezTo>
                        <a:pt x="2918" y="28253"/>
                        <a:pt x="3120" y="27634"/>
                        <a:pt x="3179" y="26991"/>
                      </a:cubicBezTo>
                      <a:cubicBezTo>
                        <a:pt x="3251" y="26229"/>
                        <a:pt x="3263" y="25467"/>
                        <a:pt x="3299" y="24705"/>
                      </a:cubicBezTo>
                      <a:cubicBezTo>
                        <a:pt x="3358" y="22752"/>
                        <a:pt x="3418" y="20800"/>
                        <a:pt x="3453" y="18835"/>
                      </a:cubicBezTo>
                      <a:cubicBezTo>
                        <a:pt x="3453" y="18692"/>
                        <a:pt x="3418" y="18549"/>
                        <a:pt x="3418" y="18418"/>
                      </a:cubicBezTo>
                      <a:lnTo>
                        <a:pt x="3418" y="16490"/>
                      </a:lnTo>
                      <a:cubicBezTo>
                        <a:pt x="3418" y="16109"/>
                        <a:pt x="3453" y="15739"/>
                        <a:pt x="3441" y="15347"/>
                      </a:cubicBezTo>
                      <a:cubicBezTo>
                        <a:pt x="3418" y="14846"/>
                        <a:pt x="3334" y="14323"/>
                        <a:pt x="3299" y="13799"/>
                      </a:cubicBezTo>
                      <a:cubicBezTo>
                        <a:pt x="3251" y="13191"/>
                        <a:pt x="3239" y="12596"/>
                        <a:pt x="3179" y="11989"/>
                      </a:cubicBezTo>
                      <a:cubicBezTo>
                        <a:pt x="3144" y="11691"/>
                        <a:pt x="3025" y="11406"/>
                        <a:pt x="3013" y="11108"/>
                      </a:cubicBezTo>
                      <a:cubicBezTo>
                        <a:pt x="2941" y="10036"/>
                        <a:pt x="2858" y="8965"/>
                        <a:pt x="2834" y="7893"/>
                      </a:cubicBezTo>
                      <a:cubicBezTo>
                        <a:pt x="2798" y="7191"/>
                        <a:pt x="2822" y="6476"/>
                        <a:pt x="2882" y="5762"/>
                      </a:cubicBezTo>
                      <a:cubicBezTo>
                        <a:pt x="2941" y="5119"/>
                        <a:pt x="3072" y="4500"/>
                        <a:pt x="3179" y="3857"/>
                      </a:cubicBezTo>
                      <a:cubicBezTo>
                        <a:pt x="3215" y="3607"/>
                        <a:pt x="3263" y="3333"/>
                        <a:pt x="3299" y="3083"/>
                      </a:cubicBezTo>
                      <a:cubicBezTo>
                        <a:pt x="3394" y="2262"/>
                        <a:pt x="3334" y="1464"/>
                        <a:pt x="3025" y="654"/>
                      </a:cubicBezTo>
                      <a:cubicBezTo>
                        <a:pt x="2843" y="204"/>
                        <a:pt x="2344" y="0"/>
                        <a:pt x="17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grpSp>
        <p:sp>
          <p:nvSpPr>
            <p:cNvPr id="655" name="Google Shape;44484;p65">
              <a:extLst>
                <a:ext uri="{FF2B5EF4-FFF2-40B4-BE49-F238E27FC236}">
                  <a16:creationId xmlns:a16="http://schemas.microsoft.com/office/drawing/2014/main" id="{4F2C59B6-EE57-46A8-8CE5-1BD4460CBDF2}"/>
                </a:ext>
              </a:extLst>
            </p:cNvPr>
            <p:cNvSpPr txBox="1">
              <a:spLocks/>
            </p:cNvSpPr>
            <p:nvPr/>
          </p:nvSpPr>
          <p:spPr>
            <a:xfrm>
              <a:off x="6162935" y="2668040"/>
              <a:ext cx="2513725" cy="69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1pPr>
              <a:lvl2pPr marR="0" lvl="1"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2pPr>
              <a:lvl3pPr marR="0" lvl="2"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3pPr>
              <a:lvl4pPr marR="0" lvl="3"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4pPr>
              <a:lvl5pPr marR="0" lvl="4"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5pPr>
              <a:lvl6pPr marR="0" lvl="5"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6pPr>
              <a:lvl7pPr marR="0" lvl="6"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7pPr>
              <a:lvl8pPr marR="0" lvl="7"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8pPr>
              <a:lvl9pPr marR="0" lvl="8"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9pPr>
            </a:lstStyle>
            <a:p>
              <a:pPr algn="ctr">
                <a:lnSpc>
                  <a:spcPct val="150000"/>
                </a:lnSpc>
              </a:pPr>
              <a:r>
                <a:rPr lang="vi-VN" b="1" dirty="0" err="1">
                  <a:solidFill>
                    <a:schemeClr val="accent1"/>
                  </a:solidFill>
                  <a:latin typeface="Arial" panose="020B0604020202020204" pitchFamily="34" charset="0"/>
                  <a:cs typeface="Arial" panose="020B0604020202020204" pitchFamily="34" charset="0"/>
                  <a:sym typeface="Arial" panose="020B0604020202020204" pitchFamily="34" charset="0"/>
                </a:rPr>
                <a:t>Tiếng</a:t>
              </a:r>
              <a:r>
                <a:rPr lang="vi-VN" b="1"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vi-VN" b="1" dirty="0" err="1">
                  <a:solidFill>
                    <a:schemeClr val="accent1"/>
                  </a:solidFill>
                  <a:latin typeface="Arial" panose="020B0604020202020204" pitchFamily="34" charset="0"/>
                  <a:cs typeface="Arial" panose="020B0604020202020204" pitchFamily="34" charset="0"/>
                  <a:sym typeface="Arial" panose="020B0604020202020204" pitchFamily="34" charset="0"/>
                </a:rPr>
                <a:t>suối</a:t>
              </a:r>
              <a:r>
                <a:rPr lang="vi-VN" b="1"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vi-VN" b="1" dirty="0" err="1">
                  <a:solidFill>
                    <a:schemeClr val="accent1"/>
                  </a:solidFill>
                  <a:latin typeface="Arial" panose="020B0604020202020204" pitchFamily="34" charset="0"/>
                  <a:cs typeface="Arial" panose="020B0604020202020204" pitchFamily="34" charset="0"/>
                  <a:sym typeface="Arial" panose="020B0604020202020204" pitchFamily="34" charset="0"/>
                </a:rPr>
                <a:t>róc</a:t>
              </a:r>
              <a:r>
                <a:rPr lang="vi-VN" b="1"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vi-VN" b="1" dirty="0" err="1">
                  <a:solidFill>
                    <a:schemeClr val="accent1"/>
                  </a:solidFill>
                  <a:latin typeface="Arial" panose="020B0604020202020204" pitchFamily="34" charset="0"/>
                  <a:cs typeface="Arial" panose="020B0604020202020204" pitchFamily="34" charset="0"/>
                  <a:sym typeface="Arial" panose="020B0604020202020204" pitchFamily="34" charset="0"/>
                </a:rPr>
                <a:t>rách</a:t>
              </a:r>
              <a:r>
                <a:rPr lang="vi-VN" b="1"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vi-VN" b="1" dirty="0" err="1">
                  <a:solidFill>
                    <a:schemeClr val="accent1"/>
                  </a:solidFill>
                  <a:latin typeface="Arial" panose="020B0604020202020204" pitchFamily="34" charset="0"/>
                  <a:cs typeface="Arial" panose="020B0604020202020204" pitchFamily="34" charset="0"/>
                  <a:sym typeface="Arial" panose="020B0604020202020204" pitchFamily="34" charset="0"/>
                </a:rPr>
                <a:t>tiếng</a:t>
              </a:r>
              <a:r>
                <a:rPr lang="vi-VN" b="1" dirty="0">
                  <a:solidFill>
                    <a:schemeClr val="accent1"/>
                  </a:solidFill>
                  <a:latin typeface="Arial" panose="020B0604020202020204" pitchFamily="34" charset="0"/>
                  <a:cs typeface="Arial" panose="020B0604020202020204" pitchFamily="34" charset="0"/>
                  <a:sym typeface="Arial" panose="020B0604020202020204" pitchFamily="34" charset="0"/>
                </a:rPr>
                <a:t> chim kêu </a:t>
              </a:r>
              <a:r>
                <a:rPr lang="vi-VN" b="1" dirty="0" err="1">
                  <a:solidFill>
                    <a:schemeClr val="accent1"/>
                  </a:solidFill>
                  <a:latin typeface="Arial" panose="020B0604020202020204" pitchFamily="34" charset="0"/>
                  <a:cs typeface="Arial" panose="020B0604020202020204" pitchFamily="34" charset="0"/>
                  <a:sym typeface="Arial" panose="020B0604020202020204" pitchFamily="34" charset="0"/>
                </a:rPr>
                <a:t>đủ</a:t>
              </a:r>
              <a:r>
                <a:rPr lang="vi-VN" b="1"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vi-VN" b="1" dirty="0" err="1">
                  <a:solidFill>
                    <a:schemeClr val="accent1"/>
                  </a:solidFill>
                  <a:latin typeface="Arial" panose="020B0604020202020204" pitchFamily="34" charset="0"/>
                  <a:cs typeface="Arial" panose="020B0604020202020204" pitchFamily="34" charset="0"/>
                  <a:sym typeface="Arial" panose="020B0604020202020204" pitchFamily="34" charset="0"/>
                </a:rPr>
                <a:t>giọng</a:t>
              </a:r>
              <a:endParaRPr lang="en-US" b="1" dirty="0">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674" name="Google Shape;2331;p49">
            <a:extLst>
              <a:ext uri="{FF2B5EF4-FFF2-40B4-BE49-F238E27FC236}">
                <a16:creationId xmlns:a16="http://schemas.microsoft.com/office/drawing/2014/main" id="{05733230-E595-470F-B3E3-749473FABF44}"/>
              </a:ext>
            </a:extLst>
          </p:cNvPr>
          <p:cNvGrpSpPr/>
          <p:nvPr/>
        </p:nvGrpSpPr>
        <p:grpSpPr>
          <a:xfrm>
            <a:off x="8081295" y="2127203"/>
            <a:ext cx="773308" cy="889093"/>
            <a:chOff x="5887438" y="770301"/>
            <a:chExt cx="2810257" cy="3602884"/>
          </a:xfrm>
        </p:grpSpPr>
        <p:sp>
          <p:nvSpPr>
            <p:cNvPr id="675" name="Google Shape;2332;p49">
              <a:extLst>
                <a:ext uri="{FF2B5EF4-FFF2-40B4-BE49-F238E27FC236}">
                  <a16:creationId xmlns:a16="http://schemas.microsoft.com/office/drawing/2014/main" id="{EF84E627-A9E2-4F8B-93CB-8FC476883709}"/>
                </a:ext>
              </a:extLst>
            </p:cNvPr>
            <p:cNvSpPr/>
            <p:nvPr/>
          </p:nvSpPr>
          <p:spPr>
            <a:xfrm rot="-1083917">
              <a:off x="5915175" y="2604840"/>
              <a:ext cx="522756" cy="261995"/>
            </a:xfrm>
            <a:custGeom>
              <a:avLst/>
              <a:gdLst/>
              <a:ahLst/>
              <a:cxnLst/>
              <a:rect l="l" t="t" r="r" b="b"/>
              <a:pathLst>
                <a:path w="14837" h="7436" extrusionOk="0">
                  <a:moveTo>
                    <a:pt x="1232" y="1"/>
                  </a:moveTo>
                  <a:cubicBezTo>
                    <a:pt x="933" y="1"/>
                    <a:pt x="667" y="8"/>
                    <a:pt x="444" y="17"/>
                  </a:cubicBezTo>
                  <a:cubicBezTo>
                    <a:pt x="142" y="17"/>
                    <a:pt x="1" y="380"/>
                    <a:pt x="202" y="621"/>
                  </a:cubicBezTo>
                  <a:cubicBezTo>
                    <a:pt x="967" y="1406"/>
                    <a:pt x="2638" y="3016"/>
                    <a:pt x="5497" y="5050"/>
                  </a:cubicBezTo>
                  <a:cubicBezTo>
                    <a:pt x="8449" y="7132"/>
                    <a:pt x="11908" y="7436"/>
                    <a:pt x="13672" y="7436"/>
                  </a:cubicBezTo>
                  <a:cubicBezTo>
                    <a:pt x="14397" y="7436"/>
                    <a:pt x="14836" y="7385"/>
                    <a:pt x="14836" y="7385"/>
                  </a:cubicBezTo>
                  <a:cubicBezTo>
                    <a:pt x="14836" y="7385"/>
                    <a:pt x="10427" y="3137"/>
                    <a:pt x="7368" y="1346"/>
                  </a:cubicBezTo>
                  <a:cubicBezTo>
                    <a:pt x="5415" y="207"/>
                    <a:pt x="2846" y="1"/>
                    <a:pt x="12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76" name="Google Shape;2333;p49">
              <a:extLst>
                <a:ext uri="{FF2B5EF4-FFF2-40B4-BE49-F238E27FC236}">
                  <a16:creationId xmlns:a16="http://schemas.microsoft.com/office/drawing/2014/main" id="{1EC97C4E-0C16-42A1-82D7-3672F1A472C1}"/>
                </a:ext>
              </a:extLst>
            </p:cNvPr>
            <p:cNvSpPr/>
            <p:nvPr/>
          </p:nvSpPr>
          <p:spPr>
            <a:xfrm rot="-1083917">
              <a:off x="5985015" y="2654430"/>
              <a:ext cx="57465" cy="102141"/>
            </a:xfrm>
            <a:custGeom>
              <a:avLst/>
              <a:gdLst/>
              <a:ahLst/>
              <a:cxnLst/>
              <a:rect l="l" t="t" r="r" b="b"/>
              <a:pathLst>
                <a:path w="1631" h="2899" extrusionOk="0">
                  <a:moveTo>
                    <a:pt x="846" y="0"/>
                  </a:moveTo>
                  <a:cubicBezTo>
                    <a:pt x="806" y="20"/>
                    <a:pt x="785" y="60"/>
                    <a:pt x="806" y="100"/>
                  </a:cubicBezTo>
                  <a:lnTo>
                    <a:pt x="1450" y="2054"/>
                  </a:lnTo>
                  <a:lnTo>
                    <a:pt x="41" y="2757"/>
                  </a:lnTo>
                  <a:cubicBezTo>
                    <a:pt x="0" y="2778"/>
                    <a:pt x="0" y="2818"/>
                    <a:pt x="20" y="2859"/>
                  </a:cubicBezTo>
                  <a:cubicBezTo>
                    <a:pt x="20" y="2899"/>
                    <a:pt x="60" y="2899"/>
                    <a:pt x="81" y="2899"/>
                  </a:cubicBezTo>
                  <a:lnTo>
                    <a:pt x="121" y="2899"/>
                  </a:lnTo>
                  <a:lnTo>
                    <a:pt x="1570" y="2153"/>
                  </a:lnTo>
                  <a:cubicBezTo>
                    <a:pt x="1611" y="2134"/>
                    <a:pt x="1630" y="2094"/>
                    <a:pt x="1611" y="2054"/>
                  </a:cubicBezTo>
                  <a:lnTo>
                    <a:pt x="946" y="60"/>
                  </a:lnTo>
                  <a:cubicBezTo>
                    <a:pt x="926" y="20"/>
                    <a:pt x="886" y="0"/>
                    <a:pt x="846"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77" name="Google Shape;2334;p49">
              <a:extLst>
                <a:ext uri="{FF2B5EF4-FFF2-40B4-BE49-F238E27FC236}">
                  <a16:creationId xmlns:a16="http://schemas.microsoft.com/office/drawing/2014/main" id="{27ADD194-4AE8-4090-85C8-A4E525B957FD}"/>
                </a:ext>
              </a:extLst>
            </p:cNvPr>
            <p:cNvSpPr/>
            <p:nvPr/>
          </p:nvSpPr>
          <p:spPr>
            <a:xfrm rot="-1083917">
              <a:off x="6094085" y="2646176"/>
              <a:ext cx="69551" cy="149918"/>
            </a:xfrm>
            <a:custGeom>
              <a:avLst/>
              <a:gdLst/>
              <a:ahLst/>
              <a:cxnLst/>
              <a:rect l="l" t="t" r="r" b="b"/>
              <a:pathLst>
                <a:path w="1974" h="4255" extrusionOk="0">
                  <a:moveTo>
                    <a:pt x="1079" y="0"/>
                  </a:moveTo>
                  <a:cubicBezTo>
                    <a:pt x="1069" y="0"/>
                    <a:pt x="1058" y="3"/>
                    <a:pt x="1047" y="8"/>
                  </a:cubicBezTo>
                  <a:cubicBezTo>
                    <a:pt x="1007" y="8"/>
                    <a:pt x="967" y="49"/>
                    <a:pt x="988" y="89"/>
                  </a:cubicBezTo>
                  <a:lnTo>
                    <a:pt x="1793" y="2805"/>
                  </a:lnTo>
                  <a:lnTo>
                    <a:pt x="41" y="4115"/>
                  </a:lnTo>
                  <a:cubicBezTo>
                    <a:pt x="0" y="4155"/>
                    <a:pt x="0" y="4195"/>
                    <a:pt x="21" y="4235"/>
                  </a:cubicBezTo>
                  <a:cubicBezTo>
                    <a:pt x="41" y="4255"/>
                    <a:pt x="62" y="4255"/>
                    <a:pt x="81" y="4255"/>
                  </a:cubicBezTo>
                  <a:cubicBezTo>
                    <a:pt x="102" y="4255"/>
                    <a:pt x="121" y="4255"/>
                    <a:pt x="142" y="4235"/>
                  </a:cubicBezTo>
                  <a:lnTo>
                    <a:pt x="1933" y="2907"/>
                  </a:lnTo>
                  <a:cubicBezTo>
                    <a:pt x="1954" y="2886"/>
                    <a:pt x="1973" y="2846"/>
                    <a:pt x="1973" y="2826"/>
                  </a:cubicBezTo>
                  <a:lnTo>
                    <a:pt x="1128" y="49"/>
                  </a:lnTo>
                  <a:cubicBezTo>
                    <a:pt x="1128" y="19"/>
                    <a:pt x="1106" y="0"/>
                    <a:pt x="1079"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78" name="Google Shape;2335;p49">
              <a:extLst>
                <a:ext uri="{FF2B5EF4-FFF2-40B4-BE49-F238E27FC236}">
                  <a16:creationId xmlns:a16="http://schemas.microsoft.com/office/drawing/2014/main" id="{05629FA0-3511-402B-A61A-9F2473BE36EA}"/>
                </a:ext>
              </a:extLst>
            </p:cNvPr>
            <p:cNvSpPr/>
            <p:nvPr/>
          </p:nvSpPr>
          <p:spPr>
            <a:xfrm rot="-1083917">
              <a:off x="6446052" y="2195183"/>
              <a:ext cx="2004210" cy="1914436"/>
            </a:xfrm>
            <a:custGeom>
              <a:avLst/>
              <a:gdLst/>
              <a:ahLst/>
              <a:cxnLst/>
              <a:rect l="l" t="t" r="r" b="b"/>
              <a:pathLst>
                <a:path w="56884" h="54336" extrusionOk="0">
                  <a:moveTo>
                    <a:pt x="468" y="0"/>
                  </a:moveTo>
                  <a:cubicBezTo>
                    <a:pt x="391" y="0"/>
                    <a:pt x="312" y="23"/>
                    <a:pt x="242" y="69"/>
                  </a:cubicBezTo>
                  <a:cubicBezTo>
                    <a:pt x="61" y="190"/>
                    <a:pt x="0" y="451"/>
                    <a:pt x="121" y="633"/>
                  </a:cubicBezTo>
                  <a:cubicBezTo>
                    <a:pt x="2034" y="3451"/>
                    <a:pt x="3403" y="6712"/>
                    <a:pt x="5838" y="9348"/>
                  </a:cubicBezTo>
                  <a:cubicBezTo>
                    <a:pt x="6441" y="10013"/>
                    <a:pt x="7086" y="10636"/>
                    <a:pt x="7831" y="11140"/>
                  </a:cubicBezTo>
                  <a:cubicBezTo>
                    <a:pt x="8011" y="11280"/>
                    <a:pt x="8213" y="11401"/>
                    <a:pt x="8395" y="11522"/>
                  </a:cubicBezTo>
                  <a:cubicBezTo>
                    <a:pt x="8596" y="11623"/>
                    <a:pt x="8797" y="11763"/>
                    <a:pt x="8978" y="11865"/>
                  </a:cubicBezTo>
                  <a:cubicBezTo>
                    <a:pt x="9380" y="12066"/>
                    <a:pt x="9763" y="12287"/>
                    <a:pt x="10145" y="12469"/>
                  </a:cubicBezTo>
                  <a:cubicBezTo>
                    <a:pt x="11715" y="13253"/>
                    <a:pt x="13346" y="13897"/>
                    <a:pt x="14976" y="14522"/>
                  </a:cubicBezTo>
                  <a:cubicBezTo>
                    <a:pt x="16586" y="15125"/>
                    <a:pt x="18217" y="15708"/>
                    <a:pt x="19807" y="16353"/>
                  </a:cubicBezTo>
                  <a:cubicBezTo>
                    <a:pt x="21398" y="16997"/>
                    <a:pt x="22947" y="17702"/>
                    <a:pt x="24457" y="18507"/>
                  </a:cubicBezTo>
                  <a:cubicBezTo>
                    <a:pt x="27496" y="20096"/>
                    <a:pt x="30415" y="21948"/>
                    <a:pt x="33636" y="23418"/>
                  </a:cubicBezTo>
                  <a:cubicBezTo>
                    <a:pt x="35225" y="24143"/>
                    <a:pt x="36916" y="24766"/>
                    <a:pt x="38607" y="25190"/>
                  </a:cubicBezTo>
                  <a:cubicBezTo>
                    <a:pt x="40298" y="25633"/>
                    <a:pt x="41988" y="25974"/>
                    <a:pt x="43539" y="26558"/>
                  </a:cubicBezTo>
                  <a:cubicBezTo>
                    <a:pt x="44304" y="26860"/>
                    <a:pt x="45029" y="27222"/>
                    <a:pt x="45692" y="27665"/>
                  </a:cubicBezTo>
                  <a:cubicBezTo>
                    <a:pt x="46336" y="28108"/>
                    <a:pt x="46880" y="28671"/>
                    <a:pt x="47323" y="29296"/>
                  </a:cubicBezTo>
                  <a:cubicBezTo>
                    <a:pt x="48188" y="30563"/>
                    <a:pt x="48571" y="32275"/>
                    <a:pt x="49095" y="33926"/>
                  </a:cubicBezTo>
                  <a:lnTo>
                    <a:pt x="55173" y="53751"/>
                  </a:lnTo>
                  <a:lnTo>
                    <a:pt x="55173" y="53772"/>
                  </a:lnTo>
                  <a:cubicBezTo>
                    <a:pt x="55286" y="54113"/>
                    <a:pt x="55610" y="54336"/>
                    <a:pt x="55963" y="54336"/>
                  </a:cubicBezTo>
                  <a:cubicBezTo>
                    <a:pt x="56048" y="54336"/>
                    <a:pt x="56135" y="54323"/>
                    <a:pt x="56220" y="54296"/>
                  </a:cubicBezTo>
                  <a:cubicBezTo>
                    <a:pt x="56642" y="54175"/>
                    <a:pt x="56884" y="53711"/>
                    <a:pt x="56763" y="53268"/>
                  </a:cubicBezTo>
                  <a:lnTo>
                    <a:pt x="50504" y="33483"/>
                  </a:lnTo>
                  <a:cubicBezTo>
                    <a:pt x="50241" y="32657"/>
                    <a:pt x="50000" y="31851"/>
                    <a:pt x="49698" y="30987"/>
                  </a:cubicBezTo>
                  <a:cubicBezTo>
                    <a:pt x="49417" y="30161"/>
                    <a:pt x="49054" y="29296"/>
                    <a:pt x="48510" y="28491"/>
                  </a:cubicBezTo>
                  <a:cubicBezTo>
                    <a:pt x="47967" y="27705"/>
                    <a:pt x="47262" y="27021"/>
                    <a:pt x="46478" y="26497"/>
                  </a:cubicBezTo>
                  <a:cubicBezTo>
                    <a:pt x="45713" y="25974"/>
                    <a:pt x="44868" y="25571"/>
                    <a:pt x="44022" y="25270"/>
                  </a:cubicBezTo>
                  <a:cubicBezTo>
                    <a:pt x="42331" y="24645"/>
                    <a:pt x="40600" y="24304"/>
                    <a:pt x="38950" y="23881"/>
                  </a:cubicBezTo>
                  <a:cubicBezTo>
                    <a:pt x="37299" y="23478"/>
                    <a:pt x="35708" y="22935"/>
                    <a:pt x="34159" y="22230"/>
                  </a:cubicBezTo>
                  <a:cubicBezTo>
                    <a:pt x="31059" y="20842"/>
                    <a:pt x="28121" y="19030"/>
                    <a:pt x="25021" y="17420"/>
                  </a:cubicBezTo>
                  <a:cubicBezTo>
                    <a:pt x="23470" y="16615"/>
                    <a:pt x="21860" y="15910"/>
                    <a:pt x="20230" y="15287"/>
                  </a:cubicBezTo>
                  <a:cubicBezTo>
                    <a:pt x="18599" y="14662"/>
                    <a:pt x="16969" y="14098"/>
                    <a:pt x="15338" y="13494"/>
                  </a:cubicBezTo>
                  <a:cubicBezTo>
                    <a:pt x="13728" y="12911"/>
                    <a:pt x="12139" y="12287"/>
                    <a:pt x="10588" y="11562"/>
                  </a:cubicBezTo>
                  <a:cubicBezTo>
                    <a:pt x="10206" y="11382"/>
                    <a:pt x="9823" y="11180"/>
                    <a:pt x="9461" y="10979"/>
                  </a:cubicBezTo>
                  <a:cubicBezTo>
                    <a:pt x="9259" y="10898"/>
                    <a:pt x="9098" y="10778"/>
                    <a:pt x="8918" y="10676"/>
                  </a:cubicBezTo>
                  <a:cubicBezTo>
                    <a:pt x="8736" y="10576"/>
                    <a:pt x="8556" y="10475"/>
                    <a:pt x="8395" y="10335"/>
                  </a:cubicBezTo>
                  <a:cubicBezTo>
                    <a:pt x="7710" y="9892"/>
                    <a:pt x="7106" y="9308"/>
                    <a:pt x="6522" y="8704"/>
                  </a:cubicBezTo>
                  <a:cubicBezTo>
                    <a:pt x="5375" y="7496"/>
                    <a:pt x="4429" y="6068"/>
                    <a:pt x="3543" y="4597"/>
                  </a:cubicBezTo>
                  <a:cubicBezTo>
                    <a:pt x="2638" y="3129"/>
                    <a:pt x="1792" y="1618"/>
                    <a:pt x="786" y="169"/>
                  </a:cubicBezTo>
                  <a:cubicBezTo>
                    <a:pt x="712" y="58"/>
                    <a:pt x="592" y="0"/>
                    <a:pt x="468"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79" name="Google Shape;2336;p49">
              <a:extLst>
                <a:ext uri="{FF2B5EF4-FFF2-40B4-BE49-F238E27FC236}">
                  <a16:creationId xmlns:a16="http://schemas.microsoft.com/office/drawing/2014/main" id="{21F4D547-7A12-46F9-BFD8-B66B42FEA12A}"/>
                </a:ext>
              </a:extLst>
            </p:cNvPr>
            <p:cNvSpPr/>
            <p:nvPr/>
          </p:nvSpPr>
          <p:spPr>
            <a:xfrm rot="-1083917">
              <a:off x="8081034" y="2493288"/>
              <a:ext cx="147557" cy="596922"/>
            </a:xfrm>
            <a:custGeom>
              <a:avLst/>
              <a:gdLst/>
              <a:ahLst/>
              <a:cxnLst/>
              <a:rect l="l" t="t" r="r" b="b"/>
              <a:pathLst>
                <a:path w="4188" h="16942" extrusionOk="0">
                  <a:moveTo>
                    <a:pt x="3826" y="1"/>
                  </a:moveTo>
                  <a:cubicBezTo>
                    <a:pt x="3689" y="1"/>
                    <a:pt x="3566" y="81"/>
                    <a:pt x="3503" y="222"/>
                  </a:cubicBezTo>
                  <a:cubicBezTo>
                    <a:pt x="2477" y="2799"/>
                    <a:pt x="1471" y="5395"/>
                    <a:pt x="786" y="8132"/>
                  </a:cubicBezTo>
                  <a:cubicBezTo>
                    <a:pt x="443" y="9481"/>
                    <a:pt x="202" y="10890"/>
                    <a:pt x="102" y="12299"/>
                  </a:cubicBezTo>
                  <a:cubicBezTo>
                    <a:pt x="1" y="13708"/>
                    <a:pt x="62" y="15137"/>
                    <a:pt x="323" y="16546"/>
                  </a:cubicBezTo>
                  <a:lnTo>
                    <a:pt x="323" y="16567"/>
                  </a:lnTo>
                  <a:cubicBezTo>
                    <a:pt x="357" y="16791"/>
                    <a:pt x="556" y="16941"/>
                    <a:pt x="765" y="16941"/>
                  </a:cubicBezTo>
                  <a:cubicBezTo>
                    <a:pt x="799" y="16941"/>
                    <a:pt x="833" y="16937"/>
                    <a:pt x="867" y="16929"/>
                  </a:cubicBezTo>
                  <a:cubicBezTo>
                    <a:pt x="1128" y="16889"/>
                    <a:pt x="1289" y="16626"/>
                    <a:pt x="1249" y="16385"/>
                  </a:cubicBezTo>
                  <a:cubicBezTo>
                    <a:pt x="725" y="13728"/>
                    <a:pt x="967" y="10971"/>
                    <a:pt x="1571" y="8314"/>
                  </a:cubicBezTo>
                  <a:cubicBezTo>
                    <a:pt x="2175" y="5636"/>
                    <a:pt x="3141" y="3040"/>
                    <a:pt x="4128" y="464"/>
                  </a:cubicBezTo>
                  <a:cubicBezTo>
                    <a:pt x="4187" y="282"/>
                    <a:pt x="4107" y="102"/>
                    <a:pt x="3946" y="21"/>
                  </a:cubicBezTo>
                  <a:cubicBezTo>
                    <a:pt x="3906" y="7"/>
                    <a:pt x="3865" y="1"/>
                    <a:pt x="3826"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80" name="Google Shape;2337;p49">
              <a:extLst>
                <a:ext uri="{FF2B5EF4-FFF2-40B4-BE49-F238E27FC236}">
                  <a16:creationId xmlns:a16="http://schemas.microsoft.com/office/drawing/2014/main" id="{C083089A-1789-4839-99A8-ABE7FCDB82A2}"/>
                </a:ext>
              </a:extLst>
            </p:cNvPr>
            <p:cNvSpPr/>
            <p:nvPr/>
          </p:nvSpPr>
          <p:spPr>
            <a:xfrm rot="-1083917">
              <a:off x="8086085" y="2653400"/>
              <a:ext cx="248994" cy="218376"/>
            </a:xfrm>
            <a:custGeom>
              <a:avLst/>
              <a:gdLst/>
              <a:ahLst/>
              <a:cxnLst/>
              <a:rect l="l" t="t" r="r" b="b"/>
              <a:pathLst>
                <a:path w="7067" h="6198" extrusionOk="0">
                  <a:moveTo>
                    <a:pt x="6892" y="1"/>
                  </a:moveTo>
                  <a:cubicBezTo>
                    <a:pt x="6856" y="1"/>
                    <a:pt x="6819" y="12"/>
                    <a:pt x="6785" y="37"/>
                  </a:cubicBezTo>
                  <a:cubicBezTo>
                    <a:pt x="5617" y="882"/>
                    <a:pt x="4208" y="1386"/>
                    <a:pt x="2880" y="2170"/>
                  </a:cubicBezTo>
                  <a:cubicBezTo>
                    <a:pt x="2236" y="2554"/>
                    <a:pt x="1611" y="3037"/>
                    <a:pt x="1088" y="3620"/>
                  </a:cubicBezTo>
                  <a:cubicBezTo>
                    <a:pt x="564" y="4204"/>
                    <a:pt x="162" y="4948"/>
                    <a:pt x="41" y="5774"/>
                  </a:cubicBezTo>
                  <a:cubicBezTo>
                    <a:pt x="41" y="5774"/>
                    <a:pt x="41" y="5793"/>
                    <a:pt x="22" y="5793"/>
                  </a:cubicBezTo>
                  <a:cubicBezTo>
                    <a:pt x="1" y="5995"/>
                    <a:pt x="162" y="6177"/>
                    <a:pt x="363" y="6196"/>
                  </a:cubicBezTo>
                  <a:cubicBezTo>
                    <a:pt x="374" y="6197"/>
                    <a:pt x="384" y="6198"/>
                    <a:pt x="395" y="6198"/>
                  </a:cubicBezTo>
                  <a:cubicBezTo>
                    <a:pt x="566" y="6198"/>
                    <a:pt x="727" y="6045"/>
                    <a:pt x="746" y="5874"/>
                  </a:cubicBezTo>
                  <a:cubicBezTo>
                    <a:pt x="827" y="5211"/>
                    <a:pt x="1128" y="4566"/>
                    <a:pt x="1571" y="4022"/>
                  </a:cubicBezTo>
                  <a:cubicBezTo>
                    <a:pt x="2014" y="3479"/>
                    <a:pt x="2558" y="3016"/>
                    <a:pt x="3162" y="2613"/>
                  </a:cubicBezTo>
                  <a:cubicBezTo>
                    <a:pt x="4389" y="1808"/>
                    <a:pt x="5798" y="1244"/>
                    <a:pt x="6986" y="299"/>
                  </a:cubicBezTo>
                  <a:cubicBezTo>
                    <a:pt x="7067" y="238"/>
                    <a:pt x="7067" y="138"/>
                    <a:pt x="7026" y="58"/>
                  </a:cubicBezTo>
                  <a:cubicBezTo>
                    <a:pt x="6991" y="22"/>
                    <a:pt x="6942" y="1"/>
                    <a:pt x="6892"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81" name="Google Shape;2338;p49">
              <a:extLst>
                <a:ext uri="{FF2B5EF4-FFF2-40B4-BE49-F238E27FC236}">
                  <a16:creationId xmlns:a16="http://schemas.microsoft.com/office/drawing/2014/main" id="{4651BCCA-CD59-4E6D-9015-B57470CBC381}"/>
                </a:ext>
              </a:extLst>
            </p:cNvPr>
            <p:cNvSpPr/>
            <p:nvPr/>
          </p:nvSpPr>
          <p:spPr>
            <a:xfrm rot="-1083917">
              <a:off x="7986724" y="1864766"/>
              <a:ext cx="352509" cy="657524"/>
            </a:xfrm>
            <a:custGeom>
              <a:avLst/>
              <a:gdLst/>
              <a:ahLst/>
              <a:cxnLst/>
              <a:rect l="l" t="t" r="r" b="b"/>
              <a:pathLst>
                <a:path w="10005" h="18662" extrusionOk="0">
                  <a:moveTo>
                    <a:pt x="9449" y="0"/>
                  </a:moveTo>
                  <a:cubicBezTo>
                    <a:pt x="9340" y="0"/>
                    <a:pt x="9230" y="38"/>
                    <a:pt x="9138" y="124"/>
                  </a:cubicBezTo>
                  <a:cubicBezTo>
                    <a:pt x="8153" y="1090"/>
                    <a:pt x="6140" y="3223"/>
                    <a:pt x="3644" y="6866"/>
                  </a:cubicBezTo>
                  <a:cubicBezTo>
                    <a:pt x="0" y="12139"/>
                    <a:pt x="826" y="18661"/>
                    <a:pt x="826" y="18661"/>
                  </a:cubicBezTo>
                  <a:cubicBezTo>
                    <a:pt x="826" y="18661"/>
                    <a:pt x="6119" y="13046"/>
                    <a:pt x="8333" y="9160"/>
                  </a:cubicBezTo>
                  <a:cubicBezTo>
                    <a:pt x="9984" y="6222"/>
                    <a:pt x="10005" y="2217"/>
                    <a:pt x="9903" y="425"/>
                  </a:cubicBezTo>
                  <a:cubicBezTo>
                    <a:pt x="9890" y="167"/>
                    <a:pt x="9674" y="0"/>
                    <a:pt x="94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82" name="Google Shape;2339;p49">
              <a:extLst>
                <a:ext uri="{FF2B5EF4-FFF2-40B4-BE49-F238E27FC236}">
                  <a16:creationId xmlns:a16="http://schemas.microsoft.com/office/drawing/2014/main" id="{09890DCF-7180-42F5-AF1E-0472A3C3E2AA}"/>
                </a:ext>
              </a:extLst>
            </p:cNvPr>
            <p:cNvSpPr/>
            <p:nvPr/>
          </p:nvSpPr>
          <p:spPr>
            <a:xfrm rot="-1083917">
              <a:off x="8012132" y="1860574"/>
              <a:ext cx="317769" cy="662703"/>
            </a:xfrm>
            <a:custGeom>
              <a:avLst/>
              <a:gdLst/>
              <a:ahLst/>
              <a:cxnLst/>
              <a:rect l="l" t="t" r="r" b="b"/>
              <a:pathLst>
                <a:path w="9019" h="18809" extrusionOk="0">
                  <a:moveTo>
                    <a:pt x="8905" y="1"/>
                  </a:moveTo>
                  <a:cubicBezTo>
                    <a:pt x="8870" y="1"/>
                    <a:pt x="8833" y="24"/>
                    <a:pt x="8817" y="68"/>
                  </a:cubicBezTo>
                  <a:lnTo>
                    <a:pt x="22" y="18667"/>
                  </a:lnTo>
                  <a:cubicBezTo>
                    <a:pt x="1" y="18728"/>
                    <a:pt x="22" y="18768"/>
                    <a:pt x="62" y="18809"/>
                  </a:cubicBezTo>
                  <a:lnTo>
                    <a:pt x="102" y="18809"/>
                  </a:lnTo>
                  <a:cubicBezTo>
                    <a:pt x="142" y="18809"/>
                    <a:pt x="183" y="18788"/>
                    <a:pt x="202" y="18747"/>
                  </a:cubicBezTo>
                  <a:lnTo>
                    <a:pt x="8999" y="149"/>
                  </a:lnTo>
                  <a:cubicBezTo>
                    <a:pt x="9018" y="89"/>
                    <a:pt x="8999" y="28"/>
                    <a:pt x="8938" y="8"/>
                  </a:cubicBezTo>
                  <a:cubicBezTo>
                    <a:pt x="8928" y="3"/>
                    <a:pt x="8916" y="1"/>
                    <a:pt x="8905"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83" name="Google Shape;2340;p49">
              <a:extLst>
                <a:ext uri="{FF2B5EF4-FFF2-40B4-BE49-F238E27FC236}">
                  <a16:creationId xmlns:a16="http://schemas.microsoft.com/office/drawing/2014/main" id="{88788A3E-61A0-4A2D-8B77-679F9944DFA3}"/>
                </a:ext>
              </a:extLst>
            </p:cNvPr>
            <p:cNvSpPr/>
            <p:nvPr/>
          </p:nvSpPr>
          <p:spPr>
            <a:xfrm rot="-1083917">
              <a:off x="8144118" y="1946832"/>
              <a:ext cx="130539" cy="71242"/>
            </a:xfrm>
            <a:custGeom>
              <a:avLst/>
              <a:gdLst/>
              <a:ahLst/>
              <a:cxnLst/>
              <a:rect l="l" t="t" r="r" b="b"/>
              <a:pathLst>
                <a:path w="3705" h="2022" extrusionOk="0">
                  <a:moveTo>
                    <a:pt x="96" y="1"/>
                  </a:moveTo>
                  <a:cubicBezTo>
                    <a:pt x="83" y="1"/>
                    <a:pt x="71" y="3"/>
                    <a:pt x="60" y="8"/>
                  </a:cubicBezTo>
                  <a:cubicBezTo>
                    <a:pt x="20" y="29"/>
                    <a:pt x="1" y="89"/>
                    <a:pt x="20" y="129"/>
                  </a:cubicBezTo>
                  <a:lnTo>
                    <a:pt x="986" y="1962"/>
                  </a:lnTo>
                  <a:cubicBezTo>
                    <a:pt x="1007" y="2002"/>
                    <a:pt x="1027" y="2021"/>
                    <a:pt x="1067" y="2021"/>
                  </a:cubicBezTo>
                  <a:cubicBezTo>
                    <a:pt x="1088" y="2021"/>
                    <a:pt x="1088" y="2021"/>
                    <a:pt x="1107" y="2002"/>
                  </a:cubicBezTo>
                  <a:lnTo>
                    <a:pt x="3624" y="1136"/>
                  </a:lnTo>
                  <a:cubicBezTo>
                    <a:pt x="3664" y="1116"/>
                    <a:pt x="3705" y="1076"/>
                    <a:pt x="3684" y="1015"/>
                  </a:cubicBezTo>
                  <a:cubicBezTo>
                    <a:pt x="3668" y="982"/>
                    <a:pt x="3625" y="949"/>
                    <a:pt x="3587" y="949"/>
                  </a:cubicBezTo>
                  <a:cubicBezTo>
                    <a:pt x="3579" y="949"/>
                    <a:pt x="3570" y="951"/>
                    <a:pt x="3563" y="955"/>
                  </a:cubicBezTo>
                  <a:lnTo>
                    <a:pt x="1128" y="1801"/>
                  </a:lnTo>
                  <a:lnTo>
                    <a:pt x="202" y="49"/>
                  </a:lnTo>
                  <a:cubicBezTo>
                    <a:pt x="173" y="19"/>
                    <a:pt x="132" y="1"/>
                    <a:pt x="96"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84" name="Google Shape;2341;p49">
              <a:extLst>
                <a:ext uri="{FF2B5EF4-FFF2-40B4-BE49-F238E27FC236}">
                  <a16:creationId xmlns:a16="http://schemas.microsoft.com/office/drawing/2014/main" id="{9470B700-96BB-4F98-A5F9-F4DFB2332D64}"/>
                </a:ext>
              </a:extLst>
            </p:cNvPr>
            <p:cNvSpPr/>
            <p:nvPr/>
          </p:nvSpPr>
          <p:spPr>
            <a:xfrm rot="-1083917">
              <a:off x="8096230" y="2084990"/>
              <a:ext cx="190753" cy="86181"/>
            </a:xfrm>
            <a:custGeom>
              <a:avLst/>
              <a:gdLst/>
              <a:ahLst/>
              <a:cxnLst/>
              <a:rect l="l" t="t" r="r" b="b"/>
              <a:pathLst>
                <a:path w="5414" h="2446" extrusionOk="0">
                  <a:moveTo>
                    <a:pt x="128" y="0"/>
                  </a:moveTo>
                  <a:cubicBezTo>
                    <a:pt x="105" y="0"/>
                    <a:pt x="80" y="10"/>
                    <a:pt x="60" y="30"/>
                  </a:cubicBezTo>
                  <a:cubicBezTo>
                    <a:pt x="0" y="51"/>
                    <a:pt x="0" y="111"/>
                    <a:pt x="40" y="151"/>
                  </a:cubicBezTo>
                  <a:lnTo>
                    <a:pt x="1751" y="2405"/>
                  </a:lnTo>
                  <a:cubicBezTo>
                    <a:pt x="1771" y="2426"/>
                    <a:pt x="1791" y="2446"/>
                    <a:pt x="1831" y="2446"/>
                  </a:cubicBezTo>
                  <a:lnTo>
                    <a:pt x="1852" y="2446"/>
                  </a:lnTo>
                  <a:lnTo>
                    <a:pt x="5333" y="1359"/>
                  </a:lnTo>
                  <a:cubicBezTo>
                    <a:pt x="5374" y="1339"/>
                    <a:pt x="5414" y="1278"/>
                    <a:pt x="5395" y="1238"/>
                  </a:cubicBezTo>
                  <a:cubicBezTo>
                    <a:pt x="5374" y="1178"/>
                    <a:pt x="5314" y="1157"/>
                    <a:pt x="5274" y="1157"/>
                  </a:cubicBezTo>
                  <a:lnTo>
                    <a:pt x="1871" y="2225"/>
                  </a:lnTo>
                  <a:lnTo>
                    <a:pt x="181" y="30"/>
                  </a:lnTo>
                  <a:cubicBezTo>
                    <a:pt x="171" y="10"/>
                    <a:pt x="151" y="0"/>
                    <a:pt x="128"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85" name="Google Shape;2342;p49">
              <a:extLst>
                <a:ext uri="{FF2B5EF4-FFF2-40B4-BE49-F238E27FC236}">
                  <a16:creationId xmlns:a16="http://schemas.microsoft.com/office/drawing/2014/main" id="{8679AFFB-26DB-4D58-997E-2A917829AA19}"/>
                </a:ext>
              </a:extLst>
            </p:cNvPr>
            <p:cNvSpPr/>
            <p:nvPr/>
          </p:nvSpPr>
          <p:spPr>
            <a:xfrm rot="-1083917">
              <a:off x="8074941" y="2214544"/>
              <a:ext cx="174475" cy="97244"/>
            </a:xfrm>
            <a:custGeom>
              <a:avLst/>
              <a:gdLst/>
              <a:ahLst/>
              <a:cxnLst/>
              <a:rect l="l" t="t" r="r" b="b"/>
              <a:pathLst>
                <a:path w="4952" h="2760" extrusionOk="0">
                  <a:moveTo>
                    <a:pt x="107" y="0"/>
                  </a:moveTo>
                  <a:cubicBezTo>
                    <a:pt x="86" y="0"/>
                    <a:pt x="64" y="7"/>
                    <a:pt x="40" y="22"/>
                  </a:cubicBezTo>
                  <a:cubicBezTo>
                    <a:pt x="0" y="43"/>
                    <a:pt x="0" y="102"/>
                    <a:pt x="21" y="164"/>
                  </a:cubicBezTo>
                  <a:lnTo>
                    <a:pt x="1712" y="2700"/>
                  </a:lnTo>
                  <a:cubicBezTo>
                    <a:pt x="1731" y="2740"/>
                    <a:pt x="1771" y="2759"/>
                    <a:pt x="1792" y="2759"/>
                  </a:cubicBezTo>
                  <a:cubicBezTo>
                    <a:pt x="1812" y="2759"/>
                    <a:pt x="1812" y="2740"/>
                    <a:pt x="1833" y="2740"/>
                  </a:cubicBezTo>
                  <a:lnTo>
                    <a:pt x="4871" y="1833"/>
                  </a:lnTo>
                  <a:cubicBezTo>
                    <a:pt x="4912" y="1833"/>
                    <a:pt x="4952" y="1774"/>
                    <a:pt x="4932" y="1713"/>
                  </a:cubicBezTo>
                  <a:cubicBezTo>
                    <a:pt x="4915" y="1680"/>
                    <a:pt x="4886" y="1647"/>
                    <a:pt x="4843" y="1647"/>
                  </a:cubicBezTo>
                  <a:cubicBezTo>
                    <a:pt x="4834" y="1647"/>
                    <a:pt x="4823" y="1649"/>
                    <a:pt x="4812" y="1653"/>
                  </a:cubicBezTo>
                  <a:lnTo>
                    <a:pt x="1833" y="2539"/>
                  </a:lnTo>
                  <a:lnTo>
                    <a:pt x="182" y="43"/>
                  </a:lnTo>
                  <a:cubicBezTo>
                    <a:pt x="169" y="18"/>
                    <a:pt x="141" y="0"/>
                    <a:pt x="107"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86" name="Google Shape;2343;p49">
              <a:extLst>
                <a:ext uri="{FF2B5EF4-FFF2-40B4-BE49-F238E27FC236}">
                  <a16:creationId xmlns:a16="http://schemas.microsoft.com/office/drawing/2014/main" id="{4EC7B566-1951-47D8-8018-057B039FE524}"/>
                </a:ext>
              </a:extLst>
            </p:cNvPr>
            <p:cNvSpPr/>
            <p:nvPr/>
          </p:nvSpPr>
          <p:spPr>
            <a:xfrm rot="-1083917">
              <a:off x="8079331" y="2344554"/>
              <a:ext cx="118490" cy="83468"/>
            </a:xfrm>
            <a:custGeom>
              <a:avLst/>
              <a:gdLst/>
              <a:ahLst/>
              <a:cxnLst/>
              <a:rect l="l" t="t" r="r" b="b"/>
              <a:pathLst>
                <a:path w="3363" h="2369" extrusionOk="0">
                  <a:moveTo>
                    <a:pt x="117" y="0"/>
                  </a:moveTo>
                  <a:cubicBezTo>
                    <a:pt x="98" y="0"/>
                    <a:pt x="78" y="5"/>
                    <a:pt x="61" y="13"/>
                  </a:cubicBezTo>
                  <a:cubicBezTo>
                    <a:pt x="0" y="34"/>
                    <a:pt x="0" y="93"/>
                    <a:pt x="21" y="155"/>
                  </a:cubicBezTo>
                  <a:lnTo>
                    <a:pt x="1350" y="2308"/>
                  </a:lnTo>
                  <a:cubicBezTo>
                    <a:pt x="1369" y="2348"/>
                    <a:pt x="1409" y="2369"/>
                    <a:pt x="1430" y="2369"/>
                  </a:cubicBezTo>
                  <a:cubicBezTo>
                    <a:pt x="1450" y="2369"/>
                    <a:pt x="1450" y="2369"/>
                    <a:pt x="1470" y="2348"/>
                  </a:cubicBezTo>
                  <a:lnTo>
                    <a:pt x="3282" y="1744"/>
                  </a:lnTo>
                  <a:cubicBezTo>
                    <a:pt x="3342" y="1725"/>
                    <a:pt x="3363" y="1684"/>
                    <a:pt x="3342" y="1623"/>
                  </a:cubicBezTo>
                  <a:cubicBezTo>
                    <a:pt x="3326" y="1591"/>
                    <a:pt x="3296" y="1558"/>
                    <a:pt x="3253" y="1558"/>
                  </a:cubicBezTo>
                  <a:cubicBezTo>
                    <a:pt x="3243" y="1558"/>
                    <a:pt x="3232" y="1560"/>
                    <a:pt x="3221" y="1564"/>
                  </a:cubicBezTo>
                  <a:lnTo>
                    <a:pt x="1470" y="2147"/>
                  </a:lnTo>
                  <a:lnTo>
                    <a:pt x="182" y="34"/>
                  </a:lnTo>
                  <a:cubicBezTo>
                    <a:pt x="170" y="10"/>
                    <a:pt x="144" y="0"/>
                    <a:pt x="117"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87" name="Google Shape;2344;p49">
              <a:extLst>
                <a:ext uri="{FF2B5EF4-FFF2-40B4-BE49-F238E27FC236}">
                  <a16:creationId xmlns:a16="http://schemas.microsoft.com/office/drawing/2014/main" id="{DE53FA91-B825-48A6-8D29-AC132667C08E}"/>
                </a:ext>
              </a:extLst>
            </p:cNvPr>
            <p:cNvSpPr/>
            <p:nvPr/>
          </p:nvSpPr>
          <p:spPr>
            <a:xfrm rot="-1083917">
              <a:off x="8223708" y="2362952"/>
              <a:ext cx="310969" cy="260973"/>
            </a:xfrm>
            <a:custGeom>
              <a:avLst/>
              <a:gdLst/>
              <a:ahLst/>
              <a:cxnLst/>
              <a:rect l="l" t="t" r="r" b="b"/>
              <a:pathLst>
                <a:path w="8826" h="7407" extrusionOk="0">
                  <a:moveTo>
                    <a:pt x="8545" y="1"/>
                  </a:moveTo>
                  <a:cubicBezTo>
                    <a:pt x="8516" y="1"/>
                    <a:pt x="8485" y="6"/>
                    <a:pt x="8454" y="19"/>
                  </a:cubicBezTo>
                  <a:cubicBezTo>
                    <a:pt x="7730" y="281"/>
                    <a:pt x="6240" y="885"/>
                    <a:pt x="4127" y="2133"/>
                  </a:cubicBezTo>
                  <a:cubicBezTo>
                    <a:pt x="1087" y="3924"/>
                    <a:pt x="0" y="7407"/>
                    <a:pt x="0" y="7407"/>
                  </a:cubicBezTo>
                  <a:cubicBezTo>
                    <a:pt x="0" y="7407"/>
                    <a:pt x="3945" y="5797"/>
                    <a:pt x="5958" y="4347"/>
                  </a:cubicBezTo>
                  <a:cubicBezTo>
                    <a:pt x="7469" y="3260"/>
                    <a:pt x="8395" y="1267"/>
                    <a:pt x="8757" y="341"/>
                  </a:cubicBezTo>
                  <a:cubicBezTo>
                    <a:pt x="8825" y="171"/>
                    <a:pt x="8706" y="1"/>
                    <a:pt x="85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88" name="Google Shape;2345;p49">
              <a:extLst>
                <a:ext uri="{FF2B5EF4-FFF2-40B4-BE49-F238E27FC236}">
                  <a16:creationId xmlns:a16="http://schemas.microsoft.com/office/drawing/2014/main" id="{D617C277-5F7B-4CE6-ACED-20C951F4588D}"/>
                </a:ext>
              </a:extLst>
            </p:cNvPr>
            <p:cNvSpPr/>
            <p:nvPr/>
          </p:nvSpPr>
          <p:spPr>
            <a:xfrm rot="-1083917">
              <a:off x="8222082" y="2364577"/>
              <a:ext cx="311357" cy="261325"/>
            </a:xfrm>
            <a:custGeom>
              <a:avLst/>
              <a:gdLst/>
              <a:ahLst/>
              <a:cxnLst/>
              <a:rect l="l" t="t" r="r" b="b"/>
              <a:pathLst>
                <a:path w="8837" h="7417" extrusionOk="0">
                  <a:moveTo>
                    <a:pt x="8758" y="0"/>
                  </a:moveTo>
                  <a:cubicBezTo>
                    <a:pt x="8750" y="0"/>
                    <a:pt x="8742" y="3"/>
                    <a:pt x="8736" y="9"/>
                  </a:cubicBezTo>
                  <a:lnTo>
                    <a:pt x="41" y="7336"/>
                  </a:lnTo>
                  <a:cubicBezTo>
                    <a:pt x="1" y="7336"/>
                    <a:pt x="1" y="7376"/>
                    <a:pt x="20" y="7395"/>
                  </a:cubicBezTo>
                  <a:cubicBezTo>
                    <a:pt x="41" y="7416"/>
                    <a:pt x="41" y="7416"/>
                    <a:pt x="60" y="7416"/>
                  </a:cubicBezTo>
                  <a:lnTo>
                    <a:pt x="101" y="7416"/>
                  </a:lnTo>
                  <a:lnTo>
                    <a:pt x="8796" y="89"/>
                  </a:lnTo>
                  <a:cubicBezTo>
                    <a:pt x="8817" y="89"/>
                    <a:pt x="8836" y="49"/>
                    <a:pt x="8817" y="28"/>
                  </a:cubicBezTo>
                  <a:cubicBezTo>
                    <a:pt x="8802" y="14"/>
                    <a:pt x="8778" y="0"/>
                    <a:pt x="8758"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89" name="Google Shape;2346;p49">
              <a:extLst>
                <a:ext uri="{FF2B5EF4-FFF2-40B4-BE49-F238E27FC236}">
                  <a16:creationId xmlns:a16="http://schemas.microsoft.com/office/drawing/2014/main" id="{2B63528E-0430-4A7A-A7BB-BA6A0A401864}"/>
                </a:ext>
              </a:extLst>
            </p:cNvPr>
            <p:cNvSpPr/>
            <p:nvPr/>
          </p:nvSpPr>
          <p:spPr>
            <a:xfrm rot="-1083917">
              <a:off x="8417127" y="2366097"/>
              <a:ext cx="58170" cy="49009"/>
            </a:xfrm>
            <a:custGeom>
              <a:avLst/>
              <a:gdLst/>
              <a:ahLst/>
              <a:cxnLst/>
              <a:rect l="l" t="t" r="r" b="b"/>
              <a:pathLst>
                <a:path w="1651" h="1391" extrusionOk="0">
                  <a:moveTo>
                    <a:pt x="60" y="1"/>
                  </a:moveTo>
                  <a:cubicBezTo>
                    <a:pt x="41" y="1"/>
                    <a:pt x="0" y="22"/>
                    <a:pt x="20" y="62"/>
                  </a:cubicBezTo>
                  <a:lnTo>
                    <a:pt x="81" y="1189"/>
                  </a:lnTo>
                  <a:cubicBezTo>
                    <a:pt x="81" y="1230"/>
                    <a:pt x="100" y="1249"/>
                    <a:pt x="121" y="1249"/>
                  </a:cubicBezTo>
                  <a:lnTo>
                    <a:pt x="1590" y="1391"/>
                  </a:lnTo>
                  <a:cubicBezTo>
                    <a:pt x="1611" y="1391"/>
                    <a:pt x="1630" y="1370"/>
                    <a:pt x="1651" y="1350"/>
                  </a:cubicBezTo>
                  <a:cubicBezTo>
                    <a:pt x="1651" y="1310"/>
                    <a:pt x="1630" y="1289"/>
                    <a:pt x="1590" y="1289"/>
                  </a:cubicBezTo>
                  <a:lnTo>
                    <a:pt x="181" y="1149"/>
                  </a:lnTo>
                  <a:lnTo>
                    <a:pt x="121" y="62"/>
                  </a:lnTo>
                  <a:cubicBezTo>
                    <a:pt x="121" y="22"/>
                    <a:pt x="100" y="1"/>
                    <a:pt x="60"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90" name="Google Shape;2347;p49">
              <a:extLst>
                <a:ext uri="{FF2B5EF4-FFF2-40B4-BE49-F238E27FC236}">
                  <a16:creationId xmlns:a16="http://schemas.microsoft.com/office/drawing/2014/main" id="{39507307-B44E-452E-BDC3-11477B4EC48E}"/>
                </a:ext>
              </a:extLst>
            </p:cNvPr>
            <p:cNvSpPr/>
            <p:nvPr/>
          </p:nvSpPr>
          <p:spPr>
            <a:xfrm rot="-1083917">
              <a:off x="8360679" y="2424401"/>
              <a:ext cx="86568" cy="66697"/>
            </a:xfrm>
            <a:custGeom>
              <a:avLst/>
              <a:gdLst/>
              <a:ahLst/>
              <a:cxnLst/>
              <a:rect l="l" t="t" r="r" b="b"/>
              <a:pathLst>
                <a:path w="2457" h="1893" extrusionOk="0">
                  <a:moveTo>
                    <a:pt x="60" y="0"/>
                  </a:moveTo>
                  <a:cubicBezTo>
                    <a:pt x="20" y="0"/>
                    <a:pt x="1" y="41"/>
                    <a:pt x="20" y="60"/>
                  </a:cubicBezTo>
                  <a:lnTo>
                    <a:pt x="363" y="1590"/>
                  </a:lnTo>
                  <a:cubicBezTo>
                    <a:pt x="363" y="1611"/>
                    <a:pt x="382" y="1630"/>
                    <a:pt x="403" y="1630"/>
                  </a:cubicBezTo>
                  <a:lnTo>
                    <a:pt x="2395" y="1892"/>
                  </a:lnTo>
                  <a:cubicBezTo>
                    <a:pt x="2435" y="1892"/>
                    <a:pt x="2456" y="1872"/>
                    <a:pt x="2456" y="1831"/>
                  </a:cubicBezTo>
                  <a:cubicBezTo>
                    <a:pt x="2456" y="1812"/>
                    <a:pt x="2435" y="1791"/>
                    <a:pt x="2416" y="1772"/>
                  </a:cubicBezTo>
                  <a:lnTo>
                    <a:pt x="443" y="1530"/>
                  </a:lnTo>
                  <a:lnTo>
                    <a:pt x="121" y="41"/>
                  </a:lnTo>
                  <a:cubicBezTo>
                    <a:pt x="101" y="20"/>
                    <a:pt x="81" y="0"/>
                    <a:pt x="60"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91" name="Google Shape;2348;p49">
              <a:extLst>
                <a:ext uri="{FF2B5EF4-FFF2-40B4-BE49-F238E27FC236}">
                  <a16:creationId xmlns:a16="http://schemas.microsoft.com/office/drawing/2014/main" id="{85887AF8-464A-4AE4-94E7-E1AEAF9D0FFD}"/>
                </a:ext>
              </a:extLst>
            </p:cNvPr>
            <p:cNvSpPr/>
            <p:nvPr/>
          </p:nvSpPr>
          <p:spPr>
            <a:xfrm rot="-1083917">
              <a:off x="8320306" y="2484431"/>
              <a:ext cx="74518" cy="71629"/>
            </a:xfrm>
            <a:custGeom>
              <a:avLst/>
              <a:gdLst/>
              <a:ahLst/>
              <a:cxnLst/>
              <a:rect l="l" t="t" r="r" b="b"/>
              <a:pathLst>
                <a:path w="2115" h="2033" extrusionOk="0">
                  <a:moveTo>
                    <a:pt x="62" y="0"/>
                  </a:moveTo>
                  <a:cubicBezTo>
                    <a:pt x="21" y="19"/>
                    <a:pt x="0" y="40"/>
                    <a:pt x="21" y="60"/>
                  </a:cubicBezTo>
                  <a:lnTo>
                    <a:pt x="282" y="1731"/>
                  </a:lnTo>
                  <a:cubicBezTo>
                    <a:pt x="282" y="1771"/>
                    <a:pt x="303" y="1771"/>
                    <a:pt x="323" y="1791"/>
                  </a:cubicBezTo>
                  <a:lnTo>
                    <a:pt x="2054" y="2032"/>
                  </a:lnTo>
                  <a:lnTo>
                    <a:pt x="2074" y="2032"/>
                  </a:lnTo>
                  <a:cubicBezTo>
                    <a:pt x="2094" y="2032"/>
                    <a:pt x="2115" y="2013"/>
                    <a:pt x="2115" y="1992"/>
                  </a:cubicBezTo>
                  <a:cubicBezTo>
                    <a:pt x="2115" y="1952"/>
                    <a:pt x="2094" y="1932"/>
                    <a:pt x="2074" y="1932"/>
                  </a:cubicBezTo>
                  <a:lnTo>
                    <a:pt x="384" y="1691"/>
                  </a:lnTo>
                  <a:lnTo>
                    <a:pt x="121" y="60"/>
                  </a:lnTo>
                  <a:cubicBezTo>
                    <a:pt x="121" y="19"/>
                    <a:pt x="81" y="0"/>
                    <a:pt x="62"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92" name="Google Shape;2349;p49">
              <a:extLst>
                <a:ext uri="{FF2B5EF4-FFF2-40B4-BE49-F238E27FC236}">
                  <a16:creationId xmlns:a16="http://schemas.microsoft.com/office/drawing/2014/main" id="{34358668-E408-4D33-A4E4-C64AA701728C}"/>
                </a:ext>
              </a:extLst>
            </p:cNvPr>
            <p:cNvSpPr/>
            <p:nvPr/>
          </p:nvSpPr>
          <p:spPr>
            <a:xfrm rot="-1083917">
              <a:off x="8294050" y="2550821"/>
              <a:ext cx="46860" cy="56761"/>
            </a:xfrm>
            <a:custGeom>
              <a:avLst/>
              <a:gdLst/>
              <a:ahLst/>
              <a:cxnLst/>
              <a:rect l="l" t="t" r="r" b="b"/>
              <a:pathLst>
                <a:path w="1330" h="1611" extrusionOk="0">
                  <a:moveTo>
                    <a:pt x="41" y="0"/>
                  </a:moveTo>
                  <a:cubicBezTo>
                    <a:pt x="22" y="0"/>
                    <a:pt x="1" y="41"/>
                    <a:pt x="1" y="60"/>
                  </a:cubicBezTo>
                  <a:lnTo>
                    <a:pt x="162" y="1450"/>
                  </a:lnTo>
                  <a:cubicBezTo>
                    <a:pt x="162" y="1490"/>
                    <a:pt x="183" y="1509"/>
                    <a:pt x="202" y="1509"/>
                  </a:cubicBezTo>
                  <a:lnTo>
                    <a:pt x="1270" y="1611"/>
                  </a:lnTo>
                  <a:cubicBezTo>
                    <a:pt x="1289" y="1611"/>
                    <a:pt x="1329" y="1590"/>
                    <a:pt x="1329" y="1570"/>
                  </a:cubicBezTo>
                  <a:cubicBezTo>
                    <a:pt x="1329" y="1549"/>
                    <a:pt x="1310" y="1509"/>
                    <a:pt x="1270" y="1509"/>
                  </a:cubicBezTo>
                  <a:lnTo>
                    <a:pt x="263" y="1409"/>
                  </a:lnTo>
                  <a:lnTo>
                    <a:pt x="102" y="41"/>
                  </a:lnTo>
                  <a:cubicBezTo>
                    <a:pt x="102" y="20"/>
                    <a:pt x="81" y="0"/>
                    <a:pt x="41"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93" name="Google Shape;2350;p49">
              <a:extLst>
                <a:ext uri="{FF2B5EF4-FFF2-40B4-BE49-F238E27FC236}">
                  <a16:creationId xmlns:a16="http://schemas.microsoft.com/office/drawing/2014/main" id="{FF655ACC-B077-4B31-B0B8-40EEC7B20C17}"/>
                </a:ext>
              </a:extLst>
            </p:cNvPr>
            <p:cNvSpPr/>
            <p:nvPr/>
          </p:nvSpPr>
          <p:spPr>
            <a:xfrm rot="-1083917">
              <a:off x="5918168" y="2609090"/>
              <a:ext cx="524130" cy="257767"/>
            </a:xfrm>
            <a:custGeom>
              <a:avLst/>
              <a:gdLst/>
              <a:ahLst/>
              <a:cxnLst/>
              <a:rect l="l" t="t" r="r" b="b"/>
              <a:pathLst>
                <a:path w="14876" h="7316" extrusionOk="0">
                  <a:moveTo>
                    <a:pt x="90" y="0"/>
                  </a:moveTo>
                  <a:cubicBezTo>
                    <a:pt x="61" y="0"/>
                    <a:pt x="36" y="18"/>
                    <a:pt x="20" y="48"/>
                  </a:cubicBezTo>
                  <a:cubicBezTo>
                    <a:pt x="1" y="88"/>
                    <a:pt x="20" y="128"/>
                    <a:pt x="61" y="149"/>
                  </a:cubicBezTo>
                  <a:lnTo>
                    <a:pt x="14754" y="7315"/>
                  </a:lnTo>
                  <a:lnTo>
                    <a:pt x="14775" y="7315"/>
                  </a:lnTo>
                  <a:cubicBezTo>
                    <a:pt x="14816" y="7315"/>
                    <a:pt x="14835" y="7294"/>
                    <a:pt x="14856" y="7275"/>
                  </a:cubicBezTo>
                  <a:cubicBezTo>
                    <a:pt x="14875" y="7235"/>
                    <a:pt x="14856" y="7194"/>
                    <a:pt x="14816" y="7173"/>
                  </a:cubicBezTo>
                  <a:lnTo>
                    <a:pt x="122" y="8"/>
                  </a:lnTo>
                  <a:cubicBezTo>
                    <a:pt x="111" y="2"/>
                    <a:pt x="100" y="0"/>
                    <a:pt x="90"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94" name="Google Shape;2351;p49">
              <a:extLst>
                <a:ext uri="{FF2B5EF4-FFF2-40B4-BE49-F238E27FC236}">
                  <a16:creationId xmlns:a16="http://schemas.microsoft.com/office/drawing/2014/main" id="{FF32F74E-354F-42BE-8FD9-6C3E5DB4AA92}"/>
                </a:ext>
              </a:extLst>
            </p:cNvPr>
            <p:cNvSpPr/>
            <p:nvPr/>
          </p:nvSpPr>
          <p:spPr>
            <a:xfrm rot="-1083917">
              <a:off x="6197122" y="2677227"/>
              <a:ext cx="78042" cy="137198"/>
            </a:xfrm>
            <a:custGeom>
              <a:avLst/>
              <a:gdLst/>
              <a:ahLst/>
              <a:cxnLst/>
              <a:rect l="l" t="t" r="r" b="b"/>
              <a:pathLst>
                <a:path w="2215" h="3894" extrusionOk="0">
                  <a:moveTo>
                    <a:pt x="1441" y="0"/>
                  </a:moveTo>
                  <a:cubicBezTo>
                    <a:pt x="1431" y="0"/>
                    <a:pt x="1420" y="3"/>
                    <a:pt x="1410" y="8"/>
                  </a:cubicBezTo>
                  <a:cubicBezTo>
                    <a:pt x="1369" y="8"/>
                    <a:pt x="1348" y="48"/>
                    <a:pt x="1369" y="89"/>
                  </a:cubicBezTo>
                  <a:lnTo>
                    <a:pt x="2033" y="2464"/>
                  </a:lnTo>
                  <a:lnTo>
                    <a:pt x="41" y="3752"/>
                  </a:lnTo>
                  <a:cubicBezTo>
                    <a:pt x="1" y="3773"/>
                    <a:pt x="1" y="3832"/>
                    <a:pt x="20" y="3853"/>
                  </a:cubicBezTo>
                  <a:cubicBezTo>
                    <a:pt x="41" y="3894"/>
                    <a:pt x="60" y="3894"/>
                    <a:pt x="81" y="3894"/>
                  </a:cubicBezTo>
                  <a:lnTo>
                    <a:pt x="121" y="3894"/>
                  </a:lnTo>
                  <a:lnTo>
                    <a:pt x="2174" y="2565"/>
                  </a:lnTo>
                  <a:cubicBezTo>
                    <a:pt x="2194" y="2544"/>
                    <a:pt x="2215" y="2504"/>
                    <a:pt x="2194" y="2485"/>
                  </a:cubicBezTo>
                  <a:lnTo>
                    <a:pt x="1509" y="48"/>
                  </a:lnTo>
                  <a:cubicBezTo>
                    <a:pt x="1495" y="19"/>
                    <a:pt x="1470" y="0"/>
                    <a:pt x="1441"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95" name="Google Shape;2352;p49">
              <a:extLst>
                <a:ext uri="{FF2B5EF4-FFF2-40B4-BE49-F238E27FC236}">
                  <a16:creationId xmlns:a16="http://schemas.microsoft.com/office/drawing/2014/main" id="{C26888D1-977C-4FBE-8DF9-E0DE7EFCC145}"/>
                </a:ext>
              </a:extLst>
            </p:cNvPr>
            <p:cNvSpPr/>
            <p:nvPr/>
          </p:nvSpPr>
          <p:spPr>
            <a:xfrm rot="-1083917">
              <a:off x="6299555" y="2719261"/>
              <a:ext cx="67437" cy="92981"/>
            </a:xfrm>
            <a:custGeom>
              <a:avLst/>
              <a:gdLst/>
              <a:ahLst/>
              <a:cxnLst/>
              <a:rect l="l" t="t" r="r" b="b"/>
              <a:pathLst>
                <a:path w="1914" h="2639" extrusionOk="0">
                  <a:moveTo>
                    <a:pt x="1350" y="1"/>
                  </a:moveTo>
                  <a:cubicBezTo>
                    <a:pt x="1310" y="22"/>
                    <a:pt x="1289" y="62"/>
                    <a:pt x="1289" y="102"/>
                  </a:cubicBezTo>
                  <a:lnTo>
                    <a:pt x="1731" y="1490"/>
                  </a:lnTo>
                  <a:lnTo>
                    <a:pt x="62" y="2497"/>
                  </a:lnTo>
                  <a:cubicBezTo>
                    <a:pt x="21" y="2518"/>
                    <a:pt x="0" y="2577"/>
                    <a:pt x="41" y="2598"/>
                  </a:cubicBezTo>
                  <a:cubicBezTo>
                    <a:pt x="41" y="2639"/>
                    <a:pt x="81" y="2639"/>
                    <a:pt x="102" y="2639"/>
                  </a:cubicBezTo>
                  <a:lnTo>
                    <a:pt x="142" y="2639"/>
                  </a:lnTo>
                  <a:lnTo>
                    <a:pt x="1873" y="1592"/>
                  </a:lnTo>
                  <a:cubicBezTo>
                    <a:pt x="1892" y="1571"/>
                    <a:pt x="1913" y="1552"/>
                    <a:pt x="1913" y="1511"/>
                  </a:cubicBezTo>
                  <a:lnTo>
                    <a:pt x="1450" y="62"/>
                  </a:lnTo>
                  <a:cubicBezTo>
                    <a:pt x="1430" y="22"/>
                    <a:pt x="1390" y="1"/>
                    <a:pt x="1350"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96" name="Google Shape;2353;p49">
              <a:extLst>
                <a:ext uri="{FF2B5EF4-FFF2-40B4-BE49-F238E27FC236}">
                  <a16:creationId xmlns:a16="http://schemas.microsoft.com/office/drawing/2014/main" id="{DE8ED36A-ECC4-473A-AB73-C9CD54760DFD}"/>
                </a:ext>
              </a:extLst>
            </p:cNvPr>
            <p:cNvSpPr/>
            <p:nvPr/>
          </p:nvSpPr>
          <p:spPr>
            <a:xfrm rot="-1083917">
              <a:off x="6663208" y="2450126"/>
              <a:ext cx="215628" cy="454192"/>
            </a:xfrm>
            <a:custGeom>
              <a:avLst/>
              <a:gdLst/>
              <a:ahLst/>
              <a:cxnLst/>
              <a:rect l="l" t="t" r="r" b="b"/>
              <a:pathLst>
                <a:path w="6120" h="12891" extrusionOk="0">
                  <a:moveTo>
                    <a:pt x="206" y="0"/>
                  </a:moveTo>
                  <a:cubicBezTo>
                    <a:pt x="177" y="0"/>
                    <a:pt x="148" y="7"/>
                    <a:pt x="121" y="20"/>
                  </a:cubicBezTo>
                  <a:cubicBezTo>
                    <a:pt x="40" y="61"/>
                    <a:pt x="0" y="161"/>
                    <a:pt x="40" y="241"/>
                  </a:cubicBezTo>
                  <a:cubicBezTo>
                    <a:pt x="564" y="1247"/>
                    <a:pt x="905" y="2334"/>
                    <a:pt x="1168" y="3442"/>
                  </a:cubicBezTo>
                  <a:cubicBezTo>
                    <a:pt x="1429" y="4529"/>
                    <a:pt x="1630" y="5676"/>
                    <a:pt x="1912" y="6784"/>
                  </a:cubicBezTo>
                  <a:cubicBezTo>
                    <a:pt x="2193" y="7911"/>
                    <a:pt x="2556" y="9038"/>
                    <a:pt x="3100" y="10085"/>
                  </a:cubicBezTo>
                  <a:cubicBezTo>
                    <a:pt x="3643" y="11151"/>
                    <a:pt x="4408" y="12138"/>
                    <a:pt x="5435" y="12822"/>
                  </a:cubicBezTo>
                  <a:lnTo>
                    <a:pt x="5454" y="12822"/>
                  </a:lnTo>
                  <a:cubicBezTo>
                    <a:pt x="5522" y="12867"/>
                    <a:pt x="5599" y="12890"/>
                    <a:pt x="5675" y="12890"/>
                  </a:cubicBezTo>
                  <a:cubicBezTo>
                    <a:pt x="5800" y="12890"/>
                    <a:pt x="5923" y="12827"/>
                    <a:pt x="5998" y="12701"/>
                  </a:cubicBezTo>
                  <a:cubicBezTo>
                    <a:pt x="6119" y="12519"/>
                    <a:pt x="6058" y="12278"/>
                    <a:pt x="5878" y="12157"/>
                  </a:cubicBezTo>
                  <a:cubicBezTo>
                    <a:pt x="4971" y="11594"/>
                    <a:pt x="4247" y="10729"/>
                    <a:pt x="3704" y="9763"/>
                  </a:cubicBezTo>
                  <a:cubicBezTo>
                    <a:pt x="3160" y="8796"/>
                    <a:pt x="2778" y="7729"/>
                    <a:pt x="2456" y="6642"/>
                  </a:cubicBezTo>
                  <a:cubicBezTo>
                    <a:pt x="2153" y="5555"/>
                    <a:pt x="1912" y="4428"/>
                    <a:pt x="1590" y="3321"/>
                  </a:cubicBezTo>
                  <a:cubicBezTo>
                    <a:pt x="1288" y="2214"/>
                    <a:pt x="905" y="1107"/>
                    <a:pt x="342" y="80"/>
                  </a:cubicBezTo>
                  <a:cubicBezTo>
                    <a:pt x="315" y="27"/>
                    <a:pt x="262" y="0"/>
                    <a:pt x="206"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97" name="Google Shape;2354;p49">
              <a:extLst>
                <a:ext uri="{FF2B5EF4-FFF2-40B4-BE49-F238E27FC236}">
                  <a16:creationId xmlns:a16="http://schemas.microsoft.com/office/drawing/2014/main" id="{44CB21CD-20A0-42B1-B46C-BD813CB4729F}"/>
                </a:ext>
              </a:extLst>
            </p:cNvPr>
            <p:cNvSpPr/>
            <p:nvPr/>
          </p:nvSpPr>
          <p:spPr>
            <a:xfrm rot="-1083917">
              <a:off x="6395964" y="2141845"/>
              <a:ext cx="187934" cy="433651"/>
            </a:xfrm>
            <a:custGeom>
              <a:avLst/>
              <a:gdLst/>
              <a:ahLst/>
              <a:cxnLst/>
              <a:rect l="l" t="t" r="r" b="b"/>
              <a:pathLst>
                <a:path w="5334" h="12308" extrusionOk="0">
                  <a:moveTo>
                    <a:pt x="295" y="1"/>
                  </a:moveTo>
                  <a:cubicBezTo>
                    <a:pt x="142" y="1"/>
                    <a:pt x="0" y="126"/>
                    <a:pt x="0" y="311"/>
                  </a:cubicBezTo>
                  <a:cubicBezTo>
                    <a:pt x="40" y="1196"/>
                    <a:pt x="201" y="3088"/>
                    <a:pt x="865" y="5866"/>
                  </a:cubicBezTo>
                  <a:cubicBezTo>
                    <a:pt x="1831" y="9892"/>
                    <a:pt x="5333" y="12307"/>
                    <a:pt x="5333" y="12307"/>
                  </a:cubicBezTo>
                  <a:cubicBezTo>
                    <a:pt x="5333" y="12307"/>
                    <a:pt x="4912" y="7336"/>
                    <a:pt x="3986" y="4599"/>
                  </a:cubicBezTo>
                  <a:cubicBezTo>
                    <a:pt x="3301" y="2525"/>
                    <a:pt x="1388" y="794"/>
                    <a:pt x="483" y="69"/>
                  </a:cubicBezTo>
                  <a:cubicBezTo>
                    <a:pt x="425" y="22"/>
                    <a:pt x="359" y="1"/>
                    <a:pt x="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98" name="Google Shape;2355;p49">
              <a:extLst>
                <a:ext uri="{FF2B5EF4-FFF2-40B4-BE49-F238E27FC236}">
                  <a16:creationId xmlns:a16="http://schemas.microsoft.com/office/drawing/2014/main" id="{6ED6FA9D-AD01-40F7-9D62-007807AD5B69}"/>
                </a:ext>
              </a:extLst>
            </p:cNvPr>
            <p:cNvSpPr/>
            <p:nvPr/>
          </p:nvSpPr>
          <p:spPr>
            <a:xfrm rot="-1083917">
              <a:off x="6399521" y="2140127"/>
              <a:ext cx="187265" cy="436505"/>
            </a:xfrm>
            <a:custGeom>
              <a:avLst/>
              <a:gdLst/>
              <a:ahLst/>
              <a:cxnLst/>
              <a:rect l="l" t="t" r="r" b="b"/>
              <a:pathLst>
                <a:path w="5315" h="12389" extrusionOk="0">
                  <a:moveTo>
                    <a:pt x="83" y="1"/>
                  </a:moveTo>
                  <a:cubicBezTo>
                    <a:pt x="75" y="1"/>
                    <a:pt x="68" y="3"/>
                    <a:pt x="62" y="9"/>
                  </a:cubicBezTo>
                  <a:cubicBezTo>
                    <a:pt x="22" y="9"/>
                    <a:pt x="1" y="49"/>
                    <a:pt x="22" y="89"/>
                  </a:cubicBezTo>
                  <a:lnTo>
                    <a:pt x="5175" y="12348"/>
                  </a:lnTo>
                  <a:cubicBezTo>
                    <a:pt x="5194" y="12388"/>
                    <a:pt x="5215" y="12388"/>
                    <a:pt x="5234" y="12388"/>
                  </a:cubicBezTo>
                  <a:lnTo>
                    <a:pt x="5255" y="12388"/>
                  </a:lnTo>
                  <a:cubicBezTo>
                    <a:pt x="5296" y="12368"/>
                    <a:pt x="5315" y="12348"/>
                    <a:pt x="5296" y="12308"/>
                  </a:cubicBezTo>
                  <a:lnTo>
                    <a:pt x="143" y="30"/>
                  </a:lnTo>
                  <a:cubicBezTo>
                    <a:pt x="128" y="15"/>
                    <a:pt x="103" y="1"/>
                    <a:pt x="83"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99" name="Google Shape;2356;p49">
              <a:extLst>
                <a:ext uri="{FF2B5EF4-FFF2-40B4-BE49-F238E27FC236}">
                  <a16:creationId xmlns:a16="http://schemas.microsoft.com/office/drawing/2014/main" id="{13622462-4BF7-4332-9C65-0AFBBBAFE3D1}"/>
                </a:ext>
              </a:extLst>
            </p:cNvPr>
            <p:cNvSpPr/>
            <p:nvPr/>
          </p:nvSpPr>
          <p:spPr>
            <a:xfrm rot="-1083917">
              <a:off x="6364562" y="2220737"/>
              <a:ext cx="73778" cy="60566"/>
            </a:xfrm>
            <a:custGeom>
              <a:avLst/>
              <a:gdLst/>
              <a:ahLst/>
              <a:cxnLst/>
              <a:rect l="l" t="t" r="r" b="b"/>
              <a:pathLst>
                <a:path w="2094" h="1719" extrusionOk="0">
                  <a:moveTo>
                    <a:pt x="2032" y="0"/>
                  </a:moveTo>
                  <a:cubicBezTo>
                    <a:pt x="2012" y="0"/>
                    <a:pt x="1988" y="14"/>
                    <a:pt x="1973" y="28"/>
                  </a:cubicBezTo>
                  <a:lnTo>
                    <a:pt x="1329" y="1579"/>
                  </a:lnTo>
                  <a:lnTo>
                    <a:pt x="81" y="1257"/>
                  </a:lnTo>
                  <a:cubicBezTo>
                    <a:pt x="41" y="1257"/>
                    <a:pt x="21" y="1276"/>
                    <a:pt x="1" y="1316"/>
                  </a:cubicBezTo>
                  <a:cubicBezTo>
                    <a:pt x="1" y="1337"/>
                    <a:pt x="21" y="1378"/>
                    <a:pt x="62" y="1378"/>
                  </a:cubicBezTo>
                  <a:lnTo>
                    <a:pt x="1350" y="1700"/>
                  </a:lnTo>
                  <a:cubicBezTo>
                    <a:pt x="1350" y="1719"/>
                    <a:pt x="1350" y="1719"/>
                    <a:pt x="1369" y="1719"/>
                  </a:cubicBezTo>
                  <a:cubicBezTo>
                    <a:pt x="1390" y="1719"/>
                    <a:pt x="1410" y="1700"/>
                    <a:pt x="1410" y="1679"/>
                  </a:cubicBezTo>
                  <a:lnTo>
                    <a:pt x="2094" y="89"/>
                  </a:lnTo>
                  <a:cubicBezTo>
                    <a:pt x="2094" y="49"/>
                    <a:pt x="2094" y="9"/>
                    <a:pt x="2054" y="9"/>
                  </a:cubicBezTo>
                  <a:cubicBezTo>
                    <a:pt x="2048" y="3"/>
                    <a:pt x="2040" y="0"/>
                    <a:pt x="2032"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00" name="Google Shape;2357;p49">
              <a:extLst>
                <a:ext uri="{FF2B5EF4-FFF2-40B4-BE49-F238E27FC236}">
                  <a16:creationId xmlns:a16="http://schemas.microsoft.com/office/drawing/2014/main" id="{35FA85A5-B741-4ED9-AEE0-568ACCFD51D3}"/>
                </a:ext>
              </a:extLst>
            </p:cNvPr>
            <p:cNvSpPr/>
            <p:nvPr/>
          </p:nvSpPr>
          <p:spPr>
            <a:xfrm rot="-1083917">
              <a:off x="6408979" y="2278282"/>
              <a:ext cx="103551" cy="80156"/>
            </a:xfrm>
            <a:custGeom>
              <a:avLst/>
              <a:gdLst/>
              <a:ahLst/>
              <a:cxnLst/>
              <a:rect l="l" t="t" r="r" b="b"/>
              <a:pathLst>
                <a:path w="2939" h="2275" extrusionOk="0">
                  <a:moveTo>
                    <a:pt x="2899" y="1"/>
                  </a:moveTo>
                  <a:cubicBezTo>
                    <a:pt x="2858" y="1"/>
                    <a:pt x="2837" y="1"/>
                    <a:pt x="2818" y="41"/>
                  </a:cubicBezTo>
                  <a:lnTo>
                    <a:pt x="1852" y="2135"/>
                  </a:lnTo>
                  <a:lnTo>
                    <a:pt x="81" y="1993"/>
                  </a:lnTo>
                  <a:cubicBezTo>
                    <a:pt x="40" y="1993"/>
                    <a:pt x="19" y="2014"/>
                    <a:pt x="0" y="2054"/>
                  </a:cubicBezTo>
                  <a:cubicBezTo>
                    <a:pt x="0" y="2094"/>
                    <a:pt x="40" y="2114"/>
                    <a:pt x="60" y="2114"/>
                  </a:cubicBezTo>
                  <a:lnTo>
                    <a:pt x="1892" y="2275"/>
                  </a:lnTo>
                  <a:cubicBezTo>
                    <a:pt x="1911" y="2275"/>
                    <a:pt x="1932" y="2255"/>
                    <a:pt x="1952" y="2234"/>
                  </a:cubicBezTo>
                  <a:lnTo>
                    <a:pt x="2918" y="101"/>
                  </a:lnTo>
                  <a:cubicBezTo>
                    <a:pt x="2939" y="60"/>
                    <a:pt x="2939" y="20"/>
                    <a:pt x="2899"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01" name="Google Shape;2358;p49">
              <a:extLst>
                <a:ext uri="{FF2B5EF4-FFF2-40B4-BE49-F238E27FC236}">
                  <a16:creationId xmlns:a16="http://schemas.microsoft.com/office/drawing/2014/main" id="{CBFD499E-FCA7-4DD1-977B-581ED1E4E119}"/>
                </a:ext>
              </a:extLst>
            </p:cNvPr>
            <p:cNvSpPr/>
            <p:nvPr/>
          </p:nvSpPr>
          <p:spPr>
            <a:xfrm rot="-1083917">
              <a:off x="6463463" y="2358920"/>
              <a:ext cx="104995" cy="69797"/>
            </a:xfrm>
            <a:custGeom>
              <a:avLst/>
              <a:gdLst/>
              <a:ahLst/>
              <a:cxnLst/>
              <a:rect l="l" t="t" r="r" b="b"/>
              <a:pathLst>
                <a:path w="2980" h="1981" extrusionOk="0">
                  <a:moveTo>
                    <a:pt x="2899" y="1"/>
                  </a:moveTo>
                  <a:cubicBezTo>
                    <a:pt x="2879" y="1"/>
                    <a:pt x="2853" y="19"/>
                    <a:pt x="2838" y="48"/>
                  </a:cubicBezTo>
                  <a:lnTo>
                    <a:pt x="1992" y="1860"/>
                  </a:lnTo>
                  <a:lnTo>
                    <a:pt x="60" y="1578"/>
                  </a:lnTo>
                  <a:cubicBezTo>
                    <a:pt x="56" y="1575"/>
                    <a:pt x="52" y="1573"/>
                    <a:pt x="47" y="1573"/>
                  </a:cubicBezTo>
                  <a:cubicBezTo>
                    <a:pt x="27" y="1573"/>
                    <a:pt x="0" y="1603"/>
                    <a:pt x="0" y="1618"/>
                  </a:cubicBezTo>
                  <a:cubicBezTo>
                    <a:pt x="0" y="1659"/>
                    <a:pt x="20" y="1699"/>
                    <a:pt x="40" y="1699"/>
                  </a:cubicBezTo>
                  <a:lnTo>
                    <a:pt x="2013" y="1981"/>
                  </a:lnTo>
                  <a:cubicBezTo>
                    <a:pt x="2053" y="1981"/>
                    <a:pt x="2073" y="1961"/>
                    <a:pt x="2073" y="1941"/>
                  </a:cubicBezTo>
                  <a:lnTo>
                    <a:pt x="2958" y="89"/>
                  </a:lnTo>
                  <a:cubicBezTo>
                    <a:pt x="2979" y="69"/>
                    <a:pt x="2958" y="29"/>
                    <a:pt x="2918" y="8"/>
                  </a:cubicBezTo>
                  <a:cubicBezTo>
                    <a:pt x="2913" y="3"/>
                    <a:pt x="2906" y="1"/>
                    <a:pt x="2899"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02" name="Google Shape;2359;p49">
              <a:extLst>
                <a:ext uri="{FF2B5EF4-FFF2-40B4-BE49-F238E27FC236}">
                  <a16:creationId xmlns:a16="http://schemas.microsoft.com/office/drawing/2014/main" id="{95283DAA-56CF-4643-88FC-96D0056E82E5}"/>
                </a:ext>
              </a:extLst>
            </p:cNvPr>
            <p:cNvSpPr/>
            <p:nvPr/>
          </p:nvSpPr>
          <p:spPr>
            <a:xfrm rot="-1083917">
              <a:off x="6528386" y="2437795"/>
              <a:ext cx="79486" cy="44676"/>
            </a:xfrm>
            <a:custGeom>
              <a:avLst/>
              <a:gdLst/>
              <a:ahLst/>
              <a:cxnLst/>
              <a:rect l="l" t="t" r="r" b="b"/>
              <a:pathLst>
                <a:path w="2256" h="1268" extrusionOk="0">
                  <a:moveTo>
                    <a:pt x="2196" y="1"/>
                  </a:moveTo>
                  <a:cubicBezTo>
                    <a:pt x="2175" y="1"/>
                    <a:pt x="2135" y="1"/>
                    <a:pt x="2115" y="41"/>
                  </a:cubicBezTo>
                  <a:lnTo>
                    <a:pt x="1652" y="1128"/>
                  </a:lnTo>
                  <a:lnTo>
                    <a:pt x="81" y="846"/>
                  </a:lnTo>
                  <a:cubicBezTo>
                    <a:pt x="74" y="842"/>
                    <a:pt x="66" y="840"/>
                    <a:pt x="58" y="840"/>
                  </a:cubicBezTo>
                  <a:cubicBezTo>
                    <a:pt x="27" y="840"/>
                    <a:pt x="1" y="869"/>
                    <a:pt x="1" y="886"/>
                  </a:cubicBezTo>
                  <a:cubicBezTo>
                    <a:pt x="1" y="926"/>
                    <a:pt x="22" y="967"/>
                    <a:pt x="62" y="967"/>
                  </a:cubicBezTo>
                  <a:lnTo>
                    <a:pt x="1672" y="1268"/>
                  </a:lnTo>
                  <a:cubicBezTo>
                    <a:pt x="1713" y="1268"/>
                    <a:pt x="1732" y="1249"/>
                    <a:pt x="1732" y="1228"/>
                  </a:cubicBezTo>
                  <a:lnTo>
                    <a:pt x="2236" y="81"/>
                  </a:lnTo>
                  <a:cubicBezTo>
                    <a:pt x="2255" y="60"/>
                    <a:pt x="2236" y="20"/>
                    <a:pt x="2196"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03" name="Google Shape;2360;p49">
              <a:extLst>
                <a:ext uri="{FF2B5EF4-FFF2-40B4-BE49-F238E27FC236}">
                  <a16:creationId xmlns:a16="http://schemas.microsoft.com/office/drawing/2014/main" id="{27E21ED2-BB29-49A3-877E-BD0627070B82}"/>
                </a:ext>
              </a:extLst>
            </p:cNvPr>
            <p:cNvSpPr/>
            <p:nvPr/>
          </p:nvSpPr>
          <p:spPr>
            <a:xfrm rot="-1083917">
              <a:off x="6727151" y="2510195"/>
              <a:ext cx="90831" cy="224683"/>
            </a:xfrm>
            <a:custGeom>
              <a:avLst/>
              <a:gdLst/>
              <a:ahLst/>
              <a:cxnLst/>
              <a:rect l="l" t="t" r="r" b="b"/>
              <a:pathLst>
                <a:path w="2578" h="6377" extrusionOk="0">
                  <a:moveTo>
                    <a:pt x="2408" y="0"/>
                  </a:moveTo>
                  <a:cubicBezTo>
                    <a:pt x="2346" y="0"/>
                    <a:pt x="2285" y="38"/>
                    <a:pt x="2255" y="97"/>
                  </a:cubicBezTo>
                  <a:cubicBezTo>
                    <a:pt x="1751" y="1022"/>
                    <a:pt x="1268" y="1969"/>
                    <a:pt x="846" y="2955"/>
                  </a:cubicBezTo>
                  <a:cubicBezTo>
                    <a:pt x="444" y="3921"/>
                    <a:pt x="141" y="4968"/>
                    <a:pt x="20" y="6055"/>
                  </a:cubicBezTo>
                  <a:lnTo>
                    <a:pt x="20" y="6076"/>
                  </a:lnTo>
                  <a:cubicBezTo>
                    <a:pt x="1" y="6237"/>
                    <a:pt x="141" y="6357"/>
                    <a:pt x="283" y="6377"/>
                  </a:cubicBezTo>
                  <a:cubicBezTo>
                    <a:pt x="444" y="6377"/>
                    <a:pt x="584" y="6256"/>
                    <a:pt x="605" y="6095"/>
                  </a:cubicBezTo>
                  <a:cubicBezTo>
                    <a:pt x="664" y="5088"/>
                    <a:pt x="927" y="4082"/>
                    <a:pt x="1289" y="3116"/>
                  </a:cubicBezTo>
                  <a:cubicBezTo>
                    <a:pt x="1630" y="2130"/>
                    <a:pt x="2094" y="1183"/>
                    <a:pt x="2537" y="238"/>
                  </a:cubicBezTo>
                  <a:cubicBezTo>
                    <a:pt x="2577" y="158"/>
                    <a:pt x="2556" y="56"/>
                    <a:pt x="2476" y="16"/>
                  </a:cubicBezTo>
                  <a:cubicBezTo>
                    <a:pt x="2454" y="5"/>
                    <a:pt x="2431" y="0"/>
                    <a:pt x="2408"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04" name="Google Shape;2361;p49">
              <a:extLst>
                <a:ext uri="{FF2B5EF4-FFF2-40B4-BE49-F238E27FC236}">
                  <a16:creationId xmlns:a16="http://schemas.microsoft.com/office/drawing/2014/main" id="{3A25A97C-2D52-4421-80A4-EA5622137CEB}"/>
                </a:ext>
              </a:extLst>
            </p:cNvPr>
            <p:cNvSpPr/>
            <p:nvPr/>
          </p:nvSpPr>
          <p:spPr>
            <a:xfrm rot="-1083917">
              <a:off x="6694925" y="2237109"/>
              <a:ext cx="157493" cy="324745"/>
            </a:xfrm>
            <a:custGeom>
              <a:avLst/>
              <a:gdLst/>
              <a:ahLst/>
              <a:cxnLst/>
              <a:rect l="l" t="t" r="r" b="b"/>
              <a:pathLst>
                <a:path w="4470" h="9217" extrusionOk="0">
                  <a:moveTo>
                    <a:pt x="3950" y="1"/>
                  </a:moveTo>
                  <a:cubicBezTo>
                    <a:pt x="3890" y="1"/>
                    <a:pt x="3830" y="25"/>
                    <a:pt x="3785" y="78"/>
                  </a:cubicBezTo>
                  <a:cubicBezTo>
                    <a:pt x="3361" y="582"/>
                    <a:pt x="2516" y="1669"/>
                    <a:pt x="1490" y="3500"/>
                  </a:cubicBezTo>
                  <a:cubicBezTo>
                    <a:pt x="1" y="6157"/>
                    <a:pt x="704" y="9216"/>
                    <a:pt x="704" y="9216"/>
                  </a:cubicBezTo>
                  <a:cubicBezTo>
                    <a:pt x="704" y="9216"/>
                    <a:pt x="2939" y="6318"/>
                    <a:pt x="3804" y="4366"/>
                  </a:cubicBezTo>
                  <a:cubicBezTo>
                    <a:pt x="4469" y="2917"/>
                    <a:pt x="4287" y="1025"/>
                    <a:pt x="4166" y="179"/>
                  </a:cubicBezTo>
                  <a:cubicBezTo>
                    <a:pt x="4141" y="66"/>
                    <a:pt x="4047" y="1"/>
                    <a:pt x="39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05" name="Google Shape;2362;p49">
              <a:extLst>
                <a:ext uri="{FF2B5EF4-FFF2-40B4-BE49-F238E27FC236}">
                  <a16:creationId xmlns:a16="http://schemas.microsoft.com/office/drawing/2014/main" id="{68D396A1-76E2-42C5-8106-28012FE4B329}"/>
                </a:ext>
              </a:extLst>
            </p:cNvPr>
            <p:cNvSpPr/>
            <p:nvPr/>
          </p:nvSpPr>
          <p:spPr>
            <a:xfrm rot="-1083917">
              <a:off x="6717455" y="2234692"/>
              <a:ext cx="120604" cy="327247"/>
            </a:xfrm>
            <a:custGeom>
              <a:avLst/>
              <a:gdLst/>
              <a:ahLst/>
              <a:cxnLst/>
              <a:rect l="l" t="t" r="r" b="b"/>
              <a:pathLst>
                <a:path w="3423" h="9288" extrusionOk="0">
                  <a:moveTo>
                    <a:pt x="3360" y="0"/>
                  </a:moveTo>
                  <a:cubicBezTo>
                    <a:pt x="3341" y="0"/>
                    <a:pt x="3321" y="15"/>
                    <a:pt x="3321" y="28"/>
                  </a:cubicBezTo>
                  <a:lnTo>
                    <a:pt x="20" y="9228"/>
                  </a:lnTo>
                  <a:cubicBezTo>
                    <a:pt x="1" y="9247"/>
                    <a:pt x="20" y="9268"/>
                    <a:pt x="41" y="9288"/>
                  </a:cubicBezTo>
                  <a:lnTo>
                    <a:pt x="60" y="9288"/>
                  </a:lnTo>
                  <a:cubicBezTo>
                    <a:pt x="81" y="9288"/>
                    <a:pt x="100" y="9268"/>
                    <a:pt x="100" y="9268"/>
                  </a:cubicBezTo>
                  <a:lnTo>
                    <a:pt x="3402" y="69"/>
                  </a:lnTo>
                  <a:cubicBezTo>
                    <a:pt x="3422" y="49"/>
                    <a:pt x="3402" y="9"/>
                    <a:pt x="3382" y="9"/>
                  </a:cubicBezTo>
                  <a:cubicBezTo>
                    <a:pt x="3376" y="3"/>
                    <a:pt x="3368" y="0"/>
                    <a:pt x="3360"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06" name="Google Shape;2363;p49">
              <a:extLst>
                <a:ext uri="{FF2B5EF4-FFF2-40B4-BE49-F238E27FC236}">
                  <a16:creationId xmlns:a16="http://schemas.microsoft.com/office/drawing/2014/main" id="{CE15D202-9F02-4474-9F4E-0B4A1FE2207D}"/>
                </a:ext>
              </a:extLst>
            </p:cNvPr>
            <p:cNvSpPr/>
            <p:nvPr/>
          </p:nvSpPr>
          <p:spPr>
            <a:xfrm rot="-1083917">
              <a:off x="6754596" y="2283511"/>
              <a:ext cx="63173" cy="31992"/>
            </a:xfrm>
            <a:custGeom>
              <a:avLst/>
              <a:gdLst/>
              <a:ahLst/>
              <a:cxnLst/>
              <a:rect l="l" t="t" r="r" b="b"/>
              <a:pathLst>
                <a:path w="1793" h="908" extrusionOk="0">
                  <a:moveTo>
                    <a:pt x="21" y="1"/>
                  </a:moveTo>
                  <a:cubicBezTo>
                    <a:pt x="0" y="21"/>
                    <a:pt x="0" y="62"/>
                    <a:pt x="21" y="81"/>
                  </a:cubicBezTo>
                  <a:lnTo>
                    <a:pt x="544" y="886"/>
                  </a:lnTo>
                  <a:cubicBezTo>
                    <a:pt x="564" y="907"/>
                    <a:pt x="585" y="907"/>
                    <a:pt x="585" y="907"/>
                  </a:cubicBezTo>
                  <a:lnTo>
                    <a:pt x="604" y="907"/>
                  </a:lnTo>
                  <a:lnTo>
                    <a:pt x="1752" y="384"/>
                  </a:lnTo>
                  <a:cubicBezTo>
                    <a:pt x="1792" y="384"/>
                    <a:pt x="1792" y="343"/>
                    <a:pt x="1792" y="323"/>
                  </a:cubicBezTo>
                  <a:cubicBezTo>
                    <a:pt x="1778" y="309"/>
                    <a:pt x="1764" y="295"/>
                    <a:pt x="1749" y="295"/>
                  </a:cubicBezTo>
                  <a:cubicBezTo>
                    <a:pt x="1743" y="295"/>
                    <a:pt x="1737" y="297"/>
                    <a:pt x="1731" y="303"/>
                  </a:cubicBezTo>
                  <a:lnTo>
                    <a:pt x="604" y="806"/>
                  </a:lnTo>
                  <a:lnTo>
                    <a:pt x="101" y="21"/>
                  </a:lnTo>
                  <a:cubicBezTo>
                    <a:pt x="81" y="1"/>
                    <a:pt x="40" y="1"/>
                    <a:pt x="21"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07" name="Google Shape;2364;p49">
              <a:extLst>
                <a:ext uri="{FF2B5EF4-FFF2-40B4-BE49-F238E27FC236}">
                  <a16:creationId xmlns:a16="http://schemas.microsoft.com/office/drawing/2014/main" id="{3A3BCD63-2781-451B-BAAB-30BE6E39E068}"/>
                </a:ext>
              </a:extLst>
            </p:cNvPr>
            <p:cNvSpPr/>
            <p:nvPr/>
          </p:nvSpPr>
          <p:spPr>
            <a:xfrm rot="-1083917">
              <a:off x="6738863" y="2351328"/>
              <a:ext cx="91466" cy="37629"/>
            </a:xfrm>
            <a:custGeom>
              <a:avLst/>
              <a:gdLst/>
              <a:ahLst/>
              <a:cxnLst/>
              <a:rect l="l" t="t" r="r" b="b"/>
              <a:pathLst>
                <a:path w="2596" h="1068" extrusionOk="0">
                  <a:moveTo>
                    <a:pt x="19" y="0"/>
                  </a:moveTo>
                  <a:cubicBezTo>
                    <a:pt x="0" y="21"/>
                    <a:pt x="0" y="61"/>
                    <a:pt x="19" y="81"/>
                  </a:cubicBezTo>
                  <a:lnTo>
                    <a:pt x="926" y="1068"/>
                  </a:lnTo>
                  <a:lnTo>
                    <a:pt x="986" y="1068"/>
                  </a:lnTo>
                  <a:lnTo>
                    <a:pt x="2576" y="403"/>
                  </a:lnTo>
                  <a:cubicBezTo>
                    <a:pt x="2596" y="383"/>
                    <a:pt x="2596" y="362"/>
                    <a:pt x="2596" y="343"/>
                  </a:cubicBezTo>
                  <a:cubicBezTo>
                    <a:pt x="2576" y="322"/>
                    <a:pt x="2556" y="303"/>
                    <a:pt x="2536" y="303"/>
                  </a:cubicBezTo>
                  <a:lnTo>
                    <a:pt x="966" y="966"/>
                  </a:lnTo>
                  <a:lnTo>
                    <a:pt x="81" y="21"/>
                  </a:lnTo>
                  <a:cubicBezTo>
                    <a:pt x="60" y="0"/>
                    <a:pt x="40" y="0"/>
                    <a:pt x="19"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08" name="Google Shape;2365;p49">
              <a:extLst>
                <a:ext uri="{FF2B5EF4-FFF2-40B4-BE49-F238E27FC236}">
                  <a16:creationId xmlns:a16="http://schemas.microsoft.com/office/drawing/2014/main" id="{A341CB93-DD6A-4126-9914-3BECAE0B7EE3}"/>
                </a:ext>
              </a:extLst>
            </p:cNvPr>
            <p:cNvSpPr/>
            <p:nvPr/>
          </p:nvSpPr>
          <p:spPr>
            <a:xfrm rot="-1083917">
              <a:off x="6734353" y="2413081"/>
              <a:ext cx="85159" cy="43126"/>
            </a:xfrm>
            <a:custGeom>
              <a:avLst/>
              <a:gdLst/>
              <a:ahLst/>
              <a:cxnLst/>
              <a:rect l="l" t="t" r="r" b="b"/>
              <a:pathLst>
                <a:path w="2417" h="1224" extrusionOk="0">
                  <a:moveTo>
                    <a:pt x="51" y="1"/>
                  </a:moveTo>
                  <a:cubicBezTo>
                    <a:pt x="41" y="1"/>
                    <a:pt x="30" y="6"/>
                    <a:pt x="20" y="15"/>
                  </a:cubicBezTo>
                  <a:cubicBezTo>
                    <a:pt x="1" y="36"/>
                    <a:pt x="1" y="56"/>
                    <a:pt x="20" y="77"/>
                  </a:cubicBezTo>
                  <a:lnTo>
                    <a:pt x="927" y="1204"/>
                  </a:lnTo>
                  <a:cubicBezTo>
                    <a:pt x="946" y="1223"/>
                    <a:pt x="946" y="1223"/>
                    <a:pt x="967" y="1223"/>
                  </a:cubicBezTo>
                  <a:lnTo>
                    <a:pt x="986" y="1223"/>
                  </a:lnTo>
                  <a:lnTo>
                    <a:pt x="2376" y="659"/>
                  </a:lnTo>
                  <a:cubicBezTo>
                    <a:pt x="2395" y="659"/>
                    <a:pt x="2416" y="619"/>
                    <a:pt x="2395" y="600"/>
                  </a:cubicBezTo>
                  <a:cubicBezTo>
                    <a:pt x="2395" y="585"/>
                    <a:pt x="2385" y="571"/>
                    <a:pt x="2365" y="571"/>
                  </a:cubicBezTo>
                  <a:cubicBezTo>
                    <a:pt x="2357" y="571"/>
                    <a:pt x="2347" y="573"/>
                    <a:pt x="2336" y="579"/>
                  </a:cubicBezTo>
                  <a:lnTo>
                    <a:pt x="986" y="1123"/>
                  </a:lnTo>
                  <a:lnTo>
                    <a:pt x="81" y="15"/>
                  </a:lnTo>
                  <a:cubicBezTo>
                    <a:pt x="71" y="6"/>
                    <a:pt x="61" y="1"/>
                    <a:pt x="51"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09" name="Google Shape;2366;p49">
              <a:extLst>
                <a:ext uri="{FF2B5EF4-FFF2-40B4-BE49-F238E27FC236}">
                  <a16:creationId xmlns:a16="http://schemas.microsoft.com/office/drawing/2014/main" id="{80EC6C84-FBA3-4363-8CBA-3698A49D2E1B}"/>
                </a:ext>
              </a:extLst>
            </p:cNvPr>
            <p:cNvSpPr/>
            <p:nvPr/>
          </p:nvSpPr>
          <p:spPr>
            <a:xfrm rot="-1083917">
              <a:off x="6742288" y="2474445"/>
              <a:ext cx="58205" cy="37418"/>
            </a:xfrm>
            <a:custGeom>
              <a:avLst/>
              <a:gdLst/>
              <a:ahLst/>
              <a:cxnLst/>
              <a:rect l="l" t="t" r="r" b="b"/>
              <a:pathLst>
                <a:path w="1652" h="1062" extrusionOk="0">
                  <a:moveTo>
                    <a:pt x="51" y="0"/>
                  </a:moveTo>
                  <a:cubicBezTo>
                    <a:pt x="41" y="0"/>
                    <a:pt x="31" y="5"/>
                    <a:pt x="20" y="15"/>
                  </a:cubicBezTo>
                  <a:cubicBezTo>
                    <a:pt x="1" y="15"/>
                    <a:pt x="1" y="55"/>
                    <a:pt x="1" y="76"/>
                  </a:cubicBezTo>
                  <a:lnTo>
                    <a:pt x="725" y="1042"/>
                  </a:lnTo>
                  <a:cubicBezTo>
                    <a:pt x="745" y="1042"/>
                    <a:pt x="766" y="1061"/>
                    <a:pt x="766" y="1061"/>
                  </a:cubicBezTo>
                  <a:lnTo>
                    <a:pt x="785" y="1061"/>
                  </a:lnTo>
                  <a:lnTo>
                    <a:pt x="1630" y="680"/>
                  </a:lnTo>
                  <a:cubicBezTo>
                    <a:pt x="1651" y="680"/>
                    <a:pt x="1651" y="639"/>
                    <a:pt x="1651" y="619"/>
                  </a:cubicBezTo>
                  <a:cubicBezTo>
                    <a:pt x="1630" y="599"/>
                    <a:pt x="1611" y="599"/>
                    <a:pt x="1590" y="599"/>
                  </a:cubicBezTo>
                  <a:lnTo>
                    <a:pt x="785" y="961"/>
                  </a:lnTo>
                  <a:lnTo>
                    <a:pt x="81" y="15"/>
                  </a:lnTo>
                  <a:cubicBezTo>
                    <a:pt x="71" y="5"/>
                    <a:pt x="61" y="0"/>
                    <a:pt x="51"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10" name="Google Shape;2367;p49">
              <a:extLst>
                <a:ext uri="{FF2B5EF4-FFF2-40B4-BE49-F238E27FC236}">
                  <a16:creationId xmlns:a16="http://schemas.microsoft.com/office/drawing/2014/main" id="{D33F8AA9-B43E-4107-B018-F8EC346A6D94}"/>
                </a:ext>
              </a:extLst>
            </p:cNvPr>
            <p:cNvSpPr/>
            <p:nvPr/>
          </p:nvSpPr>
          <p:spPr>
            <a:xfrm rot="-1083917">
              <a:off x="6646366" y="2931665"/>
              <a:ext cx="522686" cy="153230"/>
            </a:xfrm>
            <a:custGeom>
              <a:avLst/>
              <a:gdLst/>
              <a:ahLst/>
              <a:cxnLst/>
              <a:rect l="l" t="t" r="r" b="b"/>
              <a:pathLst>
                <a:path w="14835" h="4349" extrusionOk="0">
                  <a:moveTo>
                    <a:pt x="12824" y="1"/>
                  </a:moveTo>
                  <a:cubicBezTo>
                    <a:pt x="12089" y="1"/>
                    <a:pt x="11366" y="100"/>
                    <a:pt x="10668" y="227"/>
                  </a:cubicBezTo>
                  <a:cubicBezTo>
                    <a:pt x="9420" y="447"/>
                    <a:pt x="8213" y="729"/>
                    <a:pt x="7005" y="1091"/>
                  </a:cubicBezTo>
                  <a:cubicBezTo>
                    <a:pt x="5797" y="1434"/>
                    <a:pt x="4630" y="1856"/>
                    <a:pt x="3462" y="2360"/>
                  </a:cubicBezTo>
                  <a:cubicBezTo>
                    <a:pt x="2314" y="2843"/>
                    <a:pt x="1208" y="3426"/>
                    <a:pt x="121" y="4030"/>
                  </a:cubicBezTo>
                  <a:cubicBezTo>
                    <a:pt x="41" y="4091"/>
                    <a:pt x="0" y="4172"/>
                    <a:pt x="60" y="4252"/>
                  </a:cubicBezTo>
                  <a:cubicBezTo>
                    <a:pt x="89" y="4311"/>
                    <a:pt x="152" y="4349"/>
                    <a:pt x="214" y="4349"/>
                  </a:cubicBezTo>
                  <a:cubicBezTo>
                    <a:pt x="237" y="4349"/>
                    <a:pt x="261" y="4344"/>
                    <a:pt x="282" y="4333"/>
                  </a:cubicBezTo>
                  <a:cubicBezTo>
                    <a:pt x="1369" y="3748"/>
                    <a:pt x="2496" y="3206"/>
                    <a:pt x="3643" y="2763"/>
                  </a:cubicBezTo>
                  <a:cubicBezTo>
                    <a:pt x="4791" y="2299"/>
                    <a:pt x="5958" y="1918"/>
                    <a:pt x="7145" y="1595"/>
                  </a:cubicBezTo>
                  <a:cubicBezTo>
                    <a:pt x="8334" y="1273"/>
                    <a:pt x="9541" y="1032"/>
                    <a:pt x="10768" y="871"/>
                  </a:cubicBezTo>
                  <a:cubicBezTo>
                    <a:pt x="11385" y="778"/>
                    <a:pt x="12006" y="712"/>
                    <a:pt x="12615" y="712"/>
                  </a:cubicBezTo>
                  <a:cubicBezTo>
                    <a:pt x="13198" y="712"/>
                    <a:pt x="13769" y="773"/>
                    <a:pt x="14311" y="930"/>
                  </a:cubicBezTo>
                  <a:lnTo>
                    <a:pt x="14332" y="930"/>
                  </a:lnTo>
                  <a:cubicBezTo>
                    <a:pt x="14367" y="941"/>
                    <a:pt x="14403" y="946"/>
                    <a:pt x="14438" y="946"/>
                  </a:cubicBezTo>
                  <a:cubicBezTo>
                    <a:pt x="14600" y="946"/>
                    <a:pt x="14745" y="835"/>
                    <a:pt x="14794" y="670"/>
                  </a:cubicBezTo>
                  <a:cubicBezTo>
                    <a:pt x="14834" y="468"/>
                    <a:pt x="14713" y="246"/>
                    <a:pt x="14512" y="206"/>
                  </a:cubicBezTo>
                  <a:cubicBezTo>
                    <a:pt x="13948" y="58"/>
                    <a:pt x="13383" y="1"/>
                    <a:pt x="12824"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11" name="Google Shape;2368;p49">
              <a:extLst>
                <a:ext uri="{FF2B5EF4-FFF2-40B4-BE49-F238E27FC236}">
                  <a16:creationId xmlns:a16="http://schemas.microsoft.com/office/drawing/2014/main" id="{22D43761-B4C3-44B1-87F8-5BDA3FF31825}"/>
                </a:ext>
              </a:extLst>
            </p:cNvPr>
            <p:cNvSpPr/>
            <p:nvPr/>
          </p:nvSpPr>
          <p:spPr>
            <a:xfrm rot="-1083917">
              <a:off x="6448522" y="3123056"/>
              <a:ext cx="354658" cy="281303"/>
            </a:xfrm>
            <a:custGeom>
              <a:avLst/>
              <a:gdLst/>
              <a:ahLst/>
              <a:cxnLst/>
              <a:rect l="l" t="t" r="r" b="b"/>
              <a:pathLst>
                <a:path w="10066" h="7984" extrusionOk="0">
                  <a:moveTo>
                    <a:pt x="7228" y="1"/>
                  </a:moveTo>
                  <a:cubicBezTo>
                    <a:pt x="6888" y="1"/>
                    <a:pt x="6551" y="20"/>
                    <a:pt x="6221" y="67"/>
                  </a:cubicBezTo>
                  <a:cubicBezTo>
                    <a:pt x="5113" y="188"/>
                    <a:pt x="4027" y="510"/>
                    <a:pt x="2960" y="894"/>
                  </a:cubicBezTo>
                  <a:cubicBezTo>
                    <a:pt x="2759" y="953"/>
                    <a:pt x="2577" y="1034"/>
                    <a:pt x="2376" y="1114"/>
                  </a:cubicBezTo>
                  <a:cubicBezTo>
                    <a:pt x="1571" y="1396"/>
                    <a:pt x="725" y="1739"/>
                    <a:pt x="202" y="2423"/>
                  </a:cubicBezTo>
                  <a:cubicBezTo>
                    <a:pt x="81" y="2563"/>
                    <a:pt x="1" y="2786"/>
                    <a:pt x="102" y="2926"/>
                  </a:cubicBezTo>
                  <a:cubicBezTo>
                    <a:pt x="162" y="3006"/>
                    <a:pt x="263" y="3046"/>
                    <a:pt x="363" y="3067"/>
                  </a:cubicBezTo>
                  <a:cubicBezTo>
                    <a:pt x="760" y="3163"/>
                    <a:pt x="1163" y="3209"/>
                    <a:pt x="1565" y="3209"/>
                  </a:cubicBezTo>
                  <a:cubicBezTo>
                    <a:pt x="1837" y="3209"/>
                    <a:pt x="2108" y="3188"/>
                    <a:pt x="2376" y="3148"/>
                  </a:cubicBezTo>
                  <a:lnTo>
                    <a:pt x="2376" y="3148"/>
                  </a:lnTo>
                  <a:cubicBezTo>
                    <a:pt x="1914" y="3328"/>
                    <a:pt x="1490" y="3631"/>
                    <a:pt x="1168" y="3993"/>
                  </a:cubicBezTo>
                  <a:cubicBezTo>
                    <a:pt x="1047" y="4114"/>
                    <a:pt x="927" y="4315"/>
                    <a:pt x="1028" y="4455"/>
                  </a:cubicBezTo>
                  <a:cubicBezTo>
                    <a:pt x="1109" y="4576"/>
                    <a:pt x="1249" y="4597"/>
                    <a:pt x="1390" y="4597"/>
                  </a:cubicBezTo>
                  <a:cubicBezTo>
                    <a:pt x="1914" y="4597"/>
                    <a:pt x="2437" y="4476"/>
                    <a:pt x="2899" y="4235"/>
                  </a:cubicBezTo>
                  <a:lnTo>
                    <a:pt x="2899" y="4235"/>
                  </a:lnTo>
                  <a:lnTo>
                    <a:pt x="2215" y="4919"/>
                  </a:lnTo>
                  <a:cubicBezTo>
                    <a:pt x="2054" y="5080"/>
                    <a:pt x="1893" y="5261"/>
                    <a:pt x="1812" y="5462"/>
                  </a:cubicBezTo>
                  <a:cubicBezTo>
                    <a:pt x="1732" y="5684"/>
                    <a:pt x="1793" y="5966"/>
                    <a:pt x="1994" y="6087"/>
                  </a:cubicBezTo>
                  <a:cubicBezTo>
                    <a:pt x="2065" y="6131"/>
                    <a:pt x="2144" y="6147"/>
                    <a:pt x="2225" y="6147"/>
                  </a:cubicBezTo>
                  <a:cubicBezTo>
                    <a:pt x="2328" y="6147"/>
                    <a:pt x="2436" y="6120"/>
                    <a:pt x="2537" y="6087"/>
                  </a:cubicBezTo>
                  <a:cubicBezTo>
                    <a:pt x="3001" y="5945"/>
                    <a:pt x="3444" y="5744"/>
                    <a:pt x="3846" y="5462"/>
                  </a:cubicBezTo>
                  <a:lnTo>
                    <a:pt x="3846" y="5462"/>
                  </a:lnTo>
                  <a:cubicBezTo>
                    <a:pt x="3503" y="5784"/>
                    <a:pt x="3221" y="6146"/>
                    <a:pt x="3001" y="6530"/>
                  </a:cubicBezTo>
                  <a:cubicBezTo>
                    <a:pt x="2880" y="6731"/>
                    <a:pt x="2799" y="7072"/>
                    <a:pt x="3020" y="7174"/>
                  </a:cubicBezTo>
                  <a:cubicBezTo>
                    <a:pt x="3058" y="7189"/>
                    <a:pt x="3096" y="7195"/>
                    <a:pt x="3133" y="7195"/>
                  </a:cubicBezTo>
                  <a:cubicBezTo>
                    <a:pt x="3194" y="7195"/>
                    <a:pt x="3252" y="7178"/>
                    <a:pt x="3302" y="7153"/>
                  </a:cubicBezTo>
                  <a:cubicBezTo>
                    <a:pt x="3846" y="6992"/>
                    <a:pt x="4268" y="6589"/>
                    <a:pt x="4671" y="6187"/>
                  </a:cubicBezTo>
                  <a:lnTo>
                    <a:pt x="4671" y="6187"/>
                  </a:lnTo>
                  <a:cubicBezTo>
                    <a:pt x="4389" y="6629"/>
                    <a:pt x="4168" y="7093"/>
                    <a:pt x="3986" y="7555"/>
                  </a:cubicBezTo>
                  <a:cubicBezTo>
                    <a:pt x="3927" y="7716"/>
                    <a:pt x="3927" y="7939"/>
                    <a:pt x="4088" y="7979"/>
                  </a:cubicBezTo>
                  <a:cubicBezTo>
                    <a:pt x="4099" y="7982"/>
                    <a:pt x="4111" y="7984"/>
                    <a:pt x="4123" y="7984"/>
                  </a:cubicBezTo>
                  <a:cubicBezTo>
                    <a:pt x="4176" y="7984"/>
                    <a:pt x="4239" y="7954"/>
                    <a:pt x="4289" y="7939"/>
                  </a:cubicBezTo>
                  <a:cubicBezTo>
                    <a:pt x="4711" y="7676"/>
                    <a:pt x="5054" y="7273"/>
                    <a:pt x="5355" y="6871"/>
                  </a:cubicBezTo>
                  <a:cubicBezTo>
                    <a:pt x="5878" y="6167"/>
                    <a:pt x="6321" y="5443"/>
                    <a:pt x="6764" y="4697"/>
                  </a:cubicBezTo>
                  <a:lnTo>
                    <a:pt x="6825" y="4576"/>
                  </a:lnTo>
                  <a:cubicBezTo>
                    <a:pt x="7429" y="3591"/>
                    <a:pt x="8052" y="2684"/>
                    <a:pt x="8777" y="1860"/>
                  </a:cubicBezTo>
                  <a:cubicBezTo>
                    <a:pt x="9059" y="1517"/>
                    <a:pt x="9381" y="1175"/>
                    <a:pt x="9703" y="853"/>
                  </a:cubicBezTo>
                  <a:cubicBezTo>
                    <a:pt x="10065" y="510"/>
                    <a:pt x="9844" y="470"/>
                    <a:pt x="9421" y="330"/>
                  </a:cubicBezTo>
                  <a:cubicBezTo>
                    <a:pt x="9080" y="209"/>
                    <a:pt x="8717" y="129"/>
                    <a:pt x="8374" y="88"/>
                  </a:cubicBezTo>
                  <a:lnTo>
                    <a:pt x="7952" y="27"/>
                  </a:lnTo>
                  <a:cubicBezTo>
                    <a:pt x="7710" y="11"/>
                    <a:pt x="7468" y="1"/>
                    <a:pt x="7228" y="1"/>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12" name="Google Shape;2369;p49">
              <a:extLst>
                <a:ext uri="{FF2B5EF4-FFF2-40B4-BE49-F238E27FC236}">
                  <a16:creationId xmlns:a16="http://schemas.microsoft.com/office/drawing/2014/main" id="{EDEA6C3F-909F-4B14-BD9D-5AB92C94EDBD}"/>
                </a:ext>
              </a:extLst>
            </p:cNvPr>
            <p:cNvSpPr/>
            <p:nvPr/>
          </p:nvSpPr>
          <p:spPr>
            <a:xfrm rot="-1083917">
              <a:off x="6536509" y="3109069"/>
              <a:ext cx="250368" cy="192726"/>
            </a:xfrm>
            <a:custGeom>
              <a:avLst/>
              <a:gdLst/>
              <a:ahLst/>
              <a:cxnLst/>
              <a:rect l="l" t="t" r="r" b="b"/>
              <a:pathLst>
                <a:path w="7106" h="5470" extrusionOk="0">
                  <a:moveTo>
                    <a:pt x="4268" y="1"/>
                  </a:moveTo>
                  <a:cubicBezTo>
                    <a:pt x="3928" y="1"/>
                    <a:pt x="3591" y="20"/>
                    <a:pt x="3261" y="67"/>
                  </a:cubicBezTo>
                  <a:cubicBezTo>
                    <a:pt x="2153" y="188"/>
                    <a:pt x="1067" y="510"/>
                    <a:pt x="0" y="894"/>
                  </a:cubicBezTo>
                  <a:cubicBezTo>
                    <a:pt x="355" y="1007"/>
                    <a:pt x="741" y="1041"/>
                    <a:pt x="1128" y="1041"/>
                  </a:cubicBezTo>
                  <a:cubicBezTo>
                    <a:pt x="1358" y="1041"/>
                    <a:pt x="1588" y="1029"/>
                    <a:pt x="1812" y="1014"/>
                  </a:cubicBezTo>
                  <a:lnTo>
                    <a:pt x="1812" y="1014"/>
                  </a:lnTo>
                  <a:cubicBezTo>
                    <a:pt x="1308" y="1235"/>
                    <a:pt x="846" y="1538"/>
                    <a:pt x="422" y="1879"/>
                  </a:cubicBezTo>
                  <a:cubicBezTo>
                    <a:pt x="302" y="1980"/>
                    <a:pt x="181" y="2101"/>
                    <a:pt x="121" y="2241"/>
                  </a:cubicBezTo>
                  <a:cubicBezTo>
                    <a:pt x="60" y="2383"/>
                    <a:pt x="81" y="2584"/>
                    <a:pt x="202" y="2684"/>
                  </a:cubicBezTo>
                  <a:cubicBezTo>
                    <a:pt x="261" y="2745"/>
                    <a:pt x="363" y="2765"/>
                    <a:pt x="443" y="2765"/>
                  </a:cubicBezTo>
                  <a:cubicBezTo>
                    <a:pt x="556" y="2783"/>
                    <a:pt x="668" y="2792"/>
                    <a:pt x="780" y="2792"/>
                  </a:cubicBezTo>
                  <a:cubicBezTo>
                    <a:pt x="1391" y="2792"/>
                    <a:pt x="1995" y="2537"/>
                    <a:pt x="2556" y="2282"/>
                  </a:cubicBezTo>
                  <a:lnTo>
                    <a:pt x="2556" y="2282"/>
                  </a:lnTo>
                  <a:cubicBezTo>
                    <a:pt x="2054" y="2563"/>
                    <a:pt x="1611" y="2926"/>
                    <a:pt x="1248" y="3369"/>
                  </a:cubicBezTo>
                  <a:cubicBezTo>
                    <a:pt x="1067" y="3591"/>
                    <a:pt x="886" y="3913"/>
                    <a:pt x="1047" y="4154"/>
                  </a:cubicBezTo>
                  <a:cubicBezTo>
                    <a:pt x="1140" y="4279"/>
                    <a:pt x="1286" y="4323"/>
                    <a:pt x="1442" y="4323"/>
                  </a:cubicBezTo>
                  <a:cubicBezTo>
                    <a:pt x="1589" y="4323"/>
                    <a:pt x="1745" y="4283"/>
                    <a:pt x="1872" y="4235"/>
                  </a:cubicBezTo>
                  <a:cubicBezTo>
                    <a:pt x="2516" y="3993"/>
                    <a:pt x="3120" y="3631"/>
                    <a:pt x="3624" y="3167"/>
                  </a:cubicBezTo>
                  <a:lnTo>
                    <a:pt x="3624" y="3167"/>
                  </a:lnTo>
                  <a:cubicBezTo>
                    <a:pt x="3321" y="3510"/>
                    <a:pt x="3020" y="3873"/>
                    <a:pt x="2738" y="4254"/>
                  </a:cubicBezTo>
                  <a:cubicBezTo>
                    <a:pt x="2537" y="4517"/>
                    <a:pt x="2355" y="4798"/>
                    <a:pt x="2295" y="5121"/>
                  </a:cubicBezTo>
                  <a:cubicBezTo>
                    <a:pt x="2274" y="5201"/>
                    <a:pt x="2274" y="5301"/>
                    <a:pt x="2335" y="5362"/>
                  </a:cubicBezTo>
                  <a:cubicBezTo>
                    <a:pt x="2381" y="5439"/>
                    <a:pt x="2464" y="5469"/>
                    <a:pt x="2546" y="5469"/>
                  </a:cubicBezTo>
                  <a:cubicBezTo>
                    <a:pt x="2570" y="5469"/>
                    <a:pt x="2594" y="5467"/>
                    <a:pt x="2617" y="5462"/>
                  </a:cubicBezTo>
                  <a:cubicBezTo>
                    <a:pt x="2999" y="5443"/>
                    <a:pt x="3302" y="5180"/>
                    <a:pt x="3583" y="4919"/>
                  </a:cubicBezTo>
                  <a:lnTo>
                    <a:pt x="3804" y="4697"/>
                  </a:lnTo>
                  <a:lnTo>
                    <a:pt x="3865" y="4576"/>
                  </a:lnTo>
                  <a:cubicBezTo>
                    <a:pt x="4469" y="3591"/>
                    <a:pt x="5092" y="2684"/>
                    <a:pt x="5817" y="1860"/>
                  </a:cubicBezTo>
                  <a:cubicBezTo>
                    <a:pt x="6099" y="1517"/>
                    <a:pt x="6421" y="1175"/>
                    <a:pt x="6743" y="853"/>
                  </a:cubicBezTo>
                  <a:cubicBezTo>
                    <a:pt x="7105" y="510"/>
                    <a:pt x="6884" y="470"/>
                    <a:pt x="6461" y="330"/>
                  </a:cubicBezTo>
                  <a:cubicBezTo>
                    <a:pt x="6120" y="209"/>
                    <a:pt x="5757" y="129"/>
                    <a:pt x="5414" y="88"/>
                  </a:cubicBezTo>
                  <a:lnTo>
                    <a:pt x="4992" y="27"/>
                  </a:lnTo>
                  <a:cubicBezTo>
                    <a:pt x="4750" y="11"/>
                    <a:pt x="4508" y="1"/>
                    <a:pt x="4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13" name="Google Shape;2370;p49">
              <a:extLst>
                <a:ext uri="{FF2B5EF4-FFF2-40B4-BE49-F238E27FC236}">
                  <a16:creationId xmlns:a16="http://schemas.microsoft.com/office/drawing/2014/main" id="{FD524FDC-63D7-461F-99CA-E8A93794CAD9}"/>
                </a:ext>
              </a:extLst>
            </p:cNvPr>
            <p:cNvSpPr/>
            <p:nvPr/>
          </p:nvSpPr>
          <p:spPr>
            <a:xfrm rot="-1083917">
              <a:off x="6688484" y="3085861"/>
              <a:ext cx="74483" cy="64583"/>
            </a:xfrm>
            <a:custGeom>
              <a:avLst/>
              <a:gdLst/>
              <a:ahLst/>
              <a:cxnLst/>
              <a:rect l="l" t="t" r="r" b="b"/>
              <a:pathLst>
                <a:path w="2114" h="1833" extrusionOk="0">
                  <a:moveTo>
                    <a:pt x="0" y="0"/>
                  </a:moveTo>
                  <a:lnTo>
                    <a:pt x="0" y="40"/>
                  </a:lnTo>
                  <a:cubicBezTo>
                    <a:pt x="20" y="102"/>
                    <a:pt x="81" y="121"/>
                    <a:pt x="121" y="161"/>
                  </a:cubicBezTo>
                  <a:cubicBezTo>
                    <a:pt x="382" y="303"/>
                    <a:pt x="664" y="383"/>
                    <a:pt x="967" y="403"/>
                  </a:cubicBezTo>
                  <a:cubicBezTo>
                    <a:pt x="685" y="443"/>
                    <a:pt x="382" y="504"/>
                    <a:pt x="202" y="725"/>
                  </a:cubicBezTo>
                  <a:cubicBezTo>
                    <a:pt x="161" y="746"/>
                    <a:pt x="140" y="786"/>
                    <a:pt x="140" y="826"/>
                  </a:cubicBezTo>
                  <a:cubicBezTo>
                    <a:pt x="121" y="966"/>
                    <a:pt x="282" y="1007"/>
                    <a:pt x="422" y="1007"/>
                  </a:cubicBezTo>
                  <a:cubicBezTo>
                    <a:pt x="685" y="1007"/>
                    <a:pt x="967" y="947"/>
                    <a:pt x="1227" y="846"/>
                  </a:cubicBezTo>
                  <a:lnTo>
                    <a:pt x="1227" y="846"/>
                  </a:lnTo>
                  <a:cubicBezTo>
                    <a:pt x="1047" y="1007"/>
                    <a:pt x="886" y="1189"/>
                    <a:pt x="725" y="1390"/>
                  </a:cubicBezTo>
                  <a:cubicBezTo>
                    <a:pt x="685" y="1449"/>
                    <a:pt x="644" y="1511"/>
                    <a:pt x="624" y="1591"/>
                  </a:cubicBezTo>
                  <a:cubicBezTo>
                    <a:pt x="604" y="1672"/>
                    <a:pt x="624" y="1752"/>
                    <a:pt x="685" y="1792"/>
                  </a:cubicBezTo>
                  <a:cubicBezTo>
                    <a:pt x="725" y="1833"/>
                    <a:pt x="765" y="1833"/>
                    <a:pt x="825" y="1833"/>
                  </a:cubicBezTo>
                  <a:cubicBezTo>
                    <a:pt x="1107" y="1490"/>
                    <a:pt x="1429" y="1148"/>
                    <a:pt x="1751" y="826"/>
                  </a:cubicBezTo>
                  <a:cubicBezTo>
                    <a:pt x="2113" y="483"/>
                    <a:pt x="1892" y="443"/>
                    <a:pt x="1469" y="303"/>
                  </a:cubicBezTo>
                  <a:cubicBezTo>
                    <a:pt x="1128" y="182"/>
                    <a:pt x="765" y="102"/>
                    <a:pt x="422" y="61"/>
                  </a:cubicBezTo>
                  <a:lnTo>
                    <a:pt x="0" y="0"/>
                  </a:ln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nvGrpSpPr>
            <p:cNvPr id="714" name="Google Shape;2371;p49">
              <a:extLst>
                <a:ext uri="{FF2B5EF4-FFF2-40B4-BE49-F238E27FC236}">
                  <a16:creationId xmlns:a16="http://schemas.microsoft.com/office/drawing/2014/main" id="{E6712D66-9D28-4CF1-953F-A9F74EC37F67}"/>
                </a:ext>
              </a:extLst>
            </p:cNvPr>
            <p:cNvGrpSpPr/>
            <p:nvPr/>
          </p:nvGrpSpPr>
          <p:grpSpPr>
            <a:xfrm rot="1847803">
              <a:off x="7605437" y="871726"/>
              <a:ext cx="639632" cy="883893"/>
              <a:chOff x="7665226" y="1045622"/>
              <a:chExt cx="738510" cy="1020532"/>
            </a:xfrm>
          </p:grpSpPr>
          <p:sp>
            <p:nvSpPr>
              <p:cNvPr id="774" name="Google Shape;2372;p49">
                <a:extLst>
                  <a:ext uri="{FF2B5EF4-FFF2-40B4-BE49-F238E27FC236}">
                    <a16:creationId xmlns:a16="http://schemas.microsoft.com/office/drawing/2014/main" id="{91A50B6A-EC36-475E-AE51-E6EAEA63641A}"/>
                  </a:ext>
                </a:extLst>
              </p:cNvPr>
              <p:cNvSpPr/>
              <p:nvPr/>
            </p:nvSpPr>
            <p:spPr>
              <a:xfrm rot="-1083917">
                <a:off x="7795748" y="1097034"/>
                <a:ext cx="477466" cy="917709"/>
              </a:xfrm>
              <a:custGeom>
                <a:avLst/>
                <a:gdLst/>
                <a:ahLst/>
                <a:cxnLst/>
                <a:rect l="l" t="t" r="r" b="b"/>
                <a:pathLst>
                  <a:path w="11737" h="22559" extrusionOk="0">
                    <a:moveTo>
                      <a:pt x="7485" y="1"/>
                    </a:moveTo>
                    <a:cubicBezTo>
                      <a:pt x="6824" y="1"/>
                      <a:pt x="6204" y="520"/>
                      <a:pt x="5798" y="1102"/>
                    </a:cubicBezTo>
                    <a:cubicBezTo>
                      <a:pt x="5395" y="1665"/>
                      <a:pt x="5114" y="2329"/>
                      <a:pt x="4953" y="3013"/>
                    </a:cubicBezTo>
                    <a:cubicBezTo>
                      <a:pt x="4813" y="3557"/>
                      <a:pt x="4772" y="4100"/>
                      <a:pt x="4732" y="4664"/>
                    </a:cubicBezTo>
                    <a:cubicBezTo>
                      <a:pt x="4671" y="5450"/>
                      <a:pt x="4732" y="6174"/>
                      <a:pt x="4651" y="6979"/>
                    </a:cubicBezTo>
                    <a:cubicBezTo>
                      <a:pt x="4450" y="6153"/>
                      <a:pt x="4107" y="5369"/>
                      <a:pt x="3645" y="4664"/>
                    </a:cubicBezTo>
                    <a:cubicBezTo>
                      <a:pt x="3294" y="4120"/>
                      <a:pt x="2728" y="3560"/>
                      <a:pt x="2108" y="3560"/>
                    </a:cubicBezTo>
                    <a:cubicBezTo>
                      <a:pt x="2017" y="3560"/>
                      <a:pt x="1926" y="3572"/>
                      <a:pt x="1833" y="3598"/>
                    </a:cubicBezTo>
                    <a:cubicBezTo>
                      <a:pt x="1109" y="3778"/>
                      <a:pt x="827" y="4644"/>
                      <a:pt x="706" y="5388"/>
                    </a:cubicBezTo>
                    <a:cubicBezTo>
                      <a:pt x="323" y="8106"/>
                      <a:pt x="747" y="10944"/>
                      <a:pt x="1933" y="13440"/>
                    </a:cubicBezTo>
                    <a:cubicBezTo>
                      <a:pt x="1705" y="13179"/>
                      <a:pt x="1371" y="12984"/>
                      <a:pt x="1028" y="12984"/>
                    </a:cubicBezTo>
                    <a:cubicBezTo>
                      <a:pt x="947" y="12984"/>
                      <a:pt x="867" y="12995"/>
                      <a:pt x="787" y="13018"/>
                    </a:cubicBezTo>
                    <a:cubicBezTo>
                      <a:pt x="384" y="13139"/>
                      <a:pt x="143" y="13541"/>
                      <a:pt x="62" y="13944"/>
                    </a:cubicBezTo>
                    <a:cubicBezTo>
                      <a:pt x="1" y="14346"/>
                      <a:pt x="102" y="14768"/>
                      <a:pt x="202" y="15171"/>
                    </a:cubicBezTo>
                    <a:cubicBezTo>
                      <a:pt x="867" y="17728"/>
                      <a:pt x="1853" y="20224"/>
                      <a:pt x="3122" y="22559"/>
                    </a:cubicBezTo>
                    <a:cubicBezTo>
                      <a:pt x="5798" y="20847"/>
                      <a:pt x="7993" y="18453"/>
                      <a:pt x="9341" y="15594"/>
                    </a:cubicBezTo>
                    <a:cubicBezTo>
                      <a:pt x="9684" y="14849"/>
                      <a:pt x="9985" y="14024"/>
                      <a:pt x="9764" y="13238"/>
                    </a:cubicBezTo>
                    <a:cubicBezTo>
                      <a:pt x="9703" y="13037"/>
                      <a:pt x="9603" y="12857"/>
                      <a:pt x="9421" y="12736"/>
                    </a:cubicBezTo>
                    <a:cubicBezTo>
                      <a:pt x="9309" y="12658"/>
                      <a:pt x="9175" y="12625"/>
                      <a:pt x="9035" y="12625"/>
                    </a:cubicBezTo>
                    <a:cubicBezTo>
                      <a:pt x="8847" y="12625"/>
                      <a:pt x="8648" y="12684"/>
                      <a:pt x="8476" y="12776"/>
                    </a:cubicBezTo>
                    <a:cubicBezTo>
                      <a:pt x="8173" y="12916"/>
                      <a:pt x="7912" y="13077"/>
                      <a:pt x="7590" y="13179"/>
                    </a:cubicBezTo>
                    <a:cubicBezTo>
                      <a:pt x="9059" y="11287"/>
                      <a:pt x="10569" y="9354"/>
                      <a:pt x="11394" y="7100"/>
                    </a:cubicBezTo>
                    <a:cubicBezTo>
                      <a:pt x="11616" y="6475"/>
                      <a:pt x="11737" y="5651"/>
                      <a:pt x="11213" y="5227"/>
                    </a:cubicBezTo>
                    <a:cubicBezTo>
                      <a:pt x="11024" y="5084"/>
                      <a:pt x="10793" y="5025"/>
                      <a:pt x="10556" y="5025"/>
                    </a:cubicBezTo>
                    <a:cubicBezTo>
                      <a:pt x="10362" y="5025"/>
                      <a:pt x="10166" y="5064"/>
                      <a:pt x="9985" y="5127"/>
                    </a:cubicBezTo>
                    <a:cubicBezTo>
                      <a:pt x="9080" y="5429"/>
                      <a:pt x="8395" y="6113"/>
                      <a:pt x="7912" y="6939"/>
                    </a:cubicBezTo>
                    <a:cubicBezTo>
                      <a:pt x="8476" y="5670"/>
                      <a:pt x="8758" y="4282"/>
                      <a:pt x="8919" y="2913"/>
                    </a:cubicBezTo>
                    <a:cubicBezTo>
                      <a:pt x="8999" y="2350"/>
                      <a:pt x="9040" y="1765"/>
                      <a:pt x="8878" y="1223"/>
                    </a:cubicBezTo>
                    <a:cubicBezTo>
                      <a:pt x="8737" y="678"/>
                      <a:pt x="8334" y="155"/>
                      <a:pt x="7771" y="34"/>
                    </a:cubicBezTo>
                    <a:cubicBezTo>
                      <a:pt x="7675" y="12"/>
                      <a:pt x="7580" y="1"/>
                      <a:pt x="7485" y="1"/>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75" name="Google Shape;2373;p49">
                <a:extLst>
                  <a:ext uri="{FF2B5EF4-FFF2-40B4-BE49-F238E27FC236}">
                    <a16:creationId xmlns:a16="http://schemas.microsoft.com/office/drawing/2014/main" id="{0E3A56E3-7A73-4750-92B2-6CDA37929AC8}"/>
                  </a:ext>
                </a:extLst>
              </p:cNvPr>
              <p:cNvSpPr/>
              <p:nvPr/>
            </p:nvSpPr>
            <p:spPr>
              <a:xfrm rot="-1083917">
                <a:off x="7922525" y="1104428"/>
                <a:ext cx="187537" cy="917994"/>
              </a:xfrm>
              <a:custGeom>
                <a:avLst/>
                <a:gdLst/>
                <a:ahLst/>
                <a:cxnLst/>
                <a:rect l="l" t="t" r="r" b="b"/>
                <a:pathLst>
                  <a:path w="4610" h="22566" extrusionOk="0">
                    <a:moveTo>
                      <a:pt x="4569" y="0"/>
                    </a:moveTo>
                    <a:cubicBezTo>
                      <a:pt x="4550" y="0"/>
                      <a:pt x="4529" y="21"/>
                      <a:pt x="4529" y="40"/>
                    </a:cubicBezTo>
                    <a:cubicBezTo>
                      <a:pt x="4488" y="222"/>
                      <a:pt x="967" y="19324"/>
                      <a:pt x="20" y="22504"/>
                    </a:cubicBezTo>
                    <a:cubicBezTo>
                      <a:pt x="0" y="22525"/>
                      <a:pt x="20" y="22544"/>
                      <a:pt x="41" y="22544"/>
                    </a:cubicBezTo>
                    <a:lnTo>
                      <a:pt x="41" y="22565"/>
                    </a:lnTo>
                    <a:cubicBezTo>
                      <a:pt x="60" y="22565"/>
                      <a:pt x="81" y="22544"/>
                      <a:pt x="81" y="22525"/>
                    </a:cubicBezTo>
                    <a:cubicBezTo>
                      <a:pt x="1047" y="19344"/>
                      <a:pt x="4569" y="242"/>
                      <a:pt x="4590" y="61"/>
                    </a:cubicBezTo>
                    <a:cubicBezTo>
                      <a:pt x="4609" y="40"/>
                      <a:pt x="4590" y="21"/>
                      <a:pt x="4569"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76" name="Google Shape;2374;p49">
                <a:extLst>
                  <a:ext uri="{FF2B5EF4-FFF2-40B4-BE49-F238E27FC236}">
                    <a16:creationId xmlns:a16="http://schemas.microsoft.com/office/drawing/2014/main" id="{BAACF4B7-9BFC-4B6E-9345-5F2B9DE07594}"/>
                  </a:ext>
                </a:extLst>
              </p:cNvPr>
              <p:cNvSpPr/>
              <p:nvPr/>
            </p:nvSpPr>
            <p:spPr>
              <a:xfrm rot="-1083917">
                <a:off x="7909933" y="1195105"/>
                <a:ext cx="156457" cy="141730"/>
              </a:xfrm>
              <a:custGeom>
                <a:avLst/>
                <a:gdLst/>
                <a:ahLst/>
                <a:cxnLst/>
                <a:rect l="l" t="t" r="r" b="b"/>
                <a:pathLst>
                  <a:path w="3846" h="3484" extrusionOk="0">
                    <a:moveTo>
                      <a:pt x="41" y="0"/>
                    </a:moveTo>
                    <a:cubicBezTo>
                      <a:pt x="21" y="21"/>
                      <a:pt x="0" y="41"/>
                      <a:pt x="21" y="61"/>
                    </a:cubicBezTo>
                    <a:lnTo>
                      <a:pt x="1490" y="3462"/>
                    </a:lnTo>
                    <a:cubicBezTo>
                      <a:pt x="1490" y="3483"/>
                      <a:pt x="1490" y="3483"/>
                      <a:pt x="1511" y="3483"/>
                    </a:cubicBezTo>
                    <a:cubicBezTo>
                      <a:pt x="1530" y="3483"/>
                      <a:pt x="1530" y="3483"/>
                      <a:pt x="1551" y="3462"/>
                    </a:cubicBezTo>
                    <a:lnTo>
                      <a:pt x="3825" y="846"/>
                    </a:lnTo>
                    <a:cubicBezTo>
                      <a:pt x="3846" y="826"/>
                      <a:pt x="3846" y="805"/>
                      <a:pt x="3825" y="786"/>
                    </a:cubicBezTo>
                    <a:lnTo>
                      <a:pt x="3765" y="786"/>
                    </a:lnTo>
                    <a:lnTo>
                      <a:pt x="1530" y="3382"/>
                    </a:lnTo>
                    <a:lnTo>
                      <a:pt x="81" y="21"/>
                    </a:lnTo>
                    <a:cubicBezTo>
                      <a:pt x="81" y="0"/>
                      <a:pt x="62" y="0"/>
                      <a:pt x="41"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77" name="Google Shape;2375;p49">
                <a:extLst>
                  <a:ext uri="{FF2B5EF4-FFF2-40B4-BE49-F238E27FC236}">
                    <a16:creationId xmlns:a16="http://schemas.microsoft.com/office/drawing/2014/main" id="{F61661FB-F4EE-4241-AEE2-8AE6FB32DA6F}"/>
                  </a:ext>
                </a:extLst>
              </p:cNvPr>
              <p:cNvSpPr/>
              <p:nvPr/>
            </p:nvSpPr>
            <p:spPr>
              <a:xfrm rot="-1083917">
                <a:off x="7976552" y="1292670"/>
                <a:ext cx="244855" cy="240543"/>
              </a:xfrm>
              <a:custGeom>
                <a:avLst/>
                <a:gdLst/>
                <a:ahLst/>
                <a:cxnLst/>
                <a:rect l="l" t="t" r="r" b="b"/>
                <a:pathLst>
                  <a:path w="6019" h="5913" extrusionOk="0">
                    <a:moveTo>
                      <a:pt x="5988" y="0"/>
                    </a:moveTo>
                    <a:cubicBezTo>
                      <a:pt x="5978" y="0"/>
                      <a:pt x="5968" y="5"/>
                      <a:pt x="5959" y="16"/>
                    </a:cubicBezTo>
                    <a:lnTo>
                      <a:pt x="20" y="5853"/>
                    </a:lnTo>
                    <a:cubicBezTo>
                      <a:pt x="1" y="5853"/>
                      <a:pt x="1" y="5893"/>
                      <a:pt x="20" y="5893"/>
                    </a:cubicBezTo>
                    <a:cubicBezTo>
                      <a:pt x="41" y="5913"/>
                      <a:pt x="41" y="5913"/>
                      <a:pt x="60" y="5913"/>
                    </a:cubicBezTo>
                    <a:cubicBezTo>
                      <a:pt x="60" y="5913"/>
                      <a:pt x="81" y="5913"/>
                      <a:pt x="81" y="5893"/>
                    </a:cubicBezTo>
                    <a:lnTo>
                      <a:pt x="6018" y="75"/>
                    </a:lnTo>
                    <a:lnTo>
                      <a:pt x="6018" y="16"/>
                    </a:lnTo>
                    <a:cubicBezTo>
                      <a:pt x="6009" y="5"/>
                      <a:pt x="5999" y="0"/>
                      <a:pt x="5988"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78" name="Google Shape;2376;p49">
                <a:extLst>
                  <a:ext uri="{FF2B5EF4-FFF2-40B4-BE49-F238E27FC236}">
                    <a16:creationId xmlns:a16="http://schemas.microsoft.com/office/drawing/2014/main" id="{0807F038-9C43-4AB7-809D-B108AD456700}"/>
                  </a:ext>
                </a:extLst>
              </p:cNvPr>
              <p:cNvSpPr/>
              <p:nvPr/>
            </p:nvSpPr>
            <p:spPr>
              <a:xfrm rot="-1083917">
                <a:off x="7985140" y="1349437"/>
                <a:ext cx="253886" cy="236475"/>
              </a:xfrm>
              <a:custGeom>
                <a:avLst/>
                <a:gdLst/>
                <a:ahLst/>
                <a:cxnLst/>
                <a:rect l="l" t="t" r="r" b="b"/>
                <a:pathLst>
                  <a:path w="6241" h="5813" extrusionOk="0">
                    <a:moveTo>
                      <a:pt x="6210" y="1"/>
                    </a:moveTo>
                    <a:cubicBezTo>
                      <a:pt x="6200" y="1"/>
                      <a:pt x="6190" y="5"/>
                      <a:pt x="6181" y="15"/>
                    </a:cubicBezTo>
                    <a:lnTo>
                      <a:pt x="21" y="5732"/>
                    </a:lnTo>
                    <a:cubicBezTo>
                      <a:pt x="0" y="5753"/>
                      <a:pt x="0" y="5772"/>
                      <a:pt x="21" y="5793"/>
                    </a:cubicBezTo>
                    <a:cubicBezTo>
                      <a:pt x="21" y="5793"/>
                      <a:pt x="41" y="5812"/>
                      <a:pt x="62" y="5812"/>
                    </a:cubicBezTo>
                    <a:cubicBezTo>
                      <a:pt x="62" y="5812"/>
                      <a:pt x="62" y="5793"/>
                      <a:pt x="81" y="5793"/>
                    </a:cubicBezTo>
                    <a:lnTo>
                      <a:pt x="6240" y="76"/>
                    </a:lnTo>
                    <a:lnTo>
                      <a:pt x="6240" y="15"/>
                    </a:lnTo>
                    <a:cubicBezTo>
                      <a:pt x="6231" y="5"/>
                      <a:pt x="6221" y="1"/>
                      <a:pt x="6210"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79" name="Google Shape;2377;p49">
                <a:extLst>
                  <a:ext uri="{FF2B5EF4-FFF2-40B4-BE49-F238E27FC236}">
                    <a16:creationId xmlns:a16="http://schemas.microsoft.com/office/drawing/2014/main" id="{16B3A12B-0201-4CD4-BC55-EB33F7F8A0FC}"/>
                  </a:ext>
                </a:extLst>
              </p:cNvPr>
              <p:cNvSpPr/>
              <p:nvPr/>
            </p:nvSpPr>
            <p:spPr>
              <a:xfrm rot="-1083917">
                <a:off x="7817269" y="1376710"/>
                <a:ext cx="170369" cy="385650"/>
              </a:xfrm>
              <a:custGeom>
                <a:avLst/>
                <a:gdLst/>
                <a:ahLst/>
                <a:cxnLst/>
                <a:rect l="l" t="t" r="r" b="b"/>
                <a:pathLst>
                  <a:path w="4188" h="9480" extrusionOk="0">
                    <a:moveTo>
                      <a:pt x="41" y="0"/>
                    </a:moveTo>
                    <a:cubicBezTo>
                      <a:pt x="20" y="19"/>
                      <a:pt x="1" y="40"/>
                      <a:pt x="20" y="60"/>
                    </a:cubicBezTo>
                    <a:lnTo>
                      <a:pt x="4107" y="9460"/>
                    </a:lnTo>
                    <a:cubicBezTo>
                      <a:pt x="4107" y="9460"/>
                      <a:pt x="4126" y="9480"/>
                      <a:pt x="4147" y="9480"/>
                    </a:cubicBezTo>
                    <a:cubicBezTo>
                      <a:pt x="4166" y="9460"/>
                      <a:pt x="4187" y="9440"/>
                      <a:pt x="4166" y="9420"/>
                    </a:cubicBezTo>
                    <a:lnTo>
                      <a:pt x="81" y="19"/>
                    </a:lnTo>
                    <a:cubicBezTo>
                      <a:pt x="81" y="0"/>
                      <a:pt x="41" y="0"/>
                      <a:pt x="41"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80" name="Google Shape;2378;p49">
                <a:extLst>
                  <a:ext uri="{FF2B5EF4-FFF2-40B4-BE49-F238E27FC236}">
                    <a16:creationId xmlns:a16="http://schemas.microsoft.com/office/drawing/2014/main" id="{6DBC178A-3B2F-4AB1-A6EB-EFD31E70BF2A}"/>
                  </a:ext>
                </a:extLst>
              </p:cNvPr>
              <p:cNvSpPr/>
              <p:nvPr/>
            </p:nvSpPr>
            <p:spPr>
              <a:xfrm rot="-1083917">
                <a:off x="8015069" y="1611766"/>
                <a:ext cx="235865" cy="220122"/>
              </a:xfrm>
              <a:custGeom>
                <a:avLst/>
                <a:gdLst/>
                <a:ahLst/>
                <a:cxnLst/>
                <a:rect l="l" t="t" r="r" b="b"/>
                <a:pathLst>
                  <a:path w="5798" h="5411" extrusionOk="0">
                    <a:moveTo>
                      <a:pt x="5747" y="0"/>
                    </a:moveTo>
                    <a:cubicBezTo>
                      <a:pt x="5737" y="0"/>
                      <a:pt x="5727" y="6"/>
                      <a:pt x="5717" y="16"/>
                    </a:cubicBezTo>
                    <a:lnTo>
                      <a:pt x="20" y="5349"/>
                    </a:lnTo>
                    <a:cubicBezTo>
                      <a:pt x="0" y="5349"/>
                      <a:pt x="0" y="5390"/>
                      <a:pt x="20" y="5390"/>
                    </a:cubicBezTo>
                    <a:cubicBezTo>
                      <a:pt x="20" y="5411"/>
                      <a:pt x="41" y="5411"/>
                      <a:pt x="41" y="5411"/>
                    </a:cubicBezTo>
                    <a:cubicBezTo>
                      <a:pt x="60" y="5411"/>
                      <a:pt x="60" y="5411"/>
                      <a:pt x="81" y="5390"/>
                    </a:cubicBezTo>
                    <a:lnTo>
                      <a:pt x="5776" y="76"/>
                    </a:lnTo>
                    <a:cubicBezTo>
                      <a:pt x="5797" y="56"/>
                      <a:pt x="5797" y="35"/>
                      <a:pt x="5776" y="16"/>
                    </a:cubicBezTo>
                    <a:cubicBezTo>
                      <a:pt x="5767" y="6"/>
                      <a:pt x="5757" y="0"/>
                      <a:pt x="5747"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81" name="Google Shape;2379;p49">
                <a:extLst>
                  <a:ext uri="{FF2B5EF4-FFF2-40B4-BE49-F238E27FC236}">
                    <a16:creationId xmlns:a16="http://schemas.microsoft.com/office/drawing/2014/main" id="{3339153E-9B7B-4DE7-A088-2D4F77BE1FAB}"/>
                  </a:ext>
                </a:extLst>
              </p:cNvPr>
              <p:cNvSpPr/>
              <p:nvPr/>
            </p:nvSpPr>
            <p:spPr>
              <a:xfrm rot="-1083917">
                <a:off x="8022981" y="1686076"/>
                <a:ext cx="245710" cy="224190"/>
              </a:xfrm>
              <a:custGeom>
                <a:avLst/>
                <a:gdLst/>
                <a:ahLst/>
                <a:cxnLst/>
                <a:rect l="l" t="t" r="r" b="b"/>
                <a:pathLst>
                  <a:path w="6040" h="5511" extrusionOk="0">
                    <a:moveTo>
                      <a:pt x="5989" y="1"/>
                    </a:moveTo>
                    <a:cubicBezTo>
                      <a:pt x="5979" y="1"/>
                      <a:pt x="5969" y="5"/>
                      <a:pt x="5959" y="15"/>
                    </a:cubicBezTo>
                    <a:lnTo>
                      <a:pt x="20" y="5430"/>
                    </a:lnTo>
                    <a:cubicBezTo>
                      <a:pt x="1" y="5450"/>
                      <a:pt x="1" y="5471"/>
                      <a:pt x="20" y="5490"/>
                    </a:cubicBezTo>
                    <a:cubicBezTo>
                      <a:pt x="20" y="5511"/>
                      <a:pt x="41" y="5511"/>
                      <a:pt x="41" y="5511"/>
                    </a:cubicBezTo>
                    <a:cubicBezTo>
                      <a:pt x="60" y="5511"/>
                      <a:pt x="60" y="5511"/>
                      <a:pt x="81" y="5490"/>
                    </a:cubicBezTo>
                    <a:lnTo>
                      <a:pt x="6018" y="55"/>
                    </a:lnTo>
                    <a:cubicBezTo>
                      <a:pt x="6039" y="55"/>
                      <a:pt x="6039" y="15"/>
                      <a:pt x="6018" y="15"/>
                    </a:cubicBezTo>
                    <a:cubicBezTo>
                      <a:pt x="6009" y="5"/>
                      <a:pt x="5999" y="1"/>
                      <a:pt x="5989"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82" name="Google Shape;2380;p49">
                <a:extLst>
                  <a:ext uri="{FF2B5EF4-FFF2-40B4-BE49-F238E27FC236}">
                    <a16:creationId xmlns:a16="http://schemas.microsoft.com/office/drawing/2014/main" id="{ED02F3F7-5D7F-4EEA-81AB-09C8D89B920E}"/>
                  </a:ext>
                </a:extLst>
              </p:cNvPr>
              <p:cNvSpPr/>
              <p:nvPr/>
            </p:nvSpPr>
            <p:spPr>
              <a:xfrm rot="-1083917">
                <a:off x="7885305" y="1673079"/>
                <a:ext cx="140022" cy="257141"/>
              </a:xfrm>
              <a:custGeom>
                <a:avLst/>
                <a:gdLst/>
                <a:ahLst/>
                <a:cxnLst/>
                <a:rect l="l" t="t" r="r" b="b"/>
                <a:pathLst>
                  <a:path w="3442" h="6321" extrusionOk="0">
                    <a:moveTo>
                      <a:pt x="20" y="0"/>
                    </a:moveTo>
                    <a:cubicBezTo>
                      <a:pt x="0" y="20"/>
                      <a:pt x="0" y="41"/>
                      <a:pt x="0" y="60"/>
                    </a:cubicBezTo>
                    <a:lnTo>
                      <a:pt x="3361" y="6300"/>
                    </a:lnTo>
                    <a:lnTo>
                      <a:pt x="3382" y="6321"/>
                    </a:lnTo>
                    <a:cubicBezTo>
                      <a:pt x="3401" y="6321"/>
                      <a:pt x="3401" y="6300"/>
                      <a:pt x="3401" y="6300"/>
                    </a:cubicBezTo>
                    <a:cubicBezTo>
                      <a:pt x="3422" y="6300"/>
                      <a:pt x="3442" y="6280"/>
                      <a:pt x="3422" y="6260"/>
                    </a:cubicBezTo>
                    <a:lnTo>
                      <a:pt x="81" y="20"/>
                    </a:lnTo>
                    <a:cubicBezTo>
                      <a:pt x="60" y="0"/>
                      <a:pt x="41" y="0"/>
                      <a:pt x="20"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83" name="Google Shape;2381;p49">
                <a:extLst>
                  <a:ext uri="{FF2B5EF4-FFF2-40B4-BE49-F238E27FC236}">
                    <a16:creationId xmlns:a16="http://schemas.microsoft.com/office/drawing/2014/main" id="{8EC12C5B-8D9B-47D2-A6F1-C8FF8E28F040}"/>
                  </a:ext>
                </a:extLst>
              </p:cNvPr>
              <p:cNvSpPr/>
              <p:nvPr/>
            </p:nvSpPr>
            <p:spPr>
              <a:xfrm rot="-1083917">
                <a:off x="7949089" y="1393468"/>
                <a:ext cx="47515" cy="123628"/>
              </a:xfrm>
              <a:custGeom>
                <a:avLst/>
                <a:gdLst/>
                <a:ahLst/>
                <a:cxnLst/>
                <a:rect l="l" t="t" r="r" b="b"/>
                <a:pathLst>
                  <a:path w="1168" h="3039" extrusionOk="0">
                    <a:moveTo>
                      <a:pt x="40" y="0"/>
                    </a:moveTo>
                    <a:cubicBezTo>
                      <a:pt x="20" y="0"/>
                      <a:pt x="0" y="19"/>
                      <a:pt x="20" y="40"/>
                    </a:cubicBezTo>
                    <a:lnTo>
                      <a:pt x="1087" y="3019"/>
                    </a:lnTo>
                    <a:cubicBezTo>
                      <a:pt x="1107" y="3039"/>
                      <a:pt x="1107" y="3039"/>
                      <a:pt x="1127" y="3039"/>
                    </a:cubicBezTo>
                    <a:lnTo>
                      <a:pt x="1147" y="3039"/>
                    </a:lnTo>
                    <a:cubicBezTo>
                      <a:pt x="1168" y="3039"/>
                      <a:pt x="1168" y="3019"/>
                      <a:pt x="1168" y="2998"/>
                    </a:cubicBezTo>
                    <a:lnTo>
                      <a:pt x="81" y="19"/>
                    </a:lnTo>
                    <a:cubicBezTo>
                      <a:pt x="81" y="0"/>
                      <a:pt x="60" y="0"/>
                      <a:pt x="40"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sp>
          <p:nvSpPr>
            <p:cNvPr id="715" name="Google Shape;2382;p49">
              <a:extLst>
                <a:ext uri="{FF2B5EF4-FFF2-40B4-BE49-F238E27FC236}">
                  <a16:creationId xmlns:a16="http://schemas.microsoft.com/office/drawing/2014/main" id="{614129A8-295E-416D-B7E6-97C0553C0786}"/>
                </a:ext>
              </a:extLst>
            </p:cNvPr>
            <p:cNvSpPr/>
            <p:nvPr/>
          </p:nvSpPr>
          <p:spPr>
            <a:xfrm rot="-1083917">
              <a:off x="6710713" y="3227332"/>
              <a:ext cx="630500" cy="177223"/>
            </a:xfrm>
            <a:custGeom>
              <a:avLst/>
              <a:gdLst/>
              <a:ahLst/>
              <a:cxnLst/>
              <a:rect l="l" t="t" r="r" b="b"/>
              <a:pathLst>
                <a:path w="17895" h="5030" extrusionOk="0">
                  <a:moveTo>
                    <a:pt x="12079" y="19"/>
                  </a:moveTo>
                  <a:cubicBezTo>
                    <a:pt x="10039" y="19"/>
                    <a:pt x="8001" y="221"/>
                    <a:pt x="5999" y="624"/>
                  </a:cubicBezTo>
                  <a:cubicBezTo>
                    <a:pt x="4207" y="986"/>
                    <a:pt x="2416" y="1550"/>
                    <a:pt x="986" y="2677"/>
                  </a:cubicBezTo>
                  <a:cubicBezTo>
                    <a:pt x="484" y="3080"/>
                    <a:pt x="1" y="3704"/>
                    <a:pt x="261" y="4287"/>
                  </a:cubicBezTo>
                  <a:cubicBezTo>
                    <a:pt x="382" y="4590"/>
                    <a:pt x="685" y="4770"/>
                    <a:pt x="986" y="4891"/>
                  </a:cubicBezTo>
                  <a:cubicBezTo>
                    <a:pt x="1279" y="4991"/>
                    <a:pt x="1581" y="5029"/>
                    <a:pt x="1887" y="5029"/>
                  </a:cubicBezTo>
                  <a:cubicBezTo>
                    <a:pt x="2319" y="5029"/>
                    <a:pt x="2757" y="4954"/>
                    <a:pt x="3181" y="4872"/>
                  </a:cubicBezTo>
                  <a:cubicBezTo>
                    <a:pt x="5677" y="4389"/>
                    <a:pt x="8071" y="3584"/>
                    <a:pt x="10487" y="2819"/>
                  </a:cubicBezTo>
                  <a:cubicBezTo>
                    <a:pt x="12942" y="2033"/>
                    <a:pt x="15419" y="1531"/>
                    <a:pt x="17894" y="906"/>
                  </a:cubicBezTo>
                  <a:cubicBezTo>
                    <a:pt x="17794" y="1"/>
                    <a:pt x="13224" y="41"/>
                    <a:pt x="12360" y="20"/>
                  </a:cubicBezTo>
                  <a:cubicBezTo>
                    <a:pt x="12266" y="19"/>
                    <a:pt x="12173" y="19"/>
                    <a:pt x="12079" y="19"/>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16" name="Google Shape;2383;p49">
              <a:extLst>
                <a:ext uri="{FF2B5EF4-FFF2-40B4-BE49-F238E27FC236}">
                  <a16:creationId xmlns:a16="http://schemas.microsoft.com/office/drawing/2014/main" id="{70A834B9-3B0B-482D-A4FC-D2BC129118C1}"/>
                </a:ext>
              </a:extLst>
            </p:cNvPr>
            <p:cNvSpPr/>
            <p:nvPr/>
          </p:nvSpPr>
          <p:spPr>
            <a:xfrm rot="-1083917">
              <a:off x="7059104" y="3142788"/>
              <a:ext cx="489355" cy="432982"/>
            </a:xfrm>
            <a:custGeom>
              <a:avLst/>
              <a:gdLst/>
              <a:ahLst/>
              <a:cxnLst/>
              <a:rect l="l" t="t" r="r" b="b"/>
              <a:pathLst>
                <a:path w="13889" h="12289" extrusionOk="0">
                  <a:moveTo>
                    <a:pt x="13518" y="0"/>
                  </a:moveTo>
                  <a:cubicBezTo>
                    <a:pt x="12379" y="0"/>
                    <a:pt x="9344" y="1845"/>
                    <a:pt x="8696" y="2230"/>
                  </a:cubicBezTo>
                  <a:cubicBezTo>
                    <a:pt x="6865" y="3317"/>
                    <a:pt x="5134" y="4584"/>
                    <a:pt x="3564" y="6033"/>
                  </a:cubicBezTo>
                  <a:cubicBezTo>
                    <a:pt x="2214" y="7262"/>
                    <a:pt x="947" y="8671"/>
                    <a:pt x="303" y="10362"/>
                  </a:cubicBezTo>
                  <a:cubicBezTo>
                    <a:pt x="81" y="10966"/>
                    <a:pt x="0" y="11750"/>
                    <a:pt x="523" y="12112"/>
                  </a:cubicBezTo>
                  <a:cubicBezTo>
                    <a:pt x="693" y="12243"/>
                    <a:pt x="896" y="12289"/>
                    <a:pt x="1106" y="12289"/>
                  </a:cubicBezTo>
                  <a:cubicBezTo>
                    <a:pt x="1220" y="12289"/>
                    <a:pt x="1336" y="12275"/>
                    <a:pt x="1449" y="12254"/>
                  </a:cubicBezTo>
                  <a:cubicBezTo>
                    <a:pt x="2174" y="12093"/>
                    <a:pt x="2778" y="11610"/>
                    <a:pt x="3341" y="11106"/>
                  </a:cubicBezTo>
                  <a:cubicBezTo>
                    <a:pt x="5214" y="9415"/>
                    <a:pt x="6865" y="7483"/>
                    <a:pt x="8535" y="5591"/>
                  </a:cubicBezTo>
                  <a:cubicBezTo>
                    <a:pt x="10225" y="3658"/>
                    <a:pt x="12098" y="1948"/>
                    <a:pt x="13889" y="137"/>
                  </a:cubicBezTo>
                  <a:cubicBezTo>
                    <a:pt x="13818" y="42"/>
                    <a:pt x="13689" y="0"/>
                    <a:pt x="13518" y="0"/>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17" name="Google Shape;2384;p49">
              <a:extLst>
                <a:ext uri="{FF2B5EF4-FFF2-40B4-BE49-F238E27FC236}">
                  <a16:creationId xmlns:a16="http://schemas.microsoft.com/office/drawing/2014/main" id="{58A0A293-BF92-440B-B87F-3952CBD37214}"/>
                </a:ext>
              </a:extLst>
            </p:cNvPr>
            <p:cNvSpPr/>
            <p:nvPr/>
          </p:nvSpPr>
          <p:spPr>
            <a:xfrm rot="-1083917">
              <a:off x="8407558" y="2815438"/>
              <a:ext cx="49679" cy="71946"/>
            </a:xfrm>
            <a:custGeom>
              <a:avLst/>
              <a:gdLst/>
              <a:ahLst/>
              <a:cxnLst/>
              <a:rect l="l" t="t" r="r" b="b"/>
              <a:pathLst>
                <a:path w="1410" h="2042" extrusionOk="0">
                  <a:moveTo>
                    <a:pt x="994" y="1"/>
                  </a:moveTo>
                  <a:cubicBezTo>
                    <a:pt x="916" y="1"/>
                    <a:pt x="836" y="21"/>
                    <a:pt x="766" y="51"/>
                  </a:cubicBezTo>
                  <a:cubicBezTo>
                    <a:pt x="624" y="112"/>
                    <a:pt x="524" y="233"/>
                    <a:pt x="423" y="354"/>
                  </a:cubicBezTo>
                  <a:cubicBezTo>
                    <a:pt x="162" y="695"/>
                    <a:pt x="20" y="1138"/>
                    <a:pt x="1" y="1561"/>
                  </a:cubicBezTo>
                  <a:cubicBezTo>
                    <a:pt x="1" y="1876"/>
                    <a:pt x="182" y="2041"/>
                    <a:pt x="402" y="2041"/>
                  </a:cubicBezTo>
                  <a:cubicBezTo>
                    <a:pt x="533" y="2041"/>
                    <a:pt x="678" y="1983"/>
                    <a:pt x="806" y="1862"/>
                  </a:cubicBezTo>
                  <a:cubicBezTo>
                    <a:pt x="1088" y="1602"/>
                    <a:pt x="1289" y="1078"/>
                    <a:pt x="1370" y="716"/>
                  </a:cubicBezTo>
                  <a:cubicBezTo>
                    <a:pt x="1410" y="474"/>
                    <a:pt x="1389" y="193"/>
                    <a:pt x="1208" y="72"/>
                  </a:cubicBezTo>
                  <a:cubicBezTo>
                    <a:pt x="1148" y="21"/>
                    <a:pt x="1072" y="1"/>
                    <a:pt x="9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18" name="Google Shape;2385;p49">
              <a:extLst>
                <a:ext uri="{FF2B5EF4-FFF2-40B4-BE49-F238E27FC236}">
                  <a16:creationId xmlns:a16="http://schemas.microsoft.com/office/drawing/2014/main" id="{E5A8A35F-1E6F-4012-84A0-58815FB2DC30}"/>
                </a:ext>
              </a:extLst>
            </p:cNvPr>
            <p:cNvSpPr/>
            <p:nvPr/>
          </p:nvSpPr>
          <p:spPr>
            <a:xfrm rot="-1083917">
              <a:off x="8318987" y="2868498"/>
              <a:ext cx="49679" cy="72193"/>
            </a:xfrm>
            <a:custGeom>
              <a:avLst/>
              <a:gdLst/>
              <a:ahLst/>
              <a:cxnLst/>
              <a:rect l="l" t="t" r="r" b="b"/>
              <a:pathLst>
                <a:path w="1410" h="2049" extrusionOk="0">
                  <a:moveTo>
                    <a:pt x="976" y="1"/>
                  </a:moveTo>
                  <a:cubicBezTo>
                    <a:pt x="904" y="1"/>
                    <a:pt x="830" y="15"/>
                    <a:pt x="765" y="43"/>
                  </a:cubicBezTo>
                  <a:cubicBezTo>
                    <a:pt x="624" y="104"/>
                    <a:pt x="524" y="225"/>
                    <a:pt x="422" y="346"/>
                  </a:cubicBezTo>
                  <a:cubicBezTo>
                    <a:pt x="162" y="708"/>
                    <a:pt x="20" y="1130"/>
                    <a:pt x="1" y="1573"/>
                  </a:cubicBezTo>
                  <a:cubicBezTo>
                    <a:pt x="1" y="1880"/>
                    <a:pt x="187" y="2049"/>
                    <a:pt x="411" y="2049"/>
                  </a:cubicBezTo>
                  <a:cubicBezTo>
                    <a:pt x="540" y="2049"/>
                    <a:pt x="681" y="1993"/>
                    <a:pt x="806" y="1875"/>
                  </a:cubicBezTo>
                  <a:cubicBezTo>
                    <a:pt x="1087" y="1594"/>
                    <a:pt x="1289" y="1090"/>
                    <a:pt x="1348" y="708"/>
                  </a:cubicBezTo>
                  <a:cubicBezTo>
                    <a:pt x="1410" y="486"/>
                    <a:pt x="1389" y="204"/>
                    <a:pt x="1208" y="64"/>
                  </a:cubicBezTo>
                  <a:cubicBezTo>
                    <a:pt x="1143" y="21"/>
                    <a:pt x="1061" y="1"/>
                    <a:pt x="9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19" name="Google Shape;2386;p49">
              <a:extLst>
                <a:ext uri="{FF2B5EF4-FFF2-40B4-BE49-F238E27FC236}">
                  <a16:creationId xmlns:a16="http://schemas.microsoft.com/office/drawing/2014/main" id="{11BA287A-8136-4CE9-BEDE-125E24BE63E3}"/>
                </a:ext>
              </a:extLst>
            </p:cNvPr>
            <p:cNvSpPr/>
            <p:nvPr/>
          </p:nvSpPr>
          <p:spPr>
            <a:xfrm rot="-1083917">
              <a:off x="8333579" y="2736300"/>
              <a:ext cx="49397" cy="72299"/>
            </a:xfrm>
            <a:custGeom>
              <a:avLst/>
              <a:gdLst/>
              <a:ahLst/>
              <a:cxnLst/>
              <a:rect l="l" t="t" r="r" b="b"/>
              <a:pathLst>
                <a:path w="1402" h="2052" extrusionOk="0">
                  <a:moveTo>
                    <a:pt x="987" y="1"/>
                  </a:moveTo>
                  <a:cubicBezTo>
                    <a:pt x="909" y="1"/>
                    <a:pt x="828" y="21"/>
                    <a:pt x="758" y="61"/>
                  </a:cubicBezTo>
                  <a:cubicBezTo>
                    <a:pt x="617" y="122"/>
                    <a:pt x="516" y="243"/>
                    <a:pt x="435" y="364"/>
                  </a:cubicBezTo>
                  <a:cubicBezTo>
                    <a:pt x="175" y="705"/>
                    <a:pt x="14" y="1129"/>
                    <a:pt x="14" y="1572"/>
                  </a:cubicBezTo>
                  <a:cubicBezTo>
                    <a:pt x="0" y="1886"/>
                    <a:pt x="185" y="2051"/>
                    <a:pt x="404" y="2051"/>
                  </a:cubicBezTo>
                  <a:cubicBezTo>
                    <a:pt x="535" y="2051"/>
                    <a:pt x="678" y="1993"/>
                    <a:pt x="798" y="1873"/>
                  </a:cubicBezTo>
                  <a:cubicBezTo>
                    <a:pt x="1080" y="1591"/>
                    <a:pt x="1281" y="1088"/>
                    <a:pt x="1361" y="726"/>
                  </a:cubicBezTo>
                  <a:cubicBezTo>
                    <a:pt x="1402" y="485"/>
                    <a:pt x="1402" y="203"/>
                    <a:pt x="1200" y="61"/>
                  </a:cubicBezTo>
                  <a:cubicBezTo>
                    <a:pt x="1140" y="21"/>
                    <a:pt x="1065" y="1"/>
                    <a:pt x="9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nvGrpSpPr>
            <p:cNvPr id="720" name="Google Shape;2387;p49">
              <a:extLst>
                <a:ext uri="{FF2B5EF4-FFF2-40B4-BE49-F238E27FC236}">
                  <a16:creationId xmlns:a16="http://schemas.microsoft.com/office/drawing/2014/main" id="{290CF429-7F02-4D0A-8F14-024A5A8ACFC7}"/>
                </a:ext>
              </a:extLst>
            </p:cNvPr>
            <p:cNvGrpSpPr/>
            <p:nvPr/>
          </p:nvGrpSpPr>
          <p:grpSpPr>
            <a:xfrm>
              <a:off x="6215253" y="880439"/>
              <a:ext cx="259626" cy="219260"/>
              <a:chOff x="6048907" y="527368"/>
              <a:chExt cx="299764" cy="253158"/>
            </a:xfrm>
          </p:grpSpPr>
          <p:sp>
            <p:nvSpPr>
              <p:cNvPr id="771" name="Google Shape;2388;p49">
                <a:extLst>
                  <a:ext uri="{FF2B5EF4-FFF2-40B4-BE49-F238E27FC236}">
                    <a16:creationId xmlns:a16="http://schemas.microsoft.com/office/drawing/2014/main" id="{E8C51897-1618-436E-B2E6-553B653CD086}"/>
                  </a:ext>
                </a:extLst>
              </p:cNvPr>
              <p:cNvSpPr/>
              <p:nvPr/>
            </p:nvSpPr>
            <p:spPr>
              <a:xfrm rot="-1083701">
                <a:off x="6082025" y="544410"/>
                <a:ext cx="119911" cy="62727"/>
              </a:xfrm>
              <a:custGeom>
                <a:avLst/>
                <a:gdLst/>
                <a:ahLst/>
                <a:cxnLst/>
                <a:rect l="l" t="t" r="r" b="b"/>
                <a:pathLst>
                  <a:path w="2336" h="1222" extrusionOk="0">
                    <a:moveTo>
                      <a:pt x="1493" y="1"/>
                    </a:moveTo>
                    <a:cubicBezTo>
                      <a:pt x="1137" y="1"/>
                      <a:pt x="715" y="138"/>
                      <a:pt x="424" y="275"/>
                    </a:cubicBezTo>
                    <a:cubicBezTo>
                      <a:pt x="202" y="377"/>
                      <a:pt x="1" y="557"/>
                      <a:pt x="1" y="798"/>
                    </a:cubicBezTo>
                    <a:cubicBezTo>
                      <a:pt x="1" y="940"/>
                      <a:pt x="122" y="1080"/>
                      <a:pt x="263" y="1141"/>
                    </a:cubicBezTo>
                    <a:cubicBezTo>
                      <a:pt x="384" y="1222"/>
                      <a:pt x="545" y="1222"/>
                      <a:pt x="706" y="1222"/>
                    </a:cubicBezTo>
                    <a:cubicBezTo>
                      <a:pt x="1149" y="1222"/>
                      <a:pt x="1571" y="1080"/>
                      <a:pt x="1933" y="819"/>
                    </a:cubicBezTo>
                    <a:cubicBezTo>
                      <a:pt x="2336" y="538"/>
                      <a:pt x="2134" y="74"/>
                      <a:pt x="1672" y="14"/>
                    </a:cubicBezTo>
                    <a:cubicBezTo>
                      <a:pt x="1615" y="5"/>
                      <a:pt x="1555" y="1"/>
                      <a:pt x="14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72" name="Google Shape;2389;p49">
                <a:extLst>
                  <a:ext uri="{FF2B5EF4-FFF2-40B4-BE49-F238E27FC236}">
                    <a16:creationId xmlns:a16="http://schemas.microsoft.com/office/drawing/2014/main" id="{A593CDCE-CD94-42F7-A64B-6C522E1E3892}"/>
                  </a:ext>
                </a:extLst>
              </p:cNvPr>
              <p:cNvSpPr/>
              <p:nvPr/>
            </p:nvSpPr>
            <p:spPr>
              <a:xfrm rot="-1083701">
                <a:off x="6221931" y="599861"/>
                <a:ext cx="119911" cy="63086"/>
              </a:xfrm>
              <a:custGeom>
                <a:avLst/>
                <a:gdLst/>
                <a:ahLst/>
                <a:cxnLst/>
                <a:rect l="l" t="t" r="r" b="b"/>
                <a:pathLst>
                  <a:path w="2336" h="1229" extrusionOk="0">
                    <a:moveTo>
                      <a:pt x="1508" y="1"/>
                    </a:moveTo>
                    <a:cubicBezTo>
                      <a:pt x="1140" y="1"/>
                      <a:pt x="715" y="138"/>
                      <a:pt x="424" y="276"/>
                    </a:cubicBezTo>
                    <a:cubicBezTo>
                      <a:pt x="201" y="376"/>
                      <a:pt x="0" y="558"/>
                      <a:pt x="0" y="799"/>
                    </a:cubicBezTo>
                    <a:cubicBezTo>
                      <a:pt x="21" y="939"/>
                      <a:pt x="121" y="1081"/>
                      <a:pt x="263" y="1141"/>
                    </a:cubicBezTo>
                    <a:cubicBezTo>
                      <a:pt x="369" y="1202"/>
                      <a:pt x="477" y="1229"/>
                      <a:pt x="594" y="1229"/>
                    </a:cubicBezTo>
                    <a:cubicBezTo>
                      <a:pt x="630" y="1229"/>
                      <a:pt x="667" y="1226"/>
                      <a:pt x="705" y="1221"/>
                    </a:cubicBezTo>
                    <a:cubicBezTo>
                      <a:pt x="1148" y="1221"/>
                      <a:pt x="1570" y="1081"/>
                      <a:pt x="1933" y="819"/>
                    </a:cubicBezTo>
                    <a:cubicBezTo>
                      <a:pt x="2335" y="537"/>
                      <a:pt x="2134" y="75"/>
                      <a:pt x="1691" y="13"/>
                    </a:cubicBezTo>
                    <a:cubicBezTo>
                      <a:pt x="1632" y="5"/>
                      <a:pt x="1571"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73" name="Google Shape;2390;p49">
                <a:extLst>
                  <a:ext uri="{FF2B5EF4-FFF2-40B4-BE49-F238E27FC236}">
                    <a16:creationId xmlns:a16="http://schemas.microsoft.com/office/drawing/2014/main" id="{2100664D-06DE-49DD-B849-4E6CCF08E7A7}"/>
                  </a:ext>
                </a:extLst>
              </p:cNvPr>
              <p:cNvSpPr/>
              <p:nvPr/>
            </p:nvSpPr>
            <p:spPr>
              <a:xfrm rot="-1083701">
                <a:off x="6055799" y="700006"/>
                <a:ext cx="119911" cy="63497"/>
              </a:xfrm>
              <a:custGeom>
                <a:avLst/>
                <a:gdLst/>
                <a:ahLst/>
                <a:cxnLst/>
                <a:rect l="l" t="t" r="r" b="b"/>
                <a:pathLst>
                  <a:path w="2336" h="1237" extrusionOk="0">
                    <a:moveTo>
                      <a:pt x="1552" y="1"/>
                    </a:moveTo>
                    <a:cubicBezTo>
                      <a:pt x="1188" y="1"/>
                      <a:pt x="745" y="128"/>
                      <a:pt x="443" y="270"/>
                    </a:cubicBezTo>
                    <a:cubicBezTo>
                      <a:pt x="221" y="391"/>
                      <a:pt x="0" y="552"/>
                      <a:pt x="20" y="794"/>
                    </a:cubicBezTo>
                    <a:cubicBezTo>
                      <a:pt x="20" y="955"/>
                      <a:pt x="141" y="1075"/>
                      <a:pt x="282" y="1156"/>
                    </a:cubicBezTo>
                    <a:cubicBezTo>
                      <a:pt x="403" y="1216"/>
                      <a:pt x="564" y="1236"/>
                      <a:pt x="725" y="1236"/>
                    </a:cubicBezTo>
                    <a:cubicBezTo>
                      <a:pt x="1147" y="1236"/>
                      <a:pt x="1590" y="1075"/>
                      <a:pt x="1933" y="834"/>
                    </a:cubicBezTo>
                    <a:cubicBezTo>
                      <a:pt x="2335" y="531"/>
                      <a:pt x="2153" y="88"/>
                      <a:pt x="1691" y="8"/>
                    </a:cubicBezTo>
                    <a:cubicBezTo>
                      <a:pt x="1647" y="3"/>
                      <a:pt x="1600" y="1"/>
                      <a:pt x="15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sp>
          <p:nvSpPr>
            <p:cNvPr id="721" name="Google Shape;2391;p49">
              <a:extLst>
                <a:ext uri="{FF2B5EF4-FFF2-40B4-BE49-F238E27FC236}">
                  <a16:creationId xmlns:a16="http://schemas.microsoft.com/office/drawing/2014/main" id="{D1D3BF9D-345E-4930-AE26-0080138EBF4A}"/>
                </a:ext>
              </a:extLst>
            </p:cNvPr>
            <p:cNvSpPr/>
            <p:nvPr/>
          </p:nvSpPr>
          <p:spPr>
            <a:xfrm rot="-1083917">
              <a:off x="7272097" y="2743291"/>
              <a:ext cx="134767" cy="133569"/>
            </a:xfrm>
            <a:custGeom>
              <a:avLst/>
              <a:gdLst/>
              <a:ahLst/>
              <a:cxnLst/>
              <a:rect l="l" t="t" r="r" b="b"/>
              <a:pathLst>
                <a:path w="3825" h="3791" extrusionOk="0">
                  <a:moveTo>
                    <a:pt x="3644" y="1"/>
                  </a:moveTo>
                  <a:cubicBezTo>
                    <a:pt x="3598" y="1"/>
                    <a:pt x="3553" y="16"/>
                    <a:pt x="3524" y="46"/>
                  </a:cubicBezTo>
                  <a:lnTo>
                    <a:pt x="61" y="3528"/>
                  </a:lnTo>
                  <a:cubicBezTo>
                    <a:pt x="0" y="3589"/>
                    <a:pt x="0" y="3689"/>
                    <a:pt x="61" y="3750"/>
                  </a:cubicBezTo>
                  <a:cubicBezTo>
                    <a:pt x="102" y="3769"/>
                    <a:pt x="142" y="3790"/>
                    <a:pt x="182" y="3790"/>
                  </a:cubicBezTo>
                  <a:cubicBezTo>
                    <a:pt x="222" y="3790"/>
                    <a:pt x="263" y="3769"/>
                    <a:pt x="282" y="3750"/>
                  </a:cubicBezTo>
                  <a:lnTo>
                    <a:pt x="3765" y="288"/>
                  </a:lnTo>
                  <a:cubicBezTo>
                    <a:pt x="3825" y="227"/>
                    <a:pt x="3825" y="127"/>
                    <a:pt x="3765" y="46"/>
                  </a:cubicBezTo>
                  <a:cubicBezTo>
                    <a:pt x="3734" y="16"/>
                    <a:pt x="3689" y="1"/>
                    <a:pt x="3644"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22" name="Google Shape;2392;p49">
              <a:extLst>
                <a:ext uri="{FF2B5EF4-FFF2-40B4-BE49-F238E27FC236}">
                  <a16:creationId xmlns:a16="http://schemas.microsoft.com/office/drawing/2014/main" id="{96BA5C60-D78F-451E-AED4-3794553CC464}"/>
                </a:ext>
              </a:extLst>
            </p:cNvPr>
            <p:cNvSpPr/>
            <p:nvPr/>
          </p:nvSpPr>
          <p:spPr>
            <a:xfrm rot="-1083917">
              <a:off x="7122264" y="2835805"/>
              <a:ext cx="175920" cy="84489"/>
            </a:xfrm>
            <a:custGeom>
              <a:avLst/>
              <a:gdLst/>
              <a:ahLst/>
              <a:cxnLst/>
              <a:rect l="l" t="t" r="r" b="b"/>
              <a:pathLst>
                <a:path w="4993" h="2398" extrusionOk="0">
                  <a:moveTo>
                    <a:pt x="1687" y="0"/>
                  </a:moveTo>
                  <a:cubicBezTo>
                    <a:pt x="1075" y="0"/>
                    <a:pt x="504" y="199"/>
                    <a:pt x="81" y="546"/>
                  </a:cubicBezTo>
                  <a:cubicBezTo>
                    <a:pt x="0" y="605"/>
                    <a:pt x="0" y="707"/>
                    <a:pt x="62" y="766"/>
                  </a:cubicBezTo>
                  <a:cubicBezTo>
                    <a:pt x="85" y="802"/>
                    <a:pt x="129" y="823"/>
                    <a:pt x="177" y="823"/>
                  </a:cubicBezTo>
                  <a:cubicBezTo>
                    <a:pt x="211" y="823"/>
                    <a:pt x="248" y="812"/>
                    <a:pt x="282" y="787"/>
                  </a:cubicBezTo>
                  <a:cubicBezTo>
                    <a:pt x="665" y="484"/>
                    <a:pt x="1189" y="323"/>
                    <a:pt x="1772" y="323"/>
                  </a:cubicBezTo>
                  <a:cubicBezTo>
                    <a:pt x="2255" y="344"/>
                    <a:pt x="2799" y="484"/>
                    <a:pt x="3342" y="766"/>
                  </a:cubicBezTo>
                  <a:cubicBezTo>
                    <a:pt x="3785" y="988"/>
                    <a:pt x="4549" y="1491"/>
                    <a:pt x="4670" y="2256"/>
                  </a:cubicBezTo>
                  <a:cubicBezTo>
                    <a:pt x="4670" y="2336"/>
                    <a:pt x="4751" y="2397"/>
                    <a:pt x="4812" y="2397"/>
                  </a:cubicBezTo>
                  <a:lnTo>
                    <a:pt x="4852" y="2397"/>
                  </a:lnTo>
                  <a:cubicBezTo>
                    <a:pt x="4933" y="2397"/>
                    <a:pt x="4992" y="2317"/>
                    <a:pt x="4973" y="2215"/>
                  </a:cubicBezTo>
                  <a:cubicBezTo>
                    <a:pt x="4852" y="1310"/>
                    <a:pt x="3986" y="747"/>
                    <a:pt x="3483" y="484"/>
                  </a:cubicBezTo>
                  <a:cubicBezTo>
                    <a:pt x="2899" y="183"/>
                    <a:pt x="2316" y="22"/>
                    <a:pt x="1772" y="1"/>
                  </a:cubicBezTo>
                  <a:cubicBezTo>
                    <a:pt x="1743" y="0"/>
                    <a:pt x="1715" y="0"/>
                    <a:pt x="1687"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23" name="Google Shape;2393;p49">
              <a:extLst>
                <a:ext uri="{FF2B5EF4-FFF2-40B4-BE49-F238E27FC236}">
                  <a16:creationId xmlns:a16="http://schemas.microsoft.com/office/drawing/2014/main" id="{48BF3BBF-EE0C-42EF-99C1-627EFB793E28}"/>
                </a:ext>
              </a:extLst>
            </p:cNvPr>
            <p:cNvSpPr/>
            <p:nvPr/>
          </p:nvSpPr>
          <p:spPr>
            <a:xfrm rot="-1083917">
              <a:off x="7202095" y="2813357"/>
              <a:ext cx="97913" cy="86815"/>
            </a:xfrm>
            <a:custGeom>
              <a:avLst/>
              <a:gdLst/>
              <a:ahLst/>
              <a:cxnLst/>
              <a:rect l="l" t="t" r="r" b="b"/>
              <a:pathLst>
                <a:path w="2779" h="2464" extrusionOk="0">
                  <a:moveTo>
                    <a:pt x="1017" y="1"/>
                  </a:moveTo>
                  <a:cubicBezTo>
                    <a:pt x="670" y="1"/>
                    <a:pt x="353" y="91"/>
                    <a:pt x="141" y="169"/>
                  </a:cubicBezTo>
                  <a:cubicBezTo>
                    <a:pt x="41" y="209"/>
                    <a:pt x="0" y="290"/>
                    <a:pt x="41" y="370"/>
                  </a:cubicBezTo>
                  <a:cubicBezTo>
                    <a:pt x="56" y="433"/>
                    <a:pt x="121" y="484"/>
                    <a:pt x="188" y="484"/>
                  </a:cubicBezTo>
                  <a:cubicBezTo>
                    <a:pt x="206" y="484"/>
                    <a:pt x="225" y="480"/>
                    <a:pt x="242" y="471"/>
                  </a:cubicBezTo>
                  <a:cubicBezTo>
                    <a:pt x="517" y="373"/>
                    <a:pt x="783" y="323"/>
                    <a:pt x="1027" y="323"/>
                  </a:cubicBezTo>
                  <a:cubicBezTo>
                    <a:pt x="1283" y="323"/>
                    <a:pt x="1515" y="378"/>
                    <a:pt x="1711" y="491"/>
                  </a:cubicBezTo>
                  <a:cubicBezTo>
                    <a:pt x="1973" y="652"/>
                    <a:pt x="2194" y="934"/>
                    <a:pt x="2314" y="1256"/>
                  </a:cubicBezTo>
                  <a:cubicBezTo>
                    <a:pt x="2416" y="1558"/>
                    <a:pt x="2456" y="1880"/>
                    <a:pt x="2435" y="2283"/>
                  </a:cubicBezTo>
                  <a:cubicBezTo>
                    <a:pt x="2435" y="2383"/>
                    <a:pt x="2496" y="2444"/>
                    <a:pt x="2577" y="2463"/>
                  </a:cubicBezTo>
                  <a:lnTo>
                    <a:pt x="2596" y="2463"/>
                  </a:lnTo>
                  <a:cubicBezTo>
                    <a:pt x="2677" y="2463"/>
                    <a:pt x="2738" y="2383"/>
                    <a:pt x="2757" y="2302"/>
                  </a:cubicBezTo>
                  <a:cubicBezTo>
                    <a:pt x="2778" y="1860"/>
                    <a:pt x="2717" y="1478"/>
                    <a:pt x="2617" y="1156"/>
                  </a:cubicBezTo>
                  <a:cubicBezTo>
                    <a:pt x="2456" y="753"/>
                    <a:pt x="2194" y="410"/>
                    <a:pt x="1872" y="230"/>
                  </a:cubicBezTo>
                  <a:cubicBezTo>
                    <a:pt x="1594" y="59"/>
                    <a:pt x="1296" y="1"/>
                    <a:pt x="1017"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24" name="Google Shape;2394;p49">
              <a:extLst>
                <a:ext uri="{FF2B5EF4-FFF2-40B4-BE49-F238E27FC236}">
                  <a16:creationId xmlns:a16="http://schemas.microsoft.com/office/drawing/2014/main" id="{F4FD82E5-3877-49FE-B119-2E6E549FAF67}"/>
                </a:ext>
              </a:extLst>
            </p:cNvPr>
            <p:cNvSpPr/>
            <p:nvPr/>
          </p:nvSpPr>
          <p:spPr>
            <a:xfrm rot="-1083917">
              <a:off x="7300438" y="2879932"/>
              <a:ext cx="24135" cy="74377"/>
            </a:xfrm>
            <a:custGeom>
              <a:avLst/>
              <a:gdLst/>
              <a:ahLst/>
              <a:cxnLst/>
              <a:rect l="l" t="t" r="r" b="b"/>
              <a:pathLst>
                <a:path w="685" h="2111" extrusionOk="0">
                  <a:moveTo>
                    <a:pt x="247" y="1"/>
                  </a:moveTo>
                  <a:cubicBezTo>
                    <a:pt x="212" y="1"/>
                    <a:pt x="174" y="12"/>
                    <a:pt x="140" y="37"/>
                  </a:cubicBezTo>
                  <a:cubicBezTo>
                    <a:pt x="81" y="77"/>
                    <a:pt x="60" y="179"/>
                    <a:pt x="121" y="259"/>
                  </a:cubicBezTo>
                  <a:cubicBezTo>
                    <a:pt x="302" y="480"/>
                    <a:pt x="342" y="842"/>
                    <a:pt x="242" y="1325"/>
                  </a:cubicBezTo>
                  <a:cubicBezTo>
                    <a:pt x="221" y="1507"/>
                    <a:pt x="161" y="1708"/>
                    <a:pt x="41" y="1869"/>
                  </a:cubicBezTo>
                  <a:cubicBezTo>
                    <a:pt x="0" y="1929"/>
                    <a:pt x="0" y="2030"/>
                    <a:pt x="81" y="2090"/>
                  </a:cubicBezTo>
                  <a:cubicBezTo>
                    <a:pt x="100" y="2111"/>
                    <a:pt x="140" y="2111"/>
                    <a:pt x="181" y="2111"/>
                  </a:cubicBezTo>
                  <a:cubicBezTo>
                    <a:pt x="221" y="2111"/>
                    <a:pt x="261" y="2090"/>
                    <a:pt x="302" y="2050"/>
                  </a:cubicBezTo>
                  <a:cubicBezTo>
                    <a:pt x="463" y="1848"/>
                    <a:pt x="524" y="1607"/>
                    <a:pt x="564" y="1406"/>
                  </a:cubicBezTo>
                  <a:cubicBezTo>
                    <a:pt x="685" y="823"/>
                    <a:pt x="624" y="359"/>
                    <a:pt x="363" y="58"/>
                  </a:cubicBezTo>
                  <a:cubicBezTo>
                    <a:pt x="339" y="22"/>
                    <a:pt x="295" y="1"/>
                    <a:pt x="247"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25" name="Google Shape;2395;p49">
              <a:extLst>
                <a:ext uri="{FF2B5EF4-FFF2-40B4-BE49-F238E27FC236}">
                  <a16:creationId xmlns:a16="http://schemas.microsoft.com/office/drawing/2014/main" id="{86875DB5-71B1-44DF-8C1F-0AEB84EAA9F4}"/>
                </a:ext>
              </a:extLst>
            </p:cNvPr>
            <p:cNvSpPr/>
            <p:nvPr/>
          </p:nvSpPr>
          <p:spPr>
            <a:xfrm rot="-1083917">
              <a:off x="6951606" y="1496837"/>
              <a:ext cx="895701" cy="1459574"/>
            </a:xfrm>
            <a:custGeom>
              <a:avLst/>
              <a:gdLst/>
              <a:ahLst/>
              <a:cxnLst/>
              <a:rect l="l" t="t" r="r" b="b"/>
              <a:pathLst>
                <a:path w="25422" h="41426" extrusionOk="0">
                  <a:moveTo>
                    <a:pt x="11873" y="1"/>
                  </a:moveTo>
                  <a:cubicBezTo>
                    <a:pt x="10875" y="1"/>
                    <a:pt x="9125" y="313"/>
                    <a:pt x="6160" y="1270"/>
                  </a:cubicBezTo>
                  <a:cubicBezTo>
                    <a:pt x="403" y="3122"/>
                    <a:pt x="301" y="5436"/>
                    <a:pt x="301" y="5436"/>
                  </a:cubicBezTo>
                  <a:cubicBezTo>
                    <a:pt x="301" y="5436"/>
                    <a:pt x="322" y="8697"/>
                    <a:pt x="301" y="11515"/>
                  </a:cubicBezTo>
                  <a:cubicBezTo>
                    <a:pt x="301" y="12803"/>
                    <a:pt x="282" y="13991"/>
                    <a:pt x="242" y="14735"/>
                  </a:cubicBezTo>
                  <a:cubicBezTo>
                    <a:pt x="0" y="19547"/>
                    <a:pt x="342" y="24719"/>
                    <a:pt x="1751" y="29329"/>
                  </a:cubicBezTo>
                  <a:cubicBezTo>
                    <a:pt x="2234" y="30918"/>
                    <a:pt x="2878" y="32469"/>
                    <a:pt x="3744" y="33857"/>
                  </a:cubicBezTo>
                  <a:cubicBezTo>
                    <a:pt x="4569" y="35207"/>
                    <a:pt x="5575" y="36414"/>
                    <a:pt x="6844" y="37421"/>
                  </a:cubicBezTo>
                  <a:cubicBezTo>
                    <a:pt x="8957" y="39131"/>
                    <a:pt x="11473" y="40097"/>
                    <a:pt x="14171" y="40319"/>
                  </a:cubicBezTo>
                  <a:cubicBezTo>
                    <a:pt x="14547" y="40350"/>
                    <a:pt x="14923" y="40366"/>
                    <a:pt x="15299" y="40366"/>
                  </a:cubicBezTo>
                  <a:cubicBezTo>
                    <a:pt x="16149" y="40366"/>
                    <a:pt x="16997" y="40286"/>
                    <a:pt x="17834" y="40118"/>
                  </a:cubicBezTo>
                  <a:cubicBezTo>
                    <a:pt x="17934" y="40097"/>
                    <a:pt x="18599" y="39856"/>
                    <a:pt x="18961" y="39775"/>
                  </a:cubicBezTo>
                  <a:cubicBezTo>
                    <a:pt x="18981" y="39756"/>
                    <a:pt x="19002" y="39756"/>
                    <a:pt x="19021" y="39756"/>
                  </a:cubicBezTo>
                  <a:cubicBezTo>
                    <a:pt x="19061" y="39745"/>
                    <a:pt x="19091" y="39740"/>
                    <a:pt x="19114" y="39740"/>
                  </a:cubicBezTo>
                  <a:cubicBezTo>
                    <a:pt x="19137" y="39740"/>
                    <a:pt x="19152" y="39745"/>
                    <a:pt x="19163" y="39756"/>
                  </a:cubicBezTo>
                  <a:lnTo>
                    <a:pt x="19222" y="39796"/>
                  </a:lnTo>
                  <a:lnTo>
                    <a:pt x="21275" y="41184"/>
                  </a:lnTo>
                  <a:cubicBezTo>
                    <a:pt x="21356" y="41245"/>
                    <a:pt x="21457" y="41285"/>
                    <a:pt x="21557" y="41326"/>
                  </a:cubicBezTo>
                  <a:cubicBezTo>
                    <a:pt x="21678" y="41366"/>
                    <a:pt x="21799" y="41406"/>
                    <a:pt x="21919" y="41406"/>
                  </a:cubicBezTo>
                  <a:cubicBezTo>
                    <a:pt x="21960" y="41426"/>
                    <a:pt x="22021" y="41426"/>
                    <a:pt x="22080" y="41426"/>
                  </a:cubicBezTo>
                  <a:cubicBezTo>
                    <a:pt x="22142" y="41426"/>
                    <a:pt x="22201" y="41406"/>
                    <a:pt x="22282" y="41406"/>
                  </a:cubicBezTo>
                  <a:cubicBezTo>
                    <a:pt x="22322" y="41385"/>
                    <a:pt x="22383" y="41385"/>
                    <a:pt x="22443" y="41366"/>
                  </a:cubicBezTo>
                  <a:cubicBezTo>
                    <a:pt x="22443" y="41366"/>
                    <a:pt x="22464" y="41366"/>
                    <a:pt x="22483" y="41345"/>
                  </a:cubicBezTo>
                  <a:cubicBezTo>
                    <a:pt x="22523" y="41345"/>
                    <a:pt x="22564" y="41326"/>
                    <a:pt x="22604" y="41305"/>
                  </a:cubicBezTo>
                  <a:lnTo>
                    <a:pt x="22625" y="41305"/>
                  </a:lnTo>
                  <a:cubicBezTo>
                    <a:pt x="22625" y="41305"/>
                    <a:pt x="22644" y="41305"/>
                    <a:pt x="22644" y="41285"/>
                  </a:cubicBezTo>
                  <a:cubicBezTo>
                    <a:pt x="22684" y="41265"/>
                    <a:pt x="22745" y="41245"/>
                    <a:pt x="22786" y="41224"/>
                  </a:cubicBezTo>
                  <a:cubicBezTo>
                    <a:pt x="22805" y="41205"/>
                    <a:pt x="22826" y="41205"/>
                    <a:pt x="22845" y="41184"/>
                  </a:cubicBezTo>
                  <a:cubicBezTo>
                    <a:pt x="22886" y="41165"/>
                    <a:pt x="22906" y="41144"/>
                    <a:pt x="22926" y="41124"/>
                  </a:cubicBezTo>
                  <a:cubicBezTo>
                    <a:pt x="22987" y="41084"/>
                    <a:pt x="23027" y="41044"/>
                    <a:pt x="23068" y="41004"/>
                  </a:cubicBezTo>
                  <a:cubicBezTo>
                    <a:pt x="23127" y="40942"/>
                    <a:pt x="23167" y="40902"/>
                    <a:pt x="23208" y="40843"/>
                  </a:cubicBezTo>
                  <a:cubicBezTo>
                    <a:pt x="23229" y="40802"/>
                    <a:pt x="23248" y="40762"/>
                    <a:pt x="23288" y="40722"/>
                  </a:cubicBezTo>
                  <a:cubicBezTo>
                    <a:pt x="23309" y="40682"/>
                    <a:pt x="23349" y="40620"/>
                    <a:pt x="23369" y="40561"/>
                  </a:cubicBezTo>
                  <a:cubicBezTo>
                    <a:pt x="23390" y="40500"/>
                    <a:pt x="23409" y="40459"/>
                    <a:pt x="23430" y="40400"/>
                  </a:cubicBezTo>
                  <a:cubicBezTo>
                    <a:pt x="23792" y="39554"/>
                    <a:pt x="24195" y="38487"/>
                    <a:pt x="24517" y="37421"/>
                  </a:cubicBezTo>
                  <a:cubicBezTo>
                    <a:pt x="24576" y="37220"/>
                    <a:pt x="24638" y="37018"/>
                    <a:pt x="24678" y="36836"/>
                  </a:cubicBezTo>
                  <a:cubicBezTo>
                    <a:pt x="24778" y="36455"/>
                    <a:pt x="24858" y="36092"/>
                    <a:pt x="24919" y="35749"/>
                  </a:cubicBezTo>
                  <a:cubicBezTo>
                    <a:pt x="25322" y="33315"/>
                    <a:pt x="25422" y="30838"/>
                    <a:pt x="25322" y="28363"/>
                  </a:cubicBezTo>
                  <a:cubicBezTo>
                    <a:pt x="25301" y="27920"/>
                    <a:pt x="25261" y="27477"/>
                    <a:pt x="25220" y="27054"/>
                  </a:cubicBezTo>
                  <a:lnTo>
                    <a:pt x="25220" y="27034"/>
                  </a:lnTo>
                  <a:cubicBezTo>
                    <a:pt x="25201" y="26793"/>
                    <a:pt x="25180" y="26530"/>
                    <a:pt x="25161" y="26289"/>
                  </a:cubicBezTo>
                  <a:cubicBezTo>
                    <a:pt x="24960" y="24196"/>
                    <a:pt x="24597" y="22123"/>
                    <a:pt x="24074" y="20070"/>
                  </a:cubicBezTo>
                  <a:cubicBezTo>
                    <a:pt x="24074" y="20049"/>
                    <a:pt x="24074" y="20049"/>
                    <a:pt x="24053" y="20030"/>
                  </a:cubicBezTo>
                  <a:lnTo>
                    <a:pt x="24053" y="20009"/>
                  </a:lnTo>
                  <a:cubicBezTo>
                    <a:pt x="23167" y="16568"/>
                    <a:pt x="21779" y="13267"/>
                    <a:pt x="19847" y="10328"/>
                  </a:cubicBezTo>
                  <a:cubicBezTo>
                    <a:pt x="19222" y="9362"/>
                    <a:pt x="18498" y="8436"/>
                    <a:pt x="17673" y="7610"/>
                  </a:cubicBezTo>
                  <a:lnTo>
                    <a:pt x="17330" y="7268"/>
                  </a:lnTo>
                  <a:cubicBezTo>
                    <a:pt x="16686" y="6664"/>
                    <a:pt x="15982" y="6101"/>
                    <a:pt x="15217" y="5658"/>
                  </a:cubicBezTo>
                  <a:cubicBezTo>
                    <a:pt x="14892" y="5477"/>
                    <a:pt x="13800" y="4743"/>
                    <a:pt x="13248" y="4743"/>
                  </a:cubicBezTo>
                  <a:cubicBezTo>
                    <a:pt x="13186" y="4743"/>
                    <a:pt x="13130" y="4752"/>
                    <a:pt x="13084" y="4772"/>
                  </a:cubicBezTo>
                  <a:cubicBezTo>
                    <a:pt x="13164" y="4732"/>
                    <a:pt x="13768" y="4450"/>
                    <a:pt x="13768" y="3866"/>
                  </a:cubicBezTo>
                  <a:cubicBezTo>
                    <a:pt x="13768" y="3417"/>
                    <a:pt x="13204" y="3354"/>
                    <a:pt x="12888" y="3354"/>
                  </a:cubicBezTo>
                  <a:cubicBezTo>
                    <a:pt x="12766" y="3354"/>
                    <a:pt x="12681" y="3363"/>
                    <a:pt x="12681" y="3363"/>
                  </a:cubicBezTo>
                  <a:cubicBezTo>
                    <a:pt x="12681" y="3363"/>
                    <a:pt x="13929" y="2800"/>
                    <a:pt x="13707" y="2175"/>
                  </a:cubicBezTo>
                  <a:cubicBezTo>
                    <a:pt x="13578" y="1810"/>
                    <a:pt x="13075" y="1734"/>
                    <a:pt x="12681" y="1734"/>
                  </a:cubicBezTo>
                  <a:cubicBezTo>
                    <a:pt x="12402" y="1734"/>
                    <a:pt x="12177" y="1772"/>
                    <a:pt x="12177" y="1772"/>
                  </a:cubicBezTo>
                  <a:cubicBezTo>
                    <a:pt x="12177" y="1772"/>
                    <a:pt x="13084" y="1109"/>
                    <a:pt x="13084" y="545"/>
                  </a:cubicBezTo>
                  <a:cubicBezTo>
                    <a:pt x="13084" y="273"/>
                    <a:pt x="12806" y="1"/>
                    <a:pt x="118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26" name="Google Shape;2396;p49">
              <a:extLst>
                <a:ext uri="{FF2B5EF4-FFF2-40B4-BE49-F238E27FC236}">
                  <a16:creationId xmlns:a16="http://schemas.microsoft.com/office/drawing/2014/main" id="{1E09C3A2-BE53-4075-B18D-459DD6C3DEAE}"/>
                </a:ext>
              </a:extLst>
            </p:cNvPr>
            <p:cNvSpPr/>
            <p:nvPr/>
          </p:nvSpPr>
          <p:spPr>
            <a:xfrm rot="-1083917">
              <a:off x="6806369" y="1563321"/>
              <a:ext cx="612108" cy="412758"/>
            </a:xfrm>
            <a:custGeom>
              <a:avLst/>
              <a:gdLst/>
              <a:ahLst/>
              <a:cxnLst/>
              <a:rect l="l" t="t" r="r" b="b"/>
              <a:pathLst>
                <a:path w="17373" h="11715" extrusionOk="0">
                  <a:moveTo>
                    <a:pt x="11572" y="1"/>
                  </a:moveTo>
                  <a:cubicBezTo>
                    <a:pt x="10574" y="1"/>
                    <a:pt x="8824" y="313"/>
                    <a:pt x="5859" y="1270"/>
                  </a:cubicBezTo>
                  <a:cubicBezTo>
                    <a:pt x="102" y="3122"/>
                    <a:pt x="0" y="5436"/>
                    <a:pt x="0" y="5436"/>
                  </a:cubicBezTo>
                  <a:cubicBezTo>
                    <a:pt x="0" y="5436"/>
                    <a:pt x="21" y="8697"/>
                    <a:pt x="0" y="11515"/>
                  </a:cubicBezTo>
                  <a:cubicBezTo>
                    <a:pt x="121" y="11595"/>
                    <a:pt x="242" y="11656"/>
                    <a:pt x="384" y="11676"/>
                  </a:cubicBezTo>
                  <a:cubicBezTo>
                    <a:pt x="492" y="11702"/>
                    <a:pt x="601" y="11714"/>
                    <a:pt x="709" y="11714"/>
                  </a:cubicBezTo>
                  <a:cubicBezTo>
                    <a:pt x="1185" y="11714"/>
                    <a:pt x="1649" y="11476"/>
                    <a:pt x="1994" y="11133"/>
                  </a:cubicBezTo>
                  <a:cubicBezTo>
                    <a:pt x="2416" y="10730"/>
                    <a:pt x="2698" y="10186"/>
                    <a:pt x="2960" y="9663"/>
                  </a:cubicBezTo>
                  <a:lnTo>
                    <a:pt x="2960" y="9663"/>
                  </a:lnTo>
                  <a:cubicBezTo>
                    <a:pt x="2920" y="10146"/>
                    <a:pt x="2939" y="10750"/>
                    <a:pt x="3363" y="10991"/>
                  </a:cubicBezTo>
                  <a:cubicBezTo>
                    <a:pt x="3479" y="11056"/>
                    <a:pt x="3601" y="11083"/>
                    <a:pt x="3725" y="11083"/>
                  </a:cubicBezTo>
                  <a:cubicBezTo>
                    <a:pt x="3987" y="11083"/>
                    <a:pt x="4257" y="10961"/>
                    <a:pt x="4490" y="10811"/>
                  </a:cubicBezTo>
                  <a:cubicBezTo>
                    <a:pt x="5556" y="10065"/>
                    <a:pt x="6039" y="8758"/>
                    <a:pt x="6321" y="7489"/>
                  </a:cubicBezTo>
                  <a:cubicBezTo>
                    <a:pt x="6441" y="7912"/>
                    <a:pt x="6925" y="8133"/>
                    <a:pt x="7367" y="8194"/>
                  </a:cubicBezTo>
                  <a:cubicBezTo>
                    <a:pt x="7413" y="8198"/>
                    <a:pt x="7459" y="8200"/>
                    <a:pt x="7504" y="8200"/>
                  </a:cubicBezTo>
                  <a:cubicBezTo>
                    <a:pt x="7901" y="8200"/>
                    <a:pt x="8290" y="8048"/>
                    <a:pt x="8615" y="7832"/>
                  </a:cubicBezTo>
                  <a:cubicBezTo>
                    <a:pt x="9321" y="7408"/>
                    <a:pt x="9863" y="6724"/>
                    <a:pt x="10126" y="5940"/>
                  </a:cubicBezTo>
                  <a:lnTo>
                    <a:pt x="10126" y="5940"/>
                  </a:lnTo>
                  <a:cubicBezTo>
                    <a:pt x="9984" y="6463"/>
                    <a:pt x="10024" y="6986"/>
                    <a:pt x="10166" y="7529"/>
                  </a:cubicBezTo>
                  <a:cubicBezTo>
                    <a:pt x="10306" y="8052"/>
                    <a:pt x="10668" y="8556"/>
                    <a:pt x="11192" y="8758"/>
                  </a:cubicBezTo>
                  <a:cubicBezTo>
                    <a:pt x="11339" y="8808"/>
                    <a:pt x="11495" y="8834"/>
                    <a:pt x="11651" y="8834"/>
                  </a:cubicBezTo>
                  <a:cubicBezTo>
                    <a:pt x="12050" y="8834"/>
                    <a:pt x="12444" y="8668"/>
                    <a:pt x="12662" y="8334"/>
                  </a:cubicBezTo>
                  <a:lnTo>
                    <a:pt x="12662" y="8334"/>
                  </a:lnTo>
                  <a:cubicBezTo>
                    <a:pt x="12641" y="8999"/>
                    <a:pt x="13306" y="9582"/>
                    <a:pt x="13950" y="9743"/>
                  </a:cubicBezTo>
                  <a:cubicBezTo>
                    <a:pt x="14108" y="9782"/>
                    <a:pt x="14268" y="9799"/>
                    <a:pt x="14428" y="9799"/>
                  </a:cubicBezTo>
                  <a:cubicBezTo>
                    <a:pt x="14941" y="9799"/>
                    <a:pt x="15453" y="9617"/>
                    <a:pt x="15883" y="9341"/>
                  </a:cubicBezTo>
                  <a:cubicBezTo>
                    <a:pt x="16546" y="8938"/>
                    <a:pt x="17050" y="8315"/>
                    <a:pt x="17372" y="7610"/>
                  </a:cubicBezTo>
                  <a:cubicBezTo>
                    <a:pt x="16627" y="6866"/>
                    <a:pt x="15802" y="6181"/>
                    <a:pt x="14916" y="5658"/>
                  </a:cubicBezTo>
                  <a:cubicBezTo>
                    <a:pt x="14591" y="5477"/>
                    <a:pt x="13499" y="4743"/>
                    <a:pt x="12947" y="4743"/>
                  </a:cubicBezTo>
                  <a:cubicBezTo>
                    <a:pt x="12885" y="4743"/>
                    <a:pt x="12829" y="4752"/>
                    <a:pt x="12783" y="4772"/>
                  </a:cubicBezTo>
                  <a:cubicBezTo>
                    <a:pt x="12863" y="4732"/>
                    <a:pt x="13467" y="4450"/>
                    <a:pt x="13467" y="3866"/>
                  </a:cubicBezTo>
                  <a:cubicBezTo>
                    <a:pt x="13467" y="3417"/>
                    <a:pt x="12903" y="3354"/>
                    <a:pt x="12587" y="3354"/>
                  </a:cubicBezTo>
                  <a:cubicBezTo>
                    <a:pt x="12465" y="3354"/>
                    <a:pt x="12380" y="3363"/>
                    <a:pt x="12380" y="3363"/>
                  </a:cubicBezTo>
                  <a:cubicBezTo>
                    <a:pt x="12380" y="3363"/>
                    <a:pt x="13628" y="2800"/>
                    <a:pt x="13406" y="2175"/>
                  </a:cubicBezTo>
                  <a:cubicBezTo>
                    <a:pt x="13277" y="1810"/>
                    <a:pt x="12774" y="1734"/>
                    <a:pt x="12380" y="1734"/>
                  </a:cubicBezTo>
                  <a:cubicBezTo>
                    <a:pt x="12101" y="1734"/>
                    <a:pt x="11876" y="1772"/>
                    <a:pt x="11876" y="1772"/>
                  </a:cubicBezTo>
                  <a:cubicBezTo>
                    <a:pt x="11876" y="1772"/>
                    <a:pt x="12783" y="1109"/>
                    <a:pt x="12783" y="545"/>
                  </a:cubicBezTo>
                  <a:cubicBezTo>
                    <a:pt x="12783" y="273"/>
                    <a:pt x="12505" y="1"/>
                    <a:pt x="11572"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27" name="Google Shape;2397;p49">
              <a:extLst>
                <a:ext uri="{FF2B5EF4-FFF2-40B4-BE49-F238E27FC236}">
                  <a16:creationId xmlns:a16="http://schemas.microsoft.com/office/drawing/2014/main" id="{A266CC13-66C5-4923-AB7C-D9E9C2738EB0}"/>
                </a:ext>
              </a:extLst>
            </p:cNvPr>
            <p:cNvSpPr/>
            <p:nvPr/>
          </p:nvSpPr>
          <p:spPr>
            <a:xfrm rot="-1083917">
              <a:off x="6928245" y="1765872"/>
              <a:ext cx="123422" cy="123422"/>
            </a:xfrm>
            <a:custGeom>
              <a:avLst/>
              <a:gdLst/>
              <a:ahLst/>
              <a:cxnLst/>
              <a:rect l="l" t="t" r="r" b="b"/>
              <a:pathLst>
                <a:path w="3503" h="3503" extrusionOk="0">
                  <a:moveTo>
                    <a:pt x="1750" y="0"/>
                  </a:moveTo>
                  <a:cubicBezTo>
                    <a:pt x="784" y="0"/>
                    <a:pt x="0" y="786"/>
                    <a:pt x="0" y="1752"/>
                  </a:cubicBezTo>
                  <a:cubicBezTo>
                    <a:pt x="0" y="2719"/>
                    <a:pt x="784" y="3503"/>
                    <a:pt x="1750" y="3503"/>
                  </a:cubicBezTo>
                  <a:cubicBezTo>
                    <a:pt x="2717" y="3503"/>
                    <a:pt x="3502" y="2719"/>
                    <a:pt x="3502" y="1752"/>
                  </a:cubicBezTo>
                  <a:cubicBezTo>
                    <a:pt x="3502" y="786"/>
                    <a:pt x="2717" y="0"/>
                    <a:pt x="1750" y="0"/>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28" name="Google Shape;2398;p49">
              <a:extLst>
                <a:ext uri="{FF2B5EF4-FFF2-40B4-BE49-F238E27FC236}">
                  <a16:creationId xmlns:a16="http://schemas.microsoft.com/office/drawing/2014/main" id="{A9060D71-12AF-4835-9F2E-EF7A1C62BFB4}"/>
                </a:ext>
              </a:extLst>
            </p:cNvPr>
            <p:cNvSpPr/>
            <p:nvPr/>
          </p:nvSpPr>
          <p:spPr>
            <a:xfrm rot="-1083917">
              <a:off x="6935327" y="1772954"/>
              <a:ext cx="109258" cy="109258"/>
            </a:xfrm>
            <a:custGeom>
              <a:avLst/>
              <a:gdLst/>
              <a:ahLst/>
              <a:cxnLst/>
              <a:rect l="l" t="t" r="r" b="b"/>
              <a:pathLst>
                <a:path w="3101" h="3101" extrusionOk="0">
                  <a:moveTo>
                    <a:pt x="1549" y="1"/>
                  </a:moveTo>
                  <a:cubicBezTo>
                    <a:pt x="704" y="1"/>
                    <a:pt x="0" y="685"/>
                    <a:pt x="0" y="1551"/>
                  </a:cubicBezTo>
                  <a:cubicBezTo>
                    <a:pt x="0" y="2397"/>
                    <a:pt x="704" y="3100"/>
                    <a:pt x="1549" y="3100"/>
                  </a:cubicBezTo>
                  <a:cubicBezTo>
                    <a:pt x="2395" y="3100"/>
                    <a:pt x="3100" y="2397"/>
                    <a:pt x="3100" y="1551"/>
                  </a:cubicBezTo>
                  <a:cubicBezTo>
                    <a:pt x="3100" y="685"/>
                    <a:pt x="2395" y="1"/>
                    <a:pt x="1549"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29" name="Google Shape;2399;p49">
              <a:extLst>
                <a:ext uri="{FF2B5EF4-FFF2-40B4-BE49-F238E27FC236}">
                  <a16:creationId xmlns:a16="http://schemas.microsoft.com/office/drawing/2014/main" id="{3D01B15D-C19E-43D6-B0DC-E9A6626857D3}"/>
                </a:ext>
              </a:extLst>
            </p:cNvPr>
            <p:cNvSpPr/>
            <p:nvPr/>
          </p:nvSpPr>
          <p:spPr>
            <a:xfrm rot="-1083917">
              <a:off x="6730623" y="1844565"/>
              <a:ext cx="203578" cy="168838"/>
            </a:xfrm>
            <a:custGeom>
              <a:avLst/>
              <a:gdLst/>
              <a:ahLst/>
              <a:cxnLst/>
              <a:rect l="l" t="t" r="r" b="b"/>
              <a:pathLst>
                <a:path w="5778" h="4792" extrusionOk="0">
                  <a:moveTo>
                    <a:pt x="3181" y="1"/>
                  </a:moveTo>
                  <a:cubicBezTo>
                    <a:pt x="1974" y="202"/>
                    <a:pt x="423" y="2658"/>
                    <a:pt x="41" y="3342"/>
                  </a:cubicBezTo>
                  <a:cubicBezTo>
                    <a:pt x="1" y="3402"/>
                    <a:pt x="41" y="3503"/>
                    <a:pt x="122" y="3503"/>
                  </a:cubicBezTo>
                  <a:cubicBezTo>
                    <a:pt x="1228" y="3624"/>
                    <a:pt x="3160" y="4791"/>
                    <a:pt x="3160" y="4791"/>
                  </a:cubicBezTo>
                  <a:cubicBezTo>
                    <a:pt x="3160" y="4791"/>
                    <a:pt x="5777" y="3020"/>
                    <a:pt x="5656" y="2234"/>
                  </a:cubicBezTo>
                  <a:cubicBezTo>
                    <a:pt x="5556" y="1450"/>
                    <a:pt x="3181" y="1"/>
                    <a:pt x="3181"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30" name="Google Shape;2400;p49">
              <a:extLst>
                <a:ext uri="{FF2B5EF4-FFF2-40B4-BE49-F238E27FC236}">
                  <a16:creationId xmlns:a16="http://schemas.microsoft.com/office/drawing/2014/main" id="{07392005-A73A-4DED-9253-E652870E6593}"/>
                </a:ext>
              </a:extLst>
            </p:cNvPr>
            <p:cNvSpPr/>
            <p:nvPr/>
          </p:nvSpPr>
          <p:spPr>
            <a:xfrm rot="-1083917">
              <a:off x="6738788" y="1921951"/>
              <a:ext cx="196461" cy="46860"/>
            </a:xfrm>
            <a:custGeom>
              <a:avLst/>
              <a:gdLst/>
              <a:ahLst/>
              <a:cxnLst/>
              <a:rect l="l" t="t" r="r" b="b"/>
              <a:pathLst>
                <a:path w="5576" h="1330" extrusionOk="0">
                  <a:moveTo>
                    <a:pt x="3643" y="1"/>
                  </a:moveTo>
                  <a:cubicBezTo>
                    <a:pt x="2153" y="1"/>
                    <a:pt x="41" y="1249"/>
                    <a:pt x="20" y="1268"/>
                  </a:cubicBezTo>
                  <a:cubicBezTo>
                    <a:pt x="0" y="1268"/>
                    <a:pt x="0" y="1289"/>
                    <a:pt x="0" y="1308"/>
                  </a:cubicBezTo>
                  <a:cubicBezTo>
                    <a:pt x="20" y="1329"/>
                    <a:pt x="20" y="1329"/>
                    <a:pt x="41" y="1329"/>
                  </a:cubicBezTo>
                  <a:lnTo>
                    <a:pt x="60" y="1329"/>
                  </a:lnTo>
                  <a:cubicBezTo>
                    <a:pt x="81" y="1308"/>
                    <a:pt x="2174" y="81"/>
                    <a:pt x="3643" y="81"/>
                  </a:cubicBezTo>
                  <a:cubicBezTo>
                    <a:pt x="3683" y="81"/>
                    <a:pt x="3704" y="101"/>
                    <a:pt x="3744" y="101"/>
                  </a:cubicBezTo>
                  <a:cubicBezTo>
                    <a:pt x="5213" y="162"/>
                    <a:pt x="5495" y="302"/>
                    <a:pt x="5495" y="302"/>
                  </a:cubicBezTo>
                  <a:cubicBezTo>
                    <a:pt x="5516" y="302"/>
                    <a:pt x="5556" y="302"/>
                    <a:pt x="5556" y="283"/>
                  </a:cubicBezTo>
                  <a:cubicBezTo>
                    <a:pt x="5575" y="262"/>
                    <a:pt x="5556" y="242"/>
                    <a:pt x="5535" y="221"/>
                  </a:cubicBezTo>
                  <a:cubicBezTo>
                    <a:pt x="5535" y="221"/>
                    <a:pt x="5234" y="81"/>
                    <a:pt x="3744" y="1"/>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31" name="Google Shape;2401;p49">
              <a:extLst>
                <a:ext uri="{FF2B5EF4-FFF2-40B4-BE49-F238E27FC236}">
                  <a16:creationId xmlns:a16="http://schemas.microsoft.com/office/drawing/2014/main" id="{15692BE3-0CB1-4E20-9AB1-9E81C3E8A55D}"/>
                </a:ext>
              </a:extLst>
            </p:cNvPr>
            <p:cNvSpPr/>
            <p:nvPr/>
          </p:nvSpPr>
          <p:spPr>
            <a:xfrm rot="-1083917">
              <a:off x="7254864" y="2612037"/>
              <a:ext cx="560949" cy="291062"/>
            </a:xfrm>
            <a:custGeom>
              <a:avLst/>
              <a:gdLst/>
              <a:ahLst/>
              <a:cxnLst/>
              <a:rect l="l" t="t" r="r" b="b"/>
              <a:pathLst>
                <a:path w="15921" h="8261" extrusionOk="0">
                  <a:moveTo>
                    <a:pt x="8385" y="1"/>
                  </a:moveTo>
                  <a:cubicBezTo>
                    <a:pt x="8064" y="1"/>
                    <a:pt x="7747" y="45"/>
                    <a:pt x="7448" y="163"/>
                  </a:cubicBezTo>
                  <a:cubicBezTo>
                    <a:pt x="6884" y="364"/>
                    <a:pt x="6380" y="826"/>
                    <a:pt x="6280" y="1411"/>
                  </a:cubicBezTo>
                  <a:cubicBezTo>
                    <a:pt x="5897" y="907"/>
                    <a:pt x="5395" y="464"/>
                    <a:pt x="4791" y="243"/>
                  </a:cubicBezTo>
                  <a:cubicBezTo>
                    <a:pt x="4551" y="163"/>
                    <a:pt x="4292" y="122"/>
                    <a:pt x="4034" y="122"/>
                  </a:cubicBezTo>
                  <a:cubicBezTo>
                    <a:pt x="3643" y="122"/>
                    <a:pt x="3254" y="218"/>
                    <a:pt x="2939" y="424"/>
                  </a:cubicBezTo>
                  <a:cubicBezTo>
                    <a:pt x="2397" y="784"/>
                    <a:pt x="2096" y="1504"/>
                    <a:pt x="2311" y="2106"/>
                  </a:cubicBezTo>
                  <a:lnTo>
                    <a:pt x="2311" y="2106"/>
                  </a:lnTo>
                  <a:cubicBezTo>
                    <a:pt x="2141" y="1643"/>
                    <a:pt x="1524" y="1416"/>
                    <a:pt x="1006" y="1416"/>
                  </a:cubicBezTo>
                  <a:cubicBezTo>
                    <a:pt x="834" y="1416"/>
                    <a:pt x="673" y="1441"/>
                    <a:pt x="543" y="1491"/>
                  </a:cubicBezTo>
                  <a:cubicBezTo>
                    <a:pt x="322" y="1551"/>
                    <a:pt x="140" y="1652"/>
                    <a:pt x="0" y="1752"/>
                  </a:cubicBezTo>
                  <a:cubicBezTo>
                    <a:pt x="825" y="3102"/>
                    <a:pt x="1831" y="4309"/>
                    <a:pt x="3100" y="5316"/>
                  </a:cubicBezTo>
                  <a:cubicBezTo>
                    <a:pt x="5213" y="7026"/>
                    <a:pt x="7729" y="7992"/>
                    <a:pt x="10427" y="8214"/>
                  </a:cubicBezTo>
                  <a:cubicBezTo>
                    <a:pt x="10803" y="8245"/>
                    <a:pt x="11179" y="8261"/>
                    <a:pt x="11555" y="8261"/>
                  </a:cubicBezTo>
                  <a:cubicBezTo>
                    <a:pt x="12405" y="8261"/>
                    <a:pt x="13253" y="8181"/>
                    <a:pt x="14090" y="8013"/>
                  </a:cubicBezTo>
                  <a:cubicBezTo>
                    <a:pt x="14190" y="7992"/>
                    <a:pt x="14855" y="7751"/>
                    <a:pt x="15217" y="7670"/>
                  </a:cubicBezTo>
                  <a:cubicBezTo>
                    <a:pt x="15275" y="7647"/>
                    <a:pt x="15327" y="7637"/>
                    <a:pt x="15364" y="7637"/>
                  </a:cubicBezTo>
                  <a:cubicBezTo>
                    <a:pt x="15391" y="7637"/>
                    <a:pt x="15410" y="7642"/>
                    <a:pt x="15419" y="7651"/>
                  </a:cubicBezTo>
                  <a:lnTo>
                    <a:pt x="15478" y="7691"/>
                  </a:lnTo>
                  <a:cubicBezTo>
                    <a:pt x="15800" y="6945"/>
                    <a:pt x="15921" y="6121"/>
                    <a:pt x="15720" y="5335"/>
                  </a:cubicBezTo>
                  <a:cubicBezTo>
                    <a:pt x="15580" y="4712"/>
                    <a:pt x="15258" y="4148"/>
                    <a:pt x="14895" y="3644"/>
                  </a:cubicBezTo>
                  <a:cubicBezTo>
                    <a:pt x="13567" y="1773"/>
                    <a:pt x="11493" y="424"/>
                    <a:pt x="9238" y="82"/>
                  </a:cubicBezTo>
                  <a:cubicBezTo>
                    <a:pt x="8956" y="35"/>
                    <a:pt x="8669" y="1"/>
                    <a:pt x="83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32" name="Google Shape;2402;p49">
              <a:extLst>
                <a:ext uri="{FF2B5EF4-FFF2-40B4-BE49-F238E27FC236}">
                  <a16:creationId xmlns:a16="http://schemas.microsoft.com/office/drawing/2014/main" id="{2C7A5E5F-FEE4-4CB5-91F1-01AFD6897EAE}"/>
                </a:ext>
              </a:extLst>
            </p:cNvPr>
            <p:cNvSpPr/>
            <p:nvPr/>
          </p:nvSpPr>
          <p:spPr>
            <a:xfrm rot="-1083917">
              <a:off x="7482413" y="2660603"/>
              <a:ext cx="521312" cy="978287"/>
            </a:xfrm>
            <a:custGeom>
              <a:avLst/>
              <a:gdLst/>
              <a:ahLst/>
              <a:cxnLst/>
              <a:rect l="l" t="t" r="r" b="b"/>
              <a:pathLst>
                <a:path w="14796" h="27766" extrusionOk="0">
                  <a:moveTo>
                    <a:pt x="6704" y="1"/>
                  </a:moveTo>
                  <a:cubicBezTo>
                    <a:pt x="6683" y="81"/>
                    <a:pt x="2840" y="13506"/>
                    <a:pt x="988" y="20873"/>
                  </a:cubicBezTo>
                  <a:cubicBezTo>
                    <a:pt x="967" y="20914"/>
                    <a:pt x="967" y="20975"/>
                    <a:pt x="947" y="21034"/>
                  </a:cubicBezTo>
                  <a:cubicBezTo>
                    <a:pt x="363" y="23390"/>
                    <a:pt x="1" y="25081"/>
                    <a:pt x="41" y="25503"/>
                  </a:cubicBezTo>
                  <a:cubicBezTo>
                    <a:pt x="143" y="26578"/>
                    <a:pt x="5458" y="27766"/>
                    <a:pt x="9623" y="27766"/>
                  </a:cubicBezTo>
                  <a:cubicBezTo>
                    <a:pt x="12011" y="27766"/>
                    <a:pt x="14020" y="27375"/>
                    <a:pt x="14453" y="26348"/>
                  </a:cubicBezTo>
                  <a:cubicBezTo>
                    <a:pt x="14756" y="25604"/>
                    <a:pt x="14796" y="23793"/>
                    <a:pt x="14675" y="21538"/>
                  </a:cubicBezTo>
                  <a:cubicBezTo>
                    <a:pt x="14654" y="21477"/>
                    <a:pt x="14654" y="21418"/>
                    <a:pt x="14654" y="21377"/>
                  </a:cubicBezTo>
                  <a:cubicBezTo>
                    <a:pt x="14273" y="14956"/>
                    <a:pt x="12703" y="5012"/>
                    <a:pt x="12703" y="5012"/>
                  </a:cubicBezTo>
                  <a:lnTo>
                    <a:pt x="11514" y="4006"/>
                  </a:lnTo>
                  <a:lnTo>
                    <a:pt x="11334" y="3866"/>
                  </a:lnTo>
                  <a:lnTo>
                    <a:pt x="10005" y="2758"/>
                  </a:lnTo>
                  <a:lnTo>
                    <a:pt x="9844" y="2618"/>
                  </a:lnTo>
                  <a:lnTo>
                    <a:pt x="8656" y="1630"/>
                  </a:lnTo>
                  <a:lnTo>
                    <a:pt x="8495" y="1490"/>
                  </a:lnTo>
                  <a:lnTo>
                    <a:pt x="7569" y="725"/>
                  </a:lnTo>
                  <a:lnTo>
                    <a:pt x="7429" y="605"/>
                  </a:lnTo>
                  <a:lnTo>
                    <a:pt x="6704" y="1"/>
                  </a:ln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33" name="Google Shape;2403;p49">
              <a:extLst>
                <a:ext uri="{FF2B5EF4-FFF2-40B4-BE49-F238E27FC236}">
                  <a16:creationId xmlns:a16="http://schemas.microsoft.com/office/drawing/2014/main" id="{26001473-A54C-4B6F-95AE-32957604AAA2}"/>
                </a:ext>
              </a:extLst>
            </p:cNvPr>
            <p:cNvSpPr/>
            <p:nvPr/>
          </p:nvSpPr>
          <p:spPr>
            <a:xfrm rot="-1083917">
              <a:off x="7598588" y="3378231"/>
              <a:ext cx="483718" cy="46156"/>
            </a:xfrm>
            <a:custGeom>
              <a:avLst/>
              <a:gdLst/>
              <a:ahLst/>
              <a:cxnLst/>
              <a:rect l="l" t="t" r="r" b="b"/>
              <a:pathLst>
                <a:path w="13729" h="1310" extrusionOk="0">
                  <a:moveTo>
                    <a:pt x="41" y="0"/>
                  </a:moveTo>
                  <a:cubicBezTo>
                    <a:pt x="20" y="41"/>
                    <a:pt x="20" y="102"/>
                    <a:pt x="0" y="161"/>
                  </a:cubicBezTo>
                  <a:cubicBezTo>
                    <a:pt x="744" y="443"/>
                    <a:pt x="1530" y="644"/>
                    <a:pt x="2314" y="826"/>
                  </a:cubicBezTo>
                  <a:lnTo>
                    <a:pt x="2355" y="826"/>
                  </a:lnTo>
                  <a:cubicBezTo>
                    <a:pt x="4086" y="1189"/>
                    <a:pt x="5838" y="1309"/>
                    <a:pt x="7569" y="1309"/>
                  </a:cubicBezTo>
                  <a:cubicBezTo>
                    <a:pt x="8675" y="1309"/>
                    <a:pt x="9762" y="1269"/>
                    <a:pt x="10809" y="1189"/>
                  </a:cubicBezTo>
                  <a:cubicBezTo>
                    <a:pt x="11836" y="1128"/>
                    <a:pt x="12822" y="1028"/>
                    <a:pt x="13728" y="665"/>
                  </a:cubicBezTo>
                  <a:cubicBezTo>
                    <a:pt x="13707" y="604"/>
                    <a:pt x="13707" y="545"/>
                    <a:pt x="13707" y="504"/>
                  </a:cubicBezTo>
                  <a:cubicBezTo>
                    <a:pt x="13063" y="765"/>
                    <a:pt x="12379" y="886"/>
                    <a:pt x="11635" y="967"/>
                  </a:cubicBezTo>
                  <a:cubicBezTo>
                    <a:pt x="11595" y="967"/>
                    <a:pt x="11533" y="967"/>
                    <a:pt x="11474" y="987"/>
                  </a:cubicBezTo>
                  <a:cubicBezTo>
                    <a:pt x="11252" y="1007"/>
                    <a:pt x="11031" y="1007"/>
                    <a:pt x="10809" y="1028"/>
                  </a:cubicBezTo>
                  <a:cubicBezTo>
                    <a:pt x="10065" y="1087"/>
                    <a:pt x="9300" y="1128"/>
                    <a:pt x="8514" y="1148"/>
                  </a:cubicBezTo>
                  <a:lnTo>
                    <a:pt x="8353" y="1148"/>
                  </a:lnTo>
                  <a:cubicBezTo>
                    <a:pt x="8124" y="1153"/>
                    <a:pt x="7894" y="1156"/>
                    <a:pt x="7662" y="1156"/>
                  </a:cubicBezTo>
                  <a:cubicBezTo>
                    <a:pt x="6959" y="1156"/>
                    <a:pt x="6248" y="1133"/>
                    <a:pt x="5535" y="1087"/>
                  </a:cubicBezTo>
                  <a:cubicBezTo>
                    <a:pt x="5475" y="1087"/>
                    <a:pt x="5414" y="1087"/>
                    <a:pt x="5355" y="1068"/>
                  </a:cubicBezTo>
                  <a:cubicBezTo>
                    <a:pt x="4389" y="1007"/>
                    <a:pt x="3401" y="886"/>
                    <a:pt x="2456" y="685"/>
                  </a:cubicBezTo>
                  <a:cubicBezTo>
                    <a:pt x="2395" y="665"/>
                    <a:pt x="2335" y="665"/>
                    <a:pt x="2295" y="644"/>
                  </a:cubicBezTo>
                  <a:cubicBezTo>
                    <a:pt x="1530" y="483"/>
                    <a:pt x="785" y="263"/>
                    <a:pt x="41" y="0"/>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34" name="Google Shape;2404;p49">
              <a:extLst>
                <a:ext uri="{FF2B5EF4-FFF2-40B4-BE49-F238E27FC236}">
                  <a16:creationId xmlns:a16="http://schemas.microsoft.com/office/drawing/2014/main" id="{F8D09B89-B8EB-4B57-A62C-DBD58FE85B60}"/>
                </a:ext>
              </a:extLst>
            </p:cNvPr>
            <p:cNvSpPr/>
            <p:nvPr/>
          </p:nvSpPr>
          <p:spPr>
            <a:xfrm rot="-1083917">
              <a:off x="7569539" y="2708512"/>
              <a:ext cx="153194" cy="743281"/>
            </a:xfrm>
            <a:custGeom>
              <a:avLst/>
              <a:gdLst/>
              <a:ahLst/>
              <a:cxnLst/>
              <a:rect l="l" t="t" r="r" b="b"/>
              <a:pathLst>
                <a:path w="4348" h="21096" extrusionOk="0">
                  <a:moveTo>
                    <a:pt x="4208" y="1"/>
                  </a:moveTo>
                  <a:lnTo>
                    <a:pt x="21" y="20913"/>
                  </a:lnTo>
                  <a:lnTo>
                    <a:pt x="0" y="20994"/>
                  </a:lnTo>
                  <a:cubicBezTo>
                    <a:pt x="0" y="21034"/>
                    <a:pt x="0" y="21074"/>
                    <a:pt x="40" y="21095"/>
                  </a:cubicBezTo>
                  <a:lnTo>
                    <a:pt x="81" y="21095"/>
                  </a:lnTo>
                  <a:cubicBezTo>
                    <a:pt x="121" y="21095"/>
                    <a:pt x="142" y="21074"/>
                    <a:pt x="161" y="21034"/>
                  </a:cubicBezTo>
                  <a:lnTo>
                    <a:pt x="182" y="20954"/>
                  </a:lnTo>
                  <a:lnTo>
                    <a:pt x="4348" y="121"/>
                  </a:lnTo>
                  <a:lnTo>
                    <a:pt x="4208" y="1"/>
                  </a:ln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35" name="Google Shape;2405;p49">
              <a:extLst>
                <a:ext uri="{FF2B5EF4-FFF2-40B4-BE49-F238E27FC236}">
                  <a16:creationId xmlns:a16="http://schemas.microsoft.com/office/drawing/2014/main" id="{F32D3947-1EB1-477E-9875-200113D6C2E6}"/>
                </a:ext>
              </a:extLst>
            </p:cNvPr>
            <p:cNvSpPr/>
            <p:nvPr/>
          </p:nvSpPr>
          <p:spPr>
            <a:xfrm rot="-1083917">
              <a:off x="7681366" y="2715864"/>
              <a:ext cx="82974" cy="725524"/>
            </a:xfrm>
            <a:custGeom>
              <a:avLst/>
              <a:gdLst/>
              <a:ahLst/>
              <a:cxnLst/>
              <a:rect l="l" t="t" r="r" b="b"/>
              <a:pathLst>
                <a:path w="2355" h="20592" extrusionOk="0">
                  <a:moveTo>
                    <a:pt x="2194" y="0"/>
                  </a:moveTo>
                  <a:lnTo>
                    <a:pt x="1" y="20451"/>
                  </a:lnTo>
                  <a:lnTo>
                    <a:pt x="1" y="20511"/>
                  </a:lnTo>
                  <a:cubicBezTo>
                    <a:pt x="1" y="20551"/>
                    <a:pt x="20" y="20591"/>
                    <a:pt x="81" y="20591"/>
                  </a:cubicBezTo>
                  <a:cubicBezTo>
                    <a:pt x="121" y="20591"/>
                    <a:pt x="162" y="20572"/>
                    <a:pt x="162" y="20531"/>
                  </a:cubicBezTo>
                  <a:lnTo>
                    <a:pt x="181" y="20470"/>
                  </a:lnTo>
                  <a:lnTo>
                    <a:pt x="2355" y="140"/>
                  </a:lnTo>
                  <a:lnTo>
                    <a:pt x="2194" y="0"/>
                  </a:ln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36" name="Google Shape;2406;p49">
              <a:extLst>
                <a:ext uri="{FF2B5EF4-FFF2-40B4-BE49-F238E27FC236}">
                  <a16:creationId xmlns:a16="http://schemas.microsoft.com/office/drawing/2014/main" id="{4730FCB2-9FA8-4912-91CA-DD1CEA34CC16}"/>
                </a:ext>
              </a:extLst>
            </p:cNvPr>
            <p:cNvSpPr/>
            <p:nvPr/>
          </p:nvSpPr>
          <p:spPr>
            <a:xfrm rot="-1083917">
              <a:off x="7789848" y="2730765"/>
              <a:ext cx="24875" cy="688635"/>
            </a:xfrm>
            <a:custGeom>
              <a:avLst/>
              <a:gdLst/>
              <a:ahLst/>
              <a:cxnLst/>
              <a:rect l="l" t="t" r="r" b="b"/>
              <a:pathLst>
                <a:path w="706" h="19545" extrusionOk="0">
                  <a:moveTo>
                    <a:pt x="544" y="1"/>
                  </a:moveTo>
                  <a:lnTo>
                    <a:pt x="0" y="19404"/>
                  </a:lnTo>
                  <a:lnTo>
                    <a:pt x="0" y="19464"/>
                  </a:lnTo>
                  <a:cubicBezTo>
                    <a:pt x="0" y="19504"/>
                    <a:pt x="40" y="19545"/>
                    <a:pt x="81" y="19545"/>
                  </a:cubicBezTo>
                  <a:cubicBezTo>
                    <a:pt x="121" y="19545"/>
                    <a:pt x="161" y="19525"/>
                    <a:pt x="161" y="19464"/>
                  </a:cubicBezTo>
                  <a:lnTo>
                    <a:pt x="161" y="19404"/>
                  </a:lnTo>
                  <a:lnTo>
                    <a:pt x="705" y="141"/>
                  </a:lnTo>
                  <a:lnTo>
                    <a:pt x="544" y="1"/>
                  </a:ln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37" name="Google Shape;2407;p49">
              <a:extLst>
                <a:ext uri="{FF2B5EF4-FFF2-40B4-BE49-F238E27FC236}">
                  <a16:creationId xmlns:a16="http://schemas.microsoft.com/office/drawing/2014/main" id="{D739E51F-313E-4413-A7A0-3642E191D67D}"/>
                </a:ext>
              </a:extLst>
            </p:cNvPr>
            <p:cNvSpPr/>
            <p:nvPr/>
          </p:nvSpPr>
          <p:spPr>
            <a:xfrm rot="-1083917">
              <a:off x="7863395" y="2748504"/>
              <a:ext cx="44711" cy="638991"/>
            </a:xfrm>
            <a:custGeom>
              <a:avLst/>
              <a:gdLst/>
              <a:ahLst/>
              <a:cxnLst/>
              <a:rect l="l" t="t" r="r" b="b"/>
              <a:pathLst>
                <a:path w="1269" h="18136" extrusionOk="0">
                  <a:moveTo>
                    <a:pt x="1" y="1"/>
                  </a:moveTo>
                  <a:lnTo>
                    <a:pt x="1088" y="17995"/>
                  </a:lnTo>
                  <a:lnTo>
                    <a:pt x="1088" y="18055"/>
                  </a:lnTo>
                  <a:cubicBezTo>
                    <a:pt x="1107" y="18095"/>
                    <a:pt x="1128" y="18136"/>
                    <a:pt x="1168" y="18136"/>
                  </a:cubicBezTo>
                  <a:lnTo>
                    <a:pt x="1188" y="18136"/>
                  </a:lnTo>
                  <a:cubicBezTo>
                    <a:pt x="1228" y="18136"/>
                    <a:pt x="1268" y="18095"/>
                    <a:pt x="1268" y="18055"/>
                  </a:cubicBezTo>
                  <a:lnTo>
                    <a:pt x="1249" y="17975"/>
                  </a:lnTo>
                  <a:lnTo>
                    <a:pt x="181" y="141"/>
                  </a:lnTo>
                  <a:lnTo>
                    <a:pt x="1" y="1"/>
                  </a:ln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38" name="Google Shape;2408;p49">
              <a:extLst>
                <a:ext uri="{FF2B5EF4-FFF2-40B4-BE49-F238E27FC236}">
                  <a16:creationId xmlns:a16="http://schemas.microsoft.com/office/drawing/2014/main" id="{61383CE7-39A6-4FBE-9029-0C2931205565}"/>
                </a:ext>
              </a:extLst>
            </p:cNvPr>
            <p:cNvSpPr/>
            <p:nvPr/>
          </p:nvSpPr>
          <p:spPr>
            <a:xfrm rot="-1083917">
              <a:off x="7154512" y="2010579"/>
              <a:ext cx="775203" cy="913458"/>
            </a:xfrm>
            <a:custGeom>
              <a:avLst/>
              <a:gdLst/>
              <a:ahLst/>
              <a:cxnLst/>
              <a:rect l="l" t="t" r="r" b="b"/>
              <a:pathLst>
                <a:path w="22002" h="25926" extrusionOk="0">
                  <a:moveTo>
                    <a:pt x="6321" y="0"/>
                  </a:moveTo>
                  <a:cubicBezTo>
                    <a:pt x="6140" y="61"/>
                    <a:pt x="5958" y="101"/>
                    <a:pt x="5778" y="121"/>
                  </a:cubicBezTo>
                  <a:cubicBezTo>
                    <a:pt x="5577" y="121"/>
                    <a:pt x="5395" y="101"/>
                    <a:pt x="5214" y="21"/>
                  </a:cubicBezTo>
                  <a:cubicBezTo>
                    <a:pt x="5094" y="21"/>
                    <a:pt x="4952" y="40"/>
                    <a:pt x="4831" y="40"/>
                  </a:cubicBezTo>
                  <a:cubicBezTo>
                    <a:pt x="4530" y="61"/>
                    <a:pt x="4208" y="101"/>
                    <a:pt x="3886" y="142"/>
                  </a:cubicBezTo>
                  <a:cubicBezTo>
                    <a:pt x="3825" y="343"/>
                    <a:pt x="3744" y="523"/>
                    <a:pt x="3644" y="684"/>
                  </a:cubicBezTo>
                  <a:cubicBezTo>
                    <a:pt x="3422" y="1167"/>
                    <a:pt x="3060" y="1591"/>
                    <a:pt x="2577" y="1812"/>
                  </a:cubicBezTo>
                  <a:cubicBezTo>
                    <a:pt x="2305" y="1954"/>
                    <a:pt x="2003" y="2025"/>
                    <a:pt x="1700" y="2025"/>
                  </a:cubicBezTo>
                  <a:cubicBezTo>
                    <a:pt x="1444" y="2025"/>
                    <a:pt x="1187" y="1974"/>
                    <a:pt x="947" y="1873"/>
                  </a:cubicBezTo>
                  <a:cubicBezTo>
                    <a:pt x="263" y="3886"/>
                    <a:pt x="0" y="6019"/>
                    <a:pt x="182" y="8132"/>
                  </a:cubicBezTo>
                  <a:cubicBezTo>
                    <a:pt x="223" y="8494"/>
                    <a:pt x="263" y="8857"/>
                    <a:pt x="424" y="9179"/>
                  </a:cubicBezTo>
                  <a:cubicBezTo>
                    <a:pt x="597" y="9489"/>
                    <a:pt x="902" y="9743"/>
                    <a:pt x="1248" y="9743"/>
                  </a:cubicBezTo>
                  <a:cubicBezTo>
                    <a:pt x="1261" y="9743"/>
                    <a:pt x="1275" y="9743"/>
                    <a:pt x="1289" y="9742"/>
                  </a:cubicBezTo>
                  <a:cubicBezTo>
                    <a:pt x="1390" y="9742"/>
                    <a:pt x="1490" y="9702"/>
                    <a:pt x="1591" y="9662"/>
                  </a:cubicBezTo>
                  <a:cubicBezTo>
                    <a:pt x="1632" y="9642"/>
                    <a:pt x="1672" y="9602"/>
                    <a:pt x="1691" y="9581"/>
                  </a:cubicBezTo>
                  <a:cubicBezTo>
                    <a:pt x="1873" y="9441"/>
                    <a:pt x="1954" y="9219"/>
                    <a:pt x="1913" y="9018"/>
                  </a:cubicBezTo>
                  <a:lnTo>
                    <a:pt x="1913" y="9018"/>
                  </a:lnTo>
                  <a:cubicBezTo>
                    <a:pt x="2034" y="9401"/>
                    <a:pt x="2174" y="9782"/>
                    <a:pt x="2335" y="10145"/>
                  </a:cubicBezTo>
                  <a:cubicBezTo>
                    <a:pt x="3100" y="11956"/>
                    <a:pt x="4208" y="13588"/>
                    <a:pt x="5516" y="15096"/>
                  </a:cubicBezTo>
                  <a:cubicBezTo>
                    <a:pt x="6905" y="16728"/>
                    <a:pt x="8535" y="18217"/>
                    <a:pt x="10126" y="19645"/>
                  </a:cubicBezTo>
                  <a:cubicBezTo>
                    <a:pt x="11897" y="21216"/>
                    <a:pt x="13709" y="22745"/>
                    <a:pt x="15540" y="24256"/>
                  </a:cubicBezTo>
                  <a:lnTo>
                    <a:pt x="15580" y="24256"/>
                  </a:lnTo>
                  <a:cubicBezTo>
                    <a:pt x="15883" y="24376"/>
                    <a:pt x="17815" y="25705"/>
                    <a:pt x="17815" y="25705"/>
                  </a:cubicBezTo>
                  <a:cubicBezTo>
                    <a:pt x="17936" y="25785"/>
                    <a:pt x="18056" y="25845"/>
                    <a:pt x="18177" y="25885"/>
                  </a:cubicBezTo>
                  <a:cubicBezTo>
                    <a:pt x="18277" y="25906"/>
                    <a:pt x="18379" y="25926"/>
                    <a:pt x="18499" y="25926"/>
                  </a:cubicBezTo>
                  <a:lnTo>
                    <a:pt x="18639" y="25926"/>
                  </a:lnTo>
                  <a:cubicBezTo>
                    <a:pt x="18720" y="25926"/>
                    <a:pt x="18781" y="25926"/>
                    <a:pt x="18841" y="25906"/>
                  </a:cubicBezTo>
                  <a:cubicBezTo>
                    <a:pt x="18881" y="25906"/>
                    <a:pt x="18942" y="25885"/>
                    <a:pt x="19002" y="25866"/>
                  </a:cubicBezTo>
                  <a:cubicBezTo>
                    <a:pt x="19002" y="25866"/>
                    <a:pt x="19023" y="25866"/>
                    <a:pt x="19042" y="25845"/>
                  </a:cubicBezTo>
                  <a:cubicBezTo>
                    <a:pt x="19082" y="25845"/>
                    <a:pt x="19123" y="25826"/>
                    <a:pt x="19163" y="25805"/>
                  </a:cubicBezTo>
                  <a:lnTo>
                    <a:pt x="19184" y="25805"/>
                  </a:lnTo>
                  <a:cubicBezTo>
                    <a:pt x="19184" y="25805"/>
                    <a:pt x="19203" y="25805"/>
                    <a:pt x="19203" y="25785"/>
                  </a:cubicBezTo>
                  <a:cubicBezTo>
                    <a:pt x="19243" y="25765"/>
                    <a:pt x="19304" y="25745"/>
                    <a:pt x="19345" y="25724"/>
                  </a:cubicBezTo>
                  <a:cubicBezTo>
                    <a:pt x="19364" y="25705"/>
                    <a:pt x="19385" y="25684"/>
                    <a:pt x="19404" y="25684"/>
                  </a:cubicBezTo>
                  <a:cubicBezTo>
                    <a:pt x="19445" y="25665"/>
                    <a:pt x="19465" y="25644"/>
                    <a:pt x="19485" y="25624"/>
                  </a:cubicBezTo>
                  <a:cubicBezTo>
                    <a:pt x="19546" y="25584"/>
                    <a:pt x="19586" y="25544"/>
                    <a:pt x="19627" y="25504"/>
                  </a:cubicBezTo>
                  <a:cubicBezTo>
                    <a:pt x="19686" y="25442"/>
                    <a:pt x="19726" y="25402"/>
                    <a:pt x="19767" y="25343"/>
                  </a:cubicBezTo>
                  <a:cubicBezTo>
                    <a:pt x="19788" y="25302"/>
                    <a:pt x="19807" y="25281"/>
                    <a:pt x="19847" y="25241"/>
                  </a:cubicBezTo>
                  <a:cubicBezTo>
                    <a:pt x="19887" y="25182"/>
                    <a:pt x="19908" y="25101"/>
                    <a:pt x="19949" y="25040"/>
                  </a:cubicBezTo>
                  <a:cubicBezTo>
                    <a:pt x="19968" y="25000"/>
                    <a:pt x="19968" y="24959"/>
                    <a:pt x="19989" y="24919"/>
                  </a:cubicBezTo>
                  <a:cubicBezTo>
                    <a:pt x="20351" y="24074"/>
                    <a:pt x="20754" y="23008"/>
                    <a:pt x="21076" y="21961"/>
                  </a:cubicBezTo>
                  <a:cubicBezTo>
                    <a:pt x="21135" y="21760"/>
                    <a:pt x="21197" y="21578"/>
                    <a:pt x="21237" y="21397"/>
                  </a:cubicBezTo>
                  <a:cubicBezTo>
                    <a:pt x="21337" y="20995"/>
                    <a:pt x="21438" y="20592"/>
                    <a:pt x="21498" y="20230"/>
                  </a:cubicBezTo>
                  <a:cubicBezTo>
                    <a:pt x="21900" y="17794"/>
                    <a:pt x="22002" y="15319"/>
                    <a:pt x="21900" y="12842"/>
                  </a:cubicBezTo>
                  <a:cubicBezTo>
                    <a:pt x="21881" y="12399"/>
                    <a:pt x="21820" y="11977"/>
                    <a:pt x="21779" y="11554"/>
                  </a:cubicBezTo>
                  <a:lnTo>
                    <a:pt x="21779" y="11534"/>
                  </a:lnTo>
                  <a:cubicBezTo>
                    <a:pt x="21760" y="11293"/>
                    <a:pt x="21739" y="11051"/>
                    <a:pt x="21699" y="10789"/>
                  </a:cubicBezTo>
                  <a:cubicBezTo>
                    <a:pt x="21519" y="8716"/>
                    <a:pt x="21156" y="6602"/>
                    <a:pt x="20612" y="4549"/>
                  </a:cubicBezTo>
                  <a:lnTo>
                    <a:pt x="20612" y="4530"/>
                  </a:lnTo>
                  <a:lnTo>
                    <a:pt x="20612" y="4509"/>
                  </a:lnTo>
                  <a:cubicBezTo>
                    <a:pt x="19364" y="3483"/>
                    <a:pt x="17855" y="2758"/>
                    <a:pt x="16325" y="2155"/>
                  </a:cubicBezTo>
                  <a:cubicBezTo>
                    <a:pt x="13145" y="866"/>
                    <a:pt x="9743" y="0"/>
                    <a:pt x="6321"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39" name="Google Shape;2409;p49">
              <a:extLst>
                <a:ext uri="{FF2B5EF4-FFF2-40B4-BE49-F238E27FC236}">
                  <a16:creationId xmlns:a16="http://schemas.microsoft.com/office/drawing/2014/main" id="{292CB88F-AD29-447F-B687-BECF6918406E}"/>
                </a:ext>
              </a:extLst>
            </p:cNvPr>
            <p:cNvSpPr/>
            <p:nvPr/>
          </p:nvSpPr>
          <p:spPr>
            <a:xfrm rot="-1083917">
              <a:off x="7444043" y="2479900"/>
              <a:ext cx="436893" cy="417726"/>
            </a:xfrm>
            <a:custGeom>
              <a:avLst/>
              <a:gdLst/>
              <a:ahLst/>
              <a:cxnLst/>
              <a:rect l="l" t="t" r="r" b="b"/>
              <a:pathLst>
                <a:path w="12400" h="11856" extrusionOk="0">
                  <a:moveTo>
                    <a:pt x="201" y="1"/>
                  </a:moveTo>
                  <a:lnTo>
                    <a:pt x="0" y="141"/>
                  </a:lnTo>
                  <a:cubicBezTo>
                    <a:pt x="1267" y="1168"/>
                    <a:pt x="2697" y="2516"/>
                    <a:pt x="3844" y="3643"/>
                  </a:cubicBezTo>
                  <a:lnTo>
                    <a:pt x="4348" y="4147"/>
                  </a:lnTo>
                  <a:cubicBezTo>
                    <a:pt x="5293" y="5073"/>
                    <a:pt x="6219" y="6018"/>
                    <a:pt x="7126" y="6944"/>
                  </a:cubicBezTo>
                  <a:cubicBezTo>
                    <a:pt x="8696" y="8575"/>
                    <a:pt x="10306" y="10226"/>
                    <a:pt x="12016" y="11756"/>
                  </a:cubicBezTo>
                  <a:lnTo>
                    <a:pt x="12077" y="11815"/>
                  </a:lnTo>
                  <a:cubicBezTo>
                    <a:pt x="12176" y="11836"/>
                    <a:pt x="12276" y="11855"/>
                    <a:pt x="12395" y="11856"/>
                  </a:cubicBezTo>
                  <a:lnTo>
                    <a:pt x="12395" y="11856"/>
                  </a:lnTo>
                  <a:cubicBezTo>
                    <a:pt x="12378" y="11855"/>
                    <a:pt x="12378" y="11854"/>
                    <a:pt x="12378" y="11836"/>
                  </a:cubicBezTo>
                  <a:cubicBezTo>
                    <a:pt x="10567" y="10266"/>
                    <a:pt x="8876" y="8535"/>
                    <a:pt x="7246" y="6844"/>
                  </a:cubicBezTo>
                  <a:cubicBezTo>
                    <a:pt x="6340" y="5918"/>
                    <a:pt x="5414" y="4952"/>
                    <a:pt x="4469" y="4026"/>
                  </a:cubicBezTo>
                  <a:lnTo>
                    <a:pt x="3965" y="3522"/>
                  </a:lnTo>
                  <a:cubicBezTo>
                    <a:pt x="2797" y="2395"/>
                    <a:pt x="1490" y="1047"/>
                    <a:pt x="201" y="1"/>
                  </a:cubicBezTo>
                  <a:close/>
                  <a:moveTo>
                    <a:pt x="12395" y="11856"/>
                  </a:moveTo>
                  <a:cubicBezTo>
                    <a:pt x="12396" y="11856"/>
                    <a:pt x="12398" y="11856"/>
                    <a:pt x="12399" y="11856"/>
                  </a:cubicBezTo>
                  <a:cubicBezTo>
                    <a:pt x="12398" y="11856"/>
                    <a:pt x="12396" y="11856"/>
                    <a:pt x="12395" y="11856"/>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40" name="Google Shape;2410;p49">
              <a:extLst>
                <a:ext uri="{FF2B5EF4-FFF2-40B4-BE49-F238E27FC236}">
                  <a16:creationId xmlns:a16="http://schemas.microsoft.com/office/drawing/2014/main" id="{5075F6BA-9DAD-413C-B1F9-12928706B439}"/>
                </a:ext>
              </a:extLst>
            </p:cNvPr>
            <p:cNvSpPr/>
            <p:nvPr/>
          </p:nvSpPr>
          <p:spPr>
            <a:xfrm rot="-1083917">
              <a:off x="7544397" y="2415247"/>
              <a:ext cx="338275" cy="464516"/>
            </a:xfrm>
            <a:custGeom>
              <a:avLst/>
              <a:gdLst/>
              <a:ahLst/>
              <a:cxnLst/>
              <a:rect l="l" t="t" r="r" b="b"/>
              <a:pathLst>
                <a:path w="9601" h="13184" extrusionOk="0">
                  <a:moveTo>
                    <a:pt x="121" y="0"/>
                  </a:moveTo>
                  <a:lnTo>
                    <a:pt x="0" y="100"/>
                  </a:lnTo>
                  <a:lnTo>
                    <a:pt x="583" y="966"/>
                  </a:lnTo>
                  <a:cubicBezTo>
                    <a:pt x="3482" y="5234"/>
                    <a:pt x="6219" y="9259"/>
                    <a:pt x="9399" y="13184"/>
                  </a:cubicBezTo>
                  <a:cubicBezTo>
                    <a:pt x="9480" y="13184"/>
                    <a:pt x="9541" y="13184"/>
                    <a:pt x="9601" y="13164"/>
                  </a:cubicBezTo>
                  <a:cubicBezTo>
                    <a:pt x="6380" y="9238"/>
                    <a:pt x="3623" y="5153"/>
                    <a:pt x="725" y="865"/>
                  </a:cubicBezTo>
                  <a:lnTo>
                    <a:pt x="121" y="0"/>
                  </a:ln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41" name="Google Shape;2411;p49">
              <a:extLst>
                <a:ext uri="{FF2B5EF4-FFF2-40B4-BE49-F238E27FC236}">
                  <a16:creationId xmlns:a16="http://schemas.microsoft.com/office/drawing/2014/main" id="{D6ADBC8C-F5B7-4B01-BCBB-59A6A0E8CCA9}"/>
                </a:ext>
              </a:extLst>
            </p:cNvPr>
            <p:cNvSpPr/>
            <p:nvPr/>
          </p:nvSpPr>
          <p:spPr>
            <a:xfrm rot="-1083917">
              <a:off x="7613813" y="2341859"/>
              <a:ext cx="269535" cy="522016"/>
            </a:xfrm>
            <a:custGeom>
              <a:avLst/>
              <a:gdLst/>
              <a:ahLst/>
              <a:cxnLst/>
              <a:rect l="l" t="t" r="r" b="b"/>
              <a:pathLst>
                <a:path w="7650" h="14816" extrusionOk="0">
                  <a:moveTo>
                    <a:pt x="142" y="0"/>
                  </a:moveTo>
                  <a:lnTo>
                    <a:pt x="0" y="62"/>
                  </a:lnTo>
                  <a:cubicBezTo>
                    <a:pt x="1430" y="2719"/>
                    <a:pt x="2778" y="5456"/>
                    <a:pt x="4026" y="8194"/>
                  </a:cubicBezTo>
                  <a:cubicBezTo>
                    <a:pt x="5153" y="10649"/>
                    <a:pt x="6462" y="13044"/>
                    <a:pt x="7488" y="14815"/>
                  </a:cubicBezTo>
                  <a:cubicBezTo>
                    <a:pt x="7528" y="14815"/>
                    <a:pt x="7569" y="14796"/>
                    <a:pt x="7609" y="14775"/>
                  </a:cubicBezTo>
                  <a:lnTo>
                    <a:pt x="7630" y="14775"/>
                  </a:lnTo>
                  <a:cubicBezTo>
                    <a:pt x="7630" y="14775"/>
                    <a:pt x="7649" y="14775"/>
                    <a:pt x="7649" y="14755"/>
                  </a:cubicBezTo>
                  <a:cubicBezTo>
                    <a:pt x="7630" y="14755"/>
                    <a:pt x="7630" y="14735"/>
                    <a:pt x="7609" y="14715"/>
                  </a:cubicBezTo>
                  <a:cubicBezTo>
                    <a:pt x="6602" y="12923"/>
                    <a:pt x="5295" y="10569"/>
                    <a:pt x="4187" y="8132"/>
                  </a:cubicBezTo>
                  <a:cubicBezTo>
                    <a:pt x="2920" y="5395"/>
                    <a:pt x="1570" y="2657"/>
                    <a:pt x="142" y="0"/>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42" name="Google Shape;2412;p49">
              <a:extLst>
                <a:ext uri="{FF2B5EF4-FFF2-40B4-BE49-F238E27FC236}">
                  <a16:creationId xmlns:a16="http://schemas.microsoft.com/office/drawing/2014/main" id="{2AE02FD6-5D9D-446F-AEDF-6C62B32721B6}"/>
                </a:ext>
              </a:extLst>
            </p:cNvPr>
            <p:cNvSpPr/>
            <p:nvPr/>
          </p:nvSpPr>
          <p:spPr>
            <a:xfrm rot="-1083917">
              <a:off x="7719645" y="2277421"/>
              <a:ext cx="158197" cy="567397"/>
            </a:xfrm>
            <a:custGeom>
              <a:avLst/>
              <a:gdLst/>
              <a:ahLst/>
              <a:cxnLst/>
              <a:rect l="l" t="t" r="r" b="b"/>
              <a:pathLst>
                <a:path w="4490" h="16104" extrusionOk="0">
                  <a:moveTo>
                    <a:pt x="161" y="1"/>
                  </a:moveTo>
                  <a:lnTo>
                    <a:pt x="0" y="62"/>
                  </a:lnTo>
                  <a:cubicBezTo>
                    <a:pt x="383" y="846"/>
                    <a:pt x="604" y="1732"/>
                    <a:pt x="826" y="2497"/>
                  </a:cubicBezTo>
                  <a:cubicBezTo>
                    <a:pt x="2034" y="6986"/>
                    <a:pt x="3221" y="11535"/>
                    <a:pt x="4308" y="16044"/>
                  </a:cubicBezTo>
                  <a:cubicBezTo>
                    <a:pt x="4329" y="16064"/>
                    <a:pt x="4329" y="16084"/>
                    <a:pt x="4329" y="16104"/>
                  </a:cubicBezTo>
                  <a:cubicBezTo>
                    <a:pt x="4329" y="16104"/>
                    <a:pt x="4348" y="16104"/>
                    <a:pt x="4348" y="16084"/>
                  </a:cubicBezTo>
                  <a:cubicBezTo>
                    <a:pt x="4388" y="16064"/>
                    <a:pt x="4449" y="16044"/>
                    <a:pt x="4490" y="16023"/>
                  </a:cubicBezTo>
                  <a:cubicBezTo>
                    <a:pt x="3382" y="11495"/>
                    <a:pt x="2195" y="6946"/>
                    <a:pt x="987" y="2457"/>
                  </a:cubicBezTo>
                  <a:cubicBezTo>
                    <a:pt x="765" y="1672"/>
                    <a:pt x="524" y="787"/>
                    <a:pt x="161" y="1"/>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43" name="Google Shape;2413;p49">
              <a:extLst>
                <a:ext uri="{FF2B5EF4-FFF2-40B4-BE49-F238E27FC236}">
                  <a16:creationId xmlns:a16="http://schemas.microsoft.com/office/drawing/2014/main" id="{91C26A15-3F17-4A1D-BAB0-F469B9857E3D}"/>
                </a:ext>
              </a:extLst>
            </p:cNvPr>
            <p:cNvSpPr/>
            <p:nvPr/>
          </p:nvSpPr>
          <p:spPr>
            <a:xfrm rot="-1083917">
              <a:off x="7831214" y="2249736"/>
              <a:ext cx="61764" cy="553902"/>
            </a:xfrm>
            <a:custGeom>
              <a:avLst/>
              <a:gdLst/>
              <a:ahLst/>
              <a:cxnLst/>
              <a:rect l="l" t="t" r="r" b="b"/>
              <a:pathLst>
                <a:path w="1753" h="15721" extrusionOk="0">
                  <a:moveTo>
                    <a:pt x="162" y="1"/>
                  </a:moveTo>
                  <a:lnTo>
                    <a:pt x="1" y="41"/>
                  </a:lnTo>
                  <a:cubicBezTo>
                    <a:pt x="907" y="5194"/>
                    <a:pt x="1450" y="10467"/>
                    <a:pt x="1611" y="15701"/>
                  </a:cubicBezTo>
                  <a:lnTo>
                    <a:pt x="1611" y="15720"/>
                  </a:lnTo>
                  <a:cubicBezTo>
                    <a:pt x="1651" y="15661"/>
                    <a:pt x="1672" y="15580"/>
                    <a:pt x="1713" y="15519"/>
                  </a:cubicBezTo>
                  <a:cubicBezTo>
                    <a:pt x="1732" y="15479"/>
                    <a:pt x="1732" y="15438"/>
                    <a:pt x="1753" y="15398"/>
                  </a:cubicBezTo>
                  <a:lnTo>
                    <a:pt x="1753" y="15379"/>
                  </a:lnTo>
                  <a:cubicBezTo>
                    <a:pt x="1592" y="10226"/>
                    <a:pt x="1048" y="5073"/>
                    <a:pt x="162" y="1"/>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44" name="Google Shape;2414;p49">
              <a:extLst>
                <a:ext uri="{FF2B5EF4-FFF2-40B4-BE49-F238E27FC236}">
                  <a16:creationId xmlns:a16="http://schemas.microsoft.com/office/drawing/2014/main" id="{511DAFF0-A929-455A-B870-CBA00CB23D06}"/>
                </a:ext>
              </a:extLst>
            </p:cNvPr>
            <p:cNvSpPr/>
            <p:nvPr/>
          </p:nvSpPr>
          <p:spPr>
            <a:xfrm rot="-1083917">
              <a:off x="7882371" y="2240955"/>
              <a:ext cx="34810" cy="431995"/>
            </a:xfrm>
            <a:custGeom>
              <a:avLst/>
              <a:gdLst/>
              <a:ahLst/>
              <a:cxnLst/>
              <a:rect l="l" t="t" r="r" b="b"/>
              <a:pathLst>
                <a:path w="988" h="12261" extrusionOk="0">
                  <a:moveTo>
                    <a:pt x="162" y="1"/>
                  </a:moveTo>
                  <a:lnTo>
                    <a:pt x="1" y="22"/>
                  </a:lnTo>
                  <a:cubicBezTo>
                    <a:pt x="625" y="4067"/>
                    <a:pt x="806" y="8194"/>
                    <a:pt x="827" y="12220"/>
                  </a:cubicBezTo>
                  <a:lnTo>
                    <a:pt x="827" y="12260"/>
                  </a:lnTo>
                  <a:cubicBezTo>
                    <a:pt x="886" y="12059"/>
                    <a:pt x="948" y="11877"/>
                    <a:pt x="988" y="11696"/>
                  </a:cubicBezTo>
                  <a:lnTo>
                    <a:pt x="988" y="11635"/>
                  </a:lnTo>
                  <a:cubicBezTo>
                    <a:pt x="967" y="7792"/>
                    <a:pt x="766" y="3846"/>
                    <a:pt x="162" y="1"/>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45" name="Google Shape;2415;p49">
              <a:extLst>
                <a:ext uri="{FF2B5EF4-FFF2-40B4-BE49-F238E27FC236}">
                  <a16:creationId xmlns:a16="http://schemas.microsoft.com/office/drawing/2014/main" id="{52C61287-29A7-405E-89AE-011DA3991157}"/>
                </a:ext>
              </a:extLst>
            </p:cNvPr>
            <p:cNvSpPr/>
            <p:nvPr/>
          </p:nvSpPr>
          <p:spPr>
            <a:xfrm rot="-1083917">
              <a:off x="7230760" y="2354240"/>
              <a:ext cx="345427" cy="231377"/>
            </a:xfrm>
            <a:custGeom>
              <a:avLst/>
              <a:gdLst/>
              <a:ahLst/>
              <a:cxnLst/>
              <a:rect l="l" t="t" r="r" b="b"/>
              <a:pathLst>
                <a:path w="9804" h="6567" extrusionOk="0">
                  <a:moveTo>
                    <a:pt x="7907" y="1"/>
                  </a:moveTo>
                  <a:cubicBezTo>
                    <a:pt x="7846" y="1"/>
                    <a:pt x="7799" y="24"/>
                    <a:pt x="7791" y="85"/>
                  </a:cubicBezTo>
                  <a:lnTo>
                    <a:pt x="7871" y="25"/>
                  </a:lnTo>
                  <a:lnTo>
                    <a:pt x="7850" y="45"/>
                  </a:lnTo>
                  <a:cubicBezTo>
                    <a:pt x="7710" y="568"/>
                    <a:pt x="7247" y="971"/>
                    <a:pt x="6744" y="1132"/>
                  </a:cubicBezTo>
                  <a:cubicBezTo>
                    <a:pt x="6543" y="1194"/>
                    <a:pt x="6333" y="1223"/>
                    <a:pt x="6122" y="1223"/>
                  </a:cubicBezTo>
                  <a:cubicBezTo>
                    <a:pt x="5784" y="1223"/>
                    <a:pt x="5443" y="1148"/>
                    <a:pt x="5134" y="1011"/>
                  </a:cubicBezTo>
                  <a:cubicBezTo>
                    <a:pt x="4630" y="810"/>
                    <a:pt x="4127" y="549"/>
                    <a:pt x="3744" y="166"/>
                  </a:cubicBezTo>
                  <a:cubicBezTo>
                    <a:pt x="3744" y="509"/>
                    <a:pt x="3725" y="831"/>
                    <a:pt x="3564" y="1153"/>
                  </a:cubicBezTo>
                  <a:cubicBezTo>
                    <a:pt x="3422" y="1454"/>
                    <a:pt x="3181" y="1716"/>
                    <a:pt x="2859" y="1816"/>
                  </a:cubicBezTo>
                  <a:cubicBezTo>
                    <a:pt x="2747" y="1850"/>
                    <a:pt x="2630" y="1865"/>
                    <a:pt x="2510" y="1865"/>
                  </a:cubicBezTo>
                  <a:cubicBezTo>
                    <a:pt x="2413" y="1865"/>
                    <a:pt x="2314" y="1855"/>
                    <a:pt x="2214" y="1837"/>
                  </a:cubicBezTo>
                  <a:cubicBezTo>
                    <a:pt x="1913" y="1816"/>
                    <a:pt x="1611" y="1736"/>
                    <a:pt x="1350" y="1575"/>
                  </a:cubicBezTo>
                  <a:cubicBezTo>
                    <a:pt x="1108" y="1414"/>
                    <a:pt x="786" y="1233"/>
                    <a:pt x="746" y="930"/>
                  </a:cubicBezTo>
                  <a:lnTo>
                    <a:pt x="746" y="930"/>
                  </a:lnTo>
                  <a:cubicBezTo>
                    <a:pt x="765" y="1212"/>
                    <a:pt x="564" y="1494"/>
                    <a:pt x="282" y="1575"/>
                  </a:cubicBezTo>
                  <a:cubicBezTo>
                    <a:pt x="182" y="1615"/>
                    <a:pt x="81" y="1615"/>
                    <a:pt x="0" y="1615"/>
                  </a:cubicBezTo>
                  <a:cubicBezTo>
                    <a:pt x="242" y="2199"/>
                    <a:pt x="524" y="2742"/>
                    <a:pt x="826" y="3286"/>
                  </a:cubicBezTo>
                  <a:lnTo>
                    <a:pt x="886" y="3407"/>
                  </a:lnTo>
                  <a:cubicBezTo>
                    <a:pt x="1551" y="4534"/>
                    <a:pt x="2316" y="5581"/>
                    <a:pt x="3181" y="6566"/>
                  </a:cubicBezTo>
                  <a:cubicBezTo>
                    <a:pt x="3221" y="6566"/>
                    <a:pt x="3261" y="6547"/>
                    <a:pt x="3282" y="6547"/>
                  </a:cubicBezTo>
                  <a:cubicBezTo>
                    <a:pt x="3363" y="6526"/>
                    <a:pt x="3443" y="6507"/>
                    <a:pt x="3524" y="6467"/>
                  </a:cubicBezTo>
                  <a:cubicBezTo>
                    <a:pt x="3805" y="6325"/>
                    <a:pt x="4007" y="6043"/>
                    <a:pt x="4026" y="5721"/>
                  </a:cubicBezTo>
                  <a:cubicBezTo>
                    <a:pt x="4047" y="5661"/>
                    <a:pt x="4047" y="5600"/>
                    <a:pt x="4026" y="5541"/>
                  </a:cubicBezTo>
                  <a:lnTo>
                    <a:pt x="4026" y="5541"/>
                  </a:lnTo>
                  <a:cubicBezTo>
                    <a:pt x="4087" y="5702"/>
                    <a:pt x="4168" y="5863"/>
                    <a:pt x="4268" y="5984"/>
                  </a:cubicBezTo>
                  <a:cubicBezTo>
                    <a:pt x="4509" y="6285"/>
                    <a:pt x="4871" y="6467"/>
                    <a:pt x="5234" y="6526"/>
                  </a:cubicBezTo>
                  <a:cubicBezTo>
                    <a:pt x="5327" y="6544"/>
                    <a:pt x="5421" y="6552"/>
                    <a:pt x="5516" y="6552"/>
                  </a:cubicBezTo>
                  <a:cubicBezTo>
                    <a:pt x="5971" y="6552"/>
                    <a:pt x="6423" y="6354"/>
                    <a:pt x="6723" y="6003"/>
                  </a:cubicBezTo>
                  <a:cubicBezTo>
                    <a:pt x="6723" y="5984"/>
                    <a:pt x="6744" y="5963"/>
                    <a:pt x="6744" y="5943"/>
                  </a:cubicBezTo>
                  <a:lnTo>
                    <a:pt x="6804" y="5882"/>
                  </a:lnTo>
                  <a:cubicBezTo>
                    <a:pt x="7086" y="5479"/>
                    <a:pt x="7187" y="4937"/>
                    <a:pt x="7045" y="4454"/>
                  </a:cubicBezTo>
                  <a:cubicBezTo>
                    <a:pt x="7026" y="4433"/>
                    <a:pt x="7026" y="4393"/>
                    <a:pt x="7045" y="4393"/>
                  </a:cubicBezTo>
                  <a:cubicBezTo>
                    <a:pt x="7048" y="4390"/>
                    <a:pt x="7051" y="4389"/>
                    <a:pt x="7054" y="4389"/>
                  </a:cubicBezTo>
                  <a:cubicBezTo>
                    <a:pt x="7068" y="4389"/>
                    <a:pt x="7079" y="4417"/>
                    <a:pt x="7072" y="4417"/>
                  </a:cubicBezTo>
                  <a:cubicBezTo>
                    <a:pt x="7071" y="4417"/>
                    <a:pt x="7069" y="4416"/>
                    <a:pt x="7066" y="4413"/>
                  </a:cubicBezTo>
                  <a:lnTo>
                    <a:pt x="7066" y="4413"/>
                  </a:lnTo>
                  <a:cubicBezTo>
                    <a:pt x="7166" y="4554"/>
                    <a:pt x="7287" y="4615"/>
                    <a:pt x="7429" y="4655"/>
                  </a:cubicBezTo>
                  <a:lnTo>
                    <a:pt x="7448" y="4655"/>
                  </a:lnTo>
                  <a:cubicBezTo>
                    <a:pt x="7549" y="4695"/>
                    <a:pt x="7689" y="4715"/>
                    <a:pt x="7831" y="4715"/>
                  </a:cubicBezTo>
                  <a:cubicBezTo>
                    <a:pt x="7885" y="4721"/>
                    <a:pt x="7939" y="4724"/>
                    <a:pt x="7993" y="4724"/>
                  </a:cubicBezTo>
                  <a:cubicBezTo>
                    <a:pt x="8624" y="4724"/>
                    <a:pt x="9245" y="4303"/>
                    <a:pt x="9541" y="3729"/>
                  </a:cubicBezTo>
                  <a:cubicBezTo>
                    <a:pt x="9622" y="3547"/>
                    <a:pt x="9683" y="3367"/>
                    <a:pt x="9723" y="3185"/>
                  </a:cubicBezTo>
                  <a:lnTo>
                    <a:pt x="9723" y="3104"/>
                  </a:lnTo>
                  <a:cubicBezTo>
                    <a:pt x="9804" y="2621"/>
                    <a:pt x="9723" y="2119"/>
                    <a:pt x="9522" y="1676"/>
                  </a:cubicBezTo>
                  <a:cubicBezTo>
                    <a:pt x="9240" y="1032"/>
                    <a:pt x="8717" y="488"/>
                    <a:pt x="8153" y="85"/>
                  </a:cubicBezTo>
                  <a:cubicBezTo>
                    <a:pt x="8085" y="40"/>
                    <a:pt x="7985" y="1"/>
                    <a:pt x="79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46" name="Google Shape;2416;p49">
              <a:extLst>
                <a:ext uri="{FF2B5EF4-FFF2-40B4-BE49-F238E27FC236}">
                  <a16:creationId xmlns:a16="http://schemas.microsoft.com/office/drawing/2014/main" id="{B5E2D20D-C1EC-487D-9D62-FF52149BA6E1}"/>
                </a:ext>
              </a:extLst>
            </p:cNvPr>
            <p:cNvSpPr/>
            <p:nvPr/>
          </p:nvSpPr>
          <p:spPr>
            <a:xfrm rot="-1083917">
              <a:off x="7062222" y="1736789"/>
              <a:ext cx="731901" cy="686838"/>
            </a:xfrm>
            <a:custGeom>
              <a:avLst/>
              <a:gdLst/>
              <a:ahLst/>
              <a:cxnLst/>
              <a:rect l="l" t="t" r="r" b="b"/>
              <a:pathLst>
                <a:path w="20773" h="19494" extrusionOk="0">
                  <a:moveTo>
                    <a:pt x="12942" y="0"/>
                  </a:moveTo>
                  <a:cubicBezTo>
                    <a:pt x="12721" y="363"/>
                    <a:pt x="12440" y="704"/>
                    <a:pt x="12158" y="1026"/>
                  </a:cubicBezTo>
                  <a:cubicBezTo>
                    <a:pt x="11855" y="1409"/>
                    <a:pt x="11533" y="1751"/>
                    <a:pt x="11171" y="2053"/>
                  </a:cubicBezTo>
                  <a:cubicBezTo>
                    <a:pt x="10789" y="2354"/>
                    <a:pt x="10427" y="2577"/>
                    <a:pt x="9944" y="2617"/>
                  </a:cubicBezTo>
                  <a:cubicBezTo>
                    <a:pt x="10084" y="2757"/>
                    <a:pt x="10105" y="2979"/>
                    <a:pt x="10105" y="3160"/>
                  </a:cubicBezTo>
                  <a:cubicBezTo>
                    <a:pt x="10044" y="4268"/>
                    <a:pt x="9158" y="5274"/>
                    <a:pt x="8071" y="5435"/>
                  </a:cubicBezTo>
                  <a:cubicBezTo>
                    <a:pt x="7878" y="5470"/>
                    <a:pt x="7666" y="5505"/>
                    <a:pt x="7463" y="5505"/>
                  </a:cubicBezTo>
                  <a:cubicBezTo>
                    <a:pt x="7201" y="5505"/>
                    <a:pt x="6953" y="5446"/>
                    <a:pt x="6783" y="5253"/>
                  </a:cubicBezTo>
                  <a:lnTo>
                    <a:pt x="6783" y="5253"/>
                  </a:lnTo>
                  <a:cubicBezTo>
                    <a:pt x="6924" y="5937"/>
                    <a:pt x="6844" y="6662"/>
                    <a:pt x="6501" y="7266"/>
                  </a:cubicBezTo>
                  <a:cubicBezTo>
                    <a:pt x="6240" y="7689"/>
                    <a:pt x="5837" y="8052"/>
                    <a:pt x="5374" y="8232"/>
                  </a:cubicBezTo>
                  <a:cubicBezTo>
                    <a:pt x="5193" y="8293"/>
                    <a:pt x="5011" y="8333"/>
                    <a:pt x="4831" y="8353"/>
                  </a:cubicBezTo>
                  <a:cubicBezTo>
                    <a:pt x="4630" y="8353"/>
                    <a:pt x="4448" y="8333"/>
                    <a:pt x="4267" y="8253"/>
                  </a:cubicBezTo>
                  <a:cubicBezTo>
                    <a:pt x="3844" y="8092"/>
                    <a:pt x="3503" y="7730"/>
                    <a:pt x="3160" y="7427"/>
                  </a:cubicBezTo>
                  <a:cubicBezTo>
                    <a:pt x="3100" y="7749"/>
                    <a:pt x="3039" y="8071"/>
                    <a:pt x="2939" y="8374"/>
                  </a:cubicBezTo>
                  <a:cubicBezTo>
                    <a:pt x="2878" y="8575"/>
                    <a:pt x="2797" y="8755"/>
                    <a:pt x="2697" y="8916"/>
                  </a:cubicBezTo>
                  <a:cubicBezTo>
                    <a:pt x="2475" y="9399"/>
                    <a:pt x="2113" y="9823"/>
                    <a:pt x="1630" y="10044"/>
                  </a:cubicBezTo>
                  <a:cubicBezTo>
                    <a:pt x="1358" y="10186"/>
                    <a:pt x="1056" y="10257"/>
                    <a:pt x="753" y="10257"/>
                  </a:cubicBezTo>
                  <a:cubicBezTo>
                    <a:pt x="497" y="10257"/>
                    <a:pt x="240" y="10206"/>
                    <a:pt x="0" y="10105"/>
                  </a:cubicBezTo>
                  <a:lnTo>
                    <a:pt x="0" y="10105"/>
                  </a:lnTo>
                  <a:cubicBezTo>
                    <a:pt x="846" y="12480"/>
                    <a:pt x="2134" y="14552"/>
                    <a:pt x="3986" y="16264"/>
                  </a:cubicBezTo>
                  <a:cubicBezTo>
                    <a:pt x="5837" y="17974"/>
                    <a:pt x="8192" y="19142"/>
                    <a:pt x="10709" y="19444"/>
                  </a:cubicBezTo>
                  <a:cubicBezTo>
                    <a:pt x="10980" y="19476"/>
                    <a:pt x="11259" y="19494"/>
                    <a:pt x="11540" y="19494"/>
                  </a:cubicBezTo>
                  <a:cubicBezTo>
                    <a:pt x="12845" y="19494"/>
                    <a:pt x="14186" y="19118"/>
                    <a:pt x="14915" y="18076"/>
                  </a:cubicBezTo>
                  <a:cubicBezTo>
                    <a:pt x="15942" y="18961"/>
                    <a:pt x="17271" y="19383"/>
                    <a:pt x="18618" y="19464"/>
                  </a:cubicBezTo>
                  <a:cubicBezTo>
                    <a:pt x="18723" y="19470"/>
                    <a:pt x="18827" y="19474"/>
                    <a:pt x="18932" y="19474"/>
                  </a:cubicBezTo>
                  <a:cubicBezTo>
                    <a:pt x="19469" y="19474"/>
                    <a:pt x="19998" y="19384"/>
                    <a:pt x="20470" y="19182"/>
                  </a:cubicBezTo>
                  <a:cubicBezTo>
                    <a:pt x="20572" y="19122"/>
                    <a:pt x="20671" y="19082"/>
                    <a:pt x="20773" y="19021"/>
                  </a:cubicBezTo>
                  <a:cubicBezTo>
                    <a:pt x="20572" y="16928"/>
                    <a:pt x="20209" y="14815"/>
                    <a:pt x="19665" y="12762"/>
                  </a:cubicBezTo>
                  <a:cubicBezTo>
                    <a:pt x="18779" y="9319"/>
                    <a:pt x="17391" y="5999"/>
                    <a:pt x="15459" y="3060"/>
                  </a:cubicBezTo>
                  <a:cubicBezTo>
                    <a:pt x="14834" y="2094"/>
                    <a:pt x="14110" y="1168"/>
                    <a:pt x="13285" y="342"/>
                  </a:cubicBezTo>
                  <a:lnTo>
                    <a:pt x="129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47" name="Google Shape;2417;p49">
              <a:extLst>
                <a:ext uri="{FF2B5EF4-FFF2-40B4-BE49-F238E27FC236}">
                  <a16:creationId xmlns:a16="http://schemas.microsoft.com/office/drawing/2014/main" id="{B8E55B29-3DC9-4891-B12C-21CAC3FBBECB}"/>
                </a:ext>
              </a:extLst>
            </p:cNvPr>
            <p:cNvSpPr/>
            <p:nvPr/>
          </p:nvSpPr>
          <p:spPr>
            <a:xfrm rot="-1083917">
              <a:off x="7120802" y="2192034"/>
              <a:ext cx="36924" cy="255336"/>
            </a:xfrm>
            <a:custGeom>
              <a:avLst/>
              <a:gdLst/>
              <a:ahLst/>
              <a:cxnLst/>
              <a:rect l="l" t="t" r="r" b="b"/>
              <a:pathLst>
                <a:path w="1048" h="7247" extrusionOk="0">
                  <a:moveTo>
                    <a:pt x="41" y="1"/>
                  </a:moveTo>
                  <a:cubicBezTo>
                    <a:pt x="20" y="22"/>
                    <a:pt x="1" y="41"/>
                    <a:pt x="1" y="62"/>
                  </a:cubicBezTo>
                  <a:cubicBezTo>
                    <a:pt x="20" y="102"/>
                    <a:pt x="383" y="5154"/>
                    <a:pt x="967" y="7228"/>
                  </a:cubicBezTo>
                  <a:cubicBezTo>
                    <a:pt x="967" y="7247"/>
                    <a:pt x="986" y="7247"/>
                    <a:pt x="1007" y="7247"/>
                  </a:cubicBezTo>
                  <a:cubicBezTo>
                    <a:pt x="1027" y="7247"/>
                    <a:pt x="1048" y="7228"/>
                    <a:pt x="1048" y="7207"/>
                  </a:cubicBezTo>
                  <a:cubicBezTo>
                    <a:pt x="463" y="5154"/>
                    <a:pt x="101" y="102"/>
                    <a:pt x="101" y="41"/>
                  </a:cubicBezTo>
                  <a:cubicBezTo>
                    <a:pt x="81" y="22"/>
                    <a:pt x="61" y="1"/>
                    <a:pt x="41" y="1"/>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48" name="Google Shape;2418;p49">
              <a:extLst>
                <a:ext uri="{FF2B5EF4-FFF2-40B4-BE49-F238E27FC236}">
                  <a16:creationId xmlns:a16="http://schemas.microsoft.com/office/drawing/2014/main" id="{7A611D39-61DD-49EC-8A5F-1BEAEACB3FEB}"/>
                </a:ext>
              </a:extLst>
            </p:cNvPr>
            <p:cNvSpPr/>
            <p:nvPr/>
          </p:nvSpPr>
          <p:spPr>
            <a:xfrm rot="-1083917">
              <a:off x="7124949" y="2184583"/>
              <a:ext cx="81600" cy="284015"/>
            </a:xfrm>
            <a:custGeom>
              <a:avLst/>
              <a:gdLst/>
              <a:ahLst/>
              <a:cxnLst/>
              <a:rect l="l" t="t" r="r" b="b"/>
              <a:pathLst>
                <a:path w="2316" h="8061" extrusionOk="0">
                  <a:moveTo>
                    <a:pt x="58" y="1"/>
                  </a:moveTo>
                  <a:cubicBezTo>
                    <a:pt x="53" y="1"/>
                    <a:pt x="47" y="3"/>
                    <a:pt x="41" y="10"/>
                  </a:cubicBezTo>
                  <a:cubicBezTo>
                    <a:pt x="21" y="10"/>
                    <a:pt x="0" y="29"/>
                    <a:pt x="0" y="50"/>
                  </a:cubicBezTo>
                  <a:cubicBezTo>
                    <a:pt x="21" y="109"/>
                    <a:pt x="1530" y="6108"/>
                    <a:pt x="2235" y="8040"/>
                  </a:cubicBezTo>
                  <a:cubicBezTo>
                    <a:pt x="2235" y="8061"/>
                    <a:pt x="2255" y="8061"/>
                    <a:pt x="2276" y="8061"/>
                  </a:cubicBezTo>
                  <a:cubicBezTo>
                    <a:pt x="2295" y="8061"/>
                    <a:pt x="2316" y="8040"/>
                    <a:pt x="2295" y="8021"/>
                  </a:cubicBezTo>
                  <a:cubicBezTo>
                    <a:pt x="1611" y="6088"/>
                    <a:pt x="102" y="90"/>
                    <a:pt x="81" y="29"/>
                  </a:cubicBezTo>
                  <a:cubicBezTo>
                    <a:pt x="81" y="15"/>
                    <a:pt x="71" y="1"/>
                    <a:pt x="58" y="1"/>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49" name="Google Shape;2419;p49">
              <a:extLst>
                <a:ext uri="{FF2B5EF4-FFF2-40B4-BE49-F238E27FC236}">
                  <a16:creationId xmlns:a16="http://schemas.microsoft.com/office/drawing/2014/main" id="{F4ABBA00-9236-4F24-BD52-5E1D660DB26A}"/>
                </a:ext>
              </a:extLst>
            </p:cNvPr>
            <p:cNvSpPr/>
            <p:nvPr/>
          </p:nvSpPr>
          <p:spPr>
            <a:xfrm rot="-1083917">
              <a:off x="7183930" y="2252418"/>
              <a:ext cx="112817" cy="212351"/>
            </a:xfrm>
            <a:custGeom>
              <a:avLst/>
              <a:gdLst/>
              <a:ahLst/>
              <a:cxnLst/>
              <a:rect l="l" t="t" r="r" b="b"/>
              <a:pathLst>
                <a:path w="3202" h="6027" extrusionOk="0">
                  <a:moveTo>
                    <a:pt x="42" y="0"/>
                  </a:moveTo>
                  <a:cubicBezTo>
                    <a:pt x="35" y="0"/>
                    <a:pt x="27" y="3"/>
                    <a:pt x="21" y="9"/>
                  </a:cubicBezTo>
                  <a:cubicBezTo>
                    <a:pt x="1" y="9"/>
                    <a:pt x="1" y="28"/>
                    <a:pt x="1" y="49"/>
                  </a:cubicBezTo>
                  <a:cubicBezTo>
                    <a:pt x="827" y="2142"/>
                    <a:pt x="1873" y="4155"/>
                    <a:pt x="3121" y="6007"/>
                  </a:cubicBezTo>
                  <a:cubicBezTo>
                    <a:pt x="3141" y="6026"/>
                    <a:pt x="3141" y="6026"/>
                    <a:pt x="3161" y="6026"/>
                  </a:cubicBezTo>
                  <a:lnTo>
                    <a:pt x="3181" y="6026"/>
                  </a:lnTo>
                  <a:cubicBezTo>
                    <a:pt x="3202" y="6007"/>
                    <a:pt x="3202" y="5986"/>
                    <a:pt x="3202" y="5967"/>
                  </a:cubicBezTo>
                  <a:cubicBezTo>
                    <a:pt x="1954" y="4115"/>
                    <a:pt x="907" y="2102"/>
                    <a:pt x="81" y="28"/>
                  </a:cubicBezTo>
                  <a:cubicBezTo>
                    <a:pt x="81" y="14"/>
                    <a:pt x="61" y="0"/>
                    <a:pt x="42" y="0"/>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50" name="Google Shape;2420;p49">
              <a:extLst>
                <a:ext uri="{FF2B5EF4-FFF2-40B4-BE49-F238E27FC236}">
                  <a16:creationId xmlns:a16="http://schemas.microsoft.com/office/drawing/2014/main" id="{4100E82E-5549-4664-B301-3030001CA242}"/>
                </a:ext>
              </a:extLst>
            </p:cNvPr>
            <p:cNvSpPr/>
            <p:nvPr/>
          </p:nvSpPr>
          <p:spPr>
            <a:xfrm rot="-1083917">
              <a:off x="7193318" y="2048591"/>
              <a:ext cx="282289" cy="170247"/>
            </a:xfrm>
            <a:custGeom>
              <a:avLst/>
              <a:gdLst/>
              <a:ahLst/>
              <a:cxnLst/>
              <a:rect l="l" t="t" r="r" b="b"/>
              <a:pathLst>
                <a:path w="8012" h="4832" extrusionOk="0">
                  <a:moveTo>
                    <a:pt x="7730" y="0"/>
                  </a:moveTo>
                  <a:cubicBezTo>
                    <a:pt x="7690" y="21"/>
                    <a:pt x="7669" y="61"/>
                    <a:pt x="7669" y="121"/>
                  </a:cubicBezTo>
                  <a:cubicBezTo>
                    <a:pt x="7830" y="625"/>
                    <a:pt x="7588" y="1248"/>
                    <a:pt x="7105" y="1511"/>
                  </a:cubicBezTo>
                  <a:cubicBezTo>
                    <a:pt x="6897" y="1620"/>
                    <a:pt x="6642" y="1684"/>
                    <a:pt x="6393" y="1684"/>
                  </a:cubicBezTo>
                  <a:cubicBezTo>
                    <a:pt x="6091" y="1684"/>
                    <a:pt x="5795" y="1590"/>
                    <a:pt x="5597" y="1369"/>
                  </a:cubicBezTo>
                  <a:cubicBezTo>
                    <a:pt x="5573" y="1346"/>
                    <a:pt x="5550" y="1336"/>
                    <a:pt x="5526" y="1336"/>
                  </a:cubicBezTo>
                  <a:cubicBezTo>
                    <a:pt x="5510" y="1336"/>
                    <a:pt x="5493" y="1341"/>
                    <a:pt x="5476" y="1350"/>
                  </a:cubicBezTo>
                  <a:cubicBezTo>
                    <a:pt x="5436" y="1369"/>
                    <a:pt x="5436" y="1430"/>
                    <a:pt x="5455" y="1449"/>
                  </a:cubicBezTo>
                  <a:cubicBezTo>
                    <a:pt x="5798" y="2013"/>
                    <a:pt x="5798" y="2738"/>
                    <a:pt x="5476" y="3301"/>
                  </a:cubicBezTo>
                  <a:cubicBezTo>
                    <a:pt x="5334" y="3503"/>
                    <a:pt x="5173" y="3664"/>
                    <a:pt x="5012" y="3744"/>
                  </a:cubicBezTo>
                  <a:cubicBezTo>
                    <a:pt x="4880" y="3807"/>
                    <a:pt x="4740" y="3835"/>
                    <a:pt x="4599" y="3835"/>
                  </a:cubicBezTo>
                  <a:cubicBezTo>
                    <a:pt x="4292" y="3835"/>
                    <a:pt x="3985" y="3703"/>
                    <a:pt x="3764" y="3524"/>
                  </a:cubicBezTo>
                  <a:cubicBezTo>
                    <a:pt x="3463" y="3282"/>
                    <a:pt x="3181" y="2939"/>
                    <a:pt x="2919" y="2456"/>
                  </a:cubicBezTo>
                  <a:cubicBezTo>
                    <a:pt x="2905" y="2442"/>
                    <a:pt x="2881" y="2428"/>
                    <a:pt x="2854" y="2428"/>
                  </a:cubicBezTo>
                  <a:cubicBezTo>
                    <a:pt x="2843" y="2428"/>
                    <a:pt x="2831" y="2430"/>
                    <a:pt x="2819" y="2437"/>
                  </a:cubicBezTo>
                  <a:cubicBezTo>
                    <a:pt x="2779" y="2437"/>
                    <a:pt x="2758" y="2477"/>
                    <a:pt x="2758" y="2517"/>
                  </a:cubicBezTo>
                  <a:cubicBezTo>
                    <a:pt x="2899" y="3040"/>
                    <a:pt x="2838" y="3583"/>
                    <a:pt x="2577" y="4047"/>
                  </a:cubicBezTo>
                  <a:cubicBezTo>
                    <a:pt x="2476" y="4248"/>
                    <a:pt x="2355" y="4388"/>
                    <a:pt x="2215" y="4490"/>
                  </a:cubicBezTo>
                  <a:cubicBezTo>
                    <a:pt x="2049" y="4610"/>
                    <a:pt x="1852" y="4663"/>
                    <a:pt x="1652" y="4663"/>
                  </a:cubicBezTo>
                  <a:cubicBezTo>
                    <a:pt x="1317" y="4663"/>
                    <a:pt x="972" y="4515"/>
                    <a:pt x="745" y="4288"/>
                  </a:cubicBezTo>
                  <a:cubicBezTo>
                    <a:pt x="382" y="3945"/>
                    <a:pt x="181" y="3403"/>
                    <a:pt x="162" y="2759"/>
                  </a:cubicBezTo>
                  <a:cubicBezTo>
                    <a:pt x="162" y="2557"/>
                    <a:pt x="181" y="2375"/>
                    <a:pt x="202" y="2174"/>
                  </a:cubicBezTo>
                  <a:cubicBezTo>
                    <a:pt x="221" y="2134"/>
                    <a:pt x="181" y="2094"/>
                    <a:pt x="141" y="2074"/>
                  </a:cubicBezTo>
                  <a:cubicBezTo>
                    <a:pt x="101" y="2074"/>
                    <a:pt x="41" y="2115"/>
                    <a:pt x="41" y="2155"/>
                  </a:cubicBezTo>
                  <a:cubicBezTo>
                    <a:pt x="20" y="2356"/>
                    <a:pt x="1" y="2557"/>
                    <a:pt x="1" y="2759"/>
                  </a:cubicBezTo>
                  <a:cubicBezTo>
                    <a:pt x="20" y="3443"/>
                    <a:pt x="242" y="4047"/>
                    <a:pt x="624" y="4409"/>
                  </a:cubicBezTo>
                  <a:cubicBezTo>
                    <a:pt x="886" y="4670"/>
                    <a:pt x="1268" y="4831"/>
                    <a:pt x="1651" y="4831"/>
                  </a:cubicBezTo>
                  <a:cubicBezTo>
                    <a:pt x="1872" y="4831"/>
                    <a:pt x="2114" y="4771"/>
                    <a:pt x="2315" y="4610"/>
                  </a:cubicBezTo>
                  <a:cubicBezTo>
                    <a:pt x="2476" y="4509"/>
                    <a:pt x="2618" y="4348"/>
                    <a:pt x="2717" y="4127"/>
                  </a:cubicBezTo>
                  <a:cubicBezTo>
                    <a:pt x="2919" y="3744"/>
                    <a:pt x="3020" y="3322"/>
                    <a:pt x="2999" y="2899"/>
                  </a:cubicBezTo>
                  <a:lnTo>
                    <a:pt x="2999" y="2899"/>
                  </a:lnTo>
                  <a:cubicBezTo>
                    <a:pt x="3200" y="3221"/>
                    <a:pt x="3423" y="3462"/>
                    <a:pt x="3664" y="3664"/>
                  </a:cubicBezTo>
                  <a:cubicBezTo>
                    <a:pt x="3954" y="3888"/>
                    <a:pt x="4286" y="4008"/>
                    <a:pt x="4600" y="4008"/>
                  </a:cubicBezTo>
                  <a:cubicBezTo>
                    <a:pt x="4766" y="4008"/>
                    <a:pt x="4927" y="3975"/>
                    <a:pt x="5073" y="3905"/>
                  </a:cubicBezTo>
                  <a:cubicBezTo>
                    <a:pt x="5274" y="3805"/>
                    <a:pt x="5476" y="3623"/>
                    <a:pt x="5616" y="3382"/>
                  </a:cubicBezTo>
                  <a:cubicBezTo>
                    <a:pt x="5919" y="2879"/>
                    <a:pt x="5959" y="2235"/>
                    <a:pt x="5758" y="1691"/>
                  </a:cubicBezTo>
                  <a:lnTo>
                    <a:pt x="5758" y="1691"/>
                  </a:lnTo>
                  <a:cubicBezTo>
                    <a:pt x="5946" y="1799"/>
                    <a:pt x="6167" y="1847"/>
                    <a:pt x="6392" y="1847"/>
                  </a:cubicBezTo>
                  <a:cubicBezTo>
                    <a:pt x="6670" y="1847"/>
                    <a:pt x="6953" y="1774"/>
                    <a:pt x="7186" y="1651"/>
                  </a:cubicBezTo>
                  <a:cubicBezTo>
                    <a:pt x="7730" y="1350"/>
                    <a:pt x="8012" y="665"/>
                    <a:pt x="7830" y="61"/>
                  </a:cubicBezTo>
                  <a:cubicBezTo>
                    <a:pt x="7830" y="21"/>
                    <a:pt x="7770" y="0"/>
                    <a:pt x="7730" y="0"/>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51" name="Google Shape;2421;p49">
              <a:extLst>
                <a:ext uri="{FF2B5EF4-FFF2-40B4-BE49-F238E27FC236}">
                  <a16:creationId xmlns:a16="http://schemas.microsoft.com/office/drawing/2014/main" id="{EB147D99-4FC6-412C-8E35-BD38349D9C3C}"/>
                </a:ext>
              </a:extLst>
            </p:cNvPr>
            <p:cNvSpPr/>
            <p:nvPr/>
          </p:nvSpPr>
          <p:spPr>
            <a:xfrm rot="-1083917">
              <a:off x="7425347" y="2078268"/>
              <a:ext cx="178069" cy="173559"/>
            </a:xfrm>
            <a:custGeom>
              <a:avLst/>
              <a:gdLst/>
              <a:ahLst/>
              <a:cxnLst/>
              <a:rect l="l" t="t" r="r" b="b"/>
              <a:pathLst>
                <a:path w="5054" h="4926" extrusionOk="0">
                  <a:moveTo>
                    <a:pt x="4761" y="0"/>
                  </a:moveTo>
                  <a:cubicBezTo>
                    <a:pt x="4745" y="0"/>
                    <a:pt x="4728" y="6"/>
                    <a:pt x="4711" y="14"/>
                  </a:cubicBezTo>
                  <a:cubicBezTo>
                    <a:pt x="4671" y="55"/>
                    <a:pt x="4671" y="95"/>
                    <a:pt x="4691" y="135"/>
                  </a:cubicBezTo>
                  <a:cubicBezTo>
                    <a:pt x="4872" y="377"/>
                    <a:pt x="4872" y="739"/>
                    <a:pt x="4711" y="980"/>
                  </a:cubicBezTo>
                  <a:cubicBezTo>
                    <a:pt x="4565" y="1176"/>
                    <a:pt x="4340" y="1331"/>
                    <a:pt x="4110" y="1331"/>
                  </a:cubicBezTo>
                  <a:cubicBezTo>
                    <a:pt x="4055" y="1331"/>
                    <a:pt x="4000" y="1322"/>
                    <a:pt x="3946" y="1303"/>
                  </a:cubicBezTo>
                  <a:cubicBezTo>
                    <a:pt x="3934" y="1296"/>
                    <a:pt x="3922" y="1294"/>
                    <a:pt x="3911" y="1294"/>
                  </a:cubicBezTo>
                  <a:cubicBezTo>
                    <a:pt x="3884" y="1294"/>
                    <a:pt x="3860" y="1308"/>
                    <a:pt x="3846" y="1322"/>
                  </a:cubicBezTo>
                  <a:cubicBezTo>
                    <a:pt x="3825" y="1362"/>
                    <a:pt x="3825" y="1402"/>
                    <a:pt x="3846" y="1423"/>
                  </a:cubicBezTo>
                  <a:cubicBezTo>
                    <a:pt x="4128" y="1765"/>
                    <a:pt x="4147" y="2269"/>
                    <a:pt x="3906" y="2631"/>
                  </a:cubicBezTo>
                  <a:cubicBezTo>
                    <a:pt x="3725" y="2873"/>
                    <a:pt x="3423" y="3053"/>
                    <a:pt x="3001" y="3195"/>
                  </a:cubicBezTo>
                  <a:cubicBezTo>
                    <a:pt x="2859" y="3235"/>
                    <a:pt x="2719" y="3254"/>
                    <a:pt x="2577" y="3254"/>
                  </a:cubicBezTo>
                  <a:cubicBezTo>
                    <a:pt x="2416" y="3235"/>
                    <a:pt x="2295" y="3214"/>
                    <a:pt x="2236" y="3114"/>
                  </a:cubicBezTo>
                  <a:cubicBezTo>
                    <a:pt x="2212" y="3090"/>
                    <a:pt x="2188" y="3081"/>
                    <a:pt x="2164" y="3081"/>
                  </a:cubicBezTo>
                  <a:cubicBezTo>
                    <a:pt x="2148" y="3081"/>
                    <a:pt x="2131" y="3085"/>
                    <a:pt x="2115" y="3093"/>
                  </a:cubicBezTo>
                  <a:cubicBezTo>
                    <a:pt x="2075" y="3114"/>
                    <a:pt x="2075" y="3154"/>
                    <a:pt x="2075" y="3195"/>
                  </a:cubicBezTo>
                  <a:cubicBezTo>
                    <a:pt x="2175" y="3396"/>
                    <a:pt x="2215" y="3597"/>
                    <a:pt x="2215" y="3818"/>
                  </a:cubicBezTo>
                  <a:cubicBezTo>
                    <a:pt x="2236" y="3979"/>
                    <a:pt x="2215" y="4100"/>
                    <a:pt x="2175" y="4201"/>
                  </a:cubicBezTo>
                  <a:cubicBezTo>
                    <a:pt x="2094" y="4422"/>
                    <a:pt x="1914" y="4604"/>
                    <a:pt x="1672" y="4684"/>
                  </a:cubicBezTo>
                  <a:cubicBezTo>
                    <a:pt x="1552" y="4736"/>
                    <a:pt x="1417" y="4761"/>
                    <a:pt x="1280" y="4761"/>
                  </a:cubicBezTo>
                  <a:cubicBezTo>
                    <a:pt x="1096" y="4761"/>
                    <a:pt x="908" y="4715"/>
                    <a:pt x="746" y="4623"/>
                  </a:cubicBezTo>
                  <a:cubicBezTo>
                    <a:pt x="464" y="4483"/>
                    <a:pt x="242" y="4201"/>
                    <a:pt x="183" y="3879"/>
                  </a:cubicBezTo>
                  <a:cubicBezTo>
                    <a:pt x="165" y="3846"/>
                    <a:pt x="135" y="3813"/>
                    <a:pt x="103" y="3813"/>
                  </a:cubicBezTo>
                  <a:cubicBezTo>
                    <a:pt x="96" y="3813"/>
                    <a:pt x="88" y="3814"/>
                    <a:pt x="81" y="3818"/>
                  </a:cubicBezTo>
                  <a:cubicBezTo>
                    <a:pt x="22" y="3818"/>
                    <a:pt x="1" y="3858"/>
                    <a:pt x="22" y="3919"/>
                  </a:cubicBezTo>
                  <a:cubicBezTo>
                    <a:pt x="102" y="4282"/>
                    <a:pt x="344" y="4604"/>
                    <a:pt x="666" y="4765"/>
                  </a:cubicBezTo>
                  <a:cubicBezTo>
                    <a:pt x="846" y="4885"/>
                    <a:pt x="1068" y="4926"/>
                    <a:pt x="1270" y="4926"/>
                  </a:cubicBezTo>
                  <a:cubicBezTo>
                    <a:pt x="1431" y="4926"/>
                    <a:pt x="1592" y="4905"/>
                    <a:pt x="1732" y="4845"/>
                  </a:cubicBezTo>
                  <a:cubicBezTo>
                    <a:pt x="2014" y="4724"/>
                    <a:pt x="2236" y="4523"/>
                    <a:pt x="2316" y="4261"/>
                  </a:cubicBezTo>
                  <a:cubicBezTo>
                    <a:pt x="2376" y="4140"/>
                    <a:pt x="2397" y="3979"/>
                    <a:pt x="2397" y="3818"/>
                  </a:cubicBezTo>
                  <a:cubicBezTo>
                    <a:pt x="2397" y="3657"/>
                    <a:pt x="2357" y="3517"/>
                    <a:pt x="2316" y="3375"/>
                  </a:cubicBezTo>
                  <a:lnTo>
                    <a:pt x="2316" y="3375"/>
                  </a:lnTo>
                  <a:cubicBezTo>
                    <a:pt x="2397" y="3396"/>
                    <a:pt x="2477" y="3396"/>
                    <a:pt x="2558" y="3415"/>
                  </a:cubicBezTo>
                  <a:cubicBezTo>
                    <a:pt x="2588" y="3419"/>
                    <a:pt x="2619" y="3421"/>
                    <a:pt x="2651" y="3421"/>
                  </a:cubicBezTo>
                  <a:cubicBezTo>
                    <a:pt x="2786" y="3421"/>
                    <a:pt x="2926" y="3388"/>
                    <a:pt x="3041" y="3356"/>
                  </a:cubicBezTo>
                  <a:cubicBezTo>
                    <a:pt x="3524" y="3214"/>
                    <a:pt x="3846" y="3013"/>
                    <a:pt x="4047" y="2712"/>
                  </a:cubicBezTo>
                  <a:cubicBezTo>
                    <a:pt x="4289" y="2369"/>
                    <a:pt x="4308" y="1866"/>
                    <a:pt x="4107" y="1483"/>
                  </a:cubicBezTo>
                  <a:lnTo>
                    <a:pt x="4107" y="1483"/>
                  </a:lnTo>
                  <a:cubicBezTo>
                    <a:pt x="4121" y="1484"/>
                    <a:pt x="4134" y="1484"/>
                    <a:pt x="4148" y="1484"/>
                  </a:cubicBezTo>
                  <a:cubicBezTo>
                    <a:pt x="4416" y="1484"/>
                    <a:pt x="4678" y="1292"/>
                    <a:pt x="4832" y="1080"/>
                  </a:cubicBezTo>
                  <a:cubicBezTo>
                    <a:pt x="5054" y="779"/>
                    <a:pt x="5054" y="336"/>
                    <a:pt x="4832" y="34"/>
                  </a:cubicBezTo>
                  <a:cubicBezTo>
                    <a:pt x="4808" y="10"/>
                    <a:pt x="4785" y="0"/>
                    <a:pt x="4761" y="0"/>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52" name="Google Shape;2422;p49">
              <a:extLst>
                <a:ext uri="{FF2B5EF4-FFF2-40B4-BE49-F238E27FC236}">
                  <a16:creationId xmlns:a16="http://schemas.microsoft.com/office/drawing/2014/main" id="{58A7ECAF-1791-4DEF-876D-46C9881B977F}"/>
                </a:ext>
              </a:extLst>
            </p:cNvPr>
            <p:cNvSpPr/>
            <p:nvPr/>
          </p:nvSpPr>
          <p:spPr>
            <a:xfrm rot="-1083917">
              <a:off x="7382026" y="1797452"/>
              <a:ext cx="93650" cy="130539"/>
            </a:xfrm>
            <a:custGeom>
              <a:avLst/>
              <a:gdLst/>
              <a:ahLst/>
              <a:cxnLst/>
              <a:rect l="l" t="t" r="r" b="b"/>
              <a:pathLst>
                <a:path w="2658" h="3705" extrusionOk="0">
                  <a:moveTo>
                    <a:pt x="1831" y="0"/>
                  </a:moveTo>
                  <a:cubicBezTo>
                    <a:pt x="1791" y="0"/>
                    <a:pt x="1731" y="21"/>
                    <a:pt x="1731" y="62"/>
                  </a:cubicBezTo>
                  <a:cubicBezTo>
                    <a:pt x="1711" y="102"/>
                    <a:pt x="1731" y="142"/>
                    <a:pt x="1772" y="161"/>
                  </a:cubicBezTo>
                  <a:cubicBezTo>
                    <a:pt x="2033" y="263"/>
                    <a:pt x="2234" y="464"/>
                    <a:pt x="2355" y="706"/>
                  </a:cubicBezTo>
                  <a:cubicBezTo>
                    <a:pt x="2475" y="947"/>
                    <a:pt x="2475" y="1229"/>
                    <a:pt x="2395" y="1490"/>
                  </a:cubicBezTo>
                  <a:cubicBezTo>
                    <a:pt x="2335" y="1691"/>
                    <a:pt x="2215" y="1833"/>
                    <a:pt x="2054" y="1933"/>
                  </a:cubicBezTo>
                  <a:cubicBezTo>
                    <a:pt x="1917" y="2023"/>
                    <a:pt x="1792" y="2069"/>
                    <a:pt x="1679" y="2069"/>
                  </a:cubicBezTo>
                  <a:cubicBezTo>
                    <a:pt x="1642" y="2069"/>
                    <a:pt x="1605" y="2064"/>
                    <a:pt x="1570" y="2054"/>
                  </a:cubicBezTo>
                  <a:cubicBezTo>
                    <a:pt x="1564" y="2048"/>
                    <a:pt x="1555" y="2046"/>
                    <a:pt x="1544" y="2046"/>
                  </a:cubicBezTo>
                  <a:cubicBezTo>
                    <a:pt x="1518" y="2046"/>
                    <a:pt x="1484" y="2060"/>
                    <a:pt x="1469" y="2074"/>
                  </a:cubicBezTo>
                  <a:cubicBezTo>
                    <a:pt x="1450" y="2115"/>
                    <a:pt x="1469" y="2155"/>
                    <a:pt x="1490" y="2174"/>
                  </a:cubicBezTo>
                  <a:cubicBezTo>
                    <a:pt x="1711" y="2397"/>
                    <a:pt x="1791" y="2738"/>
                    <a:pt x="1670" y="3020"/>
                  </a:cubicBezTo>
                  <a:cubicBezTo>
                    <a:pt x="1550" y="3302"/>
                    <a:pt x="1268" y="3524"/>
                    <a:pt x="967" y="3543"/>
                  </a:cubicBezTo>
                  <a:cubicBezTo>
                    <a:pt x="932" y="3548"/>
                    <a:pt x="897" y="3550"/>
                    <a:pt x="863" y="3550"/>
                  </a:cubicBezTo>
                  <a:cubicBezTo>
                    <a:pt x="592" y="3550"/>
                    <a:pt x="321" y="3413"/>
                    <a:pt x="161" y="3181"/>
                  </a:cubicBezTo>
                  <a:cubicBezTo>
                    <a:pt x="138" y="3157"/>
                    <a:pt x="115" y="3148"/>
                    <a:pt x="91" y="3148"/>
                  </a:cubicBezTo>
                  <a:cubicBezTo>
                    <a:pt x="74" y="3148"/>
                    <a:pt x="58" y="3153"/>
                    <a:pt x="41" y="3161"/>
                  </a:cubicBezTo>
                  <a:cubicBezTo>
                    <a:pt x="0" y="3202"/>
                    <a:pt x="0" y="3242"/>
                    <a:pt x="20" y="3282"/>
                  </a:cubicBezTo>
                  <a:cubicBezTo>
                    <a:pt x="221" y="3543"/>
                    <a:pt x="564" y="3704"/>
                    <a:pt x="886" y="3704"/>
                  </a:cubicBezTo>
                  <a:lnTo>
                    <a:pt x="986" y="3704"/>
                  </a:lnTo>
                  <a:cubicBezTo>
                    <a:pt x="1348" y="3664"/>
                    <a:pt x="1691" y="3422"/>
                    <a:pt x="1831" y="3081"/>
                  </a:cubicBezTo>
                  <a:cubicBezTo>
                    <a:pt x="1933" y="2799"/>
                    <a:pt x="1892" y="2477"/>
                    <a:pt x="1751" y="2236"/>
                  </a:cubicBezTo>
                  <a:cubicBezTo>
                    <a:pt x="1912" y="2215"/>
                    <a:pt x="2054" y="2134"/>
                    <a:pt x="2153" y="2074"/>
                  </a:cubicBezTo>
                  <a:cubicBezTo>
                    <a:pt x="2335" y="1954"/>
                    <a:pt x="2475" y="1772"/>
                    <a:pt x="2556" y="1551"/>
                  </a:cubicBezTo>
                  <a:cubicBezTo>
                    <a:pt x="2657" y="1248"/>
                    <a:pt x="2636" y="907"/>
                    <a:pt x="2496" y="625"/>
                  </a:cubicBezTo>
                  <a:cubicBezTo>
                    <a:pt x="2376" y="343"/>
                    <a:pt x="2113" y="121"/>
                    <a:pt x="1831" y="0"/>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53" name="Google Shape;2423;p49">
              <a:extLst>
                <a:ext uri="{FF2B5EF4-FFF2-40B4-BE49-F238E27FC236}">
                  <a16:creationId xmlns:a16="http://schemas.microsoft.com/office/drawing/2014/main" id="{DFA7EDB2-BDC9-4E57-B884-738980A76DC2}"/>
                </a:ext>
              </a:extLst>
            </p:cNvPr>
            <p:cNvSpPr/>
            <p:nvPr/>
          </p:nvSpPr>
          <p:spPr>
            <a:xfrm rot="-1083917">
              <a:off x="7276616" y="2638664"/>
              <a:ext cx="19907" cy="36572"/>
            </a:xfrm>
            <a:custGeom>
              <a:avLst/>
              <a:gdLst/>
              <a:ahLst/>
              <a:cxnLst/>
              <a:rect l="l" t="t" r="r" b="b"/>
              <a:pathLst>
                <a:path w="565" h="1038" extrusionOk="0">
                  <a:moveTo>
                    <a:pt x="320" y="1"/>
                  </a:moveTo>
                  <a:cubicBezTo>
                    <a:pt x="260" y="1"/>
                    <a:pt x="210" y="34"/>
                    <a:pt x="162" y="66"/>
                  </a:cubicBezTo>
                  <a:cubicBezTo>
                    <a:pt x="122" y="127"/>
                    <a:pt x="81" y="187"/>
                    <a:pt x="61" y="268"/>
                  </a:cubicBezTo>
                  <a:cubicBezTo>
                    <a:pt x="1" y="469"/>
                    <a:pt x="20" y="691"/>
                    <a:pt x="81" y="871"/>
                  </a:cubicBezTo>
                  <a:cubicBezTo>
                    <a:pt x="120" y="987"/>
                    <a:pt x="195" y="1038"/>
                    <a:pt x="274" y="1038"/>
                  </a:cubicBezTo>
                  <a:cubicBezTo>
                    <a:pt x="360" y="1038"/>
                    <a:pt x="451" y="977"/>
                    <a:pt x="503" y="871"/>
                  </a:cubicBezTo>
                  <a:cubicBezTo>
                    <a:pt x="565" y="710"/>
                    <a:pt x="565" y="449"/>
                    <a:pt x="544" y="268"/>
                  </a:cubicBezTo>
                  <a:cubicBezTo>
                    <a:pt x="524" y="147"/>
                    <a:pt x="463" y="26"/>
                    <a:pt x="363" y="7"/>
                  </a:cubicBezTo>
                  <a:cubicBezTo>
                    <a:pt x="348" y="3"/>
                    <a:pt x="334" y="1"/>
                    <a:pt x="320" y="1"/>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54" name="Google Shape;2424;p49">
              <a:extLst>
                <a:ext uri="{FF2B5EF4-FFF2-40B4-BE49-F238E27FC236}">
                  <a16:creationId xmlns:a16="http://schemas.microsoft.com/office/drawing/2014/main" id="{550E5976-5DA1-450F-B528-2A4B40F59B98}"/>
                </a:ext>
              </a:extLst>
            </p:cNvPr>
            <p:cNvSpPr/>
            <p:nvPr/>
          </p:nvSpPr>
          <p:spPr>
            <a:xfrm rot="-1083917">
              <a:off x="7246744" y="2677501"/>
              <a:ext cx="19907" cy="36607"/>
            </a:xfrm>
            <a:custGeom>
              <a:avLst/>
              <a:gdLst/>
              <a:ahLst/>
              <a:cxnLst/>
              <a:rect l="l" t="t" r="r" b="b"/>
              <a:pathLst>
                <a:path w="565" h="1039" extrusionOk="0">
                  <a:moveTo>
                    <a:pt x="309" y="1"/>
                  </a:moveTo>
                  <a:cubicBezTo>
                    <a:pt x="255" y="1"/>
                    <a:pt x="191" y="34"/>
                    <a:pt x="142" y="67"/>
                  </a:cubicBezTo>
                  <a:cubicBezTo>
                    <a:pt x="102" y="127"/>
                    <a:pt x="62" y="188"/>
                    <a:pt x="41" y="268"/>
                  </a:cubicBezTo>
                  <a:cubicBezTo>
                    <a:pt x="1" y="470"/>
                    <a:pt x="1" y="690"/>
                    <a:pt x="81" y="872"/>
                  </a:cubicBezTo>
                  <a:cubicBezTo>
                    <a:pt x="120" y="988"/>
                    <a:pt x="190" y="1039"/>
                    <a:pt x="265" y="1039"/>
                  </a:cubicBezTo>
                  <a:cubicBezTo>
                    <a:pt x="346" y="1039"/>
                    <a:pt x="432" y="977"/>
                    <a:pt x="484" y="872"/>
                  </a:cubicBezTo>
                  <a:cubicBezTo>
                    <a:pt x="564" y="711"/>
                    <a:pt x="564" y="449"/>
                    <a:pt x="524" y="268"/>
                  </a:cubicBezTo>
                  <a:cubicBezTo>
                    <a:pt x="505" y="148"/>
                    <a:pt x="465" y="27"/>
                    <a:pt x="344" y="6"/>
                  </a:cubicBezTo>
                  <a:cubicBezTo>
                    <a:pt x="333" y="2"/>
                    <a:pt x="321" y="1"/>
                    <a:pt x="309" y="1"/>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55" name="Google Shape;2425;p49">
              <a:extLst>
                <a:ext uri="{FF2B5EF4-FFF2-40B4-BE49-F238E27FC236}">
                  <a16:creationId xmlns:a16="http://schemas.microsoft.com/office/drawing/2014/main" id="{C0D0D876-50D1-4056-95E9-DFE2109E23E3}"/>
                </a:ext>
              </a:extLst>
            </p:cNvPr>
            <p:cNvSpPr/>
            <p:nvPr/>
          </p:nvSpPr>
          <p:spPr>
            <a:xfrm rot="-1083917">
              <a:off x="7201209" y="2658824"/>
              <a:ext cx="19907" cy="36995"/>
            </a:xfrm>
            <a:custGeom>
              <a:avLst/>
              <a:gdLst/>
              <a:ahLst/>
              <a:cxnLst/>
              <a:rect l="l" t="t" r="r" b="b"/>
              <a:pathLst>
                <a:path w="565" h="1050" extrusionOk="0">
                  <a:moveTo>
                    <a:pt x="321" y="0"/>
                  </a:moveTo>
                  <a:cubicBezTo>
                    <a:pt x="260" y="0"/>
                    <a:pt x="211" y="36"/>
                    <a:pt x="162" y="86"/>
                  </a:cubicBezTo>
                  <a:cubicBezTo>
                    <a:pt x="122" y="127"/>
                    <a:pt x="81" y="207"/>
                    <a:pt x="60" y="267"/>
                  </a:cubicBezTo>
                  <a:cubicBezTo>
                    <a:pt x="1" y="468"/>
                    <a:pt x="20" y="690"/>
                    <a:pt x="81" y="892"/>
                  </a:cubicBezTo>
                  <a:cubicBezTo>
                    <a:pt x="121" y="999"/>
                    <a:pt x="198" y="1050"/>
                    <a:pt x="279" y="1050"/>
                  </a:cubicBezTo>
                  <a:cubicBezTo>
                    <a:pt x="364" y="1050"/>
                    <a:pt x="452" y="994"/>
                    <a:pt x="503" y="892"/>
                  </a:cubicBezTo>
                  <a:cubicBezTo>
                    <a:pt x="564" y="710"/>
                    <a:pt x="564" y="449"/>
                    <a:pt x="543" y="267"/>
                  </a:cubicBezTo>
                  <a:cubicBezTo>
                    <a:pt x="524" y="167"/>
                    <a:pt x="463" y="25"/>
                    <a:pt x="363" y="6"/>
                  </a:cubicBezTo>
                  <a:cubicBezTo>
                    <a:pt x="348" y="2"/>
                    <a:pt x="334" y="0"/>
                    <a:pt x="321" y="0"/>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56" name="Google Shape;2426;p49">
              <a:extLst>
                <a:ext uri="{FF2B5EF4-FFF2-40B4-BE49-F238E27FC236}">
                  <a16:creationId xmlns:a16="http://schemas.microsoft.com/office/drawing/2014/main" id="{6B7A80C0-DDFB-4288-8D45-88E5E886B648}"/>
                </a:ext>
              </a:extLst>
            </p:cNvPr>
            <p:cNvSpPr/>
            <p:nvPr/>
          </p:nvSpPr>
          <p:spPr>
            <a:xfrm rot="-1083917">
              <a:off x="7183060" y="2601213"/>
              <a:ext cx="19872" cy="36396"/>
            </a:xfrm>
            <a:custGeom>
              <a:avLst/>
              <a:gdLst/>
              <a:ahLst/>
              <a:cxnLst/>
              <a:rect l="l" t="t" r="r" b="b"/>
              <a:pathLst>
                <a:path w="564" h="1033" extrusionOk="0">
                  <a:moveTo>
                    <a:pt x="295" y="1"/>
                  </a:moveTo>
                  <a:cubicBezTo>
                    <a:pt x="245" y="1"/>
                    <a:pt x="191" y="23"/>
                    <a:pt x="161" y="69"/>
                  </a:cubicBezTo>
                  <a:cubicBezTo>
                    <a:pt x="102" y="129"/>
                    <a:pt x="81" y="190"/>
                    <a:pt x="61" y="271"/>
                  </a:cubicBezTo>
                  <a:cubicBezTo>
                    <a:pt x="0" y="472"/>
                    <a:pt x="0" y="673"/>
                    <a:pt x="81" y="874"/>
                  </a:cubicBezTo>
                  <a:cubicBezTo>
                    <a:pt x="120" y="982"/>
                    <a:pt x="193" y="1033"/>
                    <a:pt x="269" y="1033"/>
                  </a:cubicBezTo>
                  <a:cubicBezTo>
                    <a:pt x="349" y="1033"/>
                    <a:pt x="432" y="977"/>
                    <a:pt x="483" y="874"/>
                  </a:cubicBezTo>
                  <a:cubicBezTo>
                    <a:pt x="564" y="713"/>
                    <a:pt x="564" y="432"/>
                    <a:pt x="523" y="271"/>
                  </a:cubicBezTo>
                  <a:cubicBezTo>
                    <a:pt x="504" y="150"/>
                    <a:pt x="464" y="29"/>
                    <a:pt x="343" y="8"/>
                  </a:cubicBezTo>
                  <a:cubicBezTo>
                    <a:pt x="328" y="3"/>
                    <a:pt x="312" y="1"/>
                    <a:pt x="295" y="1"/>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57" name="Google Shape;2427;p49">
              <a:extLst>
                <a:ext uri="{FF2B5EF4-FFF2-40B4-BE49-F238E27FC236}">
                  <a16:creationId xmlns:a16="http://schemas.microsoft.com/office/drawing/2014/main" id="{610715C6-30BA-4CCD-9545-1E9B10467438}"/>
                </a:ext>
              </a:extLst>
            </p:cNvPr>
            <p:cNvSpPr/>
            <p:nvPr/>
          </p:nvSpPr>
          <p:spPr>
            <a:xfrm rot="-1083917">
              <a:off x="7230462" y="2615892"/>
              <a:ext cx="19872" cy="36819"/>
            </a:xfrm>
            <a:custGeom>
              <a:avLst/>
              <a:gdLst/>
              <a:ahLst/>
              <a:cxnLst/>
              <a:rect l="l" t="t" r="r" b="b"/>
              <a:pathLst>
                <a:path w="564" h="1045" extrusionOk="0">
                  <a:moveTo>
                    <a:pt x="342" y="0"/>
                  </a:moveTo>
                  <a:cubicBezTo>
                    <a:pt x="261" y="0"/>
                    <a:pt x="202" y="21"/>
                    <a:pt x="140" y="81"/>
                  </a:cubicBezTo>
                  <a:cubicBezTo>
                    <a:pt x="100" y="121"/>
                    <a:pt x="60" y="202"/>
                    <a:pt x="40" y="263"/>
                  </a:cubicBezTo>
                  <a:cubicBezTo>
                    <a:pt x="0" y="464"/>
                    <a:pt x="0" y="685"/>
                    <a:pt x="60" y="886"/>
                  </a:cubicBezTo>
                  <a:cubicBezTo>
                    <a:pt x="99" y="994"/>
                    <a:pt x="177" y="1045"/>
                    <a:pt x="258" y="1045"/>
                  </a:cubicBezTo>
                  <a:cubicBezTo>
                    <a:pt x="343" y="1045"/>
                    <a:pt x="431" y="989"/>
                    <a:pt x="483" y="886"/>
                  </a:cubicBezTo>
                  <a:cubicBezTo>
                    <a:pt x="564" y="706"/>
                    <a:pt x="564" y="443"/>
                    <a:pt x="524" y="263"/>
                  </a:cubicBezTo>
                  <a:cubicBezTo>
                    <a:pt x="503" y="161"/>
                    <a:pt x="443" y="41"/>
                    <a:pt x="342" y="0"/>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58" name="Google Shape;2428;p49">
              <a:extLst>
                <a:ext uri="{FF2B5EF4-FFF2-40B4-BE49-F238E27FC236}">
                  <a16:creationId xmlns:a16="http://schemas.microsoft.com/office/drawing/2014/main" id="{81446BD4-3F66-42CC-B1D9-DB6AAC80B5D0}"/>
                </a:ext>
              </a:extLst>
            </p:cNvPr>
            <p:cNvSpPr/>
            <p:nvPr/>
          </p:nvSpPr>
          <p:spPr>
            <a:xfrm rot="-1083917">
              <a:off x="7142776" y="1938905"/>
              <a:ext cx="24910" cy="15644"/>
            </a:xfrm>
            <a:custGeom>
              <a:avLst/>
              <a:gdLst/>
              <a:ahLst/>
              <a:cxnLst/>
              <a:rect l="l" t="t" r="r" b="b"/>
              <a:pathLst>
                <a:path w="707" h="444" extrusionOk="0">
                  <a:moveTo>
                    <a:pt x="444" y="1"/>
                  </a:moveTo>
                  <a:cubicBezTo>
                    <a:pt x="323" y="41"/>
                    <a:pt x="202" y="122"/>
                    <a:pt x="102" y="223"/>
                  </a:cubicBezTo>
                  <a:cubicBezTo>
                    <a:pt x="1" y="323"/>
                    <a:pt x="81" y="444"/>
                    <a:pt x="243" y="444"/>
                  </a:cubicBezTo>
                  <a:cubicBezTo>
                    <a:pt x="363" y="424"/>
                    <a:pt x="505" y="344"/>
                    <a:pt x="585" y="283"/>
                  </a:cubicBezTo>
                  <a:cubicBezTo>
                    <a:pt x="645" y="242"/>
                    <a:pt x="706" y="162"/>
                    <a:pt x="685" y="102"/>
                  </a:cubicBezTo>
                  <a:cubicBezTo>
                    <a:pt x="666" y="41"/>
                    <a:pt x="626" y="22"/>
                    <a:pt x="585" y="1"/>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59" name="Google Shape;2429;p49">
              <a:extLst>
                <a:ext uri="{FF2B5EF4-FFF2-40B4-BE49-F238E27FC236}">
                  <a16:creationId xmlns:a16="http://schemas.microsoft.com/office/drawing/2014/main" id="{D7C37854-E480-4B42-9BCB-F8511F1D4638}"/>
                </a:ext>
              </a:extLst>
            </p:cNvPr>
            <p:cNvSpPr/>
            <p:nvPr/>
          </p:nvSpPr>
          <p:spPr>
            <a:xfrm rot="-1083917">
              <a:off x="7111513" y="1933691"/>
              <a:ext cx="24628" cy="15538"/>
            </a:xfrm>
            <a:custGeom>
              <a:avLst/>
              <a:gdLst/>
              <a:ahLst/>
              <a:cxnLst/>
              <a:rect l="l" t="t" r="r" b="b"/>
              <a:pathLst>
                <a:path w="699" h="441" extrusionOk="0">
                  <a:moveTo>
                    <a:pt x="506" y="1"/>
                  </a:moveTo>
                  <a:cubicBezTo>
                    <a:pt x="481" y="1"/>
                    <a:pt x="456" y="6"/>
                    <a:pt x="436" y="15"/>
                  </a:cubicBezTo>
                  <a:cubicBezTo>
                    <a:pt x="315" y="56"/>
                    <a:pt x="194" y="117"/>
                    <a:pt x="94" y="217"/>
                  </a:cubicBezTo>
                  <a:cubicBezTo>
                    <a:pt x="0" y="329"/>
                    <a:pt x="81" y="441"/>
                    <a:pt x="205" y="441"/>
                  </a:cubicBezTo>
                  <a:cubicBezTo>
                    <a:pt x="215" y="441"/>
                    <a:pt x="224" y="440"/>
                    <a:pt x="234" y="439"/>
                  </a:cubicBezTo>
                  <a:cubicBezTo>
                    <a:pt x="355" y="439"/>
                    <a:pt x="497" y="358"/>
                    <a:pt x="597" y="278"/>
                  </a:cubicBezTo>
                  <a:cubicBezTo>
                    <a:pt x="637" y="238"/>
                    <a:pt x="698" y="176"/>
                    <a:pt x="677" y="96"/>
                  </a:cubicBezTo>
                  <a:cubicBezTo>
                    <a:pt x="658" y="56"/>
                    <a:pt x="618" y="15"/>
                    <a:pt x="577" y="15"/>
                  </a:cubicBezTo>
                  <a:cubicBezTo>
                    <a:pt x="557" y="6"/>
                    <a:pt x="532" y="1"/>
                    <a:pt x="506" y="1"/>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60" name="Google Shape;2430;p49">
              <a:extLst>
                <a:ext uri="{FF2B5EF4-FFF2-40B4-BE49-F238E27FC236}">
                  <a16:creationId xmlns:a16="http://schemas.microsoft.com/office/drawing/2014/main" id="{ABB0803A-195C-4535-8F48-86EC6D09D209}"/>
                </a:ext>
              </a:extLst>
            </p:cNvPr>
            <p:cNvSpPr/>
            <p:nvPr/>
          </p:nvSpPr>
          <p:spPr>
            <a:xfrm rot="-1083917">
              <a:off x="7108150" y="1902706"/>
              <a:ext cx="24558" cy="15538"/>
            </a:xfrm>
            <a:custGeom>
              <a:avLst/>
              <a:gdLst/>
              <a:ahLst/>
              <a:cxnLst/>
              <a:rect l="l" t="t" r="r" b="b"/>
              <a:pathLst>
                <a:path w="697" h="441" extrusionOk="0">
                  <a:moveTo>
                    <a:pt x="506" y="1"/>
                  </a:moveTo>
                  <a:cubicBezTo>
                    <a:pt x="481" y="1"/>
                    <a:pt x="456" y="6"/>
                    <a:pt x="436" y="17"/>
                  </a:cubicBezTo>
                  <a:cubicBezTo>
                    <a:pt x="315" y="36"/>
                    <a:pt x="194" y="116"/>
                    <a:pt x="93" y="218"/>
                  </a:cubicBezTo>
                  <a:cubicBezTo>
                    <a:pt x="0" y="329"/>
                    <a:pt x="78" y="441"/>
                    <a:pt x="202" y="441"/>
                  </a:cubicBezTo>
                  <a:cubicBezTo>
                    <a:pt x="213" y="441"/>
                    <a:pt x="223" y="440"/>
                    <a:pt x="234" y="439"/>
                  </a:cubicBezTo>
                  <a:cubicBezTo>
                    <a:pt x="355" y="439"/>
                    <a:pt x="495" y="358"/>
                    <a:pt x="597" y="278"/>
                  </a:cubicBezTo>
                  <a:cubicBezTo>
                    <a:pt x="637" y="237"/>
                    <a:pt x="696" y="157"/>
                    <a:pt x="677" y="97"/>
                  </a:cubicBezTo>
                  <a:cubicBezTo>
                    <a:pt x="656" y="57"/>
                    <a:pt x="616" y="17"/>
                    <a:pt x="576" y="17"/>
                  </a:cubicBezTo>
                  <a:cubicBezTo>
                    <a:pt x="556" y="6"/>
                    <a:pt x="531" y="1"/>
                    <a:pt x="506" y="1"/>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61" name="Google Shape;2431;p49">
              <a:extLst>
                <a:ext uri="{FF2B5EF4-FFF2-40B4-BE49-F238E27FC236}">
                  <a16:creationId xmlns:a16="http://schemas.microsoft.com/office/drawing/2014/main" id="{7E0D0190-9AE2-4B0B-9C7C-66FFBF2F8934}"/>
                </a:ext>
              </a:extLst>
            </p:cNvPr>
            <p:cNvSpPr/>
            <p:nvPr/>
          </p:nvSpPr>
          <p:spPr>
            <a:xfrm rot="-1083917">
              <a:off x="7135419" y="1874357"/>
              <a:ext cx="23888" cy="15714"/>
            </a:xfrm>
            <a:custGeom>
              <a:avLst/>
              <a:gdLst/>
              <a:ahLst/>
              <a:cxnLst/>
              <a:rect l="l" t="t" r="r" b="b"/>
              <a:pathLst>
                <a:path w="678" h="446" extrusionOk="0">
                  <a:moveTo>
                    <a:pt x="557" y="0"/>
                  </a:moveTo>
                  <a:cubicBezTo>
                    <a:pt x="517" y="0"/>
                    <a:pt x="476" y="0"/>
                    <a:pt x="417" y="21"/>
                  </a:cubicBezTo>
                  <a:cubicBezTo>
                    <a:pt x="296" y="41"/>
                    <a:pt x="175" y="121"/>
                    <a:pt x="95" y="223"/>
                  </a:cubicBezTo>
                  <a:cubicBezTo>
                    <a:pt x="0" y="316"/>
                    <a:pt x="64" y="445"/>
                    <a:pt x="188" y="445"/>
                  </a:cubicBezTo>
                  <a:cubicBezTo>
                    <a:pt x="197" y="445"/>
                    <a:pt x="206" y="445"/>
                    <a:pt x="215" y="443"/>
                  </a:cubicBezTo>
                  <a:cubicBezTo>
                    <a:pt x="336" y="443"/>
                    <a:pt x="476" y="363"/>
                    <a:pt x="578" y="282"/>
                  </a:cubicBezTo>
                  <a:cubicBezTo>
                    <a:pt x="637" y="242"/>
                    <a:pt x="678" y="161"/>
                    <a:pt x="658" y="102"/>
                  </a:cubicBezTo>
                  <a:cubicBezTo>
                    <a:pt x="658" y="62"/>
                    <a:pt x="618" y="21"/>
                    <a:pt x="557" y="0"/>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62" name="Google Shape;2432;p49">
              <a:extLst>
                <a:ext uri="{FF2B5EF4-FFF2-40B4-BE49-F238E27FC236}">
                  <a16:creationId xmlns:a16="http://schemas.microsoft.com/office/drawing/2014/main" id="{351C8569-D323-47B5-A242-C8F0A826F1F0}"/>
                </a:ext>
              </a:extLst>
            </p:cNvPr>
            <p:cNvSpPr/>
            <p:nvPr/>
          </p:nvSpPr>
          <p:spPr>
            <a:xfrm rot="-1083917">
              <a:off x="7140946" y="1905643"/>
              <a:ext cx="24875" cy="15961"/>
            </a:xfrm>
            <a:custGeom>
              <a:avLst/>
              <a:gdLst/>
              <a:ahLst/>
              <a:cxnLst/>
              <a:rect l="l" t="t" r="r" b="b"/>
              <a:pathLst>
                <a:path w="706" h="453" extrusionOk="0">
                  <a:moveTo>
                    <a:pt x="539" y="1"/>
                  </a:moveTo>
                  <a:cubicBezTo>
                    <a:pt x="506" y="1"/>
                    <a:pt x="470" y="10"/>
                    <a:pt x="443" y="10"/>
                  </a:cubicBezTo>
                  <a:cubicBezTo>
                    <a:pt x="323" y="50"/>
                    <a:pt x="202" y="110"/>
                    <a:pt x="102" y="211"/>
                  </a:cubicBezTo>
                  <a:cubicBezTo>
                    <a:pt x="1" y="332"/>
                    <a:pt x="81" y="453"/>
                    <a:pt x="242" y="453"/>
                  </a:cubicBezTo>
                  <a:cubicBezTo>
                    <a:pt x="363" y="432"/>
                    <a:pt x="505" y="351"/>
                    <a:pt x="585" y="271"/>
                  </a:cubicBezTo>
                  <a:cubicBezTo>
                    <a:pt x="645" y="231"/>
                    <a:pt x="706" y="171"/>
                    <a:pt x="685" y="90"/>
                  </a:cubicBezTo>
                  <a:cubicBezTo>
                    <a:pt x="666" y="50"/>
                    <a:pt x="625" y="10"/>
                    <a:pt x="585" y="10"/>
                  </a:cubicBezTo>
                  <a:cubicBezTo>
                    <a:pt x="572" y="3"/>
                    <a:pt x="556" y="1"/>
                    <a:pt x="539" y="1"/>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63" name="Google Shape;2433;p49">
              <a:extLst>
                <a:ext uri="{FF2B5EF4-FFF2-40B4-BE49-F238E27FC236}">
                  <a16:creationId xmlns:a16="http://schemas.microsoft.com/office/drawing/2014/main" id="{BE7CF10C-D4D8-4C24-8915-26545E69D670}"/>
                </a:ext>
              </a:extLst>
            </p:cNvPr>
            <p:cNvSpPr/>
            <p:nvPr/>
          </p:nvSpPr>
          <p:spPr>
            <a:xfrm rot="-1083917">
              <a:off x="7551486" y="1971917"/>
              <a:ext cx="20153" cy="19977"/>
            </a:xfrm>
            <a:custGeom>
              <a:avLst/>
              <a:gdLst/>
              <a:ahLst/>
              <a:cxnLst/>
              <a:rect l="l" t="t" r="r" b="b"/>
              <a:pathLst>
                <a:path w="572" h="567" extrusionOk="0">
                  <a:moveTo>
                    <a:pt x="143" y="1"/>
                  </a:moveTo>
                  <a:cubicBezTo>
                    <a:pt x="52" y="1"/>
                    <a:pt x="1" y="98"/>
                    <a:pt x="49" y="207"/>
                  </a:cubicBezTo>
                  <a:cubicBezTo>
                    <a:pt x="89" y="308"/>
                    <a:pt x="210" y="429"/>
                    <a:pt x="309" y="510"/>
                  </a:cubicBezTo>
                  <a:cubicBezTo>
                    <a:pt x="353" y="538"/>
                    <a:pt x="406" y="566"/>
                    <a:pt x="454" y="566"/>
                  </a:cubicBezTo>
                  <a:cubicBezTo>
                    <a:pt x="474" y="566"/>
                    <a:pt x="493" y="562"/>
                    <a:pt x="511" y="550"/>
                  </a:cubicBezTo>
                  <a:cubicBezTo>
                    <a:pt x="551" y="510"/>
                    <a:pt x="572" y="469"/>
                    <a:pt x="572" y="429"/>
                  </a:cubicBezTo>
                  <a:cubicBezTo>
                    <a:pt x="551" y="368"/>
                    <a:pt x="551" y="328"/>
                    <a:pt x="511" y="287"/>
                  </a:cubicBezTo>
                  <a:cubicBezTo>
                    <a:pt x="451" y="167"/>
                    <a:pt x="350" y="86"/>
                    <a:pt x="229" y="26"/>
                  </a:cubicBezTo>
                  <a:cubicBezTo>
                    <a:pt x="198" y="9"/>
                    <a:pt x="169" y="1"/>
                    <a:pt x="143" y="1"/>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64" name="Google Shape;2434;p49">
              <a:extLst>
                <a:ext uri="{FF2B5EF4-FFF2-40B4-BE49-F238E27FC236}">
                  <a16:creationId xmlns:a16="http://schemas.microsoft.com/office/drawing/2014/main" id="{5F1020D2-6C22-48C0-98BA-E671628F3A58}"/>
                </a:ext>
              </a:extLst>
            </p:cNvPr>
            <p:cNvSpPr/>
            <p:nvPr/>
          </p:nvSpPr>
          <p:spPr>
            <a:xfrm rot="-1083917">
              <a:off x="7547921" y="1940365"/>
              <a:ext cx="19414" cy="19977"/>
            </a:xfrm>
            <a:custGeom>
              <a:avLst/>
              <a:gdLst/>
              <a:ahLst/>
              <a:cxnLst/>
              <a:rect l="l" t="t" r="r" b="b"/>
              <a:pathLst>
                <a:path w="551" h="567" extrusionOk="0">
                  <a:moveTo>
                    <a:pt x="142" y="1"/>
                  </a:moveTo>
                  <a:cubicBezTo>
                    <a:pt x="51" y="1"/>
                    <a:pt x="1" y="98"/>
                    <a:pt x="47" y="207"/>
                  </a:cubicBezTo>
                  <a:cubicBezTo>
                    <a:pt x="87" y="328"/>
                    <a:pt x="208" y="449"/>
                    <a:pt x="288" y="510"/>
                  </a:cubicBezTo>
                  <a:cubicBezTo>
                    <a:pt x="332" y="538"/>
                    <a:pt x="385" y="567"/>
                    <a:pt x="433" y="567"/>
                  </a:cubicBezTo>
                  <a:cubicBezTo>
                    <a:pt x="453" y="567"/>
                    <a:pt x="472" y="562"/>
                    <a:pt x="490" y="550"/>
                  </a:cubicBezTo>
                  <a:cubicBezTo>
                    <a:pt x="530" y="529"/>
                    <a:pt x="551" y="470"/>
                    <a:pt x="551" y="429"/>
                  </a:cubicBezTo>
                  <a:cubicBezTo>
                    <a:pt x="551" y="368"/>
                    <a:pt x="530" y="328"/>
                    <a:pt x="511" y="288"/>
                  </a:cubicBezTo>
                  <a:cubicBezTo>
                    <a:pt x="449" y="167"/>
                    <a:pt x="350" y="86"/>
                    <a:pt x="229" y="27"/>
                  </a:cubicBezTo>
                  <a:cubicBezTo>
                    <a:pt x="197" y="9"/>
                    <a:pt x="168" y="1"/>
                    <a:pt x="142" y="1"/>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65" name="Google Shape;2435;p49">
              <a:extLst>
                <a:ext uri="{FF2B5EF4-FFF2-40B4-BE49-F238E27FC236}">
                  <a16:creationId xmlns:a16="http://schemas.microsoft.com/office/drawing/2014/main" id="{FA8F0CA5-6858-45DB-A0DB-7C362A0E81F2}"/>
                </a:ext>
              </a:extLst>
            </p:cNvPr>
            <p:cNvSpPr/>
            <p:nvPr/>
          </p:nvSpPr>
          <p:spPr>
            <a:xfrm rot="-1083917">
              <a:off x="7576932" y="1928642"/>
              <a:ext cx="19414" cy="19977"/>
            </a:xfrm>
            <a:custGeom>
              <a:avLst/>
              <a:gdLst/>
              <a:ahLst/>
              <a:cxnLst/>
              <a:rect l="l" t="t" r="r" b="b"/>
              <a:pathLst>
                <a:path w="551" h="567" extrusionOk="0">
                  <a:moveTo>
                    <a:pt x="142" y="1"/>
                  </a:moveTo>
                  <a:cubicBezTo>
                    <a:pt x="50" y="1"/>
                    <a:pt x="0" y="98"/>
                    <a:pt x="47" y="209"/>
                  </a:cubicBezTo>
                  <a:cubicBezTo>
                    <a:pt x="87" y="308"/>
                    <a:pt x="208" y="429"/>
                    <a:pt x="309" y="510"/>
                  </a:cubicBezTo>
                  <a:cubicBezTo>
                    <a:pt x="338" y="538"/>
                    <a:pt x="386" y="567"/>
                    <a:pt x="433" y="567"/>
                  </a:cubicBezTo>
                  <a:cubicBezTo>
                    <a:pt x="453" y="567"/>
                    <a:pt x="472" y="562"/>
                    <a:pt x="489" y="550"/>
                  </a:cubicBezTo>
                  <a:cubicBezTo>
                    <a:pt x="530" y="510"/>
                    <a:pt x="551" y="469"/>
                    <a:pt x="551" y="429"/>
                  </a:cubicBezTo>
                  <a:cubicBezTo>
                    <a:pt x="551" y="370"/>
                    <a:pt x="530" y="329"/>
                    <a:pt x="510" y="289"/>
                  </a:cubicBezTo>
                  <a:cubicBezTo>
                    <a:pt x="449" y="168"/>
                    <a:pt x="349" y="67"/>
                    <a:pt x="229" y="27"/>
                  </a:cubicBezTo>
                  <a:cubicBezTo>
                    <a:pt x="197" y="9"/>
                    <a:pt x="168" y="1"/>
                    <a:pt x="142" y="1"/>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66" name="Google Shape;2436;p49">
              <a:extLst>
                <a:ext uri="{FF2B5EF4-FFF2-40B4-BE49-F238E27FC236}">
                  <a16:creationId xmlns:a16="http://schemas.microsoft.com/office/drawing/2014/main" id="{2A808AC6-0FA0-478D-9F1B-A92C6222E276}"/>
                </a:ext>
              </a:extLst>
            </p:cNvPr>
            <p:cNvSpPr/>
            <p:nvPr/>
          </p:nvSpPr>
          <p:spPr>
            <a:xfrm rot="-1083917">
              <a:off x="7611624" y="1946746"/>
              <a:ext cx="19625" cy="19660"/>
            </a:xfrm>
            <a:custGeom>
              <a:avLst/>
              <a:gdLst/>
              <a:ahLst/>
              <a:cxnLst/>
              <a:rect l="l" t="t" r="r" b="b"/>
              <a:pathLst>
                <a:path w="557" h="558" extrusionOk="0">
                  <a:moveTo>
                    <a:pt x="151" y="1"/>
                  </a:moveTo>
                  <a:cubicBezTo>
                    <a:pt x="62" y="1"/>
                    <a:pt x="1" y="99"/>
                    <a:pt x="33" y="198"/>
                  </a:cubicBezTo>
                  <a:cubicBezTo>
                    <a:pt x="74" y="319"/>
                    <a:pt x="194" y="439"/>
                    <a:pt x="296" y="500"/>
                  </a:cubicBezTo>
                  <a:cubicBezTo>
                    <a:pt x="338" y="529"/>
                    <a:pt x="391" y="557"/>
                    <a:pt x="439" y="557"/>
                  </a:cubicBezTo>
                  <a:cubicBezTo>
                    <a:pt x="460" y="557"/>
                    <a:pt x="479" y="553"/>
                    <a:pt x="497" y="541"/>
                  </a:cubicBezTo>
                  <a:cubicBezTo>
                    <a:pt x="537" y="520"/>
                    <a:pt x="557" y="460"/>
                    <a:pt x="557" y="420"/>
                  </a:cubicBezTo>
                  <a:cubicBezTo>
                    <a:pt x="557" y="380"/>
                    <a:pt x="537" y="319"/>
                    <a:pt x="517" y="278"/>
                  </a:cubicBezTo>
                  <a:cubicBezTo>
                    <a:pt x="436" y="178"/>
                    <a:pt x="336" y="77"/>
                    <a:pt x="215" y="17"/>
                  </a:cubicBezTo>
                  <a:cubicBezTo>
                    <a:pt x="193" y="6"/>
                    <a:pt x="171" y="1"/>
                    <a:pt x="151" y="1"/>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67" name="Google Shape;2437;p49">
              <a:extLst>
                <a:ext uri="{FF2B5EF4-FFF2-40B4-BE49-F238E27FC236}">
                  <a16:creationId xmlns:a16="http://schemas.microsoft.com/office/drawing/2014/main" id="{D19167DA-1F5A-4A28-885A-B59AE0E93AA2}"/>
                </a:ext>
              </a:extLst>
            </p:cNvPr>
            <p:cNvSpPr/>
            <p:nvPr/>
          </p:nvSpPr>
          <p:spPr>
            <a:xfrm rot="-1083917">
              <a:off x="7582988" y="1961152"/>
              <a:ext cx="20153" cy="19695"/>
            </a:xfrm>
            <a:custGeom>
              <a:avLst/>
              <a:gdLst/>
              <a:ahLst/>
              <a:cxnLst/>
              <a:rect l="l" t="t" r="r" b="b"/>
              <a:pathLst>
                <a:path w="572" h="559" extrusionOk="0">
                  <a:moveTo>
                    <a:pt x="150" y="1"/>
                  </a:moveTo>
                  <a:cubicBezTo>
                    <a:pt x="54" y="1"/>
                    <a:pt x="0" y="87"/>
                    <a:pt x="48" y="200"/>
                  </a:cubicBezTo>
                  <a:cubicBezTo>
                    <a:pt x="88" y="321"/>
                    <a:pt x="209" y="442"/>
                    <a:pt x="310" y="502"/>
                  </a:cubicBezTo>
                  <a:cubicBezTo>
                    <a:pt x="339" y="530"/>
                    <a:pt x="387" y="558"/>
                    <a:pt x="442" y="558"/>
                  </a:cubicBezTo>
                  <a:cubicBezTo>
                    <a:pt x="464" y="558"/>
                    <a:pt x="488" y="554"/>
                    <a:pt x="512" y="542"/>
                  </a:cubicBezTo>
                  <a:cubicBezTo>
                    <a:pt x="552" y="523"/>
                    <a:pt x="571" y="461"/>
                    <a:pt x="552" y="421"/>
                  </a:cubicBezTo>
                  <a:cubicBezTo>
                    <a:pt x="552" y="381"/>
                    <a:pt x="531" y="321"/>
                    <a:pt x="512" y="281"/>
                  </a:cubicBezTo>
                  <a:cubicBezTo>
                    <a:pt x="450" y="160"/>
                    <a:pt x="351" y="80"/>
                    <a:pt x="230" y="18"/>
                  </a:cubicBezTo>
                  <a:cubicBezTo>
                    <a:pt x="201" y="6"/>
                    <a:pt x="174" y="1"/>
                    <a:pt x="150" y="1"/>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68" name="Google Shape;2438;p49">
              <a:extLst>
                <a:ext uri="{FF2B5EF4-FFF2-40B4-BE49-F238E27FC236}">
                  <a16:creationId xmlns:a16="http://schemas.microsoft.com/office/drawing/2014/main" id="{E8C7F2F1-7A5B-41F7-870B-642963B075A0}"/>
                </a:ext>
              </a:extLst>
            </p:cNvPr>
            <p:cNvSpPr/>
            <p:nvPr/>
          </p:nvSpPr>
          <p:spPr>
            <a:xfrm rot="-1083917">
              <a:off x="6672697" y="3965425"/>
              <a:ext cx="107039" cy="92734"/>
            </a:xfrm>
            <a:custGeom>
              <a:avLst/>
              <a:gdLst/>
              <a:ahLst/>
              <a:cxnLst/>
              <a:rect l="l" t="t" r="r" b="b"/>
              <a:pathLst>
                <a:path w="3038" h="2632" extrusionOk="0">
                  <a:moveTo>
                    <a:pt x="2223" y="0"/>
                  </a:moveTo>
                  <a:cubicBezTo>
                    <a:pt x="2106" y="0"/>
                    <a:pt x="1981" y="24"/>
                    <a:pt x="1852" y="74"/>
                  </a:cubicBezTo>
                  <a:cubicBezTo>
                    <a:pt x="1289" y="275"/>
                    <a:pt x="706" y="879"/>
                    <a:pt x="363" y="1343"/>
                  </a:cubicBezTo>
                  <a:cubicBezTo>
                    <a:pt x="162" y="1644"/>
                    <a:pt x="0" y="2047"/>
                    <a:pt x="202" y="2349"/>
                  </a:cubicBezTo>
                  <a:cubicBezTo>
                    <a:pt x="323" y="2551"/>
                    <a:pt x="564" y="2631"/>
                    <a:pt x="806" y="2631"/>
                  </a:cubicBezTo>
                  <a:cubicBezTo>
                    <a:pt x="1028" y="2631"/>
                    <a:pt x="1248" y="2530"/>
                    <a:pt x="1450" y="2409"/>
                  </a:cubicBezTo>
                  <a:cubicBezTo>
                    <a:pt x="2034" y="2087"/>
                    <a:pt x="2496" y="1564"/>
                    <a:pt x="2778" y="960"/>
                  </a:cubicBezTo>
                  <a:cubicBezTo>
                    <a:pt x="3038" y="408"/>
                    <a:pt x="2709" y="0"/>
                    <a:pt x="22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69" name="Google Shape;2439;p49">
              <a:extLst>
                <a:ext uri="{FF2B5EF4-FFF2-40B4-BE49-F238E27FC236}">
                  <a16:creationId xmlns:a16="http://schemas.microsoft.com/office/drawing/2014/main" id="{3389F3F3-8740-4D06-BE75-45598563B55D}"/>
                </a:ext>
              </a:extLst>
            </p:cNvPr>
            <p:cNvSpPr/>
            <p:nvPr/>
          </p:nvSpPr>
          <p:spPr>
            <a:xfrm rot="-1083917">
              <a:off x="6829342" y="3944581"/>
              <a:ext cx="106581" cy="93086"/>
            </a:xfrm>
            <a:custGeom>
              <a:avLst/>
              <a:gdLst/>
              <a:ahLst/>
              <a:cxnLst/>
              <a:rect l="l" t="t" r="r" b="b"/>
              <a:pathLst>
                <a:path w="3025" h="2642" extrusionOk="0">
                  <a:moveTo>
                    <a:pt x="2183" y="1"/>
                  </a:moveTo>
                  <a:cubicBezTo>
                    <a:pt x="2072" y="1"/>
                    <a:pt x="1953" y="21"/>
                    <a:pt x="1831" y="65"/>
                  </a:cubicBezTo>
                  <a:cubicBezTo>
                    <a:pt x="1289" y="288"/>
                    <a:pt x="685" y="891"/>
                    <a:pt x="363" y="1354"/>
                  </a:cubicBezTo>
                  <a:cubicBezTo>
                    <a:pt x="161" y="1656"/>
                    <a:pt x="0" y="2059"/>
                    <a:pt x="181" y="2360"/>
                  </a:cubicBezTo>
                  <a:cubicBezTo>
                    <a:pt x="302" y="2561"/>
                    <a:pt x="564" y="2642"/>
                    <a:pt x="785" y="2642"/>
                  </a:cubicBezTo>
                  <a:cubicBezTo>
                    <a:pt x="1026" y="2642"/>
                    <a:pt x="1248" y="2542"/>
                    <a:pt x="1450" y="2421"/>
                  </a:cubicBezTo>
                  <a:cubicBezTo>
                    <a:pt x="2013" y="2099"/>
                    <a:pt x="2496" y="1576"/>
                    <a:pt x="2778" y="972"/>
                  </a:cubicBezTo>
                  <a:cubicBezTo>
                    <a:pt x="3024" y="413"/>
                    <a:pt x="2680" y="1"/>
                    <a:pt x="21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70" name="Google Shape;2440;p49">
              <a:extLst>
                <a:ext uri="{FF2B5EF4-FFF2-40B4-BE49-F238E27FC236}">
                  <a16:creationId xmlns:a16="http://schemas.microsoft.com/office/drawing/2014/main" id="{C10A2F55-577A-418C-94AB-9D69FE8B5618}"/>
                </a:ext>
              </a:extLst>
            </p:cNvPr>
            <p:cNvSpPr/>
            <p:nvPr/>
          </p:nvSpPr>
          <p:spPr>
            <a:xfrm rot="-1083917">
              <a:off x="6728627" y="4120573"/>
              <a:ext cx="107180" cy="93086"/>
            </a:xfrm>
            <a:custGeom>
              <a:avLst/>
              <a:gdLst/>
              <a:ahLst/>
              <a:cxnLst/>
              <a:rect l="l" t="t" r="r" b="b"/>
              <a:pathLst>
                <a:path w="3042" h="2642" extrusionOk="0">
                  <a:moveTo>
                    <a:pt x="2203" y="0"/>
                  </a:moveTo>
                  <a:cubicBezTo>
                    <a:pt x="2092" y="0"/>
                    <a:pt x="1973" y="21"/>
                    <a:pt x="1852" y="65"/>
                  </a:cubicBezTo>
                  <a:cubicBezTo>
                    <a:pt x="1288" y="287"/>
                    <a:pt x="704" y="870"/>
                    <a:pt x="362" y="1353"/>
                  </a:cubicBezTo>
                  <a:cubicBezTo>
                    <a:pt x="161" y="1656"/>
                    <a:pt x="0" y="2038"/>
                    <a:pt x="201" y="2340"/>
                  </a:cubicBezTo>
                  <a:cubicBezTo>
                    <a:pt x="322" y="2542"/>
                    <a:pt x="564" y="2641"/>
                    <a:pt x="805" y="2641"/>
                  </a:cubicBezTo>
                  <a:cubicBezTo>
                    <a:pt x="1026" y="2622"/>
                    <a:pt x="1248" y="2542"/>
                    <a:pt x="1449" y="2421"/>
                  </a:cubicBezTo>
                  <a:cubicBezTo>
                    <a:pt x="2032" y="2078"/>
                    <a:pt x="2496" y="1575"/>
                    <a:pt x="2778" y="972"/>
                  </a:cubicBezTo>
                  <a:cubicBezTo>
                    <a:pt x="3041" y="412"/>
                    <a:pt x="2699" y="0"/>
                    <a:pt x="2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75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02"/>
        <p:cNvGrpSpPr/>
        <p:nvPr/>
      </p:nvGrpSpPr>
      <p:grpSpPr>
        <a:xfrm>
          <a:off x="0" y="0"/>
          <a:ext cx="0" cy="0"/>
          <a:chOff x="0" y="0"/>
          <a:chExt cx="0" cy="0"/>
        </a:xfrm>
      </p:grpSpPr>
      <p:sp>
        <p:nvSpPr>
          <p:cNvPr id="589" name="Google Shape;44446;p65">
            <a:extLst>
              <a:ext uri="{FF2B5EF4-FFF2-40B4-BE49-F238E27FC236}">
                <a16:creationId xmlns:a16="http://schemas.microsoft.com/office/drawing/2014/main" id="{7A984097-21BD-4E34-AA12-FB5054E2A2EE}"/>
              </a:ext>
            </a:extLst>
          </p:cNvPr>
          <p:cNvSpPr/>
          <p:nvPr/>
        </p:nvSpPr>
        <p:spPr>
          <a:xfrm>
            <a:off x="2504098" y="2588945"/>
            <a:ext cx="2947200" cy="1627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nvGrpSpPr>
          <p:cNvPr id="5" name="Nhóm 4">
            <a:extLst>
              <a:ext uri="{FF2B5EF4-FFF2-40B4-BE49-F238E27FC236}">
                <a16:creationId xmlns:a16="http://schemas.microsoft.com/office/drawing/2014/main" id="{E88030E4-7085-47FE-81DC-D8BA8FCA7E65}"/>
              </a:ext>
            </a:extLst>
          </p:cNvPr>
          <p:cNvGrpSpPr/>
          <p:nvPr/>
        </p:nvGrpSpPr>
        <p:grpSpPr>
          <a:xfrm>
            <a:off x="3154636" y="-142024"/>
            <a:ext cx="4966846" cy="2579617"/>
            <a:chOff x="3154636" y="-142024"/>
            <a:chExt cx="4966846" cy="2579617"/>
          </a:xfrm>
        </p:grpSpPr>
        <p:grpSp>
          <p:nvGrpSpPr>
            <p:cNvPr id="50" name="Google Shape;43907;p65">
              <a:extLst>
                <a:ext uri="{FF2B5EF4-FFF2-40B4-BE49-F238E27FC236}">
                  <a16:creationId xmlns:a16="http://schemas.microsoft.com/office/drawing/2014/main" id="{65CDBA74-C4B3-46B8-9EA6-1496A4709F4E}"/>
                </a:ext>
              </a:extLst>
            </p:cNvPr>
            <p:cNvGrpSpPr/>
            <p:nvPr/>
          </p:nvGrpSpPr>
          <p:grpSpPr>
            <a:xfrm>
              <a:off x="3154636" y="-142024"/>
              <a:ext cx="4966846" cy="2092725"/>
              <a:chOff x="2034884" y="224908"/>
              <a:chExt cx="4966846" cy="2092725"/>
            </a:xfrm>
          </p:grpSpPr>
          <p:grpSp>
            <p:nvGrpSpPr>
              <p:cNvPr id="51" name="Google Shape;43908;p65">
                <a:extLst>
                  <a:ext uri="{FF2B5EF4-FFF2-40B4-BE49-F238E27FC236}">
                    <a16:creationId xmlns:a16="http://schemas.microsoft.com/office/drawing/2014/main" id="{CD29AA2E-6F11-4084-BBB0-88F4342E53C7}"/>
                  </a:ext>
                </a:extLst>
              </p:cNvPr>
              <p:cNvGrpSpPr/>
              <p:nvPr/>
            </p:nvGrpSpPr>
            <p:grpSpPr>
              <a:xfrm rot="2719437" flipH="1">
                <a:off x="5560283" y="238389"/>
                <a:ext cx="835085" cy="2065688"/>
                <a:chOff x="757300" y="1884600"/>
                <a:chExt cx="457350" cy="1136525"/>
              </a:xfrm>
            </p:grpSpPr>
            <p:sp>
              <p:nvSpPr>
                <p:cNvPr id="197" name="Google Shape;43909;p65">
                  <a:extLst>
                    <a:ext uri="{FF2B5EF4-FFF2-40B4-BE49-F238E27FC236}">
                      <a16:creationId xmlns:a16="http://schemas.microsoft.com/office/drawing/2014/main" id="{E1ED8D6F-7F02-429F-877E-A6E8D196E0AB}"/>
                    </a:ext>
                  </a:extLst>
                </p:cNvPr>
                <p:cNvSpPr/>
                <p:nvPr/>
              </p:nvSpPr>
              <p:spPr>
                <a:xfrm>
                  <a:off x="818550" y="2640050"/>
                  <a:ext cx="144675" cy="120850"/>
                </a:xfrm>
                <a:custGeom>
                  <a:avLst/>
                  <a:gdLst/>
                  <a:ahLst/>
                  <a:cxnLst/>
                  <a:rect l="l" t="t" r="r" b="b"/>
                  <a:pathLst>
                    <a:path w="5787" h="4834" extrusionOk="0">
                      <a:moveTo>
                        <a:pt x="0" y="0"/>
                      </a:moveTo>
                      <a:cubicBezTo>
                        <a:pt x="0" y="0"/>
                        <a:pt x="1250" y="1786"/>
                        <a:pt x="2036" y="2310"/>
                      </a:cubicBezTo>
                      <a:cubicBezTo>
                        <a:pt x="2834" y="2834"/>
                        <a:pt x="3310" y="3250"/>
                        <a:pt x="4036" y="3786"/>
                      </a:cubicBezTo>
                      <a:cubicBezTo>
                        <a:pt x="4763" y="4322"/>
                        <a:pt x="5787" y="4834"/>
                        <a:pt x="5787" y="4834"/>
                      </a:cubicBezTo>
                      <a:cubicBezTo>
                        <a:pt x="5787" y="4834"/>
                        <a:pt x="4798" y="3381"/>
                        <a:pt x="4560" y="3024"/>
                      </a:cubicBezTo>
                      <a:cubicBezTo>
                        <a:pt x="4322" y="2679"/>
                        <a:pt x="4025" y="1786"/>
                        <a:pt x="2977" y="1345"/>
                      </a:cubicBezTo>
                      <a:cubicBezTo>
                        <a:pt x="1941" y="893"/>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98" name="Google Shape;43910;p65">
                  <a:extLst>
                    <a:ext uri="{FF2B5EF4-FFF2-40B4-BE49-F238E27FC236}">
                      <a16:creationId xmlns:a16="http://schemas.microsoft.com/office/drawing/2014/main" id="{9A338580-BFC0-463A-9796-EA71BF083CA3}"/>
                    </a:ext>
                  </a:extLst>
                </p:cNvPr>
                <p:cNvSpPr/>
                <p:nvPr/>
              </p:nvSpPr>
              <p:spPr>
                <a:xfrm>
                  <a:off x="971250" y="2023850"/>
                  <a:ext cx="241700" cy="995725"/>
                </a:xfrm>
                <a:custGeom>
                  <a:avLst/>
                  <a:gdLst/>
                  <a:ahLst/>
                  <a:cxnLst/>
                  <a:rect l="l" t="t" r="r" b="b"/>
                  <a:pathLst>
                    <a:path w="9668" h="39829" extrusionOk="0">
                      <a:moveTo>
                        <a:pt x="5373" y="0"/>
                      </a:moveTo>
                      <a:cubicBezTo>
                        <a:pt x="5003" y="0"/>
                        <a:pt x="3563" y="1442"/>
                        <a:pt x="3120" y="2026"/>
                      </a:cubicBezTo>
                      <a:cubicBezTo>
                        <a:pt x="2679" y="2621"/>
                        <a:pt x="1631" y="3967"/>
                        <a:pt x="1631" y="3967"/>
                      </a:cubicBezTo>
                      <a:lnTo>
                        <a:pt x="1036" y="5253"/>
                      </a:lnTo>
                      <a:lnTo>
                        <a:pt x="1036" y="4562"/>
                      </a:lnTo>
                      <a:cubicBezTo>
                        <a:pt x="1036" y="4562"/>
                        <a:pt x="595" y="6646"/>
                        <a:pt x="595" y="7682"/>
                      </a:cubicBezTo>
                      <a:cubicBezTo>
                        <a:pt x="595" y="8729"/>
                        <a:pt x="0" y="27029"/>
                        <a:pt x="0" y="27029"/>
                      </a:cubicBezTo>
                      <a:lnTo>
                        <a:pt x="0" y="39828"/>
                      </a:lnTo>
                      <a:lnTo>
                        <a:pt x="441" y="39686"/>
                      </a:lnTo>
                      <a:cubicBezTo>
                        <a:pt x="441" y="39686"/>
                        <a:pt x="369" y="34756"/>
                        <a:pt x="369" y="29399"/>
                      </a:cubicBezTo>
                      <a:cubicBezTo>
                        <a:pt x="655" y="29327"/>
                        <a:pt x="1691" y="29053"/>
                        <a:pt x="2084" y="28672"/>
                      </a:cubicBezTo>
                      <a:cubicBezTo>
                        <a:pt x="2524" y="28220"/>
                        <a:pt x="2715" y="27791"/>
                        <a:pt x="3370" y="27327"/>
                      </a:cubicBezTo>
                      <a:cubicBezTo>
                        <a:pt x="4013" y="26886"/>
                        <a:pt x="4560" y="26720"/>
                        <a:pt x="4667" y="26053"/>
                      </a:cubicBezTo>
                      <a:cubicBezTo>
                        <a:pt x="4774" y="25374"/>
                        <a:pt x="5048" y="24934"/>
                        <a:pt x="5048" y="24934"/>
                      </a:cubicBezTo>
                      <a:lnTo>
                        <a:pt x="5048" y="24934"/>
                      </a:lnTo>
                      <a:cubicBezTo>
                        <a:pt x="5048" y="24934"/>
                        <a:pt x="3417" y="25672"/>
                        <a:pt x="2524" y="26565"/>
                      </a:cubicBezTo>
                      <a:cubicBezTo>
                        <a:pt x="1631" y="27458"/>
                        <a:pt x="786" y="28577"/>
                        <a:pt x="786" y="28577"/>
                      </a:cubicBezTo>
                      <a:lnTo>
                        <a:pt x="345" y="29291"/>
                      </a:lnTo>
                      <a:lnTo>
                        <a:pt x="345" y="25231"/>
                      </a:lnTo>
                      <a:cubicBezTo>
                        <a:pt x="607" y="25196"/>
                        <a:pt x="1465" y="25089"/>
                        <a:pt x="2286" y="25077"/>
                      </a:cubicBezTo>
                      <a:cubicBezTo>
                        <a:pt x="3251" y="25077"/>
                        <a:pt x="3251" y="24779"/>
                        <a:pt x="4048" y="23862"/>
                      </a:cubicBezTo>
                      <a:cubicBezTo>
                        <a:pt x="4810" y="22922"/>
                        <a:pt x="5953" y="22112"/>
                        <a:pt x="7346" y="21302"/>
                      </a:cubicBezTo>
                      <a:cubicBezTo>
                        <a:pt x="8751" y="20481"/>
                        <a:pt x="9668" y="17802"/>
                        <a:pt x="9668" y="17802"/>
                      </a:cubicBezTo>
                      <a:lnTo>
                        <a:pt x="9668" y="17802"/>
                      </a:lnTo>
                      <a:cubicBezTo>
                        <a:pt x="9668" y="17802"/>
                        <a:pt x="8180" y="18397"/>
                        <a:pt x="6858" y="19040"/>
                      </a:cubicBezTo>
                      <a:cubicBezTo>
                        <a:pt x="5537" y="19683"/>
                        <a:pt x="4167" y="21374"/>
                        <a:pt x="3429" y="21945"/>
                      </a:cubicBezTo>
                      <a:cubicBezTo>
                        <a:pt x="2703" y="22505"/>
                        <a:pt x="1488" y="23326"/>
                        <a:pt x="1381" y="23791"/>
                      </a:cubicBezTo>
                      <a:cubicBezTo>
                        <a:pt x="1286" y="24172"/>
                        <a:pt x="607" y="24934"/>
                        <a:pt x="369" y="25184"/>
                      </a:cubicBezTo>
                      <a:cubicBezTo>
                        <a:pt x="369" y="24065"/>
                        <a:pt x="381" y="22981"/>
                        <a:pt x="393" y="21969"/>
                      </a:cubicBezTo>
                      <a:lnTo>
                        <a:pt x="881" y="21243"/>
                      </a:lnTo>
                      <a:cubicBezTo>
                        <a:pt x="881" y="21243"/>
                        <a:pt x="3370" y="20659"/>
                        <a:pt x="4798" y="19457"/>
                      </a:cubicBezTo>
                      <a:cubicBezTo>
                        <a:pt x="6239" y="18266"/>
                        <a:pt x="7227" y="17671"/>
                        <a:pt x="7477" y="17147"/>
                      </a:cubicBezTo>
                      <a:cubicBezTo>
                        <a:pt x="7727" y="16623"/>
                        <a:pt x="8013" y="15766"/>
                        <a:pt x="8013" y="15766"/>
                      </a:cubicBezTo>
                      <a:lnTo>
                        <a:pt x="8013" y="15766"/>
                      </a:lnTo>
                      <a:cubicBezTo>
                        <a:pt x="8013" y="15766"/>
                        <a:pt x="3417" y="18171"/>
                        <a:pt x="2524" y="19112"/>
                      </a:cubicBezTo>
                      <a:cubicBezTo>
                        <a:pt x="1822" y="19838"/>
                        <a:pt x="834" y="21017"/>
                        <a:pt x="417" y="21493"/>
                      </a:cubicBezTo>
                      <a:cubicBezTo>
                        <a:pt x="429" y="20778"/>
                        <a:pt x="441" y="20100"/>
                        <a:pt x="453" y="19481"/>
                      </a:cubicBezTo>
                      <a:cubicBezTo>
                        <a:pt x="1131" y="19064"/>
                        <a:pt x="3691" y="17445"/>
                        <a:pt x="4310" y="16849"/>
                      </a:cubicBezTo>
                      <a:cubicBezTo>
                        <a:pt x="5060" y="16171"/>
                        <a:pt x="6680" y="15171"/>
                        <a:pt x="7049" y="14635"/>
                      </a:cubicBezTo>
                      <a:cubicBezTo>
                        <a:pt x="7418" y="14087"/>
                        <a:pt x="7537" y="13575"/>
                        <a:pt x="7537" y="13575"/>
                      </a:cubicBezTo>
                      <a:lnTo>
                        <a:pt x="7537" y="13575"/>
                      </a:lnTo>
                      <a:cubicBezTo>
                        <a:pt x="7537" y="13575"/>
                        <a:pt x="5441" y="14885"/>
                        <a:pt x="4715" y="15456"/>
                      </a:cubicBezTo>
                      <a:cubicBezTo>
                        <a:pt x="4001" y="16016"/>
                        <a:pt x="2834" y="16599"/>
                        <a:pt x="2227" y="16980"/>
                      </a:cubicBezTo>
                      <a:cubicBezTo>
                        <a:pt x="1619" y="17361"/>
                        <a:pt x="1155" y="18147"/>
                        <a:pt x="929" y="18504"/>
                      </a:cubicBezTo>
                      <a:cubicBezTo>
                        <a:pt x="798" y="18707"/>
                        <a:pt x="595" y="19064"/>
                        <a:pt x="441" y="19326"/>
                      </a:cubicBezTo>
                      <a:cubicBezTo>
                        <a:pt x="476" y="18588"/>
                        <a:pt x="500" y="17957"/>
                        <a:pt x="536" y="17433"/>
                      </a:cubicBezTo>
                      <a:cubicBezTo>
                        <a:pt x="834" y="17195"/>
                        <a:pt x="1727" y="16540"/>
                        <a:pt x="2679" y="16314"/>
                      </a:cubicBezTo>
                      <a:cubicBezTo>
                        <a:pt x="3870" y="16016"/>
                        <a:pt x="4608" y="13932"/>
                        <a:pt x="5060" y="13790"/>
                      </a:cubicBezTo>
                      <a:cubicBezTo>
                        <a:pt x="5501" y="13635"/>
                        <a:pt x="6644" y="12635"/>
                        <a:pt x="6644" y="12635"/>
                      </a:cubicBezTo>
                      <a:lnTo>
                        <a:pt x="6644" y="12635"/>
                      </a:lnTo>
                      <a:cubicBezTo>
                        <a:pt x="6644" y="12635"/>
                        <a:pt x="4679" y="13194"/>
                        <a:pt x="4060" y="13861"/>
                      </a:cubicBezTo>
                      <a:cubicBezTo>
                        <a:pt x="3417" y="14528"/>
                        <a:pt x="2429" y="15075"/>
                        <a:pt x="1965" y="15409"/>
                      </a:cubicBezTo>
                      <a:cubicBezTo>
                        <a:pt x="1584" y="15659"/>
                        <a:pt x="845" y="16838"/>
                        <a:pt x="560" y="17314"/>
                      </a:cubicBezTo>
                      <a:cubicBezTo>
                        <a:pt x="572" y="17099"/>
                        <a:pt x="584" y="16921"/>
                        <a:pt x="607" y="16766"/>
                      </a:cubicBezTo>
                      <a:cubicBezTo>
                        <a:pt x="655" y="16314"/>
                        <a:pt x="691" y="15825"/>
                        <a:pt x="726" y="15302"/>
                      </a:cubicBezTo>
                      <a:cubicBezTo>
                        <a:pt x="743" y="15302"/>
                        <a:pt x="762" y="15303"/>
                        <a:pt x="781" y="15303"/>
                      </a:cubicBezTo>
                      <a:cubicBezTo>
                        <a:pt x="1160" y="15303"/>
                        <a:pt x="2019" y="15170"/>
                        <a:pt x="3060" y="14004"/>
                      </a:cubicBezTo>
                      <a:cubicBezTo>
                        <a:pt x="4465" y="12444"/>
                        <a:pt x="6394" y="10218"/>
                        <a:pt x="6846" y="9920"/>
                      </a:cubicBezTo>
                      <a:cubicBezTo>
                        <a:pt x="7287" y="9622"/>
                        <a:pt x="7739" y="9170"/>
                        <a:pt x="7739" y="9170"/>
                      </a:cubicBezTo>
                      <a:lnTo>
                        <a:pt x="7739" y="9170"/>
                      </a:lnTo>
                      <a:cubicBezTo>
                        <a:pt x="7739" y="9170"/>
                        <a:pt x="6251" y="9456"/>
                        <a:pt x="4977" y="10432"/>
                      </a:cubicBezTo>
                      <a:cubicBezTo>
                        <a:pt x="3715" y="11408"/>
                        <a:pt x="2453" y="12658"/>
                        <a:pt x="2203" y="13147"/>
                      </a:cubicBezTo>
                      <a:cubicBezTo>
                        <a:pt x="1929" y="13635"/>
                        <a:pt x="1191" y="14635"/>
                        <a:pt x="965" y="14813"/>
                      </a:cubicBezTo>
                      <a:cubicBezTo>
                        <a:pt x="893" y="14873"/>
                        <a:pt x="834" y="14897"/>
                        <a:pt x="774" y="14933"/>
                      </a:cubicBezTo>
                      <a:cubicBezTo>
                        <a:pt x="810" y="14171"/>
                        <a:pt x="857" y="13349"/>
                        <a:pt x="893" y="12516"/>
                      </a:cubicBezTo>
                      <a:cubicBezTo>
                        <a:pt x="1512" y="12266"/>
                        <a:pt x="3012" y="11599"/>
                        <a:pt x="4179" y="10230"/>
                      </a:cubicBezTo>
                      <a:cubicBezTo>
                        <a:pt x="5667" y="8444"/>
                        <a:pt x="7001" y="6658"/>
                        <a:pt x="7001" y="6658"/>
                      </a:cubicBezTo>
                      <a:lnTo>
                        <a:pt x="7001" y="6658"/>
                      </a:lnTo>
                      <a:cubicBezTo>
                        <a:pt x="7001" y="6658"/>
                        <a:pt x="4774" y="7848"/>
                        <a:pt x="3429" y="9039"/>
                      </a:cubicBezTo>
                      <a:cubicBezTo>
                        <a:pt x="2465" y="9896"/>
                        <a:pt x="1429" y="11384"/>
                        <a:pt x="905" y="12158"/>
                      </a:cubicBezTo>
                      <a:cubicBezTo>
                        <a:pt x="965" y="10587"/>
                        <a:pt x="988" y="8979"/>
                        <a:pt x="1024" y="7670"/>
                      </a:cubicBezTo>
                      <a:lnTo>
                        <a:pt x="1048" y="7848"/>
                      </a:lnTo>
                      <a:cubicBezTo>
                        <a:pt x="1048" y="7848"/>
                        <a:pt x="2167" y="7122"/>
                        <a:pt x="3167" y="5634"/>
                      </a:cubicBezTo>
                      <a:cubicBezTo>
                        <a:pt x="4167" y="4110"/>
                        <a:pt x="6394" y="1883"/>
                        <a:pt x="6394" y="1883"/>
                      </a:cubicBezTo>
                      <a:lnTo>
                        <a:pt x="6394" y="1883"/>
                      </a:lnTo>
                      <a:cubicBezTo>
                        <a:pt x="6394" y="1883"/>
                        <a:pt x="4620" y="2741"/>
                        <a:pt x="3953" y="3503"/>
                      </a:cubicBezTo>
                      <a:cubicBezTo>
                        <a:pt x="3274" y="4265"/>
                        <a:pt x="2477" y="5598"/>
                        <a:pt x="2060" y="6193"/>
                      </a:cubicBezTo>
                      <a:cubicBezTo>
                        <a:pt x="1691" y="6729"/>
                        <a:pt x="1131" y="7384"/>
                        <a:pt x="1024" y="7503"/>
                      </a:cubicBezTo>
                      <a:cubicBezTo>
                        <a:pt x="1036" y="6598"/>
                        <a:pt x="1036" y="5836"/>
                        <a:pt x="1048" y="5312"/>
                      </a:cubicBezTo>
                      <a:lnTo>
                        <a:pt x="1203" y="5455"/>
                      </a:lnTo>
                      <a:cubicBezTo>
                        <a:pt x="1203" y="5455"/>
                        <a:pt x="2655" y="4526"/>
                        <a:pt x="2977" y="3800"/>
                      </a:cubicBezTo>
                      <a:cubicBezTo>
                        <a:pt x="3286" y="3062"/>
                        <a:pt x="3893" y="1609"/>
                        <a:pt x="4263" y="1371"/>
                      </a:cubicBezTo>
                      <a:cubicBezTo>
                        <a:pt x="4620" y="1133"/>
                        <a:pt x="5727" y="50"/>
                        <a:pt x="5394" y="2"/>
                      </a:cubicBezTo>
                      <a:cubicBezTo>
                        <a:pt x="5387" y="1"/>
                        <a:pt x="5380" y="0"/>
                        <a:pt x="53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99" name="Google Shape;43911;p65">
                  <a:extLst>
                    <a:ext uri="{FF2B5EF4-FFF2-40B4-BE49-F238E27FC236}">
                      <a16:creationId xmlns:a16="http://schemas.microsoft.com/office/drawing/2014/main" id="{77FD6B8D-2039-44E4-8C88-1E37BB057340}"/>
                    </a:ext>
                  </a:extLst>
                </p:cNvPr>
                <p:cNvSpPr/>
                <p:nvPr/>
              </p:nvSpPr>
              <p:spPr>
                <a:xfrm>
                  <a:off x="759000" y="2543600"/>
                  <a:ext cx="209300" cy="164025"/>
                </a:xfrm>
                <a:custGeom>
                  <a:avLst/>
                  <a:gdLst/>
                  <a:ahLst/>
                  <a:cxnLst/>
                  <a:rect l="l" t="t" r="r" b="b"/>
                  <a:pathLst>
                    <a:path w="8372" h="6561" extrusionOk="0">
                      <a:moveTo>
                        <a:pt x="1" y="0"/>
                      </a:moveTo>
                      <a:cubicBezTo>
                        <a:pt x="1" y="0"/>
                        <a:pt x="584" y="1310"/>
                        <a:pt x="2001" y="2370"/>
                      </a:cubicBezTo>
                      <a:cubicBezTo>
                        <a:pt x="3430" y="3429"/>
                        <a:pt x="4990" y="4441"/>
                        <a:pt x="5906" y="4822"/>
                      </a:cubicBezTo>
                      <a:cubicBezTo>
                        <a:pt x="6835" y="5215"/>
                        <a:pt x="7454" y="5942"/>
                        <a:pt x="7740" y="6013"/>
                      </a:cubicBezTo>
                      <a:cubicBezTo>
                        <a:pt x="8026" y="6084"/>
                        <a:pt x="8371" y="6561"/>
                        <a:pt x="8371" y="6561"/>
                      </a:cubicBezTo>
                      <a:lnTo>
                        <a:pt x="8335" y="6120"/>
                      </a:lnTo>
                      <a:cubicBezTo>
                        <a:pt x="8347" y="6108"/>
                        <a:pt x="6657" y="5001"/>
                        <a:pt x="6228" y="4215"/>
                      </a:cubicBezTo>
                      <a:cubicBezTo>
                        <a:pt x="5811" y="3417"/>
                        <a:pt x="3251" y="1489"/>
                        <a:pt x="2073" y="893"/>
                      </a:cubicBezTo>
                      <a:cubicBezTo>
                        <a:pt x="894" y="298"/>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00" name="Google Shape;43912;p65">
                  <a:extLst>
                    <a:ext uri="{FF2B5EF4-FFF2-40B4-BE49-F238E27FC236}">
                      <a16:creationId xmlns:a16="http://schemas.microsoft.com/office/drawing/2014/main" id="{86137693-C6BB-45F0-B9EF-D0B478BC9B6D}"/>
                    </a:ext>
                  </a:extLst>
                </p:cNvPr>
                <p:cNvSpPr/>
                <p:nvPr/>
              </p:nvSpPr>
              <p:spPr>
                <a:xfrm>
                  <a:off x="811100" y="2468875"/>
                  <a:ext cx="156300" cy="189350"/>
                </a:xfrm>
                <a:custGeom>
                  <a:avLst/>
                  <a:gdLst/>
                  <a:ahLst/>
                  <a:cxnLst/>
                  <a:rect l="l" t="t" r="r" b="b"/>
                  <a:pathLst>
                    <a:path w="6252" h="7574" extrusionOk="0">
                      <a:moveTo>
                        <a:pt x="1" y="1"/>
                      </a:moveTo>
                      <a:cubicBezTo>
                        <a:pt x="1" y="1"/>
                        <a:pt x="286" y="1323"/>
                        <a:pt x="1179" y="2442"/>
                      </a:cubicBezTo>
                      <a:cubicBezTo>
                        <a:pt x="2084" y="3573"/>
                        <a:pt x="2251" y="4180"/>
                        <a:pt x="3132" y="4918"/>
                      </a:cubicBezTo>
                      <a:cubicBezTo>
                        <a:pt x="4025" y="5644"/>
                        <a:pt x="6251" y="7573"/>
                        <a:pt x="6251" y="7573"/>
                      </a:cubicBezTo>
                      <a:lnTo>
                        <a:pt x="6228" y="7383"/>
                      </a:lnTo>
                      <a:cubicBezTo>
                        <a:pt x="6228" y="7383"/>
                        <a:pt x="5406" y="6049"/>
                        <a:pt x="5227" y="5240"/>
                      </a:cubicBezTo>
                      <a:cubicBezTo>
                        <a:pt x="5061" y="4466"/>
                        <a:pt x="2977" y="2977"/>
                        <a:pt x="2977" y="2977"/>
                      </a:cubicBezTo>
                      <a:cubicBezTo>
                        <a:pt x="2977" y="2977"/>
                        <a:pt x="2310" y="1537"/>
                        <a:pt x="1441" y="930"/>
                      </a:cubicBezTo>
                      <a:cubicBezTo>
                        <a:pt x="596" y="299"/>
                        <a:pt x="1"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01" name="Google Shape;43913;p65">
                  <a:extLst>
                    <a:ext uri="{FF2B5EF4-FFF2-40B4-BE49-F238E27FC236}">
                      <a16:creationId xmlns:a16="http://schemas.microsoft.com/office/drawing/2014/main" id="{F634FABB-C136-469D-B097-66771E1A14F1}"/>
                    </a:ext>
                  </a:extLst>
                </p:cNvPr>
                <p:cNvSpPr/>
                <p:nvPr/>
              </p:nvSpPr>
              <p:spPr>
                <a:xfrm>
                  <a:off x="804850" y="2407575"/>
                  <a:ext cx="166425" cy="172950"/>
                </a:xfrm>
                <a:custGeom>
                  <a:avLst/>
                  <a:gdLst/>
                  <a:ahLst/>
                  <a:cxnLst/>
                  <a:rect l="l" t="t" r="r" b="b"/>
                  <a:pathLst>
                    <a:path w="6657" h="6918" extrusionOk="0">
                      <a:moveTo>
                        <a:pt x="1" y="0"/>
                      </a:moveTo>
                      <a:cubicBezTo>
                        <a:pt x="1" y="0"/>
                        <a:pt x="1739" y="2608"/>
                        <a:pt x="2632" y="3798"/>
                      </a:cubicBezTo>
                      <a:cubicBezTo>
                        <a:pt x="3525" y="4989"/>
                        <a:pt x="4632" y="5227"/>
                        <a:pt x="5263" y="5703"/>
                      </a:cubicBezTo>
                      <a:cubicBezTo>
                        <a:pt x="5906" y="6180"/>
                        <a:pt x="6656" y="6918"/>
                        <a:pt x="6656" y="6918"/>
                      </a:cubicBezTo>
                      <a:lnTo>
                        <a:pt x="6656" y="6620"/>
                      </a:lnTo>
                      <a:cubicBezTo>
                        <a:pt x="6656" y="6620"/>
                        <a:pt x="6156" y="5013"/>
                        <a:pt x="5358" y="4406"/>
                      </a:cubicBezTo>
                      <a:cubicBezTo>
                        <a:pt x="4573" y="3798"/>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02" name="Google Shape;43914;p65">
                  <a:extLst>
                    <a:ext uri="{FF2B5EF4-FFF2-40B4-BE49-F238E27FC236}">
                      <a16:creationId xmlns:a16="http://schemas.microsoft.com/office/drawing/2014/main" id="{C780A86F-820C-495E-B4EB-3B758CE7B59E}"/>
                    </a:ext>
                  </a:extLst>
                </p:cNvPr>
                <p:cNvSpPr/>
                <p:nvPr/>
              </p:nvSpPr>
              <p:spPr>
                <a:xfrm>
                  <a:off x="814975" y="2357275"/>
                  <a:ext cx="156875" cy="150625"/>
                </a:xfrm>
                <a:custGeom>
                  <a:avLst/>
                  <a:gdLst/>
                  <a:ahLst/>
                  <a:cxnLst/>
                  <a:rect l="l" t="t" r="r" b="b"/>
                  <a:pathLst>
                    <a:path w="6275" h="6025" extrusionOk="0">
                      <a:moveTo>
                        <a:pt x="0" y="0"/>
                      </a:moveTo>
                      <a:cubicBezTo>
                        <a:pt x="0" y="0"/>
                        <a:pt x="560" y="1881"/>
                        <a:pt x="2286" y="3322"/>
                      </a:cubicBezTo>
                      <a:cubicBezTo>
                        <a:pt x="4013" y="4763"/>
                        <a:pt x="4727" y="4834"/>
                        <a:pt x="5191" y="5179"/>
                      </a:cubicBezTo>
                      <a:cubicBezTo>
                        <a:pt x="5656" y="5525"/>
                        <a:pt x="6275" y="6025"/>
                        <a:pt x="6275" y="6025"/>
                      </a:cubicBezTo>
                      <a:lnTo>
                        <a:pt x="6251" y="5513"/>
                      </a:lnTo>
                      <a:cubicBezTo>
                        <a:pt x="6251" y="5513"/>
                        <a:pt x="5727" y="3703"/>
                        <a:pt x="5096" y="3262"/>
                      </a:cubicBezTo>
                      <a:cubicBezTo>
                        <a:pt x="4465" y="2834"/>
                        <a:pt x="2798" y="2488"/>
                        <a:pt x="2060" y="1834"/>
                      </a:cubicBezTo>
                      <a:cubicBezTo>
                        <a:pt x="1334" y="1191"/>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03" name="Google Shape;43915;p65">
                  <a:extLst>
                    <a:ext uri="{FF2B5EF4-FFF2-40B4-BE49-F238E27FC236}">
                      <a16:creationId xmlns:a16="http://schemas.microsoft.com/office/drawing/2014/main" id="{3D79359F-B0EA-41AC-933F-4B85F12B3E36}"/>
                    </a:ext>
                  </a:extLst>
                </p:cNvPr>
                <p:cNvSpPr/>
                <p:nvPr/>
              </p:nvSpPr>
              <p:spPr>
                <a:xfrm>
                  <a:off x="807525" y="2260525"/>
                  <a:ext cx="171175" cy="189925"/>
                </a:xfrm>
                <a:custGeom>
                  <a:avLst/>
                  <a:gdLst/>
                  <a:ahLst/>
                  <a:cxnLst/>
                  <a:rect l="l" t="t" r="r" b="b"/>
                  <a:pathLst>
                    <a:path w="6847" h="7597" extrusionOk="0">
                      <a:moveTo>
                        <a:pt x="1" y="1"/>
                      </a:moveTo>
                      <a:lnTo>
                        <a:pt x="1" y="1"/>
                      </a:lnTo>
                      <a:cubicBezTo>
                        <a:pt x="1" y="1"/>
                        <a:pt x="203" y="1525"/>
                        <a:pt x="1358" y="2846"/>
                      </a:cubicBezTo>
                      <a:cubicBezTo>
                        <a:pt x="2525" y="4168"/>
                        <a:pt x="4442" y="5716"/>
                        <a:pt x="4966" y="5989"/>
                      </a:cubicBezTo>
                      <a:cubicBezTo>
                        <a:pt x="5501" y="6251"/>
                        <a:pt x="6847" y="7597"/>
                        <a:pt x="6847" y="7597"/>
                      </a:cubicBezTo>
                      <a:lnTo>
                        <a:pt x="6692" y="7299"/>
                      </a:lnTo>
                      <a:cubicBezTo>
                        <a:pt x="6692" y="7299"/>
                        <a:pt x="5978" y="5882"/>
                        <a:pt x="5668" y="5108"/>
                      </a:cubicBezTo>
                      <a:cubicBezTo>
                        <a:pt x="5358" y="4334"/>
                        <a:pt x="2334" y="1715"/>
                        <a:pt x="2334" y="1715"/>
                      </a:cubicBez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04" name="Google Shape;43916;p65">
                  <a:extLst>
                    <a:ext uri="{FF2B5EF4-FFF2-40B4-BE49-F238E27FC236}">
                      <a16:creationId xmlns:a16="http://schemas.microsoft.com/office/drawing/2014/main" id="{7BB66FE4-2073-4996-B274-756C2620F444}"/>
                    </a:ext>
                  </a:extLst>
                </p:cNvPr>
                <p:cNvSpPr/>
                <p:nvPr/>
              </p:nvSpPr>
              <p:spPr>
                <a:xfrm>
                  <a:off x="848300" y="2227200"/>
                  <a:ext cx="130400" cy="156275"/>
                </a:xfrm>
                <a:custGeom>
                  <a:avLst/>
                  <a:gdLst/>
                  <a:ahLst/>
                  <a:cxnLst/>
                  <a:rect l="l" t="t" r="r" b="b"/>
                  <a:pathLst>
                    <a:path w="5216" h="6251" extrusionOk="0">
                      <a:moveTo>
                        <a:pt x="1" y="0"/>
                      </a:moveTo>
                      <a:lnTo>
                        <a:pt x="1" y="0"/>
                      </a:lnTo>
                      <a:cubicBezTo>
                        <a:pt x="1" y="0"/>
                        <a:pt x="834" y="2453"/>
                        <a:pt x="2061" y="3536"/>
                      </a:cubicBezTo>
                      <a:cubicBezTo>
                        <a:pt x="3275" y="4620"/>
                        <a:pt x="5216" y="6251"/>
                        <a:pt x="5216" y="6251"/>
                      </a:cubicBezTo>
                      <a:lnTo>
                        <a:pt x="5132" y="6072"/>
                      </a:lnTo>
                      <a:cubicBezTo>
                        <a:pt x="5216" y="5953"/>
                        <a:pt x="4061" y="4251"/>
                        <a:pt x="3085" y="3096"/>
                      </a:cubicBezTo>
                      <a:cubicBezTo>
                        <a:pt x="2084" y="1929"/>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05" name="Google Shape;43917;p65">
                  <a:extLst>
                    <a:ext uri="{FF2B5EF4-FFF2-40B4-BE49-F238E27FC236}">
                      <a16:creationId xmlns:a16="http://schemas.microsoft.com/office/drawing/2014/main" id="{AB485BFA-5A26-4D85-A61F-BD99B3DC9B2A}"/>
                    </a:ext>
                  </a:extLst>
                </p:cNvPr>
                <p:cNvSpPr/>
                <p:nvPr/>
              </p:nvSpPr>
              <p:spPr>
                <a:xfrm>
                  <a:off x="837300" y="2156350"/>
                  <a:ext cx="144975" cy="175050"/>
                </a:xfrm>
                <a:custGeom>
                  <a:avLst/>
                  <a:gdLst/>
                  <a:ahLst/>
                  <a:cxnLst/>
                  <a:rect l="l" t="t" r="r" b="b"/>
                  <a:pathLst>
                    <a:path w="5799" h="7002" extrusionOk="0">
                      <a:moveTo>
                        <a:pt x="0" y="0"/>
                      </a:moveTo>
                      <a:cubicBezTo>
                        <a:pt x="0" y="0"/>
                        <a:pt x="488" y="1798"/>
                        <a:pt x="2036" y="3072"/>
                      </a:cubicBezTo>
                      <a:cubicBezTo>
                        <a:pt x="3572" y="4322"/>
                        <a:pt x="5799" y="7001"/>
                        <a:pt x="5799" y="7001"/>
                      </a:cubicBezTo>
                      <a:lnTo>
                        <a:pt x="5739" y="6025"/>
                      </a:lnTo>
                      <a:cubicBezTo>
                        <a:pt x="5739" y="6025"/>
                        <a:pt x="3989" y="2977"/>
                        <a:pt x="2882" y="2310"/>
                      </a:cubicBezTo>
                      <a:cubicBezTo>
                        <a:pt x="1786" y="1643"/>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06" name="Google Shape;43918;p65">
                  <a:extLst>
                    <a:ext uri="{FF2B5EF4-FFF2-40B4-BE49-F238E27FC236}">
                      <a16:creationId xmlns:a16="http://schemas.microsoft.com/office/drawing/2014/main" id="{9E95B948-9FF1-4376-8BA4-6D6630CFE147}"/>
                    </a:ext>
                  </a:extLst>
                </p:cNvPr>
                <p:cNvSpPr/>
                <p:nvPr/>
              </p:nvSpPr>
              <p:spPr>
                <a:xfrm>
                  <a:off x="997125" y="2125400"/>
                  <a:ext cx="135175" cy="139025"/>
                </a:xfrm>
                <a:custGeom>
                  <a:avLst/>
                  <a:gdLst/>
                  <a:ahLst/>
                  <a:cxnLst/>
                  <a:rect l="l" t="t" r="r" b="b"/>
                  <a:pathLst>
                    <a:path w="5407" h="5561" extrusionOk="0">
                      <a:moveTo>
                        <a:pt x="5406" y="0"/>
                      </a:moveTo>
                      <a:cubicBezTo>
                        <a:pt x="5406" y="0"/>
                        <a:pt x="3632" y="393"/>
                        <a:pt x="3085" y="1334"/>
                      </a:cubicBezTo>
                      <a:cubicBezTo>
                        <a:pt x="2537" y="2286"/>
                        <a:pt x="2180" y="3060"/>
                        <a:pt x="1382" y="3858"/>
                      </a:cubicBezTo>
                      <a:cubicBezTo>
                        <a:pt x="596" y="4667"/>
                        <a:pt x="1" y="4965"/>
                        <a:pt x="1" y="4965"/>
                      </a:cubicBezTo>
                      <a:lnTo>
                        <a:pt x="1" y="5560"/>
                      </a:lnTo>
                      <a:cubicBezTo>
                        <a:pt x="1" y="5560"/>
                        <a:pt x="1787" y="5108"/>
                        <a:pt x="2537" y="3917"/>
                      </a:cubicBezTo>
                      <a:cubicBezTo>
                        <a:pt x="3275" y="2727"/>
                        <a:pt x="5406" y="0"/>
                        <a:pt x="54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07" name="Google Shape;43919;p65">
                  <a:extLst>
                    <a:ext uri="{FF2B5EF4-FFF2-40B4-BE49-F238E27FC236}">
                      <a16:creationId xmlns:a16="http://schemas.microsoft.com/office/drawing/2014/main" id="{003C2473-01F5-4482-A2D2-32272047345B}"/>
                    </a:ext>
                  </a:extLst>
                </p:cNvPr>
                <p:cNvSpPr/>
                <p:nvPr/>
              </p:nvSpPr>
              <p:spPr>
                <a:xfrm>
                  <a:off x="863200" y="2126575"/>
                  <a:ext cx="120275" cy="137850"/>
                </a:xfrm>
                <a:custGeom>
                  <a:avLst/>
                  <a:gdLst/>
                  <a:ahLst/>
                  <a:cxnLst/>
                  <a:rect l="l" t="t" r="r" b="b"/>
                  <a:pathLst>
                    <a:path w="4811" h="5514" extrusionOk="0">
                      <a:moveTo>
                        <a:pt x="0" y="1"/>
                      </a:moveTo>
                      <a:cubicBezTo>
                        <a:pt x="0" y="1"/>
                        <a:pt x="893" y="1441"/>
                        <a:pt x="2012" y="2370"/>
                      </a:cubicBezTo>
                      <a:cubicBezTo>
                        <a:pt x="3131" y="3275"/>
                        <a:pt x="3727" y="4323"/>
                        <a:pt x="4024" y="4620"/>
                      </a:cubicBezTo>
                      <a:cubicBezTo>
                        <a:pt x="4322" y="4918"/>
                        <a:pt x="4763" y="5513"/>
                        <a:pt x="4763" y="5513"/>
                      </a:cubicBezTo>
                      <a:lnTo>
                        <a:pt x="4810" y="4799"/>
                      </a:lnTo>
                      <a:cubicBezTo>
                        <a:pt x="4810" y="4799"/>
                        <a:pt x="3691" y="1918"/>
                        <a:pt x="2739" y="1418"/>
                      </a:cubicBezTo>
                      <a:cubicBezTo>
                        <a:pt x="1786" y="894"/>
                        <a:pt x="0"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08" name="Google Shape;43920;p65">
                  <a:extLst>
                    <a:ext uri="{FF2B5EF4-FFF2-40B4-BE49-F238E27FC236}">
                      <a16:creationId xmlns:a16="http://schemas.microsoft.com/office/drawing/2014/main" id="{DB283722-AE0D-4C58-907C-272902652C8E}"/>
                    </a:ext>
                  </a:extLst>
                </p:cNvPr>
                <p:cNvSpPr/>
                <p:nvPr/>
              </p:nvSpPr>
              <p:spPr>
                <a:xfrm>
                  <a:off x="886700" y="2077775"/>
                  <a:ext cx="96775" cy="116100"/>
                </a:xfrm>
                <a:custGeom>
                  <a:avLst/>
                  <a:gdLst/>
                  <a:ahLst/>
                  <a:cxnLst/>
                  <a:rect l="l" t="t" r="r" b="b"/>
                  <a:pathLst>
                    <a:path w="3871" h="4644" extrusionOk="0">
                      <a:moveTo>
                        <a:pt x="1" y="0"/>
                      </a:moveTo>
                      <a:cubicBezTo>
                        <a:pt x="1" y="0"/>
                        <a:pt x="846" y="1357"/>
                        <a:pt x="1441" y="2250"/>
                      </a:cubicBezTo>
                      <a:cubicBezTo>
                        <a:pt x="2037" y="3143"/>
                        <a:pt x="3870" y="4644"/>
                        <a:pt x="3870" y="4644"/>
                      </a:cubicBezTo>
                      <a:cubicBezTo>
                        <a:pt x="3870" y="4644"/>
                        <a:pt x="3382" y="2548"/>
                        <a:pt x="2632" y="1810"/>
                      </a:cubicBezTo>
                      <a:cubicBezTo>
                        <a:pt x="1894" y="1060"/>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09" name="Google Shape;43921;p65">
                  <a:extLst>
                    <a:ext uri="{FF2B5EF4-FFF2-40B4-BE49-F238E27FC236}">
                      <a16:creationId xmlns:a16="http://schemas.microsoft.com/office/drawing/2014/main" id="{FBC6D677-2144-49FD-AACC-7025AC8B66A5}"/>
                    </a:ext>
                  </a:extLst>
                </p:cNvPr>
                <p:cNvSpPr/>
                <p:nvPr/>
              </p:nvSpPr>
              <p:spPr>
                <a:xfrm>
                  <a:off x="889675" y="2000375"/>
                  <a:ext cx="103025" cy="144100"/>
                </a:xfrm>
                <a:custGeom>
                  <a:avLst/>
                  <a:gdLst/>
                  <a:ahLst/>
                  <a:cxnLst/>
                  <a:rect l="l" t="t" r="r" b="b"/>
                  <a:pathLst>
                    <a:path w="4121" h="5764" extrusionOk="0">
                      <a:moveTo>
                        <a:pt x="6" y="0"/>
                      </a:moveTo>
                      <a:cubicBezTo>
                        <a:pt x="3" y="0"/>
                        <a:pt x="1" y="1"/>
                        <a:pt x="1" y="1"/>
                      </a:cubicBezTo>
                      <a:cubicBezTo>
                        <a:pt x="1" y="1"/>
                        <a:pt x="953" y="2298"/>
                        <a:pt x="1882" y="3215"/>
                      </a:cubicBezTo>
                      <a:cubicBezTo>
                        <a:pt x="2811" y="4156"/>
                        <a:pt x="4097" y="5763"/>
                        <a:pt x="4097" y="5763"/>
                      </a:cubicBezTo>
                      <a:lnTo>
                        <a:pt x="4120" y="5465"/>
                      </a:lnTo>
                      <a:cubicBezTo>
                        <a:pt x="4120" y="5465"/>
                        <a:pt x="2906" y="3906"/>
                        <a:pt x="2704" y="3358"/>
                      </a:cubicBezTo>
                      <a:cubicBezTo>
                        <a:pt x="2513" y="2822"/>
                        <a:pt x="1132" y="1108"/>
                        <a:pt x="715" y="536"/>
                      </a:cubicBezTo>
                      <a:cubicBezTo>
                        <a:pt x="331" y="21"/>
                        <a:pt x="48" y="0"/>
                        <a:pt x="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10" name="Google Shape;43922;p65">
                  <a:extLst>
                    <a:ext uri="{FF2B5EF4-FFF2-40B4-BE49-F238E27FC236}">
                      <a16:creationId xmlns:a16="http://schemas.microsoft.com/office/drawing/2014/main" id="{F48FF0D3-67D9-4359-878C-E691F8DA34B7}"/>
                    </a:ext>
                  </a:extLst>
                </p:cNvPr>
                <p:cNvSpPr/>
                <p:nvPr/>
              </p:nvSpPr>
              <p:spPr>
                <a:xfrm>
                  <a:off x="1001000" y="1946500"/>
                  <a:ext cx="55600" cy="150350"/>
                </a:xfrm>
                <a:custGeom>
                  <a:avLst/>
                  <a:gdLst/>
                  <a:ahLst/>
                  <a:cxnLst/>
                  <a:rect l="l" t="t" r="r" b="b"/>
                  <a:pathLst>
                    <a:path w="2224" h="6014" extrusionOk="0">
                      <a:moveTo>
                        <a:pt x="2126" y="1"/>
                      </a:moveTo>
                      <a:cubicBezTo>
                        <a:pt x="2124" y="1"/>
                        <a:pt x="2122" y="5"/>
                        <a:pt x="2120" y="12"/>
                      </a:cubicBezTo>
                      <a:cubicBezTo>
                        <a:pt x="2084" y="215"/>
                        <a:pt x="1322" y="1405"/>
                        <a:pt x="953" y="2370"/>
                      </a:cubicBezTo>
                      <a:cubicBezTo>
                        <a:pt x="572" y="3334"/>
                        <a:pt x="1" y="5227"/>
                        <a:pt x="1" y="5227"/>
                      </a:cubicBezTo>
                      <a:lnTo>
                        <a:pt x="1" y="6013"/>
                      </a:lnTo>
                      <a:cubicBezTo>
                        <a:pt x="1" y="6013"/>
                        <a:pt x="2037" y="4168"/>
                        <a:pt x="2120" y="3227"/>
                      </a:cubicBezTo>
                      <a:cubicBezTo>
                        <a:pt x="2223" y="2334"/>
                        <a:pt x="2172" y="1"/>
                        <a:pt x="21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11" name="Google Shape;43923;p65">
                  <a:extLst>
                    <a:ext uri="{FF2B5EF4-FFF2-40B4-BE49-F238E27FC236}">
                      <a16:creationId xmlns:a16="http://schemas.microsoft.com/office/drawing/2014/main" id="{BC429DFF-B400-4702-9DD3-09C1A538E2EA}"/>
                    </a:ext>
                  </a:extLst>
                </p:cNvPr>
                <p:cNvSpPr/>
                <p:nvPr/>
              </p:nvSpPr>
              <p:spPr>
                <a:xfrm>
                  <a:off x="934625" y="1895600"/>
                  <a:ext cx="58975" cy="205100"/>
                </a:xfrm>
                <a:custGeom>
                  <a:avLst/>
                  <a:gdLst/>
                  <a:ahLst/>
                  <a:cxnLst/>
                  <a:rect l="l" t="t" r="r" b="b"/>
                  <a:pathLst>
                    <a:path w="2359" h="8204" extrusionOk="0">
                      <a:moveTo>
                        <a:pt x="286" y="1"/>
                      </a:moveTo>
                      <a:cubicBezTo>
                        <a:pt x="286" y="1"/>
                        <a:pt x="1" y="1572"/>
                        <a:pt x="286" y="2941"/>
                      </a:cubicBezTo>
                      <a:cubicBezTo>
                        <a:pt x="572" y="4311"/>
                        <a:pt x="1167" y="6513"/>
                        <a:pt x="1465" y="7073"/>
                      </a:cubicBezTo>
                      <a:cubicBezTo>
                        <a:pt x="1763" y="7609"/>
                        <a:pt x="2358" y="8204"/>
                        <a:pt x="2358" y="8204"/>
                      </a:cubicBezTo>
                      <a:cubicBezTo>
                        <a:pt x="2358" y="8204"/>
                        <a:pt x="1858" y="5465"/>
                        <a:pt x="1727" y="4751"/>
                      </a:cubicBezTo>
                      <a:cubicBezTo>
                        <a:pt x="1608" y="4037"/>
                        <a:pt x="870" y="2548"/>
                        <a:pt x="572" y="1656"/>
                      </a:cubicBezTo>
                      <a:cubicBezTo>
                        <a:pt x="275" y="763"/>
                        <a:pt x="286" y="1"/>
                        <a:pt x="2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12" name="Google Shape;43924;p65">
                  <a:extLst>
                    <a:ext uri="{FF2B5EF4-FFF2-40B4-BE49-F238E27FC236}">
                      <a16:creationId xmlns:a16="http://schemas.microsoft.com/office/drawing/2014/main" id="{BFA5EE23-F427-485A-801D-648FD301B676}"/>
                    </a:ext>
                  </a:extLst>
                </p:cNvPr>
                <p:cNvSpPr/>
                <p:nvPr/>
              </p:nvSpPr>
              <p:spPr>
                <a:xfrm>
                  <a:off x="962600" y="2089375"/>
                  <a:ext cx="35450" cy="930600"/>
                </a:xfrm>
                <a:custGeom>
                  <a:avLst/>
                  <a:gdLst/>
                  <a:ahLst/>
                  <a:cxnLst/>
                  <a:rect l="l" t="t" r="r" b="b"/>
                  <a:pathLst>
                    <a:path w="1418" h="37224" extrusionOk="0">
                      <a:moveTo>
                        <a:pt x="1330" y="0"/>
                      </a:moveTo>
                      <a:cubicBezTo>
                        <a:pt x="1293" y="0"/>
                        <a:pt x="1257" y="24"/>
                        <a:pt x="1251" y="72"/>
                      </a:cubicBezTo>
                      <a:cubicBezTo>
                        <a:pt x="846" y="3096"/>
                        <a:pt x="787" y="6192"/>
                        <a:pt x="644" y="9228"/>
                      </a:cubicBezTo>
                      <a:cubicBezTo>
                        <a:pt x="477" y="12335"/>
                        <a:pt x="358" y="15455"/>
                        <a:pt x="263" y="18562"/>
                      </a:cubicBezTo>
                      <a:cubicBezTo>
                        <a:pt x="84" y="24718"/>
                        <a:pt x="1" y="30897"/>
                        <a:pt x="120" y="37076"/>
                      </a:cubicBezTo>
                      <a:cubicBezTo>
                        <a:pt x="120" y="37173"/>
                        <a:pt x="200" y="37224"/>
                        <a:pt x="278" y="37224"/>
                      </a:cubicBezTo>
                      <a:cubicBezTo>
                        <a:pt x="354" y="37224"/>
                        <a:pt x="429" y="37176"/>
                        <a:pt x="429" y="37076"/>
                      </a:cubicBezTo>
                      <a:cubicBezTo>
                        <a:pt x="370" y="30897"/>
                        <a:pt x="358" y="24742"/>
                        <a:pt x="537" y="18562"/>
                      </a:cubicBezTo>
                      <a:cubicBezTo>
                        <a:pt x="620" y="15514"/>
                        <a:pt x="739" y="12442"/>
                        <a:pt x="894" y="9395"/>
                      </a:cubicBezTo>
                      <a:cubicBezTo>
                        <a:pt x="1037" y="6299"/>
                        <a:pt x="1382" y="3168"/>
                        <a:pt x="1418" y="72"/>
                      </a:cubicBezTo>
                      <a:cubicBezTo>
                        <a:pt x="1406" y="24"/>
                        <a:pt x="1367" y="0"/>
                        <a:pt x="1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13" name="Google Shape;43925;p65">
                  <a:extLst>
                    <a:ext uri="{FF2B5EF4-FFF2-40B4-BE49-F238E27FC236}">
                      <a16:creationId xmlns:a16="http://schemas.microsoft.com/office/drawing/2014/main" id="{498F80BE-79BD-4D78-9969-8972173A0760}"/>
                    </a:ext>
                  </a:extLst>
                </p:cNvPr>
                <p:cNvSpPr/>
                <p:nvPr/>
              </p:nvSpPr>
              <p:spPr>
                <a:xfrm>
                  <a:off x="993575" y="2084500"/>
                  <a:ext cx="6550" cy="35325"/>
                </a:xfrm>
                <a:custGeom>
                  <a:avLst/>
                  <a:gdLst/>
                  <a:ahLst/>
                  <a:cxnLst/>
                  <a:rect l="l" t="t" r="r" b="b"/>
                  <a:pathLst>
                    <a:path w="262" h="1413" extrusionOk="0">
                      <a:moveTo>
                        <a:pt x="226" y="0"/>
                      </a:moveTo>
                      <a:cubicBezTo>
                        <a:pt x="211" y="0"/>
                        <a:pt x="196" y="6"/>
                        <a:pt x="191" y="17"/>
                      </a:cubicBezTo>
                      <a:cubicBezTo>
                        <a:pt x="72" y="434"/>
                        <a:pt x="0" y="957"/>
                        <a:pt x="72" y="1386"/>
                      </a:cubicBezTo>
                      <a:cubicBezTo>
                        <a:pt x="72" y="1404"/>
                        <a:pt x="83" y="1413"/>
                        <a:pt x="97" y="1413"/>
                      </a:cubicBezTo>
                      <a:cubicBezTo>
                        <a:pt x="110" y="1413"/>
                        <a:pt x="125" y="1404"/>
                        <a:pt x="131" y="1386"/>
                      </a:cubicBezTo>
                      <a:cubicBezTo>
                        <a:pt x="202" y="957"/>
                        <a:pt x="214" y="481"/>
                        <a:pt x="262" y="29"/>
                      </a:cubicBezTo>
                      <a:cubicBezTo>
                        <a:pt x="262" y="9"/>
                        <a:pt x="244"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14" name="Google Shape;43926;p65">
                  <a:extLst>
                    <a:ext uri="{FF2B5EF4-FFF2-40B4-BE49-F238E27FC236}">
                      <a16:creationId xmlns:a16="http://schemas.microsoft.com/office/drawing/2014/main" id="{BAE3707A-6C76-4B3D-B646-8BA458F63CA6}"/>
                    </a:ext>
                  </a:extLst>
                </p:cNvPr>
                <p:cNvSpPr/>
                <p:nvPr/>
              </p:nvSpPr>
              <p:spPr>
                <a:xfrm>
                  <a:off x="967675" y="3015675"/>
                  <a:ext cx="12225" cy="5450"/>
                </a:xfrm>
                <a:custGeom>
                  <a:avLst/>
                  <a:gdLst/>
                  <a:ahLst/>
                  <a:cxnLst/>
                  <a:rect l="l" t="t" r="r" b="b"/>
                  <a:pathLst>
                    <a:path w="489" h="218" extrusionOk="0">
                      <a:moveTo>
                        <a:pt x="393" y="1"/>
                      </a:moveTo>
                      <a:cubicBezTo>
                        <a:pt x="297" y="43"/>
                        <a:pt x="211" y="86"/>
                        <a:pt x="117" y="86"/>
                      </a:cubicBezTo>
                      <a:cubicBezTo>
                        <a:pt x="106" y="86"/>
                        <a:pt x="95" y="85"/>
                        <a:pt x="84" y="84"/>
                      </a:cubicBezTo>
                      <a:cubicBezTo>
                        <a:pt x="0" y="96"/>
                        <a:pt x="0" y="215"/>
                        <a:pt x="84" y="215"/>
                      </a:cubicBezTo>
                      <a:cubicBezTo>
                        <a:pt x="104" y="217"/>
                        <a:pt x="124" y="218"/>
                        <a:pt x="145" y="218"/>
                      </a:cubicBezTo>
                      <a:cubicBezTo>
                        <a:pt x="258" y="218"/>
                        <a:pt x="374" y="188"/>
                        <a:pt x="465" y="108"/>
                      </a:cubicBezTo>
                      <a:cubicBezTo>
                        <a:pt x="488" y="96"/>
                        <a:pt x="476" y="72"/>
                        <a:pt x="476" y="36"/>
                      </a:cubicBezTo>
                      <a:cubicBezTo>
                        <a:pt x="476" y="36"/>
                        <a:pt x="476" y="24"/>
                        <a:pt x="465" y="24"/>
                      </a:cubicBezTo>
                      <a:cubicBezTo>
                        <a:pt x="453" y="1"/>
                        <a:pt x="417"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15" name="Google Shape;43927;p65">
                  <a:extLst>
                    <a:ext uri="{FF2B5EF4-FFF2-40B4-BE49-F238E27FC236}">
                      <a16:creationId xmlns:a16="http://schemas.microsoft.com/office/drawing/2014/main" id="{AEDDCECD-34FD-4479-A3FB-79FF0DF04EC8}"/>
                    </a:ext>
                  </a:extLst>
                </p:cNvPr>
                <p:cNvSpPr/>
                <p:nvPr/>
              </p:nvSpPr>
              <p:spPr>
                <a:xfrm>
                  <a:off x="990875" y="2075450"/>
                  <a:ext cx="10625" cy="46625"/>
                </a:xfrm>
                <a:custGeom>
                  <a:avLst/>
                  <a:gdLst/>
                  <a:ahLst/>
                  <a:cxnLst/>
                  <a:rect l="l" t="t" r="r" b="b"/>
                  <a:pathLst>
                    <a:path w="425" h="1865" extrusionOk="0">
                      <a:moveTo>
                        <a:pt x="358" y="1"/>
                      </a:moveTo>
                      <a:cubicBezTo>
                        <a:pt x="339" y="1"/>
                        <a:pt x="319" y="11"/>
                        <a:pt x="307" y="34"/>
                      </a:cubicBezTo>
                      <a:lnTo>
                        <a:pt x="307" y="34"/>
                      </a:lnTo>
                      <a:cubicBezTo>
                        <a:pt x="304" y="34"/>
                        <a:pt x="301" y="34"/>
                        <a:pt x="299" y="34"/>
                      </a:cubicBezTo>
                      <a:cubicBezTo>
                        <a:pt x="296" y="47"/>
                        <a:pt x="294" y="61"/>
                        <a:pt x="291" y="74"/>
                      </a:cubicBezTo>
                      <a:lnTo>
                        <a:pt x="291" y="74"/>
                      </a:lnTo>
                      <a:cubicBezTo>
                        <a:pt x="235" y="198"/>
                        <a:pt x="190" y="302"/>
                        <a:pt x="168" y="438"/>
                      </a:cubicBezTo>
                      <a:cubicBezTo>
                        <a:pt x="143" y="447"/>
                        <a:pt x="163" y="466"/>
                        <a:pt x="190" y="466"/>
                      </a:cubicBezTo>
                      <a:cubicBezTo>
                        <a:pt x="196" y="466"/>
                        <a:pt x="203" y="465"/>
                        <a:pt x="210" y="462"/>
                      </a:cubicBezTo>
                      <a:lnTo>
                        <a:pt x="210" y="462"/>
                      </a:lnTo>
                      <a:cubicBezTo>
                        <a:pt x="110" y="911"/>
                        <a:pt x="1" y="1369"/>
                        <a:pt x="1" y="1820"/>
                      </a:cubicBezTo>
                      <a:cubicBezTo>
                        <a:pt x="1" y="1848"/>
                        <a:pt x="23" y="1864"/>
                        <a:pt x="43" y="1864"/>
                      </a:cubicBezTo>
                      <a:cubicBezTo>
                        <a:pt x="56" y="1864"/>
                        <a:pt x="68" y="1857"/>
                        <a:pt x="72" y="1843"/>
                      </a:cubicBezTo>
                      <a:cubicBezTo>
                        <a:pt x="287" y="1308"/>
                        <a:pt x="310" y="653"/>
                        <a:pt x="418" y="81"/>
                      </a:cubicBezTo>
                      <a:cubicBezTo>
                        <a:pt x="425" y="33"/>
                        <a:pt x="391" y="1"/>
                        <a:pt x="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16" name="Google Shape;43928;p65">
                  <a:extLst>
                    <a:ext uri="{FF2B5EF4-FFF2-40B4-BE49-F238E27FC236}">
                      <a16:creationId xmlns:a16="http://schemas.microsoft.com/office/drawing/2014/main" id="{BA922BB4-6775-4E2A-889C-F666C7C2B5EF}"/>
                    </a:ext>
                  </a:extLst>
                </p:cNvPr>
                <p:cNvSpPr/>
                <p:nvPr/>
              </p:nvSpPr>
              <p:spPr>
                <a:xfrm>
                  <a:off x="978375" y="2073600"/>
                  <a:ext cx="21475" cy="315000"/>
                </a:xfrm>
                <a:custGeom>
                  <a:avLst/>
                  <a:gdLst/>
                  <a:ahLst/>
                  <a:cxnLst/>
                  <a:rect l="l" t="t" r="r" b="b"/>
                  <a:pathLst>
                    <a:path w="859" h="12600" extrusionOk="0">
                      <a:moveTo>
                        <a:pt x="821" y="0"/>
                      </a:moveTo>
                      <a:cubicBezTo>
                        <a:pt x="805" y="0"/>
                        <a:pt x="787" y="12"/>
                        <a:pt x="787" y="36"/>
                      </a:cubicBezTo>
                      <a:cubicBezTo>
                        <a:pt x="560" y="2120"/>
                        <a:pt x="465" y="4215"/>
                        <a:pt x="358" y="6299"/>
                      </a:cubicBezTo>
                      <a:cubicBezTo>
                        <a:pt x="263" y="8371"/>
                        <a:pt x="1" y="10514"/>
                        <a:pt x="132" y="12585"/>
                      </a:cubicBezTo>
                      <a:cubicBezTo>
                        <a:pt x="132" y="12592"/>
                        <a:pt x="140" y="12599"/>
                        <a:pt x="149" y="12599"/>
                      </a:cubicBezTo>
                      <a:cubicBezTo>
                        <a:pt x="155" y="12599"/>
                        <a:pt x="163" y="12595"/>
                        <a:pt x="168" y="12585"/>
                      </a:cubicBezTo>
                      <a:cubicBezTo>
                        <a:pt x="501" y="10585"/>
                        <a:pt x="465" y="8490"/>
                        <a:pt x="584" y="6466"/>
                      </a:cubicBezTo>
                      <a:cubicBezTo>
                        <a:pt x="703" y="4322"/>
                        <a:pt x="858" y="2179"/>
                        <a:pt x="846" y="36"/>
                      </a:cubicBezTo>
                      <a:cubicBezTo>
                        <a:pt x="852" y="12"/>
                        <a:pt x="837" y="0"/>
                        <a:pt x="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17" name="Google Shape;43929;p65">
                  <a:extLst>
                    <a:ext uri="{FF2B5EF4-FFF2-40B4-BE49-F238E27FC236}">
                      <a16:creationId xmlns:a16="http://schemas.microsoft.com/office/drawing/2014/main" id="{D34817EB-01B1-426E-A36A-6D2341B72AF0}"/>
                    </a:ext>
                  </a:extLst>
                </p:cNvPr>
                <p:cNvSpPr/>
                <p:nvPr/>
              </p:nvSpPr>
              <p:spPr>
                <a:xfrm>
                  <a:off x="971550" y="2328025"/>
                  <a:ext cx="22325" cy="690875"/>
                </a:xfrm>
                <a:custGeom>
                  <a:avLst/>
                  <a:gdLst/>
                  <a:ahLst/>
                  <a:cxnLst/>
                  <a:rect l="l" t="t" r="r" b="b"/>
                  <a:pathLst>
                    <a:path w="893" h="27635" extrusionOk="0">
                      <a:moveTo>
                        <a:pt x="750" y="0"/>
                      </a:moveTo>
                      <a:cubicBezTo>
                        <a:pt x="738" y="0"/>
                        <a:pt x="726" y="9"/>
                        <a:pt x="726" y="27"/>
                      </a:cubicBezTo>
                      <a:cubicBezTo>
                        <a:pt x="524" y="4599"/>
                        <a:pt x="143" y="9147"/>
                        <a:pt x="71" y="13731"/>
                      </a:cubicBezTo>
                      <a:cubicBezTo>
                        <a:pt x="0" y="18327"/>
                        <a:pt x="119" y="22911"/>
                        <a:pt x="202" y="27519"/>
                      </a:cubicBezTo>
                      <a:cubicBezTo>
                        <a:pt x="202" y="27596"/>
                        <a:pt x="268" y="27635"/>
                        <a:pt x="333" y="27635"/>
                      </a:cubicBezTo>
                      <a:cubicBezTo>
                        <a:pt x="399" y="27635"/>
                        <a:pt x="464" y="27596"/>
                        <a:pt x="464" y="27519"/>
                      </a:cubicBezTo>
                      <a:cubicBezTo>
                        <a:pt x="321" y="22911"/>
                        <a:pt x="238" y="18327"/>
                        <a:pt x="250" y="13731"/>
                      </a:cubicBezTo>
                      <a:cubicBezTo>
                        <a:pt x="262" y="11469"/>
                        <a:pt x="310" y="9195"/>
                        <a:pt x="429" y="6933"/>
                      </a:cubicBezTo>
                      <a:cubicBezTo>
                        <a:pt x="536" y="4659"/>
                        <a:pt x="893" y="2313"/>
                        <a:pt x="774" y="27"/>
                      </a:cubicBezTo>
                      <a:cubicBezTo>
                        <a:pt x="774" y="9"/>
                        <a:pt x="762" y="0"/>
                        <a:pt x="7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18" name="Google Shape;43930;p65">
                  <a:extLst>
                    <a:ext uri="{FF2B5EF4-FFF2-40B4-BE49-F238E27FC236}">
                      <a16:creationId xmlns:a16="http://schemas.microsoft.com/office/drawing/2014/main" id="{D96B50D1-12B6-4F5F-9496-17231D41CB03}"/>
                    </a:ext>
                  </a:extLst>
                </p:cNvPr>
                <p:cNvSpPr/>
                <p:nvPr/>
              </p:nvSpPr>
              <p:spPr>
                <a:xfrm>
                  <a:off x="987900" y="2296475"/>
                  <a:ext cx="5700" cy="56825"/>
                </a:xfrm>
                <a:custGeom>
                  <a:avLst/>
                  <a:gdLst/>
                  <a:ahLst/>
                  <a:cxnLst/>
                  <a:rect l="l" t="t" r="r" b="b"/>
                  <a:pathLst>
                    <a:path w="228" h="2273" extrusionOk="0">
                      <a:moveTo>
                        <a:pt x="102" y="0"/>
                      </a:moveTo>
                      <a:cubicBezTo>
                        <a:pt x="93" y="0"/>
                        <a:pt x="84" y="9"/>
                        <a:pt x="84" y="27"/>
                      </a:cubicBezTo>
                      <a:cubicBezTo>
                        <a:pt x="13" y="741"/>
                        <a:pt x="1" y="1539"/>
                        <a:pt x="84" y="2254"/>
                      </a:cubicBezTo>
                      <a:cubicBezTo>
                        <a:pt x="84" y="2268"/>
                        <a:pt x="92" y="2272"/>
                        <a:pt x="100" y="2272"/>
                      </a:cubicBezTo>
                      <a:cubicBezTo>
                        <a:pt x="114" y="2272"/>
                        <a:pt x="132" y="2261"/>
                        <a:pt x="132" y="2254"/>
                      </a:cubicBezTo>
                      <a:cubicBezTo>
                        <a:pt x="227" y="1539"/>
                        <a:pt x="203" y="753"/>
                        <a:pt x="120" y="27"/>
                      </a:cubicBezTo>
                      <a:cubicBezTo>
                        <a:pt x="120" y="9"/>
                        <a:pt x="111" y="0"/>
                        <a:pt x="1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19" name="Google Shape;43931;p65">
                  <a:extLst>
                    <a:ext uri="{FF2B5EF4-FFF2-40B4-BE49-F238E27FC236}">
                      <a16:creationId xmlns:a16="http://schemas.microsoft.com/office/drawing/2014/main" id="{F639F667-785E-454B-9F0C-A8601EBF0AAD}"/>
                    </a:ext>
                  </a:extLst>
                </p:cNvPr>
                <p:cNvSpPr/>
                <p:nvPr/>
              </p:nvSpPr>
              <p:spPr>
                <a:xfrm>
                  <a:off x="977800" y="2360025"/>
                  <a:ext cx="10500" cy="31200"/>
                </a:xfrm>
                <a:custGeom>
                  <a:avLst/>
                  <a:gdLst/>
                  <a:ahLst/>
                  <a:cxnLst/>
                  <a:rect l="l" t="t" r="r" b="b"/>
                  <a:pathLst>
                    <a:path w="420" h="1248" extrusionOk="0">
                      <a:moveTo>
                        <a:pt x="378" y="0"/>
                      </a:moveTo>
                      <a:cubicBezTo>
                        <a:pt x="364" y="0"/>
                        <a:pt x="350" y="7"/>
                        <a:pt x="345" y="21"/>
                      </a:cubicBezTo>
                      <a:cubicBezTo>
                        <a:pt x="214" y="402"/>
                        <a:pt x="36" y="831"/>
                        <a:pt x="0" y="1212"/>
                      </a:cubicBezTo>
                      <a:cubicBezTo>
                        <a:pt x="0" y="1235"/>
                        <a:pt x="20" y="1248"/>
                        <a:pt x="37" y="1248"/>
                      </a:cubicBezTo>
                      <a:cubicBezTo>
                        <a:pt x="47" y="1248"/>
                        <a:pt x="55" y="1244"/>
                        <a:pt x="60" y="1235"/>
                      </a:cubicBezTo>
                      <a:cubicBezTo>
                        <a:pt x="250" y="890"/>
                        <a:pt x="310" y="414"/>
                        <a:pt x="405" y="45"/>
                      </a:cubicBezTo>
                      <a:cubicBezTo>
                        <a:pt x="419" y="16"/>
                        <a:pt x="399" y="0"/>
                        <a:pt x="3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20" name="Google Shape;43932;p65">
                  <a:extLst>
                    <a:ext uri="{FF2B5EF4-FFF2-40B4-BE49-F238E27FC236}">
                      <a16:creationId xmlns:a16="http://schemas.microsoft.com/office/drawing/2014/main" id="{25672860-BA59-48BC-B7B2-CC165DBC7559}"/>
                    </a:ext>
                  </a:extLst>
                </p:cNvPr>
                <p:cNvSpPr/>
                <p:nvPr/>
              </p:nvSpPr>
              <p:spPr>
                <a:xfrm>
                  <a:off x="976000" y="2376800"/>
                  <a:ext cx="10675" cy="38125"/>
                </a:xfrm>
                <a:custGeom>
                  <a:avLst/>
                  <a:gdLst/>
                  <a:ahLst/>
                  <a:cxnLst/>
                  <a:rect l="l" t="t" r="r" b="b"/>
                  <a:pathLst>
                    <a:path w="427" h="1525" extrusionOk="0">
                      <a:moveTo>
                        <a:pt x="419" y="0"/>
                      </a:moveTo>
                      <a:cubicBezTo>
                        <a:pt x="418" y="0"/>
                        <a:pt x="417" y="2"/>
                        <a:pt x="417" y="5"/>
                      </a:cubicBezTo>
                      <a:cubicBezTo>
                        <a:pt x="286" y="505"/>
                        <a:pt x="84" y="993"/>
                        <a:pt x="1" y="1493"/>
                      </a:cubicBezTo>
                      <a:cubicBezTo>
                        <a:pt x="1" y="1516"/>
                        <a:pt x="10" y="1524"/>
                        <a:pt x="17" y="1524"/>
                      </a:cubicBezTo>
                      <a:cubicBezTo>
                        <a:pt x="21" y="1524"/>
                        <a:pt x="24" y="1521"/>
                        <a:pt x="24" y="1517"/>
                      </a:cubicBezTo>
                      <a:cubicBezTo>
                        <a:pt x="227" y="1041"/>
                        <a:pt x="298" y="517"/>
                        <a:pt x="417" y="29"/>
                      </a:cubicBezTo>
                      <a:cubicBezTo>
                        <a:pt x="426" y="11"/>
                        <a:pt x="422" y="0"/>
                        <a:pt x="4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21" name="Google Shape;43933;p65">
                  <a:extLst>
                    <a:ext uri="{FF2B5EF4-FFF2-40B4-BE49-F238E27FC236}">
                      <a16:creationId xmlns:a16="http://schemas.microsoft.com/office/drawing/2014/main" id="{22862159-084E-42DD-AA2F-1F03D4C4DB18}"/>
                    </a:ext>
                  </a:extLst>
                </p:cNvPr>
                <p:cNvSpPr/>
                <p:nvPr/>
              </p:nvSpPr>
              <p:spPr>
                <a:xfrm>
                  <a:off x="977800" y="2375925"/>
                  <a:ext cx="13100" cy="43225"/>
                </a:xfrm>
                <a:custGeom>
                  <a:avLst/>
                  <a:gdLst/>
                  <a:ahLst/>
                  <a:cxnLst/>
                  <a:rect l="l" t="t" r="r" b="b"/>
                  <a:pathLst>
                    <a:path w="524" h="1729" extrusionOk="0">
                      <a:moveTo>
                        <a:pt x="474" y="1"/>
                      </a:moveTo>
                      <a:cubicBezTo>
                        <a:pt x="464" y="1"/>
                        <a:pt x="456" y="5"/>
                        <a:pt x="452" y="16"/>
                      </a:cubicBezTo>
                      <a:cubicBezTo>
                        <a:pt x="214" y="516"/>
                        <a:pt x="0" y="1135"/>
                        <a:pt x="36" y="1695"/>
                      </a:cubicBezTo>
                      <a:cubicBezTo>
                        <a:pt x="36" y="1716"/>
                        <a:pt x="56" y="1728"/>
                        <a:pt x="73" y="1728"/>
                      </a:cubicBezTo>
                      <a:cubicBezTo>
                        <a:pt x="85" y="1728"/>
                        <a:pt x="95" y="1722"/>
                        <a:pt x="95" y="1707"/>
                      </a:cubicBezTo>
                      <a:cubicBezTo>
                        <a:pt x="226" y="1147"/>
                        <a:pt x="298" y="599"/>
                        <a:pt x="524" y="40"/>
                      </a:cubicBezTo>
                      <a:cubicBezTo>
                        <a:pt x="524" y="23"/>
                        <a:pt x="495" y="1"/>
                        <a:pt x="4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22" name="Google Shape;43934;p65">
                  <a:extLst>
                    <a:ext uri="{FF2B5EF4-FFF2-40B4-BE49-F238E27FC236}">
                      <a16:creationId xmlns:a16="http://schemas.microsoft.com/office/drawing/2014/main" id="{2242D4FF-073B-465C-AE77-63D2BD13122D}"/>
                    </a:ext>
                  </a:extLst>
                </p:cNvPr>
                <p:cNvSpPr/>
                <p:nvPr/>
              </p:nvSpPr>
              <p:spPr>
                <a:xfrm>
                  <a:off x="981650" y="2352500"/>
                  <a:ext cx="6275" cy="53175"/>
                </a:xfrm>
                <a:custGeom>
                  <a:avLst/>
                  <a:gdLst/>
                  <a:ahLst/>
                  <a:cxnLst/>
                  <a:rect l="l" t="t" r="r" b="b"/>
                  <a:pathLst>
                    <a:path w="251" h="2127" extrusionOk="0">
                      <a:moveTo>
                        <a:pt x="208" y="0"/>
                      </a:moveTo>
                      <a:cubicBezTo>
                        <a:pt x="197" y="0"/>
                        <a:pt x="185" y="9"/>
                        <a:pt x="179" y="24"/>
                      </a:cubicBezTo>
                      <a:cubicBezTo>
                        <a:pt x="96" y="703"/>
                        <a:pt x="1" y="1429"/>
                        <a:pt x="60" y="2096"/>
                      </a:cubicBezTo>
                      <a:cubicBezTo>
                        <a:pt x="60" y="2111"/>
                        <a:pt x="84" y="2126"/>
                        <a:pt x="102" y="2126"/>
                      </a:cubicBezTo>
                      <a:cubicBezTo>
                        <a:pt x="112" y="2126"/>
                        <a:pt x="120" y="2121"/>
                        <a:pt x="120" y="2108"/>
                      </a:cubicBezTo>
                      <a:cubicBezTo>
                        <a:pt x="251" y="1453"/>
                        <a:pt x="239" y="715"/>
                        <a:pt x="239" y="48"/>
                      </a:cubicBezTo>
                      <a:cubicBezTo>
                        <a:pt x="239" y="15"/>
                        <a:pt x="224" y="0"/>
                        <a:pt x="2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23" name="Google Shape;43935;p65">
                  <a:extLst>
                    <a:ext uri="{FF2B5EF4-FFF2-40B4-BE49-F238E27FC236}">
                      <a16:creationId xmlns:a16="http://schemas.microsoft.com/office/drawing/2014/main" id="{D8E1D7B4-0989-486A-8D30-6E265CEEEB69}"/>
                    </a:ext>
                  </a:extLst>
                </p:cNvPr>
                <p:cNvSpPr/>
                <p:nvPr/>
              </p:nvSpPr>
              <p:spPr>
                <a:xfrm>
                  <a:off x="986125" y="2075675"/>
                  <a:ext cx="17275" cy="287625"/>
                </a:xfrm>
                <a:custGeom>
                  <a:avLst/>
                  <a:gdLst/>
                  <a:ahLst/>
                  <a:cxnLst/>
                  <a:rect l="l" t="t" r="r" b="b"/>
                  <a:pathLst>
                    <a:path w="691" h="11505" extrusionOk="0">
                      <a:moveTo>
                        <a:pt x="512" y="1"/>
                      </a:moveTo>
                      <a:cubicBezTo>
                        <a:pt x="512" y="1"/>
                        <a:pt x="489" y="1"/>
                        <a:pt x="489" y="13"/>
                      </a:cubicBezTo>
                      <a:cubicBezTo>
                        <a:pt x="500" y="1930"/>
                        <a:pt x="512" y="3835"/>
                        <a:pt x="429" y="5763"/>
                      </a:cubicBezTo>
                      <a:cubicBezTo>
                        <a:pt x="334" y="7680"/>
                        <a:pt x="119" y="9585"/>
                        <a:pt x="0" y="11490"/>
                      </a:cubicBezTo>
                      <a:cubicBezTo>
                        <a:pt x="0" y="11497"/>
                        <a:pt x="8" y="11504"/>
                        <a:pt x="15" y="11504"/>
                      </a:cubicBezTo>
                      <a:cubicBezTo>
                        <a:pt x="20" y="11504"/>
                        <a:pt x="24" y="11500"/>
                        <a:pt x="24" y="11490"/>
                      </a:cubicBezTo>
                      <a:cubicBezTo>
                        <a:pt x="620" y="7752"/>
                        <a:pt x="691" y="3775"/>
                        <a:pt x="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24" name="Google Shape;43936;p65">
                  <a:extLst>
                    <a:ext uri="{FF2B5EF4-FFF2-40B4-BE49-F238E27FC236}">
                      <a16:creationId xmlns:a16="http://schemas.microsoft.com/office/drawing/2014/main" id="{6632D277-EB7B-4403-BBE9-FA332F9E01E3}"/>
                    </a:ext>
                  </a:extLst>
                </p:cNvPr>
                <p:cNvSpPr/>
                <p:nvPr/>
              </p:nvSpPr>
              <p:spPr>
                <a:xfrm>
                  <a:off x="999650" y="2009275"/>
                  <a:ext cx="117675" cy="143925"/>
                </a:xfrm>
                <a:custGeom>
                  <a:avLst/>
                  <a:gdLst/>
                  <a:ahLst/>
                  <a:cxnLst/>
                  <a:rect l="l" t="t" r="r" b="b"/>
                  <a:pathLst>
                    <a:path w="4707" h="5757" extrusionOk="0">
                      <a:moveTo>
                        <a:pt x="4647" y="0"/>
                      </a:moveTo>
                      <a:cubicBezTo>
                        <a:pt x="4644" y="0"/>
                        <a:pt x="4641" y="1"/>
                        <a:pt x="4639" y="2"/>
                      </a:cubicBezTo>
                      <a:cubicBezTo>
                        <a:pt x="3293" y="454"/>
                        <a:pt x="2686" y="1776"/>
                        <a:pt x="1698" y="2681"/>
                      </a:cubicBezTo>
                      <a:cubicBezTo>
                        <a:pt x="805" y="3514"/>
                        <a:pt x="126" y="4455"/>
                        <a:pt x="7" y="5717"/>
                      </a:cubicBezTo>
                      <a:cubicBezTo>
                        <a:pt x="0" y="5745"/>
                        <a:pt x="18" y="5756"/>
                        <a:pt x="33" y="5756"/>
                      </a:cubicBezTo>
                      <a:cubicBezTo>
                        <a:pt x="45" y="5756"/>
                        <a:pt x="55" y="5750"/>
                        <a:pt x="55" y="5741"/>
                      </a:cubicBezTo>
                      <a:cubicBezTo>
                        <a:pt x="364" y="4371"/>
                        <a:pt x="1031" y="3574"/>
                        <a:pt x="2019" y="2609"/>
                      </a:cubicBezTo>
                      <a:cubicBezTo>
                        <a:pt x="2400" y="2240"/>
                        <a:pt x="2674" y="1788"/>
                        <a:pt x="3031" y="1395"/>
                      </a:cubicBezTo>
                      <a:cubicBezTo>
                        <a:pt x="3508" y="859"/>
                        <a:pt x="4079" y="514"/>
                        <a:pt x="4662" y="97"/>
                      </a:cubicBezTo>
                      <a:cubicBezTo>
                        <a:pt x="4706" y="64"/>
                        <a:pt x="4679" y="0"/>
                        <a:pt x="46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25" name="Google Shape;43937;p65">
                  <a:extLst>
                    <a:ext uri="{FF2B5EF4-FFF2-40B4-BE49-F238E27FC236}">
                      <a16:creationId xmlns:a16="http://schemas.microsoft.com/office/drawing/2014/main" id="{C9B3286E-3EE2-47A1-BDB0-6903C4807FA8}"/>
                    </a:ext>
                  </a:extLst>
                </p:cNvPr>
                <p:cNvSpPr/>
                <p:nvPr/>
              </p:nvSpPr>
              <p:spPr>
                <a:xfrm>
                  <a:off x="998250" y="2011675"/>
                  <a:ext cx="116775" cy="151150"/>
                </a:xfrm>
                <a:custGeom>
                  <a:avLst/>
                  <a:gdLst/>
                  <a:ahLst/>
                  <a:cxnLst/>
                  <a:rect l="l" t="t" r="r" b="b"/>
                  <a:pathLst>
                    <a:path w="4671" h="6046" extrusionOk="0">
                      <a:moveTo>
                        <a:pt x="4647" y="1"/>
                      </a:moveTo>
                      <a:cubicBezTo>
                        <a:pt x="2730" y="1692"/>
                        <a:pt x="2266" y="4537"/>
                        <a:pt x="51" y="5942"/>
                      </a:cubicBezTo>
                      <a:cubicBezTo>
                        <a:pt x="1" y="5972"/>
                        <a:pt x="19" y="6045"/>
                        <a:pt x="76" y="6045"/>
                      </a:cubicBezTo>
                      <a:cubicBezTo>
                        <a:pt x="86" y="6045"/>
                        <a:pt x="98" y="6043"/>
                        <a:pt x="111" y="6037"/>
                      </a:cubicBezTo>
                      <a:cubicBezTo>
                        <a:pt x="1099" y="5537"/>
                        <a:pt x="1754" y="4585"/>
                        <a:pt x="2290" y="3632"/>
                      </a:cubicBezTo>
                      <a:cubicBezTo>
                        <a:pt x="2635" y="3001"/>
                        <a:pt x="2944" y="2370"/>
                        <a:pt x="3337" y="1775"/>
                      </a:cubicBezTo>
                      <a:cubicBezTo>
                        <a:pt x="3730" y="1144"/>
                        <a:pt x="4230" y="608"/>
                        <a:pt x="4671" y="25"/>
                      </a:cubicBezTo>
                      <a:lnTo>
                        <a:pt x="46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26" name="Google Shape;43938;p65">
                  <a:extLst>
                    <a:ext uri="{FF2B5EF4-FFF2-40B4-BE49-F238E27FC236}">
                      <a16:creationId xmlns:a16="http://schemas.microsoft.com/office/drawing/2014/main" id="{582A23E2-5205-43AC-A5A8-CB4F3ED5D195}"/>
                    </a:ext>
                  </a:extLst>
                </p:cNvPr>
                <p:cNvSpPr/>
                <p:nvPr/>
              </p:nvSpPr>
              <p:spPr>
                <a:xfrm>
                  <a:off x="1003550" y="2107100"/>
                  <a:ext cx="22600" cy="37000"/>
                </a:xfrm>
                <a:custGeom>
                  <a:avLst/>
                  <a:gdLst/>
                  <a:ahLst/>
                  <a:cxnLst/>
                  <a:rect l="l" t="t" r="r" b="b"/>
                  <a:pathLst>
                    <a:path w="904" h="1480" extrusionOk="0">
                      <a:moveTo>
                        <a:pt x="878" y="1"/>
                      </a:moveTo>
                      <a:cubicBezTo>
                        <a:pt x="872" y="1"/>
                        <a:pt x="867" y="2"/>
                        <a:pt x="863" y="6"/>
                      </a:cubicBezTo>
                      <a:cubicBezTo>
                        <a:pt x="530" y="423"/>
                        <a:pt x="232" y="958"/>
                        <a:pt x="18" y="1435"/>
                      </a:cubicBezTo>
                      <a:cubicBezTo>
                        <a:pt x="1" y="1460"/>
                        <a:pt x="21" y="1480"/>
                        <a:pt x="38" y="1480"/>
                      </a:cubicBezTo>
                      <a:cubicBezTo>
                        <a:pt x="44" y="1480"/>
                        <a:pt x="50" y="1477"/>
                        <a:pt x="54" y="1470"/>
                      </a:cubicBezTo>
                      <a:cubicBezTo>
                        <a:pt x="351" y="1006"/>
                        <a:pt x="649" y="518"/>
                        <a:pt x="887" y="18"/>
                      </a:cubicBezTo>
                      <a:cubicBezTo>
                        <a:pt x="904" y="9"/>
                        <a:pt x="891" y="1"/>
                        <a:pt x="8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27" name="Google Shape;43939;p65">
                  <a:extLst>
                    <a:ext uri="{FF2B5EF4-FFF2-40B4-BE49-F238E27FC236}">
                      <a16:creationId xmlns:a16="http://schemas.microsoft.com/office/drawing/2014/main" id="{AD64F188-1009-4877-A9A7-25D9AD798865}"/>
                    </a:ext>
                  </a:extLst>
                </p:cNvPr>
                <p:cNvSpPr/>
                <p:nvPr/>
              </p:nvSpPr>
              <p:spPr>
                <a:xfrm>
                  <a:off x="998525" y="2115325"/>
                  <a:ext cx="27800" cy="38450"/>
                </a:xfrm>
                <a:custGeom>
                  <a:avLst/>
                  <a:gdLst/>
                  <a:ahLst/>
                  <a:cxnLst/>
                  <a:rect l="l" t="t" r="r" b="b"/>
                  <a:pathLst>
                    <a:path w="1112" h="1538" extrusionOk="0">
                      <a:moveTo>
                        <a:pt x="1084" y="0"/>
                      </a:moveTo>
                      <a:cubicBezTo>
                        <a:pt x="1079" y="0"/>
                        <a:pt x="1076" y="3"/>
                        <a:pt x="1076" y="10"/>
                      </a:cubicBezTo>
                      <a:cubicBezTo>
                        <a:pt x="707" y="463"/>
                        <a:pt x="362" y="975"/>
                        <a:pt x="16" y="1463"/>
                      </a:cubicBezTo>
                      <a:cubicBezTo>
                        <a:pt x="0" y="1503"/>
                        <a:pt x="28" y="1538"/>
                        <a:pt x="62" y="1538"/>
                      </a:cubicBezTo>
                      <a:cubicBezTo>
                        <a:pt x="78" y="1538"/>
                        <a:pt x="96" y="1530"/>
                        <a:pt x="112" y="1510"/>
                      </a:cubicBezTo>
                      <a:cubicBezTo>
                        <a:pt x="457" y="1034"/>
                        <a:pt x="814" y="522"/>
                        <a:pt x="1112" y="22"/>
                      </a:cubicBezTo>
                      <a:cubicBezTo>
                        <a:pt x="1112" y="14"/>
                        <a:pt x="1095" y="0"/>
                        <a:pt x="10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28" name="Google Shape;43940;p65">
                  <a:extLst>
                    <a:ext uri="{FF2B5EF4-FFF2-40B4-BE49-F238E27FC236}">
                      <a16:creationId xmlns:a16="http://schemas.microsoft.com/office/drawing/2014/main" id="{A4F5061F-AD1A-48C0-8014-DA973689A622}"/>
                    </a:ext>
                  </a:extLst>
                </p:cNvPr>
                <p:cNvSpPr/>
                <p:nvPr/>
              </p:nvSpPr>
              <p:spPr>
                <a:xfrm>
                  <a:off x="998800" y="2134150"/>
                  <a:ext cx="18375" cy="27750"/>
                </a:xfrm>
                <a:custGeom>
                  <a:avLst/>
                  <a:gdLst/>
                  <a:ahLst/>
                  <a:cxnLst/>
                  <a:rect l="l" t="t" r="r" b="b"/>
                  <a:pathLst>
                    <a:path w="735" h="1110" extrusionOk="0">
                      <a:moveTo>
                        <a:pt x="718" y="0"/>
                      </a:moveTo>
                      <a:cubicBezTo>
                        <a:pt x="713" y="0"/>
                        <a:pt x="708" y="3"/>
                        <a:pt x="708" y="7"/>
                      </a:cubicBezTo>
                      <a:cubicBezTo>
                        <a:pt x="517" y="388"/>
                        <a:pt x="244" y="698"/>
                        <a:pt x="29" y="1043"/>
                      </a:cubicBezTo>
                      <a:cubicBezTo>
                        <a:pt x="0" y="1072"/>
                        <a:pt x="34" y="1109"/>
                        <a:pt x="67" y="1109"/>
                      </a:cubicBezTo>
                      <a:cubicBezTo>
                        <a:pt x="75" y="1109"/>
                        <a:pt x="82" y="1107"/>
                        <a:pt x="89" y="1103"/>
                      </a:cubicBezTo>
                      <a:cubicBezTo>
                        <a:pt x="363" y="817"/>
                        <a:pt x="565" y="400"/>
                        <a:pt x="720" y="31"/>
                      </a:cubicBezTo>
                      <a:cubicBezTo>
                        <a:pt x="735" y="8"/>
                        <a:pt x="726" y="0"/>
                        <a:pt x="7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29" name="Google Shape;43941;p65">
                  <a:extLst>
                    <a:ext uri="{FF2B5EF4-FFF2-40B4-BE49-F238E27FC236}">
                      <a16:creationId xmlns:a16="http://schemas.microsoft.com/office/drawing/2014/main" id="{C1ED4496-C552-4C55-A373-650F6DD90A9F}"/>
                    </a:ext>
                  </a:extLst>
                </p:cNvPr>
                <p:cNvSpPr/>
                <p:nvPr/>
              </p:nvSpPr>
              <p:spPr>
                <a:xfrm>
                  <a:off x="1001600" y="2067175"/>
                  <a:ext cx="57950" cy="74025"/>
                </a:xfrm>
                <a:custGeom>
                  <a:avLst/>
                  <a:gdLst/>
                  <a:ahLst/>
                  <a:cxnLst/>
                  <a:rect l="l" t="t" r="r" b="b"/>
                  <a:pathLst>
                    <a:path w="2318" h="2961" extrusionOk="0">
                      <a:moveTo>
                        <a:pt x="2285" y="0"/>
                      </a:moveTo>
                      <a:cubicBezTo>
                        <a:pt x="2276" y="0"/>
                        <a:pt x="2267" y="3"/>
                        <a:pt x="2263" y="7"/>
                      </a:cubicBezTo>
                      <a:cubicBezTo>
                        <a:pt x="1739" y="781"/>
                        <a:pt x="1072" y="1412"/>
                        <a:pt x="584" y="2198"/>
                      </a:cubicBezTo>
                      <a:cubicBezTo>
                        <a:pt x="536" y="2258"/>
                        <a:pt x="1" y="2924"/>
                        <a:pt x="310" y="2960"/>
                      </a:cubicBezTo>
                      <a:cubicBezTo>
                        <a:pt x="322" y="2960"/>
                        <a:pt x="322" y="2960"/>
                        <a:pt x="322" y="2936"/>
                      </a:cubicBezTo>
                      <a:cubicBezTo>
                        <a:pt x="322" y="2924"/>
                        <a:pt x="346" y="2913"/>
                        <a:pt x="346" y="2901"/>
                      </a:cubicBezTo>
                      <a:lnTo>
                        <a:pt x="346" y="2877"/>
                      </a:lnTo>
                      <a:cubicBezTo>
                        <a:pt x="322" y="2877"/>
                        <a:pt x="310" y="2865"/>
                        <a:pt x="298" y="2865"/>
                      </a:cubicBezTo>
                      <a:cubicBezTo>
                        <a:pt x="298" y="2862"/>
                        <a:pt x="297" y="2860"/>
                        <a:pt x="296" y="2860"/>
                      </a:cubicBezTo>
                      <a:cubicBezTo>
                        <a:pt x="294" y="2860"/>
                        <a:pt x="289" y="2871"/>
                        <a:pt x="298" y="2889"/>
                      </a:cubicBezTo>
                      <a:cubicBezTo>
                        <a:pt x="60" y="2710"/>
                        <a:pt x="2144" y="412"/>
                        <a:pt x="2310" y="31"/>
                      </a:cubicBezTo>
                      <a:cubicBezTo>
                        <a:pt x="2318" y="9"/>
                        <a:pt x="2302" y="0"/>
                        <a:pt x="2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30" name="Google Shape;43942;p65">
                  <a:extLst>
                    <a:ext uri="{FF2B5EF4-FFF2-40B4-BE49-F238E27FC236}">
                      <a16:creationId xmlns:a16="http://schemas.microsoft.com/office/drawing/2014/main" id="{42EACE2B-8B43-4A6A-8AC5-1D24199DB84F}"/>
                    </a:ext>
                  </a:extLst>
                </p:cNvPr>
                <p:cNvSpPr/>
                <p:nvPr/>
              </p:nvSpPr>
              <p:spPr>
                <a:xfrm>
                  <a:off x="1000225" y="2134400"/>
                  <a:ext cx="10325" cy="20625"/>
                </a:xfrm>
                <a:custGeom>
                  <a:avLst/>
                  <a:gdLst/>
                  <a:ahLst/>
                  <a:cxnLst/>
                  <a:rect l="l" t="t" r="r" b="b"/>
                  <a:pathLst>
                    <a:path w="413" h="825" extrusionOk="0">
                      <a:moveTo>
                        <a:pt x="320" y="1"/>
                      </a:moveTo>
                      <a:cubicBezTo>
                        <a:pt x="308" y="1"/>
                        <a:pt x="297" y="6"/>
                        <a:pt x="294" y="21"/>
                      </a:cubicBezTo>
                      <a:cubicBezTo>
                        <a:pt x="239" y="130"/>
                        <a:pt x="192" y="239"/>
                        <a:pt x="149" y="350"/>
                      </a:cubicBezTo>
                      <a:lnTo>
                        <a:pt x="149" y="350"/>
                      </a:lnTo>
                      <a:cubicBezTo>
                        <a:pt x="82" y="479"/>
                        <a:pt x="35" y="613"/>
                        <a:pt x="8" y="747"/>
                      </a:cubicBezTo>
                      <a:cubicBezTo>
                        <a:pt x="1" y="790"/>
                        <a:pt x="41" y="825"/>
                        <a:pt x="76" y="825"/>
                      </a:cubicBezTo>
                      <a:cubicBezTo>
                        <a:pt x="100" y="825"/>
                        <a:pt x="122" y="809"/>
                        <a:pt x="127" y="771"/>
                      </a:cubicBezTo>
                      <a:cubicBezTo>
                        <a:pt x="157" y="681"/>
                        <a:pt x="185" y="593"/>
                        <a:pt x="213" y="506"/>
                      </a:cubicBezTo>
                      <a:lnTo>
                        <a:pt x="213" y="506"/>
                      </a:lnTo>
                      <a:cubicBezTo>
                        <a:pt x="215" y="555"/>
                        <a:pt x="218" y="604"/>
                        <a:pt x="222" y="652"/>
                      </a:cubicBezTo>
                      <a:cubicBezTo>
                        <a:pt x="222" y="690"/>
                        <a:pt x="256" y="718"/>
                        <a:pt x="290" y="718"/>
                      </a:cubicBezTo>
                      <a:cubicBezTo>
                        <a:pt x="309" y="718"/>
                        <a:pt x="328" y="709"/>
                        <a:pt x="341" y="688"/>
                      </a:cubicBezTo>
                      <a:cubicBezTo>
                        <a:pt x="389" y="605"/>
                        <a:pt x="413" y="533"/>
                        <a:pt x="413" y="462"/>
                      </a:cubicBezTo>
                      <a:cubicBezTo>
                        <a:pt x="413" y="451"/>
                        <a:pt x="395" y="424"/>
                        <a:pt x="375" y="424"/>
                      </a:cubicBezTo>
                      <a:cubicBezTo>
                        <a:pt x="372" y="424"/>
                        <a:pt x="368" y="424"/>
                        <a:pt x="365" y="426"/>
                      </a:cubicBezTo>
                      <a:cubicBezTo>
                        <a:pt x="360" y="429"/>
                        <a:pt x="356" y="432"/>
                        <a:pt x="351" y="436"/>
                      </a:cubicBezTo>
                      <a:lnTo>
                        <a:pt x="351" y="436"/>
                      </a:lnTo>
                      <a:cubicBezTo>
                        <a:pt x="350" y="375"/>
                        <a:pt x="347" y="312"/>
                        <a:pt x="341" y="247"/>
                      </a:cubicBezTo>
                      <a:cubicBezTo>
                        <a:pt x="341" y="230"/>
                        <a:pt x="328" y="214"/>
                        <a:pt x="311" y="204"/>
                      </a:cubicBezTo>
                      <a:lnTo>
                        <a:pt x="311" y="204"/>
                      </a:lnTo>
                      <a:cubicBezTo>
                        <a:pt x="329" y="151"/>
                        <a:pt x="347" y="98"/>
                        <a:pt x="365" y="45"/>
                      </a:cubicBezTo>
                      <a:cubicBezTo>
                        <a:pt x="382" y="29"/>
                        <a:pt x="347" y="1"/>
                        <a:pt x="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31" name="Google Shape;43943;p65">
                  <a:extLst>
                    <a:ext uri="{FF2B5EF4-FFF2-40B4-BE49-F238E27FC236}">
                      <a16:creationId xmlns:a16="http://schemas.microsoft.com/office/drawing/2014/main" id="{1F4FB6A1-5056-4AF7-B502-A8CD080F1D34}"/>
                    </a:ext>
                  </a:extLst>
                </p:cNvPr>
                <p:cNvSpPr/>
                <p:nvPr/>
              </p:nvSpPr>
              <p:spPr>
                <a:xfrm>
                  <a:off x="882825" y="1985300"/>
                  <a:ext cx="108675" cy="166300"/>
                </a:xfrm>
                <a:custGeom>
                  <a:avLst/>
                  <a:gdLst/>
                  <a:ahLst/>
                  <a:cxnLst/>
                  <a:rect l="l" t="t" r="r" b="b"/>
                  <a:pathLst>
                    <a:path w="4347" h="6652" extrusionOk="0">
                      <a:moveTo>
                        <a:pt x="60" y="1"/>
                      </a:moveTo>
                      <a:cubicBezTo>
                        <a:pt x="30" y="1"/>
                        <a:pt x="1" y="18"/>
                        <a:pt x="1" y="56"/>
                      </a:cubicBezTo>
                      <a:cubicBezTo>
                        <a:pt x="84" y="1175"/>
                        <a:pt x="739" y="2092"/>
                        <a:pt x="1406" y="2961"/>
                      </a:cubicBezTo>
                      <a:cubicBezTo>
                        <a:pt x="2346" y="4199"/>
                        <a:pt x="3263" y="5485"/>
                        <a:pt x="4311" y="6652"/>
                      </a:cubicBezTo>
                      <a:cubicBezTo>
                        <a:pt x="4323" y="6652"/>
                        <a:pt x="4347" y="6616"/>
                        <a:pt x="4335" y="6604"/>
                      </a:cubicBezTo>
                      <a:cubicBezTo>
                        <a:pt x="3632" y="5545"/>
                        <a:pt x="2823" y="4568"/>
                        <a:pt x="2049" y="3556"/>
                      </a:cubicBezTo>
                      <a:cubicBezTo>
                        <a:pt x="1215" y="2449"/>
                        <a:pt x="346" y="1437"/>
                        <a:pt x="120" y="44"/>
                      </a:cubicBezTo>
                      <a:cubicBezTo>
                        <a:pt x="114" y="16"/>
                        <a:pt x="87" y="1"/>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32" name="Google Shape;43944;p65">
                  <a:extLst>
                    <a:ext uri="{FF2B5EF4-FFF2-40B4-BE49-F238E27FC236}">
                      <a16:creationId xmlns:a16="http://schemas.microsoft.com/office/drawing/2014/main" id="{FDE70F55-0312-4909-B9D4-65B149FA165F}"/>
                    </a:ext>
                  </a:extLst>
                </p:cNvPr>
                <p:cNvSpPr/>
                <p:nvPr/>
              </p:nvSpPr>
              <p:spPr>
                <a:xfrm>
                  <a:off x="882825" y="1986100"/>
                  <a:ext cx="117300" cy="167300"/>
                </a:xfrm>
                <a:custGeom>
                  <a:avLst/>
                  <a:gdLst/>
                  <a:ahLst/>
                  <a:cxnLst/>
                  <a:rect l="l" t="t" r="r" b="b"/>
                  <a:pathLst>
                    <a:path w="4692" h="6692" extrusionOk="0">
                      <a:moveTo>
                        <a:pt x="60" y="0"/>
                      </a:moveTo>
                      <a:cubicBezTo>
                        <a:pt x="37" y="0"/>
                        <a:pt x="1" y="24"/>
                        <a:pt x="25" y="36"/>
                      </a:cubicBezTo>
                      <a:cubicBezTo>
                        <a:pt x="977" y="1083"/>
                        <a:pt x="1870" y="2107"/>
                        <a:pt x="2597" y="3334"/>
                      </a:cubicBezTo>
                      <a:cubicBezTo>
                        <a:pt x="2906" y="3870"/>
                        <a:pt x="3180" y="4429"/>
                        <a:pt x="3478" y="4977"/>
                      </a:cubicBezTo>
                      <a:cubicBezTo>
                        <a:pt x="3775" y="5536"/>
                        <a:pt x="4466" y="6084"/>
                        <a:pt x="4609" y="6668"/>
                      </a:cubicBezTo>
                      <a:cubicBezTo>
                        <a:pt x="4614" y="6683"/>
                        <a:pt x="4630" y="6692"/>
                        <a:pt x="4647" y="6692"/>
                      </a:cubicBezTo>
                      <a:cubicBezTo>
                        <a:pt x="4669" y="6692"/>
                        <a:pt x="4692" y="6677"/>
                        <a:pt x="4692" y="6644"/>
                      </a:cubicBezTo>
                      <a:cubicBezTo>
                        <a:pt x="4668" y="6191"/>
                        <a:pt x="4287" y="5929"/>
                        <a:pt x="4025" y="5596"/>
                      </a:cubicBezTo>
                      <a:cubicBezTo>
                        <a:pt x="3501" y="4917"/>
                        <a:pt x="3204" y="4108"/>
                        <a:pt x="2787" y="3369"/>
                      </a:cubicBezTo>
                      <a:cubicBezTo>
                        <a:pt x="2073" y="2143"/>
                        <a:pt x="1192" y="905"/>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33" name="Google Shape;43945;p65">
                  <a:extLst>
                    <a:ext uri="{FF2B5EF4-FFF2-40B4-BE49-F238E27FC236}">
                      <a16:creationId xmlns:a16="http://schemas.microsoft.com/office/drawing/2014/main" id="{FB4EA63A-1DC6-483D-90E4-B24B97DA1E61}"/>
                    </a:ext>
                  </a:extLst>
                </p:cNvPr>
                <p:cNvSpPr/>
                <p:nvPr/>
              </p:nvSpPr>
              <p:spPr>
                <a:xfrm>
                  <a:off x="925100" y="1886225"/>
                  <a:ext cx="69975" cy="218050"/>
                </a:xfrm>
                <a:custGeom>
                  <a:avLst/>
                  <a:gdLst/>
                  <a:ahLst/>
                  <a:cxnLst/>
                  <a:rect l="l" t="t" r="r" b="b"/>
                  <a:pathLst>
                    <a:path w="2799" h="8722" extrusionOk="0">
                      <a:moveTo>
                        <a:pt x="750" y="0"/>
                      </a:moveTo>
                      <a:cubicBezTo>
                        <a:pt x="740" y="0"/>
                        <a:pt x="731" y="5"/>
                        <a:pt x="727" y="18"/>
                      </a:cubicBezTo>
                      <a:cubicBezTo>
                        <a:pt x="1" y="1328"/>
                        <a:pt x="501" y="3078"/>
                        <a:pt x="739" y="4483"/>
                      </a:cubicBezTo>
                      <a:cubicBezTo>
                        <a:pt x="1025" y="6150"/>
                        <a:pt x="1548" y="7484"/>
                        <a:pt x="2751" y="8722"/>
                      </a:cubicBezTo>
                      <a:cubicBezTo>
                        <a:pt x="2763" y="8722"/>
                        <a:pt x="2799" y="8710"/>
                        <a:pt x="2775" y="8698"/>
                      </a:cubicBezTo>
                      <a:cubicBezTo>
                        <a:pt x="2382" y="8115"/>
                        <a:pt x="1906" y="7579"/>
                        <a:pt x="1560" y="6948"/>
                      </a:cubicBezTo>
                      <a:cubicBezTo>
                        <a:pt x="1191" y="6257"/>
                        <a:pt x="1036" y="5507"/>
                        <a:pt x="906" y="4721"/>
                      </a:cubicBezTo>
                      <a:cubicBezTo>
                        <a:pt x="632" y="3185"/>
                        <a:pt x="203" y="1554"/>
                        <a:pt x="775" y="30"/>
                      </a:cubicBezTo>
                      <a:cubicBezTo>
                        <a:pt x="782" y="15"/>
                        <a:pt x="766" y="0"/>
                        <a:pt x="7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34" name="Google Shape;43946;p65">
                  <a:extLst>
                    <a:ext uri="{FF2B5EF4-FFF2-40B4-BE49-F238E27FC236}">
                      <a16:creationId xmlns:a16="http://schemas.microsoft.com/office/drawing/2014/main" id="{FF022273-E22E-4466-96BB-7D904948935D}"/>
                    </a:ext>
                  </a:extLst>
                </p:cNvPr>
                <p:cNvSpPr/>
                <p:nvPr/>
              </p:nvSpPr>
              <p:spPr>
                <a:xfrm>
                  <a:off x="940575" y="1884600"/>
                  <a:ext cx="53475" cy="217950"/>
                </a:xfrm>
                <a:custGeom>
                  <a:avLst/>
                  <a:gdLst/>
                  <a:ahLst/>
                  <a:cxnLst/>
                  <a:rect l="l" t="t" r="r" b="b"/>
                  <a:pathLst>
                    <a:path w="2139" h="8718" extrusionOk="0">
                      <a:moveTo>
                        <a:pt x="95" y="0"/>
                      </a:moveTo>
                      <a:cubicBezTo>
                        <a:pt x="81" y="0"/>
                        <a:pt x="66" y="12"/>
                        <a:pt x="60" y="36"/>
                      </a:cubicBezTo>
                      <a:cubicBezTo>
                        <a:pt x="1" y="738"/>
                        <a:pt x="48" y="1429"/>
                        <a:pt x="251" y="2107"/>
                      </a:cubicBezTo>
                      <a:cubicBezTo>
                        <a:pt x="477" y="2846"/>
                        <a:pt x="941" y="3477"/>
                        <a:pt x="1168" y="4215"/>
                      </a:cubicBezTo>
                      <a:cubicBezTo>
                        <a:pt x="1620" y="5679"/>
                        <a:pt x="1465" y="7251"/>
                        <a:pt x="2025" y="8680"/>
                      </a:cubicBezTo>
                      <a:cubicBezTo>
                        <a:pt x="2040" y="8705"/>
                        <a:pt x="2065" y="8718"/>
                        <a:pt x="2086" y="8718"/>
                      </a:cubicBezTo>
                      <a:cubicBezTo>
                        <a:pt x="2115" y="8718"/>
                        <a:pt x="2139" y="8696"/>
                        <a:pt x="2132" y="8656"/>
                      </a:cubicBezTo>
                      <a:cubicBezTo>
                        <a:pt x="1703" y="7263"/>
                        <a:pt x="1763" y="5822"/>
                        <a:pt x="1370" y="4441"/>
                      </a:cubicBezTo>
                      <a:cubicBezTo>
                        <a:pt x="1203" y="3810"/>
                        <a:pt x="882" y="3298"/>
                        <a:pt x="632" y="2715"/>
                      </a:cubicBezTo>
                      <a:cubicBezTo>
                        <a:pt x="239" y="1869"/>
                        <a:pt x="108" y="976"/>
                        <a:pt x="120" y="36"/>
                      </a:cubicBezTo>
                      <a:cubicBezTo>
                        <a:pt x="120" y="12"/>
                        <a:pt x="108"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35" name="Google Shape;43947;p65">
                  <a:extLst>
                    <a:ext uri="{FF2B5EF4-FFF2-40B4-BE49-F238E27FC236}">
                      <a16:creationId xmlns:a16="http://schemas.microsoft.com/office/drawing/2014/main" id="{C34AB52F-5F05-4CBB-B280-2DEB6752231E}"/>
                    </a:ext>
                  </a:extLst>
                </p:cNvPr>
                <p:cNvSpPr/>
                <p:nvPr/>
              </p:nvSpPr>
              <p:spPr>
                <a:xfrm>
                  <a:off x="899800" y="2010950"/>
                  <a:ext cx="42500" cy="63200"/>
                </a:xfrm>
                <a:custGeom>
                  <a:avLst/>
                  <a:gdLst/>
                  <a:ahLst/>
                  <a:cxnLst/>
                  <a:rect l="l" t="t" r="r" b="b"/>
                  <a:pathLst>
                    <a:path w="1700" h="2528" extrusionOk="0">
                      <a:moveTo>
                        <a:pt x="8" y="0"/>
                      </a:moveTo>
                      <a:cubicBezTo>
                        <a:pt x="4" y="0"/>
                        <a:pt x="1" y="6"/>
                        <a:pt x="1" y="18"/>
                      </a:cubicBezTo>
                      <a:cubicBezTo>
                        <a:pt x="477" y="875"/>
                        <a:pt x="1048" y="1709"/>
                        <a:pt x="1632" y="2518"/>
                      </a:cubicBezTo>
                      <a:cubicBezTo>
                        <a:pt x="1642" y="2525"/>
                        <a:pt x="1652" y="2528"/>
                        <a:pt x="1661" y="2528"/>
                      </a:cubicBezTo>
                      <a:cubicBezTo>
                        <a:pt x="1684" y="2528"/>
                        <a:pt x="1700" y="2508"/>
                        <a:pt x="1691" y="2483"/>
                      </a:cubicBezTo>
                      <a:cubicBezTo>
                        <a:pt x="1108" y="1685"/>
                        <a:pt x="572" y="828"/>
                        <a:pt x="24" y="18"/>
                      </a:cubicBezTo>
                      <a:cubicBezTo>
                        <a:pt x="18" y="6"/>
                        <a:pt x="13" y="0"/>
                        <a:pt x="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36" name="Google Shape;43948;p65">
                  <a:extLst>
                    <a:ext uri="{FF2B5EF4-FFF2-40B4-BE49-F238E27FC236}">
                      <a16:creationId xmlns:a16="http://schemas.microsoft.com/office/drawing/2014/main" id="{25EA55EB-177C-4F1B-9DB5-06B8A8202E98}"/>
                    </a:ext>
                  </a:extLst>
                </p:cNvPr>
                <p:cNvSpPr/>
                <p:nvPr/>
              </p:nvSpPr>
              <p:spPr>
                <a:xfrm>
                  <a:off x="943250" y="1941525"/>
                  <a:ext cx="38525" cy="128425"/>
                </a:xfrm>
                <a:custGeom>
                  <a:avLst/>
                  <a:gdLst/>
                  <a:ahLst/>
                  <a:cxnLst/>
                  <a:rect l="l" t="t" r="r" b="b"/>
                  <a:pathLst>
                    <a:path w="1541" h="5137" extrusionOk="0">
                      <a:moveTo>
                        <a:pt x="7" y="0"/>
                      </a:moveTo>
                      <a:cubicBezTo>
                        <a:pt x="4" y="0"/>
                        <a:pt x="1" y="3"/>
                        <a:pt x="1" y="9"/>
                      </a:cubicBezTo>
                      <a:cubicBezTo>
                        <a:pt x="322" y="1104"/>
                        <a:pt x="668" y="2176"/>
                        <a:pt x="822" y="3331"/>
                      </a:cubicBezTo>
                      <a:cubicBezTo>
                        <a:pt x="906" y="3998"/>
                        <a:pt x="977" y="4641"/>
                        <a:pt x="1477" y="5129"/>
                      </a:cubicBezTo>
                      <a:cubicBezTo>
                        <a:pt x="1483" y="5134"/>
                        <a:pt x="1489" y="5136"/>
                        <a:pt x="1496" y="5136"/>
                      </a:cubicBezTo>
                      <a:cubicBezTo>
                        <a:pt x="1518" y="5136"/>
                        <a:pt x="1541" y="5109"/>
                        <a:pt x="1513" y="5081"/>
                      </a:cubicBezTo>
                      <a:cubicBezTo>
                        <a:pt x="942" y="4402"/>
                        <a:pt x="965" y="3509"/>
                        <a:pt x="799" y="2652"/>
                      </a:cubicBezTo>
                      <a:cubicBezTo>
                        <a:pt x="620" y="1747"/>
                        <a:pt x="346" y="854"/>
                        <a:pt x="13" y="9"/>
                      </a:cubicBezTo>
                      <a:cubicBezTo>
                        <a:pt x="13" y="3"/>
                        <a:pt x="10" y="0"/>
                        <a:pt x="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37" name="Google Shape;43949;p65">
                  <a:extLst>
                    <a:ext uri="{FF2B5EF4-FFF2-40B4-BE49-F238E27FC236}">
                      <a16:creationId xmlns:a16="http://schemas.microsoft.com/office/drawing/2014/main" id="{E9598DAC-88EA-4217-BDB7-5AC2984CA291}"/>
                    </a:ext>
                  </a:extLst>
                </p:cNvPr>
                <p:cNvSpPr/>
                <p:nvPr/>
              </p:nvSpPr>
              <p:spPr>
                <a:xfrm>
                  <a:off x="992375" y="2069975"/>
                  <a:ext cx="139825" cy="145400"/>
                </a:xfrm>
                <a:custGeom>
                  <a:avLst/>
                  <a:gdLst/>
                  <a:ahLst/>
                  <a:cxnLst/>
                  <a:rect l="l" t="t" r="r" b="b"/>
                  <a:pathLst>
                    <a:path w="5593" h="5816" extrusionOk="0">
                      <a:moveTo>
                        <a:pt x="5560" y="1"/>
                      </a:moveTo>
                      <a:cubicBezTo>
                        <a:pt x="5556" y="1"/>
                        <a:pt x="5553" y="1"/>
                        <a:pt x="5549" y="3"/>
                      </a:cubicBezTo>
                      <a:cubicBezTo>
                        <a:pt x="4453" y="419"/>
                        <a:pt x="3382" y="1134"/>
                        <a:pt x="2644" y="2062"/>
                      </a:cubicBezTo>
                      <a:cubicBezTo>
                        <a:pt x="2215" y="2610"/>
                        <a:pt x="1894" y="3229"/>
                        <a:pt x="1501" y="3813"/>
                      </a:cubicBezTo>
                      <a:cubicBezTo>
                        <a:pt x="1036" y="4503"/>
                        <a:pt x="524" y="5134"/>
                        <a:pt x="0" y="5789"/>
                      </a:cubicBezTo>
                      <a:cubicBezTo>
                        <a:pt x="0" y="5789"/>
                        <a:pt x="35" y="5815"/>
                        <a:pt x="53" y="5815"/>
                      </a:cubicBezTo>
                      <a:cubicBezTo>
                        <a:pt x="56" y="5815"/>
                        <a:pt x="58" y="5815"/>
                        <a:pt x="60" y="5813"/>
                      </a:cubicBezTo>
                      <a:cubicBezTo>
                        <a:pt x="941" y="4872"/>
                        <a:pt x="1632" y="3801"/>
                        <a:pt x="2322" y="2729"/>
                      </a:cubicBezTo>
                      <a:cubicBezTo>
                        <a:pt x="3156" y="1431"/>
                        <a:pt x="4251" y="765"/>
                        <a:pt x="5561" y="50"/>
                      </a:cubicBezTo>
                      <a:cubicBezTo>
                        <a:pt x="5592" y="40"/>
                        <a:pt x="5587" y="1"/>
                        <a:pt x="55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38" name="Google Shape;43950;p65">
                  <a:extLst>
                    <a:ext uri="{FF2B5EF4-FFF2-40B4-BE49-F238E27FC236}">
                      <a16:creationId xmlns:a16="http://schemas.microsoft.com/office/drawing/2014/main" id="{DA1C8D1D-12F4-4F6F-9927-71C259FAE5BE}"/>
                    </a:ext>
                  </a:extLst>
                </p:cNvPr>
                <p:cNvSpPr/>
                <p:nvPr/>
              </p:nvSpPr>
              <p:spPr>
                <a:xfrm>
                  <a:off x="996725" y="2072200"/>
                  <a:ext cx="134475" cy="149475"/>
                </a:xfrm>
                <a:custGeom>
                  <a:avLst/>
                  <a:gdLst/>
                  <a:ahLst/>
                  <a:cxnLst/>
                  <a:rect l="l" t="t" r="r" b="b"/>
                  <a:pathLst>
                    <a:path w="5379" h="5979" extrusionOk="0">
                      <a:moveTo>
                        <a:pt x="5345" y="1"/>
                      </a:moveTo>
                      <a:cubicBezTo>
                        <a:pt x="5339" y="1"/>
                        <a:pt x="5333" y="3"/>
                        <a:pt x="5327" y="9"/>
                      </a:cubicBezTo>
                      <a:cubicBezTo>
                        <a:pt x="4315" y="759"/>
                        <a:pt x="3494" y="1747"/>
                        <a:pt x="2755" y="2771"/>
                      </a:cubicBezTo>
                      <a:cubicBezTo>
                        <a:pt x="1946" y="3878"/>
                        <a:pt x="1279" y="5212"/>
                        <a:pt x="53" y="5879"/>
                      </a:cubicBezTo>
                      <a:cubicBezTo>
                        <a:pt x="0" y="5910"/>
                        <a:pt x="22" y="5978"/>
                        <a:pt x="68" y="5978"/>
                      </a:cubicBezTo>
                      <a:cubicBezTo>
                        <a:pt x="74" y="5978"/>
                        <a:pt x="81" y="5977"/>
                        <a:pt x="88" y="5974"/>
                      </a:cubicBezTo>
                      <a:cubicBezTo>
                        <a:pt x="1148" y="5498"/>
                        <a:pt x="1731" y="4414"/>
                        <a:pt x="2374" y="3485"/>
                      </a:cubicBezTo>
                      <a:cubicBezTo>
                        <a:pt x="3244" y="2223"/>
                        <a:pt x="4196" y="1057"/>
                        <a:pt x="5351" y="33"/>
                      </a:cubicBezTo>
                      <a:cubicBezTo>
                        <a:pt x="5378" y="24"/>
                        <a:pt x="5364" y="1"/>
                        <a:pt x="5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39" name="Google Shape;43951;p65">
                  <a:extLst>
                    <a:ext uri="{FF2B5EF4-FFF2-40B4-BE49-F238E27FC236}">
                      <a16:creationId xmlns:a16="http://schemas.microsoft.com/office/drawing/2014/main" id="{701FEF0C-245E-4A2B-A8C6-73010DDC28BE}"/>
                    </a:ext>
                  </a:extLst>
                </p:cNvPr>
                <p:cNvSpPr/>
                <p:nvPr/>
              </p:nvSpPr>
              <p:spPr>
                <a:xfrm>
                  <a:off x="996925" y="2119825"/>
                  <a:ext cx="135150" cy="131325"/>
                </a:xfrm>
                <a:custGeom>
                  <a:avLst/>
                  <a:gdLst/>
                  <a:ahLst/>
                  <a:cxnLst/>
                  <a:rect l="l" t="t" r="r" b="b"/>
                  <a:pathLst>
                    <a:path w="5406" h="5253" extrusionOk="0">
                      <a:moveTo>
                        <a:pt x="5334" y="1"/>
                      </a:moveTo>
                      <a:cubicBezTo>
                        <a:pt x="5325" y="1"/>
                        <a:pt x="5316" y="3"/>
                        <a:pt x="5307" y="9"/>
                      </a:cubicBezTo>
                      <a:cubicBezTo>
                        <a:pt x="4343" y="521"/>
                        <a:pt x="3295" y="1092"/>
                        <a:pt x="2652" y="2009"/>
                      </a:cubicBezTo>
                      <a:cubicBezTo>
                        <a:pt x="2259" y="2592"/>
                        <a:pt x="2045" y="3188"/>
                        <a:pt x="1545" y="3712"/>
                      </a:cubicBezTo>
                      <a:cubicBezTo>
                        <a:pt x="1045" y="4212"/>
                        <a:pt x="473" y="4664"/>
                        <a:pt x="9" y="5212"/>
                      </a:cubicBezTo>
                      <a:cubicBezTo>
                        <a:pt x="0" y="5239"/>
                        <a:pt x="4" y="5252"/>
                        <a:pt x="12" y="5252"/>
                      </a:cubicBezTo>
                      <a:cubicBezTo>
                        <a:pt x="15" y="5252"/>
                        <a:pt x="18" y="5251"/>
                        <a:pt x="21" y="5248"/>
                      </a:cubicBezTo>
                      <a:cubicBezTo>
                        <a:pt x="902" y="4593"/>
                        <a:pt x="1866" y="3759"/>
                        <a:pt x="2343" y="2759"/>
                      </a:cubicBezTo>
                      <a:cubicBezTo>
                        <a:pt x="2974" y="1449"/>
                        <a:pt x="4129" y="759"/>
                        <a:pt x="5355" y="92"/>
                      </a:cubicBezTo>
                      <a:cubicBezTo>
                        <a:pt x="5405" y="72"/>
                        <a:pt x="5379" y="1"/>
                        <a:pt x="5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40" name="Google Shape;43952;p65">
                  <a:extLst>
                    <a:ext uri="{FF2B5EF4-FFF2-40B4-BE49-F238E27FC236}">
                      <a16:creationId xmlns:a16="http://schemas.microsoft.com/office/drawing/2014/main" id="{887B885B-77A7-4A57-AC3B-4FAF050D6210}"/>
                    </a:ext>
                  </a:extLst>
                </p:cNvPr>
                <p:cNvSpPr/>
                <p:nvPr/>
              </p:nvSpPr>
              <p:spPr>
                <a:xfrm>
                  <a:off x="994450" y="2120400"/>
                  <a:ext cx="140875" cy="146075"/>
                </a:xfrm>
                <a:custGeom>
                  <a:avLst/>
                  <a:gdLst/>
                  <a:ahLst/>
                  <a:cxnLst/>
                  <a:rect l="l" t="t" r="r" b="b"/>
                  <a:pathLst>
                    <a:path w="5635" h="5843" extrusionOk="0">
                      <a:moveTo>
                        <a:pt x="5595" y="0"/>
                      </a:moveTo>
                      <a:cubicBezTo>
                        <a:pt x="5587" y="0"/>
                        <a:pt x="5579" y="3"/>
                        <a:pt x="5573" y="10"/>
                      </a:cubicBezTo>
                      <a:cubicBezTo>
                        <a:pt x="4704" y="1057"/>
                        <a:pt x="3977" y="2224"/>
                        <a:pt x="3204" y="3331"/>
                      </a:cubicBezTo>
                      <a:cubicBezTo>
                        <a:pt x="2799" y="3891"/>
                        <a:pt x="2382" y="4463"/>
                        <a:pt x="1822" y="4879"/>
                      </a:cubicBezTo>
                      <a:cubicBezTo>
                        <a:pt x="1287" y="5272"/>
                        <a:pt x="608" y="5367"/>
                        <a:pt x="60" y="5713"/>
                      </a:cubicBezTo>
                      <a:cubicBezTo>
                        <a:pt x="0" y="5753"/>
                        <a:pt x="41" y="5843"/>
                        <a:pt x="91" y="5843"/>
                      </a:cubicBezTo>
                      <a:cubicBezTo>
                        <a:pt x="100" y="5843"/>
                        <a:pt x="110" y="5839"/>
                        <a:pt x="120" y="5832"/>
                      </a:cubicBezTo>
                      <a:cubicBezTo>
                        <a:pt x="691" y="5475"/>
                        <a:pt x="1346" y="5379"/>
                        <a:pt x="1894" y="4998"/>
                      </a:cubicBezTo>
                      <a:cubicBezTo>
                        <a:pt x="2311" y="4701"/>
                        <a:pt x="2632" y="4308"/>
                        <a:pt x="2954" y="3915"/>
                      </a:cubicBezTo>
                      <a:cubicBezTo>
                        <a:pt x="3882" y="2689"/>
                        <a:pt x="4835" y="1379"/>
                        <a:pt x="5609" y="57"/>
                      </a:cubicBezTo>
                      <a:cubicBezTo>
                        <a:pt x="5635" y="22"/>
                        <a:pt x="5616" y="0"/>
                        <a:pt x="5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41" name="Google Shape;43953;p65">
                  <a:extLst>
                    <a:ext uri="{FF2B5EF4-FFF2-40B4-BE49-F238E27FC236}">
                      <a16:creationId xmlns:a16="http://schemas.microsoft.com/office/drawing/2014/main" id="{1736D8E1-2845-44AE-A817-E016961FF785}"/>
                    </a:ext>
                  </a:extLst>
                </p:cNvPr>
                <p:cNvSpPr/>
                <p:nvPr/>
              </p:nvSpPr>
              <p:spPr>
                <a:xfrm>
                  <a:off x="886700" y="2077150"/>
                  <a:ext cx="100350" cy="137550"/>
                </a:xfrm>
                <a:custGeom>
                  <a:avLst/>
                  <a:gdLst/>
                  <a:ahLst/>
                  <a:cxnLst/>
                  <a:rect l="l" t="t" r="r" b="b"/>
                  <a:pathLst>
                    <a:path w="4014" h="5502" extrusionOk="0">
                      <a:moveTo>
                        <a:pt x="36" y="0"/>
                      </a:moveTo>
                      <a:cubicBezTo>
                        <a:pt x="19" y="0"/>
                        <a:pt x="1" y="10"/>
                        <a:pt x="1" y="25"/>
                      </a:cubicBezTo>
                      <a:cubicBezTo>
                        <a:pt x="346" y="2347"/>
                        <a:pt x="3096" y="3395"/>
                        <a:pt x="3954" y="5478"/>
                      </a:cubicBezTo>
                      <a:cubicBezTo>
                        <a:pt x="3962" y="5495"/>
                        <a:pt x="3972" y="5502"/>
                        <a:pt x="3982" y="5502"/>
                      </a:cubicBezTo>
                      <a:cubicBezTo>
                        <a:pt x="3998" y="5502"/>
                        <a:pt x="4013" y="5482"/>
                        <a:pt x="4013" y="5466"/>
                      </a:cubicBezTo>
                      <a:cubicBezTo>
                        <a:pt x="3204" y="3276"/>
                        <a:pt x="787" y="2287"/>
                        <a:pt x="60" y="13"/>
                      </a:cubicBezTo>
                      <a:cubicBezTo>
                        <a:pt x="56" y="4"/>
                        <a:pt x="46"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42" name="Google Shape;43954;p65">
                  <a:extLst>
                    <a:ext uri="{FF2B5EF4-FFF2-40B4-BE49-F238E27FC236}">
                      <a16:creationId xmlns:a16="http://schemas.microsoft.com/office/drawing/2014/main" id="{259D288B-9191-495C-A72B-D07FD4A4DE24}"/>
                    </a:ext>
                  </a:extLst>
                </p:cNvPr>
                <p:cNvSpPr/>
                <p:nvPr/>
              </p:nvSpPr>
              <p:spPr>
                <a:xfrm>
                  <a:off x="883550" y="2076700"/>
                  <a:ext cx="100225" cy="117750"/>
                </a:xfrm>
                <a:custGeom>
                  <a:avLst/>
                  <a:gdLst/>
                  <a:ahLst/>
                  <a:cxnLst/>
                  <a:rect l="l" t="t" r="r" b="b"/>
                  <a:pathLst>
                    <a:path w="4009" h="4710" extrusionOk="0">
                      <a:moveTo>
                        <a:pt x="31" y="1"/>
                      </a:moveTo>
                      <a:cubicBezTo>
                        <a:pt x="4" y="1"/>
                        <a:pt x="0" y="34"/>
                        <a:pt x="20" y="43"/>
                      </a:cubicBezTo>
                      <a:cubicBezTo>
                        <a:pt x="948" y="567"/>
                        <a:pt x="1853" y="1115"/>
                        <a:pt x="2579" y="1912"/>
                      </a:cubicBezTo>
                      <a:cubicBezTo>
                        <a:pt x="3341" y="2722"/>
                        <a:pt x="3699" y="3639"/>
                        <a:pt x="3961" y="4687"/>
                      </a:cubicBezTo>
                      <a:cubicBezTo>
                        <a:pt x="3961" y="4703"/>
                        <a:pt x="3970" y="4709"/>
                        <a:pt x="3981" y="4709"/>
                      </a:cubicBezTo>
                      <a:cubicBezTo>
                        <a:pt x="3994" y="4709"/>
                        <a:pt x="4008" y="4700"/>
                        <a:pt x="4008" y="4687"/>
                      </a:cubicBezTo>
                      <a:cubicBezTo>
                        <a:pt x="3949" y="2508"/>
                        <a:pt x="1817" y="865"/>
                        <a:pt x="55" y="7"/>
                      </a:cubicBezTo>
                      <a:cubicBezTo>
                        <a:pt x="46" y="3"/>
                        <a:pt x="38" y="1"/>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43" name="Google Shape;43955;p65">
                  <a:extLst>
                    <a:ext uri="{FF2B5EF4-FFF2-40B4-BE49-F238E27FC236}">
                      <a16:creationId xmlns:a16="http://schemas.microsoft.com/office/drawing/2014/main" id="{53D98EAA-6E4D-4072-932D-2377F182F320}"/>
                    </a:ext>
                  </a:extLst>
                </p:cNvPr>
                <p:cNvSpPr/>
                <p:nvPr/>
              </p:nvSpPr>
              <p:spPr>
                <a:xfrm>
                  <a:off x="981650" y="2186325"/>
                  <a:ext cx="5100" cy="15600"/>
                </a:xfrm>
                <a:custGeom>
                  <a:avLst/>
                  <a:gdLst/>
                  <a:ahLst/>
                  <a:cxnLst/>
                  <a:rect l="l" t="t" r="r" b="b"/>
                  <a:pathLst>
                    <a:path w="204" h="624" extrusionOk="0">
                      <a:moveTo>
                        <a:pt x="44" y="1"/>
                      </a:moveTo>
                      <a:cubicBezTo>
                        <a:pt x="34" y="1"/>
                        <a:pt x="25" y="10"/>
                        <a:pt x="25" y="28"/>
                      </a:cubicBezTo>
                      <a:cubicBezTo>
                        <a:pt x="1" y="230"/>
                        <a:pt x="60" y="444"/>
                        <a:pt x="191" y="623"/>
                      </a:cubicBezTo>
                      <a:cubicBezTo>
                        <a:pt x="191" y="623"/>
                        <a:pt x="203" y="623"/>
                        <a:pt x="203" y="599"/>
                      </a:cubicBezTo>
                      <a:cubicBezTo>
                        <a:pt x="120" y="421"/>
                        <a:pt x="72" y="230"/>
                        <a:pt x="72" y="28"/>
                      </a:cubicBezTo>
                      <a:cubicBezTo>
                        <a:pt x="66" y="10"/>
                        <a:pt x="54" y="1"/>
                        <a:pt x="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44" name="Google Shape;43956;p65">
                  <a:extLst>
                    <a:ext uri="{FF2B5EF4-FFF2-40B4-BE49-F238E27FC236}">
                      <a16:creationId xmlns:a16="http://schemas.microsoft.com/office/drawing/2014/main" id="{5019269A-8E9F-43BB-8F9C-38A0B171E007}"/>
                    </a:ext>
                  </a:extLst>
                </p:cNvPr>
                <p:cNvSpPr/>
                <p:nvPr/>
              </p:nvSpPr>
              <p:spPr>
                <a:xfrm>
                  <a:off x="1000125" y="2211325"/>
                  <a:ext cx="53825" cy="46325"/>
                </a:xfrm>
                <a:custGeom>
                  <a:avLst/>
                  <a:gdLst/>
                  <a:ahLst/>
                  <a:cxnLst/>
                  <a:rect l="l" t="t" r="r" b="b"/>
                  <a:pathLst>
                    <a:path w="2153" h="1853" extrusionOk="0">
                      <a:moveTo>
                        <a:pt x="2131" y="1"/>
                      </a:moveTo>
                      <a:cubicBezTo>
                        <a:pt x="2128" y="1"/>
                        <a:pt x="2124" y="2"/>
                        <a:pt x="2119" y="4"/>
                      </a:cubicBezTo>
                      <a:cubicBezTo>
                        <a:pt x="1369" y="576"/>
                        <a:pt x="833" y="1349"/>
                        <a:pt x="0" y="1802"/>
                      </a:cubicBezTo>
                      <a:cubicBezTo>
                        <a:pt x="0" y="1831"/>
                        <a:pt x="24" y="1853"/>
                        <a:pt x="39" y="1853"/>
                      </a:cubicBezTo>
                      <a:cubicBezTo>
                        <a:pt x="43" y="1853"/>
                        <a:pt x="46" y="1852"/>
                        <a:pt x="48" y="1850"/>
                      </a:cubicBezTo>
                      <a:cubicBezTo>
                        <a:pt x="429" y="1647"/>
                        <a:pt x="774" y="1361"/>
                        <a:pt x="1107" y="1064"/>
                      </a:cubicBezTo>
                      <a:cubicBezTo>
                        <a:pt x="1464" y="730"/>
                        <a:pt x="1845" y="409"/>
                        <a:pt x="2143" y="40"/>
                      </a:cubicBezTo>
                      <a:cubicBezTo>
                        <a:pt x="2153" y="20"/>
                        <a:pt x="2147" y="1"/>
                        <a:pt x="2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45" name="Google Shape;43957;p65">
                  <a:extLst>
                    <a:ext uri="{FF2B5EF4-FFF2-40B4-BE49-F238E27FC236}">
                      <a16:creationId xmlns:a16="http://schemas.microsoft.com/office/drawing/2014/main" id="{70909481-32E3-4C92-AD8E-2CF5591C9F7D}"/>
                    </a:ext>
                  </a:extLst>
                </p:cNvPr>
                <p:cNvSpPr/>
                <p:nvPr/>
              </p:nvSpPr>
              <p:spPr>
                <a:xfrm>
                  <a:off x="1057025" y="2145975"/>
                  <a:ext cx="49000" cy="59225"/>
                </a:xfrm>
                <a:custGeom>
                  <a:avLst/>
                  <a:gdLst/>
                  <a:ahLst/>
                  <a:cxnLst/>
                  <a:rect l="l" t="t" r="r" b="b"/>
                  <a:pathLst>
                    <a:path w="1960" h="2369" extrusionOk="0">
                      <a:moveTo>
                        <a:pt x="6" y="2363"/>
                      </a:moveTo>
                      <a:cubicBezTo>
                        <a:pt x="1" y="2363"/>
                        <a:pt x="6" y="2368"/>
                        <a:pt x="22" y="2368"/>
                      </a:cubicBezTo>
                      <a:cubicBezTo>
                        <a:pt x="14" y="2364"/>
                        <a:pt x="9" y="2363"/>
                        <a:pt x="6" y="2363"/>
                      </a:cubicBezTo>
                      <a:close/>
                      <a:moveTo>
                        <a:pt x="1925" y="1"/>
                      </a:moveTo>
                      <a:cubicBezTo>
                        <a:pt x="1917" y="1"/>
                        <a:pt x="1910" y="4"/>
                        <a:pt x="1903" y="11"/>
                      </a:cubicBezTo>
                      <a:cubicBezTo>
                        <a:pt x="1653" y="415"/>
                        <a:pt x="1177" y="606"/>
                        <a:pt x="891" y="987"/>
                      </a:cubicBezTo>
                      <a:cubicBezTo>
                        <a:pt x="558" y="1416"/>
                        <a:pt x="355" y="1916"/>
                        <a:pt x="22" y="2368"/>
                      </a:cubicBezTo>
                      <a:cubicBezTo>
                        <a:pt x="403" y="2023"/>
                        <a:pt x="582" y="1546"/>
                        <a:pt x="867" y="1130"/>
                      </a:cubicBezTo>
                      <a:cubicBezTo>
                        <a:pt x="1165" y="701"/>
                        <a:pt x="1701" y="511"/>
                        <a:pt x="1951" y="46"/>
                      </a:cubicBezTo>
                      <a:cubicBezTo>
                        <a:pt x="1959" y="21"/>
                        <a:pt x="1943" y="1"/>
                        <a:pt x="1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46" name="Google Shape;43958;p65">
                  <a:extLst>
                    <a:ext uri="{FF2B5EF4-FFF2-40B4-BE49-F238E27FC236}">
                      <a16:creationId xmlns:a16="http://schemas.microsoft.com/office/drawing/2014/main" id="{0898077B-FB54-4052-96B9-C0C53ED9CFE9}"/>
                    </a:ext>
                  </a:extLst>
                </p:cNvPr>
                <p:cNvSpPr/>
                <p:nvPr/>
              </p:nvSpPr>
              <p:spPr>
                <a:xfrm>
                  <a:off x="860350" y="2125700"/>
                  <a:ext cx="123725" cy="140500"/>
                </a:xfrm>
                <a:custGeom>
                  <a:avLst/>
                  <a:gdLst/>
                  <a:ahLst/>
                  <a:cxnLst/>
                  <a:rect l="l" t="t" r="r" b="b"/>
                  <a:pathLst>
                    <a:path w="4949" h="5620" extrusionOk="0">
                      <a:moveTo>
                        <a:pt x="57" y="0"/>
                      </a:moveTo>
                      <a:cubicBezTo>
                        <a:pt x="29" y="0"/>
                        <a:pt x="0" y="20"/>
                        <a:pt x="7" y="48"/>
                      </a:cubicBezTo>
                      <a:cubicBezTo>
                        <a:pt x="448" y="1226"/>
                        <a:pt x="1602" y="2000"/>
                        <a:pt x="2495" y="2810"/>
                      </a:cubicBezTo>
                      <a:cubicBezTo>
                        <a:pt x="3103" y="3358"/>
                        <a:pt x="3805" y="3858"/>
                        <a:pt x="4210" y="4608"/>
                      </a:cubicBezTo>
                      <a:cubicBezTo>
                        <a:pt x="4412" y="4989"/>
                        <a:pt x="4555" y="5346"/>
                        <a:pt x="4924" y="5620"/>
                      </a:cubicBezTo>
                      <a:cubicBezTo>
                        <a:pt x="4936" y="5608"/>
                        <a:pt x="4948" y="5584"/>
                        <a:pt x="4936" y="5572"/>
                      </a:cubicBezTo>
                      <a:cubicBezTo>
                        <a:pt x="4531" y="5167"/>
                        <a:pt x="4400" y="4655"/>
                        <a:pt x="4079" y="4191"/>
                      </a:cubicBezTo>
                      <a:cubicBezTo>
                        <a:pt x="3757" y="3739"/>
                        <a:pt x="3317" y="3417"/>
                        <a:pt x="2912" y="3060"/>
                      </a:cubicBezTo>
                      <a:cubicBezTo>
                        <a:pt x="1948" y="2179"/>
                        <a:pt x="578" y="1286"/>
                        <a:pt x="102" y="36"/>
                      </a:cubicBezTo>
                      <a:cubicBezTo>
                        <a:pt x="97" y="11"/>
                        <a:pt x="77"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47" name="Google Shape;43959;p65">
                  <a:extLst>
                    <a:ext uri="{FF2B5EF4-FFF2-40B4-BE49-F238E27FC236}">
                      <a16:creationId xmlns:a16="http://schemas.microsoft.com/office/drawing/2014/main" id="{833B15D0-E6CA-4841-9ABE-65F5E52EB75E}"/>
                    </a:ext>
                  </a:extLst>
                </p:cNvPr>
                <p:cNvSpPr/>
                <p:nvPr/>
              </p:nvSpPr>
              <p:spPr>
                <a:xfrm>
                  <a:off x="860500" y="2126575"/>
                  <a:ext cx="127850" cy="128100"/>
                </a:xfrm>
                <a:custGeom>
                  <a:avLst/>
                  <a:gdLst/>
                  <a:ahLst/>
                  <a:cxnLst/>
                  <a:rect l="l" t="t" r="r" b="b"/>
                  <a:pathLst>
                    <a:path w="5114" h="5124" extrusionOk="0">
                      <a:moveTo>
                        <a:pt x="49" y="1"/>
                      </a:moveTo>
                      <a:cubicBezTo>
                        <a:pt x="25" y="1"/>
                        <a:pt x="1" y="36"/>
                        <a:pt x="25" y="48"/>
                      </a:cubicBezTo>
                      <a:cubicBezTo>
                        <a:pt x="1013" y="584"/>
                        <a:pt x="2251" y="941"/>
                        <a:pt x="3073" y="1775"/>
                      </a:cubicBezTo>
                      <a:cubicBezTo>
                        <a:pt x="3918" y="2632"/>
                        <a:pt x="4430" y="4037"/>
                        <a:pt x="5002" y="5097"/>
                      </a:cubicBezTo>
                      <a:cubicBezTo>
                        <a:pt x="5013" y="5115"/>
                        <a:pt x="5029" y="5124"/>
                        <a:pt x="5045" y="5124"/>
                      </a:cubicBezTo>
                      <a:cubicBezTo>
                        <a:pt x="5079" y="5124"/>
                        <a:pt x="5113" y="5086"/>
                        <a:pt x="5097" y="5037"/>
                      </a:cubicBezTo>
                      <a:cubicBezTo>
                        <a:pt x="4502" y="3942"/>
                        <a:pt x="3966" y="2477"/>
                        <a:pt x="3061" y="1608"/>
                      </a:cubicBezTo>
                      <a:cubicBezTo>
                        <a:pt x="2251" y="846"/>
                        <a:pt x="1061" y="406"/>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48" name="Google Shape;43960;p65">
                  <a:extLst>
                    <a:ext uri="{FF2B5EF4-FFF2-40B4-BE49-F238E27FC236}">
                      <a16:creationId xmlns:a16="http://schemas.microsoft.com/office/drawing/2014/main" id="{AE73556C-D697-4FC1-9B10-5B78C1D2D52C}"/>
                    </a:ext>
                  </a:extLst>
                </p:cNvPr>
                <p:cNvSpPr/>
                <p:nvPr/>
              </p:nvSpPr>
              <p:spPr>
                <a:xfrm>
                  <a:off x="881600" y="2144375"/>
                  <a:ext cx="67650" cy="62425"/>
                </a:xfrm>
                <a:custGeom>
                  <a:avLst/>
                  <a:gdLst/>
                  <a:ahLst/>
                  <a:cxnLst/>
                  <a:rect l="l" t="t" r="r" b="b"/>
                  <a:pathLst>
                    <a:path w="2706" h="2497" extrusionOk="0">
                      <a:moveTo>
                        <a:pt x="43" y="1"/>
                      </a:moveTo>
                      <a:cubicBezTo>
                        <a:pt x="18" y="1"/>
                        <a:pt x="1" y="29"/>
                        <a:pt x="26" y="63"/>
                      </a:cubicBezTo>
                      <a:cubicBezTo>
                        <a:pt x="407" y="467"/>
                        <a:pt x="943" y="610"/>
                        <a:pt x="1407" y="908"/>
                      </a:cubicBezTo>
                      <a:cubicBezTo>
                        <a:pt x="2003" y="1289"/>
                        <a:pt x="2395" y="1861"/>
                        <a:pt x="2693" y="2492"/>
                      </a:cubicBezTo>
                      <a:cubicBezTo>
                        <a:pt x="2693" y="2496"/>
                        <a:pt x="2694" y="2497"/>
                        <a:pt x="2696" y="2497"/>
                      </a:cubicBezTo>
                      <a:cubicBezTo>
                        <a:pt x="2700" y="2497"/>
                        <a:pt x="2705" y="2492"/>
                        <a:pt x="2705" y="2492"/>
                      </a:cubicBezTo>
                      <a:cubicBezTo>
                        <a:pt x="2550" y="1920"/>
                        <a:pt x="2241" y="1468"/>
                        <a:pt x="1800" y="1075"/>
                      </a:cubicBezTo>
                      <a:cubicBezTo>
                        <a:pt x="1276" y="634"/>
                        <a:pt x="586" y="479"/>
                        <a:pt x="74" y="15"/>
                      </a:cubicBezTo>
                      <a:cubicBezTo>
                        <a:pt x="64" y="5"/>
                        <a:pt x="53" y="1"/>
                        <a:pt x="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49" name="Google Shape;43961;p65">
                  <a:extLst>
                    <a:ext uri="{FF2B5EF4-FFF2-40B4-BE49-F238E27FC236}">
                      <a16:creationId xmlns:a16="http://schemas.microsoft.com/office/drawing/2014/main" id="{E7B40E50-CA08-40F7-96C4-D1FB972D5C10}"/>
                    </a:ext>
                  </a:extLst>
                </p:cNvPr>
                <p:cNvSpPr/>
                <p:nvPr/>
              </p:nvSpPr>
              <p:spPr>
                <a:xfrm>
                  <a:off x="952350" y="2210375"/>
                  <a:ext cx="29925" cy="40300"/>
                </a:xfrm>
                <a:custGeom>
                  <a:avLst/>
                  <a:gdLst/>
                  <a:ahLst/>
                  <a:cxnLst/>
                  <a:rect l="l" t="t" r="r" b="b"/>
                  <a:pathLst>
                    <a:path w="1197" h="1612" extrusionOk="0">
                      <a:moveTo>
                        <a:pt x="2" y="0"/>
                      </a:moveTo>
                      <a:cubicBezTo>
                        <a:pt x="0" y="0"/>
                        <a:pt x="0" y="6"/>
                        <a:pt x="6" y="18"/>
                      </a:cubicBezTo>
                      <a:cubicBezTo>
                        <a:pt x="6" y="6"/>
                        <a:pt x="3" y="0"/>
                        <a:pt x="2" y="0"/>
                      </a:cubicBezTo>
                      <a:close/>
                      <a:moveTo>
                        <a:pt x="6" y="18"/>
                      </a:moveTo>
                      <a:cubicBezTo>
                        <a:pt x="304" y="566"/>
                        <a:pt x="732" y="1161"/>
                        <a:pt x="1173" y="1602"/>
                      </a:cubicBezTo>
                      <a:cubicBezTo>
                        <a:pt x="1177" y="1609"/>
                        <a:pt x="1180" y="1612"/>
                        <a:pt x="1184" y="1612"/>
                      </a:cubicBezTo>
                      <a:cubicBezTo>
                        <a:pt x="1191" y="1612"/>
                        <a:pt x="1197" y="1598"/>
                        <a:pt x="1197" y="1590"/>
                      </a:cubicBezTo>
                      <a:cubicBezTo>
                        <a:pt x="1018" y="1340"/>
                        <a:pt x="816" y="1102"/>
                        <a:pt x="613" y="864"/>
                      </a:cubicBezTo>
                      <a:cubicBezTo>
                        <a:pt x="411" y="566"/>
                        <a:pt x="232" y="280"/>
                        <a:pt x="6" y="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50" name="Google Shape;43962;p65">
                  <a:extLst>
                    <a:ext uri="{FF2B5EF4-FFF2-40B4-BE49-F238E27FC236}">
                      <a16:creationId xmlns:a16="http://schemas.microsoft.com/office/drawing/2014/main" id="{50F156FA-041D-405E-982B-A4FD0BE499CD}"/>
                    </a:ext>
                  </a:extLst>
                </p:cNvPr>
                <p:cNvSpPr/>
                <p:nvPr/>
              </p:nvSpPr>
              <p:spPr>
                <a:xfrm>
                  <a:off x="990950" y="2186075"/>
                  <a:ext cx="163275" cy="149950"/>
                </a:xfrm>
                <a:custGeom>
                  <a:avLst/>
                  <a:gdLst/>
                  <a:ahLst/>
                  <a:cxnLst/>
                  <a:rect l="l" t="t" r="r" b="b"/>
                  <a:pathLst>
                    <a:path w="6531" h="5998" extrusionOk="0">
                      <a:moveTo>
                        <a:pt x="6483" y="0"/>
                      </a:moveTo>
                      <a:cubicBezTo>
                        <a:pt x="6480" y="0"/>
                        <a:pt x="6478" y="1"/>
                        <a:pt x="6475" y="2"/>
                      </a:cubicBezTo>
                      <a:cubicBezTo>
                        <a:pt x="5237" y="526"/>
                        <a:pt x="4225" y="1526"/>
                        <a:pt x="3296" y="2479"/>
                      </a:cubicBezTo>
                      <a:cubicBezTo>
                        <a:pt x="2189" y="3622"/>
                        <a:pt x="1069" y="4765"/>
                        <a:pt x="10" y="5955"/>
                      </a:cubicBezTo>
                      <a:cubicBezTo>
                        <a:pt x="0" y="5965"/>
                        <a:pt x="29" y="5997"/>
                        <a:pt x="47" y="5997"/>
                      </a:cubicBezTo>
                      <a:cubicBezTo>
                        <a:pt x="51" y="5997"/>
                        <a:pt x="55" y="5995"/>
                        <a:pt x="57" y="5991"/>
                      </a:cubicBezTo>
                      <a:cubicBezTo>
                        <a:pt x="2153" y="3907"/>
                        <a:pt x="3975" y="1645"/>
                        <a:pt x="6499" y="50"/>
                      </a:cubicBezTo>
                      <a:cubicBezTo>
                        <a:pt x="6531" y="39"/>
                        <a:pt x="6506" y="0"/>
                        <a:pt x="64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51" name="Google Shape;43963;p65">
                  <a:extLst>
                    <a:ext uri="{FF2B5EF4-FFF2-40B4-BE49-F238E27FC236}">
                      <a16:creationId xmlns:a16="http://schemas.microsoft.com/office/drawing/2014/main" id="{536C81D0-1B4B-448A-956A-806A1304C00B}"/>
                    </a:ext>
                  </a:extLst>
                </p:cNvPr>
                <p:cNvSpPr/>
                <p:nvPr/>
              </p:nvSpPr>
              <p:spPr>
                <a:xfrm>
                  <a:off x="989350" y="2187525"/>
                  <a:ext cx="164025" cy="155350"/>
                </a:xfrm>
                <a:custGeom>
                  <a:avLst/>
                  <a:gdLst/>
                  <a:ahLst/>
                  <a:cxnLst/>
                  <a:rect l="l" t="t" r="r" b="b"/>
                  <a:pathLst>
                    <a:path w="6561" h="6214" extrusionOk="0">
                      <a:moveTo>
                        <a:pt x="6541" y="0"/>
                      </a:moveTo>
                      <a:cubicBezTo>
                        <a:pt x="6540" y="0"/>
                        <a:pt x="6539" y="1"/>
                        <a:pt x="6539" y="4"/>
                      </a:cubicBezTo>
                      <a:cubicBezTo>
                        <a:pt x="4455" y="2159"/>
                        <a:pt x="2848" y="4718"/>
                        <a:pt x="62" y="6088"/>
                      </a:cubicBezTo>
                      <a:cubicBezTo>
                        <a:pt x="0" y="6129"/>
                        <a:pt x="36" y="6214"/>
                        <a:pt x="93" y="6214"/>
                      </a:cubicBezTo>
                      <a:cubicBezTo>
                        <a:pt x="102" y="6214"/>
                        <a:pt x="112" y="6212"/>
                        <a:pt x="121" y="6207"/>
                      </a:cubicBezTo>
                      <a:cubicBezTo>
                        <a:pt x="2753" y="4897"/>
                        <a:pt x="4848" y="2373"/>
                        <a:pt x="6551" y="39"/>
                      </a:cubicBezTo>
                      <a:cubicBezTo>
                        <a:pt x="6561" y="20"/>
                        <a:pt x="6546" y="0"/>
                        <a:pt x="65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52" name="Google Shape;43964;p65">
                  <a:extLst>
                    <a:ext uri="{FF2B5EF4-FFF2-40B4-BE49-F238E27FC236}">
                      <a16:creationId xmlns:a16="http://schemas.microsoft.com/office/drawing/2014/main" id="{DE71CD59-5D98-4F81-B334-3894F952E9EF}"/>
                    </a:ext>
                  </a:extLst>
                </p:cNvPr>
                <p:cNvSpPr/>
                <p:nvPr/>
              </p:nvSpPr>
              <p:spPr>
                <a:xfrm>
                  <a:off x="987900" y="2188750"/>
                  <a:ext cx="158325" cy="146350"/>
                </a:xfrm>
                <a:custGeom>
                  <a:avLst/>
                  <a:gdLst/>
                  <a:ahLst/>
                  <a:cxnLst/>
                  <a:rect l="l" t="t" r="r" b="b"/>
                  <a:pathLst>
                    <a:path w="6333" h="5854" extrusionOk="0">
                      <a:moveTo>
                        <a:pt x="6287" y="1"/>
                      </a:moveTo>
                      <a:cubicBezTo>
                        <a:pt x="6284" y="1"/>
                        <a:pt x="6280" y="1"/>
                        <a:pt x="6275" y="2"/>
                      </a:cubicBezTo>
                      <a:cubicBezTo>
                        <a:pt x="3704" y="978"/>
                        <a:pt x="1168" y="3348"/>
                        <a:pt x="1" y="5836"/>
                      </a:cubicBezTo>
                      <a:cubicBezTo>
                        <a:pt x="1" y="5845"/>
                        <a:pt x="13" y="5853"/>
                        <a:pt x="20" y="5853"/>
                      </a:cubicBezTo>
                      <a:cubicBezTo>
                        <a:pt x="23" y="5853"/>
                        <a:pt x="25" y="5852"/>
                        <a:pt x="25" y="5848"/>
                      </a:cubicBezTo>
                      <a:cubicBezTo>
                        <a:pt x="834" y="4634"/>
                        <a:pt x="1656" y="3467"/>
                        <a:pt x="2727" y="2467"/>
                      </a:cubicBezTo>
                      <a:cubicBezTo>
                        <a:pt x="3811" y="1455"/>
                        <a:pt x="5025" y="776"/>
                        <a:pt x="6311" y="62"/>
                      </a:cubicBezTo>
                      <a:cubicBezTo>
                        <a:pt x="6333" y="51"/>
                        <a:pt x="6325" y="1"/>
                        <a:pt x="6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53" name="Google Shape;43965;p65">
                  <a:extLst>
                    <a:ext uri="{FF2B5EF4-FFF2-40B4-BE49-F238E27FC236}">
                      <a16:creationId xmlns:a16="http://schemas.microsoft.com/office/drawing/2014/main" id="{D46C0256-4FDC-4C9C-9EDE-19D1A503C0A6}"/>
                    </a:ext>
                  </a:extLst>
                </p:cNvPr>
                <p:cNvSpPr/>
                <p:nvPr/>
              </p:nvSpPr>
              <p:spPr>
                <a:xfrm>
                  <a:off x="836400" y="2158350"/>
                  <a:ext cx="146900" cy="171725"/>
                </a:xfrm>
                <a:custGeom>
                  <a:avLst/>
                  <a:gdLst/>
                  <a:ahLst/>
                  <a:cxnLst/>
                  <a:rect l="l" t="t" r="r" b="b"/>
                  <a:pathLst>
                    <a:path w="5876" h="6869" extrusionOk="0">
                      <a:moveTo>
                        <a:pt x="57" y="1"/>
                      </a:moveTo>
                      <a:cubicBezTo>
                        <a:pt x="45" y="1"/>
                        <a:pt x="36" y="10"/>
                        <a:pt x="36" y="28"/>
                      </a:cubicBezTo>
                      <a:cubicBezTo>
                        <a:pt x="1" y="1397"/>
                        <a:pt x="1286" y="2361"/>
                        <a:pt x="2215" y="3147"/>
                      </a:cubicBezTo>
                      <a:cubicBezTo>
                        <a:pt x="3525" y="4254"/>
                        <a:pt x="4632" y="5612"/>
                        <a:pt x="5787" y="6862"/>
                      </a:cubicBezTo>
                      <a:cubicBezTo>
                        <a:pt x="5796" y="6866"/>
                        <a:pt x="5805" y="6868"/>
                        <a:pt x="5814" y="6868"/>
                      </a:cubicBezTo>
                      <a:cubicBezTo>
                        <a:pt x="5850" y="6868"/>
                        <a:pt x="5875" y="6833"/>
                        <a:pt x="5847" y="6814"/>
                      </a:cubicBezTo>
                      <a:cubicBezTo>
                        <a:pt x="4870" y="5731"/>
                        <a:pt x="3930" y="4552"/>
                        <a:pt x="2858" y="3552"/>
                      </a:cubicBezTo>
                      <a:cubicBezTo>
                        <a:pt x="1679" y="2433"/>
                        <a:pt x="513" y="1706"/>
                        <a:pt x="96" y="28"/>
                      </a:cubicBezTo>
                      <a:cubicBezTo>
                        <a:pt x="84" y="10"/>
                        <a:pt x="69" y="1"/>
                        <a:pt x="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54" name="Google Shape;43966;p65">
                  <a:extLst>
                    <a:ext uri="{FF2B5EF4-FFF2-40B4-BE49-F238E27FC236}">
                      <a16:creationId xmlns:a16="http://schemas.microsoft.com/office/drawing/2014/main" id="{F9C1F7A8-A36E-448C-B2A9-C94941AC4C38}"/>
                    </a:ext>
                  </a:extLst>
                </p:cNvPr>
                <p:cNvSpPr/>
                <p:nvPr/>
              </p:nvSpPr>
              <p:spPr>
                <a:xfrm>
                  <a:off x="838775" y="2157550"/>
                  <a:ext cx="147450" cy="162775"/>
                </a:xfrm>
                <a:custGeom>
                  <a:avLst/>
                  <a:gdLst/>
                  <a:ahLst/>
                  <a:cxnLst/>
                  <a:rect l="l" t="t" r="r" b="b"/>
                  <a:pathLst>
                    <a:path w="5898" h="6511" extrusionOk="0">
                      <a:moveTo>
                        <a:pt x="1" y="0"/>
                      </a:moveTo>
                      <a:lnTo>
                        <a:pt x="1" y="0"/>
                      </a:lnTo>
                      <a:cubicBezTo>
                        <a:pt x="96" y="429"/>
                        <a:pt x="656" y="702"/>
                        <a:pt x="989" y="953"/>
                      </a:cubicBezTo>
                      <a:cubicBezTo>
                        <a:pt x="1703" y="1488"/>
                        <a:pt x="2418" y="2024"/>
                        <a:pt x="3096" y="2607"/>
                      </a:cubicBezTo>
                      <a:cubicBezTo>
                        <a:pt x="4311" y="3679"/>
                        <a:pt x="5299" y="4905"/>
                        <a:pt x="5787" y="6477"/>
                      </a:cubicBezTo>
                      <a:cubicBezTo>
                        <a:pt x="5792" y="6500"/>
                        <a:pt x="5811" y="6511"/>
                        <a:pt x="5831" y="6511"/>
                      </a:cubicBezTo>
                      <a:cubicBezTo>
                        <a:pt x="5863" y="6511"/>
                        <a:pt x="5897" y="6485"/>
                        <a:pt x="5883" y="6441"/>
                      </a:cubicBezTo>
                      <a:cubicBezTo>
                        <a:pt x="5549" y="5179"/>
                        <a:pt x="4775" y="4096"/>
                        <a:pt x="3847" y="3167"/>
                      </a:cubicBezTo>
                      <a:cubicBezTo>
                        <a:pt x="3358" y="2679"/>
                        <a:pt x="2823" y="2226"/>
                        <a:pt x="2275" y="1810"/>
                      </a:cubicBezTo>
                      <a:cubicBezTo>
                        <a:pt x="1572" y="1274"/>
                        <a:pt x="501" y="72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55" name="Google Shape;43967;p65">
                  <a:extLst>
                    <a:ext uri="{FF2B5EF4-FFF2-40B4-BE49-F238E27FC236}">
                      <a16:creationId xmlns:a16="http://schemas.microsoft.com/office/drawing/2014/main" id="{A0A3F933-E8DE-475E-A68C-8768071BA116}"/>
                    </a:ext>
                  </a:extLst>
                </p:cNvPr>
                <p:cNvSpPr/>
                <p:nvPr/>
              </p:nvSpPr>
              <p:spPr>
                <a:xfrm>
                  <a:off x="866175" y="2192375"/>
                  <a:ext cx="96000" cy="95975"/>
                </a:xfrm>
                <a:custGeom>
                  <a:avLst/>
                  <a:gdLst/>
                  <a:ahLst/>
                  <a:cxnLst/>
                  <a:rect l="l" t="t" r="r" b="b"/>
                  <a:pathLst>
                    <a:path w="3840" h="3839" extrusionOk="0">
                      <a:moveTo>
                        <a:pt x="0" y="0"/>
                      </a:moveTo>
                      <a:cubicBezTo>
                        <a:pt x="453" y="619"/>
                        <a:pt x="1000" y="1167"/>
                        <a:pt x="1608" y="1631"/>
                      </a:cubicBezTo>
                      <a:cubicBezTo>
                        <a:pt x="1977" y="1905"/>
                        <a:pt x="2370" y="2167"/>
                        <a:pt x="2691" y="2524"/>
                      </a:cubicBezTo>
                      <a:cubicBezTo>
                        <a:pt x="3084" y="2941"/>
                        <a:pt x="3429" y="3417"/>
                        <a:pt x="3810" y="3834"/>
                      </a:cubicBezTo>
                      <a:cubicBezTo>
                        <a:pt x="3813" y="3837"/>
                        <a:pt x="3817" y="3839"/>
                        <a:pt x="3821" y="3839"/>
                      </a:cubicBezTo>
                      <a:cubicBezTo>
                        <a:pt x="3831" y="3839"/>
                        <a:pt x="3840" y="3827"/>
                        <a:pt x="3822" y="3810"/>
                      </a:cubicBezTo>
                      <a:cubicBezTo>
                        <a:pt x="3322" y="3143"/>
                        <a:pt x="2786" y="2429"/>
                        <a:pt x="2096" y="1941"/>
                      </a:cubicBezTo>
                      <a:cubicBezTo>
                        <a:pt x="1310" y="1357"/>
                        <a:pt x="643" y="738"/>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56" name="Google Shape;43968;p65">
                  <a:extLst>
                    <a:ext uri="{FF2B5EF4-FFF2-40B4-BE49-F238E27FC236}">
                      <a16:creationId xmlns:a16="http://schemas.microsoft.com/office/drawing/2014/main" id="{CC0D454F-3360-45C2-8338-E77802237CD4}"/>
                    </a:ext>
                  </a:extLst>
                </p:cNvPr>
                <p:cNvSpPr/>
                <p:nvPr/>
              </p:nvSpPr>
              <p:spPr>
                <a:xfrm>
                  <a:off x="988175" y="2251875"/>
                  <a:ext cx="174100" cy="145875"/>
                </a:xfrm>
                <a:custGeom>
                  <a:avLst/>
                  <a:gdLst/>
                  <a:ahLst/>
                  <a:cxnLst/>
                  <a:rect l="l" t="t" r="r" b="b"/>
                  <a:pathLst>
                    <a:path w="6964" h="5835" extrusionOk="0">
                      <a:moveTo>
                        <a:pt x="6872" y="0"/>
                      </a:moveTo>
                      <a:cubicBezTo>
                        <a:pt x="6868" y="0"/>
                        <a:pt x="6864" y="1"/>
                        <a:pt x="6860" y="1"/>
                      </a:cubicBezTo>
                      <a:cubicBezTo>
                        <a:pt x="5348" y="204"/>
                        <a:pt x="4050" y="1525"/>
                        <a:pt x="2907" y="2418"/>
                      </a:cubicBezTo>
                      <a:cubicBezTo>
                        <a:pt x="1704" y="3359"/>
                        <a:pt x="1109" y="4704"/>
                        <a:pt x="37" y="5764"/>
                      </a:cubicBezTo>
                      <a:cubicBezTo>
                        <a:pt x="0" y="5792"/>
                        <a:pt x="29" y="5834"/>
                        <a:pt x="66" y="5834"/>
                      </a:cubicBezTo>
                      <a:cubicBezTo>
                        <a:pt x="76" y="5834"/>
                        <a:pt x="87" y="5831"/>
                        <a:pt x="97" y="5823"/>
                      </a:cubicBezTo>
                      <a:cubicBezTo>
                        <a:pt x="1133" y="4990"/>
                        <a:pt x="1621" y="3657"/>
                        <a:pt x="2669" y="2799"/>
                      </a:cubicBezTo>
                      <a:cubicBezTo>
                        <a:pt x="3931" y="1763"/>
                        <a:pt x="5300" y="573"/>
                        <a:pt x="6895" y="108"/>
                      </a:cubicBezTo>
                      <a:cubicBezTo>
                        <a:pt x="6963" y="97"/>
                        <a:pt x="6945" y="0"/>
                        <a:pt x="68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57" name="Google Shape;43969;p65">
                  <a:extLst>
                    <a:ext uri="{FF2B5EF4-FFF2-40B4-BE49-F238E27FC236}">
                      <a16:creationId xmlns:a16="http://schemas.microsoft.com/office/drawing/2014/main" id="{A5B228CB-9BF1-4402-B37E-02A91E31DA4A}"/>
                    </a:ext>
                  </a:extLst>
                </p:cNvPr>
                <p:cNvSpPr/>
                <p:nvPr/>
              </p:nvSpPr>
              <p:spPr>
                <a:xfrm>
                  <a:off x="986600" y="2254225"/>
                  <a:ext cx="178525" cy="156100"/>
                </a:xfrm>
                <a:custGeom>
                  <a:avLst/>
                  <a:gdLst/>
                  <a:ahLst/>
                  <a:cxnLst/>
                  <a:rect l="l" t="t" r="r" b="b"/>
                  <a:pathLst>
                    <a:path w="7141" h="6244" extrusionOk="0">
                      <a:moveTo>
                        <a:pt x="7103" y="0"/>
                      </a:moveTo>
                      <a:cubicBezTo>
                        <a:pt x="7099" y="0"/>
                        <a:pt x="7094" y="1"/>
                        <a:pt x="7089" y="3"/>
                      </a:cubicBezTo>
                      <a:cubicBezTo>
                        <a:pt x="5851" y="467"/>
                        <a:pt x="4982" y="1741"/>
                        <a:pt x="4208" y="2741"/>
                      </a:cubicBezTo>
                      <a:cubicBezTo>
                        <a:pt x="3113" y="4158"/>
                        <a:pt x="1970" y="5658"/>
                        <a:pt x="112" y="6039"/>
                      </a:cubicBezTo>
                      <a:cubicBezTo>
                        <a:pt x="0" y="6073"/>
                        <a:pt x="36" y="6243"/>
                        <a:pt x="140" y="6243"/>
                      </a:cubicBezTo>
                      <a:cubicBezTo>
                        <a:pt x="146" y="6243"/>
                        <a:pt x="153" y="6243"/>
                        <a:pt x="160" y="6241"/>
                      </a:cubicBezTo>
                      <a:cubicBezTo>
                        <a:pt x="1601" y="5956"/>
                        <a:pt x="2720" y="4967"/>
                        <a:pt x="3613" y="3860"/>
                      </a:cubicBezTo>
                      <a:cubicBezTo>
                        <a:pt x="4161" y="3182"/>
                        <a:pt x="4637" y="2455"/>
                        <a:pt x="5184" y="1788"/>
                      </a:cubicBezTo>
                      <a:cubicBezTo>
                        <a:pt x="5756" y="1098"/>
                        <a:pt x="6411" y="610"/>
                        <a:pt x="7089" y="62"/>
                      </a:cubicBezTo>
                      <a:cubicBezTo>
                        <a:pt x="7141" y="31"/>
                        <a:pt x="7130" y="0"/>
                        <a:pt x="7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58" name="Google Shape;43970;p65">
                  <a:extLst>
                    <a:ext uri="{FF2B5EF4-FFF2-40B4-BE49-F238E27FC236}">
                      <a16:creationId xmlns:a16="http://schemas.microsoft.com/office/drawing/2014/main" id="{5B117AF8-464B-4A5C-B364-AC531B17CCC7}"/>
                    </a:ext>
                  </a:extLst>
                </p:cNvPr>
                <p:cNvSpPr/>
                <p:nvPr/>
              </p:nvSpPr>
              <p:spPr>
                <a:xfrm>
                  <a:off x="988675" y="2329725"/>
                  <a:ext cx="82800" cy="72300"/>
                </a:xfrm>
                <a:custGeom>
                  <a:avLst/>
                  <a:gdLst/>
                  <a:ahLst/>
                  <a:cxnLst/>
                  <a:rect l="l" t="t" r="r" b="b"/>
                  <a:pathLst>
                    <a:path w="3312" h="2892" extrusionOk="0">
                      <a:moveTo>
                        <a:pt x="3246" y="0"/>
                      </a:moveTo>
                      <a:cubicBezTo>
                        <a:pt x="3238" y="0"/>
                        <a:pt x="3229" y="2"/>
                        <a:pt x="3220" y="7"/>
                      </a:cubicBezTo>
                      <a:cubicBezTo>
                        <a:pt x="2625" y="197"/>
                        <a:pt x="2327" y="864"/>
                        <a:pt x="1958" y="1328"/>
                      </a:cubicBezTo>
                      <a:cubicBezTo>
                        <a:pt x="1434" y="1971"/>
                        <a:pt x="708" y="2400"/>
                        <a:pt x="29" y="2864"/>
                      </a:cubicBezTo>
                      <a:cubicBezTo>
                        <a:pt x="0" y="2874"/>
                        <a:pt x="18" y="2891"/>
                        <a:pt x="39" y="2891"/>
                      </a:cubicBezTo>
                      <a:cubicBezTo>
                        <a:pt x="44" y="2891"/>
                        <a:pt x="49" y="2890"/>
                        <a:pt x="53" y="2888"/>
                      </a:cubicBezTo>
                      <a:cubicBezTo>
                        <a:pt x="696" y="2543"/>
                        <a:pt x="1339" y="2162"/>
                        <a:pt x="1863" y="1638"/>
                      </a:cubicBezTo>
                      <a:cubicBezTo>
                        <a:pt x="2327" y="1150"/>
                        <a:pt x="2887" y="626"/>
                        <a:pt x="3292" y="78"/>
                      </a:cubicBezTo>
                      <a:cubicBezTo>
                        <a:pt x="3311" y="39"/>
                        <a:pt x="3283" y="0"/>
                        <a:pt x="32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59" name="Google Shape;43971;p65">
                  <a:extLst>
                    <a:ext uri="{FF2B5EF4-FFF2-40B4-BE49-F238E27FC236}">
                      <a16:creationId xmlns:a16="http://schemas.microsoft.com/office/drawing/2014/main" id="{7AB25C25-D9EE-4FB9-B8A0-B078F4F03229}"/>
                    </a:ext>
                  </a:extLst>
                </p:cNvPr>
                <p:cNvSpPr/>
                <p:nvPr/>
              </p:nvSpPr>
              <p:spPr>
                <a:xfrm>
                  <a:off x="1073325" y="2292525"/>
                  <a:ext cx="32425" cy="33500"/>
                </a:xfrm>
                <a:custGeom>
                  <a:avLst/>
                  <a:gdLst/>
                  <a:ahLst/>
                  <a:cxnLst/>
                  <a:rect l="l" t="t" r="r" b="b"/>
                  <a:pathLst>
                    <a:path w="1297" h="1340" extrusionOk="0">
                      <a:moveTo>
                        <a:pt x="1258" y="0"/>
                      </a:moveTo>
                      <a:cubicBezTo>
                        <a:pt x="1252" y="0"/>
                        <a:pt x="1246" y="2"/>
                        <a:pt x="1239" y="6"/>
                      </a:cubicBezTo>
                      <a:cubicBezTo>
                        <a:pt x="989" y="161"/>
                        <a:pt x="775" y="447"/>
                        <a:pt x="561" y="673"/>
                      </a:cubicBezTo>
                      <a:cubicBezTo>
                        <a:pt x="358" y="864"/>
                        <a:pt x="108" y="1078"/>
                        <a:pt x="1" y="1328"/>
                      </a:cubicBezTo>
                      <a:lnTo>
                        <a:pt x="25" y="1340"/>
                      </a:lnTo>
                      <a:cubicBezTo>
                        <a:pt x="275" y="1221"/>
                        <a:pt x="477" y="923"/>
                        <a:pt x="680" y="733"/>
                      </a:cubicBezTo>
                      <a:cubicBezTo>
                        <a:pt x="882" y="518"/>
                        <a:pt x="1132" y="316"/>
                        <a:pt x="1287" y="66"/>
                      </a:cubicBezTo>
                      <a:cubicBezTo>
                        <a:pt x="1296" y="37"/>
                        <a:pt x="1283" y="0"/>
                        <a:pt x="1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60" name="Google Shape;43972;p65">
                  <a:extLst>
                    <a:ext uri="{FF2B5EF4-FFF2-40B4-BE49-F238E27FC236}">
                      <a16:creationId xmlns:a16="http://schemas.microsoft.com/office/drawing/2014/main" id="{819DCFEF-EE56-4542-89E5-C1D88F2D522E}"/>
                    </a:ext>
                  </a:extLst>
                </p:cNvPr>
                <p:cNvSpPr/>
                <p:nvPr/>
              </p:nvSpPr>
              <p:spPr>
                <a:xfrm>
                  <a:off x="847125" y="2224725"/>
                  <a:ext cx="135275" cy="165075"/>
                </a:xfrm>
                <a:custGeom>
                  <a:avLst/>
                  <a:gdLst/>
                  <a:ahLst/>
                  <a:cxnLst/>
                  <a:rect l="l" t="t" r="r" b="b"/>
                  <a:pathLst>
                    <a:path w="5411" h="6603" extrusionOk="0">
                      <a:moveTo>
                        <a:pt x="57" y="0"/>
                      </a:moveTo>
                      <a:cubicBezTo>
                        <a:pt x="29" y="0"/>
                        <a:pt x="0" y="19"/>
                        <a:pt x="0" y="51"/>
                      </a:cubicBezTo>
                      <a:cubicBezTo>
                        <a:pt x="36" y="1349"/>
                        <a:pt x="1048" y="2516"/>
                        <a:pt x="1869" y="3433"/>
                      </a:cubicBezTo>
                      <a:cubicBezTo>
                        <a:pt x="2298" y="3921"/>
                        <a:pt x="2786" y="4266"/>
                        <a:pt x="3334" y="4623"/>
                      </a:cubicBezTo>
                      <a:cubicBezTo>
                        <a:pt x="4144" y="5135"/>
                        <a:pt x="4763" y="5790"/>
                        <a:pt x="5298" y="6588"/>
                      </a:cubicBezTo>
                      <a:cubicBezTo>
                        <a:pt x="5308" y="6598"/>
                        <a:pt x="5322" y="6602"/>
                        <a:pt x="5336" y="6602"/>
                      </a:cubicBezTo>
                      <a:cubicBezTo>
                        <a:pt x="5372" y="6602"/>
                        <a:pt x="5411" y="6572"/>
                        <a:pt x="5394" y="6528"/>
                      </a:cubicBezTo>
                      <a:cubicBezTo>
                        <a:pt x="4691" y="5409"/>
                        <a:pt x="3751" y="4778"/>
                        <a:pt x="2739" y="3992"/>
                      </a:cubicBezTo>
                      <a:cubicBezTo>
                        <a:pt x="1548" y="3076"/>
                        <a:pt x="357" y="1528"/>
                        <a:pt x="107" y="40"/>
                      </a:cubicBezTo>
                      <a:cubicBezTo>
                        <a:pt x="102" y="13"/>
                        <a:pt x="80"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61" name="Google Shape;43973;p65">
                  <a:extLst>
                    <a:ext uri="{FF2B5EF4-FFF2-40B4-BE49-F238E27FC236}">
                      <a16:creationId xmlns:a16="http://schemas.microsoft.com/office/drawing/2014/main" id="{ACE0F55C-7061-4AC2-BF52-C07C590D446E}"/>
                    </a:ext>
                  </a:extLst>
                </p:cNvPr>
                <p:cNvSpPr/>
                <p:nvPr/>
              </p:nvSpPr>
              <p:spPr>
                <a:xfrm>
                  <a:off x="848600" y="2226300"/>
                  <a:ext cx="130700" cy="158350"/>
                </a:xfrm>
                <a:custGeom>
                  <a:avLst/>
                  <a:gdLst/>
                  <a:ahLst/>
                  <a:cxnLst/>
                  <a:rect l="l" t="t" r="r" b="b"/>
                  <a:pathLst>
                    <a:path w="5228" h="6334" extrusionOk="0">
                      <a:moveTo>
                        <a:pt x="1" y="0"/>
                      </a:moveTo>
                      <a:lnTo>
                        <a:pt x="1" y="0"/>
                      </a:lnTo>
                      <a:cubicBezTo>
                        <a:pt x="584" y="1108"/>
                        <a:pt x="1668" y="1893"/>
                        <a:pt x="2596" y="2715"/>
                      </a:cubicBezTo>
                      <a:cubicBezTo>
                        <a:pt x="3120" y="3191"/>
                        <a:pt x="3620" y="3679"/>
                        <a:pt x="4037" y="4263"/>
                      </a:cubicBezTo>
                      <a:cubicBezTo>
                        <a:pt x="4501" y="4906"/>
                        <a:pt x="4763" y="5632"/>
                        <a:pt x="5156" y="6311"/>
                      </a:cubicBezTo>
                      <a:cubicBezTo>
                        <a:pt x="5164" y="6327"/>
                        <a:pt x="5175" y="6334"/>
                        <a:pt x="5186" y="6334"/>
                      </a:cubicBezTo>
                      <a:cubicBezTo>
                        <a:pt x="5207" y="6334"/>
                        <a:pt x="5228" y="6310"/>
                        <a:pt x="5228" y="6287"/>
                      </a:cubicBezTo>
                      <a:cubicBezTo>
                        <a:pt x="5025" y="5001"/>
                        <a:pt x="3989" y="3787"/>
                        <a:pt x="3073" y="2929"/>
                      </a:cubicBezTo>
                      <a:cubicBezTo>
                        <a:pt x="2013" y="1965"/>
                        <a:pt x="929" y="112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62" name="Google Shape;43974;p65">
                  <a:extLst>
                    <a:ext uri="{FF2B5EF4-FFF2-40B4-BE49-F238E27FC236}">
                      <a16:creationId xmlns:a16="http://schemas.microsoft.com/office/drawing/2014/main" id="{0681153A-DF90-4B3B-9678-17FCD49DC799}"/>
                    </a:ext>
                  </a:extLst>
                </p:cNvPr>
                <p:cNvSpPr/>
                <p:nvPr/>
              </p:nvSpPr>
              <p:spPr>
                <a:xfrm>
                  <a:off x="874875" y="2270525"/>
                  <a:ext cx="56725" cy="59025"/>
                </a:xfrm>
                <a:custGeom>
                  <a:avLst/>
                  <a:gdLst/>
                  <a:ahLst/>
                  <a:cxnLst/>
                  <a:rect l="l" t="t" r="r" b="b"/>
                  <a:pathLst>
                    <a:path w="2269" h="2361" extrusionOk="0">
                      <a:moveTo>
                        <a:pt x="12" y="0"/>
                      </a:moveTo>
                      <a:cubicBezTo>
                        <a:pt x="10" y="0"/>
                        <a:pt x="1" y="9"/>
                        <a:pt x="9" y="17"/>
                      </a:cubicBezTo>
                      <a:cubicBezTo>
                        <a:pt x="259" y="529"/>
                        <a:pt x="581" y="946"/>
                        <a:pt x="998" y="1327"/>
                      </a:cubicBezTo>
                      <a:cubicBezTo>
                        <a:pt x="1391" y="1696"/>
                        <a:pt x="1855" y="1958"/>
                        <a:pt x="2212" y="2351"/>
                      </a:cubicBezTo>
                      <a:cubicBezTo>
                        <a:pt x="2216" y="2358"/>
                        <a:pt x="2222" y="2361"/>
                        <a:pt x="2229" y="2361"/>
                      </a:cubicBezTo>
                      <a:cubicBezTo>
                        <a:pt x="2247" y="2361"/>
                        <a:pt x="2268" y="2344"/>
                        <a:pt x="2260" y="2327"/>
                      </a:cubicBezTo>
                      <a:cubicBezTo>
                        <a:pt x="2105" y="1934"/>
                        <a:pt x="1712" y="1744"/>
                        <a:pt x="1391" y="1517"/>
                      </a:cubicBezTo>
                      <a:cubicBezTo>
                        <a:pt x="855" y="1101"/>
                        <a:pt x="378" y="589"/>
                        <a:pt x="9" y="5"/>
                      </a:cubicBezTo>
                      <a:cubicBezTo>
                        <a:pt x="13" y="2"/>
                        <a:pt x="13" y="0"/>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63" name="Google Shape;43975;p65">
                  <a:extLst>
                    <a:ext uri="{FF2B5EF4-FFF2-40B4-BE49-F238E27FC236}">
                      <a16:creationId xmlns:a16="http://schemas.microsoft.com/office/drawing/2014/main" id="{8C9ABE60-6074-4B19-9190-B24278ADA5A8}"/>
                    </a:ext>
                  </a:extLst>
                </p:cNvPr>
                <p:cNvSpPr/>
                <p:nvPr/>
              </p:nvSpPr>
              <p:spPr>
                <a:xfrm>
                  <a:off x="992975" y="2066200"/>
                  <a:ext cx="5675" cy="33775"/>
                </a:xfrm>
                <a:custGeom>
                  <a:avLst/>
                  <a:gdLst/>
                  <a:ahLst/>
                  <a:cxnLst/>
                  <a:rect l="l" t="t" r="r" b="b"/>
                  <a:pathLst>
                    <a:path w="227" h="1351" extrusionOk="0">
                      <a:moveTo>
                        <a:pt x="209" y="0"/>
                      </a:moveTo>
                      <a:cubicBezTo>
                        <a:pt x="205" y="0"/>
                        <a:pt x="203" y="3"/>
                        <a:pt x="203" y="11"/>
                      </a:cubicBezTo>
                      <a:cubicBezTo>
                        <a:pt x="143" y="201"/>
                        <a:pt x="119" y="404"/>
                        <a:pt x="96" y="618"/>
                      </a:cubicBezTo>
                      <a:cubicBezTo>
                        <a:pt x="60" y="856"/>
                        <a:pt x="0" y="1094"/>
                        <a:pt x="0" y="1332"/>
                      </a:cubicBezTo>
                      <a:cubicBezTo>
                        <a:pt x="0" y="1344"/>
                        <a:pt x="9" y="1350"/>
                        <a:pt x="20" y="1350"/>
                      </a:cubicBezTo>
                      <a:cubicBezTo>
                        <a:pt x="30" y="1350"/>
                        <a:pt x="42" y="1344"/>
                        <a:pt x="48" y="1332"/>
                      </a:cubicBezTo>
                      <a:cubicBezTo>
                        <a:pt x="107" y="1142"/>
                        <a:pt x="119" y="916"/>
                        <a:pt x="155" y="725"/>
                      </a:cubicBezTo>
                      <a:cubicBezTo>
                        <a:pt x="179" y="487"/>
                        <a:pt x="226" y="249"/>
                        <a:pt x="226" y="11"/>
                      </a:cubicBezTo>
                      <a:cubicBezTo>
                        <a:pt x="226" y="11"/>
                        <a:pt x="216" y="0"/>
                        <a:pt x="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64" name="Google Shape;43976;p65">
                  <a:extLst>
                    <a:ext uri="{FF2B5EF4-FFF2-40B4-BE49-F238E27FC236}">
                      <a16:creationId xmlns:a16="http://schemas.microsoft.com/office/drawing/2014/main" id="{5ECCCB23-C8CF-4314-8505-8A435B3A5E19}"/>
                    </a:ext>
                  </a:extLst>
                </p:cNvPr>
                <p:cNvSpPr/>
                <p:nvPr/>
              </p:nvSpPr>
              <p:spPr>
                <a:xfrm>
                  <a:off x="992975" y="2055250"/>
                  <a:ext cx="6875" cy="51375"/>
                </a:xfrm>
                <a:custGeom>
                  <a:avLst/>
                  <a:gdLst/>
                  <a:ahLst/>
                  <a:cxnLst/>
                  <a:rect l="l" t="t" r="r" b="b"/>
                  <a:pathLst>
                    <a:path w="275" h="2055" extrusionOk="0">
                      <a:moveTo>
                        <a:pt x="212" y="1"/>
                      </a:moveTo>
                      <a:cubicBezTo>
                        <a:pt x="196" y="1"/>
                        <a:pt x="179" y="13"/>
                        <a:pt x="179" y="32"/>
                      </a:cubicBezTo>
                      <a:cubicBezTo>
                        <a:pt x="107" y="663"/>
                        <a:pt x="0" y="1401"/>
                        <a:pt x="84" y="2032"/>
                      </a:cubicBezTo>
                      <a:cubicBezTo>
                        <a:pt x="84" y="2048"/>
                        <a:pt x="91" y="2055"/>
                        <a:pt x="99" y="2055"/>
                      </a:cubicBezTo>
                      <a:cubicBezTo>
                        <a:pt x="109" y="2055"/>
                        <a:pt x="119" y="2045"/>
                        <a:pt x="119" y="2032"/>
                      </a:cubicBezTo>
                      <a:cubicBezTo>
                        <a:pt x="274" y="1401"/>
                        <a:pt x="238" y="663"/>
                        <a:pt x="238" y="32"/>
                      </a:cubicBezTo>
                      <a:cubicBezTo>
                        <a:pt x="238" y="10"/>
                        <a:pt x="226" y="1"/>
                        <a:pt x="2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65" name="Google Shape;43977;p65">
                  <a:extLst>
                    <a:ext uri="{FF2B5EF4-FFF2-40B4-BE49-F238E27FC236}">
                      <a16:creationId xmlns:a16="http://schemas.microsoft.com/office/drawing/2014/main" id="{465D26A1-B281-4C8A-99C1-3E640630023C}"/>
                    </a:ext>
                  </a:extLst>
                </p:cNvPr>
                <p:cNvSpPr/>
                <p:nvPr/>
              </p:nvSpPr>
              <p:spPr>
                <a:xfrm>
                  <a:off x="998025" y="2052475"/>
                  <a:ext cx="5375" cy="50475"/>
                </a:xfrm>
                <a:custGeom>
                  <a:avLst/>
                  <a:gdLst/>
                  <a:ahLst/>
                  <a:cxnLst/>
                  <a:rect l="l" t="t" r="r" b="b"/>
                  <a:pathLst>
                    <a:path w="215" h="2019" extrusionOk="0">
                      <a:moveTo>
                        <a:pt x="175" y="0"/>
                      </a:moveTo>
                      <a:cubicBezTo>
                        <a:pt x="158" y="0"/>
                        <a:pt x="144" y="12"/>
                        <a:pt x="144" y="36"/>
                      </a:cubicBezTo>
                      <a:cubicBezTo>
                        <a:pt x="72" y="655"/>
                        <a:pt x="1" y="1357"/>
                        <a:pt x="60" y="2000"/>
                      </a:cubicBezTo>
                      <a:cubicBezTo>
                        <a:pt x="60" y="2012"/>
                        <a:pt x="69" y="2018"/>
                        <a:pt x="78" y="2018"/>
                      </a:cubicBezTo>
                      <a:cubicBezTo>
                        <a:pt x="87" y="2018"/>
                        <a:pt x="96" y="2012"/>
                        <a:pt x="96" y="2000"/>
                      </a:cubicBezTo>
                      <a:cubicBezTo>
                        <a:pt x="215" y="1369"/>
                        <a:pt x="215" y="679"/>
                        <a:pt x="215" y="36"/>
                      </a:cubicBezTo>
                      <a:cubicBezTo>
                        <a:pt x="209" y="12"/>
                        <a:pt x="191" y="0"/>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66" name="Google Shape;43978;p65">
                  <a:extLst>
                    <a:ext uri="{FF2B5EF4-FFF2-40B4-BE49-F238E27FC236}">
                      <a16:creationId xmlns:a16="http://schemas.microsoft.com/office/drawing/2014/main" id="{00411582-1F7D-4EA8-AB70-E58974252945}"/>
                    </a:ext>
                  </a:extLst>
                </p:cNvPr>
                <p:cNvSpPr/>
                <p:nvPr/>
              </p:nvSpPr>
              <p:spPr>
                <a:xfrm>
                  <a:off x="992375" y="2049850"/>
                  <a:ext cx="7175" cy="57325"/>
                </a:xfrm>
                <a:custGeom>
                  <a:avLst/>
                  <a:gdLst/>
                  <a:ahLst/>
                  <a:cxnLst/>
                  <a:rect l="l" t="t" r="r" b="b"/>
                  <a:pathLst>
                    <a:path w="287" h="2293" extrusionOk="0">
                      <a:moveTo>
                        <a:pt x="227" y="0"/>
                      </a:moveTo>
                      <a:cubicBezTo>
                        <a:pt x="213" y="0"/>
                        <a:pt x="203" y="7"/>
                        <a:pt x="203" y="22"/>
                      </a:cubicBezTo>
                      <a:cubicBezTo>
                        <a:pt x="72" y="724"/>
                        <a:pt x="0" y="1570"/>
                        <a:pt x="120" y="2272"/>
                      </a:cubicBezTo>
                      <a:cubicBezTo>
                        <a:pt x="120" y="2286"/>
                        <a:pt x="129" y="2293"/>
                        <a:pt x="141" y="2293"/>
                      </a:cubicBezTo>
                      <a:cubicBezTo>
                        <a:pt x="159" y="2293"/>
                        <a:pt x="184" y="2277"/>
                        <a:pt x="191" y="2248"/>
                      </a:cubicBezTo>
                      <a:cubicBezTo>
                        <a:pt x="286" y="1534"/>
                        <a:pt x="262" y="748"/>
                        <a:pt x="286" y="34"/>
                      </a:cubicBezTo>
                      <a:cubicBezTo>
                        <a:pt x="272" y="13"/>
                        <a:pt x="246" y="0"/>
                        <a:pt x="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67" name="Google Shape;43979;p65">
                  <a:extLst>
                    <a:ext uri="{FF2B5EF4-FFF2-40B4-BE49-F238E27FC236}">
                      <a16:creationId xmlns:a16="http://schemas.microsoft.com/office/drawing/2014/main" id="{2F974AF0-A4E5-48F3-93C8-D54C5C3DE735}"/>
                    </a:ext>
                  </a:extLst>
                </p:cNvPr>
                <p:cNvSpPr/>
                <p:nvPr/>
              </p:nvSpPr>
              <p:spPr>
                <a:xfrm>
                  <a:off x="995350" y="2055600"/>
                  <a:ext cx="7775" cy="51500"/>
                </a:xfrm>
                <a:custGeom>
                  <a:avLst/>
                  <a:gdLst/>
                  <a:ahLst/>
                  <a:cxnLst/>
                  <a:rect l="l" t="t" r="r" b="b"/>
                  <a:pathLst>
                    <a:path w="311" h="2060" extrusionOk="0">
                      <a:moveTo>
                        <a:pt x="243" y="0"/>
                      </a:moveTo>
                      <a:cubicBezTo>
                        <a:pt x="239" y="0"/>
                        <a:pt x="233" y="6"/>
                        <a:pt x="227" y="18"/>
                      </a:cubicBezTo>
                      <a:cubicBezTo>
                        <a:pt x="108" y="328"/>
                        <a:pt x="120" y="685"/>
                        <a:pt x="84" y="1030"/>
                      </a:cubicBezTo>
                      <a:cubicBezTo>
                        <a:pt x="60" y="1363"/>
                        <a:pt x="1" y="1709"/>
                        <a:pt x="48" y="2042"/>
                      </a:cubicBezTo>
                      <a:cubicBezTo>
                        <a:pt x="48" y="2054"/>
                        <a:pt x="63" y="2060"/>
                        <a:pt x="78" y="2060"/>
                      </a:cubicBezTo>
                      <a:cubicBezTo>
                        <a:pt x="93" y="2060"/>
                        <a:pt x="108" y="2054"/>
                        <a:pt x="108" y="2042"/>
                      </a:cubicBezTo>
                      <a:cubicBezTo>
                        <a:pt x="203" y="1709"/>
                        <a:pt x="191" y="1351"/>
                        <a:pt x="227" y="1030"/>
                      </a:cubicBezTo>
                      <a:cubicBezTo>
                        <a:pt x="251" y="697"/>
                        <a:pt x="310" y="339"/>
                        <a:pt x="251" y="18"/>
                      </a:cubicBezTo>
                      <a:cubicBezTo>
                        <a:pt x="251" y="6"/>
                        <a:pt x="248" y="0"/>
                        <a:pt x="2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68" name="Google Shape;43980;p65">
                  <a:extLst>
                    <a:ext uri="{FF2B5EF4-FFF2-40B4-BE49-F238E27FC236}">
                      <a16:creationId xmlns:a16="http://schemas.microsoft.com/office/drawing/2014/main" id="{ADF4B464-4F7A-465A-9134-2CF2D22E22B4}"/>
                    </a:ext>
                  </a:extLst>
                </p:cNvPr>
                <p:cNvSpPr/>
                <p:nvPr/>
              </p:nvSpPr>
              <p:spPr>
                <a:xfrm>
                  <a:off x="995050" y="2071425"/>
                  <a:ext cx="6875" cy="66275"/>
                </a:xfrm>
                <a:custGeom>
                  <a:avLst/>
                  <a:gdLst/>
                  <a:ahLst/>
                  <a:cxnLst/>
                  <a:rect l="l" t="t" r="r" b="b"/>
                  <a:pathLst>
                    <a:path w="275" h="2651" extrusionOk="0">
                      <a:moveTo>
                        <a:pt x="161" y="0"/>
                      </a:moveTo>
                      <a:cubicBezTo>
                        <a:pt x="152" y="0"/>
                        <a:pt x="143" y="6"/>
                        <a:pt x="143" y="16"/>
                      </a:cubicBezTo>
                      <a:cubicBezTo>
                        <a:pt x="84" y="849"/>
                        <a:pt x="1" y="1790"/>
                        <a:pt x="155" y="2623"/>
                      </a:cubicBezTo>
                      <a:cubicBezTo>
                        <a:pt x="155" y="2641"/>
                        <a:pt x="170" y="2650"/>
                        <a:pt x="185" y="2650"/>
                      </a:cubicBezTo>
                      <a:cubicBezTo>
                        <a:pt x="200" y="2650"/>
                        <a:pt x="215" y="2641"/>
                        <a:pt x="215" y="2623"/>
                      </a:cubicBezTo>
                      <a:cubicBezTo>
                        <a:pt x="274" y="1778"/>
                        <a:pt x="191" y="885"/>
                        <a:pt x="191" y="40"/>
                      </a:cubicBezTo>
                      <a:cubicBezTo>
                        <a:pt x="191" y="12"/>
                        <a:pt x="175" y="0"/>
                        <a:pt x="1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69" name="Google Shape;43981;p65">
                  <a:extLst>
                    <a:ext uri="{FF2B5EF4-FFF2-40B4-BE49-F238E27FC236}">
                      <a16:creationId xmlns:a16="http://schemas.microsoft.com/office/drawing/2014/main" id="{E8353B93-D40F-4DEF-9724-1E9DBE725147}"/>
                    </a:ext>
                  </a:extLst>
                </p:cNvPr>
                <p:cNvSpPr/>
                <p:nvPr/>
              </p:nvSpPr>
              <p:spPr>
                <a:xfrm>
                  <a:off x="999825" y="2090350"/>
                  <a:ext cx="5675" cy="40750"/>
                </a:xfrm>
                <a:custGeom>
                  <a:avLst/>
                  <a:gdLst/>
                  <a:ahLst/>
                  <a:cxnLst/>
                  <a:rect l="l" t="t" r="r" b="b"/>
                  <a:pathLst>
                    <a:path w="227" h="1630" extrusionOk="0">
                      <a:moveTo>
                        <a:pt x="112" y="0"/>
                      </a:moveTo>
                      <a:cubicBezTo>
                        <a:pt x="110" y="0"/>
                        <a:pt x="107" y="3"/>
                        <a:pt x="107" y="9"/>
                      </a:cubicBezTo>
                      <a:cubicBezTo>
                        <a:pt x="113" y="3"/>
                        <a:pt x="113" y="0"/>
                        <a:pt x="112" y="0"/>
                      </a:cubicBezTo>
                      <a:close/>
                      <a:moveTo>
                        <a:pt x="107" y="9"/>
                      </a:moveTo>
                      <a:lnTo>
                        <a:pt x="107" y="9"/>
                      </a:lnTo>
                      <a:cubicBezTo>
                        <a:pt x="83" y="533"/>
                        <a:pt x="0" y="1081"/>
                        <a:pt x="12" y="1605"/>
                      </a:cubicBezTo>
                      <a:cubicBezTo>
                        <a:pt x="12" y="1619"/>
                        <a:pt x="35" y="1629"/>
                        <a:pt x="52" y="1629"/>
                      </a:cubicBezTo>
                      <a:cubicBezTo>
                        <a:pt x="63" y="1629"/>
                        <a:pt x="72" y="1626"/>
                        <a:pt x="72" y="1616"/>
                      </a:cubicBezTo>
                      <a:cubicBezTo>
                        <a:pt x="226" y="1093"/>
                        <a:pt x="167" y="509"/>
                        <a:pt x="107" y="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70" name="Google Shape;43982;p65">
                  <a:extLst>
                    <a:ext uri="{FF2B5EF4-FFF2-40B4-BE49-F238E27FC236}">
                      <a16:creationId xmlns:a16="http://schemas.microsoft.com/office/drawing/2014/main" id="{CE59941F-3F7C-42EF-A2DD-06E96CC2A757}"/>
                    </a:ext>
                  </a:extLst>
                </p:cNvPr>
                <p:cNvSpPr/>
                <p:nvPr/>
              </p:nvSpPr>
              <p:spPr>
                <a:xfrm>
                  <a:off x="998925" y="2048875"/>
                  <a:ext cx="5375" cy="7175"/>
                </a:xfrm>
                <a:custGeom>
                  <a:avLst/>
                  <a:gdLst/>
                  <a:ahLst/>
                  <a:cxnLst/>
                  <a:rect l="l" t="t" r="r" b="b"/>
                  <a:pathLst>
                    <a:path w="215" h="287" extrusionOk="0">
                      <a:moveTo>
                        <a:pt x="35" y="0"/>
                      </a:moveTo>
                      <a:cubicBezTo>
                        <a:pt x="19" y="0"/>
                        <a:pt x="0" y="10"/>
                        <a:pt x="0" y="25"/>
                      </a:cubicBezTo>
                      <a:lnTo>
                        <a:pt x="0" y="180"/>
                      </a:lnTo>
                      <a:cubicBezTo>
                        <a:pt x="18" y="192"/>
                        <a:pt x="39" y="198"/>
                        <a:pt x="55" y="198"/>
                      </a:cubicBezTo>
                      <a:cubicBezTo>
                        <a:pt x="59" y="198"/>
                        <a:pt x="63" y="197"/>
                        <a:pt x="66" y="197"/>
                      </a:cubicBezTo>
                      <a:lnTo>
                        <a:pt x="66" y="197"/>
                      </a:lnTo>
                      <a:cubicBezTo>
                        <a:pt x="96" y="241"/>
                        <a:pt x="136" y="276"/>
                        <a:pt x="179" y="287"/>
                      </a:cubicBezTo>
                      <a:cubicBezTo>
                        <a:pt x="203" y="287"/>
                        <a:pt x="215" y="263"/>
                        <a:pt x="203" y="251"/>
                      </a:cubicBezTo>
                      <a:cubicBezTo>
                        <a:pt x="179" y="204"/>
                        <a:pt x="131" y="180"/>
                        <a:pt x="108" y="144"/>
                      </a:cubicBezTo>
                      <a:cubicBezTo>
                        <a:pt x="96" y="126"/>
                        <a:pt x="90" y="105"/>
                        <a:pt x="84" y="83"/>
                      </a:cubicBezTo>
                      <a:lnTo>
                        <a:pt x="84" y="83"/>
                      </a:lnTo>
                      <a:lnTo>
                        <a:pt x="84" y="25"/>
                      </a:lnTo>
                      <a:cubicBezTo>
                        <a:pt x="77" y="25"/>
                        <a:pt x="71" y="25"/>
                        <a:pt x="65" y="25"/>
                      </a:cubicBezTo>
                      <a:lnTo>
                        <a:pt x="65" y="25"/>
                      </a:lnTo>
                      <a:cubicBezTo>
                        <a:pt x="64" y="21"/>
                        <a:pt x="62" y="17"/>
                        <a:pt x="60" y="13"/>
                      </a:cubicBezTo>
                      <a:cubicBezTo>
                        <a:pt x="55" y="4"/>
                        <a:pt x="46" y="0"/>
                        <a:pt x="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71" name="Google Shape;43983;p65">
                  <a:extLst>
                    <a:ext uri="{FF2B5EF4-FFF2-40B4-BE49-F238E27FC236}">
                      <a16:creationId xmlns:a16="http://schemas.microsoft.com/office/drawing/2014/main" id="{18E56219-92D5-4920-A4DE-B44D8454F728}"/>
                    </a:ext>
                  </a:extLst>
                </p:cNvPr>
                <p:cNvSpPr/>
                <p:nvPr/>
              </p:nvSpPr>
              <p:spPr>
                <a:xfrm>
                  <a:off x="1001625" y="1930450"/>
                  <a:ext cx="62275" cy="167575"/>
                </a:xfrm>
                <a:custGeom>
                  <a:avLst/>
                  <a:gdLst/>
                  <a:ahLst/>
                  <a:cxnLst/>
                  <a:rect l="l" t="t" r="r" b="b"/>
                  <a:pathLst>
                    <a:path w="2491" h="6703" extrusionOk="0">
                      <a:moveTo>
                        <a:pt x="4" y="6697"/>
                      </a:moveTo>
                      <a:cubicBezTo>
                        <a:pt x="1" y="6697"/>
                        <a:pt x="4" y="6703"/>
                        <a:pt x="11" y="6703"/>
                      </a:cubicBezTo>
                      <a:cubicBezTo>
                        <a:pt x="7" y="6699"/>
                        <a:pt x="5" y="6697"/>
                        <a:pt x="4" y="6697"/>
                      </a:cubicBezTo>
                      <a:close/>
                      <a:moveTo>
                        <a:pt x="2424" y="1"/>
                      </a:moveTo>
                      <a:cubicBezTo>
                        <a:pt x="2402" y="1"/>
                        <a:pt x="2378" y="11"/>
                        <a:pt x="2369" y="35"/>
                      </a:cubicBezTo>
                      <a:cubicBezTo>
                        <a:pt x="1940" y="1119"/>
                        <a:pt x="2155" y="2238"/>
                        <a:pt x="2059" y="3369"/>
                      </a:cubicBezTo>
                      <a:cubicBezTo>
                        <a:pt x="1916" y="4857"/>
                        <a:pt x="845" y="5595"/>
                        <a:pt x="11" y="6703"/>
                      </a:cubicBezTo>
                      <a:cubicBezTo>
                        <a:pt x="833" y="6131"/>
                        <a:pt x="1762" y="5119"/>
                        <a:pt x="2036" y="4143"/>
                      </a:cubicBezTo>
                      <a:cubicBezTo>
                        <a:pt x="2440" y="2798"/>
                        <a:pt x="1952" y="1393"/>
                        <a:pt x="2476" y="59"/>
                      </a:cubicBezTo>
                      <a:cubicBezTo>
                        <a:pt x="2490" y="24"/>
                        <a:pt x="2458" y="1"/>
                        <a:pt x="2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72" name="Google Shape;43984;p65">
                  <a:extLst>
                    <a:ext uri="{FF2B5EF4-FFF2-40B4-BE49-F238E27FC236}">
                      <a16:creationId xmlns:a16="http://schemas.microsoft.com/office/drawing/2014/main" id="{F9928FB3-2B3D-478D-9795-13BB1B53878E}"/>
                    </a:ext>
                  </a:extLst>
                </p:cNvPr>
                <p:cNvSpPr/>
                <p:nvPr/>
              </p:nvSpPr>
              <p:spPr>
                <a:xfrm>
                  <a:off x="993575" y="1932675"/>
                  <a:ext cx="66975" cy="164825"/>
                </a:xfrm>
                <a:custGeom>
                  <a:avLst/>
                  <a:gdLst/>
                  <a:ahLst/>
                  <a:cxnLst/>
                  <a:rect l="l" t="t" r="r" b="b"/>
                  <a:pathLst>
                    <a:path w="2679" h="6593" extrusionOk="0">
                      <a:moveTo>
                        <a:pt x="2661" y="1"/>
                      </a:moveTo>
                      <a:cubicBezTo>
                        <a:pt x="2658" y="1"/>
                        <a:pt x="2655" y="2"/>
                        <a:pt x="2655" y="6"/>
                      </a:cubicBezTo>
                      <a:cubicBezTo>
                        <a:pt x="2048" y="1077"/>
                        <a:pt x="1405" y="2268"/>
                        <a:pt x="1095" y="3459"/>
                      </a:cubicBezTo>
                      <a:cubicBezTo>
                        <a:pt x="845" y="4423"/>
                        <a:pt x="0" y="5554"/>
                        <a:pt x="369" y="6566"/>
                      </a:cubicBezTo>
                      <a:cubicBezTo>
                        <a:pt x="374" y="6585"/>
                        <a:pt x="386" y="6593"/>
                        <a:pt x="399" y="6593"/>
                      </a:cubicBezTo>
                      <a:cubicBezTo>
                        <a:pt x="417" y="6593"/>
                        <a:pt x="436" y="6576"/>
                        <a:pt x="429" y="6554"/>
                      </a:cubicBezTo>
                      <a:cubicBezTo>
                        <a:pt x="179" y="5721"/>
                        <a:pt x="595" y="5149"/>
                        <a:pt x="905" y="4423"/>
                      </a:cubicBezTo>
                      <a:cubicBezTo>
                        <a:pt x="1084" y="3994"/>
                        <a:pt x="1143" y="3542"/>
                        <a:pt x="1274" y="3113"/>
                      </a:cubicBezTo>
                      <a:cubicBezTo>
                        <a:pt x="1607" y="2030"/>
                        <a:pt x="2238" y="1042"/>
                        <a:pt x="2679" y="6"/>
                      </a:cubicBezTo>
                      <a:cubicBezTo>
                        <a:pt x="2679" y="6"/>
                        <a:pt x="2668" y="1"/>
                        <a:pt x="2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73" name="Google Shape;43985;p65">
                  <a:extLst>
                    <a:ext uri="{FF2B5EF4-FFF2-40B4-BE49-F238E27FC236}">
                      <a16:creationId xmlns:a16="http://schemas.microsoft.com/office/drawing/2014/main" id="{4B379338-BB56-4E4F-B665-66AF7C6DEED8}"/>
                    </a:ext>
                  </a:extLst>
                </p:cNvPr>
                <p:cNvSpPr/>
                <p:nvPr/>
              </p:nvSpPr>
              <p:spPr>
                <a:xfrm>
                  <a:off x="1001000" y="2009750"/>
                  <a:ext cx="41100" cy="87400"/>
                </a:xfrm>
                <a:custGeom>
                  <a:avLst/>
                  <a:gdLst/>
                  <a:ahLst/>
                  <a:cxnLst/>
                  <a:rect l="l" t="t" r="r" b="b"/>
                  <a:pathLst>
                    <a:path w="1644" h="3496" extrusionOk="0">
                      <a:moveTo>
                        <a:pt x="1624" y="0"/>
                      </a:moveTo>
                      <a:cubicBezTo>
                        <a:pt x="1618" y="0"/>
                        <a:pt x="1612" y="5"/>
                        <a:pt x="1608" y="18"/>
                      </a:cubicBezTo>
                      <a:cubicBezTo>
                        <a:pt x="1394" y="733"/>
                        <a:pt x="1156" y="1411"/>
                        <a:pt x="798" y="2054"/>
                      </a:cubicBezTo>
                      <a:cubicBezTo>
                        <a:pt x="537" y="2531"/>
                        <a:pt x="132" y="2947"/>
                        <a:pt x="1" y="3495"/>
                      </a:cubicBezTo>
                      <a:cubicBezTo>
                        <a:pt x="310" y="2900"/>
                        <a:pt x="739" y="2400"/>
                        <a:pt x="1037" y="1804"/>
                      </a:cubicBezTo>
                      <a:cubicBezTo>
                        <a:pt x="1322" y="1233"/>
                        <a:pt x="1525" y="661"/>
                        <a:pt x="1644" y="30"/>
                      </a:cubicBezTo>
                      <a:cubicBezTo>
                        <a:pt x="1644" y="15"/>
                        <a:pt x="1634" y="0"/>
                        <a:pt x="1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74" name="Google Shape;43986;p65">
                  <a:extLst>
                    <a:ext uri="{FF2B5EF4-FFF2-40B4-BE49-F238E27FC236}">
                      <a16:creationId xmlns:a16="http://schemas.microsoft.com/office/drawing/2014/main" id="{75A904E3-AAB7-4208-A392-1CAA74DA6BF1}"/>
                    </a:ext>
                  </a:extLst>
                </p:cNvPr>
                <p:cNvSpPr/>
                <p:nvPr/>
              </p:nvSpPr>
              <p:spPr>
                <a:xfrm>
                  <a:off x="1045050" y="2003950"/>
                  <a:ext cx="625" cy="325"/>
                </a:xfrm>
                <a:custGeom>
                  <a:avLst/>
                  <a:gdLst/>
                  <a:ahLst/>
                  <a:cxnLst/>
                  <a:rect l="l" t="t" r="r" b="b"/>
                  <a:pathLst>
                    <a:path w="25" h="13" extrusionOk="0">
                      <a:moveTo>
                        <a:pt x="1" y="0"/>
                      </a:moveTo>
                      <a:lnTo>
                        <a:pt x="1" y="12"/>
                      </a:lnTo>
                      <a:cubicBezTo>
                        <a:pt x="25" y="12"/>
                        <a:pt x="25"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75" name="Google Shape;43987;p65">
                  <a:extLst>
                    <a:ext uri="{FF2B5EF4-FFF2-40B4-BE49-F238E27FC236}">
                      <a16:creationId xmlns:a16="http://schemas.microsoft.com/office/drawing/2014/main" id="{77CFDF5A-5177-4306-9C97-6500B1A00225}"/>
                    </a:ext>
                  </a:extLst>
                </p:cNvPr>
                <p:cNvSpPr/>
                <p:nvPr/>
              </p:nvSpPr>
              <p:spPr>
                <a:xfrm>
                  <a:off x="1041925" y="1971875"/>
                  <a:ext cx="7025" cy="32325"/>
                </a:xfrm>
                <a:custGeom>
                  <a:avLst/>
                  <a:gdLst/>
                  <a:ahLst/>
                  <a:cxnLst/>
                  <a:rect l="l" t="t" r="r" b="b"/>
                  <a:pathLst>
                    <a:path w="281" h="1293" extrusionOk="0">
                      <a:moveTo>
                        <a:pt x="263" y="1"/>
                      </a:moveTo>
                      <a:cubicBezTo>
                        <a:pt x="254" y="1"/>
                        <a:pt x="245" y="3"/>
                        <a:pt x="245" y="9"/>
                      </a:cubicBezTo>
                      <a:cubicBezTo>
                        <a:pt x="150" y="426"/>
                        <a:pt x="66" y="867"/>
                        <a:pt x="7" y="1283"/>
                      </a:cubicBezTo>
                      <a:cubicBezTo>
                        <a:pt x="1" y="1289"/>
                        <a:pt x="7" y="1292"/>
                        <a:pt x="16" y="1292"/>
                      </a:cubicBezTo>
                      <a:cubicBezTo>
                        <a:pt x="25" y="1292"/>
                        <a:pt x="37" y="1289"/>
                        <a:pt x="43" y="1283"/>
                      </a:cubicBezTo>
                      <a:cubicBezTo>
                        <a:pt x="126" y="867"/>
                        <a:pt x="233" y="426"/>
                        <a:pt x="281" y="9"/>
                      </a:cubicBezTo>
                      <a:cubicBezTo>
                        <a:pt x="281" y="3"/>
                        <a:pt x="272" y="1"/>
                        <a:pt x="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76" name="Google Shape;43988;p65">
                  <a:extLst>
                    <a:ext uri="{FF2B5EF4-FFF2-40B4-BE49-F238E27FC236}">
                      <a16:creationId xmlns:a16="http://schemas.microsoft.com/office/drawing/2014/main" id="{45EE5E9D-0B25-4ED5-AAAE-613D9C506BBF}"/>
                    </a:ext>
                  </a:extLst>
                </p:cNvPr>
                <p:cNvSpPr/>
                <p:nvPr/>
              </p:nvSpPr>
              <p:spPr>
                <a:xfrm>
                  <a:off x="809025" y="2257975"/>
                  <a:ext cx="165750" cy="191375"/>
                </a:xfrm>
                <a:custGeom>
                  <a:avLst/>
                  <a:gdLst/>
                  <a:ahLst/>
                  <a:cxnLst/>
                  <a:rect l="l" t="t" r="r" b="b"/>
                  <a:pathLst>
                    <a:path w="6630" h="7655" extrusionOk="0">
                      <a:moveTo>
                        <a:pt x="42" y="1"/>
                      </a:moveTo>
                      <a:cubicBezTo>
                        <a:pt x="23" y="1"/>
                        <a:pt x="0" y="16"/>
                        <a:pt x="0" y="43"/>
                      </a:cubicBezTo>
                      <a:cubicBezTo>
                        <a:pt x="179" y="1829"/>
                        <a:pt x="1310" y="3008"/>
                        <a:pt x="2465" y="4270"/>
                      </a:cubicBezTo>
                      <a:cubicBezTo>
                        <a:pt x="2977" y="4806"/>
                        <a:pt x="3393" y="5329"/>
                        <a:pt x="4048" y="5651"/>
                      </a:cubicBezTo>
                      <a:cubicBezTo>
                        <a:pt x="5084" y="6163"/>
                        <a:pt x="5751" y="6818"/>
                        <a:pt x="6549" y="7651"/>
                      </a:cubicBezTo>
                      <a:cubicBezTo>
                        <a:pt x="6555" y="7653"/>
                        <a:pt x="6562" y="7654"/>
                        <a:pt x="6568" y="7654"/>
                      </a:cubicBezTo>
                      <a:cubicBezTo>
                        <a:pt x="6599" y="7654"/>
                        <a:pt x="6630" y="7633"/>
                        <a:pt x="6620" y="7603"/>
                      </a:cubicBezTo>
                      <a:cubicBezTo>
                        <a:pt x="6215" y="7068"/>
                        <a:pt x="5775" y="6568"/>
                        <a:pt x="5251" y="6163"/>
                      </a:cubicBezTo>
                      <a:cubicBezTo>
                        <a:pt x="4584" y="5651"/>
                        <a:pt x="3774" y="5460"/>
                        <a:pt x="3179" y="4841"/>
                      </a:cubicBezTo>
                      <a:cubicBezTo>
                        <a:pt x="1822" y="3413"/>
                        <a:pt x="417" y="2067"/>
                        <a:pt x="72" y="31"/>
                      </a:cubicBezTo>
                      <a:cubicBezTo>
                        <a:pt x="72" y="10"/>
                        <a:pt x="58"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77" name="Google Shape;43989;p65">
                  <a:extLst>
                    <a:ext uri="{FF2B5EF4-FFF2-40B4-BE49-F238E27FC236}">
                      <a16:creationId xmlns:a16="http://schemas.microsoft.com/office/drawing/2014/main" id="{FAEB19D5-6193-4339-A393-59782283A89A}"/>
                    </a:ext>
                  </a:extLst>
                </p:cNvPr>
                <p:cNvSpPr/>
                <p:nvPr/>
              </p:nvSpPr>
              <p:spPr>
                <a:xfrm>
                  <a:off x="806425" y="2260400"/>
                  <a:ext cx="130675" cy="140675"/>
                </a:xfrm>
                <a:custGeom>
                  <a:avLst/>
                  <a:gdLst/>
                  <a:ahLst/>
                  <a:cxnLst/>
                  <a:rect l="l" t="t" r="r" b="b"/>
                  <a:pathLst>
                    <a:path w="5227" h="5627" extrusionOk="0">
                      <a:moveTo>
                        <a:pt x="19" y="1"/>
                      </a:moveTo>
                      <a:cubicBezTo>
                        <a:pt x="4" y="1"/>
                        <a:pt x="1" y="9"/>
                        <a:pt x="9" y="17"/>
                      </a:cubicBezTo>
                      <a:cubicBezTo>
                        <a:pt x="938" y="1006"/>
                        <a:pt x="1890" y="1946"/>
                        <a:pt x="2700" y="3030"/>
                      </a:cubicBezTo>
                      <a:cubicBezTo>
                        <a:pt x="3033" y="3458"/>
                        <a:pt x="3355" y="3804"/>
                        <a:pt x="3771" y="4161"/>
                      </a:cubicBezTo>
                      <a:cubicBezTo>
                        <a:pt x="4283" y="4601"/>
                        <a:pt x="4688" y="5125"/>
                        <a:pt x="5141" y="5613"/>
                      </a:cubicBezTo>
                      <a:cubicBezTo>
                        <a:pt x="5150" y="5623"/>
                        <a:pt x="5160" y="5626"/>
                        <a:pt x="5171" y="5626"/>
                      </a:cubicBezTo>
                      <a:cubicBezTo>
                        <a:pt x="5201" y="5626"/>
                        <a:pt x="5227" y="5595"/>
                        <a:pt x="5200" y="5578"/>
                      </a:cubicBezTo>
                      <a:cubicBezTo>
                        <a:pt x="4533" y="4566"/>
                        <a:pt x="3557" y="3911"/>
                        <a:pt x="2819" y="2970"/>
                      </a:cubicBezTo>
                      <a:cubicBezTo>
                        <a:pt x="1985" y="1899"/>
                        <a:pt x="1033" y="934"/>
                        <a:pt x="45" y="6"/>
                      </a:cubicBezTo>
                      <a:cubicBezTo>
                        <a:pt x="34" y="2"/>
                        <a:pt x="26"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78" name="Google Shape;43990;p65">
                  <a:extLst>
                    <a:ext uri="{FF2B5EF4-FFF2-40B4-BE49-F238E27FC236}">
                      <a16:creationId xmlns:a16="http://schemas.microsoft.com/office/drawing/2014/main" id="{D4B5B9F4-05A6-489E-A957-5BB2F50EDF17}"/>
                    </a:ext>
                  </a:extLst>
                </p:cNvPr>
                <p:cNvSpPr/>
                <p:nvPr/>
              </p:nvSpPr>
              <p:spPr>
                <a:xfrm>
                  <a:off x="938575" y="2404100"/>
                  <a:ext cx="37150" cy="38225"/>
                </a:xfrm>
                <a:custGeom>
                  <a:avLst/>
                  <a:gdLst/>
                  <a:ahLst/>
                  <a:cxnLst/>
                  <a:rect l="l" t="t" r="r" b="b"/>
                  <a:pathLst>
                    <a:path w="1486" h="1529" extrusionOk="0">
                      <a:moveTo>
                        <a:pt x="13" y="0"/>
                      </a:moveTo>
                      <a:cubicBezTo>
                        <a:pt x="5" y="0"/>
                        <a:pt x="0" y="23"/>
                        <a:pt x="9" y="32"/>
                      </a:cubicBezTo>
                      <a:cubicBezTo>
                        <a:pt x="307" y="223"/>
                        <a:pt x="593" y="425"/>
                        <a:pt x="831" y="675"/>
                      </a:cubicBezTo>
                      <a:cubicBezTo>
                        <a:pt x="1081" y="925"/>
                        <a:pt x="1248" y="1223"/>
                        <a:pt x="1438" y="1520"/>
                      </a:cubicBezTo>
                      <a:cubicBezTo>
                        <a:pt x="1443" y="1525"/>
                        <a:pt x="1452" y="1528"/>
                        <a:pt x="1461" y="1528"/>
                      </a:cubicBezTo>
                      <a:cubicBezTo>
                        <a:pt x="1473" y="1528"/>
                        <a:pt x="1486" y="1522"/>
                        <a:pt x="1486" y="1508"/>
                      </a:cubicBezTo>
                      <a:cubicBezTo>
                        <a:pt x="1248" y="866"/>
                        <a:pt x="617" y="306"/>
                        <a:pt x="21" y="8"/>
                      </a:cubicBezTo>
                      <a:cubicBezTo>
                        <a:pt x="18" y="3"/>
                        <a:pt x="15" y="0"/>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79" name="Google Shape;43991;p65">
                  <a:extLst>
                    <a:ext uri="{FF2B5EF4-FFF2-40B4-BE49-F238E27FC236}">
                      <a16:creationId xmlns:a16="http://schemas.microsoft.com/office/drawing/2014/main" id="{F13E5898-AB14-491C-8E5E-00699E8C4F59}"/>
                    </a:ext>
                  </a:extLst>
                </p:cNvPr>
                <p:cNvSpPr/>
                <p:nvPr/>
              </p:nvSpPr>
              <p:spPr>
                <a:xfrm>
                  <a:off x="808175" y="2258950"/>
                  <a:ext cx="163600" cy="180025"/>
                </a:xfrm>
                <a:custGeom>
                  <a:avLst/>
                  <a:gdLst/>
                  <a:ahLst/>
                  <a:cxnLst/>
                  <a:rect l="l" t="t" r="r" b="b"/>
                  <a:pathLst>
                    <a:path w="6544" h="7201" extrusionOk="0">
                      <a:moveTo>
                        <a:pt x="38" y="1"/>
                      </a:moveTo>
                      <a:cubicBezTo>
                        <a:pt x="23" y="1"/>
                        <a:pt x="1" y="20"/>
                        <a:pt x="10" y="40"/>
                      </a:cubicBezTo>
                      <a:cubicBezTo>
                        <a:pt x="1189" y="1052"/>
                        <a:pt x="2439" y="1957"/>
                        <a:pt x="3642" y="2921"/>
                      </a:cubicBezTo>
                      <a:cubicBezTo>
                        <a:pt x="4356" y="3504"/>
                        <a:pt x="5106" y="4052"/>
                        <a:pt x="5511" y="4897"/>
                      </a:cubicBezTo>
                      <a:cubicBezTo>
                        <a:pt x="5844" y="5648"/>
                        <a:pt x="6130" y="6421"/>
                        <a:pt x="6464" y="7183"/>
                      </a:cubicBezTo>
                      <a:cubicBezTo>
                        <a:pt x="6467" y="7195"/>
                        <a:pt x="6477" y="7200"/>
                        <a:pt x="6489" y="7200"/>
                      </a:cubicBezTo>
                      <a:cubicBezTo>
                        <a:pt x="6513" y="7200"/>
                        <a:pt x="6543" y="7176"/>
                        <a:pt x="6535" y="7136"/>
                      </a:cubicBezTo>
                      <a:cubicBezTo>
                        <a:pt x="6202" y="6326"/>
                        <a:pt x="5904" y="5517"/>
                        <a:pt x="5535" y="4743"/>
                      </a:cubicBezTo>
                      <a:cubicBezTo>
                        <a:pt x="5213" y="4052"/>
                        <a:pt x="4630" y="3600"/>
                        <a:pt x="4047" y="3135"/>
                      </a:cubicBezTo>
                      <a:cubicBezTo>
                        <a:pt x="2737" y="2064"/>
                        <a:pt x="1415" y="992"/>
                        <a:pt x="46" y="4"/>
                      </a:cubicBezTo>
                      <a:cubicBezTo>
                        <a:pt x="44" y="2"/>
                        <a:pt x="41" y="1"/>
                        <a:pt x="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80" name="Google Shape;43992;p65">
                  <a:extLst>
                    <a:ext uri="{FF2B5EF4-FFF2-40B4-BE49-F238E27FC236}">
                      <a16:creationId xmlns:a16="http://schemas.microsoft.com/office/drawing/2014/main" id="{278852F5-38F3-43D7-AA54-E03C10CC3C25}"/>
                    </a:ext>
                  </a:extLst>
                </p:cNvPr>
                <p:cNvSpPr/>
                <p:nvPr/>
              </p:nvSpPr>
              <p:spPr>
                <a:xfrm>
                  <a:off x="986775" y="2335650"/>
                  <a:ext cx="156075" cy="121125"/>
                </a:xfrm>
                <a:custGeom>
                  <a:avLst/>
                  <a:gdLst/>
                  <a:ahLst/>
                  <a:cxnLst/>
                  <a:rect l="l" t="t" r="r" b="b"/>
                  <a:pathLst>
                    <a:path w="6243" h="4845" extrusionOk="0">
                      <a:moveTo>
                        <a:pt x="6179" y="0"/>
                      </a:moveTo>
                      <a:cubicBezTo>
                        <a:pt x="6166" y="0"/>
                        <a:pt x="6152" y="6"/>
                        <a:pt x="6142" y="20"/>
                      </a:cubicBezTo>
                      <a:cubicBezTo>
                        <a:pt x="5701" y="639"/>
                        <a:pt x="4951" y="865"/>
                        <a:pt x="4392" y="1377"/>
                      </a:cubicBezTo>
                      <a:cubicBezTo>
                        <a:pt x="3880" y="1818"/>
                        <a:pt x="3522" y="2413"/>
                        <a:pt x="3082" y="2913"/>
                      </a:cubicBezTo>
                      <a:cubicBezTo>
                        <a:pt x="2546" y="3532"/>
                        <a:pt x="1903" y="3782"/>
                        <a:pt x="1153" y="4056"/>
                      </a:cubicBezTo>
                      <a:cubicBezTo>
                        <a:pt x="713" y="4211"/>
                        <a:pt x="284" y="4389"/>
                        <a:pt x="10" y="4806"/>
                      </a:cubicBezTo>
                      <a:cubicBezTo>
                        <a:pt x="0" y="4825"/>
                        <a:pt x="30" y="4845"/>
                        <a:pt x="48" y="4845"/>
                      </a:cubicBezTo>
                      <a:cubicBezTo>
                        <a:pt x="52" y="4845"/>
                        <a:pt x="56" y="4844"/>
                        <a:pt x="58" y="4842"/>
                      </a:cubicBezTo>
                      <a:cubicBezTo>
                        <a:pt x="629" y="4318"/>
                        <a:pt x="1248" y="4199"/>
                        <a:pt x="1951" y="3913"/>
                      </a:cubicBezTo>
                      <a:cubicBezTo>
                        <a:pt x="2534" y="3675"/>
                        <a:pt x="2939" y="3306"/>
                        <a:pt x="3332" y="2830"/>
                      </a:cubicBezTo>
                      <a:cubicBezTo>
                        <a:pt x="3844" y="2210"/>
                        <a:pt x="4225" y="1568"/>
                        <a:pt x="4916" y="1115"/>
                      </a:cubicBezTo>
                      <a:cubicBezTo>
                        <a:pt x="5404" y="794"/>
                        <a:pt x="5892" y="567"/>
                        <a:pt x="6225" y="67"/>
                      </a:cubicBezTo>
                      <a:cubicBezTo>
                        <a:pt x="6242" y="34"/>
                        <a:pt x="6211" y="0"/>
                        <a:pt x="6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81" name="Google Shape;43993;p65">
                  <a:extLst>
                    <a:ext uri="{FF2B5EF4-FFF2-40B4-BE49-F238E27FC236}">
                      <a16:creationId xmlns:a16="http://schemas.microsoft.com/office/drawing/2014/main" id="{104EB8F0-FF79-4CD6-A869-DFC214734C61}"/>
                    </a:ext>
                  </a:extLst>
                </p:cNvPr>
                <p:cNvSpPr/>
                <p:nvPr/>
              </p:nvSpPr>
              <p:spPr>
                <a:xfrm>
                  <a:off x="984750" y="2336725"/>
                  <a:ext cx="156775" cy="117150"/>
                </a:xfrm>
                <a:custGeom>
                  <a:avLst/>
                  <a:gdLst/>
                  <a:ahLst/>
                  <a:cxnLst/>
                  <a:rect l="l" t="t" r="r" b="b"/>
                  <a:pathLst>
                    <a:path w="6271" h="4686" extrusionOk="0">
                      <a:moveTo>
                        <a:pt x="6223" y="1"/>
                      </a:moveTo>
                      <a:cubicBezTo>
                        <a:pt x="5592" y="215"/>
                        <a:pt x="4949" y="501"/>
                        <a:pt x="4342" y="774"/>
                      </a:cubicBezTo>
                      <a:cubicBezTo>
                        <a:pt x="3592" y="1108"/>
                        <a:pt x="3246" y="1644"/>
                        <a:pt x="2627" y="2120"/>
                      </a:cubicBezTo>
                      <a:cubicBezTo>
                        <a:pt x="1639" y="2858"/>
                        <a:pt x="270" y="3275"/>
                        <a:pt x="8" y="4632"/>
                      </a:cubicBezTo>
                      <a:cubicBezTo>
                        <a:pt x="1" y="4667"/>
                        <a:pt x="26" y="4685"/>
                        <a:pt x="51" y="4685"/>
                      </a:cubicBezTo>
                      <a:cubicBezTo>
                        <a:pt x="69" y="4685"/>
                        <a:pt x="86" y="4676"/>
                        <a:pt x="91" y="4656"/>
                      </a:cubicBezTo>
                      <a:cubicBezTo>
                        <a:pt x="425" y="3203"/>
                        <a:pt x="1913" y="2894"/>
                        <a:pt x="2913" y="2025"/>
                      </a:cubicBezTo>
                      <a:cubicBezTo>
                        <a:pt x="3449" y="1548"/>
                        <a:pt x="3830" y="1108"/>
                        <a:pt x="4520" y="810"/>
                      </a:cubicBezTo>
                      <a:cubicBezTo>
                        <a:pt x="5092" y="560"/>
                        <a:pt x="5711" y="334"/>
                        <a:pt x="6270" y="36"/>
                      </a:cubicBezTo>
                      <a:cubicBezTo>
                        <a:pt x="6259" y="36"/>
                        <a:pt x="6247" y="1"/>
                        <a:pt x="6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82" name="Google Shape;43994;p65">
                  <a:extLst>
                    <a:ext uri="{FF2B5EF4-FFF2-40B4-BE49-F238E27FC236}">
                      <a16:creationId xmlns:a16="http://schemas.microsoft.com/office/drawing/2014/main" id="{2C86A7C5-B48B-4D8F-800E-B0839C478A46}"/>
                    </a:ext>
                  </a:extLst>
                </p:cNvPr>
                <p:cNvSpPr/>
                <p:nvPr/>
              </p:nvSpPr>
              <p:spPr>
                <a:xfrm>
                  <a:off x="983750" y="2399375"/>
                  <a:ext cx="78725" cy="55550"/>
                </a:xfrm>
                <a:custGeom>
                  <a:avLst/>
                  <a:gdLst/>
                  <a:ahLst/>
                  <a:cxnLst/>
                  <a:rect l="l" t="t" r="r" b="b"/>
                  <a:pathLst>
                    <a:path w="3149" h="2222" extrusionOk="0">
                      <a:moveTo>
                        <a:pt x="3107" y="1"/>
                      </a:moveTo>
                      <a:cubicBezTo>
                        <a:pt x="3099" y="1"/>
                        <a:pt x="3090" y="6"/>
                        <a:pt x="3084" y="19"/>
                      </a:cubicBezTo>
                      <a:cubicBezTo>
                        <a:pt x="2620" y="507"/>
                        <a:pt x="1977" y="709"/>
                        <a:pt x="1429" y="1066"/>
                      </a:cubicBezTo>
                      <a:cubicBezTo>
                        <a:pt x="893" y="1364"/>
                        <a:pt x="405" y="1769"/>
                        <a:pt x="0" y="2221"/>
                      </a:cubicBezTo>
                      <a:cubicBezTo>
                        <a:pt x="595" y="1769"/>
                        <a:pt x="1131" y="1281"/>
                        <a:pt x="1798" y="924"/>
                      </a:cubicBezTo>
                      <a:cubicBezTo>
                        <a:pt x="2274" y="674"/>
                        <a:pt x="2774" y="471"/>
                        <a:pt x="3132" y="54"/>
                      </a:cubicBezTo>
                      <a:cubicBezTo>
                        <a:pt x="3149" y="37"/>
                        <a:pt x="3128"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83" name="Google Shape;43995;p65">
                  <a:extLst>
                    <a:ext uri="{FF2B5EF4-FFF2-40B4-BE49-F238E27FC236}">
                      <a16:creationId xmlns:a16="http://schemas.microsoft.com/office/drawing/2014/main" id="{94F68718-E6B7-447D-BAF0-8EE1E746C031}"/>
                    </a:ext>
                  </a:extLst>
                </p:cNvPr>
                <p:cNvSpPr/>
                <p:nvPr/>
              </p:nvSpPr>
              <p:spPr>
                <a:xfrm>
                  <a:off x="1065300" y="2368875"/>
                  <a:ext cx="32775" cy="25925"/>
                </a:xfrm>
                <a:custGeom>
                  <a:avLst/>
                  <a:gdLst/>
                  <a:ahLst/>
                  <a:cxnLst/>
                  <a:rect l="l" t="t" r="r" b="b"/>
                  <a:pathLst>
                    <a:path w="1311" h="1037" extrusionOk="0">
                      <a:moveTo>
                        <a:pt x="1274" y="0"/>
                      </a:moveTo>
                      <a:cubicBezTo>
                        <a:pt x="786" y="179"/>
                        <a:pt x="251" y="620"/>
                        <a:pt x="0" y="1036"/>
                      </a:cubicBezTo>
                      <a:cubicBezTo>
                        <a:pt x="191" y="881"/>
                        <a:pt x="370" y="679"/>
                        <a:pt x="584" y="524"/>
                      </a:cubicBezTo>
                      <a:cubicBezTo>
                        <a:pt x="798" y="346"/>
                        <a:pt x="1060" y="227"/>
                        <a:pt x="1298" y="48"/>
                      </a:cubicBezTo>
                      <a:cubicBezTo>
                        <a:pt x="1310" y="24"/>
                        <a:pt x="1310" y="0"/>
                        <a:pt x="1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84" name="Google Shape;43996;p65">
                  <a:extLst>
                    <a:ext uri="{FF2B5EF4-FFF2-40B4-BE49-F238E27FC236}">
                      <a16:creationId xmlns:a16="http://schemas.microsoft.com/office/drawing/2014/main" id="{66247644-7B45-4577-827A-7ACCADEDF2A9}"/>
                    </a:ext>
                  </a:extLst>
                </p:cNvPr>
                <p:cNvSpPr/>
                <p:nvPr/>
              </p:nvSpPr>
              <p:spPr>
                <a:xfrm>
                  <a:off x="983750" y="2448675"/>
                  <a:ext cx="7750" cy="10125"/>
                </a:xfrm>
                <a:custGeom>
                  <a:avLst/>
                  <a:gdLst/>
                  <a:ahLst/>
                  <a:cxnLst/>
                  <a:rect l="l" t="t" r="r" b="b"/>
                  <a:pathLst>
                    <a:path w="310" h="405" extrusionOk="0">
                      <a:moveTo>
                        <a:pt x="270" y="1"/>
                      </a:moveTo>
                      <a:cubicBezTo>
                        <a:pt x="265" y="1"/>
                        <a:pt x="258" y="3"/>
                        <a:pt x="250" y="11"/>
                      </a:cubicBezTo>
                      <a:cubicBezTo>
                        <a:pt x="179" y="47"/>
                        <a:pt x="167" y="130"/>
                        <a:pt x="119" y="190"/>
                      </a:cubicBezTo>
                      <a:cubicBezTo>
                        <a:pt x="72" y="249"/>
                        <a:pt x="12" y="309"/>
                        <a:pt x="0" y="368"/>
                      </a:cubicBezTo>
                      <a:cubicBezTo>
                        <a:pt x="0" y="380"/>
                        <a:pt x="0" y="404"/>
                        <a:pt x="24" y="404"/>
                      </a:cubicBezTo>
                      <a:cubicBezTo>
                        <a:pt x="107" y="392"/>
                        <a:pt x="167" y="333"/>
                        <a:pt x="203" y="261"/>
                      </a:cubicBezTo>
                      <a:cubicBezTo>
                        <a:pt x="262" y="190"/>
                        <a:pt x="310" y="106"/>
                        <a:pt x="298" y="11"/>
                      </a:cubicBezTo>
                      <a:cubicBezTo>
                        <a:pt x="290" y="11"/>
                        <a:pt x="282"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85" name="Google Shape;43997;p65">
                  <a:extLst>
                    <a:ext uri="{FF2B5EF4-FFF2-40B4-BE49-F238E27FC236}">
                      <a16:creationId xmlns:a16="http://schemas.microsoft.com/office/drawing/2014/main" id="{73713CF6-3234-4FE4-9317-73910F78102D}"/>
                    </a:ext>
                  </a:extLst>
                </p:cNvPr>
                <p:cNvSpPr/>
                <p:nvPr/>
              </p:nvSpPr>
              <p:spPr>
                <a:xfrm>
                  <a:off x="981950" y="2448200"/>
                  <a:ext cx="13275" cy="13825"/>
                </a:xfrm>
                <a:custGeom>
                  <a:avLst/>
                  <a:gdLst/>
                  <a:ahLst/>
                  <a:cxnLst/>
                  <a:rect l="l" t="t" r="r" b="b"/>
                  <a:pathLst>
                    <a:path w="531" h="553" extrusionOk="0">
                      <a:moveTo>
                        <a:pt x="471" y="1"/>
                      </a:moveTo>
                      <a:cubicBezTo>
                        <a:pt x="465" y="1"/>
                        <a:pt x="459" y="3"/>
                        <a:pt x="453" y="6"/>
                      </a:cubicBezTo>
                      <a:cubicBezTo>
                        <a:pt x="445" y="14"/>
                        <a:pt x="433" y="17"/>
                        <a:pt x="419" y="17"/>
                      </a:cubicBezTo>
                      <a:cubicBezTo>
                        <a:pt x="391" y="17"/>
                        <a:pt x="354" y="6"/>
                        <a:pt x="322" y="6"/>
                      </a:cubicBezTo>
                      <a:cubicBezTo>
                        <a:pt x="298" y="6"/>
                        <a:pt x="298" y="42"/>
                        <a:pt x="322" y="42"/>
                      </a:cubicBezTo>
                      <a:cubicBezTo>
                        <a:pt x="343" y="42"/>
                        <a:pt x="371" y="42"/>
                        <a:pt x="396" y="47"/>
                      </a:cubicBezTo>
                      <a:lnTo>
                        <a:pt x="396" y="47"/>
                      </a:lnTo>
                      <a:cubicBezTo>
                        <a:pt x="308" y="104"/>
                        <a:pt x="234" y="178"/>
                        <a:pt x="167" y="245"/>
                      </a:cubicBezTo>
                      <a:cubicBezTo>
                        <a:pt x="84" y="328"/>
                        <a:pt x="13" y="423"/>
                        <a:pt x="1" y="530"/>
                      </a:cubicBezTo>
                      <a:cubicBezTo>
                        <a:pt x="1" y="538"/>
                        <a:pt x="6" y="552"/>
                        <a:pt x="14" y="552"/>
                      </a:cubicBezTo>
                      <a:cubicBezTo>
                        <a:pt x="17" y="552"/>
                        <a:pt x="21" y="550"/>
                        <a:pt x="25" y="542"/>
                      </a:cubicBezTo>
                      <a:cubicBezTo>
                        <a:pt x="120" y="483"/>
                        <a:pt x="179" y="387"/>
                        <a:pt x="251" y="304"/>
                      </a:cubicBezTo>
                      <a:cubicBezTo>
                        <a:pt x="322" y="221"/>
                        <a:pt x="417" y="149"/>
                        <a:pt x="501" y="66"/>
                      </a:cubicBezTo>
                      <a:cubicBezTo>
                        <a:pt x="531" y="46"/>
                        <a:pt x="502" y="1"/>
                        <a:pt x="4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86" name="Google Shape;43998;p65">
                  <a:extLst>
                    <a:ext uri="{FF2B5EF4-FFF2-40B4-BE49-F238E27FC236}">
                      <a16:creationId xmlns:a16="http://schemas.microsoft.com/office/drawing/2014/main" id="{D89F9146-D575-4D92-8D7A-D502AC99FC99}"/>
                    </a:ext>
                  </a:extLst>
                </p:cNvPr>
                <p:cNvSpPr/>
                <p:nvPr/>
              </p:nvSpPr>
              <p:spPr>
                <a:xfrm>
                  <a:off x="816750" y="2352975"/>
                  <a:ext cx="156900" cy="167925"/>
                </a:xfrm>
                <a:custGeom>
                  <a:avLst/>
                  <a:gdLst/>
                  <a:ahLst/>
                  <a:cxnLst/>
                  <a:rect l="l" t="t" r="r" b="b"/>
                  <a:pathLst>
                    <a:path w="6276" h="6717" extrusionOk="0">
                      <a:moveTo>
                        <a:pt x="10" y="0"/>
                      </a:moveTo>
                      <a:cubicBezTo>
                        <a:pt x="6" y="0"/>
                        <a:pt x="1" y="5"/>
                        <a:pt x="1" y="5"/>
                      </a:cubicBezTo>
                      <a:cubicBezTo>
                        <a:pt x="120" y="684"/>
                        <a:pt x="346" y="1398"/>
                        <a:pt x="620" y="2006"/>
                      </a:cubicBezTo>
                      <a:cubicBezTo>
                        <a:pt x="918" y="2672"/>
                        <a:pt x="1394" y="2911"/>
                        <a:pt x="1989" y="3315"/>
                      </a:cubicBezTo>
                      <a:cubicBezTo>
                        <a:pt x="2632" y="3732"/>
                        <a:pt x="3096" y="4375"/>
                        <a:pt x="3751" y="4756"/>
                      </a:cubicBezTo>
                      <a:cubicBezTo>
                        <a:pt x="4608" y="5280"/>
                        <a:pt x="6192" y="5327"/>
                        <a:pt x="6132" y="6661"/>
                      </a:cubicBezTo>
                      <a:cubicBezTo>
                        <a:pt x="6132" y="6698"/>
                        <a:pt x="6151" y="6717"/>
                        <a:pt x="6168" y="6717"/>
                      </a:cubicBezTo>
                      <a:cubicBezTo>
                        <a:pt x="6178" y="6717"/>
                        <a:pt x="6188" y="6710"/>
                        <a:pt x="6192" y="6697"/>
                      </a:cubicBezTo>
                      <a:cubicBezTo>
                        <a:pt x="6275" y="6185"/>
                        <a:pt x="6037" y="5768"/>
                        <a:pt x="5656" y="5458"/>
                      </a:cubicBezTo>
                      <a:cubicBezTo>
                        <a:pt x="4930" y="4887"/>
                        <a:pt x="3989" y="4816"/>
                        <a:pt x="3263" y="4173"/>
                      </a:cubicBezTo>
                      <a:cubicBezTo>
                        <a:pt x="2977" y="3923"/>
                        <a:pt x="2703" y="3637"/>
                        <a:pt x="2394" y="3399"/>
                      </a:cubicBezTo>
                      <a:cubicBezTo>
                        <a:pt x="2049" y="3137"/>
                        <a:pt x="1656" y="2970"/>
                        <a:pt x="1322" y="2684"/>
                      </a:cubicBezTo>
                      <a:cubicBezTo>
                        <a:pt x="560" y="2018"/>
                        <a:pt x="477" y="875"/>
                        <a:pt x="13" y="5"/>
                      </a:cubicBezTo>
                      <a:cubicBezTo>
                        <a:pt x="13" y="1"/>
                        <a:pt x="11" y="0"/>
                        <a:pt x="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87" name="Google Shape;43999;p65">
                  <a:extLst>
                    <a:ext uri="{FF2B5EF4-FFF2-40B4-BE49-F238E27FC236}">
                      <a16:creationId xmlns:a16="http://schemas.microsoft.com/office/drawing/2014/main" id="{23C514CC-BA4C-4B3A-BD21-508BC2ADA724}"/>
                    </a:ext>
                  </a:extLst>
                </p:cNvPr>
                <p:cNvSpPr/>
                <p:nvPr/>
              </p:nvSpPr>
              <p:spPr>
                <a:xfrm>
                  <a:off x="816475" y="2357950"/>
                  <a:ext cx="156400" cy="140300"/>
                </a:xfrm>
                <a:custGeom>
                  <a:avLst/>
                  <a:gdLst/>
                  <a:ahLst/>
                  <a:cxnLst/>
                  <a:rect l="l" t="t" r="r" b="b"/>
                  <a:pathLst>
                    <a:path w="6256" h="5612" extrusionOk="0">
                      <a:moveTo>
                        <a:pt x="5" y="1"/>
                      </a:moveTo>
                      <a:cubicBezTo>
                        <a:pt x="1" y="1"/>
                        <a:pt x="3" y="21"/>
                        <a:pt x="12" y="21"/>
                      </a:cubicBezTo>
                      <a:cubicBezTo>
                        <a:pt x="690" y="330"/>
                        <a:pt x="976" y="1045"/>
                        <a:pt x="1500" y="1533"/>
                      </a:cubicBezTo>
                      <a:cubicBezTo>
                        <a:pt x="1964" y="1985"/>
                        <a:pt x="2524" y="2283"/>
                        <a:pt x="3119" y="2485"/>
                      </a:cubicBezTo>
                      <a:cubicBezTo>
                        <a:pt x="3988" y="2783"/>
                        <a:pt x="4846" y="2950"/>
                        <a:pt x="5298" y="3843"/>
                      </a:cubicBezTo>
                      <a:cubicBezTo>
                        <a:pt x="5596" y="4438"/>
                        <a:pt x="5691" y="5093"/>
                        <a:pt x="6155" y="5605"/>
                      </a:cubicBezTo>
                      <a:cubicBezTo>
                        <a:pt x="6162" y="5609"/>
                        <a:pt x="6170" y="5611"/>
                        <a:pt x="6179" y="5611"/>
                      </a:cubicBezTo>
                      <a:cubicBezTo>
                        <a:pt x="6214" y="5611"/>
                        <a:pt x="6256" y="5576"/>
                        <a:pt x="6227" y="5557"/>
                      </a:cubicBezTo>
                      <a:cubicBezTo>
                        <a:pt x="5774" y="4914"/>
                        <a:pt x="5679" y="4116"/>
                        <a:pt x="5239" y="3485"/>
                      </a:cubicBezTo>
                      <a:cubicBezTo>
                        <a:pt x="4858" y="2962"/>
                        <a:pt x="4286" y="2747"/>
                        <a:pt x="3703" y="2545"/>
                      </a:cubicBezTo>
                      <a:cubicBezTo>
                        <a:pt x="2750" y="2235"/>
                        <a:pt x="1905" y="1890"/>
                        <a:pt x="1226" y="1104"/>
                      </a:cubicBezTo>
                      <a:cubicBezTo>
                        <a:pt x="869" y="687"/>
                        <a:pt x="619" y="80"/>
                        <a:pt x="12" y="9"/>
                      </a:cubicBezTo>
                      <a:cubicBezTo>
                        <a:pt x="9" y="3"/>
                        <a:pt x="7" y="1"/>
                        <a:pt x="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88" name="Google Shape;44000;p65">
                  <a:extLst>
                    <a:ext uri="{FF2B5EF4-FFF2-40B4-BE49-F238E27FC236}">
                      <a16:creationId xmlns:a16="http://schemas.microsoft.com/office/drawing/2014/main" id="{1F31D96D-2F79-4698-8481-F29E52469EA2}"/>
                    </a:ext>
                  </a:extLst>
                </p:cNvPr>
                <p:cNvSpPr/>
                <p:nvPr/>
              </p:nvSpPr>
              <p:spPr>
                <a:xfrm>
                  <a:off x="837300" y="2387925"/>
                  <a:ext cx="109450" cy="81075"/>
                </a:xfrm>
                <a:custGeom>
                  <a:avLst/>
                  <a:gdLst/>
                  <a:ahLst/>
                  <a:cxnLst/>
                  <a:rect l="l" t="t" r="r" b="b"/>
                  <a:pathLst>
                    <a:path w="4378" h="3243" extrusionOk="0">
                      <a:moveTo>
                        <a:pt x="24" y="0"/>
                      </a:moveTo>
                      <a:cubicBezTo>
                        <a:pt x="12" y="0"/>
                        <a:pt x="0" y="0"/>
                        <a:pt x="0" y="12"/>
                      </a:cubicBezTo>
                      <a:cubicBezTo>
                        <a:pt x="36" y="620"/>
                        <a:pt x="869" y="1048"/>
                        <a:pt x="1346" y="1286"/>
                      </a:cubicBezTo>
                      <a:cubicBezTo>
                        <a:pt x="2441" y="1822"/>
                        <a:pt x="3298" y="2596"/>
                        <a:pt x="4322" y="3239"/>
                      </a:cubicBezTo>
                      <a:cubicBezTo>
                        <a:pt x="4329" y="3241"/>
                        <a:pt x="4335" y="3242"/>
                        <a:pt x="4340" y="3242"/>
                      </a:cubicBezTo>
                      <a:cubicBezTo>
                        <a:pt x="4365" y="3242"/>
                        <a:pt x="4378" y="3221"/>
                        <a:pt x="4358" y="3191"/>
                      </a:cubicBezTo>
                      <a:cubicBezTo>
                        <a:pt x="3727" y="2632"/>
                        <a:pt x="3013" y="2084"/>
                        <a:pt x="2298" y="1632"/>
                      </a:cubicBezTo>
                      <a:cubicBezTo>
                        <a:pt x="1536" y="1167"/>
                        <a:pt x="322" y="953"/>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89" name="Google Shape;44001;p65">
                  <a:extLst>
                    <a:ext uri="{FF2B5EF4-FFF2-40B4-BE49-F238E27FC236}">
                      <a16:creationId xmlns:a16="http://schemas.microsoft.com/office/drawing/2014/main" id="{BD5F4FB0-B0E1-4C28-822D-78163F814251}"/>
                    </a:ext>
                  </a:extLst>
                </p:cNvPr>
                <p:cNvSpPr/>
                <p:nvPr/>
              </p:nvSpPr>
              <p:spPr>
                <a:xfrm>
                  <a:off x="946825" y="2473050"/>
                  <a:ext cx="11200" cy="12050"/>
                </a:xfrm>
                <a:custGeom>
                  <a:avLst/>
                  <a:gdLst/>
                  <a:ahLst/>
                  <a:cxnLst/>
                  <a:rect l="l" t="t" r="r" b="b"/>
                  <a:pathLst>
                    <a:path w="448" h="482" extrusionOk="0">
                      <a:moveTo>
                        <a:pt x="1" y="1"/>
                      </a:moveTo>
                      <a:cubicBezTo>
                        <a:pt x="4" y="2"/>
                        <a:pt x="7" y="4"/>
                        <a:pt x="11" y="6"/>
                      </a:cubicBezTo>
                      <a:lnTo>
                        <a:pt x="11" y="6"/>
                      </a:lnTo>
                      <a:cubicBezTo>
                        <a:pt x="12" y="3"/>
                        <a:pt x="11" y="1"/>
                        <a:pt x="1" y="1"/>
                      </a:cubicBezTo>
                      <a:close/>
                      <a:moveTo>
                        <a:pt x="11" y="6"/>
                      </a:moveTo>
                      <a:cubicBezTo>
                        <a:pt x="9" y="11"/>
                        <a:pt x="1" y="18"/>
                        <a:pt x="1" y="24"/>
                      </a:cubicBezTo>
                      <a:lnTo>
                        <a:pt x="227" y="251"/>
                      </a:lnTo>
                      <a:cubicBezTo>
                        <a:pt x="287" y="322"/>
                        <a:pt x="334" y="417"/>
                        <a:pt x="406" y="477"/>
                      </a:cubicBezTo>
                      <a:cubicBezTo>
                        <a:pt x="409" y="480"/>
                        <a:pt x="413" y="481"/>
                        <a:pt x="418" y="481"/>
                      </a:cubicBezTo>
                      <a:cubicBezTo>
                        <a:pt x="432" y="481"/>
                        <a:pt x="447" y="468"/>
                        <a:pt x="429" y="441"/>
                      </a:cubicBezTo>
                      <a:cubicBezTo>
                        <a:pt x="418" y="358"/>
                        <a:pt x="334" y="263"/>
                        <a:pt x="263" y="203"/>
                      </a:cubicBezTo>
                      <a:cubicBezTo>
                        <a:pt x="182" y="134"/>
                        <a:pt x="112" y="65"/>
                        <a:pt x="11" y="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90" name="Google Shape;44002;p65">
                  <a:extLst>
                    <a:ext uri="{FF2B5EF4-FFF2-40B4-BE49-F238E27FC236}">
                      <a16:creationId xmlns:a16="http://schemas.microsoft.com/office/drawing/2014/main" id="{CB88F35F-3590-4926-B80C-E10FBFCC1F62}"/>
                    </a:ext>
                  </a:extLst>
                </p:cNvPr>
                <p:cNvSpPr/>
                <p:nvPr/>
              </p:nvSpPr>
              <p:spPr>
                <a:xfrm>
                  <a:off x="978075" y="2362900"/>
                  <a:ext cx="183700" cy="153625"/>
                </a:xfrm>
                <a:custGeom>
                  <a:avLst/>
                  <a:gdLst/>
                  <a:ahLst/>
                  <a:cxnLst/>
                  <a:rect l="l" t="t" r="r" b="b"/>
                  <a:pathLst>
                    <a:path w="7348" h="6145" extrusionOk="0">
                      <a:moveTo>
                        <a:pt x="7307" y="0"/>
                      </a:moveTo>
                      <a:cubicBezTo>
                        <a:pt x="7296" y="0"/>
                        <a:pt x="7288" y="4"/>
                        <a:pt x="7288" y="13"/>
                      </a:cubicBezTo>
                      <a:cubicBezTo>
                        <a:pt x="7121" y="1073"/>
                        <a:pt x="6264" y="1597"/>
                        <a:pt x="5418" y="2109"/>
                      </a:cubicBezTo>
                      <a:cubicBezTo>
                        <a:pt x="4775" y="2502"/>
                        <a:pt x="4275" y="2978"/>
                        <a:pt x="3728" y="3466"/>
                      </a:cubicBezTo>
                      <a:cubicBezTo>
                        <a:pt x="3025" y="4097"/>
                        <a:pt x="2251" y="4585"/>
                        <a:pt x="1418" y="5014"/>
                      </a:cubicBezTo>
                      <a:cubicBezTo>
                        <a:pt x="882" y="5300"/>
                        <a:pt x="334" y="5597"/>
                        <a:pt x="1" y="6121"/>
                      </a:cubicBezTo>
                      <a:cubicBezTo>
                        <a:pt x="1" y="6133"/>
                        <a:pt x="25" y="6145"/>
                        <a:pt x="37" y="6145"/>
                      </a:cubicBezTo>
                      <a:cubicBezTo>
                        <a:pt x="680" y="5442"/>
                        <a:pt x="1489" y="5121"/>
                        <a:pt x="2299" y="4645"/>
                      </a:cubicBezTo>
                      <a:cubicBezTo>
                        <a:pt x="3049" y="4180"/>
                        <a:pt x="3692" y="3621"/>
                        <a:pt x="4347" y="3025"/>
                      </a:cubicBezTo>
                      <a:cubicBezTo>
                        <a:pt x="5347" y="2109"/>
                        <a:pt x="7228" y="1597"/>
                        <a:pt x="7347" y="25"/>
                      </a:cubicBezTo>
                      <a:cubicBezTo>
                        <a:pt x="7347" y="10"/>
                        <a:pt x="7324" y="0"/>
                        <a:pt x="73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91" name="Google Shape;44003;p65">
                  <a:extLst>
                    <a:ext uri="{FF2B5EF4-FFF2-40B4-BE49-F238E27FC236}">
                      <a16:creationId xmlns:a16="http://schemas.microsoft.com/office/drawing/2014/main" id="{063FC57E-919A-4B0D-B1EB-88BEFFCF2A5E}"/>
                    </a:ext>
                  </a:extLst>
                </p:cNvPr>
                <p:cNvSpPr/>
                <p:nvPr/>
              </p:nvSpPr>
              <p:spPr>
                <a:xfrm>
                  <a:off x="976300" y="2360875"/>
                  <a:ext cx="183200" cy="154300"/>
                </a:xfrm>
                <a:custGeom>
                  <a:avLst/>
                  <a:gdLst/>
                  <a:ahLst/>
                  <a:cxnLst/>
                  <a:rect l="l" t="t" r="r" b="b"/>
                  <a:pathLst>
                    <a:path w="7328" h="6172" extrusionOk="0">
                      <a:moveTo>
                        <a:pt x="7285" y="1"/>
                      </a:moveTo>
                      <a:cubicBezTo>
                        <a:pt x="7276" y="1"/>
                        <a:pt x="7267" y="7"/>
                        <a:pt x="7263" y="23"/>
                      </a:cubicBezTo>
                      <a:cubicBezTo>
                        <a:pt x="6882" y="809"/>
                        <a:pt x="6025" y="1023"/>
                        <a:pt x="5299" y="1392"/>
                      </a:cubicBezTo>
                      <a:cubicBezTo>
                        <a:pt x="4525" y="1797"/>
                        <a:pt x="3941" y="2464"/>
                        <a:pt x="3203" y="2892"/>
                      </a:cubicBezTo>
                      <a:cubicBezTo>
                        <a:pt x="2560" y="3261"/>
                        <a:pt x="1834" y="3476"/>
                        <a:pt x="1346" y="4035"/>
                      </a:cubicBezTo>
                      <a:cubicBezTo>
                        <a:pt x="810" y="4666"/>
                        <a:pt x="632" y="5500"/>
                        <a:pt x="36" y="6095"/>
                      </a:cubicBezTo>
                      <a:cubicBezTo>
                        <a:pt x="1" y="6130"/>
                        <a:pt x="24" y="6172"/>
                        <a:pt x="58" y="6172"/>
                      </a:cubicBezTo>
                      <a:cubicBezTo>
                        <a:pt x="70" y="6172"/>
                        <a:pt x="83" y="6167"/>
                        <a:pt x="96" y="6154"/>
                      </a:cubicBezTo>
                      <a:cubicBezTo>
                        <a:pt x="715" y="5547"/>
                        <a:pt x="882" y="4630"/>
                        <a:pt x="1477" y="4023"/>
                      </a:cubicBezTo>
                      <a:cubicBezTo>
                        <a:pt x="2096" y="3380"/>
                        <a:pt x="3072" y="3178"/>
                        <a:pt x="3763" y="2642"/>
                      </a:cubicBezTo>
                      <a:cubicBezTo>
                        <a:pt x="4537" y="2059"/>
                        <a:pt x="5239" y="1559"/>
                        <a:pt x="6120" y="1142"/>
                      </a:cubicBezTo>
                      <a:cubicBezTo>
                        <a:pt x="6644" y="880"/>
                        <a:pt x="7085" y="618"/>
                        <a:pt x="7311" y="70"/>
                      </a:cubicBezTo>
                      <a:cubicBezTo>
                        <a:pt x="7327" y="30"/>
                        <a:pt x="7305" y="1"/>
                        <a:pt x="7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92" name="Google Shape;44004;p65">
                  <a:extLst>
                    <a:ext uri="{FF2B5EF4-FFF2-40B4-BE49-F238E27FC236}">
                      <a16:creationId xmlns:a16="http://schemas.microsoft.com/office/drawing/2014/main" id="{8C54D178-C876-4F4C-B74C-C25355BA5990}"/>
                    </a:ext>
                  </a:extLst>
                </p:cNvPr>
                <p:cNvSpPr/>
                <p:nvPr/>
              </p:nvSpPr>
              <p:spPr>
                <a:xfrm>
                  <a:off x="987975" y="2454000"/>
                  <a:ext cx="55625" cy="46675"/>
                </a:xfrm>
                <a:custGeom>
                  <a:avLst/>
                  <a:gdLst/>
                  <a:ahLst/>
                  <a:cxnLst/>
                  <a:rect l="l" t="t" r="r" b="b"/>
                  <a:pathLst>
                    <a:path w="2225" h="1867" extrusionOk="0">
                      <a:moveTo>
                        <a:pt x="2201" y="1"/>
                      </a:moveTo>
                      <a:cubicBezTo>
                        <a:pt x="1808" y="1"/>
                        <a:pt x="1558" y="298"/>
                        <a:pt x="1308" y="548"/>
                      </a:cubicBezTo>
                      <a:cubicBezTo>
                        <a:pt x="867" y="989"/>
                        <a:pt x="426" y="1406"/>
                        <a:pt x="10" y="1846"/>
                      </a:cubicBezTo>
                      <a:cubicBezTo>
                        <a:pt x="1" y="1846"/>
                        <a:pt x="5" y="1866"/>
                        <a:pt x="13" y="1866"/>
                      </a:cubicBezTo>
                      <a:cubicBezTo>
                        <a:pt x="16" y="1866"/>
                        <a:pt x="19" y="1864"/>
                        <a:pt x="22" y="1858"/>
                      </a:cubicBezTo>
                      <a:cubicBezTo>
                        <a:pt x="379" y="1548"/>
                        <a:pt x="712" y="1227"/>
                        <a:pt x="1058" y="894"/>
                      </a:cubicBezTo>
                      <a:cubicBezTo>
                        <a:pt x="1391" y="548"/>
                        <a:pt x="1724" y="179"/>
                        <a:pt x="2201" y="48"/>
                      </a:cubicBezTo>
                      <a:cubicBezTo>
                        <a:pt x="2224" y="36"/>
                        <a:pt x="2224" y="1"/>
                        <a:pt x="2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93" name="Google Shape;44005;p65">
                  <a:extLst>
                    <a:ext uri="{FF2B5EF4-FFF2-40B4-BE49-F238E27FC236}">
                      <a16:creationId xmlns:a16="http://schemas.microsoft.com/office/drawing/2014/main" id="{EB7FF1D9-F58D-4292-A5D9-73E2C9DF5BBC}"/>
                    </a:ext>
                  </a:extLst>
                </p:cNvPr>
                <p:cNvSpPr/>
                <p:nvPr/>
              </p:nvSpPr>
              <p:spPr>
                <a:xfrm>
                  <a:off x="1045950" y="2403400"/>
                  <a:ext cx="81875" cy="47650"/>
                </a:xfrm>
                <a:custGeom>
                  <a:avLst/>
                  <a:gdLst/>
                  <a:ahLst/>
                  <a:cxnLst/>
                  <a:rect l="l" t="t" r="r" b="b"/>
                  <a:pathLst>
                    <a:path w="3275" h="1906" extrusionOk="0">
                      <a:moveTo>
                        <a:pt x="3239" y="1"/>
                      </a:moveTo>
                      <a:cubicBezTo>
                        <a:pt x="2739" y="227"/>
                        <a:pt x="2322" y="489"/>
                        <a:pt x="1894" y="834"/>
                      </a:cubicBezTo>
                      <a:cubicBezTo>
                        <a:pt x="1334" y="1298"/>
                        <a:pt x="644" y="1548"/>
                        <a:pt x="1" y="1906"/>
                      </a:cubicBezTo>
                      <a:cubicBezTo>
                        <a:pt x="548" y="1667"/>
                        <a:pt x="1179" y="1441"/>
                        <a:pt x="1667" y="1108"/>
                      </a:cubicBezTo>
                      <a:cubicBezTo>
                        <a:pt x="2215" y="715"/>
                        <a:pt x="2644" y="310"/>
                        <a:pt x="3251" y="36"/>
                      </a:cubicBezTo>
                      <a:cubicBezTo>
                        <a:pt x="3275" y="12"/>
                        <a:pt x="3251" y="1"/>
                        <a:pt x="32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94" name="Google Shape;44006;p65">
                  <a:extLst>
                    <a:ext uri="{FF2B5EF4-FFF2-40B4-BE49-F238E27FC236}">
                      <a16:creationId xmlns:a16="http://schemas.microsoft.com/office/drawing/2014/main" id="{A5624872-E6AE-47A5-9E0E-7BDC2E172544}"/>
                    </a:ext>
                  </a:extLst>
                </p:cNvPr>
                <p:cNvSpPr/>
                <p:nvPr/>
              </p:nvSpPr>
              <p:spPr>
                <a:xfrm>
                  <a:off x="801875" y="2402275"/>
                  <a:ext cx="169875" cy="180200"/>
                </a:xfrm>
                <a:custGeom>
                  <a:avLst/>
                  <a:gdLst/>
                  <a:ahLst/>
                  <a:cxnLst/>
                  <a:rect l="l" t="t" r="r" b="b"/>
                  <a:pathLst>
                    <a:path w="6795" h="7208" extrusionOk="0">
                      <a:moveTo>
                        <a:pt x="20" y="0"/>
                      </a:moveTo>
                      <a:cubicBezTo>
                        <a:pt x="8" y="0"/>
                        <a:pt x="0" y="13"/>
                        <a:pt x="0" y="34"/>
                      </a:cubicBezTo>
                      <a:cubicBezTo>
                        <a:pt x="310" y="1641"/>
                        <a:pt x="1632" y="2832"/>
                        <a:pt x="2739" y="3951"/>
                      </a:cubicBezTo>
                      <a:cubicBezTo>
                        <a:pt x="3287" y="4498"/>
                        <a:pt x="3822" y="5213"/>
                        <a:pt x="4537" y="5534"/>
                      </a:cubicBezTo>
                      <a:cubicBezTo>
                        <a:pt x="4906" y="5713"/>
                        <a:pt x="5323" y="5772"/>
                        <a:pt x="5680" y="5999"/>
                      </a:cubicBezTo>
                      <a:cubicBezTo>
                        <a:pt x="6156" y="6296"/>
                        <a:pt x="6477" y="6701"/>
                        <a:pt x="6727" y="7189"/>
                      </a:cubicBezTo>
                      <a:cubicBezTo>
                        <a:pt x="6736" y="7202"/>
                        <a:pt x="6748" y="7208"/>
                        <a:pt x="6759" y="7208"/>
                      </a:cubicBezTo>
                      <a:cubicBezTo>
                        <a:pt x="6778" y="7208"/>
                        <a:pt x="6795" y="7192"/>
                        <a:pt x="6787" y="7177"/>
                      </a:cubicBezTo>
                      <a:cubicBezTo>
                        <a:pt x="6608" y="6689"/>
                        <a:pt x="6299" y="6249"/>
                        <a:pt x="5858" y="5951"/>
                      </a:cubicBezTo>
                      <a:cubicBezTo>
                        <a:pt x="5608" y="5772"/>
                        <a:pt x="5323" y="5689"/>
                        <a:pt x="5049" y="5570"/>
                      </a:cubicBezTo>
                      <a:cubicBezTo>
                        <a:pt x="4465" y="5344"/>
                        <a:pt x="4049" y="5046"/>
                        <a:pt x="3620" y="4618"/>
                      </a:cubicBezTo>
                      <a:cubicBezTo>
                        <a:pt x="2227" y="3213"/>
                        <a:pt x="727" y="1903"/>
                        <a:pt x="48" y="22"/>
                      </a:cubicBezTo>
                      <a:cubicBezTo>
                        <a:pt x="38" y="7"/>
                        <a:pt x="28"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95" name="Google Shape;44007;p65">
                  <a:extLst>
                    <a:ext uri="{FF2B5EF4-FFF2-40B4-BE49-F238E27FC236}">
                      <a16:creationId xmlns:a16="http://schemas.microsoft.com/office/drawing/2014/main" id="{369B362D-9B44-4686-9A6E-E33E946E0FCC}"/>
                    </a:ext>
                  </a:extLst>
                </p:cNvPr>
                <p:cNvSpPr/>
                <p:nvPr/>
              </p:nvSpPr>
              <p:spPr>
                <a:xfrm>
                  <a:off x="801650" y="2405075"/>
                  <a:ext cx="146625" cy="126250"/>
                </a:xfrm>
                <a:custGeom>
                  <a:avLst/>
                  <a:gdLst/>
                  <a:ahLst/>
                  <a:cxnLst/>
                  <a:rect l="l" t="t" r="r" b="b"/>
                  <a:pathLst>
                    <a:path w="5865" h="5050" extrusionOk="0">
                      <a:moveTo>
                        <a:pt x="12" y="0"/>
                      </a:moveTo>
                      <a:cubicBezTo>
                        <a:pt x="5" y="0"/>
                        <a:pt x="1" y="11"/>
                        <a:pt x="9" y="29"/>
                      </a:cubicBezTo>
                      <a:cubicBezTo>
                        <a:pt x="1938" y="1696"/>
                        <a:pt x="4069" y="3136"/>
                        <a:pt x="5796" y="5041"/>
                      </a:cubicBezTo>
                      <a:cubicBezTo>
                        <a:pt x="5804" y="5047"/>
                        <a:pt x="5812" y="5049"/>
                        <a:pt x="5819" y="5049"/>
                      </a:cubicBezTo>
                      <a:cubicBezTo>
                        <a:pt x="5845" y="5049"/>
                        <a:pt x="5865" y="5021"/>
                        <a:pt x="5855" y="4994"/>
                      </a:cubicBezTo>
                      <a:cubicBezTo>
                        <a:pt x="5153" y="4005"/>
                        <a:pt x="4069" y="3220"/>
                        <a:pt x="3165" y="2446"/>
                      </a:cubicBezTo>
                      <a:cubicBezTo>
                        <a:pt x="2164" y="1600"/>
                        <a:pt x="1129" y="719"/>
                        <a:pt x="21" y="5"/>
                      </a:cubicBezTo>
                      <a:cubicBezTo>
                        <a:pt x="18" y="2"/>
                        <a:pt x="15" y="0"/>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96" name="Google Shape;44008;p65">
                  <a:extLst>
                    <a:ext uri="{FF2B5EF4-FFF2-40B4-BE49-F238E27FC236}">
                      <a16:creationId xmlns:a16="http://schemas.microsoft.com/office/drawing/2014/main" id="{90BB0531-9D3C-4E53-8B05-C7D9BD237F03}"/>
                    </a:ext>
                  </a:extLst>
                </p:cNvPr>
                <p:cNvSpPr/>
                <p:nvPr/>
              </p:nvSpPr>
              <p:spPr>
                <a:xfrm>
                  <a:off x="950400" y="2532825"/>
                  <a:ext cx="21000" cy="38550"/>
                </a:xfrm>
                <a:custGeom>
                  <a:avLst/>
                  <a:gdLst/>
                  <a:ahLst/>
                  <a:cxnLst/>
                  <a:rect l="l" t="t" r="r" b="b"/>
                  <a:pathLst>
                    <a:path w="840" h="1542" extrusionOk="0">
                      <a:moveTo>
                        <a:pt x="8" y="1"/>
                      </a:moveTo>
                      <a:cubicBezTo>
                        <a:pt x="5" y="1"/>
                        <a:pt x="1" y="8"/>
                        <a:pt x="1" y="15"/>
                      </a:cubicBezTo>
                      <a:cubicBezTo>
                        <a:pt x="84" y="574"/>
                        <a:pt x="394" y="1146"/>
                        <a:pt x="786" y="1539"/>
                      </a:cubicBezTo>
                      <a:cubicBezTo>
                        <a:pt x="791" y="1541"/>
                        <a:pt x="796" y="1542"/>
                        <a:pt x="800" y="1542"/>
                      </a:cubicBezTo>
                      <a:cubicBezTo>
                        <a:pt x="821" y="1542"/>
                        <a:pt x="839" y="1522"/>
                        <a:pt x="810" y="1503"/>
                      </a:cubicBezTo>
                      <a:cubicBezTo>
                        <a:pt x="429" y="1027"/>
                        <a:pt x="203" y="586"/>
                        <a:pt x="13" y="15"/>
                      </a:cubicBezTo>
                      <a:cubicBezTo>
                        <a:pt x="13" y="5"/>
                        <a:pt x="10" y="1"/>
                        <a:pt x="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97" name="Google Shape;44009;p65">
                  <a:extLst>
                    <a:ext uri="{FF2B5EF4-FFF2-40B4-BE49-F238E27FC236}">
                      <a16:creationId xmlns:a16="http://schemas.microsoft.com/office/drawing/2014/main" id="{8FE9483E-846A-49F5-B6C3-FACC958928D0}"/>
                    </a:ext>
                  </a:extLst>
                </p:cNvPr>
                <p:cNvSpPr/>
                <p:nvPr/>
              </p:nvSpPr>
              <p:spPr>
                <a:xfrm>
                  <a:off x="843900" y="2460175"/>
                  <a:ext cx="101175" cy="81950"/>
                </a:xfrm>
                <a:custGeom>
                  <a:avLst/>
                  <a:gdLst/>
                  <a:ahLst/>
                  <a:cxnLst/>
                  <a:rect l="l" t="t" r="r" b="b"/>
                  <a:pathLst>
                    <a:path w="4047" h="3278" extrusionOk="0">
                      <a:moveTo>
                        <a:pt x="29" y="1"/>
                      </a:moveTo>
                      <a:cubicBezTo>
                        <a:pt x="7" y="1"/>
                        <a:pt x="0" y="22"/>
                        <a:pt x="10" y="51"/>
                      </a:cubicBezTo>
                      <a:cubicBezTo>
                        <a:pt x="546" y="670"/>
                        <a:pt x="1248" y="1242"/>
                        <a:pt x="1939" y="1718"/>
                      </a:cubicBezTo>
                      <a:cubicBezTo>
                        <a:pt x="2213" y="1909"/>
                        <a:pt x="2534" y="2028"/>
                        <a:pt x="2832" y="2206"/>
                      </a:cubicBezTo>
                      <a:cubicBezTo>
                        <a:pt x="3272" y="2480"/>
                        <a:pt x="3642" y="2944"/>
                        <a:pt x="4046" y="3278"/>
                      </a:cubicBezTo>
                      <a:cubicBezTo>
                        <a:pt x="3761" y="2968"/>
                        <a:pt x="3487" y="2647"/>
                        <a:pt x="3153" y="2373"/>
                      </a:cubicBezTo>
                      <a:cubicBezTo>
                        <a:pt x="2844" y="2123"/>
                        <a:pt x="2475" y="1980"/>
                        <a:pt x="2141" y="1766"/>
                      </a:cubicBezTo>
                      <a:cubicBezTo>
                        <a:pt x="1403" y="1242"/>
                        <a:pt x="760" y="575"/>
                        <a:pt x="46" y="4"/>
                      </a:cubicBezTo>
                      <a:cubicBezTo>
                        <a:pt x="40" y="2"/>
                        <a:pt x="34" y="1"/>
                        <a:pt x="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98" name="Google Shape;44010;p65">
                  <a:extLst>
                    <a:ext uri="{FF2B5EF4-FFF2-40B4-BE49-F238E27FC236}">
                      <a16:creationId xmlns:a16="http://schemas.microsoft.com/office/drawing/2014/main" id="{7CF9290E-1350-4EDE-A254-CAA9056632AA}"/>
                    </a:ext>
                  </a:extLst>
                </p:cNvPr>
                <p:cNvSpPr/>
                <p:nvPr/>
              </p:nvSpPr>
              <p:spPr>
                <a:xfrm>
                  <a:off x="845325" y="2455800"/>
                  <a:ext cx="325" cy="25"/>
                </a:xfrm>
                <a:custGeom>
                  <a:avLst/>
                  <a:gdLst/>
                  <a:ahLst/>
                  <a:cxnLst/>
                  <a:rect l="l" t="t" r="r" b="b"/>
                  <a:pathLst>
                    <a:path w="13" h="1" extrusionOk="0">
                      <a:moveTo>
                        <a:pt x="1" y="0"/>
                      </a:moveTo>
                      <a:cubicBezTo>
                        <a:pt x="13" y="0"/>
                        <a:pt x="13"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99" name="Google Shape;44011;p65">
                  <a:extLst>
                    <a:ext uri="{FF2B5EF4-FFF2-40B4-BE49-F238E27FC236}">
                      <a16:creationId xmlns:a16="http://schemas.microsoft.com/office/drawing/2014/main" id="{9647E944-D378-49B5-B67C-DAB97E2D4DC5}"/>
                    </a:ext>
                  </a:extLst>
                </p:cNvPr>
                <p:cNvSpPr/>
                <p:nvPr/>
              </p:nvSpPr>
              <p:spPr>
                <a:xfrm>
                  <a:off x="829850" y="2434225"/>
                  <a:ext cx="14025" cy="22175"/>
                </a:xfrm>
                <a:custGeom>
                  <a:avLst/>
                  <a:gdLst/>
                  <a:ahLst/>
                  <a:cxnLst/>
                  <a:rect l="l" t="t" r="r" b="b"/>
                  <a:pathLst>
                    <a:path w="561" h="887" extrusionOk="0">
                      <a:moveTo>
                        <a:pt x="14" y="1"/>
                      </a:moveTo>
                      <a:cubicBezTo>
                        <a:pt x="7" y="1"/>
                        <a:pt x="1" y="9"/>
                        <a:pt x="1" y="18"/>
                      </a:cubicBezTo>
                      <a:cubicBezTo>
                        <a:pt x="144" y="327"/>
                        <a:pt x="358" y="601"/>
                        <a:pt x="560" y="887"/>
                      </a:cubicBezTo>
                      <a:cubicBezTo>
                        <a:pt x="394" y="589"/>
                        <a:pt x="239" y="268"/>
                        <a:pt x="24" y="6"/>
                      </a:cubicBezTo>
                      <a:cubicBezTo>
                        <a:pt x="21" y="2"/>
                        <a:pt x="17" y="1"/>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00" name="Google Shape;44012;p65">
                  <a:extLst>
                    <a:ext uri="{FF2B5EF4-FFF2-40B4-BE49-F238E27FC236}">
                      <a16:creationId xmlns:a16="http://schemas.microsoft.com/office/drawing/2014/main" id="{D13F92DD-A82B-41F3-913E-CF7CDE322E8F}"/>
                    </a:ext>
                  </a:extLst>
                </p:cNvPr>
                <p:cNvSpPr/>
                <p:nvPr/>
              </p:nvSpPr>
              <p:spPr>
                <a:xfrm>
                  <a:off x="978450" y="2553425"/>
                  <a:ext cx="20200" cy="24500"/>
                </a:xfrm>
                <a:custGeom>
                  <a:avLst/>
                  <a:gdLst/>
                  <a:ahLst/>
                  <a:cxnLst/>
                  <a:rect l="l" t="t" r="r" b="b"/>
                  <a:pathLst>
                    <a:path w="808" h="980" extrusionOk="0">
                      <a:moveTo>
                        <a:pt x="760" y="0"/>
                      </a:moveTo>
                      <a:cubicBezTo>
                        <a:pt x="605" y="72"/>
                        <a:pt x="498" y="250"/>
                        <a:pt x="391" y="381"/>
                      </a:cubicBezTo>
                      <a:cubicBezTo>
                        <a:pt x="260" y="548"/>
                        <a:pt x="141" y="738"/>
                        <a:pt x="34" y="941"/>
                      </a:cubicBezTo>
                      <a:cubicBezTo>
                        <a:pt x="0" y="957"/>
                        <a:pt x="13" y="980"/>
                        <a:pt x="36" y="980"/>
                      </a:cubicBezTo>
                      <a:cubicBezTo>
                        <a:pt x="46" y="980"/>
                        <a:pt x="58" y="976"/>
                        <a:pt x="69" y="965"/>
                      </a:cubicBezTo>
                      <a:cubicBezTo>
                        <a:pt x="200" y="786"/>
                        <a:pt x="319" y="619"/>
                        <a:pt x="462" y="441"/>
                      </a:cubicBezTo>
                      <a:cubicBezTo>
                        <a:pt x="569" y="310"/>
                        <a:pt x="724" y="191"/>
                        <a:pt x="796" y="24"/>
                      </a:cubicBezTo>
                      <a:cubicBezTo>
                        <a:pt x="807" y="12"/>
                        <a:pt x="784" y="0"/>
                        <a:pt x="7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01" name="Google Shape;44013;p65">
                  <a:extLst>
                    <a:ext uri="{FF2B5EF4-FFF2-40B4-BE49-F238E27FC236}">
                      <a16:creationId xmlns:a16="http://schemas.microsoft.com/office/drawing/2014/main" id="{F967DAA2-C7EA-4107-BA13-13F2DB77762F}"/>
                    </a:ext>
                  </a:extLst>
                </p:cNvPr>
                <p:cNvSpPr/>
                <p:nvPr/>
              </p:nvSpPr>
              <p:spPr>
                <a:xfrm>
                  <a:off x="979125" y="2415550"/>
                  <a:ext cx="196825" cy="149100"/>
                </a:xfrm>
                <a:custGeom>
                  <a:avLst/>
                  <a:gdLst/>
                  <a:ahLst/>
                  <a:cxnLst/>
                  <a:rect l="l" t="t" r="r" b="b"/>
                  <a:pathLst>
                    <a:path w="7873" h="5964" extrusionOk="0">
                      <a:moveTo>
                        <a:pt x="7817" y="1"/>
                      </a:moveTo>
                      <a:cubicBezTo>
                        <a:pt x="7813" y="1"/>
                        <a:pt x="7809" y="1"/>
                        <a:pt x="7805" y="3"/>
                      </a:cubicBezTo>
                      <a:cubicBezTo>
                        <a:pt x="6126" y="777"/>
                        <a:pt x="4507" y="1848"/>
                        <a:pt x="2959" y="2884"/>
                      </a:cubicBezTo>
                      <a:cubicBezTo>
                        <a:pt x="2400" y="3241"/>
                        <a:pt x="1923" y="3622"/>
                        <a:pt x="1507" y="4146"/>
                      </a:cubicBezTo>
                      <a:cubicBezTo>
                        <a:pt x="1031" y="4753"/>
                        <a:pt x="638" y="5408"/>
                        <a:pt x="18" y="5920"/>
                      </a:cubicBezTo>
                      <a:cubicBezTo>
                        <a:pt x="0" y="5938"/>
                        <a:pt x="10" y="5964"/>
                        <a:pt x="32" y="5964"/>
                      </a:cubicBezTo>
                      <a:cubicBezTo>
                        <a:pt x="38" y="5964"/>
                        <a:pt x="46" y="5961"/>
                        <a:pt x="54" y="5956"/>
                      </a:cubicBezTo>
                      <a:cubicBezTo>
                        <a:pt x="530" y="5599"/>
                        <a:pt x="876" y="5146"/>
                        <a:pt x="1233" y="4670"/>
                      </a:cubicBezTo>
                      <a:cubicBezTo>
                        <a:pt x="1804" y="3872"/>
                        <a:pt x="2424" y="3336"/>
                        <a:pt x="3257" y="2824"/>
                      </a:cubicBezTo>
                      <a:cubicBezTo>
                        <a:pt x="4757" y="1872"/>
                        <a:pt x="6353" y="1050"/>
                        <a:pt x="7841" y="62"/>
                      </a:cubicBezTo>
                      <a:cubicBezTo>
                        <a:pt x="7873" y="41"/>
                        <a:pt x="7848" y="1"/>
                        <a:pt x="78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02" name="Google Shape;44014;p65">
                  <a:extLst>
                    <a:ext uri="{FF2B5EF4-FFF2-40B4-BE49-F238E27FC236}">
                      <a16:creationId xmlns:a16="http://schemas.microsoft.com/office/drawing/2014/main" id="{ACEF797A-030C-438D-B71F-5C89C7529EEB}"/>
                    </a:ext>
                  </a:extLst>
                </p:cNvPr>
                <p:cNvSpPr/>
                <p:nvPr/>
              </p:nvSpPr>
              <p:spPr>
                <a:xfrm>
                  <a:off x="989250" y="2413525"/>
                  <a:ext cx="184725" cy="145050"/>
                </a:xfrm>
                <a:custGeom>
                  <a:avLst/>
                  <a:gdLst/>
                  <a:ahLst/>
                  <a:cxnLst/>
                  <a:rect l="l" t="t" r="r" b="b"/>
                  <a:pathLst>
                    <a:path w="7389" h="5802" extrusionOk="0">
                      <a:moveTo>
                        <a:pt x="7388" y="0"/>
                      </a:moveTo>
                      <a:lnTo>
                        <a:pt x="7388" y="0"/>
                      </a:lnTo>
                      <a:cubicBezTo>
                        <a:pt x="6722" y="1512"/>
                        <a:pt x="5829" y="2691"/>
                        <a:pt x="4376" y="3560"/>
                      </a:cubicBezTo>
                      <a:cubicBezTo>
                        <a:pt x="3781" y="3918"/>
                        <a:pt x="3150" y="4120"/>
                        <a:pt x="2519" y="4406"/>
                      </a:cubicBezTo>
                      <a:cubicBezTo>
                        <a:pt x="1661" y="4787"/>
                        <a:pt x="1030" y="5442"/>
                        <a:pt x="66" y="5680"/>
                      </a:cubicBezTo>
                      <a:cubicBezTo>
                        <a:pt x="1" y="5701"/>
                        <a:pt x="15" y="5802"/>
                        <a:pt x="72" y="5802"/>
                      </a:cubicBezTo>
                      <a:cubicBezTo>
                        <a:pt x="77" y="5802"/>
                        <a:pt x="83" y="5801"/>
                        <a:pt x="90" y="5799"/>
                      </a:cubicBezTo>
                      <a:cubicBezTo>
                        <a:pt x="1066" y="5644"/>
                        <a:pt x="1614" y="5013"/>
                        <a:pt x="2459" y="4584"/>
                      </a:cubicBezTo>
                      <a:cubicBezTo>
                        <a:pt x="3245" y="4179"/>
                        <a:pt x="4078" y="3941"/>
                        <a:pt x="4828" y="3441"/>
                      </a:cubicBezTo>
                      <a:cubicBezTo>
                        <a:pt x="6007" y="2632"/>
                        <a:pt x="7103" y="1429"/>
                        <a:pt x="7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03" name="Google Shape;44015;p65">
                  <a:extLst>
                    <a:ext uri="{FF2B5EF4-FFF2-40B4-BE49-F238E27FC236}">
                      <a16:creationId xmlns:a16="http://schemas.microsoft.com/office/drawing/2014/main" id="{94705F7B-42EC-4898-9E2C-964F9F8B206B}"/>
                    </a:ext>
                  </a:extLst>
                </p:cNvPr>
                <p:cNvSpPr/>
                <p:nvPr/>
              </p:nvSpPr>
              <p:spPr>
                <a:xfrm>
                  <a:off x="982250" y="2554825"/>
                  <a:ext cx="10400" cy="8750"/>
                </a:xfrm>
                <a:custGeom>
                  <a:avLst/>
                  <a:gdLst/>
                  <a:ahLst/>
                  <a:cxnLst/>
                  <a:rect l="l" t="t" r="r" b="b"/>
                  <a:pathLst>
                    <a:path w="416" h="350" extrusionOk="0">
                      <a:moveTo>
                        <a:pt x="400" y="1"/>
                      </a:moveTo>
                      <a:cubicBezTo>
                        <a:pt x="398" y="1"/>
                        <a:pt x="396" y="2"/>
                        <a:pt x="394" y="4"/>
                      </a:cubicBezTo>
                      <a:cubicBezTo>
                        <a:pt x="298" y="51"/>
                        <a:pt x="227" y="87"/>
                        <a:pt x="155" y="147"/>
                      </a:cubicBezTo>
                      <a:cubicBezTo>
                        <a:pt x="96" y="194"/>
                        <a:pt x="13" y="242"/>
                        <a:pt x="1" y="313"/>
                      </a:cubicBezTo>
                      <a:cubicBezTo>
                        <a:pt x="1" y="325"/>
                        <a:pt x="13" y="349"/>
                        <a:pt x="36" y="349"/>
                      </a:cubicBezTo>
                      <a:cubicBezTo>
                        <a:pt x="96" y="313"/>
                        <a:pt x="132" y="242"/>
                        <a:pt x="191" y="194"/>
                      </a:cubicBezTo>
                      <a:cubicBezTo>
                        <a:pt x="251" y="135"/>
                        <a:pt x="334" y="75"/>
                        <a:pt x="405" y="51"/>
                      </a:cubicBezTo>
                      <a:cubicBezTo>
                        <a:pt x="415" y="2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04" name="Google Shape;44016;p65">
                  <a:extLst>
                    <a:ext uri="{FF2B5EF4-FFF2-40B4-BE49-F238E27FC236}">
                      <a16:creationId xmlns:a16="http://schemas.microsoft.com/office/drawing/2014/main" id="{CFA15A27-18B2-4618-B7AD-452DA7E256A6}"/>
                    </a:ext>
                  </a:extLst>
                </p:cNvPr>
                <p:cNvSpPr/>
                <p:nvPr/>
              </p:nvSpPr>
              <p:spPr>
                <a:xfrm>
                  <a:off x="1002500" y="2453775"/>
                  <a:ext cx="124875" cy="90450"/>
                </a:xfrm>
                <a:custGeom>
                  <a:avLst/>
                  <a:gdLst/>
                  <a:ahLst/>
                  <a:cxnLst/>
                  <a:rect l="l" t="t" r="r" b="b"/>
                  <a:pathLst>
                    <a:path w="4995" h="3618" extrusionOk="0">
                      <a:moveTo>
                        <a:pt x="4963" y="0"/>
                      </a:moveTo>
                      <a:cubicBezTo>
                        <a:pt x="4956" y="0"/>
                        <a:pt x="4948" y="3"/>
                        <a:pt x="4941" y="10"/>
                      </a:cubicBezTo>
                      <a:cubicBezTo>
                        <a:pt x="4227" y="760"/>
                        <a:pt x="3298" y="1176"/>
                        <a:pt x="2465" y="1772"/>
                      </a:cubicBezTo>
                      <a:cubicBezTo>
                        <a:pt x="1643" y="2367"/>
                        <a:pt x="786" y="2939"/>
                        <a:pt x="0" y="3617"/>
                      </a:cubicBezTo>
                      <a:cubicBezTo>
                        <a:pt x="1024" y="2974"/>
                        <a:pt x="1941" y="2200"/>
                        <a:pt x="2977" y="1546"/>
                      </a:cubicBezTo>
                      <a:cubicBezTo>
                        <a:pt x="3703" y="1069"/>
                        <a:pt x="4477" y="784"/>
                        <a:pt x="4977" y="45"/>
                      </a:cubicBezTo>
                      <a:cubicBezTo>
                        <a:pt x="4994" y="20"/>
                        <a:pt x="4980" y="0"/>
                        <a:pt x="49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05" name="Google Shape;44017;p65">
                  <a:extLst>
                    <a:ext uri="{FF2B5EF4-FFF2-40B4-BE49-F238E27FC236}">
                      <a16:creationId xmlns:a16="http://schemas.microsoft.com/office/drawing/2014/main" id="{77E8FD51-CC1B-4967-A973-ACC476CE5DD8}"/>
                    </a:ext>
                  </a:extLst>
                </p:cNvPr>
                <p:cNvSpPr/>
                <p:nvPr/>
              </p:nvSpPr>
              <p:spPr>
                <a:xfrm>
                  <a:off x="1130575" y="2443450"/>
                  <a:ext cx="12550" cy="12600"/>
                </a:xfrm>
                <a:custGeom>
                  <a:avLst/>
                  <a:gdLst/>
                  <a:ahLst/>
                  <a:cxnLst/>
                  <a:rect l="l" t="t" r="r" b="b"/>
                  <a:pathLst>
                    <a:path w="502" h="504" extrusionOk="0">
                      <a:moveTo>
                        <a:pt x="485" y="1"/>
                      </a:moveTo>
                      <a:cubicBezTo>
                        <a:pt x="481" y="1"/>
                        <a:pt x="477" y="2"/>
                        <a:pt x="473" y="6"/>
                      </a:cubicBezTo>
                      <a:cubicBezTo>
                        <a:pt x="378" y="77"/>
                        <a:pt x="307" y="161"/>
                        <a:pt x="211" y="232"/>
                      </a:cubicBezTo>
                      <a:cubicBezTo>
                        <a:pt x="140" y="304"/>
                        <a:pt x="56" y="375"/>
                        <a:pt x="9" y="470"/>
                      </a:cubicBezTo>
                      <a:cubicBezTo>
                        <a:pt x="0" y="487"/>
                        <a:pt x="10" y="504"/>
                        <a:pt x="20" y="504"/>
                      </a:cubicBezTo>
                      <a:cubicBezTo>
                        <a:pt x="25" y="504"/>
                        <a:pt x="29" y="501"/>
                        <a:pt x="33" y="494"/>
                      </a:cubicBezTo>
                      <a:cubicBezTo>
                        <a:pt x="128" y="458"/>
                        <a:pt x="199" y="351"/>
                        <a:pt x="271" y="280"/>
                      </a:cubicBezTo>
                      <a:cubicBezTo>
                        <a:pt x="354" y="196"/>
                        <a:pt x="426" y="113"/>
                        <a:pt x="485" y="18"/>
                      </a:cubicBezTo>
                      <a:cubicBezTo>
                        <a:pt x="502" y="9"/>
                        <a:pt x="495" y="1"/>
                        <a:pt x="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06" name="Google Shape;44018;p65">
                  <a:extLst>
                    <a:ext uri="{FF2B5EF4-FFF2-40B4-BE49-F238E27FC236}">
                      <a16:creationId xmlns:a16="http://schemas.microsoft.com/office/drawing/2014/main" id="{880CED76-70B7-4866-8FC7-231E1DDF1906}"/>
                    </a:ext>
                  </a:extLst>
                </p:cNvPr>
                <p:cNvSpPr/>
                <p:nvPr/>
              </p:nvSpPr>
              <p:spPr>
                <a:xfrm>
                  <a:off x="810800" y="2468775"/>
                  <a:ext cx="157775" cy="191525"/>
                </a:xfrm>
                <a:custGeom>
                  <a:avLst/>
                  <a:gdLst/>
                  <a:ahLst/>
                  <a:cxnLst/>
                  <a:rect l="l" t="t" r="r" b="b"/>
                  <a:pathLst>
                    <a:path w="6311" h="7661" extrusionOk="0">
                      <a:moveTo>
                        <a:pt x="39" y="0"/>
                      </a:moveTo>
                      <a:cubicBezTo>
                        <a:pt x="19" y="0"/>
                        <a:pt x="1" y="13"/>
                        <a:pt x="1" y="41"/>
                      </a:cubicBezTo>
                      <a:cubicBezTo>
                        <a:pt x="1" y="731"/>
                        <a:pt x="227" y="1374"/>
                        <a:pt x="655" y="1946"/>
                      </a:cubicBezTo>
                      <a:cubicBezTo>
                        <a:pt x="1001" y="2386"/>
                        <a:pt x="1310" y="2731"/>
                        <a:pt x="1548" y="3255"/>
                      </a:cubicBezTo>
                      <a:cubicBezTo>
                        <a:pt x="1668" y="3517"/>
                        <a:pt x="1787" y="3732"/>
                        <a:pt x="1977" y="3946"/>
                      </a:cubicBezTo>
                      <a:cubicBezTo>
                        <a:pt x="2560" y="4589"/>
                        <a:pt x="3406" y="5006"/>
                        <a:pt x="4073" y="5553"/>
                      </a:cubicBezTo>
                      <a:cubicBezTo>
                        <a:pt x="4846" y="6196"/>
                        <a:pt x="5549" y="6911"/>
                        <a:pt x="6216" y="7661"/>
                      </a:cubicBezTo>
                      <a:cubicBezTo>
                        <a:pt x="6251" y="7661"/>
                        <a:pt x="6311" y="7601"/>
                        <a:pt x="6275" y="7565"/>
                      </a:cubicBezTo>
                      <a:cubicBezTo>
                        <a:pt x="5287" y="6327"/>
                        <a:pt x="4073" y="5339"/>
                        <a:pt x="2787" y="4422"/>
                      </a:cubicBezTo>
                      <a:cubicBezTo>
                        <a:pt x="2382" y="4148"/>
                        <a:pt x="1989" y="3827"/>
                        <a:pt x="1739" y="3398"/>
                      </a:cubicBezTo>
                      <a:cubicBezTo>
                        <a:pt x="1596" y="3112"/>
                        <a:pt x="1513" y="2839"/>
                        <a:pt x="1334" y="2577"/>
                      </a:cubicBezTo>
                      <a:cubicBezTo>
                        <a:pt x="1120" y="2255"/>
                        <a:pt x="798" y="2005"/>
                        <a:pt x="584" y="1672"/>
                      </a:cubicBezTo>
                      <a:cubicBezTo>
                        <a:pt x="251" y="1172"/>
                        <a:pt x="120" y="636"/>
                        <a:pt x="84" y="41"/>
                      </a:cubicBezTo>
                      <a:cubicBezTo>
                        <a:pt x="84" y="16"/>
                        <a:pt x="61"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07" name="Google Shape;44019;p65">
                  <a:extLst>
                    <a:ext uri="{FF2B5EF4-FFF2-40B4-BE49-F238E27FC236}">
                      <a16:creationId xmlns:a16="http://schemas.microsoft.com/office/drawing/2014/main" id="{3DBC8AD4-C279-4A6B-B66B-D6D6675139D1}"/>
                    </a:ext>
                  </a:extLst>
                </p:cNvPr>
                <p:cNvSpPr/>
                <p:nvPr/>
              </p:nvSpPr>
              <p:spPr>
                <a:xfrm>
                  <a:off x="810900" y="2468750"/>
                  <a:ext cx="137300" cy="144675"/>
                </a:xfrm>
                <a:custGeom>
                  <a:avLst/>
                  <a:gdLst/>
                  <a:ahLst/>
                  <a:cxnLst/>
                  <a:rect l="l" t="t" r="r" b="b"/>
                  <a:pathLst>
                    <a:path w="5492" h="5787" extrusionOk="0">
                      <a:moveTo>
                        <a:pt x="6" y="1"/>
                      </a:moveTo>
                      <a:cubicBezTo>
                        <a:pt x="4" y="1"/>
                        <a:pt x="0" y="9"/>
                        <a:pt x="9" y="18"/>
                      </a:cubicBezTo>
                      <a:cubicBezTo>
                        <a:pt x="616" y="482"/>
                        <a:pt x="1294" y="875"/>
                        <a:pt x="1854" y="1411"/>
                      </a:cubicBezTo>
                      <a:cubicBezTo>
                        <a:pt x="2342" y="1851"/>
                        <a:pt x="2664" y="2423"/>
                        <a:pt x="3080" y="2923"/>
                      </a:cubicBezTo>
                      <a:cubicBezTo>
                        <a:pt x="3342" y="3268"/>
                        <a:pt x="3676" y="3494"/>
                        <a:pt x="3997" y="3756"/>
                      </a:cubicBezTo>
                      <a:cubicBezTo>
                        <a:pt x="4747" y="4340"/>
                        <a:pt x="5128" y="4887"/>
                        <a:pt x="5438" y="5769"/>
                      </a:cubicBezTo>
                      <a:cubicBezTo>
                        <a:pt x="5444" y="5780"/>
                        <a:pt x="5459" y="5786"/>
                        <a:pt x="5471" y="5786"/>
                      </a:cubicBezTo>
                      <a:cubicBezTo>
                        <a:pt x="5482" y="5786"/>
                        <a:pt x="5491" y="5780"/>
                        <a:pt x="5485" y="5769"/>
                      </a:cubicBezTo>
                      <a:cubicBezTo>
                        <a:pt x="5354" y="4328"/>
                        <a:pt x="4069" y="3923"/>
                        <a:pt x="3235" y="2959"/>
                      </a:cubicBezTo>
                      <a:cubicBezTo>
                        <a:pt x="2747" y="2375"/>
                        <a:pt x="2402" y="1744"/>
                        <a:pt x="1830" y="1244"/>
                      </a:cubicBezTo>
                      <a:cubicBezTo>
                        <a:pt x="1271" y="768"/>
                        <a:pt x="651" y="351"/>
                        <a:pt x="9" y="6"/>
                      </a:cubicBezTo>
                      <a:cubicBezTo>
                        <a:pt x="9" y="2"/>
                        <a:pt x="8" y="1"/>
                        <a:pt x="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08" name="Google Shape;44020;p65">
                  <a:extLst>
                    <a:ext uri="{FF2B5EF4-FFF2-40B4-BE49-F238E27FC236}">
                      <a16:creationId xmlns:a16="http://schemas.microsoft.com/office/drawing/2014/main" id="{C0D5A8DF-B96E-4283-BA34-36AFE059B933}"/>
                    </a:ext>
                  </a:extLst>
                </p:cNvPr>
                <p:cNvSpPr/>
                <p:nvPr/>
              </p:nvSpPr>
              <p:spPr>
                <a:xfrm>
                  <a:off x="946100" y="2607375"/>
                  <a:ext cx="25375" cy="50675"/>
                </a:xfrm>
                <a:custGeom>
                  <a:avLst/>
                  <a:gdLst/>
                  <a:ahLst/>
                  <a:cxnLst/>
                  <a:rect l="l" t="t" r="r" b="b"/>
                  <a:pathLst>
                    <a:path w="1015" h="2027" extrusionOk="0">
                      <a:moveTo>
                        <a:pt x="2" y="0"/>
                      </a:moveTo>
                      <a:cubicBezTo>
                        <a:pt x="0" y="0"/>
                        <a:pt x="0" y="3"/>
                        <a:pt x="6" y="9"/>
                      </a:cubicBezTo>
                      <a:cubicBezTo>
                        <a:pt x="6" y="3"/>
                        <a:pt x="3" y="0"/>
                        <a:pt x="2" y="0"/>
                      </a:cubicBezTo>
                      <a:close/>
                      <a:moveTo>
                        <a:pt x="6" y="9"/>
                      </a:moveTo>
                      <a:lnTo>
                        <a:pt x="6" y="9"/>
                      </a:lnTo>
                      <a:cubicBezTo>
                        <a:pt x="113" y="724"/>
                        <a:pt x="435" y="1521"/>
                        <a:pt x="958" y="2021"/>
                      </a:cubicBezTo>
                      <a:cubicBezTo>
                        <a:pt x="962" y="2025"/>
                        <a:pt x="967" y="2026"/>
                        <a:pt x="974" y="2026"/>
                      </a:cubicBezTo>
                      <a:cubicBezTo>
                        <a:pt x="992" y="2026"/>
                        <a:pt x="1015" y="2015"/>
                        <a:pt x="1006" y="1998"/>
                      </a:cubicBezTo>
                      <a:cubicBezTo>
                        <a:pt x="566" y="1355"/>
                        <a:pt x="232" y="759"/>
                        <a:pt x="6" y="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09" name="Google Shape;44021;p65">
                  <a:extLst>
                    <a:ext uri="{FF2B5EF4-FFF2-40B4-BE49-F238E27FC236}">
                      <a16:creationId xmlns:a16="http://schemas.microsoft.com/office/drawing/2014/main" id="{C5C876FB-6156-4FE1-BE9D-9395456102DA}"/>
                    </a:ext>
                  </a:extLst>
                </p:cNvPr>
                <p:cNvSpPr/>
                <p:nvPr/>
              </p:nvSpPr>
              <p:spPr>
                <a:xfrm>
                  <a:off x="828675" y="2494475"/>
                  <a:ext cx="75925" cy="80100"/>
                </a:xfrm>
                <a:custGeom>
                  <a:avLst/>
                  <a:gdLst/>
                  <a:ahLst/>
                  <a:cxnLst/>
                  <a:rect l="l" t="t" r="r" b="b"/>
                  <a:pathLst>
                    <a:path w="3037" h="3204" extrusionOk="0">
                      <a:moveTo>
                        <a:pt x="0" y="1"/>
                      </a:moveTo>
                      <a:lnTo>
                        <a:pt x="0" y="1"/>
                      </a:lnTo>
                      <a:cubicBezTo>
                        <a:pt x="238" y="334"/>
                        <a:pt x="500" y="620"/>
                        <a:pt x="774" y="918"/>
                      </a:cubicBezTo>
                      <a:cubicBezTo>
                        <a:pt x="1119" y="1299"/>
                        <a:pt x="1369" y="1703"/>
                        <a:pt x="1631" y="2132"/>
                      </a:cubicBezTo>
                      <a:cubicBezTo>
                        <a:pt x="1929" y="2608"/>
                        <a:pt x="2405" y="3096"/>
                        <a:pt x="2977" y="3204"/>
                      </a:cubicBezTo>
                      <a:cubicBezTo>
                        <a:pt x="3000" y="3204"/>
                        <a:pt x="3036" y="3180"/>
                        <a:pt x="3000" y="3144"/>
                      </a:cubicBezTo>
                      <a:cubicBezTo>
                        <a:pt x="2715" y="2942"/>
                        <a:pt x="2393" y="2787"/>
                        <a:pt x="2143" y="2537"/>
                      </a:cubicBezTo>
                      <a:cubicBezTo>
                        <a:pt x="1857" y="2263"/>
                        <a:pt x="1679" y="1918"/>
                        <a:pt x="1464" y="1608"/>
                      </a:cubicBezTo>
                      <a:cubicBezTo>
                        <a:pt x="1083" y="1037"/>
                        <a:pt x="548" y="45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10" name="Google Shape;44022;p65">
                  <a:extLst>
                    <a:ext uri="{FF2B5EF4-FFF2-40B4-BE49-F238E27FC236}">
                      <a16:creationId xmlns:a16="http://schemas.microsoft.com/office/drawing/2014/main" id="{C067B5DC-A62D-4247-A668-724B2D9B1DCF}"/>
                    </a:ext>
                  </a:extLst>
                </p:cNvPr>
                <p:cNvSpPr/>
                <p:nvPr/>
              </p:nvSpPr>
              <p:spPr>
                <a:xfrm>
                  <a:off x="909125" y="2580075"/>
                  <a:ext cx="35800" cy="44225"/>
                </a:xfrm>
                <a:custGeom>
                  <a:avLst/>
                  <a:gdLst/>
                  <a:ahLst/>
                  <a:cxnLst/>
                  <a:rect l="l" t="t" r="r" b="b"/>
                  <a:pathLst>
                    <a:path w="1432" h="1769" extrusionOk="0">
                      <a:moveTo>
                        <a:pt x="24" y="1"/>
                      </a:moveTo>
                      <a:cubicBezTo>
                        <a:pt x="10" y="1"/>
                        <a:pt x="0" y="9"/>
                        <a:pt x="9" y="18"/>
                      </a:cubicBezTo>
                      <a:cubicBezTo>
                        <a:pt x="378" y="625"/>
                        <a:pt x="913" y="1196"/>
                        <a:pt x="1366" y="1756"/>
                      </a:cubicBezTo>
                      <a:cubicBezTo>
                        <a:pt x="1372" y="1765"/>
                        <a:pt x="1380" y="1769"/>
                        <a:pt x="1387" y="1769"/>
                      </a:cubicBezTo>
                      <a:cubicBezTo>
                        <a:pt x="1409" y="1769"/>
                        <a:pt x="1431" y="1738"/>
                        <a:pt x="1414" y="1720"/>
                      </a:cubicBezTo>
                      <a:cubicBezTo>
                        <a:pt x="973" y="1149"/>
                        <a:pt x="544" y="494"/>
                        <a:pt x="44" y="6"/>
                      </a:cubicBezTo>
                      <a:cubicBezTo>
                        <a:pt x="37" y="2"/>
                        <a:pt x="30"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11" name="Google Shape;44023;p65">
                  <a:extLst>
                    <a:ext uri="{FF2B5EF4-FFF2-40B4-BE49-F238E27FC236}">
                      <a16:creationId xmlns:a16="http://schemas.microsoft.com/office/drawing/2014/main" id="{4004D752-91A8-46BE-A4F9-F5ED5DECE2D7}"/>
                    </a:ext>
                  </a:extLst>
                </p:cNvPr>
                <p:cNvSpPr/>
                <p:nvPr/>
              </p:nvSpPr>
              <p:spPr>
                <a:xfrm>
                  <a:off x="978075" y="2465800"/>
                  <a:ext cx="236575" cy="188850"/>
                </a:xfrm>
                <a:custGeom>
                  <a:avLst/>
                  <a:gdLst/>
                  <a:ahLst/>
                  <a:cxnLst/>
                  <a:rect l="l" t="t" r="r" b="b"/>
                  <a:pathLst>
                    <a:path w="9463" h="7554" extrusionOk="0">
                      <a:moveTo>
                        <a:pt x="9403" y="1"/>
                      </a:moveTo>
                      <a:cubicBezTo>
                        <a:pt x="9397" y="1"/>
                        <a:pt x="9390" y="2"/>
                        <a:pt x="9383" y="5"/>
                      </a:cubicBezTo>
                      <a:cubicBezTo>
                        <a:pt x="7395" y="612"/>
                        <a:pt x="5645" y="1707"/>
                        <a:pt x="4180" y="3160"/>
                      </a:cubicBezTo>
                      <a:cubicBezTo>
                        <a:pt x="3787" y="3577"/>
                        <a:pt x="3370" y="3982"/>
                        <a:pt x="2894" y="4303"/>
                      </a:cubicBezTo>
                      <a:cubicBezTo>
                        <a:pt x="2525" y="4553"/>
                        <a:pt x="2096" y="4755"/>
                        <a:pt x="1751" y="5017"/>
                      </a:cubicBezTo>
                      <a:cubicBezTo>
                        <a:pt x="1489" y="5196"/>
                        <a:pt x="1275" y="5410"/>
                        <a:pt x="1108" y="5660"/>
                      </a:cubicBezTo>
                      <a:cubicBezTo>
                        <a:pt x="703" y="6303"/>
                        <a:pt x="739" y="7041"/>
                        <a:pt x="13" y="7506"/>
                      </a:cubicBezTo>
                      <a:cubicBezTo>
                        <a:pt x="1" y="7518"/>
                        <a:pt x="25" y="7553"/>
                        <a:pt x="37" y="7553"/>
                      </a:cubicBezTo>
                      <a:cubicBezTo>
                        <a:pt x="894" y="7149"/>
                        <a:pt x="834" y="6029"/>
                        <a:pt x="1477" y="5410"/>
                      </a:cubicBezTo>
                      <a:cubicBezTo>
                        <a:pt x="2156" y="4720"/>
                        <a:pt x="3144" y="4398"/>
                        <a:pt x="3859" y="3708"/>
                      </a:cubicBezTo>
                      <a:cubicBezTo>
                        <a:pt x="4680" y="2934"/>
                        <a:pt x="5406" y="2136"/>
                        <a:pt x="6395" y="1541"/>
                      </a:cubicBezTo>
                      <a:cubicBezTo>
                        <a:pt x="7359" y="957"/>
                        <a:pt x="8431" y="600"/>
                        <a:pt x="9431" y="100"/>
                      </a:cubicBezTo>
                      <a:cubicBezTo>
                        <a:pt x="9462" y="69"/>
                        <a:pt x="9448" y="1"/>
                        <a:pt x="94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12" name="Google Shape;44024;p65">
                  <a:extLst>
                    <a:ext uri="{FF2B5EF4-FFF2-40B4-BE49-F238E27FC236}">
                      <a16:creationId xmlns:a16="http://schemas.microsoft.com/office/drawing/2014/main" id="{1C1BADC7-822F-4100-98E1-16212AE2CEB7}"/>
                    </a:ext>
                  </a:extLst>
                </p:cNvPr>
                <p:cNvSpPr/>
                <p:nvPr/>
              </p:nvSpPr>
              <p:spPr>
                <a:xfrm>
                  <a:off x="1001900" y="2468475"/>
                  <a:ext cx="211350" cy="183975"/>
                </a:xfrm>
                <a:custGeom>
                  <a:avLst/>
                  <a:gdLst/>
                  <a:ahLst/>
                  <a:cxnLst/>
                  <a:rect l="l" t="t" r="r" b="b"/>
                  <a:pathLst>
                    <a:path w="8454" h="7359" extrusionOk="0">
                      <a:moveTo>
                        <a:pt x="8431" y="0"/>
                      </a:moveTo>
                      <a:cubicBezTo>
                        <a:pt x="8426" y="0"/>
                        <a:pt x="8422" y="2"/>
                        <a:pt x="8418" y="5"/>
                      </a:cubicBezTo>
                      <a:cubicBezTo>
                        <a:pt x="7894" y="481"/>
                        <a:pt x="7680" y="1148"/>
                        <a:pt x="7418" y="1755"/>
                      </a:cubicBezTo>
                      <a:cubicBezTo>
                        <a:pt x="6894" y="2946"/>
                        <a:pt x="6013" y="3541"/>
                        <a:pt x="4965" y="4232"/>
                      </a:cubicBezTo>
                      <a:cubicBezTo>
                        <a:pt x="4275" y="4672"/>
                        <a:pt x="3560" y="5053"/>
                        <a:pt x="3096" y="5732"/>
                      </a:cubicBezTo>
                      <a:cubicBezTo>
                        <a:pt x="2392" y="6742"/>
                        <a:pt x="1450" y="7212"/>
                        <a:pt x="259" y="7212"/>
                      </a:cubicBezTo>
                      <a:cubicBezTo>
                        <a:pt x="201" y="7212"/>
                        <a:pt x="143" y="7210"/>
                        <a:pt x="84" y="7208"/>
                      </a:cubicBezTo>
                      <a:cubicBezTo>
                        <a:pt x="24" y="7208"/>
                        <a:pt x="0" y="7292"/>
                        <a:pt x="60" y="7315"/>
                      </a:cubicBezTo>
                      <a:cubicBezTo>
                        <a:pt x="221" y="7344"/>
                        <a:pt x="382" y="7358"/>
                        <a:pt x="542" y="7358"/>
                      </a:cubicBezTo>
                      <a:cubicBezTo>
                        <a:pt x="1178" y="7358"/>
                        <a:pt x="1799" y="7141"/>
                        <a:pt x="2322" y="6780"/>
                      </a:cubicBezTo>
                      <a:cubicBezTo>
                        <a:pt x="2667" y="6530"/>
                        <a:pt x="2917" y="6232"/>
                        <a:pt x="3156" y="5911"/>
                      </a:cubicBezTo>
                      <a:cubicBezTo>
                        <a:pt x="3608" y="5291"/>
                        <a:pt x="4156" y="4922"/>
                        <a:pt x="4787" y="4517"/>
                      </a:cubicBezTo>
                      <a:cubicBezTo>
                        <a:pt x="5561" y="3994"/>
                        <a:pt x="6489" y="3482"/>
                        <a:pt x="7049" y="2696"/>
                      </a:cubicBezTo>
                      <a:cubicBezTo>
                        <a:pt x="7620" y="1850"/>
                        <a:pt x="7799" y="838"/>
                        <a:pt x="8454" y="17"/>
                      </a:cubicBezTo>
                      <a:cubicBezTo>
                        <a:pt x="8454" y="9"/>
                        <a:pt x="8442" y="0"/>
                        <a:pt x="8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13" name="Google Shape;44025;p65">
                  <a:extLst>
                    <a:ext uri="{FF2B5EF4-FFF2-40B4-BE49-F238E27FC236}">
                      <a16:creationId xmlns:a16="http://schemas.microsoft.com/office/drawing/2014/main" id="{E59E2C98-80E8-46E1-9AFA-CBC82CA6D93E}"/>
                    </a:ext>
                  </a:extLst>
                </p:cNvPr>
                <p:cNvSpPr/>
                <p:nvPr/>
              </p:nvSpPr>
              <p:spPr>
                <a:xfrm>
                  <a:off x="979575" y="2648975"/>
                  <a:ext cx="26225" cy="12375"/>
                </a:xfrm>
                <a:custGeom>
                  <a:avLst/>
                  <a:gdLst/>
                  <a:ahLst/>
                  <a:cxnLst/>
                  <a:rect l="l" t="t" r="r" b="b"/>
                  <a:pathLst>
                    <a:path w="1049" h="495" extrusionOk="0">
                      <a:moveTo>
                        <a:pt x="1013" y="0"/>
                      </a:moveTo>
                      <a:cubicBezTo>
                        <a:pt x="751" y="36"/>
                        <a:pt x="0" y="48"/>
                        <a:pt x="36" y="476"/>
                      </a:cubicBezTo>
                      <a:cubicBezTo>
                        <a:pt x="36" y="488"/>
                        <a:pt x="42" y="494"/>
                        <a:pt x="51" y="494"/>
                      </a:cubicBezTo>
                      <a:cubicBezTo>
                        <a:pt x="60" y="494"/>
                        <a:pt x="72" y="488"/>
                        <a:pt x="84" y="476"/>
                      </a:cubicBezTo>
                      <a:cubicBezTo>
                        <a:pt x="203" y="84"/>
                        <a:pt x="703" y="119"/>
                        <a:pt x="1036" y="36"/>
                      </a:cubicBezTo>
                      <a:cubicBezTo>
                        <a:pt x="1048" y="36"/>
                        <a:pt x="1048" y="0"/>
                        <a:pt x="10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14" name="Google Shape;44026;p65">
                  <a:extLst>
                    <a:ext uri="{FF2B5EF4-FFF2-40B4-BE49-F238E27FC236}">
                      <a16:creationId xmlns:a16="http://schemas.microsoft.com/office/drawing/2014/main" id="{80E56DDE-64F2-4A9D-9A12-78AB009108B9}"/>
                    </a:ext>
                  </a:extLst>
                </p:cNvPr>
                <p:cNvSpPr/>
                <p:nvPr/>
              </p:nvSpPr>
              <p:spPr>
                <a:xfrm>
                  <a:off x="977800" y="2654500"/>
                  <a:ext cx="6175" cy="16450"/>
                </a:xfrm>
                <a:custGeom>
                  <a:avLst/>
                  <a:gdLst/>
                  <a:ahLst/>
                  <a:cxnLst/>
                  <a:rect l="l" t="t" r="r" b="b"/>
                  <a:pathLst>
                    <a:path w="247" h="658" extrusionOk="0">
                      <a:moveTo>
                        <a:pt x="216" y="0"/>
                      </a:moveTo>
                      <a:cubicBezTo>
                        <a:pt x="208" y="0"/>
                        <a:pt x="198" y="1"/>
                        <a:pt x="191" y="5"/>
                      </a:cubicBezTo>
                      <a:cubicBezTo>
                        <a:pt x="95" y="172"/>
                        <a:pt x="0" y="446"/>
                        <a:pt x="60" y="648"/>
                      </a:cubicBezTo>
                      <a:cubicBezTo>
                        <a:pt x="60" y="654"/>
                        <a:pt x="66" y="657"/>
                        <a:pt x="71" y="657"/>
                      </a:cubicBezTo>
                      <a:cubicBezTo>
                        <a:pt x="77" y="657"/>
                        <a:pt x="83" y="654"/>
                        <a:pt x="83" y="648"/>
                      </a:cubicBezTo>
                      <a:cubicBezTo>
                        <a:pt x="119" y="541"/>
                        <a:pt x="107" y="434"/>
                        <a:pt x="131" y="315"/>
                      </a:cubicBezTo>
                      <a:cubicBezTo>
                        <a:pt x="167" y="208"/>
                        <a:pt x="191" y="113"/>
                        <a:pt x="238" y="5"/>
                      </a:cubicBezTo>
                      <a:cubicBezTo>
                        <a:pt x="246" y="5"/>
                        <a:pt x="233" y="0"/>
                        <a:pt x="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15" name="Google Shape;44027;p65">
                  <a:extLst>
                    <a:ext uri="{FF2B5EF4-FFF2-40B4-BE49-F238E27FC236}">
                      <a16:creationId xmlns:a16="http://schemas.microsoft.com/office/drawing/2014/main" id="{D11D3715-CD6F-4DE4-A91F-41B624845453}"/>
                    </a:ext>
                  </a:extLst>
                </p:cNvPr>
                <p:cNvSpPr/>
                <p:nvPr/>
              </p:nvSpPr>
              <p:spPr>
                <a:xfrm>
                  <a:off x="976000" y="2657700"/>
                  <a:ext cx="6275" cy="24875"/>
                </a:xfrm>
                <a:custGeom>
                  <a:avLst/>
                  <a:gdLst/>
                  <a:ahLst/>
                  <a:cxnLst/>
                  <a:rect l="l" t="t" r="r" b="b"/>
                  <a:pathLst>
                    <a:path w="251" h="995" extrusionOk="0">
                      <a:moveTo>
                        <a:pt x="243" y="1"/>
                      </a:moveTo>
                      <a:cubicBezTo>
                        <a:pt x="241" y="1"/>
                        <a:pt x="239" y="3"/>
                        <a:pt x="239" y="8"/>
                      </a:cubicBezTo>
                      <a:cubicBezTo>
                        <a:pt x="143" y="318"/>
                        <a:pt x="24" y="639"/>
                        <a:pt x="1" y="961"/>
                      </a:cubicBezTo>
                      <a:cubicBezTo>
                        <a:pt x="1" y="982"/>
                        <a:pt x="17" y="994"/>
                        <a:pt x="32" y="994"/>
                      </a:cubicBezTo>
                      <a:cubicBezTo>
                        <a:pt x="44" y="994"/>
                        <a:pt x="55" y="988"/>
                        <a:pt x="60" y="973"/>
                      </a:cubicBezTo>
                      <a:cubicBezTo>
                        <a:pt x="179" y="663"/>
                        <a:pt x="203" y="342"/>
                        <a:pt x="251" y="20"/>
                      </a:cubicBezTo>
                      <a:cubicBezTo>
                        <a:pt x="251" y="6"/>
                        <a:pt x="247" y="1"/>
                        <a:pt x="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16" name="Google Shape;44028;p65">
                  <a:extLst>
                    <a:ext uri="{FF2B5EF4-FFF2-40B4-BE49-F238E27FC236}">
                      <a16:creationId xmlns:a16="http://schemas.microsoft.com/office/drawing/2014/main" id="{822EE688-6207-4613-9A85-197BD03D9DFF}"/>
                    </a:ext>
                  </a:extLst>
                </p:cNvPr>
                <p:cNvSpPr/>
                <p:nvPr/>
              </p:nvSpPr>
              <p:spPr>
                <a:xfrm>
                  <a:off x="975100" y="2657450"/>
                  <a:ext cx="5400" cy="19725"/>
                </a:xfrm>
                <a:custGeom>
                  <a:avLst/>
                  <a:gdLst/>
                  <a:ahLst/>
                  <a:cxnLst/>
                  <a:rect l="l" t="t" r="r" b="b"/>
                  <a:pathLst>
                    <a:path w="216" h="789" extrusionOk="0">
                      <a:moveTo>
                        <a:pt x="165" y="1"/>
                      </a:moveTo>
                      <a:cubicBezTo>
                        <a:pt x="153" y="1"/>
                        <a:pt x="144" y="6"/>
                        <a:pt x="144" y="18"/>
                      </a:cubicBezTo>
                      <a:cubicBezTo>
                        <a:pt x="120" y="173"/>
                        <a:pt x="108" y="304"/>
                        <a:pt x="84" y="435"/>
                      </a:cubicBezTo>
                      <a:cubicBezTo>
                        <a:pt x="49" y="542"/>
                        <a:pt x="1" y="649"/>
                        <a:pt x="1" y="768"/>
                      </a:cubicBezTo>
                      <a:cubicBezTo>
                        <a:pt x="1" y="782"/>
                        <a:pt x="13" y="788"/>
                        <a:pt x="26" y="788"/>
                      </a:cubicBezTo>
                      <a:cubicBezTo>
                        <a:pt x="35" y="788"/>
                        <a:pt x="44" y="785"/>
                        <a:pt x="49" y="780"/>
                      </a:cubicBezTo>
                      <a:cubicBezTo>
                        <a:pt x="203" y="590"/>
                        <a:pt x="215" y="245"/>
                        <a:pt x="203" y="18"/>
                      </a:cubicBezTo>
                      <a:cubicBezTo>
                        <a:pt x="191" y="6"/>
                        <a:pt x="176" y="1"/>
                        <a:pt x="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17" name="Google Shape;44029;p65">
                  <a:extLst>
                    <a:ext uri="{FF2B5EF4-FFF2-40B4-BE49-F238E27FC236}">
                      <a16:creationId xmlns:a16="http://schemas.microsoft.com/office/drawing/2014/main" id="{A06997B3-4721-476C-81E2-41C1C1CF4585}"/>
                    </a:ext>
                  </a:extLst>
                </p:cNvPr>
                <p:cNvSpPr/>
                <p:nvPr/>
              </p:nvSpPr>
              <p:spPr>
                <a:xfrm>
                  <a:off x="976250" y="2648000"/>
                  <a:ext cx="31925" cy="23250"/>
                </a:xfrm>
                <a:custGeom>
                  <a:avLst/>
                  <a:gdLst/>
                  <a:ahLst/>
                  <a:cxnLst/>
                  <a:rect l="l" t="t" r="r" b="b"/>
                  <a:pathLst>
                    <a:path w="1277" h="930" extrusionOk="0">
                      <a:moveTo>
                        <a:pt x="1072" y="0"/>
                      </a:moveTo>
                      <a:cubicBezTo>
                        <a:pt x="638" y="0"/>
                        <a:pt x="0" y="528"/>
                        <a:pt x="62" y="920"/>
                      </a:cubicBezTo>
                      <a:cubicBezTo>
                        <a:pt x="62" y="926"/>
                        <a:pt x="65" y="929"/>
                        <a:pt x="68" y="929"/>
                      </a:cubicBezTo>
                      <a:cubicBezTo>
                        <a:pt x="71" y="929"/>
                        <a:pt x="74" y="926"/>
                        <a:pt x="74" y="920"/>
                      </a:cubicBezTo>
                      <a:cubicBezTo>
                        <a:pt x="157" y="849"/>
                        <a:pt x="193" y="742"/>
                        <a:pt x="253" y="646"/>
                      </a:cubicBezTo>
                      <a:cubicBezTo>
                        <a:pt x="336" y="527"/>
                        <a:pt x="431" y="432"/>
                        <a:pt x="550" y="349"/>
                      </a:cubicBezTo>
                      <a:cubicBezTo>
                        <a:pt x="669" y="265"/>
                        <a:pt x="788" y="206"/>
                        <a:pt x="943" y="170"/>
                      </a:cubicBezTo>
                      <a:cubicBezTo>
                        <a:pt x="1038" y="146"/>
                        <a:pt x="1169" y="158"/>
                        <a:pt x="1253" y="99"/>
                      </a:cubicBezTo>
                      <a:cubicBezTo>
                        <a:pt x="1276" y="87"/>
                        <a:pt x="1276" y="51"/>
                        <a:pt x="1253" y="39"/>
                      </a:cubicBezTo>
                      <a:cubicBezTo>
                        <a:pt x="1199" y="12"/>
                        <a:pt x="1138" y="0"/>
                        <a:pt x="10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18" name="Google Shape;44030;p65">
                  <a:extLst>
                    <a:ext uri="{FF2B5EF4-FFF2-40B4-BE49-F238E27FC236}">
                      <a16:creationId xmlns:a16="http://schemas.microsoft.com/office/drawing/2014/main" id="{10804DC9-F36E-4FC1-AE32-7FF49FB2B49A}"/>
                    </a:ext>
                  </a:extLst>
                </p:cNvPr>
                <p:cNvSpPr/>
                <p:nvPr/>
              </p:nvSpPr>
              <p:spPr>
                <a:xfrm>
                  <a:off x="1001000" y="2539950"/>
                  <a:ext cx="123800" cy="99525"/>
                </a:xfrm>
                <a:custGeom>
                  <a:avLst/>
                  <a:gdLst/>
                  <a:ahLst/>
                  <a:cxnLst/>
                  <a:rect l="l" t="t" r="r" b="b"/>
                  <a:pathLst>
                    <a:path w="4952" h="3981" extrusionOk="0">
                      <a:moveTo>
                        <a:pt x="4915" y="0"/>
                      </a:moveTo>
                      <a:cubicBezTo>
                        <a:pt x="4912" y="0"/>
                        <a:pt x="4908" y="1"/>
                        <a:pt x="4906" y="4"/>
                      </a:cubicBezTo>
                      <a:cubicBezTo>
                        <a:pt x="4192" y="670"/>
                        <a:pt x="3311" y="1075"/>
                        <a:pt x="2584" y="1694"/>
                      </a:cubicBezTo>
                      <a:cubicBezTo>
                        <a:pt x="1691" y="2456"/>
                        <a:pt x="977" y="3290"/>
                        <a:pt x="1" y="3980"/>
                      </a:cubicBezTo>
                      <a:cubicBezTo>
                        <a:pt x="989" y="3385"/>
                        <a:pt x="1668" y="2575"/>
                        <a:pt x="2525" y="1837"/>
                      </a:cubicBezTo>
                      <a:cubicBezTo>
                        <a:pt x="3287" y="1182"/>
                        <a:pt x="4311" y="837"/>
                        <a:pt x="4942" y="27"/>
                      </a:cubicBezTo>
                      <a:cubicBezTo>
                        <a:pt x="4951" y="18"/>
                        <a:pt x="4930" y="0"/>
                        <a:pt x="49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19" name="Google Shape;44031;p65">
                  <a:extLst>
                    <a:ext uri="{FF2B5EF4-FFF2-40B4-BE49-F238E27FC236}">
                      <a16:creationId xmlns:a16="http://schemas.microsoft.com/office/drawing/2014/main" id="{5117D403-ADCA-4A2D-ADDF-17147377CFD6}"/>
                    </a:ext>
                  </a:extLst>
                </p:cNvPr>
                <p:cNvSpPr/>
                <p:nvPr/>
              </p:nvSpPr>
              <p:spPr>
                <a:xfrm>
                  <a:off x="895050" y="2655375"/>
                  <a:ext cx="74475" cy="56175"/>
                </a:xfrm>
                <a:custGeom>
                  <a:avLst/>
                  <a:gdLst/>
                  <a:ahLst/>
                  <a:cxnLst/>
                  <a:rect l="l" t="t" r="r" b="b"/>
                  <a:pathLst>
                    <a:path w="2979" h="2247" extrusionOk="0">
                      <a:moveTo>
                        <a:pt x="68" y="1"/>
                      </a:moveTo>
                      <a:cubicBezTo>
                        <a:pt x="37" y="1"/>
                        <a:pt x="1" y="42"/>
                        <a:pt x="36" y="78"/>
                      </a:cubicBezTo>
                      <a:cubicBezTo>
                        <a:pt x="345" y="506"/>
                        <a:pt x="881" y="530"/>
                        <a:pt x="1334" y="744"/>
                      </a:cubicBezTo>
                      <a:cubicBezTo>
                        <a:pt x="2036" y="1066"/>
                        <a:pt x="2453" y="1685"/>
                        <a:pt x="2953" y="2233"/>
                      </a:cubicBezTo>
                      <a:cubicBezTo>
                        <a:pt x="2953" y="2243"/>
                        <a:pt x="2959" y="2246"/>
                        <a:pt x="2965" y="2246"/>
                      </a:cubicBezTo>
                      <a:cubicBezTo>
                        <a:pt x="2972" y="2246"/>
                        <a:pt x="2979" y="2239"/>
                        <a:pt x="2965" y="2233"/>
                      </a:cubicBezTo>
                      <a:cubicBezTo>
                        <a:pt x="2667" y="1768"/>
                        <a:pt x="2286" y="1304"/>
                        <a:pt x="1834" y="971"/>
                      </a:cubicBezTo>
                      <a:cubicBezTo>
                        <a:pt x="1322" y="566"/>
                        <a:pt x="500" y="530"/>
                        <a:pt x="95" y="18"/>
                      </a:cubicBezTo>
                      <a:cubicBezTo>
                        <a:pt x="89" y="6"/>
                        <a:pt x="79" y="1"/>
                        <a:pt x="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20" name="Google Shape;44032;p65">
                  <a:extLst>
                    <a:ext uri="{FF2B5EF4-FFF2-40B4-BE49-F238E27FC236}">
                      <a16:creationId xmlns:a16="http://schemas.microsoft.com/office/drawing/2014/main" id="{605149E3-2753-4B7E-8FD8-B4DC646F756D}"/>
                    </a:ext>
                  </a:extLst>
                </p:cNvPr>
                <p:cNvSpPr/>
                <p:nvPr/>
              </p:nvSpPr>
              <p:spPr>
                <a:xfrm>
                  <a:off x="757300" y="2542300"/>
                  <a:ext cx="134425" cy="112550"/>
                </a:xfrm>
                <a:custGeom>
                  <a:avLst/>
                  <a:gdLst/>
                  <a:ahLst/>
                  <a:cxnLst/>
                  <a:rect l="l" t="t" r="r" b="b"/>
                  <a:pathLst>
                    <a:path w="5377" h="4502" extrusionOk="0">
                      <a:moveTo>
                        <a:pt x="38" y="0"/>
                      </a:moveTo>
                      <a:cubicBezTo>
                        <a:pt x="18" y="0"/>
                        <a:pt x="0" y="14"/>
                        <a:pt x="9" y="40"/>
                      </a:cubicBezTo>
                      <a:cubicBezTo>
                        <a:pt x="379" y="600"/>
                        <a:pt x="652" y="1231"/>
                        <a:pt x="1033" y="1767"/>
                      </a:cubicBezTo>
                      <a:cubicBezTo>
                        <a:pt x="1319" y="2172"/>
                        <a:pt x="1748" y="2386"/>
                        <a:pt x="2176" y="2612"/>
                      </a:cubicBezTo>
                      <a:cubicBezTo>
                        <a:pt x="2736" y="2910"/>
                        <a:pt x="3176" y="3279"/>
                        <a:pt x="3688" y="3636"/>
                      </a:cubicBezTo>
                      <a:cubicBezTo>
                        <a:pt x="4189" y="3993"/>
                        <a:pt x="4820" y="4112"/>
                        <a:pt x="5320" y="4493"/>
                      </a:cubicBezTo>
                      <a:cubicBezTo>
                        <a:pt x="5328" y="4499"/>
                        <a:pt x="5336" y="4501"/>
                        <a:pt x="5342" y="4501"/>
                      </a:cubicBezTo>
                      <a:cubicBezTo>
                        <a:pt x="5364" y="4501"/>
                        <a:pt x="5376" y="4476"/>
                        <a:pt x="5367" y="4458"/>
                      </a:cubicBezTo>
                      <a:cubicBezTo>
                        <a:pt x="4998" y="4089"/>
                        <a:pt x="4510" y="3981"/>
                        <a:pt x="4046" y="3743"/>
                      </a:cubicBezTo>
                      <a:cubicBezTo>
                        <a:pt x="3534" y="3469"/>
                        <a:pt x="3153" y="3017"/>
                        <a:pt x="2641" y="2731"/>
                      </a:cubicBezTo>
                      <a:cubicBezTo>
                        <a:pt x="2045" y="2386"/>
                        <a:pt x="1402" y="2160"/>
                        <a:pt x="1033" y="1529"/>
                      </a:cubicBezTo>
                      <a:cubicBezTo>
                        <a:pt x="724" y="993"/>
                        <a:pt x="498" y="469"/>
                        <a:pt x="57" y="5"/>
                      </a:cubicBezTo>
                      <a:cubicBezTo>
                        <a:pt x="51" y="2"/>
                        <a:pt x="44" y="0"/>
                        <a:pt x="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21" name="Google Shape;44033;p65">
                  <a:extLst>
                    <a:ext uri="{FF2B5EF4-FFF2-40B4-BE49-F238E27FC236}">
                      <a16:creationId xmlns:a16="http://schemas.microsoft.com/office/drawing/2014/main" id="{BFEC6A16-F0DD-4186-BB2A-798DD1FE544B}"/>
                    </a:ext>
                  </a:extLst>
                </p:cNvPr>
                <p:cNvSpPr/>
                <p:nvPr/>
              </p:nvSpPr>
              <p:spPr>
                <a:xfrm>
                  <a:off x="759000" y="2543000"/>
                  <a:ext cx="162975" cy="115275"/>
                </a:xfrm>
                <a:custGeom>
                  <a:avLst/>
                  <a:gdLst/>
                  <a:ahLst/>
                  <a:cxnLst/>
                  <a:rect l="l" t="t" r="r" b="b"/>
                  <a:pathLst>
                    <a:path w="6519" h="4611" extrusionOk="0">
                      <a:moveTo>
                        <a:pt x="1" y="1"/>
                      </a:moveTo>
                      <a:lnTo>
                        <a:pt x="1" y="1"/>
                      </a:lnTo>
                      <a:cubicBezTo>
                        <a:pt x="1263" y="501"/>
                        <a:pt x="2394" y="1167"/>
                        <a:pt x="3513" y="1953"/>
                      </a:cubicBezTo>
                      <a:cubicBezTo>
                        <a:pt x="4049" y="2322"/>
                        <a:pt x="4573" y="2691"/>
                        <a:pt x="5097" y="3096"/>
                      </a:cubicBezTo>
                      <a:cubicBezTo>
                        <a:pt x="5668" y="3525"/>
                        <a:pt x="6049" y="4037"/>
                        <a:pt x="6454" y="4596"/>
                      </a:cubicBezTo>
                      <a:cubicBezTo>
                        <a:pt x="6464" y="4607"/>
                        <a:pt x="6474" y="4611"/>
                        <a:pt x="6483" y="4611"/>
                      </a:cubicBezTo>
                      <a:cubicBezTo>
                        <a:pt x="6505" y="4611"/>
                        <a:pt x="6519" y="4583"/>
                        <a:pt x="6502" y="4549"/>
                      </a:cubicBezTo>
                      <a:cubicBezTo>
                        <a:pt x="5906" y="3346"/>
                        <a:pt x="4740" y="2679"/>
                        <a:pt x="3668" y="1929"/>
                      </a:cubicBezTo>
                      <a:cubicBezTo>
                        <a:pt x="2549" y="1144"/>
                        <a:pt x="1358" y="370"/>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22" name="Google Shape;44034;p65">
                  <a:extLst>
                    <a:ext uri="{FF2B5EF4-FFF2-40B4-BE49-F238E27FC236}">
                      <a16:creationId xmlns:a16="http://schemas.microsoft.com/office/drawing/2014/main" id="{A9F668BE-D4B1-423C-AA01-EE545097218E}"/>
                    </a:ext>
                  </a:extLst>
                </p:cNvPr>
                <p:cNvSpPr/>
                <p:nvPr/>
              </p:nvSpPr>
              <p:spPr>
                <a:xfrm>
                  <a:off x="925225" y="2660125"/>
                  <a:ext cx="45750" cy="42525"/>
                </a:xfrm>
                <a:custGeom>
                  <a:avLst/>
                  <a:gdLst/>
                  <a:ahLst/>
                  <a:cxnLst/>
                  <a:rect l="l" t="t" r="r" b="b"/>
                  <a:pathLst>
                    <a:path w="1830" h="1701" extrusionOk="0">
                      <a:moveTo>
                        <a:pt x="24" y="0"/>
                      </a:moveTo>
                      <a:cubicBezTo>
                        <a:pt x="12" y="0"/>
                        <a:pt x="0" y="15"/>
                        <a:pt x="8" y="30"/>
                      </a:cubicBezTo>
                      <a:cubicBezTo>
                        <a:pt x="293" y="816"/>
                        <a:pt x="1317" y="959"/>
                        <a:pt x="1722" y="1674"/>
                      </a:cubicBezTo>
                      <a:cubicBezTo>
                        <a:pt x="1730" y="1692"/>
                        <a:pt x="1744" y="1700"/>
                        <a:pt x="1760" y="1700"/>
                      </a:cubicBezTo>
                      <a:cubicBezTo>
                        <a:pt x="1793" y="1700"/>
                        <a:pt x="1830" y="1663"/>
                        <a:pt x="1805" y="1614"/>
                      </a:cubicBezTo>
                      <a:cubicBezTo>
                        <a:pt x="1424" y="876"/>
                        <a:pt x="472" y="733"/>
                        <a:pt x="43" y="19"/>
                      </a:cubicBezTo>
                      <a:cubicBezTo>
                        <a:pt x="39" y="5"/>
                        <a:pt x="31"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23" name="Google Shape;44035;p65">
                  <a:extLst>
                    <a:ext uri="{FF2B5EF4-FFF2-40B4-BE49-F238E27FC236}">
                      <a16:creationId xmlns:a16="http://schemas.microsoft.com/office/drawing/2014/main" id="{38FDC0EF-9A30-4F0A-85E6-8A496BF1E010}"/>
                    </a:ext>
                  </a:extLst>
                </p:cNvPr>
                <p:cNvSpPr/>
                <p:nvPr/>
              </p:nvSpPr>
              <p:spPr>
                <a:xfrm>
                  <a:off x="786250" y="2565800"/>
                  <a:ext cx="75475" cy="52825"/>
                </a:xfrm>
                <a:custGeom>
                  <a:avLst/>
                  <a:gdLst/>
                  <a:ahLst/>
                  <a:cxnLst/>
                  <a:rect l="l" t="t" r="r" b="b"/>
                  <a:pathLst>
                    <a:path w="3019" h="2113" extrusionOk="0">
                      <a:moveTo>
                        <a:pt x="24" y="1"/>
                      </a:moveTo>
                      <a:cubicBezTo>
                        <a:pt x="15" y="1"/>
                        <a:pt x="1" y="12"/>
                        <a:pt x="18" y="29"/>
                      </a:cubicBezTo>
                      <a:cubicBezTo>
                        <a:pt x="494" y="624"/>
                        <a:pt x="1126" y="779"/>
                        <a:pt x="1745" y="1184"/>
                      </a:cubicBezTo>
                      <a:cubicBezTo>
                        <a:pt x="2173" y="1470"/>
                        <a:pt x="2435" y="2089"/>
                        <a:pt x="2995" y="2113"/>
                      </a:cubicBezTo>
                      <a:cubicBezTo>
                        <a:pt x="3019" y="2113"/>
                        <a:pt x="3019" y="2065"/>
                        <a:pt x="3007" y="2065"/>
                      </a:cubicBezTo>
                      <a:cubicBezTo>
                        <a:pt x="2459" y="1875"/>
                        <a:pt x="2185" y="1351"/>
                        <a:pt x="1697" y="1065"/>
                      </a:cubicBezTo>
                      <a:cubicBezTo>
                        <a:pt x="1090" y="720"/>
                        <a:pt x="554" y="505"/>
                        <a:pt x="30" y="5"/>
                      </a:cubicBezTo>
                      <a:cubicBezTo>
                        <a:pt x="30" y="2"/>
                        <a:pt x="28"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24" name="Google Shape;44036;p65">
                  <a:extLst>
                    <a:ext uri="{FF2B5EF4-FFF2-40B4-BE49-F238E27FC236}">
                      <a16:creationId xmlns:a16="http://schemas.microsoft.com/office/drawing/2014/main" id="{71CC2CF9-C05E-4A9C-B0C2-8320A27C6317}"/>
                    </a:ext>
                  </a:extLst>
                </p:cNvPr>
                <p:cNvSpPr/>
                <p:nvPr/>
              </p:nvSpPr>
              <p:spPr>
                <a:xfrm>
                  <a:off x="865875" y="2621875"/>
                  <a:ext cx="31875" cy="25625"/>
                </a:xfrm>
                <a:custGeom>
                  <a:avLst/>
                  <a:gdLst/>
                  <a:ahLst/>
                  <a:cxnLst/>
                  <a:rect l="l" t="t" r="r" b="b"/>
                  <a:pathLst>
                    <a:path w="1275" h="1025" extrusionOk="0">
                      <a:moveTo>
                        <a:pt x="12" y="1"/>
                      </a:moveTo>
                      <a:cubicBezTo>
                        <a:pt x="12" y="1"/>
                        <a:pt x="0" y="13"/>
                        <a:pt x="0" y="25"/>
                      </a:cubicBezTo>
                      <a:cubicBezTo>
                        <a:pt x="298" y="429"/>
                        <a:pt x="786" y="846"/>
                        <a:pt x="1250" y="1025"/>
                      </a:cubicBezTo>
                      <a:cubicBezTo>
                        <a:pt x="1262" y="1025"/>
                        <a:pt x="1274" y="1013"/>
                        <a:pt x="1262" y="1001"/>
                      </a:cubicBezTo>
                      <a:cubicBezTo>
                        <a:pt x="1060" y="846"/>
                        <a:pt x="834" y="727"/>
                        <a:pt x="643" y="560"/>
                      </a:cubicBezTo>
                      <a:cubicBezTo>
                        <a:pt x="417" y="382"/>
                        <a:pt x="227" y="191"/>
                        <a:pt x="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25" name="Google Shape;44037;p65">
                  <a:extLst>
                    <a:ext uri="{FF2B5EF4-FFF2-40B4-BE49-F238E27FC236}">
                      <a16:creationId xmlns:a16="http://schemas.microsoft.com/office/drawing/2014/main" id="{DFDB246D-B759-4373-A96B-8A5E30A99923}"/>
                    </a:ext>
                  </a:extLst>
                </p:cNvPr>
                <p:cNvSpPr/>
                <p:nvPr/>
              </p:nvSpPr>
              <p:spPr>
                <a:xfrm>
                  <a:off x="975150" y="2646250"/>
                  <a:ext cx="125500" cy="110475"/>
                </a:xfrm>
                <a:custGeom>
                  <a:avLst/>
                  <a:gdLst/>
                  <a:ahLst/>
                  <a:cxnLst/>
                  <a:rect l="l" t="t" r="r" b="b"/>
                  <a:pathLst>
                    <a:path w="5020" h="4419" extrusionOk="0">
                      <a:moveTo>
                        <a:pt x="4983" y="0"/>
                      </a:moveTo>
                      <a:cubicBezTo>
                        <a:pt x="4981" y="0"/>
                        <a:pt x="4978" y="1"/>
                        <a:pt x="4976" y="2"/>
                      </a:cubicBezTo>
                      <a:cubicBezTo>
                        <a:pt x="3785" y="169"/>
                        <a:pt x="3190" y="966"/>
                        <a:pt x="2368" y="1717"/>
                      </a:cubicBezTo>
                      <a:cubicBezTo>
                        <a:pt x="1999" y="2062"/>
                        <a:pt x="1571" y="2276"/>
                        <a:pt x="1273" y="2693"/>
                      </a:cubicBezTo>
                      <a:cubicBezTo>
                        <a:pt x="856" y="3276"/>
                        <a:pt x="642" y="3919"/>
                        <a:pt x="47" y="4372"/>
                      </a:cubicBezTo>
                      <a:cubicBezTo>
                        <a:pt x="0" y="4381"/>
                        <a:pt x="11" y="4419"/>
                        <a:pt x="35" y="4419"/>
                      </a:cubicBezTo>
                      <a:cubicBezTo>
                        <a:pt x="42" y="4419"/>
                        <a:pt x="50" y="4415"/>
                        <a:pt x="58" y="4407"/>
                      </a:cubicBezTo>
                      <a:cubicBezTo>
                        <a:pt x="951" y="3919"/>
                        <a:pt x="1190" y="2740"/>
                        <a:pt x="2011" y="2121"/>
                      </a:cubicBezTo>
                      <a:cubicBezTo>
                        <a:pt x="2428" y="1788"/>
                        <a:pt x="2725" y="1419"/>
                        <a:pt x="3118" y="1062"/>
                      </a:cubicBezTo>
                      <a:cubicBezTo>
                        <a:pt x="3666" y="538"/>
                        <a:pt x="4285" y="288"/>
                        <a:pt x="4988" y="50"/>
                      </a:cubicBezTo>
                      <a:cubicBezTo>
                        <a:pt x="5019" y="39"/>
                        <a:pt x="5004" y="0"/>
                        <a:pt x="49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26" name="Google Shape;44038;p65">
                  <a:extLst>
                    <a:ext uri="{FF2B5EF4-FFF2-40B4-BE49-F238E27FC236}">
                      <a16:creationId xmlns:a16="http://schemas.microsoft.com/office/drawing/2014/main" id="{D17DB1A2-0E68-4E20-ACA2-E60723F27871}"/>
                    </a:ext>
                  </a:extLst>
                </p:cNvPr>
                <p:cNvSpPr/>
                <p:nvPr/>
              </p:nvSpPr>
              <p:spPr>
                <a:xfrm>
                  <a:off x="978425" y="2647475"/>
                  <a:ext cx="119650" cy="112275"/>
                </a:xfrm>
                <a:custGeom>
                  <a:avLst/>
                  <a:gdLst/>
                  <a:ahLst/>
                  <a:cxnLst/>
                  <a:rect l="l" t="t" r="r" b="b"/>
                  <a:pathLst>
                    <a:path w="4786" h="4491" extrusionOk="0">
                      <a:moveTo>
                        <a:pt x="4773" y="1"/>
                      </a:moveTo>
                      <a:cubicBezTo>
                        <a:pt x="4476" y="513"/>
                        <a:pt x="4333" y="1167"/>
                        <a:pt x="4011" y="1644"/>
                      </a:cubicBezTo>
                      <a:cubicBezTo>
                        <a:pt x="3702" y="2084"/>
                        <a:pt x="2964" y="2334"/>
                        <a:pt x="2583" y="2775"/>
                      </a:cubicBezTo>
                      <a:cubicBezTo>
                        <a:pt x="2059" y="3370"/>
                        <a:pt x="1582" y="3846"/>
                        <a:pt x="797" y="4061"/>
                      </a:cubicBezTo>
                      <a:cubicBezTo>
                        <a:pt x="487" y="4156"/>
                        <a:pt x="249" y="4156"/>
                        <a:pt x="35" y="4406"/>
                      </a:cubicBezTo>
                      <a:cubicBezTo>
                        <a:pt x="1" y="4448"/>
                        <a:pt x="45" y="4490"/>
                        <a:pt x="90" y="4490"/>
                      </a:cubicBezTo>
                      <a:cubicBezTo>
                        <a:pt x="109" y="4490"/>
                        <a:pt x="128" y="4483"/>
                        <a:pt x="142" y="4465"/>
                      </a:cubicBezTo>
                      <a:cubicBezTo>
                        <a:pt x="404" y="4120"/>
                        <a:pt x="1356" y="3989"/>
                        <a:pt x="1749" y="3727"/>
                      </a:cubicBezTo>
                      <a:cubicBezTo>
                        <a:pt x="2249" y="3370"/>
                        <a:pt x="2511" y="2834"/>
                        <a:pt x="2987" y="2441"/>
                      </a:cubicBezTo>
                      <a:cubicBezTo>
                        <a:pt x="3356" y="2144"/>
                        <a:pt x="3821" y="2072"/>
                        <a:pt x="4083" y="1668"/>
                      </a:cubicBezTo>
                      <a:cubicBezTo>
                        <a:pt x="4392" y="1191"/>
                        <a:pt x="4559" y="525"/>
                        <a:pt x="47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27" name="Google Shape;44039;p65">
                  <a:extLst>
                    <a:ext uri="{FF2B5EF4-FFF2-40B4-BE49-F238E27FC236}">
                      <a16:creationId xmlns:a16="http://schemas.microsoft.com/office/drawing/2014/main" id="{214D3FAF-12D6-49DE-8EBA-726964236A36}"/>
                    </a:ext>
                  </a:extLst>
                </p:cNvPr>
                <p:cNvSpPr/>
                <p:nvPr/>
              </p:nvSpPr>
              <p:spPr>
                <a:xfrm>
                  <a:off x="975800" y="2754225"/>
                  <a:ext cx="10650" cy="7825"/>
                </a:xfrm>
                <a:custGeom>
                  <a:avLst/>
                  <a:gdLst/>
                  <a:ahLst/>
                  <a:cxnLst/>
                  <a:rect l="l" t="t" r="r" b="b"/>
                  <a:pathLst>
                    <a:path w="426" h="313" extrusionOk="0">
                      <a:moveTo>
                        <a:pt x="369" y="0"/>
                      </a:moveTo>
                      <a:cubicBezTo>
                        <a:pt x="218" y="0"/>
                        <a:pt x="74" y="159"/>
                        <a:pt x="9" y="279"/>
                      </a:cubicBezTo>
                      <a:cubicBezTo>
                        <a:pt x="0" y="296"/>
                        <a:pt x="16" y="313"/>
                        <a:pt x="34" y="313"/>
                      </a:cubicBezTo>
                      <a:cubicBezTo>
                        <a:pt x="41" y="313"/>
                        <a:pt x="49" y="310"/>
                        <a:pt x="56" y="303"/>
                      </a:cubicBezTo>
                      <a:cubicBezTo>
                        <a:pt x="92" y="231"/>
                        <a:pt x="140" y="172"/>
                        <a:pt x="211" y="124"/>
                      </a:cubicBezTo>
                      <a:cubicBezTo>
                        <a:pt x="271" y="76"/>
                        <a:pt x="354" y="65"/>
                        <a:pt x="413" y="17"/>
                      </a:cubicBezTo>
                      <a:cubicBezTo>
                        <a:pt x="413" y="17"/>
                        <a:pt x="425" y="5"/>
                        <a:pt x="413" y="5"/>
                      </a:cubicBezTo>
                      <a:cubicBezTo>
                        <a:pt x="399" y="2"/>
                        <a:pt x="384" y="0"/>
                        <a:pt x="3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28" name="Google Shape;44040;p65">
                  <a:extLst>
                    <a:ext uri="{FF2B5EF4-FFF2-40B4-BE49-F238E27FC236}">
                      <a16:creationId xmlns:a16="http://schemas.microsoft.com/office/drawing/2014/main" id="{C63CC1B6-8632-4A12-9E37-BE480A1042CC}"/>
                    </a:ext>
                  </a:extLst>
                </p:cNvPr>
                <p:cNvSpPr/>
                <p:nvPr/>
              </p:nvSpPr>
              <p:spPr>
                <a:xfrm>
                  <a:off x="991275" y="2677550"/>
                  <a:ext cx="86550" cy="71000"/>
                </a:xfrm>
                <a:custGeom>
                  <a:avLst/>
                  <a:gdLst/>
                  <a:ahLst/>
                  <a:cxnLst/>
                  <a:rect l="l" t="t" r="r" b="b"/>
                  <a:pathLst>
                    <a:path w="3462" h="2840" extrusionOk="0">
                      <a:moveTo>
                        <a:pt x="3402" y="0"/>
                      </a:moveTo>
                      <a:cubicBezTo>
                        <a:pt x="2747" y="179"/>
                        <a:pt x="2295" y="596"/>
                        <a:pt x="1878" y="1107"/>
                      </a:cubicBezTo>
                      <a:cubicBezTo>
                        <a:pt x="1521" y="1536"/>
                        <a:pt x="1235" y="1905"/>
                        <a:pt x="771" y="2227"/>
                      </a:cubicBezTo>
                      <a:cubicBezTo>
                        <a:pt x="485" y="2417"/>
                        <a:pt x="235" y="2584"/>
                        <a:pt x="9" y="2834"/>
                      </a:cubicBezTo>
                      <a:cubicBezTo>
                        <a:pt x="509" y="2322"/>
                        <a:pt x="1140" y="2072"/>
                        <a:pt x="1604" y="1536"/>
                      </a:cubicBezTo>
                      <a:cubicBezTo>
                        <a:pt x="2176" y="893"/>
                        <a:pt x="2652" y="405"/>
                        <a:pt x="3438" y="60"/>
                      </a:cubicBezTo>
                      <a:cubicBezTo>
                        <a:pt x="3462" y="48"/>
                        <a:pt x="3450" y="0"/>
                        <a:pt x="3402" y="0"/>
                      </a:cubicBezTo>
                      <a:close/>
                      <a:moveTo>
                        <a:pt x="9" y="2834"/>
                      </a:moveTo>
                      <a:cubicBezTo>
                        <a:pt x="1" y="2834"/>
                        <a:pt x="3" y="2839"/>
                        <a:pt x="6" y="2839"/>
                      </a:cubicBezTo>
                      <a:cubicBezTo>
                        <a:pt x="7" y="2839"/>
                        <a:pt x="9" y="2838"/>
                        <a:pt x="9" y="28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29" name="Google Shape;44041;p65">
                  <a:extLst>
                    <a:ext uri="{FF2B5EF4-FFF2-40B4-BE49-F238E27FC236}">
                      <a16:creationId xmlns:a16="http://schemas.microsoft.com/office/drawing/2014/main" id="{60E509B4-71EB-4B76-8481-F10F10BF20F6}"/>
                    </a:ext>
                  </a:extLst>
                </p:cNvPr>
                <p:cNvSpPr/>
                <p:nvPr/>
              </p:nvSpPr>
              <p:spPr>
                <a:xfrm>
                  <a:off x="817050" y="2639025"/>
                  <a:ext cx="146475" cy="131100"/>
                </a:xfrm>
                <a:custGeom>
                  <a:avLst/>
                  <a:gdLst/>
                  <a:ahLst/>
                  <a:cxnLst/>
                  <a:rect l="l" t="t" r="r" b="b"/>
                  <a:pathLst>
                    <a:path w="5859" h="5244" extrusionOk="0">
                      <a:moveTo>
                        <a:pt x="5856" y="4881"/>
                      </a:moveTo>
                      <a:cubicBezTo>
                        <a:pt x="5853" y="4881"/>
                        <a:pt x="5847" y="4887"/>
                        <a:pt x="5847" y="4899"/>
                      </a:cubicBezTo>
                      <a:cubicBezTo>
                        <a:pt x="5859" y="4887"/>
                        <a:pt x="5859" y="4881"/>
                        <a:pt x="5856" y="4881"/>
                      </a:cubicBezTo>
                      <a:close/>
                      <a:moveTo>
                        <a:pt x="20" y="1"/>
                      </a:moveTo>
                      <a:cubicBezTo>
                        <a:pt x="7" y="1"/>
                        <a:pt x="1" y="12"/>
                        <a:pt x="1" y="29"/>
                      </a:cubicBezTo>
                      <a:cubicBezTo>
                        <a:pt x="132" y="505"/>
                        <a:pt x="358" y="982"/>
                        <a:pt x="703" y="1351"/>
                      </a:cubicBezTo>
                      <a:cubicBezTo>
                        <a:pt x="1167" y="1875"/>
                        <a:pt x="1846" y="2065"/>
                        <a:pt x="2334" y="2601"/>
                      </a:cubicBezTo>
                      <a:cubicBezTo>
                        <a:pt x="2775" y="3065"/>
                        <a:pt x="3168" y="3399"/>
                        <a:pt x="3739" y="3684"/>
                      </a:cubicBezTo>
                      <a:cubicBezTo>
                        <a:pt x="4525" y="4089"/>
                        <a:pt x="5335" y="4387"/>
                        <a:pt x="5775" y="5220"/>
                      </a:cubicBezTo>
                      <a:cubicBezTo>
                        <a:pt x="5779" y="5237"/>
                        <a:pt x="5790" y="5244"/>
                        <a:pt x="5802" y="5244"/>
                      </a:cubicBezTo>
                      <a:cubicBezTo>
                        <a:pt x="5822" y="5244"/>
                        <a:pt x="5847" y="5224"/>
                        <a:pt x="5847" y="5208"/>
                      </a:cubicBezTo>
                      <a:cubicBezTo>
                        <a:pt x="5835" y="5065"/>
                        <a:pt x="5847" y="4982"/>
                        <a:pt x="5847" y="4899"/>
                      </a:cubicBezTo>
                      <a:lnTo>
                        <a:pt x="5847" y="4899"/>
                      </a:lnTo>
                      <a:cubicBezTo>
                        <a:pt x="5838" y="4922"/>
                        <a:pt x="5824" y="4932"/>
                        <a:pt x="5806" y="4932"/>
                      </a:cubicBezTo>
                      <a:cubicBezTo>
                        <a:pt x="5709" y="4932"/>
                        <a:pt x="5504" y="4616"/>
                        <a:pt x="5454" y="4565"/>
                      </a:cubicBezTo>
                      <a:cubicBezTo>
                        <a:pt x="5287" y="4399"/>
                        <a:pt x="5097" y="4256"/>
                        <a:pt x="4894" y="4137"/>
                      </a:cubicBezTo>
                      <a:cubicBezTo>
                        <a:pt x="4263" y="3720"/>
                        <a:pt x="3501" y="3506"/>
                        <a:pt x="2918" y="3018"/>
                      </a:cubicBezTo>
                      <a:cubicBezTo>
                        <a:pt x="2441" y="2613"/>
                        <a:pt x="2120" y="2113"/>
                        <a:pt x="1560" y="1815"/>
                      </a:cubicBezTo>
                      <a:cubicBezTo>
                        <a:pt x="727" y="1351"/>
                        <a:pt x="477" y="791"/>
                        <a:pt x="36" y="5"/>
                      </a:cubicBezTo>
                      <a:cubicBezTo>
                        <a:pt x="30" y="2"/>
                        <a:pt x="24"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30" name="Google Shape;44042;p65">
                  <a:extLst>
                    <a:ext uri="{FF2B5EF4-FFF2-40B4-BE49-F238E27FC236}">
                      <a16:creationId xmlns:a16="http://schemas.microsoft.com/office/drawing/2014/main" id="{B7110F4A-DE7C-438C-85F9-BA8F6E72682A}"/>
                    </a:ext>
                  </a:extLst>
                </p:cNvPr>
                <p:cNvSpPr/>
                <p:nvPr/>
              </p:nvSpPr>
              <p:spPr>
                <a:xfrm>
                  <a:off x="818350" y="2641150"/>
                  <a:ext cx="125425" cy="91650"/>
                </a:xfrm>
                <a:custGeom>
                  <a:avLst/>
                  <a:gdLst/>
                  <a:ahLst/>
                  <a:cxnLst/>
                  <a:rect l="l" t="t" r="r" b="b"/>
                  <a:pathLst>
                    <a:path w="5017" h="3666" extrusionOk="0">
                      <a:moveTo>
                        <a:pt x="14" y="0"/>
                      </a:moveTo>
                      <a:cubicBezTo>
                        <a:pt x="5" y="0"/>
                        <a:pt x="1" y="18"/>
                        <a:pt x="20" y="27"/>
                      </a:cubicBezTo>
                      <a:cubicBezTo>
                        <a:pt x="996" y="528"/>
                        <a:pt x="2104" y="778"/>
                        <a:pt x="3056" y="1301"/>
                      </a:cubicBezTo>
                      <a:cubicBezTo>
                        <a:pt x="3628" y="1611"/>
                        <a:pt x="3687" y="2040"/>
                        <a:pt x="4009" y="2492"/>
                      </a:cubicBezTo>
                      <a:cubicBezTo>
                        <a:pt x="4306" y="2909"/>
                        <a:pt x="4711" y="3171"/>
                        <a:pt x="4961" y="3647"/>
                      </a:cubicBezTo>
                      <a:cubicBezTo>
                        <a:pt x="4970" y="3660"/>
                        <a:pt x="4980" y="3665"/>
                        <a:pt x="4989" y="3665"/>
                      </a:cubicBezTo>
                      <a:cubicBezTo>
                        <a:pt x="5005" y="3665"/>
                        <a:pt x="5016" y="3650"/>
                        <a:pt x="5009" y="3635"/>
                      </a:cubicBezTo>
                      <a:cubicBezTo>
                        <a:pt x="4890" y="3206"/>
                        <a:pt x="4580" y="2980"/>
                        <a:pt x="4283" y="2647"/>
                      </a:cubicBezTo>
                      <a:cubicBezTo>
                        <a:pt x="3937" y="2278"/>
                        <a:pt x="3854" y="1754"/>
                        <a:pt x="3461" y="1432"/>
                      </a:cubicBezTo>
                      <a:cubicBezTo>
                        <a:pt x="3104" y="1111"/>
                        <a:pt x="2616" y="1016"/>
                        <a:pt x="2187" y="861"/>
                      </a:cubicBezTo>
                      <a:cubicBezTo>
                        <a:pt x="1449" y="611"/>
                        <a:pt x="734" y="313"/>
                        <a:pt x="20" y="4"/>
                      </a:cubicBezTo>
                      <a:cubicBezTo>
                        <a:pt x="18" y="1"/>
                        <a:pt x="16" y="0"/>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31" name="Google Shape;44043;p65">
                  <a:extLst>
                    <a:ext uri="{FF2B5EF4-FFF2-40B4-BE49-F238E27FC236}">
                      <a16:creationId xmlns:a16="http://schemas.microsoft.com/office/drawing/2014/main" id="{FE71E581-CEE0-488E-843B-114435AA3903}"/>
                    </a:ext>
                  </a:extLst>
                </p:cNvPr>
                <p:cNvSpPr/>
                <p:nvPr/>
              </p:nvSpPr>
              <p:spPr>
                <a:xfrm>
                  <a:off x="942975" y="2731150"/>
                  <a:ext cx="30025" cy="37850"/>
                </a:xfrm>
                <a:custGeom>
                  <a:avLst/>
                  <a:gdLst/>
                  <a:ahLst/>
                  <a:cxnLst/>
                  <a:rect l="l" t="t" r="r" b="b"/>
                  <a:pathLst>
                    <a:path w="1201" h="1514" extrusionOk="0">
                      <a:moveTo>
                        <a:pt x="7" y="1"/>
                      </a:moveTo>
                      <a:cubicBezTo>
                        <a:pt x="4" y="1"/>
                        <a:pt x="0" y="10"/>
                        <a:pt x="0" y="23"/>
                      </a:cubicBezTo>
                      <a:cubicBezTo>
                        <a:pt x="262" y="535"/>
                        <a:pt x="667" y="1166"/>
                        <a:pt x="1155" y="1511"/>
                      </a:cubicBezTo>
                      <a:cubicBezTo>
                        <a:pt x="1160" y="1513"/>
                        <a:pt x="1164" y="1514"/>
                        <a:pt x="1168" y="1514"/>
                      </a:cubicBezTo>
                      <a:cubicBezTo>
                        <a:pt x="1193" y="1514"/>
                        <a:pt x="1201" y="1486"/>
                        <a:pt x="1191" y="1476"/>
                      </a:cubicBezTo>
                      <a:cubicBezTo>
                        <a:pt x="1012" y="1238"/>
                        <a:pt x="774" y="1047"/>
                        <a:pt x="595" y="821"/>
                      </a:cubicBezTo>
                      <a:cubicBezTo>
                        <a:pt x="381" y="571"/>
                        <a:pt x="191" y="297"/>
                        <a:pt x="12" y="23"/>
                      </a:cubicBezTo>
                      <a:cubicBezTo>
                        <a:pt x="12" y="7"/>
                        <a:pt x="9" y="1"/>
                        <a:pt x="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32" name="Google Shape;44044;p65">
                  <a:extLst>
                    <a:ext uri="{FF2B5EF4-FFF2-40B4-BE49-F238E27FC236}">
                      <a16:creationId xmlns:a16="http://schemas.microsoft.com/office/drawing/2014/main" id="{43FC61EE-2EE3-480C-B313-EBB12219C62B}"/>
                    </a:ext>
                  </a:extLst>
                </p:cNvPr>
                <p:cNvSpPr/>
                <p:nvPr/>
              </p:nvSpPr>
              <p:spPr>
                <a:xfrm>
                  <a:off x="950400" y="2756425"/>
                  <a:ext cx="17300" cy="19625"/>
                </a:xfrm>
                <a:custGeom>
                  <a:avLst/>
                  <a:gdLst/>
                  <a:ahLst/>
                  <a:cxnLst/>
                  <a:rect l="l" t="t" r="r" b="b"/>
                  <a:pathLst>
                    <a:path w="692" h="785" extrusionOk="0">
                      <a:moveTo>
                        <a:pt x="36" y="0"/>
                      </a:moveTo>
                      <a:cubicBezTo>
                        <a:pt x="24" y="0"/>
                        <a:pt x="1" y="36"/>
                        <a:pt x="24" y="48"/>
                      </a:cubicBezTo>
                      <a:cubicBezTo>
                        <a:pt x="155" y="143"/>
                        <a:pt x="298" y="262"/>
                        <a:pt x="394" y="393"/>
                      </a:cubicBezTo>
                      <a:cubicBezTo>
                        <a:pt x="453" y="453"/>
                        <a:pt x="501" y="524"/>
                        <a:pt x="548" y="596"/>
                      </a:cubicBezTo>
                      <a:cubicBezTo>
                        <a:pt x="572" y="655"/>
                        <a:pt x="608" y="727"/>
                        <a:pt x="656" y="774"/>
                      </a:cubicBezTo>
                      <a:cubicBezTo>
                        <a:pt x="659" y="782"/>
                        <a:pt x="664" y="784"/>
                        <a:pt x="669" y="784"/>
                      </a:cubicBezTo>
                      <a:cubicBezTo>
                        <a:pt x="680" y="784"/>
                        <a:pt x="691" y="771"/>
                        <a:pt x="691" y="762"/>
                      </a:cubicBezTo>
                      <a:cubicBezTo>
                        <a:pt x="691" y="619"/>
                        <a:pt x="560" y="453"/>
                        <a:pt x="477" y="346"/>
                      </a:cubicBezTo>
                      <a:cubicBezTo>
                        <a:pt x="358" y="203"/>
                        <a:pt x="203" y="96"/>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33" name="Google Shape;44045;p65">
                  <a:extLst>
                    <a:ext uri="{FF2B5EF4-FFF2-40B4-BE49-F238E27FC236}">
                      <a16:creationId xmlns:a16="http://schemas.microsoft.com/office/drawing/2014/main" id="{6189A29D-0D5C-41DC-99D5-014E39F5E6A9}"/>
                    </a:ext>
                  </a:extLst>
                </p:cNvPr>
                <p:cNvSpPr/>
                <p:nvPr/>
              </p:nvSpPr>
              <p:spPr>
                <a:xfrm>
                  <a:off x="952225" y="2752200"/>
                  <a:ext cx="16575" cy="20975"/>
                </a:xfrm>
                <a:custGeom>
                  <a:avLst/>
                  <a:gdLst/>
                  <a:ahLst/>
                  <a:cxnLst/>
                  <a:rect l="l" t="t" r="r" b="b"/>
                  <a:pathLst>
                    <a:path w="663" h="839" extrusionOk="0">
                      <a:moveTo>
                        <a:pt x="45" y="0"/>
                      </a:moveTo>
                      <a:cubicBezTo>
                        <a:pt x="17" y="0"/>
                        <a:pt x="1" y="30"/>
                        <a:pt x="11" y="50"/>
                      </a:cubicBezTo>
                      <a:cubicBezTo>
                        <a:pt x="106" y="205"/>
                        <a:pt x="190" y="336"/>
                        <a:pt x="297" y="467"/>
                      </a:cubicBezTo>
                      <a:cubicBezTo>
                        <a:pt x="380" y="586"/>
                        <a:pt x="463" y="729"/>
                        <a:pt x="583" y="824"/>
                      </a:cubicBezTo>
                      <a:cubicBezTo>
                        <a:pt x="592" y="834"/>
                        <a:pt x="603" y="838"/>
                        <a:pt x="613" y="838"/>
                      </a:cubicBezTo>
                      <a:cubicBezTo>
                        <a:pt x="640" y="838"/>
                        <a:pt x="663" y="808"/>
                        <a:pt x="654" y="765"/>
                      </a:cubicBezTo>
                      <a:cubicBezTo>
                        <a:pt x="594" y="634"/>
                        <a:pt x="475" y="515"/>
                        <a:pt x="380" y="396"/>
                      </a:cubicBezTo>
                      <a:cubicBezTo>
                        <a:pt x="285" y="265"/>
                        <a:pt x="178" y="134"/>
                        <a:pt x="59" y="3"/>
                      </a:cubicBezTo>
                      <a:cubicBezTo>
                        <a:pt x="54" y="1"/>
                        <a:pt x="49"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34" name="Google Shape;44046;p65">
                  <a:extLst>
                    <a:ext uri="{FF2B5EF4-FFF2-40B4-BE49-F238E27FC236}">
                      <a16:creationId xmlns:a16="http://schemas.microsoft.com/office/drawing/2014/main" id="{DB07C7D9-D047-4E19-98E6-E3FD36AAF8D0}"/>
                    </a:ext>
                  </a:extLst>
                </p:cNvPr>
                <p:cNvSpPr/>
                <p:nvPr/>
              </p:nvSpPr>
              <p:spPr>
                <a:xfrm>
                  <a:off x="957250" y="2757600"/>
                  <a:ext cx="11925" cy="12050"/>
                </a:xfrm>
                <a:custGeom>
                  <a:avLst/>
                  <a:gdLst/>
                  <a:ahLst/>
                  <a:cxnLst/>
                  <a:rect l="l" t="t" r="r" b="b"/>
                  <a:pathLst>
                    <a:path w="477" h="482" extrusionOk="0">
                      <a:moveTo>
                        <a:pt x="48" y="1"/>
                      </a:moveTo>
                      <a:cubicBezTo>
                        <a:pt x="36" y="1"/>
                        <a:pt x="1" y="25"/>
                        <a:pt x="24" y="49"/>
                      </a:cubicBezTo>
                      <a:cubicBezTo>
                        <a:pt x="96" y="120"/>
                        <a:pt x="179" y="180"/>
                        <a:pt x="239" y="275"/>
                      </a:cubicBezTo>
                      <a:cubicBezTo>
                        <a:pt x="274" y="299"/>
                        <a:pt x="298" y="346"/>
                        <a:pt x="334" y="370"/>
                      </a:cubicBezTo>
                      <a:cubicBezTo>
                        <a:pt x="358" y="418"/>
                        <a:pt x="393" y="465"/>
                        <a:pt x="441" y="477"/>
                      </a:cubicBezTo>
                      <a:cubicBezTo>
                        <a:pt x="444" y="480"/>
                        <a:pt x="448" y="482"/>
                        <a:pt x="452" y="482"/>
                      </a:cubicBezTo>
                      <a:cubicBezTo>
                        <a:pt x="464" y="482"/>
                        <a:pt x="477" y="471"/>
                        <a:pt x="477" y="453"/>
                      </a:cubicBezTo>
                      <a:cubicBezTo>
                        <a:pt x="477" y="358"/>
                        <a:pt x="382" y="275"/>
                        <a:pt x="322" y="215"/>
                      </a:cubicBezTo>
                      <a:cubicBezTo>
                        <a:pt x="239" y="132"/>
                        <a:pt x="155" y="49"/>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35" name="Google Shape;44047;p65">
                  <a:extLst>
                    <a:ext uri="{FF2B5EF4-FFF2-40B4-BE49-F238E27FC236}">
                      <a16:creationId xmlns:a16="http://schemas.microsoft.com/office/drawing/2014/main" id="{A9998B80-A4FA-4F4C-B297-A5006FE8744C}"/>
                    </a:ext>
                  </a:extLst>
                </p:cNvPr>
                <p:cNvSpPr/>
                <p:nvPr/>
              </p:nvSpPr>
              <p:spPr>
                <a:xfrm>
                  <a:off x="870775" y="2676525"/>
                  <a:ext cx="68050" cy="61175"/>
                </a:xfrm>
                <a:custGeom>
                  <a:avLst/>
                  <a:gdLst/>
                  <a:ahLst/>
                  <a:cxnLst/>
                  <a:rect l="l" t="t" r="r" b="b"/>
                  <a:pathLst>
                    <a:path w="2722" h="2447" extrusionOk="0">
                      <a:moveTo>
                        <a:pt x="25" y="1"/>
                      </a:moveTo>
                      <a:cubicBezTo>
                        <a:pt x="12" y="1"/>
                        <a:pt x="0" y="10"/>
                        <a:pt x="7" y="29"/>
                      </a:cubicBezTo>
                      <a:cubicBezTo>
                        <a:pt x="161" y="506"/>
                        <a:pt x="638" y="756"/>
                        <a:pt x="1054" y="970"/>
                      </a:cubicBezTo>
                      <a:cubicBezTo>
                        <a:pt x="1400" y="1148"/>
                        <a:pt x="1733" y="1327"/>
                        <a:pt x="2019" y="1613"/>
                      </a:cubicBezTo>
                      <a:cubicBezTo>
                        <a:pt x="2269" y="1875"/>
                        <a:pt x="2471" y="2184"/>
                        <a:pt x="2721" y="2446"/>
                      </a:cubicBezTo>
                      <a:cubicBezTo>
                        <a:pt x="2447" y="2030"/>
                        <a:pt x="2138" y="1577"/>
                        <a:pt x="1733" y="1279"/>
                      </a:cubicBezTo>
                      <a:cubicBezTo>
                        <a:pt x="1126" y="839"/>
                        <a:pt x="531" y="637"/>
                        <a:pt x="54" y="17"/>
                      </a:cubicBezTo>
                      <a:cubicBezTo>
                        <a:pt x="49" y="7"/>
                        <a:pt x="36"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36" name="Google Shape;44048;p65">
                  <a:extLst>
                    <a:ext uri="{FF2B5EF4-FFF2-40B4-BE49-F238E27FC236}">
                      <a16:creationId xmlns:a16="http://schemas.microsoft.com/office/drawing/2014/main" id="{ACF57B64-FEC9-4DE6-979F-D12CD7117366}"/>
                    </a:ext>
                  </a:extLst>
                </p:cNvPr>
                <p:cNvSpPr/>
                <p:nvPr/>
              </p:nvSpPr>
              <p:spPr>
                <a:xfrm>
                  <a:off x="842350" y="2659675"/>
                  <a:ext cx="24725" cy="14925"/>
                </a:xfrm>
                <a:custGeom>
                  <a:avLst/>
                  <a:gdLst/>
                  <a:ahLst/>
                  <a:cxnLst/>
                  <a:rect l="l" t="t" r="r" b="b"/>
                  <a:pathLst>
                    <a:path w="989" h="597" extrusionOk="0">
                      <a:moveTo>
                        <a:pt x="36" y="1"/>
                      </a:moveTo>
                      <a:cubicBezTo>
                        <a:pt x="13" y="1"/>
                        <a:pt x="1" y="25"/>
                        <a:pt x="13" y="37"/>
                      </a:cubicBezTo>
                      <a:cubicBezTo>
                        <a:pt x="179" y="144"/>
                        <a:pt x="346" y="203"/>
                        <a:pt x="513" y="298"/>
                      </a:cubicBezTo>
                      <a:cubicBezTo>
                        <a:pt x="667" y="394"/>
                        <a:pt x="834" y="501"/>
                        <a:pt x="989" y="596"/>
                      </a:cubicBezTo>
                      <a:cubicBezTo>
                        <a:pt x="715" y="358"/>
                        <a:pt x="370" y="108"/>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37" name="Google Shape;44049;p65">
                  <a:extLst>
                    <a:ext uri="{FF2B5EF4-FFF2-40B4-BE49-F238E27FC236}">
                      <a16:creationId xmlns:a16="http://schemas.microsoft.com/office/drawing/2014/main" id="{69F5593F-A26C-421C-804E-55C4B3F92983}"/>
                    </a:ext>
                  </a:extLst>
                </p:cNvPr>
                <p:cNvSpPr/>
                <p:nvPr/>
              </p:nvSpPr>
              <p:spPr>
                <a:xfrm>
                  <a:off x="973325" y="2754625"/>
                  <a:ext cx="8950" cy="9975"/>
                </a:xfrm>
                <a:custGeom>
                  <a:avLst/>
                  <a:gdLst/>
                  <a:ahLst/>
                  <a:cxnLst/>
                  <a:rect l="l" t="t" r="r" b="b"/>
                  <a:pathLst>
                    <a:path w="358" h="399" extrusionOk="0">
                      <a:moveTo>
                        <a:pt x="346" y="1"/>
                      </a:moveTo>
                      <a:cubicBezTo>
                        <a:pt x="346" y="1"/>
                        <a:pt x="346" y="1"/>
                        <a:pt x="346" y="1"/>
                      </a:cubicBezTo>
                      <a:lnTo>
                        <a:pt x="346" y="1"/>
                      </a:lnTo>
                      <a:cubicBezTo>
                        <a:pt x="350" y="5"/>
                        <a:pt x="352" y="6"/>
                        <a:pt x="354" y="6"/>
                      </a:cubicBezTo>
                      <a:cubicBezTo>
                        <a:pt x="356" y="6"/>
                        <a:pt x="354" y="1"/>
                        <a:pt x="346" y="1"/>
                      </a:cubicBezTo>
                      <a:close/>
                      <a:moveTo>
                        <a:pt x="346" y="1"/>
                      </a:moveTo>
                      <a:lnTo>
                        <a:pt x="346" y="1"/>
                      </a:lnTo>
                      <a:cubicBezTo>
                        <a:pt x="298" y="37"/>
                        <a:pt x="286" y="37"/>
                        <a:pt x="239" y="72"/>
                      </a:cubicBezTo>
                      <a:cubicBezTo>
                        <a:pt x="191" y="108"/>
                        <a:pt x="167" y="144"/>
                        <a:pt x="131" y="179"/>
                      </a:cubicBezTo>
                      <a:cubicBezTo>
                        <a:pt x="72" y="239"/>
                        <a:pt x="12" y="287"/>
                        <a:pt x="0" y="370"/>
                      </a:cubicBezTo>
                      <a:cubicBezTo>
                        <a:pt x="0" y="387"/>
                        <a:pt x="7" y="398"/>
                        <a:pt x="20" y="398"/>
                      </a:cubicBezTo>
                      <a:cubicBezTo>
                        <a:pt x="24" y="398"/>
                        <a:pt x="30" y="397"/>
                        <a:pt x="36" y="394"/>
                      </a:cubicBezTo>
                      <a:cubicBezTo>
                        <a:pt x="108" y="370"/>
                        <a:pt x="167" y="287"/>
                        <a:pt x="215" y="227"/>
                      </a:cubicBezTo>
                      <a:cubicBezTo>
                        <a:pt x="239" y="191"/>
                        <a:pt x="250" y="168"/>
                        <a:pt x="286" y="132"/>
                      </a:cubicBezTo>
                      <a:lnTo>
                        <a:pt x="334" y="96"/>
                      </a:lnTo>
                      <a:cubicBezTo>
                        <a:pt x="358" y="49"/>
                        <a:pt x="334" y="72"/>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38" name="Google Shape;44050;p65">
                  <a:extLst>
                    <a:ext uri="{FF2B5EF4-FFF2-40B4-BE49-F238E27FC236}">
                      <a16:creationId xmlns:a16="http://schemas.microsoft.com/office/drawing/2014/main" id="{9DD31C70-1BE9-48EA-AC95-367BD2DCE47D}"/>
                    </a:ext>
                  </a:extLst>
                </p:cNvPr>
                <p:cNvSpPr/>
                <p:nvPr/>
              </p:nvSpPr>
              <p:spPr>
                <a:xfrm>
                  <a:off x="973325" y="2753450"/>
                  <a:ext cx="10750" cy="13850"/>
                </a:xfrm>
                <a:custGeom>
                  <a:avLst/>
                  <a:gdLst/>
                  <a:ahLst/>
                  <a:cxnLst/>
                  <a:rect l="l" t="t" r="r" b="b"/>
                  <a:pathLst>
                    <a:path w="430" h="554" extrusionOk="0">
                      <a:moveTo>
                        <a:pt x="405" y="0"/>
                      </a:moveTo>
                      <a:cubicBezTo>
                        <a:pt x="346" y="24"/>
                        <a:pt x="310" y="0"/>
                        <a:pt x="250" y="36"/>
                      </a:cubicBezTo>
                      <a:cubicBezTo>
                        <a:pt x="191" y="60"/>
                        <a:pt x="155" y="119"/>
                        <a:pt x="120" y="167"/>
                      </a:cubicBezTo>
                      <a:cubicBezTo>
                        <a:pt x="48" y="274"/>
                        <a:pt x="0" y="441"/>
                        <a:pt x="72" y="536"/>
                      </a:cubicBezTo>
                      <a:cubicBezTo>
                        <a:pt x="84" y="548"/>
                        <a:pt x="96" y="554"/>
                        <a:pt x="106" y="554"/>
                      </a:cubicBezTo>
                      <a:cubicBezTo>
                        <a:pt x="117" y="554"/>
                        <a:pt x="125" y="548"/>
                        <a:pt x="131" y="536"/>
                      </a:cubicBezTo>
                      <a:cubicBezTo>
                        <a:pt x="179" y="441"/>
                        <a:pt x="179" y="322"/>
                        <a:pt x="250" y="215"/>
                      </a:cubicBezTo>
                      <a:cubicBezTo>
                        <a:pt x="286" y="167"/>
                        <a:pt x="346" y="119"/>
                        <a:pt x="370" y="84"/>
                      </a:cubicBezTo>
                      <a:cubicBezTo>
                        <a:pt x="393" y="48"/>
                        <a:pt x="393" y="36"/>
                        <a:pt x="417" y="24"/>
                      </a:cubicBezTo>
                      <a:cubicBezTo>
                        <a:pt x="429" y="24"/>
                        <a:pt x="417" y="0"/>
                        <a:pt x="4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39" name="Google Shape;44051;p65">
                  <a:extLst>
                    <a:ext uri="{FF2B5EF4-FFF2-40B4-BE49-F238E27FC236}">
                      <a16:creationId xmlns:a16="http://schemas.microsoft.com/office/drawing/2014/main" id="{F704EE3A-1F43-4E2B-961D-CB0FAB3CB58A}"/>
                    </a:ext>
                  </a:extLst>
                </p:cNvPr>
                <p:cNvSpPr/>
                <p:nvPr/>
              </p:nvSpPr>
              <p:spPr>
                <a:xfrm>
                  <a:off x="973125" y="2751900"/>
                  <a:ext cx="15325" cy="19400"/>
                </a:xfrm>
                <a:custGeom>
                  <a:avLst/>
                  <a:gdLst/>
                  <a:ahLst/>
                  <a:cxnLst/>
                  <a:rect l="l" t="t" r="r" b="b"/>
                  <a:pathLst>
                    <a:path w="613" h="776" extrusionOk="0">
                      <a:moveTo>
                        <a:pt x="570" y="0"/>
                      </a:moveTo>
                      <a:cubicBezTo>
                        <a:pt x="566" y="0"/>
                        <a:pt x="561" y="1"/>
                        <a:pt x="556" y="3"/>
                      </a:cubicBezTo>
                      <a:cubicBezTo>
                        <a:pt x="342" y="181"/>
                        <a:pt x="104" y="443"/>
                        <a:pt x="8" y="717"/>
                      </a:cubicBezTo>
                      <a:cubicBezTo>
                        <a:pt x="1" y="749"/>
                        <a:pt x="24" y="775"/>
                        <a:pt x="48" y="775"/>
                      </a:cubicBezTo>
                      <a:cubicBezTo>
                        <a:pt x="60" y="775"/>
                        <a:pt x="72" y="769"/>
                        <a:pt x="80" y="753"/>
                      </a:cubicBezTo>
                      <a:cubicBezTo>
                        <a:pt x="163" y="634"/>
                        <a:pt x="223" y="515"/>
                        <a:pt x="306" y="396"/>
                      </a:cubicBezTo>
                      <a:cubicBezTo>
                        <a:pt x="401" y="277"/>
                        <a:pt x="485" y="158"/>
                        <a:pt x="592" y="38"/>
                      </a:cubicBezTo>
                      <a:cubicBezTo>
                        <a:pt x="612" y="28"/>
                        <a:pt x="598" y="0"/>
                        <a:pt x="5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40" name="Google Shape;44052;p65">
                  <a:extLst>
                    <a:ext uri="{FF2B5EF4-FFF2-40B4-BE49-F238E27FC236}">
                      <a16:creationId xmlns:a16="http://schemas.microsoft.com/office/drawing/2014/main" id="{CA520A19-B591-4662-B18E-BE2889658385}"/>
                    </a:ext>
                  </a:extLst>
                </p:cNvPr>
                <p:cNvSpPr/>
                <p:nvPr/>
              </p:nvSpPr>
              <p:spPr>
                <a:xfrm>
                  <a:off x="975700" y="2748925"/>
                  <a:ext cx="16325" cy="20550"/>
                </a:xfrm>
                <a:custGeom>
                  <a:avLst/>
                  <a:gdLst/>
                  <a:ahLst/>
                  <a:cxnLst/>
                  <a:rect l="l" t="t" r="r" b="b"/>
                  <a:pathLst>
                    <a:path w="653" h="822" extrusionOk="0">
                      <a:moveTo>
                        <a:pt x="625" y="0"/>
                      </a:moveTo>
                      <a:cubicBezTo>
                        <a:pt x="623" y="0"/>
                        <a:pt x="621" y="1"/>
                        <a:pt x="620" y="3"/>
                      </a:cubicBezTo>
                      <a:cubicBezTo>
                        <a:pt x="298" y="110"/>
                        <a:pt x="84" y="503"/>
                        <a:pt x="1" y="812"/>
                      </a:cubicBezTo>
                      <a:cubicBezTo>
                        <a:pt x="1" y="818"/>
                        <a:pt x="4" y="821"/>
                        <a:pt x="7" y="821"/>
                      </a:cubicBezTo>
                      <a:cubicBezTo>
                        <a:pt x="10" y="821"/>
                        <a:pt x="13" y="818"/>
                        <a:pt x="13" y="812"/>
                      </a:cubicBezTo>
                      <a:cubicBezTo>
                        <a:pt x="84" y="646"/>
                        <a:pt x="179" y="479"/>
                        <a:pt x="298" y="348"/>
                      </a:cubicBezTo>
                      <a:cubicBezTo>
                        <a:pt x="394" y="229"/>
                        <a:pt x="536" y="157"/>
                        <a:pt x="632" y="38"/>
                      </a:cubicBezTo>
                      <a:cubicBezTo>
                        <a:pt x="652" y="28"/>
                        <a:pt x="637" y="0"/>
                        <a:pt x="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52" name="Google Shape;44053;p65">
                <a:extLst>
                  <a:ext uri="{FF2B5EF4-FFF2-40B4-BE49-F238E27FC236}">
                    <a16:creationId xmlns:a16="http://schemas.microsoft.com/office/drawing/2014/main" id="{D457D829-BED6-4F51-953B-9DC592CBFB99}"/>
                  </a:ext>
                </a:extLst>
              </p:cNvPr>
              <p:cNvGrpSpPr/>
              <p:nvPr/>
            </p:nvGrpSpPr>
            <p:grpSpPr>
              <a:xfrm rot="-2489788" flipH="1">
                <a:off x="2618814" y="238405"/>
                <a:ext cx="835080" cy="2065730"/>
                <a:chOff x="757300" y="1884600"/>
                <a:chExt cx="457350" cy="1136525"/>
              </a:xfrm>
            </p:grpSpPr>
            <p:sp>
              <p:nvSpPr>
                <p:cNvPr id="53" name="Google Shape;44054;p65">
                  <a:extLst>
                    <a:ext uri="{FF2B5EF4-FFF2-40B4-BE49-F238E27FC236}">
                      <a16:creationId xmlns:a16="http://schemas.microsoft.com/office/drawing/2014/main" id="{F9413F5D-0397-43DE-BBEF-2FE4DCE06070}"/>
                    </a:ext>
                  </a:extLst>
                </p:cNvPr>
                <p:cNvSpPr/>
                <p:nvPr/>
              </p:nvSpPr>
              <p:spPr>
                <a:xfrm>
                  <a:off x="818550" y="2640050"/>
                  <a:ext cx="144675" cy="120850"/>
                </a:xfrm>
                <a:custGeom>
                  <a:avLst/>
                  <a:gdLst/>
                  <a:ahLst/>
                  <a:cxnLst/>
                  <a:rect l="l" t="t" r="r" b="b"/>
                  <a:pathLst>
                    <a:path w="5787" h="4834" extrusionOk="0">
                      <a:moveTo>
                        <a:pt x="0" y="0"/>
                      </a:moveTo>
                      <a:cubicBezTo>
                        <a:pt x="0" y="0"/>
                        <a:pt x="1250" y="1786"/>
                        <a:pt x="2036" y="2310"/>
                      </a:cubicBezTo>
                      <a:cubicBezTo>
                        <a:pt x="2834" y="2834"/>
                        <a:pt x="3310" y="3250"/>
                        <a:pt x="4036" y="3786"/>
                      </a:cubicBezTo>
                      <a:cubicBezTo>
                        <a:pt x="4763" y="4322"/>
                        <a:pt x="5787" y="4834"/>
                        <a:pt x="5787" y="4834"/>
                      </a:cubicBezTo>
                      <a:cubicBezTo>
                        <a:pt x="5787" y="4834"/>
                        <a:pt x="4798" y="3381"/>
                        <a:pt x="4560" y="3024"/>
                      </a:cubicBezTo>
                      <a:cubicBezTo>
                        <a:pt x="4322" y="2679"/>
                        <a:pt x="4025" y="1786"/>
                        <a:pt x="2977" y="1345"/>
                      </a:cubicBezTo>
                      <a:cubicBezTo>
                        <a:pt x="1941" y="893"/>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54" name="Google Shape;44055;p65">
                  <a:extLst>
                    <a:ext uri="{FF2B5EF4-FFF2-40B4-BE49-F238E27FC236}">
                      <a16:creationId xmlns:a16="http://schemas.microsoft.com/office/drawing/2014/main" id="{98BB4076-1CFC-42E0-9676-91F72090780B}"/>
                    </a:ext>
                  </a:extLst>
                </p:cNvPr>
                <p:cNvSpPr/>
                <p:nvPr/>
              </p:nvSpPr>
              <p:spPr>
                <a:xfrm>
                  <a:off x="971250" y="2023850"/>
                  <a:ext cx="241700" cy="995725"/>
                </a:xfrm>
                <a:custGeom>
                  <a:avLst/>
                  <a:gdLst/>
                  <a:ahLst/>
                  <a:cxnLst/>
                  <a:rect l="l" t="t" r="r" b="b"/>
                  <a:pathLst>
                    <a:path w="9668" h="39829" extrusionOk="0">
                      <a:moveTo>
                        <a:pt x="5373" y="0"/>
                      </a:moveTo>
                      <a:cubicBezTo>
                        <a:pt x="5003" y="0"/>
                        <a:pt x="3563" y="1442"/>
                        <a:pt x="3120" y="2026"/>
                      </a:cubicBezTo>
                      <a:cubicBezTo>
                        <a:pt x="2679" y="2621"/>
                        <a:pt x="1631" y="3967"/>
                        <a:pt x="1631" y="3967"/>
                      </a:cubicBezTo>
                      <a:lnTo>
                        <a:pt x="1036" y="5253"/>
                      </a:lnTo>
                      <a:lnTo>
                        <a:pt x="1036" y="4562"/>
                      </a:lnTo>
                      <a:cubicBezTo>
                        <a:pt x="1036" y="4562"/>
                        <a:pt x="595" y="6646"/>
                        <a:pt x="595" y="7682"/>
                      </a:cubicBezTo>
                      <a:cubicBezTo>
                        <a:pt x="595" y="8729"/>
                        <a:pt x="0" y="27029"/>
                        <a:pt x="0" y="27029"/>
                      </a:cubicBezTo>
                      <a:lnTo>
                        <a:pt x="0" y="39828"/>
                      </a:lnTo>
                      <a:lnTo>
                        <a:pt x="441" y="39686"/>
                      </a:lnTo>
                      <a:cubicBezTo>
                        <a:pt x="441" y="39686"/>
                        <a:pt x="369" y="34756"/>
                        <a:pt x="369" y="29399"/>
                      </a:cubicBezTo>
                      <a:cubicBezTo>
                        <a:pt x="655" y="29327"/>
                        <a:pt x="1691" y="29053"/>
                        <a:pt x="2084" y="28672"/>
                      </a:cubicBezTo>
                      <a:cubicBezTo>
                        <a:pt x="2524" y="28220"/>
                        <a:pt x="2715" y="27791"/>
                        <a:pt x="3370" y="27327"/>
                      </a:cubicBezTo>
                      <a:cubicBezTo>
                        <a:pt x="4013" y="26886"/>
                        <a:pt x="4560" y="26720"/>
                        <a:pt x="4667" y="26053"/>
                      </a:cubicBezTo>
                      <a:cubicBezTo>
                        <a:pt x="4774" y="25374"/>
                        <a:pt x="5048" y="24934"/>
                        <a:pt x="5048" y="24934"/>
                      </a:cubicBezTo>
                      <a:lnTo>
                        <a:pt x="5048" y="24934"/>
                      </a:lnTo>
                      <a:cubicBezTo>
                        <a:pt x="5048" y="24934"/>
                        <a:pt x="3417" y="25672"/>
                        <a:pt x="2524" y="26565"/>
                      </a:cubicBezTo>
                      <a:cubicBezTo>
                        <a:pt x="1631" y="27458"/>
                        <a:pt x="786" y="28577"/>
                        <a:pt x="786" y="28577"/>
                      </a:cubicBezTo>
                      <a:lnTo>
                        <a:pt x="345" y="29291"/>
                      </a:lnTo>
                      <a:lnTo>
                        <a:pt x="345" y="25231"/>
                      </a:lnTo>
                      <a:cubicBezTo>
                        <a:pt x="607" y="25196"/>
                        <a:pt x="1465" y="25089"/>
                        <a:pt x="2286" y="25077"/>
                      </a:cubicBezTo>
                      <a:cubicBezTo>
                        <a:pt x="3251" y="25077"/>
                        <a:pt x="3251" y="24779"/>
                        <a:pt x="4048" y="23862"/>
                      </a:cubicBezTo>
                      <a:cubicBezTo>
                        <a:pt x="4810" y="22922"/>
                        <a:pt x="5953" y="22112"/>
                        <a:pt x="7346" y="21302"/>
                      </a:cubicBezTo>
                      <a:cubicBezTo>
                        <a:pt x="8751" y="20481"/>
                        <a:pt x="9668" y="17802"/>
                        <a:pt x="9668" y="17802"/>
                      </a:cubicBezTo>
                      <a:lnTo>
                        <a:pt x="9668" y="17802"/>
                      </a:lnTo>
                      <a:cubicBezTo>
                        <a:pt x="9668" y="17802"/>
                        <a:pt x="8180" y="18397"/>
                        <a:pt x="6858" y="19040"/>
                      </a:cubicBezTo>
                      <a:cubicBezTo>
                        <a:pt x="5537" y="19683"/>
                        <a:pt x="4167" y="21374"/>
                        <a:pt x="3429" y="21945"/>
                      </a:cubicBezTo>
                      <a:cubicBezTo>
                        <a:pt x="2703" y="22505"/>
                        <a:pt x="1488" y="23326"/>
                        <a:pt x="1381" y="23791"/>
                      </a:cubicBezTo>
                      <a:cubicBezTo>
                        <a:pt x="1286" y="24172"/>
                        <a:pt x="607" y="24934"/>
                        <a:pt x="369" y="25184"/>
                      </a:cubicBezTo>
                      <a:cubicBezTo>
                        <a:pt x="369" y="24065"/>
                        <a:pt x="381" y="22981"/>
                        <a:pt x="393" y="21969"/>
                      </a:cubicBezTo>
                      <a:lnTo>
                        <a:pt x="881" y="21243"/>
                      </a:lnTo>
                      <a:cubicBezTo>
                        <a:pt x="881" y="21243"/>
                        <a:pt x="3370" y="20659"/>
                        <a:pt x="4798" y="19457"/>
                      </a:cubicBezTo>
                      <a:cubicBezTo>
                        <a:pt x="6239" y="18266"/>
                        <a:pt x="7227" y="17671"/>
                        <a:pt x="7477" y="17147"/>
                      </a:cubicBezTo>
                      <a:cubicBezTo>
                        <a:pt x="7727" y="16623"/>
                        <a:pt x="8013" y="15766"/>
                        <a:pt x="8013" y="15766"/>
                      </a:cubicBezTo>
                      <a:lnTo>
                        <a:pt x="8013" y="15766"/>
                      </a:lnTo>
                      <a:cubicBezTo>
                        <a:pt x="8013" y="15766"/>
                        <a:pt x="3417" y="18171"/>
                        <a:pt x="2524" y="19112"/>
                      </a:cubicBezTo>
                      <a:cubicBezTo>
                        <a:pt x="1822" y="19838"/>
                        <a:pt x="834" y="21017"/>
                        <a:pt x="417" y="21493"/>
                      </a:cubicBezTo>
                      <a:cubicBezTo>
                        <a:pt x="429" y="20778"/>
                        <a:pt x="441" y="20100"/>
                        <a:pt x="453" y="19481"/>
                      </a:cubicBezTo>
                      <a:cubicBezTo>
                        <a:pt x="1131" y="19064"/>
                        <a:pt x="3691" y="17445"/>
                        <a:pt x="4310" y="16849"/>
                      </a:cubicBezTo>
                      <a:cubicBezTo>
                        <a:pt x="5060" y="16171"/>
                        <a:pt x="6680" y="15171"/>
                        <a:pt x="7049" y="14635"/>
                      </a:cubicBezTo>
                      <a:cubicBezTo>
                        <a:pt x="7418" y="14087"/>
                        <a:pt x="7537" y="13575"/>
                        <a:pt x="7537" y="13575"/>
                      </a:cubicBezTo>
                      <a:lnTo>
                        <a:pt x="7537" y="13575"/>
                      </a:lnTo>
                      <a:cubicBezTo>
                        <a:pt x="7537" y="13575"/>
                        <a:pt x="5441" y="14885"/>
                        <a:pt x="4715" y="15456"/>
                      </a:cubicBezTo>
                      <a:cubicBezTo>
                        <a:pt x="4001" y="16016"/>
                        <a:pt x="2834" y="16599"/>
                        <a:pt x="2227" y="16980"/>
                      </a:cubicBezTo>
                      <a:cubicBezTo>
                        <a:pt x="1619" y="17361"/>
                        <a:pt x="1155" y="18147"/>
                        <a:pt x="929" y="18504"/>
                      </a:cubicBezTo>
                      <a:cubicBezTo>
                        <a:pt x="798" y="18707"/>
                        <a:pt x="595" y="19064"/>
                        <a:pt x="441" y="19326"/>
                      </a:cubicBezTo>
                      <a:cubicBezTo>
                        <a:pt x="476" y="18588"/>
                        <a:pt x="500" y="17957"/>
                        <a:pt x="536" y="17433"/>
                      </a:cubicBezTo>
                      <a:cubicBezTo>
                        <a:pt x="834" y="17195"/>
                        <a:pt x="1727" y="16540"/>
                        <a:pt x="2679" y="16314"/>
                      </a:cubicBezTo>
                      <a:cubicBezTo>
                        <a:pt x="3870" y="16016"/>
                        <a:pt x="4608" y="13932"/>
                        <a:pt x="5060" y="13790"/>
                      </a:cubicBezTo>
                      <a:cubicBezTo>
                        <a:pt x="5501" y="13635"/>
                        <a:pt x="6644" y="12635"/>
                        <a:pt x="6644" y="12635"/>
                      </a:cubicBezTo>
                      <a:lnTo>
                        <a:pt x="6644" y="12635"/>
                      </a:lnTo>
                      <a:cubicBezTo>
                        <a:pt x="6644" y="12635"/>
                        <a:pt x="4679" y="13194"/>
                        <a:pt x="4060" y="13861"/>
                      </a:cubicBezTo>
                      <a:cubicBezTo>
                        <a:pt x="3417" y="14528"/>
                        <a:pt x="2429" y="15075"/>
                        <a:pt x="1965" y="15409"/>
                      </a:cubicBezTo>
                      <a:cubicBezTo>
                        <a:pt x="1584" y="15659"/>
                        <a:pt x="845" y="16838"/>
                        <a:pt x="560" y="17314"/>
                      </a:cubicBezTo>
                      <a:cubicBezTo>
                        <a:pt x="572" y="17099"/>
                        <a:pt x="584" y="16921"/>
                        <a:pt x="607" y="16766"/>
                      </a:cubicBezTo>
                      <a:cubicBezTo>
                        <a:pt x="655" y="16314"/>
                        <a:pt x="691" y="15825"/>
                        <a:pt x="726" y="15302"/>
                      </a:cubicBezTo>
                      <a:cubicBezTo>
                        <a:pt x="743" y="15302"/>
                        <a:pt x="762" y="15303"/>
                        <a:pt x="781" y="15303"/>
                      </a:cubicBezTo>
                      <a:cubicBezTo>
                        <a:pt x="1160" y="15303"/>
                        <a:pt x="2019" y="15170"/>
                        <a:pt x="3060" y="14004"/>
                      </a:cubicBezTo>
                      <a:cubicBezTo>
                        <a:pt x="4465" y="12444"/>
                        <a:pt x="6394" y="10218"/>
                        <a:pt x="6846" y="9920"/>
                      </a:cubicBezTo>
                      <a:cubicBezTo>
                        <a:pt x="7287" y="9622"/>
                        <a:pt x="7739" y="9170"/>
                        <a:pt x="7739" y="9170"/>
                      </a:cubicBezTo>
                      <a:lnTo>
                        <a:pt x="7739" y="9170"/>
                      </a:lnTo>
                      <a:cubicBezTo>
                        <a:pt x="7739" y="9170"/>
                        <a:pt x="6251" y="9456"/>
                        <a:pt x="4977" y="10432"/>
                      </a:cubicBezTo>
                      <a:cubicBezTo>
                        <a:pt x="3715" y="11408"/>
                        <a:pt x="2453" y="12658"/>
                        <a:pt x="2203" y="13147"/>
                      </a:cubicBezTo>
                      <a:cubicBezTo>
                        <a:pt x="1929" y="13635"/>
                        <a:pt x="1191" y="14635"/>
                        <a:pt x="965" y="14813"/>
                      </a:cubicBezTo>
                      <a:cubicBezTo>
                        <a:pt x="893" y="14873"/>
                        <a:pt x="834" y="14897"/>
                        <a:pt x="774" y="14933"/>
                      </a:cubicBezTo>
                      <a:cubicBezTo>
                        <a:pt x="810" y="14171"/>
                        <a:pt x="857" y="13349"/>
                        <a:pt x="893" y="12516"/>
                      </a:cubicBezTo>
                      <a:cubicBezTo>
                        <a:pt x="1512" y="12266"/>
                        <a:pt x="3012" y="11599"/>
                        <a:pt x="4179" y="10230"/>
                      </a:cubicBezTo>
                      <a:cubicBezTo>
                        <a:pt x="5667" y="8444"/>
                        <a:pt x="7001" y="6658"/>
                        <a:pt x="7001" y="6658"/>
                      </a:cubicBezTo>
                      <a:lnTo>
                        <a:pt x="7001" y="6658"/>
                      </a:lnTo>
                      <a:cubicBezTo>
                        <a:pt x="7001" y="6658"/>
                        <a:pt x="4774" y="7848"/>
                        <a:pt x="3429" y="9039"/>
                      </a:cubicBezTo>
                      <a:cubicBezTo>
                        <a:pt x="2465" y="9896"/>
                        <a:pt x="1429" y="11384"/>
                        <a:pt x="905" y="12158"/>
                      </a:cubicBezTo>
                      <a:cubicBezTo>
                        <a:pt x="965" y="10587"/>
                        <a:pt x="988" y="8979"/>
                        <a:pt x="1024" y="7670"/>
                      </a:cubicBezTo>
                      <a:lnTo>
                        <a:pt x="1048" y="7848"/>
                      </a:lnTo>
                      <a:cubicBezTo>
                        <a:pt x="1048" y="7848"/>
                        <a:pt x="2167" y="7122"/>
                        <a:pt x="3167" y="5634"/>
                      </a:cubicBezTo>
                      <a:cubicBezTo>
                        <a:pt x="4167" y="4110"/>
                        <a:pt x="6394" y="1883"/>
                        <a:pt x="6394" y="1883"/>
                      </a:cubicBezTo>
                      <a:lnTo>
                        <a:pt x="6394" y="1883"/>
                      </a:lnTo>
                      <a:cubicBezTo>
                        <a:pt x="6394" y="1883"/>
                        <a:pt x="4620" y="2741"/>
                        <a:pt x="3953" y="3503"/>
                      </a:cubicBezTo>
                      <a:cubicBezTo>
                        <a:pt x="3274" y="4265"/>
                        <a:pt x="2477" y="5598"/>
                        <a:pt x="2060" y="6193"/>
                      </a:cubicBezTo>
                      <a:cubicBezTo>
                        <a:pt x="1691" y="6729"/>
                        <a:pt x="1131" y="7384"/>
                        <a:pt x="1024" y="7503"/>
                      </a:cubicBezTo>
                      <a:cubicBezTo>
                        <a:pt x="1036" y="6598"/>
                        <a:pt x="1036" y="5836"/>
                        <a:pt x="1048" y="5312"/>
                      </a:cubicBezTo>
                      <a:lnTo>
                        <a:pt x="1203" y="5455"/>
                      </a:lnTo>
                      <a:cubicBezTo>
                        <a:pt x="1203" y="5455"/>
                        <a:pt x="2655" y="4526"/>
                        <a:pt x="2977" y="3800"/>
                      </a:cubicBezTo>
                      <a:cubicBezTo>
                        <a:pt x="3286" y="3062"/>
                        <a:pt x="3893" y="1609"/>
                        <a:pt x="4263" y="1371"/>
                      </a:cubicBezTo>
                      <a:cubicBezTo>
                        <a:pt x="4620" y="1133"/>
                        <a:pt x="5727" y="50"/>
                        <a:pt x="5394" y="2"/>
                      </a:cubicBezTo>
                      <a:cubicBezTo>
                        <a:pt x="5387" y="1"/>
                        <a:pt x="5380" y="0"/>
                        <a:pt x="53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55" name="Google Shape;44056;p65">
                  <a:extLst>
                    <a:ext uri="{FF2B5EF4-FFF2-40B4-BE49-F238E27FC236}">
                      <a16:creationId xmlns:a16="http://schemas.microsoft.com/office/drawing/2014/main" id="{2A9EB4C4-3B59-4E42-8AD6-D6D0C4563FC9}"/>
                    </a:ext>
                  </a:extLst>
                </p:cNvPr>
                <p:cNvSpPr/>
                <p:nvPr/>
              </p:nvSpPr>
              <p:spPr>
                <a:xfrm>
                  <a:off x="759000" y="2543600"/>
                  <a:ext cx="209300" cy="164025"/>
                </a:xfrm>
                <a:custGeom>
                  <a:avLst/>
                  <a:gdLst/>
                  <a:ahLst/>
                  <a:cxnLst/>
                  <a:rect l="l" t="t" r="r" b="b"/>
                  <a:pathLst>
                    <a:path w="8372" h="6561" extrusionOk="0">
                      <a:moveTo>
                        <a:pt x="1" y="0"/>
                      </a:moveTo>
                      <a:cubicBezTo>
                        <a:pt x="1" y="0"/>
                        <a:pt x="584" y="1310"/>
                        <a:pt x="2001" y="2370"/>
                      </a:cubicBezTo>
                      <a:cubicBezTo>
                        <a:pt x="3430" y="3429"/>
                        <a:pt x="4990" y="4441"/>
                        <a:pt x="5906" y="4822"/>
                      </a:cubicBezTo>
                      <a:cubicBezTo>
                        <a:pt x="6835" y="5215"/>
                        <a:pt x="7454" y="5942"/>
                        <a:pt x="7740" y="6013"/>
                      </a:cubicBezTo>
                      <a:cubicBezTo>
                        <a:pt x="8026" y="6084"/>
                        <a:pt x="8371" y="6561"/>
                        <a:pt x="8371" y="6561"/>
                      </a:cubicBezTo>
                      <a:lnTo>
                        <a:pt x="8335" y="6120"/>
                      </a:lnTo>
                      <a:cubicBezTo>
                        <a:pt x="8347" y="6108"/>
                        <a:pt x="6657" y="5001"/>
                        <a:pt x="6228" y="4215"/>
                      </a:cubicBezTo>
                      <a:cubicBezTo>
                        <a:pt x="5811" y="3417"/>
                        <a:pt x="3251" y="1489"/>
                        <a:pt x="2073" y="893"/>
                      </a:cubicBezTo>
                      <a:cubicBezTo>
                        <a:pt x="894" y="298"/>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56" name="Google Shape;44057;p65">
                  <a:extLst>
                    <a:ext uri="{FF2B5EF4-FFF2-40B4-BE49-F238E27FC236}">
                      <a16:creationId xmlns:a16="http://schemas.microsoft.com/office/drawing/2014/main" id="{639149F0-0928-463F-9A64-61CF3C722E8E}"/>
                    </a:ext>
                  </a:extLst>
                </p:cNvPr>
                <p:cNvSpPr/>
                <p:nvPr/>
              </p:nvSpPr>
              <p:spPr>
                <a:xfrm>
                  <a:off x="811100" y="2468875"/>
                  <a:ext cx="156300" cy="189350"/>
                </a:xfrm>
                <a:custGeom>
                  <a:avLst/>
                  <a:gdLst/>
                  <a:ahLst/>
                  <a:cxnLst/>
                  <a:rect l="l" t="t" r="r" b="b"/>
                  <a:pathLst>
                    <a:path w="6252" h="7574" extrusionOk="0">
                      <a:moveTo>
                        <a:pt x="1" y="1"/>
                      </a:moveTo>
                      <a:cubicBezTo>
                        <a:pt x="1" y="1"/>
                        <a:pt x="286" y="1323"/>
                        <a:pt x="1179" y="2442"/>
                      </a:cubicBezTo>
                      <a:cubicBezTo>
                        <a:pt x="2084" y="3573"/>
                        <a:pt x="2251" y="4180"/>
                        <a:pt x="3132" y="4918"/>
                      </a:cubicBezTo>
                      <a:cubicBezTo>
                        <a:pt x="4025" y="5644"/>
                        <a:pt x="6251" y="7573"/>
                        <a:pt x="6251" y="7573"/>
                      </a:cubicBezTo>
                      <a:lnTo>
                        <a:pt x="6228" y="7383"/>
                      </a:lnTo>
                      <a:cubicBezTo>
                        <a:pt x="6228" y="7383"/>
                        <a:pt x="5406" y="6049"/>
                        <a:pt x="5227" y="5240"/>
                      </a:cubicBezTo>
                      <a:cubicBezTo>
                        <a:pt x="5061" y="4466"/>
                        <a:pt x="2977" y="2977"/>
                        <a:pt x="2977" y="2977"/>
                      </a:cubicBezTo>
                      <a:cubicBezTo>
                        <a:pt x="2977" y="2977"/>
                        <a:pt x="2310" y="1537"/>
                        <a:pt x="1441" y="930"/>
                      </a:cubicBezTo>
                      <a:cubicBezTo>
                        <a:pt x="596" y="299"/>
                        <a:pt x="1"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57" name="Google Shape;44058;p65">
                  <a:extLst>
                    <a:ext uri="{FF2B5EF4-FFF2-40B4-BE49-F238E27FC236}">
                      <a16:creationId xmlns:a16="http://schemas.microsoft.com/office/drawing/2014/main" id="{B663C671-A558-46CC-9366-3453C3DBDA9D}"/>
                    </a:ext>
                  </a:extLst>
                </p:cNvPr>
                <p:cNvSpPr/>
                <p:nvPr/>
              </p:nvSpPr>
              <p:spPr>
                <a:xfrm>
                  <a:off x="804850" y="2407575"/>
                  <a:ext cx="166425" cy="172950"/>
                </a:xfrm>
                <a:custGeom>
                  <a:avLst/>
                  <a:gdLst/>
                  <a:ahLst/>
                  <a:cxnLst/>
                  <a:rect l="l" t="t" r="r" b="b"/>
                  <a:pathLst>
                    <a:path w="6657" h="6918" extrusionOk="0">
                      <a:moveTo>
                        <a:pt x="1" y="0"/>
                      </a:moveTo>
                      <a:cubicBezTo>
                        <a:pt x="1" y="0"/>
                        <a:pt x="1739" y="2608"/>
                        <a:pt x="2632" y="3798"/>
                      </a:cubicBezTo>
                      <a:cubicBezTo>
                        <a:pt x="3525" y="4989"/>
                        <a:pt x="4632" y="5227"/>
                        <a:pt x="5263" y="5703"/>
                      </a:cubicBezTo>
                      <a:cubicBezTo>
                        <a:pt x="5906" y="6180"/>
                        <a:pt x="6656" y="6918"/>
                        <a:pt x="6656" y="6918"/>
                      </a:cubicBezTo>
                      <a:lnTo>
                        <a:pt x="6656" y="6620"/>
                      </a:lnTo>
                      <a:cubicBezTo>
                        <a:pt x="6656" y="6620"/>
                        <a:pt x="6156" y="5013"/>
                        <a:pt x="5358" y="4406"/>
                      </a:cubicBezTo>
                      <a:cubicBezTo>
                        <a:pt x="4573" y="3798"/>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58" name="Google Shape;44059;p65">
                  <a:extLst>
                    <a:ext uri="{FF2B5EF4-FFF2-40B4-BE49-F238E27FC236}">
                      <a16:creationId xmlns:a16="http://schemas.microsoft.com/office/drawing/2014/main" id="{55896E7D-1F50-4B7D-A4DD-AED3492DFABE}"/>
                    </a:ext>
                  </a:extLst>
                </p:cNvPr>
                <p:cNvSpPr/>
                <p:nvPr/>
              </p:nvSpPr>
              <p:spPr>
                <a:xfrm>
                  <a:off x="814975" y="2357275"/>
                  <a:ext cx="156875" cy="150625"/>
                </a:xfrm>
                <a:custGeom>
                  <a:avLst/>
                  <a:gdLst/>
                  <a:ahLst/>
                  <a:cxnLst/>
                  <a:rect l="l" t="t" r="r" b="b"/>
                  <a:pathLst>
                    <a:path w="6275" h="6025" extrusionOk="0">
                      <a:moveTo>
                        <a:pt x="0" y="0"/>
                      </a:moveTo>
                      <a:cubicBezTo>
                        <a:pt x="0" y="0"/>
                        <a:pt x="560" y="1881"/>
                        <a:pt x="2286" y="3322"/>
                      </a:cubicBezTo>
                      <a:cubicBezTo>
                        <a:pt x="4013" y="4763"/>
                        <a:pt x="4727" y="4834"/>
                        <a:pt x="5191" y="5179"/>
                      </a:cubicBezTo>
                      <a:cubicBezTo>
                        <a:pt x="5656" y="5525"/>
                        <a:pt x="6275" y="6025"/>
                        <a:pt x="6275" y="6025"/>
                      </a:cubicBezTo>
                      <a:lnTo>
                        <a:pt x="6251" y="5513"/>
                      </a:lnTo>
                      <a:cubicBezTo>
                        <a:pt x="6251" y="5513"/>
                        <a:pt x="5727" y="3703"/>
                        <a:pt x="5096" y="3262"/>
                      </a:cubicBezTo>
                      <a:cubicBezTo>
                        <a:pt x="4465" y="2834"/>
                        <a:pt x="2798" y="2488"/>
                        <a:pt x="2060" y="1834"/>
                      </a:cubicBezTo>
                      <a:cubicBezTo>
                        <a:pt x="1334" y="1191"/>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59" name="Google Shape;44060;p65">
                  <a:extLst>
                    <a:ext uri="{FF2B5EF4-FFF2-40B4-BE49-F238E27FC236}">
                      <a16:creationId xmlns:a16="http://schemas.microsoft.com/office/drawing/2014/main" id="{98AB6B0C-8500-4B89-A847-27FCA12F5FCB}"/>
                    </a:ext>
                  </a:extLst>
                </p:cNvPr>
                <p:cNvSpPr/>
                <p:nvPr/>
              </p:nvSpPr>
              <p:spPr>
                <a:xfrm>
                  <a:off x="807525" y="2260525"/>
                  <a:ext cx="171175" cy="189925"/>
                </a:xfrm>
                <a:custGeom>
                  <a:avLst/>
                  <a:gdLst/>
                  <a:ahLst/>
                  <a:cxnLst/>
                  <a:rect l="l" t="t" r="r" b="b"/>
                  <a:pathLst>
                    <a:path w="6847" h="7597" extrusionOk="0">
                      <a:moveTo>
                        <a:pt x="1" y="1"/>
                      </a:moveTo>
                      <a:lnTo>
                        <a:pt x="1" y="1"/>
                      </a:lnTo>
                      <a:cubicBezTo>
                        <a:pt x="1" y="1"/>
                        <a:pt x="203" y="1525"/>
                        <a:pt x="1358" y="2846"/>
                      </a:cubicBezTo>
                      <a:cubicBezTo>
                        <a:pt x="2525" y="4168"/>
                        <a:pt x="4442" y="5716"/>
                        <a:pt x="4966" y="5989"/>
                      </a:cubicBezTo>
                      <a:cubicBezTo>
                        <a:pt x="5501" y="6251"/>
                        <a:pt x="6847" y="7597"/>
                        <a:pt x="6847" y="7597"/>
                      </a:cubicBezTo>
                      <a:lnTo>
                        <a:pt x="6692" y="7299"/>
                      </a:lnTo>
                      <a:cubicBezTo>
                        <a:pt x="6692" y="7299"/>
                        <a:pt x="5978" y="5882"/>
                        <a:pt x="5668" y="5108"/>
                      </a:cubicBezTo>
                      <a:cubicBezTo>
                        <a:pt x="5358" y="4334"/>
                        <a:pt x="2334" y="1715"/>
                        <a:pt x="2334" y="1715"/>
                      </a:cubicBez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0" name="Google Shape;44061;p65">
                  <a:extLst>
                    <a:ext uri="{FF2B5EF4-FFF2-40B4-BE49-F238E27FC236}">
                      <a16:creationId xmlns:a16="http://schemas.microsoft.com/office/drawing/2014/main" id="{9A903BF6-0B31-47E8-935C-9986A0878CF2}"/>
                    </a:ext>
                  </a:extLst>
                </p:cNvPr>
                <p:cNvSpPr/>
                <p:nvPr/>
              </p:nvSpPr>
              <p:spPr>
                <a:xfrm>
                  <a:off x="848300" y="2227200"/>
                  <a:ext cx="130400" cy="156275"/>
                </a:xfrm>
                <a:custGeom>
                  <a:avLst/>
                  <a:gdLst/>
                  <a:ahLst/>
                  <a:cxnLst/>
                  <a:rect l="l" t="t" r="r" b="b"/>
                  <a:pathLst>
                    <a:path w="5216" h="6251" extrusionOk="0">
                      <a:moveTo>
                        <a:pt x="1" y="0"/>
                      </a:moveTo>
                      <a:lnTo>
                        <a:pt x="1" y="0"/>
                      </a:lnTo>
                      <a:cubicBezTo>
                        <a:pt x="1" y="0"/>
                        <a:pt x="834" y="2453"/>
                        <a:pt x="2061" y="3536"/>
                      </a:cubicBezTo>
                      <a:cubicBezTo>
                        <a:pt x="3275" y="4620"/>
                        <a:pt x="5216" y="6251"/>
                        <a:pt x="5216" y="6251"/>
                      </a:cubicBezTo>
                      <a:lnTo>
                        <a:pt x="5132" y="6072"/>
                      </a:lnTo>
                      <a:cubicBezTo>
                        <a:pt x="5216" y="5953"/>
                        <a:pt x="4061" y="4251"/>
                        <a:pt x="3085" y="3096"/>
                      </a:cubicBezTo>
                      <a:cubicBezTo>
                        <a:pt x="2084" y="1929"/>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1" name="Google Shape;44062;p65">
                  <a:extLst>
                    <a:ext uri="{FF2B5EF4-FFF2-40B4-BE49-F238E27FC236}">
                      <a16:creationId xmlns:a16="http://schemas.microsoft.com/office/drawing/2014/main" id="{8D0DF16A-FCF2-4235-A4DF-6C86E316DE2A}"/>
                    </a:ext>
                  </a:extLst>
                </p:cNvPr>
                <p:cNvSpPr/>
                <p:nvPr/>
              </p:nvSpPr>
              <p:spPr>
                <a:xfrm>
                  <a:off x="837300" y="2156350"/>
                  <a:ext cx="144975" cy="175050"/>
                </a:xfrm>
                <a:custGeom>
                  <a:avLst/>
                  <a:gdLst/>
                  <a:ahLst/>
                  <a:cxnLst/>
                  <a:rect l="l" t="t" r="r" b="b"/>
                  <a:pathLst>
                    <a:path w="5799" h="7002" extrusionOk="0">
                      <a:moveTo>
                        <a:pt x="0" y="0"/>
                      </a:moveTo>
                      <a:cubicBezTo>
                        <a:pt x="0" y="0"/>
                        <a:pt x="488" y="1798"/>
                        <a:pt x="2036" y="3072"/>
                      </a:cubicBezTo>
                      <a:cubicBezTo>
                        <a:pt x="3572" y="4322"/>
                        <a:pt x="5799" y="7001"/>
                        <a:pt x="5799" y="7001"/>
                      </a:cubicBezTo>
                      <a:lnTo>
                        <a:pt x="5739" y="6025"/>
                      </a:lnTo>
                      <a:cubicBezTo>
                        <a:pt x="5739" y="6025"/>
                        <a:pt x="3989" y="2977"/>
                        <a:pt x="2882" y="2310"/>
                      </a:cubicBezTo>
                      <a:cubicBezTo>
                        <a:pt x="1786" y="1643"/>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2" name="Google Shape;44063;p65">
                  <a:extLst>
                    <a:ext uri="{FF2B5EF4-FFF2-40B4-BE49-F238E27FC236}">
                      <a16:creationId xmlns:a16="http://schemas.microsoft.com/office/drawing/2014/main" id="{078E81ED-2EC4-46DE-B7F4-59BEA0EF412D}"/>
                    </a:ext>
                  </a:extLst>
                </p:cNvPr>
                <p:cNvSpPr/>
                <p:nvPr/>
              </p:nvSpPr>
              <p:spPr>
                <a:xfrm>
                  <a:off x="997125" y="2125400"/>
                  <a:ext cx="135175" cy="139025"/>
                </a:xfrm>
                <a:custGeom>
                  <a:avLst/>
                  <a:gdLst/>
                  <a:ahLst/>
                  <a:cxnLst/>
                  <a:rect l="l" t="t" r="r" b="b"/>
                  <a:pathLst>
                    <a:path w="5407" h="5561" extrusionOk="0">
                      <a:moveTo>
                        <a:pt x="5406" y="0"/>
                      </a:moveTo>
                      <a:cubicBezTo>
                        <a:pt x="5406" y="0"/>
                        <a:pt x="3632" y="393"/>
                        <a:pt x="3085" y="1334"/>
                      </a:cubicBezTo>
                      <a:cubicBezTo>
                        <a:pt x="2537" y="2286"/>
                        <a:pt x="2180" y="3060"/>
                        <a:pt x="1382" y="3858"/>
                      </a:cubicBezTo>
                      <a:cubicBezTo>
                        <a:pt x="596" y="4667"/>
                        <a:pt x="1" y="4965"/>
                        <a:pt x="1" y="4965"/>
                      </a:cubicBezTo>
                      <a:lnTo>
                        <a:pt x="1" y="5560"/>
                      </a:lnTo>
                      <a:cubicBezTo>
                        <a:pt x="1" y="5560"/>
                        <a:pt x="1787" y="5108"/>
                        <a:pt x="2537" y="3917"/>
                      </a:cubicBezTo>
                      <a:cubicBezTo>
                        <a:pt x="3275" y="2727"/>
                        <a:pt x="5406" y="0"/>
                        <a:pt x="54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3" name="Google Shape;44064;p65">
                  <a:extLst>
                    <a:ext uri="{FF2B5EF4-FFF2-40B4-BE49-F238E27FC236}">
                      <a16:creationId xmlns:a16="http://schemas.microsoft.com/office/drawing/2014/main" id="{038CE82A-A25F-48BA-B15B-DDBC55AE8768}"/>
                    </a:ext>
                  </a:extLst>
                </p:cNvPr>
                <p:cNvSpPr/>
                <p:nvPr/>
              </p:nvSpPr>
              <p:spPr>
                <a:xfrm>
                  <a:off x="863200" y="2126575"/>
                  <a:ext cx="120275" cy="137850"/>
                </a:xfrm>
                <a:custGeom>
                  <a:avLst/>
                  <a:gdLst/>
                  <a:ahLst/>
                  <a:cxnLst/>
                  <a:rect l="l" t="t" r="r" b="b"/>
                  <a:pathLst>
                    <a:path w="4811" h="5514" extrusionOk="0">
                      <a:moveTo>
                        <a:pt x="0" y="1"/>
                      </a:moveTo>
                      <a:cubicBezTo>
                        <a:pt x="0" y="1"/>
                        <a:pt x="893" y="1441"/>
                        <a:pt x="2012" y="2370"/>
                      </a:cubicBezTo>
                      <a:cubicBezTo>
                        <a:pt x="3131" y="3275"/>
                        <a:pt x="3727" y="4323"/>
                        <a:pt x="4024" y="4620"/>
                      </a:cubicBezTo>
                      <a:cubicBezTo>
                        <a:pt x="4322" y="4918"/>
                        <a:pt x="4763" y="5513"/>
                        <a:pt x="4763" y="5513"/>
                      </a:cubicBezTo>
                      <a:lnTo>
                        <a:pt x="4810" y="4799"/>
                      </a:lnTo>
                      <a:cubicBezTo>
                        <a:pt x="4810" y="4799"/>
                        <a:pt x="3691" y="1918"/>
                        <a:pt x="2739" y="1418"/>
                      </a:cubicBezTo>
                      <a:cubicBezTo>
                        <a:pt x="1786" y="894"/>
                        <a:pt x="0"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4" name="Google Shape;44065;p65">
                  <a:extLst>
                    <a:ext uri="{FF2B5EF4-FFF2-40B4-BE49-F238E27FC236}">
                      <a16:creationId xmlns:a16="http://schemas.microsoft.com/office/drawing/2014/main" id="{D6EA8137-B5B1-4805-A88E-EDDB27494F10}"/>
                    </a:ext>
                  </a:extLst>
                </p:cNvPr>
                <p:cNvSpPr/>
                <p:nvPr/>
              </p:nvSpPr>
              <p:spPr>
                <a:xfrm>
                  <a:off x="886700" y="2077775"/>
                  <a:ext cx="96775" cy="116100"/>
                </a:xfrm>
                <a:custGeom>
                  <a:avLst/>
                  <a:gdLst/>
                  <a:ahLst/>
                  <a:cxnLst/>
                  <a:rect l="l" t="t" r="r" b="b"/>
                  <a:pathLst>
                    <a:path w="3871" h="4644" extrusionOk="0">
                      <a:moveTo>
                        <a:pt x="1" y="0"/>
                      </a:moveTo>
                      <a:cubicBezTo>
                        <a:pt x="1" y="0"/>
                        <a:pt x="846" y="1357"/>
                        <a:pt x="1441" y="2250"/>
                      </a:cubicBezTo>
                      <a:cubicBezTo>
                        <a:pt x="2037" y="3143"/>
                        <a:pt x="3870" y="4644"/>
                        <a:pt x="3870" y="4644"/>
                      </a:cubicBezTo>
                      <a:cubicBezTo>
                        <a:pt x="3870" y="4644"/>
                        <a:pt x="3382" y="2548"/>
                        <a:pt x="2632" y="1810"/>
                      </a:cubicBezTo>
                      <a:cubicBezTo>
                        <a:pt x="1894" y="1060"/>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5" name="Google Shape;44066;p65">
                  <a:extLst>
                    <a:ext uri="{FF2B5EF4-FFF2-40B4-BE49-F238E27FC236}">
                      <a16:creationId xmlns:a16="http://schemas.microsoft.com/office/drawing/2014/main" id="{A28D841F-2385-4542-934F-79E026BB3DEC}"/>
                    </a:ext>
                  </a:extLst>
                </p:cNvPr>
                <p:cNvSpPr/>
                <p:nvPr/>
              </p:nvSpPr>
              <p:spPr>
                <a:xfrm>
                  <a:off x="889675" y="2000375"/>
                  <a:ext cx="103025" cy="144100"/>
                </a:xfrm>
                <a:custGeom>
                  <a:avLst/>
                  <a:gdLst/>
                  <a:ahLst/>
                  <a:cxnLst/>
                  <a:rect l="l" t="t" r="r" b="b"/>
                  <a:pathLst>
                    <a:path w="4121" h="5764" extrusionOk="0">
                      <a:moveTo>
                        <a:pt x="6" y="0"/>
                      </a:moveTo>
                      <a:cubicBezTo>
                        <a:pt x="3" y="0"/>
                        <a:pt x="1" y="1"/>
                        <a:pt x="1" y="1"/>
                      </a:cubicBezTo>
                      <a:cubicBezTo>
                        <a:pt x="1" y="1"/>
                        <a:pt x="953" y="2298"/>
                        <a:pt x="1882" y="3215"/>
                      </a:cubicBezTo>
                      <a:cubicBezTo>
                        <a:pt x="2811" y="4156"/>
                        <a:pt x="4097" y="5763"/>
                        <a:pt x="4097" y="5763"/>
                      </a:cubicBezTo>
                      <a:lnTo>
                        <a:pt x="4120" y="5465"/>
                      </a:lnTo>
                      <a:cubicBezTo>
                        <a:pt x="4120" y="5465"/>
                        <a:pt x="2906" y="3906"/>
                        <a:pt x="2704" y="3358"/>
                      </a:cubicBezTo>
                      <a:cubicBezTo>
                        <a:pt x="2513" y="2822"/>
                        <a:pt x="1132" y="1108"/>
                        <a:pt x="715" y="536"/>
                      </a:cubicBezTo>
                      <a:cubicBezTo>
                        <a:pt x="331" y="21"/>
                        <a:pt x="48" y="0"/>
                        <a:pt x="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6" name="Google Shape;44067;p65">
                  <a:extLst>
                    <a:ext uri="{FF2B5EF4-FFF2-40B4-BE49-F238E27FC236}">
                      <a16:creationId xmlns:a16="http://schemas.microsoft.com/office/drawing/2014/main" id="{823A8CF0-4B5B-49A4-B4CC-452F9940DE0F}"/>
                    </a:ext>
                  </a:extLst>
                </p:cNvPr>
                <p:cNvSpPr/>
                <p:nvPr/>
              </p:nvSpPr>
              <p:spPr>
                <a:xfrm>
                  <a:off x="1001000" y="1946500"/>
                  <a:ext cx="55600" cy="150350"/>
                </a:xfrm>
                <a:custGeom>
                  <a:avLst/>
                  <a:gdLst/>
                  <a:ahLst/>
                  <a:cxnLst/>
                  <a:rect l="l" t="t" r="r" b="b"/>
                  <a:pathLst>
                    <a:path w="2224" h="6014" extrusionOk="0">
                      <a:moveTo>
                        <a:pt x="2126" y="1"/>
                      </a:moveTo>
                      <a:cubicBezTo>
                        <a:pt x="2124" y="1"/>
                        <a:pt x="2122" y="5"/>
                        <a:pt x="2120" y="12"/>
                      </a:cubicBezTo>
                      <a:cubicBezTo>
                        <a:pt x="2084" y="215"/>
                        <a:pt x="1322" y="1405"/>
                        <a:pt x="953" y="2370"/>
                      </a:cubicBezTo>
                      <a:cubicBezTo>
                        <a:pt x="572" y="3334"/>
                        <a:pt x="1" y="5227"/>
                        <a:pt x="1" y="5227"/>
                      </a:cubicBezTo>
                      <a:lnTo>
                        <a:pt x="1" y="6013"/>
                      </a:lnTo>
                      <a:cubicBezTo>
                        <a:pt x="1" y="6013"/>
                        <a:pt x="2037" y="4168"/>
                        <a:pt x="2120" y="3227"/>
                      </a:cubicBezTo>
                      <a:cubicBezTo>
                        <a:pt x="2223" y="2334"/>
                        <a:pt x="2172" y="1"/>
                        <a:pt x="21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7" name="Google Shape;44068;p65">
                  <a:extLst>
                    <a:ext uri="{FF2B5EF4-FFF2-40B4-BE49-F238E27FC236}">
                      <a16:creationId xmlns:a16="http://schemas.microsoft.com/office/drawing/2014/main" id="{57AF5084-70EC-47A9-970A-F54309FF229D}"/>
                    </a:ext>
                  </a:extLst>
                </p:cNvPr>
                <p:cNvSpPr/>
                <p:nvPr/>
              </p:nvSpPr>
              <p:spPr>
                <a:xfrm>
                  <a:off x="934625" y="1895600"/>
                  <a:ext cx="58975" cy="205100"/>
                </a:xfrm>
                <a:custGeom>
                  <a:avLst/>
                  <a:gdLst/>
                  <a:ahLst/>
                  <a:cxnLst/>
                  <a:rect l="l" t="t" r="r" b="b"/>
                  <a:pathLst>
                    <a:path w="2359" h="8204" extrusionOk="0">
                      <a:moveTo>
                        <a:pt x="286" y="1"/>
                      </a:moveTo>
                      <a:cubicBezTo>
                        <a:pt x="286" y="1"/>
                        <a:pt x="1" y="1572"/>
                        <a:pt x="286" y="2941"/>
                      </a:cubicBezTo>
                      <a:cubicBezTo>
                        <a:pt x="572" y="4311"/>
                        <a:pt x="1167" y="6513"/>
                        <a:pt x="1465" y="7073"/>
                      </a:cubicBezTo>
                      <a:cubicBezTo>
                        <a:pt x="1763" y="7609"/>
                        <a:pt x="2358" y="8204"/>
                        <a:pt x="2358" y="8204"/>
                      </a:cubicBezTo>
                      <a:cubicBezTo>
                        <a:pt x="2358" y="8204"/>
                        <a:pt x="1858" y="5465"/>
                        <a:pt x="1727" y="4751"/>
                      </a:cubicBezTo>
                      <a:cubicBezTo>
                        <a:pt x="1608" y="4037"/>
                        <a:pt x="870" y="2548"/>
                        <a:pt x="572" y="1656"/>
                      </a:cubicBezTo>
                      <a:cubicBezTo>
                        <a:pt x="275" y="763"/>
                        <a:pt x="286" y="1"/>
                        <a:pt x="2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8" name="Google Shape;44069;p65">
                  <a:extLst>
                    <a:ext uri="{FF2B5EF4-FFF2-40B4-BE49-F238E27FC236}">
                      <a16:creationId xmlns:a16="http://schemas.microsoft.com/office/drawing/2014/main" id="{C770EC12-2CF9-48A5-B1AB-73AFBA7456E6}"/>
                    </a:ext>
                  </a:extLst>
                </p:cNvPr>
                <p:cNvSpPr/>
                <p:nvPr/>
              </p:nvSpPr>
              <p:spPr>
                <a:xfrm>
                  <a:off x="962600" y="2089375"/>
                  <a:ext cx="35450" cy="930600"/>
                </a:xfrm>
                <a:custGeom>
                  <a:avLst/>
                  <a:gdLst/>
                  <a:ahLst/>
                  <a:cxnLst/>
                  <a:rect l="l" t="t" r="r" b="b"/>
                  <a:pathLst>
                    <a:path w="1418" h="37224" extrusionOk="0">
                      <a:moveTo>
                        <a:pt x="1330" y="0"/>
                      </a:moveTo>
                      <a:cubicBezTo>
                        <a:pt x="1293" y="0"/>
                        <a:pt x="1257" y="24"/>
                        <a:pt x="1251" y="72"/>
                      </a:cubicBezTo>
                      <a:cubicBezTo>
                        <a:pt x="846" y="3096"/>
                        <a:pt x="787" y="6192"/>
                        <a:pt x="644" y="9228"/>
                      </a:cubicBezTo>
                      <a:cubicBezTo>
                        <a:pt x="477" y="12335"/>
                        <a:pt x="358" y="15455"/>
                        <a:pt x="263" y="18562"/>
                      </a:cubicBezTo>
                      <a:cubicBezTo>
                        <a:pt x="84" y="24718"/>
                        <a:pt x="1" y="30897"/>
                        <a:pt x="120" y="37076"/>
                      </a:cubicBezTo>
                      <a:cubicBezTo>
                        <a:pt x="120" y="37173"/>
                        <a:pt x="200" y="37224"/>
                        <a:pt x="278" y="37224"/>
                      </a:cubicBezTo>
                      <a:cubicBezTo>
                        <a:pt x="354" y="37224"/>
                        <a:pt x="429" y="37176"/>
                        <a:pt x="429" y="37076"/>
                      </a:cubicBezTo>
                      <a:cubicBezTo>
                        <a:pt x="370" y="30897"/>
                        <a:pt x="358" y="24742"/>
                        <a:pt x="537" y="18562"/>
                      </a:cubicBezTo>
                      <a:cubicBezTo>
                        <a:pt x="620" y="15514"/>
                        <a:pt x="739" y="12442"/>
                        <a:pt x="894" y="9395"/>
                      </a:cubicBezTo>
                      <a:cubicBezTo>
                        <a:pt x="1037" y="6299"/>
                        <a:pt x="1382" y="3168"/>
                        <a:pt x="1418" y="72"/>
                      </a:cubicBezTo>
                      <a:cubicBezTo>
                        <a:pt x="1406" y="24"/>
                        <a:pt x="1367" y="0"/>
                        <a:pt x="1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9" name="Google Shape;44070;p65">
                  <a:extLst>
                    <a:ext uri="{FF2B5EF4-FFF2-40B4-BE49-F238E27FC236}">
                      <a16:creationId xmlns:a16="http://schemas.microsoft.com/office/drawing/2014/main" id="{F56B059F-E9D6-47E6-941B-D472DA79C4BA}"/>
                    </a:ext>
                  </a:extLst>
                </p:cNvPr>
                <p:cNvSpPr/>
                <p:nvPr/>
              </p:nvSpPr>
              <p:spPr>
                <a:xfrm>
                  <a:off x="993575" y="2084500"/>
                  <a:ext cx="6550" cy="35325"/>
                </a:xfrm>
                <a:custGeom>
                  <a:avLst/>
                  <a:gdLst/>
                  <a:ahLst/>
                  <a:cxnLst/>
                  <a:rect l="l" t="t" r="r" b="b"/>
                  <a:pathLst>
                    <a:path w="262" h="1413" extrusionOk="0">
                      <a:moveTo>
                        <a:pt x="226" y="0"/>
                      </a:moveTo>
                      <a:cubicBezTo>
                        <a:pt x="211" y="0"/>
                        <a:pt x="196" y="6"/>
                        <a:pt x="191" y="17"/>
                      </a:cubicBezTo>
                      <a:cubicBezTo>
                        <a:pt x="72" y="434"/>
                        <a:pt x="0" y="957"/>
                        <a:pt x="72" y="1386"/>
                      </a:cubicBezTo>
                      <a:cubicBezTo>
                        <a:pt x="72" y="1404"/>
                        <a:pt x="83" y="1413"/>
                        <a:pt x="97" y="1413"/>
                      </a:cubicBezTo>
                      <a:cubicBezTo>
                        <a:pt x="110" y="1413"/>
                        <a:pt x="125" y="1404"/>
                        <a:pt x="131" y="1386"/>
                      </a:cubicBezTo>
                      <a:cubicBezTo>
                        <a:pt x="202" y="957"/>
                        <a:pt x="214" y="481"/>
                        <a:pt x="262" y="29"/>
                      </a:cubicBezTo>
                      <a:cubicBezTo>
                        <a:pt x="262" y="9"/>
                        <a:pt x="244"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0" name="Google Shape;44071;p65">
                  <a:extLst>
                    <a:ext uri="{FF2B5EF4-FFF2-40B4-BE49-F238E27FC236}">
                      <a16:creationId xmlns:a16="http://schemas.microsoft.com/office/drawing/2014/main" id="{84906469-0E99-48A8-ACD6-2BB99411F14B}"/>
                    </a:ext>
                  </a:extLst>
                </p:cNvPr>
                <p:cNvSpPr/>
                <p:nvPr/>
              </p:nvSpPr>
              <p:spPr>
                <a:xfrm>
                  <a:off x="967675" y="3015675"/>
                  <a:ext cx="12225" cy="5450"/>
                </a:xfrm>
                <a:custGeom>
                  <a:avLst/>
                  <a:gdLst/>
                  <a:ahLst/>
                  <a:cxnLst/>
                  <a:rect l="l" t="t" r="r" b="b"/>
                  <a:pathLst>
                    <a:path w="489" h="218" extrusionOk="0">
                      <a:moveTo>
                        <a:pt x="393" y="1"/>
                      </a:moveTo>
                      <a:cubicBezTo>
                        <a:pt x="297" y="43"/>
                        <a:pt x="211" y="86"/>
                        <a:pt x="117" y="86"/>
                      </a:cubicBezTo>
                      <a:cubicBezTo>
                        <a:pt x="106" y="86"/>
                        <a:pt x="95" y="85"/>
                        <a:pt x="84" y="84"/>
                      </a:cubicBezTo>
                      <a:cubicBezTo>
                        <a:pt x="0" y="96"/>
                        <a:pt x="0" y="215"/>
                        <a:pt x="84" y="215"/>
                      </a:cubicBezTo>
                      <a:cubicBezTo>
                        <a:pt x="104" y="217"/>
                        <a:pt x="124" y="218"/>
                        <a:pt x="145" y="218"/>
                      </a:cubicBezTo>
                      <a:cubicBezTo>
                        <a:pt x="258" y="218"/>
                        <a:pt x="374" y="188"/>
                        <a:pt x="465" y="108"/>
                      </a:cubicBezTo>
                      <a:cubicBezTo>
                        <a:pt x="488" y="96"/>
                        <a:pt x="476" y="72"/>
                        <a:pt x="476" y="36"/>
                      </a:cubicBezTo>
                      <a:cubicBezTo>
                        <a:pt x="476" y="36"/>
                        <a:pt x="476" y="24"/>
                        <a:pt x="465" y="24"/>
                      </a:cubicBezTo>
                      <a:cubicBezTo>
                        <a:pt x="453" y="1"/>
                        <a:pt x="417"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1" name="Google Shape;44072;p65">
                  <a:extLst>
                    <a:ext uri="{FF2B5EF4-FFF2-40B4-BE49-F238E27FC236}">
                      <a16:creationId xmlns:a16="http://schemas.microsoft.com/office/drawing/2014/main" id="{D6373516-D384-4CE7-A957-E4A352A11A52}"/>
                    </a:ext>
                  </a:extLst>
                </p:cNvPr>
                <p:cNvSpPr/>
                <p:nvPr/>
              </p:nvSpPr>
              <p:spPr>
                <a:xfrm>
                  <a:off x="990875" y="2075450"/>
                  <a:ext cx="10625" cy="46625"/>
                </a:xfrm>
                <a:custGeom>
                  <a:avLst/>
                  <a:gdLst/>
                  <a:ahLst/>
                  <a:cxnLst/>
                  <a:rect l="l" t="t" r="r" b="b"/>
                  <a:pathLst>
                    <a:path w="425" h="1865" extrusionOk="0">
                      <a:moveTo>
                        <a:pt x="358" y="1"/>
                      </a:moveTo>
                      <a:cubicBezTo>
                        <a:pt x="339" y="1"/>
                        <a:pt x="319" y="11"/>
                        <a:pt x="307" y="34"/>
                      </a:cubicBezTo>
                      <a:lnTo>
                        <a:pt x="307" y="34"/>
                      </a:lnTo>
                      <a:cubicBezTo>
                        <a:pt x="304" y="34"/>
                        <a:pt x="301" y="34"/>
                        <a:pt x="299" y="34"/>
                      </a:cubicBezTo>
                      <a:cubicBezTo>
                        <a:pt x="296" y="47"/>
                        <a:pt x="294" y="61"/>
                        <a:pt x="291" y="74"/>
                      </a:cubicBezTo>
                      <a:lnTo>
                        <a:pt x="291" y="74"/>
                      </a:lnTo>
                      <a:cubicBezTo>
                        <a:pt x="235" y="198"/>
                        <a:pt x="190" y="302"/>
                        <a:pt x="168" y="438"/>
                      </a:cubicBezTo>
                      <a:cubicBezTo>
                        <a:pt x="143" y="447"/>
                        <a:pt x="163" y="466"/>
                        <a:pt x="190" y="466"/>
                      </a:cubicBezTo>
                      <a:cubicBezTo>
                        <a:pt x="196" y="466"/>
                        <a:pt x="203" y="465"/>
                        <a:pt x="210" y="462"/>
                      </a:cubicBezTo>
                      <a:lnTo>
                        <a:pt x="210" y="462"/>
                      </a:lnTo>
                      <a:cubicBezTo>
                        <a:pt x="110" y="911"/>
                        <a:pt x="1" y="1369"/>
                        <a:pt x="1" y="1820"/>
                      </a:cubicBezTo>
                      <a:cubicBezTo>
                        <a:pt x="1" y="1848"/>
                        <a:pt x="23" y="1864"/>
                        <a:pt x="43" y="1864"/>
                      </a:cubicBezTo>
                      <a:cubicBezTo>
                        <a:pt x="56" y="1864"/>
                        <a:pt x="68" y="1857"/>
                        <a:pt x="72" y="1843"/>
                      </a:cubicBezTo>
                      <a:cubicBezTo>
                        <a:pt x="287" y="1308"/>
                        <a:pt x="310" y="653"/>
                        <a:pt x="418" y="81"/>
                      </a:cubicBezTo>
                      <a:cubicBezTo>
                        <a:pt x="425" y="33"/>
                        <a:pt x="391" y="1"/>
                        <a:pt x="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2" name="Google Shape;44073;p65">
                  <a:extLst>
                    <a:ext uri="{FF2B5EF4-FFF2-40B4-BE49-F238E27FC236}">
                      <a16:creationId xmlns:a16="http://schemas.microsoft.com/office/drawing/2014/main" id="{8B6616F0-394C-4C17-9F52-0DA990615CF8}"/>
                    </a:ext>
                  </a:extLst>
                </p:cNvPr>
                <p:cNvSpPr/>
                <p:nvPr/>
              </p:nvSpPr>
              <p:spPr>
                <a:xfrm>
                  <a:off x="978375" y="2073600"/>
                  <a:ext cx="21475" cy="315000"/>
                </a:xfrm>
                <a:custGeom>
                  <a:avLst/>
                  <a:gdLst/>
                  <a:ahLst/>
                  <a:cxnLst/>
                  <a:rect l="l" t="t" r="r" b="b"/>
                  <a:pathLst>
                    <a:path w="859" h="12600" extrusionOk="0">
                      <a:moveTo>
                        <a:pt x="821" y="0"/>
                      </a:moveTo>
                      <a:cubicBezTo>
                        <a:pt x="805" y="0"/>
                        <a:pt x="787" y="12"/>
                        <a:pt x="787" y="36"/>
                      </a:cubicBezTo>
                      <a:cubicBezTo>
                        <a:pt x="560" y="2120"/>
                        <a:pt x="465" y="4215"/>
                        <a:pt x="358" y="6299"/>
                      </a:cubicBezTo>
                      <a:cubicBezTo>
                        <a:pt x="263" y="8371"/>
                        <a:pt x="1" y="10514"/>
                        <a:pt x="132" y="12585"/>
                      </a:cubicBezTo>
                      <a:cubicBezTo>
                        <a:pt x="132" y="12592"/>
                        <a:pt x="140" y="12599"/>
                        <a:pt x="149" y="12599"/>
                      </a:cubicBezTo>
                      <a:cubicBezTo>
                        <a:pt x="155" y="12599"/>
                        <a:pt x="163" y="12595"/>
                        <a:pt x="168" y="12585"/>
                      </a:cubicBezTo>
                      <a:cubicBezTo>
                        <a:pt x="501" y="10585"/>
                        <a:pt x="465" y="8490"/>
                        <a:pt x="584" y="6466"/>
                      </a:cubicBezTo>
                      <a:cubicBezTo>
                        <a:pt x="703" y="4322"/>
                        <a:pt x="858" y="2179"/>
                        <a:pt x="846" y="36"/>
                      </a:cubicBezTo>
                      <a:cubicBezTo>
                        <a:pt x="852" y="12"/>
                        <a:pt x="837" y="0"/>
                        <a:pt x="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3" name="Google Shape;44074;p65">
                  <a:extLst>
                    <a:ext uri="{FF2B5EF4-FFF2-40B4-BE49-F238E27FC236}">
                      <a16:creationId xmlns:a16="http://schemas.microsoft.com/office/drawing/2014/main" id="{B95ED071-0E79-4BDE-B291-9662DDD7BD5E}"/>
                    </a:ext>
                  </a:extLst>
                </p:cNvPr>
                <p:cNvSpPr/>
                <p:nvPr/>
              </p:nvSpPr>
              <p:spPr>
                <a:xfrm>
                  <a:off x="971550" y="2328025"/>
                  <a:ext cx="22325" cy="690875"/>
                </a:xfrm>
                <a:custGeom>
                  <a:avLst/>
                  <a:gdLst/>
                  <a:ahLst/>
                  <a:cxnLst/>
                  <a:rect l="l" t="t" r="r" b="b"/>
                  <a:pathLst>
                    <a:path w="893" h="27635" extrusionOk="0">
                      <a:moveTo>
                        <a:pt x="750" y="0"/>
                      </a:moveTo>
                      <a:cubicBezTo>
                        <a:pt x="738" y="0"/>
                        <a:pt x="726" y="9"/>
                        <a:pt x="726" y="27"/>
                      </a:cubicBezTo>
                      <a:cubicBezTo>
                        <a:pt x="524" y="4599"/>
                        <a:pt x="143" y="9147"/>
                        <a:pt x="71" y="13731"/>
                      </a:cubicBezTo>
                      <a:cubicBezTo>
                        <a:pt x="0" y="18327"/>
                        <a:pt x="119" y="22911"/>
                        <a:pt x="202" y="27519"/>
                      </a:cubicBezTo>
                      <a:cubicBezTo>
                        <a:pt x="202" y="27596"/>
                        <a:pt x="268" y="27635"/>
                        <a:pt x="333" y="27635"/>
                      </a:cubicBezTo>
                      <a:cubicBezTo>
                        <a:pt x="399" y="27635"/>
                        <a:pt x="464" y="27596"/>
                        <a:pt x="464" y="27519"/>
                      </a:cubicBezTo>
                      <a:cubicBezTo>
                        <a:pt x="321" y="22911"/>
                        <a:pt x="238" y="18327"/>
                        <a:pt x="250" y="13731"/>
                      </a:cubicBezTo>
                      <a:cubicBezTo>
                        <a:pt x="262" y="11469"/>
                        <a:pt x="310" y="9195"/>
                        <a:pt x="429" y="6933"/>
                      </a:cubicBezTo>
                      <a:cubicBezTo>
                        <a:pt x="536" y="4659"/>
                        <a:pt x="893" y="2313"/>
                        <a:pt x="774" y="27"/>
                      </a:cubicBezTo>
                      <a:cubicBezTo>
                        <a:pt x="774" y="9"/>
                        <a:pt x="762" y="0"/>
                        <a:pt x="7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4" name="Google Shape;44075;p65">
                  <a:extLst>
                    <a:ext uri="{FF2B5EF4-FFF2-40B4-BE49-F238E27FC236}">
                      <a16:creationId xmlns:a16="http://schemas.microsoft.com/office/drawing/2014/main" id="{3CC47D93-D919-445C-ACD2-BECEA8A2202A}"/>
                    </a:ext>
                  </a:extLst>
                </p:cNvPr>
                <p:cNvSpPr/>
                <p:nvPr/>
              </p:nvSpPr>
              <p:spPr>
                <a:xfrm>
                  <a:off x="987900" y="2296475"/>
                  <a:ext cx="5700" cy="56825"/>
                </a:xfrm>
                <a:custGeom>
                  <a:avLst/>
                  <a:gdLst/>
                  <a:ahLst/>
                  <a:cxnLst/>
                  <a:rect l="l" t="t" r="r" b="b"/>
                  <a:pathLst>
                    <a:path w="228" h="2273" extrusionOk="0">
                      <a:moveTo>
                        <a:pt x="102" y="0"/>
                      </a:moveTo>
                      <a:cubicBezTo>
                        <a:pt x="93" y="0"/>
                        <a:pt x="84" y="9"/>
                        <a:pt x="84" y="27"/>
                      </a:cubicBezTo>
                      <a:cubicBezTo>
                        <a:pt x="13" y="741"/>
                        <a:pt x="1" y="1539"/>
                        <a:pt x="84" y="2254"/>
                      </a:cubicBezTo>
                      <a:cubicBezTo>
                        <a:pt x="84" y="2268"/>
                        <a:pt x="92" y="2272"/>
                        <a:pt x="100" y="2272"/>
                      </a:cubicBezTo>
                      <a:cubicBezTo>
                        <a:pt x="114" y="2272"/>
                        <a:pt x="132" y="2261"/>
                        <a:pt x="132" y="2254"/>
                      </a:cubicBezTo>
                      <a:cubicBezTo>
                        <a:pt x="227" y="1539"/>
                        <a:pt x="203" y="753"/>
                        <a:pt x="120" y="27"/>
                      </a:cubicBezTo>
                      <a:cubicBezTo>
                        <a:pt x="120" y="9"/>
                        <a:pt x="111" y="0"/>
                        <a:pt x="1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5" name="Google Shape;44076;p65">
                  <a:extLst>
                    <a:ext uri="{FF2B5EF4-FFF2-40B4-BE49-F238E27FC236}">
                      <a16:creationId xmlns:a16="http://schemas.microsoft.com/office/drawing/2014/main" id="{B8924383-ED34-46A2-8853-D2BDF9ED154F}"/>
                    </a:ext>
                  </a:extLst>
                </p:cNvPr>
                <p:cNvSpPr/>
                <p:nvPr/>
              </p:nvSpPr>
              <p:spPr>
                <a:xfrm>
                  <a:off x="977800" y="2360025"/>
                  <a:ext cx="10500" cy="31200"/>
                </a:xfrm>
                <a:custGeom>
                  <a:avLst/>
                  <a:gdLst/>
                  <a:ahLst/>
                  <a:cxnLst/>
                  <a:rect l="l" t="t" r="r" b="b"/>
                  <a:pathLst>
                    <a:path w="420" h="1248" extrusionOk="0">
                      <a:moveTo>
                        <a:pt x="378" y="0"/>
                      </a:moveTo>
                      <a:cubicBezTo>
                        <a:pt x="364" y="0"/>
                        <a:pt x="350" y="7"/>
                        <a:pt x="345" y="21"/>
                      </a:cubicBezTo>
                      <a:cubicBezTo>
                        <a:pt x="214" y="402"/>
                        <a:pt x="36" y="831"/>
                        <a:pt x="0" y="1212"/>
                      </a:cubicBezTo>
                      <a:cubicBezTo>
                        <a:pt x="0" y="1235"/>
                        <a:pt x="20" y="1248"/>
                        <a:pt x="37" y="1248"/>
                      </a:cubicBezTo>
                      <a:cubicBezTo>
                        <a:pt x="47" y="1248"/>
                        <a:pt x="55" y="1244"/>
                        <a:pt x="60" y="1235"/>
                      </a:cubicBezTo>
                      <a:cubicBezTo>
                        <a:pt x="250" y="890"/>
                        <a:pt x="310" y="414"/>
                        <a:pt x="405" y="45"/>
                      </a:cubicBezTo>
                      <a:cubicBezTo>
                        <a:pt x="419" y="16"/>
                        <a:pt x="399" y="0"/>
                        <a:pt x="3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6" name="Google Shape;44077;p65">
                  <a:extLst>
                    <a:ext uri="{FF2B5EF4-FFF2-40B4-BE49-F238E27FC236}">
                      <a16:creationId xmlns:a16="http://schemas.microsoft.com/office/drawing/2014/main" id="{ECB2A5D8-18BA-47F6-A9BB-EF6A6DF9BF4A}"/>
                    </a:ext>
                  </a:extLst>
                </p:cNvPr>
                <p:cNvSpPr/>
                <p:nvPr/>
              </p:nvSpPr>
              <p:spPr>
                <a:xfrm>
                  <a:off x="976000" y="2376800"/>
                  <a:ext cx="10675" cy="38125"/>
                </a:xfrm>
                <a:custGeom>
                  <a:avLst/>
                  <a:gdLst/>
                  <a:ahLst/>
                  <a:cxnLst/>
                  <a:rect l="l" t="t" r="r" b="b"/>
                  <a:pathLst>
                    <a:path w="427" h="1525" extrusionOk="0">
                      <a:moveTo>
                        <a:pt x="419" y="0"/>
                      </a:moveTo>
                      <a:cubicBezTo>
                        <a:pt x="418" y="0"/>
                        <a:pt x="417" y="2"/>
                        <a:pt x="417" y="5"/>
                      </a:cubicBezTo>
                      <a:cubicBezTo>
                        <a:pt x="286" y="505"/>
                        <a:pt x="84" y="993"/>
                        <a:pt x="1" y="1493"/>
                      </a:cubicBezTo>
                      <a:cubicBezTo>
                        <a:pt x="1" y="1516"/>
                        <a:pt x="10" y="1524"/>
                        <a:pt x="17" y="1524"/>
                      </a:cubicBezTo>
                      <a:cubicBezTo>
                        <a:pt x="21" y="1524"/>
                        <a:pt x="24" y="1521"/>
                        <a:pt x="24" y="1517"/>
                      </a:cubicBezTo>
                      <a:cubicBezTo>
                        <a:pt x="227" y="1041"/>
                        <a:pt x="298" y="517"/>
                        <a:pt x="417" y="29"/>
                      </a:cubicBezTo>
                      <a:cubicBezTo>
                        <a:pt x="426" y="11"/>
                        <a:pt x="422" y="0"/>
                        <a:pt x="4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7" name="Google Shape;44078;p65">
                  <a:extLst>
                    <a:ext uri="{FF2B5EF4-FFF2-40B4-BE49-F238E27FC236}">
                      <a16:creationId xmlns:a16="http://schemas.microsoft.com/office/drawing/2014/main" id="{B3893994-A067-4D8B-9926-A8E2FFEAA637}"/>
                    </a:ext>
                  </a:extLst>
                </p:cNvPr>
                <p:cNvSpPr/>
                <p:nvPr/>
              </p:nvSpPr>
              <p:spPr>
                <a:xfrm>
                  <a:off x="977800" y="2375925"/>
                  <a:ext cx="13100" cy="43225"/>
                </a:xfrm>
                <a:custGeom>
                  <a:avLst/>
                  <a:gdLst/>
                  <a:ahLst/>
                  <a:cxnLst/>
                  <a:rect l="l" t="t" r="r" b="b"/>
                  <a:pathLst>
                    <a:path w="524" h="1729" extrusionOk="0">
                      <a:moveTo>
                        <a:pt x="474" y="1"/>
                      </a:moveTo>
                      <a:cubicBezTo>
                        <a:pt x="464" y="1"/>
                        <a:pt x="456" y="5"/>
                        <a:pt x="452" y="16"/>
                      </a:cubicBezTo>
                      <a:cubicBezTo>
                        <a:pt x="214" y="516"/>
                        <a:pt x="0" y="1135"/>
                        <a:pt x="36" y="1695"/>
                      </a:cubicBezTo>
                      <a:cubicBezTo>
                        <a:pt x="36" y="1716"/>
                        <a:pt x="56" y="1728"/>
                        <a:pt x="73" y="1728"/>
                      </a:cubicBezTo>
                      <a:cubicBezTo>
                        <a:pt x="85" y="1728"/>
                        <a:pt x="95" y="1722"/>
                        <a:pt x="95" y="1707"/>
                      </a:cubicBezTo>
                      <a:cubicBezTo>
                        <a:pt x="226" y="1147"/>
                        <a:pt x="298" y="599"/>
                        <a:pt x="524" y="40"/>
                      </a:cubicBezTo>
                      <a:cubicBezTo>
                        <a:pt x="524" y="23"/>
                        <a:pt x="495" y="1"/>
                        <a:pt x="4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8" name="Google Shape;44079;p65">
                  <a:extLst>
                    <a:ext uri="{FF2B5EF4-FFF2-40B4-BE49-F238E27FC236}">
                      <a16:creationId xmlns:a16="http://schemas.microsoft.com/office/drawing/2014/main" id="{0007B640-9C5B-44E1-82B9-F7AA5445B729}"/>
                    </a:ext>
                  </a:extLst>
                </p:cNvPr>
                <p:cNvSpPr/>
                <p:nvPr/>
              </p:nvSpPr>
              <p:spPr>
                <a:xfrm>
                  <a:off x="981650" y="2352500"/>
                  <a:ext cx="6275" cy="53175"/>
                </a:xfrm>
                <a:custGeom>
                  <a:avLst/>
                  <a:gdLst/>
                  <a:ahLst/>
                  <a:cxnLst/>
                  <a:rect l="l" t="t" r="r" b="b"/>
                  <a:pathLst>
                    <a:path w="251" h="2127" extrusionOk="0">
                      <a:moveTo>
                        <a:pt x="208" y="0"/>
                      </a:moveTo>
                      <a:cubicBezTo>
                        <a:pt x="197" y="0"/>
                        <a:pt x="185" y="9"/>
                        <a:pt x="179" y="24"/>
                      </a:cubicBezTo>
                      <a:cubicBezTo>
                        <a:pt x="96" y="703"/>
                        <a:pt x="1" y="1429"/>
                        <a:pt x="60" y="2096"/>
                      </a:cubicBezTo>
                      <a:cubicBezTo>
                        <a:pt x="60" y="2111"/>
                        <a:pt x="84" y="2126"/>
                        <a:pt x="102" y="2126"/>
                      </a:cubicBezTo>
                      <a:cubicBezTo>
                        <a:pt x="112" y="2126"/>
                        <a:pt x="120" y="2121"/>
                        <a:pt x="120" y="2108"/>
                      </a:cubicBezTo>
                      <a:cubicBezTo>
                        <a:pt x="251" y="1453"/>
                        <a:pt x="239" y="715"/>
                        <a:pt x="239" y="48"/>
                      </a:cubicBezTo>
                      <a:cubicBezTo>
                        <a:pt x="239" y="15"/>
                        <a:pt x="224" y="0"/>
                        <a:pt x="2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9" name="Google Shape;44080;p65">
                  <a:extLst>
                    <a:ext uri="{FF2B5EF4-FFF2-40B4-BE49-F238E27FC236}">
                      <a16:creationId xmlns:a16="http://schemas.microsoft.com/office/drawing/2014/main" id="{E01DD993-7A6D-46F1-9678-380F5FECCFB3}"/>
                    </a:ext>
                  </a:extLst>
                </p:cNvPr>
                <p:cNvSpPr/>
                <p:nvPr/>
              </p:nvSpPr>
              <p:spPr>
                <a:xfrm>
                  <a:off x="986125" y="2075675"/>
                  <a:ext cx="17275" cy="287625"/>
                </a:xfrm>
                <a:custGeom>
                  <a:avLst/>
                  <a:gdLst/>
                  <a:ahLst/>
                  <a:cxnLst/>
                  <a:rect l="l" t="t" r="r" b="b"/>
                  <a:pathLst>
                    <a:path w="691" h="11505" extrusionOk="0">
                      <a:moveTo>
                        <a:pt x="512" y="1"/>
                      </a:moveTo>
                      <a:cubicBezTo>
                        <a:pt x="512" y="1"/>
                        <a:pt x="489" y="1"/>
                        <a:pt x="489" y="13"/>
                      </a:cubicBezTo>
                      <a:cubicBezTo>
                        <a:pt x="500" y="1930"/>
                        <a:pt x="512" y="3835"/>
                        <a:pt x="429" y="5763"/>
                      </a:cubicBezTo>
                      <a:cubicBezTo>
                        <a:pt x="334" y="7680"/>
                        <a:pt x="119" y="9585"/>
                        <a:pt x="0" y="11490"/>
                      </a:cubicBezTo>
                      <a:cubicBezTo>
                        <a:pt x="0" y="11497"/>
                        <a:pt x="8" y="11504"/>
                        <a:pt x="15" y="11504"/>
                      </a:cubicBezTo>
                      <a:cubicBezTo>
                        <a:pt x="20" y="11504"/>
                        <a:pt x="24" y="11500"/>
                        <a:pt x="24" y="11490"/>
                      </a:cubicBezTo>
                      <a:cubicBezTo>
                        <a:pt x="620" y="7752"/>
                        <a:pt x="691" y="3775"/>
                        <a:pt x="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80" name="Google Shape;44081;p65">
                  <a:extLst>
                    <a:ext uri="{FF2B5EF4-FFF2-40B4-BE49-F238E27FC236}">
                      <a16:creationId xmlns:a16="http://schemas.microsoft.com/office/drawing/2014/main" id="{1D301E1C-A7CC-4E9B-A975-C60E175DEFB4}"/>
                    </a:ext>
                  </a:extLst>
                </p:cNvPr>
                <p:cNvSpPr/>
                <p:nvPr/>
              </p:nvSpPr>
              <p:spPr>
                <a:xfrm>
                  <a:off x="999650" y="2009275"/>
                  <a:ext cx="117675" cy="143925"/>
                </a:xfrm>
                <a:custGeom>
                  <a:avLst/>
                  <a:gdLst/>
                  <a:ahLst/>
                  <a:cxnLst/>
                  <a:rect l="l" t="t" r="r" b="b"/>
                  <a:pathLst>
                    <a:path w="4707" h="5757" extrusionOk="0">
                      <a:moveTo>
                        <a:pt x="4647" y="0"/>
                      </a:moveTo>
                      <a:cubicBezTo>
                        <a:pt x="4644" y="0"/>
                        <a:pt x="4641" y="1"/>
                        <a:pt x="4639" y="2"/>
                      </a:cubicBezTo>
                      <a:cubicBezTo>
                        <a:pt x="3293" y="454"/>
                        <a:pt x="2686" y="1776"/>
                        <a:pt x="1698" y="2681"/>
                      </a:cubicBezTo>
                      <a:cubicBezTo>
                        <a:pt x="805" y="3514"/>
                        <a:pt x="126" y="4455"/>
                        <a:pt x="7" y="5717"/>
                      </a:cubicBezTo>
                      <a:cubicBezTo>
                        <a:pt x="0" y="5745"/>
                        <a:pt x="18" y="5756"/>
                        <a:pt x="33" y="5756"/>
                      </a:cubicBezTo>
                      <a:cubicBezTo>
                        <a:pt x="45" y="5756"/>
                        <a:pt x="55" y="5750"/>
                        <a:pt x="55" y="5741"/>
                      </a:cubicBezTo>
                      <a:cubicBezTo>
                        <a:pt x="364" y="4371"/>
                        <a:pt x="1031" y="3574"/>
                        <a:pt x="2019" y="2609"/>
                      </a:cubicBezTo>
                      <a:cubicBezTo>
                        <a:pt x="2400" y="2240"/>
                        <a:pt x="2674" y="1788"/>
                        <a:pt x="3031" y="1395"/>
                      </a:cubicBezTo>
                      <a:cubicBezTo>
                        <a:pt x="3508" y="859"/>
                        <a:pt x="4079" y="514"/>
                        <a:pt x="4662" y="97"/>
                      </a:cubicBezTo>
                      <a:cubicBezTo>
                        <a:pt x="4706" y="64"/>
                        <a:pt x="4679" y="0"/>
                        <a:pt x="46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81" name="Google Shape;44082;p65">
                  <a:extLst>
                    <a:ext uri="{FF2B5EF4-FFF2-40B4-BE49-F238E27FC236}">
                      <a16:creationId xmlns:a16="http://schemas.microsoft.com/office/drawing/2014/main" id="{D22EFFDB-0151-4E36-BB54-B114D4A1E2E3}"/>
                    </a:ext>
                  </a:extLst>
                </p:cNvPr>
                <p:cNvSpPr/>
                <p:nvPr/>
              </p:nvSpPr>
              <p:spPr>
                <a:xfrm>
                  <a:off x="998250" y="2011675"/>
                  <a:ext cx="116775" cy="151150"/>
                </a:xfrm>
                <a:custGeom>
                  <a:avLst/>
                  <a:gdLst/>
                  <a:ahLst/>
                  <a:cxnLst/>
                  <a:rect l="l" t="t" r="r" b="b"/>
                  <a:pathLst>
                    <a:path w="4671" h="6046" extrusionOk="0">
                      <a:moveTo>
                        <a:pt x="4647" y="1"/>
                      </a:moveTo>
                      <a:cubicBezTo>
                        <a:pt x="2730" y="1692"/>
                        <a:pt x="2266" y="4537"/>
                        <a:pt x="51" y="5942"/>
                      </a:cubicBezTo>
                      <a:cubicBezTo>
                        <a:pt x="1" y="5972"/>
                        <a:pt x="19" y="6045"/>
                        <a:pt x="76" y="6045"/>
                      </a:cubicBezTo>
                      <a:cubicBezTo>
                        <a:pt x="86" y="6045"/>
                        <a:pt x="98" y="6043"/>
                        <a:pt x="111" y="6037"/>
                      </a:cubicBezTo>
                      <a:cubicBezTo>
                        <a:pt x="1099" y="5537"/>
                        <a:pt x="1754" y="4585"/>
                        <a:pt x="2290" y="3632"/>
                      </a:cubicBezTo>
                      <a:cubicBezTo>
                        <a:pt x="2635" y="3001"/>
                        <a:pt x="2944" y="2370"/>
                        <a:pt x="3337" y="1775"/>
                      </a:cubicBezTo>
                      <a:cubicBezTo>
                        <a:pt x="3730" y="1144"/>
                        <a:pt x="4230" y="608"/>
                        <a:pt x="4671" y="25"/>
                      </a:cubicBezTo>
                      <a:lnTo>
                        <a:pt x="46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82" name="Google Shape;44083;p65">
                  <a:extLst>
                    <a:ext uri="{FF2B5EF4-FFF2-40B4-BE49-F238E27FC236}">
                      <a16:creationId xmlns:a16="http://schemas.microsoft.com/office/drawing/2014/main" id="{9A9A4B35-1C4C-4192-93D0-60980622DDF7}"/>
                    </a:ext>
                  </a:extLst>
                </p:cNvPr>
                <p:cNvSpPr/>
                <p:nvPr/>
              </p:nvSpPr>
              <p:spPr>
                <a:xfrm>
                  <a:off x="1003550" y="2107100"/>
                  <a:ext cx="22600" cy="37000"/>
                </a:xfrm>
                <a:custGeom>
                  <a:avLst/>
                  <a:gdLst/>
                  <a:ahLst/>
                  <a:cxnLst/>
                  <a:rect l="l" t="t" r="r" b="b"/>
                  <a:pathLst>
                    <a:path w="904" h="1480" extrusionOk="0">
                      <a:moveTo>
                        <a:pt x="878" y="1"/>
                      </a:moveTo>
                      <a:cubicBezTo>
                        <a:pt x="872" y="1"/>
                        <a:pt x="867" y="2"/>
                        <a:pt x="863" y="6"/>
                      </a:cubicBezTo>
                      <a:cubicBezTo>
                        <a:pt x="530" y="423"/>
                        <a:pt x="232" y="958"/>
                        <a:pt x="18" y="1435"/>
                      </a:cubicBezTo>
                      <a:cubicBezTo>
                        <a:pt x="1" y="1460"/>
                        <a:pt x="21" y="1480"/>
                        <a:pt x="38" y="1480"/>
                      </a:cubicBezTo>
                      <a:cubicBezTo>
                        <a:pt x="44" y="1480"/>
                        <a:pt x="50" y="1477"/>
                        <a:pt x="54" y="1470"/>
                      </a:cubicBezTo>
                      <a:cubicBezTo>
                        <a:pt x="351" y="1006"/>
                        <a:pt x="649" y="518"/>
                        <a:pt x="887" y="18"/>
                      </a:cubicBezTo>
                      <a:cubicBezTo>
                        <a:pt x="904" y="9"/>
                        <a:pt x="891" y="1"/>
                        <a:pt x="8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83" name="Google Shape;44084;p65">
                  <a:extLst>
                    <a:ext uri="{FF2B5EF4-FFF2-40B4-BE49-F238E27FC236}">
                      <a16:creationId xmlns:a16="http://schemas.microsoft.com/office/drawing/2014/main" id="{53C3ABC6-19B9-4A19-AC67-3964DDB72589}"/>
                    </a:ext>
                  </a:extLst>
                </p:cNvPr>
                <p:cNvSpPr/>
                <p:nvPr/>
              </p:nvSpPr>
              <p:spPr>
                <a:xfrm>
                  <a:off x="998525" y="2115325"/>
                  <a:ext cx="27800" cy="38450"/>
                </a:xfrm>
                <a:custGeom>
                  <a:avLst/>
                  <a:gdLst/>
                  <a:ahLst/>
                  <a:cxnLst/>
                  <a:rect l="l" t="t" r="r" b="b"/>
                  <a:pathLst>
                    <a:path w="1112" h="1538" extrusionOk="0">
                      <a:moveTo>
                        <a:pt x="1084" y="0"/>
                      </a:moveTo>
                      <a:cubicBezTo>
                        <a:pt x="1079" y="0"/>
                        <a:pt x="1076" y="3"/>
                        <a:pt x="1076" y="10"/>
                      </a:cubicBezTo>
                      <a:cubicBezTo>
                        <a:pt x="707" y="463"/>
                        <a:pt x="362" y="975"/>
                        <a:pt x="16" y="1463"/>
                      </a:cubicBezTo>
                      <a:cubicBezTo>
                        <a:pt x="0" y="1503"/>
                        <a:pt x="28" y="1538"/>
                        <a:pt x="62" y="1538"/>
                      </a:cubicBezTo>
                      <a:cubicBezTo>
                        <a:pt x="78" y="1538"/>
                        <a:pt x="96" y="1530"/>
                        <a:pt x="112" y="1510"/>
                      </a:cubicBezTo>
                      <a:cubicBezTo>
                        <a:pt x="457" y="1034"/>
                        <a:pt x="814" y="522"/>
                        <a:pt x="1112" y="22"/>
                      </a:cubicBezTo>
                      <a:cubicBezTo>
                        <a:pt x="1112" y="14"/>
                        <a:pt x="1095" y="0"/>
                        <a:pt x="10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84" name="Google Shape;44085;p65">
                  <a:extLst>
                    <a:ext uri="{FF2B5EF4-FFF2-40B4-BE49-F238E27FC236}">
                      <a16:creationId xmlns:a16="http://schemas.microsoft.com/office/drawing/2014/main" id="{7E3C8C8F-0A7D-4ADB-9E05-526A2726D00E}"/>
                    </a:ext>
                  </a:extLst>
                </p:cNvPr>
                <p:cNvSpPr/>
                <p:nvPr/>
              </p:nvSpPr>
              <p:spPr>
                <a:xfrm>
                  <a:off x="998800" y="2134150"/>
                  <a:ext cx="18375" cy="27750"/>
                </a:xfrm>
                <a:custGeom>
                  <a:avLst/>
                  <a:gdLst/>
                  <a:ahLst/>
                  <a:cxnLst/>
                  <a:rect l="l" t="t" r="r" b="b"/>
                  <a:pathLst>
                    <a:path w="735" h="1110" extrusionOk="0">
                      <a:moveTo>
                        <a:pt x="718" y="0"/>
                      </a:moveTo>
                      <a:cubicBezTo>
                        <a:pt x="713" y="0"/>
                        <a:pt x="708" y="3"/>
                        <a:pt x="708" y="7"/>
                      </a:cubicBezTo>
                      <a:cubicBezTo>
                        <a:pt x="517" y="388"/>
                        <a:pt x="244" y="698"/>
                        <a:pt x="29" y="1043"/>
                      </a:cubicBezTo>
                      <a:cubicBezTo>
                        <a:pt x="0" y="1072"/>
                        <a:pt x="34" y="1109"/>
                        <a:pt x="67" y="1109"/>
                      </a:cubicBezTo>
                      <a:cubicBezTo>
                        <a:pt x="75" y="1109"/>
                        <a:pt x="82" y="1107"/>
                        <a:pt x="89" y="1103"/>
                      </a:cubicBezTo>
                      <a:cubicBezTo>
                        <a:pt x="363" y="817"/>
                        <a:pt x="565" y="400"/>
                        <a:pt x="720" y="31"/>
                      </a:cubicBezTo>
                      <a:cubicBezTo>
                        <a:pt x="735" y="8"/>
                        <a:pt x="726" y="0"/>
                        <a:pt x="7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85" name="Google Shape;44086;p65">
                  <a:extLst>
                    <a:ext uri="{FF2B5EF4-FFF2-40B4-BE49-F238E27FC236}">
                      <a16:creationId xmlns:a16="http://schemas.microsoft.com/office/drawing/2014/main" id="{A7D00C1E-5F05-4D88-AACB-19D5ABBBA99A}"/>
                    </a:ext>
                  </a:extLst>
                </p:cNvPr>
                <p:cNvSpPr/>
                <p:nvPr/>
              </p:nvSpPr>
              <p:spPr>
                <a:xfrm>
                  <a:off x="1001600" y="2067175"/>
                  <a:ext cx="57950" cy="74025"/>
                </a:xfrm>
                <a:custGeom>
                  <a:avLst/>
                  <a:gdLst/>
                  <a:ahLst/>
                  <a:cxnLst/>
                  <a:rect l="l" t="t" r="r" b="b"/>
                  <a:pathLst>
                    <a:path w="2318" h="2961" extrusionOk="0">
                      <a:moveTo>
                        <a:pt x="2285" y="0"/>
                      </a:moveTo>
                      <a:cubicBezTo>
                        <a:pt x="2276" y="0"/>
                        <a:pt x="2267" y="3"/>
                        <a:pt x="2263" y="7"/>
                      </a:cubicBezTo>
                      <a:cubicBezTo>
                        <a:pt x="1739" y="781"/>
                        <a:pt x="1072" y="1412"/>
                        <a:pt x="584" y="2198"/>
                      </a:cubicBezTo>
                      <a:cubicBezTo>
                        <a:pt x="536" y="2258"/>
                        <a:pt x="1" y="2924"/>
                        <a:pt x="310" y="2960"/>
                      </a:cubicBezTo>
                      <a:cubicBezTo>
                        <a:pt x="322" y="2960"/>
                        <a:pt x="322" y="2960"/>
                        <a:pt x="322" y="2936"/>
                      </a:cubicBezTo>
                      <a:cubicBezTo>
                        <a:pt x="322" y="2924"/>
                        <a:pt x="346" y="2913"/>
                        <a:pt x="346" y="2901"/>
                      </a:cubicBezTo>
                      <a:lnTo>
                        <a:pt x="346" y="2877"/>
                      </a:lnTo>
                      <a:cubicBezTo>
                        <a:pt x="322" y="2877"/>
                        <a:pt x="310" y="2865"/>
                        <a:pt x="298" y="2865"/>
                      </a:cubicBezTo>
                      <a:cubicBezTo>
                        <a:pt x="298" y="2862"/>
                        <a:pt x="297" y="2860"/>
                        <a:pt x="296" y="2860"/>
                      </a:cubicBezTo>
                      <a:cubicBezTo>
                        <a:pt x="294" y="2860"/>
                        <a:pt x="289" y="2871"/>
                        <a:pt x="298" y="2889"/>
                      </a:cubicBezTo>
                      <a:cubicBezTo>
                        <a:pt x="60" y="2710"/>
                        <a:pt x="2144" y="412"/>
                        <a:pt x="2310" y="31"/>
                      </a:cubicBezTo>
                      <a:cubicBezTo>
                        <a:pt x="2318" y="9"/>
                        <a:pt x="2302" y="0"/>
                        <a:pt x="2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86" name="Google Shape;44087;p65">
                  <a:extLst>
                    <a:ext uri="{FF2B5EF4-FFF2-40B4-BE49-F238E27FC236}">
                      <a16:creationId xmlns:a16="http://schemas.microsoft.com/office/drawing/2014/main" id="{1C07C098-BB53-49F2-84AA-851AF6E1DB36}"/>
                    </a:ext>
                  </a:extLst>
                </p:cNvPr>
                <p:cNvSpPr/>
                <p:nvPr/>
              </p:nvSpPr>
              <p:spPr>
                <a:xfrm>
                  <a:off x="1000225" y="2134400"/>
                  <a:ext cx="10325" cy="20625"/>
                </a:xfrm>
                <a:custGeom>
                  <a:avLst/>
                  <a:gdLst/>
                  <a:ahLst/>
                  <a:cxnLst/>
                  <a:rect l="l" t="t" r="r" b="b"/>
                  <a:pathLst>
                    <a:path w="413" h="825" extrusionOk="0">
                      <a:moveTo>
                        <a:pt x="320" y="1"/>
                      </a:moveTo>
                      <a:cubicBezTo>
                        <a:pt x="308" y="1"/>
                        <a:pt x="297" y="6"/>
                        <a:pt x="294" y="21"/>
                      </a:cubicBezTo>
                      <a:cubicBezTo>
                        <a:pt x="239" y="130"/>
                        <a:pt x="192" y="239"/>
                        <a:pt x="149" y="350"/>
                      </a:cubicBezTo>
                      <a:lnTo>
                        <a:pt x="149" y="350"/>
                      </a:lnTo>
                      <a:cubicBezTo>
                        <a:pt x="82" y="479"/>
                        <a:pt x="35" y="613"/>
                        <a:pt x="8" y="747"/>
                      </a:cubicBezTo>
                      <a:cubicBezTo>
                        <a:pt x="1" y="790"/>
                        <a:pt x="41" y="825"/>
                        <a:pt x="76" y="825"/>
                      </a:cubicBezTo>
                      <a:cubicBezTo>
                        <a:pt x="100" y="825"/>
                        <a:pt x="122" y="809"/>
                        <a:pt x="127" y="771"/>
                      </a:cubicBezTo>
                      <a:cubicBezTo>
                        <a:pt x="157" y="681"/>
                        <a:pt x="185" y="593"/>
                        <a:pt x="213" y="506"/>
                      </a:cubicBezTo>
                      <a:lnTo>
                        <a:pt x="213" y="506"/>
                      </a:lnTo>
                      <a:cubicBezTo>
                        <a:pt x="215" y="555"/>
                        <a:pt x="218" y="604"/>
                        <a:pt x="222" y="652"/>
                      </a:cubicBezTo>
                      <a:cubicBezTo>
                        <a:pt x="222" y="690"/>
                        <a:pt x="256" y="718"/>
                        <a:pt x="290" y="718"/>
                      </a:cubicBezTo>
                      <a:cubicBezTo>
                        <a:pt x="309" y="718"/>
                        <a:pt x="328" y="709"/>
                        <a:pt x="341" y="688"/>
                      </a:cubicBezTo>
                      <a:cubicBezTo>
                        <a:pt x="389" y="605"/>
                        <a:pt x="413" y="533"/>
                        <a:pt x="413" y="462"/>
                      </a:cubicBezTo>
                      <a:cubicBezTo>
                        <a:pt x="413" y="451"/>
                        <a:pt x="395" y="424"/>
                        <a:pt x="375" y="424"/>
                      </a:cubicBezTo>
                      <a:cubicBezTo>
                        <a:pt x="372" y="424"/>
                        <a:pt x="368" y="424"/>
                        <a:pt x="365" y="426"/>
                      </a:cubicBezTo>
                      <a:cubicBezTo>
                        <a:pt x="360" y="429"/>
                        <a:pt x="356" y="432"/>
                        <a:pt x="351" y="436"/>
                      </a:cubicBezTo>
                      <a:lnTo>
                        <a:pt x="351" y="436"/>
                      </a:lnTo>
                      <a:cubicBezTo>
                        <a:pt x="350" y="375"/>
                        <a:pt x="347" y="312"/>
                        <a:pt x="341" y="247"/>
                      </a:cubicBezTo>
                      <a:cubicBezTo>
                        <a:pt x="341" y="230"/>
                        <a:pt x="328" y="214"/>
                        <a:pt x="311" y="204"/>
                      </a:cubicBezTo>
                      <a:lnTo>
                        <a:pt x="311" y="204"/>
                      </a:lnTo>
                      <a:cubicBezTo>
                        <a:pt x="329" y="151"/>
                        <a:pt x="347" y="98"/>
                        <a:pt x="365" y="45"/>
                      </a:cubicBezTo>
                      <a:cubicBezTo>
                        <a:pt x="382" y="29"/>
                        <a:pt x="347" y="1"/>
                        <a:pt x="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87" name="Google Shape;44088;p65">
                  <a:extLst>
                    <a:ext uri="{FF2B5EF4-FFF2-40B4-BE49-F238E27FC236}">
                      <a16:creationId xmlns:a16="http://schemas.microsoft.com/office/drawing/2014/main" id="{71C193C7-71BD-421B-9992-985B4752A2DF}"/>
                    </a:ext>
                  </a:extLst>
                </p:cNvPr>
                <p:cNvSpPr/>
                <p:nvPr/>
              </p:nvSpPr>
              <p:spPr>
                <a:xfrm>
                  <a:off x="882825" y="1985300"/>
                  <a:ext cx="108675" cy="166300"/>
                </a:xfrm>
                <a:custGeom>
                  <a:avLst/>
                  <a:gdLst/>
                  <a:ahLst/>
                  <a:cxnLst/>
                  <a:rect l="l" t="t" r="r" b="b"/>
                  <a:pathLst>
                    <a:path w="4347" h="6652" extrusionOk="0">
                      <a:moveTo>
                        <a:pt x="60" y="1"/>
                      </a:moveTo>
                      <a:cubicBezTo>
                        <a:pt x="30" y="1"/>
                        <a:pt x="1" y="18"/>
                        <a:pt x="1" y="56"/>
                      </a:cubicBezTo>
                      <a:cubicBezTo>
                        <a:pt x="84" y="1175"/>
                        <a:pt x="739" y="2092"/>
                        <a:pt x="1406" y="2961"/>
                      </a:cubicBezTo>
                      <a:cubicBezTo>
                        <a:pt x="2346" y="4199"/>
                        <a:pt x="3263" y="5485"/>
                        <a:pt x="4311" y="6652"/>
                      </a:cubicBezTo>
                      <a:cubicBezTo>
                        <a:pt x="4323" y="6652"/>
                        <a:pt x="4347" y="6616"/>
                        <a:pt x="4335" y="6604"/>
                      </a:cubicBezTo>
                      <a:cubicBezTo>
                        <a:pt x="3632" y="5545"/>
                        <a:pt x="2823" y="4568"/>
                        <a:pt x="2049" y="3556"/>
                      </a:cubicBezTo>
                      <a:cubicBezTo>
                        <a:pt x="1215" y="2449"/>
                        <a:pt x="346" y="1437"/>
                        <a:pt x="120" y="44"/>
                      </a:cubicBezTo>
                      <a:cubicBezTo>
                        <a:pt x="114" y="16"/>
                        <a:pt x="87" y="1"/>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88" name="Google Shape;44089;p65">
                  <a:extLst>
                    <a:ext uri="{FF2B5EF4-FFF2-40B4-BE49-F238E27FC236}">
                      <a16:creationId xmlns:a16="http://schemas.microsoft.com/office/drawing/2014/main" id="{907FFEA3-F82F-4050-BF9A-6D2181097E73}"/>
                    </a:ext>
                  </a:extLst>
                </p:cNvPr>
                <p:cNvSpPr/>
                <p:nvPr/>
              </p:nvSpPr>
              <p:spPr>
                <a:xfrm>
                  <a:off x="882825" y="1986100"/>
                  <a:ext cx="117300" cy="167300"/>
                </a:xfrm>
                <a:custGeom>
                  <a:avLst/>
                  <a:gdLst/>
                  <a:ahLst/>
                  <a:cxnLst/>
                  <a:rect l="l" t="t" r="r" b="b"/>
                  <a:pathLst>
                    <a:path w="4692" h="6692" extrusionOk="0">
                      <a:moveTo>
                        <a:pt x="60" y="0"/>
                      </a:moveTo>
                      <a:cubicBezTo>
                        <a:pt x="37" y="0"/>
                        <a:pt x="1" y="24"/>
                        <a:pt x="25" y="36"/>
                      </a:cubicBezTo>
                      <a:cubicBezTo>
                        <a:pt x="977" y="1083"/>
                        <a:pt x="1870" y="2107"/>
                        <a:pt x="2597" y="3334"/>
                      </a:cubicBezTo>
                      <a:cubicBezTo>
                        <a:pt x="2906" y="3870"/>
                        <a:pt x="3180" y="4429"/>
                        <a:pt x="3478" y="4977"/>
                      </a:cubicBezTo>
                      <a:cubicBezTo>
                        <a:pt x="3775" y="5536"/>
                        <a:pt x="4466" y="6084"/>
                        <a:pt x="4609" y="6668"/>
                      </a:cubicBezTo>
                      <a:cubicBezTo>
                        <a:pt x="4614" y="6683"/>
                        <a:pt x="4630" y="6692"/>
                        <a:pt x="4647" y="6692"/>
                      </a:cubicBezTo>
                      <a:cubicBezTo>
                        <a:pt x="4669" y="6692"/>
                        <a:pt x="4692" y="6677"/>
                        <a:pt x="4692" y="6644"/>
                      </a:cubicBezTo>
                      <a:cubicBezTo>
                        <a:pt x="4668" y="6191"/>
                        <a:pt x="4287" y="5929"/>
                        <a:pt x="4025" y="5596"/>
                      </a:cubicBezTo>
                      <a:cubicBezTo>
                        <a:pt x="3501" y="4917"/>
                        <a:pt x="3204" y="4108"/>
                        <a:pt x="2787" y="3369"/>
                      </a:cubicBezTo>
                      <a:cubicBezTo>
                        <a:pt x="2073" y="2143"/>
                        <a:pt x="1192" y="905"/>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89" name="Google Shape;44090;p65">
                  <a:extLst>
                    <a:ext uri="{FF2B5EF4-FFF2-40B4-BE49-F238E27FC236}">
                      <a16:creationId xmlns:a16="http://schemas.microsoft.com/office/drawing/2014/main" id="{203B99D0-0807-4F8E-B7EA-6D4CB82BCA9D}"/>
                    </a:ext>
                  </a:extLst>
                </p:cNvPr>
                <p:cNvSpPr/>
                <p:nvPr/>
              </p:nvSpPr>
              <p:spPr>
                <a:xfrm>
                  <a:off x="925100" y="1886225"/>
                  <a:ext cx="69975" cy="218050"/>
                </a:xfrm>
                <a:custGeom>
                  <a:avLst/>
                  <a:gdLst/>
                  <a:ahLst/>
                  <a:cxnLst/>
                  <a:rect l="l" t="t" r="r" b="b"/>
                  <a:pathLst>
                    <a:path w="2799" h="8722" extrusionOk="0">
                      <a:moveTo>
                        <a:pt x="750" y="0"/>
                      </a:moveTo>
                      <a:cubicBezTo>
                        <a:pt x="740" y="0"/>
                        <a:pt x="731" y="5"/>
                        <a:pt x="727" y="18"/>
                      </a:cubicBezTo>
                      <a:cubicBezTo>
                        <a:pt x="1" y="1328"/>
                        <a:pt x="501" y="3078"/>
                        <a:pt x="739" y="4483"/>
                      </a:cubicBezTo>
                      <a:cubicBezTo>
                        <a:pt x="1025" y="6150"/>
                        <a:pt x="1548" y="7484"/>
                        <a:pt x="2751" y="8722"/>
                      </a:cubicBezTo>
                      <a:cubicBezTo>
                        <a:pt x="2763" y="8722"/>
                        <a:pt x="2799" y="8710"/>
                        <a:pt x="2775" y="8698"/>
                      </a:cubicBezTo>
                      <a:cubicBezTo>
                        <a:pt x="2382" y="8115"/>
                        <a:pt x="1906" y="7579"/>
                        <a:pt x="1560" y="6948"/>
                      </a:cubicBezTo>
                      <a:cubicBezTo>
                        <a:pt x="1191" y="6257"/>
                        <a:pt x="1036" y="5507"/>
                        <a:pt x="906" y="4721"/>
                      </a:cubicBezTo>
                      <a:cubicBezTo>
                        <a:pt x="632" y="3185"/>
                        <a:pt x="203" y="1554"/>
                        <a:pt x="775" y="30"/>
                      </a:cubicBezTo>
                      <a:cubicBezTo>
                        <a:pt x="782" y="15"/>
                        <a:pt x="766" y="0"/>
                        <a:pt x="7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90" name="Google Shape;44091;p65">
                  <a:extLst>
                    <a:ext uri="{FF2B5EF4-FFF2-40B4-BE49-F238E27FC236}">
                      <a16:creationId xmlns:a16="http://schemas.microsoft.com/office/drawing/2014/main" id="{7A7DF4B2-86C7-43B2-9452-569DB0DB5249}"/>
                    </a:ext>
                  </a:extLst>
                </p:cNvPr>
                <p:cNvSpPr/>
                <p:nvPr/>
              </p:nvSpPr>
              <p:spPr>
                <a:xfrm>
                  <a:off x="940575" y="1884600"/>
                  <a:ext cx="53475" cy="217950"/>
                </a:xfrm>
                <a:custGeom>
                  <a:avLst/>
                  <a:gdLst/>
                  <a:ahLst/>
                  <a:cxnLst/>
                  <a:rect l="l" t="t" r="r" b="b"/>
                  <a:pathLst>
                    <a:path w="2139" h="8718" extrusionOk="0">
                      <a:moveTo>
                        <a:pt x="95" y="0"/>
                      </a:moveTo>
                      <a:cubicBezTo>
                        <a:pt x="81" y="0"/>
                        <a:pt x="66" y="12"/>
                        <a:pt x="60" y="36"/>
                      </a:cubicBezTo>
                      <a:cubicBezTo>
                        <a:pt x="1" y="738"/>
                        <a:pt x="48" y="1429"/>
                        <a:pt x="251" y="2107"/>
                      </a:cubicBezTo>
                      <a:cubicBezTo>
                        <a:pt x="477" y="2846"/>
                        <a:pt x="941" y="3477"/>
                        <a:pt x="1168" y="4215"/>
                      </a:cubicBezTo>
                      <a:cubicBezTo>
                        <a:pt x="1620" y="5679"/>
                        <a:pt x="1465" y="7251"/>
                        <a:pt x="2025" y="8680"/>
                      </a:cubicBezTo>
                      <a:cubicBezTo>
                        <a:pt x="2040" y="8705"/>
                        <a:pt x="2065" y="8718"/>
                        <a:pt x="2086" y="8718"/>
                      </a:cubicBezTo>
                      <a:cubicBezTo>
                        <a:pt x="2115" y="8718"/>
                        <a:pt x="2139" y="8696"/>
                        <a:pt x="2132" y="8656"/>
                      </a:cubicBezTo>
                      <a:cubicBezTo>
                        <a:pt x="1703" y="7263"/>
                        <a:pt x="1763" y="5822"/>
                        <a:pt x="1370" y="4441"/>
                      </a:cubicBezTo>
                      <a:cubicBezTo>
                        <a:pt x="1203" y="3810"/>
                        <a:pt x="882" y="3298"/>
                        <a:pt x="632" y="2715"/>
                      </a:cubicBezTo>
                      <a:cubicBezTo>
                        <a:pt x="239" y="1869"/>
                        <a:pt x="108" y="976"/>
                        <a:pt x="120" y="36"/>
                      </a:cubicBezTo>
                      <a:cubicBezTo>
                        <a:pt x="120" y="12"/>
                        <a:pt x="108"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91" name="Google Shape;44092;p65">
                  <a:extLst>
                    <a:ext uri="{FF2B5EF4-FFF2-40B4-BE49-F238E27FC236}">
                      <a16:creationId xmlns:a16="http://schemas.microsoft.com/office/drawing/2014/main" id="{C4B4AFF2-850A-4B5B-9E74-C0435DF49A1B}"/>
                    </a:ext>
                  </a:extLst>
                </p:cNvPr>
                <p:cNvSpPr/>
                <p:nvPr/>
              </p:nvSpPr>
              <p:spPr>
                <a:xfrm>
                  <a:off x="899800" y="2010950"/>
                  <a:ext cx="42500" cy="63200"/>
                </a:xfrm>
                <a:custGeom>
                  <a:avLst/>
                  <a:gdLst/>
                  <a:ahLst/>
                  <a:cxnLst/>
                  <a:rect l="l" t="t" r="r" b="b"/>
                  <a:pathLst>
                    <a:path w="1700" h="2528" extrusionOk="0">
                      <a:moveTo>
                        <a:pt x="8" y="0"/>
                      </a:moveTo>
                      <a:cubicBezTo>
                        <a:pt x="4" y="0"/>
                        <a:pt x="1" y="6"/>
                        <a:pt x="1" y="18"/>
                      </a:cubicBezTo>
                      <a:cubicBezTo>
                        <a:pt x="477" y="875"/>
                        <a:pt x="1048" y="1709"/>
                        <a:pt x="1632" y="2518"/>
                      </a:cubicBezTo>
                      <a:cubicBezTo>
                        <a:pt x="1642" y="2525"/>
                        <a:pt x="1652" y="2528"/>
                        <a:pt x="1661" y="2528"/>
                      </a:cubicBezTo>
                      <a:cubicBezTo>
                        <a:pt x="1684" y="2528"/>
                        <a:pt x="1700" y="2508"/>
                        <a:pt x="1691" y="2483"/>
                      </a:cubicBezTo>
                      <a:cubicBezTo>
                        <a:pt x="1108" y="1685"/>
                        <a:pt x="572" y="828"/>
                        <a:pt x="24" y="18"/>
                      </a:cubicBezTo>
                      <a:cubicBezTo>
                        <a:pt x="18" y="6"/>
                        <a:pt x="13" y="0"/>
                        <a:pt x="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92" name="Google Shape;44093;p65">
                  <a:extLst>
                    <a:ext uri="{FF2B5EF4-FFF2-40B4-BE49-F238E27FC236}">
                      <a16:creationId xmlns:a16="http://schemas.microsoft.com/office/drawing/2014/main" id="{DEE1C16B-1B8F-47EA-8623-E7EAA2E51841}"/>
                    </a:ext>
                  </a:extLst>
                </p:cNvPr>
                <p:cNvSpPr/>
                <p:nvPr/>
              </p:nvSpPr>
              <p:spPr>
                <a:xfrm>
                  <a:off x="943250" y="1941525"/>
                  <a:ext cx="38525" cy="128425"/>
                </a:xfrm>
                <a:custGeom>
                  <a:avLst/>
                  <a:gdLst/>
                  <a:ahLst/>
                  <a:cxnLst/>
                  <a:rect l="l" t="t" r="r" b="b"/>
                  <a:pathLst>
                    <a:path w="1541" h="5137" extrusionOk="0">
                      <a:moveTo>
                        <a:pt x="7" y="0"/>
                      </a:moveTo>
                      <a:cubicBezTo>
                        <a:pt x="4" y="0"/>
                        <a:pt x="1" y="3"/>
                        <a:pt x="1" y="9"/>
                      </a:cubicBezTo>
                      <a:cubicBezTo>
                        <a:pt x="322" y="1104"/>
                        <a:pt x="668" y="2176"/>
                        <a:pt x="822" y="3331"/>
                      </a:cubicBezTo>
                      <a:cubicBezTo>
                        <a:pt x="906" y="3998"/>
                        <a:pt x="977" y="4641"/>
                        <a:pt x="1477" y="5129"/>
                      </a:cubicBezTo>
                      <a:cubicBezTo>
                        <a:pt x="1483" y="5134"/>
                        <a:pt x="1489" y="5136"/>
                        <a:pt x="1496" y="5136"/>
                      </a:cubicBezTo>
                      <a:cubicBezTo>
                        <a:pt x="1518" y="5136"/>
                        <a:pt x="1541" y="5109"/>
                        <a:pt x="1513" y="5081"/>
                      </a:cubicBezTo>
                      <a:cubicBezTo>
                        <a:pt x="942" y="4402"/>
                        <a:pt x="965" y="3509"/>
                        <a:pt x="799" y="2652"/>
                      </a:cubicBezTo>
                      <a:cubicBezTo>
                        <a:pt x="620" y="1747"/>
                        <a:pt x="346" y="854"/>
                        <a:pt x="13" y="9"/>
                      </a:cubicBezTo>
                      <a:cubicBezTo>
                        <a:pt x="13" y="3"/>
                        <a:pt x="10" y="0"/>
                        <a:pt x="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93" name="Google Shape;44094;p65">
                  <a:extLst>
                    <a:ext uri="{FF2B5EF4-FFF2-40B4-BE49-F238E27FC236}">
                      <a16:creationId xmlns:a16="http://schemas.microsoft.com/office/drawing/2014/main" id="{1586649E-9F19-49DD-9E2C-E3C8EE885BA0}"/>
                    </a:ext>
                  </a:extLst>
                </p:cNvPr>
                <p:cNvSpPr/>
                <p:nvPr/>
              </p:nvSpPr>
              <p:spPr>
                <a:xfrm>
                  <a:off x="992375" y="2069975"/>
                  <a:ext cx="139825" cy="145400"/>
                </a:xfrm>
                <a:custGeom>
                  <a:avLst/>
                  <a:gdLst/>
                  <a:ahLst/>
                  <a:cxnLst/>
                  <a:rect l="l" t="t" r="r" b="b"/>
                  <a:pathLst>
                    <a:path w="5593" h="5816" extrusionOk="0">
                      <a:moveTo>
                        <a:pt x="5560" y="1"/>
                      </a:moveTo>
                      <a:cubicBezTo>
                        <a:pt x="5556" y="1"/>
                        <a:pt x="5553" y="1"/>
                        <a:pt x="5549" y="3"/>
                      </a:cubicBezTo>
                      <a:cubicBezTo>
                        <a:pt x="4453" y="419"/>
                        <a:pt x="3382" y="1134"/>
                        <a:pt x="2644" y="2062"/>
                      </a:cubicBezTo>
                      <a:cubicBezTo>
                        <a:pt x="2215" y="2610"/>
                        <a:pt x="1894" y="3229"/>
                        <a:pt x="1501" y="3813"/>
                      </a:cubicBezTo>
                      <a:cubicBezTo>
                        <a:pt x="1036" y="4503"/>
                        <a:pt x="524" y="5134"/>
                        <a:pt x="0" y="5789"/>
                      </a:cubicBezTo>
                      <a:cubicBezTo>
                        <a:pt x="0" y="5789"/>
                        <a:pt x="35" y="5815"/>
                        <a:pt x="53" y="5815"/>
                      </a:cubicBezTo>
                      <a:cubicBezTo>
                        <a:pt x="56" y="5815"/>
                        <a:pt x="58" y="5815"/>
                        <a:pt x="60" y="5813"/>
                      </a:cubicBezTo>
                      <a:cubicBezTo>
                        <a:pt x="941" y="4872"/>
                        <a:pt x="1632" y="3801"/>
                        <a:pt x="2322" y="2729"/>
                      </a:cubicBezTo>
                      <a:cubicBezTo>
                        <a:pt x="3156" y="1431"/>
                        <a:pt x="4251" y="765"/>
                        <a:pt x="5561" y="50"/>
                      </a:cubicBezTo>
                      <a:cubicBezTo>
                        <a:pt x="5592" y="40"/>
                        <a:pt x="5587" y="1"/>
                        <a:pt x="55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94" name="Google Shape;44095;p65">
                  <a:extLst>
                    <a:ext uri="{FF2B5EF4-FFF2-40B4-BE49-F238E27FC236}">
                      <a16:creationId xmlns:a16="http://schemas.microsoft.com/office/drawing/2014/main" id="{428D3BF5-A313-4944-85BE-98ED0D92DF14}"/>
                    </a:ext>
                  </a:extLst>
                </p:cNvPr>
                <p:cNvSpPr/>
                <p:nvPr/>
              </p:nvSpPr>
              <p:spPr>
                <a:xfrm>
                  <a:off x="996725" y="2072200"/>
                  <a:ext cx="134475" cy="149475"/>
                </a:xfrm>
                <a:custGeom>
                  <a:avLst/>
                  <a:gdLst/>
                  <a:ahLst/>
                  <a:cxnLst/>
                  <a:rect l="l" t="t" r="r" b="b"/>
                  <a:pathLst>
                    <a:path w="5379" h="5979" extrusionOk="0">
                      <a:moveTo>
                        <a:pt x="5345" y="1"/>
                      </a:moveTo>
                      <a:cubicBezTo>
                        <a:pt x="5339" y="1"/>
                        <a:pt x="5333" y="3"/>
                        <a:pt x="5327" y="9"/>
                      </a:cubicBezTo>
                      <a:cubicBezTo>
                        <a:pt x="4315" y="759"/>
                        <a:pt x="3494" y="1747"/>
                        <a:pt x="2755" y="2771"/>
                      </a:cubicBezTo>
                      <a:cubicBezTo>
                        <a:pt x="1946" y="3878"/>
                        <a:pt x="1279" y="5212"/>
                        <a:pt x="53" y="5879"/>
                      </a:cubicBezTo>
                      <a:cubicBezTo>
                        <a:pt x="0" y="5910"/>
                        <a:pt x="22" y="5978"/>
                        <a:pt x="68" y="5978"/>
                      </a:cubicBezTo>
                      <a:cubicBezTo>
                        <a:pt x="74" y="5978"/>
                        <a:pt x="81" y="5977"/>
                        <a:pt x="88" y="5974"/>
                      </a:cubicBezTo>
                      <a:cubicBezTo>
                        <a:pt x="1148" y="5498"/>
                        <a:pt x="1731" y="4414"/>
                        <a:pt x="2374" y="3485"/>
                      </a:cubicBezTo>
                      <a:cubicBezTo>
                        <a:pt x="3244" y="2223"/>
                        <a:pt x="4196" y="1057"/>
                        <a:pt x="5351" y="33"/>
                      </a:cubicBezTo>
                      <a:cubicBezTo>
                        <a:pt x="5378" y="24"/>
                        <a:pt x="5364" y="1"/>
                        <a:pt x="5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95" name="Google Shape;44096;p65">
                  <a:extLst>
                    <a:ext uri="{FF2B5EF4-FFF2-40B4-BE49-F238E27FC236}">
                      <a16:creationId xmlns:a16="http://schemas.microsoft.com/office/drawing/2014/main" id="{3965F705-885E-4E83-8E58-F149C1AE209A}"/>
                    </a:ext>
                  </a:extLst>
                </p:cNvPr>
                <p:cNvSpPr/>
                <p:nvPr/>
              </p:nvSpPr>
              <p:spPr>
                <a:xfrm>
                  <a:off x="996925" y="2119825"/>
                  <a:ext cx="135150" cy="131325"/>
                </a:xfrm>
                <a:custGeom>
                  <a:avLst/>
                  <a:gdLst/>
                  <a:ahLst/>
                  <a:cxnLst/>
                  <a:rect l="l" t="t" r="r" b="b"/>
                  <a:pathLst>
                    <a:path w="5406" h="5253" extrusionOk="0">
                      <a:moveTo>
                        <a:pt x="5334" y="1"/>
                      </a:moveTo>
                      <a:cubicBezTo>
                        <a:pt x="5325" y="1"/>
                        <a:pt x="5316" y="3"/>
                        <a:pt x="5307" y="9"/>
                      </a:cubicBezTo>
                      <a:cubicBezTo>
                        <a:pt x="4343" y="521"/>
                        <a:pt x="3295" y="1092"/>
                        <a:pt x="2652" y="2009"/>
                      </a:cubicBezTo>
                      <a:cubicBezTo>
                        <a:pt x="2259" y="2592"/>
                        <a:pt x="2045" y="3188"/>
                        <a:pt x="1545" y="3712"/>
                      </a:cubicBezTo>
                      <a:cubicBezTo>
                        <a:pt x="1045" y="4212"/>
                        <a:pt x="473" y="4664"/>
                        <a:pt x="9" y="5212"/>
                      </a:cubicBezTo>
                      <a:cubicBezTo>
                        <a:pt x="0" y="5239"/>
                        <a:pt x="4" y="5252"/>
                        <a:pt x="12" y="5252"/>
                      </a:cubicBezTo>
                      <a:cubicBezTo>
                        <a:pt x="15" y="5252"/>
                        <a:pt x="18" y="5251"/>
                        <a:pt x="21" y="5248"/>
                      </a:cubicBezTo>
                      <a:cubicBezTo>
                        <a:pt x="902" y="4593"/>
                        <a:pt x="1866" y="3759"/>
                        <a:pt x="2343" y="2759"/>
                      </a:cubicBezTo>
                      <a:cubicBezTo>
                        <a:pt x="2974" y="1449"/>
                        <a:pt x="4129" y="759"/>
                        <a:pt x="5355" y="92"/>
                      </a:cubicBezTo>
                      <a:cubicBezTo>
                        <a:pt x="5405" y="72"/>
                        <a:pt x="5379" y="1"/>
                        <a:pt x="5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96" name="Google Shape;44097;p65">
                  <a:extLst>
                    <a:ext uri="{FF2B5EF4-FFF2-40B4-BE49-F238E27FC236}">
                      <a16:creationId xmlns:a16="http://schemas.microsoft.com/office/drawing/2014/main" id="{89A4A34F-801E-4838-B773-CB2A47A215E7}"/>
                    </a:ext>
                  </a:extLst>
                </p:cNvPr>
                <p:cNvSpPr/>
                <p:nvPr/>
              </p:nvSpPr>
              <p:spPr>
                <a:xfrm>
                  <a:off x="994450" y="2120400"/>
                  <a:ext cx="140875" cy="146075"/>
                </a:xfrm>
                <a:custGeom>
                  <a:avLst/>
                  <a:gdLst/>
                  <a:ahLst/>
                  <a:cxnLst/>
                  <a:rect l="l" t="t" r="r" b="b"/>
                  <a:pathLst>
                    <a:path w="5635" h="5843" extrusionOk="0">
                      <a:moveTo>
                        <a:pt x="5595" y="0"/>
                      </a:moveTo>
                      <a:cubicBezTo>
                        <a:pt x="5587" y="0"/>
                        <a:pt x="5579" y="3"/>
                        <a:pt x="5573" y="10"/>
                      </a:cubicBezTo>
                      <a:cubicBezTo>
                        <a:pt x="4704" y="1057"/>
                        <a:pt x="3977" y="2224"/>
                        <a:pt x="3204" y="3331"/>
                      </a:cubicBezTo>
                      <a:cubicBezTo>
                        <a:pt x="2799" y="3891"/>
                        <a:pt x="2382" y="4463"/>
                        <a:pt x="1822" y="4879"/>
                      </a:cubicBezTo>
                      <a:cubicBezTo>
                        <a:pt x="1287" y="5272"/>
                        <a:pt x="608" y="5367"/>
                        <a:pt x="60" y="5713"/>
                      </a:cubicBezTo>
                      <a:cubicBezTo>
                        <a:pt x="0" y="5753"/>
                        <a:pt x="41" y="5843"/>
                        <a:pt x="91" y="5843"/>
                      </a:cubicBezTo>
                      <a:cubicBezTo>
                        <a:pt x="100" y="5843"/>
                        <a:pt x="110" y="5839"/>
                        <a:pt x="120" y="5832"/>
                      </a:cubicBezTo>
                      <a:cubicBezTo>
                        <a:pt x="691" y="5475"/>
                        <a:pt x="1346" y="5379"/>
                        <a:pt x="1894" y="4998"/>
                      </a:cubicBezTo>
                      <a:cubicBezTo>
                        <a:pt x="2311" y="4701"/>
                        <a:pt x="2632" y="4308"/>
                        <a:pt x="2954" y="3915"/>
                      </a:cubicBezTo>
                      <a:cubicBezTo>
                        <a:pt x="3882" y="2689"/>
                        <a:pt x="4835" y="1379"/>
                        <a:pt x="5609" y="57"/>
                      </a:cubicBezTo>
                      <a:cubicBezTo>
                        <a:pt x="5635" y="22"/>
                        <a:pt x="5616" y="0"/>
                        <a:pt x="5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97" name="Google Shape;44098;p65">
                  <a:extLst>
                    <a:ext uri="{FF2B5EF4-FFF2-40B4-BE49-F238E27FC236}">
                      <a16:creationId xmlns:a16="http://schemas.microsoft.com/office/drawing/2014/main" id="{E33C1DDE-A6DE-471C-A4B1-015ED5727960}"/>
                    </a:ext>
                  </a:extLst>
                </p:cNvPr>
                <p:cNvSpPr/>
                <p:nvPr/>
              </p:nvSpPr>
              <p:spPr>
                <a:xfrm>
                  <a:off x="886700" y="2077150"/>
                  <a:ext cx="100350" cy="137550"/>
                </a:xfrm>
                <a:custGeom>
                  <a:avLst/>
                  <a:gdLst/>
                  <a:ahLst/>
                  <a:cxnLst/>
                  <a:rect l="l" t="t" r="r" b="b"/>
                  <a:pathLst>
                    <a:path w="4014" h="5502" extrusionOk="0">
                      <a:moveTo>
                        <a:pt x="36" y="0"/>
                      </a:moveTo>
                      <a:cubicBezTo>
                        <a:pt x="19" y="0"/>
                        <a:pt x="1" y="10"/>
                        <a:pt x="1" y="25"/>
                      </a:cubicBezTo>
                      <a:cubicBezTo>
                        <a:pt x="346" y="2347"/>
                        <a:pt x="3096" y="3395"/>
                        <a:pt x="3954" y="5478"/>
                      </a:cubicBezTo>
                      <a:cubicBezTo>
                        <a:pt x="3962" y="5495"/>
                        <a:pt x="3972" y="5502"/>
                        <a:pt x="3982" y="5502"/>
                      </a:cubicBezTo>
                      <a:cubicBezTo>
                        <a:pt x="3998" y="5502"/>
                        <a:pt x="4013" y="5482"/>
                        <a:pt x="4013" y="5466"/>
                      </a:cubicBezTo>
                      <a:cubicBezTo>
                        <a:pt x="3204" y="3276"/>
                        <a:pt x="787" y="2287"/>
                        <a:pt x="60" y="13"/>
                      </a:cubicBezTo>
                      <a:cubicBezTo>
                        <a:pt x="56" y="4"/>
                        <a:pt x="46"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98" name="Google Shape;44099;p65">
                  <a:extLst>
                    <a:ext uri="{FF2B5EF4-FFF2-40B4-BE49-F238E27FC236}">
                      <a16:creationId xmlns:a16="http://schemas.microsoft.com/office/drawing/2014/main" id="{C58F26D1-1337-47A0-B025-9A03E05117C7}"/>
                    </a:ext>
                  </a:extLst>
                </p:cNvPr>
                <p:cNvSpPr/>
                <p:nvPr/>
              </p:nvSpPr>
              <p:spPr>
                <a:xfrm>
                  <a:off x="883550" y="2076700"/>
                  <a:ext cx="100225" cy="117750"/>
                </a:xfrm>
                <a:custGeom>
                  <a:avLst/>
                  <a:gdLst/>
                  <a:ahLst/>
                  <a:cxnLst/>
                  <a:rect l="l" t="t" r="r" b="b"/>
                  <a:pathLst>
                    <a:path w="4009" h="4710" extrusionOk="0">
                      <a:moveTo>
                        <a:pt x="31" y="1"/>
                      </a:moveTo>
                      <a:cubicBezTo>
                        <a:pt x="4" y="1"/>
                        <a:pt x="0" y="34"/>
                        <a:pt x="20" y="43"/>
                      </a:cubicBezTo>
                      <a:cubicBezTo>
                        <a:pt x="948" y="567"/>
                        <a:pt x="1853" y="1115"/>
                        <a:pt x="2579" y="1912"/>
                      </a:cubicBezTo>
                      <a:cubicBezTo>
                        <a:pt x="3341" y="2722"/>
                        <a:pt x="3699" y="3639"/>
                        <a:pt x="3961" y="4687"/>
                      </a:cubicBezTo>
                      <a:cubicBezTo>
                        <a:pt x="3961" y="4703"/>
                        <a:pt x="3970" y="4709"/>
                        <a:pt x="3981" y="4709"/>
                      </a:cubicBezTo>
                      <a:cubicBezTo>
                        <a:pt x="3994" y="4709"/>
                        <a:pt x="4008" y="4700"/>
                        <a:pt x="4008" y="4687"/>
                      </a:cubicBezTo>
                      <a:cubicBezTo>
                        <a:pt x="3949" y="2508"/>
                        <a:pt x="1817" y="865"/>
                        <a:pt x="55" y="7"/>
                      </a:cubicBezTo>
                      <a:cubicBezTo>
                        <a:pt x="46" y="3"/>
                        <a:pt x="38" y="1"/>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99" name="Google Shape;44100;p65">
                  <a:extLst>
                    <a:ext uri="{FF2B5EF4-FFF2-40B4-BE49-F238E27FC236}">
                      <a16:creationId xmlns:a16="http://schemas.microsoft.com/office/drawing/2014/main" id="{4382747B-9E2F-44EC-8DB8-C98A96BDEC81}"/>
                    </a:ext>
                  </a:extLst>
                </p:cNvPr>
                <p:cNvSpPr/>
                <p:nvPr/>
              </p:nvSpPr>
              <p:spPr>
                <a:xfrm>
                  <a:off x="981650" y="2186325"/>
                  <a:ext cx="5100" cy="15600"/>
                </a:xfrm>
                <a:custGeom>
                  <a:avLst/>
                  <a:gdLst/>
                  <a:ahLst/>
                  <a:cxnLst/>
                  <a:rect l="l" t="t" r="r" b="b"/>
                  <a:pathLst>
                    <a:path w="204" h="624" extrusionOk="0">
                      <a:moveTo>
                        <a:pt x="44" y="1"/>
                      </a:moveTo>
                      <a:cubicBezTo>
                        <a:pt x="34" y="1"/>
                        <a:pt x="25" y="10"/>
                        <a:pt x="25" y="28"/>
                      </a:cubicBezTo>
                      <a:cubicBezTo>
                        <a:pt x="1" y="230"/>
                        <a:pt x="60" y="444"/>
                        <a:pt x="191" y="623"/>
                      </a:cubicBezTo>
                      <a:cubicBezTo>
                        <a:pt x="191" y="623"/>
                        <a:pt x="203" y="623"/>
                        <a:pt x="203" y="599"/>
                      </a:cubicBezTo>
                      <a:cubicBezTo>
                        <a:pt x="120" y="421"/>
                        <a:pt x="72" y="230"/>
                        <a:pt x="72" y="28"/>
                      </a:cubicBezTo>
                      <a:cubicBezTo>
                        <a:pt x="66" y="10"/>
                        <a:pt x="54" y="1"/>
                        <a:pt x="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00" name="Google Shape;44101;p65">
                  <a:extLst>
                    <a:ext uri="{FF2B5EF4-FFF2-40B4-BE49-F238E27FC236}">
                      <a16:creationId xmlns:a16="http://schemas.microsoft.com/office/drawing/2014/main" id="{D312ED34-C0FA-45F2-B1E5-8351CF8CF0A4}"/>
                    </a:ext>
                  </a:extLst>
                </p:cNvPr>
                <p:cNvSpPr/>
                <p:nvPr/>
              </p:nvSpPr>
              <p:spPr>
                <a:xfrm>
                  <a:off x="1000125" y="2211325"/>
                  <a:ext cx="53825" cy="46325"/>
                </a:xfrm>
                <a:custGeom>
                  <a:avLst/>
                  <a:gdLst/>
                  <a:ahLst/>
                  <a:cxnLst/>
                  <a:rect l="l" t="t" r="r" b="b"/>
                  <a:pathLst>
                    <a:path w="2153" h="1853" extrusionOk="0">
                      <a:moveTo>
                        <a:pt x="2131" y="1"/>
                      </a:moveTo>
                      <a:cubicBezTo>
                        <a:pt x="2128" y="1"/>
                        <a:pt x="2124" y="2"/>
                        <a:pt x="2119" y="4"/>
                      </a:cubicBezTo>
                      <a:cubicBezTo>
                        <a:pt x="1369" y="576"/>
                        <a:pt x="833" y="1349"/>
                        <a:pt x="0" y="1802"/>
                      </a:cubicBezTo>
                      <a:cubicBezTo>
                        <a:pt x="0" y="1831"/>
                        <a:pt x="24" y="1853"/>
                        <a:pt x="39" y="1853"/>
                      </a:cubicBezTo>
                      <a:cubicBezTo>
                        <a:pt x="43" y="1853"/>
                        <a:pt x="46" y="1852"/>
                        <a:pt x="48" y="1850"/>
                      </a:cubicBezTo>
                      <a:cubicBezTo>
                        <a:pt x="429" y="1647"/>
                        <a:pt x="774" y="1361"/>
                        <a:pt x="1107" y="1064"/>
                      </a:cubicBezTo>
                      <a:cubicBezTo>
                        <a:pt x="1464" y="730"/>
                        <a:pt x="1845" y="409"/>
                        <a:pt x="2143" y="40"/>
                      </a:cubicBezTo>
                      <a:cubicBezTo>
                        <a:pt x="2153" y="20"/>
                        <a:pt x="2147" y="1"/>
                        <a:pt x="2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01" name="Google Shape;44102;p65">
                  <a:extLst>
                    <a:ext uri="{FF2B5EF4-FFF2-40B4-BE49-F238E27FC236}">
                      <a16:creationId xmlns:a16="http://schemas.microsoft.com/office/drawing/2014/main" id="{9F2967E3-3E13-4586-9056-0782F3F5D1F0}"/>
                    </a:ext>
                  </a:extLst>
                </p:cNvPr>
                <p:cNvSpPr/>
                <p:nvPr/>
              </p:nvSpPr>
              <p:spPr>
                <a:xfrm>
                  <a:off x="1057025" y="2145975"/>
                  <a:ext cx="49000" cy="59225"/>
                </a:xfrm>
                <a:custGeom>
                  <a:avLst/>
                  <a:gdLst/>
                  <a:ahLst/>
                  <a:cxnLst/>
                  <a:rect l="l" t="t" r="r" b="b"/>
                  <a:pathLst>
                    <a:path w="1960" h="2369" extrusionOk="0">
                      <a:moveTo>
                        <a:pt x="6" y="2363"/>
                      </a:moveTo>
                      <a:cubicBezTo>
                        <a:pt x="1" y="2363"/>
                        <a:pt x="6" y="2368"/>
                        <a:pt x="22" y="2368"/>
                      </a:cubicBezTo>
                      <a:cubicBezTo>
                        <a:pt x="14" y="2364"/>
                        <a:pt x="9" y="2363"/>
                        <a:pt x="6" y="2363"/>
                      </a:cubicBezTo>
                      <a:close/>
                      <a:moveTo>
                        <a:pt x="1925" y="1"/>
                      </a:moveTo>
                      <a:cubicBezTo>
                        <a:pt x="1917" y="1"/>
                        <a:pt x="1910" y="4"/>
                        <a:pt x="1903" y="11"/>
                      </a:cubicBezTo>
                      <a:cubicBezTo>
                        <a:pt x="1653" y="415"/>
                        <a:pt x="1177" y="606"/>
                        <a:pt x="891" y="987"/>
                      </a:cubicBezTo>
                      <a:cubicBezTo>
                        <a:pt x="558" y="1416"/>
                        <a:pt x="355" y="1916"/>
                        <a:pt x="22" y="2368"/>
                      </a:cubicBezTo>
                      <a:cubicBezTo>
                        <a:pt x="403" y="2023"/>
                        <a:pt x="582" y="1546"/>
                        <a:pt x="867" y="1130"/>
                      </a:cubicBezTo>
                      <a:cubicBezTo>
                        <a:pt x="1165" y="701"/>
                        <a:pt x="1701" y="511"/>
                        <a:pt x="1951" y="46"/>
                      </a:cubicBezTo>
                      <a:cubicBezTo>
                        <a:pt x="1959" y="21"/>
                        <a:pt x="1943" y="1"/>
                        <a:pt x="1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02" name="Google Shape;44103;p65">
                  <a:extLst>
                    <a:ext uri="{FF2B5EF4-FFF2-40B4-BE49-F238E27FC236}">
                      <a16:creationId xmlns:a16="http://schemas.microsoft.com/office/drawing/2014/main" id="{CF59BFF4-786C-435C-A2F5-72DCC1049040}"/>
                    </a:ext>
                  </a:extLst>
                </p:cNvPr>
                <p:cNvSpPr/>
                <p:nvPr/>
              </p:nvSpPr>
              <p:spPr>
                <a:xfrm>
                  <a:off x="860350" y="2125700"/>
                  <a:ext cx="123725" cy="140500"/>
                </a:xfrm>
                <a:custGeom>
                  <a:avLst/>
                  <a:gdLst/>
                  <a:ahLst/>
                  <a:cxnLst/>
                  <a:rect l="l" t="t" r="r" b="b"/>
                  <a:pathLst>
                    <a:path w="4949" h="5620" extrusionOk="0">
                      <a:moveTo>
                        <a:pt x="57" y="0"/>
                      </a:moveTo>
                      <a:cubicBezTo>
                        <a:pt x="29" y="0"/>
                        <a:pt x="0" y="20"/>
                        <a:pt x="7" y="48"/>
                      </a:cubicBezTo>
                      <a:cubicBezTo>
                        <a:pt x="448" y="1226"/>
                        <a:pt x="1602" y="2000"/>
                        <a:pt x="2495" y="2810"/>
                      </a:cubicBezTo>
                      <a:cubicBezTo>
                        <a:pt x="3103" y="3358"/>
                        <a:pt x="3805" y="3858"/>
                        <a:pt x="4210" y="4608"/>
                      </a:cubicBezTo>
                      <a:cubicBezTo>
                        <a:pt x="4412" y="4989"/>
                        <a:pt x="4555" y="5346"/>
                        <a:pt x="4924" y="5620"/>
                      </a:cubicBezTo>
                      <a:cubicBezTo>
                        <a:pt x="4936" y="5608"/>
                        <a:pt x="4948" y="5584"/>
                        <a:pt x="4936" y="5572"/>
                      </a:cubicBezTo>
                      <a:cubicBezTo>
                        <a:pt x="4531" y="5167"/>
                        <a:pt x="4400" y="4655"/>
                        <a:pt x="4079" y="4191"/>
                      </a:cubicBezTo>
                      <a:cubicBezTo>
                        <a:pt x="3757" y="3739"/>
                        <a:pt x="3317" y="3417"/>
                        <a:pt x="2912" y="3060"/>
                      </a:cubicBezTo>
                      <a:cubicBezTo>
                        <a:pt x="1948" y="2179"/>
                        <a:pt x="578" y="1286"/>
                        <a:pt x="102" y="36"/>
                      </a:cubicBezTo>
                      <a:cubicBezTo>
                        <a:pt x="97" y="11"/>
                        <a:pt x="77"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03" name="Google Shape;44104;p65">
                  <a:extLst>
                    <a:ext uri="{FF2B5EF4-FFF2-40B4-BE49-F238E27FC236}">
                      <a16:creationId xmlns:a16="http://schemas.microsoft.com/office/drawing/2014/main" id="{443FCE9E-27DA-449C-B9BC-8F2BAD94C556}"/>
                    </a:ext>
                  </a:extLst>
                </p:cNvPr>
                <p:cNvSpPr/>
                <p:nvPr/>
              </p:nvSpPr>
              <p:spPr>
                <a:xfrm>
                  <a:off x="860500" y="2126575"/>
                  <a:ext cx="127850" cy="128100"/>
                </a:xfrm>
                <a:custGeom>
                  <a:avLst/>
                  <a:gdLst/>
                  <a:ahLst/>
                  <a:cxnLst/>
                  <a:rect l="l" t="t" r="r" b="b"/>
                  <a:pathLst>
                    <a:path w="5114" h="5124" extrusionOk="0">
                      <a:moveTo>
                        <a:pt x="49" y="1"/>
                      </a:moveTo>
                      <a:cubicBezTo>
                        <a:pt x="25" y="1"/>
                        <a:pt x="1" y="36"/>
                        <a:pt x="25" y="48"/>
                      </a:cubicBezTo>
                      <a:cubicBezTo>
                        <a:pt x="1013" y="584"/>
                        <a:pt x="2251" y="941"/>
                        <a:pt x="3073" y="1775"/>
                      </a:cubicBezTo>
                      <a:cubicBezTo>
                        <a:pt x="3918" y="2632"/>
                        <a:pt x="4430" y="4037"/>
                        <a:pt x="5002" y="5097"/>
                      </a:cubicBezTo>
                      <a:cubicBezTo>
                        <a:pt x="5013" y="5115"/>
                        <a:pt x="5029" y="5124"/>
                        <a:pt x="5045" y="5124"/>
                      </a:cubicBezTo>
                      <a:cubicBezTo>
                        <a:pt x="5079" y="5124"/>
                        <a:pt x="5113" y="5086"/>
                        <a:pt x="5097" y="5037"/>
                      </a:cubicBezTo>
                      <a:cubicBezTo>
                        <a:pt x="4502" y="3942"/>
                        <a:pt x="3966" y="2477"/>
                        <a:pt x="3061" y="1608"/>
                      </a:cubicBezTo>
                      <a:cubicBezTo>
                        <a:pt x="2251" y="846"/>
                        <a:pt x="1061" y="406"/>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04" name="Google Shape;44105;p65">
                  <a:extLst>
                    <a:ext uri="{FF2B5EF4-FFF2-40B4-BE49-F238E27FC236}">
                      <a16:creationId xmlns:a16="http://schemas.microsoft.com/office/drawing/2014/main" id="{E7695075-E8C9-4E3C-852D-6B1443AC282C}"/>
                    </a:ext>
                  </a:extLst>
                </p:cNvPr>
                <p:cNvSpPr/>
                <p:nvPr/>
              </p:nvSpPr>
              <p:spPr>
                <a:xfrm>
                  <a:off x="881600" y="2144375"/>
                  <a:ext cx="67650" cy="62425"/>
                </a:xfrm>
                <a:custGeom>
                  <a:avLst/>
                  <a:gdLst/>
                  <a:ahLst/>
                  <a:cxnLst/>
                  <a:rect l="l" t="t" r="r" b="b"/>
                  <a:pathLst>
                    <a:path w="2706" h="2497" extrusionOk="0">
                      <a:moveTo>
                        <a:pt x="43" y="1"/>
                      </a:moveTo>
                      <a:cubicBezTo>
                        <a:pt x="18" y="1"/>
                        <a:pt x="1" y="29"/>
                        <a:pt x="26" y="63"/>
                      </a:cubicBezTo>
                      <a:cubicBezTo>
                        <a:pt x="407" y="467"/>
                        <a:pt x="943" y="610"/>
                        <a:pt x="1407" y="908"/>
                      </a:cubicBezTo>
                      <a:cubicBezTo>
                        <a:pt x="2003" y="1289"/>
                        <a:pt x="2395" y="1861"/>
                        <a:pt x="2693" y="2492"/>
                      </a:cubicBezTo>
                      <a:cubicBezTo>
                        <a:pt x="2693" y="2496"/>
                        <a:pt x="2694" y="2497"/>
                        <a:pt x="2696" y="2497"/>
                      </a:cubicBezTo>
                      <a:cubicBezTo>
                        <a:pt x="2700" y="2497"/>
                        <a:pt x="2705" y="2492"/>
                        <a:pt x="2705" y="2492"/>
                      </a:cubicBezTo>
                      <a:cubicBezTo>
                        <a:pt x="2550" y="1920"/>
                        <a:pt x="2241" y="1468"/>
                        <a:pt x="1800" y="1075"/>
                      </a:cubicBezTo>
                      <a:cubicBezTo>
                        <a:pt x="1276" y="634"/>
                        <a:pt x="586" y="479"/>
                        <a:pt x="74" y="15"/>
                      </a:cubicBezTo>
                      <a:cubicBezTo>
                        <a:pt x="64" y="5"/>
                        <a:pt x="53" y="1"/>
                        <a:pt x="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05" name="Google Shape;44106;p65">
                  <a:extLst>
                    <a:ext uri="{FF2B5EF4-FFF2-40B4-BE49-F238E27FC236}">
                      <a16:creationId xmlns:a16="http://schemas.microsoft.com/office/drawing/2014/main" id="{BDDFC636-4BD8-44F4-AD2B-AC7A32371A5E}"/>
                    </a:ext>
                  </a:extLst>
                </p:cNvPr>
                <p:cNvSpPr/>
                <p:nvPr/>
              </p:nvSpPr>
              <p:spPr>
                <a:xfrm>
                  <a:off x="952350" y="2210375"/>
                  <a:ext cx="29925" cy="40300"/>
                </a:xfrm>
                <a:custGeom>
                  <a:avLst/>
                  <a:gdLst/>
                  <a:ahLst/>
                  <a:cxnLst/>
                  <a:rect l="l" t="t" r="r" b="b"/>
                  <a:pathLst>
                    <a:path w="1197" h="1612" extrusionOk="0">
                      <a:moveTo>
                        <a:pt x="2" y="0"/>
                      </a:moveTo>
                      <a:cubicBezTo>
                        <a:pt x="0" y="0"/>
                        <a:pt x="0" y="6"/>
                        <a:pt x="6" y="18"/>
                      </a:cubicBezTo>
                      <a:cubicBezTo>
                        <a:pt x="6" y="6"/>
                        <a:pt x="3" y="0"/>
                        <a:pt x="2" y="0"/>
                      </a:cubicBezTo>
                      <a:close/>
                      <a:moveTo>
                        <a:pt x="6" y="18"/>
                      </a:moveTo>
                      <a:cubicBezTo>
                        <a:pt x="304" y="566"/>
                        <a:pt x="732" y="1161"/>
                        <a:pt x="1173" y="1602"/>
                      </a:cubicBezTo>
                      <a:cubicBezTo>
                        <a:pt x="1177" y="1609"/>
                        <a:pt x="1180" y="1612"/>
                        <a:pt x="1184" y="1612"/>
                      </a:cubicBezTo>
                      <a:cubicBezTo>
                        <a:pt x="1191" y="1612"/>
                        <a:pt x="1197" y="1598"/>
                        <a:pt x="1197" y="1590"/>
                      </a:cubicBezTo>
                      <a:cubicBezTo>
                        <a:pt x="1018" y="1340"/>
                        <a:pt x="816" y="1102"/>
                        <a:pt x="613" y="864"/>
                      </a:cubicBezTo>
                      <a:cubicBezTo>
                        <a:pt x="411" y="566"/>
                        <a:pt x="232" y="280"/>
                        <a:pt x="6" y="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06" name="Google Shape;44107;p65">
                  <a:extLst>
                    <a:ext uri="{FF2B5EF4-FFF2-40B4-BE49-F238E27FC236}">
                      <a16:creationId xmlns:a16="http://schemas.microsoft.com/office/drawing/2014/main" id="{726A0E27-5A01-4F47-9C9E-441950213B5F}"/>
                    </a:ext>
                  </a:extLst>
                </p:cNvPr>
                <p:cNvSpPr/>
                <p:nvPr/>
              </p:nvSpPr>
              <p:spPr>
                <a:xfrm>
                  <a:off x="990950" y="2186075"/>
                  <a:ext cx="163275" cy="149950"/>
                </a:xfrm>
                <a:custGeom>
                  <a:avLst/>
                  <a:gdLst/>
                  <a:ahLst/>
                  <a:cxnLst/>
                  <a:rect l="l" t="t" r="r" b="b"/>
                  <a:pathLst>
                    <a:path w="6531" h="5998" extrusionOk="0">
                      <a:moveTo>
                        <a:pt x="6483" y="0"/>
                      </a:moveTo>
                      <a:cubicBezTo>
                        <a:pt x="6480" y="0"/>
                        <a:pt x="6478" y="1"/>
                        <a:pt x="6475" y="2"/>
                      </a:cubicBezTo>
                      <a:cubicBezTo>
                        <a:pt x="5237" y="526"/>
                        <a:pt x="4225" y="1526"/>
                        <a:pt x="3296" y="2479"/>
                      </a:cubicBezTo>
                      <a:cubicBezTo>
                        <a:pt x="2189" y="3622"/>
                        <a:pt x="1069" y="4765"/>
                        <a:pt x="10" y="5955"/>
                      </a:cubicBezTo>
                      <a:cubicBezTo>
                        <a:pt x="0" y="5965"/>
                        <a:pt x="29" y="5997"/>
                        <a:pt x="47" y="5997"/>
                      </a:cubicBezTo>
                      <a:cubicBezTo>
                        <a:pt x="51" y="5997"/>
                        <a:pt x="55" y="5995"/>
                        <a:pt x="57" y="5991"/>
                      </a:cubicBezTo>
                      <a:cubicBezTo>
                        <a:pt x="2153" y="3907"/>
                        <a:pt x="3975" y="1645"/>
                        <a:pt x="6499" y="50"/>
                      </a:cubicBezTo>
                      <a:cubicBezTo>
                        <a:pt x="6531" y="39"/>
                        <a:pt x="6506" y="0"/>
                        <a:pt x="64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07" name="Google Shape;44108;p65">
                  <a:extLst>
                    <a:ext uri="{FF2B5EF4-FFF2-40B4-BE49-F238E27FC236}">
                      <a16:creationId xmlns:a16="http://schemas.microsoft.com/office/drawing/2014/main" id="{EB1A69F0-D488-48D1-B9F0-3995D6CC474B}"/>
                    </a:ext>
                  </a:extLst>
                </p:cNvPr>
                <p:cNvSpPr/>
                <p:nvPr/>
              </p:nvSpPr>
              <p:spPr>
                <a:xfrm>
                  <a:off x="989350" y="2187525"/>
                  <a:ext cx="164025" cy="155350"/>
                </a:xfrm>
                <a:custGeom>
                  <a:avLst/>
                  <a:gdLst/>
                  <a:ahLst/>
                  <a:cxnLst/>
                  <a:rect l="l" t="t" r="r" b="b"/>
                  <a:pathLst>
                    <a:path w="6561" h="6214" extrusionOk="0">
                      <a:moveTo>
                        <a:pt x="6541" y="0"/>
                      </a:moveTo>
                      <a:cubicBezTo>
                        <a:pt x="6540" y="0"/>
                        <a:pt x="6539" y="1"/>
                        <a:pt x="6539" y="4"/>
                      </a:cubicBezTo>
                      <a:cubicBezTo>
                        <a:pt x="4455" y="2159"/>
                        <a:pt x="2848" y="4718"/>
                        <a:pt x="62" y="6088"/>
                      </a:cubicBezTo>
                      <a:cubicBezTo>
                        <a:pt x="0" y="6129"/>
                        <a:pt x="36" y="6214"/>
                        <a:pt x="93" y="6214"/>
                      </a:cubicBezTo>
                      <a:cubicBezTo>
                        <a:pt x="102" y="6214"/>
                        <a:pt x="112" y="6212"/>
                        <a:pt x="121" y="6207"/>
                      </a:cubicBezTo>
                      <a:cubicBezTo>
                        <a:pt x="2753" y="4897"/>
                        <a:pt x="4848" y="2373"/>
                        <a:pt x="6551" y="39"/>
                      </a:cubicBezTo>
                      <a:cubicBezTo>
                        <a:pt x="6561" y="20"/>
                        <a:pt x="6546" y="0"/>
                        <a:pt x="65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08" name="Google Shape;44109;p65">
                  <a:extLst>
                    <a:ext uri="{FF2B5EF4-FFF2-40B4-BE49-F238E27FC236}">
                      <a16:creationId xmlns:a16="http://schemas.microsoft.com/office/drawing/2014/main" id="{0EA0D265-CA1F-43EC-87C5-6D4595414240}"/>
                    </a:ext>
                  </a:extLst>
                </p:cNvPr>
                <p:cNvSpPr/>
                <p:nvPr/>
              </p:nvSpPr>
              <p:spPr>
                <a:xfrm>
                  <a:off x="987900" y="2188750"/>
                  <a:ext cx="158325" cy="146350"/>
                </a:xfrm>
                <a:custGeom>
                  <a:avLst/>
                  <a:gdLst/>
                  <a:ahLst/>
                  <a:cxnLst/>
                  <a:rect l="l" t="t" r="r" b="b"/>
                  <a:pathLst>
                    <a:path w="6333" h="5854" extrusionOk="0">
                      <a:moveTo>
                        <a:pt x="6287" y="1"/>
                      </a:moveTo>
                      <a:cubicBezTo>
                        <a:pt x="6284" y="1"/>
                        <a:pt x="6280" y="1"/>
                        <a:pt x="6275" y="2"/>
                      </a:cubicBezTo>
                      <a:cubicBezTo>
                        <a:pt x="3704" y="978"/>
                        <a:pt x="1168" y="3348"/>
                        <a:pt x="1" y="5836"/>
                      </a:cubicBezTo>
                      <a:cubicBezTo>
                        <a:pt x="1" y="5845"/>
                        <a:pt x="13" y="5853"/>
                        <a:pt x="20" y="5853"/>
                      </a:cubicBezTo>
                      <a:cubicBezTo>
                        <a:pt x="23" y="5853"/>
                        <a:pt x="25" y="5852"/>
                        <a:pt x="25" y="5848"/>
                      </a:cubicBezTo>
                      <a:cubicBezTo>
                        <a:pt x="834" y="4634"/>
                        <a:pt x="1656" y="3467"/>
                        <a:pt x="2727" y="2467"/>
                      </a:cubicBezTo>
                      <a:cubicBezTo>
                        <a:pt x="3811" y="1455"/>
                        <a:pt x="5025" y="776"/>
                        <a:pt x="6311" y="62"/>
                      </a:cubicBezTo>
                      <a:cubicBezTo>
                        <a:pt x="6333" y="51"/>
                        <a:pt x="6325" y="1"/>
                        <a:pt x="6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09" name="Google Shape;44110;p65">
                  <a:extLst>
                    <a:ext uri="{FF2B5EF4-FFF2-40B4-BE49-F238E27FC236}">
                      <a16:creationId xmlns:a16="http://schemas.microsoft.com/office/drawing/2014/main" id="{14564A3F-1FF4-4F16-9DA6-C1A72A32D7A5}"/>
                    </a:ext>
                  </a:extLst>
                </p:cNvPr>
                <p:cNvSpPr/>
                <p:nvPr/>
              </p:nvSpPr>
              <p:spPr>
                <a:xfrm>
                  <a:off x="836400" y="2158350"/>
                  <a:ext cx="146900" cy="171725"/>
                </a:xfrm>
                <a:custGeom>
                  <a:avLst/>
                  <a:gdLst/>
                  <a:ahLst/>
                  <a:cxnLst/>
                  <a:rect l="l" t="t" r="r" b="b"/>
                  <a:pathLst>
                    <a:path w="5876" h="6869" extrusionOk="0">
                      <a:moveTo>
                        <a:pt x="57" y="1"/>
                      </a:moveTo>
                      <a:cubicBezTo>
                        <a:pt x="45" y="1"/>
                        <a:pt x="36" y="10"/>
                        <a:pt x="36" y="28"/>
                      </a:cubicBezTo>
                      <a:cubicBezTo>
                        <a:pt x="1" y="1397"/>
                        <a:pt x="1286" y="2361"/>
                        <a:pt x="2215" y="3147"/>
                      </a:cubicBezTo>
                      <a:cubicBezTo>
                        <a:pt x="3525" y="4254"/>
                        <a:pt x="4632" y="5612"/>
                        <a:pt x="5787" y="6862"/>
                      </a:cubicBezTo>
                      <a:cubicBezTo>
                        <a:pt x="5796" y="6866"/>
                        <a:pt x="5805" y="6868"/>
                        <a:pt x="5814" y="6868"/>
                      </a:cubicBezTo>
                      <a:cubicBezTo>
                        <a:pt x="5850" y="6868"/>
                        <a:pt x="5875" y="6833"/>
                        <a:pt x="5847" y="6814"/>
                      </a:cubicBezTo>
                      <a:cubicBezTo>
                        <a:pt x="4870" y="5731"/>
                        <a:pt x="3930" y="4552"/>
                        <a:pt x="2858" y="3552"/>
                      </a:cubicBezTo>
                      <a:cubicBezTo>
                        <a:pt x="1679" y="2433"/>
                        <a:pt x="513" y="1706"/>
                        <a:pt x="96" y="28"/>
                      </a:cubicBezTo>
                      <a:cubicBezTo>
                        <a:pt x="84" y="10"/>
                        <a:pt x="69" y="1"/>
                        <a:pt x="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10" name="Google Shape;44111;p65">
                  <a:extLst>
                    <a:ext uri="{FF2B5EF4-FFF2-40B4-BE49-F238E27FC236}">
                      <a16:creationId xmlns:a16="http://schemas.microsoft.com/office/drawing/2014/main" id="{A94ED2CB-5F33-404F-98FB-A56417B6E105}"/>
                    </a:ext>
                  </a:extLst>
                </p:cNvPr>
                <p:cNvSpPr/>
                <p:nvPr/>
              </p:nvSpPr>
              <p:spPr>
                <a:xfrm>
                  <a:off x="838775" y="2157550"/>
                  <a:ext cx="147450" cy="162775"/>
                </a:xfrm>
                <a:custGeom>
                  <a:avLst/>
                  <a:gdLst/>
                  <a:ahLst/>
                  <a:cxnLst/>
                  <a:rect l="l" t="t" r="r" b="b"/>
                  <a:pathLst>
                    <a:path w="5898" h="6511" extrusionOk="0">
                      <a:moveTo>
                        <a:pt x="1" y="0"/>
                      </a:moveTo>
                      <a:lnTo>
                        <a:pt x="1" y="0"/>
                      </a:lnTo>
                      <a:cubicBezTo>
                        <a:pt x="96" y="429"/>
                        <a:pt x="656" y="702"/>
                        <a:pt x="989" y="953"/>
                      </a:cubicBezTo>
                      <a:cubicBezTo>
                        <a:pt x="1703" y="1488"/>
                        <a:pt x="2418" y="2024"/>
                        <a:pt x="3096" y="2607"/>
                      </a:cubicBezTo>
                      <a:cubicBezTo>
                        <a:pt x="4311" y="3679"/>
                        <a:pt x="5299" y="4905"/>
                        <a:pt x="5787" y="6477"/>
                      </a:cubicBezTo>
                      <a:cubicBezTo>
                        <a:pt x="5792" y="6500"/>
                        <a:pt x="5811" y="6511"/>
                        <a:pt x="5831" y="6511"/>
                      </a:cubicBezTo>
                      <a:cubicBezTo>
                        <a:pt x="5863" y="6511"/>
                        <a:pt x="5897" y="6485"/>
                        <a:pt x="5883" y="6441"/>
                      </a:cubicBezTo>
                      <a:cubicBezTo>
                        <a:pt x="5549" y="5179"/>
                        <a:pt x="4775" y="4096"/>
                        <a:pt x="3847" y="3167"/>
                      </a:cubicBezTo>
                      <a:cubicBezTo>
                        <a:pt x="3358" y="2679"/>
                        <a:pt x="2823" y="2226"/>
                        <a:pt x="2275" y="1810"/>
                      </a:cubicBezTo>
                      <a:cubicBezTo>
                        <a:pt x="1572" y="1274"/>
                        <a:pt x="501" y="72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11" name="Google Shape;44112;p65">
                  <a:extLst>
                    <a:ext uri="{FF2B5EF4-FFF2-40B4-BE49-F238E27FC236}">
                      <a16:creationId xmlns:a16="http://schemas.microsoft.com/office/drawing/2014/main" id="{0B84F390-448E-43D7-A3FD-71B04BA53604}"/>
                    </a:ext>
                  </a:extLst>
                </p:cNvPr>
                <p:cNvSpPr/>
                <p:nvPr/>
              </p:nvSpPr>
              <p:spPr>
                <a:xfrm>
                  <a:off x="866175" y="2192375"/>
                  <a:ext cx="96000" cy="95975"/>
                </a:xfrm>
                <a:custGeom>
                  <a:avLst/>
                  <a:gdLst/>
                  <a:ahLst/>
                  <a:cxnLst/>
                  <a:rect l="l" t="t" r="r" b="b"/>
                  <a:pathLst>
                    <a:path w="3840" h="3839" extrusionOk="0">
                      <a:moveTo>
                        <a:pt x="0" y="0"/>
                      </a:moveTo>
                      <a:cubicBezTo>
                        <a:pt x="453" y="619"/>
                        <a:pt x="1000" y="1167"/>
                        <a:pt x="1608" y="1631"/>
                      </a:cubicBezTo>
                      <a:cubicBezTo>
                        <a:pt x="1977" y="1905"/>
                        <a:pt x="2370" y="2167"/>
                        <a:pt x="2691" y="2524"/>
                      </a:cubicBezTo>
                      <a:cubicBezTo>
                        <a:pt x="3084" y="2941"/>
                        <a:pt x="3429" y="3417"/>
                        <a:pt x="3810" y="3834"/>
                      </a:cubicBezTo>
                      <a:cubicBezTo>
                        <a:pt x="3813" y="3837"/>
                        <a:pt x="3817" y="3839"/>
                        <a:pt x="3821" y="3839"/>
                      </a:cubicBezTo>
                      <a:cubicBezTo>
                        <a:pt x="3831" y="3839"/>
                        <a:pt x="3840" y="3827"/>
                        <a:pt x="3822" y="3810"/>
                      </a:cubicBezTo>
                      <a:cubicBezTo>
                        <a:pt x="3322" y="3143"/>
                        <a:pt x="2786" y="2429"/>
                        <a:pt x="2096" y="1941"/>
                      </a:cubicBezTo>
                      <a:cubicBezTo>
                        <a:pt x="1310" y="1357"/>
                        <a:pt x="643" y="738"/>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12" name="Google Shape;44113;p65">
                  <a:extLst>
                    <a:ext uri="{FF2B5EF4-FFF2-40B4-BE49-F238E27FC236}">
                      <a16:creationId xmlns:a16="http://schemas.microsoft.com/office/drawing/2014/main" id="{12F28B2A-52A6-452A-BDCA-A218429D0CBD}"/>
                    </a:ext>
                  </a:extLst>
                </p:cNvPr>
                <p:cNvSpPr/>
                <p:nvPr/>
              </p:nvSpPr>
              <p:spPr>
                <a:xfrm>
                  <a:off x="988175" y="2251875"/>
                  <a:ext cx="174100" cy="145875"/>
                </a:xfrm>
                <a:custGeom>
                  <a:avLst/>
                  <a:gdLst/>
                  <a:ahLst/>
                  <a:cxnLst/>
                  <a:rect l="l" t="t" r="r" b="b"/>
                  <a:pathLst>
                    <a:path w="6964" h="5835" extrusionOk="0">
                      <a:moveTo>
                        <a:pt x="6872" y="0"/>
                      </a:moveTo>
                      <a:cubicBezTo>
                        <a:pt x="6868" y="0"/>
                        <a:pt x="6864" y="1"/>
                        <a:pt x="6860" y="1"/>
                      </a:cubicBezTo>
                      <a:cubicBezTo>
                        <a:pt x="5348" y="204"/>
                        <a:pt x="4050" y="1525"/>
                        <a:pt x="2907" y="2418"/>
                      </a:cubicBezTo>
                      <a:cubicBezTo>
                        <a:pt x="1704" y="3359"/>
                        <a:pt x="1109" y="4704"/>
                        <a:pt x="37" y="5764"/>
                      </a:cubicBezTo>
                      <a:cubicBezTo>
                        <a:pt x="0" y="5792"/>
                        <a:pt x="29" y="5834"/>
                        <a:pt x="66" y="5834"/>
                      </a:cubicBezTo>
                      <a:cubicBezTo>
                        <a:pt x="76" y="5834"/>
                        <a:pt x="87" y="5831"/>
                        <a:pt x="97" y="5823"/>
                      </a:cubicBezTo>
                      <a:cubicBezTo>
                        <a:pt x="1133" y="4990"/>
                        <a:pt x="1621" y="3657"/>
                        <a:pt x="2669" y="2799"/>
                      </a:cubicBezTo>
                      <a:cubicBezTo>
                        <a:pt x="3931" y="1763"/>
                        <a:pt x="5300" y="573"/>
                        <a:pt x="6895" y="108"/>
                      </a:cubicBezTo>
                      <a:cubicBezTo>
                        <a:pt x="6963" y="97"/>
                        <a:pt x="6945" y="0"/>
                        <a:pt x="68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13" name="Google Shape;44114;p65">
                  <a:extLst>
                    <a:ext uri="{FF2B5EF4-FFF2-40B4-BE49-F238E27FC236}">
                      <a16:creationId xmlns:a16="http://schemas.microsoft.com/office/drawing/2014/main" id="{D36DED37-DC3A-4BB8-9B54-0554D739B104}"/>
                    </a:ext>
                  </a:extLst>
                </p:cNvPr>
                <p:cNvSpPr/>
                <p:nvPr/>
              </p:nvSpPr>
              <p:spPr>
                <a:xfrm>
                  <a:off x="986600" y="2254225"/>
                  <a:ext cx="178525" cy="156100"/>
                </a:xfrm>
                <a:custGeom>
                  <a:avLst/>
                  <a:gdLst/>
                  <a:ahLst/>
                  <a:cxnLst/>
                  <a:rect l="l" t="t" r="r" b="b"/>
                  <a:pathLst>
                    <a:path w="7141" h="6244" extrusionOk="0">
                      <a:moveTo>
                        <a:pt x="7103" y="0"/>
                      </a:moveTo>
                      <a:cubicBezTo>
                        <a:pt x="7099" y="0"/>
                        <a:pt x="7094" y="1"/>
                        <a:pt x="7089" y="3"/>
                      </a:cubicBezTo>
                      <a:cubicBezTo>
                        <a:pt x="5851" y="467"/>
                        <a:pt x="4982" y="1741"/>
                        <a:pt x="4208" y="2741"/>
                      </a:cubicBezTo>
                      <a:cubicBezTo>
                        <a:pt x="3113" y="4158"/>
                        <a:pt x="1970" y="5658"/>
                        <a:pt x="112" y="6039"/>
                      </a:cubicBezTo>
                      <a:cubicBezTo>
                        <a:pt x="0" y="6073"/>
                        <a:pt x="36" y="6243"/>
                        <a:pt x="140" y="6243"/>
                      </a:cubicBezTo>
                      <a:cubicBezTo>
                        <a:pt x="146" y="6243"/>
                        <a:pt x="153" y="6243"/>
                        <a:pt x="160" y="6241"/>
                      </a:cubicBezTo>
                      <a:cubicBezTo>
                        <a:pt x="1601" y="5956"/>
                        <a:pt x="2720" y="4967"/>
                        <a:pt x="3613" y="3860"/>
                      </a:cubicBezTo>
                      <a:cubicBezTo>
                        <a:pt x="4161" y="3182"/>
                        <a:pt x="4637" y="2455"/>
                        <a:pt x="5184" y="1788"/>
                      </a:cubicBezTo>
                      <a:cubicBezTo>
                        <a:pt x="5756" y="1098"/>
                        <a:pt x="6411" y="610"/>
                        <a:pt x="7089" y="62"/>
                      </a:cubicBezTo>
                      <a:cubicBezTo>
                        <a:pt x="7141" y="31"/>
                        <a:pt x="7130" y="0"/>
                        <a:pt x="7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14" name="Google Shape;44115;p65">
                  <a:extLst>
                    <a:ext uri="{FF2B5EF4-FFF2-40B4-BE49-F238E27FC236}">
                      <a16:creationId xmlns:a16="http://schemas.microsoft.com/office/drawing/2014/main" id="{1889DDE7-DCC0-4802-A197-2F97F0A2ADA5}"/>
                    </a:ext>
                  </a:extLst>
                </p:cNvPr>
                <p:cNvSpPr/>
                <p:nvPr/>
              </p:nvSpPr>
              <p:spPr>
                <a:xfrm>
                  <a:off x="988675" y="2329725"/>
                  <a:ext cx="82800" cy="72300"/>
                </a:xfrm>
                <a:custGeom>
                  <a:avLst/>
                  <a:gdLst/>
                  <a:ahLst/>
                  <a:cxnLst/>
                  <a:rect l="l" t="t" r="r" b="b"/>
                  <a:pathLst>
                    <a:path w="3312" h="2892" extrusionOk="0">
                      <a:moveTo>
                        <a:pt x="3246" y="0"/>
                      </a:moveTo>
                      <a:cubicBezTo>
                        <a:pt x="3238" y="0"/>
                        <a:pt x="3229" y="2"/>
                        <a:pt x="3220" y="7"/>
                      </a:cubicBezTo>
                      <a:cubicBezTo>
                        <a:pt x="2625" y="197"/>
                        <a:pt x="2327" y="864"/>
                        <a:pt x="1958" y="1328"/>
                      </a:cubicBezTo>
                      <a:cubicBezTo>
                        <a:pt x="1434" y="1971"/>
                        <a:pt x="708" y="2400"/>
                        <a:pt x="29" y="2864"/>
                      </a:cubicBezTo>
                      <a:cubicBezTo>
                        <a:pt x="0" y="2874"/>
                        <a:pt x="18" y="2891"/>
                        <a:pt x="39" y="2891"/>
                      </a:cubicBezTo>
                      <a:cubicBezTo>
                        <a:pt x="44" y="2891"/>
                        <a:pt x="49" y="2890"/>
                        <a:pt x="53" y="2888"/>
                      </a:cubicBezTo>
                      <a:cubicBezTo>
                        <a:pt x="696" y="2543"/>
                        <a:pt x="1339" y="2162"/>
                        <a:pt x="1863" y="1638"/>
                      </a:cubicBezTo>
                      <a:cubicBezTo>
                        <a:pt x="2327" y="1150"/>
                        <a:pt x="2887" y="626"/>
                        <a:pt x="3292" y="78"/>
                      </a:cubicBezTo>
                      <a:cubicBezTo>
                        <a:pt x="3311" y="39"/>
                        <a:pt x="3283" y="0"/>
                        <a:pt x="32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15" name="Google Shape;44116;p65">
                  <a:extLst>
                    <a:ext uri="{FF2B5EF4-FFF2-40B4-BE49-F238E27FC236}">
                      <a16:creationId xmlns:a16="http://schemas.microsoft.com/office/drawing/2014/main" id="{9BBA282F-52F1-4327-90D1-C87CD31FE79F}"/>
                    </a:ext>
                  </a:extLst>
                </p:cNvPr>
                <p:cNvSpPr/>
                <p:nvPr/>
              </p:nvSpPr>
              <p:spPr>
                <a:xfrm>
                  <a:off x="1073325" y="2292525"/>
                  <a:ext cx="32425" cy="33500"/>
                </a:xfrm>
                <a:custGeom>
                  <a:avLst/>
                  <a:gdLst/>
                  <a:ahLst/>
                  <a:cxnLst/>
                  <a:rect l="l" t="t" r="r" b="b"/>
                  <a:pathLst>
                    <a:path w="1297" h="1340" extrusionOk="0">
                      <a:moveTo>
                        <a:pt x="1258" y="0"/>
                      </a:moveTo>
                      <a:cubicBezTo>
                        <a:pt x="1252" y="0"/>
                        <a:pt x="1246" y="2"/>
                        <a:pt x="1239" y="6"/>
                      </a:cubicBezTo>
                      <a:cubicBezTo>
                        <a:pt x="989" y="161"/>
                        <a:pt x="775" y="447"/>
                        <a:pt x="561" y="673"/>
                      </a:cubicBezTo>
                      <a:cubicBezTo>
                        <a:pt x="358" y="864"/>
                        <a:pt x="108" y="1078"/>
                        <a:pt x="1" y="1328"/>
                      </a:cubicBezTo>
                      <a:lnTo>
                        <a:pt x="25" y="1340"/>
                      </a:lnTo>
                      <a:cubicBezTo>
                        <a:pt x="275" y="1221"/>
                        <a:pt x="477" y="923"/>
                        <a:pt x="680" y="733"/>
                      </a:cubicBezTo>
                      <a:cubicBezTo>
                        <a:pt x="882" y="518"/>
                        <a:pt x="1132" y="316"/>
                        <a:pt x="1287" y="66"/>
                      </a:cubicBezTo>
                      <a:cubicBezTo>
                        <a:pt x="1296" y="37"/>
                        <a:pt x="1283" y="0"/>
                        <a:pt x="1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16" name="Google Shape;44117;p65">
                  <a:extLst>
                    <a:ext uri="{FF2B5EF4-FFF2-40B4-BE49-F238E27FC236}">
                      <a16:creationId xmlns:a16="http://schemas.microsoft.com/office/drawing/2014/main" id="{901854D1-E49C-4D0F-83D3-19D2ECC51FDF}"/>
                    </a:ext>
                  </a:extLst>
                </p:cNvPr>
                <p:cNvSpPr/>
                <p:nvPr/>
              </p:nvSpPr>
              <p:spPr>
                <a:xfrm>
                  <a:off x="847125" y="2224725"/>
                  <a:ext cx="135275" cy="165075"/>
                </a:xfrm>
                <a:custGeom>
                  <a:avLst/>
                  <a:gdLst/>
                  <a:ahLst/>
                  <a:cxnLst/>
                  <a:rect l="l" t="t" r="r" b="b"/>
                  <a:pathLst>
                    <a:path w="5411" h="6603" extrusionOk="0">
                      <a:moveTo>
                        <a:pt x="57" y="0"/>
                      </a:moveTo>
                      <a:cubicBezTo>
                        <a:pt x="29" y="0"/>
                        <a:pt x="0" y="19"/>
                        <a:pt x="0" y="51"/>
                      </a:cubicBezTo>
                      <a:cubicBezTo>
                        <a:pt x="36" y="1349"/>
                        <a:pt x="1048" y="2516"/>
                        <a:pt x="1869" y="3433"/>
                      </a:cubicBezTo>
                      <a:cubicBezTo>
                        <a:pt x="2298" y="3921"/>
                        <a:pt x="2786" y="4266"/>
                        <a:pt x="3334" y="4623"/>
                      </a:cubicBezTo>
                      <a:cubicBezTo>
                        <a:pt x="4144" y="5135"/>
                        <a:pt x="4763" y="5790"/>
                        <a:pt x="5298" y="6588"/>
                      </a:cubicBezTo>
                      <a:cubicBezTo>
                        <a:pt x="5308" y="6598"/>
                        <a:pt x="5322" y="6602"/>
                        <a:pt x="5336" y="6602"/>
                      </a:cubicBezTo>
                      <a:cubicBezTo>
                        <a:pt x="5372" y="6602"/>
                        <a:pt x="5411" y="6572"/>
                        <a:pt x="5394" y="6528"/>
                      </a:cubicBezTo>
                      <a:cubicBezTo>
                        <a:pt x="4691" y="5409"/>
                        <a:pt x="3751" y="4778"/>
                        <a:pt x="2739" y="3992"/>
                      </a:cubicBezTo>
                      <a:cubicBezTo>
                        <a:pt x="1548" y="3076"/>
                        <a:pt x="357" y="1528"/>
                        <a:pt x="107" y="40"/>
                      </a:cubicBezTo>
                      <a:cubicBezTo>
                        <a:pt x="102" y="13"/>
                        <a:pt x="80"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17" name="Google Shape;44118;p65">
                  <a:extLst>
                    <a:ext uri="{FF2B5EF4-FFF2-40B4-BE49-F238E27FC236}">
                      <a16:creationId xmlns:a16="http://schemas.microsoft.com/office/drawing/2014/main" id="{1FC9E5F6-B0D1-4799-95EB-517CC8FBE6E3}"/>
                    </a:ext>
                  </a:extLst>
                </p:cNvPr>
                <p:cNvSpPr/>
                <p:nvPr/>
              </p:nvSpPr>
              <p:spPr>
                <a:xfrm>
                  <a:off x="848600" y="2226300"/>
                  <a:ext cx="130700" cy="158350"/>
                </a:xfrm>
                <a:custGeom>
                  <a:avLst/>
                  <a:gdLst/>
                  <a:ahLst/>
                  <a:cxnLst/>
                  <a:rect l="l" t="t" r="r" b="b"/>
                  <a:pathLst>
                    <a:path w="5228" h="6334" extrusionOk="0">
                      <a:moveTo>
                        <a:pt x="1" y="0"/>
                      </a:moveTo>
                      <a:lnTo>
                        <a:pt x="1" y="0"/>
                      </a:lnTo>
                      <a:cubicBezTo>
                        <a:pt x="584" y="1108"/>
                        <a:pt x="1668" y="1893"/>
                        <a:pt x="2596" y="2715"/>
                      </a:cubicBezTo>
                      <a:cubicBezTo>
                        <a:pt x="3120" y="3191"/>
                        <a:pt x="3620" y="3679"/>
                        <a:pt x="4037" y="4263"/>
                      </a:cubicBezTo>
                      <a:cubicBezTo>
                        <a:pt x="4501" y="4906"/>
                        <a:pt x="4763" y="5632"/>
                        <a:pt x="5156" y="6311"/>
                      </a:cubicBezTo>
                      <a:cubicBezTo>
                        <a:pt x="5164" y="6327"/>
                        <a:pt x="5175" y="6334"/>
                        <a:pt x="5186" y="6334"/>
                      </a:cubicBezTo>
                      <a:cubicBezTo>
                        <a:pt x="5207" y="6334"/>
                        <a:pt x="5228" y="6310"/>
                        <a:pt x="5228" y="6287"/>
                      </a:cubicBezTo>
                      <a:cubicBezTo>
                        <a:pt x="5025" y="5001"/>
                        <a:pt x="3989" y="3787"/>
                        <a:pt x="3073" y="2929"/>
                      </a:cubicBezTo>
                      <a:cubicBezTo>
                        <a:pt x="2013" y="1965"/>
                        <a:pt x="929" y="112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18" name="Google Shape;44119;p65">
                  <a:extLst>
                    <a:ext uri="{FF2B5EF4-FFF2-40B4-BE49-F238E27FC236}">
                      <a16:creationId xmlns:a16="http://schemas.microsoft.com/office/drawing/2014/main" id="{D8DC5EFA-6FB2-48CE-9942-698EE8FDFAC7}"/>
                    </a:ext>
                  </a:extLst>
                </p:cNvPr>
                <p:cNvSpPr/>
                <p:nvPr/>
              </p:nvSpPr>
              <p:spPr>
                <a:xfrm>
                  <a:off x="874875" y="2270525"/>
                  <a:ext cx="56725" cy="59025"/>
                </a:xfrm>
                <a:custGeom>
                  <a:avLst/>
                  <a:gdLst/>
                  <a:ahLst/>
                  <a:cxnLst/>
                  <a:rect l="l" t="t" r="r" b="b"/>
                  <a:pathLst>
                    <a:path w="2269" h="2361" extrusionOk="0">
                      <a:moveTo>
                        <a:pt x="12" y="0"/>
                      </a:moveTo>
                      <a:cubicBezTo>
                        <a:pt x="10" y="0"/>
                        <a:pt x="1" y="9"/>
                        <a:pt x="9" y="17"/>
                      </a:cubicBezTo>
                      <a:cubicBezTo>
                        <a:pt x="259" y="529"/>
                        <a:pt x="581" y="946"/>
                        <a:pt x="998" y="1327"/>
                      </a:cubicBezTo>
                      <a:cubicBezTo>
                        <a:pt x="1391" y="1696"/>
                        <a:pt x="1855" y="1958"/>
                        <a:pt x="2212" y="2351"/>
                      </a:cubicBezTo>
                      <a:cubicBezTo>
                        <a:pt x="2216" y="2358"/>
                        <a:pt x="2222" y="2361"/>
                        <a:pt x="2229" y="2361"/>
                      </a:cubicBezTo>
                      <a:cubicBezTo>
                        <a:pt x="2247" y="2361"/>
                        <a:pt x="2268" y="2344"/>
                        <a:pt x="2260" y="2327"/>
                      </a:cubicBezTo>
                      <a:cubicBezTo>
                        <a:pt x="2105" y="1934"/>
                        <a:pt x="1712" y="1744"/>
                        <a:pt x="1391" y="1517"/>
                      </a:cubicBezTo>
                      <a:cubicBezTo>
                        <a:pt x="855" y="1101"/>
                        <a:pt x="378" y="589"/>
                        <a:pt x="9" y="5"/>
                      </a:cubicBezTo>
                      <a:cubicBezTo>
                        <a:pt x="13" y="2"/>
                        <a:pt x="13" y="0"/>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19" name="Google Shape;44120;p65">
                  <a:extLst>
                    <a:ext uri="{FF2B5EF4-FFF2-40B4-BE49-F238E27FC236}">
                      <a16:creationId xmlns:a16="http://schemas.microsoft.com/office/drawing/2014/main" id="{A88B401A-FCD8-4C69-89CF-289B9E6F2D59}"/>
                    </a:ext>
                  </a:extLst>
                </p:cNvPr>
                <p:cNvSpPr/>
                <p:nvPr/>
              </p:nvSpPr>
              <p:spPr>
                <a:xfrm>
                  <a:off x="992975" y="2066200"/>
                  <a:ext cx="5675" cy="33775"/>
                </a:xfrm>
                <a:custGeom>
                  <a:avLst/>
                  <a:gdLst/>
                  <a:ahLst/>
                  <a:cxnLst/>
                  <a:rect l="l" t="t" r="r" b="b"/>
                  <a:pathLst>
                    <a:path w="227" h="1351" extrusionOk="0">
                      <a:moveTo>
                        <a:pt x="209" y="0"/>
                      </a:moveTo>
                      <a:cubicBezTo>
                        <a:pt x="205" y="0"/>
                        <a:pt x="203" y="3"/>
                        <a:pt x="203" y="11"/>
                      </a:cubicBezTo>
                      <a:cubicBezTo>
                        <a:pt x="143" y="201"/>
                        <a:pt x="119" y="404"/>
                        <a:pt x="96" y="618"/>
                      </a:cubicBezTo>
                      <a:cubicBezTo>
                        <a:pt x="60" y="856"/>
                        <a:pt x="0" y="1094"/>
                        <a:pt x="0" y="1332"/>
                      </a:cubicBezTo>
                      <a:cubicBezTo>
                        <a:pt x="0" y="1344"/>
                        <a:pt x="9" y="1350"/>
                        <a:pt x="20" y="1350"/>
                      </a:cubicBezTo>
                      <a:cubicBezTo>
                        <a:pt x="30" y="1350"/>
                        <a:pt x="42" y="1344"/>
                        <a:pt x="48" y="1332"/>
                      </a:cubicBezTo>
                      <a:cubicBezTo>
                        <a:pt x="107" y="1142"/>
                        <a:pt x="119" y="916"/>
                        <a:pt x="155" y="725"/>
                      </a:cubicBezTo>
                      <a:cubicBezTo>
                        <a:pt x="179" y="487"/>
                        <a:pt x="226" y="249"/>
                        <a:pt x="226" y="11"/>
                      </a:cubicBezTo>
                      <a:cubicBezTo>
                        <a:pt x="226" y="11"/>
                        <a:pt x="216" y="0"/>
                        <a:pt x="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20" name="Google Shape;44121;p65">
                  <a:extLst>
                    <a:ext uri="{FF2B5EF4-FFF2-40B4-BE49-F238E27FC236}">
                      <a16:creationId xmlns:a16="http://schemas.microsoft.com/office/drawing/2014/main" id="{D9124DF1-46AB-4DB7-8A1B-CE76C1D69B00}"/>
                    </a:ext>
                  </a:extLst>
                </p:cNvPr>
                <p:cNvSpPr/>
                <p:nvPr/>
              </p:nvSpPr>
              <p:spPr>
                <a:xfrm>
                  <a:off x="992975" y="2055250"/>
                  <a:ext cx="6875" cy="51375"/>
                </a:xfrm>
                <a:custGeom>
                  <a:avLst/>
                  <a:gdLst/>
                  <a:ahLst/>
                  <a:cxnLst/>
                  <a:rect l="l" t="t" r="r" b="b"/>
                  <a:pathLst>
                    <a:path w="275" h="2055" extrusionOk="0">
                      <a:moveTo>
                        <a:pt x="212" y="1"/>
                      </a:moveTo>
                      <a:cubicBezTo>
                        <a:pt x="196" y="1"/>
                        <a:pt x="179" y="13"/>
                        <a:pt x="179" y="32"/>
                      </a:cubicBezTo>
                      <a:cubicBezTo>
                        <a:pt x="107" y="663"/>
                        <a:pt x="0" y="1401"/>
                        <a:pt x="84" y="2032"/>
                      </a:cubicBezTo>
                      <a:cubicBezTo>
                        <a:pt x="84" y="2048"/>
                        <a:pt x="91" y="2055"/>
                        <a:pt x="99" y="2055"/>
                      </a:cubicBezTo>
                      <a:cubicBezTo>
                        <a:pt x="109" y="2055"/>
                        <a:pt x="119" y="2045"/>
                        <a:pt x="119" y="2032"/>
                      </a:cubicBezTo>
                      <a:cubicBezTo>
                        <a:pt x="274" y="1401"/>
                        <a:pt x="238" y="663"/>
                        <a:pt x="238" y="32"/>
                      </a:cubicBezTo>
                      <a:cubicBezTo>
                        <a:pt x="238" y="10"/>
                        <a:pt x="226" y="1"/>
                        <a:pt x="2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21" name="Google Shape;44122;p65">
                  <a:extLst>
                    <a:ext uri="{FF2B5EF4-FFF2-40B4-BE49-F238E27FC236}">
                      <a16:creationId xmlns:a16="http://schemas.microsoft.com/office/drawing/2014/main" id="{764673FC-FAD0-43DD-B1F6-EE50DF30F7BC}"/>
                    </a:ext>
                  </a:extLst>
                </p:cNvPr>
                <p:cNvSpPr/>
                <p:nvPr/>
              </p:nvSpPr>
              <p:spPr>
                <a:xfrm>
                  <a:off x="998025" y="2052475"/>
                  <a:ext cx="5375" cy="50475"/>
                </a:xfrm>
                <a:custGeom>
                  <a:avLst/>
                  <a:gdLst/>
                  <a:ahLst/>
                  <a:cxnLst/>
                  <a:rect l="l" t="t" r="r" b="b"/>
                  <a:pathLst>
                    <a:path w="215" h="2019" extrusionOk="0">
                      <a:moveTo>
                        <a:pt x="175" y="0"/>
                      </a:moveTo>
                      <a:cubicBezTo>
                        <a:pt x="158" y="0"/>
                        <a:pt x="144" y="12"/>
                        <a:pt x="144" y="36"/>
                      </a:cubicBezTo>
                      <a:cubicBezTo>
                        <a:pt x="72" y="655"/>
                        <a:pt x="1" y="1357"/>
                        <a:pt x="60" y="2000"/>
                      </a:cubicBezTo>
                      <a:cubicBezTo>
                        <a:pt x="60" y="2012"/>
                        <a:pt x="69" y="2018"/>
                        <a:pt x="78" y="2018"/>
                      </a:cubicBezTo>
                      <a:cubicBezTo>
                        <a:pt x="87" y="2018"/>
                        <a:pt x="96" y="2012"/>
                        <a:pt x="96" y="2000"/>
                      </a:cubicBezTo>
                      <a:cubicBezTo>
                        <a:pt x="215" y="1369"/>
                        <a:pt x="215" y="679"/>
                        <a:pt x="215" y="36"/>
                      </a:cubicBezTo>
                      <a:cubicBezTo>
                        <a:pt x="209" y="12"/>
                        <a:pt x="191" y="0"/>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22" name="Google Shape;44123;p65">
                  <a:extLst>
                    <a:ext uri="{FF2B5EF4-FFF2-40B4-BE49-F238E27FC236}">
                      <a16:creationId xmlns:a16="http://schemas.microsoft.com/office/drawing/2014/main" id="{6E08CE60-1A8B-4AB6-BCD7-C76664DDBB8E}"/>
                    </a:ext>
                  </a:extLst>
                </p:cNvPr>
                <p:cNvSpPr/>
                <p:nvPr/>
              </p:nvSpPr>
              <p:spPr>
                <a:xfrm>
                  <a:off x="992375" y="2049850"/>
                  <a:ext cx="7175" cy="57325"/>
                </a:xfrm>
                <a:custGeom>
                  <a:avLst/>
                  <a:gdLst/>
                  <a:ahLst/>
                  <a:cxnLst/>
                  <a:rect l="l" t="t" r="r" b="b"/>
                  <a:pathLst>
                    <a:path w="287" h="2293" extrusionOk="0">
                      <a:moveTo>
                        <a:pt x="227" y="0"/>
                      </a:moveTo>
                      <a:cubicBezTo>
                        <a:pt x="213" y="0"/>
                        <a:pt x="203" y="7"/>
                        <a:pt x="203" y="22"/>
                      </a:cubicBezTo>
                      <a:cubicBezTo>
                        <a:pt x="72" y="724"/>
                        <a:pt x="0" y="1570"/>
                        <a:pt x="120" y="2272"/>
                      </a:cubicBezTo>
                      <a:cubicBezTo>
                        <a:pt x="120" y="2286"/>
                        <a:pt x="129" y="2293"/>
                        <a:pt x="141" y="2293"/>
                      </a:cubicBezTo>
                      <a:cubicBezTo>
                        <a:pt x="159" y="2293"/>
                        <a:pt x="184" y="2277"/>
                        <a:pt x="191" y="2248"/>
                      </a:cubicBezTo>
                      <a:cubicBezTo>
                        <a:pt x="286" y="1534"/>
                        <a:pt x="262" y="748"/>
                        <a:pt x="286" y="34"/>
                      </a:cubicBezTo>
                      <a:cubicBezTo>
                        <a:pt x="272" y="13"/>
                        <a:pt x="246" y="0"/>
                        <a:pt x="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23" name="Google Shape;44124;p65">
                  <a:extLst>
                    <a:ext uri="{FF2B5EF4-FFF2-40B4-BE49-F238E27FC236}">
                      <a16:creationId xmlns:a16="http://schemas.microsoft.com/office/drawing/2014/main" id="{796B4F3B-41CF-4112-A773-F0D8A06D5B9D}"/>
                    </a:ext>
                  </a:extLst>
                </p:cNvPr>
                <p:cNvSpPr/>
                <p:nvPr/>
              </p:nvSpPr>
              <p:spPr>
                <a:xfrm>
                  <a:off x="995350" y="2055600"/>
                  <a:ext cx="7775" cy="51500"/>
                </a:xfrm>
                <a:custGeom>
                  <a:avLst/>
                  <a:gdLst/>
                  <a:ahLst/>
                  <a:cxnLst/>
                  <a:rect l="l" t="t" r="r" b="b"/>
                  <a:pathLst>
                    <a:path w="311" h="2060" extrusionOk="0">
                      <a:moveTo>
                        <a:pt x="243" y="0"/>
                      </a:moveTo>
                      <a:cubicBezTo>
                        <a:pt x="239" y="0"/>
                        <a:pt x="233" y="6"/>
                        <a:pt x="227" y="18"/>
                      </a:cubicBezTo>
                      <a:cubicBezTo>
                        <a:pt x="108" y="328"/>
                        <a:pt x="120" y="685"/>
                        <a:pt x="84" y="1030"/>
                      </a:cubicBezTo>
                      <a:cubicBezTo>
                        <a:pt x="60" y="1363"/>
                        <a:pt x="1" y="1709"/>
                        <a:pt x="48" y="2042"/>
                      </a:cubicBezTo>
                      <a:cubicBezTo>
                        <a:pt x="48" y="2054"/>
                        <a:pt x="63" y="2060"/>
                        <a:pt x="78" y="2060"/>
                      </a:cubicBezTo>
                      <a:cubicBezTo>
                        <a:pt x="93" y="2060"/>
                        <a:pt x="108" y="2054"/>
                        <a:pt x="108" y="2042"/>
                      </a:cubicBezTo>
                      <a:cubicBezTo>
                        <a:pt x="203" y="1709"/>
                        <a:pt x="191" y="1351"/>
                        <a:pt x="227" y="1030"/>
                      </a:cubicBezTo>
                      <a:cubicBezTo>
                        <a:pt x="251" y="697"/>
                        <a:pt x="310" y="339"/>
                        <a:pt x="251" y="18"/>
                      </a:cubicBezTo>
                      <a:cubicBezTo>
                        <a:pt x="251" y="6"/>
                        <a:pt x="248" y="0"/>
                        <a:pt x="2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24" name="Google Shape;44125;p65">
                  <a:extLst>
                    <a:ext uri="{FF2B5EF4-FFF2-40B4-BE49-F238E27FC236}">
                      <a16:creationId xmlns:a16="http://schemas.microsoft.com/office/drawing/2014/main" id="{EE0B2008-359B-4D08-B014-86D963A28B80}"/>
                    </a:ext>
                  </a:extLst>
                </p:cNvPr>
                <p:cNvSpPr/>
                <p:nvPr/>
              </p:nvSpPr>
              <p:spPr>
                <a:xfrm>
                  <a:off x="995050" y="2071425"/>
                  <a:ext cx="6875" cy="66275"/>
                </a:xfrm>
                <a:custGeom>
                  <a:avLst/>
                  <a:gdLst/>
                  <a:ahLst/>
                  <a:cxnLst/>
                  <a:rect l="l" t="t" r="r" b="b"/>
                  <a:pathLst>
                    <a:path w="275" h="2651" extrusionOk="0">
                      <a:moveTo>
                        <a:pt x="161" y="0"/>
                      </a:moveTo>
                      <a:cubicBezTo>
                        <a:pt x="152" y="0"/>
                        <a:pt x="143" y="6"/>
                        <a:pt x="143" y="16"/>
                      </a:cubicBezTo>
                      <a:cubicBezTo>
                        <a:pt x="84" y="849"/>
                        <a:pt x="1" y="1790"/>
                        <a:pt x="155" y="2623"/>
                      </a:cubicBezTo>
                      <a:cubicBezTo>
                        <a:pt x="155" y="2641"/>
                        <a:pt x="170" y="2650"/>
                        <a:pt x="185" y="2650"/>
                      </a:cubicBezTo>
                      <a:cubicBezTo>
                        <a:pt x="200" y="2650"/>
                        <a:pt x="215" y="2641"/>
                        <a:pt x="215" y="2623"/>
                      </a:cubicBezTo>
                      <a:cubicBezTo>
                        <a:pt x="274" y="1778"/>
                        <a:pt x="191" y="885"/>
                        <a:pt x="191" y="40"/>
                      </a:cubicBezTo>
                      <a:cubicBezTo>
                        <a:pt x="191" y="12"/>
                        <a:pt x="175" y="0"/>
                        <a:pt x="1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25" name="Google Shape;44126;p65">
                  <a:extLst>
                    <a:ext uri="{FF2B5EF4-FFF2-40B4-BE49-F238E27FC236}">
                      <a16:creationId xmlns:a16="http://schemas.microsoft.com/office/drawing/2014/main" id="{1EC2612A-47C2-4282-9D5B-212693F9FBC6}"/>
                    </a:ext>
                  </a:extLst>
                </p:cNvPr>
                <p:cNvSpPr/>
                <p:nvPr/>
              </p:nvSpPr>
              <p:spPr>
                <a:xfrm>
                  <a:off x="999825" y="2090350"/>
                  <a:ext cx="5675" cy="40750"/>
                </a:xfrm>
                <a:custGeom>
                  <a:avLst/>
                  <a:gdLst/>
                  <a:ahLst/>
                  <a:cxnLst/>
                  <a:rect l="l" t="t" r="r" b="b"/>
                  <a:pathLst>
                    <a:path w="227" h="1630" extrusionOk="0">
                      <a:moveTo>
                        <a:pt x="112" y="0"/>
                      </a:moveTo>
                      <a:cubicBezTo>
                        <a:pt x="110" y="0"/>
                        <a:pt x="107" y="3"/>
                        <a:pt x="107" y="9"/>
                      </a:cubicBezTo>
                      <a:cubicBezTo>
                        <a:pt x="113" y="3"/>
                        <a:pt x="113" y="0"/>
                        <a:pt x="112" y="0"/>
                      </a:cubicBezTo>
                      <a:close/>
                      <a:moveTo>
                        <a:pt x="107" y="9"/>
                      </a:moveTo>
                      <a:lnTo>
                        <a:pt x="107" y="9"/>
                      </a:lnTo>
                      <a:cubicBezTo>
                        <a:pt x="83" y="533"/>
                        <a:pt x="0" y="1081"/>
                        <a:pt x="12" y="1605"/>
                      </a:cubicBezTo>
                      <a:cubicBezTo>
                        <a:pt x="12" y="1619"/>
                        <a:pt x="35" y="1629"/>
                        <a:pt x="52" y="1629"/>
                      </a:cubicBezTo>
                      <a:cubicBezTo>
                        <a:pt x="63" y="1629"/>
                        <a:pt x="72" y="1626"/>
                        <a:pt x="72" y="1616"/>
                      </a:cubicBezTo>
                      <a:cubicBezTo>
                        <a:pt x="226" y="1093"/>
                        <a:pt x="167" y="509"/>
                        <a:pt x="107" y="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26" name="Google Shape;44127;p65">
                  <a:extLst>
                    <a:ext uri="{FF2B5EF4-FFF2-40B4-BE49-F238E27FC236}">
                      <a16:creationId xmlns:a16="http://schemas.microsoft.com/office/drawing/2014/main" id="{42D5101D-CD10-483C-9E6A-E6F151BBD74F}"/>
                    </a:ext>
                  </a:extLst>
                </p:cNvPr>
                <p:cNvSpPr/>
                <p:nvPr/>
              </p:nvSpPr>
              <p:spPr>
                <a:xfrm>
                  <a:off x="998925" y="2048875"/>
                  <a:ext cx="5375" cy="7175"/>
                </a:xfrm>
                <a:custGeom>
                  <a:avLst/>
                  <a:gdLst/>
                  <a:ahLst/>
                  <a:cxnLst/>
                  <a:rect l="l" t="t" r="r" b="b"/>
                  <a:pathLst>
                    <a:path w="215" h="287" extrusionOk="0">
                      <a:moveTo>
                        <a:pt x="35" y="0"/>
                      </a:moveTo>
                      <a:cubicBezTo>
                        <a:pt x="19" y="0"/>
                        <a:pt x="0" y="10"/>
                        <a:pt x="0" y="25"/>
                      </a:cubicBezTo>
                      <a:lnTo>
                        <a:pt x="0" y="180"/>
                      </a:lnTo>
                      <a:cubicBezTo>
                        <a:pt x="18" y="192"/>
                        <a:pt x="39" y="198"/>
                        <a:pt x="55" y="198"/>
                      </a:cubicBezTo>
                      <a:cubicBezTo>
                        <a:pt x="59" y="198"/>
                        <a:pt x="63" y="197"/>
                        <a:pt x="66" y="197"/>
                      </a:cubicBezTo>
                      <a:lnTo>
                        <a:pt x="66" y="197"/>
                      </a:lnTo>
                      <a:cubicBezTo>
                        <a:pt x="96" y="241"/>
                        <a:pt x="136" y="276"/>
                        <a:pt x="179" y="287"/>
                      </a:cubicBezTo>
                      <a:cubicBezTo>
                        <a:pt x="203" y="287"/>
                        <a:pt x="215" y="263"/>
                        <a:pt x="203" y="251"/>
                      </a:cubicBezTo>
                      <a:cubicBezTo>
                        <a:pt x="179" y="204"/>
                        <a:pt x="131" y="180"/>
                        <a:pt x="108" y="144"/>
                      </a:cubicBezTo>
                      <a:cubicBezTo>
                        <a:pt x="96" y="126"/>
                        <a:pt x="90" y="105"/>
                        <a:pt x="84" y="83"/>
                      </a:cubicBezTo>
                      <a:lnTo>
                        <a:pt x="84" y="83"/>
                      </a:lnTo>
                      <a:lnTo>
                        <a:pt x="84" y="25"/>
                      </a:lnTo>
                      <a:cubicBezTo>
                        <a:pt x="77" y="25"/>
                        <a:pt x="71" y="25"/>
                        <a:pt x="65" y="25"/>
                      </a:cubicBezTo>
                      <a:lnTo>
                        <a:pt x="65" y="25"/>
                      </a:lnTo>
                      <a:cubicBezTo>
                        <a:pt x="64" y="21"/>
                        <a:pt x="62" y="17"/>
                        <a:pt x="60" y="13"/>
                      </a:cubicBezTo>
                      <a:cubicBezTo>
                        <a:pt x="55" y="4"/>
                        <a:pt x="46" y="0"/>
                        <a:pt x="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27" name="Google Shape;44128;p65">
                  <a:extLst>
                    <a:ext uri="{FF2B5EF4-FFF2-40B4-BE49-F238E27FC236}">
                      <a16:creationId xmlns:a16="http://schemas.microsoft.com/office/drawing/2014/main" id="{431077DE-7678-47C9-B6DF-AC1DB1F82682}"/>
                    </a:ext>
                  </a:extLst>
                </p:cNvPr>
                <p:cNvSpPr/>
                <p:nvPr/>
              </p:nvSpPr>
              <p:spPr>
                <a:xfrm>
                  <a:off x="1001625" y="1930450"/>
                  <a:ext cx="62275" cy="167575"/>
                </a:xfrm>
                <a:custGeom>
                  <a:avLst/>
                  <a:gdLst/>
                  <a:ahLst/>
                  <a:cxnLst/>
                  <a:rect l="l" t="t" r="r" b="b"/>
                  <a:pathLst>
                    <a:path w="2491" h="6703" extrusionOk="0">
                      <a:moveTo>
                        <a:pt x="4" y="6697"/>
                      </a:moveTo>
                      <a:cubicBezTo>
                        <a:pt x="1" y="6697"/>
                        <a:pt x="4" y="6703"/>
                        <a:pt x="11" y="6703"/>
                      </a:cubicBezTo>
                      <a:cubicBezTo>
                        <a:pt x="7" y="6699"/>
                        <a:pt x="5" y="6697"/>
                        <a:pt x="4" y="6697"/>
                      </a:cubicBezTo>
                      <a:close/>
                      <a:moveTo>
                        <a:pt x="2424" y="1"/>
                      </a:moveTo>
                      <a:cubicBezTo>
                        <a:pt x="2402" y="1"/>
                        <a:pt x="2378" y="11"/>
                        <a:pt x="2369" y="35"/>
                      </a:cubicBezTo>
                      <a:cubicBezTo>
                        <a:pt x="1940" y="1119"/>
                        <a:pt x="2155" y="2238"/>
                        <a:pt x="2059" y="3369"/>
                      </a:cubicBezTo>
                      <a:cubicBezTo>
                        <a:pt x="1916" y="4857"/>
                        <a:pt x="845" y="5595"/>
                        <a:pt x="11" y="6703"/>
                      </a:cubicBezTo>
                      <a:cubicBezTo>
                        <a:pt x="833" y="6131"/>
                        <a:pt x="1762" y="5119"/>
                        <a:pt x="2036" y="4143"/>
                      </a:cubicBezTo>
                      <a:cubicBezTo>
                        <a:pt x="2440" y="2798"/>
                        <a:pt x="1952" y="1393"/>
                        <a:pt x="2476" y="59"/>
                      </a:cubicBezTo>
                      <a:cubicBezTo>
                        <a:pt x="2490" y="24"/>
                        <a:pt x="2458" y="1"/>
                        <a:pt x="2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28" name="Google Shape;44129;p65">
                  <a:extLst>
                    <a:ext uri="{FF2B5EF4-FFF2-40B4-BE49-F238E27FC236}">
                      <a16:creationId xmlns:a16="http://schemas.microsoft.com/office/drawing/2014/main" id="{46B5F372-C234-4DC2-BAF8-FF13C66F2D8D}"/>
                    </a:ext>
                  </a:extLst>
                </p:cNvPr>
                <p:cNvSpPr/>
                <p:nvPr/>
              </p:nvSpPr>
              <p:spPr>
                <a:xfrm>
                  <a:off x="993575" y="1932675"/>
                  <a:ext cx="66975" cy="164825"/>
                </a:xfrm>
                <a:custGeom>
                  <a:avLst/>
                  <a:gdLst/>
                  <a:ahLst/>
                  <a:cxnLst/>
                  <a:rect l="l" t="t" r="r" b="b"/>
                  <a:pathLst>
                    <a:path w="2679" h="6593" extrusionOk="0">
                      <a:moveTo>
                        <a:pt x="2661" y="1"/>
                      </a:moveTo>
                      <a:cubicBezTo>
                        <a:pt x="2658" y="1"/>
                        <a:pt x="2655" y="2"/>
                        <a:pt x="2655" y="6"/>
                      </a:cubicBezTo>
                      <a:cubicBezTo>
                        <a:pt x="2048" y="1077"/>
                        <a:pt x="1405" y="2268"/>
                        <a:pt x="1095" y="3459"/>
                      </a:cubicBezTo>
                      <a:cubicBezTo>
                        <a:pt x="845" y="4423"/>
                        <a:pt x="0" y="5554"/>
                        <a:pt x="369" y="6566"/>
                      </a:cubicBezTo>
                      <a:cubicBezTo>
                        <a:pt x="374" y="6585"/>
                        <a:pt x="386" y="6593"/>
                        <a:pt x="399" y="6593"/>
                      </a:cubicBezTo>
                      <a:cubicBezTo>
                        <a:pt x="417" y="6593"/>
                        <a:pt x="436" y="6576"/>
                        <a:pt x="429" y="6554"/>
                      </a:cubicBezTo>
                      <a:cubicBezTo>
                        <a:pt x="179" y="5721"/>
                        <a:pt x="595" y="5149"/>
                        <a:pt x="905" y="4423"/>
                      </a:cubicBezTo>
                      <a:cubicBezTo>
                        <a:pt x="1084" y="3994"/>
                        <a:pt x="1143" y="3542"/>
                        <a:pt x="1274" y="3113"/>
                      </a:cubicBezTo>
                      <a:cubicBezTo>
                        <a:pt x="1607" y="2030"/>
                        <a:pt x="2238" y="1042"/>
                        <a:pt x="2679" y="6"/>
                      </a:cubicBezTo>
                      <a:cubicBezTo>
                        <a:pt x="2679" y="6"/>
                        <a:pt x="2668" y="1"/>
                        <a:pt x="2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29" name="Google Shape;44130;p65">
                  <a:extLst>
                    <a:ext uri="{FF2B5EF4-FFF2-40B4-BE49-F238E27FC236}">
                      <a16:creationId xmlns:a16="http://schemas.microsoft.com/office/drawing/2014/main" id="{C7489C56-0D15-4B01-8280-AB325564586E}"/>
                    </a:ext>
                  </a:extLst>
                </p:cNvPr>
                <p:cNvSpPr/>
                <p:nvPr/>
              </p:nvSpPr>
              <p:spPr>
                <a:xfrm>
                  <a:off x="1001000" y="2009750"/>
                  <a:ext cx="41100" cy="87400"/>
                </a:xfrm>
                <a:custGeom>
                  <a:avLst/>
                  <a:gdLst/>
                  <a:ahLst/>
                  <a:cxnLst/>
                  <a:rect l="l" t="t" r="r" b="b"/>
                  <a:pathLst>
                    <a:path w="1644" h="3496" extrusionOk="0">
                      <a:moveTo>
                        <a:pt x="1624" y="0"/>
                      </a:moveTo>
                      <a:cubicBezTo>
                        <a:pt x="1618" y="0"/>
                        <a:pt x="1612" y="5"/>
                        <a:pt x="1608" y="18"/>
                      </a:cubicBezTo>
                      <a:cubicBezTo>
                        <a:pt x="1394" y="733"/>
                        <a:pt x="1156" y="1411"/>
                        <a:pt x="798" y="2054"/>
                      </a:cubicBezTo>
                      <a:cubicBezTo>
                        <a:pt x="537" y="2531"/>
                        <a:pt x="132" y="2947"/>
                        <a:pt x="1" y="3495"/>
                      </a:cubicBezTo>
                      <a:cubicBezTo>
                        <a:pt x="310" y="2900"/>
                        <a:pt x="739" y="2400"/>
                        <a:pt x="1037" y="1804"/>
                      </a:cubicBezTo>
                      <a:cubicBezTo>
                        <a:pt x="1322" y="1233"/>
                        <a:pt x="1525" y="661"/>
                        <a:pt x="1644" y="30"/>
                      </a:cubicBezTo>
                      <a:cubicBezTo>
                        <a:pt x="1644" y="15"/>
                        <a:pt x="1634" y="0"/>
                        <a:pt x="1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30" name="Google Shape;44131;p65">
                  <a:extLst>
                    <a:ext uri="{FF2B5EF4-FFF2-40B4-BE49-F238E27FC236}">
                      <a16:creationId xmlns:a16="http://schemas.microsoft.com/office/drawing/2014/main" id="{22946ABA-4876-4787-BC05-2258C9AE08B0}"/>
                    </a:ext>
                  </a:extLst>
                </p:cNvPr>
                <p:cNvSpPr/>
                <p:nvPr/>
              </p:nvSpPr>
              <p:spPr>
                <a:xfrm>
                  <a:off x="1045050" y="2003950"/>
                  <a:ext cx="625" cy="325"/>
                </a:xfrm>
                <a:custGeom>
                  <a:avLst/>
                  <a:gdLst/>
                  <a:ahLst/>
                  <a:cxnLst/>
                  <a:rect l="l" t="t" r="r" b="b"/>
                  <a:pathLst>
                    <a:path w="25" h="13" extrusionOk="0">
                      <a:moveTo>
                        <a:pt x="1" y="0"/>
                      </a:moveTo>
                      <a:lnTo>
                        <a:pt x="1" y="12"/>
                      </a:lnTo>
                      <a:cubicBezTo>
                        <a:pt x="25" y="12"/>
                        <a:pt x="25"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31" name="Google Shape;44132;p65">
                  <a:extLst>
                    <a:ext uri="{FF2B5EF4-FFF2-40B4-BE49-F238E27FC236}">
                      <a16:creationId xmlns:a16="http://schemas.microsoft.com/office/drawing/2014/main" id="{557EDB7D-0EC4-4F8D-A4EC-2A4CFA079C95}"/>
                    </a:ext>
                  </a:extLst>
                </p:cNvPr>
                <p:cNvSpPr/>
                <p:nvPr/>
              </p:nvSpPr>
              <p:spPr>
                <a:xfrm>
                  <a:off x="1041925" y="1971875"/>
                  <a:ext cx="7025" cy="32325"/>
                </a:xfrm>
                <a:custGeom>
                  <a:avLst/>
                  <a:gdLst/>
                  <a:ahLst/>
                  <a:cxnLst/>
                  <a:rect l="l" t="t" r="r" b="b"/>
                  <a:pathLst>
                    <a:path w="281" h="1293" extrusionOk="0">
                      <a:moveTo>
                        <a:pt x="263" y="1"/>
                      </a:moveTo>
                      <a:cubicBezTo>
                        <a:pt x="254" y="1"/>
                        <a:pt x="245" y="3"/>
                        <a:pt x="245" y="9"/>
                      </a:cubicBezTo>
                      <a:cubicBezTo>
                        <a:pt x="150" y="426"/>
                        <a:pt x="66" y="867"/>
                        <a:pt x="7" y="1283"/>
                      </a:cubicBezTo>
                      <a:cubicBezTo>
                        <a:pt x="1" y="1289"/>
                        <a:pt x="7" y="1292"/>
                        <a:pt x="16" y="1292"/>
                      </a:cubicBezTo>
                      <a:cubicBezTo>
                        <a:pt x="25" y="1292"/>
                        <a:pt x="37" y="1289"/>
                        <a:pt x="43" y="1283"/>
                      </a:cubicBezTo>
                      <a:cubicBezTo>
                        <a:pt x="126" y="867"/>
                        <a:pt x="233" y="426"/>
                        <a:pt x="281" y="9"/>
                      </a:cubicBezTo>
                      <a:cubicBezTo>
                        <a:pt x="281" y="3"/>
                        <a:pt x="272" y="1"/>
                        <a:pt x="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32" name="Google Shape;44133;p65">
                  <a:extLst>
                    <a:ext uri="{FF2B5EF4-FFF2-40B4-BE49-F238E27FC236}">
                      <a16:creationId xmlns:a16="http://schemas.microsoft.com/office/drawing/2014/main" id="{608644FF-D7E6-4E18-B575-5499A0ACF902}"/>
                    </a:ext>
                  </a:extLst>
                </p:cNvPr>
                <p:cNvSpPr/>
                <p:nvPr/>
              </p:nvSpPr>
              <p:spPr>
                <a:xfrm>
                  <a:off x="809025" y="2257975"/>
                  <a:ext cx="165750" cy="191375"/>
                </a:xfrm>
                <a:custGeom>
                  <a:avLst/>
                  <a:gdLst/>
                  <a:ahLst/>
                  <a:cxnLst/>
                  <a:rect l="l" t="t" r="r" b="b"/>
                  <a:pathLst>
                    <a:path w="6630" h="7655" extrusionOk="0">
                      <a:moveTo>
                        <a:pt x="42" y="1"/>
                      </a:moveTo>
                      <a:cubicBezTo>
                        <a:pt x="23" y="1"/>
                        <a:pt x="0" y="16"/>
                        <a:pt x="0" y="43"/>
                      </a:cubicBezTo>
                      <a:cubicBezTo>
                        <a:pt x="179" y="1829"/>
                        <a:pt x="1310" y="3008"/>
                        <a:pt x="2465" y="4270"/>
                      </a:cubicBezTo>
                      <a:cubicBezTo>
                        <a:pt x="2977" y="4806"/>
                        <a:pt x="3393" y="5329"/>
                        <a:pt x="4048" y="5651"/>
                      </a:cubicBezTo>
                      <a:cubicBezTo>
                        <a:pt x="5084" y="6163"/>
                        <a:pt x="5751" y="6818"/>
                        <a:pt x="6549" y="7651"/>
                      </a:cubicBezTo>
                      <a:cubicBezTo>
                        <a:pt x="6555" y="7653"/>
                        <a:pt x="6562" y="7654"/>
                        <a:pt x="6568" y="7654"/>
                      </a:cubicBezTo>
                      <a:cubicBezTo>
                        <a:pt x="6599" y="7654"/>
                        <a:pt x="6630" y="7633"/>
                        <a:pt x="6620" y="7603"/>
                      </a:cubicBezTo>
                      <a:cubicBezTo>
                        <a:pt x="6215" y="7068"/>
                        <a:pt x="5775" y="6568"/>
                        <a:pt x="5251" y="6163"/>
                      </a:cubicBezTo>
                      <a:cubicBezTo>
                        <a:pt x="4584" y="5651"/>
                        <a:pt x="3774" y="5460"/>
                        <a:pt x="3179" y="4841"/>
                      </a:cubicBezTo>
                      <a:cubicBezTo>
                        <a:pt x="1822" y="3413"/>
                        <a:pt x="417" y="2067"/>
                        <a:pt x="72" y="31"/>
                      </a:cubicBezTo>
                      <a:cubicBezTo>
                        <a:pt x="72" y="10"/>
                        <a:pt x="58"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33" name="Google Shape;44134;p65">
                  <a:extLst>
                    <a:ext uri="{FF2B5EF4-FFF2-40B4-BE49-F238E27FC236}">
                      <a16:creationId xmlns:a16="http://schemas.microsoft.com/office/drawing/2014/main" id="{4CB94676-EF94-464D-8AA6-A9B6CAE33DB0}"/>
                    </a:ext>
                  </a:extLst>
                </p:cNvPr>
                <p:cNvSpPr/>
                <p:nvPr/>
              </p:nvSpPr>
              <p:spPr>
                <a:xfrm>
                  <a:off x="806425" y="2260400"/>
                  <a:ext cx="130675" cy="140675"/>
                </a:xfrm>
                <a:custGeom>
                  <a:avLst/>
                  <a:gdLst/>
                  <a:ahLst/>
                  <a:cxnLst/>
                  <a:rect l="l" t="t" r="r" b="b"/>
                  <a:pathLst>
                    <a:path w="5227" h="5627" extrusionOk="0">
                      <a:moveTo>
                        <a:pt x="19" y="1"/>
                      </a:moveTo>
                      <a:cubicBezTo>
                        <a:pt x="4" y="1"/>
                        <a:pt x="1" y="9"/>
                        <a:pt x="9" y="17"/>
                      </a:cubicBezTo>
                      <a:cubicBezTo>
                        <a:pt x="938" y="1006"/>
                        <a:pt x="1890" y="1946"/>
                        <a:pt x="2700" y="3030"/>
                      </a:cubicBezTo>
                      <a:cubicBezTo>
                        <a:pt x="3033" y="3458"/>
                        <a:pt x="3355" y="3804"/>
                        <a:pt x="3771" y="4161"/>
                      </a:cubicBezTo>
                      <a:cubicBezTo>
                        <a:pt x="4283" y="4601"/>
                        <a:pt x="4688" y="5125"/>
                        <a:pt x="5141" y="5613"/>
                      </a:cubicBezTo>
                      <a:cubicBezTo>
                        <a:pt x="5150" y="5623"/>
                        <a:pt x="5160" y="5626"/>
                        <a:pt x="5171" y="5626"/>
                      </a:cubicBezTo>
                      <a:cubicBezTo>
                        <a:pt x="5201" y="5626"/>
                        <a:pt x="5227" y="5595"/>
                        <a:pt x="5200" y="5578"/>
                      </a:cubicBezTo>
                      <a:cubicBezTo>
                        <a:pt x="4533" y="4566"/>
                        <a:pt x="3557" y="3911"/>
                        <a:pt x="2819" y="2970"/>
                      </a:cubicBezTo>
                      <a:cubicBezTo>
                        <a:pt x="1985" y="1899"/>
                        <a:pt x="1033" y="934"/>
                        <a:pt x="45" y="6"/>
                      </a:cubicBezTo>
                      <a:cubicBezTo>
                        <a:pt x="34" y="2"/>
                        <a:pt x="26"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34" name="Google Shape;44135;p65">
                  <a:extLst>
                    <a:ext uri="{FF2B5EF4-FFF2-40B4-BE49-F238E27FC236}">
                      <a16:creationId xmlns:a16="http://schemas.microsoft.com/office/drawing/2014/main" id="{59E9B96D-32C1-4B01-9A39-C09E6440C151}"/>
                    </a:ext>
                  </a:extLst>
                </p:cNvPr>
                <p:cNvSpPr/>
                <p:nvPr/>
              </p:nvSpPr>
              <p:spPr>
                <a:xfrm>
                  <a:off x="938575" y="2404100"/>
                  <a:ext cx="37150" cy="38225"/>
                </a:xfrm>
                <a:custGeom>
                  <a:avLst/>
                  <a:gdLst/>
                  <a:ahLst/>
                  <a:cxnLst/>
                  <a:rect l="l" t="t" r="r" b="b"/>
                  <a:pathLst>
                    <a:path w="1486" h="1529" extrusionOk="0">
                      <a:moveTo>
                        <a:pt x="13" y="0"/>
                      </a:moveTo>
                      <a:cubicBezTo>
                        <a:pt x="5" y="0"/>
                        <a:pt x="0" y="23"/>
                        <a:pt x="9" y="32"/>
                      </a:cubicBezTo>
                      <a:cubicBezTo>
                        <a:pt x="307" y="223"/>
                        <a:pt x="593" y="425"/>
                        <a:pt x="831" y="675"/>
                      </a:cubicBezTo>
                      <a:cubicBezTo>
                        <a:pt x="1081" y="925"/>
                        <a:pt x="1248" y="1223"/>
                        <a:pt x="1438" y="1520"/>
                      </a:cubicBezTo>
                      <a:cubicBezTo>
                        <a:pt x="1443" y="1525"/>
                        <a:pt x="1452" y="1528"/>
                        <a:pt x="1461" y="1528"/>
                      </a:cubicBezTo>
                      <a:cubicBezTo>
                        <a:pt x="1473" y="1528"/>
                        <a:pt x="1486" y="1522"/>
                        <a:pt x="1486" y="1508"/>
                      </a:cubicBezTo>
                      <a:cubicBezTo>
                        <a:pt x="1248" y="866"/>
                        <a:pt x="617" y="306"/>
                        <a:pt x="21" y="8"/>
                      </a:cubicBezTo>
                      <a:cubicBezTo>
                        <a:pt x="18" y="3"/>
                        <a:pt x="15" y="0"/>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35" name="Google Shape;44136;p65">
                  <a:extLst>
                    <a:ext uri="{FF2B5EF4-FFF2-40B4-BE49-F238E27FC236}">
                      <a16:creationId xmlns:a16="http://schemas.microsoft.com/office/drawing/2014/main" id="{008B0B04-8F34-479F-B9DA-C4C959BAD986}"/>
                    </a:ext>
                  </a:extLst>
                </p:cNvPr>
                <p:cNvSpPr/>
                <p:nvPr/>
              </p:nvSpPr>
              <p:spPr>
                <a:xfrm>
                  <a:off x="808175" y="2258950"/>
                  <a:ext cx="163600" cy="180025"/>
                </a:xfrm>
                <a:custGeom>
                  <a:avLst/>
                  <a:gdLst/>
                  <a:ahLst/>
                  <a:cxnLst/>
                  <a:rect l="l" t="t" r="r" b="b"/>
                  <a:pathLst>
                    <a:path w="6544" h="7201" extrusionOk="0">
                      <a:moveTo>
                        <a:pt x="38" y="1"/>
                      </a:moveTo>
                      <a:cubicBezTo>
                        <a:pt x="23" y="1"/>
                        <a:pt x="1" y="20"/>
                        <a:pt x="10" y="40"/>
                      </a:cubicBezTo>
                      <a:cubicBezTo>
                        <a:pt x="1189" y="1052"/>
                        <a:pt x="2439" y="1957"/>
                        <a:pt x="3642" y="2921"/>
                      </a:cubicBezTo>
                      <a:cubicBezTo>
                        <a:pt x="4356" y="3504"/>
                        <a:pt x="5106" y="4052"/>
                        <a:pt x="5511" y="4897"/>
                      </a:cubicBezTo>
                      <a:cubicBezTo>
                        <a:pt x="5844" y="5648"/>
                        <a:pt x="6130" y="6421"/>
                        <a:pt x="6464" y="7183"/>
                      </a:cubicBezTo>
                      <a:cubicBezTo>
                        <a:pt x="6467" y="7195"/>
                        <a:pt x="6477" y="7200"/>
                        <a:pt x="6489" y="7200"/>
                      </a:cubicBezTo>
                      <a:cubicBezTo>
                        <a:pt x="6513" y="7200"/>
                        <a:pt x="6543" y="7176"/>
                        <a:pt x="6535" y="7136"/>
                      </a:cubicBezTo>
                      <a:cubicBezTo>
                        <a:pt x="6202" y="6326"/>
                        <a:pt x="5904" y="5517"/>
                        <a:pt x="5535" y="4743"/>
                      </a:cubicBezTo>
                      <a:cubicBezTo>
                        <a:pt x="5213" y="4052"/>
                        <a:pt x="4630" y="3600"/>
                        <a:pt x="4047" y="3135"/>
                      </a:cubicBezTo>
                      <a:cubicBezTo>
                        <a:pt x="2737" y="2064"/>
                        <a:pt x="1415" y="992"/>
                        <a:pt x="46" y="4"/>
                      </a:cubicBezTo>
                      <a:cubicBezTo>
                        <a:pt x="44" y="2"/>
                        <a:pt x="41" y="1"/>
                        <a:pt x="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36" name="Google Shape;44137;p65">
                  <a:extLst>
                    <a:ext uri="{FF2B5EF4-FFF2-40B4-BE49-F238E27FC236}">
                      <a16:creationId xmlns:a16="http://schemas.microsoft.com/office/drawing/2014/main" id="{233D7196-D08C-43B0-B241-952E6D5A0D9B}"/>
                    </a:ext>
                  </a:extLst>
                </p:cNvPr>
                <p:cNvSpPr/>
                <p:nvPr/>
              </p:nvSpPr>
              <p:spPr>
                <a:xfrm>
                  <a:off x="986775" y="2335650"/>
                  <a:ext cx="156075" cy="121125"/>
                </a:xfrm>
                <a:custGeom>
                  <a:avLst/>
                  <a:gdLst/>
                  <a:ahLst/>
                  <a:cxnLst/>
                  <a:rect l="l" t="t" r="r" b="b"/>
                  <a:pathLst>
                    <a:path w="6243" h="4845" extrusionOk="0">
                      <a:moveTo>
                        <a:pt x="6179" y="0"/>
                      </a:moveTo>
                      <a:cubicBezTo>
                        <a:pt x="6166" y="0"/>
                        <a:pt x="6152" y="6"/>
                        <a:pt x="6142" y="20"/>
                      </a:cubicBezTo>
                      <a:cubicBezTo>
                        <a:pt x="5701" y="639"/>
                        <a:pt x="4951" y="865"/>
                        <a:pt x="4392" y="1377"/>
                      </a:cubicBezTo>
                      <a:cubicBezTo>
                        <a:pt x="3880" y="1818"/>
                        <a:pt x="3522" y="2413"/>
                        <a:pt x="3082" y="2913"/>
                      </a:cubicBezTo>
                      <a:cubicBezTo>
                        <a:pt x="2546" y="3532"/>
                        <a:pt x="1903" y="3782"/>
                        <a:pt x="1153" y="4056"/>
                      </a:cubicBezTo>
                      <a:cubicBezTo>
                        <a:pt x="713" y="4211"/>
                        <a:pt x="284" y="4389"/>
                        <a:pt x="10" y="4806"/>
                      </a:cubicBezTo>
                      <a:cubicBezTo>
                        <a:pt x="0" y="4825"/>
                        <a:pt x="30" y="4845"/>
                        <a:pt x="48" y="4845"/>
                      </a:cubicBezTo>
                      <a:cubicBezTo>
                        <a:pt x="52" y="4845"/>
                        <a:pt x="56" y="4844"/>
                        <a:pt x="58" y="4842"/>
                      </a:cubicBezTo>
                      <a:cubicBezTo>
                        <a:pt x="629" y="4318"/>
                        <a:pt x="1248" y="4199"/>
                        <a:pt x="1951" y="3913"/>
                      </a:cubicBezTo>
                      <a:cubicBezTo>
                        <a:pt x="2534" y="3675"/>
                        <a:pt x="2939" y="3306"/>
                        <a:pt x="3332" y="2830"/>
                      </a:cubicBezTo>
                      <a:cubicBezTo>
                        <a:pt x="3844" y="2210"/>
                        <a:pt x="4225" y="1568"/>
                        <a:pt x="4916" y="1115"/>
                      </a:cubicBezTo>
                      <a:cubicBezTo>
                        <a:pt x="5404" y="794"/>
                        <a:pt x="5892" y="567"/>
                        <a:pt x="6225" y="67"/>
                      </a:cubicBezTo>
                      <a:cubicBezTo>
                        <a:pt x="6242" y="34"/>
                        <a:pt x="6211" y="0"/>
                        <a:pt x="6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37" name="Google Shape;44138;p65">
                  <a:extLst>
                    <a:ext uri="{FF2B5EF4-FFF2-40B4-BE49-F238E27FC236}">
                      <a16:creationId xmlns:a16="http://schemas.microsoft.com/office/drawing/2014/main" id="{B8975E51-A809-4142-8A65-43C44C294187}"/>
                    </a:ext>
                  </a:extLst>
                </p:cNvPr>
                <p:cNvSpPr/>
                <p:nvPr/>
              </p:nvSpPr>
              <p:spPr>
                <a:xfrm>
                  <a:off x="984750" y="2336725"/>
                  <a:ext cx="156775" cy="117150"/>
                </a:xfrm>
                <a:custGeom>
                  <a:avLst/>
                  <a:gdLst/>
                  <a:ahLst/>
                  <a:cxnLst/>
                  <a:rect l="l" t="t" r="r" b="b"/>
                  <a:pathLst>
                    <a:path w="6271" h="4686" extrusionOk="0">
                      <a:moveTo>
                        <a:pt x="6223" y="1"/>
                      </a:moveTo>
                      <a:cubicBezTo>
                        <a:pt x="5592" y="215"/>
                        <a:pt x="4949" y="501"/>
                        <a:pt x="4342" y="774"/>
                      </a:cubicBezTo>
                      <a:cubicBezTo>
                        <a:pt x="3592" y="1108"/>
                        <a:pt x="3246" y="1644"/>
                        <a:pt x="2627" y="2120"/>
                      </a:cubicBezTo>
                      <a:cubicBezTo>
                        <a:pt x="1639" y="2858"/>
                        <a:pt x="270" y="3275"/>
                        <a:pt x="8" y="4632"/>
                      </a:cubicBezTo>
                      <a:cubicBezTo>
                        <a:pt x="1" y="4667"/>
                        <a:pt x="26" y="4685"/>
                        <a:pt x="51" y="4685"/>
                      </a:cubicBezTo>
                      <a:cubicBezTo>
                        <a:pt x="69" y="4685"/>
                        <a:pt x="86" y="4676"/>
                        <a:pt x="91" y="4656"/>
                      </a:cubicBezTo>
                      <a:cubicBezTo>
                        <a:pt x="425" y="3203"/>
                        <a:pt x="1913" y="2894"/>
                        <a:pt x="2913" y="2025"/>
                      </a:cubicBezTo>
                      <a:cubicBezTo>
                        <a:pt x="3449" y="1548"/>
                        <a:pt x="3830" y="1108"/>
                        <a:pt x="4520" y="810"/>
                      </a:cubicBezTo>
                      <a:cubicBezTo>
                        <a:pt x="5092" y="560"/>
                        <a:pt x="5711" y="334"/>
                        <a:pt x="6270" y="36"/>
                      </a:cubicBezTo>
                      <a:cubicBezTo>
                        <a:pt x="6259" y="36"/>
                        <a:pt x="6247" y="1"/>
                        <a:pt x="6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38" name="Google Shape;44139;p65">
                  <a:extLst>
                    <a:ext uri="{FF2B5EF4-FFF2-40B4-BE49-F238E27FC236}">
                      <a16:creationId xmlns:a16="http://schemas.microsoft.com/office/drawing/2014/main" id="{D2CC5711-07D3-4D68-A10E-F21BF5236118}"/>
                    </a:ext>
                  </a:extLst>
                </p:cNvPr>
                <p:cNvSpPr/>
                <p:nvPr/>
              </p:nvSpPr>
              <p:spPr>
                <a:xfrm>
                  <a:off x="983750" y="2399375"/>
                  <a:ext cx="78725" cy="55550"/>
                </a:xfrm>
                <a:custGeom>
                  <a:avLst/>
                  <a:gdLst/>
                  <a:ahLst/>
                  <a:cxnLst/>
                  <a:rect l="l" t="t" r="r" b="b"/>
                  <a:pathLst>
                    <a:path w="3149" h="2222" extrusionOk="0">
                      <a:moveTo>
                        <a:pt x="3107" y="1"/>
                      </a:moveTo>
                      <a:cubicBezTo>
                        <a:pt x="3099" y="1"/>
                        <a:pt x="3090" y="6"/>
                        <a:pt x="3084" y="19"/>
                      </a:cubicBezTo>
                      <a:cubicBezTo>
                        <a:pt x="2620" y="507"/>
                        <a:pt x="1977" y="709"/>
                        <a:pt x="1429" y="1066"/>
                      </a:cubicBezTo>
                      <a:cubicBezTo>
                        <a:pt x="893" y="1364"/>
                        <a:pt x="405" y="1769"/>
                        <a:pt x="0" y="2221"/>
                      </a:cubicBezTo>
                      <a:cubicBezTo>
                        <a:pt x="595" y="1769"/>
                        <a:pt x="1131" y="1281"/>
                        <a:pt x="1798" y="924"/>
                      </a:cubicBezTo>
                      <a:cubicBezTo>
                        <a:pt x="2274" y="674"/>
                        <a:pt x="2774" y="471"/>
                        <a:pt x="3132" y="54"/>
                      </a:cubicBezTo>
                      <a:cubicBezTo>
                        <a:pt x="3149" y="37"/>
                        <a:pt x="3128"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39" name="Google Shape;44140;p65">
                  <a:extLst>
                    <a:ext uri="{FF2B5EF4-FFF2-40B4-BE49-F238E27FC236}">
                      <a16:creationId xmlns:a16="http://schemas.microsoft.com/office/drawing/2014/main" id="{B9AECC08-3922-43E1-B352-34B5650681C7}"/>
                    </a:ext>
                  </a:extLst>
                </p:cNvPr>
                <p:cNvSpPr/>
                <p:nvPr/>
              </p:nvSpPr>
              <p:spPr>
                <a:xfrm>
                  <a:off x="1065300" y="2368875"/>
                  <a:ext cx="32775" cy="25925"/>
                </a:xfrm>
                <a:custGeom>
                  <a:avLst/>
                  <a:gdLst/>
                  <a:ahLst/>
                  <a:cxnLst/>
                  <a:rect l="l" t="t" r="r" b="b"/>
                  <a:pathLst>
                    <a:path w="1311" h="1037" extrusionOk="0">
                      <a:moveTo>
                        <a:pt x="1274" y="0"/>
                      </a:moveTo>
                      <a:cubicBezTo>
                        <a:pt x="786" y="179"/>
                        <a:pt x="251" y="620"/>
                        <a:pt x="0" y="1036"/>
                      </a:cubicBezTo>
                      <a:cubicBezTo>
                        <a:pt x="191" y="881"/>
                        <a:pt x="370" y="679"/>
                        <a:pt x="584" y="524"/>
                      </a:cubicBezTo>
                      <a:cubicBezTo>
                        <a:pt x="798" y="346"/>
                        <a:pt x="1060" y="227"/>
                        <a:pt x="1298" y="48"/>
                      </a:cubicBezTo>
                      <a:cubicBezTo>
                        <a:pt x="1310" y="24"/>
                        <a:pt x="1310" y="0"/>
                        <a:pt x="1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40" name="Google Shape;44141;p65">
                  <a:extLst>
                    <a:ext uri="{FF2B5EF4-FFF2-40B4-BE49-F238E27FC236}">
                      <a16:creationId xmlns:a16="http://schemas.microsoft.com/office/drawing/2014/main" id="{9A4F40E1-7C95-42A6-A4F1-B65B5B86D4EE}"/>
                    </a:ext>
                  </a:extLst>
                </p:cNvPr>
                <p:cNvSpPr/>
                <p:nvPr/>
              </p:nvSpPr>
              <p:spPr>
                <a:xfrm>
                  <a:off x="983750" y="2448675"/>
                  <a:ext cx="7750" cy="10125"/>
                </a:xfrm>
                <a:custGeom>
                  <a:avLst/>
                  <a:gdLst/>
                  <a:ahLst/>
                  <a:cxnLst/>
                  <a:rect l="l" t="t" r="r" b="b"/>
                  <a:pathLst>
                    <a:path w="310" h="405" extrusionOk="0">
                      <a:moveTo>
                        <a:pt x="270" y="1"/>
                      </a:moveTo>
                      <a:cubicBezTo>
                        <a:pt x="265" y="1"/>
                        <a:pt x="258" y="3"/>
                        <a:pt x="250" y="11"/>
                      </a:cubicBezTo>
                      <a:cubicBezTo>
                        <a:pt x="179" y="47"/>
                        <a:pt x="167" y="130"/>
                        <a:pt x="119" y="190"/>
                      </a:cubicBezTo>
                      <a:cubicBezTo>
                        <a:pt x="72" y="249"/>
                        <a:pt x="12" y="309"/>
                        <a:pt x="0" y="368"/>
                      </a:cubicBezTo>
                      <a:cubicBezTo>
                        <a:pt x="0" y="380"/>
                        <a:pt x="0" y="404"/>
                        <a:pt x="24" y="404"/>
                      </a:cubicBezTo>
                      <a:cubicBezTo>
                        <a:pt x="107" y="392"/>
                        <a:pt x="167" y="333"/>
                        <a:pt x="203" y="261"/>
                      </a:cubicBezTo>
                      <a:cubicBezTo>
                        <a:pt x="262" y="190"/>
                        <a:pt x="310" y="106"/>
                        <a:pt x="298" y="11"/>
                      </a:cubicBezTo>
                      <a:cubicBezTo>
                        <a:pt x="290" y="11"/>
                        <a:pt x="282"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41" name="Google Shape;44142;p65">
                  <a:extLst>
                    <a:ext uri="{FF2B5EF4-FFF2-40B4-BE49-F238E27FC236}">
                      <a16:creationId xmlns:a16="http://schemas.microsoft.com/office/drawing/2014/main" id="{419178DE-AA29-44CB-85A5-C5621B9A255F}"/>
                    </a:ext>
                  </a:extLst>
                </p:cNvPr>
                <p:cNvSpPr/>
                <p:nvPr/>
              </p:nvSpPr>
              <p:spPr>
                <a:xfrm>
                  <a:off x="981950" y="2448200"/>
                  <a:ext cx="13275" cy="13825"/>
                </a:xfrm>
                <a:custGeom>
                  <a:avLst/>
                  <a:gdLst/>
                  <a:ahLst/>
                  <a:cxnLst/>
                  <a:rect l="l" t="t" r="r" b="b"/>
                  <a:pathLst>
                    <a:path w="531" h="553" extrusionOk="0">
                      <a:moveTo>
                        <a:pt x="471" y="1"/>
                      </a:moveTo>
                      <a:cubicBezTo>
                        <a:pt x="465" y="1"/>
                        <a:pt x="459" y="3"/>
                        <a:pt x="453" y="6"/>
                      </a:cubicBezTo>
                      <a:cubicBezTo>
                        <a:pt x="445" y="14"/>
                        <a:pt x="433" y="17"/>
                        <a:pt x="419" y="17"/>
                      </a:cubicBezTo>
                      <a:cubicBezTo>
                        <a:pt x="391" y="17"/>
                        <a:pt x="354" y="6"/>
                        <a:pt x="322" y="6"/>
                      </a:cubicBezTo>
                      <a:cubicBezTo>
                        <a:pt x="298" y="6"/>
                        <a:pt x="298" y="42"/>
                        <a:pt x="322" y="42"/>
                      </a:cubicBezTo>
                      <a:cubicBezTo>
                        <a:pt x="343" y="42"/>
                        <a:pt x="371" y="42"/>
                        <a:pt x="396" y="47"/>
                      </a:cubicBezTo>
                      <a:lnTo>
                        <a:pt x="396" y="47"/>
                      </a:lnTo>
                      <a:cubicBezTo>
                        <a:pt x="308" y="104"/>
                        <a:pt x="234" y="178"/>
                        <a:pt x="167" y="245"/>
                      </a:cubicBezTo>
                      <a:cubicBezTo>
                        <a:pt x="84" y="328"/>
                        <a:pt x="13" y="423"/>
                        <a:pt x="1" y="530"/>
                      </a:cubicBezTo>
                      <a:cubicBezTo>
                        <a:pt x="1" y="538"/>
                        <a:pt x="6" y="552"/>
                        <a:pt x="14" y="552"/>
                      </a:cubicBezTo>
                      <a:cubicBezTo>
                        <a:pt x="17" y="552"/>
                        <a:pt x="21" y="550"/>
                        <a:pt x="25" y="542"/>
                      </a:cubicBezTo>
                      <a:cubicBezTo>
                        <a:pt x="120" y="483"/>
                        <a:pt x="179" y="387"/>
                        <a:pt x="251" y="304"/>
                      </a:cubicBezTo>
                      <a:cubicBezTo>
                        <a:pt x="322" y="221"/>
                        <a:pt x="417" y="149"/>
                        <a:pt x="501" y="66"/>
                      </a:cubicBezTo>
                      <a:cubicBezTo>
                        <a:pt x="531" y="46"/>
                        <a:pt x="502" y="1"/>
                        <a:pt x="4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42" name="Google Shape;44143;p65">
                  <a:extLst>
                    <a:ext uri="{FF2B5EF4-FFF2-40B4-BE49-F238E27FC236}">
                      <a16:creationId xmlns:a16="http://schemas.microsoft.com/office/drawing/2014/main" id="{EBF21416-6A88-4398-911C-3CE129CBCDE1}"/>
                    </a:ext>
                  </a:extLst>
                </p:cNvPr>
                <p:cNvSpPr/>
                <p:nvPr/>
              </p:nvSpPr>
              <p:spPr>
                <a:xfrm>
                  <a:off x="816750" y="2352975"/>
                  <a:ext cx="156900" cy="167925"/>
                </a:xfrm>
                <a:custGeom>
                  <a:avLst/>
                  <a:gdLst/>
                  <a:ahLst/>
                  <a:cxnLst/>
                  <a:rect l="l" t="t" r="r" b="b"/>
                  <a:pathLst>
                    <a:path w="6276" h="6717" extrusionOk="0">
                      <a:moveTo>
                        <a:pt x="10" y="0"/>
                      </a:moveTo>
                      <a:cubicBezTo>
                        <a:pt x="6" y="0"/>
                        <a:pt x="1" y="5"/>
                        <a:pt x="1" y="5"/>
                      </a:cubicBezTo>
                      <a:cubicBezTo>
                        <a:pt x="120" y="684"/>
                        <a:pt x="346" y="1398"/>
                        <a:pt x="620" y="2006"/>
                      </a:cubicBezTo>
                      <a:cubicBezTo>
                        <a:pt x="918" y="2672"/>
                        <a:pt x="1394" y="2911"/>
                        <a:pt x="1989" y="3315"/>
                      </a:cubicBezTo>
                      <a:cubicBezTo>
                        <a:pt x="2632" y="3732"/>
                        <a:pt x="3096" y="4375"/>
                        <a:pt x="3751" y="4756"/>
                      </a:cubicBezTo>
                      <a:cubicBezTo>
                        <a:pt x="4608" y="5280"/>
                        <a:pt x="6192" y="5327"/>
                        <a:pt x="6132" y="6661"/>
                      </a:cubicBezTo>
                      <a:cubicBezTo>
                        <a:pt x="6132" y="6698"/>
                        <a:pt x="6151" y="6717"/>
                        <a:pt x="6168" y="6717"/>
                      </a:cubicBezTo>
                      <a:cubicBezTo>
                        <a:pt x="6178" y="6717"/>
                        <a:pt x="6188" y="6710"/>
                        <a:pt x="6192" y="6697"/>
                      </a:cubicBezTo>
                      <a:cubicBezTo>
                        <a:pt x="6275" y="6185"/>
                        <a:pt x="6037" y="5768"/>
                        <a:pt x="5656" y="5458"/>
                      </a:cubicBezTo>
                      <a:cubicBezTo>
                        <a:pt x="4930" y="4887"/>
                        <a:pt x="3989" y="4816"/>
                        <a:pt x="3263" y="4173"/>
                      </a:cubicBezTo>
                      <a:cubicBezTo>
                        <a:pt x="2977" y="3923"/>
                        <a:pt x="2703" y="3637"/>
                        <a:pt x="2394" y="3399"/>
                      </a:cubicBezTo>
                      <a:cubicBezTo>
                        <a:pt x="2049" y="3137"/>
                        <a:pt x="1656" y="2970"/>
                        <a:pt x="1322" y="2684"/>
                      </a:cubicBezTo>
                      <a:cubicBezTo>
                        <a:pt x="560" y="2018"/>
                        <a:pt x="477" y="875"/>
                        <a:pt x="13" y="5"/>
                      </a:cubicBezTo>
                      <a:cubicBezTo>
                        <a:pt x="13" y="1"/>
                        <a:pt x="11" y="0"/>
                        <a:pt x="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43" name="Google Shape;44144;p65">
                  <a:extLst>
                    <a:ext uri="{FF2B5EF4-FFF2-40B4-BE49-F238E27FC236}">
                      <a16:creationId xmlns:a16="http://schemas.microsoft.com/office/drawing/2014/main" id="{83DEE58D-2638-490C-9F80-0A44CCCD6BF3}"/>
                    </a:ext>
                  </a:extLst>
                </p:cNvPr>
                <p:cNvSpPr/>
                <p:nvPr/>
              </p:nvSpPr>
              <p:spPr>
                <a:xfrm>
                  <a:off x="816475" y="2357950"/>
                  <a:ext cx="156400" cy="140300"/>
                </a:xfrm>
                <a:custGeom>
                  <a:avLst/>
                  <a:gdLst/>
                  <a:ahLst/>
                  <a:cxnLst/>
                  <a:rect l="l" t="t" r="r" b="b"/>
                  <a:pathLst>
                    <a:path w="6256" h="5612" extrusionOk="0">
                      <a:moveTo>
                        <a:pt x="5" y="1"/>
                      </a:moveTo>
                      <a:cubicBezTo>
                        <a:pt x="1" y="1"/>
                        <a:pt x="3" y="21"/>
                        <a:pt x="12" y="21"/>
                      </a:cubicBezTo>
                      <a:cubicBezTo>
                        <a:pt x="690" y="330"/>
                        <a:pt x="976" y="1045"/>
                        <a:pt x="1500" y="1533"/>
                      </a:cubicBezTo>
                      <a:cubicBezTo>
                        <a:pt x="1964" y="1985"/>
                        <a:pt x="2524" y="2283"/>
                        <a:pt x="3119" y="2485"/>
                      </a:cubicBezTo>
                      <a:cubicBezTo>
                        <a:pt x="3988" y="2783"/>
                        <a:pt x="4846" y="2950"/>
                        <a:pt x="5298" y="3843"/>
                      </a:cubicBezTo>
                      <a:cubicBezTo>
                        <a:pt x="5596" y="4438"/>
                        <a:pt x="5691" y="5093"/>
                        <a:pt x="6155" y="5605"/>
                      </a:cubicBezTo>
                      <a:cubicBezTo>
                        <a:pt x="6162" y="5609"/>
                        <a:pt x="6170" y="5611"/>
                        <a:pt x="6179" y="5611"/>
                      </a:cubicBezTo>
                      <a:cubicBezTo>
                        <a:pt x="6214" y="5611"/>
                        <a:pt x="6256" y="5576"/>
                        <a:pt x="6227" y="5557"/>
                      </a:cubicBezTo>
                      <a:cubicBezTo>
                        <a:pt x="5774" y="4914"/>
                        <a:pt x="5679" y="4116"/>
                        <a:pt x="5239" y="3485"/>
                      </a:cubicBezTo>
                      <a:cubicBezTo>
                        <a:pt x="4858" y="2962"/>
                        <a:pt x="4286" y="2747"/>
                        <a:pt x="3703" y="2545"/>
                      </a:cubicBezTo>
                      <a:cubicBezTo>
                        <a:pt x="2750" y="2235"/>
                        <a:pt x="1905" y="1890"/>
                        <a:pt x="1226" y="1104"/>
                      </a:cubicBezTo>
                      <a:cubicBezTo>
                        <a:pt x="869" y="687"/>
                        <a:pt x="619" y="80"/>
                        <a:pt x="12" y="9"/>
                      </a:cubicBezTo>
                      <a:cubicBezTo>
                        <a:pt x="9" y="3"/>
                        <a:pt x="7" y="1"/>
                        <a:pt x="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44" name="Google Shape;44145;p65">
                  <a:extLst>
                    <a:ext uri="{FF2B5EF4-FFF2-40B4-BE49-F238E27FC236}">
                      <a16:creationId xmlns:a16="http://schemas.microsoft.com/office/drawing/2014/main" id="{35B4FC66-C8DF-4B54-9617-212D69C1504D}"/>
                    </a:ext>
                  </a:extLst>
                </p:cNvPr>
                <p:cNvSpPr/>
                <p:nvPr/>
              </p:nvSpPr>
              <p:spPr>
                <a:xfrm>
                  <a:off x="837300" y="2387925"/>
                  <a:ext cx="109450" cy="81075"/>
                </a:xfrm>
                <a:custGeom>
                  <a:avLst/>
                  <a:gdLst/>
                  <a:ahLst/>
                  <a:cxnLst/>
                  <a:rect l="l" t="t" r="r" b="b"/>
                  <a:pathLst>
                    <a:path w="4378" h="3243" extrusionOk="0">
                      <a:moveTo>
                        <a:pt x="24" y="0"/>
                      </a:moveTo>
                      <a:cubicBezTo>
                        <a:pt x="12" y="0"/>
                        <a:pt x="0" y="0"/>
                        <a:pt x="0" y="12"/>
                      </a:cubicBezTo>
                      <a:cubicBezTo>
                        <a:pt x="36" y="620"/>
                        <a:pt x="869" y="1048"/>
                        <a:pt x="1346" y="1286"/>
                      </a:cubicBezTo>
                      <a:cubicBezTo>
                        <a:pt x="2441" y="1822"/>
                        <a:pt x="3298" y="2596"/>
                        <a:pt x="4322" y="3239"/>
                      </a:cubicBezTo>
                      <a:cubicBezTo>
                        <a:pt x="4329" y="3241"/>
                        <a:pt x="4335" y="3242"/>
                        <a:pt x="4340" y="3242"/>
                      </a:cubicBezTo>
                      <a:cubicBezTo>
                        <a:pt x="4365" y="3242"/>
                        <a:pt x="4378" y="3221"/>
                        <a:pt x="4358" y="3191"/>
                      </a:cubicBezTo>
                      <a:cubicBezTo>
                        <a:pt x="3727" y="2632"/>
                        <a:pt x="3013" y="2084"/>
                        <a:pt x="2298" y="1632"/>
                      </a:cubicBezTo>
                      <a:cubicBezTo>
                        <a:pt x="1536" y="1167"/>
                        <a:pt x="322" y="953"/>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45" name="Google Shape;44146;p65">
                  <a:extLst>
                    <a:ext uri="{FF2B5EF4-FFF2-40B4-BE49-F238E27FC236}">
                      <a16:creationId xmlns:a16="http://schemas.microsoft.com/office/drawing/2014/main" id="{5274865F-8E82-466D-A9A0-BB3A51C12354}"/>
                    </a:ext>
                  </a:extLst>
                </p:cNvPr>
                <p:cNvSpPr/>
                <p:nvPr/>
              </p:nvSpPr>
              <p:spPr>
                <a:xfrm>
                  <a:off x="946825" y="2473050"/>
                  <a:ext cx="11200" cy="12050"/>
                </a:xfrm>
                <a:custGeom>
                  <a:avLst/>
                  <a:gdLst/>
                  <a:ahLst/>
                  <a:cxnLst/>
                  <a:rect l="l" t="t" r="r" b="b"/>
                  <a:pathLst>
                    <a:path w="448" h="482" extrusionOk="0">
                      <a:moveTo>
                        <a:pt x="1" y="1"/>
                      </a:moveTo>
                      <a:cubicBezTo>
                        <a:pt x="4" y="2"/>
                        <a:pt x="7" y="4"/>
                        <a:pt x="11" y="6"/>
                      </a:cubicBezTo>
                      <a:lnTo>
                        <a:pt x="11" y="6"/>
                      </a:lnTo>
                      <a:cubicBezTo>
                        <a:pt x="12" y="3"/>
                        <a:pt x="11" y="1"/>
                        <a:pt x="1" y="1"/>
                      </a:cubicBezTo>
                      <a:close/>
                      <a:moveTo>
                        <a:pt x="11" y="6"/>
                      </a:moveTo>
                      <a:cubicBezTo>
                        <a:pt x="9" y="11"/>
                        <a:pt x="1" y="18"/>
                        <a:pt x="1" y="24"/>
                      </a:cubicBezTo>
                      <a:lnTo>
                        <a:pt x="227" y="251"/>
                      </a:lnTo>
                      <a:cubicBezTo>
                        <a:pt x="287" y="322"/>
                        <a:pt x="334" y="417"/>
                        <a:pt x="406" y="477"/>
                      </a:cubicBezTo>
                      <a:cubicBezTo>
                        <a:pt x="409" y="480"/>
                        <a:pt x="413" y="481"/>
                        <a:pt x="418" y="481"/>
                      </a:cubicBezTo>
                      <a:cubicBezTo>
                        <a:pt x="432" y="481"/>
                        <a:pt x="447" y="468"/>
                        <a:pt x="429" y="441"/>
                      </a:cubicBezTo>
                      <a:cubicBezTo>
                        <a:pt x="418" y="358"/>
                        <a:pt x="334" y="263"/>
                        <a:pt x="263" y="203"/>
                      </a:cubicBezTo>
                      <a:cubicBezTo>
                        <a:pt x="182" y="134"/>
                        <a:pt x="112" y="65"/>
                        <a:pt x="11" y="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46" name="Google Shape;44147;p65">
                  <a:extLst>
                    <a:ext uri="{FF2B5EF4-FFF2-40B4-BE49-F238E27FC236}">
                      <a16:creationId xmlns:a16="http://schemas.microsoft.com/office/drawing/2014/main" id="{F181C194-7031-4CDA-8DAE-D4EE30439662}"/>
                    </a:ext>
                  </a:extLst>
                </p:cNvPr>
                <p:cNvSpPr/>
                <p:nvPr/>
              </p:nvSpPr>
              <p:spPr>
                <a:xfrm>
                  <a:off x="978075" y="2362900"/>
                  <a:ext cx="183700" cy="153625"/>
                </a:xfrm>
                <a:custGeom>
                  <a:avLst/>
                  <a:gdLst/>
                  <a:ahLst/>
                  <a:cxnLst/>
                  <a:rect l="l" t="t" r="r" b="b"/>
                  <a:pathLst>
                    <a:path w="7348" h="6145" extrusionOk="0">
                      <a:moveTo>
                        <a:pt x="7307" y="0"/>
                      </a:moveTo>
                      <a:cubicBezTo>
                        <a:pt x="7296" y="0"/>
                        <a:pt x="7288" y="4"/>
                        <a:pt x="7288" y="13"/>
                      </a:cubicBezTo>
                      <a:cubicBezTo>
                        <a:pt x="7121" y="1073"/>
                        <a:pt x="6264" y="1597"/>
                        <a:pt x="5418" y="2109"/>
                      </a:cubicBezTo>
                      <a:cubicBezTo>
                        <a:pt x="4775" y="2502"/>
                        <a:pt x="4275" y="2978"/>
                        <a:pt x="3728" y="3466"/>
                      </a:cubicBezTo>
                      <a:cubicBezTo>
                        <a:pt x="3025" y="4097"/>
                        <a:pt x="2251" y="4585"/>
                        <a:pt x="1418" y="5014"/>
                      </a:cubicBezTo>
                      <a:cubicBezTo>
                        <a:pt x="882" y="5300"/>
                        <a:pt x="334" y="5597"/>
                        <a:pt x="1" y="6121"/>
                      </a:cubicBezTo>
                      <a:cubicBezTo>
                        <a:pt x="1" y="6133"/>
                        <a:pt x="25" y="6145"/>
                        <a:pt x="37" y="6145"/>
                      </a:cubicBezTo>
                      <a:cubicBezTo>
                        <a:pt x="680" y="5442"/>
                        <a:pt x="1489" y="5121"/>
                        <a:pt x="2299" y="4645"/>
                      </a:cubicBezTo>
                      <a:cubicBezTo>
                        <a:pt x="3049" y="4180"/>
                        <a:pt x="3692" y="3621"/>
                        <a:pt x="4347" y="3025"/>
                      </a:cubicBezTo>
                      <a:cubicBezTo>
                        <a:pt x="5347" y="2109"/>
                        <a:pt x="7228" y="1597"/>
                        <a:pt x="7347" y="25"/>
                      </a:cubicBezTo>
                      <a:cubicBezTo>
                        <a:pt x="7347" y="10"/>
                        <a:pt x="7324" y="0"/>
                        <a:pt x="73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47" name="Google Shape;44148;p65">
                  <a:extLst>
                    <a:ext uri="{FF2B5EF4-FFF2-40B4-BE49-F238E27FC236}">
                      <a16:creationId xmlns:a16="http://schemas.microsoft.com/office/drawing/2014/main" id="{E4A22663-A5B0-4D25-9891-E4FE3C42FEC3}"/>
                    </a:ext>
                  </a:extLst>
                </p:cNvPr>
                <p:cNvSpPr/>
                <p:nvPr/>
              </p:nvSpPr>
              <p:spPr>
                <a:xfrm>
                  <a:off x="976300" y="2360875"/>
                  <a:ext cx="183200" cy="154300"/>
                </a:xfrm>
                <a:custGeom>
                  <a:avLst/>
                  <a:gdLst/>
                  <a:ahLst/>
                  <a:cxnLst/>
                  <a:rect l="l" t="t" r="r" b="b"/>
                  <a:pathLst>
                    <a:path w="7328" h="6172" extrusionOk="0">
                      <a:moveTo>
                        <a:pt x="7285" y="1"/>
                      </a:moveTo>
                      <a:cubicBezTo>
                        <a:pt x="7276" y="1"/>
                        <a:pt x="7267" y="7"/>
                        <a:pt x="7263" y="23"/>
                      </a:cubicBezTo>
                      <a:cubicBezTo>
                        <a:pt x="6882" y="809"/>
                        <a:pt x="6025" y="1023"/>
                        <a:pt x="5299" y="1392"/>
                      </a:cubicBezTo>
                      <a:cubicBezTo>
                        <a:pt x="4525" y="1797"/>
                        <a:pt x="3941" y="2464"/>
                        <a:pt x="3203" y="2892"/>
                      </a:cubicBezTo>
                      <a:cubicBezTo>
                        <a:pt x="2560" y="3261"/>
                        <a:pt x="1834" y="3476"/>
                        <a:pt x="1346" y="4035"/>
                      </a:cubicBezTo>
                      <a:cubicBezTo>
                        <a:pt x="810" y="4666"/>
                        <a:pt x="632" y="5500"/>
                        <a:pt x="36" y="6095"/>
                      </a:cubicBezTo>
                      <a:cubicBezTo>
                        <a:pt x="1" y="6130"/>
                        <a:pt x="24" y="6172"/>
                        <a:pt x="58" y="6172"/>
                      </a:cubicBezTo>
                      <a:cubicBezTo>
                        <a:pt x="70" y="6172"/>
                        <a:pt x="83" y="6167"/>
                        <a:pt x="96" y="6154"/>
                      </a:cubicBezTo>
                      <a:cubicBezTo>
                        <a:pt x="715" y="5547"/>
                        <a:pt x="882" y="4630"/>
                        <a:pt x="1477" y="4023"/>
                      </a:cubicBezTo>
                      <a:cubicBezTo>
                        <a:pt x="2096" y="3380"/>
                        <a:pt x="3072" y="3178"/>
                        <a:pt x="3763" y="2642"/>
                      </a:cubicBezTo>
                      <a:cubicBezTo>
                        <a:pt x="4537" y="2059"/>
                        <a:pt x="5239" y="1559"/>
                        <a:pt x="6120" y="1142"/>
                      </a:cubicBezTo>
                      <a:cubicBezTo>
                        <a:pt x="6644" y="880"/>
                        <a:pt x="7085" y="618"/>
                        <a:pt x="7311" y="70"/>
                      </a:cubicBezTo>
                      <a:cubicBezTo>
                        <a:pt x="7327" y="30"/>
                        <a:pt x="7305" y="1"/>
                        <a:pt x="7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48" name="Google Shape;44149;p65">
                  <a:extLst>
                    <a:ext uri="{FF2B5EF4-FFF2-40B4-BE49-F238E27FC236}">
                      <a16:creationId xmlns:a16="http://schemas.microsoft.com/office/drawing/2014/main" id="{E70731F8-6144-4B20-95A7-4CECB0B48758}"/>
                    </a:ext>
                  </a:extLst>
                </p:cNvPr>
                <p:cNvSpPr/>
                <p:nvPr/>
              </p:nvSpPr>
              <p:spPr>
                <a:xfrm>
                  <a:off x="987975" y="2454000"/>
                  <a:ext cx="55625" cy="46675"/>
                </a:xfrm>
                <a:custGeom>
                  <a:avLst/>
                  <a:gdLst/>
                  <a:ahLst/>
                  <a:cxnLst/>
                  <a:rect l="l" t="t" r="r" b="b"/>
                  <a:pathLst>
                    <a:path w="2225" h="1867" extrusionOk="0">
                      <a:moveTo>
                        <a:pt x="2201" y="1"/>
                      </a:moveTo>
                      <a:cubicBezTo>
                        <a:pt x="1808" y="1"/>
                        <a:pt x="1558" y="298"/>
                        <a:pt x="1308" y="548"/>
                      </a:cubicBezTo>
                      <a:cubicBezTo>
                        <a:pt x="867" y="989"/>
                        <a:pt x="426" y="1406"/>
                        <a:pt x="10" y="1846"/>
                      </a:cubicBezTo>
                      <a:cubicBezTo>
                        <a:pt x="1" y="1846"/>
                        <a:pt x="5" y="1866"/>
                        <a:pt x="13" y="1866"/>
                      </a:cubicBezTo>
                      <a:cubicBezTo>
                        <a:pt x="16" y="1866"/>
                        <a:pt x="19" y="1864"/>
                        <a:pt x="22" y="1858"/>
                      </a:cubicBezTo>
                      <a:cubicBezTo>
                        <a:pt x="379" y="1548"/>
                        <a:pt x="712" y="1227"/>
                        <a:pt x="1058" y="894"/>
                      </a:cubicBezTo>
                      <a:cubicBezTo>
                        <a:pt x="1391" y="548"/>
                        <a:pt x="1724" y="179"/>
                        <a:pt x="2201" y="48"/>
                      </a:cubicBezTo>
                      <a:cubicBezTo>
                        <a:pt x="2224" y="36"/>
                        <a:pt x="2224" y="1"/>
                        <a:pt x="2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49" name="Google Shape;44150;p65">
                  <a:extLst>
                    <a:ext uri="{FF2B5EF4-FFF2-40B4-BE49-F238E27FC236}">
                      <a16:creationId xmlns:a16="http://schemas.microsoft.com/office/drawing/2014/main" id="{9AFCE579-A863-4191-9621-479BBE1FBF1F}"/>
                    </a:ext>
                  </a:extLst>
                </p:cNvPr>
                <p:cNvSpPr/>
                <p:nvPr/>
              </p:nvSpPr>
              <p:spPr>
                <a:xfrm>
                  <a:off x="1045950" y="2403400"/>
                  <a:ext cx="81875" cy="47650"/>
                </a:xfrm>
                <a:custGeom>
                  <a:avLst/>
                  <a:gdLst/>
                  <a:ahLst/>
                  <a:cxnLst/>
                  <a:rect l="l" t="t" r="r" b="b"/>
                  <a:pathLst>
                    <a:path w="3275" h="1906" extrusionOk="0">
                      <a:moveTo>
                        <a:pt x="3239" y="1"/>
                      </a:moveTo>
                      <a:cubicBezTo>
                        <a:pt x="2739" y="227"/>
                        <a:pt x="2322" y="489"/>
                        <a:pt x="1894" y="834"/>
                      </a:cubicBezTo>
                      <a:cubicBezTo>
                        <a:pt x="1334" y="1298"/>
                        <a:pt x="644" y="1548"/>
                        <a:pt x="1" y="1906"/>
                      </a:cubicBezTo>
                      <a:cubicBezTo>
                        <a:pt x="548" y="1667"/>
                        <a:pt x="1179" y="1441"/>
                        <a:pt x="1667" y="1108"/>
                      </a:cubicBezTo>
                      <a:cubicBezTo>
                        <a:pt x="2215" y="715"/>
                        <a:pt x="2644" y="310"/>
                        <a:pt x="3251" y="36"/>
                      </a:cubicBezTo>
                      <a:cubicBezTo>
                        <a:pt x="3275" y="12"/>
                        <a:pt x="3251" y="1"/>
                        <a:pt x="32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50" name="Google Shape;44151;p65">
                  <a:extLst>
                    <a:ext uri="{FF2B5EF4-FFF2-40B4-BE49-F238E27FC236}">
                      <a16:creationId xmlns:a16="http://schemas.microsoft.com/office/drawing/2014/main" id="{904712CC-7C1E-4BF5-9ECD-AE9E317A8943}"/>
                    </a:ext>
                  </a:extLst>
                </p:cNvPr>
                <p:cNvSpPr/>
                <p:nvPr/>
              </p:nvSpPr>
              <p:spPr>
                <a:xfrm>
                  <a:off x="801875" y="2402275"/>
                  <a:ext cx="169875" cy="180200"/>
                </a:xfrm>
                <a:custGeom>
                  <a:avLst/>
                  <a:gdLst/>
                  <a:ahLst/>
                  <a:cxnLst/>
                  <a:rect l="l" t="t" r="r" b="b"/>
                  <a:pathLst>
                    <a:path w="6795" h="7208" extrusionOk="0">
                      <a:moveTo>
                        <a:pt x="20" y="0"/>
                      </a:moveTo>
                      <a:cubicBezTo>
                        <a:pt x="8" y="0"/>
                        <a:pt x="0" y="13"/>
                        <a:pt x="0" y="34"/>
                      </a:cubicBezTo>
                      <a:cubicBezTo>
                        <a:pt x="310" y="1641"/>
                        <a:pt x="1632" y="2832"/>
                        <a:pt x="2739" y="3951"/>
                      </a:cubicBezTo>
                      <a:cubicBezTo>
                        <a:pt x="3287" y="4498"/>
                        <a:pt x="3822" y="5213"/>
                        <a:pt x="4537" y="5534"/>
                      </a:cubicBezTo>
                      <a:cubicBezTo>
                        <a:pt x="4906" y="5713"/>
                        <a:pt x="5323" y="5772"/>
                        <a:pt x="5680" y="5999"/>
                      </a:cubicBezTo>
                      <a:cubicBezTo>
                        <a:pt x="6156" y="6296"/>
                        <a:pt x="6477" y="6701"/>
                        <a:pt x="6727" y="7189"/>
                      </a:cubicBezTo>
                      <a:cubicBezTo>
                        <a:pt x="6736" y="7202"/>
                        <a:pt x="6748" y="7208"/>
                        <a:pt x="6759" y="7208"/>
                      </a:cubicBezTo>
                      <a:cubicBezTo>
                        <a:pt x="6778" y="7208"/>
                        <a:pt x="6795" y="7192"/>
                        <a:pt x="6787" y="7177"/>
                      </a:cubicBezTo>
                      <a:cubicBezTo>
                        <a:pt x="6608" y="6689"/>
                        <a:pt x="6299" y="6249"/>
                        <a:pt x="5858" y="5951"/>
                      </a:cubicBezTo>
                      <a:cubicBezTo>
                        <a:pt x="5608" y="5772"/>
                        <a:pt x="5323" y="5689"/>
                        <a:pt x="5049" y="5570"/>
                      </a:cubicBezTo>
                      <a:cubicBezTo>
                        <a:pt x="4465" y="5344"/>
                        <a:pt x="4049" y="5046"/>
                        <a:pt x="3620" y="4618"/>
                      </a:cubicBezTo>
                      <a:cubicBezTo>
                        <a:pt x="2227" y="3213"/>
                        <a:pt x="727" y="1903"/>
                        <a:pt x="48" y="22"/>
                      </a:cubicBezTo>
                      <a:cubicBezTo>
                        <a:pt x="38" y="7"/>
                        <a:pt x="28"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51" name="Google Shape;44152;p65">
                  <a:extLst>
                    <a:ext uri="{FF2B5EF4-FFF2-40B4-BE49-F238E27FC236}">
                      <a16:creationId xmlns:a16="http://schemas.microsoft.com/office/drawing/2014/main" id="{E6C64731-9AEF-4126-9759-7235E3FB2F38}"/>
                    </a:ext>
                  </a:extLst>
                </p:cNvPr>
                <p:cNvSpPr/>
                <p:nvPr/>
              </p:nvSpPr>
              <p:spPr>
                <a:xfrm>
                  <a:off x="801650" y="2405075"/>
                  <a:ext cx="146625" cy="126250"/>
                </a:xfrm>
                <a:custGeom>
                  <a:avLst/>
                  <a:gdLst/>
                  <a:ahLst/>
                  <a:cxnLst/>
                  <a:rect l="l" t="t" r="r" b="b"/>
                  <a:pathLst>
                    <a:path w="5865" h="5050" extrusionOk="0">
                      <a:moveTo>
                        <a:pt x="12" y="0"/>
                      </a:moveTo>
                      <a:cubicBezTo>
                        <a:pt x="5" y="0"/>
                        <a:pt x="1" y="11"/>
                        <a:pt x="9" y="29"/>
                      </a:cubicBezTo>
                      <a:cubicBezTo>
                        <a:pt x="1938" y="1696"/>
                        <a:pt x="4069" y="3136"/>
                        <a:pt x="5796" y="5041"/>
                      </a:cubicBezTo>
                      <a:cubicBezTo>
                        <a:pt x="5804" y="5047"/>
                        <a:pt x="5812" y="5049"/>
                        <a:pt x="5819" y="5049"/>
                      </a:cubicBezTo>
                      <a:cubicBezTo>
                        <a:pt x="5845" y="5049"/>
                        <a:pt x="5865" y="5021"/>
                        <a:pt x="5855" y="4994"/>
                      </a:cubicBezTo>
                      <a:cubicBezTo>
                        <a:pt x="5153" y="4005"/>
                        <a:pt x="4069" y="3220"/>
                        <a:pt x="3165" y="2446"/>
                      </a:cubicBezTo>
                      <a:cubicBezTo>
                        <a:pt x="2164" y="1600"/>
                        <a:pt x="1129" y="719"/>
                        <a:pt x="21" y="5"/>
                      </a:cubicBezTo>
                      <a:cubicBezTo>
                        <a:pt x="18" y="2"/>
                        <a:pt x="15" y="0"/>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52" name="Google Shape;44153;p65">
                  <a:extLst>
                    <a:ext uri="{FF2B5EF4-FFF2-40B4-BE49-F238E27FC236}">
                      <a16:creationId xmlns:a16="http://schemas.microsoft.com/office/drawing/2014/main" id="{380F2C28-6B3A-4A22-A80C-3621AE9AA813}"/>
                    </a:ext>
                  </a:extLst>
                </p:cNvPr>
                <p:cNvSpPr/>
                <p:nvPr/>
              </p:nvSpPr>
              <p:spPr>
                <a:xfrm>
                  <a:off x="950400" y="2532825"/>
                  <a:ext cx="21000" cy="38550"/>
                </a:xfrm>
                <a:custGeom>
                  <a:avLst/>
                  <a:gdLst/>
                  <a:ahLst/>
                  <a:cxnLst/>
                  <a:rect l="l" t="t" r="r" b="b"/>
                  <a:pathLst>
                    <a:path w="840" h="1542" extrusionOk="0">
                      <a:moveTo>
                        <a:pt x="8" y="1"/>
                      </a:moveTo>
                      <a:cubicBezTo>
                        <a:pt x="5" y="1"/>
                        <a:pt x="1" y="8"/>
                        <a:pt x="1" y="15"/>
                      </a:cubicBezTo>
                      <a:cubicBezTo>
                        <a:pt x="84" y="574"/>
                        <a:pt x="394" y="1146"/>
                        <a:pt x="786" y="1539"/>
                      </a:cubicBezTo>
                      <a:cubicBezTo>
                        <a:pt x="791" y="1541"/>
                        <a:pt x="796" y="1542"/>
                        <a:pt x="800" y="1542"/>
                      </a:cubicBezTo>
                      <a:cubicBezTo>
                        <a:pt x="821" y="1542"/>
                        <a:pt x="839" y="1522"/>
                        <a:pt x="810" y="1503"/>
                      </a:cubicBezTo>
                      <a:cubicBezTo>
                        <a:pt x="429" y="1027"/>
                        <a:pt x="203" y="586"/>
                        <a:pt x="13" y="15"/>
                      </a:cubicBezTo>
                      <a:cubicBezTo>
                        <a:pt x="13" y="5"/>
                        <a:pt x="10" y="1"/>
                        <a:pt x="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53" name="Google Shape;44154;p65">
                  <a:extLst>
                    <a:ext uri="{FF2B5EF4-FFF2-40B4-BE49-F238E27FC236}">
                      <a16:creationId xmlns:a16="http://schemas.microsoft.com/office/drawing/2014/main" id="{B64B7903-E248-45A7-BEAE-FEC12725025D}"/>
                    </a:ext>
                  </a:extLst>
                </p:cNvPr>
                <p:cNvSpPr/>
                <p:nvPr/>
              </p:nvSpPr>
              <p:spPr>
                <a:xfrm>
                  <a:off x="843900" y="2460175"/>
                  <a:ext cx="101175" cy="81950"/>
                </a:xfrm>
                <a:custGeom>
                  <a:avLst/>
                  <a:gdLst/>
                  <a:ahLst/>
                  <a:cxnLst/>
                  <a:rect l="l" t="t" r="r" b="b"/>
                  <a:pathLst>
                    <a:path w="4047" h="3278" extrusionOk="0">
                      <a:moveTo>
                        <a:pt x="29" y="1"/>
                      </a:moveTo>
                      <a:cubicBezTo>
                        <a:pt x="7" y="1"/>
                        <a:pt x="0" y="22"/>
                        <a:pt x="10" y="51"/>
                      </a:cubicBezTo>
                      <a:cubicBezTo>
                        <a:pt x="546" y="670"/>
                        <a:pt x="1248" y="1242"/>
                        <a:pt x="1939" y="1718"/>
                      </a:cubicBezTo>
                      <a:cubicBezTo>
                        <a:pt x="2213" y="1909"/>
                        <a:pt x="2534" y="2028"/>
                        <a:pt x="2832" y="2206"/>
                      </a:cubicBezTo>
                      <a:cubicBezTo>
                        <a:pt x="3272" y="2480"/>
                        <a:pt x="3642" y="2944"/>
                        <a:pt x="4046" y="3278"/>
                      </a:cubicBezTo>
                      <a:cubicBezTo>
                        <a:pt x="3761" y="2968"/>
                        <a:pt x="3487" y="2647"/>
                        <a:pt x="3153" y="2373"/>
                      </a:cubicBezTo>
                      <a:cubicBezTo>
                        <a:pt x="2844" y="2123"/>
                        <a:pt x="2475" y="1980"/>
                        <a:pt x="2141" y="1766"/>
                      </a:cubicBezTo>
                      <a:cubicBezTo>
                        <a:pt x="1403" y="1242"/>
                        <a:pt x="760" y="575"/>
                        <a:pt x="46" y="4"/>
                      </a:cubicBezTo>
                      <a:cubicBezTo>
                        <a:pt x="40" y="2"/>
                        <a:pt x="34" y="1"/>
                        <a:pt x="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54" name="Google Shape;44155;p65">
                  <a:extLst>
                    <a:ext uri="{FF2B5EF4-FFF2-40B4-BE49-F238E27FC236}">
                      <a16:creationId xmlns:a16="http://schemas.microsoft.com/office/drawing/2014/main" id="{B566BE45-2746-400E-8CF9-F6F854498D10}"/>
                    </a:ext>
                  </a:extLst>
                </p:cNvPr>
                <p:cNvSpPr/>
                <p:nvPr/>
              </p:nvSpPr>
              <p:spPr>
                <a:xfrm>
                  <a:off x="845325" y="2455800"/>
                  <a:ext cx="325" cy="25"/>
                </a:xfrm>
                <a:custGeom>
                  <a:avLst/>
                  <a:gdLst/>
                  <a:ahLst/>
                  <a:cxnLst/>
                  <a:rect l="l" t="t" r="r" b="b"/>
                  <a:pathLst>
                    <a:path w="13" h="1" extrusionOk="0">
                      <a:moveTo>
                        <a:pt x="1" y="0"/>
                      </a:moveTo>
                      <a:cubicBezTo>
                        <a:pt x="13" y="0"/>
                        <a:pt x="13"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55" name="Google Shape;44156;p65">
                  <a:extLst>
                    <a:ext uri="{FF2B5EF4-FFF2-40B4-BE49-F238E27FC236}">
                      <a16:creationId xmlns:a16="http://schemas.microsoft.com/office/drawing/2014/main" id="{D8724B06-FA56-48B3-BC73-C887B7EBB7AD}"/>
                    </a:ext>
                  </a:extLst>
                </p:cNvPr>
                <p:cNvSpPr/>
                <p:nvPr/>
              </p:nvSpPr>
              <p:spPr>
                <a:xfrm>
                  <a:off x="829850" y="2434225"/>
                  <a:ext cx="14025" cy="22175"/>
                </a:xfrm>
                <a:custGeom>
                  <a:avLst/>
                  <a:gdLst/>
                  <a:ahLst/>
                  <a:cxnLst/>
                  <a:rect l="l" t="t" r="r" b="b"/>
                  <a:pathLst>
                    <a:path w="561" h="887" extrusionOk="0">
                      <a:moveTo>
                        <a:pt x="14" y="1"/>
                      </a:moveTo>
                      <a:cubicBezTo>
                        <a:pt x="7" y="1"/>
                        <a:pt x="1" y="9"/>
                        <a:pt x="1" y="18"/>
                      </a:cubicBezTo>
                      <a:cubicBezTo>
                        <a:pt x="144" y="327"/>
                        <a:pt x="358" y="601"/>
                        <a:pt x="560" y="887"/>
                      </a:cubicBezTo>
                      <a:cubicBezTo>
                        <a:pt x="394" y="589"/>
                        <a:pt x="239" y="268"/>
                        <a:pt x="24" y="6"/>
                      </a:cubicBezTo>
                      <a:cubicBezTo>
                        <a:pt x="21" y="2"/>
                        <a:pt x="17" y="1"/>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56" name="Google Shape;44157;p65">
                  <a:extLst>
                    <a:ext uri="{FF2B5EF4-FFF2-40B4-BE49-F238E27FC236}">
                      <a16:creationId xmlns:a16="http://schemas.microsoft.com/office/drawing/2014/main" id="{B742AC4D-DEDD-4F4E-8630-ACF1B81A2540}"/>
                    </a:ext>
                  </a:extLst>
                </p:cNvPr>
                <p:cNvSpPr/>
                <p:nvPr/>
              </p:nvSpPr>
              <p:spPr>
                <a:xfrm>
                  <a:off x="978450" y="2553425"/>
                  <a:ext cx="20200" cy="24500"/>
                </a:xfrm>
                <a:custGeom>
                  <a:avLst/>
                  <a:gdLst/>
                  <a:ahLst/>
                  <a:cxnLst/>
                  <a:rect l="l" t="t" r="r" b="b"/>
                  <a:pathLst>
                    <a:path w="808" h="980" extrusionOk="0">
                      <a:moveTo>
                        <a:pt x="760" y="0"/>
                      </a:moveTo>
                      <a:cubicBezTo>
                        <a:pt x="605" y="72"/>
                        <a:pt x="498" y="250"/>
                        <a:pt x="391" y="381"/>
                      </a:cubicBezTo>
                      <a:cubicBezTo>
                        <a:pt x="260" y="548"/>
                        <a:pt x="141" y="738"/>
                        <a:pt x="34" y="941"/>
                      </a:cubicBezTo>
                      <a:cubicBezTo>
                        <a:pt x="0" y="957"/>
                        <a:pt x="13" y="980"/>
                        <a:pt x="36" y="980"/>
                      </a:cubicBezTo>
                      <a:cubicBezTo>
                        <a:pt x="46" y="980"/>
                        <a:pt x="58" y="976"/>
                        <a:pt x="69" y="965"/>
                      </a:cubicBezTo>
                      <a:cubicBezTo>
                        <a:pt x="200" y="786"/>
                        <a:pt x="319" y="619"/>
                        <a:pt x="462" y="441"/>
                      </a:cubicBezTo>
                      <a:cubicBezTo>
                        <a:pt x="569" y="310"/>
                        <a:pt x="724" y="191"/>
                        <a:pt x="796" y="24"/>
                      </a:cubicBezTo>
                      <a:cubicBezTo>
                        <a:pt x="807" y="12"/>
                        <a:pt x="784" y="0"/>
                        <a:pt x="7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57" name="Google Shape;44158;p65">
                  <a:extLst>
                    <a:ext uri="{FF2B5EF4-FFF2-40B4-BE49-F238E27FC236}">
                      <a16:creationId xmlns:a16="http://schemas.microsoft.com/office/drawing/2014/main" id="{9070013A-D7F8-4046-8ABE-259CB345A06D}"/>
                    </a:ext>
                  </a:extLst>
                </p:cNvPr>
                <p:cNvSpPr/>
                <p:nvPr/>
              </p:nvSpPr>
              <p:spPr>
                <a:xfrm>
                  <a:off x="979125" y="2415550"/>
                  <a:ext cx="196825" cy="149100"/>
                </a:xfrm>
                <a:custGeom>
                  <a:avLst/>
                  <a:gdLst/>
                  <a:ahLst/>
                  <a:cxnLst/>
                  <a:rect l="l" t="t" r="r" b="b"/>
                  <a:pathLst>
                    <a:path w="7873" h="5964" extrusionOk="0">
                      <a:moveTo>
                        <a:pt x="7817" y="1"/>
                      </a:moveTo>
                      <a:cubicBezTo>
                        <a:pt x="7813" y="1"/>
                        <a:pt x="7809" y="1"/>
                        <a:pt x="7805" y="3"/>
                      </a:cubicBezTo>
                      <a:cubicBezTo>
                        <a:pt x="6126" y="777"/>
                        <a:pt x="4507" y="1848"/>
                        <a:pt x="2959" y="2884"/>
                      </a:cubicBezTo>
                      <a:cubicBezTo>
                        <a:pt x="2400" y="3241"/>
                        <a:pt x="1923" y="3622"/>
                        <a:pt x="1507" y="4146"/>
                      </a:cubicBezTo>
                      <a:cubicBezTo>
                        <a:pt x="1031" y="4753"/>
                        <a:pt x="638" y="5408"/>
                        <a:pt x="18" y="5920"/>
                      </a:cubicBezTo>
                      <a:cubicBezTo>
                        <a:pt x="0" y="5938"/>
                        <a:pt x="10" y="5964"/>
                        <a:pt x="32" y="5964"/>
                      </a:cubicBezTo>
                      <a:cubicBezTo>
                        <a:pt x="38" y="5964"/>
                        <a:pt x="46" y="5961"/>
                        <a:pt x="54" y="5956"/>
                      </a:cubicBezTo>
                      <a:cubicBezTo>
                        <a:pt x="530" y="5599"/>
                        <a:pt x="876" y="5146"/>
                        <a:pt x="1233" y="4670"/>
                      </a:cubicBezTo>
                      <a:cubicBezTo>
                        <a:pt x="1804" y="3872"/>
                        <a:pt x="2424" y="3336"/>
                        <a:pt x="3257" y="2824"/>
                      </a:cubicBezTo>
                      <a:cubicBezTo>
                        <a:pt x="4757" y="1872"/>
                        <a:pt x="6353" y="1050"/>
                        <a:pt x="7841" y="62"/>
                      </a:cubicBezTo>
                      <a:cubicBezTo>
                        <a:pt x="7873" y="41"/>
                        <a:pt x="7848" y="1"/>
                        <a:pt x="78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58" name="Google Shape;44159;p65">
                  <a:extLst>
                    <a:ext uri="{FF2B5EF4-FFF2-40B4-BE49-F238E27FC236}">
                      <a16:creationId xmlns:a16="http://schemas.microsoft.com/office/drawing/2014/main" id="{0B5F49BE-7999-4243-BBF3-7F1C621C6B99}"/>
                    </a:ext>
                  </a:extLst>
                </p:cNvPr>
                <p:cNvSpPr/>
                <p:nvPr/>
              </p:nvSpPr>
              <p:spPr>
                <a:xfrm>
                  <a:off x="989250" y="2413525"/>
                  <a:ext cx="184725" cy="145050"/>
                </a:xfrm>
                <a:custGeom>
                  <a:avLst/>
                  <a:gdLst/>
                  <a:ahLst/>
                  <a:cxnLst/>
                  <a:rect l="l" t="t" r="r" b="b"/>
                  <a:pathLst>
                    <a:path w="7389" h="5802" extrusionOk="0">
                      <a:moveTo>
                        <a:pt x="7388" y="0"/>
                      </a:moveTo>
                      <a:lnTo>
                        <a:pt x="7388" y="0"/>
                      </a:lnTo>
                      <a:cubicBezTo>
                        <a:pt x="6722" y="1512"/>
                        <a:pt x="5829" y="2691"/>
                        <a:pt x="4376" y="3560"/>
                      </a:cubicBezTo>
                      <a:cubicBezTo>
                        <a:pt x="3781" y="3918"/>
                        <a:pt x="3150" y="4120"/>
                        <a:pt x="2519" y="4406"/>
                      </a:cubicBezTo>
                      <a:cubicBezTo>
                        <a:pt x="1661" y="4787"/>
                        <a:pt x="1030" y="5442"/>
                        <a:pt x="66" y="5680"/>
                      </a:cubicBezTo>
                      <a:cubicBezTo>
                        <a:pt x="1" y="5701"/>
                        <a:pt x="15" y="5802"/>
                        <a:pt x="72" y="5802"/>
                      </a:cubicBezTo>
                      <a:cubicBezTo>
                        <a:pt x="77" y="5802"/>
                        <a:pt x="83" y="5801"/>
                        <a:pt x="90" y="5799"/>
                      </a:cubicBezTo>
                      <a:cubicBezTo>
                        <a:pt x="1066" y="5644"/>
                        <a:pt x="1614" y="5013"/>
                        <a:pt x="2459" y="4584"/>
                      </a:cubicBezTo>
                      <a:cubicBezTo>
                        <a:pt x="3245" y="4179"/>
                        <a:pt x="4078" y="3941"/>
                        <a:pt x="4828" y="3441"/>
                      </a:cubicBezTo>
                      <a:cubicBezTo>
                        <a:pt x="6007" y="2632"/>
                        <a:pt x="7103" y="1429"/>
                        <a:pt x="7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59" name="Google Shape;44160;p65">
                  <a:extLst>
                    <a:ext uri="{FF2B5EF4-FFF2-40B4-BE49-F238E27FC236}">
                      <a16:creationId xmlns:a16="http://schemas.microsoft.com/office/drawing/2014/main" id="{3ABB006B-B637-40ED-ADA2-14C5B64F0A60}"/>
                    </a:ext>
                  </a:extLst>
                </p:cNvPr>
                <p:cNvSpPr/>
                <p:nvPr/>
              </p:nvSpPr>
              <p:spPr>
                <a:xfrm>
                  <a:off x="982250" y="2554825"/>
                  <a:ext cx="10400" cy="8750"/>
                </a:xfrm>
                <a:custGeom>
                  <a:avLst/>
                  <a:gdLst/>
                  <a:ahLst/>
                  <a:cxnLst/>
                  <a:rect l="l" t="t" r="r" b="b"/>
                  <a:pathLst>
                    <a:path w="416" h="350" extrusionOk="0">
                      <a:moveTo>
                        <a:pt x="400" y="1"/>
                      </a:moveTo>
                      <a:cubicBezTo>
                        <a:pt x="398" y="1"/>
                        <a:pt x="396" y="2"/>
                        <a:pt x="394" y="4"/>
                      </a:cubicBezTo>
                      <a:cubicBezTo>
                        <a:pt x="298" y="51"/>
                        <a:pt x="227" y="87"/>
                        <a:pt x="155" y="147"/>
                      </a:cubicBezTo>
                      <a:cubicBezTo>
                        <a:pt x="96" y="194"/>
                        <a:pt x="13" y="242"/>
                        <a:pt x="1" y="313"/>
                      </a:cubicBezTo>
                      <a:cubicBezTo>
                        <a:pt x="1" y="325"/>
                        <a:pt x="13" y="349"/>
                        <a:pt x="36" y="349"/>
                      </a:cubicBezTo>
                      <a:cubicBezTo>
                        <a:pt x="96" y="313"/>
                        <a:pt x="132" y="242"/>
                        <a:pt x="191" y="194"/>
                      </a:cubicBezTo>
                      <a:cubicBezTo>
                        <a:pt x="251" y="135"/>
                        <a:pt x="334" y="75"/>
                        <a:pt x="405" y="51"/>
                      </a:cubicBezTo>
                      <a:cubicBezTo>
                        <a:pt x="415" y="2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60" name="Google Shape;44161;p65">
                  <a:extLst>
                    <a:ext uri="{FF2B5EF4-FFF2-40B4-BE49-F238E27FC236}">
                      <a16:creationId xmlns:a16="http://schemas.microsoft.com/office/drawing/2014/main" id="{5C2B4821-F155-49C1-B138-990E21D6A7C7}"/>
                    </a:ext>
                  </a:extLst>
                </p:cNvPr>
                <p:cNvSpPr/>
                <p:nvPr/>
              </p:nvSpPr>
              <p:spPr>
                <a:xfrm>
                  <a:off x="1002500" y="2453775"/>
                  <a:ext cx="124875" cy="90450"/>
                </a:xfrm>
                <a:custGeom>
                  <a:avLst/>
                  <a:gdLst/>
                  <a:ahLst/>
                  <a:cxnLst/>
                  <a:rect l="l" t="t" r="r" b="b"/>
                  <a:pathLst>
                    <a:path w="4995" h="3618" extrusionOk="0">
                      <a:moveTo>
                        <a:pt x="4963" y="0"/>
                      </a:moveTo>
                      <a:cubicBezTo>
                        <a:pt x="4956" y="0"/>
                        <a:pt x="4948" y="3"/>
                        <a:pt x="4941" y="10"/>
                      </a:cubicBezTo>
                      <a:cubicBezTo>
                        <a:pt x="4227" y="760"/>
                        <a:pt x="3298" y="1176"/>
                        <a:pt x="2465" y="1772"/>
                      </a:cubicBezTo>
                      <a:cubicBezTo>
                        <a:pt x="1643" y="2367"/>
                        <a:pt x="786" y="2939"/>
                        <a:pt x="0" y="3617"/>
                      </a:cubicBezTo>
                      <a:cubicBezTo>
                        <a:pt x="1024" y="2974"/>
                        <a:pt x="1941" y="2200"/>
                        <a:pt x="2977" y="1546"/>
                      </a:cubicBezTo>
                      <a:cubicBezTo>
                        <a:pt x="3703" y="1069"/>
                        <a:pt x="4477" y="784"/>
                        <a:pt x="4977" y="45"/>
                      </a:cubicBezTo>
                      <a:cubicBezTo>
                        <a:pt x="4994" y="20"/>
                        <a:pt x="4980" y="0"/>
                        <a:pt x="49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61" name="Google Shape;44162;p65">
                  <a:extLst>
                    <a:ext uri="{FF2B5EF4-FFF2-40B4-BE49-F238E27FC236}">
                      <a16:creationId xmlns:a16="http://schemas.microsoft.com/office/drawing/2014/main" id="{8387A3EB-C21C-4D81-9D2A-EFD6EC8C91E3}"/>
                    </a:ext>
                  </a:extLst>
                </p:cNvPr>
                <p:cNvSpPr/>
                <p:nvPr/>
              </p:nvSpPr>
              <p:spPr>
                <a:xfrm>
                  <a:off x="1130575" y="2443450"/>
                  <a:ext cx="12550" cy="12600"/>
                </a:xfrm>
                <a:custGeom>
                  <a:avLst/>
                  <a:gdLst/>
                  <a:ahLst/>
                  <a:cxnLst/>
                  <a:rect l="l" t="t" r="r" b="b"/>
                  <a:pathLst>
                    <a:path w="502" h="504" extrusionOk="0">
                      <a:moveTo>
                        <a:pt x="485" y="1"/>
                      </a:moveTo>
                      <a:cubicBezTo>
                        <a:pt x="481" y="1"/>
                        <a:pt x="477" y="2"/>
                        <a:pt x="473" y="6"/>
                      </a:cubicBezTo>
                      <a:cubicBezTo>
                        <a:pt x="378" y="77"/>
                        <a:pt x="307" y="161"/>
                        <a:pt x="211" y="232"/>
                      </a:cubicBezTo>
                      <a:cubicBezTo>
                        <a:pt x="140" y="304"/>
                        <a:pt x="56" y="375"/>
                        <a:pt x="9" y="470"/>
                      </a:cubicBezTo>
                      <a:cubicBezTo>
                        <a:pt x="0" y="487"/>
                        <a:pt x="10" y="504"/>
                        <a:pt x="20" y="504"/>
                      </a:cubicBezTo>
                      <a:cubicBezTo>
                        <a:pt x="25" y="504"/>
                        <a:pt x="29" y="501"/>
                        <a:pt x="33" y="494"/>
                      </a:cubicBezTo>
                      <a:cubicBezTo>
                        <a:pt x="128" y="458"/>
                        <a:pt x="199" y="351"/>
                        <a:pt x="271" y="280"/>
                      </a:cubicBezTo>
                      <a:cubicBezTo>
                        <a:pt x="354" y="196"/>
                        <a:pt x="426" y="113"/>
                        <a:pt x="485" y="18"/>
                      </a:cubicBezTo>
                      <a:cubicBezTo>
                        <a:pt x="502" y="9"/>
                        <a:pt x="495" y="1"/>
                        <a:pt x="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62" name="Google Shape;44163;p65">
                  <a:extLst>
                    <a:ext uri="{FF2B5EF4-FFF2-40B4-BE49-F238E27FC236}">
                      <a16:creationId xmlns:a16="http://schemas.microsoft.com/office/drawing/2014/main" id="{7D5F97D9-05F5-4EB2-B432-FE09B217BD6B}"/>
                    </a:ext>
                  </a:extLst>
                </p:cNvPr>
                <p:cNvSpPr/>
                <p:nvPr/>
              </p:nvSpPr>
              <p:spPr>
                <a:xfrm>
                  <a:off x="810800" y="2468775"/>
                  <a:ext cx="157775" cy="191525"/>
                </a:xfrm>
                <a:custGeom>
                  <a:avLst/>
                  <a:gdLst/>
                  <a:ahLst/>
                  <a:cxnLst/>
                  <a:rect l="l" t="t" r="r" b="b"/>
                  <a:pathLst>
                    <a:path w="6311" h="7661" extrusionOk="0">
                      <a:moveTo>
                        <a:pt x="39" y="0"/>
                      </a:moveTo>
                      <a:cubicBezTo>
                        <a:pt x="19" y="0"/>
                        <a:pt x="1" y="13"/>
                        <a:pt x="1" y="41"/>
                      </a:cubicBezTo>
                      <a:cubicBezTo>
                        <a:pt x="1" y="731"/>
                        <a:pt x="227" y="1374"/>
                        <a:pt x="655" y="1946"/>
                      </a:cubicBezTo>
                      <a:cubicBezTo>
                        <a:pt x="1001" y="2386"/>
                        <a:pt x="1310" y="2731"/>
                        <a:pt x="1548" y="3255"/>
                      </a:cubicBezTo>
                      <a:cubicBezTo>
                        <a:pt x="1668" y="3517"/>
                        <a:pt x="1787" y="3732"/>
                        <a:pt x="1977" y="3946"/>
                      </a:cubicBezTo>
                      <a:cubicBezTo>
                        <a:pt x="2560" y="4589"/>
                        <a:pt x="3406" y="5006"/>
                        <a:pt x="4073" y="5553"/>
                      </a:cubicBezTo>
                      <a:cubicBezTo>
                        <a:pt x="4846" y="6196"/>
                        <a:pt x="5549" y="6911"/>
                        <a:pt x="6216" y="7661"/>
                      </a:cubicBezTo>
                      <a:cubicBezTo>
                        <a:pt x="6251" y="7661"/>
                        <a:pt x="6311" y="7601"/>
                        <a:pt x="6275" y="7565"/>
                      </a:cubicBezTo>
                      <a:cubicBezTo>
                        <a:pt x="5287" y="6327"/>
                        <a:pt x="4073" y="5339"/>
                        <a:pt x="2787" y="4422"/>
                      </a:cubicBezTo>
                      <a:cubicBezTo>
                        <a:pt x="2382" y="4148"/>
                        <a:pt x="1989" y="3827"/>
                        <a:pt x="1739" y="3398"/>
                      </a:cubicBezTo>
                      <a:cubicBezTo>
                        <a:pt x="1596" y="3112"/>
                        <a:pt x="1513" y="2839"/>
                        <a:pt x="1334" y="2577"/>
                      </a:cubicBezTo>
                      <a:cubicBezTo>
                        <a:pt x="1120" y="2255"/>
                        <a:pt x="798" y="2005"/>
                        <a:pt x="584" y="1672"/>
                      </a:cubicBezTo>
                      <a:cubicBezTo>
                        <a:pt x="251" y="1172"/>
                        <a:pt x="120" y="636"/>
                        <a:pt x="84" y="41"/>
                      </a:cubicBezTo>
                      <a:cubicBezTo>
                        <a:pt x="84" y="16"/>
                        <a:pt x="61"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63" name="Google Shape;44164;p65">
                  <a:extLst>
                    <a:ext uri="{FF2B5EF4-FFF2-40B4-BE49-F238E27FC236}">
                      <a16:creationId xmlns:a16="http://schemas.microsoft.com/office/drawing/2014/main" id="{D58233CC-45AD-4621-86FC-67C0285E143E}"/>
                    </a:ext>
                  </a:extLst>
                </p:cNvPr>
                <p:cNvSpPr/>
                <p:nvPr/>
              </p:nvSpPr>
              <p:spPr>
                <a:xfrm>
                  <a:off x="810900" y="2468750"/>
                  <a:ext cx="137300" cy="144675"/>
                </a:xfrm>
                <a:custGeom>
                  <a:avLst/>
                  <a:gdLst/>
                  <a:ahLst/>
                  <a:cxnLst/>
                  <a:rect l="l" t="t" r="r" b="b"/>
                  <a:pathLst>
                    <a:path w="5492" h="5787" extrusionOk="0">
                      <a:moveTo>
                        <a:pt x="6" y="1"/>
                      </a:moveTo>
                      <a:cubicBezTo>
                        <a:pt x="4" y="1"/>
                        <a:pt x="0" y="9"/>
                        <a:pt x="9" y="18"/>
                      </a:cubicBezTo>
                      <a:cubicBezTo>
                        <a:pt x="616" y="482"/>
                        <a:pt x="1294" y="875"/>
                        <a:pt x="1854" y="1411"/>
                      </a:cubicBezTo>
                      <a:cubicBezTo>
                        <a:pt x="2342" y="1851"/>
                        <a:pt x="2664" y="2423"/>
                        <a:pt x="3080" y="2923"/>
                      </a:cubicBezTo>
                      <a:cubicBezTo>
                        <a:pt x="3342" y="3268"/>
                        <a:pt x="3676" y="3494"/>
                        <a:pt x="3997" y="3756"/>
                      </a:cubicBezTo>
                      <a:cubicBezTo>
                        <a:pt x="4747" y="4340"/>
                        <a:pt x="5128" y="4887"/>
                        <a:pt x="5438" y="5769"/>
                      </a:cubicBezTo>
                      <a:cubicBezTo>
                        <a:pt x="5444" y="5780"/>
                        <a:pt x="5459" y="5786"/>
                        <a:pt x="5471" y="5786"/>
                      </a:cubicBezTo>
                      <a:cubicBezTo>
                        <a:pt x="5482" y="5786"/>
                        <a:pt x="5491" y="5780"/>
                        <a:pt x="5485" y="5769"/>
                      </a:cubicBezTo>
                      <a:cubicBezTo>
                        <a:pt x="5354" y="4328"/>
                        <a:pt x="4069" y="3923"/>
                        <a:pt x="3235" y="2959"/>
                      </a:cubicBezTo>
                      <a:cubicBezTo>
                        <a:pt x="2747" y="2375"/>
                        <a:pt x="2402" y="1744"/>
                        <a:pt x="1830" y="1244"/>
                      </a:cubicBezTo>
                      <a:cubicBezTo>
                        <a:pt x="1271" y="768"/>
                        <a:pt x="651" y="351"/>
                        <a:pt x="9" y="6"/>
                      </a:cubicBezTo>
                      <a:cubicBezTo>
                        <a:pt x="9" y="2"/>
                        <a:pt x="8" y="1"/>
                        <a:pt x="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64" name="Google Shape;44165;p65">
                  <a:extLst>
                    <a:ext uri="{FF2B5EF4-FFF2-40B4-BE49-F238E27FC236}">
                      <a16:creationId xmlns:a16="http://schemas.microsoft.com/office/drawing/2014/main" id="{1C2408F0-A744-401A-8179-9FACE16134D4}"/>
                    </a:ext>
                  </a:extLst>
                </p:cNvPr>
                <p:cNvSpPr/>
                <p:nvPr/>
              </p:nvSpPr>
              <p:spPr>
                <a:xfrm>
                  <a:off x="946100" y="2607375"/>
                  <a:ext cx="25375" cy="50675"/>
                </a:xfrm>
                <a:custGeom>
                  <a:avLst/>
                  <a:gdLst/>
                  <a:ahLst/>
                  <a:cxnLst/>
                  <a:rect l="l" t="t" r="r" b="b"/>
                  <a:pathLst>
                    <a:path w="1015" h="2027" extrusionOk="0">
                      <a:moveTo>
                        <a:pt x="2" y="0"/>
                      </a:moveTo>
                      <a:cubicBezTo>
                        <a:pt x="0" y="0"/>
                        <a:pt x="0" y="3"/>
                        <a:pt x="6" y="9"/>
                      </a:cubicBezTo>
                      <a:cubicBezTo>
                        <a:pt x="6" y="3"/>
                        <a:pt x="3" y="0"/>
                        <a:pt x="2" y="0"/>
                      </a:cubicBezTo>
                      <a:close/>
                      <a:moveTo>
                        <a:pt x="6" y="9"/>
                      </a:moveTo>
                      <a:lnTo>
                        <a:pt x="6" y="9"/>
                      </a:lnTo>
                      <a:cubicBezTo>
                        <a:pt x="113" y="724"/>
                        <a:pt x="435" y="1521"/>
                        <a:pt x="958" y="2021"/>
                      </a:cubicBezTo>
                      <a:cubicBezTo>
                        <a:pt x="962" y="2025"/>
                        <a:pt x="967" y="2026"/>
                        <a:pt x="974" y="2026"/>
                      </a:cubicBezTo>
                      <a:cubicBezTo>
                        <a:pt x="992" y="2026"/>
                        <a:pt x="1015" y="2015"/>
                        <a:pt x="1006" y="1998"/>
                      </a:cubicBezTo>
                      <a:cubicBezTo>
                        <a:pt x="566" y="1355"/>
                        <a:pt x="232" y="759"/>
                        <a:pt x="6" y="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65" name="Google Shape;44166;p65">
                  <a:extLst>
                    <a:ext uri="{FF2B5EF4-FFF2-40B4-BE49-F238E27FC236}">
                      <a16:creationId xmlns:a16="http://schemas.microsoft.com/office/drawing/2014/main" id="{4C61122D-8B73-40F0-BA36-25138A094691}"/>
                    </a:ext>
                  </a:extLst>
                </p:cNvPr>
                <p:cNvSpPr/>
                <p:nvPr/>
              </p:nvSpPr>
              <p:spPr>
                <a:xfrm>
                  <a:off x="828675" y="2494475"/>
                  <a:ext cx="75925" cy="80100"/>
                </a:xfrm>
                <a:custGeom>
                  <a:avLst/>
                  <a:gdLst/>
                  <a:ahLst/>
                  <a:cxnLst/>
                  <a:rect l="l" t="t" r="r" b="b"/>
                  <a:pathLst>
                    <a:path w="3037" h="3204" extrusionOk="0">
                      <a:moveTo>
                        <a:pt x="0" y="1"/>
                      </a:moveTo>
                      <a:lnTo>
                        <a:pt x="0" y="1"/>
                      </a:lnTo>
                      <a:cubicBezTo>
                        <a:pt x="238" y="334"/>
                        <a:pt x="500" y="620"/>
                        <a:pt x="774" y="918"/>
                      </a:cubicBezTo>
                      <a:cubicBezTo>
                        <a:pt x="1119" y="1299"/>
                        <a:pt x="1369" y="1703"/>
                        <a:pt x="1631" y="2132"/>
                      </a:cubicBezTo>
                      <a:cubicBezTo>
                        <a:pt x="1929" y="2608"/>
                        <a:pt x="2405" y="3096"/>
                        <a:pt x="2977" y="3204"/>
                      </a:cubicBezTo>
                      <a:cubicBezTo>
                        <a:pt x="3000" y="3204"/>
                        <a:pt x="3036" y="3180"/>
                        <a:pt x="3000" y="3144"/>
                      </a:cubicBezTo>
                      <a:cubicBezTo>
                        <a:pt x="2715" y="2942"/>
                        <a:pt x="2393" y="2787"/>
                        <a:pt x="2143" y="2537"/>
                      </a:cubicBezTo>
                      <a:cubicBezTo>
                        <a:pt x="1857" y="2263"/>
                        <a:pt x="1679" y="1918"/>
                        <a:pt x="1464" y="1608"/>
                      </a:cubicBezTo>
                      <a:cubicBezTo>
                        <a:pt x="1083" y="1037"/>
                        <a:pt x="548" y="45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66" name="Google Shape;44167;p65">
                  <a:extLst>
                    <a:ext uri="{FF2B5EF4-FFF2-40B4-BE49-F238E27FC236}">
                      <a16:creationId xmlns:a16="http://schemas.microsoft.com/office/drawing/2014/main" id="{DD8D7E76-713F-4E10-83D0-3F36176E9C68}"/>
                    </a:ext>
                  </a:extLst>
                </p:cNvPr>
                <p:cNvSpPr/>
                <p:nvPr/>
              </p:nvSpPr>
              <p:spPr>
                <a:xfrm>
                  <a:off x="909125" y="2580075"/>
                  <a:ext cx="35800" cy="44225"/>
                </a:xfrm>
                <a:custGeom>
                  <a:avLst/>
                  <a:gdLst/>
                  <a:ahLst/>
                  <a:cxnLst/>
                  <a:rect l="l" t="t" r="r" b="b"/>
                  <a:pathLst>
                    <a:path w="1432" h="1769" extrusionOk="0">
                      <a:moveTo>
                        <a:pt x="24" y="1"/>
                      </a:moveTo>
                      <a:cubicBezTo>
                        <a:pt x="10" y="1"/>
                        <a:pt x="0" y="9"/>
                        <a:pt x="9" y="18"/>
                      </a:cubicBezTo>
                      <a:cubicBezTo>
                        <a:pt x="378" y="625"/>
                        <a:pt x="913" y="1196"/>
                        <a:pt x="1366" y="1756"/>
                      </a:cubicBezTo>
                      <a:cubicBezTo>
                        <a:pt x="1372" y="1765"/>
                        <a:pt x="1380" y="1769"/>
                        <a:pt x="1387" y="1769"/>
                      </a:cubicBezTo>
                      <a:cubicBezTo>
                        <a:pt x="1409" y="1769"/>
                        <a:pt x="1431" y="1738"/>
                        <a:pt x="1414" y="1720"/>
                      </a:cubicBezTo>
                      <a:cubicBezTo>
                        <a:pt x="973" y="1149"/>
                        <a:pt x="544" y="494"/>
                        <a:pt x="44" y="6"/>
                      </a:cubicBezTo>
                      <a:cubicBezTo>
                        <a:pt x="37" y="2"/>
                        <a:pt x="30"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67" name="Google Shape;44168;p65">
                  <a:extLst>
                    <a:ext uri="{FF2B5EF4-FFF2-40B4-BE49-F238E27FC236}">
                      <a16:creationId xmlns:a16="http://schemas.microsoft.com/office/drawing/2014/main" id="{47C4AA00-0557-4CC7-BF7A-97BA65894002}"/>
                    </a:ext>
                  </a:extLst>
                </p:cNvPr>
                <p:cNvSpPr/>
                <p:nvPr/>
              </p:nvSpPr>
              <p:spPr>
                <a:xfrm>
                  <a:off x="978075" y="2465800"/>
                  <a:ext cx="236575" cy="188850"/>
                </a:xfrm>
                <a:custGeom>
                  <a:avLst/>
                  <a:gdLst/>
                  <a:ahLst/>
                  <a:cxnLst/>
                  <a:rect l="l" t="t" r="r" b="b"/>
                  <a:pathLst>
                    <a:path w="9463" h="7554" extrusionOk="0">
                      <a:moveTo>
                        <a:pt x="9403" y="1"/>
                      </a:moveTo>
                      <a:cubicBezTo>
                        <a:pt x="9397" y="1"/>
                        <a:pt x="9390" y="2"/>
                        <a:pt x="9383" y="5"/>
                      </a:cubicBezTo>
                      <a:cubicBezTo>
                        <a:pt x="7395" y="612"/>
                        <a:pt x="5645" y="1707"/>
                        <a:pt x="4180" y="3160"/>
                      </a:cubicBezTo>
                      <a:cubicBezTo>
                        <a:pt x="3787" y="3577"/>
                        <a:pt x="3370" y="3982"/>
                        <a:pt x="2894" y="4303"/>
                      </a:cubicBezTo>
                      <a:cubicBezTo>
                        <a:pt x="2525" y="4553"/>
                        <a:pt x="2096" y="4755"/>
                        <a:pt x="1751" y="5017"/>
                      </a:cubicBezTo>
                      <a:cubicBezTo>
                        <a:pt x="1489" y="5196"/>
                        <a:pt x="1275" y="5410"/>
                        <a:pt x="1108" y="5660"/>
                      </a:cubicBezTo>
                      <a:cubicBezTo>
                        <a:pt x="703" y="6303"/>
                        <a:pt x="739" y="7041"/>
                        <a:pt x="13" y="7506"/>
                      </a:cubicBezTo>
                      <a:cubicBezTo>
                        <a:pt x="1" y="7518"/>
                        <a:pt x="25" y="7553"/>
                        <a:pt x="37" y="7553"/>
                      </a:cubicBezTo>
                      <a:cubicBezTo>
                        <a:pt x="894" y="7149"/>
                        <a:pt x="834" y="6029"/>
                        <a:pt x="1477" y="5410"/>
                      </a:cubicBezTo>
                      <a:cubicBezTo>
                        <a:pt x="2156" y="4720"/>
                        <a:pt x="3144" y="4398"/>
                        <a:pt x="3859" y="3708"/>
                      </a:cubicBezTo>
                      <a:cubicBezTo>
                        <a:pt x="4680" y="2934"/>
                        <a:pt x="5406" y="2136"/>
                        <a:pt x="6395" y="1541"/>
                      </a:cubicBezTo>
                      <a:cubicBezTo>
                        <a:pt x="7359" y="957"/>
                        <a:pt x="8431" y="600"/>
                        <a:pt x="9431" y="100"/>
                      </a:cubicBezTo>
                      <a:cubicBezTo>
                        <a:pt x="9462" y="69"/>
                        <a:pt x="9448" y="1"/>
                        <a:pt x="94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68" name="Google Shape;44169;p65">
                  <a:extLst>
                    <a:ext uri="{FF2B5EF4-FFF2-40B4-BE49-F238E27FC236}">
                      <a16:creationId xmlns:a16="http://schemas.microsoft.com/office/drawing/2014/main" id="{45FE213E-C434-4353-A065-863F6AC53DB9}"/>
                    </a:ext>
                  </a:extLst>
                </p:cNvPr>
                <p:cNvSpPr/>
                <p:nvPr/>
              </p:nvSpPr>
              <p:spPr>
                <a:xfrm>
                  <a:off x="1001900" y="2468475"/>
                  <a:ext cx="211350" cy="183975"/>
                </a:xfrm>
                <a:custGeom>
                  <a:avLst/>
                  <a:gdLst/>
                  <a:ahLst/>
                  <a:cxnLst/>
                  <a:rect l="l" t="t" r="r" b="b"/>
                  <a:pathLst>
                    <a:path w="8454" h="7359" extrusionOk="0">
                      <a:moveTo>
                        <a:pt x="8431" y="0"/>
                      </a:moveTo>
                      <a:cubicBezTo>
                        <a:pt x="8426" y="0"/>
                        <a:pt x="8422" y="2"/>
                        <a:pt x="8418" y="5"/>
                      </a:cubicBezTo>
                      <a:cubicBezTo>
                        <a:pt x="7894" y="481"/>
                        <a:pt x="7680" y="1148"/>
                        <a:pt x="7418" y="1755"/>
                      </a:cubicBezTo>
                      <a:cubicBezTo>
                        <a:pt x="6894" y="2946"/>
                        <a:pt x="6013" y="3541"/>
                        <a:pt x="4965" y="4232"/>
                      </a:cubicBezTo>
                      <a:cubicBezTo>
                        <a:pt x="4275" y="4672"/>
                        <a:pt x="3560" y="5053"/>
                        <a:pt x="3096" y="5732"/>
                      </a:cubicBezTo>
                      <a:cubicBezTo>
                        <a:pt x="2392" y="6742"/>
                        <a:pt x="1450" y="7212"/>
                        <a:pt x="259" y="7212"/>
                      </a:cubicBezTo>
                      <a:cubicBezTo>
                        <a:pt x="201" y="7212"/>
                        <a:pt x="143" y="7210"/>
                        <a:pt x="84" y="7208"/>
                      </a:cubicBezTo>
                      <a:cubicBezTo>
                        <a:pt x="24" y="7208"/>
                        <a:pt x="0" y="7292"/>
                        <a:pt x="60" y="7315"/>
                      </a:cubicBezTo>
                      <a:cubicBezTo>
                        <a:pt x="221" y="7344"/>
                        <a:pt x="382" y="7358"/>
                        <a:pt x="542" y="7358"/>
                      </a:cubicBezTo>
                      <a:cubicBezTo>
                        <a:pt x="1178" y="7358"/>
                        <a:pt x="1799" y="7141"/>
                        <a:pt x="2322" y="6780"/>
                      </a:cubicBezTo>
                      <a:cubicBezTo>
                        <a:pt x="2667" y="6530"/>
                        <a:pt x="2917" y="6232"/>
                        <a:pt x="3156" y="5911"/>
                      </a:cubicBezTo>
                      <a:cubicBezTo>
                        <a:pt x="3608" y="5291"/>
                        <a:pt x="4156" y="4922"/>
                        <a:pt x="4787" y="4517"/>
                      </a:cubicBezTo>
                      <a:cubicBezTo>
                        <a:pt x="5561" y="3994"/>
                        <a:pt x="6489" y="3482"/>
                        <a:pt x="7049" y="2696"/>
                      </a:cubicBezTo>
                      <a:cubicBezTo>
                        <a:pt x="7620" y="1850"/>
                        <a:pt x="7799" y="838"/>
                        <a:pt x="8454" y="17"/>
                      </a:cubicBezTo>
                      <a:cubicBezTo>
                        <a:pt x="8454" y="9"/>
                        <a:pt x="8442" y="0"/>
                        <a:pt x="8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69" name="Google Shape;44170;p65">
                  <a:extLst>
                    <a:ext uri="{FF2B5EF4-FFF2-40B4-BE49-F238E27FC236}">
                      <a16:creationId xmlns:a16="http://schemas.microsoft.com/office/drawing/2014/main" id="{8160FB42-FA64-4299-9780-2ECDD74D5088}"/>
                    </a:ext>
                  </a:extLst>
                </p:cNvPr>
                <p:cNvSpPr/>
                <p:nvPr/>
              </p:nvSpPr>
              <p:spPr>
                <a:xfrm>
                  <a:off x="979575" y="2648975"/>
                  <a:ext cx="26225" cy="12375"/>
                </a:xfrm>
                <a:custGeom>
                  <a:avLst/>
                  <a:gdLst/>
                  <a:ahLst/>
                  <a:cxnLst/>
                  <a:rect l="l" t="t" r="r" b="b"/>
                  <a:pathLst>
                    <a:path w="1049" h="495" extrusionOk="0">
                      <a:moveTo>
                        <a:pt x="1013" y="0"/>
                      </a:moveTo>
                      <a:cubicBezTo>
                        <a:pt x="751" y="36"/>
                        <a:pt x="0" y="48"/>
                        <a:pt x="36" y="476"/>
                      </a:cubicBezTo>
                      <a:cubicBezTo>
                        <a:pt x="36" y="488"/>
                        <a:pt x="42" y="494"/>
                        <a:pt x="51" y="494"/>
                      </a:cubicBezTo>
                      <a:cubicBezTo>
                        <a:pt x="60" y="494"/>
                        <a:pt x="72" y="488"/>
                        <a:pt x="84" y="476"/>
                      </a:cubicBezTo>
                      <a:cubicBezTo>
                        <a:pt x="203" y="84"/>
                        <a:pt x="703" y="119"/>
                        <a:pt x="1036" y="36"/>
                      </a:cubicBezTo>
                      <a:cubicBezTo>
                        <a:pt x="1048" y="36"/>
                        <a:pt x="1048" y="0"/>
                        <a:pt x="10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70" name="Google Shape;44171;p65">
                  <a:extLst>
                    <a:ext uri="{FF2B5EF4-FFF2-40B4-BE49-F238E27FC236}">
                      <a16:creationId xmlns:a16="http://schemas.microsoft.com/office/drawing/2014/main" id="{D56A5826-E739-42B5-A5C1-4AEDE9FFF8D2}"/>
                    </a:ext>
                  </a:extLst>
                </p:cNvPr>
                <p:cNvSpPr/>
                <p:nvPr/>
              </p:nvSpPr>
              <p:spPr>
                <a:xfrm>
                  <a:off x="977800" y="2654500"/>
                  <a:ext cx="6175" cy="16450"/>
                </a:xfrm>
                <a:custGeom>
                  <a:avLst/>
                  <a:gdLst/>
                  <a:ahLst/>
                  <a:cxnLst/>
                  <a:rect l="l" t="t" r="r" b="b"/>
                  <a:pathLst>
                    <a:path w="247" h="658" extrusionOk="0">
                      <a:moveTo>
                        <a:pt x="216" y="0"/>
                      </a:moveTo>
                      <a:cubicBezTo>
                        <a:pt x="208" y="0"/>
                        <a:pt x="198" y="1"/>
                        <a:pt x="191" y="5"/>
                      </a:cubicBezTo>
                      <a:cubicBezTo>
                        <a:pt x="95" y="172"/>
                        <a:pt x="0" y="446"/>
                        <a:pt x="60" y="648"/>
                      </a:cubicBezTo>
                      <a:cubicBezTo>
                        <a:pt x="60" y="654"/>
                        <a:pt x="66" y="657"/>
                        <a:pt x="71" y="657"/>
                      </a:cubicBezTo>
                      <a:cubicBezTo>
                        <a:pt x="77" y="657"/>
                        <a:pt x="83" y="654"/>
                        <a:pt x="83" y="648"/>
                      </a:cubicBezTo>
                      <a:cubicBezTo>
                        <a:pt x="119" y="541"/>
                        <a:pt x="107" y="434"/>
                        <a:pt x="131" y="315"/>
                      </a:cubicBezTo>
                      <a:cubicBezTo>
                        <a:pt x="167" y="208"/>
                        <a:pt x="191" y="113"/>
                        <a:pt x="238" y="5"/>
                      </a:cubicBezTo>
                      <a:cubicBezTo>
                        <a:pt x="246" y="5"/>
                        <a:pt x="233" y="0"/>
                        <a:pt x="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71" name="Google Shape;44172;p65">
                  <a:extLst>
                    <a:ext uri="{FF2B5EF4-FFF2-40B4-BE49-F238E27FC236}">
                      <a16:creationId xmlns:a16="http://schemas.microsoft.com/office/drawing/2014/main" id="{FF66613D-8C1F-4022-B1C7-BD576088686D}"/>
                    </a:ext>
                  </a:extLst>
                </p:cNvPr>
                <p:cNvSpPr/>
                <p:nvPr/>
              </p:nvSpPr>
              <p:spPr>
                <a:xfrm>
                  <a:off x="976000" y="2657700"/>
                  <a:ext cx="6275" cy="24875"/>
                </a:xfrm>
                <a:custGeom>
                  <a:avLst/>
                  <a:gdLst/>
                  <a:ahLst/>
                  <a:cxnLst/>
                  <a:rect l="l" t="t" r="r" b="b"/>
                  <a:pathLst>
                    <a:path w="251" h="995" extrusionOk="0">
                      <a:moveTo>
                        <a:pt x="243" y="1"/>
                      </a:moveTo>
                      <a:cubicBezTo>
                        <a:pt x="241" y="1"/>
                        <a:pt x="239" y="3"/>
                        <a:pt x="239" y="8"/>
                      </a:cubicBezTo>
                      <a:cubicBezTo>
                        <a:pt x="143" y="318"/>
                        <a:pt x="24" y="639"/>
                        <a:pt x="1" y="961"/>
                      </a:cubicBezTo>
                      <a:cubicBezTo>
                        <a:pt x="1" y="982"/>
                        <a:pt x="17" y="994"/>
                        <a:pt x="32" y="994"/>
                      </a:cubicBezTo>
                      <a:cubicBezTo>
                        <a:pt x="44" y="994"/>
                        <a:pt x="55" y="988"/>
                        <a:pt x="60" y="973"/>
                      </a:cubicBezTo>
                      <a:cubicBezTo>
                        <a:pt x="179" y="663"/>
                        <a:pt x="203" y="342"/>
                        <a:pt x="251" y="20"/>
                      </a:cubicBezTo>
                      <a:cubicBezTo>
                        <a:pt x="251" y="6"/>
                        <a:pt x="247" y="1"/>
                        <a:pt x="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72" name="Google Shape;44173;p65">
                  <a:extLst>
                    <a:ext uri="{FF2B5EF4-FFF2-40B4-BE49-F238E27FC236}">
                      <a16:creationId xmlns:a16="http://schemas.microsoft.com/office/drawing/2014/main" id="{E7A05D28-3A83-4869-A0A5-69C1FF2A7029}"/>
                    </a:ext>
                  </a:extLst>
                </p:cNvPr>
                <p:cNvSpPr/>
                <p:nvPr/>
              </p:nvSpPr>
              <p:spPr>
                <a:xfrm>
                  <a:off x="975100" y="2657450"/>
                  <a:ext cx="5400" cy="19725"/>
                </a:xfrm>
                <a:custGeom>
                  <a:avLst/>
                  <a:gdLst/>
                  <a:ahLst/>
                  <a:cxnLst/>
                  <a:rect l="l" t="t" r="r" b="b"/>
                  <a:pathLst>
                    <a:path w="216" h="789" extrusionOk="0">
                      <a:moveTo>
                        <a:pt x="165" y="1"/>
                      </a:moveTo>
                      <a:cubicBezTo>
                        <a:pt x="153" y="1"/>
                        <a:pt x="144" y="6"/>
                        <a:pt x="144" y="18"/>
                      </a:cubicBezTo>
                      <a:cubicBezTo>
                        <a:pt x="120" y="173"/>
                        <a:pt x="108" y="304"/>
                        <a:pt x="84" y="435"/>
                      </a:cubicBezTo>
                      <a:cubicBezTo>
                        <a:pt x="49" y="542"/>
                        <a:pt x="1" y="649"/>
                        <a:pt x="1" y="768"/>
                      </a:cubicBezTo>
                      <a:cubicBezTo>
                        <a:pt x="1" y="782"/>
                        <a:pt x="13" y="788"/>
                        <a:pt x="26" y="788"/>
                      </a:cubicBezTo>
                      <a:cubicBezTo>
                        <a:pt x="35" y="788"/>
                        <a:pt x="44" y="785"/>
                        <a:pt x="49" y="780"/>
                      </a:cubicBezTo>
                      <a:cubicBezTo>
                        <a:pt x="203" y="590"/>
                        <a:pt x="215" y="245"/>
                        <a:pt x="203" y="18"/>
                      </a:cubicBezTo>
                      <a:cubicBezTo>
                        <a:pt x="191" y="6"/>
                        <a:pt x="176" y="1"/>
                        <a:pt x="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73" name="Google Shape;44174;p65">
                  <a:extLst>
                    <a:ext uri="{FF2B5EF4-FFF2-40B4-BE49-F238E27FC236}">
                      <a16:creationId xmlns:a16="http://schemas.microsoft.com/office/drawing/2014/main" id="{73467E7E-569F-451B-9F7A-14C8A778AAD4}"/>
                    </a:ext>
                  </a:extLst>
                </p:cNvPr>
                <p:cNvSpPr/>
                <p:nvPr/>
              </p:nvSpPr>
              <p:spPr>
                <a:xfrm>
                  <a:off x="976250" y="2648000"/>
                  <a:ext cx="31925" cy="23250"/>
                </a:xfrm>
                <a:custGeom>
                  <a:avLst/>
                  <a:gdLst/>
                  <a:ahLst/>
                  <a:cxnLst/>
                  <a:rect l="l" t="t" r="r" b="b"/>
                  <a:pathLst>
                    <a:path w="1277" h="930" extrusionOk="0">
                      <a:moveTo>
                        <a:pt x="1072" y="0"/>
                      </a:moveTo>
                      <a:cubicBezTo>
                        <a:pt x="638" y="0"/>
                        <a:pt x="0" y="528"/>
                        <a:pt x="62" y="920"/>
                      </a:cubicBezTo>
                      <a:cubicBezTo>
                        <a:pt x="62" y="926"/>
                        <a:pt x="65" y="929"/>
                        <a:pt x="68" y="929"/>
                      </a:cubicBezTo>
                      <a:cubicBezTo>
                        <a:pt x="71" y="929"/>
                        <a:pt x="74" y="926"/>
                        <a:pt x="74" y="920"/>
                      </a:cubicBezTo>
                      <a:cubicBezTo>
                        <a:pt x="157" y="849"/>
                        <a:pt x="193" y="742"/>
                        <a:pt x="253" y="646"/>
                      </a:cubicBezTo>
                      <a:cubicBezTo>
                        <a:pt x="336" y="527"/>
                        <a:pt x="431" y="432"/>
                        <a:pt x="550" y="349"/>
                      </a:cubicBezTo>
                      <a:cubicBezTo>
                        <a:pt x="669" y="265"/>
                        <a:pt x="788" y="206"/>
                        <a:pt x="943" y="170"/>
                      </a:cubicBezTo>
                      <a:cubicBezTo>
                        <a:pt x="1038" y="146"/>
                        <a:pt x="1169" y="158"/>
                        <a:pt x="1253" y="99"/>
                      </a:cubicBezTo>
                      <a:cubicBezTo>
                        <a:pt x="1276" y="87"/>
                        <a:pt x="1276" y="51"/>
                        <a:pt x="1253" y="39"/>
                      </a:cubicBezTo>
                      <a:cubicBezTo>
                        <a:pt x="1199" y="12"/>
                        <a:pt x="1138" y="0"/>
                        <a:pt x="10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74" name="Google Shape;44175;p65">
                  <a:extLst>
                    <a:ext uri="{FF2B5EF4-FFF2-40B4-BE49-F238E27FC236}">
                      <a16:creationId xmlns:a16="http://schemas.microsoft.com/office/drawing/2014/main" id="{95FBD520-3DD3-42DD-A4B8-B7831E60460D}"/>
                    </a:ext>
                  </a:extLst>
                </p:cNvPr>
                <p:cNvSpPr/>
                <p:nvPr/>
              </p:nvSpPr>
              <p:spPr>
                <a:xfrm>
                  <a:off x="1001000" y="2539950"/>
                  <a:ext cx="123800" cy="99525"/>
                </a:xfrm>
                <a:custGeom>
                  <a:avLst/>
                  <a:gdLst/>
                  <a:ahLst/>
                  <a:cxnLst/>
                  <a:rect l="l" t="t" r="r" b="b"/>
                  <a:pathLst>
                    <a:path w="4952" h="3981" extrusionOk="0">
                      <a:moveTo>
                        <a:pt x="4915" y="0"/>
                      </a:moveTo>
                      <a:cubicBezTo>
                        <a:pt x="4912" y="0"/>
                        <a:pt x="4908" y="1"/>
                        <a:pt x="4906" y="4"/>
                      </a:cubicBezTo>
                      <a:cubicBezTo>
                        <a:pt x="4192" y="670"/>
                        <a:pt x="3311" y="1075"/>
                        <a:pt x="2584" y="1694"/>
                      </a:cubicBezTo>
                      <a:cubicBezTo>
                        <a:pt x="1691" y="2456"/>
                        <a:pt x="977" y="3290"/>
                        <a:pt x="1" y="3980"/>
                      </a:cubicBezTo>
                      <a:cubicBezTo>
                        <a:pt x="989" y="3385"/>
                        <a:pt x="1668" y="2575"/>
                        <a:pt x="2525" y="1837"/>
                      </a:cubicBezTo>
                      <a:cubicBezTo>
                        <a:pt x="3287" y="1182"/>
                        <a:pt x="4311" y="837"/>
                        <a:pt x="4942" y="27"/>
                      </a:cubicBezTo>
                      <a:cubicBezTo>
                        <a:pt x="4951" y="18"/>
                        <a:pt x="4930" y="0"/>
                        <a:pt x="49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75" name="Google Shape;44176;p65">
                  <a:extLst>
                    <a:ext uri="{FF2B5EF4-FFF2-40B4-BE49-F238E27FC236}">
                      <a16:creationId xmlns:a16="http://schemas.microsoft.com/office/drawing/2014/main" id="{77E56ED3-9B4B-43A7-AF7D-4920DD63C36F}"/>
                    </a:ext>
                  </a:extLst>
                </p:cNvPr>
                <p:cNvSpPr/>
                <p:nvPr/>
              </p:nvSpPr>
              <p:spPr>
                <a:xfrm>
                  <a:off x="895050" y="2655375"/>
                  <a:ext cx="74475" cy="56175"/>
                </a:xfrm>
                <a:custGeom>
                  <a:avLst/>
                  <a:gdLst/>
                  <a:ahLst/>
                  <a:cxnLst/>
                  <a:rect l="l" t="t" r="r" b="b"/>
                  <a:pathLst>
                    <a:path w="2979" h="2247" extrusionOk="0">
                      <a:moveTo>
                        <a:pt x="68" y="1"/>
                      </a:moveTo>
                      <a:cubicBezTo>
                        <a:pt x="37" y="1"/>
                        <a:pt x="1" y="42"/>
                        <a:pt x="36" y="78"/>
                      </a:cubicBezTo>
                      <a:cubicBezTo>
                        <a:pt x="345" y="506"/>
                        <a:pt x="881" y="530"/>
                        <a:pt x="1334" y="744"/>
                      </a:cubicBezTo>
                      <a:cubicBezTo>
                        <a:pt x="2036" y="1066"/>
                        <a:pt x="2453" y="1685"/>
                        <a:pt x="2953" y="2233"/>
                      </a:cubicBezTo>
                      <a:cubicBezTo>
                        <a:pt x="2953" y="2243"/>
                        <a:pt x="2959" y="2246"/>
                        <a:pt x="2965" y="2246"/>
                      </a:cubicBezTo>
                      <a:cubicBezTo>
                        <a:pt x="2972" y="2246"/>
                        <a:pt x="2979" y="2239"/>
                        <a:pt x="2965" y="2233"/>
                      </a:cubicBezTo>
                      <a:cubicBezTo>
                        <a:pt x="2667" y="1768"/>
                        <a:pt x="2286" y="1304"/>
                        <a:pt x="1834" y="971"/>
                      </a:cubicBezTo>
                      <a:cubicBezTo>
                        <a:pt x="1322" y="566"/>
                        <a:pt x="500" y="530"/>
                        <a:pt x="95" y="18"/>
                      </a:cubicBezTo>
                      <a:cubicBezTo>
                        <a:pt x="89" y="6"/>
                        <a:pt x="79" y="1"/>
                        <a:pt x="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76" name="Google Shape;44177;p65">
                  <a:extLst>
                    <a:ext uri="{FF2B5EF4-FFF2-40B4-BE49-F238E27FC236}">
                      <a16:creationId xmlns:a16="http://schemas.microsoft.com/office/drawing/2014/main" id="{5B7746F0-1B2B-4EBE-9127-C636639E33CD}"/>
                    </a:ext>
                  </a:extLst>
                </p:cNvPr>
                <p:cNvSpPr/>
                <p:nvPr/>
              </p:nvSpPr>
              <p:spPr>
                <a:xfrm>
                  <a:off x="757300" y="2542300"/>
                  <a:ext cx="134425" cy="112550"/>
                </a:xfrm>
                <a:custGeom>
                  <a:avLst/>
                  <a:gdLst/>
                  <a:ahLst/>
                  <a:cxnLst/>
                  <a:rect l="l" t="t" r="r" b="b"/>
                  <a:pathLst>
                    <a:path w="5377" h="4502" extrusionOk="0">
                      <a:moveTo>
                        <a:pt x="38" y="0"/>
                      </a:moveTo>
                      <a:cubicBezTo>
                        <a:pt x="18" y="0"/>
                        <a:pt x="0" y="14"/>
                        <a:pt x="9" y="40"/>
                      </a:cubicBezTo>
                      <a:cubicBezTo>
                        <a:pt x="379" y="600"/>
                        <a:pt x="652" y="1231"/>
                        <a:pt x="1033" y="1767"/>
                      </a:cubicBezTo>
                      <a:cubicBezTo>
                        <a:pt x="1319" y="2172"/>
                        <a:pt x="1748" y="2386"/>
                        <a:pt x="2176" y="2612"/>
                      </a:cubicBezTo>
                      <a:cubicBezTo>
                        <a:pt x="2736" y="2910"/>
                        <a:pt x="3176" y="3279"/>
                        <a:pt x="3688" y="3636"/>
                      </a:cubicBezTo>
                      <a:cubicBezTo>
                        <a:pt x="4189" y="3993"/>
                        <a:pt x="4820" y="4112"/>
                        <a:pt x="5320" y="4493"/>
                      </a:cubicBezTo>
                      <a:cubicBezTo>
                        <a:pt x="5328" y="4499"/>
                        <a:pt x="5336" y="4501"/>
                        <a:pt x="5342" y="4501"/>
                      </a:cubicBezTo>
                      <a:cubicBezTo>
                        <a:pt x="5364" y="4501"/>
                        <a:pt x="5376" y="4476"/>
                        <a:pt x="5367" y="4458"/>
                      </a:cubicBezTo>
                      <a:cubicBezTo>
                        <a:pt x="4998" y="4089"/>
                        <a:pt x="4510" y="3981"/>
                        <a:pt x="4046" y="3743"/>
                      </a:cubicBezTo>
                      <a:cubicBezTo>
                        <a:pt x="3534" y="3469"/>
                        <a:pt x="3153" y="3017"/>
                        <a:pt x="2641" y="2731"/>
                      </a:cubicBezTo>
                      <a:cubicBezTo>
                        <a:pt x="2045" y="2386"/>
                        <a:pt x="1402" y="2160"/>
                        <a:pt x="1033" y="1529"/>
                      </a:cubicBezTo>
                      <a:cubicBezTo>
                        <a:pt x="724" y="993"/>
                        <a:pt x="498" y="469"/>
                        <a:pt x="57" y="5"/>
                      </a:cubicBezTo>
                      <a:cubicBezTo>
                        <a:pt x="51" y="2"/>
                        <a:pt x="44" y="0"/>
                        <a:pt x="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77" name="Google Shape;44178;p65">
                  <a:extLst>
                    <a:ext uri="{FF2B5EF4-FFF2-40B4-BE49-F238E27FC236}">
                      <a16:creationId xmlns:a16="http://schemas.microsoft.com/office/drawing/2014/main" id="{EAEB7E55-1FBC-45B7-B8C9-E1B4332B6871}"/>
                    </a:ext>
                  </a:extLst>
                </p:cNvPr>
                <p:cNvSpPr/>
                <p:nvPr/>
              </p:nvSpPr>
              <p:spPr>
                <a:xfrm>
                  <a:off x="759000" y="2543000"/>
                  <a:ext cx="162975" cy="115275"/>
                </a:xfrm>
                <a:custGeom>
                  <a:avLst/>
                  <a:gdLst/>
                  <a:ahLst/>
                  <a:cxnLst/>
                  <a:rect l="l" t="t" r="r" b="b"/>
                  <a:pathLst>
                    <a:path w="6519" h="4611" extrusionOk="0">
                      <a:moveTo>
                        <a:pt x="1" y="1"/>
                      </a:moveTo>
                      <a:lnTo>
                        <a:pt x="1" y="1"/>
                      </a:lnTo>
                      <a:cubicBezTo>
                        <a:pt x="1263" y="501"/>
                        <a:pt x="2394" y="1167"/>
                        <a:pt x="3513" y="1953"/>
                      </a:cubicBezTo>
                      <a:cubicBezTo>
                        <a:pt x="4049" y="2322"/>
                        <a:pt x="4573" y="2691"/>
                        <a:pt x="5097" y="3096"/>
                      </a:cubicBezTo>
                      <a:cubicBezTo>
                        <a:pt x="5668" y="3525"/>
                        <a:pt x="6049" y="4037"/>
                        <a:pt x="6454" y="4596"/>
                      </a:cubicBezTo>
                      <a:cubicBezTo>
                        <a:pt x="6464" y="4607"/>
                        <a:pt x="6474" y="4611"/>
                        <a:pt x="6483" y="4611"/>
                      </a:cubicBezTo>
                      <a:cubicBezTo>
                        <a:pt x="6505" y="4611"/>
                        <a:pt x="6519" y="4583"/>
                        <a:pt x="6502" y="4549"/>
                      </a:cubicBezTo>
                      <a:cubicBezTo>
                        <a:pt x="5906" y="3346"/>
                        <a:pt x="4740" y="2679"/>
                        <a:pt x="3668" y="1929"/>
                      </a:cubicBezTo>
                      <a:cubicBezTo>
                        <a:pt x="2549" y="1144"/>
                        <a:pt x="1358" y="370"/>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78" name="Google Shape;44179;p65">
                  <a:extLst>
                    <a:ext uri="{FF2B5EF4-FFF2-40B4-BE49-F238E27FC236}">
                      <a16:creationId xmlns:a16="http://schemas.microsoft.com/office/drawing/2014/main" id="{089CE293-14B7-4513-8996-8E6A25476F16}"/>
                    </a:ext>
                  </a:extLst>
                </p:cNvPr>
                <p:cNvSpPr/>
                <p:nvPr/>
              </p:nvSpPr>
              <p:spPr>
                <a:xfrm>
                  <a:off x="925225" y="2660125"/>
                  <a:ext cx="45750" cy="42525"/>
                </a:xfrm>
                <a:custGeom>
                  <a:avLst/>
                  <a:gdLst/>
                  <a:ahLst/>
                  <a:cxnLst/>
                  <a:rect l="l" t="t" r="r" b="b"/>
                  <a:pathLst>
                    <a:path w="1830" h="1701" extrusionOk="0">
                      <a:moveTo>
                        <a:pt x="24" y="0"/>
                      </a:moveTo>
                      <a:cubicBezTo>
                        <a:pt x="12" y="0"/>
                        <a:pt x="0" y="15"/>
                        <a:pt x="8" y="30"/>
                      </a:cubicBezTo>
                      <a:cubicBezTo>
                        <a:pt x="293" y="816"/>
                        <a:pt x="1317" y="959"/>
                        <a:pt x="1722" y="1674"/>
                      </a:cubicBezTo>
                      <a:cubicBezTo>
                        <a:pt x="1730" y="1692"/>
                        <a:pt x="1744" y="1700"/>
                        <a:pt x="1760" y="1700"/>
                      </a:cubicBezTo>
                      <a:cubicBezTo>
                        <a:pt x="1793" y="1700"/>
                        <a:pt x="1830" y="1663"/>
                        <a:pt x="1805" y="1614"/>
                      </a:cubicBezTo>
                      <a:cubicBezTo>
                        <a:pt x="1424" y="876"/>
                        <a:pt x="472" y="733"/>
                        <a:pt x="43" y="19"/>
                      </a:cubicBezTo>
                      <a:cubicBezTo>
                        <a:pt x="39" y="5"/>
                        <a:pt x="31"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79" name="Google Shape;44180;p65">
                  <a:extLst>
                    <a:ext uri="{FF2B5EF4-FFF2-40B4-BE49-F238E27FC236}">
                      <a16:creationId xmlns:a16="http://schemas.microsoft.com/office/drawing/2014/main" id="{153A6C5B-BAA4-4341-9DF1-A9AF30803B22}"/>
                    </a:ext>
                  </a:extLst>
                </p:cNvPr>
                <p:cNvSpPr/>
                <p:nvPr/>
              </p:nvSpPr>
              <p:spPr>
                <a:xfrm>
                  <a:off x="786250" y="2565800"/>
                  <a:ext cx="75475" cy="52825"/>
                </a:xfrm>
                <a:custGeom>
                  <a:avLst/>
                  <a:gdLst/>
                  <a:ahLst/>
                  <a:cxnLst/>
                  <a:rect l="l" t="t" r="r" b="b"/>
                  <a:pathLst>
                    <a:path w="3019" h="2113" extrusionOk="0">
                      <a:moveTo>
                        <a:pt x="24" y="1"/>
                      </a:moveTo>
                      <a:cubicBezTo>
                        <a:pt x="15" y="1"/>
                        <a:pt x="1" y="12"/>
                        <a:pt x="18" y="29"/>
                      </a:cubicBezTo>
                      <a:cubicBezTo>
                        <a:pt x="494" y="624"/>
                        <a:pt x="1126" y="779"/>
                        <a:pt x="1745" y="1184"/>
                      </a:cubicBezTo>
                      <a:cubicBezTo>
                        <a:pt x="2173" y="1470"/>
                        <a:pt x="2435" y="2089"/>
                        <a:pt x="2995" y="2113"/>
                      </a:cubicBezTo>
                      <a:cubicBezTo>
                        <a:pt x="3019" y="2113"/>
                        <a:pt x="3019" y="2065"/>
                        <a:pt x="3007" y="2065"/>
                      </a:cubicBezTo>
                      <a:cubicBezTo>
                        <a:pt x="2459" y="1875"/>
                        <a:pt x="2185" y="1351"/>
                        <a:pt x="1697" y="1065"/>
                      </a:cubicBezTo>
                      <a:cubicBezTo>
                        <a:pt x="1090" y="720"/>
                        <a:pt x="554" y="505"/>
                        <a:pt x="30" y="5"/>
                      </a:cubicBezTo>
                      <a:cubicBezTo>
                        <a:pt x="30" y="2"/>
                        <a:pt x="28"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80" name="Google Shape;44181;p65">
                  <a:extLst>
                    <a:ext uri="{FF2B5EF4-FFF2-40B4-BE49-F238E27FC236}">
                      <a16:creationId xmlns:a16="http://schemas.microsoft.com/office/drawing/2014/main" id="{6E59F0EC-C24F-4CCF-AB15-7B74DA052594}"/>
                    </a:ext>
                  </a:extLst>
                </p:cNvPr>
                <p:cNvSpPr/>
                <p:nvPr/>
              </p:nvSpPr>
              <p:spPr>
                <a:xfrm>
                  <a:off x="865875" y="2621875"/>
                  <a:ext cx="31875" cy="25625"/>
                </a:xfrm>
                <a:custGeom>
                  <a:avLst/>
                  <a:gdLst/>
                  <a:ahLst/>
                  <a:cxnLst/>
                  <a:rect l="l" t="t" r="r" b="b"/>
                  <a:pathLst>
                    <a:path w="1275" h="1025" extrusionOk="0">
                      <a:moveTo>
                        <a:pt x="12" y="1"/>
                      </a:moveTo>
                      <a:cubicBezTo>
                        <a:pt x="12" y="1"/>
                        <a:pt x="0" y="13"/>
                        <a:pt x="0" y="25"/>
                      </a:cubicBezTo>
                      <a:cubicBezTo>
                        <a:pt x="298" y="429"/>
                        <a:pt x="786" y="846"/>
                        <a:pt x="1250" y="1025"/>
                      </a:cubicBezTo>
                      <a:cubicBezTo>
                        <a:pt x="1262" y="1025"/>
                        <a:pt x="1274" y="1013"/>
                        <a:pt x="1262" y="1001"/>
                      </a:cubicBezTo>
                      <a:cubicBezTo>
                        <a:pt x="1060" y="846"/>
                        <a:pt x="834" y="727"/>
                        <a:pt x="643" y="560"/>
                      </a:cubicBezTo>
                      <a:cubicBezTo>
                        <a:pt x="417" y="382"/>
                        <a:pt x="227" y="191"/>
                        <a:pt x="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81" name="Google Shape;44182;p65">
                  <a:extLst>
                    <a:ext uri="{FF2B5EF4-FFF2-40B4-BE49-F238E27FC236}">
                      <a16:creationId xmlns:a16="http://schemas.microsoft.com/office/drawing/2014/main" id="{611FB298-2614-408A-B560-645C8275EA09}"/>
                    </a:ext>
                  </a:extLst>
                </p:cNvPr>
                <p:cNvSpPr/>
                <p:nvPr/>
              </p:nvSpPr>
              <p:spPr>
                <a:xfrm>
                  <a:off x="975150" y="2646250"/>
                  <a:ext cx="125500" cy="110475"/>
                </a:xfrm>
                <a:custGeom>
                  <a:avLst/>
                  <a:gdLst/>
                  <a:ahLst/>
                  <a:cxnLst/>
                  <a:rect l="l" t="t" r="r" b="b"/>
                  <a:pathLst>
                    <a:path w="5020" h="4419" extrusionOk="0">
                      <a:moveTo>
                        <a:pt x="4983" y="0"/>
                      </a:moveTo>
                      <a:cubicBezTo>
                        <a:pt x="4981" y="0"/>
                        <a:pt x="4978" y="1"/>
                        <a:pt x="4976" y="2"/>
                      </a:cubicBezTo>
                      <a:cubicBezTo>
                        <a:pt x="3785" y="169"/>
                        <a:pt x="3190" y="966"/>
                        <a:pt x="2368" y="1717"/>
                      </a:cubicBezTo>
                      <a:cubicBezTo>
                        <a:pt x="1999" y="2062"/>
                        <a:pt x="1571" y="2276"/>
                        <a:pt x="1273" y="2693"/>
                      </a:cubicBezTo>
                      <a:cubicBezTo>
                        <a:pt x="856" y="3276"/>
                        <a:pt x="642" y="3919"/>
                        <a:pt x="47" y="4372"/>
                      </a:cubicBezTo>
                      <a:cubicBezTo>
                        <a:pt x="0" y="4381"/>
                        <a:pt x="11" y="4419"/>
                        <a:pt x="35" y="4419"/>
                      </a:cubicBezTo>
                      <a:cubicBezTo>
                        <a:pt x="42" y="4419"/>
                        <a:pt x="50" y="4415"/>
                        <a:pt x="58" y="4407"/>
                      </a:cubicBezTo>
                      <a:cubicBezTo>
                        <a:pt x="951" y="3919"/>
                        <a:pt x="1190" y="2740"/>
                        <a:pt x="2011" y="2121"/>
                      </a:cubicBezTo>
                      <a:cubicBezTo>
                        <a:pt x="2428" y="1788"/>
                        <a:pt x="2725" y="1419"/>
                        <a:pt x="3118" y="1062"/>
                      </a:cubicBezTo>
                      <a:cubicBezTo>
                        <a:pt x="3666" y="538"/>
                        <a:pt x="4285" y="288"/>
                        <a:pt x="4988" y="50"/>
                      </a:cubicBezTo>
                      <a:cubicBezTo>
                        <a:pt x="5019" y="39"/>
                        <a:pt x="5004" y="0"/>
                        <a:pt x="49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82" name="Google Shape;44183;p65">
                  <a:extLst>
                    <a:ext uri="{FF2B5EF4-FFF2-40B4-BE49-F238E27FC236}">
                      <a16:creationId xmlns:a16="http://schemas.microsoft.com/office/drawing/2014/main" id="{79A7BA7B-5E46-401A-A0C6-CD1182773197}"/>
                    </a:ext>
                  </a:extLst>
                </p:cNvPr>
                <p:cNvSpPr/>
                <p:nvPr/>
              </p:nvSpPr>
              <p:spPr>
                <a:xfrm>
                  <a:off x="978425" y="2647475"/>
                  <a:ext cx="119650" cy="112275"/>
                </a:xfrm>
                <a:custGeom>
                  <a:avLst/>
                  <a:gdLst/>
                  <a:ahLst/>
                  <a:cxnLst/>
                  <a:rect l="l" t="t" r="r" b="b"/>
                  <a:pathLst>
                    <a:path w="4786" h="4491" extrusionOk="0">
                      <a:moveTo>
                        <a:pt x="4773" y="1"/>
                      </a:moveTo>
                      <a:cubicBezTo>
                        <a:pt x="4476" y="513"/>
                        <a:pt x="4333" y="1167"/>
                        <a:pt x="4011" y="1644"/>
                      </a:cubicBezTo>
                      <a:cubicBezTo>
                        <a:pt x="3702" y="2084"/>
                        <a:pt x="2964" y="2334"/>
                        <a:pt x="2583" y="2775"/>
                      </a:cubicBezTo>
                      <a:cubicBezTo>
                        <a:pt x="2059" y="3370"/>
                        <a:pt x="1582" y="3846"/>
                        <a:pt x="797" y="4061"/>
                      </a:cubicBezTo>
                      <a:cubicBezTo>
                        <a:pt x="487" y="4156"/>
                        <a:pt x="249" y="4156"/>
                        <a:pt x="35" y="4406"/>
                      </a:cubicBezTo>
                      <a:cubicBezTo>
                        <a:pt x="1" y="4448"/>
                        <a:pt x="45" y="4490"/>
                        <a:pt x="90" y="4490"/>
                      </a:cubicBezTo>
                      <a:cubicBezTo>
                        <a:pt x="109" y="4490"/>
                        <a:pt x="128" y="4483"/>
                        <a:pt x="142" y="4465"/>
                      </a:cubicBezTo>
                      <a:cubicBezTo>
                        <a:pt x="404" y="4120"/>
                        <a:pt x="1356" y="3989"/>
                        <a:pt x="1749" y="3727"/>
                      </a:cubicBezTo>
                      <a:cubicBezTo>
                        <a:pt x="2249" y="3370"/>
                        <a:pt x="2511" y="2834"/>
                        <a:pt x="2987" y="2441"/>
                      </a:cubicBezTo>
                      <a:cubicBezTo>
                        <a:pt x="3356" y="2144"/>
                        <a:pt x="3821" y="2072"/>
                        <a:pt x="4083" y="1668"/>
                      </a:cubicBezTo>
                      <a:cubicBezTo>
                        <a:pt x="4392" y="1191"/>
                        <a:pt x="4559" y="525"/>
                        <a:pt x="47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83" name="Google Shape;44184;p65">
                  <a:extLst>
                    <a:ext uri="{FF2B5EF4-FFF2-40B4-BE49-F238E27FC236}">
                      <a16:creationId xmlns:a16="http://schemas.microsoft.com/office/drawing/2014/main" id="{A5E06561-6C71-457F-BC9F-B3E1DE0A7363}"/>
                    </a:ext>
                  </a:extLst>
                </p:cNvPr>
                <p:cNvSpPr/>
                <p:nvPr/>
              </p:nvSpPr>
              <p:spPr>
                <a:xfrm>
                  <a:off x="975800" y="2754225"/>
                  <a:ext cx="10650" cy="7825"/>
                </a:xfrm>
                <a:custGeom>
                  <a:avLst/>
                  <a:gdLst/>
                  <a:ahLst/>
                  <a:cxnLst/>
                  <a:rect l="l" t="t" r="r" b="b"/>
                  <a:pathLst>
                    <a:path w="426" h="313" extrusionOk="0">
                      <a:moveTo>
                        <a:pt x="369" y="0"/>
                      </a:moveTo>
                      <a:cubicBezTo>
                        <a:pt x="218" y="0"/>
                        <a:pt x="74" y="159"/>
                        <a:pt x="9" y="279"/>
                      </a:cubicBezTo>
                      <a:cubicBezTo>
                        <a:pt x="0" y="296"/>
                        <a:pt x="16" y="313"/>
                        <a:pt x="34" y="313"/>
                      </a:cubicBezTo>
                      <a:cubicBezTo>
                        <a:pt x="41" y="313"/>
                        <a:pt x="49" y="310"/>
                        <a:pt x="56" y="303"/>
                      </a:cubicBezTo>
                      <a:cubicBezTo>
                        <a:pt x="92" y="231"/>
                        <a:pt x="140" y="172"/>
                        <a:pt x="211" y="124"/>
                      </a:cubicBezTo>
                      <a:cubicBezTo>
                        <a:pt x="271" y="76"/>
                        <a:pt x="354" y="65"/>
                        <a:pt x="413" y="17"/>
                      </a:cubicBezTo>
                      <a:cubicBezTo>
                        <a:pt x="413" y="17"/>
                        <a:pt x="425" y="5"/>
                        <a:pt x="413" y="5"/>
                      </a:cubicBezTo>
                      <a:cubicBezTo>
                        <a:pt x="399" y="2"/>
                        <a:pt x="384" y="0"/>
                        <a:pt x="3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84" name="Google Shape;44185;p65">
                  <a:extLst>
                    <a:ext uri="{FF2B5EF4-FFF2-40B4-BE49-F238E27FC236}">
                      <a16:creationId xmlns:a16="http://schemas.microsoft.com/office/drawing/2014/main" id="{95760EF7-BC7C-4BA3-90F7-53C501FEB2A0}"/>
                    </a:ext>
                  </a:extLst>
                </p:cNvPr>
                <p:cNvSpPr/>
                <p:nvPr/>
              </p:nvSpPr>
              <p:spPr>
                <a:xfrm>
                  <a:off x="991275" y="2677550"/>
                  <a:ext cx="86550" cy="71000"/>
                </a:xfrm>
                <a:custGeom>
                  <a:avLst/>
                  <a:gdLst/>
                  <a:ahLst/>
                  <a:cxnLst/>
                  <a:rect l="l" t="t" r="r" b="b"/>
                  <a:pathLst>
                    <a:path w="3462" h="2840" extrusionOk="0">
                      <a:moveTo>
                        <a:pt x="3402" y="0"/>
                      </a:moveTo>
                      <a:cubicBezTo>
                        <a:pt x="2747" y="179"/>
                        <a:pt x="2295" y="596"/>
                        <a:pt x="1878" y="1107"/>
                      </a:cubicBezTo>
                      <a:cubicBezTo>
                        <a:pt x="1521" y="1536"/>
                        <a:pt x="1235" y="1905"/>
                        <a:pt x="771" y="2227"/>
                      </a:cubicBezTo>
                      <a:cubicBezTo>
                        <a:pt x="485" y="2417"/>
                        <a:pt x="235" y="2584"/>
                        <a:pt x="9" y="2834"/>
                      </a:cubicBezTo>
                      <a:cubicBezTo>
                        <a:pt x="509" y="2322"/>
                        <a:pt x="1140" y="2072"/>
                        <a:pt x="1604" y="1536"/>
                      </a:cubicBezTo>
                      <a:cubicBezTo>
                        <a:pt x="2176" y="893"/>
                        <a:pt x="2652" y="405"/>
                        <a:pt x="3438" y="60"/>
                      </a:cubicBezTo>
                      <a:cubicBezTo>
                        <a:pt x="3462" y="48"/>
                        <a:pt x="3450" y="0"/>
                        <a:pt x="3402" y="0"/>
                      </a:cubicBezTo>
                      <a:close/>
                      <a:moveTo>
                        <a:pt x="9" y="2834"/>
                      </a:moveTo>
                      <a:cubicBezTo>
                        <a:pt x="1" y="2834"/>
                        <a:pt x="3" y="2839"/>
                        <a:pt x="6" y="2839"/>
                      </a:cubicBezTo>
                      <a:cubicBezTo>
                        <a:pt x="7" y="2839"/>
                        <a:pt x="9" y="2838"/>
                        <a:pt x="9" y="28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85" name="Google Shape;44186;p65">
                  <a:extLst>
                    <a:ext uri="{FF2B5EF4-FFF2-40B4-BE49-F238E27FC236}">
                      <a16:creationId xmlns:a16="http://schemas.microsoft.com/office/drawing/2014/main" id="{3A1396BB-E136-4FE6-AB90-B4CC4DB0E76C}"/>
                    </a:ext>
                  </a:extLst>
                </p:cNvPr>
                <p:cNvSpPr/>
                <p:nvPr/>
              </p:nvSpPr>
              <p:spPr>
                <a:xfrm>
                  <a:off x="817050" y="2639025"/>
                  <a:ext cx="146475" cy="131100"/>
                </a:xfrm>
                <a:custGeom>
                  <a:avLst/>
                  <a:gdLst/>
                  <a:ahLst/>
                  <a:cxnLst/>
                  <a:rect l="l" t="t" r="r" b="b"/>
                  <a:pathLst>
                    <a:path w="5859" h="5244" extrusionOk="0">
                      <a:moveTo>
                        <a:pt x="5856" y="4881"/>
                      </a:moveTo>
                      <a:cubicBezTo>
                        <a:pt x="5853" y="4881"/>
                        <a:pt x="5847" y="4887"/>
                        <a:pt x="5847" y="4899"/>
                      </a:cubicBezTo>
                      <a:cubicBezTo>
                        <a:pt x="5859" y="4887"/>
                        <a:pt x="5859" y="4881"/>
                        <a:pt x="5856" y="4881"/>
                      </a:cubicBezTo>
                      <a:close/>
                      <a:moveTo>
                        <a:pt x="20" y="1"/>
                      </a:moveTo>
                      <a:cubicBezTo>
                        <a:pt x="7" y="1"/>
                        <a:pt x="1" y="12"/>
                        <a:pt x="1" y="29"/>
                      </a:cubicBezTo>
                      <a:cubicBezTo>
                        <a:pt x="132" y="505"/>
                        <a:pt x="358" y="982"/>
                        <a:pt x="703" y="1351"/>
                      </a:cubicBezTo>
                      <a:cubicBezTo>
                        <a:pt x="1167" y="1875"/>
                        <a:pt x="1846" y="2065"/>
                        <a:pt x="2334" y="2601"/>
                      </a:cubicBezTo>
                      <a:cubicBezTo>
                        <a:pt x="2775" y="3065"/>
                        <a:pt x="3168" y="3399"/>
                        <a:pt x="3739" y="3684"/>
                      </a:cubicBezTo>
                      <a:cubicBezTo>
                        <a:pt x="4525" y="4089"/>
                        <a:pt x="5335" y="4387"/>
                        <a:pt x="5775" y="5220"/>
                      </a:cubicBezTo>
                      <a:cubicBezTo>
                        <a:pt x="5779" y="5237"/>
                        <a:pt x="5790" y="5244"/>
                        <a:pt x="5802" y="5244"/>
                      </a:cubicBezTo>
                      <a:cubicBezTo>
                        <a:pt x="5822" y="5244"/>
                        <a:pt x="5847" y="5224"/>
                        <a:pt x="5847" y="5208"/>
                      </a:cubicBezTo>
                      <a:cubicBezTo>
                        <a:pt x="5835" y="5065"/>
                        <a:pt x="5847" y="4982"/>
                        <a:pt x="5847" y="4899"/>
                      </a:cubicBezTo>
                      <a:lnTo>
                        <a:pt x="5847" y="4899"/>
                      </a:lnTo>
                      <a:cubicBezTo>
                        <a:pt x="5838" y="4922"/>
                        <a:pt x="5824" y="4932"/>
                        <a:pt x="5806" y="4932"/>
                      </a:cubicBezTo>
                      <a:cubicBezTo>
                        <a:pt x="5709" y="4932"/>
                        <a:pt x="5504" y="4616"/>
                        <a:pt x="5454" y="4565"/>
                      </a:cubicBezTo>
                      <a:cubicBezTo>
                        <a:pt x="5287" y="4399"/>
                        <a:pt x="5097" y="4256"/>
                        <a:pt x="4894" y="4137"/>
                      </a:cubicBezTo>
                      <a:cubicBezTo>
                        <a:pt x="4263" y="3720"/>
                        <a:pt x="3501" y="3506"/>
                        <a:pt x="2918" y="3018"/>
                      </a:cubicBezTo>
                      <a:cubicBezTo>
                        <a:pt x="2441" y="2613"/>
                        <a:pt x="2120" y="2113"/>
                        <a:pt x="1560" y="1815"/>
                      </a:cubicBezTo>
                      <a:cubicBezTo>
                        <a:pt x="727" y="1351"/>
                        <a:pt x="477" y="791"/>
                        <a:pt x="36" y="5"/>
                      </a:cubicBezTo>
                      <a:cubicBezTo>
                        <a:pt x="30" y="2"/>
                        <a:pt x="24"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86" name="Google Shape;44187;p65">
                  <a:extLst>
                    <a:ext uri="{FF2B5EF4-FFF2-40B4-BE49-F238E27FC236}">
                      <a16:creationId xmlns:a16="http://schemas.microsoft.com/office/drawing/2014/main" id="{7C04EF19-7C36-42B8-8234-927CB285B3D8}"/>
                    </a:ext>
                  </a:extLst>
                </p:cNvPr>
                <p:cNvSpPr/>
                <p:nvPr/>
              </p:nvSpPr>
              <p:spPr>
                <a:xfrm>
                  <a:off x="818350" y="2641150"/>
                  <a:ext cx="125425" cy="91650"/>
                </a:xfrm>
                <a:custGeom>
                  <a:avLst/>
                  <a:gdLst/>
                  <a:ahLst/>
                  <a:cxnLst/>
                  <a:rect l="l" t="t" r="r" b="b"/>
                  <a:pathLst>
                    <a:path w="5017" h="3666" extrusionOk="0">
                      <a:moveTo>
                        <a:pt x="14" y="0"/>
                      </a:moveTo>
                      <a:cubicBezTo>
                        <a:pt x="5" y="0"/>
                        <a:pt x="1" y="18"/>
                        <a:pt x="20" y="27"/>
                      </a:cubicBezTo>
                      <a:cubicBezTo>
                        <a:pt x="996" y="528"/>
                        <a:pt x="2104" y="778"/>
                        <a:pt x="3056" y="1301"/>
                      </a:cubicBezTo>
                      <a:cubicBezTo>
                        <a:pt x="3628" y="1611"/>
                        <a:pt x="3687" y="2040"/>
                        <a:pt x="4009" y="2492"/>
                      </a:cubicBezTo>
                      <a:cubicBezTo>
                        <a:pt x="4306" y="2909"/>
                        <a:pt x="4711" y="3171"/>
                        <a:pt x="4961" y="3647"/>
                      </a:cubicBezTo>
                      <a:cubicBezTo>
                        <a:pt x="4970" y="3660"/>
                        <a:pt x="4980" y="3665"/>
                        <a:pt x="4989" y="3665"/>
                      </a:cubicBezTo>
                      <a:cubicBezTo>
                        <a:pt x="5005" y="3665"/>
                        <a:pt x="5016" y="3650"/>
                        <a:pt x="5009" y="3635"/>
                      </a:cubicBezTo>
                      <a:cubicBezTo>
                        <a:pt x="4890" y="3206"/>
                        <a:pt x="4580" y="2980"/>
                        <a:pt x="4283" y="2647"/>
                      </a:cubicBezTo>
                      <a:cubicBezTo>
                        <a:pt x="3937" y="2278"/>
                        <a:pt x="3854" y="1754"/>
                        <a:pt x="3461" y="1432"/>
                      </a:cubicBezTo>
                      <a:cubicBezTo>
                        <a:pt x="3104" y="1111"/>
                        <a:pt x="2616" y="1016"/>
                        <a:pt x="2187" y="861"/>
                      </a:cubicBezTo>
                      <a:cubicBezTo>
                        <a:pt x="1449" y="611"/>
                        <a:pt x="734" y="313"/>
                        <a:pt x="20" y="4"/>
                      </a:cubicBezTo>
                      <a:cubicBezTo>
                        <a:pt x="18" y="1"/>
                        <a:pt x="16" y="0"/>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87" name="Google Shape;44188;p65">
                  <a:extLst>
                    <a:ext uri="{FF2B5EF4-FFF2-40B4-BE49-F238E27FC236}">
                      <a16:creationId xmlns:a16="http://schemas.microsoft.com/office/drawing/2014/main" id="{F2589B77-0E7C-48A4-9C4F-05DD1489C4F9}"/>
                    </a:ext>
                  </a:extLst>
                </p:cNvPr>
                <p:cNvSpPr/>
                <p:nvPr/>
              </p:nvSpPr>
              <p:spPr>
                <a:xfrm>
                  <a:off x="942975" y="2731150"/>
                  <a:ext cx="30025" cy="37850"/>
                </a:xfrm>
                <a:custGeom>
                  <a:avLst/>
                  <a:gdLst/>
                  <a:ahLst/>
                  <a:cxnLst/>
                  <a:rect l="l" t="t" r="r" b="b"/>
                  <a:pathLst>
                    <a:path w="1201" h="1514" extrusionOk="0">
                      <a:moveTo>
                        <a:pt x="7" y="1"/>
                      </a:moveTo>
                      <a:cubicBezTo>
                        <a:pt x="4" y="1"/>
                        <a:pt x="0" y="10"/>
                        <a:pt x="0" y="23"/>
                      </a:cubicBezTo>
                      <a:cubicBezTo>
                        <a:pt x="262" y="535"/>
                        <a:pt x="667" y="1166"/>
                        <a:pt x="1155" y="1511"/>
                      </a:cubicBezTo>
                      <a:cubicBezTo>
                        <a:pt x="1160" y="1513"/>
                        <a:pt x="1164" y="1514"/>
                        <a:pt x="1168" y="1514"/>
                      </a:cubicBezTo>
                      <a:cubicBezTo>
                        <a:pt x="1193" y="1514"/>
                        <a:pt x="1201" y="1486"/>
                        <a:pt x="1191" y="1476"/>
                      </a:cubicBezTo>
                      <a:cubicBezTo>
                        <a:pt x="1012" y="1238"/>
                        <a:pt x="774" y="1047"/>
                        <a:pt x="595" y="821"/>
                      </a:cubicBezTo>
                      <a:cubicBezTo>
                        <a:pt x="381" y="571"/>
                        <a:pt x="191" y="297"/>
                        <a:pt x="12" y="23"/>
                      </a:cubicBezTo>
                      <a:cubicBezTo>
                        <a:pt x="12" y="7"/>
                        <a:pt x="9" y="1"/>
                        <a:pt x="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88" name="Google Shape;44189;p65">
                  <a:extLst>
                    <a:ext uri="{FF2B5EF4-FFF2-40B4-BE49-F238E27FC236}">
                      <a16:creationId xmlns:a16="http://schemas.microsoft.com/office/drawing/2014/main" id="{D09F8D13-DE00-4381-A2CA-AD12330D0CFE}"/>
                    </a:ext>
                  </a:extLst>
                </p:cNvPr>
                <p:cNvSpPr/>
                <p:nvPr/>
              </p:nvSpPr>
              <p:spPr>
                <a:xfrm>
                  <a:off x="950400" y="2756425"/>
                  <a:ext cx="17300" cy="19625"/>
                </a:xfrm>
                <a:custGeom>
                  <a:avLst/>
                  <a:gdLst/>
                  <a:ahLst/>
                  <a:cxnLst/>
                  <a:rect l="l" t="t" r="r" b="b"/>
                  <a:pathLst>
                    <a:path w="692" h="785" extrusionOk="0">
                      <a:moveTo>
                        <a:pt x="36" y="0"/>
                      </a:moveTo>
                      <a:cubicBezTo>
                        <a:pt x="24" y="0"/>
                        <a:pt x="1" y="36"/>
                        <a:pt x="24" y="48"/>
                      </a:cubicBezTo>
                      <a:cubicBezTo>
                        <a:pt x="155" y="143"/>
                        <a:pt x="298" y="262"/>
                        <a:pt x="394" y="393"/>
                      </a:cubicBezTo>
                      <a:cubicBezTo>
                        <a:pt x="453" y="453"/>
                        <a:pt x="501" y="524"/>
                        <a:pt x="548" y="596"/>
                      </a:cubicBezTo>
                      <a:cubicBezTo>
                        <a:pt x="572" y="655"/>
                        <a:pt x="608" y="727"/>
                        <a:pt x="656" y="774"/>
                      </a:cubicBezTo>
                      <a:cubicBezTo>
                        <a:pt x="659" y="782"/>
                        <a:pt x="664" y="784"/>
                        <a:pt x="669" y="784"/>
                      </a:cubicBezTo>
                      <a:cubicBezTo>
                        <a:pt x="680" y="784"/>
                        <a:pt x="691" y="771"/>
                        <a:pt x="691" y="762"/>
                      </a:cubicBezTo>
                      <a:cubicBezTo>
                        <a:pt x="691" y="619"/>
                        <a:pt x="560" y="453"/>
                        <a:pt x="477" y="346"/>
                      </a:cubicBezTo>
                      <a:cubicBezTo>
                        <a:pt x="358" y="203"/>
                        <a:pt x="203" y="96"/>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89" name="Google Shape;44190;p65">
                  <a:extLst>
                    <a:ext uri="{FF2B5EF4-FFF2-40B4-BE49-F238E27FC236}">
                      <a16:creationId xmlns:a16="http://schemas.microsoft.com/office/drawing/2014/main" id="{6D922195-93FB-4F1A-A6DF-539CF933C95C}"/>
                    </a:ext>
                  </a:extLst>
                </p:cNvPr>
                <p:cNvSpPr/>
                <p:nvPr/>
              </p:nvSpPr>
              <p:spPr>
                <a:xfrm>
                  <a:off x="952225" y="2752200"/>
                  <a:ext cx="16575" cy="20975"/>
                </a:xfrm>
                <a:custGeom>
                  <a:avLst/>
                  <a:gdLst/>
                  <a:ahLst/>
                  <a:cxnLst/>
                  <a:rect l="l" t="t" r="r" b="b"/>
                  <a:pathLst>
                    <a:path w="663" h="839" extrusionOk="0">
                      <a:moveTo>
                        <a:pt x="45" y="0"/>
                      </a:moveTo>
                      <a:cubicBezTo>
                        <a:pt x="17" y="0"/>
                        <a:pt x="1" y="30"/>
                        <a:pt x="11" y="50"/>
                      </a:cubicBezTo>
                      <a:cubicBezTo>
                        <a:pt x="106" y="205"/>
                        <a:pt x="190" y="336"/>
                        <a:pt x="297" y="467"/>
                      </a:cubicBezTo>
                      <a:cubicBezTo>
                        <a:pt x="380" y="586"/>
                        <a:pt x="463" y="729"/>
                        <a:pt x="583" y="824"/>
                      </a:cubicBezTo>
                      <a:cubicBezTo>
                        <a:pt x="592" y="834"/>
                        <a:pt x="603" y="838"/>
                        <a:pt x="613" y="838"/>
                      </a:cubicBezTo>
                      <a:cubicBezTo>
                        <a:pt x="640" y="838"/>
                        <a:pt x="663" y="808"/>
                        <a:pt x="654" y="765"/>
                      </a:cubicBezTo>
                      <a:cubicBezTo>
                        <a:pt x="594" y="634"/>
                        <a:pt x="475" y="515"/>
                        <a:pt x="380" y="396"/>
                      </a:cubicBezTo>
                      <a:cubicBezTo>
                        <a:pt x="285" y="265"/>
                        <a:pt x="178" y="134"/>
                        <a:pt x="59" y="3"/>
                      </a:cubicBezTo>
                      <a:cubicBezTo>
                        <a:pt x="54" y="1"/>
                        <a:pt x="49"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90" name="Google Shape;44191;p65">
                  <a:extLst>
                    <a:ext uri="{FF2B5EF4-FFF2-40B4-BE49-F238E27FC236}">
                      <a16:creationId xmlns:a16="http://schemas.microsoft.com/office/drawing/2014/main" id="{DBBCAFA6-7E43-43C0-85B9-87E7D8B26694}"/>
                    </a:ext>
                  </a:extLst>
                </p:cNvPr>
                <p:cNvSpPr/>
                <p:nvPr/>
              </p:nvSpPr>
              <p:spPr>
                <a:xfrm>
                  <a:off x="957250" y="2757600"/>
                  <a:ext cx="11925" cy="12050"/>
                </a:xfrm>
                <a:custGeom>
                  <a:avLst/>
                  <a:gdLst/>
                  <a:ahLst/>
                  <a:cxnLst/>
                  <a:rect l="l" t="t" r="r" b="b"/>
                  <a:pathLst>
                    <a:path w="477" h="482" extrusionOk="0">
                      <a:moveTo>
                        <a:pt x="48" y="1"/>
                      </a:moveTo>
                      <a:cubicBezTo>
                        <a:pt x="36" y="1"/>
                        <a:pt x="1" y="25"/>
                        <a:pt x="24" y="49"/>
                      </a:cubicBezTo>
                      <a:cubicBezTo>
                        <a:pt x="96" y="120"/>
                        <a:pt x="179" y="180"/>
                        <a:pt x="239" y="275"/>
                      </a:cubicBezTo>
                      <a:cubicBezTo>
                        <a:pt x="274" y="299"/>
                        <a:pt x="298" y="346"/>
                        <a:pt x="334" y="370"/>
                      </a:cubicBezTo>
                      <a:cubicBezTo>
                        <a:pt x="358" y="418"/>
                        <a:pt x="393" y="465"/>
                        <a:pt x="441" y="477"/>
                      </a:cubicBezTo>
                      <a:cubicBezTo>
                        <a:pt x="444" y="480"/>
                        <a:pt x="448" y="482"/>
                        <a:pt x="452" y="482"/>
                      </a:cubicBezTo>
                      <a:cubicBezTo>
                        <a:pt x="464" y="482"/>
                        <a:pt x="477" y="471"/>
                        <a:pt x="477" y="453"/>
                      </a:cubicBezTo>
                      <a:cubicBezTo>
                        <a:pt x="477" y="358"/>
                        <a:pt x="382" y="275"/>
                        <a:pt x="322" y="215"/>
                      </a:cubicBezTo>
                      <a:cubicBezTo>
                        <a:pt x="239" y="132"/>
                        <a:pt x="155" y="49"/>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91" name="Google Shape;44192;p65">
                  <a:extLst>
                    <a:ext uri="{FF2B5EF4-FFF2-40B4-BE49-F238E27FC236}">
                      <a16:creationId xmlns:a16="http://schemas.microsoft.com/office/drawing/2014/main" id="{01DC8B01-5127-440D-A7FC-EFEA31DBB40E}"/>
                    </a:ext>
                  </a:extLst>
                </p:cNvPr>
                <p:cNvSpPr/>
                <p:nvPr/>
              </p:nvSpPr>
              <p:spPr>
                <a:xfrm>
                  <a:off x="870775" y="2676525"/>
                  <a:ext cx="68050" cy="61175"/>
                </a:xfrm>
                <a:custGeom>
                  <a:avLst/>
                  <a:gdLst/>
                  <a:ahLst/>
                  <a:cxnLst/>
                  <a:rect l="l" t="t" r="r" b="b"/>
                  <a:pathLst>
                    <a:path w="2722" h="2447" extrusionOk="0">
                      <a:moveTo>
                        <a:pt x="25" y="1"/>
                      </a:moveTo>
                      <a:cubicBezTo>
                        <a:pt x="12" y="1"/>
                        <a:pt x="0" y="10"/>
                        <a:pt x="7" y="29"/>
                      </a:cubicBezTo>
                      <a:cubicBezTo>
                        <a:pt x="161" y="506"/>
                        <a:pt x="638" y="756"/>
                        <a:pt x="1054" y="970"/>
                      </a:cubicBezTo>
                      <a:cubicBezTo>
                        <a:pt x="1400" y="1148"/>
                        <a:pt x="1733" y="1327"/>
                        <a:pt x="2019" y="1613"/>
                      </a:cubicBezTo>
                      <a:cubicBezTo>
                        <a:pt x="2269" y="1875"/>
                        <a:pt x="2471" y="2184"/>
                        <a:pt x="2721" y="2446"/>
                      </a:cubicBezTo>
                      <a:cubicBezTo>
                        <a:pt x="2447" y="2030"/>
                        <a:pt x="2138" y="1577"/>
                        <a:pt x="1733" y="1279"/>
                      </a:cubicBezTo>
                      <a:cubicBezTo>
                        <a:pt x="1126" y="839"/>
                        <a:pt x="531" y="637"/>
                        <a:pt x="54" y="17"/>
                      </a:cubicBezTo>
                      <a:cubicBezTo>
                        <a:pt x="49" y="7"/>
                        <a:pt x="36"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92" name="Google Shape;44193;p65">
                  <a:extLst>
                    <a:ext uri="{FF2B5EF4-FFF2-40B4-BE49-F238E27FC236}">
                      <a16:creationId xmlns:a16="http://schemas.microsoft.com/office/drawing/2014/main" id="{99165CDA-C029-4534-AE05-2E9FC6ED6DC6}"/>
                    </a:ext>
                  </a:extLst>
                </p:cNvPr>
                <p:cNvSpPr/>
                <p:nvPr/>
              </p:nvSpPr>
              <p:spPr>
                <a:xfrm>
                  <a:off x="842350" y="2659675"/>
                  <a:ext cx="24725" cy="14925"/>
                </a:xfrm>
                <a:custGeom>
                  <a:avLst/>
                  <a:gdLst/>
                  <a:ahLst/>
                  <a:cxnLst/>
                  <a:rect l="l" t="t" r="r" b="b"/>
                  <a:pathLst>
                    <a:path w="989" h="597" extrusionOk="0">
                      <a:moveTo>
                        <a:pt x="36" y="1"/>
                      </a:moveTo>
                      <a:cubicBezTo>
                        <a:pt x="13" y="1"/>
                        <a:pt x="1" y="25"/>
                        <a:pt x="13" y="37"/>
                      </a:cubicBezTo>
                      <a:cubicBezTo>
                        <a:pt x="179" y="144"/>
                        <a:pt x="346" y="203"/>
                        <a:pt x="513" y="298"/>
                      </a:cubicBezTo>
                      <a:cubicBezTo>
                        <a:pt x="667" y="394"/>
                        <a:pt x="834" y="501"/>
                        <a:pt x="989" y="596"/>
                      </a:cubicBezTo>
                      <a:cubicBezTo>
                        <a:pt x="715" y="358"/>
                        <a:pt x="370" y="108"/>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93" name="Google Shape;44194;p65">
                  <a:extLst>
                    <a:ext uri="{FF2B5EF4-FFF2-40B4-BE49-F238E27FC236}">
                      <a16:creationId xmlns:a16="http://schemas.microsoft.com/office/drawing/2014/main" id="{F82680DF-8776-4AF1-AE72-A1350DAD93D6}"/>
                    </a:ext>
                  </a:extLst>
                </p:cNvPr>
                <p:cNvSpPr/>
                <p:nvPr/>
              </p:nvSpPr>
              <p:spPr>
                <a:xfrm>
                  <a:off x="973325" y="2754625"/>
                  <a:ext cx="8950" cy="9975"/>
                </a:xfrm>
                <a:custGeom>
                  <a:avLst/>
                  <a:gdLst/>
                  <a:ahLst/>
                  <a:cxnLst/>
                  <a:rect l="l" t="t" r="r" b="b"/>
                  <a:pathLst>
                    <a:path w="358" h="399" extrusionOk="0">
                      <a:moveTo>
                        <a:pt x="346" y="1"/>
                      </a:moveTo>
                      <a:cubicBezTo>
                        <a:pt x="346" y="1"/>
                        <a:pt x="346" y="1"/>
                        <a:pt x="346" y="1"/>
                      </a:cubicBezTo>
                      <a:lnTo>
                        <a:pt x="346" y="1"/>
                      </a:lnTo>
                      <a:cubicBezTo>
                        <a:pt x="350" y="5"/>
                        <a:pt x="352" y="6"/>
                        <a:pt x="354" y="6"/>
                      </a:cubicBezTo>
                      <a:cubicBezTo>
                        <a:pt x="356" y="6"/>
                        <a:pt x="354" y="1"/>
                        <a:pt x="346" y="1"/>
                      </a:cubicBezTo>
                      <a:close/>
                      <a:moveTo>
                        <a:pt x="346" y="1"/>
                      </a:moveTo>
                      <a:lnTo>
                        <a:pt x="346" y="1"/>
                      </a:lnTo>
                      <a:cubicBezTo>
                        <a:pt x="298" y="37"/>
                        <a:pt x="286" y="37"/>
                        <a:pt x="239" y="72"/>
                      </a:cubicBezTo>
                      <a:cubicBezTo>
                        <a:pt x="191" y="108"/>
                        <a:pt x="167" y="144"/>
                        <a:pt x="131" y="179"/>
                      </a:cubicBezTo>
                      <a:cubicBezTo>
                        <a:pt x="72" y="239"/>
                        <a:pt x="12" y="287"/>
                        <a:pt x="0" y="370"/>
                      </a:cubicBezTo>
                      <a:cubicBezTo>
                        <a:pt x="0" y="387"/>
                        <a:pt x="7" y="398"/>
                        <a:pt x="20" y="398"/>
                      </a:cubicBezTo>
                      <a:cubicBezTo>
                        <a:pt x="24" y="398"/>
                        <a:pt x="30" y="397"/>
                        <a:pt x="36" y="394"/>
                      </a:cubicBezTo>
                      <a:cubicBezTo>
                        <a:pt x="108" y="370"/>
                        <a:pt x="167" y="287"/>
                        <a:pt x="215" y="227"/>
                      </a:cubicBezTo>
                      <a:cubicBezTo>
                        <a:pt x="239" y="191"/>
                        <a:pt x="250" y="168"/>
                        <a:pt x="286" y="132"/>
                      </a:cubicBezTo>
                      <a:lnTo>
                        <a:pt x="334" y="96"/>
                      </a:lnTo>
                      <a:cubicBezTo>
                        <a:pt x="358" y="49"/>
                        <a:pt x="334" y="72"/>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94" name="Google Shape;44195;p65">
                  <a:extLst>
                    <a:ext uri="{FF2B5EF4-FFF2-40B4-BE49-F238E27FC236}">
                      <a16:creationId xmlns:a16="http://schemas.microsoft.com/office/drawing/2014/main" id="{BDC5AADB-810D-48A3-86AE-BFEA0FF990A0}"/>
                    </a:ext>
                  </a:extLst>
                </p:cNvPr>
                <p:cNvSpPr/>
                <p:nvPr/>
              </p:nvSpPr>
              <p:spPr>
                <a:xfrm>
                  <a:off x="973325" y="2753450"/>
                  <a:ext cx="10750" cy="13850"/>
                </a:xfrm>
                <a:custGeom>
                  <a:avLst/>
                  <a:gdLst/>
                  <a:ahLst/>
                  <a:cxnLst/>
                  <a:rect l="l" t="t" r="r" b="b"/>
                  <a:pathLst>
                    <a:path w="430" h="554" extrusionOk="0">
                      <a:moveTo>
                        <a:pt x="405" y="0"/>
                      </a:moveTo>
                      <a:cubicBezTo>
                        <a:pt x="346" y="24"/>
                        <a:pt x="310" y="0"/>
                        <a:pt x="250" y="36"/>
                      </a:cubicBezTo>
                      <a:cubicBezTo>
                        <a:pt x="191" y="60"/>
                        <a:pt x="155" y="119"/>
                        <a:pt x="120" y="167"/>
                      </a:cubicBezTo>
                      <a:cubicBezTo>
                        <a:pt x="48" y="274"/>
                        <a:pt x="0" y="441"/>
                        <a:pt x="72" y="536"/>
                      </a:cubicBezTo>
                      <a:cubicBezTo>
                        <a:pt x="84" y="548"/>
                        <a:pt x="96" y="554"/>
                        <a:pt x="106" y="554"/>
                      </a:cubicBezTo>
                      <a:cubicBezTo>
                        <a:pt x="117" y="554"/>
                        <a:pt x="125" y="548"/>
                        <a:pt x="131" y="536"/>
                      </a:cubicBezTo>
                      <a:cubicBezTo>
                        <a:pt x="179" y="441"/>
                        <a:pt x="179" y="322"/>
                        <a:pt x="250" y="215"/>
                      </a:cubicBezTo>
                      <a:cubicBezTo>
                        <a:pt x="286" y="167"/>
                        <a:pt x="346" y="119"/>
                        <a:pt x="370" y="84"/>
                      </a:cubicBezTo>
                      <a:cubicBezTo>
                        <a:pt x="393" y="48"/>
                        <a:pt x="393" y="36"/>
                        <a:pt x="417" y="24"/>
                      </a:cubicBezTo>
                      <a:cubicBezTo>
                        <a:pt x="429" y="24"/>
                        <a:pt x="417" y="0"/>
                        <a:pt x="4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95" name="Google Shape;44196;p65">
                  <a:extLst>
                    <a:ext uri="{FF2B5EF4-FFF2-40B4-BE49-F238E27FC236}">
                      <a16:creationId xmlns:a16="http://schemas.microsoft.com/office/drawing/2014/main" id="{E704B8F0-1133-4545-8529-B1AD10BDE3C1}"/>
                    </a:ext>
                  </a:extLst>
                </p:cNvPr>
                <p:cNvSpPr/>
                <p:nvPr/>
              </p:nvSpPr>
              <p:spPr>
                <a:xfrm>
                  <a:off x="973125" y="2751900"/>
                  <a:ext cx="15325" cy="19400"/>
                </a:xfrm>
                <a:custGeom>
                  <a:avLst/>
                  <a:gdLst/>
                  <a:ahLst/>
                  <a:cxnLst/>
                  <a:rect l="l" t="t" r="r" b="b"/>
                  <a:pathLst>
                    <a:path w="613" h="776" extrusionOk="0">
                      <a:moveTo>
                        <a:pt x="570" y="0"/>
                      </a:moveTo>
                      <a:cubicBezTo>
                        <a:pt x="566" y="0"/>
                        <a:pt x="561" y="1"/>
                        <a:pt x="556" y="3"/>
                      </a:cubicBezTo>
                      <a:cubicBezTo>
                        <a:pt x="342" y="181"/>
                        <a:pt x="104" y="443"/>
                        <a:pt x="8" y="717"/>
                      </a:cubicBezTo>
                      <a:cubicBezTo>
                        <a:pt x="1" y="749"/>
                        <a:pt x="24" y="775"/>
                        <a:pt x="48" y="775"/>
                      </a:cubicBezTo>
                      <a:cubicBezTo>
                        <a:pt x="60" y="775"/>
                        <a:pt x="72" y="769"/>
                        <a:pt x="80" y="753"/>
                      </a:cubicBezTo>
                      <a:cubicBezTo>
                        <a:pt x="163" y="634"/>
                        <a:pt x="223" y="515"/>
                        <a:pt x="306" y="396"/>
                      </a:cubicBezTo>
                      <a:cubicBezTo>
                        <a:pt x="401" y="277"/>
                        <a:pt x="485" y="158"/>
                        <a:pt x="592" y="38"/>
                      </a:cubicBezTo>
                      <a:cubicBezTo>
                        <a:pt x="612" y="28"/>
                        <a:pt x="598" y="0"/>
                        <a:pt x="5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96" name="Google Shape;44197;p65">
                  <a:extLst>
                    <a:ext uri="{FF2B5EF4-FFF2-40B4-BE49-F238E27FC236}">
                      <a16:creationId xmlns:a16="http://schemas.microsoft.com/office/drawing/2014/main" id="{2799624D-8881-4A8A-BE41-CD0671A42F05}"/>
                    </a:ext>
                  </a:extLst>
                </p:cNvPr>
                <p:cNvSpPr/>
                <p:nvPr/>
              </p:nvSpPr>
              <p:spPr>
                <a:xfrm>
                  <a:off x="975700" y="2748925"/>
                  <a:ext cx="16325" cy="20550"/>
                </a:xfrm>
                <a:custGeom>
                  <a:avLst/>
                  <a:gdLst/>
                  <a:ahLst/>
                  <a:cxnLst/>
                  <a:rect l="l" t="t" r="r" b="b"/>
                  <a:pathLst>
                    <a:path w="653" h="822" extrusionOk="0">
                      <a:moveTo>
                        <a:pt x="625" y="0"/>
                      </a:moveTo>
                      <a:cubicBezTo>
                        <a:pt x="623" y="0"/>
                        <a:pt x="621" y="1"/>
                        <a:pt x="620" y="3"/>
                      </a:cubicBezTo>
                      <a:cubicBezTo>
                        <a:pt x="298" y="110"/>
                        <a:pt x="84" y="503"/>
                        <a:pt x="1" y="812"/>
                      </a:cubicBezTo>
                      <a:cubicBezTo>
                        <a:pt x="1" y="818"/>
                        <a:pt x="4" y="821"/>
                        <a:pt x="7" y="821"/>
                      </a:cubicBezTo>
                      <a:cubicBezTo>
                        <a:pt x="10" y="821"/>
                        <a:pt x="13" y="818"/>
                        <a:pt x="13" y="812"/>
                      </a:cubicBezTo>
                      <a:cubicBezTo>
                        <a:pt x="84" y="646"/>
                        <a:pt x="179" y="479"/>
                        <a:pt x="298" y="348"/>
                      </a:cubicBezTo>
                      <a:cubicBezTo>
                        <a:pt x="394" y="229"/>
                        <a:pt x="536" y="157"/>
                        <a:pt x="632" y="38"/>
                      </a:cubicBezTo>
                      <a:cubicBezTo>
                        <a:pt x="652" y="28"/>
                        <a:pt x="637" y="0"/>
                        <a:pt x="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grpSp>
        <p:sp>
          <p:nvSpPr>
            <p:cNvPr id="623" name="Google Shape;44480;p65">
              <a:extLst>
                <a:ext uri="{FF2B5EF4-FFF2-40B4-BE49-F238E27FC236}">
                  <a16:creationId xmlns:a16="http://schemas.microsoft.com/office/drawing/2014/main" id="{D19C6E4D-0422-46CF-9A4A-1F9BE5085E8A}"/>
                </a:ext>
              </a:extLst>
            </p:cNvPr>
            <p:cNvSpPr/>
            <p:nvPr/>
          </p:nvSpPr>
          <p:spPr>
            <a:xfrm>
              <a:off x="4234197" y="810093"/>
              <a:ext cx="2947200" cy="1627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27" name="Google Shape;44484;p65">
              <a:extLst>
                <a:ext uri="{FF2B5EF4-FFF2-40B4-BE49-F238E27FC236}">
                  <a16:creationId xmlns:a16="http://schemas.microsoft.com/office/drawing/2014/main" id="{E3D9DC91-EB4E-4D13-8B11-F662F33D4546}"/>
                </a:ext>
              </a:extLst>
            </p:cNvPr>
            <p:cNvSpPr txBox="1">
              <a:spLocks/>
            </p:cNvSpPr>
            <p:nvPr/>
          </p:nvSpPr>
          <p:spPr>
            <a:xfrm>
              <a:off x="4511654" y="972591"/>
              <a:ext cx="2319000" cy="69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1pPr>
              <a:lvl2pPr marR="0" lvl="1"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2pPr>
              <a:lvl3pPr marR="0" lvl="2"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3pPr>
              <a:lvl4pPr marR="0" lvl="3"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4pPr>
              <a:lvl5pPr marR="0" lvl="4"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5pPr>
              <a:lvl6pPr marR="0" lvl="5"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6pPr>
              <a:lvl7pPr marR="0" lvl="6"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7pPr>
              <a:lvl8pPr marR="0" lvl="7"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8pPr>
              <a:lvl9pPr marR="0" lvl="8"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9pPr>
            </a:lstStyle>
            <a:p>
              <a:pPr algn="ctr"/>
              <a:r>
                <a:rPr lang="vi-VN" b="1" dirty="0" err="1">
                  <a:solidFill>
                    <a:schemeClr val="accent1"/>
                  </a:solidFill>
                  <a:latin typeface="Arial" panose="020B0604020202020204" pitchFamily="34" charset="0"/>
                  <a:cs typeface="Arial" panose="020B0604020202020204" pitchFamily="34" charset="0"/>
                  <a:sym typeface="Arial" panose="020B0604020202020204" pitchFamily="34" charset="0"/>
                </a:rPr>
                <a:t>Thảm</a:t>
              </a:r>
              <a:r>
                <a:rPr lang="vi-VN" b="1"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vi-VN" b="1" dirty="0" err="1">
                  <a:solidFill>
                    <a:schemeClr val="accent1"/>
                  </a:solidFill>
                  <a:latin typeface="Arial" panose="020B0604020202020204" pitchFamily="34" charset="0"/>
                  <a:cs typeface="Arial" panose="020B0604020202020204" pitchFamily="34" charset="0"/>
                  <a:sym typeface="Arial" panose="020B0604020202020204" pitchFamily="34" charset="0"/>
                </a:rPr>
                <a:t>cỏ</a:t>
              </a:r>
              <a:r>
                <a:rPr lang="vi-VN" b="1" dirty="0">
                  <a:solidFill>
                    <a:schemeClr val="accent1"/>
                  </a:solidFill>
                  <a:latin typeface="Arial" panose="020B0604020202020204" pitchFamily="34" charset="0"/>
                  <a:cs typeface="Arial" panose="020B0604020202020204" pitchFamily="34" charset="0"/>
                  <a:sym typeface="Arial" panose="020B0604020202020204" pitchFamily="34" charset="0"/>
                </a:rPr>
                <a:t>, cây </a:t>
              </a:r>
              <a:r>
                <a:rPr lang="vi-VN" b="1" dirty="0" err="1">
                  <a:solidFill>
                    <a:schemeClr val="accent1"/>
                  </a:solidFill>
                  <a:latin typeface="Arial" panose="020B0604020202020204" pitchFamily="34" charset="0"/>
                  <a:cs typeface="Arial" panose="020B0604020202020204" pitchFamily="34" charset="0"/>
                  <a:sym typeface="Arial" panose="020B0604020202020204" pitchFamily="34" charset="0"/>
                </a:rPr>
                <a:t>cối</a:t>
              </a:r>
              <a:r>
                <a:rPr lang="vi-VN" b="1"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vi-VN" b="1" dirty="0" err="1">
                  <a:solidFill>
                    <a:schemeClr val="accent1"/>
                  </a:solidFill>
                  <a:latin typeface="Arial" panose="020B0604020202020204" pitchFamily="34" charset="0"/>
                  <a:cs typeface="Arial" panose="020B0604020202020204" pitchFamily="34" charset="0"/>
                  <a:sym typeface="Arial" panose="020B0604020202020204" pitchFamily="34" charset="0"/>
                </a:rPr>
                <a:t>rậm</a:t>
              </a:r>
              <a:r>
                <a:rPr lang="vi-VN" b="1"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vi-VN" b="1" dirty="0" err="1">
                  <a:solidFill>
                    <a:schemeClr val="accent1"/>
                  </a:solidFill>
                  <a:latin typeface="Arial" panose="020B0604020202020204" pitchFamily="34" charset="0"/>
                  <a:cs typeface="Arial" panose="020B0604020202020204" pitchFamily="34" charset="0"/>
                  <a:sym typeface="Arial" panose="020B0604020202020204" pitchFamily="34" charset="0"/>
                </a:rPr>
                <a:t>rạp</a:t>
              </a:r>
              <a:endParaRPr lang="en-US" b="1" dirty="0">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nvGrpSpPr>
            <p:cNvPr id="630" name="Google Shape;44487;p65">
              <a:extLst>
                <a:ext uri="{FF2B5EF4-FFF2-40B4-BE49-F238E27FC236}">
                  <a16:creationId xmlns:a16="http://schemas.microsoft.com/office/drawing/2014/main" id="{07DFA330-8DEA-494C-BCE9-265A4564A35D}"/>
                </a:ext>
              </a:extLst>
            </p:cNvPr>
            <p:cNvGrpSpPr/>
            <p:nvPr/>
          </p:nvGrpSpPr>
          <p:grpSpPr>
            <a:xfrm>
              <a:off x="4223930" y="611000"/>
              <a:ext cx="2947162" cy="1627511"/>
              <a:chOff x="3098405" y="836630"/>
              <a:chExt cx="2947162" cy="1627511"/>
            </a:xfrm>
          </p:grpSpPr>
          <p:grpSp>
            <p:nvGrpSpPr>
              <p:cNvPr id="631" name="Google Shape;44488;p65">
                <a:extLst>
                  <a:ext uri="{FF2B5EF4-FFF2-40B4-BE49-F238E27FC236}">
                    <a16:creationId xmlns:a16="http://schemas.microsoft.com/office/drawing/2014/main" id="{7FD495AD-18C0-42C8-8C81-541330EA4AA4}"/>
                  </a:ext>
                </a:extLst>
              </p:cNvPr>
              <p:cNvGrpSpPr/>
              <p:nvPr/>
            </p:nvGrpSpPr>
            <p:grpSpPr>
              <a:xfrm>
                <a:off x="3221729" y="836630"/>
                <a:ext cx="50439" cy="1627511"/>
                <a:chOff x="1893475" y="947000"/>
                <a:chExt cx="86650" cy="1812575"/>
              </a:xfrm>
            </p:grpSpPr>
            <p:sp>
              <p:nvSpPr>
                <p:cNvPr id="644" name="Google Shape;44489;p65">
                  <a:extLst>
                    <a:ext uri="{FF2B5EF4-FFF2-40B4-BE49-F238E27FC236}">
                      <a16:creationId xmlns:a16="http://schemas.microsoft.com/office/drawing/2014/main" id="{8AF6A063-02E9-4A32-AB5C-638EF80AEC5B}"/>
                    </a:ext>
                  </a:extLst>
                </p:cNvPr>
                <p:cNvSpPr/>
                <p:nvPr/>
              </p:nvSpPr>
              <p:spPr>
                <a:xfrm>
                  <a:off x="1897050" y="1797675"/>
                  <a:ext cx="83075" cy="961900"/>
                </a:xfrm>
                <a:custGeom>
                  <a:avLst/>
                  <a:gdLst/>
                  <a:ahLst/>
                  <a:cxnLst/>
                  <a:rect l="l" t="t" r="r" b="b"/>
                  <a:pathLst>
                    <a:path w="3323" h="38476" extrusionOk="0">
                      <a:moveTo>
                        <a:pt x="2227" y="0"/>
                      </a:moveTo>
                      <a:cubicBezTo>
                        <a:pt x="1965" y="310"/>
                        <a:pt x="1798" y="691"/>
                        <a:pt x="1429" y="929"/>
                      </a:cubicBezTo>
                      <a:cubicBezTo>
                        <a:pt x="941" y="1191"/>
                        <a:pt x="774" y="1477"/>
                        <a:pt x="762" y="1858"/>
                      </a:cubicBezTo>
                      <a:cubicBezTo>
                        <a:pt x="739" y="2370"/>
                        <a:pt x="786" y="2870"/>
                        <a:pt x="655" y="3370"/>
                      </a:cubicBezTo>
                      <a:cubicBezTo>
                        <a:pt x="310" y="4632"/>
                        <a:pt x="48" y="5894"/>
                        <a:pt x="131" y="7192"/>
                      </a:cubicBezTo>
                      <a:cubicBezTo>
                        <a:pt x="143" y="7394"/>
                        <a:pt x="131" y="7608"/>
                        <a:pt x="191" y="7811"/>
                      </a:cubicBezTo>
                      <a:cubicBezTo>
                        <a:pt x="405" y="8668"/>
                        <a:pt x="798" y="9502"/>
                        <a:pt x="322" y="10359"/>
                      </a:cubicBezTo>
                      <a:cubicBezTo>
                        <a:pt x="262" y="10466"/>
                        <a:pt x="310" y="10597"/>
                        <a:pt x="298" y="10716"/>
                      </a:cubicBezTo>
                      <a:lnTo>
                        <a:pt x="167" y="12633"/>
                      </a:lnTo>
                      <a:cubicBezTo>
                        <a:pt x="131" y="12931"/>
                        <a:pt x="84" y="13216"/>
                        <a:pt x="84" y="13514"/>
                      </a:cubicBezTo>
                      <a:cubicBezTo>
                        <a:pt x="108" y="14574"/>
                        <a:pt x="143" y="15633"/>
                        <a:pt x="143" y="16681"/>
                      </a:cubicBezTo>
                      <a:cubicBezTo>
                        <a:pt x="143" y="17372"/>
                        <a:pt x="0" y="18074"/>
                        <a:pt x="24" y="18753"/>
                      </a:cubicBezTo>
                      <a:cubicBezTo>
                        <a:pt x="60" y="19717"/>
                        <a:pt x="191" y="20693"/>
                        <a:pt x="262" y="21658"/>
                      </a:cubicBezTo>
                      <a:cubicBezTo>
                        <a:pt x="298" y="21967"/>
                        <a:pt x="298" y="22277"/>
                        <a:pt x="250" y="22598"/>
                      </a:cubicBezTo>
                      <a:cubicBezTo>
                        <a:pt x="48" y="23920"/>
                        <a:pt x="239" y="25242"/>
                        <a:pt x="584" y="26563"/>
                      </a:cubicBezTo>
                      <a:cubicBezTo>
                        <a:pt x="762" y="27266"/>
                        <a:pt x="846" y="27980"/>
                        <a:pt x="953" y="28682"/>
                      </a:cubicBezTo>
                      <a:cubicBezTo>
                        <a:pt x="1001" y="28968"/>
                        <a:pt x="1012" y="29266"/>
                        <a:pt x="1012" y="29564"/>
                      </a:cubicBezTo>
                      <a:cubicBezTo>
                        <a:pt x="1024" y="30016"/>
                        <a:pt x="1036" y="30492"/>
                        <a:pt x="1012" y="30957"/>
                      </a:cubicBezTo>
                      <a:cubicBezTo>
                        <a:pt x="941" y="32064"/>
                        <a:pt x="643" y="33135"/>
                        <a:pt x="774" y="34231"/>
                      </a:cubicBezTo>
                      <a:cubicBezTo>
                        <a:pt x="822" y="34636"/>
                        <a:pt x="858" y="35017"/>
                        <a:pt x="881" y="35421"/>
                      </a:cubicBezTo>
                      <a:cubicBezTo>
                        <a:pt x="905" y="36052"/>
                        <a:pt x="881" y="36660"/>
                        <a:pt x="941" y="37279"/>
                      </a:cubicBezTo>
                      <a:cubicBezTo>
                        <a:pt x="965" y="37576"/>
                        <a:pt x="1072" y="37862"/>
                        <a:pt x="1203" y="38148"/>
                      </a:cubicBezTo>
                      <a:cubicBezTo>
                        <a:pt x="1292" y="38342"/>
                        <a:pt x="1441" y="38448"/>
                        <a:pt x="1643" y="38448"/>
                      </a:cubicBezTo>
                      <a:cubicBezTo>
                        <a:pt x="1738" y="38448"/>
                        <a:pt x="1846" y="38424"/>
                        <a:pt x="1965" y="38374"/>
                      </a:cubicBezTo>
                      <a:cubicBezTo>
                        <a:pt x="2023" y="38347"/>
                        <a:pt x="2066" y="38337"/>
                        <a:pt x="2100" y="38337"/>
                      </a:cubicBezTo>
                      <a:cubicBezTo>
                        <a:pt x="2222" y="38337"/>
                        <a:pt x="2215" y="38475"/>
                        <a:pt x="2311" y="38475"/>
                      </a:cubicBezTo>
                      <a:cubicBezTo>
                        <a:pt x="2330" y="38475"/>
                        <a:pt x="2353" y="38470"/>
                        <a:pt x="2382" y="38457"/>
                      </a:cubicBezTo>
                      <a:cubicBezTo>
                        <a:pt x="2405" y="38434"/>
                        <a:pt x="2465" y="38386"/>
                        <a:pt x="2489" y="38338"/>
                      </a:cubicBezTo>
                      <a:cubicBezTo>
                        <a:pt x="2632" y="37636"/>
                        <a:pt x="2882" y="36945"/>
                        <a:pt x="2846" y="36231"/>
                      </a:cubicBezTo>
                      <a:cubicBezTo>
                        <a:pt x="2810" y="35695"/>
                        <a:pt x="2858" y="35159"/>
                        <a:pt x="2858" y="34624"/>
                      </a:cubicBezTo>
                      <a:cubicBezTo>
                        <a:pt x="2870" y="33969"/>
                        <a:pt x="2858" y="33290"/>
                        <a:pt x="2882" y="32635"/>
                      </a:cubicBezTo>
                      <a:cubicBezTo>
                        <a:pt x="2929" y="31469"/>
                        <a:pt x="2989" y="30290"/>
                        <a:pt x="3048" y="29111"/>
                      </a:cubicBezTo>
                      <a:cubicBezTo>
                        <a:pt x="3084" y="28682"/>
                        <a:pt x="3156" y="28254"/>
                        <a:pt x="3167" y="27813"/>
                      </a:cubicBezTo>
                      <a:cubicBezTo>
                        <a:pt x="3203" y="27301"/>
                        <a:pt x="3167" y="26777"/>
                        <a:pt x="3203" y="26254"/>
                      </a:cubicBezTo>
                      <a:cubicBezTo>
                        <a:pt x="3227" y="25825"/>
                        <a:pt x="3322" y="25396"/>
                        <a:pt x="3298" y="24956"/>
                      </a:cubicBezTo>
                      <a:cubicBezTo>
                        <a:pt x="3287" y="24420"/>
                        <a:pt x="3167" y="23884"/>
                        <a:pt x="3167" y="23348"/>
                      </a:cubicBezTo>
                      <a:cubicBezTo>
                        <a:pt x="3156" y="22015"/>
                        <a:pt x="3215" y="20693"/>
                        <a:pt x="3036" y="19348"/>
                      </a:cubicBezTo>
                      <a:cubicBezTo>
                        <a:pt x="2882" y="18253"/>
                        <a:pt x="2929" y="17133"/>
                        <a:pt x="2882" y="16026"/>
                      </a:cubicBezTo>
                      <a:cubicBezTo>
                        <a:pt x="2822" y="14586"/>
                        <a:pt x="2763" y="13133"/>
                        <a:pt x="2703" y="11668"/>
                      </a:cubicBezTo>
                      <a:cubicBezTo>
                        <a:pt x="2703" y="11478"/>
                        <a:pt x="2644" y="11299"/>
                        <a:pt x="2608" y="11109"/>
                      </a:cubicBezTo>
                      <a:cubicBezTo>
                        <a:pt x="2382" y="10192"/>
                        <a:pt x="2358" y="9323"/>
                        <a:pt x="2560" y="8406"/>
                      </a:cubicBezTo>
                      <a:cubicBezTo>
                        <a:pt x="2739" y="7561"/>
                        <a:pt x="2798" y="6704"/>
                        <a:pt x="2810" y="5834"/>
                      </a:cubicBezTo>
                      <a:cubicBezTo>
                        <a:pt x="2822" y="4811"/>
                        <a:pt x="2739" y="3798"/>
                        <a:pt x="2691" y="2775"/>
                      </a:cubicBezTo>
                      <a:cubicBezTo>
                        <a:pt x="2679" y="2441"/>
                        <a:pt x="2655" y="2120"/>
                        <a:pt x="2620" y="1786"/>
                      </a:cubicBezTo>
                      <a:cubicBezTo>
                        <a:pt x="2560" y="1346"/>
                        <a:pt x="2453" y="893"/>
                        <a:pt x="2382" y="453"/>
                      </a:cubicBezTo>
                      <a:cubicBezTo>
                        <a:pt x="2346" y="286"/>
                        <a:pt x="2394" y="108"/>
                        <a:pt x="22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45" name="Google Shape;44490;p65">
                  <a:extLst>
                    <a:ext uri="{FF2B5EF4-FFF2-40B4-BE49-F238E27FC236}">
                      <a16:creationId xmlns:a16="http://schemas.microsoft.com/office/drawing/2014/main" id="{5B020A8D-37D8-49E4-BF79-2B93B559AF3A}"/>
                    </a:ext>
                  </a:extLst>
                </p:cNvPr>
                <p:cNvSpPr/>
                <p:nvPr/>
              </p:nvSpPr>
              <p:spPr>
                <a:xfrm>
                  <a:off x="1893475" y="947000"/>
                  <a:ext cx="86350" cy="839975"/>
                </a:xfrm>
                <a:custGeom>
                  <a:avLst/>
                  <a:gdLst/>
                  <a:ahLst/>
                  <a:cxnLst/>
                  <a:rect l="l" t="t" r="r" b="b"/>
                  <a:pathLst>
                    <a:path w="3454" h="33599" extrusionOk="0">
                      <a:moveTo>
                        <a:pt x="1752" y="0"/>
                      </a:moveTo>
                      <a:cubicBezTo>
                        <a:pt x="1609" y="0"/>
                        <a:pt x="1461" y="12"/>
                        <a:pt x="1310" y="35"/>
                      </a:cubicBezTo>
                      <a:cubicBezTo>
                        <a:pt x="941" y="95"/>
                        <a:pt x="763" y="214"/>
                        <a:pt x="655" y="416"/>
                      </a:cubicBezTo>
                      <a:cubicBezTo>
                        <a:pt x="512" y="761"/>
                        <a:pt x="334" y="1095"/>
                        <a:pt x="215" y="1416"/>
                      </a:cubicBezTo>
                      <a:cubicBezTo>
                        <a:pt x="120" y="1666"/>
                        <a:pt x="1" y="1940"/>
                        <a:pt x="48" y="2190"/>
                      </a:cubicBezTo>
                      <a:cubicBezTo>
                        <a:pt x="215" y="3143"/>
                        <a:pt x="96" y="4131"/>
                        <a:pt x="679" y="5048"/>
                      </a:cubicBezTo>
                      <a:cubicBezTo>
                        <a:pt x="715" y="5119"/>
                        <a:pt x="739" y="5179"/>
                        <a:pt x="751" y="5262"/>
                      </a:cubicBezTo>
                      <a:cubicBezTo>
                        <a:pt x="953" y="6179"/>
                        <a:pt x="1191" y="7107"/>
                        <a:pt x="1370" y="8024"/>
                      </a:cubicBezTo>
                      <a:cubicBezTo>
                        <a:pt x="1453" y="8369"/>
                        <a:pt x="1465" y="8739"/>
                        <a:pt x="1298" y="9048"/>
                      </a:cubicBezTo>
                      <a:cubicBezTo>
                        <a:pt x="1120" y="9382"/>
                        <a:pt x="1108" y="9691"/>
                        <a:pt x="1096" y="10024"/>
                      </a:cubicBezTo>
                      <a:cubicBezTo>
                        <a:pt x="1048" y="10596"/>
                        <a:pt x="1001" y="11167"/>
                        <a:pt x="917" y="11727"/>
                      </a:cubicBezTo>
                      <a:cubicBezTo>
                        <a:pt x="810" y="12310"/>
                        <a:pt x="679" y="12894"/>
                        <a:pt x="870" y="13489"/>
                      </a:cubicBezTo>
                      <a:cubicBezTo>
                        <a:pt x="929" y="13632"/>
                        <a:pt x="882" y="13799"/>
                        <a:pt x="882" y="13953"/>
                      </a:cubicBezTo>
                      <a:cubicBezTo>
                        <a:pt x="858" y="14727"/>
                        <a:pt x="798" y="15501"/>
                        <a:pt x="774" y="16275"/>
                      </a:cubicBezTo>
                      <a:cubicBezTo>
                        <a:pt x="751" y="17204"/>
                        <a:pt x="798" y="18144"/>
                        <a:pt x="751" y="19085"/>
                      </a:cubicBezTo>
                      <a:cubicBezTo>
                        <a:pt x="679" y="20526"/>
                        <a:pt x="739" y="21990"/>
                        <a:pt x="620" y="23443"/>
                      </a:cubicBezTo>
                      <a:cubicBezTo>
                        <a:pt x="465" y="25133"/>
                        <a:pt x="584" y="26812"/>
                        <a:pt x="596" y="28491"/>
                      </a:cubicBezTo>
                      <a:cubicBezTo>
                        <a:pt x="596" y="28705"/>
                        <a:pt x="643" y="28920"/>
                        <a:pt x="763" y="29098"/>
                      </a:cubicBezTo>
                      <a:cubicBezTo>
                        <a:pt x="1155" y="29729"/>
                        <a:pt x="1096" y="30360"/>
                        <a:pt x="1013" y="31003"/>
                      </a:cubicBezTo>
                      <a:cubicBezTo>
                        <a:pt x="977" y="31360"/>
                        <a:pt x="917" y="31741"/>
                        <a:pt x="917" y="32099"/>
                      </a:cubicBezTo>
                      <a:cubicBezTo>
                        <a:pt x="929" y="32646"/>
                        <a:pt x="1239" y="33134"/>
                        <a:pt x="1929" y="33599"/>
                      </a:cubicBezTo>
                      <a:cubicBezTo>
                        <a:pt x="2322" y="33123"/>
                        <a:pt x="2537" y="32658"/>
                        <a:pt x="2525" y="32158"/>
                      </a:cubicBezTo>
                      <a:cubicBezTo>
                        <a:pt x="2417" y="31051"/>
                        <a:pt x="2787" y="29979"/>
                        <a:pt x="2882" y="28896"/>
                      </a:cubicBezTo>
                      <a:cubicBezTo>
                        <a:pt x="2918" y="28253"/>
                        <a:pt x="3120" y="27634"/>
                        <a:pt x="3179" y="26991"/>
                      </a:cubicBezTo>
                      <a:cubicBezTo>
                        <a:pt x="3251" y="26229"/>
                        <a:pt x="3263" y="25467"/>
                        <a:pt x="3299" y="24705"/>
                      </a:cubicBezTo>
                      <a:cubicBezTo>
                        <a:pt x="3358" y="22752"/>
                        <a:pt x="3418" y="20800"/>
                        <a:pt x="3453" y="18835"/>
                      </a:cubicBezTo>
                      <a:cubicBezTo>
                        <a:pt x="3453" y="18692"/>
                        <a:pt x="3418" y="18549"/>
                        <a:pt x="3418" y="18418"/>
                      </a:cubicBezTo>
                      <a:lnTo>
                        <a:pt x="3418" y="16490"/>
                      </a:lnTo>
                      <a:cubicBezTo>
                        <a:pt x="3418" y="16109"/>
                        <a:pt x="3453" y="15739"/>
                        <a:pt x="3441" y="15347"/>
                      </a:cubicBezTo>
                      <a:cubicBezTo>
                        <a:pt x="3418" y="14846"/>
                        <a:pt x="3334" y="14323"/>
                        <a:pt x="3299" y="13799"/>
                      </a:cubicBezTo>
                      <a:cubicBezTo>
                        <a:pt x="3251" y="13191"/>
                        <a:pt x="3239" y="12596"/>
                        <a:pt x="3179" y="11989"/>
                      </a:cubicBezTo>
                      <a:cubicBezTo>
                        <a:pt x="3144" y="11691"/>
                        <a:pt x="3025" y="11406"/>
                        <a:pt x="3013" y="11108"/>
                      </a:cubicBezTo>
                      <a:cubicBezTo>
                        <a:pt x="2941" y="10036"/>
                        <a:pt x="2858" y="8965"/>
                        <a:pt x="2834" y="7893"/>
                      </a:cubicBezTo>
                      <a:cubicBezTo>
                        <a:pt x="2798" y="7191"/>
                        <a:pt x="2822" y="6476"/>
                        <a:pt x="2882" y="5762"/>
                      </a:cubicBezTo>
                      <a:cubicBezTo>
                        <a:pt x="2941" y="5119"/>
                        <a:pt x="3072" y="4500"/>
                        <a:pt x="3179" y="3857"/>
                      </a:cubicBezTo>
                      <a:cubicBezTo>
                        <a:pt x="3215" y="3607"/>
                        <a:pt x="3263" y="3333"/>
                        <a:pt x="3299" y="3083"/>
                      </a:cubicBezTo>
                      <a:cubicBezTo>
                        <a:pt x="3394" y="2262"/>
                        <a:pt x="3334" y="1464"/>
                        <a:pt x="3025" y="654"/>
                      </a:cubicBezTo>
                      <a:cubicBezTo>
                        <a:pt x="2843" y="204"/>
                        <a:pt x="2344" y="0"/>
                        <a:pt x="17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632" name="Google Shape;44491;p65">
                <a:extLst>
                  <a:ext uri="{FF2B5EF4-FFF2-40B4-BE49-F238E27FC236}">
                    <a16:creationId xmlns:a16="http://schemas.microsoft.com/office/drawing/2014/main" id="{B10B6C9F-51B9-4467-88A0-AEAC3EA9619A}"/>
                  </a:ext>
                </a:extLst>
              </p:cNvPr>
              <p:cNvGrpSpPr/>
              <p:nvPr/>
            </p:nvGrpSpPr>
            <p:grpSpPr>
              <a:xfrm>
                <a:off x="5871810" y="836787"/>
                <a:ext cx="49391" cy="1626164"/>
                <a:chOff x="95250" y="947175"/>
                <a:chExt cx="84850" cy="1811075"/>
              </a:xfrm>
            </p:grpSpPr>
            <p:sp>
              <p:nvSpPr>
                <p:cNvPr id="642" name="Google Shape;44492;p65">
                  <a:extLst>
                    <a:ext uri="{FF2B5EF4-FFF2-40B4-BE49-F238E27FC236}">
                      <a16:creationId xmlns:a16="http://schemas.microsoft.com/office/drawing/2014/main" id="{E12706FF-6AD1-49D9-98FD-03E8690982F5}"/>
                    </a:ext>
                  </a:extLst>
                </p:cNvPr>
                <p:cNvSpPr/>
                <p:nvPr/>
              </p:nvSpPr>
              <p:spPr>
                <a:xfrm>
                  <a:off x="95250" y="1043325"/>
                  <a:ext cx="84850" cy="1714925"/>
                </a:xfrm>
                <a:custGeom>
                  <a:avLst/>
                  <a:gdLst/>
                  <a:ahLst/>
                  <a:cxnLst/>
                  <a:rect l="l" t="t" r="r" b="b"/>
                  <a:pathLst>
                    <a:path w="3394" h="68597" extrusionOk="0">
                      <a:moveTo>
                        <a:pt x="1748" y="0"/>
                      </a:moveTo>
                      <a:cubicBezTo>
                        <a:pt x="1677" y="0"/>
                        <a:pt x="1599" y="39"/>
                        <a:pt x="1488" y="111"/>
                      </a:cubicBezTo>
                      <a:cubicBezTo>
                        <a:pt x="1131" y="337"/>
                        <a:pt x="941" y="611"/>
                        <a:pt x="917" y="992"/>
                      </a:cubicBezTo>
                      <a:cubicBezTo>
                        <a:pt x="905" y="1302"/>
                        <a:pt x="917" y="1611"/>
                        <a:pt x="893" y="1921"/>
                      </a:cubicBezTo>
                      <a:cubicBezTo>
                        <a:pt x="857" y="2219"/>
                        <a:pt x="655" y="2492"/>
                        <a:pt x="738" y="2838"/>
                      </a:cubicBezTo>
                      <a:cubicBezTo>
                        <a:pt x="822" y="3112"/>
                        <a:pt x="714" y="3445"/>
                        <a:pt x="679" y="3754"/>
                      </a:cubicBezTo>
                      <a:cubicBezTo>
                        <a:pt x="667" y="3909"/>
                        <a:pt x="619" y="4040"/>
                        <a:pt x="595" y="4171"/>
                      </a:cubicBezTo>
                      <a:cubicBezTo>
                        <a:pt x="476" y="4755"/>
                        <a:pt x="298" y="5338"/>
                        <a:pt x="250" y="5910"/>
                      </a:cubicBezTo>
                      <a:cubicBezTo>
                        <a:pt x="191" y="6743"/>
                        <a:pt x="238" y="7576"/>
                        <a:pt x="238" y="8410"/>
                      </a:cubicBezTo>
                      <a:cubicBezTo>
                        <a:pt x="238" y="8517"/>
                        <a:pt x="262" y="8612"/>
                        <a:pt x="262" y="8696"/>
                      </a:cubicBezTo>
                      <a:cubicBezTo>
                        <a:pt x="286" y="9172"/>
                        <a:pt x="298" y="9648"/>
                        <a:pt x="298" y="10124"/>
                      </a:cubicBezTo>
                      <a:cubicBezTo>
                        <a:pt x="298" y="10279"/>
                        <a:pt x="238" y="10434"/>
                        <a:pt x="238" y="10589"/>
                      </a:cubicBezTo>
                      <a:cubicBezTo>
                        <a:pt x="238" y="11363"/>
                        <a:pt x="262" y="12148"/>
                        <a:pt x="321" y="12922"/>
                      </a:cubicBezTo>
                      <a:cubicBezTo>
                        <a:pt x="381" y="13744"/>
                        <a:pt x="345" y="14565"/>
                        <a:pt x="357" y="15375"/>
                      </a:cubicBezTo>
                      <a:cubicBezTo>
                        <a:pt x="357" y="15577"/>
                        <a:pt x="417" y="15780"/>
                        <a:pt x="429" y="15970"/>
                      </a:cubicBezTo>
                      <a:cubicBezTo>
                        <a:pt x="476" y="16423"/>
                        <a:pt x="536" y="16887"/>
                        <a:pt x="548" y="17328"/>
                      </a:cubicBezTo>
                      <a:cubicBezTo>
                        <a:pt x="583" y="18280"/>
                        <a:pt x="560" y="19244"/>
                        <a:pt x="583" y="20197"/>
                      </a:cubicBezTo>
                      <a:cubicBezTo>
                        <a:pt x="583" y="20376"/>
                        <a:pt x="643" y="20578"/>
                        <a:pt x="643" y="20757"/>
                      </a:cubicBezTo>
                      <a:cubicBezTo>
                        <a:pt x="619" y="20947"/>
                        <a:pt x="560" y="21149"/>
                        <a:pt x="560" y="21352"/>
                      </a:cubicBezTo>
                      <a:cubicBezTo>
                        <a:pt x="560" y="23733"/>
                        <a:pt x="548" y="26126"/>
                        <a:pt x="560" y="28508"/>
                      </a:cubicBezTo>
                      <a:cubicBezTo>
                        <a:pt x="560" y="28924"/>
                        <a:pt x="476" y="29341"/>
                        <a:pt x="524" y="29758"/>
                      </a:cubicBezTo>
                      <a:cubicBezTo>
                        <a:pt x="548" y="30008"/>
                        <a:pt x="441" y="30246"/>
                        <a:pt x="441" y="30496"/>
                      </a:cubicBezTo>
                      <a:cubicBezTo>
                        <a:pt x="464" y="30960"/>
                        <a:pt x="524" y="31436"/>
                        <a:pt x="548" y="31901"/>
                      </a:cubicBezTo>
                      <a:cubicBezTo>
                        <a:pt x="560" y="31984"/>
                        <a:pt x="548" y="32067"/>
                        <a:pt x="583" y="32139"/>
                      </a:cubicBezTo>
                      <a:cubicBezTo>
                        <a:pt x="857" y="32746"/>
                        <a:pt x="893" y="33389"/>
                        <a:pt x="893" y="34032"/>
                      </a:cubicBezTo>
                      <a:cubicBezTo>
                        <a:pt x="893" y="34223"/>
                        <a:pt x="941" y="34425"/>
                        <a:pt x="1012" y="34627"/>
                      </a:cubicBezTo>
                      <a:cubicBezTo>
                        <a:pt x="1095" y="34842"/>
                        <a:pt x="1179" y="35044"/>
                        <a:pt x="1060" y="35258"/>
                      </a:cubicBezTo>
                      <a:cubicBezTo>
                        <a:pt x="1012" y="35354"/>
                        <a:pt x="1012" y="35461"/>
                        <a:pt x="1012" y="35544"/>
                      </a:cubicBezTo>
                      <a:cubicBezTo>
                        <a:pt x="1024" y="35842"/>
                        <a:pt x="1036" y="36139"/>
                        <a:pt x="786" y="36389"/>
                      </a:cubicBezTo>
                      <a:cubicBezTo>
                        <a:pt x="714" y="36473"/>
                        <a:pt x="702" y="36568"/>
                        <a:pt x="679" y="36663"/>
                      </a:cubicBezTo>
                      <a:cubicBezTo>
                        <a:pt x="619" y="37068"/>
                        <a:pt x="595" y="37461"/>
                        <a:pt x="548" y="37866"/>
                      </a:cubicBezTo>
                      <a:cubicBezTo>
                        <a:pt x="500" y="38271"/>
                        <a:pt x="619" y="38652"/>
                        <a:pt x="583" y="39068"/>
                      </a:cubicBezTo>
                      <a:cubicBezTo>
                        <a:pt x="488" y="39985"/>
                        <a:pt x="560" y="40890"/>
                        <a:pt x="441" y="41795"/>
                      </a:cubicBezTo>
                      <a:cubicBezTo>
                        <a:pt x="369" y="42319"/>
                        <a:pt x="524" y="42855"/>
                        <a:pt x="226" y="43355"/>
                      </a:cubicBezTo>
                      <a:cubicBezTo>
                        <a:pt x="202" y="43390"/>
                        <a:pt x="202" y="43414"/>
                        <a:pt x="202" y="43450"/>
                      </a:cubicBezTo>
                      <a:cubicBezTo>
                        <a:pt x="167" y="44069"/>
                        <a:pt x="0" y="44700"/>
                        <a:pt x="71" y="45343"/>
                      </a:cubicBezTo>
                      <a:cubicBezTo>
                        <a:pt x="131" y="46010"/>
                        <a:pt x="71" y="46676"/>
                        <a:pt x="179" y="47343"/>
                      </a:cubicBezTo>
                      <a:cubicBezTo>
                        <a:pt x="286" y="48022"/>
                        <a:pt x="262" y="48712"/>
                        <a:pt x="310" y="49403"/>
                      </a:cubicBezTo>
                      <a:cubicBezTo>
                        <a:pt x="321" y="49653"/>
                        <a:pt x="369" y="49891"/>
                        <a:pt x="405" y="50141"/>
                      </a:cubicBezTo>
                      <a:cubicBezTo>
                        <a:pt x="429" y="50427"/>
                        <a:pt x="488" y="50701"/>
                        <a:pt x="500" y="50975"/>
                      </a:cubicBezTo>
                      <a:cubicBezTo>
                        <a:pt x="524" y="51475"/>
                        <a:pt x="500" y="51975"/>
                        <a:pt x="524" y="52487"/>
                      </a:cubicBezTo>
                      <a:cubicBezTo>
                        <a:pt x="524" y="52641"/>
                        <a:pt x="548" y="52820"/>
                        <a:pt x="595" y="52987"/>
                      </a:cubicBezTo>
                      <a:cubicBezTo>
                        <a:pt x="762" y="53642"/>
                        <a:pt x="833" y="54296"/>
                        <a:pt x="798" y="54951"/>
                      </a:cubicBezTo>
                      <a:cubicBezTo>
                        <a:pt x="774" y="55439"/>
                        <a:pt x="726" y="55939"/>
                        <a:pt x="726" y="56428"/>
                      </a:cubicBezTo>
                      <a:cubicBezTo>
                        <a:pt x="726" y="57975"/>
                        <a:pt x="738" y="59535"/>
                        <a:pt x="726" y="61083"/>
                      </a:cubicBezTo>
                      <a:cubicBezTo>
                        <a:pt x="714" y="61535"/>
                        <a:pt x="595" y="61976"/>
                        <a:pt x="536" y="62428"/>
                      </a:cubicBezTo>
                      <a:cubicBezTo>
                        <a:pt x="488" y="62738"/>
                        <a:pt x="429" y="63036"/>
                        <a:pt x="417" y="63345"/>
                      </a:cubicBezTo>
                      <a:cubicBezTo>
                        <a:pt x="405" y="63512"/>
                        <a:pt x="464" y="63690"/>
                        <a:pt x="488" y="63857"/>
                      </a:cubicBezTo>
                      <a:cubicBezTo>
                        <a:pt x="548" y="64250"/>
                        <a:pt x="607" y="64655"/>
                        <a:pt x="679" y="65060"/>
                      </a:cubicBezTo>
                      <a:cubicBezTo>
                        <a:pt x="798" y="65714"/>
                        <a:pt x="976" y="66369"/>
                        <a:pt x="1036" y="67036"/>
                      </a:cubicBezTo>
                      <a:cubicBezTo>
                        <a:pt x="1072" y="67524"/>
                        <a:pt x="1214" y="67989"/>
                        <a:pt x="1381" y="68453"/>
                      </a:cubicBezTo>
                      <a:cubicBezTo>
                        <a:pt x="1426" y="68557"/>
                        <a:pt x="1485" y="68596"/>
                        <a:pt x="1563" y="68596"/>
                      </a:cubicBezTo>
                      <a:cubicBezTo>
                        <a:pt x="1610" y="68596"/>
                        <a:pt x="1664" y="68582"/>
                        <a:pt x="1726" y="68560"/>
                      </a:cubicBezTo>
                      <a:cubicBezTo>
                        <a:pt x="2012" y="68465"/>
                        <a:pt x="2107" y="68286"/>
                        <a:pt x="2203" y="68060"/>
                      </a:cubicBezTo>
                      <a:cubicBezTo>
                        <a:pt x="2465" y="67441"/>
                        <a:pt x="2512" y="66774"/>
                        <a:pt x="2750" y="66131"/>
                      </a:cubicBezTo>
                      <a:cubicBezTo>
                        <a:pt x="2965" y="65595"/>
                        <a:pt x="2977" y="65048"/>
                        <a:pt x="2798" y="64452"/>
                      </a:cubicBezTo>
                      <a:cubicBezTo>
                        <a:pt x="2584" y="63798"/>
                        <a:pt x="2667" y="63083"/>
                        <a:pt x="2810" y="62405"/>
                      </a:cubicBezTo>
                      <a:cubicBezTo>
                        <a:pt x="2941" y="61845"/>
                        <a:pt x="3024" y="61262"/>
                        <a:pt x="3060" y="60702"/>
                      </a:cubicBezTo>
                      <a:cubicBezTo>
                        <a:pt x="3143" y="59773"/>
                        <a:pt x="3096" y="58833"/>
                        <a:pt x="3084" y="57916"/>
                      </a:cubicBezTo>
                      <a:cubicBezTo>
                        <a:pt x="3060" y="57463"/>
                        <a:pt x="2988" y="57035"/>
                        <a:pt x="2977" y="56606"/>
                      </a:cubicBezTo>
                      <a:cubicBezTo>
                        <a:pt x="2965" y="56249"/>
                        <a:pt x="2941" y="55880"/>
                        <a:pt x="2988" y="55523"/>
                      </a:cubicBezTo>
                      <a:cubicBezTo>
                        <a:pt x="3036" y="55166"/>
                        <a:pt x="3310" y="54820"/>
                        <a:pt x="3108" y="54427"/>
                      </a:cubicBezTo>
                      <a:cubicBezTo>
                        <a:pt x="3084" y="54404"/>
                        <a:pt x="3143" y="54344"/>
                        <a:pt x="3155" y="54296"/>
                      </a:cubicBezTo>
                      <a:cubicBezTo>
                        <a:pt x="3203" y="54011"/>
                        <a:pt x="3262" y="53749"/>
                        <a:pt x="3274" y="53463"/>
                      </a:cubicBezTo>
                      <a:cubicBezTo>
                        <a:pt x="3286" y="53261"/>
                        <a:pt x="3203" y="53034"/>
                        <a:pt x="3203" y="52820"/>
                      </a:cubicBezTo>
                      <a:cubicBezTo>
                        <a:pt x="3215" y="52189"/>
                        <a:pt x="3250" y="51546"/>
                        <a:pt x="3310" y="50903"/>
                      </a:cubicBezTo>
                      <a:cubicBezTo>
                        <a:pt x="3334" y="50546"/>
                        <a:pt x="3227" y="50189"/>
                        <a:pt x="3286" y="49832"/>
                      </a:cubicBezTo>
                      <a:cubicBezTo>
                        <a:pt x="3346" y="49534"/>
                        <a:pt x="3358" y="49236"/>
                        <a:pt x="3393" y="48939"/>
                      </a:cubicBezTo>
                      <a:cubicBezTo>
                        <a:pt x="3393" y="48867"/>
                        <a:pt x="3334" y="48796"/>
                        <a:pt x="3322" y="48712"/>
                      </a:cubicBezTo>
                      <a:cubicBezTo>
                        <a:pt x="3155" y="48141"/>
                        <a:pt x="3036" y="47557"/>
                        <a:pt x="3060" y="46962"/>
                      </a:cubicBezTo>
                      <a:cubicBezTo>
                        <a:pt x="3084" y="46653"/>
                        <a:pt x="3084" y="46331"/>
                        <a:pt x="3060" y="46022"/>
                      </a:cubicBezTo>
                      <a:cubicBezTo>
                        <a:pt x="3036" y="45783"/>
                        <a:pt x="3012" y="45533"/>
                        <a:pt x="2929" y="45295"/>
                      </a:cubicBezTo>
                      <a:cubicBezTo>
                        <a:pt x="2834" y="44950"/>
                        <a:pt x="2727" y="44593"/>
                        <a:pt x="2738" y="44236"/>
                      </a:cubicBezTo>
                      <a:cubicBezTo>
                        <a:pt x="2786" y="43509"/>
                        <a:pt x="2810" y="42795"/>
                        <a:pt x="2858" y="42081"/>
                      </a:cubicBezTo>
                      <a:lnTo>
                        <a:pt x="2858" y="42033"/>
                      </a:lnTo>
                      <a:cubicBezTo>
                        <a:pt x="3012" y="41366"/>
                        <a:pt x="3012" y="40676"/>
                        <a:pt x="2858" y="39997"/>
                      </a:cubicBezTo>
                      <a:cubicBezTo>
                        <a:pt x="2846" y="39902"/>
                        <a:pt x="2858" y="39807"/>
                        <a:pt x="2869" y="39711"/>
                      </a:cubicBezTo>
                      <a:cubicBezTo>
                        <a:pt x="2953" y="39283"/>
                        <a:pt x="3167" y="38854"/>
                        <a:pt x="2977" y="38390"/>
                      </a:cubicBezTo>
                      <a:cubicBezTo>
                        <a:pt x="2977" y="38354"/>
                        <a:pt x="2977" y="38330"/>
                        <a:pt x="2988" y="38294"/>
                      </a:cubicBezTo>
                      <a:cubicBezTo>
                        <a:pt x="3203" y="37735"/>
                        <a:pt x="3012" y="37199"/>
                        <a:pt x="2750" y="36675"/>
                      </a:cubicBezTo>
                      <a:cubicBezTo>
                        <a:pt x="2596" y="36318"/>
                        <a:pt x="2512" y="35913"/>
                        <a:pt x="2048" y="35711"/>
                      </a:cubicBezTo>
                      <a:cubicBezTo>
                        <a:pt x="2024" y="35699"/>
                        <a:pt x="2036" y="35604"/>
                        <a:pt x="2036" y="35544"/>
                      </a:cubicBezTo>
                      <a:cubicBezTo>
                        <a:pt x="2024" y="35354"/>
                        <a:pt x="2250" y="35187"/>
                        <a:pt x="2096" y="34961"/>
                      </a:cubicBezTo>
                      <a:cubicBezTo>
                        <a:pt x="1929" y="34746"/>
                        <a:pt x="1976" y="34484"/>
                        <a:pt x="2084" y="34246"/>
                      </a:cubicBezTo>
                      <a:cubicBezTo>
                        <a:pt x="2131" y="34151"/>
                        <a:pt x="2191" y="34008"/>
                        <a:pt x="2167" y="33889"/>
                      </a:cubicBezTo>
                      <a:cubicBezTo>
                        <a:pt x="2155" y="33544"/>
                        <a:pt x="2298" y="33199"/>
                        <a:pt x="2429" y="32853"/>
                      </a:cubicBezTo>
                      <a:cubicBezTo>
                        <a:pt x="2488" y="32722"/>
                        <a:pt x="2607" y="32603"/>
                        <a:pt x="2631" y="32460"/>
                      </a:cubicBezTo>
                      <a:cubicBezTo>
                        <a:pt x="2727" y="32079"/>
                        <a:pt x="2917" y="31722"/>
                        <a:pt x="2798" y="31294"/>
                      </a:cubicBezTo>
                      <a:cubicBezTo>
                        <a:pt x="2727" y="31008"/>
                        <a:pt x="2858" y="30663"/>
                        <a:pt x="2858" y="30353"/>
                      </a:cubicBezTo>
                      <a:cubicBezTo>
                        <a:pt x="2858" y="30115"/>
                        <a:pt x="2834" y="29889"/>
                        <a:pt x="2798" y="29651"/>
                      </a:cubicBezTo>
                      <a:cubicBezTo>
                        <a:pt x="2786" y="29579"/>
                        <a:pt x="2750" y="29508"/>
                        <a:pt x="2762" y="29424"/>
                      </a:cubicBezTo>
                      <a:cubicBezTo>
                        <a:pt x="2917" y="28758"/>
                        <a:pt x="2988" y="28079"/>
                        <a:pt x="2988" y="27388"/>
                      </a:cubicBezTo>
                      <a:cubicBezTo>
                        <a:pt x="2988" y="27317"/>
                        <a:pt x="3036" y="27245"/>
                        <a:pt x="3036" y="27162"/>
                      </a:cubicBezTo>
                      <a:cubicBezTo>
                        <a:pt x="3048" y="26722"/>
                        <a:pt x="3048" y="26293"/>
                        <a:pt x="3060" y="25852"/>
                      </a:cubicBezTo>
                      <a:cubicBezTo>
                        <a:pt x="3060" y="25579"/>
                        <a:pt x="2941" y="25305"/>
                        <a:pt x="3060" y="25007"/>
                      </a:cubicBezTo>
                      <a:cubicBezTo>
                        <a:pt x="3119" y="24876"/>
                        <a:pt x="3084" y="24698"/>
                        <a:pt x="3060" y="24555"/>
                      </a:cubicBezTo>
                      <a:cubicBezTo>
                        <a:pt x="3048" y="24436"/>
                        <a:pt x="3000" y="24328"/>
                        <a:pt x="3000" y="24221"/>
                      </a:cubicBezTo>
                      <a:cubicBezTo>
                        <a:pt x="2988" y="23102"/>
                        <a:pt x="2917" y="21971"/>
                        <a:pt x="3203" y="20864"/>
                      </a:cubicBezTo>
                      <a:cubicBezTo>
                        <a:pt x="3298" y="20459"/>
                        <a:pt x="3084" y="20042"/>
                        <a:pt x="3167" y="19614"/>
                      </a:cubicBezTo>
                      <a:cubicBezTo>
                        <a:pt x="3239" y="19221"/>
                        <a:pt x="3119" y="18816"/>
                        <a:pt x="3096" y="18423"/>
                      </a:cubicBezTo>
                      <a:cubicBezTo>
                        <a:pt x="3096" y="18280"/>
                        <a:pt x="3096" y="18137"/>
                        <a:pt x="3084" y="18006"/>
                      </a:cubicBezTo>
                      <a:cubicBezTo>
                        <a:pt x="3024" y="17447"/>
                        <a:pt x="2929" y="16887"/>
                        <a:pt x="2881" y="16339"/>
                      </a:cubicBezTo>
                      <a:cubicBezTo>
                        <a:pt x="2869" y="16113"/>
                        <a:pt x="2965" y="15887"/>
                        <a:pt x="2977" y="15649"/>
                      </a:cubicBezTo>
                      <a:cubicBezTo>
                        <a:pt x="2988" y="15149"/>
                        <a:pt x="2977" y="14625"/>
                        <a:pt x="2988" y="14101"/>
                      </a:cubicBezTo>
                      <a:cubicBezTo>
                        <a:pt x="3000" y="13577"/>
                        <a:pt x="2738" y="13101"/>
                        <a:pt x="2727" y="12589"/>
                      </a:cubicBezTo>
                      <a:cubicBezTo>
                        <a:pt x="2727" y="12232"/>
                        <a:pt x="2679" y="11875"/>
                        <a:pt x="2643" y="11517"/>
                      </a:cubicBezTo>
                      <a:cubicBezTo>
                        <a:pt x="2619" y="11160"/>
                        <a:pt x="2548" y="10803"/>
                        <a:pt x="2548" y="10446"/>
                      </a:cubicBezTo>
                      <a:cubicBezTo>
                        <a:pt x="2560" y="9827"/>
                        <a:pt x="2631" y="9219"/>
                        <a:pt x="2643" y="8612"/>
                      </a:cubicBezTo>
                      <a:cubicBezTo>
                        <a:pt x="2679" y="7910"/>
                        <a:pt x="2667" y="7195"/>
                        <a:pt x="2667" y="6493"/>
                      </a:cubicBezTo>
                      <a:cubicBezTo>
                        <a:pt x="2667" y="6362"/>
                        <a:pt x="2667" y="6219"/>
                        <a:pt x="2703" y="6076"/>
                      </a:cubicBezTo>
                      <a:cubicBezTo>
                        <a:pt x="2846" y="5659"/>
                        <a:pt x="2917" y="5267"/>
                        <a:pt x="2881" y="4826"/>
                      </a:cubicBezTo>
                      <a:cubicBezTo>
                        <a:pt x="2869" y="4564"/>
                        <a:pt x="2881" y="4290"/>
                        <a:pt x="2881" y="4028"/>
                      </a:cubicBezTo>
                      <a:cubicBezTo>
                        <a:pt x="2869" y="3433"/>
                        <a:pt x="2917" y="2838"/>
                        <a:pt x="2869" y="2195"/>
                      </a:cubicBezTo>
                      <a:cubicBezTo>
                        <a:pt x="2810" y="1885"/>
                        <a:pt x="2762" y="1588"/>
                        <a:pt x="2584" y="1302"/>
                      </a:cubicBezTo>
                      <a:cubicBezTo>
                        <a:pt x="2548" y="1230"/>
                        <a:pt x="2548" y="1147"/>
                        <a:pt x="2512" y="1076"/>
                      </a:cubicBezTo>
                      <a:cubicBezTo>
                        <a:pt x="2381" y="766"/>
                        <a:pt x="2274" y="421"/>
                        <a:pt x="2012" y="159"/>
                      </a:cubicBezTo>
                      <a:cubicBezTo>
                        <a:pt x="1904" y="51"/>
                        <a:pt x="1830" y="0"/>
                        <a:pt x="17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43" name="Google Shape;44493;p65">
                  <a:extLst>
                    <a:ext uri="{FF2B5EF4-FFF2-40B4-BE49-F238E27FC236}">
                      <a16:creationId xmlns:a16="http://schemas.microsoft.com/office/drawing/2014/main" id="{9B28757B-C932-4FBB-9B89-959C1CE26A1C}"/>
                    </a:ext>
                  </a:extLst>
                </p:cNvPr>
                <p:cNvSpPr/>
                <p:nvPr/>
              </p:nvSpPr>
              <p:spPr>
                <a:xfrm>
                  <a:off x="125000" y="947175"/>
                  <a:ext cx="32775" cy="63475"/>
                </a:xfrm>
                <a:custGeom>
                  <a:avLst/>
                  <a:gdLst/>
                  <a:ahLst/>
                  <a:cxnLst/>
                  <a:rect l="l" t="t" r="r" b="b"/>
                  <a:pathLst>
                    <a:path w="1311" h="2539" extrusionOk="0">
                      <a:moveTo>
                        <a:pt x="643" y="0"/>
                      </a:moveTo>
                      <a:cubicBezTo>
                        <a:pt x="579" y="0"/>
                        <a:pt x="507" y="27"/>
                        <a:pt x="429" y="76"/>
                      </a:cubicBezTo>
                      <a:cubicBezTo>
                        <a:pt x="239" y="207"/>
                        <a:pt x="24" y="921"/>
                        <a:pt x="13" y="1135"/>
                      </a:cubicBezTo>
                      <a:cubicBezTo>
                        <a:pt x="1" y="1516"/>
                        <a:pt x="1" y="1885"/>
                        <a:pt x="13" y="2266"/>
                      </a:cubicBezTo>
                      <a:cubicBezTo>
                        <a:pt x="13" y="2350"/>
                        <a:pt x="108" y="2505"/>
                        <a:pt x="191" y="2517"/>
                      </a:cubicBezTo>
                      <a:cubicBezTo>
                        <a:pt x="264" y="2528"/>
                        <a:pt x="350" y="2539"/>
                        <a:pt x="432" y="2539"/>
                      </a:cubicBezTo>
                      <a:cubicBezTo>
                        <a:pt x="524" y="2539"/>
                        <a:pt x="611" y="2525"/>
                        <a:pt x="667" y="2481"/>
                      </a:cubicBezTo>
                      <a:cubicBezTo>
                        <a:pt x="858" y="2350"/>
                        <a:pt x="1036" y="2159"/>
                        <a:pt x="1120" y="1969"/>
                      </a:cubicBezTo>
                      <a:cubicBezTo>
                        <a:pt x="1215" y="1695"/>
                        <a:pt x="1298" y="1397"/>
                        <a:pt x="1298" y="1040"/>
                      </a:cubicBezTo>
                      <a:cubicBezTo>
                        <a:pt x="1310" y="600"/>
                        <a:pt x="965" y="445"/>
                        <a:pt x="858" y="183"/>
                      </a:cubicBezTo>
                      <a:cubicBezTo>
                        <a:pt x="809" y="56"/>
                        <a:pt x="734" y="0"/>
                        <a:pt x="6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633" name="Google Shape;44494;p65">
                <a:extLst>
                  <a:ext uri="{FF2B5EF4-FFF2-40B4-BE49-F238E27FC236}">
                    <a16:creationId xmlns:a16="http://schemas.microsoft.com/office/drawing/2014/main" id="{E392DB66-DEB0-43EB-898D-4209A178A061}"/>
                  </a:ext>
                </a:extLst>
              </p:cNvPr>
              <p:cNvGrpSpPr/>
              <p:nvPr/>
            </p:nvGrpSpPr>
            <p:grpSpPr>
              <a:xfrm rot="5400000">
                <a:off x="4546512" y="-485484"/>
                <a:ext cx="50948" cy="2947162"/>
                <a:chOff x="-349750" y="947875"/>
                <a:chExt cx="87525" cy="1811075"/>
              </a:xfrm>
            </p:grpSpPr>
            <p:sp>
              <p:nvSpPr>
                <p:cNvPr id="637" name="Google Shape;44495;p65">
                  <a:extLst>
                    <a:ext uri="{FF2B5EF4-FFF2-40B4-BE49-F238E27FC236}">
                      <a16:creationId xmlns:a16="http://schemas.microsoft.com/office/drawing/2014/main" id="{4D6240E1-041D-42D9-9DB6-3EA0D17B9D2D}"/>
                    </a:ext>
                  </a:extLst>
                </p:cNvPr>
                <p:cNvSpPr/>
                <p:nvPr/>
              </p:nvSpPr>
              <p:spPr>
                <a:xfrm>
                  <a:off x="-349750" y="1138050"/>
                  <a:ext cx="86325" cy="640450"/>
                </a:xfrm>
                <a:custGeom>
                  <a:avLst/>
                  <a:gdLst/>
                  <a:ahLst/>
                  <a:cxnLst/>
                  <a:rect l="l" t="t" r="r" b="b"/>
                  <a:pathLst>
                    <a:path w="3453" h="25618" extrusionOk="0">
                      <a:moveTo>
                        <a:pt x="1884" y="0"/>
                      </a:moveTo>
                      <a:cubicBezTo>
                        <a:pt x="1791" y="0"/>
                        <a:pt x="1684" y="28"/>
                        <a:pt x="1560" y="85"/>
                      </a:cubicBezTo>
                      <a:cubicBezTo>
                        <a:pt x="1310" y="204"/>
                        <a:pt x="1024" y="418"/>
                        <a:pt x="917" y="644"/>
                      </a:cubicBezTo>
                      <a:cubicBezTo>
                        <a:pt x="715" y="1097"/>
                        <a:pt x="643" y="1609"/>
                        <a:pt x="524" y="2097"/>
                      </a:cubicBezTo>
                      <a:cubicBezTo>
                        <a:pt x="488" y="2216"/>
                        <a:pt x="465" y="2347"/>
                        <a:pt x="429" y="2466"/>
                      </a:cubicBezTo>
                      <a:cubicBezTo>
                        <a:pt x="369" y="2740"/>
                        <a:pt x="262" y="3002"/>
                        <a:pt x="226" y="3275"/>
                      </a:cubicBezTo>
                      <a:cubicBezTo>
                        <a:pt x="167" y="3656"/>
                        <a:pt x="167" y="4061"/>
                        <a:pt x="131" y="4454"/>
                      </a:cubicBezTo>
                      <a:cubicBezTo>
                        <a:pt x="84" y="5240"/>
                        <a:pt x="12" y="6014"/>
                        <a:pt x="0" y="6800"/>
                      </a:cubicBezTo>
                      <a:cubicBezTo>
                        <a:pt x="0" y="7228"/>
                        <a:pt x="72" y="7657"/>
                        <a:pt x="143" y="8086"/>
                      </a:cubicBezTo>
                      <a:cubicBezTo>
                        <a:pt x="250" y="8633"/>
                        <a:pt x="417" y="9169"/>
                        <a:pt x="536" y="9717"/>
                      </a:cubicBezTo>
                      <a:cubicBezTo>
                        <a:pt x="595" y="9955"/>
                        <a:pt x="607" y="10193"/>
                        <a:pt x="584" y="10431"/>
                      </a:cubicBezTo>
                      <a:cubicBezTo>
                        <a:pt x="536" y="10824"/>
                        <a:pt x="417" y="11205"/>
                        <a:pt x="405" y="11598"/>
                      </a:cubicBezTo>
                      <a:cubicBezTo>
                        <a:pt x="369" y="12681"/>
                        <a:pt x="405" y="13753"/>
                        <a:pt x="381" y="14836"/>
                      </a:cubicBezTo>
                      <a:cubicBezTo>
                        <a:pt x="369" y="16265"/>
                        <a:pt x="286" y="17682"/>
                        <a:pt x="298" y="19099"/>
                      </a:cubicBezTo>
                      <a:cubicBezTo>
                        <a:pt x="310" y="20444"/>
                        <a:pt x="429" y="21801"/>
                        <a:pt x="488" y="22992"/>
                      </a:cubicBezTo>
                      <a:cubicBezTo>
                        <a:pt x="488" y="23742"/>
                        <a:pt x="834" y="24933"/>
                        <a:pt x="1155" y="25385"/>
                      </a:cubicBezTo>
                      <a:cubicBezTo>
                        <a:pt x="1251" y="25492"/>
                        <a:pt x="1451" y="25617"/>
                        <a:pt x="1603" y="25617"/>
                      </a:cubicBezTo>
                      <a:cubicBezTo>
                        <a:pt x="1621" y="25617"/>
                        <a:pt x="1639" y="25615"/>
                        <a:pt x="1655" y="25611"/>
                      </a:cubicBezTo>
                      <a:cubicBezTo>
                        <a:pt x="2441" y="25469"/>
                        <a:pt x="3036" y="24933"/>
                        <a:pt x="3108" y="24195"/>
                      </a:cubicBezTo>
                      <a:cubicBezTo>
                        <a:pt x="3203" y="23409"/>
                        <a:pt x="3215" y="22611"/>
                        <a:pt x="3239" y="21801"/>
                      </a:cubicBezTo>
                      <a:cubicBezTo>
                        <a:pt x="3274" y="21063"/>
                        <a:pt x="3179" y="20301"/>
                        <a:pt x="3322" y="19575"/>
                      </a:cubicBezTo>
                      <a:cubicBezTo>
                        <a:pt x="3453" y="18825"/>
                        <a:pt x="3382" y="18099"/>
                        <a:pt x="3334" y="17349"/>
                      </a:cubicBezTo>
                      <a:cubicBezTo>
                        <a:pt x="3298" y="16598"/>
                        <a:pt x="3179" y="15825"/>
                        <a:pt x="3179" y="15063"/>
                      </a:cubicBezTo>
                      <a:cubicBezTo>
                        <a:pt x="3203" y="13634"/>
                        <a:pt x="3382" y="12181"/>
                        <a:pt x="3060" y="10764"/>
                      </a:cubicBezTo>
                      <a:cubicBezTo>
                        <a:pt x="3024" y="10598"/>
                        <a:pt x="3024" y="10419"/>
                        <a:pt x="3036" y="10252"/>
                      </a:cubicBezTo>
                      <a:cubicBezTo>
                        <a:pt x="3108" y="9419"/>
                        <a:pt x="3227" y="8586"/>
                        <a:pt x="3274" y="7752"/>
                      </a:cubicBezTo>
                      <a:cubicBezTo>
                        <a:pt x="3322" y="7145"/>
                        <a:pt x="3298" y="6514"/>
                        <a:pt x="3239" y="5907"/>
                      </a:cubicBezTo>
                      <a:cubicBezTo>
                        <a:pt x="3108" y="4597"/>
                        <a:pt x="2727" y="3299"/>
                        <a:pt x="2929" y="1966"/>
                      </a:cubicBezTo>
                      <a:cubicBezTo>
                        <a:pt x="2941" y="1882"/>
                        <a:pt x="2941" y="1811"/>
                        <a:pt x="2917" y="1740"/>
                      </a:cubicBezTo>
                      <a:cubicBezTo>
                        <a:pt x="2739" y="1275"/>
                        <a:pt x="2560" y="835"/>
                        <a:pt x="2346" y="382"/>
                      </a:cubicBezTo>
                      <a:cubicBezTo>
                        <a:pt x="2224" y="130"/>
                        <a:pt x="2085" y="0"/>
                        <a:pt x="18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38" name="Google Shape;44496;p65">
                  <a:extLst>
                    <a:ext uri="{FF2B5EF4-FFF2-40B4-BE49-F238E27FC236}">
                      <a16:creationId xmlns:a16="http://schemas.microsoft.com/office/drawing/2014/main" id="{0EB30655-22FE-4893-8721-2D31EE5B37AF}"/>
                    </a:ext>
                  </a:extLst>
                </p:cNvPr>
                <p:cNvSpPr/>
                <p:nvPr/>
              </p:nvSpPr>
              <p:spPr>
                <a:xfrm>
                  <a:off x="-349750" y="1886775"/>
                  <a:ext cx="79200" cy="538175"/>
                </a:xfrm>
                <a:custGeom>
                  <a:avLst/>
                  <a:gdLst/>
                  <a:ahLst/>
                  <a:cxnLst/>
                  <a:rect l="l" t="t" r="r" b="b"/>
                  <a:pathLst>
                    <a:path w="3168" h="21527" extrusionOk="0">
                      <a:moveTo>
                        <a:pt x="1857" y="1"/>
                      </a:moveTo>
                      <a:cubicBezTo>
                        <a:pt x="1534" y="1"/>
                        <a:pt x="1209" y="185"/>
                        <a:pt x="1107" y="496"/>
                      </a:cubicBezTo>
                      <a:cubicBezTo>
                        <a:pt x="953" y="901"/>
                        <a:pt x="774" y="1306"/>
                        <a:pt x="691" y="1723"/>
                      </a:cubicBezTo>
                      <a:cubicBezTo>
                        <a:pt x="572" y="2223"/>
                        <a:pt x="512" y="2747"/>
                        <a:pt x="453" y="3271"/>
                      </a:cubicBezTo>
                      <a:cubicBezTo>
                        <a:pt x="405" y="3616"/>
                        <a:pt x="393" y="3937"/>
                        <a:pt x="393" y="4283"/>
                      </a:cubicBezTo>
                      <a:cubicBezTo>
                        <a:pt x="417" y="5187"/>
                        <a:pt x="453" y="6104"/>
                        <a:pt x="476" y="7021"/>
                      </a:cubicBezTo>
                      <a:cubicBezTo>
                        <a:pt x="488" y="7342"/>
                        <a:pt x="488" y="7688"/>
                        <a:pt x="488" y="8021"/>
                      </a:cubicBezTo>
                      <a:cubicBezTo>
                        <a:pt x="488" y="8271"/>
                        <a:pt x="476" y="8533"/>
                        <a:pt x="488" y="8795"/>
                      </a:cubicBezTo>
                      <a:cubicBezTo>
                        <a:pt x="536" y="9569"/>
                        <a:pt x="488" y="10355"/>
                        <a:pt x="715" y="11117"/>
                      </a:cubicBezTo>
                      <a:cubicBezTo>
                        <a:pt x="762" y="11260"/>
                        <a:pt x="691" y="11438"/>
                        <a:pt x="667" y="11605"/>
                      </a:cubicBezTo>
                      <a:cubicBezTo>
                        <a:pt x="655" y="11795"/>
                        <a:pt x="655" y="12010"/>
                        <a:pt x="631" y="12212"/>
                      </a:cubicBezTo>
                      <a:cubicBezTo>
                        <a:pt x="572" y="12641"/>
                        <a:pt x="488" y="13093"/>
                        <a:pt x="417" y="13522"/>
                      </a:cubicBezTo>
                      <a:cubicBezTo>
                        <a:pt x="357" y="13855"/>
                        <a:pt x="274" y="14177"/>
                        <a:pt x="226" y="14510"/>
                      </a:cubicBezTo>
                      <a:cubicBezTo>
                        <a:pt x="167" y="14986"/>
                        <a:pt x="131" y="15474"/>
                        <a:pt x="84" y="15951"/>
                      </a:cubicBezTo>
                      <a:cubicBezTo>
                        <a:pt x="72" y="16177"/>
                        <a:pt x="48" y="16391"/>
                        <a:pt x="48" y="16617"/>
                      </a:cubicBezTo>
                      <a:cubicBezTo>
                        <a:pt x="48" y="17046"/>
                        <a:pt x="0" y="17487"/>
                        <a:pt x="48" y="17915"/>
                      </a:cubicBezTo>
                      <a:cubicBezTo>
                        <a:pt x="119" y="18689"/>
                        <a:pt x="226" y="19463"/>
                        <a:pt x="369" y="20237"/>
                      </a:cubicBezTo>
                      <a:cubicBezTo>
                        <a:pt x="429" y="20535"/>
                        <a:pt x="667" y="20820"/>
                        <a:pt x="846" y="21082"/>
                      </a:cubicBezTo>
                      <a:cubicBezTo>
                        <a:pt x="1054" y="21390"/>
                        <a:pt x="1318" y="21526"/>
                        <a:pt x="1663" y="21526"/>
                      </a:cubicBezTo>
                      <a:cubicBezTo>
                        <a:pt x="1771" y="21526"/>
                        <a:pt x="1887" y="21513"/>
                        <a:pt x="2012" y="21487"/>
                      </a:cubicBezTo>
                      <a:cubicBezTo>
                        <a:pt x="2524" y="21380"/>
                        <a:pt x="2667" y="21023"/>
                        <a:pt x="2798" y="20654"/>
                      </a:cubicBezTo>
                      <a:cubicBezTo>
                        <a:pt x="3120" y="19713"/>
                        <a:pt x="3024" y="18737"/>
                        <a:pt x="3108" y="17760"/>
                      </a:cubicBezTo>
                      <a:cubicBezTo>
                        <a:pt x="3167" y="17213"/>
                        <a:pt x="3108" y="16653"/>
                        <a:pt x="3084" y="16094"/>
                      </a:cubicBezTo>
                      <a:cubicBezTo>
                        <a:pt x="3048" y="15355"/>
                        <a:pt x="3001" y="14605"/>
                        <a:pt x="2941" y="13867"/>
                      </a:cubicBezTo>
                      <a:cubicBezTo>
                        <a:pt x="2929" y="13700"/>
                        <a:pt x="2858" y="13462"/>
                        <a:pt x="2739" y="13415"/>
                      </a:cubicBezTo>
                      <a:cubicBezTo>
                        <a:pt x="2429" y="13272"/>
                        <a:pt x="2441" y="13046"/>
                        <a:pt x="2441" y="12807"/>
                      </a:cubicBezTo>
                      <a:cubicBezTo>
                        <a:pt x="2453" y="11272"/>
                        <a:pt x="2393" y="9748"/>
                        <a:pt x="2489" y="8224"/>
                      </a:cubicBezTo>
                      <a:cubicBezTo>
                        <a:pt x="2560" y="7045"/>
                        <a:pt x="2524" y="5878"/>
                        <a:pt x="2453" y="4699"/>
                      </a:cubicBezTo>
                      <a:cubicBezTo>
                        <a:pt x="2381" y="3402"/>
                        <a:pt x="2441" y="2104"/>
                        <a:pt x="2441" y="854"/>
                      </a:cubicBezTo>
                      <a:cubicBezTo>
                        <a:pt x="2453" y="699"/>
                        <a:pt x="2500" y="556"/>
                        <a:pt x="2441" y="461"/>
                      </a:cubicBezTo>
                      <a:cubicBezTo>
                        <a:pt x="2441" y="354"/>
                        <a:pt x="2417" y="223"/>
                        <a:pt x="2334" y="163"/>
                      </a:cubicBezTo>
                      <a:cubicBezTo>
                        <a:pt x="2198" y="52"/>
                        <a:pt x="2028" y="1"/>
                        <a:pt x="1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39" name="Google Shape;44497;p65">
                  <a:extLst>
                    <a:ext uri="{FF2B5EF4-FFF2-40B4-BE49-F238E27FC236}">
                      <a16:creationId xmlns:a16="http://schemas.microsoft.com/office/drawing/2014/main" id="{AB617D69-9981-49A0-8D16-87BC4816A43B}"/>
                    </a:ext>
                  </a:extLst>
                </p:cNvPr>
                <p:cNvSpPr/>
                <p:nvPr/>
              </p:nvSpPr>
              <p:spPr>
                <a:xfrm>
                  <a:off x="-349450" y="2452325"/>
                  <a:ext cx="81575" cy="306625"/>
                </a:xfrm>
                <a:custGeom>
                  <a:avLst/>
                  <a:gdLst/>
                  <a:ahLst/>
                  <a:cxnLst/>
                  <a:rect l="l" t="t" r="r" b="b"/>
                  <a:pathLst>
                    <a:path w="3263" h="12265" extrusionOk="0">
                      <a:moveTo>
                        <a:pt x="1820" y="1"/>
                      </a:moveTo>
                      <a:cubicBezTo>
                        <a:pt x="1416" y="1"/>
                        <a:pt x="1115" y="186"/>
                        <a:pt x="976" y="591"/>
                      </a:cubicBezTo>
                      <a:cubicBezTo>
                        <a:pt x="774" y="1115"/>
                        <a:pt x="572" y="1627"/>
                        <a:pt x="691" y="2223"/>
                      </a:cubicBezTo>
                      <a:cubicBezTo>
                        <a:pt x="762" y="2556"/>
                        <a:pt x="703" y="2901"/>
                        <a:pt x="655" y="3223"/>
                      </a:cubicBezTo>
                      <a:cubicBezTo>
                        <a:pt x="619" y="3532"/>
                        <a:pt x="512" y="3830"/>
                        <a:pt x="464" y="4151"/>
                      </a:cubicBezTo>
                      <a:cubicBezTo>
                        <a:pt x="417" y="4485"/>
                        <a:pt x="417" y="4830"/>
                        <a:pt x="381" y="5163"/>
                      </a:cubicBezTo>
                      <a:cubicBezTo>
                        <a:pt x="262" y="6116"/>
                        <a:pt x="155" y="7080"/>
                        <a:pt x="36" y="8045"/>
                      </a:cubicBezTo>
                      <a:cubicBezTo>
                        <a:pt x="48" y="8045"/>
                        <a:pt x="71" y="8045"/>
                        <a:pt x="72" y="8033"/>
                      </a:cubicBezTo>
                      <a:lnTo>
                        <a:pt x="72" y="8033"/>
                      </a:lnTo>
                      <a:cubicBezTo>
                        <a:pt x="72" y="8116"/>
                        <a:pt x="60" y="8223"/>
                        <a:pt x="60" y="8307"/>
                      </a:cubicBezTo>
                      <a:cubicBezTo>
                        <a:pt x="48" y="9069"/>
                        <a:pt x="0" y="9819"/>
                        <a:pt x="0" y="10557"/>
                      </a:cubicBezTo>
                      <a:cubicBezTo>
                        <a:pt x="0" y="11117"/>
                        <a:pt x="167" y="11605"/>
                        <a:pt x="869" y="11771"/>
                      </a:cubicBezTo>
                      <a:cubicBezTo>
                        <a:pt x="1012" y="11807"/>
                        <a:pt x="1143" y="11926"/>
                        <a:pt x="1262" y="12021"/>
                      </a:cubicBezTo>
                      <a:cubicBezTo>
                        <a:pt x="1486" y="12185"/>
                        <a:pt x="1693" y="12265"/>
                        <a:pt x="1888" y="12265"/>
                      </a:cubicBezTo>
                      <a:cubicBezTo>
                        <a:pt x="2147" y="12265"/>
                        <a:pt x="2383" y="12122"/>
                        <a:pt x="2608" y="11843"/>
                      </a:cubicBezTo>
                      <a:cubicBezTo>
                        <a:pt x="3203" y="11069"/>
                        <a:pt x="3262" y="10224"/>
                        <a:pt x="3108" y="9331"/>
                      </a:cubicBezTo>
                      <a:cubicBezTo>
                        <a:pt x="3012" y="8747"/>
                        <a:pt x="2977" y="8152"/>
                        <a:pt x="2953" y="7557"/>
                      </a:cubicBezTo>
                      <a:cubicBezTo>
                        <a:pt x="2941" y="6961"/>
                        <a:pt x="2965" y="6366"/>
                        <a:pt x="2941" y="5771"/>
                      </a:cubicBezTo>
                      <a:cubicBezTo>
                        <a:pt x="2893" y="4782"/>
                        <a:pt x="2846" y="3794"/>
                        <a:pt x="2774" y="2806"/>
                      </a:cubicBezTo>
                      <a:cubicBezTo>
                        <a:pt x="2727" y="2044"/>
                        <a:pt x="2643" y="1270"/>
                        <a:pt x="2572" y="520"/>
                      </a:cubicBezTo>
                      <a:cubicBezTo>
                        <a:pt x="2548" y="163"/>
                        <a:pt x="2310" y="44"/>
                        <a:pt x="1965" y="8"/>
                      </a:cubicBezTo>
                      <a:cubicBezTo>
                        <a:pt x="1915" y="3"/>
                        <a:pt x="1867" y="1"/>
                        <a:pt x="18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40" name="Google Shape;44498;p65">
                  <a:extLst>
                    <a:ext uri="{FF2B5EF4-FFF2-40B4-BE49-F238E27FC236}">
                      <a16:creationId xmlns:a16="http://schemas.microsoft.com/office/drawing/2014/main" id="{735F6AA0-07C4-481C-B67F-1ED96C6D6FBC}"/>
                    </a:ext>
                  </a:extLst>
                </p:cNvPr>
                <p:cNvSpPr/>
                <p:nvPr/>
              </p:nvSpPr>
              <p:spPr>
                <a:xfrm>
                  <a:off x="-336950" y="947875"/>
                  <a:ext cx="74725" cy="168200"/>
                </a:xfrm>
                <a:custGeom>
                  <a:avLst/>
                  <a:gdLst/>
                  <a:ahLst/>
                  <a:cxnLst/>
                  <a:rect l="l" t="t" r="r" b="b"/>
                  <a:pathLst>
                    <a:path w="2989" h="6728" extrusionOk="0">
                      <a:moveTo>
                        <a:pt x="1268" y="1"/>
                      </a:moveTo>
                      <a:cubicBezTo>
                        <a:pt x="951" y="1"/>
                        <a:pt x="609" y="257"/>
                        <a:pt x="429" y="607"/>
                      </a:cubicBezTo>
                      <a:cubicBezTo>
                        <a:pt x="83" y="1274"/>
                        <a:pt x="0" y="2000"/>
                        <a:pt x="24" y="2739"/>
                      </a:cubicBezTo>
                      <a:cubicBezTo>
                        <a:pt x="72" y="3727"/>
                        <a:pt x="95" y="4715"/>
                        <a:pt x="131" y="5703"/>
                      </a:cubicBezTo>
                      <a:cubicBezTo>
                        <a:pt x="143" y="6108"/>
                        <a:pt x="441" y="6727"/>
                        <a:pt x="869" y="6727"/>
                      </a:cubicBezTo>
                      <a:cubicBezTo>
                        <a:pt x="1274" y="6727"/>
                        <a:pt x="1727" y="6715"/>
                        <a:pt x="2048" y="6549"/>
                      </a:cubicBezTo>
                      <a:cubicBezTo>
                        <a:pt x="2286" y="6429"/>
                        <a:pt x="2453" y="6060"/>
                        <a:pt x="2524" y="5763"/>
                      </a:cubicBezTo>
                      <a:cubicBezTo>
                        <a:pt x="2631" y="5334"/>
                        <a:pt x="2596" y="4882"/>
                        <a:pt x="2655" y="4441"/>
                      </a:cubicBezTo>
                      <a:cubicBezTo>
                        <a:pt x="2691" y="4215"/>
                        <a:pt x="2798" y="4001"/>
                        <a:pt x="2822" y="3786"/>
                      </a:cubicBezTo>
                      <a:cubicBezTo>
                        <a:pt x="2989" y="2667"/>
                        <a:pt x="2477" y="1655"/>
                        <a:pt x="2310" y="488"/>
                      </a:cubicBezTo>
                      <a:cubicBezTo>
                        <a:pt x="2215" y="667"/>
                        <a:pt x="2167" y="762"/>
                        <a:pt x="2108" y="881"/>
                      </a:cubicBezTo>
                      <a:cubicBezTo>
                        <a:pt x="2048" y="810"/>
                        <a:pt x="1977" y="762"/>
                        <a:pt x="2000" y="762"/>
                      </a:cubicBezTo>
                      <a:cubicBezTo>
                        <a:pt x="1988" y="369"/>
                        <a:pt x="1774" y="107"/>
                        <a:pt x="1381" y="12"/>
                      </a:cubicBezTo>
                      <a:cubicBezTo>
                        <a:pt x="1344" y="4"/>
                        <a:pt x="1307" y="1"/>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41" name="Google Shape;44499;p65">
                  <a:extLst>
                    <a:ext uri="{FF2B5EF4-FFF2-40B4-BE49-F238E27FC236}">
                      <a16:creationId xmlns:a16="http://schemas.microsoft.com/office/drawing/2014/main" id="{822F9269-9EEE-4864-85FD-A206FC4C652A}"/>
                    </a:ext>
                  </a:extLst>
                </p:cNvPr>
                <p:cNvSpPr/>
                <p:nvPr/>
              </p:nvSpPr>
              <p:spPr>
                <a:xfrm>
                  <a:off x="-330400" y="1794875"/>
                  <a:ext cx="50625" cy="53850"/>
                </a:xfrm>
                <a:custGeom>
                  <a:avLst/>
                  <a:gdLst/>
                  <a:ahLst/>
                  <a:cxnLst/>
                  <a:rect l="l" t="t" r="r" b="b"/>
                  <a:pathLst>
                    <a:path w="2025" h="2154" extrusionOk="0">
                      <a:moveTo>
                        <a:pt x="1133" y="0"/>
                      </a:moveTo>
                      <a:cubicBezTo>
                        <a:pt x="1007" y="0"/>
                        <a:pt x="876" y="51"/>
                        <a:pt x="750" y="148"/>
                      </a:cubicBezTo>
                      <a:cubicBezTo>
                        <a:pt x="345" y="446"/>
                        <a:pt x="72" y="803"/>
                        <a:pt x="95" y="1339"/>
                      </a:cubicBezTo>
                      <a:cubicBezTo>
                        <a:pt x="0" y="1672"/>
                        <a:pt x="238" y="1910"/>
                        <a:pt x="548" y="2089"/>
                      </a:cubicBezTo>
                      <a:cubicBezTo>
                        <a:pt x="632" y="2134"/>
                        <a:pt x="714" y="2153"/>
                        <a:pt x="794" y="2153"/>
                      </a:cubicBezTo>
                      <a:cubicBezTo>
                        <a:pt x="1005" y="2153"/>
                        <a:pt x="1199" y="2019"/>
                        <a:pt x="1381" y="1898"/>
                      </a:cubicBezTo>
                      <a:cubicBezTo>
                        <a:pt x="1941" y="1553"/>
                        <a:pt x="2024" y="755"/>
                        <a:pt x="1512" y="184"/>
                      </a:cubicBezTo>
                      <a:cubicBezTo>
                        <a:pt x="1401" y="60"/>
                        <a:pt x="1270" y="0"/>
                        <a:pt x="11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634" name="Google Shape;44500;p65">
                <a:extLst>
                  <a:ext uri="{FF2B5EF4-FFF2-40B4-BE49-F238E27FC236}">
                    <a16:creationId xmlns:a16="http://schemas.microsoft.com/office/drawing/2014/main" id="{5408CC4D-6BA7-449B-BC54-7BFA4D28F3FD}"/>
                  </a:ext>
                </a:extLst>
              </p:cNvPr>
              <p:cNvGrpSpPr/>
              <p:nvPr/>
            </p:nvGrpSpPr>
            <p:grpSpPr>
              <a:xfrm rot="5400000">
                <a:off x="4544858" y="853173"/>
                <a:ext cx="50950" cy="2943803"/>
                <a:chOff x="-276176" y="947000"/>
                <a:chExt cx="86650" cy="1812575"/>
              </a:xfrm>
            </p:grpSpPr>
            <p:sp>
              <p:nvSpPr>
                <p:cNvPr id="635" name="Google Shape;44501;p65">
                  <a:extLst>
                    <a:ext uri="{FF2B5EF4-FFF2-40B4-BE49-F238E27FC236}">
                      <a16:creationId xmlns:a16="http://schemas.microsoft.com/office/drawing/2014/main" id="{294A991F-2AEE-4444-B68D-46698B3CDD13}"/>
                    </a:ext>
                  </a:extLst>
                </p:cNvPr>
                <p:cNvSpPr/>
                <p:nvPr/>
              </p:nvSpPr>
              <p:spPr>
                <a:xfrm>
                  <a:off x="-272601" y="1797675"/>
                  <a:ext cx="83075" cy="961900"/>
                </a:xfrm>
                <a:custGeom>
                  <a:avLst/>
                  <a:gdLst/>
                  <a:ahLst/>
                  <a:cxnLst/>
                  <a:rect l="l" t="t" r="r" b="b"/>
                  <a:pathLst>
                    <a:path w="3323" h="38476" extrusionOk="0">
                      <a:moveTo>
                        <a:pt x="2227" y="0"/>
                      </a:moveTo>
                      <a:cubicBezTo>
                        <a:pt x="1965" y="310"/>
                        <a:pt x="1798" y="691"/>
                        <a:pt x="1429" y="929"/>
                      </a:cubicBezTo>
                      <a:cubicBezTo>
                        <a:pt x="941" y="1191"/>
                        <a:pt x="774" y="1477"/>
                        <a:pt x="762" y="1858"/>
                      </a:cubicBezTo>
                      <a:cubicBezTo>
                        <a:pt x="739" y="2370"/>
                        <a:pt x="786" y="2870"/>
                        <a:pt x="655" y="3370"/>
                      </a:cubicBezTo>
                      <a:cubicBezTo>
                        <a:pt x="310" y="4632"/>
                        <a:pt x="48" y="5894"/>
                        <a:pt x="131" y="7192"/>
                      </a:cubicBezTo>
                      <a:cubicBezTo>
                        <a:pt x="143" y="7394"/>
                        <a:pt x="131" y="7608"/>
                        <a:pt x="191" y="7811"/>
                      </a:cubicBezTo>
                      <a:cubicBezTo>
                        <a:pt x="405" y="8668"/>
                        <a:pt x="798" y="9502"/>
                        <a:pt x="322" y="10359"/>
                      </a:cubicBezTo>
                      <a:cubicBezTo>
                        <a:pt x="262" y="10466"/>
                        <a:pt x="310" y="10597"/>
                        <a:pt x="298" y="10716"/>
                      </a:cubicBezTo>
                      <a:lnTo>
                        <a:pt x="167" y="12633"/>
                      </a:lnTo>
                      <a:cubicBezTo>
                        <a:pt x="131" y="12931"/>
                        <a:pt x="84" y="13216"/>
                        <a:pt x="84" y="13514"/>
                      </a:cubicBezTo>
                      <a:cubicBezTo>
                        <a:pt x="108" y="14574"/>
                        <a:pt x="143" y="15633"/>
                        <a:pt x="143" y="16681"/>
                      </a:cubicBezTo>
                      <a:cubicBezTo>
                        <a:pt x="143" y="17372"/>
                        <a:pt x="0" y="18074"/>
                        <a:pt x="24" y="18753"/>
                      </a:cubicBezTo>
                      <a:cubicBezTo>
                        <a:pt x="60" y="19717"/>
                        <a:pt x="191" y="20693"/>
                        <a:pt x="262" y="21658"/>
                      </a:cubicBezTo>
                      <a:cubicBezTo>
                        <a:pt x="298" y="21967"/>
                        <a:pt x="298" y="22277"/>
                        <a:pt x="250" y="22598"/>
                      </a:cubicBezTo>
                      <a:cubicBezTo>
                        <a:pt x="48" y="23920"/>
                        <a:pt x="239" y="25242"/>
                        <a:pt x="584" y="26563"/>
                      </a:cubicBezTo>
                      <a:cubicBezTo>
                        <a:pt x="762" y="27266"/>
                        <a:pt x="846" y="27980"/>
                        <a:pt x="953" y="28682"/>
                      </a:cubicBezTo>
                      <a:cubicBezTo>
                        <a:pt x="1001" y="28968"/>
                        <a:pt x="1012" y="29266"/>
                        <a:pt x="1012" y="29564"/>
                      </a:cubicBezTo>
                      <a:cubicBezTo>
                        <a:pt x="1024" y="30016"/>
                        <a:pt x="1036" y="30492"/>
                        <a:pt x="1012" y="30957"/>
                      </a:cubicBezTo>
                      <a:cubicBezTo>
                        <a:pt x="941" y="32064"/>
                        <a:pt x="643" y="33135"/>
                        <a:pt x="774" y="34231"/>
                      </a:cubicBezTo>
                      <a:cubicBezTo>
                        <a:pt x="822" y="34636"/>
                        <a:pt x="858" y="35017"/>
                        <a:pt x="881" y="35421"/>
                      </a:cubicBezTo>
                      <a:cubicBezTo>
                        <a:pt x="905" y="36052"/>
                        <a:pt x="881" y="36660"/>
                        <a:pt x="941" y="37279"/>
                      </a:cubicBezTo>
                      <a:cubicBezTo>
                        <a:pt x="965" y="37576"/>
                        <a:pt x="1072" y="37862"/>
                        <a:pt x="1203" y="38148"/>
                      </a:cubicBezTo>
                      <a:cubicBezTo>
                        <a:pt x="1292" y="38342"/>
                        <a:pt x="1441" y="38448"/>
                        <a:pt x="1643" y="38448"/>
                      </a:cubicBezTo>
                      <a:cubicBezTo>
                        <a:pt x="1738" y="38448"/>
                        <a:pt x="1846" y="38424"/>
                        <a:pt x="1965" y="38374"/>
                      </a:cubicBezTo>
                      <a:cubicBezTo>
                        <a:pt x="2023" y="38347"/>
                        <a:pt x="2066" y="38337"/>
                        <a:pt x="2100" y="38337"/>
                      </a:cubicBezTo>
                      <a:cubicBezTo>
                        <a:pt x="2222" y="38337"/>
                        <a:pt x="2215" y="38475"/>
                        <a:pt x="2311" y="38475"/>
                      </a:cubicBezTo>
                      <a:cubicBezTo>
                        <a:pt x="2330" y="38475"/>
                        <a:pt x="2353" y="38470"/>
                        <a:pt x="2382" y="38457"/>
                      </a:cubicBezTo>
                      <a:cubicBezTo>
                        <a:pt x="2405" y="38434"/>
                        <a:pt x="2465" y="38386"/>
                        <a:pt x="2489" y="38338"/>
                      </a:cubicBezTo>
                      <a:cubicBezTo>
                        <a:pt x="2632" y="37636"/>
                        <a:pt x="2882" y="36945"/>
                        <a:pt x="2846" y="36231"/>
                      </a:cubicBezTo>
                      <a:cubicBezTo>
                        <a:pt x="2810" y="35695"/>
                        <a:pt x="2858" y="35159"/>
                        <a:pt x="2858" y="34624"/>
                      </a:cubicBezTo>
                      <a:cubicBezTo>
                        <a:pt x="2870" y="33969"/>
                        <a:pt x="2858" y="33290"/>
                        <a:pt x="2882" y="32635"/>
                      </a:cubicBezTo>
                      <a:cubicBezTo>
                        <a:pt x="2929" y="31469"/>
                        <a:pt x="2989" y="30290"/>
                        <a:pt x="3048" y="29111"/>
                      </a:cubicBezTo>
                      <a:cubicBezTo>
                        <a:pt x="3084" y="28682"/>
                        <a:pt x="3156" y="28254"/>
                        <a:pt x="3167" y="27813"/>
                      </a:cubicBezTo>
                      <a:cubicBezTo>
                        <a:pt x="3203" y="27301"/>
                        <a:pt x="3167" y="26777"/>
                        <a:pt x="3203" y="26254"/>
                      </a:cubicBezTo>
                      <a:cubicBezTo>
                        <a:pt x="3227" y="25825"/>
                        <a:pt x="3322" y="25396"/>
                        <a:pt x="3298" y="24956"/>
                      </a:cubicBezTo>
                      <a:cubicBezTo>
                        <a:pt x="3287" y="24420"/>
                        <a:pt x="3167" y="23884"/>
                        <a:pt x="3167" y="23348"/>
                      </a:cubicBezTo>
                      <a:cubicBezTo>
                        <a:pt x="3156" y="22015"/>
                        <a:pt x="3215" y="20693"/>
                        <a:pt x="3036" y="19348"/>
                      </a:cubicBezTo>
                      <a:cubicBezTo>
                        <a:pt x="2882" y="18253"/>
                        <a:pt x="2929" y="17133"/>
                        <a:pt x="2882" y="16026"/>
                      </a:cubicBezTo>
                      <a:cubicBezTo>
                        <a:pt x="2822" y="14586"/>
                        <a:pt x="2763" y="13133"/>
                        <a:pt x="2703" y="11668"/>
                      </a:cubicBezTo>
                      <a:cubicBezTo>
                        <a:pt x="2703" y="11478"/>
                        <a:pt x="2644" y="11299"/>
                        <a:pt x="2608" y="11109"/>
                      </a:cubicBezTo>
                      <a:cubicBezTo>
                        <a:pt x="2382" y="10192"/>
                        <a:pt x="2358" y="9323"/>
                        <a:pt x="2560" y="8406"/>
                      </a:cubicBezTo>
                      <a:cubicBezTo>
                        <a:pt x="2739" y="7561"/>
                        <a:pt x="2798" y="6704"/>
                        <a:pt x="2810" y="5834"/>
                      </a:cubicBezTo>
                      <a:cubicBezTo>
                        <a:pt x="2822" y="4811"/>
                        <a:pt x="2739" y="3798"/>
                        <a:pt x="2691" y="2775"/>
                      </a:cubicBezTo>
                      <a:cubicBezTo>
                        <a:pt x="2679" y="2441"/>
                        <a:pt x="2655" y="2120"/>
                        <a:pt x="2620" y="1786"/>
                      </a:cubicBezTo>
                      <a:cubicBezTo>
                        <a:pt x="2560" y="1346"/>
                        <a:pt x="2453" y="893"/>
                        <a:pt x="2382" y="453"/>
                      </a:cubicBezTo>
                      <a:cubicBezTo>
                        <a:pt x="2346" y="286"/>
                        <a:pt x="2394" y="108"/>
                        <a:pt x="22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36" name="Google Shape;44502;p65">
                  <a:extLst>
                    <a:ext uri="{FF2B5EF4-FFF2-40B4-BE49-F238E27FC236}">
                      <a16:creationId xmlns:a16="http://schemas.microsoft.com/office/drawing/2014/main" id="{FAF1938D-D665-4C47-AF80-F350169DF690}"/>
                    </a:ext>
                  </a:extLst>
                </p:cNvPr>
                <p:cNvSpPr/>
                <p:nvPr/>
              </p:nvSpPr>
              <p:spPr>
                <a:xfrm>
                  <a:off x="-276176" y="947000"/>
                  <a:ext cx="86350" cy="839975"/>
                </a:xfrm>
                <a:custGeom>
                  <a:avLst/>
                  <a:gdLst/>
                  <a:ahLst/>
                  <a:cxnLst/>
                  <a:rect l="l" t="t" r="r" b="b"/>
                  <a:pathLst>
                    <a:path w="3454" h="33599" extrusionOk="0">
                      <a:moveTo>
                        <a:pt x="1752" y="0"/>
                      </a:moveTo>
                      <a:cubicBezTo>
                        <a:pt x="1609" y="0"/>
                        <a:pt x="1461" y="12"/>
                        <a:pt x="1310" y="35"/>
                      </a:cubicBezTo>
                      <a:cubicBezTo>
                        <a:pt x="941" y="95"/>
                        <a:pt x="763" y="214"/>
                        <a:pt x="655" y="416"/>
                      </a:cubicBezTo>
                      <a:cubicBezTo>
                        <a:pt x="512" y="761"/>
                        <a:pt x="334" y="1095"/>
                        <a:pt x="215" y="1416"/>
                      </a:cubicBezTo>
                      <a:cubicBezTo>
                        <a:pt x="120" y="1666"/>
                        <a:pt x="1" y="1940"/>
                        <a:pt x="48" y="2190"/>
                      </a:cubicBezTo>
                      <a:cubicBezTo>
                        <a:pt x="215" y="3143"/>
                        <a:pt x="96" y="4131"/>
                        <a:pt x="679" y="5048"/>
                      </a:cubicBezTo>
                      <a:cubicBezTo>
                        <a:pt x="715" y="5119"/>
                        <a:pt x="739" y="5179"/>
                        <a:pt x="751" y="5262"/>
                      </a:cubicBezTo>
                      <a:cubicBezTo>
                        <a:pt x="953" y="6179"/>
                        <a:pt x="1191" y="7107"/>
                        <a:pt x="1370" y="8024"/>
                      </a:cubicBezTo>
                      <a:cubicBezTo>
                        <a:pt x="1453" y="8369"/>
                        <a:pt x="1465" y="8739"/>
                        <a:pt x="1298" y="9048"/>
                      </a:cubicBezTo>
                      <a:cubicBezTo>
                        <a:pt x="1120" y="9382"/>
                        <a:pt x="1108" y="9691"/>
                        <a:pt x="1096" y="10024"/>
                      </a:cubicBezTo>
                      <a:cubicBezTo>
                        <a:pt x="1048" y="10596"/>
                        <a:pt x="1001" y="11167"/>
                        <a:pt x="917" y="11727"/>
                      </a:cubicBezTo>
                      <a:cubicBezTo>
                        <a:pt x="810" y="12310"/>
                        <a:pt x="679" y="12894"/>
                        <a:pt x="870" y="13489"/>
                      </a:cubicBezTo>
                      <a:cubicBezTo>
                        <a:pt x="929" y="13632"/>
                        <a:pt x="882" y="13799"/>
                        <a:pt x="882" y="13953"/>
                      </a:cubicBezTo>
                      <a:cubicBezTo>
                        <a:pt x="858" y="14727"/>
                        <a:pt x="798" y="15501"/>
                        <a:pt x="774" y="16275"/>
                      </a:cubicBezTo>
                      <a:cubicBezTo>
                        <a:pt x="751" y="17204"/>
                        <a:pt x="798" y="18144"/>
                        <a:pt x="751" y="19085"/>
                      </a:cubicBezTo>
                      <a:cubicBezTo>
                        <a:pt x="679" y="20526"/>
                        <a:pt x="739" y="21990"/>
                        <a:pt x="620" y="23443"/>
                      </a:cubicBezTo>
                      <a:cubicBezTo>
                        <a:pt x="465" y="25133"/>
                        <a:pt x="584" y="26812"/>
                        <a:pt x="596" y="28491"/>
                      </a:cubicBezTo>
                      <a:cubicBezTo>
                        <a:pt x="596" y="28705"/>
                        <a:pt x="643" y="28920"/>
                        <a:pt x="763" y="29098"/>
                      </a:cubicBezTo>
                      <a:cubicBezTo>
                        <a:pt x="1155" y="29729"/>
                        <a:pt x="1096" y="30360"/>
                        <a:pt x="1013" y="31003"/>
                      </a:cubicBezTo>
                      <a:cubicBezTo>
                        <a:pt x="977" y="31360"/>
                        <a:pt x="917" y="31741"/>
                        <a:pt x="917" y="32099"/>
                      </a:cubicBezTo>
                      <a:cubicBezTo>
                        <a:pt x="929" y="32646"/>
                        <a:pt x="1239" y="33134"/>
                        <a:pt x="1929" y="33599"/>
                      </a:cubicBezTo>
                      <a:cubicBezTo>
                        <a:pt x="2322" y="33123"/>
                        <a:pt x="2537" y="32658"/>
                        <a:pt x="2525" y="32158"/>
                      </a:cubicBezTo>
                      <a:cubicBezTo>
                        <a:pt x="2417" y="31051"/>
                        <a:pt x="2787" y="29979"/>
                        <a:pt x="2882" y="28896"/>
                      </a:cubicBezTo>
                      <a:cubicBezTo>
                        <a:pt x="2918" y="28253"/>
                        <a:pt x="3120" y="27634"/>
                        <a:pt x="3179" y="26991"/>
                      </a:cubicBezTo>
                      <a:cubicBezTo>
                        <a:pt x="3251" y="26229"/>
                        <a:pt x="3263" y="25467"/>
                        <a:pt x="3299" y="24705"/>
                      </a:cubicBezTo>
                      <a:cubicBezTo>
                        <a:pt x="3358" y="22752"/>
                        <a:pt x="3418" y="20800"/>
                        <a:pt x="3453" y="18835"/>
                      </a:cubicBezTo>
                      <a:cubicBezTo>
                        <a:pt x="3453" y="18692"/>
                        <a:pt x="3418" y="18549"/>
                        <a:pt x="3418" y="18418"/>
                      </a:cubicBezTo>
                      <a:lnTo>
                        <a:pt x="3418" y="16490"/>
                      </a:lnTo>
                      <a:cubicBezTo>
                        <a:pt x="3418" y="16109"/>
                        <a:pt x="3453" y="15739"/>
                        <a:pt x="3441" y="15347"/>
                      </a:cubicBezTo>
                      <a:cubicBezTo>
                        <a:pt x="3418" y="14846"/>
                        <a:pt x="3334" y="14323"/>
                        <a:pt x="3299" y="13799"/>
                      </a:cubicBezTo>
                      <a:cubicBezTo>
                        <a:pt x="3251" y="13191"/>
                        <a:pt x="3239" y="12596"/>
                        <a:pt x="3179" y="11989"/>
                      </a:cubicBezTo>
                      <a:cubicBezTo>
                        <a:pt x="3144" y="11691"/>
                        <a:pt x="3025" y="11406"/>
                        <a:pt x="3013" y="11108"/>
                      </a:cubicBezTo>
                      <a:cubicBezTo>
                        <a:pt x="2941" y="10036"/>
                        <a:pt x="2858" y="8965"/>
                        <a:pt x="2834" y="7893"/>
                      </a:cubicBezTo>
                      <a:cubicBezTo>
                        <a:pt x="2798" y="7191"/>
                        <a:pt x="2822" y="6476"/>
                        <a:pt x="2882" y="5762"/>
                      </a:cubicBezTo>
                      <a:cubicBezTo>
                        <a:pt x="2941" y="5119"/>
                        <a:pt x="3072" y="4500"/>
                        <a:pt x="3179" y="3857"/>
                      </a:cubicBezTo>
                      <a:cubicBezTo>
                        <a:pt x="3215" y="3607"/>
                        <a:pt x="3263" y="3333"/>
                        <a:pt x="3299" y="3083"/>
                      </a:cubicBezTo>
                      <a:cubicBezTo>
                        <a:pt x="3394" y="2262"/>
                        <a:pt x="3334" y="1464"/>
                        <a:pt x="3025" y="654"/>
                      </a:cubicBezTo>
                      <a:cubicBezTo>
                        <a:pt x="2843" y="204"/>
                        <a:pt x="2344" y="0"/>
                        <a:pt x="17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grpSp>
      </p:grpSp>
      <p:grpSp>
        <p:nvGrpSpPr>
          <p:cNvPr id="6" name="Nhóm 5">
            <a:extLst>
              <a:ext uri="{FF2B5EF4-FFF2-40B4-BE49-F238E27FC236}">
                <a16:creationId xmlns:a16="http://schemas.microsoft.com/office/drawing/2014/main" id="{F08D9F45-5736-443B-B5B6-B909503811BC}"/>
              </a:ext>
            </a:extLst>
          </p:cNvPr>
          <p:cNvGrpSpPr/>
          <p:nvPr/>
        </p:nvGrpSpPr>
        <p:grpSpPr>
          <a:xfrm>
            <a:off x="2420713" y="2621645"/>
            <a:ext cx="2947162" cy="1627511"/>
            <a:chOff x="2420713" y="2621645"/>
            <a:chExt cx="2947162" cy="1627511"/>
          </a:xfrm>
        </p:grpSpPr>
        <p:grpSp>
          <p:nvGrpSpPr>
            <p:cNvPr id="590" name="Google Shape;44447;p65">
              <a:extLst>
                <a:ext uri="{FF2B5EF4-FFF2-40B4-BE49-F238E27FC236}">
                  <a16:creationId xmlns:a16="http://schemas.microsoft.com/office/drawing/2014/main" id="{E5966072-1FE4-47A7-8D63-3687CBA5D2EC}"/>
                </a:ext>
              </a:extLst>
            </p:cNvPr>
            <p:cNvGrpSpPr/>
            <p:nvPr/>
          </p:nvGrpSpPr>
          <p:grpSpPr>
            <a:xfrm>
              <a:off x="2420713" y="2621645"/>
              <a:ext cx="2947162" cy="1627511"/>
              <a:chOff x="3098405" y="836630"/>
              <a:chExt cx="2947162" cy="1627511"/>
            </a:xfrm>
          </p:grpSpPr>
          <p:grpSp>
            <p:nvGrpSpPr>
              <p:cNvPr id="591" name="Google Shape;44448;p65">
                <a:extLst>
                  <a:ext uri="{FF2B5EF4-FFF2-40B4-BE49-F238E27FC236}">
                    <a16:creationId xmlns:a16="http://schemas.microsoft.com/office/drawing/2014/main" id="{05BAB245-036D-4DE5-B019-2D5139411B15}"/>
                  </a:ext>
                </a:extLst>
              </p:cNvPr>
              <p:cNvGrpSpPr/>
              <p:nvPr/>
            </p:nvGrpSpPr>
            <p:grpSpPr>
              <a:xfrm>
                <a:off x="3221729" y="836630"/>
                <a:ext cx="50439" cy="1627511"/>
                <a:chOff x="1893475" y="947000"/>
                <a:chExt cx="86650" cy="1812575"/>
              </a:xfrm>
            </p:grpSpPr>
            <p:sp>
              <p:nvSpPr>
                <p:cNvPr id="604" name="Google Shape;44449;p65">
                  <a:extLst>
                    <a:ext uri="{FF2B5EF4-FFF2-40B4-BE49-F238E27FC236}">
                      <a16:creationId xmlns:a16="http://schemas.microsoft.com/office/drawing/2014/main" id="{10AD3695-0D52-42A9-B42C-CB5B7B813CF2}"/>
                    </a:ext>
                  </a:extLst>
                </p:cNvPr>
                <p:cNvSpPr/>
                <p:nvPr/>
              </p:nvSpPr>
              <p:spPr>
                <a:xfrm>
                  <a:off x="1897050" y="1797675"/>
                  <a:ext cx="83075" cy="961900"/>
                </a:xfrm>
                <a:custGeom>
                  <a:avLst/>
                  <a:gdLst/>
                  <a:ahLst/>
                  <a:cxnLst/>
                  <a:rect l="l" t="t" r="r" b="b"/>
                  <a:pathLst>
                    <a:path w="3323" h="38476" extrusionOk="0">
                      <a:moveTo>
                        <a:pt x="2227" y="0"/>
                      </a:moveTo>
                      <a:cubicBezTo>
                        <a:pt x="1965" y="310"/>
                        <a:pt x="1798" y="691"/>
                        <a:pt x="1429" y="929"/>
                      </a:cubicBezTo>
                      <a:cubicBezTo>
                        <a:pt x="941" y="1191"/>
                        <a:pt x="774" y="1477"/>
                        <a:pt x="762" y="1858"/>
                      </a:cubicBezTo>
                      <a:cubicBezTo>
                        <a:pt x="739" y="2370"/>
                        <a:pt x="786" y="2870"/>
                        <a:pt x="655" y="3370"/>
                      </a:cubicBezTo>
                      <a:cubicBezTo>
                        <a:pt x="310" y="4632"/>
                        <a:pt x="48" y="5894"/>
                        <a:pt x="131" y="7192"/>
                      </a:cubicBezTo>
                      <a:cubicBezTo>
                        <a:pt x="143" y="7394"/>
                        <a:pt x="131" y="7608"/>
                        <a:pt x="191" y="7811"/>
                      </a:cubicBezTo>
                      <a:cubicBezTo>
                        <a:pt x="405" y="8668"/>
                        <a:pt x="798" y="9502"/>
                        <a:pt x="322" y="10359"/>
                      </a:cubicBezTo>
                      <a:cubicBezTo>
                        <a:pt x="262" y="10466"/>
                        <a:pt x="310" y="10597"/>
                        <a:pt x="298" y="10716"/>
                      </a:cubicBezTo>
                      <a:lnTo>
                        <a:pt x="167" y="12633"/>
                      </a:lnTo>
                      <a:cubicBezTo>
                        <a:pt x="131" y="12931"/>
                        <a:pt x="84" y="13216"/>
                        <a:pt x="84" y="13514"/>
                      </a:cubicBezTo>
                      <a:cubicBezTo>
                        <a:pt x="108" y="14574"/>
                        <a:pt x="143" y="15633"/>
                        <a:pt x="143" y="16681"/>
                      </a:cubicBezTo>
                      <a:cubicBezTo>
                        <a:pt x="143" y="17372"/>
                        <a:pt x="0" y="18074"/>
                        <a:pt x="24" y="18753"/>
                      </a:cubicBezTo>
                      <a:cubicBezTo>
                        <a:pt x="60" y="19717"/>
                        <a:pt x="191" y="20693"/>
                        <a:pt x="262" y="21658"/>
                      </a:cubicBezTo>
                      <a:cubicBezTo>
                        <a:pt x="298" y="21967"/>
                        <a:pt x="298" y="22277"/>
                        <a:pt x="250" y="22598"/>
                      </a:cubicBezTo>
                      <a:cubicBezTo>
                        <a:pt x="48" y="23920"/>
                        <a:pt x="239" y="25242"/>
                        <a:pt x="584" y="26563"/>
                      </a:cubicBezTo>
                      <a:cubicBezTo>
                        <a:pt x="762" y="27266"/>
                        <a:pt x="846" y="27980"/>
                        <a:pt x="953" y="28682"/>
                      </a:cubicBezTo>
                      <a:cubicBezTo>
                        <a:pt x="1001" y="28968"/>
                        <a:pt x="1012" y="29266"/>
                        <a:pt x="1012" y="29564"/>
                      </a:cubicBezTo>
                      <a:cubicBezTo>
                        <a:pt x="1024" y="30016"/>
                        <a:pt x="1036" y="30492"/>
                        <a:pt x="1012" y="30957"/>
                      </a:cubicBezTo>
                      <a:cubicBezTo>
                        <a:pt x="941" y="32064"/>
                        <a:pt x="643" y="33135"/>
                        <a:pt x="774" y="34231"/>
                      </a:cubicBezTo>
                      <a:cubicBezTo>
                        <a:pt x="822" y="34636"/>
                        <a:pt x="858" y="35017"/>
                        <a:pt x="881" y="35421"/>
                      </a:cubicBezTo>
                      <a:cubicBezTo>
                        <a:pt x="905" y="36052"/>
                        <a:pt x="881" y="36660"/>
                        <a:pt x="941" y="37279"/>
                      </a:cubicBezTo>
                      <a:cubicBezTo>
                        <a:pt x="965" y="37576"/>
                        <a:pt x="1072" y="37862"/>
                        <a:pt x="1203" y="38148"/>
                      </a:cubicBezTo>
                      <a:cubicBezTo>
                        <a:pt x="1292" y="38342"/>
                        <a:pt x="1441" y="38448"/>
                        <a:pt x="1643" y="38448"/>
                      </a:cubicBezTo>
                      <a:cubicBezTo>
                        <a:pt x="1738" y="38448"/>
                        <a:pt x="1846" y="38424"/>
                        <a:pt x="1965" y="38374"/>
                      </a:cubicBezTo>
                      <a:cubicBezTo>
                        <a:pt x="2023" y="38347"/>
                        <a:pt x="2066" y="38337"/>
                        <a:pt x="2100" y="38337"/>
                      </a:cubicBezTo>
                      <a:cubicBezTo>
                        <a:pt x="2222" y="38337"/>
                        <a:pt x="2215" y="38475"/>
                        <a:pt x="2311" y="38475"/>
                      </a:cubicBezTo>
                      <a:cubicBezTo>
                        <a:pt x="2330" y="38475"/>
                        <a:pt x="2353" y="38470"/>
                        <a:pt x="2382" y="38457"/>
                      </a:cubicBezTo>
                      <a:cubicBezTo>
                        <a:pt x="2405" y="38434"/>
                        <a:pt x="2465" y="38386"/>
                        <a:pt x="2489" y="38338"/>
                      </a:cubicBezTo>
                      <a:cubicBezTo>
                        <a:pt x="2632" y="37636"/>
                        <a:pt x="2882" y="36945"/>
                        <a:pt x="2846" y="36231"/>
                      </a:cubicBezTo>
                      <a:cubicBezTo>
                        <a:pt x="2810" y="35695"/>
                        <a:pt x="2858" y="35159"/>
                        <a:pt x="2858" y="34624"/>
                      </a:cubicBezTo>
                      <a:cubicBezTo>
                        <a:pt x="2870" y="33969"/>
                        <a:pt x="2858" y="33290"/>
                        <a:pt x="2882" y="32635"/>
                      </a:cubicBezTo>
                      <a:cubicBezTo>
                        <a:pt x="2929" y="31469"/>
                        <a:pt x="2989" y="30290"/>
                        <a:pt x="3048" y="29111"/>
                      </a:cubicBezTo>
                      <a:cubicBezTo>
                        <a:pt x="3084" y="28682"/>
                        <a:pt x="3156" y="28254"/>
                        <a:pt x="3167" y="27813"/>
                      </a:cubicBezTo>
                      <a:cubicBezTo>
                        <a:pt x="3203" y="27301"/>
                        <a:pt x="3167" y="26777"/>
                        <a:pt x="3203" y="26254"/>
                      </a:cubicBezTo>
                      <a:cubicBezTo>
                        <a:pt x="3227" y="25825"/>
                        <a:pt x="3322" y="25396"/>
                        <a:pt x="3298" y="24956"/>
                      </a:cubicBezTo>
                      <a:cubicBezTo>
                        <a:pt x="3287" y="24420"/>
                        <a:pt x="3167" y="23884"/>
                        <a:pt x="3167" y="23348"/>
                      </a:cubicBezTo>
                      <a:cubicBezTo>
                        <a:pt x="3156" y="22015"/>
                        <a:pt x="3215" y="20693"/>
                        <a:pt x="3036" y="19348"/>
                      </a:cubicBezTo>
                      <a:cubicBezTo>
                        <a:pt x="2882" y="18253"/>
                        <a:pt x="2929" y="17133"/>
                        <a:pt x="2882" y="16026"/>
                      </a:cubicBezTo>
                      <a:cubicBezTo>
                        <a:pt x="2822" y="14586"/>
                        <a:pt x="2763" y="13133"/>
                        <a:pt x="2703" y="11668"/>
                      </a:cubicBezTo>
                      <a:cubicBezTo>
                        <a:pt x="2703" y="11478"/>
                        <a:pt x="2644" y="11299"/>
                        <a:pt x="2608" y="11109"/>
                      </a:cubicBezTo>
                      <a:cubicBezTo>
                        <a:pt x="2382" y="10192"/>
                        <a:pt x="2358" y="9323"/>
                        <a:pt x="2560" y="8406"/>
                      </a:cubicBezTo>
                      <a:cubicBezTo>
                        <a:pt x="2739" y="7561"/>
                        <a:pt x="2798" y="6704"/>
                        <a:pt x="2810" y="5834"/>
                      </a:cubicBezTo>
                      <a:cubicBezTo>
                        <a:pt x="2822" y="4811"/>
                        <a:pt x="2739" y="3798"/>
                        <a:pt x="2691" y="2775"/>
                      </a:cubicBezTo>
                      <a:cubicBezTo>
                        <a:pt x="2679" y="2441"/>
                        <a:pt x="2655" y="2120"/>
                        <a:pt x="2620" y="1786"/>
                      </a:cubicBezTo>
                      <a:cubicBezTo>
                        <a:pt x="2560" y="1346"/>
                        <a:pt x="2453" y="893"/>
                        <a:pt x="2382" y="453"/>
                      </a:cubicBezTo>
                      <a:cubicBezTo>
                        <a:pt x="2346" y="286"/>
                        <a:pt x="2394" y="108"/>
                        <a:pt x="22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05" name="Google Shape;44450;p65">
                  <a:extLst>
                    <a:ext uri="{FF2B5EF4-FFF2-40B4-BE49-F238E27FC236}">
                      <a16:creationId xmlns:a16="http://schemas.microsoft.com/office/drawing/2014/main" id="{755BB022-CEE8-4143-B930-D95089164BCE}"/>
                    </a:ext>
                  </a:extLst>
                </p:cNvPr>
                <p:cNvSpPr/>
                <p:nvPr/>
              </p:nvSpPr>
              <p:spPr>
                <a:xfrm>
                  <a:off x="1893475" y="947000"/>
                  <a:ext cx="86350" cy="839975"/>
                </a:xfrm>
                <a:custGeom>
                  <a:avLst/>
                  <a:gdLst/>
                  <a:ahLst/>
                  <a:cxnLst/>
                  <a:rect l="l" t="t" r="r" b="b"/>
                  <a:pathLst>
                    <a:path w="3454" h="33599" extrusionOk="0">
                      <a:moveTo>
                        <a:pt x="1752" y="0"/>
                      </a:moveTo>
                      <a:cubicBezTo>
                        <a:pt x="1609" y="0"/>
                        <a:pt x="1461" y="12"/>
                        <a:pt x="1310" y="35"/>
                      </a:cubicBezTo>
                      <a:cubicBezTo>
                        <a:pt x="941" y="95"/>
                        <a:pt x="763" y="214"/>
                        <a:pt x="655" y="416"/>
                      </a:cubicBezTo>
                      <a:cubicBezTo>
                        <a:pt x="512" y="761"/>
                        <a:pt x="334" y="1095"/>
                        <a:pt x="215" y="1416"/>
                      </a:cubicBezTo>
                      <a:cubicBezTo>
                        <a:pt x="120" y="1666"/>
                        <a:pt x="1" y="1940"/>
                        <a:pt x="48" y="2190"/>
                      </a:cubicBezTo>
                      <a:cubicBezTo>
                        <a:pt x="215" y="3143"/>
                        <a:pt x="96" y="4131"/>
                        <a:pt x="679" y="5048"/>
                      </a:cubicBezTo>
                      <a:cubicBezTo>
                        <a:pt x="715" y="5119"/>
                        <a:pt x="739" y="5179"/>
                        <a:pt x="751" y="5262"/>
                      </a:cubicBezTo>
                      <a:cubicBezTo>
                        <a:pt x="953" y="6179"/>
                        <a:pt x="1191" y="7107"/>
                        <a:pt x="1370" y="8024"/>
                      </a:cubicBezTo>
                      <a:cubicBezTo>
                        <a:pt x="1453" y="8369"/>
                        <a:pt x="1465" y="8739"/>
                        <a:pt x="1298" y="9048"/>
                      </a:cubicBezTo>
                      <a:cubicBezTo>
                        <a:pt x="1120" y="9382"/>
                        <a:pt x="1108" y="9691"/>
                        <a:pt x="1096" y="10024"/>
                      </a:cubicBezTo>
                      <a:cubicBezTo>
                        <a:pt x="1048" y="10596"/>
                        <a:pt x="1001" y="11167"/>
                        <a:pt x="917" y="11727"/>
                      </a:cubicBezTo>
                      <a:cubicBezTo>
                        <a:pt x="810" y="12310"/>
                        <a:pt x="679" y="12894"/>
                        <a:pt x="870" y="13489"/>
                      </a:cubicBezTo>
                      <a:cubicBezTo>
                        <a:pt x="929" y="13632"/>
                        <a:pt x="882" y="13799"/>
                        <a:pt x="882" y="13953"/>
                      </a:cubicBezTo>
                      <a:cubicBezTo>
                        <a:pt x="858" y="14727"/>
                        <a:pt x="798" y="15501"/>
                        <a:pt x="774" y="16275"/>
                      </a:cubicBezTo>
                      <a:cubicBezTo>
                        <a:pt x="751" y="17204"/>
                        <a:pt x="798" y="18144"/>
                        <a:pt x="751" y="19085"/>
                      </a:cubicBezTo>
                      <a:cubicBezTo>
                        <a:pt x="679" y="20526"/>
                        <a:pt x="739" y="21990"/>
                        <a:pt x="620" y="23443"/>
                      </a:cubicBezTo>
                      <a:cubicBezTo>
                        <a:pt x="465" y="25133"/>
                        <a:pt x="584" y="26812"/>
                        <a:pt x="596" y="28491"/>
                      </a:cubicBezTo>
                      <a:cubicBezTo>
                        <a:pt x="596" y="28705"/>
                        <a:pt x="643" y="28920"/>
                        <a:pt x="763" y="29098"/>
                      </a:cubicBezTo>
                      <a:cubicBezTo>
                        <a:pt x="1155" y="29729"/>
                        <a:pt x="1096" y="30360"/>
                        <a:pt x="1013" y="31003"/>
                      </a:cubicBezTo>
                      <a:cubicBezTo>
                        <a:pt x="977" y="31360"/>
                        <a:pt x="917" y="31741"/>
                        <a:pt x="917" y="32099"/>
                      </a:cubicBezTo>
                      <a:cubicBezTo>
                        <a:pt x="929" y="32646"/>
                        <a:pt x="1239" y="33134"/>
                        <a:pt x="1929" y="33599"/>
                      </a:cubicBezTo>
                      <a:cubicBezTo>
                        <a:pt x="2322" y="33123"/>
                        <a:pt x="2537" y="32658"/>
                        <a:pt x="2525" y="32158"/>
                      </a:cubicBezTo>
                      <a:cubicBezTo>
                        <a:pt x="2417" y="31051"/>
                        <a:pt x="2787" y="29979"/>
                        <a:pt x="2882" y="28896"/>
                      </a:cubicBezTo>
                      <a:cubicBezTo>
                        <a:pt x="2918" y="28253"/>
                        <a:pt x="3120" y="27634"/>
                        <a:pt x="3179" y="26991"/>
                      </a:cubicBezTo>
                      <a:cubicBezTo>
                        <a:pt x="3251" y="26229"/>
                        <a:pt x="3263" y="25467"/>
                        <a:pt x="3299" y="24705"/>
                      </a:cubicBezTo>
                      <a:cubicBezTo>
                        <a:pt x="3358" y="22752"/>
                        <a:pt x="3418" y="20800"/>
                        <a:pt x="3453" y="18835"/>
                      </a:cubicBezTo>
                      <a:cubicBezTo>
                        <a:pt x="3453" y="18692"/>
                        <a:pt x="3418" y="18549"/>
                        <a:pt x="3418" y="18418"/>
                      </a:cubicBezTo>
                      <a:lnTo>
                        <a:pt x="3418" y="16490"/>
                      </a:lnTo>
                      <a:cubicBezTo>
                        <a:pt x="3418" y="16109"/>
                        <a:pt x="3453" y="15739"/>
                        <a:pt x="3441" y="15347"/>
                      </a:cubicBezTo>
                      <a:cubicBezTo>
                        <a:pt x="3418" y="14846"/>
                        <a:pt x="3334" y="14323"/>
                        <a:pt x="3299" y="13799"/>
                      </a:cubicBezTo>
                      <a:cubicBezTo>
                        <a:pt x="3251" y="13191"/>
                        <a:pt x="3239" y="12596"/>
                        <a:pt x="3179" y="11989"/>
                      </a:cubicBezTo>
                      <a:cubicBezTo>
                        <a:pt x="3144" y="11691"/>
                        <a:pt x="3025" y="11406"/>
                        <a:pt x="3013" y="11108"/>
                      </a:cubicBezTo>
                      <a:cubicBezTo>
                        <a:pt x="2941" y="10036"/>
                        <a:pt x="2858" y="8965"/>
                        <a:pt x="2834" y="7893"/>
                      </a:cubicBezTo>
                      <a:cubicBezTo>
                        <a:pt x="2798" y="7191"/>
                        <a:pt x="2822" y="6476"/>
                        <a:pt x="2882" y="5762"/>
                      </a:cubicBezTo>
                      <a:cubicBezTo>
                        <a:pt x="2941" y="5119"/>
                        <a:pt x="3072" y="4500"/>
                        <a:pt x="3179" y="3857"/>
                      </a:cubicBezTo>
                      <a:cubicBezTo>
                        <a:pt x="3215" y="3607"/>
                        <a:pt x="3263" y="3333"/>
                        <a:pt x="3299" y="3083"/>
                      </a:cubicBezTo>
                      <a:cubicBezTo>
                        <a:pt x="3394" y="2262"/>
                        <a:pt x="3334" y="1464"/>
                        <a:pt x="3025" y="654"/>
                      </a:cubicBezTo>
                      <a:cubicBezTo>
                        <a:pt x="2843" y="204"/>
                        <a:pt x="2344" y="0"/>
                        <a:pt x="17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592" name="Google Shape;44451;p65">
                <a:extLst>
                  <a:ext uri="{FF2B5EF4-FFF2-40B4-BE49-F238E27FC236}">
                    <a16:creationId xmlns:a16="http://schemas.microsoft.com/office/drawing/2014/main" id="{6AF45B10-F115-4F52-923F-074857BBDC42}"/>
                  </a:ext>
                </a:extLst>
              </p:cNvPr>
              <p:cNvGrpSpPr/>
              <p:nvPr/>
            </p:nvGrpSpPr>
            <p:grpSpPr>
              <a:xfrm>
                <a:off x="5871810" y="836787"/>
                <a:ext cx="49391" cy="1626164"/>
                <a:chOff x="95250" y="947175"/>
                <a:chExt cx="84850" cy="1811075"/>
              </a:xfrm>
            </p:grpSpPr>
            <p:sp>
              <p:nvSpPr>
                <p:cNvPr id="602" name="Google Shape;44452;p65">
                  <a:extLst>
                    <a:ext uri="{FF2B5EF4-FFF2-40B4-BE49-F238E27FC236}">
                      <a16:creationId xmlns:a16="http://schemas.microsoft.com/office/drawing/2014/main" id="{0A39C836-B526-47DB-A46A-3D28701CFBBD}"/>
                    </a:ext>
                  </a:extLst>
                </p:cNvPr>
                <p:cNvSpPr/>
                <p:nvPr/>
              </p:nvSpPr>
              <p:spPr>
                <a:xfrm>
                  <a:off x="95250" y="1043325"/>
                  <a:ext cx="84850" cy="1714925"/>
                </a:xfrm>
                <a:custGeom>
                  <a:avLst/>
                  <a:gdLst/>
                  <a:ahLst/>
                  <a:cxnLst/>
                  <a:rect l="l" t="t" r="r" b="b"/>
                  <a:pathLst>
                    <a:path w="3394" h="68597" extrusionOk="0">
                      <a:moveTo>
                        <a:pt x="1748" y="0"/>
                      </a:moveTo>
                      <a:cubicBezTo>
                        <a:pt x="1677" y="0"/>
                        <a:pt x="1599" y="39"/>
                        <a:pt x="1488" y="111"/>
                      </a:cubicBezTo>
                      <a:cubicBezTo>
                        <a:pt x="1131" y="337"/>
                        <a:pt x="941" y="611"/>
                        <a:pt x="917" y="992"/>
                      </a:cubicBezTo>
                      <a:cubicBezTo>
                        <a:pt x="905" y="1302"/>
                        <a:pt x="917" y="1611"/>
                        <a:pt x="893" y="1921"/>
                      </a:cubicBezTo>
                      <a:cubicBezTo>
                        <a:pt x="857" y="2219"/>
                        <a:pt x="655" y="2492"/>
                        <a:pt x="738" y="2838"/>
                      </a:cubicBezTo>
                      <a:cubicBezTo>
                        <a:pt x="822" y="3112"/>
                        <a:pt x="714" y="3445"/>
                        <a:pt x="679" y="3754"/>
                      </a:cubicBezTo>
                      <a:cubicBezTo>
                        <a:pt x="667" y="3909"/>
                        <a:pt x="619" y="4040"/>
                        <a:pt x="595" y="4171"/>
                      </a:cubicBezTo>
                      <a:cubicBezTo>
                        <a:pt x="476" y="4755"/>
                        <a:pt x="298" y="5338"/>
                        <a:pt x="250" y="5910"/>
                      </a:cubicBezTo>
                      <a:cubicBezTo>
                        <a:pt x="191" y="6743"/>
                        <a:pt x="238" y="7576"/>
                        <a:pt x="238" y="8410"/>
                      </a:cubicBezTo>
                      <a:cubicBezTo>
                        <a:pt x="238" y="8517"/>
                        <a:pt x="262" y="8612"/>
                        <a:pt x="262" y="8696"/>
                      </a:cubicBezTo>
                      <a:cubicBezTo>
                        <a:pt x="286" y="9172"/>
                        <a:pt x="298" y="9648"/>
                        <a:pt x="298" y="10124"/>
                      </a:cubicBezTo>
                      <a:cubicBezTo>
                        <a:pt x="298" y="10279"/>
                        <a:pt x="238" y="10434"/>
                        <a:pt x="238" y="10589"/>
                      </a:cubicBezTo>
                      <a:cubicBezTo>
                        <a:pt x="238" y="11363"/>
                        <a:pt x="262" y="12148"/>
                        <a:pt x="321" y="12922"/>
                      </a:cubicBezTo>
                      <a:cubicBezTo>
                        <a:pt x="381" y="13744"/>
                        <a:pt x="345" y="14565"/>
                        <a:pt x="357" y="15375"/>
                      </a:cubicBezTo>
                      <a:cubicBezTo>
                        <a:pt x="357" y="15577"/>
                        <a:pt x="417" y="15780"/>
                        <a:pt x="429" y="15970"/>
                      </a:cubicBezTo>
                      <a:cubicBezTo>
                        <a:pt x="476" y="16423"/>
                        <a:pt x="536" y="16887"/>
                        <a:pt x="548" y="17328"/>
                      </a:cubicBezTo>
                      <a:cubicBezTo>
                        <a:pt x="583" y="18280"/>
                        <a:pt x="560" y="19244"/>
                        <a:pt x="583" y="20197"/>
                      </a:cubicBezTo>
                      <a:cubicBezTo>
                        <a:pt x="583" y="20376"/>
                        <a:pt x="643" y="20578"/>
                        <a:pt x="643" y="20757"/>
                      </a:cubicBezTo>
                      <a:cubicBezTo>
                        <a:pt x="619" y="20947"/>
                        <a:pt x="560" y="21149"/>
                        <a:pt x="560" y="21352"/>
                      </a:cubicBezTo>
                      <a:cubicBezTo>
                        <a:pt x="560" y="23733"/>
                        <a:pt x="548" y="26126"/>
                        <a:pt x="560" y="28508"/>
                      </a:cubicBezTo>
                      <a:cubicBezTo>
                        <a:pt x="560" y="28924"/>
                        <a:pt x="476" y="29341"/>
                        <a:pt x="524" y="29758"/>
                      </a:cubicBezTo>
                      <a:cubicBezTo>
                        <a:pt x="548" y="30008"/>
                        <a:pt x="441" y="30246"/>
                        <a:pt x="441" y="30496"/>
                      </a:cubicBezTo>
                      <a:cubicBezTo>
                        <a:pt x="464" y="30960"/>
                        <a:pt x="524" y="31436"/>
                        <a:pt x="548" y="31901"/>
                      </a:cubicBezTo>
                      <a:cubicBezTo>
                        <a:pt x="560" y="31984"/>
                        <a:pt x="548" y="32067"/>
                        <a:pt x="583" y="32139"/>
                      </a:cubicBezTo>
                      <a:cubicBezTo>
                        <a:pt x="857" y="32746"/>
                        <a:pt x="893" y="33389"/>
                        <a:pt x="893" y="34032"/>
                      </a:cubicBezTo>
                      <a:cubicBezTo>
                        <a:pt x="893" y="34223"/>
                        <a:pt x="941" y="34425"/>
                        <a:pt x="1012" y="34627"/>
                      </a:cubicBezTo>
                      <a:cubicBezTo>
                        <a:pt x="1095" y="34842"/>
                        <a:pt x="1179" y="35044"/>
                        <a:pt x="1060" y="35258"/>
                      </a:cubicBezTo>
                      <a:cubicBezTo>
                        <a:pt x="1012" y="35354"/>
                        <a:pt x="1012" y="35461"/>
                        <a:pt x="1012" y="35544"/>
                      </a:cubicBezTo>
                      <a:cubicBezTo>
                        <a:pt x="1024" y="35842"/>
                        <a:pt x="1036" y="36139"/>
                        <a:pt x="786" y="36389"/>
                      </a:cubicBezTo>
                      <a:cubicBezTo>
                        <a:pt x="714" y="36473"/>
                        <a:pt x="702" y="36568"/>
                        <a:pt x="679" y="36663"/>
                      </a:cubicBezTo>
                      <a:cubicBezTo>
                        <a:pt x="619" y="37068"/>
                        <a:pt x="595" y="37461"/>
                        <a:pt x="548" y="37866"/>
                      </a:cubicBezTo>
                      <a:cubicBezTo>
                        <a:pt x="500" y="38271"/>
                        <a:pt x="619" y="38652"/>
                        <a:pt x="583" y="39068"/>
                      </a:cubicBezTo>
                      <a:cubicBezTo>
                        <a:pt x="488" y="39985"/>
                        <a:pt x="560" y="40890"/>
                        <a:pt x="441" y="41795"/>
                      </a:cubicBezTo>
                      <a:cubicBezTo>
                        <a:pt x="369" y="42319"/>
                        <a:pt x="524" y="42855"/>
                        <a:pt x="226" y="43355"/>
                      </a:cubicBezTo>
                      <a:cubicBezTo>
                        <a:pt x="202" y="43390"/>
                        <a:pt x="202" y="43414"/>
                        <a:pt x="202" y="43450"/>
                      </a:cubicBezTo>
                      <a:cubicBezTo>
                        <a:pt x="167" y="44069"/>
                        <a:pt x="0" y="44700"/>
                        <a:pt x="71" y="45343"/>
                      </a:cubicBezTo>
                      <a:cubicBezTo>
                        <a:pt x="131" y="46010"/>
                        <a:pt x="71" y="46676"/>
                        <a:pt x="179" y="47343"/>
                      </a:cubicBezTo>
                      <a:cubicBezTo>
                        <a:pt x="286" y="48022"/>
                        <a:pt x="262" y="48712"/>
                        <a:pt x="310" y="49403"/>
                      </a:cubicBezTo>
                      <a:cubicBezTo>
                        <a:pt x="321" y="49653"/>
                        <a:pt x="369" y="49891"/>
                        <a:pt x="405" y="50141"/>
                      </a:cubicBezTo>
                      <a:cubicBezTo>
                        <a:pt x="429" y="50427"/>
                        <a:pt x="488" y="50701"/>
                        <a:pt x="500" y="50975"/>
                      </a:cubicBezTo>
                      <a:cubicBezTo>
                        <a:pt x="524" y="51475"/>
                        <a:pt x="500" y="51975"/>
                        <a:pt x="524" y="52487"/>
                      </a:cubicBezTo>
                      <a:cubicBezTo>
                        <a:pt x="524" y="52641"/>
                        <a:pt x="548" y="52820"/>
                        <a:pt x="595" y="52987"/>
                      </a:cubicBezTo>
                      <a:cubicBezTo>
                        <a:pt x="762" y="53642"/>
                        <a:pt x="833" y="54296"/>
                        <a:pt x="798" y="54951"/>
                      </a:cubicBezTo>
                      <a:cubicBezTo>
                        <a:pt x="774" y="55439"/>
                        <a:pt x="726" y="55939"/>
                        <a:pt x="726" y="56428"/>
                      </a:cubicBezTo>
                      <a:cubicBezTo>
                        <a:pt x="726" y="57975"/>
                        <a:pt x="738" y="59535"/>
                        <a:pt x="726" y="61083"/>
                      </a:cubicBezTo>
                      <a:cubicBezTo>
                        <a:pt x="714" y="61535"/>
                        <a:pt x="595" y="61976"/>
                        <a:pt x="536" y="62428"/>
                      </a:cubicBezTo>
                      <a:cubicBezTo>
                        <a:pt x="488" y="62738"/>
                        <a:pt x="429" y="63036"/>
                        <a:pt x="417" y="63345"/>
                      </a:cubicBezTo>
                      <a:cubicBezTo>
                        <a:pt x="405" y="63512"/>
                        <a:pt x="464" y="63690"/>
                        <a:pt x="488" y="63857"/>
                      </a:cubicBezTo>
                      <a:cubicBezTo>
                        <a:pt x="548" y="64250"/>
                        <a:pt x="607" y="64655"/>
                        <a:pt x="679" y="65060"/>
                      </a:cubicBezTo>
                      <a:cubicBezTo>
                        <a:pt x="798" y="65714"/>
                        <a:pt x="976" y="66369"/>
                        <a:pt x="1036" y="67036"/>
                      </a:cubicBezTo>
                      <a:cubicBezTo>
                        <a:pt x="1072" y="67524"/>
                        <a:pt x="1214" y="67989"/>
                        <a:pt x="1381" y="68453"/>
                      </a:cubicBezTo>
                      <a:cubicBezTo>
                        <a:pt x="1426" y="68557"/>
                        <a:pt x="1485" y="68596"/>
                        <a:pt x="1563" y="68596"/>
                      </a:cubicBezTo>
                      <a:cubicBezTo>
                        <a:pt x="1610" y="68596"/>
                        <a:pt x="1664" y="68582"/>
                        <a:pt x="1726" y="68560"/>
                      </a:cubicBezTo>
                      <a:cubicBezTo>
                        <a:pt x="2012" y="68465"/>
                        <a:pt x="2107" y="68286"/>
                        <a:pt x="2203" y="68060"/>
                      </a:cubicBezTo>
                      <a:cubicBezTo>
                        <a:pt x="2465" y="67441"/>
                        <a:pt x="2512" y="66774"/>
                        <a:pt x="2750" y="66131"/>
                      </a:cubicBezTo>
                      <a:cubicBezTo>
                        <a:pt x="2965" y="65595"/>
                        <a:pt x="2977" y="65048"/>
                        <a:pt x="2798" y="64452"/>
                      </a:cubicBezTo>
                      <a:cubicBezTo>
                        <a:pt x="2584" y="63798"/>
                        <a:pt x="2667" y="63083"/>
                        <a:pt x="2810" y="62405"/>
                      </a:cubicBezTo>
                      <a:cubicBezTo>
                        <a:pt x="2941" y="61845"/>
                        <a:pt x="3024" y="61262"/>
                        <a:pt x="3060" y="60702"/>
                      </a:cubicBezTo>
                      <a:cubicBezTo>
                        <a:pt x="3143" y="59773"/>
                        <a:pt x="3096" y="58833"/>
                        <a:pt x="3084" y="57916"/>
                      </a:cubicBezTo>
                      <a:cubicBezTo>
                        <a:pt x="3060" y="57463"/>
                        <a:pt x="2988" y="57035"/>
                        <a:pt x="2977" y="56606"/>
                      </a:cubicBezTo>
                      <a:cubicBezTo>
                        <a:pt x="2965" y="56249"/>
                        <a:pt x="2941" y="55880"/>
                        <a:pt x="2988" y="55523"/>
                      </a:cubicBezTo>
                      <a:cubicBezTo>
                        <a:pt x="3036" y="55166"/>
                        <a:pt x="3310" y="54820"/>
                        <a:pt x="3108" y="54427"/>
                      </a:cubicBezTo>
                      <a:cubicBezTo>
                        <a:pt x="3084" y="54404"/>
                        <a:pt x="3143" y="54344"/>
                        <a:pt x="3155" y="54296"/>
                      </a:cubicBezTo>
                      <a:cubicBezTo>
                        <a:pt x="3203" y="54011"/>
                        <a:pt x="3262" y="53749"/>
                        <a:pt x="3274" y="53463"/>
                      </a:cubicBezTo>
                      <a:cubicBezTo>
                        <a:pt x="3286" y="53261"/>
                        <a:pt x="3203" y="53034"/>
                        <a:pt x="3203" y="52820"/>
                      </a:cubicBezTo>
                      <a:cubicBezTo>
                        <a:pt x="3215" y="52189"/>
                        <a:pt x="3250" y="51546"/>
                        <a:pt x="3310" y="50903"/>
                      </a:cubicBezTo>
                      <a:cubicBezTo>
                        <a:pt x="3334" y="50546"/>
                        <a:pt x="3227" y="50189"/>
                        <a:pt x="3286" y="49832"/>
                      </a:cubicBezTo>
                      <a:cubicBezTo>
                        <a:pt x="3346" y="49534"/>
                        <a:pt x="3358" y="49236"/>
                        <a:pt x="3393" y="48939"/>
                      </a:cubicBezTo>
                      <a:cubicBezTo>
                        <a:pt x="3393" y="48867"/>
                        <a:pt x="3334" y="48796"/>
                        <a:pt x="3322" y="48712"/>
                      </a:cubicBezTo>
                      <a:cubicBezTo>
                        <a:pt x="3155" y="48141"/>
                        <a:pt x="3036" y="47557"/>
                        <a:pt x="3060" y="46962"/>
                      </a:cubicBezTo>
                      <a:cubicBezTo>
                        <a:pt x="3084" y="46653"/>
                        <a:pt x="3084" y="46331"/>
                        <a:pt x="3060" y="46022"/>
                      </a:cubicBezTo>
                      <a:cubicBezTo>
                        <a:pt x="3036" y="45783"/>
                        <a:pt x="3012" y="45533"/>
                        <a:pt x="2929" y="45295"/>
                      </a:cubicBezTo>
                      <a:cubicBezTo>
                        <a:pt x="2834" y="44950"/>
                        <a:pt x="2727" y="44593"/>
                        <a:pt x="2738" y="44236"/>
                      </a:cubicBezTo>
                      <a:cubicBezTo>
                        <a:pt x="2786" y="43509"/>
                        <a:pt x="2810" y="42795"/>
                        <a:pt x="2858" y="42081"/>
                      </a:cubicBezTo>
                      <a:lnTo>
                        <a:pt x="2858" y="42033"/>
                      </a:lnTo>
                      <a:cubicBezTo>
                        <a:pt x="3012" y="41366"/>
                        <a:pt x="3012" y="40676"/>
                        <a:pt x="2858" y="39997"/>
                      </a:cubicBezTo>
                      <a:cubicBezTo>
                        <a:pt x="2846" y="39902"/>
                        <a:pt x="2858" y="39807"/>
                        <a:pt x="2869" y="39711"/>
                      </a:cubicBezTo>
                      <a:cubicBezTo>
                        <a:pt x="2953" y="39283"/>
                        <a:pt x="3167" y="38854"/>
                        <a:pt x="2977" y="38390"/>
                      </a:cubicBezTo>
                      <a:cubicBezTo>
                        <a:pt x="2977" y="38354"/>
                        <a:pt x="2977" y="38330"/>
                        <a:pt x="2988" y="38294"/>
                      </a:cubicBezTo>
                      <a:cubicBezTo>
                        <a:pt x="3203" y="37735"/>
                        <a:pt x="3012" y="37199"/>
                        <a:pt x="2750" y="36675"/>
                      </a:cubicBezTo>
                      <a:cubicBezTo>
                        <a:pt x="2596" y="36318"/>
                        <a:pt x="2512" y="35913"/>
                        <a:pt x="2048" y="35711"/>
                      </a:cubicBezTo>
                      <a:cubicBezTo>
                        <a:pt x="2024" y="35699"/>
                        <a:pt x="2036" y="35604"/>
                        <a:pt x="2036" y="35544"/>
                      </a:cubicBezTo>
                      <a:cubicBezTo>
                        <a:pt x="2024" y="35354"/>
                        <a:pt x="2250" y="35187"/>
                        <a:pt x="2096" y="34961"/>
                      </a:cubicBezTo>
                      <a:cubicBezTo>
                        <a:pt x="1929" y="34746"/>
                        <a:pt x="1976" y="34484"/>
                        <a:pt x="2084" y="34246"/>
                      </a:cubicBezTo>
                      <a:cubicBezTo>
                        <a:pt x="2131" y="34151"/>
                        <a:pt x="2191" y="34008"/>
                        <a:pt x="2167" y="33889"/>
                      </a:cubicBezTo>
                      <a:cubicBezTo>
                        <a:pt x="2155" y="33544"/>
                        <a:pt x="2298" y="33199"/>
                        <a:pt x="2429" y="32853"/>
                      </a:cubicBezTo>
                      <a:cubicBezTo>
                        <a:pt x="2488" y="32722"/>
                        <a:pt x="2607" y="32603"/>
                        <a:pt x="2631" y="32460"/>
                      </a:cubicBezTo>
                      <a:cubicBezTo>
                        <a:pt x="2727" y="32079"/>
                        <a:pt x="2917" y="31722"/>
                        <a:pt x="2798" y="31294"/>
                      </a:cubicBezTo>
                      <a:cubicBezTo>
                        <a:pt x="2727" y="31008"/>
                        <a:pt x="2858" y="30663"/>
                        <a:pt x="2858" y="30353"/>
                      </a:cubicBezTo>
                      <a:cubicBezTo>
                        <a:pt x="2858" y="30115"/>
                        <a:pt x="2834" y="29889"/>
                        <a:pt x="2798" y="29651"/>
                      </a:cubicBezTo>
                      <a:cubicBezTo>
                        <a:pt x="2786" y="29579"/>
                        <a:pt x="2750" y="29508"/>
                        <a:pt x="2762" y="29424"/>
                      </a:cubicBezTo>
                      <a:cubicBezTo>
                        <a:pt x="2917" y="28758"/>
                        <a:pt x="2988" y="28079"/>
                        <a:pt x="2988" y="27388"/>
                      </a:cubicBezTo>
                      <a:cubicBezTo>
                        <a:pt x="2988" y="27317"/>
                        <a:pt x="3036" y="27245"/>
                        <a:pt x="3036" y="27162"/>
                      </a:cubicBezTo>
                      <a:cubicBezTo>
                        <a:pt x="3048" y="26722"/>
                        <a:pt x="3048" y="26293"/>
                        <a:pt x="3060" y="25852"/>
                      </a:cubicBezTo>
                      <a:cubicBezTo>
                        <a:pt x="3060" y="25579"/>
                        <a:pt x="2941" y="25305"/>
                        <a:pt x="3060" y="25007"/>
                      </a:cubicBezTo>
                      <a:cubicBezTo>
                        <a:pt x="3119" y="24876"/>
                        <a:pt x="3084" y="24698"/>
                        <a:pt x="3060" y="24555"/>
                      </a:cubicBezTo>
                      <a:cubicBezTo>
                        <a:pt x="3048" y="24436"/>
                        <a:pt x="3000" y="24328"/>
                        <a:pt x="3000" y="24221"/>
                      </a:cubicBezTo>
                      <a:cubicBezTo>
                        <a:pt x="2988" y="23102"/>
                        <a:pt x="2917" y="21971"/>
                        <a:pt x="3203" y="20864"/>
                      </a:cubicBezTo>
                      <a:cubicBezTo>
                        <a:pt x="3298" y="20459"/>
                        <a:pt x="3084" y="20042"/>
                        <a:pt x="3167" y="19614"/>
                      </a:cubicBezTo>
                      <a:cubicBezTo>
                        <a:pt x="3239" y="19221"/>
                        <a:pt x="3119" y="18816"/>
                        <a:pt x="3096" y="18423"/>
                      </a:cubicBezTo>
                      <a:cubicBezTo>
                        <a:pt x="3096" y="18280"/>
                        <a:pt x="3096" y="18137"/>
                        <a:pt x="3084" y="18006"/>
                      </a:cubicBezTo>
                      <a:cubicBezTo>
                        <a:pt x="3024" y="17447"/>
                        <a:pt x="2929" y="16887"/>
                        <a:pt x="2881" y="16339"/>
                      </a:cubicBezTo>
                      <a:cubicBezTo>
                        <a:pt x="2869" y="16113"/>
                        <a:pt x="2965" y="15887"/>
                        <a:pt x="2977" y="15649"/>
                      </a:cubicBezTo>
                      <a:cubicBezTo>
                        <a:pt x="2988" y="15149"/>
                        <a:pt x="2977" y="14625"/>
                        <a:pt x="2988" y="14101"/>
                      </a:cubicBezTo>
                      <a:cubicBezTo>
                        <a:pt x="3000" y="13577"/>
                        <a:pt x="2738" y="13101"/>
                        <a:pt x="2727" y="12589"/>
                      </a:cubicBezTo>
                      <a:cubicBezTo>
                        <a:pt x="2727" y="12232"/>
                        <a:pt x="2679" y="11875"/>
                        <a:pt x="2643" y="11517"/>
                      </a:cubicBezTo>
                      <a:cubicBezTo>
                        <a:pt x="2619" y="11160"/>
                        <a:pt x="2548" y="10803"/>
                        <a:pt x="2548" y="10446"/>
                      </a:cubicBezTo>
                      <a:cubicBezTo>
                        <a:pt x="2560" y="9827"/>
                        <a:pt x="2631" y="9219"/>
                        <a:pt x="2643" y="8612"/>
                      </a:cubicBezTo>
                      <a:cubicBezTo>
                        <a:pt x="2679" y="7910"/>
                        <a:pt x="2667" y="7195"/>
                        <a:pt x="2667" y="6493"/>
                      </a:cubicBezTo>
                      <a:cubicBezTo>
                        <a:pt x="2667" y="6362"/>
                        <a:pt x="2667" y="6219"/>
                        <a:pt x="2703" y="6076"/>
                      </a:cubicBezTo>
                      <a:cubicBezTo>
                        <a:pt x="2846" y="5659"/>
                        <a:pt x="2917" y="5267"/>
                        <a:pt x="2881" y="4826"/>
                      </a:cubicBezTo>
                      <a:cubicBezTo>
                        <a:pt x="2869" y="4564"/>
                        <a:pt x="2881" y="4290"/>
                        <a:pt x="2881" y="4028"/>
                      </a:cubicBezTo>
                      <a:cubicBezTo>
                        <a:pt x="2869" y="3433"/>
                        <a:pt x="2917" y="2838"/>
                        <a:pt x="2869" y="2195"/>
                      </a:cubicBezTo>
                      <a:cubicBezTo>
                        <a:pt x="2810" y="1885"/>
                        <a:pt x="2762" y="1588"/>
                        <a:pt x="2584" y="1302"/>
                      </a:cubicBezTo>
                      <a:cubicBezTo>
                        <a:pt x="2548" y="1230"/>
                        <a:pt x="2548" y="1147"/>
                        <a:pt x="2512" y="1076"/>
                      </a:cubicBezTo>
                      <a:cubicBezTo>
                        <a:pt x="2381" y="766"/>
                        <a:pt x="2274" y="421"/>
                        <a:pt x="2012" y="159"/>
                      </a:cubicBezTo>
                      <a:cubicBezTo>
                        <a:pt x="1904" y="51"/>
                        <a:pt x="1830" y="0"/>
                        <a:pt x="17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03" name="Google Shape;44453;p65">
                  <a:extLst>
                    <a:ext uri="{FF2B5EF4-FFF2-40B4-BE49-F238E27FC236}">
                      <a16:creationId xmlns:a16="http://schemas.microsoft.com/office/drawing/2014/main" id="{A384E797-556E-4A41-8C24-EF3FC67C44C4}"/>
                    </a:ext>
                  </a:extLst>
                </p:cNvPr>
                <p:cNvSpPr/>
                <p:nvPr/>
              </p:nvSpPr>
              <p:spPr>
                <a:xfrm>
                  <a:off x="125000" y="947175"/>
                  <a:ext cx="32775" cy="63475"/>
                </a:xfrm>
                <a:custGeom>
                  <a:avLst/>
                  <a:gdLst/>
                  <a:ahLst/>
                  <a:cxnLst/>
                  <a:rect l="l" t="t" r="r" b="b"/>
                  <a:pathLst>
                    <a:path w="1311" h="2539" extrusionOk="0">
                      <a:moveTo>
                        <a:pt x="643" y="0"/>
                      </a:moveTo>
                      <a:cubicBezTo>
                        <a:pt x="579" y="0"/>
                        <a:pt x="507" y="27"/>
                        <a:pt x="429" y="76"/>
                      </a:cubicBezTo>
                      <a:cubicBezTo>
                        <a:pt x="239" y="207"/>
                        <a:pt x="24" y="921"/>
                        <a:pt x="13" y="1135"/>
                      </a:cubicBezTo>
                      <a:cubicBezTo>
                        <a:pt x="1" y="1516"/>
                        <a:pt x="1" y="1885"/>
                        <a:pt x="13" y="2266"/>
                      </a:cubicBezTo>
                      <a:cubicBezTo>
                        <a:pt x="13" y="2350"/>
                        <a:pt x="108" y="2505"/>
                        <a:pt x="191" y="2517"/>
                      </a:cubicBezTo>
                      <a:cubicBezTo>
                        <a:pt x="264" y="2528"/>
                        <a:pt x="350" y="2539"/>
                        <a:pt x="432" y="2539"/>
                      </a:cubicBezTo>
                      <a:cubicBezTo>
                        <a:pt x="524" y="2539"/>
                        <a:pt x="611" y="2525"/>
                        <a:pt x="667" y="2481"/>
                      </a:cubicBezTo>
                      <a:cubicBezTo>
                        <a:pt x="858" y="2350"/>
                        <a:pt x="1036" y="2159"/>
                        <a:pt x="1120" y="1969"/>
                      </a:cubicBezTo>
                      <a:cubicBezTo>
                        <a:pt x="1215" y="1695"/>
                        <a:pt x="1298" y="1397"/>
                        <a:pt x="1298" y="1040"/>
                      </a:cubicBezTo>
                      <a:cubicBezTo>
                        <a:pt x="1310" y="600"/>
                        <a:pt x="965" y="445"/>
                        <a:pt x="858" y="183"/>
                      </a:cubicBezTo>
                      <a:cubicBezTo>
                        <a:pt x="809" y="56"/>
                        <a:pt x="734" y="0"/>
                        <a:pt x="6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593" name="Google Shape;44454;p65">
                <a:extLst>
                  <a:ext uri="{FF2B5EF4-FFF2-40B4-BE49-F238E27FC236}">
                    <a16:creationId xmlns:a16="http://schemas.microsoft.com/office/drawing/2014/main" id="{50BB809B-BEDF-4085-AEA6-D02630D12E58}"/>
                  </a:ext>
                </a:extLst>
              </p:cNvPr>
              <p:cNvGrpSpPr/>
              <p:nvPr/>
            </p:nvGrpSpPr>
            <p:grpSpPr>
              <a:xfrm rot="5400000">
                <a:off x="4546512" y="-485484"/>
                <a:ext cx="50948" cy="2947162"/>
                <a:chOff x="-349750" y="947875"/>
                <a:chExt cx="87525" cy="1811075"/>
              </a:xfrm>
            </p:grpSpPr>
            <p:sp>
              <p:nvSpPr>
                <p:cNvPr id="597" name="Google Shape;44455;p65">
                  <a:extLst>
                    <a:ext uri="{FF2B5EF4-FFF2-40B4-BE49-F238E27FC236}">
                      <a16:creationId xmlns:a16="http://schemas.microsoft.com/office/drawing/2014/main" id="{1D212953-D65B-45E6-9055-D81FEDABFD81}"/>
                    </a:ext>
                  </a:extLst>
                </p:cNvPr>
                <p:cNvSpPr/>
                <p:nvPr/>
              </p:nvSpPr>
              <p:spPr>
                <a:xfrm>
                  <a:off x="-349750" y="1138050"/>
                  <a:ext cx="86325" cy="640450"/>
                </a:xfrm>
                <a:custGeom>
                  <a:avLst/>
                  <a:gdLst/>
                  <a:ahLst/>
                  <a:cxnLst/>
                  <a:rect l="l" t="t" r="r" b="b"/>
                  <a:pathLst>
                    <a:path w="3453" h="25618" extrusionOk="0">
                      <a:moveTo>
                        <a:pt x="1884" y="0"/>
                      </a:moveTo>
                      <a:cubicBezTo>
                        <a:pt x="1791" y="0"/>
                        <a:pt x="1684" y="28"/>
                        <a:pt x="1560" y="85"/>
                      </a:cubicBezTo>
                      <a:cubicBezTo>
                        <a:pt x="1310" y="204"/>
                        <a:pt x="1024" y="418"/>
                        <a:pt x="917" y="644"/>
                      </a:cubicBezTo>
                      <a:cubicBezTo>
                        <a:pt x="715" y="1097"/>
                        <a:pt x="643" y="1609"/>
                        <a:pt x="524" y="2097"/>
                      </a:cubicBezTo>
                      <a:cubicBezTo>
                        <a:pt x="488" y="2216"/>
                        <a:pt x="465" y="2347"/>
                        <a:pt x="429" y="2466"/>
                      </a:cubicBezTo>
                      <a:cubicBezTo>
                        <a:pt x="369" y="2740"/>
                        <a:pt x="262" y="3002"/>
                        <a:pt x="226" y="3275"/>
                      </a:cubicBezTo>
                      <a:cubicBezTo>
                        <a:pt x="167" y="3656"/>
                        <a:pt x="167" y="4061"/>
                        <a:pt x="131" y="4454"/>
                      </a:cubicBezTo>
                      <a:cubicBezTo>
                        <a:pt x="84" y="5240"/>
                        <a:pt x="12" y="6014"/>
                        <a:pt x="0" y="6800"/>
                      </a:cubicBezTo>
                      <a:cubicBezTo>
                        <a:pt x="0" y="7228"/>
                        <a:pt x="72" y="7657"/>
                        <a:pt x="143" y="8086"/>
                      </a:cubicBezTo>
                      <a:cubicBezTo>
                        <a:pt x="250" y="8633"/>
                        <a:pt x="417" y="9169"/>
                        <a:pt x="536" y="9717"/>
                      </a:cubicBezTo>
                      <a:cubicBezTo>
                        <a:pt x="595" y="9955"/>
                        <a:pt x="607" y="10193"/>
                        <a:pt x="584" y="10431"/>
                      </a:cubicBezTo>
                      <a:cubicBezTo>
                        <a:pt x="536" y="10824"/>
                        <a:pt x="417" y="11205"/>
                        <a:pt x="405" y="11598"/>
                      </a:cubicBezTo>
                      <a:cubicBezTo>
                        <a:pt x="369" y="12681"/>
                        <a:pt x="405" y="13753"/>
                        <a:pt x="381" y="14836"/>
                      </a:cubicBezTo>
                      <a:cubicBezTo>
                        <a:pt x="369" y="16265"/>
                        <a:pt x="286" y="17682"/>
                        <a:pt x="298" y="19099"/>
                      </a:cubicBezTo>
                      <a:cubicBezTo>
                        <a:pt x="310" y="20444"/>
                        <a:pt x="429" y="21801"/>
                        <a:pt x="488" y="22992"/>
                      </a:cubicBezTo>
                      <a:cubicBezTo>
                        <a:pt x="488" y="23742"/>
                        <a:pt x="834" y="24933"/>
                        <a:pt x="1155" y="25385"/>
                      </a:cubicBezTo>
                      <a:cubicBezTo>
                        <a:pt x="1251" y="25492"/>
                        <a:pt x="1451" y="25617"/>
                        <a:pt x="1603" y="25617"/>
                      </a:cubicBezTo>
                      <a:cubicBezTo>
                        <a:pt x="1621" y="25617"/>
                        <a:pt x="1639" y="25615"/>
                        <a:pt x="1655" y="25611"/>
                      </a:cubicBezTo>
                      <a:cubicBezTo>
                        <a:pt x="2441" y="25469"/>
                        <a:pt x="3036" y="24933"/>
                        <a:pt x="3108" y="24195"/>
                      </a:cubicBezTo>
                      <a:cubicBezTo>
                        <a:pt x="3203" y="23409"/>
                        <a:pt x="3215" y="22611"/>
                        <a:pt x="3239" y="21801"/>
                      </a:cubicBezTo>
                      <a:cubicBezTo>
                        <a:pt x="3274" y="21063"/>
                        <a:pt x="3179" y="20301"/>
                        <a:pt x="3322" y="19575"/>
                      </a:cubicBezTo>
                      <a:cubicBezTo>
                        <a:pt x="3453" y="18825"/>
                        <a:pt x="3382" y="18099"/>
                        <a:pt x="3334" y="17349"/>
                      </a:cubicBezTo>
                      <a:cubicBezTo>
                        <a:pt x="3298" y="16598"/>
                        <a:pt x="3179" y="15825"/>
                        <a:pt x="3179" y="15063"/>
                      </a:cubicBezTo>
                      <a:cubicBezTo>
                        <a:pt x="3203" y="13634"/>
                        <a:pt x="3382" y="12181"/>
                        <a:pt x="3060" y="10764"/>
                      </a:cubicBezTo>
                      <a:cubicBezTo>
                        <a:pt x="3024" y="10598"/>
                        <a:pt x="3024" y="10419"/>
                        <a:pt x="3036" y="10252"/>
                      </a:cubicBezTo>
                      <a:cubicBezTo>
                        <a:pt x="3108" y="9419"/>
                        <a:pt x="3227" y="8586"/>
                        <a:pt x="3274" y="7752"/>
                      </a:cubicBezTo>
                      <a:cubicBezTo>
                        <a:pt x="3322" y="7145"/>
                        <a:pt x="3298" y="6514"/>
                        <a:pt x="3239" y="5907"/>
                      </a:cubicBezTo>
                      <a:cubicBezTo>
                        <a:pt x="3108" y="4597"/>
                        <a:pt x="2727" y="3299"/>
                        <a:pt x="2929" y="1966"/>
                      </a:cubicBezTo>
                      <a:cubicBezTo>
                        <a:pt x="2941" y="1882"/>
                        <a:pt x="2941" y="1811"/>
                        <a:pt x="2917" y="1740"/>
                      </a:cubicBezTo>
                      <a:cubicBezTo>
                        <a:pt x="2739" y="1275"/>
                        <a:pt x="2560" y="835"/>
                        <a:pt x="2346" y="382"/>
                      </a:cubicBezTo>
                      <a:cubicBezTo>
                        <a:pt x="2224" y="130"/>
                        <a:pt x="2085" y="0"/>
                        <a:pt x="18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598" name="Google Shape;44456;p65">
                  <a:extLst>
                    <a:ext uri="{FF2B5EF4-FFF2-40B4-BE49-F238E27FC236}">
                      <a16:creationId xmlns:a16="http://schemas.microsoft.com/office/drawing/2014/main" id="{6800486A-F6CB-4782-9CF9-B3935704E894}"/>
                    </a:ext>
                  </a:extLst>
                </p:cNvPr>
                <p:cNvSpPr/>
                <p:nvPr/>
              </p:nvSpPr>
              <p:spPr>
                <a:xfrm>
                  <a:off x="-349750" y="1886775"/>
                  <a:ext cx="79200" cy="538175"/>
                </a:xfrm>
                <a:custGeom>
                  <a:avLst/>
                  <a:gdLst/>
                  <a:ahLst/>
                  <a:cxnLst/>
                  <a:rect l="l" t="t" r="r" b="b"/>
                  <a:pathLst>
                    <a:path w="3168" h="21527" extrusionOk="0">
                      <a:moveTo>
                        <a:pt x="1857" y="1"/>
                      </a:moveTo>
                      <a:cubicBezTo>
                        <a:pt x="1534" y="1"/>
                        <a:pt x="1209" y="185"/>
                        <a:pt x="1107" y="496"/>
                      </a:cubicBezTo>
                      <a:cubicBezTo>
                        <a:pt x="953" y="901"/>
                        <a:pt x="774" y="1306"/>
                        <a:pt x="691" y="1723"/>
                      </a:cubicBezTo>
                      <a:cubicBezTo>
                        <a:pt x="572" y="2223"/>
                        <a:pt x="512" y="2747"/>
                        <a:pt x="453" y="3271"/>
                      </a:cubicBezTo>
                      <a:cubicBezTo>
                        <a:pt x="405" y="3616"/>
                        <a:pt x="393" y="3937"/>
                        <a:pt x="393" y="4283"/>
                      </a:cubicBezTo>
                      <a:cubicBezTo>
                        <a:pt x="417" y="5187"/>
                        <a:pt x="453" y="6104"/>
                        <a:pt x="476" y="7021"/>
                      </a:cubicBezTo>
                      <a:cubicBezTo>
                        <a:pt x="488" y="7342"/>
                        <a:pt x="488" y="7688"/>
                        <a:pt x="488" y="8021"/>
                      </a:cubicBezTo>
                      <a:cubicBezTo>
                        <a:pt x="488" y="8271"/>
                        <a:pt x="476" y="8533"/>
                        <a:pt x="488" y="8795"/>
                      </a:cubicBezTo>
                      <a:cubicBezTo>
                        <a:pt x="536" y="9569"/>
                        <a:pt x="488" y="10355"/>
                        <a:pt x="715" y="11117"/>
                      </a:cubicBezTo>
                      <a:cubicBezTo>
                        <a:pt x="762" y="11260"/>
                        <a:pt x="691" y="11438"/>
                        <a:pt x="667" y="11605"/>
                      </a:cubicBezTo>
                      <a:cubicBezTo>
                        <a:pt x="655" y="11795"/>
                        <a:pt x="655" y="12010"/>
                        <a:pt x="631" y="12212"/>
                      </a:cubicBezTo>
                      <a:cubicBezTo>
                        <a:pt x="572" y="12641"/>
                        <a:pt x="488" y="13093"/>
                        <a:pt x="417" y="13522"/>
                      </a:cubicBezTo>
                      <a:cubicBezTo>
                        <a:pt x="357" y="13855"/>
                        <a:pt x="274" y="14177"/>
                        <a:pt x="226" y="14510"/>
                      </a:cubicBezTo>
                      <a:cubicBezTo>
                        <a:pt x="167" y="14986"/>
                        <a:pt x="131" y="15474"/>
                        <a:pt x="84" y="15951"/>
                      </a:cubicBezTo>
                      <a:cubicBezTo>
                        <a:pt x="72" y="16177"/>
                        <a:pt x="48" y="16391"/>
                        <a:pt x="48" y="16617"/>
                      </a:cubicBezTo>
                      <a:cubicBezTo>
                        <a:pt x="48" y="17046"/>
                        <a:pt x="0" y="17487"/>
                        <a:pt x="48" y="17915"/>
                      </a:cubicBezTo>
                      <a:cubicBezTo>
                        <a:pt x="119" y="18689"/>
                        <a:pt x="226" y="19463"/>
                        <a:pt x="369" y="20237"/>
                      </a:cubicBezTo>
                      <a:cubicBezTo>
                        <a:pt x="429" y="20535"/>
                        <a:pt x="667" y="20820"/>
                        <a:pt x="846" y="21082"/>
                      </a:cubicBezTo>
                      <a:cubicBezTo>
                        <a:pt x="1054" y="21390"/>
                        <a:pt x="1318" y="21526"/>
                        <a:pt x="1663" y="21526"/>
                      </a:cubicBezTo>
                      <a:cubicBezTo>
                        <a:pt x="1771" y="21526"/>
                        <a:pt x="1887" y="21513"/>
                        <a:pt x="2012" y="21487"/>
                      </a:cubicBezTo>
                      <a:cubicBezTo>
                        <a:pt x="2524" y="21380"/>
                        <a:pt x="2667" y="21023"/>
                        <a:pt x="2798" y="20654"/>
                      </a:cubicBezTo>
                      <a:cubicBezTo>
                        <a:pt x="3120" y="19713"/>
                        <a:pt x="3024" y="18737"/>
                        <a:pt x="3108" y="17760"/>
                      </a:cubicBezTo>
                      <a:cubicBezTo>
                        <a:pt x="3167" y="17213"/>
                        <a:pt x="3108" y="16653"/>
                        <a:pt x="3084" y="16094"/>
                      </a:cubicBezTo>
                      <a:cubicBezTo>
                        <a:pt x="3048" y="15355"/>
                        <a:pt x="3001" y="14605"/>
                        <a:pt x="2941" y="13867"/>
                      </a:cubicBezTo>
                      <a:cubicBezTo>
                        <a:pt x="2929" y="13700"/>
                        <a:pt x="2858" y="13462"/>
                        <a:pt x="2739" y="13415"/>
                      </a:cubicBezTo>
                      <a:cubicBezTo>
                        <a:pt x="2429" y="13272"/>
                        <a:pt x="2441" y="13046"/>
                        <a:pt x="2441" y="12807"/>
                      </a:cubicBezTo>
                      <a:cubicBezTo>
                        <a:pt x="2453" y="11272"/>
                        <a:pt x="2393" y="9748"/>
                        <a:pt x="2489" y="8224"/>
                      </a:cubicBezTo>
                      <a:cubicBezTo>
                        <a:pt x="2560" y="7045"/>
                        <a:pt x="2524" y="5878"/>
                        <a:pt x="2453" y="4699"/>
                      </a:cubicBezTo>
                      <a:cubicBezTo>
                        <a:pt x="2381" y="3402"/>
                        <a:pt x="2441" y="2104"/>
                        <a:pt x="2441" y="854"/>
                      </a:cubicBezTo>
                      <a:cubicBezTo>
                        <a:pt x="2453" y="699"/>
                        <a:pt x="2500" y="556"/>
                        <a:pt x="2441" y="461"/>
                      </a:cubicBezTo>
                      <a:cubicBezTo>
                        <a:pt x="2441" y="354"/>
                        <a:pt x="2417" y="223"/>
                        <a:pt x="2334" y="163"/>
                      </a:cubicBezTo>
                      <a:cubicBezTo>
                        <a:pt x="2198" y="52"/>
                        <a:pt x="2028" y="1"/>
                        <a:pt x="1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599" name="Google Shape;44457;p65">
                  <a:extLst>
                    <a:ext uri="{FF2B5EF4-FFF2-40B4-BE49-F238E27FC236}">
                      <a16:creationId xmlns:a16="http://schemas.microsoft.com/office/drawing/2014/main" id="{258FA0EC-84C0-4254-B08D-E4A92271AD48}"/>
                    </a:ext>
                  </a:extLst>
                </p:cNvPr>
                <p:cNvSpPr/>
                <p:nvPr/>
              </p:nvSpPr>
              <p:spPr>
                <a:xfrm>
                  <a:off x="-349450" y="2452325"/>
                  <a:ext cx="81575" cy="306625"/>
                </a:xfrm>
                <a:custGeom>
                  <a:avLst/>
                  <a:gdLst/>
                  <a:ahLst/>
                  <a:cxnLst/>
                  <a:rect l="l" t="t" r="r" b="b"/>
                  <a:pathLst>
                    <a:path w="3263" h="12265" extrusionOk="0">
                      <a:moveTo>
                        <a:pt x="1820" y="1"/>
                      </a:moveTo>
                      <a:cubicBezTo>
                        <a:pt x="1416" y="1"/>
                        <a:pt x="1115" y="186"/>
                        <a:pt x="976" y="591"/>
                      </a:cubicBezTo>
                      <a:cubicBezTo>
                        <a:pt x="774" y="1115"/>
                        <a:pt x="572" y="1627"/>
                        <a:pt x="691" y="2223"/>
                      </a:cubicBezTo>
                      <a:cubicBezTo>
                        <a:pt x="762" y="2556"/>
                        <a:pt x="703" y="2901"/>
                        <a:pt x="655" y="3223"/>
                      </a:cubicBezTo>
                      <a:cubicBezTo>
                        <a:pt x="619" y="3532"/>
                        <a:pt x="512" y="3830"/>
                        <a:pt x="464" y="4151"/>
                      </a:cubicBezTo>
                      <a:cubicBezTo>
                        <a:pt x="417" y="4485"/>
                        <a:pt x="417" y="4830"/>
                        <a:pt x="381" y="5163"/>
                      </a:cubicBezTo>
                      <a:cubicBezTo>
                        <a:pt x="262" y="6116"/>
                        <a:pt x="155" y="7080"/>
                        <a:pt x="36" y="8045"/>
                      </a:cubicBezTo>
                      <a:cubicBezTo>
                        <a:pt x="48" y="8045"/>
                        <a:pt x="71" y="8045"/>
                        <a:pt x="72" y="8033"/>
                      </a:cubicBezTo>
                      <a:lnTo>
                        <a:pt x="72" y="8033"/>
                      </a:lnTo>
                      <a:cubicBezTo>
                        <a:pt x="72" y="8116"/>
                        <a:pt x="60" y="8223"/>
                        <a:pt x="60" y="8307"/>
                      </a:cubicBezTo>
                      <a:cubicBezTo>
                        <a:pt x="48" y="9069"/>
                        <a:pt x="0" y="9819"/>
                        <a:pt x="0" y="10557"/>
                      </a:cubicBezTo>
                      <a:cubicBezTo>
                        <a:pt x="0" y="11117"/>
                        <a:pt x="167" y="11605"/>
                        <a:pt x="869" y="11771"/>
                      </a:cubicBezTo>
                      <a:cubicBezTo>
                        <a:pt x="1012" y="11807"/>
                        <a:pt x="1143" y="11926"/>
                        <a:pt x="1262" y="12021"/>
                      </a:cubicBezTo>
                      <a:cubicBezTo>
                        <a:pt x="1486" y="12185"/>
                        <a:pt x="1693" y="12265"/>
                        <a:pt x="1888" y="12265"/>
                      </a:cubicBezTo>
                      <a:cubicBezTo>
                        <a:pt x="2147" y="12265"/>
                        <a:pt x="2383" y="12122"/>
                        <a:pt x="2608" y="11843"/>
                      </a:cubicBezTo>
                      <a:cubicBezTo>
                        <a:pt x="3203" y="11069"/>
                        <a:pt x="3262" y="10224"/>
                        <a:pt x="3108" y="9331"/>
                      </a:cubicBezTo>
                      <a:cubicBezTo>
                        <a:pt x="3012" y="8747"/>
                        <a:pt x="2977" y="8152"/>
                        <a:pt x="2953" y="7557"/>
                      </a:cubicBezTo>
                      <a:cubicBezTo>
                        <a:pt x="2941" y="6961"/>
                        <a:pt x="2965" y="6366"/>
                        <a:pt x="2941" y="5771"/>
                      </a:cubicBezTo>
                      <a:cubicBezTo>
                        <a:pt x="2893" y="4782"/>
                        <a:pt x="2846" y="3794"/>
                        <a:pt x="2774" y="2806"/>
                      </a:cubicBezTo>
                      <a:cubicBezTo>
                        <a:pt x="2727" y="2044"/>
                        <a:pt x="2643" y="1270"/>
                        <a:pt x="2572" y="520"/>
                      </a:cubicBezTo>
                      <a:cubicBezTo>
                        <a:pt x="2548" y="163"/>
                        <a:pt x="2310" y="44"/>
                        <a:pt x="1965" y="8"/>
                      </a:cubicBezTo>
                      <a:cubicBezTo>
                        <a:pt x="1915" y="3"/>
                        <a:pt x="1867" y="1"/>
                        <a:pt x="18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00" name="Google Shape;44458;p65">
                  <a:extLst>
                    <a:ext uri="{FF2B5EF4-FFF2-40B4-BE49-F238E27FC236}">
                      <a16:creationId xmlns:a16="http://schemas.microsoft.com/office/drawing/2014/main" id="{3F892DA9-7A6A-4EFC-84C4-8FC27B3A5E56}"/>
                    </a:ext>
                  </a:extLst>
                </p:cNvPr>
                <p:cNvSpPr/>
                <p:nvPr/>
              </p:nvSpPr>
              <p:spPr>
                <a:xfrm>
                  <a:off x="-336950" y="947875"/>
                  <a:ext cx="74725" cy="168200"/>
                </a:xfrm>
                <a:custGeom>
                  <a:avLst/>
                  <a:gdLst/>
                  <a:ahLst/>
                  <a:cxnLst/>
                  <a:rect l="l" t="t" r="r" b="b"/>
                  <a:pathLst>
                    <a:path w="2989" h="6728" extrusionOk="0">
                      <a:moveTo>
                        <a:pt x="1268" y="1"/>
                      </a:moveTo>
                      <a:cubicBezTo>
                        <a:pt x="951" y="1"/>
                        <a:pt x="609" y="257"/>
                        <a:pt x="429" y="607"/>
                      </a:cubicBezTo>
                      <a:cubicBezTo>
                        <a:pt x="83" y="1274"/>
                        <a:pt x="0" y="2000"/>
                        <a:pt x="24" y="2739"/>
                      </a:cubicBezTo>
                      <a:cubicBezTo>
                        <a:pt x="72" y="3727"/>
                        <a:pt x="95" y="4715"/>
                        <a:pt x="131" y="5703"/>
                      </a:cubicBezTo>
                      <a:cubicBezTo>
                        <a:pt x="143" y="6108"/>
                        <a:pt x="441" y="6727"/>
                        <a:pt x="869" y="6727"/>
                      </a:cubicBezTo>
                      <a:cubicBezTo>
                        <a:pt x="1274" y="6727"/>
                        <a:pt x="1727" y="6715"/>
                        <a:pt x="2048" y="6549"/>
                      </a:cubicBezTo>
                      <a:cubicBezTo>
                        <a:pt x="2286" y="6429"/>
                        <a:pt x="2453" y="6060"/>
                        <a:pt x="2524" y="5763"/>
                      </a:cubicBezTo>
                      <a:cubicBezTo>
                        <a:pt x="2631" y="5334"/>
                        <a:pt x="2596" y="4882"/>
                        <a:pt x="2655" y="4441"/>
                      </a:cubicBezTo>
                      <a:cubicBezTo>
                        <a:pt x="2691" y="4215"/>
                        <a:pt x="2798" y="4001"/>
                        <a:pt x="2822" y="3786"/>
                      </a:cubicBezTo>
                      <a:cubicBezTo>
                        <a:pt x="2989" y="2667"/>
                        <a:pt x="2477" y="1655"/>
                        <a:pt x="2310" y="488"/>
                      </a:cubicBezTo>
                      <a:cubicBezTo>
                        <a:pt x="2215" y="667"/>
                        <a:pt x="2167" y="762"/>
                        <a:pt x="2108" y="881"/>
                      </a:cubicBezTo>
                      <a:cubicBezTo>
                        <a:pt x="2048" y="810"/>
                        <a:pt x="1977" y="762"/>
                        <a:pt x="2000" y="762"/>
                      </a:cubicBezTo>
                      <a:cubicBezTo>
                        <a:pt x="1988" y="369"/>
                        <a:pt x="1774" y="107"/>
                        <a:pt x="1381" y="12"/>
                      </a:cubicBezTo>
                      <a:cubicBezTo>
                        <a:pt x="1344" y="4"/>
                        <a:pt x="1307" y="1"/>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01" name="Google Shape;44459;p65">
                  <a:extLst>
                    <a:ext uri="{FF2B5EF4-FFF2-40B4-BE49-F238E27FC236}">
                      <a16:creationId xmlns:a16="http://schemas.microsoft.com/office/drawing/2014/main" id="{84D27C7A-8FA9-4C45-89E9-7A6F55195EB1}"/>
                    </a:ext>
                  </a:extLst>
                </p:cNvPr>
                <p:cNvSpPr/>
                <p:nvPr/>
              </p:nvSpPr>
              <p:spPr>
                <a:xfrm>
                  <a:off x="-330400" y="1794875"/>
                  <a:ext cx="50625" cy="53850"/>
                </a:xfrm>
                <a:custGeom>
                  <a:avLst/>
                  <a:gdLst/>
                  <a:ahLst/>
                  <a:cxnLst/>
                  <a:rect l="l" t="t" r="r" b="b"/>
                  <a:pathLst>
                    <a:path w="2025" h="2154" extrusionOk="0">
                      <a:moveTo>
                        <a:pt x="1133" y="0"/>
                      </a:moveTo>
                      <a:cubicBezTo>
                        <a:pt x="1007" y="0"/>
                        <a:pt x="876" y="51"/>
                        <a:pt x="750" y="148"/>
                      </a:cubicBezTo>
                      <a:cubicBezTo>
                        <a:pt x="345" y="446"/>
                        <a:pt x="72" y="803"/>
                        <a:pt x="95" y="1339"/>
                      </a:cubicBezTo>
                      <a:cubicBezTo>
                        <a:pt x="0" y="1672"/>
                        <a:pt x="238" y="1910"/>
                        <a:pt x="548" y="2089"/>
                      </a:cubicBezTo>
                      <a:cubicBezTo>
                        <a:pt x="632" y="2134"/>
                        <a:pt x="714" y="2153"/>
                        <a:pt x="794" y="2153"/>
                      </a:cubicBezTo>
                      <a:cubicBezTo>
                        <a:pt x="1005" y="2153"/>
                        <a:pt x="1199" y="2019"/>
                        <a:pt x="1381" y="1898"/>
                      </a:cubicBezTo>
                      <a:cubicBezTo>
                        <a:pt x="1941" y="1553"/>
                        <a:pt x="2024" y="755"/>
                        <a:pt x="1512" y="184"/>
                      </a:cubicBezTo>
                      <a:cubicBezTo>
                        <a:pt x="1401" y="60"/>
                        <a:pt x="1270" y="0"/>
                        <a:pt x="11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594" name="Google Shape;44460;p65">
                <a:extLst>
                  <a:ext uri="{FF2B5EF4-FFF2-40B4-BE49-F238E27FC236}">
                    <a16:creationId xmlns:a16="http://schemas.microsoft.com/office/drawing/2014/main" id="{D9DDDF5D-44AA-4A11-91FC-CEE9A60F8235}"/>
                  </a:ext>
                </a:extLst>
              </p:cNvPr>
              <p:cNvGrpSpPr/>
              <p:nvPr/>
            </p:nvGrpSpPr>
            <p:grpSpPr>
              <a:xfrm rot="5400000">
                <a:off x="4544858" y="853173"/>
                <a:ext cx="50950" cy="2943803"/>
                <a:chOff x="-276176" y="947000"/>
                <a:chExt cx="86650" cy="1812575"/>
              </a:xfrm>
            </p:grpSpPr>
            <p:sp>
              <p:nvSpPr>
                <p:cNvPr id="595" name="Google Shape;44461;p65">
                  <a:extLst>
                    <a:ext uri="{FF2B5EF4-FFF2-40B4-BE49-F238E27FC236}">
                      <a16:creationId xmlns:a16="http://schemas.microsoft.com/office/drawing/2014/main" id="{47AD5AF1-668A-43D9-BA44-4F5AE207F91C}"/>
                    </a:ext>
                  </a:extLst>
                </p:cNvPr>
                <p:cNvSpPr/>
                <p:nvPr/>
              </p:nvSpPr>
              <p:spPr>
                <a:xfrm>
                  <a:off x="-272601" y="1797675"/>
                  <a:ext cx="83075" cy="961900"/>
                </a:xfrm>
                <a:custGeom>
                  <a:avLst/>
                  <a:gdLst/>
                  <a:ahLst/>
                  <a:cxnLst/>
                  <a:rect l="l" t="t" r="r" b="b"/>
                  <a:pathLst>
                    <a:path w="3323" h="38476" extrusionOk="0">
                      <a:moveTo>
                        <a:pt x="2227" y="0"/>
                      </a:moveTo>
                      <a:cubicBezTo>
                        <a:pt x="1965" y="310"/>
                        <a:pt x="1798" y="691"/>
                        <a:pt x="1429" y="929"/>
                      </a:cubicBezTo>
                      <a:cubicBezTo>
                        <a:pt x="941" y="1191"/>
                        <a:pt x="774" y="1477"/>
                        <a:pt x="762" y="1858"/>
                      </a:cubicBezTo>
                      <a:cubicBezTo>
                        <a:pt x="739" y="2370"/>
                        <a:pt x="786" y="2870"/>
                        <a:pt x="655" y="3370"/>
                      </a:cubicBezTo>
                      <a:cubicBezTo>
                        <a:pt x="310" y="4632"/>
                        <a:pt x="48" y="5894"/>
                        <a:pt x="131" y="7192"/>
                      </a:cubicBezTo>
                      <a:cubicBezTo>
                        <a:pt x="143" y="7394"/>
                        <a:pt x="131" y="7608"/>
                        <a:pt x="191" y="7811"/>
                      </a:cubicBezTo>
                      <a:cubicBezTo>
                        <a:pt x="405" y="8668"/>
                        <a:pt x="798" y="9502"/>
                        <a:pt x="322" y="10359"/>
                      </a:cubicBezTo>
                      <a:cubicBezTo>
                        <a:pt x="262" y="10466"/>
                        <a:pt x="310" y="10597"/>
                        <a:pt x="298" y="10716"/>
                      </a:cubicBezTo>
                      <a:lnTo>
                        <a:pt x="167" y="12633"/>
                      </a:lnTo>
                      <a:cubicBezTo>
                        <a:pt x="131" y="12931"/>
                        <a:pt x="84" y="13216"/>
                        <a:pt x="84" y="13514"/>
                      </a:cubicBezTo>
                      <a:cubicBezTo>
                        <a:pt x="108" y="14574"/>
                        <a:pt x="143" y="15633"/>
                        <a:pt x="143" y="16681"/>
                      </a:cubicBezTo>
                      <a:cubicBezTo>
                        <a:pt x="143" y="17372"/>
                        <a:pt x="0" y="18074"/>
                        <a:pt x="24" y="18753"/>
                      </a:cubicBezTo>
                      <a:cubicBezTo>
                        <a:pt x="60" y="19717"/>
                        <a:pt x="191" y="20693"/>
                        <a:pt x="262" y="21658"/>
                      </a:cubicBezTo>
                      <a:cubicBezTo>
                        <a:pt x="298" y="21967"/>
                        <a:pt x="298" y="22277"/>
                        <a:pt x="250" y="22598"/>
                      </a:cubicBezTo>
                      <a:cubicBezTo>
                        <a:pt x="48" y="23920"/>
                        <a:pt x="239" y="25242"/>
                        <a:pt x="584" y="26563"/>
                      </a:cubicBezTo>
                      <a:cubicBezTo>
                        <a:pt x="762" y="27266"/>
                        <a:pt x="846" y="27980"/>
                        <a:pt x="953" y="28682"/>
                      </a:cubicBezTo>
                      <a:cubicBezTo>
                        <a:pt x="1001" y="28968"/>
                        <a:pt x="1012" y="29266"/>
                        <a:pt x="1012" y="29564"/>
                      </a:cubicBezTo>
                      <a:cubicBezTo>
                        <a:pt x="1024" y="30016"/>
                        <a:pt x="1036" y="30492"/>
                        <a:pt x="1012" y="30957"/>
                      </a:cubicBezTo>
                      <a:cubicBezTo>
                        <a:pt x="941" y="32064"/>
                        <a:pt x="643" y="33135"/>
                        <a:pt x="774" y="34231"/>
                      </a:cubicBezTo>
                      <a:cubicBezTo>
                        <a:pt x="822" y="34636"/>
                        <a:pt x="858" y="35017"/>
                        <a:pt x="881" y="35421"/>
                      </a:cubicBezTo>
                      <a:cubicBezTo>
                        <a:pt x="905" y="36052"/>
                        <a:pt x="881" y="36660"/>
                        <a:pt x="941" y="37279"/>
                      </a:cubicBezTo>
                      <a:cubicBezTo>
                        <a:pt x="965" y="37576"/>
                        <a:pt x="1072" y="37862"/>
                        <a:pt x="1203" y="38148"/>
                      </a:cubicBezTo>
                      <a:cubicBezTo>
                        <a:pt x="1292" y="38342"/>
                        <a:pt x="1441" y="38448"/>
                        <a:pt x="1643" y="38448"/>
                      </a:cubicBezTo>
                      <a:cubicBezTo>
                        <a:pt x="1738" y="38448"/>
                        <a:pt x="1846" y="38424"/>
                        <a:pt x="1965" y="38374"/>
                      </a:cubicBezTo>
                      <a:cubicBezTo>
                        <a:pt x="2023" y="38347"/>
                        <a:pt x="2066" y="38337"/>
                        <a:pt x="2100" y="38337"/>
                      </a:cubicBezTo>
                      <a:cubicBezTo>
                        <a:pt x="2222" y="38337"/>
                        <a:pt x="2215" y="38475"/>
                        <a:pt x="2311" y="38475"/>
                      </a:cubicBezTo>
                      <a:cubicBezTo>
                        <a:pt x="2330" y="38475"/>
                        <a:pt x="2353" y="38470"/>
                        <a:pt x="2382" y="38457"/>
                      </a:cubicBezTo>
                      <a:cubicBezTo>
                        <a:pt x="2405" y="38434"/>
                        <a:pt x="2465" y="38386"/>
                        <a:pt x="2489" y="38338"/>
                      </a:cubicBezTo>
                      <a:cubicBezTo>
                        <a:pt x="2632" y="37636"/>
                        <a:pt x="2882" y="36945"/>
                        <a:pt x="2846" y="36231"/>
                      </a:cubicBezTo>
                      <a:cubicBezTo>
                        <a:pt x="2810" y="35695"/>
                        <a:pt x="2858" y="35159"/>
                        <a:pt x="2858" y="34624"/>
                      </a:cubicBezTo>
                      <a:cubicBezTo>
                        <a:pt x="2870" y="33969"/>
                        <a:pt x="2858" y="33290"/>
                        <a:pt x="2882" y="32635"/>
                      </a:cubicBezTo>
                      <a:cubicBezTo>
                        <a:pt x="2929" y="31469"/>
                        <a:pt x="2989" y="30290"/>
                        <a:pt x="3048" y="29111"/>
                      </a:cubicBezTo>
                      <a:cubicBezTo>
                        <a:pt x="3084" y="28682"/>
                        <a:pt x="3156" y="28254"/>
                        <a:pt x="3167" y="27813"/>
                      </a:cubicBezTo>
                      <a:cubicBezTo>
                        <a:pt x="3203" y="27301"/>
                        <a:pt x="3167" y="26777"/>
                        <a:pt x="3203" y="26254"/>
                      </a:cubicBezTo>
                      <a:cubicBezTo>
                        <a:pt x="3227" y="25825"/>
                        <a:pt x="3322" y="25396"/>
                        <a:pt x="3298" y="24956"/>
                      </a:cubicBezTo>
                      <a:cubicBezTo>
                        <a:pt x="3287" y="24420"/>
                        <a:pt x="3167" y="23884"/>
                        <a:pt x="3167" y="23348"/>
                      </a:cubicBezTo>
                      <a:cubicBezTo>
                        <a:pt x="3156" y="22015"/>
                        <a:pt x="3215" y="20693"/>
                        <a:pt x="3036" y="19348"/>
                      </a:cubicBezTo>
                      <a:cubicBezTo>
                        <a:pt x="2882" y="18253"/>
                        <a:pt x="2929" y="17133"/>
                        <a:pt x="2882" y="16026"/>
                      </a:cubicBezTo>
                      <a:cubicBezTo>
                        <a:pt x="2822" y="14586"/>
                        <a:pt x="2763" y="13133"/>
                        <a:pt x="2703" y="11668"/>
                      </a:cubicBezTo>
                      <a:cubicBezTo>
                        <a:pt x="2703" y="11478"/>
                        <a:pt x="2644" y="11299"/>
                        <a:pt x="2608" y="11109"/>
                      </a:cubicBezTo>
                      <a:cubicBezTo>
                        <a:pt x="2382" y="10192"/>
                        <a:pt x="2358" y="9323"/>
                        <a:pt x="2560" y="8406"/>
                      </a:cubicBezTo>
                      <a:cubicBezTo>
                        <a:pt x="2739" y="7561"/>
                        <a:pt x="2798" y="6704"/>
                        <a:pt x="2810" y="5834"/>
                      </a:cubicBezTo>
                      <a:cubicBezTo>
                        <a:pt x="2822" y="4811"/>
                        <a:pt x="2739" y="3798"/>
                        <a:pt x="2691" y="2775"/>
                      </a:cubicBezTo>
                      <a:cubicBezTo>
                        <a:pt x="2679" y="2441"/>
                        <a:pt x="2655" y="2120"/>
                        <a:pt x="2620" y="1786"/>
                      </a:cubicBezTo>
                      <a:cubicBezTo>
                        <a:pt x="2560" y="1346"/>
                        <a:pt x="2453" y="893"/>
                        <a:pt x="2382" y="453"/>
                      </a:cubicBezTo>
                      <a:cubicBezTo>
                        <a:pt x="2346" y="286"/>
                        <a:pt x="2394" y="108"/>
                        <a:pt x="22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596" name="Google Shape;44462;p65">
                  <a:extLst>
                    <a:ext uri="{FF2B5EF4-FFF2-40B4-BE49-F238E27FC236}">
                      <a16:creationId xmlns:a16="http://schemas.microsoft.com/office/drawing/2014/main" id="{2C265155-D1F9-47E7-8F27-A4C8CE9C282C}"/>
                    </a:ext>
                  </a:extLst>
                </p:cNvPr>
                <p:cNvSpPr/>
                <p:nvPr/>
              </p:nvSpPr>
              <p:spPr>
                <a:xfrm>
                  <a:off x="-276176" y="947000"/>
                  <a:ext cx="86350" cy="839975"/>
                </a:xfrm>
                <a:custGeom>
                  <a:avLst/>
                  <a:gdLst/>
                  <a:ahLst/>
                  <a:cxnLst/>
                  <a:rect l="l" t="t" r="r" b="b"/>
                  <a:pathLst>
                    <a:path w="3454" h="33599" extrusionOk="0">
                      <a:moveTo>
                        <a:pt x="1752" y="0"/>
                      </a:moveTo>
                      <a:cubicBezTo>
                        <a:pt x="1609" y="0"/>
                        <a:pt x="1461" y="12"/>
                        <a:pt x="1310" y="35"/>
                      </a:cubicBezTo>
                      <a:cubicBezTo>
                        <a:pt x="941" y="95"/>
                        <a:pt x="763" y="214"/>
                        <a:pt x="655" y="416"/>
                      </a:cubicBezTo>
                      <a:cubicBezTo>
                        <a:pt x="512" y="761"/>
                        <a:pt x="334" y="1095"/>
                        <a:pt x="215" y="1416"/>
                      </a:cubicBezTo>
                      <a:cubicBezTo>
                        <a:pt x="120" y="1666"/>
                        <a:pt x="1" y="1940"/>
                        <a:pt x="48" y="2190"/>
                      </a:cubicBezTo>
                      <a:cubicBezTo>
                        <a:pt x="215" y="3143"/>
                        <a:pt x="96" y="4131"/>
                        <a:pt x="679" y="5048"/>
                      </a:cubicBezTo>
                      <a:cubicBezTo>
                        <a:pt x="715" y="5119"/>
                        <a:pt x="739" y="5179"/>
                        <a:pt x="751" y="5262"/>
                      </a:cubicBezTo>
                      <a:cubicBezTo>
                        <a:pt x="953" y="6179"/>
                        <a:pt x="1191" y="7107"/>
                        <a:pt x="1370" y="8024"/>
                      </a:cubicBezTo>
                      <a:cubicBezTo>
                        <a:pt x="1453" y="8369"/>
                        <a:pt x="1465" y="8739"/>
                        <a:pt x="1298" y="9048"/>
                      </a:cubicBezTo>
                      <a:cubicBezTo>
                        <a:pt x="1120" y="9382"/>
                        <a:pt x="1108" y="9691"/>
                        <a:pt x="1096" y="10024"/>
                      </a:cubicBezTo>
                      <a:cubicBezTo>
                        <a:pt x="1048" y="10596"/>
                        <a:pt x="1001" y="11167"/>
                        <a:pt x="917" y="11727"/>
                      </a:cubicBezTo>
                      <a:cubicBezTo>
                        <a:pt x="810" y="12310"/>
                        <a:pt x="679" y="12894"/>
                        <a:pt x="870" y="13489"/>
                      </a:cubicBezTo>
                      <a:cubicBezTo>
                        <a:pt x="929" y="13632"/>
                        <a:pt x="882" y="13799"/>
                        <a:pt x="882" y="13953"/>
                      </a:cubicBezTo>
                      <a:cubicBezTo>
                        <a:pt x="858" y="14727"/>
                        <a:pt x="798" y="15501"/>
                        <a:pt x="774" y="16275"/>
                      </a:cubicBezTo>
                      <a:cubicBezTo>
                        <a:pt x="751" y="17204"/>
                        <a:pt x="798" y="18144"/>
                        <a:pt x="751" y="19085"/>
                      </a:cubicBezTo>
                      <a:cubicBezTo>
                        <a:pt x="679" y="20526"/>
                        <a:pt x="739" y="21990"/>
                        <a:pt x="620" y="23443"/>
                      </a:cubicBezTo>
                      <a:cubicBezTo>
                        <a:pt x="465" y="25133"/>
                        <a:pt x="584" y="26812"/>
                        <a:pt x="596" y="28491"/>
                      </a:cubicBezTo>
                      <a:cubicBezTo>
                        <a:pt x="596" y="28705"/>
                        <a:pt x="643" y="28920"/>
                        <a:pt x="763" y="29098"/>
                      </a:cubicBezTo>
                      <a:cubicBezTo>
                        <a:pt x="1155" y="29729"/>
                        <a:pt x="1096" y="30360"/>
                        <a:pt x="1013" y="31003"/>
                      </a:cubicBezTo>
                      <a:cubicBezTo>
                        <a:pt x="977" y="31360"/>
                        <a:pt x="917" y="31741"/>
                        <a:pt x="917" y="32099"/>
                      </a:cubicBezTo>
                      <a:cubicBezTo>
                        <a:pt x="929" y="32646"/>
                        <a:pt x="1239" y="33134"/>
                        <a:pt x="1929" y="33599"/>
                      </a:cubicBezTo>
                      <a:cubicBezTo>
                        <a:pt x="2322" y="33123"/>
                        <a:pt x="2537" y="32658"/>
                        <a:pt x="2525" y="32158"/>
                      </a:cubicBezTo>
                      <a:cubicBezTo>
                        <a:pt x="2417" y="31051"/>
                        <a:pt x="2787" y="29979"/>
                        <a:pt x="2882" y="28896"/>
                      </a:cubicBezTo>
                      <a:cubicBezTo>
                        <a:pt x="2918" y="28253"/>
                        <a:pt x="3120" y="27634"/>
                        <a:pt x="3179" y="26991"/>
                      </a:cubicBezTo>
                      <a:cubicBezTo>
                        <a:pt x="3251" y="26229"/>
                        <a:pt x="3263" y="25467"/>
                        <a:pt x="3299" y="24705"/>
                      </a:cubicBezTo>
                      <a:cubicBezTo>
                        <a:pt x="3358" y="22752"/>
                        <a:pt x="3418" y="20800"/>
                        <a:pt x="3453" y="18835"/>
                      </a:cubicBezTo>
                      <a:cubicBezTo>
                        <a:pt x="3453" y="18692"/>
                        <a:pt x="3418" y="18549"/>
                        <a:pt x="3418" y="18418"/>
                      </a:cubicBezTo>
                      <a:lnTo>
                        <a:pt x="3418" y="16490"/>
                      </a:lnTo>
                      <a:cubicBezTo>
                        <a:pt x="3418" y="16109"/>
                        <a:pt x="3453" y="15739"/>
                        <a:pt x="3441" y="15347"/>
                      </a:cubicBezTo>
                      <a:cubicBezTo>
                        <a:pt x="3418" y="14846"/>
                        <a:pt x="3334" y="14323"/>
                        <a:pt x="3299" y="13799"/>
                      </a:cubicBezTo>
                      <a:cubicBezTo>
                        <a:pt x="3251" y="13191"/>
                        <a:pt x="3239" y="12596"/>
                        <a:pt x="3179" y="11989"/>
                      </a:cubicBezTo>
                      <a:cubicBezTo>
                        <a:pt x="3144" y="11691"/>
                        <a:pt x="3025" y="11406"/>
                        <a:pt x="3013" y="11108"/>
                      </a:cubicBezTo>
                      <a:cubicBezTo>
                        <a:pt x="2941" y="10036"/>
                        <a:pt x="2858" y="8965"/>
                        <a:pt x="2834" y="7893"/>
                      </a:cubicBezTo>
                      <a:cubicBezTo>
                        <a:pt x="2798" y="7191"/>
                        <a:pt x="2822" y="6476"/>
                        <a:pt x="2882" y="5762"/>
                      </a:cubicBezTo>
                      <a:cubicBezTo>
                        <a:pt x="2941" y="5119"/>
                        <a:pt x="3072" y="4500"/>
                        <a:pt x="3179" y="3857"/>
                      </a:cubicBezTo>
                      <a:cubicBezTo>
                        <a:pt x="3215" y="3607"/>
                        <a:pt x="3263" y="3333"/>
                        <a:pt x="3299" y="3083"/>
                      </a:cubicBezTo>
                      <a:cubicBezTo>
                        <a:pt x="3394" y="2262"/>
                        <a:pt x="3334" y="1464"/>
                        <a:pt x="3025" y="654"/>
                      </a:cubicBezTo>
                      <a:cubicBezTo>
                        <a:pt x="2843" y="204"/>
                        <a:pt x="2344" y="0"/>
                        <a:pt x="17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grpSp>
        <p:sp>
          <p:nvSpPr>
            <p:cNvPr id="654" name="Google Shape;44484;p65">
              <a:extLst>
                <a:ext uri="{FF2B5EF4-FFF2-40B4-BE49-F238E27FC236}">
                  <a16:creationId xmlns:a16="http://schemas.microsoft.com/office/drawing/2014/main" id="{5B6EB736-0D36-487E-9365-CF77207D7034}"/>
                </a:ext>
              </a:extLst>
            </p:cNvPr>
            <p:cNvSpPr txBox="1">
              <a:spLocks/>
            </p:cNvSpPr>
            <p:nvPr/>
          </p:nvSpPr>
          <p:spPr>
            <a:xfrm>
              <a:off x="2681810" y="2908631"/>
              <a:ext cx="2476305" cy="69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1pPr>
              <a:lvl2pPr marR="0" lvl="1"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2pPr>
              <a:lvl3pPr marR="0" lvl="2"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3pPr>
              <a:lvl4pPr marR="0" lvl="3"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4pPr>
              <a:lvl5pPr marR="0" lvl="4"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5pPr>
              <a:lvl6pPr marR="0" lvl="5"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6pPr>
              <a:lvl7pPr marR="0" lvl="6"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7pPr>
              <a:lvl8pPr marR="0" lvl="7"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8pPr>
              <a:lvl9pPr marR="0" lvl="8"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9pPr>
            </a:lstStyle>
            <a:p>
              <a:pPr algn="ctr"/>
              <a:r>
                <a:rPr lang="vi-VN" b="1" dirty="0" err="1">
                  <a:solidFill>
                    <a:schemeClr val="accent1"/>
                  </a:solidFill>
                  <a:latin typeface="Arial" panose="020B0604020202020204" pitchFamily="34" charset="0"/>
                  <a:cs typeface="Arial" panose="020B0604020202020204" pitchFamily="34" charset="0"/>
                  <a:sym typeface="Arial" panose="020B0604020202020204" pitchFamily="34" charset="0"/>
                </a:rPr>
                <a:t>Nước</a:t>
              </a:r>
              <a:r>
                <a:rPr lang="vi-VN" b="1"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vi-VN" b="1" dirty="0" err="1">
                  <a:solidFill>
                    <a:schemeClr val="accent1"/>
                  </a:solidFill>
                  <a:latin typeface="Arial" panose="020B0604020202020204" pitchFamily="34" charset="0"/>
                  <a:cs typeface="Arial" panose="020B0604020202020204" pitchFamily="34" charset="0"/>
                  <a:sym typeface="Arial" panose="020B0604020202020204" pitchFamily="34" charset="0"/>
                </a:rPr>
                <a:t>suối</a:t>
              </a:r>
              <a:r>
                <a:rPr lang="vi-VN" b="1" dirty="0">
                  <a:solidFill>
                    <a:schemeClr val="accent1"/>
                  </a:solidFill>
                  <a:latin typeface="Arial" panose="020B0604020202020204" pitchFamily="34" charset="0"/>
                  <a:cs typeface="Arial" panose="020B0604020202020204" pitchFamily="34" charset="0"/>
                  <a:sym typeface="Arial" panose="020B0604020202020204" pitchFamily="34" charset="0"/>
                </a:rPr>
                <a:t> trong </a:t>
              </a:r>
              <a:r>
                <a:rPr lang="vi-VN" b="1" dirty="0" err="1">
                  <a:solidFill>
                    <a:schemeClr val="accent1"/>
                  </a:solidFill>
                  <a:latin typeface="Arial" panose="020B0604020202020204" pitchFamily="34" charset="0"/>
                  <a:cs typeface="Arial" panose="020B0604020202020204" pitchFamily="34" charset="0"/>
                  <a:sym typeface="Arial" panose="020B0604020202020204" pitchFamily="34" charset="0"/>
                </a:rPr>
                <a:t>vắt</a:t>
              </a:r>
              <a:r>
                <a:rPr lang="vi-VN" b="1"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vi-VN" b="1" dirty="0" err="1">
                  <a:solidFill>
                    <a:schemeClr val="accent1"/>
                  </a:solidFill>
                  <a:latin typeface="Arial" panose="020B0604020202020204" pitchFamily="34" charset="0"/>
                  <a:cs typeface="Arial" panose="020B0604020202020204" pitchFamily="34" charset="0"/>
                  <a:sym typeface="Arial" panose="020B0604020202020204" pitchFamily="34" charset="0"/>
                </a:rPr>
                <a:t>mát</a:t>
              </a:r>
              <a:r>
                <a:rPr lang="vi-VN" b="1"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vi-VN" b="1" dirty="0" err="1">
                  <a:solidFill>
                    <a:schemeClr val="accent1"/>
                  </a:solidFill>
                  <a:latin typeface="Arial" panose="020B0604020202020204" pitchFamily="34" charset="0"/>
                  <a:cs typeface="Arial" panose="020B0604020202020204" pitchFamily="34" charset="0"/>
                  <a:sym typeface="Arial" panose="020B0604020202020204" pitchFamily="34" charset="0"/>
                </a:rPr>
                <a:t>lạnh</a:t>
              </a:r>
              <a:r>
                <a:rPr lang="vi-VN" b="1"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vi-VN" b="1" dirty="0" err="1">
                  <a:solidFill>
                    <a:schemeClr val="accent1"/>
                  </a:solidFill>
                  <a:latin typeface="Arial" panose="020B0604020202020204" pitchFamily="34" charset="0"/>
                  <a:cs typeface="Arial" panose="020B0604020202020204" pitchFamily="34" charset="0"/>
                  <a:sym typeface="Arial" panose="020B0604020202020204" pitchFamily="34" charset="0"/>
                </a:rPr>
                <a:t>nhìn</a:t>
              </a:r>
              <a:r>
                <a:rPr lang="vi-VN" b="1"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vi-VN" b="1" dirty="0" err="1">
                  <a:solidFill>
                    <a:schemeClr val="accent1"/>
                  </a:solidFill>
                  <a:latin typeface="Arial" panose="020B0604020202020204" pitchFamily="34" charset="0"/>
                  <a:cs typeface="Arial" panose="020B0604020202020204" pitchFamily="34" charset="0"/>
                  <a:sym typeface="Arial" panose="020B0604020202020204" pitchFamily="34" charset="0"/>
                </a:rPr>
                <a:t>thấy</a:t>
              </a:r>
              <a:r>
                <a:rPr lang="vi-VN" b="1"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vi-VN" b="1" dirty="0" err="1">
                  <a:solidFill>
                    <a:schemeClr val="accent1"/>
                  </a:solidFill>
                  <a:latin typeface="Arial" panose="020B0604020202020204" pitchFamily="34" charset="0"/>
                  <a:cs typeface="Arial" panose="020B0604020202020204" pitchFamily="34" charset="0"/>
                  <a:sym typeface="Arial" panose="020B0604020202020204" pitchFamily="34" charset="0"/>
                </a:rPr>
                <a:t>làn</a:t>
              </a:r>
              <a:r>
                <a:rPr lang="vi-VN" b="1"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vi-VN" b="1" dirty="0" err="1">
                  <a:solidFill>
                    <a:schemeClr val="accent1"/>
                  </a:solidFill>
                  <a:latin typeface="Arial" panose="020B0604020202020204" pitchFamily="34" charset="0"/>
                  <a:cs typeface="Arial" panose="020B0604020202020204" pitchFamily="34" charset="0"/>
                  <a:sym typeface="Arial" panose="020B0604020202020204" pitchFamily="34" charset="0"/>
                </a:rPr>
                <a:t>đá</a:t>
              </a:r>
              <a:r>
                <a:rPr lang="vi-VN" b="1"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vi-VN" b="1" dirty="0" err="1">
                  <a:solidFill>
                    <a:schemeClr val="accent1"/>
                  </a:solidFill>
                  <a:latin typeface="Arial" panose="020B0604020202020204" pitchFamily="34" charset="0"/>
                  <a:cs typeface="Arial" panose="020B0604020202020204" pitchFamily="34" charset="0"/>
                  <a:sym typeface="Arial" panose="020B0604020202020204" pitchFamily="34" charset="0"/>
                </a:rPr>
                <a:t>cuội</a:t>
              </a:r>
              <a:endParaRPr lang="en-US" b="1" dirty="0">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8" name="Nhóm 7">
            <a:extLst>
              <a:ext uri="{FF2B5EF4-FFF2-40B4-BE49-F238E27FC236}">
                <a16:creationId xmlns:a16="http://schemas.microsoft.com/office/drawing/2014/main" id="{889E413B-B87D-411A-B9E0-0CF15936E449}"/>
              </a:ext>
            </a:extLst>
          </p:cNvPr>
          <p:cNvGrpSpPr/>
          <p:nvPr/>
        </p:nvGrpSpPr>
        <p:grpSpPr>
          <a:xfrm>
            <a:off x="5994810" y="2638669"/>
            <a:ext cx="2947162" cy="1627511"/>
            <a:chOff x="5994810" y="2638669"/>
            <a:chExt cx="2947162" cy="1627511"/>
          </a:xfrm>
        </p:grpSpPr>
        <p:grpSp>
          <p:nvGrpSpPr>
            <p:cNvPr id="607" name="Google Shape;44464;p65">
              <a:extLst>
                <a:ext uri="{FF2B5EF4-FFF2-40B4-BE49-F238E27FC236}">
                  <a16:creationId xmlns:a16="http://schemas.microsoft.com/office/drawing/2014/main" id="{AE8AF6ED-9037-4186-855D-9008C3E86B74}"/>
                </a:ext>
              </a:extLst>
            </p:cNvPr>
            <p:cNvGrpSpPr/>
            <p:nvPr/>
          </p:nvGrpSpPr>
          <p:grpSpPr>
            <a:xfrm>
              <a:off x="5994810" y="2638669"/>
              <a:ext cx="2947162" cy="1627511"/>
              <a:chOff x="3098405" y="836630"/>
              <a:chExt cx="2947162" cy="1627511"/>
            </a:xfrm>
          </p:grpSpPr>
          <p:grpSp>
            <p:nvGrpSpPr>
              <p:cNvPr id="608" name="Google Shape;44465;p65">
                <a:extLst>
                  <a:ext uri="{FF2B5EF4-FFF2-40B4-BE49-F238E27FC236}">
                    <a16:creationId xmlns:a16="http://schemas.microsoft.com/office/drawing/2014/main" id="{71B768B3-8D6A-4CDC-9411-7CA3285E0BEB}"/>
                  </a:ext>
                </a:extLst>
              </p:cNvPr>
              <p:cNvGrpSpPr/>
              <p:nvPr/>
            </p:nvGrpSpPr>
            <p:grpSpPr>
              <a:xfrm>
                <a:off x="3221729" y="836630"/>
                <a:ext cx="50439" cy="1627511"/>
                <a:chOff x="1893475" y="947000"/>
                <a:chExt cx="86650" cy="1812575"/>
              </a:xfrm>
            </p:grpSpPr>
            <p:sp>
              <p:nvSpPr>
                <p:cNvPr id="621" name="Google Shape;44466;p65">
                  <a:extLst>
                    <a:ext uri="{FF2B5EF4-FFF2-40B4-BE49-F238E27FC236}">
                      <a16:creationId xmlns:a16="http://schemas.microsoft.com/office/drawing/2014/main" id="{70DE7F28-A401-4F9D-8A18-1CA5AABD7F70}"/>
                    </a:ext>
                  </a:extLst>
                </p:cNvPr>
                <p:cNvSpPr/>
                <p:nvPr/>
              </p:nvSpPr>
              <p:spPr>
                <a:xfrm>
                  <a:off x="1897050" y="1797675"/>
                  <a:ext cx="83075" cy="961900"/>
                </a:xfrm>
                <a:custGeom>
                  <a:avLst/>
                  <a:gdLst/>
                  <a:ahLst/>
                  <a:cxnLst/>
                  <a:rect l="l" t="t" r="r" b="b"/>
                  <a:pathLst>
                    <a:path w="3323" h="38476" extrusionOk="0">
                      <a:moveTo>
                        <a:pt x="2227" y="0"/>
                      </a:moveTo>
                      <a:cubicBezTo>
                        <a:pt x="1965" y="310"/>
                        <a:pt x="1798" y="691"/>
                        <a:pt x="1429" y="929"/>
                      </a:cubicBezTo>
                      <a:cubicBezTo>
                        <a:pt x="941" y="1191"/>
                        <a:pt x="774" y="1477"/>
                        <a:pt x="762" y="1858"/>
                      </a:cubicBezTo>
                      <a:cubicBezTo>
                        <a:pt x="739" y="2370"/>
                        <a:pt x="786" y="2870"/>
                        <a:pt x="655" y="3370"/>
                      </a:cubicBezTo>
                      <a:cubicBezTo>
                        <a:pt x="310" y="4632"/>
                        <a:pt x="48" y="5894"/>
                        <a:pt x="131" y="7192"/>
                      </a:cubicBezTo>
                      <a:cubicBezTo>
                        <a:pt x="143" y="7394"/>
                        <a:pt x="131" y="7608"/>
                        <a:pt x="191" y="7811"/>
                      </a:cubicBezTo>
                      <a:cubicBezTo>
                        <a:pt x="405" y="8668"/>
                        <a:pt x="798" y="9502"/>
                        <a:pt x="322" y="10359"/>
                      </a:cubicBezTo>
                      <a:cubicBezTo>
                        <a:pt x="262" y="10466"/>
                        <a:pt x="310" y="10597"/>
                        <a:pt x="298" y="10716"/>
                      </a:cubicBezTo>
                      <a:lnTo>
                        <a:pt x="167" y="12633"/>
                      </a:lnTo>
                      <a:cubicBezTo>
                        <a:pt x="131" y="12931"/>
                        <a:pt x="84" y="13216"/>
                        <a:pt x="84" y="13514"/>
                      </a:cubicBezTo>
                      <a:cubicBezTo>
                        <a:pt x="108" y="14574"/>
                        <a:pt x="143" y="15633"/>
                        <a:pt x="143" y="16681"/>
                      </a:cubicBezTo>
                      <a:cubicBezTo>
                        <a:pt x="143" y="17372"/>
                        <a:pt x="0" y="18074"/>
                        <a:pt x="24" y="18753"/>
                      </a:cubicBezTo>
                      <a:cubicBezTo>
                        <a:pt x="60" y="19717"/>
                        <a:pt x="191" y="20693"/>
                        <a:pt x="262" y="21658"/>
                      </a:cubicBezTo>
                      <a:cubicBezTo>
                        <a:pt x="298" y="21967"/>
                        <a:pt x="298" y="22277"/>
                        <a:pt x="250" y="22598"/>
                      </a:cubicBezTo>
                      <a:cubicBezTo>
                        <a:pt x="48" y="23920"/>
                        <a:pt x="239" y="25242"/>
                        <a:pt x="584" y="26563"/>
                      </a:cubicBezTo>
                      <a:cubicBezTo>
                        <a:pt x="762" y="27266"/>
                        <a:pt x="846" y="27980"/>
                        <a:pt x="953" y="28682"/>
                      </a:cubicBezTo>
                      <a:cubicBezTo>
                        <a:pt x="1001" y="28968"/>
                        <a:pt x="1012" y="29266"/>
                        <a:pt x="1012" y="29564"/>
                      </a:cubicBezTo>
                      <a:cubicBezTo>
                        <a:pt x="1024" y="30016"/>
                        <a:pt x="1036" y="30492"/>
                        <a:pt x="1012" y="30957"/>
                      </a:cubicBezTo>
                      <a:cubicBezTo>
                        <a:pt x="941" y="32064"/>
                        <a:pt x="643" y="33135"/>
                        <a:pt x="774" y="34231"/>
                      </a:cubicBezTo>
                      <a:cubicBezTo>
                        <a:pt x="822" y="34636"/>
                        <a:pt x="858" y="35017"/>
                        <a:pt x="881" y="35421"/>
                      </a:cubicBezTo>
                      <a:cubicBezTo>
                        <a:pt x="905" y="36052"/>
                        <a:pt x="881" y="36660"/>
                        <a:pt x="941" y="37279"/>
                      </a:cubicBezTo>
                      <a:cubicBezTo>
                        <a:pt x="965" y="37576"/>
                        <a:pt x="1072" y="37862"/>
                        <a:pt x="1203" y="38148"/>
                      </a:cubicBezTo>
                      <a:cubicBezTo>
                        <a:pt x="1292" y="38342"/>
                        <a:pt x="1441" y="38448"/>
                        <a:pt x="1643" y="38448"/>
                      </a:cubicBezTo>
                      <a:cubicBezTo>
                        <a:pt x="1738" y="38448"/>
                        <a:pt x="1846" y="38424"/>
                        <a:pt x="1965" y="38374"/>
                      </a:cubicBezTo>
                      <a:cubicBezTo>
                        <a:pt x="2023" y="38347"/>
                        <a:pt x="2066" y="38337"/>
                        <a:pt x="2100" y="38337"/>
                      </a:cubicBezTo>
                      <a:cubicBezTo>
                        <a:pt x="2222" y="38337"/>
                        <a:pt x="2215" y="38475"/>
                        <a:pt x="2311" y="38475"/>
                      </a:cubicBezTo>
                      <a:cubicBezTo>
                        <a:pt x="2330" y="38475"/>
                        <a:pt x="2353" y="38470"/>
                        <a:pt x="2382" y="38457"/>
                      </a:cubicBezTo>
                      <a:cubicBezTo>
                        <a:pt x="2405" y="38434"/>
                        <a:pt x="2465" y="38386"/>
                        <a:pt x="2489" y="38338"/>
                      </a:cubicBezTo>
                      <a:cubicBezTo>
                        <a:pt x="2632" y="37636"/>
                        <a:pt x="2882" y="36945"/>
                        <a:pt x="2846" y="36231"/>
                      </a:cubicBezTo>
                      <a:cubicBezTo>
                        <a:pt x="2810" y="35695"/>
                        <a:pt x="2858" y="35159"/>
                        <a:pt x="2858" y="34624"/>
                      </a:cubicBezTo>
                      <a:cubicBezTo>
                        <a:pt x="2870" y="33969"/>
                        <a:pt x="2858" y="33290"/>
                        <a:pt x="2882" y="32635"/>
                      </a:cubicBezTo>
                      <a:cubicBezTo>
                        <a:pt x="2929" y="31469"/>
                        <a:pt x="2989" y="30290"/>
                        <a:pt x="3048" y="29111"/>
                      </a:cubicBezTo>
                      <a:cubicBezTo>
                        <a:pt x="3084" y="28682"/>
                        <a:pt x="3156" y="28254"/>
                        <a:pt x="3167" y="27813"/>
                      </a:cubicBezTo>
                      <a:cubicBezTo>
                        <a:pt x="3203" y="27301"/>
                        <a:pt x="3167" y="26777"/>
                        <a:pt x="3203" y="26254"/>
                      </a:cubicBezTo>
                      <a:cubicBezTo>
                        <a:pt x="3227" y="25825"/>
                        <a:pt x="3322" y="25396"/>
                        <a:pt x="3298" y="24956"/>
                      </a:cubicBezTo>
                      <a:cubicBezTo>
                        <a:pt x="3287" y="24420"/>
                        <a:pt x="3167" y="23884"/>
                        <a:pt x="3167" y="23348"/>
                      </a:cubicBezTo>
                      <a:cubicBezTo>
                        <a:pt x="3156" y="22015"/>
                        <a:pt x="3215" y="20693"/>
                        <a:pt x="3036" y="19348"/>
                      </a:cubicBezTo>
                      <a:cubicBezTo>
                        <a:pt x="2882" y="18253"/>
                        <a:pt x="2929" y="17133"/>
                        <a:pt x="2882" y="16026"/>
                      </a:cubicBezTo>
                      <a:cubicBezTo>
                        <a:pt x="2822" y="14586"/>
                        <a:pt x="2763" y="13133"/>
                        <a:pt x="2703" y="11668"/>
                      </a:cubicBezTo>
                      <a:cubicBezTo>
                        <a:pt x="2703" y="11478"/>
                        <a:pt x="2644" y="11299"/>
                        <a:pt x="2608" y="11109"/>
                      </a:cubicBezTo>
                      <a:cubicBezTo>
                        <a:pt x="2382" y="10192"/>
                        <a:pt x="2358" y="9323"/>
                        <a:pt x="2560" y="8406"/>
                      </a:cubicBezTo>
                      <a:cubicBezTo>
                        <a:pt x="2739" y="7561"/>
                        <a:pt x="2798" y="6704"/>
                        <a:pt x="2810" y="5834"/>
                      </a:cubicBezTo>
                      <a:cubicBezTo>
                        <a:pt x="2822" y="4811"/>
                        <a:pt x="2739" y="3798"/>
                        <a:pt x="2691" y="2775"/>
                      </a:cubicBezTo>
                      <a:cubicBezTo>
                        <a:pt x="2679" y="2441"/>
                        <a:pt x="2655" y="2120"/>
                        <a:pt x="2620" y="1786"/>
                      </a:cubicBezTo>
                      <a:cubicBezTo>
                        <a:pt x="2560" y="1346"/>
                        <a:pt x="2453" y="893"/>
                        <a:pt x="2382" y="453"/>
                      </a:cubicBezTo>
                      <a:cubicBezTo>
                        <a:pt x="2346" y="286"/>
                        <a:pt x="2394" y="108"/>
                        <a:pt x="22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22" name="Google Shape;44467;p65">
                  <a:extLst>
                    <a:ext uri="{FF2B5EF4-FFF2-40B4-BE49-F238E27FC236}">
                      <a16:creationId xmlns:a16="http://schemas.microsoft.com/office/drawing/2014/main" id="{4CC83F87-9F48-4EA9-858E-A6167B69D1E2}"/>
                    </a:ext>
                  </a:extLst>
                </p:cNvPr>
                <p:cNvSpPr/>
                <p:nvPr/>
              </p:nvSpPr>
              <p:spPr>
                <a:xfrm>
                  <a:off x="1893475" y="947000"/>
                  <a:ext cx="86350" cy="839975"/>
                </a:xfrm>
                <a:custGeom>
                  <a:avLst/>
                  <a:gdLst/>
                  <a:ahLst/>
                  <a:cxnLst/>
                  <a:rect l="l" t="t" r="r" b="b"/>
                  <a:pathLst>
                    <a:path w="3454" h="33599" extrusionOk="0">
                      <a:moveTo>
                        <a:pt x="1752" y="0"/>
                      </a:moveTo>
                      <a:cubicBezTo>
                        <a:pt x="1609" y="0"/>
                        <a:pt x="1461" y="12"/>
                        <a:pt x="1310" y="35"/>
                      </a:cubicBezTo>
                      <a:cubicBezTo>
                        <a:pt x="941" y="95"/>
                        <a:pt x="763" y="214"/>
                        <a:pt x="655" y="416"/>
                      </a:cubicBezTo>
                      <a:cubicBezTo>
                        <a:pt x="512" y="761"/>
                        <a:pt x="334" y="1095"/>
                        <a:pt x="215" y="1416"/>
                      </a:cubicBezTo>
                      <a:cubicBezTo>
                        <a:pt x="120" y="1666"/>
                        <a:pt x="1" y="1940"/>
                        <a:pt x="48" y="2190"/>
                      </a:cubicBezTo>
                      <a:cubicBezTo>
                        <a:pt x="215" y="3143"/>
                        <a:pt x="96" y="4131"/>
                        <a:pt x="679" y="5048"/>
                      </a:cubicBezTo>
                      <a:cubicBezTo>
                        <a:pt x="715" y="5119"/>
                        <a:pt x="739" y="5179"/>
                        <a:pt x="751" y="5262"/>
                      </a:cubicBezTo>
                      <a:cubicBezTo>
                        <a:pt x="953" y="6179"/>
                        <a:pt x="1191" y="7107"/>
                        <a:pt x="1370" y="8024"/>
                      </a:cubicBezTo>
                      <a:cubicBezTo>
                        <a:pt x="1453" y="8369"/>
                        <a:pt x="1465" y="8739"/>
                        <a:pt x="1298" y="9048"/>
                      </a:cubicBezTo>
                      <a:cubicBezTo>
                        <a:pt x="1120" y="9382"/>
                        <a:pt x="1108" y="9691"/>
                        <a:pt x="1096" y="10024"/>
                      </a:cubicBezTo>
                      <a:cubicBezTo>
                        <a:pt x="1048" y="10596"/>
                        <a:pt x="1001" y="11167"/>
                        <a:pt x="917" y="11727"/>
                      </a:cubicBezTo>
                      <a:cubicBezTo>
                        <a:pt x="810" y="12310"/>
                        <a:pt x="679" y="12894"/>
                        <a:pt x="870" y="13489"/>
                      </a:cubicBezTo>
                      <a:cubicBezTo>
                        <a:pt x="929" y="13632"/>
                        <a:pt x="882" y="13799"/>
                        <a:pt x="882" y="13953"/>
                      </a:cubicBezTo>
                      <a:cubicBezTo>
                        <a:pt x="858" y="14727"/>
                        <a:pt x="798" y="15501"/>
                        <a:pt x="774" y="16275"/>
                      </a:cubicBezTo>
                      <a:cubicBezTo>
                        <a:pt x="751" y="17204"/>
                        <a:pt x="798" y="18144"/>
                        <a:pt x="751" y="19085"/>
                      </a:cubicBezTo>
                      <a:cubicBezTo>
                        <a:pt x="679" y="20526"/>
                        <a:pt x="739" y="21990"/>
                        <a:pt x="620" y="23443"/>
                      </a:cubicBezTo>
                      <a:cubicBezTo>
                        <a:pt x="465" y="25133"/>
                        <a:pt x="584" y="26812"/>
                        <a:pt x="596" y="28491"/>
                      </a:cubicBezTo>
                      <a:cubicBezTo>
                        <a:pt x="596" y="28705"/>
                        <a:pt x="643" y="28920"/>
                        <a:pt x="763" y="29098"/>
                      </a:cubicBezTo>
                      <a:cubicBezTo>
                        <a:pt x="1155" y="29729"/>
                        <a:pt x="1096" y="30360"/>
                        <a:pt x="1013" y="31003"/>
                      </a:cubicBezTo>
                      <a:cubicBezTo>
                        <a:pt x="977" y="31360"/>
                        <a:pt x="917" y="31741"/>
                        <a:pt x="917" y="32099"/>
                      </a:cubicBezTo>
                      <a:cubicBezTo>
                        <a:pt x="929" y="32646"/>
                        <a:pt x="1239" y="33134"/>
                        <a:pt x="1929" y="33599"/>
                      </a:cubicBezTo>
                      <a:cubicBezTo>
                        <a:pt x="2322" y="33123"/>
                        <a:pt x="2537" y="32658"/>
                        <a:pt x="2525" y="32158"/>
                      </a:cubicBezTo>
                      <a:cubicBezTo>
                        <a:pt x="2417" y="31051"/>
                        <a:pt x="2787" y="29979"/>
                        <a:pt x="2882" y="28896"/>
                      </a:cubicBezTo>
                      <a:cubicBezTo>
                        <a:pt x="2918" y="28253"/>
                        <a:pt x="3120" y="27634"/>
                        <a:pt x="3179" y="26991"/>
                      </a:cubicBezTo>
                      <a:cubicBezTo>
                        <a:pt x="3251" y="26229"/>
                        <a:pt x="3263" y="25467"/>
                        <a:pt x="3299" y="24705"/>
                      </a:cubicBezTo>
                      <a:cubicBezTo>
                        <a:pt x="3358" y="22752"/>
                        <a:pt x="3418" y="20800"/>
                        <a:pt x="3453" y="18835"/>
                      </a:cubicBezTo>
                      <a:cubicBezTo>
                        <a:pt x="3453" y="18692"/>
                        <a:pt x="3418" y="18549"/>
                        <a:pt x="3418" y="18418"/>
                      </a:cubicBezTo>
                      <a:lnTo>
                        <a:pt x="3418" y="16490"/>
                      </a:lnTo>
                      <a:cubicBezTo>
                        <a:pt x="3418" y="16109"/>
                        <a:pt x="3453" y="15739"/>
                        <a:pt x="3441" y="15347"/>
                      </a:cubicBezTo>
                      <a:cubicBezTo>
                        <a:pt x="3418" y="14846"/>
                        <a:pt x="3334" y="14323"/>
                        <a:pt x="3299" y="13799"/>
                      </a:cubicBezTo>
                      <a:cubicBezTo>
                        <a:pt x="3251" y="13191"/>
                        <a:pt x="3239" y="12596"/>
                        <a:pt x="3179" y="11989"/>
                      </a:cubicBezTo>
                      <a:cubicBezTo>
                        <a:pt x="3144" y="11691"/>
                        <a:pt x="3025" y="11406"/>
                        <a:pt x="3013" y="11108"/>
                      </a:cubicBezTo>
                      <a:cubicBezTo>
                        <a:pt x="2941" y="10036"/>
                        <a:pt x="2858" y="8965"/>
                        <a:pt x="2834" y="7893"/>
                      </a:cubicBezTo>
                      <a:cubicBezTo>
                        <a:pt x="2798" y="7191"/>
                        <a:pt x="2822" y="6476"/>
                        <a:pt x="2882" y="5762"/>
                      </a:cubicBezTo>
                      <a:cubicBezTo>
                        <a:pt x="2941" y="5119"/>
                        <a:pt x="3072" y="4500"/>
                        <a:pt x="3179" y="3857"/>
                      </a:cubicBezTo>
                      <a:cubicBezTo>
                        <a:pt x="3215" y="3607"/>
                        <a:pt x="3263" y="3333"/>
                        <a:pt x="3299" y="3083"/>
                      </a:cubicBezTo>
                      <a:cubicBezTo>
                        <a:pt x="3394" y="2262"/>
                        <a:pt x="3334" y="1464"/>
                        <a:pt x="3025" y="654"/>
                      </a:cubicBezTo>
                      <a:cubicBezTo>
                        <a:pt x="2843" y="204"/>
                        <a:pt x="2344" y="0"/>
                        <a:pt x="17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609" name="Google Shape;44468;p65">
                <a:extLst>
                  <a:ext uri="{FF2B5EF4-FFF2-40B4-BE49-F238E27FC236}">
                    <a16:creationId xmlns:a16="http://schemas.microsoft.com/office/drawing/2014/main" id="{EFD15EF8-5960-42C8-81B8-A4656A2EF099}"/>
                  </a:ext>
                </a:extLst>
              </p:cNvPr>
              <p:cNvGrpSpPr/>
              <p:nvPr/>
            </p:nvGrpSpPr>
            <p:grpSpPr>
              <a:xfrm>
                <a:off x="5871810" y="836787"/>
                <a:ext cx="49391" cy="1626164"/>
                <a:chOff x="95250" y="947175"/>
                <a:chExt cx="84850" cy="1811075"/>
              </a:xfrm>
            </p:grpSpPr>
            <p:sp>
              <p:nvSpPr>
                <p:cNvPr id="619" name="Google Shape;44469;p65">
                  <a:extLst>
                    <a:ext uri="{FF2B5EF4-FFF2-40B4-BE49-F238E27FC236}">
                      <a16:creationId xmlns:a16="http://schemas.microsoft.com/office/drawing/2014/main" id="{95215076-1593-41C9-9AD9-78EAFCE0F99C}"/>
                    </a:ext>
                  </a:extLst>
                </p:cNvPr>
                <p:cNvSpPr/>
                <p:nvPr/>
              </p:nvSpPr>
              <p:spPr>
                <a:xfrm>
                  <a:off x="95250" y="1043325"/>
                  <a:ext cx="84850" cy="1714925"/>
                </a:xfrm>
                <a:custGeom>
                  <a:avLst/>
                  <a:gdLst/>
                  <a:ahLst/>
                  <a:cxnLst/>
                  <a:rect l="l" t="t" r="r" b="b"/>
                  <a:pathLst>
                    <a:path w="3394" h="68597" extrusionOk="0">
                      <a:moveTo>
                        <a:pt x="1748" y="0"/>
                      </a:moveTo>
                      <a:cubicBezTo>
                        <a:pt x="1677" y="0"/>
                        <a:pt x="1599" y="39"/>
                        <a:pt x="1488" y="111"/>
                      </a:cubicBezTo>
                      <a:cubicBezTo>
                        <a:pt x="1131" y="337"/>
                        <a:pt x="941" y="611"/>
                        <a:pt x="917" y="992"/>
                      </a:cubicBezTo>
                      <a:cubicBezTo>
                        <a:pt x="905" y="1302"/>
                        <a:pt x="917" y="1611"/>
                        <a:pt x="893" y="1921"/>
                      </a:cubicBezTo>
                      <a:cubicBezTo>
                        <a:pt x="857" y="2219"/>
                        <a:pt x="655" y="2492"/>
                        <a:pt x="738" y="2838"/>
                      </a:cubicBezTo>
                      <a:cubicBezTo>
                        <a:pt x="822" y="3112"/>
                        <a:pt x="714" y="3445"/>
                        <a:pt x="679" y="3754"/>
                      </a:cubicBezTo>
                      <a:cubicBezTo>
                        <a:pt x="667" y="3909"/>
                        <a:pt x="619" y="4040"/>
                        <a:pt x="595" y="4171"/>
                      </a:cubicBezTo>
                      <a:cubicBezTo>
                        <a:pt x="476" y="4755"/>
                        <a:pt x="298" y="5338"/>
                        <a:pt x="250" y="5910"/>
                      </a:cubicBezTo>
                      <a:cubicBezTo>
                        <a:pt x="191" y="6743"/>
                        <a:pt x="238" y="7576"/>
                        <a:pt x="238" y="8410"/>
                      </a:cubicBezTo>
                      <a:cubicBezTo>
                        <a:pt x="238" y="8517"/>
                        <a:pt x="262" y="8612"/>
                        <a:pt x="262" y="8696"/>
                      </a:cubicBezTo>
                      <a:cubicBezTo>
                        <a:pt x="286" y="9172"/>
                        <a:pt x="298" y="9648"/>
                        <a:pt x="298" y="10124"/>
                      </a:cubicBezTo>
                      <a:cubicBezTo>
                        <a:pt x="298" y="10279"/>
                        <a:pt x="238" y="10434"/>
                        <a:pt x="238" y="10589"/>
                      </a:cubicBezTo>
                      <a:cubicBezTo>
                        <a:pt x="238" y="11363"/>
                        <a:pt x="262" y="12148"/>
                        <a:pt x="321" y="12922"/>
                      </a:cubicBezTo>
                      <a:cubicBezTo>
                        <a:pt x="381" y="13744"/>
                        <a:pt x="345" y="14565"/>
                        <a:pt x="357" y="15375"/>
                      </a:cubicBezTo>
                      <a:cubicBezTo>
                        <a:pt x="357" y="15577"/>
                        <a:pt x="417" y="15780"/>
                        <a:pt x="429" y="15970"/>
                      </a:cubicBezTo>
                      <a:cubicBezTo>
                        <a:pt x="476" y="16423"/>
                        <a:pt x="536" y="16887"/>
                        <a:pt x="548" y="17328"/>
                      </a:cubicBezTo>
                      <a:cubicBezTo>
                        <a:pt x="583" y="18280"/>
                        <a:pt x="560" y="19244"/>
                        <a:pt x="583" y="20197"/>
                      </a:cubicBezTo>
                      <a:cubicBezTo>
                        <a:pt x="583" y="20376"/>
                        <a:pt x="643" y="20578"/>
                        <a:pt x="643" y="20757"/>
                      </a:cubicBezTo>
                      <a:cubicBezTo>
                        <a:pt x="619" y="20947"/>
                        <a:pt x="560" y="21149"/>
                        <a:pt x="560" y="21352"/>
                      </a:cubicBezTo>
                      <a:cubicBezTo>
                        <a:pt x="560" y="23733"/>
                        <a:pt x="548" y="26126"/>
                        <a:pt x="560" y="28508"/>
                      </a:cubicBezTo>
                      <a:cubicBezTo>
                        <a:pt x="560" y="28924"/>
                        <a:pt x="476" y="29341"/>
                        <a:pt x="524" y="29758"/>
                      </a:cubicBezTo>
                      <a:cubicBezTo>
                        <a:pt x="548" y="30008"/>
                        <a:pt x="441" y="30246"/>
                        <a:pt x="441" y="30496"/>
                      </a:cubicBezTo>
                      <a:cubicBezTo>
                        <a:pt x="464" y="30960"/>
                        <a:pt x="524" y="31436"/>
                        <a:pt x="548" y="31901"/>
                      </a:cubicBezTo>
                      <a:cubicBezTo>
                        <a:pt x="560" y="31984"/>
                        <a:pt x="548" y="32067"/>
                        <a:pt x="583" y="32139"/>
                      </a:cubicBezTo>
                      <a:cubicBezTo>
                        <a:pt x="857" y="32746"/>
                        <a:pt x="893" y="33389"/>
                        <a:pt x="893" y="34032"/>
                      </a:cubicBezTo>
                      <a:cubicBezTo>
                        <a:pt x="893" y="34223"/>
                        <a:pt x="941" y="34425"/>
                        <a:pt x="1012" y="34627"/>
                      </a:cubicBezTo>
                      <a:cubicBezTo>
                        <a:pt x="1095" y="34842"/>
                        <a:pt x="1179" y="35044"/>
                        <a:pt x="1060" y="35258"/>
                      </a:cubicBezTo>
                      <a:cubicBezTo>
                        <a:pt x="1012" y="35354"/>
                        <a:pt x="1012" y="35461"/>
                        <a:pt x="1012" y="35544"/>
                      </a:cubicBezTo>
                      <a:cubicBezTo>
                        <a:pt x="1024" y="35842"/>
                        <a:pt x="1036" y="36139"/>
                        <a:pt x="786" y="36389"/>
                      </a:cubicBezTo>
                      <a:cubicBezTo>
                        <a:pt x="714" y="36473"/>
                        <a:pt x="702" y="36568"/>
                        <a:pt x="679" y="36663"/>
                      </a:cubicBezTo>
                      <a:cubicBezTo>
                        <a:pt x="619" y="37068"/>
                        <a:pt x="595" y="37461"/>
                        <a:pt x="548" y="37866"/>
                      </a:cubicBezTo>
                      <a:cubicBezTo>
                        <a:pt x="500" y="38271"/>
                        <a:pt x="619" y="38652"/>
                        <a:pt x="583" y="39068"/>
                      </a:cubicBezTo>
                      <a:cubicBezTo>
                        <a:pt x="488" y="39985"/>
                        <a:pt x="560" y="40890"/>
                        <a:pt x="441" y="41795"/>
                      </a:cubicBezTo>
                      <a:cubicBezTo>
                        <a:pt x="369" y="42319"/>
                        <a:pt x="524" y="42855"/>
                        <a:pt x="226" y="43355"/>
                      </a:cubicBezTo>
                      <a:cubicBezTo>
                        <a:pt x="202" y="43390"/>
                        <a:pt x="202" y="43414"/>
                        <a:pt x="202" y="43450"/>
                      </a:cubicBezTo>
                      <a:cubicBezTo>
                        <a:pt x="167" y="44069"/>
                        <a:pt x="0" y="44700"/>
                        <a:pt x="71" y="45343"/>
                      </a:cubicBezTo>
                      <a:cubicBezTo>
                        <a:pt x="131" y="46010"/>
                        <a:pt x="71" y="46676"/>
                        <a:pt x="179" y="47343"/>
                      </a:cubicBezTo>
                      <a:cubicBezTo>
                        <a:pt x="286" y="48022"/>
                        <a:pt x="262" y="48712"/>
                        <a:pt x="310" y="49403"/>
                      </a:cubicBezTo>
                      <a:cubicBezTo>
                        <a:pt x="321" y="49653"/>
                        <a:pt x="369" y="49891"/>
                        <a:pt x="405" y="50141"/>
                      </a:cubicBezTo>
                      <a:cubicBezTo>
                        <a:pt x="429" y="50427"/>
                        <a:pt x="488" y="50701"/>
                        <a:pt x="500" y="50975"/>
                      </a:cubicBezTo>
                      <a:cubicBezTo>
                        <a:pt x="524" y="51475"/>
                        <a:pt x="500" y="51975"/>
                        <a:pt x="524" y="52487"/>
                      </a:cubicBezTo>
                      <a:cubicBezTo>
                        <a:pt x="524" y="52641"/>
                        <a:pt x="548" y="52820"/>
                        <a:pt x="595" y="52987"/>
                      </a:cubicBezTo>
                      <a:cubicBezTo>
                        <a:pt x="762" y="53642"/>
                        <a:pt x="833" y="54296"/>
                        <a:pt x="798" y="54951"/>
                      </a:cubicBezTo>
                      <a:cubicBezTo>
                        <a:pt x="774" y="55439"/>
                        <a:pt x="726" y="55939"/>
                        <a:pt x="726" y="56428"/>
                      </a:cubicBezTo>
                      <a:cubicBezTo>
                        <a:pt x="726" y="57975"/>
                        <a:pt x="738" y="59535"/>
                        <a:pt x="726" y="61083"/>
                      </a:cubicBezTo>
                      <a:cubicBezTo>
                        <a:pt x="714" y="61535"/>
                        <a:pt x="595" y="61976"/>
                        <a:pt x="536" y="62428"/>
                      </a:cubicBezTo>
                      <a:cubicBezTo>
                        <a:pt x="488" y="62738"/>
                        <a:pt x="429" y="63036"/>
                        <a:pt x="417" y="63345"/>
                      </a:cubicBezTo>
                      <a:cubicBezTo>
                        <a:pt x="405" y="63512"/>
                        <a:pt x="464" y="63690"/>
                        <a:pt x="488" y="63857"/>
                      </a:cubicBezTo>
                      <a:cubicBezTo>
                        <a:pt x="548" y="64250"/>
                        <a:pt x="607" y="64655"/>
                        <a:pt x="679" y="65060"/>
                      </a:cubicBezTo>
                      <a:cubicBezTo>
                        <a:pt x="798" y="65714"/>
                        <a:pt x="976" y="66369"/>
                        <a:pt x="1036" y="67036"/>
                      </a:cubicBezTo>
                      <a:cubicBezTo>
                        <a:pt x="1072" y="67524"/>
                        <a:pt x="1214" y="67989"/>
                        <a:pt x="1381" y="68453"/>
                      </a:cubicBezTo>
                      <a:cubicBezTo>
                        <a:pt x="1426" y="68557"/>
                        <a:pt x="1485" y="68596"/>
                        <a:pt x="1563" y="68596"/>
                      </a:cubicBezTo>
                      <a:cubicBezTo>
                        <a:pt x="1610" y="68596"/>
                        <a:pt x="1664" y="68582"/>
                        <a:pt x="1726" y="68560"/>
                      </a:cubicBezTo>
                      <a:cubicBezTo>
                        <a:pt x="2012" y="68465"/>
                        <a:pt x="2107" y="68286"/>
                        <a:pt x="2203" y="68060"/>
                      </a:cubicBezTo>
                      <a:cubicBezTo>
                        <a:pt x="2465" y="67441"/>
                        <a:pt x="2512" y="66774"/>
                        <a:pt x="2750" y="66131"/>
                      </a:cubicBezTo>
                      <a:cubicBezTo>
                        <a:pt x="2965" y="65595"/>
                        <a:pt x="2977" y="65048"/>
                        <a:pt x="2798" y="64452"/>
                      </a:cubicBezTo>
                      <a:cubicBezTo>
                        <a:pt x="2584" y="63798"/>
                        <a:pt x="2667" y="63083"/>
                        <a:pt x="2810" y="62405"/>
                      </a:cubicBezTo>
                      <a:cubicBezTo>
                        <a:pt x="2941" y="61845"/>
                        <a:pt x="3024" y="61262"/>
                        <a:pt x="3060" y="60702"/>
                      </a:cubicBezTo>
                      <a:cubicBezTo>
                        <a:pt x="3143" y="59773"/>
                        <a:pt x="3096" y="58833"/>
                        <a:pt x="3084" y="57916"/>
                      </a:cubicBezTo>
                      <a:cubicBezTo>
                        <a:pt x="3060" y="57463"/>
                        <a:pt x="2988" y="57035"/>
                        <a:pt x="2977" y="56606"/>
                      </a:cubicBezTo>
                      <a:cubicBezTo>
                        <a:pt x="2965" y="56249"/>
                        <a:pt x="2941" y="55880"/>
                        <a:pt x="2988" y="55523"/>
                      </a:cubicBezTo>
                      <a:cubicBezTo>
                        <a:pt x="3036" y="55166"/>
                        <a:pt x="3310" y="54820"/>
                        <a:pt x="3108" y="54427"/>
                      </a:cubicBezTo>
                      <a:cubicBezTo>
                        <a:pt x="3084" y="54404"/>
                        <a:pt x="3143" y="54344"/>
                        <a:pt x="3155" y="54296"/>
                      </a:cubicBezTo>
                      <a:cubicBezTo>
                        <a:pt x="3203" y="54011"/>
                        <a:pt x="3262" y="53749"/>
                        <a:pt x="3274" y="53463"/>
                      </a:cubicBezTo>
                      <a:cubicBezTo>
                        <a:pt x="3286" y="53261"/>
                        <a:pt x="3203" y="53034"/>
                        <a:pt x="3203" y="52820"/>
                      </a:cubicBezTo>
                      <a:cubicBezTo>
                        <a:pt x="3215" y="52189"/>
                        <a:pt x="3250" y="51546"/>
                        <a:pt x="3310" y="50903"/>
                      </a:cubicBezTo>
                      <a:cubicBezTo>
                        <a:pt x="3334" y="50546"/>
                        <a:pt x="3227" y="50189"/>
                        <a:pt x="3286" y="49832"/>
                      </a:cubicBezTo>
                      <a:cubicBezTo>
                        <a:pt x="3346" y="49534"/>
                        <a:pt x="3358" y="49236"/>
                        <a:pt x="3393" y="48939"/>
                      </a:cubicBezTo>
                      <a:cubicBezTo>
                        <a:pt x="3393" y="48867"/>
                        <a:pt x="3334" y="48796"/>
                        <a:pt x="3322" y="48712"/>
                      </a:cubicBezTo>
                      <a:cubicBezTo>
                        <a:pt x="3155" y="48141"/>
                        <a:pt x="3036" y="47557"/>
                        <a:pt x="3060" y="46962"/>
                      </a:cubicBezTo>
                      <a:cubicBezTo>
                        <a:pt x="3084" y="46653"/>
                        <a:pt x="3084" y="46331"/>
                        <a:pt x="3060" y="46022"/>
                      </a:cubicBezTo>
                      <a:cubicBezTo>
                        <a:pt x="3036" y="45783"/>
                        <a:pt x="3012" y="45533"/>
                        <a:pt x="2929" y="45295"/>
                      </a:cubicBezTo>
                      <a:cubicBezTo>
                        <a:pt x="2834" y="44950"/>
                        <a:pt x="2727" y="44593"/>
                        <a:pt x="2738" y="44236"/>
                      </a:cubicBezTo>
                      <a:cubicBezTo>
                        <a:pt x="2786" y="43509"/>
                        <a:pt x="2810" y="42795"/>
                        <a:pt x="2858" y="42081"/>
                      </a:cubicBezTo>
                      <a:lnTo>
                        <a:pt x="2858" y="42033"/>
                      </a:lnTo>
                      <a:cubicBezTo>
                        <a:pt x="3012" y="41366"/>
                        <a:pt x="3012" y="40676"/>
                        <a:pt x="2858" y="39997"/>
                      </a:cubicBezTo>
                      <a:cubicBezTo>
                        <a:pt x="2846" y="39902"/>
                        <a:pt x="2858" y="39807"/>
                        <a:pt x="2869" y="39711"/>
                      </a:cubicBezTo>
                      <a:cubicBezTo>
                        <a:pt x="2953" y="39283"/>
                        <a:pt x="3167" y="38854"/>
                        <a:pt x="2977" y="38390"/>
                      </a:cubicBezTo>
                      <a:cubicBezTo>
                        <a:pt x="2977" y="38354"/>
                        <a:pt x="2977" y="38330"/>
                        <a:pt x="2988" y="38294"/>
                      </a:cubicBezTo>
                      <a:cubicBezTo>
                        <a:pt x="3203" y="37735"/>
                        <a:pt x="3012" y="37199"/>
                        <a:pt x="2750" y="36675"/>
                      </a:cubicBezTo>
                      <a:cubicBezTo>
                        <a:pt x="2596" y="36318"/>
                        <a:pt x="2512" y="35913"/>
                        <a:pt x="2048" y="35711"/>
                      </a:cubicBezTo>
                      <a:cubicBezTo>
                        <a:pt x="2024" y="35699"/>
                        <a:pt x="2036" y="35604"/>
                        <a:pt x="2036" y="35544"/>
                      </a:cubicBezTo>
                      <a:cubicBezTo>
                        <a:pt x="2024" y="35354"/>
                        <a:pt x="2250" y="35187"/>
                        <a:pt x="2096" y="34961"/>
                      </a:cubicBezTo>
                      <a:cubicBezTo>
                        <a:pt x="1929" y="34746"/>
                        <a:pt x="1976" y="34484"/>
                        <a:pt x="2084" y="34246"/>
                      </a:cubicBezTo>
                      <a:cubicBezTo>
                        <a:pt x="2131" y="34151"/>
                        <a:pt x="2191" y="34008"/>
                        <a:pt x="2167" y="33889"/>
                      </a:cubicBezTo>
                      <a:cubicBezTo>
                        <a:pt x="2155" y="33544"/>
                        <a:pt x="2298" y="33199"/>
                        <a:pt x="2429" y="32853"/>
                      </a:cubicBezTo>
                      <a:cubicBezTo>
                        <a:pt x="2488" y="32722"/>
                        <a:pt x="2607" y="32603"/>
                        <a:pt x="2631" y="32460"/>
                      </a:cubicBezTo>
                      <a:cubicBezTo>
                        <a:pt x="2727" y="32079"/>
                        <a:pt x="2917" y="31722"/>
                        <a:pt x="2798" y="31294"/>
                      </a:cubicBezTo>
                      <a:cubicBezTo>
                        <a:pt x="2727" y="31008"/>
                        <a:pt x="2858" y="30663"/>
                        <a:pt x="2858" y="30353"/>
                      </a:cubicBezTo>
                      <a:cubicBezTo>
                        <a:pt x="2858" y="30115"/>
                        <a:pt x="2834" y="29889"/>
                        <a:pt x="2798" y="29651"/>
                      </a:cubicBezTo>
                      <a:cubicBezTo>
                        <a:pt x="2786" y="29579"/>
                        <a:pt x="2750" y="29508"/>
                        <a:pt x="2762" y="29424"/>
                      </a:cubicBezTo>
                      <a:cubicBezTo>
                        <a:pt x="2917" y="28758"/>
                        <a:pt x="2988" y="28079"/>
                        <a:pt x="2988" y="27388"/>
                      </a:cubicBezTo>
                      <a:cubicBezTo>
                        <a:pt x="2988" y="27317"/>
                        <a:pt x="3036" y="27245"/>
                        <a:pt x="3036" y="27162"/>
                      </a:cubicBezTo>
                      <a:cubicBezTo>
                        <a:pt x="3048" y="26722"/>
                        <a:pt x="3048" y="26293"/>
                        <a:pt x="3060" y="25852"/>
                      </a:cubicBezTo>
                      <a:cubicBezTo>
                        <a:pt x="3060" y="25579"/>
                        <a:pt x="2941" y="25305"/>
                        <a:pt x="3060" y="25007"/>
                      </a:cubicBezTo>
                      <a:cubicBezTo>
                        <a:pt x="3119" y="24876"/>
                        <a:pt x="3084" y="24698"/>
                        <a:pt x="3060" y="24555"/>
                      </a:cubicBezTo>
                      <a:cubicBezTo>
                        <a:pt x="3048" y="24436"/>
                        <a:pt x="3000" y="24328"/>
                        <a:pt x="3000" y="24221"/>
                      </a:cubicBezTo>
                      <a:cubicBezTo>
                        <a:pt x="2988" y="23102"/>
                        <a:pt x="2917" y="21971"/>
                        <a:pt x="3203" y="20864"/>
                      </a:cubicBezTo>
                      <a:cubicBezTo>
                        <a:pt x="3298" y="20459"/>
                        <a:pt x="3084" y="20042"/>
                        <a:pt x="3167" y="19614"/>
                      </a:cubicBezTo>
                      <a:cubicBezTo>
                        <a:pt x="3239" y="19221"/>
                        <a:pt x="3119" y="18816"/>
                        <a:pt x="3096" y="18423"/>
                      </a:cubicBezTo>
                      <a:cubicBezTo>
                        <a:pt x="3096" y="18280"/>
                        <a:pt x="3096" y="18137"/>
                        <a:pt x="3084" y="18006"/>
                      </a:cubicBezTo>
                      <a:cubicBezTo>
                        <a:pt x="3024" y="17447"/>
                        <a:pt x="2929" y="16887"/>
                        <a:pt x="2881" y="16339"/>
                      </a:cubicBezTo>
                      <a:cubicBezTo>
                        <a:pt x="2869" y="16113"/>
                        <a:pt x="2965" y="15887"/>
                        <a:pt x="2977" y="15649"/>
                      </a:cubicBezTo>
                      <a:cubicBezTo>
                        <a:pt x="2988" y="15149"/>
                        <a:pt x="2977" y="14625"/>
                        <a:pt x="2988" y="14101"/>
                      </a:cubicBezTo>
                      <a:cubicBezTo>
                        <a:pt x="3000" y="13577"/>
                        <a:pt x="2738" y="13101"/>
                        <a:pt x="2727" y="12589"/>
                      </a:cubicBezTo>
                      <a:cubicBezTo>
                        <a:pt x="2727" y="12232"/>
                        <a:pt x="2679" y="11875"/>
                        <a:pt x="2643" y="11517"/>
                      </a:cubicBezTo>
                      <a:cubicBezTo>
                        <a:pt x="2619" y="11160"/>
                        <a:pt x="2548" y="10803"/>
                        <a:pt x="2548" y="10446"/>
                      </a:cubicBezTo>
                      <a:cubicBezTo>
                        <a:pt x="2560" y="9827"/>
                        <a:pt x="2631" y="9219"/>
                        <a:pt x="2643" y="8612"/>
                      </a:cubicBezTo>
                      <a:cubicBezTo>
                        <a:pt x="2679" y="7910"/>
                        <a:pt x="2667" y="7195"/>
                        <a:pt x="2667" y="6493"/>
                      </a:cubicBezTo>
                      <a:cubicBezTo>
                        <a:pt x="2667" y="6362"/>
                        <a:pt x="2667" y="6219"/>
                        <a:pt x="2703" y="6076"/>
                      </a:cubicBezTo>
                      <a:cubicBezTo>
                        <a:pt x="2846" y="5659"/>
                        <a:pt x="2917" y="5267"/>
                        <a:pt x="2881" y="4826"/>
                      </a:cubicBezTo>
                      <a:cubicBezTo>
                        <a:pt x="2869" y="4564"/>
                        <a:pt x="2881" y="4290"/>
                        <a:pt x="2881" y="4028"/>
                      </a:cubicBezTo>
                      <a:cubicBezTo>
                        <a:pt x="2869" y="3433"/>
                        <a:pt x="2917" y="2838"/>
                        <a:pt x="2869" y="2195"/>
                      </a:cubicBezTo>
                      <a:cubicBezTo>
                        <a:pt x="2810" y="1885"/>
                        <a:pt x="2762" y="1588"/>
                        <a:pt x="2584" y="1302"/>
                      </a:cubicBezTo>
                      <a:cubicBezTo>
                        <a:pt x="2548" y="1230"/>
                        <a:pt x="2548" y="1147"/>
                        <a:pt x="2512" y="1076"/>
                      </a:cubicBezTo>
                      <a:cubicBezTo>
                        <a:pt x="2381" y="766"/>
                        <a:pt x="2274" y="421"/>
                        <a:pt x="2012" y="159"/>
                      </a:cubicBezTo>
                      <a:cubicBezTo>
                        <a:pt x="1904" y="51"/>
                        <a:pt x="1830" y="0"/>
                        <a:pt x="17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20" name="Google Shape;44470;p65">
                  <a:extLst>
                    <a:ext uri="{FF2B5EF4-FFF2-40B4-BE49-F238E27FC236}">
                      <a16:creationId xmlns:a16="http://schemas.microsoft.com/office/drawing/2014/main" id="{CC8E005C-8F66-47E8-9124-7F4B202F9444}"/>
                    </a:ext>
                  </a:extLst>
                </p:cNvPr>
                <p:cNvSpPr/>
                <p:nvPr/>
              </p:nvSpPr>
              <p:spPr>
                <a:xfrm>
                  <a:off x="125000" y="947175"/>
                  <a:ext cx="32775" cy="63475"/>
                </a:xfrm>
                <a:custGeom>
                  <a:avLst/>
                  <a:gdLst/>
                  <a:ahLst/>
                  <a:cxnLst/>
                  <a:rect l="l" t="t" r="r" b="b"/>
                  <a:pathLst>
                    <a:path w="1311" h="2539" extrusionOk="0">
                      <a:moveTo>
                        <a:pt x="643" y="0"/>
                      </a:moveTo>
                      <a:cubicBezTo>
                        <a:pt x="579" y="0"/>
                        <a:pt x="507" y="27"/>
                        <a:pt x="429" y="76"/>
                      </a:cubicBezTo>
                      <a:cubicBezTo>
                        <a:pt x="239" y="207"/>
                        <a:pt x="24" y="921"/>
                        <a:pt x="13" y="1135"/>
                      </a:cubicBezTo>
                      <a:cubicBezTo>
                        <a:pt x="1" y="1516"/>
                        <a:pt x="1" y="1885"/>
                        <a:pt x="13" y="2266"/>
                      </a:cubicBezTo>
                      <a:cubicBezTo>
                        <a:pt x="13" y="2350"/>
                        <a:pt x="108" y="2505"/>
                        <a:pt x="191" y="2517"/>
                      </a:cubicBezTo>
                      <a:cubicBezTo>
                        <a:pt x="264" y="2528"/>
                        <a:pt x="350" y="2539"/>
                        <a:pt x="432" y="2539"/>
                      </a:cubicBezTo>
                      <a:cubicBezTo>
                        <a:pt x="524" y="2539"/>
                        <a:pt x="611" y="2525"/>
                        <a:pt x="667" y="2481"/>
                      </a:cubicBezTo>
                      <a:cubicBezTo>
                        <a:pt x="858" y="2350"/>
                        <a:pt x="1036" y="2159"/>
                        <a:pt x="1120" y="1969"/>
                      </a:cubicBezTo>
                      <a:cubicBezTo>
                        <a:pt x="1215" y="1695"/>
                        <a:pt x="1298" y="1397"/>
                        <a:pt x="1298" y="1040"/>
                      </a:cubicBezTo>
                      <a:cubicBezTo>
                        <a:pt x="1310" y="600"/>
                        <a:pt x="965" y="445"/>
                        <a:pt x="858" y="183"/>
                      </a:cubicBezTo>
                      <a:cubicBezTo>
                        <a:pt x="809" y="56"/>
                        <a:pt x="734" y="0"/>
                        <a:pt x="6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610" name="Google Shape;44471;p65">
                <a:extLst>
                  <a:ext uri="{FF2B5EF4-FFF2-40B4-BE49-F238E27FC236}">
                    <a16:creationId xmlns:a16="http://schemas.microsoft.com/office/drawing/2014/main" id="{9A6419B9-8492-49A6-8592-DD73CC2D5867}"/>
                  </a:ext>
                </a:extLst>
              </p:cNvPr>
              <p:cNvGrpSpPr/>
              <p:nvPr/>
            </p:nvGrpSpPr>
            <p:grpSpPr>
              <a:xfrm rot="5400000">
                <a:off x="4546512" y="-485484"/>
                <a:ext cx="50948" cy="2947162"/>
                <a:chOff x="-349750" y="947875"/>
                <a:chExt cx="87525" cy="1811075"/>
              </a:xfrm>
            </p:grpSpPr>
            <p:sp>
              <p:nvSpPr>
                <p:cNvPr id="614" name="Google Shape;44472;p65">
                  <a:extLst>
                    <a:ext uri="{FF2B5EF4-FFF2-40B4-BE49-F238E27FC236}">
                      <a16:creationId xmlns:a16="http://schemas.microsoft.com/office/drawing/2014/main" id="{423606F3-1909-44D4-99E7-09A661D25D75}"/>
                    </a:ext>
                  </a:extLst>
                </p:cNvPr>
                <p:cNvSpPr/>
                <p:nvPr/>
              </p:nvSpPr>
              <p:spPr>
                <a:xfrm>
                  <a:off x="-349750" y="1138050"/>
                  <a:ext cx="86325" cy="640450"/>
                </a:xfrm>
                <a:custGeom>
                  <a:avLst/>
                  <a:gdLst/>
                  <a:ahLst/>
                  <a:cxnLst/>
                  <a:rect l="l" t="t" r="r" b="b"/>
                  <a:pathLst>
                    <a:path w="3453" h="25618" extrusionOk="0">
                      <a:moveTo>
                        <a:pt x="1884" y="0"/>
                      </a:moveTo>
                      <a:cubicBezTo>
                        <a:pt x="1791" y="0"/>
                        <a:pt x="1684" y="28"/>
                        <a:pt x="1560" y="85"/>
                      </a:cubicBezTo>
                      <a:cubicBezTo>
                        <a:pt x="1310" y="204"/>
                        <a:pt x="1024" y="418"/>
                        <a:pt x="917" y="644"/>
                      </a:cubicBezTo>
                      <a:cubicBezTo>
                        <a:pt x="715" y="1097"/>
                        <a:pt x="643" y="1609"/>
                        <a:pt x="524" y="2097"/>
                      </a:cubicBezTo>
                      <a:cubicBezTo>
                        <a:pt x="488" y="2216"/>
                        <a:pt x="465" y="2347"/>
                        <a:pt x="429" y="2466"/>
                      </a:cubicBezTo>
                      <a:cubicBezTo>
                        <a:pt x="369" y="2740"/>
                        <a:pt x="262" y="3002"/>
                        <a:pt x="226" y="3275"/>
                      </a:cubicBezTo>
                      <a:cubicBezTo>
                        <a:pt x="167" y="3656"/>
                        <a:pt x="167" y="4061"/>
                        <a:pt x="131" y="4454"/>
                      </a:cubicBezTo>
                      <a:cubicBezTo>
                        <a:pt x="84" y="5240"/>
                        <a:pt x="12" y="6014"/>
                        <a:pt x="0" y="6800"/>
                      </a:cubicBezTo>
                      <a:cubicBezTo>
                        <a:pt x="0" y="7228"/>
                        <a:pt x="72" y="7657"/>
                        <a:pt x="143" y="8086"/>
                      </a:cubicBezTo>
                      <a:cubicBezTo>
                        <a:pt x="250" y="8633"/>
                        <a:pt x="417" y="9169"/>
                        <a:pt x="536" y="9717"/>
                      </a:cubicBezTo>
                      <a:cubicBezTo>
                        <a:pt x="595" y="9955"/>
                        <a:pt x="607" y="10193"/>
                        <a:pt x="584" y="10431"/>
                      </a:cubicBezTo>
                      <a:cubicBezTo>
                        <a:pt x="536" y="10824"/>
                        <a:pt x="417" y="11205"/>
                        <a:pt x="405" y="11598"/>
                      </a:cubicBezTo>
                      <a:cubicBezTo>
                        <a:pt x="369" y="12681"/>
                        <a:pt x="405" y="13753"/>
                        <a:pt x="381" y="14836"/>
                      </a:cubicBezTo>
                      <a:cubicBezTo>
                        <a:pt x="369" y="16265"/>
                        <a:pt x="286" y="17682"/>
                        <a:pt x="298" y="19099"/>
                      </a:cubicBezTo>
                      <a:cubicBezTo>
                        <a:pt x="310" y="20444"/>
                        <a:pt x="429" y="21801"/>
                        <a:pt x="488" y="22992"/>
                      </a:cubicBezTo>
                      <a:cubicBezTo>
                        <a:pt x="488" y="23742"/>
                        <a:pt x="834" y="24933"/>
                        <a:pt x="1155" y="25385"/>
                      </a:cubicBezTo>
                      <a:cubicBezTo>
                        <a:pt x="1251" y="25492"/>
                        <a:pt x="1451" y="25617"/>
                        <a:pt x="1603" y="25617"/>
                      </a:cubicBezTo>
                      <a:cubicBezTo>
                        <a:pt x="1621" y="25617"/>
                        <a:pt x="1639" y="25615"/>
                        <a:pt x="1655" y="25611"/>
                      </a:cubicBezTo>
                      <a:cubicBezTo>
                        <a:pt x="2441" y="25469"/>
                        <a:pt x="3036" y="24933"/>
                        <a:pt x="3108" y="24195"/>
                      </a:cubicBezTo>
                      <a:cubicBezTo>
                        <a:pt x="3203" y="23409"/>
                        <a:pt x="3215" y="22611"/>
                        <a:pt x="3239" y="21801"/>
                      </a:cubicBezTo>
                      <a:cubicBezTo>
                        <a:pt x="3274" y="21063"/>
                        <a:pt x="3179" y="20301"/>
                        <a:pt x="3322" y="19575"/>
                      </a:cubicBezTo>
                      <a:cubicBezTo>
                        <a:pt x="3453" y="18825"/>
                        <a:pt x="3382" y="18099"/>
                        <a:pt x="3334" y="17349"/>
                      </a:cubicBezTo>
                      <a:cubicBezTo>
                        <a:pt x="3298" y="16598"/>
                        <a:pt x="3179" y="15825"/>
                        <a:pt x="3179" y="15063"/>
                      </a:cubicBezTo>
                      <a:cubicBezTo>
                        <a:pt x="3203" y="13634"/>
                        <a:pt x="3382" y="12181"/>
                        <a:pt x="3060" y="10764"/>
                      </a:cubicBezTo>
                      <a:cubicBezTo>
                        <a:pt x="3024" y="10598"/>
                        <a:pt x="3024" y="10419"/>
                        <a:pt x="3036" y="10252"/>
                      </a:cubicBezTo>
                      <a:cubicBezTo>
                        <a:pt x="3108" y="9419"/>
                        <a:pt x="3227" y="8586"/>
                        <a:pt x="3274" y="7752"/>
                      </a:cubicBezTo>
                      <a:cubicBezTo>
                        <a:pt x="3322" y="7145"/>
                        <a:pt x="3298" y="6514"/>
                        <a:pt x="3239" y="5907"/>
                      </a:cubicBezTo>
                      <a:cubicBezTo>
                        <a:pt x="3108" y="4597"/>
                        <a:pt x="2727" y="3299"/>
                        <a:pt x="2929" y="1966"/>
                      </a:cubicBezTo>
                      <a:cubicBezTo>
                        <a:pt x="2941" y="1882"/>
                        <a:pt x="2941" y="1811"/>
                        <a:pt x="2917" y="1740"/>
                      </a:cubicBezTo>
                      <a:cubicBezTo>
                        <a:pt x="2739" y="1275"/>
                        <a:pt x="2560" y="835"/>
                        <a:pt x="2346" y="382"/>
                      </a:cubicBezTo>
                      <a:cubicBezTo>
                        <a:pt x="2224" y="130"/>
                        <a:pt x="2085" y="0"/>
                        <a:pt x="18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15" name="Google Shape;44473;p65">
                  <a:extLst>
                    <a:ext uri="{FF2B5EF4-FFF2-40B4-BE49-F238E27FC236}">
                      <a16:creationId xmlns:a16="http://schemas.microsoft.com/office/drawing/2014/main" id="{9F92582D-C166-485E-B3B1-284A46870F46}"/>
                    </a:ext>
                  </a:extLst>
                </p:cNvPr>
                <p:cNvSpPr/>
                <p:nvPr/>
              </p:nvSpPr>
              <p:spPr>
                <a:xfrm>
                  <a:off x="-349750" y="1886775"/>
                  <a:ext cx="79200" cy="538175"/>
                </a:xfrm>
                <a:custGeom>
                  <a:avLst/>
                  <a:gdLst/>
                  <a:ahLst/>
                  <a:cxnLst/>
                  <a:rect l="l" t="t" r="r" b="b"/>
                  <a:pathLst>
                    <a:path w="3168" h="21527" extrusionOk="0">
                      <a:moveTo>
                        <a:pt x="1857" y="1"/>
                      </a:moveTo>
                      <a:cubicBezTo>
                        <a:pt x="1534" y="1"/>
                        <a:pt x="1209" y="185"/>
                        <a:pt x="1107" y="496"/>
                      </a:cubicBezTo>
                      <a:cubicBezTo>
                        <a:pt x="953" y="901"/>
                        <a:pt x="774" y="1306"/>
                        <a:pt x="691" y="1723"/>
                      </a:cubicBezTo>
                      <a:cubicBezTo>
                        <a:pt x="572" y="2223"/>
                        <a:pt x="512" y="2747"/>
                        <a:pt x="453" y="3271"/>
                      </a:cubicBezTo>
                      <a:cubicBezTo>
                        <a:pt x="405" y="3616"/>
                        <a:pt x="393" y="3937"/>
                        <a:pt x="393" y="4283"/>
                      </a:cubicBezTo>
                      <a:cubicBezTo>
                        <a:pt x="417" y="5187"/>
                        <a:pt x="453" y="6104"/>
                        <a:pt x="476" y="7021"/>
                      </a:cubicBezTo>
                      <a:cubicBezTo>
                        <a:pt x="488" y="7342"/>
                        <a:pt x="488" y="7688"/>
                        <a:pt x="488" y="8021"/>
                      </a:cubicBezTo>
                      <a:cubicBezTo>
                        <a:pt x="488" y="8271"/>
                        <a:pt x="476" y="8533"/>
                        <a:pt x="488" y="8795"/>
                      </a:cubicBezTo>
                      <a:cubicBezTo>
                        <a:pt x="536" y="9569"/>
                        <a:pt x="488" y="10355"/>
                        <a:pt x="715" y="11117"/>
                      </a:cubicBezTo>
                      <a:cubicBezTo>
                        <a:pt x="762" y="11260"/>
                        <a:pt x="691" y="11438"/>
                        <a:pt x="667" y="11605"/>
                      </a:cubicBezTo>
                      <a:cubicBezTo>
                        <a:pt x="655" y="11795"/>
                        <a:pt x="655" y="12010"/>
                        <a:pt x="631" y="12212"/>
                      </a:cubicBezTo>
                      <a:cubicBezTo>
                        <a:pt x="572" y="12641"/>
                        <a:pt x="488" y="13093"/>
                        <a:pt x="417" y="13522"/>
                      </a:cubicBezTo>
                      <a:cubicBezTo>
                        <a:pt x="357" y="13855"/>
                        <a:pt x="274" y="14177"/>
                        <a:pt x="226" y="14510"/>
                      </a:cubicBezTo>
                      <a:cubicBezTo>
                        <a:pt x="167" y="14986"/>
                        <a:pt x="131" y="15474"/>
                        <a:pt x="84" y="15951"/>
                      </a:cubicBezTo>
                      <a:cubicBezTo>
                        <a:pt x="72" y="16177"/>
                        <a:pt x="48" y="16391"/>
                        <a:pt x="48" y="16617"/>
                      </a:cubicBezTo>
                      <a:cubicBezTo>
                        <a:pt x="48" y="17046"/>
                        <a:pt x="0" y="17487"/>
                        <a:pt x="48" y="17915"/>
                      </a:cubicBezTo>
                      <a:cubicBezTo>
                        <a:pt x="119" y="18689"/>
                        <a:pt x="226" y="19463"/>
                        <a:pt x="369" y="20237"/>
                      </a:cubicBezTo>
                      <a:cubicBezTo>
                        <a:pt x="429" y="20535"/>
                        <a:pt x="667" y="20820"/>
                        <a:pt x="846" y="21082"/>
                      </a:cubicBezTo>
                      <a:cubicBezTo>
                        <a:pt x="1054" y="21390"/>
                        <a:pt x="1318" y="21526"/>
                        <a:pt x="1663" y="21526"/>
                      </a:cubicBezTo>
                      <a:cubicBezTo>
                        <a:pt x="1771" y="21526"/>
                        <a:pt x="1887" y="21513"/>
                        <a:pt x="2012" y="21487"/>
                      </a:cubicBezTo>
                      <a:cubicBezTo>
                        <a:pt x="2524" y="21380"/>
                        <a:pt x="2667" y="21023"/>
                        <a:pt x="2798" y="20654"/>
                      </a:cubicBezTo>
                      <a:cubicBezTo>
                        <a:pt x="3120" y="19713"/>
                        <a:pt x="3024" y="18737"/>
                        <a:pt x="3108" y="17760"/>
                      </a:cubicBezTo>
                      <a:cubicBezTo>
                        <a:pt x="3167" y="17213"/>
                        <a:pt x="3108" y="16653"/>
                        <a:pt x="3084" y="16094"/>
                      </a:cubicBezTo>
                      <a:cubicBezTo>
                        <a:pt x="3048" y="15355"/>
                        <a:pt x="3001" y="14605"/>
                        <a:pt x="2941" y="13867"/>
                      </a:cubicBezTo>
                      <a:cubicBezTo>
                        <a:pt x="2929" y="13700"/>
                        <a:pt x="2858" y="13462"/>
                        <a:pt x="2739" y="13415"/>
                      </a:cubicBezTo>
                      <a:cubicBezTo>
                        <a:pt x="2429" y="13272"/>
                        <a:pt x="2441" y="13046"/>
                        <a:pt x="2441" y="12807"/>
                      </a:cubicBezTo>
                      <a:cubicBezTo>
                        <a:pt x="2453" y="11272"/>
                        <a:pt x="2393" y="9748"/>
                        <a:pt x="2489" y="8224"/>
                      </a:cubicBezTo>
                      <a:cubicBezTo>
                        <a:pt x="2560" y="7045"/>
                        <a:pt x="2524" y="5878"/>
                        <a:pt x="2453" y="4699"/>
                      </a:cubicBezTo>
                      <a:cubicBezTo>
                        <a:pt x="2381" y="3402"/>
                        <a:pt x="2441" y="2104"/>
                        <a:pt x="2441" y="854"/>
                      </a:cubicBezTo>
                      <a:cubicBezTo>
                        <a:pt x="2453" y="699"/>
                        <a:pt x="2500" y="556"/>
                        <a:pt x="2441" y="461"/>
                      </a:cubicBezTo>
                      <a:cubicBezTo>
                        <a:pt x="2441" y="354"/>
                        <a:pt x="2417" y="223"/>
                        <a:pt x="2334" y="163"/>
                      </a:cubicBezTo>
                      <a:cubicBezTo>
                        <a:pt x="2198" y="52"/>
                        <a:pt x="2028" y="1"/>
                        <a:pt x="1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16" name="Google Shape;44474;p65">
                  <a:extLst>
                    <a:ext uri="{FF2B5EF4-FFF2-40B4-BE49-F238E27FC236}">
                      <a16:creationId xmlns:a16="http://schemas.microsoft.com/office/drawing/2014/main" id="{A203EFAC-FB10-4F96-9DEA-EB2AB3DD98B3}"/>
                    </a:ext>
                  </a:extLst>
                </p:cNvPr>
                <p:cNvSpPr/>
                <p:nvPr/>
              </p:nvSpPr>
              <p:spPr>
                <a:xfrm>
                  <a:off x="-349450" y="2452325"/>
                  <a:ext cx="81575" cy="306625"/>
                </a:xfrm>
                <a:custGeom>
                  <a:avLst/>
                  <a:gdLst/>
                  <a:ahLst/>
                  <a:cxnLst/>
                  <a:rect l="l" t="t" r="r" b="b"/>
                  <a:pathLst>
                    <a:path w="3263" h="12265" extrusionOk="0">
                      <a:moveTo>
                        <a:pt x="1820" y="1"/>
                      </a:moveTo>
                      <a:cubicBezTo>
                        <a:pt x="1416" y="1"/>
                        <a:pt x="1115" y="186"/>
                        <a:pt x="976" y="591"/>
                      </a:cubicBezTo>
                      <a:cubicBezTo>
                        <a:pt x="774" y="1115"/>
                        <a:pt x="572" y="1627"/>
                        <a:pt x="691" y="2223"/>
                      </a:cubicBezTo>
                      <a:cubicBezTo>
                        <a:pt x="762" y="2556"/>
                        <a:pt x="703" y="2901"/>
                        <a:pt x="655" y="3223"/>
                      </a:cubicBezTo>
                      <a:cubicBezTo>
                        <a:pt x="619" y="3532"/>
                        <a:pt x="512" y="3830"/>
                        <a:pt x="464" y="4151"/>
                      </a:cubicBezTo>
                      <a:cubicBezTo>
                        <a:pt x="417" y="4485"/>
                        <a:pt x="417" y="4830"/>
                        <a:pt x="381" y="5163"/>
                      </a:cubicBezTo>
                      <a:cubicBezTo>
                        <a:pt x="262" y="6116"/>
                        <a:pt x="155" y="7080"/>
                        <a:pt x="36" y="8045"/>
                      </a:cubicBezTo>
                      <a:cubicBezTo>
                        <a:pt x="48" y="8045"/>
                        <a:pt x="71" y="8045"/>
                        <a:pt x="72" y="8033"/>
                      </a:cubicBezTo>
                      <a:lnTo>
                        <a:pt x="72" y="8033"/>
                      </a:lnTo>
                      <a:cubicBezTo>
                        <a:pt x="72" y="8116"/>
                        <a:pt x="60" y="8223"/>
                        <a:pt x="60" y="8307"/>
                      </a:cubicBezTo>
                      <a:cubicBezTo>
                        <a:pt x="48" y="9069"/>
                        <a:pt x="0" y="9819"/>
                        <a:pt x="0" y="10557"/>
                      </a:cubicBezTo>
                      <a:cubicBezTo>
                        <a:pt x="0" y="11117"/>
                        <a:pt x="167" y="11605"/>
                        <a:pt x="869" y="11771"/>
                      </a:cubicBezTo>
                      <a:cubicBezTo>
                        <a:pt x="1012" y="11807"/>
                        <a:pt x="1143" y="11926"/>
                        <a:pt x="1262" y="12021"/>
                      </a:cubicBezTo>
                      <a:cubicBezTo>
                        <a:pt x="1486" y="12185"/>
                        <a:pt x="1693" y="12265"/>
                        <a:pt x="1888" y="12265"/>
                      </a:cubicBezTo>
                      <a:cubicBezTo>
                        <a:pt x="2147" y="12265"/>
                        <a:pt x="2383" y="12122"/>
                        <a:pt x="2608" y="11843"/>
                      </a:cubicBezTo>
                      <a:cubicBezTo>
                        <a:pt x="3203" y="11069"/>
                        <a:pt x="3262" y="10224"/>
                        <a:pt x="3108" y="9331"/>
                      </a:cubicBezTo>
                      <a:cubicBezTo>
                        <a:pt x="3012" y="8747"/>
                        <a:pt x="2977" y="8152"/>
                        <a:pt x="2953" y="7557"/>
                      </a:cubicBezTo>
                      <a:cubicBezTo>
                        <a:pt x="2941" y="6961"/>
                        <a:pt x="2965" y="6366"/>
                        <a:pt x="2941" y="5771"/>
                      </a:cubicBezTo>
                      <a:cubicBezTo>
                        <a:pt x="2893" y="4782"/>
                        <a:pt x="2846" y="3794"/>
                        <a:pt x="2774" y="2806"/>
                      </a:cubicBezTo>
                      <a:cubicBezTo>
                        <a:pt x="2727" y="2044"/>
                        <a:pt x="2643" y="1270"/>
                        <a:pt x="2572" y="520"/>
                      </a:cubicBezTo>
                      <a:cubicBezTo>
                        <a:pt x="2548" y="163"/>
                        <a:pt x="2310" y="44"/>
                        <a:pt x="1965" y="8"/>
                      </a:cubicBezTo>
                      <a:cubicBezTo>
                        <a:pt x="1915" y="3"/>
                        <a:pt x="1867" y="1"/>
                        <a:pt x="18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17" name="Google Shape;44475;p65">
                  <a:extLst>
                    <a:ext uri="{FF2B5EF4-FFF2-40B4-BE49-F238E27FC236}">
                      <a16:creationId xmlns:a16="http://schemas.microsoft.com/office/drawing/2014/main" id="{1D8AE86A-14A3-4FD7-B180-5853BA69C1FA}"/>
                    </a:ext>
                  </a:extLst>
                </p:cNvPr>
                <p:cNvSpPr/>
                <p:nvPr/>
              </p:nvSpPr>
              <p:spPr>
                <a:xfrm>
                  <a:off x="-336950" y="947875"/>
                  <a:ext cx="74725" cy="168200"/>
                </a:xfrm>
                <a:custGeom>
                  <a:avLst/>
                  <a:gdLst/>
                  <a:ahLst/>
                  <a:cxnLst/>
                  <a:rect l="l" t="t" r="r" b="b"/>
                  <a:pathLst>
                    <a:path w="2989" h="6728" extrusionOk="0">
                      <a:moveTo>
                        <a:pt x="1268" y="1"/>
                      </a:moveTo>
                      <a:cubicBezTo>
                        <a:pt x="951" y="1"/>
                        <a:pt x="609" y="257"/>
                        <a:pt x="429" y="607"/>
                      </a:cubicBezTo>
                      <a:cubicBezTo>
                        <a:pt x="83" y="1274"/>
                        <a:pt x="0" y="2000"/>
                        <a:pt x="24" y="2739"/>
                      </a:cubicBezTo>
                      <a:cubicBezTo>
                        <a:pt x="72" y="3727"/>
                        <a:pt x="95" y="4715"/>
                        <a:pt x="131" y="5703"/>
                      </a:cubicBezTo>
                      <a:cubicBezTo>
                        <a:pt x="143" y="6108"/>
                        <a:pt x="441" y="6727"/>
                        <a:pt x="869" y="6727"/>
                      </a:cubicBezTo>
                      <a:cubicBezTo>
                        <a:pt x="1274" y="6727"/>
                        <a:pt x="1727" y="6715"/>
                        <a:pt x="2048" y="6549"/>
                      </a:cubicBezTo>
                      <a:cubicBezTo>
                        <a:pt x="2286" y="6429"/>
                        <a:pt x="2453" y="6060"/>
                        <a:pt x="2524" y="5763"/>
                      </a:cubicBezTo>
                      <a:cubicBezTo>
                        <a:pt x="2631" y="5334"/>
                        <a:pt x="2596" y="4882"/>
                        <a:pt x="2655" y="4441"/>
                      </a:cubicBezTo>
                      <a:cubicBezTo>
                        <a:pt x="2691" y="4215"/>
                        <a:pt x="2798" y="4001"/>
                        <a:pt x="2822" y="3786"/>
                      </a:cubicBezTo>
                      <a:cubicBezTo>
                        <a:pt x="2989" y="2667"/>
                        <a:pt x="2477" y="1655"/>
                        <a:pt x="2310" y="488"/>
                      </a:cubicBezTo>
                      <a:cubicBezTo>
                        <a:pt x="2215" y="667"/>
                        <a:pt x="2167" y="762"/>
                        <a:pt x="2108" y="881"/>
                      </a:cubicBezTo>
                      <a:cubicBezTo>
                        <a:pt x="2048" y="810"/>
                        <a:pt x="1977" y="762"/>
                        <a:pt x="2000" y="762"/>
                      </a:cubicBezTo>
                      <a:cubicBezTo>
                        <a:pt x="1988" y="369"/>
                        <a:pt x="1774" y="107"/>
                        <a:pt x="1381" y="12"/>
                      </a:cubicBezTo>
                      <a:cubicBezTo>
                        <a:pt x="1344" y="4"/>
                        <a:pt x="1307" y="1"/>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18" name="Google Shape;44476;p65">
                  <a:extLst>
                    <a:ext uri="{FF2B5EF4-FFF2-40B4-BE49-F238E27FC236}">
                      <a16:creationId xmlns:a16="http://schemas.microsoft.com/office/drawing/2014/main" id="{656D6212-BF3B-4528-B4F8-54BA5F2BFC2A}"/>
                    </a:ext>
                  </a:extLst>
                </p:cNvPr>
                <p:cNvSpPr/>
                <p:nvPr/>
              </p:nvSpPr>
              <p:spPr>
                <a:xfrm>
                  <a:off x="-330400" y="1794875"/>
                  <a:ext cx="50625" cy="53850"/>
                </a:xfrm>
                <a:custGeom>
                  <a:avLst/>
                  <a:gdLst/>
                  <a:ahLst/>
                  <a:cxnLst/>
                  <a:rect l="l" t="t" r="r" b="b"/>
                  <a:pathLst>
                    <a:path w="2025" h="2154" extrusionOk="0">
                      <a:moveTo>
                        <a:pt x="1133" y="0"/>
                      </a:moveTo>
                      <a:cubicBezTo>
                        <a:pt x="1007" y="0"/>
                        <a:pt x="876" y="51"/>
                        <a:pt x="750" y="148"/>
                      </a:cubicBezTo>
                      <a:cubicBezTo>
                        <a:pt x="345" y="446"/>
                        <a:pt x="72" y="803"/>
                        <a:pt x="95" y="1339"/>
                      </a:cubicBezTo>
                      <a:cubicBezTo>
                        <a:pt x="0" y="1672"/>
                        <a:pt x="238" y="1910"/>
                        <a:pt x="548" y="2089"/>
                      </a:cubicBezTo>
                      <a:cubicBezTo>
                        <a:pt x="632" y="2134"/>
                        <a:pt x="714" y="2153"/>
                        <a:pt x="794" y="2153"/>
                      </a:cubicBezTo>
                      <a:cubicBezTo>
                        <a:pt x="1005" y="2153"/>
                        <a:pt x="1199" y="2019"/>
                        <a:pt x="1381" y="1898"/>
                      </a:cubicBezTo>
                      <a:cubicBezTo>
                        <a:pt x="1941" y="1553"/>
                        <a:pt x="2024" y="755"/>
                        <a:pt x="1512" y="184"/>
                      </a:cubicBezTo>
                      <a:cubicBezTo>
                        <a:pt x="1401" y="60"/>
                        <a:pt x="1270" y="0"/>
                        <a:pt x="11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611" name="Google Shape;44477;p65">
                <a:extLst>
                  <a:ext uri="{FF2B5EF4-FFF2-40B4-BE49-F238E27FC236}">
                    <a16:creationId xmlns:a16="http://schemas.microsoft.com/office/drawing/2014/main" id="{D0309265-464C-46FA-854E-2A312B4B6514}"/>
                  </a:ext>
                </a:extLst>
              </p:cNvPr>
              <p:cNvGrpSpPr/>
              <p:nvPr/>
            </p:nvGrpSpPr>
            <p:grpSpPr>
              <a:xfrm rot="5400000">
                <a:off x="4544858" y="853173"/>
                <a:ext cx="50950" cy="2943803"/>
                <a:chOff x="-276176" y="947000"/>
                <a:chExt cx="86650" cy="1812575"/>
              </a:xfrm>
            </p:grpSpPr>
            <p:sp>
              <p:nvSpPr>
                <p:cNvPr id="612" name="Google Shape;44478;p65">
                  <a:extLst>
                    <a:ext uri="{FF2B5EF4-FFF2-40B4-BE49-F238E27FC236}">
                      <a16:creationId xmlns:a16="http://schemas.microsoft.com/office/drawing/2014/main" id="{A421FE86-A8EC-4032-92C1-77DEB6123687}"/>
                    </a:ext>
                  </a:extLst>
                </p:cNvPr>
                <p:cNvSpPr/>
                <p:nvPr/>
              </p:nvSpPr>
              <p:spPr>
                <a:xfrm>
                  <a:off x="-272601" y="1797675"/>
                  <a:ext cx="83075" cy="961900"/>
                </a:xfrm>
                <a:custGeom>
                  <a:avLst/>
                  <a:gdLst/>
                  <a:ahLst/>
                  <a:cxnLst/>
                  <a:rect l="l" t="t" r="r" b="b"/>
                  <a:pathLst>
                    <a:path w="3323" h="38476" extrusionOk="0">
                      <a:moveTo>
                        <a:pt x="2227" y="0"/>
                      </a:moveTo>
                      <a:cubicBezTo>
                        <a:pt x="1965" y="310"/>
                        <a:pt x="1798" y="691"/>
                        <a:pt x="1429" y="929"/>
                      </a:cubicBezTo>
                      <a:cubicBezTo>
                        <a:pt x="941" y="1191"/>
                        <a:pt x="774" y="1477"/>
                        <a:pt x="762" y="1858"/>
                      </a:cubicBezTo>
                      <a:cubicBezTo>
                        <a:pt x="739" y="2370"/>
                        <a:pt x="786" y="2870"/>
                        <a:pt x="655" y="3370"/>
                      </a:cubicBezTo>
                      <a:cubicBezTo>
                        <a:pt x="310" y="4632"/>
                        <a:pt x="48" y="5894"/>
                        <a:pt x="131" y="7192"/>
                      </a:cubicBezTo>
                      <a:cubicBezTo>
                        <a:pt x="143" y="7394"/>
                        <a:pt x="131" y="7608"/>
                        <a:pt x="191" y="7811"/>
                      </a:cubicBezTo>
                      <a:cubicBezTo>
                        <a:pt x="405" y="8668"/>
                        <a:pt x="798" y="9502"/>
                        <a:pt x="322" y="10359"/>
                      </a:cubicBezTo>
                      <a:cubicBezTo>
                        <a:pt x="262" y="10466"/>
                        <a:pt x="310" y="10597"/>
                        <a:pt x="298" y="10716"/>
                      </a:cubicBezTo>
                      <a:lnTo>
                        <a:pt x="167" y="12633"/>
                      </a:lnTo>
                      <a:cubicBezTo>
                        <a:pt x="131" y="12931"/>
                        <a:pt x="84" y="13216"/>
                        <a:pt x="84" y="13514"/>
                      </a:cubicBezTo>
                      <a:cubicBezTo>
                        <a:pt x="108" y="14574"/>
                        <a:pt x="143" y="15633"/>
                        <a:pt x="143" y="16681"/>
                      </a:cubicBezTo>
                      <a:cubicBezTo>
                        <a:pt x="143" y="17372"/>
                        <a:pt x="0" y="18074"/>
                        <a:pt x="24" y="18753"/>
                      </a:cubicBezTo>
                      <a:cubicBezTo>
                        <a:pt x="60" y="19717"/>
                        <a:pt x="191" y="20693"/>
                        <a:pt x="262" y="21658"/>
                      </a:cubicBezTo>
                      <a:cubicBezTo>
                        <a:pt x="298" y="21967"/>
                        <a:pt x="298" y="22277"/>
                        <a:pt x="250" y="22598"/>
                      </a:cubicBezTo>
                      <a:cubicBezTo>
                        <a:pt x="48" y="23920"/>
                        <a:pt x="239" y="25242"/>
                        <a:pt x="584" y="26563"/>
                      </a:cubicBezTo>
                      <a:cubicBezTo>
                        <a:pt x="762" y="27266"/>
                        <a:pt x="846" y="27980"/>
                        <a:pt x="953" y="28682"/>
                      </a:cubicBezTo>
                      <a:cubicBezTo>
                        <a:pt x="1001" y="28968"/>
                        <a:pt x="1012" y="29266"/>
                        <a:pt x="1012" y="29564"/>
                      </a:cubicBezTo>
                      <a:cubicBezTo>
                        <a:pt x="1024" y="30016"/>
                        <a:pt x="1036" y="30492"/>
                        <a:pt x="1012" y="30957"/>
                      </a:cubicBezTo>
                      <a:cubicBezTo>
                        <a:pt x="941" y="32064"/>
                        <a:pt x="643" y="33135"/>
                        <a:pt x="774" y="34231"/>
                      </a:cubicBezTo>
                      <a:cubicBezTo>
                        <a:pt x="822" y="34636"/>
                        <a:pt x="858" y="35017"/>
                        <a:pt x="881" y="35421"/>
                      </a:cubicBezTo>
                      <a:cubicBezTo>
                        <a:pt x="905" y="36052"/>
                        <a:pt x="881" y="36660"/>
                        <a:pt x="941" y="37279"/>
                      </a:cubicBezTo>
                      <a:cubicBezTo>
                        <a:pt x="965" y="37576"/>
                        <a:pt x="1072" y="37862"/>
                        <a:pt x="1203" y="38148"/>
                      </a:cubicBezTo>
                      <a:cubicBezTo>
                        <a:pt x="1292" y="38342"/>
                        <a:pt x="1441" y="38448"/>
                        <a:pt x="1643" y="38448"/>
                      </a:cubicBezTo>
                      <a:cubicBezTo>
                        <a:pt x="1738" y="38448"/>
                        <a:pt x="1846" y="38424"/>
                        <a:pt x="1965" y="38374"/>
                      </a:cubicBezTo>
                      <a:cubicBezTo>
                        <a:pt x="2023" y="38347"/>
                        <a:pt x="2066" y="38337"/>
                        <a:pt x="2100" y="38337"/>
                      </a:cubicBezTo>
                      <a:cubicBezTo>
                        <a:pt x="2222" y="38337"/>
                        <a:pt x="2215" y="38475"/>
                        <a:pt x="2311" y="38475"/>
                      </a:cubicBezTo>
                      <a:cubicBezTo>
                        <a:pt x="2330" y="38475"/>
                        <a:pt x="2353" y="38470"/>
                        <a:pt x="2382" y="38457"/>
                      </a:cubicBezTo>
                      <a:cubicBezTo>
                        <a:pt x="2405" y="38434"/>
                        <a:pt x="2465" y="38386"/>
                        <a:pt x="2489" y="38338"/>
                      </a:cubicBezTo>
                      <a:cubicBezTo>
                        <a:pt x="2632" y="37636"/>
                        <a:pt x="2882" y="36945"/>
                        <a:pt x="2846" y="36231"/>
                      </a:cubicBezTo>
                      <a:cubicBezTo>
                        <a:pt x="2810" y="35695"/>
                        <a:pt x="2858" y="35159"/>
                        <a:pt x="2858" y="34624"/>
                      </a:cubicBezTo>
                      <a:cubicBezTo>
                        <a:pt x="2870" y="33969"/>
                        <a:pt x="2858" y="33290"/>
                        <a:pt x="2882" y="32635"/>
                      </a:cubicBezTo>
                      <a:cubicBezTo>
                        <a:pt x="2929" y="31469"/>
                        <a:pt x="2989" y="30290"/>
                        <a:pt x="3048" y="29111"/>
                      </a:cubicBezTo>
                      <a:cubicBezTo>
                        <a:pt x="3084" y="28682"/>
                        <a:pt x="3156" y="28254"/>
                        <a:pt x="3167" y="27813"/>
                      </a:cubicBezTo>
                      <a:cubicBezTo>
                        <a:pt x="3203" y="27301"/>
                        <a:pt x="3167" y="26777"/>
                        <a:pt x="3203" y="26254"/>
                      </a:cubicBezTo>
                      <a:cubicBezTo>
                        <a:pt x="3227" y="25825"/>
                        <a:pt x="3322" y="25396"/>
                        <a:pt x="3298" y="24956"/>
                      </a:cubicBezTo>
                      <a:cubicBezTo>
                        <a:pt x="3287" y="24420"/>
                        <a:pt x="3167" y="23884"/>
                        <a:pt x="3167" y="23348"/>
                      </a:cubicBezTo>
                      <a:cubicBezTo>
                        <a:pt x="3156" y="22015"/>
                        <a:pt x="3215" y="20693"/>
                        <a:pt x="3036" y="19348"/>
                      </a:cubicBezTo>
                      <a:cubicBezTo>
                        <a:pt x="2882" y="18253"/>
                        <a:pt x="2929" y="17133"/>
                        <a:pt x="2882" y="16026"/>
                      </a:cubicBezTo>
                      <a:cubicBezTo>
                        <a:pt x="2822" y="14586"/>
                        <a:pt x="2763" y="13133"/>
                        <a:pt x="2703" y="11668"/>
                      </a:cubicBezTo>
                      <a:cubicBezTo>
                        <a:pt x="2703" y="11478"/>
                        <a:pt x="2644" y="11299"/>
                        <a:pt x="2608" y="11109"/>
                      </a:cubicBezTo>
                      <a:cubicBezTo>
                        <a:pt x="2382" y="10192"/>
                        <a:pt x="2358" y="9323"/>
                        <a:pt x="2560" y="8406"/>
                      </a:cubicBezTo>
                      <a:cubicBezTo>
                        <a:pt x="2739" y="7561"/>
                        <a:pt x="2798" y="6704"/>
                        <a:pt x="2810" y="5834"/>
                      </a:cubicBezTo>
                      <a:cubicBezTo>
                        <a:pt x="2822" y="4811"/>
                        <a:pt x="2739" y="3798"/>
                        <a:pt x="2691" y="2775"/>
                      </a:cubicBezTo>
                      <a:cubicBezTo>
                        <a:pt x="2679" y="2441"/>
                        <a:pt x="2655" y="2120"/>
                        <a:pt x="2620" y="1786"/>
                      </a:cubicBezTo>
                      <a:cubicBezTo>
                        <a:pt x="2560" y="1346"/>
                        <a:pt x="2453" y="893"/>
                        <a:pt x="2382" y="453"/>
                      </a:cubicBezTo>
                      <a:cubicBezTo>
                        <a:pt x="2346" y="286"/>
                        <a:pt x="2394" y="108"/>
                        <a:pt x="22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13" name="Google Shape;44479;p65">
                  <a:extLst>
                    <a:ext uri="{FF2B5EF4-FFF2-40B4-BE49-F238E27FC236}">
                      <a16:creationId xmlns:a16="http://schemas.microsoft.com/office/drawing/2014/main" id="{742A113B-7ED4-44DE-9B1B-1A1C5715CE35}"/>
                    </a:ext>
                  </a:extLst>
                </p:cNvPr>
                <p:cNvSpPr/>
                <p:nvPr/>
              </p:nvSpPr>
              <p:spPr>
                <a:xfrm>
                  <a:off x="-276176" y="947000"/>
                  <a:ext cx="86350" cy="839975"/>
                </a:xfrm>
                <a:custGeom>
                  <a:avLst/>
                  <a:gdLst/>
                  <a:ahLst/>
                  <a:cxnLst/>
                  <a:rect l="l" t="t" r="r" b="b"/>
                  <a:pathLst>
                    <a:path w="3454" h="33599" extrusionOk="0">
                      <a:moveTo>
                        <a:pt x="1752" y="0"/>
                      </a:moveTo>
                      <a:cubicBezTo>
                        <a:pt x="1609" y="0"/>
                        <a:pt x="1461" y="12"/>
                        <a:pt x="1310" y="35"/>
                      </a:cubicBezTo>
                      <a:cubicBezTo>
                        <a:pt x="941" y="95"/>
                        <a:pt x="763" y="214"/>
                        <a:pt x="655" y="416"/>
                      </a:cubicBezTo>
                      <a:cubicBezTo>
                        <a:pt x="512" y="761"/>
                        <a:pt x="334" y="1095"/>
                        <a:pt x="215" y="1416"/>
                      </a:cubicBezTo>
                      <a:cubicBezTo>
                        <a:pt x="120" y="1666"/>
                        <a:pt x="1" y="1940"/>
                        <a:pt x="48" y="2190"/>
                      </a:cubicBezTo>
                      <a:cubicBezTo>
                        <a:pt x="215" y="3143"/>
                        <a:pt x="96" y="4131"/>
                        <a:pt x="679" y="5048"/>
                      </a:cubicBezTo>
                      <a:cubicBezTo>
                        <a:pt x="715" y="5119"/>
                        <a:pt x="739" y="5179"/>
                        <a:pt x="751" y="5262"/>
                      </a:cubicBezTo>
                      <a:cubicBezTo>
                        <a:pt x="953" y="6179"/>
                        <a:pt x="1191" y="7107"/>
                        <a:pt x="1370" y="8024"/>
                      </a:cubicBezTo>
                      <a:cubicBezTo>
                        <a:pt x="1453" y="8369"/>
                        <a:pt x="1465" y="8739"/>
                        <a:pt x="1298" y="9048"/>
                      </a:cubicBezTo>
                      <a:cubicBezTo>
                        <a:pt x="1120" y="9382"/>
                        <a:pt x="1108" y="9691"/>
                        <a:pt x="1096" y="10024"/>
                      </a:cubicBezTo>
                      <a:cubicBezTo>
                        <a:pt x="1048" y="10596"/>
                        <a:pt x="1001" y="11167"/>
                        <a:pt x="917" y="11727"/>
                      </a:cubicBezTo>
                      <a:cubicBezTo>
                        <a:pt x="810" y="12310"/>
                        <a:pt x="679" y="12894"/>
                        <a:pt x="870" y="13489"/>
                      </a:cubicBezTo>
                      <a:cubicBezTo>
                        <a:pt x="929" y="13632"/>
                        <a:pt x="882" y="13799"/>
                        <a:pt x="882" y="13953"/>
                      </a:cubicBezTo>
                      <a:cubicBezTo>
                        <a:pt x="858" y="14727"/>
                        <a:pt x="798" y="15501"/>
                        <a:pt x="774" y="16275"/>
                      </a:cubicBezTo>
                      <a:cubicBezTo>
                        <a:pt x="751" y="17204"/>
                        <a:pt x="798" y="18144"/>
                        <a:pt x="751" y="19085"/>
                      </a:cubicBezTo>
                      <a:cubicBezTo>
                        <a:pt x="679" y="20526"/>
                        <a:pt x="739" y="21990"/>
                        <a:pt x="620" y="23443"/>
                      </a:cubicBezTo>
                      <a:cubicBezTo>
                        <a:pt x="465" y="25133"/>
                        <a:pt x="584" y="26812"/>
                        <a:pt x="596" y="28491"/>
                      </a:cubicBezTo>
                      <a:cubicBezTo>
                        <a:pt x="596" y="28705"/>
                        <a:pt x="643" y="28920"/>
                        <a:pt x="763" y="29098"/>
                      </a:cubicBezTo>
                      <a:cubicBezTo>
                        <a:pt x="1155" y="29729"/>
                        <a:pt x="1096" y="30360"/>
                        <a:pt x="1013" y="31003"/>
                      </a:cubicBezTo>
                      <a:cubicBezTo>
                        <a:pt x="977" y="31360"/>
                        <a:pt x="917" y="31741"/>
                        <a:pt x="917" y="32099"/>
                      </a:cubicBezTo>
                      <a:cubicBezTo>
                        <a:pt x="929" y="32646"/>
                        <a:pt x="1239" y="33134"/>
                        <a:pt x="1929" y="33599"/>
                      </a:cubicBezTo>
                      <a:cubicBezTo>
                        <a:pt x="2322" y="33123"/>
                        <a:pt x="2537" y="32658"/>
                        <a:pt x="2525" y="32158"/>
                      </a:cubicBezTo>
                      <a:cubicBezTo>
                        <a:pt x="2417" y="31051"/>
                        <a:pt x="2787" y="29979"/>
                        <a:pt x="2882" y="28896"/>
                      </a:cubicBezTo>
                      <a:cubicBezTo>
                        <a:pt x="2918" y="28253"/>
                        <a:pt x="3120" y="27634"/>
                        <a:pt x="3179" y="26991"/>
                      </a:cubicBezTo>
                      <a:cubicBezTo>
                        <a:pt x="3251" y="26229"/>
                        <a:pt x="3263" y="25467"/>
                        <a:pt x="3299" y="24705"/>
                      </a:cubicBezTo>
                      <a:cubicBezTo>
                        <a:pt x="3358" y="22752"/>
                        <a:pt x="3418" y="20800"/>
                        <a:pt x="3453" y="18835"/>
                      </a:cubicBezTo>
                      <a:cubicBezTo>
                        <a:pt x="3453" y="18692"/>
                        <a:pt x="3418" y="18549"/>
                        <a:pt x="3418" y="18418"/>
                      </a:cubicBezTo>
                      <a:lnTo>
                        <a:pt x="3418" y="16490"/>
                      </a:lnTo>
                      <a:cubicBezTo>
                        <a:pt x="3418" y="16109"/>
                        <a:pt x="3453" y="15739"/>
                        <a:pt x="3441" y="15347"/>
                      </a:cubicBezTo>
                      <a:cubicBezTo>
                        <a:pt x="3418" y="14846"/>
                        <a:pt x="3334" y="14323"/>
                        <a:pt x="3299" y="13799"/>
                      </a:cubicBezTo>
                      <a:cubicBezTo>
                        <a:pt x="3251" y="13191"/>
                        <a:pt x="3239" y="12596"/>
                        <a:pt x="3179" y="11989"/>
                      </a:cubicBezTo>
                      <a:cubicBezTo>
                        <a:pt x="3144" y="11691"/>
                        <a:pt x="3025" y="11406"/>
                        <a:pt x="3013" y="11108"/>
                      </a:cubicBezTo>
                      <a:cubicBezTo>
                        <a:pt x="2941" y="10036"/>
                        <a:pt x="2858" y="8965"/>
                        <a:pt x="2834" y="7893"/>
                      </a:cubicBezTo>
                      <a:cubicBezTo>
                        <a:pt x="2798" y="7191"/>
                        <a:pt x="2822" y="6476"/>
                        <a:pt x="2882" y="5762"/>
                      </a:cubicBezTo>
                      <a:cubicBezTo>
                        <a:pt x="2941" y="5119"/>
                        <a:pt x="3072" y="4500"/>
                        <a:pt x="3179" y="3857"/>
                      </a:cubicBezTo>
                      <a:cubicBezTo>
                        <a:pt x="3215" y="3607"/>
                        <a:pt x="3263" y="3333"/>
                        <a:pt x="3299" y="3083"/>
                      </a:cubicBezTo>
                      <a:cubicBezTo>
                        <a:pt x="3394" y="2262"/>
                        <a:pt x="3334" y="1464"/>
                        <a:pt x="3025" y="654"/>
                      </a:cubicBezTo>
                      <a:cubicBezTo>
                        <a:pt x="2843" y="204"/>
                        <a:pt x="2344" y="0"/>
                        <a:pt x="17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grpSp>
        <p:sp>
          <p:nvSpPr>
            <p:cNvPr id="655" name="Google Shape;44484;p65">
              <a:extLst>
                <a:ext uri="{FF2B5EF4-FFF2-40B4-BE49-F238E27FC236}">
                  <a16:creationId xmlns:a16="http://schemas.microsoft.com/office/drawing/2014/main" id="{4F2C59B6-EE57-46A8-8CE5-1BD4460CBDF2}"/>
                </a:ext>
              </a:extLst>
            </p:cNvPr>
            <p:cNvSpPr txBox="1">
              <a:spLocks/>
            </p:cNvSpPr>
            <p:nvPr/>
          </p:nvSpPr>
          <p:spPr>
            <a:xfrm>
              <a:off x="6189953" y="3125172"/>
              <a:ext cx="2319000" cy="69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1pPr>
              <a:lvl2pPr marR="0" lvl="1"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2pPr>
              <a:lvl3pPr marR="0" lvl="2"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3pPr>
              <a:lvl4pPr marR="0" lvl="3"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4pPr>
              <a:lvl5pPr marR="0" lvl="4"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5pPr>
              <a:lvl6pPr marR="0" lvl="5"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6pPr>
              <a:lvl7pPr marR="0" lvl="6"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7pPr>
              <a:lvl8pPr marR="0" lvl="7"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8pPr>
              <a:lvl9pPr marR="0" lvl="8"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9pPr>
            </a:lstStyle>
            <a:p>
              <a:pPr algn="ctr"/>
              <a:r>
                <a:rPr lang="vi-VN" b="1" dirty="0" err="1">
                  <a:solidFill>
                    <a:schemeClr val="accent1"/>
                  </a:solidFill>
                  <a:latin typeface="Arial" panose="020B0604020202020204" pitchFamily="34" charset="0"/>
                  <a:cs typeface="Arial" panose="020B0604020202020204" pitchFamily="34" charset="0"/>
                  <a:sym typeface="Arial" panose="020B0604020202020204" pitchFamily="34" charset="0"/>
                </a:rPr>
                <a:t>Cá</a:t>
              </a:r>
              <a:r>
                <a:rPr lang="vi-VN" b="1" dirty="0">
                  <a:solidFill>
                    <a:schemeClr val="accent1"/>
                  </a:solidFill>
                  <a:latin typeface="Arial" panose="020B0604020202020204" pitchFamily="34" charset="0"/>
                  <a:cs typeface="Arial" panose="020B0604020202020204" pitchFamily="34" charset="0"/>
                  <a:sym typeface="Arial" panose="020B0604020202020204" pitchFamily="34" charset="0"/>
                </a:rPr>
                <a:t> bơi liêu xiêu như </a:t>
              </a:r>
              <a:r>
                <a:rPr lang="vi-VN" b="1" dirty="0" err="1">
                  <a:solidFill>
                    <a:schemeClr val="accent1"/>
                  </a:solidFill>
                  <a:latin typeface="Arial" panose="020B0604020202020204" pitchFamily="34" charset="0"/>
                  <a:cs typeface="Arial" panose="020B0604020202020204" pitchFamily="34" charset="0"/>
                  <a:sym typeface="Arial" panose="020B0604020202020204" pitchFamily="34" charset="0"/>
                </a:rPr>
                <a:t>lá</a:t>
              </a:r>
              <a:r>
                <a:rPr lang="vi-VN" b="1"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vi-VN" b="1" dirty="0" err="1">
                  <a:solidFill>
                    <a:schemeClr val="accent1"/>
                  </a:solidFill>
                  <a:latin typeface="Arial" panose="020B0604020202020204" pitchFamily="34" charset="0"/>
                  <a:cs typeface="Arial" panose="020B0604020202020204" pitchFamily="34" charset="0"/>
                  <a:sym typeface="Arial" panose="020B0604020202020204" pitchFamily="34" charset="0"/>
                </a:rPr>
                <a:t>trúc</a:t>
              </a:r>
              <a:r>
                <a:rPr lang="vi-VN" b="1" dirty="0">
                  <a:solidFill>
                    <a:schemeClr val="accent1"/>
                  </a:solidFill>
                  <a:latin typeface="Arial" panose="020B0604020202020204" pitchFamily="34" charset="0"/>
                  <a:cs typeface="Arial" panose="020B0604020202020204" pitchFamily="34" charset="0"/>
                  <a:sym typeface="Arial" panose="020B0604020202020204" pitchFamily="34" charset="0"/>
                </a:rPr>
                <a:t> khô</a:t>
              </a:r>
              <a:endParaRPr lang="en-US" b="1" dirty="0">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spTree>
    <p:extLst>
      <p:ext uri="{BB962C8B-B14F-4D97-AF65-F5344CB8AC3E}">
        <p14:creationId xmlns:p14="http://schemas.microsoft.com/office/powerpoint/2010/main" val="15087103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02"/>
        <p:cNvGrpSpPr/>
        <p:nvPr/>
      </p:nvGrpSpPr>
      <p:grpSpPr>
        <a:xfrm>
          <a:off x="0" y="0"/>
          <a:ext cx="0" cy="0"/>
          <a:chOff x="0" y="0"/>
          <a:chExt cx="0" cy="0"/>
        </a:xfrm>
      </p:grpSpPr>
      <p:grpSp>
        <p:nvGrpSpPr>
          <p:cNvPr id="5" name="Nhóm 4">
            <a:extLst>
              <a:ext uri="{FF2B5EF4-FFF2-40B4-BE49-F238E27FC236}">
                <a16:creationId xmlns:a16="http://schemas.microsoft.com/office/drawing/2014/main" id="{EE0BCED8-C16D-4A26-AA0E-E441D6D8BA2D}"/>
              </a:ext>
            </a:extLst>
          </p:cNvPr>
          <p:cNvGrpSpPr/>
          <p:nvPr/>
        </p:nvGrpSpPr>
        <p:grpSpPr>
          <a:xfrm>
            <a:off x="3154636" y="-142024"/>
            <a:ext cx="4966846" cy="2674080"/>
            <a:chOff x="3154636" y="-142024"/>
            <a:chExt cx="4966846" cy="2674080"/>
          </a:xfrm>
        </p:grpSpPr>
        <p:grpSp>
          <p:nvGrpSpPr>
            <p:cNvPr id="50" name="Google Shape;43907;p65">
              <a:extLst>
                <a:ext uri="{FF2B5EF4-FFF2-40B4-BE49-F238E27FC236}">
                  <a16:creationId xmlns:a16="http://schemas.microsoft.com/office/drawing/2014/main" id="{65CDBA74-C4B3-46B8-9EA6-1496A4709F4E}"/>
                </a:ext>
              </a:extLst>
            </p:cNvPr>
            <p:cNvGrpSpPr/>
            <p:nvPr/>
          </p:nvGrpSpPr>
          <p:grpSpPr>
            <a:xfrm>
              <a:off x="3154636" y="-142024"/>
              <a:ext cx="4966846" cy="2092725"/>
              <a:chOff x="2034884" y="224908"/>
              <a:chExt cx="4966846" cy="2092725"/>
            </a:xfrm>
          </p:grpSpPr>
          <p:grpSp>
            <p:nvGrpSpPr>
              <p:cNvPr id="51" name="Google Shape;43908;p65">
                <a:extLst>
                  <a:ext uri="{FF2B5EF4-FFF2-40B4-BE49-F238E27FC236}">
                    <a16:creationId xmlns:a16="http://schemas.microsoft.com/office/drawing/2014/main" id="{CD29AA2E-6F11-4084-BBB0-88F4342E53C7}"/>
                  </a:ext>
                </a:extLst>
              </p:cNvPr>
              <p:cNvGrpSpPr/>
              <p:nvPr/>
            </p:nvGrpSpPr>
            <p:grpSpPr>
              <a:xfrm rot="2719437" flipH="1">
                <a:off x="5560283" y="238389"/>
                <a:ext cx="835085" cy="2065688"/>
                <a:chOff x="757300" y="1884600"/>
                <a:chExt cx="457350" cy="1136525"/>
              </a:xfrm>
            </p:grpSpPr>
            <p:sp>
              <p:nvSpPr>
                <p:cNvPr id="197" name="Google Shape;43909;p65">
                  <a:extLst>
                    <a:ext uri="{FF2B5EF4-FFF2-40B4-BE49-F238E27FC236}">
                      <a16:creationId xmlns:a16="http://schemas.microsoft.com/office/drawing/2014/main" id="{E1ED8D6F-7F02-429F-877E-A6E8D196E0AB}"/>
                    </a:ext>
                  </a:extLst>
                </p:cNvPr>
                <p:cNvSpPr/>
                <p:nvPr/>
              </p:nvSpPr>
              <p:spPr>
                <a:xfrm>
                  <a:off x="818550" y="2640050"/>
                  <a:ext cx="144675" cy="120850"/>
                </a:xfrm>
                <a:custGeom>
                  <a:avLst/>
                  <a:gdLst/>
                  <a:ahLst/>
                  <a:cxnLst/>
                  <a:rect l="l" t="t" r="r" b="b"/>
                  <a:pathLst>
                    <a:path w="5787" h="4834" extrusionOk="0">
                      <a:moveTo>
                        <a:pt x="0" y="0"/>
                      </a:moveTo>
                      <a:cubicBezTo>
                        <a:pt x="0" y="0"/>
                        <a:pt x="1250" y="1786"/>
                        <a:pt x="2036" y="2310"/>
                      </a:cubicBezTo>
                      <a:cubicBezTo>
                        <a:pt x="2834" y="2834"/>
                        <a:pt x="3310" y="3250"/>
                        <a:pt x="4036" y="3786"/>
                      </a:cubicBezTo>
                      <a:cubicBezTo>
                        <a:pt x="4763" y="4322"/>
                        <a:pt x="5787" y="4834"/>
                        <a:pt x="5787" y="4834"/>
                      </a:cubicBezTo>
                      <a:cubicBezTo>
                        <a:pt x="5787" y="4834"/>
                        <a:pt x="4798" y="3381"/>
                        <a:pt x="4560" y="3024"/>
                      </a:cubicBezTo>
                      <a:cubicBezTo>
                        <a:pt x="4322" y="2679"/>
                        <a:pt x="4025" y="1786"/>
                        <a:pt x="2977" y="1345"/>
                      </a:cubicBezTo>
                      <a:cubicBezTo>
                        <a:pt x="1941" y="893"/>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98" name="Google Shape;43910;p65">
                  <a:extLst>
                    <a:ext uri="{FF2B5EF4-FFF2-40B4-BE49-F238E27FC236}">
                      <a16:creationId xmlns:a16="http://schemas.microsoft.com/office/drawing/2014/main" id="{9A338580-BFC0-463A-9796-EA71BF083CA3}"/>
                    </a:ext>
                  </a:extLst>
                </p:cNvPr>
                <p:cNvSpPr/>
                <p:nvPr/>
              </p:nvSpPr>
              <p:spPr>
                <a:xfrm>
                  <a:off x="971250" y="2023850"/>
                  <a:ext cx="241700" cy="995725"/>
                </a:xfrm>
                <a:custGeom>
                  <a:avLst/>
                  <a:gdLst/>
                  <a:ahLst/>
                  <a:cxnLst/>
                  <a:rect l="l" t="t" r="r" b="b"/>
                  <a:pathLst>
                    <a:path w="9668" h="39829" extrusionOk="0">
                      <a:moveTo>
                        <a:pt x="5373" y="0"/>
                      </a:moveTo>
                      <a:cubicBezTo>
                        <a:pt x="5003" y="0"/>
                        <a:pt x="3563" y="1442"/>
                        <a:pt x="3120" y="2026"/>
                      </a:cubicBezTo>
                      <a:cubicBezTo>
                        <a:pt x="2679" y="2621"/>
                        <a:pt x="1631" y="3967"/>
                        <a:pt x="1631" y="3967"/>
                      </a:cubicBezTo>
                      <a:lnTo>
                        <a:pt x="1036" y="5253"/>
                      </a:lnTo>
                      <a:lnTo>
                        <a:pt x="1036" y="4562"/>
                      </a:lnTo>
                      <a:cubicBezTo>
                        <a:pt x="1036" y="4562"/>
                        <a:pt x="595" y="6646"/>
                        <a:pt x="595" y="7682"/>
                      </a:cubicBezTo>
                      <a:cubicBezTo>
                        <a:pt x="595" y="8729"/>
                        <a:pt x="0" y="27029"/>
                        <a:pt x="0" y="27029"/>
                      </a:cubicBezTo>
                      <a:lnTo>
                        <a:pt x="0" y="39828"/>
                      </a:lnTo>
                      <a:lnTo>
                        <a:pt x="441" y="39686"/>
                      </a:lnTo>
                      <a:cubicBezTo>
                        <a:pt x="441" y="39686"/>
                        <a:pt x="369" y="34756"/>
                        <a:pt x="369" y="29399"/>
                      </a:cubicBezTo>
                      <a:cubicBezTo>
                        <a:pt x="655" y="29327"/>
                        <a:pt x="1691" y="29053"/>
                        <a:pt x="2084" y="28672"/>
                      </a:cubicBezTo>
                      <a:cubicBezTo>
                        <a:pt x="2524" y="28220"/>
                        <a:pt x="2715" y="27791"/>
                        <a:pt x="3370" y="27327"/>
                      </a:cubicBezTo>
                      <a:cubicBezTo>
                        <a:pt x="4013" y="26886"/>
                        <a:pt x="4560" y="26720"/>
                        <a:pt x="4667" y="26053"/>
                      </a:cubicBezTo>
                      <a:cubicBezTo>
                        <a:pt x="4774" y="25374"/>
                        <a:pt x="5048" y="24934"/>
                        <a:pt x="5048" y="24934"/>
                      </a:cubicBezTo>
                      <a:lnTo>
                        <a:pt x="5048" y="24934"/>
                      </a:lnTo>
                      <a:cubicBezTo>
                        <a:pt x="5048" y="24934"/>
                        <a:pt x="3417" y="25672"/>
                        <a:pt x="2524" y="26565"/>
                      </a:cubicBezTo>
                      <a:cubicBezTo>
                        <a:pt x="1631" y="27458"/>
                        <a:pt x="786" y="28577"/>
                        <a:pt x="786" y="28577"/>
                      </a:cubicBezTo>
                      <a:lnTo>
                        <a:pt x="345" y="29291"/>
                      </a:lnTo>
                      <a:lnTo>
                        <a:pt x="345" y="25231"/>
                      </a:lnTo>
                      <a:cubicBezTo>
                        <a:pt x="607" y="25196"/>
                        <a:pt x="1465" y="25089"/>
                        <a:pt x="2286" y="25077"/>
                      </a:cubicBezTo>
                      <a:cubicBezTo>
                        <a:pt x="3251" y="25077"/>
                        <a:pt x="3251" y="24779"/>
                        <a:pt x="4048" y="23862"/>
                      </a:cubicBezTo>
                      <a:cubicBezTo>
                        <a:pt x="4810" y="22922"/>
                        <a:pt x="5953" y="22112"/>
                        <a:pt x="7346" y="21302"/>
                      </a:cubicBezTo>
                      <a:cubicBezTo>
                        <a:pt x="8751" y="20481"/>
                        <a:pt x="9668" y="17802"/>
                        <a:pt x="9668" y="17802"/>
                      </a:cubicBezTo>
                      <a:lnTo>
                        <a:pt x="9668" y="17802"/>
                      </a:lnTo>
                      <a:cubicBezTo>
                        <a:pt x="9668" y="17802"/>
                        <a:pt x="8180" y="18397"/>
                        <a:pt x="6858" y="19040"/>
                      </a:cubicBezTo>
                      <a:cubicBezTo>
                        <a:pt x="5537" y="19683"/>
                        <a:pt x="4167" y="21374"/>
                        <a:pt x="3429" y="21945"/>
                      </a:cubicBezTo>
                      <a:cubicBezTo>
                        <a:pt x="2703" y="22505"/>
                        <a:pt x="1488" y="23326"/>
                        <a:pt x="1381" y="23791"/>
                      </a:cubicBezTo>
                      <a:cubicBezTo>
                        <a:pt x="1286" y="24172"/>
                        <a:pt x="607" y="24934"/>
                        <a:pt x="369" y="25184"/>
                      </a:cubicBezTo>
                      <a:cubicBezTo>
                        <a:pt x="369" y="24065"/>
                        <a:pt x="381" y="22981"/>
                        <a:pt x="393" y="21969"/>
                      </a:cubicBezTo>
                      <a:lnTo>
                        <a:pt x="881" y="21243"/>
                      </a:lnTo>
                      <a:cubicBezTo>
                        <a:pt x="881" y="21243"/>
                        <a:pt x="3370" y="20659"/>
                        <a:pt x="4798" y="19457"/>
                      </a:cubicBezTo>
                      <a:cubicBezTo>
                        <a:pt x="6239" y="18266"/>
                        <a:pt x="7227" y="17671"/>
                        <a:pt x="7477" y="17147"/>
                      </a:cubicBezTo>
                      <a:cubicBezTo>
                        <a:pt x="7727" y="16623"/>
                        <a:pt x="8013" y="15766"/>
                        <a:pt x="8013" y="15766"/>
                      </a:cubicBezTo>
                      <a:lnTo>
                        <a:pt x="8013" y="15766"/>
                      </a:lnTo>
                      <a:cubicBezTo>
                        <a:pt x="8013" y="15766"/>
                        <a:pt x="3417" y="18171"/>
                        <a:pt x="2524" y="19112"/>
                      </a:cubicBezTo>
                      <a:cubicBezTo>
                        <a:pt x="1822" y="19838"/>
                        <a:pt x="834" y="21017"/>
                        <a:pt x="417" y="21493"/>
                      </a:cubicBezTo>
                      <a:cubicBezTo>
                        <a:pt x="429" y="20778"/>
                        <a:pt x="441" y="20100"/>
                        <a:pt x="453" y="19481"/>
                      </a:cubicBezTo>
                      <a:cubicBezTo>
                        <a:pt x="1131" y="19064"/>
                        <a:pt x="3691" y="17445"/>
                        <a:pt x="4310" y="16849"/>
                      </a:cubicBezTo>
                      <a:cubicBezTo>
                        <a:pt x="5060" y="16171"/>
                        <a:pt x="6680" y="15171"/>
                        <a:pt x="7049" y="14635"/>
                      </a:cubicBezTo>
                      <a:cubicBezTo>
                        <a:pt x="7418" y="14087"/>
                        <a:pt x="7537" y="13575"/>
                        <a:pt x="7537" y="13575"/>
                      </a:cubicBezTo>
                      <a:lnTo>
                        <a:pt x="7537" y="13575"/>
                      </a:lnTo>
                      <a:cubicBezTo>
                        <a:pt x="7537" y="13575"/>
                        <a:pt x="5441" y="14885"/>
                        <a:pt x="4715" y="15456"/>
                      </a:cubicBezTo>
                      <a:cubicBezTo>
                        <a:pt x="4001" y="16016"/>
                        <a:pt x="2834" y="16599"/>
                        <a:pt x="2227" y="16980"/>
                      </a:cubicBezTo>
                      <a:cubicBezTo>
                        <a:pt x="1619" y="17361"/>
                        <a:pt x="1155" y="18147"/>
                        <a:pt x="929" y="18504"/>
                      </a:cubicBezTo>
                      <a:cubicBezTo>
                        <a:pt x="798" y="18707"/>
                        <a:pt x="595" y="19064"/>
                        <a:pt x="441" y="19326"/>
                      </a:cubicBezTo>
                      <a:cubicBezTo>
                        <a:pt x="476" y="18588"/>
                        <a:pt x="500" y="17957"/>
                        <a:pt x="536" y="17433"/>
                      </a:cubicBezTo>
                      <a:cubicBezTo>
                        <a:pt x="834" y="17195"/>
                        <a:pt x="1727" y="16540"/>
                        <a:pt x="2679" y="16314"/>
                      </a:cubicBezTo>
                      <a:cubicBezTo>
                        <a:pt x="3870" y="16016"/>
                        <a:pt x="4608" y="13932"/>
                        <a:pt x="5060" y="13790"/>
                      </a:cubicBezTo>
                      <a:cubicBezTo>
                        <a:pt x="5501" y="13635"/>
                        <a:pt x="6644" y="12635"/>
                        <a:pt x="6644" y="12635"/>
                      </a:cubicBezTo>
                      <a:lnTo>
                        <a:pt x="6644" y="12635"/>
                      </a:lnTo>
                      <a:cubicBezTo>
                        <a:pt x="6644" y="12635"/>
                        <a:pt x="4679" y="13194"/>
                        <a:pt x="4060" y="13861"/>
                      </a:cubicBezTo>
                      <a:cubicBezTo>
                        <a:pt x="3417" y="14528"/>
                        <a:pt x="2429" y="15075"/>
                        <a:pt x="1965" y="15409"/>
                      </a:cubicBezTo>
                      <a:cubicBezTo>
                        <a:pt x="1584" y="15659"/>
                        <a:pt x="845" y="16838"/>
                        <a:pt x="560" y="17314"/>
                      </a:cubicBezTo>
                      <a:cubicBezTo>
                        <a:pt x="572" y="17099"/>
                        <a:pt x="584" y="16921"/>
                        <a:pt x="607" y="16766"/>
                      </a:cubicBezTo>
                      <a:cubicBezTo>
                        <a:pt x="655" y="16314"/>
                        <a:pt x="691" y="15825"/>
                        <a:pt x="726" y="15302"/>
                      </a:cubicBezTo>
                      <a:cubicBezTo>
                        <a:pt x="743" y="15302"/>
                        <a:pt x="762" y="15303"/>
                        <a:pt x="781" y="15303"/>
                      </a:cubicBezTo>
                      <a:cubicBezTo>
                        <a:pt x="1160" y="15303"/>
                        <a:pt x="2019" y="15170"/>
                        <a:pt x="3060" y="14004"/>
                      </a:cubicBezTo>
                      <a:cubicBezTo>
                        <a:pt x="4465" y="12444"/>
                        <a:pt x="6394" y="10218"/>
                        <a:pt x="6846" y="9920"/>
                      </a:cubicBezTo>
                      <a:cubicBezTo>
                        <a:pt x="7287" y="9622"/>
                        <a:pt x="7739" y="9170"/>
                        <a:pt x="7739" y="9170"/>
                      </a:cubicBezTo>
                      <a:lnTo>
                        <a:pt x="7739" y="9170"/>
                      </a:lnTo>
                      <a:cubicBezTo>
                        <a:pt x="7739" y="9170"/>
                        <a:pt x="6251" y="9456"/>
                        <a:pt x="4977" y="10432"/>
                      </a:cubicBezTo>
                      <a:cubicBezTo>
                        <a:pt x="3715" y="11408"/>
                        <a:pt x="2453" y="12658"/>
                        <a:pt x="2203" y="13147"/>
                      </a:cubicBezTo>
                      <a:cubicBezTo>
                        <a:pt x="1929" y="13635"/>
                        <a:pt x="1191" y="14635"/>
                        <a:pt x="965" y="14813"/>
                      </a:cubicBezTo>
                      <a:cubicBezTo>
                        <a:pt x="893" y="14873"/>
                        <a:pt x="834" y="14897"/>
                        <a:pt x="774" y="14933"/>
                      </a:cubicBezTo>
                      <a:cubicBezTo>
                        <a:pt x="810" y="14171"/>
                        <a:pt x="857" y="13349"/>
                        <a:pt x="893" y="12516"/>
                      </a:cubicBezTo>
                      <a:cubicBezTo>
                        <a:pt x="1512" y="12266"/>
                        <a:pt x="3012" y="11599"/>
                        <a:pt x="4179" y="10230"/>
                      </a:cubicBezTo>
                      <a:cubicBezTo>
                        <a:pt x="5667" y="8444"/>
                        <a:pt x="7001" y="6658"/>
                        <a:pt x="7001" y="6658"/>
                      </a:cubicBezTo>
                      <a:lnTo>
                        <a:pt x="7001" y="6658"/>
                      </a:lnTo>
                      <a:cubicBezTo>
                        <a:pt x="7001" y="6658"/>
                        <a:pt x="4774" y="7848"/>
                        <a:pt x="3429" y="9039"/>
                      </a:cubicBezTo>
                      <a:cubicBezTo>
                        <a:pt x="2465" y="9896"/>
                        <a:pt x="1429" y="11384"/>
                        <a:pt x="905" y="12158"/>
                      </a:cubicBezTo>
                      <a:cubicBezTo>
                        <a:pt x="965" y="10587"/>
                        <a:pt x="988" y="8979"/>
                        <a:pt x="1024" y="7670"/>
                      </a:cubicBezTo>
                      <a:lnTo>
                        <a:pt x="1048" y="7848"/>
                      </a:lnTo>
                      <a:cubicBezTo>
                        <a:pt x="1048" y="7848"/>
                        <a:pt x="2167" y="7122"/>
                        <a:pt x="3167" y="5634"/>
                      </a:cubicBezTo>
                      <a:cubicBezTo>
                        <a:pt x="4167" y="4110"/>
                        <a:pt x="6394" y="1883"/>
                        <a:pt x="6394" y="1883"/>
                      </a:cubicBezTo>
                      <a:lnTo>
                        <a:pt x="6394" y="1883"/>
                      </a:lnTo>
                      <a:cubicBezTo>
                        <a:pt x="6394" y="1883"/>
                        <a:pt x="4620" y="2741"/>
                        <a:pt x="3953" y="3503"/>
                      </a:cubicBezTo>
                      <a:cubicBezTo>
                        <a:pt x="3274" y="4265"/>
                        <a:pt x="2477" y="5598"/>
                        <a:pt x="2060" y="6193"/>
                      </a:cubicBezTo>
                      <a:cubicBezTo>
                        <a:pt x="1691" y="6729"/>
                        <a:pt x="1131" y="7384"/>
                        <a:pt x="1024" y="7503"/>
                      </a:cubicBezTo>
                      <a:cubicBezTo>
                        <a:pt x="1036" y="6598"/>
                        <a:pt x="1036" y="5836"/>
                        <a:pt x="1048" y="5312"/>
                      </a:cubicBezTo>
                      <a:lnTo>
                        <a:pt x="1203" y="5455"/>
                      </a:lnTo>
                      <a:cubicBezTo>
                        <a:pt x="1203" y="5455"/>
                        <a:pt x="2655" y="4526"/>
                        <a:pt x="2977" y="3800"/>
                      </a:cubicBezTo>
                      <a:cubicBezTo>
                        <a:pt x="3286" y="3062"/>
                        <a:pt x="3893" y="1609"/>
                        <a:pt x="4263" y="1371"/>
                      </a:cubicBezTo>
                      <a:cubicBezTo>
                        <a:pt x="4620" y="1133"/>
                        <a:pt x="5727" y="50"/>
                        <a:pt x="5394" y="2"/>
                      </a:cubicBezTo>
                      <a:cubicBezTo>
                        <a:pt x="5387" y="1"/>
                        <a:pt x="5380" y="0"/>
                        <a:pt x="53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99" name="Google Shape;43911;p65">
                  <a:extLst>
                    <a:ext uri="{FF2B5EF4-FFF2-40B4-BE49-F238E27FC236}">
                      <a16:creationId xmlns:a16="http://schemas.microsoft.com/office/drawing/2014/main" id="{77FD6B8D-2039-44E4-8C88-1E37BB057340}"/>
                    </a:ext>
                  </a:extLst>
                </p:cNvPr>
                <p:cNvSpPr/>
                <p:nvPr/>
              </p:nvSpPr>
              <p:spPr>
                <a:xfrm>
                  <a:off x="759000" y="2543600"/>
                  <a:ext cx="209300" cy="164025"/>
                </a:xfrm>
                <a:custGeom>
                  <a:avLst/>
                  <a:gdLst/>
                  <a:ahLst/>
                  <a:cxnLst/>
                  <a:rect l="l" t="t" r="r" b="b"/>
                  <a:pathLst>
                    <a:path w="8372" h="6561" extrusionOk="0">
                      <a:moveTo>
                        <a:pt x="1" y="0"/>
                      </a:moveTo>
                      <a:cubicBezTo>
                        <a:pt x="1" y="0"/>
                        <a:pt x="584" y="1310"/>
                        <a:pt x="2001" y="2370"/>
                      </a:cubicBezTo>
                      <a:cubicBezTo>
                        <a:pt x="3430" y="3429"/>
                        <a:pt x="4990" y="4441"/>
                        <a:pt x="5906" y="4822"/>
                      </a:cubicBezTo>
                      <a:cubicBezTo>
                        <a:pt x="6835" y="5215"/>
                        <a:pt x="7454" y="5942"/>
                        <a:pt x="7740" y="6013"/>
                      </a:cubicBezTo>
                      <a:cubicBezTo>
                        <a:pt x="8026" y="6084"/>
                        <a:pt x="8371" y="6561"/>
                        <a:pt x="8371" y="6561"/>
                      </a:cubicBezTo>
                      <a:lnTo>
                        <a:pt x="8335" y="6120"/>
                      </a:lnTo>
                      <a:cubicBezTo>
                        <a:pt x="8347" y="6108"/>
                        <a:pt x="6657" y="5001"/>
                        <a:pt x="6228" y="4215"/>
                      </a:cubicBezTo>
                      <a:cubicBezTo>
                        <a:pt x="5811" y="3417"/>
                        <a:pt x="3251" y="1489"/>
                        <a:pt x="2073" y="893"/>
                      </a:cubicBezTo>
                      <a:cubicBezTo>
                        <a:pt x="894" y="298"/>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00" name="Google Shape;43912;p65">
                  <a:extLst>
                    <a:ext uri="{FF2B5EF4-FFF2-40B4-BE49-F238E27FC236}">
                      <a16:creationId xmlns:a16="http://schemas.microsoft.com/office/drawing/2014/main" id="{86137693-C6BB-45F0-B9EF-D0B478BC9B6D}"/>
                    </a:ext>
                  </a:extLst>
                </p:cNvPr>
                <p:cNvSpPr/>
                <p:nvPr/>
              </p:nvSpPr>
              <p:spPr>
                <a:xfrm>
                  <a:off x="811100" y="2468875"/>
                  <a:ext cx="156300" cy="189350"/>
                </a:xfrm>
                <a:custGeom>
                  <a:avLst/>
                  <a:gdLst/>
                  <a:ahLst/>
                  <a:cxnLst/>
                  <a:rect l="l" t="t" r="r" b="b"/>
                  <a:pathLst>
                    <a:path w="6252" h="7574" extrusionOk="0">
                      <a:moveTo>
                        <a:pt x="1" y="1"/>
                      </a:moveTo>
                      <a:cubicBezTo>
                        <a:pt x="1" y="1"/>
                        <a:pt x="286" y="1323"/>
                        <a:pt x="1179" y="2442"/>
                      </a:cubicBezTo>
                      <a:cubicBezTo>
                        <a:pt x="2084" y="3573"/>
                        <a:pt x="2251" y="4180"/>
                        <a:pt x="3132" y="4918"/>
                      </a:cubicBezTo>
                      <a:cubicBezTo>
                        <a:pt x="4025" y="5644"/>
                        <a:pt x="6251" y="7573"/>
                        <a:pt x="6251" y="7573"/>
                      </a:cubicBezTo>
                      <a:lnTo>
                        <a:pt x="6228" y="7383"/>
                      </a:lnTo>
                      <a:cubicBezTo>
                        <a:pt x="6228" y="7383"/>
                        <a:pt x="5406" y="6049"/>
                        <a:pt x="5227" y="5240"/>
                      </a:cubicBezTo>
                      <a:cubicBezTo>
                        <a:pt x="5061" y="4466"/>
                        <a:pt x="2977" y="2977"/>
                        <a:pt x="2977" y="2977"/>
                      </a:cubicBezTo>
                      <a:cubicBezTo>
                        <a:pt x="2977" y="2977"/>
                        <a:pt x="2310" y="1537"/>
                        <a:pt x="1441" y="930"/>
                      </a:cubicBezTo>
                      <a:cubicBezTo>
                        <a:pt x="596" y="299"/>
                        <a:pt x="1"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01" name="Google Shape;43913;p65">
                  <a:extLst>
                    <a:ext uri="{FF2B5EF4-FFF2-40B4-BE49-F238E27FC236}">
                      <a16:creationId xmlns:a16="http://schemas.microsoft.com/office/drawing/2014/main" id="{F634FABB-C136-469D-B097-66771E1A14F1}"/>
                    </a:ext>
                  </a:extLst>
                </p:cNvPr>
                <p:cNvSpPr/>
                <p:nvPr/>
              </p:nvSpPr>
              <p:spPr>
                <a:xfrm>
                  <a:off x="804850" y="2407575"/>
                  <a:ext cx="166425" cy="172950"/>
                </a:xfrm>
                <a:custGeom>
                  <a:avLst/>
                  <a:gdLst/>
                  <a:ahLst/>
                  <a:cxnLst/>
                  <a:rect l="l" t="t" r="r" b="b"/>
                  <a:pathLst>
                    <a:path w="6657" h="6918" extrusionOk="0">
                      <a:moveTo>
                        <a:pt x="1" y="0"/>
                      </a:moveTo>
                      <a:cubicBezTo>
                        <a:pt x="1" y="0"/>
                        <a:pt x="1739" y="2608"/>
                        <a:pt x="2632" y="3798"/>
                      </a:cubicBezTo>
                      <a:cubicBezTo>
                        <a:pt x="3525" y="4989"/>
                        <a:pt x="4632" y="5227"/>
                        <a:pt x="5263" y="5703"/>
                      </a:cubicBezTo>
                      <a:cubicBezTo>
                        <a:pt x="5906" y="6180"/>
                        <a:pt x="6656" y="6918"/>
                        <a:pt x="6656" y="6918"/>
                      </a:cubicBezTo>
                      <a:lnTo>
                        <a:pt x="6656" y="6620"/>
                      </a:lnTo>
                      <a:cubicBezTo>
                        <a:pt x="6656" y="6620"/>
                        <a:pt x="6156" y="5013"/>
                        <a:pt x="5358" y="4406"/>
                      </a:cubicBezTo>
                      <a:cubicBezTo>
                        <a:pt x="4573" y="3798"/>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02" name="Google Shape;43914;p65">
                  <a:extLst>
                    <a:ext uri="{FF2B5EF4-FFF2-40B4-BE49-F238E27FC236}">
                      <a16:creationId xmlns:a16="http://schemas.microsoft.com/office/drawing/2014/main" id="{C780A86F-820C-495E-B4EB-3B758CE7B59E}"/>
                    </a:ext>
                  </a:extLst>
                </p:cNvPr>
                <p:cNvSpPr/>
                <p:nvPr/>
              </p:nvSpPr>
              <p:spPr>
                <a:xfrm>
                  <a:off x="814975" y="2357275"/>
                  <a:ext cx="156875" cy="150625"/>
                </a:xfrm>
                <a:custGeom>
                  <a:avLst/>
                  <a:gdLst/>
                  <a:ahLst/>
                  <a:cxnLst/>
                  <a:rect l="l" t="t" r="r" b="b"/>
                  <a:pathLst>
                    <a:path w="6275" h="6025" extrusionOk="0">
                      <a:moveTo>
                        <a:pt x="0" y="0"/>
                      </a:moveTo>
                      <a:cubicBezTo>
                        <a:pt x="0" y="0"/>
                        <a:pt x="560" y="1881"/>
                        <a:pt x="2286" y="3322"/>
                      </a:cubicBezTo>
                      <a:cubicBezTo>
                        <a:pt x="4013" y="4763"/>
                        <a:pt x="4727" y="4834"/>
                        <a:pt x="5191" y="5179"/>
                      </a:cubicBezTo>
                      <a:cubicBezTo>
                        <a:pt x="5656" y="5525"/>
                        <a:pt x="6275" y="6025"/>
                        <a:pt x="6275" y="6025"/>
                      </a:cubicBezTo>
                      <a:lnTo>
                        <a:pt x="6251" y="5513"/>
                      </a:lnTo>
                      <a:cubicBezTo>
                        <a:pt x="6251" y="5513"/>
                        <a:pt x="5727" y="3703"/>
                        <a:pt x="5096" y="3262"/>
                      </a:cubicBezTo>
                      <a:cubicBezTo>
                        <a:pt x="4465" y="2834"/>
                        <a:pt x="2798" y="2488"/>
                        <a:pt x="2060" y="1834"/>
                      </a:cubicBezTo>
                      <a:cubicBezTo>
                        <a:pt x="1334" y="1191"/>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03" name="Google Shape;43915;p65">
                  <a:extLst>
                    <a:ext uri="{FF2B5EF4-FFF2-40B4-BE49-F238E27FC236}">
                      <a16:creationId xmlns:a16="http://schemas.microsoft.com/office/drawing/2014/main" id="{3D79359F-B0EA-41AC-933F-4B85F12B3E36}"/>
                    </a:ext>
                  </a:extLst>
                </p:cNvPr>
                <p:cNvSpPr/>
                <p:nvPr/>
              </p:nvSpPr>
              <p:spPr>
                <a:xfrm>
                  <a:off x="807525" y="2260525"/>
                  <a:ext cx="171175" cy="189925"/>
                </a:xfrm>
                <a:custGeom>
                  <a:avLst/>
                  <a:gdLst/>
                  <a:ahLst/>
                  <a:cxnLst/>
                  <a:rect l="l" t="t" r="r" b="b"/>
                  <a:pathLst>
                    <a:path w="6847" h="7597" extrusionOk="0">
                      <a:moveTo>
                        <a:pt x="1" y="1"/>
                      </a:moveTo>
                      <a:lnTo>
                        <a:pt x="1" y="1"/>
                      </a:lnTo>
                      <a:cubicBezTo>
                        <a:pt x="1" y="1"/>
                        <a:pt x="203" y="1525"/>
                        <a:pt x="1358" y="2846"/>
                      </a:cubicBezTo>
                      <a:cubicBezTo>
                        <a:pt x="2525" y="4168"/>
                        <a:pt x="4442" y="5716"/>
                        <a:pt x="4966" y="5989"/>
                      </a:cubicBezTo>
                      <a:cubicBezTo>
                        <a:pt x="5501" y="6251"/>
                        <a:pt x="6847" y="7597"/>
                        <a:pt x="6847" y="7597"/>
                      </a:cubicBezTo>
                      <a:lnTo>
                        <a:pt x="6692" y="7299"/>
                      </a:lnTo>
                      <a:cubicBezTo>
                        <a:pt x="6692" y="7299"/>
                        <a:pt x="5978" y="5882"/>
                        <a:pt x="5668" y="5108"/>
                      </a:cubicBezTo>
                      <a:cubicBezTo>
                        <a:pt x="5358" y="4334"/>
                        <a:pt x="2334" y="1715"/>
                        <a:pt x="2334" y="1715"/>
                      </a:cubicBez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04" name="Google Shape;43916;p65">
                  <a:extLst>
                    <a:ext uri="{FF2B5EF4-FFF2-40B4-BE49-F238E27FC236}">
                      <a16:creationId xmlns:a16="http://schemas.microsoft.com/office/drawing/2014/main" id="{7BB66FE4-2073-4996-B274-756C2620F444}"/>
                    </a:ext>
                  </a:extLst>
                </p:cNvPr>
                <p:cNvSpPr/>
                <p:nvPr/>
              </p:nvSpPr>
              <p:spPr>
                <a:xfrm>
                  <a:off x="848300" y="2227200"/>
                  <a:ext cx="130400" cy="156275"/>
                </a:xfrm>
                <a:custGeom>
                  <a:avLst/>
                  <a:gdLst/>
                  <a:ahLst/>
                  <a:cxnLst/>
                  <a:rect l="l" t="t" r="r" b="b"/>
                  <a:pathLst>
                    <a:path w="5216" h="6251" extrusionOk="0">
                      <a:moveTo>
                        <a:pt x="1" y="0"/>
                      </a:moveTo>
                      <a:lnTo>
                        <a:pt x="1" y="0"/>
                      </a:lnTo>
                      <a:cubicBezTo>
                        <a:pt x="1" y="0"/>
                        <a:pt x="834" y="2453"/>
                        <a:pt x="2061" y="3536"/>
                      </a:cubicBezTo>
                      <a:cubicBezTo>
                        <a:pt x="3275" y="4620"/>
                        <a:pt x="5216" y="6251"/>
                        <a:pt x="5216" y="6251"/>
                      </a:cubicBezTo>
                      <a:lnTo>
                        <a:pt x="5132" y="6072"/>
                      </a:lnTo>
                      <a:cubicBezTo>
                        <a:pt x="5216" y="5953"/>
                        <a:pt x="4061" y="4251"/>
                        <a:pt x="3085" y="3096"/>
                      </a:cubicBezTo>
                      <a:cubicBezTo>
                        <a:pt x="2084" y="1929"/>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05" name="Google Shape;43917;p65">
                  <a:extLst>
                    <a:ext uri="{FF2B5EF4-FFF2-40B4-BE49-F238E27FC236}">
                      <a16:creationId xmlns:a16="http://schemas.microsoft.com/office/drawing/2014/main" id="{AB485BFA-5A26-4D85-A61F-BD99B3DC9B2A}"/>
                    </a:ext>
                  </a:extLst>
                </p:cNvPr>
                <p:cNvSpPr/>
                <p:nvPr/>
              </p:nvSpPr>
              <p:spPr>
                <a:xfrm>
                  <a:off x="837300" y="2156350"/>
                  <a:ext cx="144975" cy="175050"/>
                </a:xfrm>
                <a:custGeom>
                  <a:avLst/>
                  <a:gdLst/>
                  <a:ahLst/>
                  <a:cxnLst/>
                  <a:rect l="l" t="t" r="r" b="b"/>
                  <a:pathLst>
                    <a:path w="5799" h="7002" extrusionOk="0">
                      <a:moveTo>
                        <a:pt x="0" y="0"/>
                      </a:moveTo>
                      <a:cubicBezTo>
                        <a:pt x="0" y="0"/>
                        <a:pt x="488" y="1798"/>
                        <a:pt x="2036" y="3072"/>
                      </a:cubicBezTo>
                      <a:cubicBezTo>
                        <a:pt x="3572" y="4322"/>
                        <a:pt x="5799" y="7001"/>
                        <a:pt x="5799" y="7001"/>
                      </a:cubicBezTo>
                      <a:lnTo>
                        <a:pt x="5739" y="6025"/>
                      </a:lnTo>
                      <a:cubicBezTo>
                        <a:pt x="5739" y="6025"/>
                        <a:pt x="3989" y="2977"/>
                        <a:pt x="2882" y="2310"/>
                      </a:cubicBezTo>
                      <a:cubicBezTo>
                        <a:pt x="1786" y="1643"/>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06" name="Google Shape;43918;p65">
                  <a:extLst>
                    <a:ext uri="{FF2B5EF4-FFF2-40B4-BE49-F238E27FC236}">
                      <a16:creationId xmlns:a16="http://schemas.microsoft.com/office/drawing/2014/main" id="{9E95B948-9FF1-4376-8BA4-6D6630CFE147}"/>
                    </a:ext>
                  </a:extLst>
                </p:cNvPr>
                <p:cNvSpPr/>
                <p:nvPr/>
              </p:nvSpPr>
              <p:spPr>
                <a:xfrm>
                  <a:off x="997125" y="2125400"/>
                  <a:ext cx="135175" cy="139025"/>
                </a:xfrm>
                <a:custGeom>
                  <a:avLst/>
                  <a:gdLst/>
                  <a:ahLst/>
                  <a:cxnLst/>
                  <a:rect l="l" t="t" r="r" b="b"/>
                  <a:pathLst>
                    <a:path w="5407" h="5561" extrusionOk="0">
                      <a:moveTo>
                        <a:pt x="5406" y="0"/>
                      </a:moveTo>
                      <a:cubicBezTo>
                        <a:pt x="5406" y="0"/>
                        <a:pt x="3632" y="393"/>
                        <a:pt x="3085" y="1334"/>
                      </a:cubicBezTo>
                      <a:cubicBezTo>
                        <a:pt x="2537" y="2286"/>
                        <a:pt x="2180" y="3060"/>
                        <a:pt x="1382" y="3858"/>
                      </a:cubicBezTo>
                      <a:cubicBezTo>
                        <a:pt x="596" y="4667"/>
                        <a:pt x="1" y="4965"/>
                        <a:pt x="1" y="4965"/>
                      </a:cubicBezTo>
                      <a:lnTo>
                        <a:pt x="1" y="5560"/>
                      </a:lnTo>
                      <a:cubicBezTo>
                        <a:pt x="1" y="5560"/>
                        <a:pt x="1787" y="5108"/>
                        <a:pt x="2537" y="3917"/>
                      </a:cubicBezTo>
                      <a:cubicBezTo>
                        <a:pt x="3275" y="2727"/>
                        <a:pt x="5406" y="0"/>
                        <a:pt x="54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07" name="Google Shape;43919;p65">
                  <a:extLst>
                    <a:ext uri="{FF2B5EF4-FFF2-40B4-BE49-F238E27FC236}">
                      <a16:creationId xmlns:a16="http://schemas.microsoft.com/office/drawing/2014/main" id="{003C2473-01F5-4482-A2D2-32272047345B}"/>
                    </a:ext>
                  </a:extLst>
                </p:cNvPr>
                <p:cNvSpPr/>
                <p:nvPr/>
              </p:nvSpPr>
              <p:spPr>
                <a:xfrm>
                  <a:off x="863200" y="2126575"/>
                  <a:ext cx="120275" cy="137850"/>
                </a:xfrm>
                <a:custGeom>
                  <a:avLst/>
                  <a:gdLst/>
                  <a:ahLst/>
                  <a:cxnLst/>
                  <a:rect l="l" t="t" r="r" b="b"/>
                  <a:pathLst>
                    <a:path w="4811" h="5514" extrusionOk="0">
                      <a:moveTo>
                        <a:pt x="0" y="1"/>
                      </a:moveTo>
                      <a:cubicBezTo>
                        <a:pt x="0" y="1"/>
                        <a:pt x="893" y="1441"/>
                        <a:pt x="2012" y="2370"/>
                      </a:cubicBezTo>
                      <a:cubicBezTo>
                        <a:pt x="3131" y="3275"/>
                        <a:pt x="3727" y="4323"/>
                        <a:pt x="4024" y="4620"/>
                      </a:cubicBezTo>
                      <a:cubicBezTo>
                        <a:pt x="4322" y="4918"/>
                        <a:pt x="4763" y="5513"/>
                        <a:pt x="4763" y="5513"/>
                      </a:cubicBezTo>
                      <a:lnTo>
                        <a:pt x="4810" y="4799"/>
                      </a:lnTo>
                      <a:cubicBezTo>
                        <a:pt x="4810" y="4799"/>
                        <a:pt x="3691" y="1918"/>
                        <a:pt x="2739" y="1418"/>
                      </a:cubicBezTo>
                      <a:cubicBezTo>
                        <a:pt x="1786" y="894"/>
                        <a:pt x="0"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08" name="Google Shape;43920;p65">
                  <a:extLst>
                    <a:ext uri="{FF2B5EF4-FFF2-40B4-BE49-F238E27FC236}">
                      <a16:creationId xmlns:a16="http://schemas.microsoft.com/office/drawing/2014/main" id="{DB283722-AE0D-4C58-907C-272902652C8E}"/>
                    </a:ext>
                  </a:extLst>
                </p:cNvPr>
                <p:cNvSpPr/>
                <p:nvPr/>
              </p:nvSpPr>
              <p:spPr>
                <a:xfrm>
                  <a:off x="886700" y="2077775"/>
                  <a:ext cx="96775" cy="116100"/>
                </a:xfrm>
                <a:custGeom>
                  <a:avLst/>
                  <a:gdLst/>
                  <a:ahLst/>
                  <a:cxnLst/>
                  <a:rect l="l" t="t" r="r" b="b"/>
                  <a:pathLst>
                    <a:path w="3871" h="4644" extrusionOk="0">
                      <a:moveTo>
                        <a:pt x="1" y="0"/>
                      </a:moveTo>
                      <a:cubicBezTo>
                        <a:pt x="1" y="0"/>
                        <a:pt x="846" y="1357"/>
                        <a:pt x="1441" y="2250"/>
                      </a:cubicBezTo>
                      <a:cubicBezTo>
                        <a:pt x="2037" y="3143"/>
                        <a:pt x="3870" y="4644"/>
                        <a:pt x="3870" y="4644"/>
                      </a:cubicBezTo>
                      <a:cubicBezTo>
                        <a:pt x="3870" y="4644"/>
                        <a:pt x="3382" y="2548"/>
                        <a:pt x="2632" y="1810"/>
                      </a:cubicBezTo>
                      <a:cubicBezTo>
                        <a:pt x="1894" y="1060"/>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09" name="Google Shape;43921;p65">
                  <a:extLst>
                    <a:ext uri="{FF2B5EF4-FFF2-40B4-BE49-F238E27FC236}">
                      <a16:creationId xmlns:a16="http://schemas.microsoft.com/office/drawing/2014/main" id="{FBC6D677-2144-49FD-AACC-7025AC8B66A5}"/>
                    </a:ext>
                  </a:extLst>
                </p:cNvPr>
                <p:cNvSpPr/>
                <p:nvPr/>
              </p:nvSpPr>
              <p:spPr>
                <a:xfrm>
                  <a:off x="889675" y="2000375"/>
                  <a:ext cx="103025" cy="144100"/>
                </a:xfrm>
                <a:custGeom>
                  <a:avLst/>
                  <a:gdLst/>
                  <a:ahLst/>
                  <a:cxnLst/>
                  <a:rect l="l" t="t" r="r" b="b"/>
                  <a:pathLst>
                    <a:path w="4121" h="5764" extrusionOk="0">
                      <a:moveTo>
                        <a:pt x="6" y="0"/>
                      </a:moveTo>
                      <a:cubicBezTo>
                        <a:pt x="3" y="0"/>
                        <a:pt x="1" y="1"/>
                        <a:pt x="1" y="1"/>
                      </a:cubicBezTo>
                      <a:cubicBezTo>
                        <a:pt x="1" y="1"/>
                        <a:pt x="953" y="2298"/>
                        <a:pt x="1882" y="3215"/>
                      </a:cubicBezTo>
                      <a:cubicBezTo>
                        <a:pt x="2811" y="4156"/>
                        <a:pt x="4097" y="5763"/>
                        <a:pt x="4097" y="5763"/>
                      </a:cubicBezTo>
                      <a:lnTo>
                        <a:pt x="4120" y="5465"/>
                      </a:lnTo>
                      <a:cubicBezTo>
                        <a:pt x="4120" y="5465"/>
                        <a:pt x="2906" y="3906"/>
                        <a:pt x="2704" y="3358"/>
                      </a:cubicBezTo>
                      <a:cubicBezTo>
                        <a:pt x="2513" y="2822"/>
                        <a:pt x="1132" y="1108"/>
                        <a:pt x="715" y="536"/>
                      </a:cubicBezTo>
                      <a:cubicBezTo>
                        <a:pt x="331" y="21"/>
                        <a:pt x="48" y="0"/>
                        <a:pt x="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10" name="Google Shape;43922;p65">
                  <a:extLst>
                    <a:ext uri="{FF2B5EF4-FFF2-40B4-BE49-F238E27FC236}">
                      <a16:creationId xmlns:a16="http://schemas.microsoft.com/office/drawing/2014/main" id="{F48FF0D3-67D9-4359-878C-E691F8DA34B7}"/>
                    </a:ext>
                  </a:extLst>
                </p:cNvPr>
                <p:cNvSpPr/>
                <p:nvPr/>
              </p:nvSpPr>
              <p:spPr>
                <a:xfrm>
                  <a:off x="1001000" y="1946500"/>
                  <a:ext cx="55600" cy="150350"/>
                </a:xfrm>
                <a:custGeom>
                  <a:avLst/>
                  <a:gdLst/>
                  <a:ahLst/>
                  <a:cxnLst/>
                  <a:rect l="l" t="t" r="r" b="b"/>
                  <a:pathLst>
                    <a:path w="2224" h="6014" extrusionOk="0">
                      <a:moveTo>
                        <a:pt x="2126" y="1"/>
                      </a:moveTo>
                      <a:cubicBezTo>
                        <a:pt x="2124" y="1"/>
                        <a:pt x="2122" y="5"/>
                        <a:pt x="2120" y="12"/>
                      </a:cubicBezTo>
                      <a:cubicBezTo>
                        <a:pt x="2084" y="215"/>
                        <a:pt x="1322" y="1405"/>
                        <a:pt x="953" y="2370"/>
                      </a:cubicBezTo>
                      <a:cubicBezTo>
                        <a:pt x="572" y="3334"/>
                        <a:pt x="1" y="5227"/>
                        <a:pt x="1" y="5227"/>
                      </a:cubicBezTo>
                      <a:lnTo>
                        <a:pt x="1" y="6013"/>
                      </a:lnTo>
                      <a:cubicBezTo>
                        <a:pt x="1" y="6013"/>
                        <a:pt x="2037" y="4168"/>
                        <a:pt x="2120" y="3227"/>
                      </a:cubicBezTo>
                      <a:cubicBezTo>
                        <a:pt x="2223" y="2334"/>
                        <a:pt x="2172" y="1"/>
                        <a:pt x="21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11" name="Google Shape;43923;p65">
                  <a:extLst>
                    <a:ext uri="{FF2B5EF4-FFF2-40B4-BE49-F238E27FC236}">
                      <a16:creationId xmlns:a16="http://schemas.microsoft.com/office/drawing/2014/main" id="{BC429DFF-B400-4702-9DD3-09C1A538E2EA}"/>
                    </a:ext>
                  </a:extLst>
                </p:cNvPr>
                <p:cNvSpPr/>
                <p:nvPr/>
              </p:nvSpPr>
              <p:spPr>
                <a:xfrm>
                  <a:off x="934625" y="1895600"/>
                  <a:ext cx="58975" cy="205100"/>
                </a:xfrm>
                <a:custGeom>
                  <a:avLst/>
                  <a:gdLst/>
                  <a:ahLst/>
                  <a:cxnLst/>
                  <a:rect l="l" t="t" r="r" b="b"/>
                  <a:pathLst>
                    <a:path w="2359" h="8204" extrusionOk="0">
                      <a:moveTo>
                        <a:pt x="286" y="1"/>
                      </a:moveTo>
                      <a:cubicBezTo>
                        <a:pt x="286" y="1"/>
                        <a:pt x="1" y="1572"/>
                        <a:pt x="286" y="2941"/>
                      </a:cubicBezTo>
                      <a:cubicBezTo>
                        <a:pt x="572" y="4311"/>
                        <a:pt x="1167" y="6513"/>
                        <a:pt x="1465" y="7073"/>
                      </a:cubicBezTo>
                      <a:cubicBezTo>
                        <a:pt x="1763" y="7609"/>
                        <a:pt x="2358" y="8204"/>
                        <a:pt x="2358" y="8204"/>
                      </a:cubicBezTo>
                      <a:cubicBezTo>
                        <a:pt x="2358" y="8204"/>
                        <a:pt x="1858" y="5465"/>
                        <a:pt x="1727" y="4751"/>
                      </a:cubicBezTo>
                      <a:cubicBezTo>
                        <a:pt x="1608" y="4037"/>
                        <a:pt x="870" y="2548"/>
                        <a:pt x="572" y="1656"/>
                      </a:cubicBezTo>
                      <a:cubicBezTo>
                        <a:pt x="275" y="763"/>
                        <a:pt x="286" y="1"/>
                        <a:pt x="2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12" name="Google Shape;43924;p65">
                  <a:extLst>
                    <a:ext uri="{FF2B5EF4-FFF2-40B4-BE49-F238E27FC236}">
                      <a16:creationId xmlns:a16="http://schemas.microsoft.com/office/drawing/2014/main" id="{BFA5EE23-F427-485A-801D-648FD301B676}"/>
                    </a:ext>
                  </a:extLst>
                </p:cNvPr>
                <p:cNvSpPr/>
                <p:nvPr/>
              </p:nvSpPr>
              <p:spPr>
                <a:xfrm>
                  <a:off x="962600" y="2089375"/>
                  <a:ext cx="35450" cy="930600"/>
                </a:xfrm>
                <a:custGeom>
                  <a:avLst/>
                  <a:gdLst/>
                  <a:ahLst/>
                  <a:cxnLst/>
                  <a:rect l="l" t="t" r="r" b="b"/>
                  <a:pathLst>
                    <a:path w="1418" h="37224" extrusionOk="0">
                      <a:moveTo>
                        <a:pt x="1330" y="0"/>
                      </a:moveTo>
                      <a:cubicBezTo>
                        <a:pt x="1293" y="0"/>
                        <a:pt x="1257" y="24"/>
                        <a:pt x="1251" y="72"/>
                      </a:cubicBezTo>
                      <a:cubicBezTo>
                        <a:pt x="846" y="3096"/>
                        <a:pt x="787" y="6192"/>
                        <a:pt x="644" y="9228"/>
                      </a:cubicBezTo>
                      <a:cubicBezTo>
                        <a:pt x="477" y="12335"/>
                        <a:pt x="358" y="15455"/>
                        <a:pt x="263" y="18562"/>
                      </a:cubicBezTo>
                      <a:cubicBezTo>
                        <a:pt x="84" y="24718"/>
                        <a:pt x="1" y="30897"/>
                        <a:pt x="120" y="37076"/>
                      </a:cubicBezTo>
                      <a:cubicBezTo>
                        <a:pt x="120" y="37173"/>
                        <a:pt x="200" y="37224"/>
                        <a:pt x="278" y="37224"/>
                      </a:cubicBezTo>
                      <a:cubicBezTo>
                        <a:pt x="354" y="37224"/>
                        <a:pt x="429" y="37176"/>
                        <a:pt x="429" y="37076"/>
                      </a:cubicBezTo>
                      <a:cubicBezTo>
                        <a:pt x="370" y="30897"/>
                        <a:pt x="358" y="24742"/>
                        <a:pt x="537" y="18562"/>
                      </a:cubicBezTo>
                      <a:cubicBezTo>
                        <a:pt x="620" y="15514"/>
                        <a:pt x="739" y="12442"/>
                        <a:pt x="894" y="9395"/>
                      </a:cubicBezTo>
                      <a:cubicBezTo>
                        <a:pt x="1037" y="6299"/>
                        <a:pt x="1382" y="3168"/>
                        <a:pt x="1418" y="72"/>
                      </a:cubicBezTo>
                      <a:cubicBezTo>
                        <a:pt x="1406" y="24"/>
                        <a:pt x="1367" y="0"/>
                        <a:pt x="1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13" name="Google Shape;43925;p65">
                  <a:extLst>
                    <a:ext uri="{FF2B5EF4-FFF2-40B4-BE49-F238E27FC236}">
                      <a16:creationId xmlns:a16="http://schemas.microsoft.com/office/drawing/2014/main" id="{498F80BE-79BD-4D78-9969-8972173A0760}"/>
                    </a:ext>
                  </a:extLst>
                </p:cNvPr>
                <p:cNvSpPr/>
                <p:nvPr/>
              </p:nvSpPr>
              <p:spPr>
                <a:xfrm>
                  <a:off x="993575" y="2084500"/>
                  <a:ext cx="6550" cy="35325"/>
                </a:xfrm>
                <a:custGeom>
                  <a:avLst/>
                  <a:gdLst/>
                  <a:ahLst/>
                  <a:cxnLst/>
                  <a:rect l="l" t="t" r="r" b="b"/>
                  <a:pathLst>
                    <a:path w="262" h="1413" extrusionOk="0">
                      <a:moveTo>
                        <a:pt x="226" y="0"/>
                      </a:moveTo>
                      <a:cubicBezTo>
                        <a:pt x="211" y="0"/>
                        <a:pt x="196" y="6"/>
                        <a:pt x="191" y="17"/>
                      </a:cubicBezTo>
                      <a:cubicBezTo>
                        <a:pt x="72" y="434"/>
                        <a:pt x="0" y="957"/>
                        <a:pt x="72" y="1386"/>
                      </a:cubicBezTo>
                      <a:cubicBezTo>
                        <a:pt x="72" y="1404"/>
                        <a:pt x="83" y="1413"/>
                        <a:pt x="97" y="1413"/>
                      </a:cubicBezTo>
                      <a:cubicBezTo>
                        <a:pt x="110" y="1413"/>
                        <a:pt x="125" y="1404"/>
                        <a:pt x="131" y="1386"/>
                      </a:cubicBezTo>
                      <a:cubicBezTo>
                        <a:pt x="202" y="957"/>
                        <a:pt x="214" y="481"/>
                        <a:pt x="262" y="29"/>
                      </a:cubicBezTo>
                      <a:cubicBezTo>
                        <a:pt x="262" y="9"/>
                        <a:pt x="244"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14" name="Google Shape;43926;p65">
                  <a:extLst>
                    <a:ext uri="{FF2B5EF4-FFF2-40B4-BE49-F238E27FC236}">
                      <a16:creationId xmlns:a16="http://schemas.microsoft.com/office/drawing/2014/main" id="{BAE3707A-6C76-4B3D-B646-8BA458F63CA6}"/>
                    </a:ext>
                  </a:extLst>
                </p:cNvPr>
                <p:cNvSpPr/>
                <p:nvPr/>
              </p:nvSpPr>
              <p:spPr>
                <a:xfrm>
                  <a:off x="967675" y="3015675"/>
                  <a:ext cx="12225" cy="5450"/>
                </a:xfrm>
                <a:custGeom>
                  <a:avLst/>
                  <a:gdLst/>
                  <a:ahLst/>
                  <a:cxnLst/>
                  <a:rect l="l" t="t" r="r" b="b"/>
                  <a:pathLst>
                    <a:path w="489" h="218" extrusionOk="0">
                      <a:moveTo>
                        <a:pt x="393" y="1"/>
                      </a:moveTo>
                      <a:cubicBezTo>
                        <a:pt x="297" y="43"/>
                        <a:pt x="211" y="86"/>
                        <a:pt x="117" y="86"/>
                      </a:cubicBezTo>
                      <a:cubicBezTo>
                        <a:pt x="106" y="86"/>
                        <a:pt x="95" y="85"/>
                        <a:pt x="84" y="84"/>
                      </a:cubicBezTo>
                      <a:cubicBezTo>
                        <a:pt x="0" y="96"/>
                        <a:pt x="0" y="215"/>
                        <a:pt x="84" y="215"/>
                      </a:cubicBezTo>
                      <a:cubicBezTo>
                        <a:pt x="104" y="217"/>
                        <a:pt x="124" y="218"/>
                        <a:pt x="145" y="218"/>
                      </a:cubicBezTo>
                      <a:cubicBezTo>
                        <a:pt x="258" y="218"/>
                        <a:pt x="374" y="188"/>
                        <a:pt x="465" y="108"/>
                      </a:cubicBezTo>
                      <a:cubicBezTo>
                        <a:pt x="488" y="96"/>
                        <a:pt x="476" y="72"/>
                        <a:pt x="476" y="36"/>
                      </a:cubicBezTo>
                      <a:cubicBezTo>
                        <a:pt x="476" y="36"/>
                        <a:pt x="476" y="24"/>
                        <a:pt x="465" y="24"/>
                      </a:cubicBezTo>
                      <a:cubicBezTo>
                        <a:pt x="453" y="1"/>
                        <a:pt x="417"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15" name="Google Shape;43927;p65">
                  <a:extLst>
                    <a:ext uri="{FF2B5EF4-FFF2-40B4-BE49-F238E27FC236}">
                      <a16:creationId xmlns:a16="http://schemas.microsoft.com/office/drawing/2014/main" id="{AEDDCECD-34FD-4479-A3FB-79FF0DF04EC8}"/>
                    </a:ext>
                  </a:extLst>
                </p:cNvPr>
                <p:cNvSpPr/>
                <p:nvPr/>
              </p:nvSpPr>
              <p:spPr>
                <a:xfrm>
                  <a:off x="990875" y="2075450"/>
                  <a:ext cx="10625" cy="46625"/>
                </a:xfrm>
                <a:custGeom>
                  <a:avLst/>
                  <a:gdLst/>
                  <a:ahLst/>
                  <a:cxnLst/>
                  <a:rect l="l" t="t" r="r" b="b"/>
                  <a:pathLst>
                    <a:path w="425" h="1865" extrusionOk="0">
                      <a:moveTo>
                        <a:pt x="358" y="1"/>
                      </a:moveTo>
                      <a:cubicBezTo>
                        <a:pt x="339" y="1"/>
                        <a:pt x="319" y="11"/>
                        <a:pt x="307" y="34"/>
                      </a:cubicBezTo>
                      <a:lnTo>
                        <a:pt x="307" y="34"/>
                      </a:lnTo>
                      <a:cubicBezTo>
                        <a:pt x="304" y="34"/>
                        <a:pt x="301" y="34"/>
                        <a:pt x="299" y="34"/>
                      </a:cubicBezTo>
                      <a:cubicBezTo>
                        <a:pt x="296" y="47"/>
                        <a:pt x="294" y="61"/>
                        <a:pt x="291" y="74"/>
                      </a:cubicBezTo>
                      <a:lnTo>
                        <a:pt x="291" y="74"/>
                      </a:lnTo>
                      <a:cubicBezTo>
                        <a:pt x="235" y="198"/>
                        <a:pt x="190" y="302"/>
                        <a:pt x="168" y="438"/>
                      </a:cubicBezTo>
                      <a:cubicBezTo>
                        <a:pt x="143" y="447"/>
                        <a:pt x="163" y="466"/>
                        <a:pt x="190" y="466"/>
                      </a:cubicBezTo>
                      <a:cubicBezTo>
                        <a:pt x="196" y="466"/>
                        <a:pt x="203" y="465"/>
                        <a:pt x="210" y="462"/>
                      </a:cubicBezTo>
                      <a:lnTo>
                        <a:pt x="210" y="462"/>
                      </a:lnTo>
                      <a:cubicBezTo>
                        <a:pt x="110" y="911"/>
                        <a:pt x="1" y="1369"/>
                        <a:pt x="1" y="1820"/>
                      </a:cubicBezTo>
                      <a:cubicBezTo>
                        <a:pt x="1" y="1848"/>
                        <a:pt x="23" y="1864"/>
                        <a:pt x="43" y="1864"/>
                      </a:cubicBezTo>
                      <a:cubicBezTo>
                        <a:pt x="56" y="1864"/>
                        <a:pt x="68" y="1857"/>
                        <a:pt x="72" y="1843"/>
                      </a:cubicBezTo>
                      <a:cubicBezTo>
                        <a:pt x="287" y="1308"/>
                        <a:pt x="310" y="653"/>
                        <a:pt x="418" y="81"/>
                      </a:cubicBezTo>
                      <a:cubicBezTo>
                        <a:pt x="425" y="33"/>
                        <a:pt x="391" y="1"/>
                        <a:pt x="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16" name="Google Shape;43928;p65">
                  <a:extLst>
                    <a:ext uri="{FF2B5EF4-FFF2-40B4-BE49-F238E27FC236}">
                      <a16:creationId xmlns:a16="http://schemas.microsoft.com/office/drawing/2014/main" id="{BA922BB4-6775-4E2A-889C-F666C7C2B5EF}"/>
                    </a:ext>
                  </a:extLst>
                </p:cNvPr>
                <p:cNvSpPr/>
                <p:nvPr/>
              </p:nvSpPr>
              <p:spPr>
                <a:xfrm>
                  <a:off x="978375" y="2073600"/>
                  <a:ext cx="21475" cy="315000"/>
                </a:xfrm>
                <a:custGeom>
                  <a:avLst/>
                  <a:gdLst/>
                  <a:ahLst/>
                  <a:cxnLst/>
                  <a:rect l="l" t="t" r="r" b="b"/>
                  <a:pathLst>
                    <a:path w="859" h="12600" extrusionOk="0">
                      <a:moveTo>
                        <a:pt x="821" y="0"/>
                      </a:moveTo>
                      <a:cubicBezTo>
                        <a:pt x="805" y="0"/>
                        <a:pt x="787" y="12"/>
                        <a:pt x="787" y="36"/>
                      </a:cubicBezTo>
                      <a:cubicBezTo>
                        <a:pt x="560" y="2120"/>
                        <a:pt x="465" y="4215"/>
                        <a:pt x="358" y="6299"/>
                      </a:cubicBezTo>
                      <a:cubicBezTo>
                        <a:pt x="263" y="8371"/>
                        <a:pt x="1" y="10514"/>
                        <a:pt x="132" y="12585"/>
                      </a:cubicBezTo>
                      <a:cubicBezTo>
                        <a:pt x="132" y="12592"/>
                        <a:pt x="140" y="12599"/>
                        <a:pt x="149" y="12599"/>
                      </a:cubicBezTo>
                      <a:cubicBezTo>
                        <a:pt x="155" y="12599"/>
                        <a:pt x="163" y="12595"/>
                        <a:pt x="168" y="12585"/>
                      </a:cubicBezTo>
                      <a:cubicBezTo>
                        <a:pt x="501" y="10585"/>
                        <a:pt x="465" y="8490"/>
                        <a:pt x="584" y="6466"/>
                      </a:cubicBezTo>
                      <a:cubicBezTo>
                        <a:pt x="703" y="4322"/>
                        <a:pt x="858" y="2179"/>
                        <a:pt x="846" y="36"/>
                      </a:cubicBezTo>
                      <a:cubicBezTo>
                        <a:pt x="852" y="12"/>
                        <a:pt x="837" y="0"/>
                        <a:pt x="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17" name="Google Shape;43929;p65">
                  <a:extLst>
                    <a:ext uri="{FF2B5EF4-FFF2-40B4-BE49-F238E27FC236}">
                      <a16:creationId xmlns:a16="http://schemas.microsoft.com/office/drawing/2014/main" id="{D34817EB-01B1-426E-A36A-6D2341B72AF0}"/>
                    </a:ext>
                  </a:extLst>
                </p:cNvPr>
                <p:cNvSpPr/>
                <p:nvPr/>
              </p:nvSpPr>
              <p:spPr>
                <a:xfrm>
                  <a:off x="971550" y="2328025"/>
                  <a:ext cx="22325" cy="690875"/>
                </a:xfrm>
                <a:custGeom>
                  <a:avLst/>
                  <a:gdLst/>
                  <a:ahLst/>
                  <a:cxnLst/>
                  <a:rect l="l" t="t" r="r" b="b"/>
                  <a:pathLst>
                    <a:path w="893" h="27635" extrusionOk="0">
                      <a:moveTo>
                        <a:pt x="750" y="0"/>
                      </a:moveTo>
                      <a:cubicBezTo>
                        <a:pt x="738" y="0"/>
                        <a:pt x="726" y="9"/>
                        <a:pt x="726" y="27"/>
                      </a:cubicBezTo>
                      <a:cubicBezTo>
                        <a:pt x="524" y="4599"/>
                        <a:pt x="143" y="9147"/>
                        <a:pt x="71" y="13731"/>
                      </a:cubicBezTo>
                      <a:cubicBezTo>
                        <a:pt x="0" y="18327"/>
                        <a:pt x="119" y="22911"/>
                        <a:pt x="202" y="27519"/>
                      </a:cubicBezTo>
                      <a:cubicBezTo>
                        <a:pt x="202" y="27596"/>
                        <a:pt x="268" y="27635"/>
                        <a:pt x="333" y="27635"/>
                      </a:cubicBezTo>
                      <a:cubicBezTo>
                        <a:pt x="399" y="27635"/>
                        <a:pt x="464" y="27596"/>
                        <a:pt x="464" y="27519"/>
                      </a:cubicBezTo>
                      <a:cubicBezTo>
                        <a:pt x="321" y="22911"/>
                        <a:pt x="238" y="18327"/>
                        <a:pt x="250" y="13731"/>
                      </a:cubicBezTo>
                      <a:cubicBezTo>
                        <a:pt x="262" y="11469"/>
                        <a:pt x="310" y="9195"/>
                        <a:pt x="429" y="6933"/>
                      </a:cubicBezTo>
                      <a:cubicBezTo>
                        <a:pt x="536" y="4659"/>
                        <a:pt x="893" y="2313"/>
                        <a:pt x="774" y="27"/>
                      </a:cubicBezTo>
                      <a:cubicBezTo>
                        <a:pt x="774" y="9"/>
                        <a:pt x="762" y="0"/>
                        <a:pt x="7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18" name="Google Shape;43930;p65">
                  <a:extLst>
                    <a:ext uri="{FF2B5EF4-FFF2-40B4-BE49-F238E27FC236}">
                      <a16:creationId xmlns:a16="http://schemas.microsoft.com/office/drawing/2014/main" id="{D96B50D1-12B6-4F5F-9496-17231D41CB03}"/>
                    </a:ext>
                  </a:extLst>
                </p:cNvPr>
                <p:cNvSpPr/>
                <p:nvPr/>
              </p:nvSpPr>
              <p:spPr>
                <a:xfrm>
                  <a:off x="987900" y="2296475"/>
                  <a:ext cx="5700" cy="56825"/>
                </a:xfrm>
                <a:custGeom>
                  <a:avLst/>
                  <a:gdLst/>
                  <a:ahLst/>
                  <a:cxnLst/>
                  <a:rect l="l" t="t" r="r" b="b"/>
                  <a:pathLst>
                    <a:path w="228" h="2273" extrusionOk="0">
                      <a:moveTo>
                        <a:pt x="102" y="0"/>
                      </a:moveTo>
                      <a:cubicBezTo>
                        <a:pt x="93" y="0"/>
                        <a:pt x="84" y="9"/>
                        <a:pt x="84" y="27"/>
                      </a:cubicBezTo>
                      <a:cubicBezTo>
                        <a:pt x="13" y="741"/>
                        <a:pt x="1" y="1539"/>
                        <a:pt x="84" y="2254"/>
                      </a:cubicBezTo>
                      <a:cubicBezTo>
                        <a:pt x="84" y="2268"/>
                        <a:pt x="92" y="2272"/>
                        <a:pt x="100" y="2272"/>
                      </a:cubicBezTo>
                      <a:cubicBezTo>
                        <a:pt x="114" y="2272"/>
                        <a:pt x="132" y="2261"/>
                        <a:pt x="132" y="2254"/>
                      </a:cubicBezTo>
                      <a:cubicBezTo>
                        <a:pt x="227" y="1539"/>
                        <a:pt x="203" y="753"/>
                        <a:pt x="120" y="27"/>
                      </a:cubicBezTo>
                      <a:cubicBezTo>
                        <a:pt x="120" y="9"/>
                        <a:pt x="111" y="0"/>
                        <a:pt x="1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19" name="Google Shape;43931;p65">
                  <a:extLst>
                    <a:ext uri="{FF2B5EF4-FFF2-40B4-BE49-F238E27FC236}">
                      <a16:creationId xmlns:a16="http://schemas.microsoft.com/office/drawing/2014/main" id="{F639F667-785E-454B-9F0C-A8601EBF0AAD}"/>
                    </a:ext>
                  </a:extLst>
                </p:cNvPr>
                <p:cNvSpPr/>
                <p:nvPr/>
              </p:nvSpPr>
              <p:spPr>
                <a:xfrm>
                  <a:off x="977800" y="2360025"/>
                  <a:ext cx="10500" cy="31200"/>
                </a:xfrm>
                <a:custGeom>
                  <a:avLst/>
                  <a:gdLst/>
                  <a:ahLst/>
                  <a:cxnLst/>
                  <a:rect l="l" t="t" r="r" b="b"/>
                  <a:pathLst>
                    <a:path w="420" h="1248" extrusionOk="0">
                      <a:moveTo>
                        <a:pt x="378" y="0"/>
                      </a:moveTo>
                      <a:cubicBezTo>
                        <a:pt x="364" y="0"/>
                        <a:pt x="350" y="7"/>
                        <a:pt x="345" y="21"/>
                      </a:cubicBezTo>
                      <a:cubicBezTo>
                        <a:pt x="214" y="402"/>
                        <a:pt x="36" y="831"/>
                        <a:pt x="0" y="1212"/>
                      </a:cubicBezTo>
                      <a:cubicBezTo>
                        <a:pt x="0" y="1235"/>
                        <a:pt x="20" y="1248"/>
                        <a:pt x="37" y="1248"/>
                      </a:cubicBezTo>
                      <a:cubicBezTo>
                        <a:pt x="47" y="1248"/>
                        <a:pt x="55" y="1244"/>
                        <a:pt x="60" y="1235"/>
                      </a:cubicBezTo>
                      <a:cubicBezTo>
                        <a:pt x="250" y="890"/>
                        <a:pt x="310" y="414"/>
                        <a:pt x="405" y="45"/>
                      </a:cubicBezTo>
                      <a:cubicBezTo>
                        <a:pt x="419" y="16"/>
                        <a:pt x="399" y="0"/>
                        <a:pt x="3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20" name="Google Shape;43932;p65">
                  <a:extLst>
                    <a:ext uri="{FF2B5EF4-FFF2-40B4-BE49-F238E27FC236}">
                      <a16:creationId xmlns:a16="http://schemas.microsoft.com/office/drawing/2014/main" id="{25672860-BA59-48BC-B7B2-CC165DBC7559}"/>
                    </a:ext>
                  </a:extLst>
                </p:cNvPr>
                <p:cNvSpPr/>
                <p:nvPr/>
              </p:nvSpPr>
              <p:spPr>
                <a:xfrm>
                  <a:off x="976000" y="2376800"/>
                  <a:ext cx="10675" cy="38125"/>
                </a:xfrm>
                <a:custGeom>
                  <a:avLst/>
                  <a:gdLst/>
                  <a:ahLst/>
                  <a:cxnLst/>
                  <a:rect l="l" t="t" r="r" b="b"/>
                  <a:pathLst>
                    <a:path w="427" h="1525" extrusionOk="0">
                      <a:moveTo>
                        <a:pt x="419" y="0"/>
                      </a:moveTo>
                      <a:cubicBezTo>
                        <a:pt x="418" y="0"/>
                        <a:pt x="417" y="2"/>
                        <a:pt x="417" y="5"/>
                      </a:cubicBezTo>
                      <a:cubicBezTo>
                        <a:pt x="286" y="505"/>
                        <a:pt x="84" y="993"/>
                        <a:pt x="1" y="1493"/>
                      </a:cubicBezTo>
                      <a:cubicBezTo>
                        <a:pt x="1" y="1516"/>
                        <a:pt x="10" y="1524"/>
                        <a:pt x="17" y="1524"/>
                      </a:cubicBezTo>
                      <a:cubicBezTo>
                        <a:pt x="21" y="1524"/>
                        <a:pt x="24" y="1521"/>
                        <a:pt x="24" y="1517"/>
                      </a:cubicBezTo>
                      <a:cubicBezTo>
                        <a:pt x="227" y="1041"/>
                        <a:pt x="298" y="517"/>
                        <a:pt x="417" y="29"/>
                      </a:cubicBezTo>
                      <a:cubicBezTo>
                        <a:pt x="426" y="11"/>
                        <a:pt x="422" y="0"/>
                        <a:pt x="4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21" name="Google Shape;43933;p65">
                  <a:extLst>
                    <a:ext uri="{FF2B5EF4-FFF2-40B4-BE49-F238E27FC236}">
                      <a16:creationId xmlns:a16="http://schemas.microsoft.com/office/drawing/2014/main" id="{22862159-084E-42DD-AA2F-1F03D4C4DB18}"/>
                    </a:ext>
                  </a:extLst>
                </p:cNvPr>
                <p:cNvSpPr/>
                <p:nvPr/>
              </p:nvSpPr>
              <p:spPr>
                <a:xfrm>
                  <a:off x="977800" y="2375925"/>
                  <a:ext cx="13100" cy="43225"/>
                </a:xfrm>
                <a:custGeom>
                  <a:avLst/>
                  <a:gdLst/>
                  <a:ahLst/>
                  <a:cxnLst/>
                  <a:rect l="l" t="t" r="r" b="b"/>
                  <a:pathLst>
                    <a:path w="524" h="1729" extrusionOk="0">
                      <a:moveTo>
                        <a:pt x="474" y="1"/>
                      </a:moveTo>
                      <a:cubicBezTo>
                        <a:pt x="464" y="1"/>
                        <a:pt x="456" y="5"/>
                        <a:pt x="452" y="16"/>
                      </a:cubicBezTo>
                      <a:cubicBezTo>
                        <a:pt x="214" y="516"/>
                        <a:pt x="0" y="1135"/>
                        <a:pt x="36" y="1695"/>
                      </a:cubicBezTo>
                      <a:cubicBezTo>
                        <a:pt x="36" y="1716"/>
                        <a:pt x="56" y="1728"/>
                        <a:pt x="73" y="1728"/>
                      </a:cubicBezTo>
                      <a:cubicBezTo>
                        <a:pt x="85" y="1728"/>
                        <a:pt x="95" y="1722"/>
                        <a:pt x="95" y="1707"/>
                      </a:cubicBezTo>
                      <a:cubicBezTo>
                        <a:pt x="226" y="1147"/>
                        <a:pt x="298" y="599"/>
                        <a:pt x="524" y="40"/>
                      </a:cubicBezTo>
                      <a:cubicBezTo>
                        <a:pt x="524" y="23"/>
                        <a:pt x="495" y="1"/>
                        <a:pt x="4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22" name="Google Shape;43934;p65">
                  <a:extLst>
                    <a:ext uri="{FF2B5EF4-FFF2-40B4-BE49-F238E27FC236}">
                      <a16:creationId xmlns:a16="http://schemas.microsoft.com/office/drawing/2014/main" id="{2242D4FF-073B-465C-AE77-63D2BD13122D}"/>
                    </a:ext>
                  </a:extLst>
                </p:cNvPr>
                <p:cNvSpPr/>
                <p:nvPr/>
              </p:nvSpPr>
              <p:spPr>
                <a:xfrm>
                  <a:off x="981650" y="2352500"/>
                  <a:ext cx="6275" cy="53175"/>
                </a:xfrm>
                <a:custGeom>
                  <a:avLst/>
                  <a:gdLst/>
                  <a:ahLst/>
                  <a:cxnLst/>
                  <a:rect l="l" t="t" r="r" b="b"/>
                  <a:pathLst>
                    <a:path w="251" h="2127" extrusionOk="0">
                      <a:moveTo>
                        <a:pt x="208" y="0"/>
                      </a:moveTo>
                      <a:cubicBezTo>
                        <a:pt x="197" y="0"/>
                        <a:pt x="185" y="9"/>
                        <a:pt x="179" y="24"/>
                      </a:cubicBezTo>
                      <a:cubicBezTo>
                        <a:pt x="96" y="703"/>
                        <a:pt x="1" y="1429"/>
                        <a:pt x="60" y="2096"/>
                      </a:cubicBezTo>
                      <a:cubicBezTo>
                        <a:pt x="60" y="2111"/>
                        <a:pt x="84" y="2126"/>
                        <a:pt x="102" y="2126"/>
                      </a:cubicBezTo>
                      <a:cubicBezTo>
                        <a:pt x="112" y="2126"/>
                        <a:pt x="120" y="2121"/>
                        <a:pt x="120" y="2108"/>
                      </a:cubicBezTo>
                      <a:cubicBezTo>
                        <a:pt x="251" y="1453"/>
                        <a:pt x="239" y="715"/>
                        <a:pt x="239" y="48"/>
                      </a:cubicBezTo>
                      <a:cubicBezTo>
                        <a:pt x="239" y="15"/>
                        <a:pt x="224" y="0"/>
                        <a:pt x="2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23" name="Google Shape;43935;p65">
                  <a:extLst>
                    <a:ext uri="{FF2B5EF4-FFF2-40B4-BE49-F238E27FC236}">
                      <a16:creationId xmlns:a16="http://schemas.microsoft.com/office/drawing/2014/main" id="{D8E1D7B4-0989-486A-8D30-6E265CEEEB69}"/>
                    </a:ext>
                  </a:extLst>
                </p:cNvPr>
                <p:cNvSpPr/>
                <p:nvPr/>
              </p:nvSpPr>
              <p:spPr>
                <a:xfrm>
                  <a:off x="986125" y="2075675"/>
                  <a:ext cx="17275" cy="287625"/>
                </a:xfrm>
                <a:custGeom>
                  <a:avLst/>
                  <a:gdLst/>
                  <a:ahLst/>
                  <a:cxnLst/>
                  <a:rect l="l" t="t" r="r" b="b"/>
                  <a:pathLst>
                    <a:path w="691" h="11505" extrusionOk="0">
                      <a:moveTo>
                        <a:pt x="512" y="1"/>
                      </a:moveTo>
                      <a:cubicBezTo>
                        <a:pt x="512" y="1"/>
                        <a:pt x="489" y="1"/>
                        <a:pt x="489" y="13"/>
                      </a:cubicBezTo>
                      <a:cubicBezTo>
                        <a:pt x="500" y="1930"/>
                        <a:pt x="512" y="3835"/>
                        <a:pt x="429" y="5763"/>
                      </a:cubicBezTo>
                      <a:cubicBezTo>
                        <a:pt x="334" y="7680"/>
                        <a:pt x="119" y="9585"/>
                        <a:pt x="0" y="11490"/>
                      </a:cubicBezTo>
                      <a:cubicBezTo>
                        <a:pt x="0" y="11497"/>
                        <a:pt x="8" y="11504"/>
                        <a:pt x="15" y="11504"/>
                      </a:cubicBezTo>
                      <a:cubicBezTo>
                        <a:pt x="20" y="11504"/>
                        <a:pt x="24" y="11500"/>
                        <a:pt x="24" y="11490"/>
                      </a:cubicBezTo>
                      <a:cubicBezTo>
                        <a:pt x="620" y="7752"/>
                        <a:pt x="691" y="3775"/>
                        <a:pt x="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24" name="Google Shape;43936;p65">
                  <a:extLst>
                    <a:ext uri="{FF2B5EF4-FFF2-40B4-BE49-F238E27FC236}">
                      <a16:creationId xmlns:a16="http://schemas.microsoft.com/office/drawing/2014/main" id="{6632D277-EB7B-4403-BBE9-FA332F9E01E3}"/>
                    </a:ext>
                  </a:extLst>
                </p:cNvPr>
                <p:cNvSpPr/>
                <p:nvPr/>
              </p:nvSpPr>
              <p:spPr>
                <a:xfrm>
                  <a:off x="999650" y="2009275"/>
                  <a:ext cx="117675" cy="143925"/>
                </a:xfrm>
                <a:custGeom>
                  <a:avLst/>
                  <a:gdLst/>
                  <a:ahLst/>
                  <a:cxnLst/>
                  <a:rect l="l" t="t" r="r" b="b"/>
                  <a:pathLst>
                    <a:path w="4707" h="5757" extrusionOk="0">
                      <a:moveTo>
                        <a:pt x="4647" y="0"/>
                      </a:moveTo>
                      <a:cubicBezTo>
                        <a:pt x="4644" y="0"/>
                        <a:pt x="4641" y="1"/>
                        <a:pt x="4639" y="2"/>
                      </a:cubicBezTo>
                      <a:cubicBezTo>
                        <a:pt x="3293" y="454"/>
                        <a:pt x="2686" y="1776"/>
                        <a:pt x="1698" y="2681"/>
                      </a:cubicBezTo>
                      <a:cubicBezTo>
                        <a:pt x="805" y="3514"/>
                        <a:pt x="126" y="4455"/>
                        <a:pt x="7" y="5717"/>
                      </a:cubicBezTo>
                      <a:cubicBezTo>
                        <a:pt x="0" y="5745"/>
                        <a:pt x="18" y="5756"/>
                        <a:pt x="33" y="5756"/>
                      </a:cubicBezTo>
                      <a:cubicBezTo>
                        <a:pt x="45" y="5756"/>
                        <a:pt x="55" y="5750"/>
                        <a:pt x="55" y="5741"/>
                      </a:cubicBezTo>
                      <a:cubicBezTo>
                        <a:pt x="364" y="4371"/>
                        <a:pt x="1031" y="3574"/>
                        <a:pt x="2019" y="2609"/>
                      </a:cubicBezTo>
                      <a:cubicBezTo>
                        <a:pt x="2400" y="2240"/>
                        <a:pt x="2674" y="1788"/>
                        <a:pt x="3031" y="1395"/>
                      </a:cubicBezTo>
                      <a:cubicBezTo>
                        <a:pt x="3508" y="859"/>
                        <a:pt x="4079" y="514"/>
                        <a:pt x="4662" y="97"/>
                      </a:cubicBezTo>
                      <a:cubicBezTo>
                        <a:pt x="4706" y="64"/>
                        <a:pt x="4679" y="0"/>
                        <a:pt x="46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25" name="Google Shape;43937;p65">
                  <a:extLst>
                    <a:ext uri="{FF2B5EF4-FFF2-40B4-BE49-F238E27FC236}">
                      <a16:creationId xmlns:a16="http://schemas.microsoft.com/office/drawing/2014/main" id="{C9B3286E-3EE2-47A1-BDB0-6903C4807FA8}"/>
                    </a:ext>
                  </a:extLst>
                </p:cNvPr>
                <p:cNvSpPr/>
                <p:nvPr/>
              </p:nvSpPr>
              <p:spPr>
                <a:xfrm>
                  <a:off x="998250" y="2011675"/>
                  <a:ext cx="116775" cy="151150"/>
                </a:xfrm>
                <a:custGeom>
                  <a:avLst/>
                  <a:gdLst/>
                  <a:ahLst/>
                  <a:cxnLst/>
                  <a:rect l="l" t="t" r="r" b="b"/>
                  <a:pathLst>
                    <a:path w="4671" h="6046" extrusionOk="0">
                      <a:moveTo>
                        <a:pt x="4647" y="1"/>
                      </a:moveTo>
                      <a:cubicBezTo>
                        <a:pt x="2730" y="1692"/>
                        <a:pt x="2266" y="4537"/>
                        <a:pt x="51" y="5942"/>
                      </a:cubicBezTo>
                      <a:cubicBezTo>
                        <a:pt x="1" y="5972"/>
                        <a:pt x="19" y="6045"/>
                        <a:pt x="76" y="6045"/>
                      </a:cubicBezTo>
                      <a:cubicBezTo>
                        <a:pt x="86" y="6045"/>
                        <a:pt x="98" y="6043"/>
                        <a:pt x="111" y="6037"/>
                      </a:cubicBezTo>
                      <a:cubicBezTo>
                        <a:pt x="1099" y="5537"/>
                        <a:pt x="1754" y="4585"/>
                        <a:pt x="2290" y="3632"/>
                      </a:cubicBezTo>
                      <a:cubicBezTo>
                        <a:pt x="2635" y="3001"/>
                        <a:pt x="2944" y="2370"/>
                        <a:pt x="3337" y="1775"/>
                      </a:cubicBezTo>
                      <a:cubicBezTo>
                        <a:pt x="3730" y="1144"/>
                        <a:pt x="4230" y="608"/>
                        <a:pt x="4671" y="25"/>
                      </a:cubicBezTo>
                      <a:lnTo>
                        <a:pt x="46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26" name="Google Shape;43938;p65">
                  <a:extLst>
                    <a:ext uri="{FF2B5EF4-FFF2-40B4-BE49-F238E27FC236}">
                      <a16:creationId xmlns:a16="http://schemas.microsoft.com/office/drawing/2014/main" id="{582A23E2-5205-43AC-A5A8-CB4F3ED5D195}"/>
                    </a:ext>
                  </a:extLst>
                </p:cNvPr>
                <p:cNvSpPr/>
                <p:nvPr/>
              </p:nvSpPr>
              <p:spPr>
                <a:xfrm>
                  <a:off x="1003550" y="2107100"/>
                  <a:ext cx="22600" cy="37000"/>
                </a:xfrm>
                <a:custGeom>
                  <a:avLst/>
                  <a:gdLst/>
                  <a:ahLst/>
                  <a:cxnLst/>
                  <a:rect l="l" t="t" r="r" b="b"/>
                  <a:pathLst>
                    <a:path w="904" h="1480" extrusionOk="0">
                      <a:moveTo>
                        <a:pt x="878" y="1"/>
                      </a:moveTo>
                      <a:cubicBezTo>
                        <a:pt x="872" y="1"/>
                        <a:pt x="867" y="2"/>
                        <a:pt x="863" y="6"/>
                      </a:cubicBezTo>
                      <a:cubicBezTo>
                        <a:pt x="530" y="423"/>
                        <a:pt x="232" y="958"/>
                        <a:pt x="18" y="1435"/>
                      </a:cubicBezTo>
                      <a:cubicBezTo>
                        <a:pt x="1" y="1460"/>
                        <a:pt x="21" y="1480"/>
                        <a:pt x="38" y="1480"/>
                      </a:cubicBezTo>
                      <a:cubicBezTo>
                        <a:pt x="44" y="1480"/>
                        <a:pt x="50" y="1477"/>
                        <a:pt x="54" y="1470"/>
                      </a:cubicBezTo>
                      <a:cubicBezTo>
                        <a:pt x="351" y="1006"/>
                        <a:pt x="649" y="518"/>
                        <a:pt x="887" y="18"/>
                      </a:cubicBezTo>
                      <a:cubicBezTo>
                        <a:pt x="904" y="9"/>
                        <a:pt x="891" y="1"/>
                        <a:pt x="8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27" name="Google Shape;43939;p65">
                  <a:extLst>
                    <a:ext uri="{FF2B5EF4-FFF2-40B4-BE49-F238E27FC236}">
                      <a16:creationId xmlns:a16="http://schemas.microsoft.com/office/drawing/2014/main" id="{AD64F188-1009-4877-A9A7-25D9AD798865}"/>
                    </a:ext>
                  </a:extLst>
                </p:cNvPr>
                <p:cNvSpPr/>
                <p:nvPr/>
              </p:nvSpPr>
              <p:spPr>
                <a:xfrm>
                  <a:off x="998525" y="2115325"/>
                  <a:ext cx="27800" cy="38450"/>
                </a:xfrm>
                <a:custGeom>
                  <a:avLst/>
                  <a:gdLst/>
                  <a:ahLst/>
                  <a:cxnLst/>
                  <a:rect l="l" t="t" r="r" b="b"/>
                  <a:pathLst>
                    <a:path w="1112" h="1538" extrusionOk="0">
                      <a:moveTo>
                        <a:pt x="1084" y="0"/>
                      </a:moveTo>
                      <a:cubicBezTo>
                        <a:pt x="1079" y="0"/>
                        <a:pt x="1076" y="3"/>
                        <a:pt x="1076" y="10"/>
                      </a:cubicBezTo>
                      <a:cubicBezTo>
                        <a:pt x="707" y="463"/>
                        <a:pt x="362" y="975"/>
                        <a:pt x="16" y="1463"/>
                      </a:cubicBezTo>
                      <a:cubicBezTo>
                        <a:pt x="0" y="1503"/>
                        <a:pt x="28" y="1538"/>
                        <a:pt x="62" y="1538"/>
                      </a:cubicBezTo>
                      <a:cubicBezTo>
                        <a:pt x="78" y="1538"/>
                        <a:pt x="96" y="1530"/>
                        <a:pt x="112" y="1510"/>
                      </a:cubicBezTo>
                      <a:cubicBezTo>
                        <a:pt x="457" y="1034"/>
                        <a:pt x="814" y="522"/>
                        <a:pt x="1112" y="22"/>
                      </a:cubicBezTo>
                      <a:cubicBezTo>
                        <a:pt x="1112" y="14"/>
                        <a:pt x="1095" y="0"/>
                        <a:pt x="10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28" name="Google Shape;43940;p65">
                  <a:extLst>
                    <a:ext uri="{FF2B5EF4-FFF2-40B4-BE49-F238E27FC236}">
                      <a16:creationId xmlns:a16="http://schemas.microsoft.com/office/drawing/2014/main" id="{A4F5061F-AD1A-48C0-8014-DA973689A622}"/>
                    </a:ext>
                  </a:extLst>
                </p:cNvPr>
                <p:cNvSpPr/>
                <p:nvPr/>
              </p:nvSpPr>
              <p:spPr>
                <a:xfrm>
                  <a:off x="998800" y="2134150"/>
                  <a:ext cx="18375" cy="27750"/>
                </a:xfrm>
                <a:custGeom>
                  <a:avLst/>
                  <a:gdLst/>
                  <a:ahLst/>
                  <a:cxnLst/>
                  <a:rect l="l" t="t" r="r" b="b"/>
                  <a:pathLst>
                    <a:path w="735" h="1110" extrusionOk="0">
                      <a:moveTo>
                        <a:pt x="718" y="0"/>
                      </a:moveTo>
                      <a:cubicBezTo>
                        <a:pt x="713" y="0"/>
                        <a:pt x="708" y="3"/>
                        <a:pt x="708" y="7"/>
                      </a:cubicBezTo>
                      <a:cubicBezTo>
                        <a:pt x="517" y="388"/>
                        <a:pt x="244" y="698"/>
                        <a:pt x="29" y="1043"/>
                      </a:cubicBezTo>
                      <a:cubicBezTo>
                        <a:pt x="0" y="1072"/>
                        <a:pt x="34" y="1109"/>
                        <a:pt x="67" y="1109"/>
                      </a:cubicBezTo>
                      <a:cubicBezTo>
                        <a:pt x="75" y="1109"/>
                        <a:pt x="82" y="1107"/>
                        <a:pt x="89" y="1103"/>
                      </a:cubicBezTo>
                      <a:cubicBezTo>
                        <a:pt x="363" y="817"/>
                        <a:pt x="565" y="400"/>
                        <a:pt x="720" y="31"/>
                      </a:cubicBezTo>
                      <a:cubicBezTo>
                        <a:pt x="735" y="8"/>
                        <a:pt x="726" y="0"/>
                        <a:pt x="7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29" name="Google Shape;43941;p65">
                  <a:extLst>
                    <a:ext uri="{FF2B5EF4-FFF2-40B4-BE49-F238E27FC236}">
                      <a16:creationId xmlns:a16="http://schemas.microsoft.com/office/drawing/2014/main" id="{C1ED4496-C552-4C55-A373-650F6DD90A9F}"/>
                    </a:ext>
                  </a:extLst>
                </p:cNvPr>
                <p:cNvSpPr/>
                <p:nvPr/>
              </p:nvSpPr>
              <p:spPr>
                <a:xfrm>
                  <a:off x="1001600" y="2067175"/>
                  <a:ext cx="57950" cy="74025"/>
                </a:xfrm>
                <a:custGeom>
                  <a:avLst/>
                  <a:gdLst/>
                  <a:ahLst/>
                  <a:cxnLst/>
                  <a:rect l="l" t="t" r="r" b="b"/>
                  <a:pathLst>
                    <a:path w="2318" h="2961" extrusionOk="0">
                      <a:moveTo>
                        <a:pt x="2285" y="0"/>
                      </a:moveTo>
                      <a:cubicBezTo>
                        <a:pt x="2276" y="0"/>
                        <a:pt x="2267" y="3"/>
                        <a:pt x="2263" y="7"/>
                      </a:cubicBezTo>
                      <a:cubicBezTo>
                        <a:pt x="1739" y="781"/>
                        <a:pt x="1072" y="1412"/>
                        <a:pt x="584" y="2198"/>
                      </a:cubicBezTo>
                      <a:cubicBezTo>
                        <a:pt x="536" y="2258"/>
                        <a:pt x="1" y="2924"/>
                        <a:pt x="310" y="2960"/>
                      </a:cubicBezTo>
                      <a:cubicBezTo>
                        <a:pt x="322" y="2960"/>
                        <a:pt x="322" y="2960"/>
                        <a:pt x="322" y="2936"/>
                      </a:cubicBezTo>
                      <a:cubicBezTo>
                        <a:pt x="322" y="2924"/>
                        <a:pt x="346" y="2913"/>
                        <a:pt x="346" y="2901"/>
                      </a:cubicBezTo>
                      <a:lnTo>
                        <a:pt x="346" y="2877"/>
                      </a:lnTo>
                      <a:cubicBezTo>
                        <a:pt x="322" y="2877"/>
                        <a:pt x="310" y="2865"/>
                        <a:pt x="298" y="2865"/>
                      </a:cubicBezTo>
                      <a:cubicBezTo>
                        <a:pt x="298" y="2862"/>
                        <a:pt x="297" y="2860"/>
                        <a:pt x="296" y="2860"/>
                      </a:cubicBezTo>
                      <a:cubicBezTo>
                        <a:pt x="294" y="2860"/>
                        <a:pt x="289" y="2871"/>
                        <a:pt x="298" y="2889"/>
                      </a:cubicBezTo>
                      <a:cubicBezTo>
                        <a:pt x="60" y="2710"/>
                        <a:pt x="2144" y="412"/>
                        <a:pt x="2310" y="31"/>
                      </a:cubicBezTo>
                      <a:cubicBezTo>
                        <a:pt x="2318" y="9"/>
                        <a:pt x="2302" y="0"/>
                        <a:pt x="2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30" name="Google Shape;43942;p65">
                  <a:extLst>
                    <a:ext uri="{FF2B5EF4-FFF2-40B4-BE49-F238E27FC236}">
                      <a16:creationId xmlns:a16="http://schemas.microsoft.com/office/drawing/2014/main" id="{42EACE2B-8B43-4A6A-8AC5-1D24199DB84F}"/>
                    </a:ext>
                  </a:extLst>
                </p:cNvPr>
                <p:cNvSpPr/>
                <p:nvPr/>
              </p:nvSpPr>
              <p:spPr>
                <a:xfrm>
                  <a:off x="1000225" y="2134400"/>
                  <a:ext cx="10325" cy="20625"/>
                </a:xfrm>
                <a:custGeom>
                  <a:avLst/>
                  <a:gdLst/>
                  <a:ahLst/>
                  <a:cxnLst/>
                  <a:rect l="l" t="t" r="r" b="b"/>
                  <a:pathLst>
                    <a:path w="413" h="825" extrusionOk="0">
                      <a:moveTo>
                        <a:pt x="320" y="1"/>
                      </a:moveTo>
                      <a:cubicBezTo>
                        <a:pt x="308" y="1"/>
                        <a:pt x="297" y="6"/>
                        <a:pt x="294" y="21"/>
                      </a:cubicBezTo>
                      <a:cubicBezTo>
                        <a:pt x="239" y="130"/>
                        <a:pt x="192" y="239"/>
                        <a:pt x="149" y="350"/>
                      </a:cubicBezTo>
                      <a:lnTo>
                        <a:pt x="149" y="350"/>
                      </a:lnTo>
                      <a:cubicBezTo>
                        <a:pt x="82" y="479"/>
                        <a:pt x="35" y="613"/>
                        <a:pt x="8" y="747"/>
                      </a:cubicBezTo>
                      <a:cubicBezTo>
                        <a:pt x="1" y="790"/>
                        <a:pt x="41" y="825"/>
                        <a:pt x="76" y="825"/>
                      </a:cubicBezTo>
                      <a:cubicBezTo>
                        <a:pt x="100" y="825"/>
                        <a:pt x="122" y="809"/>
                        <a:pt x="127" y="771"/>
                      </a:cubicBezTo>
                      <a:cubicBezTo>
                        <a:pt x="157" y="681"/>
                        <a:pt x="185" y="593"/>
                        <a:pt x="213" y="506"/>
                      </a:cubicBezTo>
                      <a:lnTo>
                        <a:pt x="213" y="506"/>
                      </a:lnTo>
                      <a:cubicBezTo>
                        <a:pt x="215" y="555"/>
                        <a:pt x="218" y="604"/>
                        <a:pt x="222" y="652"/>
                      </a:cubicBezTo>
                      <a:cubicBezTo>
                        <a:pt x="222" y="690"/>
                        <a:pt x="256" y="718"/>
                        <a:pt x="290" y="718"/>
                      </a:cubicBezTo>
                      <a:cubicBezTo>
                        <a:pt x="309" y="718"/>
                        <a:pt x="328" y="709"/>
                        <a:pt x="341" y="688"/>
                      </a:cubicBezTo>
                      <a:cubicBezTo>
                        <a:pt x="389" y="605"/>
                        <a:pt x="413" y="533"/>
                        <a:pt x="413" y="462"/>
                      </a:cubicBezTo>
                      <a:cubicBezTo>
                        <a:pt x="413" y="451"/>
                        <a:pt x="395" y="424"/>
                        <a:pt x="375" y="424"/>
                      </a:cubicBezTo>
                      <a:cubicBezTo>
                        <a:pt x="372" y="424"/>
                        <a:pt x="368" y="424"/>
                        <a:pt x="365" y="426"/>
                      </a:cubicBezTo>
                      <a:cubicBezTo>
                        <a:pt x="360" y="429"/>
                        <a:pt x="356" y="432"/>
                        <a:pt x="351" y="436"/>
                      </a:cubicBezTo>
                      <a:lnTo>
                        <a:pt x="351" y="436"/>
                      </a:lnTo>
                      <a:cubicBezTo>
                        <a:pt x="350" y="375"/>
                        <a:pt x="347" y="312"/>
                        <a:pt x="341" y="247"/>
                      </a:cubicBezTo>
                      <a:cubicBezTo>
                        <a:pt x="341" y="230"/>
                        <a:pt x="328" y="214"/>
                        <a:pt x="311" y="204"/>
                      </a:cubicBezTo>
                      <a:lnTo>
                        <a:pt x="311" y="204"/>
                      </a:lnTo>
                      <a:cubicBezTo>
                        <a:pt x="329" y="151"/>
                        <a:pt x="347" y="98"/>
                        <a:pt x="365" y="45"/>
                      </a:cubicBezTo>
                      <a:cubicBezTo>
                        <a:pt x="382" y="29"/>
                        <a:pt x="347" y="1"/>
                        <a:pt x="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31" name="Google Shape;43943;p65">
                  <a:extLst>
                    <a:ext uri="{FF2B5EF4-FFF2-40B4-BE49-F238E27FC236}">
                      <a16:creationId xmlns:a16="http://schemas.microsoft.com/office/drawing/2014/main" id="{1F4FB6A1-5056-4AF7-B502-A8CD080F1D34}"/>
                    </a:ext>
                  </a:extLst>
                </p:cNvPr>
                <p:cNvSpPr/>
                <p:nvPr/>
              </p:nvSpPr>
              <p:spPr>
                <a:xfrm>
                  <a:off x="882825" y="1985300"/>
                  <a:ext cx="108675" cy="166300"/>
                </a:xfrm>
                <a:custGeom>
                  <a:avLst/>
                  <a:gdLst/>
                  <a:ahLst/>
                  <a:cxnLst/>
                  <a:rect l="l" t="t" r="r" b="b"/>
                  <a:pathLst>
                    <a:path w="4347" h="6652" extrusionOk="0">
                      <a:moveTo>
                        <a:pt x="60" y="1"/>
                      </a:moveTo>
                      <a:cubicBezTo>
                        <a:pt x="30" y="1"/>
                        <a:pt x="1" y="18"/>
                        <a:pt x="1" y="56"/>
                      </a:cubicBezTo>
                      <a:cubicBezTo>
                        <a:pt x="84" y="1175"/>
                        <a:pt x="739" y="2092"/>
                        <a:pt x="1406" y="2961"/>
                      </a:cubicBezTo>
                      <a:cubicBezTo>
                        <a:pt x="2346" y="4199"/>
                        <a:pt x="3263" y="5485"/>
                        <a:pt x="4311" y="6652"/>
                      </a:cubicBezTo>
                      <a:cubicBezTo>
                        <a:pt x="4323" y="6652"/>
                        <a:pt x="4347" y="6616"/>
                        <a:pt x="4335" y="6604"/>
                      </a:cubicBezTo>
                      <a:cubicBezTo>
                        <a:pt x="3632" y="5545"/>
                        <a:pt x="2823" y="4568"/>
                        <a:pt x="2049" y="3556"/>
                      </a:cubicBezTo>
                      <a:cubicBezTo>
                        <a:pt x="1215" y="2449"/>
                        <a:pt x="346" y="1437"/>
                        <a:pt x="120" y="44"/>
                      </a:cubicBezTo>
                      <a:cubicBezTo>
                        <a:pt x="114" y="16"/>
                        <a:pt x="87" y="1"/>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32" name="Google Shape;43944;p65">
                  <a:extLst>
                    <a:ext uri="{FF2B5EF4-FFF2-40B4-BE49-F238E27FC236}">
                      <a16:creationId xmlns:a16="http://schemas.microsoft.com/office/drawing/2014/main" id="{FDE70F55-0312-4909-B9D4-65B149FA165F}"/>
                    </a:ext>
                  </a:extLst>
                </p:cNvPr>
                <p:cNvSpPr/>
                <p:nvPr/>
              </p:nvSpPr>
              <p:spPr>
                <a:xfrm>
                  <a:off x="882825" y="1986100"/>
                  <a:ext cx="117300" cy="167300"/>
                </a:xfrm>
                <a:custGeom>
                  <a:avLst/>
                  <a:gdLst/>
                  <a:ahLst/>
                  <a:cxnLst/>
                  <a:rect l="l" t="t" r="r" b="b"/>
                  <a:pathLst>
                    <a:path w="4692" h="6692" extrusionOk="0">
                      <a:moveTo>
                        <a:pt x="60" y="0"/>
                      </a:moveTo>
                      <a:cubicBezTo>
                        <a:pt x="37" y="0"/>
                        <a:pt x="1" y="24"/>
                        <a:pt x="25" y="36"/>
                      </a:cubicBezTo>
                      <a:cubicBezTo>
                        <a:pt x="977" y="1083"/>
                        <a:pt x="1870" y="2107"/>
                        <a:pt x="2597" y="3334"/>
                      </a:cubicBezTo>
                      <a:cubicBezTo>
                        <a:pt x="2906" y="3870"/>
                        <a:pt x="3180" y="4429"/>
                        <a:pt x="3478" y="4977"/>
                      </a:cubicBezTo>
                      <a:cubicBezTo>
                        <a:pt x="3775" y="5536"/>
                        <a:pt x="4466" y="6084"/>
                        <a:pt x="4609" y="6668"/>
                      </a:cubicBezTo>
                      <a:cubicBezTo>
                        <a:pt x="4614" y="6683"/>
                        <a:pt x="4630" y="6692"/>
                        <a:pt x="4647" y="6692"/>
                      </a:cubicBezTo>
                      <a:cubicBezTo>
                        <a:pt x="4669" y="6692"/>
                        <a:pt x="4692" y="6677"/>
                        <a:pt x="4692" y="6644"/>
                      </a:cubicBezTo>
                      <a:cubicBezTo>
                        <a:pt x="4668" y="6191"/>
                        <a:pt x="4287" y="5929"/>
                        <a:pt x="4025" y="5596"/>
                      </a:cubicBezTo>
                      <a:cubicBezTo>
                        <a:pt x="3501" y="4917"/>
                        <a:pt x="3204" y="4108"/>
                        <a:pt x="2787" y="3369"/>
                      </a:cubicBezTo>
                      <a:cubicBezTo>
                        <a:pt x="2073" y="2143"/>
                        <a:pt x="1192" y="905"/>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33" name="Google Shape;43945;p65">
                  <a:extLst>
                    <a:ext uri="{FF2B5EF4-FFF2-40B4-BE49-F238E27FC236}">
                      <a16:creationId xmlns:a16="http://schemas.microsoft.com/office/drawing/2014/main" id="{FB4EA63A-1DC6-483D-90E4-B24B97DA1E61}"/>
                    </a:ext>
                  </a:extLst>
                </p:cNvPr>
                <p:cNvSpPr/>
                <p:nvPr/>
              </p:nvSpPr>
              <p:spPr>
                <a:xfrm>
                  <a:off x="925100" y="1886225"/>
                  <a:ext cx="69975" cy="218050"/>
                </a:xfrm>
                <a:custGeom>
                  <a:avLst/>
                  <a:gdLst/>
                  <a:ahLst/>
                  <a:cxnLst/>
                  <a:rect l="l" t="t" r="r" b="b"/>
                  <a:pathLst>
                    <a:path w="2799" h="8722" extrusionOk="0">
                      <a:moveTo>
                        <a:pt x="750" y="0"/>
                      </a:moveTo>
                      <a:cubicBezTo>
                        <a:pt x="740" y="0"/>
                        <a:pt x="731" y="5"/>
                        <a:pt x="727" y="18"/>
                      </a:cubicBezTo>
                      <a:cubicBezTo>
                        <a:pt x="1" y="1328"/>
                        <a:pt x="501" y="3078"/>
                        <a:pt x="739" y="4483"/>
                      </a:cubicBezTo>
                      <a:cubicBezTo>
                        <a:pt x="1025" y="6150"/>
                        <a:pt x="1548" y="7484"/>
                        <a:pt x="2751" y="8722"/>
                      </a:cubicBezTo>
                      <a:cubicBezTo>
                        <a:pt x="2763" y="8722"/>
                        <a:pt x="2799" y="8710"/>
                        <a:pt x="2775" y="8698"/>
                      </a:cubicBezTo>
                      <a:cubicBezTo>
                        <a:pt x="2382" y="8115"/>
                        <a:pt x="1906" y="7579"/>
                        <a:pt x="1560" y="6948"/>
                      </a:cubicBezTo>
                      <a:cubicBezTo>
                        <a:pt x="1191" y="6257"/>
                        <a:pt x="1036" y="5507"/>
                        <a:pt x="906" y="4721"/>
                      </a:cubicBezTo>
                      <a:cubicBezTo>
                        <a:pt x="632" y="3185"/>
                        <a:pt x="203" y="1554"/>
                        <a:pt x="775" y="30"/>
                      </a:cubicBezTo>
                      <a:cubicBezTo>
                        <a:pt x="782" y="15"/>
                        <a:pt x="766" y="0"/>
                        <a:pt x="7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34" name="Google Shape;43946;p65">
                  <a:extLst>
                    <a:ext uri="{FF2B5EF4-FFF2-40B4-BE49-F238E27FC236}">
                      <a16:creationId xmlns:a16="http://schemas.microsoft.com/office/drawing/2014/main" id="{FF022273-E22E-4466-96BB-7D904948935D}"/>
                    </a:ext>
                  </a:extLst>
                </p:cNvPr>
                <p:cNvSpPr/>
                <p:nvPr/>
              </p:nvSpPr>
              <p:spPr>
                <a:xfrm>
                  <a:off x="940575" y="1884600"/>
                  <a:ext cx="53475" cy="217950"/>
                </a:xfrm>
                <a:custGeom>
                  <a:avLst/>
                  <a:gdLst/>
                  <a:ahLst/>
                  <a:cxnLst/>
                  <a:rect l="l" t="t" r="r" b="b"/>
                  <a:pathLst>
                    <a:path w="2139" h="8718" extrusionOk="0">
                      <a:moveTo>
                        <a:pt x="95" y="0"/>
                      </a:moveTo>
                      <a:cubicBezTo>
                        <a:pt x="81" y="0"/>
                        <a:pt x="66" y="12"/>
                        <a:pt x="60" y="36"/>
                      </a:cubicBezTo>
                      <a:cubicBezTo>
                        <a:pt x="1" y="738"/>
                        <a:pt x="48" y="1429"/>
                        <a:pt x="251" y="2107"/>
                      </a:cubicBezTo>
                      <a:cubicBezTo>
                        <a:pt x="477" y="2846"/>
                        <a:pt x="941" y="3477"/>
                        <a:pt x="1168" y="4215"/>
                      </a:cubicBezTo>
                      <a:cubicBezTo>
                        <a:pt x="1620" y="5679"/>
                        <a:pt x="1465" y="7251"/>
                        <a:pt x="2025" y="8680"/>
                      </a:cubicBezTo>
                      <a:cubicBezTo>
                        <a:pt x="2040" y="8705"/>
                        <a:pt x="2065" y="8718"/>
                        <a:pt x="2086" y="8718"/>
                      </a:cubicBezTo>
                      <a:cubicBezTo>
                        <a:pt x="2115" y="8718"/>
                        <a:pt x="2139" y="8696"/>
                        <a:pt x="2132" y="8656"/>
                      </a:cubicBezTo>
                      <a:cubicBezTo>
                        <a:pt x="1703" y="7263"/>
                        <a:pt x="1763" y="5822"/>
                        <a:pt x="1370" y="4441"/>
                      </a:cubicBezTo>
                      <a:cubicBezTo>
                        <a:pt x="1203" y="3810"/>
                        <a:pt x="882" y="3298"/>
                        <a:pt x="632" y="2715"/>
                      </a:cubicBezTo>
                      <a:cubicBezTo>
                        <a:pt x="239" y="1869"/>
                        <a:pt x="108" y="976"/>
                        <a:pt x="120" y="36"/>
                      </a:cubicBezTo>
                      <a:cubicBezTo>
                        <a:pt x="120" y="12"/>
                        <a:pt x="108"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35" name="Google Shape;43947;p65">
                  <a:extLst>
                    <a:ext uri="{FF2B5EF4-FFF2-40B4-BE49-F238E27FC236}">
                      <a16:creationId xmlns:a16="http://schemas.microsoft.com/office/drawing/2014/main" id="{C34AB52F-5F05-4CBB-B280-2DEB6752231E}"/>
                    </a:ext>
                  </a:extLst>
                </p:cNvPr>
                <p:cNvSpPr/>
                <p:nvPr/>
              </p:nvSpPr>
              <p:spPr>
                <a:xfrm>
                  <a:off x="899800" y="2010950"/>
                  <a:ext cx="42500" cy="63200"/>
                </a:xfrm>
                <a:custGeom>
                  <a:avLst/>
                  <a:gdLst/>
                  <a:ahLst/>
                  <a:cxnLst/>
                  <a:rect l="l" t="t" r="r" b="b"/>
                  <a:pathLst>
                    <a:path w="1700" h="2528" extrusionOk="0">
                      <a:moveTo>
                        <a:pt x="8" y="0"/>
                      </a:moveTo>
                      <a:cubicBezTo>
                        <a:pt x="4" y="0"/>
                        <a:pt x="1" y="6"/>
                        <a:pt x="1" y="18"/>
                      </a:cubicBezTo>
                      <a:cubicBezTo>
                        <a:pt x="477" y="875"/>
                        <a:pt x="1048" y="1709"/>
                        <a:pt x="1632" y="2518"/>
                      </a:cubicBezTo>
                      <a:cubicBezTo>
                        <a:pt x="1642" y="2525"/>
                        <a:pt x="1652" y="2528"/>
                        <a:pt x="1661" y="2528"/>
                      </a:cubicBezTo>
                      <a:cubicBezTo>
                        <a:pt x="1684" y="2528"/>
                        <a:pt x="1700" y="2508"/>
                        <a:pt x="1691" y="2483"/>
                      </a:cubicBezTo>
                      <a:cubicBezTo>
                        <a:pt x="1108" y="1685"/>
                        <a:pt x="572" y="828"/>
                        <a:pt x="24" y="18"/>
                      </a:cubicBezTo>
                      <a:cubicBezTo>
                        <a:pt x="18" y="6"/>
                        <a:pt x="13" y="0"/>
                        <a:pt x="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36" name="Google Shape;43948;p65">
                  <a:extLst>
                    <a:ext uri="{FF2B5EF4-FFF2-40B4-BE49-F238E27FC236}">
                      <a16:creationId xmlns:a16="http://schemas.microsoft.com/office/drawing/2014/main" id="{25EA55EB-177C-4F1B-9DB5-06B8A8202E98}"/>
                    </a:ext>
                  </a:extLst>
                </p:cNvPr>
                <p:cNvSpPr/>
                <p:nvPr/>
              </p:nvSpPr>
              <p:spPr>
                <a:xfrm>
                  <a:off x="943250" y="1941525"/>
                  <a:ext cx="38525" cy="128425"/>
                </a:xfrm>
                <a:custGeom>
                  <a:avLst/>
                  <a:gdLst/>
                  <a:ahLst/>
                  <a:cxnLst/>
                  <a:rect l="l" t="t" r="r" b="b"/>
                  <a:pathLst>
                    <a:path w="1541" h="5137" extrusionOk="0">
                      <a:moveTo>
                        <a:pt x="7" y="0"/>
                      </a:moveTo>
                      <a:cubicBezTo>
                        <a:pt x="4" y="0"/>
                        <a:pt x="1" y="3"/>
                        <a:pt x="1" y="9"/>
                      </a:cubicBezTo>
                      <a:cubicBezTo>
                        <a:pt x="322" y="1104"/>
                        <a:pt x="668" y="2176"/>
                        <a:pt x="822" y="3331"/>
                      </a:cubicBezTo>
                      <a:cubicBezTo>
                        <a:pt x="906" y="3998"/>
                        <a:pt x="977" y="4641"/>
                        <a:pt x="1477" y="5129"/>
                      </a:cubicBezTo>
                      <a:cubicBezTo>
                        <a:pt x="1483" y="5134"/>
                        <a:pt x="1489" y="5136"/>
                        <a:pt x="1496" y="5136"/>
                      </a:cubicBezTo>
                      <a:cubicBezTo>
                        <a:pt x="1518" y="5136"/>
                        <a:pt x="1541" y="5109"/>
                        <a:pt x="1513" y="5081"/>
                      </a:cubicBezTo>
                      <a:cubicBezTo>
                        <a:pt x="942" y="4402"/>
                        <a:pt x="965" y="3509"/>
                        <a:pt x="799" y="2652"/>
                      </a:cubicBezTo>
                      <a:cubicBezTo>
                        <a:pt x="620" y="1747"/>
                        <a:pt x="346" y="854"/>
                        <a:pt x="13" y="9"/>
                      </a:cubicBezTo>
                      <a:cubicBezTo>
                        <a:pt x="13" y="3"/>
                        <a:pt x="10" y="0"/>
                        <a:pt x="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37" name="Google Shape;43949;p65">
                  <a:extLst>
                    <a:ext uri="{FF2B5EF4-FFF2-40B4-BE49-F238E27FC236}">
                      <a16:creationId xmlns:a16="http://schemas.microsoft.com/office/drawing/2014/main" id="{E9598DAC-88EA-4217-BDB7-5AC2984CA291}"/>
                    </a:ext>
                  </a:extLst>
                </p:cNvPr>
                <p:cNvSpPr/>
                <p:nvPr/>
              </p:nvSpPr>
              <p:spPr>
                <a:xfrm>
                  <a:off x="992375" y="2069975"/>
                  <a:ext cx="139825" cy="145400"/>
                </a:xfrm>
                <a:custGeom>
                  <a:avLst/>
                  <a:gdLst/>
                  <a:ahLst/>
                  <a:cxnLst/>
                  <a:rect l="l" t="t" r="r" b="b"/>
                  <a:pathLst>
                    <a:path w="5593" h="5816" extrusionOk="0">
                      <a:moveTo>
                        <a:pt x="5560" y="1"/>
                      </a:moveTo>
                      <a:cubicBezTo>
                        <a:pt x="5556" y="1"/>
                        <a:pt x="5553" y="1"/>
                        <a:pt x="5549" y="3"/>
                      </a:cubicBezTo>
                      <a:cubicBezTo>
                        <a:pt x="4453" y="419"/>
                        <a:pt x="3382" y="1134"/>
                        <a:pt x="2644" y="2062"/>
                      </a:cubicBezTo>
                      <a:cubicBezTo>
                        <a:pt x="2215" y="2610"/>
                        <a:pt x="1894" y="3229"/>
                        <a:pt x="1501" y="3813"/>
                      </a:cubicBezTo>
                      <a:cubicBezTo>
                        <a:pt x="1036" y="4503"/>
                        <a:pt x="524" y="5134"/>
                        <a:pt x="0" y="5789"/>
                      </a:cubicBezTo>
                      <a:cubicBezTo>
                        <a:pt x="0" y="5789"/>
                        <a:pt x="35" y="5815"/>
                        <a:pt x="53" y="5815"/>
                      </a:cubicBezTo>
                      <a:cubicBezTo>
                        <a:pt x="56" y="5815"/>
                        <a:pt x="58" y="5815"/>
                        <a:pt x="60" y="5813"/>
                      </a:cubicBezTo>
                      <a:cubicBezTo>
                        <a:pt x="941" y="4872"/>
                        <a:pt x="1632" y="3801"/>
                        <a:pt x="2322" y="2729"/>
                      </a:cubicBezTo>
                      <a:cubicBezTo>
                        <a:pt x="3156" y="1431"/>
                        <a:pt x="4251" y="765"/>
                        <a:pt x="5561" y="50"/>
                      </a:cubicBezTo>
                      <a:cubicBezTo>
                        <a:pt x="5592" y="40"/>
                        <a:pt x="5587" y="1"/>
                        <a:pt x="55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38" name="Google Shape;43950;p65">
                  <a:extLst>
                    <a:ext uri="{FF2B5EF4-FFF2-40B4-BE49-F238E27FC236}">
                      <a16:creationId xmlns:a16="http://schemas.microsoft.com/office/drawing/2014/main" id="{DA1C8D1D-12F4-4F6F-9927-71C259FAE5BE}"/>
                    </a:ext>
                  </a:extLst>
                </p:cNvPr>
                <p:cNvSpPr/>
                <p:nvPr/>
              </p:nvSpPr>
              <p:spPr>
                <a:xfrm>
                  <a:off x="996725" y="2072200"/>
                  <a:ext cx="134475" cy="149475"/>
                </a:xfrm>
                <a:custGeom>
                  <a:avLst/>
                  <a:gdLst/>
                  <a:ahLst/>
                  <a:cxnLst/>
                  <a:rect l="l" t="t" r="r" b="b"/>
                  <a:pathLst>
                    <a:path w="5379" h="5979" extrusionOk="0">
                      <a:moveTo>
                        <a:pt x="5345" y="1"/>
                      </a:moveTo>
                      <a:cubicBezTo>
                        <a:pt x="5339" y="1"/>
                        <a:pt x="5333" y="3"/>
                        <a:pt x="5327" y="9"/>
                      </a:cubicBezTo>
                      <a:cubicBezTo>
                        <a:pt x="4315" y="759"/>
                        <a:pt x="3494" y="1747"/>
                        <a:pt x="2755" y="2771"/>
                      </a:cubicBezTo>
                      <a:cubicBezTo>
                        <a:pt x="1946" y="3878"/>
                        <a:pt x="1279" y="5212"/>
                        <a:pt x="53" y="5879"/>
                      </a:cubicBezTo>
                      <a:cubicBezTo>
                        <a:pt x="0" y="5910"/>
                        <a:pt x="22" y="5978"/>
                        <a:pt x="68" y="5978"/>
                      </a:cubicBezTo>
                      <a:cubicBezTo>
                        <a:pt x="74" y="5978"/>
                        <a:pt x="81" y="5977"/>
                        <a:pt x="88" y="5974"/>
                      </a:cubicBezTo>
                      <a:cubicBezTo>
                        <a:pt x="1148" y="5498"/>
                        <a:pt x="1731" y="4414"/>
                        <a:pt x="2374" y="3485"/>
                      </a:cubicBezTo>
                      <a:cubicBezTo>
                        <a:pt x="3244" y="2223"/>
                        <a:pt x="4196" y="1057"/>
                        <a:pt x="5351" y="33"/>
                      </a:cubicBezTo>
                      <a:cubicBezTo>
                        <a:pt x="5378" y="24"/>
                        <a:pt x="5364" y="1"/>
                        <a:pt x="5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39" name="Google Shape;43951;p65">
                  <a:extLst>
                    <a:ext uri="{FF2B5EF4-FFF2-40B4-BE49-F238E27FC236}">
                      <a16:creationId xmlns:a16="http://schemas.microsoft.com/office/drawing/2014/main" id="{701FEF0C-245E-4A2B-A8C6-73010DDC28BE}"/>
                    </a:ext>
                  </a:extLst>
                </p:cNvPr>
                <p:cNvSpPr/>
                <p:nvPr/>
              </p:nvSpPr>
              <p:spPr>
                <a:xfrm>
                  <a:off x="996925" y="2119825"/>
                  <a:ext cx="135150" cy="131325"/>
                </a:xfrm>
                <a:custGeom>
                  <a:avLst/>
                  <a:gdLst/>
                  <a:ahLst/>
                  <a:cxnLst/>
                  <a:rect l="l" t="t" r="r" b="b"/>
                  <a:pathLst>
                    <a:path w="5406" h="5253" extrusionOk="0">
                      <a:moveTo>
                        <a:pt x="5334" y="1"/>
                      </a:moveTo>
                      <a:cubicBezTo>
                        <a:pt x="5325" y="1"/>
                        <a:pt x="5316" y="3"/>
                        <a:pt x="5307" y="9"/>
                      </a:cubicBezTo>
                      <a:cubicBezTo>
                        <a:pt x="4343" y="521"/>
                        <a:pt x="3295" y="1092"/>
                        <a:pt x="2652" y="2009"/>
                      </a:cubicBezTo>
                      <a:cubicBezTo>
                        <a:pt x="2259" y="2592"/>
                        <a:pt x="2045" y="3188"/>
                        <a:pt x="1545" y="3712"/>
                      </a:cubicBezTo>
                      <a:cubicBezTo>
                        <a:pt x="1045" y="4212"/>
                        <a:pt x="473" y="4664"/>
                        <a:pt x="9" y="5212"/>
                      </a:cubicBezTo>
                      <a:cubicBezTo>
                        <a:pt x="0" y="5239"/>
                        <a:pt x="4" y="5252"/>
                        <a:pt x="12" y="5252"/>
                      </a:cubicBezTo>
                      <a:cubicBezTo>
                        <a:pt x="15" y="5252"/>
                        <a:pt x="18" y="5251"/>
                        <a:pt x="21" y="5248"/>
                      </a:cubicBezTo>
                      <a:cubicBezTo>
                        <a:pt x="902" y="4593"/>
                        <a:pt x="1866" y="3759"/>
                        <a:pt x="2343" y="2759"/>
                      </a:cubicBezTo>
                      <a:cubicBezTo>
                        <a:pt x="2974" y="1449"/>
                        <a:pt x="4129" y="759"/>
                        <a:pt x="5355" y="92"/>
                      </a:cubicBezTo>
                      <a:cubicBezTo>
                        <a:pt x="5405" y="72"/>
                        <a:pt x="5379" y="1"/>
                        <a:pt x="5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40" name="Google Shape;43952;p65">
                  <a:extLst>
                    <a:ext uri="{FF2B5EF4-FFF2-40B4-BE49-F238E27FC236}">
                      <a16:creationId xmlns:a16="http://schemas.microsoft.com/office/drawing/2014/main" id="{887B885B-77A7-4A57-AC3B-4FAF050D6210}"/>
                    </a:ext>
                  </a:extLst>
                </p:cNvPr>
                <p:cNvSpPr/>
                <p:nvPr/>
              </p:nvSpPr>
              <p:spPr>
                <a:xfrm>
                  <a:off x="994450" y="2120400"/>
                  <a:ext cx="140875" cy="146075"/>
                </a:xfrm>
                <a:custGeom>
                  <a:avLst/>
                  <a:gdLst/>
                  <a:ahLst/>
                  <a:cxnLst/>
                  <a:rect l="l" t="t" r="r" b="b"/>
                  <a:pathLst>
                    <a:path w="5635" h="5843" extrusionOk="0">
                      <a:moveTo>
                        <a:pt x="5595" y="0"/>
                      </a:moveTo>
                      <a:cubicBezTo>
                        <a:pt x="5587" y="0"/>
                        <a:pt x="5579" y="3"/>
                        <a:pt x="5573" y="10"/>
                      </a:cubicBezTo>
                      <a:cubicBezTo>
                        <a:pt x="4704" y="1057"/>
                        <a:pt x="3977" y="2224"/>
                        <a:pt x="3204" y="3331"/>
                      </a:cubicBezTo>
                      <a:cubicBezTo>
                        <a:pt x="2799" y="3891"/>
                        <a:pt x="2382" y="4463"/>
                        <a:pt x="1822" y="4879"/>
                      </a:cubicBezTo>
                      <a:cubicBezTo>
                        <a:pt x="1287" y="5272"/>
                        <a:pt x="608" y="5367"/>
                        <a:pt x="60" y="5713"/>
                      </a:cubicBezTo>
                      <a:cubicBezTo>
                        <a:pt x="0" y="5753"/>
                        <a:pt x="41" y="5843"/>
                        <a:pt x="91" y="5843"/>
                      </a:cubicBezTo>
                      <a:cubicBezTo>
                        <a:pt x="100" y="5843"/>
                        <a:pt x="110" y="5839"/>
                        <a:pt x="120" y="5832"/>
                      </a:cubicBezTo>
                      <a:cubicBezTo>
                        <a:pt x="691" y="5475"/>
                        <a:pt x="1346" y="5379"/>
                        <a:pt x="1894" y="4998"/>
                      </a:cubicBezTo>
                      <a:cubicBezTo>
                        <a:pt x="2311" y="4701"/>
                        <a:pt x="2632" y="4308"/>
                        <a:pt x="2954" y="3915"/>
                      </a:cubicBezTo>
                      <a:cubicBezTo>
                        <a:pt x="3882" y="2689"/>
                        <a:pt x="4835" y="1379"/>
                        <a:pt x="5609" y="57"/>
                      </a:cubicBezTo>
                      <a:cubicBezTo>
                        <a:pt x="5635" y="22"/>
                        <a:pt x="5616" y="0"/>
                        <a:pt x="5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41" name="Google Shape;43953;p65">
                  <a:extLst>
                    <a:ext uri="{FF2B5EF4-FFF2-40B4-BE49-F238E27FC236}">
                      <a16:creationId xmlns:a16="http://schemas.microsoft.com/office/drawing/2014/main" id="{1736D8E1-2845-44AE-A817-E016961FF785}"/>
                    </a:ext>
                  </a:extLst>
                </p:cNvPr>
                <p:cNvSpPr/>
                <p:nvPr/>
              </p:nvSpPr>
              <p:spPr>
                <a:xfrm>
                  <a:off x="886700" y="2077150"/>
                  <a:ext cx="100350" cy="137550"/>
                </a:xfrm>
                <a:custGeom>
                  <a:avLst/>
                  <a:gdLst/>
                  <a:ahLst/>
                  <a:cxnLst/>
                  <a:rect l="l" t="t" r="r" b="b"/>
                  <a:pathLst>
                    <a:path w="4014" h="5502" extrusionOk="0">
                      <a:moveTo>
                        <a:pt x="36" y="0"/>
                      </a:moveTo>
                      <a:cubicBezTo>
                        <a:pt x="19" y="0"/>
                        <a:pt x="1" y="10"/>
                        <a:pt x="1" y="25"/>
                      </a:cubicBezTo>
                      <a:cubicBezTo>
                        <a:pt x="346" y="2347"/>
                        <a:pt x="3096" y="3395"/>
                        <a:pt x="3954" y="5478"/>
                      </a:cubicBezTo>
                      <a:cubicBezTo>
                        <a:pt x="3962" y="5495"/>
                        <a:pt x="3972" y="5502"/>
                        <a:pt x="3982" y="5502"/>
                      </a:cubicBezTo>
                      <a:cubicBezTo>
                        <a:pt x="3998" y="5502"/>
                        <a:pt x="4013" y="5482"/>
                        <a:pt x="4013" y="5466"/>
                      </a:cubicBezTo>
                      <a:cubicBezTo>
                        <a:pt x="3204" y="3276"/>
                        <a:pt x="787" y="2287"/>
                        <a:pt x="60" y="13"/>
                      </a:cubicBezTo>
                      <a:cubicBezTo>
                        <a:pt x="56" y="4"/>
                        <a:pt x="46"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42" name="Google Shape;43954;p65">
                  <a:extLst>
                    <a:ext uri="{FF2B5EF4-FFF2-40B4-BE49-F238E27FC236}">
                      <a16:creationId xmlns:a16="http://schemas.microsoft.com/office/drawing/2014/main" id="{259D288B-9191-495C-A72B-D07FD4A4DE24}"/>
                    </a:ext>
                  </a:extLst>
                </p:cNvPr>
                <p:cNvSpPr/>
                <p:nvPr/>
              </p:nvSpPr>
              <p:spPr>
                <a:xfrm>
                  <a:off x="883550" y="2076700"/>
                  <a:ext cx="100225" cy="117750"/>
                </a:xfrm>
                <a:custGeom>
                  <a:avLst/>
                  <a:gdLst/>
                  <a:ahLst/>
                  <a:cxnLst/>
                  <a:rect l="l" t="t" r="r" b="b"/>
                  <a:pathLst>
                    <a:path w="4009" h="4710" extrusionOk="0">
                      <a:moveTo>
                        <a:pt x="31" y="1"/>
                      </a:moveTo>
                      <a:cubicBezTo>
                        <a:pt x="4" y="1"/>
                        <a:pt x="0" y="34"/>
                        <a:pt x="20" y="43"/>
                      </a:cubicBezTo>
                      <a:cubicBezTo>
                        <a:pt x="948" y="567"/>
                        <a:pt x="1853" y="1115"/>
                        <a:pt x="2579" y="1912"/>
                      </a:cubicBezTo>
                      <a:cubicBezTo>
                        <a:pt x="3341" y="2722"/>
                        <a:pt x="3699" y="3639"/>
                        <a:pt x="3961" y="4687"/>
                      </a:cubicBezTo>
                      <a:cubicBezTo>
                        <a:pt x="3961" y="4703"/>
                        <a:pt x="3970" y="4709"/>
                        <a:pt x="3981" y="4709"/>
                      </a:cubicBezTo>
                      <a:cubicBezTo>
                        <a:pt x="3994" y="4709"/>
                        <a:pt x="4008" y="4700"/>
                        <a:pt x="4008" y="4687"/>
                      </a:cubicBezTo>
                      <a:cubicBezTo>
                        <a:pt x="3949" y="2508"/>
                        <a:pt x="1817" y="865"/>
                        <a:pt x="55" y="7"/>
                      </a:cubicBezTo>
                      <a:cubicBezTo>
                        <a:pt x="46" y="3"/>
                        <a:pt x="38" y="1"/>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43" name="Google Shape;43955;p65">
                  <a:extLst>
                    <a:ext uri="{FF2B5EF4-FFF2-40B4-BE49-F238E27FC236}">
                      <a16:creationId xmlns:a16="http://schemas.microsoft.com/office/drawing/2014/main" id="{53D98EAA-6E4D-4072-932D-2377F182F320}"/>
                    </a:ext>
                  </a:extLst>
                </p:cNvPr>
                <p:cNvSpPr/>
                <p:nvPr/>
              </p:nvSpPr>
              <p:spPr>
                <a:xfrm>
                  <a:off x="981650" y="2186325"/>
                  <a:ext cx="5100" cy="15600"/>
                </a:xfrm>
                <a:custGeom>
                  <a:avLst/>
                  <a:gdLst/>
                  <a:ahLst/>
                  <a:cxnLst/>
                  <a:rect l="l" t="t" r="r" b="b"/>
                  <a:pathLst>
                    <a:path w="204" h="624" extrusionOk="0">
                      <a:moveTo>
                        <a:pt x="44" y="1"/>
                      </a:moveTo>
                      <a:cubicBezTo>
                        <a:pt x="34" y="1"/>
                        <a:pt x="25" y="10"/>
                        <a:pt x="25" y="28"/>
                      </a:cubicBezTo>
                      <a:cubicBezTo>
                        <a:pt x="1" y="230"/>
                        <a:pt x="60" y="444"/>
                        <a:pt x="191" y="623"/>
                      </a:cubicBezTo>
                      <a:cubicBezTo>
                        <a:pt x="191" y="623"/>
                        <a:pt x="203" y="623"/>
                        <a:pt x="203" y="599"/>
                      </a:cubicBezTo>
                      <a:cubicBezTo>
                        <a:pt x="120" y="421"/>
                        <a:pt x="72" y="230"/>
                        <a:pt x="72" y="28"/>
                      </a:cubicBezTo>
                      <a:cubicBezTo>
                        <a:pt x="66" y="10"/>
                        <a:pt x="54" y="1"/>
                        <a:pt x="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44" name="Google Shape;43956;p65">
                  <a:extLst>
                    <a:ext uri="{FF2B5EF4-FFF2-40B4-BE49-F238E27FC236}">
                      <a16:creationId xmlns:a16="http://schemas.microsoft.com/office/drawing/2014/main" id="{5019269A-8E9F-43BB-8F9C-38A0B171E007}"/>
                    </a:ext>
                  </a:extLst>
                </p:cNvPr>
                <p:cNvSpPr/>
                <p:nvPr/>
              </p:nvSpPr>
              <p:spPr>
                <a:xfrm>
                  <a:off x="1000125" y="2211325"/>
                  <a:ext cx="53825" cy="46325"/>
                </a:xfrm>
                <a:custGeom>
                  <a:avLst/>
                  <a:gdLst/>
                  <a:ahLst/>
                  <a:cxnLst/>
                  <a:rect l="l" t="t" r="r" b="b"/>
                  <a:pathLst>
                    <a:path w="2153" h="1853" extrusionOk="0">
                      <a:moveTo>
                        <a:pt x="2131" y="1"/>
                      </a:moveTo>
                      <a:cubicBezTo>
                        <a:pt x="2128" y="1"/>
                        <a:pt x="2124" y="2"/>
                        <a:pt x="2119" y="4"/>
                      </a:cubicBezTo>
                      <a:cubicBezTo>
                        <a:pt x="1369" y="576"/>
                        <a:pt x="833" y="1349"/>
                        <a:pt x="0" y="1802"/>
                      </a:cubicBezTo>
                      <a:cubicBezTo>
                        <a:pt x="0" y="1831"/>
                        <a:pt x="24" y="1853"/>
                        <a:pt x="39" y="1853"/>
                      </a:cubicBezTo>
                      <a:cubicBezTo>
                        <a:pt x="43" y="1853"/>
                        <a:pt x="46" y="1852"/>
                        <a:pt x="48" y="1850"/>
                      </a:cubicBezTo>
                      <a:cubicBezTo>
                        <a:pt x="429" y="1647"/>
                        <a:pt x="774" y="1361"/>
                        <a:pt x="1107" y="1064"/>
                      </a:cubicBezTo>
                      <a:cubicBezTo>
                        <a:pt x="1464" y="730"/>
                        <a:pt x="1845" y="409"/>
                        <a:pt x="2143" y="40"/>
                      </a:cubicBezTo>
                      <a:cubicBezTo>
                        <a:pt x="2153" y="20"/>
                        <a:pt x="2147" y="1"/>
                        <a:pt x="2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45" name="Google Shape;43957;p65">
                  <a:extLst>
                    <a:ext uri="{FF2B5EF4-FFF2-40B4-BE49-F238E27FC236}">
                      <a16:creationId xmlns:a16="http://schemas.microsoft.com/office/drawing/2014/main" id="{70909481-32E3-4C92-AD8E-2CF5591C9F7D}"/>
                    </a:ext>
                  </a:extLst>
                </p:cNvPr>
                <p:cNvSpPr/>
                <p:nvPr/>
              </p:nvSpPr>
              <p:spPr>
                <a:xfrm>
                  <a:off x="1057025" y="2145975"/>
                  <a:ext cx="49000" cy="59225"/>
                </a:xfrm>
                <a:custGeom>
                  <a:avLst/>
                  <a:gdLst/>
                  <a:ahLst/>
                  <a:cxnLst/>
                  <a:rect l="l" t="t" r="r" b="b"/>
                  <a:pathLst>
                    <a:path w="1960" h="2369" extrusionOk="0">
                      <a:moveTo>
                        <a:pt x="6" y="2363"/>
                      </a:moveTo>
                      <a:cubicBezTo>
                        <a:pt x="1" y="2363"/>
                        <a:pt x="6" y="2368"/>
                        <a:pt x="22" y="2368"/>
                      </a:cubicBezTo>
                      <a:cubicBezTo>
                        <a:pt x="14" y="2364"/>
                        <a:pt x="9" y="2363"/>
                        <a:pt x="6" y="2363"/>
                      </a:cubicBezTo>
                      <a:close/>
                      <a:moveTo>
                        <a:pt x="1925" y="1"/>
                      </a:moveTo>
                      <a:cubicBezTo>
                        <a:pt x="1917" y="1"/>
                        <a:pt x="1910" y="4"/>
                        <a:pt x="1903" y="11"/>
                      </a:cubicBezTo>
                      <a:cubicBezTo>
                        <a:pt x="1653" y="415"/>
                        <a:pt x="1177" y="606"/>
                        <a:pt x="891" y="987"/>
                      </a:cubicBezTo>
                      <a:cubicBezTo>
                        <a:pt x="558" y="1416"/>
                        <a:pt x="355" y="1916"/>
                        <a:pt x="22" y="2368"/>
                      </a:cubicBezTo>
                      <a:cubicBezTo>
                        <a:pt x="403" y="2023"/>
                        <a:pt x="582" y="1546"/>
                        <a:pt x="867" y="1130"/>
                      </a:cubicBezTo>
                      <a:cubicBezTo>
                        <a:pt x="1165" y="701"/>
                        <a:pt x="1701" y="511"/>
                        <a:pt x="1951" y="46"/>
                      </a:cubicBezTo>
                      <a:cubicBezTo>
                        <a:pt x="1959" y="21"/>
                        <a:pt x="1943" y="1"/>
                        <a:pt x="1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46" name="Google Shape;43958;p65">
                  <a:extLst>
                    <a:ext uri="{FF2B5EF4-FFF2-40B4-BE49-F238E27FC236}">
                      <a16:creationId xmlns:a16="http://schemas.microsoft.com/office/drawing/2014/main" id="{0898077B-FB54-4052-96B9-C0C53ED9CFE9}"/>
                    </a:ext>
                  </a:extLst>
                </p:cNvPr>
                <p:cNvSpPr/>
                <p:nvPr/>
              </p:nvSpPr>
              <p:spPr>
                <a:xfrm>
                  <a:off x="860350" y="2125700"/>
                  <a:ext cx="123725" cy="140500"/>
                </a:xfrm>
                <a:custGeom>
                  <a:avLst/>
                  <a:gdLst/>
                  <a:ahLst/>
                  <a:cxnLst/>
                  <a:rect l="l" t="t" r="r" b="b"/>
                  <a:pathLst>
                    <a:path w="4949" h="5620" extrusionOk="0">
                      <a:moveTo>
                        <a:pt x="57" y="0"/>
                      </a:moveTo>
                      <a:cubicBezTo>
                        <a:pt x="29" y="0"/>
                        <a:pt x="0" y="20"/>
                        <a:pt x="7" y="48"/>
                      </a:cubicBezTo>
                      <a:cubicBezTo>
                        <a:pt x="448" y="1226"/>
                        <a:pt x="1602" y="2000"/>
                        <a:pt x="2495" y="2810"/>
                      </a:cubicBezTo>
                      <a:cubicBezTo>
                        <a:pt x="3103" y="3358"/>
                        <a:pt x="3805" y="3858"/>
                        <a:pt x="4210" y="4608"/>
                      </a:cubicBezTo>
                      <a:cubicBezTo>
                        <a:pt x="4412" y="4989"/>
                        <a:pt x="4555" y="5346"/>
                        <a:pt x="4924" y="5620"/>
                      </a:cubicBezTo>
                      <a:cubicBezTo>
                        <a:pt x="4936" y="5608"/>
                        <a:pt x="4948" y="5584"/>
                        <a:pt x="4936" y="5572"/>
                      </a:cubicBezTo>
                      <a:cubicBezTo>
                        <a:pt x="4531" y="5167"/>
                        <a:pt x="4400" y="4655"/>
                        <a:pt x="4079" y="4191"/>
                      </a:cubicBezTo>
                      <a:cubicBezTo>
                        <a:pt x="3757" y="3739"/>
                        <a:pt x="3317" y="3417"/>
                        <a:pt x="2912" y="3060"/>
                      </a:cubicBezTo>
                      <a:cubicBezTo>
                        <a:pt x="1948" y="2179"/>
                        <a:pt x="578" y="1286"/>
                        <a:pt x="102" y="36"/>
                      </a:cubicBezTo>
                      <a:cubicBezTo>
                        <a:pt x="97" y="11"/>
                        <a:pt x="77"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47" name="Google Shape;43959;p65">
                  <a:extLst>
                    <a:ext uri="{FF2B5EF4-FFF2-40B4-BE49-F238E27FC236}">
                      <a16:creationId xmlns:a16="http://schemas.microsoft.com/office/drawing/2014/main" id="{833B15D0-E6CA-4841-9ABE-65F5E52EB75E}"/>
                    </a:ext>
                  </a:extLst>
                </p:cNvPr>
                <p:cNvSpPr/>
                <p:nvPr/>
              </p:nvSpPr>
              <p:spPr>
                <a:xfrm>
                  <a:off x="860500" y="2126575"/>
                  <a:ext cx="127850" cy="128100"/>
                </a:xfrm>
                <a:custGeom>
                  <a:avLst/>
                  <a:gdLst/>
                  <a:ahLst/>
                  <a:cxnLst/>
                  <a:rect l="l" t="t" r="r" b="b"/>
                  <a:pathLst>
                    <a:path w="5114" h="5124" extrusionOk="0">
                      <a:moveTo>
                        <a:pt x="49" y="1"/>
                      </a:moveTo>
                      <a:cubicBezTo>
                        <a:pt x="25" y="1"/>
                        <a:pt x="1" y="36"/>
                        <a:pt x="25" y="48"/>
                      </a:cubicBezTo>
                      <a:cubicBezTo>
                        <a:pt x="1013" y="584"/>
                        <a:pt x="2251" y="941"/>
                        <a:pt x="3073" y="1775"/>
                      </a:cubicBezTo>
                      <a:cubicBezTo>
                        <a:pt x="3918" y="2632"/>
                        <a:pt x="4430" y="4037"/>
                        <a:pt x="5002" y="5097"/>
                      </a:cubicBezTo>
                      <a:cubicBezTo>
                        <a:pt x="5013" y="5115"/>
                        <a:pt x="5029" y="5124"/>
                        <a:pt x="5045" y="5124"/>
                      </a:cubicBezTo>
                      <a:cubicBezTo>
                        <a:pt x="5079" y="5124"/>
                        <a:pt x="5113" y="5086"/>
                        <a:pt x="5097" y="5037"/>
                      </a:cubicBezTo>
                      <a:cubicBezTo>
                        <a:pt x="4502" y="3942"/>
                        <a:pt x="3966" y="2477"/>
                        <a:pt x="3061" y="1608"/>
                      </a:cubicBezTo>
                      <a:cubicBezTo>
                        <a:pt x="2251" y="846"/>
                        <a:pt x="1061" y="406"/>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48" name="Google Shape;43960;p65">
                  <a:extLst>
                    <a:ext uri="{FF2B5EF4-FFF2-40B4-BE49-F238E27FC236}">
                      <a16:creationId xmlns:a16="http://schemas.microsoft.com/office/drawing/2014/main" id="{AE73556C-D697-4FC1-9B10-5B78C1D2D52C}"/>
                    </a:ext>
                  </a:extLst>
                </p:cNvPr>
                <p:cNvSpPr/>
                <p:nvPr/>
              </p:nvSpPr>
              <p:spPr>
                <a:xfrm>
                  <a:off x="881600" y="2144375"/>
                  <a:ext cx="67650" cy="62425"/>
                </a:xfrm>
                <a:custGeom>
                  <a:avLst/>
                  <a:gdLst/>
                  <a:ahLst/>
                  <a:cxnLst/>
                  <a:rect l="l" t="t" r="r" b="b"/>
                  <a:pathLst>
                    <a:path w="2706" h="2497" extrusionOk="0">
                      <a:moveTo>
                        <a:pt x="43" y="1"/>
                      </a:moveTo>
                      <a:cubicBezTo>
                        <a:pt x="18" y="1"/>
                        <a:pt x="1" y="29"/>
                        <a:pt x="26" y="63"/>
                      </a:cubicBezTo>
                      <a:cubicBezTo>
                        <a:pt x="407" y="467"/>
                        <a:pt x="943" y="610"/>
                        <a:pt x="1407" y="908"/>
                      </a:cubicBezTo>
                      <a:cubicBezTo>
                        <a:pt x="2003" y="1289"/>
                        <a:pt x="2395" y="1861"/>
                        <a:pt x="2693" y="2492"/>
                      </a:cubicBezTo>
                      <a:cubicBezTo>
                        <a:pt x="2693" y="2496"/>
                        <a:pt x="2694" y="2497"/>
                        <a:pt x="2696" y="2497"/>
                      </a:cubicBezTo>
                      <a:cubicBezTo>
                        <a:pt x="2700" y="2497"/>
                        <a:pt x="2705" y="2492"/>
                        <a:pt x="2705" y="2492"/>
                      </a:cubicBezTo>
                      <a:cubicBezTo>
                        <a:pt x="2550" y="1920"/>
                        <a:pt x="2241" y="1468"/>
                        <a:pt x="1800" y="1075"/>
                      </a:cubicBezTo>
                      <a:cubicBezTo>
                        <a:pt x="1276" y="634"/>
                        <a:pt x="586" y="479"/>
                        <a:pt x="74" y="15"/>
                      </a:cubicBezTo>
                      <a:cubicBezTo>
                        <a:pt x="64" y="5"/>
                        <a:pt x="53" y="1"/>
                        <a:pt x="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49" name="Google Shape;43961;p65">
                  <a:extLst>
                    <a:ext uri="{FF2B5EF4-FFF2-40B4-BE49-F238E27FC236}">
                      <a16:creationId xmlns:a16="http://schemas.microsoft.com/office/drawing/2014/main" id="{E7B40E50-CA08-40F7-96C4-D1FB972D5C10}"/>
                    </a:ext>
                  </a:extLst>
                </p:cNvPr>
                <p:cNvSpPr/>
                <p:nvPr/>
              </p:nvSpPr>
              <p:spPr>
                <a:xfrm>
                  <a:off x="952350" y="2210375"/>
                  <a:ext cx="29925" cy="40300"/>
                </a:xfrm>
                <a:custGeom>
                  <a:avLst/>
                  <a:gdLst/>
                  <a:ahLst/>
                  <a:cxnLst/>
                  <a:rect l="l" t="t" r="r" b="b"/>
                  <a:pathLst>
                    <a:path w="1197" h="1612" extrusionOk="0">
                      <a:moveTo>
                        <a:pt x="2" y="0"/>
                      </a:moveTo>
                      <a:cubicBezTo>
                        <a:pt x="0" y="0"/>
                        <a:pt x="0" y="6"/>
                        <a:pt x="6" y="18"/>
                      </a:cubicBezTo>
                      <a:cubicBezTo>
                        <a:pt x="6" y="6"/>
                        <a:pt x="3" y="0"/>
                        <a:pt x="2" y="0"/>
                      </a:cubicBezTo>
                      <a:close/>
                      <a:moveTo>
                        <a:pt x="6" y="18"/>
                      </a:moveTo>
                      <a:cubicBezTo>
                        <a:pt x="304" y="566"/>
                        <a:pt x="732" y="1161"/>
                        <a:pt x="1173" y="1602"/>
                      </a:cubicBezTo>
                      <a:cubicBezTo>
                        <a:pt x="1177" y="1609"/>
                        <a:pt x="1180" y="1612"/>
                        <a:pt x="1184" y="1612"/>
                      </a:cubicBezTo>
                      <a:cubicBezTo>
                        <a:pt x="1191" y="1612"/>
                        <a:pt x="1197" y="1598"/>
                        <a:pt x="1197" y="1590"/>
                      </a:cubicBezTo>
                      <a:cubicBezTo>
                        <a:pt x="1018" y="1340"/>
                        <a:pt x="816" y="1102"/>
                        <a:pt x="613" y="864"/>
                      </a:cubicBezTo>
                      <a:cubicBezTo>
                        <a:pt x="411" y="566"/>
                        <a:pt x="232" y="280"/>
                        <a:pt x="6" y="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50" name="Google Shape;43962;p65">
                  <a:extLst>
                    <a:ext uri="{FF2B5EF4-FFF2-40B4-BE49-F238E27FC236}">
                      <a16:creationId xmlns:a16="http://schemas.microsoft.com/office/drawing/2014/main" id="{50F156FA-041D-405E-982B-A4FD0BE499CD}"/>
                    </a:ext>
                  </a:extLst>
                </p:cNvPr>
                <p:cNvSpPr/>
                <p:nvPr/>
              </p:nvSpPr>
              <p:spPr>
                <a:xfrm>
                  <a:off x="990950" y="2186075"/>
                  <a:ext cx="163275" cy="149950"/>
                </a:xfrm>
                <a:custGeom>
                  <a:avLst/>
                  <a:gdLst/>
                  <a:ahLst/>
                  <a:cxnLst/>
                  <a:rect l="l" t="t" r="r" b="b"/>
                  <a:pathLst>
                    <a:path w="6531" h="5998" extrusionOk="0">
                      <a:moveTo>
                        <a:pt x="6483" y="0"/>
                      </a:moveTo>
                      <a:cubicBezTo>
                        <a:pt x="6480" y="0"/>
                        <a:pt x="6478" y="1"/>
                        <a:pt x="6475" y="2"/>
                      </a:cubicBezTo>
                      <a:cubicBezTo>
                        <a:pt x="5237" y="526"/>
                        <a:pt x="4225" y="1526"/>
                        <a:pt x="3296" y="2479"/>
                      </a:cubicBezTo>
                      <a:cubicBezTo>
                        <a:pt x="2189" y="3622"/>
                        <a:pt x="1069" y="4765"/>
                        <a:pt x="10" y="5955"/>
                      </a:cubicBezTo>
                      <a:cubicBezTo>
                        <a:pt x="0" y="5965"/>
                        <a:pt x="29" y="5997"/>
                        <a:pt x="47" y="5997"/>
                      </a:cubicBezTo>
                      <a:cubicBezTo>
                        <a:pt x="51" y="5997"/>
                        <a:pt x="55" y="5995"/>
                        <a:pt x="57" y="5991"/>
                      </a:cubicBezTo>
                      <a:cubicBezTo>
                        <a:pt x="2153" y="3907"/>
                        <a:pt x="3975" y="1645"/>
                        <a:pt x="6499" y="50"/>
                      </a:cubicBezTo>
                      <a:cubicBezTo>
                        <a:pt x="6531" y="39"/>
                        <a:pt x="6506" y="0"/>
                        <a:pt x="64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51" name="Google Shape;43963;p65">
                  <a:extLst>
                    <a:ext uri="{FF2B5EF4-FFF2-40B4-BE49-F238E27FC236}">
                      <a16:creationId xmlns:a16="http://schemas.microsoft.com/office/drawing/2014/main" id="{536C81D0-1B4B-448A-956A-806A1304C00B}"/>
                    </a:ext>
                  </a:extLst>
                </p:cNvPr>
                <p:cNvSpPr/>
                <p:nvPr/>
              </p:nvSpPr>
              <p:spPr>
                <a:xfrm>
                  <a:off x="989350" y="2187525"/>
                  <a:ext cx="164025" cy="155350"/>
                </a:xfrm>
                <a:custGeom>
                  <a:avLst/>
                  <a:gdLst/>
                  <a:ahLst/>
                  <a:cxnLst/>
                  <a:rect l="l" t="t" r="r" b="b"/>
                  <a:pathLst>
                    <a:path w="6561" h="6214" extrusionOk="0">
                      <a:moveTo>
                        <a:pt x="6541" y="0"/>
                      </a:moveTo>
                      <a:cubicBezTo>
                        <a:pt x="6540" y="0"/>
                        <a:pt x="6539" y="1"/>
                        <a:pt x="6539" y="4"/>
                      </a:cubicBezTo>
                      <a:cubicBezTo>
                        <a:pt x="4455" y="2159"/>
                        <a:pt x="2848" y="4718"/>
                        <a:pt x="62" y="6088"/>
                      </a:cubicBezTo>
                      <a:cubicBezTo>
                        <a:pt x="0" y="6129"/>
                        <a:pt x="36" y="6214"/>
                        <a:pt x="93" y="6214"/>
                      </a:cubicBezTo>
                      <a:cubicBezTo>
                        <a:pt x="102" y="6214"/>
                        <a:pt x="112" y="6212"/>
                        <a:pt x="121" y="6207"/>
                      </a:cubicBezTo>
                      <a:cubicBezTo>
                        <a:pt x="2753" y="4897"/>
                        <a:pt x="4848" y="2373"/>
                        <a:pt x="6551" y="39"/>
                      </a:cubicBezTo>
                      <a:cubicBezTo>
                        <a:pt x="6561" y="20"/>
                        <a:pt x="6546" y="0"/>
                        <a:pt x="65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52" name="Google Shape;43964;p65">
                  <a:extLst>
                    <a:ext uri="{FF2B5EF4-FFF2-40B4-BE49-F238E27FC236}">
                      <a16:creationId xmlns:a16="http://schemas.microsoft.com/office/drawing/2014/main" id="{DE71CD59-5D98-4F81-B334-3894F952E9EF}"/>
                    </a:ext>
                  </a:extLst>
                </p:cNvPr>
                <p:cNvSpPr/>
                <p:nvPr/>
              </p:nvSpPr>
              <p:spPr>
                <a:xfrm>
                  <a:off x="987900" y="2188750"/>
                  <a:ext cx="158325" cy="146350"/>
                </a:xfrm>
                <a:custGeom>
                  <a:avLst/>
                  <a:gdLst/>
                  <a:ahLst/>
                  <a:cxnLst/>
                  <a:rect l="l" t="t" r="r" b="b"/>
                  <a:pathLst>
                    <a:path w="6333" h="5854" extrusionOk="0">
                      <a:moveTo>
                        <a:pt x="6287" y="1"/>
                      </a:moveTo>
                      <a:cubicBezTo>
                        <a:pt x="6284" y="1"/>
                        <a:pt x="6280" y="1"/>
                        <a:pt x="6275" y="2"/>
                      </a:cubicBezTo>
                      <a:cubicBezTo>
                        <a:pt x="3704" y="978"/>
                        <a:pt x="1168" y="3348"/>
                        <a:pt x="1" y="5836"/>
                      </a:cubicBezTo>
                      <a:cubicBezTo>
                        <a:pt x="1" y="5845"/>
                        <a:pt x="13" y="5853"/>
                        <a:pt x="20" y="5853"/>
                      </a:cubicBezTo>
                      <a:cubicBezTo>
                        <a:pt x="23" y="5853"/>
                        <a:pt x="25" y="5852"/>
                        <a:pt x="25" y="5848"/>
                      </a:cubicBezTo>
                      <a:cubicBezTo>
                        <a:pt x="834" y="4634"/>
                        <a:pt x="1656" y="3467"/>
                        <a:pt x="2727" y="2467"/>
                      </a:cubicBezTo>
                      <a:cubicBezTo>
                        <a:pt x="3811" y="1455"/>
                        <a:pt x="5025" y="776"/>
                        <a:pt x="6311" y="62"/>
                      </a:cubicBezTo>
                      <a:cubicBezTo>
                        <a:pt x="6333" y="51"/>
                        <a:pt x="6325" y="1"/>
                        <a:pt x="6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53" name="Google Shape;43965;p65">
                  <a:extLst>
                    <a:ext uri="{FF2B5EF4-FFF2-40B4-BE49-F238E27FC236}">
                      <a16:creationId xmlns:a16="http://schemas.microsoft.com/office/drawing/2014/main" id="{D46C0256-4FDC-4C9C-9EDE-19D1A503C0A6}"/>
                    </a:ext>
                  </a:extLst>
                </p:cNvPr>
                <p:cNvSpPr/>
                <p:nvPr/>
              </p:nvSpPr>
              <p:spPr>
                <a:xfrm>
                  <a:off x="836400" y="2158350"/>
                  <a:ext cx="146900" cy="171725"/>
                </a:xfrm>
                <a:custGeom>
                  <a:avLst/>
                  <a:gdLst/>
                  <a:ahLst/>
                  <a:cxnLst/>
                  <a:rect l="l" t="t" r="r" b="b"/>
                  <a:pathLst>
                    <a:path w="5876" h="6869" extrusionOk="0">
                      <a:moveTo>
                        <a:pt x="57" y="1"/>
                      </a:moveTo>
                      <a:cubicBezTo>
                        <a:pt x="45" y="1"/>
                        <a:pt x="36" y="10"/>
                        <a:pt x="36" y="28"/>
                      </a:cubicBezTo>
                      <a:cubicBezTo>
                        <a:pt x="1" y="1397"/>
                        <a:pt x="1286" y="2361"/>
                        <a:pt x="2215" y="3147"/>
                      </a:cubicBezTo>
                      <a:cubicBezTo>
                        <a:pt x="3525" y="4254"/>
                        <a:pt x="4632" y="5612"/>
                        <a:pt x="5787" y="6862"/>
                      </a:cubicBezTo>
                      <a:cubicBezTo>
                        <a:pt x="5796" y="6866"/>
                        <a:pt x="5805" y="6868"/>
                        <a:pt x="5814" y="6868"/>
                      </a:cubicBezTo>
                      <a:cubicBezTo>
                        <a:pt x="5850" y="6868"/>
                        <a:pt x="5875" y="6833"/>
                        <a:pt x="5847" y="6814"/>
                      </a:cubicBezTo>
                      <a:cubicBezTo>
                        <a:pt x="4870" y="5731"/>
                        <a:pt x="3930" y="4552"/>
                        <a:pt x="2858" y="3552"/>
                      </a:cubicBezTo>
                      <a:cubicBezTo>
                        <a:pt x="1679" y="2433"/>
                        <a:pt x="513" y="1706"/>
                        <a:pt x="96" y="28"/>
                      </a:cubicBezTo>
                      <a:cubicBezTo>
                        <a:pt x="84" y="10"/>
                        <a:pt x="69" y="1"/>
                        <a:pt x="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54" name="Google Shape;43966;p65">
                  <a:extLst>
                    <a:ext uri="{FF2B5EF4-FFF2-40B4-BE49-F238E27FC236}">
                      <a16:creationId xmlns:a16="http://schemas.microsoft.com/office/drawing/2014/main" id="{F9C1F7A8-A36E-448C-B2A9-C94941AC4C38}"/>
                    </a:ext>
                  </a:extLst>
                </p:cNvPr>
                <p:cNvSpPr/>
                <p:nvPr/>
              </p:nvSpPr>
              <p:spPr>
                <a:xfrm>
                  <a:off x="838775" y="2157550"/>
                  <a:ext cx="147450" cy="162775"/>
                </a:xfrm>
                <a:custGeom>
                  <a:avLst/>
                  <a:gdLst/>
                  <a:ahLst/>
                  <a:cxnLst/>
                  <a:rect l="l" t="t" r="r" b="b"/>
                  <a:pathLst>
                    <a:path w="5898" h="6511" extrusionOk="0">
                      <a:moveTo>
                        <a:pt x="1" y="0"/>
                      </a:moveTo>
                      <a:lnTo>
                        <a:pt x="1" y="0"/>
                      </a:lnTo>
                      <a:cubicBezTo>
                        <a:pt x="96" y="429"/>
                        <a:pt x="656" y="702"/>
                        <a:pt x="989" y="953"/>
                      </a:cubicBezTo>
                      <a:cubicBezTo>
                        <a:pt x="1703" y="1488"/>
                        <a:pt x="2418" y="2024"/>
                        <a:pt x="3096" y="2607"/>
                      </a:cubicBezTo>
                      <a:cubicBezTo>
                        <a:pt x="4311" y="3679"/>
                        <a:pt x="5299" y="4905"/>
                        <a:pt x="5787" y="6477"/>
                      </a:cubicBezTo>
                      <a:cubicBezTo>
                        <a:pt x="5792" y="6500"/>
                        <a:pt x="5811" y="6511"/>
                        <a:pt x="5831" y="6511"/>
                      </a:cubicBezTo>
                      <a:cubicBezTo>
                        <a:pt x="5863" y="6511"/>
                        <a:pt x="5897" y="6485"/>
                        <a:pt x="5883" y="6441"/>
                      </a:cubicBezTo>
                      <a:cubicBezTo>
                        <a:pt x="5549" y="5179"/>
                        <a:pt x="4775" y="4096"/>
                        <a:pt x="3847" y="3167"/>
                      </a:cubicBezTo>
                      <a:cubicBezTo>
                        <a:pt x="3358" y="2679"/>
                        <a:pt x="2823" y="2226"/>
                        <a:pt x="2275" y="1810"/>
                      </a:cubicBezTo>
                      <a:cubicBezTo>
                        <a:pt x="1572" y="1274"/>
                        <a:pt x="501" y="72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55" name="Google Shape;43967;p65">
                  <a:extLst>
                    <a:ext uri="{FF2B5EF4-FFF2-40B4-BE49-F238E27FC236}">
                      <a16:creationId xmlns:a16="http://schemas.microsoft.com/office/drawing/2014/main" id="{A0A3F933-E8DE-475E-A68C-8768071BA116}"/>
                    </a:ext>
                  </a:extLst>
                </p:cNvPr>
                <p:cNvSpPr/>
                <p:nvPr/>
              </p:nvSpPr>
              <p:spPr>
                <a:xfrm>
                  <a:off x="866175" y="2192375"/>
                  <a:ext cx="96000" cy="95975"/>
                </a:xfrm>
                <a:custGeom>
                  <a:avLst/>
                  <a:gdLst/>
                  <a:ahLst/>
                  <a:cxnLst/>
                  <a:rect l="l" t="t" r="r" b="b"/>
                  <a:pathLst>
                    <a:path w="3840" h="3839" extrusionOk="0">
                      <a:moveTo>
                        <a:pt x="0" y="0"/>
                      </a:moveTo>
                      <a:cubicBezTo>
                        <a:pt x="453" y="619"/>
                        <a:pt x="1000" y="1167"/>
                        <a:pt x="1608" y="1631"/>
                      </a:cubicBezTo>
                      <a:cubicBezTo>
                        <a:pt x="1977" y="1905"/>
                        <a:pt x="2370" y="2167"/>
                        <a:pt x="2691" y="2524"/>
                      </a:cubicBezTo>
                      <a:cubicBezTo>
                        <a:pt x="3084" y="2941"/>
                        <a:pt x="3429" y="3417"/>
                        <a:pt x="3810" y="3834"/>
                      </a:cubicBezTo>
                      <a:cubicBezTo>
                        <a:pt x="3813" y="3837"/>
                        <a:pt x="3817" y="3839"/>
                        <a:pt x="3821" y="3839"/>
                      </a:cubicBezTo>
                      <a:cubicBezTo>
                        <a:pt x="3831" y="3839"/>
                        <a:pt x="3840" y="3827"/>
                        <a:pt x="3822" y="3810"/>
                      </a:cubicBezTo>
                      <a:cubicBezTo>
                        <a:pt x="3322" y="3143"/>
                        <a:pt x="2786" y="2429"/>
                        <a:pt x="2096" y="1941"/>
                      </a:cubicBezTo>
                      <a:cubicBezTo>
                        <a:pt x="1310" y="1357"/>
                        <a:pt x="643" y="738"/>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56" name="Google Shape;43968;p65">
                  <a:extLst>
                    <a:ext uri="{FF2B5EF4-FFF2-40B4-BE49-F238E27FC236}">
                      <a16:creationId xmlns:a16="http://schemas.microsoft.com/office/drawing/2014/main" id="{CC0D454F-3360-45C2-8338-E77802237CD4}"/>
                    </a:ext>
                  </a:extLst>
                </p:cNvPr>
                <p:cNvSpPr/>
                <p:nvPr/>
              </p:nvSpPr>
              <p:spPr>
                <a:xfrm>
                  <a:off x="988175" y="2251875"/>
                  <a:ext cx="174100" cy="145875"/>
                </a:xfrm>
                <a:custGeom>
                  <a:avLst/>
                  <a:gdLst/>
                  <a:ahLst/>
                  <a:cxnLst/>
                  <a:rect l="l" t="t" r="r" b="b"/>
                  <a:pathLst>
                    <a:path w="6964" h="5835" extrusionOk="0">
                      <a:moveTo>
                        <a:pt x="6872" y="0"/>
                      </a:moveTo>
                      <a:cubicBezTo>
                        <a:pt x="6868" y="0"/>
                        <a:pt x="6864" y="1"/>
                        <a:pt x="6860" y="1"/>
                      </a:cubicBezTo>
                      <a:cubicBezTo>
                        <a:pt x="5348" y="204"/>
                        <a:pt x="4050" y="1525"/>
                        <a:pt x="2907" y="2418"/>
                      </a:cubicBezTo>
                      <a:cubicBezTo>
                        <a:pt x="1704" y="3359"/>
                        <a:pt x="1109" y="4704"/>
                        <a:pt x="37" y="5764"/>
                      </a:cubicBezTo>
                      <a:cubicBezTo>
                        <a:pt x="0" y="5792"/>
                        <a:pt x="29" y="5834"/>
                        <a:pt x="66" y="5834"/>
                      </a:cubicBezTo>
                      <a:cubicBezTo>
                        <a:pt x="76" y="5834"/>
                        <a:pt x="87" y="5831"/>
                        <a:pt x="97" y="5823"/>
                      </a:cubicBezTo>
                      <a:cubicBezTo>
                        <a:pt x="1133" y="4990"/>
                        <a:pt x="1621" y="3657"/>
                        <a:pt x="2669" y="2799"/>
                      </a:cubicBezTo>
                      <a:cubicBezTo>
                        <a:pt x="3931" y="1763"/>
                        <a:pt x="5300" y="573"/>
                        <a:pt x="6895" y="108"/>
                      </a:cubicBezTo>
                      <a:cubicBezTo>
                        <a:pt x="6963" y="97"/>
                        <a:pt x="6945" y="0"/>
                        <a:pt x="68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57" name="Google Shape;43969;p65">
                  <a:extLst>
                    <a:ext uri="{FF2B5EF4-FFF2-40B4-BE49-F238E27FC236}">
                      <a16:creationId xmlns:a16="http://schemas.microsoft.com/office/drawing/2014/main" id="{A5B228CB-9BF1-4402-B37E-02A91E31DA4A}"/>
                    </a:ext>
                  </a:extLst>
                </p:cNvPr>
                <p:cNvSpPr/>
                <p:nvPr/>
              </p:nvSpPr>
              <p:spPr>
                <a:xfrm>
                  <a:off x="986600" y="2254225"/>
                  <a:ext cx="178525" cy="156100"/>
                </a:xfrm>
                <a:custGeom>
                  <a:avLst/>
                  <a:gdLst/>
                  <a:ahLst/>
                  <a:cxnLst/>
                  <a:rect l="l" t="t" r="r" b="b"/>
                  <a:pathLst>
                    <a:path w="7141" h="6244" extrusionOk="0">
                      <a:moveTo>
                        <a:pt x="7103" y="0"/>
                      </a:moveTo>
                      <a:cubicBezTo>
                        <a:pt x="7099" y="0"/>
                        <a:pt x="7094" y="1"/>
                        <a:pt x="7089" y="3"/>
                      </a:cubicBezTo>
                      <a:cubicBezTo>
                        <a:pt x="5851" y="467"/>
                        <a:pt x="4982" y="1741"/>
                        <a:pt x="4208" y="2741"/>
                      </a:cubicBezTo>
                      <a:cubicBezTo>
                        <a:pt x="3113" y="4158"/>
                        <a:pt x="1970" y="5658"/>
                        <a:pt x="112" y="6039"/>
                      </a:cubicBezTo>
                      <a:cubicBezTo>
                        <a:pt x="0" y="6073"/>
                        <a:pt x="36" y="6243"/>
                        <a:pt x="140" y="6243"/>
                      </a:cubicBezTo>
                      <a:cubicBezTo>
                        <a:pt x="146" y="6243"/>
                        <a:pt x="153" y="6243"/>
                        <a:pt x="160" y="6241"/>
                      </a:cubicBezTo>
                      <a:cubicBezTo>
                        <a:pt x="1601" y="5956"/>
                        <a:pt x="2720" y="4967"/>
                        <a:pt x="3613" y="3860"/>
                      </a:cubicBezTo>
                      <a:cubicBezTo>
                        <a:pt x="4161" y="3182"/>
                        <a:pt x="4637" y="2455"/>
                        <a:pt x="5184" y="1788"/>
                      </a:cubicBezTo>
                      <a:cubicBezTo>
                        <a:pt x="5756" y="1098"/>
                        <a:pt x="6411" y="610"/>
                        <a:pt x="7089" y="62"/>
                      </a:cubicBezTo>
                      <a:cubicBezTo>
                        <a:pt x="7141" y="31"/>
                        <a:pt x="7130" y="0"/>
                        <a:pt x="7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58" name="Google Shape;43970;p65">
                  <a:extLst>
                    <a:ext uri="{FF2B5EF4-FFF2-40B4-BE49-F238E27FC236}">
                      <a16:creationId xmlns:a16="http://schemas.microsoft.com/office/drawing/2014/main" id="{5B117AF8-464B-4A5C-B364-AC531B17CCC7}"/>
                    </a:ext>
                  </a:extLst>
                </p:cNvPr>
                <p:cNvSpPr/>
                <p:nvPr/>
              </p:nvSpPr>
              <p:spPr>
                <a:xfrm>
                  <a:off x="988675" y="2329725"/>
                  <a:ext cx="82800" cy="72300"/>
                </a:xfrm>
                <a:custGeom>
                  <a:avLst/>
                  <a:gdLst/>
                  <a:ahLst/>
                  <a:cxnLst/>
                  <a:rect l="l" t="t" r="r" b="b"/>
                  <a:pathLst>
                    <a:path w="3312" h="2892" extrusionOk="0">
                      <a:moveTo>
                        <a:pt x="3246" y="0"/>
                      </a:moveTo>
                      <a:cubicBezTo>
                        <a:pt x="3238" y="0"/>
                        <a:pt x="3229" y="2"/>
                        <a:pt x="3220" y="7"/>
                      </a:cubicBezTo>
                      <a:cubicBezTo>
                        <a:pt x="2625" y="197"/>
                        <a:pt x="2327" y="864"/>
                        <a:pt x="1958" y="1328"/>
                      </a:cubicBezTo>
                      <a:cubicBezTo>
                        <a:pt x="1434" y="1971"/>
                        <a:pt x="708" y="2400"/>
                        <a:pt x="29" y="2864"/>
                      </a:cubicBezTo>
                      <a:cubicBezTo>
                        <a:pt x="0" y="2874"/>
                        <a:pt x="18" y="2891"/>
                        <a:pt x="39" y="2891"/>
                      </a:cubicBezTo>
                      <a:cubicBezTo>
                        <a:pt x="44" y="2891"/>
                        <a:pt x="49" y="2890"/>
                        <a:pt x="53" y="2888"/>
                      </a:cubicBezTo>
                      <a:cubicBezTo>
                        <a:pt x="696" y="2543"/>
                        <a:pt x="1339" y="2162"/>
                        <a:pt x="1863" y="1638"/>
                      </a:cubicBezTo>
                      <a:cubicBezTo>
                        <a:pt x="2327" y="1150"/>
                        <a:pt x="2887" y="626"/>
                        <a:pt x="3292" y="78"/>
                      </a:cubicBezTo>
                      <a:cubicBezTo>
                        <a:pt x="3311" y="39"/>
                        <a:pt x="3283" y="0"/>
                        <a:pt x="32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59" name="Google Shape;43971;p65">
                  <a:extLst>
                    <a:ext uri="{FF2B5EF4-FFF2-40B4-BE49-F238E27FC236}">
                      <a16:creationId xmlns:a16="http://schemas.microsoft.com/office/drawing/2014/main" id="{7AB25C25-D9EE-4FB9-B8A0-B078F4F03229}"/>
                    </a:ext>
                  </a:extLst>
                </p:cNvPr>
                <p:cNvSpPr/>
                <p:nvPr/>
              </p:nvSpPr>
              <p:spPr>
                <a:xfrm>
                  <a:off x="1073325" y="2292525"/>
                  <a:ext cx="32425" cy="33500"/>
                </a:xfrm>
                <a:custGeom>
                  <a:avLst/>
                  <a:gdLst/>
                  <a:ahLst/>
                  <a:cxnLst/>
                  <a:rect l="l" t="t" r="r" b="b"/>
                  <a:pathLst>
                    <a:path w="1297" h="1340" extrusionOk="0">
                      <a:moveTo>
                        <a:pt x="1258" y="0"/>
                      </a:moveTo>
                      <a:cubicBezTo>
                        <a:pt x="1252" y="0"/>
                        <a:pt x="1246" y="2"/>
                        <a:pt x="1239" y="6"/>
                      </a:cubicBezTo>
                      <a:cubicBezTo>
                        <a:pt x="989" y="161"/>
                        <a:pt x="775" y="447"/>
                        <a:pt x="561" y="673"/>
                      </a:cubicBezTo>
                      <a:cubicBezTo>
                        <a:pt x="358" y="864"/>
                        <a:pt x="108" y="1078"/>
                        <a:pt x="1" y="1328"/>
                      </a:cubicBezTo>
                      <a:lnTo>
                        <a:pt x="25" y="1340"/>
                      </a:lnTo>
                      <a:cubicBezTo>
                        <a:pt x="275" y="1221"/>
                        <a:pt x="477" y="923"/>
                        <a:pt x="680" y="733"/>
                      </a:cubicBezTo>
                      <a:cubicBezTo>
                        <a:pt x="882" y="518"/>
                        <a:pt x="1132" y="316"/>
                        <a:pt x="1287" y="66"/>
                      </a:cubicBezTo>
                      <a:cubicBezTo>
                        <a:pt x="1296" y="37"/>
                        <a:pt x="1283" y="0"/>
                        <a:pt x="1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60" name="Google Shape;43972;p65">
                  <a:extLst>
                    <a:ext uri="{FF2B5EF4-FFF2-40B4-BE49-F238E27FC236}">
                      <a16:creationId xmlns:a16="http://schemas.microsoft.com/office/drawing/2014/main" id="{819DCFEF-EE56-4542-89E5-C1D88F2D522E}"/>
                    </a:ext>
                  </a:extLst>
                </p:cNvPr>
                <p:cNvSpPr/>
                <p:nvPr/>
              </p:nvSpPr>
              <p:spPr>
                <a:xfrm>
                  <a:off x="847125" y="2224725"/>
                  <a:ext cx="135275" cy="165075"/>
                </a:xfrm>
                <a:custGeom>
                  <a:avLst/>
                  <a:gdLst/>
                  <a:ahLst/>
                  <a:cxnLst/>
                  <a:rect l="l" t="t" r="r" b="b"/>
                  <a:pathLst>
                    <a:path w="5411" h="6603" extrusionOk="0">
                      <a:moveTo>
                        <a:pt x="57" y="0"/>
                      </a:moveTo>
                      <a:cubicBezTo>
                        <a:pt x="29" y="0"/>
                        <a:pt x="0" y="19"/>
                        <a:pt x="0" y="51"/>
                      </a:cubicBezTo>
                      <a:cubicBezTo>
                        <a:pt x="36" y="1349"/>
                        <a:pt x="1048" y="2516"/>
                        <a:pt x="1869" y="3433"/>
                      </a:cubicBezTo>
                      <a:cubicBezTo>
                        <a:pt x="2298" y="3921"/>
                        <a:pt x="2786" y="4266"/>
                        <a:pt x="3334" y="4623"/>
                      </a:cubicBezTo>
                      <a:cubicBezTo>
                        <a:pt x="4144" y="5135"/>
                        <a:pt x="4763" y="5790"/>
                        <a:pt x="5298" y="6588"/>
                      </a:cubicBezTo>
                      <a:cubicBezTo>
                        <a:pt x="5308" y="6598"/>
                        <a:pt x="5322" y="6602"/>
                        <a:pt x="5336" y="6602"/>
                      </a:cubicBezTo>
                      <a:cubicBezTo>
                        <a:pt x="5372" y="6602"/>
                        <a:pt x="5411" y="6572"/>
                        <a:pt x="5394" y="6528"/>
                      </a:cubicBezTo>
                      <a:cubicBezTo>
                        <a:pt x="4691" y="5409"/>
                        <a:pt x="3751" y="4778"/>
                        <a:pt x="2739" y="3992"/>
                      </a:cubicBezTo>
                      <a:cubicBezTo>
                        <a:pt x="1548" y="3076"/>
                        <a:pt x="357" y="1528"/>
                        <a:pt x="107" y="40"/>
                      </a:cubicBezTo>
                      <a:cubicBezTo>
                        <a:pt x="102" y="13"/>
                        <a:pt x="80"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61" name="Google Shape;43973;p65">
                  <a:extLst>
                    <a:ext uri="{FF2B5EF4-FFF2-40B4-BE49-F238E27FC236}">
                      <a16:creationId xmlns:a16="http://schemas.microsoft.com/office/drawing/2014/main" id="{ACE0F55C-7061-4AC2-BF52-C07C590D446E}"/>
                    </a:ext>
                  </a:extLst>
                </p:cNvPr>
                <p:cNvSpPr/>
                <p:nvPr/>
              </p:nvSpPr>
              <p:spPr>
                <a:xfrm>
                  <a:off x="848600" y="2226300"/>
                  <a:ext cx="130700" cy="158350"/>
                </a:xfrm>
                <a:custGeom>
                  <a:avLst/>
                  <a:gdLst/>
                  <a:ahLst/>
                  <a:cxnLst/>
                  <a:rect l="l" t="t" r="r" b="b"/>
                  <a:pathLst>
                    <a:path w="5228" h="6334" extrusionOk="0">
                      <a:moveTo>
                        <a:pt x="1" y="0"/>
                      </a:moveTo>
                      <a:lnTo>
                        <a:pt x="1" y="0"/>
                      </a:lnTo>
                      <a:cubicBezTo>
                        <a:pt x="584" y="1108"/>
                        <a:pt x="1668" y="1893"/>
                        <a:pt x="2596" y="2715"/>
                      </a:cubicBezTo>
                      <a:cubicBezTo>
                        <a:pt x="3120" y="3191"/>
                        <a:pt x="3620" y="3679"/>
                        <a:pt x="4037" y="4263"/>
                      </a:cubicBezTo>
                      <a:cubicBezTo>
                        <a:pt x="4501" y="4906"/>
                        <a:pt x="4763" y="5632"/>
                        <a:pt x="5156" y="6311"/>
                      </a:cubicBezTo>
                      <a:cubicBezTo>
                        <a:pt x="5164" y="6327"/>
                        <a:pt x="5175" y="6334"/>
                        <a:pt x="5186" y="6334"/>
                      </a:cubicBezTo>
                      <a:cubicBezTo>
                        <a:pt x="5207" y="6334"/>
                        <a:pt x="5228" y="6310"/>
                        <a:pt x="5228" y="6287"/>
                      </a:cubicBezTo>
                      <a:cubicBezTo>
                        <a:pt x="5025" y="5001"/>
                        <a:pt x="3989" y="3787"/>
                        <a:pt x="3073" y="2929"/>
                      </a:cubicBezTo>
                      <a:cubicBezTo>
                        <a:pt x="2013" y="1965"/>
                        <a:pt x="929" y="112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62" name="Google Shape;43974;p65">
                  <a:extLst>
                    <a:ext uri="{FF2B5EF4-FFF2-40B4-BE49-F238E27FC236}">
                      <a16:creationId xmlns:a16="http://schemas.microsoft.com/office/drawing/2014/main" id="{0681153A-DF90-4B3B-9678-17FCD49DC799}"/>
                    </a:ext>
                  </a:extLst>
                </p:cNvPr>
                <p:cNvSpPr/>
                <p:nvPr/>
              </p:nvSpPr>
              <p:spPr>
                <a:xfrm>
                  <a:off x="874875" y="2270525"/>
                  <a:ext cx="56725" cy="59025"/>
                </a:xfrm>
                <a:custGeom>
                  <a:avLst/>
                  <a:gdLst/>
                  <a:ahLst/>
                  <a:cxnLst/>
                  <a:rect l="l" t="t" r="r" b="b"/>
                  <a:pathLst>
                    <a:path w="2269" h="2361" extrusionOk="0">
                      <a:moveTo>
                        <a:pt x="12" y="0"/>
                      </a:moveTo>
                      <a:cubicBezTo>
                        <a:pt x="10" y="0"/>
                        <a:pt x="1" y="9"/>
                        <a:pt x="9" y="17"/>
                      </a:cubicBezTo>
                      <a:cubicBezTo>
                        <a:pt x="259" y="529"/>
                        <a:pt x="581" y="946"/>
                        <a:pt x="998" y="1327"/>
                      </a:cubicBezTo>
                      <a:cubicBezTo>
                        <a:pt x="1391" y="1696"/>
                        <a:pt x="1855" y="1958"/>
                        <a:pt x="2212" y="2351"/>
                      </a:cubicBezTo>
                      <a:cubicBezTo>
                        <a:pt x="2216" y="2358"/>
                        <a:pt x="2222" y="2361"/>
                        <a:pt x="2229" y="2361"/>
                      </a:cubicBezTo>
                      <a:cubicBezTo>
                        <a:pt x="2247" y="2361"/>
                        <a:pt x="2268" y="2344"/>
                        <a:pt x="2260" y="2327"/>
                      </a:cubicBezTo>
                      <a:cubicBezTo>
                        <a:pt x="2105" y="1934"/>
                        <a:pt x="1712" y="1744"/>
                        <a:pt x="1391" y="1517"/>
                      </a:cubicBezTo>
                      <a:cubicBezTo>
                        <a:pt x="855" y="1101"/>
                        <a:pt x="378" y="589"/>
                        <a:pt x="9" y="5"/>
                      </a:cubicBezTo>
                      <a:cubicBezTo>
                        <a:pt x="13" y="2"/>
                        <a:pt x="13" y="0"/>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63" name="Google Shape;43975;p65">
                  <a:extLst>
                    <a:ext uri="{FF2B5EF4-FFF2-40B4-BE49-F238E27FC236}">
                      <a16:creationId xmlns:a16="http://schemas.microsoft.com/office/drawing/2014/main" id="{8C9ABE60-6074-4B19-9190-B24278ADA5A8}"/>
                    </a:ext>
                  </a:extLst>
                </p:cNvPr>
                <p:cNvSpPr/>
                <p:nvPr/>
              </p:nvSpPr>
              <p:spPr>
                <a:xfrm>
                  <a:off x="992975" y="2066200"/>
                  <a:ext cx="5675" cy="33775"/>
                </a:xfrm>
                <a:custGeom>
                  <a:avLst/>
                  <a:gdLst/>
                  <a:ahLst/>
                  <a:cxnLst/>
                  <a:rect l="l" t="t" r="r" b="b"/>
                  <a:pathLst>
                    <a:path w="227" h="1351" extrusionOk="0">
                      <a:moveTo>
                        <a:pt x="209" y="0"/>
                      </a:moveTo>
                      <a:cubicBezTo>
                        <a:pt x="205" y="0"/>
                        <a:pt x="203" y="3"/>
                        <a:pt x="203" y="11"/>
                      </a:cubicBezTo>
                      <a:cubicBezTo>
                        <a:pt x="143" y="201"/>
                        <a:pt x="119" y="404"/>
                        <a:pt x="96" y="618"/>
                      </a:cubicBezTo>
                      <a:cubicBezTo>
                        <a:pt x="60" y="856"/>
                        <a:pt x="0" y="1094"/>
                        <a:pt x="0" y="1332"/>
                      </a:cubicBezTo>
                      <a:cubicBezTo>
                        <a:pt x="0" y="1344"/>
                        <a:pt x="9" y="1350"/>
                        <a:pt x="20" y="1350"/>
                      </a:cubicBezTo>
                      <a:cubicBezTo>
                        <a:pt x="30" y="1350"/>
                        <a:pt x="42" y="1344"/>
                        <a:pt x="48" y="1332"/>
                      </a:cubicBezTo>
                      <a:cubicBezTo>
                        <a:pt x="107" y="1142"/>
                        <a:pt x="119" y="916"/>
                        <a:pt x="155" y="725"/>
                      </a:cubicBezTo>
                      <a:cubicBezTo>
                        <a:pt x="179" y="487"/>
                        <a:pt x="226" y="249"/>
                        <a:pt x="226" y="11"/>
                      </a:cubicBezTo>
                      <a:cubicBezTo>
                        <a:pt x="226" y="11"/>
                        <a:pt x="216" y="0"/>
                        <a:pt x="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64" name="Google Shape;43976;p65">
                  <a:extLst>
                    <a:ext uri="{FF2B5EF4-FFF2-40B4-BE49-F238E27FC236}">
                      <a16:creationId xmlns:a16="http://schemas.microsoft.com/office/drawing/2014/main" id="{5ECCCB23-C8CF-4314-8505-8A435B3A5E19}"/>
                    </a:ext>
                  </a:extLst>
                </p:cNvPr>
                <p:cNvSpPr/>
                <p:nvPr/>
              </p:nvSpPr>
              <p:spPr>
                <a:xfrm>
                  <a:off x="992975" y="2055250"/>
                  <a:ext cx="6875" cy="51375"/>
                </a:xfrm>
                <a:custGeom>
                  <a:avLst/>
                  <a:gdLst/>
                  <a:ahLst/>
                  <a:cxnLst/>
                  <a:rect l="l" t="t" r="r" b="b"/>
                  <a:pathLst>
                    <a:path w="275" h="2055" extrusionOk="0">
                      <a:moveTo>
                        <a:pt x="212" y="1"/>
                      </a:moveTo>
                      <a:cubicBezTo>
                        <a:pt x="196" y="1"/>
                        <a:pt x="179" y="13"/>
                        <a:pt x="179" y="32"/>
                      </a:cubicBezTo>
                      <a:cubicBezTo>
                        <a:pt x="107" y="663"/>
                        <a:pt x="0" y="1401"/>
                        <a:pt x="84" y="2032"/>
                      </a:cubicBezTo>
                      <a:cubicBezTo>
                        <a:pt x="84" y="2048"/>
                        <a:pt x="91" y="2055"/>
                        <a:pt x="99" y="2055"/>
                      </a:cubicBezTo>
                      <a:cubicBezTo>
                        <a:pt x="109" y="2055"/>
                        <a:pt x="119" y="2045"/>
                        <a:pt x="119" y="2032"/>
                      </a:cubicBezTo>
                      <a:cubicBezTo>
                        <a:pt x="274" y="1401"/>
                        <a:pt x="238" y="663"/>
                        <a:pt x="238" y="32"/>
                      </a:cubicBezTo>
                      <a:cubicBezTo>
                        <a:pt x="238" y="10"/>
                        <a:pt x="226" y="1"/>
                        <a:pt x="2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65" name="Google Shape;43977;p65">
                  <a:extLst>
                    <a:ext uri="{FF2B5EF4-FFF2-40B4-BE49-F238E27FC236}">
                      <a16:creationId xmlns:a16="http://schemas.microsoft.com/office/drawing/2014/main" id="{465D26A1-B281-4C8A-99C1-3E640630023C}"/>
                    </a:ext>
                  </a:extLst>
                </p:cNvPr>
                <p:cNvSpPr/>
                <p:nvPr/>
              </p:nvSpPr>
              <p:spPr>
                <a:xfrm>
                  <a:off x="998025" y="2052475"/>
                  <a:ext cx="5375" cy="50475"/>
                </a:xfrm>
                <a:custGeom>
                  <a:avLst/>
                  <a:gdLst/>
                  <a:ahLst/>
                  <a:cxnLst/>
                  <a:rect l="l" t="t" r="r" b="b"/>
                  <a:pathLst>
                    <a:path w="215" h="2019" extrusionOk="0">
                      <a:moveTo>
                        <a:pt x="175" y="0"/>
                      </a:moveTo>
                      <a:cubicBezTo>
                        <a:pt x="158" y="0"/>
                        <a:pt x="144" y="12"/>
                        <a:pt x="144" y="36"/>
                      </a:cubicBezTo>
                      <a:cubicBezTo>
                        <a:pt x="72" y="655"/>
                        <a:pt x="1" y="1357"/>
                        <a:pt x="60" y="2000"/>
                      </a:cubicBezTo>
                      <a:cubicBezTo>
                        <a:pt x="60" y="2012"/>
                        <a:pt x="69" y="2018"/>
                        <a:pt x="78" y="2018"/>
                      </a:cubicBezTo>
                      <a:cubicBezTo>
                        <a:pt x="87" y="2018"/>
                        <a:pt x="96" y="2012"/>
                        <a:pt x="96" y="2000"/>
                      </a:cubicBezTo>
                      <a:cubicBezTo>
                        <a:pt x="215" y="1369"/>
                        <a:pt x="215" y="679"/>
                        <a:pt x="215" y="36"/>
                      </a:cubicBezTo>
                      <a:cubicBezTo>
                        <a:pt x="209" y="12"/>
                        <a:pt x="191" y="0"/>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66" name="Google Shape;43978;p65">
                  <a:extLst>
                    <a:ext uri="{FF2B5EF4-FFF2-40B4-BE49-F238E27FC236}">
                      <a16:creationId xmlns:a16="http://schemas.microsoft.com/office/drawing/2014/main" id="{00411582-1F7D-4EA8-AB70-E58974252945}"/>
                    </a:ext>
                  </a:extLst>
                </p:cNvPr>
                <p:cNvSpPr/>
                <p:nvPr/>
              </p:nvSpPr>
              <p:spPr>
                <a:xfrm>
                  <a:off x="992375" y="2049850"/>
                  <a:ext cx="7175" cy="57325"/>
                </a:xfrm>
                <a:custGeom>
                  <a:avLst/>
                  <a:gdLst/>
                  <a:ahLst/>
                  <a:cxnLst/>
                  <a:rect l="l" t="t" r="r" b="b"/>
                  <a:pathLst>
                    <a:path w="287" h="2293" extrusionOk="0">
                      <a:moveTo>
                        <a:pt x="227" y="0"/>
                      </a:moveTo>
                      <a:cubicBezTo>
                        <a:pt x="213" y="0"/>
                        <a:pt x="203" y="7"/>
                        <a:pt x="203" y="22"/>
                      </a:cubicBezTo>
                      <a:cubicBezTo>
                        <a:pt x="72" y="724"/>
                        <a:pt x="0" y="1570"/>
                        <a:pt x="120" y="2272"/>
                      </a:cubicBezTo>
                      <a:cubicBezTo>
                        <a:pt x="120" y="2286"/>
                        <a:pt x="129" y="2293"/>
                        <a:pt x="141" y="2293"/>
                      </a:cubicBezTo>
                      <a:cubicBezTo>
                        <a:pt x="159" y="2293"/>
                        <a:pt x="184" y="2277"/>
                        <a:pt x="191" y="2248"/>
                      </a:cubicBezTo>
                      <a:cubicBezTo>
                        <a:pt x="286" y="1534"/>
                        <a:pt x="262" y="748"/>
                        <a:pt x="286" y="34"/>
                      </a:cubicBezTo>
                      <a:cubicBezTo>
                        <a:pt x="272" y="13"/>
                        <a:pt x="246" y="0"/>
                        <a:pt x="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67" name="Google Shape;43979;p65">
                  <a:extLst>
                    <a:ext uri="{FF2B5EF4-FFF2-40B4-BE49-F238E27FC236}">
                      <a16:creationId xmlns:a16="http://schemas.microsoft.com/office/drawing/2014/main" id="{2F974AF0-A4E5-48F3-93C8-D54C5C3DE735}"/>
                    </a:ext>
                  </a:extLst>
                </p:cNvPr>
                <p:cNvSpPr/>
                <p:nvPr/>
              </p:nvSpPr>
              <p:spPr>
                <a:xfrm>
                  <a:off x="995350" y="2055600"/>
                  <a:ext cx="7775" cy="51500"/>
                </a:xfrm>
                <a:custGeom>
                  <a:avLst/>
                  <a:gdLst/>
                  <a:ahLst/>
                  <a:cxnLst/>
                  <a:rect l="l" t="t" r="r" b="b"/>
                  <a:pathLst>
                    <a:path w="311" h="2060" extrusionOk="0">
                      <a:moveTo>
                        <a:pt x="243" y="0"/>
                      </a:moveTo>
                      <a:cubicBezTo>
                        <a:pt x="239" y="0"/>
                        <a:pt x="233" y="6"/>
                        <a:pt x="227" y="18"/>
                      </a:cubicBezTo>
                      <a:cubicBezTo>
                        <a:pt x="108" y="328"/>
                        <a:pt x="120" y="685"/>
                        <a:pt x="84" y="1030"/>
                      </a:cubicBezTo>
                      <a:cubicBezTo>
                        <a:pt x="60" y="1363"/>
                        <a:pt x="1" y="1709"/>
                        <a:pt x="48" y="2042"/>
                      </a:cubicBezTo>
                      <a:cubicBezTo>
                        <a:pt x="48" y="2054"/>
                        <a:pt x="63" y="2060"/>
                        <a:pt x="78" y="2060"/>
                      </a:cubicBezTo>
                      <a:cubicBezTo>
                        <a:pt x="93" y="2060"/>
                        <a:pt x="108" y="2054"/>
                        <a:pt x="108" y="2042"/>
                      </a:cubicBezTo>
                      <a:cubicBezTo>
                        <a:pt x="203" y="1709"/>
                        <a:pt x="191" y="1351"/>
                        <a:pt x="227" y="1030"/>
                      </a:cubicBezTo>
                      <a:cubicBezTo>
                        <a:pt x="251" y="697"/>
                        <a:pt x="310" y="339"/>
                        <a:pt x="251" y="18"/>
                      </a:cubicBezTo>
                      <a:cubicBezTo>
                        <a:pt x="251" y="6"/>
                        <a:pt x="248" y="0"/>
                        <a:pt x="2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68" name="Google Shape;43980;p65">
                  <a:extLst>
                    <a:ext uri="{FF2B5EF4-FFF2-40B4-BE49-F238E27FC236}">
                      <a16:creationId xmlns:a16="http://schemas.microsoft.com/office/drawing/2014/main" id="{ADF4B464-4F7A-465A-9134-2CF2D22E22B4}"/>
                    </a:ext>
                  </a:extLst>
                </p:cNvPr>
                <p:cNvSpPr/>
                <p:nvPr/>
              </p:nvSpPr>
              <p:spPr>
                <a:xfrm>
                  <a:off x="995050" y="2071425"/>
                  <a:ext cx="6875" cy="66275"/>
                </a:xfrm>
                <a:custGeom>
                  <a:avLst/>
                  <a:gdLst/>
                  <a:ahLst/>
                  <a:cxnLst/>
                  <a:rect l="l" t="t" r="r" b="b"/>
                  <a:pathLst>
                    <a:path w="275" h="2651" extrusionOk="0">
                      <a:moveTo>
                        <a:pt x="161" y="0"/>
                      </a:moveTo>
                      <a:cubicBezTo>
                        <a:pt x="152" y="0"/>
                        <a:pt x="143" y="6"/>
                        <a:pt x="143" y="16"/>
                      </a:cubicBezTo>
                      <a:cubicBezTo>
                        <a:pt x="84" y="849"/>
                        <a:pt x="1" y="1790"/>
                        <a:pt x="155" y="2623"/>
                      </a:cubicBezTo>
                      <a:cubicBezTo>
                        <a:pt x="155" y="2641"/>
                        <a:pt x="170" y="2650"/>
                        <a:pt x="185" y="2650"/>
                      </a:cubicBezTo>
                      <a:cubicBezTo>
                        <a:pt x="200" y="2650"/>
                        <a:pt x="215" y="2641"/>
                        <a:pt x="215" y="2623"/>
                      </a:cubicBezTo>
                      <a:cubicBezTo>
                        <a:pt x="274" y="1778"/>
                        <a:pt x="191" y="885"/>
                        <a:pt x="191" y="40"/>
                      </a:cubicBezTo>
                      <a:cubicBezTo>
                        <a:pt x="191" y="12"/>
                        <a:pt x="175" y="0"/>
                        <a:pt x="1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69" name="Google Shape;43981;p65">
                  <a:extLst>
                    <a:ext uri="{FF2B5EF4-FFF2-40B4-BE49-F238E27FC236}">
                      <a16:creationId xmlns:a16="http://schemas.microsoft.com/office/drawing/2014/main" id="{E8353B93-D40F-4DEF-9724-1E9DBE725147}"/>
                    </a:ext>
                  </a:extLst>
                </p:cNvPr>
                <p:cNvSpPr/>
                <p:nvPr/>
              </p:nvSpPr>
              <p:spPr>
                <a:xfrm>
                  <a:off x="999825" y="2090350"/>
                  <a:ext cx="5675" cy="40750"/>
                </a:xfrm>
                <a:custGeom>
                  <a:avLst/>
                  <a:gdLst/>
                  <a:ahLst/>
                  <a:cxnLst/>
                  <a:rect l="l" t="t" r="r" b="b"/>
                  <a:pathLst>
                    <a:path w="227" h="1630" extrusionOk="0">
                      <a:moveTo>
                        <a:pt x="112" y="0"/>
                      </a:moveTo>
                      <a:cubicBezTo>
                        <a:pt x="110" y="0"/>
                        <a:pt x="107" y="3"/>
                        <a:pt x="107" y="9"/>
                      </a:cubicBezTo>
                      <a:cubicBezTo>
                        <a:pt x="113" y="3"/>
                        <a:pt x="113" y="0"/>
                        <a:pt x="112" y="0"/>
                      </a:cubicBezTo>
                      <a:close/>
                      <a:moveTo>
                        <a:pt x="107" y="9"/>
                      </a:moveTo>
                      <a:lnTo>
                        <a:pt x="107" y="9"/>
                      </a:lnTo>
                      <a:cubicBezTo>
                        <a:pt x="83" y="533"/>
                        <a:pt x="0" y="1081"/>
                        <a:pt x="12" y="1605"/>
                      </a:cubicBezTo>
                      <a:cubicBezTo>
                        <a:pt x="12" y="1619"/>
                        <a:pt x="35" y="1629"/>
                        <a:pt x="52" y="1629"/>
                      </a:cubicBezTo>
                      <a:cubicBezTo>
                        <a:pt x="63" y="1629"/>
                        <a:pt x="72" y="1626"/>
                        <a:pt x="72" y="1616"/>
                      </a:cubicBezTo>
                      <a:cubicBezTo>
                        <a:pt x="226" y="1093"/>
                        <a:pt x="167" y="509"/>
                        <a:pt x="107" y="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70" name="Google Shape;43982;p65">
                  <a:extLst>
                    <a:ext uri="{FF2B5EF4-FFF2-40B4-BE49-F238E27FC236}">
                      <a16:creationId xmlns:a16="http://schemas.microsoft.com/office/drawing/2014/main" id="{CE59941F-3F7C-42EF-A2DD-06E96CC2A757}"/>
                    </a:ext>
                  </a:extLst>
                </p:cNvPr>
                <p:cNvSpPr/>
                <p:nvPr/>
              </p:nvSpPr>
              <p:spPr>
                <a:xfrm>
                  <a:off x="998925" y="2048875"/>
                  <a:ext cx="5375" cy="7175"/>
                </a:xfrm>
                <a:custGeom>
                  <a:avLst/>
                  <a:gdLst/>
                  <a:ahLst/>
                  <a:cxnLst/>
                  <a:rect l="l" t="t" r="r" b="b"/>
                  <a:pathLst>
                    <a:path w="215" h="287" extrusionOk="0">
                      <a:moveTo>
                        <a:pt x="35" y="0"/>
                      </a:moveTo>
                      <a:cubicBezTo>
                        <a:pt x="19" y="0"/>
                        <a:pt x="0" y="10"/>
                        <a:pt x="0" y="25"/>
                      </a:cubicBezTo>
                      <a:lnTo>
                        <a:pt x="0" y="180"/>
                      </a:lnTo>
                      <a:cubicBezTo>
                        <a:pt x="18" y="192"/>
                        <a:pt x="39" y="198"/>
                        <a:pt x="55" y="198"/>
                      </a:cubicBezTo>
                      <a:cubicBezTo>
                        <a:pt x="59" y="198"/>
                        <a:pt x="63" y="197"/>
                        <a:pt x="66" y="197"/>
                      </a:cubicBezTo>
                      <a:lnTo>
                        <a:pt x="66" y="197"/>
                      </a:lnTo>
                      <a:cubicBezTo>
                        <a:pt x="96" y="241"/>
                        <a:pt x="136" y="276"/>
                        <a:pt x="179" y="287"/>
                      </a:cubicBezTo>
                      <a:cubicBezTo>
                        <a:pt x="203" y="287"/>
                        <a:pt x="215" y="263"/>
                        <a:pt x="203" y="251"/>
                      </a:cubicBezTo>
                      <a:cubicBezTo>
                        <a:pt x="179" y="204"/>
                        <a:pt x="131" y="180"/>
                        <a:pt x="108" y="144"/>
                      </a:cubicBezTo>
                      <a:cubicBezTo>
                        <a:pt x="96" y="126"/>
                        <a:pt x="90" y="105"/>
                        <a:pt x="84" y="83"/>
                      </a:cubicBezTo>
                      <a:lnTo>
                        <a:pt x="84" y="83"/>
                      </a:lnTo>
                      <a:lnTo>
                        <a:pt x="84" y="25"/>
                      </a:lnTo>
                      <a:cubicBezTo>
                        <a:pt x="77" y="25"/>
                        <a:pt x="71" y="25"/>
                        <a:pt x="65" y="25"/>
                      </a:cubicBezTo>
                      <a:lnTo>
                        <a:pt x="65" y="25"/>
                      </a:lnTo>
                      <a:cubicBezTo>
                        <a:pt x="64" y="21"/>
                        <a:pt x="62" y="17"/>
                        <a:pt x="60" y="13"/>
                      </a:cubicBezTo>
                      <a:cubicBezTo>
                        <a:pt x="55" y="4"/>
                        <a:pt x="46" y="0"/>
                        <a:pt x="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71" name="Google Shape;43983;p65">
                  <a:extLst>
                    <a:ext uri="{FF2B5EF4-FFF2-40B4-BE49-F238E27FC236}">
                      <a16:creationId xmlns:a16="http://schemas.microsoft.com/office/drawing/2014/main" id="{18E56219-92D5-4920-A4DE-B44D8454F728}"/>
                    </a:ext>
                  </a:extLst>
                </p:cNvPr>
                <p:cNvSpPr/>
                <p:nvPr/>
              </p:nvSpPr>
              <p:spPr>
                <a:xfrm>
                  <a:off x="1001625" y="1930450"/>
                  <a:ext cx="62275" cy="167575"/>
                </a:xfrm>
                <a:custGeom>
                  <a:avLst/>
                  <a:gdLst/>
                  <a:ahLst/>
                  <a:cxnLst/>
                  <a:rect l="l" t="t" r="r" b="b"/>
                  <a:pathLst>
                    <a:path w="2491" h="6703" extrusionOk="0">
                      <a:moveTo>
                        <a:pt x="4" y="6697"/>
                      </a:moveTo>
                      <a:cubicBezTo>
                        <a:pt x="1" y="6697"/>
                        <a:pt x="4" y="6703"/>
                        <a:pt x="11" y="6703"/>
                      </a:cubicBezTo>
                      <a:cubicBezTo>
                        <a:pt x="7" y="6699"/>
                        <a:pt x="5" y="6697"/>
                        <a:pt x="4" y="6697"/>
                      </a:cubicBezTo>
                      <a:close/>
                      <a:moveTo>
                        <a:pt x="2424" y="1"/>
                      </a:moveTo>
                      <a:cubicBezTo>
                        <a:pt x="2402" y="1"/>
                        <a:pt x="2378" y="11"/>
                        <a:pt x="2369" y="35"/>
                      </a:cubicBezTo>
                      <a:cubicBezTo>
                        <a:pt x="1940" y="1119"/>
                        <a:pt x="2155" y="2238"/>
                        <a:pt x="2059" y="3369"/>
                      </a:cubicBezTo>
                      <a:cubicBezTo>
                        <a:pt x="1916" y="4857"/>
                        <a:pt x="845" y="5595"/>
                        <a:pt x="11" y="6703"/>
                      </a:cubicBezTo>
                      <a:cubicBezTo>
                        <a:pt x="833" y="6131"/>
                        <a:pt x="1762" y="5119"/>
                        <a:pt x="2036" y="4143"/>
                      </a:cubicBezTo>
                      <a:cubicBezTo>
                        <a:pt x="2440" y="2798"/>
                        <a:pt x="1952" y="1393"/>
                        <a:pt x="2476" y="59"/>
                      </a:cubicBezTo>
                      <a:cubicBezTo>
                        <a:pt x="2490" y="24"/>
                        <a:pt x="2458" y="1"/>
                        <a:pt x="2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72" name="Google Shape;43984;p65">
                  <a:extLst>
                    <a:ext uri="{FF2B5EF4-FFF2-40B4-BE49-F238E27FC236}">
                      <a16:creationId xmlns:a16="http://schemas.microsoft.com/office/drawing/2014/main" id="{F9928FB3-2B3D-478D-9795-13BB1B53878E}"/>
                    </a:ext>
                  </a:extLst>
                </p:cNvPr>
                <p:cNvSpPr/>
                <p:nvPr/>
              </p:nvSpPr>
              <p:spPr>
                <a:xfrm>
                  <a:off x="993575" y="1932675"/>
                  <a:ext cx="66975" cy="164825"/>
                </a:xfrm>
                <a:custGeom>
                  <a:avLst/>
                  <a:gdLst/>
                  <a:ahLst/>
                  <a:cxnLst/>
                  <a:rect l="l" t="t" r="r" b="b"/>
                  <a:pathLst>
                    <a:path w="2679" h="6593" extrusionOk="0">
                      <a:moveTo>
                        <a:pt x="2661" y="1"/>
                      </a:moveTo>
                      <a:cubicBezTo>
                        <a:pt x="2658" y="1"/>
                        <a:pt x="2655" y="2"/>
                        <a:pt x="2655" y="6"/>
                      </a:cubicBezTo>
                      <a:cubicBezTo>
                        <a:pt x="2048" y="1077"/>
                        <a:pt x="1405" y="2268"/>
                        <a:pt x="1095" y="3459"/>
                      </a:cubicBezTo>
                      <a:cubicBezTo>
                        <a:pt x="845" y="4423"/>
                        <a:pt x="0" y="5554"/>
                        <a:pt x="369" y="6566"/>
                      </a:cubicBezTo>
                      <a:cubicBezTo>
                        <a:pt x="374" y="6585"/>
                        <a:pt x="386" y="6593"/>
                        <a:pt x="399" y="6593"/>
                      </a:cubicBezTo>
                      <a:cubicBezTo>
                        <a:pt x="417" y="6593"/>
                        <a:pt x="436" y="6576"/>
                        <a:pt x="429" y="6554"/>
                      </a:cubicBezTo>
                      <a:cubicBezTo>
                        <a:pt x="179" y="5721"/>
                        <a:pt x="595" y="5149"/>
                        <a:pt x="905" y="4423"/>
                      </a:cubicBezTo>
                      <a:cubicBezTo>
                        <a:pt x="1084" y="3994"/>
                        <a:pt x="1143" y="3542"/>
                        <a:pt x="1274" y="3113"/>
                      </a:cubicBezTo>
                      <a:cubicBezTo>
                        <a:pt x="1607" y="2030"/>
                        <a:pt x="2238" y="1042"/>
                        <a:pt x="2679" y="6"/>
                      </a:cubicBezTo>
                      <a:cubicBezTo>
                        <a:pt x="2679" y="6"/>
                        <a:pt x="2668" y="1"/>
                        <a:pt x="2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73" name="Google Shape;43985;p65">
                  <a:extLst>
                    <a:ext uri="{FF2B5EF4-FFF2-40B4-BE49-F238E27FC236}">
                      <a16:creationId xmlns:a16="http://schemas.microsoft.com/office/drawing/2014/main" id="{4B379338-BB56-4E4F-B665-66AF7C6DEED8}"/>
                    </a:ext>
                  </a:extLst>
                </p:cNvPr>
                <p:cNvSpPr/>
                <p:nvPr/>
              </p:nvSpPr>
              <p:spPr>
                <a:xfrm>
                  <a:off x="1001000" y="2009750"/>
                  <a:ext cx="41100" cy="87400"/>
                </a:xfrm>
                <a:custGeom>
                  <a:avLst/>
                  <a:gdLst/>
                  <a:ahLst/>
                  <a:cxnLst/>
                  <a:rect l="l" t="t" r="r" b="b"/>
                  <a:pathLst>
                    <a:path w="1644" h="3496" extrusionOk="0">
                      <a:moveTo>
                        <a:pt x="1624" y="0"/>
                      </a:moveTo>
                      <a:cubicBezTo>
                        <a:pt x="1618" y="0"/>
                        <a:pt x="1612" y="5"/>
                        <a:pt x="1608" y="18"/>
                      </a:cubicBezTo>
                      <a:cubicBezTo>
                        <a:pt x="1394" y="733"/>
                        <a:pt x="1156" y="1411"/>
                        <a:pt x="798" y="2054"/>
                      </a:cubicBezTo>
                      <a:cubicBezTo>
                        <a:pt x="537" y="2531"/>
                        <a:pt x="132" y="2947"/>
                        <a:pt x="1" y="3495"/>
                      </a:cubicBezTo>
                      <a:cubicBezTo>
                        <a:pt x="310" y="2900"/>
                        <a:pt x="739" y="2400"/>
                        <a:pt x="1037" y="1804"/>
                      </a:cubicBezTo>
                      <a:cubicBezTo>
                        <a:pt x="1322" y="1233"/>
                        <a:pt x="1525" y="661"/>
                        <a:pt x="1644" y="30"/>
                      </a:cubicBezTo>
                      <a:cubicBezTo>
                        <a:pt x="1644" y="15"/>
                        <a:pt x="1634" y="0"/>
                        <a:pt x="1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74" name="Google Shape;43986;p65">
                  <a:extLst>
                    <a:ext uri="{FF2B5EF4-FFF2-40B4-BE49-F238E27FC236}">
                      <a16:creationId xmlns:a16="http://schemas.microsoft.com/office/drawing/2014/main" id="{75A904E3-AAB7-4208-A392-1CAA74DA6BF1}"/>
                    </a:ext>
                  </a:extLst>
                </p:cNvPr>
                <p:cNvSpPr/>
                <p:nvPr/>
              </p:nvSpPr>
              <p:spPr>
                <a:xfrm>
                  <a:off x="1045050" y="2003950"/>
                  <a:ext cx="625" cy="325"/>
                </a:xfrm>
                <a:custGeom>
                  <a:avLst/>
                  <a:gdLst/>
                  <a:ahLst/>
                  <a:cxnLst/>
                  <a:rect l="l" t="t" r="r" b="b"/>
                  <a:pathLst>
                    <a:path w="25" h="13" extrusionOk="0">
                      <a:moveTo>
                        <a:pt x="1" y="0"/>
                      </a:moveTo>
                      <a:lnTo>
                        <a:pt x="1" y="12"/>
                      </a:lnTo>
                      <a:cubicBezTo>
                        <a:pt x="25" y="12"/>
                        <a:pt x="25"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75" name="Google Shape;43987;p65">
                  <a:extLst>
                    <a:ext uri="{FF2B5EF4-FFF2-40B4-BE49-F238E27FC236}">
                      <a16:creationId xmlns:a16="http://schemas.microsoft.com/office/drawing/2014/main" id="{77CFDF5A-5177-4306-9C97-6500B1A00225}"/>
                    </a:ext>
                  </a:extLst>
                </p:cNvPr>
                <p:cNvSpPr/>
                <p:nvPr/>
              </p:nvSpPr>
              <p:spPr>
                <a:xfrm>
                  <a:off x="1041925" y="1971875"/>
                  <a:ext cx="7025" cy="32325"/>
                </a:xfrm>
                <a:custGeom>
                  <a:avLst/>
                  <a:gdLst/>
                  <a:ahLst/>
                  <a:cxnLst/>
                  <a:rect l="l" t="t" r="r" b="b"/>
                  <a:pathLst>
                    <a:path w="281" h="1293" extrusionOk="0">
                      <a:moveTo>
                        <a:pt x="263" y="1"/>
                      </a:moveTo>
                      <a:cubicBezTo>
                        <a:pt x="254" y="1"/>
                        <a:pt x="245" y="3"/>
                        <a:pt x="245" y="9"/>
                      </a:cubicBezTo>
                      <a:cubicBezTo>
                        <a:pt x="150" y="426"/>
                        <a:pt x="66" y="867"/>
                        <a:pt x="7" y="1283"/>
                      </a:cubicBezTo>
                      <a:cubicBezTo>
                        <a:pt x="1" y="1289"/>
                        <a:pt x="7" y="1292"/>
                        <a:pt x="16" y="1292"/>
                      </a:cubicBezTo>
                      <a:cubicBezTo>
                        <a:pt x="25" y="1292"/>
                        <a:pt x="37" y="1289"/>
                        <a:pt x="43" y="1283"/>
                      </a:cubicBezTo>
                      <a:cubicBezTo>
                        <a:pt x="126" y="867"/>
                        <a:pt x="233" y="426"/>
                        <a:pt x="281" y="9"/>
                      </a:cubicBezTo>
                      <a:cubicBezTo>
                        <a:pt x="281" y="3"/>
                        <a:pt x="272" y="1"/>
                        <a:pt x="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76" name="Google Shape;43988;p65">
                  <a:extLst>
                    <a:ext uri="{FF2B5EF4-FFF2-40B4-BE49-F238E27FC236}">
                      <a16:creationId xmlns:a16="http://schemas.microsoft.com/office/drawing/2014/main" id="{45EE5E9D-0B25-4ED5-AAAE-613D9C506BBF}"/>
                    </a:ext>
                  </a:extLst>
                </p:cNvPr>
                <p:cNvSpPr/>
                <p:nvPr/>
              </p:nvSpPr>
              <p:spPr>
                <a:xfrm>
                  <a:off x="809025" y="2257975"/>
                  <a:ext cx="165750" cy="191375"/>
                </a:xfrm>
                <a:custGeom>
                  <a:avLst/>
                  <a:gdLst/>
                  <a:ahLst/>
                  <a:cxnLst/>
                  <a:rect l="l" t="t" r="r" b="b"/>
                  <a:pathLst>
                    <a:path w="6630" h="7655" extrusionOk="0">
                      <a:moveTo>
                        <a:pt x="42" y="1"/>
                      </a:moveTo>
                      <a:cubicBezTo>
                        <a:pt x="23" y="1"/>
                        <a:pt x="0" y="16"/>
                        <a:pt x="0" y="43"/>
                      </a:cubicBezTo>
                      <a:cubicBezTo>
                        <a:pt x="179" y="1829"/>
                        <a:pt x="1310" y="3008"/>
                        <a:pt x="2465" y="4270"/>
                      </a:cubicBezTo>
                      <a:cubicBezTo>
                        <a:pt x="2977" y="4806"/>
                        <a:pt x="3393" y="5329"/>
                        <a:pt x="4048" y="5651"/>
                      </a:cubicBezTo>
                      <a:cubicBezTo>
                        <a:pt x="5084" y="6163"/>
                        <a:pt x="5751" y="6818"/>
                        <a:pt x="6549" y="7651"/>
                      </a:cubicBezTo>
                      <a:cubicBezTo>
                        <a:pt x="6555" y="7653"/>
                        <a:pt x="6562" y="7654"/>
                        <a:pt x="6568" y="7654"/>
                      </a:cubicBezTo>
                      <a:cubicBezTo>
                        <a:pt x="6599" y="7654"/>
                        <a:pt x="6630" y="7633"/>
                        <a:pt x="6620" y="7603"/>
                      </a:cubicBezTo>
                      <a:cubicBezTo>
                        <a:pt x="6215" y="7068"/>
                        <a:pt x="5775" y="6568"/>
                        <a:pt x="5251" y="6163"/>
                      </a:cubicBezTo>
                      <a:cubicBezTo>
                        <a:pt x="4584" y="5651"/>
                        <a:pt x="3774" y="5460"/>
                        <a:pt x="3179" y="4841"/>
                      </a:cubicBezTo>
                      <a:cubicBezTo>
                        <a:pt x="1822" y="3413"/>
                        <a:pt x="417" y="2067"/>
                        <a:pt x="72" y="31"/>
                      </a:cubicBezTo>
                      <a:cubicBezTo>
                        <a:pt x="72" y="10"/>
                        <a:pt x="58"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77" name="Google Shape;43989;p65">
                  <a:extLst>
                    <a:ext uri="{FF2B5EF4-FFF2-40B4-BE49-F238E27FC236}">
                      <a16:creationId xmlns:a16="http://schemas.microsoft.com/office/drawing/2014/main" id="{FAEB19D5-6193-4339-A393-59782283A89A}"/>
                    </a:ext>
                  </a:extLst>
                </p:cNvPr>
                <p:cNvSpPr/>
                <p:nvPr/>
              </p:nvSpPr>
              <p:spPr>
                <a:xfrm>
                  <a:off x="806425" y="2260400"/>
                  <a:ext cx="130675" cy="140675"/>
                </a:xfrm>
                <a:custGeom>
                  <a:avLst/>
                  <a:gdLst/>
                  <a:ahLst/>
                  <a:cxnLst/>
                  <a:rect l="l" t="t" r="r" b="b"/>
                  <a:pathLst>
                    <a:path w="5227" h="5627" extrusionOk="0">
                      <a:moveTo>
                        <a:pt x="19" y="1"/>
                      </a:moveTo>
                      <a:cubicBezTo>
                        <a:pt x="4" y="1"/>
                        <a:pt x="1" y="9"/>
                        <a:pt x="9" y="17"/>
                      </a:cubicBezTo>
                      <a:cubicBezTo>
                        <a:pt x="938" y="1006"/>
                        <a:pt x="1890" y="1946"/>
                        <a:pt x="2700" y="3030"/>
                      </a:cubicBezTo>
                      <a:cubicBezTo>
                        <a:pt x="3033" y="3458"/>
                        <a:pt x="3355" y="3804"/>
                        <a:pt x="3771" y="4161"/>
                      </a:cubicBezTo>
                      <a:cubicBezTo>
                        <a:pt x="4283" y="4601"/>
                        <a:pt x="4688" y="5125"/>
                        <a:pt x="5141" y="5613"/>
                      </a:cubicBezTo>
                      <a:cubicBezTo>
                        <a:pt x="5150" y="5623"/>
                        <a:pt x="5160" y="5626"/>
                        <a:pt x="5171" y="5626"/>
                      </a:cubicBezTo>
                      <a:cubicBezTo>
                        <a:pt x="5201" y="5626"/>
                        <a:pt x="5227" y="5595"/>
                        <a:pt x="5200" y="5578"/>
                      </a:cubicBezTo>
                      <a:cubicBezTo>
                        <a:pt x="4533" y="4566"/>
                        <a:pt x="3557" y="3911"/>
                        <a:pt x="2819" y="2970"/>
                      </a:cubicBezTo>
                      <a:cubicBezTo>
                        <a:pt x="1985" y="1899"/>
                        <a:pt x="1033" y="934"/>
                        <a:pt x="45" y="6"/>
                      </a:cubicBezTo>
                      <a:cubicBezTo>
                        <a:pt x="34" y="2"/>
                        <a:pt x="26"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78" name="Google Shape;43990;p65">
                  <a:extLst>
                    <a:ext uri="{FF2B5EF4-FFF2-40B4-BE49-F238E27FC236}">
                      <a16:creationId xmlns:a16="http://schemas.microsoft.com/office/drawing/2014/main" id="{D4B5B9F4-05A6-489E-A957-5BB2F50EDF17}"/>
                    </a:ext>
                  </a:extLst>
                </p:cNvPr>
                <p:cNvSpPr/>
                <p:nvPr/>
              </p:nvSpPr>
              <p:spPr>
                <a:xfrm>
                  <a:off x="938575" y="2404100"/>
                  <a:ext cx="37150" cy="38225"/>
                </a:xfrm>
                <a:custGeom>
                  <a:avLst/>
                  <a:gdLst/>
                  <a:ahLst/>
                  <a:cxnLst/>
                  <a:rect l="l" t="t" r="r" b="b"/>
                  <a:pathLst>
                    <a:path w="1486" h="1529" extrusionOk="0">
                      <a:moveTo>
                        <a:pt x="13" y="0"/>
                      </a:moveTo>
                      <a:cubicBezTo>
                        <a:pt x="5" y="0"/>
                        <a:pt x="0" y="23"/>
                        <a:pt x="9" y="32"/>
                      </a:cubicBezTo>
                      <a:cubicBezTo>
                        <a:pt x="307" y="223"/>
                        <a:pt x="593" y="425"/>
                        <a:pt x="831" y="675"/>
                      </a:cubicBezTo>
                      <a:cubicBezTo>
                        <a:pt x="1081" y="925"/>
                        <a:pt x="1248" y="1223"/>
                        <a:pt x="1438" y="1520"/>
                      </a:cubicBezTo>
                      <a:cubicBezTo>
                        <a:pt x="1443" y="1525"/>
                        <a:pt x="1452" y="1528"/>
                        <a:pt x="1461" y="1528"/>
                      </a:cubicBezTo>
                      <a:cubicBezTo>
                        <a:pt x="1473" y="1528"/>
                        <a:pt x="1486" y="1522"/>
                        <a:pt x="1486" y="1508"/>
                      </a:cubicBezTo>
                      <a:cubicBezTo>
                        <a:pt x="1248" y="866"/>
                        <a:pt x="617" y="306"/>
                        <a:pt x="21" y="8"/>
                      </a:cubicBezTo>
                      <a:cubicBezTo>
                        <a:pt x="18" y="3"/>
                        <a:pt x="15" y="0"/>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79" name="Google Shape;43991;p65">
                  <a:extLst>
                    <a:ext uri="{FF2B5EF4-FFF2-40B4-BE49-F238E27FC236}">
                      <a16:creationId xmlns:a16="http://schemas.microsoft.com/office/drawing/2014/main" id="{F13E5898-AB14-491C-8E5E-00699E8C4F59}"/>
                    </a:ext>
                  </a:extLst>
                </p:cNvPr>
                <p:cNvSpPr/>
                <p:nvPr/>
              </p:nvSpPr>
              <p:spPr>
                <a:xfrm>
                  <a:off x="808175" y="2258950"/>
                  <a:ext cx="163600" cy="180025"/>
                </a:xfrm>
                <a:custGeom>
                  <a:avLst/>
                  <a:gdLst/>
                  <a:ahLst/>
                  <a:cxnLst/>
                  <a:rect l="l" t="t" r="r" b="b"/>
                  <a:pathLst>
                    <a:path w="6544" h="7201" extrusionOk="0">
                      <a:moveTo>
                        <a:pt x="38" y="1"/>
                      </a:moveTo>
                      <a:cubicBezTo>
                        <a:pt x="23" y="1"/>
                        <a:pt x="1" y="20"/>
                        <a:pt x="10" y="40"/>
                      </a:cubicBezTo>
                      <a:cubicBezTo>
                        <a:pt x="1189" y="1052"/>
                        <a:pt x="2439" y="1957"/>
                        <a:pt x="3642" y="2921"/>
                      </a:cubicBezTo>
                      <a:cubicBezTo>
                        <a:pt x="4356" y="3504"/>
                        <a:pt x="5106" y="4052"/>
                        <a:pt x="5511" y="4897"/>
                      </a:cubicBezTo>
                      <a:cubicBezTo>
                        <a:pt x="5844" y="5648"/>
                        <a:pt x="6130" y="6421"/>
                        <a:pt x="6464" y="7183"/>
                      </a:cubicBezTo>
                      <a:cubicBezTo>
                        <a:pt x="6467" y="7195"/>
                        <a:pt x="6477" y="7200"/>
                        <a:pt x="6489" y="7200"/>
                      </a:cubicBezTo>
                      <a:cubicBezTo>
                        <a:pt x="6513" y="7200"/>
                        <a:pt x="6543" y="7176"/>
                        <a:pt x="6535" y="7136"/>
                      </a:cubicBezTo>
                      <a:cubicBezTo>
                        <a:pt x="6202" y="6326"/>
                        <a:pt x="5904" y="5517"/>
                        <a:pt x="5535" y="4743"/>
                      </a:cubicBezTo>
                      <a:cubicBezTo>
                        <a:pt x="5213" y="4052"/>
                        <a:pt x="4630" y="3600"/>
                        <a:pt x="4047" y="3135"/>
                      </a:cubicBezTo>
                      <a:cubicBezTo>
                        <a:pt x="2737" y="2064"/>
                        <a:pt x="1415" y="992"/>
                        <a:pt x="46" y="4"/>
                      </a:cubicBezTo>
                      <a:cubicBezTo>
                        <a:pt x="44" y="2"/>
                        <a:pt x="41" y="1"/>
                        <a:pt x="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80" name="Google Shape;43992;p65">
                  <a:extLst>
                    <a:ext uri="{FF2B5EF4-FFF2-40B4-BE49-F238E27FC236}">
                      <a16:creationId xmlns:a16="http://schemas.microsoft.com/office/drawing/2014/main" id="{278852F5-38F3-43D7-AA54-E03C10CC3C25}"/>
                    </a:ext>
                  </a:extLst>
                </p:cNvPr>
                <p:cNvSpPr/>
                <p:nvPr/>
              </p:nvSpPr>
              <p:spPr>
                <a:xfrm>
                  <a:off x="986775" y="2335650"/>
                  <a:ext cx="156075" cy="121125"/>
                </a:xfrm>
                <a:custGeom>
                  <a:avLst/>
                  <a:gdLst/>
                  <a:ahLst/>
                  <a:cxnLst/>
                  <a:rect l="l" t="t" r="r" b="b"/>
                  <a:pathLst>
                    <a:path w="6243" h="4845" extrusionOk="0">
                      <a:moveTo>
                        <a:pt x="6179" y="0"/>
                      </a:moveTo>
                      <a:cubicBezTo>
                        <a:pt x="6166" y="0"/>
                        <a:pt x="6152" y="6"/>
                        <a:pt x="6142" y="20"/>
                      </a:cubicBezTo>
                      <a:cubicBezTo>
                        <a:pt x="5701" y="639"/>
                        <a:pt x="4951" y="865"/>
                        <a:pt x="4392" y="1377"/>
                      </a:cubicBezTo>
                      <a:cubicBezTo>
                        <a:pt x="3880" y="1818"/>
                        <a:pt x="3522" y="2413"/>
                        <a:pt x="3082" y="2913"/>
                      </a:cubicBezTo>
                      <a:cubicBezTo>
                        <a:pt x="2546" y="3532"/>
                        <a:pt x="1903" y="3782"/>
                        <a:pt x="1153" y="4056"/>
                      </a:cubicBezTo>
                      <a:cubicBezTo>
                        <a:pt x="713" y="4211"/>
                        <a:pt x="284" y="4389"/>
                        <a:pt x="10" y="4806"/>
                      </a:cubicBezTo>
                      <a:cubicBezTo>
                        <a:pt x="0" y="4825"/>
                        <a:pt x="30" y="4845"/>
                        <a:pt x="48" y="4845"/>
                      </a:cubicBezTo>
                      <a:cubicBezTo>
                        <a:pt x="52" y="4845"/>
                        <a:pt x="56" y="4844"/>
                        <a:pt x="58" y="4842"/>
                      </a:cubicBezTo>
                      <a:cubicBezTo>
                        <a:pt x="629" y="4318"/>
                        <a:pt x="1248" y="4199"/>
                        <a:pt x="1951" y="3913"/>
                      </a:cubicBezTo>
                      <a:cubicBezTo>
                        <a:pt x="2534" y="3675"/>
                        <a:pt x="2939" y="3306"/>
                        <a:pt x="3332" y="2830"/>
                      </a:cubicBezTo>
                      <a:cubicBezTo>
                        <a:pt x="3844" y="2210"/>
                        <a:pt x="4225" y="1568"/>
                        <a:pt x="4916" y="1115"/>
                      </a:cubicBezTo>
                      <a:cubicBezTo>
                        <a:pt x="5404" y="794"/>
                        <a:pt x="5892" y="567"/>
                        <a:pt x="6225" y="67"/>
                      </a:cubicBezTo>
                      <a:cubicBezTo>
                        <a:pt x="6242" y="34"/>
                        <a:pt x="6211" y="0"/>
                        <a:pt x="6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81" name="Google Shape;43993;p65">
                  <a:extLst>
                    <a:ext uri="{FF2B5EF4-FFF2-40B4-BE49-F238E27FC236}">
                      <a16:creationId xmlns:a16="http://schemas.microsoft.com/office/drawing/2014/main" id="{104EB8F0-FF79-4CD6-A869-DFC214734C61}"/>
                    </a:ext>
                  </a:extLst>
                </p:cNvPr>
                <p:cNvSpPr/>
                <p:nvPr/>
              </p:nvSpPr>
              <p:spPr>
                <a:xfrm>
                  <a:off x="984750" y="2336725"/>
                  <a:ext cx="156775" cy="117150"/>
                </a:xfrm>
                <a:custGeom>
                  <a:avLst/>
                  <a:gdLst/>
                  <a:ahLst/>
                  <a:cxnLst/>
                  <a:rect l="l" t="t" r="r" b="b"/>
                  <a:pathLst>
                    <a:path w="6271" h="4686" extrusionOk="0">
                      <a:moveTo>
                        <a:pt x="6223" y="1"/>
                      </a:moveTo>
                      <a:cubicBezTo>
                        <a:pt x="5592" y="215"/>
                        <a:pt x="4949" y="501"/>
                        <a:pt x="4342" y="774"/>
                      </a:cubicBezTo>
                      <a:cubicBezTo>
                        <a:pt x="3592" y="1108"/>
                        <a:pt x="3246" y="1644"/>
                        <a:pt x="2627" y="2120"/>
                      </a:cubicBezTo>
                      <a:cubicBezTo>
                        <a:pt x="1639" y="2858"/>
                        <a:pt x="270" y="3275"/>
                        <a:pt x="8" y="4632"/>
                      </a:cubicBezTo>
                      <a:cubicBezTo>
                        <a:pt x="1" y="4667"/>
                        <a:pt x="26" y="4685"/>
                        <a:pt x="51" y="4685"/>
                      </a:cubicBezTo>
                      <a:cubicBezTo>
                        <a:pt x="69" y="4685"/>
                        <a:pt x="86" y="4676"/>
                        <a:pt x="91" y="4656"/>
                      </a:cubicBezTo>
                      <a:cubicBezTo>
                        <a:pt x="425" y="3203"/>
                        <a:pt x="1913" y="2894"/>
                        <a:pt x="2913" y="2025"/>
                      </a:cubicBezTo>
                      <a:cubicBezTo>
                        <a:pt x="3449" y="1548"/>
                        <a:pt x="3830" y="1108"/>
                        <a:pt x="4520" y="810"/>
                      </a:cubicBezTo>
                      <a:cubicBezTo>
                        <a:pt x="5092" y="560"/>
                        <a:pt x="5711" y="334"/>
                        <a:pt x="6270" y="36"/>
                      </a:cubicBezTo>
                      <a:cubicBezTo>
                        <a:pt x="6259" y="36"/>
                        <a:pt x="6247" y="1"/>
                        <a:pt x="6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82" name="Google Shape;43994;p65">
                  <a:extLst>
                    <a:ext uri="{FF2B5EF4-FFF2-40B4-BE49-F238E27FC236}">
                      <a16:creationId xmlns:a16="http://schemas.microsoft.com/office/drawing/2014/main" id="{2C86A7C5-B48B-4D8F-800E-B0839C478A46}"/>
                    </a:ext>
                  </a:extLst>
                </p:cNvPr>
                <p:cNvSpPr/>
                <p:nvPr/>
              </p:nvSpPr>
              <p:spPr>
                <a:xfrm>
                  <a:off x="983750" y="2399375"/>
                  <a:ext cx="78725" cy="55550"/>
                </a:xfrm>
                <a:custGeom>
                  <a:avLst/>
                  <a:gdLst/>
                  <a:ahLst/>
                  <a:cxnLst/>
                  <a:rect l="l" t="t" r="r" b="b"/>
                  <a:pathLst>
                    <a:path w="3149" h="2222" extrusionOk="0">
                      <a:moveTo>
                        <a:pt x="3107" y="1"/>
                      </a:moveTo>
                      <a:cubicBezTo>
                        <a:pt x="3099" y="1"/>
                        <a:pt x="3090" y="6"/>
                        <a:pt x="3084" y="19"/>
                      </a:cubicBezTo>
                      <a:cubicBezTo>
                        <a:pt x="2620" y="507"/>
                        <a:pt x="1977" y="709"/>
                        <a:pt x="1429" y="1066"/>
                      </a:cubicBezTo>
                      <a:cubicBezTo>
                        <a:pt x="893" y="1364"/>
                        <a:pt x="405" y="1769"/>
                        <a:pt x="0" y="2221"/>
                      </a:cubicBezTo>
                      <a:cubicBezTo>
                        <a:pt x="595" y="1769"/>
                        <a:pt x="1131" y="1281"/>
                        <a:pt x="1798" y="924"/>
                      </a:cubicBezTo>
                      <a:cubicBezTo>
                        <a:pt x="2274" y="674"/>
                        <a:pt x="2774" y="471"/>
                        <a:pt x="3132" y="54"/>
                      </a:cubicBezTo>
                      <a:cubicBezTo>
                        <a:pt x="3149" y="37"/>
                        <a:pt x="3128"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83" name="Google Shape;43995;p65">
                  <a:extLst>
                    <a:ext uri="{FF2B5EF4-FFF2-40B4-BE49-F238E27FC236}">
                      <a16:creationId xmlns:a16="http://schemas.microsoft.com/office/drawing/2014/main" id="{94F68718-E6B7-447D-BAF0-8EE1E746C031}"/>
                    </a:ext>
                  </a:extLst>
                </p:cNvPr>
                <p:cNvSpPr/>
                <p:nvPr/>
              </p:nvSpPr>
              <p:spPr>
                <a:xfrm>
                  <a:off x="1065300" y="2368875"/>
                  <a:ext cx="32775" cy="25925"/>
                </a:xfrm>
                <a:custGeom>
                  <a:avLst/>
                  <a:gdLst/>
                  <a:ahLst/>
                  <a:cxnLst/>
                  <a:rect l="l" t="t" r="r" b="b"/>
                  <a:pathLst>
                    <a:path w="1311" h="1037" extrusionOk="0">
                      <a:moveTo>
                        <a:pt x="1274" y="0"/>
                      </a:moveTo>
                      <a:cubicBezTo>
                        <a:pt x="786" y="179"/>
                        <a:pt x="251" y="620"/>
                        <a:pt x="0" y="1036"/>
                      </a:cubicBezTo>
                      <a:cubicBezTo>
                        <a:pt x="191" y="881"/>
                        <a:pt x="370" y="679"/>
                        <a:pt x="584" y="524"/>
                      </a:cubicBezTo>
                      <a:cubicBezTo>
                        <a:pt x="798" y="346"/>
                        <a:pt x="1060" y="227"/>
                        <a:pt x="1298" y="48"/>
                      </a:cubicBezTo>
                      <a:cubicBezTo>
                        <a:pt x="1310" y="24"/>
                        <a:pt x="1310" y="0"/>
                        <a:pt x="1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84" name="Google Shape;43996;p65">
                  <a:extLst>
                    <a:ext uri="{FF2B5EF4-FFF2-40B4-BE49-F238E27FC236}">
                      <a16:creationId xmlns:a16="http://schemas.microsoft.com/office/drawing/2014/main" id="{66247644-7B45-4577-827A-7ACCADEDF2A9}"/>
                    </a:ext>
                  </a:extLst>
                </p:cNvPr>
                <p:cNvSpPr/>
                <p:nvPr/>
              </p:nvSpPr>
              <p:spPr>
                <a:xfrm>
                  <a:off x="983750" y="2448675"/>
                  <a:ext cx="7750" cy="10125"/>
                </a:xfrm>
                <a:custGeom>
                  <a:avLst/>
                  <a:gdLst/>
                  <a:ahLst/>
                  <a:cxnLst/>
                  <a:rect l="l" t="t" r="r" b="b"/>
                  <a:pathLst>
                    <a:path w="310" h="405" extrusionOk="0">
                      <a:moveTo>
                        <a:pt x="270" y="1"/>
                      </a:moveTo>
                      <a:cubicBezTo>
                        <a:pt x="265" y="1"/>
                        <a:pt x="258" y="3"/>
                        <a:pt x="250" y="11"/>
                      </a:cubicBezTo>
                      <a:cubicBezTo>
                        <a:pt x="179" y="47"/>
                        <a:pt x="167" y="130"/>
                        <a:pt x="119" y="190"/>
                      </a:cubicBezTo>
                      <a:cubicBezTo>
                        <a:pt x="72" y="249"/>
                        <a:pt x="12" y="309"/>
                        <a:pt x="0" y="368"/>
                      </a:cubicBezTo>
                      <a:cubicBezTo>
                        <a:pt x="0" y="380"/>
                        <a:pt x="0" y="404"/>
                        <a:pt x="24" y="404"/>
                      </a:cubicBezTo>
                      <a:cubicBezTo>
                        <a:pt x="107" y="392"/>
                        <a:pt x="167" y="333"/>
                        <a:pt x="203" y="261"/>
                      </a:cubicBezTo>
                      <a:cubicBezTo>
                        <a:pt x="262" y="190"/>
                        <a:pt x="310" y="106"/>
                        <a:pt x="298" y="11"/>
                      </a:cubicBezTo>
                      <a:cubicBezTo>
                        <a:pt x="290" y="11"/>
                        <a:pt x="282"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85" name="Google Shape;43997;p65">
                  <a:extLst>
                    <a:ext uri="{FF2B5EF4-FFF2-40B4-BE49-F238E27FC236}">
                      <a16:creationId xmlns:a16="http://schemas.microsoft.com/office/drawing/2014/main" id="{73713CF6-3234-4FE4-9317-73910F78102D}"/>
                    </a:ext>
                  </a:extLst>
                </p:cNvPr>
                <p:cNvSpPr/>
                <p:nvPr/>
              </p:nvSpPr>
              <p:spPr>
                <a:xfrm>
                  <a:off x="981950" y="2448200"/>
                  <a:ext cx="13275" cy="13825"/>
                </a:xfrm>
                <a:custGeom>
                  <a:avLst/>
                  <a:gdLst/>
                  <a:ahLst/>
                  <a:cxnLst/>
                  <a:rect l="l" t="t" r="r" b="b"/>
                  <a:pathLst>
                    <a:path w="531" h="553" extrusionOk="0">
                      <a:moveTo>
                        <a:pt x="471" y="1"/>
                      </a:moveTo>
                      <a:cubicBezTo>
                        <a:pt x="465" y="1"/>
                        <a:pt x="459" y="3"/>
                        <a:pt x="453" y="6"/>
                      </a:cubicBezTo>
                      <a:cubicBezTo>
                        <a:pt x="445" y="14"/>
                        <a:pt x="433" y="17"/>
                        <a:pt x="419" y="17"/>
                      </a:cubicBezTo>
                      <a:cubicBezTo>
                        <a:pt x="391" y="17"/>
                        <a:pt x="354" y="6"/>
                        <a:pt x="322" y="6"/>
                      </a:cubicBezTo>
                      <a:cubicBezTo>
                        <a:pt x="298" y="6"/>
                        <a:pt x="298" y="42"/>
                        <a:pt x="322" y="42"/>
                      </a:cubicBezTo>
                      <a:cubicBezTo>
                        <a:pt x="343" y="42"/>
                        <a:pt x="371" y="42"/>
                        <a:pt x="396" y="47"/>
                      </a:cubicBezTo>
                      <a:lnTo>
                        <a:pt x="396" y="47"/>
                      </a:lnTo>
                      <a:cubicBezTo>
                        <a:pt x="308" y="104"/>
                        <a:pt x="234" y="178"/>
                        <a:pt x="167" y="245"/>
                      </a:cubicBezTo>
                      <a:cubicBezTo>
                        <a:pt x="84" y="328"/>
                        <a:pt x="13" y="423"/>
                        <a:pt x="1" y="530"/>
                      </a:cubicBezTo>
                      <a:cubicBezTo>
                        <a:pt x="1" y="538"/>
                        <a:pt x="6" y="552"/>
                        <a:pt x="14" y="552"/>
                      </a:cubicBezTo>
                      <a:cubicBezTo>
                        <a:pt x="17" y="552"/>
                        <a:pt x="21" y="550"/>
                        <a:pt x="25" y="542"/>
                      </a:cubicBezTo>
                      <a:cubicBezTo>
                        <a:pt x="120" y="483"/>
                        <a:pt x="179" y="387"/>
                        <a:pt x="251" y="304"/>
                      </a:cubicBezTo>
                      <a:cubicBezTo>
                        <a:pt x="322" y="221"/>
                        <a:pt x="417" y="149"/>
                        <a:pt x="501" y="66"/>
                      </a:cubicBezTo>
                      <a:cubicBezTo>
                        <a:pt x="531" y="46"/>
                        <a:pt x="502" y="1"/>
                        <a:pt x="4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86" name="Google Shape;43998;p65">
                  <a:extLst>
                    <a:ext uri="{FF2B5EF4-FFF2-40B4-BE49-F238E27FC236}">
                      <a16:creationId xmlns:a16="http://schemas.microsoft.com/office/drawing/2014/main" id="{D89F9146-D575-4D92-8D7A-D502AC99FC99}"/>
                    </a:ext>
                  </a:extLst>
                </p:cNvPr>
                <p:cNvSpPr/>
                <p:nvPr/>
              </p:nvSpPr>
              <p:spPr>
                <a:xfrm>
                  <a:off x="816750" y="2352975"/>
                  <a:ext cx="156900" cy="167925"/>
                </a:xfrm>
                <a:custGeom>
                  <a:avLst/>
                  <a:gdLst/>
                  <a:ahLst/>
                  <a:cxnLst/>
                  <a:rect l="l" t="t" r="r" b="b"/>
                  <a:pathLst>
                    <a:path w="6276" h="6717" extrusionOk="0">
                      <a:moveTo>
                        <a:pt x="10" y="0"/>
                      </a:moveTo>
                      <a:cubicBezTo>
                        <a:pt x="6" y="0"/>
                        <a:pt x="1" y="5"/>
                        <a:pt x="1" y="5"/>
                      </a:cubicBezTo>
                      <a:cubicBezTo>
                        <a:pt x="120" y="684"/>
                        <a:pt x="346" y="1398"/>
                        <a:pt x="620" y="2006"/>
                      </a:cubicBezTo>
                      <a:cubicBezTo>
                        <a:pt x="918" y="2672"/>
                        <a:pt x="1394" y="2911"/>
                        <a:pt x="1989" y="3315"/>
                      </a:cubicBezTo>
                      <a:cubicBezTo>
                        <a:pt x="2632" y="3732"/>
                        <a:pt x="3096" y="4375"/>
                        <a:pt x="3751" y="4756"/>
                      </a:cubicBezTo>
                      <a:cubicBezTo>
                        <a:pt x="4608" y="5280"/>
                        <a:pt x="6192" y="5327"/>
                        <a:pt x="6132" y="6661"/>
                      </a:cubicBezTo>
                      <a:cubicBezTo>
                        <a:pt x="6132" y="6698"/>
                        <a:pt x="6151" y="6717"/>
                        <a:pt x="6168" y="6717"/>
                      </a:cubicBezTo>
                      <a:cubicBezTo>
                        <a:pt x="6178" y="6717"/>
                        <a:pt x="6188" y="6710"/>
                        <a:pt x="6192" y="6697"/>
                      </a:cubicBezTo>
                      <a:cubicBezTo>
                        <a:pt x="6275" y="6185"/>
                        <a:pt x="6037" y="5768"/>
                        <a:pt x="5656" y="5458"/>
                      </a:cubicBezTo>
                      <a:cubicBezTo>
                        <a:pt x="4930" y="4887"/>
                        <a:pt x="3989" y="4816"/>
                        <a:pt x="3263" y="4173"/>
                      </a:cubicBezTo>
                      <a:cubicBezTo>
                        <a:pt x="2977" y="3923"/>
                        <a:pt x="2703" y="3637"/>
                        <a:pt x="2394" y="3399"/>
                      </a:cubicBezTo>
                      <a:cubicBezTo>
                        <a:pt x="2049" y="3137"/>
                        <a:pt x="1656" y="2970"/>
                        <a:pt x="1322" y="2684"/>
                      </a:cubicBezTo>
                      <a:cubicBezTo>
                        <a:pt x="560" y="2018"/>
                        <a:pt x="477" y="875"/>
                        <a:pt x="13" y="5"/>
                      </a:cubicBezTo>
                      <a:cubicBezTo>
                        <a:pt x="13" y="1"/>
                        <a:pt x="11" y="0"/>
                        <a:pt x="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87" name="Google Shape;43999;p65">
                  <a:extLst>
                    <a:ext uri="{FF2B5EF4-FFF2-40B4-BE49-F238E27FC236}">
                      <a16:creationId xmlns:a16="http://schemas.microsoft.com/office/drawing/2014/main" id="{23C514CC-BA4C-4B3A-BD21-508BC2ADA724}"/>
                    </a:ext>
                  </a:extLst>
                </p:cNvPr>
                <p:cNvSpPr/>
                <p:nvPr/>
              </p:nvSpPr>
              <p:spPr>
                <a:xfrm>
                  <a:off x="816475" y="2357950"/>
                  <a:ext cx="156400" cy="140300"/>
                </a:xfrm>
                <a:custGeom>
                  <a:avLst/>
                  <a:gdLst/>
                  <a:ahLst/>
                  <a:cxnLst/>
                  <a:rect l="l" t="t" r="r" b="b"/>
                  <a:pathLst>
                    <a:path w="6256" h="5612" extrusionOk="0">
                      <a:moveTo>
                        <a:pt x="5" y="1"/>
                      </a:moveTo>
                      <a:cubicBezTo>
                        <a:pt x="1" y="1"/>
                        <a:pt x="3" y="21"/>
                        <a:pt x="12" y="21"/>
                      </a:cubicBezTo>
                      <a:cubicBezTo>
                        <a:pt x="690" y="330"/>
                        <a:pt x="976" y="1045"/>
                        <a:pt x="1500" y="1533"/>
                      </a:cubicBezTo>
                      <a:cubicBezTo>
                        <a:pt x="1964" y="1985"/>
                        <a:pt x="2524" y="2283"/>
                        <a:pt x="3119" y="2485"/>
                      </a:cubicBezTo>
                      <a:cubicBezTo>
                        <a:pt x="3988" y="2783"/>
                        <a:pt x="4846" y="2950"/>
                        <a:pt x="5298" y="3843"/>
                      </a:cubicBezTo>
                      <a:cubicBezTo>
                        <a:pt x="5596" y="4438"/>
                        <a:pt x="5691" y="5093"/>
                        <a:pt x="6155" y="5605"/>
                      </a:cubicBezTo>
                      <a:cubicBezTo>
                        <a:pt x="6162" y="5609"/>
                        <a:pt x="6170" y="5611"/>
                        <a:pt x="6179" y="5611"/>
                      </a:cubicBezTo>
                      <a:cubicBezTo>
                        <a:pt x="6214" y="5611"/>
                        <a:pt x="6256" y="5576"/>
                        <a:pt x="6227" y="5557"/>
                      </a:cubicBezTo>
                      <a:cubicBezTo>
                        <a:pt x="5774" y="4914"/>
                        <a:pt x="5679" y="4116"/>
                        <a:pt x="5239" y="3485"/>
                      </a:cubicBezTo>
                      <a:cubicBezTo>
                        <a:pt x="4858" y="2962"/>
                        <a:pt x="4286" y="2747"/>
                        <a:pt x="3703" y="2545"/>
                      </a:cubicBezTo>
                      <a:cubicBezTo>
                        <a:pt x="2750" y="2235"/>
                        <a:pt x="1905" y="1890"/>
                        <a:pt x="1226" y="1104"/>
                      </a:cubicBezTo>
                      <a:cubicBezTo>
                        <a:pt x="869" y="687"/>
                        <a:pt x="619" y="80"/>
                        <a:pt x="12" y="9"/>
                      </a:cubicBezTo>
                      <a:cubicBezTo>
                        <a:pt x="9" y="3"/>
                        <a:pt x="7" y="1"/>
                        <a:pt x="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88" name="Google Shape;44000;p65">
                  <a:extLst>
                    <a:ext uri="{FF2B5EF4-FFF2-40B4-BE49-F238E27FC236}">
                      <a16:creationId xmlns:a16="http://schemas.microsoft.com/office/drawing/2014/main" id="{1F31D96D-2F79-4698-8481-F29E52469EA2}"/>
                    </a:ext>
                  </a:extLst>
                </p:cNvPr>
                <p:cNvSpPr/>
                <p:nvPr/>
              </p:nvSpPr>
              <p:spPr>
                <a:xfrm>
                  <a:off x="837300" y="2387925"/>
                  <a:ext cx="109450" cy="81075"/>
                </a:xfrm>
                <a:custGeom>
                  <a:avLst/>
                  <a:gdLst/>
                  <a:ahLst/>
                  <a:cxnLst/>
                  <a:rect l="l" t="t" r="r" b="b"/>
                  <a:pathLst>
                    <a:path w="4378" h="3243" extrusionOk="0">
                      <a:moveTo>
                        <a:pt x="24" y="0"/>
                      </a:moveTo>
                      <a:cubicBezTo>
                        <a:pt x="12" y="0"/>
                        <a:pt x="0" y="0"/>
                        <a:pt x="0" y="12"/>
                      </a:cubicBezTo>
                      <a:cubicBezTo>
                        <a:pt x="36" y="620"/>
                        <a:pt x="869" y="1048"/>
                        <a:pt x="1346" y="1286"/>
                      </a:cubicBezTo>
                      <a:cubicBezTo>
                        <a:pt x="2441" y="1822"/>
                        <a:pt x="3298" y="2596"/>
                        <a:pt x="4322" y="3239"/>
                      </a:cubicBezTo>
                      <a:cubicBezTo>
                        <a:pt x="4329" y="3241"/>
                        <a:pt x="4335" y="3242"/>
                        <a:pt x="4340" y="3242"/>
                      </a:cubicBezTo>
                      <a:cubicBezTo>
                        <a:pt x="4365" y="3242"/>
                        <a:pt x="4378" y="3221"/>
                        <a:pt x="4358" y="3191"/>
                      </a:cubicBezTo>
                      <a:cubicBezTo>
                        <a:pt x="3727" y="2632"/>
                        <a:pt x="3013" y="2084"/>
                        <a:pt x="2298" y="1632"/>
                      </a:cubicBezTo>
                      <a:cubicBezTo>
                        <a:pt x="1536" y="1167"/>
                        <a:pt x="322" y="953"/>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89" name="Google Shape;44001;p65">
                  <a:extLst>
                    <a:ext uri="{FF2B5EF4-FFF2-40B4-BE49-F238E27FC236}">
                      <a16:creationId xmlns:a16="http://schemas.microsoft.com/office/drawing/2014/main" id="{BD5F4FB0-B0E1-4C28-822D-78163F814251}"/>
                    </a:ext>
                  </a:extLst>
                </p:cNvPr>
                <p:cNvSpPr/>
                <p:nvPr/>
              </p:nvSpPr>
              <p:spPr>
                <a:xfrm>
                  <a:off x="946825" y="2473050"/>
                  <a:ext cx="11200" cy="12050"/>
                </a:xfrm>
                <a:custGeom>
                  <a:avLst/>
                  <a:gdLst/>
                  <a:ahLst/>
                  <a:cxnLst/>
                  <a:rect l="l" t="t" r="r" b="b"/>
                  <a:pathLst>
                    <a:path w="448" h="482" extrusionOk="0">
                      <a:moveTo>
                        <a:pt x="1" y="1"/>
                      </a:moveTo>
                      <a:cubicBezTo>
                        <a:pt x="4" y="2"/>
                        <a:pt x="7" y="4"/>
                        <a:pt x="11" y="6"/>
                      </a:cubicBezTo>
                      <a:lnTo>
                        <a:pt x="11" y="6"/>
                      </a:lnTo>
                      <a:cubicBezTo>
                        <a:pt x="12" y="3"/>
                        <a:pt x="11" y="1"/>
                        <a:pt x="1" y="1"/>
                      </a:cubicBezTo>
                      <a:close/>
                      <a:moveTo>
                        <a:pt x="11" y="6"/>
                      </a:moveTo>
                      <a:cubicBezTo>
                        <a:pt x="9" y="11"/>
                        <a:pt x="1" y="18"/>
                        <a:pt x="1" y="24"/>
                      </a:cubicBezTo>
                      <a:lnTo>
                        <a:pt x="227" y="251"/>
                      </a:lnTo>
                      <a:cubicBezTo>
                        <a:pt x="287" y="322"/>
                        <a:pt x="334" y="417"/>
                        <a:pt x="406" y="477"/>
                      </a:cubicBezTo>
                      <a:cubicBezTo>
                        <a:pt x="409" y="480"/>
                        <a:pt x="413" y="481"/>
                        <a:pt x="418" y="481"/>
                      </a:cubicBezTo>
                      <a:cubicBezTo>
                        <a:pt x="432" y="481"/>
                        <a:pt x="447" y="468"/>
                        <a:pt x="429" y="441"/>
                      </a:cubicBezTo>
                      <a:cubicBezTo>
                        <a:pt x="418" y="358"/>
                        <a:pt x="334" y="263"/>
                        <a:pt x="263" y="203"/>
                      </a:cubicBezTo>
                      <a:cubicBezTo>
                        <a:pt x="182" y="134"/>
                        <a:pt x="112" y="65"/>
                        <a:pt x="11" y="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90" name="Google Shape;44002;p65">
                  <a:extLst>
                    <a:ext uri="{FF2B5EF4-FFF2-40B4-BE49-F238E27FC236}">
                      <a16:creationId xmlns:a16="http://schemas.microsoft.com/office/drawing/2014/main" id="{CB88F35F-3590-4926-B80C-E10FBFCC1F62}"/>
                    </a:ext>
                  </a:extLst>
                </p:cNvPr>
                <p:cNvSpPr/>
                <p:nvPr/>
              </p:nvSpPr>
              <p:spPr>
                <a:xfrm>
                  <a:off x="978075" y="2362900"/>
                  <a:ext cx="183700" cy="153625"/>
                </a:xfrm>
                <a:custGeom>
                  <a:avLst/>
                  <a:gdLst/>
                  <a:ahLst/>
                  <a:cxnLst/>
                  <a:rect l="l" t="t" r="r" b="b"/>
                  <a:pathLst>
                    <a:path w="7348" h="6145" extrusionOk="0">
                      <a:moveTo>
                        <a:pt x="7307" y="0"/>
                      </a:moveTo>
                      <a:cubicBezTo>
                        <a:pt x="7296" y="0"/>
                        <a:pt x="7288" y="4"/>
                        <a:pt x="7288" y="13"/>
                      </a:cubicBezTo>
                      <a:cubicBezTo>
                        <a:pt x="7121" y="1073"/>
                        <a:pt x="6264" y="1597"/>
                        <a:pt x="5418" y="2109"/>
                      </a:cubicBezTo>
                      <a:cubicBezTo>
                        <a:pt x="4775" y="2502"/>
                        <a:pt x="4275" y="2978"/>
                        <a:pt x="3728" y="3466"/>
                      </a:cubicBezTo>
                      <a:cubicBezTo>
                        <a:pt x="3025" y="4097"/>
                        <a:pt x="2251" y="4585"/>
                        <a:pt x="1418" y="5014"/>
                      </a:cubicBezTo>
                      <a:cubicBezTo>
                        <a:pt x="882" y="5300"/>
                        <a:pt x="334" y="5597"/>
                        <a:pt x="1" y="6121"/>
                      </a:cubicBezTo>
                      <a:cubicBezTo>
                        <a:pt x="1" y="6133"/>
                        <a:pt x="25" y="6145"/>
                        <a:pt x="37" y="6145"/>
                      </a:cubicBezTo>
                      <a:cubicBezTo>
                        <a:pt x="680" y="5442"/>
                        <a:pt x="1489" y="5121"/>
                        <a:pt x="2299" y="4645"/>
                      </a:cubicBezTo>
                      <a:cubicBezTo>
                        <a:pt x="3049" y="4180"/>
                        <a:pt x="3692" y="3621"/>
                        <a:pt x="4347" y="3025"/>
                      </a:cubicBezTo>
                      <a:cubicBezTo>
                        <a:pt x="5347" y="2109"/>
                        <a:pt x="7228" y="1597"/>
                        <a:pt x="7347" y="25"/>
                      </a:cubicBezTo>
                      <a:cubicBezTo>
                        <a:pt x="7347" y="10"/>
                        <a:pt x="7324" y="0"/>
                        <a:pt x="73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91" name="Google Shape;44003;p65">
                  <a:extLst>
                    <a:ext uri="{FF2B5EF4-FFF2-40B4-BE49-F238E27FC236}">
                      <a16:creationId xmlns:a16="http://schemas.microsoft.com/office/drawing/2014/main" id="{063FC57E-919A-4B0D-B1EB-88BEFFCF2A5E}"/>
                    </a:ext>
                  </a:extLst>
                </p:cNvPr>
                <p:cNvSpPr/>
                <p:nvPr/>
              </p:nvSpPr>
              <p:spPr>
                <a:xfrm>
                  <a:off x="976300" y="2360875"/>
                  <a:ext cx="183200" cy="154300"/>
                </a:xfrm>
                <a:custGeom>
                  <a:avLst/>
                  <a:gdLst/>
                  <a:ahLst/>
                  <a:cxnLst/>
                  <a:rect l="l" t="t" r="r" b="b"/>
                  <a:pathLst>
                    <a:path w="7328" h="6172" extrusionOk="0">
                      <a:moveTo>
                        <a:pt x="7285" y="1"/>
                      </a:moveTo>
                      <a:cubicBezTo>
                        <a:pt x="7276" y="1"/>
                        <a:pt x="7267" y="7"/>
                        <a:pt x="7263" y="23"/>
                      </a:cubicBezTo>
                      <a:cubicBezTo>
                        <a:pt x="6882" y="809"/>
                        <a:pt x="6025" y="1023"/>
                        <a:pt x="5299" y="1392"/>
                      </a:cubicBezTo>
                      <a:cubicBezTo>
                        <a:pt x="4525" y="1797"/>
                        <a:pt x="3941" y="2464"/>
                        <a:pt x="3203" y="2892"/>
                      </a:cubicBezTo>
                      <a:cubicBezTo>
                        <a:pt x="2560" y="3261"/>
                        <a:pt x="1834" y="3476"/>
                        <a:pt x="1346" y="4035"/>
                      </a:cubicBezTo>
                      <a:cubicBezTo>
                        <a:pt x="810" y="4666"/>
                        <a:pt x="632" y="5500"/>
                        <a:pt x="36" y="6095"/>
                      </a:cubicBezTo>
                      <a:cubicBezTo>
                        <a:pt x="1" y="6130"/>
                        <a:pt x="24" y="6172"/>
                        <a:pt x="58" y="6172"/>
                      </a:cubicBezTo>
                      <a:cubicBezTo>
                        <a:pt x="70" y="6172"/>
                        <a:pt x="83" y="6167"/>
                        <a:pt x="96" y="6154"/>
                      </a:cubicBezTo>
                      <a:cubicBezTo>
                        <a:pt x="715" y="5547"/>
                        <a:pt x="882" y="4630"/>
                        <a:pt x="1477" y="4023"/>
                      </a:cubicBezTo>
                      <a:cubicBezTo>
                        <a:pt x="2096" y="3380"/>
                        <a:pt x="3072" y="3178"/>
                        <a:pt x="3763" y="2642"/>
                      </a:cubicBezTo>
                      <a:cubicBezTo>
                        <a:pt x="4537" y="2059"/>
                        <a:pt x="5239" y="1559"/>
                        <a:pt x="6120" y="1142"/>
                      </a:cubicBezTo>
                      <a:cubicBezTo>
                        <a:pt x="6644" y="880"/>
                        <a:pt x="7085" y="618"/>
                        <a:pt x="7311" y="70"/>
                      </a:cubicBezTo>
                      <a:cubicBezTo>
                        <a:pt x="7327" y="30"/>
                        <a:pt x="7305" y="1"/>
                        <a:pt x="7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92" name="Google Shape;44004;p65">
                  <a:extLst>
                    <a:ext uri="{FF2B5EF4-FFF2-40B4-BE49-F238E27FC236}">
                      <a16:creationId xmlns:a16="http://schemas.microsoft.com/office/drawing/2014/main" id="{8C54D178-C876-4F4C-B74C-C25355BA5990}"/>
                    </a:ext>
                  </a:extLst>
                </p:cNvPr>
                <p:cNvSpPr/>
                <p:nvPr/>
              </p:nvSpPr>
              <p:spPr>
                <a:xfrm>
                  <a:off x="987975" y="2454000"/>
                  <a:ext cx="55625" cy="46675"/>
                </a:xfrm>
                <a:custGeom>
                  <a:avLst/>
                  <a:gdLst/>
                  <a:ahLst/>
                  <a:cxnLst/>
                  <a:rect l="l" t="t" r="r" b="b"/>
                  <a:pathLst>
                    <a:path w="2225" h="1867" extrusionOk="0">
                      <a:moveTo>
                        <a:pt x="2201" y="1"/>
                      </a:moveTo>
                      <a:cubicBezTo>
                        <a:pt x="1808" y="1"/>
                        <a:pt x="1558" y="298"/>
                        <a:pt x="1308" y="548"/>
                      </a:cubicBezTo>
                      <a:cubicBezTo>
                        <a:pt x="867" y="989"/>
                        <a:pt x="426" y="1406"/>
                        <a:pt x="10" y="1846"/>
                      </a:cubicBezTo>
                      <a:cubicBezTo>
                        <a:pt x="1" y="1846"/>
                        <a:pt x="5" y="1866"/>
                        <a:pt x="13" y="1866"/>
                      </a:cubicBezTo>
                      <a:cubicBezTo>
                        <a:pt x="16" y="1866"/>
                        <a:pt x="19" y="1864"/>
                        <a:pt x="22" y="1858"/>
                      </a:cubicBezTo>
                      <a:cubicBezTo>
                        <a:pt x="379" y="1548"/>
                        <a:pt x="712" y="1227"/>
                        <a:pt x="1058" y="894"/>
                      </a:cubicBezTo>
                      <a:cubicBezTo>
                        <a:pt x="1391" y="548"/>
                        <a:pt x="1724" y="179"/>
                        <a:pt x="2201" y="48"/>
                      </a:cubicBezTo>
                      <a:cubicBezTo>
                        <a:pt x="2224" y="36"/>
                        <a:pt x="2224" y="1"/>
                        <a:pt x="2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93" name="Google Shape;44005;p65">
                  <a:extLst>
                    <a:ext uri="{FF2B5EF4-FFF2-40B4-BE49-F238E27FC236}">
                      <a16:creationId xmlns:a16="http://schemas.microsoft.com/office/drawing/2014/main" id="{EB7FF1D9-F58D-4292-A5D9-73E2C9DF5BBC}"/>
                    </a:ext>
                  </a:extLst>
                </p:cNvPr>
                <p:cNvSpPr/>
                <p:nvPr/>
              </p:nvSpPr>
              <p:spPr>
                <a:xfrm>
                  <a:off x="1045950" y="2403400"/>
                  <a:ext cx="81875" cy="47650"/>
                </a:xfrm>
                <a:custGeom>
                  <a:avLst/>
                  <a:gdLst/>
                  <a:ahLst/>
                  <a:cxnLst/>
                  <a:rect l="l" t="t" r="r" b="b"/>
                  <a:pathLst>
                    <a:path w="3275" h="1906" extrusionOk="0">
                      <a:moveTo>
                        <a:pt x="3239" y="1"/>
                      </a:moveTo>
                      <a:cubicBezTo>
                        <a:pt x="2739" y="227"/>
                        <a:pt x="2322" y="489"/>
                        <a:pt x="1894" y="834"/>
                      </a:cubicBezTo>
                      <a:cubicBezTo>
                        <a:pt x="1334" y="1298"/>
                        <a:pt x="644" y="1548"/>
                        <a:pt x="1" y="1906"/>
                      </a:cubicBezTo>
                      <a:cubicBezTo>
                        <a:pt x="548" y="1667"/>
                        <a:pt x="1179" y="1441"/>
                        <a:pt x="1667" y="1108"/>
                      </a:cubicBezTo>
                      <a:cubicBezTo>
                        <a:pt x="2215" y="715"/>
                        <a:pt x="2644" y="310"/>
                        <a:pt x="3251" y="36"/>
                      </a:cubicBezTo>
                      <a:cubicBezTo>
                        <a:pt x="3275" y="12"/>
                        <a:pt x="3251" y="1"/>
                        <a:pt x="32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94" name="Google Shape;44006;p65">
                  <a:extLst>
                    <a:ext uri="{FF2B5EF4-FFF2-40B4-BE49-F238E27FC236}">
                      <a16:creationId xmlns:a16="http://schemas.microsoft.com/office/drawing/2014/main" id="{A5624872-E6AE-47A5-9E0E-7BDC2E172544}"/>
                    </a:ext>
                  </a:extLst>
                </p:cNvPr>
                <p:cNvSpPr/>
                <p:nvPr/>
              </p:nvSpPr>
              <p:spPr>
                <a:xfrm>
                  <a:off x="801875" y="2402275"/>
                  <a:ext cx="169875" cy="180200"/>
                </a:xfrm>
                <a:custGeom>
                  <a:avLst/>
                  <a:gdLst/>
                  <a:ahLst/>
                  <a:cxnLst/>
                  <a:rect l="l" t="t" r="r" b="b"/>
                  <a:pathLst>
                    <a:path w="6795" h="7208" extrusionOk="0">
                      <a:moveTo>
                        <a:pt x="20" y="0"/>
                      </a:moveTo>
                      <a:cubicBezTo>
                        <a:pt x="8" y="0"/>
                        <a:pt x="0" y="13"/>
                        <a:pt x="0" y="34"/>
                      </a:cubicBezTo>
                      <a:cubicBezTo>
                        <a:pt x="310" y="1641"/>
                        <a:pt x="1632" y="2832"/>
                        <a:pt x="2739" y="3951"/>
                      </a:cubicBezTo>
                      <a:cubicBezTo>
                        <a:pt x="3287" y="4498"/>
                        <a:pt x="3822" y="5213"/>
                        <a:pt x="4537" y="5534"/>
                      </a:cubicBezTo>
                      <a:cubicBezTo>
                        <a:pt x="4906" y="5713"/>
                        <a:pt x="5323" y="5772"/>
                        <a:pt x="5680" y="5999"/>
                      </a:cubicBezTo>
                      <a:cubicBezTo>
                        <a:pt x="6156" y="6296"/>
                        <a:pt x="6477" y="6701"/>
                        <a:pt x="6727" y="7189"/>
                      </a:cubicBezTo>
                      <a:cubicBezTo>
                        <a:pt x="6736" y="7202"/>
                        <a:pt x="6748" y="7208"/>
                        <a:pt x="6759" y="7208"/>
                      </a:cubicBezTo>
                      <a:cubicBezTo>
                        <a:pt x="6778" y="7208"/>
                        <a:pt x="6795" y="7192"/>
                        <a:pt x="6787" y="7177"/>
                      </a:cubicBezTo>
                      <a:cubicBezTo>
                        <a:pt x="6608" y="6689"/>
                        <a:pt x="6299" y="6249"/>
                        <a:pt x="5858" y="5951"/>
                      </a:cubicBezTo>
                      <a:cubicBezTo>
                        <a:pt x="5608" y="5772"/>
                        <a:pt x="5323" y="5689"/>
                        <a:pt x="5049" y="5570"/>
                      </a:cubicBezTo>
                      <a:cubicBezTo>
                        <a:pt x="4465" y="5344"/>
                        <a:pt x="4049" y="5046"/>
                        <a:pt x="3620" y="4618"/>
                      </a:cubicBezTo>
                      <a:cubicBezTo>
                        <a:pt x="2227" y="3213"/>
                        <a:pt x="727" y="1903"/>
                        <a:pt x="48" y="22"/>
                      </a:cubicBezTo>
                      <a:cubicBezTo>
                        <a:pt x="38" y="7"/>
                        <a:pt x="28"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95" name="Google Shape;44007;p65">
                  <a:extLst>
                    <a:ext uri="{FF2B5EF4-FFF2-40B4-BE49-F238E27FC236}">
                      <a16:creationId xmlns:a16="http://schemas.microsoft.com/office/drawing/2014/main" id="{369B362D-9B44-4686-9A6E-E33E946E0FCC}"/>
                    </a:ext>
                  </a:extLst>
                </p:cNvPr>
                <p:cNvSpPr/>
                <p:nvPr/>
              </p:nvSpPr>
              <p:spPr>
                <a:xfrm>
                  <a:off x="801650" y="2405075"/>
                  <a:ext cx="146625" cy="126250"/>
                </a:xfrm>
                <a:custGeom>
                  <a:avLst/>
                  <a:gdLst/>
                  <a:ahLst/>
                  <a:cxnLst/>
                  <a:rect l="l" t="t" r="r" b="b"/>
                  <a:pathLst>
                    <a:path w="5865" h="5050" extrusionOk="0">
                      <a:moveTo>
                        <a:pt x="12" y="0"/>
                      </a:moveTo>
                      <a:cubicBezTo>
                        <a:pt x="5" y="0"/>
                        <a:pt x="1" y="11"/>
                        <a:pt x="9" y="29"/>
                      </a:cubicBezTo>
                      <a:cubicBezTo>
                        <a:pt x="1938" y="1696"/>
                        <a:pt x="4069" y="3136"/>
                        <a:pt x="5796" y="5041"/>
                      </a:cubicBezTo>
                      <a:cubicBezTo>
                        <a:pt x="5804" y="5047"/>
                        <a:pt x="5812" y="5049"/>
                        <a:pt x="5819" y="5049"/>
                      </a:cubicBezTo>
                      <a:cubicBezTo>
                        <a:pt x="5845" y="5049"/>
                        <a:pt x="5865" y="5021"/>
                        <a:pt x="5855" y="4994"/>
                      </a:cubicBezTo>
                      <a:cubicBezTo>
                        <a:pt x="5153" y="4005"/>
                        <a:pt x="4069" y="3220"/>
                        <a:pt x="3165" y="2446"/>
                      </a:cubicBezTo>
                      <a:cubicBezTo>
                        <a:pt x="2164" y="1600"/>
                        <a:pt x="1129" y="719"/>
                        <a:pt x="21" y="5"/>
                      </a:cubicBezTo>
                      <a:cubicBezTo>
                        <a:pt x="18" y="2"/>
                        <a:pt x="15" y="0"/>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96" name="Google Shape;44008;p65">
                  <a:extLst>
                    <a:ext uri="{FF2B5EF4-FFF2-40B4-BE49-F238E27FC236}">
                      <a16:creationId xmlns:a16="http://schemas.microsoft.com/office/drawing/2014/main" id="{90BB0531-9D3C-4E53-8B05-C7D9BD237F03}"/>
                    </a:ext>
                  </a:extLst>
                </p:cNvPr>
                <p:cNvSpPr/>
                <p:nvPr/>
              </p:nvSpPr>
              <p:spPr>
                <a:xfrm>
                  <a:off x="950400" y="2532825"/>
                  <a:ext cx="21000" cy="38550"/>
                </a:xfrm>
                <a:custGeom>
                  <a:avLst/>
                  <a:gdLst/>
                  <a:ahLst/>
                  <a:cxnLst/>
                  <a:rect l="l" t="t" r="r" b="b"/>
                  <a:pathLst>
                    <a:path w="840" h="1542" extrusionOk="0">
                      <a:moveTo>
                        <a:pt x="8" y="1"/>
                      </a:moveTo>
                      <a:cubicBezTo>
                        <a:pt x="5" y="1"/>
                        <a:pt x="1" y="8"/>
                        <a:pt x="1" y="15"/>
                      </a:cubicBezTo>
                      <a:cubicBezTo>
                        <a:pt x="84" y="574"/>
                        <a:pt x="394" y="1146"/>
                        <a:pt x="786" y="1539"/>
                      </a:cubicBezTo>
                      <a:cubicBezTo>
                        <a:pt x="791" y="1541"/>
                        <a:pt x="796" y="1542"/>
                        <a:pt x="800" y="1542"/>
                      </a:cubicBezTo>
                      <a:cubicBezTo>
                        <a:pt x="821" y="1542"/>
                        <a:pt x="839" y="1522"/>
                        <a:pt x="810" y="1503"/>
                      </a:cubicBezTo>
                      <a:cubicBezTo>
                        <a:pt x="429" y="1027"/>
                        <a:pt x="203" y="586"/>
                        <a:pt x="13" y="15"/>
                      </a:cubicBezTo>
                      <a:cubicBezTo>
                        <a:pt x="13" y="5"/>
                        <a:pt x="10" y="1"/>
                        <a:pt x="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97" name="Google Shape;44009;p65">
                  <a:extLst>
                    <a:ext uri="{FF2B5EF4-FFF2-40B4-BE49-F238E27FC236}">
                      <a16:creationId xmlns:a16="http://schemas.microsoft.com/office/drawing/2014/main" id="{8FE9483E-846A-49F5-B6C3-FACC958928D0}"/>
                    </a:ext>
                  </a:extLst>
                </p:cNvPr>
                <p:cNvSpPr/>
                <p:nvPr/>
              </p:nvSpPr>
              <p:spPr>
                <a:xfrm>
                  <a:off x="843900" y="2460175"/>
                  <a:ext cx="101175" cy="81950"/>
                </a:xfrm>
                <a:custGeom>
                  <a:avLst/>
                  <a:gdLst/>
                  <a:ahLst/>
                  <a:cxnLst/>
                  <a:rect l="l" t="t" r="r" b="b"/>
                  <a:pathLst>
                    <a:path w="4047" h="3278" extrusionOk="0">
                      <a:moveTo>
                        <a:pt x="29" y="1"/>
                      </a:moveTo>
                      <a:cubicBezTo>
                        <a:pt x="7" y="1"/>
                        <a:pt x="0" y="22"/>
                        <a:pt x="10" y="51"/>
                      </a:cubicBezTo>
                      <a:cubicBezTo>
                        <a:pt x="546" y="670"/>
                        <a:pt x="1248" y="1242"/>
                        <a:pt x="1939" y="1718"/>
                      </a:cubicBezTo>
                      <a:cubicBezTo>
                        <a:pt x="2213" y="1909"/>
                        <a:pt x="2534" y="2028"/>
                        <a:pt x="2832" y="2206"/>
                      </a:cubicBezTo>
                      <a:cubicBezTo>
                        <a:pt x="3272" y="2480"/>
                        <a:pt x="3642" y="2944"/>
                        <a:pt x="4046" y="3278"/>
                      </a:cubicBezTo>
                      <a:cubicBezTo>
                        <a:pt x="3761" y="2968"/>
                        <a:pt x="3487" y="2647"/>
                        <a:pt x="3153" y="2373"/>
                      </a:cubicBezTo>
                      <a:cubicBezTo>
                        <a:pt x="2844" y="2123"/>
                        <a:pt x="2475" y="1980"/>
                        <a:pt x="2141" y="1766"/>
                      </a:cubicBezTo>
                      <a:cubicBezTo>
                        <a:pt x="1403" y="1242"/>
                        <a:pt x="760" y="575"/>
                        <a:pt x="46" y="4"/>
                      </a:cubicBezTo>
                      <a:cubicBezTo>
                        <a:pt x="40" y="2"/>
                        <a:pt x="34" y="1"/>
                        <a:pt x="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98" name="Google Shape;44010;p65">
                  <a:extLst>
                    <a:ext uri="{FF2B5EF4-FFF2-40B4-BE49-F238E27FC236}">
                      <a16:creationId xmlns:a16="http://schemas.microsoft.com/office/drawing/2014/main" id="{7CF9290E-1350-4EDE-A254-CAA9056632AA}"/>
                    </a:ext>
                  </a:extLst>
                </p:cNvPr>
                <p:cNvSpPr/>
                <p:nvPr/>
              </p:nvSpPr>
              <p:spPr>
                <a:xfrm>
                  <a:off x="845325" y="2455800"/>
                  <a:ext cx="325" cy="25"/>
                </a:xfrm>
                <a:custGeom>
                  <a:avLst/>
                  <a:gdLst/>
                  <a:ahLst/>
                  <a:cxnLst/>
                  <a:rect l="l" t="t" r="r" b="b"/>
                  <a:pathLst>
                    <a:path w="13" h="1" extrusionOk="0">
                      <a:moveTo>
                        <a:pt x="1" y="0"/>
                      </a:moveTo>
                      <a:cubicBezTo>
                        <a:pt x="13" y="0"/>
                        <a:pt x="13"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299" name="Google Shape;44011;p65">
                  <a:extLst>
                    <a:ext uri="{FF2B5EF4-FFF2-40B4-BE49-F238E27FC236}">
                      <a16:creationId xmlns:a16="http://schemas.microsoft.com/office/drawing/2014/main" id="{9647E944-D378-49B5-B67C-DAB97E2D4DC5}"/>
                    </a:ext>
                  </a:extLst>
                </p:cNvPr>
                <p:cNvSpPr/>
                <p:nvPr/>
              </p:nvSpPr>
              <p:spPr>
                <a:xfrm>
                  <a:off x="829850" y="2434225"/>
                  <a:ext cx="14025" cy="22175"/>
                </a:xfrm>
                <a:custGeom>
                  <a:avLst/>
                  <a:gdLst/>
                  <a:ahLst/>
                  <a:cxnLst/>
                  <a:rect l="l" t="t" r="r" b="b"/>
                  <a:pathLst>
                    <a:path w="561" h="887" extrusionOk="0">
                      <a:moveTo>
                        <a:pt x="14" y="1"/>
                      </a:moveTo>
                      <a:cubicBezTo>
                        <a:pt x="7" y="1"/>
                        <a:pt x="1" y="9"/>
                        <a:pt x="1" y="18"/>
                      </a:cubicBezTo>
                      <a:cubicBezTo>
                        <a:pt x="144" y="327"/>
                        <a:pt x="358" y="601"/>
                        <a:pt x="560" y="887"/>
                      </a:cubicBezTo>
                      <a:cubicBezTo>
                        <a:pt x="394" y="589"/>
                        <a:pt x="239" y="268"/>
                        <a:pt x="24" y="6"/>
                      </a:cubicBezTo>
                      <a:cubicBezTo>
                        <a:pt x="21" y="2"/>
                        <a:pt x="17" y="1"/>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00" name="Google Shape;44012;p65">
                  <a:extLst>
                    <a:ext uri="{FF2B5EF4-FFF2-40B4-BE49-F238E27FC236}">
                      <a16:creationId xmlns:a16="http://schemas.microsoft.com/office/drawing/2014/main" id="{D13F92DD-A82B-41F3-913E-CF7CDE322E8F}"/>
                    </a:ext>
                  </a:extLst>
                </p:cNvPr>
                <p:cNvSpPr/>
                <p:nvPr/>
              </p:nvSpPr>
              <p:spPr>
                <a:xfrm>
                  <a:off x="978450" y="2553425"/>
                  <a:ext cx="20200" cy="24500"/>
                </a:xfrm>
                <a:custGeom>
                  <a:avLst/>
                  <a:gdLst/>
                  <a:ahLst/>
                  <a:cxnLst/>
                  <a:rect l="l" t="t" r="r" b="b"/>
                  <a:pathLst>
                    <a:path w="808" h="980" extrusionOk="0">
                      <a:moveTo>
                        <a:pt x="760" y="0"/>
                      </a:moveTo>
                      <a:cubicBezTo>
                        <a:pt x="605" y="72"/>
                        <a:pt x="498" y="250"/>
                        <a:pt x="391" y="381"/>
                      </a:cubicBezTo>
                      <a:cubicBezTo>
                        <a:pt x="260" y="548"/>
                        <a:pt x="141" y="738"/>
                        <a:pt x="34" y="941"/>
                      </a:cubicBezTo>
                      <a:cubicBezTo>
                        <a:pt x="0" y="957"/>
                        <a:pt x="13" y="980"/>
                        <a:pt x="36" y="980"/>
                      </a:cubicBezTo>
                      <a:cubicBezTo>
                        <a:pt x="46" y="980"/>
                        <a:pt x="58" y="976"/>
                        <a:pt x="69" y="965"/>
                      </a:cubicBezTo>
                      <a:cubicBezTo>
                        <a:pt x="200" y="786"/>
                        <a:pt x="319" y="619"/>
                        <a:pt x="462" y="441"/>
                      </a:cubicBezTo>
                      <a:cubicBezTo>
                        <a:pt x="569" y="310"/>
                        <a:pt x="724" y="191"/>
                        <a:pt x="796" y="24"/>
                      </a:cubicBezTo>
                      <a:cubicBezTo>
                        <a:pt x="807" y="12"/>
                        <a:pt x="784" y="0"/>
                        <a:pt x="7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01" name="Google Shape;44013;p65">
                  <a:extLst>
                    <a:ext uri="{FF2B5EF4-FFF2-40B4-BE49-F238E27FC236}">
                      <a16:creationId xmlns:a16="http://schemas.microsoft.com/office/drawing/2014/main" id="{F967DAA2-C7EA-4107-BA13-13F2DB77762F}"/>
                    </a:ext>
                  </a:extLst>
                </p:cNvPr>
                <p:cNvSpPr/>
                <p:nvPr/>
              </p:nvSpPr>
              <p:spPr>
                <a:xfrm>
                  <a:off x="979125" y="2415550"/>
                  <a:ext cx="196825" cy="149100"/>
                </a:xfrm>
                <a:custGeom>
                  <a:avLst/>
                  <a:gdLst/>
                  <a:ahLst/>
                  <a:cxnLst/>
                  <a:rect l="l" t="t" r="r" b="b"/>
                  <a:pathLst>
                    <a:path w="7873" h="5964" extrusionOk="0">
                      <a:moveTo>
                        <a:pt x="7817" y="1"/>
                      </a:moveTo>
                      <a:cubicBezTo>
                        <a:pt x="7813" y="1"/>
                        <a:pt x="7809" y="1"/>
                        <a:pt x="7805" y="3"/>
                      </a:cubicBezTo>
                      <a:cubicBezTo>
                        <a:pt x="6126" y="777"/>
                        <a:pt x="4507" y="1848"/>
                        <a:pt x="2959" y="2884"/>
                      </a:cubicBezTo>
                      <a:cubicBezTo>
                        <a:pt x="2400" y="3241"/>
                        <a:pt x="1923" y="3622"/>
                        <a:pt x="1507" y="4146"/>
                      </a:cubicBezTo>
                      <a:cubicBezTo>
                        <a:pt x="1031" y="4753"/>
                        <a:pt x="638" y="5408"/>
                        <a:pt x="18" y="5920"/>
                      </a:cubicBezTo>
                      <a:cubicBezTo>
                        <a:pt x="0" y="5938"/>
                        <a:pt x="10" y="5964"/>
                        <a:pt x="32" y="5964"/>
                      </a:cubicBezTo>
                      <a:cubicBezTo>
                        <a:pt x="38" y="5964"/>
                        <a:pt x="46" y="5961"/>
                        <a:pt x="54" y="5956"/>
                      </a:cubicBezTo>
                      <a:cubicBezTo>
                        <a:pt x="530" y="5599"/>
                        <a:pt x="876" y="5146"/>
                        <a:pt x="1233" y="4670"/>
                      </a:cubicBezTo>
                      <a:cubicBezTo>
                        <a:pt x="1804" y="3872"/>
                        <a:pt x="2424" y="3336"/>
                        <a:pt x="3257" y="2824"/>
                      </a:cubicBezTo>
                      <a:cubicBezTo>
                        <a:pt x="4757" y="1872"/>
                        <a:pt x="6353" y="1050"/>
                        <a:pt x="7841" y="62"/>
                      </a:cubicBezTo>
                      <a:cubicBezTo>
                        <a:pt x="7873" y="41"/>
                        <a:pt x="7848" y="1"/>
                        <a:pt x="78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02" name="Google Shape;44014;p65">
                  <a:extLst>
                    <a:ext uri="{FF2B5EF4-FFF2-40B4-BE49-F238E27FC236}">
                      <a16:creationId xmlns:a16="http://schemas.microsoft.com/office/drawing/2014/main" id="{ACEF797A-030C-438D-B71F-5C89C7529EEB}"/>
                    </a:ext>
                  </a:extLst>
                </p:cNvPr>
                <p:cNvSpPr/>
                <p:nvPr/>
              </p:nvSpPr>
              <p:spPr>
                <a:xfrm>
                  <a:off x="989250" y="2413525"/>
                  <a:ext cx="184725" cy="145050"/>
                </a:xfrm>
                <a:custGeom>
                  <a:avLst/>
                  <a:gdLst/>
                  <a:ahLst/>
                  <a:cxnLst/>
                  <a:rect l="l" t="t" r="r" b="b"/>
                  <a:pathLst>
                    <a:path w="7389" h="5802" extrusionOk="0">
                      <a:moveTo>
                        <a:pt x="7388" y="0"/>
                      </a:moveTo>
                      <a:lnTo>
                        <a:pt x="7388" y="0"/>
                      </a:lnTo>
                      <a:cubicBezTo>
                        <a:pt x="6722" y="1512"/>
                        <a:pt x="5829" y="2691"/>
                        <a:pt x="4376" y="3560"/>
                      </a:cubicBezTo>
                      <a:cubicBezTo>
                        <a:pt x="3781" y="3918"/>
                        <a:pt x="3150" y="4120"/>
                        <a:pt x="2519" y="4406"/>
                      </a:cubicBezTo>
                      <a:cubicBezTo>
                        <a:pt x="1661" y="4787"/>
                        <a:pt x="1030" y="5442"/>
                        <a:pt x="66" y="5680"/>
                      </a:cubicBezTo>
                      <a:cubicBezTo>
                        <a:pt x="1" y="5701"/>
                        <a:pt x="15" y="5802"/>
                        <a:pt x="72" y="5802"/>
                      </a:cubicBezTo>
                      <a:cubicBezTo>
                        <a:pt x="77" y="5802"/>
                        <a:pt x="83" y="5801"/>
                        <a:pt x="90" y="5799"/>
                      </a:cubicBezTo>
                      <a:cubicBezTo>
                        <a:pt x="1066" y="5644"/>
                        <a:pt x="1614" y="5013"/>
                        <a:pt x="2459" y="4584"/>
                      </a:cubicBezTo>
                      <a:cubicBezTo>
                        <a:pt x="3245" y="4179"/>
                        <a:pt x="4078" y="3941"/>
                        <a:pt x="4828" y="3441"/>
                      </a:cubicBezTo>
                      <a:cubicBezTo>
                        <a:pt x="6007" y="2632"/>
                        <a:pt x="7103" y="1429"/>
                        <a:pt x="7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03" name="Google Shape;44015;p65">
                  <a:extLst>
                    <a:ext uri="{FF2B5EF4-FFF2-40B4-BE49-F238E27FC236}">
                      <a16:creationId xmlns:a16="http://schemas.microsoft.com/office/drawing/2014/main" id="{94705F7B-42EC-4898-9E2C-964F9F8B206B}"/>
                    </a:ext>
                  </a:extLst>
                </p:cNvPr>
                <p:cNvSpPr/>
                <p:nvPr/>
              </p:nvSpPr>
              <p:spPr>
                <a:xfrm>
                  <a:off x="982250" y="2554825"/>
                  <a:ext cx="10400" cy="8750"/>
                </a:xfrm>
                <a:custGeom>
                  <a:avLst/>
                  <a:gdLst/>
                  <a:ahLst/>
                  <a:cxnLst/>
                  <a:rect l="l" t="t" r="r" b="b"/>
                  <a:pathLst>
                    <a:path w="416" h="350" extrusionOk="0">
                      <a:moveTo>
                        <a:pt x="400" y="1"/>
                      </a:moveTo>
                      <a:cubicBezTo>
                        <a:pt x="398" y="1"/>
                        <a:pt x="396" y="2"/>
                        <a:pt x="394" y="4"/>
                      </a:cubicBezTo>
                      <a:cubicBezTo>
                        <a:pt x="298" y="51"/>
                        <a:pt x="227" y="87"/>
                        <a:pt x="155" y="147"/>
                      </a:cubicBezTo>
                      <a:cubicBezTo>
                        <a:pt x="96" y="194"/>
                        <a:pt x="13" y="242"/>
                        <a:pt x="1" y="313"/>
                      </a:cubicBezTo>
                      <a:cubicBezTo>
                        <a:pt x="1" y="325"/>
                        <a:pt x="13" y="349"/>
                        <a:pt x="36" y="349"/>
                      </a:cubicBezTo>
                      <a:cubicBezTo>
                        <a:pt x="96" y="313"/>
                        <a:pt x="132" y="242"/>
                        <a:pt x="191" y="194"/>
                      </a:cubicBezTo>
                      <a:cubicBezTo>
                        <a:pt x="251" y="135"/>
                        <a:pt x="334" y="75"/>
                        <a:pt x="405" y="51"/>
                      </a:cubicBezTo>
                      <a:cubicBezTo>
                        <a:pt x="415" y="2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04" name="Google Shape;44016;p65">
                  <a:extLst>
                    <a:ext uri="{FF2B5EF4-FFF2-40B4-BE49-F238E27FC236}">
                      <a16:creationId xmlns:a16="http://schemas.microsoft.com/office/drawing/2014/main" id="{CFA15A27-18B2-4618-B7AD-452DA7E256A6}"/>
                    </a:ext>
                  </a:extLst>
                </p:cNvPr>
                <p:cNvSpPr/>
                <p:nvPr/>
              </p:nvSpPr>
              <p:spPr>
                <a:xfrm>
                  <a:off x="1002500" y="2453775"/>
                  <a:ext cx="124875" cy="90450"/>
                </a:xfrm>
                <a:custGeom>
                  <a:avLst/>
                  <a:gdLst/>
                  <a:ahLst/>
                  <a:cxnLst/>
                  <a:rect l="l" t="t" r="r" b="b"/>
                  <a:pathLst>
                    <a:path w="4995" h="3618" extrusionOk="0">
                      <a:moveTo>
                        <a:pt x="4963" y="0"/>
                      </a:moveTo>
                      <a:cubicBezTo>
                        <a:pt x="4956" y="0"/>
                        <a:pt x="4948" y="3"/>
                        <a:pt x="4941" y="10"/>
                      </a:cubicBezTo>
                      <a:cubicBezTo>
                        <a:pt x="4227" y="760"/>
                        <a:pt x="3298" y="1176"/>
                        <a:pt x="2465" y="1772"/>
                      </a:cubicBezTo>
                      <a:cubicBezTo>
                        <a:pt x="1643" y="2367"/>
                        <a:pt x="786" y="2939"/>
                        <a:pt x="0" y="3617"/>
                      </a:cubicBezTo>
                      <a:cubicBezTo>
                        <a:pt x="1024" y="2974"/>
                        <a:pt x="1941" y="2200"/>
                        <a:pt x="2977" y="1546"/>
                      </a:cubicBezTo>
                      <a:cubicBezTo>
                        <a:pt x="3703" y="1069"/>
                        <a:pt x="4477" y="784"/>
                        <a:pt x="4977" y="45"/>
                      </a:cubicBezTo>
                      <a:cubicBezTo>
                        <a:pt x="4994" y="20"/>
                        <a:pt x="4980" y="0"/>
                        <a:pt x="49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05" name="Google Shape;44017;p65">
                  <a:extLst>
                    <a:ext uri="{FF2B5EF4-FFF2-40B4-BE49-F238E27FC236}">
                      <a16:creationId xmlns:a16="http://schemas.microsoft.com/office/drawing/2014/main" id="{77E8FD51-CC1B-4967-A973-ACC476CE5DD8}"/>
                    </a:ext>
                  </a:extLst>
                </p:cNvPr>
                <p:cNvSpPr/>
                <p:nvPr/>
              </p:nvSpPr>
              <p:spPr>
                <a:xfrm>
                  <a:off x="1130575" y="2443450"/>
                  <a:ext cx="12550" cy="12600"/>
                </a:xfrm>
                <a:custGeom>
                  <a:avLst/>
                  <a:gdLst/>
                  <a:ahLst/>
                  <a:cxnLst/>
                  <a:rect l="l" t="t" r="r" b="b"/>
                  <a:pathLst>
                    <a:path w="502" h="504" extrusionOk="0">
                      <a:moveTo>
                        <a:pt x="485" y="1"/>
                      </a:moveTo>
                      <a:cubicBezTo>
                        <a:pt x="481" y="1"/>
                        <a:pt x="477" y="2"/>
                        <a:pt x="473" y="6"/>
                      </a:cubicBezTo>
                      <a:cubicBezTo>
                        <a:pt x="378" y="77"/>
                        <a:pt x="307" y="161"/>
                        <a:pt x="211" y="232"/>
                      </a:cubicBezTo>
                      <a:cubicBezTo>
                        <a:pt x="140" y="304"/>
                        <a:pt x="56" y="375"/>
                        <a:pt x="9" y="470"/>
                      </a:cubicBezTo>
                      <a:cubicBezTo>
                        <a:pt x="0" y="487"/>
                        <a:pt x="10" y="504"/>
                        <a:pt x="20" y="504"/>
                      </a:cubicBezTo>
                      <a:cubicBezTo>
                        <a:pt x="25" y="504"/>
                        <a:pt x="29" y="501"/>
                        <a:pt x="33" y="494"/>
                      </a:cubicBezTo>
                      <a:cubicBezTo>
                        <a:pt x="128" y="458"/>
                        <a:pt x="199" y="351"/>
                        <a:pt x="271" y="280"/>
                      </a:cubicBezTo>
                      <a:cubicBezTo>
                        <a:pt x="354" y="196"/>
                        <a:pt x="426" y="113"/>
                        <a:pt x="485" y="18"/>
                      </a:cubicBezTo>
                      <a:cubicBezTo>
                        <a:pt x="502" y="9"/>
                        <a:pt x="495" y="1"/>
                        <a:pt x="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06" name="Google Shape;44018;p65">
                  <a:extLst>
                    <a:ext uri="{FF2B5EF4-FFF2-40B4-BE49-F238E27FC236}">
                      <a16:creationId xmlns:a16="http://schemas.microsoft.com/office/drawing/2014/main" id="{880CED76-70B7-4866-8FC7-231E1DDF1906}"/>
                    </a:ext>
                  </a:extLst>
                </p:cNvPr>
                <p:cNvSpPr/>
                <p:nvPr/>
              </p:nvSpPr>
              <p:spPr>
                <a:xfrm>
                  <a:off x="810800" y="2468775"/>
                  <a:ext cx="157775" cy="191525"/>
                </a:xfrm>
                <a:custGeom>
                  <a:avLst/>
                  <a:gdLst/>
                  <a:ahLst/>
                  <a:cxnLst/>
                  <a:rect l="l" t="t" r="r" b="b"/>
                  <a:pathLst>
                    <a:path w="6311" h="7661" extrusionOk="0">
                      <a:moveTo>
                        <a:pt x="39" y="0"/>
                      </a:moveTo>
                      <a:cubicBezTo>
                        <a:pt x="19" y="0"/>
                        <a:pt x="1" y="13"/>
                        <a:pt x="1" y="41"/>
                      </a:cubicBezTo>
                      <a:cubicBezTo>
                        <a:pt x="1" y="731"/>
                        <a:pt x="227" y="1374"/>
                        <a:pt x="655" y="1946"/>
                      </a:cubicBezTo>
                      <a:cubicBezTo>
                        <a:pt x="1001" y="2386"/>
                        <a:pt x="1310" y="2731"/>
                        <a:pt x="1548" y="3255"/>
                      </a:cubicBezTo>
                      <a:cubicBezTo>
                        <a:pt x="1668" y="3517"/>
                        <a:pt x="1787" y="3732"/>
                        <a:pt x="1977" y="3946"/>
                      </a:cubicBezTo>
                      <a:cubicBezTo>
                        <a:pt x="2560" y="4589"/>
                        <a:pt x="3406" y="5006"/>
                        <a:pt x="4073" y="5553"/>
                      </a:cubicBezTo>
                      <a:cubicBezTo>
                        <a:pt x="4846" y="6196"/>
                        <a:pt x="5549" y="6911"/>
                        <a:pt x="6216" y="7661"/>
                      </a:cubicBezTo>
                      <a:cubicBezTo>
                        <a:pt x="6251" y="7661"/>
                        <a:pt x="6311" y="7601"/>
                        <a:pt x="6275" y="7565"/>
                      </a:cubicBezTo>
                      <a:cubicBezTo>
                        <a:pt x="5287" y="6327"/>
                        <a:pt x="4073" y="5339"/>
                        <a:pt x="2787" y="4422"/>
                      </a:cubicBezTo>
                      <a:cubicBezTo>
                        <a:pt x="2382" y="4148"/>
                        <a:pt x="1989" y="3827"/>
                        <a:pt x="1739" y="3398"/>
                      </a:cubicBezTo>
                      <a:cubicBezTo>
                        <a:pt x="1596" y="3112"/>
                        <a:pt x="1513" y="2839"/>
                        <a:pt x="1334" y="2577"/>
                      </a:cubicBezTo>
                      <a:cubicBezTo>
                        <a:pt x="1120" y="2255"/>
                        <a:pt x="798" y="2005"/>
                        <a:pt x="584" y="1672"/>
                      </a:cubicBezTo>
                      <a:cubicBezTo>
                        <a:pt x="251" y="1172"/>
                        <a:pt x="120" y="636"/>
                        <a:pt x="84" y="41"/>
                      </a:cubicBezTo>
                      <a:cubicBezTo>
                        <a:pt x="84" y="16"/>
                        <a:pt x="61"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07" name="Google Shape;44019;p65">
                  <a:extLst>
                    <a:ext uri="{FF2B5EF4-FFF2-40B4-BE49-F238E27FC236}">
                      <a16:creationId xmlns:a16="http://schemas.microsoft.com/office/drawing/2014/main" id="{3DBC8AD4-C279-4A6B-B66B-D6D6675139D1}"/>
                    </a:ext>
                  </a:extLst>
                </p:cNvPr>
                <p:cNvSpPr/>
                <p:nvPr/>
              </p:nvSpPr>
              <p:spPr>
                <a:xfrm>
                  <a:off x="810900" y="2468750"/>
                  <a:ext cx="137300" cy="144675"/>
                </a:xfrm>
                <a:custGeom>
                  <a:avLst/>
                  <a:gdLst/>
                  <a:ahLst/>
                  <a:cxnLst/>
                  <a:rect l="l" t="t" r="r" b="b"/>
                  <a:pathLst>
                    <a:path w="5492" h="5787" extrusionOk="0">
                      <a:moveTo>
                        <a:pt x="6" y="1"/>
                      </a:moveTo>
                      <a:cubicBezTo>
                        <a:pt x="4" y="1"/>
                        <a:pt x="0" y="9"/>
                        <a:pt x="9" y="18"/>
                      </a:cubicBezTo>
                      <a:cubicBezTo>
                        <a:pt x="616" y="482"/>
                        <a:pt x="1294" y="875"/>
                        <a:pt x="1854" y="1411"/>
                      </a:cubicBezTo>
                      <a:cubicBezTo>
                        <a:pt x="2342" y="1851"/>
                        <a:pt x="2664" y="2423"/>
                        <a:pt x="3080" y="2923"/>
                      </a:cubicBezTo>
                      <a:cubicBezTo>
                        <a:pt x="3342" y="3268"/>
                        <a:pt x="3676" y="3494"/>
                        <a:pt x="3997" y="3756"/>
                      </a:cubicBezTo>
                      <a:cubicBezTo>
                        <a:pt x="4747" y="4340"/>
                        <a:pt x="5128" y="4887"/>
                        <a:pt x="5438" y="5769"/>
                      </a:cubicBezTo>
                      <a:cubicBezTo>
                        <a:pt x="5444" y="5780"/>
                        <a:pt x="5459" y="5786"/>
                        <a:pt x="5471" y="5786"/>
                      </a:cubicBezTo>
                      <a:cubicBezTo>
                        <a:pt x="5482" y="5786"/>
                        <a:pt x="5491" y="5780"/>
                        <a:pt x="5485" y="5769"/>
                      </a:cubicBezTo>
                      <a:cubicBezTo>
                        <a:pt x="5354" y="4328"/>
                        <a:pt x="4069" y="3923"/>
                        <a:pt x="3235" y="2959"/>
                      </a:cubicBezTo>
                      <a:cubicBezTo>
                        <a:pt x="2747" y="2375"/>
                        <a:pt x="2402" y="1744"/>
                        <a:pt x="1830" y="1244"/>
                      </a:cubicBezTo>
                      <a:cubicBezTo>
                        <a:pt x="1271" y="768"/>
                        <a:pt x="651" y="351"/>
                        <a:pt x="9" y="6"/>
                      </a:cubicBezTo>
                      <a:cubicBezTo>
                        <a:pt x="9" y="2"/>
                        <a:pt x="8" y="1"/>
                        <a:pt x="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08" name="Google Shape;44020;p65">
                  <a:extLst>
                    <a:ext uri="{FF2B5EF4-FFF2-40B4-BE49-F238E27FC236}">
                      <a16:creationId xmlns:a16="http://schemas.microsoft.com/office/drawing/2014/main" id="{C0D5A8DF-B96E-4283-BA34-36AFE059B933}"/>
                    </a:ext>
                  </a:extLst>
                </p:cNvPr>
                <p:cNvSpPr/>
                <p:nvPr/>
              </p:nvSpPr>
              <p:spPr>
                <a:xfrm>
                  <a:off x="946100" y="2607375"/>
                  <a:ext cx="25375" cy="50675"/>
                </a:xfrm>
                <a:custGeom>
                  <a:avLst/>
                  <a:gdLst/>
                  <a:ahLst/>
                  <a:cxnLst/>
                  <a:rect l="l" t="t" r="r" b="b"/>
                  <a:pathLst>
                    <a:path w="1015" h="2027" extrusionOk="0">
                      <a:moveTo>
                        <a:pt x="2" y="0"/>
                      </a:moveTo>
                      <a:cubicBezTo>
                        <a:pt x="0" y="0"/>
                        <a:pt x="0" y="3"/>
                        <a:pt x="6" y="9"/>
                      </a:cubicBezTo>
                      <a:cubicBezTo>
                        <a:pt x="6" y="3"/>
                        <a:pt x="3" y="0"/>
                        <a:pt x="2" y="0"/>
                      </a:cubicBezTo>
                      <a:close/>
                      <a:moveTo>
                        <a:pt x="6" y="9"/>
                      </a:moveTo>
                      <a:lnTo>
                        <a:pt x="6" y="9"/>
                      </a:lnTo>
                      <a:cubicBezTo>
                        <a:pt x="113" y="724"/>
                        <a:pt x="435" y="1521"/>
                        <a:pt x="958" y="2021"/>
                      </a:cubicBezTo>
                      <a:cubicBezTo>
                        <a:pt x="962" y="2025"/>
                        <a:pt x="967" y="2026"/>
                        <a:pt x="974" y="2026"/>
                      </a:cubicBezTo>
                      <a:cubicBezTo>
                        <a:pt x="992" y="2026"/>
                        <a:pt x="1015" y="2015"/>
                        <a:pt x="1006" y="1998"/>
                      </a:cubicBezTo>
                      <a:cubicBezTo>
                        <a:pt x="566" y="1355"/>
                        <a:pt x="232" y="759"/>
                        <a:pt x="6" y="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09" name="Google Shape;44021;p65">
                  <a:extLst>
                    <a:ext uri="{FF2B5EF4-FFF2-40B4-BE49-F238E27FC236}">
                      <a16:creationId xmlns:a16="http://schemas.microsoft.com/office/drawing/2014/main" id="{C5C876FB-6156-4FE1-BE9D-9395456102DA}"/>
                    </a:ext>
                  </a:extLst>
                </p:cNvPr>
                <p:cNvSpPr/>
                <p:nvPr/>
              </p:nvSpPr>
              <p:spPr>
                <a:xfrm>
                  <a:off x="828675" y="2494475"/>
                  <a:ext cx="75925" cy="80100"/>
                </a:xfrm>
                <a:custGeom>
                  <a:avLst/>
                  <a:gdLst/>
                  <a:ahLst/>
                  <a:cxnLst/>
                  <a:rect l="l" t="t" r="r" b="b"/>
                  <a:pathLst>
                    <a:path w="3037" h="3204" extrusionOk="0">
                      <a:moveTo>
                        <a:pt x="0" y="1"/>
                      </a:moveTo>
                      <a:lnTo>
                        <a:pt x="0" y="1"/>
                      </a:lnTo>
                      <a:cubicBezTo>
                        <a:pt x="238" y="334"/>
                        <a:pt x="500" y="620"/>
                        <a:pt x="774" y="918"/>
                      </a:cubicBezTo>
                      <a:cubicBezTo>
                        <a:pt x="1119" y="1299"/>
                        <a:pt x="1369" y="1703"/>
                        <a:pt x="1631" y="2132"/>
                      </a:cubicBezTo>
                      <a:cubicBezTo>
                        <a:pt x="1929" y="2608"/>
                        <a:pt x="2405" y="3096"/>
                        <a:pt x="2977" y="3204"/>
                      </a:cubicBezTo>
                      <a:cubicBezTo>
                        <a:pt x="3000" y="3204"/>
                        <a:pt x="3036" y="3180"/>
                        <a:pt x="3000" y="3144"/>
                      </a:cubicBezTo>
                      <a:cubicBezTo>
                        <a:pt x="2715" y="2942"/>
                        <a:pt x="2393" y="2787"/>
                        <a:pt x="2143" y="2537"/>
                      </a:cubicBezTo>
                      <a:cubicBezTo>
                        <a:pt x="1857" y="2263"/>
                        <a:pt x="1679" y="1918"/>
                        <a:pt x="1464" y="1608"/>
                      </a:cubicBezTo>
                      <a:cubicBezTo>
                        <a:pt x="1083" y="1037"/>
                        <a:pt x="548" y="45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10" name="Google Shape;44022;p65">
                  <a:extLst>
                    <a:ext uri="{FF2B5EF4-FFF2-40B4-BE49-F238E27FC236}">
                      <a16:creationId xmlns:a16="http://schemas.microsoft.com/office/drawing/2014/main" id="{C067B5DC-A62D-4247-A668-724B2D9B1DCF}"/>
                    </a:ext>
                  </a:extLst>
                </p:cNvPr>
                <p:cNvSpPr/>
                <p:nvPr/>
              </p:nvSpPr>
              <p:spPr>
                <a:xfrm>
                  <a:off x="909125" y="2580075"/>
                  <a:ext cx="35800" cy="44225"/>
                </a:xfrm>
                <a:custGeom>
                  <a:avLst/>
                  <a:gdLst/>
                  <a:ahLst/>
                  <a:cxnLst/>
                  <a:rect l="l" t="t" r="r" b="b"/>
                  <a:pathLst>
                    <a:path w="1432" h="1769" extrusionOk="0">
                      <a:moveTo>
                        <a:pt x="24" y="1"/>
                      </a:moveTo>
                      <a:cubicBezTo>
                        <a:pt x="10" y="1"/>
                        <a:pt x="0" y="9"/>
                        <a:pt x="9" y="18"/>
                      </a:cubicBezTo>
                      <a:cubicBezTo>
                        <a:pt x="378" y="625"/>
                        <a:pt x="913" y="1196"/>
                        <a:pt x="1366" y="1756"/>
                      </a:cubicBezTo>
                      <a:cubicBezTo>
                        <a:pt x="1372" y="1765"/>
                        <a:pt x="1380" y="1769"/>
                        <a:pt x="1387" y="1769"/>
                      </a:cubicBezTo>
                      <a:cubicBezTo>
                        <a:pt x="1409" y="1769"/>
                        <a:pt x="1431" y="1738"/>
                        <a:pt x="1414" y="1720"/>
                      </a:cubicBezTo>
                      <a:cubicBezTo>
                        <a:pt x="973" y="1149"/>
                        <a:pt x="544" y="494"/>
                        <a:pt x="44" y="6"/>
                      </a:cubicBezTo>
                      <a:cubicBezTo>
                        <a:pt x="37" y="2"/>
                        <a:pt x="30"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11" name="Google Shape;44023;p65">
                  <a:extLst>
                    <a:ext uri="{FF2B5EF4-FFF2-40B4-BE49-F238E27FC236}">
                      <a16:creationId xmlns:a16="http://schemas.microsoft.com/office/drawing/2014/main" id="{4004D752-91A8-46BE-A4F9-F5ED5DECE2D7}"/>
                    </a:ext>
                  </a:extLst>
                </p:cNvPr>
                <p:cNvSpPr/>
                <p:nvPr/>
              </p:nvSpPr>
              <p:spPr>
                <a:xfrm>
                  <a:off x="978075" y="2465800"/>
                  <a:ext cx="236575" cy="188850"/>
                </a:xfrm>
                <a:custGeom>
                  <a:avLst/>
                  <a:gdLst/>
                  <a:ahLst/>
                  <a:cxnLst/>
                  <a:rect l="l" t="t" r="r" b="b"/>
                  <a:pathLst>
                    <a:path w="9463" h="7554" extrusionOk="0">
                      <a:moveTo>
                        <a:pt x="9403" y="1"/>
                      </a:moveTo>
                      <a:cubicBezTo>
                        <a:pt x="9397" y="1"/>
                        <a:pt x="9390" y="2"/>
                        <a:pt x="9383" y="5"/>
                      </a:cubicBezTo>
                      <a:cubicBezTo>
                        <a:pt x="7395" y="612"/>
                        <a:pt x="5645" y="1707"/>
                        <a:pt x="4180" y="3160"/>
                      </a:cubicBezTo>
                      <a:cubicBezTo>
                        <a:pt x="3787" y="3577"/>
                        <a:pt x="3370" y="3982"/>
                        <a:pt x="2894" y="4303"/>
                      </a:cubicBezTo>
                      <a:cubicBezTo>
                        <a:pt x="2525" y="4553"/>
                        <a:pt x="2096" y="4755"/>
                        <a:pt x="1751" y="5017"/>
                      </a:cubicBezTo>
                      <a:cubicBezTo>
                        <a:pt x="1489" y="5196"/>
                        <a:pt x="1275" y="5410"/>
                        <a:pt x="1108" y="5660"/>
                      </a:cubicBezTo>
                      <a:cubicBezTo>
                        <a:pt x="703" y="6303"/>
                        <a:pt x="739" y="7041"/>
                        <a:pt x="13" y="7506"/>
                      </a:cubicBezTo>
                      <a:cubicBezTo>
                        <a:pt x="1" y="7518"/>
                        <a:pt x="25" y="7553"/>
                        <a:pt x="37" y="7553"/>
                      </a:cubicBezTo>
                      <a:cubicBezTo>
                        <a:pt x="894" y="7149"/>
                        <a:pt x="834" y="6029"/>
                        <a:pt x="1477" y="5410"/>
                      </a:cubicBezTo>
                      <a:cubicBezTo>
                        <a:pt x="2156" y="4720"/>
                        <a:pt x="3144" y="4398"/>
                        <a:pt x="3859" y="3708"/>
                      </a:cubicBezTo>
                      <a:cubicBezTo>
                        <a:pt x="4680" y="2934"/>
                        <a:pt x="5406" y="2136"/>
                        <a:pt x="6395" y="1541"/>
                      </a:cubicBezTo>
                      <a:cubicBezTo>
                        <a:pt x="7359" y="957"/>
                        <a:pt x="8431" y="600"/>
                        <a:pt x="9431" y="100"/>
                      </a:cubicBezTo>
                      <a:cubicBezTo>
                        <a:pt x="9462" y="69"/>
                        <a:pt x="9448" y="1"/>
                        <a:pt x="94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12" name="Google Shape;44024;p65">
                  <a:extLst>
                    <a:ext uri="{FF2B5EF4-FFF2-40B4-BE49-F238E27FC236}">
                      <a16:creationId xmlns:a16="http://schemas.microsoft.com/office/drawing/2014/main" id="{1C1BADC7-822F-4100-98E1-16212AE2CEB7}"/>
                    </a:ext>
                  </a:extLst>
                </p:cNvPr>
                <p:cNvSpPr/>
                <p:nvPr/>
              </p:nvSpPr>
              <p:spPr>
                <a:xfrm>
                  <a:off x="1001900" y="2468475"/>
                  <a:ext cx="211350" cy="183975"/>
                </a:xfrm>
                <a:custGeom>
                  <a:avLst/>
                  <a:gdLst/>
                  <a:ahLst/>
                  <a:cxnLst/>
                  <a:rect l="l" t="t" r="r" b="b"/>
                  <a:pathLst>
                    <a:path w="8454" h="7359" extrusionOk="0">
                      <a:moveTo>
                        <a:pt x="8431" y="0"/>
                      </a:moveTo>
                      <a:cubicBezTo>
                        <a:pt x="8426" y="0"/>
                        <a:pt x="8422" y="2"/>
                        <a:pt x="8418" y="5"/>
                      </a:cubicBezTo>
                      <a:cubicBezTo>
                        <a:pt x="7894" y="481"/>
                        <a:pt x="7680" y="1148"/>
                        <a:pt x="7418" y="1755"/>
                      </a:cubicBezTo>
                      <a:cubicBezTo>
                        <a:pt x="6894" y="2946"/>
                        <a:pt x="6013" y="3541"/>
                        <a:pt x="4965" y="4232"/>
                      </a:cubicBezTo>
                      <a:cubicBezTo>
                        <a:pt x="4275" y="4672"/>
                        <a:pt x="3560" y="5053"/>
                        <a:pt x="3096" y="5732"/>
                      </a:cubicBezTo>
                      <a:cubicBezTo>
                        <a:pt x="2392" y="6742"/>
                        <a:pt x="1450" y="7212"/>
                        <a:pt x="259" y="7212"/>
                      </a:cubicBezTo>
                      <a:cubicBezTo>
                        <a:pt x="201" y="7212"/>
                        <a:pt x="143" y="7210"/>
                        <a:pt x="84" y="7208"/>
                      </a:cubicBezTo>
                      <a:cubicBezTo>
                        <a:pt x="24" y="7208"/>
                        <a:pt x="0" y="7292"/>
                        <a:pt x="60" y="7315"/>
                      </a:cubicBezTo>
                      <a:cubicBezTo>
                        <a:pt x="221" y="7344"/>
                        <a:pt x="382" y="7358"/>
                        <a:pt x="542" y="7358"/>
                      </a:cubicBezTo>
                      <a:cubicBezTo>
                        <a:pt x="1178" y="7358"/>
                        <a:pt x="1799" y="7141"/>
                        <a:pt x="2322" y="6780"/>
                      </a:cubicBezTo>
                      <a:cubicBezTo>
                        <a:pt x="2667" y="6530"/>
                        <a:pt x="2917" y="6232"/>
                        <a:pt x="3156" y="5911"/>
                      </a:cubicBezTo>
                      <a:cubicBezTo>
                        <a:pt x="3608" y="5291"/>
                        <a:pt x="4156" y="4922"/>
                        <a:pt x="4787" y="4517"/>
                      </a:cubicBezTo>
                      <a:cubicBezTo>
                        <a:pt x="5561" y="3994"/>
                        <a:pt x="6489" y="3482"/>
                        <a:pt x="7049" y="2696"/>
                      </a:cubicBezTo>
                      <a:cubicBezTo>
                        <a:pt x="7620" y="1850"/>
                        <a:pt x="7799" y="838"/>
                        <a:pt x="8454" y="17"/>
                      </a:cubicBezTo>
                      <a:cubicBezTo>
                        <a:pt x="8454" y="9"/>
                        <a:pt x="8442" y="0"/>
                        <a:pt x="8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13" name="Google Shape;44025;p65">
                  <a:extLst>
                    <a:ext uri="{FF2B5EF4-FFF2-40B4-BE49-F238E27FC236}">
                      <a16:creationId xmlns:a16="http://schemas.microsoft.com/office/drawing/2014/main" id="{E59E2C98-80E8-46E1-9AFA-CBC82CA6D93E}"/>
                    </a:ext>
                  </a:extLst>
                </p:cNvPr>
                <p:cNvSpPr/>
                <p:nvPr/>
              </p:nvSpPr>
              <p:spPr>
                <a:xfrm>
                  <a:off x="979575" y="2648975"/>
                  <a:ext cx="26225" cy="12375"/>
                </a:xfrm>
                <a:custGeom>
                  <a:avLst/>
                  <a:gdLst/>
                  <a:ahLst/>
                  <a:cxnLst/>
                  <a:rect l="l" t="t" r="r" b="b"/>
                  <a:pathLst>
                    <a:path w="1049" h="495" extrusionOk="0">
                      <a:moveTo>
                        <a:pt x="1013" y="0"/>
                      </a:moveTo>
                      <a:cubicBezTo>
                        <a:pt x="751" y="36"/>
                        <a:pt x="0" y="48"/>
                        <a:pt x="36" y="476"/>
                      </a:cubicBezTo>
                      <a:cubicBezTo>
                        <a:pt x="36" y="488"/>
                        <a:pt x="42" y="494"/>
                        <a:pt x="51" y="494"/>
                      </a:cubicBezTo>
                      <a:cubicBezTo>
                        <a:pt x="60" y="494"/>
                        <a:pt x="72" y="488"/>
                        <a:pt x="84" y="476"/>
                      </a:cubicBezTo>
                      <a:cubicBezTo>
                        <a:pt x="203" y="84"/>
                        <a:pt x="703" y="119"/>
                        <a:pt x="1036" y="36"/>
                      </a:cubicBezTo>
                      <a:cubicBezTo>
                        <a:pt x="1048" y="36"/>
                        <a:pt x="1048" y="0"/>
                        <a:pt x="10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14" name="Google Shape;44026;p65">
                  <a:extLst>
                    <a:ext uri="{FF2B5EF4-FFF2-40B4-BE49-F238E27FC236}">
                      <a16:creationId xmlns:a16="http://schemas.microsoft.com/office/drawing/2014/main" id="{80E56DDE-64F2-4A9D-9A12-78AB009108B9}"/>
                    </a:ext>
                  </a:extLst>
                </p:cNvPr>
                <p:cNvSpPr/>
                <p:nvPr/>
              </p:nvSpPr>
              <p:spPr>
                <a:xfrm>
                  <a:off x="977800" y="2654500"/>
                  <a:ext cx="6175" cy="16450"/>
                </a:xfrm>
                <a:custGeom>
                  <a:avLst/>
                  <a:gdLst/>
                  <a:ahLst/>
                  <a:cxnLst/>
                  <a:rect l="l" t="t" r="r" b="b"/>
                  <a:pathLst>
                    <a:path w="247" h="658" extrusionOk="0">
                      <a:moveTo>
                        <a:pt x="216" y="0"/>
                      </a:moveTo>
                      <a:cubicBezTo>
                        <a:pt x="208" y="0"/>
                        <a:pt x="198" y="1"/>
                        <a:pt x="191" y="5"/>
                      </a:cubicBezTo>
                      <a:cubicBezTo>
                        <a:pt x="95" y="172"/>
                        <a:pt x="0" y="446"/>
                        <a:pt x="60" y="648"/>
                      </a:cubicBezTo>
                      <a:cubicBezTo>
                        <a:pt x="60" y="654"/>
                        <a:pt x="66" y="657"/>
                        <a:pt x="71" y="657"/>
                      </a:cubicBezTo>
                      <a:cubicBezTo>
                        <a:pt x="77" y="657"/>
                        <a:pt x="83" y="654"/>
                        <a:pt x="83" y="648"/>
                      </a:cubicBezTo>
                      <a:cubicBezTo>
                        <a:pt x="119" y="541"/>
                        <a:pt x="107" y="434"/>
                        <a:pt x="131" y="315"/>
                      </a:cubicBezTo>
                      <a:cubicBezTo>
                        <a:pt x="167" y="208"/>
                        <a:pt x="191" y="113"/>
                        <a:pt x="238" y="5"/>
                      </a:cubicBezTo>
                      <a:cubicBezTo>
                        <a:pt x="246" y="5"/>
                        <a:pt x="233" y="0"/>
                        <a:pt x="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15" name="Google Shape;44027;p65">
                  <a:extLst>
                    <a:ext uri="{FF2B5EF4-FFF2-40B4-BE49-F238E27FC236}">
                      <a16:creationId xmlns:a16="http://schemas.microsoft.com/office/drawing/2014/main" id="{D11D3715-CD6F-4DE4-A91F-41B624845453}"/>
                    </a:ext>
                  </a:extLst>
                </p:cNvPr>
                <p:cNvSpPr/>
                <p:nvPr/>
              </p:nvSpPr>
              <p:spPr>
                <a:xfrm>
                  <a:off x="976000" y="2657700"/>
                  <a:ext cx="6275" cy="24875"/>
                </a:xfrm>
                <a:custGeom>
                  <a:avLst/>
                  <a:gdLst/>
                  <a:ahLst/>
                  <a:cxnLst/>
                  <a:rect l="l" t="t" r="r" b="b"/>
                  <a:pathLst>
                    <a:path w="251" h="995" extrusionOk="0">
                      <a:moveTo>
                        <a:pt x="243" y="1"/>
                      </a:moveTo>
                      <a:cubicBezTo>
                        <a:pt x="241" y="1"/>
                        <a:pt x="239" y="3"/>
                        <a:pt x="239" y="8"/>
                      </a:cubicBezTo>
                      <a:cubicBezTo>
                        <a:pt x="143" y="318"/>
                        <a:pt x="24" y="639"/>
                        <a:pt x="1" y="961"/>
                      </a:cubicBezTo>
                      <a:cubicBezTo>
                        <a:pt x="1" y="982"/>
                        <a:pt x="17" y="994"/>
                        <a:pt x="32" y="994"/>
                      </a:cubicBezTo>
                      <a:cubicBezTo>
                        <a:pt x="44" y="994"/>
                        <a:pt x="55" y="988"/>
                        <a:pt x="60" y="973"/>
                      </a:cubicBezTo>
                      <a:cubicBezTo>
                        <a:pt x="179" y="663"/>
                        <a:pt x="203" y="342"/>
                        <a:pt x="251" y="20"/>
                      </a:cubicBezTo>
                      <a:cubicBezTo>
                        <a:pt x="251" y="6"/>
                        <a:pt x="247" y="1"/>
                        <a:pt x="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16" name="Google Shape;44028;p65">
                  <a:extLst>
                    <a:ext uri="{FF2B5EF4-FFF2-40B4-BE49-F238E27FC236}">
                      <a16:creationId xmlns:a16="http://schemas.microsoft.com/office/drawing/2014/main" id="{822EE688-6207-4613-9A85-197BD03D9DFF}"/>
                    </a:ext>
                  </a:extLst>
                </p:cNvPr>
                <p:cNvSpPr/>
                <p:nvPr/>
              </p:nvSpPr>
              <p:spPr>
                <a:xfrm>
                  <a:off x="975100" y="2657450"/>
                  <a:ext cx="5400" cy="19725"/>
                </a:xfrm>
                <a:custGeom>
                  <a:avLst/>
                  <a:gdLst/>
                  <a:ahLst/>
                  <a:cxnLst/>
                  <a:rect l="l" t="t" r="r" b="b"/>
                  <a:pathLst>
                    <a:path w="216" h="789" extrusionOk="0">
                      <a:moveTo>
                        <a:pt x="165" y="1"/>
                      </a:moveTo>
                      <a:cubicBezTo>
                        <a:pt x="153" y="1"/>
                        <a:pt x="144" y="6"/>
                        <a:pt x="144" y="18"/>
                      </a:cubicBezTo>
                      <a:cubicBezTo>
                        <a:pt x="120" y="173"/>
                        <a:pt x="108" y="304"/>
                        <a:pt x="84" y="435"/>
                      </a:cubicBezTo>
                      <a:cubicBezTo>
                        <a:pt x="49" y="542"/>
                        <a:pt x="1" y="649"/>
                        <a:pt x="1" y="768"/>
                      </a:cubicBezTo>
                      <a:cubicBezTo>
                        <a:pt x="1" y="782"/>
                        <a:pt x="13" y="788"/>
                        <a:pt x="26" y="788"/>
                      </a:cubicBezTo>
                      <a:cubicBezTo>
                        <a:pt x="35" y="788"/>
                        <a:pt x="44" y="785"/>
                        <a:pt x="49" y="780"/>
                      </a:cubicBezTo>
                      <a:cubicBezTo>
                        <a:pt x="203" y="590"/>
                        <a:pt x="215" y="245"/>
                        <a:pt x="203" y="18"/>
                      </a:cubicBezTo>
                      <a:cubicBezTo>
                        <a:pt x="191" y="6"/>
                        <a:pt x="176" y="1"/>
                        <a:pt x="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17" name="Google Shape;44029;p65">
                  <a:extLst>
                    <a:ext uri="{FF2B5EF4-FFF2-40B4-BE49-F238E27FC236}">
                      <a16:creationId xmlns:a16="http://schemas.microsoft.com/office/drawing/2014/main" id="{A06997B3-4721-476C-81E2-41C1C1CF4585}"/>
                    </a:ext>
                  </a:extLst>
                </p:cNvPr>
                <p:cNvSpPr/>
                <p:nvPr/>
              </p:nvSpPr>
              <p:spPr>
                <a:xfrm>
                  <a:off x="976250" y="2648000"/>
                  <a:ext cx="31925" cy="23250"/>
                </a:xfrm>
                <a:custGeom>
                  <a:avLst/>
                  <a:gdLst/>
                  <a:ahLst/>
                  <a:cxnLst/>
                  <a:rect l="l" t="t" r="r" b="b"/>
                  <a:pathLst>
                    <a:path w="1277" h="930" extrusionOk="0">
                      <a:moveTo>
                        <a:pt x="1072" y="0"/>
                      </a:moveTo>
                      <a:cubicBezTo>
                        <a:pt x="638" y="0"/>
                        <a:pt x="0" y="528"/>
                        <a:pt x="62" y="920"/>
                      </a:cubicBezTo>
                      <a:cubicBezTo>
                        <a:pt x="62" y="926"/>
                        <a:pt x="65" y="929"/>
                        <a:pt x="68" y="929"/>
                      </a:cubicBezTo>
                      <a:cubicBezTo>
                        <a:pt x="71" y="929"/>
                        <a:pt x="74" y="926"/>
                        <a:pt x="74" y="920"/>
                      </a:cubicBezTo>
                      <a:cubicBezTo>
                        <a:pt x="157" y="849"/>
                        <a:pt x="193" y="742"/>
                        <a:pt x="253" y="646"/>
                      </a:cubicBezTo>
                      <a:cubicBezTo>
                        <a:pt x="336" y="527"/>
                        <a:pt x="431" y="432"/>
                        <a:pt x="550" y="349"/>
                      </a:cubicBezTo>
                      <a:cubicBezTo>
                        <a:pt x="669" y="265"/>
                        <a:pt x="788" y="206"/>
                        <a:pt x="943" y="170"/>
                      </a:cubicBezTo>
                      <a:cubicBezTo>
                        <a:pt x="1038" y="146"/>
                        <a:pt x="1169" y="158"/>
                        <a:pt x="1253" y="99"/>
                      </a:cubicBezTo>
                      <a:cubicBezTo>
                        <a:pt x="1276" y="87"/>
                        <a:pt x="1276" y="51"/>
                        <a:pt x="1253" y="39"/>
                      </a:cubicBezTo>
                      <a:cubicBezTo>
                        <a:pt x="1199" y="12"/>
                        <a:pt x="1138" y="0"/>
                        <a:pt x="10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18" name="Google Shape;44030;p65">
                  <a:extLst>
                    <a:ext uri="{FF2B5EF4-FFF2-40B4-BE49-F238E27FC236}">
                      <a16:creationId xmlns:a16="http://schemas.microsoft.com/office/drawing/2014/main" id="{10804DC9-F36E-4FC1-AE32-7FF49FB2B49A}"/>
                    </a:ext>
                  </a:extLst>
                </p:cNvPr>
                <p:cNvSpPr/>
                <p:nvPr/>
              </p:nvSpPr>
              <p:spPr>
                <a:xfrm>
                  <a:off x="1001000" y="2539950"/>
                  <a:ext cx="123800" cy="99525"/>
                </a:xfrm>
                <a:custGeom>
                  <a:avLst/>
                  <a:gdLst/>
                  <a:ahLst/>
                  <a:cxnLst/>
                  <a:rect l="l" t="t" r="r" b="b"/>
                  <a:pathLst>
                    <a:path w="4952" h="3981" extrusionOk="0">
                      <a:moveTo>
                        <a:pt x="4915" y="0"/>
                      </a:moveTo>
                      <a:cubicBezTo>
                        <a:pt x="4912" y="0"/>
                        <a:pt x="4908" y="1"/>
                        <a:pt x="4906" y="4"/>
                      </a:cubicBezTo>
                      <a:cubicBezTo>
                        <a:pt x="4192" y="670"/>
                        <a:pt x="3311" y="1075"/>
                        <a:pt x="2584" y="1694"/>
                      </a:cubicBezTo>
                      <a:cubicBezTo>
                        <a:pt x="1691" y="2456"/>
                        <a:pt x="977" y="3290"/>
                        <a:pt x="1" y="3980"/>
                      </a:cubicBezTo>
                      <a:cubicBezTo>
                        <a:pt x="989" y="3385"/>
                        <a:pt x="1668" y="2575"/>
                        <a:pt x="2525" y="1837"/>
                      </a:cubicBezTo>
                      <a:cubicBezTo>
                        <a:pt x="3287" y="1182"/>
                        <a:pt x="4311" y="837"/>
                        <a:pt x="4942" y="27"/>
                      </a:cubicBezTo>
                      <a:cubicBezTo>
                        <a:pt x="4951" y="18"/>
                        <a:pt x="4930" y="0"/>
                        <a:pt x="49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19" name="Google Shape;44031;p65">
                  <a:extLst>
                    <a:ext uri="{FF2B5EF4-FFF2-40B4-BE49-F238E27FC236}">
                      <a16:creationId xmlns:a16="http://schemas.microsoft.com/office/drawing/2014/main" id="{5117D403-ADCA-4A2D-ADDF-17147377CFD6}"/>
                    </a:ext>
                  </a:extLst>
                </p:cNvPr>
                <p:cNvSpPr/>
                <p:nvPr/>
              </p:nvSpPr>
              <p:spPr>
                <a:xfrm>
                  <a:off x="895050" y="2655375"/>
                  <a:ext cx="74475" cy="56175"/>
                </a:xfrm>
                <a:custGeom>
                  <a:avLst/>
                  <a:gdLst/>
                  <a:ahLst/>
                  <a:cxnLst/>
                  <a:rect l="l" t="t" r="r" b="b"/>
                  <a:pathLst>
                    <a:path w="2979" h="2247" extrusionOk="0">
                      <a:moveTo>
                        <a:pt x="68" y="1"/>
                      </a:moveTo>
                      <a:cubicBezTo>
                        <a:pt x="37" y="1"/>
                        <a:pt x="1" y="42"/>
                        <a:pt x="36" y="78"/>
                      </a:cubicBezTo>
                      <a:cubicBezTo>
                        <a:pt x="345" y="506"/>
                        <a:pt x="881" y="530"/>
                        <a:pt x="1334" y="744"/>
                      </a:cubicBezTo>
                      <a:cubicBezTo>
                        <a:pt x="2036" y="1066"/>
                        <a:pt x="2453" y="1685"/>
                        <a:pt x="2953" y="2233"/>
                      </a:cubicBezTo>
                      <a:cubicBezTo>
                        <a:pt x="2953" y="2243"/>
                        <a:pt x="2959" y="2246"/>
                        <a:pt x="2965" y="2246"/>
                      </a:cubicBezTo>
                      <a:cubicBezTo>
                        <a:pt x="2972" y="2246"/>
                        <a:pt x="2979" y="2239"/>
                        <a:pt x="2965" y="2233"/>
                      </a:cubicBezTo>
                      <a:cubicBezTo>
                        <a:pt x="2667" y="1768"/>
                        <a:pt x="2286" y="1304"/>
                        <a:pt x="1834" y="971"/>
                      </a:cubicBezTo>
                      <a:cubicBezTo>
                        <a:pt x="1322" y="566"/>
                        <a:pt x="500" y="530"/>
                        <a:pt x="95" y="18"/>
                      </a:cubicBezTo>
                      <a:cubicBezTo>
                        <a:pt x="89" y="6"/>
                        <a:pt x="79" y="1"/>
                        <a:pt x="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20" name="Google Shape;44032;p65">
                  <a:extLst>
                    <a:ext uri="{FF2B5EF4-FFF2-40B4-BE49-F238E27FC236}">
                      <a16:creationId xmlns:a16="http://schemas.microsoft.com/office/drawing/2014/main" id="{605149E3-2753-4B7E-8FD8-B4DC646F756D}"/>
                    </a:ext>
                  </a:extLst>
                </p:cNvPr>
                <p:cNvSpPr/>
                <p:nvPr/>
              </p:nvSpPr>
              <p:spPr>
                <a:xfrm>
                  <a:off x="757300" y="2542300"/>
                  <a:ext cx="134425" cy="112550"/>
                </a:xfrm>
                <a:custGeom>
                  <a:avLst/>
                  <a:gdLst/>
                  <a:ahLst/>
                  <a:cxnLst/>
                  <a:rect l="l" t="t" r="r" b="b"/>
                  <a:pathLst>
                    <a:path w="5377" h="4502" extrusionOk="0">
                      <a:moveTo>
                        <a:pt x="38" y="0"/>
                      </a:moveTo>
                      <a:cubicBezTo>
                        <a:pt x="18" y="0"/>
                        <a:pt x="0" y="14"/>
                        <a:pt x="9" y="40"/>
                      </a:cubicBezTo>
                      <a:cubicBezTo>
                        <a:pt x="379" y="600"/>
                        <a:pt x="652" y="1231"/>
                        <a:pt x="1033" y="1767"/>
                      </a:cubicBezTo>
                      <a:cubicBezTo>
                        <a:pt x="1319" y="2172"/>
                        <a:pt x="1748" y="2386"/>
                        <a:pt x="2176" y="2612"/>
                      </a:cubicBezTo>
                      <a:cubicBezTo>
                        <a:pt x="2736" y="2910"/>
                        <a:pt x="3176" y="3279"/>
                        <a:pt x="3688" y="3636"/>
                      </a:cubicBezTo>
                      <a:cubicBezTo>
                        <a:pt x="4189" y="3993"/>
                        <a:pt x="4820" y="4112"/>
                        <a:pt x="5320" y="4493"/>
                      </a:cubicBezTo>
                      <a:cubicBezTo>
                        <a:pt x="5328" y="4499"/>
                        <a:pt x="5336" y="4501"/>
                        <a:pt x="5342" y="4501"/>
                      </a:cubicBezTo>
                      <a:cubicBezTo>
                        <a:pt x="5364" y="4501"/>
                        <a:pt x="5376" y="4476"/>
                        <a:pt x="5367" y="4458"/>
                      </a:cubicBezTo>
                      <a:cubicBezTo>
                        <a:pt x="4998" y="4089"/>
                        <a:pt x="4510" y="3981"/>
                        <a:pt x="4046" y="3743"/>
                      </a:cubicBezTo>
                      <a:cubicBezTo>
                        <a:pt x="3534" y="3469"/>
                        <a:pt x="3153" y="3017"/>
                        <a:pt x="2641" y="2731"/>
                      </a:cubicBezTo>
                      <a:cubicBezTo>
                        <a:pt x="2045" y="2386"/>
                        <a:pt x="1402" y="2160"/>
                        <a:pt x="1033" y="1529"/>
                      </a:cubicBezTo>
                      <a:cubicBezTo>
                        <a:pt x="724" y="993"/>
                        <a:pt x="498" y="469"/>
                        <a:pt x="57" y="5"/>
                      </a:cubicBezTo>
                      <a:cubicBezTo>
                        <a:pt x="51" y="2"/>
                        <a:pt x="44" y="0"/>
                        <a:pt x="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21" name="Google Shape;44033;p65">
                  <a:extLst>
                    <a:ext uri="{FF2B5EF4-FFF2-40B4-BE49-F238E27FC236}">
                      <a16:creationId xmlns:a16="http://schemas.microsoft.com/office/drawing/2014/main" id="{BFEC6A16-F0DD-4186-BB2A-798DD1FE544B}"/>
                    </a:ext>
                  </a:extLst>
                </p:cNvPr>
                <p:cNvSpPr/>
                <p:nvPr/>
              </p:nvSpPr>
              <p:spPr>
                <a:xfrm>
                  <a:off x="759000" y="2543000"/>
                  <a:ext cx="162975" cy="115275"/>
                </a:xfrm>
                <a:custGeom>
                  <a:avLst/>
                  <a:gdLst/>
                  <a:ahLst/>
                  <a:cxnLst/>
                  <a:rect l="l" t="t" r="r" b="b"/>
                  <a:pathLst>
                    <a:path w="6519" h="4611" extrusionOk="0">
                      <a:moveTo>
                        <a:pt x="1" y="1"/>
                      </a:moveTo>
                      <a:lnTo>
                        <a:pt x="1" y="1"/>
                      </a:lnTo>
                      <a:cubicBezTo>
                        <a:pt x="1263" y="501"/>
                        <a:pt x="2394" y="1167"/>
                        <a:pt x="3513" y="1953"/>
                      </a:cubicBezTo>
                      <a:cubicBezTo>
                        <a:pt x="4049" y="2322"/>
                        <a:pt x="4573" y="2691"/>
                        <a:pt x="5097" y="3096"/>
                      </a:cubicBezTo>
                      <a:cubicBezTo>
                        <a:pt x="5668" y="3525"/>
                        <a:pt x="6049" y="4037"/>
                        <a:pt x="6454" y="4596"/>
                      </a:cubicBezTo>
                      <a:cubicBezTo>
                        <a:pt x="6464" y="4607"/>
                        <a:pt x="6474" y="4611"/>
                        <a:pt x="6483" y="4611"/>
                      </a:cubicBezTo>
                      <a:cubicBezTo>
                        <a:pt x="6505" y="4611"/>
                        <a:pt x="6519" y="4583"/>
                        <a:pt x="6502" y="4549"/>
                      </a:cubicBezTo>
                      <a:cubicBezTo>
                        <a:pt x="5906" y="3346"/>
                        <a:pt x="4740" y="2679"/>
                        <a:pt x="3668" y="1929"/>
                      </a:cubicBezTo>
                      <a:cubicBezTo>
                        <a:pt x="2549" y="1144"/>
                        <a:pt x="1358" y="370"/>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22" name="Google Shape;44034;p65">
                  <a:extLst>
                    <a:ext uri="{FF2B5EF4-FFF2-40B4-BE49-F238E27FC236}">
                      <a16:creationId xmlns:a16="http://schemas.microsoft.com/office/drawing/2014/main" id="{A9F668BE-D4B1-423C-AA01-EE545097218E}"/>
                    </a:ext>
                  </a:extLst>
                </p:cNvPr>
                <p:cNvSpPr/>
                <p:nvPr/>
              </p:nvSpPr>
              <p:spPr>
                <a:xfrm>
                  <a:off x="925225" y="2660125"/>
                  <a:ext cx="45750" cy="42525"/>
                </a:xfrm>
                <a:custGeom>
                  <a:avLst/>
                  <a:gdLst/>
                  <a:ahLst/>
                  <a:cxnLst/>
                  <a:rect l="l" t="t" r="r" b="b"/>
                  <a:pathLst>
                    <a:path w="1830" h="1701" extrusionOk="0">
                      <a:moveTo>
                        <a:pt x="24" y="0"/>
                      </a:moveTo>
                      <a:cubicBezTo>
                        <a:pt x="12" y="0"/>
                        <a:pt x="0" y="15"/>
                        <a:pt x="8" y="30"/>
                      </a:cubicBezTo>
                      <a:cubicBezTo>
                        <a:pt x="293" y="816"/>
                        <a:pt x="1317" y="959"/>
                        <a:pt x="1722" y="1674"/>
                      </a:cubicBezTo>
                      <a:cubicBezTo>
                        <a:pt x="1730" y="1692"/>
                        <a:pt x="1744" y="1700"/>
                        <a:pt x="1760" y="1700"/>
                      </a:cubicBezTo>
                      <a:cubicBezTo>
                        <a:pt x="1793" y="1700"/>
                        <a:pt x="1830" y="1663"/>
                        <a:pt x="1805" y="1614"/>
                      </a:cubicBezTo>
                      <a:cubicBezTo>
                        <a:pt x="1424" y="876"/>
                        <a:pt x="472" y="733"/>
                        <a:pt x="43" y="19"/>
                      </a:cubicBezTo>
                      <a:cubicBezTo>
                        <a:pt x="39" y="5"/>
                        <a:pt x="31"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23" name="Google Shape;44035;p65">
                  <a:extLst>
                    <a:ext uri="{FF2B5EF4-FFF2-40B4-BE49-F238E27FC236}">
                      <a16:creationId xmlns:a16="http://schemas.microsoft.com/office/drawing/2014/main" id="{38FDC0EF-9A30-4F0A-85E6-8A496BF1E010}"/>
                    </a:ext>
                  </a:extLst>
                </p:cNvPr>
                <p:cNvSpPr/>
                <p:nvPr/>
              </p:nvSpPr>
              <p:spPr>
                <a:xfrm>
                  <a:off x="786250" y="2565800"/>
                  <a:ext cx="75475" cy="52825"/>
                </a:xfrm>
                <a:custGeom>
                  <a:avLst/>
                  <a:gdLst/>
                  <a:ahLst/>
                  <a:cxnLst/>
                  <a:rect l="l" t="t" r="r" b="b"/>
                  <a:pathLst>
                    <a:path w="3019" h="2113" extrusionOk="0">
                      <a:moveTo>
                        <a:pt x="24" y="1"/>
                      </a:moveTo>
                      <a:cubicBezTo>
                        <a:pt x="15" y="1"/>
                        <a:pt x="1" y="12"/>
                        <a:pt x="18" y="29"/>
                      </a:cubicBezTo>
                      <a:cubicBezTo>
                        <a:pt x="494" y="624"/>
                        <a:pt x="1126" y="779"/>
                        <a:pt x="1745" y="1184"/>
                      </a:cubicBezTo>
                      <a:cubicBezTo>
                        <a:pt x="2173" y="1470"/>
                        <a:pt x="2435" y="2089"/>
                        <a:pt x="2995" y="2113"/>
                      </a:cubicBezTo>
                      <a:cubicBezTo>
                        <a:pt x="3019" y="2113"/>
                        <a:pt x="3019" y="2065"/>
                        <a:pt x="3007" y="2065"/>
                      </a:cubicBezTo>
                      <a:cubicBezTo>
                        <a:pt x="2459" y="1875"/>
                        <a:pt x="2185" y="1351"/>
                        <a:pt x="1697" y="1065"/>
                      </a:cubicBezTo>
                      <a:cubicBezTo>
                        <a:pt x="1090" y="720"/>
                        <a:pt x="554" y="505"/>
                        <a:pt x="30" y="5"/>
                      </a:cubicBezTo>
                      <a:cubicBezTo>
                        <a:pt x="30" y="2"/>
                        <a:pt x="28"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24" name="Google Shape;44036;p65">
                  <a:extLst>
                    <a:ext uri="{FF2B5EF4-FFF2-40B4-BE49-F238E27FC236}">
                      <a16:creationId xmlns:a16="http://schemas.microsoft.com/office/drawing/2014/main" id="{71CC2CF9-C05E-4A9C-B0C2-8320A27C6317}"/>
                    </a:ext>
                  </a:extLst>
                </p:cNvPr>
                <p:cNvSpPr/>
                <p:nvPr/>
              </p:nvSpPr>
              <p:spPr>
                <a:xfrm>
                  <a:off x="865875" y="2621875"/>
                  <a:ext cx="31875" cy="25625"/>
                </a:xfrm>
                <a:custGeom>
                  <a:avLst/>
                  <a:gdLst/>
                  <a:ahLst/>
                  <a:cxnLst/>
                  <a:rect l="l" t="t" r="r" b="b"/>
                  <a:pathLst>
                    <a:path w="1275" h="1025" extrusionOk="0">
                      <a:moveTo>
                        <a:pt x="12" y="1"/>
                      </a:moveTo>
                      <a:cubicBezTo>
                        <a:pt x="12" y="1"/>
                        <a:pt x="0" y="13"/>
                        <a:pt x="0" y="25"/>
                      </a:cubicBezTo>
                      <a:cubicBezTo>
                        <a:pt x="298" y="429"/>
                        <a:pt x="786" y="846"/>
                        <a:pt x="1250" y="1025"/>
                      </a:cubicBezTo>
                      <a:cubicBezTo>
                        <a:pt x="1262" y="1025"/>
                        <a:pt x="1274" y="1013"/>
                        <a:pt x="1262" y="1001"/>
                      </a:cubicBezTo>
                      <a:cubicBezTo>
                        <a:pt x="1060" y="846"/>
                        <a:pt x="834" y="727"/>
                        <a:pt x="643" y="560"/>
                      </a:cubicBezTo>
                      <a:cubicBezTo>
                        <a:pt x="417" y="382"/>
                        <a:pt x="227" y="191"/>
                        <a:pt x="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25" name="Google Shape;44037;p65">
                  <a:extLst>
                    <a:ext uri="{FF2B5EF4-FFF2-40B4-BE49-F238E27FC236}">
                      <a16:creationId xmlns:a16="http://schemas.microsoft.com/office/drawing/2014/main" id="{DFDB246D-B759-4373-A96B-8A5E30A99923}"/>
                    </a:ext>
                  </a:extLst>
                </p:cNvPr>
                <p:cNvSpPr/>
                <p:nvPr/>
              </p:nvSpPr>
              <p:spPr>
                <a:xfrm>
                  <a:off x="975150" y="2646250"/>
                  <a:ext cx="125500" cy="110475"/>
                </a:xfrm>
                <a:custGeom>
                  <a:avLst/>
                  <a:gdLst/>
                  <a:ahLst/>
                  <a:cxnLst/>
                  <a:rect l="l" t="t" r="r" b="b"/>
                  <a:pathLst>
                    <a:path w="5020" h="4419" extrusionOk="0">
                      <a:moveTo>
                        <a:pt x="4983" y="0"/>
                      </a:moveTo>
                      <a:cubicBezTo>
                        <a:pt x="4981" y="0"/>
                        <a:pt x="4978" y="1"/>
                        <a:pt x="4976" y="2"/>
                      </a:cubicBezTo>
                      <a:cubicBezTo>
                        <a:pt x="3785" y="169"/>
                        <a:pt x="3190" y="966"/>
                        <a:pt x="2368" y="1717"/>
                      </a:cubicBezTo>
                      <a:cubicBezTo>
                        <a:pt x="1999" y="2062"/>
                        <a:pt x="1571" y="2276"/>
                        <a:pt x="1273" y="2693"/>
                      </a:cubicBezTo>
                      <a:cubicBezTo>
                        <a:pt x="856" y="3276"/>
                        <a:pt x="642" y="3919"/>
                        <a:pt x="47" y="4372"/>
                      </a:cubicBezTo>
                      <a:cubicBezTo>
                        <a:pt x="0" y="4381"/>
                        <a:pt x="11" y="4419"/>
                        <a:pt x="35" y="4419"/>
                      </a:cubicBezTo>
                      <a:cubicBezTo>
                        <a:pt x="42" y="4419"/>
                        <a:pt x="50" y="4415"/>
                        <a:pt x="58" y="4407"/>
                      </a:cubicBezTo>
                      <a:cubicBezTo>
                        <a:pt x="951" y="3919"/>
                        <a:pt x="1190" y="2740"/>
                        <a:pt x="2011" y="2121"/>
                      </a:cubicBezTo>
                      <a:cubicBezTo>
                        <a:pt x="2428" y="1788"/>
                        <a:pt x="2725" y="1419"/>
                        <a:pt x="3118" y="1062"/>
                      </a:cubicBezTo>
                      <a:cubicBezTo>
                        <a:pt x="3666" y="538"/>
                        <a:pt x="4285" y="288"/>
                        <a:pt x="4988" y="50"/>
                      </a:cubicBezTo>
                      <a:cubicBezTo>
                        <a:pt x="5019" y="39"/>
                        <a:pt x="5004" y="0"/>
                        <a:pt x="49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26" name="Google Shape;44038;p65">
                  <a:extLst>
                    <a:ext uri="{FF2B5EF4-FFF2-40B4-BE49-F238E27FC236}">
                      <a16:creationId xmlns:a16="http://schemas.microsoft.com/office/drawing/2014/main" id="{D17DB1A2-0E68-4E20-ACA2-E60723F27871}"/>
                    </a:ext>
                  </a:extLst>
                </p:cNvPr>
                <p:cNvSpPr/>
                <p:nvPr/>
              </p:nvSpPr>
              <p:spPr>
                <a:xfrm>
                  <a:off x="978425" y="2647475"/>
                  <a:ext cx="119650" cy="112275"/>
                </a:xfrm>
                <a:custGeom>
                  <a:avLst/>
                  <a:gdLst/>
                  <a:ahLst/>
                  <a:cxnLst/>
                  <a:rect l="l" t="t" r="r" b="b"/>
                  <a:pathLst>
                    <a:path w="4786" h="4491" extrusionOk="0">
                      <a:moveTo>
                        <a:pt x="4773" y="1"/>
                      </a:moveTo>
                      <a:cubicBezTo>
                        <a:pt x="4476" y="513"/>
                        <a:pt x="4333" y="1167"/>
                        <a:pt x="4011" y="1644"/>
                      </a:cubicBezTo>
                      <a:cubicBezTo>
                        <a:pt x="3702" y="2084"/>
                        <a:pt x="2964" y="2334"/>
                        <a:pt x="2583" y="2775"/>
                      </a:cubicBezTo>
                      <a:cubicBezTo>
                        <a:pt x="2059" y="3370"/>
                        <a:pt x="1582" y="3846"/>
                        <a:pt x="797" y="4061"/>
                      </a:cubicBezTo>
                      <a:cubicBezTo>
                        <a:pt x="487" y="4156"/>
                        <a:pt x="249" y="4156"/>
                        <a:pt x="35" y="4406"/>
                      </a:cubicBezTo>
                      <a:cubicBezTo>
                        <a:pt x="1" y="4448"/>
                        <a:pt x="45" y="4490"/>
                        <a:pt x="90" y="4490"/>
                      </a:cubicBezTo>
                      <a:cubicBezTo>
                        <a:pt x="109" y="4490"/>
                        <a:pt x="128" y="4483"/>
                        <a:pt x="142" y="4465"/>
                      </a:cubicBezTo>
                      <a:cubicBezTo>
                        <a:pt x="404" y="4120"/>
                        <a:pt x="1356" y="3989"/>
                        <a:pt x="1749" y="3727"/>
                      </a:cubicBezTo>
                      <a:cubicBezTo>
                        <a:pt x="2249" y="3370"/>
                        <a:pt x="2511" y="2834"/>
                        <a:pt x="2987" y="2441"/>
                      </a:cubicBezTo>
                      <a:cubicBezTo>
                        <a:pt x="3356" y="2144"/>
                        <a:pt x="3821" y="2072"/>
                        <a:pt x="4083" y="1668"/>
                      </a:cubicBezTo>
                      <a:cubicBezTo>
                        <a:pt x="4392" y="1191"/>
                        <a:pt x="4559" y="525"/>
                        <a:pt x="47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27" name="Google Shape;44039;p65">
                  <a:extLst>
                    <a:ext uri="{FF2B5EF4-FFF2-40B4-BE49-F238E27FC236}">
                      <a16:creationId xmlns:a16="http://schemas.microsoft.com/office/drawing/2014/main" id="{214D3FAF-12D6-49DE-8EBA-726964236A36}"/>
                    </a:ext>
                  </a:extLst>
                </p:cNvPr>
                <p:cNvSpPr/>
                <p:nvPr/>
              </p:nvSpPr>
              <p:spPr>
                <a:xfrm>
                  <a:off x="975800" y="2754225"/>
                  <a:ext cx="10650" cy="7825"/>
                </a:xfrm>
                <a:custGeom>
                  <a:avLst/>
                  <a:gdLst/>
                  <a:ahLst/>
                  <a:cxnLst/>
                  <a:rect l="l" t="t" r="r" b="b"/>
                  <a:pathLst>
                    <a:path w="426" h="313" extrusionOk="0">
                      <a:moveTo>
                        <a:pt x="369" y="0"/>
                      </a:moveTo>
                      <a:cubicBezTo>
                        <a:pt x="218" y="0"/>
                        <a:pt x="74" y="159"/>
                        <a:pt x="9" y="279"/>
                      </a:cubicBezTo>
                      <a:cubicBezTo>
                        <a:pt x="0" y="296"/>
                        <a:pt x="16" y="313"/>
                        <a:pt x="34" y="313"/>
                      </a:cubicBezTo>
                      <a:cubicBezTo>
                        <a:pt x="41" y="313"/>
                        <a:pt x="49" y="310"/>
                        <a:pt x="56" y="303"/>
                      </a:cubicBezTo>
                      <a:cubicBezTo>
                        <a:pt x="92" y="231"/>
                        <a:pt x="140" y="172"/>
                        <a:pt x="211" y="124"/>
                      </a:cubicBezTo>
                      <a:cubicBezTo>
                        <a:pt x="271" y="76"/>
                        <a:pt x="354" y="65"/>
                        <a:pt x="413" y="17"/>
                      </a:cubicBezTo>
                      <a:cubicBezTo>
                        <a:pt x="413" y="17"/>
                        <a:pt x="425" y="5"/>
                        <a:pt x="413" y="5"/>
                      </a:cubicBezTo>
                      <a:cubicBezTo>
                        <a:pt x="399" y="2"/>
                        <a:pt x="384" y="0"/>
                        <a:pt x="3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28" name="Google Shape;44040;p65">
                  <a:extLst>
                    <a:ext uri="{FF2B5EF4-FFF2-40B4-BE49-F238E27FC236}">
                      <a16:creationId xmlns:a16="http://schemas.microsoft.com/office/drawing/2014/main" id="{C63CC1B6-8632-4A12-9E37-BE480A1042CC}"/>
                    </a:ext>
                  </a:extLst>
                </p:cNvPr>
                <p:cNvSpPr/>
                <p:nvPr/>
              </p:nvSpPr>
              <p:spPr>
                <a:xfrm>
                  <a:off x="991275" y="2677550"/>
                  <a:ext cx="86550" cy="71000"/>
                </a:xfrm>
                <a:custGeom>
                  <a:avLst/>
                  <a:gdLst/>
                  <a:ahLst/>
                  <a:cxnLst/>
                  <a:rect l="l" t="t" r="r" b="b"/>
                  <a:pathLst>
                    <a:path w="3462" h="2840" extrusionOk="0">
                      <a:moveTo>
                        <a:pt x="3402" y="0"/>
                      </a:moveTo>
                      <a:cubicBezTo>
                        <a:pt x="2747" y="179"/>
                        <a:pt x="2295" y="596"/>
                        <a:pt x="1878" y="1107"/>
                      </a:cubicBezTo>
                      <a:cubicBezTo>
                        <a:pt x="1521" y="1536"/>
                        <a:pt x="1235" y="1905"/>
                        <a:pt x="771" y="2227"/>
                      </a:cubicBezTo>
                      <a:cubicBezTo>
                        <a:pt x="485" y="2417"/>
                        <a:pt x="235" y="2584"/>
                        <a:pt x="9" y="2834"/>
                      </a:cubicBezTo>
                      <a:cubicBezTo>
                        <a:pt x="509" y="2322"/>
                        <a:pt x="1140" y="2072"/>
                        <a:pt x="1604" y="1536"/>
                      </a:cubicBezTo>
                      <a:cubicBezTo>
                        <a:pt x="2176" y="893"/>
                        <a:pt x="2652" y="405"/>
                        <a:pt x="3438" y="60"/>
                      </a:cubicBezTo>
                      <a:cubicBezTo>
                        <a:pt x="3462" y="48"/>
                        <a:pt x="3450" y="0"/>
                        <a:pt x="3402" y="0"/>
                      </a:cubicBezTo>
                      <a:close/>
                      <a:moveTo>
                        <a:pt x="9" y="2834"/>
                      </a:moveTo>
                      <a:cubicBezTo>
                        <a:pt x="1" y="2834"/>
                        <a:pt x="3" y="2839"/>
                        <a:pt x="6" y="2839"/>
                      </a:cubicBezTo>
                      <a:cubicBezTo>
                        <a:pt x="7" y="2839"/>
                        <a:pt x="9" y="2838"/>
                        <a:pt x="9" y="28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29" name="Google Shape;44041;p65">
                  <a:extLst>
                    <a:ext uri="{FF2B5EF4-FFF2-40B4-BE49-F238E27FC236}">
                      <a16:creationId xmlns:a16="http://schemas.microsoft.com/office/drawing/2014/main" id="{60E509B4-71EB-4B76-8481-F10F10BF20F6}"/>
                    </a:ext>
                  </a:extLst>
                </p:cNvPr>
                <p:cNvSpPr/>
                <p:nvPr/>
              </p:nvSpPr>
              <p:spPr>
                <a:xfrm>
                  <a:off x="817050" y="2639025"/>
                  <a:ext cx="146475" cy="131100"/>
                </a:xfrm>
                <a:custGeom>
                  <a:avLst/>
                  <a:gdLst/>
                  <a:ahLst/>
                  <a:cxnLst/>
                  <a:rect l="l" t="t" r="r" b="b"/>
                  <a:pathLst>
                    <a:path w="5859" h="5244" extrusionOk="0">
                      <a:moveTo>
                        <a:pt x="5856" y="4881"/>
                      </a:moveTo>
                      <a:cubicBezTo>
                        <a:pt x="5853" y="4881"/>
                        <a:pt x="5847" y="4887"/>
                        <a:pt x="5847" y="4899"/>
                      </a:cubicBezTo>
                      <a:cubicBezTo>
                        <a:pt x="5859" y="4887"/>
                        <a:pt x="5859" y="4881"/>
                        <a:pt x="5856" y="4881"/>
                      </a:cubicBezTo>
                      <a:close/>
                      <a:moveTo>
                        <a:pt x="20" y="1"/>
                      </a:moveTo>
                      <a:cubicBezTo>
                        <a:pt x="7" y="1"/>
                        <a:pt x="1" y="12"/>
                        <a:pt x="1" y="29"/>
                      </a:cubicBezTo>
                      <a:cubicBezTo>
                        <a:pt x="132" y="505"/>
                        <a:pt x="358" y="982"/>
                        <a:pt x="703" y="1351"/>
                      </a:cubicBezTo>
                      <a:cubicBezTo>
                        <a:pt x="1167" y="1875"/>
                        <a:pt x="1846" y="2065"/>
                        <a:pt x="2334" y="2601"/>
                      </a:cubicBezTo>
                      <a:cubicBezTo>
                        <a:pt x="2775" y="3065"/>
                        <a:pt x="3168" y="3399"/>
                        <a:pt x="3739" y="3684"/>
                      </a:cubicBezTo>
                      <a:cubicBezTo>
                        <a:pt x="4525" y="4089"/>
                        <a:pt x="5335" y="4387"/>
                        <a:pt x="5775" y="5220"/>
                      </a:cubicBezTo>
                      <a:cubicBezTo>
                        <a:pt x="5779" y="5237"/>
                        <a:pt x="5790" y="5244"/>
                        <a:pt x="5802" y="5244"/>
                      </a:cubicBezTo>
                      <a:cubicBezTo>
                        <a:pt x="5822" y="5244"/>
                        <a:pt x="5847" y="5224"/>
                        <a:pt x="5847" y="5208"/>
                      </a:cubicBezTo>
                      <a:cubicBezTo>
                        <a:pt x="5835" y="5065"/>
                        <a:pt x="5847" y="4982"/>
                        <a:pt x="5847" y="4899"/>
                      </a:cubicBezTo>
                      <a:lnTo>
                        <a:pt x="5847" y="4899"/>
                      </a:lnTo>
                      <a:cubicBezTo>
                        <a:pt x="5838" y="4922"/>
                        <a:pt x="5824" y="4932"/>
                        <a:pt x="5806" y="4932"/>
                      </a:cubicBezTo>
                      <a:cubicBezTo>
                        <a:pt x="5709" y="4932"/>
                        <a:pt x="5504" y="4616"/>
                        <a:pt x="5454" y="4565"/>
                      </a:cubicBezTo>
                      <a:cubicBezTo>
                        <a:pt x="5287" y="4399"/>
                        <a:pt x="5097" y="4256"/>
                        <a:pt x="4894" y="4137"/>
                      </a:cubicBezTo>
                      <a:cubicBezTo>
                        <a:pt x="4263" y="3720"/>
                        <a:pt x="3501" y="3506"/>
                        <a:pt x="2918" y="3018"/>
                      </a:cubicBezTo>
                      <a:cubicBezTo>
                        <a:pt x="2441" y="2613"/>
                        <a:pt x="2120" y="2113"/>
                        <a:pt x="1560" y="1815"/>
                      </a:cubicBezTo>
                      <a:cubicBezTo>
                        <a:pt x="727" y="1351"/>
                        <a:pt x="477" y="791"/>
                        <a:pt x="36" y="5"/>
                      </a:cubicBezTo>
                      <a:cubicBezTo>
                        <a:pt x="30" y="2"/>
                        <a:pt x="24"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30" name="Google Shape;44042;p65">
                  <a:extLst>
                    <a:ext uri="{FF2B5EF4-FFF2-40B4-BE49-F238E27FC236}">
                      <a16:creationId xmlns:a16="http://schemas.microsoft.com/office/drawing/2014/main" id="{B7110F4A-DE7C-438C-85F9-BA8F6E72682A}"/>
                    </a:ext>
                  </a:extLst>
                </p:cNvPr>
                <p:cNvSpPr/>
                <p:nvPr/>
              </p:nvSpPr>
              <p:spPr>
                <a:xfrm>
                  <a:off x="818350" y="2641150"/>
                  <a:ext cx="125425" cy="91650"/>
                </a:xfrm>
                <a:custGeom>
                  <a:avLst/>
                  <a:gdLst/>
                  <a:ahLst/>
                  <a:cxnLst/>
                  <a:rect l="l" t="t" r="r" b="b"/>
                  <a:pathLst>
                    <a:path w="5017" h="3666" extrusionOk="0">
                      <a:moveTo>
                        <a:pt x="14" y="0"/>
                      </a:moveTo>
                      <a:cubicBezTo>
                        <a:pt x="5" y="0"/>
                        <a:pt x="1" y="18"/>
                        <a:pt x="20" y="27"/>
                      </a:cubicBezTo>
                      <a:cubicBezTo>
                        <a:pt x="996" y="528"/>
                        <a:pt x="2104" y="778"/>
                        <a:pt x="3056" y="1301"/>
                      </a:cubicBezTo>
                      <a:cubicBezTo>
                        <a:pt x="3628" y="1611"/>
                        <a:pt x="3687" y="2040"/>
                        <a:pt x="4009" y="2492"/>
                      </a:cubicBezTo>
                      <a:cubicBezTo>
                        <a:pt x="4306" y="2909"/>
                        <a:pt x="4711" y="3171"/>
                        <a:pt x="4961" y="3647"/>
                      </a:cubicBezTo>
                      <a:cubicBezTo>
                        <a:pt x="4970" y="3660"/>
                        <a:pt x="4980" y="3665"/>
                        <a:pt x="4989" y="3665"/>
                      </a:cubicBezTo>
                      <a:cubicBezTo>
                        <a:pt x="5005" y="3665"/>
                        <a:pt x="5016" y="3650"/>
                        <a:pt x="5009" y="3635"/>
                      </a:cubicBezTo>
                      <a:cubicBezTo>
                        <a:pt x="4890" y="3206"/>
                        <a:pt x="4580" y="2980"/>
                        <a:pt x="4283" y="2647"/>
                      </a:cubicBezTo>
                      <a:cubicBezTo>
                        <a:pt x="3937" y="2278"/>
                        <a:pt x="3854" y="1754"/>
                        <a:pt x="3461" y="1432"/>
                      </a:cubicBezTo>
                      <a:cubicBezTo>
                        <a:pt x="3104" y="1111"/>
                        <a:pt x="2616" y="1016"/>
                        <a:pt x="2187" y="861"/>
                      </a:cubicBezTo>
                      <a:cubicBezTo>
                        <a:pt x="1449" y="611"/>
                        <a:pt x="734" y="313"/>
                        <a:pt x="20" y="4"/>
                      </a:cubicBezTo>
                      <a:cubicBezTo>
                        <a:pt x="18" y="1"/>
                        <a:pt x="16" y="0"/>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31" name="Google Shape;44043;p65">
                  <a:extLst>
                    <a:ext uri="{FF2B5EF4-FFF2-40B4-BE49-F238E27FC236}">
                      <a16:creationId xmlns:a16="http://schemas.microsoft.com/office/drawing/2014/main" id="{FE71E581-CEE0-488E-843B-114435AA3903}"/>
                    </a:ext>
                  </a:extLst>
                </p:cNvPr>
                <p:cNvSpPr/>
                <p:nvPr/>
              </p:nvSpPr>
              <p:spPr>
                <a:xfrm>
                  <a:off x="942975" y="2731150"/>
                  <a:ext cx="30025" cy="37850"/>
                </a:xfrm>
                <a:custGeom>
                  <a:avLst/>
                  <a:gdLst/>
                  <a:ahLst/>
                  <a:cxnLst/>
                  <a:rect l="l" t="t" r="r" b="b"/>
                  <a:pathLst>
                    <a:path w="1201" h="1514" extrusionOk="0">
                      <a:moveTo>
                        <a:pt x="7" y="1"/>
                      </a:moveTo>
                      <a:cubicBezTo>
                        <a:pt x="4" y="1"/>
                        <a:pt x="0" y="10"/>
                        <a:pt x="0" y="23"/>
                      </a:cubicBezTo>
                      <a:cubicBezTo>
                        <a:pt x="262" y="535"/>
                        <a:pt x="667" y="1166"/>
                        <a:pt x="1155" y="1511"/>
                      </a:cubicBezTo>
                      <a:cubicBezTo>
                        <a:pt x="1160" y="1513"/>
                        <a:pt x="1164" y="1514"/>
                        <a:pt x="1168" y="1514"/>
                      </a:cubicBezTo>
                      <a:cubicBezTo>
                        <a:pt x="1193" y="1514"/>
                        <a:pt x="1201" y="1486"/>
                        <a:pt x="1191" y="1476"/>
                      </a:cubicBezTo>
                      <a:cubicBezTo>
                        <a:pt x="1012" y="1238"/>
                        <a:pt x="774" y="1047"/>
                        <a:pt x="595" y="821"/>
                      </a:cubicBezTo>
                      <a:cubicBezTo>
                        <a:pt x="381" y="571"/>
                        <a:pt x="191" y="297"/>
                        <a:pt x="12" y="23"/>
                      </a:cubicBezTo>
                      <a:cubicBezTo>
                        <a:pt x="12" y="7"/>
                        <a:pt x="9" y="1"/>
                        <a:pt x="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32" name="Google Shape;44044;p65">
                  <a:extLst>
                    <a:ext uri="{FF2B5EF4-FFF2-40B4-BE49-F238E27FC236}">
                      <a16:creationId xmlns:a16="http://schemas.microsoft.com/office/drawing/2014/main" id="{43FC61EE-2EE3-480C-B313-EBB12219C62B}"/>
                    </a:ext>
                  </a:extLst>
                </p:cNvPr>
                <p:cNvSpPr/>
                <p:nvPr/>
              </p:nvSpPr>
              <p:spPr>
                <a:xfrm>
                  <a:off x="950400" y="2756425"/>
                  <a:ext cx="17300" cy="19625"/>
                </a:xfrm>
                <a:custGeom>
                  <a:avLst/>
                  <a:gdLst/>
                  <a:ahLst/>
                  <a:cxnLst/>
                  <a:rect l="l" t="t" r="r" b="b"/>
                  <a:pathLst>
                    <a:path w="692" h="785" extrusionOk="0">
                      <a:moveTo>
                        <a:pt x="36" y="0"/>
                      </a:moveTo>
                      <a:cubicBezTo>
                        <a:pt x="24" y="0"/>
                        <a:pt x="1" y="36"/>
                        <a:pt x="24" y="48"/>
                      </a:cubicBezTo>
                      <a:cubicBezTo>
                        <a:pt x="155" y="143"/>
                        <a:pt x="298" y="262"/>
                        <a:pt x="394" y="393"/>
                      </a:cubicBezTo>
                      <a:cubicBezTo>
                        <a:pt x="453" y="453"/>
                        <a:pt x="501" y="524"/>
                        <a:pt x="548" y="596"/>
                      </a:cubicBezTo>
                      <a:cubicBezTo>
                        <a:pt x="572" y="655"/>
                        <a:pt x="608" y="727"/>
                        <a:pt x="656" y="774"/>
                      </a:cubicBezTo>
                      <a:cubicBezTo>
                        <a:pt x="659" y="782"/>
                        <a:pt x="664" y="784"/>
                        <a:pt x="669" y="784"/>
                      </a:cubicBezTo>
                      <a:cubicBezTo>
                        <a:pt x="680" y="784"/>
                        <a:pt x="691" y="771"/>
                        <a:pt x="691" y="762"/>
                      </a:cubicBezTo>
                      <a:cubicBezTo>
                        <a:pt x="691" y="619"/>
                        <a:pt x="560" y="453"/>
                        <a:pt x="477" y="346"/>
                      </a:cubicBezTo>
                      <a:cubicBezTo>
                        <a:pt x="358" y="203"/>
                        <a:pt x="203" y="96"/>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33" name="Google Shape;44045;p65">
                  <a:extLst>
                    <a:ext uri="{FF2B5EF4-FFF2-40B4-BE49-F238E27FC236}">
                      <a16:creationId xmlns:a16="http://schemas.microsoft.com/office/drawing/2014/main" id="{6189A29D-0D5C-41DC-99D5-014E39F5E6A9}"/>
                    </a:ext>
                  </a:extLst>
                </p:cNvPr>
                <p:cNvSpPr/>
                <p:nvPr/>
              </p:nvSpPr>
              <p:spPr>
                <a:xfrm>
                  <a:off x="952225" y="2752200"/>
                  <a:ext cx="16575" cy="20975"/>
                </a:xfrm>
                <a:custGeom>
                  <a:avLst/>
                  <a:gdLst/>
                  <a:ahLst/>
                  <a:cxnLst/>
                  <a:rect l="l" t="t" r="r" b="b"/>
                  <a:pathLst>
                    <a:path w="663" h="839" extrusionOk="0">
                      <a:moveTo>
                        <a:pt x="45" y="0"/>
                      </a:moveTo>
                      <a:cubicBezTo>
                        <a:pt x="17" y="0"/>
                        <a:pt x="1" y="30"/>
                        <a:pt x="11" y="50"/>
                      </a:cubicBezTo>
                      <a:cubicBezTo>
                        <a:pt x="106" y="205"/>
                        <a:pt x="190" y="336"/>
                        <a:pt x="297" y="467"/>
                      </a:cubicBezTo>
                      <a:cubicBezTo>
                        <a:pt x="380" y="586"/>
                        <a:pt x="463" y="729"/>
                        <a:pt x="583" y="824"/>
                      </a:cubicBezTo>
                      <a:cubicBezTo>
                        <a:pt x="592" y="834"/>
                        <a:pt x="603" y="838"/>
                        <a:pt x="613" y="838"/>
                      </a:cubicBezTo>
                      <a:cubicBezTo>
                        <a:pt x="640" y="838"/>
                        <a:pt x="663" y="808"/>
                        <a:pt x="654" y="765"/>
                      </a:cubicBezTo>
                      <a:cubicBezTo>
                        <a:pt x="594" y="634"/>
                        <a:pt x="475" y="515"/>
                        <a:pt x="380" y="396"/>
                      </a:cubicBezTo>
                      <a:cubicBezTo>
                        <a:pt x="285" y="265"/>
                        <a:pt x="178" y="134"/>
                        <a:pt x="59" y="3"/>
                      </a:cubicBezTo>
                      <a:cubicBezTo>
                        <a:pt x="54" y="1"/>
                        <a:pt x="49"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34" name="Google Shape;44046;p65">
                  <a:extLst>
                    <a:ext uri="{FF2B5EF4-FFF2-40B4-BE49-F238E27FC236}">
                      <a16:creationId xmlns:a16="http://schemas.microsoft.com/office/drawing/2014/main" id="{DB07C7D9-D047-4E19-98E6-E3FD36AAF8D0}"/>
                    </a:ext>
                  </a:extLst>
                </p:cNvPr>
                <p:cNvSpPr/>
                <p:nvPr/>
              </p:nvSpPr>
              <p:spPr>
                <a:xfrm>
                  <a:off x="957250" y="2757600"/>
                  <a:ext cx="11925" cy="12050"/>
                </a:xfrm>
                <a:custGeom>
                  <a:avLst/>
                  <a:gdLst/>
                  <a:ahLst/>
                  <a:cxnLst/>
                  <a:rect l="l" t="t" r="r" b="b"/>
                  <a:pathLst>
                    <a:path w="477" h="482" extrusionOk="0">
                      <a:moveTo>
                        <a:pt x="48" y="1"/>
                      </a:moveTo>
                      <a:cubicBezTo>
                        <a:pt x="36" y="1"/>
                        <a:pt x="1" y="25"/>
                        <a:pt x="24" y="49"/>
                      </a:cubicBezTo>
                      <a:cubicBezTo>
                        <a:pt x="96" y="120"/>
                        <a:pt x="179" y="180"/>
                        <a:pt x="239" y="275"/>
                      </a:cubicBezTo>
                      <a:cubicBezTo>
                        <a:pt x="274" y="299"/>
                        <a:pt x="298" y="346"/>
                        <a:pt x="334" y="370"/>
                      </a:cubicBezTo>
                      <a:cubicBezTo>
                        <a:pt x="358" y="418"/>
                        <a:pt x="393" y="465"/>
                        <a:pt x="441" y="477"/>
                      </a:cubicBezTo>
                      <a:cubicBezTo>
                        <a:pt x="444" y="480"/>
                        <a:pt x="448" y="482"/>
                        <a:pt x="452" y="482"/>
                      </a:cubicBezTo>
                      <a:cubicBezTo>
                        <a:pt x="464" y="482"/>
                        <a:pt x="477" y="471"/>
                        <a:pt x="477" y="453"/>
                      </a:cubicBezTo>
                      <a:cubicBezTo>
                        <a:pt x="477" y="358"/>
                        <a:pt x="382" y="275"/>
                        <a:pt x="322" y="215"/>
                      </a:cubicBezTo>
                      <a:cubicBezTo>
                        <a:pt x="239" y="132"/>
                        <a:pt x="155" y="49"/>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35" name="Google Shape;44047;p65">
                  <a:extLst>
                    <a:ext uri="{FF2B5EF4-FFF2-40B4-BE49-F238E27FC236}">
                      <a16:creationId xmlns:a16="http://schemas.microsoft.com/office/drawing/2014/main" id="{A9998B80-A4FA-4F4C-B297-A5006FE8744C}"/>
                    </a:ext>
                  </a:extLst>
                </p:cNvPr>
                <p:cNvSpPr/>
                <p:nvPr/>
              </p:nvSpPr>
              <p:spPr>
                <a:xfrm>
                  <a:off x="870775" y="2676525"/>
                  <a:ext cx="68050" cy="61175"/>
                </a:xfrm>
                <a:custGeom>
                  <a:avLst/>
                  <a:gdLst/>
                  <a:ahLst/>
                  <a:cxnLst/>
                  <a:rect l="l" t="t" r="r" b="b"/>
                  <a:pathLst>
                    <a:path w="2722" h="2447" extrusionOk="0">
                      <a:moveTo>
                        <a:pt x="25" y="1"/>
                      </a:moveTo>
                      <a:cubicBezTo>
                        <a:pt x="12" y="1"/>
                        <a:pt x="0" y="10"/>
                        <a:pt x="7" y="29"/>
                      </a:cubicBezTo>
                      <a:cubicBezTo>
                        <a:pt x="161" y="506"/>
                        <a:pt x="638" y="756"/>
                        <a:pt x="1054" y="970"/>
                      </a:cubicBezTo>
                      <a:cubicBezTo>
                        <a:pt x="1400" y="1148"/>
                        <a:pt x="1733" y="1327"/>
                        <a:pt x="2019" y="1613"/>
                      </a:cubicBezTo>
                      <a:cubicBezTo>
                        <a:pt x="2269" y="1875"/>
                        <a:pt x="2471" y="2184"/>
                        <a:pt x="2721" y="2446"/>
                      </a:cubicBezTo>
                      <a:cubicBezTo>
                        <a:pt x="2447" y="2030"/>
                        <a:pt x="2138" y="1577"/>
                        <a:pt x="1733" y="1279"/>
                      </a:cubicBezTo>
                      <a:cubicBezTo>
                        <a:pt x="1126" y="839"/>
                        <a:pt x="531" y="637"/>
                        <a:pt x="54" y="17"/>
                      </a:cubicBezTo>
                      <a:cubicBezTo>
                        <a:pt x="49" y="7"/>
                        <a:pt x="36"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36" name="Google Shape;44048;p65">
                  <a:extLst>
                    <a:ext uri="{FF2B5EF4-FFF2-40B4-BE49-F238E27FC236}">
                      <a16:creationId xmlns:a16="http://schemas.microsoft.com/office/drawing/2014/main" id="{ACF57B64-FEC9-4DE6-979F-D12CD7117366}"/>
                    </a:ext>
                  </a:extLst>
                </p:cNvPr>
                <p:cNvSpPr/>
                <p:nvPr/>
              </p:nvSpPr>
              <p:spPr>
                <a:xfrm>
                  <a:off x="842350" y="2659675"/>
                  <a:ext cx="24725" cy="14925"/>
                </a:xfrm>
                <a:custGeom>
                  <a:avLst/>
                  <a:gdLst/>
                  <a:ahLst/>
                  <a:cxnLst/>
                  <a:rect l="l" t="t" r="r" b="b"/>
                  <a:pathLst>
                    <a:path w="989" h="597" extrusionOk="0">
                      <a:moveTo>
                        <a:pt x="36" y="1"/>
                      </a:moveTo>
                      <a:cubicBezTo>
                        <a:pt x="13" y="1"/>
                        <a:pt x="1" y="25"/>
                        <a:pt x="13" y="37"/>
                      </a:cubicBezTo>
                      <a:cubicBezTo>
                        <a:pt x="179" y="144"/>
                        <a:pt x="346" y="203"/>
                        <a:pt x="513" y="298"/>
                      </a:cubicBezTo>
                      <a:cubicBezTo>
                        <a:pt x="667" y="394"/>
                        <a:pt x="834" y="501"/>
                        <a:pt x="989" y="596"/>
                      </a:cubicBezTo>
                      <a:cubicBezTo>
                        <a:pt x="715" y="358"/>
                        <a:pt x="370" y="108"/>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37" name="Google Shape;44049;p65">
                  <a:extLst>
                    <a:ext uri="{FF2B5EF4-FFF2-40B4-BE49-F238E27FC236}">
                      <a16:creationId xmlns:a16="http://schemas.microsoft.com/office/drawing/2014/main" id="{69F5593F-A26C-421C-804E-55C4B3F92983}"/>
                    </a:ext>
                  </a:extLst>
                </p:cNvPr>
                <p:cNvSpPr/>
                <p:nvPr/>
              </p:nvSpPr>
              <p:spPr>
                <a:xfrm>
                  <a:off x="973325" y="2754625"/>
                  <a:ext cx="8950" cy="9975"/>
                </a:xfrm>
                <a:custGeom>
                  <a:avLst/>
                  <a:gdLst/>
                  <a:ahLst/>
                  <a:cxnLst/>
                  <a:rect l="l" t="t" r="r" b="b"/>
                  <a:pathLst>
                    <a:path w="358" h="399" extrusionOk="0">
                      <a:moveTo>
                        <a:pt x="346" y="1"/>
                      </a:moveTo>
                      <a:cubicBezTo>
                        <a:pt x="346" y="1"/>
                        <a:pt x="346" y="1"/>
                        <a:pt x="346" y="1"/>
                      </a:cubicBezTo>
                      <a:lnTo>
                        <a:pt x="346" y="1"/>
                      </a:lnTo>
                      <a:cubicBezTo>
                        <a:pt x="350" y="5"/>
                        <a:pt x="352" y="6"/>
                        <a:pt x="354" y="6"/>
                      </a:cubicBezTo>
                      <a:cubicBezTo>
                        <a:pt x="356" y="6"/>
                        <a:pt x="354" y="1"/>
                        <a:pt x="346" y="1"/>
                      </a:cubicBezTo>
                      <a:close/>
                      <a:moveTo>
                        <a:pt x="346" y="1"/>
                      </a:moveTo>
                      <a:lnTo>
                        <a:pt x="346" y="1"/>
                      </a:lnTo>
                      <a:cubicBezTo>
                        <a:pt x="298" y="37"/>
                        <a:pt x="286" y="37"/>
                        <a:pt x="239" y="72"/>
                      </a:cubicBezTo>
                      <a:cubicBezTo>
                        <a:pt x="191" y="108"/>
                        <a:pt x="167" y="144"/>
                        <a:pt x="131" y="179"/>
                      </a:cubicBezTo>
                      <a:cubicBezTo>
                        <a:pt x="72" y="239"/>
                        <a:pt x="12" y="287"/>
                        <a:pt x="0" y="370"/>
                      </a:cubicBezTo>
                      <a:cubicBezTo>
                        <a:pt x="0" y="387"/>
                        <a:pt x="7" y="398"/>
                        <a:pt x="20" y="398"/>
                      </a:cubicBezTo>
                      <a:cubicBezTo>
                        <a:pt x="24" y="398"/>
                        <a:pt x="30" y="397"/>
                        <a:pt x="36" y="394"/>
                      </a:cubicBezTo>
                      <a:cubicBezTo>
                        <a:pt x="108" y="370"/>
                        <a:pt x="167" y="287"/>
                        <a:pt x="215" y="227"/>
                      </a:cubicBezTo>
                      <a:cubicBezTo>
                        <a:pt x="239" y="191"/>
                        <a:pt x="250" y="168"/>
                        <a:pt x="286" y="132"/>
                      </a:cubicBezTo>
                      <a:lnTo>
                        <a:pt x="334" y="96"/>
                      </a:lnTo>
                      <a:cubicBezTo>
                        <a:pt x="358" y="49"/>
                        <a:pt x="334" y="72"/>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38" name="Google Shape;44050;p65">
                  <a:extLst>
                    <a:ext uri="{FF2B5EF4-FFF2-40B4-BE49-F238E27FC236}">
                      <a16:creationId xmlns:a16="http://schemas.microsoft.com/office/drawing/2014/main" id="{9DD31C70-1BE9-48EA-AC95-367BD2DCE47D}"/>
                    </a:ext>
                  </a:extLst>
                </p:cNvPr>
                <p:cNvSpPr/>
                <p:nvPr/>
              </p:nvSpPr>
              <p:spPr>
                <a:xfrm>
                  <a:off x="973325" y="2753450"/>
                  <a:ext cx="10750" cy="13850"/>
                </a:xfrm>
                <a:custGeom>
                  <a:avLst/>
                  <a:gdLst/>
                  <a:ahLst/>
                  <a:cxnLst/>
                  <a:rect l="l" t="t" r="r" b="b"/>
                  <a:pathLst>
                    <a:path w="430" h="554" extrusionOk="0">
                      <a:moveTo>
                        <a:pt x="405" y="0"/>
                      </a:moveTo>
                      <a:cubicBezTo>
                        <a:pt x="346" y="24"/>
                        <a:pt x="310" y="0"/>
                        <a:pt x="250" y="36"/>
                      </a:cubicBezTo>
                      <a:cubicBezTo>
                        <a:pt x="191" y="60"/>
                        <a:pt x="155" y="119"/>
                        <a:pt x="120" y="167"/>
                      </a:cubicBezTo>
                      <a:cubicBezTo>
                        <a:pt x="48" y="274"/>
                        <a:pt x="0" y="441"/>
                        <a:pt x="72" y="536"/>
                      </a:cubicBezTo>
                      <a:cubicBezTo>
                        <a:pt x="84" y="548"/>
                        <a:pt x="96" y="554"/>
                        <a:pt x="106" y="554"/>
                      </a:cubicBezTo>
                      <a:cubicBezTo>
                        <a:pt x="117" y="554"/>
                        <a:pt x="125" y="548"/>
                        <a:pt x="131" y="536"/>
                      </a:cubicBezTo>
                      <a:cubicBezTo>
                        <a:pt x="179" y="441"/>
                        <a:pt x="179" y="322"/>
                        <a:pt x="250" y="215"/>
                      </a:cubicBezTo>
                      <a:cubicBezTo>
                        <a:pt x="286" y="167"/>
                        <a:pt x="346" y="119"/>
                        <a:pt x="370" y="84"/>
                      </a:cubicBezTo>
                      <a:cubicBezTo>
                        <a:pt x="393" y="48"/>
                        <a:pt x="393" y="36"/>
                        <a:pt x="417" y="24"/>
                      </a:cubicBezTo>
                      <a:cubicBezTo>
                        <a:pt x="429" y="24"/>
                        <a:pt x="417" y="0"/>
                        <a:pt x="4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39" name="Google Shape;44051;p65">
                  <a:extLst>
                    <a:ext uri="{FF2B5EF4-FFF2-40B4-BE49-F238E27FC236}">
                      <a16:creationId xmlns:a16="http://schemas.microsoft.com/office/drawing/2014/main" id="{F704EE3A-1F43-4E2B-961D-CB0FAB3CB58A}"/>
                    </a:ext>
                  </a:extLst>
                </p:cNvPr>
                <p:cNvSpPr/>
                <p:nvPr/>
              </p:nvSpPr>
              <p:spPr>
                <a:xfrm>
                  <a:off x="973125" y="2751900"/>
                  <a:ext cx="15325" cy="19400"/>
                </a:xfrm>
                <a:custGeom>
                  <a:avLst/>
                  <a:gdLst/>
                  <a:ahLst/>
                  <a:cxnLst/>
                  <a:rect l="l" t="t" r="r" b="b"/>
                  <a:pathLst>
                    <a:path w="613" h="776" extrusionOk="0">
                      <a:moveTo>
                        <a:pt x="570" y="0"/>
                      </a:moveTo>
                      <a:cubicBezTo>
                        <a:pt x="566" y="0"/>
                        <a:pt x="561" y="1"/>
                        <a:pt x="556" y="3"/>
                      </a:cubicBezTo>
                      <a:cubicBezTo>
                        <a:pt x="342" y="181"/>
                        <a:pt x="104" y="443"/>
                        <a:pt x="8" y="717"/>
                      </a:cubicBezTo>
                      <a:cubicBezTo>
                        <a:pt x="1" y="749"/>
                        <a:pt x="24" y="775"/>
                        <a:pt x="48" y="775"/>
                      </a:cubicBezTo>
                      <a:cubicBezTo>
                        <a:pt x="60" y="775"/>
                        <a:pt x="72" y="769"/>
                        <a:pt x="80" y="753"/>
                      </a:cubicBezTo>
                      <a:cubicBezTo>
                        <a:pt x="163" y="634"/>
                        <a:pt x="223" y="515"/>
                        <a:pt x="306" y="396"/>
                      </a:cubicBezTo>
                      <a:cubicBezTo>
                        <a:pt x="401" y="277"/>
                        <a:pt x="485" y="158"/>
                        <a:pt x="592" y="38"/>
                      </a:cubicBezTo>
                      <a:cubicBezTo>
                        <a:pt x="612" y="28"/>
                        <a:pt x="598" y="0"/>
                        <a:pt x="5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40" name="Google Shape;44052;p65">
                  <a:extLst>
                    <a:ext uri="{FF2B5EF4-FFF2-40B4-BE49-F238E27FC236}">
                      <a16:creationId xmlns:a16="http://schemas.microsoft.com/office/drawing/2014/main" id="{CA520A19-B591-4662-B18E-BE2889658385}"/>
                    </a:ext>
                  </a:extLst>
                </p:cNvPr>
                <p:cNvSpPr/>
                <p:nvPr/>
              </p:nvSpPr>
              <p:spPr>
                <a:xfrm>
                  <a:off x="975700" y="2748925"/>
                  <a:ext cx="16325" cy="20550"/>
                </a:xfrm>
                <a:custGeom>
                  <a:avLst/>
                  <a:gdLst/>
                  <a:ahLst/>
                  <a:cxnLst/>
                  <a:rect l="l" t="t" r="r" b="b"/>
                  <a:pathLst>
                    <a:path w="653" h="822" extrusionOk="0">
                      <a:moveTo>
                        <a:pt x="625" y="0"/>
                      </a:moveTo>
                      <a:cubicBezTo>
                        <a:pt x="623" y="0"/>
                        <a:pt x="621" y="1"/>
                        <a:pt x="620" y="3"/>
                      </a:cubicBezTo>
                      <a:cubicBezTo>
                        <a:pt x="298" y="110"/>
                        <a:pt x="84" y="503"/>
                        <a:pt x="1" y="812"/>
                      </a:cubicBezTo>
                      <a:cubicBezTo>
                        <a:pt x="1" y="818"/>
                        <a:pt x="4" y="821"/>
                        <a:pt x="7" y="821"/>
                      </a:cubicBezTo>
                      <a:cubicBezTo>
                        <a:pt x="10" y="821"/>
                        <a:pt x="13" y="818"/>
                        <a:pt x="13" y="812"/>
                      </a:cubicBezTo>
                      <a:cubicBezTo>
                        <a:pt x="84" y="646"/>
                        <a:pt x="179" y="479"/>
                        <a:pt x="298" y="348"/>
                      </a:cubicBezTo>
                      <a:cubicBezTo>
                        <a:pt x="394" y="229"/>
                        <a:pt x="536" y="157"/>
                        <a:pt x="632" y="38"/>
                      </a:cubicBezTo>
                      <a:cubicBezTo>
                        <a:pt x="652" y="28"/>
                        <a:pt x="637" y="0"/>
                        <a:pt x="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52" name="Google Shape;44053;p65">
                <a:extLst>
                  <a:ext uri="{FF2B5EF4-FFF2-40B4-BE49-F238E27FC236}">
                    <a16:creationId xmlns:a16="http://schemas.microsoft.com/office/drawing/2014/main" id="{D457D829-BED6-4F51-953B-9DC592CBFB99}"/>
                  </a:ext>
                </a:extLst>
              </p:cNvPr>
              <p:cNvGrpSpPr/>
              <p:nvPr/>
            </p:nvGrpSpPr>
            <p:grpSpPr>
              <a:xfrm rot="-2489788" flipH="1">
                <a:off x="2618814" y="238405"/>
                <a:ext cx="835080" cy="2065730"/>
                <a:chOff x="757300" y="1884600"/>
                <a:chExt cx="457350" cy="1136525"/>
              </a:xfrm>
            </p:grpSpPr>
            <p:sp>
              <p:nvSpPr>
                <p:cNvPr id="53" name="Google Shape;44054;p65">
                  <a:extLst>
                    <a:ext uri="{FF2B5EF4-FFF2-40B4-BE49-F238E27FC236}">
                      <a16:creationId xmlns:a16="http://schemas.microsoft.com/office/drawing/2014/main" id="{F9413F5D-0397-43DE-BBEF-2FE4DCE06070}"/>
                    </a:ext>
                  </a:extLst>
                </p:cNvPr>
                <p:cNvSpPr/>
                <p:nvPr/>
              </p:nvSpPr>
              <p:spPr>
                <a:xfrm>
                  <a:off x="818550" y="2640050"/>
                  <a:ext cx="144675" cy="120850"/>
                </a:xfrm>
                <a:custGeom>
                  <a:avLst/>
                  <a:gdLst/>
                  <a:ahLst/>
                  <a:cxnLst/>
                  <a:rect l="l" t="t" r="r" b="b"/>
                  <a:pathLst>
                    <a:path w="5787" h="4834" extrusionOk="0">
                      <a:moveTo>
                        <a:pt x="0" y="0"/>
                      </a:moveTo>
                      <a:cubicBezTo>
                        <a:pt x="0" y="0"/>
                        <a:pt x="1250" y="1786"/>
                        <a:pt x="2036" y="2310"/>
                      </a:cubicBezTo>
                      <a:cubicBezTo>
                        <a:pt x="2834" y="2834"/>
                        <a:pt x="3310" y="3250"/>
                        <a:pt x="4036" y="3786"/>
                      </a:cubicBezTo>
                      <a:cubicBezTo>
                        <a:pt x="4763" y="4322"/>
                        <a:pt x="5787" y="4834"/>
                        <a:pt x="5787" y="4834"/>
                      </a:cubicBezTo>
                      <a:cubicBezTo>
                        <a:pt x="5787" y="4834"/>
                        <a:pt x="4798" y="3381"/>
                        <a:pt x="4560" y="3024"/>
                      </a:cubicBezTo>
                      <a:cubicBezTo>
                        <a:pt x="4322" y="2679"/>
                        <a:pt x="4025" y="1786"/>
                        <a:pt x="2977" y="1345"/>
                      </a:cubicBezTo>
                      <a:cubicBezTo>
                        <a:pt x="1941" y="893"/>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54" name="Google Shape;44055;p65">
                  <a:extLst>
                    <a:ext uri="{FF2B5EF4-FFF2-40B4-BE49-F238E27FC236}">
                      <a16:creationId xmlns:a16="http://schemas.microsoft.com/office/drawing/2014/main" id="{98BB4076-1CFC-42E0-9676-91F72090780B}"/>
                    </a:ext>
                  </a:extLst>
                </p:cNvPr>
                <p:cNvSpPr/>
                <p:nvPr/>
              </p:nvSpPr>
              <p:spPr>
                <a:xfrm>
                  <a:off x="971250" y="2023850"/>
                  <a:ext cx="241700" cy="995725"/>
                </a:xfrm>
                <a:custGeom>
                  <a:avLst/>
                  <a:gdLst/>
                  <a:ahLst/>
                  <a:cxnLst/>
                  <a:rect l="l" t="t" r="r" b="b"/>
                  <a:pathLst>
                    <a:path w="9668" h="39829" extrusionOk="0">
                      <a:moveTo>
                        <a:pt x="5373" y="0"/>
                      </a:moveTo>
                      <a:cubicBezTo>
                        <a:pt x="5003" y="0"/>
                        <a:pt x="3563" y="1442"/>
                        <a:pt x="3120" y="2026"/>
                      </a:cubicBezTo>
                      <a:cubicBezTo>
                        <a:pt x="2679" y="2621"/>
                        <a:pt x="1631" y="3967"/>
                        <a:pt x="1631" y="3967"/>
                      </a:cubicBezTo>
                      <a:lnTo>
                        <a:pt x="1036" y="5253"/>
                      </a:lnTo>
                      <a:lnTo>
                        <a:pt x="1036" y="4562"/>
                      </a:lnTo>
                      <a:cubicBezTo>
                        <a:pt x="1036" y="4562"/>
                        <a:pt x="595" y="6646"/>
                        <a:pt x="595" y="7682"/>
                      </a:cubicBezTo>
                      <a:cubicBezTo>
                        <a:pt x="595" y="8729"/>
                        <a:pt x="0" y="27029"/>
                        <a:pt x="0" y="27029"/>
                      </a:cubicBezTo>
                      <a:lnTo>
                        <a:pt x="0" y="39828"/>
                      </a:lnTo>
                      <a:lnTo>
                        <a:pt x="441" y="39686"/>
                      </a:lnTo>
                      <a:cubicBezTo>
                        <a:pt x="441" y="39686"/>
                        <a:pt x="369" y="34756"/>
                        <a:pt x="369" y="29399"/>
                      </a:cubicBezTo>
                      <a:cubicBezTo>
                        <a:pt x="655" y="29327"/>
                        <a:pt x="1691" y="29053"/>
                        <a:pt x="2084" y="28672"/>
                      </a:cubicBezTo>
                      <a:cubicBezTo>
                        <a:pt x="2524" y="28220"/>
                        <a:pt x="2715" y="27791"/>
                        <a:pt x="3370" y="27327"/>
                      </a:cubicBezTo>
                      <a:cubicBezTo>
                        <a:pt x="4013" y="26886"/>
                        <a:pt x="4560" y="26720"/>
                        <a:pt x="4667" y="26053"/>
                      </a:cubicBezTo>
                      <a:cubicBezTo>
                        <a:pt x="4774" y="25374"/>
                        <a:pt x="5048" y="24934"/>
                        <a:pt x="5048" y="24934"/>
                      </a:cubicBezTo>
                      <a:lnTo>
                        <a:pt x="5048" y="24934"/>
                      </a:lnTo>
                      <a:cubicBezTo>
                        <a:pt x="5048" y="24934"/>
                        <a:pt x="3417" y="25672"/>
                        <a:pt x="2524" y="26565"/>
                      </a:cubicBezTo>
                      <a:cubicBezTo>
                        <a:pt x="1631" y="27458"/>
                        <a:pt x="786" y="28577"/>
                        <a:pt x="786" y="28577"/>
                      </a:cubicBezTo>
                      <a:lnTo>
                        <a:pt x="345" y="29291"/>
                      </a:lnTo>
                      <a:lnTo>
                        <a:pt x="345" y="25231"/>
                      </a:lnTo>
                      <a:cubicBezTo>
                        <a:pt x="607" y="25196"/>
                        <a:pt x="1465" y="25089"/>
                        <a:pt x="2286" y="25077"/>
                      </a:cubicBezTo>
                      <a:cubicBezTo>
                        <a:pt x="3251" y="25077"/>
                        <a:pt x="3251" y="24779"/>
                        <a:pt x="4048" y="23862"/>
                      </a:cubicBezTo>
                      <a:cubicBezTo>
                        <a:pt x="4810" y="22922"/>
                        <a:pt x="5953" y="22112"/>
                        <a:pt x="7346" y="21302"/>
                      </a:cubicBezTo>
                      <a:cubicBezTo>
                        <a:pt x="8751" y="20481"/>
                        <a:pt x="9668" y="17802"/>
                        <a:pt x="9668" y="17802"/>
                      </a:cubicBezTo>
                      <a:lnTo>
                        <a:pt x="9668" y="17802"/>
                      </a:lnTo>
                      <a:cubicBezTo>
                        <a:pt x="9668" y="17802"/>
                        <a:pt x="8180" y="18397"/>
                        <a:pt x="6858" y="19040"/>
                      </a:cubicBezTo>
                      <a:cubicBezTo>
                        <a:pt x="5537" y="19683"/>
                        <a:pt x="4167" y="21374"/>
                        <a:pt x="3429" y="21945"/>
                      </a:cubicBezTo>
                      <a:cubicBezTo>
                        <a:pt x="2703" y="22505"/>
                        <a:pt x="1488" y="23326"/>
                        <a:pt x="1381" y="23791"/>
                      </a:cubicBezTo>
                      <a:cubicBezTo>
                        <a:pt x="1286" y="24172"/>
                        <a:pt x="607" y="24934"/>
                        <a:pt x="369" y="25184"/>
                      </a:cubicBezTo>
                      <a:cubicBezTo>
                        <a:pt x="369" y="24065"/>
                        <a:pt x="381" y="22981"/>
                        <a:pt x="393" y="21969"/>
                      </a:cubicBezTo>
                      <a:lnTo>
                        <a:pt x="881" y="21243"/>
                      </a:lnTo>
                      <a:cubicBezTo>
                        <a:pt x="881" y="21243"/>
                        <a:pt x="3370" y="20659"/>
                        <a:pt x="4798" y="19457"/>
                      </a:cubicBezTo>
                      <a:cubicBezTo>
                        <a:pt x="6239" y="18266"/>
                        <a:pt x="7227" y="17671"/>
                        <a:pt x="7477" y="17147"/>
                      </a:cubicBezTo>
                      <a:cubicBezTo>
                        <a:pt x="7727" y="16623"/>
                        <a:pt x="8013" y="15766"/>
                        <a:pt x="8013" y="15766"/>
                      </a:cubicBezTo>
                      <a:lnTo>
                        <a:pt x="8013" y="15766"/>
                      </a:lnTo>
                      <a:cubicBezTo>
                        <a:pt x="8013" y="15766"/>
                        <a:pt x="3417" y="18171"/>
                        <a:pt x="2524" y="19112"/>
                      </a:cubicBezTo>
                      <a:cubicBezTo>
                        <a:pt x="1822" y="19838"/>
                        <a:pt x="834" y="21017"/>
                        <a:pt x="417" y="21493"/>
                      </a:cubicBezTo>
                      <a:cubicBezTo>
                        <a:pt x="429" y="20778"/>
                        <a:pt x="441" y="20100"/>
                        <a:pt x="453" y="19481"/>
                      </a:cubicBezTo>
                      <a:cubicBezTo>
                        <a:pt x="1131" y="19064"/>
                        <a:pt x="3691" y="17445"/>
                        <a:pt x="4310" y="16849"/>
                      </a:cubicBezTo>
                      <a:cubicBezTo>
                        <a:pt x="5060" y="16171"/>
                        <a:pt x="6680" y="15171"/>
                        <a:pt x="7049" y="14635"/>
                      </a:cubicBezTo>
                      <a:cubicBezTo>
                        <a:pt x="7418" y="14087"/>
                        <a:pt x="7537" y="13575"/>
                        <a:pt x="7537" y="13575"/>
                      </a:cubicBezTo>
                      <a:lnTo>
                        <a:pt x="7537" y="13575"/>
                      </a:lnTo>
                      <a:cubicBezTo>
                        <a:pt x="7537" y="13575"/>
                        <a:pt x="5441" y="14885"/>
                        <a:pt x="4715" y="15456"/>
                      </a:cubicBezTo>
                      <a:cubicBezTo>
                        <a:pt x="4001" y="16016"/>
                        <a:pt x="2834" y="16599"/>
                        <a:pt x="2227" y="16980"/>
                      </a:cubicBezTo>
                      <a:cubicBezTo>
                        <a:pt x="1619" y="17361"/>
                        <a:pt x="1155" y="18147"/>
                        <a:pt x="929" y="18504"/>
                      </a:cubicBezTo>
                      <a:cubicBezTo>
                        <a:pt x="798" y="18707"/>
                        <a:pt x="595" y="19064"/>
                        <a:pt x="441" y="19326"/>
                      </a:cubicBezTo>
                      <a:cubicBezTo>
                        <a:pt x="476" y="18588"/>
                        <a:pt x="500" y="17957"/>
                        <a:pt x="536" y="17433"/>
                      </a:cubicBezTo>
                      <a:cubicBezTo>
                        <a:pt x="834" y="17195"/>
                        <a:pt x="1727" y="16540"/>
                        <a:pt x="2679" y="16314"/>
                      </a:cubicBezTo>
                      <a:cubicBezTo>
                        <a:pt x="3870" y="16016"/>
                        <a:pt x="4608" y="13932"/>
                        <a:pt x="5060" y="13790"/>
                      </a:cubicBezTo>
                      <a:cubicBezTo>
                        <a:pt x="5501" y="13635"/>
                        <a:pt x="6644" y="12635"/>
                        <a:pt x="6644" y="12635"/>
                      </a:cubicBezTo>
                      <a:lnTo>
                        <a:pt x="6644" y="12635"/>
                      </a:lnTo>
                      <a:cubicBezTo>
                        <a:pt x="6644" y="12635"/>
                        <a:pt x="4679" y="13194"/>
                        <a:pt x="4060" y="13861"/>
                      </a:cubicBezTo>
                      <a:cubicBezTo>
                        <a:pt x="3417" y="14528"/>
                        <a:pt x="2429" y="15075"/>
                        <a:pt x="1965" y="15409"/>
                      </a:cubicBezTo>
                      <a:cubicBezTo>
                        <a:pt x="1584" y="15659"/>
                        <a:pt x="845" y="16838"/>
                        <a:pt x="560" y="17314"/>
                      </a:cubicBezTo>
                      <a:cubicBezTo>
                        <a:pt x="572" y="17099"/>
                        <a:pt x="584" y="16921"/>
                        <a:pt x="607" y="16766"/>
                      </a:cubicBezTo>
                      <a:cubicBezTo>
                        <a:pt x="655" y="16314"/>
                        <a:pt x="691" y="15825"/>
                        <a:pt x="726" y="15302"/>
                      </a:cubicBezTo>
                      <a:cubicBezTo>
                        <a:pt x="743" y="15302"/>
                        <a:pt x="762" y="15303"/>
                        <a:pt x="781" y="15303"/>
                      </a:cubicBezTo>
                      <a:cubicBezTo>
                        <a:pt x="1160" y="15303"/>
                        <a:pt x="2019" y="15170"/>
                        <a:pt x="3060" y="14004"/>
                      </a:cubicBezTo>
                      <a:cubicBezTo>
                        <a:pt x="4465" y="12444"/>
                        <a:pt x="6394" y="10218"/>
                        <a:pt x="6846" y="9920"/>
                      </a:cubicBezTo>
                      <a:cubicBezTo>
                        <a:pt x="7287" y="9622"/>
                        <a:pt x="7739" y="9170"/>
                        <a:pt x="7739" y="9170"/>
                      </a:cubicBezTo>
                      <a:lnTo>
                        <a:pt x="7739" y="9170"/>
                      </a:lnTo>
                      <a:cubicBezTo>
                        <a:pt x="7739" y="9170"/>
                        <a:pt x="6251" y="9456"/>
                        <a:pt x="4977" y="10432"/>
                      </a:cubicBezTo>
                      <a:cubicBezTo>
                        <a:pt x="3715" y="11408"/>
                        <a:pt x="2453" y="12658"/>
                        <a:pt x="2203" y="13147"/>
                      </a:cubicBezTo>
                      <a:cubicBezTo>
                        <a:pt x="1929" y="13635"/>
                        <a:pt x="1191" y="14635"/>
                        <a:pt x="965" y="14813"/>
                      </a:cubicBezTo>
                      <a:cubicBezTo>
                        <a:pt x="893" y="14873"/>
                        <a:pt x="834" y="14897"/>
                        <a:pt x="774" y="14933"/>
                      </a:cubicBezTo>
                      <a:cubicBezTo>
                        <a:pt x="810" y="14171"/>
                        <a:pt x="857" y="13349"/>
                        <a:pt x="893" y="12516"/>
                      </a:cubicBezTo>
                      <a:cubicBezTo>
                        <a:pt x="1512" y="12266"/>
                        <a:pt x="3012" y="11599"/>
                        <a:pt x="4179" y="10230"/>
                      </a:cubicBezTo>
                      <a:cubicBezTo>
                        <a:pt x="5667" y="8444"/>
                        <a:pt x="7001" y="6658"/>
                        <a:pt x="7001" y="6658"/>
                      </a:cubicBezTo>
                      <a:lnTo>
                        <a:pt x="7001" y="6658"/>
                      </a:lnTo>
                      <a:cubicBezTo>
                        <a:pt x="7001" y="6658"/>
                        <a:pt x="4774" y="7848"/>
                        <a:pt x="3429" y="9039"/>
                      </a:cubicBezTo>
                      <a:cubicBezTo>
                        <a:pt x="2465" y="9896"/>
                        <a:pt x="1429" y="11384"/>
                        <a:pt x="905" y="12158"/>
                      </a:cubicBezTo>
                      <a:cubicBezTo>
                        <a:pt x="965" y="10587"/>
                        <a:pt x="988" y="8979"/>
                        <a:pt x="1024" y="7670"/>
                      </a:cubicBezTo>
                      <a:lnTo>
                        <a:pt x="1048" y="7848"/>
                      </a:lnTo>
                      <a:cubicBezTo>
                        <a:pt x="1048" y="7848"/>
                        <a:pt x="2167" y="7122"/>
                        <a:pt x="3167" y="5634"/>
                      </a:cubicBezTo>
                      <a:cubicBezTo>
                        <a:pt x="4167" y="4110"/>
                        <a:pt x="6394" y="1883"/>
                        <a:pt x="6394" y="1883"/>
                      </a:cubicBezTo>
                      <a:lnTo>
                        <a:pt x="6394" y="1883"/>
                      </a:lnTo>
                      <a:cubicBezTo>
                        <a:pt x="6394" y="1883"/>
                        <a:pt x="4620" y="2741"/>
                        <a:pt x="3953" y="3503"/>
                      </a:cubicBezTo>
                      <a:cubicBezTo>
                        <a:pt x="3274" y="4265"/>
                        <a:pt x="2477" y="5598"/>
                        <a:pt x="2060" y="6193"/>
                      </a:cubicBezTo>
                      <a:cubicBezTo>
                        <a:pt x="1691" y="6729"/>
                        <a:pt x="1131" y="7384"/>
                        <a:pt x="1024" y="7503"/>
                      </a:cubicBezTo>
                      <a:cubicBezTo>
                        <a:pt x="1036" y="6598"/>
                        <a:pt x="1036" y="5836"/>
                        <a:pt x="1048" y="5312"/>
                      </a:cubicBezTo>
                      <a:lnTo>
                        <a:pt x="1203" y="5455"/>
                      </a:lnTo>
                      <a:cubicBezTo>
                        <a:pt x="1203" y="5455"/>
                        <a:pt x="2655" y="4526"/>
                        <a:pt x="2977" y="3800"/>
                      </a:cubicBezTo>
                      <a:cubicBezTo>
                        <a:pt x="3286" y="3062"/>
                        <a:pt x="3893" y="1609"/>
                        <a:pt x="4263" y="1371"/>
                      </a:cubicBezTo>
                      <a:cubicBezTo>
                        <a:pt x="4620" y="1133"/>
                        <a:pt x="5727" y="50"/>
                        <a:pt x="5394" y="2"/>
                      </a:cubicBezTo>
                      <a:cubicBezTo>
                        <a:pt x="5387" y="1"/>
                        <a:pt x="5380" y="0"/>
                        <a:pt x="53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55" name="Google Shape;44056;p65">
                  <a:extLst>
                    <a:ext uri="{FF2B5EF4-FFF2-40B4-BE49-F238E27FC236}">
                      <a16:creationId xmlns:a16="http://schemas.microsoft.com/office/drawing/2014/main" id="{2A9EB4C4-3B59-4E42-8AD6-D6D0C4563FC9}"/>
                    </a:ext>
                  </a:extLst>
                </p:cNvPr>
                <p:cNvSpPr/>
                <p:nvPr/>
              </p:nvSpPr>
              <p:spPr>
                <a:xfrm>
                  <a:off x="759000" y="2543600"/>
                  <a:ext cx="209300" cy="164025"/>
                </a:xfrm>
                <a:custGeom>
                  <a:avLst/>
                  <a:gdLst/>
                  <a:ahLst/>
                  <a:cxnLst/>
                  <a:rect l="l" t="t" r="r" b="b"/>
                  <a:pathLst>
                    <a:path w="8372" h="6561" extrusionOk="0">
                      <a:moveTo>
                        <a:pt x="1" y="0"/>
                      </a:moveTo>
                      <a:cubicBezTo>
                        <a:pt x="1" y="0"/>
                        <a:pt x="584" y="1310"/>
                        <a:pt x="2001" y="2370"/>
                      </a:cubicBezTo>
                      <a:cubicBezTo>
                        <a:pt x="3430" y="3429"/>
                        <a:pt x="4990" y="4441"/>
                        <a:pt x="5906" y="4822"/>
                      </a:cubicBezTo>
                      <a:cubicBezTo>
                        <a:pt x="6835" y="5215"/>
                        <a:pt x="7454" y="5942"/>
                        <a:pt x="7740" y="6013"/>
                      </a:cubicBezTo>
                      <a:cubicBezTo>
                        <a:pt x="8026" y="6084"/>
                        <a:pt x="8371" y="6561"/>
                        <a:pt x="8371" y="6561"/>
                      </a:cubicBezTo>
                      <a:lnTo>
                        <a:pt x="8335" y="6120"/>
                      </a:lnTo>
                      <a:cubicBezTo>
                        <a:pt x="8347" y="6108"/>
                        <a:pt x="6657" y="5001"/>
                        <a:pt x="6228" y="4215"/>
                      </a:cubicBezTo>
                      <a:cubicBezTo>
                        <a:pt x="5811" y="3417"/>
                        <a:pt x="3251" y="1489"/>
                        <a:pt x="2073" y="893"/>
                      </a:cubicBezTo>
                      <a:cubicBezTo>
                        <a:pt x="894" y="298"/>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56" name="Google Shape;44057;p65">
                  <a:extLst>
                    <a:ext uri="{FF2B5EF4-FFF2-40B4-BE49-F238E27FC236}">
                      <a16:creationId xmlns:a16="http://schemas.microsoft.com/office/drawing/2014/main" id="{639149F0-0928-463F-9A64-61CF3C722E8E}"/>
                    </a:ext>
                  </a:extLst>
                </p:cNvPr>
                <p:cNvSpPr/>
                <p:nvPr/>
              </p:nvSpPr>
              <p:spPr>
                <a:xfrm>
                  <a:off x="811100" y="2468875"/>
                  <a:ext cx="156300" cy="189350"/>
                </a:xfrm>
                <a:custGeom>
                  <a:avLst/>
                  <a:gdLst/>
                  <a:ahLst/>
                  <a:cxnLst/>
                  <a:rect l="l" t="t" r="r" b="b"/>
                  <a:pathLst>
                    <a:path w="6252" h="7574" extrusionOk="0">
                      <a:moveTo>
                        <a:pt x="1" y="1"/>
                      </a:moveTo>
                      <a:cubicBezTo>
                        <a:pt x="1" y="1"/>
                        <a:pt x="286" y="1323"/>
                        <a:pt x="1179" y="2442"/>
                      </a:cubicBezTo>
                      <a:cubicBezTo>
                        <a:pt x="2084" y="3573"/>
                        <a:pt x="2251" y="4180"/>
                        <a:pt x="3132" y="4918"/>
                      </a:cubicBezTo>
                      <a:cubicBezTo>
                        <a:pt x="4025" y="5644"/>
                        <a:pt x="6251" y="7573"/>
                        <a:pt x="6251" y="7573"/>
                      </a:cubicBezTo>
                      <a:lnTo>
                        <a:pt x="6228" y="7383"/>
                      </a:lnTo>
                      <a:cubicBezTo>
                        <a:pt x="6228" y="7383"/>
                        <a:pt x="5406" y="6049"/>
                        <a:pt x="5227" y="5240"/>
                      </a:cubicBezTo>
                      <a:cubicBezTo>
                        <a:pt x="5061" y="4466"/>
                        <a:pt x="2977" y="2977"/>
                        <a:pt x="2977" y="2977"/>
                      </a:cubicBezTo>
                      <a:cubicBezTo>
                        <a:pt x="2977" y="2977"/>
                        <a:pt x="2310" y="1537"/>
                        <a:pt x="1441" y="930"/>
                      </a:cubicBezTo>
                      <a:cubicBezTo>
                        <a:pt x="596" y="299"/>
                        <a:pt x="1"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57" name="Google Shape;44058;p65">
                  <a:extLst>
                    <a:ext uri="{FF2B5EF4-FFF2-40B4-BE49-F238E27FC236}">
                      <a16:creationId xmlns:a16="http://schemas.microsoft.com/office/drawing/2014/main" id="{B663C671-A558-46CC-9366-3453C3DBDA9D}"/>
                    </a:ext>
                  </a:extLst>
                </p:cNvPr>
                <p:cNvSpPr/>
                <p:nvPr/>
              </p:nvSpPr>
              <p:spPr>
                <a:xfrm>
                  <a:off x="804850" y="2407575"/>
                  <a:ext cx="166425" cy="172950"/>
                </a:xfrm>
                <a:custGeom>
                  <a:avLst/>
                  <a:gdLst/>
                  <a:ahLst/>
                  <a:cxnLst/>
                  <a:rect l="l" t="t" r="r" b="b"/>
                  <a:pathLst>
                    <a:path w="6657" h="6918" extrusionOk="0">
                      <a:moveTo>
                        <a:pt x="1" y="0"/>
                      </a:moveTo>
                      <a:cubicBezTo>
                        <a:pt x="1" y="0"/>
                        <a:pt x="1739" y="2608"/>
                        <a:pt x="2632" y="3798"/>
                      </a:cubicBezTo>
                      <a:cubicBezTo>
                        <a:pt x="3525" y="4989"/>
                        <a:pt x="4632" y="5227"/>
                        <a:pt x="5263" y="5703"/>
                      </a:cubicBezTo>
                      <a:cubicBezTo>
                        <a:pt x="5906" y="6180"/>
                        <a:pt x="6656" y="6918"/>
                        <a:pt x="6656" y="6918"/>
                      </a:cubicBezTo>
                      <a:lnTo>
                        <a:pt x="6656" y="6620"/>
                      </a:lnTo>
                      <a:cubicBezTo>
                        <a:pt x="6656" y="6620"/>
                        <a:pt x="6156" y="5013"/>
                        <a:pt x="5358" y="4406"/>
                      </a:cubicBezTo>
                      <a:cubicBezTo>
                        <a:pt x="4573" y="3798"/>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58" name="Google Shape;44059;p65">
                  <a:extLst>
                    <a:ext uri="{FF2B5EF4-FFF2-40B4-BE49-F238E27FC236}">
                      <a16:creationId xmlns:a16="http://schemas.microsoft.com/office/drawing/2014/main" id="{55896E7D-1F50-4B7D-A4DD-AED3492DFABE}"/>
                    </a:ext>
                  </a:extLst>
                </p:cNvPr>
                <p:cNvSpPr/>
                <p:nvPr/>
              </p:nvSpPr>
              <p:spPr>
                <a:xfrm>
                  <a:off x="814975" y="2357275"/>
                  <a:ext cx="156875" cy="150625"/>
                </a:xfrm>
                <a:custGeom>
                  <a:avLst/>
                  <a:gdLst/>
                  <a:ahLst/>
                  <a:cxnLst/>
                  <a:rect l="l" t="t" r="r" b="b"/>
                  <a:pathLst>
                    <a:path w="6275" h="6025" extrusionOk="0">
                      <a:moveTo>
                        <a:pt x="0" y="0"/>
                      </a:moveTo>
                      <a:cubicBezTo>
                        <a:pt x="0" y="0"/>
                        <a:pt x="560" y="1881"/>
                        <a:pt x="2286" y="3322"/>
                      </a:cubicBezTo>
                      <a:cubicBezTo>
                        <a:pt x="4013" y="4763"/>
                        <a:pt x="4727" y="4834"/>
                        <a:pt x="5191" y="5179"/>
                      </a:cubicBezTo>
                      <a:cubicBezTo>
                        <a:pt x="5656" y="5525"/>
                        <a:pt x="6275" y="6025"/>
                        <a:pt x="6275" y="6025"/>
                      </a:cubicBezTo>
                      <a:lnTo>
                        <a:pt x="6251" y="5513"/>
                      </a:lnTo>
                      <a:cubicBezTo>
                        <a:pt x="6251" y="5513"/>
                        <a:pt x="5727" y="3703"/>
                        <a:pt x="5096" y="3262"/>
                      </a:cubicBezTo>
                      <a:cubicBezTo>
                        <a:pt x="4465" y="2834"/>
                        <a:pt x="2798" y="2488"/>
                        <a:pt x="2060" y="1834"/>
                      </a:cubicBezTo>
                      <a:cubicBezTo>
                        <a:pt x="1334" y="1191"/>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59" name="Google Shape;44060;p65">
                  <a:extLst>
                    <a:ext uri="{FF2B5EF4-FFF2-40B4-BE49-F238E27FC236}">
                      <a16:creationId xmlns:a16="http://schemas.microsoft.com/office/drawing/2014/main" id="{98AB6B0C-8500-4B89-A847-27FCA12F5FCB}"/>
                    </a:ext>
                  </a:extLst>
                </p:cNvPr>
                <p:cNvSpPr/>
                <p:nvPr/>
              </p:nvSpPr>
              <p:spPr>
                <a:xfrm>
                  <a:off x="807525" y="2260525"/>
                  <a:ext cx="171175" cy="189925"/>
                </a:xfrm>
                <a:custGeom>
                  <a:avLst/>
                  <a:gdLst/>
                  <a:ahLst/>
                  <a:cxnLst/>
                  <a:rect l="l" t="t" r="r" b="b"/>
                  <a:pathLst>
                    <a:path w="6847" h="7597" extrusionOk="0">
                      <a:moveTo>
                        <a:pt x="1" y="1"/>
                      </a:moveTo>
                      <a:lnTo>
                        <a:pt x="1" y="1"/>
                      </a:lnTo>
                      <a:cubicBezTo>
                        <a:pt x="1" y="1"/>
                        <a:pt x="203" y="1525"/>
                        <a:pt x="1358" y="2846"/>
                      </a:cubicBezTo>
                      <a:cubicBezTo>
                        <a:pt x="2525" y="4168"/>
                        <a:pt x="4442" y="5716"/>
                        <a:pt x="4966" y="5989"/>
                      </a:cubicBezTo>
                      <a:cubicBezTo>
                        <a:pt x="5501" y="6251"/>
                        <a:pt x="6847" y="7597"/>
                        <a:pt x="6847" y="7597"/>
                      </a:cubicBezTo>
                      <a:lnTo>
                        <a:pt x="6692" y="7299"/>
                      </a:lnTo>
                      <a:cubicBezTo>
                        <a:pt x="6692" y="7299"/>
                        <a:pt x="5978" y="5882"/>
                        <a:pt x="5668" y="5108"/>
                      </a:cubicBezTo>
                      <a:cubicBezTo>
                        <a:pt x="5358" y="4334"/>
                        <a:pt x="2334" y="1715"/>
                        <a:pt x="2334" y="1715"/>
                      </a:cubicBez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0" name="Google Shape;44061;p65">
                  <a:extLst>
                    <a:ext uri="{FF2B5EF4-FFF2-40B4-BE49-F238E27FC236}">
                      <a16:creationId xmlns:a16="http://schemas.microsoft.com/office/drawing/2014/main" id="{9A903BF6-0B31-47E8-935C-9986A0878CF2}"/>
                    </a:ext>
                  </a:extLst>
                </p:cNvPr>
                <p:cNvSpPr/>
                <p:nvPr/>
              </p:nvSpPr>
              <p:spPr>
                <a:xfrm>
                  <a:off x="848300" y="2227200"/>
                  <a:ext cx="130400" cy="156275"/>
                </a:xfrm>
                <a:custGeom>
                  <a:avLst/>
                  <a:gdLst/>
                  <a:ahLst/>
                  <a:cxnLst/>
                  <a:rect l="l" t="t" r="r" b="b"/>
                  <a:pathLst>
                    <a:path w="5216" h="6251" extrusionOk="0">
                      <a:moveTo>
                        <a:pt x="1" y="0"/>
                      </a:moveTo>
                      <a:lnTo>
                        <a:pt x="1" y="0"/>
                      </a:lnTo>
                      <a:cubicBezTo>
                        <a:pt x="1" y="0"/>
                        <a:pt x="834" y="2453"/>
                        <a:pt x="2061" y="3536"/>
                      </a:cubicBezTo>
                      <a:cubicBezTo>
                        <a:pt x="3275" y="4620"/>
                        <a:pt x="5216" y="6251"/>
                        <a:pt x="5216" y="6251"/>
                      </a:cubicBezTo>
                      <a:lnTo>
                        <a:pt x="5132" y="6072"/>
                      </a:lnTo>
                      <a:cubicBezTo>
                        <a:pt x="5216" y="5953"/>
                        <a:pt x="4061" y="4251"/>
                        <a:pt x="3085" y="3096"/>
                      </a:cubicBezTo>
                      <a:cubicBezTo>
                        <a:pt x="2084" y="1929"/>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1" name="Google Shape;44062;p65">
                  <a:extLst>
                    <a:ext uri="{FF2B5EF4-FFF2-40B4-BE49-F238E27FC236}">
                      <a16:creationId xmlns:a16="http://schemas.microsoft.com/office/drawing/2014/main" id="{8D0DF16A-FCF2-4235-A4DF-6C86E316DE2A}"/>
                    </a:ext>
                  </a:extLst>
                </p:cNvPr>
                <p:cNvSpPr/>
                <p:nvPr/>
              </p:nvSpPr>
              <p:spPr>
                <a:xfrm>
                  <a:off x="837300" y="2156350"/>
                  <a:ext cx="144975" cy="175050"/>
                </a:xfrm>
                <a:custGeom>
                  <a:avLst/>
                  <a:gdLst/>
                  <a:ahLst/>
                  <a:cxnLst/>
                  <a:rect l="l" t="t" r="r" b="b"/>
                  <a:pathLst>
                    <a:path w="5799" h="7002" extrusionOk="0">
                      <a:moveTo>
                        <a:pt x="0" y="0"/>
                      </a:moveTo>
                      <a:cubicBezTo>
                        <a:pt x="0" y="0"/>
                        <a:pt x="488" y="1798"/>
                        <a:pt x="2036" y="3072"/>
                      </a:cubicBezTo>
                      <a:cubicBezTo>
                        <a:pt x="3572" y="4322"/>
                        <a:pt x="5799" y="7001"/>
                        <a:pt x="5799" y="7001"/>
                      </a:cubicBezTo>
                      <a:lnTo>
                        <a:pt x="5739" y="6025"/>
                      </a:lnTo>
                      <a:cubicBezTo>
                        <a:pt x="5739" y="6025"/>
                        <a:pt x="3989" y="2977"/>
                        <a:pt x="2882" y="2310"/>
                      </a:cubicBezTo>
                      <a:cubicBezTo>
                        <a:pt x="1786" y="1643"/>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2" name="Google Shape;44063;p65">
                  <a:extLst>
                    <a:ext uri="{FF2B5EF4-FFF2-40B4-BE49-F238E27FC236}">
                      <a16:creationId xmlns:a16="http://schemas.microsoft.com/office/drawing/2014/main" id="{078E81ED-2EC4-46DE-B7F4-59BEA0EF412D}"/>
                    </a:ext>
                  </a:extLst>
                </p:cNvPr>
                <p:cNvSpPr/>
                <p:nvPr/>
              </p:nvSpPr>
              <p:spPr>
                <a:xfrm>
                  <a:off x="997125" y="2125400"/>
                  <a:ext cx="135175" cy="139025"/>
                </a:xfrm>
                <a:custGeom>
                  <a:avLst/>
                  <a:gdLst/>
                  <a:ahLst/>
                  <a:cxnLst/>
                  <a:rect l="l" t="t" r="r" b="b"/>
                  <a:pathLst>
                    <a:path w="5407" h="5561" extrusionOk="0">
                      <a:moveTo>
                        <a:pt x="5406" y="0"/>
                      </a:moveTo>
                      <a:cubicBezTo>
                        <a:pt x="5406" y="0"/>
                        <a:pt x="3632" y="393"/>
                        <a:pt x="3085" y="1334"/>
                      </a:cubicBezTo>
                      <a:cubicBezTo>
                        <a:pt x="2537" y="2286"/>
                        <a:pt x="2180" y="3060"/>
                        <a:pt x="1382" y="3858"/>
                      </a:cubicBezTo>
                      <a:cubicBezTo>
                        <a:pt x="596" y="4667"/>
                        <a:pt x="1" y="4965"/>
                        <a:pt x="1" y="4965"/>
                      </a:cubicBezTo>
                      <a:lnTo>
                        <a:pt x="1" y="5560"/>
                      </a:lnTo>
                      <a:cubicBezTo>
                        <a:pt x="1" y="5560"/>
                        <a:pt x="1787" y="5108"/>
                        <a:pt x="2537" y="3917"/>
                      </a:cubicBezTo>
                      <a:cubicBezTo>
                        <a:pt x="3275" y="2727"/>
                        <a:pt x="5406" y="0"/>
                        <a:pt x="54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3" name="Google Shape;44064;p65">
                  <a:extLst>
                    <a:ext uri="{FF2B5EF4-FFF2-40B4-BE49-F238E27FC236}">
                      <a16:creationId xmlns:a16="http://schemas.microsoft.com/office/drawing/2014/main" id="{038CE82A-A25F-48BA-B15B-DDBC55AE8768}"/>
                    </a:ext>
                  </a:extLst>
                </p:cNvPr>
                <p:cNvSpPr/>
                <p:nvPr/>
              </p:nvSpPr>
              <p:spPr>
                <a:xfrm>
                  <a:off x="863200" y="2126575"/>
                  <a:ext cx="120275" cy="137850"/>
                </a:xfrm>
                <a:custGeom>
                  <a:avLst/>
                  <a:gdLst/>
                  <a:ahLst/>
                  <a:cxnLst/>
                  <a:rect l="l" t="t" r="r" b="b"/>
                  <a:pathLst>
                    <a:path w="4811" h="5514" extrusionOk="0">
                      <a:moveTo>
                        <a:pt x="0" y="1"/>
                      </a:moveTo>
                      <a:cubicBezTo>
                        <a:pt x="0" y="1"/>
                        <a:pt x="893" y="1441"/>
                        <a:pt x="2012" y="2370"/>
                      </a:cubicBezTo>
                      <a:cubicBezTo>
                        <a:pt x="3131" y="3275"/>
                        <a:pt x="3727" y="4323"/>
                        <a:pt x="4024" y="4620"/>
                      </a:cubicBezTo>
                      <a:cubicBezTo>
                        <a:pt x="4322" y="4918"/>
                        <a:pt x="4763" y="5513"/>
                        <a:pt x="4763" y="5513"/>
                      </a:cubicBezTo>
                      <a:lnTo>
                        <a:pt x="4810" y="4799"/>
                      </a:lnTo>
                      <a:cubicBezTo>
                        <a:pt x="4810" y="4799"/>
                        <a:pt x="3691" y="1918"/>
                        <a:pt x="2739" y="1418"/>
                      </a:cubicBezTo>
                      <a:cubicBezTo>
                        <a:pt x="1786" y="894"/>
                        <a:pt x="0"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4" name="Google Shape;44065;p65">
                  <a:extLst>
                    <a:ext uri="{FF2B5EF4-FFF2-40B4-BE49-F238E27FC236}">
                      <a16:creationId xmlns:a16="http://schemas.microsoft.com/office/drawing/2014/main" id="{D6EA8137-B5B1-4805-A88E-EDDB27494F10}"/>
                    </a:ext>
                  </a:extLst>
                </p:cNvPr>
                <p:cNvSpPr/>
                <p:nvPr/>
              </p:nvSpPr>
              <p:spPr>
                <a:xfrm>
                  <a:off x="886700" y="2077775"/>
                  <a:ext cx="96775" cy="116100"/>
                </a:xfrm>
                <a:custGeom>
                  <a:avLst/>
                  <a:gdLst/>
                  <a:ahLst/>
                  <a:cxnLst/>
                  <a:rect l="l" t="t" r="r" b="b"/>
                  <a:pathLst>
                    <a:path w="3871" h="4644" extrusionOk="0">
                      <a:moveTo>
                        <a:pt x="1" y="0"/>
                      </a:moveTo>
                      <a:cubicBezTo>
                        <a:pt x="1" y="0"/>
                        <a:pt x="846" y="1357"/>
                        <a:pt x="1441" y="2250"/>
                      </a:cubicBezTo>
                      <a:cubicBezTo>
                        <a:pt x="2037" y="3143"/>
                        <a:pt x="3870" y="4644"/>
                        <a:pt x="3870" y="4644"/>
                      </a:cubicBezTo>
                      <a:cubicBezTo>
                        <a:pt x="3870" y="4644"/>
                        <a:pt x="3382" y="2548"/>
                        <a:pt x="2632" y="1810"/>
                      </a:cubicBezTo>
                      <a:cubicBezTo>
                        <a:pt x="1894" y="1060"/>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5" name="Google Shape;44066;p65">
                  <a:extLst>
                    <a:ext uri="{FF2B5EF4-FFF2-40B4-BE49-F238E27FC236}">
                      <a16:creationId xmlns:a16="http://schemas.microsoft.com/office/drawing/2014/main" id="{A28D841F-2385-4542-934F-79E026BB3DEC}"/>
                    </a:ext>
                  </a:extLst>
                </p:cNvPr>
                <p:cNvSpPr/>
                <p:nvPr/>
              </p:nvSpPr>
              <p:spPr>
                <a:xfrm>
                  <a:off x="889675" y="2000375"/>
                  <a:ext cx="103025" cy="144100"/>
                </a:xfrm>
                <a:custGeom>
                  <a:avLst/>
                  <a:gdLst/>
                  <a:ahLst/>
                  <a:cxnLst/>
                  <a:rect l="l" t="t" r="r" b="b"/>
                  <a:pathLst>
                    <a:path w="4121" h="5764" extrusionOk="0">
                      <a:moveTo>
                        <a:pt x="6" y="0"/>
                      </a:moveTo>
                      <a:cubicBezTo>
                        <a:pt x="3" y="0"/>
                        <a:pt x="1" y="1"/>
                        <a:pt x="1" y="1"/>
                      </a:cubicBezTo>
                      <a:cubicBezTo>
                        <a:pt x="1" y="1"/>
                        <a:pt x="953" y="2298"/>
                        <a:pt x="1882" y="3215"/>
                      </a:cubicBezTo>
                      <a:cubicBezTo>
                        <a:pt x="2811" y="4156"/>
                        <a:pt x="4097" y="5763"/>
                        <a:pt x="4097" y="5763"/>
                      </a:cubicBezTo>
                      <a:lnTo>
                        <a:pt x="4120" y="5465"/>
                      </a:lnTo>
                      <a:cubicBezTo>
                        <a:pt x="4120" y="5465"/>
                        <a:pt x="2906" y="3906"/>
                        <a:pt x="2704" y="3358"/>
                      </a:cubicBezTo>
                      <a:cubicBezTo>
                        <a:pt x="2513" y="2822"/>
                        <a:pt x="1132" y="1108"/>
                        <a:pt x="715" y="536"/>
                      </a:cubicBezTo>
                      <a:cubicBezTo>
                        <a:pt x="331" y="21"/>
                        <a:pt x="48" y="0"/>
                        <a:pt x="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6" name="Google Shape;44067;p65">
                  <a:extLst>
                    <a:ext uri="{FF2B5EF4-FFF2-40B4-BE49-F238E27FC236}">
                      <a16:creationId xmlns:a16="http://schemas.microsoft.com/office/drawing/2014/main" id="{823A8CF0-4B5B-49A4-B4CC-452F9940DE0F}"/>
                    </a:ext>
                  </a:extLst>
                </p:cNvPr>
                <p:cNvSpPr/>
                <p:nvPr/>
              </p:nvSpPr>
              <p:spPr>
                <a:xfrm>
                  <a:off x="1001000" y="1946500"/>
                  <a:ext cx="55600" cy="150350"/>
                </a:xfrm>
                <a:custGeom>
                  <a:avLst/>
                  <a:gdLst/>
                  <a:ahLst/>
                  <a:cxnLst/>
                  <a:rect l="l" t="t" r="r" b="b"/>
                  <a:pathLst>
                    <a:path w="2224" h="6014" extrusionOk="0">
                      <a:moveTo>
                        <a:pt x="2126" y="1"/>
                      </a:moveTo>
                      <a:cubicBezTo>
                        <a:pt x="2124" y="1"/>
                        <a:pt x="2122" y="5"/>
                        <a:pt x="2120" y="12"/>
                      </a:cubicBezTo>
                      <a:cubicBezTo>
                        <a:pt x="2084" y="215"/>
                        <a:pt x="1322" y="1405"/>
                        <a:pt x="953" y="2370"/>
                      </a:cubicBezTo>
                      <a:cubicBezTo>
                        <a:pt x="572" y="3334"/>
                        <a:pt x="1" y="5227"/>
                        <a:pt x="1" y="5227"/>
                      </a:cubicBezTo>
                      <a:lnTo>
                        <a:pt x="1" y="6013"/>
                      </a:lnTo>
                      <a:cubicBezTo>
                        <a:pt x="1" y="6013"/>
                        <a:pt x="2037" y="4168"/>
                        <a:pt x="2120" y="3227"/>
                      </a:cubicBezTo>
                      <a:cubicBezTo>
                        <a:pt x="2223" y="2334"/>
                        <a:pt x="2172" y="1"/>
                        <a:pt x="21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7" name="Google Shape;44068;p65">
                  <a:extLst>
                    <a:ext uri="{FF2B5EF4-FFF2-40B4-BE49-F238E27FC236}">
                      <a16:creationId xmlns:a16="http://schemas.microsoft.com/office/drawing/2014/main" id="{57AF5084-70EC-47A9-970A-F54309FF229D}"/>
                    </a:ext>
                  </a:extLst>
                </p:cNvPr>
                <p:cNvSpPr/>
                <p:nvPr/>
              </p:nvSpPr>
              <p:spPr>
                <a:xfrm>
                  <a:off x="934625" y="1895600"/>
                  <a:ext cx="58975" cy="205100"/>
                </a:xfrm>
                <a:custGeom>
                  <a:avLst/>
                  <a:gdLst/>
                  <a:ahLst/>
                  <a:cxnLst/>
                  <a:rect l="l" t="t" r="r" b="b"/>
                  <a:pathLst>
                    <a:path w="2359" h="8204" extrusionOk="0">
                      <a:moveTo>
                        <a:pt x="286" y="1"/>
                      </a:moveTo>
                      <a:cubicBezTo>
                        <a:pt x="286" y="1"/>
                        <a:pt x="1" y="1572"/>
                        <a:pt x="286" y="2941"/>
                      </a:cubicBezTo>
                      <a:cubicBezTo>
                        <a:pt x="572" y="4311"/>
                        <a:pt x="1167" y="6513"/>
                        <a:pt x="1465" y="7073"/>
                      </a:cubicBezTo>
                      <a:cubicBezTo>
                        <a:pt x="1763" y="7609"/>
                        <a:pt x="2358" y="8204"/>
                        <a:pt x="2358" y="8204"/>
                      </a:cubicBezTo>
                      <a:cubicBezTo>
                        <a:pt x="2358" y="8204"/>
                        <a:pt x="1858" y="5465"/>
                        <a:pt x="1727" y="4751"/>
                      </a:cubicBezTo>
                      <a:cubicBezTo>
                        <a:pt x="1608" y="4037"/>
                        <a:pt x="870" y="2548"/>
                        <a:pt x="572" y="1656"/>
                      </a:cubicBezTo>
                      <a:cubicBezTo>
                        <a:pt x="275" y="763"/>
                        <a:pt x="286" y="1"/>
                        <a:pt x="2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8" name="Google Shape;44069;p65">
                  <a:extLst>
                    <a:ext uri="{FF2B5EF4-FFF2-40B4-BE49-F238E27FC236}">
                      <a16:creationId xmlns:a16="http://schemas.microsoft.com/office/drawing/2014/main" id="{C770EC12-2CF9-48A5-B1AB-73AFBA7456E6}"/>
                    </a:ext>
                  </a:extLst>
                </p:cNvPr>
                <p:cNvSpPr/>
                <p:nvPr/>
              </p:nvSpPr>
              <p:spPr>
                <a:xfrm>
                  <a:off x="962600" y="2089375"/>
                  <a:ext cx="35450" cy="930600"/>
                </a:xfrm>
                <a:custGeom>
                  <a:avLst/>
                  <a:gdLst/>
                  <a:ahLst/>
                  <a:cxnLst/>
                  <a:rect l="l" t="t" r="r" b="b"/>
                  <a:pathLst>
                    <a:path w="1418" h="37224" extrusionOk="0">
                      <a:moveTo>
                        <a:pt x="1330" y="0"/>
                      </a:moveTo>
                      <a:cubicBezTo>
                        <a:pt x="1293" y="0"/>
                        <a:pt x="1257" y="24"/>
                        <a:pt x="1251" y="72"/>
                      </a:cubicBezTo>
                      <a:cubicBezTo>
                        <a:pt x="846" y="3096"/>
                        <a:pt x="787" y="6192"/>
                        <a:pt x="644" y="9228"/>
                      </a:cubicBezTo>
                      <a:cubicBezTo>
                        <a:pt x="477" y="12335"/>
                        <a:pt x="358" y="15455"/>
                        <a:pt x="263" y="18562"/>
                      </a:cubicBezTo>
                      <a:cubicBezTo>
                        <a:pt x="84" y="24718"/>
                        <a:pt x="1" y="30897"/>
                        <a:pt x="120" y="37076"/>
                      </a:cubicBezTo>
                      <a:cubicBezTo>
                        <a:pt x="120" y="37173"/>
                        <a:pt x="200" y="37224"/>
                        <a:pt x="278" y="37224"/>
                      </a:cubicBezTo>
                      <a:cubicBezTo>
                        <a:pt x="354" y="37224"/>
                        <a:pt x="429" y="37176"/>
                        <a:pt x="429" y="37076"/>
                      </a:cubicBezTo>
                      <a:cubicBezTo>
                        <a:pt x="370" y="30897"/>
                        <a:pt x="358" y="24742"/>
                        <a:pt x="537" y="18562"/>
                      </a:cubicBezTo>
                      <a:cubicBezTo>
                        <a:pt x="620" y="15514"/>
                        <a:pt x="739" y="12442"/>
                        <a:pt x="894" y="9395"/>
                      </a:cubicBezTo>
                      <a:cubicBezTo>
                        <a:pt x="1037" y="6299"/>
                        <a:pt x="1382" y="3168"/>
                        <a:pt x="1418" y="72"/>
                      </a:cubicBezTo>
                      <a:cubicBezTo>
                        <a:pt x="1406" y="24"/>
                        <a:pt x="1367" y="0"/>
                        <a:pt x="1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9" name="Google Shape;44070;p65">
                  <a:extLst>
                    <a:ext uri="{FF2B5EF4-FFF2-40B4-BE49-F238E27FC236}">
                      <a16:creationId xmlns:a16="http://schemas.microsoft.com/office/drawing/2014/main" id="{F56B059F-E9D6-47E6-941B-D472DA79C4BA}"/>
                    </a:ext>
                  </a:extLst>
                </p:cNvPr>
                <p:cNvSpPr/>
                <p:nvPr/>
              </p:nvSpPr>
              <p:spPr>
                <a:xfrm>
                  <a:off x="993575" y="2084500"/>
                  <a:ext cx="6550" cy="35325"/>
                </a:xfrm>
                <a:custGeom>
                  <a:avLst/>
                  <a:gdLst/>
                  <a:ahLst/>
                  <a:cxnLst/>
                  <a:rect l="l" t="t" r="r" b="b"/>
                  <a:pathLst>
                    <a:path w="262" h="1413" extrusionOk="0">
                      <a:moveTo>
                        <a:pt x="226" y="0"/>
                      </a:moveTo>
                      <a:cubicBezTo>
                        <a:pt x="211" y="0"/>
                        <a:pt x="196" y="6"/>
                        <a:pt x="191" y="17"/>
                      </a:cubicBezTo>
                      <a:cubicBezTo>
                        <a:pt x="72" y="434"/>
                        <a:pt x="0" y="957"/>
                        <a:pt x="72" y="1386"/>
                      </a:cubicBezTo>
                      <a:cubicBezTo>
                        <a:pt x="72" y="1404"/>
                        <a:pt x="83" y="1413"/>
                        <a:pt x="97" y="1413"/>
                      </a:cubicBezTo>
                      <a:cubicBezTo>
                        <a:pt x="110" y="1413"/>
                        <a:pt x="125" y="1404"/>
                        <a:pt x="131" y="1386"/>
                      </a:cubicBezTo>
                      <a:cubicBezTo>
                        <a:pt x="202" y="957"/>
                        <a:pt x="214" y="481"/>
                        <a:pt x="262" y="29"/>
                      </a:cubicBezTo>
                      <a:cubicBezTo>
                        <a:pt x="262" y="9"/>
                        <a:pt x="244"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0" name="Google Shape;44071;p65">
                  <a:extLst>
                    <a:ext uri="{FF2B5EF4-FFF2-40B4-BE49-F238E27FC236}">
                      <a16:creationId xmlns:a16="http://schemas.microsoft.com/office/drawing/2014/main" id="{84906469-0E99-48A8-ACD6-2BB99411F14B}"/>
                    </a:ext>
                  </a:extLst>
                </p:cNvPr>
                <p:cNvSpPr/>
                <p:nvPr/>
              </p:nvSpPr>
              <p:spPr>
                <a:xfrm>
                  <a:off x="967675" y="3015675"/>
                  <a:ext cx="12225" cy="5450"/>
                </a:xfrm>
                <a:custGeom>
                  <a:avLst/>
                  <a:gdLst/>
                  <a:ahLst/>
                  <a:cxnLst/>
                  <a:rect l="l" t="t" r="r" b="b"/>
                  <a:pathLst>
                    <a:path w="489" h="218" extrusionOk="0">
                      <a:moveTo>
                        <a:pt x="393" y="1"/>
                      </a:moveTo>
                      <a:cubicBezTo>
                        <a:pt x="297" y="43"/>
                        <a:pt x="211" y="86"/>
                        <a:pt x="117" y="86"/>
                      </a:cubicBezTo>
                      <a:cubicBezTo>
                        <a:pt x="106" y="86"/>
                        <a:pt x="95" y="85"/>
                        <a:pt x="84" y="84"/>
                      </a:cubicBezTo>
                      <a:cubicBezTo>
                        <a:pt x="0" y="96"/>
                        <a:pt x="0" y="215"/>
                        <a:pt x="84" y="215"/>
                      </a:cubicBezTo>
                      <a:cubicBezTo>
                        <a:pt x="104" y="217"/>
                        <a:pt x="124" y="218"/>
                        <a:pt x="145" y="218"/>
                      </a:cubicBezTo>
                      <a:cubicBezTo>
                        <a:pt x="258" y="218"/>
                        <a:pt x="374" y="188"/>
                        <a:pt x="465" y="108"/>
                      </a:cubicBezTo>
                      <a:cubicBezTo>
                        <a:pt x="488" y="96"/>
                        <a:pt x="476" y="72"/>
                        <a:pt x="476" y="36"/>
                      </a:cubicBezTo>
                      <a:cubicBezTo>
                        <a:pt x="476" y="36"/>
                        <a:pt x="476" y="24"/>
                        <a:pt x="465" y="24"/>
                      </a:cubicBezTo>
                      <a:cubicBezTo>
                        <a:pt x="453" y="1"/>
                        <a:pt x="417"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1" name="Google Shape;44072;p65">
                  <a:extLst>
                    <a:ext uri="{FF2B5EF4-FFF2-40B4-BE49-F238E27FC236}">
                      <a16:creationId xmlns:a16="http://schemas.microsoft.com/office/drawing/2014/main" id="{D6373516-D384-4CE7-A957-E4A352A11A52}"/>
                    </a:ext>
                  </a:extLst>
                </p:cNvPr>
                <p:cNvSpPr/>
                <p:nvPr/>
              </p:nvSpPr>
              <p:spPr>
                <a:xfrm>
                  <a:off x="990875" y="2075450"/>
                  <a:ext cx="10625" cy="46625"/>
                </a:xfrm>
                <a:custGeom>
                  <a:avLst/>
                  <a:gdLst/>
                  <a:ahLst/>
                  <a:cxnLst/>
                  <a:rect l="l" t="t" r="r" b="b"/>
                  <a:pathLst>
                    <a:path w="425" h="1865" extrusionOk="0">
                      <a:moveTo>
                        <a:pt x="358" y="1"/>
                      </a:moveTo>
                      <a:cubicBezTo>
                        <a:pt x="339" y="1"/>
                        <a:pt x="319" y="11"/>
                        <a:pt x="307" y="34"/>
                      </a:cubicBezTo>
                      <a:lnTo>
                        <a:pt x="307" y="34"/>
                      </a:lnTo>
                      <a:cubicBezTo>
                        <a:pt x="304" y="34"/>
                        <a:pt x="301" y="34"/>
                        <a:pt x="299" y="34"/>
                      </a:cubicBezTo>
                      <a:cubicBezTo>
                        <a:pt x="296" y="47"/>
                        <a:pt x="294" y="61"/>
                        <a:pt x="291" y="74"/>
                      </a:cubicBezTo>
                      <a:lnTo>
                        <a:pt x="291" y="74"/>
                      </a:lnTo>
                      <a:cubicBezTo>
                        <a:pt x="235" y="198"/>
                        <a:pt x="190" y="302"/>
                        <a:pt x="168" y="438"/>
                      </a:cubicBezTo>
                      <a:cubicBezTo>
                        <a:pt x="143" y="447"/>
                        <a:pt x="163" y="466"/>
                        <a:pt x="190" y="466"/>
                      </a:cubicBezTo>
                      <a:cubicBezTo>
                        <a:pt x="196" y="466"/>
                        <a:pt x="203" y="465"/>
                        <a:pt x="210" y="462"/>
                      </a:cubicBezTo>
                      <a:lnTo>
                        <a:pt x="210" y="462"/>
                      </a:lnTo>
                      <a:cubicBezTo>
                        <a:pt x="110" y="911"/>
                        <a:pt x="1" y="1369"/>
                        <a:pt x="1" y="1820"/>
                      </a:cubicBezTo>
                      <a:cubicBezTo>
                        <a:pt x="1" y="1848"/>
                        <a:pt x="23" y="1864"/>
                        <a:pt x="43" y="1864"/>
                      </a:cubicBezTo>
                      <a:cubicBezTo>
                        <a:pt x="56" y="1864"/>
                        <a:pt x="68" y="1857"/>
                        <a:pt x="72" y="1843"/>
                      </a:cubicBezTo>
                      <a:cubicBezTo>
                        <a:pt x="287" y="1308"/>
                        <a:pt x="310" y="653"/>
                        <a:pt x="418" y="81"/>
                      </a:cubicBezTo>
                      <a:cubicBezTo>
                        <a:pt x="425" y="33"/>
                        <a:pt x="391" y="1"/>
                        <a:pt x="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2" name="Google Shape;44073;p65">
                  <a:extLst>
                    <a:ext uri="{FF2B5EF4-FFF2-40B4-BE49-F238E27FC236}">
                      <a16:creationId xmlns:a16="http://schemas.microsoft.com/office/drawing/2014/main" id="{8B6616F0-394C-4C17-9F52-0DA990615CF8}"/>
                    </a:ext>
                  </a:extLst>
                </p:cNvPr>
                <p:cNvSpPr/>
                <p:nvPr/>
              </p:nvSpPr>
              <p:spPr>
                <a:xfrm>
                  <a:off x="978375" y="2073600"/>
                  <a:ext cx="21475" cy="315000"/>
                </a:xfrm>
                <a:custGeom>
                  <a:avLst/>
                  <a:gdLst/>
                  <a:ahLst/>
                  <a:cxnLst/>
                  <a:rect l="l" t="t" r="r" b="b"/>
                  <a:pathLst>
                    <a:path w="859" h="12600" extrusionOk="0">
                      <a:moveTo>
                        <a:pt x="821" y="0"/>
                      </a:moveTo>
                      <a:cubicBezTo>
                        <a:pt x="805" y="0"/>
                        <a:pt x="787" y="12"/>
                        <a:pt x="787" y="36"/>
                      </a:cubicBezTo>
                      <a:cubicBezTo>
                        <a:pt x="560" y="2120"/>
                        <a:pt x="465" y="4215"/>
                        <a:pt x="358" y="6299"/>
                      </a:cubicBezTo>
                      <a:cubicBezTo>
                        <a:pt x="263" y="8371"/>
                        <a:pt x="1" y="10514"/>
                        <a:pt x="132" y="12585"/>
                      </a:cubicBezTo>
                      <a:cubicBezTo>
                        <a:pt x="132" y="12592"/>
                        <a:pt x="140" y="12599"/>
                        <a:pt x="149" y="12599"/>
                      </a:cubicBezTo>
                      <a:cubicBezTo>
                        <a:pt x="155" y="12599"/>
                        <a:pt x="163" y="12595"/>
                        <a:pt x="168" y="12585"/>
                      </a:cubicBezTo>
                      <a:cubicBezTo>
                        <a:pt x="501" y="10585"/>
                        <a:pt x="465" y="8490"/>
                        <a:pt x="584" y="6466"/>
                      </a:cubicBezTo>
                      <a:cubicBezTo>
                        <a:pt x="703" y="4322"/>
                        <a:pt x="858" y="2179"/>
                        <a:pt x="846" y="36"/>
                      </a:cubicBezTo>
                      <a:cubicBezTo>
                        <a:pt x="852" y="12"/>
                        <a:pt x="837" y="0"/>
                        <a:pt x="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3" name="Google Shape;44074;p65">
                  <a:extLst>
                    <a:ext uri="{FF2B5EF4-FFF2-40B4-BE49-F238E27FC236}">
                      <a16:creationId xmlns:a16="http://schemas.microsoft.com/office/drawing/2014/main" id="{B95ED071-0E79-4BDE-B291-9662DDD7BD5E}"/>
                    </a:ext>
                  </a:extLst>
                </p:cNvPr>
                <p:cNvSpPr/>
                <p:nvPr/>
              </p:nvSpPr>
              <p:spPr>
                <a:xfrm>
                  <a:off x="971550" y="2328025"/>
                  <a:ext cx="22325" cy="690875"/>
                </a:xfrm>
                <a:custGeom>
                  <a:avLst/>
                  <a:gdLst/>
                  <a:ahLst/>
                  <a:cxnLst/>
                  <a:rect l="l" t="t" r="r" b="b"/>
                  <a:pathLst>
                    <a:path w="893" h="27635" extrusionOk="0">
                      <a:moveTo>
                        <a:pt x="750" y="0"/>
                      </a:moveTo>
                      <a:cubicBezTo>
                        <a:pt x="738" y="0"/>
                        <a:pt x="726" y="9"/>
                        <a:pt x="726" y="27"/>
                      </a:cubicBezTo>
                      <a:cubicBezTo>
                        <a:pt x="524" y="4599"/>
                        <a:pt x="143" y="9147"/>
                        <a:pt x="71" y="13731"/>
                      </a:cubicBezTo>
                      <a:cubicBezTo>
                        <a:pt x="0" y="18327"/>
                        <a:pt x="119" y="22911"/>
                        <a:pt x="202" y="27519"/>
                      </a:cubicBezTo>
                      <a:cubicBezTo>
                        <a:pt x="202" y="27596"/>
                        <a:pt x="268" y="27635"/>
                        <a:pt x="333" y="27635"/>
                      </a:cubicBezTo>
                      <a:cubicBezTo>
                        <a:pt x="399" y="27635"/>
                        <a:pt x="464" y="27596"/>
                        <a:pt x="464" y="27519"/>
                      </a:cubicBezTo>
                      <a:cubicBezTo>
                        <a:pt x="321" y="22911"/>
                        <a:pt x="238" y="18327"/>
                        <a:pt x="250" y="13731"/>
                      </a:cubicBezTo>
                      <a:cubicBezTo>
                        <a:pt x="262" y="11469"/>
                        <a:pt x="310" y="9195"/>
                        <a:pt x="429" y="6933"/>
                      </a:cubicBezTo>
                      <a:cubicBezTo>
                        <a:pt x="536" y="4659"/>
                        <a:pt x="893" y="2313"/>
                        <a:pt x="774" y="27"/>
                      </a:cubicBezTo>
                      <a:cubicBezTo>
                        <a:pt x="774" y="9"/>
                        <a:pt x="762" y="0"/>
                        <a:pt x="7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4" name="Google Shape;44075;p65">
                  <a:extLst>
                    <a:ext uri="{FF2B5EF4-FFF2-40B4-BE49-F238E27FC236}">
                      <a16:creationId xmlns:a16="http://schemas.microsoft.com/office/drawing/2014/main" id="{3CC47D93-D919-445C-ACD2-BECEA8A2202A}"/>
                    </a:ext>
                  </a:extLst>
                </p:cNvPr>
                <p:cNvSpPr/>
                <p:nvPr/>
              </p:nvSpPr>
              <p:spPr>
                <a:xfrm>
                  <a:off x="987900" y="2296475"/>
                  <a:ext cx="5700" cy="56825"/>
                </a:xfrm>
                <a:custGeom>
                  <a:avLst/>
                  <a:gdLst/>
                  <a:ahLst/>
                  <a:cxnLst/>
                  <a:rect l="l" t="t" r="r" b="b"/>
                  <a:pathLst>
                    <a:path w="228" h="2273" extrusionOk="0">
                      <a:moveTo>
                        <a:pt x="102" y="0"/>
                      </a:moveTo>
                      <a:cubicBezTo>
                        <a:pt x="93" y="0"/>
                        <a:pt x="84" y="9"/>
                        <a:pt x="84" y="27"/>
                      </a:cubicBezTo>
                      <a:cubicBezTo>
                        <a:pt x="13" y="741"/>
                        <a:pt x="1" y="1539"/>
                        <a:pt x="84" y="2254"/>
                      </a:cubicBezTo>
                      <a:cubicBezTo>
                        <a:pt x="84" y="2268"/>
                        <a:pt x="92" y="2272"/>
                        <a:pt x="100" y="2272"/>
                      </a:cubicBezTo>
                      <a:cubicBezTo>
                        <a:pt x="114" y="2272"/>
                        <a:pt x="132" y="2261"/>
                        <a:pt x="132" y="2254"/>
                      </a:cubicBezTo>
                      <a:cubicBezTo>
                        <a:pt x="227" y="1539"/>
                        <a:pt x="203" y="753"/>
                        <a:pt x="120" y="27"/>
                      </a:cubicBezTo>
                      <a:cubicBezTo>
                        <a:pt x="120" y="9"/>
                        <a:pt x="111" y="0"/>
                        <a:pt x="1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5" name="Google Shape;44076;p65">
                  <a:extLst>
                    <a:ext uri="{FF2B5EF4-FFF2-40B4-BE49-F238E27FC236}">
                      <a16:creationId xmlns:a16="http://schemas.microsoft.com/office/drawing/2014/main" id="{B8924383-ED34-46A2-8853-D2BDF9ED154F}"/>
                    </a:ext>
                  </a:extLst>
                </p:cNvPr>
                <p:cNvSpPr/>
                <p:nvPr/>
              </p:nvSpPr>
              <p:spPr>
                <a:xfrm>
                  <a:off x="977800" y="2360025"/>
                  <a:ext cx="10500" cy="31200"/>
                </a:xfrm>
                <a:custGeom>
                  <a:avLst/>
                  <a:gdLst/>
                  <a:ahLst/>
                  <a:cxnLst/>
                  <a:rect l="l" t="t" r="r" b="b"/>
                  <a:pathLst>
                    <a:path w="420" h="1248" extrusionOk="0">
                      <a:moveTo>
                        <a:pt x="378" y="0"/>
                      </a:moveTo>
                      <a:cubicBezTo>
                        <a:pt x="364" y="0"/>
                        <a:pt x="350" y="7"/>
                        <a:pt x="345" y="21"/>
                      </a:cubicBezTo>
                      <a:cubicBezTo>
                        <a:pt x="214" y="402"/>
                        <a:pt x="36" y="831"/>
                        <a:pt x="0" y="1212"/>
                      </a:cubicBezTo>
                      <a:cubicBezTo>
                        <a:pt x="0" y="1235"/>
                        <a:pt x="20" y="1248"/>
                        <a:pt x="37" y="1248"/>
                      </a:cubicBezTo>
                      <a:cubicBezTo>
                        <a:pt x="47" y="1248"/>
                        <a:pt x="55" y="1244"/>
                        <a:pt x="60" y="1235"/>
                      </a:cubicBezTo>
                      <a:cubicBezTo>
                        <a:pt x="250" y="890"/>
                        <a:pt x="310" y="414"/>
                        <a:pt x="405" y="45"/>
                      </a:cubicBezTo>
                      <a:cubicBezTo>
                        <a:pt x="419" y="16"/>
                        <a:pt x="399" y="0"/>
                        <a:pt x="3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6" name="Google Shape;44077;p65">
                  <a:extLst>
                    <a:ext uri="{FF2B5EF4-FFF2-40B4-BE49-F238E27FC236}">
                      <a16:creationId xmlns:a16="http://schemas.microsoft.com/office/drawing/2014/main" id="{ECB2A5D8-18BA-47F6-A9BB-EF6A6DF9BF4A}"/>
                    </a:ext>
                  </a:extLst>
                </p:cNvPr>
                <p:cNvSpPr/>
                <p:nvPr/>
              </p:nvSpPr>
              <p:spPr>
                <a:xfrm>
                  <a:off x="976000" y="2376800"/>
                  <a:ext cx="10675" cy="38125"/>
                </a:xfrm>
                <a:custGeom>
                  <a:avLst/>
                  <a:gdLst/>
                  <a:ahLst/>
                  <a:cxnLst/>
                  <a:rect l="l" t="t" r="r" b="b"/>
                  <a:pathLst>
                    <a:path w="427" h="1525" extrusionOk="0">
                      <a:moveTo>
                        <a:pt x="419" y="0"/>
                      </a:moveTo>
                      <a:cubicBezTo>
                        <a:pt x="418" y="0"/>
                        <a:pt x="417" y="2"/>
                        <a:pt x="417" y="5"/>
                      </a:cubicBezTo>
                      <a:cubicBezTo>
                        <a:pt x="286" y="505"/>
                        <a:pt x="84" y="993"/>
                        <a:pt x="1" y="1493"/>
                      </a:cubicBezTo>
                      <a:cubicBezTo>
                        <a:pt x="1" y="1516"/>
                        <a:pt x="10" y="1524"/>
                        <a:pt x="17" y="1524"/>
                      </a:cubicBezTo>
                      <a:cubicBezTo>
                        <a:pt x="21" y="1524"/>
                        <a:pt x="24" y="1521"/>
                        <a:pt x="24" y="1517"/>
                      </a:cubicBezTo>
                      <a:cubicBezTo>
                        <a:pt x="227" y="1041"/>
                        <a:pt x="298" y="517"/>
                        <a:pt x="417" y="29"/>
                      </a:cubicBezTo>
                      <a:cubicBezTo>
                        <a:pt x="426" y="11"/>
                        <a:pt x="422" y="0"/>
                        <a:pt x="4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7" name="Google Shape;44078;p65">
                  <a:extLst>
                    <a:ext uri="{FF2B5EF4-FFF2-40B4-BE49-F238E27FC236}">
                      <a16:creationId xmlns:a16="http://schemas.microsoft.com/office/drawing/2014/main" id="{B3893994-A067-4D8B-9926-A8E2FFEAA637}"/>
                    </a:ext>
                  </a:extLst>
                </p:cNvPr>
                <p:cNvSpPr/>
                <p:nvPr/>
              </p:nvSpPr>
              <p:spPr>
                <a:xfrm>
                  <a:off x="977800" y="2375925"/>
                  <a:ext cx="13100" cy="43225"/>
                </a:xfrm>
                <a:custGeom>
                  <a:avLst/>
                  <a:gdLst/>
                  <a:ahLst/>
                  <a:cxnLst/>
                  <a:rect l="l" t="t" r="r" b="b"/>
                  <a:pathLst>
                    <a:path w="524" h="1729" extrusionOk="0">
                      <a:moveTo>
                        <a:pt x="474" y="1"/>
                      </a:moveTo>
                      <a:cubicBezTo>
                        <a:pt x="464" y="1"/>
                        <a:pt x="456" y="5"/>
                        <a:pt x="452" y="16"/>
                      </a:cubicBezTo>
                      <a:cubicBezTo>
                        <a:pt x="214" y="516"/>
                        <a:pt x="0" y="1135"/>
                        <a:pt x="36" y="1695"/>
                      </a:cubicBezTo>
                      <a:cubicBezTo>
                        <a:pt x="36" y="1716"/>
                        <a:pt x="56" y="1728"/>
                        <a:pt x="73" y="1728"/>
                      </a:cubicBezTo>
                      <a:cubicBezTo>
                        <a:pt x="85" y="1728"/>
                        <a:pt x="95" y="1722"/>
                        <a:pt x="95" y="1707"/>
                      </a:cubicBezTo>
                      <a:cubicBezTo>
                        <a:pt x="226" y="1147"/>
                        <a:pt x="298" y="599"/>
                        <a:pt x="524" y="40"/>
                      </a:cubicBezTo>
                      <a:cubicBezTo>
                        <a:pt x="524" y="23"/>
                        <a:pt x="495" y="1"/>
                        <a:pt x="4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8" name="Google Shape;44079;p65">
                  <a:extLst>
                    <a:ext uri="{FF2B5EF4-FFF2-40B4-BE49-F238E27FC236}">
                      <a16:creationId xmlns:a16="http://schemas.microsoft.com/office/drawing/2014/main" id="{0007B640-9C5B-44E1-82B9-F7AA5445B729}"/>
                    </a:ext>
                  </a:extLst>
                </p:cNvPr>
                <p:cNvSpPr/>
                <p:nvPr/>
              </p:nvSpPr>
              <p:spPr>
                <a:xfrm>
                  <a:off x="981650" y="2352500"/>
                  <a:ext cx="6275" cy="53175"/>
                </a:xfrm>
                <a:custGeom>
                  <a:avLst/>
                  <a:gdLst/>
                  <a:ahLst/>
                  <a:cxnLst/>
                  <a:rect l="l" t="t" r="r" b="b"/>
                  <a:pathLst>
                    <a:path w="251" h="2127" extrusionOk="0">
                      <a:moveTo>
                        <a:pt x="208" y="0"/>
                      </a:moveTo>
                      <a:cubicBezTo>
                        <a:pt x="197" y="0"/>
                        <a:pt x="185" y="9"/>
                        <a:pt x="179" y="24"/>
                      </a:cubicBezTo>
                      <a:cubicBezTo>
                        <a:pt x="96" y="703"/>
                        <a:pt x="1" y="1429"/>
                        <a:pt x="60" y="2096"/>
                      </a:cubicBezTo>
                      <a:cubicBezTo>
                        <a:pt x="60" y="2111"/>
                        <a:pt x="84" y="2126"/>
                        <a:pt x="102" y="2126"/>
                      </a:cubicBezTo>
                      <a:cubicBezTo>
                        <a:pt x="112" y="2126"/>
                        <a:pt x="120" y="2121"/>
                        <a:pt x="120" y="2108"/>
                      </a:cubicBezTo>
                      <a:cubicBezTo>
                        <a:pt x="251" y="1453"/>
                        <a:pt x="239" y="715"/>
                        <a:pt x="239" y="48"/>
                      </a:cubicBezTo>
                      <a:cubicBezTo>
                        <a:pt x="239" y="15"/>
                        <a:pt x="224" y="0"/>
                        <a:pt x="2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79" name="Google Shape;44080;p65">
                  <a:extLst>
                    <a:ext uri="{FF2B5EF4-FFF2-40B4-BE49-F238E27FC236}">
                      <a16:creationId xmlns:a16="http://schemas.microsoft.com/office/drawing/2014/main" id="{E01DD993-7A6D-46F1-9678-380F5FECCFB3}"/>
                    </a:ext>
                  </a:extLst>
                </p:cNvPr>
                <p:cNvSpPr/>
                <p:nvPr/>
              </p:nvSpPr>
              <p:spPr>
                <a:xfrm>
                  <a:off x="986125" y="2075675"/>
                  <a:ext cx="17275" cy="287625"/>
                </a:xfrm>
                <a:custGeom>
                  <a:avLst/>
                  <a:gdLst/>
                  <a:ahLst/>
                  <a:cxnLst/>
                  <a:rect l="l" t="t" r="r" b="b"/>
                  <a:pathLst>
                    <a:path w="691" h="11505" extrusionOk="0">
                      <a:moveTo>
                        <a:pt x="512" y="1"/>
                      </a:moveTo>
                      <a:cubicBezTo>
                        <a:pt x="512" y="1"/>
                        <a:pt x="489" y="1"/>
                        <a:pt x="489" y="13"/>
                      </a:cubicBezTo>
                      <a:cubicBezTo>
                        <a:pt x="500" y="1930"/>
                        <a:pt x="512" y="3835"/>
                        <a:pt x="429" y="5763"/>
                      </a:cubicBezTo>
                      <a:cubicBezTo>
                        <a:pt x="334" y="7680"/>
                        <a:pt x="119" y="9585"/>
                        <a:pt x="0" y="11490"/>
                      </a:cubicBezTo>
                      <a:cubicBezTo>
                        <a:pt x="0" y="11497"/>
                        <a:pt x="8" y="11504"/>
                        <a:pt x="15" y="11504"/>
                      </a:cubicBezTo>
                      <a:cubicBezTo>
                        <a:pt x="20" y="11504"/>
                        <a:pt x="24" y="11500"/>
                        <a:pt x="24" y="11490"/>
                      </a:cubicBezTo>
                      <a:cubicBezTo>
                        <a:pt x="620" y="7752"/>
                        <a:pt x="691" y="3775"/>
                        <a:pt x="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80" name="Google Shape;44081;p65">
                  <a:extLst>
                    <a:ext uri="{FF2B5EF4-FFF2-40B4-BE49-F238E27FC236}">
                      <a16:creationId xmlns:a16="http://schemas.microsoft.com/office/drawing/2014/main" id="{1D301E1C-A7CC-4E9B-A975-C60E175DEFB4}"/>
                    </a:ext>
                  </a:extLst>
                </p:cNvPr>
                <p:cNvSpPr/>
                <p:nvPr/>
              </p:nvSpPr>
              <p:spPr>
                <a:xfrm>
                  <a:off x="999650" y="2009275"/>
                  <a:ext cx="117675" cy="143925"/>
                </a:xfrm>
                <a:custGeom>
                  <a:avLst/>
                  <a:gdLst/>
                  <a:ahLst/>
                  <a:cxnLst/>
                  <a:rect l="l" t="t" r="r" b="b"/>
                  <a:pathLst>
                    <a:path w="4707" h="5757" extrusionOk="0">
                      <a:moveTo>
                        <a:pt x="4647" y="0"/>
                      </a:moveTo>
                      <a:cubicBezTo>
                        <a:pt x="4644" y="0"/>
                        <a:pt x="4641" y="1"/>
                        <a:pt x="4639" y="2"/>
                      </a:cubicBezTo>
                      <a:cubicBezTo>
                        <a:pt x="3293" y="454"/>
                        <a:pt x="2686" y="1776"/>
                        <a:pt x="1698" y="2681"/>
                      </a:cubicBezTo>
                      <a:cubicBezTo>
                        <a:pt x="805" y="3514"/>
                        <a:pt x="126" y="4455"/>
                        <a:pt x="7" y="5717"/>
                      </a:cubicBezTo>
                      <a:cubicBezTo>
                        <a:pt x="0" y="5745"/>
                        <a:pt x="18" y="5756"/>
                        <a:pt x="33" y="5756"/>
                      </a:cubicBezTo>
                      <a:cubicBezTo>
                        <a:pt x="45" y="5756"/>
                        <a:pt x="55" y="5750"/>
                        <a:pt x="55" y="5741"/>
                      </a:cubicBezTo>
                      <a:cubicBezTo>
                        <a:pt x="364" y="4371"/>
                        <a:pt x="1031" y="3574"/>
                        <a:pt x="2019" y="2609"/>
                      </a:cubicBezTo>
                      <a:cubicBezTo>
                        <a:pt x="2400" y="2240"/>
                        <a:pt x="2674" y="1788"/>
                        <a:pt x="3031" y="1395"/>
                      </a:cubicBezTo>
                      <a:cubicBezTo>
                        <a:pt x="3508" y="859"/>
                        <a:pt x="4079" y="514"/>
                        <a:pt x="4662" y="97"/>
                      </a:cubicBezTo>
                      <a:cubicBezTo>
                        <a:pt x="4706" y="64"/>
                        <a:pt x="4679" y="0"/>
                        <a:pt x="46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81" name="Google Shape;44082;p65">
                  <a:extLst>
                    <a:ext uri="{FF2B5EF4-FFF2-40B4-BE49-F238E27FC236}">
                      <a16:creationId xmlns:a16="http://schemas.microsoft.com/office/drawing/2014/main" id="{D22EFFDB-0151-4E36-BB54-B114D4A1E2E3}"/>
                    </a:ext>
                  </a:extLst>
                </p:cNvPr>
                <p:cNvSpPr/>
                <p:nvPr/>
              </p:nvSpPr>
              <p:spPr>
                <a:xfrm>
                  <a:off x="998250" y="2011675"/>
                  <a:ext cx="116775" cy="151150"/>
                </a:xfrm>
                <a:custGeom>
                  <a:avLst/>
                  <a:gdLst/>
                  <a:ahLst/>
                  <a:cxnLst/>
                  <a:rect l="l" t="t" r="r" b="b"/>
                  <a:pathLst>
                    <a:path w="4671" h="6046" extrusionOk="0">
                      <a:moveTo>
                        <a:pt x="4647" y="1"/>
                      </a:moveTo>
                      <a:cubicBezTo>
                        <a:pt x="2730" y="1692"/>
                        <a:pt x="2266" y="4537"/>
                        <a:pt x="51" y="5942"/>
                      </a:cubicBezTo>
                      <a:cubicBezTo>
                        <a:pt x="1" y="5972"/>
                        <a:pt x="19" y="6045"/>
                        <a:pt x="76" y="6045"/>
                      </a:cubicBezTo>
                      <a:cubicBezTo>
                        <a:pt x="86" y="6045"/>
                        <a:pt x="98" y="6043"/>
                        <a:pt x="111" y="6037"/>
                      </a:cubicBezTo>
                      <a:cubicBezTo>
                        <a:pt x="1099" y="5537"/>
                        <a:pt x="1754" y="4585"/>
                        <a:pt x="2290" y="3632"/>
                      </a:cubicBezTo>
                      <a:cubicBezTo>
                        <a:pt x="2635" y="3001"/>
                        <a:pt x="2944" y="2370"/>
                        <a:pt x="3337" y="1775"/>
                      </a:cubicBezTo>
                      <a:cubicBezTo>
                        <a:pt x="3730" y="1144"/>
                        <a:pt x="4230" y="608"/>
                        <a:pt x="4671" y="25"/>
                      </a:cubicBezTo>
                      <a:lnTo>
                        <a:pt x="46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82" name="Google Shape;44083;p65">
                  <a:extLst>
                    <a:ext uri="{FF2B5EF4-FFF2-40B4-BE49-F238E27FC236}">
                      <a16:creationId xmlns:a16="http://schemas.microsoft.com/office/drawing/2014/main" id="{9A9A4B35-1C4C-4192-93D0-60980622DDF7}"/>
                    </a:ext>
                  </a:extLst>
                </p:cNvPr>
                <p:cNvSpPr/>
                <p:nvPr/>
              </p:nvSpPr>
              <p:spPr>
                <a:xfrm>
                  <a:off x="1003550" y="2107100"/>
                  <a:ext cx="22600" cy="37000"/>
                </a:xfrm>
                <a:custGeom>
                  <a:avLst/>
                  <a:gdLst/>
                  <a:ahLst/>
                  <a:cxnLst/>
                  <a:rect l="l" t="t" r="r" b="b"/>
                  <a:pathLst>
                    <a:path w="904" h="1480" extrusionOk="0">
                      <a:moveTo>
                        <a:pt x="878" y="1"/>
                      </a:moveTo>
                      <a:cubicBezTo>
                        <a:pt x="872" y="1"/>
                        <a:pt x="867" y="2"/>
                        <a:pt x="863" y="6"/>
                      </a:cubicBezTo>
                      <a:cubicBezTo>
                        <a:pt x="530" y="423"/>
                        <a:pt x="232" y="958"/>
                        <a:pt x="18" y="1435"/>
                      </a:cubicBezTo>
                      <a:cubicBezTo>
                        <a:pt x="1" y="1460"/>
                        <a:pt x="21" y="1480"/>
                        <a:pt x="38" y="1480"/>
                      </a:cubicBezTo>
                      <a:cubicBezTo>
                        <a:pt x="44" y="1480"/>
                        <a:pt x="50" y="1477"/>
                        <a:pt x="54" y="1470"/>
                      </a:cubicBezTo>
                      <a:cubicBezTo>
                        <a:pt x="351" y="1006"/>
                        <a:pt x="649" y="518"/>
                        <a:pt x="887" y="18"/>
                      </a:cubicBezTo>
                      <a:cubicBezTo>
                        <a:pt x="904" y="9"/>
                        <a:pt x="891" y="1"/>
                        <a:pt x="8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83" name="Google Shape;44084;p65">
                  <a:extLst>
                    <a:ext uri="{FF2B5EF4-FFF2-40B4-BE49-F238E27FC236}">
                      <a16:creationId xmlns:a16="http://schemas.microsoft.com/office/drawing/2014/main" id="{53C3ABC6-19B9-4A19-AC67-3964DDB72589}"/>
                    </a:ext>
                  </a:extLst>
                </p:cNvPr>
                <p:cNvSpPr/>
                <p:nvPr/>
              </p:nvSpPr>
              <p:spPr>
                <a:xfrm>
                  <a:off x="998525" y="2115325"/>
                  <a:ext cx="27800" cy="38450"/>
                </a:xfrm>
                <a:custGeom>
                  <a:avLst/>
                  <a:gdLst/>
                  <a:ahLst/>
                  <a:cxnLst/>
                  <a:rect l="l" t="t" r="r" b="b"/>
                  <a:pathLst>
                    <a:path w="1112" h="1538" extrusionOk="0">
                      <a:moveTo>
                        <a:pt x="1084" y="0"/>
                      </a:moveTo>
                      <a:cubicBezTo>
                        <a:pt x="1079" y="0"/>
                        <a:pt x="1076" y="3"/>
                        <a:pt x="1076" y="10"/>
                      </a:cubicBezTo>
                      <a:cubicBezTo>
                        <a:pt x="707" y="463"/>
                        <a:pt x="362" y="975"/>
                        <a:pt x="16" y="1463"/>
                      </a:cubicBezTo>
                      <a:cubicBezTo>
                        <a:pt x="0" y="1503"/>
                        <a:pt x="28" y="1538"/>
                        <a:pt x="62" y="1538"/>
                      </a:cubicBezTo>
                      <a:cubicBezTo>
                        <a:pt x="78" y="1538"/>
                        <a:pt x="96" y="1530"/>
                        <a:pt x="112" y="1510"/>
                      </a:cubicBezTo>
                      <a:cubicBezTo>
                        <a:pt x="457" y="1034"/>
                        <a:pt x="814" y="522"/>
                        <a:pt x="1112" y="22"/>
                      </a:cubicBezTo>
                      <a:cubicBezTo>
                        <a:pt x="1112" y="14"/>
                        <a:pt x="1095" y="0"/>
                        <a:pt x="10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84" name="Google Shape;44085;p65">
                  <a:extLst>
                    <a:ext uri="{FF2B5EF4-FFF2-40B4-BE49-F238E27FC236}">
                      <a16:creationId xmlns:a16="http://schemas.microsoft.com/office/drawing/2014/main" id="{7E3C8C8F-0A7D-4ADB-9E05-526A2726D00E}"/>
                    </a:ext>
                  </a:extLst>
                </p:cNvPr>
                <p:cNvSpPr/>
                <p:nvPr/>
              </p:nvSpPr>
              <p:spPr>
                <a:xfrm>
                  <a:off x="998800" y="2134150"/>
                  <a:ext cx="18375" cy="27750"/>
                </a:xfrm>
                <a:custGeom>
                  <a:avLst/>
                  <a:gdLst/>
                  <a:ahLst/>
                  <a:cxnLst/>
                  <a:rect l="l" t="t" r="r" b="b"/>
                  <a:pathLst>
                    <a:path w="735" h="1110" extrusionOk="0">
                      <a:moveTo>
                        <a:pt x="718" y="0"/>
                      </a:moveTo>
                      <a:cubicBezTo>
                        <a:pt x="713" y="0"/>
                        <a:pt x="708" y="3"/>
                        <a:pt x="708" y="7"/>
                      </a:cubicBezTo>
                      <a:cubicBezTo>
                        <a:pt x="517" y="388"/>
                        <a:pt x="244" y="698"/>
                        <a:pt x="29" y="1043"/>
                      </a:cubicBezTo>
                      <a:cubicBezTo>
                        <a:pt x="0" y="1072"/>
                        <a:pt x="34" y="1109"/>
                        <a:pt x="67" y="1109"/>
                      </a:cubicBezTo>
                      <a:cubicBezTo>
                        <a:pt x="75" y="1109"/>
                        <a:pt x="82" y="1107"/>
                        <a:pt x="89" y="1103"/>
                      </a:cubicBezTo>
                      <a:cubicBezTo>
                        <a:pt x="363" y="817"/>
                        <a:pt x="565" y="400"/>
                        <a:pt x="720" y="31"/>
                      </a:cubicBezTo>
                      <a:cubicBezTo>
                        <a:pt x="735" y="8"/>
                        <a:pt x="726" y="0"/>
                        <a:pt x="7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85" name="Google Shape;44086;p65">
                  <a:extLst>
                    <a:ext uri="{FF2B5EF4-FFF2-40B4-BE49-F238E27FC236}">
                      <a16:creationId xmlns:a16="http://schemas.microsoft.com/office/drawing/2014/main" id="{A7D00C1E-5F05-4D88-AACB-19D5ABBBA99A}"/>
                    </a:ext>
                  </a:extLst>
                </p:cNvPr>
                <p:cNvSpPr/>
                <p:nvPr/>
              </p:nvSpPr>
              <p:spPr>
                <a:xfrm>
                  <a:off x="1001600" y="2067175"/>
                  <a:ext cx="57950" cy="74025"/>
                </a:xfrm>
                <a:custGeom>
                  <a:avLst/>
                  <a:gdLst/>
                  <a:ahLst/>
                  <a:cxnLst/>
                  <a:rect l="l" t="t" r="r" b="b"/>
                  <a:pathLst>
                    <a:path w="2318" h="2961" extrusionOk="0">
                      <a:moveTo>
                        <a:pt x="2285" y="0"/>
                      </a:moveTo>
                      <a:cubicBezTo>
                        <a:pt x="2276" y="0"/>
                        <a:pt x="2267" y="3"/>
                        <a:pt x="2263" y="7"/>
                      </a:cubicBezTo>
                      <a:cubicBezTo>
                        <a:pt x="1739" y="781"/>
                        <a:pt x="1072" y="1412"/>
                        <a:pt x="584" y="2198"/>
                      </a:cubicBezTo>
                      <a:cubicBezTo>
                        <a:pt x="536" y="2258"/>
                        <a:pt x="1" y="2924"/>
                        <a:pt x="310" y="2960"/>
                      </a:cubicBezTo>
                      <a:cubicBezTo>
                        <a:pt x="322" y="2960"/>
                        <a:pt x="322" y="2960"/>
                        <a:pt x="322" y="2936"/>
                      </a:cubicBezTo>
                      <a:cubicBezTo>
                        <a:pt x="322" y="2924"/>
                        <a:pt x="346" y="2913"/>
                        <a:pt x="346" y="2901"/>
                      </a:cubicBezTo>
                      <a:lnTo>
                        <a:pt x="346" y="2877"/>
                      </a:lnTo>
                      <a:cubicBezTo>
                        <a:pt x="322" y="2877"/>
                        <a:pt x="310" y="2865"/>
                        <a:pt x="298" y="2865"/>
                      </a:cubicBezTo>
                      <a:cubicBezTo>
                        <a:pt x="298" y="2862"/>
                        <a:pt x="297" y="2860"/>
                        <a:pt x="296" y="2860"/>
                      </a:cubicBezTo>
                      <a:cubicBezTo>
                        <a:pt x="294" y="2860"/>
                        <a:pt x="289" y="2871"/>
                        <a:pt x="298" y="2889"/>
                      </a:cubicBezTo>
                      <a:cubicBezTo>
                        <a:pt x="60" y="2710"/>
                        <a:pt x="2144" y="412"/>
                        <a:pt x="2310" y="31"/>
                      </a:cubicBezTo>
                      <a:cubicBezTo>
                        <a:pt x="2318" y="9"/>
                        <a:pt x="2302" y="0"/>
                        <a:pt x="2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86" name="Google Shape;44087;p65">
                  <a:extLst>
                    <a:ext uri="{FF2B5EF4-FFF2-40B4-BE49-F238E27FC236}">
                      <a16:creationId xmlns:a16="http://schemas.microsoft.com/office/drawing/2014/main" id="{1C07C098-BB53-49F2-84AA-851AF6E1DB36}"/>
                    </a:ext>
                  </a:extLst>
                </p:cNvPr>
                <p:cNvSpPr/>
                <p:nvPr/>
              </p:nvSpPr>
              <p:spPr>
                <a:xfrm>
                  <a:off x="1000225" y="2134400"/>
                  <a:ext cx="10325" cy="20625"/>
                </a:xfrm>
                <a:custGeom>
                  <a:avLst/>
                  <a:gdLst/>
                  <a:ahLst/>
                  <a:cxnLst/>
                  <a:rect l="l" t="t" r="r" b="b"/>
                  <a:pathLst>
                    <a:path w="413" h="825" extrusionOk="0">
                      <a:moveTo>
                        <a:pt x="320" y="1"/>
                      </a:moveTo>
                      <a:cubicBezTo>
                        <a:pt x="308" y="1"/>
                        <a:pt x="297" y="6"/>
                        <a:pt x="294" y="21"/>
                      </a:cubicBezTo>
                      <a:cubicBezTo>
                        <a:pt x="239" y="130"/>
                        <a:pt x="192" y="239"/>
                        <a:pt x="149" y="350"/>
                      </a:cubicBezTo>
                      <a:lnTo>
                        <a:pt x="149" y="350"/>
                      </a:lnTo>
                      <a:cubicBezTo>
                        <a:pt x="82" y="479"/>
                        <a:pt x="35" y="613"/>
                        <a:pt x="8" y="747"/>
                      </a:cubicBezTo>
                      <a:cubicBezTo>
                        <a:pt x="1" y="790"/>
                        <a:pt x="41" y="825"/>
                        <a:pt x="76" y="825"/>
                      </a:cubicBezTo>
                      <a:cubicBezTo>
                        <a:pt x="100" y="825"/>
                        <a:pt x="122" y="809"/>
                        <a:pt x="127" y="771"/>
                      </a:cubicBezTo>
                      <a:cubicBezTo>
                        <a:pt x="157" y="681"/>
                        <a:pt x="185" y="593"/>
                        <a:pt x="213" y="506"/>
                      </a:cubicBezTo>
                      <a:lnTo>
                        <a:pt x="213" y="506"/>
                      </a:lnTo>
                      <a:cubicBezTo>
                        <a:pt x="215" y="555"/>
                        <a:pt x="218" y="604"/>
                        <a:pt x="222" y="652"/>
                      </a:cubicBezTo>
                      <a:cubicBezTo>
                        <a:pt x="222" y="690"/>
                        <a:pt x="256" y="718"/>
                        <a:pt x="290" y="718"/>
                      </a:cubicBezTo>
                      <a:cubicBezTo>
                        <a:pt x="309" y="718"/>
                        <a:pt x="328" y="709"/>
                        <a:pt x="341" y="688"/>
                      </a:cubicBezTo>
                      <a:cubicBezTo>
                        <a:pt x="389" y="605"/>
                        <a:pt x="413" y="533"/>
                        <a:pt x="413" y="462"/>
                      </a:cubicBezTo>
                      <a:cubicBezTo>
                        <a:pt x="413" y="451"/>
                        <a:pt x="395" y="424"/>
                        <a:pt x="375" y="424"/>
                      </a:cubicBezTo>
                      <a:cubicBezTo>
                        <a:pt x="372" y="424"/>
                        <a:pt x="368" y="424"/>
                        <a:pt x="365" y="426"/>
                      </a:cubicBezTo>
                      <a:cubicBezTo>
                        <a:pt x="360" y="429"/>
                        <a:pt x="356" y="432"/>
                        <a:pt x="351" y="436"/>
                      </a:cubicBezTo>
                      <a:lnTo>
                        <a:pt x="351" y="436"/>
                      </a:lnTo>
                      <a:cubicBezTo>
                        <a:pt x="350" y="375"/>
                        <a:pt x="347" y="312"/>
                        <a:pt x="341" y="247"/>
                      </a:cubicBezTo>
                      <a:cubicBezTo>
                        <a:pt x="341" y="230"/>
                        <a:pt x="328" y="214"/>
                        <a:pt x="311" y="204"/>
                      </a:cubicBezTo>
                      <a:lnTo>
                        <a:pt x="311" y="204"/>
                      </a:lnTo>
                      <a:cubicBezTo>
                        <a:pt x="329" y="151"/>
                        <a:pt x="347" y="98"/>
                        <a:pt x="365" y="45"/>
                      </a:cubicBezTo>
                      <a:cubicBezTo>
                        <a:pt x="382" y="29"/>
                        <a:pt x="347" y="1"/>
                        <a:pt x="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87" name="Google Shape;44088;p65">
                  <a:extLst>
                    <a:ext uri="{FF2B5EF4-FFF2-40B4-BE49-F238E27FC236}">
                      <a16:creationId xmlns:a16="http://schemas.microsoft.com/office/drawing/2014/main" id="{71C193C7-71BD-421B-9992-985B4752A2DF}"/>
                    </a:ext>
                  </a:extLst>
                </p:cNvPr>
                <p:cNvSpPr/>
                <p:nvPr/>
              </p:nvSpPr>
              <p:spPr>
                <a:xfrm>
                  <a:off x="882825" y="1985300"/>
                  <a:ext cx="108675" cy="166300"/>
                </a:xfrm>
                <a:custGeom>
                  <a:avLst/>
                  <a:gdLst/>
                  <a:ahLst/>
                  <a:cxnLst/>
                  <a:rect l="l" t="t" r="r" b="b"/>
                  <a:pathLst>
                    <a:path w="4347" h="6652" extrusionOk="0">
                      <a:moveTo>
                        <a:pt x="60" y="1"/>
                      </a:moveTo>
                      <a:cubicBezTo>
                        <a:pt x="30" y="1"/>
                        <a:pt x="1" y="18"/>
                        <a:pt x="1" y="56"/>
                      </a:cubicBezTo>
                      <a:cubicBezTo>
                        <a:pt x="84" y="1175"/>
                        <a:pt x="739" y="2092"/>
                        <a:pt x="1406" y="2961"/>
                      </a:cubicBezTo>
                      <a:cubicBezTo>
                        <a:pt x="2346" y="4199"/>
                        <a:pt x="3263" y="5485"/>
                        <a:pt x="4311" y="6652"/>
                      </a:cubicBezTo>
                      <a:cubicBezTo>
                        <a:pt x="4323" y="6652"/>
                        <a:pt x="4347" y="6616"/>
                        <a:pt x="4335" y="6604"/>
                      </a:cubicBezTo>
                      <a:cubicBezTo>
                        <a:pt x="3632" y="5545"/>
                        <a:pt x="2823" y="4568"/>
                        <a:pt x="2049" y="3556"/>
                      </a:cubicBezTo>
                      <a:cubicBezTo>
                        <a:pt x="1215" y="2449"/>
                        <a:pt x="346" y="1437"/>
                        <a:pt x="120" y="44"/>
                      </a:cubicBezTo>
                      <a:cubicBezTo>
                        <a:pt x="114" y="16"/>
                        <a:pt x="87" y="1"/>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88" name="Google Shape;44089;p65">
                  <a:extLst>
                    <a:ext uri="{FF2B5EF4-FFF2-40B4-BE49-F238E27FC236}">
                      <a16:creationId xmlns:a16="http://schemas.microsoft.com/office/drawing/2014/main" id="{907FFEA3-F82F-4050-BF9A-6D2181097E73}"/>
                    </a:ext>
                  </a:extLst>
                </p:cNvPr>
                <p:cNvSpPr/>
                <p:nvPr/>
              </p:nvSpPr>
              <p:spPr>
                <a:xfrm>
                  <a:off x="882825" y="1986100"/>
                  <a:ext cx="117300" cy="167300"/>
                </a:xfrm>
                <a:custGeom>
                  <a:avLst/>
                  <a:gdLst/>
                  <a:ahLst/>
                  <a:cxnLst/>
                  <a:rect l="l" t="t" r="r" b="b"/>
                  <a:pathLst>
                    <a:path w="4692" h="6692" extrusionOk="0">
                      <a:moveTo>
                        <a:pt x="60" y="0"/>
                      </a:moveTo>
                      <a:cubicBezTo>
                        <a:pt x="37" y="0"/>
                        <a:pt x="1" y="24"/>
                        <a:pt x="25" y="36"/>
                      </a:cubicBezTo>
                      <a:cubicBezTo>
                        <a:pt x="977" y="1083"/>
                        <a:pt x="1870" y="2107"/>
                        <a:pt x="2597" y="3334"/>
                      </a:cubicBezTo>
                      <a:cubicBezTo>
                        <a:pt x="2906" y="3870"/>
                        <a:pt x="3180" y="4429"/>
                        <a:pt x="3478" y="4977"/>
                      </a:cubicBezTo>
                      <a:cubicBezTo>
                        <a:pt x="3775" y="5536"/>
                        <a:pt x="4466" y="6084"/>
                        <a:pt x="4609" y="6668"/>
                      </a:cubicBezTo>
                      <a:cubicBezTo>
                        <a:pt x="4614" y="6683"/>
                        <a:pt x="4630" y="6692"/>
                        <a:pt x="4647" y="6692"/>
                      </a:cubicBezTo>
                      <a:cubicBezTo>
                        <a:pt x="4669" y="6692"/>
                        <a:pt x="4692" y="6677"/>
                        <a:pt x="4692" y="6644"/>
                      </a:cubicBezTo>
                      <a:cubicBezTo>
                        <a:pt x="4668" y="6191"/>
                        <a:pt x="4287" y="5929"/>
                        <a:pt x="4025" y="5596"/>
                      </a:cubicBezTo>
                      <a:cubicBezTo>
                        <a:pt x="3501" y="4917"/>
                        <a:pt x="3204" y="4108"/>
                        <a:pt x="2787" y="3369"/>
                      </a:cubicBezTo>
                      <a:cubicBezTo>
                        <a:pt x="2073" y="2143"/>
                        <a:pt x="1192" y="905"/>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89" name="Google Shape;44090;p65">
                  <a:extLst>
                    <a:ext uri="{FF2B5EF4-FFF2-40B4-BE49-F238E27FC236}">
                      <a16:creationId xmlns:a16="http://schemas.microsoft.com/office/drawing/2014/main" id="{203B99D0-0807-4F8E-B7EA-6D4CB82BCA9D}"/>
                    </a:ext>
                  </a:extLst>
                </p:cNvPr>
                <p:cNvSpPr/>
                <p:nvPr/>
              </p:nvSpPr>
              <p:spPr>
                <a:xfrm>
                  <a:off x="925100" y="1886225"/>
                  <a:ext cx="69975" cy="218050"/>
                </a:xfrm>
                <a:custGeom>
                  <a:avLst/>
                  <a:gdLst/>
                  <a:ahLst/>
                  <a:cxnLst/>
                  <a:rect l="l" t="t" r="r" b="b"/>
                  <a:pathLst>
                    <a:path w="2799" h="8722" extrusionOk="0">
                      <a:moveTo>
                        <a:pt x="750" y="0"/>
                      </a:moveTo>
                      <a:cubicBezTo>
                        <a:pt x="740" y="0"/>
                        <a:pt x="731" y="5"/>
                        <a:pt x="727" y="18"/>
                      </a:cubicBezTo>
                      <a:cubicBezTo>
                        <a:pt x="1" y="1328"/>
                        <a:pt x="501" y="3078"/>
                        <a:pt x="739" y="4483"/>
                      </a:cubicBezTo>
                      <a:cubicBezTo>
                        <a:pt x="1025" y="6150"/>
                        <a:pt x="1548" y="7484"/>
                        <a:pt x="2751" y="8722"/>
                      </a:cubicBezTo>
                      <a:cubicBezTo>
                        <a:pt x="2763" y="8722"/>
                        <a:pt x="2799" y="8710"/>
                        <a:pt x="2775" y="8698"/>
                      </a:cubicBezTo>
                      <a:cubicBezTo>
                        <a:pt x="2382" y="8115"/>
                        <a:pt x="1906" y="7579"/>
                        <a:pt x="1560" y="6948"/>
                      </a:cubicBezTo>
                      <a:cubicBezTo>
                        <a:pt x="1191" y="6257"/>
                        <a:pt x="1036" y="5507"/>
                        <a:pt x="906" y="4721"/>
                      </a:cubicBezTo>
                      <a:cubicBezTo>
                        <a:pt x="632" y="3185"/>
                        <a:pt x="203" y="1554"/>
                        <a:pt x="775" y="30"/>
                      </a:cubicBezTo>
                      <a:cubicBezTo>
                        <a:pt x="782" y="15"/>
                        <a:pt x="766" y="0"/>
                        <a:pt x="7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90" name="Google Shape;44091;p65">
                  <a:extLst>
                    <a:ext uri="{FF2B5EF4-FFF2-40B4-BE49-F238E27FC236}">
                      <a16:creationId xmlns:a16="http://schemas.microsoft.com/office/drawing/2014/main" id="{7A7DF4B2-86C7-43B2-9452-569DB0DB5249}"/>
                    </a:ext>
                  </a:extLst>
                </p:cNvPr>
                <p:cNvSpPr/>
                <p:nvPr/>
              </p:nvSpPr>
              <p:spPr>
                <a:xfrm>
                  <a:off x="940575" y="1884600"/>
                  <a:ext cx="53475" cy="217950"/>
                </a:xfrm>
                <a:custGeom>
                  <a:avLst/>
                  <a:gdLst/>
                  <a:ahLst/>
                  <a:cxnLst/>
                  <a:rect l="l" t="t" r="r" b="b"/>
                  <a:pathLst>
                    <a:path w="2139" h="8718" extrusionOk="0">
                      <a:moveTo>
                        <a:pt x="95" y="0"/>
                      </a:moveTo>
                      <a:cubicBezTo>
                        <a:pt x="81" y="0"/>
                        <a:pt x="66" y="12"/>
                        <a:pt x="60" y="36"/>
                      </a:cubicBezTo>
                      <a:cubicBezTo>
                        <a:pt x="1" y="738"/>
                        <a:pt x="48" y="1429"/>
                        <a:pt x="251" y="2107"/>
                      </a:cubicBezTo>
                      <a:cubicBezTo>
                        <a:pt x="477" y="2846"/>
                        <a:pt x="941" y="3477"/>
                        <a:pt x="1168" y="4215"/>
                      </a:cubicBezTo>
                      <a:cubicBezTo>
                        <a:pt x="1620" y="5679"/>
                        <a:pt x="1465" y="7251"/>
                        <a:pt x="2025" y="8680"/>
                      </a:cubicBezTo>
                      <a:cubicBezTo>
                        <a:pt x="2040" y="8705"/>
                        <a:pt x="2065" y="8718"/>
                        <a:pt x="2086" y="8718"/>
                      </a:cubicBezTo>
                      <a:cubicBezTo>
                        <a:pt x="2115" y="8718"/>
                        <a:pt x="2139" y="8696"/>
                        <a:pt x="2132" y="8656"/>
                      </a:cubicBezTo>
                      <a:cubicBezTo>
                        <a:pt x="1703" y="7263"/>
                        <a:pt x="1763" y="5822"/>
                        <a:pt x="1370" y="4441"/>
                      </a:cubicBezTo>
                      <a:cubicBezTo>
                        <a:pt x="1203" y="3810"/>
                        <a:pt x="882" y="3298"/>
                        <a:pt x="632" y="2715"/>
                      </a:cubicBezTo>
                      <a:cubicBezTo>
                        <a:pt x="239" y="1869"/>
                        <a:pt x="108" y="976"/>
                        <a:pt x="120" y="36"/>
                      </a:cubicBezTo>
                      <a:cubicBezTo>
                        <a:pt x="120" y="12"/>
                        <a:pt x="108"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91" name="Google Shape;44092;p65">
                  <a:extLst>
                    <a:ext uri="{FF2B5EF4-FFF2-40B4-BE49-F238E27FC236}">
                      <a16:creationId xmlns:a16="http://schemas.microsoft.com/office/drawing/2014/main" id="{C4B4AFF2-850A-4B5B-9E74-C0435DF49A1B}"/>
                    </a:ext>
                  </a:extLst>
                </p:cNvPr>
                <p:cNvSpPr/>
                <p:nvPr/>
              </p:nvSpPr>
              <p:spPr>
                <a:xfrm>
                  <a:off x="899800" y="2010950"/>
                  <a:ext cx="42500" cy="63200"/>
                </a:xfrm>
                <a:custGeom>
                  <a:avLst/>
                  <a:gdLst/>
                  <a:ahLst/>
                  <a:cxnLst/>
                  <a:rect l="l" t="t" r="r" b="b"/>
                  <a:pathLst>
                    <a:path w="1700" h="2528" extrusionOk="0">
                      <a:moveTo>
                        <a:pt x="8" y="0"/>
                      </a:moveTo>
                      <a:cubicBezTo>
                        <a:pt x="4" y="0"/>
                        <a:pt x="1" y="6"/>
                        <a:pt x="1" y="18"/>
                      </a:cubicBezTo>
                      <a:cubicBezTo>
                        <a:pt x="477" y="875"/>
                        <a:pt x="1048" y="1709"/>
                        <a:pt x="1632" y="2518"/>
                      </a:cubicBezTo>
                      <a:cubicBezTo>
                        <a:pt x="1642" y="2525"/>
                        <a:pt x="1652" y="2528"/>
                        <a:pt x="1661" y="2528"/>
                      </a:cubicBezTo>
                      <a:cubicBezTo>
                        <a:pt x="1684" y="2528"/>
                        <a:pt x="1700" y="2508"/>
                        <a:pt x="1691" y="2483"/>
                      </a:cubicBezTo>
                      <a:cubicBezTo>
                        <a:pt x="1108" y="1685"/>
                        <a:pt x="572" y="828"/>
                        <a:pt x="24" y="18"/>
                      </a:cubicBezTo>
                      <a:cubicBezTo>
                        <a:pt x="18" y="6"/>
                        <a:pt x="13" y="0"/>
                        <a:pt x="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92" name="Google Shape;44093;p65">
                  <a:extLst>
                    <a:ext uri="{FF2B5EF4-FFF2-40B4-BE49-F238E27FC236}">
                      <a16:creationId xmlns:a16="http://schemas.microsoft.com/office/drawing/2014/main" id="{DEE1C16B-1B8F-47EA-8623-E7EAA2E51841}"/>
                    </a:ext>
                  </a:extLst>
                </p:cNvPr>
                <p:cNvSpPr/>
                <p:nvPr/>
              </p:nvSpPr>
              <p:spPr>
                <a:xfrm>
                  <a:off x="943250" y="1941525"/>
                  <a:ext cx="38525" cy="128425"/>
                </a:xfrm>
                <a:custGeom>
                  <a:avLst/>
                  <a:gdLst/>
                  <a:ahLst/>
                  <a:cxnLst/>
                  <a:rect l="l" t="t" r="r" b="b"/>
                  <a:pathLst>
                    <a:path w="1541" h="5137" extrusionOk="0">
                      <a:moveTo>
                        <a:pt x="7" y="0"/>
                      </a:moveTo>
                      <a:cubicBezTo>
                        <a:pt x="4" y="0"/>
                        <a:pt x="1" y="3"/>
                        <a:pt x="1" y="9"/>
                      </a:cubicBezTo>
                      <a:cubicBezTo>
                        <a:pt x="322" y="1104"/>
                        <a:pt x="668" y="2176"/>
                        <a:pt x="822" y="3331"/>
                      </a:cubicBezTo>
                      <a:cubicBezTo>
                        <a:pt x="906" y="3998"/>
                        <a:pt x="977" y="4641"/>
                        <a:pt x="1477" y="5129"/>
                      </a:cubicBezTo>
                      <a:cubicBezTo>
                        <a:pt x="1483" y="5134"/>
                        <a:pt x="1489" y="5136"/>
                        <a:pt x="1496" y="5136"/>
                      </a:cubicBezTo>
                      <a:cubicBezTo>
                        <a:pt x="1518" y="5136"/>
                        <a:pt x="1541" y="5109"/>
                        <a:pt x="1513" y="5081"/>
                      </a:cubicBezTo>
                      <a:cubicBezTo>
                        <a:pt x="942" y="4402"/>
                        <a:pt x="965" y="3509"/>
                        <a:pt x="799" y="2652"/>
                      </a:cubicBezTo>
                      <a:cubicBezTo>
                        <a:pt x="620" y="1747"/>
                        <a:pt x="346" y="854"/>
                        <a:pt x="13" y="9"/>
                      </a:cubicBezTo>
                      <a:cubicBezTo>
                        <a:pt x="13" y="3"/>
                        <a:pt x="10" y="0"/>
                        <a:pt x="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93" name="Google Shape;44094;p65">
                  <a:extLst>
                    <a:ext uri="{FF2B5EF4-FFF2-40B4-BE49-F238E27FC236}">
                      <a16:creationId xmlns:a16="http://schemas.microsoft.com/office/drawing/2014/main" id="{1586649E-9F19-49DD-9E2C-E3C8EE885BA0}"/>
                    </a:ext>
                  </a:extLst>
                </p:cNvPr>
                <p:cNvSpPr/>
                <p:nvPr/>
              </p:nvSpPr>
              <p:spPr>
                <a:xfrm>
                  <a:off x="992375" y="2069975"/>
                  <a:ext cx="139825" cy="145400"/>
                </a:xfrm>
                <a:custGeom>
                  <a:avLst/>
                  <a:gdLst/>
                  <a:ahLst/>
                  <a:cxnLst/>
                  <a:rect l="l" t="t" r="r" b="b"/>
                  <a:pathLst>
                    <a:path w="5593" h="5816" extrusionOk="0">
                      <a:moveTo>
                        <a:pt x="5560" y="1"/>
                      </a:moveTo>
                      <a:cubicBezTo>
                        <a:pt x="5556" y="1"/>
                        <a:pt x="5553" y="1"/>
                        <a:pt x="5549" y="3"/>
                      </a:cubicBezTo>
                      <a:cubicBezTo>
                        <a:pt x="4453" y="419"/>
                        <a:pt x="3382" y="1134"/>
                        <a:pt x="2644" y="2062"/>
                      </a:cubicBezTo>
                      <a:cubicBezTo>
                        <a:pt x="2215" y="2610"/>
                        <a:pt x="1894" y="3229"/>
                        <a:pt x="1501" y="3813"/>
                      </a:cubicBezTo>
                      <a:cubicBezTo>
                        <a:pt x="1036" y="4503"/>
                        <a:pt x="524" y="5134"/>
                        <a:pt x="0" y="5789"/>
                      </a:cubicBezTo>
                      <a:cubicBezTo>
                        <a:pt x="0" y="5789"/>
                        <a:pt x="35" y="5815"/>
                        <a:pt x="53" y="5815"/>
                      </a:cubicBezTo>
                      <a:cubicBezTo>
                        <a:pt x="56" y="5815"/>
                        <a:pt x="58" y="5815"/>
                        <a:pt x="60" y="5813"/>
                      </a:cubicBezTo>
                      <a:cubicBezTo>
                        <a:pt x="941" y="4872"/>
                        <a:pt x="1632" y="3801"/>
                        <a:pt x="2322" y="2729"/>
                      </a:cubicBezTo>
                      <a:cubicBezTo>
                        <a:pt x="3156" y="1431"/>
                        <a:pt x="4251" y="765"/>
                        <a:pt x="5561" y="50"/>
                      </a:cubicBezTo>
                      <a:cubicBezTo>
                        <a:pt x="5592" y="40"/>
                        <a:pt x="5587" y="1"/>
                        <a:pt x="55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94" name="Google Shape;44095;p65">
                  <a:extLst>
                    <a:ext uri="{FF2B5EF4-FFF2-40B4-BE49-F238E27FC236}">
                      <a16:creationId xmlns:a16="http://schemas.microsoft.com/office/drawing/2014/main" id="{428D3BF5-A313-4944-85BE-98ED0D92DF14}"/>
                    </a:ext>
                  </a:extLst>
                </p:cNvPr>
                <p:cNvSpPr/>
                <p:nvPr/>
              </p:nvSpPr>
              <p:spPr>
                <a:xfrm>
                  <a:off x="996725" y="2072200"/>
                  <a:ext cx="134475" cy="149475"/>
                </a:xfrm>
                <a:custGeom>
                  <a:avLst/>
                  <a:gdLst/>
                  <a:ahLst/>
                  <a:cxnLst/>
                  <a:rect l="l" t="t" r="r" b="b"/>
                  <a:pathLst>
                    <a:path w="5379" h="5979" extrusionOk="0">
                      <a:moveTo>
                        <a:pt x="5345" y="1"/>
                      </a:moveTo>
                      <a:cubicBezTo>
                        <a:pt x="5339" y="1"/>
                        <a:pt x="5333" y="3"/>
                        <a:pt x="5327" y="9"/>
                      </a:cubicBezTo>
                      <a:cubicBezTo>
                        <a:pt x="4315" y="759"/>
                        <a:pt x="3494" y="1747"/>
                        <a:pt x="2755" y="2771"/>
                      </a:cubicBezTo>
                      <a:cubicBezTo>
                        <a:pt x="1946" y="3878"/>
                        <a:pt x="1279" y="5212"/>
                        <a:pt x="53" y="5879"/>
                      </a:cubicBezTo>
                      <a:cubicBezTo>
                        <a:pt x="0" y="5910"/>
                        <a:pt x="22" y="5978"/>
                        <a:pt x="68" y="5978"/>
                      </a:cubicBezTo>
                      <a:cubicBezTo>
                        <a:pt x="74" y="5978"/>
                        <a:pt x="81" y="5977"/>
                        <a:pt x="88" y="5974"/>
                      </a:cubicBezTo>
                      <a:cubicBezTo>
                        <a:pt x="1148" y="5498"/>
                        <a:pt x="1731" y="4414"/>
                        <a:pt x="2374" y="3485"/>
                      </a:cubicBezTo>
                      <a:cubicBezTo>
                        <a:pt x="3244" y="2223"/>
                        <a:pt x="4196" y="1057"/>
                        <a:pt x="5351" y="33"/>
                      </a:cubicBezTo>
                      <a:cubicBezTo>
                        <a:pt x="5378" y="24"/>
                        <a:pt x="5364" y="1"/>
                        <a:pt x="5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95" name="Google Shape;44096;p65">
                  <a:extLst>
                    <a:ext uri="{FF2B5EF4-FFF2-40B4-BE49-F238E27FC236}">
                      <a16:creationId xmlns:a16="http://schemas.microsoft.com/office/drawing/2014/main" id="{3965F705-885E-4E83-8E58-F149C1AE209A}"/>
                    </a:ext>
                  </a:extLst>
                </p:cNvPr>
                <p:cNvSpPr/>
                <p:nvPr/>
              </p:nvSpPr>
              <p:spPr>
                <a:xfrm>
                  <a:off x="996925" y="2119825"/>
                  <a:ext cx="135150" cy="131325"/>
                </a:xfrm>
                <a:custGeom>
                  <a:avLst/>
                  <a:gdLst/>
                  <a:ahLst/>
                  <a:cxnLst/>
                  <a:rect l="l" t="t" r="r" b="b"/>
                  <a:pathLst>
                    <a:path w="5406" h="5253" extrusionOk="0">
                      <a:moveTo>
                        <a:pt x="5334" y="1"/>
                      </a:moveTo>
                      <a:cubicBezTo>
                        <a:pt x="5325" y="1"/>
                        <a:pt x="5316" y="3"/>
                        <a:pt x="5307" y="9"/>
                      </a:cubicBezTo>
                      <a:cubicBezTo>
                        <a:pt x="4343" y="521"/>
                        <a:pt x="3295" y="1092"/>
                        <a:pt x="2652" y="2009"/>
                      </a:cubicBezTo>
                      <a:cubicBezTo>
                        <a:pt x="2259" y="2592"/>
                        <a:pt x="2045" y="3188"/>
                        <a:pt x="1545" y="3712"/>
                      </a:cubicBezTo>
                      <a:cubicBezTo>
                        <a:pt x="1045" y="4212"/>
                        <a:pt x="473" y="4664"/>
                        <a:pt x="9" y="5212"/>
                      </a:cubicBezTo>
                      <a:cubicBezTo>
                        <a:pt x="0" y="5239"/>
                        <a:pt x="4" y="5252"/>
                        <a:pt x="12" y="5252"/>
                      </a:cubicBezTo>
                      <a:cubicBezTo>
                        <a:pt x="15" y="5252"/>
                        <a:pt x="18" y="5251"/>
                        <a:pt x="21" y="5248"/>
                      </a:cubicBezTo>
                      <a:cubicBezTo>
                        <a:pt x="902" y="4593"/>
                        <a:pt x="1866" y="3759"/>
                        <a:pt x="2343" y="2759"/>
                      </a:cubicBezTo>
                      <a:cubicBezTo>
                        <a:pt x="2974" y="1449"/>
                        <a:pt x="4129" y="759"/>
                        <a:pt x="5355" y="92"/>
                      </a:cubicBezTo>
                      <a:cubicBezTo>
                        <a:pt x="5405" y="72"/>
                        <a:pt x="5379" y="1"/>
                        <a:pt x="5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96" name="Google Shape;44097;p65">
                  <a:extLst>
                    <a:ext uri="{FF2B5EF4-FFF2-40B4-BE49-F238E27FC236}">
                      <a16:creationId xmlns:a16="http://schemas.microsoft.com/office/drawing/2014/main" id="{89A4A34F-801E-4838-B773-CB2A47A215E7}"/>
                    </a:ext>
                  </a:extLst>
                </p:cNvPr>
                <p:cNvSpPr/>
                <p:nvPr/>
              </p:nvSpPr>
              <p:spPr>
                <a:xfrm>
                  <a:off x="994450" y="2120400"/>
                  <a:ext cx="140875" cy="146075"/>
                </a:xfrm>
                <a:custGeom>
                  <a:avLst/>
                  <a:gdLst/>
                  <a:ahLst/>
                  <a:cxnLst/>
                  <a:rect l="l" t="t" r="r" b="b"/>
                  <a:pathLst>
                    <a:path w="5635" h="5843" extrusionOk="0">
                      <a:moveTo>
                        <a:pt x="5595" y="0"/>
                      </a:moveTo>
                      <a:cubicBezTo>
                        <a:pt x="5587" y="0"/>
                        <a:pt x="5579" y="3"/>
                        <a:pt x="5573" y="10"/>
                      </a:cubicBezTo>
                      <a:cubicBezTo>
                        <a:pt x="4704" y="1057"/>
                        <a:pt x="3977" y="2224"/>
                        <a:pt x="3204" y="3331"/>
                      </a:cubicBezTo>
                      <a:cubicBezTo>
                        <a:pt x="2799" y="3891"/>
                        <a:pt x="2382" y="4463"/>
                        <a:pt x="1822" y="4879"/>
                      </a:cubicBezTo>
                      <a:cubicBezTo>
                        <a:pt x="1287" y="5272"/>
                        <a:pt x="608" y="5367"/>
                        <a:pt x="60" y="5713"/>
                      </a:cubicBezTo>
                      <a:cubicBezTo>
                        <a:pt x="0" y="5753"/>
                        <a:pt x="41" y="5843"/>
                        <a:pt x="91" y="5843"/>
                      </a:cubicBezTo>
                      <a:cubicBezTo>
                        <a:pt x="100" y="5843"/>
                        <a:pt x="110" y="5839"/>
                        <a:pt x="120" y="5832"/>
                      </a:cubicBezTo>
                      <a:cubicBezTo>
                        <a:pt x="691" y="5475"/>
                        <a:pt x="1346" y="5379"/>
                        <a:pt x="1894" y="4998"/>
                      </a:cubicBezTo>
                      <a:cubicBezTo>
                        <a:pt x="2311" y="4701"/>
                        <a:pt x="2632" y="4308"/>
                        <a:pt x="2954" y="3915"/>
                      </a:cubicBezTo>
                      <a:cubicBezTo>
                        <a:pt x="3882" y="2689"/>
                        <a:pt x="4835" y="1379"/>
                        <a:pt x="5609" y="57"/>
                      </a:cubicBezTo>
                      <a:cubicBezTo>
                        <a:pt x="5635" y="22"/>
                        <a:pt x="5616" y="0"/>
                        <a:pt x="5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97" name="Google Shape;44098;p65">
                  <a:extLst>
                    <a:ext uri="{FF2B5EF4-FFF2-40B4-BE49-F238E27FC236}">
                      <a16:creationId xmlns:a16="http://schemas.microsoft.com/office/drawing/2014/main" id="{E33C1DDE-A6DE-471C-A4B1-015ED5727960}"/>
                    </a:ext>
                  </a:extLst>
                </p:cNvPr>
                <p:cNvSpPr/>
                <p:nvPr/>
              </p:nvSpPr>
              <p:spPr>
                <a:xfrm>
                  <a:off x="886700" y="2077150"/>
                  <a:ext cx="100350" cy="137550"/>
                </a:xfrm>
                <a:custGeom>
                  <a:avLst/>
                  <a:gdLst/>
                  <a:ahLst/>
                  <a:cxnLst/>
                  <a:rect l="l" t="t" r="r" b="b"/>
                  <a:pathLst>
                    <a:path w="4014" h="5502" extrusionOk="0">
                      <a:moveTo>
                        <a:pt x="36" y="0"/>
                      </a:moveTo>
                      <a:cubicBezTo>
                        <a:pt x="19" y="0"/>
                        <a:pt x="1" y="10"/>
                        <a:pt x="1" y="25"/>
                      </a:cubicBezTo>
                      <a:cubicBezTo>
                        <a:pt x="346" y="2347"/>
                        <a:pt x="3096" y="3395"/>
                        <a:pt x="3954" y="5478"/>
                      </a:cubicBezTo>
                      <a:cubicBezTo>
                        <a:pt x="3962" y="5495"/>
                        <a:pt x="3972" y="5502"/>
                        <a:pt x="3982" y="5502"/>
                      </a:cubicBezTo>
                      <a:cubicBezTo>
                        <a:pt x="3998" y="5502"/>
                        <a:pt x="4013" y="5482"/>
                        <a:pt x="4013" y="5466"/>
                      </a:cubicBezTo>
                      <a:cubicBezTo>
                        <a:pt x="3204" y="3276"/>
                        <a:pt x="787" y="2287"/>
                        <a:pt x="60" y="13"/>
                      </a:cubicBezTo>
                      <a:cubicBezTo>
                        <a:pt x="56" y="4"/>
                        <a:pt x="46"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98" name="Google Shape;44099;p65">
                  <a:extLst>
                    <a:ext uri="{FF2B5EF4-FFF2-40B4-BE49-F238E27FC236}">
                      <a16:creationId xmlns:a16="http://schemas.microsoft.com/office/drawing/2014/main" id="{C58F26D1-1337-47A0-B025-9A03E05117C7}"/>
                    </a:ext>
                  </a:extLst>
                </p:cNvPr>
                <p:cNvSpPr/>
                <p:nvPr/>
              </p:nvSpPr>
              <p:spPr>
                <a:xfrm>
                  <a:off x="883550" y="2076700"/>
                  <a:ext cx="100225" cy="117750"/>
                </a:xfrm>
                <a:custGeom>
                  <a:avLst/>
                  <a:gdLst/>
                  <a:ahLst/>
                  <a:cxnLst/>
                  <a:rect l="l" t="t" r="r" b="b"/>
                  <a:pathLst>
                    <a:path w="4009" h="4710" extrusionOk="0">
                      <a:moveTo>
                        <a:pt x="31" y="1"/>
                      </a:moveTo>
                      <a:cubicBezTo>
                        <a:pt x="4" y="1"/>
                        <a:pt x="0" y="34"/>
                        <a:pt x="20" y="43"/>
                      </a:cubicBezTo>
                      <a:cubicBezTo>
                        <a:pt x="948" y="567"/>
                        <a:pt x="1853" y="1115"/>
                        <a:pt x="2579" y="1912"/>
                      </a:cubicBezTo>
                      <a:cubicBezTo>
                        <a:pt x="3341" y="2722"/>
                        <a:pt x="3699" y="3639"/>
                        <a:pt x="3961" y="4687"/>
                      </a:cubicBezTo>
                      <a:cubicBezTo>
                        <a:pt x="3961" y="4703"/>
                        <a:pt x="3970" y="4709"/>
                        <a:pt x="3981" y="4709"/>
                      </a:cubicBezTo>
                      <a:cubicBezTo>
                        <a:pt x="3994" y="4709"/>
                        <a:pt x="4008" y="4700"/>
                        <a:pt x="4008" y="4687"/>
                      </a:cubicBezTo>
                      <a:cubicBezTo>
                        <a:pt x="3949" y="2508"/>
                        <a:pt x="1817" y="865"/>
                        <a:pt x="55" y="7"/>
                      </a:cubicBezTo>
                      <a:cubicBezTo>
                        <a:pt x="46" y="3"/>
                        <a:pt x="38" y="1"/>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99" name="Google Shape;44100;p65">
                  <a:extLst>
                    <a:ext uri="{FF2B5EF4-FFF2-40B4-BE49-F238E27FC236}">
                      <a16:creationId xmlns:a16="http://schemas.microsoft.com/office/drawing/2014/main" id="{4382747B-9E2F-44EC-8DB8-C98A96BDEC81}"/>
                    </a:ext>
                  </a:extLst>
                </p:cNvPr>
                <p:cNvSpPr/>
                <p:nvPr/>
              </p:nvSpPr>
              <p:spPr>
                <a:xfrm>
                  <a:off x="981650" y="2186325"/>
                  <a:ext cx="5100" cy="15600"/>
                </a:xfrm>
                <a:custGeom>
                  <a:avLst/>
                  <a:gdLst/>
                  <a:ahLst/>
                  <a:cxnLst/>
                  <a:rect l="l" t="t" r="r" b="b"/>
                  <a:pathLst>
                    <a:path w="204" h="624" extrusionOk="0">
                      <a:moveTo>
                        <a:pt x="44" y="1"/>
                      </a:moveTo>
                      <a:cubicBezTo>
                        <a:pt x="34" y="1"/>
                        <a:pt x="25" y="10"/>
                        <a:pt x="25" y="28"/>
                      </a:cubicBezTo>
                      <a:cubicBezTo>
                        <a:pt x="1" y="230"/>
                        <a:pt x="60" y="444"/>
                        <a:pt x="191" y="623"/>
                      </a:cubicBezTo>
                      <a:cubicBezTo>
                        <a:pt x="191" y="623"/>
                        <a:pt x="203" y="623"/>
                        <a:pt x="203" y="599"/>
                      </a:cubicBezTo>
                      <a:cubicBezTo>
                        <a:pt x="120" y="421"/>
                        <a:pt x="72" y="230"/>
                        <a:pt x="72" y="28"/>
                      </a:cubicBezTo>
                      <a:cubicBezTo>
                        <a:pt x="66" y="10"/>
                        <a:pt x="54" y="1"/>
                        <a:pt x="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00" name="Google Shape;44101;p65">
                  <a:extLst>
                    <a:ext uri="{FF2B5EF4-FFF2-40B4-BE49-F238E27FC236}">
                      <a16:creationId xmlns:a16="http://schemas.microsoft.com/office/drawing/2014/main" id="{D312ED34-C0FA-45F2-B1E5-8351CF8CF0A4}"/>
                    </a:ext>
                  </a:extLst>
                </p:cNvPr>
                <p:cNvSpPr/>
                <p:nvPr/>
              </p:nvSpPr>
              <p:spPr>
                <a:xfrm>
                  <a:off x="1000125" y="2211325"/>
                  <a:ext cx="53825" cy="46325"/>
                </a:xfrm>
                <a:custGeom>
                  <a:avLst/>
                  <a:gdLst/>
                  <a:ahLst/>
                  <a:cxnLst/>
                  <a:rect l="l" t="t" r="r" b="b"/>
                  <a:pathLst>
                    <a:path w="2153" h="1853" extrusionOk="0">
                      <a:moveTo>
                        <a:pt x="2131" y="1"/>
                      </a:moveTo>
                      <a:cubicBezTo>
                        <a:pt x="2128" y="1"/>
                        <a:pt x="2124" y="2"/>
                        <a:pt x="2119" y="4"/>
                      </a:cubicBezTo>
                      <a:cubicBezTo>
                        <a:pt x="1369" y="576"/>
                        <a:pt x="833" y="1349"/>
                        <a:pt x="0" y="1802"/>
                      </a:cubicBezTo>
                      <a:cubicBezTo>
                        <a:pt x="0" y="1831"/>
                        <a:pt x="24" y="1853"/>
                        <a:pt x="39" y="1853"/>
                      </a:cubicBezTo>
                      <a:cubicBezTo>
                        <a:pt x="43" y="1853"/>
                        <a:pt x="46" y="1852"/>
                        <a:pt x="48" y="1850"/>
                      </a:cubicBezTo>
                      <a:cubicBezTo>
                        <a:pt x="429" y="1647"/>
                        <a:pt x="774" y="1361"/>
                        <a:pt x="1107" y="1064"/>
                      </a:cubicBezTo>
                      <a:cubicBezTo>
                        <a:pt x="1464" y="730"/>
                        <a:pt x="1845" y="409"/>
                        <a:pt x="2143" y="40"/>
                      </a:cubicBezTo>
                      <a:cubicBezTo>
                        <a:pt x="2153" y="20"/>
                        <a:pt x="2147" y="1"/>
                        <a:pt x="2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01" name="Google Shape;44102;p65">
                  <a:extLst>
                    <a:ext uri="{FF2B5EF4-FFF2-40B4-BE49-F238E27FC236}">
                      <a16:creationId xmlns:a16="http://schemas.microsoft.com/office/drawing/2014/main" id="{9F2967E3-3E13-4586-9056-0782F3F5D1F0}"/>
                    </a:ext>
                  </a:extLst>
                </p:cNvPr>
                <p:cNvSpPr/>
                <p:nvPr/>
              </p:nvSpPr>
              <p:spPr>
                <a:xfrm>
                  <a:off x="1057025" y="2145975"/>
                  <a:ext cx="49000" cy="59225"/>
                </a:xfrm>
                <a:custGeom>
                  <a:avLst/>
                  <a:gdLst/>
                  <a:ahLst/>
                  <a:cxnLst/>
                  <a:rect l="l" t="t" r="r" b="b"/>
                  <a:pathLst>
                    <a:path w="1960" h="2369" extrusionOk="0">
                      <a:moveTo>
                        <a:pt x="6" y="2363"/>
                      </a:moveTo>
                      <a:cubicBezTo>
                        <a:pt x="1" y="2363"/>
                        <a:pt x="6" y="2368"/>
                        <a:pt x="22" y="2368"/>
                      </a:cubicBezTo>
                      <a:cubicBezTo>
                        <a:pt x="14" y="2364"/>
                        <a:pt x="9" y="2363"/>
                        <a:pt x="6" y="2363"/>
                      </a:cubicBezTo>
                      <a:close/>
                      <a:moveTo>
                        <a:pt x="1925" y="1"/>
                      </a:moveTo>
                      <a:cubicBezTo>
                        <a:pt x="1917" y="1"/>
                        <a:pt x="1910" y="4"/>
                        <a:pt x="1903" y="11"/>
                      </a:cubicBezTo>
                      <a:cubicBezTo>
                        <a:pt x="1653" y="415"/>
                        <a:pt x="1177" y="606"/>
                        <a:pt x="891" y="987"/>
                      </a:cubicBezTo>
                      <a:cubicBezTo>
                        <a:pt x="558" y="1416"/>
                        <a:pt x="355" y="1916"/>
                        <a:pt x="22" y="2368"/>
                      </a:cubicBezTo>
                      <a:cubicBezTo>
                        <a:pt x="403" y="2023"/>
                        <a:pt x="582" y="1546"/>
                        <a:pt x="867" y="1130"/>
                      </a:cubicBezTo>
                      <a:cubicBezTo>
                        <a:pt x="1165" y="701"/>
                        <a:pt x="1701" y="511"/>
                        <a:pt x="1951" y="46"/>
                      </a:cubicBezTo>
                      <a:cubicBezTo>
                        <a:pt x="1959" y="21"/>
                        <a:pt x="1943" y="1"/>
                        <a:pt x="1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02" name="Google Shape;44103;p65">
                  <a:extLst>
                    <a:ext uri="{FF2B5EF4-FFF2-40B4-BE49-F238E27FC236}">
                      <a16:creationId xmlns:a16="http://schemas.microsoft.com/office/drawing/2014/main" id="{CF59BFF4-786C-435C-A2F5-72DCC1049040}"/>
                    </a:ext>
                  </a:extLst>
                </p:cNvPr>
                <p:cNvSpPr/>
                <p:nvPr/>
              </p:nvSpPr>
              <p:spPr>
                <a:xfrm>
                  <a:off x="860350" y="2125700"/>
                  <a:ext cx="123725" cy="140500"/>
                </a:xfrm>
                <a:custGeom>
                  <a:avLst/>
                  <a:gdLst/>
                  <a:ahLst/>
                  <a:cxnLst/>
                  <a:rect l="l" t="t" r="r" b="b"/>
                  <a:pathLst>
                    <a:path w="4949" h="5620" extrusionOk="0">
                      <a:moveTo>
                        <a:pt x="57" y="0"/>
                      </a:moveTo>
                      <a:cubicBezTo>
                        <a:pt x="29" y="0"/>
                        <a:pt x="0" y="20"/>
                        <a:pt x="7" y="48"/>
                      </a:cubicBezTo>
                      <a:cubicBezTo>
                        <a:pt x="448" y="1226"/>
                        <a:pt x="1602" y="2000"/>
                        <a:pt x="2495" y="2810"/>
                      </a:cubicBezTo>
                      <a:cubicBezTo>
                        <a:pt x="3103" y="3358"/>
                        <a:pt x="3805" y="3858"/>
                        <a:pt x="4210" y="4608"/>
                      </a:cubicBezTo>
                      <a:cubicBezTo>
                        <a:pt x="4412" y="4989"/>
                        <a:pt x="4555" y="5346"/>
                        <a:pt x="4924" y="5620"/>
                      </a:cubicBezTo>
                      <a:cubicBezTo>
                        <a:pt x="4936" y="5608"/>
                        <a:pt x="4948" y="5584"/>
                        <a:pt x="4936" y="5572"/>
                      </a:cubicBezTo>
                      <a:cubicBezTo>
                        <a:pt x="4531" y="5167"/>
                        <a:pt x="4400" y="4655"/>
                        <a:pt x="4079" y="4191"/>
                      </a:cubicBezTo>
                      <a:cubicBezTo>
                        <a:pt x="3757" y="3739"/>
                        <a:pt x="3317" y="3417"/>
                        <a:pt x="2912" y="3060"/>
                      </a:cubicBezTo>
                      <a:cubicBezTo>
                        <a:pt x="1948" y="2179"/>
                        <a:pt x="578" y="1286"/>
                        <a:pt x="102" y="36"/>
                      </a:cubicBezTo>
                      <a:cubicBezTo>
                        <a:pt x="97" y="11"/>
                        <a:pt x="77"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03" name="Google Shape;44104;p65">
                  <a:extLst>
                    <a:ext uri="{FF2B5EF4-FFF2-40B4-BE49-F238E27FC236}">
                      <a16:creationId xmlns:a16="http://schemas.microsoft.com/office/drawing/2014/main" id="{443FCE9E-27DA-449C-B9BC-8F2BAD94C556}"/>
                    </a:ext>
                  </a:extLst>
                </p:cNvPr>
                <p:cNvSpPr/>
                <p:nvPr/>
              </p:nvSpPr>
              <p:spPr>
                <a:xfrm>
                  <a:off x="860500" y="2126575"/>
                  <a:ext cx="127850" cy="128100"/>
                </a:xfrm>
                <a:custGeom>
                  <a:avLst/>
                  <a:gdLst/>
                  <a:ahLst/>
                  <a:cxnLst/>
                  <a:rect l="l" t="t" r="r" b="b"/>
                  <a:pathLst>
                    <a:path w="5114" h="5124" extrusionOk="0">
                      <a:moveTo>
                        <a:pt x="49" y="1"/>
                      </a:moveTo>
                      <a:cubicBezTo>
                        <a:pt x="25" y="1"/>
                        <a:pt x="1" y="36"/>
                        <a:pt x="25" y="48"/>
                      </a:cubicBezTo>
                      <a:cubicBezTo>
                        <a:pt x="1013" y="584"/>
                        <a:pt x="2251" y="941"/>
                        <a:pt x="3073" y="1775"/>
                      </a:cubicBezTo>
                      <a:cubicBezTo>
                        <a:pt x="3918" y="2632"/>
                        <a:pt x="4430" y="4037"/>
                        <a:pt x="5002" y="5097"/>
                      </a:cubicBezTo>
                      <a:cubicBezTo>
                        <a:pt x="5013" y="5115"/>
                        <a:pt x="5029" y="5124"/>
                        <a:pt x="5045" y="5124"/>
                      </a:cubicBezTo>
                      <a:cubicBezTo>
                        <a:pt x="5079" y="5124"/>
                        <a:pt x="5113" y="5086"/>
                        <a:pt x="5097" y="5037"/>
                      </a:cubicBezTo>
                      <a:cubicBezTo>
                        <a:pt x="4502" y="3942"/>
                        <a:pt x="3966" y="2477"/>
                        <a:pt x="3061" y="1608"/>
                      </a:cubicBezTo>
                      <a:cubicBezTo>
                        <a:pt x="2251" y="846"/>
                        <a:pt x="1061" y="406"/>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04" name="Google Shape;44105;p65">
                  <a:extLst>
                    <a:ext uri="{FF2B5EF4-FFF2-40B4-BE49-F238E27FC236}">
                      <a16:creationId xmlns:a16="http://schemas.microsoft.com/office/drawing/2014/main" id="{E7695075-E8C9-4E3C-852D-6B1443AC282C}"/>
                    </a:ext>
                  </a:extLst>
                </p:cNvPr>
                <p:cNvSpPr/>
                <p:nvPr/>
              </p:nvSpPr>
              <p:spPr>
                <a:xfrm>
                  <a:off x="881600" y="2144375"/>
                  <a:ext cx="67650" cy="62425"/>
                </a:xfrm>
                <a:custGeom>
                  <a:avLst/>
                  <a:gdLst/>
                  <a:ahLst/>
                  <a:cxnLst/>
                  <a:rect l="l" t="t" r="r" b="b"/>
                  <a:pathLst>
                    <a:path w="2706" h="2497" extrusionOk="0">
                      <a:moveTo>
                        <a:pt x="43" y="1"/>
                      </a:moveTo>
                      <a:cubicBezTo>
                        <a:pt x="18" y="1"/>
                        <a:pt x="1" y="29"/>
                        <a:pt x="26" y="63"/>
                      </a:cubicBezTo>
                      <a:cubicBezTo>
                        <a:pt x="407" y="467"/>
                        <a:pt x="943" y="610"/>
                        <a:pt x="1407" y="908"/>
                      </a:cubicBezTo>
                      <a:cubicBezTo>
                        <a:pt x="2003" y="1289"/>
                        <a:pt x="2395" y="1861"/>
                        <a:pt x="2693" y="2492"/>
                      </a:cubicBezTo>
                      <a:cubicBezTo>
                        <a:pt x="2693" y="2496"/>
                        <a:pt x="2694" y="2497"/>
                        <a:pt x="2696" y="2497"/>
                      </a:cubicBezTo>
                      <a:cubicBezTo>
                        <a:pt x="2700" y="2497"/>
                        <a:pt x="2705" y="2492"/>
                        <a:pt x="2705" y="2492"/>
                      </a:cubicBezTo>
                      <a:cubicBezTo>
                        <a:pt x="2550" y="1920"/>
                        <a:pt x="2241" y="1468"/>
                        <a:pt x="1800" y="1075"/>
                      </a:cubicBezTo>
                      <a:cubicBezTo>
                        <a:pt x="1276" y="634"/>
                        <a:pt x="586" y="479"/>
                        <a:pt x="74" y="15"/>
                      </a:cubicBezTo>
                      <a:cubicBezTo>
                        <a:pt x="64" y="5"/>
                        <a:pt x="53" y="1"/>
                        <a:pt x="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05" name="Google Shape;44106;p65">
                  <a:extLst>
                    <a:ext uri="{FF2B5EF4-FFF2-40B4-BE49-F238E27FC236}">
                      <a16:creationId xmlns:a16="http://schemas.microsoft.com/office/drawing/2014/main" id="{BDDFC636-4BD8-44F4-AD2B-AC7A32371A5E}"/>
                    </a:ext>
                  </a:extLst>
                </p:cNvPr>
                <p:cNvSpPr/>
                <p:nvPr/>
              </p:nvSpPr>
              <p:spPr>
                <a:xfrm>
                  <a:off x="952350" y="2210375"/>
                  <a:ext cx="29925" cy="40300"/>
                </a:xfrm>
                <a:custGeom>
                  <a:avLst/>
                  <a:gdLst/>
                  <a:ahLst/>
                  <a:cxnLst/>
                  <a:rect l="l" t="t" r="r" b="b"/>
                  <a:pathLst>
                    <a:path w="1197" h="1612" extrusionOk="0">
                      <a:moveTo>
                        <a:pt x="2" y="0"/>
                      </a:moveTo>
                      <a:cubicBezTo>
                        <a:pt x="0" y="0"/>
                        <a:pt x="0" y="6"/>
                        <a:pt x="6" y="18"/>
                      </a:cubicBezTo>
                      <a:cubicBezTo>
                        <a:pt x="6" y="6"/>
                        <a:pt x="3" y="0"/>
                        <a:pt x="2" y="0"/>
                      </a:cubicBezTo>
                      <a:close/>
                      <a:moveTo>
                        <a:pt x="6" y="18"/>
                      </a:moveTo>
                      <a:cubicBezTo>
                        <a:pt x="304" y="566"/>
                        <a:pt x="732" y="1161"/>
                        <a:pt x="1173" y="1602"/>
                      </a:cubicBezTo>
                      <a:cubicBezTo>
                        <a:pt x="1177" y="1609"/>
                        <a:pt x="1180" y="1612"/>
                        <a:pt x="1184" y="1612"/>
                      </a:cubicBezTo>
                      <a:cubicBezTo>
                        <a:pt x="1191" y="1612"/>
                        <a:pt x="1197" y="1598"/>
                        <a:pt x="1197" y="1590"/>
                      </a:cubicBezTo>
                      <a:cubicBezTo>
                        <a:pt x="1018" y="1340"/>
                        <a:pt x="816" y="1102"/>
                        <a:pt x="613" y="864"/>
                      </a:cubicBezTo>
                      <a:cubicBezTo>
                        <a:pt x="411" y="566"/>
                        <a:pt x="232" y="280"/>
                        <a:pt x="6" y="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06" name="Google Shape;44107;p65">
                  <a:extLst>
                    <a:ext uri="{FF2B5EF4-FFF2-40B4-BE49-F238E27FC236}">
                      <a16:creationId xmlns:a16="http://schemas.microsoft.com/office/drawing/2014/main" id="{726A0E27-5A01-4F47-9C9E-441950213B5F}"/>
                    </a:ext>
                  </a:extLst>
                </p:cNvPr>
                <p:cNvSpPr/>
                <p:nvPr/>
              </p:nvSpPr>
              <p:spPr>
                <a:xfrm>
                  <a:off x="990950" y="2186075"/>
                  <a:ext cx="163275" cy="149950"/>
                </a:xfrm>
                <a:custGeom>
                  <a:avLst/>
                  <a:gdLst/>
                  <a:ahLst/>
                  <a:cxnLst/>
                  <a:rect l="l" t="t" r="r" b="b"/>
                  <a:pathLst>
                    <a:path w="6531" h="5998" extrusionOk="0">
                      <a:moveTo>
                        <a:pt x="6483" y="0"/>
                      </a:moveTo>
                      <a:cubicBezTo>
                        <a:pt x="6480" y="0"/>
                        <a:pt x="6478" y="1"/>
                        <a:pt x="6475" y="2"/>
                      </a:cubicBezTo>
                      <a:cubicBezTo>
                        <a:pt x="5237" y="526"/>
                        <a:pt x="4225" y="1526"/>
                        <a:pt x="3296" y="2479"/>
                      </a:cubicBezTo>
                      <a:cubicBezTo>
                        <a:pt x="2189" y="3622"/>
                        <a:pt x="1069" y="4765"/>
                        <a:pt x="10" y="5955"/>
                      </a:cubicBezTo>
                      <a:cubicBezTo>
                        <a:pt x="0" y="5965"/>
                        <a:pt x="29" y="5997"/>
                        <a:pt x="47" y="5997"/>
                      </a:cubicBezTo>
                      <a:cubicBezTo>
                        <a:pt x="51" y="5997"/>
                        <a:pt x="55" y="5995"/>
                        <a:pt x="57" y="5991"/>
                      </a:cubicBezTo>
                      <a:cubicBezTo>
                        <a:pt x="2153" y="3907"/>
                        <a:pt x="3975" y="1645"/>
                        <a:pt x="6499" y="50"/>
                      </a:cubicBezTo>
                      <a:cubicBezTo>
                        <a:pt x="6531" y="39"/>
                        <a:pt x="6506" y="0"/>
                        <a:pt x="64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07" name="Google Shape;44108;p65">
                  <a:extLst>
                    <a:ext uri="{FF2B5EF4-FFF2-40B4-BE49-F238E27FC236}">
                      <a16:creationId xmlns:a16="http://schemas.microsoft.com/office/drawing/2014/main" id="{EB1A69F0-D488-48D1-B9F0-3995D6CC474B}"/>
                    </a:ext>
                  </a:extLst>
                </p:cNvPr>
                <p:cNvSpPr/>
                <p:nvPr/>
              </p:nvSpPr>
              <p:spPr>
                <a:xfrm>
                  <a:off x="989350" y="2187525"/>
                  <a:ext cx="164025" cy="155350"/>
                </a:xfrm>
                <a:custGeom>
                  <a:avLst/>
                  <a:gdLst/>
                  <a:ahLst/>
                  <a:cxnLst/>
                  <a:rect l="l" t="t" r="r" b="b"/>
                  <a:pathLst>
                    <a:path w="6561" h="6214" extrusionOk="0">
                      <a:moveTo>
                        <a:pt x="6541" y="0"/>
                      </a:moveTo>
                      <a:cubicBezTo>
                        <a:pt x="6540" y="0"/>
                        <a:pt x="6539" y="1"/>
                        <a:pt x="6539" y="4"/>
                      </a:cubicBezTo>
                      <a:cubicBezTo>
                        <a:pt x="4455" y="2159"/>
                        <a:pt x="2848" y="4718"/>
                        <a:pt x="62" y="6088"/>
                      </a:cubicBezTo>
                      <a:cubicBezTo>
                        <a:pt x="0" y="6129"/>
                        <a:pt x="36" y="6214"/>
                        <a:pt x="93" y="6214"/>
                      </a:cubicBezTo>
                      <a:cubicBezTo>
                        <a:pt x="102" y="6214"/>
                        <a:pt x="112" y="6212"/>
                        <a:pt x="121" y="6207"/>
                      </a:cubicBezTo>
                      <a:cubicBezTo>
                        <a:pt x="2753" y="4897"/>
                        <a:pt x="4848" y="2373"/>
                        <a:pt x="6551" y="39"/>
                      </a:cubicBezTo>
                      <a:cubicBezTo>
                        <a:pt x="6561" y="20"/>
                        <a:pt x="6546" y="0"/>
                        <a:pt x="65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08" name="Google Shape;44109;p65">
                  <a:extLst>
                    <a:ext uri="{FF2B5EF4-FFF2-40B4-BE49-F238E27FC236}">
                      <a16:creationId xmlns:a16="http://schemas.microsoft.com/office/drawing/2014/main" id="{0EA0D265-CA1F-43EC-87C5-6D4595414240}"/>
                    </a:ext>
                  </a:extLst>
                </p:cNvPr>
                <p:cNvSpPr/>
                <p:nvPr/>
              </p:nvSpPr>
              <p:spPr>
                <a:xfrm>
                  <a:off x="987900" y="2188750"/>
                  <a:ext cx="158325" cy="146350"/>
                </a:xfrm>
                <a:custGeom>
                  <a:avLst/>
                  <a:gdLst/>
                  <a:ahLst/>
                  <a:cxnLst/>
                  <a:rect l="l" t="t" r="r" b="b"/>
                  <a:pathLst>
                    <a:path w="6333" h="5854" extrusionOk="0">
                      <a:moveTo>
                        <a:pt x="6287" y="1"/>
                      </a:moveTo>
                      <a:cubicBezTo>
                        <a:pt x="6284" y="1"/>
                        <a:pt x="6280" y="1"/>
                        <a:pt x="6275" y="2"/>
                      </a:cubicBezTo>
                      <a:cubicBezTo>
                        <a:pt x="3704" y="978"/>
                        <a:pt x="1168" y="3348"/>
                        <a:pt x="1" y="5836"/>
                      </a:cubicBezTo>
                      <a:cubicBezTo>
                        <a:pt x="1" y="5845"/>
                        <a:pt x="13" y="5853"/>
                        <a:pt x="20" y="5853"/>
                      </a:cubicBezTo>
                      <a:cubicBezTo>
                        <a:pt x="23" y="5853"/>
                        <a:pt x="25" y="5852"/>
                        <a:pt x="25" y="5848"/>
                      </a:cubicBezTo>
                      <a:cubicBezTo>
                        <a:pt x="834" y="4634"/>
                        <a:pt x="1656" y="3467"/>
                        <a:pt x="2727" y="2467"/>
                      </a:cubicBezTo>
                      <a:cubicBezTo>
                        <a:pt x="3811" y="1455"/>
                        <a:pt x="5025" y="776"/>
                        <a:pt x="6311" y="62"/>
                      </a:cubicBezTo>
                      <a:cubicBezTo>
                        <a:pt x="6333" y="51"/>
                        <a:pt x="6325" y="1"/>
                        <a:pt x="6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09" name="Google Shape;44110;p65">
                  <a:extLst>
                    <a:ext uri="{FF2B5EF4-FFF2-40B4-BE49-F238E27FC236}">
                      <a16:creationId xmlns:a16="http://schemas.microsoft.com/office/drawing/2014/main" id="{14564A3F-1FF4-4F16-9DA6-C1A72A32D7A5}"/>
                    </a:ext>
                  </a:extLst>
                </p:cNvPr>
                <p:cNvSpPr/>
                <p:nvPr/>
              </p:nvSpPr>
              <p:spPr>
                <a:xfrm>
                  <a:off x="836400" y="2158350"/>
                  <a:ext cx="146900" cy="171725"/>
                </a:xfrm>
                <a:custGeom>
                  <a:avLst/>
                  <a:gdLst/>
                  <a:ahLst/>
                  <a:cxnLst/>
                  <a:rect l="l" t="t" r="r" b="b"/>
                  <a:pathLst>
                    <a:path w="5876" h="6869" extrusionOk="0">
                      <a:moveTo>
                        <a:pt x="57" y="1"/>
                      </a:moveTo>
                      <a:cubicBezTo>
                        <a:pt x="45" y="1"/>
                        <a:pt x="36" y="10"/>
                        <a:pt x="36" y="28"/>
                      </a:cubicBezTo>
                      <a:cubicBezTo>
                        <a:pt x="1" y="1397"/>
                        <a:pt x="1286" y="2361"/>
                        <a:pt x="2215" y="3147"/>
                      </a:cubicBezTo>
                      <a:cubicBezTo>
                        <a:pt x="3525" y="4254"/>
                        <a:pt x="4632" y="5612"/>
                        <a:pt x="5787" y="6862"/>
                      </a:cubicBezTo>
                      <a:cubicBezTo>
                        <a:pt x="5796" y="6866"/>
                        <a:pt x="5805" y="6868"/>
                        <a:pt x="5814" y="6868"/>
                      </a:cubicBezTo>
                      <a:cubicBezTo>
                        <a:pt x="5850" y="6868"/>
                        <a:pt x="5875" y="6833"/>
                        <a:pt x="5847" y="6814"/>
                      </a:cubicBezTo>
                      <a:cubicBezTo>
                        <a:pt x="4870" y="5731"/>
                        <a:pt x="3930" y="4552"/>
                        <a:pt x="2858" y="3552"/>
                      </a:cubicBezTo>
                      <a:cubicBezTo>
                        <a:pt x="1679" y="2433"/>
                        <a:pt x="513" y="1706"/>
                        <a:pt x="96" y="28"/>
                      </a:cubicBezTo>
                      <a:cubicBezTo>
                        <a:pt x="84" y="10"/>
                        <a:pt x="69" y="1"/>
                        <a:pt x="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10" name="Google Shape;44111;p65">
                  <a:extLst>
                    <a:ext uri="{FF2B5EF4-FFF2-40B4-BE49-F238E27FC236}">
                      <a16:creationId xmlns:a16="http://schemas.microsoft.com/office/drawing/2014/main" id="{A94ED2CB-5F33-404F-98FB-A56417B6E105}"/>
                    </a:ext>
                  </a:extLst>
                </p:cNvPr>
                <p:cNvSpPr/>
                <p:nvPr/>
              </p:nvSpPr>
              <p:spPr>
                <a:xfrm>
                  <a:off x="838775" y="2157550"/>
                  <a:ext cx="147450" cy="162775"/>
                </a:xfrm>
                <a:custGeom>
                  <a:avLst/>
                  <a:gdLst/>
                  <a:ahLst/>
                  <a:cxnLst/>
                  <a:rect l="l" t="t" r="r" b="b"/>
                  <a:pathLst>
                    <a:path w="5898" h="6511" extrusionOk="0">
                      <a:moveTo>
                        <a:pt x="1" y="0"/>
                      </a:moveTo>
                      <a:lnTo>
                        <a:pt x="1" y="0"/>
                      </a:lnTo>
                      <a:cubicBezTo>
                        <a:pt x="96" y="429"/>
                        <a:pt x="656" y="702"/>
                        <a:pt x="989" y="953"/>
                      </a:cubicBezTo>
                      <a:cubicBezTo>
                        <a:pt x="1703" y="1488"/>
                        <a:pt x="2418" y="2024"/>
                        <a:pt x="3096" y="2607"/>
                      </a:cubicBezTo>
                      <a:cubicBezTo>
                        <a:pt x="4311" y="3679"/>
                        <a:pt x="5299" y="4905"/>
                        <a:pt x="5787" y="6477"/>
                      </a:cubicBezTo>
                      <a:cubicBezTo>
                        <a:pt x="5792" y="6500"/>
                        <a:pt x="5811" y="6511"/>
                        <a:pt x="5831" y="6511"/>
                      </a:cubicBezTo>
                      <a:cubicBezTo>
                        <a:pt x="5863" y="6511"/>
                        <a:pt x="5897" y="6485"/>
                        <a:pt x="5883" y="6441"/>
                      </a:cubicBezTo>
                      <a:cubicBezTo>
                        <a:pt x="5549" y="5179"/>
                        <a:pt x="4775" y="4096"/>
                        <a:pt x="3847" y="3167"/>
                      </a:cubicBezTo>
                      <a:cubicBezTo>
                        <a:pt x="3358" y="2679"/>
                        <a:pt x="2823" y="2226"/>
                        <a:pt x="2275" y="1810"/>
                      </a:cubicBezTo>
                      <a:cubicBezTo>
                        <a:pt x="1572" y="1274"/>
                        <a:pt x="501" y="72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11" name="Google Shape;44112;p65">
                  <a:extLst>
                    <a:ext uri="{FF2B5EF4-FFF2-40B4-BE49-F238E27FC236}">
                      <a16:creationId xmlns:a16="http://schemas.microsoft.com/office/drawing/2014/main" id="{0B84F390-448E-43D7-A3FD-71B04BA53604}"/>
                    </a:ext>
                  </a:extLst>
                </p:cNvPr>
                <p:cNvSpPr/>
                <p:nvPr/>
              </p:nvSpPr>
              <p:spPr>
                <a:xfrm>
                  <a:off x="866175" y="2192375"/>
                  <a:ext cx="96000" cy="95975"/>
                </a:xfrm>
                <a:custGeom>
                  <a:avLst/>
                  <a:gdLst/>
                  <a:ahLst/>
                  <a:cxnLst/>
                  <a:rect l="l" t="t" r="r" b="b"/>
                  <a:pathLst>
                    <a:path w="3840" h="3839" extrusionOk="0">
                      <a:moveTo>
                        <a:pt x="0" y="0"/>
                      </a:moveTo>
                      <a:cubicBezTo>
                        <a:pt x="453" y="619"/>
                        <a:pt x="1000" y="1167"/>
                        <a:pt x="1608" y="1631"/>
                      </a:cubicBezTo>
                      <a:cubicBezTo>
                        <a:pt x="1977" y="1905"/>
                        <a:pt x="2370" y="2167"/>
                        <a:pt x="2691" y="2524"/>
                      </a:cubicBezTo>
                      <a:cubicBezTo>
                        <a:pt x="3084" y="2941"/>
                        <a:pt x="3429" y="3417"/>
                        <a:pt x="3810" y="3834"/>
                      </a:cubicBezTo>
                      <a:cubicBezTo>
                        <a:pt x="3813" y="3837"/>
                        <a:pt x="3817" y="3839"/>
                        <a:pt x="3821" y="3839"/>
                      </a:cubicBezTo>
                      <a:cubicBezTo>
                        <a:pt x="3831" y="3839"/>
                        <a:pt x="3840" y="3827"/>
                        <a:pt x="3822" y="3810"/>
                      </a:cubicBezTo>
                      <a:cubicBezTo>
                        <a:pt x="3322" y="3143"/>
                        <a:pt x="2786" y="2429"/>
                        <a:pt x="2096" y="1941"/>
                      </a:cubicBezTo>
                      <a:cubicBezTo>
                        <a:pt x="1310" y="1357"/>
                        <a:pt x="643" y="738"/>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12" name="Google Shape;44113;p65">
                  <a:extLst>
                    <a:ext uri="{FF2B5EF4-FFF2-40B4-BE49-F238E27FC236}">
                      <a16:creationId xmlns:a16="http://schemas.microsoft.com/office/drawing/2014/main" id="{12F28B2A-52A6-452A-BDCA-A218429D0CBD}"/>
                    </a:ext>
                  </a:extLst>
                </p:cNvPr>
                <p:cNvSpPr/>
                <p:nvPr/>
              </p:nvSpPr>
              <p:spPr>
                <a:xfrm>
                  <a:off x="988175" y="2251875"/>
                  <a:ext cx="174100" cy="145875"/>
                </a:xfrm>
                <a:custGeom>
                  <a:avLst/>
                  <a:gdLst/>
                  <a:ahLst/>
                  <a:cxnLst/>
                  <a:rect l="l" t="t" r="r" b="b"/>
                  <a:pathLst>
                    <a:path w="6964" h="5835" extrusionOk="0">
                      <a:moveTo>
                        <a:pt x="6872" y="0"/>
                      </a:moveTo>
                      <a:cubicBezTo>
                        <a:pt x="6868" y="0"/>
                        <a:pt x="6864" y="1"/>
                        <a:pt x="6860" y="1"/>
                      </a:cubicBezTo>
                      <a:cubicBezTo>
                        <a:pt x="5348" y="204"/>
                        <a:pt x="4050" y="1525"/>
                        <a:pt x="2907" y="2418"/>
                      </a:cubicBezTo>
                      <a:cubicBezTo>
                        <a:pt x="1704" y="3359"/>
                        <a:pt x="1109" y="4704"/>
                        <a:pt x="37" y="5764"/>
                      </a:cubicBezTo>
                      <a:cubicBezTo>
                        <a:pt x="0" y="5792"/>
                        <a:pt x="29" y="5834"/>
                        <a:pt x="66" y="5834"/>
                      </a:cubicBezTo>
                      <a:cubicBezTo>
                        <a:pt x="76" y="5834"/>
                        <a:pt x="87" y="5831"/>
                        <a:pt x="97" y="5823"/>
                      </a:cubicBezTo>
                      <a:cubicBezTo>
                        <a:pt x="1133" y="4990"/>
                        <a:pt x="1621" y="3657"/>
                        <a:pt x="2669" y="2799"/>
                      </a:cubicBezTo>
                      <a:cubicBezTo>
                        <a:pt x="3931" y="1763"/>
                        <a:pt x="5300" y="573"/>
                        <a:pt x="6895" y="108"/>
                      </a:cubicBezTo>
                      <a:cubicBezTo>
                        <a:pt x="6963" y="97"/>
                        <a:pt x="6945" y="0"/>
                        <a:pt x="68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13" name="Google Shape;44114;p65">
                  <a:extLst>
                    <a:ext uri="{FF2B5EF4-FFF2-40B4-BE49-F238E27FC236}">
                      <a16:creationId xmlns:a16="http://schemas.microsoft.com/office/drawing/2014/main" id="{D36DED37-DC3A-4BB8-9B54-0554D739B104}"/>
                    </a:ext>
                  </a:extLst>
                </p:cNvPr>
                <p:cNvSpPr/>
                <p:nvPr/>
              </p:nvSpPr>
              <p:spPr>
                <a:xfrm>
                  <a:off x="986600" y="2254225"/>
                  <a:ext cx="178525" cy="156100"/>
                </a:xfrm>
                <a:custGeom>
                  <a:avLst/>
                  <a:gdLst/>
                  <a:ahLst/>
                  <a:cxnLst/>
                  <a:rect l="l" t="t" r="r" b="b"/>
                  <a:pathLst>
                    <a:path w="7141" h="6244" extrusionOk="0">
                      <a:moveTo>
                        <a:pt x="7103" y="0"/>
                      </a:moveTo>
                      <a:cubicBezTo>
                        <a:pt x="7099" y="0"/>
                        <a:pt x="7094" y="1"/>
                        <a:pt x="7089" y="3"/>
                      </a:cubicBezTo>
                      <a:cubicBezTo>
                        <a:pt x="5851" y="467"/>
                        <a:pt x="4982" y="1741"/>
                        <a:pt x="4208" y="2741"/>
                      </a:cubicBezTo>
                      <a:cubicBezTo>
                        <a:pt x="3113" y="4158"/>
                        <a:pt x="1970" y="5658"/>
                        <a:pt x="112" y="6039"/>
                      </a:cubicBezTo>
                      <a:cubicBezTo>
                        <a:pt x="0" y="6073"/>
                        <a:pt x="36" y="6243"/>
                        <a:pt x="140" y="6243"/>
                      </a:cubicBezTo>
                      <a:cubicBezTo>
                        <a:pt x="146" y="6243"/>
                        <a:pt x="153" y="6243"/>
                        <a:pt x="160" y="6241"/>
                      </a:cubicBezTo>
                      <a:cubicBezTo>
                        <a:pt x="1601" y="5956"/>
                        <a:pt x="2720" y="4967"/>
                        <a:pt x="3613" y="3860"/>
                      </a:cubicBezTo>
                      <a:cubicBezTo>
                        <a:pt x="4161" y="3182"/>
                        <a:pt x="4637" y="2455"/>
                        <a:pt x="5184" y="1788"/>
                      </a:cubicBezTo>
                      <a:cubicBezTo>
                        <a:pt x="5756" y="1098"/>
                        <a:pt x="6411" y="610"/>
                        <a:pt x="7089" y="62"/>
                      </a:cubicBezTo>
                      <a:cubicBezTo>
                        <a:pt x="7141" y="31"/>
                        <a:pt x="7130" y="0"/>
                        <a:pt x="7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14" name="Google Shape;44115;p65">
                  <a:extLst>
                    <a:ext uri="{FF2B5EF4-FFF2-40B4-BE49-F238E27FC236}">
                      <a16:creationId xmlns:a16="http://schemas.microsoft.com/office/drawing/2014/main" id="{1889DDE7-DCC0-4802-A197-2F97F0A2ADA5}"/>
                    </a:ext>
                  </a:extLst>
                </p:cNvPr>
                <p:cNvSpPr/>
                <p:nvPr/>
              </p:nvSpPr>
              <p:spPr>
                <a:xfrm>
                  <a:off x="988675" y="2329725"/>
                  <a:ext cx="82800" cy="72300"/>
                </a:xfrm>
                <a:custGeom>
                  <a:avLst/>
                  <a:gdLst/>
                  <a:ahLst/>
                  <a:cxnLst/>
                  <a:rect l="l" t="t" r="r" b="b"/>
                  <a:pathLst>
                    <a:path w="3312" h="2892" extrusionOk="0">
                      <a:moveTo>
                        <a:pt x="3246" y="0"/>
                      </a:moveTo>
                      <a:cubicBezTo>
                        <a:pt x="3238" y="0"/>
                        <a:pt x="3229" y="2"/>
                        <a:pt x="3220" y="7"/>
                      </a:cubicBezTo>
                      <a:cubicBezTo>
                        <a:pt x="2625" y="197"/>
                        <a:pt x="2327" y="864"/>
                        <a:pt x="1958" y="1328"/>
                      </a:cubicBezTo>
                      <a:cubicBezTo>
                        <a:pt x="1434" y="1971"/>
                        <a:pt x="708" y="2400"/>
                        <a:pt x="29" y="2864"/>
                      </a:cubicBezTo>
                      <a:cubicBezTo>
                        <a:pt x="0" y="2874"/>
                        <a:pt x="18" y="2891"/>
                        <a:pt x="39" y="2891"/>
                      </a:cubicBezTo>
                      <a:cubicBezTo>
                        <a:pt x="44" y="2891"/>
                        <a:pt x="49" y="2890"/>
                        <a:pt x="53" y="2888"/>
                      </a:cubicBezTo>
                      <a:cubicBezTo>
                        <a:pt x="696" y="2543"/>
                        <a:pt x="1339" y="2162"/>
                        <a:pt x="1863" y="1638"/>
                      </a:cubicBezTo>
                      <a:cubicBezTo>
                        <a:pt x="2327" y="1150"/>
                        <a:pt x="2887" y="626"/>
                        <a:pt x="3292" y="78"/>
                      </a:cubicBezTo>
                      <a:cubicBezTo>
                        <a:pt x="3311" y="39"/>
                        <a:pt x="3283" y="0"/>
                        <a:pt x="32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15" name="Google Shape;44116;p65">
                  <a:extLst>
                    <a:ext uri="{FF2B5EF4-FFF2-40B4-BE49-F238E27FC236}">
                      <a16:creationId xmlns:a16="http://schemas.microsoft.com/office/drawing/2014/main" id="{9BBA282F-52F1-4327-90D1-C87CD31FE79F}"/>
                    </a:ext>
                  </a:extLst>
                </p:cNvPr>
                <p:cNvSpPr/>
                <p:nvPr/>
              </p:nvSpPr>
              <p:spPr>
                <a:xfrm>
                  <a:off x="1073325" y="2292525"/>
                  <a:ext cx="32425" cy="33500"/>
                </a:xfrm>
                <a:custGeom>
                  <a:avLst/>
                  <a:gdLst/>
                  <a:ahLst/>
                  <a:cxnLst/>
                  <a:rect l="l" t="t" r="r" b="b"/>
                  <a:pathLst>
                    <a:path w="1297" h="1340" extrusionOk="0">
                      <a:moveTo>
                        <a:pt x="1258" y="0"/>
                      </a:moveTo>
                      <a:cubicBezTo>
                        <a:pt x="1252" y="0"/>
                        <a:pt x="1246" y="2"/>
                        <a:pt x="1239" y="6"/>
                      </a:cubicBezTo>
                      <a:cubicBezTo>
                        <a:pt x="989" y="161"/>
                        <a:pt x="775" y="447"/>
                        <a:pt x="561" y="673"/>
                      </a:cubicBezTo>
                      <a:cubicBezTo>
                        <a:pt x="358" y="864"/>
                        <a:pt x="108" y="1078"/>
                        <a:pt x="1" y="1328"/>
                      </a:cubicBezTo>
                      <a:lnTo>
                        <a:pt x="25" y="1340"/>
                      </a:lnTo>
                      <a:cubicBezTo>
                        <a:pt x="275" y="1221"/>
                        <a:pt x="477" y="923"/>
                        <a:pt x="680" y="733"/>
                      </a:cubicBezTo>
                      <a:cubicBezTo>
                        <a:pt x="882" y="518"/>
                        <a:pt x="1132" y="316"/>
                        <a:pt x="1287" y="66"/>
                      </a:cubicBezTo>
                      <a:cubicBezTo>
                        <a:pt x="1296" y="37"/>
                        <a:pt x="1283" y="0"/>
                        <a:pt x="1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16" name="Google Shape;44117;p65">
                  <a:extLst>
                    <a:ext uri="{FF2B5EF4-FFF2-40B4-BE49-F238E27FC236}">
                      <a16:creationId xmlns:a16="http://schemas.microsoft.com/office/drawing/2014/main" id="{901854D1-E49C-4D0F-83D3-19D2ECC51FDF}"/>
                    </a:ext>
                  </a:extLst>
                </p:cNvPr>
                <p:cNvSpPr/>
                <p:nvPr/>
              </p:nvSpPr>
              <p:spPr>
                <a:xfrm>
                  <a:off x="847125" y="2224725"/>
                  <a:ext cx="135275" cy="165075"/>
                </a:xfrm>
                <a:custGeom>
                  <a:avLst/>
                  <a:gdLst/>
                  <a:ahLst/>
                  <a:cxnLst/>
                  <a:rect l="l" t="t" r="r" b="b"/>
                  <a:pathLst>
                    <a:path w="5411" h="6603" extrusionOk="0">
                      <a:moveTo>
                        <a:pt x="57" y="0"/>
                      </a:moveTo>
                      <a:cubicBezTo>
                        <a:pt x="29" y="0"/>
                        <a:pt x="0" y="19"/>
                        <a:pt x="0" y="51"/>
                      </a:cubicBezTo>
                      <a:cubicBezTo>
                        <a:pt x="36" y="1349"/>
                        <a:pt x="1048" y="2516"/>
                        <a:pt x="1869" y="3433"/>
                      </a:cubicBezTo>
                      <a:cubicBezTo>
                        <a:pt x="2298" y="3921"/>
                        <a:pt x="2786" y="4266"/>
                        <a:pt x="3334" y="4623"/>
                      </a:cubicBezTo>
                      <a:cubicBezTo>
                        <a:pt x="4144" y="5135"/>
                        <a:pt x="4763" y="5790"/>
                        <a:pt x="5298" y="6588"/>
                      </a:cubicBezTo>
                      <a:cubicBezTo>
                        <a:pt x="5308" y="6598"/>
                        <a:pt x="5322" y="6602"/>
                        <a:pt x="5336" y="6602"/>
                      </a:cubicBezTo>
                      <a:cubicBezTo>
                        <a:pt x="5372" y="6602"/>
                        <a:pt x="5411" y="6572"/>
                        <a:pt x="5394" y="6528"/>
                      </a:cubicBezTo>
                      <a:cubicBezTo>
                        <a:pt x="4691" y="5409"/>
                        <a:pt x="3751" y="4778"/>
                        <a:pt x="2739" y="3992"/>
                      </a:cubicBezTo>
                      <a:cubicBezTo>
                        <a:pt x="1548" y="3076"/>
                        <a:pt x="357" y="1528"/>
                        <a:pt x="107" y="40"/>
                      </a:cubicBezTo>
                      <a:cubicBezTo>
                        <a:pt x="102" y="13"/>
                        <a:pt x="80"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17" name="Google Shape;44118;p65">
                  <a:extLst>
                    <a:ext uri="{FF2B5EF4-FFF2-40B4-BE49-F238E27FC236}">
                      <a16:creationId xmlns:a16="http://schemas.microsoft.com/office/drawing/2014/main" id="{1FC9E5F6-B0D1-4799-95EB-517CC8FBE6E3}"/>
                    </a:ext>
                  </a:extLst>
                </p:cNvPr>
                <p:cNvSpPr/>
                <p:nvPr/>
              </p:nvSpPr>
              <p:spPr>
                <a:xfrm>
                  <a:off x="848600" y="2226300"/>
                  <a:ext cx="130700" cy="158350"/>
                </a:xfrm>
                <a:custGeom>
                  <a:avLst/>
                  <a:gdLst/>
                  <a:ahLst/>
                  <a:cxnLst/>
                  <a:rect l="l" t="t" r="r" b="b"/>
                  <a:pathLst>
                    <a:path w="5228" h="6334" extrusionOk="0">
                      <a:moveTo>
                        <a:pt x="1" y="0"/>
                      </a:moveTo>
                      <a:lnTo>
                        <a:pt x="1" y="0"/>
                      </a:lnTo>
                      <a:cubicBezTo>
                        <a:pt x="584" y="1108"/>
                        <a:pt x="1668" y="1893"/>
                        <a:pt x="2596" y="2715"/>
                      </a:cubicBezTo>
                      <a:cubicBezTo>
                        <a:pt x="3120" y="3191"/>
                        <a:pt x="3620" y="3679"/>
                        <a:pt x="4037" y="4263"/>
                      </a:cubicBezTo>
                      <a:cubicBezTo>
                        <a:pt x="4501" y="4906"/>
                        <a:pt x="4763" y="5632"/>
                        <a:pt x="5156" y="6311"/>
                      </a:cubicBezTo>
                      <a:cubicBezTo>
                        <a:pt x="5164" y="6327"/>
                        <a:pt x="5175" y="6334"/>
                        <a:pt x="5186" y="6334"/>
                      </a:cubicBezTo>
                      <a:cubicBezTo>
                        <a:pt x="5207" y="6334"/>
                        <a:pt x="5228" y="6310"/>
                        <a:pt x="5228" y="6287"/>
                      </a:cubicBezTo>
                      <a:cubicBezTo>
                        <a:pt x="5025" y="5001"/>
                        <a:pt x="3989" y="3787"/>
                        <a:pt x="3073" y="2929"/>
                      </a:cubicBezTo>
                      <a:cubicBezTo>
                        <a:pt x="2013" y="1965"/>
                        <a:pt x="929" y="112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18" name="Google Shape;44119;p65">
                  <a:extLst>
                    <a:ext uri="{FF2B5EF4-FFF2-40B4-BE49-F238E27FC236}">
                      <a16:creationId xmlns:a16="http://schemas.microsoft.com/office/drawing/2014/main" id="{D8DC5EFA-6FB2-48CE-9942-698EE8FDFAC7}"/>
                    </a:ext>
                  </a:extLst>
                </p:cNvPr>
                <p:cNvSpPr/>
                <p:nvPr/>
              </p:nvSpPr>
              <p:spPr>
                <a:xfrm>
                  <a:off x="874875" y="2270525"/>
                  <a:ext cx="56725" cy="59025"/>
                </a:xfrm>
                <a:custGeom>
                  <a:avLst/>
                  <a:gdLst/>
                  <a:ahLst/>
                  <a:cxnLst/>
                  <a:rect l="l" t="t" r="r" b="b"/>
                  <a:pathLst>
                    <a:path w="2269" h="2361" extrusionOk="0">
                      <a:moveTo>
                        <a:pt x="12" y="0"/>
                      </a:moveTo>
                      <a:cubicBezTo>
                        <a:pt x="10" y="0"/>
                        <a:pt x="1" y="9"/>
                        <a:pt x="9" y="17"/>
                      </a:cubicBezTo>
                      <a:cubicBezTo>
                        <a:pt x="259" y="529"/>
                        <a:pt x="581" y="946"/>
                        <a:pt x="998" y="1327"/>
                      </a:cubicBezTo>
                      <a:cubicBezTo>
                        <a:pt x="1391" y="1696"/>
                        <a:pt x="1855" y="1958"/>
                        <a:pt x="2212" y="2351"/>
                      </a:cubicBezTo>
                      <a:cubicBezTo>
                        <a:pt x="2216" y="2358"/>
                        <a:pt x="2222" y="2361"/>
                        <a:pt x="2229" y="2361"/>
                      </a:cubicBezTo>
                      <a:cubicBezTo>
                        <a:pt x="2247" y="2361"/>
                        <a:pt x="2268" y="2344"/>
                        <a:pt x="2260" y="2327"/>
                      </a:cubicBezTo>
                      <a:cubicBezTo>
                        <a:pt x="2105" y="1934"/>
                        <a:pt x="1712" y="1744"/>
                        <a:pt x="1391" y="1517"/>
                      </a:cubicBezTo>
                      <a:cubicBezTo>
                        <a:pt x="855" y="1101"/>
                        <a:pt x="378" y="589"/>
                        <a:pt x="9" y="5"/>
                      </a:cubicBezTo>
                      <a:cubicBezTo>
                        <a:pt x="13" y="2"/>
                        <a:pt x="13" y="0"/>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19" name="Google Shape;44120;p65">
                  <a:extLst>
                    <a:ext uri="{FF2B5EF4-FFF2-40B4-BE49-F238E27FC236}">
                      <a16:creationId xmlns:a16="http://schemas.microsoft.com/office/drawing/2014/main" id="{A88B401A-FCD8-4C69-89CF-289B9E6F2D59}"/>
                    </a:ext>
                  </a:extLst>
                </p:cNvPr>
                <p:cNvSpPr/>
                <p:nvPr/>
              </p:nvSpPr>
              <p:spPr>
                <a:xfrm>
                  <a:off x="992975" y="2066200"/>
                  <a:ext cx="5675" cy="33775"/>
                </a:xfrm>
                <a:custGeom>
                  <a:avLst/>
                  <a:gdLst/>
                  <a:ahLst/>
                  <a:cxnLst/>
                  <a:rect l="l" t="t" r="r" b="b"/>
                  <a:pathLst>
                    <a:path w="227" h="1351" extrusionOk="0">
                      <a:moveTo>
                        <a:pt x="209" y="0"/>
                      </a:moveTo>
                      <a:cubicBezTo>
                        <a:pt x="205" y="0"/>
                        <a:pt x="203" y="3"/>
                        <a:pt x="203" y="11"/>
                      </a:cubicBezTo>
                      <a:cubicBezTo>
                        <a:pt x="143" y="201"/>
                        <a:pt x="119" y="404"/>
                        <a:pt x="96" y="618"/>
                      </a:cubicBezTo>
                      <a:cubicBezTo>
                        <a:pt x="60" y="856"/>
                        <a:pt x="0" y="1094"/>
                        <a:pt x="0" y="1332"/>
                      </a:cubicBezTo>
                      <a:cubicBezTo>
                        <a:pt x="0" y="1344"/>
                        <a:pt x="9" y="1350"/>
                        <a:pt x="20" y="1350"/>
                      </a:cubicBezTo>
                      <a:cubicBezTo>
                        <a:pt x="30" y="1350"/>
                        <a:pt x="42" y="1344"/>
                        <a:pt x="48" y="1332"/>
                      </a:cubicBezTo>
                      <a:cubicBezTo>
                        <a:pt x="107" y="1142"/>
                        <a:pt x="119" y="916"/>
                        <a:pt x="155" y="725"/>
                      </a:cubicBezTo>
                      <a:cubicBezTo>
                        <a:pt x="179" y="487"/>
                        <a:pt x="226" y="249"/>
                        <a:pt x="226" y="11"/>
                      </a:cubicBezTo>
                      <a:cubicBezTo>
                        <a:pt x="226" y="11"/>
                        <a:pt x="216" y="0"/>
                        <a:pt x="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20" name="Google Shape;44121;p65">
                  <a:extLst>
                    <a:ext uri="{FF2B5EF4-FFF2-40B4-BE49-F238E27FC236}">
                      <a16:creationId xmlns:a16="http://schemas.microsoft.com/office/drawing/2014/main" id="{D9124DF1-46AB-4DB7-8A1B-CE76C1D69B00}"/>
                    </a:ext>
                  </a:extLst>
                </p:cNvPr>
                <p:cNvSpPr/>
                <p:nvPr/>
              </p:nvSpPr>
              <p:spPr>
                <a:xfrm>
                  <a:off x="992975" y="2055250"/>
                  <a:ext cx="6875" cy="51375"/>
                </a:xfrm>
                <a:custGeom>
                  <a:avLst/>
                  <a:gdLst/>
                  <a:ahLst/>
                  <a:cxnLst/>
                  <a:rect l="l" t="t" r="r" b="b"/>
                  <a:pathLst>
                    <a:path w="275" h="2055" extrusionOk="0">
                      <a:moveTo>
                        <a:pt x="212" y="1"/>
                      </a:moveTo>
                      <a:cubicBezTo>
                        <a:pt x="196" y="1"/>
                        <a:pt x="179" y="13"/>
                        <a:pt x="179" y="32"/>
                      </a:cubicBezTo>
                      <a:cubicBezTo>
                        <a:pt x="107" y="663"/>
                        <a:pt x="0" y="1401"/>
                        <a:pt x="84" y="2032"/>
                      </a:cubicBezTo>
                      <a:cubicBezTo>
                        <a:pt x="84" y="2048"/>
                        <a:pt x="91" y="2055"/>
                        <a:pt x="99" y="2055"/>
                      </a:cubicBezTo>
                      <a:cubicBezTo>
                        <a:pt x="109" y="2055"/>
                        <a:pt x="119" y="2045"/>
                        <a:pt x="119" y="2032"/>
                      </a:cubicBezTo>
                      <a:cubicBezTo>
                        <a:pt x="274" y="1401"/>
                        <a:pt x="238" y="663"/>
                        <a:pt x="238" y="32"/>
                      </a:cubicBezTo>
                      <a:cubicBezTo>
                        <a:pt x="238" y="10"/>
                        <a:pt x="226" y="1"/>
                        <a:pt x="2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21" name="Google Shape;44122;p65">
                  <a:extLst>
                    <a:ext uri="{FF2B5EF4-FFF2-40B4-BE49-F238E27FC236}">
                      <a16:creationId xmlns:a16="http://schemas.microsoft.com/office/drawing/2014/main" id="{764673FC-FAD0-43DD-B1F6-EE50DF30F7BC}"/>
                    </a:ext>
                  </a:extLst>
                </p:cNvPr>
                <p:cNvSpPr/>
                <p:nvPr/>
              </p:nvSpPr>
              <p:spPr>
                <a:xfrm>
                  <a:off x="998025" y="2052475"/>
                  <a:ext cx="5375" cy="50475"/>
                </a:xfrm>
                <a:custGeom>
                  <a:avLst/>
                  <a:gdLst/>
                  <a:ahLst/>
                  <a:cxnLst/>
                  <a:rect l="l" t="t" r="r" b="b"/>
                  <a:pathLst>
                    <a:path w="215" h="2019" extrusionOk="0">
                      <a:moveTo>
                        <a:pt x="175" y="0"/>
                      </a:moveTo>
                      <a:cubicBezTo>
                        <a:pt x="158" y="0"/>
                        <a:pt x="144" y="12"/>
                        <a:pt x="144" y="36"/>
                      </a:cubicBezTo>
                      <a:cubicBezTo>
                        <a:pt x="72" y="655"/>
                        <a:pt x="1" y="1357"/>
                        <a:pt x="60" y="2000"/>
                      </a:cubicBezTo>
                      <a:cubicBezTo>
                        <a:pt x="60" y="2012"/>
                        <a:pt x="69" y="2018"/>
                        <a:pt x="78" y="2018"/>
                      </a:cubicBezTo>
                      <a:cubicBezTo>
                        <a:pt x="87" y="2018"/>
                        <a:pt x="96" y="2012"/>
                        <a:pt x="96" y="2000"/>
                      </a:cubicBezTo>
                      <a:cubicBezTo>
                        <a:pt x="215" y="1369"/>
                        <a:pt x="215" y="679"/>
                        <a:pt x="215" y="36"/>
                      </a:cubicBezTo>
                      <a:cubicBezTo>
                        <a:pt x="209" y="12"/>
                        <a:pt x="191" y="0"/>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22" name="Google Shape;44123;p65">
                  <a:extLst>
                    <a:ext uri="{FF2B5EF4-FFF2-40B4-BE49-F238E27FC236}">
                      <a16:creationId xmlns:a16="http://schemas.microsoft.com/office/drawing/2014/main" id="{6E08CE60-1A8B-4AB6-BCD7-C76664DDBB8E}"/>
                    </a:ext>
                  </a:extLst>
                </p:cNvPr>
                <p:cNvSpPr/>
                <p:nvPr/>
              </p:nvSpPr>
              <p:spPr>
                <a:xfrm>
                  <a:off x="992375" y="2049850"/>
                  <a:ext cx="7175" cy="57325"/>
                </a:xfrm>
                <a:custGeom>
                  <a:avLst/>
                  <a:gdLst/>
                  <a:ahLst/>
                  <a:cxnLst/>
                  <a:rect l="l" t="t" r="r" b="b"/>
                  <a:pathLst>
                    <a:path w="287" h="2293" extrusionOk="0">
                      <a:moveTo>
                        <a:pt x="227" y="0"/>
                      </a:moveTo>
                      <a:cubicBezTo>
                        <a:pt x="213" y="0"/>
                        <a:pt x="203" y="7"/>
                        <a:pt x="203" y="22"/>
                      </a:cubicBezTo>
                      <a:cubicBezTo>
                        <a:pt x="72" y="724"/>
                        <a:pt x="0" y="1570"/>
                        <a:pt x="120" y="2272"/>
                      </a:cubicBezTo>
                      <a:cubicBezTo>
                        <a:pt x="120" y="2286"/>
                        <a:pt x="129" y="2293"/>
                        <a:pt x="141" y="2293"/>
                      </a:cubicBezTo>
                      <a:cubicBezTo>
                        <a:pt x="159" y="2293"/>
                        <a:pt x="184" y="2277"/>
                        <a:pt x="191" y="2248"/>
                      </a:cubicBezTo>
                      <a:cubicBezTo>
                        <a:pt x="286" y="1534"/>
                        <a:pt x="262" y="748"/>
                        <a:pt x="286" y="34"/>
                      </a:cubicBezTo>
                      <a:cubicBezTo>
                        <a:pt x="272" y="13"/>
                        <a:pt x="246" y="0"/>
                        <a:pt x="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23" name="Google Shape;44124;p65">
                  <a:extLst>
                    <a:ext uri="{FF2B5EF4-FFF2-40B4-BE49-F238E27FC236}">
                      <a16:creationId xmlns:a16="http://schemas.microsoft.com/office/drawing/2014/main" id="{796B4F3B-41CF-4112-A773-F0D8A06D5B9D}"/>
                    </a:ext>
                  </a:extLst>
                </p:cNvPr>
                <p:cNvSpPr/>
                <p:nvPr/>
              </p:nvSpPr>
              <p:spPr>
                <a:xfrm>
                  <a:off x="995350" y="2055600"/>
                  <a:ext cx="7775" cy="51500"/>
                </a:xfrm>
                <a:custGeom>
                  <a:avLst/>
                  <a:gdLst/>
                  <a:ahLst/>
                  <a:cxnLst/>
                  <a:rect l="l" t="t" r="r" b="b"/>
                  <a:pathLst>
                    <a:path w="311" h="2060" extrusionOk="0">
                      <a:moveTo>
                        <a:pt x="243" y="0"/>
                      </a:moveTo>
                      <a:cubicBezTo>
                        <a:pt x="239" y="0"/>
                        <a:pt x="233" y="6"/>
                        <a:pt x="227" y="18"/>
                      </a:cubicBezTo>
                      <a:cubicBezTo>
                        <a:pt x="108" y="328"/>
                        <a:pt x="120" y="685"/>
                        <a:pt x="84" y="1030"/>
                      </a:cubicBezTo>
                      <a:cubicBezTo>
                        <a:pt x="60" y="1363"/>
                        <a:pt x="1" y="1709"/>
                        <a:pt x="48" y="2042"/>
                      </a:cubicBezTo>
                      <a:cubicBezTo>
                        <a:pt x="48" y="2054"/>
                        <a:pt x="63" y="2060"/>
                        <a:pt x="78" y="2060"/>
                      </a:cubicBezTo>
                      <a:cubicBezTo>
                        <a:pt x="93" y="2060"/>
                        <a:pt x="108" y="2054"/>
                        <a:pt x="108" y="2042"/>
                      </a:cubicBezTo>
                      <a:cubicBezTo>
                        <a:pt x="203" y="1709"/>
                        <a:pt x="191" y="1351"/>
                        <a:pt x="227" y="1030"/>
                      </a:cubicBezTo>
                      <a:cubicBezTo>
                        <a:pt x="251" y="697"/>
                        <a:pt x="310" y="339"/>
                        <a:pt x="251" y="18"/>
                      </a:cubicBezTo>
                      <a:cubicBezTo>
                        <a:pt x="251" y="6"/>
                        <a:pt x="248" y="0"/>
                        <a:pt x="2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24" name="Google Shape;44125;p65">
                  <a:extLst>
                    <a:ext uri="{FF2B5EF4-FFF2-40B4-BE49-F238E27FC236}">
                      <a16:creationId xmlns:a16="http://schemas.microsoft.com/office/drawing/2014/main" id="{EE0B2008-359B-4D08-B014-86D963A28B80}"/>
                    </a:ext>
                  </a:extLst>
                </p:cNvPr>
                <p:cNvSpPr/>
                <p:nvPr/>
              </p:nvSpPr>
              <p:spPr>
                <a:xfrm>
                  <a:off x="995050" y="2071425"/>
                  <a:ext cx="6875" cy="66275"/>
                </a:xfrm>
                <a:custGeom>
                  <a:avLst/>
                  <a:gdLst/>
                  <a:ahLst/>
                  <a:cxnLst/>
                  <a:rect l="l" t="t" r="r" b="b"/>
                  <a:pathLst>
                    <a:path w="275" h="2651" extrusionOk="0">
                      <a:moveTo>
                        <a:pt x="161" y="0"/>
                      </a:moveTo>
                      <a:cubicBezTo>
                        <a:pt x="152" y="0"/>
                        <a:pt x="143" y="6"/>
                        <a:pt x="143" y="16"/>
                      </a:cubicBezTo>
                      <a:cubicBezTo>
                        <a:pt x="84" y="849"/>
                        <a:pt x="1" y="1790"/>
                        <a:pt x="155" y="2623"/>
                      </a:cubicBezTo>
                      <a:cubicBezTo>
                        <a:pt x="155" y="2641"/>
                        <a:pt x="170" y="2650"/>
                        <a:pt x="185" y="2650"/>
                      </a:cubicBezTo>
                      <a:cubicBezTo>
                        <a:pt x="200" y="2650"/>
                        <a:pt x="215" y="2641"/>
                        <a:pt x="215" y="2623"/>
                      </a:cubicBezTo>
                      <a:cubicBezTo>
                        <a:pt x="274" y="1778"/>
                        <a:pt x="191" y="885"/>
                        <a:pt x="191" y="40"/>
                      </a:cubicBezTo>
                      <a:cubicBezTo>
                        <a:pt x="191" y="12"/>
                        <a:pt x="175" y="0"/>
                        <a:pt x="1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25" name="Google Shape;44126;p65">
                  <a:extLst>
                    <a:ext uri="{FF2B5EF4-FFF2-40B4-BE49-F238E27FC236}">
                      <a16:creationId xmlns:a16="http://schemas.microsoft.com/office/drawing/2014/main" id="{1EC2612A-47C2-4282-9D5B-212693F9FBC6}"/>
                    </a:ext>
                  </a:extLst>
                </p:cNvPr>
                <p:cNvSpPr/>
                <p:nvPr/>
              </p:nvSpPr>
              <p:spPr>
                <a:xfrm>
                  <a:off x="999825" y="2090350"/>
                  <a:ext cx="5675" cy="40750"/>
                </a:xfrm>
                <a:custGeom>
                  <a:avLst/>
                  <a:gdLst/>
                  <a:ahLst/>
                  <a:cxnLst/>
                  <a:rect l="l" t="t" r="r" b="b"/>
                  <a:pathLst>
                    <a:path w="227" h="1630" extrusionOk="0">
                      <a:moveTo>
                        <a:pt x="112" y="0"/>
                      </a:moveTo>
                      <a:cubicBezTo>
                        <a:pt x="110" y="0"/>
                        <a:pt x="107" y="3"/>
                        <a:pt x="107" y="9"/>
                      </a:cubicBezTo>
                      <a:cubicBezTo>
                        <a:pt x="113" y="3"/>
                        <a:pt x="113" y="0"/>
                        <a:pt x="112" y="0"/>
                      </a:cubicBezTo>
                      <a:close/>
                      <a:moveTo>
                        <a:pt x="107" y="9"/>
                      </a:moveTo>
                      <a:lnTo>
                        <a:pt x="107" y="9"/>
                      </a:lnTo>
                      <a:cubicBezTo>
                        <a:pt x="83" y="533"/>
                        <a:pt x="0" y="1081"/>
                        <a:pt x="12" y="1605"/>
                      </a:cubicBezTo>
                      <a:cubicBezTo>
                        <a:pt x="12" y="1619"/>
                        <a:pt x="35" y="1629"/>
                        <a:pt x="52" y="1629"/>
                      </a:cubicBezTo>
                      <a:cubicBezTo>
                        <a:pt x="63" y="1629"/>
                        <a:pt x="72" y="1626"/>
                        <a:pt x="72" y="1616"/>
                      </a:cubicBezTo>
                      <a:cubicBezTo>
                        <a:pt x="226" y="1093"/>
                        <a:pt x="167" y="509"/>
                        <a:pt x="107" y="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26" name="Google Shape;44127;p65">
                  <a:extLst>
                    <a:ext uri="{FF2B5EF4-FFF2-40B4-BE49-F238E27FC236}">
                      <a16:creationId xmlns:a16="http://schemas.microsoft.com/office/drawing/2014/main" id="{42D5101D-CD10-483C-9E6A-E6F151BBD74F}"/>
                    </a:ext>
                  </a:extLst>
                </p:cNvPr>
                <p:cNvSpPr/>
                <p:nvPr/>
              </p:nvSpPr>
              <p:spPr>
                <a:xfrm>
                  <a:off x="998925" y="2048875"/>
                  <a:ext cx="5375" cy="7175"/>
                </a:xfrm>
                <a:custGeom>
                  <a:avLst/>
                  <a:gdLst/>
                  <a:ahLst/>
                  <a:cxnLst/>
                  <a:rect l="l" t="t" r="r" b="b"/>
                  <a:pathLst>
                    <a:path w="215" h="287" extrusionOk="0">
                      <a:moveTo>
                        <a:pt x="35" y="0"/>
                      </a:moveTo>
                      <a:cubicBezTo>
                        <a:pt x="19" y="0"/>
                        <a:pt x="0" y="10"/>
                        <a:pt x="0" y="25"/>
                      </a:cubicBezTo>
                      <a:lnTo>
                        <a:pt x="0" y="180"/>
                      </a:lnTo>
                      <a:cubicBezTo>
                        <a:pt x="18" y="192"/>
                        <a:pt x="39" y="198"/>
                        <a:pt x="55" y="198"/>
                      </a:cubicBezTo>
                      <a:cubicBezTo>
                        <a:pt x="59" y="198"/>
                        <a:pt x="63" y="197"/>
                        <a:pt x="66" y="197"/>
                      </a:cubicBezTo>
                      <a:lnTo>
                        <a:pt x="66" y="197"/>
                      </a:lnTo>
                      <a:cubicBezTo>
                        <a:pt x="96" y="241"/>
                        <a:pt x="136" y="276"/>
                        <a:pt x="179" y="287"/>
                      </a:cubicBezTo>
                      <a:cubicBezTo>
                        <a:pt x="203" y="287"/>
                        <a:pt x="215" y="263"/>
                        <a:pt x="203" y="251"/>
                      </a:cubicBezTo>
                      <a:cubicBezTo>
                        <a:pt x="179" y="204"/>
                        <a:pt x="131" y="180"/>
                        <a:pt x="108" y="144"/>
                      </a:cubicBezTo>
                      <a:cubicBezTo>
                        <a:pt x="96" y="126"/>
                        <a:pt x="90" y="105"/>
                        <a:pt x="84" y="83"/>
                      </a:cubicBezTo>
                      <a:lnTo>
                        <a:pt x="84" y="83"/>
                      </a:lnTo>
                      <a:lnTo>
                        <a:pt x="84" y="25"/>
                      </a:lnTo>
                      <a:cubicBezTo>
                        <a:pt x="77" y="25"/>
                        <a:pt x="71" y="25"/>
                        <a:pt x="65" y="25"/>
                      </a:cubicBezTo>
                      <a:lnTo>
                        <a:pt x="65" y="25"/>
                      </a:lnTo>
                      <a:cubicBezTo>
                        <a:pt x="64" y="21"/>
                        <a:pt x="62" y="17"/>
                        <a:pt x="60" y="13"/>
                      </a:cubicBezTo>
                      <a:cubicBezTo>
                        <a:pt x="55" y="4"/>
                        <a:pt x="46" y="0"/>
                        <a:pt x="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27" name="Google Shape;44128;p65">
                  <a:extLst>
                    <a:ext uri="{FF2B5EF4-FFF2-40B4-BE49-F238E27FC236}">
                      <a16:creationId xmlns:a16="http://schemas.microsoft.com/office/drawing/2014/main" id="{431077DE-7678-47C9-B6DF-AC1DB1F82682}"/>
                    </a:ext>
                  </a:extLst>
                </p:cNvPr>
                <p:cNvSpPr/>
                <p:nvPr/>
              </p:nvSpPr>
              <p:spPr>
                <a:xfrm>
                  <a:off x="1001625" y="1930450"/>
                  <a:ext cx="62275" cy="167575"/>
                </a:xfrm>
                <a:custGeom>
                  <a:avLst/>
                  <a:gdLst/>
                  <a:ahLst/>
                  <a:cxnLst/>
                  <a:rect l="l" t="t" r="r" b="b"/>
                  <a:pathLst>
                    <a:path w="2491" h="6703" extrusionOk="0">
                      <a:moveTo>
                        <a:pt x="4" y="6697"/>
                      </a:moveTo>
                      <a:cubicBezTo>
                        <a:pt x="1" y="6697"/>
                        <a:pt x="4" y="6703"/>
                        <a:pt x="11" y="6703"/>
                      </a:cubicBezTo>
                      <a:cubicBezTo>
                        <a:pt x="7" y="6699"/>
                        <a:pt x="5" y="6697"/>
                        <a:pt x="4" y="6697"/>
                      </a:cubicBezTo>
                      <a:close/>
                      <a:moveTo>
                        <a:pt x="2424" y="1"/>
                      </a:moveTo>
                      <a:cubicBezTo>
                        <a:pt x="2402" y="1"/>
                        <a:pt x="2378" y="11"/>
                        <a:pt x="2369" y="35"/>
                      </a:cubicBezTo>
                      <a:cubicBezTo>
                        <a:pt x="1940" y="1119"/>
                        <a:pt x="2155" y="2238"/>
                        <a:pt x="2059" y="3369"/>
                      </a:cubicBezTo>
                      <a:cubicBezTo>
                        <a:pt x="1916" y="4857"/>
                        <a:pt x="845" y="5595"/>
                        <a:pt x="11" y="6703"/>
                      </a:cubicBezTo>
                      <a:cubicBezTo>
                        <a:pt x="833" y="6131"/>
                        <a:pt x="1762" y="5119"/>
                        <a:pt x="2036" y="4143"/>
                      </a:cubicBezTo>
                      <a:cubicBezTo>
                        <a:pt x="2440" y="2798"/>
                        <a:pt x="1952" y="1393"/>
                        <a:pt x="2476" y="59"/>
                      </a:cubicBezTo>
                      <a:cubicBezTo>
                        <a:pt x="2490" y="24"/>
                        <a:pt x="2458" y="1"/>
                        <a:pt x="2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28" name="Google Shape;44129;p65">
                  <a:extLst>
                    <a:ext uri="{FF2B5EF4-FFF2-40B4-BE49-F238E27FC236}">
                      <a16:creationId xmlns:a16="http://schemas.microsoft.com/office/drawing/2014/main" id="{46B5F372-C234-4DC2-BAF8-FF13C66F2D8D}"/>
                    </a:ext>
                  </a:extLst>
                </p:cNvPr>
                <p:cNvSpPr/>
                <p:nvPr/>
              </p:nvSpPr>
              <p:spPr>
                <a:xfrm>
                  <a:off x="993575" y="1932675"/>
                  <a:ext cx="66975" cy="164825"/>
                </a:xfrm>
                <a:custGeom>
                  <a:avLst/>
                  <a:gdLst/>
                  <a:ahLst/>
                  <a:cxnLst/>
                  <a:rect l="l" t="t" r="r" b="b"/>
                  <a:pathLst>
                    <a:path w="2679" h="6593" extrusionOk="0">
                      <a:moveTo>
                        <a:pt x="2661" y="1"/>
                      </a:moveTo>
                      <a:cubicBezTo>
                        <a:pt x="2658" y="1"/>
                        <a:pt x="2655" y="2"/>
                        <a:pt x="2655" y="6"/>
                      </a:cubicBezTo>
                      <a:cubicBezTo>
                        <a:pt x="2048" y="1077"/>
                        <a:pt x="1405" y="2268"/>
                        <a:pt x="1095" y="3459"/>
                      </a:cubicBezTo>
                      <a:cubicBezTo>
                        <a:pt x="845" y="4423"/>
                        <a:pt x="0" y="5554"/>
                        <a:pt x="369" y="6566"/>
                      </a:cubicBezTo>
                      <a:cubicBezTo>
                        <a:pt x="374" y="6585"/>
                        <a:pt x="386" y="6593"/>
                        <a:pt x="399" y="6593"/>
                      </a:cubicBezTo>
                      <a:cubicBezTo>
                        <a:pt x="417" y="6593"/>
                        <a:pt x="436" y="6576"/>
                        <a:pt x="429" y="6554"/>
                      </a:cubicBezTo>
                      <a:cubicBezTo>
                        <a:pt x="179" y="5721"/>
                        <a:pt x="595" y="5149"/>
                        <a:pt x="905" y="4423"/>
                      </a:cubicBezTo>
                      <a:cubicBezTo>
                        <a:pt x="1084" y="3994"/>
                        <a:pt x="1143" y="3542"/>
                        <a:pt x="1274" y="3113"/>
                      </a:cubicBezTo>
                      <a:cubicBezTo>
                        <a:pt x="1607" y="2030"/>
                        <a:pt x="2238" y="1042"/>
                        <a:pt x="2679" y="6"/>
                      </a:cubicBezTo>
                      <a:cubicBezTo>
                        <a:pt x="2679" y="6"/>
                        <a:pt x="2668" y="1"/>
                        <a:pt x="2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29" name="Google Shape;44130;p65">
                  <a:extLst>
                    <a:ext uri="{FF2B5EF4-FFF2-40B4-BE49-F238E27FC236}">
                      <a16:creationId xmlns:a16="http://schemas.microsoft.com/office/drawing/2014/main" id="{C7489C56-0D15-4B01-8280-AB325564586E}"/>
                    </a:ext>
                  </a:extLst>
                </p:cNvPr>
                <p:cNvSpPr/>
                <p:nvPr/>
              </p:nvSpPr>
              <p:spPr>
                <a:xfrm>
                  <a:off x="1001000" y="2009750"/>
                  <a:ext cx="41100" cy="87400"/>
                </a:xfrm>
                <a:custGeom>
                  <a:avLst/>
                  <a:gdLst/>
                  <a:ahLst/>
                  <a:cxnLst/>
                  <a:rect l="l" t="t" r="r" b="b"/>
                  <a:pathLst>
                    <a:path w="1644" h="3496" extrusionOk="0">
                      <a:moveTo>
                        <a:pt x="1624" y="0"/>
                      </a:moveTo>
                      <a:cubicBezTo>
                        <a:pt x="1618" y="0"/>
                        <a:pt x="1612" y="5"/>
                        <a:pt x="1608" y="18"/>
                      </a:cubicBezTo>
                      <a:cubicBezTo>
                        <a:pt x="1394" y="733"/>
                        <a:pt x="1156" y="1411"/>
                        <a:pt x="798" y="2054"/>
                      </a:cubicBezTo>
                      <a:cubicBezTo>
                        <a:pt x="537" y="2531"/>
                        <a:pt x="132" y="2947"/>
                        <a:pt x="1" y="3495"/>
                      </a:cubicBezTo>
                      <a:cubicBezTo>
                        <a:pt x="310" y="2900"/>
                        <a:pt x="739" y="2400"/>
                        <a:pt x="1037" y="1804"/>
                      </a:cubicBezTo>
                      <a:cubicBezTo>
                        <a:pt x="1322" y="1233"/>
                        <a:pt x="1525" y="661"/>
                        <a:pt x="1644" y="30"/>
                      </a:cubicBezTo>
                      <a:cubicBezTo>
                        <a:pt x="1644" y="15"/>
                        <a:pt x="1634" y="0"/>
                        <a:pt x="1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30" name="Google Shape;44131;p65">
                  <a:extLst>
                    <a:ext uri="{FF2B5EF4-FFF2-40B4-BE49-F238E27FC236}">
                      <a16:creationId xmlns:a16="http://schemas.microsoft.com/office/drawing/2014/main" id="{22946ABA-4876-4787-BC05-2258C9AE08B0}"/>
                    </a:ext>
                  </a:extLst>
                </p:cNvPr>
                <p:cNvSpPr/>
                <p:nvPr/>
              </p:nvSpPr>
              <p:spPr>
                <a:xfrm>
                  <a:off x="1045050" y="2003950"/>
                  <a:ext cx="625" cy="325"/>
                </a:xfrm>
                <a:custGeom>
                  <a:avLst/>
                  <a:gdLst/>
                  <a:ahLst/>
                  <a:cxnLst/>
                  <a:rect l="l" t="t" r="r" b="b"/>
                  <a:pathLst>
                    <a:path w="25" h="13" extrusionOk="0">
                      <a:moveTo>
                        <a:pt x="1" y="0"/>
                      </a:moveTo>
                      <a:lnTo>
                        <a:pt x="1" y="12"/>
                      </a:lnTo>
                      <a:cubicBezTo>
                        <a:pt x="25" y="12"/>
                        <a:pt x="25"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31" name="Google Shape;44132;p65">
                  <a:extLst>
                    <a:ext uri="{FF2B5EF4-FFF2-40B4-BE49-F238E27FC236}">
                      <a16:creationId xmlns:a16="http://schemas.microsoft.com/office/drawing/2014/main" id="{557EDB7D-0EC4-4F8D-A4EC-2A4CFA079C95}"/>
                    </a:ext>
                  </a:extLst>
                </p:cNvPr>
                <p:cNvSpPr/>
                <p:nvPr/>
              </p:nvSpPr>
              <p:spPr>
                <a:xfrm>
                  <a:off x="1041925" y="1971875"/>
                  <a:ext cx="7025" cy="32325"/>
                </a:xfrm>
                <a:custGeom>
                  <a:avLst/>
                  <a:gdLst/>
                  <a:ahLst/>
                  <a:cxnLst/>
                  <a:rect l="l" t="t" r="r" b="b"/>
                  <a:pathLst>
                    <a:path w="281" h="1293" extrusionOk="0">
                      <a:moveTo>
                        <a:pt x="263" y="1"/>
                      </a:moveTo>
                      <a:cubicBezTo>
                        <a:pt x="254" y="1"/>
                        <a:pt x="245" y="3"/>
                        <a:pt x="245" y="9"/>
                      </a:cubicBezTo>
                      <a:cubicBezTo>
                        <a:pt x="150" y="426"/>
                        <a:pt x="66" y="867"/>
                        <a:pt x="7" y="1283"/>
                      </a:cubicBezTo>
                      <a:cubicBezTo>
                        <a:pt x="1" y="1289"/>
                        <a:pt x="7" y="1292"/>
                        <a:pt x="16" y="1292"/>
                      </a:cubicBezTo>
                      <a:cubicBezTo>
                        <a:pt x="25" y="1292"/>
                        <a:pt x="37" y="1289"/>
                        <a:pt x="43" y="1283"/>
                      </a:cubicBezTo>
                      <a:cubicBezTo>
                        <a:pt x="126" y="867"/>
                        <a:pt x="233" y="426"/>
                        <a:pt x="281" y="9"/>
                      </a:cubicBezTo>
                      <a:cubicBezTo>
                        <a:pt x="281" y="3"/>
                        <a:pt x="272" y="1"/>
                        <a:pt x="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32" name="Google Shape;44133;p65">
                  <a:extLst>
                    <a:ext uri="{FF2B5EF4-FFF2-40B4-BE49-F238E27FC236}">
                      <a16:creationId xmlns:a16="http://schemas.microsoft.com/office/drawing/2014/main" id="{608644FF-D7E6-4E18-B575-5499A0ACF902}"/>
                    </a:ext>
                  </a:extLst>
                </p:cNvPr>
                <p:cNvSpPr/>
                <p:nvPr/>
              </p:nvSpPr>
              <p:spPr>
                <a:xfrm>
                  <a:off x="809025" y="2257975"/>
                  <a:ext cx="165750" cy="191375"/>
                </a:xfrm>
                <a:custGeom>
                  <a:avLst/>
                  <a:gdLst/>
                  <a:ahLst/>
                  <a:cxnLst/>
                  <a:rect l="l" t="t" r="r" b="b"/>
                  <a:pathLst>
                    <a:path w="6630" h="7655" extrusionOk="0">
                      <a:moveTo>
                        <a:pt x="42" y="1"/>
                      </a:moveTo>
                      <a:cubicBezTo>
                        <a:pt x="23" y="1"/>
                        <a:pt x="0" y="16"/>
                        <a:pt x="0" y="43"/>
                      </a:cubicBezTo>
                      <a:cubicBezTo>
                        <a:pt x="179" y="1829"/>
                        <a:pt x="1310" y="3008"/>
                        <a:pt x="2465" y="4270"/>
                      </a:cubicBezTo>
                      <a:cubicBezTo>
                        <a:pt x="2977" y="4806"/>
                        <a:pt x="3393" y="5329"/>
                        <a:pt x="4048" y="5651"/>
                      </a:cubicBezTo>
                      <a:cubicBezTo>
                        <a:pt x="5084" y="6163"/>
                        <a:pt x="5751" y="6818"/>
                        <a:pt x="6549" y="7651"/>
                      </a:cubicBezTo>
                      <a:cubicBezTo>
                        <a:pt x="6555" y="7653"/>
                        <a:pt x="6562" y="7654"/>
                        <a:pt x="6568" y="7654"/>
                      </a:cubicBezTo>
                      <a:cubicBezTo>
                        <a:pt x="6599" y="7654"/>
                        <a:pt x="6630" y="7633"/>
                        <a:pt x="6620" y="7603"/>
                      </a:cubicBezTo>
                      <a:cubicBezTo>
                        <a:pt x="6215" y="7068"/>
                        <a:pt x="5775" y="6568"/>
                        <a:pt x="5251" y="6163"/>
                      </a:cubicBezTo>
                      <a:cubicBezTo>
                        <a:pt x="4584" y="5651"/>
                        <a:pt x="3774" y="5460"/>
                        <a:pt x="3179" y="4841"/>
                      </a:cubicBezTo>
                      <a:cubicBezTo>
                        <a:pt x="1822" y="3413"/>
                        <a:pt x="417" y="2067"/>
                        <a:pt x="72" y="31"/>
                      </a:cubicBezTo>
                      <a:cubicBezTo>
                        <a:pt x="72" y="10"/>
                        <a:pt x="58"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33" name="Google Shape;44134;p65">
                  <a:extLst>
                    <a:ext uri="{FF2B5EF4-FFF2-40B4-BE49-F238E27FC236}">
                      <a16:creationId xmlns:a16="http://schemas.microsoft.com/office/drawing/2014/main" id="{4CB94676-EF94-464D-8AA6-A9B6CAE33DB0}"/>
                    </a:ext>
                  </a:extLst>
                </p:cNvPr>
                <p:cNvSpPr/>
                <p:nvPr/>
              </p:nvSpPr>
              <p:spPr>
                <a:xfrm>
                  <a:off x="806425" y="2260400"/>
                  <a:ext cx="130675" cy="140675"/>
                </a:xfrm>
                <a:custGeom>
                  <a:avLst/>
                  <a:gdLst/>
                  <a:ahLst/>
                  <a:cxnLst/>
                  <a:rect l="l" t="t" r="r" b="b"/>
                  <a:pathLst>
                    <a:path w="5227" h="5627" extrusionOk="0">
                      <a:moveTo>
                        <a:pt x="19" y="1"/>
                      </a:moveTo>
                      <a:cubicBezTo>
                        <a:pt x="4" y="1"/>
                        <a:pt x="1" y="9"/>
                        <a:pt x="9" y="17"/>
                      </a:cubicBezTo>
                      <a:cubicBezTo>
                        <a:pt x="938" y="1006"/>
                        <a:pt x="1890" y="1946"/>
                        <a:pt x="2700" y="3030"/>
                      </a:cubicBezTo>
                      <a:cubicBezTo>
                        <a:pt x="3033" y="3458"/>
                        <a:pt x="3355" y="3804"/>
                        <a:pt x="3771" y="4161"/>
                      </a:cubicBezTo>
                      <a:cubicBezTo>
                        <a:pt x="4283" y="4601"/>
                        <a:pt x="4688" y="5125"/>
                        <a:pt x="5141" y="5613"/>
                      </a:cubicBezTo>
                      <a:cubicBezTo>
                        <a:pt x="5150" y="5623"/>
                        <a:pt x="5160" y="5626"/>
                        <a:pt x="5171" y="5626"/>
                      </a:cubicBezTo>
                      <a:cubicBezTo>
                        <a:pt x="5201" y="5626"/>
                        <a:pt x="5227" y="5595"/>
                        <a:pt x="5200" y="5578"/>
                      </a:cubicBezTo>
                      <a:cubicBezTo>
                        <a:pt x="4533" y="4566"/>
                        <a:pt x="3557" y="3911"/>
                        <a:pt x="2819" y="2970"/>
                      </a:cubicBezTo>
                      <a:cubicBezTo>
                        <a:pt x="1985" y="1899"/>
                        <a:pt x="1033" y="934"/>
                        <a:pt x="45" y="6"/>
                      </a:cubicBezTo>
                      <a:cubicBezTo>
                        <a:pt x="34" y="2"/>
                        <a:pt x="26"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34" name="Google Shape;44135;p65">
                  <a:extLst>
                    <a:ext uri="{FF2B5EF4-FFF2-40B4-BE49-F238E27FC236}">
                      <a16:creationId xmlns:a16="http://schemas.microsoft.com/office/drawing/2014/main" id="{59E9B96D-32C1-4B01-9A39-C09E6440C151}"/>
                    </a:ext>
                  </a:extLst>
                </p:cNvPr>
                <p:cNvSpPr/>
                <p:nvPr/>
              </p:nvSpPr>
              <p:spPr>
                <a:xfrm>
                  <a:off x="938575" y="2404100"/>
                  <a:ext cx="37150" cy="38225"/>
                </a:xfrm>
                <a:custGeom>
                  <a:avLst/>
                  <a:gdLst/>
                  <a:ahLst/>
                  <a:cxnLst/>
                  <a:rect l="l" t="t" r="r" b="b"/>
                  <a:pathLst>
                    <a:path w="1486" h="1529" extrusionOk="0">
                      <a:moveTo>
                        <a:pt x="13" y="0"/>
                      </a:moveTo>
                      <a:cubicBezTo>
                        <a:pt x="5" y="0"/>
                        <a:pt x="0" y="23"/>
                        <a:pt x="9" y="32"/>
                      </a:cubicBezTo>
                      <a:cubicBezTo>
                        <a:pt x="307" y="223"/>
                        <a:pt x="593" y="425"/>
                        <a:pt x="831" y="675"/>
                      </a:cubicBezTo>
                      <a:cubicBezTo>
                        <a:pt x="1081" y="925"/>
                        <a:pt x="1248" y="1223"/>
                        <a:pt x="1438" y="1520"/>
                      </a:cubicBezTo>
                      <a:cubicBezTo>
                        <a:pt x="1443" y="1525"/>
                        <a:pt x="1452" y="1528"/>
                        <a:pt x="1461" y="1528"/>
                      </a:cubicBezTo>
                      <a:cubicBezTo>
                        <a:pt x="1473" y="1528"/>
                        <a:pt x="1486" y="1522"/>
                        <a:pt x="1486" y="1508"/>
                      </a:cubicBezTo>
                      <a:cubicBezTo>
                        <a:pt x="1248" y="866"/>
                        <a:pt x="617" y="306"/>
                        <a:pt x="21" y="8"/>
                      </a:cubicBezTo>
                      <a:cubicBezTo>
                        <a:pt x="18" y="3"/>
                        <a:pt x="15" y="0"/>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35" name="Google Shape;44136;p65">
                  <a:extLst>
                    <a:ext uri="{FF2B5EF4-FFF2-40B4-BE49-F238E27FC236}">
                      <a16:creationId xmlns:a16="http://schemas.microsoft.com/office/drawing/2014/main" id="{008B0B04-8F34-479F-B9DA-C4C959BAD986}"/>
                    </a:ext>
                  </a:extLst>
                </p:cNvPr>
                <p:cNvSpPr/>
                <p:nvPr/>
              </p:nvSpPr>
              <p:spPr>
                <a:xfrm>
                  <a:off x="808175" y="2258950"/>
                  <a:ext cx="163600" cy="180025"/>
                </a:xfrm>
                <a:custGeom>
                  <a:avLst/>
                  <a:gdLst/>
                  <a:ahLst/>
                  <a:cxnLst/>
                  <a:rect l="l" t="t" r="r" b="b"/>
                  <a:pathLst>
                    <a:path w="6544" h="7201" extrusionOk="0">
                      <a:moveTo>
                        <a:pt x="38" y="1"/>
                      </a:moveTo>
                      <a:cubicBezTo>
                        <a:pt x="23" y="1"/>
                        <a:pt x="1" y="20"/>
                        <a:pt x="10" y="40"/>
                      </a:cubicBezTo>
                      <a:cubicBezTo>
                        <a:pt x="1189" y="1052"/>
                        <a:pt x="2439" y="1957"/>
                        <a:pt x="3642" y="2921"/>
                      </a:cubicBezTo>
                      <a:cubicBezTo>
                        <a:pt x="4356" y="3504"/>
                        <a:pt x="5106" y="4052"/>
                        <a:pt x="5511" y="4897"/>
                      </a:cubicBezTo>
                      <a:cubicBezTo>
                        <a:pt x="5844" y="5648"/>
                        <a:pt x="6130" y="6421"/>
                        <a:pt x="6464" y="7183"/>
                      </a:cubicBezTo>
                      <a:cubicBezTo>
                        <a:pt x="6467" y="7195"/>
                        <a:pt x="6477" y="7200"/>
                        <a:pt x="6489" y="7200"/>
                      </a:cubicBezTo>
                      <a:cubicBezTo>
                        <a:pt x="6513" y="7200"/>
                        <a:pt x="6543" y="7176"/>
                        <a:pt x="6535" y="7136"/>
                      </a:cubicBezTo>
                      <a:cubicBezTo>
                        <a:pt x="6202" y="6326"/>
                        <a:pt x="5904" y="5517"/>
                        <a:pt x="5535" y="4743"/>
                      </a:cubicBezTo>
                      <a:cubicBezTo>
                        <a:pt x="5213" y="4052"/>
                        <a:pt x="4630" y="3600"/>
                        <a:pt x="4047" y="3135"/>
                      </a:cubicBezTo>
                      <a:cubicBezTo>
                        <a:pt x="2737" y="2064"/>
                        <a:pt x="1415" y="992"/>
                        <a:pt x="46" y="4"/>
                      </a:cubicBezTo>
                      <a:cubicBezTo>
                        <a:pt x="44" y="2"/>
                        <a:pt x="41" y="1"/>
                        <a:pt x="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36" name="Google Shape;44137;p65">
                  <a:extLst>
                    <a:ext uri="{FF2B5EF4-FFF2-40B4-BE49-F238E27FC236}">
                      <a16:creationId xmlns:a16="http://schemas.microsoft.com/office/drawing/2014/main" id="{233D7196-D08C-43B0-B241-952E6D5A0D9B}"/>
                    </a:ext>
                  </a:extLst>
                </p:cNvPr>
                <p:cNvSpPr/>
                <p:nvPr/>
              </p:nvSpPr>
              <p:spPr>
                <a:xfrm>
                  <a:off x="986775" y="2335650"/>
                  <a:ext cx="156075" cy="121125"/>
                </a:xfrm>
                <a:custGeom>
                  <a:avLst/>
                  <a:gdLst/>
                  <a:ahLst/>
                  <a:cxnLst/>
                  <a:rect l="l" t="t" r="r" b="b"/>
                  <a:pathLst>
                    <a:path w="6243" h="4845" extrusionOk="0">
                      <a:moveTo>
                        <a:pt x="6179" y="0"/>
                      </a:moveTo>
                      <a:cubicBezTo>
                        <a:pt x="6166" y="0"/>
                        <a:pt x="6152" y="6"/>
                        <a:pt x="6142" y="20"/>
                      </a:cubicBezTo>
                      <a:cubicBezTo>
                        <a:pt x="5701" y="639"/>
                        <a:pt x="4951" y="865"/>
                        <a:pt x="4392" y="1377"/>
                      </a:cubicBezTo>
                      <a:cubicBezTo>
                        <a:pt x="3880" y="1818"/>
                        <a:pt x="3522" y="2413"/>
                        <a:pt x="3082" y="2913"/>
                      </a:cubicBezTo>
                      <a:cubicBezTo>
                        <a:pt x="2546" y="3532"/>
                        <a:pt x="1903" y="3782"/>
                        <a:pt x="1153" y="4056"/>
                      </a:cubicBezTo>
                      <a:cubicBezTo>
                        <a:pt x="713" y="4211"/>
                        <a:pt x="284" y="4389"/>
                        <a:pt x="10" y="4806"/>
                      </a:cubicBezTo>
                      <a:cubicBezTo>
                        <a:pt x="0" y="4825"/>
                        <a:pt x="30" y="4845"/>
                        <a:pt x="48" y="4845"/>
                      </a:cubicBezTo>
                      <a:cubicBezTo>
                        <a:pt x="52" y="4845"/>
                        <a:pt x="56" y="4844"/>
                        <a:pt x="58" y="4842"/>
                      </a:cubicBezTo>
                      <a:cubicBezTo>
                        <a:pt x="629" y="4318"/>
                        <a:pt x="1248" y="4199"/>
                        <a:pt x="1951" y="3913"/>
                      </a:cubicBezTo>
                      <a:cubicBezTo>
                        <a:pt x="2534" y="3675"/>
                        <a:pt x="2939" y="3306"/>
                        <a:pt x="3332" y="2830"/>
                      </a:cubicBezTo>
                      <a:cubicBezTo>
                        <a:pt x="3844" y="2210"/>
                        <a:pt x="4225" y="1568"/>
                        <a:pt x="4916" y="1115"/>
                      </a:cubicBezTo>
                      <a:cubicBezTo>
                        <a:pt x="5404" y="794"/>
                        <a:pt x="5892" y="567"/>
                        <a:pt x="6225" y="67"/>
                      </a:cubicBezTo>
                      <a:cubicBezTo>
                        <a:pt x="6242" y="34"/>
                        <a:pt x="6211" y="0"/>
                        <a:pt x="6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37" name="Google Shape;44138;p65">
                  <a:extLst>
                    <a:ext uri="{FF2B5EF4-FFF2-40B4-BE49-F238E27FC236}">
                      <a16:creationId xmlns:a16="http://schemas.microsoft.com/office/drawing/2014/main" id="{B8975E51-A809-4142-8A65-43C44C294187}"/>
                    </a:ext>
                  </a:extLst>
                </p:cNvPr>
                <p:cNvSpPr/>
                <p:nvPr/>
              </p:nvSpPr>
              <p:spPr>
                <a:xfrm>
                  <a:off x="984750" y="2336725"/>
                  <a:ext cx="156775" cy="117150"/>
                </a:xfrm>
                <a:custGeom>
                  <a:avLst/>
                  <a:gdLst/>
                  <a:ahLst/>
                  <a:cxnLst/>
                  <a:rect l="l" t="t" r="r" b="b"/>
                  <a:pathLst>
                    <a:path w="6271" h="4686" extrusionOk="0">
                      <a:moveTo>
                        <a:pt x="6223" y="1"/>
                      </a:moveTo>
                      <a:cubicBezTo>
                        <a:pt x="5592" y="215"/>
                        <a:pt x="4949" y="501"/>
                        <a:pt x="4342" y="774"/>
                      </a:cubicBezTo>
                      <a:cubicBezTo>
                        <a:pt x="3592" y="1108"/>
                        <a:pt x="3246" y="1644"/>
                        <a:pt x="2627" y="2120"/>
                      </a:cubicBezTo>
                      <a:cubicBezTo>
                        <a:pt x="1639" y="2858"/>
                        <a:pt x="270" y="3275"/>
                        <a:pt x="8" y="4632"/>
                      </a:cubicBezTo>
                      <a:cubicBezTo>
                        <a:pt x="1" y="4667"/>
                        <a:pt x="26" y="4685"/>
                        <a:pt x="51" y="4685"/>
                      </a:cubicBezTo>
                      <a:cubicBezTo>
                        <a:pt x="69" y="4685"/>
                        <a:pt x="86" y="4676"/>
                        <a:pt x="91" y="4656"/>
                      </a:cubicBezTo>
                      <a:cubicBezTo>
                        <a:pt x="425" y="3203"/>
                        <a:pt x="1913" y="2894"/>
                        <a:pt x="2913" y="2025"/>
                      </a:cubicBezTo>
                      <a:cubicBezTo>
                        <a:pt x="3449" y="1548"/>
                        <a:pt x="3830" y="1108"/>
                        <a:pt x="4520" y="810"/>
                      </a:cubicBezTo>
                      <a:cubicBezTo>
                        <a:pt x="5092" y="560"/>
                        <a:pt x="5711" y="334"/>
                        <a:pt x="6270" y="36"/>
                      </a:cubicBezTo>
                      <a:cubicBezTo>
                        <a:pt x="6259" y="36"/>
                        <a:pt x="6247" y="1"/>
                        <a:pt x="6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38" name="Google Shape;44139;p65">
                  <a:extLst>
                    <a:ext uri="{FF2B5EF4-FFF2-40B4-BE49-F238E27FC236}">
                      <a16:creationId xmlns:a16="http://schemas.microsoft.com/office/drawing/2014/main" id="{D2CC5711-07D3-4D68-A10E-F21BF5236118}"/>
                    </a:ext>
                  </a:extLst>
                </p:cNvPr>
                <p:cNvSpPr/>
                <p:nvPr/>
              </p:nvSpPr>
              <p:spPr>
                <a:xfrm>
                  <a:off x="983750" y="2399375"/>
                  <a:ext cx="78725" cy="55550"/>
                </a:xfrm>
                <a:custGeom>
                  <a:avLst/>
                  <a:gdLst/>
                  <a:ahLst/>
                  <a:cxnLst/>
                  <a:rect l="l" t="t" r="r" b="b"/>
                  <a:pathLst>
                    <a:path w="3149" h="2222" extrusionOk="0">
                      <a:moveTo>
                        <a:pt x="3107" y="1"/>
                      </a:moveTo>
                      <a:cubicBezTo>
                        <a:pt x="3099" y="1"/>
                        <a:pt x="3090" y="6"/>
                        <a:pt x="3084" y="19"/>
                      </a:cubicBezTo>
                      <a:cubicBezTo>
                        <a:pt x="2620" y="507"/>
                        <a:pt x="1977" y="709"/>
                        <a:pt x="1429" y="1066"/>
                      </a:cubicBezTo>
                      <a:cubicBezTo>
                        <a:pt x="893" y="1364"/>
                        <a:pt x="405" y="1769"/>
                        <a:pt x="0" y="2221"/>
                      </a:cubicBezTo>
                      <a:cubicBezTo>
                        <a:pt x="595" y="1769"/>
                        <a:pt x="1131" y="1281"/>
                        <a:pt x="1798" y="924"/>
                      </a:cubicBezTo>
                      <a:cubicBezTo>
                        <a:pt x="2274" y="674"/>
                        <a:pt x="2774" y="471"/>
                        <a:pt x="3132" y="54"/>
                      </a:cubicBezTo>
                      <a:cubicBezTo>
                        <a:pt x="3149" y="37"/>
                        <a:pt x="3128"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39" name="Google Shape;44140;p65">
                  <a:extLst>
                    <a:ext uri="{FF2B5EF4-FFF2-40B4-BE49-F238E27FC236}">
                      <a16:creationId xmlns:a16="http://schemas.microsoft.com/office/drawing/2014/main" id="{B9AECC08-3922-43E1-B352-34B5650681C7}"/>
                    </a:ext>
                  </a:extLst>
                </p:cNvPr>
                <p:cNvSpPr/>
                <p:nvPr/>
              </p:nvSpPr>
              <p:spPr>
                <a:xfrm>
                  <a:off x="1065300" y="2368875"/>
                  <a:ext cx="32775" cy="25925"/>
                </a:xfrm>
                <a:custGeom>
                  <a:avLst/>
                  <a:gdLst/>
                  <a:ahLst/>
                  <a:cxnLst/>
                  <a:rect l="l" t="t" r="r" b="b"/>
                  <a:pathLst>
                    <a:path w="1311" h="1037" extrusionOk="0">
                      <a:moveTo>
                        <a:pt x="1274" y="0"/>
                      </a:moveTo>
                      <a:cubicBezTo>
                        <a:pt x="786" y="179"/>
                        <a:pt x="251" y="620"/>
                        <a:pt x="0" y="1036"/>
                      </a:cubicBezTo>
                      <a:cubicBezTo>
                        <a:pt x="191" y="881"/>
                        <a:pt x="370" y="679"/>
                        <a:pt x="584" y="524"/>
                      </a:cubicBezTo>
                      <a:cubicBezTo>
                        <a:pt x="798" y="346"/>
                        <a:pt x="1060" y="227"/>
                        <a:pt x="1298" y="48"/>
                      </a:cubicBezTo>
                      <a:cubicBezTo>
                        <a:pt x="1310" y="24"/>
                        <a:pt x="1310" y="0"/>
                        <a:pt x="1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40" name="Google Shape;44141;p65">
                  <a:extLst>
                    <a:ext uri="{FF2B5EF4-FFF2-40B4-BE49-F238E27FC236}">
                      <a16:creationId xmlns:a16="http://schemas.microsoft.com/office/drawing/2014/main" id="{9A4F40E1-7C95-42A6-A4F1-B65B5B86D4EE}"/>
                    </a:ext>
                  </a:extLst>
                </p:cNvPr>
                <p:cNvSpPr/>
                <p:nvPr/>
              </p:nvSpPr>
              <p:spPr>
                <a:xfrm>
                  <a:off x="983750" y="2448675"/>
                  <a:ext cx="7750" cy="10125"/>
                </a:xfrm>
                <a:custGeom>
                  <a:avLst/>
                  <a:gdLst/>
                  <a:ahLst/>
                  <a:cxnLst/>
                  <a:rect l="l" t="t" r="r" b="b"/>
                  <a:pathLst>
                    <a:path w="310" h="405" extrusionOk="0">
                      <a:moveTo>
                        <a:pt x="270" y="1"/>
                      </a:moveTo>
                      <a:cubicBezTo>
                        <a:pt x="265" y="1"/>
                        <a:pt x="258" y="3"/>
                        <a:pt x="250" y="11"/>
                      </a:cubicBezTo>
                      <a:cubicBezTo>
                        <a:pt x="179" y="47"/>
                        <a:pt x="167" y="130"/>
                        <a:pt x="119" y="190"/>
                      </a:cubicBezTo>
                      <a:cubicBezTo>
                        <a:pt x="72" y="249"/>
                        <a:pt x="12" y="309"/>
                        <a:pt x="0" y="368"/>
                      </a:cubicBezTo>
                      <a:cubicBezTo>
                        <a:pt x="0" y="380"/>
                        <a:pt x="0" y="404"/>
                        <a:pt x="24" y="404"/>
                      </a:cubicBezTo>
                      <a:cubicBezTo>
                        <a:pt x="107" y="392"/>
                        <a:pt x="167" y="333"/>
                        <a:pt x="203" y="261"/>
                      </a:cubicBezTo>
                      <a:cubicBezTo>
                        <a:pt x="262" y="190"/>
                        <a:pt x="310" y="106"/>
                        <a:pt x="298" y="11"/>
                      </a:cubicBezTo>
                      <a:cubicBezTo>
                        <a:pt x="290" y="11"/>
                        <a:pt x="282"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41" name="Google Shape;44142;p65">
                  <a:extLst>
                    <a:ext uri="{FF2B5EF4-FFF2-40B4-BE49-F238E27FC236}">
                      <a16:creationId xmlns:a16="http://schemas.microsoft.com/office/drawing/2014/main" id="{419178DE-AA29-44CB-85A5-C5621B9A255F}"/>
                    </a:ext>
                  </a:extLst>
                </p:cNvPr>
                <p:cNvSpPr/>
                <p:nvPr/>
              </p:nvSpPr>
              <p:spPr>
                <a:xfrm>
                  <a:off x="981950" y="2448200"/>
                  <a:ext cx="13275" cy="13825"/>
                </a:xfrm>
                <a:custGeom>
                  <a:avLst/>
                  <a:gdLst/>
                  <a:ahLst/>
                  <a:cxnLst/>
                  <a:rect l="l" t="t" r="r" b="b"/>
                  <a:pathLst>
                    <a:path w="531" h="553" extrusionOk="0">
                      <a:moveTo>
                        <a:pt x="471" y="1"/>
                      </a:moveTo>
                      <a:cubicBezTo>
                        <a:pt x="465" y="1"/>
                        <a:pt x="459" y="3"/>
                        <a:pt x="453" y="6"/>
                      </a:cubicBezTo>
                      <a:cubicBezTo>
                        <a:pt x="445" y="14"/>
                        <a:pt x="433" y="17"/>
                        <a:pt x="419" y="17"/>
                      </a:cubicBezTo>
                      <a:cubicBezTo>
                        <a:pt x="391" y="17"/>
                        <a:pt x="354" y="6"/>
                        <a:pt x="322" y="6"/>
                      </a:cubicBezTo>
                      <a:cubicBezTo>
                        <a:pt x="298" y="6"/>
                        <a:pt x="298" y="42"/>
                        <a:pt x="322" y="42"/>
                      </a:cubicBezTo>
                      <a:cubicBezTo>
                        <a:pt x="343" y="42"/>
                        <a:pt x="371" y="42"/>
                        <a:pt x="396" y="47"/>
                      </a:cubicBezTo>
                      <a:lnTo>
                        <a:pt x="396" y="47"/>
                      </a:lnTo>
                      <a:cubicBezTo>
                        <a:pt x="308" y="104"/>
                        <a:pt x="234" y="178"/>
                        <a:pt x="167" y="245"/>
                      </a:cubicBezTo>
                      <a:cubicBezTo>
                        <a:pt x="84" y="328"/>
                        <a:pt x="13" y="423"/>
                        <a:pt x="1" y="530"/>
                      </a:cubicBezTo>
                      <a:cubicBezTo>
                        <a:pt x="1" y="538"/>
                        <a:pt x="6" y="552"/>
                        <a:pt x="14" y="552"/>
                      </a:cubicBezTo>
                      <a:cubicBezTo>
                        <a:pt x="17" y="552"/>
                        <a:pt x="21" y="550"/>
                        <a:pt x="25" y="542"/>
                      </a:cubicBezTo>
                      <a:cubicBezTo>
                        <a:pt x="120" y="483"/>
                        <a:pt x="179" y="387"/>
                        <a:pt x="251" y="304"/>
                      </a:cubicBezTo>
                      <a:cubicBezTo>
                        <a:pt x="322" y="221"/>
                        <a:pt x="417" y="149"/>
                        <a:pt x="501" y="66"/>
                      </a:cubicBezTo>
                      <a:cubicBezTo>
                        <a:pt x="531" y="46"/>
                        <a:pt x="502" y="1"/>
                        <a:pt x="4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42" name="Google Shape;44143;p65">
                  <a:extLst>
                    <a:ext uri="{FF2B5EF4-FFF2-40B4-BE49-F238E27FC236}">
                      <a16:creationId xmlns:a16="http://schemas.microsoft.com/office/drawing/2014/main" id="{EBF21416-6A88-4398-911C-3CE129CBCDE1}"/>
                    </a:ext>
                  </a:extLst>
                </p:cNvPr>
                <p:cNvSpPr/>
                <p:nvPr/>
              </p:nvSpPr>
              <p:spPr>
                <a:xfrm>
                  <a:off x="816750" y="2352975"/>
                  <a:ext cx="156900" cy="167925"/>
                </a:xfrm>
                <a:custGeom>
                  <a:avLst/>
                  <a:gdLst/>
                  <a:ahLst/>
                  <a:cxnLst/>
                  <a:rect l="l" t="t" r="r" b="b"/>
                  <a:pathLst>
                    <a:path w="6276" h="6717" extrusionOk="0">
                      <a:moveTo>
                        <a:pt x="10" y="0"/>
                      </a:moveTo>
                      <a:cubicBezTo>
                        <a:pt x="6" y="0"/>
                        <a:pt x="1" y="5"/>
                        <a:pt x="1" y="5"/>
                      </a:cubicBezTo>
                      <a:cubicBezTo>
                        <a:pt x="120" y="684"/>
                        <a:pt x="346" y="1398"/>
                        <a:pt x="620" y="2006"/>
                      </a:cubicBezTo>
                      <a:cubicBezTo>
                        <a:pt x="918" y="2672"/>
                        <a:pt x="1394" y="2911"/>
                        <a:pt x="1989" y="3315"/>
                      </a:cubicBezTo>
                      <a:cubicBezTo>
                        <a:pt x="2632" y="3732"/>
                        <a:pt x="3096" y="4375"/>
                        <a:pt x="3751" y="4756"/>
                      </a:cubicBezTo>
                      <a:cubicBezTo>
                        <a:pt x="4608" y="5280"/>
                        <a:pt x="6192" y="5327"/>
                        <a:pt x="6132" y="6661"/>
                      </a:cubicBezTo>
                      <a:cubicBezTo>
                        <a:pt x="6132" y="6698"/>
                        <a:pt x="6151" y="6717"/>
                        <a:pt x="6168" y="6717"/>
                      </a:cubicBezTo>
                      <a:cubicBezTo>
                        <a:pt x="6178" y="6717"/>
                        <a:pt x="6188" y="6710"/>
                        <a:pt x="6192" y="6697"/>
                      </a:cubicBezTo>
                      <a:cubicBezTo>
                        <a:pt x="6275" y="6185"/>
                        <a:pt x="6037" y="5768"/>
                        <a:pt x="5656" y="5458"/>
                      </a:cubicBezTo>
                      <a:cubicBezTo>
                        <a:pt x="4930" y="4887"/>
                        <a:pt x="3989" y="4816"/>
                        <a:pt x="3263" y="4173"/>
                      </a:cubicBezTo>
                      <a:cubicBezTo>
                        <a:pt x="2977" y="3923"/>
                        <a:pt x="2703" y="3637"/>
                        <a:pt x="2394" y="3399"/>
                      </a:cubicBezTo>
                      <a:cubicBezTo>
                        <a:pt x="2049" y="3137"/>
                        <a:pt x="1656" y="2970"/>
                        <a:pt x="1322" y="2684"/>
                      </a:cubicBezTo>
                      <a:cubicBezTo>
                        <a:pt x="560" y="2018"/>
                        <a:pt x="477" y="875"/>
                        <a:pt x="13" y="5"/>
                      </a:cubicBezTo>
                      <a:cubicBezTo>
                        <a:pt x="13" y="1"/>
                        <a:pt x="11" y="0"/>
                        <a:pt x="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43" name="Google Shape;44144;p65">
                  <a:extLst>
                    <a:ext uri="{FF2B5EF4-FFF2-40B4-BE49-F238E27FC236}">
                      <a16:creationId xmlns:a16="http://schemas.microsoft.com/office/drawing/2014/main" id="{83DEE58D-2638-490C-9F80-0A44CCCD6BF3}"/>
                    </a:ext>
                  </a:extLst>
                </p:cNvPr>
                <p:cNvSpPr/>
                <p:nvPr/>
              </p:nvSpPr>
              <p:spPr>
                <a:xfrm>
                  <a:off x="816475" y="2357950"/>
                  <a:ext cx="156400" cy="140300"/>
                </a:xfrm>
                <a:custGeom>
                  <a:avLst/>
                  <a:gdLst/>
                  <a:ahLst/>
                  <a:cxnLst/>
                  <a:rect l="l" t="t" r="r" b="b"/>
                  <a:pathLst>
                    <a:path w="6256" h="5612" extrusionOk="0">
                      <a:moveTo>
                        <a:pt x="5" y="1"/>
                      </a:moveTo>
                      <a:cubicBezTo>
                        <a:pt x="1" y="1"/>
                        <a:pt x="3" y="21"/>
                        <a:pt x="12" y="21"/>
                      </a:cubicBezTo>
                      <a:cubicBezTo>
                        <a:pt x="690" y="330"/>
                        <a:pt x="976" y="1045"/>
                        <a:pt x="1500" y="1533"/>
                      </a:cubicBezTo>
                      <a:cubicBezTo>
                        <a:pt x="1964" y="1985"/>
                        <a:pt x="2524" y="2283"/>
                        <a:pt x="3119" y="2485"/>
                      </a:cubicBezTo>
                      <a:cubicBezTo>
                        <a:pt x="3988" y="2783"/>
                        <a:pt x="4846" y="2950"/>
                        <a:pt x="5298" y="3843"/>
                      </a:cubicBezTo>
                      <a:cubicBezTo>
                        <a:pt x="5596" y="4438"/>
                        <a:pt x="5691" y="5093"/>
                        <a:pt x="6155" y="5605"/>
                      </a:cubicBezTo>
                      <a:cubicBezTo>
                        <a:pt x="6162" y="5609"/>
                        <a:pt x="6170" y="5611"/>
                        <a:pt x="6179" y="5611"/>
                      </a:cubicBezTo>
                      <a:cubicBezTo>
                        <a:pt x="6214" y="5611"/>
                        <a:pt x="6256" y="5576"/>
                        <a:pt x="6227" y="5557"/>
                      </a:cubicBezTo>
                      <a:cubicBezTo>
                        <a:pt x="5774" y="4914"/>
                        <a:pt x="5679" y="4116"/>
                        <a:pt x="5239" y="3485"/>
                      </a:cubicBezTo>
                      <a:cubicBezTo>
                        <a:pt x="4858" y="2962"/>
                        <a:pt x="4286" y="2747"/>
                        <a:pt x="3703" y="2545"/>
                      </a:cubicBezTo>
                      <a:cubicBezTo>
                        <a:pt x="2750" y="2235"/>
                        <a:pt x="1905" y="1890"/>
                        <a:pt x="1226" y="1104"/>
                      </a:cubicBezTo>
                      <a:cubicBezTo>
                        <a:pt x="869" y="687"/>
                        <a:pt x="619" y="80"/>
                        <a:pt x="12" y="9"/>
                      </a:cubicBezTo>
                      <a:cubicBezTo>
                        <a:pt x="9" y="3"/>
                        <a:pt x="7" y="1"/>
                        <a:pt x="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44" name="Google Shape;44145;p65">
                  <a:extLst>
                    <a:ext uri="{FF2B5EF4-FFF2-40B4-BE49-F238E27FC236}">
                      <a16:creationId xmlns:a16="http://schemas.microsoft.com/office/drawing/2014/main" id="{35B4FC66-C8DF-4B54-9617-212D69C1504D}"/>
                    </a:ext>
                  </a:extLst>
                </p:cNvPr>
                <p:cNvSpPr/>
                <p:nvPr/>
              </p:nvSpPr>
              <p:spPr>
                <a:xfrm>
                  <a:off x="837300" y="2387925"/>
                  <a:ext cx="109450" cy="81075"/>
                </a:xfrm>
                <a:custGeom>
                  <a:avLst/>
                  <a:gdLst/>
                  <a:ahLst/>
                  <a:cxnLst/>
                  <a:rect l="l" t="t" r="r" b="b"/>
                  <a:pathLst>
                    <a:path w="4378" h="3243" extrusionOk="0">
                      <a:moveTo>
                        <a:pt x="24" y="0"/>
                      </a:moveTo>
                      <a:cubicBezTo>
                        <a:pt x="12" y="0"/>
                        <a:pt x="0" y="0"/>
                        <a:pt x="0" y="12"/>
                      </a:cubicBezTo>
                      <a:cubicBezTo>
                        <a:pt x="36" y="620"/>
                        <a:pt x="869" y="1048"/>
                        <a:pt x="1346" y="1286"/>
                      </a:cubicBezTo>
                      <a:cubicBezTo>
                        <a:pt x="2441" y="1822"/>
                        <a:pt x="3298" y="2596"/>
                        <a:pt x="4322" y="3239"/>
                      </a:cubicBezTo>
                      <a:cubicBezTo>
                        <a:pt x="4329" y="3241"/>
                        <a:pt x="4335" y="3242"/>
                        <a:pt x="4340" y="3242"/>
                      </a:cubicBezTo>
                      <a:cubicBezTo>
                        <a:pt x="4365" y="3242"/>
                        <a:pt x="4378" y="3221"/>
                        <a:pt x="4358" y="3191"/>
                      </a:cubicBezTo>
                      <a:cubicBezTo>
                        <a:pt x="3727" y="2632"/>
                        <a:pt x="3013" y="2084"/>
                        <a:pt x="2298" y="1632"/>
                      </a:cubicBezTo>
                      <a:cubicBezTo>
                        <a:pt x="1536" y="1167"/>
                        <a:pt x="322" y="953"/>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45" name="Google Shape;44146;p65">
                  <a:extLst>
                    <a:ext uri="{FF2B5EF4-FFF2-40B4-BE49-F238E27FC236}">
                      <a16:creationId xmlns:a16="http://schemas.microsoft.com/office/drawing/2014/main" id="{5274865F-8E82-466D-A9A0-BB3A51C12354}"/>
                    </a:ext>
                  </a:extLst>
                </p:cNvPr>
                <p:cNvSpPr/>
                <p:nvPr/>
              </p:nvSpPr>
              <p:spPr>
                <a:xfrm>
                  <a:off x="946825" y="2473050"/>
                  <a:ext cx="11200" cy="12050"/>
                </a:xfrm>
                <a:custGeom>
                  <a:avLst/>
                  <a:gdLst/>
                  <a:ahLst/>
                  <a:cxnLst/>
                  <a:rect l="l" t="t" r="r" b="b"/>
                  <a:pathLst>
                    <a:path w="448" h="482" extrusionOk="0">
                      <a:moveTo>
                        <a:pt x="1" y="1"/>
                      </a:moveTo>
                      <a:cubicBezTo>
                        <a:pt x="4" y="2"/>
                        <a:pt x="7" y="4"/>
                        <a:pt x="11" y="6"/>
                      </a:cubicBezTo>
                      <a:lnTo>
                        <a:pt x="11" y="6"/>
                      </a:lnTo>
                      <a:cubicBezTo>
                        <a:pt x="12" y="3"/>
                        <a:pt x="11" y="1"/>
                        <a:pt x="1" y="1"/>
                      </a:cubicBezTo>
                      <a:close/>
                      <a:moveTo>
                        <a:pt x="11" y="6"/>
                      </a:moveTo>
                      <a:cubicBezTo>
                        <a:pt x="9" y="11"/>
                        <a:pt x="1" y="18"/>
                        <a:pt x="1" y="24"/>
                      </a:cubicBezTo>
                      <a:lnTo>
                        <a:pt x="227" y="251"/>
                      </a:lnTo>
                      <a:cubicBezTo>
                        <a:pt x="287" y="322"/>
                        <a:pt x="334" y="417"/>
                        <a:pt x="406" y="477"/>
                      </a:cubicBezTo>
                      <a:cubicBezTo>
                        <a:pt x="409" y="480"/>
                        <a:pt x="413" y="481"/>
                        <a:pt x="418" y="481"/>
                      </a:cubicBezTo>
                      <a:cubicBezTo>
                        <a:pt x="432" y="481"/>
                        <a:pt x="447" y="468"/>
                        <a:pt x="429" y="441"/>
                      </a:cubicBezTo>
                      <a:cubicBezTo>
                        <a:pt x="418" y="358"/>
                        <a:pt x="334" y="263"/>
                        <a:pt x="263" y="203"/>
                      </a:cubicBezTo>
                      <a:cubicBezTo>
                        <a:pt x="182" y="134"/>
                        <a:pt x="112" y="65"/>
                        <a:pt x="11" y="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46" name="Google Shape;44147;p65">
                  <a:extLst>
                    <a:ext uri="{FF2B5EF4-FFF2-40B4-BE49-F238E27FC236}">
                      <a16:creationId xmlns:a16="http://schemas.microsoft.com/office/drawing/2014/main" id="{F181C194-7031-4CDA-8DAE-D4EE30439662}"/>
                    </a:ext>
                  </a:extLst>
                </p:cNvPr>
                <p:cNvSpPr/>
                <p:nvPr/>
              </p:nvSpPr>
              <p:spPr>
                <a:xfrm>
                  <a:off x="978075" y="2362900"/>
                  <a:ext cx="183700" cy="153625"/>
                </a:xfrm>
                <a:custGeom>
                  <a:avLst/>
                  <a:gdLst/>
                  <a:ahLst/>
                  <a:cxnLst/>
                  <a:rect l="l" t="t" r="r" b="b"/>
                  <a:pathLst>
                    <a:path w="7348" h="6145" extrusionOk="0">
                      <a:moveTo>
                        <a:pt x="7307" y="0"/>
                      </a:moveTo>
                      <a:cubicBezTo>
                        <a:pt x="7296" y="0"/>
                        <a:pt x="7288" y="4"/>
                        <a:pt x="7288" y="13"/>
                      </a:cubicBezTo>
                      <a:cubicBezTo>
                        <a:pt x="7121" y="1073"/>
                        <a:pt x="6264" y="1597"/>
                        <a:pt x="5418" y="2109"/>
                      </a:cubicBezTo>
                      <a:cubicBezTo>
                        <a:pt x="4775" y="2502"/>
                        <a:pt x="4275" y="2978"/>
                        <a:pt x="3728" y="3466"/>
                      </a:cubicBezTo>
                      <a:cubicBezTo>
                        <a:pt x="3025" y="4097"/>
                        <a:pt x="2251" y="4585"/>
                        <a:pt x="1418" y="5014"/>
                      </a:cubicBezTo>
                      <a:cubicBezTo>
                        <a:pt x="882" y="5300"/>
                        <a:pt x="334" y="5597"/>
                        <a:pt x="1" y="6121"/>
                      </a:cubicBezTo>
                      <a:cubicBezTo>
                        <a:pt x="1" y="6133"/>
                        <a:pt x="25" y="6145"/>
                        <a:pt x="37" y="6145"/>
                      </a:cubicBezTo>
                      <a:cubicBezTo>
                        <a:pt x="680" y="5442"/>
                        <a:pt x="1489" y="5121"/>
                        <a:pt x="2299" y="4645"/>
                      </a:cubicBezTo>
                      <a:cubicBezTo>
                        <a:pt x="3049" y="4180"/>
                        <a:pt x="3692" y="3621"/>
                        <a:pt x="4347" y="3025"/>
                      </a:cubicBezTo>
                      <a:cubicBezTo>
                        <a:pt x="5347" y="2109"/>
                        <a:pt x="7228" y="1597"/>
                        <a:pt x="7347" y="25"/>
                      </a:cubicBezTo>
                      <a:cubicBezTo>
                        <a:pt x="7347" y="10"/>
                        <a:pt x="7324" y="0"/>
                        <a:pt x="73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47" name="Google Shape;44148;p65">
                  <a:extLst>
                    <a:ext uri="{FF2B5EF4-FFF2-40B4-BE49-F238E27FC236}">
                      <a16:creationId xmlns:a16="http://schemas.microsoft.com/office/drawing/2014/main" id="{E4A22663-A5B0-4D25-9891-E4FE3C42FEC3}"/>
                    </a:ext>
                  </a:extLst>
                </p:cNvPr>
                <p:cNvSpPr/>
                <p:nvPr/>
              </p:nvSpPr>
              <p:spPr>
                <a:xfrm>
                  <a:off x="976300" y="2360875"/>
                  <a:ext cx="183200" cy="154300"/>
                </a:xfrm>
                <a:custGeom>
                  <a:avLst/>
                  <a:gdLst/>
                  <a:ahLst/>
                  <a:cxnLst/>
                  <a:rect l="l" t="t" r="r" b="b"/>
                  <a:pathLst>
                    <a:path w="7328" h="6172" extrusionOk="0">
                      <a:moveTo>
                        <a:pt x="7285" y="1"/>
                      </a:moveTo>
                      <a:cubicBezTo>
                        <a:pt x="7276" y="1"/>
                        <a:pt x="7267" y="7"/>
                        <a:pt x="7263" y="23"/>
                      </a:cubicBezTo>
                      <a:cubicBezTo>
                        <a:pt x="6882" y="809"/>
                        <a:pt x="6025" y="1023"/>
                        <a:pt x="5299" y="1392"/>
                      </a:cubicBezTo>
                      <a:cubicBezTo>
                        <a:pt x="4525" y="1797"/>
                        <a:pt x="3941" y="2464"/>
                        <a:pt x="3203" y="2892"/>
                      </a:cubicBezTo>
                      <a:cubicBezTo>
                        <a:pt x="2560" y="3261"/>
                        <a:pt x="1834" y="3476"/>
                        <a:pt x="1346" y="4035"/>
                      </a:cubicBezTo>
                      <a:cubicBezTo>
                        <a:pt x="810" y="4666"/>
                        <a:pt x="632" y="5500"/>
                        <a:pt x="36" y="6095"/>
                      </a:cubicBezTo>
                      <a:cubicBezTo>
                        <a:pt x="1" y="6130"/>
                        <a:pt x="24" y="6172"/>
                        <a:pt x="58" y="6172"/>
                      </a:cubicBezTo>
                      <a:cubicBezTo>
                        <a:pt x="70" y="6172"/>
                        <a:pt x="83" y="6167"/>
                        <a:pt x="96" y="6154"/>
                      </a:cubicBezTo>
                      <a:cubicBezTo>
                        <a:pt x="715" y="5547"/>
                        <a:pt x="882" y="4630"/>
                        <a:pt x="1477" y="4023"/>
                      </a:cubicBezTo>
                      <a:cubicBezTo>
                        <a:pt x="2096" y="3380"/>
                        <a:pt x="3072" y="3178"/>
                        <a:pt x="3763" y="2642"/>
                      </a:cubicBezTo>
                      <a:cubicBezTo>
                        <a:pt x="4537" y="2059"/>
                        <a:pt x="5239" y="1559"/>
                        <a:pt x="6120" y="1142"/>
                      </a:cubicBezTo>
                      <a:cubicBezTo>
                        <a:pt x="6644" y="880"/>
                        <a:pt x="7085" y="618"/>
                        <a:pt x="7311" y="70"/>
                      </a:cubicBezTo>
                      <a:cubicBezTo>
                        <a:pt x="7327" y="30"/>
                        <a:pt x="7305" y="1"/>
                        <a:pt x="7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48" name="Google Shape;44149;p65">
                  <a:extLst>
                    <a:ext uri="{FF2B5EF4-FFF2-40B4-BE49-F238E27FC236}">
                      <a16:creationId xmlns:a16="http://schemas.microsoft.com/office/drawing/2014/main" id="{E70731F8-6144-4B20-95A7-4CECB0B48758}"/>
                    </a:ext>
                  </a:extLst>
                </p:cNvPr>
                <p:cNvSpPr/>
                <p:nvPr/>
              </p:nvSpPr>
              <p:spPr>
                <a:xfrm>
                  <a:off x="987975" y="2454000"/>
                  <a:ext cx="55625" cy="46675"/>
                </a:xfrm>
                <a:custGeom>
                  <a:avLst/>
                  <a:gdLst/>
                  <a:ahLst/>
                  <a:cxnLst/>
                  <a:rect l="l" t="t" r="r" b="b"/>
                  <a:pathLst>
                    <a:path w="2225" h="1867" extrusionOk="0">
                      <a:moveTo>
                        <a:pt x="2201" y="1"/>
                      </a:moveTo>
                      <a:cubicBezTo>
                        <a:pt x="1808" y="1"/>
                        <a:pt x="1558" y="298"/>
                        <a:pt x="1308" y="548"/>
                      </a:cubicBezTo>
                      <a:cubicBezTo>
                        <a:pt x="867" y="989"/>
                        <a:pt x="426" y="1406"/>
                        <a:pt x="10" y="1846"/>
                      </a:cubicBezTo>
                      <a:cubicBezTo>
                        <a:pt x="1" y="1846"/>
                        <a:pt x="5" y="1866"/>
                        <a:pt x="13" y="1866"/>
                      </a:cubicBezTo>
                      <a:cubicBezTo>
                        <a:pt x="16" y="1866"/>
                        <a:pt x="19" y="1864"/>
                        <a:pt x="22" y="1858"/>
                      </a:cubicBezTo>
                      <a:cubicBezTo>
                        <a:pt x="379" y="1548"/>
                        <a:pt x="712" y="1227"/>
                        <a:pt x="1058" y="894"/>
                      </a:cubicBezTo>
                      <a:cubicBezTo>
                        <a:pt x="1391" y="548"/>
                        <a:pt x="1724" y="179"/>
                        <a:pt x="2201" y="48"/>
                      </a:cubicBezTo>
                      <a:cubicBezTo>
                        <a:pt x="2224" y="36"/>
                        <a:pt x="2224" y="1"/>
                        <a:pt x="2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49" name="Google Shape;44150;p65">
                  <a:extLst>
                    <a:ext uri="{FF2B5EF4-FFF2-40B4-BE49-F238E27FC236}">
                      <a16:creationId xmlns:a16="http://schemas.microsoft.com/office/drawing/2014/main" id="{9AFCE579-A863-4191-9621-479BBE1FBF1F}"/>
                    </a:ext>
                  </a:extLst>
                </p:cNvPr>
                <p:cNvSpPr/>
                <p:nvPr/>
              </p:nvSpPr>
              <p:spPr>
                <a:xfrm>
                  <a:off x="1045950" y="2403400"/>
                  <a:ext cx="81875" cy="47650"/>
                </a:xfrm>
                <a:custGeom>
                  <a:avLst/>
                  <a:gdLst/>
                  <a:ahLst/>
                  <a:cxnLst/>
                  <a:rect l="l" t="t" r="r" b="b"/>
                  <a:pathLst>
                    <a:path w="3275" h="1906" extrusionOk="0">
                      <a:moveTo>
                        <a:pt x="3239" y="1"/>
                      </a:moveTo>
                      <a:cubicBezTo>
                        <a:pt x="2739" y="227"/>
                        <a:pt x="2322" y="489"/>
                        <a:pt x="1894" y="834"/>
                      </a:cubicBezTo>
                      <a:cubicBezTo>
                        <a:pt x="1334" y="1298"/>
                        <a:pt x="644" y="1548"/>
                        <a:pt x="1" y="1906"/>
                      </a:cubicBezTo>
                      <a:cubicBezTo>
                        <a:pt x="548" y="1667"/>
                        <a:pt x="1179" y="1441"/>
                        <a:pt x="1667" y="1108"/>
                      </a:cubicBezTo>
                      <a:cubicBezTo>
                        <a:pt x="2215" y="715"/>
                        <a:pt x="2644" y="310"/>
                        <a:pt x="3251" y="36"/>
                      </a:cubicBezTo>
                      <a:cubicBezTo>
                        <a:pt x="3275" y="12"/>
                        <a:pt x="3251" y="1"/>
                        <a:pt x="32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50" name="Google Shape;44151;p65">
                  <a:extLst>
                    <a:ext uri="{FF2B5EF4-FFF2-40B4-BE49-F238E27FC236}">
                      <a16:creationId xmlns:a16="http://schemas.microsoft.com/office/drawing/2014/main" id="{904712CC-7C1E-4BF5-9ECD-AE9E317A8943}"/>
                    </a:ext>
                  </a:extLst>
                </p:cNvPr>
                <p:cNvSpPr/>
                <p:nvPr/>
              </p:nvSpPr>
              <p:spPr>
                <a:xfrm>
                  <a:off x="801875" y="2402275"/>
                  <a:ext cx="169875" cy="180200"/>
                </a:xfrm>
                <a:custGeom>
                  <a:avLst/>
                  <a:gdLst/>
                  <a:ahLst/>
                  <a:cxnLst/>
                  <a:rect l="l" t="t" r="r" b="b"/>
                  <a:pathLst>
                    <a:path w="6795" h="7208" extrusionOk="0">
                      <a:moveTo>
                        <a:pt x="20" y="0"/>
                      </a:moveTo>
                      <a:cubicBezTo>
                        <a:pt x="8" y="0"/>
                        <a:pt x="0" y="13"/>
                        <a:pt x="0" y="34"/>
                      </a:cubicBezTo>
                      <a:cubicBezTo>
                        <a:pt x="310" y="1641"/>
                        <a:pt x="1632" y="2832"/>
                        <a:pt x="2739" y="3951"/>
                      </a:cubicBezTo>
                      <a:cubicBezTo>
                        <a:pt x="3287" y="4498"/>
                        <a:pt x="3822" y="5213"/>
                        <a:pt x="4537" y="5534"/>
                      </a:cubicBezTo>
                      <a:cubicBezTo>
                        <a:pt x="4906" y="5713"/>
                        <a:pt x="5323" y="5772"/>
                        <a:pt x="5680" y="5999"/>
                      </a:cubicBezTo>
                      <a:cubicBezTo>
                        <a:pt x="6156" y="6296"/>
                        <a:pt x="6477" y="6701"/>
                        <a:pt x="6727" y="7189"/>
                      </a:cubicBezTo>
                      <a:cubicBezTo>
                        <a:pt x="6736" y="7202"/>
                        <a:pt x="6748" y="7208"/>
                        <a:pt x="6759" y="7208"/>
                      </a:cubicBezTo>
                      <a:cubicBezTo>
                        <a:pt x="6778" y="7208"/>
                        <a:pt x="6795" y="7192"/>
                        <a:pt x="6787" y="7177"/>
                      </a:cubicBezTo>
                      <a:cubicBezTo>
                        <a:pt x="6608" y="6689"/>
                        <a:pt x="6299" y="6249"/>
                        <a:pt x="5858" y="5951"/>
                      </a:cubicBezTo>
                      <a:cubicBezTo>
                        <a:pt x="5608" y="5772"/>
                        <a:pt x="5323" y="5689"/>
                        <a:pt x="5049" y="5570"/>
                      </a:cubicBezTo>
                      <a:cubicBezTo>
                        <a:pt x="4465" y="5344"/>
                        <a:pt x="4049" y="5046"/>
                        <a:pt x="3620" y="4618"/>
                      </a:cubicBezTo>
                      <a:cubicBezTo>
                        <a:pt x="2227" y="3213"/>
                        <a:pt x="727" y="1903"/>
                        <a:pt x="48" y="22"/>
                      </a:cubicBezTo>
                      <a:cubicBezTo>
                        <a:pt x="38" y="7"/>
                        <a:pt x="28"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51" name="Google Shape;44152;p65">
                  <a:extLst>
                    <a:ext uri="{FF2B5EF4-FFF2-40B4-BE49-F238E27FC236}">
                      <a16:creationId xmlns:a16="http://schemas.microsoft.com/office/drawing/2014/main" id="{E6C64731-9AEF-4126-9759-7235E3FB2F38}"/>
                    </a:ext>
                  </a:extLst>
                </p:cNvPr>
                <p:cNvSpPr/>
                <p:nvPr/>
              </p:nvSpPr>
              <p:spPr>
                <a:xfrm>
                  <a:off x="801650" y="2405075"/>
                  <a:ext cx="146625" cy="126250"/>
                </a:xfrm>
                <a:custGeom>
                  <a:avLst/>
                  <a:gdLst/>
                  <a:ahLst/>
                  <a:cxnLst/>
                  <a:rect l="l" t="t" r="r" b="b"/>
                  <a:pathLst>
                    <a:path w="5865" h="5050" extrusionOk="0">
                      <a:moveTo>
                        <a:pt x="12" y="0"/>
                      </a:moveTo>
                      <a:cubicBezTo>
                        <a:pt x="5" y="0"/>
                        <a:pt x="1" y="11"/>
                        <a:pt x="9" y="29"/>
                      </a:cubicBezTo>
                      <a:cubicBezTo>
                        <a:pt x="1938" y="1696"/>
                        <a:pt x="4069" y="3136"/>
                        <a:pt x="5796" y="5041"/>
                      </a:cubicBezTo>
                      <a:cubicBezTo>
                        <a:pt x="5804" y="5047"/>
                        <a:pt x="5812" y="5049"/>
                        <a:pt x="5819" y="5049"/>
                      </a:cubicBezTo>
                      <a:cubicBezTo>
                        <a:pt x="5845" y="5049"/>
                        <a:pt x="5865" y="5021"/>
                        <a:pt x="5855" y="4994"/>
                      </a:cubicBezTo>
                      <a:cubicBezTo>
                        <a:pt x="5153" y="4005"/>
                        <a:pt x="4069" y="3220"/>
                        <a:pt x="3165" y="2446"/>
                      </a:cubicBezTo>
                      <a:cubicBezTo>
                        <a:pt x="2164" y="1600"/>
                        <a:pt x="1129" y="719"/>
                        <a:pt x="21" y="5"/>
                      </a:cubicBezTo>
                      <a:cubicBezTo>
                        <a:pt x="18" y="2"/>
                        <a:pt x="15" y="0"/>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52" name="Google Shape;44153;p65">
                  <a:extLst>
                    <a:ext uri="{FF2B5EF4-FFF2-40B4-BE49-F238E27FC236}">
                      <a16:creationId xmlns:a16="http://schemas.microsoft.com/office/drawing/2014/main" id="{380F2C28-6B3A-4A22-A80C-3621AE9AA813}"/>
                    </a:ext>
                  </a:extLst>
                </p:cNvPr>
                <p:cNvSpPr/>
                <p:nvPr/>
              </p:nvSpPr>
              <p:spPr>
                <a:xfrm>
                  <a:off x="950400" y="2532825"/>
                  <a:ext cx="21000" cy="38550"/>
                </a:xfrm>
                <a:custGeom>
                  <a:avLst/>
                  <a:gdLst/>
                  <a:ahLst/>
                  <a:cxnLst/>
                  <a:rect l="l" t="t" r="r" b="b"/>
                  <a:pathLst>
                    <a:path w="840" h="1542" extrusionOk="0">
                      <a:moveTo>
                        <a:pt x="8" y="1"/>
                      </a:moveTo>
                      <a:cubicBezTo>
                        <a:pt x="5" y="1"/>
                        <a:pt x="1" y="8"/>
                        <a:pt x="1" y="15"/>
                      </a:cubicBezTo>
                      <a:cubicBezTo>
                        <a:pt x="84" y="574"/>
                        <a:pt x="394" y="1146"/>
                        <a:pt x="786" y="1539"/>
                      </a:cubicBezTo>
                      <a:cubicBezTo>
                        <a:pt x="791" y="1541"/>
                        <a:pt x="796" y="1542"/>
                        <a:pt x="800" y="1542"/>
                      </a:cubicBezTo>
                      <a:cubicBezTo>
                        <a:pt x="821" y="1542"/>
                        <a:pt x="839" y="1522"/>
                        <a:pt x="810" y="1503"/>
                      </a:cubicBezTo>
                      <a:cubicBezTo>
                        <a:pt x="429" y="1027"/>
                        <a:pt x="203" y="586"/>
                        <a:pt x="13" y="15"/>
                      </a:cubicBezTo>
                      <a:cubicBezTo>
                        <a:pt x="13" y="5"/>
                        <a:pt x="10" y="1"/>
                        <a:pt x="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53" name="Google Shape;44154;p65">
                  <a:extLst>
                    <a:ext uri="{FF2B5EF4-FFF2-40B4-BE49-F238E27FC236}">
                      <a16:creationId xmlns:a16="http://schemas.microsoft.com/office/drawing/2014/main" id="{B64B7903-E248-45A7-BEAE-FEC12725025D}"/>
                    </a:ext>
                  </a:extLst>
                </p:cNvPr>
                <p:cNvSpPr/>
                <p:nvPr/>
              </p:nvSpPr>
              <p:spPr>
                <a:xfrm>
                  <a:off x="843900" y="2460175"/>
                  <a:ext cx="101175" cy="81950"/>
                </a:xfrm>
                <a:custGeom>
                  <a:avLst/>
                  <a:gdLst/>
                  <a:ahLst/>
                  <a:cxnLst/>
                  <a:rect l="l" t="t" r="r" b="b"/>
                  <a:pathLst>
                    <a:path w="4047" h="3278" extrusionOk="0">
                      <a:moveTo>
                        <a:pt x="29" y="1"/>
                      </a:moveTo>
                      <a:cubicBezTo>
                        <a:pt x="7" y="1"/>
                        <a:pt x="0" y="22"/>
                        <a:pt x="10" y="51"/>
                      </a:cubicBezTo>
                      <a:cubicBezTo>
                        <a:pt x="546" y="670"/>
                        <a:pt x="1248" y="1242"/>
                        <a:pt x="1939" y="1718"/>
                      </a:cubicBezTo>
                      <a:cubicBezTo>
                        <a:pt x="2213" y="1909"/>
                        <a:pt x="2534" y="2028"/>
                        <a:pt x="2832" y="2206"/>
                      </a:cubicBezTo>
                      <a:cubicBezTo>
                        <a:pt x="3272" y="2480"/>
                        <a:pt x="3642" y="2944"/>
                        <a:pt x="4046" y="3278"/>
                      </a:cubicBezTo>
                      <a:cubicBezTo>
                        <a:pt x="3761" y="2968"/>
                        <a:pt x="3487" y="2647"/>
                        <a:pt x="3153" y="2373"/>
                      </a:cubicBezTo>
                      <a:cubicBezTo>
                        <a:pt x="2844" y="2123"/>
                        <a:pt x="2475" y="1980"/>
                        <a:pt x="2141" y="1766"/>
                      </a:cubicBezTo>
                      <a:cubicBezTo>
                        <a:pt x="1403" y="1242"/>
                        <a:pt x="760" y="575"/>
                        <a:pt x="46" y="4"/>
                      </a:cubicBezTo>
                      <a:cubicBezTo>
                        <a:pt x="40" y="2"/>
                        <a:pt x="34" y="1"/>
                        <a:pt x="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54" name="Google Shape;44155;p65">
                  <a:extLst>
                    <a:ext uri="{FF2B5EF4-FFF2-40B4-BE49-F238E27FC236}">
                      <a16:creationId xmlns:a16="http://schemas.microsoft.com/office/drawing/2014/main" id="{B566BE45-2746-400E-8CF9-F6F854498D10}"/>
                    </a:ext>
                  </a:extLst>
                </p:cNvPr>
                <p:cNvSpPr/>
                <p:nvPr/>
              </p:nvSpPr>
              <p:spPr>
                <a:xfrm>
                  <a:off x="845325" y="2455800"/>
                  <a:ext cx="325" cy="25"/>
                </a:xfrm>
                <a:custGeom>
                  <a:avLst/>
                  <a:gdLst/>
                  <a:ahLst/>
                  <a:cxnLst/>
                  <a:rect l="l" t="t" r="r" b="b"/>
                  <a:pathLst>
                    <a:path w="13" h="1" extrusionOk="0">
                      <a:moveTo>
                        <a:pt x="1" y="0"/>
                      </a:moveTo>
                      <a:cubicBezTo>
                        <a:pt x="13" y="0"/>
                        <a:pt x="13"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55" name="Google Shape;44156;p65">
                  <a:extLst>
                    <a:ext uri="{FF2B5EF4-FFF2-40B4-BE49-F238E27FC236}">
                      <a16:creationId xmlns:a16="http://schemas.microsoft.com/office/drawing/2014/main" id="{D8724B06-FA56-48B3-BC73-C887B7EBB7AD}"/>
                    </a:ext>
                  </a:extLst>
                </p:cNvPr>
                <p:cNvSpPr/>
                <p:nvPr/>
              </p:nvSpPr>
              <p:spPr>
                <a:xfrm>
                  <a:off x="829850" y="2434225"/>
                  <a:ext cx="14025" cy="22175"/>
                </a:xfrm>
                <a:custGeom>
                  <a:avLst/>
                  <a:gdLst/>
                  <a:ahLst/>
                  <a:cxnLst/>
                  <a:rect l="l" t="t" r="r" b="b"/>
                  <a:pathLst>
                    <a:path w="561" h="887" extrusionOk="0">
                      <a:moveTo>
                        <a:pt x="14" y="1"/>
                      </a:moveTo>
                      <a:cubicBezTo>
                        <a:pt x="7" y="1"/>
                        <a:pt x="1" y="9"/>
                        <a:pt x="1" y="18"/>
                      </a:cubicBezTo>
                      <a:cubicBezTo>
                        <a:pt x="144" y="327"/>
                        <a:pt x="358" y="601"/>
                        <a:pt x="560" y="887"/>
                      </a:cubicBezTo>
                      <a:cubicBezTo>
                        <a:pt x="394" y="589"/>
                        <a:pt x="239" y="268"/>
                        <a:pt x="24" y="6"/>
                      </a:cubicBezTo>
                      <a:cubicBezTo>
                        <a:pt x="21" y="2"/>
                        <a:pt x="17" y="1"/>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56" name="Google Shape;44157;p65">
                  <a:extLst>
                    <a:ext uri="{FF2B5EF4-FFF2-40B4-BE49-F238E27FC236}">
                      <a16:creationId xmlns:a16="http://schemas.microsoft.com/office/drawing/2014/main" id="{B742AC4D-DEDD-4F4E-8630-ACF1B81A2540}"/>
                    </a:ext>
                  </a:extLst>
                </p:cNvPr>
                <p:cNvSpPr/>
                <p:nvPr/>
              </p:nvSpPr>
              <p:spPr>
                <a:xfrm>
                  <a:off x="978450" y="2553425"/>
                  <a:ext cx="20200" cy="24500"/>
                </a:xfrm>
                <a:custGeom>
                  <a:avLst/>
                  <a:gdLst/>
                  <a:ahLst/>
                  <a:cxnLst/>
                  <a:rect l="l" t="t" r="r" b="b"/>
                  <a:pathLst>
                    <a:path w="808" h="980" extrusionOk="0">
                      <a:moveTo>
                        <a:pt x="760" y="0"/>
                      </a:moveTo>
                      <a:cubicBezTo>
                        <a:pt x="605" y="72"/>
                        <a:pt x="498" y="250"/>
                        <a:pt x="391" y="381"/>
                      </a:cubicBezTo>
                      <a:cubicBezTo>
                        <a:pt x="260" y="548"/>
                        <a:pt x="141" y="738"/>
                        <a:pt x="34" y="941"/>
                      </a:cubicBezTo>
                      <a:cubicBezTo>
                        <a:pt x="0" y="957"/>
                        <a:pt x="13" y="980"/>
                        <a:pt x="36" y="980"/>
                      </a:cubicBezTo>
                      <a:cubicBezTo>
                        <a:pt x="46" y="980"/>
                        <a:pt x="58" y="976"/>
                        <a:pt x="69" y="965"/>
                      </a:cubicBezTo>
                      <a:cubicBezTo>
                        <a:pt x="200" y="786"/>
                        <a:pt x="319" y="619"/>
                        <a:pt x="462" y="441"/>
                      </a:cubicBezTo>
                      <a:cubicBezTo>
                        <a:pt x="569" y="310"/>
                        <a:pt x="724" y="191"/>
                        <a:pt x="796" y="24"/>
                      </a:cubicBezTo>
                      <a:cubicBezTo>
                        <a:pt x="807" y="12"/>
                        <a:pt x="784" y="0"/>
                        <a:pt x="7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57" name="Google Shape;44158;p65">
                  <a:extLst>
                    <a:ext uri="{FF2B5EF4-FFF2-40B4-BE49-F238E27FC236}">
                      <a16:creationId xmlns:a16="http://schemas.microsoft.com/office/drawing/2014/main" id="{9070013A-D7F8-4046-8ABE-259CB345A06D}"/>
                    </a:ext>
                  </a:extLst>
                </p:cNvPr>
                <p:cNvSpPr/>
                <p:nvPr/>
              </p:nvSpPr>
              <p:spPr>
                <a:xfrm>
                  <a:off x="979125" y="2415550"/>
                  <a:ext cx="196825" cy="149100"/>
                </a:xfrm>
                <a:custGeom>
                  <a:avLst/>
                  <a:gdLst/>
                  <a:ahLst/>
                  <a:cxnLst/>
                  <a:rect l="l" t="t" r="r" b="b"/>
                  <a:pathLst>
                    <a:path w="7873" h="5964" extrusionOk="0">
                      <a:moveTo>
                        <a:pt x="7817" y="1"/>
                      </a:moveTo>
                      <a:cubicBezTo>
                        <a:pt x="7813" y="1"/>
                        <a:pt x="7809" y="1"/>
                        <a:pt x="7805" y="3"/>
                      </a:cubicBezTo>
                      <a:cubicBezTo>
                        <a:pt x="6126" y="777"/>
                        <a:pt x="4507" y="1848"/>
                        <a:pt x="2959" y="2884"/>
                      </a:cubicBezTo>
                      <a:cubicBezTo>
                        <a:pt x="2400" y="3241"/>
                        <a:pt x="1923" y="3622"/>
                        <a:pt x="1507" y="4146"/>
                      </a:cubicBezTo>
                      <a:cubicBezTo>
                        <a:pt x="1031" y="4753"/>
                        <a:pt x="638" y="5408"/>
                        <a:pt x="18" y="5920"/>
                      </a:cubicBezTo>
                      <a:cubicBezTo>
                        <a:pt x="0" y="5938"/>
                        <a:pt x="10" y="5964"/>
                        <a:pt x="32" y="5964"/>
                      </a:cubicBezTo>
                      <a:cubicBezTo>
                        <a:pt x="38" y="5964"/>
                        <a:pt x="46" y="5961"/>
                        <a:pt x="54" y="5956"/>
                      </a:cubicBezTo>
                      <a:cubicBezTo>
                        <a:pt x="530" y="5599"/>
                        <a:pt x="876" y="5146"/>
                        <a:pt x="1233" y="4670"/>
                      </a:cubicBezTo>
                      <a:cubicBezTo>
                        <a:pt x="1804" y="3872"/>
                        <a:pt x="2424" y="3336"/>
                        <a:pt x="3257" y="2824"/>
                      </a:cubicBezTo>
                      <a:cubicBezTo>
                        <a:pt x="4757" y="1872"/>
                        <a:pt x="6353" y="1050"/>
                        <a:pt x="7841" y="62"/>
                      </a:cubicBezTo>
                      <a:cubicBezTo>
                        <a:pt x="7873" y="41"/>
                        <a:pt x="7848" y="1"/>
                        <a:pt x="78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58" name="Google Shape;44159;p65">
                  <a:extLst>
                    <a:ext uri="{FF2B5EF4-FFF2-40B4-BE49-F238E27FC236}">
                      <a16:creationId xmlns:a16="http://schemas.microsoft.com/office/drawing/2014/main" id="{0B5F49BE-7999-4243-BBF3-7F1C621C6B99}"/>
                    </a:ext>
                  </a:extLst>
                </p:cNvPr>
                <p:cNvSpPr/>
                <p:nvPr/>
              </p:nvSpPr>
              <p:spPr>
                <a:xfrm>
                  <a:off x="989250" y="2413525"/>
                  <a:ext cx="184725" cy="145050"/>
                </a:xfrm>
                <a:custGeom>
                  <a:avLst/>
                  <a:gdLst/>
                  <a:ahLst/>
                  <a:cxnLst/>
                  <a:rect l="l" t="t" r="r" b="b"/>
                  <a:pathLst>
                    <a:path w="7389" h="5802" extrusionOk="0">
                      <a:moveTo>
                        <a:pt x="7388" y="0"/>
                      </a:moveTo>
                      <a:lnTo>
                        <a:pt x="7388" y="0"/>
                      </a:lnTo>
                      <a:cubicBezTo>
                        <a:pt x="6722" y="1512"/>
                        <a:pt x="5829" y="2691"/>
                        <a:pt x="4376" y="3560"/>
                      </a:cubicBezTo>
                      <a:cubicBezTo>
                        <a:pt x="3781" y="3918"/>
                        <a:pt x="3150" y="4120"/>
                        <a:pt x="2519" y="4406"/>
                      </a:cubicBezTo>
                      <a:cubicBezTo>
                        <a:pt x="1661" y="4787"/>
                        <a:pt x="1030" y="5442"/>
                        <a:pt x="66" y="5680"/>
                      </a:cubicBezTo>
                      <a:cubicBezTo>
                        <a:pt x="1" y="5701"/>
                        <a:pt x="15" y="5802"/>
                        <a:pt x="72" y="5802"/>
                      </a:cubicBezTo>
                      <a:cubicBezTo>
                        <a:pt x="77" y="5802"/>
                        <a:pt x="83" y="5801"/>
                        <a:pt x="90" y="5799"/>
                      </a:cubicBezTo>
                      <a:cubicBezTo>
                        <a:pt x="1066" y="5644"/>
                        <a:pt x="1614" y="5013"/>
                        <a:pt x="2459" y="4584"/>
                      </a:cubicBezTo>
                      <a:cubicBezTo>
                        <a:pt x="3245" y="4179"/>
                        <a:pt x="4078" y="3941"/>
                        <a:pt x="4828" y="3441"/>
                      </a:cubicBezTo>
                      <a:cubicBezTo>
                        <a:pt x="6007" y="2632"/>
                        <a:pt x="7103" y="1429"/>
                        <a:pt x="7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59" name="Google Shape;44160;p65">
                  <a:extLst>
                    <a:ext uri="{FF2B5EF4-FFF2-40B4-BE49-F238E27FC236}">
                      <a16:creationId xmlns:a16="http://schemas.microsoft.com/office/drawing/2014/main" id="{3ABB006B-B637-40ED-ADA2-14C5B64F0A60}"/>
                    </a:ext>
                  </a:extLst>
                </p:cNvPr>
                <p:cNvSpPr/>
                <p:nvPr/>
              </p:nvSpPr>
              <p:spPr>
                <a:xfrm>
                  <a:off x="982250" y="2554825"/>
                  <a:ext cx="10400" cy="8750"/>
                </a:xfrm>
                <a:custGeom>
                  <a:avLst/>
                  <a:gdLst/>
                  <a:ahLst/>
                  <a:cxnLst/>
                  <a:rect l="l" t="t" r="r" b="b"/>
                  <a:pathLst>
                    <a:path w="416" h="350" extrusionOk="0">
                      <a:moveTo>
                        <a:pt x="400" y="1"/>
                      </a:moveTo>
                      <a:cubicBezTo>
                        <a:pt x="398" y="1"/>
                        <a:pt x="396" y="2"/>
                        <a:pt x="394" y="4"/>
                      </a:cubicBezTo>
                      <a:cubicBezTo>
                        <a:pt x="298" y="51"/>
                        <a:pt x="227" y="87"/>
                        <a:pt x="155" y="147"/>
                      </a:cubicBezTo>
                      <a:cubicBezTo>
                        <a:pt x="96" y="194"/>
                        <a:pt x="13" y="242"/>
                        <a:pt x="1" y="313"/>
                      </a:cubicBezTo>
                      <a:cubicBezTo>
                        <a:pt x="1" y="325"/>
                        <a:pt x="13" y="349"/>
                        <a:pt x="36" y="349"/>
                      </a:cubicBezTo>
                      <a:cubicBezTo>
                        <a:pt x="96" y="313"/>
                        <a:pt x="132" y="242"/>
                        <a:pt x="191" y="194"/>
                      </a:cubicBezTo>
                      <a:cubicBezTo>
                        <a:pt x="251" y="135"/>
                        <a:pt x="334" y="75"/>
                        <a:pt x="405" y="51"/>
                      </a:cubicBezTo>
                      <a:cubicBezTo>
                        <a:pt x="415" y="2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60" name="Google Shape;44161;p65">
                  <a:extLst>
                    <a:ext uri="{FF2B5EF4-FFF2-40B4-BE49-F238E27FC236}">
                      <a16:creationId xmlns:a16="http://schemas.microsoft.com/office/drawing/2014/main" id="{5C2B4821-F155-49C1-B138-990E21D6A7C7}"/>
                    </a:ext>
                  </a:extLst>
                </p:cNvPr>
                <p:cNvSpPr/>
                <p:nvPr/>
              </p:nvSpPr>
              <p:spPr>
                <a:xfrm>
                  <a:off x="1002500" y="2453775"/>
                  <a:ext cx="124875" cy="90450"/>
                </a:xfrm>
                <a:custGeom>
                  <a:avLst/>
                  <a:gdLst/>
                  <a:ahLst/>
                  <a:cxnLst/>
                  <a:rect l="l" t="t" r="r" b="b"/>
                  <a:pathLst>
                    <a:path w="4995" h="3618" extrusionOk="0">
                      <a:moveTo>
                        <a:pt x="4963" y="0"/>
                      </a:moveTo>
                      <a:cubicBezTo>
                        <a:pt x="4956" y="0"/>
                        <a:pt x="4948" y="3"/>
                        <a:pt x="4941" y="10"/>
                      </a:cubicBezTo>
                      <a:cubicBezTo>
                        <a:pt x="4227" y="760"/>
                        <a:pt x="3298" y="1176"/>
                        <a:pt x="2465" y="1772"/>
                      </a:cubicBezTo>
                      <a:cubicBezTo>
                        <a:pt x="1643" y="2367"/>
                        <a:pt x="786" y="2939"/>
                        <a:pt x="0" y="3617"/>
                      </a:cubicBezTo>
                      <a:cubicBezTo>
                        <a:pt x="1024" y="2974"/>
                        <a:pt x="1941" y="2200"/>
                        <a:pt x="2977" y="1546"/>
                      </a:cubicBezTo>
                      <a:cubicBezTo>
                        <a:pt x="3703" y="1069"/>
                        <a:pt x="4477" y="784"/>
                        <a:pt x="4977" y="45"/>
                      </a:cubicBezTo>
                      <a:cubicBezTo>
                        <a:pt x="4994" y="20"/>
                        <a:pt x="4980" y="0"/>
                        <a:pt x="49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61" name="Google Shape;44162;p65">
                  <a:extLst>
                    <a:ext uri="{FF2B5EF4-FFF2-40B4-BE49-F238E27FC236}">
                      <a16:creationId xmlns:a16="http://schemas.microsoft.com/office/drawing/2014/main" id="{8387A3EB-C21C-4D81-9D2A-EFD6EC8C91E3}"/>
                    </a:ext>
                  </a:extLst>
                </p:cNvPr>
                <p:cNvSpPr/>
                <p:nvPr/>
              </p:nvSpPr>
              <p:spPr>
                <a:xfrm>
                  <a:off x="1130575" y="2443450"/>
                  <a:ext cx="12550" cy="12600"/>
                </a:xfrm>
                <a:custGeom>
                  <a:avLst/>
                  <a:gdLst/>
                  <a:ahLst/>
                  <a:cxnLst/>
                  <a:rect l="l" t="t" r="r" b="b"/>
                  <a:pathLst>
                    <a:path w="502" h="504" extrusionOk="0">
                      <a:moveTo>
                        <a:pt x="485" y="1"/>
                      </a:moveTo>
                      <a:cubicBezTo>
                        <a:pt x="481" y="1"/>
                        <a:pt x="477" y="2"/>
                        <a:pt x="473" y="6"/>
                      </a:cubicBezTo>
                      <a:cubicBezTo>
                        <a:pt x="378" y="77"/>
                        <a:pt x="307" y="161"/>
                        <a:pt x="211" y="232"/>
                      </a:cubicBezTo>
                      <a:cubicBezTo>
                        <a:pt x="140" y="304"/>
                        <a:pt x="56" y="375"/>
                        <a:pt x="9" y="470"/>
                      </a:cubicBezTo>
                      <a:cubicBezTo>
                        <a:pt x="0" y="487"/>
                        <a:pt x="10" y="504"/>
                        <a:pt x="20" y="504"/>
                      </a:cubicBezTo>
                      <a:cubicBezTo>
                        <a:pt x="25" y="504"/>
                        <a:pt x="29" y="501"/>
                        <a:pt x="33" y="494"/>
                      </a:cubicBezTo>
                      <a:cubicBezTo>
                        <a:pt x="128" y="458"/>
                        <a:pt x="199" y="351"/>
                        <a:pt x="271" y="280"/>
                      </a:cubicBezTo>
                      <a:cubicBezTo>
                        <a:pt x="354" y="196"/>
                        <a:pt x="426" y="113"/>
                        <a:pt x="485" y="18"/>
                      </a:cubicBezTo>
                      <a:cubicBezTo>
                        <a:pt x="502" y="9"/>
                        <a:pt x="495" y="1"/>
                        <a:pt x="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62" name="Google Shape;44163;p65">
                  <a:extLst>
                    <a:ext uri="{FF2B5EF4-FFF2-40B4-BE49-F238E27FC236}">
                      <a16:creationId xmlns:a16="http://schemas.microsoft.com/office/drawing/2014/main" id="{7D5F97D9-05F5-4EB2-B432-FE09B217BD6B}"/>
                    </a:ext>
                  </a:extLst>
                </p:cNvPr>
                <p:cNvSpPr/>
                <p:nvPr/>
              </p:nvSpPr>
              <p:spPr>
                <a:xfrm>
                  <a:off x="810800" y="2468775"/>
                  <a:ext cx="157775" cy="191525"/>
                </a:xfrm>
                <a:custGeom>
                  <a:avLst/>
                  <a:gdLst/>
                  <a:ahLst/>
                  <a:cxnLst/>
                  <a:rect l="l" t="t" r="r" b="b"/>
                  <a:pathLst>
                    <a:path w="6311" h="7661" extrusionOk="0">
                      <a:moveTo>
                        <a:pt x="39" y="0"/>
                      </a:moveTo>
                      <a:cubicBezTo>
                        <a:pt x="19" y="0"/>
                        <a:pt x="1" y="13"/>
                        <a:pt x="1" y="41"/>
                      </a:cubicBezTo>
                      <a:cubicBezTo>
                        <a:pt x="1" y="731"/>
                        <a:pt x="227" y="1374"/>
                        <a:pt x="655" y="1946"/>
                      </a:cubicBezTo>
                      <a:cubicBezTo>
                        <a:pt x="1001" y="2386"/>
                        <a:pt x="1310" y="2731"/>
                        <a:pt x="1548" y="3255"/>
                      </a:cubicBezTo>
                      <a:cubicBezTo>
                        <a:pt x="1668" y="3517"/>
                        <a:pt x="1787" y="3732"/>
                        <a:pt x="1977" y="3946"/>
                      </a:cubicBezTo>
                      <a:cubicBezTo>
                        <a:pt x="2560" y="4589"/>
                        <a:pt x="3406" y="5006"/>
                        <a:pt x="4073" y="5553"/>
                      </a:cubicBezTo>
                      <a:cubicBezTo>
                        <a:pt x="4846" y="6196"/>
                        <a:pt x="5549" y="6911"/>
                        <a:pt x="6216" y="7661"/>
                      </a:cubicBezTo>
                      <a:cubicBezTo>
                        <a:pt x="6251" y="7661"/>
                        <a:pt x="6311" y="7601"/>
                        <a:pt x="6275" y="7565"/>
                      </a:cubicBezTo>
                      <a:cubicBezTo>
                        <a:pt x="5287" y="6327"/>
                        <a:pt x="4073" y="5339"/>
                        <a:pt x="2787" y="4422"/>
                      </a:cubicBezTo>
                      <a:cubicBezTo>
                        <a:pt x="2382" y="4148"/>
                        <a:pt x="1989" y="3827"/>
                        <a:pt x="1739" y="3398"/>
                      </a:cubicBezTo>
                      <a:cubicBezTo>
                        <a:pt x="1596" y="3112"/>
                        <a:pt x="1513" y="2839"/>
                        <a:pt x="1334" y="2577"/>
                      </a:cubicBezTo>
                      <a:cubicBezTo>
                        <a:pt x="1120" y="2255"/>
                        <a:pt x="798" y="2005"/>
                        <a:pt x="584" y="1672"/>
                      </a:cubicBezTo>
                      <a:cubicBezTo>
                        <a:pt x="251" y="1172"/>
                        <a:pt x="120" y="636"/>
                        <a:pt x="84" y="41"/>
                      </a:cubicBezTo>
                      <a:cubicBezTo>
                        <a:pt x="84" y="16"/>
                        <a:pt x="61"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63" name="Google Shape;44164;p65">
                  <a:extLst>
                    <a:ext uri="{FF2B5EF4-FFF2-40B4-BE49-F238E27FC236}">
                      <a16:creationId xmlns:a16="http://schemas.microsoft.com/office/drawing/2014/main" id="{D58233CC-45AD-4621-86FC-67C0285E143E}"/>
                    </a:ext>
                  </a:extLst>
                </p:cNvPr>
                <p:cNvSpPr/>
                <p:nvPr/>
              </p:nvSpPr>
              <p:spPr>
                <a:xfrm>
                  <a:off x="810900" y="2468750"/>
                  <a:ext cx="137300" cy="144675"/>
                </a:xfrm>
                <a:custGeom>
                  <a:avLst/>
                  <a:gdLst/>
                  <a:ahLst/>
                  <a:cxnLst/>
                  <a:rect l="l" t="t" r="r" b="b"/>
                  <a:pathLst>
                    <a:path w="5492" h="5787" extrusionOk="0">
                      <a:moveTo>
                        <a:pt x="6" y="1"/>
                      </a:moveTo>
                      <a:cubicBezTo>
                        <a:pt x="4" y="1"/>
                        <a:pt x="0" y="9"/>
                        <a:pt x="9" y="18"/>
                      </a:cubicBezTo>
                      <a:cubicBezTo>
                        <a:pt x="616" y="482"/>
                        <a:pt x="1294" y="875"/>
                        <a:pt x="1854" y="1411"/>
                      </a:cubicBezTo>
                      <a:cubicBezTo>
                        <a:pt x="2342" y="1851"/>
                        <a:pt x="2664" y="2423"/>
                        <a:pt x="3080" y="2923"/>
                      </a:cubicBezTo>
                      <a:cubicBezTo>
                        <a:pt x="3342" y="3268"/>
                        <a:pt x="3676" y="3494"/>
                        <a:pt x="3997" y="3756"/>
                      </a:cubicBezTo>
                      <a:cubicBezTo>
                        <a:pt x="4747" y="4340"/>
                        <a:pt x="5128" y="4887"/>
                        <a:pt x="5438" y="5769"/>
                      </a:cubicBezTo>
                      <a:cubicBezTo>
                        <a:pt x="5444" y="5780"/>
                        <a:pt x="5459" y="5786"/>
                        <a:pt x="5471" y="5786"/>
                      </a:cubicBezTo>
                      <a:cubicBezTo>
                        <a:pt x="5482" y="5786"/>
                        <a:pt x="5491" y="5780"/>
                        <a:pt x="5485" y="5769"/>
                      </a:cubicBezTo>
                      <a:cubicBezTo>
                        <a:pt x="5354" y="4328"/>
                        <a:pt x="4069" y="3923"/>
                        <a:pt x="3235" y="2959"/>
                      </a:cubicBezTo>
                      <a:cubicBezTo>
                        <a:pt x="2747" y="2375"/>
                        <a:pt x="2402" y="1744"/>
                        <a:pt x="1830" y="1244"/>
                      </a:cubicBezTo>
                      <a:cubicBezTo>
                        <a:pt x="1271" y="768"/>
                        <a:pt x="651" y="351"/>
                        <a:pt x="9" y="6"/>
                      </a:cubicBezTo>
                      <a:cubicBezTo>
                        <a:pt x="9" y="2"/>
                        <a:pt x="8" y="1"/>
                        <a:pt x="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64" name="Google Shape;44165;p65">
                  <a:extLst>
                    <a:ext uri="{FF2B5EF4-FFF2-40B4-BE49-F238E27FC236}">
                      <a16:creationId xmlns:a16="http://schemas.microsoft.com/office/drawing/2014/main" id="{1C2408F0-A744-401A-8179-9FACE16134D4}"/>
                    </a:ext>
                  </a:extLst>
                </p:cNvPr>
                <p:cNvSpPr/>
                <p:nvPr/>
              </p:nvSpPr>
              <p:spPr>
                <a:xfrm>
                  <a:off x="946100" y="2607375"/>
                  <a:ext cx="25375" cy="50675"/>
                </a:xfrm>
                <a:custGeom>
                  <a:avLst/>
                  <a:gdLst/>
                  <a:ahLst/>
                  <a:cxnLst/>
                  <a:rect l="l" t="t" r="r" b="b"/>
                  <a:pathLst>
                    <a:path w="1015" h="2027" extrusionOk="0">
                      <a:moveTo>
                        <a:pt x="2" y="0"/>
                      </a:moveTo>
                      <a:cubicBezTo>
                        <a:pt x="0" y="0"/>
                        <a:pt x="0" y="3"/>
                        <a:pt x="6" y="9"/>
                      </a:cubicBezTo>
                      <a:cubicBezTo>
                        <a:pt x="6" y="3"/>
                        <a:pt x="3" y="0"/>
                        <a:pt x="2" y="0"/>
                      </a:cubicBezTo>
                      <a:close/>
                      <a:moveTo>
                        <a:pt x="6" y="9"/>
                      </a:moveTo>
                      <a:lnTo>
                        <a:pt x="6" y="9"/>
                      </a:lnTo>
                      <a:cubicBezTo>
                        <a:pt x="113" y="724"/>
                        <a:pt x="435" y="1521"/>
                        <a:pt x="958" y="2021"/>
                      </a:cubicBezTo>
                      <a:cubicBezTo>
                        <a:pt x="962" y="2025"/>
                        <a:pt x="967" y="2026"/>
                        <a:pt x="974" y="2026"/>
                      </a:cubicBezTo>
                      <a:cubicBezTo>
                        <a:pt x="992" y="2026"/>
                        <a:pt x="1015" y="2015"/>
                        <a:pt x="1006" y="1998"/>
                      </a:cubicBezTo>
                      <a:cubicBezTo>
                        <a:pt x="566" y="1355"/>
                        <a:pt x="232" y="759"/>
                        <a:pt x="6" y="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65" name="Google Shape;44166;p65">
                  <a:extLst>
                    <a:ext uri="{FF2B5EF4-FFF2-40B4-BE49-F238E27FC236}">
                      <a16:creationId xmlns:a16="http://schemas.microsoft.com/office/drawing/2014/main" id="{4C61122D-8B73-40F0-BA36-25138A094691}"/>
                    </a:ext>
                  </a:extLst>
                </p:cNvPr>
                <p:cNvSpPr/>
                <p:nvPr/>
              </p:nvSpPr>
              <p:spPr>
                <a:xfrm>
                  <a:off x="828675" y="2494475"/>
                  <a:ext cx="75925" cy="80100"/>
                </a:xfrm>
                <a:custGeom>
                  <a:avLst/>
                  <a:gdLst/>
                  <a:ahLst/>
                  <a:cxnLst/>
                  <a:rect l="l" t="t" r="r" b="b"/>
                  <a:pathLst>
                    <a:path w="3037" h="3204" extrusionOk="0">
                      <a:moveTo>
                        <a:pt x="0" y="1"/>
                      </a:moveTo>
                      <a:lnTo>
                        <a:pt x="0" y="1"/>
                      </a:lnTo>
                      <a:cubicBezTo>
                        <a:pt x="238" y="334"/>
                        <a:pt x="500" y="620"/>
                        <a:pt x="774" y="918"/>
                      </a:cubicBezTo>
                      <a:cubicBezTo>
                        <a:pt x="1119" y="1299"/>
                        <a:pt x="1369" y="1703"/>
                        <a:pt x="1631" y="2132"/>
                      </a:cubicBezTo>
                      <a:cubicBezTo>
                        <a:pt x="1929" y="2608"/>
                        <a:pt x="2405" y="3096"/>
                        <a:pt x="2977" y="3204"/>
                      </a:cubicBezTo>
                      <a:cubicBezTo>
                        <a:pt x="3000" y="3204"/>
                        <a:pt x="3036" y="3180"/>
                        <a:pt x="3000" y="3144"/>
                      </a:cubicBezTo>
                      <a:cubicBezTo>
                        <a:pt x="2715" y="2942"/>
                        <a:pt x="2393" y="2787"/>
                        <a:pt x="2143" y="2537"/>
                      </a:cubicBezTo>
                      <a:cubicBezTo>
                        <a:pt x="1857" y="2263"/>
                        <a:pt x="1679" y="1918"/>
                        <a:pt x="1464" y="1608"/>
                      </a:cubicBezTo>
                      <a:cubicBezTo>
                        <a:pt x="1083" y="1037"/>
                        <a:pt x="548" y="45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66" name="Google Shape;44167;p65">
                  <a:extLst>
                    <a:ext uri="{FF2B5EF4-FFF2-40B4-BE49-F238E27FC236}">
                      <a16:creationId xmlns:a16="http://schemas.microsoft.com/office/drawing/2014/main" id="{DD8D7E76-713F-4E10-83D0-3F36176E9C68}"/>
                    </a:ext>
                  </a:extLst>
                </p:cNvPr>
                <p:cNvSpPr/>
                <p:nvPr/>
              </p:nvSpPr>
              <p:spPr>
                <a:xfrm>
                  <a:off x="909125" y="2580075"/>
                  <a:ext cx="35800" cy="44225"/>
                </a:xfrm>
                <a:custGeom>
                  <a:avLst/>
                  <a:gdLst/>
                  <a:ahLst/>
                  <a:cxnLst/>
                  <a:rect l="l" t="t" r="r" b="b"/>
                  <a:pathLst>
                    <a:path w="1432" h="1769" extrusionOk="0">
                      <a:moveTo>
                        <a:pt x="24" y="1"/>
                      </a:moveTo>
                      <a:cubicBezTo>
                        <a:pt x="10" y="1"/>
                        <a:pt x="0" y="9"/>
                        <a:pt x="9" y="18"/>
                      </a:cubicBezTo>
                      <a:cubicBezTo>
                        <a:pt x="378" y="625"/>
                        <a:pt x="913" y="1196"/>
                        <a:pt x="1366" y="1756"/>
                      </a:cubicBezTo>
                      <a:cubicBezTo>
                        <a:pt x="1372" y="1765"/>
                        <a:pt x="1380" y="1769"/>
                        <a:pt x="1387" y="1769"/>
                      </a:cubicBezTo>
                      <a:cubicBezTo>
                        <a:pt x="1409" y="1769"/>
                        <a:pt x="1431" y="1738"/>
                        <a:pt x="1414" y="1720"/>
                      </a:cubicBezTo>
                      <a:cubicBezTo>
                        <a:pt x="973" y="1149"/>
                        <a:pt x="544" y="494"/>
                        <a:pt x="44" y="6"/>
                      </a:cubicBezTo>
                      <a:cubicBezTo>
                        <a:pt x="37" y="2"/>
                        <a:pt x="30"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67" name="Google Shape;44168;p65">
                  <a:extLst>
                    <a:ext uri="{FF2B5EF4-FFF2-40B4-BE49-F238E27FC236}">
                      <a16:creationId xmlns:a16="http://schemas.microsoft.com/office/drawing/2014/main" id="{47C4AA00-0557-4CC7-BF7A-97BA65894002}"/>
                    </a:ext>
                  </a:extLst>
                </p:cNvPr>
                <p:cNvSpPr/>
                <p:nvPr/>
              </p:nvSpPr>
              <p:spPr>
                <a:xfrm>
                  <a:off x="978075" y="2465800"/>
                  <a:ext cx="236575" cy="188850"/>
                </a:xfrm>
                <a:custGeom>
                  <a:avLst/>
                  <a:gdLst/>
                  <a:ahLst/>
                  <a:cxnLst/>
                  <a:rect l="l" t="t" r="r" b="b"/>
                  <a:pathLst>
                    <a:path w="9463" h="7554" extrusionOk="0">
                      <a:moveTo>
                        <a:pt x="9403" y="1"/>
                      </a:moveTo>
                      <a:cubicBezTo>
                        <a:pt x="9397" y="1"/>
                        <a:pt x="9390" y="2"/>
                        <a:pt x="9383" y="5"/>
                      </a:cubicBezTo>
                      <a:cubicBezTo>
                        <a:pt x="7395" y="612"/>
                        <a:pt x="5645" y="1707"/>
                        <a:pt x="4180" y="3160"/>
                      </a:cubicBezTo>
                      <a:cubicBezTo>
                        <a:pt x="3787" y="3577"/>
                        <a:pt x="3370" y="3982"/>
                        <a:pt x="2894" y="4303"/>
                      </a:cubicBezTo>
                      <a:cubicBezTo>
                        <a:pt x="2525" y="4553"/>
                        <a:pt x="2096" y="4755"/>
                        <a:pt x="1751" y="5017"/>
                      </a:cubicBezTo>
                      <a:cubicBezTo>
                        <a:pt x="1489" y="5196"/>
                        <a:pt x="1275" y="5410"/>
                        <a:pt x="1108" y="5660"/>
                      </a:cubicBezTo>
                      <a:cubicBezTo>
                        <a:pt x="703" y="6303"/>
                        <a:pt x="739" y="7041"/>
                        <a:pt x="13" y="7506"/>
                      </a:cubicBezTo>
                      <a:cubicBezTo>
                        <a:pt x="1" y="7518"/>
                        <a:pt x="25" y="7553"/>
                        <a:pt x="37" y="7553"/>
                      </a:cubicBezTo>
                      <a:cubicBezTo>
                        <a:pt x="894" y="7149"/>
                        <a:pt x="834" y="6029"/>
                        <a:pt x="1477" y="5410"/>
                      </a:cubicBezTo>
                      <a:cubicBezTo>
                        <a:pt x="2156" y="4720"/>
                        <a:pt x="3144" y="4398"/>
                        <a:pt x="3859" y="3708"/>
                      </a:cubicBezTo>
                      <a:cubicBezTo>
                        <a:pt x="4680" y="2934"/>
                        <a:pt x="5406" y="2136"/>
                        <a:pt x="6395" y="1541"/>
                      </a:cubicBezTo>
                      <a:cubicBezTo>
                        <a:pt x="7359" y="957"/>
                        <a:pt x="8431" y="600"/>
                        <a:pt x="9431" y="100"/>
                      </a:cubicBezTo>
                      <a:cubicBezTo>
                        <a:pt x="9462" y="69"/>
                        <a:pt x="9448" y="1"/>
                        <a:pt x="94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68" name="Google Shape;44169;p65">
                  <a:extLst>
                    <a:ext uri="{FF2B5EF4-FFF2-40B4-BE49-F238E27FC236}">
                      <a16:creationId xmlns:a16="http://schemas.microsoft.com/office/drawing/2014/main" id="{45FE213E-C434-4353-A065-863F6AC53DB9}"/>
                    </a:ext>
                  </a:extLst>
                </p:cNvPr>
                <p:cNvSpPr/>
                <p:nvPr/>
              </p:nvSpPr>
              <p:spPr>
                <a:xfrm>
                  <a:off x="1001900" y="2468475"/>
                  <a:ext cx="211350" cy="183975"/>
                </a:xfrm>
                <a:custGeom>
                  <a:avLst/>
                  <a:gdLst/>
                  <a:ahLst/>
                  <a:cxnLst/>
                  <a:rect l="l" t="t" r="r" b="b"/>
                  <a:pathLst>
                    <a:path w="8454" h="7359" extrusionOk="0">
                      <a:moveTo>
                        <a:pt x="8431" y="0"/>
                      </a:moveTo>
                      <a:cubicBezTo>
                        <a:pt x="8426" y="0"/>
                        <a:pt x="8422" y="2"/>
                        <a:pt x="8418" y="5"/>
                      </a:cubicBezTo>
                      <a:cubicBezTo>
                        <a:pt x="7894" y="481"/>
                        <a:pt x="7680" y="1148"/>
                        <a:pt x="7418" y="1755"/>
                      </a:cubicBezTo>
                      <a:cubicBezTo>
                        <a:pt x="6894" y="2946"/>
                        <a:pt x="6013" y="3541"/>
                        <a:pt x="4965" y="4232"/>
                      </a:cubicBezTo>
                      <a:cubicBezTo>
                        <a:pt x="4275" y="4672"/>
                        <a:pt x="3560" y="5053"/>
                        <a:pt x="3096" y="5732"/>
                      </a:cubicBezTo>
                      <a:cubicBezTo>
                        <a:pt x="2392" y="6742"/>
                        <a:pt x="1450" y="7212"/>
                        <a:pt x="259" y="7212"/>
                      </a:cubicBezTo>
                      <a:cubicBezTo>
                        <a:pt x="201" y="7212"/>
                        <a:pt x="143" y="7210"/>
                        <a:pt x="84" y="7208"/>
                      </a:cubicBezTo>
                      <a:cubicBezTo>
                        <a:pt x="24" y="7208"/>
                        <a:pt x="0" y="7292"/>
                        <a:pt x="60" y="7315"/>
                      </a:cubicBezTo>
                      <a:cubicBezTo>
                        <a:pt x="221" y="7344"/>
                        <a:pt x="382" y="7358"/>
                        <a:pt x="542" y="7358"/>
                      </a:cubicBezTo>
                      <a:cubicBezTo>
                        <a:pt x="1178" y="7358"/>
                        <a:pt x="1799" y="7141"/>
                        <a:pt x="2322" y="6780"/>
                      </a:cubicBezTo>
                      <a:cubicBezTo>
                        <a:pt x="2667" y="6530"/>
                        <a:pt x="2917" y="6232"/>
                        <a:pt x="3156" y="5911"/>
                      </a:cubicBezTo>
                      <a:cubicBezTo>
                        <a:pt x="3608" y="5291"/>
                        <a:pt x="4156" y="4922"/>
                        <a:pt x="4787" y="4517"/>
                      </a:cubicBezTo>
                      <a:cubicBezTo>
                        <a:pt x="5561" y="3994"/>
                        <a:pt x="6489" y="3482"/>
                        <a:pt x="7049" y="2696"/>
                      </a:cubicBezTo>
                      <a:cubicBezTo>
                        <a:pt x="7620" y="1850"/>
                        <a:pt x="7799" y="838"/>
                        <a:pt x="8454" y="17"/>
                      </a:cubicBezTo>
                      <a:cubicBezTo>
                        <a:pt x="8454" y="9"/>
                        <a:pt x="8442" y="0"/>
                        <a:pt x="8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69" name="Google Shape;44170;p65">
                  <a:extLst>
                    <a:ext uri="{FF2B5EF4-FFF2-40B4-BE49-F238E27FC236}">
                      <a16:creationId xmlns:a16="http://schemas.microsoft.com/office/drawing/2014/main" id="{8160FB42-FA64-4299-9780-2ECDD74D5088}"/>
                    </a:ext>
                  </a:extLst>
                </p:cNvPr>
                <p:cNvSpPr/>
                <p:nvPr/>
              </p:nvSpPr>
              <p:spPr>
                <a:xfrm>
                  <a:off x="979575" y="2648975"/>
                  <a:ext cx="26225" cy="12375"/>
                </a:xfrm>
                <a:custGeom>
                  <a:avLst/>
                  <a:gdLst/>
                  <a:ahLst/>
                  <a:cxnLst/>
                  <a:rect l="l" t="t" r="r" b="b"/>
                  <a:pathLst>
                    <a:path w="1049" h="495" extrusionOk="0">
                      <a:moveTo>
                        <a:pt x="1013" y="0"/>
                      </a:moveTo>
                      <a:cubicBezTo>
                        <a:pt x="751" y="36"/>
                        <a:pt x="0" y="48"/>
                        <a:pt x="36" y="476"/>
                      </a:cubicBezTo>
                      <a:cubicBezTo>
                        <a:pt x="36" y="488"/>
                        <a:pt x="42" y="494"/>
                        <a:pt x="51" y="494"/>
                      </a:cubicBezTo>
                      <a:cubicBezTo>
                        <a:pt x="60" y="494"/>
                        <a:pt x="72" y="488"/>
                        <a:pt x="84" y="476"/>
                      </a:cubicBezTo>
                      <a:cubicBezTo>
                        <a:pt x="203" y="84"/>
                        <a:pt x="703" y="119"/>
                        <a:pt x="1036" y="36"/>
                      </a:cubicBezTo>
                      <a:cubicBezTo>
                        <a:pt x="1048" y="36"/>
                        <a:pt x="1048" y="0"/>
                        <a:pt x="10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70" name="Google Shape;44171;p65">
                  <a:extLst>
                    <a:ext uri="{FF2B5EF4-FFF2-40B4-BE49-F238E27FC236}">
                      <a16:creationId xmlns:a16="http://schemas.microsoft.com/office/drawing/2014/main" id="{D56A5826-E739-42B5-A5C1-4AEDE9FFF8D2}"/>
                    </a:ext>
                  </a:extLst>
                </p:cNvPr>
                <p:cNvSpPr/>
                <p:nvPr/>
              </p:nvSpPr>
              <p:spPr>
                <a:xfrm>
                  <a:off x="977800" y="2654500"/>
                  <a:ext cx="6175" cy="16450"/>
                </a:xfrm>
                <a:custGeom>
                  <a:avLst/>
                  <a:gdLst/>
                  <a:ahLst/>
                  <a:cxnLst/>
                  <a:rect l="l" t="t" r="r" b="b"/>
                  <a:pathLst>
                    <a:path w="247" h="658" extrusionOk="0">
                      <a:moveTo>
                        <a:pt x="216" y="0"/>
                      </a:moveTo>
                      <a:cubicBezTo>
                        <a:pt x="208" y="0"/>
                        <a:pt x="198" y="1"/>
                        <a:pt x="191" y="5"/>
                      </a:cubicBezTo>
                      <a:cubicBezTo>
                        <a:pt x="95" y="172"/>
                        <a:pt x="0" y="446"/>
                        <a:pt x="60" y="648"/>
                      </a:cubicBezTo>
                      <a:cubicBezTo>
                        <a:pt x="60" y="654"/>
                        <a:pt x="66" y="657"/>
                        <a:pt x="71" y="657"/>
                      </a:cubicBezTo>
                      <a:cubicBezTo>
                        <a:pt x="77" y="657"/>
                        <a:pt x="83" y="654"/>
                        <a:pt x="83" y="648"/>
                      </a:cubicBezTo>
                      <a:cubicBezTo>
                        <a:pt x="119" y="541"/>
                        <a:pt x="107" y="434"/>
                        <a:pt x="131" y="315"/>
                      </a:cubicBezTo>
                      <a:cubicBezTo>
                        <a:pt x="167" y="208"/>
                        <a:pt x="191" y="113"/>
                        <a:pt x="238" y="5"/>
                      </a:cubicBezTo>
                      <a:cubicBezTo>
                        <a:pt x="246" y="5"/>
                        <a:pt x="233" y="0"/>
                        <a:pt x="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71" name="Google Shape;44172;p65">
                  <a:extLst>
                    <a:ext uri="{FF2B5EF4-FFF2-40B4-BE49-F238E27FC236}">
                      <a16:creationId xmlns:a16="http://schemas.microsoft.com/office/drawing/2014/main" id="{FF66613D-8C1F-4022-B1C7-BD576088686D}"/>
                    </a:ext>
                  </a:extLst>
                </p:cNvPr>
                <p:cNvSpPr/>
                <p:nvPr/>
              </p:nvSpPr>
              <p:spPr>
                <a:xfrm>
                  <a:off x="976000" y="2657700"/>
                  <a:ext cx="6275" cy="24875"/>
                </a:xfrm>
                <a:custGeom>
                  <a:avLst/>
                  <a:gdLst/>
                  <a:ahLst/>
                  <a:cxnLst/>
                  <a:rect l="l" t="t" r="r" b="b"/>
                  <a:pathLst>
                    <a:path w="251" h="995" extrusionOk="0">
                      <a:moveTo>
                        <a:pt x="243" y="1"/>
                      </a:moveTo>
                      <a:cubicBezTo>
                        <a:pt x="241" y="1"/>
                        <a:pt x="239" y="3"/>
                        <a:pt x="239" y="8"/>
                      </a:cubicBezTo>
                      <a:cubicBezTo>
                        <a:pt x="143" y="318"/>
                        <a:pt x="24" y="639"/>
                        <a:pt x="1" y="961"/>
                      </a:cubicBezTo>
                      <a:cubicBezTo>
                        <a:pt x="1" y="982"/>
                        <a:pt x="17" y="994"/>
                        <a:pt x="32" y="994"/>
                      </a:cubicBezTo>
                      <a:cubicBezTo>
                        <a:pt x="44" y="994"/>
                        <a:pt x="55" y="988"/>
                        <a:pt x="60" y="973"/>
                      </a:cubicBezTo>
                      <a:cubicBezTo>
                        <a:pt x="179" y="663"/>
                        <a:pt x="203" y="342"/>
                        <a:pt x="251" y="20"/>
                      </a:cubicBezTo>
                      <a:cubicBezTo>
                        <a:pt x="251" y="6"/>
                        <a:pt x="247" y="1"/>
                        <a:pt x="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72" name="Google Shape;44173;p65">
                  <a:extLst>
                    <a:ext uri="{FF2B5EF4-FFF2-40B4-BE49-F238E27FC236}">
                      <a16:creationId xmlns:a16="http://schemas.microsoft.com/office/drawing/2014/main" id="{E7A05D28-3A83-4869-A0A5-69C1FF2A7029}"/>
                    </a:ext>
                  </a:extLst>
                </p:cNvPr>
                <p:cNvSpPr/>
                <p:nvPr/>
              </p:nvSpPr>
              <p:spPr>
                <a:xfrm>
                  <a:off x="975100" y="2657450"/>
                  <a:ext cx="5400" cy="19725"/>
                </a:xfrm>
                <a:custGeom>
                  <a:avLst/>
                  <a:gdLst/>
                  <a:ahLst/>
                  <a:cxnLst/>
                  <a:rect l="l" t="t" r="r" b="b"/>
                  <a:pathLst>
                    <a:path w="216" h="789" extrusionOk="0">
                      <a:moveTo>
                        <a:pt x="165" y="1"/>
                      </a:moveTo>
                      <a:cubicBezTo>
                        <a:pt x="153" y="1"/>
                        <a:pt x="144" y="6"/>
                        <a:pt x="144" y="18"/>
                      </a:cubicBezTo>
                      <a:cubicBezTo>
                        <a:pt x="120" y="173"/>
                        <a:pt x="108" y="304"/>
                        <a:pt x="84" y="435"/>
                      </a:cubicBezTo>
                      <a:cubicBezTo>
                        <a:pt x="49" y="542"/>
                        <a:pt x="1" y="649"/>
                        <a:pt x="1" y="768"/>
                      </a:cubicBezTo>
                      <a:cubicBezTo>
                        <a:pt x="1" y="782"/>
                        <a:pt x="13" y="788"/>
                        <a:pt x="26" y="788"/>
                      </a:cubicBezTo>
                      <a:cubicBezTo>
                        <a:pt x="35" y="788"/>
                        <a:pt x="44" y="785"/>
                        <a:pt x="49" y="780"/>
                      </a:cubicBezTo>
                      <a:cubicBezTo>
                        <a:pt x="203" y="590"/>
                        <a:pt x="215" y="245"/>
                        <a:pt x="203" y="18"/>
                      </a:cubicBezTo>
                      <a:cubicBezTo>
                        <a:pt x="191" y="6"/>
                        <a:pt x="176" y="1"/>
                        <a:pt x="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73" name="Google Shape;44174;p65">
                  <a:extLst>
                    <a:ext uri="{FF2B5EF4-FFF2-40B4-BE49-F238E27FC236}">
                      <a16:creationId xmlns:a16="http://schemas.microsoft.com/office/drawing/2014/main" id="{73467E7E-569F-451B-9F7A-14C8A778AAD4}"/>
                    </a:ext>
                  </a:extLst>
                </p:cNvPr>
                <p:cNvSpPr/>
                <p:nvPr/>
              </p:nvSpPr>
              <p:spPr>
                <a:xfrm>
                  <a:off x="976250" y="2648000"/>
                  <a:ext cx="31925" cy="23250"/>
                </a:xfrm>
                <a:custGeom>
                  <a:avLst/>
                  <a:gdLst/>
                  <a:ahLst/>
                  <a:cxnLst/>
                  <a:rect l="l" t="t" r="r" b="b"/>
                  <a:pathLst>
                    <a:path w="1277" h="930" extrusionOk="0">
                      <a:moveTo>
                        <a:pt x="1072" y="0"/>
                      </a:moveTo>
                      <a:cubicBezTo>
                        <a:pt x="638" y="0"/>
                        <a:pt x="0" y="528"/>
                        <a:pt x="62" y="920"/>
                      </a:cubicBezTo>
                      <a:cubicBezTo>
                        <a:pt x="62" y="926"/>
                        <a:pt x="65" y="929"/>
                        <a:pt x="68" y="929"/>
                      </a:cubicBezTo>
                      <a:cubicBezTo>
                        <a:pt x="71" y="929"/>
                        <a:pt x="74" y="926"/>
                        <a:pt x="74" y="920"/>
                      </a:cubicBezTo>
                      <a:cubicBezTo>
                        <a:pt x="157" y="849"/>
                        <a:pt x="193" y="742"/>
                        <a:pt x="253" y="646"/>
                      </a:cubicBezTo>
                      <a:cubicBezTo>
                        <a:pt x="336" y="527"/>
                        <a:pt x="431" y="432"/>
                        <a:pt x="550" y="349"/>
                      </a:cubicBezTo>
                      <a:cubicBezTo>
                        <a:pt x="669" y="265"/>
                        <a:pt x="788" y="206"/>
                        <a:pt x="943" y="170"/>
                      </a:cubicBezTo>
                      <a:cubicBezTo>
                        <a:pt x="1038" y="146"/>
                        <a:pt x="1169" y="158"/>
                        <a:pt x="1253" y="99"/>
                      </a:cubicBezTo>
                      <a:cubicBezTo>
                        <a:pt x="1276" y="87"/>
                        <a:pt x="1276" y="51"/>
                        <a:pt x="1253" y="39"/>
                      </a:cubicBezTo>
                      <a:cubicBezTo>
                        <a:pt x="1199" y="12"/>
                        <a:pt x="1138" y="0"/>
                        <a:pt x="10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74" name="Google Shape;44175;p65">
                  <a:extLst>
                    <a:ext uri="{FF2B5EF4-FFF2-40B4-BE49-F238E27FC236}">
                      <a16:creationId xmlns:a16="http://schemas.microsoft.com/office/drawing/2014/main" id="{95FBD520-3DD3-42DD-A4B8-B7831E60460D}"/>
                    </a:ext>
                  </a:extLst>
                </p:cNvPr>
                <p:cNvSpPr/>
                <p:nvPr/>
              </p:nvSpPr>
              <p:spPr>
                <a:xfrm>
                  <a:off x="1001000" y="2539950"/>
                  <a:ext cx="123800" cy="99525"/>
                </a:xfrm>
                <a:custGeom>
                  <a:avLst/>
                  <a:gdLst/>
                  <a:ahLst/>
                  <a:cxnLst/>
                  <a:rect l="l" t="t" r="r" b="b"/>
                  <a:pathLst>
                    <a:path w="4952" h="3981" extrusionOk="0">
                      <a:moveTo>
                        <a:pt x="4915" y="0"/>
                      </a:moveTo>
                      <a:cubicBezTo>
                        <a:pt x="4912" y="0"/>
                        <a:pt x="4908" y="1"/>
                        <a:pt x="4906" y="4"/>
                      </a:cubicBezTo>
                      <a:cubicBezTo>
                        <a:pt x="4192" y="670"/>
                        <a:pt x="3311" y="1075"/>
                        <a:pt x="2584" y="1694"/>
                      </a:cubicBezTo>
                      <a:cubicBezTo>
                        <a:pt x="1691" y="2456"/>
                        <a:pt x="977" y="3290"/>
                        <a:pt x="1" y="3980"/>
                      </a:cubicBezTo>
                      <a:cubicBezTo>
                        <a:pt x="989" y="3385"/>
                        <a:pt x="1668" y="2575"/>
                        <a:pt x="2525" y="1837"/>
                      </a:cubicBezTo>
                      <a:cubicBezTo>
                        <a:pt x="3287" y="1182"/>
                        <a:pt x="4311" y="837"/>
                        <a:pt x="4942" y="27"/>
                      </a:cubicBezTo>
                      <a:cubicBezTo>
                        <a:pt x="4951" y="18"/>
                        <a:pt x="4930" y="0"/>
                        <a:pt x="49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75" name="Google Shape;44176;p65">
                  <a:extLst>
                    <a:ext uri="{FF2B5EF4-FFF2-40B4-BE49-F238E27FC236}">
                      <a16:creationId xmlns:a16="http://schemas.microsoft.com/office/drawing/2014/main" id="{77E56ED3-9B4B-43A7-AF7D-4920DD63C36F}"/>
                    </a:ext>
                  </a:extLst>
                </p:cNvPr>
                <p:cNvSpPr/>
                <p:nvPr/>
              </p:nvSpPr>
              <p:spPr>
                <a:xfrm>
                  <a:off x="895050" y="2655375"/>
                  <a:ext cx="74475" cy="56175"/>
                </a:xfrm>
                <a:custGeom>
                  <a:avLst/>
                  <a:gdLst/>
                  <a:ahLst/>
                  <a:cxnLst/>
                  <a:rect l="l" t="t" r="r" b="b"/>
                  <a:pathLst>
                    <a:path w="2979" h="2247" extrusionOk="0">
                      <a:moveTo>
                        <a:pt x="68" y="1"/>
                      </a:moveTo>
                      <a:cubicBezTo>
                        <a:pt x="37" y="1"/>
                        <a:pt x="1" y="42"/>
                        <a:pt x="36" y="78"/>
                      </a:cubicBezTo>
                      <a:cubicBezTo>
                        <a:pt x="345" y="506"/>
                        <a:pt x="881" y="530"/>
                        <a:pt x="1334" y="744"/>
                      </a:cubicBezTo>
                      <a:cubicBezTo>
                        <a:pt x="2036" y="1066"/>
                        <a:pt x="2453" y="1685"/>
                        <a:pt x="2953" y="2233"/>
                      </a:cubicBezTo>
                      <a:cubicBezTo>
                        <a:pt x="2953" y="2243"/>
                        <a:pt x="2959" y="2246"/>
                        <a:pt x="2965" y="2246"/>
                      </a:cubicBezTo>
                      <a:cubicBezTo>
                        <a:pt x="2972" y="2246"/>
                        <a:pt x="2979" y="2239"/>
                        <a:pt x="2965" y="2233"/>
                      </a:cubicBezTo>
                      <a:cubicBezTo>
                        <a:pt x="2667" y="1768"/>
                        <a:pt x="2286" y="1304"/>
                        <a:pt x="1834" y="971"/>
                      </a:cubicBezTo>
                      <a:cubicBezTo>
                        <a:pt x="1322" y="566"/>
                        <a:pt x="500" y="530"/>
                        <a:pt x="95" y="18"/>
                      </a:cubicBezTo>
                      <a:cubicBezTo>
                        <a:pt x="89" y="6"/>
                        <a:pt x="79" y="1"/>
                        <a:pt x="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76" name="Google Shape;44177;p65">
                  <a:extLst>
                    <a:ext uri="{FF2B5EF4-FFF2-40B4-BE49-F238E27FC236}">
                      <a16:creationId xmlns:a16="http://schemas.microsoft.com/office/drawing/2014/main" id="{5B7746F0-1B2B-4EBE-9127-C636639E33CD}"/>
                    </a:ext>
                  </a:extLst>
                </p:cNvPr>
                <p:cNvSpPr/>
                <p:nvPr/>
              </p:nvSpPr>
              <p:spPr>
                <a:xfrm>
                  <a:off x="757300" y="2542300"/>
                  <a:ext cx="134425" cy="112550"/>
                </a:xfrm>
                <a:custGeom>
                  <a:avLst/>
                  <a:gdLst/>
                  <a:ahLst/>
                  <a:cxnLst/>
                  <a:rect l="l" t="t" r="r" b="b"/>
                  <a:pathLst>
                    <a:path w="5377" h="4502" extrusionOk="0">
                      <a:moveTo>
                        <a:pt x="38" y="0"/>
                      </a:moveTo>
                      <a:cubicBezTo>
                        <a:pt x="18" y="0"/>
                        <a:pt x="0" y="14"/>
                        <a:pt x="9" y="40"/>
                      </a:cubicBezTo>
                      <a:cubicBezTo>
                        <a:pt x="379" y="600"/>
                        <a:pt x="652" y="1231"/>
                        <a:pt x="1033" y="1767"/>
                      </a:cubicBezTo>
                      <a:cubicBezTo>
                        <a:pt x="1319" y="2172"/>
                        <a:pt x="1748" y="2386"/>
                        <a:pt x="2176" y="2612"/>
                      </a:cubicBezTo>
                      <a:cubicBezTo>
                        <a:pt x="2736" y="2910"/>
                        <a:pt x="3176" y="3279"/>
                        <a:pt x="3688" y="3636"/>
                      </a:cubicBezTo>
                      <a:cubicBezTo>
                        <a:pt x="4189" y="3993"/>
                        <a:pt x="4820" y="4112"/>
                        <a:pt x="5320" y="4493"/>
                      </a:cubicBezTo>
                      <a:cubicBezTo>
                        <a:pt x="5328" y="4499"/>
                        <a:pt x="5336" y="4501"/>
                        <a:pt x="5342" y="4501"/>
                      </a:cubicBezTo>
                      <a:cubicBezTo>
                        <a:pt x="5364" y="4501"/>
                        <a:pt x="5376" y="4476"/>
                        <a:pt x="5367" y="4458"/>
                      </a:cubicBezTo>
                      <a:cubicBezTo>
                        <a:pt x="4998" y="4089"/>
                        <a:pt x="4510" y="3981"/>
                        <a:pt x="4046" y="3743"/>
                      </a:cubicBezTo>
                      <a:cubicBezTo>
                        <a:pt x="3534" y="3469"/>
                        <a:pt x="3153" y="3017"/>
                        <a:pt x="2641" y="2731"/>
                      </a:cubicBezTo>
                      <a:cubicBezTo>
                        <a:pt x="2045" y="2386"/>
                        <a:pt x="1402" y="2160"/>
                        <a:pt x="1033" y="1529"/>
                      </a:cubicBezTo>
                      <a:cubicBezTo>
                        <a:pt x="724" y="993"/>
                        <a:pt x="498" y="469"/>
                        <a:pt x="57" y="5"/>
                      </a:cubicBezTo>
                      <a:cubicBezTo>
                        <a:pt x="51" y="2"/>
                        <a:pt x="44" y="0"/>
                        <a:pt x="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77" name="Google Shape;44178;p65">
                  <a:extLst>
                    <a:ext uri="{FF2B5EF4-FFF2-40B4-BE49-F238E27FC236}">
                      <a16:creationId xmlns:a16="http://schemas.microsoft.com/office/drawing/2014/main" id="{EAEB7E55-1FBC-45B7-B8C9-E1B4332B6871}"/>
                    </a:ext>
                  </a:extLst>
                </p:cNvPr>
                <p:cNvSpPr/>
                <p:nvPr/>
              </p:nvSpPr>
              <p:spPr>
                <a:xfrm>
                  <a:off x="759000" y="2543000"/>
                  <a:ext cx="162975" cy="115275"/>
                </a:xfrm>
                <a:custGeom>
                  <a:avLst/>
                  <a:gdLst/>
                  <a:ahLst/>
                  <a:cxnLst/>
                  <a:rect l="l" t="t" r="r" b="b"/>
                  <a:pathLst>
                    <a:path w="6519" h="4611" extrusionOk="0">
                      <a:moveTo>
                        <a:pt x="1" y="1"/>
                      </a:moveTo>
                      <a:lnTo>
                        <a:pt x="1" y="1"/>
                      </a:lnTo>
                      <a:cubicBezTo>
                        <a:pt x="1263" y="501"/>
                        <a:pt x="2394" y="1167"/>
                        <a:pt x="3513" y="1953"/>
                      </a:cubicBezTo>
                      <a:cubicBezTo>
                        <a:pt x="4049" y="2322"/>
                        <a:pt x="4573" y="2691"/>
                        <a:pt x="5097" y="3096"/>
                      </a:cubicBezTo>
                      <a:cubicBezTo>
                        <a:pt x="5668" y="3525"/>
                        <a:pt x="6049" y="4037"/>
                        <a:pt x="6454" y="4596"/>
                      </a:cubicBezTo>
                      <a:cubicBezTo>
                        <a:pt x="6464" y="4607"/>
                        <a:pt x="6474" y="4611"/>
                        <a:pt x="6483" y="4611"/>
                      </a:cubicBezTo>
                      <a:cubicBezTo>
                        <a:pt x="6505" y="4611"/>
                        <a:pt x="6519" y="4583"/>
                        <a:pt x="6502" y="4549"/>
                      </a:cubicBezTo>
                      <a:cubicBezTo>
                        <a:pt x="5906" y="3346"/>
                        <a:pt x="4740" y="2679"/>
                        <a:pt x="3668" y="1929"/>
                      </a:cubicBezTo>
                      <a:cubicBezTo>
                        <a:pt x="2549" y="1144"/>
                        <a:pt x="1358" y="370"/>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78" name="Google Shape;44179;p65">
                  <a:extLst>
                    <a:ext uri="{FF2B5EF4-FFF2-40B4-BE49-F238E27FC236}">
                      <a16:creationId xmlns:a16="http://schemas.microsoft.com/office/drawing/2014/main" id="{089CE293-14B7-4513-8996-8E6A25476F16}"/>
                    </a:ext>
                  </a:extLst>
                </p:cNvPr>
                <p:cNvSpPr/>
                <p:nvPr/>
              </p:nvSpPr>
              <p:spPr>
                <a:xfrm>
                  <a:off x="925225" y="2660125"/>
                  <a:ext cx="45750" cy="42525"/>
                </a:xfrm>
                <a:custGeom>
                  <a:avLst/>
                  <a:gdLst/>
                  <a:ahLst/>
                  <a:cxnLst/>
                  <a:rect l="l" t="t" r="r" b="b"/>
                  <a:pathLst>
                    <a:path w="1830" h="1701" extrusionOk="0">
                      <a:moveTo>
                        <a:pt x="24" y="0"/>
                      </a:moveTo>
                      <a:cubicBezTo>
                        <a:pt x="12" y="0"/>
                        <a:pt x="0" y="15"/>
                        <a:pt x="8" y="30"/>
                      </a:cubicBezTo>
                      <a:cubicBezTo>
                        <a:pt x="293" y="816"/>
                        <a:pt x="1317" y="959"/>
                        <a:pt x="1722" y="1674"/>
                      </a:cubicBezTo>
                      <a:cubicBezTo>
                        <a:pt x="1730" y="1692"/>
                        <a:pt x="1744" y="1700"/>
                        <a:pt x="1760" y="1700"/>
                      </a:cubicBezTo>
                      <a:cubicBezTo>
                        <a:pt x="1793" y="1700"/>
                        <a:pt x="1830" y="1663"/>
                        <a:pt x="1805" y="1614"/>
                      </a:cubicBezTo>
                      <a:cubicBezTo>
                        <a:pt x="1424" y="876"/>
                        <a:pt x="472" y="733"/>
                        <a:pt x="43" y="19"/>
                      </a:cubicBezTo>
                      <a:cubicBezTo>
                        <a:pt x="39" y="5"/>
                        <a:pt x="31"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79" name="Google Shape;44180;p65">
                  <a:extLst>
                    <a:ext uri="{FF2B5EF4-FFF2-40B4-BE49-F238E27FC236}">
                      <a16:creationId xmlns:a16="http://schemas.microsoft.com/office/drawing/2014/main" id="{153A6C5B-BAA4-4341-9DF1-A9AF30803B22}"/>
                    </a:ext>
                  </a:extLst>
                </p:cNvPr>
                <p:cNvSpPr/>
                <p:nvPr/>
              </p:nvSpPr>
              <p:spPr>
                <a:xfrm>
                  <a:off x="786250" y="2565800"/>
                  <a:ext cx="75475" cy="52825"/>
                </a:xfrm>
                <a:custGeom>
                  <a:avLst/>
                  <a:gdLst/>
                  <a:ahLst/>
                  <a:cxnLst/>
                  <a:rect l="l" t="t" r="r" b="b"/>
                  <a:pathLst>
                    <a:path w="3019" h="2113" extrusionOk="0">
                      <a:moveTo>
                        <a:pt x="24" y="1"/>
                      </a:moveTo>
                      <a:cubicBezTo>
                        <a:pt x="15" y="1"/>
                        <a:pt x="1" y="12"/>
                        <a:pt x="18" y="29"/>
                      </a:cubicBezTo>
                      <a:cubicBezTo>
                        <a:pt x="494" y="624"/>
                        <a:pt x="1126" y="779"/>
                        <a:pt x="1745" y="1184"/>
                      </a:cubicBezTo>
                      <a:cubicBezTo>
                        <a:pt x="2173" y="1470"/>
                        <a:pt x="2435" y="2089"/>
                        <a:pt x="2995" y="2113"/>
                      </a:cubicBezTo>
                      <a:cubicBezTo>
                        <a:pt x="3019" y="2113"/>
                        <a:pt x="3019" y="2065"/>
                        <a:pt x="3007" y="2065"/>
                      </a:cubicBezTo>
                      <a:cubicBezTo>
                        <a:pt x="2459" y="1875"/>
                        <a:pt x="2185" y="1351"/>
                        <a:pt x="1697" y="1065"/>
                      </a:cubicBezTo>
                      <a:cubicBezTo>
                        <a:pt x="1090" y="720"/>
                        <a:pt x="554" y="505"/>
                        <a:pt x="30" y="5"/>
                      </a:cubicBezTo>
                      <a:cubicBezTo>
                        <a:pt x="30" y="2"/>
                        <a:pt x="28"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80" name="Google Shape;44181;p65">
                  <a:extLst>
                    <a:ext uri="{FF2B5EF4-FFF2-40B4-BE49-F238E27FC236}">
                      <a16:creationId xmlns:a16="http://schemas.microsoft.com/office/drawing/2014/main" id="{6E59F0EC-C24F-4CCF-AB15-7B74DA052594}"/>
                    </a:ext>
                  </a:extLst>
                </p:cNvPr>
                <p:cNvSpPr/>
                <p:nvPr/>
              </p:nvSpPr>
              <p:spPr>
                <a:xfrm>
                  <a:off x="865875" y="2621875"/>
                  <a:ext cx="31875" cy="25625"/>
                </a:xfrm>
                <a:custGeom>
                  <a:avLst/>
                  <a:gdLst/>
                  <a:ahLst/>
                  <a:cxnLst/>
                  <a:rect l="l" t="t" r="r" b="b"/>
                  <a:pathLst>
                    <a:path w="1275" h="1025" extrusionOk="0">
                      <a:moveTo>
                        <a:pt x="12" y="1"/>
                      </a:moveTo>
                      <a:cubicBezTo>
                        <a:pt x="12" y="1"/>
                        <a:pt x="0" y="13"/>
                        <a:pt x="0" y="25"/>
                      </a:cubicBezTo>
                      <a:cubicBezTo>
                        <a:pt x="298" y="429"/>
                        <a:pt x="786" y="846"/>
                        <a:pt x="1250" y="1025"/>
                      </a:cubicBezTo>
                      <a:cubicBezTo>
                        <a:pt x="1262" y="1025"/>
                        <a:pt x="1274" y="1013"/>
                        <a:pt x="1262" y="1001"/>
                      </a:cubicBezTo>
                      <a:cubicBezTo>
                        <a:pt x="1060" y="846"/>
                        <a:pt x="834" y="727"/>
                        <a:pt x="643" y="560"/>
                      </a:cubicBezTo>
                      <a:cubicBezTo>
                        <a:pt x="417" y="382"/>
                        <a:pt x="227" y="191"/>
                        <a:pt x="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81" name="Google Shape;44182;p65">
                  <a:extLst>
                    <a:ext uri="{FF2B5EF4-FFF2-40B4-BE49-F238E27FC236}">
                      <a16:creationId xmlns:a16="http://schemas.microsoft.com/office/drawing/2014/main" id="{611FB298-2614-408A-B560-645C8275EA09}"/>
                    </a:ext>
                  </a:extLst>
                </p:cNvPr>
                <p:cNvSpPr/>
                <p:nvPr/>
              </p:nvSpPr>
              <p:spPr>
                <a:xfrm>
                  <a:off x="975150" y="2646250"/>
                  <a:ext cx="125500" cy="110475"/>
                </a:xfrm>
                <a:custGeom>
                  <a:avLst/>
                  <a:gdLst/>
                  <a:ahLst/>
                  <a:cxnLst/>
                  <a:rect l="l" t="t" r="r" b="b"/>
                  <a:pathLst>
                    <a:path w="5020" h="4419" extrusionOk="0">
                      <a:moveTo>
                        <a:pt x="4983" y="0"/>
                      </a:moveTo>
                      <a:cubicBezTo>
                        <a:pt x="4981" y="0"/>
                        <a:pt x="4978" y="1"/>
                        <a:pt x="4976" y="2"/>
                      </a:cubicBezTo>
                      <a:cubicBezTo>
                        <a:pt x="3785" y="169"/>
                        <a:pt x="3190" y="966"/>
                        <a:pt x="2368" y="1717"/>
                      </a:cubicBezTo>
                      <a:cubicBezTo>
                        <a:pt x="1999" y="2062"/>
                        <a:pt x="1571" y="2276"/>
                        <a:pt x="1273" y="2693"/>
                      </a:cubicBezTo>
                      <a:cubicBezTo>
                        <a:pt x="856" y="3276"/>
                        <a:pt x="642" y="3919"/>
                        <a:pt x="47" y="4372"/>
                      </a:cubicBezTo>
                      <a:cubicBezTo>
                        <a:pt x="0" y="4381"/>
                        <a:pt x="11" y="4419"/>
                        <a:pt x="35" y="4419"/>
                      </a:cubicBezTo>
                      <a:cubicBezTo>
                        <a:pt x="42" y="4419"/>
                        <a:pt x="50" y="4415"/>
                        <a:pt x="58" y="4407"/>
                      </a:cubicBezTo>
                      <a:cubicBezTo>
                        <a:pt x="951" y="3919"/>
                        <a:pt x="1190" y="2740"/>
                        <a:pt x="2011" y="2121"/>
                      </a:cubicBezTo>
                      <a:cubicBezTo>
                        <a:pt x="2428" y="1788"/>
                        <a:pt x="2725" y="1419"/>
                        <a:pt x="3118" y="1062"/>
                      </a:cubicBezTo>
                      <a:cubicBezTo>
                        <a:pt x="3666" y="538"/>
                        <a:pt x="4285" y="288"/>
                        <a:pt x="4988" y="50"/>
                      </a:cubicBezTo>
                      <a:cubicBezTo>
                        <a:pt x="5019" y="39"/>
                        <a:pt x="5004" y="0"/>
                        <a:pt x="49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82" name="Google Shape;44183;p65">
                  <a:extLst>
                    <a:ext uri="{FF2B5EF4-FFF2-40B4-BE49-F238E27FC236}">
                      <a16:creationId xmlns:a16="http://schemas.microsoft.com/office/drawing/2014/main" id="{79A7BA7B-5E46-401A-A0C6-CD1182773197}"/>
                    </a:ext>
                  </a:extLst>
                </p:cNvPr>
                <p:cNvSpPr/>
                <p:nvPr/>
              </p:nvSpPr>
              <p:spPr>
                <a:xfrm>
                  <a:off x="978425" y="2647475"/>
                  <a:ext cx="119650" cy="112275"/>
                </a:xfrm>
                <a:custGeom>
                  <a:avLst/>
                  <a:gdLst/>
                  <a:ahLst/>
                  <a:cxnLst/>
                  <a:rect l="l" t="t" r="r" b="b"/>
                  <a:pathLst>
                    <a:path w="4786" h="4491" extrusionOk="0">
                      <a:moveTo>
                        <a:pt x="4773" y="1"/>
                      </a:moveTo>
                      <a:cubicBezTo>
                        <a:pt x="4476" y="513"/>
                        <a:pt x="4333" y="1167"/>
                        <a:pt x="4011" y="1644"/>
                      </a:cubicBezTo>
                      <a:cubicBezTo>
                        <a:pt x="3702" y="2084"/>
                        <a:pt x="2964" y="2334"/>
                        <a:pt x="2583" y="2775"/>
                      </a:cubicBezTo>
                      <a:cubicBezTo>
                        <a:pt x="2059" y="3370"/>
                        <a:pt x="1582" y="3846"/>
                        <a:pt x="797" y="4061"/>
                      </a:cubicBezTo>
                      <a:cubicBezTo>
                        <a:pt x="487" y="4156"/>
                        <a:pt x="249" y="4156"/>
                        <a:pt x="35" y="4406"/>
                      </a:cubicBezTo>
                      <a:cubicBezTo>
                        <a:pt x="1" y="4448"/>
                        <a:pt x="45" y="4490"/>
                        <a:pt x="90" y="4490"/>
                      </a:cubicBezTo>
                      <a:cubicBezTo>
                        <a:pt x="109" y="4490"/>
                        <a:pt x="128" y="4483"/>
                        <a:pt x="142" y="4465"/>
                      </a:cubicBezTo>
                      <a:cubicBezTo>
                        <a:pt x="404" y="4120"/>
                        <a:pt x="1356" y="3989"/>
                        <a:pt x="1749" y="3727"/>
                      </a:cubicBezTo>
                      <a:cubicBezTo>
                        <a:pt x="2249" y="3370"/>
                        <a:pt x="2511" y="2834"/>
                        <a:pt x="2987" y="2441"/>
                      </a:cubicBezTo>
                      <a:cubicBezTo>
                        <a:pt x="3356" y="2144"/>
                        <a:pt x="3821" y="2072"/>
                        <a:pt x="4083" y="1668"/>
                      </a:cubicBezTo>
                      <a:cubicBezTo>
                        <a:pt x="4392" y="1191"/>
                        <a:pt x="4559" y="525"/>
                        <a:pt x="47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83" name="Google Shape;44184;p65">
                  <a:extLst>
                    <a:ext uri="{FF2B5EF4-FFF2-40B4-BE49-F238E27FC236}">
                      <a16:creationId xmlns:a16="http://schemas.microsoft.com/office/drawing/2014/main" id="{A5E06561-6C71-457F-BC9F-B3E1DE0A7363}"/>
                    </a:ext>
                  </a:extLst>
                </p:cNvPr>
                <p:cNvSpPr/>
                <p:nvPr/>
              </p:nvSpPr>
              <p:spPr>
                <a:xfrm>
                  <a:off x="975800" y="2754225"/>
                  <a:ext cx="10650" cy="7825"/>
                </a:xfrm>
                <a:custGeom>
                  <a:avLst/>
                  <a:gdLst/>
                  <a:ahLst/>
                  <a:cxnLst/>
                  <a:rect l="l" t="t" r="r" b="b"/>
                  <a:pathLst>
                    <a:path w="426" h="313" extrusionOk="0">
                      <a:moveTo>
                        <a:pt x="369" y="0"/>
                      </a:moveTo>
                      <a:cubicBezTo>
                        <a:pt x="218" y="0"/>
                        <a:pt x="74" y="159"/>
                        <a:pt x="9" y="279"/>
                      </a:cubicBezTo>
                      <a:cubicBezTo>
                        <a:pt x="0" y="296"/>
                        <a:pt x="16" y="313"/>
                        <a:pt x="34" y="313"/>
                      </a:cubicBezTo>
                      <a:cubicBezTo>
                        <a:pt x="41" y="313"/>
                        <a:pt x="49" y="310"/>
                        <a:pt x="56" y="303"/>
                      </a:cubicBezTo>
                      <a:cubicBezTo>
                        <a:pt x="92" y="231"/>
                        <a:pt x="140" y="172"/>
                        <a:pt x="211" y="124"/>
                      </a:cubicBezTo>
                      <a:cubicBezTo>
                        <a:pt x="271" y="76"/>
                        <a:pt x="354" y="65"/>
                        <a:pt x="413" y="17"/>
                      </a:cubicBezTo>
                      <a:cubicBezTo>
                        <a:pt x="413" y="17"/>
                        <a:pt x="425" y="5"/>
                        <a:pt x="413" y="5"/>
                      </a:cubicBezTo>
                      <a:cubicBezTo>
                        <a:pt x="399" y="2"/>
                        <a:pt x="384" y="0"/>
                        <a:pt x="3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84" name="Google Shape;44185;p65">
                  <a:extLst>
                    <a:ext uri="{FF2B5EF4-FFF2-40B4-BE49-F238E27FC236}">
                      <a16:creationId xmlns:a16="http://schemas.microsoft.com/office/drawing/2014/main" id="{95760EF7-BC7C-4BA3-90F7-53C501FEB2A0}"/>
                    </a:ext>
                  </a:extLst>
                </p:cNvPr>
                <p:cNvSpPr/>
                <p:nvPr/>
              </p:nvSpPr>
              <p:spPr>
                <a:xfrm>
                  <a:off x="991275" y="2677550"/>
                  <a:ext cx="86550" cy="71000"/>
                </a:xfrm>
                <a:custGeom>
                  <a:avLst/>
                  <a:gdLst/>
                  <a:ahLst/>
                  <a:cxnLst/>
                  <a:rect l="l" t="t" r="r" b="b"/>
                  <a:pathLst>
                    <a:path w="3462" h="2840" extrusionOk="0">
                      <a:moveTo>
                        <a:pt x="3402" y="0"/>
                      </a:moveTo>
                      <a:cubicBezTo>
                        <a:pt x="2747" y="179"/>
                        <a:pt x="2295" y="596"/>
                        <a:pt x="1878" y="1107"/>
                      </a:cubicBezTo>
                      <a:cubicBezTo>
                        <a:pt x="1521" y="1536"/>
                        <a:pt x="1235" y="1905"/>
                        <a:pt x="771" y="2227"/>
                      </a:cubicBezTo>
                      <a:cubicBezTo>
                        <a:pt x="485" y="2417"/>
                        <a:pt x="235" y="2584"/>
                        <a:pt x="9" y="2834"/>
                      </a:cubicBezTo>
                      <a:cubicBezTo>
                        <a:pt x="509" y="2322"/>
                        <a:pt x="1140" y="2072"/>
                        <a:pt x="1604" y="1536"/>
                      </a:cubicBezTo>
                      <a:cubicBezTo>
                        <a:pt x="2176" y="893"/>
                        <a:pt x="2652" y="405"/>
                        <a:pt x="3438" y="60"/>
                      </a:cubicBezTo>
                      <a:cubicBezTo>
                        <a:pt x="3462" y="48"/>
                        <a:pt x="3450" y="0"/>
                        <a:pt x="3402" y="0"/>
                      </a:cubicBezTo>
                      <a:close/>
                      <a:moveTo>
                        <a:pt x="9" y="2834"/>
                      </a:moveTo>
                      <a:cubicBezTo>
                        <a:pt x="1" y="2834"/>
                        <a:pt x="3" y="2839"/>
                        <a:pt x="6" y="2839"/>
                      </a:cubicBezTo>
                      <a:cubicBezTo>
                        <a:pt x="7" y="2839"/>
                        <a:pt x="9" y="2838"/>
                        <a:pt x="9" y="28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85" name="Google Shape;44186;p65">
                  <a:extLst>
                    <a:ext uri="{FF2B5EF4-FFF2-40B4-BE49-F238E27FC236}">
                      <a16:creationId xmlns:a16="http://schemas.microsoft.com/office/drawing/2014/main" id="{3A1396BB-E136-4FE6-AB90-B4CC4DB0E76C}"/>
                    </a:ext>
                  </a:extLst>
                </p:cNvPr>
                <p:cNvSpPr/>
                <p:nvPr/>
              </p:nvSpPr>
              <p:spPr>
                <a:xfrm>
                  <a:off x="817050" y="2639025"/>
                  <a:ext cx="146475" cy="131100"/>
                </a:xfrm>
                <a:custGeom>
                  <a:avLst/>
                  <a:gdLst/>
                  <a:ahLst/>
                  <a:cxnLst/>
                  <a:rect l="l" t="t" r="r" b="b"/>
                  <a:pathLst>
                    <a:path w="5859" h="5244" extrusionOk="0">
                      <a:moveTo>
                        <a:pt x="5856" y="4881"/>
                      </a:moveTo>
                      <a:cubicBezTo>
                        <a:pt x="5853" y="4881"/>
                        <a:pt x="5847" y="4887"/>
                        <a:pt x="5847" y="4899"/>
                      </a:cubicBezTo>
                      <a:cubicBezTo>
                        <a:pt x="5859" y="4887"/>
                        <a:pt x="5859" y="4881"/>
                        <a:pt x="5856" y="4881"/>
                      </a:cubicBezTo>
                      <a:close/>
                      <a:moveTo>
                        <a:pt x="20" y="1"/>
                      </a:moveTo>
                      <a:cubicBezTo>
                        <a:pt x="7" y="1"/>
                        <a:pt x="1" y="12"/>
                        <a:pt x="1" y="29"/>
                      </a:cubicBezTo>
                      <a:cubicBezTo>
                        <a:pt x="132" y="505"/>
                        <a:pt x="358" y="982"/>
                        <a:pt x="703" y="1351"/>
                      </a:cubicBezTo>
                      <a:cubicBezTo>
                        <a:pt x="1167" y="1875"/>
                        <a:pt x="1846" y="2065"/>
                        <a:pt x="2334" y="2601"/>
                      </a:cubicBezTo>
                      <a:cubicBezTo>
                        <a:pt x="2775" y="3065"/>
                        <a:pt x="3168" y="3399"/>
                        <a:pt x="3739" y="3684"/>
                      </a:cubicBezTo>
                      <a:cubicBezTo>
                        <a:pt x="4525" y="4089"/>
                        <a:pt x="5335" y="4387"/>
                        <a:pt x="5775" y="5220"/>
                      </a:cubicBezTo>
                      <a:cubicBezTo>
                        <a:pt x="5779" y="5237"/>
                        <a:pt x="5790" y="5244"/>
                        <a:pt x="5802" y="5244"/>
                      </a:cubicBezTo>
                      <a:cubicBezTo>
                        <a:pt x="5822" y="5244"/>
                        <a:pt x="5847" y="5224"/>
                        <a:pt x="5847" y="5208"/>
                      </a:cubicBezTo>
                      <a:cubicBezTo>
                        <a:pt x="5835" y="5065"/>
                        <a:pt x="5847" y="4982"/>
                        <a:pt x="5847" y="4899"/>
                      </a:cubicBezTo>
                      <a:lnTo>
                        <a:pt x="5847" y="4899"/>
                      </a:lnTo>
                      <a:cubicBezTo>
                        <a:pt x="5838" y="4922"/>
                        <a:pt x="5824" y="4932"/>
                        <a:pt x="5806" y="4932"/>
                      </a:cubicBezTo>
                      <a:cubicBezTo>
                        <a:pt x="5709" y="4932"/>
                        <a:pt x="5504" y="4616"/>
                        <a:pt x="5454" y="4565"/>
                      </a:cubicBezTo>
                      <a:cubicBezTo>
                        <a:pt x="5287" y="4399"/>
                        <a:pt x="5097" y="4256"/>
                        <a:pt x="4894" y="4137"/>
                      </a:cubicBezTo>
                      <a:cubicBezTo>
                        <a:pt x="4263" y="3720"/>
                        <a:pt x="3501" y="3506"/>
                        <a:pt x="2918" y="3018"/>
                      </a:cubicBezTo>
                      <a:cubicBezTo>
                        <a:pt x="2441" y="2613"/>
                        <a:pt x="2120" y="2113"/>
                        <a:pt x="1560" y="1815"/>
                      </a:cubicBezTo>
                      <a:cubicBezTo>
                        <a:pt x="727" y="1351"/>
                        <a:pt x="477" y="791"/>
                        <a:pt x="36" y="5"/>
                      </a:cubicBezTo>
                      <a:cubicBezTo>
                        <a:pt x="30" y="2"/>
                        <a:pt x="24"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86" name="Google Shape;44187;p65">
                  <a:extLst>
                    <a:ext uri="{FF2B5EF4-FFF2-40B4-BE49-F238E27FC236}">
                      <a16:creationId xmlns:a16="http://schemas.microsoft.com/office/drawing/2014/main" id="{7C04EF19-7C36-42B8-8234-927CB285B3D8}"/>
                    </a:ext>
                  </a:extLst>
                </p:cNvPr>
                <p:cNvSpPr/>
                <p:nvPr/>
              </p:nvSpPr>
              <p:spPr>
                <a:xfrm>
                  <a:off x="818350" y="2641150"/>
                  <a:ext cx="125425" cy="91650"/>
                </a:xfrm>
                <a:custGeom>
                  <a:avLst/>
                  <a:gdLst/>
                  <a:ahLst/>
                  <a:cxnLst/>
                  <a:rect l="l" t="t" r="r" b="b"/>
                  <a:pathLst>
                    <a:path w="5017" h="3666" extrusionOk="0">
                      <a:moveTo>
                        <a:pt x="14" y="0"/>
                      </a:moveTo>
                      <a:cubicBezTo>
                        <a:pt x="5" y="0"/>
                        <a:pt x="1" y="18"/>
                        <a:pt x="20" y="27"/>
                      </a:cubicBezTo>
                      <a:cubicBezTo>
                        <a:pt x="996" y="528"/>
                        <a:pt x="2104" y="778"/>
                        <a:pt x="3056" y="1301"/>
                      </a:cubicBezTo>
                      <a:cubicBezTo>
                        <a:pt x="3628" y="1611"/>
                        <a:pt x="3687" y="2040"/>
                        <a:pt x="4009" y="2492"/>
                      </a:cubicBezTo>
                      <a:cubicBezTo>
                        <a:pt x="4306" y="2909"/>
                        <a:pt x="4711" y="3171"/>
                        <a:pt x="4961" y="3647"/>
                      </a:cubicBezTo>
                      <a:cubicBezTo>
                        <a:pt x="4970" y="3660"/>
                        <a:pt x="4980" y="3665"/>
                        <a:pt x="4989" y="3665"/>
                      </a:cubicBezTo>
                      <a:cubicBezTo>
                        <a:pt x="5005" y="3665"/>
                        <a:pt x="5016" y="3650"/>
                        <a:pt x="5009" y="3635"/>
                      </a:cubicBezTo>
                      <a:cubicBezTo>
                        <a:pt x="4890" y="3206"/>
                        <a:pt x="4580" y="2980"/>
                        <a:pt x="4283" y="2647"/>
                      </a:cubicBezTo>
                      <a:cubicBezTo>
                        <a:pt x="3937" y="2278"/>
                        <a:pt x="3854" y="1754"/>
                        <a:pt x="3461" y="1432"/>
                      </a:cubicBezTo>
                      <a:cubicBezTo>
                        <a:pt x="3104" y="1111"/>
                        <a:pt x="2616" y="1016"/>
                        <a:pt x="2187" y="861"/>
                      </a:cubicBezTo>
                      <a:cubicBezTo>
                        <a:pt x="1449" y="611"/>
                        <a:pt x="734" y="313"/>
                        <a:pt x="20" y="4"/>
                      </a:cubicBezTo>
                      <a:cubicBezTo>
                        <a:pt x="18" y="1"/>
                        <a:pt x="16" y="0"/>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87" name="Google Shape;44188;p65">
                  <a:extLst>
                    <a:ext uri="{FF2B5EF4-FFF2-40B4-BE49-F238E27FC236}">
                      <a16:creationId xmlns:a16="http://schemas.microsoft.com/office/drawing/2014/main" id="{F2589B77-0E7C-48A4-9C4F-05DD1489C4F9}"/>
                    </a:ext>
                  </a:extLst>
                </p:cNvPr>
                <p:cNvSpPr/>
                <p:nvPr/>
              </p:nvSpPr>
              <p:spPr>
                <a:xfrm>
                  <a:off x="942975" y="2731150"/>
                  <a:ext cx="30025" cy="37850"/>
                </a:xfrm>
                <a:custGeom>
                  <a:avLst/>
                  <a:gdLst/>
                  <a:ahLst/>
                  <a:cxnLst/>
                  <a:rect l="l" t="t" r="r" b="b"/>
                  <a:pathLst>
                    <a:path w="1201" h="1514" extrusionOk="0">
                      <a:moveTo>
                        <a:pt x="7" y="1"/>
                      </a:moveTo>
                      <a:cubicBezTo>
                        <a:pt x="4" y="1"/>
                        <a:pt x="0" y="10"/>
                        <a:pt x="0" y="23"/>
                      </a:cubicBezTo>
                      <a:cubicBezTo>
                        <a:pt x="262" y="535"/>
                        <a:pt x="667" y="1166"/>
                        <a:pt x="1155" y="1511"/>
                      </a:cubicBezTo>
                      <a:cubicBezTo>
                        <a:pt x="1160" y="1513"/>
                        <a:pt x="1164" y="1514"/>
                        <a:pt x="1168" y="1514"/>
                      </a:cubicBezTo>
                      <a:cubicBezTo>
                        <a:pt x="1193" y="1514"/>
                        <a:pt x="1201" y="1486"/>
                        <a:pt x="1191" y="1476"/>
                      </a:cubicBezTo>
                      <a:cubicBezTo>
                        <a:pt x="1012" y="1238"/>
                        <a:pt x="774" y="1047"/>
                        <a:pt x="595" y="821"/>
                      </a:cubicBezTo>
                      <a:cubicBezTo>
                        <a:pt x="381" y="571"/>
                        <a:pt x="191" y="297"/>
                        <a:pt x="12" y="23"/>
                      </a:cubicBezTo>
                      <a:cubicBezTo>
                        <a:pt x="12" y="7"/>
                        <a:pt x="9" y="1"/>
                        <a:pt x="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88" name="Google Shape;44189;p65">
                  <a:extLst>
                    <a:ext uri="{FF2B5EF4-FFF2-40B4-BE49-F238E27FC236}">
                      <a16:creationId xmlns:a16="http://schemas.microsoft.com/office/drawing/2014/main" id="{D09F8D13-DE00-4381-A2CA-AD12330D0CFE}"/>
                    </a:ext>
                  </a:extLst>
                </p:cNvPr>
                <p:cNvSpPr/>
                <p:nvPr/>
              </p:nvSpPr>
              <p:spPr>
                <a:xfrm>
                  <a:off x="950400" y="2756425"/>
                  <a:ext cx="17300" cy="19625"/>
                </a:xfrm>
                <a:custGeom>
                  <a:avLst/>
                  <a:gdLst/>
                  <a:ahLst/>
                  <a:cxnLst/>
                  <a:rect l="l" t="t" r="r" b="b"/>
                  <a:pathLst>
                    <a:path w="692" h="785" extrusionOk="0">
                      <a:moveTo>
                        <a:pt x="36" y="0"/>
                      </a:moveTo>
                      <a:cubicBezTo>
                        <a:pt x="24" y="0"/>
                        <a:pt x="1" y="36"/>
                        <a:pt x="24" y="48"/>
                      </a:cubicBezTo>
                      <a:cubicBezTo>
                        <a:pt x="155" y="143"/>
                        <a:pt x="298" y="262"/>
                        <a:pt x="394" y="393"/>
                      </a:cubicBezTo>
                      <a:cubicBezTo>
                        <a:pt x="453" y="453"/>
                        <a:pt x="501" y="524"/>
                        <a:pt x="548" y="596"/>
                      </a:cubicBezTo>
                      <a:cubicBezTo>
                        <a:pt x="572" y="655"/>
                        <a:pt x="608" y="727"/>
                        <a:pt x="656" y="774"/>
                      </a:cubicBezTo>
                      <a:cubicBezTo>
                        <a:pt x="659" y="782"/>
                        <a:pt x="664" y="784"/>
                        <a:pt x="669" y="784"/>
                      </a:cubicBezTo>
                      <a:cubicBezTo>
                        <a:pt x="680" y="784"/>
                        <a:pt x="691" y="771"/>
                        <a:pt x="691" y="762"/>
                      </a:cubicBezTo>
                      <a:cubicBezTo>
                        <a:pt x="691" y="619"/>
                        <a:pt x="560" y="453"/>
                        <a:pt x="477" y="346"/>
                      </a:cubicBezTo>
                      <a:cubicBezTo>
                        <a:pt x="358" y="203"/>
                        <a:pt x="203" y="96"/>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89" name="Google Shape;44190;p65">
                  <a:extLst>
                    <a:ext uri="{FF2B5EF4-FFF2-40B4-BE49-F238E27FC236}">
                      <a16:creationId xmlns:a16="http://schemas.microsoft.com/office/drawing/2014/main" id="{6D922195-93FB-4F1A-A6DF-539CF933C95C}"/>
                    </a:ext>
                  </a:extLst>
                </p:cNvPr>
                <p:cNvSpPr/>
                <p:nvPr/>
              </p:nvSpPr>
              <p:spPr>
                <a:xfrm>
                  <a:off x="952225" y="2752200"/>
                  <a:ext cx="16575" cy="20975"/>
                </a:xfrm>
                <a:custGeom>
                  <a:avLst/>
                  <a:gdLst/>
                  <a:ahLst/>
                  <a:cxnLst/>
                  <a:rect l="l" t="t" r="r" b="b"/>
                  <a:pathLst>
                    <a:path w="663" h="839" extrusionOk="0">
                      <a:moveTo>
                        <a:pt x="45" y="0"/>
                      </a:moveTo>
                      <a:cubicBezTo>
                        <a:pt x="17" y="0"/>
                        <a:pt x="1" y="30"/>
                        <a:pt x="11" y="50"/>
                      </a:cubicBezTo>
                      <a:cubicBezTo>
                        <a:pt x="106" y="205"/>
                        <a:pt x="190" y="336"/>
                        <a:pt x="297" y="467"/>
                      </a:cubicBezTo>
                      <a:cubicBezTo>
                        <a:pt x="380" y="586"/>
                        <a:pt x="463" y="729"/>
                        <a:pt x="583" y="824"/>
                      </a:cubicBezTo>
                      <a:cubicBezTo>
                        <a:pt x="592" y="834"/>
                        <a:pt x="603" y="838"/>
                        <a:pt x="613" y="838"/>
                      </a:cubicBezTo>
                      <a:cubicBezTo>
                        <a:pt x="640" y="838"/>
                        <a:pt x="663" y="808"/>
                        <a:pt x="654" y="765"/>
                      </a:cubicBezTo>
                      <a:cubicBezTo>
                        <a:pt x="594" y="634"/>
                        <a:pt x="475" y="515"/>
                        <a:pt x="380" y="396"/>
                      </a:cubicBezTo>
                      <a:cubicBezTo>
                        <a:pt x="285" y="265"/>
                        <a:pt x="178" y="134"/>
                        <a:pt x="59" y="3"/>
                      </a:cubicBezTo>
                      <a:cubicBezTo>
                        <a:pt x="54" y="1"/>
                        <a:pt x="49"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90" name="Google Shape;44191;p65">
                  <a:extLst>
                    <a:ext uri="{FF2B5EF4-FFF2-40B4-BE49-F238E27FC236}">
                      <a16:creationId xmlns:a16="http://schemas.microsoft.com/office/drawing/2014/main" id="{DBBCAFA6-7E43-43C0-85B9-87E7D8B26694}"/>
                    </a:ext>
                  </a:extLst>
                </p:cNvPr>
                <p:cNvSpPr/>
                <p:nvPr/>
              </p:nvSpPr>
              <p:spPr>
                <a:xfrm>
                  <a:off x="957250" y="2757600"/>
                  <a:ext cx="11925" cy="12050"/>
                </a:xfrm>
                <a:custGeom>
                  <a:avLst/>
                  <a:gdLst/>
                  <a:ahLst/>
                  <a:cxnLst/>
                  <a:rect l="l" t="t" r="r" b="b"/>
                  <a:pathLst>
                    <a:path w="477" h="482" extrusionOk="0">
                      <a:moveTo>
                        <a:pt x="48" y="1"/>
                      </a:moveTo>
                      <a:cubicBezTo>
                        <a:pt x="36" y="1"/>
                        <a:pt x="1" y="25"/>
                        <a:pt x="24" y="49"/>
                      </a:cubicBezTo>
                      <a:cubicBezTo>
                        <a:pt x="96" y="120"/>
                        <a:pt x="179" y="180"/>
                        <a:pt x="239" y="275"/>
                      </a:cubicBezTo>
                      <a:cubicBezTo>
                        <a:pt x="274" y="299"/>
                        <a:pt x="298" y="346"/>
                        <a:pt x="334" y="370"/>
                      </a:cubicBezTo>
                      <a:cubicBezTo>
                        <a:pt x="358" y="418"/>
                        <a:pt x="393" y="465"/>
                        <a:pt x="441" y="477"/>
                      </a:cubicBezTo>
                      <a:cubicBezTo>
                        <a:pt x="444" y="480"/>
                        <a:pt x="448" y="482"/>
                        <a:pt x="452" y="482"/>
                      </a:cubicBezTo>
                      <a:cubicBezTo>
                        <a:pt x="464" y="482"/>
                        <a:pt x="477" y="471"/>
                        <a:pt x="477" y="453"/>
                      </a:cubicBezTo>
                      <a:cubicBezTo>
                        <a:pt x="477" y="358"/>
                        <a:pt x="382" y="275"/>
                        <a:pt x="322" y="215"/>
                      </a:cubicBezTo>
                      <a:cubicBezTo>
                        <a:pt x="239" y="132"/>
                        <a:pt x="155" y="49"/>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91" name="Google Shape;44192;p65">
                  <a:extLst>
                    <a:ext uri="{FF2B5EF4-FFF2-40B4-BE49-F238E27FC236}">
                      <a16:creationId xmlns:a16="http://schemas.microsoft.com/office/drawing/2014/main" id="{01DC8B01-5127-440D-A7FC-EFEA31DBB40E}"/>
                    </a:ext>
                  </a:extLst>
                </p:cNvPr>
                <p:cNvSpPr/>
                <p:nvPr/>
              </p:nvSpPr>
              <p:spPr>
                <a:xfrm>
                  <a:off x="870775" y="2676525"/>
                  <a:ext cx="68050" cy="61175"/>
                </a:xfrm>
                <a:custGeom>
                  <a:avLst/>
                  <a:gdLst/>
                  <a:ahLst/>
                  <a:cxnLst/>
                  <a:rect l="l" t="t" r="r" b="b"/>
                  <a:pathLst>
                    <a:path w="2722" h="2447" extrusionOk="0">
                      <a:moveTo>
                        <a:pt x="25" y="1"/>
                      </a:moveTo>
                      <a:cubicBezTo>
                        <a:pt x="12" y="1"/>
                        <a:pt x="0" y="10"/>
                        <a:pt x="7" y="29"/>
                      </a:cubicBezTo>
                      <a:cubicBezTo>
                        <a:pt x="161" y="506"/>
                        <a:pt x="638" y="756"/>
                        <a:pt x="1054" y="970"/>
                      </a:cubicBezTo>
                      <a:cubicBezTo>
                        <a:pt x="1400" y="1148"/>
                        <a:pt x="1733" y="1327"/>
                        <a:pt x="2019" y="1613"/>
                      </a:cubicBezTo>
                      <a:cubicBezTo>
                        <a:pt x="2269" y="1875"/>
                        <a:pt x="2471" y="2184"/>
                        <a:pt x="2721" y="2446"/>
                      </a:cubicBezTo>
                      <a:cubicBezTo>
                        <a:pt x="2447" y="2030"/>
                        <a:pt x="2138" y="1577"/>
                        <a:pt x="1733" y="1279"/>
                      </a:cubicBezTo>
                      <a:cubicBezTo>
                        <a:pt x="1126" y="839"/>
                        <a:pt x="531" y="637"/>
                        <a:pt x="54" y="17"/>
                      </a:cubicBezTo>
                      <a:cubicBezTo>
                        <a:pt x="49" y="7"/>
                        <a:pt x="36"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92" name="Google Shape;44193;p65">
                  <a:extLst>
                    <a:ext uri="{FF2B5EF4-FFF2-40B4-BE49-F238E27FC236}">
                      <a16:creationId xmlns:a16="http://schemas.microsoft.com/office/drawing/2014/main" id="{99165CDA-C029-4534-AE05-2E9FC6ED6DC6}"/>
                    </a:ext>
                  </a:extLst>
                </p:cNvPr>
                <p:cNvSpPr/>
                <p:nvPr/>
              </p:nvSpPr>
              <p:spPr>
                <a:xfrm>
                  <a:off x="842350" y="2659675"/>
                  <a:ext cx="24725" cy="14925"/>
                </a:xfrm>
                <a:custGeom>
                  <a:avLst/>
                  <a:gdLst/>
                  <a:ahLst/>
                  <a:cxnLst/>
                  <a:rect l="l" t="t" r="r" b="b"/>
                  <a:pathLst>
                    <a:path w="989" h="597" extrusionOk="0">
                      <a:moveTo>
                        <a:pt x="36" y="1"/>
                      </a:moveTo>
                      <a:cubicBezTo>
                        <a:pt x="13" y="1"/>
                        <a:pt x="1" y="25"/>
                        <a:pt x="13" y="37"/>
                      </a:cubicBezTo>
                      <a:cubicBezTo>
                        <a:pt x="179" y="144"/>
                        <a:pt x="346" y="203"/>
                        <a:pt x="513" y="298"/>
                      </a:cubicBezTo>
                      <a:cubicBezTo>
                        <a:pt x="667" y="394"/>
                        <a:pt x="834" y="501"/>
                        <a:pt x="989" y="596"/>
                      </a:cubicBezTo>
                      <a:cubicBezTo>
                        <a:pt x="715" y="358"/>
                        <a:pt x="370" y="108"/>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93" name="Google Shape;44194;p65">
                  <a:extLst>
                    <a:ext uri="{FF2B5EF4-FFF2-40B4-BE49-F238E27FC236}">
                      <a16:creationId xmlns:a16="http://schemas.microsoft.com/office/drawing/2014/main" id="{F82680DF-8776-4AF1-AE72-A1350DAD93D6}"/>
                    </a:ext>
                  </a:extLst>
                </p:cNvPr>
                <p:cNvSpPr/>
                <p:nvPr/>
              </p:nvSpPr>
              <p:spPr>
                <a:xfrm>
                  <a:off x="973325" y="2754625"/>
                  <a:ext cx="8950" cy="9975"/>
                </a:xfrm>
                <a:custGeom>
                  <a:avLst/>
                  <a:gdLst/>
                  <a:ahLst/>
                  <a:cxnLst/>
                  <a:rect l="l" t="t" r="r" b="b"/>
                  <a:pathLst>
                    <a:path w="358" h="399" extrusionOk="0">
                      <a:moveTo>
                        <a:pt x="346" y="1"/>
                      </a:moveTo>
                      <a:cubicBezTo>
                        <a:pt x="346" y="1"/>
                        <a:pt x="346" y="1"/>
                        <a:pt x="346" y="1"/>
                      </a:cubicBezTo>
                      <a:lnTo>
                        <a:pt x="346" y="1"/>
                      </a:lnTo>
                      <a:cubicBezTo>
                        <a:pt x="350" y="5"/>
                        <a:pt x="352" y="6"/>
                        <a:pt x="354" y="6"/>
                      </a:cubicBezTo>
                      <a:cubicBezTo>
                        <a:pt x="356" y="6"/>
                        <a:pt x="354" y="1"/>
                        <a:pt x="346" y="1"/>
                      </a:cubicBezTo>
                      <a:close/>
                      <a:moveTo>
                        <a:pt x="346" y="1"/>
                      </a:moveTo>
                      <a:lnTo>
                        <a:pt x="346" y="1"/>
                      </a:lnTo>
                      <a:cubicBezTo>
                        <a:pt x="298" y="37"/>
                        <a:pt x="286" y="37"/>
                        <a:pt x="239" y="72"/>
                      </a:cubicBezTo>
                      <a:cubicBezTo>
                        <a:pt x="191" y="108"/>
                        <a:pt x="167" y="144"/>
                        <a:pt x="131" y="179"/>
                      </a:cubicBezTo>
                      <a:cubicBezTo>
                        <a:pt x="72" y="239"/>
                        <a:pt x="12" y="287"/>
                        <a:pt x="0" y="370"/>
                      </a:cubicBezTo>
                      <a:cubicBezTo>
                        <a:pt x="0" y="387"/>
                        <a:pt x="7" y="398"/>
                        <a:pt x="20" y="398"/>
                      </a:cubicBezTo>
                      <a:cubicBezTo>
                        <a:pt x="24" y="398"/>
                        <a:pt x="30" y="397"/>
                        <a:pt x="36" y="394"/>
                      </a:cubicBezTo>
                      <a:cubicBezTo>
                        <a:pt x="108" y="370"/>
                        <a:pt x="167" y="287"/>
                        <a:pt x="215" y="227"/>
                      </a:cubicBezTo>
                      <a:cubicBezTo>
                        <a:pt x="239" y="191"/>
                        <a:pt x="250" y="168"/>
                        <a:pt x="286" y="132"/>
                      </a:cubicBezTo>
                      <a:lnTo>
                        <a:pt x="334" y="96"/>
                      </a:lnTo>
                      <a:cubicBezTo>
                        <a:pt x="358" y="49"/>
                        <a:pt x="334" y="72"/>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94" name="Google Shape;44195;p65">
                  <a:extLst>
                    <a:ext uri="{FF2B5EF4-FFF2-40B4-BE49-F238E27FC236}">
                      <a16:creationId xmlns:a16="http://schemas.microsoft.com/office/drawing/2014/main" id="{BDC5AADB-810D-48A3-86AE-BFEA0FF990A0}"/>
                    </a:ext>
                  </a:extLst>
                </p:cNvPr>
                <p:cNvSpPr/>
                <p:nvPr/>
              </p:nvSpPr>
              <p:spPr>
                <a:xfrm>
                  <a:off x="973325" y="2753450"/>
                  <a:ext cx="10750" cy="13850"/>
                </a:xfrm>
                <a:custGeom>
                  <a:avLst/>
                  <a:gdLst/>
                  <a:ahLst/>
                  <a:cxnLst/>
                  <a:rect l="l" t="t" r="r" b="b"/>
                  <a:pathLst>
                    <a:path w="430" h="554" extrusionOk="0">
                      <a:moveTo>
                        <a:pt x="405" y="0"/>
                      </a:moveTo>
                      <a:cubicBezTo>
                        <a:pt x="346" y="24"/>
                        <a:pt x="310" y="0"/>
                        <a:pt x="250" y="36"/>
                      </a:cubicBezTo>
                      <a:cubicBezTo>
                        <a:pt x="191" y="60"/>
                        <a:pt x="155" y="119"/>
                        <a:pt x="120" y="167"/>
                      </a:cubicBezTo>
                      <a:cubicBezTo>
                        <a:pt x="48" y="274"/>
                        <a:pt x="0" y="441"/>
                        <a:pt x="72" y="536"/>
                      </a:cubicBezTo>
                      <a:cubicBezTo>
                        <a:pt x="84" y="548"/>
                        <a:pt x="96" y="554"/>
                        <a:pt x="106" y="554"/>
                      </a:cubicBezTo>
                      <a:cubicBezTo>
                        <a:pt x="117" y="554"/>
                        <a:pt x="125" y="548"/>
                        <a:pt x="131" y="536"/>
                      </a:cubicBezTo>
                      <a:cubicBezTo>
                        <a:pt x="179" y="441"/>
                        <a:pt x="179" y="322"/>
                        <a:pt x="250" y="215"/>
                      </a:cubicBezTo>
                      <a:cubicBezTo>
                        <a:pt x="286" y="167"/>
                        <a:pt x="346" y="119"/>
                        <a:pt x="370" y="84"/>
                      </a:cubicBezTo>
                      <a:cubicBezTo>
                        <a:pt x="393" y="48"/>
                        <a:pt x="393" y="36"/>
                        <a:pt x="417" y="24"/>
                      </a:cubicBezTo>
                      <a:cubicBezTo>
                        <a:pt x="429" y="24"/>
                        <a:pt x="417" y="0"/>
                        <a:pt x="4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95" name="Google Shape;44196;p65">
                  <a:extLst>
                    <a:ext uri="{FF2B5EF4-FFF2-40B4-BE49-F238E27FC236}">
                      <a16:creationId xmlns:a16="http://schemas.microsoft.com/office/drawing/2014/main" id="{E704B8F0-1133-4545-8529-B1AD10BDE3C1}"/>
                    </a:ext>
                  </a:extLst>
                </p:cNvPr>
                <p:cNvSpPr/>
                <p:nvPr/>
              </p:nvSpPr>
              <p:spPr>
                <a:xfrm>
                  <a:off x="973125" y="2751900"/>
                  <a:ext cx="15325" cy="19400"/>
                </a:xfrm>
                <a:custGeom>
                  <a:avLst/>
                  <a:gdLst/>
                  <a:ahLst/>
                  <a:cxnLst/>
                  <a:rect l="l" t="t" r="r" b="b"/>
                  <a:pathLst>
                    <a:path w="613" h="776" extrusionOk="0">
                      <a:moveTo>
                        <a:pt x="570" y="0"/>
                      </a:moveTo>
                      <a:cubicBezTo>
                        <a:pt x="566" y="0"/>
                        <a:pt x="561" y="1"/>
                        <a:pt x="556" y="3"/>
                      </a:cubicBezTo>
                      <a:cubicBezTo>
                        <a:pt x="342" y="181"/>
                        <a:pt x="104" y="443"/>
                        <a:pt x="8" y="717"/>
                      </a:cubicBezTo>
                      <a:cubicBezTo>
                        <a:pt x="1" y="749"/>
                        <a:pt x="24" y="775"/>
                        <a:pt x="48" y="775"/>
                      </a:cubicBezTo>
                      <a:cubicBezTo>
                        <a:pt x="60" y="775"/>
                        <a:pt x="72" y="769"/>
                        <a:pt x="80" y="753"/>
                      </a:cubicBezTo>
                      <a:cubicBezTo>
                        <a:pt x="163" y="634"/>
                        <a:pt x="223" y="515"/>
                        <a:pt x="306" y="396"/>
                      </a:cubicBezTo>
                      <a:cubicBezTo>
                        <a:pt x="401" y="277"/>
                        <a:pt x="485" y="158"/>
                        <a:pt x="592" y="38"/>
                      </a:cubicBezTo>
                      <a:cubicBezTo>
                        <a:pt x="612" y="28"/>
                        <a:pt x="598" y="0"/>
                        <a:pt x="5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196" name="Google Shape;44197;p65">
                  <a:extLst>
                    <a:ext uri="{FF2B5EF4-FFF2-40B4-BE49-F238E27FC236}">
                      <a16:creationId xmlns:a16="http://schemas.microsoft.com/office/drawing/2014/main" id="{2799624D-8881-4A8A-BE41-CD0671A42F05}"/>
                    </a:ext>
                  </a:extLst>
                </p:cNvPr>
                <p:cNvSpPr/>
                <p:nvPr/>
              </p:nvSpPr>
              <p:spPr>
                <a:xfrm>
                  <a:off x="975700" y="2748925"/>
                  <a:ext cx="16325" cy="20550"/>
                </a:xfrm>
                <a:custGeom>
                  <a:avLst/>
                  <a:gdLst/>
                  <a:ahLst/>
                  <a:cxnLst/>
                  <a:rect l="l" t="t" r="r" b="b"/>
                  <a:pathLst>
                    <a:path w="653" h="822" extrusionOk="0">
                      <a:moveTo>
                        <a:pt x="625" y="0"/>
                      </a:moveTo>
                      <a:cubicBezTo>
                        <a:pt x="623" y="0"/>
                        <a:pt x="621" y="1"/>
                        <a:pt x="620" y="3"/>
                      </a:cubicBezTo>
                      <a:cubicBezTo>
                        <a:pt x="298" y="110"/>
                        <a:pt x="84" y="503"/>
                        <a:pt x="1" y="812"/>
                      </a:cubicBezTo>
                      <a:cubicBezTo>
                        <a:pt x="1" y="818"/>
                        <a:pt x="4" y="821"/>
                        <a:pt x="7" y="821"/>
                      </a:cubicBezTo>
                      <a:cubicBezTo>
                        <a:pt x="10" y="821"/>
                        <a:pt x="13" y="818"/>
                        <a:pt x="13" y="812"/>
                      </a:cubicBezTo>
                      <a:cubicBezTo>
                        <a:pt x="84" y="646"/>
                        <a:pt x="179" y="479"/>
                        <a:pt x="298" y="348"/>
                      </a:cubicBezTo>
                      <a:cubicBezTo>
                        <a:pt x="394" y="229"/>
                        <a:pt x="536" y="157"/>
                        <a:pt x="632" y="38"/>
                      </a:cubicBezTo>
                      <a:cubicBezTo>
                        <a:pt x="652" y="28"/>
                        <a:pt x="637" y="0"/>
                        <a:pt x="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grpSp>
        <p:grpSp>
          <p:nvGrpSpPr>
            <p:cNvPr id="4" name="Nhóm 3">
              <a:extLst>
                <a:ext uri="{FF2B5EF4-FFF2-40B4-BE49-F238E27FC236}">
                  <a16:creationId xmlns:a16="http://schemas.microsoft.com/office/drawing/2014/main" id="{C3761B1C-D225-4BFE-A9D5-EBCFF9CF800C}"/>
                </a:ext>
              </a:extLst>
            </p:cNvPr>
            <p:cNvGrpSpPr/>
            <p:nvPr/>
          </p:nvGrpSpPr>
          <p:grpSpPr>
            <a:xfrm>
              <a:off x="4223899" y="705463"/>
              <a:ext cx="2957467" cy="1826593"/>
              <a:chOff x="4223930" y="611000"/>
              <a:chExt cx="2957467" cy="1826593"/>
            </a:xfrm>
          </p:grpSpPr>
          <p:sp>
            <p:nvSpPr>
              <p:cNvPr id="623" name="Google Shape;44480;p65">
                <a:extLst>
                  <a:ext uri="{FF2B5EF4-FFF2-40B4-BE49-F238E27FC236}">
                    <a16:creationId xmlns:a16="http://schemas.microsoft.com/office/drawing/2014/main" id="{D19C6E4D-0422-46CF-9A4A-1F9BE5085E8A}"/>
                  </a:ext>
                </a:extLst>
              </p:cNvPr>
              <p:cNvSpPr/>
              <p:nvPr/>
            </p:nvSpPr>
            <p:spPr>
              <a:xfrm>
                <a:off x="4234197" y="810093"/>
                <a:ext cx="2947200" cy="1627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27" name="Google Shape;44484;p65">
                <a:extLst>
                  <a:ext uri="{FF2B5EF4-FFF2-40B4-BE49-F238E27FC236}">
                    <a16:creationId xmlns:a16="http://schemas.microsoft.com/office/drawing/2014/main" id="{E3D9DC91-EB4E-4D13-8B11-F662F33D4546}"/>
                  </a:ext>
                </a:extLst>
              </p:cNvPr>
              <p:cNvSpPr txBox="1">
                <a:spLocks/>
              </p:cNvSpPr>
              <p:nvPr/>
            </p:nvSpPr>
            <p:spPr>
              <a:xfrm>
                <a:off x="4503132" y="1011619"/>
                <a:ext cx="2319000" cy="9050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1pPr>
                <a:lvl2pPr marR="0" lvl="1"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2pPr>
                <a:lvl3pPr marR="0" lvl="2"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3pPr>
                <a:lvl4pPr marR="0" lvl="3"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4pPr>
                <a:lvl5pPr marR="0" lvl="4"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5pPr>
                <a:lvl6pPr marR="0" lvl="5"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6pPr>
                <a:lvl7pPr marR="0" lvl="6"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7pPr>
                <a:lvl8pPr marR="0" lvl="7"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8pPr>
                <a:lvl9pPr marR="0" lvl="8"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9pPr>
              </a:lstStyle>
              <a:p>
                <a:pPr algn="ctr"/>
                <a:r>
                  <a:rPr lang="vi-VN" b="1" dirty="0" err="1">
                    <a:solidFill>
                      <a:schemeClr val="accent1"/>
                    </a:solidFill>
                    <a:latin typeface="Arial" panose="020B0604020202020204" pitchFamily="34" charset="0"/>
                    <a:cs typeface="Arial" panose="020B0604020202020204" pitchFamily="34" charset="0"/>
                    <a:sym typeface="Arial" panose="020B0604020202020204" pitchFamily="34" charset="0"/>
                  </a:rPr>
                  <a:t>Những</a:t>
                </a:r>
                <a:r>
                  <a:rPr lang="vi-VN" b="1"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vi-VN" b="1" dirty="0" err="1">
                    <a:solidFill>
                      <a:schemeClr val="accent1"/>
                    </a:solidFill>
                    <a:latin typeface="Arial" panose="020B0604020202020204" pitchFamily="34" charset="0"/>
                    <a:cs typeface="Arial" panose="020B0604020202020204" pitchFamily="34" charset="0"/>
                    <a:sym typeface="Arial" panose="020B0604020202020204" pitchFamily="34" charset="0"/>
                  </a:rPr>
                  <a:t>đàn</a:t>
                </a:r>
                <a:r>
                  <a:rPr lang="vi-VN" b="1"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vi-VN" b="1" dirty="0" err="1">
                    <a:solidFill>
                      <a:schemeClr val="accent1"/>
                    </a:solidFill>
                    <a:latin typeface="Arial" panose="020B0604020202020204" pitchFamily="34" charset="0"/>
                    <a:cs typeface="Arial" panose="020B0604020202020204" pitchFamily="34" charset="0"/>
                    <a:sym typeface="Arial" panose="020B0604020202020204" pitchFamily="34" charset="0"/>
                  </a:rPr>
                  <a:t>bướm</a:t>
                </a:r>
                <a:r>
                  <a:rPr lang="vi-VN" b="1"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vi-VN" b="1" dirty="0" err="1">
                    <a:solidFill>
                      <a:schemeClr val="accent1"/>
                    </a:solidFill>
                    <a:latin typeface="Arial" panose="020B0604020202020204" pitchFamily="34" charset="0"/>
                    <a:cs typeface="Arial" panose="020B0604020202020204" pitchFamily="34" charset="0"/>
                    <a:sym typeface="Arial" panose="020B0604020202020204" pitchFamily="34" charset="0"/>
                  </a:rPr>
                  <a:t>đủ</a:t>
                </a:r>
                <a:r>
                  <a:rPr lang="vi-VN" b="1"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vi-VN" b="1" dirty="0" err="1">
                    <a:solidFill>
                      <a:schemeClr val="accent1"/>
                    </a:solidFill>
                    <a:latin typeface="Arial" panose="020B0604020202020204" pitchFamily="34" charset="0"/>
                    <a:cs typeface="Arial" panose="020B0604020202020204" pitchFamily="34" charset="0"/>
                    <a:sym typeface="Arial" panose="020B0604020202020204" pitchFamily="34" charset="0"/>
                  </a:rPr>
                  <a:t>màu</a:t>
                </a:r>
                <a:endParaRPr lang="en-US" b="1" dirty="0">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nvGrpSpPr>
              <p:cNvPr id="630" name="Google Shape;44487;p65">
                <a:extLst>
                  <a:ext uri="{FF2B5EF4-FFF2-40B4-BE49-F238E27FC236}">
                    <a16:creationId xmlns:a16="http://schemas.microsoft.com/office/drawing/2014/main" id="{07DFA330-8DEA-494C-BCE9-265A4564A35D}"/>
                  </a:ext>
                </a:extLst>
              </p:cNvPr>
              <p:cNvGrpSpPr/>
              <p:nvPr/>
            </p:nvGrpSpPr>
            <p:grpSpPr>
              <a:xfrm>
                <a:off x="4223930" y="611000"/>
                <a:ext cx="2947162" cy="1627511"/>
                <a:chOff x="3098405" y="836630"/>
                <a:chExt cx="2947162" cy="1627511"/>
              </a:xfrm>
            </p:grpSpPr>
            <p:grpSp>
              <p:nvGrpSpPr>
                <p:cNvPr id="631" name="Google Shape;44488;p65">
                  <a:extLst>
                    <a:ext uri="{FF2B5EF4-FFF2-40B4-BE49-F238E27FC236}">
                      <a16:creationId xmlns:a16="http://schemas.microsoft.com/office/drawing/2014/main" id="{7FD495AD-18C0-42C8-8C81-541330EA4AA4}"/>
                    </a:ext>
                  </a:extLst>
                </p:cNvPr>
                <p:cNvGrpSpPr/>
                <p:nvPr/>
              </p:nvGrpSpPr>
              <p:grpSpPr>
                <a:xfrm>
                  <a:off x="3221729" y="836630"/>
                  <a:ext cx="50439" cy="1627511"/>
                  <a:chOff x="1893475" y="947000"/>
                  <a:chExt cx="86650" cy="1812575"/>
                </a:xfrm>
              </p:grpSpPr>
              <p:sp>
                <p:nvSpPr>
                  <p:cNvPr id="644" name="Google Shape;44489;p65">
                    <a:extLst>
                      <a:ext uri="{FF2B5EF4-FFF2-40B4-BE49-F238E27FC236}">
                        <a16:creationId xmlns:a16="http://schemas.microsoft.com/office/drawing/2014/main" id="{8AF6A063-02E9-4A32-AB5C-638EF80AEC5B}"/>
                      </a:ext>
                    </a:extLst>
                  </p:cNvPr>
                  <p:cNvSpPr/>
                  <p:nvPr/>
                </p:nvSpPr>
                <p:spPr>
                  <a:xfrm>
                    <a:off x="1897050" y="1797675"/>
                    <a:ext cx="83075" cy="961900"/>
                  </a:xfrm>
                  <a:custGeom>
                    <a:avLst/>
                    <a:gdLst/>
                    <a:ahLst/>
                    <a:cxnLst/>
                    <a:rect l="l" t="t" r="r" b="b"/>
                    <a:pathLst>
                      <a:path w="3323" h="38476" extrusionOk="0">
                        <a:moveTo>
                          <a:pt x="2227" y="0"/>
                        </a:moveTo>
                        <a:cubicBezTo>
                          <a:pt x="1965" y="310"/>
                          <a:pt x="1798" y="691"/>
                          <a:pt x="1429" y="929"/>
                        </a:cubicBezTo>
                        <a:cubicBezTo>
                          <a:pt x="941" y="1191"/>
                          <a:pt x="774" y="1477"/>
                          <a:pt x="762" y="1858"/>
                        </a:cubicBezTo>
                        <a:cubicBezTo>
                          <a:pt x="739" y="2370"/>
                          <a:pt x="786" y="2870"/>
                          <a:pt x="655" y="3370"/>
                        </a:cubicBezTo>
                        <a:cubicBezTo>
                          <a:pt x="310" y="4632"/>
                          <a:pt x="48" y="5894"/>
                          <a:pt x="131" y="7192"/>
                        </a:cubicBezTo>
                        <a:cubicBezTo>
                          <a:pt x="143" y="7394"/>
                          <a:pt x="131" y="7608"/>
                          <a:pt x="191" y="7811"/>
                        </a:cubicBezTo>
                        <a:cubicBezTo>
                          <a:pt x="405" y="8668"/>
                          <a:pt x="798" y="9502"/>
                          <a:pt x="322" y="10359"/>
                        </a:cubicBezTo>
                        <a:cubicBezTo>
                          <a:pt x="262" y="10466"/>
                          <a:pt x="310" y="10597"/>
                          <a:pt x="298" y="10716"/>
                        </a:cubicBezTo>
                        <a:lnTo>
                          <a:pt x="167" y="12633"/>
                        </a:lnTo>
                        <a:cubicBezTo>
                          <a:pt x="131" y="12931"/>
                          <a:pt x="84" y="13216"/>
                          <a:pt x="84" y="13514"/>
                        </a:cubicBezTo>
                        <a:cubicBezTo>
                          <a:pt x="108" y="14574"/>
                          <a:pt x="143" y="15633"/>
                          <a:pt x="143" y="16681"/>
                        </a:cubicBezTo>
                        <a:cubicBezTo>
                          <a:pt x="143" y="17372"/>
                          <a:pt x="0" y="18074"/>
                          <a:pt x="24" y="18753"/>
                        </a:cubicBezTo>
                        <a:cubicBezTo>
                          <a:pt x="60" y="19717"/>
                          <a:pt x="191" y="20693"/>
                          <a:pt x="262" y="21658"/>
                        </a:cubicBezTo>
                        <a:cubicBezTo>
                          <a:pt x="298" y="21967"/>
                          <a:pt x="298" y="22277"/>
                          <a:pt x="250" y="22598"/>
                        </a:cubicBezTo>
                        <a:cubicBezTo>
                          <a:pt x="48" y="23920"/>
                          <a:pt x="239" y="25242"/>
                          <a:pt x="584" y="26563"/>
                        </a:cubicBezTo>
                        <a:cubicBezTo>
                          <a:pt x="762" y="27266"/>
                          <a:pt x="846" y="27980"/>
                          <a:pt x="953" y="28682"/>
                        </a:cubicBezTo>
                        <a:cubicBezTo>
                          <a:pt x="1001" y="28968"/>
                          <a:pt x="1012" y="29266"/>
                          <a:pt x="1012" y="29564"/>
                        </a:cubicBezTo>
                        <a:cubicBezTo>
                          <a:pt x="1024" y="30016"/>
                          <a:pt x="1036" y="30492"/>
                          <a:pt x="1012" y="30957"/>
                        </a:cubicBezTo>
                        <a:cubicBezTo>
                          <a:pt x="941" y="32064"/>
                          <a:pt x="643" y="33135"/>
                          <a:pt x="774" y="34231"/>
                        </a:cubicBezTo>
                        <a:cubicBezTo>
                          <a:pt x="822" y="34636"/>
                          <a:pt x="858" y="35017"/>
                          <a:pt x="881" y="35421"/>
                        </a:cubicBezTo>
                        <a:cubicBezTo>
                          <a:pt x="905" y="36052"/>
                          <a:pt x="881" y="36660"/>
                          <a:pt x="941" y="37279"/>
                        </a:cubicBezTo>
                        <a:cubicBezTo>
                          <a:pt x="965" y="37576"/>
                          <a:pt x="1072" y="37862"/>
                          <a:pt x="1203" y="38148"/>
                        </a:cubicBezTo>
                        <a:cubicBezTo>
                          <a:pt x="1292" y="38342"/>
                          <a:pt x="1441" y="38448"/>
                          <a:pt x="1643" y="38448"/>
                        </a:cubicBezTo>
                        <a:cubicBezTo>
                          <a:pt x="1738" y="38448"/>
                          <a:pt x="1846" y="38424"/>
                          <a:pt x="1965" y="38374"/>
                        </a:cubicBezTo>
                        <a:cubicBezTo>
                          <a:pt x="2023" y="38347"/>
                          <a:pt x="2066" y="38337"/>
                          <a:pt x="2100" y="38337"/>
                        </a:cubicBezTo>
                        <a:cubicBezTo>
                          <a:pt x="2222" y="38337"/>
                          <a:pt x="2215" y="38475"/>
                          <a:pt x="2311" y="38475"/>
                        </a:cubicBezTo>
                        <a:cubicBezTo>
                          <a:pt x="2330" y="38475"/>
                          <a:pt x="2353" y="38470"/>
                          <a:pt x="2382" y="38457"/>
                        </a:cubicBezTo>
                        <a:cubicBezTo>
                          <a:pt x="2405" y="38434"/>
                          <a:pt x="2465" y="38386"/>
                          <a:pt x="2489" y="38338"/>
                        </a:cubicBezTo>
                        <a:cubicBezTo>
                          <a:pt x="2632" y="37636"/>
                          <a:pt x="2882" y="36945"/>
                          <a:pt x="2846" y="36231"/>
                        </a:cubicBezTo>
                        <a:cubicBezTo>
                          <a:pt x="2810" y="35695"/>
                          <a:pt x="2858" y="35159"/>
                          <a:pt x="2858" y="34624"/>
                        </a:cubicBezTo>
                        <a:cubicBezTo>
                          <a:pt x="2870" y="33969"/>
                          <a:pt x="2858" y="33290"/>
                          <a:pt x="2882" y="32635"/>
                        </a:cubicBezTo>
                        <a:cubicBezTo>
                          <a:pt x="2929" y="31469"/>
                          <a:pt x="2989" y="30290"/>
                          <a:pt x="3048" y="29111"/>
                        </a:cubicBezTo>
                        <a:cubicBezTo>
                          <a:pt x="3084" y="28682"/>
                          <a:pt x="3156" y="28254"/>
                          <a:pt x="3167" y="27813"/>
                        </a:cubicBezTo>
                        <a:cubicBezTo>
                          <a:pt x="3203" y="27301"/>
                          <a:pt x="3167" y="26777"/>
                          <a:pt x="3203" y="26254"/>
                        </a:cubicBezTo>
                        <a:cubicBezTo>
                          <a:pt x="3227" y="25825"/>
                          <a:pt x="3322" y="25396"/>
                          <a:pt x="3298" y="24956"/>
                        </a:cubicBezTo>
                        <a:cubicBezTo>
                          <a:pt x="3287" y="24420"/>
                          <a:pt x="3167" y="23884"/>
                          <a:pt x="3167" y="23348"/>
                        </a:cubicBezTo>
                        <a:cubicBezTo>
                          <a:pt x="3156" y="22015"/>
                          <a:pt x="3215" y="20693"/>
                          <a:pt x="3036" y="19348"/>
                        </a:cubicBezTo>
                        <a:cubicBezTo>
                          <a:pt x="2882" y="18253"/>
                          <a:pt x="2929" y="17133"/>
                          <a:pt x="2882" y="16026"/>
                        </a:cubicBezTo>
                        <a:cubicBezTo>
                          <a:pt x="2822" y="14586"/>
                          <a:pt x="2763" y="13133"/>
                          <a:pt x="2703" y="11668"/>
                        </a:cubicBezTo>
                        <a:cubicBezTo>
                          <a:pt x="2703" y="11478"/>
                          <a:pt x="2644" y="11299"/>
                          <a:pt x="2608" y="11109"/>
                        </a:cubicBezTo>
                        <a:cubicBezTo>
                          <a:pt x="2382" y="10192"/>
                          <a:pt x="2358" y="9323"/>
                          <a:pt x="2560" y="8406"/>
                        </a:cubicBezTo>
                        <a:cubicBezTo>
                          <a:pt x="2739" y="7561"/>
                          <a:pt x="2798" y="6704"/>
                          <a:pt x="2810" y="5834"/>
                        </a:cubicBezTo>
                        <a:cubicBezTo>
                          <a:pt x="2822" y="4811"/>
                          <a:pt x="2739" y="3798"/>
                          <a:pt x="2691" y="2775"/>
                        </a:cubicBezTo>
                        <a:cubicBezTo>
                          <a:pt x="2679" y="2441"/>
                          <a:pt x="2655" y="2120"/>
                          <a:pt x="2620" y="1786"/>
                        </a:cubicBezTo>
                        <a:cubicBezTo>
                          <a:pt x="2560" y="1346"/>
                          <a:pt x="2453" y="893"/>
                          <a:pt x="2382" y="453"/>
                        </a:cubicBezTo>
                        <a:cubicBezTo>
                          <a:pt x="2346" y="286"/>
                          <a:pt x="2394" y="108"/>
                          <a:pt x="22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45" name="Google Shape;44490;p65">
                    <a:extLst>
                      <a:ext uri="{FF2B5EF4-FFF2-40B4-BE49-F238E27FC236}">
                        <a16:creationId xmlns:a16="http://schemas.microsoft.com/office/drawing/2014/main" id="{5B020A8D-37D8-49E4-BF79-2B93B559AF3A}"/>
                      </a:ext>
                    </a:extLst>
                  </p:cNvPr>
                  <p:cNvSpPr/>
                  <p:nvPr/>
                </p:nvSpPr>
                <p:spPr>
                  <a:xfrm>
                    <a:off x="1893475" y="947000"/>
                    <a:ext cx="86350" cy="839975"/>
                  </a:xfrm>
                  <a:custGeom>
                    <a:avLst/>
                    <a:gdLst/>
                    <a:ahLst/>
                    <a:cxnLst/>
                    <a:rect l="l" t="t" r="r" b="b"/>
                    <a:pathLst>
                      <a:path w="3454" h="33599" extrusionOk="0">
                        <a:moveTo>
                          <a:pt x="1752" y="0"/>
                        </a:moveTo>
                        <a:cubicBezTo>
                          <a:pt x="1609" y="0"/>
                          <a:pt x="1461" y="12"/>
                          <a:pt x="1310" y="35"/>
                        </a:cubicBezTo>
                        <a:cubicBezTo>
                          <a:pt x="941" y="95"/>
                          <a:pt x="763" y="214"/>
                          <a:pt x="655" y="416"/>
                        </a:cubicBezTo>
                        <a:cubicBezTo>
                          <a:pt x="512" y="761"/>
                          <a:pt x="334" y="1095"/>
                          <a:pt x="215" y="1416"/>
                        </a:cubicBezTo>
                        <a:cubicBezTo>
                          <a:pt x="120" y="1666"/>
                          <a:pt x="1" y="1940"/>
                          <a:pt x="48" y="2190"/>
                        </a:cubicBezTo>
                        <a:cubicBezTo>
                          <a:pt x="215" y="3143"/>
                          <a:pt x="96" y="4131"/>
                          <a:pt x="679" y="5048"/>
                        </a:cubicBezTo>
                        <a:cubicBezTo>
                          <a:pt x="715" y="5119"/>
                          <a:pt x="739" y="5179"/>
                          <a:pt x="751" y="5262"/>
                        </a:cubicBezTo>
                        <a:cubicBezTo>
                          <a:pt x="953" y="6179"/>
                          <a:pt x="1191" y="7107"/>
                          <a:pt x="1370" y="8024"/>
                        </a:cubicBezTo>
                        <a:cubicBezTo>
                          <a:pt x="1453" y="8369"/>
                          <a:pt x="1465" y="8739"/>
                          <a:pt x="1298" y="9048"/>
                        </a:cubicBezTo>
                        <a:cubicBezTo>
                          <a:pt x="1120" y="9382"/>
                          <a:pt x="1108" y="9691"/>
                          <a:pt x="1096" y="10024"/>
                        </a:cubicBezTo>
                        <a:cubicBezTo>
                          <a:pt x="1048" y="10596"/>
                          <a:pt x="1001" y="11167"/>
                          <a:pt x="917" y="11727"/>
                        </a:cubicBezTo>
                        <a:cubicBezTo>
                          <a:pt x="810" y="12310"/>
                          <a:pt x="679" y="12894"/>
                          <a:pt x="870" y="13489"/>
                        </a:cubicBezTo>
                        <a:cubicBezTo>
                          <a:pt x="929" y="13632"/>
                          <a:pt x="882" y="13799"/>
                          <a:pt x="882" y="13953"/>
                        </a:cubicBezTo>
                        <a:cubicBezTo>
                          <a:pt x="858" y="14727"/>
                          <a:pt x="798" y="15501"/>
                          <a:pt x="774" y="16275"/>
                        </a:cubicBezTo>
                        <a:cubicBezTo>
                          <a:pt x="751" y="17204"/>
                          <a:pt x="798" y="18144"/>
                          <a:pt x="751" y="19085"/>
                        </a:cubicBezTo>
                        <a:cubicBezTo>
                          <a:pt x="679" y="20526"/>
                          <a:pt x="739" y="21990"/>
                          <a:pt x="620" y="23443"/>
                        </a:cubicBezTo>
                        <a:cubicBezTo>
                          <a:pt x="465" y="25133"/>
                          <a:pt x="584" y="26812"/>
                          <a:pt x="596" y="28491"/>
                        </a:cubicBezTo>
                        <a:cubicBezTo>
                          <a:pt x="596" y="28705"/>
                          <a:pt x="643" y="28920"/>
                          <a:pt x="763" y="29098"/>
                        </a:cubicBezTo>
                        <a:cubicBezTo>
                          <a:pt x="1155" y="29729"/>
                          <a:pt x="1096" y="30360"/>
                          <a:pt x="1013" y="31003"/>
                        </a:cubicBezTo>
                        <a:cubicBezTo>
                          <a:pt x="977" y="31360"/>
                          <a:pt x="917" y="31741"/>
                          <a:pt x="917" y="32099"/>
                        </a:cubicBezTo>
                        <a:cubicBezTo>
                          <a:pt x="929" y="32646"/>
                          <a:pt x="1239" y="33134"/>
                          <a:pt x="1929" y="33599"/>
                        </a:cubicBezTo>
                        <a:cubicBezTo>
                          <a:pt x="2322" y="33123"/>
                          <a:pt x="2537" y="32658"/>
                          <a:pt x="2525" y="32158"/>
                        </a:cubicBezTo>
                        <a:cubicBezTo>
                          <a:pt x="2417" y="31051"/>
                          <a:pt x="2787" y="29979"/>
                          <a:pt x="2882" y="28896"/>
                        </a:cubicBezTo>
                        <a:cubicBezTo>
                          <a:pt x="2918" y="28253"/>
                          <a:pt x="3120" y="27634"/>
                          <a:pt x="3179" y="26991"/>
                        </a:cubicBezTo>
                        <a:cubicBezTo>
                          <a:pt x="3251" y="26229"/>
                          <a:pt x="3263" y="25467"/>
                          <a:pt x="3299" y="24705"/>
                        </a:cubicBezTo>
                        <a:cubicBezTo>
                          <a:pt x="3358" y="22752"/>
                          <a:pt x="3418" y="20800"/>
                          <a:pt x="3453" y="18835"/>
                        </a:cubicBezTo>
                        <a:cubicBezTo>
                          <a:pt x="3453" y="18692"/>
                          <a:pt x="3418" y="18549"/>
                          <a:pt x="3418" y="18418"/>
                        </a:cubicBezTo>
                        <a:lnTo>
                          <a:pt x="3418" y="16490"/>
                        </a:lnTo>
                        <a:cubicBezTo>
                          <a:pt x="3418" y="16109"/>
                          <a:pt x="3453" y="15739"/>
                          <a:pt x="3441" y="15347"/>
                        </a:cubicBezTo>
                        <a:cubicBezTo>
                          <a:pt x="3418" y="14846"/>
                          <a:pt x="3334" y="14323"/>
                          <a:pt x="3299" y="13799"/>
                        </a:cubicBezTo>
                        <a:cubicBezTo>
                          <a:pt x="3251" y="13191"/>
                          <a:pt x="3239" y="12596"/>
                          <a:pt x="3179" y="11989"/>
                        </a:cubicBezTo>
                        <a:cubicBezTo>
                          <a:pt x="3144" y="11691"/>
                          <a:pt x="3025" y="11406"/>
                          <a:pt x="3013" y="11108"/>
                        </a:cubicBezTo>
                        <a:cubicBezTo>
                          <a:pt x="2941" y="10036"/>
                          <a:pt x="2858" y="8965"/>
                          <a:pt x="2834" y="7893"/>
                        </a:cubicBezTo>
                        <a:cubicBezTo>
                          <a:pt x="2798" y="7191"/>
                          <a:pt x="2822" y="6476"/>
                          <a:pt x="2882" y="5762"/>
                        </a:cubicBezTo>
                        <a:cubicBezTo>
                          <a:pt x="2941" y="5119"/>
                          <a:pt x="3072" y="4500"/>
                          <a:pt x="3179" y="3857"/>
                        </a:cubicBezTo>
                        <a:cubicBezTo>
                          <a:pt x="3215" y="3607"/>
                          <a:pt x="3263" y="3333"/>
                          <a:pt x="3299" y="3083"/>
                        </a:cubicBezTo>
                        <a:cubicBezTo>
                          <a:pt x="3394" y="2262"/>
                          <a:pt x="3334" y="1464"/>
                          <a:pt x="3025" y="654"/>
                        </a:cubicBezTo>
                        <a:cubicBezTo>
                          <a:pt x="2843" y="204"/>
                          <a:pt x="2344" y="0"/>
                          <a:pt x="17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632" name="Google Shape;44491;p65">
                  <a:extLst>
                    <a:ext uri="{FF2B5EF4-FFF2-40B4-BE49-F238E27FC236}">
                      <a16:creationId xmlns:a16="http://schemas.microsoft.com/office/drawing/2014/main" id="{B10B6C9F-51B9-4467-88A0-AEAC3EA9619A}"/>
                    </a:ext>
                  </a:extLst>
                </p:cNvPr>
                <p:cNvGrpSpPr/>
                <p:nvPr/>
              </p:nvGrpSpPr>
              <p:grpSpPr>
                <a:xfrm>
                  <a:off x="5871810" y="836787"/>
                  <a:ext cx="49391" cy="1626164"/>
                  <a:chOff x="95250" y="947175"/>
                  <a:chExt cx="84850" cy="1811075"/>
                </a:xfrm>
              </p:grpSpPr>
              <p:sp>
                <p:nvSpPr>
                  <p:cNvPr id="642" name="Google Shape;44492;p65">
                    <a:extLst>
                      <a:ext uri="{FF2B5EF4-FFF2-40B4-BE49-F238E27FC236}">
                        <a16:creationId xmlns:a16="http://schemas.microsoft.com/office/drawing/2014/main" id="{E12706FF-6AD1-49D9-98FD-03E8690982F5}"/>
                      </a:ext>
                    </a:extLst>
                  </p:cNvPr>
                  <p:cNvSpPr/>
                  <p:nvPr/>
                </p:nvSpPr>
                <p:spPr>
                  <a:xfrm>
                    <a:off x="95250" y="1043325"/>
                    <a:ext cx="84850" cy="1714925"/>
                  </a:xfrm>
                  <a:custGeom>
                    <a:avLst/>
                    <a:gdLst/>
                    <a:ahLst/>
                    <a:cxnLst/>
                    <a:rect l="l" t="t" r="r" b="b"/>
                    <a:pathLst>
                      <a:path w="3394" h="68597" extrusionOk="0">
                        <a:moveTo>
                          <a:pt x="1748" y="0"/>
                        </a:moveTo>
                        <a:cubicBezTo>
                          <a:pt x="1677" y="0"/>
                          <a:pt x="1599" y="39"/>
                          <a:pt x="1488" y="111"/>
                        </a:cubicBezTo>
                        <a:cubicBezTo>
                          <a:pt x="1131" y="337"/>
                          <a:pt x="941" y="611"/>
                          <a:pt x="917" y="992"/>
                        </a:cubicBezTo>
                        <a:cubicBezTo>
                          <a:pt x="905" y="1302"/>
                          <a:pt x="917" y="1611"/>
                          <a:pt x="893" y="1921"/>
                        </a:cubicBezTo>
                        <a:cubicBezTo>
                          <a:pt x="857" y="2219"/>
                          <a:pt x="655" y="2492"/>
                          <a:pt x="738" y="2838"/>
                        </a:cubicBezTo>
                        <a:cubicBezTo>
                          <a:pt x="822" y="3112"/>
                          <a:pt x="714" y="3445"/>
                          <a:pt x="679" y="3754"/>
                        </a:cubicBezTo>
                        <a:cubicBezTo>
                          <a:pt x="667" y="3909"/>
                          <a:pt x="619" y="4040"/>
                          <a:pt x="595" y="4171"/>
                        </a:cubicBezTo>
                        <a:cubicBezTo>
                          <a:pt x="476" y="4755"/>
                          <a:pt x="298" y="5338"/>
                          <a:pt x="250" y="5910"/>
                        </a:cubicBezTo>
                        <a:cubicBezTo>
                          <a:pt x="191" y="6743"/>
                          <a:pt x="238" y="7576"/>
                          <a:pt x="238" y="8410"/>
                        </a:cubicBezTo>
                        <a:cubicBezTo>
                          <a:pt x="238" y="8517"/>
                          <a:pt x="262" y="8612"/>
                          <a:pt x="262" y="8696"/>
                        </a:cubicBezTo>
                        <a:cubicBezTo>
                          <a:pt x="286" y="9172"/>
                          <a:pt x="298" y="9648"/>
                          <a:pt x="298" y="10124"/>
                        </a:cubicBezTo>
                        <a:cubicBezTo>
                          <a:pt x="298" y="10279"/>
                          <a:pt x="238" y="10434"/>
                          <a:pt x="238" y="10589"/>
                        </a:cubicBezTo>
                        <a:cubicBezTo>
                          <a:pt x="238" y="11363"/>
                          <a:pt x="262" y="12148"/>
                          <a:pt x="321" y="12922"/>
                        </a:cubicBezTo>
                        <a:cubicBezTo>
                          <a:pt x="381" y="13744"/>
                          <a:pt x="345" y="14565"/>
                          <a:pt x="357" y="15375"/>
                        </a:cubicBezTo>
                        <a:cubicBezTo>
                          <a:pt x="357" y="15577"/>
                          <a:pt x="417" y="15780"/>
                          <a:pt x="429" y="15970"/>
                        </a:cubicBezTo>
                        <a:cubicBezTo>
                          <a:pt x="476" y="16423"/>
                          <a:pt x="536" y="16887"/>
                          <a:pt x="548" y="17328"/>
                        </a:cubicBezTo>
                        <a:cubicBezTo>
                          <a:pt x="583" y="18280"/>
                          <a:pt x="560" y="19244"/>
                          <a:pt x="583" y="20197"/>
                        </a:cubicBezTo>
                        <a:cubicBezTo>
                          <a:pt x="583" y="20376"/>
                          <a:pt x="643" y="20578"/>
                          <a:pt x="643" y="20757"/>
                        </a:cubicBezTo>
                        <a:cubicBezTo>
                          <a:pt x="619" y="20947"/>
                          <a:pt x="560" y="21149"/>
                          <a:pt x="560" y="21352"/>
                        </a:cubicBezTo>
                        <a:cubicBezTo>
                          <a:pt x="560" y="23733"/>
                          <a:pt x="548" y="26126"/>
                          <a:pt x="560" y="28508"/>
                        </a:cubicBezTo>
                        <a:cubicBezTo>
                          <a:pt x="560" y="28924"/>
                          <a:pt x="476" y="29341"/>
                          <a:pt x="524" y="29758"/>
                        </a:cubicBezTo>
                        <a:cubicBezTo>
                          <a:pt x="548" y="30008"/>
                          <a:pt x="441" y="30246"/>
                          <a:pt x="441" y="30496"/>
                        </a:cubicBezTo>
                        <a:cubicBezTo>
                          <a:pt x="464" y="30960"/>
                          <a:pt x="524" y="31436"/>
                          <a:pt x="548" y="31901"/>
                        </a:cubicBezTo>
                        <a:cubicBezTo>
                          <a:pt x="560" y="31984"/>
                          <a:pt x="548" y="32067"/>
                          <a:pt x="583" y="32139"/>
                        </a:cubicBezTo>
                        <a:cubicBezTo>
                          <a:pt x="857" y="32746"/>
                          <a:pt x="893" y="33389"/>
                          <a:pt x="893" y="34032"/>
                        </a:cubicBezTo>
                        <a:cubicBezTo>
                          <a:pt x="893" y="34223"/>
                          <a:pt x="941" y="34425"/>
                          <a:pt x="1012" y="34627"/>
                        </a:cubicBezTo>
                        <a:cubicBezTo>
                          <a:pt x="1095" y="34842"/>
                          <a:pt x="1179" y="35044"/>
                          <a:pt x="1060" y="35258"/>
                        </a:cubicBezTo>
                        <a:cubicBezTo>
                          <a:pt x="1012" y="35354"/>
                          <a:pt x="1012" y="35461"/>
                          <a:pt x="1012" y="35544"/>
                        </a:cubicBezTo>
                        <a:cubicBezTo>
                          <a:pt x="1024" y="35842"/>
                          <a:pt x="1036" y="36139"/>
                          <a:pt x="786" y="36389"/>
                        </a:cubicBezTo>
                        <a:cubicBezTo>
                          <a:pt x="714" y="36473"/>
                          <a:pt x="702" y="36568"/>
                          <a:pt x="679" y="36663"/>
                        </a:cubicBezTo>
                        <a:cubicBezTo>
                          <a:pt x="619" y="37068"/>
                          <a:pt x="595" y="37461"/>
                          <a:pt x="548" y="37866"/>
                        </a:cubicBezTo>
                        <a:cubicBezTo>
                          <a:pt x="500" y="38271"/>
                          <a:pt x="619" y="38652"/>
                          <a:pt x="583" y="39068"/>
                        </a:cubicBezTo>
                        <a:cubicBezTo>
                          <a:pt x="488" y="39985"/>
                          <a:pt x="560" y="40890"/>
                          <a:pt x="441" y="41795"/>
                        </a:cubicBezTo>
                        <a:cubicBezTo>
                          <a:pt x="369" y="42319"/>
                          <a:pt x="524" y="42855"/>
                          <a:pt x="226" y="43355"/>
                        </a:cubicBezTo>
                        <a:cubicBezTo>
                          <a:pt x="202" y="43390"/>
                          <a:pt x="202" y="43414"/>
                          <a:pt x="202" y="43450"/>
                        </a:cubicBezTo>
                        <a:cubicBezTo>
                          <a:pt x="167" y="44069"/>
                          <a:pt x="0" y="44700"/>
                          <a:pt x="71" y="45343"/>
                        </a:cubicBezTo>
                        <a:cubicBezTo>
                          <a:pt x="131" y="46010"/>
                          <a:pt x="71" y="46676"/>
                          <a:pt x="179" y="47343"/>
                        </a:cubicBezTo>
                        <a:cubicBezTo>
                          <a:pt x="286" y="48022"/>
                          <a:pt x="262" y="48712"/>
                          <a:pt x="310" y="49403"/>
                        </a:cubicBezTo>
                        <a:cubicBezTo>
                          <a:pt x="321" y="49653"/>
                          <a:pt x="369" y="49891"/>
                          <a:pt x="405" y="50141"/>
                        </a:cubicBezTo>
                        <a:cubicBezTo>
                          <a:pt x="429" y="50427"/>
                          <a:pt x="488" y="50701"/>
                          <a:pt x="500" y="50975"/>
                        </a:cubicBezTo>
                        <a:cubicBezTo>
                          <a:pt x="524" y="51475"/>
                          <a:pt x="500" y="51975"/>
                          <a:pt x="524" y="52487"/>
                        </a:cubicBezTo>
                        <a:cubicBezTo>
                          <a:pt x="524" y="52641"/>
                          <a:pt x="548" y="52820"/>
                          <a:pt x="595" y="52987"/>
                        </a:cubicBezTo>
                        <a:cubicBezTo>
                          <a:pt x="762" y="53642"/>
                          <a:pt x="833" y="54296"/>
                          <a:pt x="798" y="54951"/>
                        </a:cubicBezTo>
                        <a:cubicBezTo>
                          <a:pt x="774" y="55439"/>
                          <a:pt x="726" y="55939"/>
                          <a:pt x="726" y="56428"/>
                        </a:cubicBezTo>
                        <a:cubicBezTo>
                          <a:pt x="726" y="57975"/>
                          <a:pt x="738" y="59535"/>
                          <a:pt x="726" y="61083"/>
                        </a:cubicBezTo>
                        <a:cubicBezTo>
                          <a:pt x="714" y="61535"/>
                          <a:pt x="595" y="61976"/>
                          <a:pt x="536" y="62428"/>
                        </a:cubicBezTo>
                        <a:cubicBezTo>
                          <a:pt x="488" y="62738"/>
                          <a:pt x="429" y="63036"/>
                          <a:pt x="417" y="63345"/>
                        </a:cubicBezTo>
                        <a:cubicBezTo>
                          <a:pt x="405" y="63512"/>
                          <a:pt x="464" y="63690"/>
                          <a:pt x="488" y="63857"/>
                        </a:cubicBezTo>
                        <a:cubicBezTo>
                          <a:pt x="548" y="64250"/>
                          <a:pt x="607" y="64655"/>
                          <a:pt x="679" y="65060"/>
                        </a:cubicBezTo>
                        <a:cubicBezTo>
                          <a:pt x="798" y="65714"/>
                          <a:pt x="976" y="66369"/>
                          <a:pt x="1036" y="67036"/>
                        </a:cubicBezTo>
                        <a:cubicBezTo>
                          <a:pt x="1072" y="67524"/>
                          <a:pt x="1214" y="67989"/>
                          <a:pt x="1381" y="68453"/>
                        </a:cubicBezTo>
                        <a:cubicBezTo>
                          <a:pt x="1426" y="68557"/>
                          <a:pt x="1485" y="68596"/>
                          <a:pt x="1563" y="68596"/>
                        </a:cubicBezTo>
                        <a:cubicBezTo>
                          <a:pt x="1610" y="68596"/>
                          <a:pt x="1664" y="68582"/>
                          <a:pt x="1726" y="68560"/>
                        </a:cubicBezTo>
                        <a:cubicBezTo>
                          <a:pt x="2012" y="68465"/>
                          <a:pt x="2107" y="68286"/>
                          <a:pt x="2203" y="68060"/>
                        </a:cubicBezTo>
                        <a:cubicBezTo>
                          <a:pt x="2465" y="67441"/>
                          <a:pt x="2512" y="66774"/>
                          <a:pt x="2750" y="66131"/>
                        </a:cubicBezTo>
                        <a:cubicBezTo>
                          <a:pt x="2965" y="65595"/>
                          <a:pt x="2977" y="65048"/>
                          <a:pt x="2798" y="64452"/>
                        </a:cubicBezTo>
                        <a:cubicBezTo>
                          <a:pt x="2584" y="63798"/>
                          <a:pt x="2667" y="63083"/>
                          <a:pt x="2810" y="62405"/>
                        </a:cubicBezTo>
                        <a:cubicBezTo>
                          <a:pt x="2941" y="61845"/>
                          <a:pt x="3024" y="61262"/>
                          <a:pt x="3060" y="60702"/>
                        </a:cubicBezTo>
                        <a:cubicBezTo>
                          <a:pt x="3143" y="59773"/>
                          <a:pt x="3096" y="58833"/>
                          <a:pt x="3084" y="57916"/>
                        </a:cubicBezTo>
                        <a:cubicBezTo>
                          <a:pt x="3060" y="57463"/>
                          <a:pt x="2988" y="57035"/>
                          <a:pt x="2977" y="56606"/>
                        </a:cubicBezTo>
                        <a:cubicBezTo>
                          <a:pt x="2965" y="56249"/>
                          <a:pt x="2941" y="55880"/>
                          <a:pt x="2988" y="55523"/>
                        </a:cubicBezTo>
                        <a:cubicBezTo>
                          <a:pt x="3036" y="55166"/>
                          <a:pt x="3310" y="54820"/>
                          <a:pt x="3108" y="54427"/>
                        </a:cubicBezTo>
                        <a:cubicBezTo>
                          <a:pt x="3084" y="54404"/>
                          <a:pt x="3143" y="54344"/>
                          <a:pt x="3155" y="54296"/>
                        </a:cubicBezTo>
                        <a:cubicBezTo>
                          <a:pt x="3203" y="54011"/>
                          <a:pt x="3262" y="53749"/>
                          <a:pt x="3274" y="53463"/>
                        </a:cubicBezTo>
                        <a:cubicBezTo>
                          <a:pt x="3286" y="53261"/>
                          <a:pt x="3203" y="53034"/>
                          <a:pt x="3203" y="52820"/>
                        </a:cubicBezTo>
                        <a:cubicBezTo>
                          <a:pt x="3215" y="52189"/>
                          <a:pt x="3250" y="51546"/>
                          <a:pt x="3310" y="50903"/>
                        </a:cubicBezTo>
                        <a:cubicBezTo>
                          <a:pt x="3334" y="50546"/>
                          <a:pt x="3227" y="50189"/>
                          <a:pt x="3286" y="49832"/>
                        </a:cubicBezTo>
                        <a:cubicBezTo>
                          <a:pt x="3346" y="49534"/>
                          <a:pt x="3358" y="49236"/>
                          <a:pt x="3393" y="48939"/>
                        </a:cubicBezTo>
                        <a:cubicBezTo>
                          <a:pt x="3393" y="48867"/>
                          <a:pt x="3334" y="48796"/>
                          <a:pt x="3322" y="48712"/>
                        </a:cubicBezTo>
                        <a:cubicBezTo>
                          <a:pt x="3155" y="48141"/>
                          <a:pt x="3036" y="47557"/>
                          <a:pt x="3060" y="46962"/>
                        </a:cubicBezTo>
                        <a:cubicBezTo>
                          <a:pt x="3084" y="46653"/>
                          <a:pt x="3084" y="46331"/>
                          <a:pt x="3060" y="46022"/>
                        </a:cubicBezTo>
                        <a:cubicBezTo>
                          <a:pt x="3036" y="45783"/>
                          <a:pt x="3012" y="45533"/>
                          <a:pt x="2929" y="45295"/>
                        </a:cubicBezTo>
                        <a:cubicBezTo>
                          <a:pt x="2834" y="44950"/>
                          <a:pt x="2727" y="44593"/>
                          <a:pt x="2738" y="44236"/>
                        </a:cubicBezTo>
                        <a:cubicBezTo>
                          <a:pt x="2786" y="43509"/>
                          <a:pt x="2810" y="42795"/>
                          <a:pt x="2858" y="42081"/>
                        </a:cubicBezTo>
                        <a:lnTo>
                          <a:pt x="2858" y="42033"/>
                        </a:lnTo>
                        <a:cubicBezTo>
                          <a:pt x="3012" y="41366"/>
                          <a:pt x="3012" y="40676"/>
                          <a:pt x="2858" y="39997"/>
                        </a:cubicBezTo>
                        <a:cubicBezTo>
                          <a:pt x="2846" y="39902"/>
                          <a:pt x="2858" y="39807"/>
                          <a:pt x="2869" y="39711"/>
                        </a:cubicBezTo>
                        <a:cubicBezTo>
                          <a:pt x="2953" y="39283"/>
                          <a:pt x="3167" y="38854"/>
                          <a:pt x="2977" y="38390"/>
                        </a:cubicBezTo>
                        <a:cubicBezTo>
                          <a:pt x="2977" y="38354"/>
                          <a:pt x="2977" y="38330"/>
                          <a:pt x="2988" y="38294"/>
                        </a:cubicBezTo>
                        <a:cubicBezTo>
                          <a:pt x="3203" y="37735"/>
                          <a:pt x="3012" y="37199"/>
                          <a:pt x="2750" y="36675"/>
                        </a:cubicBezTo>
                        <a:cubicBezTo>
                          <a:pt x="2596" y="36318"/>
                          <a:pt x="2512" y="35913"/>
                          <a:pt x="2048" y="35711"/>
                        </a:cubicBezTo>
                        <a:cubicBezTo>
                          <a:pt x="2024" y="35699"/>
                          <a:pt x="2036" y="35604"/>
                          <a:pt x="2036" y="35544"/>
                        </a:cubicBezTo>
                        <a:cubicBezTo>
                          <a:pt x="2024" y="35354"/>
                          <a:pt x="2250" y="35187"/>
                          <a:pt x="2096" y="34961"/>
                        </a:cubicBezTo>
                        <a:cubicBezTo>
                          <a:pt x="1929" y="34746"/>
                          <a:pt x="1976" y="34484"/>
                          <a:pt x="2084" y="34246"/>
                        </a:cubicBezTo>
                        <a:cubicBezTo>
                          <a:pt x="2131" y="34151"/>
                          <a:pt x="2191" y="34008"/>
                          <a:pt x="2167" y="33889"/>
                        </a:cubicBezTo>
                        <a:cubicBezTo>
                          <a:pt x="2155" y="33544"/>
                          <a:pt x="2298" y="33199"/>
                          <a:pt x="2429" y="32853"/>
                        </a:cubicBezTo>
                        <a:cubicBezTo>
                          <a:pt x="2488" y="32722"/>
                          <a:pt x="2607" y="32603"/>
                          <a:pt x="2631" y="32460"/>
                        </a:cubicBezTo>
                        <a:cubicBezTo>
                          <a:pt x="2727" y="32079"/>
                          <a:pt x="2917" y="31722"/>
                          <a:pt x="2798" y="31294"/>
                        </a:cubicBezTo>
                        <a:cubicBezTo>
                          <a:pt x="2727" y="31008"/>
                          <a:pt x="2858" y="30663"/>
                          <a:pt x="2858" y="30353"/>
                        </a:cubicBezTo>
                        <a:cubicBezTo>
                          <a:pt x="2858" y="30115"/>
                          <a:pt x="2834" y="29889"/>
                          <a:pt x="2798" y="29651"/>
                        </a:cubicBezTo>
                        <a:cubicBezTo>
                          <a:pt x="2786" y="29579"/>
                          <a:pt x="2750" y="29508"/>
                          <a:pt x="2762" y="29424"/>
                        </a:cubicBezTo>
                        <a:cubicBezTo>
                          <a:pt x="2917" y="28758"/>
                          <a:pt x="2988" y="28079"/>
                          <a:pt x="2988" y="27388"/>
                        </a:cubicBezTo>
                        <a:cubicBezTo>
                          <a:pt x="2988" y="27317"/>
                          <a:pt x="3036" y="27245"/>
                          <a:pt x="3036" y="27162"/>
                        </a:cubicBezTo>
                        <a:cubicBezTo>
                          <a:pt x="3048" y="26722"/>
                          <a:pt x="3048" y="26293"/>
                          <a:pt x="3060" y="25852"/>
                        </a:cubicBezTo>
                        <a:cubicBezTo>
                          <a:pt x="3060" y="25579"/>
                          <a:pt x="2941" y="25305"/>
                          <a:pt x="3060" y="25007"/>
                        </a:cubicBezTo>
                        <a:cubicBezTo>
                          <a:pt x="3119" y="24876"/>
                          <a:pt x="3084" y="24698"/>
                          <a:pt x="3060" y="24555"/>
                        </a:cubicBezTo>
                        <a:cubicBezTo>
                          <a:pt x="3048" y="24436"/>
                          <a:pt x="3000" y="24328"/>
                          <a:pt x="3000" y="24221"/>
                        </a:cubicBezTo>
                        <a:cubicBezTo>
                          <a:pt x="2988" y="23102"/>
                          <a:pt x="2917" y="21971"/>
                          <a:pt x="3203" y="20864"/>
                        </a:cubicBezTo>
                        <a:cubicBezTo>
                          <a:pt x="3298" y="20459"/>
                          <a:pt x="3084" y="20042"/>
                          <a:pt x="3167" y="19614"/>
                        </a:cubicBezTo>
                        <a:cubicBezTo>
                          <a:pt x="3239" y="19221"/>
                          <a:pt x="3119" y="18816"/>
                          <a:pt x="3096" y="18423"/>
                        </a:cubicBezTo>
                        <a:cubicBezTo>
                          <a:pt x="3096" y="18280"/>
                          <a:pt x="3096" y="18137"/>
                          <a:pt x="3084" y="18006"/>
                        </a:cubicBezTo>
                        <a:cubicBezTo>
                          <a:pt x="3024" y="17447"/>
                          <a:pt x="2929" y="16887"/>
                          <a:pt x="2881" y="16339"/>
                        </a:cubicBezTo>
                        <a:cubicBezTo>
                          <a:pt x="2869" y="16113"/>
                          <a:pt x="2965" y="15887"/>
                          <a:pt x="2977" y="15649"/>
                        </a:cubicBezTo>
                        <a:cubicBezTo>
                          <a:pt x="2988" y="15149"/>
                          <a:pt x="2977" y="14625"/>
                          <a:pt x="2988" y="14101"/>
                        </a:cubicBezTo>
                        <a:cubicBezTo>
                          <a:pt x="3000" y="13577"/>
                          <a:pt x="2738" y="13101"/>
                          <a:pt x="2727" y="12589"/>
                        </a:cubicBezTo>
                        <a:cubicBezTo>
                          <a:pt x="2727" y="12232"/>
                          <a:pt x="2679" y="11875"/>
                          <a:pt x="2643" y="11517"/>
                        </a:cubicBezTo>
                        <a:cubicBezTo>
                          <a:pt x="2619" y="11160"/>
                          <a:pt x="2548" y="10803"/>
                          <a:pt x="2548" y="10446"/>
                        </a:cubicBezTo>
                        <a:cubicBezTo>
                          <a:pt x="2560" y="9827"/>
                          <a:pt x="2631" y="9219"/>
                          <a:pt x="2643" y="8612"/>
                        </a:cubicBezTo>
                        <a:cubicBezTo>
                          <a:pt x="2679" y="7910"/>
                          <a:pt x="2667" y="7195"/>
                          <a:pt x="2667" y="6493"/>
                        </a:cubicBezTo>
                        <a:cubicBezTo>
                          <a:pt x="2667" y="6362"/>
                          <a:pt x="2667" y="6219"/>
                          <a:pt x="2703" y="6076"/>
                        </a:cubicBezTo>
                        <a:cubicBezTo>
                          <a:pt x="2846" y="5659"/>
                          <a:pt x="2917" y="5267"/>
                          <a:pt x="2881" y="4826"/>
                        </a:cubicBezTo>
                        <a:cubicBezTo>
                          <a:pt x="2869" y="4564"/>
                          <a:pt x="2881" y="4290"/>
                          <a:pt x="2881" y="4028"/>
                        </a:cubicBezTo>
                        <a:cubicBezTo>
                          <a:pt x="2869" y="3433"/>
                          <a:pt x="2917" y="2838"/>
                          <a:pt x="2869" y="2195"/>
                        </a:cubicBezTo>
                        <a:cubicBezTo>
                          <a:pt x="2810" y="1885"/>
                          <a:pt x="2762" y="1588"/>
                          <a:pt x="2584" y="1302"/>
                        </a:cubicBezTo>
                        <a:cubicBezTo>
                          <a:pt x="2548" y="1230"/>
                          <a:pt x="2548" y="1147"/>
                          <a:pt x="2512" y="1076"/>
                        </a:cubicBezTo>
                        <a:cubicBezTo>
                          <a:pt x="2381" y="766"/>
                          <a:pt x="2274" y="421"/>
                          <a:pt x="2012" y="159"/>
                        </a:cubicBezTo>
                        <a:cubicBezTo>
                          <a:pt x="1904" y="51"/>
                          <a:pt x="1830" y="0"/>
                          <a:pt x="17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43" name="Google Shape;44493;p65">
                    <a:extLst>
                      <a:ext uri="{FF2B5EF4-FFF2-40B4-BE49-F238E27FC236}">
                        <a16:creationId xmlns:a16="http://schemas.microsoft.com/office/drawing/2014/main" id="{9B28757B-C932-4FBB-9B89-959C1CE26A1C}"/>
                      </a:ext>
                    </a:extLst>
                  </p:cNvPr>
                  <p:cNvSpPr/>
                  <p:nvPr/>
                </p:nvSpPr>
                <p:spPr>
                  <a:xfrm>
                    <a:off x="125000" y="947175"/>
                    <a:ext cx="32775" cy="63475"/>
                  </a:xfrm>
                  <a:custGeom>
                    <a:avLst/>
                    <a:gdLst/>
                    <a:ahLst/>
                    <a:cxnLst/>
                    <a:rect l="l" t="t" r="r" b="b"/>
                    <a:pathLst>
                      <a:path w="1311" h="2539" extrusionOk="0">
                        <a:moveTo>
                          <a:pt x="643" y="0"/>
                        </a:moveTo>
                        <a:cubicBezTo>
                          <a:pt x="579" y="0"/>
                          <a:pt x="507" y="27"/>
                          <a:pt x="429" y="76"/>
                        </a:cubicBezTo>
                        <a:cubicBezTo>
                          <a:pt x="239" y="207"/>
                          <a:pt x="24" y="921"/>
                          <a:pt x="13" y="1135"/>
                        </a:cubicBezTo>
                        <a:cubicBezTo>
                          <a:pt x="1" y="1516"/>
                          <a:pt x="1" y="1885"/>
                          <a:pt x="13" y="2266"/>
                        </a:cubicBezTo>
                        <a:cubicBezTo>
                          <a:pt x="13" y="2350"/>
                          <a:pt x="108" y="2505"/>
                          <a:pt x="191" y="2517"/>
                        </a:cubicBezTo>
                        <a:cubicBezTo>
                          <a:pt x="264" y="2528"/>
                          <a:pt x="350" y="2539"/>
                          <a:pt x="432" y="2539"/>
                        </a:cubicBezTo>
                        <a:cubicBezTo>
                          <a:pt x="524" y="2539"/>
                          <a:pt x="611" y="2525"/>
                          <a:pt x="667" y="2481"/>
                        </a:cubicBezTo>
                        <a:cubicBezTo>
                          <a:pt x="858" y="2350"/>
                          <a:pt x="1036" y="2159"/>
                          <a:pt x="1120" y="1969"/>
                        </a:cubicBezTo>
                        <a:cubicBezTo>
                          <a:pt x="1215" y="1695"/>
                          <a:pt x="1298" y="1397"/>
                          <a:pt x="1298" y="1040"/>
                        </a:cubicBezTo>
                        <a:cubicBezTo>
                          <a:pt x="1310" y="600"/>
                          <a:pt x="965" y="445"/>
                          <a:pt x="858" y="183"/>
                        </a:cubicBezTo>
                        <a:cubicBezTo>
                          <a:pt x="809" y="56"/>
                          <a:pt x="734" y="0"/>
                          <a:pt x="6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633" name="Google Shape;44494;p65">
                  <a:extLst>
                    <a:ext uri="{FF2B5EF4-FFF2-40B4-BE49-F238E27FC236}">
                      <a16:creationId xmlns:a16="http://schemas.microsoft.com/office/drawing/2014/main" id="{E392DB66-DEB0-43EB-898D-4209A178A061}"/>
                    </a:ext>
                  </a:extLst>
                </p:cNvPr>
                <p:cNvGrpSpPr/>
                <p:nvPr/>
              </p:nvGrpSpPr>
              <p:grpSpPr>
                <a:xfrm rot="5400000">
                  <a:off x="4546512" y="-485484"/>
                  <a:ext cx="50948" cy="2947162"/>
                  <a:chOff x="-349750" y="947875"/>
                  <a:chExt cx="87525" cy="1811075"/>
                </a:xfrm>
              </p:grpSpPr>
              <p:sp>
                <p:nvSpPr>
                  <p:cNvPr id="637" name="Google Shape;44495;p65">
                    <a:extLst>
                      <a:ext uri="{FF2B5EF4-FFF2-40B4-BE49-F238E27FC236}">
                        <a16:creationId xmlns:a16="http://schemas.microsoft.com/office/drawing/2014/main" id="{4D6240E1-041D-42D9-9DB6-3EA0D17B9D2D}"/>
                      </a:ext>
                    </a:extLst>
                  </p:cNvPr>
                  <p:cNvSpPr/>
                  <p:nvPr/>
                </p:nvSpPr>
                <p:spPr>
                  <a:xfrm>
                    <a:off x="-349750" y="1138050"/>
                    <a:ext cx="86325" cy="640450"/>
                  </a:xfrm>
                  <a:custGeom>
                    <a:avLst/>
                    <a:gdLst/>
                    <a:ahLst/>
                    <a:cxnLst/>
                    <a:rect l="l" t="t" r="r" b="b"/>
                    <a:pathLst>
                      <a:path w="3453" h="25618" extrusionOk="0">
                        <a:moveTo>
                          <a:pt x="1884" y="0"/>
                        </a:moveTo>
                        <a:cubicBezTo>
                          <a:pt x="1791" y="0"/>
                          <a:pt x="1684" y="28"/>
                          <a:pt x="1560" y="85"/>
                        </a:cubicBezTo>
                        <a:cubicBezTo>
                          <a:pt x="1310" y="204"/>
                          <a:pt x="1024" y="418"/>
                          <a:pt x="917" y="644"/>
                        </a:cubicBezTo>
                        <a:cubicBezTo>
                          <a:pt x="715" y="1097"/>
                          <a:pt x="643" y="1609"/>
                          <a:pt x="524" y="2097"/>
                        </a:cubicBezTo>
                        <a:cubicBezTo>
                          <a:pt x="488" y="2216"/>
                          <a:pt x="465" y="2347"/>
                          <a:pt x="429" y="2466"/>
                        </a:cubicBezTo>
                        <a:cubicBezTo>
                          <a:pt x="369" y="2740"/>
                          <a:pt x="262" y="3002"/>
                          <a:pt x="226" y="3275"/>
                        </a:cubicBezTo>
                        <a:cubicBezTo>
                          <a:pt x="167" y="3656"/>
                          <a:pt x="167" y="4061"/>
                          <a:pt x="131" y="4454"/>
                        </a:cubicBezTo>
                        <a:cubicBezTo>
                          <a:pt x="84" y="5240"/>
                          <a:pt x="12" y="6014"/>
                          <a:pt x="0" y="6800"/>
                        </a:cubicBezTo>
                        <a:cubicBezTo>
                          <a:pt x="0" y="7228"/>
                          <a:pt x="72" y="7657"/>
                          <a:pt x="143" y="8086"/>
                        </a:cubicBezTo>
                        <a:cubicBezTo>
                          <a:pt x="250" y="8633"/>
                          <a:pt x="417" y="9169"/>
                          <a:pt x="536" y="9717"/>
                        </a:cubicBezTo>
                        <a:cubicBezTo>
                          <a:pt x="595" y="9955"/>
                          <a:pt x="607" y="10193"/>
                          <a:pt x="584" y="10431"/>
                        </a:cubicBezTo>
                        <a:cubicBezTo>
                          <a:pt x="536" y="10824"/>
                          <a:pt x="417" y="11205"/>
                          <a:pt x="405" y="11598"/>
                        </a:cubicBezTo>
                        <a:cubicBezTo>
                          <a:pt x="369" y="12681"/>
                          <a:pt x="405" y="13753"/>
                          <a:pt x="381" y="14836"/>
                        </a:cubicBezTo>
                        <a:cubicBezTo>
                          <a:pt x="369" y="16265"/>
                          <a:pt x="286" y="17682"/>
                          <a:pt x="298" y="19099"/>
                        </a:cubicBezTo>
                        <a:cubicBezTo>
                          <a:pt x="310" y="20444"/>
                          <a:pt x="429" y="21801"/>
                          <a:pt x="488" y="22992"/>
                        </a:cubicBezTo>
                        <a:cubicBezTo>
                          <a:pt x="488" y="23742"/>
                          <a:pt x="834" y="24933"/>
                          <a:pt x="1155" y="25385"/>
                        </a:cubicBezTo>
                        <a:cubicBezTo>
                          <a:pt x="1251" y="25492"/>
                          <a:pt x="1451" y="25617"/>
                          <a:pt x="1603" y="25617"/>
                        </a:cubicBezTo>
                        <a:cubicBezTo>
                          <a:pt x="1621" y="25617"/>
                          <a:pt x="1639" y="25615"/>
                          <a:pt x="1655" y="25611"/>
                        </a:cubicBezTo>
                        <a:cubicBezTo>
                          <a:pt x="2441" y="25469"/>
                          <a:pt x="3036" y="24933"/>
                          <a:pt x="3108" y="24195"/>
                        </a:cubicBezTo>
                        <a:cubicBezTo>
                          <a:pt x="3203" y="23409"/>
                          <a:pt x="3215" y="22611"/>
                          <a:pt x="3239" y="21801"/>
                        </a:cubicBezTo>
                        <a:cubicBezTo>
                          <a:pt x="3274" y="21063"/>
                          <a:pt x="3179" y="20301"/>
                          <a:pt x="3322" y="19575"/>
                        </a:cubicBezTo>
                        <a:cubicBezTo>
                          <a:pt x="3453" y="18825"/>
                          <a:pt x="3382" y="18099"/>
                          <a:pt x="3334" y="17349"/>
                        </a:cubicBezTo>
                        <a:cubicBezTo>
                          <a:pt x="3298" y="16598"/>
                          <a:pt x="3179" y="15825"/>
                          <a:pt x="3179" y="15063"/>
                        </a:cubicBezTo>
                        <a:cubicBezTo>
                          <a:pt x="3203" y="13634"/>
                          <a:pt x="3382" y="12181"/>
                          <a:pt x="3060" y="10764"/>
                        </a:cubicBezTo>
                        <a:cubicBezTo>
                          <a:pt x="3024" y="10598"/>
                          <a:pt x="3024" y="10419"/>
                          <a:pt x="3036" y="10252"/>
                        </a:cubicBezTo>
                        <a:cubicBezTo>
                          <a:pt x="3108" y="9419"/>
                          <a:pt x="3227" y="8586"/>
                          <a:pt x="3274" y="7752"/>
                        </a:cubicBezTo>
                        <a:cubicBezTo>
                          <a:pt x="3322" y="7145"/>
                          <a:pt x="3298" y="6514"/>
                          <a:pt x="3239" y="5907"/>
                        </a:cubicBezTo>
                        <a:cubicBezTo>
                          <a:pt x="3108" y="4597"/>
                          <a:pt x="2727" y="3299"/>
                          <a:pt x="2929" y="1966"/>
                        </a:cubicBezTo>
                        <a:cubicBezTo>
                          <a:pt x="2941" y="1882"/>
                          <a:pt x="2941" y="1811"/>
                          <a:pt x="2917" y="1740"/>
                        </a:cubicBezTo>
                        <a:cubicBezTo>
                          <a:pt x="2739" y="1275"/>
                          <a:pt x="2560" y="835"/>
                          <a:pt x="2346" y="382"/>
                        </a:cubicBezTo>
                        <a:cubicBezTo>
                          <a:pt x="2224" y="130"/>
                          <a:pt x="2085" y="0"/>
                          <a:pt x="18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38" name="Google Shape;44496;p65">
                    <a:extLst>
                      <a:ext uri="{FF2B5EF4-FFF2-40B4-BE49-F238E27FC236}">
                        <a16:creationId xmlns:a16="http://schemas.microsoft.com/office/drawing/2014/main" id="{0EB30655-22FE-4893-8721-2D31EE5B37AF}"/>
                      </a:ext>
                    </a:extLst>
                  </p:cNvPr>
                  <p:cNvSpPr/>
                  <p:nvPr/>
                </p:nvSpPr>
                <p:spPr>
                  <a:xfrm>
                    <a:off x="-349750" y="1886775"/>
                    <a:ext cx="79200" cy="538175"/>
                  </a:xfrm>
                  <a:custGeom>
                    <a:avLst/>
                    <a:gdLst/>
                    <a:ahLst/>
                    <a:cxnLst/>
                    <a:rect l="l" t="t" r="r" b="b"/>
                    <a:pathLst>
                      <a:path w="3168" h="21527" extrusionOk="0">
                        <a:moveTo>
                          <a:pt x="1857" y="1"/>
                        </a:moveTo>
                        <a:cubicBezTo>
                          <a:pt x="1534" y="1"/>
                          <a:pt x="1209" y="185"/>
                          <a:pt x="1107" y="496"/>
                        </a:cubicBezTo>
                        <a:cubicBezTo>
                          <a:pt x="953" y="901"/>
                          <a:pt x="774" y="1306"/>
                          <a:pt x="691" y="1723"/>
                        </a:cubicBezTo>
                        <a:cubicBezTo>
                          <a:pt x="572" y="2223"/>
                          <a:pt x="512" y="2747"/>
                          <a:pt x="453" y="3271"/>
                        </a:cubicBezTo>
                        <a:cubicBezTo>
                          <a:pt x="405" y="3616"/>
                          <a:pt x="393" y="3937"/>
                          <a:pt x="393" y="4283"/>
                        </a:cubicBezTo>
                        <a:cubicBezTo>
                          <a:pt x="417" y="5187"/>
                          <a:pt x="453" y="6104"/>
                          <a:pt x="476" y="7021"/>
                        </a:cubicBezTo>
                        <a:cubicBezTo>
                          <a:pt x="488" y="7342"/>
                          <a:pt x="488" y="7688"/>
                          <a:pt x="488" y="8021"/>
                        </a:cubicBezTo>
                        <a:cubicBezTo>
                          <a:pt x="488" y="8271"/>
                          <a:pt x="476" y="8533"/>
                          <a:pt x="488" y="8795"/>
                        </a:cubicBezTo>
                        <a:cubicBezTo>
                          <a:pt x="536" y="9569"/>
                          <a:pt x="488" y="10355"/>
                          <a:pt x="715" y="11117"/>
                        </a:cubicBezTo>
                        <a:cubicBezTo>
                          <a:pt x="762" y="11260"/>
                          <a:pt x="691" y="11438"/>
                          <a:pt x="667" y="11605"/>
                        </a:cubicBezTo>
                        <a:cubicBezTo>
                          <a:pt x="655" y="11795"/>
                          <a:pt x="655" y="12010"/>
                          <a:pt x="631" y="12212"/>
                        </a:cubicBezTo>
                        <a:cubicBezTo>
                          <a:pt x="572" y="12641"/>
                          <a:pt x="488" y="13093"/>
                          <a:pt x="417" y="13522"/>
                        </a:cubicBezTo>
                        <a:cubicBezTo>
                          <a:pt x="357" y="13855"/>
                          <a:pt x="274" y="14177"/>
                          <a:pt x="226" y="14510"/>
                        </a:cubicBezTo>
                        <a:cubicBezTo>
                          <a:pt x="167" y="14986"/>
                          <a:pt x="131" y="15474"/>
                          <a:pt x="84" y="15951"/>
                        </a:cubicBezTo>
                        <a:cubicBezTo>
                          <a:pt x="72" y="16177"/>
                          <a:pt x="48" y="16391"/>
                          <a:pt x="48" y="16617"/>
                        </a:cubicBezTo>
                        <a:cubicBezTo>
                          <a:pt x="48" y="17046"/>
                          <a:pt x="0" y="17487"/>
                          <a:pt x="48" y="17915"/>
                        </a:cubicBezTo>
                        <a:cubicBezTo>
                          <a:pt x="119" y="18689"/>
                          <a:pt x="226" y="19463"/>
                          <a:pt x="369" y="20237"/>
                        </a:cubicBezTo>
                        <a:cubicBezTo>
                          <a:pt x="429" y="20535"/>
                          <a:pt x="667" y="20820"/>
                          <a:pt x="846" y="21082"/>
                        </a:cubicBezTo>
                        <a:cubicBezTo>
                          <a:pt x="1054" y="21390"/>
                          <a:pt x="1318" y="21526"/>
                          <a:pt x="1663" y="21526"/>
                        </a:cubicBezTo>
                        <a:cubicBezTo>
                          <a:pt x="1771" y="21526"/>
                          <a:pt x="1887" y="21513"/>
                          <a:pt x="2012" y="21487"/>
                        </a:cubicBezTo>
                        <a:cubicBezTo>
                          <a:pt x="2524" y="21380"/>
                          <a:pt x="2667" y="21023"/>
                          <a:pt x="2798" y="20654"/>
                        </a:cubicBezTo>
                        <a:cubicBezTo>
                          <a:pt x="3120" y="19713"/>
                          <a:pt x="3024" y="18737"/>
                          <a:pt x="3108" y="17760"/>
                        </a:cubicBezTo>
                        <a:cubicBezTo>
                          <a:pt x="3167" y="17213"/>
                          <a:pt x="3108" y="16653"/>
                          <a:pt x="3084" y="16094"/>
                        </a:cubicBezTo>
                        <a:cubicBezTo>
                          <a:pt x="3048" y="15355"/>
                          <a:pt x="3001" y="14605"/>
                          <a:pt x="2941" y="13867"/>
                        </a:cubicBezTo>
                        <a:cubicBezTo>
                          <a:pt x="2929" y="13700"/>
                          <a:pt x="2858" y="13462"/>
                          <a:pt x="2739" y="13415"/>
                        </a:cubicBezTo>
                        <a:cubicBezTo>
                          <a:pt x="2429" y="13272"/>
                          <a:pt x="2441" y="13046"/>
                          <a:pt x="2441" y="12807"/>
                        </a:cubicBezTo>
                        <a:cubicBezTo>
                          <a:pt x="2453" y="11272"/>
                          <a:pt x="2393" y="9748"/>
                          <a:pt x="2489" y="8224"/>
                        </a:cubicBezTo>
                        <a:cubicBezTo>
                          <a:pt x="2560" y="7045"/>
                          <a:pt x="2524" y="5878"/>
                          <a:pt x="2453" y="4699"/>
                        </a:cubicBezTo>
                        <a:cubicBezTo>
                          <a:pt x="2381" y="3402"/>
                          <a:pt x="2441" y="2104"/>
                          <a:pt x="2441" y="854"/>
                        </a:cubicBezTo>
                        <a:cubicBezTo>
                          <a:pt x="2453" y="699"/>
                          <a:pt x="2500" y="556"/>
                          <a:pt x="2441" y="461"/>
                        </a:cubicBezTo>
                        <a:cubicBezTo>
                          <a:pt x="2441" y="354"/>
                          <a:pt x="2417" y="223"/>
                          <a:pt x="2334" y="163"/>
                        </a:cubicBezTo>
                        <a:cubicBezTo>
                          <a:pt x="2198" y="52"/>
                          <a:pt x="2028" y="1"/>
                          <a:pt x="1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39" name="Google Shape;44497;p65">
                    <a:extLst>
                      <a:ext uri="{FF2B5EF4-FFF2-40B4-BE49-F238E27FC236}">
                        <a16:creationId xmlns:a16="http://schemas.microsoft.com/office/drawing/2014/main" id="{AB617D69-9981-49A0-8D16-87BC4816A43B}"/>
                      </a:ext>
                    </a:extLst>
                  </p:cNvPr>
                  <p:cNvSpPr/>
                  <p:nvPr/>
                </p:nvSpPr>
                <p:spPr>
                  <a:xfrm>
                    <a:off x="-349450" y="2452325"/>
                    <a:ext cx="81575" cy="306625"/>
                  </a:xfrm>
                  <a:custGeom>
                    <a:avLst/>
                    <a:gdLst/>
                    <a:ahLst/>
                    <a:cxnLst/>
                    <a:rect l="l" t="t" r="r" b="b"/>
                    <a:pathLst>
                      <a:path w="3263" h="12265" extrusionOk="0">
                        <a:moveTo>
                          <a:pt x="1820" y="1"/>
                        </a:moveTo>
                        <a:cubicBezTo>
                          <a:pt x="1416" y="1"/>
                          <a:pt x="1115" y="186"/>
                          <a:pt x="976" y="591"/>
                        </a:cubicBezTo>
                        <a:cubicBezTo>
                          <a:pt x="774" y="1115"/>
                          <a:pt x="572" y="1627"/>
                          <a:pt x="691" y="2223"/>
                        </a:cubicBezTo>
                        <a:cubicBezTo>
                          <a:pt x="762" y="2556"/>
                          <a:pt x="703" y="2901"/>
                          <a:pt x="655" y="3223"/>
                        </a:cubicBezTo>
                        <a:cubicBezTo>
                          <a:pt x="619" y="3532"/>
                          <a:pt x="512" y="3830"/>
                          <a:pt x="464" y="4151"/>
                        </a:cubicBezTo>
                        <a:cubicBezTo>
                          <a:pt x="417" y="4485"/>
                          <a:pt x="417" y="4830"/>
                          <a:pt x="381" y="5163"/>
                        </a:cubicBezTo>
                        <a:cubicBezTo>
                          <a:pt x="262" y="6116"/>
                          <a:pt x="155" y="7080"/>
                          <a:pt x="36" y="8045"/>
                        </a:cubicBezTo>
                        <a:cubicBezTo>
                          <a:pt x="48" y="8045"/>
                          <a:pt x="71" y="8045"/>
                          <a:pt x="72" y="8033"/>
                        </a:cubicBezTo>
                        <a:lnTo>
                          <a:pt x="72" y="8033"/>
                        </a:lnTo>
                        <a:cubicBezTo>
                          <a:pt x="72" y="8116"/>
                          <a:pt x="60" y="8223"/>
                          <a:pt x="60" y="8307"/>
                        </a:cubicBezTo>
                        <a:cubicBezTo>
                          <a:pt x="48" y="9069"/>
                          <a:pt x="0" y="9819"/>
                          <a:pt x="0" y="10557"/>
                        </a:cubicBezTo>
                        <a:cubicBezTo>
                          <a:pt x="0" y="11117"/>
                          <a:pt x="167" y="11605"/>
                          <a:pt x="869" y="11771"/>
                        </a:cubicBezTo>
                        <a:cubicBezTo>
                          <a:pt x="1012" y="11807"/>
                          <a:pt x="1143" y="11926"/>
                          <a:pt x="1262" y="12021"/>
                        </a:cubicBezTo>
                        <a:cubicBezTo>
                          <a:pt x="1486" y="12185"/>
                          <a:pt x="1693" y="12265"/>
                          <a:pt x="1888" y="12265"/>
                        </a:cubicBezTo>
                        <a:cubicBezTo>
                          <a:pt x="2147" y="12265"/>
                          <a:pt x="2383" y="12122"/>
                          <a:pt x="2608" y="11843"/>
                        </a:cubicBezTo>
                        <a:cubicBezTo>
                          <a:pt x="3203" y="11069"/>
                          <a:pt x="3262" y="10224"/>
                          <a:pt x="3108" y="9331"/>
                        </a:cubicBezTo>
                        <a:cubicBezTo>
                          <a:pt x="3012" y="8747"/>
                          <a:pt x="2977" y="8152"/>
                          <a:pt x="2953" y="7557"/>
                        </a:cubicBezTo>
                        <a:cubicBezTo>
                          <a:pt x="2941" y="6961"/>
                          <a:pt x="2965" y="6366"/>
                          <a:pt x="2941" y="5771"/>
                        </a:cubicBezTo>
                        <a:cubicBezTo>
                          <a:pt x="2893" y="4782"/>
                          <a:pt x="2846" y="3794"/>
                          <a:pt x="2774" y="2806"/>
                        </a:cubicBezTo>
                        <a:cubicBezTo>
                          <a:pt x="2727" y="2044"/>
                          <a:pt x="2643" y="1270"/>
                          <a:pt x="2572" y="520"/>
                        </a:cubicBezTo>
                        <a:cubicBezTo>
                          <a:pt x="2548" y="163"/>
                          <a:pt x="2310" y="44"/>
                          <a:pt x="1965" y="8"/>
                        </a:cubicBezTo>
                        <a:cubicBezTo>
                          <a:pt x="1915" y="3"/>
                          <a:pt x="1867" y="1"/>
                          <a:pt x="18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40" name="Google Shape;44498;p65">
                    <a:extLst>
                      <a:ext uri="{FF2B5EF4-FFF2-40B4-BE49-F238E27FC236}">
                        <a16:creationId xmlns:a16="http://schemas.microsoft.com/office/drawing/2014/main" id="{735F6AA0-07C4-481C-B67F-1ED96C6D6FBC}"/>
                      </a:ext>
                    </a:extLst>
                  </p:cNvPr>
                  <p:cNvSpPr/>
                  <p:nvPr/>
                </p:nvSpPr>
                <p:spPr>
                  <a:xfrm>
                    <a:off x="-336950" y="947875"/>
                    <a:ext cx="74725" cy="168200"/>
                  </a:xfrm>
                  <a:custGeom>
                    <a:avLst/>
                    <a:gdLst/>
                    <a:ahLst/>
                    <a:cxnLst/>
                    <a:rect l="l" t="t" r="r" b="b"/>
                    <a:pathLst>
                      <a:path w="2989" h="6728" extrusionOk="0">
                        <a:moveTo>
                          <a:pt x="1268" y="1"/>
                        </a:moveTo>
                        <a:cubicBezTo>
                          <a:pt x="951" y="1"/>
                          <a:pt x="609" y="257"/>
                          <a:pt x="429" y="607"/>
                        </a:cubicBezTo>
                        <a:cubicBezTo>
                          <a:pt x="83" y="1274"/>
                          <a:pt x="0" y="2000"/>
                          <a:pt x="24" y="2739"/>
                        </a:cubicBezTo>
                        <a:cubicBezTo>
                          <a:pt x="72" y="3727"/>
                          <a:pt x="95" y="4715"/>
                          <a:pt x="131" y="5703"/>
                        </a:cubicBezTo>
                        <a:cubicBezTo>
                          <a:pt x="143" y="6108"/>
                          <a:pt x="441" y="6727"/>
                          <a:pt x="869" y="6727"/>
                        </a:cubicBezTo>
                        <a:cubicBezTo>
                          <a:pt x="1274" y="6727"/>
                          <a:pt x="1727" y="6715"/>
                          <a:pt x="2048" y="6549"/>
                        </a:cubicBezTo>
                        <a:cubicBezTo>
                          <a:pt x="2286" y="6429"/>
                          <a:pt x="2453" y="6060"/>
                          <a:pt x="2524" y="5763"/>
                        </a:cubicBezTo>
                        <a:cubicBezTo>
                          <a:pt x="2631" y="5334"/>
                          <a:pt x="2596" y="4882"/>
                          <a:pt x="2655" y="4441"/>
                        </a:cubicBezTo>
                        <a:cubicBezTo>
                          <a:pt x="2691" y="4215"/>
                          <a:pt x="2798" y="4001"/>
                          <a:pt x="2822" y="3786"/>
                        </a:cubicBezTo>
                        <a:cubicBezTo>
                          <a:pt x="2989" y="2667"/>
                          <a:pt x="2477" y="1655"/>
                          <a:pt x="2310" y="488"/>
                        </a:cubicBezTo>
                        <a:cubicBezTo>
                          <a:pt x="2215" y="667"/>
                          <a:pt x="2167" y="762"/>
                          <a:pt x="2108" y="881"/>
                        </a:cubicBezTo>
                        <a:cubicBezTo>
                          <a:pt x="2048" y="810"/>
                          <a:pt x="1977" y="762"/>
                          <a:pt x="2000" y="762"/>
                        </a:cubicBezTo>
                        <a:cubicBezTo>
                          <a:pt x="1988" y="369"/>
                          <a:pt x="1774" y="107"/>
                          <a:pt x="1381" y="12"/>
                        </a:cubicBezTo>
                        <a:cubicBezTo>
                          <a:pt x="1344" y="4"/>
                          <a:pt x="1307" y="1"/>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41" name="Google Shape;44499;p65">
                    <a:extLst>
                      <a:ext uri="{FF2B5EF4-FFF2-40B4-BE49-F238E27FC236}">
                        <a16:creationId xmlns:a16="http://schemas.microsoft.com/office/drawing/2014/main" id="{822F9269-9EEE-4864-85FD-A206FC4C652A}"/>
                      </a:ext>
                    </a:extLst>
                  </p:cNvPr>
                  <p:cNvSpPr/>
                  <p:nvPr/>
                </p:nvSpPr>
                <p:spPr>
                  <a:xfrm>
                    <a:off x="-330400" y="1794875"/>
                    <a:ext cx="50625" cy="53850"/>
                  </a:xfrm>
                  <a:custGeom>
                    <a:avLst/>
                    <a:gdLst/>
                    <a:ahLst/>
                    <a:cxnLst/>
                    <a:rect l="l" t="t" r="r" b="b"/>
                    <a:pathLst>
                      <a:path w="2025" h="2154" extrusionOk="0">
                        <a:moveTo>
                          <a:pt x="1133" y="0"/>
                        </a:moveTo>
                        <a:cubicBezTo>
                          <a:pt x="1007" y="0"/>
                          <a:pt x="876" y="51"/>
                          <a:pt x="750" y="148"/>
                        </a:cubicBezTo>
                        <a:cubicBezTo>
                          <a:pt x="345" y="446"/>
                          <a:pt x="72" y="803"/>
                          <a:pt x="95" y="1339"/>
                        </a:cubicBezTo>
                        <a:cubicBezTo>
                          <a:pt x="0" y="1672"/>
                          <a:pt x="238" y="1910"/>
                          <a:pt x="548" y="2089"/>
                        </a:cubicBezTo>
                        <a:cubicBezTo>
                          <a:pt x="632" y="2134"/>
                          <a:pt x="714" y="2153"/>
                          <a:pt x="794" y="2153"/>
                        </a:cubicBezTo>
                        <a:cubicBezTo>
                          <a:pt x="1005" y="2153"/>
                          <a:pt x="1199" y="2019"/>
                          <a:pt x="1381" y="1898"/>
                        </a:cubicBezTo>
                        <a:cubicBezTo>
                          <a:pt x="1941" y="1553"/>
                          <a:pt x="2024" y="755"/>
                          <a:pt x="1512" y="184"/>
                        </a:cubicBezTo>
                        <a:cubicBezTo>
                          <a:pt x="1401" y="60"/>
                          <a:pt x="1270" y="0"/>
                          <a:pt x="11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634" name="Google Shape;44500;p65">
                  <a:extLst>
                    <a:ext uri="{FF2B5EF4-FFF2-40B4-BE49-F238E27FC236}">
                      <a16:creationId xmlns:a16="http://schemas.microsoft.com/office/drawing/2014/main" id="{5408CC4D-6BA7-449B-BC54-7BFA4D28F3FD}"/>
                    </a:ext>
                  </a:extLst>
                </p:cNvPr>
                <p:cNvGrpSpPr/>
                <p:nvPr/>
              </p:nvGrpSpPr>
              <p:grpSpPr>
                <a:xfrm rot="5400000">
                  <a:off x="4544858" y="853173"/>
                  <a:ext cx="50950" cy="2943803"/>
                  <a:chOff x="-276176" y="947000"/>
                  <a:chExt cx="86650" cy="1812575"/>
                </a:xfrm>
              </p:grpSpPr>
              <p:sp>
                <p:nvSpPr>
                  <p:cNvPr id="635" name="Google Shape;44501;p65">
                    <a:extLst>
                      <a:ext uri="{FF2B5EF4-FFF2-40B4-BE49-F238E27FC236}">
                        <a16:creationId xmlns:a16="http://schemas.microsoft.com/office/drawing/2014/main" id="{294A991F-2AEE-4444-B68D-46698B3CDD13}"/>
                      </a:ext>
                    </a:extLst>
                  </p:cNvPr>
                  <p:cNvSpPr/>
                  <p:nvPr/>
                </p:nvSpPr>
                <p:spPr>
                  <a:xfrm>
                    <a:off x="-272601" y="1797675"/>
                    <a:ext cx="83075" cy="961900"/>
                  </a:xfrm>
                  <a:custGeom>
                    <a:avLst/>
                    <a:gdLst/>
                    <a:ahLst/>
                    <a:cxnLst/>
                    <a:rect l="l" t="t" r="r" b="b"/>
                    <a:pathLst>
                      <a:path w="3323" h="38476" extrusionOk="0">
                        <a:moveTo>
                          <a:pt x="2227" y="0"/>
                        </a:moveTo>
                        <a:cubicBezTo>
                          <a:pt x="1965" y="310"/>
                          <a:pt x="1798" y="691"/>
                          <a:pt x="1429" y="929"/>
                        </a:cubicBezTo>
                        <a:cubicBezTo>
                          <a:pt x="941" y="1191"/>
                          <a:pt x="774" y="1477"/>
                          <a:pt x="762" y="1858"/>
                        </a:cubicBezTo>
                        <a:cubicBezTo>
                          <a:pt x="739" y="2370"/>
                          <a:pt x="786" y="2870"/>
                          <a:pt x="655" y="3370"/>
                        </a:cubicBezTo>
                        <a:cubicBezTo>
                          <a:pt x="310" y="4632"/>
                          <a:pt x="48" y="5894"/>
                          <a:pt x="131" y="7192"/>
                        </a:cubicBezTo>
                        <a:cubicBezTo>
                          <a:pt x="143" y="7394"/>
                          <a:pt x="131" y="7608"/>
                          <a:pt x="191" y="7811"/>
                        </a:cubicBezTo>
                        <a:cubicBezTo>
                          <a:pt x="405" y="8668"/>
                          <a:pt x="798" y="9502"/>
                          <a:pt x="322" y="10359"/>
                        </a:cubicBezTo>
                        <a:cubicBezTo>
                          <a:pt x="262" y="10466"/>
                          <a:pt x="310" y="10597"/>
                          <a:pt x="298" y="10716"/>
                        </a:cubicBezTo>
                        <a:lnTo>
                          <a:pt x="167" y="12633"/>
                        </a:lnTo>
                        <a:cubicBezTo>
                          <a:pt x="131" y="12931"/>
                          <a:pt x="84" y="13216"/>
                          <a:pt x="84" y="13514"/>
                        </a:cubicBezTo>
                        <a:cubicBezTo>
                          <a:pt x="108" y="14574"/>
                          <a:pt x="143" y="15633"/>
                          <a:pt x="143" y="16681"/>
                        </a:cubicBezTo>
                        <a:cubicBezTo>
                          <a:pt x="143" y="17372"/>
                          <a:pt x="0" y="18074"/>
                          <a:pt x="24" y="18753"/>
                        </a:cubicBezTo>
                        <a:cubicBezTo>
                          <a:pt x="60" y="19717"/>
                          <a:pt x="191" y="20693"/>
                          <a:pt x="262" y="21658"/>
                        </a:cubicBezTo>
                        <a:cubicBezTo>
                          <a:pt x="298" y="21967"/>
                          <a:pt x="298" y="22277"/>
                          <a:pt x="250" y="22598"/>
                        </a:cubicBezTo>
                        <a:cubicBezTo>
                          <a:pt x="48" y="23920"/>
                          <a:pt x="239" y="25242"/>
                          <a:pt x="584" y="26563"/>
                        </a:cubicBezTo>
                        <a:cubicBezTo>
                          <a:pt x="762" y="27266"/>
                          <a:pt x="846" y="27980"/>
                          <a:pt x="953" y="28682"/>
                        </a:cubicBezTo>
                        <a:cubicBezTo>
                          <a:pt x="1001" y="28968"/>
                          <a:pt x="1012" y="29266"/>
                          <a:pt x="1012" y="29564"/>
                        </a:cubicBezTo>
                        <a:cubicBezTo>
                          <a:pt x="1024" y="30016"/>
                          <a:pt x="1036" y="30492"/>
                          <a:pt x="1012" y="30957"/>
                        </a:cubicBezTo>
                        <a:cubicBezTo>
                          <a:pt x="941" y="32064"/>
                          <a:pt x="643" y="33135"/>
                          <a:pt x="774" y="34231"/>
                        </a:cubicBezTo>
                        <a:cubicBezTo>
                          <a:pt x="822" y="34636"/>
                          <a:pt x="858" y="35017"/>
                          <a:pt x="881" y="35421"/>
                        </a:cubicBezTo>
                        <a:cubicBezTo>
                          <a:pt x="905" y="36052"/>
                          <a:pt x="881" y="36660"/>
                          <a:pt x="941" y="37279"/>
                        </a:cubicBezTo>
                        <a:cubicBezTo>
                          <a:pt x="965" y="37576"/>
                          <a:pt x="1072" y="37862"/>
                          <a:pt x="1203" y="38148"/>
                        </a:cubicBezTo>
                        <a:cubicBezTo>
                          <a:pt x="1292" y="38342"/>
                          <a:pt x="1441" y="38448"/>
                          <a:pt x="1643" y="38448"/>
                        </a:cubicBezTo>
                        <a:cubicBezTo>
                          <a:pt x="1738" y="38448"/>
                          <a:pt x="1846" y="38424"/>
                          <a:pt x="1965" y="38374"/>
                        </a:cubicBezTo>
                        <a:cubicBezTo>
                          <a:pt x="2023" y="38347"/>
                          <a:pt x="2066" y="38337"/>
                          <a:pt x="2100" y="38337"/>
                        </a:cubicBezTo>
                        <a:cubicBezTo>
                          <a:pt x="2222" y="38337"/>
                          <a:pt x="2215" y="38475"/>
                          <a:pt x="2311" y="38475"/>
                        </a:cubicBezTo>
                        <a:cubicBezTo>
                          <a:pt x="2330" y="38475"/>
                          <a:pt x="2353" y="38470"/>
                          <a:pt x="2382" y="38457"/>
                        </a:cubicBezTo>
                        <a:cubicBezTo>
                          <a:pt x="2405" y="38434"/>
                          <a:pt x="2465" y="38386"/>
                          <a:pt x="2489" y="38338"/>
                        </a:cubicBezTo>
                        <a:cubicBezTo>
                          <a:pt x="2632" y="37636"/>
                          <a:pt x="2882" y="36945"/>
                          <a:pt x="2846" y="36231"/>
                        </a:cubicBezTo>
                        <a:cubicBezTo>
                          <a:pt x="2810" y="35695"/>
                          <a:pt x="2858" y="35159"/>
                          <a:pt x="2858" y="34624"/>
                        </a:cubicBezTo>
                        <a:cubicBezTo>
                          <a:pt x="2870" y="33969"/>
                          <a:pt x="2858" y="33290"/>
                          <a:pt x="2882" y="32635"/>
                        </a:cubicBezTo>
                        <a:cubicBezTo>
                          <a:pt x="2929" y="31469"/>
                          <a:pt x="2989" y="30290"/>
                          <a:pt x="3048" y="29111"/>
                        </a:cubicBezTo>
                        <a:cubicBezTo>
                          <a:pt x="3084" y="28682"/>
                          <a:pt x="3156" y="28254"/>
                          <a:pt x="3167" y="27813"/>
                        </a:cubicBezTo>
                        <a:cubicBezTo>
                          <a:pt x="3203" y="27301"/>
                          <a:pt x="3167" y="26777"/>
                          <a:pt x="3203" y="26254"/>
                        </a:cubicBezTo>
                        <a:cubicBezTo>
                          <a:pt x="3227" y="25825"/>
                          <a:pt x="3322" y="25396"/>
                          <a:pt x="3298" y="24956"/>
                        </a:cubicBezTo>
                        <a:cubicBezTo>
                          <a:pt x="3287" y="24420"/>
                          <a:pt x="3167" y="23884"/>
                          <a:pt x="3167" y="23348"/>
                        </a:cubicBezTo>
                        <a:cubicBezTo>
                          <a:pt x="3156" y="22015"/>
                          <a:pt x="3215" y="20693"/>
                          <a:pt x="3036" y="19348"/>
                        </a:cubicBezTo>
                        <a:cubicBezTo>
                          <a:pt x="2882" y="18253"/>
                          <a:pt x="2929" y="17133"/>
                          <a:pt x="2882" y="16026"/>
                        </a:cubicBezTo>
                        <a:cubicBezTo>
                          <a:pt x="2822" y="14586"/>
                          <a:pt x="2763" y="13133"/>
                          <a:pt x="2703" y="11668"/>
                        </a:cubicBezTo>
                        <a:cubicBezTo>
                          <a:pt x="2703" y="11478"/>
                          <a:pt x="2644" y="11299"/>
                          <a:pt x="2608" y="11109"/>
                        </a:cubicBezTo>
                        <a:cubicBezTo>
                          <a:pt x="2382" y="10192"/>
                          <a:pt x="2358" y="9323"/>
                          <a:pt x="2560" y="8406"/>
                        </a:cubicBezTo>
                        <a:cubicBezTo>
                          <a:pt x="2739" y="7561"/>
                          <a:pt x="2798" y="6704"/>
                          <a:pt x="2810" y="5834"/>
                        </a:cubicBezTo>
                        <a:cubicBezTo>
                          <a:pt x="2822" y="4811"/>
                          <a:pt x="2739" y="3798"/>
                          <a:pt x="2691" y="2775"/>
                        </a:cubicBezTo>
                        <a:cubicBezTo>
                          <a:pt x="2679" y="2441"/>
                          <a:pt x="2655" y="2120"/>
                          <a:pt x="2620" y="1786"/>
                        </a:cubicBezTo>
                        <a:cubicBezTo>
                          <a:pt x="2560" y="1346"/>
                          <a:pt x="2453" y="893"/>
                          <a:pt x="2382" y="453"/>
                        </a:cubicBezTo>
                        <a:cubicBezTo>
                          <a:pt x="2346" y="286"/>
                          <a:pt x="2394" y="108"/>
                          <a:pt x="22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36" name="Google Shape;44502;p65">
                    <a:extLst>
                      <a:ext uri="{FF2B5EF4-FFF2-40B4-BE49-F238E27FC236}">
                        <a16:creationId xmlns:a16="http://schemas.microsoft.com/office/drawing/2014/main" id="{FAF1938D-D665-4C47-AF80-F350169DF690}"/>
                      </a:ext>
                    </a:extLst>
                  </p:cNvPr>
                  <p:cNvSpPr/>
                  <p:nvPr/>
                </p:nvSpPr>
                <p:spPr>
                  <a:xfrm>
                    <a:off x="-276176" y="947000"/>
                    <a:ext cx="86350" cy="839975"/>
                  </a:xfrm>
                  <a:custGeom>
                    <a:avLst/>
                    <a:gdLst/>
                    <a:ahLst/>
                    <a:cxnLst/>
                    <a:rect l="l" t="t" r="r" b="b"/>
                    <a:pathLst>
                      <a:path w="3454" h="33599" extrusionOk="0">
                        <a:moveTo>
                          <a:pt x="1752" y="0"/>
                        </a:moveTo>
                        <a:cubicBezTo>
                          <a:pt x="1609" y="0"/>
                          <a:pt x="1461" y="12"/>
                          <a:pt x="1310" y="35"/>
                        </a:cubicBezTo>
                        <a:cubicBezTo>
                          <a:pt x="941" y="95"/>
                          <a:pt x="763" y="214"/>
                          <a:pt x="655" y="416"/>
                        </a:cubicBezTo>
                        <a:cubicBezTo>
                          <a:pt x="512" y="761"/>
                          <a:pt x="334" y="1095"/>
                          <a:pt x="215" y="1416"/>
                        </a:cubicBezTo>
                        <a:cubicBezTo>
                          <a:pt x="120" y="1666"/>
                          <a:pt x="1" y="1940"/>
                          <a:pt x="48" y="2190"/>
                        </a:cubicBezTo>
                        <a:cubicBezTo>
                          <a:pt x="215" y="3143"/>
                          <a:pt x="96" y="4131"/>
                          <a:pt x="679" y="5048"/>
                        </a:cubicBezTo>
                        <a:cubicBezTo>
                          <a:pt x="715" y="5119"/>
                          <a:pt x="739" y="5179"/>
                          <a:pt x="751" y="5262"/>
                        </a:cubicBezTo>
                        <a:cubicBezTo>
                          <a:pt x="953" y="6179"/>
                          <a:pt x="1191" y="7107"/>
                          <a:pt x="1370" y="8024"/>
                        </a:cubicBezTo>
                        <a:cubicBezTo>
                          <a:pt x="1453" y="8369"/>
                          <a:pt x="1465" y="8739"/>
                          <a:pt x="1298" y="9048"/>
                        </a:cubicBezTo>
                        <a:cubicBezTo>
                          <a:pt x="1120" y="9382"/>
                          <a:pt x="1108" y="9691"/>
                          <a:pt x="1096" y="10024"/>
                        </a:cubicBezTo>
                        <a:cubicBezTo>
                          <a:pt x="1048" y="10596"/>
                          <a:pt x="1001" y="11167"/>
                          <a:pt x="917" y="11727"/>
                        </a:cubicBezTo>
                        <a:cubicBezTo>
                          <a:pt x="810" y="12310"/>
                          <a:pt x="679" y="12894"/>
                          <a:pt x="870" y="13489"/>
                        </a:cubicBezTo>
                        <a:cubicBezTo>
                          <a:pt x="929" y="13632"/>
                          <a:pt x="882" y="13799"/>
                          <a:pt x="882" y="13953"/>
                        </a:cubicBezTo>
                        <a:cubicBezTo>
                          <a:pt x="858" y="14727"/>
                          <a:pt x="798" y="15501"/>
                          <a:pt x="774" y="16275"/>
                        </a:cubicBezTo>
                        <a:cubicBezTo>
                          <a:pt x="751" y="17204"/>
                          <a:pt x="798" y="18144"/>
                          <a:pt x="751" y="19085"/>
                        </a:cubicBezTo>
                        <a:cubicBezTo>
                          <a:pt x="679" y="20526"/>
                          <a:pt x="739" y="21990"/>
                          <a:pt x="620" y="23443"/>
                        </a:cubicBezTo>
                        <a:cubicBezTo>
                          <a:pt x="465" y="25133"/>
                          <a:pt x="584" y="26812"/>
                          <a:pt x="596" y="28491"/>
                        </a:cubicBezTo>
                        <a:cubicBezTo>
                          <a:pt x="596" y="28705"/>
                          <a:pt x="643" y="28920"/>
                          <a:pt x="763" y="29098"/>
                        </a:cubicBezTo>
                        <a:cubicBezTo>
                          <a:pt x="1155" y="29729"/>
                          <a:pt x="1096" y="30360"/>
                          <a:pt x="1013" y="31003"/>
                        </a:cubicBezTo>
                        <a:cubicBezTo>
                          <a:pt x="977" y="31360"/>
                          <a:pt x="917" y="31741"/>
                          <a:pt x="917" y="32099"/>
                        </a:cubicBezTo>
                        <a:cubicBezTo>
                          <a:pt x="929" y="32646"/>
                          <a:pt x="1239" y="33134"/>
                          <a:pt x="1929" y="33599"/>
                        </a:cubicBezTo>
                        <a:cubicBezTo>
                          <a:pt x="2322" y="33123"/>
                          <a:pt x="2537" y="32658"/>
                          <a:pt x="2525" y="32158"/>
                        </a:cubicBezTo>
                        <a:cubicBezTo>
                          <a:pt x="2417" y="31051"/>
                          <a:pt x="2787" y="29979"/>
                          <a:pt x="2882" y="28896"/>
                        </a:cubicBezTo>
                        <a:cubicBezTo>
                          <a:pt x="2918" y="28253"/>
                          <a:pt x="3120" y="27634"/>
                          <a:pt x="3179" y="26991"/>
                        </a:cubicBezTo>
                        <a:cubicBezTo>
                          <a:pt x="3251" y="26229"/>
                          <a:pt x="3263" y="25467"/>
                          <a:pt x="3299" y="24705"/>
                        </a:cubicBezTo>
                        <a:cubicBezTo>
                          <a:pt x="3358" y="22752"/>
                          <a:pt x="3418" y="20800"/>
                          <a:pt x="3453" y="18835"/>
                        </a:cubicBezTo>
                        <a:cubicBezTo>
                          <a:pt x="3453" y="18692"/>
                          <a:pt x="3418" y="18549"/>
                          <a:pt x="3418" y="18418"/>
                        </a:cubicBezTo>
                        <a:lnTo>
                          <a:pt x="3418" y="16490"/>
                        </a:lnTo>
                        <a:cubicBezTo>
                          <a:pt x="3418" y="16109"/>
                          <a:pt x="3453" y="15739"/>
                          <a:pt x="3441" y="15347"/>
                        </a:cubicBezTo>
                        <a:cubicBezTo>
                          <a:pt x="3418" y="14846"/>
                          <a:pt x="3334" y="14323"/>
                          <a:pt x="3299" y="13799"/>
                        </a:cubicBezTo>
                        <a:cubicBezTo>
                          <a:pt x="3251" y="13191"/>
                          <a:pt x="3239" y="12596"/>
                          <a:pt x="3179" y="11989"/>
                        </a:cubicBezTo>
                        <a:cubicBezTo>
                          <a:pt x="3144" y="11691"/>
                          <a:pt x="3025" y="11406"/>
                          <a:pt x="3013" y="11108"/>
                        </a:cubicBezTo>
                        <a:cubicBezTo>
                          <a:pt x="2941" y="10036"/>
                          <a:pt x="2858" y="8965"/>
                          <a:pt x="2834" y="7893"/>
                        </a:cubicBezTo>
                        <a:cubicBezTo>
                          <a:pt x="2798" y="7191"/>
                          <a:pt x="2822" y="6476"/>
                          <a:pt x="2882" y="5762"/>
                        </a:cubicBezTo>
                        <a:cubicBezTo>
                          <a:pt x="2941" y="5119"/>
                          <a:pt x="3072" y="4500"/>
                          <a:pt x="3179" y="3857"/>
                        </a:cubicBezTo>
                        <a:cubicBezTo>
                          <a:pt x="3215" y="3607"/>
                          <a:pt x="3263" y="3333"/>
                          <a:pt x="3299" y="3083"/>
                        </a:cubicBezTo>
                        <a:cubicBezTo>
                          <a:pt x="3394" y="2262"/>
                          <a:pt x="3334" y="1464"/>
                          <a:pt x="3025" y="654"/>
                        </a:cubicBezTo>
                        <a:cubicBezTo>
                          <a:pt x="2843" y="204"/>
                          <a:pt x="2344" y="0"/>
                          <a:pt x="17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grpSp>
        </p:grpSp>
      </p:grpSp>
      <p:grpSp>
        <p:nvGrpSpPr>
          <p:cNvPr id="10" name="Nhóm 9">
            <a:extLst>
              <a:ext uri="{FF2B5EF4-FFF2-40B4-BE49-F238E27FC236}">
                <a16:creationId xmlns:a16="http://schemas.microsoft.com/office/drawing/2014/main" id="{B0F91B1D-9248-4719-A1F2-A7B90A8D7492}"/>
              </a:ext>
            </a:extLst>
          </p:cNvPr>
          <p:cNvGrpSpPr/>
          <p:nvPr/>
        </p:nvGrpSpPr>
        <p:grpSpPr>
          <a:xfrm>
            <a:off x="2420713" y="2621645"/>
            <a:ext cx="2947162" cy="1627511"/>
            <a:chOff x="2420713" y="2621645"/>
            <a:chExt cx="2947162" cy="1627511"/>
          </a:xfrm>
        </p:grpSpPr>
        <p:grpSp>
          <p:nvGrpSpPr>
            <p:cNvPr id="590" name="Google Shape;44447;p65">
              <a:extLst>
                <a:ext uri="{FF2B5EF4-FFF2-40B4-BE49-F238E27FC236}">
                  <a16:creationId xmlns:a16="http://schemas.microsoft.com/office/drawing/2014/main" id="{E5966072-1FE4-47A7-8D63-3687CBA5D2EC}"/>
                </a:ext>
              </a:extLst>
            </p:cNvPr>
            <p:cNvGrpSpPr/>
            <p:nvPr/>
          </p:nvGrpSpPr>
          <p:grpSpPr>
            <a:xfrm>
              <a:off x="2420713" y="2621645"/>
              <a:ext cx="2947162" cy="1627511"/>
              <a:chOff x="3098405" y="836630"/>
              <a:chExt cx="2947162" cy="1627511"/>
            </a:xfrm>
          </p:grpSpPr>
          <p:grpSp>
            <p:nvGrpSpPr>
              <p:cNvPr id="591" name="Google Shape;44448;p65">
                <a:extLst>
                  <a:ext uri="{FF2B5EF4-FFF2-40B4-BE49-F238E27FC236}">
                    <a16:creationId xmlns:a16="http://schemas.microsoft.com/office/drawing/2014/main" id="{05BAB245-036D-4DE5-B019-2D5139411B15}"/>
                  </a:ext>
                </a:extLst>
              </p:cNvPr>
              <p:cNvGrpSpPr/>
              <p:nvPr/>
            </p:nvGrpSpPr>
            <p:grpSpPr>
              <a:xfrm>
                <a:off x="3221729" y="836630"/>
                <a:ext cx="50439" cy="1627511"/>
                <a:chOff x="1893475" y="947000"/>
                <a:chExt cx="86650" cy="1812575"/>
              </a:xfrm>
            </p:grpSpPr>
            <p:sp>
              <p:nvSpPr>
                <p:cNvPr id="604" name="Google Shape;44449;p65">
                  <a:extLst>
                    <a:ext uri="{FF2B5EF4-FFF2-40B4-BE49-F238E27FC236}">
                      <a16:creationId xmlns:a16="http://schemas.microsoft.com/office/drawing/2014/main" id="{10AD3695-0D52-42A9-B42C-CB5B7B813CF2}"/>
                    </a:ext>
                  </a:extLst>
                </p:cNvPr>
                <p:cNvSpPr/>
                <p:nvPr/>
              </p:nvSpPr>
              <p:spPr>
                <a:xfrm>
                  <a:off x="1897050" y="1797675"/>
                  <a:ext cx="83075" cy="961900"/>
                </a:xfrm>
                <a:custGeom>
                  <a:avLst/>
                  <a:gdLst/>
                  <a:ahLst/>
                  <a:cxnLst/>
                  <a:rect l="l" t="t" r="r" b="b"/>
                  <a:pathLst>
                    <a:path w="3323" h="38476" extrusionOk="0">
                      <a:moveTo>
                        <a:pt x="2227" y="0"/>
                      </a:moveTo>
                      <a:cubicBezTo>
                        <a:pt x="1965" y="310"/>
                        <a:pt x="1798" y="691"/>
                        <a:pt x="1429" y="929"/>
                      </a:cubicBezTo>
                      <a:cubicBezTo>
                        <a:pt x="941" y="1191"/>
                        <a:pt x="774" y="1477"/>
                        <a:pt x="762" y="1858"/>
                      </a:cubicBezTo>
                      <a:cubicBezTo>
                        <a:pt x="739" y="2370"/>
                        <a:pt x="786" y="2870"/>
                        <a:pt x="655" y="3370"/>
                      </a:cubicBezTo>
                      <a:cubicBezTo>
                        <a:pt x="310" y="4632"/>
                        <a:pt x="48" y="5894"/>
                        <a:pt x="131" y="7192"/>
                      </a:cubicBezTo>
                      <a:cubicBezTo>
                        <a:pt x="143" y="7394"/>
                        <a:pt x="131" y="7608"/>
                        <a:pt x="191" y="7811"/>
                      </a:cubicBezTo>
                      <a:cubicBezTo>
                        <a:pt x="405" y="8668"/>
                        <a:pt x="798" y="9502"/>
                        <a:pt x="322" y="10359"/>
                      </a:cubicBezTo>
                      <a:cubicBezTo>
                        <a:pt x="262" y="10466"/>
                        <a:pt x="310" y="10597"/>
                        <a:pt x="298" y="10716"/>
                      </a:cubicBezTo>
                      <a:lnTo>
                        <a:pt x="167" y="12633"/>
                      </a:lnTo>
                      <a:cubicBezTo>
                        <a:pt x="131" y="12931"/>
                        <a:pt x="84" y="13216"/>
                        <a:pt x="84" y="13514"/>
                      </a:cubicBezTo>
                      <a:cubicBezTo>
                        <a:pt x="108" y="14574"/>
                        <a:pt x="143" y="15633"/>
                        <a:pt x="143" y="16681"/>
                      </a:cubicBezTo>
                      <a:cubicBezTo>
                        <a:pt x="143" y="17372"/>
                        <a:pt x="0" y="18074"/>
                        <a:pt x="24" y="18753"/>
                      </a:cubicBezTo>
                      <a:cubicBezTo>
                        <a:pt x="60" y="19717"/>
                        <a:pt x="191" y="20693"/>
                        <a:pt x="262" y="21658"/>
                      </a:cubicBezTo>
                      <a:cubicBezTo>
                        <a:pt x="298" y="21967"/>
                        <a:pt x="298" y="22277"/>
                        <a:pt x="250" y="22598"/>
                      </a:cubicBezTo>
                      <a:cubicBezTo>
                        <a:pt x="48" y="23920"/>
                        <a:pt x="239" y="25242"/>
                        <a:pt x="584" y="26563"/>
                      </a:cubicBezTo>
                      <a:cubicBezTo>
                        <a:pt x="762" y="27266"/>
                        <a:pt x="846" y="27980"/>
                        <a:pt x="953" y="28682"/>
                      </a:cubicBezTo>
                      <a:cubicBezTo>
                        <a:pt x="1001" y="28968"/>
                        <a:pt x="1012" y="29266"/>
                        <a:pt x="1012" y="29564"/>
                      </a:cubicBezTo>
                      <a:cubicBezTo>
                        <a:pt x="1024" y="30016"/>
                        <a:pt x="1036" y="30492"/>
                        <a:pt x="1012" y="30957"/>
                      </a:cubicBezTo>
                      <a:cubicBezTo>
                        <a:pt x="941" y="32064"/>
                        <a:pt x="643" y="33135"/>
                        <a:pt x="774" y="34231"/>
                      </a:cubicBezTo>
                      <a:cubicBezTo>
                        <a:pt x="822" y="34636"/>
                        <a:pt x="858" y="35017"/>
                        <a:pt x="881" y="35421"/>
                      </a:cubicBezTo>
                      <a:cubicBezTo>
                        <a:pt x="905" y="36052"/>
                        <a:pt x="881" y="36660"/>
                        <a:pt x="941" y="37279"/>
                      </a:cubicBezTo>
                      <a:cubicBezTo>
                        <a:pt x="965" y="37576"/>
                        <a:pt x="1072" y="37862"/>
                        <a:pt x="1203" y="38148"/>
                      </a:cubicBezTo>
                      <a:cubicBezTo>
                        <a:pt x="1292" y="38342"/>
                        <a:pt x="1441" y="38448"/>
                        <a:pt x="1643" y="38448"/>
                      </a:cubicBezTo>
                      <a:cubicBezTo>
                        <a:pt x="1738" y="38448"/>
                        <a:pt x="1846" y="38424"/>
                        <a:pt x="1965" y="38374"/>
                      </a:cubicBezTo>
                      <a:cubicBezTo>
                        <a:pt x="2023" y="38347"/>
                        <a:pt x="2066" y="38337"/>
                        <a:pt x="2100" y="38337"/>
                      </a:cubicBezTo>
                      <a:cubicBezTo>
                        <a:pt x="2222" y="38337"/>
                        <a:pt x="2215" y="38475"/>
                        <a:pt x="2311" y="38475"/>
                      </a:cubicBezTo>
                      <a:cubicBezTo>
                        <a:pt x="2330" y="38475"/>
                        <a:pt x="2353" y="38470"/>
                        <a:pt x="2382" y="38457"/>
                      </a:cubicBezTo>
                      <a:cubicBezTo>
                        <a:pt x="2405" y="38434"/>
                        <a:pt x="2465" y="38386"/>
                        <a:pt x="2489" y="38338"/>
                      </a:cubicBezTo>
                      <a:cubicBezTo>
                        <a:pt x="2632" y="37636"/>
                        <a:pt x="2882" y="36945"/>
                        <a:pt x="2846" y="36231"/>
                      </a:cubicBezTo>
                      <a:cubicBezTo>
                        <a:pt x="2810" y="35695"/>
                        <a:pt x="2858" y="35159"/>
                        <a:pt x="2858" y="34624"/>
                      </a:cubicBezTo>
                      <a:cubicBezTo>
                        <a:pt x="2870" y="33969"/>
                        <a:pt x="2858" y="33290"/>
                        <a:pt x="2882" y="32635"/>
                      </a:cubicBezTo>
                      <a:cubicBezTo>
                        <a:pt x="2929" y="31469"/>
                        <a:pt x="2989" y="30290"/>
                        <a:pt x="3048" y="29111"/>
                      </a:cubicBezTo>
                      <a:cubicBezTo>
                        <a:pt x="3084" y="28682"/>
                        <a:pt x="3156" y="28254"/>
                        <a:pt x="3167" y="27813"/>
                      </a:cubicBezTo>
                      <a:cubicBezTo>
                        <a:pt x="3203" y="27301"/>
                        <a:pt x="3167" y="26777"/>
                        <a:pt x="3203" y="26254"/>
                      </a:cubicBezTo>
                      <a:cubicBezTo>
                        <a:pt x="3227" y="25825"/>
                        <a:pt x="3322" y="25396"/>
                        <a:pt x="3298" y="24956"/>
                      </a:cubicBezTo>
                      <a:cubicBezTo>
                        <a:pt x="3287" y="24420"/>
                        <a:pt x="3167" y="23884"/>
                        <a:pt x="3167" y="23348"/>
                      </a:cubicBezTo>
                      <a:cubicBezTo>
                        <a:pt x="3156" y="22015"/>
                        <a:pt x="3215" y="20693"/>
                        <a:pt x="3036" y="19348"/>
                      </a:cubicBezTo>
                      <a:cubicBezTo>
                        <a:pt x="2882" y="18253"/>
                        <a:pt x="2929" y="17133"/>
                        <a:pt x="2882" y="16026"/>
                      </a:cubicBezTo>
                      <a:cubicBezTo>
                        <a:pt x="2822" y="14586"/>
                        <a:pt x="2763" y="13133"/>
                        <a:pt x="2703" y="11668"/>
                      </a:cubicBezTo>
                      <a:cubicBezTo>
                        <a:pt x="2703" y="11478"/>
                        <a:pt x="2644" y="11299"/>
                        <a:pt x="2608" y="11109"/>
                      </a:cubicBezTo>
                      <a:cubicBezTo>
                        <a:pt x="2382" y="10192"/>
                        <a:pt x="2358" y="9323"/>
                        <a:pt x="2560" y="8406"/>
                      </a:cubicBezTo>
                      <a:cubicBezTo>
                        <a:pt x="2739" y="7561"/>
                        <a:pt x="2798" y="6704"/>
                        <a:pt x="2810" y="5834"/>
                      </a:cubicBezTo>
                      <a:cubicBezTo>
                        <a:pt x="2822" y="4811"/>
                        <a:pt x="2739" y="3798"/>
                        <a:pt x="2691" y="2775"/>
                      </a:cubicBezTo>
                      <a:cubicBezTo>
                        <a:pt x="2679" y="2441"/>
                        <a:pt x="2655" y="2120"/>
                        <a:pt x="2620" y="1786"/>
                      </a:cubicBezTo>
                      <a:cubicBezTo>
                        <a:pt x="2560" y="1346"/>
                        <a:pt x="2453" y="893"/>
                        <a:pt x="2382" y="453"/>
                      </a:cubicBezTo>
                      <a:cubicBezTo>
                        <a:pt x="2346" y="286"/>
                        <a:pt x="2394" y="108"/>
                        <a:pt x="22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05" name="Google Shape;44450;p65">
                  <a:extLst>
                    <a:ext uri="{FF2B5EF4-FFF2-40B4-BE49-F238E27FC236}">
                      <a16:creationId xmlns:a16="http://schemas.microsoft.com/office/drawing/2014/main" id="{755BB022-CEE8-4143-B930-D95089164BCE}"/>
                    </a:ext>
                  </a:extLst>
                </p:cNvPr>
                <p:cNvSpPr/>
                <p:nvPr/>
              </p:nvSpPr>
              <p:spPr>
                <a:xfrm>
                  <a:off x="1893475" y="947000"/>
                  <a:ext cx="86350" cy="839975"/>
                </a:xfrm>
                <a:custGeom>
                  <a:avLst/>
                  <a:gdLst/>
                  <a:ahLst/>
                  <a:cxnLst/>
                  <a:rect l="l" t="t" r="r" b="b"/>
                  <a:pathLst>
                    <a:path w="3454" h="33599" extrusionOk="0">
                      <a:moveTo>
                        <a:pt x="1752" y="0"/>
                      </a:moveTo>
                      <a:cubicBezTo>
                        <a:pt x="1609" y="0"/>
                        <a:pt x="1461" y="12"/>
                        <a:pt x="1310" y="35"/>
                      </a:cubicBezTo>
                      <a:cubicBezTo>
                        <a:pt x="941" y="95"/>
                        <a:pt x="763" y="214"/>
                        <a:pt x="655" y="416"/>
                      </a:cubicBezTo>
                      <a:cubicBezTo>
                        <a:pt x="512" y="761"/>
                        <a:pt x="334" y="1095"/>
                        <a:pt x="215" y="1416"/>
                      </a:cubicBezTo>
                      <a:cubicBezTo>
                        <a:pt x="120" y="1666"/>
                        <a:pt x="1" y="1940"/>
                        <a:pt x="48" y="2190"/>
                      </a:cubicBezTo>
                      <a:cubicBezTo>
                        <a:pt x="215" y="3143"/>
                        <a:pt x="96" y="4131"/>
                        <a:pt x="679" y="5048"/>
                      </a:cubicBezTo>
                      <a:cubicBezTo>
                        <a:pt x="715" y="5119"/>
                        <a:pt x="739" y="5179"/>
                        <a:pt x="751" y="5262"/>
                      </a:cubicBezTo>
                      <a:cubicBezTo>
                        <a:pt x="953" y="6179"/>
                        <a:pt x="1191" y="7107"/>
                        <a:pt x="1370" y="8024"/>
                      </a:cubicBezTo>
                      <a:cubicBezTo>
                        <a:pt x="1453" y="8369"/>
                        <a:pt x="1465" y="8739"/>
                        <a:pt x="1298" y="9048"/>
                      </a:cubicBezTo>
                      <a:cubicBezTo>
                        <a:pt x="1120" y="9382"/>
                        <a:pt x="1108" y="9691"/>
                        <a:pt x="1096" y="10024"/>
                      </a:cubicBezTo>
                      <a:cubicBezTo>
                        <a:pt x="1048" y="10596"/>
                        <a:pt x="1001" y="11167"/>
                        <a:pt x="917" y="11727"/>
                      </a:cubicBezTo>
                      <a:cubicBezTo>
                        <a:pt x="810" y="12310"/>
                        <a:pt x="679" y="12894"/>
                        <a:pt x="870" y="13489"/>
                      </a:cubicBezTo>
                      <a:cubicBezTo>
                        <a:pt x="929" y="13632"/>
                        <a:pt x="882" y="13799"/>
                        <a:pt x="882" y="13953"/>
                      </a:cubicBezTo>
                      <a:cubicBezTo>
                        <a:pt x="858" y="14727"/>
                        <a:pt x="798" y="15501"/>
                        <a:pt x="774" y="16275"/>
                      </a:cubicBezTo>
                      <a:cubicBezTo>
                        <a:pt x="751" y="17204"/>
                        <a:pt x="798" y="18144"/>
                        <a:pt x="751" y="19085"/>
                      </a:cubicBezTo>
                      <a:cubicBezTo>
                        <a:pt x="679" y="20526"/>
                        <a:pt x="739" y="21990"/>
                        <a:pt x="620" y="23443"/>
                      </a:cubicBezTo>
                      <a:cubicBezTo>
                        <a:pt x="465" y="25133"/>
                        <a:pt x="584" y="26812"/>
                        <a:pt x="596" y="28491"/>
                      </a:cubicBezTo>
                      <a:cubicBezTo>
                        <a:pt x="596" y="28705"/>
                        <a:pt x="643" y="28920"/>
                        <a:pt x="763" y="29098"/>
                      </a:cubicBezTo>
                      <a:cubicBezTo>
                        <a:pt x="1155" y="29729"/>
                        <a:pt x="1096" y="30360"/>
                        <a:pt x="1013" y="31003"/>
                      </a:cubicBezTo>
                      <a:cubicBezTo>
                        <a:pt x="977" y="31360"/>
                        <a:pt x="917" y="31741"/>
                        <a:pt x="917" y="32099"/>
                      </a:cubicBezTo>
                      <a:cubicBezTo>
                        <a:pt x="929" y="32646"/>
                        <a:pt x="1239" y="33134"/>
                        <a:pt x="1929" y="33599"/>
                      </a:cubicBezTo>
                      <a:cubicBezTo>
                        <a:pt x="2322" y="33123"/>
                        <a:pt x="2537" y="32658"/>
                        <a:pt x="2525" y="32158"/>
                      </a:cubicBezTo>
                      <a:cubicBezTo>
                        <a:pt x="2417" y="31051"/>
                        <a:pt x="2787" y="29979"/>
                        <a:pt x="2882" y="28896"/>
                      </a:cubicBezTo>
                      <a:cubicBezTo>
                        <a:pt x="2918" y="28253"/>
                        <a:pt x="3120" y="27634"/>
                        <a:pt x="3179" y="26991"/>
                      </a:cubicBezTo>
                      <a:cubicBezTo>
                        <a:pt x="3251" y="26229"/>
                        <a:pt x="3263" y="25467"/>
                        <a:pt x="3299" y="24705"/>
                      </a:cubicBezTo>
                      <a:cubicBezTo>
                        <a:pt x="3358" y="22752"/>
                        <a:pt x="3418" y="20800"/>
                        <a:pt x="3453" y="18835"/>
                      </a:cubicBezTo>
                      <a:cubicBezTo>
                        <a:pt x="3453" y="18692"/>
                        <a:pt x="3418" y="18549"/>
                        <a:pt x="3418" y="18418"/>
                      </a:cubicBezTo>
                      <a:lnTo>
                        <a:pt x="3418" y="16490"/>
                      </a:lnTo>
                      <a:cubicBezTo>
                        <a:pt x="3418" y="16109"/>
                        <a:pt x="3453" y="15739"/>
                        <a:pt x="3441" y="15347"/>
                      </a:cubicBezTo>
                      <a:cubicBezTo>
                        <a:pt x="3418" y="14846"/>
                        <a:pt x="3334" y="14323"/>
                        <a:pt x="3299" y="13799"/>
                      </a:cubicBezTo>
                      <a:cubicBezTo>
                        <a:pt x="3251" y="13191"/>
                        <a:pt x="3239" y="12596"/>
                        <a:pt x="3179" y="11989"/>
                      </a:cubicBezTo>
                      <a:cubicBezTo>
                        <a:pt x="3144" y="11691"/>
                        <a:pt x="3025" y="11406"/>
                        <a:pt x="3013" y="11108"/>
                      </a:cubicBezTo>
                      <a:cubicBezTo>
                        <a:pt x="2941" y="10036"/>
                        <a:pt x="2858" y="8965"/>
                        <a:pt x="2834" y="7893"/>
                      </a:cubicBezTo>
                      <a:cubicBezTo>
                        <a:pt x="2798" y="7191"/>
                        <a:pt x="2822" y="6476"/>
                        <a:pt x="2882" y="5762"/>
                      </a:cubicBezTo>
                      <a:cubicBezTo>
                        <a:pt x="2941" y="5119"/>
                        <a:pt x="3072" y="4500"/>
                        <a:pt x="3179" y="3857"/>
                      </a:cubicBezTo>
                      <a:cubicBezTo>
                        <a:pt x="3215" y="3607"/>
                        <a:pt x="3263" y="3333"/>
                        <a:pt x="3299" y="3083"/>
                      </a:cubicBezTo>
                      <a:cubicBezTo>
                        <a:pt x="3394" y="2262"/>
                        <a:pt x="3334" y="1464"/>
                        <a:pt x="3025" y="654"/>
                      </a:cubicBezTo>
                      <a:cubicBezTo>
                        <a:pt x="2843" y="204"/>
                        <a:pt x="2344" y="0"/>
                        <a:pt x="17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592" name="Google Shape;44451;p65">
                <a:extLst>
                  <a:ext uri="{FF2B5EF4-FFF2-40B4-BE49-F238E27FC236}">
                    <a16:creationId xmlns:a16="http://schemas.microsoft.com/office/drawing/2014/main" id="{6AF45B10-F115-4F52-923F-074857BBDC42}"/>
                  </a:ext>
                </a:extLst>
              </p:cNvPr>
              <p:cNvGrpSpPr/>
              <p:nvPr/>
            </p:nvGrpSpPr>
            <p:grpSpPr>
              <a:xfrm>
                <a:off x="5871810" y="836787"/>
                <a:ext cx="49391" cy="1626164"/>
                <a:chOff x="95250" y="947175"/>
                <a:chExt cx="84850" cy="1811075"/>
              </a:xfrm>
            </p:grpSpPr>
            <p:sp>
              <p:nvSpPr>
                <p:cNvPr id="602" name="Google Shape;44452;p65">
                  <a:extLst>
                    <a:ext uri="{FF2B5EF4-FFF2-40B4-BE49-F238E27FC236}">
                      <a16:creationId xmlns:a16="http://schemas.microsoft.com/office/drawing/2014/main" id="{0A39C836-B526-47DB-A46A-3D28701CFBBD}"/>
                    </a:ext>
                  </a:extLst>
                </p:cNvPr>
                <p:cNvSpPr/>
                <p:nvPr/>
              </p:nvSpPr>
              <p:spPr>
                <a:xfrm>
                  <a:off x="95250" y="1043325"/>
                  <a:ext cx="84850" cy="1714925"/>
                </a:xfrm>
                <a:custGeom>
                  <a:avLst/>
                  <a:gdLst/>
                  <a:ahLst/>
                  <a:cxnLst/>
                  <a:rect l="l" t="t" r="r" b="b"/>
                  <a:pathLst>
                    <a:path w="3394" h="68597" extrusionOk="0">
                      <a:moveTo>
                        <a:pt x="1748" y="0"/>
                      </a:moveTo>
                      <a:cubicBezTo>
                        <a:pt x="1677" y="0"/>
                        <a:pt x="1599" y="39"/>
                        <a:pt x="1488" y="111"/>
                      </a:cubicBezTo>
                      <a:cubicBezTo>
                        <a:pt x="1131" y="337"/>
                        <a:pt x="941" y="611"/>
                        <a:pt x="917" y="992"/>
                      </a:cubicBezTo>
                      <a:cubicBezTo>
                        <a:pt x="905" y="1302"/>
                        <a:pt x="917" y="1611"/>
                        <a:pt x="893" y="1921"/>
                      </a:cubicBezTo>
                      <a:cubicBezTo>
                        <a:pt x="857" y="2219"/>
                        <a:pt x="655" y="2492"/>
                        <a:pt x="738" y="2838"/>
                      </a:cubicBezTo>
                      <a:cubicBezTo>
                        <a:pt x="822" y="3112"/>
                        <a:pt x="714" y="3445"/>
                        <a:pt x="679" y="3754"/>
                      </a:cubicBezTo>
                      <a:cubicBezTo>
                        <a:pt x="667" y="3909"/>
                        <a:pt x="619" y="4040"/>
                        <a:pt x="595" y="4171"/>
                      </a:cubicBezTo>
                      <a:cubicBezTo>
                        <a:pt x="476" y="4755"/>
                        <a:pt x="298" y="5338"/>
                        <a:pt x="250" y="5910"/>
                      </a:cubicBezTo>
                      <a:cubicBezTo>
                        <a:pt x="191" y="6743"/>
                        <a:pt x="238" y="7576"/>
                        <a:pt x="238" y="8410"/>
                      </a:cubicBezTo>
                      <a:cubicBezTo>
                        <a:pt x="238" y="8517"/>
                        <a:pt x="262" y="8612"/>
                        <a:pt x="262" y="8696"/>
                      </a:cubicBezTo>
                      <a:cubicBezTo>
                        <a:pt x="286" y="9172"/>
                        <a:pt x="298" y="9648"/>
                        <a:pt x="298" y="10124"/>
                      </a:cubicBezTo>
                      <a:cubicBezTo>
                        <a:pt x="298" y="10279"/>
                        <a:pt x="238" y="10434"/>
                        <a:pt x="238" y="10589"/>
                      </a:cubicBezTo>
                      <a:cubicBezTo>
                        <a:pt x="238" y="11363"/>
                        <a:pt x="262" y="12148"/>
                        <a:pt x="321" y="12922"/>
                      </a:cubicBezTo>
                      <a:cubicBezTo>
                        <a:pt x="381" y="13744"/>
                        <a:pt x="345" y="14565"/>
                        <a:pt x="357" y="15375"/>
                      </a:cubicBezTo>
                      <a:cubicBezTo>
                        <a:pt x="357" y="15577"/>
                        <a:pt x="417" y="15780"/>
                        <a:pt x="429" y="15970"/>
                      </a:cubicBezTo>
                      <a:cubicBezTo>
                        <a:pt x="476" y="16423"/>
                        <a:pt x="536" y="16887"/>
                        <a:pt x="548" y="17328"/>
                      </a:cubicBezTo>
                      <a:cubicBezTo>
                        <a:pt x="583" y="18280"/>
                        <a:pt x="560" y="19244"/>
                        <a:pt x="583" y="20197"/>
                      </a:cubicBezTo>
                      <a:cubicBezTo>
                        <a:pt x="583" y="20376"/>
                        <a:pt x="643" y="20578"/>
                        <a:pt x="643" y="20757"/>
                      </a:cubicBezTo>
                      <a:cubicBezTo>
                        <a:pt x="619" y="20947"/>
                        <a:pt x="560" y="21149"/>
                        <a:pt x="560" y="21352"/>
                      </a:cubicBezTo>
                      <a:cubicBezTo>
                        <a:pt x="560" y="23733"/>
                        <a:pt x="548" y="26126"/>
                        <a:pt x="560" y="28508"/>
                      </a:cubicBezTo>
                      <a:cubicBezTo>
                        <a:pt x="560" y="28924"/>
                        <a:pt x="476" y="29341"/>
                        <a:pt x="524" y="29758"/>
                      </a:cubicBezTo>
                      <a:cubicBezTo>
                        <a:pt x="548" y="30008"/>
                        <a:pt x="441" y="30246"/>
                        <a:pt x="441" y="30496"/>
                      </a:cubicBezTo>
                      <a:cubicBezTo>
                        <a:pt x="464" y="30960"/>
                        <a:pt x="524" y="31436"/>
                        <a:pt x="548" y="31901"/>
                      </a:cubicBezTo>
                      <a:cubicBezTo>
                        <a:pt x="560" y="31984"/>
                        <a:pt x="548" y="32067"/>
                        <a:pt x="583" y="32139"/>
                      </a:cubicBezTo>
                      <a:cubicBezTo>
                        <a:pt x="857" y="32746"/>
                        <a:pt x="893" y="33389"/>
                        <a:pt x="893" y="34032"/>
                      </a:cubicBezTo>
                      <a:cubicBezTo>
                        <a:pt x="893" y="34223"/>
                        <a:pt x="941" y="34425"/>
                        <a:pt x="1012" y="34627"/>
                      </a:cubicBezTo>
                      <a:cubicBezTo>
                        <a:pt x="1095" y="34842"/>
                        <a:pt x="1179" y="35044"/>
                        <a:pt x="1060" y="35258"/>
                      </a:cubicBezTo>
                      <a:cubicBezTo>
                        <a:pt x="1012" y="35354"/>
                        <a:pt x="1012" y="35461"/>
                        <a:pt x="1012" y="35544"/>
                      </a:cubicBezTo>
                      <a:cubicBezTo>
                        <a:pt x="1024" y="35842"/>
                        <a:pt x="1036" y="36139"/>
                        <a:pt x="786" y="36389"/>
                      </a:cubicBezTo>
                      <a:cubicBezTo>
                        <a:pt x="714" y="36473"/>
                        <a:pt x="702" y="36568"/>
                        <a:pt x="679" y="36663"/>
                      </a:cubicBezTo>
                      <a:cubicBezTo>
                        <a:pt x="619" y="37068"/>
                        <a:pt x="595" y="37461"/>
                        <a:pt x="548" y="37866"/>
                      </a:cubicBezTo>
                      <a:cubicBezTo>
                        <a:pt x="500" y="38271"/>
                        <a:pt x="619" y="38652"/>
                        <a:pt x="583" y="39068"/>
                      </a:cubicBezTo>
                      <a:cubicBezTo>
                        <a:pt x="488" y="39985"/>
                        <a:pt x="560" y="40890"/>
                        <a:pt x="441" y="41795"/>
                      </a:cubicBezTo>
                      <a:cubicBezTo>
                        <a:pt x="369" y="42319"/>
                        <a:pt x="524" y="42855"/>
                        <a:pt x="226" y="43355"/>
                      </a:cubicBezTo>
                      <a:cubicBezTo>
                        <a:pt x="202" y="43390"/>
                        <a:pt x="202" y="43414"/>
                        <a:pt x="202" y="43450"/>
                      </a:cubicBezTo>
                      <a:cubicBezTo>
                        <a:pt x="167" y="44069"/>
                        <a:pt x="0" y="44700"/>
                        <a:pt x="71" y="45343"/>
                      </a:cubicBezTo>
                      <a:cubicBezTo>
                        <a:pt x="131" y="46010"/>
                        <a:pt x="71" y="46676"/>
                        <a:pt x="179" y="47343"/>
                      </a:cubicBezTo>
                      <a:cubicBezTo>
                        <a:pt x="286" y="48022"/>
                        <a:pt x="262" y="48712"/>
                        <a:pt x="310" y="49403"/>
                      </a:cubicBezTo>
                      <a:cubicBezTo>
                        <a:pt x="321" y="49653"/>
                        <a:pt x="369" y="49891"/>
                        <a:pt x="405" y="50141"/>
                      </a:cubicBezTo>
                      <a:cubicBezTo>
                        <a:pt x="429" y="50427"/>
                        <a:pt x="488" y="50701"/>
                        <a:pt x="500" y="50975"/>
                      </a:cubicBezTo>
                      <a:cubicBezTo>
                        <a:pt x="524" y="51475"/>
                        <a:pt x="500" y="51975"/>
                        <a:pt x="524" y="52487"/>
                      </a:cubicBezTo>
                      <a:cubicBezTo>
                        <a:pt x="524" y="52641"/>
                        <a:pt x="548" y="52820"/>
                        <a:pt x="595" y="52987"/>
                      </a:cubicBezTo>
                      <a:cubicBezTo>
                        <a:pt x="762" y="53642"/>
                        <a:pt x="833" y="54296"/>
                        <a:pt x="798" y="54951"/>
                      </a:cubicBezTo>
                      <a:cubicBezTo>
                        <a:pt x="774" y="55439"/>
                        <a:pt x="726" y="55939"/>
                        <a:pt x="726" y="56428"/>
                      </a:cubicBezTo>
                      <a:cubicBezTo>
                        <a:pt x="726" y="57975"/>
                        <a:pt x="738" y="59535"/>
                        <a:pt x="726" y="61083"/>
                      </a:cubicBezTo>
                      <a:cubicBezTo>
                        <a:pt x="714" y="61535"/>
                        <a:pt x="595" y="61976"/>
                        <a:pt x="536" y="62428"/>
                      </a:cubicBezTo>
                      <a:cubicBezTo>
                        <a:pt x="488" y="62738"/>
                        <a:pt x="429" y="63036"/>
                        <a:pt x="417" y="63345"/>
                      </a:cubicBezTo>
                      <a:cubicBezTo>
                        <a:pt x="405" y="63512"/>
                        <a:pt x="464" y="63690"/>
                        <a:pt x="488" y="63857"/>
                      </a:cubicBezTo>
                      <a:cubicBezTo>
                        <a:pt x="548" y="64250"/>
                        <a:pt x="607" y="64655"/>
                        <a:pt x="679" y="65060"/>
                      </a:cubicBezTo>
                      <a:cubicBezTo>
                        <a:pt x="798" y="65714"/>
                        <a:pt x="976" y="66369"/>
                        <a:pt x="1036" y="67036"/>
                      </a:cubicBezTo>
                      <a:cubicBezTo>
                        <a:pt x="1072" y="67524"/>
                        <a:pt x="1214" y="67989"/>
                        <a:pt x="1381" y="68453"/>
                      </a:cubicBezTo>
                      <a:cubicBezTo>
                        <a:pt x="1426" y="68557"/>
                        <a:pt x="1485" y="68596"/>
                        <a:pt x="1563" y="68596"/>
                      </a:cubicBezTo>
                      <a:cubicBezTo>
                        <a:pt x="1610" y="68596"/>
                        <a:pt x="1664" y="68582"/>
                        <a:pt x="1726" y="68560"/>
                      </a:cubicBezTo>
                      <a:cubicBezTo>
                        <a:pt x="2012" y="68465"/>
                        <a:pt x="2107" y="68286"/>
                        <a:pt x="2203" y="68060"/>
                      </a:cubicBezTo>
                      <a:cubicBezTo>
                        <a:pt x="2465" y="67441"/>
                        <a:pt x="2512" y="66774"/>
                        <a:pt x="2750" y="66131"/>
                      </a:cubicBezTo>
                      <a:cubicBezTo>
                        <a:pt x="2965" y="65595"/>
                        <a:pt x="2977" y="65048"/>
                        <a:pt x="2798" y="64452"/>
                      </a:cubicBezTo>
                      <a:cubicBezTo>
                        <a:pt x="2584" y="63798"/>
                        <a:pt x="2667" y="63083"/>
                        <a:pt x="2810" y="62405"/>
                      </a:cubicBezTo>
                      <a:cubicBezTo>
                        <a:pt x="2941" y="61845"/>
                        <a:pt x="3024" y="61262"/>
                        <a:pt x="3060" y="60702"/>
                      </a:cubicBezTo>
                      <a:cubicBezTo>
                        <a:pt x="3143" y="59773"/>
                        <a:pt x="3096" y="58833"/>
                        <a:pt x="3084" y="57916"/>
                      </a:cubicBezTo>
                      <a:cubicBezTo>
                        <a:pt x="3060" y="57463"/>
                        <a:pt x="2988" y="57035"/>
                        <a:pt x="2977" y="56606"/>
                      </a:cubicBezTo>
                      <a:cubicBezTo>
                        <a:pt x="2965" y="56249"/>
                        <a:pt x="2941" y="55880"/>
                        <a:pt x="2988" y="55523"/>
                      </a:cubicBezTo>
                      <a:cubicBezTo>
                        <a:pt x="3036" y="55166"/>
                        <a:pt x="3310" y="54820"/>
                        <a:pt x="3108" y="54427"/>
                      </a:cubicBezTo>
                      <a:cubicBezTo>
                        <a:pt x="3084" y="54404"/>
                        <a:pt x="3143" y="54344"/>
                        <a:pt x="3155" y="54296"/>
                      </a:cubicBezTo>
                      <a:cubicBezTo>
                        <a:pt x="3203" y="54011"/>
                        <a:pt x="3262" y="53749"/>
                        <a:pt x="3274" y="53463"/>
                      </a:cubicBezTo>
                      <a:cubicBezTo>
                        <a:pt x="3286" y="53261"/>
                        <a:pt x="3203" y="53034"/>
                        <a:pt x="3203" y="52820"/>
                      </a:cubicBezTo>
                      <a:cubicBezTo>
                        <a:pt x="3215" y="52189"/>
                        <a:pt x="3250" y="51546"/>
                        <a:pt x="3310" y="50903"/>
                      </a:cubicBezTo>
                      <a:cubicBezTo>
                        <a:pt x="3334" y="50546"/>
                        <a:pt x="3227" y="50189"/>
                        <a:pt x="3286" y="49832"/>
                      </a:cubicBezTo>
                      <a:cubicBezTo>
                        <a:pt x="3346" y="49534"/>
                        <a:pt x="3358" y="49236"/>
                        <a:pt x="3393" y="48939"/>
                      </a:cubicBezTo>
                      <a:cubicBezTo>
                        <a:pt x="3393" y="48867"/>
                        <a:pt x="3334" y="48796"/>
                        <a:pt x="3322" y="48712"/>
                      </a:cubicBezTo>
                      <a:cubicBezTo>
                        <a:pt x="3155" y="48141"/>
                        <a:pt x="3036" y="47557"/>
                        <a:pt x="3060" y="46962"/>
                      </a:cubicBezTo>
                      <a:cubicBezTo>
                        <a:pt x="3084" y="46653"/>
                        <a:pt x="3084" y="46331"/>
                        <a:pt x="3060" y="46022"/>
                      </a:cubicBezTo>
                      <a:cubicBezTo>
                        <a:pt x="3036" y="45783"/>
                        <a:pt x="3012" y="45533"/>
                        <a:pt x="2929" y="45295"/>
                      </a:cubicBezTo>
                      <a:cubicBezTo>
                        <a:pt x="2834" y="44950"/>
                        <a:pt x="2727" y="44593"/>
                        <a:pt x="2738" y="44236"/>
                      </a:cubicBezTo>
                      <a:cubicBezTo>
                        <a:pt x="2786" y="43509"/>
                        <a:pt x="2810" y="42795"/>
                        <a:pt x="2858" y="42081"/>
                      </a:cubicBezTo>
                      <a:lnTo>
                        <a:pt x="2858" y="42033"/>
                      </a:lnTo>
                      <a:cubicBezTo>
                        <a:pt x="3012" y="41366"/>
                        <a:pt x="3012" y="40676"/>
                        <a:pt x="2858" y="39997"/>
                      </a:cubicBezTo>
                      <a:cubicBezTo>
                        <a:pt x="2846" y="39902"/>
                        <a:pt x="2858" y="39807"/>
                        <a:pt x="2869" y="39711"/>
                      </a:cubicBezTo>
                      <a:cubicBezTo>
                        <a:pt x="2953" y="39283"/>
                        <a:pt x="3167" y="38854"/>
                        <a:pt x="2977" y="38390"/>
                      </a:cubicBezTo>
                      <a:cubicBezTo>
                        <a:pt x="2977" y="38354"/>
                        <a:pt x="2977" y="38330"/>
                        <a:pt x="2988" y="38294"/>
                      </a:cubicBezTo>
                      <a:cubicBezTo>
                        <a:pt x="3203" y="37735"/>
                        <a:pt x="3012" y="37199"/>
                        <a:pt x="2750" y="36675"/>
                      </a:cubicBezTo>
                      <a:cubicBezTo>
                        <a:pt x="2596" y="36318"/>
                        <a:pt x="2512" y="35913"/>
                        <a:pt x="2048" y="35711"/>
                      </a:cubicBezTo>
                      <a:cubicBezTo>
                        <a:pt x="2024" y="35699"/>
                        <a:pt x="2036" y="35604"/>
                        <a:pt x="2036" y="35544"/>
                      </a:cubicBezTo>
                      <a:cubicBezTo>
                        <a:pt x="2024" y="35354"/>
                        <a:pt x="2250" y="35187"/>
                        <a:pt x="2096" y="34961"/>
                      </a:cubicBezTo>
                      <a:cubicBezTo>
                        <a:pt x="1929" y="34746"/>
                        <a:pt x="1976" y="34484"/>
                        <a:pt x="2084" y="34246"/>
                      </a:cubicBezTo>
                      <a:cubicBezTo>
                        <a:pt x="2131" y="34151"/>
                        <a:pt x="2191" y="34008"/>
                        <a:pt x="2167" y="33889"/>
                      </a:cubicBezTo>
                      <a:cubicBezTo>
                        <a:pt x="2155" y="33544"/>
                        <a:pt x="2298" y="33199"/>
                        <a:pt x="2429" y="32853"/>
                      </a:cubicBezTo>
                      <a:cubicBezTo>
                        <a:pt x="2488" y="32722"/>
                        <a:pt x="2607" y="32603"/>
                        <a:pt x="2631" y="32460"/>
                      </a:cubicBezTo>
                      <a:cubicBezTo>
                        <a:pt x="2727" y="32079"/>
                        <a:pt x="2917" y="31722"/>
                        <a:pt x="2798" y="31294"/>
                      </a:cubicBezTo>
                      <a:cubicBezTo>
                        <a:pt x="2727" y="31008"/>
                        <a:pt x="2858" y="30663"/>
                        <a:pt x="2858" y="30353"/>
                      </a:cubicBezTo>
                      <a:cubicBezTo>
                        <a:pt x="2858" y="30115"/>
                        <a:pt x="2834" y="29889"/>
                        <a:pt x="2798" y="29651"/>
                      </a:cubicBezTo>
                      <a:cubicBezTo>
                        <a:pt x="2786" y="29579"/>
                        <a:pt x="2750" y="29508"/>
                        <a:pt x="2762" y="29424"/>
                      </a:cubicBezTo>
                      <a:cubicBezTo>
                        <a:pt x="2917" y="28758"/>
                        <a:pt x="2988" y="28079"/>
                        <a:pt x="2988" y="27388"/>
                      </a:cubicBezTo>
                      <a:cubicBezTo>
                        <a:pt x="2988" y="27317"/>
                        <a:pt x="3036" y="27245"/>
                        <a:pt x="3036" y="27162"/>
                      </a:cubicBezTo>
                      <a:cubicBezTo>
                        <a:pt x="3048" y="26722"/>
                        <a:pt x="3048" y="26293"/>
                        <a:pt x="3060" y="25852"/>
                      </a:cubicBezTo>
                      <a:cubicBezTo>
                        <a:pt x="3060" y="25579"/>
                        <a:pt x="2941" y="25305"/>
                        <a:pt x="3060" y="25007"/>
                      </a:cubicBezTo>
                      <a:cubicBezTo>
                        <a:pt x="3119" y="24876"/>
                        <a:pt x="3084" y="24698"/>
                        <a:pt x="3060" y="24555"/>
                      </a:cubicBezTo>
                      <a:cubicBezTo>
                        <a:pt x="3048" y="24436"/>
                        <a:pt x="3000" y="24328"/>
                        <a:pt x="3000" y="24221"/>
                      </a:cubicBezTo>
                      <a:cubicBezTo>
                        <a:pt x="2988" y="23102"/>
                        <a:pt x="2917" y="21971"/>
                        <a:pt x="3203" y="20864"/>
                      </a:cubicBezTo>
                      <a:cubicBezTo>
                        <a:pt x="3298" y="20459"/>
                        <a:pt x="3084" y="20042"/>
                        <a:pt x="3167" y="19614"/>
                      </a:cubicBezTo>
                      <a:cubicBezTo>
                        <a:pt x="3239" y="19221"/>
                        <a:pt x="3119" y="18816"/>
                        <a:pt x="3096" y="18423"/>
                      </a:cubicBezTo>
                      <a:cubicBezTo>
                        <a:pt x="3096" y="18280"/>
                        <a:pt x="3096" y="18137"/>
                        <a:pt x="3084" y="18006"/>
                      </a:cubicBezTo>
                      <a:cubicBezTo>
                        <a:pt x="3024" y="17447"/>
                        <a:pt x="2929" y="16887"/>
                        <a:pt x="2881" y="16339"/>
                      </a:cubicBezTo>
                      <a:cubicBezTo>
                        <a:pt x="2869" y="16113"/>
                        <a:pt x="2965" y="15887"/>
                        <a:pt x="2977" y="15649"/>
                      </a:cubicBezTo>
                      <a:cubicBezTo>
                        <a:pt x="2988" y="15149"/>
                        <a:pt x="2977" y="14625"/>
                        <a:pt x="2988" y="14101"/>
                      </a:cubicBezTo>
                      <a:cubicBezTo>
                        <a:pt x="3000" y="13577"/>
                        <a:pt x="2738" y="13101"/>
                        <a:pt x="2727" y="12589"/>
                      </a:cubicBezTo>
                      <a:cubicBezTo>
                        <a:pt x="2727" y="12232"/>
                        <a:pt x="2679" y="11875"/>
                        <a:pt x="2643" y="11517"/>
                      </a:cubicBezTo>
                      <a:cubicBezTo>
                        <a:pt x="2619" y="11160"/>
                        <a:pt x="2548" y="10803"/>
                        <a:pt x="2548" y="10446"/>
                      </a:cubicBezTo>
                      <a:cubicBezTo>
                        <a:pt x="2560" y="9827"/>
                        <a:pt x="2631" y="9219"/>
                        <a:pt x="2643" y="8612"/>
                      </a:cubicBezTo>
                      <a:cubicBezTo>
                        <a:pt x="2679" y="7910"/>
                        <a:pt x="2667" y="7195"/>
                        <a:pt x="2667" y="6493"/>
                      </a:cubicBezTo>
                      <a:cubicBezTo>
                        <a:pt x="2667" y="6362"/>
                        <a:pt x="2667" y="6219"/>
                        <a:pt x="2703" y="6076"/>
                      </a:cubicBezTo>
                      <a:cubicBezTo>
                        <a:pt x="2846" y="5659"/>
                        <a:pt x="2917" y="5267"/>
                        <a:pt x="2881" y="4826"/>
                      </a:cubicBezTo>
                      <a:cubicBezTo>
                        <a:pt x="2869" y="4564"/>
                        <a:pt x="2881" y="4290"/>
                        <a:pt x="2881" y="4028"/>
                      </a:cubicBezTo>
                      <a:cubicBezTo>
                        <a:pt x="2869" y="3433"/>
                        <a:pt x="2917" y="2838"/>
                        <a:pt x="2869" y="2195"/>
                      </a:cubicBezTo>
                      <a:cubicBezTo>
                        <a:pt x="2810" y="1885"/>
                        <a:pt x="2762" y="1588"/>
                        <a:pt x="2584" y="1302"/>
                      </a:cubicBezTo>
                      <a:cubicBezTo>
                        <a:pt x="2548" y="1230"/>
                        <a:pt x="2548" y="1147"/>
                        <a:pt x="2512" y="1076"/>
                      </a:cubicBezTo>
                      <a:cubicBezTo>
                        <a:pt x="2381" y="766"/>
                        <a:pt x="2274" y="421"/>
                        <a:pt x="2012" y="159"/>
                      </a:cubicBezTo>
                      <a:cubicBezTo>
                        <a:pt x="1904" y="51"/>
                        <a:pt x="1830" y="0"/>
                        <a:pt x="17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03" name="Google Shape;44453;p65">
                  <a:extLst>
                    <a:ext uri="{FF2B5EF4-FFF2-40B4-BE49-F238E27FC236}">
                      <a16:creationId xmlns:a16="http://schemas.microsoft.com/office/drawing/2014/main" id="{A384E797-556E-4A41-8C24-EF3FC67C44C4}"/>
                    </a:ext>
                  </a:extLst>
                </p:cNvPr>
                <p:cNvSpPr/>
                <p:nvPr/>
              </p:nvSpPr>
              <p:spPr>
                <a:xfrm>
                  <a:off x="125000" y="947175"/>
                  <a:ext cx="32775" cy="63475"/>
                </a:xfrm>
                <a:custGeom>
                  <a:avLst/>
                  <a:gdLst/>
                  <a:ahLst/>
                  <a:cxnLst/>
                  <a:rect l="l" t="t" r="r" b="b"/>
                  <a:pathLst>
                    <a:path w="1311" h="2539" extrusionOk="0">
                      <a:moveTo>
                        <a:pt x="643" y="0"/>
                      </a:moveTo>
                      <a:cubicBezTo>
                        <a:pt x="579" y="0"/>
                        <a:pt x="507" y="27"/>
                        <a:pt x="429" y="76"/>
                      </a:cubicBezTo>
                      <a:cubicBezTo>
                        <a:pt x="239" y="207"/>
                        <a:pt x="24" y="921"/>
                        <a:pt x="13" y="1135"/>
                      </a:cubicBezTo>
                      <a:cubicBezTo>
                        <a:pt x="1" y="1516"/>
                        <a:pt x="1" y="1885"/>
                        <a:pt x="13" y="2266"/>
                      </a:cubicBezTo>
                      <a:cubicBezTo>
                        <a:pt x="13" y="2350"/>
                        <a:pt x="108" y="2505"/>
                        <a:pt x="191" y="2517"/>
                      </a:cubicBezTo>
                      <a:cubicBezTo>
                        <a:pt x="264" y="2528"/>
                        <a:pt x="350" y="2539"/>
                        <a:pt x="432" y="2539"/>
                      </a:cubicBezTo>
                      <a:cubicBezTo>
                        <a:pt x="524" y="2539"/>
                        <a:pt x="611" y="2525"/>
                        <a:pt x="667" y="2481"/>
                      </a:cubicBezTo>
                      <a:cubicBezTo>
                        <a:pt x="858" y="2350"/>
                        <a:pt x="1036" y="2159"/>
                        <a:pt x="1120" y="1969"/>
                      </a:cubicBezTo>
                      <a:cubicBezTo>
                        <a:pt x="1215" y="1695"/>
                        <a:pt x="1298" y="1397"/>
                        <a:pt x="1298" y="1040"/>
                      </a:cubicBezTo>
                      <a:cubicBezTo>
                        <a:pt x="1310" y="600"/>
                        <a:pt x="965" y="445"/>
                        <a:pt x="858" y="183"/>
                      </a:cubicBezTo>
                      <a:cubicBezTo>
                        <a:pt x="809" y="56"/>
                        <a:pt x="734" y="0"/>
                        <a:pt x="6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593" name="Google Shape;44454;p65">
                <a:extLst>
                  <a:ext uri="{FF2B5EF4-FFF2-40B4-BE49-F238E27FC236}">
                    <a16:creationId xmlns:a16="http://schemas.microsoft.com/office/drawing/2014/main" id="{50BB809B-BEDF-4085-AEA6-D02630D12E58}"/>
                  </a:ext>
                </a:extLst>
              </p:cNvPr>
              <p:cNvGrpSpPr/>
              <p:nvPr/>
            </p:nvGrpSpPr>
            <p:grpSpPr>
              <a:xfrm rot="5400000">
                <a:off x="4546512" y="-485484"/>
                <a:ext cx="50948" cy="2947162"/>
                <a:chOff x="-349750" y="947875"/>
                <a:chExt cx="87525" cy="1811075"/>
              </a:xfrm>
            </p:grpSpPr>
            <p:sp>
              <p:nvSpPr>
                <p:cNvPr id="597" name="Google Shape;44455;p65">
                  <a:extLst>
                    <a:ext uri="{FF2B5EF4-FFF2-40B4-BE49-F238E27FC236}">
                      <a16:creationId xmlns:a16="http://schemas.microsoft.com/office/drawing/2014/main" id="{1D212953-D65B-45E6-9055-D81FEDABFD81}"/>
                    </a:ext>
                  </a:extLst>
                </p:cNvPr>
                <p:cNvSpPr/>
                <p:nvPr/>
              </p:nvSpPr>
              <p:spPr>
                <a:xfrm>
                  <a:off x="-349750" y="1138050"/>
                  <a:ext cx="86325" cy="640450"/>
                </a:xfrm>
                <a:custGeom>
                  <a:avLst/>
                  <a:gdLst/>
                  <a:ahLst/>
                  <a:cxnLst/>
                  <a:rect l="l" t="t" r="r" b="b"/>
                  <a:pathLst>
                    <a:path w="3453" h="25618" extrusionOk="0">
                      <a:moveTo>
                        <a:pt x="1884" y="0"/>
                      </a:moveTo>
                      <a:cubicBezTo>
                        <a:pt x="1791" y="0"/>
                        <a:pt x="1684" y="28"/>
                        <a:pt x="1560" y="85"/>
                      </a:cubicBezTo>
                      <a:cubicBezTo>
                        <a:pt x="1310" y="204"/>
                        <a:pt x="1024" y="418"/>
                        <a:pt x="917" y="644"/>
                      </a:cubicBezTo>
                      <a:cubicBezTo>
                        <a:pt x="715" y="1097"/>
                        <a:pt x="643" y="1609"/>
                        <a:pt x="524" y="2097"/>
                      </a:cubicBezTo>
                      <a:cubicBezTo>
                        <a:pt x="488" y="2216"/>
                        <a:pt x="465" y="2347"/>
                        <a:pt x="429" y="2466"/>
                      </a:cubicBezTo>
                      <a:cubicBezTo>
                        <a:pt x="369" y="2740"/>
                        <a:pt x="262" y="3002"/>
                        <a:pt x="226" y="3275"/>
                      </a:cubicBezTo>
                      <a:cubicBezTo>
                        <a:pt x="167" y="3656"/>
                        <a:pt x="167" y="4061"/>
                        <a:pt x="131" y="4454"/>
                      </a:cubicBezTo>
                      <a:cubicBezTo>
                        <a:pt x="84" y="5240"/>
                        <a:pt x="12" y="6014"/>
                        <a:pt x="0" y="6800"/>
                      </a:cubicBezTo>
                      <a:cubicBezTo>
                        <a:pt x="0" y="7228"/>
                        <a:pt x="72" y="7657"/>
                        <a:pt x="143" y="8086"/>
                      </a:cubicBezTo>
                      <a:cubicBezTo>
                        <a:pt x="250" y="8633"/>
                        <a:pt x="417" y="9169"/>
                        <a:pt x="536" y="9717"/>
                      </a:cubicBezTo>
                      <a:cubicBezTo>
                        <a:pt x="595" y="9955"/>
                        <a:pt x="607" y="10193"/>
                        <a:pt x="584" y="10431"/>
                      </a:cubicBezTo>
                      <a:cubicBezTo>
                        <a:pt x="536" y="10824"/>
                        <a:pt x="417" y="11205"/>
                        <a:pt x="405" y="11598"/>
                      </a:cubicBezTo>
                      <a:cubicBezTo>
                        <a:pt x="369" y="12681"/>
                        <a:pt x="405" y="13753"/>
                        <a:pt x="381" y="14836"/>
                      </a:cubicBezTo>
                      <a:cubicBezTo>
                        <a:pt x="369" y="16265"/>
                        <a:pt x="286" y="17682"/>
                        <a:pt x="298" y="19099"/>
                      </a:cubicBezTo>
                      <a:cubicBezTo>
                        <a:pt x="310" y="20444"/>
                        <a:pt x="429" y="21801"/>
                        <a:pt x="488" y="22992"/>
                      </a:cubicBezTo>
                      <a:cubicBezTo>
                        <a:pt x="488" y="23742"/>
                        <a:pt x="834" y="24933"/>
                        <a:pt x="1155" y="25385"/>
                      </a:cubicBezTo>
                      <a:cubicBezTo>
                        <a:pt x="1251" y="25492"/>
                        <a:pt x="1451" y="25617"/>
                        <a:pt x="1603" y="25617"/>
                      </a:cubicBezTo>
                      <a:cubicBezTo>
                        <a:pt x="1621" y="25617"/>
                        <a:pt x="1639" y="25615"/>
                        <a:pt x="1655" y="25611"/>
                      </a:cubicBezTo>
                      <a:cubicBezTo>
                        <a:pt x="2441" y="25469"/>
                        <a:pt x="3036" y="24933"/>
                        <a:pt x="3108" y="24195"/>
                      </a:cubicBezTo>
                      <a:cubicBezTo>
                        <a:pt x="3203" y="23409"/>
                        <a:pt x="3215" y="22611"/>
                        <a:pt x="3239" y="21801"/>
                      </a:cubicBezTo>
                      <a:cubicBezTo>
                        <a:pt x="3274" y="21063"/>
                        <a:pt x="3179" y="20301"/>
                        <a:pt x="3322" y="19575"/>
                      </a:cubicBezTo>
                      <a:cubicBezTo>
                        <a:pt x="3453" y="18825"/>
                        <a:pt x="3382" y="18099"/>
                        <a:pt x="3334" y="17349"/>
                      </a:cubicBezTo>
                      <a:cubicBezTo>
                        <a:pt x="3298" y="16598"/>
                        <a:pt x="3179" y="15825"/>
                        <a:pt x="3179" y="15063"/>
                      </a:cubicBezTo>
                      <a:cubicBezTo>
                        <a:pt x="3203" y="13634"/>
                        <a:pt x="3382" y="12181"/>
                        <a:pt x="3060" y="10764"/>
                      </a:cubicBezTo>
                      <a:cubicBezTo>
                        <a:pt x="3024" y="10598"/>
                        <a:pt x="3024" y="10419"/>
                        <a:pt x="3036" y="10252"/>
                      </a:cubicBezTo>
                      <a:cubicBezTo>
                        <a:pt x="3108" y="9419"/>
                        <a:pt x="3227" y="8586"/>
                        <a:pt x="3274" y="7752"/>
                      </a:cubicBezTo>
                      <a:cubicBezTo>
                        <a:pt x="3322" y="7145"/>
                        <a:pt x="3298" y="6514"/>
                        <a:pt x="3239" y="5907"/>
                      </a:cubicBezTo>
                      <a:cubicBezTo>
                        <a:pt x="3108" y="4597"/>
                        <a:pt x="2727" y="3299"/>
                        <a:pt x="2929" y="1966"/>
                      </a:cubicBezTo>
                      <a:cubicBezTo>
                        <a:pt x="2941" y="1882"/>
                        <a:pt x="2941" y="1811"/>
                        <a:pt x="2917" y="1740"/>
                      </a:cubicBezTo>
                      <a:cubicBezTo>
                        <a:pt x="2739" y="1275"/>
                        <a:pt x="2560" y="835"/>
                        <a:pt x="2346" y="382"/>
                      </a:cubicBezTo>
                      <a:cubicBezTo>
                        <a:pt x="2224" y="130"/>
                        <a:pt x="2085" y="0"/>
                        <a:pt x="18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598" name="Google Shape;44456;p65">
                  <a:extLst>
                    <a:ext uri="{FF2B5EF4-FFF2-40B4-BE49-F238E27FC236}">
                      <a16:creationId xmlns:a16="http://schemas.microsoft.com/office/drawing/2014/main" id="{6800486A-F6CB-4782-9CF9-B3935704E894}"/>
                    </a:ext>
                  </a:extLst>
                </p:cNvPr>
                <p:cNvSpPr/>
                <p:nvPr/>
              </p:nvSpPr>
              <p:spPr>
                <a:xfrm>
                  <a:off x="-349750" y="1886775"/>
                  <a:ext cx="79200" cy="538175"/>
                </a:xfrm>
                <a:custGeom>
                  <a:avLst/>
                  <a:gdLst/>
                  <a:ahLst/>
                  <a:cxnLst/>
                  <a:rect l="l" t="t" r="r" b="b"/>
                  <a:pathLst>
                    <a:path w="3168" h="21527" extrusionOk="0">
                      <a:moveTo>
                        <a:pt x="1857" y="1"/>
                      </a:moveTo>
                      <a:cubicBezTo>
                        <a:pt x="1534" y="1"/>
                        <a:pt x="1209" y="185"/>
                        <a:pt x="1107" y="496"/>
                      </a:cubicBezTo>
                      <a:cubicBezTo>
                        <a:pt x="953" y="901"/>
                        <a:pt x="774" y="1306"/>
                        <a:pt x="691" y="1723"/>
                      </a:cubicBezTo>
                      <a:cubicBezTo>
                        <a:pt x="572" y="2223"/>
                        <a:pt x="512" y="2747"/>
                        <a:pt x="453" y="3271"/>
                      </a:cubicBezTo>
                      <a:cubicBezTo>
                        <a:pt x="405" y="3616"/>
                        <a:pt x="393" y="3937"/>
                        <a:pt x="393" y="4283"/>
                      </a:cubicBezTo>
                      <a:cubicBezTo>
                        <a:pt x="417" y="5187"/>
                        <a:pt x="453" y="6104"/>
                        <a:pt x="476" y="7021"/>
                      </a:cubicBezTo>
                      <a:cubicBezTo>
                        <a:pt x="488" y="7342"/>
                        <a:pt x="488" y="7688"/>
                        <a:pt x="488" y="8021"/>
                      </a:cubicBezTo>
                      <a:cubicBezTo>
                        <a:pt x="488" y="8271"/>
                        <a:pt x="476" y="8533"/>
                        <a:pt x="488" y="8795"/>
                      </a:cubicBezTo>
                      <a:cubicBezTo>
                        <a:pt x="536" y="9569"/>
                        <a:pt x="488" y="10355"/>
                        <a:pt x="715" y="11117"/>
                      </a:cubicBezTo>
                      <a:cubicBezTo>
                        <a:pt x="762" y="11260"/>
                        <a:pt x="691" y="11438"/>
                        <a:pt x="667" y="11605"/>
                      </a:cubicBezTo>
                      <a:cubicBezTo>
                        <a:pt x="655" y="11795"/>
                        <a:pt x="655" y="12010"/>
                        <a:pt x="631" y="12212"/>
                      </a:cubicBezTo>
                      <a:cubicBezTo>
                        <a:pt x="572" y="12641"/>
                        <a:pt x="488" y="13093"/>
                        <a:pt x="417" y="13522"/>
                      </a:cubicBezTo>
                      <a:cubicBezTo>
                        <a:pt x="357" y="13855"/>
                        <a:pt x="274" y="14177"/>
                        <a:pt x="226" y="14510"/>
                      </a:cubicBezTo>
                      <a:cubicBezTo>
                        <a:pt x="167" y="14986"/>
                        <a:pt x="131" y="15474"/>
                        <a:pt x="84" y="15951"/>
                      </a:cubicBezTo>
                      <a:cubicBezTo>
                        <a:pt x="72" y="16177"/>
                        <a:pt x="48" y="16391"/>
                        <a:pt x="48" y="16617"/>
                      </a:cubicBezTo>
                      <a:cubicBezTo>
                        <a:pt x="48" y="17046"/>
                        <a:pt x="0" y="17487"/>
                        <a:pt x="48" y="17915"/>
                      </a:cubicBezTo>
                      <a:cubicBezTo>
                        <a:pt x="119" y="18689"/>
                        <a:pt x="226" y="19463"/>
                        <a:pt x="369" y="20237"/>
                      </a:cubicBezTo>
                      <a:cubicBezTo>
                        <a:pt x="429" y="20535"/>
                        <a:pt x="667" y="20820"/>
                        <a:pt x="846" y="21082"/>
                      </a:cubicBezTo>
                      <a:cubicBezTo>
                        <a:pt x="1054" y="21390"/>
                        <a:pt x="1318" y="21526"/>
                        <a:pt x="1663" y="21526"/>
                      </a:cubicBezTo>
                      <a:cubicBezTo>
                        <a:pt x="1771" y="21526"/>
                        <a:pt x="1887" y="21513"/>
                        <a:pt x="2012" y="21487"/>
                      </a:cubicBezTo>
                      <a:cubicBezTo>
                        <a:pt x="2524" y="21380"/>
                        <a:pt x="2667" y="21023"/>
                        <a:pt x="2798" y="20654"/>
                      </a:cubicBezTo>
                      <a:cubicBezTo>
                        <a:pt x="3120" y="19713"/>
                        <a:pt x="3024" y="18737"/>
                        <a:pt x="3108" y="17760"/>
                      </a:cubicBezTo>
                      <a:cubicBezTo>
                        <a:pt x="3167" y="17213"/>
                        <a:pt x="3108" y="16653"/>
                        <a:pt x="3084" y="16094"/>
                      </a:cubicBezTo>
                      <a:cubicBezTo>
                        <a:pt x="3048" y="15355"/>
                        <a:pt x="3001" y="14605"/>
                        <a:pt x="2941" y="13867"/>
                      </a:cubicBezTo>
                      <a:cubicBezTo>
                        <a:pt x="2929" y="13700"/>
                        <a:pt x="2858" y="13462"/>
                        <a:pt x="2739" y="13415"/>
                      </a:cubicBezTo>
                      <a:cubicBezTo>
                        <a:pt x="2429" y="13272"/>
                        <a:pt x="2441" y="13046"/>
                        <a:pt x="2441" y="12807"/>
                      </a:cubicBezTo>
                      <a:cubicBezTo>
                        <a:pt x="2453" y="11272"/>
                        <a:pt x="2393" y="9748"/>
                        <a:pt x="2489" y="8224"/>
                      </a:cubicBezTo>
                      <a:cubicBezTo>
                        <a:pt x="2560" y="7045"/>
                        <a:pt x="2524" y="5878"/>
                        <a:pt x="2453" y="4699"/>
                      </a:cubicBezTo>
                      <a:cubicBezTo>
                        <a:pt x="2381" y="3402"/>
                        <a:pt x="2441" y="2104"/>
                        <a:pt x="2441" y="854"/>
                      </a:cubicBezTo>
                      <a:cubicBezTo>
                        <a:pt x="2453" y="699"/>
                        <a:pt x="2500" y="556"/>
                        <a:pt x="2441" y="461"/>
                      </a:cubicBezTo>
                      <a:cubicBezTo>
                        <a:pt x="2441" y="354"/>
                        <a:pt x="2417" y="223"/>
                        <a:pt x="2334" y="163"/>
                      </a:cubicBezTo>
                      <a:cubicBezTo>
                        <a:pt x="2198" y="52"/>
                        <a:pt x="2028" y="1"/>
                        <a:pt x="1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599" name="Google Shape;44457;p65">
                  <a:extLst>
                    <a:ext uri="{FF2B5EF4-FFF2-40B4-BE49-F238E27FC236}">
                      <a16:creationId xmlns:a16="http://schemas.microsoft.com/office/drawing/2014/main" id="{258FA0EC-84C0-4254-B08D-E4A92271AD48}"/>
                    </a:ext>
                  </a:extLst>
                </p:cNvPr>
                <p:cNvSpPr/>
                <p:nvPr/>
              </p:nvSpPr>
              <p:spPr>
                <a:xfrm>
                  <a:off x="-349450" y="2452325"/>
                  <a:ext cx="81575" cy="306625"/>
                </a:xfrm>
                <a:custGeom>
                  <a:avLst/>
                  <a:gdLst/>
                  <a:ahLst/>
                  <a:cxnLst/>
                  <a:rect l="l" t="t" r="r" b="b"/>
                  <a:pathLst>
                    <a:path w="3263" h="12265" extrusionOk="0">
                      <a:moveTo>
                        <a:pt x="1820" y="1"/>
                      </a:moveTo>
                      <a:cubicBezTo>
                        <a:pt x="1416" y="1"/>
                        <a:pt x="1115" y="186"/>
                        <a:pt x="976" y="591"/>
                      </a:cubicBezTo>
                      <a:cubicBezTo>
                        <a:pt x="774" y="1115"/>
                        <a:pt x="572" y="1627"/>
                        <a:pt x="691" y="2223"/>
                      </a:cubicBezTo>
                      <a:cubicBezTo>
                        <a:pt x="762" y="2556"/>
                        <a:pt x="703" y="2901"/>
                        <a:pt x="655" y="3223"/>
                      </a:cubicBezTo>
                      <a:cubicBezTo>
                        <a:pt x="619" y="3532"/>
                        <a:pt x="512" y="3830"/>
                        <a:pt x="464" y="4151"/>
                      </a:cubicBezTo>
                      <a:cubicBezTo>
                        <a:pt x="417" y="4485"/>
                        <a:pt x="417" y="4830"/>
                        <a:pt x="381" y="5163"/>
                      </a:cubicBezTo>
                      <a:cubicBezTo>
                        <a:pt x="262" y="6116"/>
                        <a:pt x="155" y="7080"/>
                        <a:pt x="36" y="8045"/>
                      </a:cubicBezTo>
                      <a:cubicBezTo>
                        <a:pt x="48" y="8045"/>
                        <a:pt x="71" y="8045"/>
                        <a:pt x="72" y="8033"/>
                      </a:cubicBezTo>
                      <a:lnTo>
                        <a:pt x="72" y="8033"/>
                      </a:lnTo>
                      <a:cubicBezTo>
                        <a:pt x="72" y="8116"/>
                        <a:pt x="60" y="8223"/>
                        <a:pt x="60" y="8307"/>
                      </a:cubicBezTo>
                      <a:cubicBezTo>
                        <a:pt x="48" y="9069"/>
                        <a:pt x="0" y="9819"/>
                        <a:pt x="0" y="10557"/>
                      </a:cubicBezTo>
                      <a:cubicBezTo>
                        <a:pt x="0" y="11117"/>
                        <a:pt x="167" y="11605"/>
                        <a:pt x="869" y="11771"/>
                      </a:cubicBezTo>
                      <a:cubicBezTo>
                        <a:pt x="1012" y="11807"/>
                        <a:pt x="1143" y="11926"/>
                        <a:pt x="1262" y="12021"/>
                      </a:cubicBezTo>
                      <a:cubicBezTo>
                        <a:pt x="1486" y="12185"/>
                        <a:pt x="1693" y="12265"/>
                        <a:pt x="1888" y="12265"/>
                      </a:cubicBezTo>
                      <a:cubicBezTo>
                        <a:pt x="2147" y="12265"/>
                        <a:pt x="2383" y="12122"/>
                        <a:pt x="2608" y="11843"/>
                      </a:cubicBezTo>
                      <a:cubicBezTo>
                        <a:pt x="3203" y="11069"/>
                        <a:pt x="3262" y="10224"/>
                        <a:pt x="3108" y="9331"/>
                      </a:cubicBezTo>
                      <a:cubicBezTo>
                        <a:pt x="3012" y="8747"/>
                        <a:pt x="2977" y="8152"/>
                        <a:pt x="2953" y="7557"/>
                      </a:cubicBezTo>
                      <a:cubicBezTo>
                        <a:pt x="2941" y="6961"/>
                        <a:pt x="2965" y="6366"/>
                        <a:pt x="2941" y="5771"/>
                      </a:cubicBezTo>
                      <a:cubicBezTo>
                        <a:pt x="2893" y="4782"/>
                        <a:pt x="2846" y="3794"/>
                        <a:pt x="2774" y="2806"/>
                      </a:cubicBezTo>
                      <a:cubicBezTo>
                        <a:pt x="2727" y="2044"/>
                        <a:pt x="2643" y="1270"/>
                        <a:pt x="2572" y="520"/>
                      </a:cubicBezTo>
                      <a:cubicBezTo>
                        <a:pt x="2548" y="163"/>
                        <a:pt x="2310" y="44"/>
                        <a:pt x="1965" y="8"/>
                      </a:cubicBezTo>
                      <a:cubicBezTo>
                        <a:pt x="1915" y="3"/>
                        <a:pt x="1867" y="1"/>
                        <a:pt x="18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00" name="Google Shape;44458;p65">
                  <a:extLst>
                    <a:ext uri="{FF2B5EF4-FFF2-40B4-BE49-F238E27FC236}">
                      <a16:creationId xmlns:a16="http://schemas.microsoft.com/office/drawing/2014/main" id="{3F892DA9-7A6A-4EFC-84C4-8FC27B3A5E56}"/>
                    </a:ext>
                  </a:extLst>
                </p:cNvPr>
                <p:cNvSpPr/>
                <p:nvPr/>
              </p:nvSpPr>
              <p:spPr>
                <a:xfrm>
                  <a:off x="-336950" y="947875"/>
                  <a:ext cx="74725" cy="168200"/>
                </a:xfrm>
                <a:custGeom>
                  <a:avLst/>
                  <a:gdLst/>
                  <a:ahLst/>
                  <a:cxnLst/>
                  <a:rect l="l" t="t" r="r" b="b"/>
                  <a:pathLst>
                    <a:path w="2989" h="6728" extrusionOk="0">
                      <a:moveTo>
                        <a:pt x="1268" y="1"/>
                      </a:moveTo>
                      <a:cubicBezTo>
                        <a:pt x="951" y="1"/>
                        <a:pt x="609" y="257"/>
                        <a:pt x="429" y="607"/>
                      </a:cubicBezTo>
                      <a:cubicBezTo>
                        <a:pt x="83" y="1274"/>
                        <a:pt x="0" y="2000"/>
                        <a:pt x="24" y="2739"/>
                      </a:cubicBezTo>
                      <a:cubicBezTo>
                        <a:pt x="72" y="3727"/>
                        <a:pt x="95" y="4715"/>
                        <a:pt x="131" y="5703"/>
                      </a:cubicBezTo>
                      <a:cubicBezTo>
                        <a:pt x="143" y="6108"/>
                        <a:pt x="441" y="6727"/>
                        <a:pt x="869" y="6727"/>
                      </a:cubicBezTo>
                      <a:cubicBezTo>
                        <a:pt x="1274" y="6727"/>
                        <a:pt x="1727" y="6715"/>
                        <a:pt x="2048" y="6549"/>
                      </a:cubicBezTo>
                      <a:cubicBezTo>
                        <a:pt x="2286" y="6429"/>
                        <a:pt x="2453" y="6060"/>
                        <a:pt x="2524" y="5763"/>
                      </a:cubicBezTo>
                      <a:cubicBezTo>
                        <a:pt x="2631" y="5334"/>
                        <a:pt x="2596" y="4882"/>
                        <a:pt x="2655" y="4441"/>
                      </a:cubicBezTo>
                      <a:cubicBezTo>
                        <a:pt x="2691" y="4215"/>
                        <a:pt x="2798" y="4001"/>
                        <a:pt x="2822" y="3786"/>
                      </a:cubicBezTo>
                      <a:cubicBezTo>
                        <a:pt x="2989" y="2667"/>
                        <a:pt x="2477" y="1655"/>
                        <a:pt x="2310" y="488"/>
                      </a:cubicBezTo>
                      <a:cubicBezTo>
                        <a:pt x="2215" y="667"/>
                        <a:pt x="2167" y="762"/>
                        <a:pt x="2108" y="881"/>
                      </a:cubicBezTo>
                      <a:cubicBezTo>
                        <a:pt x="2048" y="810"/>
                        <a:pt x="1977" y="762"/>
                        <a:pt x="2000" y="762"/>
                      </a:cubicBezTo>
                      <a:cubicBezTo>
                        <a:pt x="1988" y="369"/>
                        <a:pt x="1774" y="107"/>
                        <a:pt x="1381" y="12"/>
                      </a:cubicBezTo>
                      <a:cubicBezTo>
                        <a:pt x="1344" y="4"/>
                        <a:pt x="1307" y="1"/>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01" name="Google Shape;44459;p65">
                  <a:extLst>
                    <a:ext uri="{FF2B5EF4-FFF2-40B4-BE49-F238E27FC236}">
                      <a16:creationId xmlns:a16="http://schemas.microsoft.com/office/drawing/2014/main" id="{84D27C7A-8FA9-4C45-89E9-7A6F55195EB1}"/>
                    </a:ext>
                  </a:extLst>
                </p:cNvPr>
                <p:cNvSpPr/>
                <p:nvPr/>
              </p:nvSpPr>
              <p:spPr>
                <a:xfrm>
                  <a:off x="-330400" y="1794875"/>
                  <a:ext cx="50625" cy="53850"/>
                </a:xfrm>
                <a:custGeom>
                  <a:avLst/>
                  <a:gdLst/>
                  <a:ahLst/>
                  <a:cxnLst/>
                  <a:rect l="l" t="t" r="r" b="b"/>
                  <a:pathLst>
                    <a:path w="2025" h="2154" extrusionOk="0">
                      <a:moveTo>
                        <a:pt x="1133" y="0"/>
                      </a:moveTo>
                      <a:cubicBezTo>
                        <a:pt x="1007" y="0"/>
                        <a:pt x="876" y="51"/>
                        <a:pt x="750" y="148"/>
                      </a:cubicBezTo>
                      <a:cubicBezTo>
                        <a:pt x="345" y="446"/>
                        <a:pt x="72" y="803"/>
                        <a:pt x="95" y="1339"/>
                      </a:cubicBezTo>
                      <a:cubicBezTo>
                        <a:pt x="0" y="1672"/>
                        <a:pt x="238" y="1910"/>
                        <a:pt x="548" y="2089"/>
                      </a:cubicBezTo>
                      <a:cubicBezTo>
                        <a:pt x="632" y="2134"/>
                        <a:pt x="714" y="2153"/>
                        <a:pt x="794" y="2153"/>
                      </a:cubicBezTo>
                      <a:cubicBezTo>
                        <a:pt x="1005" y="2153"/>
                        <a:pt x="1199" y="2019"/>
                        <a:pt x="1381" y="1898"/>
                      </a:cubicBezTo>
                      <a:cubicBezTo>
                        <a:pt x="1941" y="1553"/>
                        <a:pt x="2024" y="755"/>
                        <a:pt x="1512" y="184"/>
                      </a:cubicBezTo>
                      <a:cubicBezTo>
                        <a:pt x="1401" y="60"/>
                        <a:pt x="1270" y="0"/>
                        <a:pt x="11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594" name="Google Shape;44460;p65">
                <a:extLst>
                  <a:ext uri="{FF2B5EF4-FFF2-40B4-BE49-F238E27FC236}">
                    <a16:creationId xmlns:a16="http://schemas.microsoft.com/office/drawing/2014/main" id="{D9DDDF5D-44AA-4A11-91FC-CEE9A60F8235}"/>
                  </a:ext>
                </a:extLst>
              </p:cNvPr>
              <p:cNvGrpSpPr/>
              <p:nvPr/>
            </p:nvGrpSpPr>
            <p:grpSpPr>
              <a:xfrm rot="5400000">
                <a:off x="4544858" y="853173"/>
                <a:ext cx="50950" cy="2943803"/>
                <a:chOff x="-276176" y="947000"/>
                <a:chExt cx="86650" cy="1812575"/>
              </a:xfrm>
            </p:grpSpPr>
            <p:sp>
              <p:nvSpPr>
                <p:cNvPr id="595" name="Google Shape;44461;p65">
                  <a:extLst>
                    <a:ext uri="{FF2B5EF4-FFF2-40B4-BE49-F238E27FC236}">
                      <a16:creationId xmlns:a16="http://schemas.microsoft.com/office/drawing/2014/main" id="{47AD5AF1-668A-43D9-BA44-4F5AE207F91C}"/>
                    </a:ext>
                  </a:extLst>
                </p:cNvPr>
                <p:cNvSpPr/>
                <p:nvPr/>
              </p:nvSpPr>
              <p:spPr>
                <a:xfrm>
                  <a:off x="-272601" y="1797675"/>
                  <a:ext cx="83075" cy="961900"/>
                </a:xfrm>
                <a:custGeom>
                  <a:avLst/>
                  <a:gdLst/>
                  <a:ahLst/>
                  <a:cxnLst/>
                  <a:rect l="l" t="t" r="r" b="b"/>
                  <a:pathLst>
                    <a:path w="3323" h="38476" extrusionOk="0">
                      <a:moveTo>
                        <a:pt x="2227" y="0"/>
                      </a:moveTo>
                      <a:cubicBezTo>
                        <a:pt x="1965" y="310"/>
                        <a:pt x="1798" y="691"/>
                        <a:pt x="1429" y="929"/>
                      </a:cubicBezTo>
                      <a:cubicBezTo>
                        <a:pt x="941" y="1191"/>
                        <a:pt x="774" y="1477"/>
                        <a:pt x="762" y="1858"/>
                      </a:cubicBezTo>
                      <a:cubicBezTo>
                        <a:pt x="739" y="2370"/>
                        <a:pt x="786" y="2870"/>
                        <a:pt x="655" y="3370"/>
                      </a:cubicBezTo>
                      <a:cubicBezTo>
                        <a:pt x="310" y="4632"/>
                        <a:pt x="48" y="5894"/>
                        <a:pt x="131" y="7192"/>
                      </a:cubicBezTo>
                      <a:cubicBezTo>
                        <a:pt x="143" y="7394"/>
                        <a:pt x="131" y="7608"/>
                        <a:pt x="191" y="7811"/>
                      </a:cubicBezTo>
                      <a:cubicBezTo>
                        <a:pt x="405" y="8668"/>
                        <a:pt x="798" y="9502"/>
                        <a:pt x="322" y="10359"/>
                      </a:cubicBezTo>
                      <a:cubicBezTo>
                        <a:pt x="262" y="10466"/>
                        <a:pt x="310" y="10597"/>
                        <a:pt x="298" y="10716"/>
                      </a:cubicBezTo>
                      <a:lnTo>
                        <a:pt x="167" y="12633"/>
                      </a:lnTo>
                      <a:cubicBezTo>
                        <a:pt x="131" y="12931"/>
                        <a:pt x="84" y="13216"/>
                        <a:pt x="84" y="13514"/>
                      </a:cubicBezTo>
                      <a:cubicBezTo>
                        <a:pt x="108" y="14574"/>
                        <a:pt x="143" y="15633"/>
                        <a:pt x="143" y="16681"/>
                      </a:cubicBezTo>
                      <a:cubicBezTo>
                        <a:pt x="143" y="17372"/>
                        <a:pt x="0" y="18074"/>
                        <a:pt x="24" y="18753"/>
                      </a:cubicBezTo>
                      <a:cubicBezTo>
                        <a:pt x="60" y="19717"/>
                        <a:pt x="191" y="20693"/>
                        <a:pt x="262" y="21658"/>
                      </a:cubicBezTo>
                      <a:cubicBezTo>
                        <a:pt x="298" y="21967"/>
                        <a:pt x="298" y="22277"/>
                        <a:pt x="250" y="22598"/>
                      </a:cubicBezTo>
                      <a:cubicBezTo>
                        <a:pt x="48" y="23920"/>
                        <a:pt x="239" y="25242"/>
                        <a:pt x="584" y="26563"/>
                      </a:cubicBezTo>
                      <a:cubicBezTo>
                        <a:pt x="762" y="27266"/>
                        <a:pt x="846" y="27980"/>
                        <a:pt x="953" y="28682"/>
                      </a:cubicBezTo>
                      <a:cubicBezTo>
                        <a:pt x="1001" y="28968"/>
                        <a:pt x="1012" y="29266"/>
                        <a:pt x="1012" y="29564"/>
                      </a:cubicBezTo>
                      <a:cubicBezTo>
                        <a:pt x="1024" y="30016"/>
                        <a:pt x="1036" y="30492"/>
                        <a:pt x="1012" y="30957"/>
                      </a:cubicBezTo>
                      <a:cubicBezTo>
                        <a:pt x="941" y="32064"/>
                        <a:pt x="643" y="33135"/>
                        <a:pt x="774" y="34231"/>
                      </a:cubicBezTo>
                      <a:cubicBezTo>
                        <a:pt x="822" y="34636"/>
                        <a:pt x="858" y="35017"/>
                        <a:pt x="881" y="35421"/>
                      </a:cubicBezTo>
                      <a:cubicBezTo>
                        <a:pt x="905" y="36052"/>
                        <a:pt x="881" y="36660"/>
                        <a:pt x="941" y="37279"/>
                      </a:cubicBezTo>
                      <a:cubicBezTo>
                        <a:pt x="965" y="37576"/>
                        <a:pt x="1072" y="37862"/>
                        <a:pt x="1203" y="38148"/>
                      </a:cubicBezTo>
                      <a:cubicBezTo>
                        <a:pt x="1292" y="38342"/>
                        <a:pt x="1441" y="38448"/>
                        <a:pt x="1643" y="38448"/>
                      </a:cubicBezTo>
                      <a:cubicBezTo>
                        <a:pt x="1738" y="38448"/>
                        <a:pt x="1846" y="38424"/>
                        <a:pt x="1965" y="38374"/>
                      </a:cubicBezTo>
                      <a:cubicBezTo>
                        <a:pt x="2023" y="38347"/>
                        <a:pt x="2066" y="38337"/>
                        <a:pt x="2100" y="38337"/>
                      </a:cubicBezTo>
                      <a:cubicBezTo>
                        <a:pt x="2222" y="38337"/>
                        <a:pt x="2215" y="38475"/>
                        <a:pt x="2311" y="38475"/>
                      </a:cubicBezTo>
                      <a:cubicBezTo>
                        <a:pt x="2330" y="38475"/>
                        <a:pt x="2353" y="38470"/>
                        <a:pt x="2382" y="38457"/>
                      </a:cubicBezTo>
                      <a:cubicBezTo>
                        <a:pt x="2405" y="38434"/>
                        <a:pt x="2465" y="38386"/>
                        <a:pt x="2489" y="38338"/>
                      </a:cubicBezTo>
                      <a:cubicBezTo>
                        <a:pt x="2632" y="37636"/>
                        <a:pt x="2882" y="36945"/>
                        <a:pt x="2846" y="36231"/>
                      </a:cubicBezTo>
                      <a:cubicBezTo>
                        <a:pt x="2810" y="35695"/>
                        <a:pt x="2858" y="35159"/>
                        <a:pt x="2858" y="34624"/>
                      </a:cubicBezTo>
                      <a:cubicBezTo>
                        <a:pt x="2870" y="33969"/>
                        <a:pt x="2858" y="33290"/>
                        <a:pt x="2882" y="32635"/>
                      </a:cubicBezTo>
                      <a:cubicBezTo>
                        <a:pt x="2929" y="31469"/>
                        <a:pt x="2989" y="30290"/>
                        <a:pt x="3048" y="29111"/>
                      </a:cubicBezTo>
                      <a:cubicBezTo>
                        <a:pt x="3084" y="28682"/>
                        <a:pt x="3156" y="28254"/>
                        <a:pt x="3167" y="27813"/>
                      </a:cubicBezTo>
                      <a:cubicBezTo>
                        <a:pt x="3203" y="27301"/>
                        <a:pt x="3167" y="26777"/>
                        <a:pt x="3203" y="26254"/>
                      </a:cubicBezTo>
                      <a:cubicBezTo>
                        <a:pt x="3227" y="25825"/>
                        <a:pt x="3322" y="25396"/>
                        <a:pt x="3298" y="24956"/>
                      </a:cubicBezTo>
                      <a:cubicBezTo>
                        <a:pt x="3287" y="24420"/>
                        <a:pt x="3167" y="23884"/>
                        <a:pt x="3167" y="23348"/>
                      </a:cubicBezTo>
                      <a:cubicBezTo>
                        <a:pt x="3156" y="22015"/>
                        <a:pt x="3215" y="20693"/>
                        <a:pt x="3036" y="19348"/>
                      </a:cubicBezTo>
                      <a:cubicBezTo>
                        <a:pt x="2882" y="18253"/>
                        <a:pt x="2929" y="17133"/>
                        <a:pt x="2882" y="16026"/>
                      </a:cubicBezTo>
                      <a:cubicBezTo>
                        <a:pt x="2822" y="14586"/>
                        <a:pt x="2763" y="13133"/>
                        <a:pt x="2703" y="11668"/>
                      </a:cubicBezTo>
                      <a:cubicBezTo>
                        <a:pt x="2703" y="11478"/>
                        <a:pt x="2644" y="11299"/>
                        <a:pt x="2608" y="11109"/>
                      </a:cubicBezTo>
                      <a:cubicBezTo>
                        <a:pt x="2382" y="10192"/>
                        <a:pt x="2358" y="9323"/>
                        <a:pt x="2560" y="8406"/>
                      </a:cubicBezTo>
                      <a:cubicBezTo>
                        <a:pt x="2739" y="7561"/>
                        <a:pt x="2798" y="6704"/>
                        <a:pt x="2810" y="5834"/>
                      </a:cubicBezTo>
                      <a:cubicBezTo>
                        <a:pt x="2822" y="4811"/>
                        <a:pt x="2739" y="3798"/>
                        <a:pt x="2691" y="2775"/>
                      </a:cubicBezTo>
                      <a:cubicBezTo>
                        <a:pt x="2679" y="2441"/>
                        <a:pt x="2655" y="2120"/>
                        <a:pt x="2620" y="1786"/>
                      </a:cubicBezTo>
                      <a:cubicBezTo>
                        <a:pt x="2560" y="1346"/>
                        <a:pt x="2453" y="893"/>
                        <a:pt x="2382" y="453"/>
                      </a:cubicBezTo>
                      <a:cubicBezTo>
                        <a:pt x="2346" y="286"/>
                        <a:pt x="2394" y="108"/>
                        <a:pt x="22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596" name="Google Shape;44462;p65">
                  <a:extLst>
                    <a:ext uri="{FF2B5EF4-FFF2-40B4-BE49-F238E27FC236}">
                      <a16:creationId xmlns:a16="http://schemas.microsoft.com/office/drawing/2014/main" id="{2C265155-D1F9-47E7-8F27-A4C8CE9C282C}"/>
                    </a:ext>
                  </a:extLst>
                </p:cNvPr>
                <p:cNvSpPr/>
                <p:nvPr/>
              </p:nvSpPr>
              <p:spPr>
                <a:xfrm>
                  <a:off x="-276176" y="947000"/>
                  <a:ext cx="86350" cy="839975"/>
                </a:xfrm>
                <a:custGeom>
                  <a:avLst/>
                  <a:gdLst/>
                  <a:ahLst/>
                  <a:cxnLst/>
                  <a:rect l="l" t="t" r="r" b="b"/>
                  <a:pathLst>
                    <a:path w="3454" h="33599" extrusionOk="0">
                      <a:moveTo>
                        <a:pt x="1752" y="0"/>
                      </a:moveTo>
                      <a:cubicBezTo>
                        <a:pt x="1609" y="0"/>
                        <a:pt x="1461" y="12"/>
                        <a:pt x="1310" y="35"/>
                      </a:cubicBezTo>
                      <a:cubicBezTo>
                        <a:pt x="941" y="95"/>
                        <a:pt x="763" y="214"/>
                        <a:pt x="655" y="416"/>
                      </a:cubicBezTo>
                      <a:cubicBezTo>
                        <a:pt x="512" y="761"/>
                        <a:pt x="334" y="1095"/>
                        <a:pt x="215" y="1416"/>
                      </a:cubicBezTo>
                      <a:cubicBezTo>
                        <a:pt x="120" y="1666"/>
                        <a:pt x="1" y="1940"/>
                        <a:pt x="48" y="2190"/>
                      </a:cubicBezTo>
                      <a:cubicBezTo>
                        <a:pt x="215" y="3143"/>
                        <a:pt x="96" y="4131"/>
                        <a:pt x="679" y="5048"/>
                      </a:cubicBezTo>
                      <a:cubicBezTo>
                        <a:pt x="715" y="5119"/>
                        <a:pt x="739" y="5179"/>
                        <a:pt x="751" y="5262"/>
                      </a:cubicBezTo>
                      <a:cubicBezTo>
                        <a:pt x="953" y="6179"/>
                        <a:pt x="1191" y="7107"/>
                        <a:pt x="1370" y="8024"/>
                      </a:cubicBezTo>
                      <a:cubicBezTo>
                        <a:pt x="1453" y="8369"/>
                        <a:pt x="1465" y="8739"/>
                        <a:pt x="1298" y="9048"/>
                      </a:cubicBezTo>
                      <a:cubicBezTo>
                        <a:pt x="1120" y="9382"/>
                        <a:pt x="1108" y="9691"/>
                        <a:pt x="1096" y="10024"/>
                      </a:cubicBezTo>
                      <a:cubicBezTo>
                        <a:pt x="1048" y="10596"/>
                        <a:pt x="1001" y="11167"/>
                        <a:pt x="917" y="11727"/>
                      </a:cubicBezTo>
                      <a:cubicBezTo>
                        <a:pt x="810" y="12310"/>
                        <a:pt x="679" y="12894"/>
                        <a:pt x="870" y="13489"/>
                      </a:cubicBezTo>
                      <a:cubicBezTo>
                        <a:pt x="929" y="13632"/>
                        <a:pt x="882" y="13799"/>
                        <a:pt x="882" y="13953"/>
                      </a:cubicBezTo>
                      <a:cubicBezTo>
                        <a:pt x="858" y="14727"/>
                        <a:pt x="798" y="15501"/>
                        <a:pt x="774" y="16275"/>
                      </a:cubicBezTo>
                      <a:cubicBezTo>
                        <a:pt x="751" y="17204"/>
                        <a:pt x="798" y="18144"/>
                        <a:pt x="751" y="19085"/>
                      </a:cubicBezTo>
                      <a:cubicBezTo>
                        <a:pt x="679" y="20526"/>
                        <a:pt x="739" y="21990"/>
                        <a:pt x="620" y="23443"/>
                      </a:cubicBezTo>
                      <a:cubicBezTo>
                        <a:pt x="465" y="25133"/>
                        <a:pt x="584" y="26812"/>
                        <a:pt x="596" y="28491"/>
                      </a:cubicBezTo>
                      <a:cubicBezTo>
                        <a:pt x="596" y="28705"/>
                        <a:pt x="643" y="28920"/>
                        <a:pt x="763" y="29098"/>
                      </a:cubicBezTo>
                      <a:cubicBezTo>
                        <a:pt x="1155" y="29729"/>
                        <a:pt x="1096" y="30360"/>
                        <a:pt x="1013" y="31003"/>
                      </a:cubicBezTo>
                      <a:cubicBezTo>
                        <a:pt x="977" y="31360"/>
                        <a:pt x="917" y="31741"/>
                        <a:pt x="917" y="32099"/>
                      </a:cubicBezTo>
                      <a:cubicBezTo>
                        <a:pt x="929" y="32646"/>
                        <a:pt x="1239" y="33134"/>
                        <a:pt x="1929" y="33599"/>
                      </a:cubicBezTo>
                      <a:cubicBezTo>
                        <a:pt x="2322" y="33123"/>
                        <a:pt x="2537" y="32658"/>
                        <a:pt x="2525" y="32158"/>
                      </a:cubicBezTo>
                      <a:cubicBezTo>
                        <a:pt x="2417" y="31051"/>
                        <a:pt x="2787" y="29979"/>
                        <a:pt x="2882" y="28896"/>
                      </a:cubicBezTo>
                      <a:cubicBezTo>
                        <a:pt x="2918" y="28253"/>
                        <a:pt x="3120" y="27634"/>
                        <a:pt x="3179" y="26991"/>
                      </a:cubicBezTo>
                      <a:cubicBezTo>
                        <a:pt x="3251" y="26229"/>
                        <a:pt x="3263" y="25467"/>
                        <a:pt x="3299" y="24705"/>
                      </a:cubicBezTo>
                      <a:cubicBezTo>
                        <a:pt x="3358" y="22752"/>
                        <a:pt x="3418" y="20800"/>
                        <a:pt x="3453" y="18835"/>
                      </a:cubicBezTo>
                      <a:cubicBezTo>
                        <a:pt x="3453" y="18692"/>
                        <a:pt x="3418" y="18549"/>
                        <a:pt x="3418" y="18418"/>
                      </a:cubicBezTo>
                      <a:lnTo>
                        <a:pt x="3418" y="16490"/>
                      </a:lnTo>
                      <a:cubicBezTo>
                        <a:pt x="3418" y="16109"/>
                        <a:pt x="3453" y="15739"/>
                        <a:pt x="3441" y="15347"/>
                      </a:cubicBezTo>
                      <a:cubicBezTo>
                        <a:pt x="3418" y="14846"/>
                        <a:pt x="3334" y="14323"/>
                        <a:pt x="3299" y="13799"/>
                      </a:cubicBezTo>
                      <a:cubicBezTo>
                        <a:pt x="3251" y="13191"/>
                        <a:pt x="3239" y="12596"/>
                        <a:pt x="3179" y="11989"/>
                      </a:cubicBezTo>
                      <a:cubicBezTo>
                        <a:pt x="3144" y="11691"/>
                        <a:pt x="3025" y="11406"/>
                        <a:pt x="3013" y="11108"/>
                      </a:cubicBezTo>
                      <a:cubicBezTo>
                        <a:pt x="2941" y="10036"/>
                        <a:pt x="2858" y="8965"/>
                        <a:pt x="2834" y="7893"/>
                      </a:cubicBezTo>
                      <a:cubicBezTo>
                        <a:pt x="2798" y="7191"/>
                        <a:pt x="2822" y="6476"/>
                        <a:pt x="2882" y="5762"/>
                      </a:cubicBezTo>
                      <a:cubicBezTo>
                        <a:pt x="2941" y="5119"/>
                        <a:pt x="3072" y="4500"/>
                        <a:pt x="3179" y="3857"/>
                      </a:cubicBezTo>
                      <a:cubicBezTo>
                        <a:pt x="3215" y="3607"/>
                        <a:pt x="3263" y="3333"/>
                        <a:pt x="3299" y="3083"/>
                      </a:cubicBezTo>
                      <a:cubicBezTo>
                        <a:pt x="3394" y="2262"/>
                        <a:pt x="3334" y="1464"/>
                        <a:pt x="3025" y="654"/>
                      </a:cubicBezTo>
                      <a:cubicBezTo>
                        <a:pt x="2843" y="204"/>
                        <a:pt x="2344" y="0"/>
                        <a:pt x="17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grpSp>
        <p:sp>
          <p:nvSpPr>
            <p:cNvPr id="654" name="Google Shape;44484;p65">
              <a:extLst>
                <a:ext uri="{FF2B5EF4-FFF2-40B4-BE49-F238E27FC236}">
                  <a16:creationId xmlns:a16="http://schemas.microsoft.com/office/drawing/2014/main" id="{5B6EB736-0D36-487E-9365-CF77207D7034}"/>
                </a:ext>
              </a:extLst>
            </p:cNvPr>
            <p:cNvSpPr txBox="1">
              <a:spLocks/>
            </p:cNvSpPr>
            <p:nvPr/>
          </p:nvSpPr>
          <p:spPr>
            <a:xfrm>
              <a:off x="2673551" y="2925789"/>
              <a:ext cx="2480297" cy="69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1pPr>
              <a:lvl2pPr marR="0" lvl="1"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2pPr>
              <a:lvl3pPr marR="0" lvl="2"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3pPr>
              <a:lvl4pPr marR="0" lvl="3"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4pPr>
              <a:lvl5pPr marR="0" lvl="4"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5pPr>
              <a:lvl6pPr marR="0" lvl="5"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6pPr>
              <a:lvl7pPr marR="0" lvl="6"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7pPr>
              <a:lvl8pPr marR="0" lvl="7"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8pPr>
              <a:lvl9pPr marR="0" lvl="8"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9pPr>
            </a:lstStyle>
            <a:p>
              <a:pPr algn="ctr"/>
              <a:r>
                <a:rPr lang="vi-VN" b="1" dirty="0" err="1">
                  <a:solidFill>
                    <a:schemeClr val="accent1"/>
                  </a:solidFill>
                  <a:latin typeface="Arial" panose="020B0604020202020204" pitchFamily="34" charset="0"/>
                  <a:cs typeface="Arial" panose="020B0604020202020204" pitchFamily="34" charset="0"/>
                  <a:sym typeface="Arial" panose="020B0604020202020204" pitchFamily="34" charset="0"/>
                </a:rPr>
                <a:t>Đậu</a:t>
              </a:r>
              <a:r>
                <a:rPr lang="vi-VN" b="1"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vi-VN" b="1" dirty="0" err="1">
                  <a:solidFill>
                    <a:schemeClr val="accent1"/>
                  </a:solidFill>
                  <a:latin typeface="Arial" panose="020B0604020202020204" pitchFamily="34" charset="0"/>
                  <a:cs typeface="Arial" panose="020B0604020202020204" pitchFamily="34" charset="0"/>
                  <a:sym typeface="Arial" panose="020B0604020202020204" pitchFamily="34" charset="0"/>
                </a:rPr>
                <a:t>từng</a:t>
              </a:r>
              <a:r>
                <a:rPr lang="vi-VN" b="1"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vi-VN" b="1" dirty="0" err="1">
                  <a:solidFill>
                    <a:schemeClr val="accent1"/>
                  </a:solidFill>
                  <a:latin typeface="Arial" panose="020B0604020202020204" pitchFamily="34" charset="0"/>
                  <a:cs typeface="Arial" panose="020B0604020202020204" pitchFamily="34" charset="0"/>
                  <a:sym typeface="Arial" panose="020B0604020202020204" pitchFamily="34" charset="0"/>
                </a:rPr>
                <a:t>vạt</a:t>
              </a:r>
              <a:r>
                <a:rPr lang="vi-VN" b="1"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vi-VN" b="1" dirty="0" err="1">
                  <a:solidFill>
                    <a:schemeClr val="accent1"/>
                  </a:solidFill>
                  <a:latin typeface="Arial" panose="020B0604020202020204" pitchFamily="34" charset="0"/>
                  <a:cs typeface="Arial" panose="020B0604020202020204" pitchFamily="34" charset="0"/>
                  <a:sym typeface="Arial" panose="020B0604020202020204" pitchFamily="34" charset="0"/>
                </a:rPr>
                <a:t>lượn</a:t>
              </a:r>
              <a:r>
                <a:rPr lang="vi-VN" b="1"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vi-VN" b="1" dirty="0" err="1">
                  <a:solidFill>
                    <a:schemeClr val="accent1"/>
                  </a:solidFill>
                  <a:latin typeface="Arial" panose="020B0604020202020204" pitchFamily="34" charset="0"/>
                  <a:cs typeface="Arial" panose="020B0604020202020204" pitchFamily="34" charset="0"/>
                  <a:sym typeface="Arial" panose="020B0604020202020204" pitchFamily="34" charset="0"/>
                </a:rPr>
                <a:t>vòng</a:t>
              </a:r>
              <a:r>
                <a:rPr lang="vi-VN" b="1"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vi-VN" b="1" dirty="0" err="1">
                  <a:solidFill>
                    <a:schemeClr val="accent1"/>
                  </a:solidFill>
                  <a:latin typeface="Arial" panose="020B0604020202020204" pitchFamily="34" charset="0"/>
                  <a:cs typeface="Arial" panose="020B0604020202020204" pitchFamily="34" charset="0"/>
                  <a:sym typeface="Arial" panose="020B0604020202020204" pitchFamily="34" charset="0"/>
                </a:rPr>
                <a:t>quấn</a:t>
              </a:r>
              <a:r>
                <a:rPr lang="vi-VN" b="1"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vi-VN" b="1" dirty="0" err="1">
                  <a:solidFill>
                    <a:schemeClr val="accent1"/>
                  </a:solidFill>
                  <a:latin typeface="Arial" panose="020B0604020202020204" pitchFamily="34" charset="0"/>
                  <a:cs typeface="Arial" panose="020B0604020202020204" pitchFamily="34" charset="0"/>
                  <a:sym typeface="Arial" panose="020B0604020202020204" pitchFamily="34" charset="0"/>
                </a:rPr>
                <a:t>quýt</a:t>
              </a:r>
              <a:endParaRPr lang="en-US" b="1" dirty="0">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8" name="Nhóm 7">
            <a:extLst>
              <a:ext uri="{FF2B5EF4-FFF2-40B4-BE49-F238E27FC236}">
                <a16:creationId xmlns:a16="http://schemas.microsoft.com/office/drawing/2014/main" id="{6B03D2CA-A35F-436F-A260-F0C7202F491B}"/>
              </a:ext>
            </a:extLst>
          </p:cNvPr>
          <p:cNvGrpSpPr/>
          <p:nvPr/>
        </p:nvGrpSpPr>
        <p:grpSpPr>
          <a:xfrm>
            <a:off x="5929399" y="2634948"/>
            <a:ext cx="3012573" cy="1631232"/>
            <a:chOff x="5929399" y="2634948"/>
            <a:chExt cx="3012573" cy="1631232"/>
          </a:xfrm>
        </p:grpSpPr>
        <p:sp>
          <p:nvSpPr>
            <p:cNvPr id="606" name="Google Shape;44463;p65">
              <a:extLst>
                <a:ext uri="{FF2B5EF4-FFF2-40B4-BE49-F238E27FC236}">
                  <a16:creationId xmlns:a16="http://schemas.microsoft.com/office/drawing/2014/main" id="{8CADE78C-1B3E-4309-A77B-09B8DC661629}"/>
                </a:ext>
              </a:extLst>
            </p:cNvPr>
            <p:cNvSpPr/>
            <p:nvPr/>
          </p:nvSpPr>
          <p:spPr>
            <a:xfrm>
              <a:off x="5929399" y="2634948"/>
              <a:ext cx="2947200" cy="1627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nvGrpSpPr>
            <p:cNvPr id="7" name="Nhóm 6">
              <a:extLst>
                <a:ext uri="{FF2B5EF4-FFF2-40B4-BE49-F238E27FC236}">
                  <a16:creationId xmlns:a16="http://schemas.microsoft.com/office/drawing/2014/main" id="{4299EC4E-17B9-4A61-AEE2-FCB50156FC83}"/>
                </a:ext>
              </a:extLst>
            </p:cNvPr>
            <p:cNvGrpSpPr/>
            <p:nvPr/>
          </p:nvGrpSpPr>
          <p:grpSpPr>
            <a:xfrm>
              <a:off x="5994810" y="2638669"/>
              <a:ext cx="2947162" cy="1627511"/>
              <a:chOff x="5994810" y="2638669"/>
              <a:chExt cx="2947162" cy="1627511"/>
            </a:xfrm>
          </p:grpSpPr>
          <p:grpSp>
            <p:nvGrpSpPr>
              <p:cNvPr id="607" name="Google Shape;44464;p65">
                <a:extLst>
                  <a:ext uri="{FF2B5EF4-FFF2-40B4-BE49-F238E27FC236}">
                    <a16:creationId xmlns:a16="http://schemas.microsoft.com/office/drawing/2014/main" id="{AE8AF6ED-9037-4186-855D-9008C3E86B74}"/>
                  </a:ext>
                </a:extLst>
              </p:cNvPr>
              <p:cNvGrpSpPr/>
              <p:nvPr/>
            </p:nvGrpSpPr>
            <p:grpSpPr>
              <a:xfrm>
                <a:off x="5994810" y="2638669"/>
                <a:ext cx="2947162" cy="1627511"/>
                <a:chOff x="3098405" y="836630"/>
                <a:chExt cx="2947162" cy="1627511"/>
              </a:xfrm>
            </p:grpSpPr>
            <p:grpSp>
              <p:nvGrpSpPr>
                <p:cNvPr id="608" name="Google Shape;44465;p65">
                  <a:extLst>
                    <a:ext uri="{FF2B5EF4-FFF2-40B4-BE49-F238E27FC236}">
                      <a16:creationId xmlns:a16="http://schemas.microsoft.com/office/drawing/2014/main" id="{71B768B3-8D6A-4CDC-9411-7CA3285E0BEB}"/>
                    </a:ext>
                  </a:extLst>
                </p:cNvPr>
                <p:cNvGrpSpPr/>
                <p:nvPr/>
              </p:nvGrpSpPr>
              <p:grpSpPr>
                <a:xfrm>
                  <a:off x="3221729" y="836630"/>
                  <a:ext cx="50439" cy="1627511"/>
                  <a:chOff x="1893475" y="947000"/>
                  <a:chExt cx="86650" cy="1812575"/>
                </a:xfrm>
              </p:grpSpPr>
              <p:sp>
                <p:nvSpPr>
                  <p:cNvPr id="621" name="Google Shape;44466;p65">
                    <a:extLst>
                      <a:ext uri="{FF2B5EF4-FFF2-40B4-BE49-F238E27FC236}">
                        <a16:creationId xmlns:a16="http://schemas.microsoft.com/office/drawing/2014/main" id="{70DE7F28-A401-4F9D-8A18-1CA5AABD7F70}"/>
                      </a:ext>
                    </a:extLst>
                  </p:cNvPr>
                  <p:cNvSpPr/>
                  <p:nvPr/>
                </p:nvSpPr>
                <p:spPr>
                  <a:xfrm>
                    <a:off x="1897050" y="1797675"/>
                    <a:ext cx="83075" cy="961900"/>
                  </a:xfrm>
                  <a:custGeom>
                    <a:avLst/>
                    <a:gdLst/>
                    <a:ahLst/>
                    <a:cxnLst/>
                    <a:rect l="l" t="t" r="r" b="b"/>
                    <a:pathLst>
                      <a:path w="3323" h="38476" extrusionOk="0">
                        <a:moveTo>
                          <a:pt x="2227" y="0"/>
                        </a:moveTo>
                        <a:cubicBezTo>
                          <a:pt x="1965" y="310"/>
                          <a:pt x="1798" y="691"/>
                          <a:pt x="1429" y="929"/>
                        </a:cubicBezTo>
                        <a:cubicBezTo>
                          <a:pt x="941" y="1191"/>
                          <a:pt x="774" y="1477"/>
                          <a:pt x="762" y="1858"/>
                        </a:cubicBezTo>
                        <a:cubicBezTo>
                          <a:pt x="739" y="2370"/>
                          <a:pt x="786" y="2870"/>
                          <a:pt x="655" y="3370"/>
                        </a:cubicBezTo>
                        <a:cubicBezTo>
                          <a:pt x="310" y="4632"/>
                          <a:pt x="48" y="5894"/>
                          <a:pt x="131" y="7192"/>
                        </a:cubicBezTo>
                        <a:cubicBezTo>
                          <a:pt x="143" y="7394"/>
                          <a:pt x="131" y="7608"/>
                          <a:pt x="191" y="7811"/>
                        </a:cubicBezTo>
                        <a:cubicBezTo>
                          <a:pt x="405" y="8668"/>
                          <a:pt x="798" y="9502"/>
                          <a:pt x="322" y="10359"/>
                        </a:cubicBezTo>
                        <a:cubicBezTo>
                          <a:pt x="262" y="10466"/>
                          <a:pt x="310" y="10597"/>
                          <a:pt x="298" y="10716"/>
                        </a:cubicBezTo>
                        <a:lnTo>
                          <a:pt x="167" y="12633"/>
                        </a:lnTo>
                        <a:cubicBezTo>
                          <a:pt x="131" y="12931"/>
                          <a:pt x="84" y="13216"/>
                          <a:pt x="84" y="13514"/>
                        </a:cubicBezTo>
                        <a:cubicBezTo>
                          <a:pt x="108" y="14574"/>
                          <a:pt x="143" y="15633"/>
                          <a:pt x="143" y="16681"/>
                        </a:cubicBezTo>
                        <a:cubicBezTo>
                          <a:pt x="143" y="17372"/>
                          <a:pt x="0" y="18074"/>
                          <a:pt x="24" y="18753"/>
                        </a:cubicBezTo>
                        <a:cubicBezTo>
                          <a:pt x="60" y="19717"/>
                          <a:pt x="191" y="20693"/>
                          <a:pt x="262" y="21658"/>
                        </a:cubicBezTo>
                        <a:cubicBezTo>
                          <a:pt x="298" y="21967"/>
                          <a:pt x="298" y="22277"/>
                          <a:pt x="250" y="22598"/>
                        </a:cubicBezTo>
                        <a:cubicBezTo>
                          <a:pt x="48" y="23920"/>
                          <a:pt x="239" y="25242"/>
                          <a:pt x="584" y="26563"/>
                        </a:cubicBezTo>
                        <a:cubicBezTo>
                          <a:pt x="762" y="27266"/>
                          <a:pt x="846" y="27980"/>
                          <a:pt x="953" y="28682"/>
                        </a:cubicBezTo>
                        <a:cubicBezTo>
                          <a:pt x="1001" y="28968"/>
                          <a:pt x="1012" y="29266"/>
                          <a:pt x="1012" y="29564"/>
                        </a:cubicBezTo>
                        <a:cubicBezTo>
                          <a:pt x="1024" y="30016"/>
                          <a:pt x="1036" y="30492"/>
                          <a:pt x="1012" y="30957"/>
                        </a:cubicBezTo>
                        <a:cubicBezTo>
                          <a:pt x="941" y="32064"/>
                          <a:pt x="643" y="33135"/>
                          <a:pt x="774" y="34231"/>
                        </a:cubicBezTo>
                        <a:cubicBezTo>
                          <a:pt x="822" y="34636"/>
                          <a:pt x="858" y="35017"/>
                          <a:pt x="881" y="35421"/>
                        </a:cubicBezTo>
                        <a:cubicBezTo>
                          <a:pt x="905" y="36052"/>
                          <a:pt x="881" y="36660"/>
                          <a:pt x="941" y="37279"/>
                        </a:cubicBezTo>
                        <a:cubicBezTo>
                          <a:pt x="965" y="37576"/>
                          <a:pt x="1072" y="37862"/>
                          <a:pt x="1203" y="38148"/>
                        </a:cubicBezTo>
                        <a:cubicBezTo>
                          <a:pt x="1292" y="38342"/>
                          <a:pt x="1441" y="38448"/>
                          <a:pt x="1643" y="38448"/>
                        </a:cubicBezTo>
                        <a:cubicBezTo>
                          <a:pt x="1738" y="38448"/>
                          <a:pt x="1846" y="38424"/>
                          <a:pt x="1965" y="38374"/>
                        </a:cubicBezTo>
                        <a:cubicBezTo>
                          <a:pt x="2023" y="38347"/>
                          <a:pt x="2066" y="38337"/>
                          <a:pt x="2100" y="38337"/>
                        </a:cubicBezTo>
                        <a:cubicBezTo>
                          <a:pt x="2222" y="38337"/>
                          <a:pt x="2215" y="38475"/>
                          <a:pt x="2311" y="38475"/>
                        </a:cubicBezTo>
                        <a:cubicBezTo>
                          <a:pt x="2330" y="38475"/>
                          <a:pt x="2353" y="38470"/>
                          <a:pt x="2382" y="38457"/>
                        </a:cubicBezTo>
                        <a:cubicBezTo>
                          <a:pt x="2405" y="38434"/>
                          <a:pt x="2465" y="38386"/>
                          <a:pt x="2489" y="38338"/>
                        </a:cubicBezTo>
                        <a:cubicBezTo>
                          <a:pt x="2632" y="37636"/>
                          <a:pt x="2882" y="36945"/>
                          <a:pt x="2846" y="36231"/>
                        </a:cubicBezTo>
                        <a:cubicBezTo>
                          <a:pt x="2810" y="35695"/>
                          <a:pt x="2858" y="35159"/>
                          <a:pt x="2858" y="34624"/>
                        </a:cubicBezTo>
                        <a:cubicBezTo>
                          <a:pt x="2870" y="33969"/>
                          <a:pt x="2858" y="33290"/>
                          <a:pt x="2882" y="32635"/>
                        </a:cubicBezTo>
                        <a:cubicBezTo>
                          <a:pt x="2929" y="31469"/>
                          <a:pt x="2989" y="30290"/>
                          <a:pt x="3048" y="29111"/>
                        </a:cubicBezTo>
                        <a:cubicBezTo>
                          <a:pt x="3084" y="28682"/>
                          <a:pt x="3156" y="28254"/>
                          <a:pt x="3167" y="27813"/>
                        </a:cubicBezTo>
                        <a:cubicBezTo>
                          <a:pt x="3203" y="27301"/>
                          <a:pt x="3167" y="26777"/>
                          <a:pt x="3203" y="26254"/>
                        </a:cubicBezTo>
                        <a:cubicBezTo>
                          <a:pt x="3227" y="25825"/>
                          <a:pt x="3322" y="25396"/>
                          <a:pt x="3298" y="24956"/>
                        </a:cubicBezTo>
                        <a:cubicBezTo>
                          <a:pt x="3287" y="24420"/>
                          <a:pt x="3167" y="23884"/>
                          <a:pt x="3167" y="23348"/>
                        </a:cubicBezTo>
                        <a:cubicBezTo>
                          <a:pt x="3156" y="22015"/>
                          <a:pt x="3215" y="20693"/>
                          <a:pt x="3036" y="19348"/>
                        </a:cubicBezTo>
                        <a:cubicBezTo>
                          <a:pt x="2882" y="18253"/>
                          <a:pt x="2929" y="17133"/>
                          <a:pt x="2882" y="16026"/>
                        </a:cubicBezTo>
                        <a:cubicBezTo>
                          <a:pt x="2822" y="14586"/>
                          <a:pt x="2763" y="13133"/>
                          <a:pt x="2703" y="11668"/>
                        </a:cubicBezTo>
                        <a:cubicBezTo>
                          <a:pt x="2703" y="11478"/>
                          <a:pt x="2644" y="11299"/>
                          <a:pt x="2608" y="11109"/>
                        </a:cubicBezTo>
                        <a:cubicBezTo>
                          <a:pt x="2382" y="10192"/>
                          <a:pt x="2358" y="9323"/>
                          <a:pt x="2560" y="8406"/>
                        </a:cubicBezTo>
                        <a:cubicBezTo>
                          <a:pt x="2739" y="7561"/>
                          <a:pt x="2798" y="6704"/>
                          <a:pt x="2810" y="5834"/>
                        </a:cubicBezTo>
                        <a:cubicBezTo>
                          <a:pt x="2822" y="4811"/>
                          <a:pt x="2739" y="3798"/>
                          <a:pt x="2691" y="2775"/>
                        </a:cubicBezTo>
                        <a:cubicBezTo>
                          <a:pt x="2679" y="2441"/>
                          <a:pt x="2655" y="2120"/>
                          <a:pt x="2620" y="1786"/>
                        </a:cubicBezTo>
                        <a:cubicBezTo>
                          <a:pt x="2560" y="1346"/>
                          <a:pt x="2453" y="893"/>
                          <a:pt x="2382" y="453"/>
                        </a:cubicBezTo>
                        <a:cubicBezTo>
                          <a:pt x="2346" y="286"/>
                          <a:pt x="2394" y="108"/>
                          <a:pt x="22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22" name="Google Shape;44467;p65">
                    <a:extLst>
                      <a:ext uri="{FF2B5EF4-FFF2-40B4-BE49-F238E27FC236}">
                        <a16:creationId xmlns:a16="http://schemas.microsoft.com/office/drawing/2014/main" id="{4CC83F87-9F48-4EA9-858E-A6167B69D1E2}"/>
                      </a:ext>
                    </a:extLst>
                  </p:cNvPr>
                  <p:cNvSpPr/>
                  <p:nvPr/>
                </p:nvSpPr>
                <p:spPr>
                  <a:xfrm>
                    <a:off x="1893475" y="947000"/>
                    <a:ext cx="86350" cy="839975"/>
                  </a:xfrm>
                  <a:custGeom>
                    <a:avLst/>
                    <a:gdLst/>
                    <a:ahLst/>
                    <a:cxnLst/>
                    <a:rect l="l" t="t" r="r" b="b"/>
                    <a:pathLst>
                      <a:path w="3454" h="33599" extrusionOk="0">
                        <a:moveTo>
                          <a:pt x="1752" y="0"/>
                        </a:moveTo>
                        <a:cubicBezTo>
                          <a:pt x="1609" y="0"/>
                          <a:pt x="1461" y="12"/>
                          <a:pt x="1310" y="35"/>
                        </a:cubicBezTo>
                        <a:cubicBezTo>
                          <a:pt x="941" y="95"/>
                          <a:pt x="763" y="214"/>
                          <a:pt x="655" y="416"/>
                        </a:cubicBezTo>
                        <a:cubicBezTo>
                          <a:pt x="512" y="761"/>
                          <a:pt x="334" y="1095"/>
                          <a:pt x="215" y="1416"/>
                        </a:cubicBezTo>
                        <a:cubicBezTo>
                          <a:pt x="120" y="1666"/>
                          <a:pt x="1" y="1940"/>
                          <a:pt x="48" y="2190"/>
                        </a:cubicBezTo>
                        <a:cubicBezTo>
                          <a:pt x="215" y="3143"/>
                          <a:pt x="96" y="4131"/>
                          <a:pt x="679" y="5048"/>
                        </a:cubicBezTo>
                        <a:cubicBezTo>
                          <a:pt x="715" y="5119"/>
                          <a:pt x="739" y="5179"/>
                          <a:pt x="751" y="5262"/>
                        </a:cubicBezTo>
                        <a:cubicBezTo>
                          <a:pt x="953" y="6179"/>
                          <a:pt x="1191" y="7107"/>
                          <a:pt x="1370" y="8024"/>
                        </a:cubicBezTo>
                        <a:cubicBezTo>
                          <a:pt x="1453" y="8369"/>
                          <a:pt x="1465" y="8739"/>
                          <a:pt x="1298" y="9048"/>
                        </a:cubicBezTo>
                        <a:cubicBezTo>
                          <a:pt x="1120" y="9382"/>
                          <a:pt x="1108" y="9691"/>
                          <a:pt x="1096" y="10024"/>
                        </a:cubicBezTo>
                        <a:cubicBezTo>
                          <a:pt x="1048" y="10596"/>
                          <a:pt x="1001" y="11167"/>
                          <a:pt x="917" y="11727"/>
                        </a:cubicBezTo>
                        <a:cubicBezTo>
                          <a:pt x="810" y="12310"/>
                          <a:pt x="679" y="12894"/>
                          <a:pt x="870" y="13489"/>
                        </a:cubicBezTo>
                        <a:cubicBezTo>
                          <a:pt x="929" y="13632"/>
                          <a:pt x="882" y="13799"/>
                          <a:pt x="882" y="13953"/>
                        </a:cubicBezTo>
                        <a:cubicBezTo>
                          <a:pt x="858" y="14727"/>
                          <a:pt x="798" y="15501"/>
                          <a:pt x="774" y="16275"/>
                        </a:cubicBezTo>
                        <a:cubicBezTo>
                          <a:pt x="751" y="17204"/>
                          <a:pt x="798" y="18144"/>
                          <a:pt x="751" y="19085"/>
                        </a:cubicBezTo>
                        <a:cubicBezTo>
                          <a:pt x="679" y="20526"/>
                          <a:pt x="739" y="21990"/>
                          <a:pt x="620" y="23443"/>
                        </a:cubicBezTo>
                        <a:cubicBezTo>
                          <a:pt x="465" y="25133"/>
                          <a:pt x="584" y="26812"/>
                          <a:pt x="596" y="28491"/>
                        </a:cubicBezTo>
                        <a:cubicBezTo>
                          <a:pt x="596" y="28705"/>
                          <a:pt x="643" y="28920"/>
                          <a:pt x="763" y="29098"/>
                        </a:cubicBezTo>
                        <a:cubicBezTo>
                          <a:pt x="1155" y="29729"/>
                          <a:pt x="1096" y="30360"/>
                          <a:pt x="1013" y="31003"/>
                        </a:cubicBezTo>
                        <a:cubicBezTo>
                          <a:pt x="977" y="31360"/>
                          <a:pt x="917" y="31741"/>
                          <a:pt x="917" y="32099"/>
                        </a:cubicBezTo>
                        <a:cubicBezTo>
                          <a:pt x="929" y="32646"/>
                          <a:pt x="1239" y="33134"/>
                          <a:pt x="1929" y="33599"/>
                        </a:cubicBezTo>
                        <a:cubicBezTo>
                          <a:pt x="2322" y="33123"/>
                          <a:pt x="2537" y="32658"/>
                          <a:pt x="2525" y="32158"/>
                        </a:cubicBezTo>
                        <a:cubicBezTo>
                          <a:pt x="2417" y="31051"/>
                          <a:pt x="2787" y="29979"/>
                          <a:pt x="2882" y="28896"/>
                        </a:cubicBezTo>
                        <a:cubicBezTo>
                          <a:pt x="2918" y="28253"/>
                          <a:pt x="3120" y="27634"/>
                          <a:pt x="3179" y="26991"/>
                        </a:cubicBezTo>
                        <a:cubicBezTo>
                          <a:pt x="3251" y="26229"/>
                          <a:pt x="3263" y="25467"/>
                          <a:pt x="3299" y="24705"/>
                        </a:cubicBezTo>
                        <a:cubicBezTo>
                          <a:pt x="3358" y="22752"/>
                          <a:pt x="3418" y="20800"/>
                          <a:pt x="3453" y="18835"/>
                        </a:cubicBezTo>
                        <a:cubicBezTo>
                          <a:pt x="3453" y="18692"/>
                          <a:pt x="3418" y="18549"/>
                          <a:pt x="3418" y="18418"/>
                        </a:cubicBezTo>
                        <a:lnTo>
                          <a:pt x="3418" y="16490"/>
                        </a:lnTo>
                        <a:cubicBezTo>
                          <a:pt x="3418" y="16109"/>
                          <a:pt x="3453" y="15739"/>
                          <a:pt x="3441" y="15347"/>
                        </a:cubicBezTo>
                        <a:cubicBezTo>
                          <a:pt x="3418" y="14846"/>
                          <a:pt x="3334" y="14323"/>
                          <a:pt x="3299" y="13799"/>
                        </a:cubicBezTo>
                        <a:cubicBezTo>
                          <a:pt x="3251" y="13191"/>
                          <a:pt x="3239" y="12596"/>
                          <a:pt x="3179" y="11989"/>
                        </a:cubicBezTo>
                        <a:cubicBezTo>
                          <a:pt x="3144" y="11691"/>
                          <a:pt x="3025" y="11406"/>
                          <a:pt x="3013" y="11108"/>
                        </a:cubicBezTo>
                        <a:cubicBezTo>
                          <a:pt x="2941" y="10036"/>
                          <a:pt x="2858" y="8965"/>
                          <a:pt x="2834" y="7893"/>
                        </a:cubicBezTo>
                        <a:cubicBezTo>
                          <a:pt x="2798" y="7191"/>
                          <a:pt x="2822" y="6476"/>
                          <a:pt x="2882" y="5762"/>
                        </a:cubicBezTo>
                        <a:cubicBezTo>
                          <a:pt x="2941" y="5119"/>
                          <a:pt x="3072" y="4500"/>
                          <a:pt x="3179" y="3857"/>
                        </a:cubicBezTo>
                        <a:cubicBezTo>
                          <a:pt x="3215" y="3607"/>
                          <a:pt x="3263" y="3333"/>
                          <a:pt x="3299" y="3083"/>
                        </a:cubicBezTo>
                        <a:cubicBezTo>
                          <a:pt x="3394" y="2262"/>
                          <a:pt x="3334" y="1464"/>
                          <a:pt x="3025" y="654"/>
                        </a:cubicBezTo>
                        <a:cubicBezTo>
                          <a:pt x="2843" y="204"/>
                          <a:pt x="2344" y="0"/>
                          <a:pt x="17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609" name="Google Shape;44468;p65">
                  <a:extLst>
                    <a:ext uri="{FF2B5EF4-FFF2-40B4-BE49-F238E27FC236}">
                      <a16:creationId xmlns:a16="http://schemas.microsoft.com/office/drawing/2014/main" id="{EFD15EF8-5960-42C8-81B8-A4656A2EF099}"/>
                    </a:ext>
                  </a:extLst>
                </p:cNvPr>
                <p:cNvGrpSpPr/>
                <p:nvPr/>
              </p:nvGrpSpPr>
              <p:grpSpPr>
                <a:xfrm>
                  <a:off x="5871810" y="836787"/>
                  <a:ext cx="49391" cy="1626164"/>
                  <a:chOff x="95250" y="947175"/>
                  <a:chExt cx="84850" cy="1811075"/>
                </a:xfrm>
              </p:grpSpPr>
              <p:sp>
                <p:nvSpPr>
                  <p:cNvPr id="619" name="Google Shape;44469;p65">
                    <a:extLst>
                      <a:ext uri="{FF2B5EF4-FFF2-40B4-BE49-F238E27FC236}">
                        <a16:creationId xmlns:a16="http://schemas.microsoft.com/office/drawing/2014/main" id="{95215076-1593-41C9-9AD9-78EAFCE0F99C}"/>
                      </a:ext>
                    </a:extLst>
                  </p:cNvPr>
                  <p:cNvSpPr/>
                  <p:nvPr/>
                </p:nvSpPr>
                <p:spPr>
                  <a:xfrm>
                    <a:off x="95250" y="1043325"/>
                    <a:ext cx="84850" cy="1714925"/>
                  </a:xfrm>
                  <a:custGeom>
                    <a:avLst/>
                    <a:gdLst/>
                    <a:ahLst/>
                    <a:cxnLst/>
                    <a:rect l="l" t="t" r="r" b="b"/>
                    <a:pathLst>
                      <a:path w="3394" h="68597" extrusionOk="0">
                        <a:moveTo>
                          <a:pt x="1748" y="0"/>
                        </a:moveTo>
                        <a:cubicBezTo>
                          <a:pt x="1677" y="0"/>
                          <a:pt x="1599" y="39"/>
                          <a:pt x="1488" y="111"/>
                        </a:cubicBezTo>
                        <a:cubicBezTo>
                          <a:pt x="1131" y="337"/>
                          <a:pt x="941" y="611"/>
                          <a:pt x="917" y="992"/>
                        </a:cubicBezTo>
                        <a:cubicBezTo>
                          <a:pt x="905" y="1302"/>
                          <a:pt x="917" y="1611"/>
                          <a:pt x="893" y="1921"/>
                        </a:cubicBezTo>
                        <a:cubicBezTo>
                          <a:pt x="857" y="2219"/>
                          <a:pt x="655" y="2492"/>
                          <a:pt x="738" y="2838"/>
                        </a:cubicBezTo>
                        <a:cubicBezTo>
                          <a:pt x="822" y="3112"/>
                          <a:pt x="714" y="3445"/>
                          <a:pt x="679" y="3754"/>
                        </a:cubicBezTo>
                        <a:cubicBezTo>
                          <a:pt x="667" y="3909"/>
                          <a:pt x="619" y="4040"/>
                          <a:pt x="595" y="4171"/>
                        </a:cubicBezTo>
                        <a:cubicBezTo>
                          <a:pt x="476" y="4755"/>
                          <a:pt x="298" y="5338"/>
                          <a:pt x="250" y="5910"/>
                        </a:cubicBezTo>
                        <a:cubicBezTo>
                          <a:pt x="191" y="6743"/>
                          <a:pt x="238" y="7576"/>
                          <a:pt x="238" y="8410"/>
                        </a:cubicBezTo>
                        <a:cubicBezTo>
                          <a:pt x="238" y="8517"/>
                          <a:pt x="262" y="8612"/>
                          <a:pt x="262" y="8696"/>
                        </a:cubicBezTo>
                        <a:cubicBezTo>
                          <a:pt x="286" y="9172"/>
                          <a:pt x="298" y="9648"/>
                          <a:pt x="298" y="10124"/>
                        </a:cubicBezTo>
                        <a:cubicBezTo>
                          <a:pt x="298" y="10279"/>
                          <a:pt x="238" y="10434"/>
                          <a:pt x="238" y="10589"/>
                        </a:cubicBezTo>
                        <a:cubicBezTo>
                          <a:pt x="238" y="11363"/>
                          <a:pt x="262" y="12148"/>
                          <a:pt x="321" y="12922"/>
                        </a:cubicBezTo>
                        <a:cubicBezTo>
                          <a:pt x="381" y="13744"/>
                          <a:pt x="345" y="14565"/>
                          <a:pt x="357" y="15375"/>
                        </a:cubicBezTo>
                        <a:cubicBezTo>
                          <a:pt x="357" y="15577"/>
                          <a:pt x="417" y="15780"/>
                          <a:pt x="429" y="15970"/>
                        </a:cubicBezTo>
                        <a:cubicBezTo>
                          <a:pt x="476" y="16423"/>
                          <a:pt x="536" y="16887"/>
                          <a:pt x="548" y="17328"/>
                        </a:cubicBezTo>
                        <a:cubicBezTo>
                          <a:pt x="583" y="18280"/>
                          <a:pt x="560" y="19244"/>
                          <a:pt x="583" y="20197"/>
                        </a:cubicBezTo>
                        <a:cubicBezTo>
                          <a:pt x="583" y="20376"/>
                          <a:pt x="643" y="20578"/>
                          <a:pt x="643" y="20757"/>
                        </a:cubicBezTo>
                        <a:cubicBezTo>
                          <a:pt x="619" y="20947"/>
                          <a:pt x="560" y="21149"/>
                          <a:pt x="560" y="21352"/>
                        </a:cubicBezTo>
                        <a:cubicBezTo>
                          <a:pt x="560" y="23733"/>
                          <a:pt x="548" y="26126"/>
                          <a:pt x="560" y="28508"/>
                        </a:cubicBezTo>
                        <a:cubicBezTo>
                          <a:pt x="560" y="28924"/>
                          <a:pt x="476" y="29341"/>
                          <a:pt x="524" y="29758"/>
                        </a:cubicBezTo>
                        <a:cubicBezTo>
                          <a:pt x="548" y="30008"/>
                          <a:pt x="441" y="30246"/>
                          <a:pt x="441" y="30496"/>
                        </a:cubicBezTo>
                        <a:cubicBezTo>
                          <a:pt x="464" y="30960"/>
                          <a:pt x="524" y="31436"/>
                          <a:pt x="548" y="31901"/>
                        </a:cubicBezTo>
                        <a:cubicBezTo>
                          <a:pt x="560" y="31984"/>
                          <a:pt x="548" y="32067"/>
                          <a:pt x="583" y="32139"/>
                        </a:cubicBezTo>
                        <a:cubicBezTo>
                          <a:pt x="857" y="32746"/>
                          <a:pt x="893" y="33389"/>
                          <a:pt x="893" y="34032"/>
                        </a:cubicBezTo>
                        <a:cubicBezTo>
                          <a:pt x="893" y="34223"/>
                          <a:pt x="941" y="34425"/>
                          <a:pt x="1012" y="34627"/>
                        </a:cubicBezTo>
                        <a:cubicBezTo>
                          <a:pt x="1095" y="34842"/>
                          <a:pt x="1179" y="35044"/>
                          <a:pt x="1060" y="35258"/>
                        </a:cubicBezTo>
                        <a:cubicBezTo>
                          <a:pt x="1012" y="35354"/>
                          <a:pt x="1012" y="35461"/>
                          <a:pt x="1012" y="35544"/>
                        </a:cubicBezTo>
                        <a:cubicBezTo>
                          <a:pt x="1024" y="35842"/>
                          <a:pt x="1036" y="36139"/>
                          <a:pt x="786" y="36389"/>
                        </a:cubicBezTo>
                        <a:cubicBezTo>
                          <a:pt x="714" y="36473"/>
                          <a:pt x="702" y="36568"/>
                          <a:pt x="679" y="36663"/>
                        </a:cubicBezTo>
                        <a:cubicBezTo>
                          <a:pt x="619" y="37068"/>
                          <a:pt x="595" y="37461"/>
                          <a:pt x="548" y="37866"/>
                        </a:cubicBezTo>
                        <a:cubicBezTo>
                          <a:pt x="500" y="38271"/>
                          <a:pt x="619" y="38652"/>
                          <a:pt x="583" y="39068"/>
                        </a:cubicBezTo>
                        <a:cubicBezTo>
                          <a:pt x="488" y="39985"/>
                          <a:pt x="560" y="40890"/>
                          <a:pt x="441" y="41795"/>
                        </a:cubicBezTo>
                        <a:cubicBezTo>
                          <a:pt x="369" y="42319"/>
                          <a:pt x="524" y="42855"/>
                          <a:pt x="226" y="43355"/>
                        </a:cubicBezTo>
                        <a:cubicBezTo>
                          <a:pt x="202" y="43390"/>
                          <a:pt x="202" y="43414"/>
                          <a:pt x="202" y="43450"/>
                        </a:cubicBezTo>
                        <a:cubicBezTo>
                          <a:pt x="167" y="44069"/>
                          <a:pt x="0" y="44700"/>
                          <a:pt x="71" y="45343"/>
                        </a:cubicBezTo>
                        <a:cubicBezTo>
                          <a:pt x="131" y="46010"/>
                          <a:pt x="71" y="46676"/>
                          <a:pt x="179" y="47343"/>
                        </a:cubicBezTo>
                        <a:cubicBezTo>
                          <a:pt x="286" y="48022"/>
                          <a:pt x="262" y="48712"/>
                          <a:pt x="310" y="49403"/>
                        </a:cubicBezTo>
                        <a:cubicBezTo>
                          <a:pt x="321" y="49653"/>
                          <a:pt x="369" y="49891"/>
                          <a:pt x="405" y="50141"/>
                        </a:cubicBezTo>
                        <a:cubicBezTo>
                          <a:pt x="429" y="50427"/>
                          <a:pt x="488" y="50701"/>
                          <a:pt x="500" y="50975"/>
                        </a:cubicBezTo>
                        <a:cubicBezTo>
                          <a:pt x="524" y="51475"/>
                          <a:pt x="500" y="51975"/>
                          <a:pt x="524" y="52487"/>
                        </a:cubicBezTo>
                        <a:cubicBezTo>
                          <a:pt x="524" y="52641"/>
                          <a:pt x="548" y="52820"/>
                          <a:pt x="595" y="52987"/>
                        </a:cubicBezTo>
                        <a:cubicBezTo>
                          <a:pt x="762" y="53642"/>
                          <a:pt x="833" y="54296"/>
                          <a:pt x="798" y="54951"/>
                        </a:cubicBezTo>
                        <a:cubicBezTo>
                          <a:pt x="774" y="55439"/>
                          <a:pt x="726" y="55939"/>
                          <a:pt x="726" y="56428"/>
                        </a:cubicBezTo>
                        <a:cubicBezTo>
                          <a:pt x="726" y="57975"/>
                          <a:pt x="738" y="59535"/>
                          <a:pt x="726" y="61083"/>
                        </a:cubicBezTo>
                        <a:cubicBezTo>
                          <a:pt x="714" y="61535"/>
                          <a:pt x="595" y="61976"/>
                          <a:pt x="536" y="62428"/>
                        </a:cubicBezTo>
                        <a:cubicBezTo>
                          <a:pt x="488" y="62738"/>
                          <a:pt x="429" y="63036"/>
                          <a:pt x="417" y="63345"/>
                        </a:cubicBezTo>
                        <a:cubicBezTo>
                          <a:pt x="405" y="63512"/>
                          <a:pt x="464" y="63690"/>
                          <a:pt x="488" y="63857"/>
                        </a:cubicBezTo>
                        <a:cubicBezTo>
                          <a:pt x="548" y="64250"/>
                          <a:pt x="607" y="64655"/>
                          <a:pt x="679" y="65060"/>
                        </a:cubicBezTo>
                        <a:cubicBezTo>
                          <a:pt x="798" y="65714"/>
                          <a:pt x="976" y="66369"/>
                          <a:pt x="1036" y="67036"/>
                        </a:cubicBezTo>
                        <a:cubicBezTo>
                          <a:pt x="1072" y="67524"/>
                          <a:pt x="1214" y="67989"/>
                          <a:pt x="1381" y="68453"/>
                        </a:cubicBezTo>
                        <a:cubicBezTo>
                          <a:pt x="1426" y="68557"/>
                          <a:pt x="1485" y="68596"/>
                          <a:pt x="1563" y="68596"/>
                        </a:cubicBezTo>
                        <a:cubicBezTo>
                          <a:pt x="1610" y="68596"/>
                          <a:pt x="1664" y="68582"/>
                          <a:pt x="1726" y="68560"/>
                        </a:cubicBezTo>
                        <a:cubicBezTo>
                          <a:pt x="2012" y="68465"/>
                          <a:pt x="2107" y="68286"/>
                          <a:pt x="2203" y="68060"/>
                        </a:cubicBezTo>
                        <a:cubicBezTo>
                          <a:pt x="2465" y="67441"/>
                          <a:pt x="2512" y="66774"/>
                          <a:pt x="2750" y="66131"/>
                        </a:cubicBezTo>
                        <a:cubicBezTo>
                          <a:pt x="2965" y="65595"/>
                          <a:pt x="2977" y="65048"/>
                          <a:pt x="2798" y="64452"/>
                        </a:cubicBezTo>
                        <a:cubicBezTo>
                          <a:pt x="2584" y="63798"/>
                          <a:pt x="2667" y="63083"/>
                          <a:pt x="2810" y="62405"/>
                        </a:cubicBezTo>
                        <a:cubicBezTo>
                          <a:pt x="2941" y="61845"/>
                          <a:pt x="3024" y="61262"/>
                          <a:pt x="3060" y="60702"/>
                        </a:cubicBezTo>
                        <a:cubicBezTo>
                          <a:pt x="3143" y="59773"/>
                          <a:pt x="3096" y="58833"/>
                          <a:pt x="3084" y="57916"/>
                        </a:cubicBezTo>
                        <a:cubicBezTo>
                          <a:pt x="3060" y="57463"/>
                          <a:pt x="2988" y="57035"/>
                          <a:pt x="2977" y="56606"/>
                        </a:cubicBezTo>
                        <a:cubicBezTo>
                          <a:pt x="2965" y="56249"/>
                          <a:pt x="2941" y="55880"/>
                          <a:pt x="2988" y="55523"/>
                        </a:cubicBezTo>
                        <a:cubicBezTo>
                          <a:pt x="3036" y="55166"/>
                          <a:pt x="3310" y="54820"/>
                          <a:pt x="3108" y="54427"/>
                        </a:cubicBezTo>
                        <a:cubicBezTo>
                          <a:pt x="3084" y="54404"/>
                          <a:pt x="3143" y="54344"/>
                          <a:pt x="3155" y="54296"/>
                        </a:cubicBezTo>
                        <a:cubicBezTo>
                          <a:pt x="3203" y="54011"/>
                          <a:pt x="3262" y="53749"/>
                          <a:pt x="3274" y="53463"/>
                        </a:cubicBezTo>
                        <a:cubicBezTo>
                          <a:pt x="3286" y="53261"/>
                          <a:pt x="3203" y="53034"/>
                          <a:pt x="3203" y="52820"/>
                        </a:cubicBezTo>
                        <a:cubicBezTo>
                          <a:pt x="3215" y="52189"/>
                          <a:pt x="3250" y="51546"/>
                          <a:pt x="3310" y="50903"/>
                        </a:cubicBezTo>
                        <a:cubicBezTo>
                          <a:pt x="3334" y="50546"/>
                          <a:pt x="3227" y="50189"/>
                          <a:pt x="3286" y="49832"/>
                        </a:cubicBezTo>
                        <a:cubicBezTo>
                          <a:pt x="3346" y="49534"/>
                          <a:pt x="3358" y="49236"/>
                          <a:pt x="3393" y="48939"/>
                        </a:cubicBezTo>
                        <a:cubicBezTo>
                          <a:pt x="3393" y="48867"/>
                          <a:pt x="3334" y="48796"/>
                          <a:pt x="3322" y="48712"/>
                        </a:cubicBezTo>
                        <a:cubicBezTo>
                          <a:pt x="3155" y="48141"/>
                          <a:pt x="3036" y="47557"/>
                          <a:pt x="3060" y="46962"/>
                        </a:cubicBezTo>
                        <a:cubicBezTo>
                          <a:pt x="3084" y="46653"/>
                          <a:pt x="3084" y="46331"/>
                          <a:pt x="3060" y="46022"/>
                        </a:cubicBezTo>
                        <a:cubicBezTo>
                          <a:pt x="3036" y="45783"/>
                          <a:pt x="3012" y="45533"/>
                          <a:pt x="2929" y="45295"/>
                        </a:cubicBezTo>
                        <a:cubicBezTo>
                          <a:pt x="2834" y="44950"/>
                          <a:pt x="2727" y="44593"/>
                          <a:pt x="2738" y="44236"/>
                        </a:cubicBezTo>
                        <a:cubicBezTo>
                          <a:pt x="2786" y="43509"/>
                          <a:pt x="2810" y="42795"/>
                          <a:pt x="2858" y="42081"/>
                        </a:cubicBezTo>
                        <a:lnTo>
                          <a:pt x="2858" y="42033"/>
                        </a:lnTo>
                        <a:cubicBezTo>
                          <a:pt x="3012" y="41366"/>
                          <a:pt x="3012" y="40676"/>
                          <a:pt x="2858" y="39997"/>
                        </a:cubicBezTo>
                        <a:cubicBezTo>
                          <a:pt x="2846" y="39902"/>
                          <a:pt x="2858" y="39807"/>
                          <a:pt x="2869" y="39711"/>
                        </a:cubicBezTo>
                        <a:cubicBezTo>
                          <a:pt x="2953" y="39283"/>
                          <a:pt x="3167" y="38854"/>
                          <a:pt x="2977" y="38390"/>
                        </a:cubicBezTo>
                        <a:cubicBezTo>
                          <a:pt x="2977" y="38354"/>
                          <a:pt x="2977" y="38330"/>
                          <a:pt x="2988" y="38294"/>
                        </a:cubicBezTo>
                        <a:cubicBezTo>
                          <a:pt x="3203" y="37735"/>
                          <a:pt x="3012" y="37199"/>
                          <a:pt x="2750" y="36675"/>
                        </a:cubicBezTo>
                        <a:cubicBezTo>
                          <a:pt x="2596" y="36318"/>
                          <a:pt x="2512" y="35913"/>
                          <a:pt x="2048" y="35711"/>
                        </a:cubicBezTo>
                        <a:cubicBezTo>
                          <a:pt x="2024" y="35699"/>
                          <a:pt x="2036" y="35604"/>
                          <a:pt x="2036" y="35544"/>
                        </a:cubicBezTo>
                        <a:cubicBezTo>
                          <a:pt x="2024" y="35354"/>
                          <a:pt x="2250" y="35187"/>
                          <a:pt x="2096" y="34961"/>
                        </a:cubicBezTo>
                        <a:cubicBezTo>
                          <a:pt x="1929" y="34746"/>
                          <a:pt x="1976" y="34484"/>
                          <a:pt x="2084" y="34246"/>
                        </a:cubicBezTo>
                        <a:cubicBezTo>
                          <a:pt x="2131" y="34151"/>
                          <a:pt x="2191" y="34008"/>
                          <a:pt x="2167" y="33889"/>
                        </a:cubicBezTo>
                        <a:cubicBezTo>
                          <a:pt x="2155" y="33544"/>
                          <a:pt x="2298" y="33199"/>
                          <a:pt x="2429" y="32853"/>
                        </a:cubicBezTo>
                        <a:cubicBezTo>
                          <a:pt x="2488" y="32722"/>
                          <a:pt x="2607" y="32603"/>
                          <a:pt x="2631" y="32460"/>
                        </a:cubicBezTo>
                        <a:cubicBezTo>
                          <a:pt x="2727" y="32079"/>
                          <a:pt x="2917" y="31722"/>
                          <a:pt x="2798" y="31294"/>
                        </a:cubicBezTo>
                        <a:cubicBezTo>
                          <a:pt x="2727" y="31008"/>
                          <a:pt x="2858" y="30663"/>
                          <a:pt x="2858" y="30353"/>
                        </a:cubicBezTo>
                        <a:cubicBezTo>
                          <a:pt x="2858" y="30115"/>
                          <a:pt x="2834" y="29889"/>
                          <a:pt x="2798" y="29651"/>
                        </a:cubicBezTo>
                        <a:cubicBezTo>
                          <a:pt x="2786" y="29579"/>
                          <a:pt x="2750" y="29508"/>
                          <a:pt x="2762" y="29424"/>
                        </a:cubicBezTo>
                        <a:cubicBezTo>
                          <a:pt x="2917" y="28758"/>
                          <a:pt x="2988" y="28079"/>
                          <a:pt x="2988" y="27388"/>
                        </a:cubicBezTo>
                        <a:cubicBezTo>
                          <a:pt x="2988" y="27317"/>
                          <a:pt x="3036" y="27245"/>
                          <a:pt x="3036" y="27162"/>
                        </a:cubicBezTo>
                        <a:cubicBezTo>
                          <a:pt x="3048" y="26722"/>
                          <a:pt x="3048" y="26293"/>
                          <a:pt x="3060" y="25852"/>
                        </a:cubicBezTo>
                        <a:cubicBezTo>
                          <a:pt x="3060" y="25579"/>
                          <a:pt x="2941" y="25305"/>
                          <a:pt x="3060" y="25007"/>
                        </a:cubicBezTo>
                        <a:cubicBezTo>
                          <a:pt x="3119" y="24876"/>
                          <a:pt x="3084" y="24698"/>
                          <a:pt x="3060" y="24555"/>
                        </a:cubicBezTo>
                        <a:cubicBezTo>
                          <a:pt x="3048" y="24436"/>
                          <a:pt x="3000" y="24328"/>
                          <a:pt x="3000" y="24221"/>
                        </a:cubicBezTo>
                        <a:cubicBezTo>
                          <a:pt x="2988" y="23102"/>
                          <a:pt x="2917" y="21971"/>
                          <a:pt x="3203" y="20864"/>
                        </a:cubicBezTo>
                        <a:cubicBezTo>
                          <a:pt x="3298" y="20459"/>
                          <a:pt x="3084" y="20042"/>
                          <a:pt x="3167" y="19614"/>
                        </a:cubicBezTo>
                        <a:cubicBezTo>
                          <a:pt x="3239" y="19221"/>
                          <a:pt x="3119" y="18816"/>
                          <a:pt x="3096" y="18423"/>
                        </a:cubicBezTo>
                        <a:cubicBezTo>
                          <a:pt x="3096" y="18280"/>
                          <a:pt x="3096" y="18137"/>
                          <a:pt x="3084" y="18006"/>
                        </a:cubicBezTo>
                        <a:cubicBezTo>
                          <a:pt x="3024" y="17447"/>
                          <a:pt x="2929" y="16887"/>
                          <a:pt x="2881" y="16339"/>
                        </a:cubicBezTo>
                        <a:cubicBezTo>
                          <a:pt x="2869" y="16113"/>
                          <a:pt x="2965" y="15887"/>
                          <a:pt x="2977" y="15649"/>
                        </a:cubicBezTo>
                        <a:cubicBezTo>
                          <a:pt x="2988" y="15149"/>
                          <a:pt x="2977" y="14625"/>
                          <a:pt x="2988" y="14101"/>
                        </a:cubicBezTo>
                        <a:cubicBezTo>
                          <a:pt x="3000" y="13577"/>
                          <a:pt x="2738" y="13101"/>
                          <a:pt x="2727" y="12589"/>
                        </a:cubicBezTo>
                        <a:cubicBezTo>
                          <a:pt x="2727" y="12232"/>
                          <a:pt x="2679" y="11875"/>
                          <a:pt x="2643" y="11517"/>
                        </a:cubicBezTo>
                        <a:cubicBezTo>
                          <a:pt x="2619" y="11160"/>
                          <a:pt x="2548" y="10803"/>
                          <a:pt x="2548" y="10446"/>
                        </a:cubicBezTo>
                        <a:cubicBezTo>
                          <a:pt x="2560" y="9827"/>
                          <a:pt x="2631" y="9219"/>
                          <a:pt x="2643" y="8612"/>
                        </a:cubicBezTo>
                        <a:cubicBezTo>
                          <a:pt x="2679" y="7910"/>
                          <a:pt x="2667" y="7195"/>
                          <a:pt x="2667" y="6493"/>
                        </a:cubicBezTo>
                        <a:cubicBezTo>
                          <a:pt x="2667" y="6362"/>
                          <a:pt x="2667" y="6219"/>
                          <a:pt x="2703" y="6076"/>
                        </a:cubicBezTo>
                        <a:cubicBezTo>
                          <a:pt x="2846" y="5659"/>
                          <a:pt x="2917" y="5267"/>
                          <a:pt x="2881" y="4826"/>
                        </a:cubicBezTo>
                        <a:cubicBezTo>
                          <a:pt x="2869" y="4564"/>
                          <a:pt x="2881" y="4290"/>
                          <a:pt x="2881" y="4028"/>
                        </a:cubicBezTo>
                        <a:cubicBezTo>
                          <a:pt x="2869" y="3433"/>
                          <a:pt x="2917" y="2838"/>
                          <a:pt x="2869" y="2195"/>
                        </a:cubicBezTo>
                        <a:cubicBezTo>
                          <a:pt x="2810" y="1885"/>
                          <a:pt x="2762" y="1588"/>
                          <a:pt x="2584" y="1302"/>
                        </a:cubicBezTo>
                        <a:cubicBezTo>
                          <a:pt x="2548" y="1230"/>
                          <a:pt x="2548" y="1147"/>
                          <a:pt x="2512" y="1076"/>
                        </a:cubicBezTo>
                        <a:cubicBezTo>
                          <a:pt x="2381" y="766"/>
                          <a:pt x="2274" y="421"/>
                          <a:pt x="2012" y="159"/>
                        </a:cubicBezTo>
                        <a:cubicBezTo>
                          <a:pt x="1904" y="51"/>
                          <a:pt x="1830" y="0"/>
                          <a:pt x="17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20" name="Google Shape;44470;p65">
                    <a:extLst>
                      <a:ext uri="{FF2B5EF4-FFF2-40B4-BE49-F238E27FC236}">
                        <a16:creationId xmlns:a16="http://schemas.microsoft.com/office/drawing/2014/main" id="{CC8E005C-8F66-47E8-9124-7F4B202F9444}"/>
                      </a:ext>
                    </a:extLst>
                  </p:cNvPr>
                  <p:cNvSpPr/>
                  <p:nvPr/>
                </p:nvSpPr>
                <p:spPr>
                  <a:xfrm>
                    <a:off x="125000" y="947175"/>
                    <a:ext cx="32775" cy="63475"/>
                  </a:xfrm>
                  <a:custGeom>
                    <a:avLst/>
                    <a:gdLst/>
                    <a:ahLst/>
                    <a:cxnLst/>
                    <a:rect l="l" t="t" r="r" b="b"/>
                    <a:pathLst>
                      <a:path w="1311" h="2539" extrusionOk="0">
                        <a:moveTo>
                          <a:pt x="643" y="0"/>
                        </a:moveTo>
                        <a:cubicBezTo>
                          <a:pt x="579" y="0"/>
                          <a:pt x="507" y="27"/>
                          <a:pt x="429" y="76"/>
                        </a:cubicBezTo>
                        <a:cubicBezTo>
                          <a:pt x="239" y="207"/>
                          <a:pt x="24" y="921"/>
                          <a:pt x="13" y="1135"/>
                        </a:cubicBezTo>
                        <a:cubicBezTo>
                          <a:pt x="1" y="1516"/>
                          <a:pt x="1" y="1885"/>
                          <a:pt x="13" y="2266"/>
                        </a:cubicBezTo>
                        <a:cubicBezTo>
                          <a:pt x="13" y="2350"/>
                          <a:pt x="108" y="2505"/>
                          <a:pt x="191" y="2517"/>
                        </a:cubicBezTo>
                        <a:cubicBezTo>
                          <a:pt x="264" y="2528"/>
                          <a:pt x="350" y="2539"/>
                          <a:pt x="432" y="2539"/>
                        </a:cubicBezTo>
                        <a:cubicBezTo>
                          <a:pt x="524" y="2539"/>
                          <a:pt x="611" y="2525"/>
                          <a:pt x="667" y="2481"/>
                        </a:cubicBezTo>
                        <a:cubicBezTo>
                          <a:pt x="858" y="2350"/>
                          <a:pt x="1036" y="2159"/>
                          <a:pt x="1120" y="1969"/>
                        </a:cubicBezTo>
                        <a:cubicBezTo>
                          <a:pt x="1215" y="1695"/>
                          <a:pt x="1298" y="1397"/>
                          <a:pt x="1298" y="1040"/>
                        </a:cubicBezTo>
                        <a:cubicBezTo>
                          <a:pt x="1310" y="600"/>
                          <a:pt x="965" y="445"/>
                          <a:pt x="858" y="183"/>
                        </a:cubicBezTo>
                        <a:cubicBezTo>
                          <a:pt x="809" y="56"/>
                          <a:pt x="734" y="0"/>
                          <a:pt x="6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610" name="Google Shape;44471;p65">
                  <a:extLst>
                    <a:ext uri="{FF2B5EF4-FFF2-40B4-BE49-F238E27FC236}">
                      <a16:creationId xmlns:a16="http://schemas.microsoft.com/office/drawing/2014/main" id="{9A6419B9-8492-49A6-8592-DD73CC2D5867}"/>
                    </a:ext>
                  </a:extLst>
                </p:cNvPr>
                <p:cNvGrpSpPr/>
                <p:nvPr/>
              </p:nvGrpSpPr>
              <p:grpSpPr>
                <a:xfrm rot="5400000">
                  <a:off x="4546512" y="-485484"/>
                  <a:ext cx="50948" cy="2947162"/>
                  <a:chOff x="-349750" y="947875"/>
                  <a:chExt cx="87525" cy="1811075"/>
                </a:xfrm>
              </p:grpSpPr>
              <p:sp>
                <p:nvSpPr>
                  <p:cNvPr id="614" name="Google Shape;44472;p65">
                    <a:extLst>
                      <a:ext uri="{FF2B5EF4-FFF2-40B4-BE49-F238E27FC236}">
                        <a16:creationId xmlns:a16="http://schemas.microsoft.com/office/drawing/2014/main" id="{423606F3-1909-44D4-99E7-09A661D25D75}"/>
                      </a:ext>
                    </a:extLst>
                  </p:cNvPr>
                  <p:cNvSpPr/>
                  <p:nvPr/>
                </p:nvSpPr>
                <p:spPr>
                  <a:xfrm>
                    <a:off x="-349750" y="1138050"/>
                    <a:ext cx="86325" cy="640450"/>
                  </a:xfrm>
                  <a:custGeom>
                    <a:avLst/>
                    <a:gdLst/>
                    <a:ahLst/>
                    <a:cxnLst/>
                    <a:rect l="l" t="t" r="r" b="b"/>
                    <a:pathLst>
                      <a:path w="3453" h="25618" extrusionOk="0">
                        <a:moveTo>
                          <a:pt x="1884" y="0"/>
                        </a:moveTo>
                        <a:cubicBezTo>
                          <a:pt x="1791" y="0"/>
                          <a:pt x="1684" y="28"/>
                          <a:pt x="1560" y="85"/>
                        </a:cubicBezTo>
                        <a:cubicBezTo>
                          <a:pt x="1310" y="204"/>
                          <a:pt x="1024" y="418"/>
                          <a:pt x="917" y="644"/>
                        </a:cubicBezTo>
                        <a:cubicBezTo>
                          <a:pt x="715" y="1097"/>
                          <a:pt x="643" y="1609"/>
                          <a:pt x="524" y="2097"/>
                        </a:cubicBezTo>
                        <a:cubicBezTo>
                          <a:pt x="488" y="2216"/>
                          <a:pt x="465" y="2347"/>
                          <a:pt x="429" y="2466"/>
                        </a:cubicBezTo>
                        <a:cubicBezTo>
                          <a:pt x="369" y="2740"/>
                          <a:pt x="262" y="3002"/>
                          <a:pt x="226" y="3275"/>
                        </a:cubicBezTo>
                        <a:cubicBezTo>
                          <a:pt x="167" y="3656"/>
                          <a:pt x="167" y="4061"/>
                          <a:pt x="131" y="4454"/>
                        </a:cubicBezTo>
                        <a:cubicBezTo>
                          <a:pt x="84" y="5240"/>
                          <a:pt x="12" y="6014"/>
                          <a:pt x="0" y="6800"/>
                        </a:cubicBezTo>
                        <a:cubicBezTo>
                          <a:pt x="0" y="7228"/>
                          <a:pt x="72" y="7657"/>
                          <a:pt x="143" y="8086"/>
                        </a:cubicBezTo>
                        <a:cubicBezTo>
                          <a:pt x="250" y="8633"/>
                          <a:pt x="417" y="9169"/>
                          <a:pt x="536" y="9717"/>
                        </a:cubicBezTo>
                        <a:cubicBezTo>
                          <a:pt x="595" y="9955"/>
                          <a:pt x="607" y="10193"/>
                          <a:pt x="584" y="10431"/>
                        </a:cubicBezTo>
                        <a:cubicBezTo>
                          <a:pt x="536" y="10824"/>
                          <a:pt x="417" y="11205"/>
                          <a:pt x="405" y="11598"/>
                        </a:cubicBezTo>
                        <a:cubicBezTo>
                          <a:pt x="369" y="12681"/>
                          <a:pt x="405" y="13753"/>
                          <a:pt x="381" y="14836"/>
                        </a:cubicBezTo>
                        <a:cubicBezTo>
                          <a:pt x="369" y="16265"/>
                          <a:pt x="286" y="17682"/>
                          <a:pt x="298" y="19099"/>
                        </a:cubicBezTo>
                        <a:cubicBezTo>
                          <a:pt x="310" y="20444"/>
                          <a:pt x="429" y="21801"/>
                          <a:pt x="488" y="22992"/>
                        </a:cubicBezTo>
                        <a:cubicBezTo>
                          <a:pt x="488" y="23742"/>
                          <a:pt x="834" y="24933"/>
                          <a:pt x="1155" y="25385"/>
                        </a:cubicBezTo>
                        <a:cubicBezTo>
                          <a:pt x="1251" y="25492"/>
                          <a:pt x="1451" y="25617"/>
                          <a:pt x="1603" y="25617"/>
                        </a:cubicBezTo>
                        <a:cubicBezTo>
                          <a:pt x="1621" y="25617"/>
                          <a:pt x="1639" y="25615"/>
                          <a:pt x="1655" y="25611"/>
                        </a:cubicBezTo>
                        <a:cubicBezTo>
                          <a:pt x="2441" y="25469"/>
                          <a:pt x="3036" y="24933"/>
                          <a:pt x="3108" y="24195"/>
                        </a:cubicBezTo>
                        <a:cubicBezTo>
                          <a:pt x="3203" y="23409"/>
                          <a:pt x="3215" y="22611"/>
                          <a:pt x="3239" y="21801"/>
                        </a:cubicBezTo>
                        <a:cubicBezTo>
                          <a:pt x="3274" y="21063"/>
                          <a:pt x="3179" y="20301"/>
                          <a:pt x="3322" y="19575"/>
                        </a:cubicBezTo>
                        <a:cubicBezTo>
                          <a:pt x="3453" y="18825"/>
                          <a:pt x="3382" y="18099"/>
                          <a:pt x="3334" y="17349"/>
                        </a:cubicBezTo>
                        <a:cubicBezTo>
                          <a:pt x="3298" y="16598"/>
                          <a:pt x="3179" y="15825"/>
                          <a:pt x="3179" y="15063"/>
                        </a:cubicBezTo>
                        <a:cubicBezTo>
                          <a:pt x="3203" y="13634"/>
                          <a:pt x="3382" y="12181"/>
                          <a:pt x="3060" y="10764"/>
                        </a:cubicBezTo>
                        <a:cubicBezTo>
                          <a:pt x="3024" y="10598"/>
                          <a:pt x="3024" y="10419"/>
                          <a:pt x="3036" y="10252"/>
                        </a:cubicBezTo>
                        <a:cubicBezTo>
                          <a:pt x="3108" y="9419"/>
                          <a:pt x="3227" y="8586"/>
                          <a:pt x="3274" y="7752"/>
                        </a:cubicBezTo>
                        <a:cubicBezTo>
                          <a:pt x="3322" y="7145"/>
                          <a:pt x="3298" y="6514"/>
                          <a:pt x="3239" y="5907"/>
                        </a:cubicBezTo>
                        <a:cubicBezTo>
                          <a:pt x="3108" y="4597"/>
                          <a:pt x="2727" y="3299"/>
                          <a:pt x="2929" y="1966"/>
                        </a:cubicBezTo>
                        <a:cubicBezTo>
                          <a:pt x="2941" y="1882"/>
                          <a:pt x="2941" y="1811"/>
                          <a:pt x="2917" y="1740"/>
                        </a:cubicBezTo>
                        <a:cubicBezTo>
                          <a:pt x="2739" y="1275"/>
                          <a:pt x="2560" y="835"/>
                          <a:pt x="2346" y="382"/>
                        </a:cubicBezTo>
                        <a:cubicBezTo>
                          <a:pt x="2224" y="130"/>
                          <a:pt x="2085" y="0"/>
                          <a:pt x="18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15" name="Google Shape;44473;p65">
                    <a:extLst>
                      <a:ext uri="{FF2B5EF4-FFF2-40B4-BE49-F238E27FC236}">
                        <a16:creationId xmlns:a16="http://schemas.microsoft.com/office/drawing/2014/main" id="{9F92582D-C166-485E-B3B1-284A46870F46}"/>
                      </a:ext>
                    </a:extLst>
                  </p:cNvPr>
                  <p:cNvSpPr/>
                  <p:nvPr/>
                </p:nvSpPr>
                <p:spPr>
                  <a:xfrm>
                    <a:off x="-349750" y="1886775"/>
                    <a:ext cx="79200" cy="538175"/>
                  </a:xfrm>
                  <a:custGeom>
                    <a:avLst/>
                    <a:gdLst/>
                    <a:ahLst/>
                    <a:cxnLst/>
                    <a:rect l="l" t="t" r="r" b="b"/>
                    <a:pathLst>
                      <a:path w="3168" h="21527" extrusionOk="0">
                        <a:moveTo>
                          <a:pt x="1857" y="1"/>
                        </a:moveTo>
                        <a:cubicBezTo>
                          <a:pt x="1534" y="1"/>
                          <a:pt x="1209" y="185"/>
                          <a:pt x="1107" y="496"/>
                        </a:cubicBezTo>
                        <a:cubicBezTo>
                          <a:pt x="953" y="901"/>
                          <a:pt x="774" y="1306"/>
                          <a:pt x="691" y="1723"/>
                        </a:cubicBezTo>
                        <a:cubicBezTo>
                          <a:pt x="572" y="2223"/>
                          <a:pt x="512" y="2747"/>
                          <a:pt x="453" y="3271"/>
                        </a:cubicBezTo>
                        <a:cubicBezTo>
                          <a:pt x="405" y="3616"/>
                          <a:pt x="393" y="3937"/>
                          <a:pt x="393" y="4283"/>
                        </a:cubicBezTo>
                        <a:cubicBezTo>
                          <a:pt x="417" y="5187"/>
                          <a:pt x="453" y="6104"/>
                          <a:pt x="476" y="7021"/>
                        </a:cubicBezTo>
                        <a:cubicBezTo>
                          <a:pt x="488" y="7342"/>
                          <a:pt x="488" y="7688"/>
                          <a:pt x="488" y="8021"/>
                        </a:cubicBezTo>
                        <a:cubicBezTo>
                          <a:pt x="488" y="8271"/>
                          <a:pt x="476" y="8533"/>
                          <a:pt x="488" y="8795"/>
                        </a:cubicBezTo>
                        <a:cubicBezTo>
                          <a:pt x="536" y="9569"/>
                          <a:pt x="488" y="10355"/>
                          <a:pt x="715" y="11117"/>
                        </a:cubicBezTo>
                        <a:cubicBezTo>
                          <a:pt x="762" y="11260"/>
                          <a:pt x="691" y="11438"/>
                          <a:pt x="667" y="11605"/>
                        </a:cubicBezTo>
                        <a:cubicBezTo>
                          <a:pt x="655" y="11795"/>
                          <a:pt x="655" y="12010"/>
                          <a:pt x="631" y="12212"/>
                        </a:cubicBezTo>
                        <a:cubicBezTo>
                          <a:pt x="572" y="12641"/>
                          <a:pt x="488" y="13093"/>
                          <a:pt x="417" y="13522"/>
                        </a:cubicBezTo>
                        <a:cubicBezTo>
                          <a:pt x="357" y="13855"/>
                          <a:pt x="274" y="14177"/>
                          <a:pt x="226" y="14510"/>
                        </a:cubicBezTo>
                        <a:cubicBezTo>
                          <a:pt x="167" y="14986"/>
                          <a:pt x="131" y="15474"/>
                          <a:pt x="84" y="15951"/>
                        </a:cubicBezTo>
                        <a:cubicBezTo>
                          <a:pt x="72" y="16177"/>
                          <a:pt x="48" y="16391"/>
                          <a:pt x="48" y="16617"/>
                        </a:cubicBezTo>
                        <a:cubicBezTo>
                          <a:pt x="48" y="17046"/>
                          <a:pt x="0" y="17487"/>
                          <a:pt x="48" y="17915"/>
                        </a:cubicBezTo>
                        <a:cubicBezTo>
                          <a:pt x="119" y="18689"/>
                          <a:pt x="226" y="19463"/>
                          <a:pt x="369" y="20237"/>
                        </a:cubicBezTo>
                        <a:cubicBezTo>
                          <a:pt x="429" y="20535"/>
                          <a:pt x="667" y="20820"/>
                          <a:pt x="846" y="21082"/>
                        </a:cubicBezTo>
                        <a:cubicBezTo>
                          <a:pt x="1054" y="21390"/>
                          <a:pt x="1318" y="21526"/>
                          <a:pt x="1663" y="21526"/>
                        </a:cubicBezTo>
                        <a:cubicBezTo>
                          <a:pt x="1771" y="21526"/>
                          <a:pt x="1887" y="21513"/>
                          <a:pt x="2012" y="21487"/>
                        </a:cubicBezTo>
                        <a:cubicBezTo>
                          <a:pt x="2524" y="21380"/>
                          <a:pt x="2667" y="21023"/>
                          <a:pt x="2798" y="20654"/>
                        </a:cubicBezTo>
                        <a:cubicBezTo>
                          <a:pt x="3120" y="19713"/>
                          <a:pt x="3024" y="18737"/>
                          <a:pt x="3108" y="17760"/>
                        </a:cubicBezTo>
                        <a:cubicBezTo>
                          <a:pt x="3167" y="17213"/>
                          <a:pt x="3108" y="16653"/>
                          <a:pt x="3084" y="16094"/>
                        </a:cubicBezTo>
                        <a:cubicBezTo>
                          <a:pt x="3048" y="15355"/>
                          <a:pt x="3001" y="14605"/>
                          <a:pt x="2941" y="13867"/>
                        </a:cubicBezTo>
                        <a:cubicBezTo>
                          <a:pt x="2929" y="13700"/>
                          <a:pt x="2858" y="13462"/>
                          <a:pt x="2739" y="13415"/>
                        </a:cubicBezTo>
                        <a:cubicBezTo>
                          <a:pt x="2429" y="13272"/>
                          <a:pt x="2441" y="13046"/>
                          <a:pt x="2441" y="12807"/>
                        </a:cubicBezTo>
                        <a:cubicBezTo>
                          <a:pt x="2453" y="11272"/>
                          <a:pt x="2393" y="9748"/>
                          <a:pt x="2489" y="8224"/>
                        </a:cubicBezTo>
                        <a:cubicBezTo>
                          <a:pt x="2560" y="7045"/>
                          <a:pt x="2524" y="5878"/>
                          <a:pt x="2453" y="4699"/>
                        </a:cubicBezTo>
                        <a:cubicBezTo>
                          <a:pt x="2381" y="3402"/>
                          <a:pt x="2441" y="2104"/>
                          <a:pt x="2441" y="854"/>
                        </a:cubicBezTo>
                        <a:cubicBezTo>
                          <a:pt x="2453" y="699"/>
                          <a:pt x="2500" y="556"/>
                          <a:pt x="2441" y="461"/>
                        </a:cubicBezTo>
                        <a:cubicBezTo>
                          <a:pt x="2441" y="354"/>
                          <a:pt x="2417" y="223"/>
                          <a:pt x="2334" y="163"/>
                        </a:cubicBezTo>
                        <a:cubicBezTo>
                          <a:pt x="2198" y="52"/>
                          <a:pt x="2028" y="1"/>
                          <a:pt x="1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16" name="Google Shape;44474;p65">
                    <a:extLst>
                      <a:ext uri="{FF2B5EF4-FFF2-40B4-BE49-F238E27FC236}">
                        <a16:creationId xmlns:a16="http://schemas.microsoft.com/office/drawing/2014/main" id="{A203EFAC-FB10-4F96-9DEA-EB2AB3DD98B3}"/>
                      </a:ext>
                    </a:extLst>
                  </p:cNvPr>
                  <p:cNvSpPr/>
                  <p:nvPr/>
                </p:nvSpPr>
                <p:spPr>
                  <a:xfrm>
                    <a:off x="-349450" y="2452325"/>
                    <a:ext cx="81575" cy="306625"/>
                  </a:xfrm>
                  <a:custGeom>
                    <a:avLst/>
                    <a:gdLst/>
                    <a:ahLst/>
                    <a:cxnLst/>
                    <a:rect l="l" t="t" r="r" b="b"/>
                    <a:pathLst>
                      <a:path w="3263" h="12265" extrusionOk="0">
                        <a:moveTo>
                          <a:pt x="1820" y="1"/>
                        </a:moveTo>
                        <a:cubicBezTo>
                          <a:pt x="1416" y="1"/>
                          <a:pt x="1115" y="186"/>
                          <a:pt x="976" y="591"/>
                        </a:cubicBezTo>
                        <a:cubicBezTo>
                          <a:pt x="774" y="1115"/>
                          <a:pt x="572" y="1627"/>
                          <a:pt x="691" y="2223"/>
                        </a:cubicBezTo>
                        <a:cubicBezTo>
                          <a:pt x="762" y="2556"/>
                          <a:pt x="703" y="2901"/>
                          <a:pt x="655" y="3223"/>
                        </a:cubicBezTo>
                        <a:cubicBezTo>
                          <a:pt x="619" y="3532"/>
                          <a:pt x="512" y="3830"/>
                          <a:pt x="464" y="4151"/>
                        </a:cubicBezTo>
                        <a:cubicBezTo>
                          <a:pt x="417" y="4485"/>
                          <a:pt x="417" y="4830"/>
                          <a:pt x="381" y="5163"/>
                        </a:cubicBezTo>
                        <a:cubicBezTo>
                          <a:pt x="262" y="6116"/>
                          <a:pt x="155" y="7080"/>
                          <a:pt x="36" y="8045"/>
                        </a:cubicBezTo>
                        <a:cubicBezTo>
                          <a:pt x="48" y="8045"/>
                          <a:pt x="71" y="8045"/>
                          <a:pt x="72" y="8033"/>
                        </a:cubicBezTo>
                        <a:lnTo>
                          <a:pt x="72" y="8033"/>
                        </a:lnTo>
                        <a:cubicBezTo>
                          <a:pt x="72" y="8116"/>
                          <a:pt x="60" y="8223"/>
                          <a:pt x="60" y="8307"/>
                        </a:cubicBezTo>
                        <a:cubicBezTo>
                          <a:pt x="48" y="9069"/>
                          <a:pt x="0" y="9819"/>
                          <a:pt x="0" y="10557"/>
                        </a:cubicBezTo>
                        <a:cubicBezTo>
                          <a:pt x="0" y="11117"/>
                          <a:pt x="167" y="11605"/>
                          <a:pt x="869" y="11771"/>
                        </a:cubicBezTo>
                        <a:cubicBezTo>
                          <a:pt x="1012" y="11807"/>
                          <a:pt x="1143" y="11926"/>
                          <a:pt x="1262" y="12021"/>
                        </a:cubicBezTo>
                        <a:cubicBezTo>
                          <a:pt x="1486" y="12185"/>
                          <a:pt x="1693" y="12265"/>
                          <a:pt x="1888" y="12265"/>
                        </a:cubicBezTo>
                        <a:cubicBezTo>
                          <a:pt x="2147" y="12265"/>
                          <a:pt x="2383" y="12122"/>
                          <a:pt x="2608" y="11843"/>
                        </a:cubicBezTo>
                        <a:cubicBezTo>
                          <a:pt x="3203" y="11069"/>
                          <a:pt x="3262" y="10224"/>
                          <a:pt x="3108" y="9331"/>
                        </a:cubicBezTo>
                        <a:cubicBezTo>
                          <a:pt x="3012" y="8747"/>
                          <a:pt x="2977" y="8152"/>
                          <a:pt x="2953" y="7557"/>
                        </a:cubicBezTo>
                        <a:cubicBezTo>
                          <a:pt x="2941" y="6961"/>
                          <a:pt x="2965" y="6366"/>
                          <a:pt x="2941" y="5771"/>
                        </a:cubicBezTo>
                        <a:cubicBezTo>
                          <a:pt x="2893" y="4782"/>
                          <a:pt x="2846" y="3794"/>
                          <a:pt x="2774" y="2806"/>
                        </a:cubicBezTo>
                        <a:cubicBezTo>
                          <a:pt x="2727" y="2044"/>
                          <a:pt x="2643" y="1270"/>
                          <a:pt x="2572" y="520"/>
                        </a:cubicBezTo>
                        <a:cubicBezTo>
                          <a:pt x="2548" y="163"/>
                          <a:pt x="2310" y="44"/>
                          <a:pt x="1965" y="8"/>
                        </a:cubicBezTo>
                        <a:cubicBezTo>
                          <a:pt x="1915" y="3"/>
                          <a:pt x="1867" y="1"/>
                          <a:pt x="18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17" name="Google Shape;44475;p65">
                    <a:extLst>
                      <a:ext uri="{FF2B5EF4-FFF2-40B4-BE49-F238E27FC236}">
                        <a16:creationId xmlns:a16="http://schemas.microsoft.com/office/drawing/2014/main" id="{1D8AE86A-14A3-4FD7-B180-5853BA69C1FA}"/>
                      </a:ext>
                    </a:extLst>
                  </p:cNvPr>
                  <p:cNvSpPr/>
                  <p:nvPr/>
                </p:nvSpPr>
                <p:spPr>
                  <a:xfrm>
                    <a:off x="-336950" y="947875"/>
                    <a:ext cx="74725" cy="168200"/>
                  </a:xfrm>
                  <a:custGeom>
                    <a:avLst/>
                    <a:gdLst/>
                    <a:ahLst/>
                    <a:cxnLst/>
                    <a:rect l="l" t="t" r="r" b="b"/>
                    <a:pathLst>
                      <a:path w="2989" h="6728" extrusionOk="0">
                        <a:moveTo>
                          <a:pt x="1268" y="1"/>
                        </a:moveTo>
                        <a:cubicBezTo>
                          <a:pt x="951" y="1"/>
                          <a:pt x="609" y="257"/>
                          <a:pt x="429" y="607"/>
                        </a:cubicBezTo>
                        <a:cubicBezTo>
                          <a:pt x="83" y="1274"/>
                          <a:pt x="0" y="2000"/>
                          <a:pt x="24" y="2739"/>
                        </a:cubicBezTo>
                        <a:cubicBezTo>
                          <a:pt x="72" y="3727"/>
                          <a:pt x="95" y="4715"/>
                          <a:pt x="131" y="5703"/>
                        </a:cubicBezTo>
                        <a:cubicBezTo>
                          <a:pt x="143" y="6108"/>
                          <a:pt x="441" y="6727"/>
                          <a:pt x="869" y="6727"/>
                        </a:cubicBezTo>
                        <a:cubicBezTo>
                          <a:pt x="1274" y="6727"/>
                          <a:pt x="1727" y="6715"/>
                          <a:pt x="2048" y="6549"/>
                        </a:cubicBezTo>
                        <a:cubicBezTo>
                          <a:pt x="2286" y="6429"/>
                          <a:pt x="2453" y="6060"/>
                          <a:pt x="2524" y="5763"/>
                        </a:cubicBezTo>
                        <a:cubicBezTo>
                          <a:pt x="2631" y="5334"/>
                          <a:pt x="2596" y="4882"/>
                          <a:pt x="2655" y="4441"/>
                        </a:cubicBezTo>
                        <a:cubicBezTo>
                          <a:pt x="2691" y="4215"/>
                          <a:pt x="2798" y="4001"/>
                          <a:pt x="2822" y="3786"/>
                        </a:cubicBezTo>
                        <a:cubicBezTo>
                          <a:pt x="2989" y="2667"/>
                          <a:pt x="2477" y="1655"/>
                          <a:pt x="2310" y="488"/>
                        </a:cubicBezTo>
                        <a:cubicBezTo>
                          <a:pt x="2215" y="667"/>
                          <a:pt x="2167" y="762"/>
                          <a:pt x="2108" y="881"/>
                        </a:cubicBezTo>
                        <a:cubicBezTo>
                          <a:pt x="2048" y="810"/>
                          <a:pt x="1977" y="762"/>
                          <a:pt x="2000" y="762"/>
                        </a:cubicBezTo>
                        <a:cubicBezTo>
                          <a:pt x="1988" y="369"/>
                          <a:pt x="1774" y="107"/>
                          <a:pt x="1381" y="12"/>
                        </a:cubicBezTo>
                        <a:cubicBezTo>
                          <a:pt x="1344" y="4"/>
                          <a:pt x="1307" y="1"/>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18" name="Google Shape;44476;p65">
                    <a:extLst>
                      <a:ext uri="{FF2B5EF4-FFF2-40B4-BE49-F238E27FC236}">
                        <a16:creationId xmlns:a16="http://schemas.microsoft.com/office/drawing/2014/main" id="{656D6212-BF3B-4528-B4F8-54BA5F2BFC2A}"/>
                      </a:ext>
                    </a:extLst>
                  </p:cNvPr>
                  <p:cNvSpPr/>
                  <p:nvPr/>
                </p:nvSpPr>
                <p:spPr>
                  <a:xfrm>
                    <a:off x="-330400" y="1794875"/>
                    <a:ext cx="50625" cy="53850"/>
                  </a:xfrm>
                  <a:custGeom>
                    <a:avLst/>
                    <a:gdLst/>
                    <a:ahLst/>
                    <a:cxnLst/>
                    <a:rect l="l" t="t" r="r" b="b"/>
                    <a:pathLst>
                      <a:path w="2025" h="2154" extrusionOk="0">
                        <a:moveTo>
                          <a:pt x="1133" y="0"/>
                        </a:moveTo>
                        <a:cubicBezTo>
                          <a:pt x="1007" y="0"/>
                          <a:pt x="876" y="51"/>
                          <a:pt x="750" y="148"/>
                        </a:cubicBezTo>
                        <a:cubicBezTo>
                          <a:pt x="345" y="446"/>
                          <a:pt x="72" y="803"/>
                          <a:pt x="95" y="1339"/>
                        </a:cubicBezTo>
                        <a:cubicBezTo>
                          <a:pt x="0" y="1672"/>
                          <a:pt x="238" y="1910"/>
                          <a:pt x="548" y="2089"/>
                        </a:cubicBezTo>
                        <a:cubicBezTo>
                          <a:pt x="632" y="2134"/>
                          <a:pt x="714" y="2153"/>
                          <a:pt x="794" y="2153"/>
                        </a:cubicBezTo>
                        <a:cubicBezTo>
                          <a:pt x="1005" y="2153"/>
                          <a:pt x="1199" y="2019"/>
                          <a:pt x="1381" y="1898"/>
                        </a:cubicBezTo>
                        <a:cubicBezTo>
                          <a:pt x="1941" y="1553"/>
                          <a:pt x="2024" y="755"/>
                          <a:pt x="1512" y="184"/>
                        </a:cubicBezTo>
                        <a:cubicBezTo>
                          <a:pt x="1401" y="60"/>
                          <a:pt x="1270" y="0"/>
                          <a:pt x="11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611" name="Google Shape;44477;p65">
                  <a:extLst>
                    <a:ext uri="{FF2B5EF4-FFF2-40B4-BE49-F238E27FC236}">
                      <a16:creationId xmlns:a16="http://schemas.microsoft.com/office/drawing/2014/main" id="{D0309265-464C-46FA-854E-2A312B4B6514}"/>
                    </a:ext>
                  </a:extLst>
                </p:cNvPr>
                <p:cNvGrpSpPr/>
                <p:nvPr/>
              </p:nvGrpSpPr>
              <p:grpSpPr>
                <a:xfrm rot="5400000">
                  <a:off x="4544858" y="853173"/>
                  <a:ext cx="50950" cy="2943803"/>
                  <a:chOff x="-276176" y="947000"/>
                  <a:chExt cx="86650" cy="1812575"/>
                </a:xfrm>
              </p:grpSpPr>
              <p:sp>
                <p:nvSpPr>
                  <p:cNvPr id="612" name="Google Shape;44478;p65">
                    <a:extLst>
                      <a:ext uri="{FF2B5EF4-FFF2-40B4-BE49-F238E27FC236}">
                        <a16:creationId xmlns:a16="http://schemas.microsoft.com/office/drawing/2014/main" id="{A421FE86-A8EC-4032-92C1-77DEB6123687}"/>
                      </a:ext>
                    </a:extLst>
                  </p:cNvPr>
                  <p:cNvSpPr/>
                  <p:nvPr/>
                </p:nvSpPr>
                <p:spPr>
                  <a:xfrm>
                    <a:off x="-272601" y="1797675"/>
                    <a:ext cx="83075" cy="961900"/>
                  </a:xfrm>
                  <a:custGeom>
                    <a:avLst/>
                    <a:gdLst/>
                    <a:ahLst/>
                    <a:cxnLst/>
                    <a:rect l="l" t="t" r="r" b="b"/>
                    <a:pathLst>
                      <a:path w="3323" h="38476" extrusionOk="0">
                        <a:moveTo>
                          <a:pt x="2227" y="0"/>
                        </a:moveTo>
                        <a:cubicBezTo>
                          <a:pt x="1965" y="310"/>
                          <a:pt x="1798" y="691"/>
                          <a:pt x="1429" y="929"/>
                        </a:cubicBezTo>
                        <a:cubicBezTo>
                          <a:pt x="941" y="1191"/>
                          <a:pt x="774" y="1477"/>
                          <a:pt x="762" y="1858"/>
                        </a:cubicBezTo>
                        <a:cubicBezTo>
                          <a:pt x="739" y="2370"/>
                          <a:pt x="786" y="2870"/>
                          <a:pt x="655" y="3370"/>
                        </a:cubicBezTo>
                        <a:cubicBezTo>
                          <a:pt x="310" y="4632"/>
                          <a:pt x="48" y="5894"/>
                          <a:pt x="131" y="7192"/>
                        </a:cubicBezTo>
                        <a:cubicBezTo>
                          <a:pt x="143" y="7394"/>
                          <a:pt x="131" y="7608"/>
                          <a:pt x="191" y="7811"/>
                        </a:cubicBezTo>
                        <a:cubicBezTo>
                          <a:pt x="405" y="8668"/>
                          <a:pt x="798" y="9502"/>
                          <a:pt x="322" y="10359"/>
                        </a:cubicBezTo>
                        <a:cubicBezTo>
                          <a:pt x="262" y="10466"/>
                          <a:pt x="310" y="10597"/>
                          <a:pt x="298" y="10716"/>
                        </a:cubicBezTo>
                        <a:lnTo>
                          <a:pt x="167" y="12633"/>
                        </a:lnTo>
                        <a:cubicBezTo>
                          <a:pt x="131" y="12931"/>
                          <a:pt x="84" y="13216"/>
                          <a:pt x="84" y="13514"/>
                        </a:cubicBezTo>
                        <a:cubicBezTo>
                          <a:pt x="108" y="14574"/>
                          <a:pt x="143" y="15633"/>
                          <a:pt x="143" y="16681"/>
                        </a:cubicBezTo>
                        <a:cubicBezTo>
                          <a:pt x="143" y="17372"/>
                          <a:pt x="0" y="18074"/>
                          <a:pt x="24" y="18753"/>
                        </a:cubicBezTo>
                        <a:cubicBezTo>
                          <a:pt x="60" y="19717"/>
                          <a:pt x="191" y="20693"/>
                          <a:pt x="262" y="21658"/>
                        </a:cubicBezTo>
                        <a:cubicBezTo>
                          <a:pt x="298" y="21967"/>
                          <a:pt x="298" y="22277"/>
                          <a:pt x="250" y="22598"/>
                        </a:cubicBezTo>
                        <a:cubicBezTo>
                          <a:pt x="48" y="23920"/>
                          <a:pt x="239" y="25242"/>
                          <a:pt x="584" y="26563"/>
                        </a:cubicBezTo>
                        <a:cubicBezTo>
                          <a:pt x="762" y="27266"/>
                          <a:pt x="846" y="27980"/>
                          <a:pt x="953" y="28682"/>
                        </a:cubicBezTo>
                        <a:cubicBezTo>
                          <a:pt x="1001" y="28968"/>
                          <a:pt x="1012" y="29266"/>
                          <a:pt x="1012" y="29564"/>
                        </a:cubicBezTo>
                        <a:cubicBezTo>
                          <a:pt x="1024" y="30016"/>
                          <a:pt x="1036" y="30492"/>
                          <a:pt x="1012" y="30957"/>
                        </a:cubicBezTo>
                        <a:cubicBezTo>
                          <a:pt x="941" y="32064"/>
                          <a:pt x="643" y="33135"/>
                          <a:pt x="774" y="34231"/>
                        </a:cubicBezTo>
                        <a:cubicBezTo>
                          <a:pt x="822" y="34636"/>
                          <a:pt x="858" y="35017"/>
                          <a:pt x="881" y="35421"/>
                        </a:cubicBezTo>
                        <a:cubicBezTo>
                          <a:pt x="905" y="36052"/>
                          <a:pt x="881" y="36660"/>
                          <a:pt x="941" y="37279"/>
                        </a:cubicBezTo>
                        <a:cubicBezTo>
                          <a:pt x="965" y="37576"/>
                          <a:pt x="1072" y="37862"/>
                          <a:pt x="1203" y="38148"/>
                        </a:cubicBezTo>
                        <a:cubicBezTo>
                          <a:pt x="1292" y="38342"/>
                          <a:pt x="1441" y="38448"/>
                          <a:pt x="1643" y="38448"/>
                        </a:cubicBezTo>
                        <a:cubicBezTo>
                          <a:pt x="1738" y="38448"/>
                          <a:pt x="1846" y="38424"/>
                          <a:pt x="1965" y="38374"/>
                        </a:cubicBezTo>
                        <a:cubicBezTo>
                          <a:pt x="2023" y="38347"/>
                          <a:pt x="2066" y="38337"/>
                          <a:pt x="2100" y="38337"/>
                        </a:cubicBezTo>
                        <a:cubicBezTo>
                          <a:pt x="2222" y="38337"/>
                          <a:pt x="2215" y="38475"/>
                          <a:pt x="2311" y="38475"/>
                        </a:cubicBezTo>
                        <a:cubicBezTo>
                          <a:pt x="2330" y="38475"/>
                          <a:pt x="2353" y="38470"/>
                          <a:pt x="2382" y="38457"/>
                        </a:cubicBezTo>
                        <a:cubicBezTo>
                          <a:pt x="2405" y="38434"/>
                          <a:pt x="2465" y="38386"/>
                          <a:pt x="2489" y="38338"/>
                        </a:cubicBezTo>
                        <a:cubicBezTo>
                          <a:pt x="2632" y="37636"/>
                          <a:pt x="2882" y="36945"/>
                          <a:pt x="2846" y="36231"/>
                        </a:cubicBezTo>
                        <a:cubicBezTo>
                          <a:pt x="2810" y="35695"/>
                          <a:pt x="2858" y="35159"/>
                          <a:pt x="2858" y="34624"/>
                        </a:cubicBezTo>
                        <a:cubicBezTo>
                          <a:pt x="2870" y="33969"/>
                          <a:pt x="2858" y="33290"/>
                          <a:pt x="2882" y="32635"/>
                        </a:cubicBezTo>
                        <a:cubicBezTo>
                          <a:pt x="2929" y="31469"/>
                          <a:pt x="2989" y="30290"/>
                          <a:pt x="3048" y="29111"/>
                        </a:cubicBezTo>
                        <a:cubicBezTo>
                          <a:pt x="3084" y="28682"/>
                          <a:pt x="3156" y="28254"/>
                          <a:pt x="3167" y="27813"/>
                        </a:cubicBezTo>
                        <a:cubicBezTo>
                          <a:pt x="3203" y="27301"/>
                          <a:pt x="3167" y="26777"/>
                          <a:pt x="3203" y="26254"/>
                        </a:cubicBezTo>
                        <a:cubicBezTo>
                          <a:pt x="3227" y="25825"/>
                          <a:pt x="3322" y="25396"/>
                          <a:pt x="3298" y="24956"/>
                        </a:cubicBezTo>
                        <a:cubicBezTo>
                          <a:pt x="3287" y="24420"/>
                          <a:pt x="3167" y="23884"/>
                          <a:pt x="3167" y="23348"/>
                        </a:cubicBezTo>
                        <a:cubicBezTo>
                          <a:pt x="3156" y="22015"/>
                          <a:pt x="3215" y="20693"/>
                          <a:pt x="3036" y="19348"/>
                        </a:cubicBezTo>
                        <a:cubicBezTo>
                          <a:pt x="2882" y="18253"/>
                          <a:pt x="2929" y="17133"/>
                          <a:pt x="2882" y="16026"/>
                        </a:cubicBezTo>
                        <a:cubicBezTo>
                          <a:pt x="2822" y="14586"/>
                          <a:pt x="2763" y="13133"/>
                          <a:pt x="2703" y="11668"/>
                        </a:cubicBezTo>
                        <a:cubicBezTo>
                          <a:pt x="2703" y="11478"/>
                          <a:pt x="2644" y="11299"/>
                          <a:pt x="2608" y="11109"/>
                        </a:cubicBezTo>
                        <a:cubicBezTo>
                          <a:pt x="2382" y="10192"/>
                          <a:pt x="2358" y="9323"/>
                          <a:pt x="2560" y="8406"/>
                        </a:cubicBezTo>
                        <a:cubicBezTo>
                          <a:pt x="2739" y="7561"/>
                          <a:pt x="2798" y="6704"/>
                          <a:pt x="2810" y="5834"/>
                        </a:cubicBezTo>
                        <a:cubicBezTo>
                          <a:pt x="2822" y="4811"/>
                          <a:pt x="2739" y="3798"/>
                          <a:pt x="2691" y="2775"/>
                        </a:cubicBezTo>
                        <a:cubicBezTo>
                          <a:pt x="2679" y="2441"/>
                          <a:pt x="2655" y="2120"/>
                          <a:pt x="2620" y="1786"/>
                        </a:cubicBezTo>
                        <a:cubicBezTo>
                          <a:pt x="2560" y="1346"/>
                          <a:pt x="2453" y="893"/>
                          <a:pt x="2382" y="453"/>
                        </a:cubicBezTo>
                        <a:cubicBezTo>
                          <a:pt x="2346" y="286"/>
                          <a:pt x="2394" y="108"/>
                          <a:pt x="22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613" name="Google Shape;44479;p65">
                    <a:extLst>
                      <a:ext uri="{FF2B5EF4-FFF2-40B4-BE49-F238E27FC236}">
                        <a16:creationId xmlns:a16="http://schemas.microsoft.com/office/drawing/2014/main" id="{742A113B-7ED4-44DE-9B1B-1A1C5715CE35}"/>
                      </a:ext>
                    </a:extLst>
                  </p:cNvPr>
                  <p:cNvSpPr/>
                  <p:nvPr/>
                </p:nvSpPr>
                <p:spPr>
                  <a:xfrm>
                    <a:off x="-276176" y="947000"/>
                    <a:ext cx="86350" cy="839975"/>
                  </a:xfrm>
                  <a:custGeom>
                    <a:avLst/>
                    <a:gdLst/>
                    <a:ahLst/>
                    <a:cxnLst/>
                    <a:rect l="l" t="t" r="r" b="b"/>
                    <a:pathLst>
                      <a:path w="3454" h="33599" extrusionOk="0">
                        <a:moveTo>
                          <a:pt x="1752" y="0"/>
                        </a:moveTo>
                        <a:cubicBezTo>
                          <a:pt x="1609" y="0"/>
                          <a:pt x="1461" y="12"/>
                          <a:pt x="1310" y="35"/>
                        </a:cubicBezTo>
                        <a:cubicBezTo>
                          <a:pt x="941" y="95"/>
                          <a:pt x="763" y="214"/>
                          <a:pt x="655" y="416"/>
                        </a:cubicBezTo>
                        <a:cubicBezTo>
                          <a:pt x="512" y="761"/>
                          <a:pt x="334" y="1095"/>
                          <a:pt x="215" y="1416"/>
                        </a:cubicBezTo>
                        <a:cubicBezTo>
                          <a:pt x="120" y="1666"/>
                          <a:pt x="1" y="1940"/>
                          <a:pt x="48" y="2190"/>
                        </a:cubicBezTo>
                        <a:cubicBezTo>
                          <a:pt x="215" y="3143"/>
                          <a:pt x="96" y="4131"/>
                          <a:pt x="679" y="5048"/>
                        </a:cubicBezTo>
                        <a:cubicBezTo>
                          <a:pt x="715" y="5119"/>
                          <a:pt x="739" y="5179"/>
                          <a:pt x="751" y="5262"/>
                        </a:cubicBezTo>
                        <a:cubicBezTo>
                          <a:pt x="953" y="6179"/>
                          <a:pt x="1191" y="7107"/>
                          <a:pt x="1370" y="8024"/>
                        </a:cubicBezTo>
                        <a:cubicBezTo>
                          <a:pt x="1453" y="8369"/>
                          <a:pt x="1465" y="8739"/>
                          <a:pt x="1298" y="9048"/>
                        </a:cubicBezTo>
                        <a:cubicBezTo>
                          <a:pt x="1120" y="9382"/>
                          <a:pt x="1108" y="9691"/>
                          <a:pt x="1096" y="10024"/>
                        </a:cubicBezTo>
                        <a:cubicBezTo>
                          <a:pt x="1048" y="10596"/>
                          <a:pt x="1001" y="11167"/>
                          <a:pt x="917" y="11727"/>
                        </a:cubicBezTo>
                        <a:cubicBezTo>
                          <a:pt x="810" y="12310"/>
                          <a:pt x="679" y="12894"/>
                          <a:pt x="870" y="13489"/>
                        </a:cubicBezTo>
                        <a:cubicBezTo>
                          <a:pt x="929" y="13632"/>
                          <a:pt x="882" y="13799"/>
                          <a:pt x="882" y="13953"/>
                        </a:cubicBezTo>
                        <a:cubicBezTo>
                          <a:pt x="858" y="14727"/>
                          <a:pt x="798" y="15501"/>
                          <a:pt x="774" y="16275"/>
                        </a:cubicBezTo>
                        <a:cubicBezTo>
                          <a:pt x="751" y="17204"/>
                          <a:pt x="798" y="18144"/>
                          <a:pt x="751" y="19085"/>
                        </a:cubicBezTo>
                        <a:cubicBezTo>
                          <a:pt x="679" y="20526"/>
                          <a:pt x="739" y="21990"/>
                          <a:pt x="620" y="23443"/>
                        </a:cubicBezTo>
                        <a:cubicBezTo>
                          <a:pt x="465" y="25133"/>
                          <a:pt x="584" y="26812"/>
                          <a:pt x="596" y="28491"/>
                        </a:cubicBezTo>
                        <a:cubicBezTo>
                          <a:pt x="596" y="28705"/>
                          <a:pt x="643" y="28920"/>
                          <a:pt x="763" y="29098"/>
                        </a:cubicBezTo>
                        <a:cubicBezTo>
                          <a:pt x="1155" y="29729"/>
                          <a:pt x="1096" y="30360"/>
                          <a:pt x="1013" y="31003"/>
                        </a:cubicBezTo>
                        <a:cubicBezTo>
                          <a:pt x="977" y="31360"/>
                          <a:pt x="917" y="31741"/>
                          <a:pt x="917" y="32099"/>
                        </a:cubicBezTo>
                        <a:cubicBezTo>
                          <a:pt x="929" y="32646"/>
                          <a:pt x="1239" y="33134"/>
                          <a:pt x="1929" y="33599"/>
                        </a:cubicBezTo>
                        <a:cubicBezTo>
                          <a:pt x="2322" y="33123"/>
                          <a:pt x="2537" y="32658"/>
                          <a:pt x="2525" y="32158"/>
                        </a:cubicBezTo>
                        <a:cubicBezTo>
                          <a:pt x="2417" y="31051"/>
                          <a:pt x="2787" y="29979"/>
                          <a:pt x="2882" y="28896"/>
                        </a:cubicBezTo>
                        <a:cubicBezTo>
                          <a:pt x="2918" y="28253"/>
                          <a:pt x="3120" y="27634"/>
                          <a:pt x="3179" y="26991"/>
                        </a:cubicBezTo>
                        <a:cubicBezTo>
                          <a:pt x="3251" y="26229"/>
                          <a:pt x="3263" y="25467"/>
                          <a:pt x="3299" y="24705"/>
                        </a:cubicBezTo>
                        <a:cubicBezTo>
                          <a:pt x="3358" y="22752"/>
                          <a:pt x="3418" y="20800"/>
                          <a:pt x="3453" y="18835"/>
                        </a:cubicBezTo>
                        <a:cubicBezTo>
                          <a:pt x="3453" y="18692"/>
                          <a:pt x="3418" y="18549"/>
                          <a:pt x="3418" y="18418"/>
                        </a:cubicBezTo>
                        <a:lnTo>
                          <a:pt x="3418" y="16490"/>
                        </a:lnTo>
                        <a:cubicBezTo>
                          <a:pt x="3418" y="16109"/>
                          <a:pt x="3453" y="15739"/>
                          <a:pt x="3441" y="15347"/>
                        </a:cubicBezTo>
                        <a:cubicBezTo>
                          <a:pt x="3418" y="14846"/>
                          <a:pt x="3334" y="14323"/>
                          <a:pt x="3299" y="13799"/>
                        </a:cubicBezTo>
                        <a:cubicBezTo>
                          <a:pt x="3251" y="13191"/>
                          <a:pt x="3239" y="12596"/>
                          <a:pt x="3179" y="11989"/>
                        </a:cubicBezTo>
                        <a:cubicBezTo>
                          <a:pt x="3144" y="11691"/>
                          <a:pt x="3025" y="11406"/>
                          <a:pt x="3013" y="11108"/>
                        </a:cubicBezTo>
                        <a:cubicBezTo>
                          <a:pt x="2941" y="10036"/>
                          <a:pt x="2858" y="8965"/>
                          <a:pt x="2834" y="7893"/>
                        </a:cubicBezTo>
                        <a:cubicBezTo>
                          <a:pt x="2798" y="7191"/>
                          <a:pt x="2822" y="6476"/>
                          <a:pt x="2882" y="5762"/>
                        </a:cubicBezTo>
                        <a:cubicBezTo>
                          <a:pt x="2941" y="5119"/>
                          <a:pt x="3072" y="4500"/>
                          <a:pt x="3179" y="3857"/>
                        </a:cubicBezTo>
                        <a:cubicBezTo>
                          <a:pt x="3215" y="3607"/>
                          <a:pt x="3263" y="3333"/>
                          <a:pt x="3299" y="3083"/>
                        </a:cubicBezTo>
                        <a:cubicBezTo>
                          <a:pt x="3394" y="2262"/>
                          <a:pt x="3334" y="1464"/>
                          <a:pt x="3025" y="654"/>
                        </a:cubicBezTo>
                        <a:cubicBezTo>
                          <a:pt x="2843" y="204"/>
                          <a:pt x="2344" y="0"/>
                          <a:pt x="17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grpSp>
          <p:sp>
            <p:nvSpPr>
              <p:cNvPr id="655" name="Google Shape;44484;p65">
                <a:extLst>
                  <a:ext uri="{FF2B5EF4-FFF2-40B4-BE49-F238E27FC236}">
                    <a16:creationId xmlns:a16="http://schemas.microsoft.com/office/drawing/2014/main" id="{4F2C59B6-EE57-46A8-8CE5-1BD4460CBDF2}"/>
                  </a:ext>
                </a:extLst>
              </p:cNvPr>
              <p:cNvSpPr txBox="1">
                <a:spLocks/>
              </p:cNvSpPr>
              <p:nvPr/>
            </p:nvSpPr>
            <p:spPr>
              <a:xfrm>
                <a:off x="6193464" y="3031988"/>
                <a:ext cx="2319000" cy="69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1pPr>
                <a:lvl2pPr marR="0" lvl="1"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2pPr>
                <a:lvl3pPr marR="0" lvl="2"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3pPr>
                <a:lvl4pPr marR="0" lvl="3"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4pPr>
                <a:lvl5pPr marR="0" lvl="4"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5pPr>
                <a:lvl6pPr marR="0" lvl="5"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6pPr>
                <a:lvl7pPr marR="0" lvl="6"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7pPr>
                <a:lvl8pPr marR="0" lvl="7"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8pPr>
                <a:lvl9pPr marR="0" lvl="8" algn="l" rtl="0">
                  <a:lnSpc>
                    <a:spcPct val="100000"/>
                  </a:lnSpc>
                  <a:spcBef>
                    <a:spcPts val="0"/>
                  </a:spcBef>
                  <a:spcAft>
                    <a:spcPts val="0"/>
                  </a:spcAft>
                  <a:buClr>
                    <a:schemeClr val="dk1"/>
                  </a:buClr>
                  <a:buSzPts val="2000"/>
                  <a:buFont typeface="Denk One"/>
                  <a:buNone/>
                  <a:defRPr sz="2000" b="0" i="0" u="none" strike="noStrike" cap="none">
                    <a:solidFill>
                      <a:schemeClr val="dk1"/>
                    </a:solidFill>
                    <a:latin typeface="Denk One"/>
                    <a:ea typeface="Denk One"/>
                    <a:cs typeface="Denk One"/>
                    <a:sym typeface="Denk One"/>
                  </a:defRPr>
                </a:lvl9pPr>
              </a:lstStyle>
              <a:p>
                <a:pPr algn="ctr"/>
                <a:r>
                  <a:rPr lang="vi-VN" b="1" dirty="0">
                    <a:solidFill>
                      <a:schemeClr val="accent1"/>
                    </a:solidFill>
                    <a:latin typeface="Arial" panose="020B0604020202020204" pitchFamily="34" charset="0"/>
                    <a:cs typeface="Arial" panose="020B0604020202020204" pitchFamily="34" charset="0"/>
                    <a:sym typeface="Arial" panose="020B0604020202020204" pitchFamily="34" charset="0"/>
                  </a:rPr>
                  <a:t>Không gian trong </a:t>
                </a:r>
                <a:r>
                  <a:rPr lang="vi-VN" b="1" dirty="0" err="1">
                    <a:solidFill>
                      <a:schemeClr val="accent1"/>
                    </a:solidFill>
                    <a:latin typeface="Arial" panose="020B0604020202020204" pitchFamily="34" charset="0"/>
                    <a:cs typeface="Arial" panose="020B0604020202020204" pitchFamily="34" charset="0"/>
                    <a:sym typeface="Arial" panose="020B0604020202020204" pitchFamily="34" charset="0"/>
                  </a:rPr>
                  <a:t>trẻo</a:t>
                </a:r>
                <a:r>
                  <a:rPr lang="vi-VN" b="1" dirty="0">
                    <a:solidFill>
                      <a:schemeClr val="accent1"/>
                    </a:solidFill>
                    <a:latin typeface="Arial" panose="020B0604020202020204" pitchFamily="34" charset="0"/>
                    <a:cs typeface="Arial" panose="020B0604020202020204" pitchFamily="34" charset="0"/>
                    <a:sym typeface="Arial" panose="020B0604020202020204" pitchFamily="34" charset="0"/>
                  </a:rPr>
                  <a:t>, im </a:t>
                </a:r>
                <a:r>
                  <a:rPr lang="vi-VN" b="1" dirty="0" err="1">
                    <a:solidFill>
                      <a:schemeClr val="accent1"/>
                    </a:solidFill>
                    <a:latin typeface="Arial" panose="020B0604020202020204" pitchFamily="34" charset="0"/>
                    <a:cs typeface="Arial" panose="020B0604020202020204" pitchFamily="34" charset="0"/>
                    <a:sym typeface="Arial" panose="020B0604020202020204" pitchFamily="34" charset="0"/>
                  </a:rPr>
                  <a:t>vắng</a:t>
                </a:r>
                <a:endParaRPr lang="en-US" b="1" dirty="0">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grpSp>
      <p:sp>
        <p:nvSpPr>
          <p:cNvPr id="348" name="Google Shape;2708;p39">
            <a:extLst>
              <a:ext uri="{FF2B5EF4-FFF2-40B4-BE49-F238E27FC236}">
                <a16:creationId xmlns:a16="http://schemas.microsoft.com/office/drawing/2014/main" id="{C347EEE4-3138-468D-8EA4-C69637CED472}"/>
              </a:ext>
            </a:extLst>
          </p:cNvPr>
          <p:cNvSpPr/>
          <p:nvPr/>
        </p:nvSpPr>
        <p:spPr>
          <a:xfrm rot="1976734">
            <a:off x="3921261" y="1455654"/>
            <a:ext cx="3155571" cy="2025317"/>
          </a:xfrm>
          <a:custGeom>
            <a:avLst/>
            <a:gdLst/>
            <a:ahLst/>
            <a:cxnLst/>
            <a:rect l="l" t="t" r="r" b="b"/>
            <a:pathLst>
              <a:path w="148598" h="82044" extrusionOk="0">
                <a:moveTo>
                  <a:pt x="0" y="66839"/>
                </a:moveTo>
                <a:cubicBezTo>
                  <a:pt x="7499" y="74338"/>
                  <a:pt x="19084" y="76324"/>
                  <a:pt x="29242" y="79371"/>
                </a:cubicBezTo>
                <a:cubicBezTo>
                  <a:pt x="38295" y="82086"/>
                  <a:pt x="48740" y="83286"/>
                  <a:pt x="57589" y="79968"/>
                </a:cubicBezTo>
                <a:cubicBezTo>
                  <a:pt x="65229" y="77103"/>
                  <a:pt x="72827" y="70328"/>
                  <a:pt x="74598" y="62363"/>
                </a:cubicBezTo>
                <a:cubicBezTo>
                  <a:pt x="76363" y="54426"/>
                  <a:pt x="74324" y="44285"/>
                  <a:pt x="68332" y="38790"/>
                </a:cubicBezTo>
                <a:cubicBezTo>
                  <a:pt x="62320" y="33277"/>
                  <a:pt x="50131" y="33271"/>
                  <a:pt x="43864" y="38492"/>
                </a:cubicBezTo>
                <a:cubicBezTo>
                  <a:pt x="40305" y="41457"/>
                  <a:pt x="39063" y="47450"/>
                  <a:pt x="40283" y="51919"/>
                </a:cubicBezTo>
                <a:cubicBezTo>
                  <a:pt x="44881" y="68760"/>
                  <a:pt x="73177" y="72261"/>
                  <a:pt x="90114" y="68032"/>
                </a:cubicBezTo>
                <a:cubicBezTo>
                  <a:pt x="101906" y="65088"/>
                  <a:pt x="106958" y="49896"/>
                  <a:pt x="111897" y="38790"/>
                </a:cubicBezTo>
                <a:cubicBezTo>
                  <a:pt x="117284" y="26675"/>
                  <a:pt x="128201" y="17740"/>
                  <a:pt x="137856" y="8653"/>
                </a:cubicBezTo>
                <a:cubicBezTo>
                  <a:pt x="141204" y="5502"/>
                  <a:pt x="144000" y="0"/>
                  <a:pt x="148598" y="0"/>
                </a:cubicBezTo>
              </a:path>
            </a:pathLst>
          </a:custGeom>
          <a:noFill/>
          <a:ln w="19050" cap="rnd" cmpd="sng">
            <a:solidFill>
              <a:schemeClr val="dk1"/>
            </a:solidFill>
            <a:prstDash val="dot"/>
            <a:round/>
            <a:headEnd type="none" w="med" len="med"/>
            <a:tailEnd type="none" w="med" len="med"/>
          </a:ln>
        </p:spPr>
        <p:txBody>
          <a:bodyPr/>
          <a:lstStyle/>
          <a:p>
            <a:endParaRPr lang="vi-VN">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nvGrpSpPr>
          <p:cNvPr id="349" name="Google Shape;2712;p39">
            <a:extLst>
              <a:ext uri="{FF2B5EF4-FFF2-40B4-BE49-F238E27FC236}">
                <a16:creationId xmlns:a16="http://schemas.microsoft.com/office/drawing/2014/main" id="{443A0CFE-78B8-444B-BEA3-D6D870587A77}"/>
              </a:ext>
            </a:extLst>
          </p:cNvPr>
          <p:cNvGrpSpPr/>
          <p:nvPr/>
        </p:nvGrpSpPr>
        <p:grpSpPr>
          <a:xfrm rot="-2923961">
            <a:off x="3056412" y="1572009"/>
            <a:ext cx="1088806" cy="751546"/>
            <a:chOff x="2153503" y="-64135"/>
            <a:chExt cx="2379526" cy="1610764"/>
          </a:xfrm>
        </p:grpSpPr>
        <p:sp>
          <p:nvSpPr>
            <p:cNvPr id="350" name="Google Shape;2713;p39">
              <a:extLst>
                <a:ext uri="{FF2B5EF4-FFF2-40B4-BE49-F238E27FC236}">
                  <a16:creationId xmlns:a16="http://schemas.microsoft.com/office/drawing/2014/main" id="{4B39C2B2-DE38-461B-8BDD-4C2A676DF007}"/>
                </a:ext>
              </a:extLst>
            </p:cNvPr>
            <p:cNvSpPr/>
            <p:nvPr/>
          </p:nvSpPr>
          <p:spPr>
            <a:xfrm rot="-1800044">
              <a:off x="2586567" y="821783"/>
              <a:ext cx="791058" cy="487514"/>
            </a:xfrm>
            <a:custGeom>
              <a:avLst/>
              <a:gdLst/>
              <a:ahLst/>
              <a:cxnLst/>
              <a:rect l="l" t="t" r="r" b="b"/>
              <a:pathLst>
                <a:path w="31643" h="19501" extrusionOk="0">
                  <a:moveTo>
                    <a:pt x="6897" y="0"/>
                  </a:moveTo>
                  <a:cubicBezTo>
                    <a:pt x="6192" y="0"/>
                    <a:pt x="5509" y="197"/>
                    <a:pt x="4864" y="778"/>
                  </a:cubicBezTo>
                  <a:cubicBezTo>
                    <a:pt x="3374" y="2085"/>
                    <a:pt x="3344" y="5033"/>
                    <a:pt x="5350" y="5915"/>
                  </a:cubicBezTo>
                  <a:cubicBezTo>
                    <a:pt x="5002" y="5768"/>
                    <a:pt x="4650" y="5697"/>
                    <a:pt x="4311" y="5697"/>
                  </a:cubicBezTo>
                  <a:cubicBezTo>
                    <a:pt x="3315" y="5697"/>
                    <a:pt x="2422" y="6301"/>
                    <a:pt x="2037" y="7343"/>
                  </a:cubicBezTo>
                  <a:cubicBezTo>
                    <a:pt x="1703" y="8255"/>
                    <a:pt x="1824" y="9380"/>
                    <a:pt x="2280" y="10231"/>
                  </a:cubicBezTo>
                  <a:cubicBezTo>
                    <a:pt x="2398" y="10465"/>
                    <a:pt x="3392" y="12030"/>
                    <a:pt x="3735" y="12030"/>
                  </a:cubicBezTo>
                  <a:cubicBezTo>
                    <a:pt x="3747" y="12030"/>
                    <a:pt x="3759" y="12028"/>
                    <a:pt x="3770" y="12024"/>
                  </a:cubicBezTo>
                  <a:cubicBezTo>
                    <a:pt x="3770" y="12024"/>
                    <a:pt x="5565" y="11380"/>
                    <a:pt x="5723" y="11380"/>
                  </a:cubicBezTo>
                  <a:cubicBezTo>
                    <a:pt x="5801" y="11380"/>
                    <a:pt x="5486" y="11534"/>
                    <a:pt x="4378" y="11994"/>
                  </a:cubicBezTo>
                  <a:cubicBezTo>
                    <a:pt x="1399" y="13210"/>
                    <a:pt x="1" y="18863"/>
                    <a:pt x="8633" y="19471"/>
                  </a:cubicBezTo>
                  <a:cubicBezTo>
                    <a:pt x="8914" y="19491"/>
                    <a:pt x="9197" y="19500"/>
                    <a:pt x="9482" y="19500"/>
                  </a:cubicBezTo>
                  <a:cubicBezTo>
                    <a:pt x="17915" y="19500"/>
                    <a:pt x="27813" y="11082"/>
                    <a:pt x="27813" y="11082"/>
                  </a:cubicBezTo>
                  <a:lnTo>
                    <a:pt x="31642" y="8346"/>
                  </a:lnTo>
                  <a:cubicBezTo>
                    <a:pt x="31187" y="8164"/>
                    <a:pt x="30761" y="8012"/>
                    <a:pt x="30305" y="7829"/>
                  </a:cubicBezTo>
                  <a:cubicBezTo>
                    <a:pt x="26901" y="6492"/>
                    <a:pt x="23436" y="5185"/>
                    <a:pt x="19971" y="3939"/>
                  </a:cubicBezTo>
                  <a:cubicBezTo>
                    <a:pt x="17904" y="3209"/>
                    <a:pt x="15806" y="2480"/>
                    <a:pt x="13679" y="1811"/>
                  </a:cubicBezTo>
                  <a:cubicBezTo>
                    <a:pt x="12372" y="1386"/>
                    <a:pt x="11125" y="960"/>
                    <a:pt x="9849" y="626"/>
                  </a:cubicBezTo>
                  <a:cubicBezTo>
                    <a:pt x="8851" y="363"/>
                    <a:pt x="7854" y="0"/>
                    <a:pt x="6897" y="0"/>
                  </a:cubicBezTo>
                  <a:close/>
                </a:path>
              </a:pathLst>
            </a:custGeom>
            <a:solidFill>
              <a:srgbClr val="FF3D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51" name="Google Shape;2714;p39">
              <a:extLst>
                <a:ext uri="{FF2B5EF4-FFF2-40B4-BE49-F238E27FC236}">
                  <a16:creationId xmlns:a16="http://schemas.microsoft.com/office/drawing/2014/main" id="{97BFDD24-C915-4209-A6AD-3C23E28C5F2E}"/>
                </a:ext>
              </a:extLst>
            </p:cNvPr>
            <p:cNvSpPr/>
            <p:nvPr/>
          </p:nvSpPr>
          <p:spPr>
            <a:xfrm rot="-1800044">
              <a:off x="3008413" y="967565"/>
              <a:ext cx="107173" cy="126222"/>
            </a:xfrm>
            <a:custGeom>
              <a:avLst/>
              <a:gdLst/>
              <a:ahLst/>
              <a:cxnLst/>
              <a:rect l="l" t="t" r="r" b="b"/>
              <a:pathLst>
                <a:path w="4287" h="5049" extrusionOk="0">
                  <a:moveTo>
                    <a:pt x="1824" y="1"/>
                  </a:moveTo>
                  <a:cubicBezTo>
                    <a:pt x="943" y="1"/>
                    <a:pt x="153" y="730"/>
                    <a:pt x="92" y="1642"/>
                  </a:cubicBezTo>
                  <a:lnTo>
                    <a:pt x="31" y="3314"/>
                  </a:lnTo>
                  <a:cubicBezTo>
                    <a:pt x="1" y="4226"/>
                    <a:pt x="700" y="5016"/>
                    <a:pt x="1612" y="5046"/>
                  </a:cubicBezTo>
                  <a:lnTo>
                    <a:pt x="1764" y="5046"/>
                  </a:lnTo>
                  <a:cubicBezTo>
                    <a:pt x="1801" y="5048"/>
                    <a:pt x="1839" y="5049"/>
                    <a:pt x="1876" y="5049"/>
                  </a:cubicBezTo>
                  <a:cubicBezTo>
                    <a:pt x="3133" y="5049"/>
                    <a:pt x="4166" y="4067"/>
                    <a:pt x="4195" y="2828"/>
                  </a:cubicBezTo>
                  <a:lnTo>
                    <a:pt x="4195" y="2584"/>
                  </a:lnTo>
                  <a:cubicBezTo>
                    <a:pt x="4286" y="1217"/>
                    <a:pt x="3223" y="31"/>
                    <a:pt x="18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52" name="Google Shape;2715;p39">
              <a:extLst>
                <a:ext uri="{FF2B5EF4-FFF2-40B4-BE49-F238E27FC236}">
                  <a16:creationId xmlns:a16="http://schemas.microsoft.com/office/drawing/2014/main" id="{C9927B35-0B54-47BD-AD18-2F7B9D110C69}"/>
                </a:ext>
              </a:extLst>
            </p:cNvPr>
            <p:cNvSpPr/>
            <p:nvPr/>
          </p:nvSpPr>
          <p:spPr>
            <a:xfrm rot="-1800044">
              <a:off x="2698584" y="1165483"/>
              <a:ext cx="51699" cy="48874"/>
            </a:xfrm>
            <a:custGeom>
              <a:avLst/>
              <a:gdLst/>
              <a:ahLst/>
              <a:cxnLst/>
              <a:rect l="l" t="t" r="r" b="b"/>
              <a:pathLst>
                <a:path w="2068" h="1955" extrusionOk="0">
                  <a:moveTo>
                    <a:pt x="1111" y="0"/>
                  </a:moveTo>
                  <a:cubicBezTo>
                    <a:pt x="793" y="0"/>
                    <a:pt x="492" y="176"/>
                    <a:pt x="304" y="509"/>
                  </a:cubicBezTo>
                  <a:lnTo>
                    <a:pt x="274" y="570"/>
                  </a:lnTo>
                  <a:cubicBezTo>
                    <a:pt x="0" y="1026"/>
                    <a:pt x="183" y="1634"/>
                    <a:pt x="639" y="1908"/>
                  </a:cubicBezTo>
                  <a:cubicBezTo>
                    <a:pt x="733" y="1939"/>
                    <a:pt x="827" y="1954"/>
                    <a:pt x="918" y="1954"/>
                  </a:cubicBezTo>
                  <a:cubicBezTo>
                    <a:pt x="1180" y="1954"/>
                    <a:pt x="1415" y="1829"/>
                    <a:pt x="1551" y="1604"/>
                  </a:cubicBezTo>
                  <a:lnTo>
                    <a:pt x="1855" y="1026"/>
                  </a:lnTo>
                  <a:cubicBezTo>
                    <a:pt x="2067" y="722"/>
                    <a:pt x="1946" y="297"/>
                    <a:pt x="1611" y="145"/>
                  </a:cubicBezTo>
                  <a:lnTo>
                    <a:pt x="1551" y="114"/>
                  </a:lnTo>
                  <a:cubicBezTo>
                    <a:pt x="1407" y="38"/>
                    <a:pt x="1257" y="0"/>
                    <a:pt x="1111" y="0"/>
                  </a:cubicBezTo>
                  <a:close/>
                </a:path>
              </a:pathLst>
            </a:custGeom>
            <a:solidFill>
              <a:srgbClr val="7B7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53" name="Google Shape;2716;p39">
              <a:extLst>
                <a:ext uri="{FF2B5EF4-FFF2-40B4-BE49-F238E27FC236}">
                  <a16:creationId xmlns:a16="http://schemas.microsoft.com/office/drawing/2014/main" id="{FC340EDB-4712-4A7C-B9AE-8B2401E803D8}"/>
                </a:ext>
              </a:extLst>
            </p:cNvPr>
            <p:cNvSpPr/>
            <p:nvPr/>
          </p:nvSpPr>
          <p:spPr>
            <a:xfrm rot="-1800044">
              <a:off x="2678943" y="996251"/>
              <a:ext cx="50949" cy="48999"/>
            </a:xfrm>
            <a:custGeom>
              <a:avLst/>
              <a:gdLst/>
              <a:ahLst/>
              <a:cxnLst/>
              <a:rect l="l" t="t" r="r" b="b"/>
              <a:pathLst>
                <a:path w="2038" h="1960" extrusionOk="0">
                  <a:moveTo>
                    <a:pt x="1105" y="1"/>
                  </a:moveTo>
                  <a:cubicBezTo>
                    <a:pt x="790" y="1"/>
                    <a:pt x="491" y="170"/>
                    <a:pt x="305" y="481"/>
                  </a:cubicBezTo>
                  <a:lnTo>
                    <a:pt x="274" y="572"/>
                  </a:lnTo>
                  <a:cubicBezTo>
                    <a:pt x="1" y="1028"/>
                    <a:pt x="183" y="1636"/>
                    <a:pt x="639" y="1909"/>
                  </a:cubicBezTo>
                  <a:cubicBezTo>
                    <a:pt x="731" y="1943"/>
                    <a:pt x="827" y="1960"/>
                    <a:pt x="923" y="1960"/>
                  </a:cubicBezTo>
                  <a:cubicBezTo>
                    <a:pt x="1175" y="1960"/>
                    <a:pt x="1419" y="1839"/>
                    <a:pt x="1551" y="1575"/>
                  </a:cubicBezTo>
                  <a:lnTo>
                    <a:pt x="1855" y="1028"/>
                  </a:lnTo>
                  <a:cubicBezTo>
                    <a:pt x="2037" y="724"/>
                    <a:pt x="1946" y="298"/>
                    <a:pt x="1581" y="146"/>
                  </a:cubicBezTo>
                  <a:lnTo>
                    <a:pt x="1551" y="116"/>
                  </a:lnTo>
                  <a:cubicBezTo>
                    <a:pt x="1405" y="38"/>
                    <a:pt x="1253" y="1"/>
                    <a:pt x="1105" y="1"/>
                  </a:cubicBezTo>
                  <a:close/>
                </a:path>
              </a:pathLst>
            </a:custGeom>
            <a:solidFill>
              <a:srgbClr val="7B7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54" name="Google Shape;2717;p39">
              <a:extLst>
                <a:ext uri="{FF2B5EF4-FFF2-40B4-BE49-F238E27FC236}">
                  <a16:creationId xmlns:a16="http://schemas.microsoft.com/office/drawing/2014/main" id="{3854C84E-0C7F-4522-ADE4-4C27C31B36A2}"/>
                </a:ext>
              </a:extLst>
            </p:cNvPr>
            <p:cNvSpPr/>
            <p:nvPr/>
          </p:nvSpPr>
          <p:spPr>
            <a:xfrm rot="-1800044">
              <a:off x="2795772" y="1296362"/>
              <a:ext cx="44099" cy="49824"/>
            </a:xfrm>
            <a:custGeom>
              <a:avLst/>
              <a:gdLst/>
              <a:ahLst/>
              <a:cxnLst/>
              <a:rect l="l" t="t" r="r" b="b"/>
              <a:pathLst>
                <a:path w="1764" h="1993" extrusionOk="0">
                  <a:moveTo>
                    <a:pt x="981" y="0"/>
                  </a:moveTo>
                  <a:cubicBezTo>
                    <a:pt x="539" y="0"/>
                    <a:pt x="148" y="324"/>
                    <a:pt x="92" y="828"/>
                  </a:cubicBezTo>
                  <a:lnTo>
                    <a:pt x="92" y="889"/>
                  </a:lnTo>
                  <a:cubicBezTo>
                    <a:pt x="0" y="1436"/>
                    <a:pt x="395" y="1922"/>
                    <a:pt x="912" y="1983"/>
                  </a:cubicBezTo>
                  <a:cubicBezTo>
                    <a:pt x="947" y="1989"/>
                    <a:pt x="982" y="1992"/>
                    <a:pt x="1016" y="1992"/>
                  </a:cubicBezTo>
                  <a:cubicBezTo>
                    <a:pt x="1318" y="1992"/>
                    <a:pt x="1614" y="1763"/>
                    <a:pt x="1642" y="1436"/>
                  </a:cubicBezTo>
                  <a:lnTo>
                    <a:pt x="1703" y="767"/>
                  </a:lnTo>
                  <a:cubicBezTo>
                    <a:pt x="1763" y="433"/>
                    <a:pt x="1520" y="98"/>
                    <a:pt x="1155" y="7"/>
                  </a:cubicBezTo>
                  <a:lnTo>
                    <a:pt x="1095" y="7"/>
                  </a:lnTo>
                  <a:cubicBezTo>
                    <a:pt x="1056" y="2"/>
                    <a:pt x="1019" y="0"/>
                    <a:pt x="981" y="0"/>
                  </a:cubicBezTo>
                  <a:close/>
                </a:path>
              </a:pathLst>
            </a:custGeom>
            <a:solidFill>
              <a:srgbClr val="7B7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55" name="Google Shape;2718;p39">
              <a:extLst>
                <a:ext uri="{FF2B5EF4-FFF2-40B4-BE49-F238E27FC236}">
                  <a16:creationId xmlns:a16="http://schemas.microsoft.com/office/drawing/2014/main" id="{BA2E77D8-AA65-438C-AED7-1B221D189C96}"/>
                </a:ext>
              </a:extLst>
            </p:cNvPr>
            <p:cNvSpPr/>
            <p:nvPr/>
          </p:nvSpPr>
          <p:spPr>
            <a:xfrm rot="-1800044">
              <a:off x="2807204" y="1065031"/>
              <a:ext cx="93498" cy="89048"/>
            </a:xfrm>
            <a:custGeom>
              <a:avLst/>
              <a:gdLst/>
              <a:ahLst/>
              <a:cxnLst/>
              <a:rect l="l" t="t" r="r" b="b"/>
              <a:pathLst>
                <a:path w="3740" h="3562" extrusionOk="0">
                  <a:moveTo>
                    <a:pt x="2035" y="0"/>
                  </a:moveTo>
                  <a:cubicBezTo>
                    <a:pt x="1702" y="0"/>
                    <a:pt x="1382" y="138"/>
                    <a:pt x="1156" y="412"/>
                  </a:cubicBezTo>
                  <a:lnTo>
                    <a:pt x="396" y="1385"/>
                  </a:lnTo>
                  <a:cubicBezTo>
                    <a:pt x="1" y="1902"/>
                    <a:pt x="62" y="2661"/>
                    <a:pt x="548" y="3087"/>
                  </a:cubicBezTo>
                  <a:lnTo>
                    <a:pt x="639" y="3148"/>
                  </a:lnTo>
                  <a:cubicBezTo>
                    <a:pt x="960" y="3428"/>
                    <a:pt x="1345" y="3562"/>
                    <a:pt x="1722" y="3562"/>
                  </a:cubicBezTo>
                  <a:cubicBezTo>
                    <a:pt x="2204" y="3562"/>
                    <a:pt x="2673" y="3344"/>
                    <a:pt x="2980" y="2935"/>
                  </a:cubicBezTo>
                  <a:lnTo>
                    <a:pt x="3101" y="2813"/>
                  </a:lnTo>
                  <a:cubicBezTo>
                    <a:pt x="3740" y="2054"/>
                    <a:pt x="3648" y="929"/>
                    <a:pt x="2888" y="321"/>
                  </a:cubicBezTo>
                  <a:cubicBezTo>
                    <a:pt x="2632" y="107"/>
                    <a:pt x="2329" y="0"/>
                    <a:pt x="2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56" name="Google Shape;2719;p39">
              <a:extLst>
                <a:ext uri="{FF2B5EF4-FFF2-40B4-BE49-F238E27FC236}">
                  <a16:creationId xmlns:a16="http://schemas.microsoft.com/office/drawing/2014/main" id="{97C64E3C-419E-4612-A250-85D9F96E64D9}"/>
                </a:ext>
              </a:extLst>
            </p:cNvPr>
            <p:cNvSpPr/>
            <p:nvPr/>
          </p:nvSpPr>
          <p:spPr>
            <a:xfrm rot="-1800044">
              <a:off x="2929094" y="1171700"/>
              <a:ext cx="94248" cy="97048"/>
            </a:xfrm>
            <a:custGeom>
              <a:avLst/>
              <a:gdLst/>
              <a:ahLst/>
              <a:cxnLst/>
              <a:rect l="l" t="t" r="r" b="b"/>
              <a:pathLst>
                <a:path w="3770" h="3882" extrusionOk="0">
                  <a:moveTo>
                    <a:pt x="1581" y="1"/>
                  </a:moveTo>
                  <a:cubicBezTo>
                    <a:pt x="1410" y="1"/>
                    <a:pt x="1237" y="23"/>
                    <a:pt x="1064" y="68"/>
                  </a:cubicBezTo>
                  <a:cubicBezTo>
                    <a:pt x="365" y="281"/>
                    <a:pt x="0" y="980"/>
                    <a:pt x="182" y="1679"/>
                  </a:cubicBezTo>
                  <a:lnTo>
                    <a:pt x="517" y="2926"/>
                  </a:lnTo>
                  <a:cubicBezTo>
                    <a:pt x="695" y="3510"/>
                    <a:pt x="1212" y="3882"/>
                    <a:pt x="1785" y="3882"/>
                  </a:cubicBezTo>
                  <a:cubicBezTo>
                    <a:pt x="1898" y="3882"/>
                    <a:pt x="2013" y="3867"/>
                    <a:pt x="2128" y="3837"/>
                  </a:cubicBezTo>
                  <a:lnTo>
                    <a:pt x="2249" y="3807"/>
                  </a:lnTo>
                  <a:cubicBezTo>
                    <a:pt x="3192" y="3533"/>
                    <a:pt x="3769" y="2561"/>
                    <a:pt x="3496" y="1558"/>
                  </a:cubicBezTo>
                  <a:lnTo>
                    <a:pt x="3465" y="1406"/>
                  </a:lnTo>
                  <a:cubicBezTo>
                    <a:pt x="3212" y="545"/>
                    <a:pt x="2432" y="1"/>
                    <a:pt x="1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57" name="Google Shape;2720;p39">
              <a:extLst>
                <a:ext uri="{FF2B5EF4-FFF2-40B4-BE49-F238E27FC236}">
                  <a16:creationId xmlns:a16="http://schemas.microsoft.com/office/drawing/2014/main" id="{4C109111-EC1A-4FBC-BD73-3D999227877E}"/>
                </a:ext>
              </a:extLst>
            </p:cNvPr>
            <p:cNvSpPr/>
            <p:nvPr/>
          </p:nvSpPr>
          <p:spPr>
            <a:xfrm rot="-1800044">
              <a:off x="2351249" y="68738"/>
              <a:ext cx="800932" cy="1005578"/>
            </a:xfrm>
            <a:custGeom>
              <a:avLst/>
              <a:gdLst/>
              <a:ahLst/>
              <a:cxnLst/>
              <a:rect l="l" t="t" r="r" b="b"/>
              <a:pathLst>
                <a:path w="32038" h="40224" extrusionOk="0">
                  <a:moveTo>
                    <a:pt x="18102" y="0"/>
                  </a:moveTo>
                  <a:cubicBezTo>
                    <a:pt x="8372" y="0"/>
                    <a:pt x="8764" y="11134"/>
                    <a:pt x="11186" y="14440"/>
                  </a:cubicBezTo>
                  <a:cubicBezTo>
                    <a:pt x="11186" y="14440"/>
                    <a:pt x="10795" y="14369"/>
                    <a:pt x="10205" y="14369"/>
                  </a:cubicBezTo>
                  <a:cubicBezTo>
                    <a:pt x="8513" y="14369"/>
                    <a:pt x="5186" y="14954"/>
                    <a:pt x="4803" y="19486"/>
                  </a:cubicBezTo>
                  <a:cubicBezTo>
                    <a:pt x="4408" y="23863"/>
                    <a:pt x="8785" y="24227"/>
                    <a:pt x="8785" y="24227"/>
                  </a:cubicBezTo>
                  <a:cubicBezTo>
                    <a:pt x="8785" y="24227"/>
                    <a:pt x="1" y="25352"/>
                    <a:pt x="6657" y="34319"/>
                  </a:cubicBezTo>
                  <a:cubicBezTo>
                    <a:pt x="10359" y="39347"/>
                    <a:pt x="19231" y="40224"/>
                    <a:pt x="24969" y="40224"/>
                  </a:cubicBezTo>
                  <a:cubicBezTo>
                    <a:pt x="28041" y="40224"/>
                    <a:pt x="30214" y="39972"/>
                    <a:pt x="30214" y="39972"/>
                  </a:cubicBezTo>
                  <a:cubicBezTo>
                    <a:pt x="31582" y="34927"/>
                    <a:pt x="32038" y="29638"/>
                    <a:pt x="31551" y="24440"/>
                  </a:cubicBezTo>
                  <a:cubicBezTo>
                    <a:pt x="30579" y="15018"/>
                    <a:pt x="27904" y="1248"/>
                    <a:pt x="20183" y="154"/>
                  </a:cubicBezTo>
                  <a:cubicBezTo>
                    <a:pt x="19443" y="50"/>
                    <a:pt x="18750" y="0"/>
                    <a:pt x="181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58" name="Google Shape;2721;p39">
              <a:extLst>
                <a:ext uri="{FF2B5EF4-FFF2-40B4-BE49-F238E27FC236}">
                  <a16:creationId xmlns:a16="http://schemas.microsoft.com/office/drawing/2014/main" id="{003A4AFE-19F0-4353-A507-8FB8448A812F}"/>
                </a:ext>
              </a:extLst>
            </p:cNvPr>
            <p:cNvSpPr/>
            <p:nvPr/>
          </p:nvSpPr>
          <p:spPr>
            <a:xfrm rot="-1800044">
              <a:off x="2539963" y="133019"/>
              <a:ext cx="335143" cy="378967"/>
            </a:xfrm>
            <a:custGeom>
              <a:avLst/>
              <a:gdLst/>
              <a:ahLst/>
              <a:cxnLst/>
              <a:rect l="l" t="t" r="r" b="b"/>
              <a:pathLst>
                <a:path w="13406" h="15159" extrusionOk="0">
                  <a:moveTo>
                    <a:pt x="6943" y="1"/>
                  </a:moveTo>
                  <a:cubicBezTo>
                    <a:pt x="6161" y="1"/>
                    <a:pt x="5364" y="153"/>
                    <a:pt x="4591" y="476"/>
                  </a:cubicBezTo>
                  <a:cubicBezTo>
                    <a:pt x="1490" y="1752"/>
                    <a:pt x="1" y="5308"/>
                    <a:pt x="1278" y="8409"/>
                  </a:cubicBezTo>
                  <a:cubicBezTo>
                    <a:pt x="2159" y="10537"/>
                    <a:pt x="6354" y="13363"/>
                    <a:pt x="8968" y="14913"/>
                  </a:cubicBezTo>
                  <a:cubicBezTo>
                    <a:pt x="9260" y="15081"/>
                    <a:pt x="9575" y="15158"/>
                    <a:pt x="9885" y="15158"/>
                  </a:cubicBezTo>
                  <a:cubicBezTo>
                    <a:pt x="10703" y="15158"/>
                    <a:pt x="11483" y="14618"/>
                    <a:pt x="11703" y="13758"/>
                  </a:cubicBezTo>
                  <a:cubicBezTo>
                    <a:pt x="12433" y="10810"/>
                    <a:pt x="13405" y="5856"/>
                    <a:pt x="12554" y="3728"/>
                  </a:cubicBezTo>
                  <a:cubicBezTo>
                    <a:pt x="11570" y="1416"/>
                    <a:pt x="9328" y="1"/>
                    <a:pt x="6943" y="1"/>
                  </a:cubicBezTo>
                  <a:close/>
                </a:path>
              </a:pathLst>
            </a:custGeom>
            <a:solidFill>
              <a:srgbClr val="FFA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59" name="Google Shape;2722;p39">
              <a:extLst>
                <a:ext uri="{FF2B5EF4-FFF2-40B4-BE49-F238E27FC236}">
                  <a16:creationId xmlns:a16="http://schemas.microsoft.com/office/drawing/2014/main" id="{BD0B7502-74E5-4050-BBE2-AC3DB92A07D8}"/>
                </a:ext>
              </a:extLst>
            </p:cNvPr>
            <p:cNvSpPr/>
            <p:nvPr/>
          </p:nvSpPr>
          <p:spPr>
            <a:xfrm rot="-1800044">
              <a:off x="2672362" y="335494"/>
              <a:ext cx="496989" cy="659785"/>
            </a:xfrm>
            <a:custGeom>
              <a:avLst/>
              <a:gdLst/>
              <a:ahLst/>
              <a:cxnLst/>
              <a:rect l="l" t="t" r="r" b="b"/>
              <a:pathLst>
                <a:path w="19880" h="26392" extrusionOk="0">
                  <a:moveTo>
                    <a:pt x="828" y="1"/>
                  </a:moveTo>
                  <a:cubicBezTo>
                    <a:pt x="559" y="1"/>
                    <a:pt x="316" y="137"/>
                    <a:pt x="213" y="343"/>
                  </a:cubicBezTo>
                  <a:cubicBezTo>
                    <a:pt x="1" y="738"/>
                    <a:pt x="153" y="1194"/>
                    <a:pt x="548" y="1376"/>
                  </a:cubicBezTo>
                  <a:lnTo>
                    <a:pt x="578" y="1376"/>
                  </a:lnTo>
                  <a:cubicBezTo>
                    <a:pt x="1764" y="1954"/>
                    <a:pt x="2949" y="2683"/>
                    <a:pt x="4074" y="3382"/>
                  </a:cubicBezTo>
                  <a:cubicBezTo>
                    <a:pt x="5229" y="4142"/>
                    <a:pt x="6353" y="4963"/>
                    <a:pt x="7417" y="5784"/>
                  </a:cubicBezTo>
                  <a:cubicBezTo>
                    <a:pt x="9545" y="7486"/>
                    <a:pt x="11551" y="9401"/>
                    <a:pt x="13314" y="11498"/>
                  </a:cubicBezTo>
                  <a:cubicBezTo>
                    <a:pt x="13740" y="11984"/>
                    <a:pt x="14135" y="12562"/>
                    <a:pt x="14560" y="13079"/>
                  </a:cubicBezTo>
                  <a:cubicBezTo>
                    <a:pt x="14955" y="13656"/>
                    <a:pt x="15350" y="14234"/>
                    <a:pt x="15715" y="14781"/>
                  </a:cubicBezTo>
                  <a:cubicBezTo>
                    <a:pt x="16080" y="15358"/>
                    <a:pt x="16414" y="15966"/>
                    <a:pt x="16779" y="16574"/>
                  </a:cubicBezTo>
                  <a:cubicBezTo>
                    <a:pt x="17083" y="17182"/>
                    <a:pt x="17417" y="17790"/>
                    <a:pt x="17691" y="18428"/>
                  </a:cubicBezTo>
                  <a:cubicBezTo>
                    <a:pt x="18846" y="20951"/>
                    <a:pt x="19545" y="23656"/>
                    <a:pt x="19879" y="26392"/>
                  </a:cubicBezTo>
                  <a:cubicBezTo>
                    <a:pt x="19667" y="23595"/>
                    <a:pt x="19089" y="20860"/>
                    <a:pt x="18025" y="18276"/>
                  </a:cubicBezTo>
                  <a:cubicBezTo>
                    <a:pt x="17782" y="17638"/>
                    <a:pt x="17478" y="17030"/>
                    <a:pt x="17174" y="16392"/>
                  </a:cubicBezTo>
                  <a:cubicBezTo>
                    <a:pt x="16870" y="15753"/>
                    <a:pt x="16566" y="15146"/>
                    <a:pt x="16202" y="14538"/>
                  </a:cubicBezTo>
                  <a:cubicBezTo>
                    <a:pt x="15867" y="13930"/>
                    <a:pt x="15472" y="13352"/>
                    <a:pt x="15107" y="12744"/>
                  </a:cubicBezTo>
                  <a:cubicBezTo>
                    <a:pt x="14712" y="12167"/>
                    <a:pt x="14287" y="11589"/>
                    <a:pt x="13892" y="11042"/>
                  </a:cubicBezTo>
                  <a:cubicBezTo>
                    <a:pt x="12159" y="8823"/>
                    <a:pt x="10244" y="6787"/>
                    <a:pt x="8116" y="4963"/>
                  </a:cubicBezTo>
                  <a:cubicBezTo>
                    <a:pt x="7052" y="4051"/>
                    <a:pt x="5928" y="3170"/>
                    <a:pt x="4803" y="2379"/>
                  </a:cubicBezTo>
                  <a:cubicBezTo>
                    <a:pt x="3648" y="1528"/>
                    <a:pt x="2524" y="768"/>
                    <a:pt x="1216" y="100"/>
                  </a:cubicBezTo>
                  <a:cubicBezTo>
                    <a:pt x="1089" y="31"/>
                    <a:pt x="956" y="1"/>
                    <a:pt x="828" y="1"/>
                  </a:cubicBezTo>
                  <a:close/>
                </a:path>
              </a:pathLst>
            </a:custGeom>
            <a:solidFill>
              <a:srgbClr val="FF3D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60" name="Google Shape;2723;p39">
              <a:extLst>
                <a:ext uri="{FF2B5EF4-FFF2-40B4-BE49-F238E27FC236}">
                  <a16:creationId xmlns:a16="http://schemas.microsoft.com/office/drawing/2014/main" id="{57783B33-9189-471A-8AB0-606D5986E014}"/>
                </a:ext>
              </a:extLst>
            </p:cNvPr>
            <p:cNvSpPr/>
            <p:nvPr/>
          </p:nvSpPr>
          <p:spPr>
            <a:xfrm rot="-1800044">
              <a:off x="2674520" y="580031"/>
              <a:ext cx="562313" cy="409891"/>
            </a:xfrm>
            <a:custGeom>
              <a:avLst/>
              <a:gdLst/>
              <a:ahLst/>
              <a:cxnLst/>
              <a:rect l="l" t="t" r="r" b="b"/>
              <a:pathLst>
                <a:path w="22493" h="16396" extrusionOk="0">
                  <a:moveTo>
                    <a:pt x="782" y="0"/>
                  </a:moveTo>
                  <a:cubicBezTo>
                    <a:pt x="411" y="0"/>
                    <a:pt x="113" y="224"/>
                    <a:pt x="61" y="536"/>
                  </a:cubicBezTo>
                  <a:cubicBezTo>
                    <a:pt x="0" y="962"/>
                    <a:pt x="213" y="1357"/>
                    <a:pt x="639" y="1448"/>
                  </a:cubicBezTo>
                  <a:lnTo>
                    <a:pt x="669" y="1448"/>
                  </a:lnTo>
                  <a:cubicBezTo>
                    <a:pt x="1672" y="1691"/>
                    <a:pt x="2736" y="2056"/>
                    <a:pt x="3769" y="2451"/>
                  </a:cubicBezTo>
                  <a:cubicBezTo>
                    <a:pt x="4256" y="2695"/>
                    <a:pt x="4772" y="2877"/>
                    <a:pt x="5289" y="3090"/>
                  </a:cubicBezTo>
                  <a:lnTo>
                    <a:pt x="6049" y="3454"/>
                  </a:lnTo>
                  <a:lnTo>
                    <a:pt x="6809" y="3819"/>
                  </a:lnTo>
                  <a:cubicBezTo>
                    <a:pt x="8785" y="4822"/>
                    <a:pt x="10669" y="5947"/>
                    <a:pt x="12493" y="7254"/>
                  </a:cubicBezTo>
                  <a:cubicBezTo>
                    <a:pt x="12949" y="7558"/>
                    <a:pt x="13374" y="7892"/>
                    <a:pt x="13830" y="8226"/>
                  </a:cubicBezTo>
                  <a:lnTo>
                    <a:pt x="14499" y="8713"/>
                  </a:lnTo>
                  <a:lnTo>
                    <a:pt x="15168" y="9260"/>
                  </a:lnTo>
                  <a:lnTo>
                    <a:pt x="16444" y="10324"/>
                  </a:lnTo>
                  <a:lnTo>
                    <a:pt x="17660" y="11448"/>
                  </a:lnTo>
                  <a:lnTo>
                    <a:pt x="18268" y="12026"/>
                  </a:lnTo>
                  <a:cubicBezTo>
                    <a:pt x="18450" y="12208"/>
                    <a:pt x="18663" y="12451"/>
                    <a:pt x="18846" y="12634"/>
                  </a:cubicBezTo>
                  <a:lnTo>
                    <a:pt x="20031" y="13850"/>
                  </a:lnTo>
                  <a:cubicBezTo>
                    <a:pt x="20791" y="14640"/>
                    <a:pt x="21460" y="15521"/>
                    <a:pt x="22219" y="16373"/>
                  </a:cubicBezTo>
                  <a:cubicBezTo>
                    <a:pt x="22265" y="16388"/>
                    <a:pt x="22303" y="16395"/>
                    <a:pt x="22333" y="16395"/>
                  </a:cubicBezTo>
                  <a:cubicBezTo>
                    <a:pt x="22364" y="16395"/>
                    <a:pt x="22387" y="16388"/>
                    <a:pt x="22402" y="16373"/>
                  </a:cubicBezTo>
                  <a:cubicBezTo>
                    <a:pt x="22493" y="16312"/>
                    <a:pt x="22493" y="16221"/>
                    <a:pt x="22432" y="16160"/>
                  </a:cubicBezTo>
                  <a:cubicBezTo>
                    <a:pt x="21733" y="15309"/>
                    <a:pt x="21034" y="14427"/>
                    <a:pt x="20335" y="13546"/>
                  </a:cubicBezTo>
                  <a:lnTo>
                    <a:pt x="19210" y="12300"/>
                  </a:lnTo>
                  <a:cubicBezTo>
                    <a:pt x="19028" y="12056"/>
                    <a:pt x="18846" y="11844"/>
                    <a:pt x="18633" y="11661"/>
                  </a:cubicBezTo>
                  <a:lnTo>
                    <a:pt x="18055" y="11053"/>
                  </a:lnTo>
                  <a:lnTo>
                    <a:pt x="16870" y="9807"/>
                  </a:lnTo>
                  <a:lnTo>
                    <a:pt x="15624" y="8682"/>
                  </a:lnTo>
                  <a:lnTo>
                    <a:pt x="14955" y="8105"/>
                  </a:lnTo>
                  <a:lnTo>
                    <a:pt x="14317" y="7588"/>
                  </a:lnTo>
                  <a:cubicBezTo>
                    <a:pt x="13861" y="7254"/>
                    <a:pt x="13435" y="6859"/>
                    <a:pt x="12979" y="6524"/>
                  </a:cubicBezTo>
                  <a:cubicBezTo>
                    <a:pt x="11216" y="5126"/>
                    <a:pt x="9301" y="3850"/>
                    <a:pt x="7326" y="2755"/>
                  </a:cubicBezTo>
                  <a:lnTo>
                    <a:pt x="6566" y="2330"/>
                  </a:lnTo>
                  <a:lnTo>
                    <a:pt x="5806" y="1965"/>
                  </a:lnTo>
                  <a:cubicBezTo>
                    <a:pt x="5289" y="1691"/>
                    <a:pt x="4772" y="1479"/>
                    <a:pt x="4256" y="1236"/>
                  </a:cubicBezTo>
                  <a:cubicBezTo>
                    <a:pt x="3192" y="780"/>
                    <a:pt x="2158" y="354"/>
                    <a:pt x="973" y="20"/>
                  </a:cubicBezTo>
                  <a:cubicBezTo>
                    <a:pt x="908" y="7"/>
                    <a:pt x="844" y="0"/>
                    <a:pt x="782" y="0"/>
                  </a:cubicBezTo>
                  <a:close/>
                </a:path>
              </a:pathLst>
            </a:custGeom>
            <a:solidFill>
              <a:srgbClr val="FF3D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61" name="Google Shape;2724;p39">
              <a:extLst>
                <a:ext uri="{FF2B5EF4-FFF2-40B4-BE49-F238E27FC236}">
                  <a16:creationId xmlns:a16="http://schemas.microsoft.com/office/drawing/2014/main" id="{EFBD1F17-831B-4568-8B55-6A797542425B}"/>
                </a:ext>
              </a:extLst>
            </p:cNvPr>
            <p:cNvSpPr/>
            <p:nvPr/>
          </p:nvSpPr>
          <p:spPr>
            <a:xfrm rot="-1800044">
              <a:off x="2789526" y="859874"/>
              <a:ext cx="525863" cy="103373"/>
            </a:xfrm>
            <a:custGeom>
              <a:avLst/>
              <a:gdLst/>
              <a:ahLst/>
              <a:cxnLst/>
              <a:rect l="l" t="t" r="r" b="b"/>
              <a:pathLst>
                <a:path w="21035" h="4135" extrusionOk="0">
                  <a:moveTo>
                    <a:pt x="4712" y="0"/>
                  </a:moveTo>
                  <a:cubicBezTo>
                    <a:pt x="4256" y="0"/>
                    <a:pt x="3830" y="0"/>
                    <a:pt x="3374" y="31"/>
                  </a:cubicBezTo>
                  <a:cubicBezTo>
                    <a:pt x="2523" y="61"/>
                    <a:pt x="1642" y="152"/>
                    <a:pt x="730" y="304"/>
                  </a:cubicBezTo>
                  <a:cubicBezTo>
                    <a:pt x="730" y="304"/>
                    <a:pt x="699" y="304"/>
                    <a:pt x="639" y="244"/>
                  </a:cubicBezTo>
                  <a:cubicBezTo>
                    <a:pt x="213" y="335"/>
                    <a:pt x="0" y="760"/>
                    <a:pt x="61" y="1156"/>
                  </a:cubicBezTo>
                  <a:cubicBezTo>
                    <a:pt x="140" y="1521"/>
                    <a:pt x="465" y="1752"/>
                    <a:pt x="805" y="1752"/>
                  </a:cubicBezTo>
                  <a:cubicBezTo>
                    <a:pt x="861" y="1752"/>
                    <a:pt x="917" y="1746"/>
                    <a:pt x="973" y="1733"/>
                  </a:cubicBezTo>
                  <a:lnTo>
                    <a:pt x="1034" y="1733"/>
                  </a:lnTo>
                  <a:cubicBezTo>
                    <a:pt x="1794" y="1551"/>
                    <a:pt x="2645" y="1429"/>
                    <a:pt x="3496" y="1307"/>
                  </a:cubicBezTo>
                  <a:lnTo>
                    <a:pt x="4742" y="1216"/>
                  </a:lnTo>
                  <a:lnTo>
                    <a:pt x="6049" y="1125"/>
                  </a:lnTo>
                  <a:cubicBezTo>
                    <a:pt x="6565" y="1107"/>
                    <a:pt x="7080" y="1097"/>
                    <a:pt x="7595" y="1097"/>
                  </a:cubicBezTo>
                  <a:cubicBezTo>
                    <a:pt x="8782" y="1097"/>
                    <a:pt x="9969" y="1150"/>
                    <a:pt x="11156" y="1277"/>
                  </a:cubicBezTo>
                  <a:cubicBezTo>
                    <a:pt x="12007" y="1368"/>
                    <a:pt x="12888" y="1520"/>
                    <a:pt x="13709" y="1672"/>
                  </a:cubicBezTo>
                  <a:lnTo>
                    <a:pt x="14955" y="1915"/>
                  </a:lnTo>
                  <a:cubicBezTo>
                    <a:pt x="15198" y="1976"/>
                    <a:pt x="15411" y="2037"/>
                    <a:pt x="15624" y="2067"/>
                  </a:cubicBezTo>
                  <a:lnTo>
                    <a:pt x="16232" y="2280"/>
                  </a:lnTo>
                  <a:cubicBezTo>
                    <a:pt x="17903" y="2675"/>
                    <a:pt x="19484" y="3405"/>
                    <a:pt x="21034" y="4134"/>
                  </a:cubicBezTo>
                  <a:cubicBezTo>
                    <a:pt x="19514" y="3253"/>
                    <a:pt x="17995" y="2463"/>
                    <a:pt x="16323" y="1885"/>
                  </a:cubicBezTo>
                  <a:lnTo>
                    <a:pt x="15715" y="1672"/>
                  </a:lnTo>
                  <a:cubicBezTo>
                    <a:pt x="15533" y="1581"/>
                    <a:pt x="15320" y="1551"/>
                    <a:pt x="15107" y="1459"/>
                  </a:cubicBezTo>
                  <a:lnTo>
                    <a:pt x="13861" y="1095"/>
                  </a:lnTo>
                  <a:cubicBezTo>
                    <a:pt x="13010" y="912"/>
                    <a:pt x="12159" y="669"/>
                    <a:pt x="11277" y="517"/>
                  </a:cubicBezTo>
                  <a:cubicBezTo>
                    <a:pt x="9575" y="213"/>
                    <a:pt x="7782" y="31"/>
                    <a:pt x="6049" y="0"/>
                  </a:cubicBezTo>
                  <a:close/>
                </a:path>
              </a:pathLst>
            </a:custGeom>
            <a:solidFill>
              <a:srgbClr val="FF3D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62" name="Google Shape;2725;p39">
              <a:extLst>
                <a:ext uri="{FF2B5EF4-FFF2-40B4-BE49-F238E27FC236}">
                  <a16:creationId xmlns:a16="http://schemas.microsoft.com/office/drawing/2014/main" id="{EEAD8B9D-3186-41A8-BAB6-EC882496E861}"/>
                </a:ext>
              </a:extLst>
            </p:cNvPr>
            <p:cNvSpPr/>
            <p:nvPr/>
          </p:nvSpPr>
          <p:spPr>
            <a:xfrm rot="-1800044">
              <a:off x="2591089" y="205841"/>
              <a:ext cx="196071" cy="180196"/>
            </a:xfrm>
            <a:custGeom>
              <a:avLst/>
              <a:gdLst/>
              <a:ahLst/>
              <a:cxnLst/>
              <a:rect l="l" t="t" r="r" b="b"/>
              <a:pathLst>
                <a:path w="7843" h="7208" extrusionOk="0">
                  <a:moveTo>
                    <a:pt x="3569" y="0"/>
                  </a:moveTo>
                  <a:cubicBezTo>
                    <a:pt x="2739" y="0"/>
                    <a:pt x="1903" y="274"/>
                    <a:pt x="1217" y="828"/>
                  </a:cubicBezTo>
                  <a:cubicBezTo>
                    <a:pt x="153" y="1740"/>
                    <a:pt x="1" y="3290"/>
                    <a:pt x="852" y="4354"/>
                  </a:cubicBezTo>
                  <a:lnTo>
                    <a:pt x="2463" y="6299"/>
                  </a:lnTo>
                  <a:cubicBezTo>
                    <a:pt x="2958" y="6898"/>
                    <a:pt x="3675" y="7207"/>
                    <a:pt x="4397" y="7207"/>
                  </a:cubicBezTo>
                  <a:cubicBezTo>
                    <a:pt x="4958" y="7207"/>
                    <a:pt x="5523" y="7020"/>
                    <a:pt x="5989" y="6634"/>
                  </a:cubicBezTo>
                  <a:lnTo>
                    <a:pt x="6141" y="6482"/>
                  </a:lnTo>
                  <a:cubicBezTo>
                    <a:pt x="7630" y="5266"/>
                    <a:pt x="7843" y="3077"/>
                    <a:pt x="6627" y="1588"/>
                  </a:cubicBezTo>
                  <a:lnTo>
                    <a:pt x="6445" y="1375"/>
                  </a:lnTo>
                  <a:cubicBezTo>
                    <a:pt x="5722" y="464"/>
                    <a:pt x="4650" y="0"/>
                    <a:pt x="35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63" name="Google Shape;2726;p39">
              <a:extLst>
                <a:ext uri="{FF2B5EF4-FFF2-40B4-BE49-F238E27FC236}">
                  <a16:creationId xmlns:a16="http://schemas.microsoft.com/office/drawing/2014/main" id="{39FA10E8-976A-4E6A-937F-BA89A6D74611}"/>
                </a:ext>
              </a:extLst>
            </p:cNvPr>
            <p:cNvSpPr/>
            <p:nvPr/>
          </p:nvSpPr>
          <p:spPr>
            <a:xfrm rot="-1800044">
              <a:off x="2751515" y="813368"/>
              <a:ext cx="97273" cy="88348"/>
            </a:xfrm>
            <a:custGeom>
              <a:avLst/>
              <a:gdLst/>
              <a:ahLst/>
              <a:cxnLst/>
              <a:rect l="l" t="t" r="r" b="b"/>
              <a:pathLst>
                <a:path w="3891" h="3534" extrusionOk="0">
                  <a:moveTo>
                    <a:pt x="1720" y="1"/>
                  </a:moveTo>
                  <a:cubicBezTo>
                    <a:pt x="1438" y="1"/>
                    <a:pt x="1152" y="96"/>
                    <a:pt x="912" y="295"/>
                  </a:cubicBezTo>
                  <a:lnTo>
                    <a:pt x="851" y="386"/>
                  </a:lnTo>
                  <a:cubicBezTo>
                    <a:pt x="122" y="994"/>
                    <a:pt x="0" y="2058"/>
                    <a:pt x="608" y="2788"/>
                  </a:cubicBezTo>
                  <a:lnTo>
                    <a:pt x="730" y="2879"/>
                  </a:lnTo>
                  <a:cubicBezTo>
                    <a:pt x="1090" y="3308"/>
                    <a:pt x="1616" y="3534"/>
                    <a:pt x="2147" y="3534"/>
                  </a:cubicBezTo>
                  <a:cubicBezTo>
                    <a:pt x="2557" y="3534"/>
                    <a:pt x="2970" y="3400"/>
                    <a:pt x="3313" y="3122"/>
                  </a:cubicBezTo>
                  <a:cubicBezTo>
                    <a:pt x="3800" y="2696"/>
                    <a:pt x="3891" y="1937"/>
                    <a:pt x="3465" y="1420"/>
                  </a:cubicBezTo>
                  <a:lnTo>
                    <a:pt x="2675" y="447"/>
                  </a:lnTo>
                  <a:cubicBezTo>
                    <a:pt x="2436" y="157"/>
                    <a:pt x="2082" y="1"/>
                    <a:pt x="1720" y="1"/>
                  </a:cubicBezTo>
                  <a:close/>
                </a:path>
              </a:pathLst>
            </a:custGeom>
            <a:solidFill>
              <a:srgbClr val="FFA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64" name="Google Shape;2727;p39">
              <a:extLst>
                <a:ext uri="{FF2B5EF4-FFF2-40B4-BE49-F238E27FC236}">
                  <a16:creationId xmlns:a16="http://schemas.microsoft.com/office/drawing/2014/main" id="{6E6D67EF-1DDC-4E36-BC89-0BD3094B4F74}"/>
                </a:ext>
              </a:extLst>
            </p:cNvPr>
            <p:cNvSpPr/>
            <p:nvPr/>
          </p:nvSpPr>
          <p:spPr>
            <a:xfrm rot="-1800044">
              <a:off x="2549156" y="572629"/>
              <a:ext cx="135297" cy="132247"/>
            </a:xfrm>
            <a:custGeom>
              <a:avLst/>
              <a:gdLst/>
              <a:ahLst/>
              <a:cxnLst/>
              <a:rect l="l" t="t" r="r" b="b"/>
              <a:pathLst>
                <a:path w="5412" h="5290" extrusionOk="0">
                  <a:moveTo>
                    <a:pt x="2929" y="0"/>
                  </a:moveTo>
                  <a:cubicBezTo>
                    <a:pt x="1999" y="0"/>
                    <a:pt x="1099" y="537"/>
                    <a:pt x="700" y="1446"/>
                  </a:cubicBezTo>
                  <a:lnTo>
                    <a:pt x="609" y="1629"/>
                  </a:lnTo>
                  <a:cubicBezTo>
                    <a:pt x="1" y="2936"/>
                    <a:pt x="578" y="4486"/>
                    <a:pt x="1916" y="5094"/>
                  </a:cubicBezTo>
                  <a:cubicBezTo>
                    <a:pt x="2163" y="5226"/>
                    <a:pt x="2425" y="5289"/>
                    <a:pt x="2683" y="5289"/>
                  </a:cubicBezTo>
                  <a:cubicBezTo>
                    <a:pt x="3315" y="5289"/>
                    <a:pt x="3924" y="4912"/>
                    <a:pt x="4226" y="4243"/>
                  </a:cubicBezTo>
                  <a:lnTo>
                    <a:pt x="4986" y="2662"/>
                  </a:lnTo>
                  <a:cubicBezTo>
                    <a:pt x="5411" y="1781"/>
                    <a:pt x="5016" y="717"/>
                    <a:pt x="4104" y="291"/>
                  </a:cubicBezTo>
                  <a:lnTo>
                    <a:pt x="3952" y="231"/>
                  </a:lnTo>
                  <a:cubicBezTo>
                    <a:pt x="3623" y="74"/>
                    <a:pt x="3274" y="0"/>
                    <a:pt x="29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65" name="Google Shape;2728;p39">
              <a:extLst>
                <a:ext uri="{FF2B5EF4-FFF2-40B4-BE49-F238E27FC236}">
                  <a16:creationId xmlns:a16="http://schemas.microsoft.com/office/drawing/2014/main" id="{8F62EC47-F1A5-49F7-9427-7409B13B2707}"/>
                </a:ext>
              </a:extLst>
            </p:cNvPr>
            <p:cNvSpPr/>
            <p:nvPr/>
          </p:nvSpPr>
          <p:spPr>
            <a:xfrm rot="-1800044">
              <a:off x="2959816" y="438592"/>
              <a:ext cx="49424" cy="49499"/>
            </a:xfrm>
            <a:custGeom>
              <a:avLst/>
              <a:gdLst/>
              <a:ahLst/>
              <a:cxnLst/>
              <a:rect l="l" t="t" r="r" b="b"/>
              <a:pathLst>
                <a:path w="1977" h="1980" extrusionOk="0">
                  <a:moveTo>
                    <a:pt x="839" y="0"/>
                  </a:moveTo>
                  <a:cubicBezTo>
                    <a:pt x="691" y="0"/>
                    <a:pt x="539" y="31"/>
                    <a:pt x="396" y="94"/>
                  </a:cubicBezTo>
                  <a:cubicBezTo>
                    <a:pt x="122" y="337"/>
                    <a:pt x="1" y="732"/>
                    <a:pt x="152" y="1067"/>
                  </a:cubicBezTo>
                  <a:lnTo>
                    <a:pt x="456" y="1614"/>
                  </a:lnTo>
                  <a:cubicBezTo>
                    <a:pt x="563" y="1826"/>
                    <a:pt x="803" y="1980"/>
                    <a:pt x="1042" y="1980"/>
                  </a:cubicBezTo>
                  <a:cubicBezTo>
                    <a:pt x="1144" y="1980"/>
                    <a:pt x="1247" y="1951"/>
                    <a:pt x="1338" y="1887"/>
                  </a:cubicBezTo>
                  <a:lnTo>
                    <a:pt x="1368" y="1857"/>
                  </a:lnTo>
                  <a:cubicBezTo>
                    <a:pt x="1824" y="1614"/>
                    <a:pt x="1976" y="1067"/>
                    <a:pt x="1763" y="611"/>
                  </a:cubicBezTo>
                  <a:lnTo>
                    <a:pt x="1703" y="520"/>
                  </a:lnTo>
                  <a:cubicBezTo>
                    <a:pt x="1531" y="177"/>
                    <a:pt x="1194" y="0"/>
                    <a:pt x="839" y="0"/>
                  </a:cubicBezTo>
                  <a:close/>
                </a:path>
              </a:pathLst>
            </a:custGeom>
            <a:solidFill>
              <a:srgbClr val="7B7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66" name="Google Shape;2729;p39">
              <a:extLst>
                <a:ext uri="{FF2B5EF4-FFF2-40B4-BE49-F238E27FC236}">
                  <a16:creationId xmlns:a16="http://schemas.microsoft.com/office/drawing/2014/main" id="{62613126-5CE2-4C49-BD50-FDDFF954A88A}"/>
                </a:ext>
              </a:extLst>
            </p:cNvPr>
            <p:cNvSpPr/>
            <p:nvPr/>
          </p:nvSpPr>
          <p:spPr>
            <a:xfrm rot="-1800044">
              <a:off x="3052332" y="516785"/>
              <a:ext cx="49424" cy="49499"/>
            </a:xfrm>
            <a:custGeom>
              <a:avLst/>
              <a:gdLst/>
              <a:ahLst/>
              <a:cxnLst/>
              <a:rect l="l" t="t" r="r" b="b"/>
              <a:pathLst>
                <a:path w="1977" h="1980" extrusionOk="0">
                  <a:moveTo>
                    <a:pt x="840" y="0"/>
                  </a:moveTo>
                  <a:cubicBezTo>
                    <a:pt x="691" y="0"/>
                    <a:pt x="540" y="31"/>
                    <a:pt x="396" y="94"/>
                  </a:cubicBezTo>
                  <a:cubicBezTo>
                    <a:pt x="122" y="337"/>
                    <a:pt x="1" y="763"/>
                    <a:pt x="153" y="1067"/>
                  </a:cubicBezTo>
                  <a:lnTo>
                    <a:pt x="457" y="1614"/>
                  </a:lnTo>
                  <a:cubicBezTo>
                    <a:pt x="563" y="1827"/>
                    <a:pt x="803" y="1980"/>
                    <a:pt x="1042" y="1980"/>
                  </a:cubicBezTo>
                  <a:cubicBezTo>
                    <a:pt x="1145" y="1980"/>
                    <a:pt x="1247" y="1952"/>
                    <a:pt x="1338" y="1888"/>
                  </a:cubicBezTo>
                  <a:lnTo>
                    <a:pt x="1369" y="1857"/>
                  </a:lnTo>
                  <a:cubicBezTo>
                    <a:pt x="1825" y="1614"/>
                    <a:pt x="1977" y="1067"/>
                    <a:pt x="1764" y="611"/>
                  </a:cubicBezTo>
                  <a:lnTo>
                    <a:pt x="1703" y="520"/>
                  </a:lnTo>
                  <a:cubicBezTo>
                    <a:pt x="1532" y="177"/>
                    <a:pt x="1194" y="0"/>
                    <a:pt x="840" y="0"/>
                  </a:cubicBezTo>
                  <a:close/>
                </a:path>
              </a:pathLst>
            </a:custGeom>
            <a:solidFill>
              <a:srgbClr val="7B7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67" name="Google Shape;2730;p39">
              <a:extLst>
                <a:ext uri="{FF2B5EF4-FFF2-40B4-BE49-F238E27FC236}">
                  <a16:creationId xmlns:a16="http://schemas.microsoft.com/office/drawing/2014/main" id="{3431B96B-EC80-4736-B064-096EDFCD7915}"/>
                </a:ext>
              </a:extLst>
            </p:cNvPr>
            <p:cNvSpPr/>
            <p:nvPr/>
          </p:nvSpPr>
          <p:spPr>
            <a:xfrm rot="-1800044">
              <a:off x="2808387" y="624559"/>
              <a:ext cx="50174" cy="49499"/>
            </a:xfrm>
            <a:custGeom>
              <a:avLst/>
              <a:gdLst/>
              <a:ahLst/>
              <a:cxnLst/>
              <a:rect l="l" t="t" r="r" b="b"/>
              <a:pathLst>
                <a:path w="2007" h="1980" extrusionOk="0">
                  <a:moveTo>
                    <a:pt x="876" y="0"/>
                  </a:moveTo>
                  <a:cubicBezTo>
                    <a:pt x="725" y="0"/>
                    <a:pt x="571" y="35"/>
                    <a:pt x="426" y="108"/>
                  </a:cubicBezTo>
                  <a:cubicBezTo>
                    <a:pt x="122" y="351"/>
                    <a:pt x="1" y="746"/>
                    <a:pt x="214" y="1050"/>
                  </a:cubicBezTo>
                  <a:lnTo>
                    <a:pt x="518" y="1627"/>
                  </a:lnTo>
                  <a:cubicBezTo>
                    <a:pt x="624" y="1841"/>
                    <a:pt x="852" y="1980"/>
                    <a:pt x="1083" y="1980"/>
                  </a:cubicBezTo>
                  <a:cubicBezTo>
                    <a:pt x="1180" y="1980"/>
                    <a:pt x="1278" y="1955"/>
                    <a:pt x="1369" y="1901"/>
                  </a:cubicBezTo>
                  <a:lnTo>
                    <a:pt x="1399" y="1871"/>
                  </a:lnTo>
                  <a:cubicBezTo>
                    <a:pt x="1855" y="1627"/>
                    <a:pt x="2007" y="1050"/>
                    <a:pt x="1794" y="594"/>
                  </a:cubicBezTo>
                  <a:lnTo>
                    <a:pt x="1764" y="533"/>
                  </a:lnTo>
                  <a:cubicBezTo>
                    <a:pt x="1572" y="192"/>
                    <a:pt x="1230" y="0"/>
                    <a:pt x="876" y="0"/>
                  </a:cubicBezTo>
                  <a:close/>
                </a:path>
              </a:pathLst>
            </a:custGeom>
            <a:solidFill>
              <a:srgbClr val="7B7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68" name="Google Shape;2731;p39">
              <a:extLst>
                <a:ext uri="{FF2B5EF4-FFF2-40B4-BE49-F238E27FC236}">
                  <a16:creationId xmlns:a16="http://schemas.microsoft.com/office/drawing/2014/main" id="{24366DD6-113E-4D73-A728-BC46E8E838E4}"/>
                </a:ext>
              </a:extLst>
            </p:cNvPr>
            <p:cNvSpPr/>
            <p:nvPr/>
          </p:nvSpPr>
          <p:spPr>
            <a:xfrm rot="-1800044">
              <a:off x="3330653" y="699154"/>
              <a:ext cx="584387" cy="751733"/>
            </a:xfrm>
            <a:custGeom>
              <a:avLst/>
              <a:gdLst/>
              <a:ahLst/>
              <a:cxnLst/>
              <a:rect l="l" t="t" r="r" b="b"/>
              <a:pathLst>
                <a:path w="23376" h="30070" extrusionOk="0">
                  <a:moveTo>
                    <a:pt x="4773" y="1"/>
                  </a:moveTo>
                  <a:lnTo>
                    <a:pt x="3831" y="4621"/>
                  </a:lnTo>
                  <a:cubicBezTo>
                    <a:pt x="3831" y="4621"/>
                    <a:pt x="1" y="17965"/>
                    <a:pt x="4104" y="25564"/>
                  </a:cubicBezTo>
                  <a:cubicBezTo>
                    <a:pt x="5902" y="28893"/>
                    <a:pt x="7787" y="30069"/>
                    <a:pt x="9331" y="30069"/>
                  </a:cubicBezTo>
                  <a:cubicBezTo>
                    <a:pt x="11310" y="30069"/>
                    <a:pt x="12727" y="28134"/>
                    <a:pt x="12676" y="26323"/>
                  </a:cubicBezTo>
                  <a:cubicBezTo>
                    <a:pt x="12648" y="25214"/>
                    <a:pt x="12660" y="24826"/>
                    <a:pt x="12689" y="24826"/>
                  </a:cubicBezTo>
                  <a:cubicBezTo>
                    <a:pt x="12756" y="24826"/>
                    <a:pt x="12919" y="26901"/>
                    <a:pt x="12919" y="26901"/>
                  </a:cubicBezTo>
                  <a:cubicBezTo>
                    <a:pt x="12949" y="27235"/>
                    <a:pt x="14895" y="27509"/>
                    <a:pt x="15107" y="27509"/>
                  </a:cubicBezTo>
                  <a:cubicBezTo>
                    <a:pt x="15153" y="27510"/>
                    <a:pt x="15198" y="27511"/>
                    <a:pt x="15244" y="27511"/>
                  </a:cubicBezTo>
                  <a:cubicBezTo>
                    <a:pt x="16206" y="27511"/>
                    <a:pt x="17205" y="27202"/>
                    <a:pt x="17843" y="26506"/>
                  </a:cubicBezTo>
                  <a:cubicBezTo>
                    <a:pt x="18907" y="25472"/>
                    <a:pt x="18877" y="23892"/>
                    <a:pt x="17813" y="22889"/>
                  </a:cubicBezTo>
                  <a:lnTo>
                    <a:pt x="17813" y="22889"/>
                  </a:lnTo>
                  <a:cubicBezTo>
                    <a:pt x="18318" y="23348"/>
                    <a:pt x="18919" y="23547"/>
                    <a:pt x="19526" y="23547"/>
                  </a:cubicBezTo>
                  <a:cubicBezTo>
                    <a:pt x="20890" y="23547"/>
                    <a:pt x="22286" y="22542"/>
                    <a:pt x="22706" y="21217"/>
                  </a:cubicBezTo>
                  <a:cubicBezTo>
                    <a:pt x="23375" y="19241"/>
                    <a:pt x="21916" y="17995"/>
                    <a:pt x="20822" y="16627"/>
                  </a:cubicBezTo>
                  <a:cubicBezTo>
                    <a:pt x="19971" y="15594"/>
                    <a:pt x="19059" y="14621"/>
                    <a:pt x="18147" y="13618"/>
                  </a:cubicBezTo>
                  <a:cubicBezTo>
                    <a:pt x="16688" y="12007"/>
                    <a:pt x="15168" y="10366"/>
                    <a:pt x="13588" y="8755"/>
                  </a:cubicBezTo>
                  <a:cubicBezTo>
                    <a:pt x="11065" y="6110"/>
                    <a:pt x="8420" y="3527"/>
                    <a:pt x="5806" y="974"/>
                  </a:cubicBezTo>
                  <a:cubicBezTo>
                    <a:pt x="5472" y="639"/>
                    <a:pt x="5138" y="335"/>
                    <a:pt x="4773" y="1"/>
                  </a:cubicBezTo>
                  <a:close/>
                </a:path>
              </a:pathLst>
            </a:custGeom>
            <a:solidFill>
              <a:srgbClr val="FF3D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69" name="Google Shape;2732;p39">
              <a:extLst>
                <a:ext uri="{FF2B5EF4-FFF2-40B4-BE49-F238E27FC236}">
                  <a16:creationId xmlns:a16="http://schemas.microsoft.com/office/drawing/2014/main" id="{D99780F3-B55D-4769-BA0A-6B9FC1F17497}"/>
                </a:ext>
              </a:extLst>
            </p:cNvPr>
            <p:cNvSpPr/>
            <p:nvPr/>
          </p:nvSpPr>
          <p:spPr>
            <a:xfrm rot="-1800044">
              <a:off x="3442487" y="1000292"/>
              <a:ext cx="138322" cy="112298"/>
            </a:xfrm>
            <a:custGeom>
              <a:avLst/>
              <a:gdLst/>
              <a:ahLst/>
              <a:cxnLst/>
              <a:rect l="l" t="t" r="r" b="b"/>
              <a:pathLst>
                <a:path w="5533" h="4492" extrusionOk="0">
                  <a:moveTo>
                    <a:pt x="2876" y="1"/>
                  </a:moveTo>
                  <a:cubicBezTo>
                    <a:pt x="2500" y="1"/>
                    <a:pt x="2119" y="85"/>
                    <a:pt x="1764" y="262"/>
                  </a:cubicBezTo>
                  <a:lnTo>
                    <a:pt x="1581" y="323"/>
                  </a:lnTo>
                  <a:cubicBezTo>
                    <a:pt x="457" y="931"/>
                    <a:pt x="1" y="2329"/>
                    <a:pt x="548" y="3484"/>
                  </a:cubicBezTo>
                  <a:lnTo>
                    <a:pt x="639" y="3606"/>
                  </a:lnTo>
                  <a:cubicBezTo>
                    <a:pt x="938" y="4161"/>
                    <a:pt x="1506" y="4491"/>
                    <a:pt x="2113" y="4491"/>
                  </a:cubicBezTo>
                  <a:cubicBezTo>
                    <a:pt x="2371" y="4491"/>
                    <a:pt x="2635" y="4432"/>
                    <a:pt x="2888" y="4305"/>
                  </a:cubicBezTo>
                  <a:lnTo>
                    <a:pt x="4408" y="3545"/>
                  </a:lnTo>
                  <a:cubicBezTo>
                    <a:pt x="5229" y="3150"/>
                    <a:pt x="5533" y="2147"/>
                    <a:pt x="5107" y="1357"/>
                  </a:cubicBezTo>
                  <a:cubicBezTo>
                    <a:pt x="4677" y="496"/>
                    <a:pt x="3789" y="1"/>
                    <a:pt x="28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70" name="Google Shape;2733;p39">
              <a:extLst>
                <a:ext uri="{FF2B5EF4-FFF2-40B4-BE49-F238E27FC236}">
                  <a16:creationId xmlns:a16="http://schemas.microsoft.com/office/drawing/2014/main" id="{EE899948-8A2C-42D7-AA7D-8E74F969EE1E}"/>
                </a:ext>
              </a:extLst>
            </p:cNvPr>
            <p:cNvSpPr/>
            <p:nvPr/>
          </p:nvSpPr>
          <p:spPr>
            <a:xfrm rot="-1800044">
              <a:off x="3804564" y="1218059"/>
              <a:ext cx="50949" cy="48649"/>
            </a:xfrm>
            <a:custGeom>
              <a:avLst/>
              <a:gdLst/>
              <a:ahLst/>
              <a:cxnLst/>
              <a:rect l="l" t="t" r="r" b="b"/>
              <a:pathLst>
                <a:path w="2038" h="1946" extrusionOk="0">
                  <a:moveTo>
                    <a:pt x="1077" y="0"/>
                  </a:moveTo>
                  <a:cubicBezTo>
                    <a:pt x="895" y="0"/>
                    <a:pt x="713" y="85"/>
                    <a:pt x="578" y="254"/>
                  </a:cubicBezTo>
                  <a:lnTo>
                    <a:pt x="213" y="801"/>
                  </a:lnTo>
                  <a:cubicBezTo>
                    <a:pt x="1" y="1105"/>
                    <a:pt x="61" y="1469"/>
                    <a:pt x="305" y="1743"/>
                  </a:cubicBezTo>
                  <a:cubicBezTo>
                    <a:pt x="479" y="1880"/>
                    <a:pt x="685" y="1946"/>
                    <a:pt x="890" y="1946"/>
                  </a:cubicBezTo>
                  <a:cubicBezTo>
                    <a:pt x="1184" y="1946"/>
                    <a:pt x="1475" y="1811"/>
                    <a:pt x="1672" y="1561"/>
                  </a:cubicBezTo>
                  <a:lnTo>
                    <a:pt x="1733" y="1469"/>
                  </a:lnTo>
                  <a:cubicBezTo>
                    <a:pt x="2037" y="1074"/>
                    <a:pt x="1946" y="497"/>
                    <a:pt x="1520" y="193"/>
                  </a:cubicBezTo>
                  <a:lnTo>
                    <a:pt x="1490" y="162"/>
                  </a:lnTo>
                  <a:cubicBezTo>
                    <a:pt x="1368" y="54"/>
                    <a:pt x="1223" y="0"/>
                    <a:pt x="1077" y="0"/>
                  </a:cubicBezTo>
                  <a:close/>
                </a:path>
              </a:pathLst>
            </a:custGeom>
            <a:solidFill>
              <a:srgbClr val="7B7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71" name="Google Shape;2734;p39">
              <a:extLst>
                <a:ext uri="{FF2B5EF4-FFF2-40B4-BE49-F238E27FC236}">
                  <a16:creationId xmlns:a16="http://schemas.microsoft.com/office/drawing/2014/main" id="{628FBB0D-80A6-4533-BFCA-99427AC71414}"/>
                </a:ext>
              </a:extLst>
            </p:cNvPr>
            <p:cNvSpPr/>
            <p:nvPr/>
          </p:nvSpPr>
          <p:spPr>
            <a:xfrm rot="-1800044">
              <a:off x="3840062" y="1051532"/>
              <a:ext cx="51699" cy="48574"/>
            </a:xfrm>
            <a:custGeom>
              <a:avLst/>
              <a:gdLst/>
              <a:ahLst/>
              <a:cxnLst/>
              <a:rect l="l" t="t" r="r" b="b"/>
              <a:pathLst>
                <a:path w="2068" h="1943" extrusionOk="0">
                  <a:moveTo>
                    <a:pt x="1139" y="0"/>
                  </a:moveTo>
                  <a:cubicBezTo>
                    <a:pt x="948" y="0"/>
                    <a:pt x="748" y="84"/>
                    <a:pt x="609" y="259"/>
                  </a:cubicBezTo>
                  <a:lnTo>
                    <a:pt x="244" y="806"/>
                  </a:lnTo>
                  <a:cubicBezTo>
                    <a:pt x="1" y="1110"/>
                    <a:pt x="92" y="1505"/>
                    <a:pt x="366" y="1748"/>
                  </a:cubicBezTo>
                  <a:cubicBezTo>
                    <a:pt x="523" y="1881"/>
                    <a:pt x="714" y="1942"/>
                    <a:pt x="910" y="1942"/>
                  </a:cubicBezTo>
                  <a:cubicBezTo>
                    <a:pt x="1207" y="1942"/>
                    <a:pt x="1514" y="1804"/>
                    <a:pt x="1733" y="1566"/>
                  </a:cubicBezTo>
                  <a:lnTo>
                    <a:pt x="1764" y="1475"/>
                  </a:lnTo>
                  <a:cubicBezTo>
                    <a:pt x="2068" y="1049"/>
                    <a:pt x="1977" y="502"/>
                    <a:pt x="1582" y="198"/>
                  </a:cubicBezTo>
                  <a:lnTo>
                    <a:pt x="1521" y="137"/>
                  </a:lnTo>
                  <a:cubicBezTo>
                    <a:pt x="1417" y="47"/>
                    <a:pt x="1280" y="0"/>
                    <a:pt x="1139" y="0"/>
                  </a:cubicBezTo>
                  <a:close/>
                </a:path>
              </a:pathLst>
            </a:custGeom>
            <a:solidFill>
              <a:srgbClr val="7B7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72" name="Google Shape;2735;p39">
              <a:extLst>
                <a:ext uri="{FF2B5EF4-FFF2-40B4-BE49-F238E27FC236}">
                  <a16:creationId xmlns:a16="http://schemas.microsoft.com/office/drawing/2014/main" id="{E7CB8E5D-D5C1-4FEE-AC68-1E70CC96C0F9}"/>
                </a:ext>
              </a:extLst>
            </p:cNvPr>
            <p:cNvSpPr/>
            <p:nvPr/>
          </p:nvSpPr>
          <p:spPr>
            <a:xfrm rot="-1800044">
              <a:off x="3695199" y="1341466"/>
              <a:ext cx="54724" cy="45074"/>
            </a:xfrm>
            <a:custGeom>
              <a:avLst/>
              <a:gdLst/>
              <a:ahLst/>
              <a:cxnLst/>
              <a:rect l="l" t="t" r="r" b="b"/>
              <a:pathLst>
                <a:path w="2189" h="1803" extrusionOk="0">
                  <a:moveTo>
                    <a:pt x="1311" y="1"/>
                  </a:moveTo>
                  <a:cubicBezTo>
                    <a:pt x="1195" y="1"/>
                    <a:pt x="1079" y="31"/>
                    <a:pt x="973" y="94"/>
                  </a:cubicBezTo>
                  <a:lnTo>
                    <a:pt x="396" y="459"/>
                  </a:lnTo>
                  <a:cubicBezTo>
                    <a:pt x="92" y="672"/>
                    <a:pt x="0" y="1067"/>
                    <a:pt x="213" y="1340"/>
                  </a:cubicBezTo>
                  <a:cubicBezTo>
                    <a:pt x="370" y="1635"/>
                    <a:pt x="679" y="1803"/>
                    <a:pt x="1001" y="1803"/>
                  </a:cubicBezTo>
                  <a:cubicBezTo>
                    <a:pt x="1178" y="1803"/>
                    <a:pt x="1359" y="1752"/>
                    <a:pt x="1520" y="1644"/>
                  </a:cubicBezTo>
                  <a:lnTo>
                    <a:pt x="1611" y="1584"/>
                  </a:lnTo>
                  <a:cubicBezTo>
                    <a:pt x="2067" y="1340"/>
                    <a:pt x="2189" y="763"/>
                    <a:pt x="1915" y="337"/>
                  </a:cubicBezTo>
                  <a:lnTo>
                    <a:pt x="1885" y="307"/>
                  </a:lnTo>
                  <a:cubicBezTo>
                    <a:pt x="1746" y="108"/>
                    <a:pt x="1529" y="1"/>
                    <a:pt x="1311" y="1"/>
                  </a:cubicBezTo>
                  <a:close/>
                </a:path>
              </a:pathLst>
            </a:custGeom>
            <a:solidFill>
              <a:srgbClr val="7B7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73" name="Google Shape;2736;p39">
              <a:extLst>
                <a:ext uri="{FF2B5EF4-FFF2-40B4-BE49-F238E27FC236}">
                  <a16:creationId xmlns:a16="http://schemas.microsoft.com/office/drawing/2014/main" id="{6A85294A-F8A2-48F3-A870-CEDD37E20302}"/>
                </a:ext>
              </a:extLst>
            </p:cNvPr>
            <p:cNvSpPr/>
            <p:nvPr/>
          </p:nvSpPr>
          <p:spPr>
            <a:xfrm rot="-1800044">
              <a:off x="3662795" y="1109412"/>
              <a:ext cx="92723" cy="88848"/>
            </a:xfrm>
            <a:custGeom>
              <a:avLst/>
              <a:gdLst/>
              <a:ahLst/>
              <a:cxnLst/>
              <a:rect l="l" t="t" r="r" b="b"/>
              <a:pathLst>
                <a:path w="3709" h="3554" extrusionOk="0">
                  <a:moveTo>
                    <a:pt x="2109" y="1"/>
                  </a:moveTo>
                  <a:cubicBezTo>
                    <a:pt x="1430" y="1"/>
                    <a:pt x="766" y="369"/>
                    <a:pt x="456" y="1011"/>
                  </a:cubicBezTo>
                  <a:lnTo>
                    <a:pt x="365" y="1163"/>
                  </a:lnTo>
                  <a:cubicBezTo>
                    <a:pt x="0" y="1983"/>
                    <a:pt x="335" y="2986"/>
                    <a:pt x="1155" y="3412"/>
                  </a:cubicBezTo>
                  <a:lnTo>
                    <a:pt x="1246" y="3442"/>
                  </a:lnTo>
                  <a:cubicBezTo>
                    <a:pt x="1414" y="3518"/>
                    <a:pt x="1591" y="3554"/>
                    <a:pt x="1766" y="3554"/>
                  </a:cubicBezTo>
                  <a:cubicBezTo>
                    <a:pt x="2225" y="3554"/>
                    <a:pt x="2668" y="3305"/>
                    <a:pt x="2888" y="2865"/>
                  </a:cubicBezTo>
                  <a:lnTo>
                    <a:pt x="3405" y="1770"/>
                  </a:lnTo>
                  <a:cubicBezTo>
                    <a:pt x="3709" y="1163"/>
                    <a:pt x="3465" y="433"/>
                    <a:pt x="2857" y="159"/>
                  </a:cubicBezTo>
                  <a:cubicBezTo>
                    <a:pt x="2618" y="52"/>
                    <a:pt x="2363" y="1"/>
                    <a:pt x="21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74" name="Google Shape;2737;p39">
              <a:extLst>
                <a:ext uri="{FF2B5EF4-FFF2-40B4-BE49-F238E27FC236}">
                  <a16:creationId xmlns:a16="http://schemas.microsoft.com/office/drawing/2014/main" id="{8EEED842-BFD3-4B98-868B-56C5EE85172A}"/>
                </a:ext>
              </a:extLst>
            </p:cNvPr>
            <p:cNvSpPr/>
            <p:nvPr/>
          </p:nvSpPr>
          <p:spPr>
            <a:xfrm rot="-1800044">
              <a:off x="3526772" y="1206424"/>
              <a:ext cx="102623" cy="83673"/>
            </a:xfrm>
            <a:custGeom>
              <a:avLst/>
              <a:gdLst/>
              <a:ahLst/>
              <a:cxnLst/>
              <a:rect l="l" t="t" r="r" b="b"/>
              <a:pathLst>
                <a:path w="4105" h="3347" extrusionOk="0">
                  <a:moveTo>
                    <a:pt x="2065" y="1"/>
                  </a:moveTo>
                  <a:cubicBezTo>
                    <a:pt x="1986" y="1"/>
                    <a:pt x="1905" y="5"/>
                    <a:pt x="1825" y="14"/>
                  </a:cubicBezTo>
                  <a:lnTo>
                    <a:pt x="1673" y="75"/>
                  </a:lnTo>
                  <a:cubicBezTo>
                    <a:pt x="700" y="227"/>
                    <a:pt x="1" y="1139"/>
                    <a:pt x="153" y="2112"/>
                  </a:cubicBezTo>
                  <a:lnTo>
                    <a:pt x="153" y="2233"/>
                  </a:lnTo>
                  <a:cubicBezTo>
                    <a:pt x="262" y="2887"/>
                    <a:pt x="787" y="3346"/>
                    <a:pt x="1420" y="3346"/>
                  </a:cubicBezTo>
                  <a:cubicBezTo>
                    <a:pt x="1493" y="3346"/>
                    <a:pt x="1567" y="3340"/>
                    <a:pt x="1642" y="3328"/>
                  </a:cubicBezTo>
                  <a:lnTo>
                    <a:pt x="2949" y="3145"/>
                  </a:lnTo>
                  <a:cubicBezTo>
                    <a:pt x="3618" y="3024"/>
                    <a:pt x="4104" y="2385"/>
                    <a:pt x="4044" y="1625"/>
                  </a:cubicBezTo>
                  <a:cubicBezTo>
                    <a:pt x="3903" y="670"/>
                    <a:pt x="3036" y="1"/>
                    <a:pt x="20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75" name="Google Shape;2738;p39">
              <a:extLst>
                <a:ext uri="{FF2B5EF4-FFF2-40B4-BE49-F238E27FC236}">
                  <a16:creationId xmlns:a16="http://schemas.microsoft.com/office/drawing/2014/main" id="{D2FC3BC7-C059-4850-B776-8FE3AA3A1D11}"/>
                </a:ext>
              </a:extLst>
            </p:cNvPr>
            <p:cNvSpPr/>
            <p:nvPr/>
          </p:nvSpPr>
          <p:spPr>
            <a:xfrm rot="-1800044">
              <a:off x="3261178" y="241998"/>
              <a:ext cx="1157600" cy="767183"/>
            </a:xfrm>
            <a:custGeom>
              <a:avLst/>
              <a:gdLst/>
              <a:ahLst/>
              <a:cxnLst/>
              <a:rect l="l" t="t" r="r" b="b"/>
              <a:pathLst>
                <a:path w="46305" h="30688" extrusionOk="0">
                  <a:moveTo>
                    <a:pt x="30870" y="1"/>
                  </a:moveTo>
                  <a:cubicBezTo>
                    <a:pt x="25352" y="1"/>
                    <a:pt x="18741" y="1781"/>
                    <a:pt x="13618" y="3511"/>
                  </a:cubicBezTo>
                  <a:cubicBezTo>
                    <a:pt x="8633" y="5183"/>
                    <a:pt x="4043" y="7767"/>
                    <a:pt x="1" y="11110"/>
                  </a:cubicBezTo>
                  <a:cubicBezTo>
                    <a:pt x="1" y="11110"/>
                    <a:pt x="5502" y="28193"/>
                    <a:pt x="14894" y="30260"/>
                  </a:cubicBezTo>
                  <a:cubicBezTo>
                    <a:pt x="16248" y="30557"/>
                    <a:pt x="17393" y="30688"/>
                    <a:pt x="18360" y="30688"/>
                  </a:cubicBezTo>
                  <a:cubicBezTo>
                    <a:pt x="25190" y="30688"/>
                    <a:pt x="23163" y="24182"/>
                    <a:pt x="23162" y="24180"/>
                  </a:cubicBezTo>
                  <a:lnTo>
                    <a:pt x="23162" y="24180"/>
                  </a:lnTo>
                  <a:cubicBezTo>
                    <a:pt x="23163" y="24181"/>
                    <a:pt x="24480" y="26499"/>
                    <a:pt x="26882" y="26499"/>
                  </a:cubicBezTo>
                  <a:cubicBezTo>
                    <a:pt x="27554" y="26499"/>
                    <a:pt x="28312" y="26318"/>
                    <a:pt x="29150" y="25852"/>
                  </a:cubicBezTo>
                  <a:cubicBezTo>
                    <a:pt x="34499" y="22843"/>
                    <a:pt x="31126" y="17950"/>
                    <a:pt x="31126" y="17949"/>
                  </a:cubicBezTo>
                  <a:lnTo>
                    <a:pt x="31126" y="17949"/>
                  </a:lnTo>
                  <a:cubicBezTo>
                    <a:pt x="31461" y="18021"/>
                    <a:pt x="31841" y="18057"/>
                    <a:pt x="32254" y="18057"/>
                  </a:cubicBezTo>
                  <a:cubicBezTo>
                    <a:pt x="37072" y="18057"/>
                    <a:pt x="46304" y="13170"/>
                    <a:pt x="40396" y="3846"/>
                  </a:cubicBezTo>
                  <a:cubicBezTo>
                    <a:pt x="38590" y="1019"/>
                    <a:pt x="35043" y="1"/>
                    <a:pt x="308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76" name="Google Shape;2739;p39">
              <a:extLst>
                <a:ext uri="{FF2B5EF4-FFF2-40B4-BE49-F238E27FC236}">
                  <a16:creationId xmlns:a16="http://schemas.microsoft.com/office/drawing/2014/main" id="{AB1329D9-1190-4BF5-AB34-C7AA47B5A937}"/>
                </a:ext>
              </a:extLst>
            </p:cNvPr>
            <p:cNvSpPr/>
            <p:nvPr/>
          </p:nvSpPr>
          <p:spPr>
            <a:xfrm rot="-1800044">
              <a:off x="3706557" y="219921"/>
              <a:ext cx="402766" cy="304143"/>
            </a:xfrm>
            <a:custGeom>
              <a:avLst/>
              <a:gdLst/>
              <a:ahLst/>
              <a:cxnLst/>
              <a:rect l="l" t="t" r="r" b="b"/>
              <a:pathLst>
                <a:path w="16111" h="12166" extrusionOk="0">
                  <a:moveTo>
                    <a:pt x="9946" y="1"/>
                  </a:moveTo>
                  <a:cubicBezTo>
                    <a:pt x="9874" y="1"/>
                    <a:pt x="9801" y="2"/>
                    <a:pt x="9727" y="5"/>
                  </a:cubicBezTo>
                  <a:cubicBezTo>
                    <a:pt x="7448" y="96"/>
                    <a:pt x="3344" y="3044"/>
                    <a:pt x="973" y="4898"/>
                  </a:cubicBezTo>
                  <a:cubicBezTo>
                    <a:pt x="1" y="5658"/>
                    <a:pt x="62" y="7148"/>
                    <a:pt x="1034" y="7847"/>
                  </a:cubicBezTo>
                  <a:cubicBezTo>
                    <a:pt x="3515" y="9521"/>
                    <a:pt x="7702" y="12165"/>
                    <a:pt x="10008" y="12165"/>
                  </a:cubicBezTo>
                  <a:cubicBezTo>
                    <a:pt x="10047" y="12165"/>
                    <a:pt x="10085" y="12164"/>
                    <a:pt x="10123" y="12163"/>
                  </a:cubicBezTo>
                  <a:cubicBezTo>
                    <a:pt x="13466" y="12041"/>
                    <a:pt x="16110" y="9245"/>
                    <a:pt x="16019" y="5901"/>
                  </a:cubicBezTo>
                  <a:cubicBezTo>
                    <a:pt x="15900" y="2631"/>
                    <a:pt x="13194" y="1"/>
                    <a:pt x="9946" y="1"/>
                  </a:cubicBezTo>
                  <a:close/>
                </a:path>
              </a:pathLst>
            </a:custGeom>
            <a:solidFill>
              <a:srgbClr val="FFA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77" name="Google Shape;2740;p39">
              <a:extLst>
                <a:ext uri="{FF2B5EF4-FFF2-40B4-BE49-F238E27FC236}">
                  <a16:creationId xmlns:a16="http://schemas.microsoft.com/office/drawing/2014/main" id="{85AF600E-3E7B-43E5-B4EF-F67470C12C86}"/>
                </a:ext>
              </a:extLst>
            </p:cNvPr>
            <p:cNvSpPr/>
            <p:nvPr/>
          </p:nvSpPr>
          <p:spPr>
            <a:xfrm rot="-1800044">
              <a:off x="3276692" y="572651"/>
              <a:ext cx="802457" cy="230495"/>
            </a:xfrm>
            <a:custGeom>
              <a:avLst/>
              <a:gdLst/>
              <a:ahLst/>
              <a:cxnLst/>
              <a:rect l="l" t="t" r="r" b="b"/>
              <a:pathLst>
                <a:path w="32099" h="9220" extrusionOk="0">
                  <a:moveTo>
                    <a:pt x="10214" y="0"/>
                  </a:moveTo>
                  <a:cubicBezTo>
                    <a:pt x="9515" y="0"/>
                    <a:pt x="8815" y="0"/>
                    <a:pt x="8116" y="61"/>
                  </a:cubicBezTo>
                  <a:cubicBezTo>
                    <a:pt x="5350" y="152"/>
                    <a:pt x="2554" y="760"/>
                    <a:pt x="1" y="1733"/>
                  </a:cubicBezTo>
                  <a:cubicBezTo>
                    <a:pt x="2537" y="907"/>
                    <a:pt x="5217" y="425"/>
                    <a:pt x="7874" y="425"/>
                  </a:cubicBezTo>
                  <a:cubicBezTo>
                    <a:pt x="7955" y="425"/>
                    <a:pt x="8036" y="425"/>
                    <a:pt x="8116" y="426"/>
                  </a:cubicBezTo>
                  <a:cubicBezTo>
                    <a:pt x="8815" y="426"/>
                    <a:pt x="9484" y="456"/>
                    <a:pt x="10183" y="517"/>
                  </a:cubicBezTo>
                  <a:cubicBezTo>
                    <a:pt x="10852" y="578"/>
                    <a:pt x="11551" y="639"/>
                    <a:pt x="12220" y="730"/>
                  </a:cubicBezTo>
                  <a:cubicBezTo>
                    <a:pt x="12919" y="821"/>
                    <a:pt x="13557" y="973"/>
                    <a:pt x="14226" y="1064"/>
                  </a:cubicBezTo>
                  <a:cubicBezTo>
                    <a:pt x="14895" y="1216"/>
                    <a:pt x="15563" y="1368"/>
                    <a:pt x="16202" y="1581"/>
                  </a:cubicBezTo>
                  <a:cubicBezTo>
                    <a:pt x="18846" y="2280"/>
                    <a:pt x="21369" y="3313"/>
                    <a:pt x="23801" y="4560"/>
                  </a:cubicBezTo>
                  <a:cubicBezTo>
                    <a:pt x="25016" y="5228"/>
                    <a:pt x="26202" y="5897"/>
                    <a:pt x="27357" y="6627"/>
                  </a:cubicBezTo>
                  <a:cubicBezTo>
                    <a:pt x="28451" y="7356"/>
                    <a:pt x="29576" y="8146"/>
                    <a:pt x="30609" y="8967"/>
                  </a:cubicBezTo>
                  <a:cubicBezTo>
                    <a:pt x="30640" y="9028"/>
                    <a:pt x="30640" y="9028"/>
                    <a:pt x="30761" y="9058"/>
                  </a:cubicBezTo>
                  <a:cubicBezTo>
                    <a:pt x="30896" y="9168"/>
                    <a:pt x="31050" y="9219"/>
                    <a:pt x="31203" y="9219"/>
                  </a:cubicBezTo>
                  <a:cubicBezTo>
                    <a:pt x="31433" y="9219"/>
                    <a:pt x="31661" y="9106"/>
                    <a:pt x="31825" y="8906"/>
                  </a:cubicBezTo>
                  <a:cubicBezTo>
                    <a:pt x="32099" y="8572"/>
                    <a:pt x="32007" y="8116"/>
                    <a:pt x="31673" y="7842"/>
                  </a:cubicBezTo>
                  <a:cubicBezTo>
                    <a:pt x="30488" y="6961"/>
                    <a:pt x="29333" y="6262"/>
                    <a:pt x="28117" y="5532"/>
                  </a:cubicBezTo>
                  <a:cubicBezTo>
                    <a:pt x="26901" y="4833"/>
                    <a:pt x="25624" y="4165"/>
                    <a:pt x="24378" y="3587"/>
                  </a:cubicBezTo>
                  <a:cubicBezTo>
                    <a:pt x="21825" y="2402"/>
                    <a:pt x="19180" y="1459"/>
                    <a:pt x="16445" y="851"/>
                  </a:cubicBezTo>
                  <a:cubicBezTo>
                    <a:pt x="15746" y="669"/>
                    <a:pt x="15077" y="547"/>
                    <a:pt x="14378" y="426"/>
                  </a:cubicBezTo>
                  <a:cubicBezTo>
                    <a:pt x="13679" y="304"/>
                    <a:pt x="12980" y="213"/>
                    <a:pt x="12311" y="152"/>
                  </a:cubicBezTo>
                  <a:cubicBezTo>
                    <a:pt x="11612" y="61"/>
                    <a:pt x="10882" y="61"/>
                    <a:pt x="10214" y="0"/>
                  </a:cubicBezTo>
                  <a:close/>
                </a:path>
              </a:pathLst>
            </a:custGeom>
            <a:solidFill>
              <a:srgbClr val="FF3D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78" name="Google Shape;2741;p39">
              <a:extLst>
                <a:ext uri="{FF2B5EF4-FFF2-40B4-BE49-F238E27FC236}">
                  <a16:creationId xmlns:a16="http://schemas.microsoft.com/office/drawing/2014/main" id="{35D6FAAE-393B-44D9-801A-70FC45E2CD2E}"/>
                </a:ext>
              </a:extLst>
            </p:cNvPr>
            <p:cNvSpPr/>
            <p:nvPr/>
          </p:nvSpPr>
          <p:spPr>
            <a:xfrm rot="-1800044">
              <a:off x="3337709" y="647210"/>
              <a:ext cx="602612" cy="352392"/>
            </a:xfrm>
            <a:custGeom>
              <a:avLst/>
              <a:gdLst/>
              <a:ahLst/>
              <a:cxnLst/>
              <a:rect l="l" t="t" r="r" b="b"/>
              <a:pathLst>
                <a:path w="24105" h="14096" extrusionOk="0">
                  <a:moveTo>
                    <a:pt x="156" y="0"/>
                  </a:moveTo>
                  <a:cubicBezTo>
                    <a:pt x="107" y="0"/>
                    <a:pt x="84" y="35"/>
                    <a:pt x="62" y="103"/>
                  </a:cubicBezTo>
                  <a:cubicBezTo>
                    <a:pt x="1" y="164"/>
                    <a:pt x="62" y="225"/>
                    <a:pt x="122" y="255"/>
                  </a:cubicBezTo>
                  <a:cubicBezTo>
                    <a:pt x="1186" y="589"/>
                    <a:pt x="2250" y="863"/>
                    <a:pt x="3314" y="1228"/>
                  </a:cubicBezTo>
                  <a:lnTo>
                    <a:pt x="4925" y="1805"/>
                  </a:lnTo>
                  <a:cubicBezTo>
                    <a:pt x="5168" y="1927"/>
                    <a:pt x="5442" y="1987"/>
                    <a:pt x="5715" y="2109"/>
                  </a:cubicBezTo>
                  <a:lnTo>
                    <a:pt x="6475" y="2443"/>
                  </a:lnTo>
                  <a:lnTo>
                    <a:pt x="8025" y="3112"/>
                  </a:lnTo>
                  <a:lnTo>
                    <a:pt x="9545" y="3811"/>
                  </a:lnTo>
                  <a:lnTo>
                    <a:pt x="10305" y="4206"/>
                  </a:lnTo>
                  <a:lnTo>
                    <a:pt x="11035" y="4632"/>
                  </a:lnTo>
                  <a:cubicBezTo>
                    <a:pt x="11490" y="4875"/>
                    <a:pt x="11977" y="5149"/>
                    <a:pt x="12463" y="5422"/>
                  </a:cubicBezTo>
                  <a:cubicBezTo>
                    <a:pt x="14408" y="6547"/>
                    <a:pt x="16232" y="7823"/>
                    <a:pt x="17934" y="9222"/>
                  </a:cubicBezTo>
                  <a:lnTo>
                    <a:pt x="18603" y="9738"/>
                  </a:lnTo>
                  <a:lnTo>
                    <a:pt x="19211" y="10285"/>
                  </a:lnTo>
                  <a:cubicBezTo>
                    <a:pt x="19606" y="10650"/>
                    <a:pt x="20001" y="11045"/>
                    <a:pt x="20427" y="11410"/>
                  </a:cubicBezTo>
                  <a:cubicBezTo>
                    <a:pt x="21217" y="12170"/>
                    <a:pt x="21977" y="13021"/>
                    <a:pt x="22615" y="13811"/>
                  </a:cubicBezTo>
                  <a:cubicBezTo>
                    <a:pt x="22646" y="13842"/>
                    <a:pt x="22646" y="13842"/>
                    <a:pt x="22676" y="13842"/>
                  </a:cubicBezTo>
                  <a:cubicBezTo>
                    <a:pt x="22828" y="14011"/>
                    <a:pt x="23046" y="14095"/>
                    <a:pt x="23261" y="14095"/>
                  </a:cubicBezTo>
                  <a:cubicBezTo>
                    <a:pt x="23434" y="14095"/>
                    <a:pt x="23605" y="14041"/>
                    <a:pt x="23740" y="13933"/>
                  </a:cubicBezTo>
                  <a:cubicBezTo>
                    <a:pt x="24044" y="13659"/>
                    <a:pt x="24105" y="13173"/>
                    <a:pt x="23831" y="12869"/>
                  </a:cubicBezTo>
                  <a:cubicBezTo>
                    <a:pt x="23041" y="11957"/>
                    <a:pt x="22220" y="11137"/>
                    <a:pt x="21369" y="10377"/>
                  </a:cubicBezTo>
                  <a:cubicBezTo>
                    <a:pt x="20944" y="10012"/>
                    <a:pt x="20518" y="9617"/>
                    <a:pt x="20062" y="9282"/>
                  </a:cubicBezTo>
                  <a:lnTo>
                    <a:pt x="19393" y="8766"/>
                  </a:lnTo>
                  <a:lnTo>
                    <a:pt x="18694" y="8249"/>
                  </a:lnTo>
                  <a:cubicBezTo>
                    <a:pt x="16871" y="6942"/>
                    <a:pt x="14925" y="5726"/>
                    <a:pt x="12919" y="4662"/>
                  </a:cubicBezTo>
                  <a:cubicBezTo>
                    <a:pt x="12433" y="4389"/>
                    <a:pt x="11886" y="4146"/>
                    <a:pt x="11399" y="3902"/>
                  </a:cubicBezTo>
                  <a:lnTo>
                    <a:pt x="10639" y="3507"/>
                  </a:lnTo>
                  <a:lnTo>
                    <a:pt x="9849" y="3173"/>
                  </a:lnTo>
                  <a:lnTo>
                    <a:pt x="8299" y="2504"/>
                  </a:lnTo>
                  <a:lnTo>
                    <a:pt x="6688" y="1927"/>
                  </a:lnTo>
                  <a:lnTo>
                    <a:pt x="5898" y="1623"/>
                  </a:lnTo>
                  <a:cubicBezTo>
                    <a:pt x="5624" y="1501"/>
                    <a:pt x="5381" y="1440"/>
                    <a:pt x="5107" y="1349"/>
                  </a:cubicBezTo>
                  <a:lnTo>
                    <a:pt x="3466" y="863"/>
                  </a:lnTo>
                  <a:cubicBezTo>
                    <a:pt x="2402" y="559"/>
                    <a:pt x="1308" y="285"/>
                    <a:pt x="214" y="12"/>
                  </a:cubicBezTo>
                  <a:cubicBezTo>
                    <a:pt x="191" y="4"/>
                    <a:pt x="172" y="0"/>
                    <a:pt x="156" y="0"/>
                  </a:cubicBezTo>
                  <a:close/>
                </a:path>
              </a:pathLst>
            </a:custGeom>
            <a:solidFill>
              <a:srgbClr val="FF3D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79" name="Google Shape;2742;p39">
              <a:extLst>
                <a:ext uri="{FF2B5EF4-FFF2-40B4-BE49-F238E27FC236}">
                  <a16:creationId xmlns:a16="http://schemas.microsoft.com/office/drawing/2014/main" id="{767D1AAF-3334-4624-B913-6216749D8CED}"/>
                </a:ext>
              </a:extLst>
            </p:cNvPr>
            <p:cNvSpPr/>
            <p:nvPr/>
          </p:nvSpPr>
          <p:spPr>
            <a:xfrm rot="-1800044">
              <a:off x="3378167" y="718904"/>
              <a:ext cx="300168" cy="448390"/>
            </a:xfrm>
            <a:custGeom>
              <a:avLst/>
              <a:gdLst/>
              <a:ahLst/>
              <a:cxnLst/>
              <a:rect l="l" t="t" r="r" b="b"/>
              <a:pathLst>
                <a:path w="12007" h="17936" extrusionOk="0">
                  <a:moveTo>
                    <a:pt x="1" y="1"/>
                  </a:moveTo>
                  <a:cubicBezTo>
                    <a:pt x="1338" y="1095"/>
                    <a:pt x="2584" y="2280"/>
                    <a:pt x="3678" y="3618"/>
                  </a:cubicBezTo>
                  <a:lnTo>
                    <a:pt x="4104" y="4104"/>
                  </a:lnTo>
                  <a:cubicBezTo>
                    <a:pt x="4226" y="4256"/>
                    <a:pt x="4378" y="4438"/>
                    <a:pt x="4499" y="4590"/>
                  </a:cubicBezTo>
                  <a:lnTo>
                    <a:pt x="5259" y="5624"/>
                  </a:lnTo>
                  <a:cubicBezTo>
                    <a:pt x="5745" y="6353"/>
                    <a:pt x="6232" y="7022"/>
                    <a:pt x="6657" y="7782"/>
                  </a:cubicBezTo>
                  <a:cubicBezTo>
                    <a:pt x="7539" y="9271"/>
                    <a:pt x="8299" y="10791"/>
                    <a:pt x="8937" y="12402"/>
                  </a:cubicBezTo>
                  <a:lnTo>
                    <a:pt x="9393" y="13557"/>
                  </a:lnTo>
                  <a:cubicBezTo>
                    <a:pt x="9545" y="13983"/>
                    <a:pt x="9697" y="14378"/>
                    <a:pt x="9818" y="14773"/>
                  </a:cubicBezTo>
                  <a:cubicBezTo>
                    <a:pt x="10061" y="15594"/>
                    <a:pt x="10305" y="16414"/>
                    <a:pt x="10457" y="17205"/>
                  </a:cubicBezTo>
                  <a:cubicBezTo>
                    <a:pt x="10457" y="17296"/>
                    <a:pt x="10457" y="17296"/>
                    <a:pt x="10396" y="17357"/>
                  </a:cubicBezTo>
                  <a:cubicBezTo>
                    <a:pt x="10496" y="17708"/>
                    <a:pt x="10804" y="17935"/>
                    <a:pt x="11148" y="17935"/>
                  </a:cubicBezTo>
                  <a:cubicBezTo>
                    <a:pt x="11220" y="17935"/>
                    <a:pt x="11294" y="17925"/>
                    <a:pt x="11369" y="17904"/>
                  </a:cubicBezTo>
                  <a:cubicBezTo>
                    <a:pt x="11764" y="17782"/>
                    <a:pt x="12007" y="17357"/>
                    <a:pt x="11885" y="16961"/>
                  </a:cubicBezTo>
                  <a:cubicBezTo>
                    <a:pt x="11612" y="16050"/>
                    <a:pt x="11369" y="15229"/>
                    <a:pt x="11004" y="14408"/>
                  </a:cubicBezTo>
                  <a:cubicBezTo>
                    <a:pt x="10882" y="13983"/>
                    <a:pt x="10700" y="13618"/>
                    <a:pt x="10517" y="13192"/>
                  </a:cubicBezTo>
                  <a:lnTo>
                    <a:pt x="9940" y="11977"/>
                  </a:lnTo>
                  <a:cubicBezTo>
                    <a:pt x="9180" y="10396"/>
                    <a:pt x="8268" y="8876"/>
                    <a:pt x="7295" y="7417"/>
                  </a:cubicBezTo>
                  <a:cubicBezTo>
                    <a:pt x="6840" y="6688"/>
                    <a:pt x="6262" y="6019"/>
                    <a:pt x="5745" y="5320"/>
                  </a:cubicBezTo>
                  <a:lnTo>
                    <a:pt x="4864" y="4347"/>
                  </a:lnTo>
                  <a:cubicBezTo>
                    <a:pt x="4742" y="4195"/>
                    <a:pt x="4590" y="4013"/>
                    <a:pt x="4438" y="3861"/>
                  </a:cubicBezTo>
                  <a:lnTo>
                    <a:pt x="3982" y="3375"/>
                  </a:lnTo>
                  <a:cubicBezTo>
                    <a:pt x="2767" y="2098"/>
                    <a:pt x="1399" y="1034"/>
                    <a:pt x="1" y="1"/>
                  </a:cubicBezTo>
                  <a:close/>
                </a:path>
              </a:pathLst>
            </a:custGeom>
            <a:solidFill>
              <a:srgbClr val="FF3D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80" name="Google Shape;2743;p39">
              <a:extLst>
                <a:ext uri="{FF2B5EF4-FFF2-40B4-BE49-F238E27FC236}">
                  <a16:creationId xmlns:a16="http://schemas.microsoft.com/office/drawing/2014/main" id="{0DF1E7B5-4D9B-4E2A-A165-08288C71837B}"/>
                </a:ext>
              </a:extLst>
            </p:cNvPr>
            <p:cNvSpPr/>
            <p:nvPr/>
          </p:nvSpPr>
          <p:spPr>
            <a:xfrm rot="-1800044">
              <a:off x="3851314" y="272388"/>
              <a:ext cx="202146" cy="164721"/>
            </a:xfrm>
            <a:custGeom>
              <a:avLst/>
              <a:gdLst/>
              <a:ahLst/>
              <a:cxnLst/>
              <a:rect l="l" t="t" r="r" b="b"/>
              <a:pathLst>
                <a:path w="8086" h="6589" extrusionOk="0">
                  <a:moveTo>
                    <a:pt x="3731" y="1"/>
                  </a:moveTo>
                  <a:cubicBezTo>
                    <a:pt x="2197" y="1"/>
                    <a:pt x="799" y="1022"/>
                    <a:pt x="365" y="2578"/>
                  </a:cubicBezTo>
                  <a:lnTo>
                    <a:pt x="335" y="2761"/>
                  </a:lnTo>
                  <a:cubicBezTo>
                    <a:pt x="1" y="4098"/>
                    <a:pt x="791" y="5496"/>
                    <a:pt x="2128" y="5861"/>
                  </a:cubicBezTo>
                  <a:lnTo>
                    <a:pt x="4560" y="6499"/>
                  </a:lnTo>
                  <a:cubicBezTo>
                    <a:pt x="4781" y="6560"/>
                    <a:pt x="5001" y="6588"/>
                    <a:pt x="5218" y="6588"/>
                  </a:cubicBezTo>
                  <a:cubicBezTo>
                    <a:pt x="6311" y="6588"/>
                    <a:pt x="7290" y="5853"/>
                    <a:pt x="7569" y="4736"/>
                  </a:cubicBezTo>
                  <a:cubicBezTo>
                    <a:pt x="8086" y="2761"/>
                    <a:pt x="6900" y="724"/>
                    <a:pt x="4925" y="177"/>
                  </a:cubicBezTo>
                  <a:lnTo>
                    <a:pt x="4621" y="116"/>
                  </a:lnTo>
                  <a:cubicBezTo>
                    <a:pt x="4323" y="38"/>
                    <a:pt x="4025" y="1"/>
                    <a:pt x="37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81" name="Google Shape;2744;p39">
              <a:extLst>
                <a:ext uri="{FF2B5EF4-FFF2-40B4-BE49-F238E27FC236}">
                  <a16:creationId xmlns:a16="http://schemas.microsoft.com/office/drawing/2014/main" id="{4733903B-BC08-402A-8EA3-07918156501B}"/>
                </a:ext>
              </a:extLst>
            </p:cNvPr>
            <p:cNvSpPr/>
            <p:nvPr/>
          </p:nvSpPr>
          <p:spPr>
            <a:xfrm rot="-1800044">
              <a:off x="3737088" y="867065"/>
              <a:ext cx="98798" cy="81573"/>
            </a:xfrm>
            <a:custGeom>
              <a:avLst/>
              <a:gdLst/>
              <a:ahLst/>
              <a:cxnLst/>
              <a:rect l="l" t="t" r="r" b="b"/>
              <a:pathLst>
                <a:path w="3952" h="3263" extrusionOk="0">
                  <a:moveTo>
                    <a:pt x="1397" y="1"/>
                  </a:moveTo>
                  <a:cubicBezTo>
                    <a:pt x="866" y="1"/>
                    <a:pt x="398" y="364"/>
                    <a:pt x="274" y="909"/>
                  </a:cubicBezTo>
                  <a:cubicBezTo>
                    <a:pt x="1" y="1882"/>
                    <a:pt x="548" y="2885"/>
                    <a:pt x="1520" y="3159"/>
                  </a:cubicBezTo>
                  <a:lnTo>
                    <a:pt x="1672" y="3189"/>
                  </a:lnTo>
                  <a:cubicBezTo>
                    <a:pt x="1838" y="3239"/>
                    <a:pt x="2003" y="3262"/>
                    <a:pt x="2164" y="3262"/>
                  </a:cubicBezTo>
                  <a:cubicBezTo>
                    <a:pt x="2894" y="3262"/>
                    <a:pt x="3546" y="2781"/>
                    <a:pt x="3770" y="2034"/>
                  </a:cubicBezTo>
                  <a:lnTo>
                    <a:pt x="3800" y="1912"/>
                  </a:lnTo>
                  <a:cubicBezTo>
                    <a:pt x="3952" y="1274"/>
                    <a:pt x="3587" y="575"/>
                    <a:pt x="2919" y="393"/>
                  </a:cubicBezTo>
                  <a:lnTo>
                    <a:pt x="1764" y="58"/>
                  </a:lnTo>
                  <a:cubicBezTo>
                    <a:pt x="1640" y="19"/>
                    <a:pt x="1517" y="1"/>
                    <a:pt x="1397" y="1"/>
                  </a:cubicBezTo>
                  <a:close/>
                </a:path>
              </a:pathLst>
            </a:custGeom>
            <a:solidFill>
              <a:srgbClr val="FFA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82" name="Google Shape;2745;p39">
              <a:extLst>
                <a:ext uri="{FF2B5EF4-FFF2-40B4-BE49-F238E27FC236}">
                  <a16:creationId xmlns:a16="http://schemas.microsoft.com/office/drawing/2014/main" id="{36D21C6A-9454-43AB-930D-95BC7A665C75}"/>
                </a:ext>
              </a:extLst>
            </p:cNvPr>
            <p:cNvSpPr/>
            <p:nvPr/>
          </p:nvSpPr>
          <p:spPr>
            <a:xfrm rot="-1800044">
              <a:off x="3920562" y="640381"/>
              <a:ext cx="139072" cy="126222"/>
            </a:xfrm>
            <a:custGeom>
              <a:avLst/>
              <a:gdLst/>
              <a:ahLst/>
              <a:cxnLst/>
              <a:rect l="l" t="t" r="r" b="b"/>
              <a:pathLst>
                <a:path w="5563" h="5049" extrusionOk="0">
                  <a:moveTo>
                    <a:pt x="3185" y="0"/>
                  </a:moveTo>
                  <a:cubicBezTo>
                    <a:pt x="2685" y="0"/>
                    <a:pt x="2179" y="209"/>
                    <a:pt x="1824" y="615"/>
                  </a:cubicBezTo>
                  <a:lnTo>
                    <a:pt x="638" y="1922"/>
                  </a:lnTo>
                  <a:cubicBezTo>
                    <a:pt x="0" y="2651"/>
                    <a:pt x="91" y="3746"/>
                    <a:pt x="821" y="4414"/>
                  </a:cubicBezTo>
                  <a:cubicBezTo>
                    <a:pt x="1329" y="4840"/>
                    <a:pt x="1942" y="5048"/>
                    <a:pt x="2549" y="5048"/>
                  </a:cubicBezTo>
                  <a:cubicBezTo>
                    <a:pt x="3285" y="5048"/>
                    <a:pt x="4012" y="4741"/>
                    <a:pt x="4529" y="4141"/>
                  </a:cubicBezTo>
                  <a:lnTo>
                    <a:pt x="4681" y="3989"/>
                  </a:lnTo>
                  <a:cubicBezTo>
                    <a:pt x="5563" y="2955"/>
                    <a:pt x="5441" y="1405"/>
                    <a:pt x="4408" y="524"/>
                  </a:cubicBezTo>
                  <a:lnTo>
                    <a:pt x="4286" y="402"/>
                  </a:lnTo>
                  <a:cubicBezTo>
                    <a:pt x="3976" y="133"/>
                    <a:pt x="3582" y="0"/>
                    <a:pt x="31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83" name="Google Shape;2746;p39">
              <a:extLst>
                <a:ext uri="{FF2B5EF4-FFF2-40B4-BE49-F238E27FC236}">
                  <a16:creationId xmlns:a16="http://schemas.microsoft.com/office/drawing/2014/main" id="{A9E40C49-40EF-464B-9A8B-11D9AF7CFAB3}"/>
                </a:ext>
              </a:extLst>
            </p:cNvPr>
            <p:cNvSpPr/>
            <p:nvPr/>
          </p:nvSpPr>
          <p:spPr>
            <a:xfrm rot="-1800044">
              <a:off x="3616637" y="474210"/>
              <a:ext cx="50949" cy="40349"/>
            </a:xfrm>
            <a:custGeom>
              <a:avLst/>
              <a:gdLst/>
              <a:ahLst/>
              <a:cxnLst/>
              <a:rect l="l" t="t" r="r" b="b"/>
              <a:pathLst>
                <a:path w="2038" h="1614" extrusionOk="0">
                  <a:moveTo>
                    <a:pt x="1034" y="0"/>
                  </a:moveTo>
                  <a:cubicBezTo>
                    <a:pt x="487" y="0"/>
                    <a:pt x="61" y="365"/>
                    <a:pt x="31" y="851"/>
                  </a:cubicBezTo>
                  <a:lnTo>
                    <a:pt x="31" y="882"/>
                  </a:lnTo>
                  <a:cubicBezTo>
                    <a:pt x="1" y="1247"/>
                    <a:pt x="274" y="1550"/>
                    <a:pt x="639" y="1581"/>
                  </a:cubicBezTo>
                  <a:lnTo>
                    <a:pt x="1277" y="1611"/>
                  </a:lnTo>
                  <a:cubicBezTo>
                    <a:pt x="1294" y="1613"/>
                    <a:pt x="1311" y="1613"/>
                    <a:pt x="1328" y="1613"/>
                  </a:cubicBezTo>
                  <a:cubicBezTo>
                    <a:pt x="1670" y="1613"/>
                    <a:pt x="1949" y="1322"/>
                    <a:pt x="2007" y="1003"/>
                  </a:cubicBezTo>
                  <a:cubicBezTo>
                    <a:pt x="2037" y="487"/>
                    <a:pt x="1642" y="31"/>
                    <a:pt x="1095" y="0"/>
                  </a:cubicBezTo>
                  <a:close/>
                </a:path>
              </a:pathLst>
            </a:custGeom>
            <a:solidFill>
              <a:srgbClr val="7B7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84" name="Google Shape;2747;p39">
              <a:extLst>
                <a:ext uri="{FF2B5EF4-FFF2-40B4-BE49-F238E27FC236}">
                  <a16:creationId xmlns:a16="http://schemas.microsoft.com/office/drawing/2014/main" id="{7CD06017-8B43-4FE4-B38E-B30CFFF6A706}"/>
                </a:ext>
              </a:extLst>
            </p:cNvPr>
            <p:cNvSpPr/>
            <p:nvPr/>
          </p:nvSpPr>
          <p:spPr>
            <a:xfrm rot="-1800044">
              <a:off x="3516464" y="543509"/>
              <a:ext cx="50924" cy="41049"/>
            </a:xfrm>
            <a:custGeom>
              <a:avLst/>
              <a:gdLst/>
              <a:ahLst/>
              <a:cxnLst/>
              <a:rect l="l" t="t" r="r" b="b"/>
              <a:pathLst>
                <a:path w="2037" h="1642" extrusionOk="0">
                  <a:moveTo>
                    <a:pt x="1034" y="0"/>
                  </a:moveTo>
                  <a:cubicBezTo>
                    <a:pt x="487" y="0"/>
                    <a:pt x="61" y="396"/>
                    <a:pt x="31" y="882"/>
                  </a:cubicBezTo>
                  <a:lnTo>
                    <a:pt x="31" y="912"/>
                  </a:lnTo>
                  <a:cubicBezTo>
                    <a:pt x="0" y="1247"/>
                    <a:pt x="274" y="1551"/>
                    <a:pt x="639" y="1611"/>
                  </a:cubicBezTo>
                  <a:lnTo>
                    <a:pt x="1277" y="1642"/>
                  </a:lnTo>
                  <a:cubicBezTo>
                    <a:pt x="1672" y="1642"/>
                    <a:pt x="1976" y="1368"/>
                    <a:pt x="2006" y="1034"/>
                  </a:cubicBezTo>
                  <a:cubicBezTo>
                    <a:pt x="2037" y="487"/>
                    <a:pt x="1642" y="61"/>
                    <a:pt x="1095" y="0"/>
                  </a:cubicBezTo>
                  <a:close/>
                </a:path>
              </a:pathLst>
            </a:custGeom>
            <a:solidFill>
              <a:srgbClr val="7B7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85" name="Google Shape;2748;p39">
              <a:extLst>
                <a:ext uri="{FF2B5EF4-FFF2-40B4-BE49-F238E27FC236}">
                  <a16:creationId xmlns:a16="http://schemas.microsoft.com/office/drawing/2014/main" id="{DD56B1E5-DF4D-4DFA-8116-93425C57C130}"/>
                </a:ext>
              </a:extLst>
            </p:cNvPr>
            <p:cNvSpPr/>
            <p:nvPr/>
          </p:nvSpPr>
          <p:spPr>
            <a:xfrm rot="-1800044">
              <a:off x="3748815" y="674278"/>
              <a:ext cx="50924" cy="40299"/>
            </a:xfrm>
            <a:custGeom>
              <a:avLst/>
              <a:gdLst/>
              <a:ahLst/>
              <a:cxnLst/>
              <a:rect l="l" t="t" r="r" b="b"/>
              <a:pathLst>
                <a:path w="2037" h="1612" extrusionOk="0">
                  <a:moveTo>
                    <a:pt x="1003" y="1"/>
                  </a:moveTo>
                  <a:cubicBezTo>
                    <a:pt x="486" y="1"/>
                    <a:pt x="61" y="366"/>
                    <a:pt x="31" y="852"/>
                  </a:cubicBezTo>
                  <a:lnTo>
                    <a:pt x="31" y="913"/>
                  </a:lnTo>
                  <a:cubicBezTo>
                    <a:pt x="0" y="1247"/>
                    <a:pt x="243" y="1551"/>
                    <a:pt x="638" y="1581"/>
                  </a:cubicBezTo>
                  <a:lnTo>
                    <a:pt x="1277" y="1612"/>
                  </a:lnTo>
                  <a:cubicBezTo>
                    <a:pt x="1611" y="1612"/>
                    <a:pt x="1915" y="1338"/>
                    <a:pt x="2006" y="1004"/>
                  </a:cubicBezTo>
                  <a:cubicBezTo>
                    <a:pt x="2037" y="487"/>
                    <a:pt x="1611" y="31"/>
                    <a:pt x="1094" y="1"/>
                  </a:cubicBezTo>
                  <a:close/>
                </a:path>
              </a:pathLst>
            </a:custGeom>
            <a:solidFill>
              <a:srgbClr val="7B7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86" name="Google Shape;2749;p39">
              <a:extLst>
                <a:ext uri="{FF2B5EF4-FFF2-40B4-BE49-F238E27FC236}">
                  <a16:creationId xmlns:a16="http://schemas.microsoft.com/office/drawing/2014/main" id="{767C554F-FE9A-495C-8763-ED81C093D8BB}"/>
                </a:ext>
              </a:extLst>
            </p:cNvPr>
            <p:cNvSpPr/>
            <p:nvPr/>
          </p:nvSpPr>
          <p:spPr>
            <a:xfrm rot="-3420706">
              <a:off x="3255266" y="1083446"/>
              <a:ext cx="82588" cy="105232"/>
            </a:xfrm>
            <a:custGeom>
              <a:avLst/>
              <a:gdLst/>
              <a:ahLst/>
              <a:cxnLst/>
              <a:rect l="l" t="t" r="r" b="b"/>
              <a:pathLst>
                <a:path w="3770" h="3232" extrusionOk="0">
                  <a:moveTo>
                    <a:pt x="0" y="1"/>
                  </a:moveTo>
                  <a:cubicBezTo>
                    <a:pt x="0" y="548"/>
                    <a:pt x="31" y="1034"/>
                    <a:pt x="31" y="1490"/>
                  </a:cubicBezTo>
                  <a:cubicBezTo>
                    <a:pt x="56" y="2496"/>
                    <a:pt x="934" y="3232"/>
                    <a:pt x="1874" y="3232"/>
                  </a:cubicBezTo>
                  <a:cubicBezTo>
                    <a:pt x="2070" y="3232"/>
                    <a:pt x="2268" y="3200"/>
                    <a:pt x="2462" y="3131"/>
                  </a:cubicBezTo>
                  <a:cubicBezTo>
                    <a:pt x="2888" y="2979"/>
                    <a:pt x="3313" y="2827"/>
                    <a:pt x="3769" y="2615"/>
                  </a:cubicBezTo>
                  <a:cubicBezTo>
                    <a:pt x="3040" y="2432"/>
                    <a:pt x="2401" y="2098"/>
                    <a:pt x="1733" y="1672"/>
                  </a:cubicBezTo>
                  <a:cubicBezTo>
                    <a:pt x="1064" y="1217"/>
                    <a:pt x="486" y="639"/>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87" name="Google Shape;2750;p39">
              <a:extLst>
                <a:ext uri="{FF2B5EF4-FFF2-40B4-BE49-F238E27FC236}">
                  <a16:creationId xmlns:a16="http://schemas.microsoft.com/office/drawing/2014/main" id="{DB8EDA64-80DE-4511-8240-8412E9200E8D}"/>
                </a:ext>
              </a:extLst>
            </p:cNvPr>
            <p:cNvSpPr/>
            <p:nvPr/>
          </p:nvSpPr>
          <p:spPr>
            <a:xfrm rot="-3420706">
              <a:off x="3216605" y="896972"/>
              <a:ext cx="173129" cy="235567"/>
            </a:xfrm>
            <a:custGeom>
              <a:avLst/>
              <a:gdLst/>
              <a:ahLst/>
              <a:cxnLst/>
              <a:rect l="l" t="t" r="r" b="b"/>
              <a:pathLst>
                <a:path w="7903" h="7235" extrusionOk="0">
                  <a:moveTo>
                    <a:pt x="182" y="1"/>
                  </a:moveTo>
                  <a:cubicBezTo>
                    <a:pt x="31" y="1520"/>
                    <a:pt x="0" y="3192"/>
                    <a:pt x="31" y="4621"/>
                  </a:cubicBezTo>
                  <a:cubicBezTo>
                    <a:pt x="486" y="5259"/>
                    <a:pt x="1094" y="5837"/>
                    <a:pt x="1763" y="6292"/>
                  </a:cubicBezTo>
                  <a:cubicBezTo>
                    <a:pt x="2432" y="6718"/>
                    <a:pt x="3100" y="7052"/>
                    <a:pt x="3800" y="7235"/>
                  </a:cubicBezTo>
                  <a:cubicBezTo>
                    <a:pt x="5076" y="6748"/>
                    <a:pt x="6566" y="6140"/>
                    <a:pt x="7903" y="5472"/>
                  </a:cubicBezTo>
                  <a:lnTo>
                    <a:pt x="7903" y="5472"/>
                  </a:lnTo>
                  <a:cubicBezTo>
                    <a:pt x="7676" y="5493"/>
                    <a:pt x="7448" y="5503"/>
                    <a:pt x="7221" y="5503"/>
                  </a:cubicBezTo>
                  <a:cubicBezTo>
                    <a:pt x="5804" y="5503"/>
                    <a:pt x="4392" y="5094"/>
                    <a:pt x="3161" y="4256"/>
                  </a:cubicBezTo>
                  <a:cubicBezTo>
                    <a:pt x="1581" y="3223"/>
                    <a:pt x="608" y="1672"/>
                    <a:pt x="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88" name="Google Shape;2751;p39">
              <a:extLst>
                <a:ext uri="{FF2B5EF4-FFF2-40B4-BE49-F238E27FC236}">
                  <a16:creationId xmlns:a16="http://schemas.microsoft.com/office/drawing/2014/main" id="{CE26FF5E-1597-4C04-8B9E-797544FBDE2D}"/>
                </a:ext>
              </a:extLst>
            </p:cNvPr>
            <p:cNvSpPr/>
            <p:nvPr/>
          </p:nvSpPr>
          <p:spPr>
            <a:xfrm rot="-3420706">
              <a:off x="3183322" y="737024"/>
              <a:ext cx="242398" cy="308858"/>
            </a:xfrm>
            <a:custGeom>
              <a:avLst/>
              <a:gdLst/>
              <a:ahLst/>
              <a:cxnLst/>
              <a:rect l="l" t="t" r="r" b="b"/>
              <a:pathLst>
                <a:path w="11065" h="9486" extrusionOk="0">
                  <a:moveTo>
                    <a:pt x="1156" y="1"/>
                  </a:moveTo>
                  <a:cubicBezTo>
                    <a:pt x="1095" y="31"/>
                    <a:pt x="1095" y="62"/>
                    <a:pt x="1064" y="92"/>
                  </a:cubicBezTo>
                  <a:cubicBezTo>
                    <a:pt x="487" y="943"/>
                    <a:pt x="183" y="2372"/>
                    <a:pt x="0" y="3983"/>
                  </a:cubicBezTo>
                  <a:cubicBezTo>
                    <a:pt x="426" y="5654"/>
                    <a:pt x="1459" y="7174"/>
                    <a:pt x="2979" y="8238"/>
                  </a:cubicBezTo>
                  <a:cubicBezTo>
                    <a:pt x="4210" y="9076"/>
                    <a:pt x="5622" y="9485"/>
                    <a:pt x="7019" y="9485"/>
                  </a:cubicBezTo>
                  <a:cubicBezTo>
                    <a:pt x="7244" y="9485"/>
                    <a:pt x="7468" y="9475"/>
                    <a:pt x="7691" y="9454"/>
                  </a:cubicBezTo>
                  <a:cubicBezTo>
                    <a:pt x="9150" y="8694"/>
                    <a:pt x="10457" y="7812"/>
                    <a:pt x="11065" y="6992"/>
                  </a:cubicBezTo>
                  <a:lnTo>
                    <a:pt x="11065" y="6992"/>
                  </a:lnTo>
                  <a:cubicBezTo>
                    <a:pt x="10229" y="7314"/>
                    <a:pt x="9328" y="7482"/>
                    <a:pt x="8418" y="7482"/>
                  </a:cubicBezTo>
                  <a:cubicBezTo>
                    <a:pt x="7011" y="7482"/>
                    <a:pt x="5584" y="7081"/>
                    <a:pt x="4347" y="6232"/>
                  </a:cubicBezTo>
                  <a:cubicBezTo>
                    <a:pt x="2219" y="4773"/>
                    <a:pt x="1064" y="2372"/>
                    <a:pt x="1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89" name="Google Shape;2752;p39">
              <a:extLst>
                <a:ext uri="{FF2B5EF4-FFF2-40B4-BE49-F238E27FC236}">
                  <a16:creationId xmlns:a16="http://schemas.microsoft.com/office/drawing/2014/main" id="{66C8F7E9-FF26-4CE1-9D30-728E432C7965}"/>
                </a:ext>
              </a:extLst>
            </p:cNvPr>
            <p:cNvSpPr/>
            <p:nvPr/>
          </p:nvSpPr>
          <p:spPr>
            <a:xfrm rot="-3420706">
              <a:off x="3175619" y="626490"/>
              <a:ext cx="262377" cy="327644"/>
            </a:xfrm>
            <a:custGeom>
              <a:avLst/>
              <a:gdLst/>
              <a:ahLst/>
              <a:cxnLst/>
              <a:rect l="l" t="t" r="r" b="b"/>
              <a:pathLst>
                <a:path w="11977" h="10063" extrusionOk="0">
                  <a:moveTo>
                    <a:pt x="5060" y="0"/>
                  </a:moveTo>
                  <a:cubicBezTo>
                    <a:pt x="3145" y="0"/>
                    <a:pt x="1261" y="899"/>
                    <a:pt x="92" y="2559"/>
                  </a:cubicBezTo>
                  <a:cubicBezTo>
                    <a:pt x="0" y="4961"/>
                    <a:pt x="1155" y="7362"/>
                    <a:pt x="3283" y="8790"/>
                  </a:cubicBezTo>
                  <a:cubicBezTo>
                    <a:pt x="4514" y="9654"/>
                    <a:pt x="5933" y="10062"/>
                    <a:pt x="7340" y="10062"/>
                  </a:cubicBezTo>
                  <a:cubicBezTo>
                    <a:pt x="8261" y="10062"/>
                    <a:pt x="9177" y="9887"/>
                    <a:pt x="10031" y="9550"/>
                  </a:cubicBezTo>
                  <a:lnTo>
                    <a:pt x="10061" y="9520"/>
                  </a:lnTo>
                  <a:cubicBezTo>
                    <a:pt x="11976" y="6724"/>
                    <a:pt x="11216" y="2955"/>
                    <a:pt x="8450" y="1040"/>
                  </a:cubicBezTo>
                  <a:cubicBezTo>
                    <a:pt x="7413" y="336"/>
                    <a:pt x="6230" y="0"/>
                    <a:pt x="50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90" name="Google Shape;2753;p39">
              <a:extLst>
                <a:ext uri="{FF2B5EF4-FFF2-40B4-BE49-F238E27FC236}">
                  <a16:creationId xmlns:a16="http://schemas.microsoft.com/office/drawing/2014/main" id="{E6C2D2AD-DD97-48E3-BFC1-962756AF069F}"/>
                </a:ext>
              </a:extLst>
            </p:cNvPr>
            <p:cNvSpPr/>
            <p:nvPr/>
          </p:nvSpPr>
          <p:spPr>
            <a:xfrm rot="-1800044">
              <a:off x="3274402" y="389976"/>
              <a:ext cx="283019" cy="139297"/>
            </a:xfrm>
            <a:custGeom>
              <a:avLst/>
              <a:gdLst/>
              <a:ahLst/>
              <a:cxnLst/>
              <a:rect l="l" t="t" r="r" b="b"/>
              <a:pathLst>
                <a:path w="11321" h="5572" extrusionOk="0">
                  <a:moveTo>
                    <a:pt x="8058" y="0"/>
                  </a:moveTo>
                  <a:cubicBezTo>
                    <a:pt x="6997" y="0"/>
                    <a:pt x="5933" y="254"/>
                    <a:pt x="4944" y="716"/>
                  </a:cubicBezTo>
                  <a:cubicBezTo>
                    <a:pt x="2998" y="1567"/>
                    <a:pt x="1478" y="3087"/>
                    <a:pt x="232" y="4759"/>
                  </a:cubicBezTo>
                  <a:cubicBezTo>
                    <a:pt x="0" y="5130"/>
                    <a:pt x="317" y="5571"/>
                    <a:pt x="628" y="5571"/>
                  </a:cubicBezTo>
                  <a:cubicBezTo>
                    <a:pt x="725" y="5571"/>
                    <a:pt x="822" y="5529"/>
                    <a:pt x="901" y="5428"/>
                  </a:cubicBezTo>
                  <a:cubicBezTo>
                    <a:pt x="2056" y="3938"/>
                    <a:pt x="3393" y="2510"/>
                    <a:pt x="5096" y="1659"/>
                  </a:cubicBezTo>
                  <a:cubicBezTo>
                    <a:pt x="6020" y="1188"/>
                    <a:pt x="7047" y="922"/>
                    <a:pt x="8062" y="922"/>
                  </a:cubicBezTo>
                  <a:cubicBezTo>
                    <a:pt x="8884" y="922"/>
                    <a:pt x="9698" y="1096"/>
                    <a:pt x="10445" y="1476"/>
                  </a:cubicBezTo>
                  <a:cubicBezTo>
                    <a:pt x="10517" y="1508"/>
                    <a:pt x="10585" y="1522"/>
                    <a:pt x="10650" y="1522"/>
                  </a:cubicBezTo>
                  <a:cubicBezTo>
                    <a:pt x="11080" y="1522"/>
                    <a:pt x="11320" y="893"/>
                    <a:pt x="10871" y="656"/>
                  </a:cubicBezTo>
                  <a:cubicBezTo>
                    <a:pt x="9975" y="208"/>
                    <a:pt x="9018" y="0"/>
                    <a:pt x="8058" y="0"/>
                  </a:cubicBezTo>
                  <a:close/>
                </a:path>
              </a:pathLst>
            </a:custGeom>
            <a:solidFill>
              <a:srgbClr val="180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91" name="Google Shape;2754;p39">
              <a:extLst>
                <a:ext uri="{FF2B5EF4-FFF2-40B4-BE49-F238E27FC236}">
                  <a16:creationId xmlns:a16="http://schemas.microsoft.com/office/drawing/2014/main" id="{E7209616-BAAF-442A-901D-161477EDFA3D}"/>
                </a:ext>
              </a:extLst>
            </p:cNvPr>
            <p:cNvSpPr/>
            <p:nvPr/>
          </p:nvSpPr>
          <p:spPr>
            <a:xfrm rot="-1800044">
              <a:off x="3492862" y="325478"/>
              <a:ext cx="61574" cy="55099"/>
            </a:xfrm>
            <a:custGeom>
              <a:avLst/>
              <a:gdLst/>
              <a:ahLst/>
              <a:cxnLst/>
              <a:rect l="l" t="t" r="r" b="b"/>
              <a:pathLst>
                <a:path w="2463" h="2204" extrusionOk="0">
                  <a:moveTo>
                    <a:pt x="1271" y="1"/>
                  </a:moveTo>
                  <a:cubicBezTo>
                    <a:pt x="809" y="1"/>
                    <a:pt x="378" y="288"/>
                    <a:pt x="183" y="753"/>
                  </a:cubicBezTo>
                  <a:cubicBezTo>
                    <a:pt x="0" y="1300"/>
                    <a:pt x="304" y="1969"/>
                    <a:pt x="882" y="2151"/>
                  </a:cubicBezTo>
                  <a:cubicBezTo>
                    <a:pt x="996" y="2187"/>
                    <a:pt x="1112" y="2204"/>
                    <a:pt x="1227" y="2204"/>
                  </a:cubicBezTo>
                  <a:cubicBezTo>
                    <a:pt x="1693" y="2204"/>
                    <a:pt x="2133" y="1921"/>
                    <a:pt x="2280" y="1482"/>
                  </a:cubicBezTo>
                  <a:cubicBezTo>
                    <a:pt x="2462" y="905"/>
                    <a:pt x="2158" y="236"/>
                    <a:pt x="1611" y="54"/>
                  </a:cubicBezTo>
                  <a:cubicBezTo>
                    <a:pt x="1498" y="18"/>
                    <a:pt x="1384" y="1"/>
                    <a:pt x="1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92" name="Google Shape;2755;p39">
              <a:extLst>
                <a:ext uri="{FF2B5EF4-FFF2-40B4-BE49-F238E27FC236}">
                  <a16:creationId xmlns:a16="http://schemas.microsoft.com/office/drawing/2014/main" id="{8132C838-19B7-49AF-82EB-2106268350CC}"/>
                </a:ext>
              </a:extLst>
            </p:cNvPr>
            <p:cNvSpPr/>
            <p:nvPr/>
          </p:nvSpPr>
          <p:spPr>
            <a:xfrm rot="-1800044">
              <a:off x="3184619" y="302018"/>
              <a:ext cx="83723" cy="293194"/>
            </a:xfrm>
            <a:custGeom>
              <a:avLst/>
              <a:gdLst/>
              <a:ahLst/>
              <a:cxnLst/>
              <a:rect l="l" t="t" r="r" b="b"/>
              <a:pathLst>
                <a:path w="3349" h="11728" extrusionOk="0">
                  <a:moveTo>
                    <a:pt x="665" y="1"/>
                  </a:moveTo>
                  <a:cubicBezTo>
                    <a:pt x="309" y="1"/>
                    <a:pt x="0" y="496"/>
                    <a:pt x="369" y="791"/>
                  </a:cubicBezTo>
                  <a:cubicBezTo>
                    <a:pt x="1859" y="2037"/>
                    <a:pt x="2497" y="3922"/>
                    <a:pt x="2436" y="5776"/>
                  </a:cubicBezTo>
                  <a:cubicBezTo>
                    <a:pt x="2315" y="7691"/>
                    <a:pt x="1646" y="9484"/>
                    <a:pt x="734" y="11156"/>
                  </a:cubicBezTo>
                  <a:cubicBezTo>
                    <a:pt x="555" y="11475"/>
                    <a:pt x="845" y="11728"/>
                    <a:pt x="1153" y="11728"/>
                  </a:cubicBezTo>
                  <a:cubicBezTo>
                    <a:pt x="1314" y="11728"/>
                    <a:pt x="1480" y="11658"/>
                    <a:pt x="1585" y="11490"/>
                  </a:cubicBezTo>
                  <a:cubicBezTo>
                    <a:pt x="2588" y="9636"/>
                    <a:pt x="3348" y="7600"/>
                    <a:pt x="3348" y="5472"/>
                  </a:cubicBezTo>
                  <a:cubicBezTo>
                    <a:pt x="3348" y="3435"/>
                    <a:pt x="2558" y="1399"/>
                    <a:pt x="916" y="92"/>
                  </a:cubicBezTo>
                  <a:cubicBezTo>
                    <a:pt x="835" y="28"/>
                    <a:pt x="749" y="1"/>
                    <a:pt x="665" y="1"/>
                  </a:cubicBezTo>
                  <a:close/>
                </a:path>
              </a:pathLst>
            </a:custGeom>
            <a:solidFill>
              <a:srgbClr val="180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93" name="Google Shape;2756;p39">
              <a:extLst>
                <a:ext uri="{FF2B5EF4-FFF2-40B4-BE49-F238E27FC236}">
                  <a16:creationId xmlns:a16="http://schemas.microsoft.com/office/drawing/2014/main" id="{5E52529E-5B58-4E10-BFC3-D769B80D732A}"/>
                </a:ext>
              </a:extLst>
            </p:cNvPr>
            <p:cNvSpPr/>
            <p:nvPr/>
          </p:nvSpPr>
          <p:spPr>
            <a:xfrm rot="-1800044">
              <a:off x="3083552" y="307293"/>
              <a:ext cx="63074" cy="56174"/>
            </a:xfrm>
            <a:custGeom>
              <a:avLst/>
              <a:gdLst/>
              <a:ahLst/>
              <a:cxnLst/>
              <a:rect l="l" t="t" r="r" b="b"/>
              <a:pathLst>
                <a:path w="2523" h="2247" extrusionOk="0">
                  <a:moveTo>
                    <a:pt x="1277" y="1"/>
                  </a:moveTo>
                  <a:cubicBezTo>
                    <a:pt x="993" y="1"/>
                    <a:pt x="711" y="107"/>
                    <a:pt x="486" y="316"/>
                  </a:cubicBezTo>
                  <a:cubicBezTo>
                    <a:pt x="31" y="772"/>
                    <a:pt x="0" y="1441"/>
                    <a:pt x="456" y="1897"/>
                  </a:cubicBezTo>
                  <a:cubicBezTo>
                    <a:pt x="692" y="2133"/>
                    <a:pt x="994" y="2247"/>
                    <a:pt x="1293" y="2247"/>
                  </a:cubicBezTo>
                  <a:cubicBezTo>
                    <a:pt x="1571" y="2247"/>
                    <a:pt x="1847" y="2148"/>
                    <a:pt x="2067" y="1958"/>
                  </a:cubicBezTo>
                  <a:cubicBezTo>
                    <a:pt x="2523" y="1532"/>
                    <a:pt x="2523" y="833"/>
                    <a:pt x="2097" y="347"/>
                  </a:cubicBezTo>
                  <a:cubicBezTo>
                    <a:pt x="1866" y="115"/>
                    <a:pt x="1571"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94" name="Google Shape;2757;p39">
              <a:extLst>
                <a:ext uri="{FF2B5EF4-FFF2-40B4-BE49-F238E27FC236}">
                  <a16:creationId xmlns:a16="http://schemas.microsoft.com/office/drawing/2014/main" id="{0602D674-5847-4776-8247-6E8C17C7C438}"/>
                </a:ext>
              </a:extLst>
            </p:cNvPr>
            <p:cNvSpPr/>
            <p:nvPr/>
          </p:nvSpPr>
          <p:spPr>
            <a:xfrm>
              <a:off x="3222175" y="556700"/>
              <a:ext cx="176100" cy="176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sp>
        <p:nvSpPr>
          <p:cNvPr id="395" name="Google Shape;3455;p51">
            <a:extLst>
              <a:ext uri="{FF2B5EF4-FFF2-40B4-BE49-F238E27FC236}">
                <a16:creationId xmlns:a16="http://schemas.microsoft.com/office/drawing/2014/main" id="{77D8B00D-CD74-4E8C-9831-FF384AAC9FA3}"/>
              </a:ext>
            </a:extLst>
          </p:cNvPr>
          <p:cNvSpPr/>
          <p:nvPr/>
        </p:nvSpPr>
        <p:spPr>
          <a:xfrm rot="7203755">
            <a:off x="4387647" y="2390918"/>
            <a:ext cx="5012328" cy="741762"/>
          </a:xfrm>
          <a:custGeom>
            <a:avLst/>
            <a:gdLst/>
            <a:ahLst/>
            <a:cxnLst/>
            <a:rect l="l" t="t" r="r" b="b"/>
            <a:pathLst>
              <a:path w="106525" h="59963" extrusionOk="0">
                <a:moveTo>
                  <a:pt x="0" y="3518"/>
                </a:moveTo>
                <a:cubicBezTo>
                  <a:pt x="0" y="12938"/>
                  <a:pt x="17406" y="17182"/>
                  <a:pt x="26258" y="13962"/>
                </a:cubicBezTo>
                <a:cubicBezTo>
                  <a:pt x="36508" y="10234"/>
                  <a:pt x="45650" y="-2599"/>
                  <a:pt x="56097" y="534"/>
                </a:cubicBezTo>
                <a:cubicBezTo>
                  <a:pt x="63263" y="2683"/>
                  <a:pt x="68045" y="11349"/>
                  <a:pt x="69226" y="18736"/>
                </a:cubicBezTo>
                <a:cubicBezTo>
                  <a:pt x="70567" y="27121"/>
                  <a:pt x="67815" y="36504"/>
                  <a:pt x="71613" y="44099"/>
                </a:cubicBezTo>
                <a:cubicBezTo>
                  <a:pt x="77222" y="55316"/>
                  <a:pt x="95308" y="63732"/>
                  <a:pt x="106525" y="58123"/>
                </a:cubicBezTo>
              </a:path>
            </a:pathLst>
          </a:custGeom>
          <a:noFill/>
          <a:ln w="19050" cap="rnd" cmpd="sng">
            <a:solidFill>
              <a:schemeClr val="dk1"/>
            </a:solidFill>
            <a:prstDash val="dot"/>
            <a:round/>
            <a:headEnd type="none" w="med" len="med"/>
            <a:tailEnd type="none" w="med" len="med"/>
          </a:ln>
        </p:spPr>
        <p:txBody>
          <a:bodyPr/>
          <a:lstStyle/>
          <a:p>
            <a:endParaRPr lang="vi-VN">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nvGrpSpPr>
          <p:cNvPr id="396" name="Google Shape;3456;p51">
            <a:extLst>
              <a:ext uri="{FF2B5EF4-FFF2-40B4-BE49-F238E27FC236}">
                <a16:creationId xmlns:a16="http://schemas.microsoft.com/office/drawing/2014/main" id="{45AA4A4E-23C1-4E9A-8D80-5937CE4816C9}"/>
              </a:ext>
            </a:extLst>
          </p:cNvPr>
          <p:cNvGrpSpPr/>
          <p:nvPr/>
        </p:nvGrpSpPr>
        <p:grpSpPr>
          <a:xfrm rot="-899993">
            <a:off x="8214701" y="54893"/>
            <a:ext cx="770191" cy="919158"/>
            <a:chOff x="1569175" y="-450425"/>
            <a:chExt cx="1029700" cy="1084400"/>
          </a:xfrm>
          <a:solidFill>
            <a:srgbClr val="FFC000"/>
          </a:solidFill>
        </p:grpSpPr>
        <p:sp>
          <p:nvSpPr>
            <p:cNvPr id="397" name="Google Shape;3457;p51">
              <a:extLst>
                <a:ext uri="{FF2B5EF4-FFF2-40B4-BE49-F238E27FC236}">
                  <a16:creationId xmlns:a16="http://schemas.microsoft.com/office/drawing/2014/main" id="{C5513A05-84B6-400B-A594-3D8CE0BBC687}"/>
                </a:ext>
              </a:extLst>
            </p:cNvPr>
            <p:cNvSpPr/>
            <p:nvPr/>
          </p:nvSpPr>
          <p:spPr>
            <a:xfrm>
              <a:off x="2066925" y="117900"/>
              <a:ext cx="135275" cy="28675"/>
            </a:xfrm>
            <a:custGeom>
              <a:avLst/>
              <a:gdLst/>
              <a:ahLst/>
              <a:cxnLst/>
              <a:rect l="l" t="t" r="r" b="b"/>
              <a:pathLst>
                <a:path w="5411" h="1147" extrusionOk="0">
                  <a:moveTo>
                    <a:pt x="3479" y="0"/>
                  </a:moveTo>
                  <a:cubicBezTo>
                    <a:pt x="2325" y="0"/>
                    <a:pt x="1173" y="264"/>
                    <a:pt x="152" y="764"/>
                  </a:cubicBezTo>
                  <a:cubicBezTo>
                    <a:pt x="31" y="855"/>
                    <a:pt x="0" y="977"/>
                    <a:pt x="61" y="1068"/>
                  </a:cubicBezTo>
                  <a:cubicBezTo>
                    <a:pt x="119" y="1126"/>
                    <a:pt x="164" y="1147"/>
                    <a:pt x="221" y="1147"/>
                  </a:cubicBezTo>
                  <a:cubicBezTo>
                    <a:pt x="254" y="1147"/>
                    <a:pt x="290" y="1140"/>
                    <a:pt x="334" y="1129"/>
                  </a:cubicBezTo>
                  <a:cubicBezTo>
                    <a:pt x="1327" y="642"/>
                    <a:pt x="2442" y="399"/>
                    <a:pt x="3552" y="399"/>
                  </a:cubicBezTo>
                  <a:cubicBezTo>
                    <a:pt x="4107" y="399"/>
                    <a:pt x="4661" y="460"/>
                    <a:pt x="5198" y="581"/>
                  </a:cubicBezTo>
                  <a:cubicBezTo>
                    <a:pt x="5319" y="581"/>
                    <a:pt x="5380" y="551"/>
                    <a:pt x="5411" y="429"/>
                  </a:cubicBezTo>
                  <a:cubicBezTo>
                    <a:pt x="5411" y="308"/>
                    <a:pt x="5380" y="247"/>
                    <a:pt x="5259" y="217"/>
                  </a:cubicBezTo>
                  <a:cubicBezTo>
                    <a:pt x="4677" y="71"/>
                    <a:pt x="4078" y="0"/>
                    <a:pt x="3479" y="0"/>
                  </a:cubicBezTo>
                  <a:close/>
                </a:path>
              </a:pathLst>
            </a:custGeom>
            <a:grpFill/>
            <a:ln>
              <a:solidFill>
                <a:schemeClr val="accent3"/>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98" name="Google Shape;3458;p51">
              <a:extLst>
                <a:ext uri="{FF2B5EF4-FFF2-40B4-BE49-F238E27FC236}">
                  <a16:creationId xmlns:a16="http://schemas.microsoft.com/office/drawing/2014/main" id="{1D7630FA-3486-4D6E-8984-DF6397AC780D}"/>
                </a:ext>
              </a:extLst>
            </p:cNvPr>
            <p:cNvSpPr/>
            <p:nvPr/>
          </p:nvSpPr>
          <p:spPr>
            <a:xfrm>
              <a:off x="2059325" y="10850"/>
              <a:ext cx="60050" cy="122850"/>
            </a:xfrm>
            <a:custGeom>
              <a:avLst/>
              <a:gdLst/>
              <a:ahLst/>
              <a:cxnLst/>
              <a:rect l="l" t="t" r="r" b="b"/>
              <a:pathLst>
                <a:path w="2402" h="4914" extrusionOk="0">
                  <a:moveTo>
                    <a:pt x="2219" y="0"/>
                  </a:moveTo>
                  <a:cubicBezTo>
                    <a:pt x="2158" y="0"/>
                    <a:pt x="2037" y="91"/>
                    <a:pt x="2037" y="182"/>
                  </a:cubicBezTo>
                  <a:cubicBezTo>
                    <a:pt x="1915" y="1824"/>
                    <a:pt x="1155" y="3465"/>
                    <a:pt x="31" y="4651"/>
                  </a:cubicBezTo>
                  <a:cubicBezTo>
                    <a:pt x="0" y="4681"/>
                    <a:pt x="0" y="4803"/>
                    <a:pt x="31" y="4863"/>
                  </a:cubicBezTo>
                  <a:cubicBezTo>
                    <a:pt x="66" y="4899"/>
                    <a:pt x="133" y="4914"/>
                    <a:pt x="195" y="4914"/>
                  </a:cubicBezTo>
                  <a:cubicBezTo>
                    <a:pt x="238" y="4914"/>
                    <a:pt x="279" y="4906"/>
                    <a:pt x="304" y="4894"/>
                  </a:cubicBezTo>
                  <a:cubicBezTo>
                    <a:pt x="1490" y="3648"/>
                    <a:pt x="2249" y="1945"/>
                    <a:pt x="2401" y="182"/>
                  </a:cubicBezTo>
                  <a:cubicBezTo>
                    <a:pt x="2401" y="122"/>
                    <a:pt x="2341" y="0"/>
                    <a:pt x="2219" y="0"/>
                  </a:cubicBezTo>
                  <a:close/>
                </a:path>
              </a:pathLst>
            </a:custGeom>
            <a:grpFill/>
            <a:ln>
              <a:solidFill>
                <a:schemeClr val="accent3"/>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399" name="Google Shape;3459;p51">
              <a:extLst>
                <a:ext uri="{FF2B5EF4-FFF2-40B4-BE49-F238E27FC236}">
                  <a16:creationId xmlns:a16="http://schemas.microsoft.com/office/drawing/2014/main" id="{46FCBDA2-4297-426D-B09F-D75E7A7A1F5F}"/>
                </a:ext>
              </a:extLst>
            </p:cNvPr>
            <p:cNvSpPr/>
            <p:nvPr/>
          </p:nvSpPr>
          <p:spPr>
            <a:xfrm>
              <a:off x="1795625" y="115025"/>
              <a:ext cx="291075" cy="224950"/>
            </a:xfrm>
            <a:custGeom>
              <a:avLst/>
              <a:gdLst/>
              <a:ahLst/>
              <a:cxnLst/>
              <a:rect l="l" t="t" r="r" b="b"/>
              <a:pathLst>
                <a:path w="11643" h="8998" extrusionOk="0">
                  <a:moveTo>
                    <a:pt x="10256" y="1"/>
                  </a:moveTo>
                  <a:cubicBezTo>
                    <a:pt x="10029" y="1"/>
                    <a:pt x="9808" y="69"/>
                    <a:pt x="9636" y="210"/>
                  </a:cubicBezTo>
                  <a:cubicBezTo>
                    <a:pt x="9272" y="514"/>
                    <a:pt x="9211" y="1122"/>
                    <a:pt x="9484" y="1487"/>
                  </a:cubicBezTo>
                  <a:cubicBezTo>
                    <a:pt x="9277" y="1450"/>
                    <a:pt x="9067" y="1431"/>
                    <a:pt x="8860" y="1431"/>
                  </a:cubicBezTo>
                  <a:cubicBezTo>
                    <a:pt x="8217" y="1431"/>
                    <a:pt x="7596" y="1613"/>
                    <a:pt x="7113" y="2003"/>
                  </a:cubicBezTo>
                  <a:cubicBezTo>
                    <a:pt x="6475" y="2520"/>
                    <a:pt x="6050" y="3280"/>
                    <a:pt x="5989" y="4131"/>
                  </a:cubicBezTo>
                  <a:cubicBezTo>
                    <a:pt x="5737" y="4108"/>
                    <a:pt x="5488" y="4096"/>
                    <a:pt x="5241" y="4096"/>
                  </a:cubicBezTo>
                  <a:cubicBezTo>
                    <a:pt x="4207" y="4096"/>
                    <a:pt x="3225" y="4309"/>
                    <a:pt x="2341" y="4800"/>
                  </a:cubicBezTo>
                  <a:cubicBezTo>
                    <a:pt x="2281" y="4800"/>
                    <a:pt x="2220" y="4830"/>
                    <a:pt x="2189" y="4891"/>
                  </a:cubicBezTo>
                  <a:cubicBezTo>
                    <a:pt x="1034" y="5560"/>
                    <a:pt x="153" y="6776"/>
                    <a:pt x="62" y="8113"/>
                  </a:cubicBezTo>
                  <a:cubicBezTo>
                    <a:pt x="1" y="8478"/>
                    <a:pt x="244" y="8842"/>
                    <a:pt x="609" y="8903"/>
                  </a:cubicBezTo>
                  <a:cubicBezTo>
                    <a:pt x="892" y="8968"/>
                    <a:pt x="1178" y="8998"/>
                    <a:pt x="1461" y="8998"/>
                  </a:cubicBezTo>
                  <a:cubicBezTo>
                    <a:pt x="2518" y="8998"/>
                    <a:pt x="3544" y="8578"/>
                    <a:pt x="4287" y="7931"/>
                  </a:cubicBezTo>
                  <a:cubicBezTo>
                    <a:pt x="4378" y="7870"/>
                    <a:pt x="4408" y="7809"/>
                    <a:pt x="4499" y="7779"/>
                  </a:cubicBezTo>
                  <a:cubicBezTo>
                    <a:pt x="5411" y="6897"/>
                    <a:pt x="5958" y="5742"/>
                    <a:pt x="6232" y="4526"/>
                  </a:cubicBezTo>
                  <a:cubicBezTo>
                    <a:pt x="6477" y="4590"/>
                    <a:pt x="6726" y="4621"/>
                    <a:pt x="6972" y="4621"/>
                  </a:cubicBezTo>
                  <a:cubicBezTo>
                    <a:pt x="7548" y="4621"/>
                    <a:pt x="8113" y="4451"/>
                    <a:pt x="8603" y="4131"/>
                  </a:cubicBezTo>
                  <a:cubicBezTo>
                    <a:pt x="9272" y="3706"/>
                    <a:pt x="9667" y="2854"/>
                    <a:pt x="9819" y="2064"/>
                  </a:cubicBezTo>
                  <a:cubicBezTo>
                    <a:pt x="10010" y="2313"/>
                    <a:pt x="10310" y="2442"/>
                    <a:pt x="10605" y="2442"/>
                  </a:cubicBezTo>
                  <a:cubicBezTo>
                    <a:pt x="10778" y="2442"/>
                    <a:pt x="10949" y="2397"/>
                    <a:pt x="11095" y="2307"/>
                  </a:cubicBezTo>
                  <a:cubicBezTo>
                    <a:pt x="11430" y="2034"/>
                    <a:pt x="11642" y="1547"/>
                    <a:pt x="11521" y="1122"/>
                  </a:cubicBezTo>
                  <a:cubicBezTo>
                    <a:pt x="11521" y="1031"/>
                    <a:pt x="11490" y="1000"/>
                    <a:pt x="11490" y="970"/>
                  </a:cubicBezTo>
                  <a:cubicBezTo>
                    <a:pt x="11490" y="970"/>
                    <a:pt x="11460" y="940"/>
                    <a:pt x="11460" y="879"/>
                  </a:cubicBezTo>
                  <a:cubicBezTo>
                    <a:pt x="11399" y="788"/>
                    <a:pt x="11369" y="666"/>
                    <a:pt x="11308" y="575"/>
                  </a:cubicBezTo>
                  <a:lnTo>
                    <a:pt x="11308" y="544"/>
                  </a:lnTo>
                  <a:cubicBezTo>
                    <a:pt x="11217" y="423"/>
                    <a:pt x="11156" y="362"/>
                    <a:pt x="11065" y="271"/>
                  </a:cubicBezTo>
                  <a:cubicBezTo>
                    <a:pt x="11034" y="271"/>
                    <a:pt x="11034" y="240"/>
                    <a:pt x="11004" y="240"/>
                  </a:cubicBezTo>
                  <a:cubicBezTo>
                    <a:pt x="10943" y="210"/>
                    <a:pt x="10913" y="210"/>
                    <a:pt x="10883" y="180"/>
                  </a:cubicBezTo>
                  <a:cubicBezTo>
                    <a:pt x="10691" y="62"/>
                    <a:pt x="10470" y="1"/>
                    <a:pt x="10256" y="1"/>
                  </a:cubicBezTo>
                  <a:close/>
                </a:path>
              </a:pathLst>
            </a:custGeom>
            <a:grpFill/>
            <a:ln>
              <a:solidFill>
                <a:schemeClr val="accent3"/>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400" name="Google Shape;3460;p51">
              <a:extLst>
                <a:ext uri="{FF2B5EF4-FFF2-40B4-BE49-F238E27FC236}">
                  <a16:creationId xmlns:a16="http://schemas.microsoft.com/office/drawing/2014/main" id="{91DA024C-34DA-4047-9C1F-22D9AF34A052}"/>
                </a:ext>
              </a:extLst>
            </p:cNvPr>
            <p:cNvSpPr/>
            <p:nvPr/>
          </p:nvSpPr>
          <p:spPr>
            <a:xfrm>
              <a:off x="1795625" y="235000"/>
              <a:ext cx="113250" cy="104975"/>
            </a:xfrm>
            <a:custGeom>
              <a:avLst/>
              <a:gdLst/>
              <a:ahLst/>
              <a:cxnLst/>
              <a:rect l="l" t="t" r="r" b="b"/>
              <a:pathLst>
                <a:path w="4530" h="4199" extrusionOk="0">
                  <a:moveTo>
                    <a:pt x="2341" y="1"/>
                  </a:moveTo>
                  <a:cubicBezTo>
                    <a:pt x="2281" y="1"/>
                    <a:pt x="2220" y="31"/>
                    <a:pt x="2189" y="92"/>
                  </a:cubicBezTo>
                  <a:cubicBezTo>
                    <a:pt x="1034" y="761"/>
                    <a:pt x="153" y="1977"/>
                    <a:pt x="62" y="3314"/>
                  </a:cubicBezTo>
                  <a:cubicBezTo>
                    <a:pt x="1" y="3679"/>
                    <a:pt x="244" y="4043"/>
                    <a:pt x="609" y="4104"/>
                  </a:cubicBezTo>
                  <a:cubicBezTo>
                    <a:pt x="892" y="4169"/>
                    <a:pt x="1178" y="4199"/>
                    <a:pt x="1462" y="4199"/>
                  </a:cubicBezTo>
                  <a:cubicBezTo>
                    <a:pt x="2520" y="4199"/>
                    <a:pt x="3557" y="3779"/>
                    <a:pt x="4347" y="3132"/>
                  </a:cubicBezTo>
                  <a:cubicBezTo>
                    <a:pt x="4408" y="3071"/>
                    <a:pt x="4439" y="3010"/>
                    <a:pt x="4530" y="2980"/>
                  </a:cubicBezTo>
                  <a:cubicBezTo>
                    <a:pt x="3891" y="2463"/>
                    <a:pt x="3314" y="1916"/>
                    <a:pt x="2888" y="1217"/>
                  </a:cubicBezTo>
                  <a:cubicBezTo>
                    <a:pt x="2676" y="852"/>
                    <a:pt x="2493" y="426"/>
                    <a:pt x="2341" y="1"/>
                  </a:cubicBezTo>
                  <a:close/>
                </a:path>
              </a:pathLst>
            </a:custGeom>
            <a:grpFill/>
            <a:ln>
              <a:solidFill>
                <a:schemeClr val="accent3"/>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401" name="Google Shape;3461;p51">
              <a:extLst>
                <a:ext uri="{FF2B5EF4-FFF2-40B4-BE49-F238E27FC236}">
                  <a16:creationId xmlns:a16="http://schemas.microsoft.com/office/drawing/2014/main" id="{39BDDA77-D186-4F02-800F-635403E4224B}"/>
                </a:ext>
              </a:extLst>
            </p:cNvPr>
            <p:cNvSpPr/>
            <p:nvPr/>
          </p:nvSpPr>
          <p:spPr>
            <a:xfrm>
              <a:off x="1813875" y="186050"/>
              <a:ext cx="785000" cy="447925"/>
            </a:xfrm>
            <a:custGeom>
              <a:avLst/>
              <a:gdLst/>
              <a:ahLst/>
              <a:cxnLst/>
              <a:rect l="l" t="t" r="r" b="b"/>
              <a:pathLst>
                <a:path w="31400" h="17917" extrusionOk="0">
                  <a:moveTo>
                    <a:pt x="12774" y="1"/>
                  </a:moveTo>
                  <a:cubicBezTo>
                    <a:pt x="12478" y="1"/>
                    <a:pt x="12181" y="5"/>
                    <a:pt x="11885" y="13"/>
                  </a:cubicBezTo>
                  <a:lnTo>
                    <a:pt x="11338" y="13"/>
                  </a:lnTo>
                  <a:cubicBezTo>
                    <a:pt x="10639" y="44"/>
                    <a:pt x="9970" y="105"/>
                    <a:pt x="9271" y="165"/>
                  </a:cubicBezTo>
                  <a:cubicBezTo>
                    <a:pt x="8663" y="257"/>
                    <a:pt x="7934" y="165"/>
                    <a:pt x="7386" y="469"/>
                  </a:cubicBezTo>
                  <a:cubicBezTo>
                    <a:pt x="7265" y="561"/>
                    <a:pt x="7143" y="621"/>
                    <a:pt x="7022" y="743"/>
                  </a:cubicBezTo>
                  <a:cubicBezTo>
                    <a:pt x="6870" y="865"/>
                    <a:pt x="6779" y="956"/>
                    <a:pt x="6657" y="1077"/>
                  </a:cubicBezTo>
                  <a:cubicBezTo>
                    <a:pt x="6383" y="1351"/>
                    <a:pt x="6171" y="1655"/>
                    <a:pt x="5928" y="1928"/>
                  </a:cubicBezTo>
                  <a:lnTo>
                    <a:pt x="5867" y="1989"/>
                  </a:lnTo>
                  <a:cubicBezTo>
                    <a:pt x="5472" y="2445"/>
                    <a:pt x="5107" y="2901"/>
                    <a:pt x="4742" y="3418"/>
                  </a:cubicBezTo>
                  <a:cubicBezTo>
                    <a:pt x="3313" y="5394"/>
                    <a:pt x="2250" y="7582"/>
                    <a:pt x="1399" y="9862"/>
                  </a:cubicBezTo>
                  <a:cubicBezTo>
                    <a:pt x="730" y="11685"/>
                    <a:pt x="0" y="13388"/>
                    <a:pt x="1551" y="14999"/>
                  </a:cubicBezTo>
                  <a:cubicBezTo>
                    <a:pt x="2067" y="15515"/>
                    <a:pt x="2675" y="15971"/>
                    <a:pt x="3313" y="16397"/>
                  </a:cubicBezTo>
                  <a:cubicBezTo>
                    <a:pt x="3891" y="16731"/>
                    <a:pt x="4499" y="17035"/>
                    <a:pt x="5107" y="17278"/>
                  </a:cubicBezTo>
                  <a:cubicBezTo>
                    <a:pt x="5168" y="17309"/>
                    <a:pt x="5259" y="17309"/>
                    <a:pt x="5320" y="17339"/>
                  </a:cubicBezTo>
                  <a:cubicBezTo>
                    <a:pt x="6383" y="17734"/>
                    <a:pt x="7569" y="17916"/>
                    <a:pt x="8694" y="17916"/>
                  </a:cubicBezTo>
                  <a:cubicBezTo>
                    <a:pt x="10304" y="17916"/>
                    <a:pt x="12888" y="17704"/>
                    <a:pt x="13496" y="15910"/>
                  </a:cubicBezTo>
                  <a:cubicBezTo>
                    <a:pt x="13618" y="15515"/>
                    <a:pt x="13557" y="14573"/>
                    <a:pt x="13314" y="12840"/>
                  </a:cubicBezTo>
                  <a:lnTo>
                    <a:pt x="13314" y="12840"/>
                  </a:lnTo>
                  <a:cubicBezTo>
                    <a:pt x="14368" y="12975"/>
                    <a:pt x="15443" y="13061"/>
                    <a:pt x="16517" y="13061"/>
                  </a:cubicBezTo>
                  <a:cubicBezTo>
                    <a:pt x="18106" y="13061"/>
                    <a:pt x="19693" y="12874"/>
                    <a:pt x="21217" y="12384"/>
                  </a:cubicBezTo>
                  <a:cubicBezTo>
                    <a:pt x="22189" y="12081"/>
                    <a:pt x="23192" y="11655"/>
                    <a:pt x="24135" y="11199"/>
                  </a:cubicBezTo>
                  <a:cubicBezTo>
                    <a:pt x="25077" y="10743"/>
                    <a:pt x="26141" y="10652"/>
                    <a:pt x="27204" y="10622"/>
                  </a:cubicBezTo>
                  <a:cubicBezTo>
                    <a:pt x="27569" y="10622"/>
                    <a:pt x="27956" y="10638"/>
                    <a:pt x="28347" y="10638"/>
                  </a:cubicBezTo>
                  <a:cubicBezTo>
                    <a:pt x="28867" y="10638"/>
                    <a:pt x="29393" y="10609"/>
                    <a:pt x="29879" y="10470"/>
                  </a:cubicBezTo>
                  <a:cubicBezTo>
                    <a:pt x="29940" y="10439"/>
                    <a:pt x="30031" y="10439"/>
                    <a:pt x="30092" y="10409"/>
                  </a:cubicBezTo>
                  <a:cubicBezTo>
                    <a:pt x="30639" y="10196"/>
                    <a:pt x="30974" y="9831"/>
                    <a:pt x="31186" y="9375"/>
                  </a:cubicBezTo>
                  <a:cubicBezTo>
                    <a:pt x="31247" y="9223"/>
                    <a:pt x="31308" y="8980"/>
                    <a:pt x="31308" y="8798"/>
                  </a:cubicBezTo>
                  <a:cubicBezTo>
                    <a:pt x="31399" y="8038"/>
                    <a:pt x="31186" y="7187"/>
                    <a:pt x="30852" y="6549"/>
                  </a:cubicBezTo>
                  <a:cubicBezTo>
                    <a:pt x="30366" y="5637"/>
                    <a:pt x="29575" y="4907"/>
                    <a:pt x="28694" y="4360"/>
                  </a:cubicBezTo>
                  <a:cubicBezTo>
                    <a:pt x="28390" y="4147"/>
                    <a:pt x="28086" y="3935"/>
                    <a:pt x="27752" y="3783"/>
                  </a:cubicBezTo>
                  <a:cubicBezTo>
                    <a:pt x="27600" y="3691"/>
                    <a:pt x="27478" y="3631"/>
                    <a:pt x="27326" y="3539"/>
                  </a:cubicBezTo>
                  <a:cubicBezTo>
                    <a:pt x="22848" y="1214"/>
                    <a:pt x="17802" y="1"/>
                    <a:pt x="12774" y="1"/>
                  </a:cubicBezTo>
                  <a:close/>
                </a:path>
              </a:pathLst>
            </a:custGeom>
            <a:grpFill/>
            <a:ln>
              <a:solidFill>
                <a:schemeClr val="accent3"/>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402" name="Google Shape;3462;p51">
              <a:extLst>
                <a:ext uri="{FF2B5EF4-FFF2-40B4-BE49-F238E27FC236}">
                  <a16:creationId xmlns:a16="http://schemas.microsoft.com/office/drawing/2014/main" id="{19E4BEB4-E45D-420B-9578-19843BE42AC3}"/>
                </a:ext>
              </a:extLst>
            </p:cNvPr>
            <p:cNvSpPr/>
            <p:nvPr/>
          </p:nvSpPr>
          <p:spPr>
            <a:xfrm>
              <a:off x="1941525" y="292750"/>
              <a:ext cx="655050" cy="341225"/>
            </a:xfrm>
            <a:custGeom>
              <a:avLst/>
              <a:gdLst/>
              <a:ahLst/>
              <a:cxnLst/>
              <a:rect l="l" t="t" r="r" b="b"/>
              <a:pathLst>
                <a:path w="26202" h="13649" extrusionOk="0">
                  <a:moveTo>
                    <a:pt x="23497" y="1"/>
                  </a:moveTo>
                  <a:cubicBezTo>
                    <a:pt x="23497" y="122"/>
                    <a:pt x="23557" y="244"/>
                    <a:pt x="23588" y="366"/>
                  </a:cubicBezTo>
                  <a:cubicBezTo>
                    <a:pt x="23740" y="730"/>
                    <a:pt x="24013" y="1034"/>
                    <a:pt x="24165" y="1429"/>
                  </a:cubicBezTo>
                  <a:cubicBezTo>
                    <a:pt x="24834" y="3040"/>
                    <a:pt x="23406" y="4256"/>
                    <a:pt x="21947" y="4621"/>
                  </a:cubicBezTo>
                  <a:cubicBezTo>
                    <a:pt x="21126" y="4834"/>
                    <a:pt x="20244" y="4834"/>
                    <a:pt x="19363" y="4986"/>
                  </a:cubicBezTo>
                  <a:cubicBezTo>
                    <a:pt x="18117" y="5229"/>
                    <a:pt x="16901" y="5624"/>
                    <a:pt x="15715" y="6080"/>
                  </a:cubicBezTo>
                  <a:cubicBezTo>
                    <a:pt x="15655" y="6141"/>
                    <a:pt x="15533" y="6171"/>
                    <a:pt x="15442" y="6202"/>
                  </a:cubicBezTo>
                  <a:cubicBezTo>
                    <a:pt x="13396" y="6988"/>
                    <a:pt x="11534" y="7775"/>
                    <a:pt x="9485" y="7775"/>
                  </a:cubicBezTo>
                  <a:cubicBezTo>
                    <a:pt x="8764" y="7775"/>
                    <a:pt x="8019" y="7677"/>
                    <a:pt x="7235" y="7448"/>
                  </a:cubicBezTo>
                  <a:lnTo>
                    <a:pt x="7235" y="7448"/>
                  </a:lnTo>
                  <a:cubicBezTo>
                    <a:pt x="7661" y="8512"/>
                    <a:pt x="7478" y="9667"/>
                    <a:pt x="6779" y="10579"/>
                  </a:cubicBezTo>
                  <a:cubicBezTo>
                    <a:pt x="6141" y="11460"/>
                    <a:pt x="5077" y="12007"/>
                    <a:pt x="4013" y="12311"/>
                  </a:cubicBezTo>
                  <a:cubicBezTo>
                    <a:pt x="2828" y="12676"/>
                    <a:pt x="1521" y="12767"/>
                    <a:pt x="305" y="12980"/>
                  </a:cubicBezTo>
                  <a:cubicBezTo>
                    <a:pt x="214" y="12980"/>
                    <a:pt x="92" y="13010"/>
                    <a:pt x="1" y="13010"/>
                  </a:cubicBezTo>
                  <a:cubicBezTo>
                    <a:pt x="62" y="13041"/>
                    <a:pt x="153" y="13041"/>
                    <a:pt x="214" y="13071"/>
                  </a:cubicBezTo>
                  <a:cubicBezTo>
                    <a:pt x="1277" y="13466"/>
                    <a:pt x="2463" y="13648"/>
                    <a:pt x="3588" y="13648"/>
                  </a:cubicBezTo>
                  <a:cubicBezTo>
                    <a:pt x="5198" y="13648"/>
                    <a:pt x="7782" y="13436"/>
                    <a:pt x="8390" y="11642"/>
                  </a:cubicBezTo>
                  <a:cubicBezTo>
                    <a:pt x="8512" y="11247"/>
                    <a:pt x="8451" y="10305"/>
                    <a:pt x="8208" y="8572"/>
                  </a:cubicBezTo>
                  <a:lnTo>
                    <a:pt x="8208" y="8572"/>
                  </a:lnTo>
                  <a:cubicBezTo>
                    <a:pt x="9262" y="8707"/>
                    <a:pt x="10337" y="8793"/>
                    <a:pt x="11411" y="8793"/>
                  </a:cubicBezTo>
                  <a:cubicBezTo>
                    <a:pt x="13000" y="8793"/>
                    <a:pt x="14587" y="8606"/>
                    <a:pt x="16111" y="8116"/>
                  </a:cubicBezTo>
                  <a:cubicBezTo>
                    <a:pt x="17083" y="7813"/>
                    <a:pt x="18086" y="7387"/>
                    <a:pt x="19029" y="6931"/>
                  </a:cubicBezTo>
                  <a:cubicBezTo>
                    <a:pt x="19971" y="6475"/>
                    <a:pt x="21035" y="6384"/>
                    <a:pt x="22098" y="6354"/>
                  </a:cubicBezTo>
                  <a:cubicBezTo>
                    <a:pt x="22463" y="6354"/>
                    <a:pt x="22850" y="6370"/>
                    <a:pt x="23241" y="6370"/>
                  </a:cubicBezTo>
                  <a:cubicBezTo>
                    <a:pt x="23761" y="6370"/>
                    <a:pt x="24287" y="6341"/>
                    <a:pt x="24773" y="6202"/>
                  </a:cubicBezTo>
                  <a:cubicBezTo>
                    <a:pt x="24834" y="6171"/>
                    <a:pt x="24925" y="6171"/>
                    <a:pt x="24986" y="6141"/>
                  </a:cubicBezTo>
                  <a:cubicBezTo>
                    <a:pt x="25533" y="5928"/>
                    <a:pt x="25868" y="5563"/>
                    <a:pt x="26020" y="5016"/>
                  </a:cubicBezTo>
                  <a:cubicBezTo>
                    <a:pt x="26050" y="4864"/>
                    <a:pt x="26141" y="4651"/>
                    <a:pt x="26141" y="4469"/>
                  </a:cubicBezTo>
                  <a:cubicBezTo>
                    <a:pt x="26202" y="3709"/>
                    <a:pt x="26020" y="2858"/>
                    <a:pt x="25685" y="2220"/>
                  </a:cubicBezTo>
                  <a:cubicBezTo>
                    <a:pt x="25168" y="1308"/>
                    <a:pt x="24378" y="578"/>
                    <a:pt x="23497" y="1"/>
                  </a:cubicBezTo>
                  <a:close/>
                </a:path>
              </a:pathLst>
            </a:custGeom>
            <a:grpFill/>
            <a:ln>
              <a:solidFill>
                <a:schemeClr val="accent3"/>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403" name="Google Shape;3463;p51">
              <a:extLst>
                <a:ext uri="{FF2B5EF4-FFF2-40B4-BE49-F238E27FC236}">
                  <a16:creationId xmlns:a16="http://schemas.microsoft.com/office/drawing/2014/main" id="{782A44F9-2176-4A0B-BD57-6E1C793C4418}"/>
                </a:ext>
              </a:extLst>
            </p:cNvPr>
            <p:cNvSpPr/>
            <p:nvPr/>
          </p:nvSpPr>
          <p:spPr>
            <a:xfrm>
              <a:off x="1910375" y="235000"/>
              <a:ext cx="156850" cy="328200"/>
            </a:xfrm>
            <a:custGeom>
              <a:avLst/>
              <a:gdLst/>
              <a:ahLst/>
              <a:cxnLst/>
              <a:rect l="l" t="t" r="r" b="b"/>
              <a:pathLst>
                <a:path w="6274" h="13128" extrusionOk="0">
                  <a:moveTo>
                    <a:pt x="1916" y="1"/>
                  </a:moveTo>
                  <a:lnTo>
                    <a:pt x="1916" y="1"/>
                  </a:lnTo>
                  <a:cubicBezTo>
                    <a:pt x="1520" y="457"/>
                    <a:pt x="1156" y="913"/>
                    <a:pt x="821" y="1399"/>
                  </a:cubicBezTo>
                  <a:cubicBezTo>
                    <a:pt x="274" y="5442"/>
                    <a:pt x="1" y="9454"/>
                    <a:pt x="1277" y="13101"/>
                  </a:cubicBezTo>
                  <a:cubicBezTo>
                    <a:pt x="1287" y="13120"/>
                    <a:pt x="1296" y="13127"/>
                    <a:pt x="1305" y="13127"/>
                  </a:cubicBezTo>
                  <a:cubicBezTo>
                    <a:pt x="1324" y="13127"/>
                    <a:pt x="1338" y="13092"/>
                    <a:pt x="1338" y="13071"/>
                  </a:cubicBezTo>
                  <a:cubicBezTo>
                    <a:pt x="457" y="9910"/>
                    <a:pt x="669" y="6597"/>
                    <a:pt x="1216" y="3223"/>
                  </a:cubicBezTo>
                  <a:lnTo>
                    <a:pt x="1216" y="3223"/>
                  </a:lnTo>
                  <a:cubicBezTo>
                    <a:pt x="1551" y="6050"/>
                    <a:pt x="2219" y="8846"/>
                    <a:pt x="3739" y="11733"/>
                  </a:cubicBezTo>
                  <a:cubicBezTo>
                    <a:pt x="3739" y="11749"/>
                    <a:pt x="3770" y="11756"/>
                    <a:pt x="3796" y="11756"/>
                  </a:cubicBezTo>
                  <a:cubicBezTo>
                    <a:pt x="3823" y="11756"/>
                    <a:pt x="3846" y="11749"/>
                    <a:pt x="3830" y="11733"/>
                  </a:cubicBezTo>
                  <a:cubicBezTo>
                    <a:pt x="2341" y="8603"/>
                    <a:pt x="1885" y="5563"/>
                    <a:pt x="1794" y="2584"/>
                  </a:cubicBezTo>
                  <a:lnTo>
                    <a:pt x="1794" y="2584"/>
                  </a:lnTo>
                  <a:cubicBezTo>
                    <a:pt x="2736" y="5138"/>
                    <a:pt x="4074" y="7600"/>
                    <a:pt x="6171" y="9940"/>
                  </a:cubicBezTo>
                  <a:cubicBezTo>
                    <a:pt x="6180" y="9959"/>
                    <a:pt x="6196" y="9966"/>
                    <a:pt x="6210" y="9966"/>
                  </a:cubicBezTo>
                  <a:cubicBezTo>
                    <a:pt x="6243" y="9966"/>
                    <a:pt x="6274" y="9931"/>
                    <a:pt x="6232" y="9910"/>
                  </a:cubicBezTo>
                  <a:cubicBezTo>
                    <a:pt x="3739" y="6840"/>
                    <a:pt x="2584" y="3618"/>
                    <a:pt x="1885" y="335"/>
                  </a:cubicBezTo>
                  <a:cubicBezTo>
                    <a:pt x="1916" y="214"/>
                    <a:pt x="1916" y="122"/>
                    <a:pt x="1916" y="1"/>
                  </a:cubicBezTo>
                  <a:close/>
                </a:path>
              </a:pathLst>
            </a:custGeom>
            <a:grpFill/>
            <a:ln>
              <a:solidFill>
                <a:schemeClr val="accent3"/>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404" name="Google Shape;3464;p51">
              <a:extLst>
                <a:ext uri="{FF2B5EF4-FFF2-40B4-BE49-F238E27FC236}">
                  <a16:creationId xmlns:a16="http://schemas.microsoft.com/office/drawing/2014/main" id="{1039ED8A-22FF-4BA3-B205-31236695A7C0}"/>
                </a:ext>
              </a:extLst>
            </p:cNvPr>
            <p:cNvSpPr/>
            <p:nvPr/>
          </p:nvSpPr>
          <p:spPr>
            <a:xfrm>
              <a:off x="1978000" y="197775"/>
              <a:ext cx="201400" cy="226000"/>
            </a:xfrm>
            <a:custGeom>
              <a:avLst/>
              <a:gdLst/>
              <a:ahLst/>
              <a:cxnLst/>
              <a:rect l="l" t="t" r="r" b="b"/>
              <a:pathLst>
                <a:path w="8056" h="9040" extrusionOk="0">
                  <a:moveTo>
                    <a:pt x="730" y="0"/>
                  </a:moveTo>
                  <a:cubicBezTo>
                    <a:pt x="609" y="92"/>
                    <a:pt x="518" y="152"/>
                    <a:pt x="396" y="274"/>
                  </a:cubicBezTo>
                  <a:cubicBezTo>
                    <a:pt x="244" y="396"/>
                    <a:pt x="122" y="517"/>
                    <a:pt x="1" y="608"/>
                  </a:cubicBezTo>
                  <a:cubicBezTo>
                    <a:pt x="3192" y="2736"/>
                    <a:pt x="6171" y="5168"/>
                    <a:pt x="7995" y="9028"/>
                  </a:cubicBezTo>
                  <a:cubicBezTo>
                    <a:pt x="8003" y="9036"/>
                    <a:pt x="8011" y="9040"/>
                    <a:pt x="8019" y="9040"/>
                  </a:cubicBezTo>
                  <a:cubicBezTo>
                    <a:pt x="8039" y="9040"/>
                    <a:pt x="8056" y="9012"/>
                    <a:pt x="8056" y="8967"/>
                  </a:cubicBezTo>
                  <a:cubicBezTo>
                    <a:pt x="6475" y="5046"/>
                    <a:pt x="3709" y="2402"/>
                    <a:pt x="730" y="0"/>
                  </a:cubicBezTo>
                  <a:close/>
                </a:path>
              </a:pathLst>
            </a:custGeom>
            <a:grpFill/>
            <a:ln>
              <a:solidFill>
                <a:schemeClr val="accent3"/>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405" name="Google Shape;3465;p51">
              <a:extLst>
                <a:ext uri="{FF2B5EF4-FFF2-40B4-BE49-F238E27FC236}">
                  <a16:creationId xmlns:a16="http://schemas.microsoft.com/office/drawing/2014/main" id="{BABB10D5-2CDE-4AD6-BDBE-04F0C6ADA519}"/>
                </a:ext>
              </a:extLst>
            </p:cNvPr>
            <p:cNvSpPr/>
            <p:nvPr/>
          </p:nvSpPr>
          <p:spPr>
            <a:xfrm>
              <a:off x="1997000" y="187900"/>
              <a:ext cx="452175" cy="207975"/>
            </a:xfrm>
            <a:custGeom>
              <a:avLst/>
              <a:gdLst/>
              <a:ahLst/>
              <a:cxnLst/>
              <a:rect l="l" t="t" r="r" b="b"/>
              <a:pathLst>
                <a:path w="18087" h="8319" extrusionOk="0">
                  <a:moveTo>
                    <a:pt x="18084" y="7076"/>
                  </a:moveTo>
                  <a:cubicBezTo>
                    <a:pt x="18083" y="7076"/>
                    <a:pt x="18082" y="7077"/>
                    <a:pt x="18081" y="7078"/>
                  </a:cubicBezTo>
                  <a:lnTo>
                    <a:pt x="18081" y="7078"/>
                  </a:lnTo>
                  <a:cubicBezTo>
                    <a:pt x="18083" y="7079"/>
                    <a:pt x="18085" y="7081"/>
                    <a:pt x="18086" y="7082"/>
                  </a:cubicBezTo>
                  <a:cubicBezTo>
                    <a:pt x="18086" y="7078"/>
                    <a:pt x="18085" y="7076"/>
                    <a:pt x="18084" y="7076"/>
                  </a:cubicBezTo>
                  <a:close/>
                  <a:moveTo>
                    <a:pt x="3952" y="0"/>
                  </a:moveTo>
                  <a:cubicBezTo>
                    <a:pt x="3283" y="31"/>
                    <a:pt x="2584" y="61"/>
                    <a:pt x="1916" y="152"/>
                  </a:cubicBezTo>
                  <a:cubicBezTo>
                    <a:pt x="1308" y="213"/>
                    <a:pt x="578" y="152"/>
                    <a:pt x="1" y="456"/>
                  </a:cubicBezTo>
                  <a:cubicBezTo>
                    <a:pt x="122" y="487"/>
                    <a:pt x="274" y="517"/>
                    <a:pt x="426" y="608"/>
                  </a:cubicBezTo>
                  <a:cubicBezTo>
                    <a:pt x="4803" y="2280"/>
                    <a:pt x="9180" y="4104"/>
                    <a:pt x="12250" y="8298"/>
                  </a:cubicBezTo>
                  <a:cubicBezTo>
                    <a:pt x="12250" y="8313"/>
                    <a:pt x="12254" y="8319"/>
                    <a:pt x="12259" y="8319"/>
                  </a:cubicBezTo>
                  <a:cubicBezTo>
                    <a:pt x="12274" y="8319"/>
                    <a:pt x="12304" y="8261"/>
                    <a:pt x="12281" y="8237"/>
                  </a:cubicBezTo>
                  <a:cubicBezTo>
                    <a:pt x="9849" y="4499"/>
                    <a:pt x="6384" y="2371"/>
                    <a:pt x="2858" y="517"/>
                  </a:cubicBezTo>
                  <a:lnTo>
                    <a:pt x="2858" y="517"/>
                  </a:lnTo>
                  <a:cubicBezTo>
                    <a:pt x="3162" y="608"/>
                    <a:pt x="3435" y="669"/>
                    <a:pt x="3739" y="760"/>
                  </a:cubicBezTo>
                  <a:cubicBezTo>
                    <a:pt x="8907" y="2128"/>
                    <a:pt x="14074" y="3557"/>
                    <a:pt x="18025" y="7082"/>
                  </a:cubicBezTo>
                  <a:cubicBezTo>
                    <a:pt x="18033" y="7098"/>
                    <a:pt x="18041" y="7104"/>
                    <a:pt x="18049" y="7104"/>
                  </a:cubicBezTo>
                  <a:cubicBezTo>
                    <a:pt x="18063" y="7104"/>
                    <a:pt x="18075" y="7084"/>
                    <a:pt x="18081" y="7078"/>
                  </a:cubicBezTo>
                  <a:lnTo>
                    <a:pt x="18081" y="7078"/>
                  </a:lnTo>
                  <a:cubicBezTo>
                    <a:pt x="14434" y="3494"/>
                    <a:pt x="9421" y="1702"/>
                    <a:pt x="4530" y="0"/>
                  </a:cubicBezTo>
                  <a:close/>
                </a:path>
              </a:pathLst>
            </a:custGeom>
            <a:grpFill/>
            <a:ln>
              <a:solidFill>
                <a:schemeClr val="accent3"/>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406" name="Google Shape;3466;p51">
              <a:extLst>
                <a:ext uri="{FF2B5EF4-FFF2-40B4-BE49-F238E27FC236}">
                  <a16:creationId xmlns:a16="http://schemas.microsoft.com/office/drawing/2014/main" id="{433BC38E-5AD2-460C-983A-944627062B53}"/>
                </a:ext>
              </a:extLst>
            </p:cNvPr>
            <p:cNvSpPr/>
            <p:nvPr/>
          </p:nvSpPr>
          <p:spPr>
            <a:xfrm>
              <a:off x="1569175" y="-449725"/>
              <a:ext cx="520550" cy="705675"/>
            </a:xfrm>
            <a:custGeom>
              <a:avLst/>
              <a:gdLst/>
              <a:ahLst/>
              <a:cxnLst/>
              <a:rect l="l" t="t" r="r" b="b"/>
              <a:pathLst>
                <a:path w="20822" h="28227" extrusionOk="0">
                  <a:moveTo>
                    <a:pt x="15508" y="1"/>
                  </a:moveTo>
                  <a:cubicBezTo>
                    <a:pt x="15078" y="1"/>
                    <a:pt x="14631" y="214"/>
                    <a:pt x="14317" y="642"/>
                  </a:cubicBezTo>
                  <a:cubicBezTo>
                    <a:pt x="14287" y="733"/>
                    <a:pt x="14196" y="763"/>
                    <a:pt x="14165" y="824"/>
                  </a:cubicBezTo>
                  <a:cubicBezTo>
                    <a:pt x="13679" y="1554"/>
                    <a:pt x="13466" y="2496"/>
                    <a:pt x="13162" y="3317"/>
                  </a:cubicBezTo>
                  <a:cubicBezTo>
                    <a:pt x="12828" y="4289"/>
                    <a:pt x="12402" y="5292"/>
                    <a:pt x="11703" y="6083"/>
                  </a:cubicBezTo>
                  <a:cubicBezTo>
                    <a:pt x="10974" y="6842"/>
                    <a:pt x="10275" y="7663"/>
                    <a:pt x="9636" y="8514"/>
                  </a:cubicBezTo>
                  <a:cubicBezTo>
                    <a:pt x="8056" y="10642"/>
                    <a:pt x="7235" y="13286"/>
                    <a:pt x="6779" y="15870"/>
                  </a:cubicBezTo>
                  <a:cubicBezTo>
                    <a:pt x="5199" y="15080"/>
                    <a:pt x="4317" y="14745"/>
                    <a:pt x="3952" y="14745"/>
                  </a:cubicBezTo>
                  <a:cubicBezTo>
                    <a:pt x="2037" y="14776"/>
                    <a:pt x="1065" y="17146"/>
                    <a:pt x="518" y="18697"/>
                  </a:cubicBezTo>
                  <a:cubicBezTo>
                    <a:pt x="183" y="19791"/>
                    <a:pt x="1" y="20946"/>
                    <a:pt x="31" y="22101"/>
                  </a:cubicBezTo>
                  <a:lnTo>
                    <a:pt x="31" y="22344"/>
                  </a:lnTo>
                  <a:cubicBezTo>
                    <a:pt x="62" y="22982"/>
                    <a:pt x="153" y="23682"/>
                    <a:pt x="305" y="24320"/>
                  </a:cubicBezTo>
                  <a:cubicBezTo>
                    <a:pt x="487" y="25049"/>
                    <a:pt x="761" y="25748"/>
                    <a:pt x="1095" y="26448"/>
                  </a:cubicBezTo>
                  <a:cubicBezTo>
                    <a:pt x="1887" y="27961"/>
                    <a:pt x="3161" y="28226"/>
                    <a:pt x="4588" y="28226"/>
                  </a:cubicBezTo>
                  <a:cubicBezTo>
                    <a:pt x="5024" y="28226"/>
                    <a:pt x="5473" y="28201"/>
                    <a:pt x="5928" y="28180"/>
                  </a:cubicBezTo>
                  <a:cubicBezTo>
                    <a:pt x="8360" y="28089"/>
                    <a:pt x="10791" y="27785"/>
                    <a:pt x="13101" y="27025"/>
                  </a:cubicBezTo>
                  <a:cubicBezTo>
                    <a:pt x="13679" y="26812"/>
                    <a:pt x="14196" y="26630"/>
                    <a:pt x="14773" y="26356"/>
                  </a:cubicBezTo>
                  <a:cubicBezTo>
                    <a:pt x="14804" y="26356"/>
                    <a:pt x="14804" y="26326"/>
                    <a:pt x="14834" y="26326"/>
                  </a:cubicBezTo>
                  <a:cubicBezTo>
                    <a:pt x="15138" y="26174"/>
                    <a:pt x="15533" y="26052"/>
                    <a:pt x="15867" y="25900"/>
                  </a:cubicBezTo>
                  <a:lnTo>
                    <a:pt x="16323" y="25688"/>
                  </a:lnTo>
                  <a:cubicBezTo>
                    <a:pt x="16445" y="25596"/>
                    <a:pt x="16597" y="25536"/>
                    <a:pt x="16658" y="25414"/>
                  </a:cubicBezTo>
                  <a:cubicBezTo>
                    <a:pt x="17174" y="24989"/>
                    <a:pt x="17266" y="24289"/>
                    <a:pt x="17539" y="23712"/>
                  </a:cubicBezTo>
                  <a:cubicBezTo>
                    <a:pt x="17813" y="23104"/>
                    <a:pt x="18086" y="22466"/>
                    <a:pt x="18330" y="21797"/>
                  </a:cubicBezTo>
                  <a:cubicBezTo>
                    <a:pt x="18421" y="21615"/>
                    <a:pt x="18451" y="21432"/>
                    <a:pt x="18542" y="21280"/>
                  </a:cubicBezTo>
                  <a:cubicBezTo>
                    <a:pt x="20305" y="16265"/>
                    <a:pt x="20822" y="10794"/>
                    <a:pt x="19941" y="5535"/>
                  </a:cubicBezTo>
                  <a:cubicBezTo>
                    <a:pt x="19910" y="5383"/>
                    <a:pt x="19910" y="5231"/>
                    <a:pt x="19849" y="5079"/>
                  </a:cubicBezTo>
                  <a:cubicBezTo>
                    <a:pt x="19789" y="4745"/>
                    <a:pt x="19697" y="4350"/>
                    <a:pt x="19637" y="3985"/>
                  </a:cubicBezTo>
                  <a:cubicBezTo>
                    <a:pt x="19363" y="2952"/>
                    <a:pt x="18907" y="1979"/>
                    <a:pt x="18178" y="1219"/>
                  </a:cubicBezTo>
                  <a:cubicBezTo>
                    <a:pt x="17661" y="672"/>
                    <a:pt x="16931" y="277"/>
                    <a:pt x="16202" y="64"/>
                  </a:cubicBezTo>
                  <a:cubicBezTo>
                    <a:pt x="16019" y="34"/>
                    <a:pt x="15807" y="3"/>
                    <a:pt x="15594" y="3"/>
                  </a:cubicBezTo>
                  <a:cubicBezTo>
                    <a:pt x="15565" y="1"/>
                    <a:pt x="15537" y="1"/>
                    <a:pt x="15508" y="1"/>
                  </a:cubicBezTo>
                  <a:close/>
                </a:path>
              </a:pathLst>
            </a:custGeom>
            <a:grpFill/>
            <a:ln>
              <a:solidFill>
                <a:schemeClr val="accent3"/>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407" name="Google Shape;3467;p51">
              <a:extLst>
                <a:ext uri="{FF2B5EF4-FFF2-40B4-BE49-F238E27FC236}">
                  <a16:creationId xmlns:a16="http://schemas.microsoft.com/office/drawing/2014/main" id="{F3043BE6-24EE-4762-8A2F-0FF1A59B57C8}"/>
                </a:ext>
              </a:extLst>
            </p:cNvPr>
            <p:cNvSpPr/>
            <p:nvPr/>
          </p:nvSpPr>
          <p:spPr>
            <a:xfrm>
              <a:off x="1569175" y="-450425"/>
              <a:ext cx="490925" cy="559325"/>
            </a:xfrm>
            <a:custGeom>
              <a:avLst/>
              <a:gdLst/>
              <a:ahLst/>
              <a:cxnLst/>
              <a:rect l="l" t="t" r="r" b="b"/>
              <a:pathLst>
                <a:path w="19637" h="22373" extrusionOk="0">
                  <a:moveTo>
                    <a:pt x="15594" y="1"/>
                  </a:moveTo>
                  <a:cubicBezTo>
                    <a:pt x="15138" y="1"/>
                    <a:pt x="14652" y="214"/>
                    <a:pt x="14317" y="670"/>
                  </a:cubicBezTo>
                  <a:cubicBezTo>
                    <a:pt x="14287" y="761"/>
                    <a:pt x="14196" y="791"/>
                    <a:pt x="14165" y="852"/>
                  </a:cubicBezTo>
                  <a:cubicBezTo>
                    <a:pt x="13679" y="1582"/>
                    <a:pt x="13466" y="2524"/>
                    <a:pt x="13162" y="3345"/>
                  </a:cubicBezTo>
                  <a:cubicBezTo>
                    <a:pt x="12828" y="4317"/>
                    <a:pt x="12402" y="5320"/>
                    <a:pt x="11703" y="6111"/>
                  </a:cubicBezTo>
                  <a:cubicBezTo>
                    <a:pt x="10974" y="6870"/>
                    <a:pt x="10275" y="7691"/>
                    <a:pt x="9636" y="8542"/>
                  </a:cubicBezTo>
                  <a:cubicBezTo>
                    <a:pt x="8056" y="10670"/>
                    <a:pt x="7235" y="13314"/>
                    <a:pt x="6779" y="15898"/>
                  </a:cubicBezTo>
                  <a:cubicBezTo>
                    <a:pt x="5199" y="15108"/>
                    <a:pt x="4317" y="14773"/>
                    <a:pt x="3952" y="14773"/>
                  </a:cubicBezTo>
                  <a:cubicBezTo>
                    <a:pt x="2037" y="14804"/>
                    <a:pt x="1065" y="17174"/>
                    <a:pt x="518" y="18725"/>
                  </a:cubicBezTo>
                  <a:cubicBezTo>
                    <a:pt x="183" y="19819"/>
                    <a:pt x="1" y="20974"/>
                    <a:pt x="31" y="22129"/>
                  </a:cubicBezTo>
                  <a:lnTo>
                    <a:pt x="31" y="22372"/>
                  </a:lnTo>
                  <a:cubicBezTo>
                    <a:pt x="62" y="22251"/>
                    <a:pt x="92" y="22190"/>
                    <a:pt x="183" y="22068"/>
                  </a:cubicBezTo>
                  <a:cubicBezTo>
                    <a:pt x="761" y="20974"/>
                    <a:pt x="1247" y="19758"/>
                    <a:pt x="1916" y="18725"/>
                  </a:cubicBezTo>
                  <a:cubicBezTo>
                    <a:pt x="2524" y="17782"/>
                    <a:pt x="3405" y="16962"/>
                    <a:pt x="4469" y="16627"/>
                  </a:cubicBezTo>
                  <a:cubicBezTo>
                    <a:pt x="4824" y="16506"/>
                    <a:pt x="5188" y="16445"/>
                    <a:pt x="5549" y="16445"/>
                  </a:cubicBezTo>
                  <a:cubicBezTo>
                    <a:pt x="6269" y="16445"/>
                    <a:pt x="6972" y="16688"/>
                    <a:pt x="7539" y="17174"/>
                  </a:cubicBezTo>
                  <a:cubicBezTo>
                    <a:pt x="7661" y="14044"/>
                    <a:pt x="9454" y="12038"/>
                    <a:pt x="11278" y="9758"/>
                  </a:cubicBezTo>
                  <a:cubicBezTo>
                    <a:pt x="11339" y="9667"/>
                    <a:pt x="11399" y="9606"/>
                    <a:pt x="11460" y="9515"/>
                  </a:cubicBezTo>
                  <a:cubicBezTo>
                    <a:pt x="12250" y="8542"/>
                    <a:pt x="13071" y="7509"/>
                    <a:pt x="13618" y="6414"/>
                  </a:cubicBezTo>
                  <a:cubicBezTo>
                    <a:pt x="14013" y="5624"/>
                    <a:pt x="14317" y="4803"/>
                    <a:pt x="14773" y="4044"/>
                  </a:cubicBezTo>
                  <a:cubicBezTo>
                    <a:pt x="15322" y="3179"/>
                    <a:pt x="16236" y="2417"/>
                    <a:pt x="17201" y="2417"/>
                  </a:cubicBezTo>
                  <a:cubicBezTo>
                    <a:pt x="17627" y="2417"/>
                    <a:pt x="18063" y="2565"/>
                    <a:pt x="18482" y="2919"/>
                  </a:cubicBezTo>
                  <a:cubicBezTo>
                    <a:pt x="18785" y="3193"/>
                    <a:pt x="19029" y="3527"/>
                    <a:pt x="19333" y="3800"/>
                  </a:cubicBezTo>
                  <a:cubicBezTo>
                    <a:pt x="19393" y="3861"/>
                    <a:pt x="19515" y="3892"/>
                    <a:pt x="19637" y="3983"/>
                  </a:cubicBezTo>
                  <a:cubicBezTo>
                    <a:pt x="19363" y="2949"/>
                    <a:pt x="18907" y="1977"/>
                    <a:pt x="18178" y="1217"/>
                  </a:cubicBezTo>
                  <a:cubicBezTo>
                    <a:pt x="17661" y="670"/>
                    <a:pt x="16931" y="244"/>
                    <a:pt x="16202" y="62"/>
                  </a:cubicBezTo>
                  <a:cubicBezTo>
                    <a:pt x="16019" y="31"/>
                    <a:pt x="15807" y="1"/>
                    <a:pt x="15594" y="1"/>
                  </a:cubicBezTo>
                  <a:close/>
                </a:path>
              </a:pathLst>
            </a:custGeom>
            <a:grpFill/>
            <a:ln>
              <a:solidFill>
                <a:schemeClr val="accent3"/>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408" name="Google Shape;3468;p51">
              <a:extLst>
                <a:ext uri="{FF2B5EF4-FFF2-40B4-BE49-F238E27FC236}">
                  <a16:creationId xmlns:a16="http://schemas.microsoft.com/office/drawing/2014/main" id="{76680893-5CA1-4734-A47C-2F80759BCBCF}"/>
                </a:ext>
              </a:extLst>
            </p:cNvPr>
            <p:cNvSpPr/>
            <p:nvPr/>
          </p:nvSpPr>
          <p:spPr>
            <a:xfrm>
              <a:off x="1622475" y="28875"/>
              <a:ext cx="316800" cy="197050"/>
            </a:xfrm>
            <a:custGeom>
              <a:avLst/>
              <a:gdLst/>
              <a:ahLst/>
              <a:cxnLst/>
              <a:rect l="l" t="t" r="r" b="b"/>
              <a:pathLst>
                <a:path w="12672" h="7882" extrusionOk="0">
                  <a:moveTo>
                    <a:pt x="4600" y="0"/>
                  </a:moveTo>
                  <a:cubicBezTo>
                    <a:pt x="4577" y="0"/>
                    <a:pt x="4562" y="45"/>
                    <a:pt x="4586" y="69"/>
                  </a:cubicBezTo>
                  <a:cubicBezTo>
                    <a:pt x="6167" y="2775"/>
                    <a:pt x="8112" y="4841"/>
                    <a:pt x="10240" y="6513"/>
                  </a:cubicBezTo>
                  <a:cubicBezTo>
                    <a:pt x="7383" y="5541"/>
                    <a:pt x="4647" y="4173"/>
                    <a:pt x="2124" y="1802"/>
                  </a:cubicBezTo>
                  <a:cubicBezTo>
                    <a:pt x="2110" y="1787"/>
                    <a:pt x="2097" y="1781"/>
                    <a:pt x="2086" y="1781"/>
                  </a:cubicBezTo>
                  <a:cubicBezTo>
                    <a:pt x="2052" y="1781"/>
                    <a:pt x="2040" y="1840"/>
                    <a:pt x="2064" y="1863"/>
                  </a:cubicBezTo>
                  <a:cubicBezTo>
                    <a:pt x="4343" y="4173"/>
                    <a:pt x="6836" y="5693"/>
                    <a:pt x="9359" y="6878"/>
                  </a:cubicBezTo>
                  <a:cubicBezTo>
                    <a:pt x="5985" y="6392"/>
                    <a:pt x="2763" y="5541"/>
                    <a:pt x="57" y="3717"/>
                  </a:cubicBezTo>
                  <a:cubicBezTo>
                    <a:pt x="53" y="3713"/>
                    <a:pt x="49" y="3711"/>
                    <a:pt x="45" y="3711"/>
                  </a:cubicBezTo>
                  <a:cubicBezTo>
                    <a:pt x="20" y="3711"/>
                    <a:pt x="1" y="3782"/>
                    <a:pt x="27" y="3808"/>
                  </a:cubicBezTo>
                  <a:cubicBezTo>
                    <a:pt x="3097" y="6118"/>
                    <a:pt x="7018" y="7121"/>
                    <a:pt x="11000" y="7881"/>
                  </a:cubicBezTo>
                  <a:cubicBezTo>
                    <a:pt x="11577" y="7668"/>
                    <a:pt x="12094" y="7486"/>
                    <a:pt x="12672" y="7212"/>
                  </a:cubicBezTo>
                  <a:cubicBezTo>
                    <a:pt x="12550" y="7182"/>
                    <a:pt x="12459" y="7182"/>
                    <a:pt x="12368" y="7152"/>
                  </a:cubicBezTo>
                  <a:cubicBezTo>
                    <a:pt x="9480" y="5480"/>
                    <a:pt x="6775" y="3352"/>
                    <a:pt x="4617" y="9"/>
                  </a:cubicBezTo>
                  <a:cubicBezTo>
                    <a:pt x="4611" y="3"/>
                    <a:pt x="4605" y="0"/>
                    <a:pt x="4600" y="0"/>
                  </a:cubicBezTo>
                  <a:close/>
                </a:path>
              </a:pathLst>
            </a:custGeom>
            <a:grpFill/>
            <a:ln>
              <a:solidFill>
                <a:schemeClr val="accent3"/>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409" name="Google Shape;3469;p51">
              <a:extLst>
                <a:ext uri="{FF2B5EF4-FFF2-40B4-BE49-F238E27FC236}">
                  <a16:creationId xmlns:a16="http://schemas.microsoft.com/office/drawing/2014/main" id="{76DFCE4F-99FB-4242-A4A4-2DBF57E24E81}"/>
                </a:ext>
              </a:extLst>
            </p:cNvPr>
            <p:cNvSpPr/>
            <p:nvPr/>
          </p:nvSpPr>
          <p:spPr>
            <a:xfrm>
              <a:off x="1828525" y="-58625"/>
              <a:ext cx="158625" cy="255650"/>
            </a:xfrm>
            <a:custGeom>
              <a:avLst/>
              <a:gdLst/>
              <a:ahLst/>
              <a:cxnLst/>
              <a:rect l="l" t="t" r="r" b="b"/>
              <a:pathLst>
                <a:path w="6345" h="10226" extrusionOk="0">
                  <a:moveTo>
                    <a:pt x="41" y="1"/>
                  </a:moveTo>
                  <a:cubicBezTo>
                    <a:pt x="25" y="1"/>
                    <a:pt x="1" y="22"/>
                    <a:pt x="22" y="44"/>
                  </a:cubicBezTo>
                  <a:cubicBezTo>
                    <a:pt x="3153" y="2961"/>
                    <a:pt x="4490" y="6548"/>
                    <a:pt x="5524" y="10226"/>
                  </a:cubicBezTo>
                  <a:lnTo>
                    <a:pt x="5980" y="10013"/>
                  </a:lnTo>
                  <a:cubicBezTo>
                    <a:pt x="6101" y="9922"/>
                    <a:pt x="6253" y="9861"/>
                    <a:pt x="6345" y="9740"/>
                  </a:cubicBezTo>
                  <a:cubicBezTo>
                    <a:pt x="4977" y="6214"/>
                    <a:pt x="3305" y="2749"/>
                    <a:pt x="53" y="13"/>
                  </a:cubicBezTo>
                  <a:cubicBezTo>
                    <a:pt x="53" y="4"/>
                    <a:pt x="47" y="1"/>
                    <a:pt x="41" y="1"/>
                  </a:cubicBezTo>
                  <a:close/>
                </a:path>
              </a:pathLst>
            </a:custGeom>
            <a:grpFill/>
            <a:ln>
              <a:solidFill>
                <a:schemeClr val="accent3"/>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410" name="Google Shape;3470;p51">
              <a:extLst>
                <a:ext uri="{FF2B5EF4-FFF2-40B4-BE49-F238E27FC236}">
                  <a16:creationId xmlns:a16="http://schemas.microsoft.com/office/drawing/2014/main" id="{AD30684F-CC92-4DE3-81A0-CEF7C6A18C28}"/>
                </a:ext>
              </a:extLst>
            </p:cNvPr>
            <p:cNvSpPr/>
            <p:nvPr/>
          </p:nvSpPr>
          <p:spPr>
            <a:xfrm>
              <a:off x="1893875" y="-297225"/>
              <a:ext cx="140400" cy="482100"/>
            </a:xfrm>
            <a:custGeom>
              <a:avLst/>
              <a:gdLst/>
              <a:ahLst/>
              <a:cxnLst/>
              <a:rect l="l" t="t" r="r" b="b"/>
              <a:pathLst>
                <a:path w="5616" h="19284" extrusionOk="0">
                  <a:moveTo>
                    <a:pt x="3005" y="0"/>
                  </a:moveTo>
                  <a:cubicBezTo>
                    <a:pt x="2961" y="0"/>
                    <a:pt x="2928" y="22"/>
                    <a:pt x="2971" y="43"/>
                  </a:cubicBezTo>
                  <a:cubicBezTo>
                    <a:pt x="5129" y="4907"/>
                    <a:pt x="4886" y="10287"/>
                    <a:pt x="4582" y="15636"/>
                  </a:cubicBezTo>
                  <a:cubicBezTo>
                    <a:pt x="4582" y="15940"/>
                    <a:pt x="4551" y="16244"/>
                    <a:pt x="4551" y="16548"/>
                  </a:cubicBezTo>
                  <a:cubicBezTo>
                    <a:pt x="3883" y="12597"/>
                    <a:pt x="2910" y="8645"/>
                    <a:pt x="113" y="5180"/>
                  </a:cubicBezTo>
                  <a:cubicBezTo>
                    <a:pt x="96" y="5171"/>
                    <a:pt x="78" y="5168"/>
                    <a:pt x="62" y="5168"/>
                  </a:cubicBezTo>
                  <a:cubicBezTo>
                    <a:pt x="25" y="5168"/>
                    <a:pt x="1" y="5189"/>
                    <a:pt x="22" y="5211"/>
                  </a:cubicBezTo>
                  <a:cubicBezTo>
                    <a:pt x="3092" y="9436"/>
                    <a:pt x="3457" y="14147"/>
                    <a:pt x="3700" y="18828"/>
                  </a:cubicBezTo>
                  <a:cubicBezTo>
                    <a:pt x="3700" y="18980"/>
                    <a:pt x="3700" y="19132"/>
                    <a:pt x="3761" y="19284"/>
                  </a:cubicBezTo>
                  <a:cubicBezTo>
                    <a:pt x="4247" y="18858"/>
                    <a:pt x="4369" y="18129"/>
                    <a:pt x="4612" y="17551"/>
                  </a:cubicBezTo>
                  <a:cubicBezTo>
                    <a:pt x="4886" y="16974"/>
                    <a:pt x="5159" y="16305"/>
                    <a:pt x="5433" y="15667"/>
                  </a:cubicBezTo>
                  <a:cubicBezTo>
                    <a:pt x="5494" y="15484"/>
                    <a:pt x="5524" y="15271"/>
                    <a:pt x="5615" y="15120"/>
                  </a:cubicBezTo>
                  <a:cubicBezTo>
                    <a:pt x="5494" y="9922"/>
                    <a:pt x="5342" y="4633"/>
                    <a:pt x="3062" y="13"/>
                  </a:cubicBezTo>
                  <a:cubicBezTo>
                    <a:pt x="3044" y="4"/>
                    <a:pt x="3024" y="0"/>
                    <a:pt x="3005" y="0"/>
                  </a:cubicBezTo>
                  <a:close/>
                </a:path>
              </a:pathLst>
            </a:custGeom>
            <a:grpFill/>
            <a:ln>
              <a:solidFill>
                <a:schemeClr val="accent3"/>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spTree>
    <p:extLst>
      <p:ext uri="{BB962C8B-B14F-4D97-AF65-F5344CB8AC3E}">
        <p14:creationId xmlns:p14="http://schemas.microsoft.com/office/powerpoint/2010/main" val="3489726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750"/>
                                        <p:tgtEl>
                                          <p:spTgt spid="10"/>
                                        </p:tgtEl>
                                      </p:cBhvr>
                                    </p:animEffect>
                                    <p:anim calcmode="lin" valueType="num">
                                      <p:cBhvr>
                                        <p:cTn id="15" dur="750" fill="hold"/>
                                        <p:tgtEl>
                                          <p:spTgt spid="10"/>
                                        </p:tgtEl>
                                        <p:attrNameLst>
                                          <p:attrName>ppt_x</p:attrName>
                                        </p:attrNameLst>
                                      </p:cBhvr>
                                      <p:tavLst>
                                        <p:tav tm="0">
                                          <p:val>
                                            <p:strVal val="#ppt_x"/>
                                          </p:val>
                                        </p:tav>
                                        <p:tav tm="100000">
                                          <p:val>
                                            <p:strVal val="#ppt_x"/>
                                          </p:val>
                                        </p:tav>
                                      </p:tavLst>
                                    </p:anim>
                                    <p:anim calcmode="lin" valueType="num">
                                      <p:cBhvr>
                                        <p:cTn id="16" dur="7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anim calcmode="lin" valueType="num">
                                      <p:cBhvr>
                                        <p:cTn id="22" dur="750" fill="hold"/>
                                        <p:tgtEl>
                                          <p:spTgt spid="8"/>
                                        </p:tgtEl>
                                        <p:attrNameLst>
                                          <p:attrName>ppt_x</p:attrName>
                                        </p:attrNameLst>
                                      </p:cBhvr>
                                      <p:tavLst>
                                        <p:tav tm="0">
                                          <p:val>
                                            <p:strVal val="#ppt_x"/>
                                          </p:val>
                                        </p:tav>
                                        <p:tav tm="100000">
                                          <p:val>
                                            <p:strVal val="#ppt_x"/>
                                          </p:val>
                                        </p:tav>
                                      </p:tavLst>
                                    </p:anim>
                                    <p:anim calcmode="lin" valueType="num">
                                      <p:cBhvr>
                                        <p:cTn id="23"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52"/>
        <p:cNvGrpSpPr/>
        <p:nvPr/>
      </p:nvGrpSpPr>
      <p:grpSpPr>
        <a:xfrm>
          <a:off x="0" y="0"/>
          <a:ext cx="0" cy="0"/>
          <a:chOff x="0" y="0"/>
          <a:chExt cx="0" cy="0"/>
        </a:xfrm>
      </p:grpSpPr>
      <p:sp>
        <p:nvSpPr>
          <p:cNvPr id="3053" name="Google Shape;3053;p44"/>
          <p:cNvSpPr/>
          <p:nvPr/>
        </p:nvSpPr>
        <p:spPr>
          <a:xfrm rot="11618436">
            <a:off x="549327" y="47919"/>
            <a:ext cx="6721773" cy="4674773"/>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163" name="Google Shape;3163;p44"/>
          <p:cNvSpPr/>
          <p:nvPr/>
        </p:nvSpPr>
        <p:spPr>
          <a:xfrm rot="-4530513" flipH="1">
            <a:off x="414882" y="743889"/>
            <a:ext cx="4482596" cy="3915549"/>
          </a:xfrm>
          <a:custGeom>
            <a:avLst/>
            <a:gdLst/>
            <a:ahLst/>
            <a:cxnLst/>
            <a:rect l="l" t="t" r="r" b="b"/>
            <a:pathLst>
              <a:path w="91344" h="81637" extrusionOk="0">
                <a:moveTo>
                  <a:pt x="88773" y="114"/>
                </a:moveTo>
                <a:cubicBezTo>
                  <a:pt x="88757" y="223"/>
                  <a:pt x="88799" y="261"/>
                  <a:pt x="88841" y="261"/>
                </a:cubicBezTo>
                <a:cubicBezTo>
                  <a:pt x="88900" y="261"/>
                  <a:pt x="88960" y="181"/>
                  <a:pt x="88849" y="114"/>
                </a:cubicBezTo>
                <a:close/>
                <a:moveTo>
                  <a:pt x="49793" y="228"/>
                </a:moveTo>
                <a:cubicBezTo>
                  <a:pt x="49682" y="295"/>
                  <a:pt x="49768" y="375"/>
                  <a:pt x="49841" y="375"/>
                </a:cubicBezTo>
                <a:cubicBezTo>
                  <a:pt x="49892" y="375"/>
                  <a:pt x="49938" y="336"/>
                  <a:pt x="49907" y="228"/>
                </a:cubicBezTo>
                <a:close/>
                <a:moveTo>
                  <a:pt x="46425" y="108"/>
                </a:moveTo>
                <a:cubicBezTo>
                  <a:pt x="46369" y="108"/>
                  <a:pt x="46292" y="122"/>
                  <a:pt x="46202" y="190"/>
                </a:cubicBezTo>
                <a:lnTo>
                  <a:pt x="46239" y="379"/>
                </a:lnTo>
                <a:cubicBezTo>
                  <a:pt x="46328" y="423"/>
                  <a:pt x="46404" y="441"/>
                  <a:pt x="46459" y="441"/>
                </a:cubicBezTo>
                <a:cubicBezTo>
                  <a:pt x="46498" y="441"/>
                  <a:pt x="46526" y="432"/>
                  <a:pt x="46542" y="417"/>
                </a:cubicBezTo>
                <a:cubicBezTo>
                  <a:pt x="46617" y="379"/>
                  <a:pt x="46655" y="341"/>
                  <a:pt x="46655" y="265"/>
                </a:cubicBezTo>
                <a:cubicBezTo>
                  <a:pt x="46655" y="190"/>
                  <a:pt x="46580" y="152"/>
                  <a:pt x="46504" y="114"/>
                </a:cubicBezTo>
                <a:cubicBezTo>
                  <a:pt x="46489" y="114"/>
                  <a:pt x="46462" y="108"/>
                  <a:pt x="46425" y="108"/>
                </a:cubicBezTo>
                <a:close/>
                <a:moveTo>
                  <a:pt x="64916" y="114"/>
                </a:moveTo>
                <a:lnTo>
                  <a:pt x="64765" y="228"/>
                </a:lnTo>
                <a:lnTo>
                  <a:pt x="64765" y="379"/>
                </a:lnTo>
                <a:lnTo>
                  <a:pt x="64879" y="492"/>
                </a:lnTo>
                <a:cubicBezTo>
                  <a:pt x="64992" y="530"/>
                  <a:pt x="65030" y="530"/>
                  <a:pt x="65105" y="530"/>
                </a:cubicBezTo>
                <a:lnTo>
                  <a:pt x="65143" y="530"/>
                </a:lnTo>
                <a:lnTo>
                  <a:pt x="65370" y="417"/>
                </a:lnTo>
                <a:lnTo>
                  <a:pt x="65370" y="228"/>
                </a:lnTo>
                <a:lnTo>
                  <a:pt x="65219" y="114"/>
                </a:lnTo>
                <a:close/>
                <a:moveTo>
                  <a:pt x="76901" y="417"/>
                </a:moveTo>
                <a:cubicBezTo>
                  <a:pt x="76790" y="484"/>
                  <a:pt x="76876" y="564"/>
                  <a:pt x="76949" y="564"/>
                </a:cubicBezTo>
                <a:cubicBezTo>
                  <a:pt x="77001" y="564"/>
                  <a:pt x="77046" y="525"/>
                  <a:pt x="77015" y="417"/>
                </a:cubicBezTo>
                <a:close/>
                <a:moveTo>
                  <a:pt x="78678" y="1"/>
                </a:moveTo>
                <a:lnTo>
                  <a:pt x="78565" y="114"/>
                </a:lnTo>
                <a:cubicBezTo>
                  <a:pt x="78546" y="95"/>
                  <a:pt x="78518" y="86"/>
                  <a:pt x="78485" y="86"/>
                </a:cubicBezTo>
                <a:cubicBezTo>
                  <a:pt x="78451" y="86"/>
                  <a:pt x="78414" y="95"/>
                  <a:pt x="78376" y="114"/>
                </a:cubicBezTo>
                <a:cubicBezTo>
                  <a:pt x="78338" y="114"/>
                  <a:pt x="78300" y="152"/>
                  <a:pt x="78300" y="190"/>
                </a:cubicBezTo>
                <a:lnTo>
                  <a:pt x="78149" y="265"/>
                </a:lnTo>
                <a:cubicBezTo>
                  <a:pt x="78149" y="303"/>
                  <a:pt x="78111" y="341"/>
                  <a:pt x="78111" y="417"/>
                </a:cubicBezTo>
                <a:lnTo>
                  <a:pt x="78111" y="454"/>
                </a:lnTo>
                <a:lnTo>
                  <a:pt x="78225" y="568"/>
                </a:lnTo>
                <a:lnTo>
                  <a:pt x="78414" y="568"/>
                </a:lnTo>
                <a:lnTo>
                  <a:pt x="78527" y="454"/>
                </a:lnTo>
                <a:lnTo>
                  <a:pt x="78678" y="379"/>
                </a:lnTo>
                <a:lnTo>
                  <a:pt x="78754" y="379"/>
                </a:lnTo>
                <a:cubicBezTo>
                  <a:pt x="78811" y="379"/>
                  <a:pt x="78867" y="388"/>
                  <a:pt x="78919" y="388"/>
                </a:cubicBezTo>
                <a:cubicBezTo>
                  <a:pt x="78971" y="388"/>
                  <a:pt x="79019" y="379"/>
                  <a:pt x="79056" y="341"/>
                </a:cubicBezTo>
                <a:cubicBezTo>
                  <a:pt x="79132" y="303"/>
                  <a:pt x="79170" y="228"/>
                  <a:pt x="79170" y="114"/>
                </a:cubicBezTo>
                <a:lnTo>
                  <a:pt x="79019" y="1"/>
                </a:lnTo>
                <a:close/>
                <a:moveTo>
                  <a:pt x="72062" y="265"/>
                </a:moveTo>
                <a:cubicBezTo>
                  <a:pt x="71986" y="265"/>
                  <a:pt x="71722" y="303"/>
                  <a:pt x="71759" y="492"/>
                </a:cubicBezTo>
                <a:lnTo>
                  <a:pt x="71911" y="606"/>
                </a:lnTo>
                <a:cubicBezTo>
                  <a:pt x="71949" y="606"/>
                  <a:pt x="71986" y="606"/>
                  <a:pt x="72024" y="643"/>
                </a:cubicBezTo>
                <a:lnTo>
                  <a:pt x="72213" y="530"/>
                </a:lnTo>
                <a:lnTo>
                  <a:pt x="72213" y="379"/>
                </a:lnTo>
                <a:lnTo>
                  <a:pt x="72062" y="265"/>
                </a:lnTo>
                <a:close/>
                <a:moveTo>
                  <a:pt x="26655" y="1"/>
                </a:moveTo>
                <a:lnTo>
                  <a:pt x="26504" y="152"/>
                </a:lnTo>
                <a:cubicBezTo>
                  <a:pt x="26428" y="190"/>
                  <a:pt x="26353" y="228"/>
                  <a:pt x="26353" y="341"/>
                </a:cubicBezTo>
                <a:cubicBezTo>
                  <a:pt x="26277" y="379"/>
                  <a:pt x="26201" y="417"/>
                  <a:pt x="26164" y="492"/>
                </a:cubicBezTo>
                <a:lnTo>
                  <a:pt x="26201" y="606"/>
                </a:lnTo>
                <a:cubicBezTo>
                  <a:pt x="26257" y="661"/>
                  <a:pt x="26332" y="696"/>
                  <a:pt x="26413" y="696"/>
                </a:cubicBezTo>
                <a:cubicBezTo>
                  <a:pt x="26443" y="696"/>
                  <a:pt x="26473" y="691"/>
                  <a:pt x="26504" y="681"/>
                </a:cubicBezTo>
                <a:cubicBezTo>
                  <a:pt x="26579" y="643"/>
                  <a:pt x="26655" y="568"/>
                  <a:pt x="26617" y="492"/>
                </a:cubicBezTo>
                <a:cubicBezTo>
                  <a:pt x="26882" y="454"/>
                  <a:pt x="27033" y="341"/>
                  <a:pt x="27146" y="190"/>
                </a:cubicBezTo>
                <a:lnTo>
                  <a:pt x="27033" y="1"/>
                </a:lnTo>
                <a:close/>
                <a:moveTo>
                  <a:pt x="80039" y="152"/>
                </a:moveTo>
                <a:cubicBezTo>
                  <a:pt x="79964" y="152"/>
                  <a:pt x="79888" y="190"/>
                  <a:pt x="79850" y="228"/>
                </a:cubicBezTo>
                <a:cubicBezTo>
                  <a:pt x="79850" y="228"/>
                  <a:pt x="79813" y="265"/>
                  <a:pt x="79775" y="303"/>
                </a:cubicBezTo>
                <a:lnTo>
                  <a:pt x="79699" y="303"/>
                </a:lnTo>
                <a:lnTo>
                  <a:pt x="79623" y="417"/>
                </a:lnTo>
                <a:lnTo>
                  <a:pt x="79623" y="606"/>
                </a:lnTo>
                <a:lnTo>
                  <a:pt x="79775" y="719"/>
                </a:lnTo>
                <a:lnTo>
                  <a:pt x="79813" y="719"/>
                </a:lnTo>
                <a:cubicBezTo>
                  <a:pt x="79850" y="719"/>
                  <a:pt x="80039" y="681"/>
                  <a:pt x="80077" y="568"/>
                </a:cubicBezTo>
                <a:lnTo>
                  <a:pt x="80039" y="530"/>
                </a:lnTo>
                <a:lnTo>
                  <a:pt x="80191" y="417"/>
                </a:lnTo>
                <a:lnTo>
                  <a:pt x="80191" y="265"/>
                </a:lnTo>
                <a:lnTo>
                  <a:pt x="80039" y="152"/>
                </a:lnTo>
                <a:close/>
                <a:moveTo>
                  <a:pt x="29075" y="1"/>
                </a:moveTo>
                <a:lnTo>
                  <a:pt x="28923" y="114"/>
                </a:lnTo>
                <a:cubicBezTo>
                  <a:pt x="28886" y="303"/>
                  <a:pt x="28999" y="341"/>
                  <a:pt x="29037" y="379"/>
                </a:cubicBezTo>
                <a:lnTo>
                  <a:pt x="29188" y="379"/>
                </a:lnTo>
                <a:cubicBezTo>
                  <a:pt x="29150" y="492"/>
                  <a:pt x="29150" y="643"/>
                  <a:pt x="29264" y="719"/>
                </a:cubicBezTo>
                <a:lnTo>
                  <a:pt x="29377" y="757"/>
                </a:lnTo>
                <a:cubicBezTo>
                  <a:pt x="29604" y="757"/>
                  <a:pt x="29869" y="530"/>
                  <a:pt x="29869" y="379"/>
                </a:cubicBezTo>
                <a:lnTo>
                  <a:pt x="29869" y="341"/>
                </a:lnTo>
                <a:cubicBezTo>
                  <a:pt x="29831" y="228"/>
                  <a:pt x="29642" y="228"/>
                  <a:pt x="29566" y="228"/>
                </a:cubicBezTo>
                <a:lnTo>
                  <a:pt x="29453" y="228"/>
                </a:lnTo>
                <a:cubicBezTo>
                  <a:pt x="29453" y="228"/>
                  <a:pt x="29453" y="228"/>
                  <a:pt x="29453" y="190"/>
                </a:cubicBezTo>
                <a:lnTo>
                  <a:pt x="29377" y="1"/>
                </a:lnTo>
                <a:close/>
                <a:moveTo>
                  <a:pt x="50965" y="313"/>
                </a:moveTo>
                <a:cubicBezTo>
                  <a:pt x="50927" y="313"/>
                  <a:pt x="50890" y="322"/>
                  <a:pt x="50852" y="341"/>
                </a:cubicBezTo>
                <a:cubicBezTo>
                  <a:pt x="50776" y="379"/>
                  <a:pt x="50738" y="454"/>
                  <a:pt x="50738" y="530"/>
                </a:cubicBezTo>
                <a:cubicBezTo>
                  <a:pt x="50738" y="568"/>
                  <a:pt x="50738" y="681"/>
                  <a:pt x="50814" y="719"/>
                </a:cubicBezTo>
                <a:cubicBezTo>
                  <a:pt x="50852" y="757"/>
                  <a:pt x="50927" y="757"/>
                  <a:pt x="50965" y="757"/>
                </a:cubicBezTo>
                <a:lnTo>
                  <a:pt x="51041" y="719"/>
                </a:lnTo>
                <a:cubicBezTo>
                  <a:pt x="51079" y="681"/>
                  <a:pt x="51117" y="606"/>
                  <a:pt x="51117" y="568"/>
                </a:cubicBezTo>
                <a:cubicBezTo>
                  <a:pt x="51117" y="530"/>
                  <a:pt x="51117" y="530"/>
                  <a:pt x="51117" y="492"/>
                </a:cubicBezTo>
                <a:lnTo>
                  <a:pt x="51079" y="341"/>
                </a:lnTo>
                <a:cubicBezTo>
                  <a:pt x="51041" y="322"/>
                  <a:pt x="51003" y="313"/>
                  <a:pt x="50965" y="313"/>
                </a:cubicBezTo>
                <a:close/>
                <a:moveTo>
                  <a:pt x="67199" y="363"/>
                </a:moveTo>
                <a:cubicBezTo>
                  <a:pt x="67122" y="363"/>
                  <a:pt x="67049" y="390"/>
                  <a:pt x="66996" y="417"/>
                </a:cubicBezTo>
                <a:cubicBezTo>
                  <a:pt x="66958" y="454"/>
                  <a:pt x="66920" y="492"/>
                  <a:pt x="66920" y="568"/>
                </a:cubicBezTo>
                <a:cubicBezTo>
                  <a:pt x="66920" y="643"/>
                  <a:pt x="66958" y="719"/>
                  <a:pt x="67109" y="757"/>
                </a:cubicBezTo>
                <a:lnTo>
                  <a:pt x="67298" y="606"/>
                </a:lnTo>
                <a:cubicBezTo>
                  <a:pt x="67336" y="606"/>
                  <a:pt x="67374" y="568"/>
                  <a:pt x="67374" y="530"/>
                </a:cubicBezTo>
                <a:lnTo>
                  <a:pt x="67298" y="379"/>
                </a:lnTo>
                <a:cubicBezTo>
                  <a:pt x="67265" y="368"/>
                  <a:pt x="67232" y="363"/>
                  <a:pt x="67199" y="363"/>
                </a:cubicBezTo>
                <a:close/>
                <a:moveTo>
                  <a:pt x="62588" y="363"/>
                </a:moveTo>
                <a:cubicBezTo>
                  <a:pt x="62560" y="363"/>
                  <a:pt x="62530" y="368"/>
                  <a:pt x="62497" y="379"/>
                </a:cubicBezTo>
                <a:lnTo>
                  <a:pt x="62383" y="492"/>
                </a:lnTo>
                <a:lnTo>
                  <a:pt x="62383" y="643"/>
                </a:lnTo>
                <a:lnTo>
                  <a:pt x="62497" y="757"/>
                </a:lnTo>
                <a:cubicBezTo>
                  <a:pt x="62529" y="761"/>
                  <a:pt x="62559" y="763"/>
                  <a:pt x="62587" y="763"/>
                </a:cubicBezTo>
                <a:cubicBezTo>
                  <a:pt x="62815" y="763"/>
                  <a:pt x="62875" y="635"/>
                  <a:pt x="62875" y="568"/>
                </a:cubicBezTo>
                <a:lnTo>
                  <a:pt x="62799" y="417"/>
                </a:lnTo>
                <a:lnTo>
                  <a:pt x="62761" y="417"/>
                </a:lnTo>
                <a:cubicBezTo>
                  <a:pt x="62708" y="390"/>
                  <a:pt x="62654" y="363"/>
                  <a:pt x="62588" y="363"/>
                </a:cubicBezTo>
                <a:close/>
                <a:moveTo>
                  <a:pt x="71117" y="152"/>
                </a:moveTo>
                <a:cubicBezTo>
                  <a:pt x="71041" y="152"/>
                  <a:pt x="70928" y="190"/>
                  <a:pt x="70890" y="341"/>
                </a:cubicBezTo>
                <a:lnTo>
                  <a:pt x="70928" y="492"/>
                </a:lnTo>
                <a:lnTo>
                  <a:pt x="70890" y="454"/>
                </a:lnTo>
                <a:cubicBezTo>
                  <a:pt x="70852" y="454"/>
                  <a:pt x="70776" y="417"/>
                  <a:pt x="70663" y="417"/>
                </a:cubicBezTo>
                <a:lnTo>
                  <a:pt x="70587" y="530"/>
                </a:lnTo>
                <a:lnTo>
                  <a:pt x="70587" y="681"/>
                </a:lnTo>
                <a:lnTo>
                  <a:pt x="70701" y="795"/>
                </a:lnTo>
                <a:lnTo>
                  <a:pt x="70890" y="795"/>
                </a:lnTo>
                <a:lnTo>
                  <a:pt x="71041" y="681"/>
                </a:lnTo>
                <a:lnTo>
                  <a:pt x="71041" y="606"/>
                </a:lnTo>
                <a:lnTo>
                  <a:pt x="70928" y="492"/>
                </a:lnTo>
                <a:cubicBezTo>
                  <a:pt x="70958" y="492"/>
                  <a:pt x="71037" y="541"/>
                  <a:pt x="71125" y="541"/>
                </a:cubicBezTo>
                <a:cubicBezTo>
                  <a:pt x="71147" y="541"/>
                  <a:pt x="71170" y="538"/>
                  <a:pt x="71192" y="530"/>
                </a:cubicBezTo>
                <a:cubicBezTo>
                  <a:pt x="71268" y="492"/>
                  <a:pt x="71306" y="454"/>
                  <a:pt x="71306" y="379"/>
                </a:cubicBezTo>
                <a:cubicBezTo>
                  <a:pt x="71306" y="303"/>
                  <a:pt x="71230" y="190"/>
                  <a:pt x="71117" y="152"/>
                </a:cubicBezTo>
                <a:close/>
                <a:moveTo>
                  <a:pt x="47336" y="152"/>
                </a:moveTo>
                <a:lnTo>
                  <a:pt x="47222" y="190"/>
                </a:lnTo>
                <a:cubicBezTo>
                  <a:pt x="47071" y="341"/>
                  <a:pt x="47147" y="492"/>
                  <a:pt x="47185" y="606"/>
                </a:cubicBezTo>
                <a:cubicBezTo>
                  <a:pt x="47222" y="643"/>
                  <a:pt x="47260" y="681"/>
                  <a:pt x="47260" y="719"/>
                </a:cubicBezTo>
                <a:lnTo>
                  <a:pt x="47374" y="795"/>
                </a:lnTo>
                <a:cubicBezTo>
                  <a:pt x="47411" y="799"/>
                  <a:pt x="47447" y="802"/>
                  <a:pt x="47482" y="802"/>
                </a:cubicBezTo>
                <a:cubicBezTo>
                  <a:pt x="47722" y="802"/>
                  <a:pt x="47875" y="686"/>
                  <a:pt x="47941" y="454"/>
                </a:cubicBezTo>
                <a:lnTo>
                  <a:pt x="47903" y="341"/>
                </a:lnTo>
                <a:cubicBezTo>
                  <a:pt x="47714" y="190"/>
                  <a:pt x="47600" y="190"/>
                  <a:pt x="47449" y="152"/>
                </a:cubicBezTo>
                <a:close/>
                <a:moveTo>
                  <a:pt x="61920" y="250"/>
                </a:moveTo>
                <a:cubicBezTo>
                  <a:pt x="61829" y="250"/>
                  <a:pt x="61756" y="276"/>
                  <a:pt x="61703" y="303"/>
                </a:cubicBezTo>
                <a:lnTo>
                  <a:pt x="61589" y="303"/>
                </a:lnTo>
                <a:lnTo>
                  <a:pt x="61476" y="417"/>
                </a:lnTo>
                <a:cubicBezTo>
                  <a:pt x="61476" y="568"/>
                  <a:pt x="61438" y="719"/>
                  <a:pt x="61551" y="833"/>
                </a:cubicBezTo>
                <a:lnTo>
                  <a:pt x="61665" y="870"/>
                </a:lnTo>
                <a:cubicBezTo>
                  <a:pt x="62005" y="833"/>
                  <a:pt x="62156" y="681"/>
                  <a:pt x="62156" y="379"/>
                </a:cubicBezTo>
                <a:lnTo>
                  <a:pt x="62043" y="265"/>
                </a:lnTo>
                <a:cubicBezTo>
                  <a:pt x="61999" y="254"/>
                  <a:pt x="61958" y="250"/>
                  <a:pt x="61920" y="250"/>
                </a:cubicBezTo>
                <a:close/>
                <a:moveTo>
                  <a:pt x="86434" y="388"/>
                </a:moveTo>
                <a:cubicBezTo>
                  <a:pt x="86391" y="388"/>
                  <a:pt x="86353" y="398"/>
                  <a:pt x="86315" y="417"/>
                </a:cubicBezTo>
                <a:lnTo>
                  <a:pt x="86240" y="530"/>
                </a:lnTo>
                <a:lnTo>
                  <a:pt x="86391" y="643"/>
                </a:lnTo>
                <a:lnTo>
                  <a:pt x="86353" y="643"/>
                </a:lnTo>
                <a:cubicBezTo>
                  <a:pt x="86353" y="643"/>
                  <a:pt x="86353" y="681"/>
                  <a:pt x="86353" y="681"/>
                </a:cubicBezTo>
                <a:cubicBezTo>
                  <a:pt x="86391" y="757"/>
                  <a:pt x="86429" y="908"/>
                  <a:pt x="86618" y="908"/>
                </a:cubicBezTo>
                <a:lnTo>
                  <a:pt x="86731" y="833"/>
                </a:lnTo>
                <a:lnTo>
                  <a:pt x="86807" y="833"/>
                </a:lnTo>
                <a:cubicBezTo>
                  <a:pt x="86883" y="795"/>
                  <a:pt x="86996" y="719"/>
                  <a:pt x="86996" y="568"/>
                </a:cubicBezTo>
                <a:lnTo>
                  <a:pt x="86996" y="530"/>
                </a:lnTo>
                <a:lnTo>
                  <a:pt x="86807" y="417"/>
                </a:lnTo>
                <a:cubicBezTo>
                  <a:pt x="86794" y="429"/>
                  <a:pt x="86773" y="433"/>
                  <a:pt x="86748" y="433"/>
                </a:cubicBezTo>
                <a:cubicBezTo>
                  <a:pt x="86698" y="433"/>
                  <a:pt x="86630" y="417"/>
                  <a:pt x="86580" y="417"/>
                </a:cubicBezTo>
                <a:cubicBezTo>
                  <a:pt x="86523" y="398"/>
                  <a:pt x="86476" y="388"/>
                  <a:pt x="86434" y="388"/>
                </a:cubicBezTo>
                <a:close/>
                <a:moveTo>
                  <a:pt x="12326" y="643"/>
                </a:moveTo>
                <a:lnTo>
                  <a:pt x="12175" y="757"/>
                </a:lnTo>
                <a:lnTo>
                  <a:pt x="12175" y="908"/>
                </a:lnTo>
                <a:lnTo>
                  <a:pt x="12326" y="1022"/>
                </a:lnTo>
                <a:lnTo>
                  <a:pt x="12477" y="1022"/>
                </a:lnTo>
                <a:lnTo>
                  <a:pt x="12628" y="908"/>
                </a:lnTo>
                <a:lnTo>
                  <a:pt x="12628" y="757"/>
                </a:lnTo>
                <a:lnTo>
                  <a:pt x="12477" y="643"/>
                </a:lnTo>
                <a:close/>
                <a:moveTo>
                  <a:pt x="5846" y="628"/>
                </a:moveTo>
                <a:cubicBezTo>
                  <a:pt x="5782" y="628"/>
                  <a:pt x="5736" y="655"/>
                  <a:pt x="5710" y="681"/>
                </a:cubicBezTo>
                <a:cubicBezTo>
                  <a:pt x="5634" y="757"/>
                  <a:pt x="5596" y="833"/>
                  <a:pt x="5596" y="946"/>
                </a:cubicBezTo>
                <a:lnTo>
                  <a:pt x="5747" y="1059"/>
                </a:lnTo>
                <a:cubicBezTo>
                  <a:pt x="5823" y="1059"/>
                  <a:pt x="5899" y="1059"/>
                  <a:pt x="5974" y="1022"/>
                </a:cubicBezTo>
                <a:cubicBezTo>
                  <a:pt x="6050" y="946"/>
                  <a:pt x="6050" y="908"/>
                  <a:pt x="6050" y="795"/>
                </a:cubicBezTo>
                <a:cubicBezTo>
                  <a:pt x="6050" y="795"/>
                  <a:pt x="6050" y="757"/>
                  <a:pt x="6050" y="719"/>
                </a:cubicBezTo>
                <a:lnTo>
                  <a:pt x="5936" y="643"/>
                </a:lnTo>
                <a:cubicBezTo>
                  <a:pt x="5903" y="632"/>
                  <a:pt x="5873" y="628"/>
                  <a:pt x="5846" y="628"/>
                </a:cubicBezTo>
                <a:close/>
                <a:moveTo>
                  <a:pt x="35644" y="865"/>
                </a:moveTo>
                <a:cubicBezTo>
                  <a:pt x="35376" y="865"/>
                  <a:pt x="35313" y="1028"/>
                  <a:pt x="35313" y="1097"/>
                </a:cubicBezTo>
                <a:lnTo>
                  <a:pt x="35426" y="1211"/>
                </a:lnTo>
                <a:cubicBezTo>
                  <a:pt x="35457" y="1214"/>
                  <a:pt x="35485" y="1216"/>
                  <a:pt x="35511" y="1216"/>
                </a:cubicBezTo>
                <a:cubicBezTo>
                  <a:pt x="35773" y="1216"/>
                  <a:pt x="35808" y="1056"/>
                  <a:pt x="35842" y="1022"/>
                </a:cubicBezTo>
                <a:lnTo>
                  <a:pt x="35729" y="870"/>
                </a:lnTo>
                <a:cubicBezTo>
                  <a:pt x="35698" y="867"/>
                  <a:pt x="35670" y="865"/>
                  <a:pt x="35644" y="865"/>
                </a:cubicBezTo>
                <a:close/>
                <a:moveTo>
                  <a:pt x="77905" y="785"/>
                </a:moveTo>
                <a:cubicBezTo>
                  <a:pt x="77887" y="785"/>
                  <a:pt x="77867" y="788"/>
                  <a:pt x="77847" y="795"/>
                </a:cubicBezTo>
                <a:cubicBezTo>
                  <a:pt x="77809" y="795"/>
                  <a:pt x="77733" y="833"/>
                  <a:pt x="77695" y="908"/>
                </a:cubicBezTo>
                <a:lnTo>
                  <a:pt x="77733" y="1059"/>
                </a:lnTo>
                <a:lnTo>
                  <a:pt x="77771" y="1059"/>
                </a:lnTo>
                <a:cubicBezTo>
                  <a:pt x="77836" y="1125"/>
                  <a:pt x="77930" y="1218"/>
                  <a:pt x="78027" y="1218"/>
                </a:cubicBezTo>
                <a:cubicBezTo>
                  <a:pt x="78042" y="1218"/>
                  <a:pt x="78058" y="1216"/>
                  <a:pt x="78073" y="1211"/>
                </a:cubicBezTo>
                <a:cubicBezTo>
                  <a:pt x="78111" y="1211"/>
                  <a:pt x="78187" y="1173"/>
                  <a:pt x="78225" y="1097"/>
                </a:cubicBezTo>
                <a:lnTo>
                  <a:pt x="78149" y="946"/>
                </a:lnTo>
                <a:cubicBezTo>
                  <a:pt x="78149" y="946"/>
                  <a:pt x="78111" y="908"/>
                  <a:pt x="78111" y="908"/>
                </a:cubicBezTo>
                <a:cubicBezTo>
                  <a:pt x="78049" y="846"/>
                  <a:pt x="77988" y="785"/>
                  <a:pt x="77905" y="785"/>
                </a:cubicBezTo>
                <a:close/>
                <a:moveTo>
                  <a:pt x="6617" y="1135"/>
                </a:moveTo>
                <a:cubicBezTo>
                  <a:pt x="6551" y="1135"/>
                  <a:pt x="6485" y="1173"/>
                  <a:pt x="6541" y="1248"/>
                </a:cubicBezTo>
                <a:lnTo>
                  <a:pt x="6693" y="1248"/>
                </a:lnTo>
                <a:cubicBezTo>
                  <a:pt x="6749" y="1173"/>
                  <a:pt x="6683" y="1135"/>
                  <a:pt x="6617" y="1135"/>
                </a:cubicBezTo>
                <a:close/>
                <a:moveTo>
                  <a:pt x="79245" y="643"/>
                </a:moveTo>
                <a:cubicBezTo>
                  <a:pt x="79170" y="643"/>
                  <a:pt x="79094" y="681"/>
                  <a:pt x="78981" y="719"/>
                </a:cubicBezTo>
                <a:cubicBezTo>
                  <a:pt x="78981" y="719"/>
                  <a:pt x="78943" y="719"/>
                  <a:pt x="78905" y="757"/>
                </a:cubicBezTo>
                <a:lnTo>
                  <a:pt x="78867" y="681"/>
                </a:lnTo>
                <a:lnTo>
                  <a:pt x="78792" y="681"/>
                </a:lnTo>
                <a:cubicBezTo>
                  <a:pt x="78678" y="719"/>
                  <a:pt x="78565" y="719"/>
                  <a:pt x="78489" y="833"/>
                </a:cubicBezTo>
                <a:lnTo>
                  <a:pt x="78565" y="1022"/>
                </a:lnTo>
                <a:lnTo>
                  <a:pt x="78527" y="984"/>
                </a:lnTo>
                <a:lnTo>
                  <a:pt x="78527" y="984"/>
                </a:lnTo>
                <a:cubicBezTo>
                  <a:pt x="78527" y="1022"/>
                  <a:pt x="78565" y="1022"/>
                  <a:pt x="78565" y="1022"/>
                </a:cubicBezTo>
                <a:lnTo>
                  <a:pt x="78678" y="1135"/>
                </a:lnTo>
                <a:cubicBezTo>
                  <a:pt x="78716" y="1097"/>
                  <a:pt x="78754" y="1097"/>
                  <a:pt x="78754" y="1097"/>
                </a:cubicBezTo>
                <a:cubicBezTo>
                  <a:pt x="78754" y="1135"/>
                  <a:pt x="78754" y="1173"/>
                  <a:pt x="78754" y="1248"/>
                </a:cubicBezTo>
                <a:lnTo>
                  <a:pt x="78905" y="1324"/>
                </a:lnTo>
                <a:lnTo>
                  <a:pt x="79019" y="1324"/>
                </a:lnTo>
                <a:cubicBezTo>
                  <a:pt x="79208" y="1324"/>
                  <a:pt x="79208" y="1211"/>
                  <a:pt x="79208" y="1173"/>
                </a:cubicBezTo>
                <a:lnTo>
                  <a:pt x="79208" y="1135"/>
                </a:lnTo>
                <a:cubicBezTo>
                  <a:pt x="79208" y="1097"/>
                  <a:pt x="79245" y="1059"/>
                  <a:pt x="79245" y="1022"/>
                </a:cubicBezTo>
                <a:cubicBezTo>
                  <a:pt x="79245" y="1022"/>
                  <a:pt x="79245" y="984"/>
                  <a:pt x="79208" y="984"/>
                </a:cubicBezTo>
                <a:cubicBezTo>
                  <a:pt x="79283" y="908"/>
                  <a:pt x="79359" y="870"/>
                  <a:pt x="79397" y="795"/>
                </a:cubicBezTo>
                <a:lnTo>
                  <a:pt x="79245" y="643"/>
                </a:lnTo>
                <a:close/>
                <a:moveTo>
                  <a:pt x="4802" y="1362"/>
                </a:moveTo>
                <a:lnTo>
                  <a:pt x="4802" y="1362"/>
                </a:lnTo>
                <a:lnTo>
                  <a:pt x="4802" y="1362"/>
                </a:lnTo>
                <a:lnTo>
                  <a:pt x="4802" y="1362"/>
                </a:lnTo>
                <a:close/>
                <a:moveTo>
                  <a:pt x="70776" y="984"/>
                </a:moveTo>
                <a:cubicBezTo>
                  <a:pt x="70625" y="984"/>
                  <a:pt x="70550" y="984"/>
                  <a:pt x="70474" y="1059"/>
                </a:cubicBezTo>
                <a:cubicBezTo>
                  <a:pt x="70436" y="1097"/>
                  <a:pt x="70361" y="1173"/>
                  <a:pt x="70398" y="1286"/>
                </a:cubicBezTo>
                <a:lnTo>
                  <a:pt x="70512" y="1362"/>
                </a:lnTo>
                <a:cubicBezTo>
                  <a:pt x="70556" y="1373"/>
                  <a:pt x="70594" y="1377"/>
                  <a:pt x="70627" y="1377"/>
                </a:cubicBezTo>
                <a:cubicBezTo>
                  <a:pt x="70707" y="1377"/>
                  <a:pt x="70761" y="1351"/>
                  <a:pt x="70814" y="1324"/>
                </a:cubicBezTo>
                <a:cubicBezTo>
                  <a:pt x="70852" y="1286"/>
                  <a:pt x="70890" y="1248"/>
                  <a:pt x="70890" y="1135"/>
                </a:cubicBezTo>
                <a:lnTo>
                  <a:pt x="70890" y="1097"/>
                </a:lnTo>
                <a:lnTo>
                  <a:pt x="70776" y="984"/>
                </a:lnTo>
                <a:close/>
                <a:moveTo>
                  <a:pt x="59699" y="643"/>
                </a:moveTo>
                <a:lnTo>
                  <a:pt x="59510" y="681"/>
                </a:lnTo>
                <a:cubicBezTo>
                  <a:pt x="59472" y="719"/>
                  <a:pt x="59396" y="833"/>
                  <a:pt x="59396" y="908"/>
                </a:cubicBezTo>
                <a:cubicBezTo>
                  <a:pt x="59396" y="1019"/>
                  <a:pt x="59468" y="1093"/>
                  <a:pt x="59577" y="1132"/>
                </a:cubicBezTo>
                <a:lnTo>
                  <a:pt x="59577" y="1132"/>
                </a:lnTo>
                <a:lnTo>
                  <a:pt x="59472" y="1211"/>
                </a:lnTo>
                <a:lnTo>
                  <a:pt x="59472" y="1362"/>
                </a:lnTo>
                <a:lnTo>
                  <a:pt x="59623" y="1475"/>
                </a:lnTo>
                <a:lnTo>
                  <a:pt x="59850" y="1475"/>
                </a:lnTo>
                <a:lnTo>
                  <a:pt x="60001" y="1362"/>
                </a:lnTo>
                <a:lnTo>
                  <a:pt x="60001" y="1324"/>
                </a:lnTo>
                <a:cubicBezTo>
                  <a:pt x="60001" y="1135"/>
                  <a:pt x="59774" y="1097"/>
                  <a:pt x="59699" y="1097"/>
                </a:cubicBezTo>
                <a:lnTo>
                  <a:pt x="59661" y="1097"/>
                </a:lnTo>
                <a:lnTo>
                  <a:pt x="59737" y="1059"/>
                </a:lnTo>
                <a:cubicBezTo>
                  <a:pt x="59774" y="1022"/>
                  <a:pt x="59850" y="946"/>
                  <a:pt x="59850" y="870"/>
                </a:cubicBezTo>
                <a:cubicBezTo>
                  <a:pt x="59850" y="757"/>
                  <a:pt x="59812" y="681"/>
                  <a:pt x="59699" y="643"/>
                </a:cubicBezTo>
                <a:close/>
                <a:moveTo>
                  <a:pt x="82005" y="946"/>
                </a:moveTo>
                <a:cubicBezTo>
                  <a:pt x="81779" y="946"/>
                  <a:pt x="81589" y="1059"/>
                  <a:pt x="81552" y="1248"/>
                </a:cubicBezTo>
                <a:lnTo>
                  <a:pt x="81552" y="1324"/>
                </a:lnTo>
                <a:cubicBezTo>
                  <a:pt x="81627" y="1400"/>
                  <a:pt x="81703" y="1437"/>
                  <a:pt x="81816" y="1475"/>
                </a:cubicBezTo>
                <a:cubicBezTo>
                  <a:pt x="81968" y="1475"/>
                  <a:pt x="82119" y="1437"/>
                  <a:pt x="82232" y="1362"/>
                </a:cubicBezTo>
                <a:lnTo>
                  <a:pt x="82308" y="1248"/>
                </a:lnTo>
                <a:cubicBezTo>
                  <a:pt x="82270" y="1059"/>
                  <a:pt x="82119" y="946"/>
                  <a:pt x="82005" y="946"/>
                </a:cubicBezTo>
                <a:close/>
                <a:moveTo>
                  <a:pt x="90625" y="1022"/>
                </a:moveTo>
                <a:cubicBezTo>
                  <a:pt x="90512" y="1059"/>
                  <a:pt x="90210" y="1059"/>
                  <a:pt x="90210" y="1324"/>
                </a:cubicBezTo>
                <a:lnTo>
                  <a:pt x="90247" y="1400"/>
                </a:lnTo>
                <a:cubicBezTo>
                  <a:pt x="90323" y="1475"/>
                  <a:pt x="90436" y="1475"/>
                  <a:pt x="90512" y="1475"/>
                </a:cubicBezTo>
                <a:cubicBezTo>
                  <a:pt x="90663" y="1437"/>
                  <a:pt x="90777" y="1286"/>
                  <a:pt x="90777" y="1173"/>
                </a:cubicBezTo>
                <a:lnTo>
                  <a:pt x="90625" y="1022"/>
                </a:lnTo>
                <a:close/>
                <a:moveTo>
                  <a:pt x="72213" y="1211"/>
                </a:moveTo>
                <a:cubicBezTo>
                  <a:pt x="72100" y="1211"/>
                  <a:pt x="71949" y="1211"/>
                  <a:pt x="71911" y="1324"/>
                </a:cubicBezTo>
                <a:lnTo>
                  <a:pt x="71949" y="1437"/>
                </a:lnTo>
                <a:cubicBezTo>
                  <a:pt x="72004" y="1493"/>
                  <a:pt x="72080" y="1528"/>
                  <a:pt x="72161" y="1528"/>
                </a:cubicBezTo>
                <a:cubicBezTo>
                  <a:pt x="72190" y="1528"/>
                  <a:pt x="72221" y="1523"/>
                  <a:pt x="72251" y="1513"/>
                </a:cubicBezTo>
                <a:cubicBezTo>
                  <a:pt x="72327" y="1475"/>
                  <a:pt x="72402" y="1400"/>
                  <a:pt x="72402" y="1324"/>
                </a:cubicBezTo>
                <a:lnTo>
                  <a:pt x="72251" y="1211"/>
                </a:lnTo>
                <a:close/>
                <a:moveTo>
                  <a:pt x="65899" y="1211"/>
                </a:moveTo>
                <a:lnTo>
                  <a:pt x="65748" y="1286"/>
                </a:lnTo>
                <a:cubicBezTo>
                  <a:pt x="65748" y="1324"/>
                  <a:pt x="65710" y="1324"/>
                  <a:pt x="65710" y="1400"/>
                </a:cubicBezTo>
                <a:lnTo>
                  <a:pt x="65824" y="1513"/>
                </a:lnTo>
                <a:cubicBezTo>
                  <a:pt x="65824" y="1551"/>
                  <a:pt x="65862" y="1589"/>
                  <a:pt x="65899" y="1589"/>
                </a:cubicBezTo>
                <a:lnTo>
                  <a:pt x="66088" y="1475"/>
                </a:lnTo>
                <a:cubicBezTo>
                  <a:pt x="66088" y="1475"/>
                  <a:pt x="66126" y="1437"/>
                  <a:pt x="66126" y="1400"/>
                </a:cubicBezTo>
                <a:lnTo>
                  <a:pt x="66013" y="1248"/>
                </a:lnTo>
                <a:cubicBezTo>
                  <a:pt x="66013" y="1248"/>
                  <a:pt x="65975" y="1211"/>
                  <a:pt x="65899" y="1211"/>
                </a:cubicBezTo>
                <a:close/>
                <a:moveTo>
                  <a:pt x="5041" y="1163"/>
                </a:moveTo>
                <a:cubicBezTo>
                  <a:pt x="4946" y="1163"/>
                  <a:pt x="4839" y="1223"/>
                  <a:pt x="4775" y="1308"/>
                </a:cubicBezTo>
                <a:lnTo>
                  <a:pt x="4775" y="1308"/>
                </a:lnTo>
                <a:lnTo>
                  <a:pt x="4764" y="1286"/>
                </a:lnTo>
                <a:cubicBezTo>
                  <a:pt x="4689" y="1229"/>
                  <a:pt x="4623" y="1211"/>
                  <a:pt x="4566" y="1211"/>
                </a:cubicBezTo>
                <a:cubicBezTo>
                  <a:pt x="4509" y="1211"/>
                  <a:pt x="4462" y="1229"/>
                  <a:pt x="4424" y="1248"/>
                </a:cubicBezTo>
                <a:lnTo>
                  <a:pt x="4311" y="1248"/>
                </a:lnTo>
                <a:lnTo>
                  <a:pt x="4159" y="1362"/>
                </a:lnTo>
                <a:lnTo>
                  <a:pt x="4159" y="1626"/>
                </a:lnTo>
                <a:lnTo>
                  <a:pt x="4273" y="1740"/>
                </a:lnTo>
                <a:cubicBezTo>
                  <a:pt x="4462" y="1740"/>
                  <a:pt x="4575" y="1740"/>
                  <a:pt x="4689" y="1664"/>
                </a:cubicBezTo>
                <a:cubicBezTo>
                  <a:pt x="4764" y="1589"/>
                  <a:pt x="4802" y="1513"/>
                  <a:pt x="4802" y="1400"/>
                </a:cubicBezTo>
                <a:cubicBezTo>
                  <a:pt x="4802" y="1400"/>
                  <a:pt x="4802" y="1362"/>
                  <a:pt x="4802" y="1362"/>
                </a:cubicBezTo>
                <a:lnTo>
                  <a:pt x="4802" y="1362"/>
                </a:lnTo>
                <a:lnTo>
                  <a:pt x="4916" y="1475"/>
                </a:lnTo>
                <a:lnTo>
                  <a:pt x="4953" y="1475"/>
                </a:lnTo>
                <a:cubicBezTo>
                  <a:pt x="4991" y="1513"/>
                  <a:pt x="5067" y="1551"/>
                  <a:pt x="5142" y="1551"/>
                </a:cubicBezTo>
                <a:lnTo>
                  <a:pt x="5294" y="1437"/>
                </a:lnTo>
                <a:cubicBezTo>
                  <a:pt x="5294" y="1400"/>
                  <a:pt x="5294" y="1400"/>
                  <a:pt x="5294" y="1400"/>
                </a:cubicBezTo>
                <a:cubicBezTo>
                  <a:pt x="5294" y="1248"/>
                  <a:pt x="5180" y="1173"/>
                  <a:pt x="5105" y="1173"/>
                </a:cubicBezTo>
                <a:cubicBezTo>
                  <a:pt x="5085" y="1166"/>
                  <a:pt x="5063" y="1163"/>
                  <a:pt x="5041" y="1163"/>
                </a:cubicBezTo>
                <a:close/>
                <a:moveTo>
                  <a:pt x="31570" y="1400"/>
                </a:moveTo>
                <a:lnTo>
                  <a:pt x="31419" y="1513"/>
                </a:lnTo>
                <a:cubicBezTo>
                  <a:pt x="31419" y="1513"/>
                  <a:pt x="31419" y="1475"/>
                  <a:pt x="31419" y="1475"/>
                </a:cubicBezTo>
                <a:cubicBezTo>
                  <a:pt x="31419" y="1475"/>
                  <a:pt x="31381" y="1513"/>
                  <a:pt x="31381" y="1513"/>
                </a:cubicBezTo>
                <a:cubicBezTo>
                  <a:pt x="31343" y="1551"/>
                  <a:pt x="31268" y="1589"/>
                  <a:pt x="31268" y="1664"/>
                </a:cubicBezTo>
                <a:cubicBezTo>
                  <a:pt x="31268" y="1702"/>
                  <a:pt x="31305" y="1778"/>
                  <a:pt x="31457" y="1778"/>
                </a:cubicBezTo>
                <a:lnTo>
                  <a:pt x="31494" y="1778"/>
                </a:lnTo>
                <a:cubicBezTo>
                  <a:pt x="31494" y="1778"/>
                  <a:pt x="31528" y="1795"/>
                  <a:pt x="31562" y="1795"/>
                </a:cubicBezTo>
                <a:cubicBezTo>
                  <a:pt x="31578" y="1795"/>
                  <a:pt x="31595" y="1790"/>
                  <a:pt x="31608" y="1778"/>
                </a:cubicBezTo>
                <a:lnTo>
                  <a:pt x="31721" y="1664"/>
                </a:lnTo>
                <a:cubicBezTo>
                  <a:pt x="31721" y="1664"/>
                  <a:pt x="31721" y="1626"/>
                  <a:pt x="31721" y="1626"/>
                </a:cubicBezTo>
                <a:cubicBezTo>
                  <a:pt x="31721" y="1551"/>
                  <a:pt x="31721" y="1437"/>
                  <a:pt x="31570" y="1400"/>
                </a:cubicBezTo>
                <a:close/>
                <a:moveTo>
                  <a:pt x="21249" y="1551"/>
                </a:moveTo>
                <a:cubicBezTo>
                  <a:pt x="21097" y="1551"/>
                  <a:pt x="21022" y="1589"/>
                  <a:pt x="20984" y="1702"/>
                </a:cubicBezTo>
                <a:lnTo>
                  <a:pt x="21173" y="1816"/>
                </a:lnTo>
                <a:cubicBezTo>
                  <a:pt x="21160" y="1828"/>
                  <a:pt x="21148" y="1832"/>
                  <a:pt x="21136" y="1832"/>
                </a:cubicBezTo>
                <a:cubicBezTo>
                  <a:pt x="21114" y="1832"/>
                  <a:pt x="21097" y="1816"/>
                  <a:pt x="21097" y="1816"/>
                </a:cubicBezTo>
                <a:lnTo>
                  <a:pt x="21097" y="1816"/>
                </a:lnTo>
                <a:cubicBezTo>
                  <a:pt x="21097" y="1853"/>
                  <a:pt x="21135" y="1891"/>
                  <a:pt x="21211" y="1929"/>
                </a:cubicBezTo>
                <a:cubicBezTo>
                  <a:pt x="21236" y="1942"/>
                  <a:pt x="21261" y="1946"/>
                  <a:pt x="21285" y="1946"/>
                </a:cubicBezTo>
                <a:cubicBezTo>
                  <a:pt x="21333" y="1946"/>
                  <a:pt x="21375" y="1929"/>
                  <a:pt x="21400" y="1929"/>
                </a:cubicBezTo>
                <a:lnTo>
                  <a:pt x="21475" y="1891"/>
                </a:lnTo>
                <a:cubicBezTo>
                  <a:pt x="21475" y="1853"/>
                  <a:pt x="21513" y="1816"/>
                  <a:pt x="21513" y="1778"/>
                </a:cubicBezTo>
                <a:cubicBezTo>
                  <a:pt x="21513" y="1664"/>
                  <a:pt x="21362" y="1551"/>
                  <a:pt x="21249" y="1551"/>
                </a:cubicBezTo>
                <a:close/>
                <a:moveTo>
                  <a:pt x="80191" y="984"/>
                </a:moveTo>
                <a:cubicBezTo>
                  <a:pt x="80002" y="984"/>
                  <a:pt x="79888" y="984"/>
                  <a:pt x="79775" y="1059"/>
                </a:cubicBezTo>
                <a:cubicBezTo>
                  <a:pt x="79699" y="1135"/>
                  <a:pt x="79661" y="1248"/>
                  <a:pt x="79661" y="1362"/>
                </a:cubicBezTo>
                <a:lnTo>
                  <a:pt x="79737" y="1437"/>
                </a:lnTo>
                <a:lnTo>
                  <a:pt x="79699" y="1437"/>
                </a:lnTo>
                <a:lnTo>
                  <a:pt x="79510" y="1589"/>
                </a:lnTo>
                <a:cubicBezTo>
                  <a:pt x="79397" y="1589"/>
                  <a:pt x="79283" y="1626"/>
                  <a:pt x="79208" y="1664"/>
                </a:cubicBezTo>
                <a:cubicBezTo>
                  <a:pt x="79170" y="1702"/>
                  <a:pt x="79094" y="1778"/>
                  <a:pt x="79132" y="1967"/>
                </a:cubicBezTo>
                <a:lnTo>
                  <a:pt x="79245" y="2042"/>
                </a:lnTo>
                <a:cubicBezTo>
                  <a:pt x="79279" y="2053"/>
                  <a:pt x="79309" y="2058"/>
                  <a:pt x="79336" y="2058"/>
                </a:cubicBezTo>
                <a:cubicBezTo>
                  <a:pt x="79403" y="2058"/>
                  <a:pt x="79457" y="2031"/>
                  <a:pt x="79510" y="2005"/>
                </a:cubicBezTo>
                <a:cubicBezTo>
                  <a:pt x="79548" y="2005"/>
                  <a:pt x="79548" y="1967"/>
                  <a:pt x="79586" y="1929"/>
                </a:cubicBezTo>
                <a:lnTo>
                  <a:pt x="79737" y="1891"/>
                </a:lnTo>
                <a:cubicBezTo>
                  <a:pt x="79737" y="1891"/>
                  <a:pt x="79775" y="1853"/>
                  <a:pt x="79775" y="1853"/>
                </a:cubicBezTo>
                <a:cubicBezTo>
                  <a:pt x="79850" y="1816"/>
                  <a:pt x="80002" y="1740"/>
                  <a:pt x="79926" y="1551"/>
                </a:cubicBezTo>
                <a:lnTo>
                  <a:pt x="79850" y="1475"/>
                </a:lnTo>
                <a:cubicBezTo>
                  <a:pt x="80115" y="1475"/>
                  <a:pt x="80191" y="1324"/>
                  <a:pt x="80228" y="1248"/>
                </a:cubicBezTo>
                <a:cubicBezTo>
                  <a:pt x="80266" y="1211"/>
                  <a:pt x="80266" y="1173"/>
                  <a:pt x="80266" y="1173"/>
                </a:cubicBezTo>
                <a:lnTo>
                  <a:pt x="80191" y="984"/>
                </a:lnTo>
                <a:close/>
                <a:moveTo>
                  <a:pt x="14254" y="1664"/>
                </a:moveTo>
                <a:lnTo>
                  <a:pt x="14103" y="1816"/>
                </a:lnTo>
                <a:cubicBezTo>
                  <a:pt x="14065" y="1853"/>
                  <a:pt x="14065" y="1891"/>
                  <a:pt x="14027" y="2005"/>
                </a:cubicBezTo>
                <a:lnTo>
                  <a:pt x="14141" y="2080"/>
                </a:lnTo>
                <a:cubicBezTo>
                  <a:pt x="14188" y="2096"/>
                  <a:pt x="14228" y="2105"/>
                  <a:pt x="14265" y="2105"/>
                </a:cubicBezTo>
                <a:cubicBezTo>
                  <a:pt x="14317" y="2105"/>
                  <a:pt x="14361" y="2087"/>
                  <a:pt x="14405" y="2042"/>
                </a:cubicBezTo>
                <a:cubicBezTo>
                  <a:pt x="14443" y="2005"/>
                  <a:pt x="14481" y="1967"/>
                  <a:pt x="14481" y="1891"/>
                </a:cubicBezTo>
                <a:cubicBezTo>
                  <a:pt x="14481" y="1740"/>
                  <a:pt x="14405" y="1664"/>
                  <a:pt x="14254" y="1664"/>
                </a:cubicBezTo>
                <a:close/>
                <a:moveTo>
                  <a:pt x="53407" y="1662"/>
                </a:moveTo>
                <a:cubicBezTo>
                  <a:pt x="53267" y="1662"/>
                  <a:pt x="53111" y="1683"/>
                  <a:pt x="53083" y="1853"/>
                </a:cubicBezTo>
                <a:lnTo>
                  <a:pt x="53120" y="1967"/>
                </a:lnTo>
                <a:cubicBezTo>
                  <a:pt x="53234" y="2080"/>
                  <a:pt x="53347" y="2080"/>
                  <a:pt x="53423" y="2080"/>
                </a:cubicBezTo>
                <a:cubicBezTo>
                  <a:pt x="53498" y="2080"/>
                  <a:pt x="53498" y="2080"/>
                  <a:pt x="53536" y="2118"/>
                </a:cubicBezTo>
                <a:lnTo>
                  <a:pt x="53763" y="2118"/>
                </a:lnTo>
                <a:cubicBezTo>
                  <a:pt x="53839" y="2042"/>
                  <a:pt x="53839" y="1929"/>
                  <a:pt x="53839" y="1853"/>
                </a:cubicBezTo>
                <a:cubicBezTo>
                  <a:pt x="53839" y="1816"/>
                  <a:pt x="53839" y="1778"/>
                  <a:pt x="53839" y="1778"/>
                </a:cubicBezTo>
                <a:lnTo>
                  <a:pt x="53687" y="1664"/>
                </a:lnTo>
                <a:lnTo>
                  <a:pt x="53536" y="1664"/>
                </a:lnTo>
                <a:cubicBezTo>
                  <a:pt x="53498" y="1664"/>
                  <a:pt x="53454" y="1662"/>
                  <a:pt x="53407" y="1662"/>
                </a:cubicBezTo>
                <a:close/>
                <a:moveTo>
                  <a:pt x="57544" y="1664"/>
                </a:moveTo>
                <a:lnTo>
                  <a:pt x="57393" y="1740"/>
                </a:lnTo>
                <a:cubicBezTo>
                  <a:pt x="57355" y="1853"/>
                  <a:pt x="57393" y="1929"/>
                  <a:pt x="57430" y="1967"/>
                </a:cubicBezTo>
                <a:lnTo>
                  <a:pt x="57430" y="2005"/>
                </a:lnTo>
                <a:lnTo>
                  <a:pt x="57544" y="2156"/>
                </a:lnTo>
                <a:cubicBezTo>
                  <a:pt x="57657" y="2156"/>
                  <a:pt x="57771" y="2156"/>
                  <a:pt x="57846" y="1967"/>
                </a:cubicBezTo>
                <a:lnTo>
                  <a:pt x="57808" y="1778"/>
                </a:lnTo>
                <a:cubicBezTo>
                  <a:pt x="57771" y="1778"/>
                  <a:pt x="57733" y="1740"/>
                  <a:pt x="57695" y="1740"/>
                </a:cubicBezTo>
                <a:cubicBezTo>
                  <a:pt x="57657" y="1702"/>
                  <a:pt x="57619" y="1664"/>
                  <a:pt x="57544" y="1664"/>
                </a:cubicBezTo>
                <a:close/>
                <a:moveTo>
                  <a:pt x="42345" y="1853"/>
                </a:moveTo>
                <a:cubicBezTo>
                  <a:pt x="42232" y="1853"/>
                  <a:pt x="42156" y="1891"/>
                  <a:pt x="42118" y="1929"/>
                </a:cubicBezTo>
                <a:cubicBezTo>
                  <a:pt x="42081" y="1967"/>
                  <a:pt x="42043" y="2042"/>
                  <a:pt x="42081" y="2156"/>
                </a:cubicBezTo>
                <a:lnTo>
                  <a:pt x="42194" y="2269"/>
                </a:lnTo>
                <a:lnTo>
                  <a:pt x="42307" y="2269"/>
                </a:lnTo>
                <a:lnTo>
                  <a:pt x="42459" y="2156"/>
                </a:lnTo>
                <a:lnTo>
                  <a:pt x="42459" y="1967"/>
                </a:lnTo>
                <a:lnTo>
                  <a:pt x="42345" y="1853"/>
                </a:lnTo>
                <a:close/>
                <a:moveTo>
                  <a:pt x="24651" y="1929"/>
                </a:moveTo>
                <a:lnTo>
                  <a:pt x="24538" y="2042"/>
                </a:lnTo>
                <a:cubicBezTo>
                  <a:pt x="24538" y="2080"/>
                  <a:pt x="24538" y="2080"/>
                  <a:pt x="24538" y="2080"/>
                </a:cubicBezTo>
                <a:cubicBezTo>
                  <a:pt x="24538" y="2118"/>
                  <a:pt x="24538" y="2269"/>
                  <a:pt x="24727" y="2307"/>
                </a:cubicBezTo>
                <a:lnTo>
                  <a:pt x="24878" y="2194"/>
                </a:lnTo>
                <a:lnTo>
                  <a:pt x="24878" y="2194"/>
                </a:lnTo>
                <a:cubicBezTo>
                  <a:pt x="24878" y="2231"/>
                  <a:pt x="24840" y="2231"/>
                  <a:pt x="24840" y="2231"/>
                </a:cubicBezTo>
                <a:cubicBezTo>
                  <a:pt x="24878" y="2231"/>
                  <a:pt x="24991" y="2194"/>
                  <a:pt x="24991" y="2080"/>
                </a:cubicBezTo>
                <a:cubicBezTo>
                  <a:pt x="24991" y="2042"/>
                  <a:pt x="24991" y="2042"/>
                  <a:pt x="24991" y="2005"/>
                </a:cubicBezTo>
                <a:lnTo>
                  <a:pt x="24840" y="1929"/>
                </a:lnTo>
                <a:close/>
                <a:moveTo>
                  <a:pt x="68735" y="1967"/>
                </a:moveTo>
                <a:lnTo>
                  <a:pt x="68584" y="2118"/>
                </a:lnTo>
                <a:cubicBezTo>
                  <a:pt x="68546" y="2156"/>
                  <a:pt x="68508" y="2194"/>
                  <a:pt x="68508" y="2269"/>
                </a:cubicBezTo>
                <a:cubicBezTo>
                  <a:pt x="68508" y="2307"/>
                  <a:pt x="68546" y="2383"/>
                  <a:pt x="68697" y="2420"/>
                </a:cubicBezTo>
                <a:lnTo>
                  <a:pt x="68848" y="2345"/>
                </a:lnTo>
                <a:cubicBezTo>
                  <a:pt x="68886" y="2307"/>
                  <a:pt x="68924" y="2231"/>
                  <a:pt x="68924" y="2156"/>
                </a:cubicBezTo>
                <a:cubicBezTo>
                  <a:pt x="68924" y="2042"/>
                  <a:pt x="68848" y="1967"/>
                  <a:pt x="68735" y="1967"/>
                </a:cubicBezTo>
                <a:close/>
                <a:moveTo>
                  <a:pt x="4841" y="2065"/>
                </a:moveTo>
                <a:cubicBezTo>
                  <a:pt x="4777" y="2065"/>
                  <a:pt x="4704" y="2091"/>
                  <a:pt x="4651" y="2118"/>
                </a:cubicBezTo>
                <a:cubicBezTo>
                  <a:pt x="4575" y="2194"/>
                  <a:pt x="4538" y="2269"/>
                  <a:pt x="4538" y="2383"/>
                </a:cubicBezTo>
                <a:lnTo>
                  <a:pt x="4651" y="2496"/>
                </a:lnTo>
                <a:cubicBezTo>
                  <a:pt x="4878" y="2496"/>
                  <a:pt x="5029" y="2383"/>
                  <a:pt x="5029" y="2194"/>
                </a:cubicBezTo>
                <a:lnTo>
                  <a:pt x="4916" y="2080"/>
                </a:lnTo>
                <a:cubicBezTo>
                  <a:pt x="4893" y="2069"/>
                  <a:pt x="4868" y="2065"/>
                  <a:pt x="4841" y="2065"/>
                </a:cubicBezTo>
                <a:close/>
                <a:moveTo>
                  <a:pt x="80153" y="2194"/>
                </a:moveTo>
                <a:lnTo>
                  <a:pt x="80039" y="2269"/>
                </a:lnTo>
                <a:cubicBezTo>
                  <a:pt x="80002" y="2307"/>
                  <a:pt x="80002" y="2307"/>
                  <a:pt x="79964" y="2383"/>
                </a:cubicBezTo>
                <a:lnTo>
                  <a:pt x="80153" y="2496"/>
                </a:lnTo>
                <a:cubicBezTo>
                  <a:pt x="80342" y="2496"/>
                  <a:pt x="80417" y="2458"/>
                  <a:pt x="80417" y="2307"/>
                </a:cubicBezTo>
                <a:cubicBezTo>
                  <a:pt x="80417" y="2307"/>
                  <a:pt x="80417" y="2307"/>
                  <a:pt x="80417" y="2269"/>
                </a:cubicBezTo>
                <a:lnTo>
                  <a:pt x="80304" y="2194"/>
                </a:lnTo>
                <a:close/>
                <a:moveTo>
                  <a:pt x="90474" y="2080"/>
                </a:moveTo>
                <a:lnTo>
                  <a:pt x="90323" y="2194"/>
                </a:lnTo>
                <a:cubicBezTo>
                  <a:pt x="90285" y="2383"/>
                  <a:pt x="90399" y="2496"/>
                  <a:pt x="90588" y="2496"/>
                </a:cubicBezTo>
                <a:lnTo>
                  <a:pt x="90701" y="2496"/>
                </a:lnTo>
                <a:cubicBezTo>
                  <a:pt x="90739" y="2458"/>
                  <a:pt x="90777" y="2383"/>
                  <a:pt x="90777" y="2307"/>
                </a:cubicBezTo>
                <a:cubicBezTo>
                  <a:pt x="90777" y="2231"/>
                  <a:pt x="90739" y="2194"/>
                  <a:pt x="90701" y="2156"/>
                </a:cubicBezTo>
                <a:cubicBezTo>
                  <a:pt x="90625" y="2118"/>
                  <a:pt x="90588" y="2080"/>
                  <a:pt x="90474" y="2080"/>
                </a:cubicBezTo>
                <a:close/>
                <a:moveTo>
                  <a:pt x="81249" y="1967"/>
                </a:moveTo>
                <a:lnTo>
                  <a:pt x="81136" y="2156"/>
                </a:lnTo>
                <a:cubicBezTo>
                  <a:pt x="81136" y="2194"/>
                  <a:pt x="81136" y="2194"/>
                  <a:pt x="81136" y="2194"/>
                </a:cubicBezTo>
                <a:cubicBezTo>
                  <a:pt x="81098" y="2231"/>
                  <a:pt x="81060" y="2269"/>
                  <a:pt x="81060" y="2383"/>
                </a:cubicBezTo>
                <a:lnTo>
                  <a:pt x="81174" y="2496"/>
                </a:lnTo>
                <a:cubicBezTo>
                  <a:pt x="81202" y="2500"/>
                  <a:pt x="81229" y="2502"/>
                  <a:pt x="81254" y="2502"/>
                </a:cubicBezTo>
                <a:cubicBezTo>
                  <a:pt x="81462" y="2502"/>
                  <a:pt x="81560" y="2374"/>
                  <a:pt x="81627" y="2307"/>
                </a:cubicBezTo>
                <a:lnTo>
                  <a:pt x="81476" y="2156"/>
                </a:lnTo>
                <a:cubicBezTo>
                  <a:pt x="81514" y="2080"/>
                  <a:pt x="81476" y="2042"/>
                  <a:pt x="81438" y="2005"/>
                </a:cubicBezTo>
                <a:cubicBezTo>
                  <a:pt x="81363" y="1967"/>
                  <a:pt x="81287" y="1967"/>
                  <a:pt x="81249" y="1967"/>
                </a:cubicBezTo>
                <a:close/>
                <a:moveTo>
                  <a:pt x="15955" y="2194"/>
                </a:moveTo>
                <a:cubicBezTo>
                  <a:pt x="15880" y="2194"/>
                  <a:pt x="15766" y="2231"/>
                  <a:pt x="15729" y="2383"/>
                </a:cubicBezTo>
                <a:lnTo>
                  <a:pt x="15842" y="2496"/>
                </a:lnTo>
                <a:cubicBezTo>
                  <a:pt x="15875" y="2507"/>
                  <a:pt x="15908" y="2512"/>
                  <a:pt x="15940" y="2512"/>
                </a:cubicBezTo>
                <a:cubicBezTo>
                  <a:pt x="16015" y="2512"/>
                  <a:pt x="16080" y="2485"/>
                  <a:pt x="16107" y="2458"/>
                </a:cubicBezTo>
                <a:lnTo>
                  <a:pt x="16182" y="2345"/>
                </a:lnTo>
                <a:cubicBezTo>
                  <a:pt x="16182" y="2269"/>
                  <a:pt x="16069" y="2194"/>
                  <a:pt x="15955" y="2194"/>
                </a:cubicBezTo>
                <a:close/>
                <a:moveTo>
                  <a:pt x="55932" y="1913"/>
                </a:moveTo>
                <a:cubicBezTo>
                  <a:pt x="55852" y="1913"/>
                  <a:pt x="55771" y="1940"/>
                  <a:pt x="55691" y="1967"/>
                </a:cubicBezTo>
                <a:cubicBezTo>
                  <a:pt x="55540" y="2080"/>
                  <a:pt x="55502" y="2345"/>
                  <a:pt x="55653" y="2458"/>
                </a:cubicBezTo>
                <a:lnTo>
                  <a:pt x="55729" y="2496"/>
                </a:lnTo>
                <a:cubicBezTo>
                  <a:pt x="55776" y="2520"/>
                  <a:pt x="55816" y="2528"/>
                  <a:pt x="55849" y="2528"/>
                </a:cubicBezTo>
                <a:cubicBezTo>
                  <a:pt x="55924" y="2528"/>
                  <a:pt x="55968" y="2484"/>
                  <a:pt x="55994" y="2458"/>
                </a:cubicBezTo>
                <a:cubicBezTo>
                  <a:pt x="56038" y="2503"/>
                  <a:pt x="56082" y="2521"/>
                  <a:pt x="56127" y="2521"/>
                </a:cubicBezTo>
                <a:cubicBezTo>
                  <a:pt x="56158" y="2521"/>
                  <a:pt x="56189" y="2512"/>
                  <a:pt x="56221" y="2496"/>
                </a:cubicBezTo>
                <a:lnTo>
                  <a:pt x="56334" y="2420"/>
                </a:lnTo>
                <a:lnTo>
                  <a:pt x="56334" y="2383"/>
                </a:lnTo>
                <a:cubicBezTo>
                  <a:pt x="56334" y="2231"/>
                  <a:pt x="56258" y="2156"/>
                  <a:pt x="56183" y="2118"/>
                </a:cubicBezTo>
                <a:cubicBezTo>
                  <a:pt x="56145" y="2080"/>
                  <a:pt x="56145" y="2080"/>
                  <a:pt x="56145" y="2042"/>
                </a:cubicBezTo>
                <a:lnTo>
                  <a:pt x="56032" y="1929"/>
                </a:lnTo>
                <a:cubicBezTo>
                  <a:pt x="55998" y="1918"/>
                  <a:pt x="55965" y="1913"/>
                  <a:pt x="55932" y="1913"/>
                </a:cubicBezTo>
                <a:close/>
                <a:moveTo>
                  <a:pt x="86527" y="2188"/>
                </a:moveTo>
                <a:cubicBezTo>
                  <a:pt x="86300" y="2188"/>
                  <a:pt x="86240" y="2315"/>
                  <a:pt x="86240" y="2383"/>
                </a:cubicBezTo>
                <a:lnTo>
                  <a:pt x="86278" y="2496"/>
                </a:lnTo>
                <a:cubicBezTo>
                  <a:pt x="86331" y="2523"/>
                  <a:pt x="86385" y="2550"/>
                  <a:pt x="86425" y="2550"/>
                </a:cubicBezTo>
                <a:cubicBezTo>
                  <a:pt x="86441" y="2550"/>
                  <a:pt x="86456" y="2545"/>
                  <a:pt x="86467" y="2534"/>
                </a:cubicBezTo>
                <a:cubicBezTo>
                  <a:pt x="86618" y="2534"/>
                  <a:pt x="86694" y="2420"/>
                  <a:pt x="86731" y="2345"/>
                </a:cubicBezTo>
                <a:lnTo>
                  <a:pt x="86618" y="2194"/>
                </a:lnTo>
                <a:cubicBezTo>
                  <a:pt x="86585" y="2190"/>
                  <a:pt x="86555" y="2188"/>
                  <a:pt x="86527" y="2188"/>
                </a:cubicBezTo>
                <a:close/>
                <a:moveTo>
                  <a:pt x="12023" y="2080"/>
                </a:moveTo>
                <a:lnTo>
                  <a:pt x="11872" y="2156"/>
                </a:lnTo>
                <a:cubicBezTo>
                  <a:pt x="11872" y="2156"/>
                  <a:pt x="11872" y="2194"/>
                  <a:pt x="11834" y="2194"/>
                </a:cubicBezTo>
                <a:cubicBezTo>
                  <a:pt x="11797" y="2231"/>
                  <a:pt x="11721" y="2307"/>
                  <a:pt x="11759" y="2496"/>
                </a:cubicBezTo>
                <a:lnTo>
                  <a:pt x="11834" y="2572"/>
                </a:lnTo>
                <a:cubicBezTo>
                  <a:pt x="11868" y="2583"/>
                  <a:pt x="11901" y="2587"/>
                  <a:pt x="11933" y="2587"/>
                </a:cubicBezTo>
                <a:cubicBezTo>
                  <a:pt x="12011" y="2587"/>
                  <a:pt x="12083" y="2561"/>
                  <a:pt x="12137" y="2534"/>
                </a:cubicBezTo>
                <a:cubicBezTo>
                  <a:pt x="12212" y="2496"/>
                  <a:pt x="12250" y="2420"/>
                  <a:pt x="12250" y="2307"/>
                </a:cubicBezTo>
                <a:cubicBezTo>
                  <a:pt x="12250" y="2194"/>
                  <a:pt x="12175" y="2080"/>
                  <a:pt x="12023" y="2080"/>
                </a:cubicBezTo>
                <a:close/>
                <a:moveTo>
                  <a:pt x="1021" y="2269"/>
                </a:moveTo>
                <a:lnTo>
                  <a:pt x="908" y="2420"/>
                </a:lnTo>
                <a:cubicBezTo>
                  <a:pt x="908" y="2572"/>
                  <a:pt x="1059" y="2647"/>
                  <a:pt x="1135" y="2685"/>
                </a:cubicBezTo>
                <a:lnTo>
                  <a:pt x="1173" y="2723"/>
                </a:lnTo>
                <a:lnTo>
                  <a:pt x="1362" y="2609"/>
                </a:lnTo>
                <a:cubicBezTo>
                  <a:pt x="1362" y="2609"/>
                  <a:pt x="1362" y="2572"/>
                  <a:pt x="1362" y="2534"/>
                </a:cubicBezTo>
                <a:cubicBezTo>
                  <a:pt x="1362" y="2458"/>
                  <a:pt x="1324" y="2383"/>
                  <a:pt x="1286" y="2345"/>
                </a:cubicBezTo>
                <a:cubicBezTo>
                  <a:pt x="1210" y="2307"/>
                  <a:pt x="1135" y="2269"/>
                  <a:pt x="1021" y="2269"/>
                </a:cubicBezTo>
                <a:close/>
                <a:moveTo>
                  <a:pt x="31872" y="2269"/>
                </a:moveTo>
                <a:lnTo>
                  <a:pt x="31759" y="2383"/>
                </a:lnTo>
                <a:cubicBezTo>
                  <a:pt x="31721" y="2420"/>
                  <a:pt x="31608" y="2496"/>
                  <a:pt x="31646" y="2647"/>
                </a:cubicBezTo>
                <a:lnTo>
                  <a:pt x="31797" y="2723"/>
                </a:lnTo>
                <a:cubicBezTo>
                  <a:pt x="31835" y="2723"/>
                  <a:pt x="31835" y="2723"/>
                  <a:pt x="31872" y="2761"/>
                </a:cubicBezTo>
                <a:lnTo>
                  <a:pt x="32099" y="2609"/>
                </a:lnTo>
                <a:cubicBezTo>
                  <a:pt x="32099" y="2609"/>
                  <a:pt x="32099" y="2572"/>
                  <a:pt x="32099" y="2572"/>
                </a:cubicBezTo>
                <a:cubicBezTo>
                  <a:pt x="32099" y="2534"/>
                  <a:pt x="32099" y="2496"/>
                  <a:pt x="32099" y="2458"/>
                </a:cubicBezTo>
                <a:cubicBezTo>
                  <a:pt x="32099" y="2420"/>
                  <a:pt x="32099" y="2345"/>
                  <a:pt x="32024" y="2307"/>
                </a:cubicBezTo>
                <a:cubicBezTo>
                  <a:pt x="32024" y="2307"/>
                  <a:pt x="31948" y="2269"/>
                  <a:pt x="31872" y="2269"/>
                </a:cubicBezTo>
                <a:close/>
                <a:moveTo>
                  <a:pt x="50436" y="2231"/>
                </a:moveTo>
                <a:lnTo>
                  <a:pt x="50323" y="2345"/>
                </a:lnTo>
                <a:cubicBezTo>
                  <a:pt x="50323" y="2383"/>
                  <a:pt x="50323" y="2420"/>
                  <a:pt x="50323" y="2458"/>
                </a:cubicBezTo>
                <a:cubicBezTo>
                  <a:pt x="50323" y="2534"/>
                  <a:pt x="50323" y="2572"/>
                  <a:pt x="50285" y="2572"/>
                </a:cubicBezTo>
                <a:lnTo>
                  <a:pt x="50360" y="2761"/>
                </a:lnTo>
                <a:cubicBezTo>
                  <a:pt x="50394" y="2772"/>
                  <a:pt x="50424" y="2776"/>
                  <a:pt x="50451" y="2776"/>
                </a:cubicBezTo>
                <a:cubicBezTo>
                  <a:pt x="50518" y="2776"/>
                  <a:pt x="50572" y="2750"/>
                  <a:pt x="50625" y="2723"/>
                </a:cubicBezTo>
                <a:cubicBezTo>
                  <a:pt x="50738" y="2647"/>
                  <a:pt x="50776" y="2572"/>
                  <a:pt x="50776" y="2458"/>
                </a:cubicBezTo>
                <a:cubicBezTo>
                  <a:pt x="50776" y="2383"/>
                  <a:pt x="50738" y="2345"/>
                  <a:pt x="50701" y="2307"/>
                </a:cubicBezTo>
                <a:cubicBezTo>
                  <a:pt x="50663" y="2269"/>
                  <a:pt x="50587" y="2231"/>
                  <a:pt x="50436" y="2231"/>
                </a:cubicBezTo>
                <a:close/>
                <a:moveTo>
                  <a:pt x="44387" y="2383"/>
                </a:moveTo>
                <a:cubicBezTo>
                  <a:pt x="44273" y="2383"/>
                  <a:pt x="44084" y="2458"/>
                  <a:pt x="44009" y="2496"/>
                </a:cubicBezTo>
                <a:cubicBezTo>
                  <a:pt x="43971" y="2534"/>
                  <a:pt x="43971" y="2609"/>
                  <a:pt x="43971" y="2609"/>
                </a:cubicBezTo>
                <a:cubicBezTo>
                  <a:pt x="43971" y="2647"/>
                  <a:pt x="43971" y="2723"/>
                  <a:pt x="44084" y="2761"/>
                </a:cubicBezTo>
                <a:lnTo>
                  <a:pt x="44122" y="2761"/>
                </a:lnTo>
                <a:cubicBezTo>
                  <a:pt x="44184" y="2822"/>
                  <a:pt x="44271" y="2884"/>
                  <a:pt x="44383" y="2884"/>
                </a:cubicBezTo>
                <a:cubicBezTo>
                  <a:pt x="44408" y="2884"/>
                  <a:pt x="44435" y="2881"/>
                  <a:pt x="44462" y="2874"/>
                </a:cubicBezTo>
                <a:cubicBezTo>
                  <a:pt x="44500" y="2874"/>
                  <a:pt x="44576" y="2836"/>
                  <a:pt x="44614" y="2761"/>
                </a:cubicBezTo>
                <a:lnTo>
                  <a:pt x="44500" y="2609"/>
                </a:lnTo>
                <a:cubicBezTo>
                  <a:pt x="44538" y="2609"/>
                  <a:pt x="44576" y="2609"/>
                  <a:pt x="44576" y="2647"/>
                </a:cubicBezTo>
                <a:cubicBezTo>
                  <a:pt x="44576" y="2609"/>
                  <a:pt x="44576" y="2609"/>
                  <a:pt x="44538" y="2572"/>
                </a:cubicBezTo>
                <a:cubicBezTo>
                  <a:pt x="44538" y="2534"/>
                  <a:pt x="44538" y="2420"/>
                  <a:pt x="44425" y="2383"/>
                </a:cubicBezTo>
                <a:close/>
                <a:moveTo>
                  <a:pt x="38068" y="2468"/>
                </a:moveTo>
                <a:cubicBezTo>
                  <a:pt x="38035" y="2468"/>
                  <a:pt x="37997" y="2477"/>
                  <a:pt x="37959" y="2496"/>
                </a:cubicBezTo>
                <a:lnTo>
                  <a:pt x="37846" y="2609"/>
                </a:lnTo>
                <a:cubicBezTo>
                  <a:pt x="37846" y="2685"/>
                  <a:pt x="37884" y="2836"/>
                  <a:pt x="38035" y="2912"/>
                </a:cubicBezTo>
                <a:lnTo>
                  <a:pt x="38224" y="2799"/>
                </a:lnTo>
                <a:cubicBezTo>
                  <a:pt x="38224" y="2761"/>
                  <a:pt x="38224" y="2761"/>
                  <a:pt x="38224" y="2723"/>
                </a:cubicBezTo>
                <a:cubicBezTo>
                  <a:pt x="38262" y="2723"/>
                  <a:pt x="38262" y="2685"/>
                  <a:pt x="38262" y="2685"/>
                </a:cubicBezTo>
                <a:cubicBezTo>
                  <a:pt x="38262" y="2647"/>
                  <a:pt x="38262" y="2572"/>
                  <a:pt x="38149" y="2496"/>
                </a:cubicBezTo>
                <a:cubicBezTo>
                  <a:pt x="38130" y="2477"/>
                  <a:pt x="38101" y="2468"/>
                  <a:pt x="38068" y="2468"/>
                </a:cubicBezTo>
                <a:close/>
                <a:moveTo>
                  <a:pt x="47676" y="2383"/>
                </a:moveTo>
                <a:lnTo>
                  <a:pt x="47563" y="2496"/>
                </a:lnTo>
                <a:lnTo>
                  <a:pt x="47563" y="2799"/>
                </a:lnTo>
                <a:lnTo>
                  <a:pt x="47676" y="2912"/>
                </a:lnTo>
                <a:cubicBezTo>
                  <a:pt x="47827" y="2912"/>
                  <a:pt x="47941" y="2912"/>
                  <a:pt x="48016" y="2836"/>
                </a:cubicBezTo>
                <a:cubicBezTo>
                  <a:pt x="48092" y="2799"/>
                  <a:pt x="48092" y="2723"/>
                  <a:pt x="48092" y="2647"/>
                </a:cubicBezTo>
                <a:cubicBezTo>
                  <a:pt x="48092" y="2572"/>
                  <a:pt x="48092" y="2496"/>
                  <a:pt x="48054" y="2458"/>
                </a:cubicBezTo>
                <a:lnTo>
                  <a:pt x="47941" y="2383"/>
                </a:lnTo>
                <a:close/>
                <a:moveTo>
                  <a:pt x="14141" y="2799"/>
                </a:moveTo>
                <a:cubicBezTo>
                  <a:pt x="14027" y="2799"/>
                  <a:pt x="13914" y="2874"/>
                  <a:pt x="13914" y="2988"/>
                </a:cubicBezTo>
                <a:lnTo>
                  <a:pt x="14065" y="2988"/>
                </a:lnTo>
                <a:cubicBezTo>
                  <a:pt x="14065" y="2988"/>
                  <a:pt x="14065" y="2988"/>
                  <a:pt x="14065" y="3025"/>
                </a:cubicBezTo>
                <a:lnTo>
                  <a:pt x="14254" y="3025"/>
                </a:lnTo>
                <a:cubicBezTo>
                  <a:pt x="14254" y="2988"/>
                  <a:pt x="14254" y="2988"/>
                  <a:pt x="14254" y="2988"/>
                </a:cubicBezTo>
                <a:lnTo>
                  <a:pt x="14405" y="2988"/>
                </a:lnTo>
                <a:cubicBezTo>
                  <a:pt x="14405" y="2912"/>
                  <a:pt x="14368" y="2874"/>
                  <a:pt x="14330" y="2836"/>
                </a:cubicBezTo>
                <a:cubicBezTo>
                  <a:pt x="14292" y="2799"/>
                  <a:pt x="14216" y="2799"/>
                  <a:pt x="14141" y="2799"/>
                </a:cubicBezTo>
                <a:close/>
                <a:moveTo>
                  <a:pt x="83800" y="2529"/>
                </a:moveTo>
                <a:cubicBezTo>
                  <a:pt x="83618" y="2529"/>
                  <a:pt x="83552" y="2688"/>
                  <a:pt x="83518" y="2723"/>
                </a:cubicBezTo>
                <a:cubicBezTo>
                  <a:pt x="83518" y="2761"/>
                  <a:pt x="83518" y="2799"/>
                  <a:pt x="83480" y="2799"/>
                </a:cubicBezTo>
                <a:lnTo>
                  <a:pt x="83555" y="2988"/>
                </a:lnTo>
                <a:lnTo>
                  <a:pt x="83593" y="2988"/>
                </a:lnTo>
                <a:cubicBezTo>
                  <a:pt x="83622" y="3016"/>
                  <a:pt x="83694" y="3089"/>
                  <a:pt x="83810" y="3089"/>
                </a:cubicBezTo>
                <a:cubicBezTo>
                  <a:pt x="83847" y="3089"/>
                  <a:pt x="83888" y="3081"/>
                  <a:pt x="83934" y="3063"/>
                </a:cubicBezTo>
                <a:lnTo>
                  <a:pt x="84047" y="2988"/>
                </a:lnTo>
                <a:cubicBezTo>
                  <a:pt x="84047" y="2950"/>
                  <a:pt x="84047" y="2912"/>
                  <a:pt x="84047" y="2912"/>
                </a:cubicBezTo>
                <a:cubicBezTo>
                  <a:pt x="84047" y="2836"/>
                  <a:pt x="84009" y="2761"/>
                  <a:pt x="84009" y="2723"/>
                </a:cubicBezTo>
                <a:cubicBezTo>
                  <a:pt x="83971" y="2685"/>
                  <a:pt x="83971" y="2685"/>
                  <a:pt x="83971" y="2647"/>
                </a:cubicBezTo>
                <a:lnTo>
                  <a:pt x="83858" y="2534"/>
                </a:lnTo>
                <a:cubicBezTo>
                  <a:pt x="83837" y="2530"/>
                  <a:pt x="83818" y="2529"/>
                  <a:pt x="83800" y="2529"/>
                </a:cubicBezTo>
                <a:close/>
                <a:moveTo>
                  <a:pt x="61816" y="2761"/>
                </a:moveTo>
                <a:cubicBezTo>
                  <a:pt x="61589" y="2761"/>
                  <a:pt x="61514" y="2836"/>
                  <a:pt x="61514" y="2988"/>
                </a:cubicBezTo>
                <a:lnTo>
                  <a:pt x="61665" y="3101"/>
                </a:lnTo>
                <a:lnTo>
                  <a:pt x="61778" y="3101"/>
                </a:lnTo>
                <a:lnTo>
                  <a:pt x="61930" y="2988"/>
                </a:lnTo>
                <a:cubicBezTo>
                  <a:pt x="61930" y="2950"/>
                  <a:pt x="61967" y="2950"/>
                  <a:pt x="61967" y="2874"/>
                </a:cubicBezTo>
                <a:lnTo>
                  <a:pt x="61816" y="2761"/>
                </a:lnTo>
                <a:close/>
                <a:moveTo>
                  <a:pt x="79822" y="2480"/>
                </a:moveTo>
                <a:cubicBezTo>
                  <a:pt x="79768" y="2480"/>
                  <a:pt x="79715" y="2507"/>
                  <a:pt x="79661" y="2534"/>
                </a:cubicBezTo>
                <a:cubicBezTo>
                  <a:pt x="79548" y="2609"/>
                  <a:pt x="79472" y="2723"/>
                  <a:pt x="79472" y="2836"/>
                </a:cubicBezTo>
                <a:cubicBezTo>
                  <a:pt x="79472" y="2988"/>
                  <a:pt x="79586" y="3063"/>
                  <a:pt x="79737" y="3101"/>
                </a:cubicBezTo>
                <a:lnTo>
                  <a:pt x="79813" y="3063"/>
                </a:lnTo>
                <a:cubicBezTo>
                  <a:pt x="79926" y="2988"/>
                  <a:pt x="79964" y="2874"/>
                  <a:pt x="79964" y="2799"/>
                </a:cubicBezTo>
                <a:cubicBezTo>
                  <a:pt x="79964" y="2761"/>
                  <a:pt x="79964" y="2685"/>
                  <a:pt x="79964" y="2685"/>
                </a:cubicBezTo>
                <a:lnTo>
                  <a:pt x="79888" y="2496"/>
                </a:lnTo>
                <a:cubicBezTo>
                  <a:pt x="79866" y="2485"/>
                  <a:pt x="79844" y="2480"/>
                  <a:pt x="79822" y="2480"/>
                </a:cubicBezTo>
                <a:close/>
                <a:moveTo>
                  <a:pt x="68735" y="2912"/>
                </a:moveTo>
                <a:cubicBezTo>
                  <a:pt x="68697" y="2912"/>
                  <a:pt x="68584" y="2912"/>
                  <a:pt x="68508" y="3101"/>
                </a:cubicBezTo>
                <a:lnTo>
                  <a:pt x="68584" y="3214"/>
                </a:lnTo>
                <a:cubicBezTo>
                  <a:pt x="68610" y="3240"/>
                  <a:pt x="68672" y="3285"/>
                  <a:pt x="68745" y="3285"/>
                </a:cubicBezTo>
                <a:cubicBezTo>
                  <a:pt x="68778" y="3285"/>
                  <a:pt x="68813" y="3276"/>
                  <a:pt x="68848" y="3252"/>
                </a:cubicBezTo>
                <a:cubicBezTo>
                  <a:pt x="68886" y="3252"/>
                  <a:pt x="68924" y="3177"/>
                  <a:pt x="68924" y="3139"/>
                </a:cubicBezTo>
                <a:cubicBezTo>
                  <a:pt x="68924" y="3025"/>
                  <a:pt x="68848" y="2912"/>
                  <a:pt x="68735" y="2912"/>
                </a:cubicBezTo>
                <a:close/>
                <a:moveTo>
                  <a:pt x="54642" y="2794"/>
                </a:moveTo>
                <a:cubicBezTo>
                  <a:pt x="54431" y="2794"/>
                  <a:pt x="54368" y="2956"/>
                  <a:pt x="54368" y="3025"/>
                </a:cubicBezTo>
                <a:cubicBezTo>
                  <a:pt x="54368" y="3063"/>
                  <a:pt x="54330" y="3101"/>
                  <a:pt x="54330" y="3101"/>
                </a:cubicBezTo>
                <a:lnTo>
                  <a:pt x="54330" y="3252"/>
                </a:lnTo>
                <a:cubicBezTo>
                  <a:pt x="54444" y="3328"/>
                  <a:pt x="54519" y="3366"/>
                  <a:pt x="54595" y="3366"/>
                </a:cubicBezTo>
                <a:lnTo>
                  <a:pt x="54670" y="3366"/>
                </a:lnTo>
                <a:lnTo>
                  <a:pt x="54859" y="3290"/>
                </a:lnTo>
                <a:cubicBezTo>
                  <a:pt x="54897" y="3252"/>
                  <a:pt x="54897" y="3214"/>
                  <a:pt x="54897" y="3177"/>
                </a:cubicBezTo>
                <a:cubicBezTo>
                  <a:pt x="54897" y="3101"/>
                  <a:pt x="54859" y="3063"/>
                  <a:pt x="54822" y="2988"/>
                </a:cubicBezTo>
                <a:cubicBezTo>
                  <a:pt x="54822" y="2950"/>
                  <a:pt x="54822" y="2950"/>
                  <a:pt x="54822" y="2912"/>
                </a:cubicBezTo>
                <a:lnTo>
                  <a:pt x="54708" y="2799"/>
                </a:lnTo>
                <a:cubicBezTo>
                  <a:pt x="54685" y="2795"/>
                  <a:pt x="54662" y="2794"/>
                  <a:pt x="54642" y="2794"/>
                </a:cubicBezTo>
                <a:close/>
                <a:moveTo>
                  <a:pt x="23744" y="2988"/>
                </a:moveTo>
                <a:lnTo>
                  <a:pt x="23630" y="3177"/>
                </a:lnTo>
                <a:cubicBezTo>
                  <a:pt x="23630" y="3177"/>
                  <a:pt x="23630" y="3214"/>
                  <a:pt x="23630" y="3214"/>
                </a:cubicBezTo>
                <a:cubicBezTo>
                  <a:pt x="23593" y="3252"/>
                  <a:pt x="23555" y="3290"/>
                  <a:pt x="23555" y="3328"/>
                </a:cubicBezTo>
                <a:cubicBezTo>
                  <a:pt x="23555" y="3366"/>
                  <a:pt x="23593" y="3441"/>
                  <a:pt x="23706" y="3479"/>
                </a:cubicBezTo>
                <a:lnTo>
                  <a:pt x="23857" y="3441"/>
                </a:lnTo>
                <a:lnTo>
                  <a:pt x="23933" y="3441"/>
                </a:lnTo>
                <a:cubicBezTo>
                  <a:pt x="24008" y="3403"/>
                  <a:pt x="24160" y="3366"/>
                  <a:pt x="24160" y="3214"/>
                </a:cubicBezTo>
                <a:cubicBezTo>
                  <a:pt x="24160" y="3177"/>
                  <a:pt x="24160" y="3139"/>
                  <a:pt x="24122" y="3101"/>
                </a:cubicBezTo>
                <a:lnTo>
                  <a:pt x="24008" y="2988"/>
                </a:lnTo>
                <a:close/>
                <a:moveTo>
                  <a:pt x="46769" y="3063"/>
                </a:moveTo>
                <a:lnTo>
                  <a:pt x="46617" y="3101"/>
                </a:lnTo>
                <a:cubicBezTo>
                  <a:pt x="46542" y="3177"/>
                  <a:pt x="46466" y="3252"/>
                  <a:pt x="46466" y="3366"/>
                </a:cubicBezTo>
                <a:cubicBezTo>
                  <a:pt x="46466" y="3403"/>
                  <a:pt x="46504" y="3517"/>
                  <a:pt x="46693" y="3555"/>
                </a:cubicBezTo>
                <a:lnTo>
                  <a:pt x="46844" y="3479"/>
                </a:lnTo>
                <a:lnTo>
                  <a:pt x="46806" y="3479"/>
                </a:lnTo>
                <a:lnTo>
                  <a:pt x="46996" y="3366"/>
                </a:lnTo>
                <a:cubicBezTo>
                  <a:pt x="46958" y="3214"/>
                  <a:pt x="46882" y="3101"/>
                  <a:pt x="46769" y="3063"/>
                </a:cubicBezTo>
                <a:close/>
                <a:moveTo>
                  <a:pt x="75162" y="3214"/>
                </a:moveTo>
                <a:lnTo>
                  <a:pt x="75011" y="3328"/>
                </a:lnTo>
                <a:lnTo>
                  <a:pt x="75011" y="3479"/>
                </a:lnTo>
                <a:lnTo>
                  <a:pt x="75162" y="3592"/>
                </a:lnTo>
                <a:lnTo>
                  <a:pt x="75351" y="3592"/>
                </a:lnTo>
                <a:lnTo>
                  <a:pt x="75465" y="3479"/>
                </a:lnTo>
                <a:lnTo>
                  <a:pt x="75465" y="3328"/>
                </a:lnTo>
                <a:lnTo>
                  <a:pt x="75351" y="3214"/>
                </a:lnTo>
                <a:close/>
                <a:moveTo>
                  <a:pt x="51797" y="3479"/>
                </a:moveTo>
                <a:cubicBezTo>
                  <a:pt x="51663" y="3546"/>
                  <a:pt x="51740" y="3626"/>
                  <a:pt x="51818" y="3626"/>
                </a:cubicBezTo>
                <a:cubicBezTo>
                  <a:pt x="51872" y="3626"/>
                  <a:pt x="51926" y="3587"/>
                  <a:pt x="51910" y="3479"/>
                </a:cubicBezTo>
                <a:close/>
                <a:moveTo>
                  <a:pt x="63930" y="3245"/>
                </a:moveTo>
                <a:cubicBezTo>
                  <a:pt x="63908" y="3245"/>
                  <a:pt x="63884" y="3247"/>
                  <a:pt x="63858" y="3252"/>
                </a:cubicBezTo>
                <a:lnTo>
                  <a:pt x="63782" y="3290"/>
                </a:lnTo>
                <a:cubicBezTo>
                  <a:pt x="63706" y="3366"/>
                  <a:pt x="63706" y="3441"/>
                  <a:pt x="63706" y="3479"/>
                </a:cubicBezTo>
                <a:cubicBezTo>
                  <a:pt x="63706" y="3592"/>
                  <a:pt x="63858" y="3706"/>
                  <a:pt x="63971" y="3744"/>
                </a:cubicBezTo>
                <a:lnTo>
                  <a:pt x="64160" y="3630"/>
                </a:lnTo>
                <a:cubicBezTo>
                  <a:pt x="64198" y="3630"/>
                  <a:pt x="64236" y="3592"/>
                  <a:pt x="64274" y="3517"/>
                </a:cubicBezTo>
                <a:lnTo>
                  <a:pt x="64160" y="3366"/>
                </a:lnTo>
                <a:cubicBezTo>
                  <a:pt x="64128" y="3333"/>
                  <a:pt x="64067" y="3245"/>
                  <a:pt x="63930" y="3245"/>
                </a:cubicBezTo>
                <a:close/>
                <a:moveTo>
                  <a:pt x="87412" y="3517"/>
                </a:moveTo>
                <a:cubicBezTo>
                  <a:pt x="87298" y="3517"/>
                  <a:pt x="87223" y="3517"/>
                  <a:pt x="87147" y="3592"/>
                </a:cubicBezTo>
                <a:cubicBezTo>
                  <a:pt x="87109" y="3630"/>
                  <a:pt x="87072" y="3668"/>
                  <a:pt x="87072" y="3782"/>
                </a:cubicBezTo>
                <a:lnTo>
                  <a:pt x="87072" y="3819"/>
                </a:lnTo>
                <a:lnTo>
                  <a:pt x="87223" y="3895"/>
                </a:lnTo>
                <a:lnTo>
                  <a:pt x="87412" y="3895"/>
                </a:lnTo>
                <a:lnTo>
                  <a:pt x="87525" y="3782"/>
                </a:lnTo>
                <a:lnTo>
                  <a:pt x="87525" y="3630"/>
                </a:lnTo>
                <a:lnTo>
                  <a:pt x="87412" y="3517"/>
                </a:lnTo>
                <a:close/>
                <a:moveTo>
                  <a:pt x="26201" y="3366"/>
                </a:moveTo>
                <a:lnTo>
                  <a:pt x="26088" y="3479"/>
                </a:lnTo>
                <a:lnTo>
                  <a:pt x="26088" y="3782"/>
                </a:lnTo>
                <a:lnTo>
                  <a:pt x="26201" y="3895"/>
                </a:lnTo>
                <a:cubicBezTo>
                  <a:pt x="26223" y="3906"/>
                  <a:pt x="26249" y="3911"/>
                  <a:pt x="26275" y="3911"/>
                </a:cubicBezTo>
                <a:cubicBezTo>
                  <a:pt x="26337" y="3911"/>
                  <a:pt x="26401" y="3884"/>
                  <a:pt x="26428" y="3857"/>
                </a:cubicBezTo>
                <a:cubicBezTo>
                  <a:pt x="26504" y="3819"/>
                  <a:pt x="26542" y="3744"/>
                  <a:pt x="26542" y="3630"/>
                </a:cubicBezTo>
                <a:cubicBezTo>
                  <a:pt x="26542" y="3555"/>
                  <a:pt x="26504" y="3441"/>
                  <a:pt x="26428" y="3403"/>
                </a:cubicBezTo>
                <a:cubicBezTo>
                  <a:pt x="26390" y="3366"/>
                  <a:pt x="26277" y="3366"/>
                  <a:pt x="26201" y="3366"/>
                </a:cubicBezTo>
                <a:close/>
                <a:moveTo>
                  <a:pt x="15615" y="3441"/>
                </a:moveTo>
                <a:cubicBezTo>
                  <a:pt x="15540" y="3441"/>
                  <a:pt x="15502" y="3441"/>
                  <a:pt x="15426" y="3479"/>
                </a:cubicBezTo>
                <a:cubicBezTo>
                  <a:pt x="15388" y="3517"/>
                  <a:pt x="15351" y="3592"/>
                  <a:pt x="15351" y="3668"/>
                </a:cubicBezTo>
                <a:lnTo>
                  <a:pt x="15502" y="3668"/>
                </a:lnTo>
                <a:cubicBezTo>
                  <a:pt x="15502" y="3668"/>
                  <a:pt x="15502" y="3668"/>
                  <a:pt x="15502" y="3706"/>
                </a:cubicBezTo>
                <a:lnTo>
                  <a:pt x="15729" y="3706"/>
                </a:lnTo>
                <a:cubicBezTo>
                  <a:pt x="15766" y="3668"/>
                  <a:pt x="15729" y="3668"/>
                  <a:pt x="15729" y="3668"/>
                </a:cubicBezTo>
                <a:lnTo>
                  <a:pt x="15842" y="3668"/>
                </a:lnTo>
                <a:cubicBezTo>
                  <a:pt x="15804" y="3706"/>
                  <a:pt x="15804" y="3744"/>
                  <a:pt x="15804" y="3782"/>
                </a:cubicBezTo>
                <a:lnTo>
                  <a:pt x="15955" y="3895"/>
                </a:lnTo>
                <a:cubicBezTo>
                  <a:pt x="15955" y="3895"/>
                  <a:pt x="15955" y="3895"/>
                  <a:pt x="15993" y="3933"/>
                </a:cubicBezTo>
                <a:cubicBezTo>
                  <a:pt x="16031" y="3933"/>
                  <a:pt x="16069" y="3971"/>
                  <a:pt x="16182" y="3971"/>
                </a:cubicBezTo>
                <a:lnTo>
                  <a:pt x="16296" y="3895"/>
                </a:lnTo>
                <a:cubicBezTo>
                  <a:pt x="16334" y="3857"/>
                  <a:pt x="16371" y="3744"/>
                  <a:pt x="16371" y="3668"/>
                </a:cubicBezTo>
                <a:cubicBezTo>
                  <a:pt x="16371" y="3630"/>
                  <a:pt x="16371" y="3592"/>
                  <a:pt x="16371" y="3555"/>
                </a:cubicBezTo>
                <a:lnTo>
                  <a:pt x="16258" y="3479"/>
                </a:lnTo>
                <a:cubicBezTo>
                  <a:pt x="16217" y="3469"/>
                  <a:pt x="16180" y="3464"/>
                  <a:pt x="16144" y="3464"/>
                </a:cubicBezTo>
                <a:cubicBezTo>
                  <a:pt x="16049" y="3464"/>
                  <a:pt x="15973" y="3499"/>
                  <a:pt x="15918" y="3555"/>
                </a:cubicBezTo>
                <a:cubicBezTo>
                  <a:pt x="15918" y="3555"/>
                  <a:pt x="15880" y="3555"/>
                  <a:pt x="15880" y="3592"/>
                </a:cubicBezTo>
                <a:cubicBezTo>
                  <a:pt x="15842" y="3479"/>
                  <a:pt x="15729" y="3441"/>
                  <a:pt x="15615" y="3441"/>
                </a:cubicBezTo>
                <a:close/>
                <a:moveTo>
                  <a:pt x="79283" y="3555"/>
                </a:moveTo>
                <a:cubicBezTo>
                  <a:pt x="79170" y="3555"/>
                  <a:pt x="79094" y="3592"/>
                  <a:pt x="79056" y="3630"/>
                </a:cubicBezTo>
                <a:cubicBezTo>
                  <a:pt x="79019" y="3668"/>
                  <a:pt x="78981" y="3744"/>
                  <a:pt x="79019" y="3857"/>
                </a:cubicBezTo>
                <a:lnTo>
                  <a:pt x="79132" y="3971"/>
                </a:lnTo>
                <a:lnTo>
                  <a:pt x="79245" y="3971"/>
                </a:lnTo>
                <a:lnTo>
                  <a:pt x="79397" y="3857"/>
                </a:lnTo>
                <a:lnTo>
                  <a:pt x="79397" y="3706"/>
                </a:lnTo>
                <a:lnTo>
                  <a:pt x="79283" y="3555"/>
                </a:lnTo>
                <a:close/>
                <a:moveTo>
                  <a:pt x="89718" y="3555"/>
                </a:moveTo>
                <a:cubicBezTo>
                  <a:pt x="89642" y="3555"/>
                  <a:pt x="89567" y="3555"/>
                  <a:pt x="89491" y="3630"/>
                </a:cubicBezTo>
                <a:cubicBezTo>
                  <a:pt x="89416" y="3668"/>
                  <a:pt x="89416" y="3744"/>
                  <a:pt x="89453" y="3819"/>
                </a:cubicBezTo>
                <a:lnTo>
                  <a:pt x="89529" y="3895"/>
                </a:lnTo>
                <a:cubicBezTo>
                  <a:pt x="89529" y="3895"/>
                  <a:pt x="89567" y="3933"/>
                  <a:pt x="89567" y="3933"/>
                </a:cubicBezTo>
                <a:cubicBezTo>
                  <a:pt x="89642" y="3933"/>
                  <a:pt x="89718" y="3971"/>
                  <a:pt x="89832" y="3971"/>
                </a:cubicBezTo>
                <a:lnTo>
                  <a:pt x="89945" y="3857"/>
                </a:lnTo>
                <a:lnTo>
                  <a:pt x="89945" y="3706"/>
                </a:lnTo>
                <a:lnTo>
                  <a:pt x="89794" y="3555"/>
                </a:lnTo>
                <a:cubicBezTo>
                  <a:pt x="89781" y="3567"/>
                  <a:pt x="89773" y="3571"/>
                  <a:pt x="89766" y="3571"/>
                </a:cubicBezTo>
                <a:cubicBezTo>
                  <a:pt x="89752" y="3571"/>
                  <a:pt x="89743" y="3555"/>
                  <a:pt x="89718" y="3555"/>
                </a:cubicBezTo>
                <a:close/>
                <a:moveTo>
                  <a:pt x="85455" y="3592"/>
                </a:moveTo>
                <a:cubicBezTo>
                  <a:pt x="85399" y="3592"/>
                  <a:pt x="85351" y="3611"/>
                  <a:pt x="85332" y="3630"/>
                </a:cubicBezTo>
                <a:lnTo>
                  <a:pt x="85219" y="3630"/>
                </a:lnTo>
                <a:lnTo>
                  <a:pt x="85030" y="3744"/>
                </a:lnTo>
                <a:lnTo>
                  <a:pt x="85030" y="3857"/>
                </a:lnTo>
                <a:lnTo>
                  <a:pt x="85143" y="3971"/>
                </a:lnTo>
                <a:cubicBezTo>
                  <a:pt x="85181" y="3971"/>
                  <a:pt x="85219" y="4008"/>
                  <a:pt x="85257" y="4008"/>
                </a:cubicBezTo>
                <a:lnTo>
                  <a:pt x="85370" y="3933"/>
                </a:lnTo>
                <a:lnTo>
                  <a:pt x="85408" y="3933"/>
                </a:lnTo>
                <a:cubicBezTo>
                  <a:pt x="85521" y="3933"/>
                  <a:pt x="85597" y="3895"/>
                  <a:pt x="85635" y="3819"/>
                </a:cubicBezTo>
                <a:lnTo>
                  <a:pt x="85635" y="3668"/>
                </a:lnTo>
                <a:cubicBezTo>
                  <a:pt x="85578" y="3611"/>
                  <a:pt x="85512" y="3592"/>
                  <a:pt x="85455" y="3592"/>
                </a:cubicBezTo>
                <a:close/>
                <a:moveTo>
                  <a:pt x="3706" y="3744"/>
                </a:moveTo>
                <a:lnTo>
                  <a:pt x="3555" y="3857"/>
                </a:lnTo>
                <a:lnTo>
                  <a:pt x="3555" y="3933"/>
                </a:lnTo>
                <a:lnTo>
                  <a:pt x="3668" y="4084"/>
                </a:lnTo>
                <a:cubicBezTo>
                  <a:pt x="3706" y="4084"/>
                  <a:pt x="3744" y="4122"/>
                  <a:pt x="3781" y="4122"/>
                </a:cubicBezTo>
                <a:lnTo>
                  <a:pt x="3970" y="4008"/>
                </a:lnTo>
                <a:cubicBezTo>
                  <a:pt x="3970" y="3971"/>
                  <a:pt x="3970" y="3933"/>
                  <a:pt x="4008" y="3895"/>
                </a:cubicBezTo>
                <a:lnTo>
                  <a:pt x="3895" y="3744"/>
                </a:lnTo>
                <a:close/>
                <a:moveTo>
                  <a:pt x="60039" y="3706"/>
                </a:moveTo>
                <a:lnTo>
                  <a:pt x="59850" y="3819"/>
                </a:lnTo>
                <a:cubicBezTo>
                  <a:pt x="59850" y="3819"/>
                  <a:pt x="59850" y="3857"/>
                  <a:pt x="59850" y="3857"/>
                </a:cubicBezTo>
                <a:cubicBezTo>
                  <a:pt x="59850" y="3895"/>
                  <a:pt x="59850" y="3895"/>
                  <a:pt x="59850" y="3933"/>
                </a:cubicBezTo>
                <a:cubicBezTo>
                  <a:pt x="59850" y="3971"/>
                  <a:pt x="59850" y="4046"/>
                  <a:pt x="59926" y="4084"/>
                </a:cubicBezTo>
                <a:cubicBezTo>
                  <a:pt x="59964" y="4122"/>
                  <a:pt x="60039" y="4122"/>
                  <a:pt x="60153" y="4122"/>
                </a:cubicBezTo>
                <a:lnTo>
                  <a:pt x="60228" y="4008"/>
                </a:lnTo>
                <a:cubicBezTo>
                  <a:pt x="60228" y="3857"/>
                  <a:pt x="60153" y="3744"/>
                  <a:pt x="60039" y="3706"/>
                </a:cubicBezTo>
                <a:close/>
                <a:moveTo>
                  <a:pt x="33385" y="3933"/>
                </a:moveTo>
                <a:cubicBezTo>
                  <a:pt x="33196" y="3933"/>
                  <a:pt x="33082" y="4046"/>
                  <a:pt x="33082" y="4160"/>
                </a:cubicBezTo>
                <a:lnTo>
                  <a:pt x="33234" y="4160"/>
                </a:lnTo>
                <a:cubicBezTo>
                  <a:pt x="33234" y="4197"/>
                  <a:pt x="33234" y="4197"/>
                  <a:pt x="33234" y="4197"/>
                </a:cubicBezTo>
                <a:lnTo>
                  <a:pt x="33536" y="4197"/>
                </a:lnTo>
                <a:cubicBezTo>
                  <a:pt x="33536" y="4197"/>
                  <a:pt x="33498" y="4197"/>
                  <a:pt x="33498" y="4160"/>
                </a:cubicBezTo>
                <a:lnTo>
                  <a:pt x="33649" y="4160"/>
                </a:lnTo>
                <a:cubicBezTo>
                  <a:pt x="33649" y="4084"/>
                  <a:pt x="33649" y="4046"/>
                  <a:pt x="33574" y="3971"/>
                </a:cubicBezTo>
                <a:cubicBezTo>
                  <a:pt x="33498" y="3971"/>
                  <a:pt x="33460" y="3933"/>
                  <a:pt x="33385" y="3933"/>
                </a:cubicBezTo>
                <a:close/>
                <a:moveTo>
                  <a:pt x="57960" y="3753"/>
                </a:moveTo>
                <a:cubicBezTo>
                  <a:pt x="57922" y="3753"/>
                  <a:pt x="57884" y="3763"/>
                  <a:pt x="57846" y="3782"/>
                </a:cubicBezTo>
                <a:cubicBezTo>
                  <a:pt x="57771" y="3819"/>
                  <a:pt x="57733" y="3895"/>
                  <a:pt x="57733" y="4008"/>
                </a:cubicBezTo>
                <a:cubicBezTo>
                  <a:pt x="57733" y="4046"/>
                  <a:pt x="57733" y="4122"/>
                  <a:pt x="57808" y="4197"/>
                </a:cubicBezTo>
                <a:cubicBezTo>
                  <a:pt x="57846" y="4197"/>
                  <a:pt x="57884" y="4235"/>
                  <a:pt x="57960" y="4235"/>
                </a:cubicBezTo>
                <a:lnTo>
                  <a:pt x="58073" y="4122"/>
                </a:lnTo>
                <a:cubicBezTo>
                  <a:pt x="58073" y="4122"/>
                  <a:pt x="58073" y="4122"/>
                  <a:pt x="58073" y="4084"/>
                </a:cubicBezTo>
                <a:cubicBezTo>
                  <a:pt x="58111" y="4046"/>
                  <a:pt x="58149" y="4008"/>
                  <a:pt x="58149" y="3933"/>
                </a:cubicBezTo>
                <a:cubicBezTo>
                  <a:pt x="58149" y="3933"/>
                  <a:pt x="58149" y="3895"/>
                  <a:pt x="58111" y="3857"/>
                </a:cubicBezTo>
                <a:lnTo>
                  <a:pt x="58073" y="3782"/>
                </a:lnTo>
                <a:cubicBezTo>
                  <a:pt x="58035" y="3763"/>
                  <a:pt x="57998" y="3753"/>
                  <a:pt x="57960" y="3753"/>
                </a:cubicBezTo>
                <a:close/>
                <a:moveTo>
                  <a:pt x="7524" y="3895"/>
                </a:moveTo>
                <a:lnTo>
                  <a:pt x="7335" y="3933"/>
                </a:lnTo>
                <a:cubicBezTo>
                  <a:pt x="7297" y="3971"/>
                  <a:pt x="7260" y="4008"/>
                  <a:pt x="7260" y="4084"/>
                </a:cubicBezTo>
                <a:cubicBezTo>
                  <a:pt x="7260" y="4122"/>
                  <a:pt x="7260" y="4122"/>
                  <a:pt x="7297" y="4160"/>
                </a:cubicBezTo>
                <a:cubicBezTo>
                  <a:pt x="7297" y="4160"/>
                  <a:pt x="7297" y="4160"/>
                  <a:pt x="7297" y="4197"/>
                </a:cubicBezTo>
                <a:lnTo>
                  <a:pt x="7411" y="4311"/>
                </a:lnTo>
                <a:cubicBezTo>
                  <a:pt x="7433" y="4322"/>
                  <a:pt x="7461" y="4330"/>
                  <a:pt x="7492" y="4330"/>
                </a:cubicBezTo>
                <a:cubicBezTo>
                  <a:pt x="7568" y="4330"/>
                  <a:pt x="7660" y="4283"/>
                  <a:pt x="7713" y="4122"/>
                </a:cubicBezTo>
                <a:lnTo>
                  <a:pt x="7600" y="3933"/>
                </a:lnTo>
                <a:cubicBezTo>
                  <a:pt x="7562" y="3933"/>
                  <a:pt x="7562" y="3933"/>
                  <a:pt x="7524" y="3895"/>
                </a:cubicBezTo>
                <a:close/>
                <a:moveTo>
                  <a:pt x="4704" y="3994"/>
                </a:moveTo>
                <a:cubicBezTo>
                  <a:pt x="4674" y="3994"/>
                  <a:pt x="4644" y="3998"/>
                  <a:pt x="4613" y="4008"/>
                </a:cubicBezTo>
                <a:cubicBezTo>
                  <a:pt x="4538" y="4046"/>
                  <a:pt x="4462" y="4084"/>
                  <a:pt x="4462" y="4197"/>
                </a:cubicBezTo>
                <a:lnTo>
                  <a:pt x="4500" y="4273"/>
                </a:lnTo>
                <a:cubicBezTo>
                  <a:pt x="4555" y="4328"/>
                  <a:pt x="4631" y="4363"/>
                  <a:pt x="4712" y="4363"/>
                </a:cubicBezTo>
                <a:cubicBezTo>
                  <a:pt x="4741" y="4363"/>
                  <a:pt x="4772" y="4359"/>
                  <a:pt x="4802" y="4349"/>
                </a:cubicBezTo>
                <a:cubicBezTo>
                  <a:pt x="4916" y="4311"/>
                  <a:pt x="4953" y="4273"/>
                  <a:pt x="4991" y="4160"/>
                </a:cubicBezTo>
                <a:lnTo>
                  <a:pt x="4953" y="4084"/>
                </a:lnTo>
                <a:cubicBezTo>
                  <a:pt x="4870" y="4029"/>
                  <a:pt x="4787" y="3994"/>
                  <a:pt x="4704" y="3994"/>
                </a:cubicBezTo>
                <a:close/>
                <a:moveTo>
                  <a:pt x="20795" y="4046"/>
                </a:moveTo>
                <a:cubicBezTo>
                  <a:pt x="20644" y="4046"/>
                  <a:pt x="20568" y="4084"/>
                  <a:pt x="20492" y="4235"/>
                </a:cubicBezTo>
                <a:lnTo>
                  <a:pt x="20606" y="4386"/>
                </a:lnTo>
                <a:cubicBezTo>
                  <a:pt x="20644" y="4386"/>
                  <a:pt x="20681" y="4424"/>
                  <a:pt x="20719" y="4424"/>
                </a:cubicBezTo>
                <a:lnTo>
                  <a:pt x="20908" y="4311"/>
                </a:lnTo>
                <a:cubicBezTo>
                  <a:pt x="20908" y="4311"/>
                  <a:pt x="20946" y="4235"/>
                  <a:pt x="20946" y="4160"/>
                </a:cubicBezTo>
                <a:lnTo>
                  <a:pt x="20946" y="4122"/>
                </a:lnTo>
                <a:lnTo>
                  <a:pt x="20795" y="4046"/>
                </a:lnTo>
                <a:close/>
                <a:moveTo>
                  <a:pt x="9717" y="4046"/>
                </a:moveTo>
                <a:cubicBezTo>
                  <a:pt x="9566" y="4046"/>
                  <a:pt x="9453" y="4122"/>
                  <a:pt x="9377" y="4160"/>
                </a:cubicBezTo>
                <a:cubicBezTo>
                  <a:pt x="9377" y="4197"/>
                  <a:pt x="9339" y="4197"/>
                  <a:pt x="9339" y="4235"/>
                </a:cubicBezTo>
                <a:lnTo>
                  <a:pt x="9339" y="4386"/>
                </a:lnTo>
                <a:cubicBezTo>
                  <a:pt x="9394" y="4442"/>
                  <a:pt x="9490" y="4477"/>
                  <a:pt x="9582" y="4477"/>
                </a:cubicBezTo>
                <a:cubicBezTo>
                  <a:pt x="9616" y="4477"/>
                  <a:pt x="9649" y="4472"/>
                  <a:pt x="9679" y="4462"/>
                </a:cubicBezTo>
                <a:cubicBezTo>
                  <a:pt x="9793" y="4424"/>
                  <a:pt x="9868" y="4311"/>
                  <a:pt x="9868" y="4235"/>
                </a:cubicBezTo>
                <a:cubicBezTo>
                  <a:pt x="9868" y="4197"/>
                  <a:pt x="9868" y="4160"/>
                  <a:pt x="9868" y="4122"/>
                </a:cubicBezTo>
                <a:lnTo>
                  <a:pt x="9717" y="4046"/>
                </a:lnTo>
                <a:close/>
                <a:moveTo>
                  <a:pt x="38564" y="4235"/>
                </a:moveTo>
                <a:lnTo>
                  <a:pt x="38451" y="4349"/>
                </a:lnTo>
                <a:lnTo>
                  <a:pt x="38451" y="4462"/>
                </a:lnTo>
                <a:lnTo>
                  <a:pt x="38564" y="4575"/>
                </a:lnTo>
                <a:cubicBezTo>
                  <a:pt x="38591" y="4602"/>
                  <a:pt x="38637" y="4629"/>
                  <a:pt x="38701" y="4629"/>
                </a:cubicBezTo>
                <a:cubicBezTo>
                  <a:pt x="38728" y="4629"/>
                  <a:pt x="38758" y="4624"/>
                  <a:pt x="38791" y="4613"/>
                </a:cubicBezTo>
                <a:lnTo>
                  <a:pt x="38905" y="4500"/>
                </a:lnTo>
                <a:lnTo>
                  <a:pt x="38905" y="4424"/>
                </a:lnTo>
                <a:lnTo>
                  <a:pt x="38791" y="4273"/>
                </a:lnTo>
                <a:cubicBezTo>
                  <a:pt x="38753" y="4273"/>
                  <a:pt x="38678" y="4235"/>
                  <a:pt x="38564" y="4235"/>
                </a:cubicBezTo>
                <a:close/>
                <a:moveTo>
                  <a:pt x="42118" y="4462"/>
                </a:moveTo>
                <a:lnTo>
                  <a:pt x="41967" y="4500"/>
                </a:lnTo>
                <a:cubicBezTo>
                  <a:pt x="41967" y="4500"/>
                  <a:pt x="41967" y="4500"/>
                  <a:pt x="41929" y="4538"/>
                </a:cubicBezTo>
                <a:cubicBezTo>
                  <a:pt x="41854" y="4575"/>
                  <a:pt x="41778" y="4613"/>
                  <a:pt x="41778" y="4727"/>
                </a:cubicBezTo>
                <a:cubicBezTo>
                  <a:pt x="41778" y="4802"/>
                  <a:pt x="41816" y="4840"/>
                  <a:pt x="41854" y="4916"/>
                </a:cubicBezTo>
                <a:lnTo>
                  <a:pt x="41929" y="4954"/>
                </a:lnTo>
                <a:cubicBezTo>
                  <a:pt x="42005" y="4954"/>
                  <a:pt x="42081" y="4954"/>
                  <a:pt x="42156" y="4916"/>
                </a:cubicBezTo>
                <a:cubicBezTo>
                  <a:pt x="42232" y="4878"/>
                  <a:pt x="42307" y="4765"/>
                  <a:pt x="42307" y="4689"/>
                </a:cubicBezTo>
                <a:cubicBezTo>
                  <a:pt x="42307" y="4575"/>
                  <a:pt x="42232" y="4500"/>
                  <a:pt x="42118" y="4462"/>
                </a:cubicBezTo>
                <a:close/>
                <a:moveTo>
                  <a:pt x="22421" y="4651"/>
                </a:moveTo>
                <a:cubicBezTo>
                  <a:pt x="22345" y="4651"/>
                  <a:pt x="22232" y="4651"/>
                  <a:pt x="22156" y="4689"/>
                </a:cubicBezTo>
                <a:cubicBezTo>
                  <a:pt x="22118" y="4765"/>
                  <a:pt x="22080" y="4840"/>
                  <a:pt x="22118" y="4916"/>
                </a:cubicBezTo>
                <a:lnTo>
                  <a:pt x="22232" y="4991"/>
                </a:lnTo>
                <a:cubicBezTo>
                  <a:pt x="22262" y="4995"/>
                  <a:pt x="22290" y="4996"/>
                  <a:pt x="22316" y="4996"/>
                </a:cubicBezTo>
                <a:cubicBezTo>
                  <a:pt x="22579" y="4996"/>
                  <a:pt x="22613" y="4837"/>
                  <a:pt x="22647" y="4802"/>
                </a:cubicBezTo>
                <a:lnTo>
                  <a:pt x="22496" y="4651"/>
                </a:lnTo>
                <a:close/>
                <a:moveTo>
                  <a:pt x="65521" y="4538"/>
                </a:moveTo>
                <a:lnTo>
                  <a:pt x="65370" y="4689"/>
                </a:lnTo>
                <a:lnTo>
                  <a:pt x="65370" y="4878"/>
                </a:lnTo>
                <a:lnTo>
                  <a:pt x="65483" y="4991"/>
                </a:lnTo>
                <a:cubicBezTo>
                  <a:pt x="65540" y="5010"/>
                  <a:pt x="65587" y="5020"/>
                  <a:pt x="65625" y="5020"/>
                </a:cubicBezTo>
                <a:cubicBezTo>
                  <a:pt x="65663" y="5020"/>
                  <a:pt x="65691" y="5010"/>
                  <a:pt x="65710" y="4991"/>
                </a:cubicBezTo>
                <a:cubicBezTo>
                  <a:pt x="65824" y="4954"/>
                  <a:pt x="65824" y="4840"/>
                  <a:pt x="65862" y="4802"/>
                </a:cubicBezTo>
                <a:cubicBezTo>
                  <a:pt x="65862" y="4765"/>
                  <a:pt x="65862" y="4765"/>
                  <a:pt x="65862" y="4765"/>
                </a:cubicBezTo>
                <a:lnTo>
                  <a:pt x="65748" y="4538"/>
                </a:lnTo>
                <a:close/>
                <a:moveTo>
                  <a:pt x="54746" y="4273"/>
                </a:moveTo>
                <a:cubicBezTo>
                  <a:pt x="54670" y="4273"/>
                  <a:pt x="54481" y="4273"/>
                  <a:pt x="54368" y="4538"/>
                </a:cubicBezTo>
                <a:lnTo>
                  <a:pt x="54368" y="4651"/>
                </a:lnTo>
                <a:lnTo>
                  <a:pt x="54406" y="4651"/>
                </a:lnTo>
                <a:cubicBezTo>
                  <a:pt x="54519" y="4802"/>
                  <a:pt x="54633" y="4954"/>
                  <a:pt x="54859" y="5029"/>
                </a:cubicBezTo>
                <a:lnTo>
                  <a:pt x="55049" y="4991"/>
                </a:lnTo>
                <a:cubicBezTo>
                  <a:pt x="55086" y="4916"/>
                  <a:pt x="55086" y="4840"/>
                  <a:pt x="55086" y="4765"/>
                </a:cubicBezTo>
                <a:cubicBezTo>
                  <a:pt x="55086" y="4575"/>
                  <a:pt x="54935" y="4311"/>
                  <a:pt x="54746" y="4273"/>
                </a:cubicBezTo>
                <a:close/>
                <a:moveTo>
                  <a:pt x="78352" y="4598"/>
                </a:moveTo>
                <a:cubicBezTo>
                  <a:pt x="78326" y="4598"/>
                  <a:pt x="78296" y="4602"/>
                  <a:pt x="78262" y="4613"/>
                </a:cubicBezTo>
                <a:cubicBezTo>
                  <a:pt x="78149" y="4613"/>
                  <a:pt x="78073" y="4727"/>
                  <a:pt x="78073" y="4802"/>
                </a:cubicBezTo>
                <a:cubicBezTo>
                  <a:pt x="78073" y="4916"/>
                  <a:pt x="78111" y="4991"/>
                  <a:pt x="78225" y="5067"/>
                </a:cubicBezTo>
                <a:cubicBezTo>
                  <a:pt x="78262" y="5105"/>
                  <a:pt x="78338" y="5105"/>
                  <a:pt x="78376" y="5105"/>
                </a:cubicBezTo>
                <a:lnTo>
                  <a:pt x="78451" y="5067"/>
                </a:lnTo>
                <a:cubicBezTo>
                  <a:pt x="78527" y="5029"/>
                  <a:pt x="78565" y="4878"/>
                  <a:pt x="78565" y="4802"/>
                </a:cubicBezTo>
                <a:cubicBezTo>
                  <a:pt x="78565" y="4727"/>
                  <a:pt x="78527" y="4651"/>
                  <a:pt x="78489" y="4651"/>
                </a:cubicBezTo>
                <a:cubicBezTo>
                  <a:pt x="78463" y="4624"/>
                  <a:pt x="78417" y="4598"/>
                  <a:pt x="78352" y="4598"/>
                </a:cubicBezTo>
                <a:close/>
                <a:moveTo>
                  <a:pt x="5974" y="4613"/>
                </a:moveTo>
                <a:lnTo>
                  <a:pt x="5861" y="4727"/>
                </a:lnTo>
                <a:lnTo>
                  <a:pt x="5861" y="4840"/>
                </a:lnTo>
                <a:cubicBezTo>
                  <a:pt x="5785" y="4840"/>
                  <a:pt x="5672" y="4878"/>
                  <a:pt x="5672" y="5029"/>
                </a:cubicBezTo>
                <a:lnTo>
                  <a:pt x="5785" y="5143"/>
                </a:lnTo>
                <a:cubicBezTo>
                  <a:pt x="5818" y="5154"/>
                  <a:pt x="5852" y="5158"/>
                  <a:pt x="5883" y="5158"/>
                </a:cubicBezTo>
                <a:cubicBezTo>
                  <a:pt x="5959" y="5158"/>
                  <a:pt x="6023" y="5132"/>
                  <a:pt x="6050" y="5105"/>
                </a:cubicBezTo>
                <a:lnTo>
                  <a:pt x="6125" y="4991"/>
                </a:lnTo>
                <a:lnTo>
                  <a:pt x="6201" y="4991"/>
                </a:lnTo>
                <a:lnTo>
                  <a:pt x="6314" y="4878"/>
                </a:lnTo>
                <a:lnTo>
                  <a:pt x="6314" y="4727"/>
                </a:lnTo>
                <a:lnTo>
                  <a:pt x="6163" y="4613"/>
                </a:lnTo>
                <a:close/>
                <a:moveTo>
                  <a:pt x="82535" y="5067"/>
                </a:moveTo>
                <a:lnTo>
                  <a:pt x="82421" y="5180"/>
                </a:lnTo>
                <a:lnTo>
                  <a:pt x="82421" y="5294"/>
                </a:lnTo>
                <a:lnTo>
                  <a:pt x="82572" y="5407"/>
                </a:lnTo>
                <a:cubicBezTo>
                  <a:pt x="82572" y="5407"/>
                  <a:pt x="82610" y="5445"/>
                  <a:pt x="82648" y="5445"/>
                </a:cubicBezTo>
                <a:lnTo>
                  <a:pt x="82837" y="5294"/>
                </a:lnTo>
                <a:cubicBezTo>
                  <a:pt x="82837" y="5256"/>
                  <a:pt x="82837" y="5143"/>
                  <a:pt x="82762" y="5105"/>
                </a:cubicBezTo>
                <a:cubicBezTo>
                  <a:pt x="82724" y="5067"/>
                  <a:pt x="82648" y="5067"/>
                  <a:pt x="82535" y="5067"/>
                </a:cubicBezTo>
                <a:close/>
                <a:moveTo>
                  <a:pt x="41332" y="5014"/>
                </a:moveTo>
                <a:cubicBezTo>
                  <a:pt x="41292" y="5014"/>
                  <a:pt x="41251" y="5019"/>
                  <a:pt x="41211" y="5029"/>
                </a:cubicBezTo>
                <a:lnTo>
                  <a:pt x="41098" y="5105"/>
                </a:lnTo>
                <a:cubicBezTo>
                  <a:pt x="41098" y="5143"/>
                  <a:pt x="41060" y="5218"/>
                  <a:pt x="41060" y="5256"/>
                </a:cubicBezTo>
                <a:cubicBezTo>
                  <a:pt x="41060" y="5332"/>
                  <a:pt x="41098" y="5483"/>
                  <a:pt x="41400" y="5521"/>
                </a:cubicBezTo>
                <a:lnTo>
                  <a:pt x="41551" y="5407"/>
                </a:lnTo>
                <a:cubicBezTo>
                  <a:pt x="41551" y="5407"/>
                  <a:pt x="41551" y="5445"/>
                  <a:pt x="41551" y="5445"/>
                </a:cubicBezTo>
                <a:cubicBezTo>
                  <a:pt x="41551" y="5445"/>
                  <a:pt x="41665" y="5407"/>
                  <a:pt x="41665" y="5332"/>
                </a:cubicBezTo>
                <a:lnTo>
                  <a:pt x="41627" y="5256"/>
                </a:lnTo>
                <a:lnTo>
                  <a:pt x="41665" y="5256"/>
                </a:lnTo>
                <a:lnTo>
                  <a:pt x="41627" y="5105"/>
                </a:lnTo>
                <a:cubicBezTo>
                  <a:pt x="41544" y="5049"/>
                  <a:pt x="41440" y="5014"/>
                  <a:pt x="41332" y="5014"/>
                </a:cubicBezTo>
                <a:close/>
                <a:moveTo>
                  <a:pt x="64727" y="4689"/>
                </a:moveTo>
                <a:lnTo>
                  <a:pt x="64652" y="4727"/>
                </a:lnTo>
                <a:cubicBezTo>
                  <a:pt x="64538" y="4765"/>
                  <a:pt x="64425" y="4840"/>
                  <a:pt x="64349" y="5029"/>
                </a:cubicBezTo>
                <a:lnTo>
                  <a:pt x="64311" y="5029"/>
                </a:lnTo>
                <a:lnTo>
                  <a:pt x="64198" y="5105"/>
                </a:lnTo>
                <a:cubicBezTo>
                  <a:pt x="64198" y="5105"/>
                  <a:pt x="64198" y="5067"/>
                  <a:pt x="64236" y="5067"/>
                </a:cubicBezTo>
                <a:lnTo>
                  <a:pt x="64085" y="5067"/>
                </a:lnTo>
                <a:lnTo>
                  <a:pt x="63933" y="5180"/>
                </a:lnTo>
                <a:cubicBezTo>
                  <a:pt x="63933" y="5332"/>
                  <a:pt x="63971" y="5407"/>
                  <a:pt x="64047" y="5445"/>
                </a:cubicBezTo>
                <a:cubicBezTo>
                  <a:pt x="64122" y="5521"/>
                  <a:pt x="64198" y="5521"/>
                  <a:pt x="64349" y="5521"/>
                </a:cubicBezTo>
                <a:lnTo>
                  <a:pt x="64425" y="5332"/>
                </a:lnTo>
                <a:cubicBezTo>
                  <a:pt x="64425" y="5332"/>
                  <a:pt x="64425" y="5294"/>
                  <a:pt x="64463" y="5294"/>
                </a:cubicBezTo>
                <a:cubicBezTo>
                  <a:pt x="64535" y="5323"/>
                  <a:pt x="64596" y="5335"/>
                  <a:pt x="64648" y="5335"/>
                </a:cubicBezTo>
                <a:cubicBezTo>
                  <a:pt x="64733" y="5335"/>
                  <a:pt x="64794" y="5303"/>
                  <a:pt x="64841" y="5256"/>
                </a:cubicBezTo>
                <a:cubicBezTo>
                  <a:pt x="64879" y="5218"/>
                  <a:pt x="64879" y="5218"/>
                  <a:pt x="64916" y="5180"/>
                </a:cubicBezTo>
                <a:lnTo>
                  <a:pt x="64992" y="5067"/>
                </a:lnTo>
                <a:cubicBezTo>
                  <a:pt x="64992" y="5029"/>
                  <a:pt x="64992" y="4991"/>
                  <a:pt x="64992" y="4954"/>
                </a:cubicBezTo>
                <a:cubicBezTo>
                  <a:pt x="64992" y="4840"/>
                  <a:pt x="64992" y="4765"/>
                  <a:pt x="64879" y="4689"/>
                </a:cubicBezTo>
                <a:close/>
                <a:moveTo>
                  <a:pt x="77279" y="5067"/>
                </a:moveTo>
                <a:cubicBezTo>
                  <a:pt x="77128" y="5067"/>
                  <a:pt x="77015" y="5143"/>
                  <a:pt x="76977" y="5256"/>
                </a:cubicBezTo>
                <a:lnTo>
                  <a:pt x="77053" y="5369"/>
                </a:lnTo>
                <a:cubicBezTo>
                  <a:pt x="77053" y="5483"/>
                  <a:pt x="77166" y="5558"/>
                  <a:pt x="77242" y="5558"/>
                </a:cubicBezTo>
                <a:lnTo>
                  <a:pt x="77393" y="5445"/>
                </a:lnTo>
                <a:cubicBezTo>
                  <a:pt x="77431" y="5407"/>
                  <a:pt x="77431" y="5407"/>
                  <a:pt x="77431" y="5369"/>
                </a:cubicBezTo>
                <a:cubicBezTo>
                  <a:pt x="77431" y="5332"/>
                  <a:pt x="77468" y="5332"/>
                  <a:pt x="77468" y="5256"/>
                </a:cubicBezTo>
                <a:cubicBezTo>
                  <a:pt x="77468" y="5218"/>
                  <a:pt x="77431" y="5143"/>
                  <a:pt x="77355" y="5105"/>
                </a:cubicBezTo>
                <a:lnTo>
                  <a:pt x="77279" y="5067"/>
                </a:lnTo>
                <a:close/>
                <a:moveTo>
                  <a:pt x="70701" y="5294"/>
                </a:moveTo>
                <a:lnTo>
                  <a:pt x="70550" y="5407"/>
                </a:lnTo>
                <a:lnTo>
                  <a:pt x="70550" y="5483"/>
                </a:lnTo>
                <a:lnTo>
                  <a:pt x="70701" y="5634"/>
                </a:lnTo>
                <a:cubicBezTo>
                  <a:pt x="70739" y="5634"/>
                  <a:pt x="70814" y="5672"/>
                  <a:pt x="70928" y="5672"/>
                </a:cubicBezTo>
                <a:lnTo>
                  <a:pt x="71041" y="5558"/>
                </a:lnTo>
                <a:lnTo>
                  <a:pt x="71041" y="5407"/>
                </a:lnTo>
                <a:lnTo>
                  <a:pt x="70890" y="5294"/>
                </a:lnTo>
                <a:close/>
                <a:moveTo>
                  <a:pt x="86940" y="5479"/>
                </a:moveTo>
                <a:cubicBezTo>
                  <a:pt x="86922" y="5479"/>
                  <a:pt x="86903" y="5480"/>
                  <a:pt x="86883" y="5483"/>
                </a:cubicBezTo>
                <a:lnTo>
                  <a:pt x="86769" y="5596"/>
                </a:lnTo>
                <a:cubicBezTo>
                  <a:pt x="86769" y="5748"/>
                  <a:pt x="86883" y="5823"/>
                  <a:pt x="86920" y="5823"/>
                </a:cubicBezTo>
                <a:cubicBezTo>
                  <a:pt x="86958" y="5861"/>
                  <a:pt x="86958" y="5861"/>
                  <a:pt x="86958" y="5861"/>
                </a:cubicBezTo>
                <a:lnTo>
                  <a:pt x="87223" y="5785"/>
                </a:lnTo>
                <a:lnTo>
                  <a:pt x="87223" y="5748"/>
                </a:lnTo>
                <a:cubicBezTo>
                  <a:pt x="87223" y="5678"/>
                  <a:pt x="87158" y="5479"/>
                  <a:pt x="86940" y="5479"/>
                </a:cubicBezTo>
                <a:close/>
                <a:moveTo>
                  <a:pt x="3479" y="3971"/>
                </a:moveTo>
                <a:cubicBezTo>
                  <a:pt x="3366" y="4008"/>
                  <a:pt x="3252" y="4046"/>
                  <a:pt x="3176" y="4084"/>
                </a:cubicBezTo>
                <a:cubicBezTo>
                  <a:pt x="3096" y="4111"/>
                  <a:pt x="3035" y="4137"/>
                  <a:pt x="2966" y="4137"/>
                </a:cubicBezTo>
                <a:cubicBezTo>
                  <a:pt x="2937" y="4137"/>
                  <a:pt x="2907" y="4133"/>
                  <a:pt x="2874" y="4122"/>
                </a:cubicBezTo>
                <a:lnTo>
                  <a:pt x="2761" y="4197"/>
                </a:lnTo>
                <a:cubicBezTo>
                  <a:pt x="2685" y="4235"/>
                  <a:pt x="2685" y="4273"/>
                  <a:pt x="2647" y="4311"/>
                </a:cubicBezTo>
                <a:cubicBezTo>
                  <a:pt x="2647" y="4349"/>
                  <a:pt x="2647" y="4386"/>
                  <a:pt x="2609" y="4386"/>
                </a:cubicBezTo>
                <a:cubicBezTo>
                  <a:pt x="2496" y="4386"/>
                  <a:pt x="2420" y="4462"/>
                  <a:pt x="2383" y="4538"/>
                </a:cubicBezTo>
                <a:cubicBezTo>
                  <a:pt x="2383" y="4538"/>
                  <a:pt x="2383" y="4538"/>
                  <a:pt x="2345" y="4575"/>
                </a:cubicBezTo>
                <a:lnTo>
                  <a:pt x="2231" y="4575"/>
                </a:lnTo>
                <a:cubicBezTo>
                  <a:pt x="2156" y="4613"/>
                  <a:pt x="2156" y="4651"/>
                  <a:pt x="2118" y="4689"/>
                </a:cubicBezTo>
                <a:cubicBezTo>
                  <a:pt x="2118" y="4727"/>
                  <a:pt x="2118" y="4727"/>
                  <a:pt x="2118" y="4727"/>
                </a:cubicBezTo>
                <a:cubicBezTo>
                  <a:pt x="2080" y="4727"/>
                  <a:pt x="2042" y="4765"/>
                  <a:pt x="2042" y="4802"/>
                </a:cubicBezTo>
                <a:lnTo>
                  <a:pt x="2042" y="4727"/>
                </a:lnTo>
                <a:lnTo>
                  <a:pt x="1891" y="4613"/>
                </a:lnTo>
                <a:lnTo>
                  <a:pt x="1664" y="4613"/>
                </a:lnTo>
                <a:lnTo>
                  <a:pt x="1513" y="4727"/>
                </a:lnTo>
                <a:lnTo>
                  <a:pt x="1513" y="4840"/>
                </a:lnTo>
                <a:lnTo>
                  <a:pt x="1664" y="4954"/>
                </a:lnTo>
                <a:lnTo>
                  <a:pt x="1891" y="4954"/>
                </a:lnTo>
                <a:lnTo>
                  <a:pt x="1967" y="4878"/>
                </a:lnTo>
                <a:lnTo>
                  <a:pt x="1967" y="4878"/>
                </a:lnTo>
                <a:cubicBezTo>
                  <a:pt x="1891" y="4954"/>
                  <a:pt x="1891" y="5029"/>
                  <a:pt x="1891" y="5067"/>
                </a:cubicBezTo>
                <a:lnTo>
                  <a:pt x="1853" y="5105"/>
                </a:lnTo>
                <a:cubicBezTo>
                  <a:pt x="1853" y="5180"/>
                  <a:pt x="1891" y="5218"/>
                  <a:pt x="1929" y="5256"/>
                </a:cubicBezTo>
                <a:cubicBezTo>
                  <a:pt x="1929" y="5294"/>
                  <a:pt x="1929" y="5294"/>
                  <a:pt x="1929" y="5294"/>
                </a:cubicBezTo>
                <a:cubicBezTo>
                  <a:pt x="1929" y="5294"/>
                  <a:pt x="1929" y="5332"/>
                  <a:pt x="1929" y="5332"/>
                </a:cubicBezTo>
                <a:cubicBezTo>
                  <a:pt x="1929" y="5369"/>
                  <a:pt x="1929" y="5407"/>
                  <a:pt x="1929" y="5407"/>
                </a:cubicBezTo>
                <a:lnTo>
                  <a:pt x="2004" y="5558"/>
                </a:lnTo>
                <a:cubicBezTo>
                  <a:pt x="2080" y="5558"/>
                  <a:pt x="2118" y="5558"/>
                  <a:pt x="2156" y="5521"/>
                </a:cubicBezTo>
                <a:cubicBezTo>
                  <a:pt x="2204" y="5553"/>
                  <a:pt x="2252" y="5564"/>
                  <a:pt x="2297" y="5564"/>
                </a:cubicBezTo>
                <a:cubicBezTo>
                  <a:pt x="2358" y="5564"/>
                  <a:pt x="2414" y="5542"/>
                  <a:pt x="2458" y="5521"/>
                </a:cubicBezTo>
                <a:lnTo>
                  <a:pt x="2836" y="5521"/>
                </a:lnTo>
                <a:cubicBezTo>
                  <a:pt x="2761" y="5558"/>
                  <a:pt x="2761" y="5672"/>
                  <a:pt x="2761" y="5823"/>
                </a:cubicBezTo>
                <a:lnTo>
                  <a:pt x="2874" y="5937"/>
                </a:lnTo>
                <a:cubicBezTo>
                  <a:pt x="3025" y="5937"/>
                  <a:pt x="3101" y="5937"/>
                  <a:pt x="3176" y="5861"/>
                </a:cubicBezTo>
                <a:cubicBezTo>
                  <a:pt x="3290" y="5823"/>
                  <a:pt x="3328" y="5710"/>
                  <a:pt x="3290" y="5521"/>
                </a:cubicBezTo>
                <a:lnTo>
                  <a:pt x="3176" y="5445"/>
                </a:lnTo>
                <a:cubicBezTo>
                  <a:pt x="3139" y="5445"/>
                  <a:pt x="3139" y="5445"/>
                  <a:pt x="3101" y="5407"/>
                </a:cubicBezTo>
                <a:cubicBezTo>
                  <a:pt x="3176" y="5369"/>
                  <a:pt x="3214" y="5294"/>
                  <a:pt x="3214" y="5180"/>
                </a:cubicBezTo>
                <a:lnTo>
                  <a:pt x="3139" y="5105"/>
                </a:lnTo>
                <a:cubicBezTo>
                  <a:pt x="3139" y="5105"/>
                  <a:pt x="3139" y="5067"/>
                  <a:pt x="3176" y="5067"/>
                </a:cubicBezTo>
                <a:lnTo>
                  <a:pt x="2987" y="4916"/>
                </a:lnTo>
                <a:cubicBezTo>
                  <a:pt x="3139" y="4878"/>
                  <a:pt x="3290" y="4727"/>
                  <a:pt x="3328" y="4613"/>
                </a:cubicBezTo>
                <a:lnTo>
                  <a:pt x="3366" y="4575"/>
                </a:lnTo>
                <a:cubicBezTo>
                  <a:pt x="3366" y="4500"/>
                  <a:pt x="3328" y="4462"/>
                  <a:pt x="3290" y="4462"/>
                </a:cubicBezTo>
                <a:cubicBezTo>
                  <a:pt x="3441" y="4424"/>
                  <a:pt x="3668" y="4349"/>
                  <a:pt x="3668" y="4122"/>
                </a:cubicBezTo>
                <a:lnTo>
                  <a:pt x="3668" y="4084"/>
                </a:lnTo>
                <a:lnTo>
                  <a:pt x="3479" y="3971"/>
                </a:lnTo>
                <a:close/>
                <a:moveTo>
                  <a:pt x="9112" y="5483"/>
                </a:moveTo>
                <a:lnTo>
                  <a:pt x="8961" y="5672"/>
                </a:lnTo>
                <a:cubicBezTo>
                  <a:pt x="8961" y="5710"/>
                  <a:pt x="8961" y="5710"/>
                  <a:pt x="8961" y="5748"/>
                </a:cubicBezTo>
                <a:cubicBezTo>
                  <a:pt x="8923" y="5899"/>
                  <a:pt x="8999" y="5937"/>
                  <a:pt x="9074" y="5974"/>
                </a:cubicBezTo>
                <a:lnTo>
                  <a:pt x="9226" y="5937"/>
                </a:lnTo>
                <a:cubicBezTo>
                  <a:pt x="9301" y="5861"/>
                  <a:pt x="9339" y="5785"/>
                  <a:pt x="9339" y="5710"/>
                </a:cubicBezTo>
                <a:cubicBezTo>
                  <a:pt x="9339" y="5672"/>
                  <a:pt x="9301" y="5558"/>
                  <a:pt x="9112" y="5483"/>
                </a:cubicBezTo>
                <a:close/>
                <a:moveTo>
                  <a:pt x="40364" y="5435"/>
                </a:moveTo>
                <a:cubicBezTo>
                  <a:pt x="40345" y="5435"/>
                  <a:pt x="40325" y="5438"/>
                  <a:pt x="40304" y="5445"/>
                </a:cubicBezTo>
                <a:cubicBezTo>
                  <a:pt x="40266" y="5445"/>
                  <a:pt x="40228" y="5483"/>
                  <a:pt x="40190" y="5558"/>
                </a:cubicBezTo>
                <a:lnTo>
                  <a:pt x="40266" y="5672"/>
                </a:lnTo>
                <a:cubicBezTo>
                  <a:pt x="40228" y="5785"/>
                  <a:pt x="40304" y="5937"/>
                  <a:pt x="40417" y="5974"/>
                </a:cubicBezTo>
                <a:lnTo>
                  <a:pt x="40568" y="5823"/>
                </a:lnTo>
                <a:cubicBezTo>
                  <a:pt x="40568" y="5823"/>
                  <a:pt x="40568" y="5861"/>
                  <a:pt x="40568" y="5861"/>
                </a:cubicBezTo>
                <a:cubicBezTo>
                  <a:pt x="40644" y="5861"/>
                  <a:pt x="40757" y="5823"/>
                  <a:pt x="40757" y="5672"/>
                </a:cubicBezTo>
                <a:lnTo>
                  <a:pt x="40757" y="5634"/>
                </a:lnTo>
                <a:lnTo>
                  <a:pt x="40606" y="5558"/>
                </a:lnTo>
                <a:cubicBezTo>
                  <a:pt x="40568" y="5521"/>
                  <a:pt x="40568" y="5521"/>
                  <a:pt x="40530" y="5521"/>
                </a:cubicBezTo>
                <a:cubicBezTo>
                  <a:pt x="40500" y="5490"/>
                  <a:pt x="40444" y="5435"/>
                  <a:pt x="40364" y="5435"/>
                </a:cubicBezTo>
                <a:close/>
                <a:moveTo>
                  <a:pt x="41612" y="5586"/>
                </a:moveTo>
                <a:cubicBezTo>
                  <a:pt x="41593" y="5586"/>
                  <a:pt x="41573" y="5589"/>
                  <a:pt x="41551" y="5596"/>
                </a:cubicBezTo>
                <a:cubicBezTo>
                  <a:pt x="41551" y="5634"/>
                  <a:pt x="41476" y="5672"/>
                  <a:pt x="41476" y="5748"/>
                </a:cubicBezTo>
                <a:lnTo>
                  <a:pt x="41551" y="5861"/>
                </a:lnTo>
                <a:lnTo>
                  <a:pt x="41665" y="5974"/>
                </a:lnTo>
                <a:lnTo>
                  <a:pt x="41702" y="5974"/>
                </a:lnTo>
                <a:cubicBezTo>
                  <a:pt x="41778" y="5974"/>
                  <a:pt x="41967" y="5974"/>
                  <a:pt x="41967" y="5823"/>
                </a:cubicBezTo>
                <a:lnTo>
                  <a:pt x="41854" y="5710"/>
                </a:lnTo>
                <a:cubicBezTo>
                  <a:pt x="41854" y="5672"/>
                  <a:pt x="41816" y="5672"/>
                  <a:pt x="41816" y="5672"/>
                </a:cubicBezTo>
                <a:cubicBezTo>
                  <a:pt x="41755" y="5641"/>
                  <a:pt x="41694" y="5586"/>
                  <a:pt x="41612" y="5586"/>
                </a:cubicBezTo>
                <a:close/>
                <a:moveTo>
                  <a:pt x="36787" y="5445"/>
                </a:moveTo>
                <a:lnTo>
                  <a:pt x="36598" y="5558"/>
                </a:lnTo>
                <a:cubicBezTo>
                  <a:pt x="36598" y="5558"/>
                  <a:pt x="36598" y="5596"/>
                  <a:pt x="36561" y="5596"/>
                </a:cubicBezTo>
                <a:cubicBezTo>
                  <a:pt x="36561" y="5634"/>
                  <a:pt x="36523" y="5672"/>
                  <a:pt x="36523" y="5748"/>
                </a:cubicBezTo>
                <a:lnTo>
                  <a:pt x="36712" y="5861"/>
                </a:lnTo>
                <a:cubicBezTo>
                  <a:pt x="36712" y="5893"/>
                  <a:pt x="36796" y="5982"/>
                  <a:pt x="36916" y="5982"/>
                </a:cubicBezTo>
                <a:cubicBezTo>
                  <a:pt x="36935" y="5982"/>
                  <a:pt x="36955" y="5980"/>
                  <a:pt x="36976" y="5974"/>
                </a:cubicBezTo>
                <a:lnTo>
                  <a:pt x="37090" y="5861"/>
                </a:lnTo>
                <a:cubicBezTo>
                  <a:pt x="37090" y="5823"/>
                  <a:pt x="37090" y="5785"/>
                  <a:pt x="37128" y="5785"/>
                </a:cubicBezTo>
                <a:lnTo>
                  <a:pt x="37014" y="5596"/>
                </a:lnTo>
                <a:cubicBezTo>
                  <a:pt x="36939" y="5596"/>
                  <a:pt x="36939" y="5596"/>
                  <a:pt x="36901" y="5521"/>
                </a:cubicBezTo>
                <a:cubicBezTo>
                  <a:pt x="36863" y="5521"/>
                  <a:pt x="36825" y="5483"/>
                  <a:pt x="36787" y="5445"/>
                </a:cubicBezTo>
                <a:close/>
                <a:moveTo>
                  <a:pt x="999" y="5647"/>
                </a:moveTo>
                <a:cubicBezTo>
                  <a:pt x="939" y="5647"/>
                  <a:pt x="879" y="5656"/>
                  <a:pt x="832" y="5672"/>
                </a:cubicBezTo>
                <a:cubicBezTo>
                  <a:pt x="719" y="5672"/>
                  <a:pt x="681" y="5748"/>
                  <a:pt x="681" y="5861"/>
                </a:cubicBezTo>
                <a:lnTo>
                  <a:pt x="719" y="5937"/>
                </a:lnTo>
                <a:cubicBezTo>
                  <a:pt x="757" y="6012"/>
                  <a:pt x="870" y="6012"/>
                  <a:pt x="984" y="6012"/>
                </a:cubicBezTo>
                <a:cubicBezTo>
                  <a:pt x="1059" y="6012"/>
                  <a:pt x="1173" y="5937"/>
                  <a:pt x="1210" y="5861"/>
                </a:cubicBezTo>
                <a:lnTo>
                  <a:pt x="1210" y="5710"/>
                </a:lnTo>
                <a:cubicBezTo>
                  <a:pt x="1166" y="5665"/>
                  <a:pt x="1083" y="5647"/>
                  <a:pt x="999" y="5647"/>
                </a:cubicBezTo>
                <a:close/>
                <a:moveTo>
                  <a:pt x="2458" y="5899"/>
                </a:moveTo>
                <a:cubicBezTo>
                  <a:pt x="2307" y="5899"/>
                  <a:pt x="2193" y="5899"/>
                  <a:pt x="2118" y="5974"/>
                </a:cubicBezTo>
                <a:cubicBezTo>
                  <a:pt x="2080" y="6012"/>
                  <a:pt x="2042" y="6050"/>
                  <a:pt x="2042" y="6201"/>
                </a:cubicBezTo>
                <a:lnTo>
                  <a:pt x="2193" y="6277"/>
                </a:lnTo>
                <a:lnTo>
                  <a:pt x="2420" y="6277"/>
                </a:lnTo>
                <a:lnTo>
                  <a:pt x="2572" y="6163"/>
                </a:lnTo>
                <a:lnTo>
                  <a:pt x="2572" y="6012"/>
                </a:lnTo>
                <a:lnTo>
                  <a:pt x="2458" y="5899"/>
                </a:lnTo>
                <a:close/>
                <a:moveTo>
                  <a:pt x="40115" y="5861"/>
                </a:moveTo>
                <a:lnTo>
                  <a:pt x="39963" y="5974"/>
                </a:lnTo>
                <a:cubicBezTo>
                  <a:pt x="39963" y="5974"/>
                  <a:pt x="39963" y="6012"/>
                  <a:pt x="39963" y="6012"/>
                </a:cubicBezTo>
                <a:lnTo>
                  <a:pt x="40077" y="6012"/>
                </a:lnTo>
                <a:lnTo>
                  <a:pt x="39963" y="6050"/>
                </a:lnTo>
                <a:cubicBezTo>
                  <a:pt x="39963" y="6088"/>
                  <a:pt x="39963" y="6239"/>
                  <a:pt x="40115" y="6277"/>
                </a:cubicBezTo>
                <a:lnTo>
                  <a:pt x="40304" y="6163"/>
                </a:lnTo>
                <a:lnTo>
                  <a:pt x="40304" y="6163"/>
                </a:lnTo>
                <a:cubicBezTo>
                  <a:pt x="40304" y="6201"/>
                  <a:pt x="40266" y="6201"/>
                  <a:pt x="40266" y="6201"/>
                </a:cubicBezTo>
                <a:cubicBezTo>
                  <a:pt x="40304" y="6201"/>
                  <a:pt x="40379" y="6163"/>
                  <a:pt x="40417" y="6088"/>
                </a:cubicBezTo>
                <a:lnTo>
                  <a:pt x="40266" y="5937"/>
                </a:lnTo>
                <a:cubicBezTo>
                  <a:pt x="40266" y="5899"/>
                  <a:pt x="40190" y="5861"/>
                  <a:pt x="40115" y="5861"/>
                </a:cubicBezTo>
                <a:close/>
                <a:moveTo>
                  <a:pt x="50965" y="5937"/>
                </a:moveTo>
                <a:lnTo>
                  <a:pt x="50852" y="5974"/>
                </a:lnTo>
                <a:cubicBezTo>
                  <a:pt x="50776" y="6050"/>
                  <a:pt x="50738" y="6088"/>
                  <a:pt x="50738" y="6163"/>
                </a:cubicBezTo>
                <a:cubicBezTo>
                  <a:pt x="50738" y="6277"/>
                  <a:pt x="50852" y="6390"/>
                  <a:pt x="51003" y="6390"/>
                </a:cubicBezTo>
                <a:lnTo>
                  <a:pt x="51154" y="6277"/>
                </a:lnTo>
                <a:cubicBezTo>
                  <a:pt x="51117" y="6239"/>
                  <a:pt x="51117" y="6239"/>
                  <a:pt x="51117" y="6239"/>
                </a:cubicBezTo>
                <a:lnTo>
                  <a:pt x="51003" y="6239"/>
                </a:lnTo>
                <a:lnTo>
                  <a:pt x="51154" y="6163"/>
                </a:lnTo>
                <a:cubicBezTo>
                  <a:pt x="51154" y="6050"/>
                  <a:pt x="51079" y="5974"/>
                  <a:pt x="50965" y="5937"/>
                </a:cubicBezTo>
                <a:close/>
                <a:moveTo>
                  <a:pt x="28356" y="5899"/>
                </a:moveTo>
                <a:cubicBezTo>
                  <a:pt x="28243" y="5899"/>
                  <a:pt x="28129" y="5937"/>
                  <a:pt x="28092" y="6012"/>
                </a:cubicBezTo>
                <a:lnTo>
                  <a:pt x="28129" y="6088"/>
                </a:lnTo>
                <a:cubicBezTo>
                  <a:pt x="28129" y="6088"/>
                  <a:pt x="28092" y="6163"/>
                  <a:pt x="28092" y="6239"/>
                </a:cubicBezTo>
                <a:lnTo>
                  <a:pt x="28129" y="6315"/>
                </a:lnTo>
                <a:cubicBezTo>
                  <a:pt x="28186" y="6371"/>
                  <a:pt x="28271" y="6400"/>
                  <a:pt x="28361" y="6400"/>
                </a:cubicBezTo>
                <a:cubicBezTo>
                  <a:pt x="28451" y="6400"/>
                  <a:pt x="28545" y="6371"/>
                  <a:pt x="28621" y="6315"/>
                </a:cubicBezTo>
                <a:lnTo>
                  <a:pt x="28659" y="6239"/>
                </a:lnTo>
                <a:lnTo>
                  <a:pt x="28659" y="6201"/>
                </a:lnTo>
                <a:cubicBezTo>
                  <a:pt x="28659" y="6050"/>
                  <a:pt x="28508" y="5937"/>
                  <a:pt x="28356" y="5899"/>
                </a:cubicBezTo>
                <a:close/>
                <a:moveTo>
                  <a:pt x="88244" y="6012"/>
                </a:moveTo>
                <a:lnTo>
                  <a:pt x="88092" y="6126"/>
                </a:lnTo>
                <a:lnTo>
                  <a:pt x="88092" y="6163"/>
                </a:lnTo>
                <a:cubicBezTo>
                  <a:pt x="88092" y="6239"/>
                  <a:pt x="88130" y="6352"/>
                  <a:pt x="88206" y="6390"/>
                </a:cubicBezTo>
                <a:lnTo>
                  <a:pt x="88281" y="6428"/>
                </a:lnTo>
                <a:cubicBezTo>
                  <a:pt x="88315" y="6439"/>
                  <a:pt x="88345" y="6444"/>
                  <a:pt x="88372" y="6444"/>
                </a:cubicBezTo>
                <a:cubicBezTo>
                  <a:pt x="88439" y="6444"/>
                  <a:pt x="88493" y="6417"/>
                  <a:pt x="88546" y="6390"/>
                </a:cubicBezTo>
                <a:cubicBezTo>
                  <a:pt x="88584" y="6352"/>
                  <a:pt x="88622" y="6277"/>
                  <a:pt x="88622" y="6201"/>
                </a:cubicBezTo>
                <a:lnTo>
                  <a:pt x="88622" y="6163"/>
                </a:lnTo>
                <a:lnTo>
                  <a:pt x="88470" y="6050"/>
                </a:lnTo>
                <a:lnTo>
                  <a:pt x="88433" y="6050"/>
                </a:lnTo>
                <a:cubicBezTo>
                  <a:pt x="88395" y="6012"/>
                  <a:pt x="88319" y="6012"/>
                  <a:pt x="88244" y="6012"/>
                </a:cubicBezTo>
                <a:close/>
                <a:moveTo>
                  <a:pt x="89227" y="5710"/>
                </a:moveTo>
                <a:lnTo>
                  <a:pt x="89075" y="5861"/>
                </a:lnTo>
                <a:cubicBezTo>
                  <a:pt x="89075" y="5861"/>
                  <a:pt x="89075" y="5899"/>
                  <a:pt x="89075" y="5899"/>
                </a:cubicBezTo>
                <a:cubicBezTo>
                  <a:pt x="89038" y="5937"/>
                  <a:pt x="89000" y="6012"/>
                  <a:pt x="89000" y="6163"/>
                </a:cubicBezTo>
                <a:lnTo>
                  <a:pt x="89113" y="6239"/>
                </a:lnTo>
                <a:cubicBezTo>
                  <a:pt x="89151" y="6239"/>
                  <a:pt x="89189" y="6277"/>
                  <a:pt x="89227" y="6352"/>
                </a:cubicBezTo>
                <a:cubicBezTo>
                  <a:pt x="89302" y="6428"/>
                  <a:pt x="89378" y="6504"/>
                  <a:pt x="89529" y="6541"/>
                </a:cubicBezTo>
                <a:lnTo>
                  <a:pt x="89718" y="6428"/>
                </a:lnTo>
                <a:cubicBezTo>
                  <a:pt x="89718" y="6390"/>
                  <a:pt x="89756" y="6352"/>
                  <a:pt x="89832" y="6277"/>
                </a:cubicBezTo>
                <a:cubicBezTo>
                  <a:pt x="89907" y="6239"/>
                  <a:pt x="90058" y="6163"/>
                  <a:pt x="90058" y="5974"/>
                </a:cubicBezTo>
                <a:lnTo>
                  <a:pt x="89983" y="5861"/>
                </a:lnTo>
                <a:lnTo>
                  <a:pt x="90021" y="5861"/>
                </a:lnTo>
                <a:lnTo>
                  <a:pt x="89907" y="5748"/>
                </a:lnTo>
                <a:cubicBezTo>
                  <a:pt x="89794" y="5710"/>
                  <a:pt x="89680" y="5710"/>
                  <a:pt x="89605" y="5710"/>
                </a:cubicBezTo>
                <a:close/>
                <a:moveTo>
                  <a:pt x="66807" y="6201"/>
                </a:moveTo>
                <a:lnTo>
                  <a:pt x="66731" y="6239"/>
                </a:lnTo>
                <a:cubicBezTo>
                  <a:pt x="66655" y="6239"/>
                  <a:pt x="66580" y="6315"/>
                  <a:pt x="66580" y="6352"/>
                </a:cubicBezTo>
                <a:cubicBezTo>
                  <a:pt x="66542" y="6352"/>
                  <a:pt x="66504" y="6315"/>
                  <a:pt x="66466" y="6315"/>
                </a:cubicBezTo>
                <a:lnTo>
                  <a:pt x="66277" y="6428"/>
                </a:lnTo>
                <a:cubicBezTo>
                  <a:pt x="66277" y="6428"/>
                  <a:pt x="66240" y="6504"/>
                  <a:pt x="66240" y="6541"/>
                </a:cubicBezTo>
                <a:lnTo>
                  <a:pt x="66240" y="6617"/>
                </a:lnTo>
                <a:lnTo>
                  <a:pt x="66353" y="6693"/>
                </a:lnTo>
                <a:lnTo>
                  <a:pt x="66542" y="6693"/>
                </a:lnTo>
                <a:lnTo>
                  <a:pt x="66655" y="6617"/>
                </a:lnTo>
                <a:cubicBezTo>
                  <a:pt x="66693" y="6617"/>
                  <a:pt x="66731" y="6655"/>
                  <a:pt x="66769" y="6655"/>
                </a:cubicBezTo>
                <a:lnTo>
                  <a:pt x="66920" y="6579"/>
                </a:lnTo>
                <a:cubicBezTo>
                  <a:pt x="66958" y="6504"/>
                  <a:pt x="66996" y="6466"/>
                  <a:pt x="66996" y="6390"/>
                </a:cubicBezTo>
                <a:cubicBezTo>
                  <a:pt x="66996" y="6277"/>
                  <a:pt x="66920" y="6201"/>
                  <a:pt x="66807" y="6201"/>
                </a:cubicBezTo>
                <a:close/>
                <a:moveTo>
                  <a:pt x="76070" y="6315"/>
                </a:moveTo>
                <a:cubicBezTo>
                  <a:pt x="75994" y="6315"/>
                  <a:pt x="75881" y="6315"/>
                  <a:pt x="75843" y="6352"/>
                </a:cubicBezTo>
                <a:cubicBezTo>
                  <a:pt x="75805" y="6390"/>
                  <a:pt x="75767" y="6466"/>
                  <a:pt x="75767" y="6541"/>
                </a:cubicBezTo>
                <a:lnTo>
                  <a:pt x="75767" y="6579"/>
                </a:lnTo>
                <a:lnTo>
                  <a:pt x="75881" y="6693"/>
                </a:lnTo>
                <a:lnTo>
                  <a:pt x="76070" y="6693"/>
                </a:lnTo>
                <a:lnTo>
                  <a:pt x="76221" y="6579"/>
                </a:lnTo>
                <a:lnTo>
                  <a:pt x="76221" y="6428"/>
                </a:lnTo>
                <a:lnTo>
                  <a:pt x="76070" y="6315"/>
                </a:lnTo>
                <a:close/>
                <a:moveTo>
                  <a:pt x="45316" y="6413"/>
                </a:moveTo>
                <a:cubicBezTo>
                  <a:pt x="45282" y="6413"/>
                  <a:pt x="45249" y="6418"/>
                  <a:pt x="45219" y="6428"/>
                </a:cubicBezTo>
                <a:cubicBezTo>
                  <a:pt x="45105" y="6466"/>
                  <a:pt x="44992" y="6541"/>
                  <a:pt x="44954" y="6655"/>
                </a:cubicBezTo>
                <a:lnTo>
                  <a:pt x="45181" y="6768"/>
                </a:lnTo>
                <a:lnTo>
                  <a:pt x="45256" y="6768"/>
                </a:lnTo>
                <a:cubicBezTo>
                  <a:pt x="45280" y="6780"/>
                  <a:pt x="45310" y="6788"/>
                  <a:pt x="45345" y="6788"/>
                </a:cubicBezTo>
                <a:cubicBezTo>
                  <a:pt x="45422" y="6788"/>
                  <a:pt x="45518" y="6748"/>
                  <a:pt x="45597" y="6617"/>
                </a:cubicBezTo>
                <a:lnTo>
                  <a:pt x="45559" y="6504"/>
                </a:lnTo>
                <a:cubicBezTo>
                  <a:pt x="45503" y="6448"/>
                  <a:pt x="45408" y="6413"/>
                  <a:pt x="45316" y="6413"/>
                </a:cubicBezTo>
                <a:close/>
                <a:moveTo>
                  <a:pt x="65234" y="6564"/>
                </a:moveTo>
                <a:cubicBezTo>
                  <a:pt x="65204" y="6564"/>
                  <a:pt x="65174" y="6569"/>
                  <a:pt x="65143" y="6579"/>
                </a:cubicBezTo>
                <a:cubicBezTo>
                  <a:pt x="64992" y="6579"/>
                  <a:pt x="64916" y="6655"/>
                  <a:pt x="64841" y="6731"/>
                </a:cubicBezTo>
                <a:lnTo>
                  <a:pt x="64954" y="6920"/>
                </a:lnTo>
                <a:lnTo>
                  <a:pt x="65030" y="6995"/>
                </a:lnTo>
                <a:cubicBezTo>
                  <a:pt x="65058" y="6999"/>
                  <a:pt x="65085" y="7001"/>
                  <a:pt x="65110" y="7001"/>
                </a:cubicBezTo>
                <a:cubicBezTo>
                  <a:pt x="65318" y="7001"/>
                  <a:pt x="65412" y="6874"/>
                  <a:pt x="65446" y="6806"/>
                </a:cubicBezTo>
                <a:lnTo>
                  <a:pt x="65446" y="6655"/>
                </a:lnTo>
                <a:cubicBezTo>
                  <a:pt x="65390" y="6600"/>
                  <a:pt x="65315" y="6564"/>
                  <a:pt x="65234" y="6564"/>
                </a:cubicBezTo>
                <a:close/>
                <a:moveTo>
                  <a:pt x="46463" y="6420"/>
                </a:moveTo>
                <a:cubicBezTo>
                  <a:pt x="46441" y="6420"/>
                  <a:pt x="46417" y="6423"/>
                  <a:pt x="46391" y="6428"/>
                </a:cubicBezTo>
                <a:lnTo>
                  <a:pt x="46277" y="6579"/>
                </a:lnTo>
                <a:cubicBezTo>
                  <a:pt x="46277" y="6617"/>
                  <a:pt x="46277" y="6617"/>
                  <a:pt x="46239" y="6655"/>
                </a:cubicBezTo>
                <a:cubicBezTo>
                  <a:pt x="46202" y="6693"/>
                  <a:pt x="46126" y="6806"/>
                  <a:pt x="46164" y="6957"/>
                </a:cubicBezTo>
                <a:lnTo>
                  <a:pt x="46315" y="7071"/>
                </a:lnTo>
                <a:cubicBezTo>
                  <a:pt x="46340" y="7058"/>
                  <a:pt x="46361" y="7054"/>
                  <a:pt x="46379" y="7054"/>
                </a:cubicBezTo>
                <a:cubicBezTo>
                  <a:pt x="46416" y="7054"/>
                  <a:pt x="46441" y="7071"/>
                  <a:pt x="46466" y="7071"/>
                </a:cubicBezTo>
                <a:cubicBezTo>
                  <a:pt x="46504" y="7109"/>
                  <a:pt x="46580" y="7109"/>
                  <a:pt x="46655" y="7109"/>
                </a:cubicBezTo>
                <a:lnTo>
                  <a:pt x="46806" y="6995"/>
                </a:lnTo>
                <a:cubicBezTo>
                  <a:pt x="46806" y="6995"/>
                  <a:pt x="46806" y="6957"/>
                  <a:pt x="46806" y="6920"/>
                </a:cubicBezTo>
                <a:cubicBezTo>
                  <a:pt x="46844" y="6882"/>
                  <a:pt x="46882" y="6806"/>
                  <a:pt x="46882" y="6731"/>
                </a:cubicBezTo>
                <a:cubicBezTo>
                  <a:pt x="46882" y="6693"/>
                  <a:pt x="46882" y="6655"/>
                  <a:pt x="46844" y="6617"/>
                </a:cubicBezTo>
                <a:lnTo>
                  <a:pt x="46655" y="6541"/>
                </a:lnTo>
                <a:cubicBezTo>
                  <a:pt x="46655" y="6509"/>
                  <a:pt x="46599" y="6420"/>
                  <a:pt x="46463" y="6420"/>
                </a:cubicBezTo>
                <a:close/>
                <a:moveTo>
                  <a:pt x="73745" y="6441"/>
                </a:moveTo>
                <a:cubicBezTo>
                  <a:pt x="73701" y="6441"/>
                  <a:pt x="73656" y="6459"/>
                  <a:pt x="73612" y="6504"/>
                </a:cubicBezTo>
                <a:cubicBezTo>
                  <a:pt x="73574" y="6466"/>
                  <a:pt x="73536" y="6466"/>
                  <a:pt x="73461" y="6466"/>
                </a:cubicBezTo>
                <a:lnTo>
                  <a:pt x="73385" y="6655"/>
                </a:lnTo>
                <a:cubicBezTo>
                  <a:pt x="73385" y="6693"/>
                  <a:pt x="73423" y="6731"/>
                  <a:pt x="73423" y="6806"/>
                </a:cubicBezTo>
                <a:cubicBezTo>
                  <a:pt x="73461" y="6920"/>
                  <a:pt x="73499" y="7109"/>
                  <a:pt x="73763" y="7109"/>
                </a:cubicBezTo>
                <a:lnTo>
                  <a:pt x="73915" y="7033"/>
                </a:lnTo>
                <a:cubicBezTo>
                  <a:pt x="73915" y="6995"/>
                  <a:pt x="73952" y="6957"/>
                  <a:pt x="73952" y="6920"/>
                </a:cubicBezTo>
                <a:cubicBezTo>
                  <a:pt x="73952" y="6844"/>
                  <a:pt x="73877" y="6806"/>
                  <a:pt x="73839" y="6768"/>
                </a:cubicBezTo>
                <a:cubicBezTo>
                  <a:pt x="73877" y="6731"/>
                  <a:pt x="73952" y="6655"/>
                  <a:pt x="73915" y="6541"/>
                </a:cubicBezTo>
                <a:lnTo>
                  <a:pt x="73839" y="6466"/>
                </a:lnTo>
                <a:cubicBezTo>
                  <a:pt x="73808" y="6450"/>
                  <a:pt x="73776" y="6441"/>
                  <a:pt x="73745" y="6441"/>
                </a:cubicBezTo>
                <a:close/>
                <a:moveTo>
                  <a:pt x="83289" y="6569"/>
                </a:moveTo>
                <a:cubicBezTo>
                  <a:pt x="83266" y="6569"/>
                  <a:pt x="83242" y="6573"/>
                  <a:pt x="83215" y="6579"/>
                </a:cubicBezTo>
                <a:lnTo>
                  <a:pt x="83102" y="6655"/>
                </a:lnTo>
                <a:lnTo>
                  <a:pt x="82988" y="6768"/>
                </a:lnTo>
                <a:cubicBezTo>
                  <a:pt x="82988" y="6806"/>
                  <a:pt x="82988" y="6844"/>
                  <a:pt x="82988" y="6844"/>
                </a:cubicBezTo>
                <a:cubicBezTo>
                  <a:pt x="82988" y="6882"/>
                  <a:pt x="82988" y="6920"/>
                  <a:pt x="82988" y="6957"/>
                </a:cubicBezTo>
                <a:cubicBezTo>
                  <a:pt x="82988" y="7146"/>
                  <a:pt x="83140" y="7146"/>
                  <a:pt x="83177" y="7184"/>
                </a:cubicBezTo>
                <a:lnTo>
                  <a:pt x="83215" y="7146"/>
                </a:lnTo>
                <a:cubicBezTo>
                  <a:pt x="83244" y="7154"/>
                  <a:pt x="83270" y="7157"/>
                  <a:pt x="83294" y="7157"/>
                </a:cubicBezTo>
                <a:cubicBezTo>
                  <a:pt x="83394" y="7157"/>
                  <a:pt x="83449" y="7101"/>
                  <a:pt x="83480" y="7071"/>
                </a:cubicBezTo>
                <a:lnTo>
                  <a:pt x="83518" y="6957"/>
                </a:lnTo>
                <a:cubicBezTo>
                  <a:pt x="83518" y="6920"/>
                  <a:pt x="83555" y="6920"/>
                  <a:pt x="83555" y="6844"/>
                </a:cubicBezTo>
                <a:lnTo>
                  <a:pt x="83442" y="6731"/>
                </a:lnTo>
                <a:lnTo>
                  <a:pt x="83480" y="6731"/>
                </a:lnTo>
                <a:cubicBezTo>
                  <a:pt x="83449" y="6637"/>
                  <a:pt x="83392" y="6569"/>
                  <a:pt x="83289" y="6569"/>
                </a:cubicBezTo>
                <a:close/>
                <a:moveTo>
                  <a:pt x="60947" y="6844"/>
                </a:moveTo>
                <a:lnTo>
                  <a:pt x="60795" y="6920"/>
                </a:lnTo>
                <a:cubicBezTo>
                  <a:pt x="60720" y="7109"/>
                  <a:pt x="60795" y="7184"/>
                  <a:pt x="60871" y="7222"/>
                </a:cubicBezTo>
                <a:cubicBezTo>
                  <a:pt x="60909" y="7241"/>
                  <a:pt x="60956" y="7250"/>
                  <a:pt x="61008" y="7250"/>
                </a:cubicBezTo>
                <a:cubicBezTo>
                  <a:pt x="61060" y="7250"/>
                  <a:pt x="61117" y="7241"/>
                  <a:pt x="61173" y="7222"/>
                </a:cubicBezTo>
                <a:lnTo>
                  <a:pt x="61249" y="7109"/>
                </a:lnTo>
                <a:lnTo>
                  <a:pt x="61249" y="6995"/>
                </a:lnTo>
                <a:lnTo>
                  <a:pt x="61211" y="6957"/>
                </a:lnTo>
                <a:lnTo>
                  <a:pt x="61211" y="6957"/>
                </a:lnTo>
                <a:lnTo>
                  <a:pt x="61060" y="6844"/>
                </a:lnTo>
                <a:close/>
                <a:moveTo>
                  <a:pt x="28508" y="6920"/>
                </a:moveTo>
                <a:lnTo>
                  <a:pt x="28394" y="7033"/>
                </a:lnTo>
                <a:lnTo>
                  <a:pt x="28394" y="7146"/>
                </a:lnTo>
                <a:lnTo>
                  <a:pt x="28508" y="7260"/>
                </a:lnTo>
                <a:lnTo>
                  <a:pt x="28772" y="7260"/>
                </a:lnTo>
                <a:lnTo>
                  <a:pt x="28886" y="7146"/>
                </a:lnTo>
                <a:lnTo>
                  <a:pt x="28886" y="7033"/>
                </a:lnTo>
                <a:lnTo>
                  <a:pt x="28772" y="6920"/>
                </a:lnTo>
                <a:close/>
                <a:moveTo>
                  <a:pt x="81968" y="6768"/>
                </a:moveTo>
                <a:cubicBezTo>
                  <a:pt x="81854" y="6768"/>
                  <a:pt x="81741" y="6806"/>
                  <a:pt x="81665" y="6844"/>
                </a:cubicBezTo>
                <a:cubicBezTo>
                  <a:pt x="81589" y="6920"/>
                  <a:pt x="81552" y="6995"/>
                  <a:pt x="81552" y="7109"/>
                </a:cubicBezTo>
                <a:lnTo>
                  <a:pt x="81552" y="7184"/>
                </a:lnTo>
                <a:cubicBezTo>
                  <a:pt x="81627" y="7260"/>
                  <a:pt x="81665" y="7298"/>
                  <a:pt x="81779" y="7298"/>
                </a:cubicBezTo>
                <a:cubicBezTo>
                  <a:pt x="81816" y="7298"/>
                  <a:pt x="81892" y="7260"/>
                  <a:pt x="81892" y="7222"/>
                </a:cubicBezTo>
                <a:cubicBezTo>
                  <a:pt x="81968" y="7184"/>
                  <a:pt x="82119" y="7146"/>
                  <a:pt x="82119" y="7033"/>
                </a:cubicBezTo>
                <a:cubicBezTo>
                  <a:pt x="82119" y="6995"/>
                  <a:pt x="82119" y="6995"/>
                  <a:pt x="82119" y="6957"/>
                </a:cubicBezTo>
                <a:cubicBezTo>
                  <a:pt x="82119" y="6957"/>
                  <a:pt x="82119" y="6920"/>
                  <a:pt x="82119" y="6882"/>
                </a:cubicBezTo>
                <a:lnTo>
                  <a:pt x="81968" y="6768"/>
                </a:lnTo>
                <a:close/>
                <a:moveTo>
                  <a:pt x="43767" y="6979"/>
                </a:moveTo>
                <a:cubicBezTo>
                  <a:pt x="43700" y="6979"/>
                  <a:pt x="43646" y="7006"/>
                  <a:pt x="43593" y="7033"/>
                </a:cubicBezTo>
                <a:cubicBezTo>
                  <a:pt x="43517" y="7109"/>
                  <a:pt x="43517" y="7184"/>
                  <a:pt x="43517" y="7335"/>
                </a:cubicBezTo>
                <a:lnTo>
                  <a:pt x="43631" y="7411"/>
                </a:lnTo>
                <a:cubicBezTo>
                  <a:pt x="43654" y="7414"/>
                  <a:pt x="43676" y="7416"/>
                  <a:pt x="43696" y="7416"/>
                </a:cubicBezTo>
                <a:cubicBezTo>
                  <a:pt x="43902" y="7416"/>
                  <a:pt x="43936" y="7253"/>
                  <a:pt x="43971" y="7184"/>
                </a:cubicBezTo>
                <a:lnTo>
                  <a:pt x="43971" y="7109"/>
                </a:lnTo>
                <a:lnTo>
                  <a:pt x="43857" y="6995"/>
                </a:lnTo>
                <a:cubicBezTo>
                  <a:pt x="43824" y="6984"/>
                  <a:pt x="43794" y="6979"/>
                  <a:pt x="43767" y="6979"/>
                </a:cubicBezTo>
                <a:close/>
                <a:moveTo>
                  <a:pt x="22799" y="7449"/>
                </a:moveTo>
                <a:cubicBezTo>
                  <a:pt x="22687" y="7516"/>
                  <a:pt x="22773" y="7596"/>
                  <a:pt x="22847" y="7596"/>
                </a:cubicBezTo>
                <a:cubicBezTo>
                  <a:pt x="22898" y="7596"/>
                  <a:pt x="22943" y="7557"/>
                  <a:pt x="22912" y="7449"/>
                </a:cubicBezTo>
                <a:close/>
                <a:moveTo>
                  <a:pt x="1362" y="7335"/>
                </a:moveTo>
                <a:cubicBezTo>
                  <a:pt x="1324" y="7335"/>
                  <a:pt x="1286" y="7335"/>
                  <a:pt x="1248" y="7373"/>
                </a:cubicBezTo>
                <a:cubicBezTo>
                  <a:pt x="1173" y="7411"/>
                  <a:pt x="1135" y="7449"/>
                  <a:pt x="1135" y="7487"/>
                </a:cubicBezTo>
                <a:lnTo>
                  <a:pt x="1135" y="7524"/>
                </a:lnTo>
                <a:lnTo>
                  <a:pt x="1210" y="7600"/>
                </a:lnTo>
                <a:cubicBezTo>
                  <a:pt x="1210" y="7562"/>
                  <a:pt x="1210" y="7562"/>
                  <a:pt x="1210" y="7524"/>
                </a:cubicBezTo>
                <a:lnTo>
                  <a:pt x="1362" y="7676"/>
                </a:lnTo>
                <a:lnTo>
                  <a:pt x="1475" y="7676"/>
                </a:lnTo>
                <a:lnTo>
                  <a:pt x="1589" y="7638"/>
                </a:lnTo>
                <a:cubicBezTo>
                  <a:pt x="1626" y="7600"/>
                  <a:pt x="1626" y="7562"/>
                  <a:pt x="1626" y="7524"/>
                </a:cubicBezTo>
                <a:cubicBezTo>
                  <a:pt x="1626" y="7411"/>
                  <a:pt x="1513" y="7335"/>
                  <a:pt x="1362" y="7335"/>
                </a:cubicBezTo>
                <a:close/>
                <a:moveTo>
                  <a:pt x="71191" y="7292"/>
                </a:moveTo>
                <a:cubicBezTo>
                  <a:pt x="71138" y="7292"/>
                  <a:pt x="71087" y="7298"/>
                  <a:pt x="71041" y="7298"/>
                </a:cubicBezTo>
                <a:lnTo>
                  <a:pt x="70928" y="7411"/>
                </a:lnTo>
                <a:lnTo>
                  <a:pt x="70928" y="7562"/>
                </a:lnTo>
                <a:lnTo>
                  <a:pt x="71003" y="7676"/>
                </a:lnTo>
                <a:cubicBezTo>
                  <a:pt x="71079" y="7714"/>
                  <a:pt x="71230" y="7751"/>
                  <a:pt x="71381" y="7751"/>
                </a:cubicBezTo>
                <a:lnTo>
                  <a:pt x="71457" y="7676"/>
                </a:lnTo>
                <a:cubicBezTo>
                  <a:pt x="71457" y="7714"/>
                  <a:pt x="71457" y="7751"/>
                  <a:pt x="71495" y="7789"/>
                </a:cubicBezTo>
                <a:cubicBezTo>
                  <a:pt x="71570" y="7714"/>
                  <a:pt x="71570" y="7676"/>
                  <a:pt x="71570" y="7676"/>
                </a:cubicBezTo>
                <a:lnTo>
                  <a:pt x="71722" y="7638"/>
                </a:lnTo>
                <a:cubicBezTo>
                  <a:pt x="71722" y="7600"/>
                  <a:pt x="71722" y="7562"/>
                  <a:pt x="71684" y="7524"/>
                </a:cubicBezTo>
                <a:cubicBezTo>
                  <a:pt x="71646" y="7487"/>
                  <a:pt x="71570" y="7487"/>
                  <a:pt x="71533" y="7487"/>
                </a:cubicBezTo>
                <a:lnTo>
                  <a:pt x="71495" y="7487"/>
                </a:lnTo>
                <a:cubicBezTo>
                  <a:pt x="71495" y="7411"/>
                  <a:pt x="71457" y="7373"/>
                  <a:pt x="71419" y="7373"/>
                </a:cubicBezTo>
                <a:cubicBezTo>
                  <a:pt x="71351" y="7305"/>
                  <a:pt x="71270" y="7292"/>
                  <a:pt x="71191" y="7292"/>
                </a:cubicBezTo>
                <a:close/>
                <a:moveTo>
                  <a:pt x="24424" y="7335"/>
                </a:moveTo>
                <a:cubicBezTo>
                  <a:pt x="24349" y="7335"/>
                  <a:pt x="24273" y="7373"/>
                  <a:pt x="24235" y="7373"/>
                </a:cubicBezTo>
                <a:cubicBezTo>
                  <a:pt x="24198" y="7411"/>
                  <a:pt x="24198" y="7411"/>
                  <a:pt x="24198" y="7411"/>
                </a:cubicBezTo>
                <a:lnTo>
                  <a:pt x="24046" y="7524"/>
                </a:lnTo>
                <a:lnTo>
                  <a:pt x="24046" y="7714"/>
                </a:lnTo>
                <a:lnTo>
                  <a:pt x="24198" y="7827"/>
                </a:lnTo>
                <a:lnTo>
                  <a:pt x="24424" y="7827"/>
                </a:lnTo>
                <a:lnTo>
                  <a:pt x="24576" y="7714"/>
                </a:lnTo>
                <a:lnTo>
                  <a:pt x="24576" y="7449"/>
                </a:lnTo>
                <a:lnTo>
                  <a:pt x="24424" y="7335"/>
                </a:lnTo>
                <a:close/>
                <a:moveTo>
                  <a:pt x="26164" y="7411"/>
                </a:moveTo>
                <a:cubicBezTo>
                  <a:pt x="26126" y="7411"/>
                  <a:pt x="26012" y="7411"/>
                  <a:pt x="25937" y="7487"/>
                </a:cubicBezTo>
                <a:lnTo>
                  <a:pt x="25974" y="7524"/>
                </a:lnTo>
                <a:cubicBezTo>
                  <a:pt x="25899" y="7562"/>
                  <a:pt x="25823" y="7600"/>
                  <a:pt x="25785" y="7676"/>
                </a:cubicBezTo>
                <a:lnTo>
                  <a:pt x="25937" y="7827"/>
                </a:lnTo>
                <a:lnTo>
                  <a:pt x="26126" y="7827"/>
                </a:lnTo>
                <a:lnTo>
                  <a:pt x="26239" y="7789"/>
                </a:lnTo>
                <a:cubicBezTo>
                  <a:pt x="26277" y="7714"/>
                  <a:pt x="26277" y="7676"/>
                  <a:pt x="26277" y="7600"/>
                </a:cubicBezTo>
                <a:cubicBezTo>
                  <a:pt x="26277" y="7524"/>
                  <a:pt x="26239" y="7449"/>
                  <a:pt x="26164" y="7411"/>
                </a:cubicBezTo>
                <a:close/>
                <a:moveTo>
                  <a:pt x="32402" y="7449"/>
                </a:moveTo>
                <a:lnTo>
                  <a:pt x="32288" y="7562"/>
                </a:lnTo>
                <a:cubicBezTo>
                  <a:pt x="32288" y="7600"/>
                  <a:pt x="32251" y="7638"/>
                  <a:pt x="32251" y="7714"/>
                </a:cubicBezTo>
                <a:lnTo>
                  <a:pt x="32251" y="7751"/>
                </a:lnTo>
                <a:lnTo>
                  <a:pt x="32288" y="7827"/>
                </a:lnTo>
                <a:cubicBezTo>
                  <a:pt x="32326" y="7846"/>
                  <a:pt x="32373" y="7855"/>
                  <a:pt x="32416" y="7855"/>
                </a:cubicBezTo>
                <a:cubicBezTo>
                  <a:pt x="32458" y="7855"/>
                  <a:pt x="32496" y="7846"/>
                  <a:pt x="32515" y="7827"/>
                </a:cubicBezTo>
                <a:cubicBezTo>
                  <a:pt x="32591" y="7789"/>
                  <a:pt x="32666" y="7714"/>
                  <a:pt x="32666" y="7638"/>
                </a:cubicBezTo>
                <a:cubicBezTo>
                  <a:pt x="32666" y="7562"/>
                  <a:pt x="32629" y="7524"/>
                  <a:pt x="32553" y="7487"/>
                </a:cubicBezTo>
                <a:cubicBezTo>
                  <a:pt x="32515" y="7449"/>
                  <a:pt x="32477" y="7449"/>
                  <a:pt x="32402" y="7449"/>
                </a:cubicBezTo>
                <a:close/>
                <a:moveTo>
                  <a:pt x="46202" y="7638"/>
                </a:moveTo>
                <a:lnTo>
                  <a:pt x="46126" y="7714"/>
                </a:lnTo>
                <a:lnTo>
                  <a:pt x="45975" y="7714"/>
                </a:lnTo>
                <a:cubicBezTo>
                  <a:pt x="45975" y="7714"/>
                  <a:pt x="45975" y="7714"/>
                  <a:pt x="45975" y="7676"/>
                </a:cubicBezTo>
                <a:lnTo>
                  <a:pt x="45861" y="7676"/>
                </a:lnTo>
                <a:cubicBezTo>
                  <a:pt x="45823" y="7827"/>
                  <a:pt x="45937" y="7978"/>
                  <a:pt x="46088" y="7978"/>
                </a:cubicBezTo>
                <a:cubicBezTo>
                  <a:pt x="46239" y="7978"/>
                  <a:pt x="46315" y="7903"/>
                  <a:pt x="46315" y="7789"/>
                </a:cubicBezTo>
                <a:cubicBezTo>
                  <a:pt x="46315" y="7751"/>
                  <a:pt x="46277" y="7676"/>
                  <a:pt x="46202" y="7638"/>
                </a:cubicBezTo>
                <a:close/>
                <a:moveTo>
                  <a:pt x="50614" y="7545"/>
                </a:moveTo>
                <a:cubicBezTo>
                  <a:pt x="50596" y="7545"/>
                  <a:pt x="50575" y="7550"/>
                  <a:pt x="50549" y="7562"/>
                </a:cubicBezTo>
                <a:lnTo>
                  <a:pt x="50436" y="7676"/>
                </a:lnTo>
                <a:cubicBezTo>
                  <a:pt x="50398" y="7676"/>
                  <a:pt x="50360" y="7714"/>
                  <a:pt x="50360" y="7751"/>
                </a:cubicBezTo>
                <a:lnTo>
                  <a:pt x="50323" y="7751"/>
                </a:lnTo>
                <a:lnTo>
                  <a:pt x="50323" y="7865"/>
                </a:lnTo>
                <a:cubicBezTo>
                  <a:pt x="50247" y="7865"/>
                  <a:pt x="50171" y="7903"/>
                  <a:pt x="50209" y="7978"/>
                </a:cubicBezTo>
                <a:lnTo>
                  <a:pt x="50398" y="7978"/>
                </a:lnTo>
                <a:cubicBezTo>
                  <a:pt x="50398" y="7940"/>
                  <a:pt x="50398" y="7940"/>
                  <a:pt x="50398" y="7940"/>
                </a:cubicBezTo>
                <a:lnTo>
                  <a:pt x="50625" y="7940"/>
                </a:lnTo>
                <a:lnTo>
                  <a:pt x="50776" y="7827"/>
                </a:lnTo>
                <a:lnTo>
                  <a:pt x="50776" y="7714"/>
                </a:lnTo>
                <a:cubicBezTo>
                  <a:pt x="50776" y="7676"/>
                  <a:pt x="50776" y="7600"/>
                  <a:pt x="50701" y="7562"/>
                </a:cubicBezTo>
                <a:cubicBezTo>
                  <a:pt x="50675" y="7562"/>
                  <a:pt x="50650" y="7545"/>
                  <a:pt x="50614" y="7545"/>
                </a:cubicBezTo>
                <a:close/>
                <a:moveTo>
                  <a:pt x="59926" y="7562"/>
                </a:moveTo>
                <a:lnTo>
                  <a:pt x="59737" y="7638"/>
                </a:lnTo>
                <a:cubicBezTo>
                  <a:pt x="59737" y="7638"/>
                  <a:pt x="59699" y="7676"/>
                  <a:pt x="59699" y="7676"/>
                </a:cubicBezTo>
                <a:cubicBezTo>
                  <a:pt x="59699" y="7714"/>
                  <a:pt x="59623" y="7789"/>
                  <a:pt x="59661" y="7903"/>
                </a:cubicBezTo>
                <a:lnTo>
                  <a:pt x="59812" y="7978"/>
                </a:lnTo>
                <a:lnTo>
                  <a:pt x="60039" y="7978"/>
                </a:lnTo>
                <a:lnTo>
                  <a:pt x="60153" y="7903"/>
                </a:lnTo>
                <a:cubicBezTo>
                  <a:pt x="60190" y="7865"/>
                  <a:pt x="60190" y="7827"/>
                  <a:pt x="60190" y="7827"/>
                </a:cubicBezTo>
                <a:cubicBezTo>
                  <a:pt x="60190" y="7676"/>
                  <a:pt x="60039" y="7600"/>
                  <a:pt x="59964" y="7600"/>
                </a:cubicBezTo>
                <a:cubicBezTo>
                  <a:pt x="59964" y="7562"/>
                  <a:pt x="59926" y="7562"/>
                  <a:pt x="59926" y="7562"/>
                </a:cubicBezTo>
                <a:close/>
                <a:moveTo>
                  <a:pt x="27109" y="8092"/>
                </a:moveTo>
                <a:cubicBezTo>
                  <a:pt x="27109" y="8102"/>
                  <a:pt x="27112" y="8110"/>
                  <a:pt x="27116" y="8115"/>
                </a:cubicBezTo>
                <a:lnTo>
                  <a:pt x="27116" y="8115"/>
                </a:lnTo>
                <a:lnTo>
                  <a:pt x="27109" y="8092"/>
                </a:lnTo>
                <a:close/>
                <a:moveTo>
                  <a:pt x="3933" y="7827"/>
                </a:moveTo>
                <a:lnTo>
                  <a:pt x="3781" y="7940"/>
                </a:lnTo>
                <a:cubicBezTo>
                  <a:pt x="3781" y="8054"/>
                  <a:pt x="3819" y="8167"/>
                  <a:pt x="3895" y="8205"/>
                </a:cubicBezTo>
                <a:lnTo>
                  <a:pt x="3970" y="8243"/>
                </a:lnTo>
                <a:cubicBezTo>
                  <a:pt x="4084" y="8243"/>
                  <a:pt x="4159" y="8243"/>
                  <a:pt x="4197" y="8205"/>
                </a:cubicBezTo>
                <a:lnTo>
                  <a:pt x="4235" y="8205"/>
                </a:lnTo>
                <a:lnTo>
                  <a:pt x="4386" y="8092"/>
                </a:lnTo>
                <a:lnTo>
                  <a:pt x="4386" y="8054"/>
                </a:lnTo>
                <a:cubicBezTo>
                  <a:pt x="4386" y="7827"/>
                  <a:pt x="4084" y="7827"/>
                  <a:pt x="3933" y="7827"/>
                </a:cubicBezTo>
                <a:close/>
                <a:moveTo>
                  <a:pt x="41627" y="7865"/>
                </a:moveTo>
                <a:cubicBezTo>
                  <a:pt x="41551" y="7865"/>
                  <a:pt x="41476" y="7865"/>
                  <a:pt x="41400" y="7903"/>
                </a:cubicBezTo>
                <a:cubicBezTo>
                  <a:pt x="41362" y="7940"/>
                  <a:pt x="41324" y="8016"/>
                  <a:pt x="41362" y="8129"/>
                </a:cubicBezTo>
                <a:lnTo>
                  <a:pt x="41362" y="8167"/>
                </a:lnTo>
                <a:cubicBezTo>
                  <a:pt x="41476" y="8243"/>
                  <a:pt x="41551" y="8243"/>
                  <a:pt x="41589" y="8243"/>
                </a:cubicBezTo>
                <a:cubicBezTo>
                  <a:pt x="41702" y="8205"/>
                  <a:pt x="41778" y="8129"/>
                  <a:pt x="41854" y="8016"/>
                </a:cubicBezTo>
                <a:lnTo>
                  <a:pt x="41702" y="7865"/>
                </a:lnTo>
                <a:close/>
                <a:moveTo>
                  <a:pt x="49491" y="7903"/>
                </a:moveTo>
                <a:cubicBezTo>
                  <a:pt x="49340" y="7903"/>
                  <a:pt x="49226" y="7978"/>
                  <a:pt x="49188" y="8092"/>
                </a:cubicBezTo>
                <a:lnTo>
                  <a:pt x="49302" y="8243"/>
                </a:lnTo>
                <a:cubicBezTo>
                  <a:pt x="49302" y="8281"/>
                  <a:pt x="49340" y="8281"/>
                  <a:pt x="49415" y="8281"/>
                </a:cubicBezTo>
                <a:lnTo>
                  <a:pt x="49566" y="8205"/>
                </a:lnTo>
                <a:cubicBezTo>
                  <a:pt x="49604" y="8167"/>
                  <a:pt x="49642" y="8129"/>
                  <a:pt x="49642" y="8054"/>
                </a:cubicBezTo>
                <a:lnTo>
                  <a:pt x="49642" y="8016"/>
                </a:lnTo>
                <a:lnTo>
                  <a:pt x="49491" y="7903"/>
                </a:lnTo>
                <a:close/>
                <a:moveTo>
                  <a:pt x="71230" y="8016"/>
                </a:moveTo>
                <a:cubicBezTo>
                  <a:pt x="71155" y="8016"/>
                  <a:pt x="71003" y="8054"/>
                  <a:pt x="71003" y="8205"/>
                </a:cubicBezTo>
                <a:lnTo>
                  <a:pt x="71117" y="8356"/>
                </a:lnTo>
                <a:cubicBezTo>
                  <a:pt x="71230" y="8356"/>
                  <a:pt x="71306" y="8356"/>
                  <a:pt x="71381" y="8318"/>
                </a:cubicBezTo>
                <a:lnTo>
                  <a:pt x="71419" y="8205"/>
                </a:lnTo>
                <a:cubicBezTo>
                  <a:pt x="71419" y="8129"/>
                  <a:pt x="71344" y="8016"/>
                  <a:pt x="71230" y="8016"/>
                </a:cubicBezTo>
                <a:close/>
                <a:moveTo>
                  <a:pt x="87284" y="8397"/>
                </a:moveTo>
                <a:cubicBezTo>
                  <a:pt x="87273" y="8401"/>
                  <a:pt x="87261" y="8410"/>
                  <a:pt x="87261" y="8432"/>
                </a:cubicBezTo>
                <a:lnTo>
                  <a:pt x="87284" y="8397"/>
                </a:lnTo>
                <a:close/>
                <a:moveTo>
                  <a:pt x="53045" y="7978"/>
                </a:moveTo>
                <a:lnTo>
                  <a:pt x="52780" y="8054"/>
                </a:lnTo>
                <a:cubicBezTo>
                  <a:pt x="52742" y="8054"/>
                  <a:pt x="52704" y="8092"/>
                  <a:pt x="52704" y="8129"/>
                </a:cubicBezTo>
                <a:lnTo>
                  <a:pt x="52780" y="8281"/>
                </a:lnTo>
                <a:cubicBezTo>
                  <a:pt x="52780" y="8281"/>
                  <a:pt x="52780" y="8318"/>
                  <a:pt x="52780" y="8318"/>
                </a:cubicBezTo>
                <a:cubicBezTo>
                  <a:pt x="52814" y="8352"/>
                  <a:pt x="52877" y="8476"/>
                  <a:pt x="53078" y="8476"/>
                </a:cubicBezTo>
                <a:cubicBezTo>
                  <a:pt x="53102" y="8476"/>
                  <a:pt x="53129" y="8474"/>
                  <a:pt x="53158" y="8470"/>
                </a:cubicBezTo>
                <a:lnTo>
                  <a:pt x="53234" y="8356"/>
                </a:lnTo>
                <a:cubicBezTo>
                  <a:pt x="53234" y="8318"/>
                  <a:pt x="53234" y="8318"/>
                  <a:pt x="53234" y="8318"/>
                </a:cubicBezTo>
                <a:cubicBezTo>
                  <a:pt x="53234" y="8167"/>
                  <a:pt x="53158" y="8054"/>
                  <a:pt x="53083" y="8016"/>
                </a:cubicBezTo>
                <a:cubicBezTo>
                  <a:pt x="53083" y="7978"/>
                  <a:pt x="53045" y="7978"/>
                  <a:pt x="53045" y="7978"/>
                </a:cubicBezTo>
                <a:close/>
                <a:moveTo>
                  <a:pt x="27869" y="6667"/>
                </a:moveTo>
                <a:cubicBezTo>
                  <a:pt x="27836" y="6667"/>
                  <a:pt x="27797" y="6675"/>
                  <a:pt x="27751" y="6693"/>
                </a:cubicBezTo>
                <a:lnTo>
                  <a:pt x="27676" y="6806"/>
                </a:lnTo>
                <a:lnTo>
                  <a:pt x="27562" y="6768"/>
                </a:lnTo>
                <a:cubicBezTo>
                  <a:pt x="27336" y="6768"/>
                  <a:pt x="27222" y="6844"/>
                  <a:pt x="27071" y="6882"/>
                </a:cubicBezTo>
                <a:cubicBezTo>
                  <a:pt x="27033" y="6920"/>
                  <a:pt x="26995" y="6920"/>
                  <a:pt x="26957" y="6957"/>
                </a:cubicBezTo>
                <a:lnTo>
                  <a:pt x="26882" y="7071"/>
                </a:lnTo>
                <a:cubicBezTo>
                  <a:pt x="26882" y="7222"/>
                  <a:pt x="26957" y="7373"/>
                  <a:pt x="27146" y="7487"/>
                </a:cubicBezTo>
                <a:cubicBezTo>
                  <a:pt x="27146" y="7487"/>
                  <a:pt x="27184" y="7487"/>
                  <a:pt x="27222" y="7524"/>
                </a:cubicBezTo>
                <a:cubicBezTo>
                  <a:pt x="27222" y="7524"/>
                  <a:pt x="27184" y="7600"/>
                  <a:pt x="27222" y="7638"/>
                </a:cubicBezTo>
                <a:lnTo>
                  <a:pt x="27222" y="7676"/>
                </a:lnTo>
                <a:cubicBezTo>
                  <a:pt x="27222" y="7676"/>
                  <a:pt x="27222" y="7714"/>
                  <a:pt x="27184" y="7714"/>
                </a:cubicBezTo>
                <a:lnTo>
                  <a:pt x="27260" y="7827"/>
                </a:lnTo>
                <a:cubicBezTo>
                  <a:pt x="27260" y="7827"/>
                  <a:pt x="27260" y="7827"/>
                  <a:pt x="27260" y="7865"/>
                </a:cubicBezTo>
                <a:cubicBezTo>
                  <a:pt x="27184" y="7865"/>
                  <a:pt x="27109" y="7903"/>
                  <a:pt x="27071" y="7978"/>
                </a:cubicBezTo>
                <a:lnTo>
                  <a:pt x="27184" y="8129"/>
                </a:lnTo>
                <a:cubicBezTo>
                  <a:pt x="27157" y="8129"/>
                  <a:pt x="27130" y="8129"/>
                  <a:pt x="27116" y="8115"/>
                </a:cubicBezTo>
                <a:lnTo>
                  <a:pt x="27116" y="8115"/>
                </a:lnTo>
                <a:lnTo>
                  <a:pt x="27184" y="8318"/>
                </a:lnTo>
                <a:cubicBezTo>
                  <a:pt x="27260" y="8318"/>
                  <a:pt x="27260" y="8318"/>
                  <a:pt x="27336" y="8394"/>
                </a:cubicBezTo>
                <a:cubicBezTo>
                  <a:pt x="27336" y="8432"/>
                  <a:pt x="27373" y="8470"/>
                  <a:pt x="27373" y="8507"/>
                </a:cubicBezTo>
                <a:lnTo>
                  <a:pt x="27487" y="8545"/>
                </a:lnTo>
                <a:lnTo>
                  <a:pt x="27789" y="8545"/>
                </a:lnTo>
                <a:lnTo>
                  <a:pt x="27940" y="8432"/>
                </a:lnTo>
                <a:cubicBezTo>
                  <a:pt x="27940" y="8394"/>
                  <a:pt x="27940" y="8318"/>
                  <a:pt x="27940" y="8243"/>
                </a:cubicBezTo>
                <a:cubicBezTo>
                  <a:pt x="27978" y="8092"/>
                  <a:pt x="27978" y="7978"/>
                  <a:pt x="27940" y="7827"/>
                </a:cubicBezTo>
                <a:lnTo>
                  <a:pt x="27827" y="7865"/>
                </a:lnTo>
                <a:cubicBezTo>
                  <a:pt x="27751" y="7827"/>
                  <a:pt x="27676" y="7827"/>
                  <a:pt x="27600" y="7827"/>
                </a:cubicBezTo>
                <a:cubicBezTo>
                  <a:pt x="27600" y="7789"/>
                  <a:pt x="27600" y="7789"/>
                  <a:pt x="27562" y="7751"/>
                </a:cubicBezTo>
                <a:cubicBezTo>
                  <a:pt x="27600" y="7714"/>
                  <a:pt x="27562" y="7676"/>
                  <a:pt x="27600" y="7600"/>
                </a:cubicBezTo>
                <a:lnTo>
                  <a:pt x="27600" y="7638"/>
                </a:lnTo>
                <a:cubicBezTo>
                  <a:pt x="27714" y="7638"/>
                  <a:pt x="27827" y="7638"/>
                  <a:pt x="27865" y="7600"/>
                </a:cubicBezTo>
                <a:lnTo>
                  <a:pt x="27940" y="7487"/>
                </a:lnTo>
                <a:cubicBezTo>
                  <a:pt x="27940" y="7449"/>
                  <a:pt x="27940" y="7449"/>
                  <a:pt x="27940" y="7449"/>
                </a:cubicBezTo>
                <a:cubicBezTo>
                  <a:pt x="27978" y="7411"/>
                  <a:pt x="28016" y="7373"/>
                  <a:pt x="28054" y="7260"/>
                </a:cubicBezTo>
                <a:lnTo>
                  <a:pt x="28016" y="7184"/>
                </a:lnTo>
                <a:cubicBezTo>
                  <a:pt x="27978" y="7146"/>
                  <a:pt x="27940" y="7109"/>
                  <a:pt x="27865" y="7109"/>
                </a:cubicBezTo>
                <a:cubicBezTo>
                  <a:pt x="28016" y="7109"/>
                  <a:pt x="28092" y="7033"/>
                  <a:pt x="28167" y="6957"/>
                </a:cubicBezTo>
                <a:lnTo>
                  <a:pt x="28054" y="6768"/>
                </a:lnTo>
                <a:cubicBezTo>
                  <a:pt x="28025" y="6740"/>
                  <a:pt x="27975" y="6667"/>
                  <a:pt x="27869" y="6667"/>
                </a:cubicBezTo>
                <a:close/>
                <a:moveTo>
                  <a:pt x="63253" y="8205"/>
                </a:moveTo>
                <a:cubicBezTo>
                  <a:pt x="63102" y="8205"/>
                  <a:pt x="62988" y="8281"/>
                  <a:pt x="62913" y="8394"/>
                </a:cubicBezTo>
                <a:lnTo>
                  <a:pt x="63026" y="8545"/>
                </a:lnTo>
                <a:cubicBezTo>
                  <a:pt x="63064" y="8583"/>
                  <a:pt x="63102" y="8583"/>
                  <a:pt x="63139" y="8621"/>
                </a:cubicBezTo>
                <a:lnTo>
                  <a:pt x="63328" y="8507"/>
                </a:lnTo>
                <a:cubicBezTo>
                  <a:pt x="63328" y="8470"/>
                  <a:pt x="63366" y="8432"/>
                  <a:pt x="63366" y="8356"/>
                </a:cubicBezTo>
                <a:lnTo>
                  <a:pt x="63366" y="8318"/>
                </a:lnTo>
                <a:lnTo>
                  <a:pt x="63253" y="8205"/>
                </a:lnTo>
                <a:close/>
                <a:moveTo>
                  <a:pt x="60077" y="8205"/>
                </a:moveTo>
                <a:lnTo>
                  <a:pt x="59964" y="8318"/>
                </a:lnTo>
                <a:cubicBezTo>
                  <a:pt x="59926" y="8356"/>
                  <a:pt x="59888" y="8394"/>
                  <a:pt x="59888" y="8470"/>
                </a:cubicBezTo>
                <a:lnTo>
                  <a:pt x="59888" y="8507"/>
                </a:lnTo>
                <a:lnTo>
                  <a:pt x="60039" y="8621"/>
                </a:lnTo>
                <a:lnTo>
                  <a:pt x="60115" y="8621"/>
                </a:lnTo>
                <a:cubicBezTo>
                  <a:pt x="60153" y="8659"/>
                  <a:pt x="60190" y="8659"/>
                  <a:pt x="60304" y="8659"/>
                </a:cubicBezTo>
                <a:lnTo>
                  <a:pt x="60417" y="8545"/>
                </a:lnTo>
                <a:cubicBezTo>
                  <a:pt x="60417" y="8545"/>
                  <a:pt x="60417" y="8507"/>
                  <a:pt x="60417" y="8507"/>
                </a:cubicBezTo>
                <a:cubicBezTo>
                  <a:pt x="60417" y="8394"/>
                  <a:pt x="60379" y="8318"/>
                  <a:pt x="60342" y="8281"/>
                </a:cubicBezTo>
                <a:cubicBezTo>
                  <a:pt x="60266" y="8243"/>
                  <a:pt x="60190" y="8205"/>
                  <a:pt x="60077" y="8205"/>
                </a:cubicBezTo>
                <a:close/>
                <a:moveTo>
                  <a:pt x="68206" y="8432"/>
                </a:moveTo>
                <a:cubicBezTo>
                  <a:pt x="67979" y="8432"/>
                  <a:pt x="67941" y="8583"/>
                  <a:pt x="67979" y="8659"/>
                </a:cubicBezTo>
                <a:lnTo>
                  <a:pt x="68130" y="8772"/>
                </a:lnTo>
                <a:lnTo>
                  <a:pt x="68168" y="8772"/>
                </a:lnTo>
                <a:cubicBezTo>
                  <a:pt x="68243" y="8772"/>
                  <a:pt x="68395" y="8772"/>
                  <a:pt x="68432" y="8621"/>
                </a:cubicBezTo>
                <a:lnTo>
                  <a:pt x="68357" y="8545"/>
                </a:lnTo>
                <a:cubicBezTo>
                  <a:pt x="68357" y="8545"/>
                  <a:pt x="68357" y="8583"/>
                  <a:pt x="68357" y="8583"/>
                </a:cubicBezTo>
                <a:lnTo>
                  <a:pt x="68206" y="8432"/>
                </a:lnTo>
                <a:close/>
                <a:moveTo>
                  <a:pt x="38149" y="8432"/>
                </a:moveTo>
                <a:lnTo>
                  <a:pt x="38035" y="8583"/>
                </a:lnTo>
                <a:cubicBezTo>
                  <a:pt x="38035" y="8659"/>
                  <a:pt x="37997" y="8659"/>
                  <a:pt x="37997" y="8659"/>
                </a:cubicBezTo>
                <a:lnTo>
                  <a:pt x="38073" y="8886"/>
                </a:lnTo>
                <a:cubicBezTo>
                  <a:pt x="38186" y="8886"/>
                  <a:pt x="38338" y="8886"/>
                  <a:pt x="38451" y="8810"/>
                </a:cubicBezTo>
                <a:cubicBezTo>
                  <a:pt x="38489" y="8772"/>
                  <a:pt x="38564" y="8697"/>
                  <a:pt x="38564" y="8621"/>
                </a:cubicBezTo>
                <a:cubicBezTo>
                  <a:pt x="38564" y="8583"/>
                  <a:pt x="38564" y="8545"/>
                  <a:pt x="38527" y="8507"/>
                </a:cubicBezTo>
                <a:lnTo>
                  <a:pt x="38413" y="8432"/>
                </a:lnTo>
                <a:close/>
                <a:moveTo>
                  <a:pt x="87336" y="8318"/>
                </a:moveTo>
                <a:lnTo>
                  <a:pt x="87284" y="8397"/>
                </a:lnTo>
                <a:lnTo>
                  <a:pt x="87284" y="8397"/>
                </a:lnTo>
                <a:cubicBezTo>
                  <a:pt x="87292" y="8394"/>
                  <a:pt x="87298" y="8394"/>
                  <a:pt x="87298" y="8394"/>
                </a:cubicBezTo>
                <a:lnTo>
                  <a:pt x="87298" y="8394"/>
                </a:lnTo>
                <a:lnTo>
                  <a:pt x="87223" y="8470"/>
                </a:lnTo>
                <a:lnTo>
                  <a:pt x="87185" y="8470"/>
                </a:lnTo>
                <a:lnTo>
                  <a:pt x="87072" y="8507"/>
                </a:lnTo>
                <a:cubicBezTo>
                  <a:pt x="87034" y="8545"/>
                  <a:pt x="86958" y="8583"/>
                  <a:pt x="86958" y="8697"/>
                </a:cubicBezTo>
                <a:lnTo>
                  <a:pt x="87034" y="8810"/>
                </a:lnTo>
                <a:cubicBezTo>
                  <a:pt x="87109" y="8848"/>
                  <a:pt x="87261" y="8886"/>
                  <a:pt x="87412" y="8886"/>
                </a:cubicBezTo>
                <a:lnTo>
                  <a:pt x="87525" y="8697"/>
                </a:lnTo>
                <a:cubicBezTo>
                  <a:pt x="87525" y="8697"/>
                  <a:pt x="87525" y="8659"/>
                  <a:pt x="87525" y="8621"/>
                </a:cubicBezTo>
                <a:cubicBezTo>
                  <a:pt x="87525" y="8583"/>
                  <a:pt x="87525" y="8583"/>
                  <a:pt x="87525" y="8545"/>
                </a:cubicBezTo>
                <a:cubicBezTo>
                  <a:pt x="87525" y="8356"/>
                  <a:pt x="87374" y="8318"/>
                  <a:pt x="87336" y="8318"/>
                </a:cubicBezTo>
                <a:close/>
                <a:moveTo>
                  <a:pt x="58830" y="8417"/>
                </a:moveTo>
                <a:cubicBezTo>
                  <a:pt x="58794" y="8417"/>
                  <a:pt x="58756" y="8422"/>
                  <a:pt x="58716" y="8432"/>
                </a:cubicBezTo>
                <a:cubicBezTo>
                  <a:pt x="58565" y="8507"/>
                  <a:pt x="58451" y="8621"/>
                  <a:pt x="58451" y="8734"/>
                </a:cubicBezTo>
                <a:lnTo>
                  <a:pt x="58527" y="8848"/>
                </a:lnTo>
                <a:cubicBezTo>
                  <a:pt x="58647" y="8920"/>
                  <a:pt x="58751" y="8946"/>
                  <a:pt x="58841" y="8946"/>
                </a:cubicBezTo>
                <a:cubicBezTo>
                  <a:pt x="58892" y="8946"/>
                  <a:pt x="58939" y="8937"/>
                  <a:pt x="58981" y="8923"/>
                </a:cubicBezTo>
                <a:cubicBezTo>
                  <a:pt x="59094" y="8848"/>
                  <a:pt x="59170" y="8734"/>
                  <a:pt x="59170" y="8583"/>
                </a:cubicBezTo>
                <a:lnTo>
                  <a:pt x="59094" y="8507"/>
                </a:lnTo>
                <a:cubicBezTo>
                  <a:pt x="59011" y="8452"/>
                  <a:pt x="58928" y="8417"/>
                  <a:pt x="58830" y="8417"/>
                </a:cubicBezTo>
                <a:close/>
                <a:moveTo>
                  <a:pt x="80295" y="8378"/>
                </a:moveTo>
                <a:cubicBezTo>
                  <a:pt x="80206" y="8378"/>
                  <a:pt x="80142" y="8405"/>
                  <a:pt x="80115" y="8432"/>
                </a:cubicBezTo>
                <a:cubicBezTo>
                  <a:pt x="79888" y="8583"/>
                  <a:pt x="79964" y="8961"/>
                  <a:pt x="80342" y="8961"/>
                </a:cubicBezTo>
                <a:lnTo>
                  <a:pt x="80417" y="8961"/>
                </a:lnTo>
                <a:cubicBezTo>
                  <a:pt x="80606" y="8886"/>
                  <a:pt x="80644" y="8772"/>
                  <a:pt x="80644" y="8697"/>
                </a:cubicBezTo>
                <a:cubicBezTo>
                  <a:pt x="80644" y="8583"/>
                  <a:pt x="80606" y="8507"/>
                  <a:pt x="80531" y="8432"/>
                </a:cubicBezTo>
                <a:lnTo>
                  <a:pt x="80417" y="8394"/>
                </a:lnTo>
                <a:cubicBezTo>
                  <a:pt x="80373" y="8383"/>
                  <a:pt x="80332" y="8378"/>
                  <a:pt x="80295" y="8378"/>
                </a:cubicBezTo>
                <a:close/>
                <a:moveTo>
                  <a:pt x="74807" y="8530"/>
                </a:moveTo>
                <a:cubicBezTo>
                  <a:pt x="74740" y="8530"/>
                  <a:pt x="74686" y="8556"/>
                  <a:pt x="74633" y="8583"/>
                </a:cubicBezTo>
                <a:cubicBezTo>
                  <a:pt x="74557" y="8659"/>
                  <a:pt x="74557" y="8772"/>
                  <a:pt x="74557" y="8848"/>
                </a:cubicBezTo>
                <a:cubicBezTo>
                  <a:pt x="74557" y="8848"/>
                  <a:pt x="74557" y="8886"/>
                  <a:pt x="74557" y="8923"/>
                </a:cubicBezTo>
                <a:lnTo>
                  <a:pt x="74671" y="9037"/>
                </a:lnTo>
                <a:cubicBezTo>
                  <a:pt x="74746" y="9037"/>
                  <a:pt x="74860" y="9037"/>
                  <a:pt x="74898" y="8961"/>
                </a:cubicBezTo>
                <a:cubicBezTo>
                  <a:pt x="75011" y="8923"/>
                  <a:pt x="75011" y="8810"/>
                  <a:pt x="75011" y="8734"/>
                </a:cubicBezTo>
                <a:cubicBezTo>
                  <a:pt x="75011" y="8697"/>
                  <a:pt x="75011" y="8659"/>
                  <a:pt x="75011" y="8659"/>
                </a:cubicBezTo>
                <a:lnTo>
                  <a:pt x="74898" y="8545"/>
                </a:lnTo>
                <a:cubicBezTo>
                  <a:pt x="74864" y="8534"/>
                  <a:pt x="74834" y="8530"/>
                  <a:pt x="74807" y="8530"/>
                </a:cubicBezTo>
                <a:close/>
                <a:moveTo>
                  <a:pt x="26050" y="8697"/>
                </a:moveTo>
                <a:cubicBezTo>
                  <a:pt x="25899" y="8697"/>
                  <a:pt x="25785" y="8734"/>
                  <a:pt x="25748" y="8886"/>
                </a:cubicBezTo>
                <a:lnTo>
                  <a:pt x="25785" y="8999"/>
                </a:lnTo>
                <a:cubicBezTo>
                  <a:pt x="25861" y="9075"/>
                  <a:pt x="25974" y="9075"/>
                  <a:pt x="26088" y="9075"/>
                </a:cubicBezTo>
                <a:cubicBezTo>
                  <a:pt x="26164" y="9037"/>
                  <a:pt x="26201" y="8961"/>
                  <a:pt x="26201" y="8886"/>
                </a:cubicBezTo>
                <a:cubicBezTo>
                  <a:pt x="26201" y="8848"/>
                  <a:pt x="26201" y="8810"/>
                  <a:pt x="26201" y="8772"/>
                </a:cubicBezTo>
                <a:lnTo>
                  <a:pt x="26050" y="8697"/>
                </a:lnTo>
                <a:close/>
                <a:moveTo>
                  <a:pt x="53423" y="8621"/>
                </a:moveTo>
                <a:lnTo>
                  <a:pt x="53272" y="8734"/>
                </a:lnTo>
                <a:cubicBezTo>
                  <a:pt x="53234" y="8923"/>
                  <a:pt x="53347" y="9075"/>
                  <a:pt x="53498" y="9075"/>
                </a:cubicBezTo>
                <a:lnTo>
                  <a:pt x="53650" y="8999"/>
                </a:lnTo>
                <a:cubicBezTo>
                  <a:pt x="53650" y="8961"/>
                  <a:pt x="53687" y="8961"/>
                  <a:pt x="53687" y="8961"/>
                </a:cubicBezTo>
                <a:cubicBezTo>
                  <a:pt x="53687" y="8923"/>
                  <a:pt x="53725" y="8886"/>
                  <a:pt x="53725" y="8810"/>
                </a:cubicBezTo>
                <a:cubicBezTo>
                  <a:pt x="53725" y="8772"/>
                  <a:pt x="53725" y="8772"/>
                  <a:pt x="53725" y="8734"/>
                </a:cubicBezTo>
                <a:lnTo>
                  <a:pt x="53574" y="8621"/>
                </a:lnTo>
                <a:close/>
                <a:moveTo>
                  <a:pt x="76334" y="8621"/>
                </a:moveTo>
                <a:cubicBezTo>
                  <a:pt x="76183" y="8621"/>
                  <a:pt x="76107" y="8659"/>
                  <a:pt x="76070" y="8697"/>
                </a:cubicBezTo>
                <a:cubicBezTo>
                  <a:pt x="75918" y="8848"/>
                  <a:pt x="76032" y="9226"/>
                  <a:pt x="76296" y="9226"/>
                </a:cubicBezTo>
                <a:lnTo>
                  <a:pt x="76410" y="9188"/>
                </a:lnTo>
                <a:cubicBezTo>
                  <a:pt x="76485" y="9112"/>
                  <a:pt x="76523" y="8999"/>
                  <a:pt x="76523" y="8923"/>
                </a:cubicBezTo>
                <a:cubicBezTo>
                  <a:pt x="76523" y="8886"/>
                  <a:pt x="76485" y="8734"/>
                  <a:pt x="76410" y="8659"/>
                </a:cubicBezTo>
                <a:lnTo>
                  <a:pt x="76334" y="8621"/>
                </a:lnTo>
                <a:close/>
                <a:moveTo>
                  <a:pt x="15464" y="8886"/>
                </a:moveTo>
                <a:cubicBezTo>
                  <a:pt x="15351" y="8886"/>
                  <a:pt x="15275" y="8923"/>
                  <a:pt x="15199" y="8961"/>
                </a:cubicBezTo>
                <a:cubicBezTo>
                  <a:pt x="15161" y="8999"/>
                  <a:pt x="15124" y="9037"/>
                  <a:pt x="15124" y="9150"/>
                </a:cubicBezTo>
                <a:lnTo>
                  <a:pt x="15124" y="9188"/>
                </a:lnTo>
                <a:lnTo>
                  <a:pt x="15275" y="9301"/>
                </a:lnTo>
                <a:lnTo>
                  <a:pt x="15464" y="9301"/>
                </a:lnTo>
                <a:lnTo>
                  <a:pt x="15577" y="9150"/>
                </a:lnTo>
                <a:lnTo>
                  <a:pt x="15577" y="8999"/>
                </a:lnTo>
                <a:lnTo>
                  <a:pt x="15464" y="8886"/>
                </a:lnTo>
                <a:close/>
                <a:moveTo>
                  <a:pt x="8394" y="8999"/>
                </a:moveTo>
                <a:cubicBezTo>
                  <a:pt x="8280" y="8999"/>
                  <a:pt x="8167" y="8999"/>
                  <a:pt x="8091" y="9075"/>
                </a:cubicBezTo>
                <a:cubicBezTo>
                  <a:pt x="8054" y="9075"/>
                  <a:pt x="8016" y="9150"/>
                  <a:pt x="8016" y="9301"/>
                </a:cubicBezTo>
                <a:lnTo>
                  <a:pt x="8129" y="9377"/>
                </a:lnTo>
                <a:cubicBezTo>
                  <a:pt x="8154" y="9381"/>
                  <a:pt x="8177" y="9383"/>
                  <a:pt x="8198" y="9383"/>
                </a:cubicBezTo>
                <a:cubicBezTo>
                  <a:pt x="8372" y="9383"/>
                  <a:pt x="8440" y="9255"/>
                  <a:pt x="8507" y="9188"/>
                </a:cubicBezTo>
                <a:lnTo>
                  <a:pt x="8394" y="8999"/>
                </a:lnTo>
                <a:close/>
                <a:moveTo>
                  <a:pt x="33478" y="8945"/>
                </a:moveTo>
                <a:cubicBezTo>
                  <a:pt x="33438" y="8945"/>
                  <a:pt x="33411" y="8972"/>
                  <a:pt x="33385" y="8999"/>
                </a:cubicBezTo>
                <a:cubicBezTo>
                  <a:pt x="33271" y="9037"/>
                  <a:pt x="33271" y="9150"/>
                  <a:pt x="33271" y="9264"/>
                </a:cubicBezTo>
                <a:cubicBezTo>
                  <a:pt x="33271" y="9377"/>
                  <a:pt x="33309" y="9453"/>
                  <a:pt x="33423" y="9490"/>
                </a:cubicBezTo>
                <a:lnTo>
                  <a:pt x="33574" y="9415"/>
                </a:lnTo>
                <a:lnTo>
                  <a:pt x="33574" y="9415"/>
                </a:lnTo>
                <a:cubicBezTo>
                  <a:pt x="33574" y="9453"/>
                  <a:pt x="33536" y="9453"/>
                  <a:pt x="33536" y="9453"/>
                </a:cubicBezTo>
                <a:cubicBezTo>
                  <a:pt x="33555" y="9453"/>
                  <a:pt x="33583" y="9462"/>
                  <a:pt x="33621" y="9462"/>
                </a:cubicBezTo>
                <a:cubicBezTo>
                  <a:pt x="33659" y="9462"/>
                  <a:pt x="33706" y="9453"/>
                  <a:pt x="33763" y="9415"/>
                </a:cubicBezTo>
                <a:lnTo>
                  <a:pt x="33838" y="9339"/>
                </a:lnTo>
                <a:cubicBezTo>
                  <a:pt x="33838" y="9301"/>
                  <a:pt x="33838" y="9264"/>
                  <a:pt x="33838" y="9226"/>
                </a:cubicBezTo>
                <a:cubicBezTo>
                  <a:pt x="33838" y="9188"/>
                  <a:pt x="33838" y="9075"/>
                  <a:pt x="33763" y="8999"/>
                </a:cubicBezTo>
                <a:cubicBezTo>
                  <a:pt x="33709" y="8972"/>
                  <a:pt x="33656" y="8945"/>
                  <a:pt x="33602" y="8945"/>
                </a:cubicBezTo>
                <a:cubicBezTo>
                  <a:pt x="33580" y="8945"/>
                  <a:pt x="33558" y="8950"/>
                  <a:pt x="33536" y="8961"/>
                </a:cubicBezTo>
                <a:cubicBezTo>
                  <a:pt x="33514" y="8950"/>
                  <a:pt x="33495" y="8945"/>
                  <a:pt x="33478" y="8945"/>
                </a:cubicBezTo>
                <a:close/>
                <a:moveTo>
                  <a:pt x="29566" y="9188"/>
                </a:moveTo>
                <a:lnTo>
                  <a:pt x="29415" y="9339"/>
                </a:lnTo>
                <a:lnTo>
                  <a:pt x="29415" y="9490"/>
                </a:lnTo>
                <a:lnTo>
                  <a:pt x="29528" y="9604"/>
                </a:lnTo>
                <a:cubicBezTo>
                  <a:pt x="29642" y="9604"/>
                  <a:pt x="29717" y="9566"/>
                  <a:pt x="29793" y="9528"/>
                </a:cubicBezTo>
                <a:cubicBezTo>
                  <a:pt x="29831" y="9490"/>
                  <a:pt x="29869" y="9453"/>
                  <a:pt x="29869" y="9339"/>
                </a:cubicBezTo>
                <a:lnTo>
                  <a:pt x="29869" y="9301"/>
                </a:lnTo>
                <a:lnTo>
                  <a:pt x="29717" y="9188"/>
                </a:lnTo>
                <a:close/>
                <a:moveTo>
                  <a:pt x="20492" y="9604"/>
                </a:moveTo>
                <a:cubicBezTo>
                  <a:pt x="20504" y="9604"/>
                  <a:pt x="20516" y="9608"/>
                  <a:pt x="20528" y="9613"/>
                </a:cubicBezTo>
                <a:lnTo>
                  <a:pt x="20528" y="9613"/>
                </a:lnTo>
                <a:cubicBezTo>
                  <a:pt x="20525" y="9604"/>
                  <a:pt x="20516" y="9604"/>
                  <a:pt x="20492" y="9604"/>
                </a:cubicBezTo>
                <a:close/>
                <a:moveTo>
                  <a:pt x="21551" y="9377"/>
                </a:moveTo>
                <a:lnTo>
                  <a:pt x="21400" y="9490"/>
                </a:lnTo>
                <a:lnTo>
                  <a:pt x="21400" y="9642"/>
                </a:lnTo>
                <a:lnTo>
                  <a:pt x="21551" y="9755"/>
                </a:lnTo>
                <a:lnTo>
                  <a:pt x="21589" y="9755"/>
                </a:lnTo>
                <a:cubicBezTo>
                  <a:pt x="21664" y="9755"/>
                  <a:pt x="21816" y="9755"/>
                  <a:pt x="21853" y="9604"/>
                </a:cubicBezTo>
                <a:lnTo>
                  <a:pt x="21702" y="9453"/>
                </a:lnTo>
                <a:cubicBezTo>
                  <a:pt x="21702" y="9415"/>
                  <a:pt x="21627" y="9377"/>
                  <a:pt x="21551" y="9377"/>
                </a:cubicBezTo>
                <a:close/>
                <a:moveTo>
                  <a:pt x="66771" y="9220"/>
                </a:moveTo>
                <a:cubicBezTo>
                  <a:pt x="66748" y="9220"/>
                  <a:pt x="66722" y="9222"/>
                  <a:pt x="66693" y="9226"/>
                </a:cubicBezTo>
                <a:cubicBezTo>
                  <a:pt x="66504" y="9264"/>
                  <a:pt x="66504" y="9415"/>
                  <a:pt x="66466" y="9490"/>
                </a:cubicBezTo>
                <a:cubicBezTo>
                  <a:pt x="66466" y="9528"/>
                  <a:pt x="66466" y="9604"/>
                  <a:pt x="66429" y="9604"/>
                </a:cubicBezTo>
                <a:lnTo>
                  <a:pt x="66504" y="9793"/>
                </a:lnTo>
                <a:lnTo>
                  <a:pt x="66580" y="9793"/>
                </a:lnTo>
                <a:cubicBezTo>
                  <a:pt x="66657" y="9808"/>
                  <a:pt x="66752" y="9830"/>
                  <a:pt x="66843" y="9830"/>
                </a:cubicBezTo>
                <a:cubicBezTo>
                  <a:pt x="66977" y="9830"/>
                  <a:pt x="67102" y="9784"/>
                  <a:pt x="67147" y="9604"/>
                </a:cubicBezTo>
                <a:lnTo>
                  <a:pt x="67034" y="9453"/>
                </a:lnTo>
                <a:cubicBezTo>
                  <a:pt x="67034" y="9453"/>
                  <a:pt x="67034" y="9453"/>
                  <a:pt x="67034" y="9415"/>
                </a:cubicBezTo>
                <a:cubicBezTo>
                  <a:pt x="67000" y="9347"/>
                  <a:pt x="66966" y="9220"/>
                  <a:pt x="66771" y="9220"/>
                </a:cubicBezTo>
                <a:close/>
                <a:moveTo>
                  <a:pt x="82572" y="9112"/>
                </a:moveTo>
                <a:lnTo>
                  <a:pt x="82421" y="9226"/>
                </a:lnTo>
                <a:lnTo>
                  <a:pt x="82421" y="9264"/>
                </a:lnTo>
                <a:cubicBezTo>
                  <a:pt x="82421" y="9264"/>
                  <a:pt x="82421" y="9264"/>
                  <a:pt x="82421" y="9301"/>
                </a:cubicBezTo>
                <a:lnTo>
                  <a:pt x="82308" y="9377"/>
                </a:lnTo>
                <a:cubicBezTo>
                  <a:pt x="82270" y="9717"/>
                  <a:pt x="82459" y="9831"/>
                  <a:pt x="82610" y="9831"/>
                </a:cubicBezTo>
                <a:lnTo>
                  <a:pt x="82762" y="9793"/>
                </a:lnTo>
                <a:cubicBezTo>
                  <a:pt x="82799" y="9717"/>
                  <a:pt x="82837" y="9566"/>
                  <a:pt x="82837" y="9453"/>
                </a:cubicBezTo>
                <a:cubicBezTo>
                  <a:pt x="82837" y="9150"/>
                  <a:pt x="82648" y="9112"/>
                  <a:pt x="82572" y="9112"/>
                </a:cubicBezTo>
                <a:close/>
                <a:moveTo>
                  <a:pt x="51910" y="9415"/>
                </a:moveTo>
                <a:lnTo>
                  <a:pt x="51797" y="9453"/>
                </a:lnTo>
                <a:cubicBezTo>
                  <a:pt x="51759" y="9490"/>
                  <a:pt x="51721" y="9566"/>
                  <a:pt x="51721" y="9642"/>
                </a:cubicBezTo>
                <a:cubicBezTo>
                  <a:pt x="51721" y="9755"/>
                  <a:pt x="51797" y="9831"/>
                  <a:pt x="51948" y="9869"/>
                </a:cubicBezTo>
                <a:lnTo>
                  <a:pt x="52062" y="9831"/>
                </a:lnTo>
                <a:cubicBezTo>
                  <a:pt x="52137" y="9755"/>
                  <a:pt x="52137" y="9679"/>
                  <a:pt x="52137" y="9642"/>
                </a:cubicBezTo>
                <a:cubicBezTo>
                  <a:pt x="52137" y="9528"/>
                  <a:pt x="52062" y="9415"/>
                  <a:pt x="51910" y="9415"/>
                </a:cubicBezTo>
                <a:close/>
                <a:moveTo>
                  <a:pt x="20266" y="9604"/>
                </a:moveTo>
                <a:lnTo>
                  <a:pt x="20266" y="9604"/>
                </a:lnTo>
                <a:cubicBezTo>
                  <a:pt x="20228" y="9755"/>
                  <a:pt x="20266" y="9831"/>
                  <a:pt x="20341" y="9869"/>
                </a:cubicBezTo>
                <a:cubicBezTo>
                  <a:pt x="20379" y="9906"/>
                  <a:pt x="20455" y="9906"/>
                  <a:pt x="20492" y="9906"/>
                </a:cubicBezTo>
                <a:cubicBezTo>
                  <a:pt x="20644" y="9906"/>
                  <a:pt x="20757" y="9831"/>
                  <a:pt x="20757" y="9717"/>
                </a:cubicBezTo>
                <a:lnTo>
                  <a:pt x="20606" y="9717"/>
                </a:lnTo>
                <a:lnTo>
                  <a:pt x="20606" y="9642"/>
                </a:lnTo>
                <a:cubicBezTo>
                  <a:pt x="20580" y="9642"/>
                  <a:pt x="20554" y="9624"/>
                  <a:pt x="20528" y="9613"/>
                </a:cubicBezTo>
                <a:lnTo>
                  <a:pt x="20528" y="9613"/>
                </a:lnTo>
                <a:cubicBezTo>
                  <a:pt x="20530" y="9618"/>
                  <a:pt x="20530" y="9627"/>
                  <a:pt x="20530" y="9642"/>
                </a:cubicBezTo>
                <a:lnTo>
                  <a:pt x="20266" y="9604"/>
                </a:lnTo>
                <a:close/>
                <a:moveTo>
                  <a:pt x="40946" y="9566"/>
                </a:moveTo>
                <a:cubicBezTo>
                  <a:pt x="40795" y="9566"/>
                  <a:pt x="40682" y="9642"/>
                  <a:pt x="40682" y="9793"/>
                </a:cubicBezTo>
                <a:lnTo>
                  <a:pt x="40795" y="9906"/>
                </a:lnTo>
                <a:lnTo>
                  <a:pt x="40833" y="9906"/>
                </a:lnTo>
                <a:cubicBezTo>
                  <a:pt x="40860" y="9933"/>
                  <a:pt x="40905" y="9960"/>
                  <a:pt x="40983" y="9960"/>
                </a:cubicBezTo>
                <a:cubicBezTo>
                  <a:pt x="41015" y="9960"/>
                  <a:pt x="41053" y="9955"/>
                  <a:pt x="41098" y="9944"/>
                </a:cubicBezTo>
                <a:lnTo>
                  <a:pt x="41173" y="9869"/>
                </a:lnTo>
                <a:cubicBezTo>
                  <a:pt x="41211" y="9831"/>
                  <a:pt x="41211" y="9831"/>
                  <a:pt x="41211" y="9793"/>
                </a:cubicBezTo>
                <a:cubicBezTo>
                  <a:pt x="41211" y="9679"/>
                  <a:pt x="41098" y="9566"/>
                  <a:pt x="40946" y="9566"/>
                </a:cubicBezTo>
                <a:close/>
                <a:moveTo>
                  <a:pt x="12226" y="9672"/>
                </a:moveTo>
                <a:cubicBezTo>
                  <a:pt x="12032" y="9672"/>
                  <a:pt x="11943" y="9765"/>
                  <a:pt x="11910" y="9831"/>
                </a:cubicBezTo>
                <a:lnTo>
                  <a:pt x="12061" y="10020"/>
                </a:lnTo>
                <a:lnTo>
                  <a:pt x="12137" y="10020"/>
                </a:lnTo>
                <a:cubicBezTo>
                  <a:pt x="12212" y="10020"/>
                  <a:pt x="12326" y="10020"/>
                  <a:pt x="12402" y="9982"/>
                </a:cubicBezTo>
                <a:cubicBezTo>
                  <a:pt x="12439" y="9944"/>
                  <a:pt x="12477" y="9869"/>
                  <a:pt x="12477" y="9831"/>
                </a:cubicBezTo>
                <a:cubicBezTo>
                  <a:pt x="12477" y="9793"/>
                  <a:pt x="12439" y="9793"/>
                  <a:pt x="12439" y="9755"/>
                </a:cubicBezTo>
                <a:lnTo>
                  <a:pt x="12326" y="9679"/>
                </a:lnTo>
                <a:cubicBezTo>
                  <a:pt x="12290" y="9674"/>
                  <a:pt x="12256" y="9672"/>
                  <a:pt x="12226" y="9672"/>
                </a:cubicBezTo>
                <a:close/>
                <a:moveTo>
                  <a:pt x="67374" y="9717"/>
                </a:moveTo>
                <a:cubicBezTo>
                  <a:pt x="67298" y="9717"/>
                  <a:pt x="67223" y="9717"/>
                  <a:pt x="67147" y="9793"/>
                </a:cubicBezTo>
                <a:cubicBezTo>
                  <a:pt x="67109" y="9831"/>
                  <a:pt x="67071" y="9869"/>
                  <a:pt x="67071" y="9944"/>
                </a:cubicBezTo>
                <a:lnTo>
                  <a:pt x="67223" y="9944"/>
                </a:lnTo>
                <a:cubicBezTo>
                  <a:pt x="67223" y="9982"/>
                  <a:pt x="67260" y="10020"/>
                  <a:pt x="67374" y="10058"/>
                </a:cubicBezTo>
                <a:cubicBezTo>
                  <a:pt x="67412" y="9982"/>
                  <a:pt x="67449" y="9944"/>
                  <a:pt x="67449" y="9906"/>
                </a:cubicBezTo>
                <a:lnTo>
                  <a:pt x="67563" y="9906"/>
                </a:lnTo>
                <a:cubicBezTo>
                  <a:pt x="67563" y="9755"/>
                  <a:pt x="67487" y="9717"/>
                  <a:pt x="67374" y="9717"/>
                </a:cubicBezTo>
                <a:close/>
                <a:moveTo>
                  <a:pt x="34859" y="9765"/>
                </a:moveTo>
                <a:cubicBezTo>
                  <a:pt x="34821" y="9765"/>
                  <a:pt x="34784" y="9774"/>
                  <a:pt x="34746" y="9793"/>
                </a:cubicBezTo>
                <a:cubicBezTo>
                  <a:pt x="34632" y="9831"/>
                  <a:pt x="34595" y="10058"/>
                  <a:pt x="34708" y="10133"/>
                </a:cubicBezTo>
                <a:cubicBezTo>
                  <a:pt x="34784" y="10171"/>
                  <a:pt x="34821" y="10171"/>
                  <a:pt x="34897" y="10171"/>
                </a:cubicBezTo>
                <a:lnTo>
                  <a:pt x="34935" y="10095"/>
                </a:lnTo>
                <a:lnTo>
                  <a:pt x="34897" y="10095"/>
                </a:lnTo>
                <a:lnTo>
                  <a:pt x="35048" y="9982"/>
                </a:lnTo>
                <a:lnTo>
                  <a:pt x="35048" y="9906"/>
                </a:lnTo>
                <a:lnTo>
                  <a:pt x="34973" y="9793"/>
                </a:lnTo>
                <a:cubicBezTo>
                  <a:pt x="34935" y="9774"/>
                  <a:pt x="34897" y="9765"/>
                  <a:pt x="34859" y="9765"/>
                </a:cubicBezTo>
                <a:close/>
                <a:moveTo>
                  <a:pt x="80606" y="9869"/>
                </a:moveTo>
                <a:lnTo>
                  <a:pt x="80455" y="9982"/>
                </a:lnTo>
                <a:lnTo>
                  <a:pt x="80455" y="10133"/>
                </a:lnTo>
                <a:lnTo>
                  <a:pt x="80569" y="10284"/>
                </a:lnTo>
                <a:cubicBezTo>
                  <a:pt x="80682" y="10284"/>
                  <a:pt x="80758" y="10247"/>
                  <a:pt x="80833" y="10209"/>
                </a:cubicBezTo>
                <a:cubicBezTo>
                  <a:pt x="80871" y="10171"/>
                  <a:pt x="80909" y="10133"/>
                  <a:pt x="80909" y="10020"/>
                </a:cubicBezTo>
                <a:lnTo>
                  <a:pt x="80909" y="9982"/>
                </a:lnTo>
                <a:lnTo>
                  <a:pt x="80758" y="9869"/>
                </a:lnTo>
                <a:close/>
                <a:moveTo>
                  <a:pt x="54708" y="9793"/>
                </a:moveTo>
                <a:cubicBezTo>
                  <a:pt x="54633" y="9869"/>
                  <a:pt x="54633" y="9982"/>
                  <a:pt x="54633" y="10058"/>
                </a:cubicBezTo>
                <a:cubicBezTo>
                  <a:pt x="54633" y="10058"/>
                  <a:pt x="54670" y="10095"/>
                  <a:pt x="54633" y="10095"/>
                </a:cubicBezTo>
                <a:lnTo>
                  <a:pt x="54708" y="10322"/>
                </a:lnTo>
                <a:lnTo>
                  <a:pt x="54859" y="10322"/>
                </a:lnTo>
                <a:cubicBezTo>
                  <a:pt x="54897" y="10341"/>
                  <a:pt x="54935" y="10351"/>
                  <a:pt x="54982" y="10351"/>
                </a:cubicBezTo>
                <a:cubicBezTo>
                  <a:pt x="55030" y="10351"/>
                  <a:pt x="55086" y="10341"/>
                  <a:pt x="55162" y="10322"/>
                </a:cubicBezTo>
                <a:lnTo>
                  <a:pt x="55238" y="10209"/>
                </a:lnTo>
                <a:lnTo>
                  <a:pt x="55238" y="10171"/>
                </a:lnTo>
                <a:cubicBezTo>
                  <a:pt x="55238" y="10020"/>
                  <a:pt x="55162" y="9831"/>
                  <a:pt x="54822" y="9793"/>
                </a:cubicBezTo>
                <a:close/>
                <a:moveTo>
                  <a:pt x="54027" y="10332"/>
                </a:moveTo>
                <a:lnTo>
                  <a:pt x="53990" y="10360"/>
                </a:lnTo>
                <a:cubicBezTo>
                  <a:pt x="53990" y="10360"/>
                  <a:pt x="54021" y="10360"/>
                  <a:pt x="54027" y="10332"/>
                </a:cubicBezTo>
                <a:close/>
                <a:moveTo>
                  <a:pt x="85408" y="9831"/>
                </a:moveTo>
                <a:cubicBezTo>
                  <a:pt x="85295" y="9906"/>
                  <a:pt x="85143" y="10058"/>
                  <a:pt x="85143" y="10209"/>
                </a:cubicBezTo>
                <a:cubicBezTo>
                  <a:pt x="85143" y="10284"/>
                  <a:pt x="85181" y="10360"/>
                  <a:pt x="85295" y="10398"/>
                </a:cubicBezTo>
                <a:cubicBezTo>
                  <a:pt x="85332" y="10417"/>
                  <a:pt x="85370" y="10426"/>
                  <a:pt x="85408" y="10426"/>
                </a:cubicBezTo>
                <a:cubicBezTo>
                  <a:pt x="85446" y="10426"/>
                  <a:pt x="85484" y="10417"/>
                  <a:pt x="85521" y="10398"/>
                </a:cubicBezTo>
                <a:cubicBezTo>
                  <a:pt x="85635" y="10322"/>
                  <a:pt x="85748" y="10209"/>
                  <a:pt x="85748" y="10095"/>
                </a:cubicBezTo>
                <a:cubicBezTo>
                  <a:pt x="85748" y="9982"/>
                  <a:pt x="85673" y="9869"/>
                  <a:pt x="85521" y="9831"/>
                </a:cubicBezTo>
                <a:close/>
                <a:moveTo>
                  <a:pt x="53801" y="9869"/>
                </a:moveTo>
                <a:lnTo>
                  <a:pt x="53725" y="9906"/>
                </a:lnTo>
                <a:cubicBezTo>
                  <a:pt x="53650" y="9982"/>
                  <a:pt x="53650" y="10095"/>
                  <a:pt x="53650" y="10171"/>
                </a:cubicBezTo>
                <a:cubicBezTo>
                  <a:pt x="53650" y="10322"/>
                  <a:pt x="53725" y="10436"/>
                  <a:pt x="53876" y="10436"/>
                </a:cubicBezTo>
                <a:lnTo>
                  <a:pt x="54028" y="10322"/>
                </a:lnTo>
                <a:lnTo>
                  <a:pt x="54028" y="10322"/>
                </a:lnTo>
                <a:cubicBezTo>
                  <a:pt x="54028" y="10326"/>
                  <a:pt x="54027" y="10329"/>
                  <a:pt x="54027" y="10332"/>
                </a:cubicBezTo>
                <a:lnTo>
                  <a:pt x="54027" y="10332"/>
                </a:lnTo>
                <a:lnTo>
                  <a:pt x="54141" y="10247"/>
                </a:lnTo>
                <a:cubicBezTo>
                  <a:pt x="54141" y="10247"/>
                  <a:pt x="54141" y="10209"/>
                  <a:pt x="54141" y="10171"/>
                </a:cubicBezTo>
                <a:cubicBezTo>
                  <a:pt x="54141" y="10095"/>
                  <a:pt x="54141" y="9982"/>
                  <a:pt x="54066" y="9944"/>
                </a:cubicBezTo>
                <a:cubicBezTo>
                  <a:pt x="53990" y="9869"/>
                  <a:pt x="53914" y="9869"/>
                  <a:pt x="53801" y="9869"/>
                </a:cubicBezTo>
                <a:close/>
                <a:moveTo>
                  <a:pt x="60810" y="9815"/>
                </a:moveTo>
                <a:cubicBezTo>
                  <a:pt x="60732" y="9815"/>
                  <a:pt x="60660" y="9842"/>
                  <a:pt x="60606" y="9869"/>
                </a:cubicBezTo>
                <a:cubicBezTo>
                  <a:pt x="60531" y="9944"/>
                  <a:pt x="60493" y="10095"/>
                  <a:pt x="60493" y="10209"/>
                </a:cubicBezTo>
                <a:lnTo>
                  <a:pt x="60493" y="10322"/>
                </a:lnTo>
                <a:lnTo>
                  <a:pt x="60644" y="10436"/>
                </a:lnTo>
                <a:cubicBezTo>
                  <a:pt x="60947" y="10436"/>
                  <a:pt x="60984" y="10171"/>
                  <a:pt x="60984" y="10058"/>
                </a:cubicBezTo>
                <a:cubicBezTo>
                  <a:pt x="61022" y="10020"/>
                  <a:pt x="61022" y="9982"/>
                  <a:pt x="61022" y="9982"/>
                </a:cubicBezTo>
                <a:lnTo>
                  <a:pt x="60909" y="9831"/>
                </a:lnTo>
                <a:cubicBezTo>
                  <a:pt x="60875" y="9820"/>
                  <a:pt x="60842" y="9815"/>
                  <a:pt x="60810" y="9815"/>
                </a:cubicBezTo>
                <a:close/>
                <a:moveTo>
                  <a:pt x="20190" y="10284"/>
                </a:moveTo>
                <a:cubicBezTo>
                  <a:pt x="20114" y="10284"/>
                  <a:pt x="19963" y="10322"/>
                  <a:pt x="19963" y="10511"/>
                </a:cubicBezTo>
                <a:lnTo>
                  <a:pt x="20076" y="10625"/>
                </a:lnTo>
                <a:cubicBezTo>
                  <a:pt x="20190" y="10625"/>
                  <a:pt x="20266" y="10625"/>
                  <a:pt x="20341" y="10587"/>
                </a:cubicBezTo>
                <a:lnTo>
                  <a:pt x="20379" y="10473"/>
                </a:lnTo>
                <a:cubicBezTo>
                  <a:pt x="20379" y="10398"/>
                  <a:pt x="20303" y="10322"/>
                  <a:pt x="20190" y="10284"/>
                </a:cubicBezTo>
                <a:close/>
                <a:moveTo>
                  <a:pt x="49529" y="10171"/>
                </a:moveTo>
                <a:lnTo>
                  <a:pt x="49340" y="10322"/>
                </a:lnTo>
                <a:lnTo>
                  <a:pt x="49340" y="10473"/>
                </a:lnTo>
                <a:lnTo>
                  <a:pt x="49566" y="10587"/>
                </a:lnTo>
                <a:cubicBezTo>
                  <a:pt x="49593" y="10614"/>
                  <a:pt x="49639" y="10640"/>
                  <a:pt x="49717" y="10640"/>
                </a:cubicBezTo>
                <a:cubicBezTo>
                  <a:pt x="49749" y="10640"/>
                  <a:pt x="49787" y="10636"/>
                  <a:pt x="49831" y="10625"/>
                </a:cubicBezTo>
                <a:lnTo>
                  <a:pt x="49944" y="10511"/>
                </a:lnTo>
                <a:lnTo>
                  <a:pt x="49944" y="10322"/>
                </a:lnTo>
                <a:lnTo>
                  <a:pt x="49755" y="10171"/>
                </a:lnTo>
                <a:lnTo>
                  <a:pt x="49680" y="10209"/>
                </a:lnTo>
                <a:lnTo>
                  <a:pt x="49604" y="10209"/>
                </a:lnTo>
                <a:lnTo>
                  <a:pt x="49529" y="10171"/>
                </a:lnTo>
                <a:close/>
                <a:moveTo>
                  <a:pt x="28129" y="10549"/>
                </a:moveTo>
                <a:cubicBezTo>
                  <a:pt x="28063" y="10549"/>
                  <a:pt x="27997" y="10587"/>
                  <a:pt x="28054" y="10662"/>
                </a:cubicBezTo>
                <a:lnTo>
                  <a:pt x="28205" y="10662"/>
                </a:lnTo>
                <a:cubicBezTo>
                  <a:pt x="28262" y="10587"/>
                  <a:pt x="28196" y="10549"/>
                  <a:pt x="28129" y="10549"/>
                </a:cubicBezTo>
                <a:close/>
                <a:moveTo>
                  <a:pt x="30927" y="10284"/>
                </a:moveTo>
                <a:lnTo>
                  <a:pt x="30814" y="10398"/>
                </a:lnTo>
                <a:lnTo>
                  <a:pt x="30776" y="10398"/>
                </a:lnTo>
                <a:cubicBezTo>
                  <a:pt x="30738" y="10473"/>
                  <a:pt x="30700" y="10511"/>
                  <a:pt x="30738" y="10625"/>
                </a:cubicBezTo>
                <a:lnTo>
                  <a:pt x="30852" y="10738"/>
                </a:lnTo>
                <a:cubicBezTo>
                  <a:pt x="30927" y="10738"/>
                  <a:pt x="31041" y="10700"/>
                  <a:pt x="31078" y="10662"/>
                </a:cubicBezTo>
                <a:cubicBezTo>
                  <a:pt x="31154" y="10625"/>
                  <a:pt x="31192" y="10549"/>
                  <a:pt x="31192" y="10511"/>
                </a:cubicBezTo>
                <a:cubicBezTo>
                  <a:pt x="31192" y="10398"/>
                  <a:pt x="31078" y="10284"/>
                  <a:pt x="30927" y="10284"/>
                </a:cubicBezTo>
                <a:close/>
                <a:moveTo>
                  <a:pt x="10707" y="10226"/>
                </a:moveTo>
                <a:cubicBezTo>
                  <a:pt x="10671" y="10226"/>
                  <a:pt x="10631" y="10232"/>
                  <a:pt x="10587" y="10247"/>
                </a:cubicBezTo>
                <a:lnTo>
                  <a:pt x="10473" y="10322"/>
                </a:lnTo>
                <a:lnTo>
                  <a:pt x="10473" y="10473"/>
                </a:lnTo>
                <a:cubicBezTo>
                  <a:pt x="10436" y="10625"/>
                  <a:pt x="10436" y="10776"/>
                  <a:pt x="10436" y="10927"/>
                </a:cubicBezTo>
                <a:lnTo>
                  <a:pt x="10587" y="11041"/>
                </a:lnTo>
                <a:cubicBezTo>
                  <a:pt x="10851" y="10965"/>
                  <a:pt x="11154" y="10852"/>
                  <a:pt x="11192" y="10511"/>
                </a:cubicBezTo>
                <a:lnTo>
                  <a:pt x="11003" y="10398"/>
                </a:lnTo>
                <a:lnTo>
                  <a:pt x="10965" y="10398"/>
                </a:lnTo>
                <a:cubicBezTo>
                  <a:pt x="10965" y="10398"/>
                  <a:pt x="10965" y="10398"/>
                  <a:pt x="10965" y="10360"/>
                </a:cubicBezTo>
                <a:cubicBezTo>
                  <a:pt x="10934" y="10330"/>
                  <a:pt x="10855" y="10226"/>
                  <a:pt x="10707" y="10226"/>
                </a:cubicBezTo>
                <a:close/>
                <a:moveTo>
                  <a:pt x="18489" y="10700"/>
                </a:moveTo>
                <a:cubicBezTo>
                  <a:pt x="18375" y="10700"/>
                  <a:pt x="18073" y="10700"/>
                  <a:pt x="18073" y="10927"/>
                </a:cubicBezTo>
                <a:lnTo>
                  <a:pt x="18110" y="11003"/>
                </a:lnTo>
                <a:cubicBezTo>
                  <a:pt x="18177" y="11047"/>
                  <a:pt x="18269" y="11065"/>
                  <a:pt x="18357" y="11065"/>
                </a:cubicBezTo>
                <a:cubicBezTo>
                  <a:pt x="18419" y="11065"/>
                  <a:pt x="18479" y="11056"/>
                  <a:pt x="18526" y="11041"/>
                </a:cubicBezTo>
                <a:cubicBezTo>
                  <a:pt x="18640" y="11003"/>
                  <a:pt x="18715" y="10927"/>
                  <a:pt x="18715" y="10814"/>
                </a:cubicBezTo>
                <a:lnTo>
                  <a:pt x="18564" y="10700"/>
                </a:lnTo>
                <a:close/>
                <a:moveTo>
                  <a:pt x="54217" y="10700"/>
                </a:moveTo>
                <a:cubicBezTo>
                  <a:pt x="54103" y="10700"/>
                  <a:pt x="53990" y="10700"/>
                  <a:pt x="53914" y="10738"/>
                </a:cubicBezTo>
                <a:cubicBezTo>
                  <a:pt x="53876" y="10814"/>
                  <a:pt x="53839" y="10852"/>
                  <a:pt x="53876" y="10965"/>
                </a:cubicBezTo>
                <a:lnTo>
                  <a:pt x="53914" y="11003"/>
                </a:lnTo>
                <a:cubicBezTo>
                  <a:pt x="53970" y="11058"/>
                  <a:pt x="54086" y="11093"/>
                  <a:pt x="54189" y="11093"/>
                </a:cubicBezTo>
                <a:cubicBezTo>
                  <a:pt x="54226" y="11093"/>
                  <a:pt x="54262" y="11089"/>
                  <a:pt x="54292" y="11078"/>
                </a:cubicBezTo>
                <a:cubicBezTo>
                  <a:pt x="54406" y="11041"/>
                  <a:pt x="54444" y="10965"/>
                  <a:pt x="54444" y="10852"/>
                </a:cubicBezTo>
                <a:cubicBezTo>
                  <a:pt x="54444" y="10852"/>
                  <a:pt x="54444" y="10814"/>
                  <a:pt x="54444" y="10814"/>
                </a:cubicBezTo>
                <a:lnTo>
                  <a:pt x="54292" y="10700"/>
                </a:lnTo>
                <a:close/>
                <a:moveTo>
                  <a:pt x="57166" y="10814"/>
                </a:moveTo>
                <a:lnTo>
                  <a:pt x="57052" y="10927"/>
                </a:lnTo>
                <a:cubicBezTo>
                  <a:pt x="57052" y="10927"/>
                  <a:pt x="57015" y="11003"/>
                  <a:pt x="57015" y="11041"/>
                </a:cubicBezTo>
                <a:lnTo>
                  <a:pt x="57015" y="11116"/>
                </a:lnTo>
                <a:lnTo>
                  <a:pt x="57090" y="11192"/>
                </a:lnTo>
                <a:cubicBezTo>
                  <a:pt x="57109" y="11211"/>
                  <a:pt x="57147" y="11220"/>
                  <a:pt x="57185" y="11220"/>
                </a:cubicBezTo>
                <a:cubicBezTo>
                  <a:pt x="57222" y="11220"/>
                  <a:pt x="57260" y="11211"/>
                  <a:pt x="57279" y="11192"/>
                </a:cubicBezTo>
                <a:cubicBezTo>
                  <a:pt x="57355" y="11154"/>
                  <a:pt x="57430" y="11078"/>
                  <a:pt x="57430" y="11003"/>
                </a:cubicBezTo>
                <a:cubicBezTo>
                  <a:pt x="57430" y="10927"/>
                  <a:pt x="57393" y="10889"/>
                  <a:pt x="57355" y="10852"/>
                </a:cubicBezTo>
                <a:cubicBezTo>
                  <a:pt x="57279" y="10814"/>
                  <a:pt x="57241" y="10814"/>
                  <a:pt x="57166" y="10814"/>
                </a:cubicBezTo>
                <a:close/>
                <a:moveTo>
                  <a:pt x="69642" y="10738"/>
                </a:moveTo>
                <a:lnTo>
                  <a:pt x="69567" y="10814"/>
                </a:lnTo>
                <a:cubicBezTo>
                  <a:pt x="69491" y="10889"/>
                  <a:pt x="69453" y="11003"/>
                  <a:pt x="69491" y="11154"/>
                </a:cubicBezTo>
                <a:lnTo>
                  <a:pt x="69642" y="11230"/>
                </a:lnTo>
                <a:lnTo>
                  <a:pt x="69718" y="11230"/>
                </a:lnTo>
                <a:cubicBezTo>
                  <a:pt x="69793" y="11230"/>
                  <a:pt x="69945" y="11230"/>
                  <a:pt x="69983" y="11116"/>
                </a:cubicBezTo>
                <a:lnTo>
                  <a:pt x="69869" y="10965"/>
                </a:lnTo>
                <a:cubicBezTo>
                  <a:pt x="69907" y="10965"/>
                  <a:pt x="69945" y="11003"/>
                  <a:pt x="69945" y="11003"/>
                </a:cubicBezTo>
                <a:cubicBezTo>
                  <a:pt x="69945" y="11003"/>
                  <a:pt x="69945" y="10965"/>
                  <a:pt x="69907" y="10965"/>
                </a:cubicBezTo>
                <a:cubicBezTo>
                  <a:pt x="69907" y="10927"/>
                  <a:pt x="69907" y="10852"/>
                  <a:pt x="69831" y="10776"/>
                </a:cubicBezTo>
                <a:cubicBezTo>
                  <a:pt x="69793" y="10776"/>
                  <a:pt x="69756" y="10738"/>
                  <a:pt x="69642" y="10738"/>
                </a:cubicBezTo>
                <a:close/>
                <a:moveTo>
                  <a:pt x="82535" y="10738"/>
                </a:moveTo>
                <a:cubicBezTo>
                  <a:pt x="82421" y="10738"/>
                  <a:pt x="82346" y="10776"/>
                  <a:pt x="82308" y="10814"/>
                </a:cubicBezTo>
                <a:cubicBezTo>
                  <a:pt x="82157" y="10889"/>
                  <a:pt x="82194" y="11116"/>
                  <a:pt x="82308" y="11230"/>
                </a:cubicBezTo>
                <a:lnTo>
                  <a:pt x="82383" y="11230"/>
                </a:lnTo>
                <a:cubicBezTo>
                  <a:pt x="82406" y="11241"/>
                  <a:pt x="82428" y="11245"/>
                  <a:pt x="82449" y="11245"/>
                </a:cubicBezTo>
                <a:cubicBezTo>
                  <a:pt x="82500" y="11245"/>
                  <a:pt x="82546" y="11219"/>
                  <a:pt x="82572" y="11192"/>
                </a:cubicBezTo>
                <a:cubicBezTo>
                  <a:pt x="82648" y="11154"/>
                  <a:pt x="82686" y="11041"/>
                  <a:pt x="82686" y="10965"/>
                </a:cubicBezTo>
                <a:cubicBezTo>
                  <a:pt x="82686" y="10889"/>
                  <a:pt x="82648" y="10814"/>
                  <a:pt x="82610" y="10776"/>
                </a:cubicBezTo>
                <a:lnTo>
                  <a:pt x="82535" y="10738"/>
                </a:lnTo>
                <a:close/>
                <a:moveTo>
                  <a:pt x="73007" y="10776"/>
                </a:moveTo>
                <a:lnTo>
                  <a:pt x="72818" y="10927"/>
                </a:lnTo>
                <a:cubicBezTo>
                  <a:pt x="72818" y="10927"/>
                  <a:pt x="72818" y="10965"/>
                  <a:pt x="72818" y="11003"/>
                </a:cubicBezTo>
                <a:cubicBezTo>
                  <a:pt x="72856" y="11116"/>
                  <a:pt x="72932" y="11267"/>
                  <a:pt x="73158" y="11305"/>
                </a:cubicBezTo>
                <a:lnTo>
                  <a:pt x="73310" y="11116"/>
                </a:lnTo>
                <a:cubicBezTo>
                  <a:pt x="73272" y="11116"/>
                  <a:pt x="73272" y="11078"/>
                  <a:pt x="73234" y="11041"/>
                </a:cubicBezTo>
                <a:cubicBezTo>
                  <a:pt x="73196" y="10927"/>
                  <a:pt x="73121" y="10852"/>
                  <a:pt x="73007" y="10776"/>
                </a:cubicBezTo>
                <a:close/>
                <a:moveTo>
                  <a:pt x="91041" y="10814"/>
                </a:moveTo>
                <a:lnTo>
                  <a:pt x="90890" y="10889"/>
                </a:lnTo>
                <a:cubicBezTo>
                  <a:pt x="90890" y="10889"/>
                  <a:pt x="90852" y="10927"/>
                  <a:pt x="90852" y="10965"/>
                </a:cubicBezTo>
                <a:cubicBezTo>
                  <a:pt x="90815" y="11003"/>
                  <a:pt x="90777" y="11041"/>
                  <a:pt x="90777" y="11116"/>
                </a:cubicBezTo>
                <a:cubicBezTo>
                  <a:pt x="90777" y="11154"/>
                  <a:pt x="90777" y="11267"/>
                  <a:pt x="91004" y="11305"/>
                </a:cubicBezTo>
                <a:lnTo>
                  <a:pt x="91155" y="11230"/>
                </a:lnTo>
                <a:cubicBezTo>
                  <a:pt x="91155" y="11192"/>
                  <a:pt x="91155" y="11192"/>
                  <a:pt x="91193" y="11154"/>
                </a:cubicBezTo>
                <a:cubicBezTo>
                  <a:pt x="91230" y="11116"/>
                  <a:pt x="91268" y="11041"/>
                  <a:pt x="91268" y="11003"/>
                </a:cubicBezTo>
                <a:cubicBezTo>
                  <a:pt x="91268" y="10965"/>
                  <a:pt x="91230" y="10852"/>
                  <a:pt x="91041" y="10814"/>
                </a:cubicBezTo>
                <a:close/>
                <a:moveTo>
                  <a:pt x="68829" y="10923"/>
                </a:moveTo>
                <a:cubicBezTo>
                  <a:pt x="68811" y="10923"/>
                  <a:pt x="68793" y="10925"/>
                  <a:pt x="68773" y="10927"/>
                </a:cubicBezTo>
                <a:lnTo>
                  <a:pt x="68659" y="11041"/>
                </a:lnTo>
                <a:lnTo>
                  <a:pt x="68659" y="11230"/>
                </a:lnTo>
                <a:lnTo>
                  <a:pt x="68773" y="11343"/>
                </a:lnTo>
                <a:cubicBezTo>
                  <a:pt x="68810" y="11343"/>
                  <a:pt x="68848" y="11343"/>
                  <a:pt x="68886" y="11381"/>
                </a:cubicBezTo>
                <a:lnTo>
                  <a:pt x="69113" y="11267"/>
                </a:lnTo>
                <a:cubicBezTo>
                  <a:pt x="69078" y="11161"/>
                  <a:pt x="69075" y="10923"/>
                  <a:pt x="68829" y="10923"/>
                </a:cubicBezTo>
                <a:close/>
                <a:moveTo>
                  <a:pt x="79908" y="10911"/>
                </a:moveTo>
                <a:cubicBezTo>
                  <a:pt x="79891" y="10911"/>
                  <a:pt x="79872" y="10916"/>
                  <a:pt x="79850" y="10927"/>
                </a:cubicBezTo>
                <a:lnTo>
                  <a:pt x="79775" y="10927"/>
                </a:lnTo>
                <a:cubicBezTo>
                  <a:pt x="79548" y="11116"/>
                  <a:pt x="79623" y="11305"/>
                  <a:pt x="79888" y="11381"/>
                </a:cubicBezTo>
                <a:lnTo>
                  <a:pt x="80039" y="11230"/>
                </a:lnTo>
                <a:cubicBezTo>
                  <a:pt x="80039" y="11230"/>
                  <a:pt x="80039" y="11192"/>
                  <a:pt x="80077" y="11192"/>
                </a:cubicBezTo>
                <a:cubicBezTo>
                  <a:pt x="80077" y="11154"/>
                  <a:pt x="80077" y="11116"/>
                  <a:pt x="80077" y="11116"/>
                </a:cubicBezTo>
                <a:cubicBezTo>
                  <a:pt x="80077" y="11041"/>
                  <a:pt x="80039" y="11003"/>
                  <a:pt x="80002" y="10965"/>
                </a:cubicBezTo>
                <a:cubicBezTo>
                  <a:pt x="79975" y="10938"/>
                  <a:pt x="79948" y="10911"/>
                  <a:pt x="79908" y="10911"/>
                </a:cubicBezTo>
                <a:close/>
                <a:moveTo>
                  <a:pt x="22761" y="10965"/>
                </a:moveTo>
                <a:cubicBezTo>
                  <a:pt x="22685" y="10965"/>
                  <a:pt x="22572" y="10965"/>
                  <a:pt x="22534" y="11041"/>
                </a:cubicBezTo>
                <a:cubicBezTo>
                  <a:pt x="22458" y="11078"/>
                  <a:pt x="22421" y="11154"/>
                  <a:pt x="22421" y="11192"/>
                </a:cubicBezTo>
                <a:cubicBezTo>
                  <a:pt x="22421" y="11305"/>
                  <a:pt x="22534" y="11381"/>
                  <a:pt x="22685" y="11419"/>
                </a:cubicBezTo>
                <a:lnTo>
                  <a:pt x="22799" y="11305"/>
                </a:lnTo>
                <a:cubicBezTo>
                  <a:pt x="22799" y="11305"/>
                  <a:pt x="22836" y="11305"/>
                  <a:pt x="22836" y="11267"/>
                </a:cubicBezTo>
                <a:cubicBezTo>
                  <a:pt x="22874" y="11267"/>
                  <a:pt x="22912" y="11230"/>
                  <a:pt x="22912" y="11154"/>
                </a:cubicBezTo>
                <a:cubicBezTo>
                  <a:pt x="22912" y="11078"/>
                  <a:pt x="22874" y="11041"/>
                  <a:pt x="22836" y="11003"/>
                </a:cubicBezTo>
                <a:lnTo>
                  <a:pt x="22761" y="10965"/>
                </a:lnTo>
                <a:close/>
                <a:moveTo>
                  <a:pt x="757" y="11078"/>
                </a:moveTo>
                <a:lnTo>
                  <a:pt x="606" y="11192"/>
                </a:lnTo>
                <a:cubicBezTo>
                  <a:pt x="606" y="11192"/>
                  <a:pt x="606" y="11230"/>
                  <a:pt x="606" y="11230"/>
                </a:cubicBezTo>
                <a:cubicBezTo>
                  <a:pt x="568" y="11267"/>
                  <a:pt x="568" y="11305"/>
                  <a:pt x="568" y="11343"/>
                </a:cubicBezTo>
                <a:cubicBezTo>
                  <a:pt x="568" y="11456"/>
                  <a:pt x="719" y="11494"/>
                  <a:pt x="757" y="11494"/>
                </a:cubicBezTo>
                <a:lnTo>
                  <a:pt x="946" y="11419"/>
                </a:lnTo>
                <a:cubicBezTo>
                  <a:pt x="984" y="11381"/>
                  <a:pt x="1059" y="11343"/>
                  <a:pt x="1059" y="11230"/>
                </a:cubicBezTo>
                <a:cubicBezTo>
                  <a:pt x="1059" y="11192"/>
                  <a:pt x="1059" y="11192"/>
                  <a:pt x="1059" y="11154"/>
                </a:cubicBezTo>
                <a:lnTo>
                  <a:pt x="908" y="11078"/>
                </a:lnTo>
                <a:close/>
                <a:moveTo>
                  <a:pt x="43101" y="11154"/>
                </a:moveTo>
                <a:lnTo>
                  <a:pt x="42988" y="11267"/>
                </a:lnTo>
                <a:lnTo>
                  <a:pt x="42988" y="11305"/>
                </a:lnTo>
                <a:cubicBezTo>
                  <a:pt x="42988" y="11419"/>
                  <a:pt x="42988" y="11494"/>
                  <a:pt x="43064" y="11570"/>
                </a:cubicBezTo>
                <a:lnTo>
                  <a:pt x="43139" y="11608"/>
                </a:lnTo>
                <a:cubicBezTo>
                  <a:pt x="43164" y="11620"/>
                  <a:pt x="43190" y="11624"/>
                  <a:pt x="43213" y="11624"/>
                </a:cubicBezTo>
                <a:cubicBezTo>
                  <a:pt x="43261" y="11624"/>
                  <a:pt x="43303" y="11608"/>
                  <a:pt x="43328" y="11608"/>
                </a:cubicBezTo>
                <a:cubicBezTo>
                  <a:pt x="43442" y="11532"/>
                  <a:pt x="43442" y="11456"/>
                  <a:pt x="43442" y="11419"/>
                </a:cubicBezTo>
                <a:cubicBezTo>
                  <a:pt x="43442" y="11381"/>
                  <a:pt x="43442" y="11381"/>
                  <a:pt x="43442" y="11343"/>
                </a:cubicBezTo>
                <a:cubicBezTo>
                  <a:pt x="43442" y="11343"/>
                  <a:pt x="43442" y="11343"/>
                  <a:pt x="43404" y="11305"/>
                </a:cubicBezTo>
                <a:lnTo>
                  <a:pt x="43290" y="11154"/>
                </a:lnTo>
                <a:close/>
                <a:moveTo>
                  <a:pt x="67525" y="11116"/>
                </a:moveTo>
                <a:lnTo>
                  <a:pt x="67374" y="11230"/>
                </a:lnTo>
                <a:lnTo>
                  <a:pt x="67374" y="11267"/>
                </a:lnTo>
                <a:cubicBezTo>
                  <a:pt x="67374" y="11381"/>
                  <a:pt x="67374" y="11532"/>
                  <a:pt x="67487" y="11608"/>
                </a:cubicBezTo>
                <a:cubicBezTo>
                  <a:pt x="67541" y="11634"/>
                  <a:pt x="67613" y="11661"/>
                  <a:pt x="67691" y="11661"/>
                </a:cubicBezTo>
                <a:cubicBezTo>
                  <a:pt x="67723" y="11661"/>
                  <a:pt x="67756" y="11657"/>
                  <a:pt x="67790" y="11645"/>
                </a:cubicBezTo>
                <a:lnTo>
                  <a:pt x="67903" y="11532"/>
                </a:lnTo>
                <a:cubicBezTo>
                  <a:pt x="67865" y="11419"/>
                  <a:pt x="67865" y="11116"/>
                  <a:pt x="67525" y="11116"/>
                </a:cubicBezTo>
                <a:close/>
                <a:moveTo>
                  <a:pt x="19698" y="11267"/>
                </a:moveTo>
                <a:cubicBezTo>
                  <a:pt x="19547" y="11267"/>
                  <a:pt x="19434" y="11267"/>
                  <a:pt x="19396" y="11343"/>
                </a:cubicBezTo>
                <a:cubicBezTo>
                  <a:pt x="19320" y="11381"/>
                  <a:pt x="19245" y="11456"/>
                  <a:pt x="19283" y="11608"/>
                </a:cubicBezTo>
                <a:lnTo>
                  <a:pt x="19396" y="11721"/>
                </a:lnTo>
                <a:cubicBezTo>
                  <a:pt x="19547" y="11721"/>
                  <a:pt x="19623" y="11721"/>
                  <a:pt x="19698" y="11645"/>
                </a:cubicBezTo>
                <a:cubicBezTo>
                  <a:pt x="19736" y="11608"/>
                  <a:pt x="19812" y="11570"/>
                  <a:pt x="19812" y="11456"/>
                </a:cubicBezTo>
                <a:cubicBezTo>
                  <a:pt x="19812" y="11419"/>
                  <a:pt x="19812" y="11381"/>
                  <a:pt x="19812" y="11381"/>
                </a:cubicBezTo>
                <a:lnTo>
                  <a:pt x="19698" y="11267"/>
                </a:lnTo>
                <a:close/>
                <a:moveTo>
                  <a:pt x="33536" y="11381"/>
                </a:moveTo>
                <a:lnTo>
                  <a:pt x="33385" y="11494"/>
                </a:lnTo>
                <a:lnTo>
                  <a:pt x="33385" y="11608"/>
                </a:lnTo>
                <a:lnTo>
                  <a:pt x="33536" y="11721"/>
                </a:lnTo>
                <a:cubicBezTo>
                  <a:pt x="33536" y="11721"/>
                  <a:pt x="33584" y="11770"/>
                  <a:pt x="33662" y="11770"/>
                </a:cubicBezTo>
                <a:cubicBezTo>
                  <a:pt x="33681" y="11770"/>
                  <a:pt x="33702" y="11766"/>
                  <a:pt x="33725" y="11759"/>
                </a:cubicBezTo>
                <a:lnTo>
                  <a:pt x="33838" y="11645"/>
                </a:lnTo>
                <a:lnTo>
                  <a:pt x="33838" y="11494"/>
                </a:lnTo>
                <a:lnTo>
                  <a:pt x="33687" y="11381"/>
                </a:lnTo>
                <a:close/>
                <a:moveTo>
                  <a:pt x="6428" y="11419"/>
                </a:moveTo>
                <a:cubicBezTo>
                  <a:pt x="6314" y="11494"/>
                  <a:pt x="6277" y="11721"/>
                  <a:pt x="6390" y="11797"/>
                </a:cubicBezTo>
                <a:cubicBezTo>
                  <a:pt x="6415" y="11797"/>
                  <a:pt x="6457" y="11814"/>
                  <a:pt x="6494" y="11814"/>
                </a:cubicBezTo>
                <a:cubicBezTo>
                  <a:pt x="6512" y="11814"/>
                  <a:pt x="6529" y="11809"/>
                  <a:pt x="6541" y="11797"/>
                </a:cubicBezTo>
                <a:lnTo>
                  <a:pt x="6617" y="11759"/>
                </a:lnTo>
                <a:lnTo>
                  <a:pt x="6579" y="11759"/>
                </a:lnTo>
                <a:lnTo>
                  <a:pt x="6730" y="11645"/>
                </a:lnTo>
                <a:lnTo>
                  <a:pt x="6730" y="11532"/>
                </a:lnTo>
                <a:lnTo>
                  <a:pt x="6655" y="11456"/>
                </a:lnTo>
                <a:cubicBezTo>
                  <a:pt x="6579" y="11419"/>
                  <a:pt x="6504" y="11419"/>
                  <a:pt x="6428" y="11419"/>
                </a:cubicBezTo>
                <a:close/>
                <a:moveTo>
                  <a:pt x="90825" y="11479"/>
                </a:moveTo>
                <a:cubicBezTo>
                  <a:pt x="90773" y="11479"/>
                  <a:pt x="90728" y="11505"/>
                  <a:pt x="90701" y="11532"/>
                </a:cubicBezTo>
                <a:cubicBezTo>
                  <a:pt x="90625" y="11570"/>
                  <a:pt x="90625" y="11645"/>
                  <a:pt x="90625" y="11759"/>
                </a:cubicBezTo>
                <a:lnTo>
                  <a:pt x="90777" y="11872"/>
                </a:lnTo>
                <a:lnTo>
                  <a:pt x="90890" y="11872"/>
                </a:lnTo>
                <a:lnTo>
                  <a:pt x="91041" y="11759"/>
                </a:lnTo>
                <a:lnTo>
                  <a:pt x="91041" y="11608"/>
                </a:lnTo>
                <a:lnTo>
                  <a:pt x="90890" y="11494"/>
                </a:lnTo>
                <a:cubicBezTo>
                  <a:pt x="90868" y="11483"/>
                  <a:pt x="90846" y="11479"/>
                  <a:pt x="90825" y="11479"/>
                </a:cubicBezTo>
                <a:close/>
                <a:moveTo>
                  <a:pt x="73196" y="11494"/>
                </a:moveTo>
                <a:lnTo>
                  <a:pt x="73083" y="11532"/>
                </a:lnTo>
                <a:cubicBezTo>
                  <a:pt x="73007" y="11570"/>
                  <a:pt x="72969" y="11645"/>
                  <a:pt x="72969" y="11683"/>
                </a:cubicBezTo>
                <a:cubicBezTo>
                  <a:pt x="72969" y="11835"/>
                  <a:pt x="73083" y="11910"/>
                  <a:pt x="73234" y="11910"/>
                </a:cubicBezTo>
                <a:lnTo>
                  <a:pt x="73385" y="11797"/>
                </a:lnTo>
                <a:cubicBezTo>
                  <a:pt x="73385" y="11797"/>
                  <a:pt x="73385" y="11759"/>
                  <a:pt x="73385" y="11759"/>
                </a:cubicBezTo>
                <a:cubicBezTo>
                  <a:pt x="73385" y="11721"/>
                  <a:pt x="73423" y="11683"/>
                  <a:pt x="73423" y="11645"/>
                </a:cubicBezTo>
                <a:cubicBezTo>
                  <a:pt x="73423" y="11532"/>
                  <a:pt x="73272" y="11494"/>
                  <a:pt x="73196" y="11494"/>
                </a:cubicBezTo>
                <a:close/>
                <a:moveTo>
                  <a:pt x="60186" y="11466"/>
                </a:moveTo>
                <a:cubicBezTo>
                  <a:pt x="60153" y="11466"/>
                  <a:pt x="60115" y="11475"/>
                  <a:pt x="60077" y="11494"/>
                </a:cubicBezTo>
                <a:cubicBezTo>
                  <a:pt x="60039" y="11494"/>
                  <a:pt x="59888" y="11532"/>
                  <a:pt x="59888" y="11683"/>
                </a:cubicBezTo>
                <a:lnTo>
                  <a:pt x="59888" y="11797"/>
                </a:lnTo>
                <a:lnTo>
                  <a:pt x="59964" y="11910"/>
                </a:lnTo>
                <a:cubicBezTo>
                  <a:pt x="60020" y="11929"/>
                  <a:pt x="60077" y="11939"/>
                  <a:pt x="60124" y="11939"/>
                </a:cubicBezTo>
                <a:cubicBezTo>
                  <a:pt x="60171" y="11939"/>
                  <a:pt x="60209" y="11929"/>
                  <a:pt x="60228" y="11910"/>
                </a:cubicBezTo>
                <a:cubicBezTo>
                  <a:pt x="60304" y="11872"/>
                  <a:pt x="60379" y="11797"/>
                  <a:pt x="60379" y="11683"/>
                </a:cubicBezTo>
                <a:cubicBezTo>
                  <a:pt x="60379" y="11608"/>
                  <a:pt x="60342" y="11532"/>
                  <a:pt x="60266" y="11494"/>
                </a:cubicBezTo>
                <a:cubicBezTo>
                  <a:pt x="60247" y="11475"/>
                  <a:pt x="60219" y="11466"/>
                  <a:pt x="60186" y="11466"/>
                </a:cubicBezTo>
                <a:close/>
                <a:moveTo>
                  <a:pt x="87790" y="11570"/>
                </a:moveTo>
                <a:cubicBezTo>
                  <a:pt x="87677" y="11645"/>
                  <a:pt x="87639" y="11872"/>
                  <a:pt x="87752" y="11948"/>
                </a:cubicBezTo>
                <a:cubicBezTo>
                  <a:pt x="87790" y="11986"/>
                  <a:pt x="87866" y="11986"/>
                  <a:pt x="87903" y="11986"/>
                </a:cubicBezTo>
                <a:lnTo>
                  <a:pt x="87979" y="11910"/>
                </a:lnTo>
                <a:lnTo>
                  <a:pt x="87903" y="11910"/>
                </a:lnTo>
                <a:lnTo>
                  <a:pt x="88092" y="11797"/>
                </a:lnTo>
                <a:lnTo>
                  <a:pt x="88092" y="11683"/>
                </a:lnTo>
                <a:lnTo>
                  <a:pt x="88017" y="11608"/>
                </a:lnTo>
                <a:cubicBezTo>
                  <a:pt x="87941" y="11570"/>
                  <a:pt x="87866" y="11570"/>
                  <a:pt x="87790" y="11570"/>
                </a:cubicBezTo>
                <a:close/>
                <a:moveTo>
                  <a:pt x="89799" y="10917"/>
                </a:moveTo>
                <a:cubicBezTo>
                  <a:pt x="89785" y="10917"/>
                  <a:pt x="89770" y="10920"/>
                  <a:pt x="89756" y="10927"/>
                </a:cubicBezTo>
                <a:cubicBezTo>
                  <a:pt x="89642" y="10927"/>
                  <a:pt x="89605" y="11041"/>
                  <a:pt x="89605" y="11041"/>
                </a:cubicBezTo>
                <a:lnTo>
                  <a:pt x="89642" y="11078"/>
                </a:lnTo>
                <a:cubicBezTo>
                  <a:pt x="89605" y="11116"/>
                  <a:pt x="89605" y="11154"/>
                  <a:pt x="89567" y="11192"/>
                </a:cubicBezTo>
                <a:cubicBezTo>
                  <a:pt x="89567" y="11116"/>
                  <a:pt x="89529" y="11078"/>
                  <a:pt x="89453" y="11041"/>
                </a:cubicBezTo>
                <a:lnTo>
                  <a:pt x="89340" y="11003"/>
                </a:lnTo>
                <a:cubicBezTo>
                  <a:pt x="89038" y="11078"/>
                  <a:pt x="88849" y="11154"/>
                  <a:pt x="88773" y="11419"/>
                </a:cubicBezTo>
                <a:cubicBezTo>
                  <a:pt x="88735" y="11532"/>
                  <a:pt x="88811" y="11608"/>
                  <a:pt x="88849" y="11645"/>
                </a:cubicBezTo>
                <a:lnTo>
                  <a:pt x="88886" y="11645"/>
                </a:lnTo>
                <a:cubicBezTo>
                  <a:pt x="88886" y="11645"/>
                  <a:pt x="88886" y="11683"/>
                  <a:pt x="88886" y="11683"/>
                </a:cubicBezTo>
                <a:cubicBezTo>
                  <a:pt x="88811" y="11797"/>
                  <a:pt x="88811" y="11948"/>
                  <a:pt x="89038" y="11986"/>
                </a:cubicBezTo>
                <a:cubicBezTo>
                  <a:pt x="89378" y="11948"/>
                  <a:pt x="89416" y="11797"/>
                  <a:pt x="89453" y="11683"/>
                </a:cubicBezTo>
                <a:cubicBezTo>
                  <a:pt x="89453" y="11608"/>
                  <a:pt x="89491" y="11570"/>
                  <a:pt x="89567" y="11532"/>
                </a:cubicBezTo>
                <a:lnTo>
                  <a:pt x="89642" y="11381"/>
                </a:lnTo>
                <a:cubicBezTo>
                  <a:pt x="89605" y="11381"/>
                  <a:pt x="89605" y="11343"/>
                  <a:pt x="89605" y="11343"/>
                </a:cubicBezTo>
                <a:lnTo>
                  <a:pt x="89605" y="11343"/>
                </a:lnTo>
                <a:cubicBezTo>
                  <a:pt x="89642" y="11381"/>
                  <a:pt x="89718" y="11381"/>
                  <a:pt x="89794" y="11419"/>
                </a:cubicBezTo>
                <a:lnTo>
                  <a:pt x="89983" y="11305"/>
                </a:lnTo>
                <a:cubicBezTo>
                  <a:pt x="89983" y="11267"/>
                  <a:pt x="90058" y="11230"/>
                  <a:pt x="90058" y="11154"/>
                </a:cubicBezTo>
                <a:lnTo>
                  <a:pt x="89907" y="11041"/>
                </a:lnTo>
                <a:cubicBezTo>
                  <a:pt x="89907" y="11041"/>
                  <a:pt x="89907" y="11041"/>
                  <a:pt x="89869" y="11003"/>
                </a:cubicBezTo>
                <a:cubicBezTo>
                  <a:pt x="89907" y="11003"/>
                  <a:pt x="89945" y="11041"/>
                  <a:pt x="89983" y="11041"/>
                </a:cubicBezTo>
                <a:cubicBezTo>
                  <a:pt x="89945" y="11041"/>
                  <a:pt x="89945" y="11003"/>
                  <a:pt x="89945" y="11003"/>
                </a:cubicBezTo>
                <a:cubicBezTo>
                  <a:pt x="89914" y="10972"/>
                  <a:pt x="89859" y="10917"/>
                  <a:pt x="89799" y="10917"/>
                </a:cubicBezTo>
                <a:close/>
                <a:moveTo>
                  <a:pt x="20350" y="11565"/>
                </a:moveTo>
                <a:cubicBezTo>
                  <a:pt x="20139" y="11565"/>
                  <a:pt x="20076" y="11728"/>
                  <a:pt x="20076" y="11797"/>
                </a:cubicBezTo>
                <a:cubicBezTo>
                  <a:pt x="20076" y="11835"/>
                  <a:pt x="20039" y="11872"/>
                  <a:pt x="20039" y="11872"/>
                </a:cubicBezTo>
                <a:lnTo>
                  <a:pt x="20114" y="12061"/>
                </a:lnTo>
                <a:cubicBezTo>
                  <a:pt x="20148" y="12072"/>
                  <a:pt x="20181" y="12077"/>
                  <a:pt x="20213" y="12077"/>
                </a:cubicBezTo>
                <a:cubicBezTo>
                  <a:pt x="20291" y="12077"/>
                  <a:pt x="20363" y="12050"/>
                  <a:pt x="20417" y="12024"/>
                </a:cubicBezTo>
                <a:cubicBezTo>
                  <a:pt x="20530" y="11948"/>
                  <a:pt x="20530" y="11797"/>
                  <a:pt x="20530" y="11683"/>
                </a:cubicBezTo>
                <a:lnTo>
                  <a:pt x="20417" y="11570"/>
                </a:lnTo>
                <a:cubicBezTo>
                  <a:pt x="20393" y="11567"/>
                  <a:pt x="20371" y="11565"/>
                  <a:pt x="20350" y="11565"/>
                </a:cubicBezTo>
                <a:close/>
                <a:moveTo>
                  <a:pt x="63517" y="11305"/>
                </a:moveTo>
                <a:lnTo>
                  <a:pt x="63291" y="11419"/>
                </a:lnTo>
                <a:cubicBezTo>
                  <a:pt x="63291" y="11419"/>
                  <a:pt x="63291" y="11456"/>
                  <a:pt x="63291" y="11456"/>
                </a:cubicBezTo>
                <a:cubicBezTo>
                  <a:pt x="63215" y="11456"/>
                  <a:pt x="63177" y="11532"/>
                  <a:pt x="63139" y="11570"/>
                </a:cubicBezTo>
                <a:lnTo>
                  <a:pt x="63139" y="11608"/>
                </a:lnTo>
                <a:cubicBezTo>
                  <a:pt x="63139" y="11683"/>
                  <a:pt x="63177" y="11721"/>
                  <a:pt x="63215" y="11759"/>
                </a:cubicBezTo>
                <a:cubicBezTo>
                  <a:pt x="63253" y="11835"/>
                  <a:pt x="63253" y="11872"/>
                  <a:pt x="63215" y="11986"/>
                </a:cubicBezTo>
                <a:lnTo>
                  <a:pt x="63328" y="12137"/>
                </a:lnTo>
                <a:cubicBezTo>
                  <a:pt x="63363" y="12144"/>
                  <a:pt x="63394" y="12147"/>
                  <a:pt x="63422" y="12147"/>
                </a:cubicBezTo>
                <a:cubicBezTo>
                  <a:pt x="63545" y="12147"/>
                  <a:pt x="63607" y="12085"/>
                  <a:pt x="63669" y="12024"/>
                </a:cubicBezTo>
                <a:lnTo>
                  <a:pt x="63706" y="12024"/>
                </a:lnTo>
                <a:cubicBezTo>
                  <a:pt x="63706" y="12024"/>
                  <a:pt x="63744" y="12061"/>
                  <a:pt x="63782" y="12061"/>
                </a:cubicBezTo>
                <a:cubicBezTo>
                  <a:pt x="63858" y="12061"/>
                  <a:pt x="63971" y="12024"/>
                  <a:pt x="63971" y="11910"/>
                </a:cubicBezTo>
                <a:cubicBezTo>
                  <a:pt x="64009" y="11910"/>
                  <a:pt x="64009" y="11872"/>
                  <a:pt x="64047" y="11835"/>
                </a:cubicBezTo>
                <a:lnTo>
                  <a:pt x="64047" y="11759"/>
                </a:lnTo>
                <a:cubicBezTo>
                  <a:pt x="64047" y="11683"/>
                  <a:pt x="64009" y="11608"/>
                  <a:pt x="63971" y="11532"/>
                </a:cubicBezTo>
                <a:cubicBezTo>
                  <a:pt x="63933" y="11494"/>
                  <a:pt x="63933" y="11456"/>
                  <a:pt x="63896" y="11419"/>
                </a:cubicBezTo>
                <a:lnTo>
                  <a:pt x="63782" y="11305"/>
                </a:lnTo>
                <a:cubicBezTo>
                  <a:pt x="63706" y="11324"/>
                  <a:pt x="63640" y="11334"/>
                  <a:pt x="63593" y="11334"/>
                </a:cubicBezTo>
                <a:cubicBezTo>
                  <a:pt x="63546" y="11334"/>
                  <a:pt x="63517" y="11324"/>
                  <a:pt x="63517" y="11305"/>
                </a:cubicBezTo>
                <a:close/>
                <a:moveTo>
                  <a:pt x="41816" y="11797"/>
                </a:moveTo>
                <a:cubicBezTo>
                  <a:pt x="41740" y="11835"/>
                  <a:pt x="41665" y="11872"/>
                  <a:pt x="41665" y="11986"/>
                </a:cubicBezTo>
                <a:lnTo>
                  <a:pt x="41778" y="12137"/>
                </a:lnTo>
                <a:cubicBezTo>
                  <a:pt x="41816" y="12137"/>
                  <a:pt x="41854" y="12175"/>
                  <a:pt x="41967" y="12175"/>
                </a:cubicBezTo>
                <a:lnTo>
                  <a:pt x="42081" y="12061"/>
                </a:lnTo>
                <a:lnTo>
                  <a:pt x="42081" y="11948"/>
                </a:lnTo>
                <a:lnTo>
                  <a:pt x="42043" y="11872"/>
                </a:lnTo>
                <a:cubicBezTo>
                  <a:pt x="42005" y="11835"/>
                  <a:pt x="41929" y="11797"/>
                  <a:pt x="41816" y="11797"/>
                </a:cubicBezTo>
                <a:close/>
                <a:moveTo>
                  <a:pt x="42988" y="11645"/>
                </a:moveTo>
                <a:cubicBezTo>
                  <a:pt x="42912" y="11645"/>
                  <a:pt x="42799" y="11645"/>
                  <a:pt x="42723" y="11835"/>
                </a:cubicBezTo>
                <a:lnTo>
                  <a:pt x="42837" y="11986"/>
                </a:lnTo>
                <a:cubicBezTo>
                  <a:pt x="42837" y="11986"/>
                  <a:pt x="42799" y="11948"/>
                  <a:pt x="42799" y="11948"/>
                </a:cubicBezTo>
                <a:cubicBezTo>
                  <a:pt x="42799" y="11948"/>
                  <a:pt x="42799" y="11948"/>
                  <a:pt x="42799" y="11986"/>
                </a:cubicBezTo>
                <a:cubicBezTo>
                  <a:pt x="42799" y="12024"/>
                  <a:pt x="42837" y="12099"/>
                  <a:pt x="42912" y="12137"/>
                </a:cubicBezTo>
                <a:cubicBezTo>
                  <a:pt x="42912" y="12175"/>
                  <a:pt x="42988" y="12175"/>
                  <a:pt x="43064" y="12175"/>
                </a:cubicBezTo>
                <a:lnTo>
                  <a:pt x="43177" y="12099"/>
                </a:lnTo>
                <a:cubicBezTo>
                  <a:pt x="43177" y="12061"/>
                  <a:pt x="43215" y="12024"/>
                  <a:pt x="43215" y="11986"/>
                </a:cubicBezTo>
                <a:cubicBezTo>
                  <a:pt x="43215" y="11835"/>
                  <a:pt x="43139" y="11683"/>
                  <a:pt x="42988" y="11645"/>
                </a:cubicBezTo>
                <a:close/>
                <a:moveTo>
                  <a:pt x="43744" y="11797"/>
                </a:moveTo>
                <a:cubicBezTo>
                  <a:pt x="43631" y="11797"/>
                  <a:pt x="43517" y="11835"/>
                  <a:pt x="43517" y="11948"/>
                </a:cubicBezTo>
                <a:lnTo>
                  <a:pt x="43631" y="12061"/>
                </a:lnTo>
                <a:lnTo>
                  <a:pt x="43593" y="12061"/>
                </a:lnTo>
                <a:cubicBezTo>
                  <a:pt x="43650" y="12146"/>
                  <a:pt x="43706" y="12189"/>
                  <a:pt x="43779" y="12189"/>
                </a:cubicBezTo>
                <a:cubicBezTo>
                  <a:pt x="43803" y="12189"/>
                  <a:pt x="43829" y="12184"/>
                  <a:pt x="43857" y="12175"/>
                </a:cubicBezTo>
                <a:lnTo>
                  <a:pt x="43971" y="12099"/>
                </a:lnTo>
                <a:cubicBezTo>
                  <a:pt x="43971" y="12099"/>
                  <a:pt x="43971" y="12061"/>
                  <a:pt x="43971" y="12024"/>
                </a:cubicBezTo>
                <a:cubicBezTo>
                  <a:pt x="43971" y="11910"/>
                  <a:pt x="43857" y="11797"/>
                  <a:pt x="43744" y="11797"/>
                </a:cubicBezTo>
                <a:close/>
                <a:moveTo>
                  <a:pt x="91117" y="11910"/>
                </a:moveTo>
                <a:lnTo>
                  <a:pt x="90928" y="11986"/>
                </a:lnTo>
                <a:cubicBezTo>
                  <a:pt x="90928" y="11986"/>
                  <a:pt x="90928" y="11986"/>
                  <a:pt x="90928" y="12024"/>
                </a:cubicBezTo>
                <a:cubicBezTo>
                  <a:pt x="90928" y="12024"/>
                  <a:pt x="90890" y="12061"/>
                  <a:pt x="90890" y="12099"/>
                </a:cubicBezTo>
                <a:cubicBezTo>
                  <a:pt x="90890" y="12175"/>
                  <a:pt x="90928" y="12213"/>
                  <a:pt x="90966" y="12250"/>
                </a:cubicBezTo>
                <a:lnTo>
                  <a:pt x="91117" y="12288"/>
                </a:lnTo>
                <a:cubicBezTo>
                  <a:pt x="91306" y="12250"/>
                  <a:pt x="91344" y="12175"/>
                  <a:pt x="91344" y="12099"/>
                </a:cubicBezTo>
                <a:lnTo>
                  <a:pt x="91193" y="11986"/>
                </a:lnTo>
                <a:cubicBezTo>
                  <a:pt x="91230" y="11986"/>
                  <a:pt x="91230" y="12024"/>
                  <a:pt x="91268" y="12024"/>
                </a:cubicBezTo>
                <a:cubicBezTo>
                  <a:pt x="91230" y="11986"/>
                  <a:pt x="91193" y="11910"/>
                  <a:pt x="91117" y="11910"/>
                </a:cubicBezTo>
                <a:close/>
                <a:moveTo>
                  <a:pt x="48583" y="11797"/>
                </a:moveTo>
                <a:cubicBezTo>
                  <a:pt x="48432" y="11797"/>
                  <a:pt x="48319" y="11835"/>
                  <a:pt x="48281" y="11986"/>
                </a:cubicBezTo>
                <a:lnTo>
                  <a:pt x="48432" y="12137"/>
                </a:lnTo>
                <a:cubicBezTo>
                  <a:pt x="48394" y="12137"/>
                  <a:pt x="48357" y="12099"/>
                  <a:pt x="48357" y="12061"/>
                </a:cubicBezTo>
                <a:cubicBezTo>
                  <a:pt x="48357" y="12099"/>
                  <a:pt x="48319" y="12137"/>
                  <a:pt x="48319" y="12137"/>
                </a:cubicBezTo>
                <a:cubicBezTo>
                  <a:pt x="48319" y="12213"/>
                  <a:pt x="48319" y="12250"/>
                  <a:pt x="48357" y="12326"/>
                </a:cubicBezTo>
                <a:lnTo>
                  <a:pt x="48432" y="12364"/>
                </a:lnTo>
                <a:cubicBezTo>
                  <a:pt x="48465" y="12375"/>
                  <a:pt x="48495" y="12379"/>
                  <a:pt x="48523" y="12379"/>
                </a:cubicBezTo>
                <a:cubicBezTo>
                  <a:pt x="48590" y="12379"/>
                  <a:pt x="48643" y="12353"/>
                  <a:pt x="48697" y="12326"/>
                </a:cubicBezTo>
                <a:cubicBezTo>
                  <a:pt x="48735" y="12288"/>
                  <a:pt x="48810" y="12213"/>
                  <a:pt x="48810" y="12099"/>
                </a:cubicBezTo>
                <a:cubicBezTo>
                  <a:pt x="48810" y="12024"/>
                  <a:pt x="48772" y="11910"/>
                  <a:pt x="48697" y="11835"/>
                </a:cubicBezTo>
                <a:lnTo>
                  <a:pt x="48583" y="11797"/>
                </a:lnTo>
                <a:close/>
                <a:moveTo>
                  <a:pt x="89098" y="12084"/>
                </a:moveTo>
                <a:cubicBezTo>
                  <a:pt x="89031" y="12084"/>
                  <a:pt x="88978" y="12110"/>
                  <a:pt x="88924" y="12137"/>
                </a:cubicBezTo>
                <a:cubicBezTo>
                  <a:pt x="88811" y="12175"/>
                  <a:pt x="88811" y="12288"/>
                  <a:pt x="88811" y="12326"/>
                </a:cubicBezTo>
                <a:cubicBezTo>
                  <a:pt x="88811" y="12364"/>
                  <a:pt x="88811" y="12402"/>
                  <a:pt x="88811" y="12439"/>
                </a:cubicBezTo>
                <a:lnTo>
                  <a:pt x="88962" y="12553"/>
                </a:lnTo>
                <a:cubicBezTo>
                  <a:pt x="89038" y="12553"/>
                  <a:pt x="89113" y="12515"/>
                  <a:pt x="89189" y="12477"/>
                </a:cubicBezTo>
                <a:cubicBezTo>
                  <a:pt x="89264" y="12439"/>
                  <a:pt x="89302" y="12364"/>
                  <a:pt x="89302" y="12250"/>
                </a:cubicBezTo>
                <a:cubicBezTo>
                  <a:pt x="89302" y="12250"/>
                  <a:pt x="89302" y="12213"/>
                  <a:pt x="89264" y="12213"/>
                </a:cubicBezTo>
                <a:lnTo>
                  <a:pt x="89189" y="12099"/>
                </a:lnTo>
                <a:cubicBezTo>
                  <a:pt x="89156" y="12088"/>
                  <a:pt x="89126" y="12084"/>
                  <a:pt x="89098" y="12084"/>
                </a:cubicBezTo>
                <a:close/>
                <a:moveTo>
                  <a:pt x="43253" y="12099"/>
                </a:moveTo>
                <a:cubicBezTo>
                  <a:pt x="43215" y="12099"/>
                  <a:pt x="43101" y="12137"/>
                  <a:pt x="43101" y="12326"/>
                </a:cubicBezTo>
                <a:lnTo>
                  <a:pt x="43101" y="12402"/>
                </a:lnTo>
                <a:lnTo>
                  <a:pt x="43139" y="12515"/>
                </a:lnTo>
                <a:cubicBezTo>
                  <a:pt x="43205" y="12537"/>
                  <a:pt x="43257" y="12559"/>
                  <a:pt x="43305" y="12559"/>
                </a:cubicBezTo>
                <a:cubicBezTo>
                  <a:pt x="43340" y="12559"/>
                  <a:pt x="43372" y="12547"/>
                  <a:pt x="43404" y="12515"/>
                </a:cubicBezTo>
                <a:cubicBezTo>
                  <a:pt x="43517" y="12477"/>
                  <a:pt x="43555" y="12402"/>
                  <a:pt x="43555" y="12326"/>
                </a:cubicBezTo>
                <a:cubicBezTo>
                  <a:pt x="43555" y="12250"/>
                  <a:pt x="43517" y="12175"/>
                  <a:pt x="43479" y="12137"/>
                </a:cubicBezTo>
                <a:cubicBezTo>
                  <a:pt x="43404" y="12099"/>
                  <a:pt x="43328" y="12099"/>
                  <a:pt x="43253" y="12099"/>
                </a:cubicBezTo>
                <a:close/>
                <a:moveTo>
                  <a:pt x="49590" y="12222"/>
                </a:moveTo>
                <a:cubicBezTo>
                  <a:pt x="49538" y="12222"/>
                  <a:pt x="49491" y="12232"/>
                  <a:pt x="49453" y="12250"/>
                </a:cubicBezTo>
                <a:cubicBezTo>
                  <a:pt x="49302" y="12326"/>
                  <a:pt x="49377" y="12553"/>
                  <a:pt x="49529" y="12553"/>
                </a:cubicBezTo>
                <a:cubicBezTo>
                  <a:pt x="49541" y="12565"/>
                  <a:pt x="49566" y="12574"/>
                  <a:pt x="49597" y="12574"/>
                </a:cubicBezTo>
                <a:cubicBezTo>
                  <a:pt x="49659" y="12574"/>
                  <a:pt x="49743" y="12540"/>
                  <a:pt x="49793" y="12439"/>
                </a:cubicBezTo>
                <a:lnTo>
                  <a:pt x="49755" y="12250"/>
                </a:lnTo>
                <a:cubicBezTo>
                  <a:pt x="49699" y="12232"/>
                  <a:pt x="49642" y="12222"/>
                  <a:pt x="49590" y="12222"/>
                </a:cubicBezTo>
                <a:close/>
                <a:moveTo>
                  <a:pt x="3668" y="12330"/>
                </a:moveTo>
                <a:cubicBezTo>
                  <a:pt x="3651" y="12330"/>
                  <a:pt x="3630" y="12339"/>
                  <a:pt x="3592" y="12364"/>
                </a:cubicBezTo>
                <a:cubicBezTo>
                  <a:pt x="3555" y="12402"/>
                  <a:pt x="3592" y="12402"/>
                  <a:pt x="3592" y="12402"/>
                </a:cubicBezTo>
                <a:lnTo>
                  <a:pt x="3441" y="12402"/>
                </a:lnTo>
                <a:cubicBezTo>
                  <a:pt x="3441" y="12477"/>
                  <a:pt x="3479" y="12553"/>
                  <a:pt x="3517" y="12591"/>
                </a:cubicBezTo>
                <a:cubicBezTo>
                  <a:pt x="3555" y="12628"/>
                  <a:pt x="3630" y="12628"/>
                  <a:pt x="3706" y="12628"/>
                </a:cubicBezTo>
                <a:cubicBezTo>
                  <a:pt x="3857" y="12628"/>
                  <a:pt x="3970" y="12553"/>
                  <a:pt x="3970" y="12402"/>
                </a:cubicBezTo>
                <a:lnTo>
                  <a:pt x="3819" y="12402"/>
                </a:lnTo>
                <a:cubicBezTo>
                  <a:pt x="3819" y="12402"/>
                  <a:pt x="3819" y="12402"/>
                  <a:pt x="3819" y="12364"/>
                </a:cubicBezTo>
                <a:cubicBezTo>
                  <a:pt x="3718" y="12364"/>
                  <a:pt x="3702" y="12330"/>
                  <a:pt x="3668" y="12330"/>
                </a:cubicBezTo>
                <a:close/>
                <a:moveTo>
                  <a:pt x="73650" y="12175"/>
                </a:moveTo>
                <a:lnTo>
                  <a:pt x="73461" y="12250"/>
                </a:lnTo>
                <a:lnTo>
                  <a:pt x="73461" y="12515"/>
                </a:lnTo>
                <a:lnTo>
                  <a:pt x="73574" y="12628"/>
                </a:lnTo>
                <a:cubicBezTo>
                  <a:pt x="73607" y="12640"/>
                  <a:pt x="73637" y="12644"/>
                  <a:pt x="73665" y="12644"/>
                </a:cubicBezTo>
                <a:cubicBezTo>
                  <a:pt x="73732" y="12644"/>
                  <a:pt x="73785" y="12617"/>
                  <a:pt x="73839" y="12591"/>
                </a:cubicBezTo>
                <a:cubicBezTo>
                  <a:pt x="73877" y="12553"/>
                  <a:pt x="73877" y="12515"/>
                  <a:pt x="73877" y="12439"/>
                </a:cubicBezTo>
                <a:cubicBezTo>
                  <a:pt x="73877" y="12326"/>
                  <a:pt x="73763" y="12213"/>
                  <a:pt x="73650" y="12175"/>
                </a:cubicBezTo>
                <a:close/>
                <a:moveTo>
                  <a:pt x="90247" y="12364"/>
                </a:moveTo>
                <a:lnTo>
                  <a:pt x="90096" y="12477"/>
                </a:lnTo>
                <a:lnTo>
                  <a:pt x="90096" y="12591"/>
                </a:lnTo>
                <a:lnTo>
                  <a:pt x="90210" y="12704"/>
                </a:lnTo>
                <a:cubicBezTo>
                  <a:pt x="90240" y="12704"/>
                  <a:pt x="90294" y="12753"/>
                  <a:pt x="90373" y="12753"/>
                </a:cubicBezTo>
                <a:cubicBezTo>
                  <a:pt x="90393" y="12753"/>
                  <a:pt x="90414" y="12749"/>
                  <a:pt x="90436" y="12742"/>
                </a:cubicBezTo>
                <a:lnTo>
                  <a:pt x="90550" y="12628"/>
                </a:lnTo>
                <a:lnTo>
                  <a:pt x="90550" y="12477"/>
                </a:lnTo>
                <a:lnTo>
                  <a:pt x="90399" y="12364"/>
                </a:lnTo>
                <a:close/>
                <a:moveTo>
                  <a:pt x="4651" y="12477"/>
                </a:moveTo>
                <a:cubicBezTo>
                  <a:pt x="4462" y="12477"/>
                  <a:pt x="4349" y="12515"/>
                  <a:pt x="4311" y="12628"/>
                </a:cubicBezTo>
                <a:lnTo>
                  <a:pt x="4311" y="12780"/>
                </a:lnTo>
                <a:cubicBezTo>
                  <a:pt x="4355" y="12824"/>
                  <a:pt x="4425" y="12842"/>
                  <a:pt x="4499" y="12842"/>
                </a:cubicBezTo>
                <a:cubicBezTo>
                  <a:pt x="4551" y="12842"/>
                  <a:pt x="4604" y="12833"/>
                  <a:pt x="4651" y="12818"/>
                </a:cubicBezTo>
                <a:cubicBezTo>
                  <a:pt x="4727" y="12780"/>
                  <a:pt x="4802" y="12704"/>
                  <a:pt x="4802" y="12628"/>
                </a:cubicBezTo>
                <a:cubicBezTo>
                  <a:pt x="4802" y="12591"/>
                  <a:pt x="4802" y="12591"/>
                  <a:pt x="4802" y="12553"/>
                </a:cubicBezTo>
                <a:lnTo>
                  <a:pt x="4651" y="12477"/>
                </a:lnTo>
                <a:close/>
                <a:moveTo>
                  <a:pt x="34746" y="12477"/>
                </a:moveTo>
                <a:lnTo>
                  <a:pt x="34595" y="12591"/>
                </a:lnTo>
                <a:lnTo>
                  <a:pt x="34595" y="12742"/>
                </a:lnTo>
                <a:lnTo>
                  <a:pt x="34746" y="12855"/>
                </a:lnTo>
                <a:lnTo>
                  <a:pt x="34897" y="12855"/>
                </a:lnTo>
                <a:lnTo>
                  <a:pt x="35048" y="12742"/>
                </a:lnTo>
                <a:lnTo>
                  <a:pt x="35048" y="12591"/>
                </a:lnTo>
                <a:lnTo>
                  <a:pt x="34897" y="12477"/>
                </a:lnTo>
                <a:close/>
                <a:moveTo>
                  <a:pt x="81363" y="12250"/>
                </a:moveTo>
                <a:cubicBezTo>
                  <a:pt x="81211" y="12326"/>
                  <a:pt x="81136" y="12439"/>
                  <a:pt x="81136" y="12553"/>
                </a:cubicBezTo>
                <a:cubicBezTo>
                  <a:pt x="81136" y="12704"/>
                  <a:pt x="81287" y="12818"/>
                  <a:pt x="81476" y="12855"/>
                </a:cubicBezTo>
                <a:lnTo>
                  <a:pt x="81627" y="12780"/>
                </a:lnTo>
                <a:cubicBezTo>
                  <a:pt x="81665" y="12704"/>
                  <a:pt x="81665" y="12628"/>
                  <a:pt x="81665" y="12553"/>
                </a:cubicBezTo>
                <a:cubicBezTo>
                  <a:pt x="81665" y="12402"/>
                  <a:pt x="81627" y="12326"/>
                  <a:pt x="81514" y="12250"/>
                </a:cubicBezTo>
                <a:close/>
                <a:moveTo>
                  <a:pt x="28697" y="12515"/>
                </a:moveTo>
                <a:lnTo>
                  <a:pt x="28583" y="12628"/>
                </a:lnTo>
                <a:lnTo>
                  <a:pt x="28583" y="12742"/>
                </a:lnTo>
                <a:lnTo>
                  <a:pt x="28697" y="12855"/>
                </a:lnTo>
                <a:cubicBezTo>
                  <a:pt x="28697" y="12855"/>
                  <a:pt x="28734" y="12893"/>
                  <a:pt x="28772" y="12893"/>
                </a:cubicBezTo>
                <a:lnTo>
                  <a:pt x="28961" y="12780"/>
                </a:lnTo>
                <a:cubicBezTo>
                  <a:pt x="28961" y="12742"/>
                  <a:pt x="28961" y="12742"/>
                  <a:pt x="28999" y="12704"/>
                </a:cubicBezTo>
                <a:lnTo>
                  <a:pt x="28886" y="12515"/>
                </a:lnTo>
                <a:close/>
                <a:moveTo>
                  <a:pt x="55569" y="12054"/>
                </a:moveTo>
                <a:cubicBezTo>
                  <a:pt x="55406" y="12054"/>
                  <a:pt x="55341" y="12147"/>
                  <a:pt x="55275" y="12213"/>
                </a:cubicBezTo>
                <a:cubicBezTo>
                  <a:pt x="55162" y="12213"/>
                  <a:pt x="55011" y="12213"/>
                  <a:pt x="54822" y="12402"/>
                </a:cubicBezTo>
                <a:lnTo>
                  <a:pt x="54822" y="12553"/>
                </a:lnTo>
                <a:cubicBezTo>
                  <a:pt x="54859" y="12591"/>
                  <a:pt x="54859" y="12628"/>
                  <a:pt x="54859" y="12666"/>
                </a:cubicBezTo>
                <a:cubicBezTo>
                  <a:pt x="54859" y="12704"/>
                  <a:pt x="54897" y="12780"/>
                  <a:pt x="54897" y="12855"/>
                </a:cubicBezTo>
                <a:lnTo>
                  <a:pt x="55049" y="12893"/>
                </a:lnTo>
                <a:lnTo>
                  <a:pt x="55275" y="12893"/>
                </a:lnTo>
                <a:lnTo>
                  <a:pt x="55427" y="12780"/>
                </a:lnTo>
                <a:lnTo>
                  <a:pt x="55427" y="12628"/>
                </a:lnTo>
                <a:cubicBezTo>
                  <a:pt x="55427" y="12628"/>
                  <a:pt x="55464" y="12628"/>
                  <a:pt x="55464" y="12591"/>
                </a:cubicBezTo>
                <a:lnTo>
                  <a:pt x="55729" y="12553"/>
                </a:lnTo>
                <a:cubicBezTo>
                  <a:pt x="55729" y="12553"/>
                  <a:pt x="55729" y="12515"/>
                  <a:pt x="55767" y="12477"/>
                </a:cubicBezTo>
                <a:cubicBezTo>
                  <a:pt x="55767" y="12402"/>
                  <a:pt x="55842" y="12326"/>
                  <a:pt x="55842" y="12250"/>
                </a:cubicBezTo>
                <a:cubicBezTo>
                  <a:pt x="55842" y="12175"/>
                  <a:pt x="55805" y="12137"/>
                  <a:pt x="55729" y="12099"/>
                </a:cubicBezTo>
                <a:lnTo>
                  <a:pt x="55653" y="12061"/>
                </a:lnTo>
                <a:cubicBezTo>
                  <a:pt x="55622" y="12056"/>
                  <a:pt x="55594" y="12054"/>
                  <a:pt x="55569" y="12054"/>
                </a:cubicBezTo>
                <a:close/>
                <a:moveTo>
                  <a:pt x="70928" y="12288"/>
                </a:moveTo>
                <a:lnTo>
                  <a:pt x="70814" y="12402"/>
                </a:lnTo>
                <a:cubicBezTo>
                  <a:pt x="70776" y="12553"/>
                  <a:pt x="70852" y="12666"/>
                  <a:pt x="70928" y="12704"/>
                </a:cubicBezTo>
                <a:cubicBezTo>
                  <a:pt x="70928" y="12742"/>
                  <a:pt x="70928" y="12742"/>
                  <a:pt x="70928" y="12742"/>
                </a:cubicBezTo>
                <a:lnTo>
                  <a:pt x="70928" y="12780"/>
                </a:lnTo>
                <a:lnTo>
                  <a:pt x="71041" y="12893"/>
                </a:lnTo>
                <a:cubicBezTo>
                  <a:pt x="71155" y="12893"/>
                  <a:pt x="71230" y="12893"/>
                  <a:pt x="71306" y="12855"/>
                </a:cubicBezTo>
                <a:cubicBezTo>
                  <a:pt x="71344" y="12818"/>
                  <a:pt x="71381" y="12742"/>
                  <a:pt x="71381" y="12666"/>
                </a:cubicBezTo>
                <a:lnTo>
                  <a:pt x="71381" y="12628"/>
                </a:lnTo>
                <a:lnTo>
                  <a:pt x="71306" y="12553"/>
                </a:lnTo>
                <a:cubicBezTo>
                  <a:pt x="71306" y="12553"/>
                  <a:pt x="71306" y="12515"/>
                  <a:pt x="71306" y="12515"/>
                </a:cubicBezTo>
                <a:lnTo>
                  <a:pt x="71230" y="12364"/>
                </a:lnTo>
                <a:cubicBezTo>
                  <a:pt x="71192" y="12364"/>
                  <a:pt x="71192" y="12364"/>
                  <a:pt x="71192" y="12326"/>
                </a:cubicBezTo>
                <a:cubicBezTo>
                  <a:pt x="71117" y="12326"/>
                  <a:pt x="71041" y="12288"/>
                  <a:pt x="70928" y="12288"/>
                </a:cubicBezTo>
                <a:close/>
                <a:moveTo>
                  <a:pt x="42459" y="12402"/>
                </a:moveTo>
                <a:lnTo>
                  <a:pt x="42345" y="12439"/>
                </a:lnTo>
                <a:cubicBezTo>
                  <a:pt x="42307" y="12477"/>
                  <a:pt x="42270" y="12553"/>
                  <a:pt x="42270" y="12628"/>
                </a:cubicBezTo>
                <a:cubicBezTo>
                  <a:pt x="42270" y="12780"/>
                  <a:pt x="42421" y="12931"/>
                  <a:pt x="42610" y="12969"/>
                </a:cubicBezTo>
                <a:lnTo>
                  <a:pt x="42761" y="12893"/>
                </a:lnTo>
                <a:cubicBezTo>
                  <a:pt x="42799" y="12818"/>
                  <a:pt x="42799" y="12742"/>
                  <a:pt x="42799" y="12704"/>
                </a:cubicBezTo>
                <a:cubicBezTo>
                  <a:pt x="42799" y="12628"/>
                  <a:pt x="42761" y="12439"/>
                  <a:pt x="42459" y="12402"/>
                </a:cubicBezTo>
                <a:close/>
                <a:moveTo>
                  <a:pt x="50020" y="12477"/>
                </a:moveTo>
                <a:lnTo>
                  <a:pt x="49831" y="12553"/>
                </a:lnTo>
                <a:cubicBezTo>
                  <a:pt x="49793" y="12591"/>
                  <a:pt x="49718" y="12704"/>
                  <a:pt x="49718" y="12818"/>
                </a:cubicBezTo>
                <a:cubicBezTo>
                  <a:pt x="49718" y="12893"/>
                  <a:pt x="49755" y="12969"/>
                  <a:pt x="49869" y="13007"/>
                </a:cubicBezTo>
                <a:lnTo>
                  <a:pt x="50058" y="12893"/>
                </a:lnTo>
                <a:cubicBezTo>
                  <a:pt x="50058" y="12893"/>
                  <a:pt x="50058" y="12893"/>
                  <a:pt x="50096" y="12855"/>
                </a:cubicBezTo>
                <a:cubicBezTo>
                  <a:pt x="50134" y="12818"/>
                  <a:pt x="50171" y="12742"/>
                  <a:pt x="50171" y="12666"/>
                </a:cubicBezTo>
                <a:cubicBezTo>
                  <a:pt x="50171" y="12591"/>
                  <a:pt x="50134" y="12515"/>
                  <a:pt x="50020" y="12477"/>
                </a:cubicBezTo>
                <a:close/>
                <a:moveTo>
                  <a:pt x="66315" y="12666"/>
                </a:moveTo>
                <a:cubicBezTo>
                  <a:pt x="66202" y="12666"/>
                  <a:pt x="66164" y="12704"/>
                  <a:pt x="66126" y="12704"/>
                </a:cubicBezTo>
                <a:cubicBezTo>
                  <a:pt x="66088" y="12742"/>
                  <a:pt x="66013" y="12818"/>
                  <a:pt x="66051" y="12969"/>
                </a:cubicBezTo>
                <a:lnTo>
                  <a:pt x="66202" y="13044"/>
                </a:lnTo>
                <a:lnTo>
                  <a:pt x="66315" y="13044"/>
                </a:lnTo>
                <a:lnTo>
                  <a:pt x="66429" y="12931"/>
                </a:lnTo>
                <a:lnTo>
                  <a:pt x="66429" y="12780"/>
                </a:lnTo>
                <a:lnTo>
                  <a:pt x="66315" y="12666"/>
                </a:lnTo>
                <a:close/>
                <a:moveTo>
                  <a:pt x="47220" y="12613"/>
                </a:moveTo>
                <a:cubicBezTo>
                  <a:pt x="47140" y="12613"/>
                  <a:pt x="47087" y="12640"/>
                  <a:pt x="47033" y="12666"/>
                </a:cubicBezTo>
                <a:cubicBezTo>
                  <a:pt x="46996" y="12704"/>
                  <a:pt x="46920" y="12780"/>
                  <a:pt x="46958" y="12893"/>
                </a:cubicBezTo>
                <a:lnTo>
                  <a:pt x="47033" y="13007"/>
                </a:lnTo>
                <a:lnTo>
                  <a:pt x="47109" y="13007"/>
                </a:lnTo>
                <a:cubicBezTo>
                  <a:pt x="47136" y="13033"/>
                  <a:pt x="47181" y="13060"/>
                  <a:pt x="47246" y="13060"/>
                </a:cubicBezTo>
                <a:cubicBezTo>
                  <a:pt x="47273" y="13060"/>
                  <a:pt x="47303" y="13055"/>
                  <a:pt x="47336" y="13044"/>
                </a:cubicBezTo>
                <a:lnTo>
                  <a:pt x="47449" y="12931"/>
                </a:lnTo>
                <a:lnTo>
                  <a:pt x="47449" y="12742"/>
                </a:lnTo>
                <a:lnTo>
                  <a:pt x="47336" y="12628"/>
                </a:lnTo>
                <a:cubicBezTo>
                  <a:pt x="47291" y="12617"/>
                  <a:pt x="47254" y="12613"/>
                  <a:pt x="47220" y="12613"/>
                </a:cubicBezTo>
                <a:close/>
                <a:moveTo>
                  <a:pt x="82346" y="12704"/>
                </a:moveTo>
                <a:cubicBezTo>
                  <a:pt x="82232" y="12704"/>
                  <a:pt x="82194" y="12742"/>
                  <a:pt x="82157" y="12780"/>
                </a:cubicBezTo>
                <a:cubicBezTo>
                  <a:pt x="82119" y="12818"/>
                  <a:pt x="82043" y="12893"/>
                  <a:pt x="82081" y="13007"/>
                </a:cubicBezTo>
                <a:lnTo>
                  <a:pt x="82232" y="13120"/>
                </a:lnTo>
                <a:lnTo>
                  <a:pt x="82346" y="13120"/>
                </a:lnTo>
                <a:lnTo>
                  <a:pt x="82459" y="13007"/>
                </a:lnTo>
                <a:lnTo>
                  <a:pt x="82459" y="12855"/>
                </a:lnTo>
                <a:lnTo>
                  <a:pt x="82346" y="12704"/>
                </a:lnTo>
                <a:close/>
                <a:moveTo>
                  <a:pt x="76674" y="12628"/>
                </a:moveTo>
                <a:lnTo>
                  <a:pt x="76561" y="12666"/>
                </a:lnTo>
                <a:cubicBezTo>
                  <a:pt x="76448" y="12742"/>
                  <a:pt x="76485" y="12931"/>
                  <a:pt x="76485" y="13044"/>
                </a:cubicBezTo>
                <a:lnTo>
                  <a:pt x="76561" y="13158"/>
                </a:lnTo>
                <a:cubicBezTo>
                  <a:pt x="76594" y="13169"/>
                  <a:pt x="76624" y="13173"/>
                  <a:pt x="76652" y="13173"/>
                </a:cubicBezTo>
                <a:cubicBezTo>
                  <a:pt x="76719" y="13173"/>
                  <a:pt x="76772" y="13147"/>
                  <a:pt x="76826" y="13120"/>
                </a:cubicBezTo>
                <a:cubicBezTo>
                  <a:pt x="76901" y="13082"/>
                  <a:pt x="76939" y="12969"/>
                  <a:pt x="76939" y="12893"/>
                </a:cubicBezTo>
                <a:cubicBezTo>
                  <a:pt x="76939" y="12742"/>
                  <a:pt x="76826" y="12628"/>
                  <a:pt x="76674" y="12628"/>
                </a:cubicBezTo>
                <a:close/>
                <a:moveTo>
                  <a:pt x="21324" y="12818"/>
                </a:moveTo>
                <a:cubicBezTo>
                  <a:pt x="21211" y="12818"/>
                  <a:pt x="20870" y="12855"/>
                  <a:pt x="20870" y="13196"/>
                </a:cubicBezTo>
                <a:lnTo>
                  <a:pt x="21059" y="13309"/>
                </a:lnTo>
                <a:cubicBezTo>
                  <a:pt x="21097" y="13271"/>
                  <a:pt x="21135" y="13271"/>
                  <a:pt x="21173" y="13271"/>
                </a:cubicBezTo>
                <a:cubicBezTo>
                  <a:pt x="21286" y="13233"/>
                  <a:pt x="21475" y="13196"/>
                  <a:pt x="21475" y="12969"/>
                </a:cubicBezTo>
                <a:cubicBezTo>
                  <a:pt x="21475" y="12969"/>
                  <a:pt x="21475" y="12931"/>
                  <a:pt x="21475" y="12931"/>
                </a:cubicBezTo>
                <a:lnTo>
                  <a:pt x="21324" y="12818"/>
                </a:lnTo>
                <a:close/>
                <a:moveTo>
                  <a:pt x="31101" y="13104"/>
                </a:moveTo>
                <a:cubicBezTo>
                  <a:pt x="31069" y="13104"/>
                  <a:pt x="31036" y="13109"/>
                  <a:pt x="31003" y="13120"/>
                </a:cubicBezTo>
                <a:cubicBezTo>
                  <a:pt x="30927" y="13120"/>
                  <a:pt x="30889" y="13196"/>
                  <a:pt x="30852" y="13271"/>
                </a:cubicBezTo>
                <a:lnTo>
                  <a:pt x="31003" y="13422"/>
                </a:lnTo>
                <a:cubicBezTo>
                  <a:pt x="31003" y="13449"/>
                  <a:pt x="31041" y="13476"/>
                  <a:pt x="31103" y="13476"/>
                </a:cubicBezTo>
                <a:cubicBezTo>
                  <a:pt x="31129" y="13476"/>
                  <a:pt x="31159" y="13471"/>
                  <a:pt x="31192" y="13460"/>
                </a:cubicBezTo>
                <a:lnTo>
                  <a:pt x="31305" y="13347"/>
                </a:lnTo>
                <a:lnTo>
                  <a:pt x="31305" y="13233"/>
                </a:lnTo>
                <a:lnTo>
                  <a:pt x="31268" y="13158"/>
                </a:lnTo>
                <a:cubicBezTo>
                  <a:pt x="31241" y="13131"/>
                  <a:pt x="31176" y="13104"/>
                  <a:pt x="31101" y="13104"/>
                </a:cubicBezTo>
                <a:close/>
                <a:moveTo>
                  <a:pt x="49491" y="13233"/>
                </a:moveTo>
                <a:cubicBezTo>
                  <a:pt x="49453" y="13233"/>
                  <a:pt x="49264" y="13233"/>
                  <a:pt x="49226" y="13385"/>
                </a:cubicBezTo>
                <a:lnTo>
                  <a:pt x="49377" y="13536"/>
                </a:lnTo>
                <a:cubicBezTo>
                  <a:pt x="49340" y="13536"/>
                  <a:pt x="49302" y="13499"/>
                  <a:pt x="49302" y="13498"/>
                </a:cubicBezTo>
                <a:lnTo>
                  <a:pt x="49302" y="13498"/>
                </a:lnTo>
                <a:cubicBezTo>
                  <a:pt x="49340" y="13536"/>
                  <a:pt x="49377" y="13611"/>
                  <a:pt x="49453" y="13611"/>
                </a:cubicBezTo>
                <a:lnTo>
                  <a:pt x="49642" y="13498"/>
                </a:lnTo>
                <a:cubicBezTo>
                  <a:pt x="49642" y="13498"/>
                  <a:pt x="49680" y="13460"/>
                  <a:pt x="49680" y="13385"/>
                </a:cubicBezTo>
                <a:lnTo>
                  <a:pt x="49680" y="13347"/>
                </a:lnTo>
                <a:lnTo>
                  <a:pt x="49529" y="13233"/>
                </a:lnTo>
                <a:close/>
                <a:moveTo>
                  <a:pt x="27819" y="13261"/>
                </a:moveTo>
                <a:cubicBezTo>
                  <a:pt x="27797" y="13261"/>
                  <a:pt x="27774" y="13264"/>
                  <a:pt x="27751" y="13271"/>
                </a:cubicBezTo>
                <a:cubicBezTo>
                  <a:pt x="27676" y="13271"/>
                  <a:pt x="27638" y="13347"/>
                  <a:pt x="27600" y="13422"/>
                </a:cubicBezTo>
                <a:lnTo>
                  <a:pt x="27714" y="13574"/>
                </a:lnTo>
                <a:cubicBezTo>
                  <a:pt x="27740" y="13600"/>
                  <a:pt x="27786" y="13627"/>
                  <a:pt x="27851" y="13627"/>
                </a:cubicBezTo>
                <a:cubicBezTo>
                  <a:pt x="27877" y="13627"/>
                  <a:pt x="27907" y="13623"/>
                  <a:pt x="27940" y="13611"/>
                </a:cubicBezTo>
                <a:lnTo>
                  <a:pt x="28054" y="13498"/>
                </a:lnTo>
                <a:lnTo>
                  <a:pt x="28054" y="13422"/>
                </a:lnTo>
                <a:lnTo>
                  <a:pt x="28016" y="13309"/>
                </a:lnTo>
                <a:cubicBezTo>
                  <a:pt x="27986" y="13309"/>
                  <a:pt x="27907" y="13261"/>
                  <a:pt x="27819" y="13261"/>
                </a:cubicBezTo>
                <a:close/>
                <a:moveTo>
                  <a:pt x="36939" y="13196"/>
                </a:moveTo>
                <a:lnTo>
                  <a:pt x="36825" y="13309"/>
                </a:lnTo>
                <a:lnTo>
                  <a:pt x="36825" y="13498"/>
                </a:lnTo>
                <a:lnTo>
                  <a:pt x="36939" y="13611"/>
                </a:lnTo>
                <a:cubicBezTo>
                  <a:pt x="36972" y="13623"/>
                  <a:pt x="37002" y="13627"/>
                  <a:pt x="37029" y="13627"/>
                </a:cubicBezTo>
                <a:cubicBezTo>
                  <a:pt x="37093" y="13627"/>
                  <a:pt x="37139" y="13600"/>
                  <a:pt x="37166" y="13574"/>
                </a:cubicBezTo>
                <a:cubicBezTo>
                  <a:pt x="37241" y="13536"/>
                  <a:pt x="37279" y="13498"/>
                  <a:pt x="37279" y="13422"/>
                </a:cubicBezTo>
                <a:cubicBezTo>
                  <a:pt x="37279" y="13347"/>
                  <a:pt x="37241" y="13309"/>
                  <a:pt x="37166" y="13233"/>
                </a:cubicBezTo>
                <a:cubicBezTo>
                  <a:pt x="37128" y="13196"/>
                  <a:pt x="37052" y="13196"/>
                  <a:pt x="36939" y="13196"/>
                </a:cubicBezTo>
                <a:close/>
                <a:moveTo>
                  <a:pt x="18489" y="13271"/>
                </a:moveTo>
                <a:cubicBezTo>
                  <a:pt x="18375" y="13385"/>
                  <a:pt x="18375" y="13574"/>
                  <a:pt x="18489" y="13687"/>
                </a:cubicBezTo>
                <a:lnTo>
                  <a:pt x="18564" y="13725"/>
                </a:lnTo>
                <a:cubicBezTo>
                  <a:pt x="18678" y="13725"/>
                  <a:pt x="18753" y="13725"/>
                  <a:pt x="18791" y="13687"/>
                </a:cubicBezTo>
                <a:cubicBezTo>
                  <a:pt x="18867" y="13611"/>
                  <a:pt x="18904" y="13536"/>
                  <a:pt x="18904" y="13460"/>
                </a:cubicBezTo>
                <a:cubicBezTo>
                  <a:pt x="18904" y="13422"/>
                  <a:pt x="18904" y="13422"/>
                  <a:pt x="18904" y="13385"/>
                </a:cubicBezTo>
                <a:lnTo>
                  <a:pt x="18753" y="13271"/>
                </a:lnTo>
                <a:close/>
                <a:moveTo>
                  <a:pt x="76826" y="13347"/>
                </a:moveTo>
                <a:lnTo>
                  <a:pt x="76637" y="13460"/>
                </a:lnTo>
                <a:cubicBezTo>
                  <a:pt x="76637" y="13498"/>
                  <a:pt x="76637" y="13498"/>
                  <a:pt x="76599" y="13536"/>
                </a:cubicBezTo>
                <a:lnTo>
                  <a:pt x="76712" y="13725"/>
                </a:lnTo>
                <a:lnTo>
                  <a:pt x="76901" y="13725"/>
                </a:lnTo>
                <a:lnTo>
                  <a:pt x="77053" y="13611"/>
                </a:lnTo>
                <a:lnTo>
                  <a:pt x="77053" y="13498"/>
                </a:lnTo>
                <a:lnTo>
                  <a:pt x="76939" y="13385"/>
                </a:lnTo>
                <a:cubicBezTo>
                  <a:pt x="76901" y="13385"/>
                  <a:pt x="76864" y="13347"/>
                  <a:pt x="76826" y="13347"/>
                </a:cubicBezTo>
                <a:close/>
                <a:moveTo>
                  <a:pt x="90474" y="13498"/>
                </a:moveTo>
                <a:lnTo>
                  <a:pt x="90323" y="13574"/>
                </a:lnTo>
                <a:cubicBezTo>
                  <a:pt x="90323" y="13611"/>
                  <a:pt x="90247" y="13687"/>
                  <a:pt x="90247" y="13763"/>
                </a:cubicBezTo>
                <a:cubicBezTo>
                  <a:pt x="90247" y="13876"/>
                  <a:pt x="90361" y="13914"/>
                  <a:pt x="90474" y="13952"/>
                </a:cubicBezTo>
                <a:lnTo>
                  <a:pt x="90588" y="13876"/>
                </a:lnTo>
                <a:cubicBezTo>
                  <a:pt x="90625" y="13801"/>
                  <a:pt x="90663" y="13725"/>
                  <a:pt x="90663" y="13649"/>
                </a:cubicBezTo>
                <a:cubicBezTo>
                  <a:pt x="90663" y="13574"/>
                  <a:pt x="90588" y="13498"/>
                  <a:pt x="90474" y="13498"/>
                </a:cubicBezTo>
                <a:close/>
                <a:moveTo>
                  <a:pt x="81400" y="13536"/>
                </a:moveTo>
                <a:lnTo>
                  <a:pt x="81287" y="13649"/>
                </a:lnTo>
                <a:lnTo>
                  <a:pt x="81287" y="13876"/>
                </a:lnTo>
                <a:lnTo>
                  <a:pt x="81438" y="13990"/>
                </a:lnTo>
                <a:lnTo>
                  <a:pt x="81552" y="13990"/>
                </a:lnTo>
                <a:lnTo>
                  <a:pt x="81703" y="13838"/>
                </a:lnTo>
                <a:cubicBezTo>
                  <a:pt x="81703" y="13838"/>
                  <a:pt x="81703" y="13801"/>
                  <a:pt x="81703" y="13801"/>
                </a:cubicBezTo>
                <a:cubicBezTo>
                  <a:pt x="81703" y="13763"/>
                  <a:pt x="81703" y="13763"/>
                  <a:pt x="81703" y="13725"/>
                </a:cubicBezTo>
                <a:cubicBezTo>
                  <a:pt x="81703" y="13725"/>
                  <a:pt x="81703" y="13611"/>
                  <a:pt x="81589" y="13574"/>
                </a:cubicBezTo>
                <a:cubicBezTo>
                  <a:pt x="81552" y="13536"/>
                  <a:pt x="81476" y="13536"/>
                  <a:pt x="81400" y="13536"/>
                </a:cubicBezTo>
                <a:close/>
                <a:moveTo>
                  <a:pt x="24387" y="13649"/>
                </a:moveTo>
                <a:lnTo>
                  <a:pt x="24198" y="13687"/>
                </a:lnTo>
                <a:cubicBezTo>
                  <a:pt x="24084" y="13801"/>
                  <a:pt x="24084" y="13990"/>
                  <a:pt x="24198" y="14103"/>
                </a:cubicBezTo>
                <a:cubicBezTo>
                  <a:pt x="24251" y="14130"/>
                  <a:pt x="24304" y="14156"/>
                  <a:pt x="24371" y="14156"/>
                </a:cubicBezTo>
                <a:cubicBezTo>
                  <a:pt x="24399" y="14156"/>
                  <a:pt x="24429" y="14152"/>
                  <a:pt x="24462" y="14141"/>
                </a:cubicBezTo>
                <a:lnTo>
                  <a:pt x="24576" y="14027"/>
                </a:lnTo>
                <a:lnTo>
                  <a:pt x="24576" y="13990"/>
                </a:lnTo>
                <a:cubicBezTo>
                  <a:pt x="24576" y="13801"/>
                  <a:pt x="24462" y="13725"/>
                  <a:pt x="24387" y="13649"/>
                </a:cubicBezTo>
                <a:close/>
                <a:moveTo>
                  <a:pt x="7373" y="13687"/>
                </a:moveTo>
                <a:lnTo>
                  <a:pt x="7222" y="13838"/>
                </a:lnTo>
                <a:lnTo>
                  <a:pt x="7373" y="13876"/>
                </a:lnTo>
                <a:lnTo>
                  <a:pt x="7222" y="13876"/>
                </a:lnTo>
                <a:cubicBezTo>
                  <a:pt x="7146" y="13914"/>
                  <a:pt x="7071" y="13990"/>
                  <a:pt x="7108" y="14179"/>
                </a:cubicBezTo>
                <a:lnTo>
                  <a:pt x="7222" y="14254"/>
                </a:lnTo>
                <a:cubicBezTo>
                  <a:pt x="7335" y="14254"/>
                  <a:pt x="7411" y="14216"/>
                  <a:pt x="7449" y="14216"/>
                </a:cubicBezTo>
                <a:cubicBezTo>
                  <a:pt x="7487" y="14179"/>
                  <a:pt x="7487" y="14179"/>
                  <a:pt x="7487" y="14179"/>
                </a:cubicBezTo>
                <a:lnTo>
                  <a:pt x="7638" y="14065"/>
                </a:lnTo>
                <a:cubicBezTo>
                  <a:pt x="7638" y="14065"/>
                  <a:pt x="7638" y="14027"/>
                  <a:pt x="7638" y="13990"/>
                </a:cubicBezTo>
                <a:cubicBezTo>
                  <a:pt x="7638" y="13763"/>
                  <a:pt x="7487" y="13687"/>
                  <a:pt x="7373" y="13687"/>
                </a:cubicBezTo>
                <a:close/>
                <a:moveTo>
                  <a:pt x="77449" y="13759"/>
                </a:moveTo>
                <a:cubicBezTo>
                  <a:pt x="77231" y="13759"/>
                  <a:pt x="77166" y="13960"/>
                  <a:pt x="77166" y="14065"/>
                </a:cubicBezTo>
                <a:lnTo>
                  <a:pt x="77128" y="14103"/>
                </a:lnTo>
                <a:lnTo>
                  <a:pt x="77279" y="14254"/>
                </a:lnTo>
                <a:cubicBezTo>
                  <a:pt x="77506" y="14216"/>
                  <a:pt x="77657" y="14103"/>
                  <a:pt x="77657" y="13914"/>
                </a:cubicBezTo>
                <a:cubicBezTo>
                  <a:pt x="77657" y="13876"/>
                  <a:pt x="77657" y="13876"/>
                  <a:pt x="77657" y="13876"/>
                </a:cubicBezTo>
                <a:lnTo>
                  <a:pt x="77506" y="13763"/>
                </a:lnTo>
                <a:cubicBezTo>
                  <a:pt x="77486" y="13760"/>
                  <a:pt x="77467" y="13759"/>
                  <a:pt x="77449" y="13759"/>
                </a:cubicBezTo>
                <a:close/>
                <a:moveTo>
                  <a:pt x="12552" y="13602"/>
                </a:moveTo>
                <a:cubicBezTo>
                  <a:pt x="12438" y="13602"/>
                  <a:pt x="12350" y="13669"/>
                  <a:pt x="12288" y="13763"/>
                </a:cubicBezTo>
                <a:lnTo>
                  <a:pt x="12364" y="13838"/>
                </a:lnTo>
                <a:lnTo>
                  <a:pt x="12288" y="13838"/>
                </a:lnTo>
                <a:lnTo>
                  <a:pt x="12061" y="13914"/>
                </a:lnTo>
                <a:lnTo>
                  <a:pt x="12023" y="13914"/>
                </a:lnTo>
                <a:cubicBezTo>
                  <a:pt x="12023" y="13952"/>
                  <a:pt x="11986" y="14027"/>
                  <a:pt x="11986" y="14141"/>
                </a:cubicBezTo>
                <a:lnTo>
                  <a:pt x="12137" y="14254"/>
                </a:lnTo>
                <a:lnTo>
                  <a:pt x="12175" y="14254"/>
                </a:lnTo>
                <a:cubicBezTo>
                  <a:pt x="12250" y="14292"/>
                  <a:pt x="12288" y="14292"/>
                  <a:pt x="12402" y="14292"/>
                </a:cubicBezTo>
                <a:lnTo>
                  <a:pt x="12515" y="14216"/>
                </a:lnTo>
                <a:cubicBezTo>
                  <a:pt x="12515" y="14216"/>
                  <a:pt x="12515" y="14179"/>
                  <a:pt x="12515" y="14179"/>
                </a:cubicBezTo>
                <a:cubicBezTo>
                  <a:pt x="12553" y="14141"/>
                  <a:pt x="12591" y="14065"/>
                  <a:pt x="12553" y="13952"/>
                </a:cubicBezTo>
                <a:lnTo>
                  <a:pt x="12704" y="13876"/>
                </a:lnTo>
                <a:cubicBezTo>
                  <a:pt x="12704" y="13838"/>
                  <a:pt x="12742" y="13801"/>
                  <a:pt x="12742" y="13725"/>
                </a:cubicBezTo>
                <a:lnTo>
                  <a:pt x="12742" y="13687"/>
                </a:lnTo>
                <a:lnTo>
                  <a:pt x="12628" y="13611"/>
                </a:lnTo>
                <a:cubicBezTo>
                  <a:pt x="12602" y="13605"/>
                  <a:pt x="12576" y="13602"/>
                  <a:pt x="12552" y="13602"/>
                </a:cubicBezTo>
                <a:close/>
                <a:moveTo>
                  <a:pt x="37717" y="13898"/>
                </a:moveTo>
                <a:cubicBezTo>
                  <a:pt x="37686" y="13898"/>
                  <a:pt x="37652" y="13903"/>
                  <a:pt x="37619" y="13914"/>
                </a:cubicBezTo>
                <a:lnTo>
                  <a:pt x="37544" y="14027"/>
                </a:lnTo>
                <a:lnTo>
                  <a:pt x="37544" y="14216"/>
                </a:lnTo>
                <a:lnTo>
                  <a:pt x="37619" y="14330"/>
                </a:lnTo>
                <a:cubicBezTo>
                  <a:pt x="37674" y="14348"/>
                  <a:pt x="37720" y="14355"/>
                  <a:pt x="37759" y="14355"/>
                </a:cubicBezTo>
                <a:cubicBezTo>
                  <a:pt x="37882" y="14355"/>
                  <a:pt x="37940" y="14283"/>
                  <a:pt x="37997" y="14254"/>
                </a:cubicBezTo>
                <a:cubicBezTo>
                  <a:pt x="38073" y="14216"/>
                  <a:pt x="38111" y="14141"/>
                  <a:pt x="38111" y="14065"/>
                </a:cubicBezTo>
                <a:cubicBezTo>
                  <a:pt x="38111" y="13990"/>
                  <a:pt x="38035" y="13914"/>
                  <a:pt x="37959" y="13914"/>
                </a:cubicBezTo>
                <a:lnTo>
                  <a:pt x="37884" y="13952"/>
                </a:lnTo>
                <a:cubicBezTo>
                  <a:pt x="37857" y="13925"/>
                  <a:pt x="37793" y="13898"/>
                  <a:pt x="37717" y="13898"/>
                </a:cubicBezTo>
                <a:close/>
                <a:moveTo>
                  <a:pt x="71608" y="14065"/>
                </a:moveTo>
                <a:cubicBezTo>
                  <a:pt x="71495" y="14065"/>
                  <a:pt x="71381" y="14141"/>
                  <a:pt x="71381" y="14254"/>
                </a:cubicBezTo>
                <a:cubicBezTo>
                  <a:pt x="71381" y="14292"/>
                  <a:pt x="71419" y="14405"/>
                  <a:pt x="71570" y="14443"/>
                </a:cubicBezTo>
                <a:cubicBezTo>
                  <a:pt x="71608" y="14443"/>
                  <a:pt x="71646" y="14443"/>
                  <a:pt x="71722" y="14405"/>
                </a:cubicBezTo>
                <a:cubicBezTo>
                  <a:pt x="71722" y="14405"/>
                  <a:pt x="71873" y="14330"/>
                  <a:pt x="71873" y="14216"/>
                </a:cubicBezTo>
                <a:lnTo>
                  <a:pt x="71873" y="14179"/>
                </a:lnTo>
                <a:cubicBezTo>
                  <a:pt x="71835" y="14103"/>
                  <a:pt x="71722" y="14065"/>
                  <a:pt x="71608" y="14065"/>
                </a:cubicBezTo>
                <a:close/>
                <a:moveTo>
                  <a:pt x="10662" y="14103"/>
                </a:moveTo>
                <a:lnTo>
                  <a:pt x="10436" y="14179"/>
                </a:lnTo>
                <a:lnTo>
                  <a:pt x="10436" y="14330"/>
                </a:lnTo>
                <a:lnTo>
                  <a:pt x="10662" y="14443"/>
                </a:lnTo>
                <a:lnTo>
                  <a:pt x="10625" y="14443"/>
                </a:lnTo>
                <a:cubicBezTo>
                  <a:pt x="10625" y="14476"/>
                  <a:pt x="10681" y="14564"/>
                  <a:pt x="10817" y="14564"/>
                </a:cubicBezTo>
                <a:cubicBezTo>
                  <a:pt x="10839" y="14564"/>
                  <a:pt x="10863" y="14562"/>
                  <a:pt x="10889" y="14557"/>
                </a:cubicBezTo>
                <a:lnTo>
                  <a:pt x="11003" y="14443"/>
                </a:lnTo>
                <a:cubicBezTo>
                  <a:pt x="11003" y="14443"/>
                  <a:pt x="11003" y="14405"/>
                  <a:pt x="11003" y="14405"/>
                </a:cubicBezTo>
                <a:cubicBezTo>
                  <a:pt x="11003" y="14216"/>
                  <a:pt x="10814" y="14141"/>
                  <a:pt x="10738" y="14103"/>
                </a:cubicBezTo>
                <a:close/>
                <a:moveTo>
                  <a:pt x="77922" y="14216"/>
                </a:moveTo>
                <a:lnTo>
                  <a:pt x="77884" y="14254"/>
                </a:lnTo>
                <a:cubicBezTo>
                  <a:pt x="77809" y="14292"/>
                  <a:pt x="77695" y="14368"/>
                  <a:pt x="77695" y="14557"/>
                </a:cubicBezTo>
                <a:lnTo>
                  <a:pt x="77695" y="14594"/>
                </a:lnTo>
                <a:cubicBezTo>
                  <a:pt x="77771" y="14708"/>
                  <a:pt x="77847" y="14784"/>
                  <a:pt x="77998" y="14859"/>
                </a:cubicBezTo>
                <a:lnTo>
                  <a:pt x="78149" y="14821"/>
                </a:lnTo>
                <a:cubicBezTo>
                  <a:pt x="78262" y="14746"/>
                  <a:pt x="78338" y="14594"/>
                  <a:pt x="78338" y="14481"/>
                </a:cubicBezTo>
                <a:cubicBezTo>
                  <a:pt x="78338" y="14368"/>
                  <a:pt x="78262" y="14216"/>
                  <a:pt x="77998" y="14216"/>
                </a:cubicBezTo>
                <a:close/>
                <a:moveTo>
                  <a:pt x="5332" y="14594"/>
                </a:moveTo>
                <a:lnTo>
                  <a:pt x="5142" y="14670"/>
                </a:lnTo>
                <a:cubicBezTo>
                  <a:pt x="5067" y="14670"/>
                  <a:pt x="4953" y="14746"/>
                  <a:pt x="5029" y="14935"/>
                </a:cubicBezTo>
                <a:lnTo>
                  <a:pt x="5142" y="15010"/>
                </a:lnTo>
                <a:cubicBezTo>
                  <a:pt x="5218" y="15010"/>
                  <a:pt x="5332" y="15010"/>
                  <a:pt x="5369" y="14973"/>
                </a:cubicBezTo>
                <a:cubicBezTo>
                  <a:pt x="5407" y="14935"/>
                  <a:pt x="5445" y="14859"/>
                  <a:pt x="5445" y="14784"/>
                </a:cubicBezTo>
                <a:cubicBezTo>
                  <a:pt x="5445" y="14708"/>
                  <a:pt x="5407" y="14632"/>
                  <a:pt x="5332" y="14594"/>
                </a:cubicBezTo>
                <a:close/>
                <a:moveTo>
                  <a:pt x="53423" y="14594"/>
                </a:moveTo>
                <a:cubicBezTo>
                  <a:pt x="53309" y="14708"/>
                  <a:pt x="53309" y="14897"/>
                  <a:pt x="53423" y="14973"/>
                </a:cubicBezTo>
                <a:cubicBezTo>
                  <a:pt x="53450" y="14999"/>
                  <a:pt x="53495" y="15026"/>
                  <a:pt x="53573" y="15026"/>
                </a:cubicBezTo>
                <a:cubicBezTo>
                  <a:pt x="53605" y="15026"/>
                  <a:pt x="53643" y="15021"/>
                  <a:pt x="53687" y="15010"/>
                </a:cubicBezTo>
                <a:lnTo>
                  <a:pt x="53801" y="14935"/>
                </a:lnTo>
                <a:cubicBezTo>
                  <a:pt x="53801" y="14897"/>
                  <a:pt x="53763" y="14859"/>
                  <a:pt x="53801" y="14859"/>
                </a:cubicBezTo>
                <a:cubicBezTo>
                  <a:pt x="53801" y="14708"/>
                  <a:pt x="53687" y="14594"/>
                  <a:pt x="53536" y="14594"/>
                </a:cubicBezTo>
                <a:close/>
                <a:moveTo>
                  <a:pt x="629" y="14806"/>
                </a:moveTo>
                <a:cubicBezTo>
                  <a:pt x="596" y="14806"/>
                  <a:pt x="563" y="14810"/>
                  <a:pt x="530" y="14821"/>
                </a:cubicBezTo>
                <a:cubicBezTo>
                  <a:pt x="379" y="14859"/>
                  <a:pt x="303" y="14973"/>
                  <a:pt x="303" y="15124"/>
                </a:cubicBezTo>
                <a:lnTo>
                  <a:pt x="417" y="15237"/>
                </a:lnTo>
                <a:cubicBezTo>
                  <a:pt x="568" y="15237"/>
                  <a:pt x="719" y="15237"/>
                  <a:pt x="795" y="15162"/>
                </a:cubicBezTo>
                <a:cubicBezTo>
                  <a:pt x="832" y="15124"/>
                  <a:pt x="870" y="15086"/>
                  <a:pt x="870" y="14973"/>
                </a:cubicBezTo>
                <a:cubicBezTo>
                  <a:pt x="870" y="14973"/>
                  <a:pt x="870" y="14973"/>
                  <a:pt x="870" y="14935"/>
                </a:cubicBezTo>
                <a:lnTo>
                  <a:pt x="832" y="14859"/>
                </a:lnTo>
                <a:cubicBezTo>
                  <a:pt x="779" y="14832"/>
                  <a:pt x="707" y="14806"/>
                  <a:pt x="629" y="14806"/>
                </a:cubicBezTo>
                <a:close/>
                <a:moveTo>
                  <a:pt x="22912" y="14784"/>
                </a:moveTo>
                <a:cubicBezTo>
                  <a:pt x="22836" y="14784"/>
                  <a:pt x="22723" y="14821"/>
                  <a:pt x="22723" y="15010"/>
                </a:cubicBezTo>
                <a:lnTo>
                  <a:pt x="22723" y="15086"/>
                </a:lnTo>
                <a:lnTo>
                  <a:pt x="22799" y="15199"/>
                </a:lnTo>
                <a:cubicBezTo>
                  <a:pt x="22855" y="15237"/>
                  <a:pt x="22912" y="15247"/>
                  <a:pt x="22959" y="15247"/>
                </a:cubicBezTo>
                <a:cubicBezTo>
                  <a:pt x="23007" y="15247"/>
                  <a:pt x="23044" y="15237"/>
                  <a:pt x="23063" y="15237"/>
                </a:cubicBezTo>
                <a:cubicBezTo>
                  <a:pt x="23139" y="15162"/>
                  <a:pt x="23177" y="15086"/>
                  <a:pt x="23177" y="15010"/>
                </a:cubicBezTo>
                <a:cubicBezTo>
                  <a:pt x="23177" y="14935"/>
                  <a:pt x="23139" y="14859"/>
                  <a:pt x="23101" y="14821"/>
                </a:cubicBezTo>
                <a:cubicBezTo>
                  <a:pt x="23025" y="14784"/>
                  <a:pt x="22950" y="14784"/>
                  <a:pt x="22912" y="14784"/>
                </a:cubicBezTo>
                <a:close/>
                <a:moveTo>
                  <a:pt x="84432" y="14881"/>
                </a:moveTo>
                <a:cubicBezTo>
                  <a:pt x="84409" y="14881"/>
                  <a:pt x="84383" y="14886"/>
                  <a:pt x="84349" y="14897"/>
                </a:cubicBezTo>
                <a:lnTo>
                  <a:pt x="84236" y="15010"/>
                </a:lnTo>
                <a:lnTo>
                  <a:pt x="84236" y="15124"/>
                </a:lnTo>
                <a:lnTo>
                  <a:pt x="84349" y="15237"/>
                </a:lnTo>
                <a:cubicBezTo>
                  <a:pt x="84387" y="15237"/>
                  <a:pt x="84425" y="15275"/>
                  <a:pt x="84463" y="15275"/>
                </a:cubicBezTo>
                <a:lnTo>
                  <a:pt x="84652" y="15124"/>
                </a:lnTo>
                <a:cubicBezTo>
                  <a:pt x="84652" y="15048"/>
                  <a:pt x="84652" y="14973"/>
                  <a:pt x="84538" y="14935"/>
                </a:cubicBezTo>
                <a:cubicBezTo>
                  <a:pt x="84512" y="14908"/>
                  <a:pt x="84485" y="14881"/>
                  <a:pt x="84432" y="14881"/>
                </a:cubicBezTo>
                <a:close/>
                <a:moveTo>
                  <a:pt x="71480" y="14995"/>
                </a:moveTo>
                <a:cubicBezTo>
                  <a:pt x="71413" y="14995"/>
                  <a:pt x="71359" y="15021"/>
                  <a:pt x="71306" y="15048"/>
                </a:cubicBezTo>
                <a:cubicBezTo>
                  <a:pt x="71230" y="15124"/>
                  <a:pt x="71230" y="15199"/>
                  <a:pt x="71230" y="15313"/>
                </a:cubicBezTo>
                <a:lnTo>
                  <a:pt x="71344" y="15426"/>
                </a:lnTo>
                <a:cubicBezTo>
                  <a:pt x="71400" y="15445"/>
                  <a:pt x="71448" y="15455"/>
                  <a:pt x="71490" y="15455"/>
                </a:cubicBezTo>
                <a:cubicBezTo>
                  <a:pt x="71533" y="15455"/>
                  <a:pt x="71570" y="15445"/>
                  <a:pt x="71608" y="15426"/>
                </a:cubicBezTo>
                <a:cubicBezTo>
                  <a:pt x="71684" y="15351"/>
                  <a:pt x="71684" y="15237"/>
                  <a:pt x="71684" y="15199"/>
                </a:cubicBezTo>
                <a:cubicBezTo>
                  <a:pt x="71684" y="15162"/>
                  <a:pt x="71684" y="15124"/>
                  <a:pt x="71684" y="15086"/>
                </a:cubicBezTo>
                <a:lnTo>
                  <a:pt x="71570" y="15010"/>
                </a:lnTo>
                <a:cubicBezTo>
                  <a:pt x="71537" y="14999"/>
                  <a:pt x="71507" y="14995"/>
                  <a:pt x="71480" y="14995"/>
                </a:cubicBezTo>
                <a:close/>
                <a:moveTo>
                  <a:pt x="13876" y="15237"/>
                </a:moveTo>
                <a:cubicBezTo>
                  <a:pt x="13687" y="15275"/>
                  <a:pt x="13574" y="15313"/>
                  <a:pt x="13498" y="15426"/>
                </a:cubicBezTo>
                <a:lnTo>
                  <a:pt x="13649" y="15577"/>
                </a:lnTo>
                <a:lnTo>
                  <a:pt x="13725" y="15577"/>
                </a:lnTo>
                <a:cubicBezTo>
                  <a:pt x="13763" y="15577"/>
                  <a:pt x="13810" y="15587"/>
                  <a:pt x="13852" y="15587"/>
                </a:cubicBezTo>
                <a:cubicBezTo>
                  <a:pt x="13895" y="15587"/>
                  <a:pt x="13933" y="15577"/>
                  <a:pt x="13952" y="15540"/>
                </a:cubicBezTo>
                <a:cubicBezTo>
                  <a:pt x="13989" y="15502"/>
                  <a:pt x="14027" y="15464"/>
                  <a:pt x="14027" y="15426"/>
                </a:cubicBezTo>
                <a:cubicBezTo>
                  <a:pt x="14027" y="15388"/>
                  <a:pt x="14027" y="15351"/>
                  <a:pt x="14027" y="15351"/>
                </a:cubicBezTo>
                <a:lnTo>
                  <a:pt x="13876" y="15237"/>
                </a:lnTo>
                <a:close/>
                <a:moveTo>
                  <a:pt x="58760" y="15448"/>
                </a:moveTo>
                <a:cubicBezTo>
                  <a:pt x="58738" y="15448"/>
                  <a:pt x="58711" y="15453"/>
                  <a:pt x="58678" y="15464"/>
                </a:cubicBezTo>
                <a:lnTo>
                  <a:pt x="58565" y="15577"/>
                </a:lnTo>
                <a:lnTo>
                  <a:pt x="58565" y="15691"/>
                </a:lnTo>
                <a:lnTo>
                  <a:pt x="58678" y="15804"/>
                </a:lnTo>
                <a:cubicBezTo>
                  <a:pt x="58716" y="15804"/>
                  <a:pt x="58754" y="15842"/>
                  <a:pt x="58791" y="15842"/>
                </a:cubicBezTo>
                <a:lnTo>
                  <a:pt x="58981" y="15691"/>
                </a:lnTo>
                <a:cubicBezTo>
                  <a:pt x="58981" y="15615"/>
                  <a:pt x="58981" y="15540"/>
                  <a:pt x="58867" y="15502"/>
                </a:cubicBezTo>
                <a:cubicBezTo>
                  <a:pt x="58840" y="15475"/>
                  <a:pt x="58814" y="15448"/>
                  <a:pt x="58760" y="15448"/>
                </a:cubicBezTo>
                <a:close/>
                <a:moveTo>
                  <a:pt x="74482" y="15351"/>
                </a:moveTo>
                <a:cubicBezTo>
                  <a:pt x="74179" y="15388"/>
                  <a:pt x="74141" y="15540"/>
                  <a:pt x="74141" y="15615"/>
                </a:cubicBezTo>
                <a:cubicBezTo>
                  <a:pt x="74141" y="15653"/>
                  <a:pt x="74179" y="15729"/>
                  <a:pt x="74179" y="15767"/>
                </a:cubicBezTo>
                <a:lnTo>
                  <a:pt x="74293" y="15842"/>
                </a:lnTo>
                <a:cubicBezTo>
                  <a:pt x="74406" y="15842"/>
                  <a:pt x="74482" y="15842"/>
                  <a:pt x="74557" y="15804"/>
                </a:cubicBezTo>
                <a:cubicBezTo>
                  <a:pt x="74633" y="15729"/>
                  <a:pt x="74633" y="15615"/>
                  <a:pt x="74633" y="15540"/>
                </a:cubicBezTo>
                <a:cubicBezTo>
                  <a:pt x="74633" y="15540"/>
                  <a:pt x="74633" y="15502"/>
                  <a:pt x="74633" y="15464"/>
                </a:cubicBezTo>
                <a:lnTo>
                  <a:pt x="74482" y="15351"/>
                </a:lnTo>
                <a:close/>
                <a:moveTo>
                  <a:pt x="70989" y="15562"/>
                </a:moveTo>
                <a:cubicBezTo>
                  <a:pt x="70924" y="15562"/>
                  <a:pt x="70879" y="15589"/>
                  <a:pt x="70852" y="15615"/>
                </a:cubicBezTo>
                <a:cubicBezTo>
                  <a:pt x="70776" y="15653"/>
                  <a:pt x="70739" y="15691"/>
                  <a:pt x="70739" y="15804"/>
                </a:cubicBezTo>
                <a:lnTo>
                  <a:pt x="70739" y="15842"/>
                </a:lnTo>
                <a:lnTo>
                  <a:pt x="70890" y="15956"/>
                </a:lnTo>
                <a:lnTo>
                  <a:pt x="71079" y="15956"/>
                </a:lnTo>
                <a:lnTo>
                  <a:pt x="71192" y="15842"/>
                </a:lnTo>
                <a:lnTo>
                  <a:pt x="71192" y="15691"/>
                </a:lnTo>
                <a:lnTo>
                  <a:pt x="71079" y="15577"/>
                </a:lnTo>
                <a:cubicBezTo>
                  <a:pt x="71046" y="15566"/>
                  <a:pt x="71016" y="15562"/>
                  <a:pt x="70989" y="15562"/>
                </a:cubicBezTo>
                <a:close/>
                <a:moveTo>
                  <a:pt x="60045" y="15534"/>
                </a:moveTo>
                <a:cubicBezTo>
                  <a:pt x="59995" y="15534"/>
                  <a:pt x="59948" y="15556"/>
                  <a:pt x="59926" y="15577"/>
                </a:cubicBezTo>
                <a:lnTo>
                  <a:pt x="59850" y="15615"/>
                </a:lnTo>
                <a:cubicBezTo>
                  <a:pt x="59774" y="15767"/>
                  <a:pt x="59888" y="15993"/>
                  <a:pt x="60077" y="15993"/>
                </a:cubicBezTo>
                <a:cubicBezTo>
                  <a:pt x="60096" y="16003"/>
                  <a:pt x="60115" y="16008"/>
                  <a:pt x="60134" y="16008"/>
                </a:cubicBezTo>
                <a:cubicBezTo>
                  <a:pt x="60190" y="16008"/>
                  <a:pt x="60247" y="15965"/>
                  <a:pt x="60304" y="15880"/>
                </a:cubicBezTo>
                <a:lnTo>
                  <a:pt x="60153" y="15729"/>
                </a:lnTo>
                <a:lnTo>
                  <a:pt x="60190" y="15729"/>
                </a:lnTo>
                <a:cubicBezTo>
                  <a:pt x="60228" y="15767"/>
                  <a:pt x="60228" y="15767"/>
                  <a:pt x="60228" y="15767"/>
                </a:cubicBezTo>
                <a:lnTo>
                  <a:pt x="60228" y="15729"/>
                </a:lnTo>
                <a:cubicBezTo>
                  <a:pt x="60228" y="15691"/>
                  <a:pt x="60228" y="15615"/>
                  <a:pt x="60153" y="15577"/>
                </a:cubicBezTo>
                <a:cubicBezTo>
                  <a:pt x="60121" y="15546"/>
                  <a:pt x="60082" y="15534"/>
                  <a:pt x="60045" y="15534"/>
                </a:cubicBezTo>
                <a:close/>
                <a:moveTo>
                  <a:pt x="75238" y="15729"/>
                </a:moveTo>
                <a:lnTo>
                  <a:pt x="75011" y="15842"/>
                </a:lnTo>
                <a:lnTo>
                  <a:pt x="75011" y="15956"/>
                </a:lnTo>
                <a:lnTo>
                  <a:pt x="75087" y="16031"/>
                </a:lnTo>
                <a:cubicBezTo>
                  <a:pt x="75113" y="16058"/>
                  <a:pt x="75159" y="16085"/>
                  <a:pt x="75223" y="16085"/>
                </a:cubicBezTo>
                <a:cubicBezTo>
                  <a:pt x="75250" y="16085"/>
                  <a:pt x="75280" y="16080"/>
                  <a:pt x="75313" y="16069"/>
                </a:cubicBezTo>
                <a:cubicBezTo>
                  <a:pt x="75389" y="16069"/>
                  <a:pt x="75465" y="15993"/>
                  <a:pt x="75465" y="15918"/>
                </a:cubicBezTo>
                <a:lnTo>
                  <a:pt x="75351" y="15767"/>
                </a:lnTo>
                <a:cubicBezTo>
                  <a:pt x="75313" y="15767"/>
                  <a:pt x="75276" y="15767"/>
                  <a:pt x="75238" y="15729"/>
                </a:cubicBezTo>
                <a:close/>
                <a:moveTo>
                  <a:pt x="49869" y="15880"/>
                </a:moveTo>
                <a:lnTo>
                  <a:pt x="49755" y="15918"/>
                </a:lnTo>
                <a:cubicBezTo>
                  <a:pt x="49642" y="16031"/>
                  <a:pt x="49680" y="16258"/>
                  <a:pt x="49718" y="16371"/>
                </a:cubicBezTo>
                <a:lnTo>
                  <a:pt x="49944" y="16371"/>
                </a:lnTo>
                <a:cubicBezTo>
                  <a:pt x="50020" y="16334"/>
                  <a:pt x="50058" y="16182"/>
                  <a:pt x="50058" y="16107"/>
                </a:cubicBezTo>
                <a:cubicBezTo>
                  <a:pt x="50058" y="15956"/>
                  <a:pt x="49982" y="15880"/>
                  <a:pt x="49869" y="15880"/>
                </a:cubicBezTo>
                <a:close/>
                <a:moveTo>
                  <a:pt x="67903" y="15965"/>
                </a:moveTo>
                <a:cubicBezTo>
                  <a:pt x="67865" y="15965"/>
                  <a:pt x="67828" y="15974"/>
                  <a:pt x="67790" y="15993"/>
                </a:cubicBezTo>
                <a:cubicBezTo>
                  <a:pt x="67638" y="16031"/>
                  <a:pt x="67638" y="16258"/>
                  <a:pt x="67752" y="16334"/>
                </a:cubicBezTo>
                <a:cubicBezTo>
                  <a:pt x="67790" y="16371"/>
                  <a:pt x="67828" y="16371"/>
                  <a:pt x="67903" y="16371"/>
                </a:cubicBezTo>
                <a:lnTo>
                  <a:pt x="67941" y="16296"/>
                </a:lnTo>
                <a:lnTo>
                  <a:pt x="67903" y="16296"/>
                </a:lnTo>
                <a:lnTo>
                  <a:pt x="68054" y="16182"/>
                </a:lnTo>
                <a:lnTo>
                  <a:pt x="68054" y="16107"/>
                </a:lnTo>
                <a:lnTo>
                  <a:pt x="68017" y="15993"/>
                </a:lnTo>
                <a:cubicBezTo>
                  <a:pt x="67979" y="15974"/>
                  <a:pt x="67941" y="15965"/>
                  <a:pt x="67903" y="15965"/>
                </a:cubicBezTo>
                <a:close/>
                <a:moveTo>
                  <a:pt x="3456" y="15979"/>
                </a:moveTo>
                <a:cubicBezTo>
                  <a:pt x="3426" y="15979"/>
                  <a:pt x="3396" y="15983"/>
                  <a:pt x="3366" y="15993"/>
                </a:cubicBezTo>
                <a:cubicBezTo>
                  <a:pt x="3252" y="16069"/>
                  <a:pt x="3176" y="16182"/>
                  <a:pt x="3214" y="16334"/>
                </a:cubicBezTo>
                <a:lnTo>
                  <a:pt x="3328" y="16409"/>
                </a:lnTo>
                <a:cubicBezTo>
                  <a:pt x="3441" y="16409"/>
                  <a:pt x="3555" y="16409"/>
                  <a:pt x="3630" y="16371"/>
                </a:cubicBezTo>
                <a:cubicBezTo>
                  <a:pt x="3668" y="16334"/>
                  <a:pt x="3706" y="16258"/>
                  <a:pt x="3706" y="16182"/>
                </a:cubicBezTo>
                <a:lnTo>
                  <a:pt x="3706" y="16145"/>
                </a:lnTo>
                <a:lnTo>
                  <a:pt x="3668" y="16069"/>
                </a:lnTo>
                <a:cubicBezTo>
                  <a:pt x="3613" y="16014"/>
                  <a:pt x="3537" y="15979"/>
                  <a:pt x="3456" y="15979"/>
                </a:cubicBezTo>
                <a:close/>
                <a:moveTo>
                  <a:pt x="38942" y="16069"/>
                </a:moveTo>
                <a:cubicBezTo>
                  <a:pt x="38829" y="16069"/>
                  <a:pt x="38716" y="16145"/>
                  <a:pt x="38678" y="16296"/>
                </a:cubicBezTo>
                <a:lnTo>
                  <a:pt x="38791" y="16409"/>
                </a:lnTo>
                <a:cubicBezTo>
                  <a:pt x="38836" y="16420"/>
                  <a:pt x="38873" y="16425"/>
                  <a:pt x="38907" y="16425"/>
                </a:cubicBezTo>
                <a:cubicBezTo>
                  <a:pt x="38987" y="16425"/>
                  <a:pt x="39040" y="16398"/>
                  <a:pt x="39094" y="16371"/>
                </a:cubicBezTo>
                <a:lnTo>
                  <a:pt x="39132" y="16258"/>
                </a:lnTo>
                <a:cubicBezTo>
                  <a:pt x="39132" y="16182"/>
                  <a:pt x="39056" y="16107"/>
                  <a:pt x="38942" y="16069"/>
                </a:cubicBezTo>
                <a:close/>
                <a:moveTo>
                  <a:pt x="12061" y="15880"/>
                </a:moveTo>
                <a:lnTo>
                  <a:pt x="11910" y="15956"/>
                </a:lnTo>
                <a:cubicBezTo>
                  <a:pt x="11834" y="15956"/>
                  <a:pt x="11759" y="15918"/>
                  <a:pt x="11683" y="15918"/>
                </a:cubicBezTo>
                <a:cubicBezTo>
                  <a:pt x="11645" y="15956"/>
                  <a:pt x="11570" y="15956"/>
                  <a:pt x="11532" y="16031"/>
                </a:cubicBezTo>
                <a:lnTo>
                  <a:pt x="11645" y="16182"/>
                </a:lnTo>
                <a:cubicBezTo>
                  <a:pt x="11645" y="16220"/>
                  <a:pt x="11645" y="16220"/>
                  <a:pt x="11645" y="16220"/>
                </a:cubicBezTo>
                <a:cubicBezTo>
                  <a:pt x="11683" y="16296"/>
                  <a:pt x="11721" y="16371"/>
                  <a:pt x="11797" y="16409"/>
                </a:cubicBezTo>
                <a:cubicBezTo>
                  <a:pt x="11834" y="16428"/>
                  <a:pt x="11872" y="16438"/>
                  <a:pt x="11915" y="16438"/>
                </a:cubicBezTo>
                <a:cubicBezTo>
                  <a:pt x="11957" y="16438"/>
                  <a:pt x="12005" y="16428"/>
                  <a:pt x="12061" y="16409"/>
                </a:cubicBezTo>
                <a:lnTo>
                  <a:pt x="12137" y="16296"/>
                </a:lnTo>
                <a:cubicBezTo>
                  <a:pt x="12137" y="16258"/>
                  <a:pt x="12175" y="16258"/>
                  <a:pt x="12175" y="16220"/>
                </a:cubicBezTo>
                <a:cubicBezTo>
                  <a:pt x="12212" y="16182"/>
                  <a:pt x="12212" y="16107"/>
                  <a:pt x="12212" y="16069"/>
                </a:cubicBezTo>
                <a:cubicBezTo>
                  <a:pt x="12212" y="15993"/>
                  <a:pt x="12175" y="15918"/>
                  <a:pt x="12061" y="15880"/>
                </a:cubicBezTo>
                <a:close/>
                <a:moveTo>
                  <a:pt x="26012" y="16145"/>
                </a:moveTo>
                <a:cubicBezTo>
                  <a:pt x="25937" y="16145"/>
                  <a:pt x="25672" y="16145"/>
                  <a:pt x="25748" y="16371"/>
                </a:cubicBezTo>
                <a:lnTo>
                  <a:pt x="25861" y="16485"/>
                </a:lnTo>
                <a:lnTo>
                  <a:pt x="25974" y="16485"/>
                </a:lnTo>
                <a:lnTo>
                  <a:pt x="26126" y="16371"/>
                </a:lnTo>
                <a:cubicBezTo>
                  <a:pt x="26164" y="16334"/>
                  <a:pt x="26164" y="16334"/>
                  <a:pt x="26201" y="16258"/>
                </a:cubicBezTo>
                <a:lnTo>
                  <a:pt x="26012" y="16145"/>
                </a:lnTo>
                <a:close/>
                <a:moveTo>
                  <a:pt x="37581" y="16334"/>
                </a:moveTo>
                <a:cubicBezTo>
                  <a:pt x="37468" y="16334"/>
                  <a:pt x="37392" y="16409"/>
                  <a:pt x="37355" y="16485"/>
                </a:cubicBezTo>
                <a:lnTo>
                  <a:pt x="37468" y="16598"/>
                </a:lnTo>
                <a:cubicBezTo>
                  <a:pt x="37506" y="16636"/>
                  <a:pt x="37506" y="16636"/>
                  <a:pt x="37544" y="16674"/>
                </a:cubicBezTo>
                <a:cubicBezTo>
                  <a:pt x="37581" y="16674"/>
                  <a:pt x="37657" y="16712"/>
                  <a:pt x="37695" y="16712"/>
                </a:cubicBezTo>
                <a:lnTo>
                  <a:pt x="37884" y="16636"/>
                </a:lnTo>
                <a:lnTo>
                  <a:pt x="37884" y="16598"/>
                </a:lnTo>
                <a:cubicBezTo>
                  <a:pt x="37884" y="16447"/>
                  <a:pt x="37733" y="16334"/>
                  <a:pt x="37581" y="16334"/>
                </a:cubicBezTo>
                <a:close/>
                <a:moveTo>
                  <a:pt x="25682" y="16545"/>
                </a:moveTo>
                <a:cubicBezTo>
                  <a:pt x="25631" y="16545"/>
                  <a:pt x="25585" y="16572"/>
                  <a:pt x="25559" y="16598"/>
                </a:cubicBezTo>
                <a:cubicBezTo>
                  <a:pt x="25521" y="16636"/>
                  <a:pt x="25483" y="16712"/>
                  <a:pt x="25483" y="16825"/>
                </a:cubicBezTo>
                <a:lnTo>
                  <a:pt x="25634" y="16939"/>
                </a:lnTo>
                <a:lnTo>
                  <a:pt x="25748" y="16939"/>
                </a:lnTo>
                <a:lnTo>
                  <a:pt x="25899" y="16825"/>
                </a:lnTo>
                <a:lnTo>
                  <a:pt x="25899" y="16674"/>
                </a:lnTo>
                <a:lnTo>
                  <a:pt x="25748" y="16560"/>
                </a:lnTo>
                <a:cubicBezTo>
                  <a:pt x="25725" y="16549"/>
                  <a:pt x="25703" y="16545"/>
                  <a:pt x="25682" y="16545"/>
                </a:cubicBezTo>
                <a:close/>
                <a:moveTo>
                  <a:pt x="53725" y="16598"/>
                </a:moveTo>
                <a:lnTo>
                  <a:pt x="53574" y="16712"/>
                </a:lnTo>
                <a:cubicBezTo>
                  <a:pt x="53574" y="16750"/>
                  <a:pt x="53574" y="16750"/>
                  <a:pt x="53574" y="16750"/>
                </a:cubicBezTo>
                <a:cubicBezTo>
                  <a:pt x="53574" y="16825"/>
                  <a:pt x="53574" y="16976"/>
                  <a:pt x="53763" y="16976"/>
                </a:cubicBezTo>
                <a:lnTo>
                  <a:pt x="53914" y="16863"/>
                </a:lnTo>
                <a:cubicBezTo>
                  <a:pt x="53952" y="16825"/>
                  <a:pt x="53990" y="16787"/>
                  <a:pt x="54028" y="16750"/>
                </a:cubicBezTo>
                <a:lnTo>
                  <a:pt x="53876" y="16598"/>
                </a:lnTo>
                <a:close/>
                <a:moveTo>
                  <a:pt x="9377" y="16636"/>
                </a:moveTo>
                <a:lnTo>
                  <a:pt x="9226" y="16750"/>
                </a:lnTo>
                <a:cubicBezTo>
                  <a:pt x="9226" y="16750"/>
                  <a:pt x="9188" y="16787"/>
                  <a:pt x="9150" y="16825"/>
                </a:cubicBezTo>
                <a:lnTo>
                  <a:pt x="9263" y="16976"/>
                </a:lnTo>
                <a:cubicBezTo>
                  <a:pt x="9301" y="17014"/>
                  <a:pt x="9339" y="17014"/>
                  <a:pt x="9377" y="17014"/>
                </a:cubicBezTo>
                <a:lnTo>
                  <a:pt x="9566" y="16939"/>
                </a:lnTo>
                <a:cubicBezTo>
                  <a:pt x="9566" y="16901"/>
                  <a:pt x="9604" y="16901"/>
                  <a:pt x="9604" y="16825"/>
                </a:cubicBezTo>
                <a:lnTo>
                  <a:pt x="9490" y="16712"/>
                </a:lnTo>
                <a:cubicBezTo>
                  <a:pt x="9490" y="16674"/>
                  <a:pt x="9453" y="16674"/>
                  <a:pt x="9377" y="16636"/>
                </a:cubicBezTo>
                <a:close/>
                <a:moveTo>
                  <a:pt x="2118" y="16674"/>
                </a:moveTo>
                <a:cubicBezTo>
                  <a:pt x="2042" y="16674"/>
                  <a:pt x="1967" y="16712"/>
                  <a:pt x="1929" y="16787"/>
                </a:cubicBezTo>
                <a:lnTo>
                  <a:pt x="2080" y="16939"/>
                </a:lnTo>
                <a:cubicBezTo>
                  <a:pt x="2042" y="16939"/>
                  <a:pt x="2004" y="16901"/>
                  <a:pt x="2004" y="16901"/>
                </a:cubicBezTo>
                <a:lnTo>
                  <a:pt x="2004" y="16901"/>
                </a:lnTo>
                <a:cubicBezTo>
                  <a:pt x="2004" y="16939"/>
                  <a:pt x="2042" y="17052"/>
                  <a:pt x="2156" y="17090"/>
                </a:cubicBezTo>
                <a:lnTo>
                  <a:pt x="2231" y="17090"/>
                </a:lnTo>
                <a:cubicBezTo>
                  <a:pt x="2307" y="17052"/>
                  <a:pt x="2383" y="16976"/>
                  <a:pt x="2383" y="16901"/>
                </a:cubicBezTo>
                <a:cubicBezTo>
                  <a:pt x="2383" y="16787"/>
                  <a:pt x="2269" y="16674"/>
                  <a:pt x="2118" y="16674"/>
                </a:cubicBezTo>
                <a:close/>
                <a:moveTo>
                  <a:pt x="76334" y="16901"/>
                </a:moveTo>
                <a:cubicBezTo>
                  <a:pt x="76259" y="16901"/>
                  <a:pt x="76145" y="16901"/>
                  <a:pt x="76070" y="16976"/>
                </a:cubicBezTo>
                <a:cubicBezTo>
                  <a:pt x="75881" y="17090"/>
                  <a:pt x="75918" y="17279"/>
                  <a:pt x="76070" y="17354"/>
                </a:cubicBezTo>
                <a:lnTo>
                  <a:pt x="76259" y="17241"/>
                </a:lnTo>
                <a:lnTo>
                  <a:pt x="76259" y="17241"/>
                </a:lnTo>
                <a:cubicBezTo>
                  <a:pt x="76259" y="17279"/>
                  <a:pt x="76221" y="17279"/>
                  <a:pt x="76259" y="17279"/>
                </a:cubicBezTo>
                <a:cubicBezTo>
                  <a:pt x="76296" y="17279"/>
                  <a:pt x="76485" y="17241"/>
                  <a:pt x="76485" y="17090"/>
                </a:cubicBezTo>
                <a:cubicBezTo>
                  <a:pt x="76485" y="17052"/>
                  <a:pt x="76448" y="17014"/>
                  <a:pt x="76448" y="16976"/>
                </a:cubicBezTo>
                <a:lnTo>
                  <a:pt x="76334" y="16901"/>
                </a:lnTo>
                <a:close/>
                <a:moveTo>
                  <a:pt x="67374" y="17052"/>
                </a:moveTo>
                <a:lnTo>
                  <a:pt x="67260" y="17203"/>
                </a:lnTo>
                <a:cubicBezTo>
                  <a:pt x="67260" y="17203"/>
                  <a:pt x="67260" y="17203"/>
                  <a:pt x="67260" y="17241"/>
                </a:cubicBezTo>
                <a:cubicBezTo>
                  <a:pt x="67260" y="17279"/>
                  <a:pt x="67260" y="17430"/>
                  <a:pt x="67449" y="17430"/>
                </a:cubicBezTo>
                <a:lnTo>
                  <a:pt x="67601" y="17317"/>
                </a:lnTo>
                <a:cubicBezTo>
                  <a:pt x="67638" y="17317"/>
                  <a:pt x="67676" y="17279"/>
                  <a:pt x="67714" y="17203"/>
                </a:cubicBezTo>
                <a:lnTo>
                  <a:pt x="67563" y="17052"/>
                </a:lnTo>
                <a:close/>
                <a:moveTo>
                  <a:pt x="4878" y="17052"/>
                </a:moveTo>
                <a:lnTo>
                  <a:pt x="4764" y="17165"/>
                </a:lnTo>
                <a:lnTo>
                  <a:pt x="4764" y="17317"/>
                </a:lnTo>
                <a:lnTo>
                  <a:pt x="4802" y="17392"/>
                </a:lnTo>
                <a:cubicBezTo>
                  <a:pt x="4865" y="17476"/>
                  <a:pt x="4939" y="17502"/>
                  <a:pt x="5006" y="17502"/>
                </a:cubicBezTo>
                <a:cubicBezTo>
                  <a:pt x="5060" y="17502"/>
                  <a:pt x="5109" y="17485"/>
                  <a:pt x="5142" y="17468"/>
                </a:cubicBezTo>
                <a:lnTo>
                  <a:pt x="5407" y="17392"/>
                </a:lnTo>
                <a:cubicBezTo>
                  <a:pt x="5407" y="17279"/>
                  <a:pt x="5369" y="17203"/>
                  <a:pt x="5294" y="17128"/>
                </a:cubicBezTo>
                <a:cubicBezTo>
                  <a:pt x="5180" y="17052"/>
                  <a:pt x="5067" y="17052"/>
                  <a:pt x="4878" y="17052"/>
                </a:cubicBezTo>
                <a:close/>
                <a:moveTo>
                  <a:pt x="64311" y="17052"/>
                </a:moveTo>
                <a:lnTo>
                  <a:pt x="64236" y="17165"/>
                </a:lnTo>
                <a:cubicBezTo>
                  <a:pt x="64198" y="17203"/>
                  <a:pt x="64085" y="17279"/>
                  <a:pt x="64122" y="17430"/>
                </a:cubicBezTo>
                <a:lnTo>
                  <a:pt x="64198" y="17506"/>
                </a:lnTo>
                <a:cubicBezTo>
                  <a:pt x="64274" y="17506"/>
                  <a:pt x="64349" y="17506"/>
                  <a:pt x="64425" y="17468"/>
                </a:cubicBezTo>
                <a:cubicBezTo>
                  <a:pt x="64500" y="17430"/>
                  <a:pt x="64538" y="17317"/>
                  <a:pt x="64538" y="17241"/>
                </a:cubicBezTo>
                <a:cubicBezTo>
                  <a:pt x="64538" y="17128"/>
                  <a:pt x="64500" y="17090"/>
                  <a:pt x="64463" y="17090"/>
                </a:cubicBezTo>
                <a:lnTo>
                  <a:pt x="64311" y="17052"/>
                </a:lnTo>
                <a:close/>
                <a:moveTo>
                  <a:pt x="81703" y="17128"/>
                </a:moveTo>
                <a:lnTo>
                  <a:pt x="81552" y="17203"/>
                </a:lnTo>
                <a:cubicBezTo>
                  <a:pt x="81552" y="17203"/>
                  <a:pt x="81514" y="17203"/>
                  <a:pt x="81514" y="17241"/>
                </a:cubicBezTo>
                <a:cubicBezTo>
                  <a:pt x="81514" y="17279"/>
                  <a:pt x="81438" y="17354"/>
                  <a:pt x="81476" y="17468"/>
                </a:cubicBezTo>
                <a:lnTo>
                  <a:pt x="81627" y="17543"/>
                </a:lnTo>
                <a:lnTo>
                  <a:pt x="81779" y="17543"/>
                </a:lnTo>
                <a:lnTo>
                  <a:pt x="81930" y="17392"/>
                </a:lnTo>
                <a:cubicBezTo>
                  <a:pt x="81968" y="17354"/>
                  <a:pt x="81968" y="17354"/>
                  <a:pt x="81968" y="17317"/>
                </a:cubicBezTo>
                <a:cubicBezTo>
                  <a:pt x="81968" y="17279"/>
                  <a:pt x="81968" y="17203"/>
                  <a:pt x="81816" y="17165"/>
                </a:cubicBezTo>
                <a:cubicBezTo>
                  <a:pt x="81779" y="17128"/>
                  <a:pt x="81741" y="17128"/>
                  <a:pt x="81703" y="17128"/>
                </a:cubicBezTo>
                <a:close/>
                <a:moveTo>
                  <a:pt x="36069" y="17165"/>
                </a:moveTo>
                <a:lnTo>
                  <a:pt x="35918" y="17241"/>
                </a:lnTo>
                <a:cubicBezTo>
                  <a:pt x="35918" y="17241"/>
                  <a:pt x="35918" y="17241"/>
                  <a:pt x="35880" y="17279"/>
                </a:cubicBezTo>
                <a:cubicBezTo>
                  <a:pt x="35842" y="17317"/>
                  <a:pt x="35804" y="17354"/>
                  <a:pt x="35804" y="17430"/>
                </a:cubicBezTo>
                <a:cubicBezTo>
                  <a:pt x="35804" y="17468"/>
                  <a:pt x="35842" y="17543"/>
                  <a:pt x="36031" y="17581"/>
                </a:cubicBezTo>
                <a:lnTo>
                  <a:pt x="36183" y="17543"/>
                </a:lnTo>
                <a:cubicBezTo>
                  <a:pt x="36220" y="17468"/>
                  <a:pt x="36258" y="17392"/>
                  <a:pt x="36258" y="17317"/>
                </a:cubicBezTo>
                <a:cubicBezTo>
                  <a:pt x="36258" y="17241"/>
                  <a:pt x="36183" y="17165"/>
                  <a:pt x="36069" y="17165"/>
                </a:cubicBezTo>
                <a:close/>
                <a:moveTo>
                  <a:pt x="44122" y="17468"/>
                </a:moveTo>
                <a:lnTo>
                  <a:pt x="44009" y="17543"/>
                </a:lnTo>
                <a:cubicBezTo>
                  <a:pt x="43933" y="17695"/>
                  <a:pt x="44047" y="17808"/>
                  <a:pt x="44236" y="17808"/>
                </a:cubicBezTo>
                <a:lnTo>
                  <a:pt x="44500" y="17770"/>
                </a:lnTo>
                <a:lnTo>
                  <a:pt x="44500" y="17733"/>
                </a:lnTo>
                <a:cubicBezTo>
                  <a:pt x="44500" y="17619"/>
                  <a:pt x="44462" y="17581"/>
                  <a:pt x="44425" y="17543"/>
                </a:cubicBezTo>
                <a:cubicBezTo>
                  <a:pt x="44349" y="17468"/>
                  <a:pt x="44236" y="17468"/>
                  <a:pt x="44122" y="17468"/>
                </a:cubicBezTo>
                <a:close/>
                <a:moveTo>
                  <a:pt x="88168" y="17354"/>
                </a:moveTo>
                <a:lnTo>
                  <a:pt x="88055" y="17506"/>
                </a:lnTo>
                <a:lnTo>
                  <a:pt x="88055" y="17695"/>
                </a:lnTo>
                <a:lnTo>
                  <a:pt x="88168" y="17808"/>
                </a:lnTo>
                <a:lnTo>
                  <a:pt x="88357" y="17808"/>
                </a:lnTo>
                <a:lnTo>
                  <a:pt x="88508" y="17657"/>
                </a:lnTo>
                <a:lnTo>
                  <a:pt x="88470" y="17619"/>
                </a:lnTo>
                <a:cubicBezTo>
                  <a:pt x="88470" y="17543"/>
                  <a:pt x="88433" y="17354"/>
                  <a:pt x="88168" y="17354"/>
                </a:cubicBezTo>
                <a:close/>
                <a:moveTo>
                  <a:pt x="86164" y="17430"/>
                </a:moveTo>
                <a:cubicBezTo>
                  <a:pt x="86051" y="17430"/>
                  <a:pt x="85975" y="17430"/>
                  <a:pt x="85900" y="17468"/>
                </a:cubicBezTo>
                <a:cubicBezTo>
                  <a:pt x="85824" y="17543"/>
                  <a:pt x="85786" y="17619"/>
                  <a:pt x="85824" y="17770"/>
                </a:cubicBezTo>
                <a:lnTo>
                  <a:pt x="85937" y="17846"/>
                </a:lnTo>
                <a:cubicBezTo>
                  <a:pt x="85971" y="17857"/>
                  <a:pt x="86001" y="17862"/>
                  <a:pt x="86027" y="17862"/>
                </a:cubicBezTo>
                <a:cubicBezTo>
                  <a:pt x="86092" y="17862"/>
                  <a:pt x="86137" y="17835"/>
                  <a:pt x="86164" y="17808"/>
                </a:cubicBezTo>
                <a:cubicBezTo>
                  <a:pt x="86240" y="17770"/>
                  <a:pt x="86278" y="17695"/>
                  <a:pt x="86278" y="17581"/>
                </a:cubicBezTo>
                <a:cubicBezTo>
                  <a:pt x="86278" y="17581"/>
                  <a:pt x="86278" y="17543"/>
                  <a:pt x="86278" y="17543"/>
                </a:cubicBezTo>
                <a:lnTo>
                  <a:pt x="86164" y="17430"/>
                </a:lnTo>
                <a:close/>
                <a:moveTo>
                  <a:pt x="61438" y="17468"/>
                </a:moveTo>
                <a:lnTo>
                  <a:pt x="61287" y="17657"/>
                </a:lnTo>
                <a:cubicBezTo>
                  <a:pt x="61325" y="17657"/>
                  <a:pt x="61325" y="17695"/>
                  <a:pt x="61325" y="17695"/>
                </a:cubicBezTo>
                <a:lnTo>
                  <a:pt x="61325" y="17770"/>
                </a:lnTo>
                <a:cubicBezTo>
                  <a:pt x="61325" y="17808"/>
                  <a:pt x="61325" y="17846"/>
                  <a:pt x="61400" y="17884"/>
                </a:cubicBezTo>
                <a:lnTo>
                  <a:pt x="61627" y="17808"/>
                </a:lnTo>
                <a:cubicBezTo>
                  <a:pt x="61665" y="17808"/>
                  <a:pt x="61740" y="17733"/>
                  <a:pt x="61740" y="17619"/>
                </a:cubicBezTo>
                <a:cubicBezTo>
                  <a:pt x="61740" y="17619"/>
                  <a:pt x="61740" y="17581"/>
                  <a:pt x="61740" y="17543"/>
                </a:cubicBezTo>
                <a:lnTo>
                  <a:pt x="61589" y="17468"/>
                </a:lnTo>
                <a:close/>
                <a:moveTo>
                  <a:pt x="44803" y="17468"/>
                </a:moveTo>
                <a:lnTo>
                  <a:pt x="44651" y="17581"/>
                </a:lnTo>
                <a:lnTo>
                  <a:pt x="44651" y="17808"/>
                </a:lnTo>
                <a:lnTo>
                  <a:pt x="44803" y="17922"/>
                </a:lnTo>
                <a:cubicBezTo>
                  <a:pt x="45030" y="17922"/>
                  <a:pt x="45067" y="17808"/>
                  <a:pt x="45067" y="17733"/>
                </a:cubicBezTo>
                <a:cubicBezTo>
                  <a:pt x="45067" y="17733"/>
                  <a:pt x="45067" y="17695"/>
                  <a:pt x="45067" y="17657"/>
                </a:cubicBezTo>
                <a:lnTo>
                  <a:pt x="44992" y="17468"/>
                </a:lnTo>
                <a:close/>
                <a:moveTo>
                  <a:pt x="17506" y="17543"/>
                </a:moveTo>
                <a:cubicBezTo>
                  <a:pt x="17354" y="17543"/>
                  <a:pt x="17241" y="17619"/>
                  <a:pt x="17241" y="17733"/>
                </a:cubicBezTo>
                <a:lnTo>
                  <a:pt x="17354" y="17846"/>
                </a:lnTo>
                <a:cubicBezTo>
                  <a:pt x="17354" y="17846"/>
                  <a:pt x="17392" y="17884"/>
                  <a:pt x="17430" y="17884"/>
                </a:cubicBezTo>
                <a:cubicBezTo>
                  <a:pt x="17453" y="17907"/>
                  <a:pt x="17518" y="17944"/>
                  <a:pt x="17599" y="17944"/>
                </a:cubicBezTo>
                <a:cubicBezTo>
                  <a:pt x="17652" y="17944"/>
                  <a:pt x="17711" y="17928"/>
                  <a:pt x="17770" y="17884"/>
                </a:cubicBezTo>
                <a:lnTo>
                  <a:pt x="17808" y="17808"/>
                </a:lnTo>
                <a:lnTo>
                  <a:pt x="17808" y="17770"/>
                </a:lnTo>
                <a:cubicBezTo>
                  <a:pt x="17808" y="17619"/>
                  <a:pt x="17657" y="17543"/>
                  <a:pt x="17506" y="17543"/>
                </a:cubicBezTo>
                <a:close/>
                <a:moveTo>
                  <a:pt x="2685" y="17581"/>
                </a:moveTo>
                <a:lnTo>
                  <a:pt x="2534" y="17695"/>
                </a:lnTo>
                <a:cubicBezTo>
                  <a:pt x="2534" y="17733"/>
                  <a:pt x="2534" y="17733"/>
                  <a:pt x="2534" y="17733"/>
                </a:cubicBezTo>
                <a:lnTo>
                  <a:pt x="2685" y="17733"/>
                </a:lnTo>
                <a:lnTo>
                  <a:pt x="2534" y="17770"/>
                </a:lnTo>
                <a:cubicBezTo>
                  <a:pt x="2534" y="17922"/>
                  <a:pt x="2609" y="17997"/>
                  <a:pt x="2685" y="17997"/>
                </a:cubicBezTo>
                <a:lnTo>
                  <a:pt x="2836" y="17997"/>
                </a:lnTo>
                <a:cubicBezTo>
                  <a:pt x="2874" y="17922"/>
                  <a:pt x="2912" y="17846"/>
                  <a:pt x="2912" y="17808"/>
                </a:cubicBezTo>
                <a:cubicBezTo>
                  <a:pt x="2912" y="17695"/>
                  <a:pt x="2836" y="17581"/>
                  <a:pt x="2685" y="17581"/>
                </a:cubicBezTo>
                <a:close/>
                <a:moveTo>
                  <a:pt x="53461" y="17506"/>
                </a:moveTo>
                <a:lnTo>
                  <a:pt x="53234" y="17581"/>
                </a:lnTo>
                <a:cubicBezTo>
                  <a:pt x="53234" y="17543"/>
                  <a:pt x="53234" y="17543"/>
                  <a:pt x="53196" y="17543"/>
                </a:cubicBezTo>
                <a:cubicBezTo>
                  <a:pt x="53158" y="17581"/>
                  <a:pt x="52969" y="17657"/>
                  <a:pt x="53045" y="17846"/>
                </a:cubicBezTo>
                <a:lnTo>
                  <a:pt x="53158" y="17922"/>
                </a:lnTo>
                <a:cubicBezTo>
                  <a:pt x="53187" y="17950"/>
                  <a:pt x="53237" y="18023"/>
                  <a:pt x="53343" y="18023"/>
                </a:cubicBezTo>
                <a:cubicBezTo>
                  <a:pt x="53376" y="18023"/>
                  <a:pt x="53415" y="18015"/>
                  <a:pt x="53461" y="17997"/>
                </a:cubicBezTo>
                <a:lnTo>
                  <a:pt x="53536" y="17846"/>
                </a:lnTo>
                <a:cubicBezTo>
                  <a:pt x="53536" y="17808"/>
                  <a:pt x="53536" y="17770"/>
                  <a:pt x="53536" y="17733"/>
                </a:cubicBezTo>
                <a:cubicBezTo>
                  <a:pt x="53536" y="17657"/>
                  <a:pt x="53536" y="17581"/>
                  <a:pt x="53461" y="17506"/>
                </a:cubicBezTo>
                <a:close/>
                <a:moveTo>
                  <a:pt x="27161" y="17679"/>
                </a:moveTo>
                <a:cubicBezTo>
                  <a:pt x="27083" y="17679"/>
                  <a:pt x="27011" y="17706"/>
                  <a:pt x="26957" y="17733"/>
                </a:cubicBezTo>
                <a:cubicBezTo>
                  <a:pt x="26920" y="17770"/>
                  <a:pt x="26882" y="17846"/>
                  <a:pt x="26882" y="17959"/>
                </a:cubicBezTo>
                <a:lnTo>
                  <a:pt x="27033" y="18073"/>
                </a:lnTo>
                <a:lnTo>
                  <a:pt x="27260" y="18073"/>
                </a:lnTo>
                <a:lnTo>
                  <a:pt x="27411" y="17959"/>
                </a:lnTo>
                <a:lnTo>
                  <a:pt x="27411" y="17808"/>
                </a:lnTo>
                <a:lnTo>
                  <a:pt x="27260" y="17695"/>
                </a:lnTo>
                <a:cubicBezTo>
                  <a:pt x="27227" y="17684"/>
                  <a:pt x="27193" y="17679"/>
                  <a:pt x="27161" y="17679"/>
                </a:cubicBezTo>
                <a:close/>
                <a:moveTo>
                  <a:pt x="88258" y="17830"/>
                </a:moveTo>
                <a:cubicBezTo>
                  <a:pt x="88180" y="17830"/>
                  <a:pt x="88108" y="17857"/>
                  <a:pt x="88055" y="17884"/>
                </a:cubicBezTo>
                <a:cubicBezTo>
                  <a:pt x="88017" y="17922"/>
                  <a:pt x="87979" y="17997"/>
                  <a:pt x="87979" y="18111"/>
                </a:cubicBezTo>
                <a:lnTo>
                  <a:pt x="88092" y="18224"/>
                </a:lnTo>
                <a:cubicBezTo>
                  <a:pt x="88244" y="18224"/>
                  <a:pt x="88357" y="18224"/>
                  <a:pt x="88395" y="18148"/>
                </a:cubicBezTo>
                <a:cubicBezTo>
                  <a:pt x="88470" y="18148"/>
                  <a:pt x="88508" y="18073"/>
                  <a:pt x="88508" y="17997"/>
                </a:cubicBezTo>
                <a:cubicBezTo>
                  <a:pt x="88508" y="17959"/>
                  <a:pt x="88508" y="17959"/>
                  <a:pt x="88508" y="17922"/>
                </a:cubicBezTo>
                <a:lnTo>
                  <a:pt x="88357" y="17846"/>
                </a:lnTo>
                <a:cubicBezTo>
                  <a:pt x="88324" y="17835"/>
                  <a:pt x="88291" y="17830"/>
                  <a:pt x="88258" y="17830"/>
                </a:cubicBezTo>
                <a:close/>
                <a:moveTo>
                  <a:pt x="63366" y="17884"/>
                </a:moveTo>
                <a:cubicBezTo>
                  <a:pt x="63253" y="17884"/>
                  <a:pt x="63177" y="17884"/>
                  <a:pt x="63139" y="17959"/>
                </a:cubicBezTo>
                <a:cubicBezTo>
                  <a:pt x="63064" y="17997"/>
                  <a:pt x="63026" y="18111"/>
                  <a:pt x="63026" y="18224"/>
                </a:cubicBezTo>
                <a:lnTo>
                  <a:pt x="63139" y="18337"/>
                </a:lnTo>
                <a:cubicBezTo>
                  <a:pt x="63404" y="18337"/>
                  <a:pt x="63480" y="18148"/>
                  <a:pt x="63480" y="18073"/>
                </a:cubicBezTo>
                <a:lnTo>
                  <a:pt x="63480" y="18035"/>
                </a:lnTo>
                <a:lnTo>
                  <a:pt x="63366" y="17884"/>
                </a:lnTo>
                <a:close/>
                <a:moveTo>
                  <a:pt x="67865" y="17695"/>
                </a:moveTo>
                <a:lnTo>
                  <a:pt x="67752" y="17733"/>
                </a:lnTo>
                <a:cubicBezTo>
                  <a:pt x="67638" y="17922"/>
                  <a:pt x="67676" y="18148"/>
                  <a:pt x="67790" y="18262"/>
                </a:cubicBezTo>
                <a:cubicBezTo>
                  <a:pt x="67828" y="18300"/>
                  <a:pt x="67941" y="18337"/>
                  <a:pt x="68054" y="18337"/>
                </a:cubicBezTo>
                <a:lnTo>
                  <a:pt x="68168" y="18300"/>
                </a:lnTo>
                <a:cubicBezTo>
                  <a:pt x="68206" y="18224"/>
                  <a:pt x="68243" y="18148"/>
                  <a:pt x="68243" y="18073"/>
                </a:cubicBezTo>
                <a:cubicBezTo>
                  <a:pt x="68243" y="17922"/>
                  <a:pt x="68206" y="17846"/>
                  <a:pt x="68092" y="17770"/>
                </a:cubicBezTo>
                <a:cubicBezTo>
                  <a:pt x="68054" y="17695"/>
                  <a:pt x="67941" y="17695"/>
                  <a:pt x="67865" y="17695"/>
                </a:cubicBezTo>
                <a:close/>
                <a:moveTo>
                  <a:pt x="21135" y="17997"/>
                </a:moveTo>
                <a:lnTo>
                  <a:pt x="20984" y="18111"/>
                </a:lnTo>
                <a:cubicBezTo>
                  <a:pt x="20946" y="18300"/>
                  <a:pt x="21022" y="18413"/>
                  <a:pt x="21211" y="18413"/>
                </a:cubicBezTo>
                <a:lnTo>
                  <a:pt x="21362" y="18337"/>
                </a:lnTo>
                <a:cubicBezTo>
                  <a:pt x="21362" y="18300"/>
                  <a:pt x="21362" y="18262"/>
                  <a:pt x="21362" y="18262"/>
                </a:cubicBezTo>
                <a:cubicBezTo>
                  <a:pt x="21362" y="18111"/>
                  <a:pt x="21286" y="17997"/>
                  <a:pt x="21135" y="17997"/>
                </a:cubicBezTo>
                <a:close/>
                <a:moveTo>
                  <a:pt x="20114" y="17884"/>
                </a:moveTo>
                <a:cubicBezTo>
                  <a:pt x="20001" y="17884"/>
                  <a:pt x="19887" y="17884"/>
                  <a:pt x="19850" y="17922"/>
                </a:cubicBezTo>
                <a:cubicBezTo>
                  <a:pt x="19736" y="17997"/>
                  <a:pt x="19698" y="18148"/>
                  <a:pt x="19698" y="18262"/>
                </a:cubicBezTo>
                <a:lnTo>
                  <a:pt x="19887" y="18375"/>
                </a:lnTo>
                <a:cubicBezTo>
                  <a:pt x="19887" y="18375"/>
                  <a:pt x="19887" y="18375"/>
                  <a:pt x="19925" y="18413"/>
                </a:cubicBezTo>
                <a:cubicBezTo>
                  <a:pt x="19963" y="18451"/>
                  <a:pt x="20001" y="18489"/>
                  <a:pt x="20114" y="18489"/>
                </a:cubicBezTo>
                <a:cubicBezTo>
                  <a:pt x="20228" y="18489"/>
                  <a:pt x="20266" y="18375"/>
                  <a:pt x="20266" y="18375"/>
                </a:cubicBezTo>
                <a:lnTo>
                  <a:pt x="20228" y="18224"/>
                </a:lnTo>
                <a:cubicBezTo>
                  <a:pt x="20228" y="18224"/>
                  <a:pt x="20228" y="18186"/>
                  <a:pt x="20228" y="18148"/>
                </a:cubicBezTo>
                <a:cubicBezTo>
                  <a:pt x="20228" y="18111"/>
                  <a:pt x="20228" y="18035"/>
                  <a:pt x="20228" y="17997"/>
                </a:cubicBezTo>
                <a:lnTo>
                  <a:pt x="20114" y="17884"/>
                </a:lnTo>
                <a:close/>
                <a:moveTo>
                  <a:pt x="36031" y="18035"/>
                </a:moveTo>
                <a:lnTo>
                  <a:pt x="35918" y="18186"/>
                </a:lnTo>
                <a:lnTo>
                  <a:pt x="35918" y="18224"/>
                </a:lnTo>
                <a:cubicBezTo>
                  <a:pt x="35956" y="18300"/>
                  <a:pt x="35993" y="18489"/>
                  <a:pt x="36258" y="18489"/>
                </a:cubicBezTo>
                <a:lnTo>
                  <a:pt x="36372" y="18375"/>
                </a:lnTo>
                <a:cubicBezTo>
                  <a:pt x="36372" y="18337"/>
                  <a:pt x="36372" y="18337"/>
                  <a:pt x="36372" y="18300"/>
                </a:cubicBezTo>
                <a:cubicBezTo>
                  <a:pt x="36372" y="18224"/>
                  <a:pt x="36334" y="18148"/>
                  <a:pt x="36296" y="18111"/>
                </a:cubicBezTo>
                <a:cubicBezTo>
                  <a:pt x="36220" y="18035"/>
                  <a:pt x="36145" y="18035"/>
                  <a:pt x="36031" y="18035"/>
                </a:cubicBezTo>
                <a:close/>
                <a:moveTo>
                  <a:pt x="8426" y="18086"/>
                </a:moveTo>
                <a:cubicBezTo>
                  <a:pt x="8387" y="18086"/>
                  <a:pt x="8350" y="18095"/>
                  <a:pt x="8318" y="18111"/>
                </a:cubicBezTo>
                <a:lnTo>
                  <a:pt x="8205" y="18186"/>
                </a:lnTo>
                <a:lnTo>
                  <a:pt x="8205" y="18224"/>
                </a:lnTo>
                <a:cubicBezTo>
                  <a:pt x="8205" y="18337"/>
                  <a:pt x="8243" y="18451"/>
                  <a:pt x="8280" y="18489"/>
                </a:cubicBezTo>
                <a:lnTo>
                  <a:pt x="8394" y="18526"/>
                </a:lnTo>
                <a:cubicBezTo>
                  <a:pt x="8427" y="18538"/>
                  <a:pt x="8457" y="18542"/>
                  <a:pt x="8484" y="18542"/>
                </a:cubicBezTo>
                <a:cubicBezTo>
                  <a:pt x="8548" y="18542"/>
                  <a:pt x="8594" y="18515"/>
                  <a:pt x="8621" y="18489"/>
                </a:cubicBezTo>
                <a:cubicBezTo>
                  <a:pt x="8659" y="18451"/>
                  <a:pt x="8696" y="18375"/>
                  <a:pt x="8696" y="18337"/>
                </a:cubicBezTo>
                <a:cubicBezTo>
                  <a:pt x="8696" y="18262"/>
                  <a:pt x="8659" y="18186"/>
                  <a:pt x="8583" y="18148"/>
                </a:cubicBezTo>
                <a:cubicBezTo>
                  <a:pt x="8539" y="18104"/>
                  <a:pt x="8481" y="18086"/>
                  <a:pt x="8426" y="18086"/>
                </a:cubicBezTo>
                <a:close/>
                <a:moveTo>
                  <a:pt x="5507" y="18252"/>
                </a:moveTo>
                <a:cubicBezTo>
                  <a:pt x="5487" y="18252"/>
                  <a:pt x="5466" y="18255"/>
                  <a:pt x="5445" y="18262"/>
                </a:cubicBezTo>
                <a:cubicBezTo>
                  <a:pt x="5332" y="18262"/>
                  <a:pt x="5218" y="18337"/>
                  <a:pt x="5218" y="18451"/>
                </a:cubicBezTo>
                <a:cubicBezTo>
                  <a:pt x="5218" y="18489"/>
                  <a:pt x="5256" y="18564"/>
                  <a:pt x="5407" y="18640"/>
                </a:cubicBezTo>
                <a:cubicBezTo>
                  <a:pt x="5407" y="18640"/>
                  <a:pt x="5483" y="18640"/>
                  <a:pt x="5558" y="18602"/>
                </a:cubicBezTo>
                <a:cubicBezTo>
                  <a:pt x="5596" y="18602"/>
                  <a:pt x="5710" y="18526"/>
                  <a:pt x="5710" y="18413"/>
                </a:cubicBezTo>
                <a:lnTo>
                  <a:pt x="5710" y="18375"/>
                </a:lnTo>
                <a:cubicBezTo>
                  <a:pt x="5679" y="18314"/>
                  <a:pt x="5597" y="18252"/>
                  <a:pt x="5507" y="18252"/>
                </a:cubicBezTo>
                <a:close/>
                <a:moveTo>
                  <a:pt x="48621" y="18186"/>
                </a:moveTo>
                <a:lnTo>
                  <a:pt x="48470" y="18337"/>
                </a:lnTo>
                <a:cubicBezTo>
                  <a:pt x="48470" y="18337"/>
                  <a:pt x="48470" y="18375"/>
                  <a:pt x="48470" y="18375"/>
                </a:cubicBezTo>
                <a:cubicBezTo>
                  <a:pt x="48432" y="18413"/>
                  <a:pt x="48432" y="18413"/>
                  <a:pt x="48432" y="18451"/>
                </a:cubicBezTo>
                <a:cubicBezTo>
                  <a:pt x="48432" y="18489"/>
                  <a:pt x="48432" y="18564"/>
                  <a:pt x="48546" y="18602"/>
                </a:cubicBezTo>
                <a:cubicBezTo>
                  <a:pt x="48583" y="18640"/>
                  <a:pt x="48659" y="18640"/>
                  <a:pt x="48772" y="18640"/>
                </a:cubicBezTo>
                <a:lnTo>
                  <a:pt x="48848" y="18526"/>
                </a:lnTo>
                <a:cubicBezTo>
                  <a:pt x="48848" y="18526"/>
                  <a:pt x="48848" y="18489"/>
                  <a:pt x="48848" y="18451"/>
                </a:cubicBezTo>
                <a:cubicBezTo>
                  <a:pt x="48848" y="18300"/>
                  <a:pt x="48772" y="18224"/>
                  <a:pt x="48621" y="18186"/>
                </a:cubicBezTo>
                <a:close/>
                <a:moveTo>
                  <a:pt x="74141" y="18186"/>
                </a:moveTo>
                <a:lnTo>
                  <a:pt x="73990" y="18337"/>
                </a:lnTo>
                <a:cubicBezTo>
                  <a:pt x="73990" y="18337"/>
                  <a:pt x="73990" y="18337"/>
                  <a:pt x="73990" y="18375"/>
                </a:cubicBezTo>
                <a:cubicBezTo>
                  <a:pt x="73990" y="18413"/>
                  <a:pt x="73952" y="18451"/>
                  <a:pt x="73952" y="18526"/>
                </a:cubicBezTo>
                <a:lnTo>
                  <a:pt x="74028" y="18640"/>
                </a:lnTo>
                <a:cubicBezTo>
                  <a:pt x="74061" y="18651"/>
                  <a:pt x="74094" y="18656"/>
                  <a:pt x="74127" y="18656"/>
                </a:cubicBezTo>
                <a:cubicBezTo>
                  <a:pt x="74205" y="18656"/>
                  <a:pt x="74277" y="18629"/>
                  <a:pt x="74330" y="18602"/>
                </a:cubicBezTo>
                <a:cubicBezTo>
                  <a:pt x="74406" y="18564"/>
                  <a:pt x="74444" y="18489"/>
                  <a:pt x="74444" y="18413"/>
                </a:cubicBezTo>
                <a:cubicBezTo>
                  <a:pt x="74444" y="18337"/>
                  <a:pt x="74406" y="18300"/>
                  <a:pt x="74368" y="18262"/>
                </a:cubicBezTo>
                <a:cubicBezTo>
                  <a:pt x="74330" y="18224"/>
                  <a:pt x="74255" y="18186"/>
                  <a:pt x="74141" y="18186"/>
                </a:cubicBezTo>
                <a:close/>
                <a:moveTo>
                  <a:pt x="31230" y="18262"/>
                </a:moveTo>
                <a:lnTo>
                  <a:pt x="31078" y="18375"/>
                </a:lnTo>
                <a:cubicBezTo>
                  <a:pt x="31078" y="18564"/>
                  <a:pt x="31230" y="18602"/>
                  <a:pt x="31343" y="18678"/>
                </a:cubicBezTo>
                <a:lnTo>
                  <a:pt x="31494" y="18640"/>
                </a:lnTo>
                <a:cubicBezTo>
                  <a:pt x="31570" y="18602"/>
                  <a:pt x="31608" y="18526"/>
                  <a:pt x="31608" y="18489"/>
                </a:cubicBezTo>
                <a:cubicBezTo>
                  <a:pt x="31608" y="18375"/>
                  <a:pt x="31419" y="18262"/>
                  <a:pt x="31230" y="18262"/>
                </a:cubicBezTo>
                <a:close/>
                <a:moveTo>
                  <a:pt x="59888" y="18337"/>
                </a:moveTo>
                <a:lnTo>
                  <a:pt x="59737" y="18451"/>
                </a:lnTo>
                <a:cubicBezTo>
                  <a:pt x="59699" y="18640"/>
                  <a:pt x="59774" y="18753"/>
                  <a:pt x="59964" y="18791"/>
                </a:cubicBezTo>
                <a:lnTo>
                  <a:pt x="60115" y="18678"/>
                </a:lnTo>
                <a:cubicBezTo>
                  <a:pt x="60115" y="18678"/>
                  <a:pt x="60115" y="18640"/>
                  <a:pt x="60115" y="18602"/>
                </a:cubicBezTo>
                <a:cubicBezTo>
                  <a:pt x="60115" y="18489"/>
                  <a:pt x="60039" y="18375"/>
                  <a:pt x="59888" y="18337"/>
                </a:cubicBezTo>
                <a:close/>
                <a:moveTo>
                  <a:pt x="82769" y="18407"/>
                </a:moveTo>
                <a:cubicBezTo>
                  <a:pt x="82594" y="18407"/>
                  <a:pt x="82526" y="18535"/>
                  <a:pt x="82459" y="18602"/>
                </a:cubicBezTo>
                <a:lnTo>
                  <a:pt x="82497" y="18753"/>
                </a:lnTo>
                <a:cubicBezTo>
                  <a:pt x="82544" y="18800"/>
                  <a:pt x="82590" y="18832"/>
                  <a:pt x="82646" y="18832"/>
                </a:cubicBezTo>
                <a:cubicBezTo>
                  <a:pt x="82680" y="18832"/>
                  <a:pt x="82718" y="18820"/>
                  <a:pt x="82762" y="18791"/>
                </a:cubicBezTo>
                <a:lnTo>
                  <a:pt x="82799" y="18791"/>
                </a:lnTo>
                <a:lnTo>
                  <a:pt x="82951" y="18678"/>
                </a:lnTo>
                <a:lnTo>
                  <a:pt x="82951" y="18526"/>
                </a:lnTo>
                <a:lnTo>
                  <a:pt x="82837" y="18413"/>
                </a:lnTo>
                <a:cubicBezTo>
                  <a:pt x="82813" y="18409"/>
                  <a:pt x="82790" y="18407"/>
                  <a:pt x="82769" y="18407"/>
                </a:cubicBezTo>
                <a:close/>
                <a:moveTo>
                  <a:pt x="36437" y="18510"/>
                </a:moveTo>
                <a:cubicBezTo>
                  <a:pt x="36418" y="18510"/>
                  <a:pt x="36397" y="18514"/>
                  <a:pt x="36372" y="18526"/>
                </a:cubicBezTo>
                <a:lnTo>
                  <a:pt x="36258" y="18602"/>
                </a:lnTo>
                <a:cubicBezTo>
                  <a:pt x="36258" y="18640"/>
                  <a:pt x="36220" y="18678"/>
                  <a:pt x="36220" y="18753"/>
                </a:cubicBezTo>
                <a:lnTo>
                  <a:pt x="36220" y="18791"/>
                </a:lnTo>
                <a:lnTo>
                  <a:pt x="36296" y="18867"/>
                </a:lnTo>
                <a:cubicBezTo>
                  <a:pt x="36372" y="18905"/>
                  <a:pt x="36447" y="18905"/>
                  <a:pt x="36523" y="18905"/>
                </a:cubicBezTo>
                <a:cubicBezTo>
                  <a:pt x="36598" y="18867"/>
                  <a:pt x="36636" y="18791"/>
                  <a:pt x="36636" y="18716"/>
                </a:cubicBezTo>
                <a:cubicBezTo>
                  <a:pt x="36636" y="18640"/>
                  <a:pt x="36598" y="18564"/>
                  <a:pt x="36561" y="18526"/>
                </a:cubicBezTo>
                <a:cubicBezTo>
                  <a:pt x="36510" y="18526"/>
                  <a:pt x="36477" y="18510"/>
                  <a:pt x="36437" y="18510"/>
                </a:cubicBezTo>
                <a:close/>
                <a:moveTo>
                  <a:pt x="35124" y="18602"/>
                </a:moveTo>
                <a:lnTo>
                  <a:pt x="34973" y="18716"/>
                </a:lnTo>
                <a:cubicBezTo>
                  <a:pt x="34973" y="18753"/>
                  <a:pt x="34935" y="18791"/>
                  <a:pt x="34935" y="18829"/>
                </a:cubicBezTo>
                <a:lnTo>
                  <a:pt x="35048" y="19018"/>
                </a:lnTo>
                <a:lnTo>
                  <a:pt x="35200" y="19018"/>
                </a:lnTo>
                <a:lnTo>
                  <a:pt x="35351" y="18867"/>
                </a:lnTo>
                <a:lnTo>
                  <a:pt x="35351" y="18791"/>
                </a:lnTo>
                <a:lnTo>
                  <a:pt x="35237" y="18678"/>
                </a:lnTo>
                <a:cubicBezTo>
                  <a:pt x="35200" y="18640"/>
                  <a:pt x="35162" y="18640"/>
                  <a:pt x="35124" y="18602"/>
                </a:cubicBezTo>
                <a:close/>
                <a:moveTo>
                  <a:pt x="56334" y="18980"/>
                </a:moveTo>
                <a:cubicBezTo>
                  <a:pt x="56268" y="18980"/>
                  <a:pt x="56202" y="19018"/>
                  <a:pt x="56258" y="19094"/>
                </a:cubicBezTo>
                <a:lnTo>
                  <a:pt x="56410" y="19094"/>
                </a:lnTo>
                <a:cubicBezTo>
                  <a:pt x="56466" y="19018"/>
                  <a:pt x="56400" y="18980"/>
                  <a:pt x="56334" y="18980"/>
                </a:cubicBezTo>
                <a:close/>
                <a:moveTo>
                  <a:pt x="50058" y="18867"/>
                </a:moveTo>
                <a:cubicBezTo>
                  <a:pt x="50020" y="18867"/>
                  <a:pt x="49982" y="18867"/>
                  <a:pt x="49944" y="18905"/>
                </a:cubicBezTo>
                <a:cubicBezTo>
                  <a:pt x="49869" y="18905"/>
                  <a:pt x="49831" y="18980"/>
                  <a:pt x="49831" y="19018"/>
                </a:cubicBezTo>
                <a:lnTo>
                  <a:pt x="49831" y="19056"/>
                </a:lnTo>
                <a:lnTo>
                  <a:pt x="49907" y="19131"/>
                </a:lnTo>
                <a:cubicBezTo>
                  <a:pt x="49907" y="19094"/>
                  <a:pt x="49907" y="19094"/>
                  <a:pt x="49907" y="19056"/>
                </a:cubicBezTo>
                <a:lnTo>
                  <a:pt x="50020" y="19207"/>
                </a:lnTo>
                <a:lnTo>
                  <a:pt x="50171" y="19207"/>
                </a:lnTo>
                <a:lnTo>
                  <a:pt x="50285" y="19169"/>
                </a:lnTo>
                <a:cubicBezTo>
                  <a:pt x="50285" y="19131"/>
                  <a:pt x="50323" y="19094"/>
                  <a:pt x="50323" y="19056"/>
                </a:cubicBezTo>
                <a:cubicBezTo>
                  <a:pt x="50323" y="18942"/>
                  <a:pt x="50209" y="18867"/>
                  <a:pt x="50058" y="18867"/>
                </a:cubicBezTo>
                <a:close/>
                <a:moveTo>
                  <a:pt x="55315" y="19322"/>
                </a:moveTo>
                <a:lnTo>
                  <a:pt x="55351" y="19358"/>
                </a:lnTo>
                <a:cubicBezTo>
                  <a:pt x="55327" y="19358"/>
                  <a:pt x="55318" y="19343"/>
                  <a:pt x="55315" y="19322"/>
                </a:cubicBezTo>
                <a:close/>
                <a:moveTo>
                  <a:pt x="55691" y="18980"/>
                </a:moveTo>
                <a:cubicBezTo>
                  <a:pt x="55389" y="18980"/>
                  <a:pt x="55275" y="19094"/>
                  <a:pt x="55200" y="19207"/>
                </a:cubicBezTo>
                <a:lnTo>
                  <a:pt x="55302" y="19310"/>
                </a:lnTo>
                <a:lnTo>
                  <a:pt x="55302" y="19310"/>
                </a:lnTo>
                <a:cubicBezTo>
                  <a:pt x="55277" y="19389"/>
                  <a:pt x="55292" y="19509"/>
                  <a:pt x="55427" y="19509"/>
                </a:cubicBezTo>
                <a:lnTo>
                  <a:pt x="55540" y="19509"/>
                </a:lnTo>
                <a:cubicBezTo>
                  <a:pt x="55616" y="19472"/>
                  <a:pt x="55842" y="19396"/>
                  <a:pt x="55842" y="19169"/>
                </a:cubicBezTo>
                <a:cubicBezTo>
                  <a:pt x="55842" y="19131"/>
                  <a:pt x="55842" y="19094"/>
                  <a:pt x="55842" y="19056"/>
                </a:cubicBezTo>
                <a:lnTo>
                  <a:pt x="55691" y="18980"/>
                </a:lnTo>
                <a:close/>
                <a:moveTo>
                  <a:pt x="48924" y="18942"/>
                </a:moveTo>
                <a:lnTo>
                  <a:pt x="48735" y="18980"/>
                </a:lnTo>
                <a:cubicBezTo>
                  <a:pt x="48659" y="19018"/>
                  <a:pt x="48621" y="19094"/>
                  <a:pt x="48659" y="19207"/>
                </a:cubicBezTo>
                <a:lnTo>
                  <a:pt x="48735" y="19396"/>
                </a:lnTo>
                <a:cubicBezTo>
                  <a:pt x="48697" y="19396"/>
                  <a:pt x="48659" y="19396"/>
                  <a:pt x="48659" y="19358"/>
                </a:cubicBezTo>
                <a:cubicBezTo>
                  <a:pt x="48659" y="19396"/>
                  <a:pt x="48659" y="19396"/>
                  <a:pt x="48659" y="19434"/>
                </a:cubicBezTo>
                <a:cubicBezTo>
                  <a:pt x="48659" y="19509"/>
                  <a:pt x="48659" y="19585"/>
                  <a:pt x="48772" y="19661"/>
                </a:cubicBezTo>
                <a:cubicBezTo>
                  <a:pt x="48848" y="19736"/>
                  <a:pt x="48924" y="19736"/>
                  <a:pt x="49037" y="19736"/>
                </a:cubicBezTo>
                <a:lnTo>
                  <a:pt x="49113" y="19547"/>
                </a:lnTo>
                <a:cubicBezTo>
                  <a:pt x="49113" y="19509"/>
                  <a:pt x="49113" y="19434"/>
                  <a:pt x="49113" y="19396"/>
                </a:cubicBezTo>
                <a:cubicBezTo>
                  <a:pt x="49113" y="19245"/>
                  <a:pt x="49113" y="19056"/>
                  <a:pt x="48924" y="18942"/>
                </a:cubicBezTo>
                <a:close/>
                <a:moveTo>
                  <a:pt x="32477" y="19434"/>
                </a:moveTo>
                <a:cubicBezTo>
                  <a:pt x="32364" y="19434"/>
                  <a:pt x="32288" y="19434"/>
                  <a:pt x="32213" y="19472"/>
                </a:cubicBezTo>
                <a:cubicBezTo>
                  <a:pt x="32099" y="19585"/>
                  <a:pt x="32099" y="19812"/>
                  <a:pt x="32364" y="19812"/>
                </a:cubicBezTo>
                <a:lnTo>
                  <a:pt x="32515" y="19699"/>
                </a:lnTo>
                <a:cubicBezTo>
                  <a:pt x="32515" y="19661"/>
                  <a:pt x="32515" y="19661"/>
                  <a:pt x="32553" y="19623"/>
                </a:cubicBezTo>
                <a:lnTo>
                  <a:pt x="32477" y="19434"/>
                </a:lnTo>
                <a:close/>
                <a:moveTo>
                  <a:pt x="90535" y="19078"/>
                </a:moveTo>
                <a:cubicBezTo>
                  <a:pt x="90468" y="19078"/>
                  <a:pt x="90414" y="19105"/>
                  <a:pt x="90361" y="19131"/>
                </a:cubicBezTo>
                <a:cubicBezTo>
                  <a:pt x="90285" y="19207"/>
                  <a:pt x="90285" y="19283"/>
                  <a:pt x="90285" y="19358"/>
                </a:cubicBezTo>
                <a:cubicBezTo>
                  <a:pt x="90285" y="19396"/>
                  <a:pt x="90285" y="19434"/>
                  <a:pt x="90285" y="19472"/>
                </a:cubicBezTo>
                <a:lnTo>
                  <a:pt x="90323" y="19509"/>
                </a:lnTo>
                <a:cubicBezTo>
                  <a:pt x="90285" y="19509"/>
                  <a:pt x="90285" y="19509"/>
                  <a:pt x="90247" y="19547"/>
                </a:cubicBezTo>
                <a:cubicBezTo>
                  <a:pt x="90210" y="19585"/>
                  <a:pt x="90172" y="19623"/>
                  <a:pt x="90172" y="19699"/>
                </a:cubicBezTo>
                <a:cubicBezTo>
                  <a:pt x="90172" y="19850"/>
                  <a:pt x="90247" y="19925"/>
                  <a:pt x="90399" y="19925"/>
                </a:cubicBezTo>
                <a:lnTo>
                  <a:pt x="90550" y="19850"/>
                </a:lnTo>
                <a:cubicBezTo>
                  <a:pt x="90550" y="19850"/>
                  <a:pt x="90550" y="19812"/>
                  <a:pt x="90550" y="19812"/>
                </a:cubicBezTo>
                <a:cubicBezTo>
                  <a:pt x="90588" y="19774"/>
                  <a:pt x="90625" y="19699"/>
                  <a:pt x="90588" y="19585"/>
                </a:cubicBezTo>
                <a:lnTo>
                  <a:pt x="90588" y="19547"/>
                </a:lnTo>
                <a:cubicBezTo>
                  <a:pt x="90625" y="19547"/>
                  <a:pt x="90663" y="19547"/>
                  <a:pt x="90701" y="19509"/>
                </a:cubicBezTo>
                <a:cubicBezTo>
                  <a:pt x="90739" y="19472"/>
                  <a:pt x="90777" y="19434"/>
                  <a:pt x="90777" y="19358"/>
                </a:cubicBezTo>
                <a:cubicBezTo>
                  <a:pt x="90777" y="19358"/>
                  <a:pt x="90739" y="19320"/>
                  <a:pt x="90739" y="19283"/>
                </a:cubicBezTo>
                <a:cubicBezTo>
                  <a:pt x="90739" y="19245"/>
                  <a:pt x="90739" y="19207"/>
                  <a:pt x="90739" y="19169"/>
                </a:cubicBezTo>
                <a:lnTo>
                  <a:pt x="90625" y="19094"/>
                </a:lnTo>
                <a:cubicBezTo>
                  <a:pt x="90592" y="19083"/>
                  <a:pt x="90562" y="19078"/>
                  <a:pt x="90535" y="19078"/>
                </a:cubicBezTo>
                <a:close/>
                <a:moveTo>
                  <a:pt x="54746" y="19585"/>
                </a:moveTo>
                <a:cubicBezTo>
                  <a:pt x="54633" y="19585"/>
                  <a:pt x="54557" y="19585"/>
                  <a:pt x="54519" y="19661"/>
                </a:cubicBezTo>
                <a:cubicBezTo>
                  <a:pt x="54444" y="19699"/>
                  <a:pt x="54406" y="19812"/>
                  <a:pt x="54406" y="19925"/>
                </a:cubicBezTo>
                <a:lnTo>
                  <a:pt x="54557" y="20039"/>
                </a:lnTo>
                <a:cubicBezTo>
                  <a:pt x="54633" y="20039"/>
                  <a:pt x="54784" y="20039"/>
                  <a:pt x="54859" y="19963"/>
                </a:cubicBezTo>
                <a:cubicBezTo>
                  <a:pt x="54859" y="19963"/>
                  <a:pt x="54897" y="19888"/>
                  <a:pt x="54897" y="19850"/>
                </a:cubicBezTo>
                <a:cubicBezTo>
                  <a:pt x="54897" y="19774"/>
                  <a:pt x="54897" y="19736"/>
                  <a:pt x="54859" y="19661"/>
                </a:cubicBezTo>
                <a:lnTo>
                  <a:pt x="54746" y="19585"/>
                </a:lnTo>
                <a:close/>
                <a:moveTo>
                  <a:pt x="23782" y="19472"/>
                </a:moveTo>
                <a:cubicBezTo>
                  <a:pt x="23555" y="19472"/>
                  <a:pt x="23441" y="19509"/>
                  <a:pt x="23366" y="19585"/>
                </a:cubicBezTo>
                <a:cubicBezTo>
                  <a:pt x="23290" y="19623"/>
                  <a:pt x="23252" y="19699"/>
                  <a:pt x="23252" y="19774"/>
                </a:cubicBezTo>
                <a:cubicBezTo>
                  <a:pt x="23215" y="19736"/>
                  <a:pt x="23139" y="19699"/>
                  <a:pt x="23101" y="19699"/>
                </a:cubicBezTo>
                <a:cubicBezTo>
                  <a:pt x="22988" y="19699"/>
                  <a:pt x="22874" y="19736"/>
                  <a:pt x="22836" y="19888"/>
                </a:cubicBezTo>
                <a:lnTo>
                  <a:pt x="22950" y="20039"/>
                </a:lnTo>
                <a:cubicBezTo>
                  <a:pt x="23101" y="20039"/>
                  <a:pt x="23177" y="20039"/>
                  <a:pt x="23215" y="20001"/>
                </a:cubicBezTo>
                <a:lnTo>
                  <a:pt x="23252" y="19963"/>
                </a:lnTo>
                <a:cubicBezTo>
                  <a:pt x="23252" y="20077"/>
                  <a:pt x="23328" y="20190"/>
                  <a:pt x="23441" y="20228"/>
                </a:cubicBezTo>
                <a:cubicBezTo>
                  <a:pt x="23517" y="20266"/>
                  <a:pt x="23593" y="20285"/>
                  <a:pt x="23668" y="20285"/>
                </a:cubicBezTo>
                <a:cubicBezTo>
                  <a:pt x="23744" y="20285"/>
                  <a:pt x="23819" y="20266"/>
                  <a:pt x="23895" y="20228"/>
                </a:cubicBezTo>
                <a:lnTo>
                  <a:pt x="23971" y="20114"/>
                </a:lnTo>
                <a:cubicBezTo>
                  <a:pt x="23933" y="20039"/>
                  <a:pt x="23933" y="19963"/>
                  <a:pt x="23933" y="19925"/>
                </a:cubicBezTo>
                <a:lnTo>
                  <a:pt x="23933" y="19850"/>
                </a:lnTo>
                <a:cubicBezTo>
                  <a:pt x="23933" y="19774"/>
                  <a:pt x="23933" y="19699"/>
                  <a:pt x="23895" y="19585"/>
                </a:cubicBezTo>
                <a:lnTo>
                  <a:pt x="23782" y="19472"/>
                </a:lnTo>
                <a:close/>
                <a:moveTo>
                  <a:pt x="795" y="19585"/>
                </a:moveTo>
                <a:cubicBezTo>
                  <a:pt x="681" y="19623"/>
                  <a:pt x="492" y="19661"/>
                  <a:pt x="492" y="19850"/>
                </a:cubicBezTo>
                <a:lnTo>
                  <a:pt x="492" y="19888"/>
                </a:lnTo>
                <a:lnTo>
                  <a:pt x="606" y="19963"/>
                </a:lnTo>
                <a:cubicBezTo>
                  <a:pt x="662" y="19982"/>
                  <a:pt x="719" y="19992"/>
                  <a:pt x="771" y="19992"/>
                </a:cubicBezTo>
                <a:cubicBezTo>
                  <a:pt x="823" y="19992"/>
                  <a:pt x="870" y="19982"/>
                  <a:pt x="908" y="19963"/>
                </a:cubicBezTo>
                <a:cubicBezTo>
                  <a:pt x="908" y="20077"/>
                  <a:pt x="984" y="20190"/>
                  <a:pt x="1059" y="20266"/>
                </a:cubicBezTo>
                <a:lnTo>
                  <a:pt x="1173" y="20303"/>
                </a:lnTo>
                <a:cubicBezTo>
                  <a:pt x="1400" y="20303"/>
                  <a:pt x="1551" y="20190"/>
                  <a:pt x="1702" y="20114"/>
                </a:cubicBezTo>
                <a:lnTo>
                  <a:pt x="1664" y="20001"/>
                </a:lnTo>
                <a:lnTo>
                  <a:pt x="1740" y="20114"/>
                </a:lnTo>
                <a:lnTo>
                  <a:pt x="1778" y="20001"/>
                </a:lnTo>
                <a:cubicBezTo>
                  <a:pt x="1778" y="19963"/>
                  <a:pt x="1778" y="19925"/>
                  <a:pt x="1778" y="19925"/>
                </a:cubicBezTo>
                <a:cubicBezTo>
                  <a:pt x="1740" y="19812"/>
                  <a:pt x="1702" y="19699"/>
                  <a:pt x="1589" y="19661"/>
                </a:cubicBezTo>
                <a:lnTo>
                  <a:pt x="1513" y="19699"/>
                </a:lnTo>
                <a:cubicBezTo>
                  <a:pt x="1475" y="19661"/>
                  <a:pt x="1437" y="19585"/>
                  <a:pt x="1324" y="19585"/>
                </a:cubicBezTo>
                <a:lnTo>
                  <a:pt x="1210" y="19661"/>
                </a:lnTo>
                <a:cubicBezTo>
                  <a:pt x="1210" y="19699"/>
                  <a:pt x="1135" y="19736"/>
                  <a:pt x="1135" y="19736"/>
                </a:cubicBezTo>
                <a:lnTo>
                  <a:pt x="1021" y="19774"/>
                </a:lnTo>
                <a:cubicBezTo>
                  <a:pt x="1021" y="19736"/>
                  <a:pt x="1021" y="19699"/>
                  <a:pt x="984" y="19661"/>
                </a:cubicBezTo>
                <a:lnTo>
                  <a:pt x="832" y="19585"/>
                </a:lnTo>
                <a:close/>
                <a:moveTo>
                  <a:pt x="18064" y="19915"/>
                </a:moveTo>
                <a:cubicBezTo>
                  <a:pt x="18042" y="19915"/>
                  <a:pt x="18020" y="19918"/>
                  <a:pt x="17997" y="19925"/>
                </a:cubicBezTo>
                <a:cubicBezTo>
                  <a:pt x="17921" y="19963"/>
                  <a:pt x="17884" y="20001"/>
                  <a:pt x="17846" y="20077"/>
                </a:cubicBezTo>
                <a:lnTo>
                  <a:pt x="17959" y="20228"/>
                </a:lnTo>
                <a:cubicBezTo>
                  <a:pt x="17997" y="20266"/>
                  <a:pt x="18073" y="20303"/>
                  <a:pt x="18186" y="20303"/>
                </a:cubicBezTo>
                <a:lnTo>
                  <a:pt x="18300" y="20190"/>
                </a:lnTo>
                <a:lnTo>
                  <a:pt x="18300" y="20077"/>
                </a:lnTo>
                <a:lnTo>
                  <a:pt x="18224" y="19963"/>
                </a:lnTo>
                <a:cubicBezTo>
                  <a:pt x="18224" y="19963"/>
                  <a:pt x="18151" y="19915"/>
                  <a:pt x="18064" y="19915"/>
                </a:cubicBezTo>
                <a:close/>
                <a:moveTo>
                  <a:pt x="21388" y="19915"/>
                </a:moveTo>
                <a:cubicBezTo>
                  <a:pt x="21368" y="19915"/>
                  <a:pt x="21347" y="19918"/>
                  <a:pt x="21324" y="19925"/>
                </a:cubicBezTo>
                <a:cubicBezTo>
                  <a:pt x="21249" y="19963"/>
                  <a:pt x="21173" y="20001"/>
                  <a:pt x="21173" y="20077"/>
                </a:cubicBezTo>
                <a:lnTo>
                  <a:pt x="21286" y="20228"/>
                </a:lnTo>
                <a:cubicBezTo>
                  <a:pt x="21324" y="20266"/>
                  <a:pt x="21400" y="20303"/>
                  <a:pt x="21513" y="20303"/>
                </a:cubicBezTo>
                <a:lnTo>
                  <a:pt x="21627" y="20190"/>
                </a:lnTo>
                <a:lnTo>
                  <a:pt x="21627" y="20077"/>
                </a:lnTo>
                <a:lnTo>
                  <a:pt x="21551" y="19963"/>
                </a:lnTo>
                <a:cubicBezTo>
                  <a:pt x="21521" y="19963"/>
                  <a:pt x="21466" y="19915"/>
                  <a:pt x="21388" y="19915"/>
                </a:cubicBezTo>
                <a:close/>
                <a:moveTo>
                  <a:pt x="40530" y="20114"/>
                </a:moveTo>
                <a:cubicBezTo>
                  <a:pt x="40417" y="20114"/>
                  <a:pt x="40304" y="20190"/>
                  <a:pt x="40304" y="20266"/>
                </a:cubicBezTo>
                <a:lnTo>
                  <a:pt x="40455" y="20266"/>
                </a:lnTo>
                <a:cubicBezTo>
                  <a:pt x="40455" y="20303"/>
                  <a:pt x="40455" y="20303"/>
                  <a:pt x="40455" y="20341"/>
                </a:cubicBezTo>
                <a:lnTo>
                  <a:pt x="40644" y="20341"/>
                </a:lnTo>
                <a:cubicBezTo>
                  <a:pt x="40644" y="20303"/>
                  <a:pt x="40644" y="20303"/>
                  <a:pt x="40644" y="20266"/>
                </a:cubicBezTo>
                <a:lnTo>
                  <a:pt x="40795" y="20266"/>
                </a:lnTo>
                <a:cubicBezTo>
                  <a:pt x="40795" y="20228"/>
                  <a:pt x="40757" y="20152"/>
                  <a:pt x="40682" y="20152"/>
                </a:cubicBezTo>
                <a:cubicBezTo>
                  <a:pt x="40644" y="20114"/>
                  <a:pt x="40606" y="20114"/>
                  <a:pt x="40530" y="20114"/>
                </a:cubicBezTo>
                <a:close/>
                <a:moveTo>
                  <a:pt x="48694" y="19882"/>
                </a:moveTo>
                <a:cubicBezTo>
                  <a:pt x="48640" y="19882"/>
                  <a:pt x="48605" y="19904"/>
                  <a:pt x="48583" y="19925"/>
                </a:cubicBezTo>
                <a:cubicBezTo>
                  <a:pt x="48508" y="19963"/>
                  <a:pt x="48432" y="20039"/>
                  <a:pt x="48432" y="20114"/>
                </a:cubicBezTo>
                <a:cubicBezTo>
                  <a:pt x="48432" y="20228"/>
                  <a:pt x="48508" y="20341"/>
                  <a:pt x="48621" y="20341"/>
                </a:cubicBezTo>
                <a:lnTo>
                  <a:pt x="48772" y="20266"/>
                </a:lnTo>
                <a:cubicBezTo>
                  <a:pt x="48810" y="20228"/>
                  <a:pt x="48810" y="20190"/>
                  <a:pt x="48810" y="20190"/>
                </a:cubicBezTo>
                <a:cubicBezTo>
                  <a:pt x="48848" y="20152"/>
                  <a:pt x="48886" y="20114"/>
                  <a:pt x="48886" y="20039"/>
                </a:cubicBezTo>
                <a:lnTo>
                  <a:pt x="48848" y="19925"/>
                </a:lnTo>
                <a:cubicBezTo>
                  <a:pt x="48784" y="19893"/>
                  <a:pt x="48734" y="19882"/>
                  <a:pt x="48694" y="19882"/>
                </a:cubicBezTo>
                <a:close/>
                <a:moveTo>
                  <a:pt x="30136" y="19872"/>
                </a:moveTo>
                <a:cubicBezTo>
                  <a:pt x="30073" y="19872"/>
                  <a:pt x="30009" y="19899"/>
                  <a:pt x="29982" y="19925"/>
                </a:cubicBezTo>
                <a:lnTo>
                  <a:pt x="29906" y="19963"/>
                </a:lnTo>
                <a:cubicBezTo>
                  <a:pt x="29831" y="20114"/>
                  <a:pt x="29944" y="20303"/>
                  <a:pt x="30133" y="20341"/>
                </a:cubicBezTo>
                <a:cubicBezTo>
                  <a:pt x="30154" y="20348"/>
                  <a:pt x="30175" y="20351"/>
                  <a:pt x="30195" y="20351"/>
                </a:cubicBezTo>
                <a:cubicBezTo>
                  <a:pt x="30286" y="20351"/>
                  <a:pt x="30367" y="20290"/>
                  <a:pt x="30398" y="20228"/>
                </a:cubicBezTo>
                <a:lnTo>
                  <a:pt x="30285" y="20077"/>
                </a:lnTo>
                <a:lnTo>
                  <a:pt x="30322" y="20077"/>
                </a:lnTo>
                <a:cubicBezTo>
                  <a:pt x="30322" y="20001"/>
                  <a:pt x="30322" y="19925"/>
                  <a:pt x="30209" y="19888"/>
                </a:cubicBezTo>
                <a:cubicBezTo>
                  <a:pt x="30187" y="19876"/>
                  <a:pt x="30161" y="19872"/>
                  <a:pt x="30136" y="19872"/>
                </a:cubicBezTo>
                <a:close/>
                <a:moveTo>
                  <a:pt x="90512" y="19963"/>
                </a:moveTo>
                <a:lnTo>
                  <a:pt x="90399" y="20077"/>
                </a:lnTo>
                <a:cubicBezTo>
                  <a:pt x="90361" y="20077"/>
                  <a:pt x="90323" y="20114"/>
                  <a:pt x="90323" y="20190"/>
                </a:cubicBezTo>
                <a:lnTo>
                  <a:pt x="90323" y="20228"/>
                </a:lnTo>
                <a:lnTo>
                  <a:pt x="90399" y="20341"/>
                </a:lnTo>
                <a:cubicBezTo>
                  <a:pt x="90436" y="20360"/>
                  <a:pt x="90474" y="20370"/>
                  <a:pt x="90512" y="20370"/>
                </a:cubicBezTo>
                <a:cubicBezTo>
                  <a:pt x="90550" y="20370"/>
                  <a:pt x="90588" y="20360"/>
                  <a:pt x="90625" y="20341"/>
                </a:cubicBezTo>
                <a:cubicBezTo>
                  <a:pt x="90701" y="20303"/>
                  <a:pt x="90739" y="20228"/>
                  <a:pt x="90739" y="20152"/>
                </a:cubicBezTo>
                <a:cubicBezTo>
                  <a:pt x="90739" y="20077"/>
                  <a:pt x="90701" y="20039"/>
                  <a:pt x="90663" y="20001"/>
                </a:cubicBezTo>
                <a:cubicBezTo>
                  <a:pt x="90625" y="19963"/>
                  <a:pt x="90550" y="19963"/>
                  <a:pt x="90512" y="19963"/>
                </a:cubicBezTo>
                <a:close/>
                <a:moveTo>
                  <a:pt x="29717" y="20114"/>
                </a:moveTo>
                <a:cubicBezTo>
                  <a:pt x="29566" y="20114"/>
                  <a:pt x="29453" y="20152"/>
                  <a:pt x="29415" y="20303"/>
                </a:cubicBezTo>
                <a:lnTo>
                  <a:pt x="29528" y="20455"/>
                </a:lnTo>
                <a:cubicBezTo>
                  <a:pt x="29566" y="20455"/>
                  <a:pt x="29566" y="20492"/>
                  <a:pt x="29642" y="20492"/>
                </a:cubicBezTo>
                <a:lnTo>
                  <a:pt x="29793" y="20379"/>
                </a:lnTo>
                <a:cubicBezTo>
                  <a:pt x="29831" y="20379"/>
                  <a:pt x="29869" y="20303"/>
                  <a:pt x="29869" y="20266"/>
                </a:cubicBezTo>
                <a:lnTo>
                  <a:pt x="29869" y="20190"/>
                </a:lnTo>
                <a:lnTo>
                  <a:pt x="29717" y="20114"/>
                </a:lnTo>
                <a:close/>
                <a:moveTo>
                  <a:pt x="53045" y="20039"/>
                </a:moveTo>
                <a:lnTo>
                  <a:pt x="52893" y="20190"/>
                </a:lnTo>
                <a:lnTo>
                  <a:pt x="52893" y="20417"/>
                </a:lnTo>
                <a:lnTo>
                  <a:pt x="53007" y="20530"/>
                </a:lnTo>
                <a:cubicBezTo>
                  <a:pt x="53054" y="20546"/>
                  <a:pt x="53101" y="20555"/>
                  <a:pt x="53142" y="20555"/>
                </a:cubicBezTo>
                <a:cubicBezTo>
                  <a:pt x="53201" y="20555"/>
                  <a:pt x="53249" y="20537"/>
                  <a:pt x="53272" y="20492"/>
                </a:cubicBezTo>
                <a:cubicBezTo>
                  <a:pt x="53347" y="20492"/>
                  <a:pt x="53385" y="20417"/>
                  <a:pt x="53385" y="20379"/>
                </a:cubicBezTo>
                <a:cubicBezTo>
                  <a:pt x="53385" y="20266"/>
                  <a:pt x="53309" y="20190"/>
                  <a:pt x="53234" y="20152"/>
                </a:cubicBezTo>
                <a:cubicBezTo>
                  <a:pt x="53196" y="20077"/>
                  <a:pt x="53120" y="20039"/>
                  <a:pt x="53045" y="20039"/>
                </a:cubicBezTo>
                <a:close/>
                <a:moveTo>
                  <a:pt x="14821" y="20077"/>
                </a:moveTo>
                <a:cubicBezTo>
                  <a:pt x="14632" y="20190"/>
                  <a:pt x="14557" y="20266"/>
                  <a:pt x="14557" y="20455"/>
                </a:cubicBezTo>
                <a:cubicBezTo>
                  <a:pt x="14557" y="20492"/>
                  <a:pt x="14557" y="20568"/>
                  <a:pt x="14594" y="20644"/>
                </a:cubicBezTo>
                <a:lnTo>
                  <a:pt x="14594" y="20719"/>
                </a:lnTo>
                <a:lnTo>
                  <a:pt x="14670" y="20795"/>
                </a:lnTo>
                <a:cubicBezTo>
                  <a:pt x="14703" y="20806"/>
                  <a:pt x="14736" y="20811"/>
                  <a:pt x="14770" y="20811"/>
                </a:cubicBezTo>
                <a:cubicBezTo>
                  <a:pt x="14850" y="20811"/>
                  <a:pt x="14930" y="20784"/>
                  <a:pt x="15010" y="20757"/>
                </a:cubicBezTo>
                <a:cubicBezTo>
                  <a:pt x="15124" y="20682"/>
                  <a:pt x="15161" y="20530"/>
                  <a:pt x="15161" y="20417"/>
                </a:cubicBezTo>
                <a:cubicBezTo>
                  <a:pt x="15161" y="20228"/>
                  <a:pt x="15086" y="20114"/>
                  <a:pt x="14935" y="20077"/>
                </a:cubicBezTo>
                <a:close/>
                <a:moveTo>
                  <a:pt x="54935" y="20001"/>
                </a:moveTo>
                <a:lnTo>
                  <a:pt x="54784" y="20114"/>
                </a:lnTo>
                <a:cubicBezTo>
                  <a:pt x="54746" y="20114"/>
                  <a:pt x="54670" y="20190"/>
                  <a:pt x="54670" y="20303"/>
                </a:cubicBezTo>
                <a:lnTo>
                  <a:pt x="54406" y="20341"/>
                </a:lnTo>
                <a:lnTo>
                  <a:pt x="54406" y="20492"/>
                </a:lnTo>
                <a:cubicBezTo>
                  <a:pt x="54406" y="20568"/>
                  <a:pt x="54406" y="20606"/>
                  <a:pt x="54406" y="20606"/>
                </a:cubicBezTo>
                <a:lnTo>
                  <a:pt x="54406" y="20795"/>
                </a:lnTo>
                <a:cubicBezTo>
                  <a:pt x="54519" y="20871"/>
                  <a:pt x="54670" y="20871"/>
                  <a:pt x="54822" y="20871"/>
                </a:cubicBezTo>
                <a:lnTo>
                  <a:pt x="54935" y="20757"/>
                </a:lnTo>
                <a:cubicBezTo>
                  <a:pt x="54935" y="20757"/>
                  <a:pt x="54935" y="20757"/>
                  <a:pt x="54935" y="20719"/>
                </a:cubicBezTo>
                <a:cubicBezTo>
                  <a:pt x="54935" y="20719"/>
                  <a:pt x="54897" y="20757"/>
                  <a:pt x="54859" y="20757"/>
                </a:cubicBezTo>
                <a:lnTo>
                  <a:pt x="55011" y="20644"/>
                </a:lnTo>
                <a:cubicBezTo>
                  <a:pt x="55011" y="20568"/>
                  <a:pt x="54973" y="20492"/>
                  <a:pt x="54897" y="20455"/>
                </a:cubicBezTo>
                <a:cubicBezTo>
                  <a:pt x="54935" y="20455"/>
                  <a:pt x="54973" y="20417"/>
                  <a:pt x="54973" y="20417"/>
                </a:cubicBezTo>
                <a:cubicBezTo>
                  <a:pt x="55086" y="20379"/>
                  <a:pt x="55124" y="20303"/>
                  <a:pt x="55124" y="20190"/>
                </a:cubicBezTo>
                <a:cubicBezTo>
                  <a:pt x="55124" y="20114"/>
                  <a:pt x="55049" y="20039"/>
                  <a:pt x="54935" y="20001"/>
                </a:cubicBezTo>
                <a:close/>
                <a:moveTo>
                  <a:pt x="28195" y="20279"/>
                </a:moveTo>
                <a:cubicBezTo>
                  <a:pt x="28148" y="20279"/>
                  <a:pt x="28101" y="20288"/>
                  <a:pt x="28054" y="20303"/>
                </a:cubicBezTo>
                <a:cubicBezTo>
                  <a:pt x="27978" y="20303"/>
                  <a:pt x="27903" y="20379"/>
                  <a:pt x="27903" y="20492"/>
                </a:cubicBezTo>
                <a:lnTo>
                  <a:pt x="27903" y="20455"/>
                </a:lnTo>
                <a:cubicBezTo>
                  <a:pt x="27876" y="20451"/>
                  <a:pt x="27850" y="20450"/>
                  <a:pt x="27827" y="20450"/>
                </a:cubicBezTo>
                <a:cubicBezTo>
                  <a:pt x="27587" y="20450"/>
                  <a:pt x="27521" y="20613"/>
                  <a:pt x="27487" y="20682"/>
                </a:cubicBezTo>
                <a:cubicBezTo>
                  <a:pt x="27449" y="20682"/>
                  <a:pt x="27449" y="20719"/>
                  <a:pt x="27449" y="20719"/>
                </a:cubicBezTo>
                <a:lnTo>
                  <a:pt x="27487" y="20908"/>
                </a:lnTo>
                <a:cubicBezTo>
                  <a:pt x="27600" y="20946"/>
                  <a:pt x="27638" y="20946"/>
                  <a:pt x="27714" y="20946"/>
                </a:cubicBezTo>
                <a:lnTo>
                  <a:pt x="27827" y="20946"/>
                </a:lnTo>
                <a:lnTo>
                  <a:pt x="28016" y="20833"/>
                </a:lnTo>
                <a:lnTo>
                  <a:pt x="28016" y="20644"/>
                </a:lnTo>
                <a:cubicBezTo>
                  <a:pt x="28047" y="20647"/>
                  <a:pt x="28075" y="20649"/>
                  <a:pt x="28101" y="20649"/>
                </a:cubicBezTo>
                <a:cubicBezTo>
                  <a:pt x="28363" y="20649"/>
                  <a:pt x="28398" y="20489"/>
                  <a:pt x="28432" y="20455"/>
                </a:cubicBezTo>
                <a:lnTo>
                  <a:pt x="28394" y="20341"/>
                </a:lnTo>
                <a:cubicBezTo>
                  <a:pt x="28328" y="20297"/>
                  <a:pt x="28261" y="20279"/>
                  <a:pt x="28195" y="20279"/>
                </a:cubicBezTo>
                <a:close/>
                <a:moveTo>
                  <a:pt x="33044" y="20682"/>
                </a:moveTo>
                <a:lnTo>
                  <a:pt x="32893" y="20795"/>
                </a:lnTo>
                <a:lnTo>
                  <a:pt x="32893" y="20946"/>
                </a:lnTo>
                <a:lnTo>
                  <a:pt x="33044" y="21060"/>
                </a:lnTo>
                <a:cubicBezTo>
                  <a:pt x="33120" y="21060"/>
                  <a:pt x="33234" y="21060"/>
                  <a:pt x="33271" y="21022"/>
                </a:cubicBezTo>
                <a:cubicBezTo>
                  <a:pt x="33309" y="20984"/>
                  <a:pt x="33347" y="20908"/>
                  <a:pt x="33347" y="20833"/>
                </a:cubicBezTo>
                <a:lnTo>
                  <a:pt x="33347" y="20795"/>
                </a:lnTo>
                <a:lnTo>
                  <a:pt x="33234" y="20682"/>
                </a:lnTo>
                <a:close/>
                <a:moveTo>
                  <a:pt x="43517" y="20719"/>
                </a:moveTo>
                <a:lnTo>
                  <a:pt x="43328" y="20833"/>
                </a:lnTo>
                <a:cubicBezTo>
                  <a:pt x="43328" y="20833"/>
                  <a:pt x="43290" y="20871"/>
                  <a:pt x="43290" y="20908"/>
                </a:cubicBezTo>
                <a:lnTo>
                  <a:pt x="43404" y="21060"/>
                </a:lnTo>
                <a:cubicBezTo>
                  <a:pt x="43404" y="21097"/>
                  <a:pt x="43442" y="21097"/>
                  <a:pt x="43479" y="21097"/>
                </a:cubicBezTo>
                <a:lnTo>
                  <a:pt x="43668" y="21022"/>
                </a:lnTo>
                <a:cubicBezTo>
                  <a:pt x="43668" y="20984"/>
                  <a:pt x="43706" y="20984"/>
                  <a:pt x="43706" y="20908"/>
                </a:cubicBezTo>
                <a:lnTo>
                  <a:pt x="43593" y="20795"/>
                </a:lnTo>
                <a:cubicBezTo>
                  <a:pt x="43593" y="20757"/>
                  <a:pt x="43555" y="20757"/>
                  <a:pt x="43517" y="20719"/>
                </a:cubicBezTo>
                <a:close/>
                <a:moveTo>
                  <a:pt x="64463" y="20719"/>
                </a:moveTo>
                <a:lnTo>
                  <a:pt x="64311" y="20833"/>
                </a:lnTo>
                <a:cubicBezTo>
                  <a:pt x="64311" y="20833"/>
                  <a:pt x="64311" y="20833"/>
                  <a:pt x="64274" y="20871"/>
                </a:cubicBezTo>
                <a:cubicBezTo>
                  <a:pt x="64274" y="20908"/>
                  <a:pt x="64236" y="20946"/>
                  <a:pt x="64236" y="21060"/>
                </a:cubicBezTo>
                <a:lnTo>
                  <a:pt x="64349" y="21173"/>
                </a:lnTo>
                <a:cubicBezTo>
                  <a:pt x="64425" y="21173"/>
                  <a:pt x="64538" y="21173"/>
                  <a:pt x="64576" y="21135"/>
                </a:cubicBezTo>
                <a:cubicBezTo>
                  <a:pt x="64652" y="21097"/>
                  <a:pt x="64689" y="21022"/>
                  <a:pt x="64689" y="20946"/>
                </a:cubicBezTo>
                <a:cubicBezTo>
                  <a:pt x="64689" y="20833"/>
                  <a:pt x="64576" y="20719"/>
                  <a:pt x="64463" y="20719"/>
                </a:cubicBezTo>
                <a:close/>
                <a:moveTo>
                  <a:pt x="67676" y="20719"/>
                </a:moveTo>
                <a:cubicBezTo>
                  <a:pt x="67563" y="20719"/>
                  <a:pt x="67449" y="20719"/>
                  <a:pt x="67374" y="20795"/>
                </a:cubicBezTo>
                <a:cubicBezTo>
                  <a:pt x="67223" y="20871"/>
                  <a:pt x="67223" y="21022"/>
                  <a:pt x="67374" y="21135"/>
                </a:cubicBezTo>
                <a:lnTo>
                  <a:pt x="67449" y="21173"/>
                </a:lnTo>
                <a:cubicBezTo>
                  <a:pt x="67470" y="21176"/>
                  <a:pt x="67488" y="21177"/>
                  <a:pt x="67506" y="21177"/>
                </a:cubicBezTo>
                <a:cubicBezTo>
                  <a:pt x="67720" y="21177"/>
                  <a:pt x="67752" y="20978"/>
                  <a:pt x="67752" y="20908"/>
                </a:cubicBezTo>
                <a:lnTo>
                  <a:pt x="67752" y="20871"/>
                </a:lnTo>
                <a:lnTo>
                  <a:pt x="67676" y="20719"/>
                </a:lnTo>
                <a:close/>
                <a:moveTo>
                  <a:pt x="1630" y="20657"/>
                </a:moveTo>
                <a:cubicBezTo>
                  <a:pt x="1545" y="20657"/>
                  <a:pt x="1466" y="20675"/>
                  <a:pt x="1400" y="20719"/>
                </a:cubicBezTo>
                <a:cubicBezTo>
                  <a:pt x="1286" y="20795"/>
                  <a:pt x="1286" y="20908"/>
                  <a:pt x="1286" y="20984"/>
                </a:cubicBezTo>
                <a:lnTo>
                  <a:pt x="1475" y="21135"/>
                </a:lnTo>
                <a:cubicBezTo>
                  <a:pt x="1505" y="21135"/>
                  <a:pt x="1560" y="21184"/>
                  <a:pt x="1658" y="21184"/>
                </a:cubicBezTo>
                <a:cubicBezTo>
                  <a:pt x="1682" y="21184"/>
                  <a:pt x="1710" y="21181"/>
                  <a:pt x="1740" y="21173"/>
                </a:cubicBezTo>
                <a:lnTo>
                  <a:pt x="1853" y="21022"/>
                </a:lnTo>
                <a:cubicBezTo>
                  <a:pt x="1891" y="20984"/>
                  <a:pt x="1929" y="20946"/>
                  <a:pt x="1929" y="20871"/>
                </a:cubicBezTo>
                <a:cubicBezTo>
                  <a:pt x="1929" y="20833"/>
                  <a:pt x="1891" y="20795"/>
                  <a:pt x="1891" y="20757"/>
                </a:cubicBezTo>
                <a:lnTo>
                  <a:pt x="1815" y="20682"/>
                </a:lnTo>
                <a:cubicBezTo>
                  <a:pt x="1753" y="20666"/>
                  <a:pt x="1690" y="20657"/>
                  <a:pt x="1630" y="20657"/>
                </a:cubicBezTo>
                <a:close/>
                <a:moveTo>
                  <a:pt x="35464" y="20833"/>
                </a:moveTo>
                <a:cubicBezTo>
                  <a:pt x="35351" y="20833"/>
                  <a:pt x="35275" y="20833"/>
                  <a:pt x="35237" y="20908"/>
                </a:cubicBezTo>
                <a:cubicBezTo>
                  <a:pt x="35200" y="20908"/>
                  <a:pt x="35124" y="20984"/>
                  <a:pt x="35124" y="21097"/>
                </a:cubicBezTo>
                <a:lnTo>
                  <a:pt x="35275" y="21211"/>
                </a:lnTo>
                <a:cubicBezTo>
                  <a:pt x="35351" y="21211"/>
                  <a:pt x="35464" y="21211"/>
                  <a:pt x="35502" y="21173"/>
                </a:cubicBezTo>
                <a:cubicBezTo>
                  <a:pt x="35540" y="21135"/>
                  <a:pt x="35578" y="21060"/>
                  <a:pt x="35578" y="20984"/>
                </a:cubicBezTo>
                <a:lnTo>
                  <a:pt x="35578" y="20946"/>
                </a:lnTo>
                <a:lnTo>
                  <a:pt x="35464" y="20833"/>
                </a:lnTo>
                <a:close/>
                <a:moveTo>
                  <a:pt x="45030" y="20644"/>
                </a:moveTo>
                <a:cubicBezTo>
                  <a:pt x="45030" y="20682"/>
                  <a:pt x="45030" y="20682"/>
                  <a:pt x="45030" y="20719"/>
                </a:cubicBezTo>
                <a:lnTo>
                  <a:pt x="44878" y="20719"/>
                </a:lnTo>
                <a:cubicBezTo>
                  <a:pt x="44878" y="20757"/>
                  <a:pt x="44916" y="20833"/>
                  <a:pt x="44954" y="20871"/>
                </a:cubicBezTo>
                <a:lnTo>
                  <a:pt x="44992" y="20871"/>
                </a:lnTo>
                <a:lnTo>
                  <a:pt x="44954" y="20908"/>
                </a:lnTo>
                <a:cubicBezTo>
                  <a:pt x="44954" y="20946"/>
                  <a:pt x="44992" y="21135"/>
                  <a:pt x="45143" y="21211"/>
                </a:cubicBezTo>
                <a:lnTo>
                  <a:pt x="45332" y="21135"/>
                </a:lnTo>
                <a:cubicBezTo>
                  <a:pt x="45332" y="21135"/>
                  <a:pt x="45332" y="21173"/>
                  <a:pt x="45332" y="21173"/>
                </a:cubicBezTo>
                <a:lnTo>
                  <a:pt x="45483" y="21060"/>
                </a:lnTo>
                <a:lnTo>
                  <a:pt x="45483" y="21022"/>
                </a:lnTo>
                <a:cubicBezTo>
                  <a:pt x="45483" y="20946"/>
                  <a:pt x="45408" y="20871"/>
                  <a:pt x="45332" y="20833"/>
                </a:cubicBezTo>
                <a:cubicBezTo>
                  <a:pt x="45370" y="20795"/>
                  <a:pt x="45408" y="20757"/>
                  <a:pt x="45408" y="20682"/>
                </a:cubicBezTo>
                <a:lnTo>
                  <a:pt x="45256" y="20682"/>
                </a:lnTo>
                <a:cubicBezTo>
                  <a:pt x="45225" y="20661"/>
                  <a:pt x="45202" y="20654"/>
                  <a:pt x="45184" y="20654"/>
                </a:cubicBezTo>
                <a:cubicBezTo>
                  <a:pt x="45153" y="20654"/>
                  <a:pt x="45133" y="20671"/>
                  <a:pt x="45102" y="20671"/>
                </a:cubicBezTo>
                <a:cubicBezTo>
                  <a:pt x="45084" y="20671"/>
                  <a:pt x="45061" y="20665"/>
                  <a:pt x="45030" y="20644"/>
                </a:cubicBezTo>
                <a:close/>
                <a:moveTo>
                  <a:pt x="8772" y="20833"/>
                </a:moveTo>
                <a:lnTo>
                  <a:pt x="8621" y="20946"/>
                </a:lnTo>
                <a:cubicBezTo>
                  <a:pt x="8583" y="20984"/>
                  <a:pt x="8507" y="21022"/>
                  <a:pt x="8507" y="21060"/>
                </a:cubicBezTo>
                <a:lnTo>
                  <a:pt x="8545" y="21173"/>
                </a:lnTo>
                <a:cubicBezTo>
                  <a:pt x="8573" y="21228"/>
                  <a:pt x="8641" y="21263"/>
                  <a:pt x="8720" y="21263"/>
                </a:cubicBezTo>
                <a:cubicBezTo>
                  <a:pt x="8749" y="21263"/>
                  <a:pt x="8779" y="21259"/>
                  <a:pt x="8810" y="21249"/>
                </a:cubicBezTo>
                <a:cubicBezTo>
                  <a:pt x="8923" y="21211"/>
                  <a:pt x="8999" y="21135"/>
                  <a:pt x="8999" y="21022"/>
                </a:cubicBezTo>
                <a:cubicBezTo>
                  <a:pt x="8999" y="20946"/>
                  <a:pt x="8923" y="20833"/>
                  <a:pt x="8772" y="20833"/>
                </a:cubicBezTo>
                <a:close/>
                <a:moveTo>
                  <a:pt x="46239" y="20946"/>
                </a:moveTo>
                <a:lnTo>
                  <a:pt x="46088" y="21022"/>
                </a:lnTo>
                <a:cubicBezTo>
                  <a:pt x="46050" y="21211"/>
                  <a:pt x="46239" y="21286"/>
                  <a:pt x="46315" y="21286"/>
                </a:cubicBezTo>
                <a:lnTo>
                  <a:pt x="46542" y="21211"/>
                </a:lnTo>
                <a:lnTo>
                  <a:pt x="46542" y="21173"/>
                </a:lnTo>
                <a:cubicBezTo>
                  <a:pt x="46542" y="21097"/>
                  <a:pt x="46504" y="21022"/>
                  <a:pt x="46466" y="20984"/>
                </a:cubicBezTo>
                <a:cubicBezTo>
                  <a:pt x="46428" y="20946"/>
                  <a:pt x="46315" y="20946"/>
                  <a:pt x="46239" y="20946"/>
                </a:cubicBezTo>
                <a:close/>
                <a:moveTo>
                  <a:pt x="60077" y="20682"/>
                </a:moveTo>
                <a:lnTo>
                  <a:pt x="59888" y="20833"/>
                </a:lnTo>
                <a:lnTo>
                  <a:pt x="59850" y="20833"/>
                </a:lnTo>
                <a:cubicBezTo>
                  <a:pt x="59812" y="20871"/>
                  <a:pt x="59661" y="20984"/>
                  <a:pt x="59737" y="21211"/>
                </a:cubicBezTo>
                <a:lnTo>
                  <a:pt x="59850" y="21286"/>
                </a:lnTo>
                <a:lnTo>
                  <a:pt x="60115" y="21286"/>
                </a:lnTo>
                <a:lnTo>
                  <a:pt x="60228" y="21097"/>
                </a:lnTo>
                <a:cubicBezTo>
                  <a:pt x="60228" y="21060"/>
                  <a:pt x="60228" y="21060"/>
                  <a:pt x="60228" y="21022"/>
                </a:cubicBezTo>
                <a:cubicBezTo>
                  <a:pt x="60228" y="20984"/>
                  <a:pt x="60228" y="20946"/>
                  <a:pt x="60228" y="20908"/>
                </a:cubicBezTo>
                <a:cubicBezTo>
                  <a:pt x="60228" y="20719"/>
                  <a:pt x="60115" y="20682"/>
                  <a:pt x="60077" y="20682"/>
                </a:cubicBezTo>
                <a:close/>
                <a:moveTo>
                  <a:pt x="28164" y="20939"/>
                </a:moveTo>
                <a:cubicBezTo>
                  <a:pt x="28142" y="20939"/>
                  <a:pt x="28118" y="20941"/>
                  <a:pt x="28092" y="20946"/>
                </a:cubicBezTo>
                <a:lnTo>
                  <a:pt x="27978" y="21022"/>
                </a:lnTo>
                <a:cubicBezTo>
                  <a:pt x="27940" y="21060"/>
                  <a:pt x="27940" y="21060"/>
                  <a:pt x="27940" y="21097"/>
                </a:cubicBezTo>
                <a:cubicBezTo>
                  <a:pt x="27903" y="21135"/>
                  <a:pt x="27865" y="21173"/>
                  <a:pt x="27865" y="21211"/>
                </a:cubicBezTo>
                <a:lnTo>
                  <a:pt x="27903" y="21324"/>
                </a:lnTo>
                <a:cubicBezTo>
                  <a:pt x="27951" y="21397"/>
                  <a:pt x="28063" y="21439"/>
                  <a:pt x="28177" y="21439"/>
                </a:cubicBezTo>
                <a:cubicBezTo>
                  <a:pt x="28240" y="21439"/>
                  <a:pt x="28303" y="21427"/>
                  <a:pt x="28356" y="21400"/>
                </a:cubicBezTo>
                <a:cubicBezTo>
                  <a:pt x="28470" y="21362"/>
                  <a:pt x="28545" y="21286"/>
                  <a:pt x="28545" y="21211"/>
                </a:cubicBezTo>
                <a:lnTo>
                  <a:pt x="28432" y="21097"/>
                </a:lnTo>
                <a:cubicBezTo>
                  <a:pt x="28432" y="21097"/>
                  <a:pt x="28394" y="21060"/>
                  <a:pt x="28394" y="21060"/>
                </a:cubicBezTo>
                <a:cubicBezTo>
                  <a:pt x="28362" y="21027"/>
                  <a:pt x="28301" y="20939"/>
                  <a:pt x="28164" y="20939"/>
                </a:cubicBezTo>
                <a:close/>
                <a:moveTo>
                  <a:pt x="4953" y="21249"/>
                </a:moveTo>
                <a:lnTo>
                  <a:pt x="4764" y="21362"/>
                </a:lnTo>
                <a:cubicBezTo>
                  <a:pt x="4764" y="21324"/>
                  <a:pt x="4802" y="21324"/>
                  <a:pt x="4764" y="21324"/>
                </a:cubicBezTo>
                <a:cubicBezTo>
                  <a:pt x="4727" y="21324"/>
                  <a:pt x="4575" y="21362"/>
                  <a:pt x="4575" y="21513"/>
                </a:cubicBezTo>
                <a:lnTo>
                  <a:pt x="4613" y="21589"/>
                </a:lnTo>
                <a:cubicBezTo>
                  <a:pt x="4641" y="21644"/>
                  <a:pt x="4709" y="21679"/>
                  <a:pt x="4788" y="21679"/>
                </a:cubicBezTo>
                <a:cubicBezTo>
                  <a:pt x="4817" y="21679"/>
                  <a:pt x="4847" y="21675"/>
                  <a:pt x="4878" y="21665"/>
                </a:cubicBezTo>
                <a:cubicBezTo>
                  <a:pt x="4991" y="21665"/>
                  <a:pt x="5105" y="21551"/>
                  <a:pt x="5105" y="21438"/>
                </a:cubicBezTo>
                <a:cubicBezTo>
                  <a:pt x="5105" y="21362"/>
                  <a:pt x="5029" y="21286"/>
                  <a:pt x="4953" y="21249"/>
                </a:cubicBezTo>
                <a:close/>
                <a:moveTo>
                  <a:pt x="60228" y="21249"/>
                </a:moveTo>
                <a:lnTo>
                  <a:pt x="60115" y="21286"/>
                </a:lnTo>
                <a:cubicBezTo>
                  <a:pt x="60077" y="21324"/>
                  <a:pt x="60039" y="21400"/>
                  <a:pt x="60039" y="21475"/>
                </a:cubicBezTo>
                <a:cubicBezTo>
                  <a:pt x="60039" y="21589"/>
                  <a:pt x="60115" y="21665"/>
                  <a:pt x="60266" y="21702"/>
                </a:cubicBezTo>
                <a:lnTo>
                  <a:pt x="60379" y="21665"/>
                </a:lnTo>
                <a:cubicBezTo>
                  <a:pt x="60455" y="21589"/>
                  <a:pt x="60455" y="21513"/>
                  <a:pt x="60455" y="21475"/>
                </a:cubicBezTo>
                <a:cubicBezTo>
                  <a:pt x="60455" y="21362"/>
                  <a:pt x="60379" y="21249"/>
                  <a:pt x="60228" y="21249"/>
                </a:cubicBezTo>
                <a:close/>
                <a:moveTo>
                  <a:pt x="40871" y="21249"/>
                </a:moveTo>
                <a:lnTo>
                  <a:pt x="40757" y="21362"/>
                </a:lnTo>
                <a:cubicBezTo>
                  <a:pt x="40719" y="21362"/>
                  <a:pt x="40682" y="21400"/>
                  <a:pt x="40682" y="21438"/>
                </a:cubicBezTo>
                <a:lnTo>
                  <a:pt x="40795" y="21589"/>
                </a:lnTo>
                <a:cubicBezTo>
                  <a:pt x="40795" y="21589"/>
                  <a:pt x="40778" y="21572"/>
                  <a:pt x="40767" y="21572"/>
                </a:cubicBezTo>
                <a:cubicBezTo>
                  <a:pt x="40761" y="21572"/>
                  <a:pt x="40757" y="21576"/>
                  <a:pt x="40757" y="21589"/>
                </a:cubicBezTo>
                <a:cubicBezTo>
                  <a:pt x="40795" y="21702"/>
                  <a:pt x="40871" y="21740"/>
                  <a:pt x="41022" y="21740"/>
                </a:cubicBezTo>
                <a:lnTo>
                  <a:pt x="41135" y="21627"/>
                </a:lnTo>
                <a:lnTo>
                  <a:pt x="41135" y="21362"/>
                </a:lnTo>
                <a:lnTo>
                  <a:pt x="40984" y="21249"/>
                </a:lnTo>
                <a:close/>
                <a:moveTo>
                  <a:pt x="61188" y="21195"/>
                </a:moveTo>
                <a:cubicBezTo>
                  <a:pt x="61161" y="21195"/>
                  <a:pt x="61131" y="21200"/>
                  <a:pt x="61098" y="21211"/>
                </a:cubicBezTo>
                <a:lnTo>
                  <a:pt x="60984" y="21324"/>
                </a:lnTo>
                <a:lnTo>
                  <a:pt x="60984" y="21475"/>
                </a:lnTo>
                <a:lnTo>
                  <a:pt x="61136" y="21589"/>
                </a:lnTo>
                <a:lnTo>
                  <a:pt x="61287" y="21589"/>
                </a:lnTo>
                <a:lnTo>
                  <a:pt x="61362" y="21702"/>
                </a:lnTo>
                <a:cubicBezTo>
                  <a:pt x="61362" y="21702"/>
                  <a:pt x="61400" y="21740"/>
                  <a:pt x="61438" y="21740"/>
                </a:cubicBezTo>
                <a:lnTo>
                  <a:pt x="61627" y="21627"/>
                </a:lnTo>
                <a:cubicBezTo>
                  <a:pt x="61665" y="21589"/>
                  <a:pt x="61703" y="21551"/>
                  <a:pt x="61703" y="21475"/>
                </a:cubicBezTo>
                <a:lnTo>
                  <a:pt x="61665" y="21438"/>
                </a:lnTo>
                <a:lnTo>
                  <a:pt x="61551" y="21362"/>
                </a:lnTo>
                <a:lnTo>
                  <a:pt x="61438" y="21362"/>
                </a:lnTo>
                <a:lnTo>
                  <a:pt x="61325" y="21249"/>
                </a:lnTo>
                <a:cubicBezTo>
                  <a:pt x="61298" y="21222"/>
                  <a:pt x="61252" y="21195"/>
                  <a:pt x="61188" y="21195"/>
                </a:cubicBezTo>
                <a:close/>
                <a:moveTo>
                  <a:pt x="54557" y="21362"/>
                </a:moveTo>
                <a:lnTo>
                  <a:pt x="54406" y="21438"/>
                </a:lnTo>
                <a:cubicBezTo>
                  <a:pt x="54406" y="21438"/>
                  <a:pt x="54406" y="21475"/>
                  <a:pt x="54368" y="21475"/>
                </a:cubicBezTo>
                <a:cubicBezTo>
                  <a:pt x="54330" y="21513"/>
                  <a:pt x="54255" y="21551"/>
                  <a:pt x="54255" y="21665"/>
                </a:cubicBezTo>
                <a:lnTo>
                  <a:pt x="54255" y="21740"/>
                </a:lnTo>
                <a:cubicBezTo>
                  <a:pt x="54310" y="21795"/>
                  <a:pt x="54386" y="21831"/>
                  <a:pt x="54467" y="21831"/>
                </a:cubicBezTo>
                <a:cubicBezTo>
                  <a:pt x="54496" y="21831"/>
                  <a:pt x="54527" y="21826"/>
                  <a:pt x="54557" y="21816"/>
                </a:cubicBezTo>
                <a:cubicBezTo>
                  <a:pt x="54670" y="21778"/>
                  <a:pt x="54784" y="21665"/>
                  <a:pt x="54784" y="21551"/>
                </a:cubicBezTo>
                <a:cubicBezTo>
                  <a:pt x="54784" y="21438"/>
                  <a:pt x="54708" y="21362"/>
                  <a:pt x="54557" y="21362"/>
                </a:cubicBezTo>
                <a:close/>
                <a:moveTo>
                  <a:pt x="7865" y="21400"/>
                </a:moveTo>
                <a:lnTo>
                  <a:pt x="7713" y="21513"/>
                </a:lnTo>
                <a:cubicBezTo>
                  <a:pt x="7676" y="21778"/>
                  <a:pt x="7865" y="21816"/>
                  <a:pt x="7978" y="21891"/>
                </a:cubicBezTo>
                <a:lnTo>
                  <a:pt x="8167" y="21740"/>
                </a:lnTo>
                <a:cubicBezTo>
                  <a:pt x="8167" y="21740"/>
                  <a:pt x="8167" y="21778"/>
                  <a:pt x="8167" y="21778"/>
                </a:cubicBezTo>
                <a:cubicBezTo>
                  <a:pt x="8205" y="21740"/>
                  <a:pt x="8318" y="21702"/>
                  <a:pt x="8318" y="21589"/>
                </a:cubicBezTo>
                <a:cubicBezTo>
                  <a:pt x="8318" y="21551"/>
                  <a:pt x="8318" y="21513"/>
                  <a:pt x="8280" y="21475"/>
                </a:cubicBezTo>
                <a:lnTo>
                  <a:pt x="8167" y="21400"/>
                </a:lnTo>
                <a:close/>
                <a:moveTo>
                  <a:pt x="46769" y="21551"/>
                </a:moveTo>
                <a:cubicBezTo>
                  <a:pt x="46617" y="21551"/>
                  <a:pt x="46504" y="21627"/>
                  <a:pt x="46466" y="21740"/>
                </a:cubicBezTo>
                <a:lnTo>
                  <a:pt x="46617" y="21891"/>
                </a:lnTo>
                <a:cubicBezTo>
                  <a:pt x="46655" y="21891"/>
                  <a:pt x="46655" y="21891"/>
                  <a:pt x="46693" y="21929"/>
                </a:cubicBezTo>
                <a:lnTo>
                  <a:pt x="46920" y="21816"/>
                </a:lnTo>
                <a:lnTo>
                  <a:pt x="46920" y="21665"/>
                </a:lnTo>
                <a:lnTo>
                  <a:pt x="46769" y="21551"/>
                </a:lnTo>
                <a:close/>
                <a:moveTo>
                  <a:pt x="59548" y="21513"/>
                </a:moveTo>
                <a:lnTo>
                  <a:pt x="59434" y="21589"/>
                </a:lnTo>
                <a:cubicBezTo>
                  <a:pt x="59434" y="21589"/>
                  <a:pt x="59396" y="21627"/>
                  <a:pt x="59396" y="21627"/>
                </a:cubicBezTo>
                <a:cubicBezTo>
                  <a:pt x="59396" y="21665"/>
                  <a:pt x="59321" y="21740"/>
                  <a:pt x="59359" y="21854"/>
                </a:cubicBezTo>
                <a:lnTo>
                  <a:pt x="59472" y="21929"/>
                </a:lnTo>
                <a:cubicBezTo>
                  <a:pt x="59494" y="21940"/>
                  <a:pt x="59520" y="21945"/>
                  <a:pt x="59545" y="21945"/>
                </a:cubicBezTo>
                <a:cubicBezTo>
                  <a:pt x="59608" y="21945"/>
                  <a:pt x="59672" y="21918"/>
                  <a:pt x="59699" y="21891"/>
                </a:cubicBezTo>
                <a:cubicBezTo>
                  <a:pt x="59774" y="21854"/>
                  <a:pt x="59812" y="21778"/>
                  <a:pt x="59812" y="21740"/>
                </a:cubicBezTo>
                <a:cubicBezTo>
                  <a:pt x="59812" y="21589"/>
                  <a:pt x="59699" y="21513"/>
                  <a:pt x="59548" y="21513"/>
                </a:cubicBezTo>
                <a:close/>
                <a:moveTo>
                  <a:pt x="55540" y="21438"/>
                </a:moveTo>
                <a:lnTo>
                  <a:pt x="55389" y="21589"/>
                </a:lnTo>
                <a:lnTo>
                  <a:pt x="55389" y="21816"/>
                </a:lnTo>
                <a:lnTo>
                  <a:pt x="55502" y="21929"/>
                </a:lnTo>
                <a:cubicBezTo>
                  <a:pt x="55559" y="21948"/>
                  <a:pt x="55606" y="21958"/>
                  <a:pt x="55644" y="21958"/>
                </a:cubicBezTo>
                <a:cubicBezTo>
                  <a:pt x="55682" y="21958"/>
                  <a:pt x="55710" y="21948"/>
                  <a:pt x="55729" y="21929"/>
                </a:cubicBezTo>
                <a:cubicBezTo>
                  <a:pt x="55842" y="21891"/>
                  <a:pt x="55880" y="21816"/>
                  <a:pt x="55880" y="21740"/>
                </a:cubicBezTo>
                <a:lnTo>
                  <a:pt x="55842" y="21627"/>
                </a:lnTo>
                <a:cubicBezTo>
                  <a:pt x="55805" y="21627"/>
                  <a:pt x="55805" y="21589"/>
                  <a:pt x="55805" y="21589"/>
                </a:cubicBezTo>
                <a:cubicBezTo>
                  <a:pt x="55729" y="21551"/>
                  <a:pt x="55653" y="21475"/>
                  <a:pt x="55540" y="21438"/>
                </a:cubicBezTo>
                <a:close/>
                <a:moveTo>
                  <a:pt x="6674" y="21854"/>
                </a:moveTo>
                <a:cubicBezTo>
                  <a:pt x="6608" y="21854"/>
                  <a:pt x="6541" y="21891"/>
                  <a:pt x="6579" y="21967"/>
                </a:cubicBezTo>
                <a:lnTo>
                  <a:pt x="6768" y="21967"/>
                </a:lnTo>
                <a:cubicBezTo>
                  <a:pt x="6806" y="21891"/>
                  <a:pt x="6740" y="21854"/>
                  <a:pt x="6674" y="21854"/>
                </a:cubicBezTo>
                <a:close/>
                <a:moveTo>
                  <a:pt x="61784" y="21681"/>
                </a:moveTo>
                <a:cubicBezTo>
                  <a:pt x="61719" y="21681"/>
                  <a:pt x="61627" y="21715"/>
                  <a:pt x="61551" y="21816"/>
                </a:cubicBezTo>
                <a:lnTo>
                  <a:pt x="61589" y="21967"/>
                </a:lnTo>
                <a:cubicBezTo>
                  <a:pt x="61678" y="22011"/>
                  <a:pt x="61753" y="22030"/>
                  <a:pt x="61816" y="22030"/>
                </a:cubicBezTo>
                <a:cubicBezTo>
                  <a:pt x="61860" y="22030"/>
                  <a:pt x="61898" y="22020"/>
                  <a:pt x="61930" y="22005"/>
                </a:cubicBezTo>
                <a:cubicBezTo>
                  <a:pt x="61967" y="21967"/>
                  <a:pt x="62005" y="21929"/>
                  <a:pt x="62005" y="21854"/>
                </a:cubicBezTo>
                <a:cubicBezTo>
                  <a:pt x="62005" y="21778"/>
                  <a:pt x="61930" y="21702"/>
                  <a:pt x="61854" y="21702"/>
                </a:cubicBezTo>
                <a:cubicBezTo>
                  <a:pt x="61841" y="21690"/>
                  <a:pt x="61816" y="21681"/>
                  <a:pt x="61784" y="21681"/>
                </a:cubicBezTo>
                <a:close/>
                <a:moveTo>
                  <a:pt x="63593" y="21211"/>
                </a:moveTo>
                <a:cubicBezTo>
                  <a:pt x="63480" y="21211"/>
                  <a:pt x="63328" y="21211"/>
                  <a:pt x="63291" y="21324"/>
                </a:cubicBezTo>
                <a:lnTo>
                  <a:pt x="63328" y="21400"/>
                </a:lnTo>
                <a:lnTo>
                  <a:pt x="63291" y="21400"/>
                </a:lnTo>
                <a:lnTo>
                  <a:pt x="63404" y="21551"/>
                </a:lnTo>
                <a:lnTo>
                  <a:pt x="63404" y="21581"/>
                </a:lnTo>
                <a:lnTo>
                  <a:pt x="63366" y="21551"/>
                </a:lnTo>
                <a:cubicBezTo>
                  <a:pt x="63339" y="21524"/>
                  <a:pt x="63294" y="21498"/>
                  <a:pt x="63243" y="21498"/>
                </a:cubicBezTo>
                <a:cubicBezTo>
                  <a:pt x="63221" y="21498"/>
                  <a:pt x="63199" y="21502"/>
                  <a:pt x="63177" y="21513"/>
                </a:cubicBezTo>
                <a:cubicBezTo>
                  <a:pt x="63064" y="21551"/>
                  <a:pt x="63064" y="21627"/>
                  <a:pt x="63026" y="21665"/>
                </a:cubicBezTo>
                <a:lnTo>
                  <a:pt x="63064" y="21665"/>
                </a:lnTo>
                <a:cubicBezTo>
                  <a:pt x="63026" y="21665"/>
                  <a:pt x="63026" y="21702"/>
                  <a:pt x="62988" y="21702"/>
                </a:cubicBezTo>
                <a:lnTo>
                  <a:pt x="63102" y="21891"/>
                </a:lnTo>
                <a:cubicBezTo>
                  <a:pt x="63076" y="21891"/>
                  <a:pt x="63051" y="21875"/>
                  <a:pt x="63037" y="21875"/>
                </a:cubicBezTo>
                <a:cubicBezTo>
                  <a:pt x="63030" y="21875"/>
                  <a:pt x="63026" y="21879"/>
                  <a:pt x="63026" y="21891"/>
                </a:cubicBezTo>
                <a:cubicBezTo>
                  <a:pt x="63026" y="21891"/>
                  <a:pt x="63026" y="21891"/>
                  <a:pt x="63026" y="21929"/>
                </a:cubicBezTo>
                <a:lnTo>
                  <a:pt x="63177" y="22043"/>
                </a:lnTo>
                <a:cubicBezTo>
                  <a:pt x="63442" y="22043"/>
                  <a:pt x="63517" y="21854"/>
                  <a:pt x="63555" y="21740"/>
                </a:cubicBezTo>
                <a:lnTo>
                  <a:pt x="63555" y="21702"/>
                </a:lnTo>
                <a:lnTo>
                  <a:pt x="63413" y="21589"/>
                </a:lnTo>
                <a:lnTo>
                  <a:pt x="63413" y="21589"/>
                </a:lnTo>
                <a:cubicBezTo>
                  <a:pt x="63558" y="21589"/>
                  <a:pt x="63632" y="21587"/>
                  <a:pt x="63706" y="21513"/>
                </a:cubicBezTo>
                <a:cubicBezTo>
                  <a:pt x="63744" y="21475"/>
                  <a:pt x="63782" y="21438"/>
                  <a:pt x="63782" y="21324"/>
                </a:cubicBezTo>
                <a:lnTo>
                  <a:pt x="63782" y="21286"/>
                </a:lnTo>
                <a:lnTo>
                  <a:pt x="63631" y="21211"/>
                </a:lnTo>
                <a:close/>
                <a:moveTo>
                  <a:pt x="48092" y="21702"/>
                </a:moveTo>
                <a:cubicBezTo>
                  <a:pt x="47979" y="21702"/>
                  <a:pt x="47903" y="21702"/>
                  <a:pt x="47827" y="21778"/>
                </a:cubicBezTo>
                <a:cubicBezTo>
                  <a:pt x="47638" y="21891"/>
                  <a:pt x="47638" y="22156"/>
                  <a:pt x="47789" y="22232"/>
                </a:cubicBezTo>
                <a:lnTo>
                  <a:pt x="48016" y="22156"/>
                </a:lnTo>
                <a:cubicBezTo>
                  <a:pt x="48016" y="22156"/>
                  <a:pt x="48016" y="22156"/>
                  <a:pt x="48054" y="22118"/>
                </a:cubicBezTo>
                <a:cubicBezTo>
                  <a:pt x="48092" y="22080"/>
                  <a:pt x="48205" y="22005"/>
                  <a:pt x="48205" y="21891"/>
                </a:cubicBezTo>
                <a:cubicBezTo>
                  <a:pt x="48205" y="21854"/>
                  <a:pt x="48205" y="21816"/>
                  <a:pt x="48168" y="21816"/>
                </a:cubicBezTo>
                <a:lnTo>
                  <a:pt x="48092" y="21702"/>
                </a:lnTo>
                <a:close/>
                <a:moveTo>
                  <a:pt x="4500" y="21854"/>
                </a:moveTo>
                <a:cubicBezTo>
                  <a:pt x="4386" y="21854"/>
                  <a:pt x="4273" y="21854"/>
                  <a:pt x="4197" y="21929"/>
                </a:cubicBezTo>
                <a:cubicBezTo>
                  <a:pt x="4122" y="21967"/>
                  <a:pt x="4122" y="22080"/>
                  <a:pt x="4159" y="22232"/>
                </a:cubicBezTo>
                <a:lnTo>
                  <a:pt x="4273" y="22307"/>
                </a:lnTo>
                <a:cubicBezTo>
                  <a:pt x="4386" y="22307"/>
                  <a:pt x="4462" y="22307"/>
                  <a:pt x="4538" y="22269"/>
                </a:cubicBezTo>
                <a:cubicBezTo>
                  <a:pt x="4575" y="22194"/>
                  <a:pt x="4613" y="22118"/>
                  <a:pt x="4613" y="22043"/>
                </a:cubicBezTo>
                <a:cubicBezTo>
                  <a:pt x="4613" y="22005"/>
                  <a:pt x="4613" y="22005"/>
                  <a:pt x="4613" y="21967"/>
                </a:cubicBezTo>
                <a:lnTo>
                  <a:pt x="4500" y="21854"/>
                </a:lnTo>
                <a:close/>
                <a:moveTo>
                  <a:pt x="27325" y="21962"/>
                </a:moveTo>
                <a:cubicBezTo>
                  <a:pt x="27058" y="21962"/>
                  <a:pt x="26995" y="22122"/>
                  <a:pt x="26995" y="22156"/>
                </a:cubicBezTo>
                <a:lnTo>
                  <a:pt x="27146" y="22307"/>
                </a:lnTo>
                <a:lnTo>
                  <a:pt x="27222" y="22307"/>
                </a:lnTo>
                <a:cubicBezTo>
                  <a:pt x="27298" y="22307"/>
                  <a:pt x="27411" y="22307"/>
                  <a:pt x="27449" y="22269"/>
                </a:cubicBezTo>
                <a:cubicBezTo>
                  <a:pt x="27487" y="22232"/>
                  <a:pt x="27525" y="22194"/>
                  <a:pt x="27525" y="22118"/>
                </a:cubicBezTo>
                <a:cubicBezTo>
                  <a:pt x="27525" y="22118"/>
                  <a:pt x="27525" y="22080"/>
                  <a:pt x="27525" y="22043"/>
                </a:cubicBezTo>
                <a:lnTo>
                  <a:pt x="27411" y="21967"/>
                </a:lnTo>
                <a:cubicBezTo>
                  <a:pt x="27380" y="21964"/>
                  <a:pt x="27352" y="21962"/>
                  <a:pt x="27325" y="21962"/>
                </a:cubicBezTo>
                <a:close/>
                <a:moveTo>
                  <a:pt x="36372" y="21854"/>
                </a:moveTo>
                <a:lnTo>
                  <a:pt x="36296" y="21967"/>
                </a:lnTo>
                <a:lnTo>
                  <a:pt x="36296" y="22156"/>
                </a:lnTo>
                <a:lnTo>
                  <a:pt x="36485" y="22269"/>
                </a:lnTo>
                <a:cubicBezTo>
                  <a:pt x="36512" y="22296"/>
                  <a:pt x="36557" y="22323"/>
                  <a:pt x="36635" y="22323"/>
                </a:cubicBezTo>
                <a:cubicBezTo>
                  <a:pt x="36668" y="22323"/>
                  <a:pt x="36705" y="22318"/>
                  <a:pt x="36750" y="22307"/>
                </a:cubicBezTo>
                <a:lnTo>
                  <a:pt x="36863" y="22194"/>
                </a:lnTo>
                <a:lnTo>
                  <a:pt x="36863" y="22043"/>
                </a:lnTo>
                <a:lnTo>
                  <a:pt x="36712" y="21929"/>
                </a:lnTo>
                <a:lnTo>
                  <a:pt x="36598" y="21929"/>
                </a:lnTo>
                <a:cubicBezTo>
                  <a:pt x="36598" y="21929"/>
                  <a:pt x="36598" y="21891"/>
                  <a:pt x="36598" y="21891"/>
                </a:cubicBezTo>
                <a:cubicBezTo>
                  <a:pt x="36561" y="21891"/>
                  <a:pt x="36485" y="21854"/>
                  <a:pt x="36372" y="21854"/>
                </a:cubicBezTo>
                <a:close/>
                <a:moveTo>
                  <a:pt x="15124" y="22005"/>
                </a:moveTo>
                <a:cubicBezTo>
                  <a:pt x="15048" y="22005"/>
                  <a:pt x="15010" y="22005"/>
                  <a:pt x="14972" y="22043"/>
                </a:cubicBezTo>
                <a:cubicBezTo>
                  <a:pt x="14935" y="22080"/>
                  <a:pt x="14897" y="22118"/>
                  <a:pt x="14897" y="22194"/>
                </a:cubicBezTo>
                <a:lnTo>
                  <a:pt x="14897" y="22232"/>
                </a:lnTo>
                <a:lnTo>
                  <a:pt x="14972" y="22269"/>
                </a:lnTo>
                <a:cubicBezTo>
                  <a:pt x="14972" y="22269"/>
                  <a:pt x="14935" y="22232"/>
                  <a:pt x="14935" y="22232"/>
                </a:cubicBezTo>
                <a:lnTo>
                  <a:pt x="14935" y="22232"/>
                </a:lnTo>
                <a:lnTo>
                  <a:pt x="15086" y="22345"/>
                </a:lnTo>
                <a:lnTo>
                  <a:pt x="15199" y="22345"/>
                </a:lnTo>
                <a:lnTo>
                  <a:pt x="15313" y="22307"/>
                </a:lnTo>
                <a:cubicBezTo>
                  <a:pt x="15351" y="22269"/>
                  <a:pt x="15351" y="22232"/>
                  <a:pt x="15351" y="22194"/>
                </a:cubicBezTo>
                <a:cubicBezTo>
                  <a:pt x="15351" y="22080"/>
                  <a:pt x="15237" y="22005"/>
                  <a:pt x="15124" y="22005"/>
                </a:cubicBezTo>
                <a:close/>
                <a:moveTo>
                  <a:pt x="53687" y="21173"/>
                </a:moveTo>
                <a:cubicBezTo>
                  <a:pt x="53612" y="21211"/>
                  <a:pt x="53536" y="21286"/>
                  <a:pt x="53536" y="21324"/>
                </a:cubicBezTo>
                <a:lnTo>
                  <a:pt x="53612" y="21438"/>
                </a:lnTo>
                <a:lnTo>
                  <a:pt x="53574" y="21438"/>
                </a:lnTo>
                <a:cubicBezTo>
                  <a:pt x="53574" y="21438"/>
                  <a:pt x="53612" y="21438"/>
                  <a:pt x="53574" y="21400"/>
                </a:cubicBezTo>
                <a:cubicBezTo>
                  <a:pt x="53544" y="21380"/>
                  <a:pt x="53525" y="21373"/>
                  <a:pt x="53510" y="21373"/>
                </a:cubicBezTo>
                <a:cubicBezTo>
                  <a:pt x="53476" y="21373"/>
                  <a:pt x="53464" y="21408"/>
                  <a:pt x="53404" y="21408"/>
                </a:cubicBezTo>
                <a:cubicBezTo>
                  <a:pt x="53388" y="21408"/>
                  <a:pt x="53370" y="21406"/>
                  <a:pt x="53347" y="21400"/>
                </a:cubicBezTo>
                <a:cubicBezTo>
                  <a:pt x="53347" y="21438"/>
                  <a:pt x="53347" y="21438"/>
                  <a:pt x="53347" y="21438"/>
                </a:cubicBezTo>
                <a:lnTo>
                  <a:pt x="53196" y="21438"/>
                </a:lnTo>
                <a:cubicBezTo>
                  <a:pt x="53196" y="21475"/>
                  <a:pt x="53196" y="21475"/>
                  <a:pt x="53234" y="21513"/>
                </a:cubicBezTo>
                <a:cubicBezTo>
                  <a:pt x="53158" y="21475"/>
                  <a:pt x="53083" y="21438"/>
                  <a:pt x="52969" y="21438"/>
                </a:cubicBezTo>
                <a:lnTo>
                  <a:pt x="52856" y="21551"/>
                </a:lnTo>
                <a:cubicBezTo>
                  <a:pt x="52856" y="21589"/>
                  <a:pt x="52856" y="21589"/>
                  <a:pt x="52856" y="21627"/>
                </a:cubicBezTo>
                <a:lnTo>
                  <a:pt x="52742" y="21702"/>
                </a:lnTo>
                <a:cubicBezTo>
                  <a:pt x="52742" y="21702"/>
                  <a:pt x="52704" y="21740"/>
                  <a:pt x="52704" y="21778"/>
                </a:cubicBezTo>
                <a:cubicBezTo>
                  <a:pt x="52667" y="21816"/>
                  <a:pt x="52629" y="21854"/>
                  <a:pt x="52629" y="21891"/>
                </a:cubicBezTo>
                <a:lnTo>
                  <a:pt x="52667" y="22043"/>
                </a:lnTo>
                <a:cubicBezTo>
                  <a:pt x="52742" y="22043"/>
                  <a:pt x="52780" y="22080"/>
                  <a:pt x="52818" y="22080"/>
                </a:cubicBezTo>
                <a:cubicBezTo>
                  <a:pt x="52780" y="22118"/>
                  <a:pt x="52780" y="22156"/>
                  <a:pt x="52780" y="22269"/>
                </a:cubicBezTo>
                <a:lnTo>
                  <a:pt x="52931" y="22345"/>
                </a:lnTo>
                <a:lnTo>
                  <a:pt x="53045" y="22345"/>
                </a:lnTo>
                <a:lnTo>
                  <a:pt x="53196" y="22232"/>
                </a:lnTo>
                <a:lnTo>
                  <a:pt x="53196" y="22080"/>
                </a:lnTo>
                <a:lnTo>
                  <a:pt x="53045" y="21967"/>
                </a:lnTo>
                <a:cubicBezTo>
                  <a:pt x="53083" y="21929"/>
                  <a:pt x="53083" y="21854"/>
                  <a:pt x="53083" y="21816"/>
                </a:cubicBezTo>
                <a:lnTo>
                  <a:pt x="53309" y="21740"/>
                </a:lnTo>
                <a:lnTo>
                  <a:pt x="53309" y="21702"/>
                </a:lnTo>
                <a:cubicBezTo>
                  <a:pt x="53309" y="21665"/>
                  <a:pt x="53309" y="21665"/>
                  <a:pt x="53309" y="21627"/>
                </a:cubicBezTo>
                <a:cubicBezTo>
                  <a:pt x="53347" y="21665"/>
                  <a:pt x="53423" y="21665"/>
                  <a:pt x="53461" y="21665"/>
                </a:cubicBezTo>
                <a:cubicBezTo>
                  <a:pt x="53536" y="21665"/>
                  <a:pt x="53612" y="21665"/>
                  <a:pt x="53650" y="21627"/>
                </a:cubicBezTo>
                <a:cubicBezTo>
                  <a:pt x="53687" y="21589"/>
                  <a:pt x="53687" y="21589"/>
                  <a:pt x="53687" y="21551"/>
                </a:cubicBezTo>
                <a:cubicBezTo>
                  <a:pt x="53725" y="21627"/>
                  <a:pt x="53801" y="21702"/>
                  <a:pt x="53952" y="21702"/>
                </a:cubicBezTo>
                <a:lnTo>
                  <a:pt x="54103" y="21551"/>
                </a:lnTo>
                <a:lnTo>
                  <a:pt x="54103" y="21400"/>
                </a:lnTo>
                <a:lnTo>
                  <a:pt x="53914" y="21324"/>
                </a:lnTo>
                <a:cubicBezTo>
                  <a:pt x="53914" y="21324"/>
                  <a:pt x="53876" y="21286"/>
                  <a:pt x="53876" y="21286"/>
                </a:cubicBezTo>
                <a:cubicBezTo>
                  <a:pt x="53839" y="21249"/>
                  <a:pt x="53801" y="21173"/>
                  <a:pt x="53687" y="21173"/>
                </a:cubicBezTo>
                <a:close/>
                <a:moveTo>
                  <a:pt x="17868" y="21877"/>
                </a:moveTo>
                <a:cubicBezTo>
                  <a:pt x="17834" y="21877"/>
                  <a:pt x="17801" y="21881"/>
                  <a:pt x="17770" y="21891"/>
                </a:cubicBezTo>
                <a:cubicBezTo>
                  <a:pt x="17657" y="21929"/>
                  <a:pt x="17619" y="22005"/>
                  <a:pt x="17581" y="22080"/>
                </a:cubicBezTo>
                <a:lnTo>
                  <a:pt x="17695" y="22194"/>
                </a:lnTo>
                <a:cubicBezTo>
                  <a:pt x="17695" y="22255"/>
                  <a:pt x="17744" y="22366"/>
                  <a:pt x="17883" y="22366"/>
                </a:cubicBezTo>
                <a:cubicBezTo>
                  <a:pt x="17916" y="22366"/>
                  <a:pt x="17954" y="22359"/>
                  <a:pt x="17997" y="22345"/>
                </a:cubicBezTo>
                <a:lnTo>
                  <a:pt x="18110" y="22269"/>
                </a:lnTo>
                <a:cubicBezTo>
                  <a:pt x="18110" y="22269"/>
                  <a:pt x="18110" y="22232"/>
                  <a:pt x="18110" y="22232"/>
                </a:cubicBezTo>
                <a:cubicBezTo>
                  <a:pt x="18148" y="22194"/>
                  <a:pt x="18186" y="22156"/>
                  <a:pt x="18186" y="22080"/>
                </a:cubicBezTo>
                <a:cubicBezTo>
                  <a:pt x="18186" y="22043"/>
                  <a:pt x="18186" y="22043"/>
                  <a:pt x="18186" y="22005"/>
                </a:cubicBezTo>
                <a:lnTo>
                  <a:pt x="18148" y="21967"/>
                </a:lnTo>
                <a:cubicBezTo>
                  <a:pt x="18065" y="21912"/>
                  <a:pt x="17962" y="21877"/>
                  <a:pt x="17868" y="21877"/>
                </a:cubicBezTo>
                <a:close/>
                <a:moveTo>
                  <a:pt x="341" y="22005"/>
                </a:moveTo>
                <a:cubicBezTo>
                  <a:pt x="190" y="22005"/>
                  <a:pt x="114" y="22080"/>
                  <a:pt x="76" y="22156"/>
                </a:cubicBezTo>
                <a:lnTo>
                  <a:pt x="1" y="22232"/>
                </a:lnTo>
                <a:lnTo>
                  <a:pt x="1" y="22307"/>
                </a:lnTo>
                <a:lnTo>
                  <a:pt x="265" y="22383"/>
                </a:lnTo>
                <a:cubicBezTo>
                  <a:pt x="303" y="22345"/>
                  <a:pt x="454" y="22307"/>
                  <a:pt x="454" y="22194"/>
                </a:cubicBezTo>
                <a:cubicBezTo>
                  <a:pt x="454" y="22156"/>
                  <a:pt x="454" y="22118"/>
                  <a:pt x="454" y="22118"/>
                </a:cubicBezTo>
                <a:lnTo>
                  <a:pt x="341" y="22005"/>
                </a:lnTo>
                <a:close/>
                <a:moveTo>
                  <a:pt x="53826" y="21912"/>
                </a:moveTo>
                <a:cubicBezTo>
                  <a:pt x="53784" y="21912"/>
                  <a:pt x="53738" y="21917"/>
                  <a:pt x="53687" y="21929"/>
                </a:cubicBezTo>
                <a:lnTo>
                  <a:pt x="53574" y="22043"/>
                </a:lnTo>
                <a:lnTo>
                  <a:pt x="53574" y="22307"/>
                </a:lnTo>
                <a:lnTo>
                  <a:pt x="53763" y="22383"/>
                </a:lnTo>
                <a:cubicBezTo>
                  <a:pt x="53801" y="22383"/>
                  <a:pt x="53839" y="22421"/>
                  <a:pt x="53876" y="22421"/>
                </a:cubicBezTo>
                <a:cubicBezTo>
                  <a:pt x="53902" y="22421"/>
                  <a:pt x="53944" y="22437"/>
                  <a:pt x="53991" y="22437"/>
                </a:cubicBezTo>
                <a:cubicBezTo>
                  <a:pt x="54015" y="22437"/>
                  <a:pt x="54040" y="22433"/>
                  <a:pt x="54066" y="22421"/>
                </a:cubicBezTo>
                <a:cubicBezTo>
                  <a:pt x="54103" y="22421"/>
                  <a:pt x="54141" y="22383"/>
                  <a:pt x="54141" y="22307"/>
                </a:cubicBezTo>
                <a:cubicBezTo>
                  <a:pt x="54255" y="22307"/>
                  <a:pt x="54406" y="22269"/>
                  <a:pt x="54406" y="22118"/>
                </a:cubicBezTo>
                <a:cubicBezTo>
                  <a:pt x="54406" y="22080"/>
                  <a:pt x="54406" y="22080"/>
                  <a:pt x="54368" y="22043"/>
                </a:cubicBezTo>
                <a:lnTo>
                  <a:pt x="54255" y="21967"/>
                </a:lnTo>
                <a:cubicBezTo>
                  <a:pt x="54141" y="21967"/>
                  <a:pt x="54103" y="21967"/>
                  <a:pt x="54028" y="21929"/>
                </a:cubicBezTo>
                <a:cubicBezTo>
                  <a:pt x="53977" y="21929"/>
                  <a:pt x="53910" y="21912"/>
                  <a:pt x="53826" y="21912"/>
                </a:cubicBezTo>
                <a:close/>
                <a:moveTo>
                  <a:pt x="32704" y="21929"/>
                </a:moveTo>
                <a:lnTo>
                  <a:pt x="32553" y="22080"/>
                </a:lnTo>
                <a:cubicBezTo>
                  <a:pt x="32515" y="22118"/>
                  <a:pt x="32440" y="22194"/>
                  <a:pt x="32477" y="22307"/>
                </a:cubicBezTo>
                <a:lnTo>
                  <a:pt x="32629" y="22421"/>
                </a:lnTo>
                <a:cubicBezTo>
                  <a:pt x="32666" y="22421"/>
                  <a:pt x="32666" y="22421"/>
                  <a:pt x="32742" y="22458"/>
                </a:cubicBezTo>
                <a:lnTo>
                  <a:pt x="32931" y="22345"/>
                </a:lnTo>
                <a:lnTo>
                  <a:pt x="32931" y="22232"/>
                </a:lnTo>
                <a:cubicBezTo>
                  <a:pt x="32931" y="21967"/>
                  <a:pt x="32818" y="21929"/>
                  <a:pt x="32704" y="21929"/>
                </a:cubicBezTo>
                <a:close/>
                <a:moveTo>
                  <a:pt x="2874" y="22043"/>
                </a:moveTo>
                <a:lnTo>
                  <a:pt x="2647" y="22156"/>
                </a:lnTo>
                <a:cubicBezTo>
                  <a:pt x="2647" y="22194"/>
                  <a:pt x="2647" y="22194"/>
                  <a:pt x="2647" y="22194"/>
                </a:cubicBezTo>
                <a:cubicBezTo>
                  <a:pt x="2647" y="22194"/>
                  <a:pt x="2647" y="22232"/>
                  <a:pt x="2647" y="22232"/>
                </a:cubicBezTo>
                <a:cubicBezTo>
                  <a:pt x="2609" y="22269"/>
                  <a:pt x="2572" y="22307"/>
                  <a:pt x="2534" y="22383"/>
                </a:cubicBezTo>
                <a:lnTo>
                  <a:pt x="2647" y="22496"/>
                </a:lnTo>
                <a:cubicBezTo>
                  <a:pt x="2698" y="22509"/>
                  <a:pt x="2740" y="22513"/>
                  <a:pt x="2776" y="22513"/>
                </a:cubicBezTo>
                <a:cubicBezTo>
                  <a:pt x="2849" y="22513"/>
                  <a:pt x="2899" y="22496"/>
                  <a:pt x="2950" y="22496"/>
                </a:cubicBezTo>
                <a:cubicBezTo>
                  <a:pt x="2987" y="22458"/>
                  <a:pt x="2987" y="22458"/>
                  <a:pt x="3025" y="22458"/>
                </a:cubicBezTo>
                <a:lnTo>
                  <a:pt x="3176" y="22345"/>
                </a:lnTo>
                <a:cubicBezTo>
                  <a:pt x="3176" y="22345"/>
                  <a:pt x="3176" y="22345"/>
                  <a:pt x="3176" y="22307"/>
                </a:cubicBezTo>
                <a:cubicBezTo>
                  <a:pt x="3176" y="22156"/>
                  <a:pt x="3025" y="22080"/>
                  <a:pt x="2950" y="22080"/>
                </a:cubicBezTo>
                <a:cubicBezTo>
                  <a:pt x="2912" y="22043"/>
                  <a:pt x="2874" y="22043"/>
                  <a:pt x="2874" y="22043"/>
                </a:cubicBezTo>
                <a:close/>
                <a:moveTo>
                  <a:pt x="62198" y="22076"/>
                </a:moveTo>
                <a:cubicBezTo>
                  <a:pt x="62173" y="22076"/>
                  <a:pt x="62147" y="22078"/>
                  <a:pt x="62119" y="22080"/>
                </a:cubicBezTo>
                <a:lnTo>
                  <a:pt x="62005" y="22194"/>
                </a:lnTo>
                <a:lnTo>
                  <a:pt x="62005" y="22383"/>
                </a:lnTo>
                <a:lnTo>
                  <a:pt x="62156" y="22496"/>
                </a:lnTo>
                <a:cubicBezTo>
                  <a:pt x="62270" y="22496"/>
                  <a:pt x="62345" y="22534"/>
                  <a:pt x="62383" y="22534"/>
                </a:cubicBezTo>
                <a:lnTo>
                  <a:pt x="62572" y="22421"/>
                </a:lnTo>
                <a:cubicBezTo>
                  <a:pt x="62537" y="22281"/>
                  <a:pt x="62502" y="22076"/>
                  <a:pt x="62198" y="22076"/>
                </a:cubicBezTo>
                <a:close/>
                <a:moveTo>
                  <a:pt x="25143" y="22269"/>
                </a:moveTo>
                <a:cubicBezTo>
                  <a:pt x="24954" y="22307"/>
                  <a:pt x="24840" y="22383"/>
                  <a:pt x="24878" y="22534"/>
                </a:cubicBezTo>
                <a:lnTo>
                  <a:pt x="25029" y="22610"/>
                </a:lnTo>
                <a:lnTo>
                  <a:pt x="25105" y="22610"/>
                </a:lnTo>
                <a:cubicBezTo>
                  <a:pt x="25143" y="22610"/>
                  <a:pt x="25332" y="22610"/>
                  <a:pt x="25332" y="22458"/>
                </a:cubicBezTo>
                <a:lnTo>
                  <a:pt x="25294" y="22383"/>
                </a:lnTo>
                <a:cubicBezTo>
                  <a:pt x="25294" y="22421"/>
                  <a:pt x="25294" y="22421"/>
                  <a:pt x="25294" y="22421"/>
                </a:cubicBezTo>
                <a:lnTo>
                  <a:pt x="25143" y="22269"/>
                </a:lnTo>
                <a:close/>
                <a:moveTo>
                  <a:pt x="30562" y="22248"/>
                </a:moveTo>
                <a:cubicBezTo>
                  <a:pt x="30528" y="22248"/>
                  <a:pt x="30499" y="22257"/>
                  <a:pt x="30474" y="22269"/>
                </a:cubicBezTo>
                <a:cubicBezTo>
                  <a:pt x="30322" y="22307"/>
                  <a:pt x="30322" y="22534"/>
                  <a:pt x="30474" y="22610"/>
                </a:cubicBezTo>
                <a:cubicBezTo>
                  <a:pt x="30504" y="22610"/>
                  <a:pt x="30534" y="22616"/>
                  <a:pt x="30569" y="22616"/>
                </a:cubicBezTo>
                <a:cubicBezTo>
                  <a:pt x="30622" y="22616"/>
                  <a:pt x="30685" y="22602"/>
                  <a:pt x="30776" y="22534"/>
                </a:cubicBezTo>
                <a:lnTo>
                  <a:pt x="30814" y="22383"/>
                </a:lnTo>
                <a:cubicBezTo>
                  <a:pt x="30713" y="22282"/>
                  <a:pt x="30629" y="22248"/>
                  <a:pt x="30562" y="22248"/>
                </a:cubicBezTo>
                <a:close/>
                <a:moveTo>
                  <a:pt x="48281" y="22194"/>
                </a:moveTo>
                <a:lnTo>
                  <a:pt x="48168" y="22307"/>
                </a:lnTo>
                <a:lnTo>
                  <a:pt x="48168" y="22534"/>
                </a:lnTo>
                <a:lnTo>
                  <a:pt x="48281" y="22685"/>
                </a:lnTo>
                <a:lnTo>
                  <a:pt x="48546" y="22685"/>
                </a:lnTo>
                <a:lnTo>
                  <a:pt x="48659" y="22534"/>
                </a:lnTo>
                <a:lnTo>
                  <a:pt x="48659" y="22307"/>
                </a:lnTo>
                <a:lnTo>
                  <a:pt x="48546" y="22194"/>
                </a:lnTo>
                <a:close/>
                <a:moveTo>
                  <a:pt x="31721" y="22080"/>
                </a:moveTo>
                <a:lnTo>
                  <a:pt x="31570" y="22232"/>
                </a:lnTo>
                <a:cubicBezTo>
                  <a:pt x="31608" y="22269"/>
                  <a:pt x="31570" y="22345"/>
                  <a:pt x="31570" y="22383"/>
                </a:cubicBezTo>
                <a:cubicBezTo>
                  <a:pt x="31570" y="22421"/>
                  <a:pt x="31532" y="22458"/>
                  <a:pt x="31532" y="22496"/>
                </a:cubicBezTo>
                <a:cubicBezTo>
                  <a:pt x="31532" y="22610"/>
                  <a:pt x="31608" y="22648"/>
                  <a:pt x="31721" y="22685"/>
                </a:cubicBezTo>
                <a:lnTo>
                  <a:pt x="31721" y="22648"/>
                </a:lnTo>
                <a:cubicBezTo>
                  <a:pt x="31789" y="22716"/>
                  <a:pt x="31857" y="22729"/>
                  <a:pt x="31917" y="22729"/>
                </a:cubicBezTo>
                <a:cubicBezTo>
                  <a:pt x="31957" y="22729"/>
                  <a:pt x="31993" y="22723"/>
                  <a:pt x="32024" y="22723"/>
                </a:cubicBezTo>
                <a:lnTo>
                  <a:pt x="32099" y="22572"/>
                </a:lnTo>
                <a:cubicBezTo>
                  <a:pt x="32061" y="22534"/>
                  <a:pt x="32061" y="22458"/>
                  <a:pt x="32061" y="22421"/>
                </a:cubicBezTo>
                <a:cubicBezTo>
                  <a:pt x="32099" y="22383"/>
                  <a:pt x="32099" y="22345"/>
                  <a:pt x="32099" y="22307"/>
                </a:cubicBezTo>
                <a:cubicBezTo>
                  <a:pt x="32099" y="22307"/>
                  <a:pt x="32099" y="22194"/>
                  <a:pt x="32024" y="22156"/>
                </a:cubicBezTo>
                <a:cubicBezTo>
                  <a:pt x="31910" y="22080"/>
                  <a:pt x="31797" y="22080"/>
                  <a:pt x="31721" y="22080"/>
                </a:cubicBezTo>
                <a:close/>
                <a:moveTo>
                  <a:pt x="47185" y="22232"/>
                </a:moveTo>
                <a:lnTo>
                  <a:pt x="47109" y="22269"/>
                </a:lnTo>
                <a:cubicBezTo>
                  <a:pt x="46996" y="22383"/>
                  <a:pt x="46996" y="22458"/>
                  <a:pt x="46996" y="22610"/>
                </a:cubicBezTo>
                <a:lnTo>
                  <a:pt x="47109" y="22723"/>
                </a:lnTo>
                <a:cubicBezTo>
                  <a:pt x="47142" y="22734"/>
                  <a:pt x="47172" y="22739"/>
                  <a:pt x="47200" y="22739"/>
                </a:cubicBezTo>
                <a:cubicBezTo>
                  <a:pt x="47267" y="22739"/>
                  <a:pt x="47320" y="22712"/>
                  <a:pt x="47374" y="22685"/>
                </a:cubicBezTo>
                <a:cubicBezTo>
                  <a:pt x="47411" y="22648"/>
                  <a:pt x="47487" y="22572"/>
                  <a:pt x="47487" y="22496"/>
                </a:cubicBezTo>
                <a:cubicBezTo>
                  <a:pt x="47487" y="22421"/>
                  <a:pt x="47411" y="22345"/>
                  <a:pt x="47374" y="22269"/>
                </a:cubicBezTo>
                <a:cubicBezTo>
                  <a:pt x="47298" y="22232"/>
                  <a:pt x="47260" y="22232"/>
                  <a:pt x="47185" y="22232"/>
                </a:cubicBezTo>
                <a:close/>
                <a:moveTo>
                  <a:pt x="11864" y="22377"/>
                </a:moveTo>
                <a:cubicBezTo>
                  <a:pt x="11802" y="22377"/>
                  <a:pt x="11743" y="22399"/>
                  <a:pt x="11721" y="22421"/>
                </a:cubicBezTo>
                <a:cubicBezTo>
                  <a:pt x="11608" y="22458"/>
                  <a:pt x="11570" y="22534"/>
                  <a:pt x="11570" y="22572"/>
                </a:cubicBezTo>
                <a:lnTo>
                  <a:pt x="11570" y="22648"/>
                </a:lnTo>
                <a:lnTo>
                  <a:pt x="11721" y="22723"/>
                </a:lnTo>
                <a:cubicBezTo>
                  <a:pt x="11721" y="22761"/>
                  <a:pt x="11797" y="22799"/>
                  <a:pt x="11872" y="22837"/>
                </a:cubicBezTo>
                <a:lnTo>
                  <a:pt x="12023" y="22723"/>
                </a:lnTo>
                <a:lnTo>
                  <a:pt x="12023" y="22685"/>
                </a:lnTo>
                <a:lnTo>
                  <a:pt x="12099" y="22648"/>
                </a:lnTo>
                <a:cubicBezTo>
                  <a:pt x="12099" y="22610"/>
                  <a:pt x="12099" y="22572"/>
                  <a:pt x="12099" y="22572"/>
                </a:cubicBezTo>
                <a:cubicBezTo>
                  <a:pt x="12099" y="22496"/>
                  <a:pt x="12061" y="22421"/>
                  <a:pt x="11986" y="22421"/>
                </a:cubicBezTo>
                <a:cubicBezTo>
                  <a:pt x="11954" y="22389"/>
                  <a:pt x="11908" y="22377"/>
                  <a:pt x="11864" y="22377"/>
                </a:cubicBezTo>
                <a:close/>
                <a:moveTo>
                  <a:pt x="66315" y="22534"/>
                </a:moveTo>
                <a:cubicBezTo>
                  <a:pt x="66126" y="22534"/>
                  <a:pt x="66013" y="22610"/>
                  <a:pt x="66051" y="22799"/>
                </a:cubicBezTo>
                <a:lnTo>
                  <a:pt x="66202" y="22874"/>
                </a:lnTo>
                <a:lnTo>
                  <a:pt x="66315" y="22874"/>
                </a:lnTo>
                <a:lnTo>
                  <a:pt x="66429" y="22761"/>
                </a:lnTo>
                <a:cubicBezTo>
                  <a:pt x="66466" y="22761"/>
                  <a:pt x="66504" y="22723"/>
                  <a:pt x="66504" y="22685"/>
                </a:cubicBezTo>
                <a:lnTo>
                  <a:pt x="66315" y="22534"/>
                </a:lnTo>
                <a:close/>
                <a:moveTo>
                  <a:pt x="66655" y="22421"/>
                </a:moveTo>
                <a:lnTo>
                  <a:pt x="66542" y="22534"/>
                </a:lnTo>
                <a:lnTo>
                  <a:pt x="66542" y="22572"/>
                </a:lnTo>
                <a:cubicBezTo>
                  <a:pt x="66542" y="22685"/>
                  <a:pt x="66580" y="22761"/>
                  <a:pt x="66618" y="22837"/>
                </a:cubicBezTo>
                <a:lnTo>
                  <a:pt x="66731" y="22874"/>
                </a:lnTo>
                <a:cubicBezTo>
                  <a:pt x="66845" y="22874"/>
                  <a:pt x="66920" y="22837"/>
                  <a:pt x="66996" y="22799"/>
                </a:cubicBezTo>
                <a:lnTo>
                  <a:pt x="67034" y="22723"/>
                </a:lnTo>
                <a:cubicBezTo>
                  <a:pt x="67034" y="22723"/>
                  <a:pt x="67034" y="22685"/>
                  <a:pt x="67034" y="22685"/>
                </a:cubicBezTo>
                <a:cubicBezTo>
                  <a:pt x="67034" y="22572"/>
                  <a:pt x="66996" y="22534"/>
                  <a:pt x="66958" y="22496"/>
                </a:cubicBezTo>
                <a:cubicBezTo>
                  <a:pt x="66882" y="22458"/>
                  <a:pt x="66807" y="22421"/>
                  <a:pt x="66655" y="22421"/>
                </a:cubicBezTo>
                <a:close/>
                <a:moveTo>
                  <a:pt x="87463" y="22320"/>
                </a:moveTo>
                <a:cubicBezTo>
                  <a:pt x="87400" y="22320"/>
                  <a:pt x="87343" y="22339"/>
                  <a:pt x="87298" y="22383"/>
                </a:cubicBezTo>
                <a:cubicBezTo>
                  <a:pt x="87223" y="22458"/>
                  <a:pt x="87185" y="22572"/>
                  <a:pt x="87185" y="22648"/>
                </a:cubicBezTo>
                <a:cubicBezTo>
                  <a:pt x="87185" y="22685"/>
                  <a:pt x="87185" y="22723"/>
                  <a:pt x="87185" y="22761"/>
                </a:cubicBezTo>
                <a:lnTo>
                  <a:pt x="87336" y="22874"/>
                </a:lnTo>
                <a:cubicBezTo>
                  <a:pt x="87639" y="22874"/>
                  <a:pt x="87677" y="22761"/>
                  <a:pt x="87677" y="22610"/>
                </a:cubicBezTo>
                <a:cubicBezTo>
                  <a:pt x="87677" y="22572"/>
                  <a:pt x="87677" y="22534"/>
                  <a:pt x="87714" y="22496"/>
                </a:cubicBezTo>
                <a:lnTo>
                  <a:pt x="87601" y="22345"/>
                </a:lnTo>
                <a:cubicBezTo>
                  <a:pt x="87554" y="22329"/>
                  <a:pt x="87507" y="22320"/>
                  <a:pt x="87463" y="22320"/>
                </a:cubicBezTo>
                <a:close/>
                <a:moveTo>
                  <a:pt x="79510" y="22534"/>
                </a:moveTo>
                <a:lnTo>
                  <a:pt x="79359" y="22648"/>
                </a:lnTo>
                <a:lnTo>
                  <a:pt x="79359" y="22799"/>
                </a:lnTo>
                <a:lnTo>
                  <a:pt x="79510" y="22912"/>
                </a:lnTo>
                <a:lnTo>
                  <a:pt x="79699" y="22912"/>
                </a:lnTo>
                <a:lnTo>
                  <a:pt x="79813" y="22799"/>
                </a:lnTo>
                <a:lnTo>
                  <a:pt x="79813" y="22648"/>
                </a:lnTo>
                <a:lnTo>
                  <a:pt x="79699" y="22534"/>
                </a:lnTo>
                <a:close/>
                <a:moveTo>
                  <a:pt x="487" y="22581"/>
                </a:moveTo>
                <a:cubicBezTo>
                  <a:pt x="454" y="22581"/>
                  <a:pt x="417" y="22591"/>
                  <a:pt x="379" y="22610"/>
                </a:cubicBezTo>
                <a:cubicBezTo>
                  <a:pt x="303" y="22648"/>
                  <a:pt x="265" y="22723"/>
                  <a:pt x="265" y="22799"/>
                </a:cubicBezTo>
                <a:cubicBezTo>
                  <a:pt x="265" y="22874"/>
                  <a:pt x="303" y="22950"/>
                  <a:pt x="417" y="22988"/>
                </a:cubicBezTo>
                <a:cubicBezTo>
                  <a:pt x="454" y="22988"/>
                  <a:pt x="530" y="22988"/>
                  <a:pt x="606" y="22950"/>
                </a:cubicBezTo>
                <a:cubicBezTo>
                  <a:pt x="643" y="22912"/>
                  <a:pt x="681" y="22837"/>
                  <a:pt x="681" y="22799"/>
                </a:cubicBezTo>
                <a:cubicBezTo>
                  <a:pt x="681" y="22723"/>
                  <a:pt x="643" y="22648"/>
                  <a:pt x="568" y="22610"/>
                </a:cubicBezTo>
                <a:cubicBezTo>
                  <a:pt x="549" y="22591"/>
                  <a:pt x="520" y="22581"/>
                  <a:pt x="487" y="22581"/>
                </a:cubicBezTo>
                <a:close/>
                <a:moveTo>
                  <a:pt x="21415" y="22593"/>
                </a:moveTo>
                <a:cubicBezTo>
                  <a:pt x="21391" y="22593"/>
                  <a:pt x="21362" y="22597"/>
                  <a:pt x="21324" y="22610"/>
                </a:cubicBezTo>
                <a:lnTo>
                  <a:pt x="21211" y="22723"/>
                </a:lnTo>
                <a:lnTo>
                  <a:pt x="21211" y="22799"/>
                </a:lnTo>
                <a:lnTo>
                  <a:pt x="21324" y="22912"/>
                </a:lnTo>
                <a:cubicBezTo>
                  <a:pt x="21362" y="22950"/>
                  <a:pt x="21400" y="22950"/>
                  <a:pt x="21438" y="22988"/>
                </a:cubicBezTo>
                <a:lnTo>
                  <a:pt x="21627" y="22837"/>
                </a:lnTo>
                <a:cubicBezTo>
                  <a:pt x="21589" y="22761"/>
                  <a:pt x="21589" y="22685"/>
                  <a:pt x="21513" y="22610"/>
                </a:cubicBezTo>
                <a:cubicBezTo>
                  <a:pt x="21488" y="22610"/>
                  <a:pt x="21463" y="22593"/>
                  <a:pt x="21415" y="22593"/>
                </a:cubicBezTo>
                <a:close/>
                <a:moveTo>
                  <a:pt x="3403" y="22648"/>
                </a:moveTo>
                <a:cubicBezTo>
                  <a:pt x="3290" y="22648"/>
                  <a:pt x="3214" y="22648"/>
                  <a:pt x="3176" y="22685"/>
                </a:cubicBezTo>
                <a:cubicBezTo>
                  <a:pt x="3139" y="22723"/>
                  <a:pt x="3063" y="22799"/>
                  <a:pt x="3063" y="22874"/>
                </a:cubicBezTo>
                <a:lnTo>
                  <a:pt x="3063" y="22912"/>
                </a:lnTo>
                <a:lnTo>
                  <a:pt x="3214" y="23026"/>
                </a:lnTo>
                <a:cubicBezTo>
                  <a:pt x="3290" y="23026"/>
                  <a:pt x="3403" y="23026"/>
                  <a:pt x="3441" y="22988"/>
                </a:cubicBezTo>
                <a:cubicBezTo>
                  <a:pt x="3479" y="22950"/>
                  <a:pt x="3517" y="22874"/>
                  <a:pt x="3517" y="22799"/>
                </a:cubicBezTo>
                <a:lnTo>
                  <a:pt x="3517" y="22761"/>
                </a:lnTo>
                <a:lnTo>
                  <a:pt x="3403" y="22648"/>
                </a:lnTo>
                <a:close/>
                <a:moveTo>
                  <a:pt x="48432" y="22685"/>
                </a:moveTo>
                <a:cubicBezTo>
                  <a:pt x="48205" y="22685"/>
                  <a:pt x="48130" y="22799"/>
                  <a:pt x="48168" y="22950"/>
                </a:cubicBezTo>
                <a:lnTo>
                  <a:pt x="48281" y="23026"/>
                </a:lnTo>
                <a:lnTo>
                  <a:pt x="48394" y="23026"/>
                </a:lnTo>
                <a:lnTo>
                  <a:pt x="48546" y="22912"/>
                </a:lnTo>
                <a:cubicBezTo>
                  <a:pt x="48546" y="22912"/>
                  <a:pt x="48583" y="22874"/>
                  <a:pt x="48583" y="22837"/>
                </a:cubicBezTo>
                <a:lnTo>
                  <a:pt x="48432" y="22685"/>
                </a:lnTo>
                <a:close/>
                <a:moveTo>
                  <a:pt x="71911" y="22648"/>
                </a:moveTo>
                <a:lnTo>
                  <a:pt x="71759" y="22761"/>
                </a:lnTo>
                <a:lnTo>
                  <a:pt x="71759" y="22912"/>
                </a:lnTo>
                <a:lnTo>
                  <a:pt x="71873" y="23026"/>
                </a:lnTo>
                <a:cubicBezTo>
                  <a:pt x="71916" y="23038"/>
                  <a:pt x="71955" y="23043"/>
                  <a:pt x="71989" y="23043"/>
                </a:cubicBezTo>
                <a:cubicBezTo>
                  <a:pt x="72161" y="23043"/>
                  <a:pt x="72219" y="22906"/>
                  <a:pt x="72251" y="22874"/>
                </a:cubicBezTo>
                <a:cubicBezTo>
                  <a:pt x="72251" y="22837"/>
                  <a:pt x="72251" y="22837"/>
                  <a:pt x="72251" y="22837"/>
                </a:cubicBezTo>
                <a:lnTo>
                  <a:pt x="72138" y="22648"/>
                </a:lnTo>
                <a:close/>
                <a:moveTo>
                  <a:pt x="54784" y="22345"/>
                </a:moveTo>
                <a:cubicBezTo>
                  <a:pt x="54595" y="22345"/>
                  <a:pt x="54481" y="22421"/>
                  <a:pt x="54481" y="22534"/>
                </a:cubicBezTo>
                <a:lnTo>
                  <a:pt x="54519" y="22648"/>
                </a:lnTo>
                <a:cubicBezTo>
                  <a:pt x="54557" y="22685"/>
                  <a:pt x="54633" y="22685"/>
                  <a:pt x="54670" y="22685"/>
                </a:cubicBezTo>
                <a:lnTo>
                  <a:pt x="54633" y="22723"/>
                </a:lnTo>
                <a:cubicBezTo>
                  <a:pt x="54595" y="22723"/>
                  <a:pt x="54595" y="22761"/>
                  <a:pt x="54557" y="22761"/>
                </a:cubicBezTo>
                <a:cubicBezTo>
                  <a:pt x="54519" y="22799"/>
                  <a:pt x="54406" y="22837"/>
                  <a:pt x="54406" y="22912"/>
                </a:cubicBezTo>
                <a:cubicBezTo>
                  <a:pt x="54406" y="23026"/>
                  <a:pt x="54519" y="23063"/>
                  <a:pt x="54557" y="23063"/>
                </a:cubicBezTo>
                <a:lnTo>
                  <a:pt x="54595" y="23063"/>
                </a:lnTo>
                <a:lnTo>
                  <a:pt x="54633" y="23139"/>
                </a:lnTo>
                <a:lnTo>
                  <a:pt x="54746" y="23139"/>
                </a:lnTo>
                <a:cubicBezTo>
                  <a:pt x="54935" y="23101"/>
                  <a:pt x="54935" y="23026"/>
                  <a:pt x="54935" y="22988"/>
                </a:cubicBezTo>
                <a:lnTo>
                  <a:pt x="54935" y="22950"/>
                </a:lnTo>
                <a:lnTo>
                  <a:pt x="54859" y="22874"/>
                </a:lnTo>
                <a:cubicBezTo>
                  <a:pt x="54935" y="22837"/>
                  <a:pt x="54935" y="22723"/>
                  <a:pt x="54859" y="22685"/>
                </a:cubicBezTo>
                <a:lnTo>
                  <a:pt x="55049" y="22648"/>
                </a:lnTo>
                <a:cubicBezTo>
                  <a:pt x="55049" y="22610"/>
                  <a:pt x="55049" y="22572"/>
                  <a:pt x="55049" y="22572"/>
                </a:cubicBezTo>
                <a:cubicBezTo>
                  <a:pt x="55049" y="22421"/>
                  <a:pt x="54935" y="22345"/>
                  <a:pt x="54784" y="22345"/>
                </a:cubicBezTo>
                <a:close/>
                <a:moveTo>
                  <a:pt x="17468" y="22799"/>
                </a:moveTo>
                <a:lnTo>
                  <a:pt x="17317" y="22950"/>
                </a:lnTo>
                <a:cubicBezTo>
                  <a:pt x="17317" y="23026"/>
                  <a:pt x="17279" y="23026"/>
                  <a:pt x="17279" y="23026"/>
                </a:cubicBezTo>
                <a:lnTo>
                  <a:pt x="17279" y="23215"/>
                </a:lnTo>
                <a:cubicBezTo>
                  <a:pt x="17317" y="23252"/>
                  <a:pt x="17392" y="23252"/>
                  <a:pt x="17468" y="23252"/>
                </a:cubicBezTo>
                <a:cubicBezTo>
                  <a:pt x="17581" y="23252"/>
                  <a:pt x="17695" y="23215"/>
                  <a:pt x="17770" y="23139"/>
                </a:cubicBezTo>
                <a:lnTo>
                  <a:pt x="17770" y="22988"/>
                </a:lnTo>
                <a:cubicBezTo>
                  <a:pt x="17732" y="22950"/>
                  <a:pt x="17732" y="22950"/>
                  <a:pt x="17695" y="22912"/>
                </a:cubicBezTo>
                <a:cubicBezTo>
                  <a:pt x="17657" y="22874"/>
                  <a:pt x="17581" y="22799"/>
                  <a:pt x="17468" y="22799"/>
                </a:cubicBezTo>
                <a:close/>
                <a:moveTo>
                  <a:pt x="75238" y="22799"/>
                </a:moveTo>
                <a:lnTo>
                  <a:pt x="75087" y="22912"/>
                </a:lnTo>
                <a:cubicBezTo>
                  <a:pt x="75087" y="22950"/>
                  <a:pt x="75087" y="22950"/>
                  <a:pt x="75087" y="22950"/>
                </a:cubicBezTo>
                <a:lnTo>
                  <a:pt x="75238" y="22950"/>
                </a:lnTo>
                <a:lnTo>
                  <a:pt x="75087" y="22988"/>
                </a:lnTo>
                <a:cubicBezTo>
                  <a:pt x="75087" y="23063"/>
                  <a:pt x="75087" y="23215"/>
                  <a:pt x="75238" y="23252"/>
                </a:cubicBezTo>
                <a:lnTo>
                  <a:pt x="75427" y="23139"/>
                </a:lnTo>
                <a:cubicBezTo>
                  <a:pt x="75465" y="23101"/>
                  <a:pt x="75540" y="23063"/>
                  <a:pt x="75540" y="22950"/>
                </a:cubicBezTo>
                <a:cubicBezTo>
                  <a:pt x="75540" y="22950"/>
                  <a:pt x="75540" y="22912"/>
                  <a:pt x="75540" y="22874"/>
                </a:cubicBezTo>
                <a:lnTo>
                  <a:pt x="75389" y="22799"/>
                </a:lnTo>
                <a:close/>
                <a:moveTo>
                  <a:pt x="65748" y="22950"/>
                </a:moveTo>
                <a:lnTo>
                  <a:pt x="65559" y="23063"/>
                </a:lnTo>
                <a:cubicBezTo>
                  <a:pt x="65559" y="23026"/>
                  <a:pt x="65597" y="23026"/>
                  <a:pt x="65559" y="23026"/>
                </a:cubicBezTo>
                <a:cubicBezTo>
                  <a:pt x="65521" y="23026"/>
                  <a:pt x="65370" y="23063"/>
                  <a:pt x="65370" y="23215"/>
                </a:cubicBezTo>
                <a:lnTo>
                  <a:pt x="65408" y="23290"/>
                </a:lnTo>
                <a:cubicBezTo>
                  <a:pt x="65483" y="23366"/>
                  <a:pt x="65559" y="23404"/>
                  <a:pt x="65672" y="23404"/>
                </a:cubicBezTo>
                <a:cubicBezTo>
                  <a:pt x="65824" y="23366"/>
                  <a:pt x="65899" y="23252"/>
                  <a:pt x="65899" y="23139"/>
                </a:cubicBezTo>
                <a:cubicBezTo>
                  <a:pt x="65899" y="23063"/>
                  <a:pt x="65862" y="22988"/>
                  <a:pt x="65748" y="22950"/>
                </a:cubicBezTo>
                <a:close/>
                <a:moveTo>
                  <a:pt x="61325" y="22799"/>
                </a:moveTo>
                <a:lnTo>
                  <a:pt x="61211" y="22837"/>
                </a:lnTo>
                <a:cubicBezTo>
                  <a:pt x="61136" y="22874"/>
                  <a:pt x="60984" y="22988"/>
                  <a:pt x="60984" y="23139"/>
                </a:cubicBezTo>
                <a:cubicBezTo>
                  <a:pt x="60984" y="23215"/>
                  <a:pt x="61022" y="23252"/>
                  <a:pt x="61060" y="23328"/>
                </a:cubicBezTo>
                <a:lnTo>
                  <a:pt x="61136" y="23404"/>
                </a:lnTo>
                <a:cubicBezTo>
                  <a:pt x="61170" y="23411"/>
                  <a:pt x="61201" y="23414"/>
                  <a:pt x="61229" y="23414"/>
                </a:cubicBezTo>
                <a:cubicBezTo>
                  <a:pt x="61352" y="23414"/>
                  <a:pt x="61414" y="23352"/>
                  <a:pt x="61476" y="23290"/>
                </a:cubicBezTo>
                <a:cubicBezTo>
                  <a:pt x="61589" y="23290"/>
                  <a:pt x="61665" y="23215"/>
                  <a:pt x="61665" y="23139"/>
                </a:cubicBezTo>
                <a:lnTo>
                  <a:pt x="61589" y="23026"/>
                </a:lnTo>
                <a:cubicBezTo>
                  <a:pt x="61589" y="23026"/>
                  <a:pt x="61589" y="22988"/>
                  <a:pt x="61551" y="22950"/>
                </a:cubicBezTo>
                <a:cubicBezTo>
                  <a:pt x="61551" y="22912"/>
                  <a:pt x="61476" y="22799"/>
                  <a:pt x="61325" y="22799"/>
                </a:cubicBezTo>
                <a:close/>
                <a:moveTo>
                  <a:pt x="37558" y="23048"/>
                </a:moveTo>
                <a:cubicBezTo>
                  <a:pt x="37531" y="23048"/>
                  <a:pt x="37501" y="23052"/>
                  <a:pt x="37468" y="23063"/>
                </a:cubicBezTo>
                <a:lnTo>
                  <a:pt x="37355" y="23177"/>
                </a:lnTo>
                <a:lnTo>
                  <a:pt x="37355" y="23328"/>
                </a:lnTo>
                <a:lnTo>
                  <a:pt x="37506" y="23441"/>
                </a:lnTo>
                <a:lnTo>
                  <a:pt x="37695" y="23441"/>
                </a:lnTo>
                <a:lnTo>
                  <a:pt x="37808" y="23328"/>
                </a:lnTo>
                <a:lnTo>
                  <a:pt x="37808" y="23215"/>
                </a:lnTo>
                <a:lnTo>
                  <a:pt x="37695" y="23101"/>
                </a:lnTo>
                <a:cubicBezTo>
                  <a:pt x="37668" y="23074"/>
                  <a:pt x="37622" y="23048"/>
                  <a:pt x="37558" y="23048"/>
                </a:cubicBezTo>
                <a:close/>
                <a:moveTo>
                  <a:pt x="73839" y="22988"/>
                </a:moveTo>
                <a:lnTo>
                  <a:pt x="73688" y="23101"/>
                </a:lnTo>
                <a:cubicBezTo>
                  <a:pt x="73688" y="23252"/>
                  <a:pt x="73725" y="23328"/>
                  <a:pt x="73801" y="23404"/>
                </a:cubicBezTo>
                <a:cubicBezTo>
                  <a:pt x="73839" y="23441"/>
                  <a:pt x="73952" y="23441"/>
                  <a:pt x="74028" y="23441"/>
                </a:cubicBezTo>
                <a:lnTo>
                  <a:pt x="74141" y="23328"/>
                </a:lnTo>
                <a:cubicBezTo>
                  <a:pt x="74141" y="23328"/>
                  <a:pt x="74179" y="23290"/>
                  <a:pt x="74179" y="23290"/>
                </a:cubicBezTo>
                <a:cubicBezTo>
                  <a:pt x="74179" y="23177"/>
                  <a:pt x="74141" y="23101"/>
                  <a:pt x="74066" y="23063"/>
                </a:cubicBezTo>
                <a:cubicBezTo>
                  <a:pt x="73990" y="23026"/>
                  <a:pt x="73915" y="22988"/>
                  <a:pt x="73839" y="22988"/>
                </a:cubicBezTo>
                <a:close/>
                <a:moveTo>
                  <a:pt x="74406" y="23215"/>
                </a:moveTo>
                <a:cubicBezTo>
                  <a:pt x="74255" y="23215"/>
                  <a:pt x="74179" y="23290"/>
                  <a:pt x="74179" y="23404"/>
                </a:cubicBezTo>
                <a:lnTo>
                  <a:pt x="74330" y="23404"/>
                </a:lnTo>
                <a:cubicBezTo>
                  <a:pt x="74330" y="23404"/>
                  <a:pt x="74293" y="23404"/>
                  <a:pt x="74330" y="23441"/>
                </a:cubicBezTo>
                <a:lnTo>
                  <a:pt x="74519" y="23441"/>
                </a:lnTo>
                <a:cubicBezTo>
                  <a:pt x="74519" y="23404"/>
                  <a:pt x="74519" y="23404"/>
                  <a:pt x="74482" y="23404"/>
                </a:cubicBezTo>
                <a:lnTo>
                  <a:pt x="74671" y="23404"/>
                </a:lnTo>
                <a:cubicBezTo>
                  <a:pt x="74671" y="23328"/>
                  <a:pt x="74633" y="23290"/>
                  <a:pt x="74595" y="23252"/>
                </a:cubicBezTo>
                <a:cubicBezTo>
                  <a:pt x="74557" y="23215"/>
                  <a:pt x="74482" y="23215"/>
                  <a:pt x="74406" y="23215"/>
                </a:cubicBezTo>
                <a:close/>
                <a:moveTo>
                  <a:pt x="42397" y="23048"/>
                </a:moveTo>
                <a:cubicBezTo>
                  <a:pt x="42371" y="23048"/>
                  <a:pt x="42341" y="23052"/>
                  <a:pt x="42307" y="23063"/>
                </a:cubicBezTo>
                <a:lnTo>
                  <a:pt x="42194" y="23177"/>
                </a:lnTo>
                <a:cubicBezTo>
                  <a:pt x="42194" y="23215"/>
                  <a:pt x="42156" y="23215"/>
                  <a:pt x="42156" y="23252"/>
                </a:cubicBezTo>
                <a:lnTo>
                  <a:pt x="42270" y="23441"/>
                </a:lnTo>
                <a:cubicBezTo>
                  <a:pt x="42307" y="23441"/>
                  <a:pt x="42307" y="23441"/>
                  <a:pt x="42383" y="23479"/>
                </a:cubicBezTo>
                <a:lnTo>
                  <a:pt x="42534" y="23479"/>
                </a:lnTo>
                <a:cubicBezTo>
                  <a:pt x="42610" y="23404"/>
                  <a:pt x="42648" y="23328"/>
                  <a:pt x="42648" y="23290"/>
                </a:cubicBezTo>
                <a:cubicBezTo>
                  <a:pt x="42648" y="23215"/>
                  <a:pt x="42610" y="23139"/>
                  <a:pt x="42534" y="23101"/>
                </a:cubicBezTo>
                <a:cubicBezTo>
                  <a:pt x="42507" y="23074"/>
                  <a:pt x="42462" y="23048"/>
                  <a:pt x="42397" y="23048"/>
                </a:cubicBezTo>
                <a:close/>
                <a:moveTo>
                  <a:pt x="7978" y="23215"/>
                </a:moveTo>
                <a:cubicBezTo>
                  <a:pt x="7827" y="23215"/>
                  <a:pt x="7638" y="23328"/>
                  <a:pt x="7638" y="23479"/>
                </a:cubicBezTo>
                <a:lnTo>
                  <a:pt x="7789" y="23479"/>
                </a:lnTo>
                <a:cubicBezTo>
                  <a:pt x="7821" y="23511"/>
                  <a:pt x="7844" y="23522"/>
                  <a:pt x="7865" y="23522"/>
                </a:cubicBezTo>
                <a:cubicBezTo>
                  <a:pt x="7909" y="23522"/>
                  <a:pt x="7943" y="23473"/>
                  <a:pt x="8033" y="23473"/>
                </a:cubicBezTo>
                <a:cubicBezTo>
                  <a:pt x="8050" y="23473"/>
                  <a:pt x="8069" y="23475"/>
                  <a:pt x="8091" y="23479"/>
                </a:cubicBezTo>
                <a:cubicBezTo>
                  <a:pt x="8091" y="23479"/>
                  <a:pt x="8091" y="23479"/>
                  <a:pt x="8091" y="23441"/>
                </a:cubicBezTo>
                <a:lnTo>
                  <a:pt x="8243" y="23441"/>
                </a:lnTo>
                <a:cubicBezTo>
                  <a:pt x="8243" y="23366"/>
                  <a:pt x="8205" y="23328"/>
                  <a:pt x="8167" y="23290"/>
                </a:cubicBezTo>
                <a:cubicBezTo>
                  <a:pt x="8129" y="23252"/>
                  <a:pt x="8054" y="23215"/>
                  <a:pt x="7978" y="23215"/>
                </a:cubicBezTo>
                <a:close/>
                <a:moveTo>
                  <a:pt x="46239" y="22837"/>
                </a:moveTo>
                <a:cubicBezTo>
                  <a:pt x="46126" y="22837"/>
                  <a:pt x="46013" y="22912"/>
                  <a:pt x="45975" y="23063"/>
                </a:cubicBezTo>
                <a:lnTo>
                  <a:pt x="46088" y="23177"/>
                </a:lnTo>
                <a:cubicBezTo>
                  <a:pt x="46050" y="23252"/>
                  <a:pt x="46013" y="23328"/>
                  <a:pt x="46050" y="23441"/>
                </a:cubicBezTo>
                <a:lnTo>
                  <a:pt x="46164" y="23555"/>
                </a:lnTo>
                <a:lnTo>
                  <a:pt x="46315" y="23555"/>
                </a:lnTo>
                <a:cubicBezTo>
                  <a:pt x="46428" y="23517"/>
                  <a:pt x="46504" y="23479"/>
                  <a:pt x="46504" y="23366"/>
                </a:cubicBezTo>
                <a:cubicBezTo>
                  <a:pt x="46504" y="23290"/>
                  <a:pt x="46428" y="23177"/>
                  <a:pt x="46391" y="23139"/>
                </a:cubicBezTo>
                <a:lnTo>
                  <a:pt x="46428" y="23026"/>
                </a:lnTo>
                <a:cubicBezTo>
                  <a:pt x="46428" y="22950"/>
                  <a:pt x="46353" y="22874"/>
                  <a:pt x="46239" y="22837"/>
                </a:cubicBezTo>
                <a:close/>
                <a:moveTo>
                  <a:pt x="64274" y="23101"/>
                </a:moveTo>
                <a:cubicBezTo>
                  <a:pt x="63971" y="23101"/>
                  <a:pt x="63933" y="23290"/>
                  <a:pt x="63933" y="23404"/>
                </a:cubicBezTo>
                <a:cubicBezTo>
                  <a:pt x="63896" y="23441"/>
                  <a:pt x="63896" y="23479"/>
                  <a:pt x="63896" y="23479"/>
                </a:cubicBezTo>
                <a:lnTo>
                  <a:pt x="64009" y="23668"/>
                </a:lnTo>
                <a:cubicBezTo>
                  <a:pt x="64349" y="23631"/>
                  <a:pt x="64387" y="23328"/>
                  <a:pt x="64387" y="23215"/>
                </a:cubicBezTo>
                <a:lnTo>
                  <a:pt x="64274" y="23101"/>
                </a:lnTo>
                <a:close/>
                <a:moveTo>
                  <a:pt x="80011" y="23462"/>
                </a:moveTo>
                <a:cubicBezTo>
                  <a:pt x="79993" y="23462"/>
                  <a:pt x="79976" y="23467"/>
                  <a:pt x="79964" y="23479"/>
                </a:cubicBezTo>
                <a:cubicBezTo>
                  <a:pt x="79888" y="23479"/>
                  <a:pt x="79850" y="23555"/>
                  <a:pt x="79850" y="23631"/>
                </a:cubicBezTo>
                <a:lnTo>
                  <a:pt x="79964" y="23744"/>
                </a:lnTo>
                <a:cubicBezTo>
                  <a:pt x="79996" y="23776"/>
                  <a:pt x="80057" y="23865"/>
                  <a:pt x="80193" y="23865"/>
                </a:cubicBezTo>
                <a:cubicBezTo>
                  <a:pt x="80216" y="23865"/>
                  <a:pt x="80240" y="23863"/>
                  <a:pt x="80266" y="23857"/>
                </a:cubicBezTo>
                <a:lnTo>
                  <a:pt x="80380" y="23744"/>
                </a:lnTo>
                <a:lnTo>
                  <a:pt x="80380" y="23631"/>
                </a:lnTo>
                <a:cubicBezTo>
                  <a:pt x="80342" y="23593"/>
                  <a:pt x="80342" y="23517"/>
                  <a:pt x="80304" y="23479"/>
                </a:cubicBezTo>
                <a:cubicBezTo>
                  <a:pt x="80279" y="23479"/>
                  <a:pt x="80254" y="23462"/>
                  <a:pt x="80217" y="23462"/>
                </a:cubicBezTo>
                <a:cubicBezTo>
                  <a:pt x="80199" y="23462"/>
                  <a:pt x="80178" y="23467"/>
                  <a:pt x="80153" y="23479"/>
                </a:cubicBezTo>
                <a:lnTo>
                  <a:pt x="80115" y="23479"/>
                </a:lnTo>
                <a:cubicBezTo>
                  <a:pt x="80090" y="23479"/>
                  <a:pt x="80048" y="23462"/>
                  <a:pt x="80011" y="23462"/>
                </a:cubicBezTo>
                <a:close/>
                <a:moveTo>
                  <a:pt x="41627" y="23441"/>
                </a:moveTo>
                <a:lnTo>
                  <a:pt x="41438" y="23479"/>
                </a:lnTo>
                <a:cubicBezTo>
                  <a:pt x="41287" y="23706"/>
                  <a:pt x="41438" y="23971"/>
                  <a:pt x="41740" y="24009"/>
                </a:cubicBezTo>
                <a:lnTo>
                  <a:pt x="41929" y="23895"/>
                </a:lnTo>
                <a:lnTo>
                  <a:pt x="41929" y="23593"/>
                </a:lnTo>
                <a:lnTo>
                  <a:pt x="41778" y="23479"/>
                </a:lnTo>
                <a:cubicBezTo>
                  <a:pt x="41702" y="23479"/>
                  <a:pt x="41665" y="23479"/>
                  <a:pt x="41627" y="23441"/>
                </a:cubicBezTo>
                <a:close/>
                <a:moveTo>
                  <a:pt x="85695" y="23728"/>
                </a:moveTo>
                <a:cubicBezTo>
                  <a:pt x="85628" y="23728"/>
                  <a:pt x="85575" y="23755"/>
                  <a:pt x="85521" y="23782"/>
                </a:cubicBezTo>
                <a:cubicBezTo>
                  <a:pt x="85484" y="23820"/>
                  <a:pt x="85446" y="23857"/>
                  <a:pt x="85446" y="23971"/>
                </a:cubicBezTo>
                <a:lnTo>
                  <a:pt x="85446" y="24009"/>
                </a:lnTo>
                <a:lnTo>
                  <a:pt x="85559" y="24122"/>
                </a:lnTo>
                <a:cubicBezTo>
                  <a:pt x="85673" y="24122"/>
                  <a:pt x="85748" y="24084"/>
                  <a:pt x="85824" y="24046"/>
                </a:cubicBezTo>
                <a:cubicBezTo>
                  <a:pt x="85862" y="24009"/>
                  <a:pt x="85900" y="23933"/>
                  <a:pt x="85900" y="23857"/>
                </a:cubicBezTo>
                <a:lnTo>
                  <a:pt x="85900" y="23820"/>
                </a:lnTo>
                <a:lnTo>
                  <a:pt x="85786" y="23744"/>
                </a:lnTo>
                <a:cubicBezTo>
                  <a:pt x="85753" y="23733"/>
                  <a:pt x="85723" y="23728"/>
                  <a:pt x="85695" y="23728"/>
                </a:cubicBezTo>
                <a:close/>
                <a:moveTo>
                  <a:pt x="14956" y="23570"/>
                </a:moveTo>
                <a:cubicBezTo>
                  <a:pt x="14839" y="23570"/>
                  <a:pt x="14728" y="23596"/>
                  <a:pt x="14632" y="23668"/>
                </a:cubicBezTo>
                <a:lnTo>
                  <a:pt x="14670" y="23857"/>
                </a:lnTo>
                <a:cubicBezTo>
                  <a:pt x="14708" y="23857"/>
                  <a:pt x="14783" y="23933"/>
                  <a:pt x="14821" y="23971"/>
                </a:cubicBezTo>
                <a:cubicBezTo>
                  <a:pt x="14910" y="24060"/>
                  <a:pt x="15045" y="24195"/>
                  <a:pt x="15209" y="24195"/>
                </a:cubicBezTo>
                <a:cubicBezTo>
                  <a:pt x="15254" y="24195"/>
                  <a:pt x="15301" y="24184"/>
                  <a:pt x="15351" y="24160"/>
                </a:cubicBezTo>
                <a:lnTo>
                  <a:pt x="15388" y="24122"/>
                </a:lnTo>
                <a:cubicBezTo>
                  <a:pt x="15426" y="24084"/>
                  <a:pt x="15464" y="24009"/>
                  <a:pt x="15464" y="23933"/>
                </a:cubicBezTo>
                <a:cubicBezTo>
                  <a:pt x="15464" y="23820"/>
                  <a:pt x="15313" y="23668"/>
                  <a:pt x="15161" y="23593"/>
                </a:cubicBezTo>
                <a:cubicBezTo>
                  <a:pt x="15092" y="23579"/>
                  <a:pt x="15023" y="23570"/>
                  <a:pt x="14956" y="23570"/>
                </a:cubicBezTo>
                <a:close/>
                <a:moveTo>
                  <a:pt x="54859" y="23820"/>
                </a:moveTo>
                <a:lnTo>
                  <a:pt x="54708" y="23933"/>
                </a:lnTo>
                <a:lnTo>
                  <a:pt x="54708" y="24084"/>
                </a:lnTo>
                <a:lnTo>
                  <a:pt x="54859" y="24235"/>
                </a:lnTo>
                <a:cubicBezTo>
                  <a:pt x="54935" y="24235"/>
                  <a:pt x="55049" y="24198"/>
                  <a:pt x="55086" y="24160"/>
                </a:cubicBezTo>
                <a:cubicBezTo>
                  <a:pt x="55124" y="24122"/>
                  <a:pt x="55162" y="24084"/>
                  <a:pt x="55162" y="23971"/>
                </a:cubicBezTo>
                <a:lnTo>
                  <a:pt x="55162" y="23933"/>
                </a:lnTo>
                <a:lnTo>
                  <a:pt x="55049" y="23820"/>
                </a:lnTo>
                <a:close/>
                <a:moveTo>
                  <a:pt x="48810" y="23971"/>
                </a:moveTo>
                <a:lnTo>
                  <a:pt x="48697" y="24084"/>
                </a:lnTo>
                <a:lnTo>
                  <a:pt x="48697" y="24198"/>
                </a:lnTo>
                <a:lnTo>
                  <a:pt x="48810" y="24311"/>
                </a:lnTo>
                <a:cubicBezTo>
                  <a:pt x="48848" y="24349"/>
                  <a:pt x="48886" y="24349"/>
                  <a:pt x="48924" y="24387"/>
                </a:cubicBezTo>
                <a:lnTo>
                  <a:pt x="49075" y="24235"/>
                </a:lnTo>
                <a:cubicBezTo>
                  <a:pt x="49075" y="24160"/>
                  <a:pt x="49075" y="24084"/>
                  <a:pt x="48999" y="24009"/>
                </a:cubicBezTo>
                <a:cubicBezTo>
                  <a:pt x="48961" y="24009"/>
                  <a:pt x="48886" y="23971"/>
                  <a:pt x="48810" y="23971"/>
                </a:cubicBezTo>
                <a:close/>
                <a:moveTo>
                  <a:pt x="73957" y="24131"/>
                </a:moveTo>
                <a:cubicBezTo>
                  <a:pt x="73915" y="24131"/>
                  <a:pt x="73877" y="24141"/>
                  <a:pt x="73839" y="24160"/>
                </a:cubicBezTo>
                <a:cubicBezTo>
                  <a:pt x="73763" y="24235"/>
                  <a:pt x="73763" y="24349"/>
                  <a:pt x="73763" y="24387"/>
                </a:cubicBezTo>
                <a:cubicBezTo>
                  <a:pt x="73763" y="24387"/>
                  <a:pt x="73763" y="24424"/>
                  <a:pt x="73763" y="24462"/>
                </a:cubicBezTo>
                <a:lnTo>
                  <a:pt x="73877" y="24576"/>
                </a:lnTo>
                <a:cubicBezTo>
                  <a:pt x="73990" y="24576"/>
                  <a:pt x="74066" y="24576"/>
                  <a:pt x="74141" y="24538"/>
                </a:cubicBezTo>
                <a:cubicBezTo>
                  <a:pt x="74179" y="24462"/>
                  <a:pt x="74217" y="24387"/>
                  <a:pt x="74217" y="24311"/>
                </a:cubicBezTo>
                <a:cubicBezTo>
                  <a:pt x="74217" y="24273"/>
                  <a:pt x="74217" y="24273"/>
                  <a:pt x="74217" y="24235"/>
                </a:cubicBezTo>
                <a:lnTo>
                  <a:pt x="74104" y="24160"/>
                </a:lnTo>
                <a:cubicBezTo>
                  <a:pt x="74047" y="24141"/>
                  <a:pt x="74000" y="24131"/>
                  <a:pt x="73957" y="24131"/>
                </a:cubicBezTo>
                <a:close/>
                <a:moveTo>
                  <a:pt x="87336" y="24084"/>
                </a:moveTo>
                <a:cubicBezTo>
                  <a:pt x="87223" y="24084"/>
                  <a:pt x="87147" y="24122"/>
                  <a:pt x="87072" y="24160"/>
                </a:cubicBezTo>
                <a:lnTo>
                  <a:pt x="86845" y="24311"/>
                </a:lnTo>
                <a:cubicBezTo>
                  <a:pt x="86845" y="24311"/>
                  <a:pt x="86845" y="24349"/>
                  <a:pt x="86845" y="24349"/>
                </a:cubicBezTo>
                <a:cubicBezTo>
                  <a:pt x="86807" y="24387"/>
                  <a:pt x="86807" y="24387"/>
                  <a:pt x="86807" y="24462"/>
                </a:cubicBezTo>
                <a:cubicBezTo>
                  <a:pt x="86807" y="24500"/>
                  <a:pt x="86845" y="24576"/>
                  <a:pt x="86883" y="24614"/>
                </a:cubicBezTo>
                <a:lnTo>
                  <a:pt x="86958" y="24614"/>
                </a:lnTo>
                <a:cubicBezTo>
                  <a:pt x="86991" y="24625"/>
                  <a:pt x="87018" y="24629"/>
                  <a:pt x="87041" y="24629"/>
                </a:cubicBezTo>
                <a:cubicBezTo>
                  <a:pt x="87097" y="24629"/>
                  <a:pt x="87132" y="24602"/>
                  <a:pt x="87185" y="24576"/>
                </a:cubicBezTo>
                <a:lnTo>
                  <a:pt x="87298" y="24576"/>
                </a:lnTo>
                <a:lnTo>
                  <a:pt x="87487" y="24462"/>
                </a:lnTo>
                <a:cubicBezTo>
                  <a:pt x="87487" y="24424"/>
                  <a:pt x="87487" y="24424"/>
                  <a:pt x="87487" y="24387"/>
                </a:cubicBezTo>
                <a:cubicBezTo>
                  <a:pt x="87525" y="24387"/>
                  <a:pt x="87525" y="24349"/>
                  <a:pt x="87525" y="24273"/>
                </a:cubicBezTo>
                <a:cubicBezTo>
                  <a:pt x="87525" y="24235"/>
                  <a:pt x="87487" y="24160"/>
                  <a:pt x="87450" y="24122"/>
                </a:cubicBezTo>
                <a:lnTo>
                  <a:pt x="87336" y="24084"/>
                </a:lnTo>
                <a:close/>
                <a:moveTo>
                  <a:pt x="64500" y="24387"/>
                </a:moveTo>
                <a:cubicBezTo>
                  <a:pt x="64349" y="24387"/>
                  <a:pt x="64236" y="24462"/>
                  <a:pt x="64198" y="24576"/>
                </a:cubicBezTo>
                <a:lnTo>
                  <a:pt x="64311" y="24727"/>
                </a:lnTo>
                <a:cubicBezTo>
                  <a:pt x="64311" y="24765"/>
                  <a:pt x="64349" y="24765"/>
                  <a:pt x="64425" y="24803"/>
                </a:cubicBezTo>
                <a:lnTo>
                  <a:pt x="64576" y="24689"/>
                </a:lnTo>
                <a:cubicBezTo>
                  <a:pt x="64614" y="24651"/>
                  <a:pt x="64652" y="24614"/>
                  <a:pt x="64652" y="24538"/>
                </a:cubicBezTo>
                <a:lnTo>
                  <a:pt x="64652" y="24500"/>
                </a:lnTo>
                <a:lnTo>
                  <a:pt x="64500" y="24387"/>
                </a:lnTo>
                <a:close/>
                <a:moveTo>
                  <a:pt x="9150" y="24500"/>
                </a:moveTo>
                <a:cubicBezTo>
                  <a:pt x="9037" y="24500"/>
                  <a:pt x="8923" y="24576"/>
                  <a:pt x="8923" y="24689"/>
                </a:cubicBezTo>
                <a:lnTo>
                  <a:pt x="9074" y="24689"/>
                </a:lnTo>
                <a:cubicBezTo>
                  <a:pt x="9074" y="24727"/>
                  <a:pt x="9074" y="24727"/>
                  <a:pt x="9074" y="24727"/>
                </a:cubicBezTo>
                <a:lnTo>
                  <a:pt x="9150" y="24727"/>
                </a:lnTo>
                <a:cubicBezTo>
                  <a:pt x="9150" y="24727"/>
                  <a:pt x="9188" y="24765"/>
                  <a:pt x="9188" y="24765"/>
                </a:cubicBezTo>
                <a:cubicBezTo>
                  <a:pt x="9226" y="24803"/>
                  <a:pt x="9226" y="24840"/>
                  <a:pt x="9301" y="24840"/>
                </a:cubicBezTo>
                <a:cubicBezTo>
                  <a:pt x="9301" y="24803"/>
                  <a:pt x="9301" y="24765"/>
                  <a:pt x="9301" y="24765"/>
                </a:cubicBezTo>
                <a:lnTo>
                  <a:pt x="9453" y="24765"/>
                </a:lnTo>
                <a:cubicBezTo>
                  <a:pt x="9453" y="24689"/>
                  <a:pt x="9415" y="24614"/>
                  <a:pt x="9377" y="24576"/>
                </a:cubicBezTo>
                <a:cubicBezTo>
                  <a:pt x="9301" y="24538"/>
                  <a:pt x="9226" y="24500"/>
                  <a:pt x="9150" y="24500"/>
                </a:cubicBezTo>
                <a:close/>
                <a:moveTo>
                  <a:pt x="12326" y="24349"/>
                </a:moveTo>
                <a:cubicBezTo>
                  <a:pt x="12250" y="24349"/>
                  <a:pt x="12137" y="24349"/>
                  <a:pt x="12099" y="24387"/>
                </a:cubicBezTo>
                <a:cubicBezTo>
                  <a:pt x="11986" y="24462"/>
                  <a:pt x="11986" y="24576"/>
                  <a:pt x="11986" y="24651"/>
                </a:cubicBezTo>
                <a:cubicBezTo>
                  <a:pt x="11986" y="24651"/>
                  <a:pt x="11986" y="24689"/>
                  <a:pt x="11986" y="24727"/>
                </a:cubicBezTo>
                <a:lnTo>
                  <a:pt x="12137" y="24840"/>
                </a:lnTo>
                <a:cubicBezTo>
                  <a:pt x="12175" y="24840"/>
                  <a:pt x="12212" y="24840"/>
                  <a:pt x="12250" y="24878"/>
                </a:cubicBezTo>
                <a:lnTo>
                  <a:pt x="12439" y="24765"/>
                </a:lnTo>
                <a:cubicBezTo>
                  <a:pt x="12439" y="24689"/>
                  <a:pt x="12439" y="24689"/>
                  <a:pt x="12477" y="24651"/>
                </a:cubicBezTo>
                <a:cubicBezTo>
                  <a:pt x="12477" y="24614"/>
                  <a:pt x="12477" y="24576"/>
                  <a:pt x="12477" y="24538"/>
                </a:cubicBezTo>
                <a:cubicBezTo>
                  <a:pt x="12477" y="24462"/>
                  <a:pt x="12477" y="24424"/>
                  <a:pt x="12402" y="24387"/>
                </a:cubicBezTo>
                <a:lnTo>
                  <a:pt x="12326" y="24349"/>
                </a:lnTo>
                <a:close/>
                <a:moveTo>
                  <a:pt x="18526" y="24614"/>
                </a:moveTo>
                <a:cubicBezTo>
                  <a:pt x="18526" y="24614"/>
                  <a:pt x="18526" y="24651"/>
                  <a:pt x="18526" y="24651"/>
                </a:cubicBezTo>
                <a:lnTo>
                  <a:pt x="18375" y="24651"/>
                </a:lnTo>
                <a:cubicBezTo>
                  <a:pt x="18375" y="24803"/>
                  <a:pt x="18564" y="24878"/>
                  <a:pt x="18715" y="24878"/>
                </a:cubicBezTo>
                <a:cubicBezTo>
                  <a:pt x="18753" y="24878"/>
                  <a:pt x="18829" y="24840"/>
                  <a:pt x="18867" y="24840"/>
                </a:cubicBezTo>
                <a:lnTo>
                  <a:pt x="18904" y="24727"/>
                </a:lnTo>
                <a:lnTo>
                  <a:pt x="18753" y="24727"/>
                </a:lnTo>
                <a:cubicBezTo>
                  <a:pt x="18753" y="24727"/>
                  <a:pt x="18715" y="24727"/>
                  <a:pt x="18715" y="24689"/>
                </a:cubicBezTo>
                <a:lnTo>
                  <a:pt x="18715" y="24651"/>
                </a:lnTo>
                <a:cubicBezTo>
                  <a:pt x="18678" y="24651"/>
                  <a:pt x="18640" y="24614"/>
                  <a:pt x="18640" y="24614"/>
                </a:cubicBezTo>
                <a:cubicBezTo>
                  <a:pt x="18640" y="24614"/>
                  <a:pt x="18640" y="24614"/>
                  <a:pt x="18640" y="24651"/>
                </a:cubicBezTo>
                <a:cubicBezTo>
                  <a:pt x="18640" y="24614"/>
                  <a:pt x="18602" y="24614"/>
                  <a:pt x="18526" y="24614"/>
                </a:cubicBezTo>
                <a:close/>
                <a:moveTo>
                  <a:pt x="60663" y="24916"/>
                </a:moveTo>
                <a:cubicBezTo>
                  <a:pt x="60597" y="24916"/>
                  <a:pt x="60531" y="24954"/>
                  <a:pt x="60568" y="25029"/>
                </a:cubicBezTo>
                <a:lnTo>
                  <a:pt x="60757" y="25029"/>
                </a:lnTo>
                <a:cubicBezTo>
                  <a:pt x="60795" y="24954"/>
                  <a:pt x="60729" y="24916"/>
                  <a:pt x="60663" y="24916"/>
                </a:cubicBezTo>
                <a:close/>
                <a:moveTo>
                  <a:pt x="75304" y="24585"/>
                </a:moveTo>
                <a:cubicBezTo>
                  <a:pt x="75257" y="24585"/>
                  <a:pt x="75219" y="24595"/>
                  <a:pt x="75200" y="24614"/>
                </a:cubicBezTo>
                <a:cubicBezTo>
                  <a:pt x="75087" y="24689"/>
                  <a:pt x="75087" y="24803"/>
                  <a:pt x="75087" y="24840"/>
                </a:cubicBezTo>
                <a:cubicBezTo>
                  <a:pt x="75087" y="24878"/>
                  <a:pt x="75087" y="24878"/>
                  <a:pt x="75087" y="24916"/>
                </a:cubicBezTo>
                <a:lnTo>
                  <a:pt x="75087" y="24992"/>
                </a:lnTo>
                <a:lnTo>
                  <a:pt x="75276" y="25067"/>
                </a:lnTo>
                <a:lnTo>
                  <a:pt x="75238" y="25067"/>
                </a:lnTo>
                <a:cubicBezTo>
                  <a:pt x="75238" y="25105"/>
                  <a:pt x="75276" y="25218"/>
                  <a:pt x="75389" y="25218"/>
                </a:cubicBezTo>
                <a:cubicBezTo>
                  <a:pt x="75502" y="25218"/>
                  <a:pt x="75502" y="25105"/>
                  <a:pt x="75540" y="25067"/>
                </a:cubicBezTo>
                <a:lnTo>
                  <a:pt x="75540" y="24992"/>
                </a:lnTo>
                <a:cubicBezTo>
                  <a:pt x="75502" y="24916"/>
                  <a:pt x="75502" y="24916"/>
                  <a:pt x="75502" y="24878"/>
                </a:cubicBezTo>
                <a:cubicBezTo>
                  <a:pt x="75502" y="24878"/>
                  <a:pt x="75502" y="24840"/>
                  <a:pt x="75502" y="24803"/>
                </a:cubicBezTo>
                <a:lnTo>
                  <a:pt x="75540" y="24765"/>
                </a:lnTo>
                <a:lnTo>
                  <a:pt x="75465" y="24614"/>
                </a:lnTo>
                <a:cubicBezTo>
                  <a:pt x="75408" y="24595"/>
                  <a:pt x="75351" y="24585"/>
                  <a:pt x="75304" y="24585"/>
                </a:cubicBezTo>
                <a:close/>
                <a:moveTo>
                  <a:pt x="26433" y="24850"/>
                </a:moveTo>
                <a:cubicBezTo>
                  <a:pt x="26400" y="24850"/>
                  <a:pt x="26371" y="24859"/>
                  <a:pt x="26353" y="24878"/>
                </a:cubicBezTo>
                <a:cubicBezTo>
                  <a:pt x="26277" y="24878"/>
                  <a:pt x="26164" y="24916"/>
                  <a:pt x="26164" y="25067"/>
                </a:cubicBezTo>
                <a:lnTo>
                  <a:pt x="26164" y="25181"/>
                </a:lnTo>
                <a:lnTo>
                  <a:pt x="26239" y="25294"/>
                </a:lnTo>
                <a:cubicBezTo>
                  <a:pt x="26296" y="25313"/>
                  <a:pt x="26343" y="25322"/>
                  <a:pt x="26386" y="25322"/>
                </a:cubicBezTo>
                <a:cubicBezTo>
                  <a:pt x="26428" y="25322"/>
                  <a:pt x="26466" y="25313"/>
                  <a:pt x="26504" y="25294"/>
                </a:cubicBezTo>
                <a:cubicBezTo>
                  <a:pt x="26579" y="25256"/>
                  <a:pt x="26617" y="25181"/>
                  <a:pt x="26617" y="25067"/>
                </a:cubicBezTo>
                <a:cubicBezTo>
                  <a:pt x="26617" y="24992"/>
                  <a:pt x="26579" y="24916"/>
                  <a:pt x="26542" y="24878"/>
                </a:cubicBezTo>
                <a:cubicBezTo>
                  <a:pt x="26504" y="24859"/>
                  <a:pt x="26466" y="24850"/>
                  <a:pt x="26433" y="24850"/>
                </a:cubicBezTo>
                <a:close/>
                <a:moveTo>
                  <a:pt x="79676" y="24862"/>
                </a:moveTo>
                <a:cubicBezTo>
                  <a:pt x="79598" y="24862"/>
                  <a:pt x="79526" y="24889"/>
                  <a:pt x="79472" y="24916"/>
                </a:cubicBezTo>
                <a:cubicBezTo>
                  <a:pt x="79397" y="24992"/>
                  <a:pt x="79359" y="25105"/>
                  <a:pt x="79359" y="25256"/>
                </a:cubicBezTo>
                <a:lnTo>
                  <a:pt x="79472" y="25370"/>
                </a:lnTo>
                <a:cubicBezTo>
                  <a:pt x="79586" y="25370"/>
                  <a:pt x="79699" y="25370"/>
                  <a:pt x="79775" y="25294"/>
                </a:cubicBezTo>
                <a:cubicBezTo>
                  <a:pt x="79850" y="25256"/>
                  <a:pt x="79888" y="25181"/>
                  <a:pt x="79888" y="25067"/>
                </a:cubicBezTo>
                <a:cubicBezTo>
                  <a:pt x="79888" y="25029"/>
                  <a:pt x="79888" y="24992"/>
                  <a:pt x="79888" y="24954"/>
                </a:cubicBezTo>
                <a:lnTo>
                  <a:pt x="79775" y="24878"/>
                </a:lnTo>
                <a:cubicBezTo>
                  <a:pt x="79741" y="24867"/>
                  <a:pt x="79708" y="24862"/>
                  <a:pt x="79676" y="24862"/>
                </a:cubicBezTo>
                <a:close/>
                <a:moveTo>
                  <a:pt x="65824" y="25029"/>
                </a:moveTo>
                <a:cubicBezTo>
                  <a:pt x="65672" y="25029"/>
                  <a:pt x="65559" y="25067"/>
                  <a:pt x="65521" y="25218"/>
                </a:cubicBezTo>
                <a:lnTo>
                  <a:pt x="65559" y="25332"/>
                </a:lnTo>
                <a:cubicBezTo>
                  <a:pt x="65635" y="25407"/>
                  <a:pt x="65748" y="25407"/>
                  <a:pt x="65824" y="25407"/>
                </a:cubicBezTo>
                <a:cubicBezTo>
                  <a:pt x="65937" y="25370"/>
                  <a:pt x="65975" y="25294"/>
                  <a:pt x="65975" y="25218"/>
                </a:cubicBezTo>
                <a:cubicBezTo>
                  <a:pt x="65975" y="25181"/>
                  <a:pt x="65975" y="25143"/>
                  <a:pt x="65975" y="25105"/>
                </a:cubicBezTo>
                <a:lnTo>
                  <a:pt x="65824" y="25029"/>
                </a:lnTo>
                <a:close/>
                <a:moveTo>
                  <a:pt x="76334" y="25067"/>
                </a:moveTo>
                <a:cubicBezTo>
                  <a:pt x="76183" y="25067"/>
                  <a:pt x="76070" y="25067"/>
                  <a:pt x="76032" y="25143"/>
                </a:cubicBezTo>
                <a:cubicBezTo>
                  <a:pt x="75994" y="25143"/>
                  <a:pt x="75918" y="25218"/>
                  <a:pt x="75918" y="25332"/>
                </a:cubicBezTo>
                <a:lnTo>
                  <a:pt x="75918" y="25370"/>
                </a:lnTo>
                <a:lnTo>
                  <a:pt x="76070" y="25445"/>
                </a:lnTo>
                <a:cubicBezTo>
                  <a:pt x="76103" y="25456"/>
                  <a:pt x="76136" y="25461"/>
                  <a:pt x="76168" y="25461"/>
                </a:cubicBezTo>
                <a:cubicBezTo>
                  <a:pt x="76246" y="25461"/>
                  <a:pt x="76319" y="25434"/>
                  <a:pt x="76372" y="25407"/>
                </a:cubicBezTo>
                <a:cubicBezTo>
                  <a:pt x="76410" y="25370"/>
                  <a:pt x="76448" y="25294"/>
                  <a:pt x="76448" y="25218"/>
                </a:cubicBezTo>
                <a:cubicBezTo>
                  <a:pt x="76448" y="25218"/>
                  <a:pt x="76448" y="25181"/>
                  <a:pt x="76448" y="25181"/>
                </a:cubicBezTo>
                <a:lnTo>
                  <a:pt x="76334" y="25067"/>
                </a:lnTo>
                <a:close/>
                <a:moveTo>
                  <a:pt x="33876" y="25181"/>
                </a:moveTo>
                <a:lnTo>
                  <a:pt x="33725" y="25218"/>
                </a:lnTo>
                <a:cubicBezTo>
                  <a:pt x="33612" y="25294"/>
                  <a:pt x="33612" y="25445"/>
                  <a:pt x="33725" y="25559"/>
                </a:cubicBezTo>
                <a:cubicBezTo>
                  <a:pt x="33752" y="25585"/>
                  <a:pt x="33797" y="25612"/>
                  <a:pt x="33862" y="25612"/>
                </a:cubicBezTo>
                <a:cubicBezTo>
                  <a:pt x="33889" y="25612"/>
                  <a:pt x="33919" y="25608"/>
                  <a:pt x="33952" y="25597"/>
                </a:cubicBezTo>
                <a:lnTo>
                  <a:pt x="34065" y="25483"/>
                </a:lnTo>
                <a:cubicBezTo>
                  <a:pt x="34065" y="25445"/>
                  <a:pt x="34065" y="25256"/>
                  <a:pt x="33876" y="25181"/>
                </a:cubicBezTo>
                <a:close/>
                <a:moveTo>
                  <a:pt x="11003" y="25597"/>
                </a:moveTo>
                <a:cubicBezTo>
                  <a:pt x="10851" y="25597"/>
                  <a:pt x="10738" y="25634"/>
                  <a:pt x="10662" y="25786"/>
                </a:cubicBezTo>
                <a:lnTo>
                  <a:pt x="10700" y="25899"/>
                </a:lnTo>
                <a:cubicBezTo>
                  <a:pt x="10814" y="25975"/>
                  <a:pt x="10927" y="25975"/>
                  <a:pt x="11003" y="25975"/>
                </a:cubicBezTo>
                <a:cubicBezTo>
                  <a:pt x="11078" y="25937"/>
                  <a:pt x="11154" y="25861"/>
                  <a:pt x="11154" y="25786"/>
                </a:cubicBezTo>
                <a:cubicBezTo>
                  <a:pt x="11154" y="25748"/>
                  <a:pt x="11116" y="25710"/>
                  <a:pt x="11116" y="25672"/>
                </a:cubicBezTo>
                <a:lnTo>
                  <a:pt x="11003" y="25597"/>
                </a:lnTo>
                <a:close/>
                <a:moveTo>
                  <a:pt x="31495" y="25430"/>
                </a:moveTo>
                <a:cubicBezTo>
                  <a:pt x="31463" y="25430"/>
                  <a:pt x="31425" y="25434"/>
                  <a:pt x="31381" y="25445"/>
                </a:cubicBezTo>
                <a:lnTo>
                  <a:pt x="31305" y="25483"/>
                </a:lnTo>
                <a:cubicBezTo>
                  <a:pt x="31154" y="25748"/>
                  <a:pt x="31268" y="25975"/>
                  <a:pt x="31494" y="26012"/>
                </a:cubicBezTo>
                <a:lnTo>
                  <a:pt x="31683" y="25861"/>
                </a:lnTo>
                <a:lnTo>
                  <a:pt x="31721" y="25861"/>
                </a:lnTo>
                <a:cubicBezTo>
                  <a:pt x="31759" y="25823"/>
                  <a:pt x="31872" y="25748"/>
                  <a:pt x="31872" y="25634"/>
                </a:cubicBezTo>
                <a:cubicBezTo>
                  <a:pt x="31872" y="25634"/>
                  <a:pt x="31872" y="25597"/>
                  <a:pt x="31835" y="25597"/>
                </a:cubicBezTo>
                <a:lnTo>
                  <a:pt x="31646" y="25483"/>
                </a:lnTo>
                <a:cubicBezTo>
                  <a:pt x="31619" y="25456"/>
                  <a:pt x="31573" y="25430"/>
                  <a:pt x="31495" y="25430"/>
                </a:cubicBezTo>
                <a:close/>
                <a:moveTo>
                  <a:pt x="22496" y="25067"/>
                </a:moveTo>
                <a:lnTo>
                  <a:pt x="22345" y="25181"/>
                </a:lnTo>
                <a:cubicBezTo>
                  <a:pt x="22307" y="25483"/>
                  <a:pt x="22496" y="25597"/>
                  <a:pt x="22647" y="25672"/>
                </a:cubicBezTo>
                <a:cubicBezTo>
                  <a:pt x="22647" y="25672"/>
                  <a:pt x="22647" y="25710"/>
                  <a:pt x="22647" y="25710"/>
                </a:cubicBezTo>
                <a:lnTo>
                  <a:pt x="22534" y="25786"/>
                </a:lnTo>
                <a:cubicBezTo>
                  <a:pt x="22496" y="26050"/>
                  <a:pt x="22723" y="26201"/>
                  <a:pt x="22912" y="26201"/>
                </a:cubicBezTo>
                <a:cubicBezTo>
                  <a:pt x="22944" y="26208"/>
                  <a:pt x="22976" y="26211"/>
                  <a:pt x="23006" y="26211"/>
                </a:cubicBezTo>
                <a:cubicBezTo>
                  <a:pt x="23150" y="26211"/>
                  <a:pt x="23259" y="26138"/>
                  <a:pt x="23290" y="26012"/>
                </a:cubicBezTo>
                <a:lnTo>
                  <a:pt x="23139" y="25861"/>
                </a:lnTo>
                <a:lnTo>
                  <a:pt x="23177" y="25861"/>
                </a:lnTo>
                <a:cubicBezTo>
                  <a:pt x="23177" y="25861"/>
                  <a:pt x="23177" y="25823"/>
                  <a:pt x="23139" y="25786"/>
                </a:cubicBezTo>
                <a:cubicBezTo>
                  <a:pt x="23139" y="25786"/>
                  <a:pt x="23139" y="25748"/>
                  <a:pt x="23101" y="25748"/>
                </a:cubicBezTo>
                <a:cubicBezTo>
                  <a:pt x="23139" y="25634"/>
                  <a:pt x="23177" y="25634"/>
                  <a:pt x="23177" y="25634"/>
                </a:cubicBezTo>
                <a:lnTo>
                  <a:pt x="23290" y="25634"/>
                </a:lnTo>
                <a:lnTo>
                  <a:pt x="23479" y="25559"/>
                </a:lnTo>
                <a:cubicBezTo>
                  <a:pt x="23479" y="25559"/>
                  <a:pt x="23479" y="25521"/>
                  <a:pt x="23479" y="25521"/>
                </a:cubicBezTo>
                <a:cubicBezTo>
                  <a:pt x="23479" y="25370"/>
                  <a:pt x="23366" y="25256"/>
                  <a:pt x="23139" y="25218"/>
                </a:cubicBezTo>
                <a:cubicBezTo>
                  <a:pt x="23025" y="25218"/>
                  <a:pt x="22874" y="25218"/>
                  <a:pt x="22799" y="25294"/>
                </a:cubicBezTo>
                <a:cubicBezTo>
                  <a:pt x="22761" y="25218"/>
                  <a:pt x="22685" y="25067"/>
                  <a:pt x="22496" y="25067"/>
                </a:cubicBezTo>
                <a:close/>
                <a:moveTo>
                  <a:pt x="68092" y="25786"/>
                </a:moveTo>
                <a:lnTo>
                  <a:pt x="68017" y="25823"/>
                </a:lnTo>
                <a:cubicBezTo>
                  <a:pt x="67941" y="25899"/>
                  <a:pt x="67903" y="26012"/>
                  <a:pt x="67903" y="26126"/>
                </a:cubicBezTo>
                <a:cubicBezTo>
                  <a:pt x="67903" y="26164"/>
                  <a:pt x="67903" y="26201"/>
                  <a:pt x="67903" y="26239"/>
                </a:cubicBezTo>
                <a:lnTo>
                  <a:pt x="68017" y="26315"/>
                </a:lnTo>
                <a:cubicBezTo>
                  <a:pt x="68067" y="26329"/>
                  <a:pt x="68111" y="26335"/>
                  <a:pt x="68149" y="26335"/>
                </a:cubicBezTo>
                <a:cubicBezTo>
                  <a:pt x="68309" y="26335"/>
                  <a:pt x="68364" y="26225"/>
                  <a:pt x="68395" y="26164"/>
                </a:cubicBezTo>
                <a:cubicBezTo>
                  <a:pt x="68395" y="26164"/>
                  <a:pt x="68395" y="26126"/>
                  <a:pt x="68395" y="26126"/>
                </a:cubicBezTo>
                <a:lnTo>
                  <a:pt x="68206" y="25975"/>
                </a:lnTo>
                <a:lnTo>
                  <a:pt x="68281" y="25975"/>
                </a:lnTo>
                <a:cubicBezTo>
                  <a:pt x="68319" y="26012"/>
                  <a:pt x="68319" y="26012"/>
                  <a:pt x="68319" y="26012"/>
                </a:cubicBezTo>
                <a:lnTo>
                  <a:pt x="68319" y="25975"/>
                </a:lnTo>
                <a:cubicBezTo>
                  <a:pt x="68319" y="25937"/>
                  <a:pt x="68319" y="25861"/>
                  <a:pt x="68243" y="25823"/>
                </a:cubicBezTo>
                <a:cubicBezTo>
                  <a:pt x="68206" y="25823"/>
                  <a:pt x="68168" y="25786"/>
                  <a:pt x="68092" y="25786"/>
                </a:cubicBezTo>
                <a:close/>
                <a:moveTo>
                  <a:pt x="66202" y="26050"/>
                </a:moveTo>
                <a:cubicBezTo>
                  <a:pt x="66051" y="26050"/>
                  <a:pt x="65937" y="26126"/>
                  <a:pt x="65862" y="26239"/>
                </a:cubicBezTo>
                <a:lnTo>
                  <a:pt x="65975" y="26390"/>
                </a:lnTo>
                <a:cubicBezTo>
                  <a:pt x="66013" y="26390"/>
                  <a:pt x="66051" y="26428"/>
                  <a:pt x="66088" y="26428"/>
                </a:cubicBezTo>
                <a:lnTo>
                  <a:pt x="66277" y="26315"/>
                </a:lnTo>
                <a:cubicBezTo>
                  <a:pt x="66277" y="26315"/>
                  <a:pt x="66315" y="26277"/>
                  <a:pt x="66315" y="26201"/>
                </a:cubicBezTo>
                <a:lnTo>
                  <a:pt x="66315" y="26164"/>
                </a:lnTo>
                <a:lnTo>
                  <a:pt x="66202" y="26050"/>
                </a:lnTo>
                <a:close/>
                <a:moveTo>
                  <a:pt x="2042" y="26088"/>
                </a:moveTo>
                <a:lnTo>
                  <a:pt x="1891" y="26201"/>
                </a:lnTo>
                <a:cubicBezTo>
                  <a:pt x="1853" y="26239"/>
                  <a:pt x="1815" y="26239"/>
                  <a:pt x="1815" y="26315"/>
                </a:cubicBezTo>
                <a:lnTo>
                  <a:pt x="1929" y="26428"/>
                </a:lnTo>
                <a:cubicBezTo>
                  <a:pt x="1967" y="26466"/>
                  <a:pt x="1967" y="26466"/>
                  <a:pt x="2042" y="26504"/>
                </a:cubicBezTo>
                <a:lnTo>
                  <a:pt x="2193" y="26390"/>
                </a:lnTo>
                <a:cubicBezTo>
                  <a:pt x="2231" y="26390"/>
                  <a:pt x="2231" y="26353"/>
                  <a:pt x="2269" y="26315"/>
                </a:cubicBezTo>
                <a:lnTo>
                  <a:pt x="2156" y="26164"/>
                </a:lnTo>
                <a:cubicBezTo>
                  <a:pt x="2118" y="26126"/>
                  <a:pt x="2080" y="26126"/>
                  <a:pt x="2042" y="26088"/>
                </a:cubicBezTo>
                <a:close/>
                <a:moveTo>
                  <a:pt x="21795" y="26191"/>
                </a:moveTo>
                <a:cubicBezTo>
                  <a:pt x="21763" y="26191"/>
                  <a:pt x="21731" y="26194"/>
                  <a:pt x="21702" y="26201"/>
                </a:cubicBezTo>
                <a:cubicBezTo>
                  <a:pt x="21627" y="26239"/>
                  <a:pt x="21589" y="26277"/>
                  <a:pt x="21589" y="26353"/>
                </a:cubicBezTo>
                <a:lnTo>
                  <a:pt x="21664" y="26504"/>
                </a:lnTo>
                <a:cubicBezTo>
                  <a:pt x="21664" y="26504"/>
                  <a:pt x="21664" y="26466"/>
                  <a:pt x="21664" y="26466"/>
                </a:cubicBezTo>
                <a:lnTo>
                  <a:pt x="21778" y="26580"/>
                </a:lnTo>
                <a:cubicBezTo>
                  <a:pt x="21967" y="26580"/>
                  <a:pt x="22080" y="26542"/>
                  <a:pt x="22156" y="26428"/>
                </a:cubicBezTo>
                <a:lnTo>
                  <a:pt x="22118" y="26277"/>
                </a:lnTo>
                <a:cubicBezTo>
                  <a:pt x="22087" y="26246"/>
                  <a:pt x="21933" y="26191"/>
                  <a:pt x="21795" y="26191"/>
                </a:cubicBezTo>
                <a:close/>
                <a:moveTo>
                  <a:pt x="23215" y="26164"/>
                </a:moveTo>
                <a:lnTo>
                  <a:pt x="23101" y="26277"/>
                </a:lnTo>
                <a:lnTo>
                  <a:pt x="23063" y="26315"/>
                </a:lnTo>
                <a:cubicBezTo>
                  <a:pt x="23063" y="26390"/>
                  <a:pt x="23101" y="26504"/>
                  <a:pt x="23177" y="26542"/>
                </a:cubicBezTo>
                <a:lnTo>
                  <a:pt x="23252" y="26580"/>
                </a:lnTo>
                <a:cubicBezTo>
                  <a:pt x="23286" y="26591"/>
                  <a:pt x="23316" y="26595"/>
                  <a:pt x="23343" y="26595"/>
                </a:cubicBezTo>
                <a:cubicBezTo>
                  <a:pt x="23410" y="26595"/>
                  <a:pt x="23463" y="26568"/>
                  <a:pt x="23517" y="26542"/>
                </a:cubicBezTo>
                <a:cubicBezTo>
                  <a:pt x="23555" y="26504"/>
                  <a:pt x="23593" y="26466"/>
                  <a:pt x="23593" y="26353"/>
                </a:cubicBezTo>
                <a:lnTo>
                  <a:pt x="23593" y="26315"/>
                </a:lnTo>
                <a:lnTo>
                  <a:pt x="23441" y="26201"/>
                </a:lnTo>
                <a:lnTo>
                  <a:pt x="23404" y="26201"/>
                </a:lnTo>
                <a:cubicBezTo>
                  <a:pt x="23366" y="26164"/>
                  <a:pt x="23290" y="26164"/>
                  <a:pt x="23215" y="26164"/>
                </a:cubicBezTo>
                <a:close/>
                <a:moveTo>
                  <a:pt x="27298" y="26201"/>
                </a:moveTo>
                <a:cubicBezTo>
                  <a:pt x="27184" y="26201"/>
                  <a:pt x="27109" y="26201"/>
                  <a:pt x="27033" y="26239"/>
                </a:cubicBezTo>
                <a:cubicBezTo>
                  <a:pt x="26920" y="26315"/>
                  <a:pt x="26882" y="26428"/>
                  <a:pt x="26882" y="26504"/>
                </a:cubicBezTo>
                <a:lnTo>
                  <a:pt x="26995" y="26655"/>
                </a:lnTo>
                <a:cubicBezTo>
                  <a:pt x="27109" y="26655"/>
                  <a:pt x="27184" y="26655"/>
                  <a:pt x="27260" y="26617"/>
                </a:cubicBezTo>
                <a:cubicBezTo>
                  <a:pt x="27373" y="26542"/>
                  <a:pt x="27373" y="26428"/>
                  <a:pt x="27373" y="26353"/>
                </a:cubicBezTo>
                <a:lnTo>
                  <a:pt x="27298" y="26201"/>
                </a:lnTo>
                <a:close/>
                <a:moveTo>
                  <a:pt x="34728" y="26271"/>
                </a:moveTo>
                <a:cubicBezTo>
                  <a:pt x="34693" y="26271"/>
                  <a:pt x="34663" y="26277"/>
                  <a:pt x="34632" y="26277"/>
                </a:cubicBezTo>
                <a:cubicBezTo>
                  <a:pt x="34481" y="26353"/>
                  <a:pt x="34481" y="26580"/>
                  <a:pt x="34632" y="26693"/>
                </a:cubicBezTo>
                <a:lnTo>
                  <a:pt x="34859" y="26580"/>
                </a:lnTo>
                <a:cubicBezTo>
                  <a:pt x="34897" y="26542"/>
                  <a:pt x="34935" y="26542"/>
                  <a:pt x="34973" y="26504"/>
                </a:cubicBezTo>
                <a:lnTo>
                  <a:pt x="34935" y="26353"/>
                </a:lnTo>
                <a:cubicBezTo>
                  <a:pt x="34844" y="26285"/>
                  <a:pt x="34781" y="26271"/>
                  <a:pt x="34728" y="26271"/>
                </a:cubicBezTo>
                <a:close/>
                <a:moveTo>
                  <a:pt x="58565" y="26201"/>
                </a:moveTo>
                <a:lnTo>
                  <a:pt x="58413" y="26277"/>
                </a:lnTo>
                <a:lnTo>
                  <a:pt x="58262" y="26353"/>
                </a:lnTo>
                <a:cubicBezTo>
                  <a:pt x="58224" y="26466"/>
                  <a:pt x="58300" y="26542"/>
                  <a:pt x="58338" y="26580"/>
                </a:cubicBezTo>
                <a:lnTo>
                  <a:pt x="58451" y="26769"/>
                </a:lnTo>
                <a:cubicBezTo>
                  <a:pt x="58565" y="26769"/>
                  <a:pt x="58640" y="26731"/>
                  <a:pt x="58678" y="26693"/>
                </a:cubicBezTo>
                <a:cubicBezTo>
                  <a:pt x="58754" y="26655"/>
                  <a:pt x="58791" y="26580"/>
                  <a:pt x="58791" y="26504"/>
                </a:cubicBezTo>
                <a:cubicBezTo>
                  <a:pt x="58791" y="26390"/>
                  <a:pt x="58716" y="26239"/>
                  <a:pt x="58565" y="26201"/>
                </a:cubicBezTo>
                <a:close/>
                <a:moveTo>
                  <a:pt x="67979" y="26353"/>
                </a:moveTo>
                <a:cubicBezTo>
                  <a:pt x="67828" y="26353"/>
                  <a:pt x="67752" y="26390"/>
                  <a:pt x="67714" y="26390"/>
                </a:cubicBezTo>
                <a:cubicBezTo>
                  <a:pt x="67563" y="26504"/>
                  <a:pt x="67676" y="26844"/>
                  <a:pt x="67941" y="26844"/>
                </a:cubicBezTo>
                <a:lnTo>
                  <a:pt x="68054" y="26731"/>
                </a:lnTo>
                <a:lnTo>
                  <a:pt x="68054" y="26466"/>
                </a:lnTo>
                <a:lnTo>
                  <a:pt x="67979" y="26353"/>
                </a:lnTo>
                <a:close/>
                <a:moveTo>
                  <a:pt x="60568" y="26353"/>
                </a:moveTo>
                <a:cubicBezTo>
                  <a:pt x="60493" y="26353"/>
                  <a:pt x="60455" y="26390"/>
                  <a:pt x="60455" y="26390"/>
                </a:cubicBezTo>
                <a:cubicBezTo>
                  <a:pt x="60379" y="26466"/>
                  <a:pt x="60379" y="26542"/>
                  <a:pt x="60379" y="26655"/>
                </a:cubicBezTo>
                <a:cubicBezTo>
                  <a:pt x="60379" y="26655"/>
                  <a:pt x="60379" y="26693"/>
                  <a:pt x="60379" y="26693"/>
                </a:cubicBezTo>
                <a:lnTo>
                  <a:pt x="60455" y="26844"/>
                </a:lnTo>
                <a:cubicBezTo>
                  <a:pt x="60493" y="26863"/>
                  <a:pt x="60540" y="26873"/>
                  <a:pt x="60587" y="26873"/>
                </a:cubicBezTo>
                <a:cubicBezTo>
                  <a:pt x="60635" y="26873"/>
                  <a:pt x="60682" y="26863"/>
                  <a:pt x="60720" y="26844"/>
                </a:cubicBezTo>
                <a:cubicBezTo>
                  <a:pt x="60795" y="26769"/>
                  <a:pt x="60833" y="26655"/>
                  <a:pt x="60833" y="26580"/>
                </a:cubicBezTo>
                <a:cubicBezTo>
                  <a:pt x="60833" y="26504"/>
                  <a:pt x="60833" y="26428"/>
                  <a:pt x="60757" y="26390"/>
                </a:cubicBezTo>
                <a:cubicBezTo>
                  <a:pt x="60720" y="26353"/>
                  <a:pt x="60644" y="26353"/>
                  <a:pt x="60568" y="26353"/>
                </a:cubicBezTo>
                <a:close/>
                <a:moveTo>
                  <a:pt x="25181" y="26655"/>
                </a:moveTo>
                <a:cubicBezTo>
                  <a:pt x="25067" y="26655"/>
                  <a:pt x="24954" y="26693"/>
                  <a:pt x="24878" y="26769"/>
                </a:cubicBezTo>
                <a:lnTo>
                  <a:pt x="24878" y="26920"/>
                </a:lnTo>
                <a:cubicBezTo>
                  <a:pt x="24954" y="26995"/>
                  <a:pt x="25029" y="26995"/>
                  <a:pt x="25143" y="26995"/>
                </a:cubicBezTo>
                <a:cubicBezTo>
                  <a:pt x="25256" y="26995"/>
                  <a:pt x="25332" y="26920"/>
                  <a:pt x="25407" y="26844"/>
                </a:cubicBezTo>
                <a:lnTo>
                  <a:pt x="25370" y="26693"/>
                </a:lnTo>
                <a:cubicBezTo>
                  <a:pt x="25332" y="26655"/>
                  <a:pt x="25256" y="26655"/>
                  <a:pt x="25181" y="26655"/>
                </a:cubicBezTo>
                <a:close/>
                <a:moveTo>
                  <a:pt x="75578" y="26806"/>
                </a:moveTo>
                <a:lnTo>
                  <a:pt x="75389" y="26882"/>
                </a:lnTo>
                <a:cubicBezTo>
                  <a:pt x="75389" y="26882"/>
                  <a:pt x="75389" y="26844"/>
                  <a:pt x="75427" y="26844"/>
                </a:cubicBezTo>
                <a:lnTo>
                  <a:pt x="75389" y="26844"/>
                </a:lnTo>
                <a:cubicBezTo>
                  <a:pt x="75313" y="26882"/>
                  <a:pt x="75087" y="26920"/>
                  <a:pt x="75162" y="27109"/>
                </a:cubicBezTo>
                <a:lnTo>
                  <a:pt x="75351" y="27222"/>
                </a:lnTo>
                <a:cubicBezTo>
                  <a:pt x="75408" y="27184"/>
                  <a:pt x="75446" y="27166"/>
                  <a:pt x="75488" y="27166"/>
                </a:cubicBezTo>
                <a:cubicBezTo>
                  <a:pt x="75531" y="27166"/>
                  <a:pt x="75578" y="27184"/>
                  <a:pt x="75654" y="27222"/>
                </a:cubicBezTo>
                <a:lnTo>
                  <a:pt x="75843" y="27109"/>
                </a:lnTo>
                <a:lnTo>
                  <a:pt x="75843" y="27071"/>
                </a:lnTo>
                <a:cubicBezTo>
                  <a:pt x="75843" y="26920"/>
                  <a:pt x="75691" y="26844"/>
                  <a:pt x="75578" y="26806"/>
                </a:cubicBezTo>
                <a:close/>
                <a:moveTo>
                  <a:pt x="16158" y="26866"/>
                </a:moveTo>
                <a:cubicBezTo>
                  <a:pt x="16132" y="26866"/>
                  <a:pt x="16102" y="26871"/>
                  <a:pt x="16069" y="26882"/>
                </a:cubicBezTo>
                <a:lnTo>
                  <a:pt x="15955" y="26995"/>
                </a:lnTo>
                <a:lnTo>
                  <a:pt x="15955" y="27109"/>
                </a:lnTo>
                <a:lnTo>
                  <a:pt x="16107" y="27222"/>
                </a:lnTo>
                <a:cubicBezTo>
                  <a:pt x="16107" y="27222"/>
                  <a:pt x="16144" y="27260"/>
                  <a:pt x="16182" y="27260"/>
                </a:cubicBezTo>
                <a:lnTo>
                  <a:pt x="16371" y="27109"/>
                </a:lnTo>
                <a:cubicBezTo>
                  <a:pt x="16371" y="27071"/>
                  <a:pt x="16371" y="26958"/>
                  <a:pt x="16258" y="26920"/>
                </a:cubicBezTo>
                <a:cubicBezTo>
                  <a:pt x="16258" y="26893"/>
                  <a:pt x="16220" y="26866"/>
                  <a:pt x="16158" y="26866"/>
                </a:cubicBezTo>
                <a:close/>
                <a:moveTo>
                  <a:pt x="85937" y="26731"/>
                </a:moveTo>
                <a:lnTo>
                  <a:pt x="85862" y="26769"/>
                </a:lnTo>
                <a:cubicBezTo>
                  <a:pt x="85786" y="26806"/>
                  <a:pt x="85748" y="26920"/>
                  <a:pt x="85748" y="26995"/>
                </a:cubicBezTo>
                <a:cubicBezTo>
                  <a:pt x="85748" y="27147"/>
                  <a:pt x="85862" y="27260"/>
                  <a:pt x="86013" y="27260"/>
                </a:cubicBezTo>
                <a:lnTo>
                  <a:pt x="86126" y="27222"/>
                </a:lnTo>
                <a:cubicBezTo>
                  <a:pt x="86126" y="27184"/>
                  <a:pt x="86164" y="27184"/>
                  <a:pt x="86164" y="27184"/>
                </a:cubicBezTo>
                <a:cubicBezTo>
                  <a:pt x="86240" y="27147"/>
                  <a:pt x="86353" y="27109"/>
                  <a:pt x="86353" y="26958"/>
                </a:cubicBezTo>
                <a:cubicBezTo>
                  <a:pt x="86353" y="26920"/>
                  <a:pt x="86353" y="26882"/>
                  <a:pt x="86315" y="26844"/>
                </a:cubicBezTo>
                <a:lnTo>
                  <a:pt x="86164" y="26769"/>
                </a:lnTo>
                <a:lnTo>
                  <a:pt x="86126" y="26769"/>
                </a:lnTo>
                <a:cubicBezTo>
                  <a:pt x="86089" y="26731"/>
                  <a:pt x="86051" y="26731"/>
                  <a:pt x="85937" y="26731"/>
                </a:cubicBezTo>
                <a:close/>
                <a:moveTo>
                  <a:pt x="81816" y="27033"/>
                </a:moveTo>
                <a:cubicBezTo>
                  <a:pt x="81589" y="27033"/>
                  <a:pt x="81514" y="27147"/>
                  <a:pt x="81552" y="27260"/>
                </a:cubicBezTo>
                <a:lnTo>
                  <a:pt x="81665" y="27373"/>
                </a:lnTo>
                <a:lnTo>
                  <a:pt x="81779" y="27373"/>
                </a:lnTo>
                <a:lnTo>
                  <a:pt x="81930" y="27260"/>
                </a:lnTo>
                <a:cubicBezTo>
                  <a:pt x="81930" y="27260"/>
                  <a:pt x="81968" y="27222"/>
                  <a:pt x="81968" y="27184"/>
                </a:cubicBezTo>
                <a:lnTo>
                  <a:pt x="81816" y="27033"/>
                </a:lnTo>
                <a:close/>
                <a:moveTo>
                  <a:pt x="55425" y="27278"/>
                </a:moveTo>
                <a:cubicBezTo>
                  <a:pt x="55330" y="27278"/>
                  <a:pt x="55205" y="27347"/>
                  <a:pt x="55389" y="27449"/>
                </a:cubicBezTo>
                <a:cubicBezTo>
                  <a:pt x="55562" y="27328"/>
                  <a:pt x="55505" y="27278"/>
                  <a:pt x="55425" y="27278"/>
                </a:cubicBezTo>
                <a:close/>
                <a:moveTo>
                  <a:pt x="10246" y="27147"/>
                </a:moveTo>
                <a:cubicBezTo>
                  <a:pt x="10171" y="27147"/>
                  <a:pt x="10057" y="27147"/>
                  <a:pt x="10020" y="27336"/>
                </a:cubicBezTo>
                <a:lnTo>
                  <a:pt x="10057" y="27449"/>
                </a:lnTo>
                <a:cubicBezTo>
                  <a:pt x="10084" y="27475"/>
                  <a:pt x="10146" y="27519"/>
                  <a:pt x="10219" y="27519"/>
                </a:cubicBezTo>
                <a:cubicBezTo>
                  <a:pt x="10252" y="27519"/>
                  <a:pt x="10287" y="27510"/>
                  <a:pt x="10322" y="27487"/>
                </a:cubicBezTo>
                <a:cubicBezTo>
                  <a:pt x="10398" y="27487"/>
                  <a:pt x="10436" y="27411"/>
                  <a:pt x="10436" y="27373"/>
                </a:cubicBezTo>
                <a:cubicBezTo>
                  <a:pt x="10436" y="27260"/>
                  <a:pt x="10360" y="27147"/>
                  <a:pt x="10246" y="27147"/>
                </a:cubicBezTo>
                <a:close/>
                <a:moveTo>
                  <a:pt x="9712" y="27118"/>
                </a:moveTo>
                <a:cubicBezTo>
                  <a:pt x="9679" y="27118"/>
                  <a:pt x="9642" y="27128"/>
                  <a:pt x="9604" y="27147"/>
                </a:cubicBezTo>
                <a:cubicBezTo>
                  <a:pt x="9528" y="27184"/>
                  <a:pt x="9490" y="27260"/>
                  <a:pt x="9490" y="27336"/>
                </a:cubicBezTo>
                <a:cubicBezTo>
                  <a:pt x="9490" y="27411"/>
                  <a:pt x="9528" y="27487"/>
                  <a:pt x="9642" y="27525"/>
                </a:cubicBezTo>
                <a:cubicBezTo>
                  <a:pt x="9679" y="27525"/>
                  <a:pt x="9755" y="27525"/>
                  <a:pt x="9793" y="27487"/>
                </a:cubicBezTo>
                <a:cubicBezTo>
                  <a:pt x="9868" y="27449"/>
                  <a:pt x="9906" y="27411"/>
                  <a:pt x="9906" y="27336"/>
                </a:cubicBezTo>
                <a:cubicBezTo>
                  <a:pt x="9906" y="27260"/>
                  <a:pt x="9868" y="27184"/>
                  <a:pt x="9793" y="27147"/>
                </a:cubicBezTo>
                <a:cubicBezTo>
                  <a:pt x="9774" y="27128"/>
                  <a:pt x="9746" y="27118"/>
                  <a:pt x="9712" y="27118"/>
                </a:cubicBezTo>
                <a:close/>
                <a:moveTo>
                  <a:pt x="31116" y="27260"/>
                </a:moveTo>
                <a:lnTo>
                  <a:pt x="30965" y="27373"/>
                </a:lnTo>
                <a:lnTo>
                  <a:pt x="31116" y="27373"/>
                </a:lnTo>
                <a:cubicBezTo>
                  <a:pt x="31116" y="27373"/>
                  <a:pt x="31116" y="27373"/>
                  <a:pt x="31116" y="27411"/>
                </a:cubicBezTo>
                <a:lnTo>
                  <a:pt x="31116" y="27487"/>
                </a:lnTo>
                <a:cubicBezTo>
                  <a:pt x="31116" y="27487"/>
                  <a:pt x="31154" y="27487"/>
                  <a:pt x="31192" y="27525"/>
                </a:cubicBezTo>
                <a:cubicBezTo>
                  <a:pt x="31192" y="27525"/>
                  <a:pt x="31154" y="27487"/>
                  <a:pt x="31154" y="27487"/>
                </a:cubicBezTo>
                <a:lnTo>
                  <a:pt x="31192" y="27487"/>
                </a:lnTo>
                <a:cubicBezTo>
                  <a:pt x="31192" y="27487"/>
                  <a:pt x="31192" y="27525"/>
                  <a:pt x="31230" y="27525"/>
                </a:cubicBezTo>
                <a:cubicBezTo>
                  <a:pt x="31268" y="27525"/>
                  <a:pt x="31305" y="27487"/>
                  <a:pt x="31305" y="27487"/>
                </a:cubicBezTo>
                <a:lnTo>
                  <a:pt x="31457" y="27487"/>
                </a:lnTo>
                <a:cubicBezTo>
                  <a:pt x="31457" y="27449"/>
                  <a:pt x="31419" y="27373"/>
                  <a:pt x="31381" y="27336"/>
                </a:cubicBezTo>
                <a:cubicBezTo>
                  <a:pt x="31305" y="27298"/>
                  <a:pt x="31192" y="27260"/>
                  <a:pt x="31116" y="27260"/>
                </a:cubicBezTo>
                <a:close/>
                <a:moveTo>
                  <a:pt x="984" y="27147"/>
                </a:moveTo>
                <a:lnTo>
                  <a:pt x="795" y="27260"/>
                </a:lnTo>
                <a:cubicBezTo>
                  <a:pt x="795" y="27222"/>
                  <a:pt x="832" y="27184"/>
                  <a:pt x="832" y="27184"/>
                </a:cubicBezTo>
                <a:cubicBezTo>
                  <a:pt x="757" y="27184"/>
                  <a:pt x="681" y="27184"/>
                  <a:pt x="643" y="27222"/>
                </a:cubicBezTo>
                <a:cubicBezTo>
                  <a:pt x="568" y="27298"/>
                  <a:pt x="568" y="27373"/>
                  <a:pt x="606" y="27449"/>
                </a:cubicBezTo>
                <a:lnTo>
                  <a:pt x="681" y="27525"/>
                </a:lnTo>
                <a:cubicBezTo>
                  <a:pt x="728" y="27540"/>
                  <a:pt x="775" y="27550"/>
                  <a:pt x="822" y="27550"/>
                </a:cubicBezTo>
                <a:cubicBezTo>
                  <a:pt x="889" y="27550"/>
                  <a:pt x="955" y="27531"/>
                  <a:pt x="1021" y="27487"/>
                </a:cubicBezTo>
                <a:cubicBezTo>
                  <a:pt x="1097" y="27449"/>
                  <a:pt x="1135" y="27373"/>
                  <a:pt x="1135" y="27336"/>
                </a:cubicBezTo>
                <a:cubicBezTo>
                  <a:pt x="1135" y="27260"/>
                  <a:pt x="1059" y="27184"/>
                  <a:pt x="984" y="27147"/>
                </a:cubicBezTo>
                <a:close/>
                <a:moveTo>
                  <a:pt x="70096" y="27147"/>
                </a:moveTo>
                <a:cubicBezTo>
                  <a:pt x="70020" y="27147"/>
                  <a:pt x="69945" y="27147"/>
                  <a:pt x="69907" y="27184"/>
                </a:cubicBezTo>
                <a:cubicBezTo>
                  <a:pt x="69831" y="27260"/>
                  <a:pt x="69793" y="27298"/>
                  <a:pt x="69793" y="27373"/>
                </a:cubicBezTo>
                <a:cubicBezTo>
                  <a:pt x="69793" y="27487"/>
                  <a:pt x="69907" y="27562"/>
                  <a:pt x="70020" y="27562"/>
                </a:cubicBezTo>
                <a:lnTo>
                  <a:pt x="70172" y="27487"/>
                </a:lnTo>
                <a:cubicBezTo>
                  <a:pt x="70172" y="27487"/>
                  <a:pt x="70172" y="27487"/>
                  <a:pt x="70209" y="27449"/>
                </a:cubicBezTo>
                <a:cubicBezTo>
                  <a:pt x="70247" y="27449"/>
                  <a:pt x="70285" y="27411"/>
                  <a:pt x="70285" y="27336"/>
                </a:cubicBezTo>
                <a:cubicBezTo>
                  <a:pt x="70285" y="27260"/>
                  <a:pt x="70247" y="27222"/>
                  <a:pt x="70209" y="27184"/>
                </a:cubicBezTo>
                <a:lnTo>
                  <a:pt x="70096" y="27147"/>
                </a:lnTo>
                <a:close/>
                <a:moveTo>
                  <a:pt x="5974" y="27411"/>
                </a:moveTo>
                <a:lnTo>
                  <a:pt x="5861" y="27525"/>
                </a:lnTo>
                <a:cubicBezTo>
                  <a:pt x="5861" y="27562"/>
                  <a:pt x="5861" y="27562"/>
                  <a:pt x="5823" y="27562"/>
                </a:cubicBezTo>
                <a:cubicBezTo>
                  <a:pt x="5823" y="27562"/>
                  <a:pt x="5823" y="27600"/>
                  <a:pt x="5823" y="27638"/>
                </a:cubicBezTo>
                <a:cubicBezTo>
                  <a:pt x="5823" y="27714"/>
                  <a:pt x="5861" y="27752"/>
                  <a:pt x="5899" y="27789"/>
                </a:cubicBezTo>
                <a:lnTo>
                  <a:pt x="5974" y="27827"/>
                </a:lnTo>
                <a:lnTo>
                  <a:pt x="6088" y="27827"/>
                </a:lnTo>
                <a:lnTo>
                  <a:pt x="6201" y="27789"/>
                </a:lnTo>
                <a:cubicBezTo>
                  <a:pt x="6239" y="27752"/>
                  <a:pt x="6277" y="27714"/>
                  <a:pt x="6277" y="27638"/>
                </a:cubicBezTo>
                <a:cubicBezTo>
                  <a:pt x="6277" y="27600"/>
                  <a:pt x="6277" y="27562"/>
                  <a:pt x="6239" y="27562"/>
                </a:cubicBezTo>
                <a:cubicBezTo>
                  <a:pt x="6239" y="27562"/>
                  <a:pt x="6239" y="27562"/>
                  <a:pt x="6239" y="27525"/>
                </a:cubicBezTo>
                <a:lnTo>
                  <a:pt x="6088" y="27411"/>
                </a:lnTo>
                <a:close/>
                <a:moveTo>
                  <a:pt x="24576" y="27638"/>
                </a:moveTo>
                <a:cubicBezTo>
                  <a:pt x="24349" y="27676"/>
                  <a:pt x="24235" y="27752"/>
                  <a:pt x="24273" y="27903"/>
                </a:cubicBezTo>
                <a:lnTo>
                  <a:pt x="24424" y="27978"/>
                </a:lnTo>
                <a:lnTo>
                  <a:pt x="24538" y="27978"/>
                </a:lnTo>
                <a:lnTo>
                  <a:pt x="24689" y="27903"/>
                </a:lnTo>
                <a:cubicBezTo>
                  <a:pt x="24689" y="27865"/>
                  <a:pt x="24727" y="27827"/>
                  <a:pt x="24727" y="27789"/>
                </a:cubicBezTo>
                <a:lnTo>
                  <a:pt x="24576" y="27638"/>
                </a:lnTo>
                <a:close/>
                <a:moveTo>
                  <a:pt x="22761" y="27525"/>
                </a:moveTo>
                <a:lnTo>
                  <a:pt x="22534" y="27638"/>
                </a:lnTo>
                <a:cubicBezTo>
                  <a:pt x="22572" y="27714"/>
                  <a:pt x="22534" y="27752"/>
                  <a:pt x="22496" y="27789"/>
                </a:cubicBezTo>
                <a:lnTo>
                  <a:pt x="22534" y="27978"/>
                </a:lnTo>
                <a:cubicBezTo>
                  <a:pt x="22647" y="28054"/>
                  <a:pt x="22761" y="28054"/>
                  <a:pt x="22950" y="28054"/>
                </a:cubicBezTo>
                <a:lnTo>
                  <a:pt x="23063" y="27941"/>
                </a:lnTo>
                <a:cubicBezTo>
                  <a:pt x="23063" y="27903"/>
                  <a:pt x="23063" y="27865"/>
                  <a:pt x="23063" y="27865"/>
                </a:cubicBezTo>
                <a:cubicBezTo>
                  <a:pt x="23063" y="27676"/>
                  <a:pt x="22912" y="27600"/>
                  <a:pt x="22836" y="27562"/>
                </a:cubicBezTo>
                <a:cubicBezTo>
                  <a:pt x="22799" y="27562"/>
                  <a:pt x="22799" y="27525"/>
                  <a:pt x="22761" y="27525"/>
                </a:cubicBezTo>
                <a:close/>
                <a:moveTo>
                  <a:pt x="52780" y="27752"/>
                </a:moveTo>
                <a:lnTo>
                  <a:pt x="52629" y="27903"/>
                </a:lnTo>
                <a:cubicBezTo>
                  <a:pt x="52629" y="27978"/>
                  <a:pt x="52629" y="28054"/>
                  <a:pt x="52704" y="28130"/>
                </a:cubicBezTo>
                <a:cubicBezTo>
                  <a:pt x="52730" y="28130"/>
                  <a:pt x="52772" y="28146"/>
                  <a:pt x="52819" y="28146"/>
                </a:cubicBezTo>
                <a:cubicBezTo>
                  <a:pt x="52843" y="28146"/>
                  <a:pt x="52868" y="28142"/>
                  <a:pt x="52893" y="28130"/>
                </a:cubicBezTo>
                <a:lnTo>
                  <a:pt x="53007" y="28016"/>
                </a:lnTo>
                <a:cubicBezTo>
                  <a:pt x="53007" y="27903"/>
                  <a:pt x="52931" y="27789"/>
                  <a:pt x="52780" y="27752"/>
                </a:cubicBezTo>
                <a:close/>
                <a:moveTo>
                  <a:pt x="72138" y="28167"/>
                </a:moveTo>
                <a:cubicBezTo>
                  <a:pt x="72138" y="28168"/>
                  <a:pt x="72137" y="28205"/>
                  <a:pt x="72100" y="28205"/>
                </a:cubicBezTo>
                <a:cubicBezTo>
                  <a:pt x="72138" y="28205"/>
                  <a:pt x="72138" y="28205"/>
                  <a:pt x="72138" y="28167"/>
                </a:cubicBezTo>
                <a:close/>
                <a:moveTo>
                  <a:pt x="43933" y="27978"/>
                </a:moveTo>
                <a:lnTo>
                  <a:pt x="43744" y="28130"/>
                </a:lnTo>
                <a:cubicBezTo>
                  <a:pt x="43744" y="28167"/>
                  <a:pt x="43744" y="28281"/>
                  <a:pt x="43857" y="28319"/>
                </a:cubicBezTo>
                <a:cubicBezTo>
                  <a:pt x="43895" y="28356"/>
                  <a:pt x="43933" y="28356"/>
                  <a:pt x="44047" y="28356"/>
                </a:cubicBezTo>
                <a:lnTo>
                  <a:pt x="44160" y="28243"/>
                </a:lnTo>
                <a:cubicBezTo>
                  <a:pt x="44160" y="28092"/>
                  <a:pt x="44084" y="28016"/>
                  <a:pt x="43933" y="27978"/>
                </a:cubicBezTo>
                <a:close/>
                <a:moveTo>
                  <a:pt x="36032" y="27954"/>
                </a:moveTo>
                <a:cubicBezTo>
                  <a:pt x="35981" y="27954"/>
                  <a:pt x="35927" y="27963"/>
                  <a:pt x="35880" y="27978"/>
                </a:cubicBezTo>
                <a:lnTo>
                  <a:pt x="35729" y="28054"/>
                </a:lnTo>
                <a:lnTo>
                  <a:pt x="35729" y="28092"/>
                </a:lnTo>
                <a:cubicBezTo>
                  <a:pt x="35729" y="28167"/>
                  <a:pt x="35767" y="28205"/>
                  <a:pt x="35767" y="28243"/>
                </a:cubicBezTo>
                <a:cubicBezTo>
                  <a:pt x="35804" y="28281"/>
                  <a:pt x="35804" y="28281"/>
                  <a:pt x="35804" y="28281"/>
                </a:cubicBezTo>
                <a:lnTo>
                  <a:pt x="35918" y="28394"/>
                </a:lnTo>
                <a:cubicBezTo>
                  <a:pt x="36069" y="28394"/>
                  <a:pt x="36183" y="28394"/>
                  <a:pt x="36258" y="28319"/>
                </a:cubicBezTo>
                <a:lnTo>
                  <a:pt x="36296" y="28243"/>
                </a:lnTo>
                <a:cubicBezTo>
                  <a:pt x="36334" y="28243"/>
                  <a:pt x="36334" y="28205"/>
                  <a:pt x="36334" y="28205"/>
                </a:cubicBezTo>
                <a:cubicBezTo>
                  <a:pt x="36334" y="28130"/>
                  <a:pt x="36258" y="28054"/>
                  <a:pt x="36220" y="28016"/>
                </a:cubicBezTo>
                <a:cubicBezTo>
                  <a:pt x="36176" y="27972"/>
                  <a:pt x="36106" y="27954"/>
                  <a:pt x="36032" y="27954"/>
                </a:cubicBezTo>
                <a:close/>
                <a:moveTo>
                  <a:pt x="72327" y="27950"/>
                </a:moveTo>
                <a:cubicBezTo>
                  <a:pt x="72289" y="27950"/>
                  <a:pt x="72251" y="27959"/>
                  <a:pt x="72213" y="27978"/>
                </a:cubicBezTo>
                <a:cubicBezTo>
                  <a:pt x="72138" y="28054"/>
                  <a:pt x="72138" y="28130"/>
                  <a:pt x="72138" y="28167"/>
                </a:cubicBezTo>
                <a:lnTo>
                  <a:pt x="72213" y="28394"/>
                </a:lnTo>
                <a:cubicBezTo>
                  <a:pt x="72235" y="28405"/>
                  <a:pt x="72257" y="28410"/>
                  <a:pt x="72280" y="28410"/>
                </a:cubicBezTo>
                <a:cubicBezTo>
                  <a:pt x="72333" y="28410"/>
                  <a:pt x="72387" y="28383"/>
                  <a:pt x="72440" y="28356"/>
                </a:cubicBezTo>
                <a:cubicBezTo>
                  <a:pt x="72516" y="28319"/>
                  <a:pt x="72516" y="28243"/>
                  <a:pt x="72516" y="28130"/>
                </a:cubicBezTo>
                <a:cubicBezTo>
                  <a:pt x="72516" y="28130"/>
                  <a:pt x="72516" y="28092"/>
                  <a:pt x="72516" y="28054"/>
                </a:cubicBezTo>
                <a:lnTo>
                  <a:pt x="72440" y="27978"/>
                </a:lnTo>
                <a:cubicBezTo>
                  <a:pt x="72402" y="27959"/>
                  <a:pt x="72364" y="27950"/>
                  <a:pt x="72327" y="27950"/>
                </a:cubicBezTo>
                <a:close/>
                <a:moveTo>
                  <a:pt x="89567" y="28063"/>
                </a:moveTo>
                <a:cubicBezTo>
                  <a:pt x="89529" y="28063"/>
                  <a:pt x="89491" y="28073"/>
                  <a:pt x="89453" y="28092"/>
                </a:cubicBezTo>
                <a:cubicBezTo>
                  <a:pt x="89340" y="28167"/>
                  <a:pt x="89264" y="28356"/>
                  <a:pt x="89378" y="28432"/>
                </a:cubicBezTo>
                <a:lnTo>
                  <a:pt x="89529" y="28470"/>
                </a:lnTo>
                <a:lnTo>
                  <a:pt x="89642" y="28356"/>
                </a:lnTo>
                <a:cubicBezTo>
                  <a:pt x="89642" y="28356"/>
                  <a:pt x="89642" y="28394"/>
                  <a:pt x="89642" y="28394"/>
                </a:cubicBezTo>
                <a:cubicBezTo>
                  <a:pt x="89680" y="28356"/>
                  <a:pt x="89756" y="28319"/>
                  <a:pt x="89756" y="28205"/>
                </a:cubicBezTo>
                <a:cubicBezTo>
                  <a:pt x="89756" y="28205"/>
                  <a:pt x="89756" y="28167"/>
                  <a:pt x="89756" y="28167"/>
                </a:cubicBezTo>
                <a:lnTo>
                  <a:pt x="89680" y="28092"/>
                </a:lnTo>
                <a:cubicBezTo>
                  <a:pt x="89642" y="28073"/>
                  <a:pt x="89605" y="28063"/>
                  <a:pt x="89567" y="28063"/>
                </a:cubicBezTo>
                <a:close/>
                <a:moveTo>
                  <a:pt x="16825" y="28205"/>
                </a:moveTo>
                <a:lnTo>
                  <a:pt x="16560" y="28281"/>
                </a:lnTo>
                <a:lnTo>
                  <a:pt x="16560" y="28319"/>
                </a:lnTo>
                <a:cubicBezTo>
                  <a:pt x="16560" y="28394"/>
                  <a:pt x="16636" y="28470"/>
                  <a:pt x="16674" y="28508"/>
                </a:cubicBezTo>
                <a:cubicBezTo>
                  <a:pt x="16701" y="28534"/>
                  <a:pt x="16746" y="28561"/>
                  <a:pt x="16811" y="28561"/>
                </a:cubicBezTo>
                <a:cubicBezTo>
                  <a:pt x="16837" y="28561"/>
                  <a:pt x="16867" y="28557"/>
                  <a:pt x="16901" y="28545"/>
                </a:cubicBezTo>
                <a:lnTo>
                  <a:pt x="17014" y="28470"/>
                </a:lnTo>
                <a:cubicBezTo>
                  <a:pt x="17052" y="28432"/>
                  <a:pt x="17052" y="28432"/>
                  <a:pt x="17052" y="28394"/>
                </a:cubicBezTo>
                <a:cubicBezTo>
                  <a:pt x="17052" y="28243"/>
                  <a:pt x="16901" y="28205"/>
                  <a:pt x="16825" y="28205"/>
                </a:cubicBezTo>
                <a:close/>
                <a:moveTo>
                  <a:pt x="49982" y="28130"/>
                </a:moveTo>
                <a:lnTo>
                  <a:pt x="49793" y="28167"/>
                </a:lnTo>
                <a:cubicBezTo>
                  <a:pt x="49793" y="28167"/>
                  <a:pt x="49755" y="28205"/>
                  <a:pt x="49755" y="28205"/>
                </a:cubicBezTo>
                <a:cubicBezTo>
                  <a:pt x="49680" y="28243"/>
                  <a:pt x="49529" y="28319"/>
                  <a:pt x="49604" y="28508"/>
                </a:cubicBezTo>
                <a:lnTo>
                  <a:pt x="49718" y="28621"/>
                </a:lnTo>
                <a:cubicBezTo>
                  <a:pt x="49793" y="28621"/>
                  <a:pt x="49869" y="28621"/>
                  <a:pt x="49944" y="28545"/>
                </a:cubicBezTo>
                <a:cubicBezTo>
                  <a:pt x="50058" y="28508"/>
                  <a:pt x="50096" y="28394"/>
                  <a:pt x="50096" y="28319"/>
                </a:cubicBezTo>
                <a:cubicBezTo>
                  <a:pt x="50096" y="28205"/>
                  <a:pt x="50058" y="28167"/>
                  <a:pt x="49982" y="28130"/>
                </a:cubicBezTo>
                <a:close/>
                <a:moveTo>
                  <a:pt x="61107" y="28101"/>
                </a:moveTo>
                <a:cubicBezTo>
                  <a:pt x="61079" y="28101"/>
                  <a:pt x="61041" y="28111"/>
                  <a:pt x="60984" y="28130"/>
                </a:cubicBezTo>
                <a:lnTo>
                  <a:pt x="60947" y="28205"/>
                </a:lnTo>
                <a:cubicBezTo>
                  <a:pt x="60909" y="28243"/>
                  <a:pt x="60909" y="28281"/>
                  <a:pt x="60909" y="28319"/>
                </a:cubicBezTo>
                <a:cubicBezTo>
                  <a:pt x="60871" y="28508"/>
                  <a:pt x="60909" y="28583"/>
                  <a:pt x="61022" y="28697"/>
                </a:cubicBezTo>
                <a:lnTo>
                  <a:pt x="61173" y="28697"/>
                </a:lnTo>
                <a:cubicBezTo>
                  <a:pt x="61249" y="28697"/>
                  <a:pt x="61287" y="28659"/>
                  <a:pt x="61362" y="28659"/>
                </a:cubicBezTo>
                <a:cubicBezTo>
                  <a:pt x="61400" y="28621"/>
                  <a:pt x="61438" y="28621"/>
                  <a:pt x="61551" y="28621"/>
                </a:cubicBezTo>
                <a:lnTo>
                  <a:pt x="61665" y="28508"/>
                </a:lnTo>
                <a:cubicBezTo>
                  <a:pt x="61703" y="28508"/>
                  <a:pt x="61703" y="28470"/>
                  <a:pt x="61703" y="28470"/>
                </a:cubicBezTo>
                <a:cubicBezTo>
                  <a:pt x="61703" y="28243"/>
                  <a:pt x="61438" y="28243"/>
                  <a:pt x="61325" y="28243"/>
                </a:cubicBezTo>
                <a:lnTo>
                  <a:pt x="61287" y="28243"/>
                </a:lnTo>
                <a:cubicBezTo>
                  <a:pt x="61287" y="28205"/>
                  <a:pt x="61249" y="28130"/>
                  <a:pt x="61173" y="28130"/>
                </a:cubicBezTo>
                <a:cubicBezTo>
                  <a:pt x="61154" y="28111"/>
                  <a:pt x="61136" y="28101"/>
                  <a:pt x="61107" y="28101"/>
                </a:cubicBezTo>
                <a:close/>
                <a:moveTo>
                  <a:pt x="63139" y="28319"/>
                </a:moveTo>
                <a:lnTo>
                  <a:pt x="62988" y="28470"/>
                </a:lnTo>
                <a:cubicBezTo>
                  <a:pt x="62988" y="28545"/>
                  <a:pt x="62988" y="28621"/>
                  <a:pt x="63064" y="28697"/>
                </a:cubicBezTo>
                <a:cubicBezTo>
                  <a:pt x="63089" y="28697"/>
                  <a:pt x="63131" y="28714"/>
                  <a:pt x="63179" y="28714"/>
                </a:cubicBezTo>
                <a:cubicBezTo>
                  <a:pt x="63202" y="28714"/>
                  <a:pt x="63228" y="28709"/>
                  <a:pt x="63253" y="28697"/>
                </a:cubicBezTo>
                <a:lnTo>
                  <a:pt x="63366" y="28583"/>
                </a:lnTo>
                <a:cubicBezTo>
                  <a:pt x="63366" y="28470"/>
                  <a:pt x="63291" y="28356"/>
                  <a:pt x="63139" y="28319"/>
                </a:cubicBezTo>
                <a:close/>
                <a:moveTo>
                  <a:pt x="81552" y="28205"/>
                </a:moveTo>
                <a:cubicBezTo>
                  <a:pt x="81476" y="28205"/>
                  <a:pt x="81363" y="28243"/>
                  <a:pt x="81325" y="28281"/>
                </a:cubicBezTo>
                <a:cubicBezTo>
                  <a:pt x="81287" y="28319"/>
                  <a:pt x="81249" y="28356"/>
                  <a:pt x="81249" y="28470"/>
                </a:cubicBezTo>
                <a:lnTo>
                  <a:pt x="81249" y="28508"/>
                </a:lnTo>
                <a:lnTo>
                  <a:pt x="81325" y="28583"/>
                </a:lnTo>
                <a:cubicBezTo>
                  <a:pt x="81287" y="28659"/>
                  <a:pt x="81287" y="28735"/>
                  <a:pt x="81287" y="28810"/>
                </a:cubicBezTo>
                <a:lnTo>
                  <a:pt x="81438" y="28924"/>
                </a:lnTo>
                <a:cubicBezTo>
                  <a:pt x="81514" y="28924"/>
                  <a:pt x="81589" y="28886"/>
                  <a:pt x="81627" y="28848"/>
                </a:cubicBezTo>
                <a:cubicBezTo>
                  <a:pt x="81741" y="28772"/>
                  <a:pt x="81741" y="28659"/>
                  <a:pt x="81741" y="28545"/>
                </a:cubicBezTo>
                <a:lnTo>
                  <a:pt x="81703" y="28470"/>
                </a:lnTo>
                <a:lnTo>
                  <a:pt x="81703" y="28356"/>
                </a:lnTo>
                <a:lnTo>
                  <a:pt x="81552" y="28205"/>
                </a:lnTo>
                <a:close/>
                <a:moveTo>
                  <a:pt x="44765" y="28621"/>
                </a:moveTo>
                <a:cubicBezTo>
                  <a:pt x="44651" y="28621"/>
                  <a:pt x="44576" y="28659"/>
                  <a:pt x="44500" y="28697"/>
                </a:cubicBezTo>
                <a:cubicBezTo>
                  <a:pt x="44425" y="28735"/>
                  <a:pt x="44387" y="28848"/>
                  <a:pt x="44425" y="28961"/>
                </a:cubicBezTo>
                <a:lnTo>
                  <a:pt x="44538" y="29075"/>
                </a:lnTo>
                <a:cubicBezTo>
                  <a:pt x="44651" y="29075"/>
                  <a:pt x="44727" y="29075"/>
                  <a:pt x="44765" y="29037"/>
                </a:cubicBezTo>
                <a:cubicBezTo>
                  <a:pt x="44840" y="28961"/>
                  <a:pt x="44878" y="28886"/>
                  <a:pt x="44878" y="28810"/>
                </a:cubicBezTo>
                <a:cubicBezTo>
                  <a:pt x="44878" y="28772"/>
                  <a:pt x="44878" y="28772"/>
                  <a:pt x="44878" y="28735"/>
                </a:cubicBezTo>
                <a:lnTo>
                  <a:pt x="44765" y="28621"/>
                </a:lnTo>
                <a:close/>
                <a:moveTo>
                  <a:pt x="8734" y="28735"/>
                </a:moveTo>
                <a:lnTo>
                  <a:pt x="8621" y="28848"/>
                </a:lnTo>
                <a:lnTo>
                  <a:pt x="8621" y="28961"/>
                </a:lnTo>
                <a:lnTo>
                  <a:pt x="8734" y="29075"/>
                </a:lnTo>
                <a:cubicBezTo>
                  <a:pt x="8772" y="29075"/>
                  <a:pt x="8810" y="29113"/>
                  <a:pt x="8848" y="29113"/>
                </a:cubicBezTo>
                <a:lnTo>
                  <a:pt x="8999" y="28961"/>
                </a:lnTo>
                <a:cubicBezTo>
                  <a:pt x="8999" y="28924"/>
                  <a:pt x="8999" y="28810"/>
                  <a:pt x="8923" y="28772"/>
                </a:cubicBezTo>
                <a:cubicBezTo>
                  <a:pt x="8885" y="28735"/>
                  <a:pt x="8810" y="28735"/>
                  <a:pt x="8734" y="28735"/>
                </a:cubicBezTo>
                <a:close/>
                <a:moveTo>
                  <a:pt x="80531" y="28772"/>
                </a:moveTo>
                <a:cubicBezTo>
                  <a:pt x="80493" y="28810"/>
                  <a:pt x="80266" y="28810"/>
                  <a:pt x="80266" y="28961"/>
                </a:cubicBezTo>
                <a:cubicBezTo>
                  <a:pt x="80266" y="28999"/>
                  <a:pt x="80266" y="28999"/>
                  <a:pt x="80266" y="29037"/>
                </a:cubicBezTo>
                <a:lnTo>
                  <a:pt x="80417" y="29113"/>
                </a:lnTo>
                <a:lnTo>
                  <a:pt x="80531" y="29113"/>
                </a:lnTo>
                <a:lnTo>
                  <a:pt x="80682" y="29037"/>
                </a:lnTo>
                <a:cubicBezTo>
                  <a:pt x="80682" y="28999"/>
                  <a:pt x="80720" y="28999"/>
                  <a:pt x="80720" y="28924"/>
                </a:cubicBezTo>
                <a:lnTo>
                  <a:pt x="80531" y="28772"/>
                </a:lnTo>
                <a:close/>
                <a:moveTo>
                  <a:pt x="62421" y="28772"/>
                </a:moveTo>
                <a:lnTo>
                  <a:pt x="62308" y="28924"/>
                </a:lnTo>
                <a:lnTo>
                  <a:pt x="62308" y="29075"/>
                </a:lnTo>
                <a:lnTo>
                  <a:pt x="62421" y="29188"/>
                </a:lnTo>
                <a:cubicBezTo>
                  <a:pt x="62497" y="29188"/>
                  <a:pt x="62534" y="29188"/>
                  <a:pt x="62610" y="29150"/>
                </a:cubicBezTo>
                <a:cubicBezTo>
                  <a:pt x="62610" y="29188"/>
                  <a:pt x="62648" y="29188"/>
                  <a:pt x="62686" y="29188"/>
                </a:cubicBezTo>
                <a:lnTo>
                  <a:pt x="62799" y="29150"/>
                </a:lnTo>
                <a:cubicBezTo>
                  <a:pt x="62837" y="29113"/>
                  <a:pt x="62875" y="29037"/>
                  <a:pt x="62875" y="28999"/>
                </a:cubicBezTo>
                <a:cubicBezTo>
                  <a:pt x="62875" y="28924"/>
                  <a:pt x="62837" y="28886"/>
                  <a:pt x="62799" y="28848"/>
                </a:cubicBezTo>
                <a:cubicBezTo>
                  <a:pt x="62723" y="28810"/>
                  <a:pt x="62572" y="28772"/>
                  <a:pt x="62421" y="28772"/>
                </a:cubicBezTo>
                <a:close/>
                <a:moveTo>
                  <a:pt x="6541" y="29150"/>
                </a:moveTo>
                <a:cubicBezTo>
                  <a:pt x="6504" y="29150"/>
                  <a:pt x="6390" y="29150"/>
                  <a:pt x="6314" y="29188"/>
                </a:cubicBezTo>
                <a:cubicBezTo>
                  <a:pt x="6277" y="29226"/>
                  <a:pt x="6277" y="29264"/>
                  <a:pt x="6277" y="29302"/>
                </a:cubicBezTo>
                <a:lnTo>
                  <a:pt x="6428" y="29302"/>
                </a:lnTo>
                <a:cubicBezTo>
                  <a:pt x="6428" y="29302"/>
                  <a:pt x="6390" y="29302"/>
                  <a:pt x="6390" y="29339"/>
                </a:cubicBezTo>
                <a:cubicBezTo>
                  <a:pt x="6504" y="29339"/>
                  <a:pt x="6541" y="29377"/>
                  <a:pt x="6655" y="29377"/>
                </a:cubicBezTo>
                <a:cubicBezTo>
                  <a:pt x="6655" y="29339"/>
                  <a:pt x="6655" y="29339"/>
                  <a:pt x="6655" y="29339"/>
                </a:cubicBezTo>
                <a:lnTo>
                  <a:pt x="6806" y="29339"/>
                </a:lnTo>
                <a:cubicBezTo>
                  <a:pt x="6806" y="29226"/>
                  <a:pt x="6693" y="29150"/>
                  <a:pt x="6541" y="29150"/>
                </a:cubicBezTo>
                <a:close/>
                <a:moveTo>
                  <a:pt x="83971" y="28697"/>
                </a:moveTo>
                <a:lnTo>
                  <a:pt x="83820" y="28772"/>
                </a:lnTo>
                <a:cubicBezTo>
                  <a:pt x="83820" y="28772"/>
                  <a:pt x="83820" y="28810"/>
                  <a:pt x="83820" y="28810"/>
                </a:cubicBezTo>
                <a:cubicBezTo>
                  <a:pt x="83782" y="28848"/>
                  <a:pt x="83745" y="28886"/>
                  <a:pt x="83745" y="28961"/>
                </a:cubicBezTo>
                <a:lnTo>
                  <a:pt x="83669" y="28999"/>
                </a:lnTo>
                <a:cubicBezTo>
                  <a:pt x="83669" y="29037"/>
                  <a:pt x="83631" y="29037"/>
                  <a:pt x="83631" y="29075"/>
                </a:cubicBezTo>
                <a:cubicBezTo>
                  <a:pt x="83593" y="29113"/>
                  <a:pt x="83555" y="29150"/>
                  <a:pt x="83555" y="29188"/>
                </a:cubicBezTo>
                <a:cubicBezTo>
                  <a:pt x="83555" y="29302"/>
                  <a:pt x="83593" y="29339"/>
                  <a:pt x="83745" y="29377"/>
                </a:cubicBezTo>
                <a:lnTo>
                  <a:pt x="83896" y="29302"/>
                </a:lnTo>
                <a:cubicBezTo>
                  <a:pt x="83934" y="29264"/>
                  <a:pt x="83971" y="29188"/>
                  <a:pt x="83971" y="29113"/>
                </a:cubicBezTo>
                <a:cubicBezTo>
                  <a:pt x="84047" y="29113"/>
                  <a:pt x="84085" y="29075"/>
                  <a:pt x="84123" y="29075"/>
                </a:cubicBezTo>
                <a:cubicBezTo>
                  <a:pt x="84160" y="29037"/>
                  <a:pt x="84198" y="28961"/>
                  <a:pt x="84198" y="28886"/>
                </a:cubicBezTo>
                <a:cubicBezTo>
                  <a:pt x="84198" y="28772"/>
                  <a:pt x="84123" y="28697"/>
                  <a:pt x="83971" y="28697"/>
                </a:cubicBezTo>
                <a:close/>
                <a:moveTo>
                  <a:pt x="14859" y="29150"/>
                </a:moveTo>
                <a:cubicBezTo>
                  <a:pt x="14783" y="29150"/>
                  <a:pt x="14708" y="29188"/>
                  <a:pt x="14670" y="29226"/>
                </a:cubicBezTo>
                <a:cubicBezTo>
                  <a:pt x="14594" y="29264"/>
                  <a:pt x="14594" y="29339"/>
                  <a:pt x="14594" y="29377"/>
                </a:cubicBezTo>
                <a:lnTo>
                  <a:pt x="14746" y="29377"/>
                </a:lnTo>
                <a:cubicBezTo>
                  <a:pt x="14746" y="29415"/>
                  <a:pt x="14708" y="29415"/>
                  <a:pt x="14708" y="29415"/>
                </a:cubicBezTo>
                <a:cubicBezTo>
                  <a:pt x="14758" y="29453"/>
                  <a:pt x="14783" y="29465"/>
                  <a:pt x="14802" y="29465"/>
                </a:cubicBezTo>
                <a:cubicBezTo>
                  <a:pt x="14838" y="29465"/>
                  <a:pt x="14846" y="29415"/>
                  <a:pt x="14972" y="29415"/>
                </a:cubicBezTo>
                <a:cubicBezTo>
                  <a:pt x="14972" y="29415"/>
                  <a:pt x="14972" y="29415"/>
                  <a:pt x="14972" y="29377"/>
                </a:cubicBezTo>
                <a:lnTo>
                  <a:pt x="15124" y="29377"/>
                </a:lnTo>
                <a:cubicBezTo>
                  <a:pt x="15124" y="29264"/>
                  <a:pt x="15010" y="29150"/>
                  <a:pt x="14859" y="29150"/>
                </a:cubicBezTo>
                <a:close/>
                <a:moveTo>
                  <a:pt x="31608" y="28961"/>
                </a:moveTo>
                <a:lnTo>
                  <a:pt x="31457" y="29075"/>
                </a:lnTo>
                <a:lnTo>
                  <a:pt x="31457" y="29188"/>
                </a:lnTo>
                <a:cubicBezTo>
                  <a:pt x="31457" y="29415"/>
                  <a:pt x="31608" y="29491"/>
                  <a:pt x="31721" y="29491"/>
                </a:cubicBezTo>
                <a:lnTo>
                  <a:pt x="31835" y="29415"/>
                </a:lnTo>
                <a:cubicBezTo>
                  <a:pt x="31872" y="29377"/>
                  <a:pt x="31872" y="29377"/>
                  <a:pt x="31910" y="29377"/>
                </a:cubicBezTo>
                <a:lnTo>
                  <a:pt x="31986" y="29264"/>
                </a:lnTo>
                <a:cubicBezTo>
                  <a:pt x="31948" y="29075"/>
                  <a:pt x="31835" y="28961"/>
                  <a:pt x="31608" y="28961"/>
                </a:cubicBezTo>
                <a:close/>
                <a:moveTo>
                  <a:pt x="13634" y="29097"/>
                </a:moveTo>
                <a:cubicBezTo>
                  <a:pt x="13567" y="29097"/>
                  <a:pt x="13514" y="29124"/>
                  <a:pt x="13460" y="29150"/>
                </a:cubicBezTo>
                <a:cubicBezTo>
                  <a:pt x="13422" y="29188"/>
                  <a:pt x="13385" y="29264"/>
                  <a:pt x="13385" y="29339"/>
                </a:cubicBezTo>
                <a:lnTo>
                  <a:pt x="13385" y="29377"/>
                </a:lnTo>
                <a:lnTo>
                  <a:pt x="13498" y="29491"/>
                </a:lnTo>
                <a:cubicBezTo>
                  <a:pt x="13515" y="29499"/>
                  <a:pt x="13536" y="29504"/>
                  <a:pt x="13559" y="29504"/>
                </a:cubicBezTo>
                <a:cubicBezTo>
                  <a:pt x="13638" y="29504"/>
                  <a:pt x="13742" y="29448"/>
                  <a:pt x="13800" y="29302"/>
                </a:cubicBezTo>
                <a:lnTo>
                  <a:pt x="13725" y="29113"/>
                </a:lnTo>
                <a:cubicBezTo>
                  <a:pt x="13692" y="29102"/>
                  <a:pt x="13662" y="29097"/>
                  <a:pt x="13634" y="29097"/>
                </a:cubicBezTo>
                <a:close/>
                <a:moveTo>
                  <a:pt x="19714" y="29105"/>
                </a:moveTo>
                <a:cubicBezTo>
                  <a:pt x="19585" y="29105"/>
                  <a:pt x="19472" y="29203"/>
                  <a:pt x="19472" y="29302"/>
                </a:cubicBezTo>
                <a:lnTo>
                  <a:pt x="19509" y="29415"/>
                </a:lnTo>
                <a:cubicBezTo>
                  <a:pt x="19585" y="29453"/>
                  <a:pt x="19661" y="29491"/>
                  <a:pt x="19736" y="29491"/>
                </a:cubicBezTo>
                <a:cubicBezTo>
                  <a:pt x="19774" y="29491"/>
                  <a:pt x="19812" y="29491"/>
                  <a:pt x="19812" y="29528"/>
                </a:cubicBezTo>
                <a:lnTo>
                  <a:pt x="20039" y="29453"/>
                </a:lnTo>
                <a:cubicBezTo>
                  <a:pt x="20039" y="29415"/>
                  <a:pt x="20076" y="29377"/>
                  <a:pt x="20076" y="29339"/>
                </a:cubicBezTo>
                <a:cubicBezTo>
                  <a:pt x="20076" y="29226"/>
                  <a:pt x="19925" y="29113"/>
                  <a:pt x="19774" y="29113"/>
                </a:cubicBezTo>
                <a:cubicBezTo>
                  <a:pt x="19754" y="29108"/>
                  <a:pt x="19733" y="29105"/>
                  <a:pt x="19714" y="29105"/>
                </a:cubicBezTo>
                <a:close/>
                <a:moveTo>
                  <a:pt x="69604" y="29150"/>
                </a:moveTo>
                <a:lnTo>
                  <a:pt x="69491" y="29264"/>
                </a:lnTo>
                <a:lnTo>
                  <a:pt x="69491" y="29415"/>
                </a:lnTo>
                <a:lnTo>
                  <a:pt x="69604" y="29528"/>
                </a:lnTo>
                <a:cubicBezTo>
                  <a:pt x="69649" y="29540"/>
                  <a:pt x="69687" y="29544"/>
                  <a:pt x="69720" y="29544"/>
                </a:cubicBezTo>
                <a:cubicBezTo>
                  <a:pt x="69800" y="29544"/>
                  <a:pt x="69853" y="29517"/>
                  <a:pt x="69907" y="29491"/>
                </a:cubicBezTo>
                <a:cubicBezTo>
                  <a:pt x="69945" y="29453"/>
                  <a:pt x="69983" y="29377"/>
                  <a:pt x="69983" y="29302"/>
                </a:cubicBezTo>
                <a:cubicBezTo>
                  <a:pt x="69983" y="29302"/>
                  <a:pt x="69983" y="29264"/>
                  <a:pt x="69983" y="29264"/>
                </a:cubicBezTo>
                <a:lnTo>
                  <a:pt x="69869" y="29150"/>
                </a:lnTo>
                <a:close/>
                <a:moveTo>
                  <a:pt x="72591" y="29188"/>
                </a:moveTo>
                <a:lnTo>
                  <a:pt x="72440" y="29302"/>
                </a:lnTo>
                <a:cubicBezTo>
                  <a:pt x="72440" y="29415"/>
                  <a:pt x="72478" y="29491"/>
                  <a:pt x="72516" y="29528"/>
                </a:cubicBezTo>
                <a:cubicBezTo>
                  <a:pt x="72591" y="29604"/>
                  <a:pt x="72705" y="29604"/>
                  <a:pt x="72818" y="29604"/>
                </a:cubicBezTo>
                <a:lnTo>
                  <a:pt x="72932" y="29491"/>
                </a:lnTo>
                <a:lnTo>
                  <a:pt x="72969" y="29453"/>
                </a:lnTo>
                <a:cubicBezTo>
                  <a:pt x="72969" y="29264"/>
                  <a:pt x="72742" y="29226"/>
                  <a:pt x="72667" y="29226"/>
                </a:cubicBezTo>
                <a:lnTo>
                  <a:pt x="72591" y="29188"/>
                </a:lnTo>
                <a:close/>
                <a:moveTo>
                  <a:pt x="53763" y="29302"/>
                </a:moveTo>
                <a:cubicBezTo>
                  <a:pt x="53650" y="29302"/>
                  <a:pt x="53498" y="29302"/>
                  <a:pt x="53423" y="29377"/>
                </a:cubicBezTo>
                <a:cubicBezTo>
                  <a:pt x="53385" y="29415"/>
                  <a:pt x="53309" y="29453"/>
                  <a:pt x="53347" y="29604"/>
                </a:cubicBezTo>
                <a:lnTo>
                  <a:pt x="53461" y="29680"/>
                </a:lnTo>
                <a:cubicBezTo>
                  <a:pt x="53523" y="29695"/>
                  <a:pt x="53579" y="29705"/>
                  <a:pt x="53632" y="29705"/>
                </a:cubicBezTo>
                <a:cubicBezTo>
                  <a:pt x="53706" y="29705"/>
                  <a:pt x="53772" y="29686"/>
                  <a:pt x="53839" y="29642"/>
                </a:cubicBezTo>
                <a:cubicBezTo>
                  <a:pt x="53876" y="29604"/>
                  <a:pt x="53914" y="29528"/>
                  <a:pt x="53914" y="29453"/>
                </a:cubicBezTo>
                <a:cubicBezTo>
                  <a:pt x="53914" y="29453"/>
                  <a:pt x="53914" y="29415"/>
                  <a:pt x="53914" y="29415"/>
                </a:cubicBezTo>
                <a:lnTo>
                  <a:pt x="53763" y="29302"/>
                </a:lnTo>
                <a:close/>
                <a:moveTo>
                  <a:pt x="69102" y="29360"/>
                </a:moveTo>
                <a:cubicBezTo>
                  <a:pt x="69084" y="29360"/>
                  <a:pt x="69063" y="29365"/>
                  <a:pt x="69037" y="29377"/>
                </a:cubicBezTo>
                <a:lnTo>
                  <a:pt x="68962" y="29491"/>
                </a:lnTo>
                <a:cubicBezTo>
                  <a:pt x="68962" y="29491"/>
                  <a:pt x="68924" y="29491"/>
                  <a:pt x="68924" y="29528"/>
                </a:cubicBezTo>
                <a:cubicBezTo>
                  <a:pt x="68924" y="29566"/>
                  <a:pt x="68886" y="29604"/>
                  <a:pt x="68886" y="29680"/>
                </a:cubicBezTo>
                <a:lnTo>
                  <a:pt x="68962" y="29793"/>
                </a:lnTo>
                <a:cubicBezTo>
                  <a:pt x="69000" y="29812"/>
                  <a:pt x="69037" y="29822"/>
                  <a:pt x="69075" y="29822"/>
                </a:cubicBezTo>
                <a:cubicBezTo>
                  <a:pt x="69113" y="29822"/>
                  <a:pt x="69151" y="29812"/>
                  <a:pt x="69189" y="29793"/>
                </a:cubicBezTo>
                <a:cubicBezTo>
                  <a:pt x="69226" y="29755"/>
                  <a:pt x="69302" y="29680"/>
                  <a:pt x="69302" y="29566"/>
                </a:cubicBezTo>
                <a:cubicBezTo>
                  <a:pt x="69302" y="29528"/>
                  <a:pt x="69264" y="29453"/>
                  <a:pt x="69189" y="29377"/>
                </a:cubicBezTo>
                <a:cubicBezTo>
                  <a:pt x="69163" y="29377"/>
                  <a:pt x="69138" y="29360"/>
                  <a:pt x="69102" y="29360"/>
                </a:cubicBezTo>
                <a:close/>
                <a:moveTo>
                  <a:pt x="49793" y="29453"/>
                </a:moveTo>
                <a:lnTo>
                  <a:pt x="49642" y="29566"/>
                </a:lnTo>
                <a:cubicBezTo>
                  <a:pt x="49642" y="29566"/>
                  <a:pt x="49604" y="29604"/>
                  <a:pt x="49604" y="29642"/>
                </a:cubicBezTo>
                <a:lnTo>
                  <a:pt x="49680" y="29793"/>
                </a:lnTo>
                <a:cubicBezTo>
                  <a:pt x="49732" y="29819"/>
                  <a:pt x="49820" y="29863"/>
                  <a:pt x="49907" y="29863"/>
                </a:cubicBezTo>
                <a:cubicBezTo>
                  <a:pt x="49946" y="29863"/>
                  <a:pt x="49985" y="29854"/>
                  <a:pt x="50020" y="29831"/>
                </a:cubicBezTo>
                <a:cubicBezTo>
                  <a:pt x="50058" y="29831"/>
                  <a:pt x="50096" y="29793"/>
                  <a:pt x="50096" y="29680"/>
                </a:cubicBezTo>
                <a:lnTo>
                  <a:pt x="50020" y="29566"/>
                </a:lnTo>
                <a:lnTo>
                  <a:pt x="50020" y="29566"/>
                </a:lnTo>
                <a:lnTo>
                  <a:pt x="49907" y="29453"/>
                </a:lnTo>
                <a:close/>
                <a:moveTo>
                  <a:pt x="80909" y="29113"/>
                </a:moveTo>
                <a:cubicBezTo>
                  <a:pt x="80833" y="29113"/>
                  <a:pt x="80720" y="29113"/>
                  <a:pt x="80606" y="29150"/>
                </a:cubicBezTo>
                <a:lnTo>
                  <a:pt x="80531" y="29339"/>
                </a:lnTo>
                <a:cubicBezTo>
                  <a:pt x="80569" y="29415"/>
                  <a:pt x="80569" y="29491"/>
                  <a:pt x="80531" y="29566"/>
                </a:cubicBezTo>
                <a:cubicBezTo>
                  <a:pt x="80455" y="29718"/>
                  <a:pt x="80455" y="29869"/>
                  <a:pt x="80531" y="30020"/>
                </a:cubicBezTo>
                <a:lnTo>
                  <a:pt x="80758" y="29944"/>
                </a:lnTo>
                <a:lnTo>
                  <a:pt x="80947" y="29944"/>
                </a:lnTo>
                <a:lnTo>
                  <a:pt x="81060" y="29793"/>
                </a:lnTo>
                <a:cubicBezTo>
                  <a:pt x="81060" y="29718"/>
                  <a:pt x="81060" y="29604"/>
                  <a:pt x="81098" y="29528"/>
                </a:cubicBezTo>
                <a:cubicBezTo>
                  <a:pt x="81211" y="29491"/>
                  <a:pt x="81325" y="29339"/>
                  <a:pt x="81325" y="29226"/>
                </a:cubicBezTo>
                <a:lnTo>
                  <a:pt x="81325" y="29188"/>
                </a:lnTo>
                <a:lnTo>
                  <a:pt x="81174" y="29113"/>
                </a:lnTo>
                <a:close/>
                <a:moveTo>
                  <a:pt x="60417" y="29680"/>
                </a:moveTo>
                <a:lnTo>
                  <a:pt x="60304" y="29718"/>
                </a:lnTo>
                <a:cubicBezTo>
                  <a:pt x="60228" y="29755"/>
                  <a:pt x="60228" y="29831"/>
                  <a:pt x="60228" y="29907"/>
                </a:cubicBezTo>
                <a:cubicBezTo>
                  <a:pt x="60228" y="30020"/>
                  <a:pt x="60304" y="30096"/>
                  <a:pt x="60455" y="30096"/>
                </a:cubicBezTo>
                <a:lnTo>
                  <a:pt x="60606" y="29982"/>
                </a:lnTo>
                <a:cubicBezTo>
                  <a:pt x="60606" y="29982"/>
                  <a:pt x="60606" y="29944"/>
                  <a:pt x="60606" y="29944"/>
                </a:cubicBezTo>
                <a:lnTo>
                  <a:pt x="60493" y="29944"/>
                </a:lnTo>
                <a:lnTo>
                  <a:pt x="60606" y="29907"/>
                </a:lnTo>
                <a:cubicBezTo>
                  <a:pt x="60606" y="29755"/>
                  <a:pt x="60531" y="29680"/>
                  <a:pt x="60417" y="29680"/>
                </a:cubicBezTo>
                <a:close/>
                <a:moveTo>
                  <a:pt x="73196" y="29869"/>
                </a:moveTo>
                <a:cubicBezTo>
                  <a:pt x="72969" y="29869"/>
                  <a:pt x="72894" y="29982"/>
                  <a:pt x="72818" y="30096"/>
                </a:cubicBezTo>
                <a:lnTo>
                  <a:pt x="72932" y="30247"/>
                </a:lnTo>
                <a:cubicBezTo>
                  <a:pt x="72965" y="30258"/>
                  <a:pt x="72998" y="30263"/>
                  <a:pt x="73030" y="30263"/>
                </a:cubicBezTo>
                <a:cubicBezTo>
                  <a:pt x="73108" y="30263"/>
                  <a:pt x="73181" y="30236"/>
                  <a:pt x="73234" y="30209"/>
                </a:cubicBezTo>
                <a:cubicBezTo>
                  <a:pt x="73272" y="30171"/>
                  <a:pt x="73310" y="30133"/>
                  <a:pt x="73310" y="30020"/>
                </a:cubicBezTo>
                <a:lnTo>
                  <a:pt x="73310" y="29982"/>
                </a:lnTo>
                <a:lnTo>
                  <a:pt x="73196" y="29869"/>
                </a:lnTo>
                <a:close/>
                <a:moveTo>
                  <a:pt x="265" y="29869"/>
                </a:moveTo>
                <a:lnTo>
                  <a:pt x="152" y="29944"/>
                </a:lnTo>
                <a:cubicBezTo>
                  <a:pt x="76" y="30096"/>
                  <a:pt x="190" y="30285"/>
                  <a:pt x="341" y="30322"/>
                </a:cubicBezTo>
                <a:cubicBezTo>
                  <a:pt x="454" y="30322"/>
                  <a:pt x="568" y="30285"/>
                  <a:pt x="643" y="30209"/>
                </a:cubicBezTo>
                <a:lnTo>
                  <a:pt x="568" y="30058"/>
                </a:lnTo>
                <a:cubicBezTo>
                  <a:pt x="568" y="30058"/>
                  <a:pt x="568" y="30020"/>
                  <a:pt x="530" y="30020"/>
                </a:cubicBezTo>
                <a:cubicBezTo>
                  <a:pt x="492" y="29944"/>
                  <a:pt x="417" y="29907"/>
                  <a:pt x="265" y="29869"/>
                </a:cubicBezTo>
                <a:close/>
                <a:moveTo>
                  <a:pt x="83781" y="29557"/>
                </a:moveTo>
                <a:cubicBezTo>
                  <a:pt x="83757" y="29557"/>
                  <a:pt x="83733" y="29560"/>
                  <a:pt x="83707" y="29566"/>
                </a:cubicBezTo>
                <a:lnTo>
                  <a:pt x="83593" y="29680"/>
                </a:lnTo>
                <a:lnTo>
                  <a:pt x="83593" y="29718"/>
                </a:lnTo>
                <a:cubicBezTo>
                  <a:pt x="83593" y="30096"/>
                  <a:pt x="83782" y="30247"/>
                  <a:pt x="83971" y="30322"/>
                </a:cubicBezTo>
                <a:lnTo>
                  <a:pt x="84160" y="30209"/>
                </a:lnTo>
                <a:lnTo>
                  <a:pt x="84160" y="29907"/>
                </a:lnTo>
                <a:lnTo>
                  <a:pt x="83971" y="29793"/>
                </a:lnTo>
                <a:lnTo>
                  <a:pt x="84009" y="29793"/>
                </a:lnTo>
                <a:cubicBezTo>
                  <a:pt x="84009" y="29793"/>
                  <a:pt x="84009" y="29755"/>
                  <a:pt x="84009" y="29755"/>
                </a:cubicBezTo>
                <a:cubicBezTo>
                  <a:pt x="83978" y="29630"/>
                  <a:pt x="83895" y="29557"/>
                  <a:pt x="83781" y="29557"/>
                </a:cubicBezTo>
                <a:close/>
                <a:moveTo>
                  <a:pt x="87297" y="29929"/>
                </a:moveTo>
                <a:cubicBezTo>
                  <a:pt x="87216" y="29929"/>
                  <a:pt x="87163" y="29955"/>
                  <a:pt x="87109" y="29982"/>
                </a:cubicBezTo>
                <a:cubicBezTo>
                  <a:pt x="87072" y="30020"/>
                  <a:pt x="87034" y="30058"/>
                  <a:pt x="87034" y="30171"/>
                </a:cubicBezTo>
                <a:lnTo>
                  <a:pt x="87034" y="30209"/>
                </a:lnTo>
                <a:lnTo>
                  <a:pt x="87147" y="30322"/>
                </a:lnTo>
                <a:cubicBezTo>
                  <a:pt x="87298" y="30322"/>
                  <a:pt x="87374" y="30322"/>
                  <a:pt x="87450" y="30247"/>
                </a:cubicBezTo>
                <a:cubicBezTo>
                  <a:pt x="87487" y="30209"/>
                  <a:pt x="87525" y="30171"/>
                  <a:pt x="87525" y="30058"/>
                </a:cubicBezTo>
                <a:cubicBezTo>
                  <a:pt x="87525" y="30058"/>
                  <a:pt x="87525" y="30058"/>
                  <a:pt x="87525" y="30020"/>
                </a:cubicBezTo>
                <a:lnTo>
                  <a:pt x="87412" y="29944"/>
                </a:lnTo>
                <a:cubicBezTo>
                  <a:pt x="87368" y="29933"/>
                  <a:pt x="87330" y="29929"/>
                  <a:pt x="87297" y="29929"/>
                </a:cubicBezTo>
                <a:close/>
                <a:moveTo>
                  <a:pt x="28848" y="30020"/>
                </a:moveTo>
                <a:cubicBezTo>
                  <a:pt x="28659" y="30020"/>
                  <a:pt x="28583" y="30096"/>
                  <a:pt x="28508" y="30209"/>
                </a:cubicBezTo>
                <a:lnTo>
                  <a:pt x="28545" y="30322"/>
                </a:lnTo>
                <a:cubicBezTo>
                  <a:pt x="28601" y="30378"/>
                  <a:pt x="28676" y="30413"/>
                  <a:pt x="28757" y="30413"/>
                </a:cubicBezTo>
                <a:cubicBezTo>
                  <a:pt x="28787" y="30413"/>
                  <a:pt x="28817" y="30408"/>
                  <a:pt x="28848" y="30398"/>
                </a:cubicBezTo>
                <a:cubicBezTo>
                  <a:pt x="28923" y="30360"/>
                  <a:pt x="28961" y="30285"/>
                  <a:pt x="28961" y="30209"/>
                </a:cubicBezTo>
                <a:cubicBezTo>
                  <a:pt x="28961" y="30171"/>
                  <a:pt x="28961" y="30171"/>
                  <a:pt x="28961" y="30133"/>
                </a:cubicBezTo>
                <a:lnTo>
                  <a:pt x="28848" y="30020"/>
                </a:lnTo>
                <a:close/>
                <a:moveTo>
                  <a:pt x="26920" y="30020"/>
                </a:moveTo>
                <a:cubicBezTo>
                  <a:pt x="26806" y="30020"/>
                  <a:pt x="26731" y="30058"/>
                  <a:pt x="26693" y="30096"/>
                </a:cubicBezTo>
                <a:cubicBezTo>
                  <a:pt x="26655" y="30133"/>
                  <a:pt x="26617" y="30209"/>
                  <a:pt x="26655" y="30322"/>
                </a:cubicBezTo>
                <a:lnTo>
                  <a:pt x="26768" y="30436"/>
                </a:lnTo>
                <a:lnTo>
                  <a:pt x="26882" y="30436"/>
                </a:lnTo>
                <a:lnTo>
                  <a:pt x="27033" y="30285"/>
                </a:lnTo>
                <a:lnTo>
                  <a:pt x="27033" y="30133"/>
                </a:lnTo>
                <a:lnTo>
                  <a:pt x="26920" y="30020"/>
                </a:lnTo>
                <a:close/>
                <a:moveTo>
                  <a:pt x="76939" y="30096"/>
                </a:moveTo>
                <a:lnTo>
                  <a:pt x="76788" y="30209"/>
                </a:lnTo>
                <a:cubicBezTo>
                  <a:pt x="76750" y="30209"/>
                  <a:pt x="76712" y="30247"/>
                  <a:pt x="76712" y="30322"/>
                </a:cubicBezTo>
                <a:lnTo>
                  <a:pt x="76712" y="30360"/>
                </a:lnTo>
                <a:lnTo>
                  <a:pt x="76864" y="30474"/>
                </a:lnTo>
                <a:lnTo>
                  <a:pt x="76901" y="30474"/>
                </a:lnTo>
                <a:cubicBezTo>
                  <a:pt x="76977" y="30474"/>
                  <a:pt x="77128" y="30474"/>
                  <a:pt x="77166" y="30322"/>
                </a:cubicBezTo>
                <a:lnTo>
                  <a:pt x="77015" y="30171"/>
                </a:lnTo>
                <a:cubicBezTo>
                  <a:pt x="77053" y="30171"/>
                  <a:pt x="77090" y="30209"/>
                  <a:pt x="77090" y="30209"/>
                </a:cubicBezTo>
                <a:cubicBezTo>
                  <a:pt x="77090" y="30171"/>
                  <a:pt x="77053" y="30096"/>
                  <a:pt x="76939" y="30096"/>
                </a:cubicBezTo>
                <a:close/>
                <a:moveTo>
                  <a:pt x="81060" y="30020"/>
                </a:moveTo>
                <a:cubicBezTo>
                  <a:pt x="80985" y="30058"/>
                  <a:pt x="80947" y="30096"/>
                  <a:pt x="80947" y="30133"/>
                </a:cubicBezTo>
                <a:cubicBezTo>
                  <a:pt x="80909" y="30133"/>
                  <a:pt x="80871" y="30096"/>
                  <a:pt x="80833" y="30096"/>
                </a:cubicBezTo>
                <a:lnTo>
                  <a:pt x="80644" y="30247"/>
                </a:lnTo>
                <a:cubicBezTo>
                  <a:pt x="80644" y="30285"/>
                  <a:pt x="80644" y="30398"/>
                  <a:pt x="80720" y="30436"/>
                </a:cubicBezTo>
                <a:cubicBezTo>
                  <a:pt x="80758" y="30474"/>
                  <a:pt x="80833" y="30474"/>
                  <a:pt x="80909" y="30474"/>
                </a:cubicBezTo>
                <a:lnTo>
                  <a:pt x="80985" y="30398"/>
                </a:lnTo>
                <a:cubicBezTo>
                  <a:pt x="81060" y="30436"/>
                  <a:pt x="81098" y="30436"/>
                  <a:pt x="81174" y="30436"/>
                </a:cubicBezTo>
                <a:lnTo>
                  <a:pt x="81211" y="30360"/>
                </a:lnTo>
                <a:lnTo>
                  <a:pt x="81174" y="30360"/>
                </a:lnTo>
                <a:lnTo>
                  <a:pt x="81325" y="30247"/>
                </a:lnTo>
                <a:lnTo>
                  <a:pt x="81325" y="30133"/>
                </a:lnTo>
                <a:lnTo>
                  <a:pt x="81249" y="30058"/>
                </a:lnTo>
                <a:cubicBezTo>
                  <a:pt x="81174" y="30020"/>
                  <a:pt x="81098" y="30020"/>
                  <a:pt x="81060" y="30020"/>
                </a:cubicBezTo>
                <a:close/>
                <a:moveTo>
                  <a:pt x="42232" y="30133"/>
                </a:moveTo>
                <a:lnTo>
                  <a:pt x="42118" y="30247"/>
                </a:lnTo>
                <a:cubicBezTo>
                  <a:pt x="42118" y="30285"/>
                  <a:pt x="42081" y="30322"/>
                  <a:pt x="42081" y="30398"/>
                </a:cubicBezTo>
                <a:lnTo>
                  <a:pt x="42081" y="30436"/>
                </a:lnTo>
                <a:lnTo>
                  <a:pt x="42118" y="30511"/>
                </a:lnTo>
                <a:cubicBezTo>
                  <a:pt x="42156" y="30530"/>
                  <a:pt x="42194" y="30540"/>
                  <a:pt x="42232" y="30540"/>
                </a:cubicBezTo>
                <a:cubicBezTo>
                  <a:pt x="42270" y="30540"/>
                  <a:pt x="42307" y="30530"/>
                  <a:pt x="42345" y="30511"/>
                </a:cubicBezTo>
                <a:cubicBezTo>
                  <a:pt x="42421" y="30474"/>
                  <a:pt x="42459" y="30398"/>
                  <a:pt x="42459" y="30322"/>
                </a:cubicBezTo>
                <a:cubicBezTo>
                  <a:pt x="42459" y="30247"/>
                  <a:pt x="42459" y="30209"/>
                  <a:pt x="42383" y="30171"/>
                </a:cubicBezTo>
                <a:cubicBezTo>
                  <a:pt x="42345" y="30133"/>
                  <a:pt x="42307" y="30133"/>
                  <a:pt x="42232" y="30133"/>
                </a:cubicBezTo>
                <a:close/>
                <a:moveTo>
                  <a:pt x="24166" y="30594"/>
                </a:moveTo>
                <a:cubicBezTo>
                  <a:pt x="24177" y="30605"/>
                  <a:pt x="24198" y="30625"/>
                  <a:pt x="24198" y="30625"/>
                </a:cubicBezTo>
                <a:cubicBezTo>
                  <a:pt x="24198" y="30608"/>
                  <a:pt x="24183" y="30599"/>
                  <a:pt x="24166" y="30594"/>
                </a:cubicBezTo>
                <a:close/>
                <a:moveTo>
                  <a:pt x="24122" y="30322"/>
                </a:moveTo>
                <a:lnTo>
                  <a:pt x="24008" y="30360"/>
                </a:lnTo>
                <a:lnTo>
                  <a:pt x="23971" y="30474"/>
                </a:lnTo>
                <a:lnTo>
                  <a:pt x="24122" y="30474"/>
                </a:lnTo>
                <a:lnTo>
                  <a:pt x="24122" y="30587"/>
                </a:lnTo>
                <a:cubicBezTo>
                  <a:pt x="24122" y="30587"/>
                  <a:pt x="24145" y="30587"/>
                  <a:pt x="24166" y="30594"/>
                </a:cubicBezTo>
                <a:lnTo>
                  <a:pt x="24166" y="30594"/>
                </a:lnTo>
                <a:cubicBezTo>
                  <a:pt x="24162" y="30590"/>
                  <a:pt x="24160" y="30587"/>
                  <a:pt x="24160" y="30587"/>
                </a:cubicBezTo>
                <a:lnTo>
                  <a:pt x="24198" y="30587"/>
                </a:lnTo>
                <a:cubicBezTo>
                  <a:pt x="24198" y="30587"/>
                  <a:pt x="24198" y="30625"/>
                  <a:pt x="24235" y="30625"/>
                </a:cubicBezTo>
                <a:cubicBezTo>
                  <a:pt x="24311" y="30625"/>
                  <a:pt x="24311" y="30587"/>
                  <a:pt x="24311" y="30587"/>
                </a:cubicBezTo>
                <a:lnTo>
                  <a:pt x="24462" y="30587"/>
                </a:lnTo>
                <a:cubicBezTo>
                  <a:pt x="24462" y="30436"/>
                  <a:pt x="24235" y="30322"/>
                  <a:pt x="24122" y="30322"/>
                </a:cubicBezTo>
                <a:close/>
                <a:moveTo>
                  <a:pt x="20795" y="30171"/>
                </a:moveTo>
                <a:cubicBezTo>
                  <a:pt x="20719" y="30171"/>
                  <a:pt x="20530" y="30171"/>
                  <a:pt x="20492" y="30322"/>
                </a:cubicBezTo>
                <a:lnTo>
                  <a:pt x="20644" y="30474"/>
                </a:lnTo>
                <a:lnTo>
                  <a:pt x="20606" y="30474"/>
                </a:lnTo>
                <a:cubicBezTo>
                  <a:pt x="20635" y="30589"/>
                  <a:pt x="20730" y="30639"/>
                  <a:pt x="20824" y="30639"/>
                </a:cubicBezTo>
                <a:cubicBezTo>
                  <a:pt x="20853" y="30639"/>
                  <a:pt x="20881" y="30634"/>
                  <a:pt x="20908" y="30625"/>
                </a:cubicBezTo>
                <a:lnTo>
                  <a:pt x="21022" y="30511"/>
                </a:lnTo>
                <a:lnTo>
                  <a:pt x="21022" y="30285"/>
                </a:lnTo>
                <a:lnTo>
                  <a:pt x="20870" y="30171"/>
                </a:lnTo>
                <a:close/>
                <a:moveTo>
                  <a:pt x="60039" y="30285"/>
                </a:moveTo>
                <a:cubicBezTo>
                  <a:pt x="59964" y="30285"/>
                  <a:pt x="59888" y="30322"/>
                  <a:pt x="59850" y="30322"/>
                </a:cubicBezTo>
                <a:cubicBezTo>
                  <a:pt x="59812" y="30360"/>
                  <a:pt x="59774" y="30398"/>
                  <a:pt x="59774" y="30474"/>
                </a:cubicBezTo>
                <a:lnTo>
                  <a:pt x="59699" y="30398"/>
                </a:lnTo>
                <a:cubicBezTo>
                  <a:pt x="59510" y="30398"/>
                  <a:pt x="59434" y="30436"/>
                  <a:pt x="59359" y="30587"/>
                </a:cubicBezTo>
                <a:lnTo>
                  <a:pt x="59472" y="30738"/>
                </a:lnTo>
                <a:cubicBezTo>
                  <a:pt x="59510" y="30738"/>
                  <a:pt x="59548" y="30776"/>
                  <a:pt x="59585" y="30776"/>
                </a:cubicBezTo>
                <a:lnTo>
                  <a:pt x="59774" y="30663"/>
                </a:lnTo>
                <a:cubicBezTo>
                  <a:pt x="59774" y="30663"/>
                  <a:pt x="59774" y="30625"/>
                  <a:pt x="59812" y="30587"/>
                </a:cubicBezTo>
                <a:lnTo>
                  <a:pt x="59926" y="30663"/>
                </a:lnTo>
                <a:lnTo>
                  <a:pt x="60039" y="30663"/>
                </a:lnTo>
                <a:lnTo>
                  <a:pt x="60190" y="30549"/>
                </a:lnTo>
                <a:lnTo>
                  <a:pt x="60190" y="30398"/>
                </a:lnTo>
                <a:lnTo>
                  <a:pt x="60039" y="30285"/>
                </a:lnTo>
                <a:close/>
                <a:moveTo>
                  <a:pt x="49362" y="30388"/>
                </a:moveTo>
                <a:cubicBezTo>
                  <a:pt x="49342" y="30388"/>
                  <a:pt x="49322" y="30391"/>
                  <a:pt x="49302" y="30398"/>
                </a:cubicBezTo>
                <a:cubicBezTo>
                  <a:pt x="49151" y="30398"/>
                  <a:pt x="48999" y="30474"/>
                  <a:pt x="48999" y="30587"/>
                </a:cubicBezTo>
                <a:lnTo>
                  <a:pt x="48999" y="30625"/>
                </a:lnTo>
                <a:lnTo>
                  <a:pt x="49037" y="30701"/>
                </a:lnTo>
                <a:cubicBezTo>
                  <a:pt x="49068" y="30731"/>
                  <a:pt x="49222" y="30786"/>
                  <a:pt x="49360" y="30786"/>
                </a:cubicBezTo>
                <a:cubicBezTo>
                  <a:pt x="49392" y="30786"/>
                  <a:pt x="49424" y="30783"/>
                  <a:pt x="49453" y="30776"/>
                </a:cubicBezTo>
                <a:cubicBezTo>
                  <a:pt x="49529" y="30738"/>
                  <a:pt x="49566" y="30701"/>
                  <a:pt x="49566" y="30587"/>
                </a:cubicBezTo>
                <a:cubicBezTo>
                  <a:pt x="49566" y="30587"/>
                  <a:pt x="49566" y="30549"/>
                  <a:pt x="49566" y="30549"/>
                </a:cubicBezTo>
                <a:cubicBezTo>
                  <a:pt x="49535" y="30456"/>
                  <a:pt x="49453" y="30388"/>
                  <a:pt x="49362" y="30388"/>
                </a:cubicBezTo>
                <a:close/>
                <a:moveTo>
                  <a:pt x="79056" y="30701"/>
                </a:moveTo>
                <a:lnTo>
                  <a:pt x="78943" y="30814"/>
                </a:lnTo>
                <a:cubicBezTo>
                  <a:pt x="78905" y="30852"/>
                  <a:pt x="78867" y="30890"/>
                  <a:pt x="78867" y="30965"/>
                </a:cubicBezTo>
                <a:lnTo>
                  <a:pt x="78905" y="31003"/>
                </a:lnTo>
                <a:lnTo>
                  <a:pt x="78943" y="31079"/>
                </a:lnTo>
                <a:cubicBezTo>
                  <a:pt x="78981" y="31098"/>
                  <a:pt x="79019" y="31107"/>
                  <a:pt x="79056" y="31107"/>
                </a:cubicBezTo>
                <a:cubicBezTo>
                  <a:pt x="79094" y="31107"/>
                  <a:pt x="79132" y="31098"/>
                  <a:pt x="79170" y="31079"/>
                </a:cubicBezTo>
                <a:cubicBezTo>
                  <a:pt x="79245" y="31041"/>
                  <a:pt x="79283" y="30965"/>
                  <a:pt x="79283" y="30890"/>
                </a:cubicBezTo>
                <a:cubicBezTo>
                  <a:pt x="79283" y="30814"/>
                  <a:pt x="79245" y="30776"/>
                  <a:pt x="79208" y="30738"/>
                </a:cubicBezTo>
                <a:cubicBezTo>
                  <a:pt x="79170" y="30701"/>
                  <a:pt x="79094" y="30701"/>
                  <a:pt x="79056" y="30701"/>
                </a:cubicBezTo>
                <a:close/>
                <a:moveTo>
                  <a:pt x="89189" y="30814"/>
                </a:moveTo>
                <a:cubicBezTo>
                  <a:pt x="88962" y="30814"/>
                  <a:pt x="88849" y="30890"/>
                  <a:pt x="88886" y="31041"/>
                </a:cubicBezTo>
                <a:lnTo>
                  <a:pt x="89038" y="31154"/>
                </a:lnTo>
                <a:lnTo>
                  <a:pt x="89151" y="31154"/>
                </a:lnTo>
                <a:lnTo>
                  <a:pt x="89264" y="31041"/>
                </a:lnTo>
                <a:cubicBezTo>
                  <a:pt x="89302" y="31041"/>
                  <a:pt x="89340" y="31003"/>
                  <a:pt x="89340" y="30965"/>
                </a:cubicBezTo>
                <a:lnTo>
                  <a:pt x="89189" y="30814"/>
                </a:lnTo>
                <a:close/>
                <a:moveTo>
                  <a:pt x="17241" y="30398"/>
                </a:moveTo>
                <a:cubicBezTo>
                  <a:pt x="17203" y="30398"/>
                  <a:pt x="17014" y="30398"/>
                  <a:pt x="17014" y="30549"/>
                </a:cubicBezTo>
                <a:lnTo>
                  <a:pt x="17090" y="30663"/>
                </a:lnTo>
                <a:cubicBezTo>
                  <a:pt x="17052" y="30663"/>
                  <a:pt x="17052" y="30625"/>
                  <a:pt x="17014" y="30625"/>
                </a:cubicBezTo>
                <a:cubicBezTo>
                  <a:pt x="17014" y="30663"/>
                  <a:pt x="17014" y="30738"/>
                  <a:pt x="17014" y="30776"/>
                </a:cubicBezTo>
                <a:cubicBezTo>
                  <a:pt x="16938" y="30776"/>
                  <a:pt x="16901" y="30814"/>
                  <a:pt x="16863" y="30852"/>
                </a:cubicBezTo>
                <a:lnTo>
                  <a:pt x="16825" y="30927"/>
                </a:lnTo>
                <a:lnTo>
                  <a:pt x="16825" y="31079"/>
                </a:lnTo>
                <a:lnTo>
                  <a:pt x="16938" y="31192"/>
                </a:lnTo>
                <a:lnTo>
                  <a:pt x="17014" y="31192"/>
                </a:lnTo>
                <a:cubicBezTo>
                  <a:pt x="17127" y="31192"/>
                  <a:pt x="17279" y="31192"/>
                  <a:pt x="17392" y="31116"/>
                </a:cubicBezTo>
                <a:cubicBezTo>
                  <a:pt x="17430" y="31079"/>
                  <a:pt x="17468" y="31041"/>
                  <a:pt x="17468" y="30890"/>
                </a:cubicBezTo>
                <a:lnTo>
                  <a:pt x="17430" y="30852"/>
                </a:lnTo>
                <a:cubicBezTo>
                  <a:pt x="17392" y="30852"/>
                  <a:pt x="17392" y="30814"/>
                  <a:pt x="17392" y="30814"/>
                </a:cubicBezTo>
                <a:cubicBezTo>
                  <a:pt x="17430" y="30814"/>
                  <a:pt x="17506" y="30776"/>
                  <a:pt x="17506" y="30701"/>
                </a:cubicBezTo>
                <a:lnTo>
                  <a:pt x="17392" y="30549"/>
                </a:lnTo>
                <a:cubicBezTo>
                  <a:pt x="17417" y="30549"/>
                  <a:pt x="17426" y="30566"/>
                  <a:pt x="17429" y="30566"/>
                </a:cubicBezTo>
                <a:cubicBezTo>
                  <a:pt x="17430" y="30566"/>
                  <a:pt x="17430" y="30562"/>
                  <a:pt x="17430" y="30549"/>
                </a:cubicBezTo>
                <a:cubicBezTo>
                  <a:pt x="17430" y="30549"/>
                  <a:pt x="17468" y="30549"/>
                  <a:pt x="17468" y="30511"/>
                </a:cubicBezTo>
                <a:lnTo>
                  <a:pt x="17279" y="30398"/>
                </a:lnTo>
                <a:close/>
                <a:moveTo>
                  <a:pt x="83054" y="30912"/>
                </a:moveTo>
                <a:cubicBezTo>
                  <a:pt x="83033" y="30912"/>
                  <a:pt x="83011" y="30916"/>
                  <a:pt x="82988" y="30927"/>
                </a:cubicBezTo>
                <a:lnTo>
                  <a:pt x="82875" y="31041"/>
                </a:lnTo>
                <a:cubicBezTo>
                  <a:pt x="82875" y="31041"/>
                  <a:pt x="82875" y="31041"/>
                  <a:pt x="82837" y="31079"/>
                </a:cubicBezTo>
                <a:cubicBezTo>
                  <a:pt x="82837" y="31116"/>
                  <a:pt x="82799" y="31154"/>
                  <a:pt x="82799" y="31230"/>
                </a:cubicBezTo>
                <a:lnTo>
                  <a:pt x="82913" y="31343"/>
                </a:lnTo>
                <a:cubicBezTo>
                  <a:pt x="83064" y="31343"/>
                  <a:pt x="83215" y="31343"/>
                  <a:pt x="83291" y="31268"/>
                </a:cubicBezTo>
                <a:cubicBezTo>
                  <a:pt x="83329" y="31268"/>
                  <a:pt x="83366" y="31192"/>
                  <a:pt x="83366" y="31116"/>
                </a:cubicBezTo>
                <a:cubicBezTo>
                  <a:pt x="83366" y="31079"/>
                  <a:pt x="83366" y="31079"/>
                  <a:pt x="83366" y="31079"/>
                </a:cubicBezTo>
                <a:lnTo>
                  <a:pt x="83215" y="30965"/>
                </a:lnTo>
                <a:lnTo>
                  <a:pt x="83177" y="30965"/>
                </a:lnTo>
                <a:cubicBezTo>
                  <a:pt x="83151" y="30938"/>
                  <a:pt x="83105" y="30912"/>
                  <a:pt x="83054" y="30912"/>
                </a:cubicBezTo>
                <a:close/>
                <a:moveTo>
                  <a:pt x="78300" y="31003"/>
                </a:moveTo>
                <a:cubicBezTo>
                  <a:pt x="78187" y="31003"/>
                  <a:pt x="78149" y="31041"/>
                  <a:pt x="78111" y="31079"/>
                </a:cubicBezTo>
                <a:cubicBezTo>
                  <a:pt x="78073" y="31116"/>
                  <a:pt x="77998" y="31192"/>
                  <a:pt x="78036" y="31305"/>
                </a:cubicBezTo>
                <a:lnTo>
                  <a:pt x="78187" y="31419"/>
                </a:lnTo>
                <a:lnTo>
                  <a:pt x="78300" y="31419"/>
                </a:lnTo>
                <a:lnTo>
                  <a:pt x="78451" y="31268"/>
                </a:lnTo>
                <a:lnTo>
                  <a:pt x="78451" y="31116"/>
                </a:lnTo>
                <a:lnTo>
                  <a:pt x="78300" y="31003"/>
                </a:lnTo>
                <a:close/>
                <a:moveTo>
                  <a:pt x="37695" y="31079"/>
                </a:moveTo>
                <a:cubicBezTo>
                  <a:pt x="37544" y="31079"/>
                  <a:pt x="37430" y="31154"/>
                  <a:pt x="37430" y="31268"/>
                </a:cubicBezTo>
                <a:lnTo>
                  <a:pt x="37544" y="31381"/>
                </a:lnTo>
                <a:cubicBezTo>
                  <a:pt x="37544" y="31419"/>
                  <a:pt x="37544" y="31419"/>
                  <a:pt x="37581" y="31419"/>
                </a:cubicBezTo>
                <a:cubicBezTo>
                  <a:pt x="37619" y="31457"/>
                  <a:pt x="37695" y="31457"/>
                  <a:pt x="37846" y="31457"/>
                </a:cubicBezTo>
                <a:lnTo>
                  <a:pt x="37922" y="31343"/>
                </a:lnTo>
                <a:cubicBezTo>
                  <a:pt x="37959" y="31343"/>
                  <a:pt x="37959" y="31305"/>
                  <a:pt x="37959" y="31305"/>
                </a:cubicBezTo>
                <a:cubicBezTo>
                  <a:pt x="37959" y="31154"/>
                  <a:pt x="37846" y="31079"/>
                  <a:pt x="37695" y="31079"/>
                </a:cubicBezTo>
                <a:close/>
                <a:moveTo>
                  <a:pt x="81514" y="31230"/>
                </a:moveTo>
                <a:lnTo>
                  <a:pt x="81363" y="31343"/>
                </a:lnTo>
                <a:cubicBezTo>
                  <a:pt x="81363" y="31381"/>
                  <a:pt x="81363" y="31381"/>
                  <a:pt x="81325" y="31419"/>
                </a:cubicBezTo>
                <a:lnTo>
                  <a:pt x="81438" y="31608"/>
                </a:lnTo>
                <a:lnTo>
                  <a:pt x="81627" y="31608"/>
                </a:lnTo>
                <a:lnTo>
                  <a:pt x="81741" y="31494"/>
                </a:lnTo>
                <a:lnTo>
                  <a:pt x="81741" y="31381"/>
                </a:lnTo>
                <a:lnTo>
                  <a:pt x="81627" y="31268"/>
                </a:lnTo>
                <a:cubicBezTo>
                  <a:pt x="81627" y="31268"/>
                  <a:pt x="81589" y="31230"/>
                  <a:pt x="81514" y="31230"/>
                </a:cubicBezTo>
                <a:close/>
                <a:moveTo>
                  <a:pt x="15180" y="31532"/>
                </a:moveTo>
                <a:cubicBezTo>
                  <a:pt x="15114" y="31532"/>
                  <a:pt x="15048" y="31570"/>
                  <a:pt x="15086" y="31646"/>
                </a:cubicBezTo>
                <a:lnTo>
                  <a:pt x="15275" y="31646"/>
                </a:lnTo>
                <a:cubicBezTo>
                  <a:pt x="15313" y="31570"/>
                  <a:pt x="15247" y="31532"/>
                  <a:pt x="15180" y="31532"/>
                </a:cubicBezTo>
                <a:close/>
                <a:moveTo>
                  <a:pt x="61098" y="31343"/>
                </a:moveTo>
                <a:cubicBezTo>
                  <a:pt x="61022" y="31419"/>
                  <a:pt x="60984" y="31494"/>
                  <a:pt x="60984" y="31532"/>
                </a:cubicBezTo>
                <a:cubicBezTo>
                  <a:pt x="60984" y="31646"/>
                  <a:pt x="61098" y="31759"/>
                  <a:pt x="61211" y="31759"/>
                </a:cubicBezTo>
                <a:lnTo>
                  <a:pt x="61325" y="31721"/>
                </a:lnTo>
                <a:cubicBezTo>
                  <a:pt x="61400" y="31684"/>
                  <a:pt x="61438" y="31608"/>
                  <a:pt x="61438" y="31570"/>
                </a:cubicBezTo>
                <a:cubicBezTo>
                  <a:pt x="61438" y="31494"/>
                  <a:pt x="61362" y="31381"/>
                  <a:pt x="61249" y="31343"/>
                </a:cubicBezTo>
                <a:close/>
                <a:moveTo>
                  <a:pt x="21816" y="31079"/>
                </a:moveTo>
                <a:cubicBezTo>
                  <a:pt x="21778" y="31079"/>
                  <a:pt x="21702" y="31116"/>
                  <a:pt x="21664" y="31154"/>
                </a:cubicBezTo>
                <a:lnTo>
                  <a:pt x="21664" y="31230"/>
                </a:lnTo>
                <a:cubicBezTo>
                  <a:pt x="21627" y="31268"/>
                  <a:pt x="21551" y="31343"/>
                  <a:pt x="21589" y="31457"/>
                </a:cubicBezTo>
                <a:cubicBezTo>
                  <a:pt x="21589" y="31494"/>
                  <a:pt x="21589" y="31494"/>
                  <a:pt x="21589" y="31494"/>
                </a:cubicBezTo>
                <a:cubicBezTo>
                  <a:pt x="21589" y="31532"/>
                  <a:pt x="21589" y="31532"/>
                  <a:pt x="21551" y="31532"/>
                </a:cubicBezTo>
                <a:cubicBezTo>
                  <a:pt x="21513" y="31570"/>
                  <a:pt x="21513" y="31608"/>
                  <a:pt x="21513" y="31646"/>
                </a:cubicBezTo>
                <a:lnTo>
                  <a:pt x="21513" y="31684"/>
                </a:lnTo>
                <a:lnTo>
                  <a:pt x="21627" y="31759"/>
                </a:lnTo>
                <a:cubicBezTo>
                  <a:pt x="21677" y="31772"/>
                  <a:pt x="21723" y="31776"/>
                  <a:pt x="21765" y="31776"/>
                </a:cubicBezTo>
                <a:cubicBezTo>
                  <a:pt x="21849" y="31776"/>
                  <a:pt x="21916" y="31759"/>
                  <a:pt x="21967" y="31759"/>
                </a:cubicBezTo>
                <a:cubicBezTo>
                  <a:pt x="22005" y="31740"/>
                  <a:pt x="22033" y="31731"/>
                  <a:pt x="22061" y="31731"/>
                </a:cubicBezTo>
                <a:cubicBezTo>
                  <a:pt x="22090" y="31731"/>
                  <a:pt x="22118" y="31740"/>
                  <a:pt x="22156" y="31759"/>
                </a:cubicBezTo>
                <a:lnTo>
                  <a:pt x="22345" y="31646"/>
                </a:lnTo>
                <a:lnTo>
                  <a:pt x="22345" y="31343"/>
                </a:lnTo>
                <a:lnTo>
                  <a:pt x="22156" y="31230"/>
                </a:lnTo>
                <a:cubicBezTo>
                  <a:pt x="22118" y="31230"/>
                  <a:pt x="22080" y="31230"/>
                  <a:pt x="22042" y="31154"/>
                </a:cubicBezTo>
                <a:cubicBezTo>
                  <a:pt x="21967" y="31116"/>
                  <a:pt x="21891" y="31079"/>
                  <a:pt x="21816" y="31079"/>
                </a:cubicBezTo>
                <a:close/>
                <a:moveTo>
                  <a:pt x="22912" y="31116"/>
                </a:moveTo>
                <a:cubicBezTo>
                  <a:pt x="22534" y="31116"/>
                  <a:pt x="22534" y="31457"/>
                  <a:pt x="22534" y="31608"/>
                </a:cubicBezTo>
                <a:lnTo>
                  <a:pt x="22610" y="31684"/>
                </a:lnTo>
                <a:cubicBezTo>
                  <a:pt x="22723" y="31759"/>
                  <a:pt x="22874" y="31797"/>
                  <a:pt x="22988" y="31797"/>
                </a:cubicBezTo>
                <a:cubicBezTo>
                  <a:pt x="23063" y="31759"/>
                  <a:pt x="23139" y="31721"/>
                  <a:pt x="23215" y="31608"/>
                </a:cubicBezTo>
                <a:lnTo>
                  <a:pt x="23215" y="31457"/>
                </a:lnTo>
                <a:cubicBezTo>
                  <a:pt x="23177" y="31457"/>
                  <a:pt x="23177" y="31419"/>
                  <a:pt x="23139" y="31381"/>
                </a:cubicBezTo>
                <a:cubicBezTo>
                  <a:pt x="23063" y="31343"/>
                  <a:pt x="23063" y="31305"/>
                  <a:pt x="23063" y="31230"/>
                </a:cubicBezTo>
                <a:lnTo>
                  <a:pt x="22912" y="31116"/>
                </a:lnTo>
                <a:close/>
                <a:moveTo>
                  <a:pt x="72138" y="31041"/>
                </a:moveTo>
                <a:cubicBezTo>
                  <a:pt x="72100" y="31041"/>
                  <a:pt x="72100" y="31079"/>
                  <a:pt x="72100" y="31079"/>
                </a:cubicBezTo>
                <a:lnTo>
                  <a:pt x="71835" y="31154"/>
                </a:lnTo>
                <a:cubicBezTo>
                  <a:pt x="71835" y="31192"/>
                  <a:pt x="71835" y="31230"/>
                  <a:pt x="71835" y="31268"/>
                </a:cubicBezTo>
                <a:cubicBezTo>
                  <a:pt x="71797" y="31305"/>
                  <a:pt x="71759" y="31381"/>
                  <a:pt x="71759" y="31457"/>
                </a:cubicBezTo>
                <a:lnTo>
                  <a:pt x="71911" y="31570"/>
                </a:lnTo>
                <a:cubicBezTo>
                  <a:pt x="71986" y="31570"/>
                  <a:pt x="72024" y="31608"/>
                  <a:pt x="72100" y="31646"/>
                </a:cubicBezTo>
                <a:cubicBezTo>
                  <a:pt x="72165" y="31711"/>
                  <a:pt x="72259" y="31804"/>
                  <a:pt x="72429" y="31804"/>
                </a:cubicBezTo>
                <a:cubicBezTo>
                  <a:pt x="72456" y="31804"/>
                  <a:pt x="72485" y="31802"/>
                  <a:pt x="72516" y="31797"/>
                </a:cubicBezTo>
                <a:lnTo>
                  <a:pt x="72629" y="31646"/>
                </a:lnTo>
                <a:cubicBezTo>
                  <a:pt x="72629" y="31646"/>
                  <a:pt x="72667" y="31608"/>
                  <a:pt x="72667" y="31608"/>
                </a:cubicBezTo>
                <a:cubicBezTo>
                  <a:pt x="72667" y="31570"/>
                  <a:pt x="72705" y="31532"/>
                  <a:pt x="72705" y="31494"/>
                </a:cubicBezTo>
                <a:cubicBezTo>
                  <a:pt x="72705" y="31457"/>
                  <a:pt x="72705" y="31381"/>
                  <a:pt x="72591" y="31343"/>
                </a:cubicBezTo>
                <a:cubicBezTo>
                  <a:pt x="72591" y="31343"/>
                  <a:pt x="72591" y="31305"/>
                  <a:pt x="72591" y="31305"/>
                </a:cubicBezTo>
                <a:lnTo>
                  <a:pt x="72553" y="31192"/>
                </a:lnTo>
                <a:cubicBezTo>
                  <a:pt x="72516" y="31154"/>
                  <a:pt x="72440" y="31154"/>
                  <a:pt x="72402" y="31154"/>
                </a:cubicBezTo>
                <a:lnTo>
                  <a:pt x="72327" y="31079"/>
                </a:lnTo>
                <a:cubicBezTo>
                  <a:pt x="72251" y="31041"/>
                  <a:pt x="72175" y="31041"/>
                  <a:pt x="72138" y="31041"/>
                </a:cubicBezTo>
                <a:close/>
                <a:moveTo>
                  <a:pt x="55464" y="31230"/>
                </a:moveTo>
                <a:lnTo>
                  <a:pt x="55351" y="31381"/>
                </a:lnTo>
                <a:cubicBezTo>
                  <a:pt x="55389" y="31457"/>
                  <a:pt x="55389" y="31494"/>
                  <a:pt x="55389" y="31532"/>
                </a:cubicBezTo>
                <a:cubicBezTo>
                  <a:pt x="55427" y="31646"/>
                  <a:pt x="55427" y="31759"/>
                  <a:pt x="55616" y="31835"/>
                </a:cubicBezTo>
                <a:lnTo>
                  <a:pt x="55805" y="31835"/>
                </a:lnTo>
                <a:cubicBezTo>
                  <a:pt x="55842" y="31759"/>
                  <a:pt x="55880" y="31684"/>
                  <a:pt x="55880" y="31646"/>
                </a:cubicBezTo>
                <a:cubicBezTo>
                  <a:pt x="55880" y="31419"/>
                  <a:pt x="55691" y="31230"/>
                  <a:pt x="55464" y="31230"/>
                </a:cubicBezTo>
                <a:close/>
                <a:moveTo>
                  <a:pt x="54935" y="31419"/>
                </a:moveTo>
                <a:lnTo>
                  <a:pt x="54859" y="31570"/>
                </a:lnTo>
                <a:cubicBezTo>
                  <a:pt x="54859" y="31570"/>
                  <a:pt x="54859" y="31570"/>
                  <a:pt x="54822" y="31608"/>
                </a:cubicBezTo>
                <a:cubicBezTo>
                  <a:pt x="54822" y="31608"/>
                  <a:pt x="54784" y="31684"/>
                  <a:pt x="54784" y="31759"/>
                </a:cubicBezTo>
                <a:lnTo>
                  <a:pt x="54859" y="31835"/>
                </a:lnTo>
                <a:cubicBezTo>
                  <a:pt x="54935" y="31873"/>
                  <a:pt x="55011" y="31873"/>
                  <a:pt x="55086" y="31873"/>
                </a:cubicBezTo>
                <a:cubicBezTo>
                  <a:pt x="55162" y="31835"/>
                  <a:pt x="55200" y="31759"/>
                  <a:pt x="55200" y="31646"/>
                </a:cubicBezTo>
                <a:cubicBezTo>
                  <a:pt x="55200" y="31608"/>
                  <a:pt x="55162" y="31532"/>
                  <a:pt x="55086" y="31457"/>
                </a:cubicBezTo>
                <a:cubicBezTo>
                  <a:pt x="55049" y="31419"/>
                  <a:pt x="55011" y="31419"/>
                  <a:pt x="54935" y="31419"/>
                </a:cubicBezTo>
                <a:close/>
                <a:moveTo>
                  <a:pt x="16409" y="31532"/>
                </a:moveTo>
                <a:lnTo>
                  <a:pt x="16258" y="31646"/>
                </a:lnTo>
                <a:lnTo>
                  <a:pt x="16258" y="31797"/>
                </a:lnTo>
                <a:lnTo>
                  <a:pt x="16409" y="31910"/>
                </a:lnTo>
                <a:lnTo>
                  <a:pt x="16598" y="31910"/>
                </a:lnTo>
                <a:lnTo>
                  <a:pt x="16712" y="31797"/>
                </a:lnTo>
                <a:lnTo>
                  <a:pt x="16712" y="31646"/>
                </a:lnTo>
                <a:lnTo>
                  <a:pt x="16598" y="31532"/>
                </a:lnTo>
                <a:close/>
                <a:moveTo>
                  <a:pt x="19925" y="31570"/>
                </a:moveTo>
                <a:cubicBezTo>
                  <a:pt x="19812" y="31646"/>
                  <a:pt x="19774" y="31873"/>
                  <a:pt x="19887" y="31948"/>
                </a:cubicBezTo>
                <a:cubicBezTo>
                  <a:pt x="19925" y="31948"/>
                  <a:pt x="20001" y="31986"/>
                  <a:pt x="20039" y="31986"/>
                </a:cubicBezTo>
                <a:lnTo>
                  <a:pt x="20114" y="31910"/>
                </a:lnTo>
                <a:lnTo>
                  <a:pt x="20039" y="31910"/>
                </a:lnTo>
                <a:lnTo>
                  <a:pt x="20228" y="31797"/>
                </a:lnTo>
                <a:lnTo>
                  <a:pt x="20228" y="31684"/>
                </a:lnTo>
                <a:lnTo>
                  <a:pt x="20152" y="31608"/>
                </a:lnTo>
                <a:cubicBezTo>
                  <a:pt x="20076" y="31570"/>
                  <a:pt x="20001" y="31570"/>
                  <a:pt x="19925" y="31570"/>
                </a:cubicBezTo>
                <a:close/>
                <a:moveTo>
                  <a:pt x="79203" y="31542"/>
                </a:moveTo>
                <a:cubicBezTo>
                  <a:pt x="79160" y="31542"/>
                  <a:pt x="79113" y="31551"/>
                  <a:pt x="79056" y="31570"/>
                </a:cubicBezTo>
                <a:cubicBezTo>
                  <a:pt x="78981" y="31608"/>
                  <a:pt x="78943" y="31684"/>
                  <a:pt x="78943" y="31721"/>
                </a:cubicBezTo>
                <a:lnTo>
                  <a:pt x="79056" y="31873"/>
                </a:lnTo>
                <a:cubicBezTo>
                  <a:pt x="79094" y="31873"/>
                  <a:pt x="79132" y="31910"/>
                  <a:pt x="79170" y="31910"/>
                </a:cubicBezTo>
                <a:cubicBezTo>
                  <a:pt x="79195" y="31936"/>
                  <a:pt x="79273" y="32014"/>
                  <a:pt x="79380" y="32014"/>
                </a:cubicBezTo>
                <a:cubicBezTo>
                  <a:pt x="79430" y="32014"/>
                  <a:pt x="79487" y="31997"/>
                  <a:pt x="79548" y="31948"/>
                </a:cubicBezTo>
                <a:lnTo>
                  <a:pt x="79586" y="31835"/>
                </a:lnTo>
                <a:lnTo>
                  <a:pt x="79586" y="31684"/>
                </a:lnTo>
                <a:lnTo>
                  <a:pt x="79434" y="31570"/>
                </a:lnTo>
                <a:lnTo>
                  <a:pt x="79321" y="31570"/>
                </a:lnTo>
                <a:cubicBezTo>
                  <a:pt x="79283" y="31551"/>
                  <a:pt x="79245" y="31542"/>
                  <a:pt x="79203" y="31542"/>
                </a:cubicBezTo>
                <a:close/>
                <a:moveTo>
                  <a:pt x="80039" y="31684"/>
                </a:moveTo>
                <a:cubicBezTo>
                  <a:pt x="79813" y="31684"/>
                  <a:pt x="79661" y="31759"/>
                  <a:pt x="79623" y="31835"/>
                </a:cubicBezTo>
                <a:lnTo>
                  <a:pt x="79737" y="32024"/>
                </a:lnTo>
                <a:cubicBezTo>
                  <a:pt x="79762" y="32024"/>
                  <a:pt x="79797" y="32026"/>
                  <a:pt x="79836" y="32026"/>
                </a:cubicBezTo>
                <a:cubicBezTo>
                  <a:pt x="79972" y="32026"/>
                  <a:pt x="80161" y="32003"/>
                  <a:pt x="80191" y="31797"/>
                </a:cubicBezTo>
                <a:lnTo>
                  <a:pt x="80039" y="31684"/>
                </a:lnTo>
                <a:close/>
                <a:moveTo>
                  <a:pt x="81642" y="31668"/>
                </a:moveTo>
                <a:cubicBezTo>
                  <a:pt x="81564" y="31668"/>
                  <a:pt x="81492" y="31695"/>
                  <a:pt x="81438" y="31721"/>
                </a:cubicBezTo>
                <a:cubicBezTo>
                  <a:pt x="81249" y="31835"/>
                  <a:pt x="81249" y="32062"/>
                  <a:pt x="81438" y="32099"/>
                </a:cubicBezTo>
                <a:lnTo>
                  <a:pt x="81627" y="32024"/>
                </a:lnTo>
                <a:lnTo>
                  <a:pt x="81627" y="32024"/>
                </a:lnTo>
                <a:cubicBezTo>
                  <a:pt x="81627" y="32062"/>
                  <a:pt x="81589" y="32062"/>
                  <a:pt x="81627" y="32062"/>
                </a:cubicBezTo>
                <a:cubicBezTo>
                  <a:pt x="81665" y="32062"/>
                  <a:pt x="81816" y="32024"/>
                  <a:pt x="81816" y="31873"/>
                </a:cubicBezTo>
                <a:cubicBezTo>
                  <a:pt x="81816" y="31835"/>
                  <a:pt x="81816" y="31797"/>
                  <a:pt x="81816" y="31759"/>
                </a:cubicBezTo>
                <a:lnTo>
                  <a:pt x="81741" y="31684"/>
                </a:lnTo>
                <a:cubicBezTo>
                  <a:pt x="81707" y="31672"/>
                  <a:pt x="81674" y="31668"/>
                  <a:pt x="81642" y="31668"/>
                </a:cubicBezTo>
                <a:close/>
                <a:moveTo>
                  <a:pt x="43290" y="31646"/>
                </a:moveTo>
                <a:lnTo>
                  <a:pt x="43139" y="31721"/>
                </a:lnTo>
                <a:lnTo>
                  <a:pt x="43139" y="31759"/>
                </a:lnTo>
                <a:cubicBezTo>
                  <a:pt x="43139" y="31873"/>
                  <a:pt x="43177" y="31910"/>
                  <a:pt x="43215" y="31948"/>
                </a:cubicBezTo>
                <a:lnTo>
                  <a:pt x="43215" y="31986"/>
                </a:lnTo>
                <a:lnTo>
                  <a:pt x="43328" y="32137"/>
                </a:lnTo>
                <a:cubicBezTo>
                  <a:pt x="43404" y="32137"/>
                  <a:pt x="43479" y="32099"/>
                  <a:pt x="43555" y="32062"/>
                </a:cubicBezTo>
                <a:cubicBezTo>
                  <a:pt x="43593" y="32024"/>
                  <a:pt x="43631" y="31948"/>
                  <a:pt x="43631" y="31835"/>
                </a:cubicBezTo>
                <a:cubicBezTo>
                  <a:pt x="43631" y="31759"/>
                  <a:pt x="43593" y="31721"/>
                  <a:pt x="43555" y="31646"/>
                </a:cubicBezTo>
                <a:close/>
                <a:moveTo>
                  <a:pt x="5256" y="32137"/>
                </a:moveTo>
                <a:lnTo>
                  <a:pt x="5142" y="32251"/>
                </a:lnTo>
                <a:cubicBezTo>
                  <a:pt x="5067" y="32402"/>
                  <a:pt x="5180" y="32477"/>
                  <a:pt x="5369" y="32477"/>
                </a:cubicBezTo>
                <a:lnTo>
                  <a:pt x="5634" y="32440"/>
                </a:lnTo>
                <a:lnTo>
                  <a:pt x="5634" y="32402"/>
                </a:lnTo>
                <a:cubicBezTo>
                  <a:pt x="5634" y="32288"/>
                  <a:pt x="5596" y="32251"/>
                  <a:pt x="5558" y="32213"/>
                </a:cubicBezTo>
                <a:cubicBezTo>
                  <a:pt x="5483" y="32175"/>
                  <a:pt x="5369" y="32137"/>
                  <a:pt x="5256" y="32137"/>
                </a:cubicBezTo>
                <a:close/>
                <a:moveTo>
                  <a:pt x="58035" y="32099"/>
                </a:moveTo>
                <a:cubicBezTo>
                  <a:pt x="57922" y="32137"/>
                  <a:pt x="57808" y="32251"/>
                  <a:pt x="57808" y="32326"/>
                </a:cubicBezTo>
                <a:cubicBezTo>
                  <a:pt x="57808" y="32402"/>
                  <a:pt x="57884" y="32477"/>
                  <a:pt x="57960" y="32477"/>
                </a:cubicBezTo>
                <a:lnTo>
                  <a:pt x="58111" y="32364"/>
                </a:lnTo>
                <a:cubicBezTo>
                  <a:pt x="58111" y="32402"/>
                  <a:pt x="58111" y="32440"/>
                  <a:pt x="58111" y="32440"/>
                </a:cubicBezTo>
                <a:cubicBezTo>
                  <a:pt x="58149" y="32440"/>
                  <a:pt x="58300" y="32402"/>
                  <a:pt x="58300" y="32288"/>
                </a:cubicBezTo>
                <a:lnTo>
                  <a:pt x="58300" y="32213"/>
                </a:lnTo>
                <a:cubicBezTo>
                  <a:pt x="58262" y="32137"/>
                  <a:pt x="58149" y="32099"/>
                  <a:pt x="58035" y="32099"/>
                </a:cubicBezTo>
                <a:close/>
                <a:moveTo>
                  <a:pt x="5369" y="32477"/>
                </a:moveTo>
                <a:cubicBezTo>
                  <a:pt x="5369" y="32515"/>
                  <a:pt x="5407" y="32515"/>
                  <a:pt x="5407" y="32515"/>
                </a:cubicBezTo>
                <a:cubicBezTo>
                  <a:pt x="5407" y="32515"/>
                  <a:pt x="5407" y="32477"/>
                  <a:pt x="5369" y="32477"/>
                </a:cubicBezTo>
                <a:close/>
                <a:moveTo>
                  <a:pt x="20886" y="32084"/>
                </a:moveTo>
                <a:cubicBezTo>
                  <a:pt x="20858" y="32084"/>
                  <a:pt x="20828" y="32088"/>
                  <a:pt x="20795" y="32099"/>
                </a:cubicBezTo>
                <a:lnTo>
                  <a:pt x="20681" y="32213"/>
                </a:lnTo>
                <a:cubicBezTo>
                  <a:pt x="20681" y="32213"/>
                  <a:pt x="20681" y="32251"/>
                  <a:pt x="20681" y="32288"/>
                </a:cubicBezTo>
                <a:cubicBezTo>
                  <a:pt x="20681" y="32402"/>
                  <a:pt x="20719" y="32553"/>
                  <a:pt x="20946" y="32629"/>
                </a:cubicBezTo>
                <a:lnTo>
                  <a:pt x="21097" y="32591"/>
                </a:lnTo>
                <a:cubicBezTo>
                  <a:pt x="21135" y="32553"/>
                  <a:pt x="21173" y="32477"/>
                  <a:pt x="21173" y="32402"/>
                </a:cubicBezTo>
                <a:cubicBezTo>
                  <a:pt x="21173" y="32288"/>
                  <a:pt x="21135" y="32213"/>
                  <a:pt x="21059" y="32137"/>
                </a:cubicBezTo>
                <a:cubicBezTo>
                  <a:pt x="21006" y="32110"/>
                  <a:pt x="20953" y="32084"/>
                  <a:pt x="20886" y="32084"/>
                </a:cubicBezTo>
                <a:close/>
                <a:moveTo>
                  <a:pt x="67038" y="32298"/>
                </a:moveTo>
                <a:cubicBezTo>
                  <a:pt x="67005" y="32298"/>
                  <a:pt x="66977" y="32307"/>
                  <a:pt x="66958" y="32326"/>
                </a:cubicBezTo>
                <a:cubicBezTo>
                  <a:pt x="66807" y="32364"/>
                  <a:pt x="66769" y="32591"/>
                  <a:pt x="66882" y="32667"/>
                </a:cubicBezTo>
                <a:cubicBezTo>
                  <a:pt x="66958" y="32704"/>
                  <a:pt x="66996" y="32704"/>
                  <a:pt x="67071" y="32704"/>
                </a:cubicBezTo>
                <a:lnTo>
                  <a:pt x="67109" y="32629"/>
                </a:lnTo>
                <a:lnTo>
                  <a:pt x="67071" y="32629"/>
                </a:lnTo>
                <a:lnTo>
                  <a:pt x="67223" y="32515"/>
                </a:lnTo>
                <a:lnTo>
                  <a:pt x="67223" y="32440"/>
                </a:lnTo>
                <a:lnTo>
                  <a:pt x="67147" y="32326"/>
                </a:lnTo>
                <a:cubicBezTo>
                  <a:pt x="67109" y="32307"/>
                  <a:pt x="67071" y="32298"/>
                  <a:pt x="67038" y="32298"/>
                </a:cubicBezTo>
                <a:close/>
                <a:moveTo>
                  <a:pt x="54708" y="32175"/>
                </a:moveTo>
                <a:lnTo>
                  <a:pt x="54557" y="32213"/>
                </a:lnTo>
                <a:cubicBezTo>
                  <a:pt x="54519" y="32251"/>
                  <a:pt x="54519" y="32288"/>
                  <a:pt x="54519" y="32288"/>
                </a:cubicBezTo>
                <a:cubicBezTo>
                  <a:pt x="54444" y="32402"/>
                  <a:pt x="54406" y="32515"/>
                  <a:pt x="54406" y="32704"/>
                </a:cubicBezTo>
                <a:lnTo>
                  <a:pt x="54557" y="32780"/>
                </a:lnTo>
                <a:cubicBezTo>
                  <a:pt x="54784" y="32780"/>
                  <a:pt x="54897" y="32629"/>
                  <a:pt x="54897" y="32440"/>
                </a:cubicBezTo>
                <a:cubicBezTo>
                  <a:pt x="54897" y="32288"/>
                  <a:pt x="54822" y="32213"/>
                  <a:pt x="54708" y="32175"/>
                </a:cubicBezTo>
                <a:close/>
                <a:moveTo>
                  <a:pt x="82648" y="32402"/>
                </a:moveTo>
                <a:cubicBezTo>
                  <a:pt x="82497" y="32402"/>
                  <a:pt x="82383" y="32477"/>
                  <a:pt x="82346" y="32591"/>
                </a:cubicBezTo>
                <a:lnTo>
                  <a:pt x="82421" y="32742"/>
                </a:lnTo>
                <a:cubicBezTo>
                  <a:pt x="82459" y="32742"/>
                  <a:pt x="82497" y="32780"/>
                  <a:pt x="82535" y="32780"/>
                </a:cubicBezTo>
                <a:lnTo>
                  <a:pt x="82724" y="32704"/>
                </a:lnTo>
                <a:cubicBezTo>
                  <a:pt x="82724" y="32667"/>
                  <a:pt x="82762" y="32629"/>
                  <a:pt x="82762" y="32553"/>
                </a:cubicBezTo>
                <a:lnTo>
                  <a:pt x="82762" y="32515"/>
                </a:lnTo>
                <a:lnTo>
                  <a:pt x="82648" y="32402"/>
                </a:lnTo>
                <a:close/>
                <a:moveTo>
                  <a:pt x="3933" y="32251"/>
                </a:moveTo>
                <a:lnTo>
                  <a:pt x="3819" y="32326"/>
                </a:lnTo>
                <a:cubicBezTo>
                  <a:pt x="3706" y="32591"/>
                  <a:pt x="3744" y="32780"/>
                  <a:pt x="3933" y="32856"/>
                </a:cubicBezTo>
                <a:lnTo>
                  <a:pt x="4084" y="32818"/>
                </a:lnTo>
                <a:cubicBezTo>
                  <a:pt x="4159" y="32780"/>
                  <a:pt x="4311" y="32667"/>
                  <a:pt x="4311" y="32477"/>
                </a:cubicBezTo>
                <a:cubicBezTo>
                  <a:pt x="4311" y="32440"/>
                  <a:pt x="4311" y="32402"/>
                  <a:pt x="4311" y="32326"/>
                </a:cubicBezTo>
                <a:lnTo>
                  <a:pt x="4159" y="32251"/>
                </a:lnTo>
                <a:close/>
                <a:moveTo>
                  <a:pt x="43064" y="32477"/>
                </a:moveTo>
                <a:lnTo>
                  <a:pt x="42912" y="32553"/>
                </a:lnTo>
                <a:cubicBezTo>
                  <a:pt x="42874" y="32742"/>
                  <a:pt x="42988" y="32893"/>
                  <a:pt x="43139" y="32893"/>
                </a:cubicBezTo>
                <a:lnTo>
                  <a:pt x="43290" y="32780"/>
                </a:lnTo>
                <a:cubicBezTo>
                  <a:pt x="43290" y="32780"/>
                  <a:pt x="43290" y="32742"/>
                  <a:pt x="43290" y="32742"/>
                </a:cubicBezTo>
                <a:cubicBezTo>
                  <a:pt x="43290" y="32591"/>
                  <a:pt x="43215" y="32477"/>
                  <a:pt x="43064" y="32477"/>
                </a:cubicBezTo>
                <a:close/>
                <a:moveTo>
                  <a:pt x="78225" y="32251"/>
                </a:moveTo>
                <a:lnTo>
                  <a:pt x="78111" y="32326"/>
                </a:lnTo>
                <a:cubicBezTo>
                  <a:pt x="78111" y="32326"/>
                  <a:pt x="78073" y="32364"/>
                  <a:pt x="78036" y="32402"/>
                </a:cubicBezTo>
                <a:cubicBezTo>
                  <a:pt x="77960" y="32477"/>
                  <a:pt x="77847" y="32591"/>
                  <a:pt x="77847" y="32704"/>
                </a:cubicBezTo>
                <a:cubicBezTo>
                  <a:pt x="77847" y="32780"/>
                  <a:pt x="77884" y="32856"/>
                  <a:pt x="77960" y="32893"/>
                </a:cubicBezTo>
                <a:lnTo>
                  <a:pt x="78073" y="32969"/>
                </a:lnTo>
                <a:cubicBezTo>
                  <a:pt x="78225" y="32931"/>
                  <a:pt x="78338" y="32893"/>
                  <a:pt x="78414" y="32818"/>
                </a:cubicBezTo>
                <a:cubicBezTo>
                  <a:pt x="78489" y="32780"/>
                  <a:pt x="78527" y="32742"/>
                  <a:pt x="78565" y="32742"/>
                </a:cubicBezTo>
                <a:lnTo>
                  <a:pt x="78678" y="32667"/>
                </a:lnTo>
                <a:cubicBezTo>
                  <a:pt x="78678" y="32629"/>
                  <a:pt x="78678" y="32629"/>
                  <a:pt x="78678" y="32591"/>
                </a:cubicBezTo>
                <a:cubicBezTo>
                  <a:pt x="78678" y="32515"/>
                  <a:pt x="78640" y="32477"/>
                  <a:pt x="78603" y="32440"/>
                </a:cubicBezTo>
                <a:lnTo>
                  <a:pt x="78603" y="32402"/>
                </a:lnTo>
                <a:lnTo>
                  <a:pt x="78489" y="32251"/>
                </a:lnTo>
                <a:close/>
                <a:moveTo>
                  <a:pt x="79826" y="32386"/>
                </a:moveTo>
                <a:cubicBezTo>
                  <a:pt x="79746" y="32386"/>
                  <a:pt x="79666" y="32413"/>
                  <a:pt x="79586" y="32440"/>
                </a:cubicBezTo>
                <a:cubicBezTo>
                  <a:pt x="79434" y="32553"/>
                  <a:pt x="79359" y="32818"/>
                  <a:pt x="79510" y="32931"/>
                </a:cubicBezTo>
                <a:cubicBezTo>
                  <a:pt x="79548" y="32969"/>
                  <a:pt x="79623" y="33007"/>
                  <a:pt x="79737" y="33007"/>
                </a:cubicBezTo>
                <a:lnTo>
                  <a:pt x="79813" y="33007"/>
                </a:lnTo>
                <a:cubicBezTo>
                  <a:pt x="80002" y="32893"/>
                  <a:pt x="80002" y="32704"/>
                  <a:pt x="80002" y="32591"/>
                </a:cubicBezTo>
                <a:cubicBezTo>
                  <a:pt x="80002" y="32591"/>
                  <a:pt x="80002" y="32553"/>
                  <a:pt x="80002" y="32515"/>
                </a:cubicBezTo>
                <a:lnTo>
                  <a:pt x="79926" y="32402"/>
                </a:lnTo>
                <a:cubicBezTo>
                  <a:pt x="79893" y="32391"/>
                  <a:pt x="79859" y="32386"/>
                  <a:pt x="79826" y="32386"/>
                </a:cubicBezTo>
                <a:close/>
                <a:moveTo>
                  <a:pt x="81249" y="32667"/>
                </a:moveTo>
                <a:lnTo>
                  <a:pt x="81098" y="32780"/>
                </a:lnTo>
                <a:lnTo>
                  <a:pt x="81098" y="32931"/>
                </a:lnTo>
                <a:lnTo>
                  <a:pt x="81249" y="33045"/>
                </a:lnTo>
                <a:cubicBezTo>
                  <a:pt x="81363" y="33045"/>
                  <a:pt x="81438" y="33045"/>
                  <a:pt x="81476" y="33007"/>
                </a:cubicBezTo>
                <a:cubicBezTo>
                  <a:pt x="81514" y="32969"/>
                  <a:pt x="81589" y="32893"/>
                  <a:pt x="81589" y="32818"/>
                </a:cubicBezTo>
                <a:lnTo>
                  <a:pt x="81552" y="32780"/>
                </a:lnTo>
                <a:lnTo>
                  <a:pt x="81438" y="32667"/>
                </a:lnTo>
                <a:close/>
                <a:moveTo>
                  <a:pt x="17406" y="32615"/>
                </a:moveTo>
                <a:cubicBezTo>
                  <a:pt x="17340" y="32615"/>
                  <a:pt x="17269" y="32657"/>
                  <a:pt x="17241" y="32742"/>
                </a:cubicBezTo>
                <a:lnTo>
                  <a:pt x="17354" y="32893"/>
                </a:lnTo>
                <a:cubicBezTo>
                  <a:pt x="17317" y="32893"/>
                  <a:pt x="17279" y="32856"/>
                  <a:pt x="17279" y="32856"/>
                </a:cubicBezTo>
                <a:lnTo>
                  <a:pt x="17279" y="32893"/>
                </a:lnTo>
                <a:cubicBezTo>
                  <a:pt x="17279" y="32931"/>
                  <a:pt x="17317" y="32969"/>
                  <a:pt x="17317" y="33007"/>
                </a:cubicBezTo>
                <a:cubicBezTo>
                  <a:pt x="17354" y="33045"/>
                  <a:pt x="17402" y="33054"/>
                  <a:pt x="17449" y="33054"/>
                </a:cubicBezTo>
                <a:cubicBezTo>
                  <a:pt x="17496" y="33054"/>
                  <a:pt x="17543" y="33045"/>
                  <a:pt x="17581" y="33045"/>
                </a:cubicBezTo>
                <a:lnTo>
                  <a:pt x="17695" y="32969"/>
                </a:lnTo>
                <a:lnTo>
                  <a:pt x="17695" y="32931"/>
                </a:lnTo>
                <a:cubicBezTo>
                  <a:pt x="17695" y="32818"/>
                  <a:pt x="17619" y="32629"/>
                  <a:pt x="17468" y="32629"/>
                </a:cubicBezTo>
                <a:cubicBezTo>
                  <a:pt x="17449" y="32619"/>
                  <a:pt x="17428" y="32615"/>
                  <a:pt x="17406" y="32615"/>
                </a:cubicBezTo>
                <a:close/>
                <a:moveTo>
                  <a:pt x="40265" y="32662"/>
                </a:moveTo>
                <a:cubicBezTo>
                  <a:pt x="40026" y="32662"/>
                  <a:pt x="39963" y="32821"/>
                  <a:pt x="39963" y="32856"/>
                </a:cubicBezTo>
                <a:lnTo>
                  <a:pt x="40077" y="33007"/>
                </a:lnTo>
                <a:lnTo>
                  <a:pt x="40115" y="33007"/>
                </a:lnTo>
                <a:cubicBezTo>
                  <a:pt x="40141" y="33034"/>
                  <a:pt x="40187" y="33060"/>
                  <a:pt x="40265" y="33060"/>
                </a:cubicBezTo>
                <a:cubicBezTo>
                  <a:pt x="40297" y="33060"/>
                  <a:pt x="40335" y="33056"/>
                  <a:pt x="40379" y="33045"/>
                </a:cubicBezTo>
                <a:lnTo>
                  <a:pt x="40455" y="32931"/>
                </a:lnTo>
                <a:lnTo>
                  <a:pt x="40455" y="32780"/>
                </a:lnTo>
                <a:lnTo>
                  <a:pt x="40341" y="32667"/>
                </a:lnTo>
                <a:cubicBezTo>
                  <a:pt x="40314" y="32663"/>
                  <a:pt x="40289" y="32662"/>
                  <a:pt x="40265" y="32662"/>
                </a:cubicBezTo>
                <a:close/>
                <a:moveTo>
                  <a:pt x="52704" y="32704"/>
                </a:moveTo>
                <a:cubicBezTo>
                  <a:pt x="52591" y="32704"/>
                  <a:pt x="52515" y="32742"/>
                  <a:pt x="52440" y="32780"/>
                </a:cubicBezTo>
                <a:cubicBezTo>
                  <a:pt x="52402" y="32818"/>
                  <a:pt x="52364" y="32856"/>
                  <a:pt x="52364" y="32969"/>
                </a:cubicBezTo>
                <a:lnTo>
                  <a:pt x="52364" y="33007"/>
                </a:lnTo>
                <a:lnTo>
                  <a:pt x="52515" y="33120"/>
                </a:lnTo>
                <a:lnTo>
                  <a:pt x="52704" y="33120"/>
                </a:lnTo>
                <a:lnTo>
                  <a:pt x="52818" y="33007"/>
                </a:lnTo>
                <a:lnTo>
                  <a:pt x="52818" y="32818"/>
                </a:lnTo>
                <a:lnTo>
                  <a:pt x="52704" y="32704"/>
                </a:lnTo>
                <a:close/>
                <a:moveTo>
                  <a:pt x="24214" y="32755"/>
                </a:moveTo>
                <a:cubicBezTo>
                  <a:pt x="24089" y="32755"/>
                  <a:pt x="24037" y="32835"/>
                  <a:pt x="24008" y="32893"/>
                </a:cubicBezTo>
                <a:lnTo>
                  <a:pt x="24046" y="32893"/>
                </a:lnTo>
                <a:lnTo>
                  <a:pt x="23857" y="33007"/>
                </a:lnTo>
                <a:cubicBezTo>
                  <a:pt x="23857" y="33007"/>
                  <a:pt x="23857" y="33045"/>
                  <a:pt x="23857" y="33045"/>
                </a:cubicBezTo>
                <a:cubicBezTo>
                  <a:pt x="23857" y="33082"/>
                  <a:pt x="23895" y="33234"/>
                  <a:pt x="24046" y="33271"/>
                </a:cubicBezTo>
                <a:lnTo>
                  <a:pt x="24198" y="33158"/>
                </a:lnTo>
                <a:lnTo>
                  <a:pt x="24198" y="33158"/>
                </a:lnTo>
                <a:cubicBezTo>
                  <a:pt x="24198" y="33196"/>
                  <a:pt x="24160" y="33196"/>
                  <a:pt x="24160" y="33196"/>
                </a:cubicBezTo>
                <a:lnTo>
                  <a:pt x="24311" y="33196"/>
                </a:lnTo>
                <a:lnTo>
                  <a:pt x="24424" y="33082"/>
                </a:lnTo>
                <a:lnTo>
                  <a:pt x="24424" y="32893"/>
                </a:lnTo>
                <a:lnTo>
                  <a:pt x="24349" y="32780"/>
                </a:lnTo>
                <a:cubicBezTo>
                  <a:pt x="24296" y="32762"/>
                  <a:pt x="24251" y="32755"/>
                  <a:pt x="24214" y="32755"/>
                </a:cubicBezTo>
                <a:close/>
                <a:moveTo>
                  <a:pt x="20711" y="32614"/>
                </a:moveTo>
                <a:cubicBezTo>
                  <a:pt x="20667" y="32614"/>
                  <a:pt x="20619" y="32619"/>
                  <a:pt x="20568" y="32629"/>
                </a:cubicBezTo>
                <a:lnTo>
                  <a:pt x="20417" y="32742"/>
                </a:lnTo>
                <a:cubicBezTo>
                  <a:pt x="20417" y="32893"/>
                  <a:pt x="20455" y="33082"/>
                  <a:pt x="20606" y="33196"/>
                </a:cubicBezTo>
                <a:cubicBezTo>
                  <a:pt x="20689" y="33251"/>
                  <a:pt x="20792" y="33286"/>
                  <a:pt x="20916" y="33286"/>
                </a:cubicBezTo>
                <a:cubicBezTo>
                  <a:pt x="20961" y="33286"/>
                  <a:pt x="21009" y="33282"/>
                  <a:pt x="21059" y="33271"/>
                </a:cubicBezTo>
                <a:lnTo>
                  <a:pt x="21173" y="33158"/>
                </a:lnTo>
                <a:cubicBezTo>
                  <a:pt x="21173" y="32931"/>
                  <a:pt x="21135" y="32818"/>
                  <a:pt x="20984" y="32704"/>
                </a:cubicBezTo>
                <a:cubicBezTo>
                  <a:pt x="20929" y="32649"/>
                  <a:pt x="20833" y="32614"/>
                  <a:pt x="20711" y="32614"/>
                </a:cubicBezTo>
                <a:close/>
                <a:moveTo>
                  <a:pt x="78036" y="32969"/>
                </a:moveTo>
                <a:lnTo>
                  <a:pt x="77847" y="33082"/>
                </a:lnTo>
                <a:cubicBezTo>
                  <a:pt x="77847" y="33120"/>
                  <a:pt x="77847" y="33158"/>
                  <a:pt x="77809" y="33196"/>
                </a:cubicBezTo>
                <a:lnTo>
                  <a:pt x="77922" y="33385"/>
                </a:lnTo>
                <a:lnTo>
                  <a:pt x="78073" y="33385"/>
                </a:lnTo>
                <a:lnTo>
                  <a:pt x="78149" y="33309"/>
                </a:lnTo>
                <a:cubicBezTo>
                  <a:pt x="78187" y="33271"/>
                  <a:pt x="78225" y="33234"/>
                  <a:pt x="78225" y="33158"/>
                </a:cubicBezTo>
                <a:cubicBezTo>
                  <a:pt x="78225" y="33120"/>
                  <a:pt x="78225" y="33007"/>
                  <a:pt x="78036" y="32969"/>
                </a:cubicBezTo>
                <a:close/>
                <a:moveTo>
                  <a:pt x="55842" y="32969"/>
                </a:moveTo>
                <a:lnTo>
                  <a:pt x="55691" y="33045"/>
                </a:lnTo>
                <a:cubicBezTo>
                  <a:pt x="55691" y="33045"/>
                  <a:pt x="55691" y="33082"/>
                  <a:pt x="55653" y="33082"/>
                </a:cubicBezTo>
                <a:cubicBezTo>
                  <a:pt x="55616" y="33120"/>
                  <a:pt x="55578" y="33158"/>
                  <a:pt x="55578" y="33234"/>
                </a:cubicBezTo>
                <a:cubicBezTo>
                  <a:pt x="55578" y="33309"/>
                  <a:pt x="55616" y="33385"/>
                  <a:pt x="55767" y="33423"/>
                </a:cubicBezTo>
                <a:lnTo>
                  <a:pt x="55956" y="33347"/>
                </a:lnTo>
                <a:cubicBezTo>
                  <a:pt x="55994" y="33271"/>
                  <a:pt x="56032" y="33234"/>
                  <a:pt x="56032" y="33158"/>
                </a:cubicBezTo>
                <a:cubicBezTo>
                  <a:pt x="56032" y="33045"/>
                  <a:pt x="55956" y="32969"/>
                  <a:pt x="55842" y="32969"/>
                </a:cubicBezTo>
                <a:close/>
                <a:moveTo>
                  <a:pt x="76599" y="32856"/>
                </a:moveTo>
                <a:lnTo>
                  <a:pt x="76485" y="32969"/>
                </a:lnTo>
                <a:cubicBezTo>
                  <a:pt x="76485" y="33007"/>
                  <a:pt x="76485" y="33045"/>
                  <a:pt x="76485" y="33082"/>
                </a:cubicBezTo>
                <a:cubicBezTo>
                  <a:pt x="76485" y="33158"/>
                  <a:pt x="76485" y="33385"/>
                  <a:pt x="76674" y="33460"/>
                </a:cubicBezTo>
                <a:lnTo>
                  <a:pt x="76864" y="33385"/>
                </a:lnTo>
                <a:lnTo>
                  <a:pt x="76864" y="33385"/>
                </a:lnTo>
                <a:cubicBezTo>
                  <a:pt x="76864" y="33385"/>
                  <a:pt x="76826" y="33423"/>
                  <a:pt x="76826" y="33423"/>
                </a:cubicBezTo>
                <a:lnTo>
                  <a:pt x="76901" y="33423"/>
                </a:lnTo>
                <a:cubicBezTo>
                  <a:pt x="76977" y="33423"/>
                  <a:pt x="77242" y="33423"/>
                  <a:pt x="77242" y="33234"/>
                </a:cubicBezTo>
                <a:lnTo>
                  <a:pt x="77090" y="32969"/>
                </a:lnTo>
                <a:cubicBezTo>
                  <a:pt x="77053" y="32969"/>
                  <a:pt x="76977" y="32969"/>
                  <a:pt x="76939" y="32931"/>
                </a:cubicBezTo>
                <a:cubicBezTo>
                  <a:pt x="76864" y="32893"/>
                  <a:pt x="76750" y="32856"/>
                  <a:pt x="76599" y="32856"/>
                </a:cubicBezTo>
                <a:close/>
                <a:moveTo>
                  <a:pt x="41438" y="33196"/>
                </a:moveTo>
                <a:cubicBezTo>
                  <a:pt x="41287" y="33234"/>
                  <a:pt x="41211" y="33347"/>
                  <a:pt x="41173" y="33423"/>
                </a:cubicBezTo>
                <a:lnTo>
                  <a:pt x="41287" y="33574"/>
                </a:lnTo>
                <a:cubicBezTo>
                  <a:pt x="41551" y="33574"/>
                  <a:pt x="41665" y="33498"/>
                  <a:pt x="41702" y="33423"/>
                </a:cubicBezTo>
                <a:lnTo>
                  <a:pt x="41702" y="33271"/>
                </a:lnTo>
                <a:cubicBezTo>
                  <a:pt x="41627" y="33196"/>
                  <a:pt x="41551" y="33196"/>
                  <a:pt x="41438" y="33196"/>
                </a:cubicBezTo>
                <a:close/>
                <a:moveTo>
                  <a:pt x="13142" y="33256"/>
                </a:moveTo>
                <a:cubicBezTo>
                  <a:pt x="13111" y="33256"/>
                  <a:pt x="13077" y="33260"/>
                  <a:pt x="13044" y="33271"/>
                </a:cubicBezTo>
                <a:cubicBezTo>
                  <a:pt x="12969" y="33271"/>
                  <a:pt x="12931" y="33347"/>
                  <a:pt x="12893" y="33423"/>
                </a:cubicBezTo>
                <a:lnTo>
                  <a:pt x="13044" y="33574"/>
                </a:lnTo>
                <a:cubicBezTo>
                  <a:pt x="13044" y="33601"/>
                  <a:pt x="13082" y="33627"/>
                  <a:pt x="13144" y="33627"/>
                </a:cubicBezTo>
                <a:cubicBezTo>
                  <a:pt x="13170" y="33627"/>
                  <a:pt x="13200" y="33623"/>
                  <a:pt x="13233" y="33612"/>
                </a:cubicBezTo>
                <a:lnTo>
                  <a:pt x="13347" y="33498"/>
                </a:lnTo>
                <a:lnTo>
                  <a:pt x="13347" y="33423"/>
                </a:lnTo>
                <a:lnTo>
                  <a:pt x="13309" y="33309"/>
                </a:lnTo>
                <a:cubicBezTo>
                  <a:pt x="13282" y="33283"/>
                  <a:pt x="13218" y="33256"/>
                  <a:pt x="13142" y="33256"/>
                </a:cubicBezTo>
                <a:close/>
                <a:moveTo>
                  <a:pt x="59850" y="33082"/>
                </a:moveTo>
                <a:cubicBezTo>
                  <a:pt x="59585" y="33082"/>
                  <a:pt x="59472" y="33271"/>
                  <a:pt x="59472" y="33385"/>
                </a:cubicBezTo>
                <a:cubicBezTo>
                  <a:pt x="59472" y="33498"/>
                  <a:pt x="59548" y="33612"/>
                  <a:pt x="59661" y="33650"/>
                </a:cubicBezTo>
                <a:lnTo>
                  <a:pt x="59812" y="33574"/>
                </a:lnTo>
                <a:cubicBezTo>
                  <a:pt x="59868" y="33596"/>
                  <a:pt x="59913" y="33605"/>
                  <a:pt x="59951" y="33605"/>
                </a:cubicBezTo>
                <a:cubicBezTo>
                  <a:pt x="60042" y="33605"/>
                  <a:pt x="60088" y="33552"/>
                  <a:pt x="60115" y="33498"/>
                </a:cubicBezTo>
                <a:cubicBezTo>
                  <a:pt x="60115" y="33460"/>
                  <a:pt x="60115" y="33423"/>
                  <a:pt x="60115" y="33423"/>
                </a:cubicBezTo>
                <a:cubicBezTo>
                  <a:pt x="60115" y="33309"/>
                  <a:pt x="60039" y="33271"/>
                  <a:pt x="60001" y="33234"/>
                </a:cubicBezTo>
                <a:lnTo>
                  <a:pt x="59850" y="33082"/>
                </a:lnTo>
                <a:close/>
                <a:moveTo>
                  <a:pt x="57491" y="33341"/>
                </a:moveTo>
                <a:cubicBezTo>
                  <a:pt x="57264" y="33341"/>
                  <a:pt x="57204" y="33469"/>
                  <a:pt x="57204" y="33536"/>
                </a:cubicBezTo>
                <a:lnTo>
                  <a:pt x="57241" y="33650"/>
                </a:lnTo>
                <a:cubicBezTo>
                  <a:pt x="57286" y="33694"/>
                  <a:pt x="57343" y="33712"/>
                  <a:pt x="57406" y="33712"/>
                </a:cubicBezTo>
                <a:cubicBezTo>
                  <a:pt x="57450" y="33712"/>
                  <a:pt x="57497" y="33703"/>
                  <a:pt x="57544" y="33687"/>
                </a:cubicBezTo>
                <a:cubicBezTo>
                  <a:pt x="57657" y="33687"/>
                  <a:pt x="57695" y="33574"/>
                  <a:pt x="57695" y="33498"/>
                </a:cubicBezTo>
                <a:cubicBezTo>
                  <a:pt x="57695" y="33460"/>
                  <a:pt x="57695" y="33460"/>
                  <a:pt x="57695" y="33423"/>
                </a:cubicBezTo>
                <a:lnTo>
                  <a:pt x="57582" y="33347"/>
                </a:lnTo>
                <a:cubicBezTo>
                  <a:pt x="57549" y="33343"/>
                  <a:pt x="57519" y="33341"/>
                  <a:pt x="57491" y="33341"/>
                </a:cubicBezTo>
                <a:close/>
                <a:moveTo>
                  <a:pt x="379" y="33234"/>
                </a:moveTo>
                <a:lnTo>
                  <a:pt x="227" y="33347"/>
                </a:lnTo>
                <a:cubicBezTo>
                  <a:pt x="227" y="33460"/>
                  <a:pt x="265" y="33574"/>
                  <a:pt x="341" y="33687"/>
                </a:cubicBezTo>
                <a:lnTo>
                  <a:pt x="454" y="33725"/>
                </a:lnTo>
                <a:lnTo>
                  <a:pt x="606" y="33725"/>
                </a:lnTo>
                <a:lnTo>
                  <a:pt x="757" y="33650"/>
                </a:lnTo>
                <a:cubicBezTo>
                  <a:pt x="757" y="33612"/>
                  <a:pt x="757" y="33574"/>
                  <a:pt x="757" y="33536"/>
                </a:cubicBezTo>
                <a:cubicBezTo>
                  <a:pt x="757" y="33460"/>
                  <a:pt x="719" y="33234"/>
                  <a:pt x="379" y="33234"/>
                </a:cubicBezTo>
                <a:close/>
                <a:moveTo>
                  <a:pt x="64009" y="33385"/>
                </a:moveTo>
                <a:cubicBezTo>
                  <a:pt x="63858" y="33385"/>
                  <a:pt x="63744" y="33460"/>
                  <a:pt x="63706" y="33574"/>
                </a:cubicBezTo>
                <a:lnTo>
                  <a:pt x="63820" y="33725"/>
                </a:lnTo>
                <a:cubicBezTo>
                  <a:pt x="63858" y="33725"/>
                  <a:pt x="63858" y="33763"/>
                  <a:pt x="63933" y="33763"/>
                </a:cubicBezTo>
                <a:lnTo>
                  <a:pt x="64085" y="33650"/>
                </a:lnTo>
                <a:cubicBezTo>
                  <a:pt x="64122" y="33650"/>
                  <a:pt x="64160" y="33612"/>
                  <a:pt x="64160" y="33536"/>
                </a:cubicBezTo>
                <a:lnTo>
                  <a:pt x="64160" y="33498"/>
                </a:lnTo>
                <a:lnTo>
                  <a:pt x="64009" y="33385"/>
                </a:lnTo>
                <a:close/>
                <a:moveTo>
                  <a:pt x="48130" y="33385"/>
                </a:moveTo>
                <a:lnTo>
                  <a:pt x="48016" y="33498"/>
                </a:lnTo>
                <a:cubicBezTo>
                  <a:pt x="48016" y="33536"/>
                  <a:pt x="47979" y="33574"/>
                  <a:pt x="47979" y="33650"/>
                </a:cubicBezTo>
                <a:lnTo>
                  <a:pt x="47979" y="33687"/>
                </a:lnTo>
                <a:lnTo>
                  <a:pt x="48016" y="33763"/>
                </a:lnTo>
                <a:cubicBezTo>
                  <a:pt x="48054" y="33782"/>
                  <a:pt x="48101" y="33791"/>
                  <a:pt x="48144" y="33791"/>
                </a:cubicBezTo>
                <a:cubicBezTo>
                  <a:pt x="48186" y="33791"/>
                  <a:pt x="48224" y="33782"/>
                  <a:pt x="48243" y="33763"/>
                </a:cubicBezTo>
                <a:cubicBezTo>
                  <a:pt x="48319" y="33725"/>
                  <a:pt x="48394" y="33650"/>
                  <a:pt x="48394" y="33574"/>
                </a:cubicBezTo>
                <a:cubicBezTo>
                  <a:pt x="48394" y="33498"/>
                  <a:pt x="48357" y="33460"/>
                  <a:pt x="48281" y="33423"/>
                </a:cubicBezTo>
                <a:cubicBezTo>
                  <a:pt x="48243" y="33385"/>
                  <a:pt x="48205" y="33385"/>
                  <a:pt x="48130" y="33385"/>
                </a:cubicBezTo>
                <a:close/>
                <a:moveTo>
                  <a:pt x="16334" y="33612"/>
                </a:moveTo>
                <a:lnTo>
                  <a:pt x="16144" y="33763"/>
                </a:lnTo>
                <a:cubicBezTo>
                  <a:pt x="16144" y="33801"/>
                  <a:pt x="16144" y="33914"/>
                  <a:pt x="16258" y="33952"/>
                </a:cubicBezTo>
                <a:cubicBezTo>
                  <a:pt x="16296" y="33990"/>
                  <a:pt x="16334" y="33990"/>
                  <a:pt x="16447" y="33990"/>
                </a:cubicBezTo>
                <a:lnTo>
                  <a:pt x="16560" y="33876"/>
                </a:lnTo>
                <a:cubicBezTo>
                  <a:pt x="16560" y="33725"/>
                  <a:pt x="16485" y="33650"/>
                  <a:pt x="16334" y="33612"/>
                </a:cubicBezTo>
                <a:close/>
                <a:moveTo>
                  <a:pt x="82082" y="33634"/>
                </a:moveTo>
                <a:cubicBezTo>
                  <a:pt x="82018" y="33634"/>
                  <a:pt x="81945" y="33661"/>
                  <a:pt x="81892" y="33687"/>
                </a:cubicBezTo>
                <a:cubicBezTo>
                  <a:pt x="81816" y="33725"/>
                  <a:pt x="81779" y="33801"/>
                  <a:pt x="81779" y="33876"/>
                </a:cubicBezTo>
                <a:cubicBezTo>
                  <a:pt x="81779" y="33952"/>
                  <a:pt x="81854" y="34028"/>
                  <a:pt x="81968" y="34028"/>
                </a:cubicBezTo>
                <a:lnTo>
                  <a:pt x="82119" y="33914"/>
                </a:lnTo>
                <a:lnTo>
                  <a:pt x="82119" y="33914"/>
                </a:lnTo>
                <a:cubicBezTo>
                  <a:pt x="82119" y="33952"/>
                  <a:pt x="82081" y="33952"/>
                  <a:pt x="82081" y="33952"/>
                </a:cubicBezTo>
                <a:cubicBezTo>
                  <a:pt x="82119" y="33952"/>
                  <a:pt x="82232" y="33914"/>
                  <a:pt x="82232" y="33801"/>
                </a:cubicBezTo>
                <a:cubicBezTo>
                  <a:pt x="82232" y="33763"/>
                  <a:pt x="82232" y="33763"/>
                  <a:pt x="82232" y="33725"/>
                </a:cubicBezTo>
                <a:lnTo>
                  <a:pt x="82157" y="33650"/>
                </a:lnTo>
                <a:cubicBezTo>
                  <a:pt x="82134" y="33638"/>
                  <a:pt x="82109" y="33634"/>
                  <a:pt x="82082" y="33634"/>
                </a:cubicBezTo>
                <a:close/>
                <a:moveTo>
                  <a:pt x="80531" y="33839"/>
                </a:moveTo>
                <a:lnTo>
                  <a:pt x="80342" y="33914"/>
                </a:lnTo>
                <a:lnTo>
                  <a:pt x="80342" y="34065"/>
                </a:lnTo>
                <a:lnTo>
                  <a:pt x="80455" y="34179"/>
                </a:lnTo>
                <a:cubicBezTo>
                  <a:pt x="80606" y="34179"/>
                  <a:pt x="80720" y="34141"/>
                  <a:pt x="80796" y="34028"/>
                </a:cubicBezTo>
                <a:lnTo>
                  <a:pt x="80644" y="33839"/>
                </a:lnTo>
                <a:close/>
                <a:moveTo>
                  <a:pt x="54292" y="33914"/>
                </a:moveTo>
                <a:cubicBezTo>
                  <a:pt x="54292" y="33952"/>
                  <a:pt x="54255" y="33952"/>
                  <a:pt x="54217" y="33952"/>
                </a:cubicBezTo>
                <a:cubicBezTo>
                  <a:pt x="54141" y="33990"/>
                  <a:pt x="53952" y="34065"/>
                  <a:pt x="53952" y="34217"/>
                </a:cubicBezTo>
                <a:lnTo>
                  <a:pt x="54066" y="34330"/>
                </a:lnTo>
                <a:cubicBezTo>
                  <a:pt x="54113" y="34346"/>
                  <a:pt x="54166" y="34355"/>
                  <a:pt x="54221" y="34355"/>
                </a:cubicBezTo>
                <a:cubicBezTo>
                  <a:pt x="54298" y="34355"/>
                  <a:pt x="54377" y="34337"/>
                  <a:pt x="54444" y="34292"/>
                </a:cubicBezTo>
                <a:cubicBezTo>
                  <a:pt x="54481" y="34254"/>
                  <a:pt x="54519" y="34179"/>
                  <a:pt x="54519" y="34103"/>
                </a:cubicBezTo>
                <a:cubicBezTo>
                  <a:pt x="54519" y="34065"/>
                  <a:pt x="54519" y="34028"/>
                  <a:pt x="54519" y="33990"/>
                </a:cubicBezTo>
                <a:lnTo>
                  <a:pt x="54292" y="33914"/>
                </a:lnTo>
                <a:close/>
                <a:moveTo>
                  <a:pt x="39953" y="34201"/>
                </a:moveTo>
                <a:cubicBezTo>
                  <a:pt x="39932" y="34201"/>
                  <a:pt x="39910" y="34206"/>
                  <a:pt x="39888" y="34217"/>
                </a:cubicBezTo>
                <a:lnTo>
                  <a:pt x="39774" y="34330"/>
                </a:lnTo>
                <a:cubicBezTo>
                  <a:pt x="39736" y="34519"/>
                  <a:pt x="39850" y="34633"/>
                  <a:pt x="40001" y="34670"/>
                </a:cubicBezTo>
                <a:lnTo>
                  <a:pt x="40152" y="34519"/>
                </a:lnTo>
                <a:cubicBezTo>
                  <a:pt x="40152" y="34481"/>
                  <a:pt x="40152" y="34481"/>
                  <a:pt x="40152" y="34481"/>
                </a:cubicBezTo>
                <a:cubicBezTo>
                  <a:pt x="40152" y="34443"/>
                  <a:pt x="40190" y="34443"/>
                  <a:pt x="40190" y="34406"/>
                </a:cubicBezTo>
                <a:cubicBezTo>
                  <a:pt x="40190" y="34368"/>
                  <a:pt x="40190" y="34292"/>
                  <a:pt x="40077" y="34254"/>
                </a:cubicBezTo>
                <a:cubicBezTo>
                  <a:pt x="40050" y="34228"/>
                  <a:pt x="40004" y="34201"/>
                  <a:pt x="39953" y="34201"/>
                </a:cubicBezTo>
                <a:close/>
                <a:moveTo>
                  <a:pt x="17685" y="34310"/>
                </a:moveTo>
                <a:cubicBezTo>
                  <a:pt x="17651" y="34310"/>
                  <a:pt x="17616" y="34318"/>
                  <a:pt x="17581" y="34330"/>
                </a:cubicBezTo>
                <a:lnTo>
                  <a:pt x="17468" y="34443"/>
                </a:lnTo>
                <a:cubicBezTo>
                  <a:pt x="17468" y="34595"/>
                  <a:pt x="17695" y="34746"/>
                  <a:pt x="17808" y="34746"/>
                </a:cubicBezTo>
                <a:cubicBezTo>
                  <a:pt x="17921" y="34746"/>
                  <a:pt x="17997" y="34670"/>
                  <a:pt x="17997" y="34595"/>
                </a:cubicBezTo>
                <a:lnTo>
                  <a:pt x="17846" y="34481"/>
                </a:lnTo>
                <a:lnTo>
                  <a:pt x="17884" y="34481"/>
                </a:lnTo>
                <a:cubicBezTo>
                  <a:pt x="17831" y="34351"/>
                  <a:pt x="17761" y="34310"/>
                  <a:pt x="17685" y="34310"/>
                </a:cubicBezTo>
                <a:close/>
                <a:moveTo>
                  <a:pt x="20215" y="34230"/>
                </a:moveTo>
                <a:cubicBezTo>
                  <a:pt x="20170" y="34230"/>
                  <a:pt x="20123" y="34239"/>
                  <a:pt x="20076" y="34254"/>
                </a:cubicBezTo>
                <a:cubicBezTo>
                  <a:pt x="19850" y="34330"/>
                  <a:pt x="19774" y="34595"/>
                  <a:pt x="19925" y="34746"/>
                </a:cubicBezTo>
                <a:lnTo>
                  <a:pt x="20039" y="34746"/>
                </a:lnTo>
                <a:cubicBezTo>
                  <a:pt x="20266" y="34746"/>
                  <a:pt x="20417" y="34633"/>
                  <a:pt x="20417" y="34406"/>
                </a:cubicBezTo>
                <a:cubicBezTo>
                  <a:pt x="20417" y="34406"/>
                  <a:pt x="20417" y="34406"/>
                  <a:pt x="20417" y="34368"/>
                </a:cubicBezTo>
                <a:lnTo>
                  <a:pt x="20379" y="34292"/>
                </a:lnTo>
                <a:cubicBezTo>
                  <a:pt x="20335" y="34248"/>
                  <a:pt x="20277" y="34230"/>
                  <a:pt x="20215" y="34230"/>
                </a:cubicBezTo>
                <a:close/>
                <a:moveTo>
                  <a:pt x="18355" y="34358"/>
                </a:moveTo>
                <a:cubicBezTo>
                  <a:pt x="18321" y="34358"/>
                  <a:pt x="18289" y="34361"/>
                  <a:pt x="18262" y="34368"/>
                </a:cubicBezTo>
                <a:cubicBezTo>
                  <a:pt x="18186" y="34406"/>
                  <a:pt x="18110" y="34519"/>
                  <a:pt x="18148" y="34633"/>
                </a:cubicBezTo>
                <a:lnTo>
                  <a:pt x="18186" y="34670"/>
                </a:lnTo>
                <a:cubicBezTo>
                  <a:pt x="18241" y="34726"/>
                  <a:pt x="18378" y="34761"/>
                  <a:pt x="18491" y="34761"/>
                </a:cubicBezTo>
                <a:cubicBezTo>
                  <a:pt x="18533" y="34761"/>
                  <a:pt x="18572" y="34756"/>
                  <a:pt x="18602" y="34746"/>
                </a:cubicBezTo>
                <a:cubicBezTo>
                  <a:pt x="18715" y="34708"/>
                  <a:pt x="18791" y="34633"/>
                  <a:pt x="18791" y="34557"/>
                </a:cubicBezTo>
                <a:lnTo>
                  <a:pt x="18753" y="34481"/>
                </a:lnTo>
                <a:cubicBezTo>
                  <a:pt x="18691" y="34420"/>
                  <a:pt x="18504" y="34358"/>
                  <a:pt x="18355" y="34358"/>
                </a:cubicBezTo>
                <a:close/>
                <a:moveTo>
                  <a:pt x="47205" y="34816"/>
                </a:moveTo>
                <a:lnTo>
                  <a:pt x="47185" y="34822"/>
                </a:lnTo>
                <a:cubicBezTo>
                  <a:pt x="47193" y="34822"/>
                  <a:pt x="47200" y="34820"/>
                  <a:pt x="47205" y="34816"/>
                </a:cubicBezTo>
                <a:close/>
                <a:moveTo>
                  <a:pt x="19207" y="34481"/>
                </a:moveTo>
                <a:cubicBezTo>
                  <a:pt x="19093" y="34481"/>
                  <a:pt x="19018" y="34481"/>
                  <a:pt x="18980" y="34519"/>
                </a:cubicBezTo>
                <a:cubicBezTo>
                  <a:pt x="18942" y="34557"/>
                  <a:pt x="18904" y="34633"/>
                  <a:pt x="18942" y="34784"/>
                </a:cubicBezTo>
                <a:lnTo>
                  <a:pt x="19056" y="34859"/>
                </a:lnTo>
                <a:lnTo>
                  <a:pt x="19169" y="34859"/>
                </a:lnTo>
                <a:lnTo>
                  <a:pt x="19320" y="34746"/>
                </a:lnTo>
                <a:lnTo>
                  <a:pt x="19320" y="34595"/>
                </a:lnTo>
                <a:lnTo>
                  <a:pt x="19207" y="34481"/>
                </a:lnTo>
                <a:close/>
                <a:moveTo>
                  <a:pt x="46958" y="33952"/>
                </a:moveTo>
                <a:cubicBezTo>
                  <a:pt x="46920" y="33990"/>
                  <a:pt x="46882" y="34028"/>
                  <a:pt x="46844" y="34103"/>
                </a:cubicBezTo>
                <a:cubicBezTo>
                  <a:pt x="46806" y="34103"/>
                  <a:pt x="46769" y="34179"/>
                  <a:pt x="46769" y="34179"/>
                </a:cubicBezTo>
                <a:lnTo>
                  <a:pt x="46580" y="34254"/>
                </a:lnTo>
                <a:cubicBezTo>
                  <a:pt x="46580" y="34406"/>
                  <a:pt x="46580" y="34481"/>
                  <a:pt x="46617" y="34557"/>
                </a:cubicBezTo>
                <a:cubicBezTo>
                  <a:pt x="46655" y="34595"/>
                  <a:pt x="46655" y="34633"/>
                  <a:pt x="46655" y="34708"/>
                </a:cubicBezTo>
                <a:lnTo>
                  <a:pt x="46731" y="34859"/>
                </a:lnTo>
                <a:cubicBezTo>
                  <a:pt x="46806" y="34897"/>
                  <a:pt x="46882" y="34897"/>
                  <a:pt x="46920" y="34897"/>
                </a:cubicBezTo>
                <a:lnTo>
                  <a:pt x="47033" y="34897"/>
                </a:lnTo>
                <a:lnTo>
                  <a:pt x="47147" y="34822"/>
                </a:lnTo>
                <a:lnTo>
                  <a:pt x="47109" y="34822"/>
                </a:lnTo>
                <a:lnTo>
                  <a:pt x="47222" y="34784"/>
                </a:lnTo>
                <a:lnTo>
                  <a:pt x="47222" y="34784"/>
                </a:lnTo>
                <a:cubicBezTo>
                  <a:pt x="47222" y="34784"/>
                  <a:pt x="47222" y="34806"/>
                  <a:pt x="47205" y="34816"/>
                </a:cubicBezTo>
                <a:lnTo>
                  <a:pt x="47205" y="34816"/>
                </a:lnTo>
                <a:lnTo>
                  <a:pt x="47336" y="34784"/>
                </a:lnTo>
                <a:cubicBezTo>
                  <a:pt x="47374" y="34708"/>
                  <a:pt x="47374" y="34595"/>
                  <a:pt x="47374" y="34519"/>
                </a:cubicBezTo>
                <a:cubicBezTo>
                  <a:pt x="47411" y="34406"/>
                  <a:pt x="47411" y="34292"/>
                  <a:pt x="47449" y="34217"/>
                </a:cubicBezTo>
                <a:lnTo>
                  <a:pt x="47374" y="34141"/>
                </a:lnTo>
                <a:cubicBezTo>
                  <a:pt x="47374" y="34141"/>
                  <a:pt x="47411" y="34103"/>
                  <a:pt x="47411" y="34103"/>
                </a:cubicBezTo>
                <a:cubicBezTo>
                  <a:pt x="47411" y="34028"/>
                  <a:pt x="47374" y="33952"/>
                  <a:pt x="47222" y="33952"/>
                </a:cubicBezTo>
                <a:lnTo>
                  <a:pt x="47185" y="33990"/>
                </a:lnTo>
                <a:cubicBezTo>
                  <a:pt x="47147" y="33952"/>
                  <a:pt x="47071" y="33952"/>
                  <a:pt x="46958" y="33952"/>
                </a:cubicBezTo>
                <a:close/>
                <a:moveTo>
                  <a:pt x="81022" y="34676"/>
                </a:moveTo>
                <a:cubicBezTo>
                  <a:pt x="80983" y="34676"/>
                  <a:pt x="80944" y="34685"/>
                  <a:pt x="80909" y="34708"/>
                </a:cubicBezTo>
                <a:cubicBezTo>
                  <a:pt x="80871" y="34708"/>
                  <a:pt x="80833" y="34746"/>
                  <a:pt x="80796" y="34859"/>
                </a:cubicBezTo>
                <a:lnTo>
                  <a:pt x="80909" y="34973"/>
                </a:lnTo>
                <a:cubicBezTo>
                  <a:pt x="80962" y="35000"/>
                  <a:pt x="81035" y="35026"/>
                  <a:pt x="81113" y="35026"/>
                </a:cubicBezTo>
                <a:cubicBezTo>
                  <a:pt x="81145" y="35026"/>
                  <a:pt x="81178" y="35022"/>
                  <a:pt x="81211" y="35011"/>
                </a:cubicBezTo>
                <a:cubicBezTo>
                  <a:pt x="81249" y="34973"/>
                  <a:pt x="81325" y="34935"/>
                  <a:pt x="81325" y="34859"/>
                </a:cubicBezTo>
                <a:lnTo>
                  <a:pt x="81249" y="34746"/>
                </a:lnTo>
                <a:cubicBezTo>
                  <a:pt x="81197" y="34720"/>
                  <a:pt x="81109" y="34676"/>
                  <a:pt x="81022" y="34676"/>
                </a:cubicBezTo>
                <a:close/>
                <a:moveTo>
                  <a:pt x="2080" y="34670"/>
                </a:moveTo>
                <a:cubicBezTo>
                  <a:pt x="1778" y="34746"/>
                  <a:pt x="1626" y="34935"/>
                  <a:pt x="1778" y="35162"/>
                </a:cubicBezTo>
                <a:lnTo>
                  <a:pt x="1853" y="35237"/>
                </a:lnTo>
                <a:cubicBezTo>
                  <a:pt x="2004" y="35237"/>
                  <a:pt x="2080" y="35200"/>
                  <a:pt x="2156" y="35200"/>
                </a:cubicBezTo>
                <a:cubicBezTo>
                  <a:pt x="2156" y="35162"/>
                  <a:pt x="2193" y="35162"/>
                  <a:pt x="2231" y="35162"/>
                </a:cubicBezTo>
                <a:lnTo>
                  <a:pt x="2383" y="35048"/>
                </a:lnTo>
                <a:cubicBezTo>
                  <a:pt x="2383" y="34935"/>
                  <a:pt x="2345" y="34859"/>
                  <a:pt x="2307" y="34822"/>
                </a:cubicBezTo>
                <a:cubicBezTo>
                  <a:pt x="2269" y="34822"/>
                  <a:pt x="2269" y="34784"/>
                  <a:pt x="2269" y="34784"/>
                </a:cubicBezTo>
                <a:lnTo>
                  <a:pt x="2080" y="34670"/>
                </a:lnTo>
                <a:close/>
                <a:moveTo>
                  <a:pt x="32024" y="34822"/>
                </a:moveTo>
                <a:lnTo>
                  <a:pt x="31872" y="34973"/>
                </a:lnTo>
                <a:cubicBezTo>
                  <a:pt x="31872" y="35048"/>
                  <a:pt x="31948" y="35124"/>
                  <a:pt x="31948" y="35162"/>
                </a:cubicBezTo>
                <a:lnTo>
                  <a:pt x="32061" y="35237"/>
                </a:lnTo>
                <a:lnTo>
                  <a:pt x="32213" y="35237"/>
                </a:lnTo>
                <a:lnTo>
                  <a:pt x="32326" y="35086"/>
                </a:lnTo>
                <a:cubicBezTo>
                  <a:pt x="32326" y="35086"/>
                  <a:pt x="32364" y="35048"/>
                  <a:pt x="32364" y="35011"/>
                </a:cubicBezTo>
                <a:lnTo>
                  <a:pt x="32251" y="34822"/>
                </a:lnTo>
                <a:close/>
                <a:moveTo>
                  <a:pt x="76788" y="34822"/>
                </a:moveTo>
                <a:lnTo>
                  <a:pt x="76674" y="34935"/>
                </a:lnTo>
                <a:cubicBezTo>
                  <a:pt x="76637" y="35124"/>
                  <a:pt x="76712" y="35237"/>
                  <a:pt x="76901" y="35275"/>
                </a:cubicBezTo>
                <a:lnTo>
                  <a:pt x="77053" y="35200"/>
                </a:lnTo>
                <a:cubicBezTo>
                  <a:pt x="77053" y="35162"/>
                  <a:pt x="77053" y="35162"/>
                  <a:pt x="77053" y="35162"/>
                </a:cubicBezTo>
                <a:cubicBezTo>
                  <a:pt x="77090" y="35124"/>
                  <a:pt x="77128" y="35086"/>
                  <a:pt x="77128" y="35011"/>
                </a:cubicBezTo>
                <a:cubicBezTo>
                  <a:pt x="77128" y="34973"/>
                  <a:pt x="77128" y="34935"/>
                  <a:pt x="77090" y="34935"/>
                </a:cubicBezTo>
                <a:lnTo>
                  <a:pt x="76977" y="34822"/>
                </a:lnTo>
                <a:close/>
                <a:moveTo>
                  <a:pt x="11192" y="35048"/>
                </a:moveTo>
                <a:cubicBezTo>
                  <a:pt x="11078" y="35048"/>
                  <a:pt x="11003" y="35048"/>
                  <a:pt x="10927" y="35086"/>
                </a:cubicBezTo>
                <a:cubicBezTo>
                  <a:pt x="10889" y="35124"/>
                  <a:pt x="10851" y="35200"/>
                  <a:pt x="10851" y="35275"/>
                </a:cubicBezTo>
                <a:lnTo>
                  <a:pt x="10851" y="35313"/>
                </a:lnTo>
                <a:lnTo>
                  <a:pt x="11003" y="35426"/>
                </a:lnTo>
                <a:lnTo>
                  <a:pt x="11154" y="35426"/>
                </a:lnTo>
                <a:lnTo>
                  <a:pt x="11305" y="35313"/>
                </a:lnTo>
                <a:lnTo>
                  <a:pt x="11305" y="35162"/>
                </a:lnTo>
                <a:lnTo>
                  <a:pt x="11192" y="35048"/>
                </a:lnTo>
                <a:close/>
                <a:moveTo>
                  <a:pt x="1587" y="35145"/>
                </a:moveTo>
                <a:cubicBezTo>
                  <a:pt x="1563" y="35145"/>
                  <a:pt x="1538" y="35149"/>
                  <a:pt x="1513" y="35162"/>
                </a:cubicBezTo>
                <a:lnTo>
                  <a:pt x="1400" y="35275"/>
                </a:lnTo>
                <a:lnTo>
                  <a:pt x="1400" y="35351"/>
                </a:lnTo>
                <a:lnTo>
                  <a:pt x="1513" y="35502"/>
                </a:lnTo>
                <a:cubicBezTo>
                  <a:pt x="1513" y="35502"/>
                  <a:pt x="1551" y="35540"/>
                  <a:pt x="1626" y="35540"/>
                </a:cubicBezTo>
                <a:lnTo>
                  <a:pt x="1778" y="35389"/>
                </a:lnTo>
                <a:cubicBezTo>
                  <a:pt x="1778" y="35313"/>
                  <a:pt x="1778" y="35237"/>
                  <a:pt x="1702" y="35162"/>
                </a:cubicBezTo>
                <a:cubicBezTo>
                  <a:pt x="1677" y="35162"/>
                  <a:pt x="1635" y="35145"/>
                  <a:pt x="1587" y="35145"/>
                </a:cubicBezTo>
                <a:close/>
                <a:moveTo>
                  <a:pt x="85106" y="35200"/>
                </a:moveTo>
                <a:lnTo>
                  <a:pt x="84954" y="35313"/>
                </a:lnTo>
                <a:lnTo>
                  <a:pt x="84954" y="35426"/>
                </a:lnTo>
                <a:lnTo>
                  <a:pt x="85106" y="35540"/>
                </a:lnTo>
                <a:cubicBezTo>
                  <a:pt x="85132" y="35567"/>
                  <a:pt x="85178" y="35593"/>
                  <a:pt x="85229" y="35593"/>
                </a:cubicBezTo>
                <a:cubicBezTo>
                  <a:pt x="85250" y="35593"/>
                  <a:pt x="85272" y="35589"/>
                  <a:pt x="85295" y="35578"/>
                </a:cubicBezTo>
                <a:lnTo>
                  <a:pt x="85408" y="35464"/>
                </a:lnTo>
                <a:lnTo>
                  <a:pt x="85408" y="35313"/>
                </a:lnTo>
                <a:lnTo>
                  <a:pt x="85295" y="35200"/>
                </a:lnTo>
                <a:close/>
                <a:moveTo>
                  <a:pt x="75895" y="35033"/>
                </a:moveTo>
                <a:cubicBezTo>
                  <a:pt x="75817" y="35033"/>
                  <a:pt x="75745" y="35059"/>
                  <a:pt x="75691" y="35086"/>
                </a:cubicBezTo>
                <a:cubicBezTo>
                  <a:pt x="75578" y="35162"/>
                  <a:pt x="75578" y="35275"/>
                  <a:pt x="75540" y="35351"/>
                </a:cubicBezTo>
                <a:cubicBezTo>
                  <a:pt x="75540" y="35389"/>
                  <a:pt x="75540" y="35464"/>
                  <a:pt x="75540" y="35464"/>
                </a:cubicBezTo>
                <a:lnTo>
                  <a:pt x="75578" y="35616"/>
                </a:lnTo>
                <a:cubicBezTo>
                  <a:pt x="75622" y="35660"/>
                  <a:pt x="75693" y="35678"/>
                  <a:pt x="75758" y="35678"/>
                </a:cubicBezTo>
                <a:cubicBezTo>
                  <a:pt x="75805" y="35678"/>
                  <a:pt x="75849" y="35669"/>
                  <a:pt x="75881" y="35653"/>
                </a:cubicBezTo>
                <a:cubicBezTo>
                  <a:pt x="76032" y="35578"/>
                  <a:pt x="76145" y="35426"/>
                  <a:pt x="76145" y="35275"/>
                </a:cubicBezTo>
                <a:cubicBezTo>
                  <a:pt x="76145" y="35200"/>
                  <a:pt x="76107" y="35162"/>
                  <a:pt x="76070" y="35086"/>
                </a:cubicBezTo>
                <a:lnTo>
                  <a:pt x="75994" y="35048"/>
                </a:lnTo>
                <a:cubicBezTo>
                  <a:pt x="75961" y="35037"/>
                  <a:pt x="75928" y="35033"/>
                  <a:pt x="75895" y="35033"/>
                </a:cubicBezTo>
                <a:close/>
                <a:moveTo>
                  <a:pt x="77960" y="35048"/>
                </a:moveTo>
                <a:lnTo>
                  <a:pt x="77809" y="35162"/>
                </a:lnTo>
                <a:lnTo>
                  <a:pt x="77809" y="35464"/>
                </a:lnTo>
                <a:cubicBezTo>
                  <a:pt x="77733" y="35464"/>
                  <a:pt x="77657" y="35502"/>
                  <a:pt x="77620" y="35578"/>
                </a:cubicBezTo>
                <a:lnTo>
                  <a:pt x="77771" y="35729"/>
                </a:lnTo>
                <a:lnTo>
                  <a:pt x="77695" y="35729"/>
                </a:lnTo>
                <a:cubicBezTo>
                  <a:pt x="77695" y="35767"/>
                  <a:pt x="77733" y="35880"/>
                  <a:pt x="77847" y="35880"/>
                </a:cubicBezTo>
                <a:lnTo>
                  <a:pt x="77922" y="35880"/>
                </a:lnTo>
                <a:cubicBezTo>
                  <a:pt x="77998" y="35880"/>
                  <a:pt x="78073" y="35805"/>
                  <a:pt x="78073" y="35729"/>
                </a:cubicBezTo>
                <a:cubicBezTo>
                  <a:pt x="78073" y="35653"/>
                  <a:pt x="78036" y="35616"/>
                  <a:pt x="78036" y="35578"/>
                </a:cubicBezTo>
                <a:cubicBezTo>
                  <a:pt x="78111" y="35578"/>
                  <a:pt x="78225" y="35540"/>
                  <a:pt x="78300" y="35426"/>
                </a:cubicBezTo>
                <a:lnTo>
                  <a:pt x="78225" y="35275"/>
                </a:lnTo>
                <a:cubicBezTo>
                  <a:pt x="78225" y="35275"/>
                  <a:pt x="78225" y="35237"/>
                  <a:pt x="78187" y="35200"/>
                </a:cubicBezTo>
                <a:cubicBezTo>
                  <a:pt x="78149" y="35162"/>
                  <a:pt x="78111" y="35048"/>
                  <a:pt x="77960" y="35048"/>
                </a:cubicBezTo>
                <a:close/>
                <a:moveTo>
                  <a:pt x="83549" y="35269"/>
                </a:moveTo>
                <a:cubicBezTo>
                  <a:pt x="83509" y="35269"/>
                  <a:pt x="83472" y="35275"/>
                  <a:pt x="83442" y="35275"/>
                </a:cubicBezTo>
                <a:lnTo>
                  <a:pt x="83215" y="35313"/>
                </a:lnTo>
                <a:cubicBezTo>
                  <a:pt x="83215" y="35351"/>
                  <a:pt x="83215" y="35389"/>
                  <a:pt x="83177" y="35426"/>
                </a:cubicBezTo>
                <a:cubicBezTo>
                  <a:pt x="83140" y="35502"/>
                  <a:pt x="83102" y="35616"/>
                  <a:pt x="83102" y="35805"/>
                </a:cubicBezTo>
                <a:lnTo>
                  <a:pt x="83291" y="35918"/>
                </a:lnTo>
                <a:cubicBezTo>
                  <a:pt x="83316" y="35918"/>
                  <a:pt x="83341" y="35935"/>
                  <a:pt x="83378" y="35935"/>
                </a:cubicBezTo>
                <a:cubicBezTo>
                  <a:pt x="83396" y="35935"/>
                  <a:pt x="83417" y="35931"/>
                  <a:pt x="83442" y="35918"/>
                </a:cubicBezTo>
                <a:cubicBezTo>
                  <a:pt x="83518" y="35880"/>
                  <a:pt x="83518" y="35880"/>
                  <a:pt x="83555" y="35805"/>
                </a:cubicBezTo>
                <a:cubicBezTo>
                  <a:pt x="83669" y="35767"/>
                  <a:pt x="83820" y="35691"/>
                  <a:pt x="83820" y="35502"/>
                </a:cubicBezTo>
                <a:cubicBezTo>
                  <a:pt x="83820" y="35464"/>
                  <a:pt x="83820" y="35426"/>
                  <a:pt x="83782" y="35389"/>
                </a:cubicBezTo>
                <a:lnTo>
                  <a:pt x="83745" y="35351"/>
                </a:lnTo>
                <a:cubicBezTo>
                  <a:pt x="83676" y="35283"/>
                  <a:pt x="83608" y="35269"/>
                  <a:pt x="83549" y="35269"/>
                </a:cubicBezTo>
                <a:close/>
                <a:moveTo>
                  <a:pt x="35578" y="35540"/>
                </a:moveTo>
                <a:lnTo>
                  <a:pt x="35389" y="35616"/>
                </a:lnTo>
                <a:lnTo>
                  <a:pt x="35351" y="35616"/>
                </a:lnTo>
                <a:cubicBezTo>
                  <a:pt x="35351" y="35691"/>
                  <a:pt x="35275" y="35767"/>
                  <a:pt x="35313" y="35842"/>
                </a:cubicBezTo>
                <a:lnTo>
                  <a:pt x="35464" y="35956"/>
                </a:lnTo>
                <a:lnTo>
                  <a:pt x="35691" y="35956"/>
                </a:lnTo>
                <a:lnTo>
                  <a:pt x="35842" y="35842"/>
                </a:lnTo>
                <a:lnTo>
                  <a:pt x="35842" y="35805"/>
                </a:lnTo>
                <a:cubicBezTo>
                  <a:pt x="35842" y="35653"/>
                  <a:pt x="35691" y="35578"/>
                  <a:pt x="35578" y="35540"/>
                </a:cubicBezTo>
                <a:close/>
                <a:moveTo>
                  <a:pt x="34141" y="35540"/>
                </a:moveTo>
                <a:lnTo>
                  <a:pt x="33914" y="35616"/>
                </a:lnTo>
                <a:cubicBezTo>
                  <a:pt x="33876" y="35653"/>
                  <a:pt x="33763" y="35729"/>
                  <a:pt x="33801" y="35880"/>
                </a:cubicBezTo>
                <a:lnTo>
                  <a:pt x="33838" y="35918"/>
                </a:lnTo>
                <a:cubicBezTo>
                  <a:pt x="33921" y="35973"/>
                  <a:pt x="34025" y="36008"/>
                  <a:pt x="34119" y="36008"/>
                </a:cubicBezTo>
                <a:cubicBezTo>
                  <a:pt x="34153" y="36008"/>
                  <a:pt x="34186" y="36004"/>
                  <a:pt x="34217" y="35994"/>
                </a:cubicBezTo>
                <a:cubicBezTo>
                  <a:pt x="34330" y="35956"/>
                  <a:pt x="34406" y="35880"/>
                  <a:pt x="34406" y="35767"/>
                </a:cubicBezTo>
                <a:cubicBezTo>
                  <a:pt x="34406" y="35729"/>
                  <a:pt x="34406" y="35729"/>
                  <a:pt x="34368" y="35691"/>
                </a:cubicBezTo>
                <a:lnTo>
                  <a:pt x="34217" y="35616"/>
                </a:lnTo>
                <a:cubicBezTo>
                  <a:pt x="34217" y="35578"/>
                  <a:pt x="34179" y="35540"/>
                  <a:pt x="34141" y="35540"/>
                </a:cubicBezTo>
                <a:close/>
                <a:moveTo>
                  <a:pt x="48848" y="35729"/>
                </a:moveTo>
                <a:lnTo>
                  <a:pt x="48583" y="35805"/>
                </a:lnTo>
                <a:cubicBezTo>
                  <a:pt x="48583" y="35805"/>
                  <a:pt x="48546" y="35842"/>
                  <a:pt x="48546" y="35880"/>
                </a:cubicBezTo>
                <a:cubicBezTo>
                  <a:pt x="48508" y="35918"/>
                  <a:pt x="48470" y="35956"/>
                  <a:pt x="48470" y="35994"/>
                </a:cubicBezTo>
                <a:cubicBezTo>
                  <a:pt x="48470" y="36031"/>
                  <a:pt x="48470" y="36107"/>
                  <a:pt x="48621" y="36145"/>
                </a:cubicBezTo>
                <a:lnTo>
                  <a:pt x="48772" y="36031"/>
                </a:lnTo>
                <a:cubicBezTo>
                  <a:pt x="48772" y="36031"/>
                  <a:pt x="48772" y="36069"/>
                  <a:pt x="48772" y="36069"/>
                </a:cubicBezTo>
                <a:cubicBezTo>
                  <a:pt x="48735" y="36107"/>
                  <a:pt x="48735" y="36107"/>
                  <a:pt x="48697" y="36107"/>
                </a:cubicBezTo>
                <a:cubicBezTo>
                  <a:pt x="48735" y="36107"/>
                  <a:pt x="48772" y="36107"/>
                  <a:pt x="48810" y="36145"/>
                </a:cubicBezTo>
                <a:lnTo>
                  <a:pt x="48848" y="36145"/>
                </a:lnTo>
                <a:lnTo>
                  <a:pt x="49037" y="36069"/>
                </a:lnTo>
                <a:cubicBezTo>
                  <a:pt x="49037" y="36031"/>
                  <a:pt x="49037" y="35994"/>
                  <a:pt x="49037" y="35994"/>
                </a:cubicBezTo>
                <a:cubicBezTo>
                  <a:pt x="49037" y="35842"/>
                  <a:pt x="48924" y="35805"/>
                  <a:pt x="48886" y="35767"/>
                </a:cubicBezTo>
                <a:cubicBezTo>
                  <a:pt x="48848" y="35729"/>
                  <a:pt x="48848" y="35729"/>
                  <a:pt x="48848" y="35729"/>
                </a:cubicBezTo>
                <a:close/>
                <a:moveTo>
                  <a:pt x="15237" y="35653"/>
                </a:moveTo>
                <a:cubicBezTo>
                  <a:pt x="15161" y="35653"/>
                  <a:pt x="14972" y="35653"/>
                  <a:pt x="14935" y="35805"/>
                </a:cubicBezTo>
                <a:lnTo>
                  <a:pt x="15010" y="35918"/>
                </a:lnTo>
                <a:cubicBezTo>
                  <a:pt x="15048" y="35956"/>
                  <a:pt x="15048" y="35956"/>
                  <a:pt x="15048" y="35994"/>
                </a:cubicBezTo>
                <a:cubicBezTo>
                  <a:pt x="15081" y="36059"/>
                  <a:pt x="15170" y="36152"/>
                  <a:pt x="15315" y="36152"/>
                </a:cubicBezTo>
                <a:cubicBezTo>
                  <a:pt x="15338" y="36152"/>
                  <a:pt x="15362" y="36150"/>
                  <a:pt x="15388" y="36145"/>
                </a:cubicBezTo>
                <a:lnTo>
                  <a:pt x="15464" y="36107"/>
                </a:lnTo>
                <a:cubicBezTo>
                  <a:pt x="15540" y="36069"/>
                  <a:pt x="15577" y="36031"/>
                  <a:pt x="15577" y="35956"/>
                </a:cubicBezTo>
                <a:cubicBezTo>
                  <a:pt x="15577" y="35918"/>
                  <a:pt x="15540" y="35842"/>
                  <a:pt x="15502" y="35805"/>
                </a:cubicBezTo>
                <a:cubicBezTo>
                  <a:pt x="15464" y="35805"/>
                  <a:pt x="15464" y="35767"/>
                  <a:pt x="15464" y="35767"/>
                </a:cubicBezTo>
                <a:lnTo>
                  <a:pt x="15313" y="35653"/>
                </a:lnTo>
                <a:close/>
                <a:moveTo>
                  <a:pt x="8734" y="35351"/>
                </a:moveTo>
                <a:cubicBezTo>
                  <a:pt x="8696" y="35351"/>
                  <a:pt x="8470" y="35389"/>
                  <a:pt x="8394" y="35540"/>
                </a:cubicBezTo>
                <a:lnTo>
                  <a:pt x="8470" y="35691"/>
                </a:lnTo>
                <a:cubicBezTo>
                  <a:pt x="8470" y="35691"/>
                  <a:pt x="8432" y="35653"/>
                  <a:pt x="8432" y="35653"/>
                </a:cubicBezTo>
                <a:lnTo>
                  <a:pt x="8432" y="35653"/>
                </a:lnTo>
                <a:lnTo>
                  <a:pt x="8545" y="35805"/>
                </a:lnTo>
                <a:lnTo>
                  <a:pt x="8621" y="35805"/>
                </a:lnTo>
                <a:lnTo>
                  <a:pt x="8507" y="35880"/>
                </a:lnTo>
                <a:cubicBezTo>
                  <a:pt x="8507" y="35842"/>
                  <a:pt x="8507" y="35842"/>
                  <a:pt x="8507" y="35842"/>
                </a:cubicBezTo>
                <a:cubicBezTo>
                  <a:pt x="8470" y="35842"/>
                  <a:pt x="8356" y="35918"/>
                  <a:pt x="8394" y="36069"/>
                </a:cubicBezTo>
                <a:lnTo>
                  <a:pt x="8432" y="36145"/>
                </a:lnTo>
                <a:cubicBezTo>
                  <a:pt x="8488" y="36164"/>
                  <a:pt x="8536" y="36173"/>
                  <a:pt x="8578" y="36173"/>
                </a:cubicBezTo>
                <a:cubicBezTo>
                  <a:pt x="8621" y="36173"/>
                  <a:pt x="8659" y="36164"/>
                  <a:pt x="8696" y="36145"/>
                </a:cubicBezTo>
                <a:cubicBezTo>
                  <a:pt x="8885" y="36069"/>
                  <a:pt x="8885" y="35842"/>
                  <a:pt x="8734" y="35767"/>
                </a:cubicBezTo>
                <a:cubicBezTo>
                  <a:pt x="8734" y="35767"/>
                  <a:pt x="8772" y="35767"/>
                  <a:pt x="8810" y="35729"/>
                </a:cubicBezTo>
                <a:cubicBezTo>
                  <a:pt x="8885" y="35691"/>
                  <a:pt x="8885" y="35616"/>
                  <a:pt x="8885" y="35540"/>
                </a:cubicBezTo>
                <a:cubicBezTo>
                  <a:pt x="8885" y="35502"/>
                  <a:pt x="8885" y="35464"/>
                  <a:pt x="8885" y="35464"/>
                </a:cubicBezTo>
                <a:lnTo>
                  <a:pt x="8734" y="35351"/>
                </a:lnTo>
                <a:close/>
                <a:moveTo>
                  <a:pt x="75512" y="35647"/>
                </a:moveTo>
                <a:cubicBezTo>
                  <a:pt x="75243" y="35647"/>
                  <a:pt x="75112" y="35775"/>
                  <a:pt x="75011" y="35842"/>
                </a:cubicBezTo>
                <a:lnTo>
                  <a:pt x="74973" y="35956"/>
                </a:lnTo>
                <a:cubicBezTo>
                  <a:pt x="74973" y="36220"/>
                  <a:pt x="75162" y="36334"/>
                  <a:pt x="75389" y="36334"/>
                </a:cubicBezTo>
                <a:cubicBezTo>
                  <a:pt x="75616" y="36334"/>
                  <a:pt x="75843" y="36220"/>
                  <a:pt x="75843" y="35956"/>
                </a:cubicBezTo>
                <a:lnTo>
                  <a:pt x="75729" y="35805"/>
                </a:lnTo>
                <a:lnTo>
                  <a:pt x="75729" y="35805"/>
                </a:lnTo>
                <a:cubicBezTo>
                  <a:pt x="75748" y="35823"/>
                  <a:pt x="75758" y="35833"/>
                  <a:pt x="75762" y="35833"/>
                </a:cubicBezTo>
                <a:cubicBezTo>
                  <a:pt x="75767" y="35833"/>
                  <a:pt x="75767" y="35823"/>
                  <a:pt x="75767" y="35805"/>
                </a:cubicBezTo>
                <a:cubicBezTo>
                  <a:pt x="75729" y="35767"/>
                  <a:pt x="75729" y="35729"/>
                  <a:pt x="75691" y="35691"/>
                </a:cubicBezTo>
                <a:lnTo>
                  <a:pt x="75616" y="35653"/>
                </a:lnTo>
                <a:cubicBezTo>
                  <a:pt x="75579" y="35649"/>
                  <a:pt x="75544" y="35647"/>
                  <a:pt x="75512" y="35647"/>
                </a:cubicBezTo>
                <a:close/>
                <a:moveTo>
                  <a:pt x="70663" y="35965"/>
                </a:moveTo>
                <a:cubicBezTo>
                  <a:pt x="70606" y="35965"/>
                  <a:pt x="70550" y="35975"/>
                  <a:pt x="70512" y="35994"/>
                </a:cubicBezTo>
                <a:cubicBezTo>
                  <a:pt x="70323" y="36107"/>
                  <a:pt x="70361" y="36296"/>
                  <a:pt x="70550" y="36372"/>
                </a:cubicBezTo>
                <a:lnTo>
                  <a:pt x="70739" y="36220"/>
                </a:lnTo>
                <a:lnTo>
                  <a:pt x="70739" y="36220"/>
                </a:lnTo>
                <a:cubicBezTo>
                  <a:pt x="70739" y="36258"/>
                  <a:pt x="70701" y="36296"/>
                  <a:pt x="70701" y="36296"/>
                </a:cubicBezTo>
                <a:cubicBezTo>
                  <a:pt x="70739" y="36296"/>
                  <a:pt x="70814" y="36296"/>
                  <a:pt x="70852" y="36258"/>
                </a:cubicBezTo>
                <a:lnTo>
                  <a:pt x="70928" y="36145"/>
                </a:lnTo>
                <a:cubicBezTo>
                  <a:pt x="70928" y="36107"/>
                  <a:pt x="70928" y="36069"/>
                  <a:pt x="70890" y="36031"/>
                </a:cubicBezTo>
                <a:lnTo>
                  <a:pt x="70814" y="35994"/>
                </a:lnTo>
                <a:cubicBezTo>
                  <a:pt x="70776" y="35975"/>
                  <a:pt x="70720" y="35965"/>
                  <a:pt x="70663" y="35965"/>
                </a:cubicBezTo>
                <a:close/>
                <a:moveTo>
                  <a:pt x="34897" y="35805"/>
                </a:moveTo>
                <a:cubicBezTo>
                  <a:pt x="34708" y="35842"/>
                  <a:pt x="34632" y="35918"/>
                  <a:pt x="34632" y="35994"/>
                </a:cubicBezTo>
                <a:lnTo>
                  <a:pt x="34632" y="35956"/>
                </a:lnTo>
                <a:cubicBezTo>
                  <a:pt x="34519" y="35956"/>
                  <a:pt x="34443" y="35994"/>
                  <a:pt x="34406" y="36031"/>
                </a:cubicBezTo>
                <a:lnTo>
                  <a:pt x="34330" y="36031"/>
                </a:lnTo>
                <a:lnTo>
                  <a:pt x="34179" y="36145"/>
                </a:lnTo>
                <a:lnTo>
                  <a:pt x="34179" y="36296"/>
                </a:lnTo>
                <a:lnTo>
                  <a:pt x="34292" y="36409"/>
                </a:lnTo>
                <a:cubicBezTo>
                  <a:pt x="34321" y="36414"/>
                  <a:pt x="34348" y="36415"/>
                  <a:pt x="34373" y="36415"/>
                </a:cubicBezTo>
                <a:cubicBezTo>
                  <a:pt x="34580" y="36415"/>
                  <a:pt x="34674" y="36288"/>
                  <a:pt x="34708" y="36220"/>
                </a:cubicBezTo>
                <a:cubicBezTo>
                  <a:pt x="34708" y="36183"/>
                  <a:pt x="34708" y="36183"/>
                  <a:pt x="34746" y="36145"/>
                </a:cubicBezTo>
                <a:lnTo>
                  <a:pt x="34708" y="36069"/>
                </a:lnTo>
                <a:lnTo>
                  <a:pt x="34708" y="36069"/>
                </a:lnTo>
                <a:lnTo>
                  <a:pt x="34821" y="36145"/>
                </a:lnTo>
                <a:lnTo>
                  <a:pt x="34859" y="36145"/>
                </a:lnTo>
                <a:cubicBezTo>
                  <a:pt x="34897" y="36145"/>
                  <a:pt x="35086" y="36145"/>
                  <a:pt x="35124" y="35994"/>
                </a:cubicBezTo>
                <a:lnTo>
                  <a:pt x="35048" y="35956"/>
                </a:lnTo>
                <a:lnTo>
                  <a:pt x="34897" y="35805"/>
                </a:lnTo>
                <a:close/>
                <a:moveTo>
                  <a:pt x="77633" y="35865"/>
                </a:moveTo>
                <a:cubicBezTo>
                  <a:pt x="77553" y="35865"/>
                  <a:pt x="77473" y="35891"/>
                  <a:pt x="77393" y="35918"/>
                </a:cubicBezTo>
                <a:cubicBezTo>
                  <a:pt x="77242" y="36031"/>
                  <a:pt x="77204" y="36296"/>
                  <a:pt x="77355" y="36409"/>
                </a:cubicBezTo>
                <a:lnTo>
                  <a:pt x="77431" y="36447"/>
                </a:lnTo>
                <a:cubicBezTo>
                  <a:pt x="77464" y="36458"/>
                  <a:pt x="77497" y="36463"/>
                  <a:pt x="77529" y="36463"/>
                </a:cubicBezTo>
                <a:cubicBezTo>
                  <a:pt x="77607" y="36463"/>
                  <a:pt x="77680" y="36436"/>
                  <a:pt x="77733" y="36409"/>
                </a:cubicBezTo>
                <a:cubicBezTo>
                  <a:pt x="77809" y="36334"/>
                  <a:pt x="77847" y="36258"/>
                  <a:pt x="77847" y="36107"/>
                </a:cubicBezTo>
                <a:cubicBezTo>
                  <a:pt x="77847" y="36069"/>
                  <a:pt x="77847" y="36031"/>
                  <a:pt x="77847" y="35956"/>
                </a:cubicBezTo>
                <a:lnTo>
                  <a:pt x="77733" y="35880"/>
                </a:lnTo>
                <a:cubicBezTo>
                  <a:pt x="77700" y="35869"/>
                  <a:pt x="77667" y="35865"/>
                  <a:pt x="77633" y="35865"/>
                </a:cubicBezTo>
                <a:close/>
                <a:moveTo>
                  <a:pt x="67147" y="36220"/>
                </a:moveTo>
                <a:lnTo>
                  <a:pt x="67071" y="36296"/>
                </a:lnTo>
                <a:lnTo>
                  <a:pt x="67109" y="36296"/>
                </a:lnTo>
                <a:lnTo>
                  <a:pt x="66958" y="36409"/>
                </a:lnTo>
                <a:lnTo>
                  <a:pt x="66958" y="36523"/>
                </a:lnTo>
                <a:lnTo>
                  <a:pt x="67034" y="36561"/>
                </a:lnTo>
                <a:cubicBezTo>
                  <a:pt x="67034" y="36561"/>
                  <a:pt x="67034" y="36523"/>
                  <a:pt x="67034" y="36523"/>
                </a:cubicBezTo>
                <a:lnTo>
                  <a:pt x="67147" y="36674"/>
                </a:lnTo>
                <a:lnTo>
                  <a:pt x="67260" y="36674"/>
                </a:lnTo>
                <a:lnTo>
                  <a:pt x="67298" y="36636"/>
                </a:lnTo>
                <a:cubicBezTo>
                  <a:pt x="67298" y="36636"/>
                  <a:pt x="67336" y="36636"/>
                  <a:pt x="67336" y="36599"/>
                </a:cubicBezTo>
                <a:lnTo>
                  <a:pt x="67336" y="36599"/>
                </a:lnTo>
                <a:lnTo>
                  <a:pt x="67449" y="36485"/>
                </a:lnTo>
                <a:lnTo>
                  <a:pt x="67449" y="36409"/>
                </a:lnTo>
                <a:lnTo>
                  <a:pt x="67412" y="36334"/>
                </a:lnTo>
                <a:cubicBezTo>
                  <a:pt x="67412" y="36334"/>
                  <a:pt x="67412" y="36372"/>
                  <a:pt x="67412" y="36372"/>
                </a:cubicBezTo>
                <a:lnTo>
                  <a:pt x="67260" y="36220"/>
                </a:lnTo>
                <a:close/>
                <a:moveTo>
                  <a:pt x="74635" y="36318"/>
                </a:moveTo>
                <a:cubicBezTo>
                  <a:pt x="74602" y="36318"/>
                  <a:pt x="74564" y="36323"/>
                  <a:pt x="74519" y="36334"/>
                </a:cubicBezTo>
                <a:lnTo>
                  <a:pt x="74444" y="36485"/>
                </a:lnTo>
                <a:cubicBezTo>
                  <a:pt x="74444" y="36485"/>
                  <a:pt x="74444" y="36485"/>
                  <a:pt x="74406" y="36523"/>
                </a:cubicBezTo>
                <a:cubicBezTo>
                  <a:pt x="74406" y="36523"/>
                  <a:pt x="74368" y="36561"/>
                  <a:pt x="74368" y="36674"/>
                </a:cubicBezTo>
                <a:lnTo>
                  <a:pt x="74406" y="36712"/>
                </a:lnTo>
                <a:cubicBezTo>
                  <a:pt x="74463" y="36797"/>
                  <a:pt x="74562" y="36840"/>
                  <a:pt x="74672" y="36840"/>
                </a:cubicBezTo>
                <a:cubicBezTo>
                  <a:pt x="74708" y="36840"/>
                  <a:pt x="74746" y="36835"/>
                  <a:pt x="74784" y="36825"/>
                </a:cubicBezTo>
                <a:cubicBezTo>
                  <a:pt x="74898" y="36825"/>
                  <a:pt x="75011" y="36712"/>
                  <a:pt x="75011" y="36523"/>
                </a:cubicBezTo>
                <a:cubicBezTo>
                  <a:pt x="75011" y="36523"/>
                  <a:pt x="75011" y="36523"/>
                  <a:pt x="75011" y="36485"/>
                </a:cubicBezTo>
                <a:lnTo>
                  <a:pt x="74822" y="36372"/>
                </a:lnTo>
                <a:cubicBezTo>
                  <a:pt x="74768" y="36345"/>
                  <a:pt x="74715" y="36318"/>
                  <a:pt x="74635" y="36318"/>
                </a:cubicBezTo>
                <a:close/>
                <a:moveTo>
                  <a:pt x="43256" y="36280"/>
                </a:moveTo>
                <a:cubicBezTo>
                  <a:pt x="43240" y="36280"/>
                  <a:pt x="43226" y="36285"/>
                  <a:pt x="43215" y="36296"/>
                </a:cubicBezTo>
                <a:lnTo>
                  <a:pt x="43139" y="36334"/>
                </a:lnTo>
                <a:cubicBezTo>
                  <a:pt x="43064" y="36372"/>
                  <a:pt x="43026" y="36523"/>
                  <a:pt x="43026" y="36636"/>
                </a:cubicBezTo>
                <a:cubicBezTo>
                  <a:pt x="43026" y="36712"/>
                  <a:pt x="43064" y="36788"/>
                  <a:pt x="43101" y="36825"/>
                </a:cubicBezTo>
                <a:cubicBezTo>
                  <a:pt x="43128" y="36852"/>
                  <a:pt x="43174" y="36879"/>
                  <a:pt x="43238" y="36879"/>
                </a:cubicBezTo>
                <a:cubicBezTo>
                  <a:pt x="43265" y="36879"/>
                  <a:pt x="43295" y="36874"/>
                  <a:pt x="43328" y="36863"/>
                </a:cubicBezTo>
                <a:cubicBezTo>
                  <a:pt x="43442" y="36825"/>
                  <a:pt x="43479" y="36750"/>
                  <a:pt x="43479" y="36599"/>
                </a:cubicBezTo>
                <a:cubicBezTo>
                  <a:pt x="43479" y="36561"/>
                  <a:pt x="43479" y="36409"/>
                  <a:pt x="43366" y="36334"/>
                </a:cubicBezTo>
                <a:cubicBezTo>
                  <a:pt x="43339" y="36307"/>
                  <a:pt x="43294" y="36280"/>
                  <a:pt x="43256" y="36280"/>
                </a:cubicBezTo>
                <a:close/>
                <a:moveTo>
                  <a:pt x="90172" y="36485"/>
                </a:moveTo>
                <a:cubicBezTo>
                  <a:pt x="90058" y="36523"/>
                  <a:pt x="89945" y="36636"/>
                  <a:pt x="89907" y="36750"/>
                </a:cubicBezTo>
                <a:lnTo>
                  <a:pt x="89945" y="36863"/>
                </a:lnTo>
                <a:cubicBezTo>
                  <a:pt x="90011" y="36907"/>
                  <a:pt x="90078" y="36926"/>
                  <a:pt x="90144" y="36926"/>
                </a:cubicBezTo>
                <a:cubicBezTo>
                  <a:pt x="90191" y="36926"/>
                  <a:pt x="90238" y="36917"/>
                  <a:pt x="90285" y="36901"/>
                </a:cubicBezTo>
                <a:cubicBezTo>
                  <a:pt x="90323" y="36901"/>
                  <a:pt x="90399" y="36863"/>
                  <a:pt x="90436" y="36863"/>
                </a:cubicBezTo>
                <a:cubicBezTo>
                  <a:pt x="90481" y="36907"/>
                  <a:pt x="90564" y="36926"/>
                  <a:pt x="90648" y="36926"/>
                </a:cubicBezTo>
                <a:cubicBezTo>
                  <a:pt x="90708" y="36926"/>
                  <a:pt x="90768" y="36917"/>
                  <a:pt x="90815" y="36901"/>
                </a:cubicBezTo>
                <a:cubicBezTo>
                  <a:pt x="90928" y="36863"/>
                  <a:pt x="90966" y="36788"/>
                  <a:pt x="90966" y="36712"/>
                </a:cubicBezTo>
                <a:cubicBezTo>
                  <a:pt x="90966" y="36674"/>
                  <a:pt x="90966" y="36674"/>
                  <a:pt x="90966" y="36636"/>
                </a:cubicBezTo>
                <a:lnTo>
                  <a:pt x="90928" y="36561"/>
                </a:lnTo>
                <a:cubicBezTo>
                  <a:pt x="90884" y="36516"/>
                  <a:pt x="90813" y="36498"/>
                  <a:pt x="90740" y="36498"/>
                </a:cubicBezTo>
                <a:cubicBezTo>
                  <a:pt x="90688" y="36498"/>
                  <a:pt x="90635" y="36507"/>
                  <a:pt x="90588" y="36523"/>
                </a:cubicBezTo>
                <a:cubicBezTo>
                  <a:pt x="90550" y="36523"/>
                  <a:pt x="90512" y="36561"/>
                  <a:pt x="90474" y="36561"/>
                </a:cubicBezTo>
                <a:cubicBezTo>
                  <a:pt x="90399" y="36485"/>
                  <a:pt x="90285" y="36485"/>
                  <a:pt x="90172" y="36485"/>
                </a:cubicBezTo>
                <a:close/>
                <a:moveTo>
                  <a:pt x="44462" y="36636"/>
                </a:moveTo>
                <a:cubicBezTo>
                  <a:pt x="44349" y="36636"/>
                  <a:pt x="44273" y="36674"/>
                  <a:pt x="44198" y="36712"/>
                </a:cubicBezTo>
                <a:cubicBezTo>
                  <a:pt x="44160" y="36750"/>
                  <a:pt x="44122" y="36788"/>
                  <a:pt x="44122" y="36901"/>
                </a:cubicBezTo>
                <a:lnTo>
                  <a:pt x="44122" y="36939"/>
                </a:lnTo>
                <a:lnTo>
                  <a:pt x="44236" y="37014"/>
                </a:lnTo>
                <a:cubicBezTo>
                  <a:pt x="44257" y="37025"/>
                  <a:pt x="44286" y="37033"/>
                  <a:pt x="44317" y="37033"/>
                </a:cubicBezTo>
                <a:cubicBezTo>
                  <a:pt x="44390" y="37033"/>
                  <a:pt x="44477" y="36990"/>
                  <a:pt x="44532" y="36844"/>
                </a:cubicBezTo>
                <a:lnTo>
                  <a:pt x="44532" y="36844"/>
                </a:lnTo>
                <a:lnTo>
                  <a:pt x="44538" y="36863"/>
                </a:lnTo>
                <a:cubicBezTo>
                  <a:pt x="44538" y="36863"/>
                  <a:pt x="44538" y="36825"/>
                  <a:pt x="44538" y="36825"/>
                </a:cubicBezTo>
                <a:cubicBezTo>
                  <a:pt x="44536" y="36832"/>
                  <a:pt x="44534" y="36838"/>
                  <a:pt x="44532" y="36844"/>
                </a:cubicBezTo>
                <a:lnTo>
                  <a:pt x="44532" y="36844"/>
                </a:lnTo>
                <a:lnTo>
                  <a:pt x="44462" y="36636"/>
                </a:lnTo>
                <a:close/>
                <a:moveTo>
                  <a:pt x="49482" y="36707"/>
                </a:moveTo>
                <a:cubicBezTo>
                  <a:pt x="49220" y="36707"/>
                  <a:pt x="49188" y="36867"/>
                  <a:pt x="49188" y="36901"/>
                </a:cubicBezTo>
                <a:lnTo>
                  <a:pt x="49226" y="37014"/>
                </a:lnTo>
                <a:cubicBezTo>
                  <a:pt x="49280" y="37041"/>
                  <a:pt x="49352" y="37068"/>
                  <a:pt x="49430" y="37068"/>
                </a:cubicBezTo>
                <a:cubicBezTo>
                  <a:pt x="49462" y="37068"/>
                  <a:pt x="49495" y="37063"/>
                  <a:pt x="49529" y="37052"/>
                </a:cubicBezTo>
                <a:cubicBezTo>
                  <a:pt x="49642" y="37014"/>
                  <a:pt x="49680" y="36939"/>
                  <a:pt x="49680" y="36825"/>
                </a:cubicBezTo>
                <a:lnTo>
                  <a:pt x="49566" y="36712"/>
                </a:lnTo>
                <a:cubicBezTo>
                  <a:pt x="49536" y="36709"/>
                  <a:pt x="49508" y="36707"/>
                  <a:pt x="49482" y="36707"/>
                </a:cubicBezTo>
                <a:close/>
                <a:moveTo>
                  <a:pt x="1248" y="36788"/>
                </a:moveTo>
                <a:cubicBezTo>
                  <a:pt x="1210" y="36788"/>
                  <a:pt x="1173" y="36788"/>
                  <a:pt x="1135" y="36825"/>
                </a:cubicBezTo>
                <a:cubicBezTo>
                  <a:pt x="1059" y="36863"/>
                  <a:pt x="1021" y="36901"/>
                  <a:pt x="1021" y="36939"/>
                </a:cubicBezTo>
                <a:lnTo>
                  <a:pt x="1021" y="36977"/>
                </a:lnTo>
                <a:lnTo>
                  <a:pt x="1097" y="37052"/>
                </a:lnTo>
                <a:cubicBezTo>
                  <a:pt x="1097" y="37014"/>
                  <a:pt x="1097" y="37014"/>
                  <a:pt x="1097" y="36977"/>
                </a:cubicBezTo>
                <a:lnTo>
                  <a:pt x="1210" y="37128"/>
                </a:lnTo>
                <a:lnTo>
                  <a:pt x="1362" y="37128"/>
                </a:lnTo>
                <a:lnTo>
                  <a:pt x="1475" y="37090"/>
                </a:lnTo>
                <a:cubicBezTo>
                  <a:pt x="1475" y="37052"/>
                  <a:pt x="1513" y="37014"/>
                  <a:pt x="1513" y="36977"/>
                </a:cubicBezTo>
                <a:cubicBezTo>
                  <a:pt x="1513" y="36863"/>
                  <a:pt x="1400" y="36788"/>
                  <a:pt x="1248" y="36788"/>
                </a:cubicBezTo>
                <a:close/>
                <a:moveTo>
                  <a:pt x="8243" y="36750"/>
                </a:moveTo>
                <a:lnTo>
                  <a:pt x="8091" y="36863"/>
                </a:lnTo>
                <a:cubicBezTo>
                  <a:pt x="8054" y="36863"/>
                  <a:pt x="8016" y="36901"/>
                  <a:pt x="8016" y="36939"/>
                </a:cubicBezTo>
                <a:lnTo>
                  <a:pt x="8129" y="37090"/>
                </a:lnTo>
                <a:cubicBezTo>
                  <a:pt x="8167" y="37090"/>
                  <a:pt x="8205" y="37128"/>
                  <a:pt x="8243" y="37128"/>
                </a:cubicBezTo>
                <a:lnTo>
                  <a:pt x="8394" y="37052"/>
                </a:lnTo>
                <a:cubicBezTo>
                  <a:pt x="8432" y="37014"/>
                  <a:pt x="8470" y="36977"/>
                  <a:pt x="8470" y="36939"/>
                </a:cubicBezTo>
                <a:lnTo>
                  <a:pt x="8356" y="36788"/>
                </a:lnTo>
                <a:cubicBezTo>
                  <a:pt x="8318" y="36788"/>
                  <a:pt x="8318" y="36750"/>
                  <a:pt x="8243" y="36750"/>
                </a:cubicBezTo>
                <a:close/>
                <a:moveTo>
                  <a:pt x="51079" y="36750"/>
                </a:moveTo>
                <a:lnTo>
                  <a:pt x="50927" y="36863"/>
                </a:lnTo>
                <a:cubicBezTo>
                  <a:pt x="50927" y="36901"/>
                  <a:pt x="50927" y="36901"/>
                  <a:pt x="50927" y="36901"/>
                </a:cubicBezTo>
                <a:lnTo>
                  <a:pt x="51079" y="36901"/>
                </a:lnTo>
                <a:lnTo>
                  <a:pt x="50927" y="36939"/>
                </a:lnTo>
                <a:cubicBezTo>
                  <a:pt x="50927" y="37090"/>
                  <a:pt x="50965" y="37166"/>
                  <a:pt x="51079" y="37203"/>
                </a:cubicBezTo>
                <a:lnTo>
                  <a:pt x="51268" y="37090"/>
                </a:lnTo>
                <a:cubicBezTo>
                  <a:pt x="51306" y="37052"/>
                  <a:pt x="51381" y="37014"/>
                  <a:pt x="51381" y="36901"/>
                </a:cubicBezTo>
                <a:cubicBezTo>
                  <a:pt x="51381" y="36901"/>
                  <a:pt x="51381" y="36863"/>
                  <a:pt x="51381" y="36825"/>
                </a:cubicBezTo>
                <a:lnTo>
                  <a:pt x="51230" y="36750"/>
                </a:lnTo>
                <a:close/>
                <a:moveTo>
                  <a:pt x="6693" y="36788"/>
                </a:moveTo>
                <a:cubicBezTo>
                  <a:pt x="6579" y="36788"/>
                  <a:pt x="6504" y="36788"/>
                  <a:pt x="6428" y="36863"/>
                </a:cubicBezTo>
                <a:cubicBezTo>
                  <a:pt x="6314" y="36939"/>
                  <a:pt x="6314" y="37128"/>
                  <a:pt x="6428" y="37203"/>
                </a:cubicBezTo>
                <a:cubicBezTo>
                  <a:pt x="6504" y="37241"/>
                  <a:pt x="6579" y="37241"/>
                  <a:pt x="6693" y="37241"/>
                </a:cubicBezTo>
                <a:lnTo>
                  <a:pt x="6768" y="37128"/>
                </a:lnTo>
                <a:lnTo>
                  <a:pt x="6768" y="36901"/>
                </a:lnTo>
                <a:lnTo>
                  <a:pt x="6693" y="36788"/>
                </a:lnTo>
                <a:close/>
                <a:moveTo>
                  <a:pt x="83669" y="36788"/>
                </a:moveTo>
                <a:lnTo>
                  <a:pt x="83518" y="36901"/>
                </a:lnTo>
                <a:lnTo>
                  <a:pt x="83518" y="37128"/>
                </a:lnTo>
                <a:lnTo>
                  <a:pt x="83631" y="37241"/>
                </a:lnTo>
                <a:cubicBezTo>
                  <a:pt x="83782" y="37241"/>
                  <a:pt x="83858" y="37241"/>
                  <a:pt x="83934" y="37203"/>
                </a:cubicBezTo>
                <a:cubicBezTo>
                  <a:pt x="84009" y="37166"/>
                  <a:pt x="84047" y="37090"/>
                  <a:pt x="84047" y="36977"/>
                </a:cubicBezTo>
                <a:cubicBezTo>
                  <a:pt x="84047" y="36939"/>
                  <a:pt x="84047" y="36939"/>
                  <a:pt x="84047" y="36901"/>
                </a:cubicBezTo>
                <a:lnTo>
                  <a:pt x="83896" y="36788"/>
                </a:lnTo>
                <a:close/>
                <a:moveTo>
                  <a:pt x="27464" y="36919"/>
                </a:moveTo>
                <a:cubicBezTo>
                  <a:pt x="27404" y="36919"/>
                  <a:pt x="27324" y="36959"/>
                  <a:pt x="27298" y="37090"/>
                </a:cubicBezTo>
                <a:lnTo>
                  <a:pt x="27373" y="37166"/>
                </a:lnTo>
                <a:cubicBezTo>
                  <a:pt x="27373" y="37203"/>
                  <a:pt x="27373" y="37203"/>
                  <a:pt x="27373" y="37241"/>
                </a:cubicBezTo>
                <a:cubicBezTo>
                  <a:pt x="27373" y="37279"/>
                  <a:pt x="27373" y="37392"/>
                  <a:pt x="27562" y="37392"/>
                </a:cubicBezTo>
                <a:lnTo>
                  <a:pt x="27638" y="37392"/>
                </a:lnTo>
                <a:cubicBezTo>
                  <a:pt x="27714" y="37317"/>
                  <a:pt x="27751" y="37279"/>
                  <a:pt x="27751" y="37203"/>
                </a:cubicBezTo>
                <a:cubicBezTo>
                  <a:pt x="27751" y="37052"/>
                  <a:pt x="27676" y="36939"/>
                  <a:pt x="27525" y="36939"/>
                </a:cubicBezTo>
                <a:cubicBezTo>
                  <a:pt x="27513" y="36927"/>
                  <a:pt x="27490" y="36919"/>
                  <a:pt x="27464" y="36919"/>
                </a:cubicBezTo>
                <a:close/>
                <a:moveTo>
                  <a:pt x="86618" y="36863"/>
                </a:moveTo>
                <a:lnTo>
                  <a:pt x="86467" y="36977"/>
                </a:lnTo>
                <a:cubicBezTo>
                  <a:pt x="86467" y="36977"/>
                  <a:pt x="86429" y="37052"/>
                  <a:pt x="86391" y="37052"/>
                </a:cubicBezTo>
                <a:cubicBezTo>
                  <a:pt x="86315" y="37128"/>
                  <a:pt x="86240" y="37203"/>
                  <a:pt x="86240" y="37279"/>
                </a:cubicBezTo>
                <a:cubicBezTo>
                  <a:pt x="86240" y="37355"/>
                  <a:pt x="86278" y="37430"/>
                  <a:pt x="86353" y="37468"/>
                </a:cubicBezTo>
                <a:lnTo>
                  <a:pt x="86580" y="37392"/>
                </a:lnTo>
                <a:lnTo>
                  <a:pt x="86580" y="37392"/>
                </a:lnTo>
                <a:cubicBezTo>
                  <a:pt x="86580" y="37430"/>
                  <a:pt x="86542" y="37430"/>
                  <a:pt x="86542" y="37430"/>
                </a:cubicBezTo>
                <a:lnTo>
                  <a:pt x="86580" y="37430"/>
                </a:lnTo>
                <a:cubicBezTo>
                  <a:pt x="86656" y="37430"/>
                  <a:pt x="86807" y="37430"/>
                  <a:pt x="86883" y="37317"/>
                </a:cubicBezTo>
                <a:cubicBezTo>
                  <a:pt x="86883" y="37279"/>
                  <a:pt x="86883" y="37241"/>
                  <a:pt x="86883" y="37203"/>
                </a:cubicBezTo>
                <a:cubicBezTo>
                  <a:pt x="86883" y="37090"/>
                  <a:pt x="86845" y="37052"/>
                  <a:pt x="86807" y="37014"/>
                </a:cubicBezTo>
                <a:lnTo>
                  <a:pt x="86807" y="36977"/>
                </a:lnTo>
                <a:cubicBezTo>
                  <a:pt x="86807" y="36939"/>
                  <a:pt x="86731" y="36863"/>
                  <a:pt x="86618" y="36863"/>
                </a:cubicBezTo>
                <a:close/>
                <a:moveTo>
                  <a:pt x="71079" y="37128"/>
                </a:moveTo>
                <a:cubicBezTo>
                  <a:pt x="70928" y="37128"/>
                  <a:pt x="70814" y="37203"/>
                  <a:pt x="70814" y="37317"/>
                </a:cubicBezTo>
                <a:lnTo>
                  <a:pt x="70928" y="37430"/>
                </a:lnTo>
                <a:cubicBezTo>
                  <a:pt x="70928" y="37430"/>
                  <a:pt x="70928" y="37468"/>
                  <a:pt x="70966" y="37468"/>
                </a:cubicBezTo>
                <a:cubicBezTo>
                  <a:pt x="71003" y="37468"/>
                  <a:pt x="71079" y="37506"/>
                  <a:pt x="71230" y="37506"/>
                </a:cubicBezTo>
                <a:lnTo>
                  <a:pt x="71306" y="37392"/>
                </a:lnTo>
                <a:cubicBezTo>
                  <a:pt x="71344" y="37392"/>
                  <a:pt x="71344" y="37355"/>
                  <a:pt x="71344" y="37355"/>
                </a:cubicBezTo>
                <a:cubicBezTo>
                  <a:pt x="71344" y="37203"/>
                  <a:pt x="71230" y="37128"/>
                  <a:pt x="71079" y="37128"/>
                </a:cubicBezTo>
                <a:close/>
                <a:moveTo>
                  <a:pt x="64387" y="37090"/>
                </a:moveTo>
                <a:lnTo>
                  <a:pt x="64198" y="37166"/>
                </a:lnTo>
                <a:cubicBezTo>
                  <a:pt x="64198" y="37166"/>
                  <a:pt x="64160" y="37203"/>
                  <a:pt x="64160" y="37203"/>
                </a:cubicBezTo>
                <a:cubicBezTo>
                  <a:pt x="64085" y="37279"/>
                  <a:pt x="64047" y="37317"/>
                  <a:pt x="64047" y="37392"/>
                </a:cubicBezTo>
                <a:cubicBezTo>
                  <a:pt x="64047" y="37468"/>
                  <a:pt x="64085" y="37544"/>
                  <a:pt x="64198" y="37582"/>
                </a:cubicBezTo>
                <a:lnTo>
                  <a:pt x="64387" y="37468"/>
                </a:lnTo>
                <a:cubicBezTo>
                  <a:pt x="64387" y="37468"/>
                  <a:pt x="64425" y="37430"/>
                  <a:pt x="64425" y="37430"/>
                </a:cubicBezTo>
                <a:cubicBezTo>
                  <a:pt x="64463" y="37392"/>
                  <a:pt x="64538" y="37317"/>
                  <a:pt x="64538" y="37241"/>
                </a:cubicBezTo>
                <a:cubicBezTo>
                  <a:pt x="64538" y="37203"/>
                  <a:pt x="64500" y="37128"/>
                  <a:pt x="64387" y="37090"/>
                </a:cubicBezTo>
                <a:close/>
                <a:moveTo>
                  <a:pt x="2383" y="37166"/>
                </a:moveTo>
                <a:cubicBezTo>
                  <a:pt x="2269" y="37166"/>
                  <a:pt x="2193" y="37166"/>
                  <a:pt x="2156" y="37203"/>
                </a:cubicBezTo>
                <a:cubicBezTo>
                  <a:pt x="2080" y="37279"/>
                  <a:pt x="2042" y="37355"/>
                  <a:pt x="2042" y="37506"/>
                </a:cubicBezTo>
                <a:lnTo>
                  <a:pt x="2193" y="37619"/>
                </a:lnTo>
                <a:lnTo>
                  <a:pt x="2420" y="37619"/>
                </a:lnTo>
                <a:lnTo>
                  <a:pt x="2572" y="37506"/>
                </a:lnTo>
                <a:lnTo>
                  <a:pt x="2572" y="37468"/>
                </a:lnTo>
                <a:cubicBezTo>
                  <a:pt x="2572" y="37355"/>
                  <a:pt x="2534" y="37279"/>
                  <a:pt x="2458" y="37203"/>
                </a:cubicBezTo>
                <a:lnTo>
                  <a:pt x="2383" y="37166"/>
                </a:lnTo>
                <a:close/>
                <a:moveTo>
                  <a:pt x="6125" y="37203"/>
                </a:moveTo>
                <a:lnTo>
                  <a:pt x="6088" y="37241"/>
                </a:lnTo>
                <a:cubicBezTo>
                  <a:pt x="6012" y="37241"/>
                  <a:pt x="5785" y="37279"/>
                  <a:pt x="5785" y="37468"/>
                </a:cubicBezTo>
                <a:lnTo>
                  <a:pt x="5785" y="37506"/>
                </a:lnTo>
                <a:lnTo>
                  <a:pt x="5899" y="37619"/>
                </a:lnTo>
                <a:cubicBezTo>
                  <a:pt x="6050" y="37619"/>
                  <a:pt x="6163" y="37582"/>
                  <a:pt x="6201" y="37544"/>
                </a:cubicBezTo>
                <a:cubicBezTo>
                  <a:pt x="6277" y="37506"/>
                  <a:pt x="6314" y="37468"/>
                  <a:pt x="6314" y="37355"/>
                </a:cubicBezTo>
                <a:cubicBezTo>
                  <a:pt x="6314" y="37355"/>
                  <a:pt x="6314" y="37317"/>
                  <a:pt x="6314" y="37317"/>
                </a:cubicBezTo>
                <a:lnTo>
                  <a:pt x="6125" y="37203"/>
                </a:lnTo>
                <a:close/>
                <a:moveTo>
                  <a:pt x="32024" y="37128"/>
                </a:moveTo>
                <a:lnTo>
                  <a:pt x="31872" y="37241"/>
                </a:lnTo>
                <a:lnTo>
                  <a:pt x="31835" y="37241"/>
                </a:lnTo>
                <a:cubicBezTo>
                  <a:pt x="31797" y="37279"/>
                  <a:pt x="31683" y="37355"/>
                  <a:pt x="31683" y="37506"/>
                </a:cubicBezTo>
                <a:lnTo>
                  <a:pt x="31797" y="37619"/>
                </a:lnTo>
                <a:cubicBezTo>
                  <a:pt x="31948" y="37619"/>
                  <a:pt x="32024" y="37582"/>
                  <a:pt x="32061" y="37544"/>
                </a:cubicBezTo>
                <a:lnTo>
                  <a:pt x="32099" y="37544"/>
                </a:lnTo>
                <a:lnTo>
                  <a:pt x="32288" y="37430"/>
                </a:lnTo>
                <a:cubicBezTo>
                  <a:pt x="32288" y="37430"/>
                  <a:pt x="32288" y="37392"/>
                  <a:pt x="32288" y="37392"/>
                </a:cubicBezTo>
                <a:cubicBezTo>
                  <a:pt x="32288" y="37241"/>
                  <a:pt x="32175" y="37128"/>
                  <a:pt x="32024" y="37128"/>
                </a:cubicBezTo>
                <a:close/>
                <a:moveTo>
                  <a:pt x="69052" y="37014"/>
                </a:moveTo>
                <a:cubicBezTo>
                  <a:pt x="68971" y="37014"/>
                  <a:pt x="68886" y="37033"/>
                  <a:pt x="68810" y="37090"/>
                </a:cubicBezTo>
                <a:lnTo>
                  <a:pt x="68773" y="37203"/>
                </a:lnTo>
                <a:cubicBezTo>
                  <a:pt x="68810" y="37468"/>
                  <a:pt x="68924" y="37619"/>
                  <a:pt x="69189" y="37657"/>
                </a:cubicBezTo>
                <a:lnTo>
                  <a:pt x="69302" y="37582"/>
                </a:lnTo>
                <a:cubicBezTo>
                  <a:pt x="69378" y="37506"/>
                  <a:pt x="69378" y="37468"/>
                  <a:pt x="69378" y="37392"/>
                </a:cubicBezTo>
                <a:lnTo>
                  <a:pt x="69378" y="37355"/>
                </a:lnTo>
                <a:cubicBezTo>
                  <a:pt x="69378" y="37317"/>
                  <a:pt x="69378" y="37279"/>
                  <a:pt x="69415" y="37241"/>
                </a:cubicBezTo>
                <a:lnTo>
                  <a:pt x="69340" y="37052"/>
                </a:lnTo>
                <a:lnTo>
                  <a:pt x="69264" y="37052"/>
                </a:lnTo>
                <a:cubicBezTo>
                  <a:pt x="69207" y="37033"/>
                  <a:pt x="69132" y="37014"/>
                  <a:pt x="69052" y="37014"/>
                </a:cubicBezTo>
                <a:close/>
                <a:moveTo>
                  <a:pt x="17884" y="37166"/>
                </a:moveTo>
                <a:cubicBezTo>
                  <a:pt x="17770" y="37203"/>
                  <a:pt x="17543" y="37317"/>
                  <a:pt x="17619" y="37657"/>
                </a:cubicBezTo>
                <a:lnTo>
                  <a:pt x="17695" y="37771"/>
                </a:lnTo>
                <a:lnTo>
                  <a:pt x="17808" y="37771"/>
                </a:lnTo>
                <a:cubicBezTo>
                  <a:pt x="17869" y="37801"/>
                  <a:pt x="17955" y="37856"/>
                  <a:pt x="18066" y="37856"/>
                </a:cubicBezTo>
                <a:cubicBezTo>
                  <a:pt x="18092" y="37856"/>
                  <a:pt x="18119" y="37853"/>
                  <a:pt x="18148" y="37846"/>
                </a:cubicBezTo>
                <a:lnTo>
                  <a:pt x="18262" y="37808"/>
                </a:lnTo>
                <a:cubicBezTo>
                  <a:pt x="18337" y="37733"/>
                  <a:pt x="18375" y="37619"/>
                  <a:pt x="18375" y="37506"/>
                </a:cubicBezTo>
                <a:cubicBezTo>
                  <a:pt x="18375" y="37430"/>
                  <a:pt x="18337" y="37317"/>
                  <a:pt x="18262" y="37279"/>
                </a:cubicBezTo>
                <a:cubicBezTo>
                  <a:pt x="18224" y="37203"/>
                  <a:pt x="18110" y="37166"/>
                  <a:pt x="17921" y="37166"/>
                </a:cubicBezTo>
                <a:close/>
                <a:moveTo>
                  <a:pt x="85937" y="37468"/>
                </a:moveTo>
                <a:lnTo>
                  <a:pt x="85748" y="37582"/>
                </a:lnTo>
                <a:cubicBezTo>
                  <a:pt x="85748" y="37695"/>
                  <a:pt x="85786" y="37771"/>
                  <a:pt x="85824" y="37808"/>
                </a:cubicBezTo>
                <a:cubicBezTo>
                  <a:pt x="85877" y="37835"/>
                  <a:pt x="85950" y="37862"/>
                  <a:pt x="86041" y="37862"/>
                </a:cubicBezTo>
                <a:cubicBezTo>
                  <a:pt x="86079" y="37862"/>
                  <a:pt x="86120" y="37857"/>
                  <a:pt x="86164" y="37846"/>
                </a:cubicBezTo>
                <a:lnTo>
                  <a:pt x="86278" y="37771"/>
                </a:lnTo>
                <a:lnTo>
                  <a:pt x="86278" y="37733"/>
                </a:lnTo>
                <a:cubicBezTo>
                  <a:pt x="86278" y="37544"/>
                  <a:pt x="86051" y="37506"/>
                  <a:pt x="85975" y="37468"/>
                </a:cubicBezTo>
                <a:close/>
                <a:moveTo>
                  <a:pt x="38300" y="37203"/>
                </a:moveTo>
                <a:cubicBezTo>
                  <a:pt x="38149" y="37203"/>
                  <a:pt x="38073" y="37203"/>
                  <a:pt x="37997" y="37279"/>
                </a:cubicBezTo>
                <a:cubicBezTo>
                  <a:pt x="37959" y="37317"/>
                  <a:pt x="37884" y="37355"/>
                  <a:pt x="37922" y="37506"/>
                </a:cubicBezTo>
                <a:cubicBezTo>
                  <a:pt x="37846" y="37506"/>
                  <a:pt x="37808" y="37544"/>
                  <a:pt x="37770" y="37582"/>
                </a:cubicBezTo>
                <a:cubicBezTo>
                  <a:pt x="37733" y="37619"/>
                  <a:pt x="37733" y="37619"/>
                  <a:pt x="37733" y="37619"/>
                </a:cubicBezTo>
                <a:lnTo>
                  <a:pt x="37770" y="37619"/>
                </a:lnTo>
                <a:lnTo>
                  <a:pt x="37544" y="37695"/>
                </a:lnTo>
                <a:cubicBezTo>
                  <a:pt x="37544" y="37808"/>
                  <a:pt x="37581" y="37846"/>
                  <a:pt x="37657" y="37884"/>
                </a:cubicBezTo>
                <a:cubicBezTo>
                  <a:pt x="37679" y="37891"/>
                  <a:pt x="37702" y="37894"/>
                  <a:pt x="37725" y="37894"/>
                </a:cubicBezTo>
                <a:cubicBezTo>
                  <a:pt x="37825" y="37894"/>
                  <a:pt x="37936" y="37839"/>
                  <a:pt x="37997" y="37808"/>
                </a:cubicBezTo>
                <a:cubicBezTo>
                  <a:pt x="38035" y="37771"/>
                  <a:pt x="38073" y="37771"/>
                  <a:pt x="38073" y="37771"/>
                </a:cubicBezTo>
                <a:lnTo>
                  <a:pt x="38073" y="37733"/>
                </a:lnTo>
                <a:lnTo>
                  <a:pt x="38149" y="37619"/>
                </a:lnTo>
                <a:lnTo>
                  <a:pt x="38300" y="37619"/>
                </a:lnTo>
                <a:lnTo>
                  <a:pt x="38413" y="37468"/>
                </a:lnTo>
                <a:lnTo>
                  <a:pt x="38413" y="37317"/>
                </a:lnTo>
                <a:lnTo>
                  <a:pt x="38300" y="37203"/>
                </a:lnTo>
                <a:close/>
                <a:moveTo>
                  <a:pt x="54103" y="37430"/>
                </a:moveTo>
                <a:cubicBezTo>
                  <a:pt x="53914" y="37468"/>
                  <a:pt x="53650" y="37506"/>
                  <a:pt x="53687" y="37808"/>
                </a:cubicBezTo>
                <a:lnTo>
                  <a:pt x="53725" y="37884"/>
                </a:lnTo>
                <a:cubicBezTo>
                  <a:pt x="53801" y="37960"/>
                  <a:pt x="53914" y="37960"/>
                  <a:pt x="54066" y="37960"/>
                </a:cubicBezTo>
                <a:cubicBezTo>
                  <a:pt x="54179" y="37922"/>
                  <a:pt x="54292" y="37884"/>
                  <a:pt x="54330" y="37808"/>
                </a:cubicBezTo>
                <a:lnTo>
                  <a:pt x="54217" y="37619"/>
                </a:lnTo>
                <a:lnTo>
                  <a:pt x="54103" y="37430"/>
                </a:lnTo>
                <a:close/>
                <a:moveTo>
                  <a:pt x="27631" y="37534"/>
                </a:moveTo>
                <a:cubicBezTo>
                  <a:pt x="27595" y="37534"/>
                  <a:pt x="27559" y="37537"/>
                  <a:pt x="27525" y="37544"/>
                </a:cubicBezTo>
                <a:cubicBezTo>
                  <a:pt x="27411" y="37582"/>
                  <a:pt x="27373" y="37657"/>
                  <a:pt x="27373" y="37771"/>
                </a:cubicBezTo>
                <a:lnTo>
                  <a:pt x="27373" y="37808"/>
                </a:lnTo>
                <a:lnTo>
                  <a:pt x="27411" y="37884"/>
                </a:lnTo>
                <a:cubicBezTo>
                  <a:pt x="27467" y="37939"/>
                  <a:pt x="27623" y="37974"/>
                  <a:pt x="27762" y="37974"/>
                </a:cubicBezTo>
                <a:cubicBezTo>
                  <a:pt x="27813" y="37974"/>
                  <a:pt x="27862" y="37970"/>
                  <a:pt x="27903" y="37960"/>
                </a:cubicBezTo>
                <a:cubicBezTo>
                  <a:pt x="28016" y="37922"/>
                  <a:pt x="28054" y="37846"/>
                  <a:pt x="28054" y="37771"/>
                </a:cubicBezTo>
                <a:cubicBezTo>
                  <a:pt x="28054" y="37771"/>
                  <a:pt x="28054" y="37733"/>
                  <a:pt x="28054" y="37733"/>
                </a:cubicBezTo>
                <a:lnTo>
                  <a:pt x="28016" y="37657"/>
                </a:lnTo>
                <a:cubicBezTo>
                  <a:pt x="27954" y="37595"/>
                  <a:pt x="27792" y="37534"/>
                  <a:pt x="27631" y="37534"/>
                </a:cubicBezTo>
                <a:close/>
                <a:moveTo>
                  <a:pt x="34552" y="37591"/>
                </a:moveTo>
                <a:cubicBezTo>
                  <a:pt x="34510" y="37591"/>
                  <a:pt x="34462" y="37600"/>
                  <a:pt x="34406" y="37619"/>
                </a:cubicBezTo>
                <a:cubicBezTo>
                  <a:pt x="34330" y="37657"/>
                  <a:pt x="34292" y="37733"/>
                  <a:pt x="34292" y="37771"/>
                </a:cubicBezTo>
                <a:lnTo>
                  <a:pt x="34368" y="37884"/>
                </a:lnTo>
                <a:cubicBezTo>
                  <a:pt x="34406" y="37922"/>
                  <a:pt x="34443" y="37922"/>
                  <a:pt x="34481" y="37960"/>
                </a:cubicBezTo>
                <a:cubicBezTo>
                  <a:pt x="34519" y="37997"/>
                  <a:pt x="34595" y="38035"/>
                  <a:pt x="34708" y="38073"/>
                </a:cubicBezTo>
                <a:lnTo>
                  <a:pt x="34859" y="37960"/>
                </a:lnTo>
                <a:lnTo>
                  <a:pt x="34897" y="37960"/>
                </a:lnTo>
                <a:cubicBezTo>
                  <a:pt x="34897" y="37922"/>
                  <a:pt x="34935" y="37846"/>
                  <a:pt x="34935" y="37808"/>
                </a:cubicBezTo>
                <a:cubicBezTo>
                  <a:pt x="34935" y="37771"/>
                  <a:pt x="34935" y="37733"/>
                  <a:pt x="34935" y="37733"/>
                </a:cubicBezTo>
                <a:lnTo>
                  <a:pt x="34784" y="37619"/>
                </a:lnTo>
                <a:lnTo>
                  <a:pt x="34670" y="37619"/>
                </a:lnTo>
                <a:cubicBezTo>
                  <a:pt x="34632" y="37600"/>
                  <a:pt x="34595" y="37591"/>
                  <a:pt x="34552" y="37591"/>
                </a:cubicBezTo>
                <a:close/>
                <a:moveTo>
                  <a:pt x="35615" y="37733"/>
                </a:moveTo>
                <a:cubicBezTo>
                  <a:pt x="35389" y="37733"/>
                  <a:pt x="35351" y="37884"/>
                  <a:pt x="35389" y="37960"/>
                </a:cubicBezTo>
                <a:lnTo>
                  <a:pt x="35540" y="38073"/>
                </a:lnTo>
                <a:lnTo>
                  <a:pt x="35578" y="38073"/>
                </a:lnTo>
                <a:cubicBezTo>
                  <a:pt x="35615" y="38073"/>
                  <a:pt x="35804" y="38073"/>
                  <a:pt x="35842" y="37922"/>
                </a:cubicBezTo>
                <a:lnTo>
                  <a:pt x="35767" y="37846"/>
                </a:lnTo>
                <a:cubicBezTo>
                  <a:pt x="35767" y="37846"/>
                  <a:pt x="35767" y="37846"/>
                  <a:pt x="35767" y="37884"/>
                </a:cubicBezTo>
                <a:lnTo>
                  <a:pt x="35615" y="37733"/>
                </a:lnTo>
                <a:close/>
                <a:moveTo>
                  <a:pt x="36787" y="37733"/>
                </a:moveTo>
                <a:cubicBezTo>
                  <a:pt x="36674" y="37733"/>
                  <a:pt x="36636" y="37771"/>
                  <a:pt x="36598" y="37771"/>
                </a:cubicBezTo>
                <a:cubicBezTo>
                  <a:pt x="36561" y="37808"/>
                  <a:pt x="36485" y="37884"/>
                  <a:pt x="36523" y="38035"/>
                </a:cubicBezTo>
                <a:lnTo>
                  <a:pt x="36674" y="38111"/>
                </a:lnTo>
                <a:lnTo>
                  <a:pt x="36787" y="38111"/>
                </a:lnTo>
                <a:lnTo>
                  <a:pt x="36901" y="37997"/>
                </a:lnTo>
                <a:lnTo>
                  <a:pt x="36901" y="37846"/>
                </a:lnTo>
                <a:lnTo>
                  <a:pt x="36787" y="37733"/>
                </a:lnTo>
                <a:close/>
                <a:moveTo>
                  <a:pt x="46391" y="37657"/>
                </a:moveTo>
                <a:cubicBezTo>
                  <a:pt x="46239" y="37771"/>
                  <a:pt x="46277" y="37997"/>
                  <a:pt x="46391" y="38073"/>
                </a:cubicBezTo>
                <a:cubicBezTo>
                  <a:pt x="46466" y="38149"/>
                  <a:pt x="46580" y="38186"/>
                  <a:pt x="46655" y="38186"/>
                </a:cubicBezTo>
                <a:lnTo>
                  <a:pt x="46806" y="38073"/>
                </a:lnTo>
                <a:cubicBezTo>
                  <a:pt x="46806" y="38035"/>
                  <a:pt x="46806" y="38035"/>
                  <a:pt x="46806" y="37997"/>
                </a:cubicBezTo>
                <a:cubicBezTo>
                  <a:pt x="46806" y="37846"/>
                  <a:pt x="46693" y="37771"/>
                  <a:pt x="46655" y="37733"/>
                </a:cubicBezTo>
                <a:cubicBezTo>
                  <a:pt x="46617" y="37695"/>
                  <a:pt x="46617" y="37695"/>
                  <a:pt x="46580" y="37657"/>
                </a:cubicBezTo>
                <a:close/>
                <a:moveTo>
                  <a:pt x="48432" y="37733"/>
                </a:moveTo>
                <a:cubicBezTo>
                  <a:pt x="48319" y="37733"/>
                  <a:pt x="48243" y="37733"/>
                  <a:pt x="48205" y="37771"/>
                </a:cubicBezTo>
                <a:cubicBezTo>
                  <a:pt x="48092" y="37846"/>
                  <a:pt x="48092" y="37960"/>
                  <a:pt x="48092" y="38035"/>
                </a:cubicBezTo>
                <a:cubicBezTo>
                  <a:pt x="48092" y="38035"/>
                  <a:pt x="48092" y="38073"/>
                  <a:pt x="48092" y="38111"/>
                </a:cubicBezTo>
                <a:lnTo>
                  <a:pt x="48205" y="38224"/>
                </a:lnTo>
                <a:cubicBezTo>
                  <a:pt x="48319" y="38224"/>
                  <a:pt x="48394" y="38224"/>
                  <a:pt x="48470" y="38186"/>
                </a:cubicBezTo>
                <a:cubicBezTo>
                  <a:pt x="48546" y="38111"/>
                  <a:pt x="48583" y="38035"/>
                  <a:pt x="48583" y="37960"/>
                </a:cubicBezTo>
                <a:cubicBezTo>
                  <a:pt x="48583" y="37884"/>
                  <a:pt x="48546" y="37808"/>
                  <a:pt x="48508" y="37771"/>
                </a:cubicBezTo>
                <a:lnTo>
                  <a:pt x="48432" y="37733"/>
                </a:lnTo>
                <a:close/>
                <a:moveTo>
                  <a:pt x="9972" y="37992"/>
                </a:moveTo>
                <a:cubicBezTo>
                  <a:pt x="9704" y="37992"/>
                  <a:pt x="9642" y="38152"/>
                  <a:pt x="9642" y="38186"/>
                </a:cubicBezTo>
                <a:lnTo>
                  <a:pt x="9755" y="38338"/>
                </a:lnTo>
                <a:cubicBezTo>
                  <a:pt x="9785" y="38341"/>
                  <a:pt x="9813" y="38343"/>
                  <a:pt x="9839" y="38343"/>
                </a:cubicBezTo>
                <a:cubicBezTo>
                  <a:pt x="10102" y="38343"/>
                  <a:pt x="10136" y="38180"/>
                  <a:pt x="10171" y="38111"/>
                </a:cubicBezTo>
                <a:lnTo>
                  <a:pt x="10057" y="37997"/>
                </a:lnTo>
                <a:cubicBezTo>
                  <a:pt x="10027" y="37994"/>
                  <a:pt x="9998" y="37992"/>
                  <a:pt x="9972" y="37992"/>
                </a:cubicBezTo>
                <a:close/>
                <a:moveTo>
                  <a:pt x="1664" y="37997"/>
                </a:moveTo>
                <a:cubicBezTo>
                  <a:pt x="1551" y="37997"/>
                  <a:pt x="1475" y="37997"/>
                  <a:pt x="1400" y="38035"/>
                </a:cubicBezTo>
                <a:cubicBezTo>
                  <a:pt x="1362" y="38073"/>
                  <a:pt x="1324" y="38149"/>
                  <a:pt x="1324" y="38224"/>
                </a:cubicBezTo>
                <a:lnTo>
                  <a:pt x="1324" y="38262"/>
                </a:lnTo>
                <a:lnTo>
                  <a:pt x="1437" y="38375"/>
                </a:lnTo>
                <a:cubicBezTo>
                  <a:pt x="1551" y="38375"/>
                  <a:pt x="1626" y="38375"/>
                  <a:pt x="1702" y="38338"/>
                </a:cubicBezTo>
                <a:cubicBezTo>
                  <a:pt x="1740" y="38300"/>
                  <a:pt x="1778" y="38224"/>
                  <a:pt x="1778" y="38149"/>
                </a:cubicBezTo>
                <a:lnTo>
                  <a:pt x="1778" y="38111"/>
                </a:lnTo>
                <a:lnTo>
                  <a:pt x="1664" y="37997"/>
                </a:lnTo>
                <a:close/>
                <a:moveTo>
                  <a:pt x="77015" y="38111"/>
                </a:moveTo>
                <a:cubicBezTo>
                  <a:pt x="76939" y="38111"/>
                  <a:pt x="76712" y="38149"/>
                  <a:pt x="76712" y="38338"/>
                </a:cubicBezTo>
                <a:lnTo>
                  <a:pt x="76712" y="38375"/>
                </a:lnTo>
                <a:lnTo>
                  <a:pt x="76826" y="38489"/>
                </a:lnTo>
                <a:cubicBezTo>
                  <a:pt x="76977" y="38489"/>
                  <a:pt x="77090" y="38489"/>
                  <a:pt x="77128" y="38413"/>
                </a:cubicBezTo>
                <a:cubicBezTo>
                  <a:pt x="77166" y="38375"/>
                  <a:pt x="77242" y="38338"/>
                  <a:pt x="77242" y="38224"/>
                </a:cubicBezTo>
                <a:lnTo>
                  <a:pt x="77242" y="38186"/>
                </a:lnTo>
                <a:lnTo>
                  <a:pt x="77053" y="38111"/>
                </a:lnTo>
                <a:close/>
                <a:moveTo>
                  <a:pt x="8923" y="38149"/>
                </a:moveTo>
                <a:lnTo>
                  <a:pt x="8734" y="38262"/>
                </a:lnTo>
                <a:cubicBezTo>
                  <a:pt x="8734" y="38224"/>
                  <a:pt x="8772" y="38186"/>
                  <a:pt x="8772" y="38186"/>
                </a:cubicBezTo>
                <a:lnTo>
                  <a:pt x="8696" y="38186"/>
                </a:lnTo>
                <a:lnTo>
                  <a:pt x="8545" y="38300"/>
                </a:lnTo>
                <a:lnTo>
                  <a:pt x="8545" y="38527"/>
                </a:lnTo>
                <a:lnTo>
                  <a:pt x="8696" y="38640"/>
                </a:lnTo>
                <a:cubicBezTo>
                  <a:pt x="8810" y="38640"/>
                  <a:pt x="8885" y="38565"/>
                  <a:pt x="8923" y="38527"/>
                </a:cubicBezTo>
                <a:cubicBezTo>
                  <a:pt x="8961" y="38489"/>
                  <a:pt x="9074" y="38413"/>
                  <a:pt x="9074" y="38338"/>
                </a:cubicBezTo>
                <a:cubicBezTo>
                  <a:pt x="9074" y="38262"/>
                  <a:pt x="8999" y="38186"/>
                  <a:pt x="8923" y="38149"/>
                </a:cubicBezTo>
                <a:close/>
                <a:moveTo>
                  <a:pt x="54708" y="38300"/>
                </a:moveTo>
                <a:cubicBezTo>
                  <a:pt x="54633" y="38300"/>
                  <a:pt x="54519" y="38338"/>
                  <a:pt x="54481" y="38489"/>
                </a:cubicBezTo>
                <a:lnTo>
                  <a:pt x="54595" y="38640"/>
                </a:lnTo>
                <a:cubicBezTo>
                  <a:pt x="54708" y="38640"/>
                  <a:pt x="54822" y="38640"/>
                  <a:pt x="54859" y="38602"/>
                </a:cubicBezTo>
                <a:lnTo>
                  <a:pt x="54935" y="38489"/>
                </a:lnTo>
                <a:cubicBezTo>
                  <a:pt x="54935" y="38375"/>
                  <a:pt x="54822" y="38300"/>
                  <a:pt x="54708" y="38300"/>
                </a:cubicBezTo>
                <a:close/>
                <a:moveTo>
                  <a:pt x="12007" y="38139"/>
                </a:moveTo>
                <a:cubicBezTo>
                  <a:pt x="11976" y="38139"/>
                  <a:pt x="11944" y="38142"/>
                  <a:pt x="11910" y="38149"/>
                </a:cubicBezTo>
                <a:cubicBezTo>
                  <a:pt x="11759" y="38186"/>
                  <a:pt x="11645" y="38300"/>
                  <a:pt x="11645" y="38451"/>
                </a:cubicBezTo>
                <a:lnTo>
                  <a:pt x="11683" y="38565"/>
                </a:lnTo>
                <a:cubicBezTo>
                  <a:pt x="11766" y="38620"/>
                  <a:pt x="11890" y="38655"/>
                  <a:pt x="12009" y="38655"/>
                </a:cubicBezTo>
                <a:cubicBezTo>
                  <a:pt x="12053" y="38655"/>
                  <a:pt x="12096" y="38650"/>
                  <a:pt x="12137" y="38640"/>
                </a:cubicBezTo>
                <a:cubicBezTo>
                  <a:pt x="12250" y="38602"/>
                  <a:pt x="12364" y="38527"/>
                  <a:pt x="12402" y="38375"/>
                </a:cubicBezTo>
                <a:lnTo>
                  <a:pt x="12364" y="38300"/>
                </a:lnTo>
                <a:cubicBezTo>
                  <a:pt x="12270" y="38207"/>
                  <a:pt x="12151" y="38139"/>
                  <a:pt x="12007" y="38139"/>
                </a:cubicBezTo>
                <a:close/>
                <a:moveTo>
                  <a:pt x="2392" y="38237"/>
                </a:moveTo>
                <a:cubicBezTo>
                  <a:pt x="2346" y="38237"/>
                  <a:pt x="2293" y="38244"/>
                  <a:pt x="2231" y="38262"/>
                </a:cubicBezTo>
                <a:lnTo>
                  <a:pt x="2156" y="38300"/>
                </a:lnTo>
                <a:cubicBezTo>
                  <a:pt x="2042" y="38375"/>
                  <a:pt x="2042" y="38489"/>
                  <a:pt x="2042" y="38640"/>
                </a:cubicBezTo>
                <a:lnTo>
                  <a:pt x="2080" y="38716"/>
                </a:lnTo>
                <a:cubicBezTo>
                  <a:pt x="2137" y="38754"/>
                  <a:pt x="2212" y="38763"/>
                  <a:pt x="2288" y="38763"/>
                </a:cubicBezTo>
                <a:cubicBezTo>
                  <a:pt x="2364" y="38763"/>
                  <a:pt x="2439" y="38754"/>
                  <a:pt x="2496" y="38754"/>
                </a:cubicBezTo>
                <a:cubicBezTo>
                  <a:pt x="2609" y="38716"/>
                  <a:pt x="2723" y="38640"/>
                  <a:pt x="2761" y="38565"/>
                </a:cubicBezTo>
                <a:lnTo>
                  <a:pt x="2685" y="38413"/>
                </a:lnTo>
                <a:cubicBezTo>
                  <a:pt x="2685" y="38413"/>
                  <a:pt x="2685" y="38413"/>
                  <a:pt x="2647" y="38375"/>
                </a:cubicBezTo>
                <a:cubicBezTo>
                  <a:pt x="2618" y="38317"/>
                  <a:pt x="2545" y="38237"/>
                  <a:pt x="2392" y="38237"/>
                </a:cubicBezTo>
                <a:close/>
                <a:moveTo>
                  <a:pt x="7084" y="38237"/>
                </a:moveTo>
                <a:cubicBezTo>
                  <a:pt x="7021" y="38237"/>
                  <a:pt x="6964" y="38256"/>
                  <a:pt x="6919" y="38300"/>
                </a:cubicBezTo>
                <a:cubicBezTo>
                  <a:pt x="6806" y="38375"/>
                  <a:pt x="6806" y="38527"/>
                  <a:pt x="6806" y="38678"/>
                </a:cubicBezTo>
                <a:lnTo>
                  <a:pt x="6806" y="38716"/>
                </a:lnTo>
                <a:lnTo>
                  <a:pt x="6957" y="38829"/>
                </a:lnTo>
                <a:cubicBezTo>
                  <a:pt x="7184" y="38829"/>
                  <a:pt x="7335" y="38640"/>
                  <a:pt x="7335" y="38451"/>
                </a:cubicBezTo>
                <a:cubicBezTo>
                  <a:pt x="7335" y="38375"/>
                  <a:pt x="7335" y="38338"/>
                  <a:pt x="7297" y="38300"/>
                </a:cubicBezTo>
                <a:lnTo>
                  <a:pt x="7222" y="38262"/>
                </a:lnTo>
                <a:cubicBezTo>
                  <a:pt x="7175" y="38246"/>
                  <a:pt x="7128" y="38237"/>
                  <a:pt x="7084" y="38237"/>
                </a:cubicBezTo>
                <a:close/>
                <a:moveTo>
                  <a:pt x="959" y="37461"/>
                </a:moveTo>
                <a:cubicBezTo>
                  <a:pt x="764" y="37461"/>
                  <a:pt x="666" y="37554"/>
                  <a:pt x="568" y="37619"/>
                </a:cubicBezTo>
                <a:cubicBezTo>
                  <a:pt x="530" y="37657"/>
                  <a:pt x="492" y="37657"/>
                  <a:pt x="454" y="37695"/>
                </a:cubicBezTo>
                <a:lnTo>
                  <a:pt x="379" y="37733"/>
                </a:lnTo>
                <a:cubicBezTo>
                  <a:pt x="341" y="37846"/>
                  <a:pt x="379" y="37960"/>
                  <a:pt x="417" y="37997"/>
                </a:cubicBezTo>
                <a:cubicBezTo>
                  <a:pt x="379" y="38035"/>
                  <a:pt x="379" y="38073"/>
                  <a:pt x="379" y="38073"/>
                </a:cubicBezTo>
                <a:lnTo>
                  <a:pt x="454" y="38224"/>
                </a:lnTo>
                <a:cubicBezTo>
                  <a:pt x="568" y="38262"/>
                  <a:pt x="681" y="38300"/>
                  <a:pt x="832" y="38338"/>
                </a:cubicBezTo>
                <a:lnTo>
                  <a:pt x="719" y="38375"/>
                </a:lnTo>
                <a:cubicBezTo>
                  <a:pt x="719" y="38413"/>
                  <a:pt x="719" y="38413"/>
                  <a:pt x="719" y="38413"/>
                </a:cubicBezTo>
                <a:cubicBezTo>
                  <a:pt x="681" y="38451"/>
                  <a:pt x="643" y="38527"/>
                  <a:pt x="681" y="38640"/>
                </a:cubicBezTo>
                <a:lnTo>
                  <a:pt x="681" y="38678"/>
                </a:lnTo>
                <a:cubicBezTo>
                  <a:pt x="760" y="38809"/>
                  <a:pt x="928" y="38849"/>
                  <a:pt x="1050" y="38849"/>
                </a:cubicBezTo>
                <a:cubicBezTo>
                  <a:pt x="1104" y="38849"/>
                  <a:pt x="1149" y="38841"/>
                  <a:pt x="1173" y="38829"/>
                </a:cubicBezTo>
                <a:lnTo>
                  <a:pt x="1286" y="38716"/>
                </a:lnTo>
                <a:cubicBezTo>
                  <a:pt x="1286" y="38602"/>
                  <a:pt x="1248" y="38451"/>
                  <a:pt x="1135" y="38375"/>
                </a:cubicBezTo>
                <a:cubicBezTo>
                  <a:pt x="1135" y="38338"/>
                  <a:pt x="1097" y="38338"/>
                  <a:pt x="1097" y="38338"/>
                </a:cubicBezTo>
                <a:lnTo>
                  <a:pt x="1135" y="38338"/>
                </a:lnTo>
                <a:lnTo>
                  <a:pt x="1248" y="38224"/>
                </a:lnTo>
                <a:lnTo>
                  <a:pt x="1248" y="38186"/>
                </a:lnTo>
                <a:cubicBezTo>
                  <a:pt x="1286" y="38111"/>
                  <a:pt x="1286" y="37960"/>
                  <a:pt x="1286" y="37846"/>
                </a:cubicBezTo>
                <a:cubicBezTo>
                  <a:pt x="1286" y="37695"/>
                  <a:pt x="1248" y="37582"/>
                  <a:pt x="1135" y="37506"/>
                </a:cubicBezTo>
                <a:lnTo>
                  <a:pt x="1059" y="37468"/>
                </a:lnTo>
                <a:cubicBezTo>
                  <a:pt x="1023" y="37463"/>
                  <a:pt x="990" y="37461"/>
                  <a:pt x="959" y="37461"/>
                </a:cubicBezTo>
                <a:close/>
                <a:moveTo>
                  <a:pt x="33914" y="38300"/>
                </a:moveTo>
                <a:cubicBezTo>
                  <a:pt x="33838" y="38338"/>
                  <a:pt x="33801" y="38338"/>
                  <a:pt x="33801" y="38338"/>
                </a:cubicBezTo>
                <a:cubicBezTo>
                  <a:pt x="33763" y="38375"/>
                  <a:pt x="33763" y="38375"/>
                  <a:pt x="33725" y="38375"/>
                </a:cubicBezTo>
                <a:lnTo>
                  <a:pt x="33687" y="38375"/>
                </a:lnTo>
                <a:cubicBezTo>
                  <a:pt x="33612" y="38375"/>
                  <a:pt x="33536" y="38413"/>
                  <a:pt x="33498" y="38489"/>
                </a:cubicBezTo>
                <a:lnTo>
                  <a:pt x="33536" y="38602"/>
                </a:lnTo>
                <a:cubicBezTo>
                  <a:pt x="33536" y="38602"/>
                  <a:pt x="33536" y="38678"/>
                  <a:pt x="33536" y="38678"/>
                </a:cubicBezTo>
                <a:lnTo>
                  <a:pt x="33612" y="38829"/>
                </a:lnTo>
                <a:cubicBezTo>
                  <a:pt x="33612" y="38829"/>
                  <a:pt x="33649" y="38829"/>
                  <a:pt x="33687" y="38867"/>
                </a:cubicBezTo>
                <a:cubicBezTo>
                  <a:pt x="33649" y="38829"/>
                  <a:pt x="33612" y="38829"/>
                  <a:pt x="33612" y="38791"/>
                </a:cubicBezTo>
                <a:lnTo>
                  <a:pt x="33612" y="38791"/>
                </a:lnTo>
                <a:lnTo>
                  <a:pt x="33763" y="38905"/>
                </a:lnTo>
                <a:cubicBezTo>
                  <a:pt x="33990" y="38905"/>
                  <a:pt x="34179" y="38867"/>
                  <a:pt x="34292" y="38754"/>
                </a:cubicBezTo>
                <a:lnTo>
                  <a:pt x="34254" y="38565"/>
                </a:lnTo>
                <a:cubicBezTo>
                  <a:pt x="34217" y="38565"/>
                  <a:pt x="34217" y="38527"/>
                  <a:pt x="34217" y="38527"/>
                </a:cubicBezTo>
                <a:cubicBezTo>
                  <a:pt x="34179" y="38451"/>
                  <a:pt x="34141" y="38300"/>
                  <a:pt x="33952" y="38300"/>
                </a:cubicBezTo>
                <a:close/>
                <a:moveTo>
                  <a:pt x="55261" y="38550"/>
                </a:moveTo>
                <a:cubicBezTo>
                  <a:pt x="55220" y="38550"/>
                  <a:pt x="55175" y="38554"/>
                  <a:pt x="55124" y="38565"/>
                </a:cubicBezTo>
                <a:lnTo>
                  <a:pt x="55011" y="38640"/>
                </a:lnTo>
                <a:cubicBezTo>
                  <a:pt x="54973" y="38791"/>
                  <a:pt x="55124" y="38943"/>
                  <a:pt x="55313" y="38943"/>
                </a:cubicBezTo>
                <a:cubicBezTo>
                  <a:pt x="55464" y="38943"/>
                  <a:pt x="55578" y="38867"/>
                  <a:pt x="55578" y="38716"/>
                </a:cubicBezTo>
                <a:lnTo>
                  <a:pt x="55540" y="38640"/>
                </a:lnTo>
                <a:cubicBezTo>
                  <a:pt x="55457" y="38585"/>
                  <a:pt x="55374" y="38550"/>
                  <a:pt x="55261" y="38550"/>
                </a:cubicBezTo>
                <a:close/>
                <a:moveTo>
                  <a:pt x="7713" y="38716"/>
                </a:moveTo>
                <a:cubicBezTo>
                  <a:pt x="7638" y="38716"/>
                  <a:pt x="7487" y="38754"/>
                  <a:pt x="7487" y="38905"/>
                </a:cubicBezTo>
                <a:lnTo>
                  <a:pt x="7600" y="39056"/>
                </a:lnTo>
                <a:cubicBezTo>
                  <a:pt x="7713" y="39056"/>
                  <a:pt x="7789" y="39056"/>
                  <a:pt x="7865" y="39018"/>
                </a:cubicBezTo>
                <a:lnTo>
                  <a:pt x="7902" y="38905"/>
                </a:lnTo>
                <a:cubicBezTo>
                  <a:pt x="7902" y="38791"/>
                  <a:pt x="7827" y="38716"/>
                  <a:pt x="7713" y="38716"/>
                </a:cubicBezTo>
                <a:close/>
                <a:moveTo>
                  <a:pt x="12326" y="38716"/>
                </a:moveTo>
                <a:cubicBezTo>
                  <a:pt x="12212" y="38716"/>
                  <a:pt x="12137" y="38716"/>
                  <a:pt x="12099" y="38754"/>
                </a:cubicBezTo>
                <a:cubicBezTo>
                  <a:pt x="12023" y="38791"/>
                  <a:pt x="11986" y="38867"/>
                  <a:pt x="11986" y="38943"/>
                </a:cubicBezTo>
                <a:lnTo>
                  <a:pt x="11986" y="38980"/>
                </a:lnTo>
                <a:lnTo>
                  <a:pt x="12137" y="39094"/>
                </a:lnTo>
                <a:lnTo>
                  <a:pt x="12326" y="39094"/>
                </a:lnTo>
                <a:lnTo>
                  <a:pt x="12439" y="38980"/>
                </a:lnTo>
                <a:lnTo>
                  <a:pt x="12439" y="38829"/>
                </a:lnTo>
                <a:lnTo>
                  <a:pt x="12326" y="38716"/>
                </a:lnTo>
                <a:close/>
                <a:moveTo>
                  <a:pt x="21135" y="38678"/>
                </a:moveTo>
                <a:lnTo>
                  <a:pt x="20908" y="38754"/>
                </a:lnTo>
                <a:cubicBezTo>
                  <a:pt x="20795" y="39018"/>
                  <a:pt x="20984" y="39094"/>
                  <a:pt x="21097" y="39132"/>
                </a:cubicBezTo>
                <a:lnTo>
                  <a:pt x="21324" y="39056"/>
                </a:lnTo>
                <a:lnTo>
                  <a:pt x="21324" y="39018"/>
                </a:lnTo>
                <a:cubicBezTo>
                  <a:pt x="21324" y="38791"/>
                  <a:pt x="21211" y="38716"/>
                  <a:pt x="21135" y="38678"/>
                </a:cubicBezTo>
                <a:close/>
                <a:moveTo>
                  <a:pt x="17430" y="38754"/>
                </a:moveTo>
                <a:lnTo>
                  <a:pt x="17317" y="38905"/>
                </a:lnTo>
                <a:cubicBezTo>
                  <a:pt x="17317" y="38905"/>
                  <a:pt x="17317" y="38905"/>
                  <a:pt x="17317" y="38943"/>
                </a:cubicBezTo>
                <a:lnTo>
                  <a:pt x="17430" y="38943"/>
                </a:lnTo>
                <a:lnTo>
                  <a:pt x="17317" y="38980"/>
                </a:lnTo>
                <a:cubicBezTo>
                  <a:pt x="17317" y="39094"/>
                  <a:pt x="17354" y="39169"/>
                  <a:pt x="17468" y="39207"/>
                </a:cubicBezTo>
                <a:lnTo>
                  <a:pt x="17619" y="39132"/>
                </a:lnTo>
                <a:cubicBezTo>
                  <a:pt x="17657" y="39094"/>
                  <a:pt x="17770" y="39056"/>
                  <a:pt x="17770" y="38943"/>
                </a:cubicBezTo>
                <a:cubicBezTo>
                  <a:pt x="17770" y="38905"/>
                  <a:pt x="17770" y="38867"/>
                  <a:pt x="17732" y="38829"/>
                </a:cubicBezTo>
                <a:lnTo>
                  <a:pt x="17619" y="38754"/>
                </a:lnTo>
                <a:close/>
                <a:moveTo>
                  <a:pt x="86261" y="38819"/>
                </a:moveTo>
                <a:cubicBezTo>
                  <a:pt x="86242" y="38819"/>
                  <a:pt x="86223" y="38822"/>
                  <a:pt x="86202" y="38829"/>
                </a:cubicBezTo>
                <a:cubicBezTo>
                  <a:pt x="86089" y="38829"/>
                  <a:pt x="85975" y="38905"/>
                  <a:pt x="85975" y="39018"/>
                </a:cubicBezTo>
                <a:cubicBezTo>
                  <a:pt x="85975" y="39056"/>
                  <a:pt x="85975" y="39132"/>
                  <a:pt x="86126" y="39207"/>
                </a:cubicBezTo>
                <a:cubicBezTo>
                  <a:pt x="86164" y="39207"/>
                  <a:pt x="86240" y="39207"/>
                  <a:pt x="86315" y="39169"/>
                </a:cubicBezTo>
                <a:cubicBezTo>
                  <a:pt x="86315" y="39169"/>
                  <a:pt x="86467" y="39094"/>
                  <a:pt x="86467" y="38980"/>
                </a:cubicBezTo>
                <a:lnTo>
                  <a:pt x="86429" y="38943"/>
                </a:lnTo>
                <a:cubicBezTo>
                  <a:pt x="86398" y="38881"/>
                  <a:pt x="86342" y="38819"/>
                  <a:pt x="86261" y="38819"/>
                </a:cubicBezTo>
                <a:close/>
                <a:moveTo>
                  <a:pt x="37581" y="38839"/>
                </a:moveTo>
                <a:cubicBezTo>
                  <a:pt x="37544" y="38839"/>
                  <a:pt x="37506" y="38848"/>
                  <a:pt x="37468" y="38867"/>
                </a:cubicBezTo>
                <a:cubicBezTo>
                  <a:pt x="37355" y="38943"/>
                  <a:pt x="37317" y="39132"/>
                  <a:pt x="37430" y="39207"/>
                </a:cubicBezTo>
                <a:cubicBezTo>
                  <a:pt x="37457" y="39234"/>
                  <a:pt x="37503" y="39261"/>
                  <a:pt x="37540" y="39261"/>
                </a:cubicBezTo>
                <a:cubicBezTo>
                  <a:pt x="37556" y="39261"/>
                  <a:pt x="37570" y="39256"/>
                  <a:pt x="37581" y="39245"/>
                </a:cubicBezTo>
                <a:lnTo>
                  <a:pt x="37657" y="39207"/>
                </a:lnTo>
                <a:lnTo>
                  <a:pt x="37581" y="39207"/>
                </a:lnTo>
                <a:lnTo>
                  <a:pt x="37770" y="39094"/>
                </a:lnTo>
                <a:lnTo>
                  <a:pt x="37770" y="38980"/>
                </a:lnTo>
                <a:lnTo>
                  <a:pt x="37695" y="38867"/>
                </a:lnTo>
                <a:cubicBezTo>
                  <a:pt x="37657" y="38848"/>
                  <a:pt x="37619" y="38839"/>
                  <a:pt x="37581" y="38839"/>
                </a:cubicBezTo>
                <a:close/>
                <a:moveTo>
                  <a:pt x="5142" y="38980"/>
                </a:moveTo>
                <a:lnTo>
                  <a:pt x="4991" y="39094"/>
                </a:lnTo>
                <a:lnTo>
                  <a:pt x="4991" y="39207"/>
                </a:lnTo>
                <a:lnTo>
                  <a:pt x="5142" y="39321"/>
                </a:lnTo>
                <a:cubicBezTo>
                  <a:pt x="5180" y="39321"/>
                  <a:pt x="5218" y="39358"/>
                  <a:pt x="5332" y="39358"/>
                </a:cubicBezTo>
                <a:lnTo>
                  <a:pt x="5445" y="39245"/>
                </a:lnTo>
                <a:lnTo>
                  <a:pt x="5445" y="39094"/>
                </a:lnTo>
                <a:lnTo>
                  <a:pt x="5332" y="38980"/>
                </a:lnTo>
                <a:close/>
                <a:moveTo>
                  <a:pt x="9453" y="39283"/>
                </a:moveTo>
                <a:lnTo>
                  <a:pt x="9339" y="39358"/>
                </a:lnTo>
                <a:cubicBezTo>
                  <a:pt x="9301" y="39548"/>
                  <a:pt x="9490" y="39623"/>
                  <a:pt x="9566" y="39623"/>
                </a:cubicBezTo>
                <a:lnTo>
                  <a:pt x="9793" y="39548"/>
                </a:lnTo>
                <a:lnTo>
                  <a:pt x="9793" y="39510"/>
                </a:lnTo>
                <a:cubicBezTo>
                  <a:pt x="9793" y="39434"/>
                  <a:pt x="9755" y="39358"/>
                  <a:pt x="9717" y="39358"/>
                </a:cubicBezTo>
                <a:cubicBezTo>
                  <a:pt x="9642" y="39283"/>
                  <a:pt x="9566" y="39283"/>
                  <a:pt x="9453" y="39283"/>
                </a:cubicBezTo>
                <a:close/>
                <a:moveTo>
                  <a:pt x="26882" y="39321"/>
                </a:moveTo>
                <a:lnTo>
                  <a:pt x="26768" y="39434"/>
                </a:lnTo>
                <a:cubicBezTo>
                  <a:pt x="26731" y="39737"/>
                  <a:pt x="26920" y="39774"/>
                  <a:pt x="26995" y="39774"/>
                </a:cubicBezTo>
                <a:lnTo>
                  <a:pt x="27146" y="39661"/>
                </a:lnTo>
                <a:cubicBezTo>
                  <a:pt x="27146" y="39661"/>
                  <a:pt x="27146" y="39623"/>
                  <a:pt x="27184" y="39623"/>
                </a:cubicBezTo>
                <a:cubicBezTo>
                  <a:pt x="27184" y="39585"/>
                  <a:pt x="27184" y="39548"/>
                  <a:pt x="27184" y="39510"/>
                </a:cubicBezTo>
                <a:cubicBezTo>
                  <a:pt x="27184" y="39434"/>
                  <a:pt x="27146" y="39321"/>
                  <a:pt x="26882" y="39321"/>
                </a:cubicBezTo>
                <a:close/>
                <a:moveTo>
                  <a:pt x="57846" y="39434"/>
                </a:moveTo>
                <a:cubicBezTo>
                  <a:pt x="57771" y="39434"/>
                  <a:pt x="57695" y="39434"/>
                  <a:pt x="57619" y="39472"/>
                </a:cubicBezTo>
                <a:cubicBezTo>
                  <a:pt x="57544" y="39510"/>
                  <a:pt x="57468" y="39585"/>
                  <a:pt x="57468" y="39699"/>
                </a:cubicBezTo>
                <a:cubicBezTo>
                  <a:pt x="57468" y="39774"/>
                  <a:pt x="57544" y="39850"/>
                  <a:pt x="57657" y="39888"/>
                </a:cubicBezTo>
                <a:lnTo>
                  <a:pt x="57808" y="39812"/>
                </a:lnTo>
                <a:cubicBezTo>
                  <a:pt x="57846" y="39774"/>
                  <a:pt x="57960" y="39737"/>
                  <a:pt x="57960" y="39623"/>
                </a:cubicBezTo>
                <a:cubicBezTo>
                  <a:pt x="57960" y="39585"/>
                  <a:pt x="57960" y="39548"/>
                  <a:pt x="57922" y="39510"/>
                </a:cubicBezTo>
                <a:lnTo>
                  <a:pt x="57846" y="39434"/>
                </a:lnTo>
                <a:close/>
                <a:moveTo>
                  <a:pt x="5785" y="39888"/>
                </a:moveTo>
                <a:lnTo>
                  <a:pt x="5823" y="39963"/>
                </a:lnTo>
                <a:cubicBezTo>
                  <a:pt x="5823" y="39963"/>
                  <a:pt x="5785" y="39926"/>
                  <a:pt x="5785" y="39888"/>
                </a:cubicBezTo>
                <a:close/>
                <a:moveTo>
                  <a:pt x="18375" y="39510"/>
                </a:moveTo>
                <a:cubicBezTo>
                  <a:pt x="18224" y="39623"/>
                  <a:pt x="18262" y="39774"/>
                  <a:pt x="18375" y="39888"/>
                </a:cubicBezTo>
                <a:cubicBezTo>
                  <a:pt x="18430" y="39943"/>
                  <a:pt x="18486" y="39978"/>
                  <a:pt x="18556" y="39978"/>
                </a:cubicBezTo>
                <a:cubicBezTo>
                  <a:pt x="18582" y="39978"/>
                  <a:pt x="18609" y="39974"/>
                  <a:pt x="18640" y="39963"/>
                </a:cubicBezTo>
                <a:lnTo>
                  <a:pt x="18791" y="39850"/>
                </a:lnTo>
                <a:cubicBezTo>
                  <a:pt x="18753" y="39774"/>
                  <a:pt x="18715" y="39548"/>
                  <a:pt x="18489" y="39510"/>
                </a:cubicBezTo>
                <a:close/>
                <a:moveTo>
                  <a:pt x="35653" y="39780"/>
                </a:moveTo>
                <a:cubicBezTo>
                  <a:pt x="35614" y="39780"/>
                  <a:pt x="35575" y="39789"/>
                  <a:pt x="35540" y="39812"/>
                </a:cubicBezTo>
                <a:cubicBezTo>
                  <a:pt x="35502" y="39812"/>
                  <a:pt x="35426" y="39850"/>
                  <a:pt x="35426" y="39963"/>
                </a:cubicBezTo>
                <a:lnTo>
                  <a:pt x="35540" y="40077"/>
                </a:lnTo>
                <a:cubicBezTo>
                  <a:pt x="35592" y="40103"/>
                  <a:pt x="35662" y="40147"/>
                  <a:pt x="35738" y="40147"/>
                </a:cubicBezTo>
                <a:cubicBezTo>
                  <a:pt x="35772" y="40147"/>
                  <a:pt x="35807" y="40138"/>
                  <a:pt x="35842" y="40115"/>
                </a:cubicBezTo>
                <a:cubicBezTo>
                  <a:pt x="35880" y="40115"/>
                  <a:pt x="35956" y="40077"/>
                  <a:pt x="35956" y="39963"/>
                </a:cubicBezTo>
                <a:lnTo>
                  <a:pt x="35880" y="39850"/>
                </a:lnTo>
                <a:cubicBezTo>
                  <a:pt x="35828" y="39824"/>
                  <a:pt x="35740" y="39780"/>
                  <a:pt x="35653" y="39780"/>
                </a:cubicBezTo>
                <a:close/>
                <a:moveTo>
                  <a:pt x="6022" y="39575"/>
                </a:moveTo>
                <a:cubicBezTo>
                  <a:pt x="5995" y="39575"/>
                  <a:pt x="5967" y="39578"/>
                  <a:pt x="5936" y="39585"/>
                </a:cubicBezTo>
                <a:lnTo>
                  <a:pt x="5861" y="39737"/>
                </a:lnTo>
                <a:cubicBezTo>
                  <a:pt x="5823" y="39737"/>
                  <a:pt x="5785" y="39774"/>
                  <a:pt x="5747" y="39812"/>
                </a:cubicBezTo>
                <a:lnTo>
                  <a:pt x="5785" y="39888"/>
                </a:lnTo>
                <a:lnTo>
                  <a:pt x="5747" y="39888"/>
                </a:lnTo>
                <a:lnTo>
                  <a:pt x="5823" y="40077"/>
                </a:lnTo>
                <a:lnTo>
                  <a:pt x="5861" y="40077"/>
                </a:lnTo>
                <a:cubicBezTo>
                  <a:pt x="5936" y="40115"/>
                  <a:pt x="6050" y="40152"/>
                  <a:pt x="6201" y="40190"/>
                </a:cubicBezTo>
                <a:lnTo>
                  <a:pt x="6314" y="40152"/>
                </a:lnTo>
                <a:cubicBezTo>
                  <a:pt x="6390" y="40115"/>
                  <a:pt x="6428" y="40039"/>
                  <a:pt x="6428" y="40001"/>
                </a:cubicBezTo>
                <a:cubicBezTo>
                  <a:pt x="6428" y="39926"/>
                  <a:pt x="6390" y="39888"/>
                  <a:pt x="6390" y="39888"/>
                </a:cubicBezTo>
                <a:cubicBezTo>
                  <a:pt x="6390" y="39850"/>
                  <a:pt x="6390" y="39850"/>
                  <a:pt x="6352" y="39850"/>
                </a:cubicBezTo>
                <a:lnTo>
                  <a:pt x="6390" y="39850"/>
                </a:lnTo>
                <a:lnTo>
                  <a:pt x="6239" y="39623"/>
                </a:lnTo>
                <a:cubicBezTo>
                  <a:pt x="6209" y="39623"/>
                  <a:pt x="6130" y="39575"/>
                  <a:pt x="6022" y="39575"/>
                </a:cubicBezTo>
                <a:close/>
                <a:moveTo>
                  <a:pt x="27336" y="40001"/>
                </a:moveTo>
                <a:lnTo>
                  <a:pt x="27222" y="40115"/>
                </a:lnTo>
                <a:cubicBezTo>
                  <a:pt x="27184" y="40152"/>
                  <a:pt x="27146" y="40190"/>
                  <a:pt x="27109" y="40228"/>
                </a:cubicBezTo>
                <a:lnTo>
                  <a:pt x="27260" y="40379"/>
                </a:lnTo>
                <a:lnTo>
                  <a:pt x="27449" y="40379"/>
                </a:lnTo>
                <a:lnTo>
                  <a:pt x="27562" y="40266"/>
                </a:lnTo>
                <a:lnTo>
                  <a:pt x="27562" y="40190"/>
                </a:lnTo>
                <a:lnTo>
                  <a:pt x="27562" y="40152"/>
                </a:lnTo>
                <a:cubicBezTo>
                  <a:pt x="27562" y="40115"/>
                  <a:pt x="27562" y="40077"/>
                  <a:pt x="27487" y="40039"/>
                </a:cubicBezTo>
                <a:cubicBezTo>
                  <a:pt x="27487" y="40001"/>
                  <a:pt x="27411" y="40001"/>
                  <a:pt x="27336" y="40001"/>
                </a:cubicBezTo>
                <a:close/>
                <a:moveTo>
                  <a:pt x="80002" y="39812"/>
                </a:moveTo>
                <a:cubicBezTo>
                  <a:pt x="79737" y="39888"/>
                  <a:pt x="79510" y="40001"/>
                  <a:pt x="79434" y="40228"/>
                </a:cubicBezTo>
                <a:lnTo>
                  <a:pt x="79510" y="40379"/>
                </a:lnTo>
                <a:cubicBezTo>
                  <a:pt x="79586" y="40417"/>
                  <a:pt x="79671" y="40436"/>
                  <a:pt x="79751" y="40436"/>
                </a:cubicBezTo>
                <a:cubicBezTo>
                  <a:pt x="79831" y="40436"/>
                  <a:pt x="79907" y="40417"/>
                  <a:pt x="79964" y="40379"/>
                </a:cubicBezTo>
                <a:cubicBezTo>
                  <a:pt x="80115" y="40304"/>
                  <a:pt x="80191" y="40152"/>
                  <a:pt x="80191" y="40001"/>
                </a:cubicBezTo>
                <a:cubicBezTo>
                  <a:pt x="80191" y="39963"/>
                  <a:pt x="80191" y="39926"/>
                  <a:pt x="80191" y="39888"/>
                </a:cubicBezTo>
                <a:lnTo>
                  <a:pt x="80002" y="39812"/>
                </a:lnTo>
                <a:close/>
                <a:moveTo>
                  <a:pt x="11040" y="40039"/>
                </a:moveTo>
                <a:cubicBezTo>
                  <a:pt x="10927" y="40039"/>
                  <a:pt x="10814" y="40115"/>
                  <a:pt x="10814" y="40190"/>
                </a:cubicBezTo>
                <a:lnTo>
                  <a:pt x="10889" y="40341"/>
                </a:lnTo>
                <a:cubicBezTo>
                  <a:pt x="10889" y="40374"/>
                  <a:pt x="10973" y="40463"/>
                  <a:pt x="11141" y="40463"/>
                </a:cubicBezTo>
                <a:cubicBezTo>
                  <a:pt x="11168" y="40463"/>
                  <a:pt x="11198" y="40460"/>
                  <a:pt x="11229" y="40455"/>
                </a:cubicBezTo>
                <a:lnTo>
                  <a:pt x="11305" y="40379"/>
                </a:lnTo>
                <a:cubicBezTo>
                  <a:pt x="11305" y="40341"/>
                  <a:pt x="11305" y="40304"/>
                  <a:pt x="11305" y="40304"/>
                </a:cubicBezTo>
                <a:cubicBezTo>
                  <a:pt x="11305" y="40152"/>
                  <a:pt x="11192" y="40077"/>
                  <a:pt x="11040" y="40039"/>
                </a:cubicBezTo>
                <a:close/>
                <a:moveTo>
                  <a:pt x="85937" y="40266"/>
                </a:moveTo>
                <a:lnTo>
                  <a:pt x="85711" y="40341"/>
                </a:lnTo>
                <a:lnTo>
                  <a:pt x="85711" y="40493"/>
                </a:lnTo>
                <a:lnTo>
                  <a:pt x="85824" y="40606"/>
                </a:lnTo>
                <a:lnTo>
                  <a:pt x="86013" y="40606"/>
                </a:lnTo>
                <a:lnTo>
                  <a:pt x="86126" y="40493"/>
                </a:lnTo>
                <a:cubicBezTo>
                  <a:pt x="86164" y="40493"/>
                  <a:pt x="86164" y="40455"/>
                  <a:pt x="86164" y="40455"/>
                </a:cubicBezTo>
                <a:cubicBezTo>
                  <a:pt x="86164" y="40304"/>
                  <a:pt x="86013" y="40266"/>
                  <a:pt x="85937" y="40266"/>
                </a:cubicBezTo>
                <a:close/>
                <a:moveTo>
                  <a:pt x="64689" y="40266"/>
                </a:moveTo>
                <a:cubicBezTo>
                  <a:pt x="64463" y="40266"/>
                  <a:pt x="64387" y="40379"/>
                  <a:pt x="64311" y="40493"/>
                </a:cubicBezTo>
                <a:lnTo>
                  <a:pt x="64349" y="40606"/>
                </a:lnTo>
                <a:cubicBezTo>
                  <a:pt x="64387" y="40644"/>
                  <a:pt x="64463" y="40682"/>
                  <a:pt x="64538" y="40682"/>
                </a:cubicBezTo>
                <a:cubicBezTo>
                  <a:pt x="64652" y="40682"/>
                  <a:pt x="64765" y="40644"/>
                  <a:pt x="64841" y="40568"/>
                </a:cubicBezTo>
                <a:lnTo>
                  <a:pt x="64765" y="40379"/>
                </a:lnTo>
                <a:lnTo>
                  <a:pt x="64803" y="40379"/>
                </a:lnTo>
                <a:lnTo>
                  <a:pt x="64689" y="40266"/>
                </a:lnTo>
                <a:close/>
                <a:moveTo>
                  <a:pt x="379" y="40379"/>
                </a:moveTo>
                <a:cubicBezTo>
                  <a:pt x="265" y="40379"/>
                  <a:pt x="152" y="40417"/>
                  <a:pt x="114" y="40568"/>
                </a:cubicBezTo>
                <a:lnTo>
                  <a:pt x="227" y="40720"/>
                </a:lnTo>
                <a:cubicBezTo>
                  <a:pt x="379" y="40720"/>
                  <a:pt x="454" y="40720"/>
                  <a:pt x="492" y="40644"/>
                </a:cubicBezTo>
                <a:lnTo>
                  <a:pt x="568" y="40531"/>
                </a:lnTo>
                <a:cubicBezTo>
                  <a:pt x="568" y="40455"/>
                  <a:pt x="492" y="40379"/>
                  <a:pt x="379" y="40379"/>
                </a:cubicBezTo>
                <a:close/>
                <a:moveTo>
                  <a:pt x="28772" y="39888"/>
                </a:moveTo>
                <a:cubicBezTo>
                  <a:pt x="28700" y="39960"/>
                  <a:pt x="28659" y="39986"/>
                  <a:pt x="28609" y="39986"/>
                </a:cubicBezTo>
                <a:cubicBezTo>
                  <a:pt x="28580" y="39986"/>
                  <a:pt x="28549" y="39977"/>
                  <a:pt x="28508" y="39963"/>
                </a:cubicBezTo>
                <a:lnTo>
                  <a:pt x="28356" y="40001"/>
                </a:lnTo>
                <a:cubicBezTo>
                  <a:pt x="28281" y="40077"/>
                  <a:pt x="28281" y="40152"/>
                  <a:pt x="28281" y="40266"/>
                </a:cubicBezTo>
                <a:lnTo>
                  <a:pt x="28281" y="40417"/>
                </a:lnTo>
                <a:lnTo>
                  <a:pt x="28394" y="40531"/>
                </a:lnTo>
                <a:cubicBezTo>
                  <a:pt x="28432" y="40568"/>
                  <a:pt x="28470" y="40568"/>
                  <a:pt x="28508" y="40568"/>
                </a:cubicBezTo>
                <a:lnTo>
                  <a:pt x="28470" y="40682"/>
                </a:lnTo>
                <a:cubicBezTo>
                  <a:pt x="28583" y="40757"/>
                  <a:pt x="28772" y="40757"/>
                  <a:pt x="28961" y="40757"/>
                </a:cubicBezTo>
                <a:lnTo>
                  <a:pt x="29075" y="40644"/>
                </a:lnTo>
                <a:cubicBezTo>
                  <a:pt x="29075" y="40606"/>
                  <a:pt x="29075" y="40606"/>
                  <a:pt x="29075" y="40606"/>
                </a:cubicBezTo>
                <a:lnTo>
                  <a:pt x="29264" y="40493"/>
                </a:lnTo>
                <a:cubicBezTo>
                  <a:pt x="29264" y="40190"/>
                  <a:pt x="29150" y="40001"/>
                  <a:pt x="28961" y="39888"/>
                </a:cubicBezTo>
                <a:close/>
                <a:moveTo>
                  <a:pt x="14443" y="40341"/>
                </a:moveTo>
                <a:lnTo>
                  <a:pt x="14216" y="40455"/>
                </a:lnTo>
                <a:cubicBezTo>
                  <a:pt x="14254" y="40531"/>
                  <a:pt x="14254" y="40531"/>
                  <a:pt x="14254" y="40568"/>
                </a:cubicBezTo>
                <a:lnTo>
                  <a:pt x="14254" y="40606"/>
                </a:lnTo>
                <a:cubicBezTo>
                  <a:pt x="14254" y="40644"/>
                  <a:pt x="14254" y="40682"/>
                  <a:pt x="14292" y="40757"/>
                </a:cubicBezTo>
                <a:lnTo>
                  <a:pt x="14405" y="40795"/>
                </a:lnTo>
                <a:lnTo>
                  <a:pt x="14594" y="40795"/>
                </a:lnTo>
                <a:lnTo>
                  <a:pt x="14746" y="40720"/>
                </a:lnTo>
                <a:cubicBezTo>
                  <a:pt x="14746" y="40682"/>
                  <a:pt x="14746" y="40644"/>
                  <a:pt x="14746" y="40644"/>
                </a:cubicBezTo>
                <a:cubicBezTo>
                  <a:pt x="14746" y="40455"/>
                  <a:pt x="14594" y="40379"/>
                  <a:pt x="14481" y="40341"/>
                </a:cubicBezTo>
                <a:close/>
                <a:moveTo>
                  <a:pt x="61060" y="40379"/>
                </a:moveTo>
                <a:lnTo>
                  <a:pt x="60909" y="40493"/>
                </a:lnTo>
                <a:lnTo>
                  <a:pt x="60909" y="40757"/>
                </a:lnTo>
                <a:lnTo>
                  <a:pt x="61060" y="40871"/>
                </a:lnTo>
                <a:cubicBezTo>
                  <a:pt x="61098" y="40871"/>
                  <a:pt x="61136" y="40871"/>
                  <a:pt x="61173" y="40909"/>
                </a:cubicBezTo>
                <a:lnTo>
                  <a:pt x="61362" y="40833"/>
                </a:lnTo>
                <a:cubicBezTo>
                  <a:pt x="61400" y="40795"/>
                  <a:pt x="61400" y="40720"/>
                  <a:pt x="61400" y="40682"/>
                </a:cubicBezTo>
                <a:cubicBezTo>
                  <a:pt x="61400" y="40493"/>
                  <a:pt x="61287" y="40379"/>
                  <a:pt x="61060" y="40379"/>
                </a:cubicBezTo>
                <a:close/>
                <a:moveTo>
                  <a:pt x="79841" y="40553"/>
                </a:moveTo>
                <a:cubicBezTo>
                  <a:pt x="79819" y="40553"/>
                  <a:pt x="79797" y="40557"/>
                  <a:pt x="79775" y="40568"/>
                </a:cubicBezTo>
                <a:cubicBezTo>
                  <a:pt x="79661" y="40644"/>
                  <a:pt x="79623" y="40833"/>
                  <a:pt x="79737" y="40946"/>
                </a:cubicBezTo>
                <a:cubicBezTo>
                  <a:pt x="79762" y="40946"/>
                  <a:pt x="79804" y="40963"/>
                  <a:pt x="79841" y="40963"/>
                </a:cubicBezTo>
                <a:cubicBezTo>
                  <a:pt x="79859" y="40963"/>
                  <a:pt x="79876" y="40959"/>
                  <a:pt x="79888" y="40946"/>
                </a:cubicBezTo>
                <a:lnTo>
                  <a:pt x="79964" y="40909"/>
                </a:lnTo>
                <a:lnTo>
                  <a:pt x="79888" y="40909"/>
                </a:lnTo>
                <a:lnTo>
                  <a:pt x="80077" y="40795"/>
                </a:lnTo>
                <a:lnTo>
                  <a:pt x="80077" y="40682"/>
                </a:lnTo>
                <a:lnTo>
                  <a:pt x="80002" y="40606"/>
                </a:lnTo>
                <a:cubicBezTo>
                  <a:pt x="79948" y="40579"/>
                  <a:pt x="79895" y="40553"/>
                  <a:pt x="79841" y="40553"/>
                </a:cubicBezTo>
                <a:close/>
                <a:moveTo>
                  <a:pt x="32629" y="40568"/>
                </a:moveTo>
                <a:lnTo>
                  <a:pt x="32553" y="40682"/>
                </a:lnTo>
                <a:lnTo>
                  <a:pt x="32553" y="40909"/>
                </a:lnTo>
                <a:lnTo>
                  <a:pt x="32666" y="41022"/>
                </a:lnTo>
                <a:lnTo>
                  <a:pt x="32818" y="41022"/>
                </a:lnTo>
                <a:lnTo>
                  <a:pt x="32931" y="40871"/>
                </a:lnTo>
                <a:cubicBezTo>
                  <a:pt x="32931" y="40871"/>
                  <a:pt x="32931" y="40833"/>
                  <a:pt x="32931" y="40833"/>
                </a:cubicBezTo>
                <a:cubicBezTo>
                  <a:pt x="32931" y="40795"/>
                  <a:pt x="32931" y="40795"/>
                  <a:pt x="32931" y="40757"/>
                </a:cubicBezTo>
                <a:cubicBezTo>
                  <a:pt x="32931" y="40720"/>
                  <a:pt x="32931" y="40644"/>
                  <a:pt x="32855" y="40606"/>
                </a:cubicBezTo>
                <a:cubicBezTo>
                  <a:pt x="32818" y="40568"/>
                  <a:pt x="32742" y="40568"/>
                  <a:pt x="32629" y="40568"/>
                </a:cubicBezTo>
                <a:close/>
                <a:moveTo>
                  <a:pt x="12231" y="40413"/>
                </a:moveTo>
                <a:cubicBezTo>
                  <a:pt x="12214" y="40413"/>
                  <a:pt x="12195" y="40414"/>
                  <a:pt x="12175" y="40417"/>
                </a:cubicBezTo>
                <a:lnTo>
                  <a:pt x="12061" y="40531"/>
                </a:lnTo>
                <a:cubicBezTo>
                  <a:pt x="12023" y="40644"/>
                  <a:pt x="12061" y="40757"/>
                  <a:pt x="12137" y="40795"/>
                </a:cubicBezTo>
                <a:cubicBezTo>
                  <a:pt x="12175" y="40833"/>
                  <a:pt x="12212" y="40833"/>
                  <a:pt x="12250" y="40871"/>
                </a:cubicBezTo>
                <a:cubicBezTo>
                  <a:pt x="12212" y="40871"/>
                  <a:pt x="12175" y="40946"/>
                  <a:pt x="12175" y="41022"/>
                </a:cubicBezTo>
                <a:lnTo>
                  <a:pt x="12326" y="41022"/>
                </a:lnTo>
                <a:cubicBezTo>
                  <a:pt x="12326" y="41022"/>
                  <a:pt x="12288" y="41022"/>
                  <a:pt x="12326" y="41060"/>
                </a:cubicBezTo>
                <a:lnTo>
                  <a:pt x="12477" y="41060"/>
                </a:lnTo>
                <a:cubicBezTo>
                  <a:pt x="12515" y="41022"/>
                  <a:pt x="12477" y="41022"/>
                  <a:pt x="12477" y="41022"/>
                </a:cubicBezTo>
                <a:lnTo>
                  <a:pt x="12628" y="41022"/>
                </a:lnTo>
                <a:cubicBezTo>
                  <a:pt x="12628" y="40909"/>
                  <a:pt x="12553" y="40833"/>
                  <a:pt x="12402" y="40833"/>
                </a:cubicBezTo>
                <a:lnTo>
                  <a:pt x="12515" y="40720"/>
                </a:lnTo>
                <a:lnTo>
                  <a:pt x="12515" y="40682"/>
                </a:lnTo>
                <a:cubicBezTo>
                  <a:pt x="12480" y="40612"/>
                  <a:pt x="12445" y="40413"/>
                  <a:pt x="12231" y="40413"/>
                </a:cubicBezTo>
                <a:close/>
                <a:moveTo>
                  <a:pt x="33347" y="40720"/>
                </a:moveTo>
                <a:cubicBezTo>
                  <a:pt x="33082" y="40757"/>
                  <a:pt x="33044" y="40871"/>
                  <a:pt x="33082" y="40984"/>
                </a:cubicBezTo>
                <a:lnTo>
                  <a:pt x="33234" y="41060"/>
                </a:lnTo>
                <a:lnTo>
                  <a:pt x="33271" y="41060"/>
                </a:lnTo>
                <a:cubicBezTo>
                  <a:pt x="33347" y="41060"/>
                  <a:pt x="33536" y="41060"/>
                  <a:pt x="33536" y="40909"/>
                </a:cubicBezTo>
                <a:lnTo>
                  <a:pt x="33460" y="40833"/>
                </a:lnTo>
                <a:cubicBezTo>
                  <a:pt x="33460" y="40871"/>
                  <a:pt x="33460" y="40871"/>
                  <a:pt x="33460" y="40871"/>
                </a:cubicBezTo>
                <a:lnTo>
                  <a:pt x="33347" y="40720"/>
                </a:lnTo>
                <a:close/>
                <a:moveTo>
                  <a:pt x="89038" y="40531"/>
                </a:moveTo>
                <a:lnTo>
                  <a:pt x="88849" y="40682"/>
                </a:lnTo>
                <a:cubicBezTo>
                  <a:pt x="88849" y="40682"/>
                  <a:pt x="88849" y="40644"/>
                  <a:pt x="88849" y="40644"/>
                </a:cubicBezTo>
                <a:cubicBezTo>
                  <a:pt x="88849" y="40644"/>
                  <a:pt x="88849" y="40682"/>
                  <a:pt x="88811" y="40682"/>
                </a:cubicBezTo>
                <a:cubicBezTo>
                  <a:pt x="88735" y="40682"/>
                  <a:pt x="88622" y="40720"/>
                  <a:pt x="88584" y="40795"/>
                </a:cubicBezTo>
                <a:lnTo>
                  <a:pt x="88622" y="40909"/>
                </a:lnTo>
                <a:cubicBezTo>
                  <a:pt x="88714" y="41024"/>
                  <a:pt x="88864" y="41069"/>
                  <a:pt x="89026" y="41069"/>
                </a:cubicBezTo>
                <a:cubicBezTo>
                  <a:pt x="89129" y="41069"/>
                  <a:pt x="89238" y="41051"/>
                  <a:pt x="89340" y="41022"/>
                </a:cubicBezTo>
                <a:lnTo>
                  <a:pt x="89416" y="40909"/>
                </a:lnTo>
                <a:lnTo>
                  <a:pt x="89416" y="40871"/>
                </a:lnTo>
                <a:cubicBezTo>
                  <a:pt x="89416" y="40819"/>
                  <a:pt x="89398" y="40786"/>
                  <a:pt x="89375" y="40757"/>
                </a:cubicBezTo>
                <a:lnTo>
                  <a:pt x="89375" y="40757"/>
                </a:lnTo>
                <a:cubicBezTo>
                  <a:pt x="89376" y="40757"/>
                  <a:pt x="89377" y="40757"/>
                  <a:pt x="89378" y="40757"/>
                </a:cubicBezTo>
                <a:lnTo>
                  <a:pt x="89264" y="40568"/>
                </a:lnTo>
                <a:cubicBezTo>
                  <a:pt x="89231" y="40579"/>
                  <a:pt x="89201" y="40584"/>
                  <a:pt x="89174" y="40584"/>
                </a:cubicBezTo>
                <a:cubicBezTo>
                  <a:pt x="89110" y="40584"/>
                  <a:pt x="89064" y="40557"/>
                  <a:pt x="89038" y="40531"/>
                </a:cubicBezTo>
                <a:close/>
                <a:moveTo>
                  <a:pt x="70247" y="40720"/>
                </a:moveTo>
                <a:cubicBezTo>
                  <a:pt x="70134" y="40795"/>
                  <a:pt x="70096" y="40984"/>
                  <a:pt x="70209" y="41098"/>
                </a:cubicBezTo>
                <a:cubicBezTo>
                  <a:pt x="70235" y="41098"/>
                  <a:pt x="70277" y="41114"/>
                  <a:pt x="70313" y="41114"/>
                </a:cubicBezTo>
                <a:cubicBezTo>
                  <a:pt x="70331" y="41114"/>
                  <a:pt x="70348" y="41110"/>
                  <a:pt x="70361" y="41098"/>
                </a:cubicBezTo>
                <a:lnTo>
                  <a:pt x="70436" y="41060"/>
                </a:lnTo>
                <a:lnTo>
                  <a:pt x="70361" y="41060"/>
                </a:lnTo>
                <a:lnTo>
                  <a:pt x="70550" y="40946"/>
                </a:lnTo>
                <a:lnTo>
                  <a:pt x="70550" y="40833"/>
                </a:lnTo>
                <a:lnTo>
                  <a:pt x="70474" y="40757"/>
                </a:lnTo>
                <a:cubicBezTo>
                  <a:pt x="70398" y="40720"/>
                  <a:pt x="70323" y="40720"/>
                  <a:pt x="70247" y="40720"/>
                </a:cubicBezTo>
                <a:close/>
                <a:moveTo>
                  <a:pt x="26844" y="40606"/>
                </a:moveTo>
                <a:lnTo>
                  <a:pt x="26693" y="40720"/>
                </a:lnTo>
                <a:cubicBezTo>
                  <a:pt x="26693" y="40757"/>
                  <a:pt x="26693" y="40795"/>
                  <a:pt x="26693" y="40833"/>
                </a:cubicBezTo>
                <a:cubicBezTo>
                  <a:pt x="26693" y="40946"/>
                  <a:pt x="26731" y="41098"/>
                  <a:pt x="26957" y="41173"/>
                </a:cubicBezTo>
                <a:lnTo>
                  <a:pt x="27146" y="41098"/>
                </a:lnTo>
                <a:cubicBezTo>
                  <a:pt x="27146" y="41060"/>
                  <a:pt x="27184" y="41022"/>
                  <a:pt x="27184" y="40984"/>
                </a:cubicBezTo>
                <a:cubicBezTo>
                  <a:pt x="27222" y="40946"/>
                  <a:pt x="27260" y="40871"/>
                  <a:pt x="27260" y="40833"/>
                </a:cubicBezTo>
                <a:cubicBezTo>
                  <a:pt x="27260" y="40720"/>
                  <a:pt x="27184" y="40644"/>
                  <a:pt x="27109" y="40606"/>
                </a:cubicBezTo>
                <a:lnTo>
                  <a:pt x="26882" y="40682"/>
                </a:lnTo>
                <a:cubicBezTo>
                  <a:pt x="26882" y="40644"/>
                  <a:pt x="26919" y="40644"/>
                  <a:pt x="26920" y="40607"/>
                </a:cubicBezTo>
                <a:lnTo>
                  <a:pt x="26920" y="40607"/>
                </a:lnTo>
                <a:cubicBezTo>
                  <a:pt x="26919" y="40625"/>
                  <a:pt x="26910" y="40634"/>
                  <a:pt x="26896" y="40634"/>
                </a:cubicBezTo>
                <a:cubicBezTo>
                  <a:pt x="26882" y="40634"/>
                  <a:pt x="26863" y="40625"/>
                  <a:pt x="26844" y="40606"/>
                </a:cubicBezTo>
                <a:close/>
                <a:moveTo>
                  <a:pt x="34530" y="40671"/>
                </a:moveTo>
                <a:cubicBezTo>
                  <a:pt x="34501" y="40671"/>
                  <a:pt x="34472" y="40675"/>
                  <a:pt x="34443" y="40682"/>
                </a:cubicBezTo>
                <a:cubicBezTo>
                  <a:pt x="34368" y="40720"/>
                  <a:pt x="34292" y="40757"/>
                  <a:pt x="34254" y="40833"/>
                </a:cubicBezTo>
                <a:lnTo>
                  <a:pt x="34292" y="40984"/>
                </a:lnTo>
                <a:cubicBezTo>
                  <a:pt x="34368" y="41022"/>
                  <a:pt x="34443" y="41098"/>
                  <a:pt x="34519" y="41135"/>
                </a:cubicBezTo>
                <a:cubicBezTo>
                  <a:pt x="34632" y="41211"/>
                  <a:pt x="34708" y="41287"/>
                  <a:pt x="34859" y="41324"/>
                </a:cubicBezTo>
                <a:lnTo>
                  <a:pt x="35048" y="41173"/>
                </a:lnTo>
                <a:cubicBezTo>
                  <a:pt x="35048" y="41173"/>
                  <a:pt x="35048" y="41135"/>
                  <a:pt x="35048" y="41135"/>
                </a:cubicBezTo>
                <a:cubicBezTo>
                  <a:pt x="35048" y="41135"/>
                  <a:pt x="35048" y="41135"/>
                  <a:pt x="35048" y="41098"/>
                </a:cubicBezTo>
                <a:cubicBezTo>
                  <a:pt x="35086" y="41098"/>
                  <a:pt x="35162" y="41060"/>
                  <a:pt x="35162" y="40984"/>
                </a:cubicBezTo>
                <a:lnTo>
                  <a:pt x="35048" y="40833"/>
                </a:lnTo>
                <a:cubicBezTo>
                  <a:pt x="35010" y="40833"/>
                  <a:pt x="34935" y="40795"/>
                  <a:pt x="34859" y="40757"/>
                </a:cubicBezTo>
                <a:cubicBezTo>
                  <a:pt x="34767" y="40727"/>
                  <a:pt x="34651" y="40671"/>
                  <a:pt x="34530" y="40671"/>
                </a:cubicBezTo>
                <a:close/>
                <a:moveTo>
                  <a:pt x="6201" y="41022"/>
                </a:moveTo>
                <a:lnTo>
                  <a:pt x="6088" y="41173"/>
                </a:lnTo>
                <a:cubicBezTo>
                  <a:pt x="6088" y="41173"/>
                  <a:pt x="6088" y="41173"/>
                  <a:pt x="6088" y="41211"/>
                </a:cubicBezTo>
                <a:cubicBezTo>
                  <a:pt x="6050" y="41249"/>
                  <a:pt x="6012" y="41287"/>
                  <a:pt x="6012" y="41362"/>
                </a:cubicBezTo>
                <a:lnTo>
                  <a:pt x="6163" y="41476"/>
                </a:lnTo>
                <a:lnTo>
                  <a:pt x="6390" y="41476"/>
                </a:lnTo>
                <a:lnTo>
                  <a:pt x="6541" y="41362"/>
                </a:lnTo>
                <a:cubicBezTo>
                  <a:pt x="6541" y="41362"/>
                  <a:pt x="6541" y="41324"/>
                  <a:pt x="6541" y="41324"/>
                </a:cubicBezTo>
                <a:cubicBezTo>
                  <a:pt x="6541" y="41211"/>
                  <a:pt x="6504" y="41135"/>
                  <a:pt x="6466" y="41098"/>
                </a:cubicBezTo>
                <a:cubicBezTo>
                  <a:pt x="6390" y="41060"/>
                  <a:pt x="6314" y="41022"/>
                  <a:pt x="6201" y="41022"/>
                </a:cubicBezTo>
                <a:close/>
                <a:moveTo>
                  <a:pt x="25332" y="41022"/>
                </a:moveTo>
                <a:lnTo>
                  <a:pt x="25181" y="41135"/>
                </a:lnTo>
                <a:cubicBezTo>
                  <a:pt x="25181" y="41173"/>
                  <a:pt x="25143" y="41211"/>
                  <a:pt x="25143" y="41287"/>
                </a:cubicBezTo>
                <a:lnTo>
                  <a:pt x="25143" y="41324"/>
                </a:lnTo>
                <a:lnTo>
                  <a:pt x="25294" y="41438"/>
                </a:lnTo>
                <a:lnTo>
                  <a:pt x="25332" y="41438"/>
                </a:lnTo>
                <a:cubicBezTo>
                  <a:pt x="25370" y="41476"/>
                  <a:pt x="25445" y="41476"/>
                  <a:pt x="25521" y="41476"/>
                </a:cubicBezTo>
                <a:lnTo>
                  <a:pt x="25634" y="41362"/>
                </a:lnTo>
                <a:cubicBezTo>
                  <a:pt x="25634" y="41362"/>
                  <a:pt x="25634" y="41324"/>
                  <a:pt x="25634" y="41324"/>
                </a:cubicBezTo>
                <a:cubicBezTo>
                  <a:pt x="25634" y="41211"/>
                  <a:pt x="25634" y="41135"/>
                  <a:pt x="25559" y="41098"/>
                </a:cubicBezTo>
                <a:cubicBezTo>
                  <a:pt x="25483" y="41060"/>
                  <a:pt x="25407" y="41022"/>
                  <a:pt x="25332" y="41022"/>
                </a:cubicBezTo>
                <a:close/>
                <a:moveTo>
                  <a:pt x="23880" y="41082"/>
                </a:moveTo>
                <a:cubicBezTo>
                  <a:pt x="23848" y="41082"/>
                  <a:pt x="23815" y="41087"/>
                  <a:pt x="23782" y="41098"/>
                </a:cubicBezTo>
                <a:lnTo>
                  <a:pt x="23668" y="41211"/>
                </a:lnTo>
                <a:lnTo>
                  <a:pt x="23668" y="41362"/>
                </a:lnTo>
                <a:lnTo>
                  <a:pt x="23857" y="41476"/>
                </a:lnTo>
                <a:cubicBezTo>
                  <a:pt x="23857" y="41514"/>
                  <a:pt x="23895" y="41551"/>
                  <a:pt x="23933" y="41551"/>
                </a:cubicBezTo>
                <a:lnTo>
                  <a:pt x="24084" y="41551"/>
                </a:lnTo>
                <a:cubicBezTo>
                  <a:pt x="24160" y="41514"/>
                  <a:pt x="24198" y="41400"/>
                  <a:pt x="24198" y="41324"/>
                </a:cubicBezTo>
                <a:cubicBezTo>
                  <a:pt x="24198" y="41249"/>
                  <a:pt x="24160" y="41173"/>
                  <a:pt x="24084" y="41135"/>
                </a:cubicBezTo>
                <a:cubicBezTo>
                  <a:pt x="24031" y="41109"/>
                  <a:pt x="23958" y="41082"/>
                  <a:pt x="23880" y="41082"/>
                </a:cubicBezTo>
                <a:close/>
                <a:moveTo>
                  <a:pt x="65166" y="41158"/>
                </a:moveTo>
                <a:cubicBezTo>
                  <a:pt x="65134" y="41158"/>
                  <a:pt x="65101" y="41162"/>
                  <a:pt x="65068" y="41173"/>
                </a:cubicBezTo>
                <a:cubicBezTo>
                  <a:pt x="64992" y="41173"/>
                  <a:pt x="64954" y="41249"/>
                  <a:pt x="64916" y="41324"/>
                </a:cubicBezTo>
                <a:lnTo>
                  <a:pt x="64916" y="41438"/>
                </a:lnTo>
                <a:cubicBezTo>
                  <a:pt x="64992" y="41514"/>
                  <a:pt x="65030" y="41551"/>
                  <a:pt x="65105" y="41551"/>
                </a:cubicBezTo>
                <a:lnTo>
                  <a:pt x="65257" y="41514"/>
                </a:lnTo>
                <a:lnTo>
                  <a:pt x="65332" y="41514"/>
                </a:lnTo>
                <a:cubicBezTo>
                  <a:pt x="65408" y="41514"/>
                  <a:pt x="65521" y="41476"/>
                  <a:pt x="65521" y="41400"/>
                </a:cubicBezTo>
                <a:lnTo>
                  <a:pt x="65446" y="41249"/>
                </a:lnTo>
                <a:cubicBezTo>
                  <a:pt x="65408" y="41249"/>
                  <a:pt x="65370" y="41211"/>
                  <a:pt x="65370" y="41211"/>
                </a:cubicBezTo>
                <a:cubicBezTo>
                  <a:pt x="65317" y="41184"/>
                  <a:pt x="65244" y="41158"/>
                  <a:pt x="65166" y="41158"/>
                </a:cubicBezTo>
                <a:close/>
                <a:moveTo>
                  <a:pt x="24410" y="41279"/>
                </a:moveTo>
                <a:cubicBezTo>
                  <a:pt x="24390" y="41279"/>
                  <a:pt x="24370" y="41281"/>
                  <a:pt x="24349" y="41287"/>
                </a:cubicBezTo>
                <a:lnTo>
                  <a:pt x="24235" y="41362"/>
                </a:lnTo>
                <a:cubicBezTo>
                  <a:pt x="24160" y="41514"/>
                  <a:pt x="24311" y="41665"/>
                  <a:pt x="24500" y="41703"/>
                </a:cubicBezTo>
                <a:cubicBezTo>
                  <a:pt x="24613" y="41703"/>
                  <a:pt x="24727" y="41665"/>
                  <a:pt x="24727" y="41551"/>
                </a:cubicBezTo>
                <a:lnTo>
                  <a:pt x="24613" y="41400"/>
                </a:lnTo>
                <a:cubicBezTo>
                  <a:pt x="24613" y="41368"/>
                  <a:pt x="24529" y="41279"/>
                  <a:pt x="24410" y="41279"/>
                </a:cubicBezTo>
                <a:close/>
                <a:moveTo>
                  <a:pt x="29869" y="41287"/>
                </a:moveTo>
                <a:lnTo>
                  <a:pt x="29680" y="41400"/>
                </a:lnTo>
                <a:cubicBezTo>
                  <a:pt x="29680" y="41438"/>
                  <a:pt x="29604" y="41476"/>
                  <a:pt x="29604" y="41551"/>
                </a:cubicBezTo>
                <a:lnTo>
                  <a:pt x="29755" y="41703"/>
                </a:lnTo>
                <a:lnTo>
                  <a:pt x="29793" y="41703"/>
                </a:lnTo>
                <a:cubicBezTo>
                  <a:pt x="29831" y="41703"/>
                  <a:pt x="29869" y="41740"/>
                  <a:pt x="29982" y="41740"/>
                </a:cubicBezTo>
                <a:lnTo>
                  <a:pt x="30095" y="41627"/>
                </a:lnTo>
                <a:cubicBezTo>
                  <a:pt x="30095" y="41627"/>
                  <a:pt x="30095" y="41589"/>
                  <a:pt x="30095" y="41551"/>
                </a:cubicBezTo>
                <a:cubicBezTo>
                  <a:pt x="30095" y="41400"/>
                  <a:pt x="30020" y="41324"/>
                  <a:pt x="29869" y="41287"/>
                </a:cubicBezTo>
                <a:close/>
                <a:moveTo>
                  <a:pt x="27260" y="41400"/>
                </a:moveTo>
                <a:lnTo>
                  <a:pt x="27109" y="41551"/>
                </a:lnTo>
                <a:cubicBezTo>
                  <a:pt x="27109" y="41665"/>
                  <a:pt x="27146" y="41740"/>
                  <a:pt x="27222" y="41816"/>
                </a:cubicBezTo>
                <a:lnTo>
                  <a:pt x="27298" y="41854"/>
                </a:lnTo>
                <a:cubicBezTo>
                  <a:pt x="27562" y="41854"/>
                  <a:pt x="27600" y="41665"/>
                  <a:pt x="27638" y="41589"/>
                </a:cubicBezTo>
                <a:lnTo>
                  <a:pt x="27638" y="41551"/>
                </a:lnTo>
                <a:lnTo>
                  <a:pt x="27487" y="41400"/>
                </a:lnTo>
                <a:close/>
                <a:moveTo>
                  <a:pt x="22799" y="41476"/>
                </a:moveTo>
                <a:lnTo>
                  <a:pt x="22610" y="41551"/>
                </a:lnTo>
                <a:cubicBezTo>
                  <a:pt x="22610" y="41589"/>
                  <a:pt x="22610" y="41627"/>
                  <a:pt x="22610" y="41665"/>
                </a:cubicBezTo>
                <a:cubicBezTo>
                  <a:pt x="22610" y="41892"/>
                  <a:pt x="22761" y="41929"/>
                  <a:pt x="22836" y="41929"/>
                </a:cubicBezTo>
                <a:lnTo>
                  <a:pt x="22988" y="41816"/>
                </a:lnTo>
                <a:lnTo>
                  <a:pt x="22988" y="41778"/>
                </a:lnTo>
                <a:cubicBezTo>
                  <a:pt x="22988" y="41589"/>
                  <a:pt x="22912" y="41514"/>
                  <a:pt x="22799" y="41476"/>
                </a:cubicBezTo>
                <a:close/>
                <a:moveTo>
                  <a:pt x="20830" y="41544"/>
                </a:moveTo>
                <a:cubicBezTo>
                  <a:pt x="20808" y="41544"/>
                  <a:pt x="20783" y="41546"/>
                  <a:pt x="20757" y="41551"/>
                </a:cubicBezTo>
                <a:lnTo>
                  <a:pt x="20681" y="41627"/>
                </a:lnTo>
                <a:cubicBezTo>
                  <a:pt x="20606" y="41778"/>
                  <a:pt x="20757" y="41929"/>
                  <a:pt x="20908" y="41967"/>
                </a:cubicBezTo>
                <a:cubicBezTo>
                  <a:pt x="21059" y="41967"/>
                  <a:pt x="21135" y="41892"/>
                  <a:pt x="21173" y="41816"/>
                </a:cubicBezTo>
                <a:lnTo>
                  <a:pt x="21059" y="41665"/>
                </a:lnTo>
                <a:cubicBezTo>
                  <a:pt x="21027" y="41632"/>
                  <a:pt x="20966" y="41544"/>
                  <a:pt x="20830" y="41544"/>
                </a:cubicBezTo>
                <a:close/>
                <a:moveTo>
                  <a:pt x="77166" y="41400"/>
                </a:moveTo>
                <a:lnTo>
                  <a:pt x="76939" y="41514"/>
                </a:lnTo>
                <a:cubicBezTo>
                  <a:pt x="76939" y="41476"/>
                  <a:pt x="77015" y="41476"/>
                  <a:pt x="77015" y="41438"/>
                </a:cubicBezTo>
                <a:lnTo>
                  <a:pt x="76977" y="41438"/>
                </a:lnTo>
                <a:cubicBezTo>
                  <a:pt x="76901" y="41438"/>
                  <a:pt x="76826" y="41438"/>
                  <a:pt x="76750" y="41514"/>
                </a:cubicBezTo>
                <a:cubicBezTo>
                  <a:pt x="76712" y="41551"/>
                  <a:pt x="76674" y="41589"/>
                  <a:pt x="76750" y="41740"/>
                </a:cubicBezTo>
                <a:cubicBezTo>
                  <a:pt x="76750" y="41778"/>
                  <a:pt x="76788" y="41778"/>
                  <a:pt x="76826" y="41816"/>
                </a:cubicBezTo>
                <a:cubicBezTo>
                  <a:pt x="76788" y="41854"/>
                  <a:pt x="76750" y="41929"/>
                  <a:pt x="76788" y="42005"/>
                </a:cubicBezTo>
                <a:lnTo>
                  <a:pt x="76901" y="42081"/>
                </a:lnTo>
                <a:cubicBezTo>
                  <a:pt x="76938" y="42085"/>
                  <a:pt x="76971" y="42087"/>
                  <a:pt x="77001" y="42087"/>
                </a:cubicBezTo>
                <a:cubicBezTo>
                  <a:pt x="77249" y="42087"/>
                  <a:pt x="77279" y="41959"/>
                  <a:pt x="77279" y="41892"/>
                </a:cubicBezTo>
                <a:lnTo>
                  <a:pt x="77242" y="41816"/>
                </a:lnTo>
                <a:cubicBezTo>
                  <a:pt x="77242" y="41778"/>
                  <a:pt x="77204" y="41778"/>
                  <a:pt x="77166" y="41740"/>
                </a:cubicBezTo>
                <a:cubicBezTo>
                  <a:pt x="77317" y="41665"/>
                  <a:pt x="77317" y="41476"/>
                  <a:pt x="77166" y="41400"/>
                </a:cubicBezTo>
                <a:close/>
                <a:moveTo>
                  <a:pt x="44311" y="41703"/>
                </a:moveTo>
                <a:lnTo>
                  <a:pt x="44160" y="41816"/>
                </a:lnTo>
                <a:lnTo>
                  <a:pt x="44160" y="41967"/>
                </a:lnTo>
                <a:lnTo>
                  <a:pt x="44311" y="42081"/>
                </a:lnTo>
                <a:cubicBezTo>
                  <a:pt x="44333" y="42092"/>
                  <a:pt x="44359" y="42096"/>
                  <a:pt x="44384" y="42096"/>
                </a:cubicBezTo>
                <a:cubicBezTo>
                  <a:pt x="44447" y="42096"/>
                  <a:pt x="44511" y="42070"/>
                  <a:pt x="44538" y="42043"/>
                </a:cubicBezTo>
                <a:cubicBezTo>
                  <a:pt x="44576" y="42005"/>
                  <a:pt x="44614" y="41967"/>
                  <a:pt x="44614" y="41854"/>
                </a:cubicBezTo>
                <a:lnTo>
                  <a:pt x="44614" y="41816"/>
                </a:lnTo>
                <a:lnTo>
                  <a:pt x="44500" y="41703"/>
                </a:lnTo>
                <a:close/>
                <a:moveTo>
                  <a:pt x="33460" y="41778"/>
                </a:moveTo>
                <a:cubicBezTo>
                  <a:pt x="33271" y="41778"/>
                  <a:pt x="33158" y="41816"/>
                  <a:pt x="33082" y="41929"/>
                </a:cubicBezTo>
                <a:lnTo>
                  <a:pt x="33120" y="42043"/>
                </a:lnTo>
                <a:cubicBezTo>
                  <a:pt x="33168" y="42115"/>
                  <a:pt x="33246" y="42141"/>
                  <a:pt x="33326" y="42141"/>
                </a:cubicBezTo>
                <a:cubicBezTo>
                  <a:pt x="33372" y="42141"/>
                  <a:pt x="33419" y="42132"/>
                  <a:pt x="33460" y="42118"/>
                </a:cubicBezTo>
                <a:cubicBezTo>
                  <a:pt x="33536" y="42081"/>
                  <a:pt x="33612" y="42005"/>
                  <a:pt x="33612" y="41929"/>
                </a:cubicBezTo>
                <a:cubicBezTo>
                  <a:pt x="33612" y="41892"/>
                  <a:pt x="33612" y="41892"/>
                  <a:pt x="33612" y="41854"/>
                </a:cubicBezTo>
                <a:lnTo>
                  <a:pt x="33460" y="41778"/>
                </a:lnTo>
                <a:close/>
                <a:moveTo>
                  <a:pt x="67859" y="41763"/>
                </a:moveTo>
                <a:cubicBezTo>
                  <a:pt x="67805" y="41763"/>
                  <a:pt x="67779" y="41789"/>
                  <a:pt x="67752" y="41816"/>
                </a:cubicBezTo>
                <a:cubicBezTo>
                  <a:pt x="67714" y="41854"/>
                  <a:pt x="67638" y="41929"/>
                  <a:pt x="67676" y="42043"/>
                </a:cubicBezTo>
                <a:lnTo>
                  <a:pt x="67828" y="42156"/>
                </a:lnTo>
                <a:lnTo>
                  <a:pt x="67941" y="42156"/>
                </a:lnTo>
                <a:lnTo>
                  <a:pt x="68054" y="42043"/>
                </a:lnTo>
                <a:lnTo>
                  <a:pt x="68054" y="41892"/>
                </a:lnTo>
                <a:lnTo>
                  <a:pt x="67941" y="41778"/>
                </a:lnTo>
                <a:cubicBezTo>
                  <a:pt x="67908" y="41767"/>
                  <a:pt x="67881" y="41763"/>
                  <a:pt x="67859" y="41763"/>
                </a:cubicBezTo>
                <a:close/>
                <a:moveTo>
                  <a:pt x="69189" y="41665"/>
                </a:moveTo>
                <a:lnTo>
                  <a:pt x="69075" y="41778"/>
                </a:lnTo>
                <a:cubicBezTo>
                  <a:pt x="69075" y="41816"/>
                  <a:pt x="69075" y="41816"/>
                  <a:pt x="69037" y="41816"/>
                </a:cubicBezTo>
                <a:cubicBezTo>
                  <a:pt x="69037" y="41854"/>
                  <a:pt x="69000" y="41892"/>
                  <a:pt x="69000" y="42005"/>
                </a:cubicBezTo>
                <a:lnTo>
                  <a:pt x="69189" y="42118"/>
                </a:lnTo>
                <a:cubicBezTo>
                  <a:pt x="69219" y="42118"/>
                  <a:pt x="69297" y="42167"/>
                  <a:pt x="69405" y="42167"/>
                </a:cubicBezTo>
                <a:cubicBezTo>
                  <a:pt x="69432" y="42167"/>
                  <a:pt x="69461" y="42164"/>
                  <a:pt x="69491" y="42156"/>
                </a:cubicBezTo>
                <a:lnTo>
                  <a:pt x="69567" y="42081"/>
                </a:lnTo>
                <a:cubicBezTo>
                  <a:pt x="69604" y="42043"/>
                  <a:pt x="69604" y="41967"/>
                  <a:pt x="69604" y="41929"/>
                </a:cubicBezTo>
                <a:cubicBezTo>
                  <a:pt x="69604" y="41854"/>
                  <a:pt x="69567" y="41778"/>
                  <a:pt x="69529" y="41740"/>
                </a:cubicBezTo>
                <a:cubicBezTo>
                  <a:pt x="69453" y="41665"/>
                  <a:pt x="69340" y="41665"/>
                  <a:pt x="69189" y="41665"/>
                </a:cubicBezTo>
                <a:close/>
                <a:moveTo>
                  <a:pt x="26920" y="41740"/>
                </a:moveTo>
                <a:lnTo>
                  <a:pt x="26693" y="41816"/>
                </a:lnTo>
                <a:cubicBezTo>
                  <a:pt x="26693" y="41816"/>
                  <a:pt x="26731" y="41778"/>
                  <a:pt x="26731" y="41778"/>
                </a:cubicBezTo>
                <a:lnTo>
                  <a:pt x="26693" y="41778"/>
                </a:lnTo>
                <a:cubicBezTo>
                  <a:pt x="26617" y="41816"/>
                  <a:pt x="26390" y="41854"/>
                  <a:pt x="26466" y="42043"/>
                </a:cubicBezTo>
                <a:lnTo>
                  <a:pt x="26504" y="42118"/>
                </a:lnTo>
                <a:cubicBezTo>
                  <a:pt x="26560" y="42175"/>
                  <a:pt x="26627" y="42194"/>
                  <a:pt x="26693" y="42194"/>
                </a:cubicBezTo>
                <a:cubicBezTo>
                  <a:pt x="26759" y="42194"/>
                  <a:pt x="26825" y="42175"/>
                  <a:pt x="26882" y="42156"/>
                </a:cubicBezTo>
                <a:lnTo>
                  <a:pt x="26995" y="42156"/>
                </a:lnTo>
                <a:lnTo>
                  <a:pt x="27146" y="42043"/>
                </a:lnTo>
                <a:lnTo>
                  <a:pt x="27146" y="42005"/>
                </a:lnTo>
                <a:cubicBezTo>
                  <a:pt x="27146" y="41854"/>
                  <a:pt x="26995" y="41778"/>
                  <a:pt x="26920" y="41740"/>
                </a:cubicBezTo>
                <a:close/>
                <a:moveTo>
                  <a:pt x="28356" y="41438"/>
                </a:moveTo>
                <a:cubicBezTo>
                  <a:pt x="28167" y="41438"/>
                  <a:pt x="28054" y="41514"/>
                  <a:pt x="27978" y="41551"/>
                </a:cubicBezTo>
                <a:cubicBezTo>
                  <a:pt x="27827" y="41665"/>
                  <a:pt x="27789" y="41892"/>
                  <a:pt x="27865" y="42118"/>
                </a:cubicBezTo>
                <a:lnTo>
                  <a:pt x="27940" y="42194"/>
                </a:lnTo>
                <a:cubicBezTo>
                  <a:pt x="27996" y="42201"/>
                  <a:pt x="28046" y="42204"/>
                  <a:pt x="28092" y="42204"/>
                </a:cubicBezTo>
                <a:cubicBezTo>
                  <a:pt x="28296" y="42204"/>
                  <a:pt x="28408" y="42142"/>
                  <a:pt x="28470" y="42081"/>
                </a:cubicBezTo>
                <a:lnTo>
                  <a:pt x="28545" y="42005"/>
                </a:lnTo>
                <a:cubicBezTo>
                  <a:pt x="28545" y="41967"/>
                  <a:pt x="28545" y="41929"/>
                  <a:pt x="28545" y="41892"/>
                </a:cubicBezTo>
                <a:cubicBezTo>
                  <a:pt x="28545" y="41816"/>
                  <a:pt x="28508" y="41740"/>
                  <a:pt x="28508" y="41703"/>
                </a:cubicBezTo>
                <a:cubicBezTo>
                  <a:pt x="28508" y="41665"/>
                  <a:pt x="28470" y="41665"/>
                  <a:pt x="28470" y="41589"/>
                </a:cubicBezTo>
                <a:lnTo>
                  <a:pt x="28356" y="41438"/>
                </a:lnTo>
                <a:close/>
                <a:moveTo>
                  <a:pt x="26164" y="41665"/>
                </a:moveTo>
                <a:lnTo>
                  <a:pt x="25974" y="41740"/>
                </a:lnTo>
                <a:cubicBezTo>
                  <a:pt x="25937" y="41816"/>
                  <a:pt x="25937" y="41854"/>
                  <a:pt x="25899" y="41892"/>
                </a:cubicBezTo>
                <a:cubicBezTo>
                  <a:pt x="25861" y="41967"/>
                  <a:pt x="25823" y="42005"/>
                  <a:pt x="25785" y="42118"/>
                </a:cubicBezTo>
                <a:lnTo>
                  <a:pt x="25899" y="42270"/>
                </a:lnTo>
                <a:cubicBezTo>
                  <a:pt x="26050" y="42270"/>
                  <a:pt x="26126" y="42232"/>
                  <a:pt x="26201" y="42232"/>
                </a:cubicBezTo>
                <a:cubicBezTo>
                  <a:pt x="26239" y="42194"/>
                  <a:pt x="26277" y="42194"/>
                  <a:pt x="26277" y="42194"/>
                </a:cubicBezTo>
                <a:lnTo>
                  <a:pt x="26428" y="42118"/>
                </a:lnTo>
                <a:cubicBezTo>
                  <a:pt x="26428" y="42081"/>
                  <a:pt x="26428" y="42043"/>
                  <a:pt x="26428" y="42005"/>
                </a:cubicBezTo>
                <a:cubicBezTo>
                  <a:pt x="26428" y="41892"/>
                  <a:pt x="26390" y="41740"/>
                  <a:pt x="26164" y="41665"/>
                </a:cubicBezTo>
                <a:close/>
                <a:moveTo>
                  <a:pt x="12401" y="41882"/>
                </a:moveTo>
                <a:cubicBezTo>
                  <a:pt x="12288" y="41882"/>
                  <a:pt x="12206" y="41949"/>
                  <a:pt x="12175" y="42043"/>
                </a:cubicBezTo>
                <a:lnTo>
                  <a:pt x="12288" y="42194"/>
                </a:lnTo>
                <a:cubicBezTo>
                  <a:pt x="12288" y="42194"/>
                  <a:pt x="12326" y="42232"/>
                  <a:pt x="12326" y="42232"/>
                </a:cubicBezTo>
                <a:cubicBezTo>
                  <a:pt x="12358" y="42264"/>
                  <a:pt x="12419" y="42353"/>
                  <a:pt x="12556" y="42353"/>
                </a:cubicBezTo>
                <a:cubicBezTo>
                  <a:pt x="12578" y="42353"/>
                  <a:pt x="12602" y="42351"/>
                  <a:pt x="12628" y="42345"/>
                </a:cubicBezTo>
                <a:lnTo>
                  <a:pt x="12742" y="42270"/>
                </a:lnTo>
                <a:cubicBezTo>
                  <a:pt x="12742" y="42232"/>
                  <a:pt x="12742" y="42232"/>
                  <a:pt x="12742" y="42194"/>
                </a:cubicBezTo>
                <a:cubicBezTo>
                  <a:pt x="12742" y="42043"/>
                  <a:pt x="12628" y="41892"/>
                  <a:pt x="12477" y="41892"/>
                </a:cubicBezTo>
                <a:cubicBezTo>
                  <a:pt x="12450" y="41885"/>
                  <a:pt x="12425" y="41882"/>
                  <a:pt x="12401" y="41882"/>
                </a:cubicBezTo>
                <a:close/>
                <a:moveTo>
                  <a:pt x="64689" y="42005"/>
                </a:moveTo>
                <a:cubicBezTo>
                  <a:pt x="64538" y="42005"/>
                  <a:pt x="64463" y="42043"/>
                  <a:pt x="64349" y="42081"/>
                </a:cubicBezTo>
                <a:cubicBezTo>
                  <a:pt x="64274" y="42156"/>
                  <a:pt x="64236" y="42232"/>
                  <a:pt x="64236" y="42345"/>
                </a:cubicBezTo>
                <a:lnTo>
                  <a:pt x="64387" y="42459"/>
                </a:lnTo>
                <a:cubicBezTo>
                  <a:pt x="64614" y="42459"/>
                  <a:pt x="64689" y="42345"/>
                  <a:pt x="64765" y="42270"/>
                </a:cubicBezTo>
                <a:cubicBezTo>
                  <a:pt x="64765" y="42232"/>
                  <a:pt x="64765" y="42232"/>
                  <a:pt x="64803" y="42194"/>
                </a:cubicBezTo>
                <a:lnTo>
                  <a:pt x="64689" y="42005"/>
                </a:lnTo>
                <a:close/>
                <a:moveTo>
                  <a:pt x="56865" y="42064"/>
                </a:moveTo>
                <a:cubicBezTo>
                  <a:pt x="56817" y="42064"/>
                  <a:pt x="56775" y="42081"/>
                  <a:pt x="56750" y="42081"/>
                </a:cubicBezTo>
                <a:cubicBezTo>
                  <a:pt x="56674" y="42118"/>
                  <a:pt x="56636" y="42194"/>
                  <a:pt x="56636" y="42270"/>
                </a:cubicBezTo>
                <a:cubicBezTo>
                  <a:pt x="56636" y="42345"/>
                  <a:pt x="56674" y="42497"/>
                  <a:pt x="56825" y="42534"/>
                </a:cubicBezTo>
                <a:cubicBezTo>
                  <a:pt x="56863" y="42534"/>
                  <a:pt x="56977" y="42534"/>
                  <a:pt x="57015" y="42459"/>
                </a:cubicBezTo>
                <a:lnTo>
                  <a:pt x="56939" y="42307"/>
                </a:lnTo>
                <a:cubicBezTo>
                  <a:pt x="56939" y="42307"/>
                  <a:pt x="56939" y="42270"/>
                  <a:pt x="56939" y="42270"/>
                </a:cubicBezTo>
                <a:cubicBezTo>
                  <a:pt x="56939" y="42307"/>
                  <a:pt x="56977" y="42307"/>
                  <a:pt x="56977" y="42383"/>
                </a:cubicBezTo>
                <a:cubicBezTo>
                  <a:pt x="57015" y="42345"/>
                  <a:pt x="57052" y="42307"/>
                  <a:pt x="57052" y="42232"/>
                </a:cubicBezTo>
                <a:cubicBezTo>
                  <a:pt x="57052" y="42194"/>
                  <a:pt x="57052" y="42156"/>
                  <a:pt x="57015" y="42118"/>
                </a:cubicBezTo>
                <a:lnTo>
                  <a:pt x="56939" y="42081"/>
                </a:lnTo>
                <a:cubicBezTo>
                  <a:pt x="56914" y="42068"/>
                  <a:pt x="56888" y="42064"/>
                  <a:pt x="56865" y="42064"/>
                </a:cubicBezTo>
                <a:close/>
                <a:moveTo>
                  <a:pt x="89680" y="42081"/>
                </a:moveTo>
                <a:lnTo>
                  <a:pt x="89491" y="42156"/>
                </a:lnTo>
                <a:cubicBezTo>
                  <a:pt x="89491" y="42156"/>
                  <a:pt x="89529" y="42118"/>
                  <a:pt x="89529" y="42118"/>
                </a:cubicBezTo>
                <a:lnTo>
                  <a:pt x="89491" y="42118"/>
                </a:lnTo>
                <a:cubicBezTo>
                  <a:pt x="89416" y="42156"/>
                  <a:pt x="89189" y="42194"/>
                  <a:pt x="89264" y="42421"/>
                </a:cubicBezTo>
                <a:lnTo>
                  <a:pt x="89340" y="42497"/>
                </a:lnTo>
                <a:cubicBezTo>
                  <a:pt x="89378" y="42497"/>
                  <a:pt x="89378" y="42534"/>
                  <a:pt x="89378" y="42534"/>
                </a:cubicBezTo>
                <a:cubicBezTo>
                  <a:pt x="89453" y="42534"/>
                  <a:pt x="89529" y="42572"/>
                  <a:pt x="89642" y="42572"/>
                </a:cubicBezTo>
                <a:lnTo>
                  <a:pt x="89756" y="42383"/>
                </a:lnTo>
                <a:cubicBezTo>
                  <a:pt x="89756" y="42383"/>
                  <a:pt x="89756" y="42383"/>
                  <a:pt x="89794" y="42345"/>
                </a:cubicBezTo>
                <a:cubicBezTo>
                  <a:pt x="89794" y="42307"/>
                  <a:pt x="89832" y="42270"/>
                  <a:pt x="89832" y="42232"/>
                </a:cubicBezTo>
                <a:cubicBezTo>
                  <a:pt x="89832" y="42194"/>
                  <a:pt x="89794" y="42118"/>
                  <a:pt x="89680" y="42081"/>
                </a:cubicBezTo>
                <a:close/>
                <a:moveTo>
                  <a:pt x="4136" y="42216"/>
                </a:moveTo>
                <a:cubicBezTo>
                  <a:pt x="4109" y="42216"/>
                  <a:pt x="4079" y="42221"/>
                  <a:pt x="4046" y="42232"/>
                </a:cubicBezTo>
                <a:lnTo>
                  <a:pt x="3933" y="42345"/>
                </a:lnTo>
                <a:lnTo>
                  <a:pt x="3933" y="42459"/>
                </a:lnTo>
                <a:cubicBezTo>
                  <a:pt x="3933" y="42497"/>
                  <a:pt x="3933" y="42534"/>
                  <a:pt x="4008" y="42572"/>
                </a:cubicBezTo>
                <a:cubicBezTo>
                  <a:pt x="4008" y="42610"/>
                  <a:pt x="4084" y="42610"/>
                  <a:pt x="4159" y="42610"/>
                </a:cubicBezTo>
                <a:lnTo>
                  <a:pt x="4235" y="42497"/>
                </a:lnTo>
                <a:lnTo>
                  <a:pt x="4273" y="42497"/>
                </a:lnTo>
                <a:cubicBezTo>
                  <a:pt x="4235" y="42534"/>
                  <a:pt x="4235" y="42572"/>
                  <a:pt x="4235" y="42572"/>
                </a:cubicBezTo>
                <a:cubicBezTo>
                  <a:pt x="4273" y="42534"/>
                  <a:pt x="4424" y="42534"/>
                  <a:pt x="4424" y="42421"/>
                </a:cubicBezTo>
                <a:lnTo>
                  <a:pt x="4311" y="42270"/>
                </a:lnTo>
                <a:lnTo>
                  <a:pt x="4273" y="42270"/>
                </a:lnTo>
                <a:cubicBezTo>
                  <a:pt x="4246" y="42243"/>
                  <a:pt x="4201" y="42216"/>
                  <a:pt x="4136" y="42216"/>
                </a:cubicBezTo>
                <a:close/>
                <a:moveTo>
                  <a:pt x="16523" y="42156"/>
                </a:moveTo>
                <a:cubicBezTo>
                  <a:pt x="16371" y="42156"/>
                  <a:pt x="16258" y="42270"/>
                  <a:pt x="16258" y="42383"/>
                </a:cubicBezTo>
                <a:lnTo>
                  <a:pt x="16409" y="42383"/>
                </a:lnTo>
                <a:cubicBezTo>
                  <a:pt x="16523" y="42421"/>
                  <a:pt x="16523" y="42421"/>
                  <a:pt x="16598" y="42421"/>
                </a:cubicBezTo>
                <a:cubicBezTo>
                  <a:pt x="16636" y="42421"/>
                  <a:pt x="16636" y="42459"/>
                  <a:pt x="16636" y="42459"/>
                </a:cubicBezTo>
                <a:cubicBezTo>
                  <a:pt x="16636" y="42459"/>
                  <a:pt x="16636" y="42459"/>
                  <a:pt x="16636" y="42421"/>
                </a:cubicBezTo>
                <a:cubicBezTo>
                  <a:pt x="16674" y="42421"/>
                  <a:pt x="16712" y="42421"/>
                  <a:pt x="16787" y="42459"/>
                </a:cubicBezTo>
                <a:cubicBezTo>
                  <a:pt x="16787" y="42459"/>
                  <a:pt x="16749" y="42421"/>
                  <a:pt x="16749" y="42421"/>
                </a:cubicBezTo>
                <a:lnTo>
                  <a:pt x="16863" y="42421"/>
                </a:lnTo>
                <a:lnTo>
                  <a:pt x="16863" y="42497"/>
                </a:lnTo>
                <a:lnTo>
                  <a:pt x="17014" y="42610"/>
                </a:lnTo>
                <a:cubicBezTo>
                  <a:pt x="17127" y="42610"/>
                  <a:pt x="17165" y="42648"/>
                  <a:pt x="17165" y="42648"/>
                </a:cubicBezTo>
                <a:lnTo>
                  <a:pt x="17392" y="42534"/>
                </a:lnTo>
                <a:cubicBezTo>
                  <a:pt x="17354" y="42383"/>
                  <a:pt x="17241" y="42270"/>
                  <a:pt x="17052" y="42232"/>
                </a:cubicBezTo>
                <a:lnTo>
                  <a:pt x="16901" y="42345"/>
                </a:lnTo>
                <a:cubicBezTo>
                  <a:pt x="16863" y="42307"/>
                  <a:pt x="16825" y="42270"/>
                  <a:pt x="16749" y="42232"/>
                </a:cubicBezTo>
                <a:cubicBezTo>
                  <a:pt x="16674" y="42194"/>
                  <a:pt x="16598" y="42156"/>
                  <a:pt x="16523" y="42156"/>
                </a:cubicBezTo>
                <a:close/>
                <a:moveTo>
                  <a:pt x="23366" y="41816"/>
                </a:moveTo>
                <a:lnTo>
                  <a:pt x="23215" y="41929"/>
                </a:lnTo>
                <a:cubicBezTo>
                  <a:pt x="23177" y="41929"/>
                  <a:pt x="23177" y="41967"/>
                  <a:pt x="23139" y="42005"/>
                </a:cubicBezTo>
                <a:lnTo>
                  <a:pt x="23252" y="42156"/>
                </a:lnTo>
                <a:cubicBezTo>
                  <a:pt x="23290" y="42156"/>
                  <a:pt x="23328" y="42194"/>
                  <a:pt x="23366" y="42194"/>
                </a:cubicBezTo>
                <a:lnTo>
                  <a:pt x="23479" y="42118"/>
                </a:lnTo>
                <a:lnTo>
                  <a:pt x="23404" y="42194"/>
                </a:lnTo>
                <a:cubicBezTo>
                  <a:pt x="23404" y="42270"/>
                  <a:pt x="23404" y="42270"/>
                  <a:pt x="23441" y="42307"/>
                </a:cubicBezTo>
                <a:cubicBezTo>
                  <a:pt x="23479" y="42383"/>
                  <a:pt x="23517" y="42421"/>
                  <a:pt x="23517" y="42459"/>
                </a:cubicBezTo>
                <a:cubicBezTo>
                  <a:pt x="23555" y="42497"/>
                  <a:pt x="23555" y="42497"/>
                  <a:pt x="23555" y="42534"/>
                </a:cubicBezTo>
                <a:lnTo>
                  <a:pt x="23706" y="42610"/>
                </a:lnTo>
                <a:cubicBezTo>
                  <a:pt x="23819" y="42610"/>
                  <a:pt x="23895" y="42610"/>
                  <a:pt x="23933" y="42648"/>
                </a:cubicBezTo>
                <a:lnTo>
                  <a:pt x="24046" y="42610"/>
                </a:lnTo>
                <a:lnTo>
                  <a:pt x="24084" y="42648"/>
                </a:lnTo>
                <a:cubicBezTo>
                  <a:pt x="24117" y="42659"/>
                  <a:pt x="24153" y="42666"/>
                  <a:pt x="24189" y="42666"/>
                </a:cubicBezTo>
                <a:cubicBezTo>
                  <a:pt x="24279" y="42666"/>
                  <a:pt x="24371" y="42620"/>
                  <a:pt x="24424" y="42459"/>
                </a:cubicBezTo>
                <a:lnTo>
                  <a:pt x="24424" y="42459"/>
                </a:lnTo>
                <a:cubicBezTo>
                  <a:pt x="24424" y="42459"/>
                  <a:pt x="24387" y="42459"/>
                  <a:pt x="24387" y="42497"/>
                </a:cubicBezTo>
                <a:lnTo>
                  <a:pt x="24349" y="42270"/>
                </a:lnTo>
                <a:lnTo>
                  <a:pt x="24311" y="42270"/>
                </a:lnTo>
                <a:cubicBezTo>
                  <a:pt x="24257" y="42243"/>
                  <a:pt x="24204" y="42216"/>
                  <a:pt x="24137" y="42216"/>
                </a:cubicBezTo>
                <a:cubicBezTo>
                  <a:pt x="24109" y="42216"/>
                  <a:pt x="24079" y="42221"/>
                  <a:pt x="24046" y="42232"/>
                </a:cubicBezTo>
                <a:lnTo>
                  <a:pt x="24008" y="42270"/>
                </a:lnTo>
                <a:cubicBezTo>
                  <a:pt x="23971" y="42232"/>
                  <a:pt x="23971" y="42232"/>
                  <a:pt x="23933" y="42232"/>
                </a:cubicBezTo>
                <a:cubicBezTo>
                  <a:pt x="23857" y="42194"/>
                  <a:pt x="23819" y="42194"/>
                  <a:pt x="23744" y="42194"/>
                </a:cubicBezTo>
                <a:cubicBezTo>
                  <a:pt x="23744" y="42156"/>
                  <a:pt x="23706" y="42156"/>
                  <a:pt x="23706" y="42118"/>
                </a:cubicBezTo>
                <a:cubicBezTo>
                  <a:pt x="23630" y="42118"/>
                  <a:pt x="23593" y="42081"/>
                  <a:pt x="23555" y="42081"/>
                </a:cubicBezTo>
                <a:cubicBezTo>
                  <a:pt x="23555" y="42081"/>
                  <a:pt x="23593" y="42043"/>
                  <a:pt x="23593" y="42005"/>
                </a:cubicBezTo>
                <a:lnTo>
                  <a:pt x="23479" y="41854"/>
                </a:lnTo>
                <a:cubicBezTo>
                  <a:pt x="23441" y="41854"/>
                  <a:pt x="23441" y="41816"/>
                  <a:pt x="23366" y="41816"/>
                </a:cubicBezTo>
                <a:close/>
                <a:moveTo>
                  <a:pt x="22761" y="42686"/>
                </a:moveTo>
                <a:cubicBezTo>
                  <a:pt x="22781" y="42686"/>
                  <a:pt x="22790" y="42696"/>
                  <a:pt x="22795" y="42706"/>
                </a:cubicBezTo>
                <a:lnTo>
                  <a:pt x="22795" y="42706"/>
                </a:lnTo>
                <a:lnTo>
                  <a:pt x="22761" y="42686"/>
                </a:lnTo>
                <a:close/>
                <a:moveTo>
                  <a:pt x="11305" y="41589"/>
                </a:moveTo>
                <a:lnTo>
                  <a:pt x="11154" y="41740"/>
                </a:lnTo>
                <a:cubicBezTo>
                  <a:pt x="11154" y="41778"/>
                  <a:pt x="11154" y="41816"/>
                  <a:pt x="10927" y="41816"/>
                </a:cubicBezTo>
                <a:lnTo>
                  <a:pt x="10814" y="41816"/>
                </a:lnTo>
                <a:lnTo>
                  <a:pt x="10738" y="41929"/>
                </a:lnTo>
                <a:cubicBezTo>
                  <a:pt x="10738" y="42005"/>
                  <a:pt x="10738" y="42081"/>
                  <a:pt x="10776" y="42118"/>
                </a:cubicBezTo>
                <a:cubicBezTo>
                  <a:pt x="10776" y="42156"/>
                  <a:pt x="10776" y="42156"/>
                  <a:pt x="10776" y="42194"/>
                </a:cubicBezTo>
                <a:lnTo>
                  <a:pt x="10738" y="42232"/>
                </a:lnTo>
                <a:cubicBezTo>
                  <a:pt x="10700" y="42345"/>
                  <a:pt x="10738" y="42421"/>
                  <a:pt x="10776" y="42497"/>
                </a:cubicBezTo>
                <a:cubicBezTo>
                  <a:pt x="10776" y="42497"/>
                  <a:pt x="10814" y="42534"/>
                  <a:pt x="10776" y="42572"/>
                </a:cubicBezTo>
                <a:lnTo>
                  <a:pt x="10965" y="42723"/>
                </a:lnTo>
                <a:cubicBezTo>
                  <a:pt x="11003" y="42686"/>
                  <a:pt x="11003" y="42686"/>
                  <a:pt x="11003" y="42686"/>
                </a:cubicBezTo>
                <a:cubicBezTo>
                  <a:pt x="11040" y="42723"/>
                  <a:pt x="11040" y="42761"/>
                  <a:pt x="11040" y="42761"/>
                </a:cubicBezTo>
                <a:lnTo>
                  <a:pt x="11154" y="42875"/>
                </a:lnTo>
                <a:cubicBezTo>
                  <a:pt x="11214" y="42887"/>
                  <a:pt x="11268" y="42892"/>
                  <a:pt x="11318" y="42892"/>
                </a:cubicBezTo>
                <a:cubicBezTo>
                  <a:pt x="11579" y="42892"/>
                  <a:pt x="11701" y="42743"/>
                  <a:pt x="11797" y="42648"/>
                </a:cubicBezTo>
                <a:cubicBezTo>
                  <a:pt x="11816" y="42667"/>
                  <a:pt x="11844" y="42676"/>
                  <a:pt x="11872" y="42676"/>
                </a:cubicBezTo>
                <a:cubicBezTo>
                  <a:pt x="11901" y="42676"/>
                  <a:pt x="11929" y="42667"/>
                  <a:pt x="11948" y="42648"/>
                </a:cubicBezTo>
                <a:lnTo>
                  <a:pt x="12023" y="42534"/>
                </a:lnTo>
                <a:cubicBezTo>
                  <a:pt x="12023" y="42270"/>
                  <a:pt x="11986" y="41665"/>
                  <a:pt x="11305" y="41589"/>
                </a:cubicBezTo>
                <a:close/>
                <a:moveTo>
                  <a:pt x="22609" y="42529"/>
                </a:moveTo>
                <a:cubicBezTo>
                  <a:pt x="22370" y="42529"/>
                  <a:pt x="22307" y="42689"/>
                  <a:pt x="22307" y="42723"/>
                </a:cubicBezTo>
                <a:lnTo>
                  <a:pt x="22383" y="42875"/>
                </a:lnTo>
                <a:lnTo>
                  <a:pt x="22534" y="42988"/>
                </a:lnTo>
                <a:lnTo>
                  <a:pt x="22610" y="42988"/>
                </a:lnTo>
                <a:cubicBezTo>
                  <a:pt x="22685" y="42988"/>
                  <a:pt x="22799" y="42988"/>
                  <a:pt x="22874" y="42950"/>
                </a:cubicBezTo>
                <a:cubicBezTo>
                  <a:pt x="22912" y="42912"/>
                  <a:pt x="22950" y="42875"/>
                  <a:pt x="22950" y="42799"/>
                </a:cubicBezTo>
                <a:lnTo>
                  <a:pt x="22799" y="42708"/>
                </a:lnTo>
                <a:lnTo>
                  <a:pt x="22799" y="42708"/>
                </a:lnTo>
                <a:cubicBezTo>
                  <a:pt x="22799" y="42686"/>
                  <a:pt x="22799" y="42686"/>
                  <a:pt x="22799" y="42686"/>
                </a:cubicBezTo>
                <a:lnTo>
                  <a:pt x="22685" y="42534"/>
                </a:lnTo>
                <a:cubicBezTo>
                  <a:pt x="22658" y="42531"/>
                  <a:pt x="22633" y="42529"/>
                  <a:pt x="22609" y="42529"/>
                </a:cubicBezTo>
                <a:close/>
                <a:moveTo>
                  <a:pt x="26074" y="42317"/>
                </a:moveTo>
                <a:cubicBezTo>
                  <a:pt x="26031" y="42317"/>
                  <a:pt x="25993" y="42326"/>
                  <a:pt x="25974" y="42345"/>
                </a:cubicBezTo>
                <a:cubicBezTo>
                  <a:pt x="25861" y="42383"/>
                  <a:pt x="25823" y="42459"/>
                  <a:pt x="25861" y="42572"/>
                </a:cubicBezTo>
                <a:cubicBezTo>
                  <a:pt x="25785" y="42534"/>
                  <a:pt x="25748" y="42534"/>
                  <a:pt x="25710" y="42534"/>
                </a:cubicBezTo>
                <a:lnTo>
                  <a:pt x="25559" y="42610"/>
                </a:lnTo>
                <a:cubicBezTo>
                  <a:pt x="25559" y="42648"/>
                  <a:pt x="25559" y="42648"/>
                  <a:pt x="25521" y="42648"/>
                </a:cubicBezTo>
                <a:cubicBezTo>
                  <a:pt x="25521" y="42686"/>
                  <a:pt x="25483" y="42799"/>
                  <a:pt x="25483" y="42875"/>
                </a:cubicBezTo>
                <a:lnTo>
                  <a:pt x="25634" y="42988"/>
                </a:lnTo>
                <a:lnTo>
                  <a:pt x="25937" y="42988"/>
                </a:lnTo>
                <a:lnTo>
                  <a:pt x="26050" y="42875"/>
                </a:lnTo>
                <a:cubicBezTo>
                  <a:pt x="26088" y="42875"/>
                  <a:pt x="26088" y="42837"/>
                  <a:pt x="26088" y="42799"/>
                </a:cubicBezTo>
                <a:cubicBezTo>
                  <a:pt x="26088" y="42761"/>
                  <a:pt x="26088" y="42761"/>
                  <a:pt x="26050" y="42723"/>
                </a:cubicBezTo>
                <a:lnTo>
                  <a:pt x="26088" y="42723"/>
                </a:lnTo>
                <a:lnTo>
                  <a:pt x="26126" y="42648"/>
                </a:lnTo>
                <a:lnTo>
                  <a:pt x="26088" y="42648"/>
                </a:lnTo>
                <a:lnTo>
                  <a:pt x="26239" y="42534"/>
                </a:lnTo>
                <a:lnTo>
                  <a:pt x="26239" y="42459"/>
                </a:lnTo>
                <a:lnTo>
                  <a:pt x="26201" y="42345"/>
                </a:lnTo>
                <a:cubicBezTo>
                  <a:pt x="26164" y="42326"/>
                  <a:pt x="26116" y="42317"/>
                  <a:pt x="26074" y="42317"/>
                </a:cubicBezTo>
                <a:close/>
                <a:moveTo>
                  <a:pt x="26559" y="43068"/>
                </a:moveTo>
                <a:lnTo>
                  <a:pt x="26560" y="43070"/>
                </a:lnTo>
                <a:lnTo>
                  <a:pt x="26560" y="43070"/>
                </a:lnTo>
                <a:cubicBezTo>
                  <a:pt x="26565" y="43073"/>
                  <a:pt x="26571" y="43077"/>
                  <a:pt x="26575" y="43083"/>
                </a:cubicBezTo>
                <a:lnTo>
                  <a:pt x="26575" y="43083"/>
                </a:lnTo>
                <a:cubicBezTo>
                  <a:pt x="26572" y="43075"/>
                  <a:pt x="26565" y="43070"/>
                  <a:pt x="26559" y="43068"/>
                </a:cubicBezTo>
                <a:close/>
                <a:moveTo>
                  <a:pt x="44573" y="42678"/>
                </a:moveTo>
                <a:cubicBezTo>
                  <a:pt x="44551" y="42678"/>
                  <a:pt x="44527" y="42680"/>
                  <a:pt x="44500" y="42686"/>
                </a:cubicBezTo>
                <a:lnTo>
                  <a:pt x="44425" y="42799"/>
                </a:lnTo>
                <a:lnTo>
                  <a:pt x="44425" y="43026"/>
                </a:lnTo>
                <a:lnTo>
                  <a:pt x="44538" y="43139"/>
                </a:lnTo>
                <a:cubicBezTo>
                  <a:pt x="44565" y="43143"/>
                  <a:pt x="44590" y="43144"/>
                  <a:pt x="44614" y="43144"/>
                </a:cubicBezTo>
                <a:cubicBezTo>
                  <a:pt x="44853" y="43144"/>
                  <a:pt x="44916" y="42981"/>
                  <a:pt x="44916" y="42912"/>
                </a:cubicBezTo>
                <a:lnTo>
                  <a:pt x="44803" y="42799"/>
                </a:lnTo>
                <a:cubicBezTo>
                  <a:pt x="44770" y="42766"/>
                  <a:pt x="44710" y="42678"/>
                  <a:pt x="44573" y="42678"/>
                </a:cubicBezTo>
                <a:close/>
                <a:moveTo>
                  <a:pt x="62923" y="42644"/>
                </a:moveTo>
                <a:cubicBezTo>
                  <a:pt x="62908" y="42644"/>
                  <a:pt x="62892" y="42645"/>
                  <a:pt x="62875" y="42648"/>
                </a:cubicBezTo>
                <a:cubicBezTo>
                  <a:pt x="62761" y="42648"/>
                  <a:pt x="62610" y="42686"/>
                  <a:pt x="62610" y="42950"/>
                </a:cubicBezTo>
                <a:lnTo>
                  <a:pt x="62610" y="43064"/>
                </a:lnTo>
                <a:lnTo>
                  <a:pt x="62723" y="43177"/>
                </a:lnTo>
                <a:cubicBezTo>
                  <a:pt x="62768" y="43188"/>
                  <a:pt x="62806" y="43193"/>
                  <a:pt x="62839" y="43193"/>
                </a:cubicBezTo>
                <a:cubicBezTo>
                  <a:pt x="62919" y="43193"/>
                  <a:pt x="62972" y="43166"/>
                  <a:pt x="63026" y="43139"/>
                </a:cubicBezTo>
                <a:lnTo>
                  <a:pt x="63177" y="42950"/>
                </a:lnTo>
                <a:cubicBezTo>
                  <a:pt x="63177" y="42950"/>
                  <a:pt x="63177" y="42912"/>
                  <a:pt x="63139" y="42912"/>
                </a:cubicBezTo>
                <a:cubicBezTo>
                  <a:pt x="63139" y="42843"/>
                  <a:pt x="63107" y="42644"/>
                  <a:pt x="62923" y="42644"/>
                </a:cubicBezTo>
                <a:close/>
                <a:moveTo>
                  <a:pt x="21627" y="42912"/>
                </a:moveTo>
                <a:cubicBezTo>
                  <a:pt x="21400" y="42912"/>
                  <a:pt x="21286" y="42988"/>
                  <a:pt x="21324" y="43139"/>
                </a:cubicBezTo>
                <a:lnTo>
                  <a:pt x="21475" y="43253"/>
                </a:lnTo>
                <a:lnTo>
                  <a:pt x="21589" y="43253"/>
                </a:lnTo>
                <a:lnTo>
                  <a:pt x="21740" y="43139"/>
                </a:lnTo>
                <a:cubicBezTo>
                  <a:pt x="21740" y="43101"/>
                  <a:pt x="21778" y="43101"/>
                  <a:pt x="21778" y="43026"/>
                </a:cubicBezTo>
                <a:lnTo>
                  <a:pt x="21627" y="42912"/>
                </a:lnTo>
                <a:close/>
                <a:moveTo>
                  <a:pt x="89227" y="42610"/>
                </a:moveTo>
                <a:lnTo>
                  <a:pt x="89000" y="42723"/>
                </a:lnTo>
                <a:cubicBezTo>
                  <a:pt x="89000" y="42723"/>
                  <a:pt x="89000" y="42723"/>
                  <a:pt x="89000" y="42761"/>
                </a:cubicBezTo>
                <a:cubicBezTo>
                  <a:pt x="88962" y="42799"/>
                  <a:pt x="88962" y="42799"/>
                  <a:pt x="88962" y="42875"/>
                </a:cubicBezTo>
                <a:cubicBezTo>
                  <a:pt x="88849" y="42875"/>
                  <a:pt x="88697" y="42950"/>
                  <a:pt x="88697" y="43101"/>
                </a:cubicBezTo>
                <a:lnTo>
                  <a:pt x="88697" y="43139"/>
                </a:lnTo>
                <a:lnTo>
                  <a:pt x="88924" y="43253"/>
                </a:lnTo>
                <a:cubicBezTo>
                  <a:pt x="88962" y="43253"/>
                  <a:pt x="89038" y="43290"/>
                  <a:pt x="89151" y="43290"/>
                </a:cubicBezTo>
                <a:lnTo>
                  <a:pt x="89264" y="43177"/>
                </a:lnTo>
                <a:lnTo>
                  <a:pt x="89264" y="43139"/>
                </a:lnTo>
                <a:cubicBezTo>
                  <a:pt x="89264" y="43101"/>
                  <a:pt x="89264" y="43101"/>
                  <a:pt x="89264" y="43064"/>
                </a:cubicBezTo>
                <a:lnTo>
                  <a:pt x="89302" y="43064"/>
                </a:lnTo>
                <a:cubicBezTo>
                  <a:pt x="89416" y="43026"/>
                  <a:pt x="89529" y="42912"/>
                  <a:pt x="89529" y="42799"/>
                </a:cubicBezTo>
                <a:cubicBezTo>
                  <a:pt x="89529" y="42723"/>
                  <a:pt x="89491" y="42648"/>
                  <a:pt x="89416" y="42610"/>
                </a:cubicBezTo>
                <a:lnTo>
                  <a:pt x="89189" y="42686"/>
                </a:lnTo>
                <a:cubicBezTo>
                  <a:pt x="89189" y="42659"/>
                  <a:pt x="89208" y="42632"/>
                  <a:pt x="89232" y="42632"/>
                </a:cubicBezTo>
                <a:cubicBezTo>
                  <a:pt x="89242" y="42632"/>
                  <a:pt x="89253" y="42637"/>
                  <a:pt x="89264" y="42648"/>
                </a:cubicBezTo>
                <a:cubicBezTo>
                  <a:pt x="89264" y="42648"/>
                  <a:pt x="89227" y="42610"/>
                  <a:pt x="89227" y="42610"/>
                </a:cubicBezTo>
                <a:close/>
                <a:moveTo>
                  <a:pt x="26353" y="42912"/>
                </a:moveTo>
                <a:cubicBezTo>
                  <a:pt x="26164" y="42912"/>
                  <a:pt x="26164" y="43026"/>
                  <a:pt x="26164" y="43064"/>
                </a:cubicBezTo>
                <a:lnTo>
                  <a:pt x="26164" y="43101"/>
                </a:lnTo>
                <a:lnTo>
                  <a:pt x="26277" y="43177"/>
                </a:lnTo>
                <a:lnTo>
                  <a:pt x="26239" y="43177"/>
                </a:lnTo>
                <a:cubicBezTo>
                  <a:pt x="26270" y="43270"/>
                  <a:pt x="26327" y="43338"/>
                  <a:pt x="26430" y="43338"/>
                </a:cubicBezTo>
                <a:cubicBezTo>
                  <a:pt x="26453" y="43338"/>
                  <a:pt x="26477" y="43335"/>
                  <a:pt x="26504" y="43328"/>
                </a:cubicBezTo>
                <a:lnTo>
                  <a:pt x="26617" y="43215"/>
                </a:lnTo>
                <a:cubicBezTo>
                  <a:pt x="26617" y="43163"/>
                  <a:pt x="26599" y="43110"/>
                  <a:pt x="26575" y="43083"/>
                </a:cubicBezTo>
                <a:lnTo>
                  <a:pt x="26575" y="43083"/>
                </a:lnTo>
                <a:cubicBezTo>
                  <a:pt x="26578" y="43088"/>
                  <a:pt x="26579" y="43094"/>
                  <a:pt x="26579" y="43101"/>
                </a:cubicBezTo>
                <a:lnTo>
                  <a:pt x="26560" y="43070"/>
                </a:lnTo>
                <a:lnTo>
                  <a:pt x="26560" y="43070"/>
                </a:lnTo>
                <a:cubicBezTo>
                  <a:pt x="26556" y="43067"/>
                  <a:pt x="26551" y="43065"/>
                  <a:pt x="26547" y="43064"/>
                </a:cubicBezTo>
                <a:lnTo>
                  <a:pt x="26547" y="43064"/>
                </a:lnTo>
                <a:cubicBezTo>
                  <a:pt x="26550" y="43065"/>
                  <a:pt x="26555" y="43066"/>
                  <a:pt x="26559" y="43068"/>
                </a:cubicBezTo>
                <a:lnTo>
                  <a:pt x="26559" y="43068"/>
                </a:lnTo>
                <a:lnTo>
                  <a:pt x="26466" y="42912"/>
                </a:lnTo>
                <a:close/>
                <a:moveTo>
                  <a:pt x="20190" y="42875"/>
                </a:moveTo>
                <a:cubicBezTo>
                  <a:pt x="20001" y="42875"/>
                  <a:pt x="19887" y="42988"/>
                  <a:pt x="19887" y="43101"/>
                </a:cubicBezTo>
                <a:lnTo>
                  <a:pt x="20039" y="43101"/>
                </a:lnTo>
                <a:cubicBezTo>
                  <a:pt x="20114" y="43177"/>
                  <a:pt x="20190" y="43177"/>
                  <a:pt x="20341" y="43177"/>
                </a:cubicBezTo>
                <a:cubicBezTo>
                  <a:pt x="20341" y="43139"/>
                  <a:pt x="20303" y="43139"/>
                  <a:pt x="20303" y="43139"/>
                </a:cubicBezTo>
                <a:lnTo>
                  <a:pt x="20341" y="43139"/>
                </a:lnTo>
                <a:lnTo>
                  <a:pt x="20379" y="43253"/>
                </a:lnTo>
                <a:cubicBezTo>
                  <a:pt x="20432" y="43306"/>
                  <a:pt x="20618" y="43360"/>
                  <a:pt x="20789" y="43360"/>
                </a:cubicBezTo>
                <a:cubicBezTo>
                  <a:pt x="20860" y="43360"/>
                  <a:pt x="20928" y="43350"/>
                  <a:pt x="20984" y="43328"/>
                </a:cubicBezTo>
                <a:cubicBezTo>
                  <a:pt x="21097" y="43290"/>
                  <a:pt x="21135" y="43215"/>
                  <a:pt x="21135" y="43139"/>
                </a:cubicBezTo>
                <a:lnTo>
                  <a:pt x="21135" y="43101"/>
                </a:lnTo>
                <a:lnTo>
                  <a:pt x="20984" y="42988"/>
                </a:lnTo>
                <a:lnTo>
                  <a:pt x="20946" y="42988"/>
                </a:lnTo>
                <a:cubicBezTo>
                  <a:pt x="20881" y="42988"/>
                  <a:pt x="20779" y="42963"/>
                  <a:pt x="20676" y="42963"/>
                </a:cubicBezTo>
                <a:cubicBezTo>
                  <a:pt x="20598" y="42963"/>
                  <a:pt x="20519" y="42977"/>
                  <a:pt x="20455" y="43026"/>
                </a:cubicBezTo>
                <a:cubicBezTo>
                  <a:pt x="20417" y="42988"/>
                  <a:pt x="20417" y="42950"/>
                  <a:pt x="20379" y="42950"/>
                </a:cubicBezTo>
                <a:cubicBezTo>
                  <a:pt x="20341" y="42875"/>
                  <a:pt x="20266" y="42875"/>
                  <a:pt x="20190" y="42875"/>
                </a:cubicBezTo>
                <a:close/>
                <a:moveTo>
                  <a:pt x="56580" y="43404"/>
                </a:moveTo>
                <a:cubicBezTo>
                  <a:pt x="56514" y="43404"/>
                  <a:pt x="56447" y="43442"/>
                  <a:pt x="56485" y="43517"/>
                </a:cubicBezTo>
                <a:lnTo>
                  <a:pt x="56674" y="43517"/>
                </a:lnTo>
                <a:cubicBezTo>
                  <a:pt x="56712" y="43442"/>
                  <a:pt x="56646" y="43404"/>
                  <a:pt x="56580" y="43404"/>
                </a:cubicBezTo>
                <a:close/>
                <a:moveTo>
                  <a:pt x="81854" y="43101"/>
                </a:moveTo>
                <a:cubicBezTo>
                  <a:pt x="81741" y="43139"/>
                  <a:pt x="81476" y="43139"/>
                  <a:pt x="81476" y="43366"/>
                </a:cubicBezTo>
                <a:lnTo>
                  <a:pt x="81514" y="43480"/>
                </a:lnTo>
                <a:cubicBezTo>
                  <a:pt x="81589" y="43517"/>
                  <a:pt x="81665" y="43517"/>
                  <a:pt x="81703" y="43517"/>
                </a:cubicBezTo>
                <a:cubicBezTo>
                  <a:pt x="81816" y="43517"/>
                  <a:pt x="81930" y="43442"/>
                  <a:pt x="82005" y="43366"/>
                </a:cubicBezTo>
                <a:cubicBezTo>
                  <a:pt x="82005" y="43366"/>
                  <a:pt x="82043" y="43328"/>
                  <a:pt x="82043" y="43328"/>
                </a:cubicBezTo>
                <a:lnTo>
                  <a:pt x="81930" y="43101"/>
                </a:lnTo>
                <a:close/>
                <a:moveTo>
                  <a:pt x="9716" y="43160"/>
                </a:moveTo>
                <a:cubicBezTo>
                  <a:pt x="9692" y="43160"/>
                  <a:pt x="9667" y="43164"/>
                  <a:pt x="9642" y="43177"/>
                </a:cubicBezTo>
                <a:lnTo>
                  <a:pt x="9528" y="43290"/>
                </a:lnTo>
                <a:lnTo>
                  <a:pt x="9528" y="43366"/>
                </a:lnTo>
                <a:lnTo>
                  <a:pt x="9642" y="43480"/>
                </a:lnTo>
                <a:cubicBezTo>
                  <a:pt x="9679" y="43517"/>
                  <a:pt x="9717" y="43517"/>
                  <a:pt x="9755" y="43555"/>
                </a:cubicBezTo>
                <a:lnTo>
                  <a:pt x="9906" y="43404"/>
                </a:lnTo>
                <a:cubicBezTo>
                  <a:pt x="9906" y="43328"/>
                  <a:pt x="9906" y="43253"/>
                  <a:pt x="9831" y="43177"/>
                </a:cubicBezTo>
                <a:cubicBezTo>
                  <a:pt x="9805" y="43177"/>
                  <a:pt x="9763" y="43160"/>
                  <a:pt x="9716" y="43160"/>
                </a:cubicBezTo>
                <a:close/>
                <a:moveTo>
                  <a:pt x="79813" y="43139"/>
                </a:moveTo>
                <a:cubicBezTo>
                  <a:pt x="79661" y="43139"/>
                  <a:pt x="79548" y="43215"/>
                  <a:pt x="79510" y="43328"/>
                </a:cubicBezTo>
                <a:lnTo>
                  <a:pt x="79623" y="43480"/>
                </a:lnTo>
                <a:cubicBezTo>
                  <a:pt x="79623" y="43517"/>
                  <a:pt x="79661" y="43517"/>
                  <a:pt x="79699" y="43555"/>
                </a:cubicBezTo>
                <a:lnTo>
                  <a:pt x="79888" y="43442"/>
                </a:lnTo>
                <a:cubicBezTo>
                  <a:pt x="79926" y="43404"/>
                  <a:pt x="79964" y="43366"/>
                  <a:pt x="79964" y="43290"/>
                </a:cubicBezTo>
                <a:lnTo>
                  <a:pt x="79926" y="43253"/>
                </a:lnTo>
                <a:lnTo>
                  <a:pt x="79813" y="43139"/>
                </a:lnTo>
                <a:close/>
                <a:moveTo>
                  <a:pt x="8507" y="42648"/>
                </a:moveTo>
                <a:cubicBezTo>
                  <a:pt x="8356" y="42723"/>
                  <a:pt x="8280" y="42837"/>
                  <a:pt x="8205" y="42950"/>
                </a:cubicBezTo>
                <a:cubicBezTo>
                  <a:pt x="8205" y="42988"/>
                  <a:pt x="8167" y="43026"/>
                  <a:pt x="8167" y="43064"/>
                </a:cubicBezTo>
                <a:lnTo>
                  <a:pt x="8205" y="43139"/>
                </a:lnTo>
                <a:lnTo>
                  <a:pt x="8091" y="43177"/>
                </a:lnTo>
                <a:cubicBezTo>
                  <a:pt x="7940" y="43404"/>
                  <a:pt x="8129" y="43631"/>
                  <a:pt x="8432" y="43631"/>
                </a:cubicBezTo>
                <a:lnTo>
                  <a:pt x="8545" y="43555"/>
                </a:lnTo>
                <a:lnTo>
                  <a:pt x="8583" y="43555"/>
                </a:lnTo>
                <a:cubicBezTo>
                  <a:pt x="8621" y="43555"/>
                  <a:pt x="8734" y="43555"/>
                  <a:pt x="8810" y="43480"/>
                </a:cubicBezTo>
                <a:cubicBezTo>
                  <a:pt x="8810" y="43480"/>
                  <a:pt x="8848" y="43442"/>
                  <a:pt x="8848" y="43404"/>
                </a:cubicBezTo>
                <a:cubicBezTo>
                  <a:pt x="8885" y="43442"/>
                  <a:pt x="8961" y="43480"/>
                  <a:pt x="9037" y="43480"/>
                </a:cubicBezTo>
                <a:lnTo>
                  <a:pt x="9188" y="43404"/>
                </a:lnTo>
                <a:cubicBezTo>
                  <a:pt x="9188" y="43404"/>
                  <a:pt x="9226" y="43366"/>
                  <a:pt x="9226" y="43328"/>
                </a:cubicBezTo>
                <a:cubicBezTo>
                  <a:pt x="9263" y="43290"/>
                  <a:pt x="9301" y="43253"/>
                  <a:pt x="9301" y="43177"/>
                </a:cubicBezTo>
                <a:cubicBezTo>
                  <a:pt x="9301" y="43139"/>
                  <a:pt x="9301" y="43064"/>
                  <a:pt x="9150" y="43026"/>
                </a:cubicBezTo>
                <a:lnTo>
                  <a:pt x="9074" y="43064"/>
                </a:lnTo>
                <a:cubicBezTo>
                  <a:pt x="9037" y="43026"/>
                  <a:pt x="8961" y="42988"/>
                  <a:pt x="8961" y="42988"/>
                </a:cubicBezTo>
                <a:lnTo>
                  <a:pt x="8885" y="42799"/>
                </a:lnTo>
                <a:cubicBezTo>
                  <a:pt x="8885" y="42799"/>
                  <a:pt x="8848" y="42761"/>
                  <a:pt x="8848" y="42761"/>
                </a:cubicBezTo>
                <a:cubicBezTo>
                  <a:pt x="8810" y="42723"/>
                  <a:pt x="8734" y="42648"/>
                  <a:pt x="8583" y="42648"/>
                </a:cubicBezTo>
                <a:close/>
                <a:moveTo>
                  <a:pt x="72780" y="42837"/>
                </a:moveTo>
                <a:cubicBezTo>
                  <a:pt x="72553" y="42837"/>
                  <a:pt x="72478" y="42950"/>
                  <a:pt x="72516" y="43101"/>
                </a:cubicBezTo>
                <a:lnTo>
                  <a:pt x="72553" y="43139"/>
                </a:lnTo>
                <a:lnTo>
                  <a:pt x="72553" y="43215"/>
                </a:lnTo>
                <a:lnTo>
                  <a:pt x="72591" y="43215"/>
                </a:lnTo>
                <a:cubicBezTo>
                  <a:pt x="72478" y="43253"/>
                  <a:pt x="72402" y="43290"/>
                  <a:pt x="72364" y="43328"/>
                </a:cubicBezTo>
                <a:cubicBezTo>
                  <a:pt x="72327" y="43366"/>
                  <a:pt x="72327" y="43366"/>
                  <a:pt x="72327" y="43404"/>
                </a:cubicBezTo>
                <a:lnTo>
                  <a:pt x="72440" y="43593"/>
                </a:lnTo>
                <a:cubicBezTo>
                  <a:pt x="72467" y="43620"/>
                  <a:pt x="72531" y="43646"/>
                  <a:pt x="72620" y="43646"/>
                </a:cubicBezTo>
                <a:cubicBezTo>
                  <a:pt x="72657" y="43646"/>
                  <a:pt x="72698" y="43642"/>
                  <a:pt x="72742" y="43631"/>
                </a:cubicBezTo>
                <a:lnTo>
                  <a:pt x="72818" y="43555"/>
                </a:lnTo>
                <a:lnTo>
                  <a:pt x="72894" y="43555"/>
                </a:lnTo>
                <a:cubicBezTo>
                  <a:pt x="72894" y="43555"/>
                  <a:pt x="72856" y="43593"/>
                  <a:pt x="72856" y="43593"/>
                </a:cubicBezTo>
                <a:cubicBezTo>
                  <a:pt x="72894" y="43593"/>
                  <a:pt x="72894" y="43593"/>
                  <a:pt x="72932" y="43555"/>
                </a:cubicBezTo>
                <a:lnTo>
                  <a:pt x="73045" y="43555"/>
                </a:lnTo>
                <a:lnTo>
                  <a:pt x="73045" y="43480"/>
                </a:lnTo>
                <a:cubicBezTo>
                  <a:pt x="73072" y="43506"/>
                  <a:pt x="73080" y="43533"/>
                  <a:pt x="73095" y="43533"/>
                </a:cubicBezTo>
                <a:cubicBezTo>
                  <a:pt x="73102" y="43533"/>
                  <a:pt x="73109" y="43528"/>
                  <a:pt x="73121" y="43517"/>
                </a:cubicBezTo>
                <a:cubicBezTo>
                  <a:pt x="73121" y="43517"/>
                  <a:pt x="73121" y="43517"/>
                  <a:pt x="73121" y="43480"/>
                </a:cubicBezTo>
                <a:lnTo>
                  <a:pt x="73272" y="43480"/>
                </a:lnTo>
                <a:cubicBezTo>
                  <a:pt x="73272" y="43404"/>
                  <a:pt x="73158" y="43328"/>
                  <a:pt x="73045" y="43328"/>
                </a:cubicBezTo>
                <a:cubicBezTo>
                  <a:pt x="72969" y="43328"/>
                  <a:pt x="72894" y="43328"/>
                  <a:pt x="72818" y="43404"/>
                </a:cubicBezTo>
                <a:lnTo>
                  <a:pt x="72818" y="43328"/>
                </a:lnTo>
                <a:lnTo>
                  <a:pt x="72780" y="43290"/>
                </a:lnTo>
                <a:cubicBezTo>
                  <a:pt x="73045" y="43253"/>
                  <a:pt x="73007" y="43101"/>
                  <a:pt x="72969" y="42988"/>
                </a:cubicBezTo>
                <a:cubicBezTo>
                  <a:pt x="72969" y="42988"/>
                  <a:pt x="72969" y="42950"/>
                  <a:pt x="72932" y="42950"/>
                </a:cubicBezTo>
                <a:lnTo>
                  <a:pt x="72780" y="42837"/>
                </a:lnTo>
                <a:close/>
                <a:moveTo>
                  <a:pt x="24991" y="43480"/>
                </a:moveTo>
                <a:lnTo>
                  <a:pt x="24916" y="43517"/>
                </a:lnTo>
                <a:cubicBezTo>
                  <a:pt x="24897" y="43498"/>
                  <a:pt x="24869" y="43489"/>
                  <a:pt x="24836" y="43489"/>
                </a:cubicBezTo>
                <a:cubicBezTo>
                  <a:pt x="24802" y="43489"/>
                  <a:pt x="24765" y="43498"/>
                  <a:pt x="24727" y="43517"/>
                </a:cubicBezTo>
                <a:cubicBezTo>
                  <a:pt x="24651" y="43555"/>
                  <a:pt x="24651" y="43631"/>
                  <a:pt x="24651" y="43669"/>
                </a:cubicBezTo>
                <a:lnTo>
                  <a:pt x="24802" y="43820"/>
                </a:lnTo>
                <a:lnTo>
                  <a:pt x="24878" y="43820"/>
                </a:lnTo>
                <a:lnTo>
                  <a:pt x="25029" y="43782"/>
                </a:lnTo>
                <a:lnTo>
                  <a:pt x="25143" y="43631"/>
                </a:lnTo>
                <a:cubicBezTo>
                  <a:pt x="25143" y="43517"/>
                  <a:pt x="25029" y="43480"/>
                  <a:pt x="24991" y="43480"/>
                </a:cubicBezTo>
                <a:close/>
                <a:moveTo>
                  <a:pt x="48583" y="43404"/>
                </a:moveTo>
                <a:lnTo>
                  <a:pt x="48470" y="43517"/>
                </a:lnTo>
                <a:lnTo>
                  <a:pt x="48470" y="43669"/>
                </a:lnTo>
                <a:lnTo>
                  <a:pt x="48583" y="43820"/>
                </a:lnTo>
                <a:cubicBezTo>
                  <a:pt x="48697" y="43820"/>
                  <a:pt x="48810" y="43782"/>
                  <a:pt x="48886" y="43744"/>
                </a:cubicBezTo>
                <a:cubicBezTo>
                  <a:pt x="48924" y="43706"/>
                  <a:pt x="48961" y="43669"/>
                  <a:pt x="48961" y="43555"/>
                </a:cubicBezTo>
                <a:cubicBezTo>
                  <a:pt x="48961" y="43555"/>
                  <a:pt x="48961" y="43517"/>
                  <a:pt x="48961" y="43517"/>
                </a:cubicBezTo>
                <a:lnTo>
                  <a:pt x="48848" y="43404"/>
                </a:lnTo>
                <a:close/>
                <a:moveTo>
                  <a:pt x="5332" y="43555"/>
                </a:moveTo>
                <a:lnTo>
                  <a:pt x="5180" y="43706"/>
                </a:lnTo>
                <a:lnTo>
                  <a:pt x="5332" y="43706"/>
                </a:lnTo>
                <a:lnTo>
                  <a:pt x="5294" y="43820"/>
                </a:lnTo>
                <a:cubicBezTo>
                  <a:pt x="5332" y="43820"/>
                  <a:pt x="5369" y="43820"/>
                  <a:pt x="5407" y="43858"/>
                </a:cubicBezTo>
                <a:cubicBezTo>
                  <a:pt x="5407" y="43858"/>
                  <a:pt x="5369" y="43820"/>
                  <a:pt x="5369" y="43820"/>
                </a:cubicBezTo>
                <a:lnTo>
                  <a:pt x="5407" y="43820"/>
                </a:lnTo>
                <a:cubicBezTo>
                  <a:pt x="5407" y="43820"/>
                  <a:pt x="5369" y="43858"/>
                  <a:pt x="5445" y="43858"/>
                </a:cubicBezTo>
                <a:cubicBezTo>
                  <a:pt x="5483" y="43820"/>
                  <a:pt x="5521" y="43820"/>
                  <a:pt x="5521" y="43820"/>
                </a:cubicBezTo>
                <a:lnTo>
                  <a:pt x="5634" y="43820"/>
                </a:lnTo>
                <a:cubicBezTo>
                  <a:pt x="5634" y="43669"/>
                  <a:pt x="5407" y="43555"/>
                  <a:pt x="5332" y="43555"/>
                </a:cubicBezTo>
                <a:close/>
                <a:moveTo>
                  <a:pt x="33046" y="43198"/>
                </a:moveTo>
                <a:cubicBezTo>
                  <a:pt x="32998" y="43198"/>
                  <a:pt x="32956" y="43215"/>
                  <a:pt x="32931" y="43215"/>
                </a:cubicBezTo>
                <a:lnTo>
                  <a:pt x="32855" y="43290"/>
                </a:lnTo>
                <a:lnTo>
                  <a:pt x="32818" y="43366"/>
                </a:lnTo>
                <a:cubicBezTo>
                  <a:pt x="32780" y="43593"/>
                  <a:pt x="32780" y="43706"/>
                  <a:pt x="32855" y="43858"/>
                </a:cubicBezTo>
                <a:lnTo>
                  <a:pt x="32931" y="43895"/>
                </a:lnTo>
                <a:cubicBezTo>
                  <a:pt x="32986" y="43918"/>
                  <a:pt x="33032" y="43927"/>
                  <a:pt x="33070" y="43927"/>
                </a:cubicBezTo>
                <a:cubicBezTo>
                  <a:pt x="33161" y="43927"/>
                  <a:pt x="33207" y="43873"/>
                  <a:pt x="33234" y="43820"/>
                </a:cubicBezTo>
                <a:cubicBezTo>
                  <a:pt x="33252" y="43829"/>
                  <a:pt x="33271" y="43834"/>
                  <a:pt x="33290" y="43834"/>
                </a:cubicBezTo>
                <a:cubicBezTo>
                  <a:pt x="33345" y="43834"/>
                  <a:pt x="33394" y="43791"/>
                  <a:pt x="33423" y="43706"/>
                </a:cubicBezTo>
                <a:lnTo>
                  <a:pt x="33271" y="43555"/>
                </a:lnTo>
                <a:cubicBezTo>
                  <a:pt x="33309" y="43555"/>
                  <a:pt x="33347" y="43593"/>
                  <a:pt x="33347" y="43631"/>
                </a:cubicBezTo>
                <a:cubicBezTo>
                  <a:pt x="33347" y="43593"/>
                  <a:pt x="33347" y="43593"/>
                  <a:pt x="33347" y="43555"/>
                </a:cubicBezTo>
                <a:cubicBezTo>
                  <a:pt x="33385" y="43480"/>
                  <a:pt x="33385" y="43442"/>
                  <a:pt x="33347" y="43404"/>
                </a:cubicBezTo>
                <a:lnTo>
                  <a:pt x="33234" y="43366"/>
                </a:lnTo>
                <a:cubicBezTo>
                  <a:pt x="33234" y="43328"/>
                  <a:pt x="33196" y="43253"/>
                  <a:pt x="33120" y="43215"/>
                </a:cubicBezTo>
                <a:cubicBezTo>
                  <a:pt x="33095" y="43202"/>
                  <a:pt x="33070" y="43198"/>
                  <a:pt x="33046" y="43198"/>
                </a:cubicBezTo>
                <a:close/>
                <a:moveTo>
                  <a:pt x="59547" y="43361"/>
                </a:moveTo>
                <a:cubicBezTo>
                  <a:pt x="59301" y="43361"/>
                  <a:pt x="59204" y="43527"/>
                  <a:pt x="59170" y="43631"/>
                </a:cubicBezTo>
                <a:lnTo>
                  <a:pt x="59132" y="43669"/>
                </a:lnTo>
                <a:lnTo>
                  <a:pt x="59207" y="43858"/>
                </a:lnTo>
                <a:lnTo>
                  <a:pt x="59245" y="43858"/>
                </a:lnTo>
                <a:cubicBezTo>
                  <a:pt x="59307" y="43919"/>
                  <a:pt x="59369" y="43981"/>
                  <a:pt x="59492" y="43981"/>
                </a:cubicBezTo>
                <a:cubicBezTo>
                  <a:pt x="59520" y="43981"/>
                  <a:pt x="59551" y="43978"/>
                  <a:pt x="59585" y="43971"/>
                </a:cubicBezTo>
                <a:lnTo>
                  <a:pt x="59699" y="43895"/>
                </a:lnTo>
                <a:lnTo>
                  <a:pt x="59699" y="43858"/>
                </a:lnTo>
                <a:cubicBezTo>
                  <a:pt x="59737" y="43782"/>
                  <a:pt x="59774" y="43706"/>
                  <a:pt x="59774" y="43593"/>
                </a:cubicBezTo>
                <a:cubicBezTo>
                  <a:pt x="59774" y="43555"/>
                  <a:pt x="59774" y="43480"/>
                  <a:pt x="59737" y="43442"/>
                </a:cubicBezTo>
                <a:lnTo>
                  <a:pt x="59623" y="43366"/>
                </a:lnTo>
                <a:cubicBezTo>
                  <a:pt x="59596" y="43363"/>
                  <a:pt x="59571" y="43361"/>
                  <a:pt x="59547" y="43361"/>
                </a:cubicBezTo>
                <a:close/>
                <a:moveTo>
                  <a:pt x="52856" y="43631"/>
                </a:moveTo>
                <a:lnTo>
                  <a:pt x="52742" y="43744"/>
                </a:lnTo>
                <a:cubicBezTo>
                  <a:pt x="52704" y="43744"/>
                  <a:pt x="52667" y="43782"/>
                  <a:pt x="52667" y="43858"/>
                </a:cubicBezTo>
                <a:lnTo>
                  <a:pt x="52667" y="43933"/>
                </a:lnTo>
                <a:lnTo>
                  <a:pt x="52742" y="44009"/>
                </a:lnTo>
                <a:cubicBezTo>
                  <a:pt x="52780" y="44028"/>
                  <a:pt x="52818" y="44037"/>
                  <a:pt x="52856" y="44037"/>
                </a:cubicBezTo>
                <a:cubicBezTo>
                  <a:pt x="52893" y="44037"/>
                  <a:pt x="52931" y="44028"/>
                  <a:pt x="52969" y="44009"/>
                </a:cubicBezTo>
                <a:cubicBezTo>
                  <a:pt x="53045" y="43971"/>
                  <a:pt x="53083" y="43895"/>
                  <a:pt x="53083" y="43820"/>
                </a:cubicBezTo>
                <a:cubicBezTo>
                  <a:pt x="53083" y="43744"/>
                  <a:pt x="53045" y="43706"/>
                  <a:pt x="53007" y="43669"/>
                </a:cubicBezTo>
                <a:cubicBezTo>
                  <a:pt x="52969" y="43631"/>
                  <a:pt x="52893" y="43631"/>
                  <a:pt x="52856" y="43631"/>
                </a:cubicBezTo>
                <a:close/>
                <a:moveTo>
                  <a:pt x="40039" y="43782"/>
                </a:moveTo>
                <a:cubicBezTo>
                  <a:pt x="39925" y="43782"/>
                  <a:pt x="39850" y="43782"/>
                  <a:pt x="39812" y="43820"/>
                </a:cubicBezTo>
                <a:cubicBezTo>
                  <a:pt x="39774" y="43858"/>
                  <a:pt x="39699" y="43933"/>
                  <a:pt x="39699" y="44009"/>
                </a:cubicBezTo>
                <a:lnTo>
                  <a:pt x="39699" y="44047"/>
                </a:lnTo>
                <a:lnTo>
                  <a:pt x="39850" y="44160"/>
                </a:lnTo>
                <a:cubicBezTo>
                  <a:pt x="39925" y="44160"/>
                  <a:pt x="40039" y="44160"/>
                  <a:pt x="40077" y="44122"/>
                </a:cubicBezTo>
                <a:cubicBezTo>
                  <a:pt x="40115" y="44084"/>
                  <a:pt x="40152" y="44009"/>
                  <a:pt x="40152" y="43933"/>
                </a:cubicBezTo>
                <a:lnTo>
                  <a:pt x="40152" y="43895"/>
                </a:lnTo>
                <a:lnTo>
                  <a:pt x="40039" y="43782"/>
                </a:lnTo>
                <a:close/>
                <a:moveTo>
                  <a:pt x="31797" y="43480"/>
                </a:moveTo>
                <a:cubicBezTo>
                  <a:pt x="31532" y="43517"/>
                  <a:pt x="31154" y="43631"/>
                  <a:pt x="31116" y="43971"/>
                </a:cubicBezTo>
                <a:lnTo>
                  <a:pt x="31230" y="44122"/>
                </a:lnTo>
                <a:lnTo>
                  <a:pt x="31305" y="44122"/>
                </a:lnTo>
                <a:cubicBezTo>
                  <a:pt x="31359" y="44149"/>
                  <a:pt x="31431" y="44176"/>
                  <a:pt x="31522" y="44176"/>
                </a:cubicBezTo>
                <a:cubicBezTo>
                  <a:pt x="31560" y="44176"/>
                  <a:pt x="31601" y="44171"/>
                  <a:pt x="31646" y="44160"/>
                </a:cubicBezTo>
                <a:lnTo>
                  <a:pt x="31683" y="44122"/>
                </a:lnTo>
                <a:cubicBezTo>
                  <a:pt x="31721" y="44084"/>
                  <a:pt x="31759" y="44047"/>
                  <a:pt x="31759" y="43971"/>
                </a:cubicBezTo>
                <a:cubicBezTo>
                  <a:pt x="31759" y="43933"/>
                  <a:pt x="31759" y="43895"/>
                  <a:pt x="31759" y="43895"/>
                </a:cubicBezTo>
                <a:cubicBezTo>
                  <a:pt x="31835" y="43820"/>
                  <a:pt x="31948" y="43744"/>
                  <a:pt x="31986" y="43593"/>
                </a:cubicBezTo>
                <a:lnTo>
                  <a:pt x="31797" y="43480"/>
                </a:lnTo>
                <a:close/>
                <a:moveTo>
                  <a:pt x="21059" y="43328"/>
                </a:moveTo>
                <a:lnTo>
                  <a:pt x="20946" y="43480"/>
                </a:lnTo>
                <a:cubicBezTo>
                  <a:pt x="20908" y="43480"/>
                  <a:pt x="20833" y="43517"/>
                  <a:pt x="20795" y="43593"/>
                </a:cubicBezTo>
                <a:lnTo>
                  <a:pt x="20870" y="43744"/>
                </a:lnTo>
                <a:cubicBezTo>
                  <a:pt x="20908" y="43744"/>
                  <a:pt x="20946" y="43782"/>
                  <a:pt x="20946" y="43782"/>
                </a:cubicBezTo>
                <a:cubicBezTo>
                  <a:pt x="20984" y="43820"/>
                  <a:pt x="21022" y="43820"/>
                  <a:pt x="21022" y="43820"/>
                </a:cubicBezTo>
                <a:lnTo>
                  <a:pt x="20984" y="43895"/>
                </a:lnTo>
                <a:cubicBezTo>
                  <a:pt x="20946" y="44084"/>
                  <a:pt x="21022" y="44198"/>
                  <a:pt x="21211" y="44236"/>
                </a:cubicBezTo>
                <a:lnTo>
                  <a:pt x="21324" y="44198"/>
                </a:lnTo>
                <a:cubicBezTo>
                  <a:pt x="21438" y="44122"/>
                  <a:pt x="21438" y="43933"/>
                  <a:pt x="21324" y="43858"/>
                </a:cubicBezTo>
                <a:lnTo>
                  <a:pt x="21362" y="43820"/>
                </a:lnTo>
                <a:cubicBezTo>
                  <a:pt x="21400" y="43782"/>
                  <a:pt x="21400" y="43706"/>
                  <a:pt x="21400" y="43631"/>
                </a:cubicBezTo>
                <a:cubicBezTo>
                  <a:pt x="21400" y="43442"/>
                  <a:pt x="21286" y="43328"/>
                  <a:pt x="21059" y="43328"/>
                </a:cubicBezTo>
                <a:close/>
                <a:moveTo>
                  <a:pt x="12402" y="44160"/>
                </a:moveTo>
                <a:cubicBezTo>
                  <a:pt x="12335" y="44160"/>
                  <a:pt x="12269" y="44198"/>
                  <a:pt x="12326" y="44273"/>
                </a:cubicBezTo>
                <a:lnTo>
                  <a:pt x="12477" y="44273"/>
                </a:lnTo>
                <a:cubicBezTo>
                  <a:pt x="12534" y="44198"/>
                  <a:pt x="12468" y="44160"/>
                  <a:pt x="12402" y="44160"/>
                </a:cubicBezTo>
                <a:close/>
                <a:moveTo>
                  <a:pt x="17691" y="44041"/>
                </a:moveTo>
                <a:cubicBezTo>
                  <a:pt x="17636" y="44041"/>
                  <a:pt x="17558" y="44054"/>
                  <a:pt x="17468" y="44122"/>
                </a:cubicBezTo>
                <a:lnTo>
                  <a:pt x="17506" y="44311"/>
                </a:lnTo>
                <a:cubicBezTo>
                  <a:pt x="17581" y="44349"/>
                  <a:pt x="17638" y="44359"/>
                  <a:pt x="17685" y="44359"/>
                </a:cubicBezTo>
                <a:cubicBezTo>
                  <a:pt x="17732" y="44359"/>
                  <a:pt x="17770" y="44349"/>
                  <a:pt x="17808" y="44349"/>
                </a:cubicBezTo>
                <a:cubicBezTo>
                  <a:pt x="17846" y="44311"/>
                  <a:pt x="17884" y="44236"/>
                  <a:pt x="17884" y="44198"/>
                </a:cubicBezTo>
                <a:cubicBezTo>
                  <a:pt x="17884" y="44122"/>
                  <a:pt x="17846" y="44084"/>
                  <a:pt x="17770" y="44047"/>
                </a:cubicBezTo>
                <a:cubicBezTo>
                  <a:pt x="17755" y="44047"/>
                  <a:pt x="17728" y="44041"/>
                  <a:pt x="17691" y="44041"/>
                </a:cubicBezTo>
                <a:close/>
                <a:moveTo>
                  <a:pt x="45672" y="43820"/>
                </a:moveTo>
                <a:cubicBezTo>
                  <a:pt x="45672" y="43820"/>
                  <a:pt x="45483" y="43858"/>
                  <a:pt x="45483" y="44047"/>
                </a:cubicBezTo>
                <a:cubicBezTo>
                  <a:pt x="45483" y="44047"/>
                  <a:pt x="45483" y="44084"/>
                  <a:pt x="45483" y="44122"/>
                </a:cubicBezTo>
                <a:cubicBezTo>
                  <a:pt x="45521" y="44160"/>
                  <a:pt x="45483" y="44198"/>
                  <a:pt x="45521" y="44236"/>
                </a:cubicBezTo>
                <a:lnTo>
                  <a:pt x="45597" y="44349"/>
                </a:lnTo>
                <a:cubicBezTo>
                  <a:pt x="45634" y="44368"/>
                  <a:pt x="45672" y="44377"/>
                  <a:pt x="45710" y="44377"/>
                </a:cubicBezTo>
                <a:cubicBezTo>
                  <a:pt x="45748" y="44377"/>
                  <a:pt x="45786" y="44368"/>
                  <a:pt x="45823" y="44349"/>
                </a:cubicBezTo>
                <a:cubicBezTo>
                  <a:pt x="45937" y="44273"/>
                  <a:pt x="45975" y="44160"/>
                  <a:pt x="45975" y="44084"/>
                </a:cubicBezTo>
                <a:cubicBezTo>
                  <a:pt x="45975" y="43971"/>
                  <a:pt x="45937" y="43933"/>
                  <a:pt x="45861" y="43858"/>
                </a:cubicBezTo>
                <a:cubicBezTo>
                  <a:pt x="45823" y="43820"/>
                  <a:pt x="45748" y="43820"/>
                  <a:pt x="45672" y="43820"/>
                </a:cubicBezTo>
                <a:close/>
                <a:moveTo>
                  <a:pt x="51154" y="44047"/>
                </a:moveTo>
                <a:lnTo>
                  <a:pt x="50965" y="44160"/>
                </a:lnTo>
                <a:cubicBezTo>
                  <a:pt x="50965" y="44160"/>
                  <a:pt x="50927" y="44198"/>
                  <a:pt x="50927" y="44273"/>
                </a:cubicBezTo>
                <a:lnTo>
                  <a:pt x="50927" y="44311"/>
                </a:lnTo>
                <a:lnTo>
                  <a:pt x="51079" y="44425"/>
                </a:lnTo>
                <a:lnTo>
                  <a:pt x="51230" y="44425"/>
                </a:lnTo>
                <a:lnTo>
                  <a:pt x="51381" y="44311"/>
                </a:lnTo>
                <a:lnTo>
                  <a:pt x="51381" y="44198"/>
                </a:lnTo>
                <a:lnTo>
                  <a:pt x="51268" y="44084"/>
                </a:lnTo>
                <a:cubicBezTo>
                  <a:pt x="51230" y="44084"/>
                  <a:pt x="51192" y="44047"/>
                  <a:pt x="51154" y="44047"/>
                </a:cubicBezTo>
                <a:close/>
                <a:moveTo>
                  <a:pt x="70247" y="44047"/>
                </a:moveTo>
                <a:cubicBezTo>
                  <a:pt x="70134" y="44047"/>
                  <a:pt x="70058" y="44047"/>
                  <a:pt x="70020" y="44084"/>
                </a:cubicBezTo>
                <a:cubicBezTo>
                  <a:pt x="69983" y="44122"/>
                  <a:pt x="69945" y="44198"/>
                  <a:pt x="69983" y="44311"/>
                </a:cubicBezTo>
                <a:lnTo>
                  <a:pt x="70096" y="44425"/>
                </a:lnTo>
                <a:lnTo>
                  <a:pt x="70209" y="44425"/>
                </a:lnTo>
                <a:lnTo>
                  <a:pt x="70361" y="44311"/>
                </a:lnTo>
                <a:lnTo>
                  <a:pt x="70361" y="44160"/>
                </a:lnTo>
                <a:lnTo>
                  <a:pt x="70247" y="44047"/>
                </a:lnTo>
                <a:close/>
                <a:moveTo>
                  <a:pt x="30738" y="44009"/>
                </a:moveTo>
                <a:cubicBezTo>
                  <a:pt x="30663" y="44047"/>
                  <a:pt x="30511" y="44160"/>
                  <a:pt x="30511" y="44273"/>
                </a:cubicBezTo>
                <a:cubicBezTo>
                  <a:pt x="30511" y="44311"/>
                  <a:pt x="30511" y="44425"/>
                  <a:pt x="30700" y="44463"/>
                </a:cubicBezTo>
                <a:lnTo>
                  <a:pt x="30889" y="44349"/>
                </a:lnTo>
                <a:cubicBezTo>
                  <a:pt x="30889" y="44349"/>
                  <a:pt x="30889" y="44311"/>
                  <a:pt x="30927" y="44311"/>
                </a:cubicBezTo>
                <a:cubicBezTo>
                  <a:pt x="30965" y="44273"/>
                  <a:pt x="31003" y="44236"/>
                  <a:pt x="31003" y="44160"/>
                </a:cubicBezTo>
                <a:cubicBezTo>
                  <a:pt x="31003" y="44084"/>
                  <a:pt x="30965" y="44047"/>
                  <a:pt x="30852" y="44009"/>
                </a:cubicBezTo>
                <a:close/>
                <a:moveTo>
                  <a:pt x="62383" y="44084"/>
                </a:moveTo>
                <a:cubicBezTo>
                  <a:pt x="62308" y="44084"/>
                  <a:pt x="62232" y="44084"/>
                  <a:pt x="62156" y="44122"/>
                </a:cubicBezTo>
                <a:cubicBezTo>
                  <a:pt x="61967" y="44198"/>
                  <a:pt x="61930" y="44425"/>
                  <a:pt x="62194" y="44463"/>
                </a:cubicBezTo>
                <a:lnTo>
                  <a:pt x="62345" y="44349"/>
                </a:lnTo>
                <a:cubicBezTo>
                  <a:pt x="62345" y="44387"/>
                  <a:pt x="62345" y="44387"/>
                  <a:pt x="62345" y="44387"/>
                </a:cubicBezTo>
                <a:cubicBezTo>
                  <a:pt x="62383" y="44387"/>
                  <a:pt x="62459" y="44349"/>
                  <a:pt x="62459" y="44236"/>
                </a:cubicBezTo>
                <a:cubicBezTo>
                  <a:pt x="62459" y="44198"/>
                  <a:pt x="62459" y="44198"/>
                  <a:pt x="62459" y="44160"/>
                </a:cubicBezTo>
                <a:lnTo>
                  <a:pt x="62383" y="44084"/>
                </a:lnTo>
                <a:close/>
                <a:moveTo>
                  <a:pt x="48191" y="44107"/>
                </a:moveTo>
                <a:cubicBezTo>
                  <a:pt x="48158" y="44107"/>
                  <a:pt x="48125" y="44111"/>
                  <a:pt x="48092" y="44122"/>
                </a:cubicBezTo>
                <a:cubicBezTo>
                  <a:pt x="47979" y="44160"/>
                  <a:pt x="47903" y="44236"/>
                  <a:pt x="47903" y="44349"/>
                </a:cubicBezTo>
                <a:lnTo>
                  <a:pt x="48016" y="44463"/>
                </a:lnTo>
                <a:cubicBezTo>
                  <a:pt x="48053" y="44467"/>
                  <a:pt x="48086" y="44468"/>
                  <a:pt x="48117" y="44468"/>
                </a:cubicBezTo>
                <a:cubicBezTo>
                  <a:pt x="48365" y="44468"/>
                  <a:pt x="48398" y="44341"/>
                  <a:pt x="48432" y="44273"/>
                </a:cubicBezTo>
                <a:lnTo>
                  <a:pt x="48394" y="44160"/>
                </a:lnTo>
                <a:cubicBezTo>
                  <a:pt x="48341" y="44133"/>
                  <a:pt x="48269" y="44107"/>
                  <a:pt x="48191" y="44107"/>
                </a:cubicBezTo>
                <a:close/>
                <a:moveTo>
                  <a:pt x="227" y="44273"/>
                </a:moveTo>
                <a:lnTo>
                  <a:pt x="1" y="44349"/>
                </a:lnTo>
                <a:lnTo>
                  <a:pt x="1" y="44500"/>
                </a:lnTo>
                <a:lnTo>
                  <a:pt x="152" y="44614"/>
                </a:lnTo>
                <a:lnTo>
                  <a:pt x="454" y="44614"/>
                </a:lnTo>
                <a:lnTo>
                  <a:pt x="643" y="44538"/>
                </a:lnTo>
                <a:lnTo>
                  <a:pt x="643" y="44500"/>
                </a:lnTo>
                <a:cubicBezTo>
                  <a:pt x="643" y="44311"/>
                  <a:pt x="417" y="44273"/>
                  <a:pt x="303" y="44273"/>
                </a:cubicBezTo>
                <a:close/>
                <a:moveTo>
                  <a:pt x="23224" y="43722"/>
                </a:moveTo>
                <a:cubicBezTo>
                  <a:pt x="23174" y="43722"/>
                  <a:pt x="23111" y="43748"/>
                  <a:pt x="23063" y="43820"/>
                </a:cubicBezTo>
                <a:cubicBezTo>
                  <a:pt x="23063" y="43782"/>
                  <a:pt x="23025" y="43782"/>
                  <a:pt x="23025" y="43782"/>
                </a:cubicBezTo>
                <a:lnTo>
                  <a:pt x="22950" y="43744"/>
                </a:lnTo>
                <a:cubicBezTo>
                  <a:pt x="22917" y="43733"/>
                  <a:pt x="22883" y="43729"/>
                  <a:pt x="22851" y="43729"/>
                </a:cubicBezTo>
                <a:cubicBezTo>
                  <a:pt x="22773" y="43729"/>
                  <a:pt x="22701" y="43755"/>
                  <a:pt x="22647" y="43782"/>
                </a:cubicBezTo>
                <a:cubicBezTo>
                  <a:pt x="22572" y="43858"/>
                  <a:pt x="22496" y="43933"/>
                  <a:pt x="22496" y="44047"/>
                </a:cubicBezTo>
                <a:lnTo>
                  <a:pt x="22307" y="44047"/>
                </a:lnTo>
                <a:cubicBezTo>
                  <a:pt x="22080" y="44047"/>
                  <a:pt x="21816" y="44047"/>
                  <a:pt x="21589" y="44160"/>
                </a:cubicBezTo>
                <a:lnTo>
                  <a:pt x="21513" y="44236"/>
                </a:lnTo>
                <a:cubicBezTo>
                  <a:pt x="21475" y="44387"/>
                  <a:pt x="21513" y="44500"/>
                  <a:pt x="21589" y="44576"/>
                </a:cubicBezTo>
                <a:lnTo>
                  <a:pt x="21702" y="44614"/>
                </a:lnTo>
                <a:cubicBezTo>
                  <a:pt x="21740" y="44626"/>
                  <a:pt x="21782" y="44631"/>
                  <a:pt x="21824" y="44631"/>
                </a:cubicBezTo>
                <a:cubicBezTo>
                  <a:pt x="21908" y="44631"/>
                  <a:pt x="21992" y="44614"/>
                  <a:pt x="22042" y="44614"/>
                </a:cubicBezTo>
                <a:cubicBezTo>
                  <a:pt x="22099" y="44595"/>
                  <a:pt x="22137" y="44585"/>
                  <a:pt x="22165" y="44585"/>
                </a:cubicBezTo>
                <a:cubicBezTo>
                  <a:pt x="22194" y="44585"/>
                  <a:pt x="22213" y="44595"/>
                  <a:pt x="22232" y="44614"/>
                </a:cubicBezTo>
                <a:lnTo>
                  <a:pt x="22458" y="44500"/>
                </a:lnTo>
                <a:cubicBezTo>
                  <a:pt x="22458" y="44463"/>
                  <a:pt x="22458" y="44463"/>
                  <a:pt x="22496" y="44425"/>
                </a:cubicBezTo>
                <a:cubicBezTo>
                  <a:pt x="22534" y="44425"/>
                  <a:pt x="22534" y="44387"/>
                  <a:pt x="22572" y="44349"/>
                </a:cubicBezTo>
                <a:lnTo>
                  <a:pt x="22761" y="44349"/>
                </a:lnTo>
                <a:cubicBezTo>
                  <a:pt x="22874" y="44311"/>
                  <a:pt x="23063" y="44160"/>
                  <a:pt x="23101" y="44009"/>
                </a:cubicBezTo>
                <a:cubicBezTo>
                  <a:pt x="23101" y="44009"/>
                  <a:pt x="23101" y="44009"/>
                  <a:pt x="23101" y="44047"/>
                </a:cubicBezTo>
                <a:cubicBezTo>
                  <a:pt x="23132" y="44108"/>
                  <a:pt x="23187" y="44218"/>
                  <a:pt x="23367" y="44218"/>
                </a:cubicBezTo>
                <a:cubicBezTo>
                  <a:pt x="23410" y="44218"/>
                  <a:pt x="23459" y="44212"/>
                  <a:pt x="23517" y="44198"/>
                </a:cubicBezTo>
                <a:lnTo>
                  <a:pt x="23593" y="44084"/>
                </a:lnTo>
                <a:cubicBezTo>
                  <a:pt x="23593" y="43971"/>
                  <a:pt x="23479" y="43782"/>
                  <a:pt x="23290" y="43744"/>
                </a:cubicBezTo>
                <a:cubicBezTo>
                  <a:pt x="23276" y="43730"/>
                  <a:pt x="23252" y="43722"/>
                  <a:pt x="23224" y="43722"/>
                </a:cubicBezTo>
                <a:close/>
                <a:moveTo>
                  <a:pt x="52780" y="44198"/>
                </a:moveTo>
                <a:lnTo>
                  <a:pt x="52629" y="44273"/>
                </a:lnTo>
                <a:cubicBezTo>
                  <a:pt x="52629" y="44273"/>
                  <a:pt x="52591" y="44311"/>
                  <a:pt x="52591" y="44311"/>
                </a:cubicBezTo>
                <a:cubicBezTo>
                  <a:pt x="52553" y="44349"/>
                  <a:pt x="52515" y="44425"/>
                  <a:pt x="52553" y="44538"/>
                </a:cubicBezTo>
                <a:lnTo>
                  <a:pt x="52742" y="44614"/>
                </a:lnTo>
                <a:lnTo>
                  <a:pt x="52818" y="44614"/>
                </a:lnTo>
                <a:cubicBezTo>
                  <a:pt x="52849" y="44629"/>
                  <a:pt x="52887" y="44639"/>
                  <a:pt x="52923" y="44639"/>
                </a:cubicBezTo>
                <a:cubicBezTo>
                  <a:pt x="52974" y="44639"/>
                  <a:pt x="53023" y="44620"/>
                  <a:pt x="53045" y="44576"/>
                </a:cubicBezTo>
                <a:cubicBezTo>
                  <a:pt x="53120" y="44576"/>
                  <a:pt x="53120" y="44500"/>
                  <a:pt x="53120" y="44463"/>
                </a:cubicBezTo>
                <a:lnTo>
                  <a:pt x="53083" y="44349"/>
                </a:lnTo>
                <a:cubicBezTo>
                  <a:pt x="53045" y="44349"/>
                  <a:pt x="53045" y="44349"/>
                  <a:pt x="53007" y="44311"/>
                </a:cubicBezTo>
                <a:cubicBezTo>
                  <a:pt x="52969" y="44273"/>
                  <a:pt x="52893" y="44198"/>
                  <a:pt x="52780" y="44198"/>
                </a:cubicBezTo>
                <a:close/>
                <a:moveTo>
                  <a:pt x="47374" y="44311"/>
                </a:moveTo>
                <a:lnTo>
                  <a:pt x="47260" y="44425"/>
                </a:lnTo>
                <a:lnTo>
                  <a:pt x="47260" y="44576"/>
                </a:lnTo>
                <a:lnTo>
                  <a:pt x="47374" y="44689"/>
                </a:lnTo>
                <a:lnTo>
                  <a:pt x="47563" y="44689"/>
                </a:lnTo>
                <a:lnTo>
                  <a:pt x="47714" y="44576"/>
                </a:lnTo>
                <a:lnTo>
                  <a:pt x="47714" y="44425"/>
                </a:lnTo>
                <a:lnTo>
                  <a:pt x="47563" y="44311"/>
                </a:lnTo>
                <a:close/>
                <a:moveTo>
                  <a:pt x="57204" y="44311"/>
                </a:moveTo>
                <a:cubicBezTo>
                  <a:pt x="57090" y="44311"/>
                  <a:pt x="56901" y="44349"/>
                  <a:pt x="56901" y="44538"/>
                </a:cubicBezTo>
                <a:lnTo>
                  <a:pt x="56901" y="44576"/>
                </a:lnTo>
                <a:lnTo>
                  <a:pt x="57015" y="44689"/>
                </a:lnTo>
                <a:cubicBezTo>
                  <a:pt x="57241" y="44689"/>
                  <a:pt x="57317" y="44576"/>
                  <a:pt x="57355" y="44500"/>
                </a:cubicBezTo>
                <a:lnTo>
                  <a:pt x="57393" y="44463"/>
                </a:lnTo>
                <a:lnTo>
                  <a:pt x="57241" y="44311"/>
                </a:lnTo>
                <a:close/>
                <a:moveTo>
                  <a:pt x="76864" y="44387"/>
                </a:moveTo>
                <a:lnTo>
                  <a:pt x="76712" y="44500"/>
                </a:lnTo>
                <a:cubicBezTo>
                  <a:pt x="76712" y="44500"/>
                  <a:pt x="76674" y="44538"/>
                  <a:pt x="76674" y="44576"/>
                </a:cubicBezTo>
                <a:lnTo>
                  <a:pt x="76788" y="44727"/>
                </a:lnTo>
                <a:cubicBezTo>
                  <a:pt x="76788" y="44765"/>
                  <a:pt x="76826" y="44765"/>
                  <a:pt x="76864" y="44765"/>
                </a:cubicBezTo>
                <a:lnTo>
                  <a:pt x="77053" y="44689"/>
                </a:lnTo>
                <a:cubicBezTo>
                  <a:pt x="77053" y="44652"/>
                  <a:pt x="77090" y="44652"/>
                  <a:pt x="77090" y="44576"/>
                </a:cubicBezTo>
                <a:lnTo>
                  <a:pt x="76977" y="44463"/>
                </a:lnTo>
                <a:cubicBezTo>
                  <a:pt x="76977" y="44425"/>
                  <a:pt x="76939" y="44425"/>
                  <a:pt x="76864" y="44387"/>
                </a:cubicBezTo>
                <a:close/>
                <a:moveTo>
                  <a:pt x="16946" y="44415"/>
                </a:moveTo>
                <a:cubicBezTo>
                  <a:pt x="16918" y="44415"/>
                  <a:pt x="16891" y="44418"/>
                  <a:pt x="16863" y="44425"/>
                </a:cubicBezTo>
                <a:cubicBezTo>
                  <a:pt x="16825" y="44463"/>
                  <a:pt x="16712" y="44500"/>
                  <a:pt x="16712" y="44652"/>
                </a:cubicBezTo>
                <a:lnTo>
                  <a:pt x="16863" y="44765"/>
                </a:lnTo>
                <a:cubicBezTo>
                  <a:pt x="16901" y="44765"/>
                  <a:pt x="16938" y="44803"/>
                  <a:pt x="16938" y="44803"/>
                </a:cubicBezTo>
                <a:cubicBezTo>
                  <a:pt x="17014" y="44803"/>
                  <a:pt x="17127" y="44803"/>
                  <a:pt x="17203" y="44765"/>
                </a:cubicBezTo>
                <a:cubicBezTo>
                  <a:pt x="17241" y="44727"/>
                  <a:pt x="17279" y="44689"/>
                  <a:pt x="17279" y="44614"/>
                </a:cubicBezTo>
                <a:lnTo>
                  <a:pt x="17241" y="44538"/>
                </a:lnTo>
                <a:cubicBezTo>
                  <a:pt x="17179" y="44476"/>
                  <a:pt x="17067" y="44415"/>
                  <a:pt x="16946" y="44415"/>
                </a:cubicBezTo>
                <a:close/>
                <a:moveTo>
                  <a:pt x="14368" y="44500"/>
                </a:moveTo>
                <a:cubicBezTo>
                  <a:pt x="14254" y="44500"/>
                  <a:pt x="14141" y="44538"/>
                  <a:pt x="14103" y="44689"/>
                </a:cubicBezTo>
                <a:lnTo>
                  <a:pt x="14216" y="44841"/>
                </a:lnTo>
                <a:lnTo>
                  <a:pt x="14254" y="44841"/>
                </a:lnTo>
                <a:cubicBezTo>
                  <a:pt x="14285" y="44902"/>
                  <a:pt x="14341" y="44964"/>
                  <a:pt x="14484" y="44964"/>
                </a:cubicBezTo>
                <a:cubicBezTo>
                  <a:pt x="14516" y="44964"/>
                  <a:pt x="14553" y="44961"/>
                  <a:pt x="14594" y="44954"/>
                </a:cubicBezTo>
                <a:lnTo>
                  <a:pt x="14670" y="44841"/>
                </a:lnTo>
                <a:lnTo>
                  <a:pt x="14670" y="44803"/>
                </a:lnTo>
                <a:cubicBezTo>
                  <a:pt x="14670" y="44652"/>
                  <a:pt x="14519" y="44538"/>
                  <a:pt x="14368" y="44500"/>
                </a:cubicBezTo>
                <a:close/>
                <a:moveTo>
                  <a:pt x="13422" y="44614"/>
                </a:moveTo>
                <a:lnTo>
                  <a:pt x="13271" y="44689"/>
                </a:lnTo>
                <a:cubicBezTo>
                  <a:pt x="13233" y="44841"/>
                  <a:pt x="13309" y="44878"/>
                  <a:pt x="13347" y="44916"/>
                </a:cubicBezTo>
                <a:cubicBezTo>
                  <a:pt x="13422" y="44992"/>
                  <a:pt x="13498" y="44992"/>
                  <a:pt x="13649" y="44992"/>
                </a:cubicBezTo>
                <a:lnTo>
                  <a:pt x="13763" y="44878"/>
                </a:lnTo>
                <a:lnTo>
                  <a:pt x="13763" y="44841"/>
                </a:lnTo>
                <a:cubicBezTo>
                  <a:pt x="13763" y="44652"/>
                  <a:pt x="13574" y="44614"/>
                  <a:pt x="13460" y="44614"/>
                </a:cubicBezTo>
                <a:close/>
                <a:moveTo>
                  <a:pt x="69113" y="44652"/>
                </a:moveTo>
                <a:cubicBezTo>
                  <a:pt x="69037" y="44652"/>
                  <a:pt x="68962" y="44652"/>
                  <a:pt x="68924" y="44727"/>
                </a:cubicBezTo>
                <a:cubicBezTo>
                  <a:pt x="68848" y="44765"/>
                  <a:pt x="68848" y="44841"/>
                  <a:pt x="68848" y="44916"/>
                </a:cubicBezTo>
                <a:lnTo>
                  <a:pt x="68962" y="44916"/>
                </a:lnTo>
                <a:cubicBezTo>
                  <a:pt x="68962" y="44954"/>
                  <a:pt x="69000" y="44992"/>
                  <a:pt x="69000" y="45030"/>
                </a:cubicBezTo>
                <a:cubicBezTo>
                  <a:pt x="69121" y="45030"/>
                  <a:pt x="69145" y="44981"/>
                  <a:pt x="69208" y="44981"/>
                </a:cubicBezTo>
                <a:cubicBezTo>
                  <a:pt x="69223" y="44981"/>
                  <a:pt x="69242" y="44984"/>
                  <a:pt x="69264" y="44992"/>
                </a:cubicBezTo>
                <a:cubicBezTo>
                  <a:pt x="69264" y="44954"/>
                  <a:pt x="69264" y="44954"/>
                  <a:pt x="69264" y="44954"/>
                </a:cubicBezTo>
                <a:lnTo>
                  <a:pt x="69415" y="44954"/>
                </a:lnTo>
                <a:cubicBezTo>
                  <a:pt x="69415" y="44727"/>
                  <a:pt x="69264" y="44652"/>
                  <a:pt x="69113" y="44652"/>
                </a:cubicBezTo>
                <a:close/>
                <a:moveTo>
                  <a:pt x="40530" y="44236"/>
                </a:moveTo>
                <a:cubicBezTo>
                  <a:pt x="40379" y="44273"/>
                  <a:pt x="40115" y="44273"/>
                  <a:pt x="40115" y="44463"/>
                </a:cubicBezTo>
                <a:cubicBezTo>
                  <a:pt x="40115" y="44463"/>
                  <a:pt x="40115" y="44500"/>
                  <a:pt x="40115" y="44538"/>
                </a:cubicBezTo>
                <a:cubicBezTo>
                  <a:pt x="40039" y="44652"/>
                  <a:pt x="40001" y="44765"/>
                  <a:pt x="40001" y="44992"/>
                </a:cubicBezTo>
                <a:lnTo>
                  <a:pt x="40152" y="45105"/>
                </a:lnTo>
                <a:lnTo>
                  <a:pt x="40379" y="45105"/>
                </a:lnTo>
                <a:cubicBezTo>
                  <a:pt x="40490" y="45119"/>
                  <a:pt x="40565" y="45128"/>
                  <a:pt x="40633" y="45128"/>
                </a:cubicBezTo>
                <a:cubicBezTo>
                  <a:pt x="40750" y="45128"/>
                  <a:pt x="40844" y="45102"/>
                  <a:pt x="41060" y="45030"/>
                </a:cubicBezTo>
                <a:lnTo>
                  <a:pt x="41135" y="44954"/>
                </a:lnTo>
                <a:cubicBezTo>
                  <a:pt x="41135" y="44916"/>
                  <a:pt x="41135" y="44841"/>
                  <a:pt x="41135" y="44803"/>
                </a:cubicBezTo>
                <a:cubicBezTo>
                  <a:pt x="41135" y="44614"/>
                  <a:pt x="41022" y="44538"/>
                  <a:pt x="40946" y="44463"/>
                </a:cubicBezTo>
                <a:cubicBezTo>
                  <a:pt x="40871" y="44425"/>
                  <a:pt x="40833" y="44387"/>
                  <a:pt x="40833" y="44311"/>
                </a:cubicBezTo>
                <a:lnTo>
                  <a:pt x="40682" y="44236"/>
                </a:lnTo>
                <a:close/>
                <a:moveTo>
                  <a:pt x="52289" y="44803"/>
                </a:moveTo>
                <a:lnTo>
                  <a:pt x="52137" y="44916"/>
                </a:lnTo>
                <a:cubicBezTo>
                  <a:pt x="52062" y="44954"/>
                  <a:pt x="51948" y="45030"/>
                  <a:pt x="52024" y="45181"/>
                </a:cubicBezTo>
                <a:lnTo>
                  <a:pt x="52100" y="45256"/>
                </a:lnTo>
                <a:cubicBezTo>
                  <a:pt x="52175" y="45256"/>
                  <a:pt x="52251" y="45256"/>
                  <a:pt x="52326" y="45219"/>
                </a:cubicBezTo>
                <a:cubicBezTo>
                  <a:pt x="52402" y="45181"/>
                  <a:pt x="52478" y="45105"/>
                  <a:pt x="52478" y="44992"/>
                </a:cubicBezTo>
                <a:cubicBezTo>
                  <a:pt x="52478" y="44916"/>
                  <a:pt x="52402" y="44841"/>
                  <a:pt x="52289" y="44803"/>
                </a:cubicBezTo>
                <a:close/>
                <a:moveTo>
                  <a:pt x="87374" y="44597"/>
                </a:moveTo>
                <a:cubicBezTo>
                  <a:pt x="87349" y="44597"/>
                  <a:pt x="87324" y="44601"/>
                  <a:pt x="87298" y="44614"/>
                </a:cubicBezTo>
                <a:cubicBezTo>
                  <a:pt x="87261" y="44614"/>
                  <a:pt x="87223" y="44652"/>
                  <a:pt x="87223" y="44652"/>
                </a:cubicBezTo>
                <a:lnTo>
                  <a:pt x="87109" y="44689"/>
                </a:lnTo>
                <a:cubicBezTo>
                  <a:pt x="87034" y="44765"/>
                  <a:pt x="86996" y="44841"/>
                  <a:pt x="86996" y="44954"/>
                </a:cubicBezTo>
                <a:cubicBezTo>
                  <a:pt x="86996" y="45067"/>
                  <a:pt x="87034" y="45143"/>
                  <a:pt x="87109" y="45219"/>
                </a:cubicBezTo>
                <a:lnTo>
                  <a:pt x="87223" y="45256"/>
                </a:lnTo>
                <a:lnTo>
                  <a:pt x="87639" y="45256"/>
                </a:lnTo>
                <a:lnTo>
                  <a:pt x="87752" y="45219"/>
                </a:lnTo>
                <a:cubicBezTo>
                  <a:pt x="87866" y="45067"/>
                  <a:pt x="87866" y="44992"/>
                  <a:pt x="87866" y="44878"/>
                </a:cubicBezTo>
                <a:cubicBezTo>
                  <a:pt x="87866" y="44841"/>
                  <a:pt x="87866" y="44803"/>
                  <a:pt x="87903" y="44765"/>
                </a:cubicBezTo>
                <a:lnTo>
                  <a:pt x="87677" y="44652"/>
                </a:lnTo>
                <a:cubicBezTo>
                  <a:pt x="87639" y="44652"/>
                  <a:pt x="87639" y="44652"/>
                  <a:pt x="87525" y="44614"/>
                </a:cubicBezTo>
                <a:cubicBezTo>
                  <a:pt x="87475" y="44614"/>
                  <a:pt x="87424" y="44597"/>
                  <a:pt x="87374" y="44597"/>
                </a:cubicBezTo>
                <a:close/>
                <a:moveTo>
                  <a:pt x="22305" y="44863"/>
                </a:moveTo>
                <a:cubicBezTo>
                  <a:pt x="22279" y="44863"/>
                  <a:pt x="22254" y="44867"/>
                  <a:pt x="22232" y="44878"/>
                </a:cubicBezTo>
                <a:lnTo>
                  <a:pt x="22156" y="44916"/>
                </a:lnTo>
                <a:cubicBezTo>
                  <a:pt x="22118" y="44954"/>
                  <a:pt x="22080" y="44992"/>
                  <a:pt x="22080" y="45030"/>
                </a:cubicBezTo>
                <a:cubicBezTo>
                  <a:pt x="22080" y="45105"/>
                  <a:pt x="22080" y="45105"/>
                  <a:pt x="22118" y="45143"/>
                </a:cubicBezTo>
                <a:cubicBezTo>
                  <a:pt x="22118" y="45143"/>
                  <a:pt x="22118" y="45143"/>
                  <a:pt x="22118" y="45181"/>
                </a:cubicBezTo>
                <a:lnTo>
                  <a:pt x="22232" y="45294"/>
                </a:lnTo>
                <a:cubicBezTo>
                  <a:pt x="22254" y="45305"/>
                  <a:pt x="22279" y="45310"/>
                  <a:pt x="22305" y="45310"/>
                </a:cubicBezTo>
                <a:cubicBezTo>
                  <a:pt x="22367" y="45310"/>
                  <a:pt x="22432" y="45283"/>
                  <a:pt x="22458" y="45256"/>
                </a:cubicBezTo>
                <a:cubicBezTo>
                  <a:pt x="22534" y="45219"/>
                  <a:pt x="22572" y="45143"/>
                  <a:pt x="22572" y="45067"/>
                </a:cubicBezTo>
                <a:cubicBezTo>
                  <a:pt x="22572" y="45030"/>
                  <a:pt x="22534" y="44954"/>
                  <a:pt x="22458" y="44916"/>
                </a:cubicBezTo>
                <a:cubicBezTo>
                  <a:pt x="22432" y="44889"/>
                  <a:pt x="22367" y="44863"/>
                  <a:pt x="22305" y="44863"/>
                </a:cubicBezTo>
                <a:close/>
                <a:moveTo>
                  <a:pt x="72780" y="44689"/>
                </a:moveTo>
                <a:lnTo>
                  <a:pt x="72553" y="44727"/>
                </a:lnTo>
                <a:cubicBezTo>
                  <a:pt x="72516" y="44878"/>
                  <a:pt x="72516" y="44954"/>
                  <a:pt x="72553" y="45105"/>
                </a:cubicBezTo>
                <a:lnTo>
                  <a:pt x="72591" y="45143"/>
                </a:lnTo>
                <a:cubicBezTo>
                  <a:pt x="72553" y="45181"/>
                  <a:pt x="72553" y="45219"/>
                  <a:pt x="72553" y="45294"/>
                </a:cubicBezTo>
                <a:lnTo>
                  <a:pt x="72591" y="45370"/>
                </a:lnTo>
                <a:cubicBezTo>
                  <a:pt x="72667" y="45446"/>
                  <a:pt x="72742" y="45446"/>
                  <a:pt x="72818" y="45446"/>
                </a:cubicBezTo>
                <a:cubicBezTo>
                  <a:pt x="72932" y="45408"/>
                  <a:pt x="73007" y="45294"/>
                  <a:pt x="73045" y="45256"/>
                </a:cubicBezTo>
                <a:lnTo>
                  <a:pt x="73045" y="45105"/>
                </a:lnTo>
                <a:cubicBezTo>
                  <a:pt x="73045" y="45105"/>
                  <a:pt x="73007" y="45105"/>
                  <a:pt x="73007" y="45067"/>
                </a:cubicBezTo>
                <a:cubicBezTo>
                  <a:pt x="73045" y="45030"/>
                  <a:pt x="73083" y="44916"/>
                  <a:pt x="73083" y="44841"/>
                </a:cubicBezTo>
                <a:lnTo>
                  <a:pt x="72932" y="44689"/>
                </a:lnTo>
                <a:cubicBezTo>
                  <a:pt x="72894" y="44702"/>
                  <a:pt x="72864" y="44706"/>
                  <a:pt x="72842" y="44706"/>
                </a:cubicBezTo>
                <a:cubicBezTo>
                  <a:pt x="72797" y="44706"/>
                  <a:pt x="72780" y="44689"/>
                  <a:pt x="72780" y="44689"/>
                </a:cubicBezTo>
                <a:close/>
                <a:moveTo>
                  <a:pt x="16712" y="45181"/>
                </a:moveTo>
                <a:lnTo>
                  <a:pt x="16560" y="45294"/>
                </a:lnTo>
                <a:lnTo>
                  <a:pt x="16560" y="45446"/>
                </a:lnTo>
                <a:lnTo>
                  <a:pt x="16712" y="45559"/>
                </a:lnTo>
                <a:cubicBezTo>
                  <a:pt x="16749" y="45559"/>
                  <a:pt x="16787" y="45559"/>
                  <a:pt x="16825" y="45597"/>
                </a:cubicBezTo>
                <a:lnTo>
                  <a:pt x="17014" y="45483"/>
                </a:lnTo>
                <a:lnTo>
                  <a:pt x="17014" y="45294"/>
                </a:lnTo>
                <a:lnTo>
                  <a:pt x="16901" y="45181"/>
                </a:lnTo>
                <a:close/>
                <a:moveTo>
                  <a:pt x="24519" y="45274"/>
                </a:moveTo>
                <a:cubicBezTo>
                  <a:pt x="24359" y="45274"/>
                  <a:pt x="24304" y="45384"/>
                  <a:pt x="24273" y="45446"/>
                </a:cubicBezTo>
                <a:cubicBezTo>
                  <a:pt x="24273" y="45446"/>
                  <a:pt x="24273" y="45483"/>
                  <a:pt x="24235" y="45483"/>
                </a:cubicBezTo>
                <a:lnTo>
                  <a:pt x="24349" y="45672"/>
                </a:lnTo>
                <a:lnTo>
                  <a:pt x="24613" y="45672"/>
                </a:lnTo>
                <a:lnTo>
                  <a:pt x="24727" y="45559"/>
                </a:lnTo>
                <a:lnTo>
                  <a:pt x="24727" y="45408"/>
                </a:lnTo>
                <a:lnTo>
                  <a:pt x="24651" y="45294"/>
                </a:lnTo>
                <a:cubicBezTo>
                  <a:pt x="24601" y="45280"/>
                  <a:pt x="24557" y="45274"/>
                  <a:pt x="24519" y="45274"/>
                </a:cubicBezTo>
                <a:close/>
                <a:moveTo>
                  <a:pt x="31660" y="45279"/>
                </a:moveTo>
                <a:cubicBezTo>
                  <a:pt x="31633" y="45279"/>
                  <a:pt x="31603" y="45283"/>
                  <a:pt x="31570" y="45294"/>
                </a:cubicBezTo>
                <a:lnTo>
                  <a:pt x="31457" y="45408"/>
                </a:lnTo>
                <a:lnTo>
                  <a:pt x="31457" y="45483"/>
                </a:lnTo>
                <a:lnTo>
                  <a:pt x="31608" y="45635"/>
                </a:lnTo>
                <a:cubicBezTo>
                  <a:pt x="31608" y="45635"/>
                  <a:pt x="31683" y="45672"/>
                  <a:pt x="31797" y="45672"/>
                </a:cubicBezTo>
                <a:lnTo>
                  <a:pt x="31910" y="45559"/>
                </a:lnTo>
                <a:lnTo>
                  <a:pt x="31910" y="45446"/>
                </a:lnTo>
                <a:lnTo>
                  <a:pt x="31797" y="45332"/>
                </a:lnTo>
                <a:cubicBezTo>
                  <a:pt x="31770" y="45305"/>
                  <a:pt x="31724" y="45279"/>
                  <a:pt x="31660" y="45279"/>
                </a:cubicBezTo>
                <a:close/>
                <a:moveTo>
                  <a:pt x="74028" y="45219"/>
                </a:moveTo>
                <a:lnTo>
                  <a:pt x="73877" y="45294"/>
                </a:lnTo>
                <a:cubicBezTo>
                  <a:pt x="73839" y="45370"/>
                  <a:pt x="73839" y="45483"/>
                  <a:pt x="73990" y="45521"/>
                </a:cubicBezTo>
                <a:cubicBezTo>
                  <a:pt x="73952" y="45597"/>
                  <a:pt x="73990" y="45710"/>
                  <a:pt x="74104" y="45710"/>
                </a:cubicBezTo>
                <a:lnTo>
                  <a:pt x="74293" y="45635"/>
                </a:lnTo>
                <a:cubicBezTo>
                  <a:pt x="74293" y="45635"/>
                  <a:pt x="74293" y="45597"/>
                  <a:pt x="74293" y="45597"/>
                </a:cubicBezTo>
                <a:cubicBezTo>
                  <a:pt x="74330" y="45559"/>
                  <a:pt x="74406" y="45521"/>
                  <a:pt x="74406" y="45408"/>
                </a:cubicBezTo>
                <a:cubicBezTo>
                  <a:pt x="74406" y="45370"/>
                  <a:pt x="74406" y="45332"/>
                  <a:pt x="74406" y="45294"/>
                </a:cubicBezTo>
                <a:lnTo>
                  <a:pt x="74255" y="45219"/>
                </a:lnTo>
                <a:close/>
                <a:moveTo>
                  <a:pt x="60304" y="45370"/>
                </a:moveTo>
                <a:cubicBezTo>
                  <a:pt x="60190" y="45370"/>
                  <a:pt x="60115" y="45408"/>
                  <a:pt x="60039" y="45446"/>
                </a:cubicBezTo>
                <a:cubicBezTo>
                  <a:pt x="60001" y="45483"/>
                  <a:pt x="59964" y="45521"/>
                  <a:pt x="59964" y="45635"/>
                </a:cubicBezTo>
                <a:lnTo>
                  <a:pt x="59964" y="45672"/>
                </a:lnTo>
                <a:lnTo>
                  <a:pt x="60077" y="45786"/>
                </a:lnTo>
                <a:cubicBezTo>
                  <a:pt x="60190" y="45786"/>
                  <a:pt x="60266" y="45748"/>
                  <a:pt x="60342" y="45710"/>
                </a:cubicBezTo>
                <a:cubicBezTo>
                  <a:pt x="60379" y="45672"/>
                  <a:pt x="60417" y="45635"/>
                  <a:pt x="60417" y="45521"/>
                </a:cubicBezTo>
                <a:lnTo>
                  <a:pt x="60417" y="45483"/>
                </a:lnTo>
                <a:lnTo>
                  <a:pt x="60304" y="45370"/>
                </a:lnTo>
                <a:close/>
                <a:moveTo>
                  <a:pt x="86566" y="45223"/>
                </a:moveTo>
                <a:cubicBezTo>
                  <a:pt x="86525" y="45223"/>
                  <a:pt x="86479" y="45231"/>
                  <a:pt x="86429" y="45256"/>
                </a:cubicBezTo>
                <a:cubicBezTo>
                  <a:pt x="86278" y="45332"/>
                  <a:pt x="86240" y="45483"/>
                  <a:pt x="86240" y="45635"/>
                </a:cubicBezTo>
                <a:cubicBezTo>
                  <a:pt x="86240" y="45710"/>
                  <a:pt x="86240" y="45786"/>
                  <a:pt x="86315" y="45899"/>
                </a:cubicBezTo>
                <a:lnTo>
                  <a:pt x="86467" y="45899"/>
                </a:lnTo>
                <a:cubicBezTo>
                  <a:pt x="86580" y="45899"/>
                  <a:pt x="86656" y="45861"/>
                  <a:pt x="86694" y="45861"/>
                </a:cubicBezTo>
                <a:cubicBezTo>
                  <a:pt x="86769" y="45861"/>
                  <a:pt x="86883" y="45824"/>
                  <a:pt x="86996" y="45748"/>
                </a:cubicBezTo>
                <a:lnTo>
                  <a:pt x="87034" y="45635"/>
                </a:lnTo>
                <a:cubicBezTo>
                  <a:pt x="87034" y="45483"/>
                  <a:pt x="86958" y="45332"/>
                  <a:pt x="86807" y="45256"/>
                </a:cubicBezTo>
                <a:lnTo>
                  <a:pt x="86694" y="45294"/>
                </a:lnTo>
                <a:lnTo>
                  <a:pt x="86656" y="45294"/>
                </a:lnTo>
                <a:cubicBezTo>
                  <a:pt x="86694" y="45256"/>
                  <a:pt x="86731" y="45256"/>
                  <a:pt x="86731" y="45256"/>
                </a:cubicBezTo>
                <a:cubicBezTo>
                  <a:pt x="86706" y="45256"/>
                  <a:pt x="86647" y="45223"/>
                  <a:pt x="86566" y="45223"/>
                </a:cubicBezTo>
                <a:close/>
                <a:moveTo>
                  <a:pt x="47903" y="45483"/>
                </a:moveTo>
                <a:cubicBezTo>
                  <a:pt x="47789" y="45483"/>
                  <a:pt x="47714" y="45483"/>
                  <a:pt x="47676" y="45559"/>
                </a:cubicBezTo>
                <a:cubicBezTo>
                  <a:pt x="47638" y="45521"/>
                  <a:pt x="47600" y="45521"/>
                  <a:pt x="47563" y="45521"/>
                </a:cubicBezTo>
                <a:lnTo>
                  <a:pt x="47411" y="45635"/>
                </a:lnTo>
                <a:lnTo>
                  <a:pt x="47411" y="45748"/>
                </a:lnTo>
                <a:lnTo>
                  <a:pt x="47563" y="45861"/>
                </a:lnTo>
                <a:cubicBezTo>
                  <a:pt x="47563" y="45899"/>
                  <a:pt x="47600" y="45899"/>
                  <a:pt x="47638" y="45937"/>
                </a:cubicBezTo>
                <a:lnTo>
                  <a:pt x="47827" y="45824"/>
                </a:lnTo>
                <a:lnTo>
                  <a:pt x="47827" y="45824"/>
                </a:lnTo>
                <a:cubicBezTo>
                  <a:pt x="47827" y="45861"/>
                  <a:pt x="47789" y="45861"/>
                  <a:pt x="47827" y="45861"/>
                </a:cubicBezTo>
                <a:cubicBezTo>
                  <a:pt x="47865" y="45824"/>
                  <a:pt x="48016" y="45786"/>
                  <a:pt x="48016" y="45635"/>
                </a:cubicBezTo>
                <a:cubicBezTo>
                  <a:pt x="48016" y="45635"/>
                  <a:pt x="48016" y="45597"/>
                  <a:pt x="48016" y="45559"/>
                </a:cubicBezTo>
                <a:lnTo>
                  <a:pt x="47903" y="45483"/>
                </a:lnTo>
                <a:close/>
                <a:moveTo>
                  <a:pt x="13080" y="45579"/>
                </a:moveTo>
                <a:cubicBezTo>
                  <a:pt x="12907" y="45579"/>
                  <a:pt x="12849" y="45716"/>
                  <a:pt x="12817" y="45748"/>
                </a:cubicBezTo>
                <a:cubicBezTo>
                  <a:pt x="12817" y="45786"/>
                  <a:pt x="12817" y="45786"/>
                  <a:pt x="12780" y="45786"/>
                </a:cubicBezTo>
                <a:lnTo>
                  <a:pt x="12931" y="45975"/>
                </a:lnTo>
                <a:lnTo>
                  <a:pt x="13158" y="45975"/>
                </a:lnTo>
                <a:lnTo>
                  <a:pt x="13309" y="45861"/>
                </a:lnTo>
                <a:lnTo>
                  <a:pt x="13309" y="45710"/>
                </a:lnTo>
                <a:lnTo>
                  <a:pt x="13195" y="45597"/>
                </a:lnTo>
                <a:cubicBezTo>
                  <a:pt x="13152" y="45584"/>
                  <a:pt x="13114" y="45579"/>
                  <a:pt x="13080" y="45579"/>
                </a:cubicBezTo>
                <a:close/>
                <a:moveTo>
                  <a:pt x="1135" y="45635"/>
                </a:moveTo>
                <a:cubicBezTo>
                  <a:pt x="1097" y="45635"/>
                  <a:pt x="1059" y="45672"/>
                  <a:pt x="1021" y="45672"/>
                </a:cubicBezTo>
                <a:cubicBezTo>
                  <a:pt x="946" y="45672"/>
                  <a:pt x="795" y="45710"/>
                  <a:pt x="757" y="45786"/>
                </a:cubicBezTo>
                <a:lnTo>
                  <a:pt x="757" y="45937"/>
                </a:lnTo>
                <a:cubicBezTo>
                  <a:pt x="812" y="45992"/>
                  <a:pt x="928" y="46027"/>
                  <a:pt x="1046" y="46027"/>
                </a:cubicBezTo>
                <a:cubicBezTo>
                  <a:pt x="1089" y="46027"/>
                  <a:pt x="1132" y="46023"/>
                  <a:pt x="1173" y="46013"/>
                </a:cubicBezTo>
                <a:cubicBezTo>
                  <a:pt x="1248" y="45975"/>
                  <a:pt x="1324" y="45899"/>
                  <a:pt x="1324" y="45824"/>
                </a:cubicBezTo>
                <a:cubicBezTo>
                  <a:pt x="1324" y="45786"/>
                  <a:pt x="1324" y="45748"/>
                  <a:pt x="1286" y="45710"/>
                </a:cubicBezTo>
                <a:lnTo>
                  <a:pt x="1135" y="45635"/>
                </a:lnTo>
                <a:close/>
                <a:moveTo>
                  <a:pt x="6579" y="45521"/>
                </a:moveTo>
                <a:cubicBezTo>
                  <a:pt x="6390" y="45559"/>
                  <a:pt x="6239" y="45672"/>
                  <a:pt x="6201" y="45824"/>
                </a:cubicBezTo>
                <a:lnTo>
                  <a:pt x="6277" y="45937"/>
                </a:lnTo>
                <a:cubicBezTo>
                  <a:pt x="6360" y="45992"/>
                  <a:pt x="6443" y="46027"/>
                  <a:pt x="6541" y="46027"/>
                </a:cubicBezTo>
                <a:cubicBezTo>
                  <a:pt x="6576" y="46027"/>
                  <a:pt x="6614" y="46023"/>
                  <a:pt x="6655" y="46013"/>
                </a:cubicBezTo>
                <a:lnTo>
                  <a:pt x="6768" y="45937"/>
                </a:lnTo>
                <a:cubicBezTo>
                  <a:pt x="6806" y="45899"/>
                  <a:pt x="6806" y="45861"/>
                  <a:pt x="6806" y="45824"/>
                </a:cubicBezTo>
                <a:cubicBezTo>
                  <a:pt x="6806" y="45748"/>
                  <a:pt x="6768" y="45672"/>
                  <a:pt x="6693" y="45597"/>
                </a:cubicBezTo>
                <a:lnTo>
                  <a:pt x="6579" y="45521"/>
                </a:lnTo>
                <a:close/>
                <a:moveTo>
                  <a:pt x="2609" y="46050"/>
                </a:moveTo>
                <a:cubicBezTo>
                  <a:pt x="2609" y="46088"/>
                  <a:pt x="2609" y="46088"/>
                  <a:pt x="2572" y="46088"/>
                </a:cubicBezTo>
                <a:lnTo>
                  <a:pt x="2609" y="46050"/>
                </a:lnTo>
                <a:close/>
                <a:moveTo>
                  <a:pt x="2572" y="45256"/>
                </a:moveTo>
                <a:cubicBezTo>
                  <a:pt x="2307" y="45256"/>
                  <a:pt x="2231" y="45446"/>
                  <a:pt x="2231" y="45559"/>
                </a:cubicBezTo>
                <a:lnTo>
                  <a:pt x="2193" y="45559"/>
                </a:lnTo>
                <a:lnTo>
                  <a:pt x="2004" y="45597"/>
                </a:lnTo>
                <a:cubicBezTo>
                  <a:pt x="2004" y="45635"/>
                  <a:pt x="2004" y="45635"/>
                  <a:pt x="2004" y="45672"/>
                </a:cubicBezTo>
                <a:lnTo>
                  <a:pt x="1891" y="45748"/>
                </a:lnTo>
                <a:cubicBezTo>
                  <a:pt x="1853" y="45899"/>
                  <a:pt x="1967" y="46050"/>
                  <a:pt x="2118" y="46126"/>
                </a:cubicBezTo>
                <a:cubicBezTo>
                  <a:pt x="2203" y="46160"/>
                  <a:pt x="2288" y="46179"/>
                  <a:pt x="2369" y="46179"/>
                </a:cubicBezTo>
                <a:cubicBezTo>
                  <a:pt x="2469" y="46179"/>
                  <a:pt x="2564" y="46151"/>
                  <a:pt x="2647" y="46088"/>
                </a:cubicBezTo>
                <a:lnTo>
                  <a:pt x="2609" y="46050"/>
                </a:lnTo>
                <a:lnTo>
                  <a:pt x="2572" y="45975"/>
                </a:lnTo>
                <a:lnTo>
                  <a:pt x="2609" y="45975"/>
                </a:lnTo>
                <a:lnTo>
                  <a:pt x="2609" y="45937"/>
                </a:lnTo>
                <a:cubicBezTo>
                  <a:pt x="2647" y="45975"/>
                  <a:pt x="2647" y="46013"/>
                  <a:pt x="2609" y="46050"/>
                </a:cubicBezTo>
                <a:lnTo>
                  <a:pt x="2761" y="45975"/>
                </a:lnTo>
                <a:cubicBezTo>
                  <a:pt x="2761" y="45937"/>
                  <a:pt x="2761" y="45899"/>
                  <a:pt x="2761" y="45861"/>
                </a:cubicBezTo>
                <a:cubicBezTo>
                  <a:pt x="2761" y="45748"/>
                  <a:pt x="2685" y="45672"/>
                  <a:pt x="2647" y="45597"/>
                </a:cubicBezTo>
                <a:cubicBezTo>
                  <a:pt x="2685" y="45559"/>
                  <a:pt x="2723" y="45483"/>
                  <a:pt x="2685" y="45370"/>
                </a:cubicBezTo>
                <a:lnTo>
                  <a:pt x="2572" y="45256"/>
                </a:lnTo>
                <a:close/>
                <a:moveTo>
                  <a:pt x="4764" y="46013"/>
                </a:moveTo>
                <a:cubicBezTo>
                  <a:pt x="4575" y="46013"/>
                  <a:pt x="4462" y="46088"/>
                  <a:pt x="4462" y="46239"/>
                </a:cubicBezTo>
                <a:lnTo>
                  <a:pt x="4613" y="46239"/>
                </a:lnTo>
                <a:cubicBezTo>
                  <a:pt x="4613" y="46239"/>
                  <a:pt x="4613" y="46239"/>
                  <a:pt x="4613" y="46277"/>
                </a:cubicBezTo>
                <a:lnTo>
                  <a:pt x="4916" y="46277"/>
                </a:lnTo>
                <a:cubicBezTo>
                  <a:pt x="4916" y="46239"/>
                  <a:pt x="4878" y="46239"/>
                  <a:pt x="4878" y="46239"/>
                </a:cubicBezTo>
                <a:lnTo>
                  <a:pt x="5029" y="46239"/>
                </a:lnTo>
                <a:cubicBezTo>
                  <a:pt x="5029" y="46164"/>
                  <a:pt x="4991" y="46088"/>
                  <a:pt x="4953" y="46050"/>
                </a:cubicBezTo>
                <a:cubicBezTo>
                  <a:pt x="4878" y="46013"/>
                  <a:pt x="4840" y="46013"/>
                  <a:pt x="4764" y="46013"/>
                </a:cubicBezTo>
                <a:close/>
                <a:moveTo>
                  <a:pt x="37846" y="45937"/>
                </a:moveTo>
                <a:cubicBezTo>
                  <a:pt x="37657" y="45937"/>
                  <a:pt x="37544" y="46050"/>
                  <a:pt x="37544" y="46202"/>
                </a:cubicBezTo>
                <a:lnTo>
                  <a:pt x="37695" y="46202"/>
                </a:lnTo>
                <a:cubicBezTo>
                  <a:pt x="37695" y="46239"/>
                  <a:pt x="37657" y="46239"/>
                  <a:pt x="37695" y="46277"/>
                </a:cubicBezTo>
                <a:cubicBezTo>
                  <a:pt x="37770" y="46277"/>
                  <a:pt x="37880" y="46328"/>
                  <a:pt x="37978" y="46328"/>
                </a:cubicBezTo>
                <a:cubicBezTo>
                  <a:pt x="38027" y="46328"/>
                  <a:pt x="38073" y="46315"/>
                  <a:pt x="38111" y="46277"/>
                </a:cubicBezTo>
                <a:cubicBezTo>
                  <a:pt x="38111" y="46239"/>
                  <a:pt x="38111" y="46239"/>
                  <a:pt x="38111" y="46239"/>
                </a:cubicBezTo>
                <a:lnTo>
                  <a:pt x="38262" y="46239"/>
                </a:lnTo>
                <a:cubicBezTo>
                  <a:pt x="38262" y="46164"/>
                  <a:pt x="38186" y="46088"/>
                  <a:pt x="38111" y="46013"/>
                </a:cubicBezTo>
                <a:cubicBezTo>
                  <a:pt x="38035" y="45975"/>
                  <a:pt x="37959" y="45937"/>
                  <a:pt x="37846" y="45937"/>
                </a:cubicBezTo>
                <a:close/>
                <a:moveTo>
                  <a:pt x="76608" y="45994"/>
                </a:moveTo>
                <a:cubicBezTo>
                  <a:pt x="76521" y="45994"/>
                  <a:pt x="76437" y="46041"/>
                  <a:pt x="76410" y="46202"/>
                </a:cubicBezTo>
                <a:lnTo>
                  <a:pt x="76448" y="46391"/>
                </a:lnTo>
                <a:cubicBezTo>
                  <a:pt x="76561" y="46391"/>
                  <a:pt x="76712" y="46391"/>
                  <a:pt x="76788" y="46202"/>
                </a:cubicBezTo>
                <a:lnTo>
                  <a:pt x="76750" y="46202"/>
                </a:lnTo>
                <a:lnTo>
                  <a:pt x="76712" y="46013"/>
                </a:lnTo>
                <a:cubicBezTo>
                  <a:pt x="76679" y="46002"/>
                  <a:pt x="76643" y="45994"/>
                  <a:pt x="76608" y="45994"/>
                </a:cubicBezTo>
                <a:close/>
                <a:moveTo>
                  <a:pt x="77766" y="45984"/>
                </a:moveTo>
                <a:cubicBezTo>
                  <a:pt x="77705" y="45984"/>
                  <a:pt x="77639" y="45994"/>
                  <a:pt x="77582" y="46013"/>
                </a:cubicBezTo>
                <a:cubicBezTo>
                  <a:pt x="77544" y="46050"/>
                  <a:pt x="77506" y="46088"/>
                  <a:pt x="77506" y="46164"/>
                </a:cubicBezTo>
                <a:lnTo>
                  <a:pt x="77506" y="46202"/>
                </a:lnTo>
                <a:lnTo>
                  <a:pt x="77544" y="46239"/>
                </a:lnTo>
                <a:lnTo>
                  <a:pt x="77620" y="46391"/>
                </a:lnTo>
                <a:lnTo>
                  <a:pt x="77884" y="46391"/>
                </a:lnTo>
                <a:lnTo>
                  <a:pt x="77998" y="46277"/>
                </a:lnTo>
                <a:lnTo>
                  <a:pt x="77998" y="46164"/>
                </a:lnTo>
                <a:lnTo>
                  <a:pt x="78036" y="46164"/>
                </a:lnTo>
                <a:cubicBezTo>
                  <a:pt x="78036" y="46088"/>
                  <a:pt x="77998" y="46050"/>
                  <a:pt x="77922" y="46013"/>
                </a:cubicBezTo>
                <a:cubicBezTo>
                  <a:pt x="77884" y="45994"/>
                  <a:pt x="77828" y="45984"/>
                  <a:pt x="77766" y="45984"/>
                </a:cubicBezTo>
                <a:close/>
                <a:moveTo>
                  <a:pt x="18300" y="46050"/>
                </a:moveTo>
                <a:lnTo>
                  <a:pt x="18148" y="46164"/>
                </a:lnTo>
                <a:cubicBezTo>
                  <a:pt x="18148" y="46126"/>
                  <a:pt x="18148" y="46126"/>
                  <a:pt x="18148" y="46126"/>
                </a:cubicBezTo>
                <a:cubicBezTo>
                  <a:pt x="18110" y="46126"/>
                  <a:pt x="17997" y="46202"/>
                  <a:pt x="18035" y="46353"/>
                </a:cubicBezTo>
                <a:lnTo>
                  <a:pt x="18110" y="46429"/>
                </a:lnTo>
                <a:cubicBezTo>
                  <a:pt x="18163" y="46455"/>
                  <a:pt x="18251" y="46499"/>
                  <a:pt x="18338" y="46499"/>
                </a:cubicBezTo>
                <a:cubicBezTo>
                  <a:pt x="18377" y="46499"/>
                  <a:pt x="18416" y="46490"/>
                  <a:pt x="18451" y="46466"/>
                </a:cubicBezTo>
                <a:cubicBezTo>
                  <a:pt x="18451" y="46466"/>
                  <a:pt x="18526" y="46429"/>
                  <a:pt x="18526" y="46315"/>
                </a:cubicBezTo>
                <a:lnTo>
                  <a:pt x="18413" y="46202"/>
                </a:lnTo>
                <a:cubicBezTo>
                  <a:pt x="18451" y="46202"/>
                  <a:pt x="18451" y="46239"/>
                  <a:pt x="18451" y="46239"/>
                </a:cubicBezTo>
                <a:cubicBezTo>
                  <a:pt x="18451" y="46202"/>
                  <a:pt x="18451" y="46088"/>
                  <a:pt x="18300" y="46050"/>
                </a:cubicBezTo>
                <a:close/>
                <a:moveTo>
                  <a:pt x="46693" y="45937"/>
                </a:moveTo>
                <a:lnTo>
                  <a:pt x="46542" y="46050"/>
                </a:lnTo>
                <a:cubicBezTo>
                  <a:pt x="46542" y="46013"/>
                  <a:pt x="46542" y="46013"/>
                  <a:pt x="46504" y="46013"/>
                </a:cubicBezTo>
                <a:cubicBezTo>
                  <a:pt x="46466" y="46050"/>
                  <a:pt x="46428" y="46050"/>
                  <a:pt x="46391" y="46088"/>
                </a:cubicBezTo>
                <a:lnTo>
                  <a:pt x="46353" y="46239"/>
                </a:lnTo>
                <a:cubicBezTo>
                  <a:pt x="46391" y="46239"/>
                  <a:pt x="46391" y="46239"/>
                  <a:pt x="46353" y="46277"/>
                </a:cubicBezTo>
                <a:lnTo>
                  <a:pt x="46353" y="46315"/>
                </a:lnTo>
                <a:cubicBezTo>
                  <a:pt x="46353" y="46353"/>
                  <a:pt x="46391" y="46429"/>
                  <a:pt x="46466" y="46466"/>
                </a:cubicBezTo>
                <a:lnTo>
                  <a:pt x="46580" y="46504"/>
                </a:lnTo>
                <a:cubicBezTo>
                  <a:pt x="46693" y="46466"/>
                  <a:pt x="46920" y="46315"/>
                  <a:pt x="46920" y="46164"/>
                </a:cubicBezTo>
                <a:cubicBezTo>
                  <a:pt x="46920" y="46126"/>
                  <a:pt x="46882" y="46013"/>
                  <a:pt x="46693" y="45937"/>
                </a:cubicBezTo>
                <a:close/>
                <a:moveTo>
                  <a:pt x="12742" y="46353"/>
                </a:moveTo>
                <a:cubicBezTo>
                  <a:pt x="12591" y="46353"/>
                  <a:pt x="12477" y="46429"/>
                  <a:pt x="12477" y="46580"/>
                </a:cubicBezTo>
                <a:lnTo>
                  <a:pt x="12553" y="46693"/>
                </a:lnTo>
                <a:cubicBezTo>
                  <a:pt x="12591" y="46693"/>
                  <a:pt x="12591" y="46693"/>
                  <a:pt x="12591" y="46731"/>
                </a:cubicBezTo>
                <a:cubicBezTo>
                  <a:pt x="12652" y="46762"/>
                  <a:pt x="12738" y="46817"/>
                  <a:pt x="12888" y="46817"/>
                </a:cubicBezTo>
                <a:cubicBezTo>
                  <a:pt x="12924" y="46817"/>
                  <a:pt x="12963" y="46814"/>
                  <a:pt x="13006" y="46807"/>
                </a:cubicBezTo>
                <a:lnTo>
                  <a:pt x="13120" y="46731"/>
                </a:lnTo>
                <a:cubicBezTo>
                  <a:pt x="13120" y="46693"/>
                  <a:pt x="13120" y="46693"/>
                  <a:pt x="13120" y="46655"/>
                </a:cubicBezTo>
                <a:cubicBezTo>
                  <a:pt x="13120" y="46504"/>
                  <a:pt x="12931" y="46353"/>
                  <a:pt x="12742" y="46353"/>
                </a:cubicBezTo>
                <a:close/>
                <a:moveTo>
                  <a:pt x="44527" y="46418"/>
                </a:moveTo>
                <a:cubicBezTo>
                  <a:pt x="44397" y="46418"/>
                  <a:pt x="44259" y="46480"/>
                  <a:pt x="44198" y="46542"/>
                </a:cubicBezTo>
                <a:lnTo>
                  <a:pt x="44349" y="46769"/>
                </a:lnTo>
                <a:cubicBezTo>
                  <a:pt x="44409" y="46769"/>
                  <a:pt x="44470" y="46817"/>
                  <a:pt x="44569" y="46817"/>
                </a:cubicBezTo>
                <a:cubicBezTo>
                  <a:pt x="44594" y="46817"/>
                  <a:pt x="44621" y="46814"/>
                  <a:pt x="44651" y="46807"/>
                </a:cubicBezTo>
                <a:lnTo>
                  <a:pt x="44765" y="46693"/>
                </a:lnTo>
                <a:cubicBezTo>
                  <a:pt x="44765" y="46693"/>
                  <a:pt x="44765" y="46655"/>
                  <a:pt x="44765" y="46655"/>
                </a:cubicBezTo>
                <a:cubicBezTo>
                  <a:pt x="44765" y="46504"/>
                  <a:pt x="44651" y="46466"/>
                  <a:pt x="44614" y="46429"/>
                </a:cubicBezTo>
                <a:cubicBezTo>
                  <a:pt x="44586" y="46422"/>
                  <a:pt x="44557" y="46418"/>
                  <a:pt x="44527" y="46418"/>
                </a:cubicBezTo>
                <a:close/>
                <a:moveTo>
                  <a:pt x="63139" y="46504"/>
                </a:moveTo>
                <a:cubicBezTo>
                  <a:pt x="63064" y="46504"/>
                  <a:pt x="62950" y="46542"/>
                  <a:pt x="62875" y="46580"/>
                </a:cubicBezTo>
                <a:cubicBezTo>
                  <a:pt x="62686" y="46693"/>
                  <a:pt x="62723" y="46882"/>
                  <a:pt x="62875" y="46958"/>
                </a:cubicBezTo>
                <a:lnTo>
                  <a:pt x="63064" y="46882"/>
                </a:lnTo>
                <a:cubicBezTo>
                  <a:pt x="63139" y="46844"/>
                  <a:pt x="63253" y="46807"/>
                  <a:pt x="63253" y="46693"/>
                </a:cubicBezTo>
                <a:cubicBezTo>
                  <a:pt x="63253" y="46655"/>
                  <a:pt x="63253" y="46618"/>
                  <a:pt x="63253" y="46618"/>
                </a:cubicBezTo>
                <a:lnTo>
                  <a:pt x="63139" y="46504"/>
                </a:lnTo>
                <a:close/>
                <a:moveTo>
                  <a:pt x="60417" y="46655"/>
                </a:moveTo>
                <a:cubicBezTo>
                  <a:pt x="60304" y="46655"/>
                  <a:pt x="60228" y="46693"/>
                  <a:pt x="60153" y="46731"/>
                </a:cubicBezTo>
                <a:cubicBezTo>
                  <a:pt x="60115" y="46769"/>
                  <a:pt x="60077" y="46807"/>
                  <a:pt x="60077" y="46920"/>
                </a:cubicBezTo>
                <a:lnTo>
                  <a:pt x="60077" y="46958"/>
                </a:lnTo>
                <a:lnTo>
                  <a:pt x="60190" y="47071"/>
                </a:lnTo>
                <a:cubicBezTo>
                  <a:pt x="60304" y="47071"/>
                  <a:pt x="60379" y="47033"/>
                  <a:pt x="60455" y="46996"/>
                </a:cubicBezTo>
                <a:cubicBezTo>
                  <a:pt x="60493" y="46958"/>
                  <a:pt x="60531" y="46920"/>
                  <a:pt x="60531" y="46807"/>
                </a:cubicBezTo>
                <a:lnTo>
                  <a:pt x="60531" y="46769"/>
                </a:lnTo>
                <a:lnTo>
                  <a:pt x="60417" y="46655"/>
                </a:lnTo>
                <a:close/>
                <a:moveTo>
                  <a:pt x="76488" y="46576"/>
                </a:moveTo>
                <a:cubicBezTo>
                  <a:pt x="76453" y="46576"/>
                  <a:pt x="76415" y="46589"/>
                  <a:pt x="76372" y="46618"/>
                </a:cubicBezTo>
                <a:lnTo>
                  <a:pt x="76296" y="46618"/>
                </a:lnTo>
                <a:lnTo>
                  <a:pt x="76183" y="46731"/>
                </a:lnTo>
                <a:lnTo>
                  <a:pt x="76183" y="46958"/>
                </a:lnTo>
                <a:lnTo>
                  <a:pt x="76296" y="47071"/>
                </a:lnTo>
                <a:cubicBezTo>
                  <a:pt x="76523" y="47033"/>
                  <a:pt x="76674" y="46920"/>
                  <a:pt x="76674" y="46731"/>
                </a:cubicBezTo>
                <a:lnTo>
                  <a:pt x="76637" y="46655"/>
                </a:lnTo>
                <a:cubicBezTo>
                  <a:pt x="76590" y="46609"/>
                  <a:pt x="76543" y="46576"/>
                  <a:pt x="76488" y="46576"/>
                </a:cubicBezTo>
                <a:close/>
                <a:moveTo>
                  <a:pt x="70932" y="46744"/>
                </a:moveTo>
                <a:cubicBezTo>
                  <a:pt x="70877" y="46744"/>
                  <a:pt x="70823" y="46753"/>
                  <a:pt x="70776" y="46769"/>
                </a:cubicBezTo>
                <a:cubicBezTo>
                  <a:pt x="70625" y="46844"/>
                  <a:pt x="70550" y="46958"/>
                  <a:pt x="70587" y="47109"/>
                </a:cubicBezTo>
                <a:lnTo>
                  <a:pt x="70701" y="47222"/>
                </a:lnTo>
                <a:cubicBezTo>
                  <a:pt x="70726" y="47225"/>
                  <a:pt x="70750" y="47226"/>
                  <a:pt x="70772" y="47226"/>
                </a:cubicBezTo>
                <a:cubicBezTo>
                  <a:pt x="71089" y="47226"/>
                  <a:pt x="71157" y="46991"/>
                  <a:pt x="71192" y="46920"/>
                </a:cubicBezTo>
                <a:lnTo>
                  <a:pt x="71155" y="46807"/>
                </a:lnTo>
                <a:cubicBezTo>
                  <a:pt x="71088" y="46762"/>
                  <a:pt x="71009" y="46744"/>
                  <a:pt x="70932" y="46744"/>
                </a:cubicBezTo>
                <a:close/>
                <a:moveTo>
                  <a:pt x="67865" y="46769"/>
                </a:moveTo>
                <a:cubicBezTo>
                  <a:pt x="67752" y="46807"/>
                  <a:pt x="67525" y="46844"/>
                  <a:pt x="67563" y="47071"/>
                </a:cubicBezTo>
                <a:lnTo>
                  <a:pt x="67714" y="47185"/>
                </a:lnTo>
                <a:cubicBezTo>
                  <a:pt x="67714" y="47185"/>
                  <a:pt x="67752" y="47222"/>
                  <a:pt x="67790" y="47260"/>
                </a:cubicBezTo>
                <a:lnTo>
                  <a:pt x="67979" y="47222"/>
                </a:lnTo>
                <a:cubicBezTo>
                  <a:pt x="68017" y="47185"/>
                  <a:pt x="68017" y="47185"/>
                  <a:pt x="68054" y="47147"/>
                </a:cubicBezTo>
                <a:cubicBezTo>
                  <a:pt x="68054" y="47109"/>
                  <a:pt x="68092" y="47071"/>
                  <a:pt x="68092" y="46996"/>
                </a:cubicBezTo>
                <a:cubicBezTo>
                  <a:pt x="68092" y="46958"/>
                  <a:pt x="68092" y="46920"/>
                  <a:pt x="68054" y="46844"/>
                </a:cubicBezTo>
                <a:lnTo>
                  <a:pt x="67903" y="46769"/>
                </a:lnTo>
                <a:close/>
                <a:moveTo>
                  <a:pt x="33347" y="47147"/>
                </a:moveTo>
                <a:cubicBezTo>
                  <a:pt x="33234" y="47147"/>
                  <a:pt x="33120" y="47185"/>
                  <a:pt x="33082" y="47336"/>
                </a:cubicBezTo>
                <a:lnTo>
                  <a:pt x="33196" y="47487"/>
                </a:lnTo>
                <a:cubicBezTo>
                  <a:pt x="33347" y="47487"/>
                  <a:pt x="33423" y="47487"/>
                  <a:pt x="33460" y="47411"/>
                </a:cubicBezTo>
                <a:lnTo>
                  <a:pt x="33536" y="47336"/>
                </a:lnTo>
                <a:cubicBezTo>
                  <a:pt x="33536" y="47222"/>
                  <a:pt x="33423" y="47147"/>
                  <a:pt x="33347" y="47147"/>
                </a:cubicBezTo>
                <a:close/>
                <a:moveTo>
                  <a:pt x="77544" y="46466"/>
                </a:moveTo>
                <a:cubicBezTo>
                  <a:pt x="77128" y="46504"/>
                  <a:pt x="77090" y="46920"/>
                  <a:pt x="77090" y="47033"/>
                </a:cubicBezTo>
                <a:lnTo>
                  <a:pt x="77242" y="47185"/>
                </a:lnTo>
                <a:lnTo>
                  <a:pt x="77242" y="47185"/>
                </a:lnTo>
                <a:cubicBezTo>
                  <a:pt x="77204" y="47147"/>
                  <a:pt x="77204" y="47147"/>
                  <a:pt x="77166" y="47147"/>
                </a:cubicBezTo>
                <a:cubicBezTo>
                  <a:pt x="77166" y="47147"/>
                  <a:pt x="77166" y="47185"/>
                  <a:pt x="77166" y="47222"/>
                </a:cubicBezTo>
                <a:lnTo>
                  <a:pt x="77090" y="47298"/>
                </a:lnTo>
                <a:cubicBezTo>
                  <a:pt x="77053" y="47411"/>
                  <a:pt x="77128" y="47525"/>
                  <a:pt x="77242" y="47563"/>
                </a:cubicBezTo>
                <a:cubicBezTo>
                  <a:pt x="77272" y="47573"/>
                  <a:pt x="77305" y="47578"/>
                  <a:pt x="77339" y="47578"/>
                </a:cubicBezTo>
                <a:cubicBezTo>
                  <a:pt x="77433" y="47578"/>
                  <a:pt x="77537" y="47542"/>
                  <a:pt x="77620" y="47487"/>
                </a:cubicBezTo>
                <a:lnTo>
                  <a:pt x="77657" y="47374"/>
                </a:lnTo>
                <a:cubicBezTo>
                  <a:pt x="77620" y="47298"/>
                  <a:pt x="77582" y="47260"/>
                  <a:pt x="77582" y="47222"/>
                </a:cubicBezTo>
                <a:cubicBezTo>
                  <a:pt x="77695" y="47222"/>
                  <a:pt x="77847" y="47185"/>
                  <a:pt x="77922" y="47109"/>
                </a:cubicBezTo>
                <a:lnTo>
                  <a:pt x="77960" y="47071"/>
                </a:lnTo>
                <a:cubicBezTo>
                  <a:pt x="77960" y="47033"/>
                  <a:pt x="77960" y="47033"/>
                  <a:pt x="77960" y="46996"/>
                </a:cubicBezTo>
                <a:cubicBezTo>
                  <a:pt x="77960" y="46882"/>
                  <a:pt x="77884" y="46844"/>
                  <a:pt x="77809" y="46844"/>
                </a:cubicBezTo>
                <a:cubicBezTo>
                  <a:pt x="77847" y="46731"/>
                  <a:pt x="77771" y="46655"/>
                  <a:pt x="77733" y="46618"/>
                </a:cubicBezTo>
                <a:cubicBezTo>
                  <a:pt x="77733" y="46580"/>
                  <a:pt x="77695" y="46580"/>
                  <a:pt x="77695" y="46542"/>
                </a:cubicBezTo>
                <a:lnTo>
                  <a:pt x="77544" y="46466"/>
                </a:lnTo>
                <a:close/>
                <a:moveTo>
                  <a:pt x="67071" y="47071"/>
                </a:moveTo>
                <a:lnTo>
                  <a:pt x="66958" y="47185"/>
                </a:lnTo>
                <a:lnTo>
                  <a:pt x="66958" y="47222"/>
                </a:lnTo>
                <a:cubicBezTo>
                  <a:pt x="66958" y="47260"/>
                  <a:pt x="66958" y="47336"/>
                  <a:pt x="66958" y="47374"/>
                </a:cubicBezTo>
                <a:cubicBezTo>
                  <a:pt x="66958" y="47601"/>
                  <a:pt x="67071" y="47714"/>
                  <a:pt x="67260" y="47714"/>
                </a:cubicBezTo>
                <a:lnTo>
                  <a:pt x="67374" y="47676"/>
                </a:lnTo>
                <a:cubicBezTo>
                  <a:pt x="67412" y="47638"/>
                  <a:pt x="67487" y="47525"/>
                  <a:pt x="67487" y="47374"/>
                </a:cubicBezTo>
                <a:cubicBezTo>
                  <a:pt x="67487" y="47298"/>
                  <a:pt x="67487" y="47222"/>
                  <a:pt x="67412" y="47147"/>
                </a:cubicBezTo>
                <a:cubicBezTo>
                  <a:pt x="67336" y="47109"/>
                  <a:pt x="67223" y="47071"/>
                  <a:pt x="67071" y="47071"/>
                </a:cubicBezTo>
                <a:close/>
                <a:moveTo>
                  <a:pt x="32931" y="47411"/>
                </a:moveTo>
                <a:cubicBezTo>
                  <a:pt x="32780" y="47449"/>
                  <a:pt x="32591" y="47563"/>
                  <a:pt x="32591" y="47676"/>
                </a:cubicBezTo>
                <a:cubicBezTo>
                  <a:pt x="32591" y="47752"/>
                  <a:pt x="32629" y="47827"/>
                  <a:pt x="32818" y="47865"/>
                </a:cubicBezTo>
                <a:lnTo>
                  <a:pt x="33007" y="47790"/>
                </a:lnTo>
                <a:cubicBezTo>
                  <a:pt x="33007" y="47790"/>
                  <a:pt x="33044" y="47752"/>
                  <a:pt x="33044" y="47752"/>
                </a:cubicBezTo>
                <a:cubicBezTo>
                  <a:pt x="33120" y="47714"/>
                  <a:pt x="33196" y="47638"/>
                  <a:pt x="33196" y="47563"/>
                </a:cubicBezTo>
                <a:cubicBezTo>
                  <a:pt x="33196" y="47525"/>
                  <a:pt x="33158" y="47449"/>
                  <a:pt x="33044" y="47411"/>
                </a:cubicBezTo>
                <a:close/>
                <a:moveTo>
                  <a:pt x="9490" y="47563"/>
                </a:moveTo>
                <a:lnTo>
                  <a:pt x="9339" y="47676"/>
                </a:lnTo>
                <a:lnTo>
                  <a:pt x="9339" y="47827"/>
                </a:lnTo>
                <a:lnTo>
                  <a:pt x="9490" y="47941"/>
                </a:lnTo>
                <a:lnTo>
                  <a:pt x="9679" y="47941"/>
                </a:lnTo>
                <a:lnTo>
                  <a:pt x="9793" y="47827"/>
                </a:lnTo>
                <a:lnTo>
                  <a:pt x="9793" y="47676"/>
                </a:lnTo>
                <a:lnTo>
                  <a:pt x="9679" y="47563"/>
                </a:lnTo>
                <a:close/>
                <a:moveTo>
                  <a:pt x="22391" y="47460"/>
                </a:moveTo>
                <a:cubicBezTo>
                  <a:pt x="22327" y="47460"/>
                  <a:pt x="22261" y="47474"/>
                  <a:pt x="22194" y="47487"/>
                </a:cubicBezTo>
                <a:lnTo>
                  <a:pt x="22118" y="47487"/>
                </a:lnTo>
                <a:lnTo>
                  <a:pt x="22005" y="47601"/>
                </a:lnTo>
                <a:cubicBezTo>
                  <a:pt x="21929" y="47865"/>
                  <a:pt x="22118" y="48016"/>
                  <a:pt x="22345" y="48016"/>
                </a:cubicBezTo>
                <a:cubicBezTo>
                  <a:pt x="22496" y="48016"/>
                  <a:pt x="22685" y="47941"/>
                  <a:pt x="22685" y="47714"/>
                </a:cubicBezTo>
                <a:lnTo>
                  <a:pt x="22685" y="47676"/>
                </a:lnTo>
                <a:cubicBezTo>
                  <a:pt x="22612" y="47505"/>
                  <a:pt x="22507" y="47460"/>
                  <a:pt x="22391" y="47460"/>
                </a:cubicBezTo>
                <a:close/>
                <a:moveTo>
                  <a:pt x="11267" y="47676"/>
                </a:moveTo>
                <a:cubicBezTo>
                  <a:pt x="11192" y="47676"/>
                  <a:pt x="11154" y="47714"/>
                  <a:pt x="11116" y="47714"/>
                </a:cubicBezTo>
                <a:cubicBezTo>
                  <a:pt x="11078" y="47752"/>
                  <a:pt x="11040" y="47790"/>
                  <a:pt x="11040" y="47865"/>
                </a:cubicBezTo>
                <a:lnTo>
                  <a:pt x="11040" y="47903"/>
                </a:lnTo>
                <a:lnTo>
                  <a:pt x="11116" y="47941"/>
                </a:lnTo>
                <a:lnTo>
                  <a:pt x="11116" y="47941"/>
                </a:lnTo>
                <a:lnTo>
                  <a:pt x="11229" y="48054"/>
                </a:lnTo>
                <a:lnTo>
                  <a:pt x="11343" y="48054"/>
                </a:lnTo>
                <a:lnTo>
                  <a:pt x="11456" y="47979"/>
                </a:lnTo>
                <a:cubicBezTo>
                  <a:pt x="11494" y="47941"/>
                  <a:pt x="11494" y="47903"/>
                  <a:pt x="11494" y="47865"/>
                </a:cubicBezTo>
                <a:cubicBezTo>
                  <a:pt x="11494" y="47790"/>
                  <a:pt x="11381" y="47676"/>
                  <a:pt x="11267" y="47676"/>
                </a:cubicBezTo>
                <a:close/>
                <a:moveTo>
                  <a:pt x="40228" y="47790"/>
                </a:moveTo>
                <a:cubicBezTo>
                  <a:pt x="39925" y="47790"/>
                  <a:pt x="39850" y="47941"/>
                  <a:pt x="39850" y="48016"/>
                </a:cubicBezTo>
                <a:lnTo>
                  <a:pt x="39888" y="48092"/>
                </a:lnTo>
                <a:cubicBezTo>
                  <a:pt x="39943" y="48147"/>
                  <a:pt x="40019" y="48182"/>
                  <a:pt x="40100" y="48182"/>
                </a:cubicBezTo>
                <a:cubicBezTo>
                  <a:pt x="40129" y="48182"/>
                  <a:pt x="40160" y="48178"/>
                  <a:pt x="40190" y="48168"/>
                </a:cubicBezTo>
                <a:cubicBezTo>
                  <a:pt x="40304" y="48130"/>
                  <a:pt x="40341" y="48054"/>
                  <a:pt x="40341" y="47941"/>
                </a:cubicBezTo>
                <a:cubicBezTo>
                  <a:pt x="40341" y="47941"/>
                  <a:pt x="40341" y="47941"/>
                  <a:pt x="40341" y="47903"/>
                </a:cubicBezTo>
                <a:lnTo>
                  <a:pt x="40228" y="47790"/>
                </a:lnTo>
                <a:close/>
                <a:moveTo>
                  <a:pt x="48999" y="47752"/>
                </a:moveTo>
                <a:cubicBezTo>
                  <a:pt x="48924" y="47752"/>
                  <a:pt x="48848" y="47790"/>
                  <a:pt x="48810" y="47790"/>
                </a:cubicBezTo>
                <a:lnTo>
                  <a:pt x="48848" y="47790"/>
                </a:lnTo>
                <a:lnTo>
                  <a:pt x="48621" y="47865"/>
                </a:lnTo>
                <a:lnTo>
                  <a:pt x="48621" y="48092"/>
                </a:lnTo>
                <a:lnTo>
                  <a:pt x="48772" y="48205"/>
                </a:lnTo>
                <a:cubicBezTo>
                  <a:pt x="48999" y="48205"/>
                  <a:pt x="49151" y="48054"/>
                  <a:pt x="49151" y="47865"/>
                </a:cubicBezTo>
                <a:lnTo>
                  <a:pt x="48999" y="47752"/>
                </a:lnTo>
                <a:close/>
                <a:moveTo>
                  <a:pt x="45559" y="47752"/>
                </a:moveTo>
                <a:lnTo>
                  <a:pt x="45445" y="47865"/>
                </a:lnTo>
                <a:cubicBezTo>
                  <a:pt x="45445" y="47903"/>
                  <a:pt x="45445" y="47941"/>
                  <a:pt x="45445" y="47941"/>
                </a:cubicBezTo>
                <a:cubicBezTo>
                  <a:pt x="45445" y="48205"/>
                  <a:pt x="45597" y="48243"/>
                  <a:pt x="45672" y="48243"/>
                </a:cubicBezTo>
                <a:lnTo>
                  <a:pt x="45823" y="48168"/>
                </a:lnTo>
                <a:cubicBezTo>
                  <a:pt x="45823" y="48168"/>
                  <a:pt x="45861" y="48130"/>
                  <a:pt x="45861" y="48130"/>
                </a:cubicBezTo>
                <a:cubicBezTo>
                  <a:pt x="45899" y="48092"/>
                  <a:pt x="45975" y="48054"/>
                  <a:pt x="45975" y="47941"/>
                </a:cubicBezTo>
                <a:cubicBezTo>
                  <a:pt x="45975" y="47903"/>
                  <a:pt x="45975" y="47865"/>
                  <a:pt x="45937" y="47827"/>
                </a:cubicBezTo>
                <a:lnTo>
                  <a:pt x="45823" y="47752"/>
                </a:lnTo>
                <a:close/>
                <a:moveTo>
                  <a:pt x="54519" y="47903"/>
                </a:moveTo>
                <a:cubicBezTo>
                  <a:pt x="54330" y="47903"/>
                  <a:pt x="54255" y="47979"/>
                  <a:pt x="54179" y="48092"/>
                </a:cubicBezTo>
                <a:lnTo>
                  <a:pt x="54292" y="48243"/>
                </a:lnTo>
                <a:cubicBezTo>
                  <a:pt x="54330" y="48243"/>
                  <a:pt x="54368" y="48281"/>
                  <a:pt x="54406" y="48281"/>
                </a:cubicBezTo>
                <a:lnTo>
                  <a:pt x="54595" y="48205"/>
                </a:lnTo>
                <a:cubicBezTo>
                  <a:pt x="54595" y="48168"/>
                  <a:pt x="54633" y="48130"/>
                  <a:pt x="54633" y="48054"/>
                </a:cubicBezTo>
                <a:lnTo>
                  <a:pt x="54633" y="48016"/>
                </a:lnTo>
                <a:lnTo>
                  <a:pt x="54519" y="47903"/>
                </a:lnTo>
                <a:close/>
                <a:moveTo>
                  <a:pt x="13972" y="47870"/>
                </a:moveTo>
                <a:cubicBezTo>
                  <a:pt x="13842" y="47870"/>
                  <a:pt x="13711" y="47919"/>
                  <a:pt x="13611" y="47979"/>
                </a:cubicBezTo>
                <a:cubicBezTo>
                  <a:pt x="13574" y="47941"/>
                  <a:pt x="13536" y="47941"/>
                  <a:pt x="13498" y="47941"/>
                </a:cubicBezTo>
                <a:cubicBezTo>
                  <a:pt x="13436" y="47925"/>
                  <a:pt x="13356" y="47910"/>
                  <a:pt x="13271" y="47910"/>
                </a:cubicBezTo>
                <a:cubicBezTo>
                  <a:pt x="13150" y="47910"/>
                  <a:pt x="13020" y="47942"/>
                  <a:pt x="12931" y="48054"/>
                </a:cubicBezTo>
                <a:lnTo>
                  <a:pt x="12931" y="48205"/>
                </a:lnTo>
                <a:cubicBezTo>
                  <a:pt x="13120" y="48394"/>
                  <a:pt x="13271" y="48394"/>
                  <a:pt x="13498" y="48394"/>
                </a:cubicBezTo>
                <a:lnTo>
                  <a:pt x="13725" y="48394"/>
                </a:lnTo>
                <a:lnTo>
                  <a:pt x="13876" y="48243"/>
                </a:lnTo>
                <a:lnTo>
                  <a:pt x="13952" y="48243"/>
                </a:lnTo>
                <a:cubicBezTo>
                  <a:pt x="13984" y="48243"/>
                  <a:pt x="14023" y="48246"/>
                  <a:pt x="14063" y="48246"/>
                </a:cubicBezTo>
                <a:cubicBezTo>
                  <a:pt x="14164" y="48246"/>
                  <a:pt x="14276" y="48227"/>
                  <a:pt x="14330" y="48092"/>
                </a:cubicBezTo>
                <a:lnTo>
                  <a:pt x="14292" y="48016"/>
                </a:lnTo>
                <a:cubicBezTo>
                  <a:pt x="14203" y="47909"/>
                  <a:pt x="14088" y="47870"/>
                  <a:pt x="13972" y="47870"/>
                </a:cubicBezTo>
                <a:close/>
                <a:moveTo>
                  <a:pt x="28923" y="48319"/>
                </a:moveTo>
                <a:lnTo>
                  <a:pt x="28772" y="48470"/>
                </a:lnTo>
                <a:cubicBezTo>
                  <a:pt x="28772" y="48470"/>
                  <a:pt x="28772" y="48432"/>
                  <a:pt x="28772" y="48432"/>
                </a:cubicBezTo>
                <a:cubicBezTo>
                  <a:pt x="28697" y="48470"/>
                  <a:pt x="28545" y="48508"/>
                  <a:pt x="28583" y="48659"/>
                </a:cubicBezTo>
                <a:lnTo>
                  <a:pt x="28659" y="48773"/>
                </a:lnTo>
                <a:cubicBezTo>
                  <a:pt x="28681" y="48784"/>
                  <a:pt x="28706" y="48788"/>
                  <a:pt x="28734" y="48788"/>
                </a:cubicBezTo>
                <a:cubicBezTo>
                  <a:pt x="28801" y="48788"/>
                  <a:pt x="28881" y="48761"/>
                  <a:pt x="28961" y="48735"/>
                </a:cubicBezTo>
                <a:cubicBezTo>
                  <a:pt x="29037" y="48697"/>
                  <a:pt x="29075" y="48621"/>
                  <a:pt x="29075" y="48508"/>
                </a:cubicBezTo>
                <a:cubicBezTo>
                  <a:pt x="29075" y="48432"/>
                  <a:pt x="29037" y="48357"/>
                  <a:pt x="28923" y="48319"/>
                </a:cubicBezTo>
                <a:close/>
                <a:moveTo>
                  <a:pt x="6957" y="48357"/>
                </a:moveTo>
                <a:lnTo>
                  <a:pt x="6806" y="48508"/>
                </a:lnTo>
                <a:lnTo>
                  <a:pt x="6806" y="48659"/>
                </a:lnTo>
                <a:lnTo>
                  <a:pt x="6957" y="48773"/>
                </a:lnTo>
                <a:cubicBezTo>
                  <a:pt x="6995" y="48773"/>
                  <a:pt x="7033" y="48773"/>
                  <a:pt x="7071" y="48810"/>
                </a:cubicBezTo>
                <a:lnTo>
                  <a:pt x="7260" y="48735"/>
                </a:lnTo>
                <a:cubicBezTo>
                  <a:pt x="7260" y="48735"/>
                  <a:pt x="7260" y="48697"/>
                  <a:pt x="7297" y="48697"/>
                </a:cubicBezTo>
                <a:cubicBezTo>
                  <a:pt x="7297" y="48659"/>
                  <a:pt x="7335" y="48621"/>
                  <a:pt x="7335" y="48546"/>
                </a:cubicBezTo>
                <a:cubicBezTo>
                  <a:pt x="7335" y="48508"/>
                  <a:pt x="7335" y="48508"/>
                  <a:pt x="7335" y="48470"/>
                </a:cubicBezTo>
                <a:lnTo>
                  <a:pt x="7184" y="48357"/>
                </a:lnTo>
                <a:close/>
                <a:moveTo>
                  <a:pt x="24273" y="48394"/>
                </a:moveTo>
                <a:lnTo>
                  <a:pt x="24122" y="48546"/>
                </a:lnTo>
                <a:cubicBezTo>
                  <a:pt x="24122" y="48546"/>
                  <a:pt x="24122" y="48546"/>
                  <a:pt x="24122" y="48584"/>
                </a:cubicBezTo>
                <a:cubicBezTo>
                  <a:pt x="24084" y="48584"/>
                  <a:pt x="24046" y="48621"/>
                  <a:pt x="24046" y="48659"/>
                </a:cubicBezTo>
                <a:cubicBezTo>
                  <a:pt x="24046" y="48697"/>
                  <a:pt x="24046" y="48810"/>
                  <a:pt x="24235" y="48810"/>
                </a:cubicBezTo>
                <a:lnTo>
                  <a:pt x="24273" y="48773"/>
                </a:lnTo>
                <a:cubicBezTo>
                  <a:pt x="24273" y="48773"/>
                  <a:pt x="24273" y="48810"/>
                  <a:pt x="24273" y="48810"/>
                </a:cubicBezTo>
                <a:lnTo>
                  <a:pt x="24500" y="48697"/>
                </a:lnTo>
                <a:cubicBezTo>
                  <a:pt x="24500" y="48697"/>
                  <a:pt x="24500" y="48659"/>
                  <a:pt x="24500" y="48659"/>
                </a:cubicBezTo>
                <a:cubicBezTo>
                  <a:pt x="24500" y="48508"/>
                  <a:pt x="24424" y="48394"/>
                  <a:pt x="24273" y="48394"/>
                </a:cubicBezTo>
                <a:close/>
                <a:moveTo>
                  <a:pt x="29717" y="48357"/>
                </a:moveTo>
                <a:cubicBezTo>
                  <a:pt x="29642" y="48357"/>
                  <a:pt x="29528" y="48357"/>
                  <a:pt x="29453" y="48432"/>
                </a:cubicBezTo>
                <a:cubicBezTo>
                  <a:pt x="29415" y="48470"/>
                  <a:pt x="29377" y="48546"/>
                  <a:pt x="29415" y="48621"/>
                </a:cubicBezTo>
                <a:lnTo>
                  <a:pt x="29566" y="48697"/>
                </a:lnTo>
                <a:cubicBezTo>
                  <a:pt x="29604" y="48735"/>
                  <a:pt x="29680" y="48810"/>
                  <a:pt x="29793" y="48810"/>
                </a:cubicBezTo>
                <a:lnTo>
                  <a:pt x="29944" y="48697"/>
                </a:lnTo>
                <a:lnTo>
                  <a:pt x="29944" y="48508"/>
                </a:lnTo>
                <a:lnTo>
                  <a:pt x="29755" y="48394"/>
                </a:lnTo>
                <a:cubicBezTo>
                  <a:pt x="29755" y="48394"/>
                  <a:pt x="29717" y="48394"/>
                  <a:pt x="29717" y="48357"/>
                </a:cubicBezTo>
                <a:close/>
                <a:moveTo>
                  <a:pt x="31598" y="48465"/>
                </a:moveTo>
                <a:cubicBezTo>
                  <a:pt x="31323" y="48465"/>
                  <a:pt x="31223" y="48628"/>
                  <a:pt x="31154" y="48697"/>
                </a:cubicBezTo>
                <a:lnTo>
                  <a:pt x="31116" y="48735"/>
                </a:lnTo>
                <a:lnTo>
                  <a:pt x="31154" y="48886"/>
                </a:lnTo>
                <a:cubicBezTo>
                  <a:pt x="31208" y="48913"/>
                  <a:pt x="31242" y="48939"/>
                  <a:pt x="31285" y="48939"/>
                </a:cubicBezTo>
                <a:cubicBezTo>
                  <a:pt x="31302" y="48939"/>
                  <a:pt x="31321" y="48935"/>
                  <a:pt x="31343" y="48924"/>
                </a:cubicBezTo>
                <a:cubicBezTo>
                  <a:pt x="31570" y="48924"/>
                  <a:pt x="31721" y="48697"/>
                  <a:pt x="31759" y="48659"/>
                </a:cubicBezTo>
                <a:lnTo>
                  <a:pt x="31683" y="48470"/>
                </a:lnTo>
                <a:cubicBezTo>
                  <a:pt x="31653" y="48467"/>
                  <a:pt x="31624" y="48465"/>
                  <a:pt x="31598" y="48465"/>
                </a:cubicBezTo>
                <a:close/>
                <a:moveTo>
                  <a:pt x="79368" y="48682"/>
                </a:moveTo>
                <a:cubicBezTo>
                  <a:pt x="79303" y="48682"/>
                  <a:pt x="79235" y="48717"/>
                  <a:pt x="79208" y="48773"/>
                </a:cubicBezTo>
                <a:cubicBezTo>
                  <a:pt x="79132" y="48810"/>
                  <a:pt x="79132" y="48848"/>
                  <a:pt x="79132" y="48886"/>
                </a:cubicBezTo>
                <a:lnTo>
                  <a:pt x="79283" y="48886"/>
                </a:lnTo>
                <a:cubicBezTo>
                  <a:pt x="79283" y="48886"/>
                  <a:pt x="79245" y="48886"/>
                  <a:pt x="79245" y="48924"/>
                </a:cubicBezTo>
                <a:cubicBezTo>
                  <a:pt x="79283" y="48952"/>
                  <a:pt x="79316" y="48962"/>
                  <a:pt x="79346" y="48962"/>
                </a:cubicBezTo>
                <a:cubicBezTo>
                  <a:pt x="79405" y="48962"/>
                  <a:pt x="79450" y="48924"/>
                  <a:pt x="79490" y="48924"/>
                </a:cubicBezTo>
                <a:cubicBezTo>
                  <a:pt x="79510" y="48924"/>
                  <a:pt x="79529" y="48933"/>
                  <a:pt x="79548" y="48962"/>
                </a:cubicBezTo>
                <a:cubicBezTo>
                  <a:pt x="79623" y="48848"/>
                  <a:pt x="79548" y="48810"/>
                  <a:pt x="79434" y="48810"/>
                </a:cubicBezTo>
                <a:lnTo>
                  <a:pt x="79434" y="48697"/>
                </a:lnTo>
                <a:cubicBezTo>
                  <a:pt x="79414" y="48687"/>
                  <a:pt x="79391" y="48682"/>
                  <a:pt x="79368" y="48682"/>
                </a:cubicBezTo>
                <a:close/>
                <a:moveTo>
                  <a:pt x="24840" y="48735"/>
                </a:moveTo>
                <a:lnTo>
                  <a:pt x="24651" y="48848"/>
                </a:lnTo>
                <a:lnTo>
                  <a:pt x="24651" y="48999"/>
                </a:lnTo>
                <a:lnTo>
                  <a:pt x="24689" y="49075"/>
                </a:lnTo>
                <a:cubicBezTo>
                  <a:pt x="24744" y="49130"/>
                  <a:pt x="24840" y="49165"/>
                  <a:pt x="24932" y="49165"/>
                </a:cubicBezTo>
                <a:cubicBezTo>
                  <a:pt x="24966" y="49165"/>
                  <a:pt x="24999" y="49161"/>
                  <a:pt x="25029" y="49151"/>
                </a:cubicBezTo>
                <a:cubicBezTo>
                  <a:pt x="25143" y="49113"/>
                  <a:pt x="25218" y="48999"/>
                  <a:pt x="25218" y="48924"/>
                </a:cubicBezTo>
                <a:lnTo>
                  <a:pt x="25218" y="48886"/>
                </a:lnTo>
                <a:cubicBezTo>
                  <a:pt x="25218" y="48848"/>
                  <a:pt x="25218" y="48810"/>
                  <a:pt x="25181" y="48773"/>
                </a:cubicBezTo>
                <a:cubicBezTo>
                  <a:pt x="25105" y="48735"/>
                  <a:pt x="24991" y="48735"/>
                  <a:pt x="24916" y="48735"/>
                </a:cubicBezTo>
                <a:close/>
                <a:moveTo>
                  <a:pt x="6159" y="48933"/>
                </a:moveTo>
                <a:cubicBezTo>
                  <a:pt x="6125" y="48933"/>
                  <a:pt x="6088" y="48943"/>
                  <a:pt x="6050" y="48962"/>
                </a:cubicBezTo>
                <a:cubicBezTo>
                  <a:pt x="5974" y="48999"/>
                  <a:pt x="5936" y="49075"/>
                  <a:pt x="5936" y="49151"/>
                </a:cubicBezTo>
                <a:cubicBezTo>
                  <a:pt x="5936" y="49226"/>
                  <a:pt x="5974" y="49302"/>
                  <a:pt x="6050" y="49340"/>
                </a:cubicBezTo>
                <a:cubicBezTo>
                  <a:pt x="6125" y="49340"/>
                  <a:pt x="6201" y="49340"/>
                  <a:pt x="6239" y="49302"/>
                </a:cubicBezTo>
                <a:cubicBezTo>
                  <a:pt x="6314" y="49264"/>
                  <a:pt x="6352" y="49188"/>
                  <a:pt x="6352" y="49151"/>
                </a:cubicBezTo>
                <a:cubicBezTo>
                  <a:pt x="6352" y="49075"/>
                  <a:pt x="6314" y="48999"/>
                  <a:pt x="6239" y="48962"/>
                </a:cubicBezTo>
                <a:cubicBezTo>
                  <a:pt x="6220" y="48943"/>
                  <a:pt x="6192" y="48933"/>
                  <a:pt x="6159" y="48933"/>
                </a:cubicBezTo>
                <a:close/>
                <a:moveTo>
                  <a:pt x="84841" y="48848"/>
                </a:moveTo>
                <a:lnTo>
                  <a:pt x="84652" y="48962"/>
                </a:lnTo>
                <a:cubicBezTo>
                  <a:pt x="84652" y="48962"/>
                  <a:pt x="84652" y="48999"/>
                  <a:pt x="84652" y="48999"/>
                </a:cubicBezTo>
                <a:cubicBezTo>
                  <a:pt x="84652" y="49037"/>
                  <a:pt x="84614" y="49075"/>
                  <a:pt x="84614" y="49151"/>
                </a:cubicBezTo>
                <a:cubicBezTo>
                  <a:pt x="84614" y="49188"/>
                  <a:pt x="84652" y="49302"/>
                  <a:pt x="84841" y="49340"/>
                </a:cubicBezTo>
                <a:lnTo>
                  <a:pt x="84992" y="49226"/>
                </a:lnTo>
                <a:cubicBezTo>
                  <a:pt x="84992" y="49226"/>
                  <a:pt x="84992" y="49264"/>
                  <a:pt x="84992" y="49264"/>
                </a:cubicBezTo>
                <a:cubicBezTo>
                  <a:pt x="85030" y="49264"/>
                  <a:pt x="85181" y="49226"/>
                  <a:pt x="85181" y="49075"/>
                </a:cubicBezTo>
                <a:lnTo>
                  <a:pt x="85181" y="49037"/>
                </a:lnTo>
                <a:lnTo>
                  <a:pt x="85106" y="48962"/>
                </a:lnTo>
                <a:cubicBezTo>
                  <a:pt x="85068" y="48924"/>
                  <a:pt x="85030" y="48924"/>
                  <a:pt x="84992" y="48924"/>
                </a:cubicBezTo>
                <a:cubicBezTo>
                  <a:pt x="84954" y="48886"/>
                  <a:pt x="84917" y="48848"/>
                  <a:pt x="84841" y="48848"/>
                </a:cubicBezTo>
                <a:close/>
                <a:moveTo>
                  <a:pt x="9831" y="48962"/>
                </a:moveTo>
                <a:lnTo>
                  <a:pt x="9717" y="49075"/>
                </a:lnTo>
                <a:cubicBezTo>
                  <a:pt x="9717" y="49113"/>
                  <a:pt x="9717" y="49113"/>
                  <a:pt x="9717" y="49151"/>
                </a:cubicBezTo>
                <a:cubicBezTo>
                  <a:pt x="9679" y="49188"/>
                  <a:pt x="9642" y="49226"/>
                  <a:pt x="9642" y="49264"/>
                </a:cubicBezTo>
                <a:lnTo>
                  <a:pt x="9679" y="49340"/>
                </a:lnTo>
                <a:cubicBezTo>
                  <a:pt x="9747" y="49408"/>
                  <a:pt x="9815" y="49421"/>
                  <a:pt x="9867" y="49421"/>
                </a:cubicBezTo>
                <a:cubicBezTo>
                  <a:pt x="9902" y="49421"/>
                  <a:pt x="9929" y="49415"/>
                  <a:pt x="9944" y="49415"/>
                </a:cubicBezTo>
                <a:cubicBezTo>
                  <a:pt x="10057" y="49377"/>
                  <a:pt x="10095" y="49264"/>
                  <a:pt x="10095" y="49188"/>
                </a:cubicBezTo>
                <a:cubicBezTo>
                  <a:pt x="10095" y="49037"/>
                  <a:pt x="9982" y="48962"/>
                  <a:pt x="9831" y="48962"/>
                </a:cubicBezTo>
                <a:close/>
                <a:moveTo>
                  <a:pt x="19963" y="49113"/>
                </a:moveTo>
                <a:lnTo>
                  <a:pt x="19812" y="49226"/>
                </a:lnTo>
                <a:lnTo>
                  <a:pt x="19812" y="49377"/>
                </a:lnTo>
                <a:lnTo>
                  <a:pt x="19963" y="49491"/>
                </a:lnTo>
                <a:cubicBezTo>
                  <a:pt x="20039" y="49491"/>
                  <a:pt x="20190" y="49491"/>
                  <a:pt x="20303" y="49453"/>
                </a:cubicBezTo>
                <a:cubicBezTo>
                  <a:pt x="20303" y="49415"/>
                  <a:pt x="20341" y="49377"/>
                  <a:pt x="20341" y="49302"/>
                </a:cubicBezTo>
                <a:cubicBezTo>
                  <a:pt x="20341" y="49264"/>
                  <a:pt x="20341" y="49226"/>
                  <a:pt x="20341" y="49188"/>
                </a:cubicBezTo>
                <a:lnTo>
                  <a:pt x="20190" y="49113"/>
                </a:lnTo>
                <a:close/>
                <a:moveTo>
                  <a:pt x="83934" y="49113"/>
                </a:moveTo>
                <a:lnTo>
                  <a:pt x="83707" y="49226"/>
                </a:lnTo>
                <a:lnTo>
                  <a:pt x="83707" y="49377"/>
                </a:lnTo>
                <a:lnTo>
                  <a:pt x="83820" y="49491"/>
                </a:lnTo>
                <a:cubicBezTo>
                  <a:pt x="84009" y="49491"/>
                  <a:pt x="84085" y="49415"/>
                  <a:pt x="84160" y="49302"/>
                </a:cubicBezTo>
                <a:lnTo>
                  <a:pt x="84009" y="49151"/>
                </a:lnTo>
                <a:cubicBezTo>
                  <a:pt x="83971" y="49151"/>
                  <a:pt x="83971" y="49151"/>
                  <a:pt x="83934" y="49113"/>
                </a:cubicBezTo>
                <a:close/>
                <a:moveTo>
                  <a:pt x="55417" y="49097"/>
                </a:moveTo>
                <a:cubicBezTo>
                  <a:pt x="55326" y="49097"/>
                  <a:pt x="55253" y="49124"/>
                  <a:pt x="55200" y="49151"/>
                </a:cubicBezTo>
                <a:cubicBezTo>
                  <a:pt x="55124" y="49188"/>
                  <a:pt x="55049" y="49302"/>
                  <a:pt x="55086" y="49491"/>
                </a:cubicBezTo>
                <a:lnTo>
                  <a:pt x="55200" y="49604"/>
                </a:lnTo>
                <a:cubicBezTo>
                  <a:pt x="55351" y="49604"/>
                  <a:pt x="55464" y="49604"/>
                  <a:pt x="55540" y="49529"/>
                </a:cubicBezTo>
                <a:cubicBezTo>
                  <a:pt x="55616" y="49491"/>
                  <a:pt x="55653" y="49377"/>
                  <a:pt x="55653" y="49226"/>
                </a:cubicBezTo>
                <a:lnTo>
                  <a:pt x="55540" y="49113"/>
                </a:lnTo>
                <a:cubicBezTo>
                  <a:pt x="55496" y="49102"/>
                  <a:pt x="55455" y="49097"/>
                  <a:pt x="55417" y="49097"/>
                </a:cubicBezTo>
                <a:close/>
                <a:moveTo>
                  <a:pt x="3186" y="49302"/>
                </a:moveTo>
                <a:cubicBezTo>
                  <a:pt x="3129" y="49302"/>
                  <a:pt x="3082" y="49321"/>
                  <a:pt x="3063" y="49340"/>
                </a:cubicBezTo>
                <a:lnTo>
                  <a:pt x="2950" y="49340"/>
                </a:lnTo>
                <a:lnTo>
                  <a:pt x="2836" y="49491"/>
                </a:lnTo>
                <a:lnTo>
                  <a:pt x="2836" y="49680"/>
                </a:lnTo>
                <a:lnTo>
                  <a:pt x="2987" y="49793"/>
                </a:lnTo>
                <a:cubicBezTo>
                  <a:pt x="3101" y="49793"/>
                  <a:pt x="3403" y="49793"/>
                  <a:pt x="3403" y="49529"/>
                </a:cubicBezTo>
                <a:cubicBezTo>
                  <a:pt x="3403" y="49491"/>
                  <a:pt x="3403" y="49491"/>
                  <a:pt x="3403" y="49453"/>
                </a:cubicBezTo>
                <a:lnTo>
                  <a:pt x="3366" y="49377"/>
                </a:lnTo>
                <a:cubicBezTo>
                  <a:pt x="3309" y="49321"/>
                  <a:pt x="3243" y="49302"/>
                  <a:pt x="3186" y="49302"/>
                </a:cubicBezTo>
                <a:close/>
                <a:moveTo>
                  <a:pt x="60833" y="49453"/>
                </a:moveTo>
                <a:cubicBezTo>
                  <a:pt x="60871" y="49453"/>
                  <a:pt x="60871" y="49453"/>
                  <a:pt x="60871" y="49491"/>
                </a:cubicBezTo>
                <a:lnTo>
                  <a:pt x="60644" y="49529"/>
                </a:lnTo>
                <a:lnTo>
                  <a:pt x="60606" y="49567"/>
                </a:lnTo>
                <a:cubicBezTo>
                  <a:pt x="60606" y="49756"/>
                  <a:pt x="60833" y="49793"/>
                  <a:pt x="60909" y="49793"/>
                </a:cubicBezTo>
                <a:lnTo>
                  <a:pt x="60984" y="49793"/>
                </a:lnTo>
                <a:lnTo>
                  <a:pt x="61136" y="49718"/>
                </a:lnTo>
                <a:cubicBezTo>
                  <a:pt x="61136" y="49680"/>
                  <a:pt x="61136" y="49680"/>
                  <a:pt x="61136" y="49642"/>
                </a:cubicBezTo>
                <a:cubicBezTo>
                  <a:pt x="61136" y="49529"/>
                  <a:pt x="61060" y="49453"/>
                  <a:pt x="60909" y="49453"/>
                </a:cubicBezTo>
                <a:close/>
                <a:moveTo>
                  <a:pt x="61400" y="49415"/>
                </a:moveTo>
                <a:lnTo>
                  <a:pt x="61211" y="49529"/>
                </a:lnTo>
                <a:cubicBezTo>
                  <a:pt x="61211" y="49529"/>
                  <a:pt x="61173" y="49604"/>
                  <a:pt x="61173" y="49642"/>
                </a:cubicBezTo>
                <a:lnTo>
                  <a:pt x="61173" y="49718"/>
                </a:lnTo>
                <a:lnTo>
                  <a:pt x="61287" y="49793"/>
                </a:lnTo>
                <a:lnTo>
                  <a:pt x="61476" y="49793"/>
                </a:lnTo>
                <a:lnTo>
                  <a:pt x="61627" y="49680"/>
                </a:lnTo>
                <a:lnTo>
                  <a:pt x="61627" y="49567"/>
                </a:lnTo>
                <a:lnTo>
                  <a:pt x="61514" y="49453"/>
                </a:lnTo>
                <a:cubicBezTo>
                  <a:pt x="61476" y="49453"/>
                  <a:pt x="61438" y="49415"/>
                  <a:pt x="61400" y="49415"/>
                </a:cubicBezTo>
                <a:close/>
                <a:moveTo>
                  <a:pt x="3630" y="49567"/>
                </a:moveTo>
                <a:lnTo>
                  <a:pt x="3517" y="49680"/>
                </a:lnTo>
                <a:cubicBezTo>
                  <a:pt x="3517" y="49869"/>
                  <a:pt x="3668" y="49982"/>
                  <a:pt x="3857" y="50020"/>
                </a:cubicBezTo>
                <a:lnTo>
                  <a:pt x="4008" y="49869"/>
                </a:lnTo>
                <a:lnTo>
                  <a:pt x="4008" y="49680"/>
                </a:lnTo>
                <a:lnTo>
                  <a:pt x="3895" y="49567"/>
                </a:lnTo>
                <a:close/>
                <a:moveTo>
                  <a:pt x="50058" y="49652"/>
                </a:moveTo>
                <a:cubicBezTo>
                  <a:pt x="50020" y="49652"/>
                  <a:pt x="49982" y="49661"/>
                  <a:pt x="49944" y="49680"/>
                </a:cubicBezTo>
                <a:cubicBezTo>
                  <a:pt x="49831" y="49718"/>
                  <a:pt x="49793" y="49945"/>
                  <a:pt x="49907" y="50020"/>
                </a:cubicBezTo>
                <a:cubicBezTo>
                  <a:pt x="49944" y="50058"/>
                  <a:pt x="50020" y="50058"/>
                  <a:pt x="50058" y="50058"/>
                </a:cubicBezTo>
                <a:lnTo>
                  <a:pt x="50133" y="49983"/>
                </a:lnTo>
                <a:lnTo>
                  <a:pt x="50133" y="49983"/>
                </a:lnTo>
                <a:cubicBezTo>
                  <a:pt x="50096" y="50020"/>
                  <a:pt x="50096" y="50020"/>
                  <a:pt x="50058" y="50020"/>
                </a:cubicBezTo>
                <a:lnTo>
                  <a:pt x="50247" y="49907"/>
                </a:lnTo>
                <a:lnTo>
                  <a:pt x="50247" y="49793"/>
                </a:lnTo>
                <a:lnTo>
                  <a:pt x="50171" y="49680"/>
                </a:lnTo>
                <a:cubicBezTo>
                  <a:pt x="50134" y="49661"/>
                  <a:pt x="50096" y="49652"/>
                  <a:pt x="50058" y="49652"/>
                </a:cubicBezTo>
                <a:close/>
                <a:moveTo>
                  <a:pt x="56410" y="49756"/>
                </a:moveTo>
                <a:lnTo>
                  <a:pt x="56296" y="49869"/>
                </a:lnTo>
                <a:lnTo>
                  <a:pt x="56296" y="49982"/>
                </a:lnTo>
                <a:lnTo>
                  <a:pt x="56410" y="50096"/>
                </a:lnTo>
                <a:cubicBezTo>
                  <a:pt x="56410" y="50134"/>
                  <a:pt x="56447" y="50134"/>
                  <a:pt x="56523" y="50171"/>
                </a:cubicBezTo>
                <a:lnTo>
                  <a:pt x="56674" y="50020"/>
                </a:lnTo>
                <a:cubicBezTo>
                  <a:pt x="56674" y="49945"/>
                  <a:pt x="56674" y="49869"/>
                  <a:pt x="56599" y="49793"/>
                </a:cubicBezTo>
                <a:cubicBezTo>
                  <a:pt x="56561" y="49793"/>
                  <a:pt x="56485" y="49756"/>
                  <a:pt x="56410" y="49756"/>
                </a:cubicBezTo>
                <a:close/>
                <a:moveTo>
                  <a:pt x="6465" y="48689"/>
                </a:moveTo>
                <a:cubicBezTo>
                  <a:pt x="6441" y="48689"/>
                  <a:pt x="6417" y="48692"/>
                  <a:pt x="6390" y="48697"/>
                </a:cubicBezTo>
                <a:lnTo>
                  <a:pt x="6277" y="48773"/>
                </a:lnTo>
                <a:cubicBezTo>
                  <a:pt x="6239" y="48924"/>
                  <a:pt x="6314" y="48999"/>
                  <a:pt x="6352" y="49037"/>
                </a:cubicBezTo>
                <a:cubicBezTo>
                  <a:pt x="6352" y="49037"/>
                  <a:pt x="6352" y="49037"/>
                  <a:pt x="6352" y="49075"/>
                </a:cubicBezTo>
                <a:lnTo>
                  <a:pt x="6466" y="49226"/>
                </a:lnTo>
                <a:lnTo>
                  <a:pt x="6541" y="49226"/>
                </a:lnTo>
                <a:cubicBezTo>
                  <a:pt x="6541" y="49264"/>
                  <a:pt x="6579" y="49264"/>
                  <a:pt x="6579" y="49302"/>
                </a:cubicBezTo>
                <a:cubicBezTo>
                  <a:pt x="6617" y="49340"/>
                  <a:pt x="6655" y="49340"/>
                  <a:pt x="6617" y="49377"/>
                </a:cubicBezTo>
                <a:cubicBezTo>
                  <a:pt x="6617" y="49415"/>
                  <a:pt x="6617" y="49491"/>
                  <a:pt x="6655" y="49529"/>
                </a:cubicBezTo>
                <a:cubicBezTo>
                  <a:pt x="6655" y="49567"/>
                  <a:pt x="6693" y="49604"/>
                  <a:pt x="6730" y="49642"/>
                </a:cubicBezTo>
                <a:cubicBezTo>
                  <a:pt x="6806" y="49680"/>
                  <a:pt x="6844" y="49718"/>
                  <a:pt x="6882" y="49756"/>
                </a:cubicBezTo>
                <a:cubicBezTo>
                  <a:pt x="6984" y="50027"/>
                  <a:pt x="7238" y="50177"/>
                  <a:pt x="7508" y="50177"/>
                </a:cubicBezTo>
                <a:cubicBezTo>
                  <a:pt x="7539" y="50177"/>
                  <a:pt x="7569" y="50175"/>
                  <a:pt x="7600" y="50171"/>
                </a:cubicBezTo>
                <a:lnTo>
                  <a:pt x="7676" y="50096"/>
                </a:lnTo>
                <a:cubicBezTo>
                  <a:pt x="7713" y="50020"/>
                  <a:pt x="7751" y="49982"/>
                  <a:pt x="7751" y="49945"/>
                </a:cubicBezTo>
                <a:cubicBezTo>
                  <a:pt x="7789" y="49869"/>
                  <a:pt x="7865" y="49831"/>
                  <a:pt x="7827" y="49680"/>
                </a:cubicBezTo>
                <a:cubicBezTo>
                  <a:pt x="7978" y="49604"/>
                  <a:pt x="8016" y="49491"/>
                  <a:pt x="8016" y="49415"/>
                </a:cubicBezTo>
                <a:cubicBezTo>
                  <a:pt x="8016" y="49377"/>
                  <a:pt x="8016" y="49340"/>
                  <a:pt x="8016" y="49302"/>
                </a:cubicBezTo>
                <a:cubicBezTo>
                  <a:pt x="8016" y="49226"/>
                  <a:pt x="8016" y="49113"/>
                  <a:pt x="8054" y="49037"/>
                </a:cubicBezTo>
                <a:lnTo>
                  <a:pt x="7978" y="48886"/>
                </a:lnTo>
                <a:lnTo>
                  <a:pt x="7902" y="48886"/>
                </a:lnTo>
                <a:cubicBezTo>
                  <a:pt x="7827" y="48848"/>
                  <a:pt x="7713" y="48810"/>
                  <a:pt x="7562" y="48773"/>
                </a:cubicBezTo>
                <a:lnTo>
                  <a:pt x="7411" y="48886"/>
                </a:lnTo>
                <a:cubicBezTo>
                  <a:pt x="7373" y="48962"/>
                  <a:pt x="7335" y="48999"/>
                  <a:pt x="7108" y="48999"/>
                </a:cubicBezTo>
                <a:lnTo>
                  <a:pt x="6844" y="48999"/>
                </a:lnTo>
                <a:lnTo>
                  <a:pt x="6806" y="48962"/>
                </a:lnTo>
                <a:lnTo>
                  <a:pt x="6806" y="48848"/>
                </a:lnTo>
                <a:cubicBezTo>
                  <a:pt x="6768" y="48848"/>
                  <a:pt x="6768" y="48848"/>
                  <a:pt x="6730" y="48810"/>
                </a:cubicBezTo>
                <a:cubicBezTo>
                  <a:pt x="6698" y="48778"/>
                  <a:pt x="6609" y="48689"/>
                  <a:pt x="6465" y="48689"/>
                </a:cubicBezTo>
                <a:close/>
                <a:moveTo>
                  <a:pt x="7902" y="50020"/>
                </a:moveTo>
                <a:cubicBezTo>
                  <a:pt x="7789" y="50020"/>
                  <a:pt x="7676" y="50058"/>
                  <a:pt x="7676" y="50171"/>
                </a:cubicBezTo>
                <a:lnTo>
                  <a:pt x="7789" y="50323"/>
                </a:lnTo>
                <a:cubicBezTo>
                  <a:pt x="7789" y="50351"/>
                  <a:pt x="7833" y="50424"/>
                  <a:pt x="7936" y="50424"/>
                </a:cubicBezTo>
                <a:cubicBezTo>
                  <a:pt x="7969" y="50424"/>
                  <a:pt x="8008" y="50416"/>
                  <a:pt x="8054" y="50398"/>
                </a:cubicBezTo>
                <a:lnTo>
                  <a:pt x="8167" y="50360"/>
                </a:lnTo>
                <a:cubicBezTo>
                  <a:pt x="8167" y="50323"/>
                  <a:pt x="8167" y="50285"/>
                  <a:pt x="8167" y="50247"/>
                </a:cubicBezTo>
                <a:cubicBezTo>
                  <a:pt x="8167" y="50134"/>
                  <a:pt x="8054" y="50058"/>
                  <a:pt x="7902" y="50020"/>
                </a:cubicBezTo>
                <a:close/>
                <a:moveTo>
                  <a:pt x="38942" y="50020"/>
                </a:moveTo>
                <a:lnTo>
                  <a:pt x="38829" y="50171"/>
                </a:lnTo>
                <a:cubicBezTo>
                  <a:pt x="38829" y="50171"/>
                  <a:pt x="38829" y="50171"/>
                  <a:pt x="38829" y="50209"/>
                </a:cubicBezTo>
                <a:cubicBezTo>
                  <a:pt x="38829" y="50247"/>
                  <a:pt x="38829" y="50398"/>
                  <a:pt x="38980" y="50436"/>
                </a:cubicBezTo>
                <a:lnTo>
                  <a:pt x="39169" y="50285"/>
                </a:lnTo>
                <a:cubicBezTo>
                  <a:pt x="39207" y="50285"/>
                  <a:pt x="39245" y="50247"/>
                  <a:pt x="39245" y="50171"/>
                </a:cubicBezTo>
                <a:lnTo>
                  <a:pt x="39132" y="50020"/>
                </a:lnTo>
                <a:close/>
                <a:moveTo>
                  <a:pt x="47449" y="49945"/>
                </a:moveTo>
                <a:lnTo>
                  <a:pt x="47260" y="50058"/>
                </a:lnTo>
                <a:lnTo>
                  <a:pt x="47260" y="50285"/>
                </a:lnTo>
                <a:lnTo>
                  <a:pt x="47374" y="50436"/>
                </a:lnTo>
                <a:lnTo>
                  <a:pt x="47638" y="50436"/>
                </a:lnTo>
                <a:lnTo>
                  <a:pt x="47752" y="50285"/>
                </a:lnTo>
                <a:cubicBezTo>
                  <a:pt x="47752" y="50096"/>
                  <a:pt x="47600" y="50020"/>
                  <a:pt x="47525" y="49982"/>
                </a:cubicBezTo>
                <a:cubicBezTo>
                  <a:pt x="47487" y="49982"/>
                  <a:pt x="47487" y="49945"/>
                  <a:pt x="47449" y="49945"/>
                </a:cubicBezTo>
                <a:close/>
                <a:moveTo>
                  <a:pt x="29415" y="50096"/>
                </a:moveTo>
                <a:cubicBezTo>
                  <a:pt x="29226" y="50134"/>
                  <a:pt x="29037" y="50360"/>
                  <a:pt x="28999" y="50398"/>
                </a:cubicBezTo>
                <a:lnTo>
                  <a:pt x="29112" y="50587"/>
                </a:lnTo>
                <a:cubicBezTo>
                  <a:pt x="29226" y="50587"/>
                  <a:pt x="29302" y="50550"/>
                  <a:pt x="29377" y="50550"/>
                </a:cubicBezTo>
                <a:cubicBezTo>
                  <a:pt x="29415" y="50512"/>
                  <a:pt x="29453" y="50512"/>
                  <a:pt x="29528" y="50512"/>
                </a:cubicBezTo>
                <a:lnTo>
                  <a:pt x="29680" y="50398"/>
                </a:lnTo>
                <a:lnTo>
                  <a:pt x="29680" y="50247"/>
                </a:lnTo>
                <a:lnTo>
                  <a:pt x="29642" y="50171"/>
                </a:lnTo>
                <a:cubicBezTo>
                  <a:pt x="29566" y="50134"/>
                  <a:pt x="29491" y="50096"/>
                  <a:pt x="29415" y="50096"/>
                </a:cubicBezTo>
                <a:close/>
                <a:moveTo>
                  <a:pt x="48399" y="50181"/>
                </a:moveTo>
                <a:cubicBezTo>
                  <a:pt x="48366" y="50181"/>
                  <a:pt x="48338" y="50190"/>
                  <a:pt x="48319" y="50209"/>
                </a:cubicBezTo>
                <a:cubicBezTo>
                  <a:pt x="48168" y="50285"/>
                  <a:pt x="48130" y="50474"/>
                  <a:pt x="48243" y="50550"/>
                </a:cubicBezTo>
                <a:lnTo>
                  <a:pt x="48357" y="50587"/>
                </a:lnTo>
                <a:lnTo>
                  <a:pt x="48470" y="50474"/>
                </a:lnTo>
                <a:cubicBezTo>
                  <a:pt x="48470" y="50474"/>
                  <a:pt x="48470" y="50512"/>
                  <a:pt x="48470" y="50512"/>
                </a:cubicBezTo>
                <a:cubicBezTo>
                  <a:pt x="48508" y="50474"/>
                  <a:pt x="48621" y="50436"/>
                  <a:pt x="48621" y="50323"/>
                </a:cubicBezTo>
                <a:cubicBezTo>
                  <a:pt x="48621" y="50323"/>
                  <a:pt x="48621" y="50285"/>
                  <a:pt x="48583" y="50285"/>
                </a:cubicBezTo>
                <a:lnTo>
                  <a:pt x="48508" y="50209"/>
                </a:lnTo>
                <a:cubicBezTo>
                  <a:pt x="48470" y="50190"/>
                  <a:pt x="48432" y="50181"/>
                  <a:pt x="48399" y="50181"/>
                </a:cubicBezTo>
                <a:close/>
                <a:moveTo>
                  <a:pt x="73121" y="50171"/>
                </a:moveTo>
                <a:cubicBezTo>
                  <a:pt x="73007" y="50171"/>
                  <a:pt x="72969" y="50209"/>
                  <a:pt x="72932" y="50247"/>
                </a:cubicBezTo>
                <a:cubicBezTo>
                  <a:pt x="72856" y="50285"/>
                  <a:pt x="72818" y="50360"/>
                  <a:pt x="72856" y="50474"/>
                </a:cubicBezTo>
                <a:lnTo>
                  <a:pt x="73007" y="50587"/>
                </a:lnTo>
                <a:lnTo>
                  <a:pt x="73121" y="50587"/>
                </a:lnTo>
                <a:lnTo>
                  <a:pt x="73234" y="50474"/>
                </a:lnTo>
                <a:lnTo>
                  <a:pt x="73234" y="50285"/>
                </a:lnTo>
                <a:lnTo>
                  <a:pt x="73121" y="50171"/>
                </a:lnTo>
                <a:close/>
                <a:moveTo>
                  <a:pt x="59359" y="50247"/>
                </a:moveTo>
                <a:cubicBezTo>
                  <a:pt x="59283" y="50247"/>
                  <a:pt x="59094" y="50247"/>
                  <a:pt x="59018" y="50398"/>
                </a:cubicBezTo>
                <a:lnTo>
                  <a:pt x="59018" y="50550"/>
                </a:lnTo>
                <a:cubicBezTo>
                  <a:pt x="59072" y="50576"/>
                  <a:pt x="59163" y="50603"/>
                  <a:pt x="59252" y="50603"/>
                </a:cubicBezTo>
                <a:cubicBezTo>
                  <a:pt x="59289" y="50603"/>
                  <a:pt x="59325" y="50598"/>
                  <a:pt x="59359" y="50587"/>
                </a:cubicBezTo>
                <a:cubicBezTo>
                  <a:pt x="59434" y="50550"/>
                  <a:pt x="59510" y="50474"/>
                  <a:pt x="59510" y="50360"/>
                </a:cubicBezTo>
                <a:lnTo>
                  <a:pt x="59359" y="50247"/>
                </a:lnTo>
                <a:close/>
                <a:moveTo>
                  <a:pt x="41098" y="50512"/>
                </a:moveTo>
                <a:cubicBezTo>
                  <a:pt x="41022" y="50512"/>
                  <a:pt x="40757" y="50550"/>
                  <a:pt x="40682" y="50739"/>
                </a:cubicBezTo>
                <a:lnTo>
                  <a:pt x="40719" y="50852"/>
                </a:lnTo>
                <a:cubicBezTo>
                  <a:pt x="40833" y="50928"/>
                  <a:pt x="40908" y="50928"/>
                  <a:pt x="40984" y="50928"/>
                </a:cubicBezTo>
                <a:cubicBezTo>
                  <a:pt x="41098" y="50890"/>
                  <a:pt x="41173" y="50814"/>
                  <a:pt x="41249" y="50663"/>
                </a:cubicBezTo>
                <a:lnTo>
                  <a:pt x="41098" y="50512"/>
                </a:lnTo>
                <a:close/>
                <a:moveTo>
                  <a:pt x="36939" y="50587"/>
                </a:moveTo>
                <a:lnTo>
                  <a:pt x="36863" y="50776"/>
                </a:lnTo>
                <a:cubicBezTo>
                  <a:pt x="36901" y="50814"/>
                  <a:pt x="36901" y="50852"/>
                  <a:pt x="36901" y="50928"/>
                </a:cubicBezTo>
                <a:cubicBezTo>
                  <a:pt x="36901" y="51003"/>
                  <a:pt x="36901" y="51192"/>
                  <a:pt x="37279" y="51192"/>
                </a:cubicBezTo>
                <a:lnTo>
                  <a:pt x="37392" y="51117"/>
                </a:lnTo>
                <a:cubicBezTo>
                  <a:pt x="37430" y="51041"/>
                  <a:pt x="37430" y="51003"/>
                  <a:pt x="37430" y="50965"/>
                </a:cubicBezTo>
                <a:cubicBezTo>
                  <a:pt x="37430" y="50928"/>
                  <a:pt x="37430" y="50890"/>
                  <a:pt x="37506" y="50852"/>
                </a:cubicBezTo>
                <a:lnTo>
                  <a:pt x="37430" y="50663"/>
                </a:lnTo>
                <a:cubicBezTo>
                  <a:pt x="37392" y="50650"/>
                  <a:pt x="37355" y="50646"/>
                  <a:pt x="37320" y="50646"/>
                </a:cubicBezTo>
                <a:cubicBezTo>
                  <a:pt x="37250" y="50646"/>
                  <a:pt x="37191" y="50663"/>
                  <a:pt x="37166" y="50663"/>
                </a:cubicBezTo>
                <a:cubicBezTo>
                  <a:pt x="37166" y="50663"/>
                  <a:pt x="37128" y="50625"/>
                  <a:pt x="37128" y="50625"/>
                </a:cubicBezTo>
                <a:cubicBezTo>
                  <a:pt x="37090" y="50587"/>
                  <a:pt x="37014" y="50587"/>
                  <a:pt x="36939" y="50587"/>
                </a:cubicBezTo>
                <a:close/>
                <a:moveTo>
                  <a:pt x="76183" y="50814"/>
                </a:moveTo>
                <a:cubicBezTo>
                  <a:pt x="76107" y="50814"/>
                  <a:pt x="75994" y="50814"/>
                  <a:pt x="75918" y="50852"/>
                </a:cubicBezTo>
                <a:cubicBezTo>
                  <a:pt x="75843" y="50890"/>
                  <a:pt x="75805" y="51003"/>
                  <a:pt x="75881" y="51154"/>
                </a:cubicBezTo>
                <a:lnTo>
                  <a:pt x="75994" y="51230"/>
                </a:lnTo>
                <a:cubicBezTo>
                  <a:pt x="76018" y="51233"/>
                  <a:pt x="76039" y="51235"/>
                  <a:pt x="76060" y="51235"/>
                </a:cubicBezTo>
                <a:cubicBezTo>
                  <a:pt x="76265" y="51235"/>
                  <a:pt x="76296" y="51072"/>
                  <a:pt x="76296" y="51003"/>
                </a:cubicBezTo>
                <a:lnTo>
                  <a:pt x="76334" y="50965"/>
                </a:lnTo>
                <a:lnTo>
                  <a:pt x="76183" y="50814"/>
                </a:lnTo>
                <a:close/>
                <a:moveTo>
                  <a:pt x="89264" y="50814"/>
                </a:moveTo>
                <a:cubicBezTo>
                  <a:pt x="89038" y="50814"/>
                  <a:pt x="88886" y="50928"/>
                  <a:pt x="88886" y="51117"/>
                </a:cubicBezTo>
                <a:lnTo>
                  <a:pt x="89075" y="51230"/>
                </a:lnTo>
                <a:lnTo>
                  <a:pt x="89151" y="51230"/>
                </a:lnTo>
                <a:cubicBezTo>
                  <a:pt x="89198" y="51246"/>
                  <a:pt x="89245" y="51255"/>
                  <a:pt x="89289" y="51255"/>
                </a:cubicBezTo>
                <a:cubicBezTo>
                  <a:pt x="89352" y="51255"/>
                  <a:pt x="89409" y="51237"/>
                  <a:pt x="89453" y="51192"/>
                </a:cubicBezTo>
                <a:cubicBezTo>
                  <a:pt x="89491" y="51192"/>
                  <a:pt x="89529" y="51154"/>
                  <a:pt x="89529" y="51079"/>
                </a:cubicBezTo>
                <a:lnTo>
                  <a:pt x="89416" y="50965"/>
                </a:lnTo>
                <a:lnTo>
                  <a:pt x="89453" y="50965"/>
                </a:lnTo>
                <a:cubicBezTo>
                  <a:pt x="89416" y="50928"/>
                  <a:pt x="89416" y="50890"/>
                  <a:pt x="89378" y="50852"/>
                </a:cubicBezTo>
                <a:lnTo>
                  <a:pt x="89264" y="50814"/>
                </a:lnTo>
                <a:close/>
                <a:moveTo>
                  <a:pt x="41002" y="50978"/>
                </a:moveTo>
                <a:cubicBezTo>
                  <a:pt x="40971" y="50978"/>
                  <a:pt x="40940" y="50988"/>
                  <a:pt x="40908" y="51003"/>
                </a:cubicBezTo>
                <a:lnTo>
                  <a:pt x="40682" y="51079"/>
                </a:lnTo>
                <a:lnTo>
                  <a:pt x="40682" y="51117"/>
                </a:lnTo>
                <a:cubicBezTo>
                  <a:pt x="40682" y="51306"/>
                  <a:pt x="40795" y="51381"/>
                  <a:pt x="40871" y="51419"/>
                </a:cubicBezTo>
                <a:lnTo>
                  <a:pt x="41060" y="51343"/>
                </a:lnTo>
                <a:cubicBezTo>
                  <a:pt x="41098" y="51343"/>
                  <a:pt x="41211" y="51268"/>
                  <a:pt x="41211" y="51154"/>
                </a:cubicBezTo>
                <a:cubicBezTo>
                  <a:pt x="41211" y="51154"/>
                  <a:pt x="41211" y="51117"/>
                  <a:pt x="41173" y="51117"/>
                </a:cubicBezTo>
                <a:lnTo>
                  <a:pt x="41135" y="51041"/>
                </a:lnTo>
                <a:cubicBezTo>
                  <a:pt x="41091" y="50997"/>
                  <a:pt x="41047" y="50978"/>
                  <a:pt x="41002" y="50978"/>
                </a:cubicBezTo>
                <a:close/>
                <a:moveTo>
                  <a:pt x="10927" y="51117"/>
                </a:moveTo>
                <a:lnTo>
                  <a:pt x="10738" y="51192"/>
                </a:lnTo>
                <a:cubicBezTo>
                  <a:pt x="10662" y="51343"/>
                  <a:pt x="10776" y="51495"/>
                  <a:pt x="10965" y="51533"/>
                </a:cubicBezTo>
                <a:cubicBezTo>
                  <a:pt x="11116" y="51533"/>
                  <a:pt x="11229" y="51457"/>
                  <a:pt x="11229" y="51343"/>
                </a:cubicBezTo>
                <a:lnTo>
                  <a:pt x="11154" y="51230"/>
                </a:lnTo>
                <a:cubicBezTo>
                  <a:pt x="11116" y="51230"/>
                  <a:pt x="11078" y="51192"/>
                  <a:pt x="11040" y="51192"/>
                </a:cubicBezTo>
                <a:cubicBezTo>
                  <a:pt x="11003" y="51154"/>
                  <a:pt x="10965" y="51154"/>
                  <a:pt x="10927" y="51117"/>
                </a:cubicBezTo>
                <a:close/>
                <a:moveTo>
                  <a:pt x="23895" y="51533"/>
                </a:moveTo>
                <a:cubicBezTo>
                  <a:pt x="23919" y="51533"/>
                  <a:pt x="23943" y="51548"/>
                  <a:pt x="23958" y="51549"/>
                </a:cubicBezTo>
                <a:lnTo>
                  <a:pt x="23958" y="51549"/>
                </a:lnTo>
                <a:cubicBezTo>
                  <a:pt x="23948" y="51556"/>
                  <a:pt x="23940" y="51563"/>
                  <a:pt x="23933" y="51570"/>
                </a:cubicBezTo>
                <a:lnTo>
                  <a:pt x="23895" y="51533"/>
                </a:lnTo>
                <a:close/>
                <a:moveTo>
                  <a:pt x="34065" y="51117"/>
                </a:moveTo>
                <a:cubicBezTo>
                  <a:pt x="33990" y="51117"/>
                  <a:pt x="33914" y="51117"/>
                  <a:pt x="33838" y="51154"/>
                </a:cubicBezTo>
                <a:cubicBezTo>
                  <a:pt x="33763" y="51230"/>
                  <a:pt x="33725" y="51306"/>
                  <a:pt x="33763" y="51457"/>
                </a:cubicBezTo>
                <a:lnTo>
                  <a:pt x="33876" y="51570"/>
                </a:lnTo>
                <a:cubicBezTo>
                  <a:pt x="33952" y="51570"/>
                  <a:pt x="34065" y="51533"/>
                  <a:pt x="34103" y="51495"/>
                </a:cubicBezTo>
                <a:cubicBezTo>
                  <a:pt x="34179" y="51457"/>
                  <a:pt x="34217" y="51381"/>
                  <a:pt x="34217" y="51268"/>
                </a:cubicBezTo>
                <a:cubicBezTo>
                  <a:pt x="34217" y="51268"/>
                  <a:pt x="34217" y="51230"/>
                  <a:pt x="34217" y="51230"/>
                </a:cubicBezTo>
                <a:lnTo>
                  <a:pt x="34065" y="51117"/>
                </a:lnTo>
                <a:close/>
                <a:moveTo>
                  <a:pt x="4159" y="51117"/>
                </a:moveTo>
                <a:cubicBezTo>
                  <a:pt x="4084" y="51117"/>
                  <a:pt x="3970" y="51117"/>
                  <a:pt x="3933" y="51230"/>
                </a:cubicBezTo>
                <a:lnTo>
                  <a:pt x="4084" y="51381"/>
                </a:lnTo>
                <a:cubicBezTo>
                  <a:pt x="4084" y="51394"/>
                  <a:pt x="4080" y="51398"/>
                  <a:pt x="4073" y="51398"/>
                </a:cubicBezTo>
                <a:cubicBezTo>
                  <a:pt x="4059" y="51398"/>
                  <a:pt x="4033" y="51381"/>
                  <a:pt x="4008" y="51381"/>
                </a:cubicBezTo>
                <a:cubicBezTo>
                  <a:pt x="4008" y="51381"/>
                  <a:pt x="3970" y="51343"/>
                  <a:pt x="3970" y="51343"/>
                </a:cubicBezTo>
                <a:lnTo>
                  <a:pt x="3970" y="51381"/>
                </a:lnTo>
                <a:cubicBezTo>
                  <a:pt x="3970" y="51419"/>
                  <a:pt x="3970" y="51495"/>
                  <a:pt x="4084" y="51533"/>
                </a:cubicBezTo>
                <a:cubicBezTo>
                  <a:pt x="4116" y="51564"/>
                  <a:pt x="4155" y="51576"/>
                  <a:pt x="4191" y="51576"/>
                </a:cubicBezTo>
                <a:cubicBezTo>
                  <a:pt x="4242" y="51576"/>
                  <a:pt x="4289" y="51554"/>
                  <a:pt x="4311" y="51533"/>
                </a:cubicBezTo>
                <a:lnTo>
                  <a:pt x="4349" y="51495"/>
                </a:lnTo>
                <a:cubicBezTo>
                  <a:pt x="4386" y="51457"/>
                  <a:pt x="4386" y="51419"/>
                  <a:pt x="4386" y="51381"/>
                </a:cubicBezTo>
                <a:cubicBezTo>
                  <a:pt x="4386" y="51268"/>
                  <a:pt x="4273" y="51117"/>
                  <a:pt x="4159" y="51117"/>
                </a:cubicBezTo>
                <a:close/>
                <a:moveTo>
                  <a:pt x="47865" y="51154"/>
                </a:moveTo>
                <a:cubicBezTo>
                  <a:pt x="47638" y="51154"/>
                  <a:pt x="47563" y="51268"/>
                  <a:pt x="47525" y="51381"/>
                </a:cubicBezTo>
                <a:lnTo>
                  <a:pt x="47525" y="51533"/>
                </a:lnTo>
                <a:cubicBezTo>
                  <a:pt x="47600" y="51570"/>
                  <a:pt x="47676" y="51608"/>
                  <a:pt x="47789" y="51608"/>
                </a:cubicBezTo>
                <a:cubicBezTo>
                  <a:pt x="47903" y="51570"/>
                  <a:pt x="48016" y="51533"/>
                  <a:pt x="48054" y="51457"/>
                </a:cubicBezTo>
                <a:lnTo>
                  <a:pt x="47979" y="51268"/>
                </a:lnTo>
                <a:lnTo>
                  <a:pt x="47979" y="51268"/>
                </a:lnTo>
                <a:lnTo>
                  <a:pt x="47865" y="51154"/>
                </a:lnTo>
                <a:close/>
                <a:moveTo>
                  <a:pt x="58981" y="51268"/>
                </a:moveTo>
                <a:lnTo>
                  <a:pt x="58754" y="51343"/>
                </a:lnTo>
                <a:cubicBezTo>
                  <a:pt x="58754" y="51457"/>
                  <a:pt x="58791" y="51533"/>
                  <a:pt x="58829" y="51533"/>
                </a:cubicBezTo>
                <a:cubicBezTo>
                  <a:pt x="58867" y="51570"/>
                  <a:pt x="58943" y="51608"/>
                  <a:pt x="58981" y="51608"/>
                </a:cubicBezTo>
                <a:lnTo>
                  <a:pt x="58981" y="51646"/>
                </a:lnTo>
                <a:lnTo>
                  <a:pt x="59132" y="51759"/>
                </a:lnTo>
                <a:cubicBezTo>
                  <a:pt x="59245" y="51759"/>
                  <a:pt x="59585" y="51759"/>
                  <a:pt x="59585" y="51495"/>
                </a:cubicBezTo>
                <a:cubicBezTo>
                  <a:pt x="59585" y="51457"/>
                  <a:pt x="59585" y="51457"/>
                  <a:pt x="59585" y="51419"/>
                </a:cubicBezTo>
                <a:lnTo>
                  <a:pt x="59472" y="51306"/>
                </a:lnTo>
                <a:cubicBezTo>
                  <a:pt x="59321" y="51306"/>
                  <a:pt x="59283" y="51343"/>
                  <a:pt x="59207" y="51381"/>
                </a:cubicBezTo>
                <a:cubicBezTo>
                  <a:pt x="59170" y="51306"/>
                  <a:pt x="59056" y="51268"/>
                  <a:pt x="58981" y="51268"/>
                </a:cubicBezTo>
                <a:close/>
                <a:moveTo>
                  <a:pt x="22988" y="51268"/>
                </a:moveTo>
                <a:lnTo>
                  <a:pt x="22723" y="51343"/>
                </a:lnTo>
                <a:lnTo>
                  <a:pt x="22723" y="51457"/>
                </a:lnTo>
                <a:cubicBezTo>
                  <a:pt x="22723" y="51457"/>
                  <a:pt x="22723" y="51533"/>
                  <a:pt x="22799" y="51570"/>
                </a:cubicBezTo>
                <a:cubicBezTo>
                  <a:pt x="22799" y="51570"/>
                  <a:pt x="22836" y="51608"/>
                  <a:pt x="22836" y="51608"/>
                </a:cubicBezTo>
                <a:cubicBezTo>
                  <a:pt x="22874" y="51646"/>
                  <a:pt x="22912" y="51684"/>
                  <a:pt x="22950" y="51684"/>
                </a:cubicBezTo>
                <a:cubicBezTo>
                  <a:pt x="22969" y="51703"/>
                  <a:pt x="22997" y="51712"/>
                  <a:pt x="23025" y="51712"/>
                </a:cubicBezTo>
                <a:cubicBezTo>
                  <a:pt x="23054" y="51712"/>
                  <a:pt x="23082" y="51703"/>
                  <a:pt x="23101" y="51684"/>
                </a:cubicBezTo>
                <a:lnTo>
                  <a:pt x="23139" y="51646"/>
                </a:lnTo>
                <a:cubicBezTo>
                  <a:pt x="23139" y="51646"/>
                  <a:pt x="23177" y="51684"/>
                  <a:pt x="23177" y="51684"/>
                </a:cubicBezTo>
                <a:lnTo>
                  <a:pt x="23215" y="51684"/>
                </a:lnTo>
                <a:lnTo>
                  <a:pt x="23328" y="51608"/>
                </a:lnTo>
                <a:cubicBezTo>
                  <a:pt x="23328" y="51646"/>
                  <a:pt x="23328" y="51684"/>
                  <a:pt x="23328" y="51684"/>
                </a:cubicBezTo>
                <a:lnTo>
                  <a:pt x="23479" y="51797"/>
                </a:lnTo>
                <a:lnTo>
                  <a:pt x="23630" y="51797"/>
                </a:lnTo>
                <a:cubicBezTo>
                  <a:pt x="23668" y="51816"/>
                  <a:pt x="23715" y="51826"/>
                  <a:pt x="23763" y="51826"/>
                </a:cubicBezTo>
                <a:cubicBezTo>
                  <a:pt x="23810" y="51826"/>
                  <a:pt x="23857" y="51816"/>
                  <a:pt x="23895" y="51797"/>
                </a:cubicBezTo>
                <a:lnTo>
                  <a:pt x="23971" y="51873"/>
                </a:lnTo>
                <a:lnTo>
                  <a:pt x="24084" y="51873"/>
                </a:lnTo>
                <a:cubicBezTo>
                  <a:pt x="24122" y="51892"/>
                  <a:pt x="24160" y="51901"/>
                  <a:pt x="24198" y="51901"/>
                </a:cubicBezTo>
                <a:cubicBezTo>
                  <a:pt x="24235" y="51901"/>
                  <a:pt x="24273" y="51892"/>
                  <a:pt x="24311" y="51873"/>
                </a:cubicBezTo>
                <a:cubicBezTo>
                  <a:pt x="24387" y="51835"/>
                  <a:pt x="24424" y="51759"/>
                  <a:pt x="24424" y="51722"/>
                </a:cubicBezTo>
                <a:lnTo>
                  <a:pt x="24424" y="51608"/>
                </a:lnTo>
                <a:cubicBezTo>
                  <a:pt x="24311" y="51533"/>
                  <a:pt x="24198" y="51495"/>
                  <a:pt x="24084" y="51495"/>
                </a:cubicBezTo>
                <a:cubicBezTo>
                  <a:pt x="24056" y="51495"/>
                  <a:pt x="24008" y="51515"/>
                  <a:pt x="23970" y="51541"/>
                </a:cubicBezTo>
                <a:lnTo>
                  <a:pt x="23970" y="51541"/>
                </a:lnTo>
                <a:cubicBezTo>
                  <a:pt x="23970" y="51539"/>
                  <a:pt x="23971" y="51536"/>
                  <a:pt x="23971" y="51533"/>
                </a:cubicBezTo>
                <a:cubicBezTo>
                  <a:pt x="23971" y="51533"/>
                  <a:pt x="23971" y="51533"/>
                  <a:pt x="23971" y="51495"/>
                </a:cubicBezTo>
                <a:lnTo>
                  <a:pt x="23819" y="51381"/>
                </a:lnTo>
                <a:cubicBezTo>
                  <a:pt x="23779" y="51371"/>
                  <a:pt x="23741" y="51366"/>
                  <a:pt x="23705" y="51366"/>
                </a:cubicBezTo>
                <a:cubicBezTo>
                  <a:pt x="23607" y="51366"/>
                  <a:pt x="23524" y="51402"/>
                  <a:pt x="23441" y="51457"/>
                </a:cubicBezTo>
                <a:cubicBezTo>
                  <a:pt x="23441" y="51457"/>
                  <a:pt x="23404" y="51495"/>
                  <a:pt x="23404" y="51495"/>
                </a:cubicBezTo>
                <a:cubicBezTo>
                  <a:pt x="23328" y="51381"/>
                  <a:pt x="23215" y="51343"/>
                  <a:pt x="23101" y="51343"/>
                </a:cubicBezTo>
                <a:cubicBezTo>
                  <a:pt x="23063" y="51306"/>
                  <a:pt x="22988" y="51306"/>
                  <a:pt x="22988" y="51268"/>
                </a:cubicBezTo>
                <a:close/>
                <a:moveTo>
                  <a:pt x="88622" y="51570"/>
                </a:moveTo>
                <a:cubicBezTo>
                  <a:pt x="88508" y="51570"/>
                  <a:pt x="88433" y="51570"/>
                  <a:pt x="88357" y="51608"/>
                </a:cubicBezTo>
                <a:cubicBezTo>
                  <a:pt x="88319" y="51646"/>
                  <a:pt x="88244" y="51722"/>
                  <a:pt x="88281" y="51873"/>
                </a:cubicBezTo>
                <a:lnTo>
                  <a:pt x="88395" y="51948"/>
                </a:lnTo>
                <a:cubicBezTo>
                  <a:pt x="88428" y="51959"/>
                  <a:pt x="88461" y="51967"/>
                  <a:pt x="88493" y="51967"/>
                </a:cubicBezTo>
                <a:cubicBezTo>
                  <a:pt x="88568" y="51967"/>
                  <a:pt x="88638" y="51924"/>
                  <a:pt x="88691" y="51778"/>
                </a:cubicBezTo>
                <a:lnTo>
                  <a:pt x="88691" y="51778"/>
                </a:lnTo>
                <a:lnTo>
                  <a:pt x="88697" y="51797"/>
                </a:lnTo>
                <a:cubicBezTo>
                  <a:pt x="88697" y="51759"/>
                  <a:pt x="88697" y="51759"/>
                  <a:pt x="88697" y="51759"/>
                </a:cubicBezTo>
                <a:cubicBezTo>
                  <a:pt x="88695" y="51766"/>
                  <a:pt x="88693" y="51772"/>
                  <a:pt x="88691" y="51778"/>
                </a:cubicBezTo>
                <a:lnTo>
                  <a:pt x="88691" y="51778"/>
                </a:lnTo>
                <a:lnTo>
                  <a:pt x="88622" y="51570"/>
                </a:lnTo>
                <a:close/>
                <a:moveTo>
                  <a:pt x="17354" y="51343"/>
                </a:moveTo>
                <a:lnTo>
                  <a:pt x="17203" y="51381"/>
                </a:lnTo>
                <a:cubicBezTo>
                  <a:pt x="17127" y="51457"/>
                  <a:pt x="17090" y="51570"/>
                  <a:pt x="17127" y="51646"/>
                </a:cubicBezTo>
                <a:cubicBezTo>
                  <a:pt x="17090" y="51684"/>
                  <a:pt x="17014" y="51759"/>
                  <a:pt x="17014" y="51797"/>
                </a:cubicBezTo>
                <a:lnTo>
                  <a:pt x="17127" y="51986"/>
                </a:lnTo>
                <a:cubicBezTo>
                  <a:pt x="17127" y="51986"/>
                  <a:pt x="17165" y="52024"/>
                  <a:pt x="17241" y="52024"/>
                </a:cubicBezTo>
                <a:lnTo>
                  <a:pt x="17392" y="51911"/>
                </a:lnTo>
                <a:cubicBezTo>
                  <a:pt x="17392" y="51911"/>
                  <a:pt x="17430" y="51873"/>
                  <a:pt x="17430" y="51835"/>
                </a:cubicBezTo>
                <a:lnTo>
                  <a:pt x="17468" y="51835"/>
                </a:lnTo>
                <a:cubicBezTo>
                  <a:pt x="17619" y="51835"/>
                  <a:pt x="17808" y="51759"/>
                  <a:pt x="17808" y="51533"/>
                </a:cubicBezTo>
                <a:lnTo>
                  <a:pt x="17695" y="51419"/>
                </a:lnTo>
                <a:cubicBezTo>
                  <a:pt x="17581" y="51419"/>
                  <a:pt x="17506" y="51381"/>
                  <a:pt x="17392" y="51343"/>
                </a:cubicBezTo>
                <a:close/>
                <a:moveTo>
                  <a:pt x="21285" y="51743"/>
                </a:moveTo>
                <a:cubicBezTo>
                  <a:pt x="21261" y="51743"/>
                  <a:pt x="21236" y="51747"/>
                  <a:pt x="21211" y="51759"/>
                </a:cubicBezTo>
                <a:cubicBezTo>
                  <a:pt x="21135" y="51797"/>
                  <a:pt x="21135" y="51873"/>
                  <a:pt x="21097" y="51911"/>
                </a:cubicBezTo>
                <a:lnTo>
                  <a:pt x="21249" y="52062"/>
                </a:lnTo>
                <a:lnTo>
                  <a:pt x="21324" y="52062"/>
                </a:lnTo>
                <a:cubicBezTo>
                  <a:pt x="21400" y="52062"/>
                  <a:pt x="21551" y="52062"/>
                  <a:pt x="21589" y="51948"/>
                </a:cubicBezTo>
                <a:lnTo>
                  <a:pt x="21475" y="51797"/>
                </a:lnTo>
                <a:cubicBezTo>
                  <a:pt x="21438" y="51797"/>
                  <a:pt x="21438" y="51759"/>
                  <a:pt x="21400" y="51759"/>
                </a:cubicBezTo>
                <a:cubicBezTo>
                  <a:pt x="21375" y="51759"/>
                  <a:pt x="21333" y="51743"/>
                  <a:pt x="21285" y="51743"/>
                </a:cubicBezTo>
                <a:close/>
                <a:moveTo>
                  <a:pt x="53083" y="52251"/>
                </a:moveTo>
                <a:cubicBezTo>
                  <a:pt x="53016" y="52251"/>
                  <a:pt x="52950" y="52289"/>
                  <a:pt x="53007" y="52364"/>
                </a:cubicBezTo>
                <a:lnTo>
                  <a:pt x="53158" y="52364"/>
                </a:lnTo>
                <a:cubicBezTo>
                  <a:pt x="53215" y="52289"/>
                  <a:pt x="53149" y="52251"/>
                  <a:pt x="53083" y="52251"/>
                </a:cubicBezTo>
                <a:close/>
                <a:moveTo>
                  <a:pt x="32175" y="51986"/>
                </a:moveTo>
                <a:cubicBezTo>
                  <a:pt x="32061" y="52024"/>
                  <a:pt x="31986" y="52100"/>
                  <a:pt x="31986" y="52213"/>
                </a:cubicBezTo>
                <a:cubicBezTo>
                  <a:pt x="31986" y="52289"/>
                  <a:pt x="32024" y="52402"/>
                  <a:pt x="32099" y="52440"/>
                </a:cubicBezTo>
                <a:cubicBezTo>
                  <a:pt x="32175" y="52478"/>
                  <a:pt x="32213" y="52478"/>
                  <a:pt x="32288" y="52478"/>
                </a:cubicBezTo>
                <a:lnTo>
                  <a:pt x="32364" y="52440"/>
                </a:lnTo>
                <a:cubicBezTo>
                  <a:pt x="32402" y="52402"/>
                  <a:pt x="32477" y="52289"/>
                  <a:pt x="32477" y="52175"/>
                </a:cubicBezTo>
                <a:cubicBezTo>
                  <a:pt x="32477" y="52100"/>
                  <a:pt x="32402" y="52062"/>
                  <a:pt x="32364" y="52024"/>
                </a:cubicBezTo>
                <a:cubicBezTo>
                  <a:pt x="32326" y="51986"/>
                  <a:pt x="32288" y="51986"/>
                  <a:pt x="32175" y="51986"/>
                </a:cubicBezTo>
                <a:close/>
                <a:moveTo>
                  <a:pt x="60568" y="52100"/>
                </a:moveTo>
                <a:lnTo>
                  <a:pt x="60455" y="52213"/>
                </a:lnTo>
                <a:lnTo>
                  <a:pt x="60455" y="52364"/>
                </a:lnTo>
                <a:lnTo>
                  <a:pt x="60568" y="52478"/>
                </a:lnTo>
                <a:cubicBezTo>
                  <a:pt x="60613" y="52489"/>
                  <a:pt x="60651" y="52493"/>
                  <a:pt x="60684" y="52493"/>
                </a:cubicBezTo>
                <a:cubicBezTo>
                  <a:pt x="60764" y="52493"/>
                  <a:pt x="60817" y="52467"/>
                  <a:pt x="60871" y="52440"/>
                </a:cubicBezTo>
                <a:cubicBezTo>
                  <a:pt x="60909" y="52402"/>
                  <a:pt x="60947" y="52326"/>
                  <a:pt x="60947" y="52251"/>
                </a:cubicBezTo>
                <a:cubicBezTo>
                  <a:pt x="60947" y="52213"/>
                  <a:pt x="60947" y="52213"/>
                  <a:pt x="60947" y="52213"/>
                </a:cubicBezTo>
                <a:lnTo>
                  <a:pt x="60833" y="52100"/>
                </a:lnTo>
                <a:close/>
                <a:moveTo>
                  <a:pt x="68584" y="52137"/>
                </a:moveTo>
                <a:lnTo>
                  <a:pt x="68395" y="52251"/>
                </a:lnTo>
                <a:cubicBezTo>
                  <a:pt x="68395" y="52251"/>
                  <a:pt x="68357" y="52289"/>
                  <a:pt x="68357" y="52326"/>
                </a:cubicBezTo>
                <a:lnTo>
                  <a:pt x="68470" y="52478"/>
                </a:lnTo>
                <a:cubicBezTo>
                  <a:pt x="68470" y="52516"/>
                  <a:pt x="68508" y="52516"/>
                  <a:pt x="68584" y="52553"/>
                </a:cubicBezTo>
                <a:lnTo>
                  <a:pt x="68735" y="52440"/>
                </a:lnTo>
                <a:cubicBezTo>
                  <a:pt x="68735" y="52402"/>
                  <a:pt x="68773" y="52402"/>
                  <a:pt x="68773" y="52326"/>
                </a:cubicBezTo>
                <a:lnTo>
                  <a:pt x="68659" y="52213"/>
                </a:lnTo>
                <a:cubicBezTo>
                  <a:pt x="68659" y="52175"/>
                  <a:pt x="68621" y="52175"/>
                  <a:pt x="68584" y="52137"/>
                </a:cubicBezTo>
                <a:close/>
                <a:moveTo>
                  <a:pt x="39812" y="52289"/>
                </a:moveTo>
                <a:lnTo>
                  <a:pt x="39585" y="52326"/>
                </a:lnTo>
                <a:cubicBezTo>
                  <a:pt x="39510" y="52326"/>
                  <a:pt x="39358" y="52364"/>
                  <a:pt x="39283" y="52553"/>
                </a:cubicBezTo>
                <a:lnTo>
                  <a:pt x="39396" y="52705"/>
                </a:lnTo>
                <a:cubicBezTo>
                  <a:pt x="39547" y="52705"/>
                  <a:pt x="39699" y="52705"/>
                  <a:pt x="39812" y="52629"/>
                </a:cubicBezTo>
                <a:cubicBezTo>
                  <a:pt x="39888" y="52553"/>
                  <a:pt x="39925" y="52516"/>
                  <a:pt x="39925" y="52440"/>
                </a:cubicBezTo>
                <a:cubicBezTo>
                  <a:pt x="39925" y="52402"/>
                  <a:pt x="39925" y="52326"/>
                  <a:pt x="39812" y="52289"/>
                </a:cubicBezTo>
                <a:close/>
                <a:moveTo>
                  <a:pt x="12175" y="52402"/>
                </a:moveTo>
                <a:lnTo>
                  <a:pt x="12061" y="52516"/>
                </a:lnTo>
                <a:lnTo>
                  <a:pt x="12061" y="52629"/>
                </a:lnTo>
                <a:lnTo>
                  <a:pt x="12175" y="52742"/>
                </a:lnTo>
                <a:cubicBezTo>
                  <a:pt x="12201" y="52769"/>
                  <a:pt x="12247" y="52796"/>
                  <a:pt x="12312" y="52796"/>
                </a:cubicBezTo>
                <a:cubicBezTo>
                  <a:pt x="12338" y="52796"/>
                  <a:pt x="12368" y="52791"/>
                  <a:pt x="12402" y="52780"/>
                </a:cubicBezTo>
                <a:lnTo>
                  <a:pt x="12515" y="52667"/>
                </a:lnTo>
                <a:lnTo>
                  <a:pt x="12515" y="52516"/>
                </a:lnTo>
                <a:lnTo>
                  <a:pt x="12364" y="52402"/>
                </a:lnTo>
                <a:close/>
                <a:moveTo>
                  <a:pt x="5142" y="52705"/>
                </a:moveTo>
                <a:cubicBezTo>
                  <a:pt x="4991" y="52705"/>
                  <a:pt x="4878" y="52780"/>
                  <a:pt x="4878" y="52894"/>
                </a:cubicBezTo>
                <a:lnTo>
                  <a:pt x="5029" y="52894"/>
                </a:lnTo>
                <a:cubicBezTo>
                  <a:pt x="5029" y="52894"/>
                  <a:pt x="5029" y="52931"/>
                  <a:pt x="5067" y="53007"/>
                </a:cubicBezTo>
                <a:lnTo>
                  <a:pt x="5218" y="53007"/>
                </a:lnTo>
                <a:cubicBezTo>
                  <a:pt x="5256" y="52969"/>
                  <a:pt x="5256" y="52931"/>
                  <a:pt x="5256" y="52894"/>
                </a:cubicBezTo>
                <a:lnTo>
                  <a:pt x="5407" y="52894"/>
                </a:lnTo>
                <a:cubicBezTo>
                  <a:pt x="5407" y="52856"/>
                  <a:pt x="5369" y="52780"/>
                  <a:pt x="5332" y="52742"/>
                </a:cubicBezTo>
                <a:cubicBezTo>
                  <a:pt x="5294" y="52705"/>
                  <a:pt x="5218" y="52705"/>
                  <a:pt x="5142" y="52705"/>
                </a:cubicBezTo>
                <a:close/>
                <a:moveTo>
                  <a:pt x="72242" y="52464"/>
                </a:moveTo>
                <a:cubicBezTo>
                  <a:pt x="71977" y="52464"/>
                  <a:pt x="71944" y="52685"/>
                  <a:pt x="71911" y="52818"/>
                </a:cubicBezTo>
                <a:lnTo>
                  <a:pt x="72062" y="52931"/>
                </a:lnTo>
                <a:cubicBezTo>
                  <a:pt x="72062" y="52931"/>
                  <a:pt x="72062" y="52931"/>
                  <a:pt x="72100" y="52969"/>
                </a:cubicBezTo>
                <a:cubicBezTo>
                  <a:pt x="72138" y="52969"/>
                  <a:pt x="72175" y="53007"/>
                  <a:pt x="72289" y="53007"/>
                </a:cubicBezTo>
                <a:lnTo>
                  <a:pt x="72402" y="52894"/>
                </a:lnTo>
                <a:cubicBezTo>
                  <a:pt x="72402" y="52894"/>
                  <a:pt x="72402" y="52894"/>
                  <a:pt x="72402" y="52856"/>
                </a:cubicBezTo>
                <a:lnTo>
                  <a:pt x="72516" y="52780"/>
                </a:lnTo>
                <a:lnTo>
                  <a:pt x="72516" y="52742"/>
                </a:lnTo>
                <a:cubicBezTo>
                  <a:pt x="72516" y="52705"/>
                  <a:pt x="72516" y="52667"/>
                  <a:pt x="72478" y="52629"/>
                </a:cubicBezTo>
                <a:cubicBezTo>
                  <a:pt x="72478" y="52591"/>
                  <a:pt x="72478" y="52591"/>
                  <a:pt x="72478" y="52591"/>
                </a:cubicBezTo>
                <a:lnTo>
                  <a:pt x="72364" y="52478"/>
                </a:lnTo>
                <a:cubicBezTo>
                  <a:pt x="72319" y="52469"/>
                  <a:pt x="72278" y="52464"/>
                  <a:pt x="72242" y="52464"/>
                </a:cubicBezTo>
                <a:close/>
                <a:moveTo>
                  <a:pt x="27298" y="52667"/>
                </a:moveTo>
                <a:lnTo>
                  <a:pt x="27109" y="52780"/>
                </a:lnTo>
                <a:cubicBezTo>
                  <a:pt x="27109" y="52742"/>
                  <a:pt x="27146" y="52742"/>
                  <a:pt x="27146" y="52705"/>
                </a:cubicBezTo>
                <a:lnTo>
                  <a:pt x="27146" y="52705"/>
                </a:lnTo>
                <a:cubicBezTo>
                  <a:pt x="27109" y="52742"/>
                  <a:pt x="26957" y="52742"/>
                  <a:pt x="26957" y="52856"/>
                </a:cubicBezTo>
                <a:lnTo>
                  <a:pt x="26957" y="52931"/>
                </a:lnTo>
                <a:cubicBezTo>
                  <a:pt x="26995" y="53007"/>
                  <a:pt x="27109" y="53045"/>
                  <a:pt x="27184" y="53045"/>
                </a:cubicBezTo>
                <a:cubicBezTo>
                  <a:pt x="27298" y="53007"/>
                  <a:pt x="27449" y="52931"/>
                  <a:pt x="27449" y="52818"/>
                </a:cubicBezTo>
                <a:cubicBezTo>
                  <a:pt x="27449" y="52742"/>
                  <a:pt x="27373" y="52667"/>
                  <a:pt x="27298" y="52667"/>
                </a:cubicBezTo>
                <a:close/>
                <a:moveTo>
                  <a:pt x="40039" y="52629"/>
                </a:moveTo>
                <a:cubicBezTo>
                  <a:pt x="39925" y="52629"/>
                  <a:pt x="39850" y="52667"/>
                  <a:pt x="39812" y="52705"/>
                </a:cubicBezTo>
                <a:lnTo>
                  <a:pt x="39812" y="52742"/>
                </a:lnTo>
                <a:cubicBezTo>
                  <a:pt x="39736" y="52742"/>
                  <a:pt x="39699" y="52780"/>
                  <a:pt x="39661" y="52780"/>
                </a:cubicBezTo>
                <a:cubicBezTo>
                  <a:pt x="39547" y="52856"/>
                  <a:pt x="39585" y="53158"/>
                  <a:pt x="39774" y="53158"/>
                </a:cubicBezTo>
                <a:cubicBezTo>
                  <a:pt x="39812" y="53158"/>
                  <a:pt x="39888" y="53158"/>
                  <a:pt x="39963" y="53083"/>
                </a:cubicBezTo>
                <a:cubicBezTo>
                  <a:pt x="39963" y="53083"/>
                  <a:pt x="40001" y="53120"/>
                  <a:pt x="40001" y="53120"/>
                </a:cubicBezTo>
                <a:cubicBezTo>
                  <a:pt x="40077" y="53120"/>
                  <a:pt x="40115" y="53158"/>
                  <a:pt x="40228" y="53158"/>
                </a:cubicBezTo>
                <a:lnTo>
                  <a:pt x="40341" y="53045"/>
                </a:lnTo>
                <a:cubicBezTo>
                  <a:pt x="40341" y="52894"/>
                  <a:pt x="40190" y="52667"/>
                  <a:pt x="40039" y="52629"/>
                </a:cubicBezTo>
                <a:close/>
                <a:moveTo>
                  <a:pt x="46769" y="52289"/>
                </a:moveTo>
                <a:cubicBezTo>
                  <a:pt x="46617" y="52289"/>
                  <a:pt x="46504" y="52326"/>
                  <a:pt x="46466" y="52364"/>
                </a:cubicBezTo>
                <a:lnTo>
                  <a:pt x="46391" y="52364"/>
                </a:lnTo>
                <a:lnTo>
                  <a:pt x="46239" y="52478"/>
                </a:lnTo>
                <a:lnTo>
                  <a:pt x="46239" y="52553"/>
                </a:lnTo>
                <a:lnTo>
                  <a:pt x="46202" y="52553"/>
                </a:lnTo>
                <a:cubicBezTo>
                  <a:pt x="46013" y="52629"/>
                  <a:pt x="45975" y="52931"/>
                  <a:pt x="45975" y="53045"/>
                </a:cubicBezTo>
                <a:lnTo>
                  <a:pt x="46088" y="53158"/>
                </a:lnTo>
                <a:cubicBezTo>
                  <a:pt x="46202" y="53158"/>
                  <a:pt x="46277" y="53120"/>
                  <a:pt x="46315" y="53120"/>
                </a:cubicBezTo>
                <a:lnTo>
                  <a:pt x="46353" y="53120"/>
                </a:lnTo>
                <a:lnTo>
                  <a:pt x="46504" y="52969"/>
                </a:lnTo>
                <a:cubicBezTo>
                  <a:pt x="46504" y="52969"/>
                  <a:pt x="46504" y="52931"/>
                  <a:pt x="46466" y="52894"/>
                </a:cubicBezTo>
                <a:lnTo>
                  <a:pt x="46466" y="52894"/>
                </a:lnTo>
                <a:cubicBezTo>
                  <a:pt x="46507" y="52904"/>
                  <a:pt x="46545" y="52908"/>
                  <a:pt x="46580" y="52908"/>
                </a:cubicBezTo>
                <a:cubicBezTo>
                  <a:pt x="46675" y="52908"/>
                  <a:pt x="46751" y="52873"/>
                  <a:pt x="46806" y="52818"/>
                </a:cubicBezTo>
                <a:cubicBezTo>
                  <a:pt x="46882" y="52742"/>
                  <a:pt x="46958" y="52667"/>
                  <a:pt x="46958" y="52553"/>
                </a:cubicBezTo>
                <a:cubicBezTo>
                  <a:pt x="46958" y="52478"/>
                  <a:pt x="46882" y="52364"/>
                  <a:pt x="46806" y="52326"/>
                </a:cubicBezTo>
                <a:lnTo>
                  <a:pt x="46769" y="52289"/>
                </a:lnTo>
                <a:close/>
                <a:moveTo>
                  <a:pt x="63026" y="52553"/>
                </a:moveTo>
                <a:lnTo>
                  <a:pt x="62950" y="52742"/>
                </a:lnTo>
                <a:cubicBezTo>
                  <a:pt x="62988" y="52818"/>
                  <a:pt x="62988" y="52818"/>
                  <a:pt x="62950" y="52894"/>
                </a:cubicBezTo>
                <a:cubicBezTo>
                  <a:pt x="62913" y="52969"/>
                  <a:pt x="62875" y="53045"/>
                  <a:pt x="62837" y="53158"/>
                </a:cubicBezTo>
                <a:lnTo>
                  <a:pt x="62988" y="53272"/>
                </a:lnTo>
                <a:cubicBezTo>
                  <a:pt x="63102" y="53272"/>
                  <a:pt x="63253" y="53234"/>
                  <a:pt x="63366" y="53083"/>
                </a:cubicBezTo>
                <a:lnTo>
                  <a:pt x="63253" y="53045"/>
                </a:lnTo>
                <a:cubicBezTo>
                  <a:pt x="63291" y="52969"/>
                  <a:pt x="63328" y="52818"/>
                  <a:pt x="63328" y="52780"/>
                </a:cubicBezTo>
                <a:cubicBezTo>
                  <a:pt x="63328" y="52667"/>
                  <a:pt x="63291" y="52629"/>
                  <a:pt x="63253" y="52591"/>
                </a:cubicBezTo>
                <a:cubicBezTo>
                  <a:pt x="63177" y="52553"/>
                  <a:pt x="63102" y="52553"/>
                  <a:pt x="63026" y="52553"/>
                </a:cubicBezTo>
                <a:close/>
                <a:moveTo>
                  <a:pt x="26163" y="52926"/>
                </a:moveTo>
                <a:cubicBezTo>
                  <a:pt x="25924" y="52926"/>
                  <a:pt x="25861" y="53086"/>
                  <a:pt x="25861" y="53120"/>
                </a:cubicBezTo>
                <a:lnTo>
                  <a:pt x="25899" y="53234"/>
                </a:lnTo>
                <a:cubicBezTo>
                  <a:pt x="25974" y="53309"/>
                  <a:pt x="26088" y="53309"/>
                  <a:pt x="26201" y="53309"/>
                </a:cubicBezTo>
                <a:cubicBezTo>
                  <a:pt x="26315" y="53272"/>
                  <a:pt x="26390" y="53158"/>
                  <a:pt x="26390" y="53083"/>
                </a:cubicBezTo>
                <a:cubicBezTo>
                  <a:pt x="26390" y="53045"/>
                  <a:pt x="26390" y="53045"/>
                  <a:pt x="26353" y="53007"/>
                </a:cubicBezTo>
                <a:lnTo>
                  <a:pt x="26239" y="52931"/>
                </a:lnTo>
                <a:cubicBezTo>
                  <a:pt x="26212" y="52928"/>
                  <a:pt x="26186" y="52926"/>
                  <a:pt x="26163" y="52926"/>
                </a:cubicBezTo>
                <a:close/>
                <a:moveTo>
                  <a:pt x="70776" y="52931"/>
                </a:moveTo>
                <a:cubicBezTo>
                  <a:pt x="70663" y="52931"/>
                  <a:pt x="70587" y="52931"/>
                  <a:pt x="70550" y="52969"/>
                </a:cubicBezTo>
                <a:cubicBezTo>
                  <a:pt x="70512" y="53007"/>
                  <a:pt x="70436" y="53083"/>
                  <a:pt x="70436" y="53158"/>
                </a:cubicBezTo>
                <a:lnTo>
                  <a:pt x="70436" y="53196"/>
                </a:lnTo>
                <a:lnTo>
                  <a:pt x="70587" y="53309"/>
                </a:lnTo>
                <a:cubicBezTo>
                  <a:pt x="70663" y="53309"/>
                  <a:pt x="70776" y="53309"/>
                  <a:pt x="70814" y="53272"/>
                </a:cubicBezTo>
                <a:cubicBezTo>
                  <a:pt x="70852" y="53234"/>
                  <a:pt x="70890" y="53158"/>
                  <a:pt x="70890" y="53083"/>
                </a:cubicBezTo>
                <a:lnTo>
                  <a:pt x="70890" y="53045"/>
                </a:lnTo>
                <a:lnTo>
                  <a:pt x="70776" y="52931"/>
                </a:lnTo>
                <a:close/>
                <a:moveTo>
                  <a:pt x="2496" y="53120"/>
                </a:moveTo>
                <a:cubicBezTo>
                  <a:pt x="2345" y="53120"/>
                  <a:pt x="2231" y="53196"/>
                  <a:pt x="2231" y="53309"/>
                </a:cubicBezTo>
                <a:lnTo>
                  <a:pt x="2383" y="53309"/>
                </a:lnTo>
                <a:cubicBezTo>
                  <a:pt x="2383" y="53309"/>
                  <a:pt x="2345" y="53347"/>
                  <a:pt x="2383" y="53347"/>
                </a:cubicBezTo>
                <a:cubicBezTo>
                  <a:pt x="2483" y="53347"/>
                  <a:pt x="2500" y="53314"/>
                  <a:pt x="2534" y="53314"/>
                </a:cubicBezTo>
                <a:cubicBezTo>
                  <a:pt x="2551" y="53314"/>
                  <a:pt x="2572" y="53322"/>
                  <a:pt x="2609" y="53347"/>
                </a:cubicBezTo>
                <a:cubicBezTo>
                  <a:pt x="2609" y="53347"/>
                  <a:pt x="2609" y="53309"/>
                  <a:pt x="2609" y="53309"/>
                </a:cubicBezTo>
                <a:lnTo>
                  <a:pt x="2761" y="53309"/>
                </a:lnTo>
                <a:cubicBezTo>
                  <a:pt x="2761" y="53234"/>
                  <a:pt x="2723" y="53196"/>
                  <a:pt x="2647" y="53158"/>
                </a:cubicBezTo>
                <a:cubicBezTo>
                  <a:pt x="2609" y="53120"/>
                  <a:pt x="2534" y="53120"/>
                  <a:pt x="2496" y="53120"/>
                </a:cubicBezTo>
                <a:close/>
                <a:moveTo>
                  <a:pt x="65559" y="52969"/>
                </a:moveTo>
                <a:cubicBezTo>
                  <a:pt x="65446" y="52969"/>
                  <a:pt x="65332" y="52969"/>
                  <a:pt x="65257" y="53045"/>
                </a:cubicBezTo>
                <a:cubicBezTo>
                  <a:pt x="65105" y="53120"/>
                  <a:pt x="65068" y="53309"/>
                  <a:pt x="65181" y="53423"/>
                </a:cubicBezTo>
                <a:lnTo>
                  <a:pt x="65294" y="53461"/>
                </a:lnTo>
                <a:cubicBezTo>
                  <a:pt x="65559" y="53423"/>
                  <a:pt x="65635" y="53234"/>
                  <a:pt x="65672" y="53120"/>
                </a:cubicBezTo>
                <a:lnTo>
                  <a:pt x="65559" y="52969"/>
                </a:lnTo>
                <a:close/>
                <a:moveTo>
                  <a:pt x="87089" y="53035"/>
                </a:moveTo>
                <a:cubicBezTo>
                  <a:pt x="87007" y="53035"/>
                  <a:pt x="86951" y="53097"/>
                  <a:pt x="86920" y="53158"/>
                </a:cubicBezTo>
                <a:lnTo>
                  <a:pt x="87034" y="53309"/>
                </a:lnTo>
                <a:cubicBezTo>
                  <a:pt x="87034" y="53309"/>
                  <a:pt x="87034" y="53347"/>
                  <a:pt x="87034" y="53347"/>
                </a:cubicBezTo>
                <a:cubicBezTo>
                  <a:pt x="87072" y="53385"/>
                  <a:pt x="87147" y="53461"/>
                  <a:pt x="87261" y="53461"/>
                </a:cubicBezTo>
                <a:lnTo>
                  <a:pt x="87412" y="53385"/>
                </a:lnTo>
                <a:lnTo>
                  <a:pt x="87412" y="53347"/>
                </a:lnTo>
                <a:cubicBezTo>
                  <a:pt x="87412" y="53196"/>
                  <a:pt x="87298" y="53045"/>
                  <a:pt x="87147" y="53045"/>
                </a:cubicBezTo>
                <a:cubicBezTo>
                  <a:pt x="87126" y="53038"/>
                  <a:pt x="87107" y="53035"/>
                  <a:pt x="87089" y="53035"/>
                </a:cubicBezTo>
                <a:close/>
                <a:moveTo>
                  <a:pt x="55162" y="52969"/>
                </a:moveTo>
                <a:cubicBezTo>
                  <a:pt x="55124" y="53045"/>
                  <a:pt x="55011" y="53120"/>
                  <a:pt x="54935" y="53158"/>
                </a:cubicBezTo>
                <a:cubicBezTo>
                  <a:pt x="54897" y="53196"/>
                  <a:pt x="54859" y="53234"/>
                  <a:pt x="54822" y="53272"/>
                </a:cubicBezTo>
                <a:lnTo>
                  <a:pt x="54784" y="53423"/>
                </a:lnTo>
                <a:cubicBezTo>
                  <a:pt x="54846" y="53485"/>
                  <a:pt x="54933" y="53546"/>
                  <a:pt x="55045" y="53546"/>
                </a:cubicBezTo>
                <a:cubicBezTo>
                  <a:pt x="55070" y="53546"/>
                  <a:pt x="55096" y="53543"/>
                  <a:pt x="55124" y="53536"/>
                </a:cubicBezTo>
                <a:cubicBezTo>
                  <a:pt x="55313" y="53499"/>
                  <a:pt x="55464" y="53309"/>
                  <a:pt x="55464" y="53158"/>
                </a:cubicBezTo>
                <a:cubicBezTo>
                  <a:pt x="55464" y="53083"/>
                  <a:pt x="55427" y="53007"/>
                  <a:pt x="55389" y="52969"/>
                </a:cubicBezTo>
                <a:close/>
                <a:moveTo>
                  <a:pt x="78867" y="53120"/>
                </a:moveTo>
                <a:cubicBezTo>
                  <a:pt x="78754" y="53158"/>
                  <a:pt x="78451" y="53196"/>
                  <a:pt x="78527" y="53461"/>
                </a:cubicBezTo>
                <a:lnTo>
                  <a:pt x="78640" y="53574"/>
                </a:lnTo>
                <a:cubicBezTo>
                  <a:pt x="78661" y="53578"/>
                  <a:pt x="78680" y="53579"/>
                  <a:pt x="78698" y="53579"/>
                </a:cubicBezTo>
                <a:cubicBezTo>
                  <a:pt x="78881" y="53579"/>
                  <a:pt x="78946" y="53420"/>
                  <a:pt x="78981" y="53385"/>
                </a:cubicBezTo>
                <a:cubicBezTo>
                  <a:pt x="78981" y="53347"/>
                  <a:pt x="79019" y="53347"/>
                  <a:pt x="79019" y="53309"/>
                </a:cubicBezTo>
                <a:lnTo>
                  <a:pt x="78867" y="53120"/>
                </a:lnTo>
                <a:close/>
                <a:moveTo>
                  <a:pt x="53871" y="52770"/>
                </a:moveTo>
                <a:cubicBezTo>
                  <a:pt x="53811" y="52770"/>
                  <a:pt x="53756" y="52825"/>
                  <a:pt x="53725" y="52856"/>
                </a:cubicBezTo>
                <a:cubicBezTo>
                  <a:pt x="53725" y="52856"/>
                  <a:pt x="53725" y="52856"/>
                  <a:pt x="53687" y="52894"/>
                </a:cubicBezTo>
                <a:cubicBezTo>
                  <a:pt x="53725" y="52894"/>
                  <a:pt x="53725" y="52856"/>
                  <a:pt x="53763" y="52856"/>
                </a:cubicBezTo>
                <a:cubicBezTo>
                  <a:pt x="53839" y="52894"/>
                  <a:pt x="53839" y="52894"/>
                  <a:pt x="53839" y="52894"/>
                </a:cubicBezTo>
                <a:lnTo>
                  <a:pt x="53574" y="52931"/>
                </a:lnTo>
                <a:lnTo>
                  <a:pt x="53574" y="53158"/>
                </a:lnTo>
                <a:lnTo>
                  <a:pt x="53687" y="53272"/>
                </a:lnTo>
                <a:lnTo>
                  <a:pt x="53763" y="53272"/>
                </a:lnTo>
                <a:cubicBezTo>
                  <a:pt x="53763" y="53309"/>
                  <a:pt x="53763" y="53347"/>
                  <a:pt x="53763" y="53423"/>
                </a:cubicBezTo>
                <a:lnTo>
                  <a:pt x="53839" y="53499"/>
                </a:lnTo>
                <a:cubicBezTo>
                  <a:pt x="53839" y="53499"/>
                  <a:pt x="53876" y="53536"/>
                  <a:pt x="53876" y="53536"/>
                </a:cubicBezTo>
                <a:lnTo>
                  <a:pt x="53952" y="53612"/>
                </a:lnTo>
                <a:lnTo>
                  <a:pt x="53990" y="53650"/>
                </a:lnTo>
                <a:cubicBezTo>
                  <a:pt x="54103" y="53688"/>
                  <a:pt x="54217" y="53725"/>
                  <a:pt x="54368" y="53725"/>
                </a:cubicBezTo>
                <a:lnTo>
                  <a:pt x="54519" y="53574"/>
                </a:lnTo>
                <a:cubicBezTo>
                  <a:pt x="54557" y="53536"/>
                  <a:pt x="54633" y="53499"/>
                  <a:pt x="54633" y="53385"/>
                </a:cubicBezTo>
                <a:cubicBezTo>
                  <a:pt x="54633" y="53385"/>
                  <a:pt x="54633" y="53347"/>
                  <a:pt x="54633" y="53309"/>
                </a:cubicBezTo>
                <a:cubicBezTo>
                  <a:pt x="54595" y="53196"/>
                  <a:pt x="54519" y="53120"/>
                  <a:pt x="54444" y="53083"/>
                </a:cubicBezTo>
                <a:lnTo>
                  <a:pt x="54406" y="53045"/>
                </a:lnTo>
                <a:cubicBezTo>
                  <a:pt x="54330" y="53007"/>
                  <a:pt x="54292" y="52969"/>
                  <a:pt x="54217" y="52969"/>
                </a:cubicBezTo>
                <a:cubicBezTo>
                  <a:pt x="54179" y="52969"/>
                  <a:pt x="54179" y="52931"/>
                  <a:pt x="54141" y="52931"/>
                </a:cubicBezTo>
                <a:cubicBezTo>
                  <a:pt x="54103" y="52931"/>
                  <a:pt x="54103" y="52931"/>
                  <a:pt x="54066" y="52894"/>
                </a:cubicBezTo>
                <a:cubicBezTo>
                  <a:pt x="54066" y="52856"/>
                  <a:pt x="54028" y="52780"/>
                  <a:pt x="53914" y="52780"/>
                </a:cubicBezTo>
                <a:cubicBezTo>
                  <a:pt x="53900" y="52773"/>
                  <a:pt x="53885" y="52770"/>
                  <a:pt x="53871" y="52770"/>
                </a:cubicBezTo>
                <a:close/>
                <a:moveTo>
                  <a:pt x="72213" y="53083"/>
                </a:moveTo>
                <a:lnTo>
                  <a:pt x="71949" y="53158"/>
                </a:lnTo>
                <a:cubicBezTo>
                  <a:pt x="71949" y="53158"/>
                  <a:pt x="71986" y="53120"/>
                  <a:pt x="71986" y="53120"/>
                </a:cubicBezTo>
                <a:lnTo>
                  <a:pt x="71949" y="53120"/>
                </a:lnTo>
                <a:lnTo>
                  <a:pt x="71759" y="53272"/>
                </a:lnTo>
                <a:cubicBezTo>
                  <a:pt x="71797" y="53309"/>
                  <a:pt x="71797" y="53347"/>
                  <a:pt x="71797" y="53423"/>
                </a:cubicBezTo>
                <a:lnTo>
                  <a:pt x="71797" y="53461"/>
                </a:lnTo>
                <a:cubicBezTo>
                  <a:pt x="71797" y="53574"/>
                  <a:pt x="71797" y="53688"/>
                  <a:pt x="72024" y="53763"/>
                </a:cubicBezTo>
                <a:lnTo>
                  <a:pt x="72213" y="53688"/>
                </a:lnTo>
                <a:lnTo>
                  <a:pt x="72251" y="53650"/>
                </a:lnTo>
                <a:cubicBezTo>
                  <a:pt x="72289" y="53574"/>
                  <a:pt x="72327" y="53461"/>
                  <a:pt x="72327" y="53347"/>
                </a:cubicBezTo>
                <a:cubicBezTo>
                  <a:pt x="72327" y="53234"/>
                  <a:pt x="72289" y="53158"/>
                  <a:pt x="72213" y="53083"/>
                </a:cubicBezTo>
                <a:close/>
                <a:moveTo>
                  <a:pt x="50586" y="53811"/>
                </a:moveTo>
                <a:lnTo>
                  <a:pt x="50580" y="53816"/>
                </a:lnTo>
                <a:lnTo>
                  <a:pt x="50580" y="53816"/>
                </a:lnTo>
                <a:lnTo>
                  <a:pt x="50572" y="53832"/>
                </a:lnTo>
                <a:lnTo>
                  <a:pt x="50572" y="53832"/>
                </a:lnTo>
                <a:cubicBezTo>
                  <a:pt x="50578" y="53828"/>
                  <a:pt x="50584" y="53822"/>
                  <a:pt x="50586" y="53811"/>
                </a:cubicBezTo>
                <a:close/>
                <a:moveTo>
                  <a:pt x="47832" y="53341"/>
                </a:moveTo>
                <a:cubicBezTo>
                  <a:pt x="47756" y="53341"/>
                  <a:pt x="47684" y="53355"/>
                  <a:pt x="47638" y="53423"/>
                </a:cubicBezTo>
                <a:cubicBezTo>
                  <a:pt x="47600" y="53423"/>
                  <a:pt x="47525" y="53499"/>
                  <a:pt x="47563" y="53612"/>
                </a:cubicBezTo>
                <a:cubicBezTo>
                  <a:pt x="47563" y="53725"/>
                  <a:pt x="47676" y="53801"/>
                  <a:pt x="47827" y="53839"/>
                </a:cubicBezTo>
                <a:cubicBezTo>
                  <a:pt x="48016" y="53839"/>
                  <a:pt x="48130" y="53801"/>
                  <a:pt x="48168" y="53688"/>
                </a:cubicBezTo>
                <a:lnTo>
                  <a:pt x="48130" y="53650"/>
                </a:lnTo>
                <a:cubicBezTo>
                  <a:pt x="48168" y="53612"/>
                  <a:pt x="48205" y="53574"/>
                  <a:pt x="48205" y="53499"/>
                </a:cubicBezTo>
                <a:cubicBezTo>
                  <a:pt x="48205" y="53461"/>
                  <a:pt x="48205" y="53423"/>
                  <a:pt x="48168" y="53385"/>
                </a:cubicBezTo>
                <a:lnTo>
                  <a:pt x="48054" y="53347"/>
                </a:lnTo>
                <a:lnTo>
                  <a:pt x="47979" y="53347"/>
                </a:lnTo>
                <a:cubicBezTo>
                  <a:pt x="47933" y="53347"/>
                  <a:pt x="47882" y="53341"/>
                  <a:pt x="47832" y="53341"/>
                </a:cubicBezTo>
                <a:close/>
                <a:moveTo>
                  <a:pt x="50549" y="53470"/>
                </a:moveTo>
                <a:cubicBezTo>
                  <a:pt x="50512" y="53470"/>
                  <a:pt x="50474" y="53480"/>
                  <a:pt x="50436" y="53499"/>
                </a:cubicBezTo>
                <a:cubicBezTo>
                  <a:pt x="50285" y="53574"/>
                  <a:pt x="50285" y="53763"/>
                  <a:pt x="50398" y="53839"/>
                </a:cubicBezTo>
                <a:cubicBezTo>
                  <a:pt x="50436" y="53877"/>
                  <a:pt x="50474" y="53877"/>
                  <a:pt x="50549" y="53877"/>
                </a:cubicBezTo>
                <a:lnTo>
                  <a:pt x="50572" y="53832"/>
                </a:lnTo>
                <a:lnTo>
                  <a:pt x="50572" y="53832"/>
                </a:lnTo>
                <a:cubicBezTo>
                  <a:pt x="50561" y="53839"/>
                  <a:pt x="50549" y="53839"/>
                  <a:pt x="50549" y="53839"/>
                </a:cubicBezTo>
                <a:lnTo>
                  <a:pt x="50580" y="53816"/>
                </a:lnTo>
                <a:lnTo>
                  <a:pt x="50580" y="53816"/>
                </a:lnTo>
                <a:lnTo>
                  <a:pt x="50587" y="53801"/>
                </a:lnTo>
                <a:lnTo>
                  <a:pt x="50587" y="53801"/>
                </a:lnTo>
                <a:cubicBezTo>
                  <a:pt x="50587" y="53805"/>
                  <a:pt x="50587" y="53808"/>
                  <a:pt x="50586" y="53811"/>
                </a:cubicBezTo>
                <a:lnTo>
                  <a:pt x="50586" y="53811"/>
                </a:lnTo>
                <a:lnTo>
                  <a:pt x="50701" y="53725"/>
                </a:lnTo>
                <a:lnTo>
                  <a:pt x="50701" y="53612"/>
                </a:lnTo>
                <a:lnTo>
                  <a:pt x="50663" y="53499"/>
                </a:lnTo>
                <a:cubicBezTo>
                  <a:pt x="50625" y="53480"/>
                  <a:pt x="50587" y="53470"/>
                  <a:pt x="50549" y="53470"/>
                </a:cubicBezTo>
                <a:close/>
                <a:moveTo>
                  <a:pt x="62469" y="53625"/>
                </a:moveTo>
                <a:cubicBezTo>
                  <a:pt x="62422" y="53625"/>
                  <a:pt x="62369" y="53632"/>
                  <a:pt x="62308" y="53650"/>
                </a:cubicBezTo>
                <a:lnTo>
                  <a:pt x="62232" y="53839"/>
                </a:lnTo>
                <a:cubicBezTo>
                  <a:pt x="62270" y="53877"/>
                  <a:pt x="62232" y="53914"/>
                  <a:pt x="62232" y="53990"/>
                </a:cubicBezTo>
                <a:cubicBezTo>
                  <a:pt x="62194" y="54103"/>
                  <a:pt x="62194" y="54255"/>
                  <a:pt x="62270" y="54368"/>
                </a:cubicBezTo>
                <a:lnTo>
                  <a:pt x="62383" y="54406"/>
                </a:lnTo>
                <a:lnTo>
                  <a:pt x="62572" y="54406"/>
                </a:lnTo>
                <a:lnTo>
                  <a:pt x="62723" y="54255"/>
                </a:lnTo>
                <a:cubicBezTo>
                  <a:pt x="62723" y="54179"/>
                  <a:pt x="62761" y="54141"/>
                  <a:pt x="62837" y="54066"/>
                </a:cubicBezTo>
                <a:cubicBezTo>
                  <a:pt x="62875" y="54066"/>
                  <a:pt x="62875" y="54028"/>
                  <a:pt x="62913" y="53990"/>
                </a:cubicBezTo>
                <a:lnTo>
                  <a:pt x="62837" y="53801"/>
                </a:lnTo>
                <a:cubicBezTo>
                  <a:pt x="62799" y="53801"/>
                  <a:pt x="62799" y="53801"/>
                  <a:pt x="62761" y="53763"/>
                </a:cubicBezTo>
                <a:cubicBezTo>
                  <a:pt x="62703" y="53705"/>
                  <a:pt x="62623" y="53625"/>
                  <a:pt x="62469" y="53625"/>
                </a:cubicBezTo>
                <a:close/>
                <a:moveTo>
                  <a:pt x="77506" y="54406"/>
                </a:moveTo>
                <a:cubicBezTo>
                  <a:pt x="77506" y="54415"/>
                  <a:pt x="77508" y="54421"/>
                  <a:pt x="77511" y="54427"/>
                </a:cubicBezTo>
                <a:lnTo>
                  <a:pt x="77511" y="54427"/>
                </a:lnTo>
                <a:lnTo>
                  <a:pt x="77506" y="54406"/>
                </a:lnTo>
                <a:close/>
                <a:moveTo>
                  <a:pt x="40984" y="54141"/>
                </a:moveTo>
                <a:cubicBezTo>
                  <a:pt x="40984" y="54141"/>
                  <a:pt x="40984" y="54179"/>
                  <a:pt x="41022" y="54179"/>
                </a:cubicBezTo>
                <a:lnTo>
                  <a:pt x="40833" y="54179"/>
                </a:lnTo>
                <a:cubicBezTo>
                  <a:pt x="40833" y="54368"/>
                  <a:pt x="40984" y="54444"/>
                  <a:pt x="41098" y="54444"/>
                </a:cubicBezTo>
                <a:cubicBezTo>
                  <a:pt x="41173" y="54444"/>
                  <a:pt x="41249" y="54406"/>
                  <a:pt x="41287" y="54368"/>
                </a:cubicBezTo>
                <a:cubicBezTo>
                  <a:pt x="41362" y="54330"/>
                  <a:pt x="41362" y="54255"/>
                  <a:pt x="41362" y="54179"/>
                </a:cubicBezTo>
                <a:lnTo>
                  <a:pt x="41211" y="54179"/>
                </a:lnTo>
                <a:cubicBezTo>
                  <a:pt x="41249" y="54179"/>
                  <a:pt x="41249" y="54141"/>
                  <a:pt x="41249" y="54141"/>
                </a:cubicBezTo>
                <a:close/>
                <a:moveTo>
                  <a:pt x="77771" y="53725"/>
                </a:moveTo>
                <a:cubicBezTo>
                  <a:pt x="77582" y="53725"/>
                  <a:pt x="77468" y="53763"/>
                  <a:pt x="77393" y="53839"/>
                </a:cubicBezTo>
                <a:lnTo>
                  <a:pt x="77468" y="53990"/>
                </a:lnTo>
                <a:cubicBezTo>
                  <a:pt x="77431" y="54066"/>
                  <a:pt x="77393" y="54141"/>
                  <a:pt x="77393" y="54179"/>
                </a:cubicBezTo>
                <a:lnTo>
                  <a:pt x="77393" y="54217"/>
                </a:lnTo>
                <a:cubicBezTo>
                  <a:pt x="77393" y="54255"/>
                  <a:pt x="77393" y="54255"/>
                  <a:pt x="77393" y="54292"/>
                </a:cubicBezTo>
                <a:lnTo>
                  <a:pt x="77468" y="54368"/>
                </a:lnTo>
                <a:lnTo>
                  <a:pt x="77544" y="54444"/>
                </a:lnTo>
                <a:cubicBezTo>
                  <a:pt x="77544" y="54444"/>
                  <a:pt x="77522" y="54444"/>
                  <a:pt x="77511" y="54427"/>
                </a:cubicBezTo>
                <a:lnTo>
                  <a:pt x="77511" y="54427"/>
                </a:lnTo>
                <a:lnTo>
                  <a:pt x="77544" y="54557"/>
                </a:lnTo>
                <a:cubicBezTo>
                  <a:pt x="77603" y="54566"/>
                  <a:pt x="77656" y="54570"/>
                  <a:pt x="77706" y="54570"/>
                </a:cubicBezTo>
                <a:cubicBezTo>
                  <a:pt x="78071" y="54570"/>
                  <a:pt x="78200" y="54341"/>
                  <a:pt x="78300" y="54141"/>
                </a:cubicBezTo>
                <a:lnTo>
                  <a:pt x="78300" y="54103"/>
                </a:lnTo>
                <a:lnTo>
                  <a:pt x="78300" y="54028"/>
                </a:lnTo>
                <a:cubicBezTo>
                  <a:pt x="78225" y="53877"/>
                  <a:pt x="77960" y="53725"/>
                  <a:pt x="77771" y="53725"/>
                </a:cubicBezTo>
                <a:close/>
                <a:moveTo>
                  <a:pt x="43782" y="53839"/>
                </a:moveTo>
                <a:lnTo>
                  <a:pt x="43744" y="53877"/>
                </a:lnTo>
                <a:cubicBezTo>
                  <a:pt x="43555" y="53914"/>
                  <a:pt x="43479" y="54028"/>
                  <a:pt x="43404" y="54141"/>
                </a:cubicBezTo>
                <a:cubicBezTo>
                  <a:pt x="43404" y="54217"/>
                  <a:pt x="43366" y="54255"/>
                  <a:pt x="43328" y="54292"/>
                </a:cubicBezTo>
                <a:lnTo>
                  <a:pt x="43366" y="54482"/>
                </a:lnTo>
                <a:cubicBezTo>
                  <a:pt x="43404" y="54519"/>
                  <a:pt x="43404" y="54519"/>
                  <a:pt x="43442" y="54519"/>
                </a:cubicBezTo>
                <a:cubicBezTo>
                  <a:pt x="43503" y="54550"/>
                  <a:pt x="43589" y="54605"/>
                  <a:pt x="43699" y="54605"/>
                </a:cubicBezTo>
                <a:cubicBezTo>
                  <a:pt x="43725" y="54605"/>
                  <a:pt x="43753" y="54602"/>
                  <a:pt x="43782" y="54595"/>
                </a:cubicBezTo>
                <a:lnTo>
                  <a:pt x="43895" y="54444"/>
                </a:lnTo>
                <a:lnTo>
                  <a:pt x="43933" y="54444"/>
                </a:lnTo>
                <a:cubicBezTo>
                  <a:pt x="44009" y="54406"/>
                  <a:pt x="44084" y="54330"/>
                  <a:pt x="44084" y="54217"/>
                </a:cubicBezTo>
                <a:cubicBezTo>
                  <a:pt x="44084" y="54179"/>
                  <a:pt x="44084" y="54179"/>
                  <a:pt x="44084" y="54179"/>
                </a:cubicBezTo>
                <a:lnTo>
                  <a:pt x="43933" y="54066"/>
                </a:lnTo>
                <a:lnTo>
                  <a:pt x="43895" y="54066"/>
                </a:lnTo>
                <a:lnTo>
                  <a:pt x="43933" y="53990"/>
                </a:lnTo>
                <a:cubicBezTo>
                  <a:pt x="43933" y="53952"/>
                  <a:pt x="43895" y="53877"/>
                  <a:pt x="43782" y="53839"/>
                </a:cubicBezTo>
                <a:close/>
                <a:moveTo>
                  <a:pt x="52570" y="54479"/>
                </a:moveTo>
                <a:cubicBezTo>
                  <a:pt x="52421" y="54479"/>
                  <a:pt x="52251" y="54500"/>
                  <a:pt x="52251" y="54671"/>
                </a:cubicBezTo>
                <a:lnTo>
                  <a:pt x="52364" y="54822"/>
                </a:lnTo>
                <a:lnTo>
                  <a:pt x="52402" y="54822"/>
                </a:lnTo>
                <a:cubicBezTo>
                  <a:pt x="52459" y="54841"/>
                  <a:pt x="52515" y="54850"/>
                  <a:pt x="52572" y="54850"/>
                </a:cubicBezTo>
                <a:cubicBezTo>
                  <a:pt x="52629" y="54850"/>
                  <a:pt x="52686" y="54841"/>
                  <a:pt x="52742" y="54822"/>
                </a:cubicBezTo>
                <a:cubicBezTo>
                  <a:pt x="52780" y="54784"/>
                  <a:pt x="52818" y="54708"/>
                  <a:pt x="52818" y="54595"/>
                </a:cubicBezTo>
                <a:lnTo>
                  <a:pt x="52704" y="54482"/>
                </a:lnTo>
                <a:cubicBezTo>
                  <a:pt x="52667" y="54482"/>
                  <a:pt x="52619" y="54479"/>
                  <a:pt x="52570" y="54479"/>
                </a:cubicBezTo>
                <a:close/>
                <a:moveTo>
                  <a:pt x="44160" y="54482"/>
                </a:moveTo>
                <a:lnTo>
                  <a:pt x="43933" y="54595"/>
                </a:lnTo>
                <a:cubicBezTo>
                  <a:pt x="43895" y="54860"/>
                  <a:pt x="44122" y="54897"/>
                  <a:pt x="44160" y="54897"/>
                </a:cubicBezTo>
                <a:lnTo>
                  <a:pt x="44236" y="54860"/>
                </a:lnTo>
                <a:lnTo>
                  <a:pt x="44387" y="54746"/>
                </a:lnTo>
                <a:lnTo>
                  <a:pt x="44387" y="54633"/>
                </a:lnTo>
                <a:lnTo>
                  <a:pt x="44236" y="54519"/>
                </a:lnTo>
                <a:cubicBezTo>
                  <a:pt x="44198" y="54519"/>
                  <a:pt x="44198" y="54519"/>
                  <a:pt x="44160" y="54482"/>
                </a:cubicBezTo>
                <a:close/>
                <a:moveTo>
                  <a:pt x="27825" y="54579"/>
                </a:moveTo>
                <a:cubicBezTo>
                  <a:pt x="27745" y="54579"/>
                  <a:pt x="27691" y="54606"/>
                  <a:pt x="27638" y="54633"/>
                </a:cubicBezTo>
                <a:cubicBezTo>
                  <a:pt x="27600" y="54671"/>
                  <a:pt x="27525" y="54708"/>
                  <a:pt x="27525" y="54822"/>
                </a:cubicBezTo>
                <a:lnTo>
                  <a:pt x="27562" y="54860"/>
                </a:lnTo>
                <a:lnTo>
                  <a:pt x="27676" y="54973"/>
                </a:lnTo>
                <a:cubicBezTo>
                  <a:pt x="27903" y="54973"/>
                  <a:pt x="27978" y="54860"/>
                  <a:pt x="28016" y="54784"/>
                </a:cubicBezTo>
                <a:lnTo>
                  <a:pt x="28054" y="54746"/>
                </a:lnTo>
                <a:lnTo>
                  <a:pt x="27940" y="54595"/>
                </a:lnTo>
                <a:cubicBezTo>
                  <a:pt x="27896" y="54584"/>
                  <a:pt x="27858" y="54579"/>
                  <a:pt x="27825" y="54579"/>
                </a:cubicBezTo>
                <a:close/>
                <a:moveTo>
                  <a:pt x="13453" y="54513"/>
                </a:moveTo>
                <a:cubicBezTo>
                  <a:pt x="13405" y="54513"/>
                  <a:pt x="13357" y="54525"/>
                  <a:pt x="13309" y="54557"/>
                </a:cubicBezTo>
                <a:cubicBezTo>
                  <a:pt x="13233" y="54595"/>
                  <a:pt x="13195" y="54671"/>
                  <a:pt x="13195" y="54746"/>
                </a:cubicBezTo>
                <a:lnTo>
                  <a:pt x="13347" y="54860"/>
                </a:lnTo>
                <a:cubicBezTo>
                  <a:pt x="13385" y="54860"/>
                  <a:pt x="13385" y="54897"/>
                  <a:pt x="13422" y="54897"/>
                </a:cubicBezTo>
                <a:cubicBezTo>
                  <a:pt x="13484" y="54959"/>
                  <a:pt x="13571" y="55021"/>
                  <a:pt x="13683" y="55021"/>
                </a:cubicBezTo>
                <a:cubicBezTo>
                  <a:pt x="13708" y="55021"/>
                  <a:pt x="13735" y="55018"/>
                  <a:pt x="13763" y="55011"/>
                </a:cubicBezTo>
                <a:lnTo>
                  <a:pt x="13914" y="54860"/>
                </a:lnTo>
                <a:cubicBezTo>
                  <a:pt x="13914" y="54822"/>
                  <a:pt x="13914" y="54784"/>
                  <a:pt x="13914" y="54784"/>
                </a:cubicBezTo>
                <a:lnTo>
                  <a:pt x="13800" y="54595"/>
                </a:lnTo>
                <a:cubicBezTo>
                  <a:pt x="13763" y="54595"/>
                  <a:pt x="13687" y="54557"/>
                  <a:pt x="13649" y="54557"/>
                </a:cubicBezTo>
                <a:cubicBezTo>
                  <a:pt x="13584" y="54535"/>
                  <a:pt x="13518" y="54513"/>
                  <a:pt x="13453" y="54513"/>
                </a:cubicBezTo>
                <a:close/>
                <a:moveTo>
                  <a:pt x="62534" y="54671"/>
                </a:moveTo>
                <a:lnTo>
                  <a:pt x="62383" y="54822"/>
                </a:lnTo>
                <a:cubicBezTo>
                  <a:pt x="62345" y="54860"/>
                  <a:pt x="62270" y="54897"/>
                  <a:pt x="62270" y="55011"/>
                </a:cubicBezTo>
                <a:lnTo>
                  <a:pt x="62345" y="55124"/>
                </a:lnTo>
                <a:cubicBezTo>
                  <a:pt x="62421" y="55124"/>
                  <a:pt x="62497" y="55124"/>
                  <a:pt x="62572" y="55086"/>
                </a:cubicBezTo>
                <a:cubicBezTo>
                  <a:pt x="62648" y="55049"/>
                  <a:pt x="62723" y="54973"/>
                  <a:pt x="62723" y="54860"/>
                </a:cubicBezTo>
                <a:cubicBezTo>
                  <a:pt x="62723" y="54784"/>
                  <a:pt x="62648" y="54708"/>
                  <a:pt x="62534" y="54671"/>
                </a:cubicBezTo>
                <a:close/>
                <a:moveTo>
                  <a:pt x="17797" y="54646"/>
                </a:moveTo>
                <a:cubicBezTo>
                  <a:pt x="17731" y="54646"/>
                  <a:pt x="17659" y="54655"/>
                  <a:pt x="17581" y="54671"/>
                </a:cubicBezTo>
                <a:lnTo>
                  <a:pt x="17468" y="54784"/>
                </a:lnTo>
                <a:cubicBezTo>
                  <a:pt x="17468" y="54973"/>
                  <a:pt x="17543" y="55086"/>
                  <a:pt x="17732" y="55124"/>
                </a:cubicBezTo>
                <a:cubicBezTo>
                  <a:pt x="17770" y="55134"/>
                  <a:pt x="17810" y="55138"/>
                  <a:pt x="17851" y="55138"/>
                </a:cubicBezTo>
                <a:cubicBezTo>
                  <a:pt x="17971" y="55138"/>
                  <a:pt x="18092" y="55096"/>
                  <a:pt x="18148" y="55011"/>
                </a:cubicBezTo>
                <a:lnTo>
                  <a:pt x="18186" y="54935"/>
                </a:lnTo>
                <a:cubicBezTo>
                  <a:pt x="18148" y="54822"/>
                  <a:pt x="18110" y="54746"/>
                  <a:pt x="18035" y="54708"/>
                </a:cubicBezTo>
                <a:cubicBezTo>
                  <a:pt x="17968" y="54664"/>
                  <a:pt x="17889" y="54646"/>
                  <a:pt x="17797" y="54646"/>
                </a:cubicBezTo>
                <a:close/>
                <a:moveTo>
                  <a:pt x="63631" y="54671"/>
                </a:moveTo>
                <a:cubicBezTo>
                  <a:pt x="63593" y="54671"/>
                  <a:pt x="63517" y="54671"/>
                  <a:pt x="63442" y="54784"/>
                </a:cubicBezTo>
                <a:lnTo>
                  <a:pt x="63480" y="54973"/>
                </a:lnTo>
                <a:cubicBezTo>
                  <a:pt x="63480" y="54973"/>
                  <a:pt x="63517" y="54973"/>
                  <a:pt x="63517" y="55011"/>
                </a:cubicBezTo>
                <a:cubicBezTo>
                  <a:pt x="63593" y="55086"/>
                  <a:pt x="63669" y="55162"/>
                  <a:pt x="63820" y="55162"/>
                </a:cubicBezTo>
                <a:lnTo>
                  <a:pt x="63971" y="55011"/>
                </a:lnTo>
                <a:lnTo>
                  <a:pt x="63933" y="54973"/>
                </a:lnTo>
                <a:cubicBezTo>
                  <a:pt x="63896" y="54860"/>
                  <a:pt x="63782" y="54708"/>
                  <a:pt x="63631" y="54671"/>
                </a:cubicBezTo>
                <a:close/>
                <a:moveTo>
                  <a:pt x="1324" y="54746"/>
                </a:moveTo>
                <a:lnTo>
                  <a:pt x="1135" y="54860"/>
                </a:lnTo>
                <a:cubicBezTo>
                  <a:pt x="1135" y="54860"/>
                  <a:pt x="1097" y="54897"/>
                  <a:pt x="1097" y="54973"/>
                </a:cubicBezTo>
                <a:lnTo>
                  <a:pt x="1097" y="55011"/>
                </a:lnTo>
                <a:lnTo>
                  <a:pt x="1210" y="55124"/>
                </a:lnTo>
                <a:lnTo>
                  <a:pt x="1324" y="55124"/>
                </a:lnTo>
                <a:cubicBezTo>
                  <a:pt x="1351" y="55151"/>
                  <a:pt x="1415" y="55178"/>
                  <a:pt x="1504" y="55178"/>
                </a:cubicBezTo>
                <a:cubicBezTo>
                  <a:pt x="1541" y="55178"/>
                  <a:pt x="1582" y="55173"/>
                  <a:pt x="1626" y="55162"/>
                </a:cubicBezTo>
                <a:lnTo>
                  <a:pt x="1740" y="55049"/>
                </a:lnTo>
                <a:cubicBezTo>
                  <a:pt x="1740" y="54822"/>
                  <a:pt x="1475" y="54784"/>
                  <a:pt x="1362" y="54746"/>
                </a:cubicBezTo>
                <a:close/>
                <a:moveTo>
                  <a:pt x="31154" y="55219"/>
                </a:moveTo>
                <a:cubicBezTo>
                  <a:pt x="31156" y="55238"/>
                  <a:pt x="31162" y="55238"/>
                  <a:pt x="31192" y="55238"/>
                </a:cubicBezTo>
                <a:lnTo>
                  <a:pt x="31154" y="55219"/>
                </a:lnTo>
                <a:close/>
                <a:moveTo>
                  <a:pt x="89038" y="54822"/>
                </a:moveTo>
                <a:cubicBezTo>
                  <a:pt x="88886" y="54822"/>
                  <a:pt x="88735" y="54822"/>
                  <a:pt x="88660" y="54973"/>
                </a:cubicBezTo>
                <a:lnTo>
                  <a:pt x="88773" y="55124"/>
                </a:lnTo>
                <a:cubicBezTo>
                  <a:pt x="88735" y="55124"/>
                  <a:pt x="88697" y="55086"/>
                  <a:pt x="88697" y="55086"/>
                </a:cubicBezTo>
                <a:cubicBezTo>
                  <a:pt x="88697" y="55124"/>
                  <a:pt x="88697" y="55124"/>
                  <a:pt x="88697" y="55162"/>
                </a:cubicBezTo>
                <a:lnTo>
                  <a:pt x="88811" y="55275"/>
                </a:lnTo>
                <a:cubicBezTo>
                  <a:pt x="88855" y="55287"/>
                  <a:pt x="88893" y="55291"/>
                  <a:pt x="88925" y="55291"/>
                </a:cubicBezTo>
                <a:cubicBezTo>
                  <a:pt x="89003" y="55291"/>
                  <a:pt x="89049" y="55264"/>
                  <a:pt x="89075" y="55238"/>
                </a:cubicBezTo>
                <a:lnTo>
                  <a:pt x="89264" y="55162"/>
                </a:lnTo>
                <a:cubicBezTo>
                  <a:pt x="89302" y="55124"/>
                  <a:pt x="89302" y="55086"/>
                  <a:pt x="89302" y="55049"/>
                </a:cubicBezTo>
                <a:cubicBezTo>
                  <a:pt x="89302" y="54935"/>
                  <a:pt x="89189" y="54860"/>
                  <a:pt x="89038" y="54822"/>
                </a:cubicBezTo>
                <a:close/>
                <a:moveTo>
                  <a:pt x="31305" y="54973"/>
                </a:moveTo>
                <a:cubicBezTo>
                  <a:pt x="31268" y="54973"/>
                  <a:pt x="31230" y="54973"/>
                  <a:pt x="31192" y="55011"/>
                </a:cubicBezTo>
                <a:cubicBezTo>
                  <a:pt x="31116" y="55049"/>
                  <a:pt x="31078" y="55086"/>
                  <a:pt x="31078" y="55162"/>
                </a:cubicBezTo>
                <a:lnTo>
                  <a:pt x="31116" y="55200"/>
                </a:lnTo>
                <a:lnTo>
                  <a:pt x="31154" y="55219"/>
                </a:lnTo>
                <a:lnTo>
                  <a:pt x="31154" y="55219"/>
                </a:lnTo>
                <a:cubicBezTo>
                  <a:pt x="31154" y="55214"/>
                  <a:pt x="31154" y="55208"/>
                  <a:pt x="31154" y="55200"/>
                </a:cubicBezTo>
                <a:lnTo>
                  <a:pt x="31154" y="55200"/>
                </a:lnTo>
                <a:lnTo>
                  <a:pt x="31305" y="55313"/>
                </a:lnTo>
                <a:lnTo>
                  <a:pt x="31419" y="55313"/>
                </a:lnTo>
                <a:lnTo>
                  <a:pt x="31532" y="55275"/>
                </a:lnTo>
                <a:cubicBezTo>
                  <a:pt x="31570" y="55238"/>
                  <a:pt x="31570" y="55200"/>
                  <a:pt x="31570" y="55162"/>
                </a:cubicBezTo>
                <a:cubicBezTo>
                  <a:pt x="31570" y="55049"/>
                  <a:pt x="31457" y="54973"/>
                  <a:pt x="31305" y="54973"/>
                </a:cubicBezTo>
                <a:close/>
                <a:moveTo>
                  <a:pt x="39774" y="55086"/>
                </a:moveTo>
                <a:cubicBezTo>
                  <a:pt x="39623" y="55086"/>
                  <a:pt x="39510" y="55162"/>
                  <a:pt x="39510" y="55275"/>
                </a:cubicBezTo>
                <a:lnTo>
                  <a:pt x="39661" y="55275"/>
                </a:lnTo>
                <a:cubicBezTo>
                  <a:pt x="39661" y="55275"/>
                  <a:pt x="39661" y="55313"/>
                  <a:pt x="39661" y="55313"/>
                </a:cubicBezTo>
                <a:lnTo>
                  <a:pt x="39850" y="55313"/>
                </a:lnTo>
                <a:cubicBezTo>
                  <a:pt x="39850" y="55313"/>
                  <a:pt x="39850" y="55275"/>
                  <a:pt x="39850" y="55275"/>
                </a:cubicBezTo>
                <a:lnTo>
                  <a:pt x="40001" y="55275"/>
                </a:lnTo>
                <a:cubicBezTo>
                  <a:pt x="40001" y="55200"/>
                  <a:pt x="39963" y="55162"/>
                  <a:pt x="39925" y="55124"/>
                </a:cubicBezTo>
                <a:cubicBezTo>
                  <a:pt x="39850" y="55086"/>
                  <a:pt x="39812" y="55086"/>
                  <a:pt x="39774" y="55086"/>
                </a:cubicBezTo>
                <a:close/>
                <a:moveTo>
                  <a:pt x="84614" y="54822"/>
                </a:moveTo>
                <a:lnTo>
                  <a:pt x="84425" y="54973"/>
                </a:lnTo>
                <a:cubicBezTo>
                  <a:pt x="84425" y="55011"/>
                  <a:pt x="84425" y="55049"/>
                  <a:pt x="84425" y="55049"/>
                </a:cubicBezTo>
                <a:cubicBezTo>
                  <a:pt x="84387" y="55086"/>
                  <a:pt x="84387" y="55124"/>
                  <a:pt x="84387" y="55162"/>
                </a:cubicBezTo>
                <a:cubicBezTo>
                  <a:pt x="84387" y="55275"/>
                  <a:pt x="84538" y="55313"/>
                  <a:pt x="84576" y="55313"/>
                </a:cubicBezTo>
                <a:lnTo>
                  <a:pt x="84765" y="55162"/>
                </a:lnTo>
                <a:cubicBezTo>
                  <a:pt x="84765" y="55162"/>
                  <a:pt x="84765" y="55124"/>
                  <a:pt x="84765" y="55086"/>
                </a:cubicBezTo>
                <a:cubicBezTo>
                  <a:pt x="84803" y="55086"/>
                  <a:pt x="84803" y="55049"/>
                  <a:pt x="84803" y="55011"/>
                </a:cubicBezTo>
                <a:cubicBezTo>
                  <a:pt x="84803" y="54897"/>
                  <a:pt x="84652" y="54860"/>
                  <a:pt x="84614" y="54822"/>
                </a:cubicBezTo>
                <a:close/>
                <a:moveTo>
                  <a:pt x="61665" y="54784"/>
                </a:moveTo>
                <a:cubicBezTo>
                  <a:pt x="61551" y="54784"/>
                  <a:pt x="61325" y="54822"/>
                  <a:pt x="61249" y="55011"/>
                </a:cubicBezTo>
                <a:lnTo>
                  <a:pt x="61400" y="55162"/>
                </a:lnTo>
                <a:cubicBezTo>
                  <a:pt x="61400" y="55162"/>
                  <a:pt x="61438" y="55200"/>
                  <a:pt x="61438" y="55238"/>
                </a:cubicBezTo>
                <a:cubicBezTo>
                  <a:pt x="61476" y="55313"/>
                  <a:pt x="61551" y="55389"/>
                  <a:pt x="61665" y="55389"/>
                </a:cubicBezTo>
                <a:cubicBezTo>
                  <a:pt x="61778" y="55389"/>
                  <a:pt x="61854" y="55313"/>
                  <a:pt x="61892" y="55275"/>
                </a:cubicBezTo>
                <a:lnTo>
                  <a:pt x="61816" y="55086"/>
                </a:lnTo>
                <a:cubicBezTo>
                  <a:pt x="61854" y="55086"/>
                  <a:pt x="61892" y="55124"/>
                  <a:pt x="61892" y="55200"/>
                </a:cubicBezTo>
                <a:cubicBezTo>
                  <a:pt x="61892" y="55200"/>
                  <a:pt x="61892" y="55200"/>
                  <a:pt x="61892" y="55162"/>
                </a:cubicBezTo>
                <a:lnTo>
                  <a:pt x="61854" y="55011"/>
                </a:lnTo>
                <a:lnTo>
                  <a:pt x="61778" y="54973"/>
                </a:lnTo>
                <a:cubicBezTo>
                  <a:pt x="61778" y="54973"/>
                  <a:pt x="61778" y="54973"/>
                  <a:pt x="61778" y="54935"/>
                </a:cubicBezTo>
                <a:lnTo>
                  <a:pt x="61665" y="54784"/>
                </a:lnTo>
                <a:close/>
                <a:moveTo>
                  <a:pt x="9453" y="55049"/>
                </a:moveTo>
                <a:cubicBezTo>
                  <a:pt x="9377" y="55049"/>
                  <a:pt x="9150" y="55086"/>
                  <a:pt x="9150" y="55275"/>
                </a:cubicBezTo>
                <a:lnTo>
                  <a:pt x="9188" y="55389"/>
                </a:lnTo>
                <a:cubicBezTo>
                  <a:pt x="9256" y="55457"/>
                  <a:pt x="9324" y="55471"/>
                  <a:pt x="9384" y="55471"/>
                </a:cubicBezTo>
                <a:cubicBezTo>
                  <a:pt x="9424" y="55471"/>
                  <a:pt x="9460" y="55465"/>
                  <a:pt x="9490" y="55465"/>
                </a:cubicBezTo>
                <a:lnTo>
                  <a:pt x="9755" y="55389"/>
                </a:lnTo>
                <a:lnTo>
                  <a:pt x="9755" y="55351"/>
                </a:lnTo>
                <a:cubicBezTo>
                  <a:pt x="9755" y="55238"/>
                  <a:pt x="9717" y="55162"/>
                  <a:pt x="9642" y="55086"/>
                </a:cubicBezTo>
                <a:lnTo>
                  <a:pt x="9528" y="55049"/>
                </a:lnTo>
                <a:close/>
                <a:moveTo>
                  <a:pt x="18253" y="55071"/>
                </a:moveTo>
                <a:cubicBezTo>
                  <a:pt x="18230" y="55071"/>
                  <a:pt x="18208" y="55075"/>
                  <a:pt x="18186" y="55086"/>
                </a:cubicBezTo>
                <a:cubicBezTo>
                  <a:pt x="18073" y="55162"/>
                  <a:pt x="18035" y="55351"/>
                  <a:pt x="18148" y="55465"/>
                </a:cubicBezTo>
                <a:cubicBezTo>
                  <a:pt x="18173" y="55465"/>
                  <a:pt x="18215" y="55481"/>
                  <a:pt x="18252" y="55481"/>
                </a:cubicBezTo>
                <a:cubicBezTo>
                  <a:pt x="18270" y="55481"/>
                  <a:pt x="18287" y="55477"/>
                  <a:pt x="18300" y="55465"/>
                </a:cubicBezTo>
                <a:lnTo>
                  <a:pt x="18375" y="55427"/>
                </a:lnTo>
                <a:lnTo>
                  <a:pt x="18300" y="55427"/>
                </a:lnTo>
                <a:lnTo>
                  <a:pt x="18489" y="55313"/>
                </a:lnTo>
                <a:lnTo>
                  <a:pt x="18489" y="55200"/>
                </a:lnTo>
                <a:lnTo>
                  <a:pt x="18413" y="55124"/>
                </a:lnTo>
                <a:cubicBezTo>
                  <a:pt x="18359" y="55098"/>
                  <a:pt x="18306" y="55071"/>
                  <a:pt x="18253" y="55071"/>
                </a:cubicBezTo>
                <a:close/>
                <a:moveTo>
                  <a:pt x="87336" y="55086"/>
                </a:moveTo>
                <a:lnTo>
                  <a:pt x="87072" y="55162"/>
                </a:lnTo>
                <a:cubicBezTo>
                  <a:pt x="87072" y="55162"/>
                  <a:pt x="87072" y="55162"/>
                  <a:pt x="87034" y="55200"/>
                </a:cubicBezTo>
                <a:cubicBezTo>
                  <a:pt x="86996" y="55238"/>
                  <a:pt x="86958" y="55275"/>
                  <a:pt x="86958" y="55351"/>
                </a:cubicBezTo>
                <a:cubicBezTo>
                  <a:pt x="86958" y="55389"/>
                  <a:pt x="86996" y="55465"/>
                  <a:pt x="87147" y="55465"/>
                </a:cubicBezTo>
                <a:lnTo>
                  <a:pt x="87298" y="55389"/>
                </a:lnTo>
                <a:lnTo>
                  <a:pt x="87298" y="55389"/>
                </a:lnTo>
                <a:cubicBezTo>
                  <a:pt x="87298" y="55389"/>
                  <a:pt x="87298" y="55427"/>
                  <a:pt x="87261" y="55427"/>
                </a:cubicBezTo>
                <a:cubicBezTo>
                  <a:pt x="87242" y="55446"/>
                  <a:pt x="87223" y="55446"/>
                  <a:pt x="87209" y="55446"/>
                </a:cubicBezTo>
                <a:cubicBezTo>
                  <a:pt x="87194" y="55446"/>
                  <a:pt x="87185" y="55446"/>
                  <a:pt x="87185" y="55465"/>
                </a:cubicBezTo>
                <a:cubicBezTo>
                  <a:pt x="87235" y="55465"/>
                  <a:pt x="87303" y="55498"/>
                  <a:pt x="87387" y="55498"/>
                </a:cubicBezTo>
                <a:cubicBezTo>
                  <a:pt x="87429" y="55498"/>
                  <a:pt x="87475" y="55490"/>
                  <a:pt x="87525" y="55465"/>
                </a:cubicBezTo>
                <a:lnTo>
                  <a:pt x="87601" y="55389"/>
                </a:lnTo>
                <a:cubicBezTo>
                  <a:pt x="87601" y="55351"/>
                  <a:pt x="87601" y="55313"/>
                  <a:pt x="87601" y="55313"/>
                </a:cubicBezTo>
                <a:cubicBezTo>
                  <a:pt x="87601" y="55124"/>
                  <a:pt x="87412" y="55086"/>
                  <a:pt x="87374" y="55086"/>
                </a:cubicBezTo>
                <a:close/>
                <a:moveTo>
                  <a:pt x="17392" y="55049"/>
                </a:moveTo>
                <a:lnTo>
                  <a:pt x="17241" y="55200"/>
                </a:lnTo>
                <a:cubicBezTo>
                  <a:pt x="17241" y="55200"/>
                  <a:pt x="17241" y="55238"/>
                  <a:pt x="17241" y="55238"/>
                </a:cubicBezTo>
                <a:cubicBezTo>
                  <a:pt x="17203" y="55275"/>
                  <a:pt x="17165" y="55313"/>
                  <a:pt x="17165" y="55389"/>
                </a:cubicBezTo>
                <a:cubicBezTo>
                  <a:pt x="17165" y="55427"/>
                  <a:pt x="17203" y="55502"/>
                  <a:pt x="17354" y="55540"/>
                </a:cubicBezTo>
                <a:lnTo>
                  <a:pt x="17468" y="55502"/>
                </a:lnTo>
                <a:cubicBezTo>
                  <a:pt x="17543" y="55465"/>
                  <a:pt x="17657" y="55351"/>
                  <a:pt x="17657" y="55238"/>
                </a:cubicBezTo>
                <a:cubicBezTo>
                  <a:pt x="17657" y="55200"/>
                  <a:pt x="17657" y="55124"/>
                  <a:pt x="17619" y="55124"/>
                </a:cubicBezTo>
                <a:cubicBezTo>
                  <a:pt x="17543" y="55049"/>
                  <a:pt x="17468" y="55049"/>
                  <a:pt x="17392" y="55049"/>
                </a:cubicBezTo>
                <a:close/>
                <a:moveTo>
                  <a:pt x="70890" y="55238"/>
                </a:moveTo>
                <a:cubicBezTo>
                  <a:pt x="70814" y="55238"/>
                  <a:pt x="70663" y="55275"/>
                  <a:pt x="70625" y="55389"/>
                </a:cubicBezTo>
                <a:lnTo>
                  <a:pt x="70776" y="55540"/>
                </a:lnTo>
                <a:cubicBezTo>
                  <a:pt x="70739" y="55540"/>
                  <a:pt x="70701" y="55503"/>
                  <a:pt x="70701" y="55502"/>
                </a:cubicBezTo>
                <a:lnTo>
                  <a:pt x="70701" y="55502"/>
                </a:lnTo>
                <a:cubicBezTo>
                  <a:pt x="70739" y="55540"/>
                  <a:pt x="70739" y="55616"/>
                  <a:pt x="70852" y="55654"/>
                </a:cubicBezTo>
                <a:lnTo>
                  <a:pt x="71041" y="55540"/>
                </a:lnTo>
                <a:cubicBezTo>
                  <a:pt x="71041" y="55502"/>
                  <a:pt x="71079" y="55465"/>
                  <a:pt x="71079" y="55389"/>
                </a:cubicBezTo>
                <a:lnTo>
                  <a:pt x="71079" y="55351"/>
                </a:lnTo>
                <a:lnTo>
                  <a:pt x="70928" y="55238"/>
                </a:lnTo>
                <a:close/>
                <a:moveTo>
                  <a:pt x="63555" y="55502"/>
                </a:moveTo>
                <a:cubicBezTo>
                  <a:pt x="63480" y="55502"/>
                  <a:pt x="63404" y="55502"/>
                  <a:pt x="63328" y="55540"/>
                </a:cubicBezTo>
                <a:cubicBezTo>
                  <a:pt x="63253" y="55616"/>
                  <a:pt x="63253" y="55691"/>
                  <a:pt x="63291" y="55767"/>
                </a:cubicBezTo>
                <a:lnTo>
                  <a:pt x="63404" y="55843"/>
                </a:lnTo>
                <a:cubicBezTo>
                  <a:pt x="63435" y="55846"/>
                  <a:pt x="63463" y="55848"/>
                  <a:pt x="63489" y="55848"/>
                </a:cubicBezTo>
                <a:cubicBezTo>
                  <a:pt x="63751" y="55848"/>
                  <a:pt x="63782" y="55688"/>
                  <a:pt x="63782" y="55654"/>
                </a:cubicBezTo>
                <a:lnTo>
                  <a:pt x="63631" y="55502"/>
                </a:lnTo>
                <a:close/>
                <a:moveTo>
                  <a:pt x="19661" y="55313"/>
                </a:moveTo>
                <a:cubicBezTo>
                  <a:pt x="19396" y="55313"/>
                  <a:pt x="19169" y="55389"/>
                  <a:pt x="19056" y="55578"/>
                </a:cubicBezTo>
                <a:lnTo>
                  <a:pt x="19207" y="55729"/>
                </a:lnTo>
                <a:cubicBezTo>
                  <a:pt x="19207" y="55767"/>
                  <a:pt x="19245" y="55767"/>
                  <a:pt x="19245" y="55805"/>
                </a:cubicBezTo>
                <a:cubicBezTo>
                  <a:pt x="19320" y="55880"/>
                  <a:pt x="19434" y="55880"/>
                  <a:pt x="19509" y="55880"/>
                </a:cubicBezTo>
                <a:lnTo>
                  <a:pt x="19585" y="55880"/>
                </a:lnTo>
                <a:cubicBezTo>
                  <a:pt x="19585" y="55880"/>
                  <a:pt x="19585" y="55880"/>
                  <a:pt x="19547" y="55843"/>
                </a:cubicBezTo>
                <a:lnTo>
                  <a:pt x="19547" y="55843"/>
                </a:lnTo>
                <a:lnTo>
                  <a:pt x="19774" y="55880"/>
                </a:lnTo>
                <a:cubicBezTo>
                  <a:pt x="19850" y="55805"/>
                  <a:pt x="19850" y="55654"/>
                  <a:pt x="19850" y="55616"/>
                </a:cubicBezTo>
                <a:cubicBezTo>
                  <a:pt x="19850" y="55540"/>
                  <a:pt x="19850" y="55427"/>
                  <a:pt x="19774" y="55351"/>
                </a:cubicBezTo>
                <a:lnTo>
                  <a:pt x="19661" y="55313"/>
                </a:lnTo>
                <a:close/>
                <a:moveTo>
                  <a:pt x="39699" y="55616"/>
                </a:moveTo>
                <a:cubicBezTo>
                  <a:pt x="39472" y="55616"/>
                  <a:pt x="39396" y="55691"/>
                  <a:pt x="39434" y="55843"/>
                </a:cubicBezTo>
                <a:lnTo>
                  <a:pt x="39547" y="55956"/>
                </a:lnTo>
                <a:lnTo>
                  <a:pt x="39661" y="55956"/>
                </a:lnTo>
                <a:lnTo>
                  <a:pt x="39812" y="55843"/>
                </a:lnTo>
                <a:cubicBezTo>
                  <a:pt x="39812" y="55843"/>
                  <a:pt x="39850" y="55805"/>
                  <a:pt x="39850" y="55767"/>
                </a:cubicBezTo>
                <a:lnTo>
                  <a:pt x="39699" y="55616"/>
                </a:lnTo>
                <a:close/>
                <a:moveTo>
                  <a:pt x="85937" y="55616"/>
                </a:moveTo>
                <a:lnTo>
                  <a:pt x="85786" y="55654"/>
                </a:lnTo>
                <a:cubicBezTo>
                  <a:pt x="85711" y="55654"/>
                  <a:pt x="85521" y="55691"/>
                  <a:pt x="85521" y="55956"/>
                </a:cubicBezTo>
                <a:lnTo>
                  <a:pt x="85559" y="56032"/>
                </a:lnTo>
                <a:cubicBezTo>
                  <a:pt x="85626" y="56076"/>
                  <a:pt x="85692" y="56094"/>
                  <a:pt x="85766" y="56094"/>
                </a:cubicBezTo>
                <a:cubicBezTo>
                  <a:pt x="85819" y="56094"/>
                  <a:pt x="85875" y="56085"/>
                  <a:pt x="85937" y="56069"/>
                </a:cubicBezTo>
                <a:cubicBezTo>
                  <a:pt x="86051" y="56032"/>
                  <a:pt x="86126" y="55918"/>
                  <a:pt x="86126" y="55843"/>
                </a:cubicBezTo>
                <a:cubicBezTo>
                  <a:pt x="86126" y="55729"/>
                  <a:pt x="86051" y="55654"/>
                  <a:pt x="85937" y="55616"/>
                </a:cubicBezTo>
                <a:close/>
                <a:moveTo>
                  <a:pt x="14254" y="55502"/>
                </a:moveTo>
                <a:cubicBezTo>
                  <a:pt x="14141" y="55502"/>
                  <a:pt x="13876" y="55540"/>
                  <a:pt x="13876" y="55880"/>
                </a:cubicBezTo>
                <a:cubicBezTo>
                  <a:pt x="13876" y="55918"/>
                  <a:pt x="13876" y="55956"/>
                  <a:pt x="13876" y="55994"/>
                </a:cubicBezTo>
                <a:lnTo>
                  <a:pt x="13989" y="56107"/>
                </a:lnTo>
                <a:cubicBezTo>
                  <a:pt x="14065" y="56107"/>
                  <a:pt x="14178" y="56107"/>
                  <a:pt x="14292" y="56032"/>
                </a:cubicBezTo>
                <a:cubicBezTo>
                  <a:pt x="14330" y="55994"/>
                  <a:pt x="14368" y="55918"/>
                  <a:pt x="14330" y="55805"/>
                </a:cubicBezTo>
                <a:cubicBezTo>
                  <a:pt x="14330" y="55767"/>
                  <a:pt x="14330" y="55729"/>
                  <a:pt x="14368" y="55691"/>
                </a:cubicBezTo>
                <a:lnTo>
                  <a:pt x="14254" y="55502"/>
                </a:lnTo>
                <a:close/>
                <a:moveTo>
                  <a:pt x="40228" y="55767"/>
                </a:moveTo>
                <a:lnTo>
                  <a:pt x="40077" y="55880"/>
                </a:lnTo>
                <a:cubicBezTo>
                  <a:pt x="40039" y="56069"/>
                  <a:pt x="40152" y="56183"/>
                  <a:pt x="40304" y="56221"/>
                </a:cubicBezTo>
                <a:lnTo>
                  <a:pt x="40455" y="56107"/>
                </a:lnTo>
                <a:cubicBezTo>
                  <a:pt x="40455" y="56107"/>
                  <a:pt x="40493" y="56107"/>
                  <a:pt x="40493" y="56069"/>
                </a:cubicBezTo>
                <a:cubicBezTo>
                  <a:pt x="40493" y="56069"/>
                  <a:pt x="40530" y="55994"/>
                  <a:pt x="40530" y="55918"/>
                </a:cubicBezTo>
                <a:cubicBezTo>
                  <a:pt x="40530" y="55918"/>
                  <a:pt x="40530" y="55880"/>
                  <a:pt x="40530" y="55843"/>
                </a:cubicBezTo>
                <a:lnTo>
                  <a:pt x="40379" y="55767"/>
                </a:lnTo>
                <a:close/>
                <a:moveTo>
                  <a:pt x="90399" y="55880"/>
                </a:moveTo>
                <a:cubicBezTo>
                  <a:pt x="90285" y="55880"/>
                  <a:pt x="90172" y="55918"/>
                  <a:pt x="90172" y="56069"/>
                </a:cubicBezTo>
                <a:lnTo>
                  <a:pt x="90285" y="56221"/>
                </a:lnTo>
                <a:cubicBezTo>
                  <a:pt x="90399" y="56221"/>
                  <a:pt x="90474" y="56221"/>
                  <a:pt x="90550" y="56145"/>
                </a:cubicBezTo>
                <a:lnTo>
                  <a:pt x="90588" y="56032"/>
                </a:lnTo>
                <a:cubicBezTo>
                  <a:pt x="90588" y="55956"/>
                  <a:pt x="90512" y="55880"/>
                  <a:pt x="90399" y="55880"/>
                </a:cubicBezTo>
                <a:close/>
                <a:moveTo>
                  <a:pt x="14661" y="55875"/>
                </a:moveTo>
                <a:cubicBezTo>
                  <a:pt x="14399" y="55875"/>
                  <a:pt x="14364" y="56035"/>
                  <a:pt x="14330" y="56069"/>
                </a:cubicBezTo>
                <a:lnTo>
                  <a:pt x="14481" y="56221"/>
                </a:lnTo>
                <a:lnTo>
                  <a:pt x="14557" y="56221"/>
                </a:lnTo>
                <a:cubicBezTo>
                  <a:pt x="14594" y="56221"/>
                  <a:pt x="14632" y="56258"/>
                  <a:pt x="14746" y="56258"/>
                </a:cubicBezTo>
                <a:lnTo>
                  <a:pt x="14859" y="56145"/>
                </a:lnTo>
                <a:lnTo>
                  <a:pt x="14859" y="55994"/>
                </a:lnTo>
                <a:lnTo>
                  <a:pt x="14746" y="55880"/>
                </a:lnTo>
                <a:cubicBezTo>
                  <a:pt x="14715" y="55877"/>
                  <a:pt x="14687" y="55875"/>
                  <a:pt x="14661" y="55875"/>
                </a:cubicBezTo>
                <a:close/>
                <a:moveTo>
                  <a:pt x="63253" y="55805"/>
                </a:moveTo>
                <a:cubicBezTo>
                  <a:pt x="63026" y="55805"/>
                  <a:pt x="62950" y="55918"/>
                  <a:pt x="62875" y="56032"/>
                </a:cubicBezTo>
                <a:lnTo>
                  <a:pt x="62875" y="56183"/>
                </a:lnTo>
                <a:cubicBezTo>
                  <a:pt x="62958" y="56238"/>
                  <a:pt x="63041" y="56273"/>
                  <a:pt x="63124" y="56273"/>
                </a:cubicBezTo>
                <a:cubicBezTo>
                  <a:pt x="63154" y="56273"/>
                  <a:pt x="63185" y="56269"/>
                  <a:pt x="63215" y="56258"/>
                </a:cubicBezTo>
                <a:cubicBezTo>
                  <a:pt x="63328" y="56221"/>
                  <a:pt x="63404" y="56107"/>
                  <a:pt x="63404" y="55994"/>
                </a:cubicBezTo>
                <a:cubicBezTo>
                  <a:pt x="63404" y="55956"/>
                  <a:pt x="63366" y="55880"/>
                  <a:pt x="63328" y="55843"/>
                </a:cubicBezTo>
                <a:lnTo>
                  <a:pt x="63253" y="55805"/>
                </a:lnTo>
                <a:close/>
                <a:moveTo>
                  <a:pt x="19472" y="55918"/>
                </a:moveTo>
                <a:lnTo>
                  <a:pt x="19358" y="56032"/>
                </a:lnTo>
                <a:cubicBezTo>
                  <a:pt x="19283" y="55994"/>
                  <a:pt x="19245" y="55994"/>
                  <a:pt x="19169" y="55994"/>
                </a:cubicBezTo>
                <a:cubicBezTo>
                  <a:pt x="19156" y="55987"/>
                  <a:pt x="19141" y="55984"/>
                  <a:pt x="19125" y="55984"/>
                </a:cubicBezTo>
                <a:cubicBezTo>
                  <a:pt x="19046" y="55984"/>
                  <a:pt x="18942" y="56058"/>
                  <a:pt x="18942" y="56183"/>
                </a:cubicBezTo>
                <a:lnTo>
                  <a:pt x="19056" y="56334"/>
                </a:lnTo>
                <a:cubicBezTo>
                  <a:pt x="19093" y="56334"/>
                  <a:pt x="19131" y="56410"/>
                  <a:pt x="19207" y="56410"/>
                </a:cubicBezTo>
                <a:lnTo>
                  <a:pt x="19320" y="56372"/>
                </a:lnTo>
                <a:cubicBezTo>
                  <a:pt x="19358" y="56372"/>
                  <a:pt x="19396" y="56334"/>
                  <a:pt x="19396" y="56296"/>
                </a:cubicBezTo>
                <a:cubicBezTo>
                  <a:pt x="19434" y="56315"/>
                  <a:pt x="19462" y="56325"/>
                  <a:pt x="19490" y="56325"/>
                </a:cubicBezTo>
                <a:cubicBezTo>
                  <a:pt x="19519" y="56325"/>
                  <a:pt x="19547" y="56315"/>
                  <a:pt x="19585" y="56296"/>
                </a:cubicBezTo>
                <a:cubicBezTo>
                  <a:pt x="19661" y="56258"/>
                  <a:pt x="19698" y="56183"/>
                  <a:pt x="19698" y="56107"/>
                </a:cubicBezTo>
                <a:cubicBezTo>
                  <a:pt x="19698" y="56032"/>
                  <a:pt x="19661" y="55994"/>
                  <a:pt x="19623" y="55956"/>
                </a:cubicBezTo>
                <a:cubicBezTo>
                  <a:pt x="19585" y="55918"/>
                  <a:pt x="19509" y="55918"/>
                  <a:pt x="19472" y="55918"/>
                </a:cubicBezTo>
                <a:close/>
                <a:moveTo>
                  <a:pt x="51532" y="55767"/>
                </a:moveTo>
                <a:lnTo>
                  <a:pt x="51419" y="55843"/>
                </a:lnTo>
                <a:cubicBezTo>
                  <a:pt x="51381" y="55956"/>
                  <a:pt x="51306" y="56069"/>
                  <a:pt x="51306" y="56145"/>
                </a:cubicBezTo>
                <a:cubicBezTo>
                  <a:pt x="51306" y="56334"/>
                  <a:pt x="51419" y="56448"/>
                  <a:pt x="51646" y="56448"/>
                </a:cubicBezTo>
                <a:lnTo>
                  <a:pt x="51797" y="56372"/>
                </a:lnTo>
                <a:cubicBezTo>
                  <a:pt x="51797" y="56334"/>
                  <a:pt x="51835" y="56296"/>
                  <a:pt x="51873" y="56221"/>
                </a:cubicBezTo>
                <a:cubicBezTo>
                  <a:pt x="51910" y="56183"/>
                  <a:pt x="51986" y="56069"/>
                  <a:pt x="51986" y="55956"/>
                </a:cubicBezTo>
                <a:cubicBezTo>
                  <a:pt x="51986" y="55918"/>
                  <a:pt x="51986" y="55880"/>
                  <a:pt x="51986" y="55880"/>
                </a:cubicBezTo>
                <a:lnTo>
                  <a:pt x="51835" y="55767"/>
                </a:lnTo>
                <a:close/>
                <a:moveTo>
                  <a:pt x="18262" y="55654"/>
                </a:moveTo>
                <a:cubicBezTo>
                  <a:pt x="18224" y="55654"/>
                  <a:pt x="18110" y="55654"/>
                  <a:pt x="18035" y="55767"/>
                </a:cubicBezTo>
                <a:lnTo>
                  <a:pt x="18073" y="55843"/>
                </a:lnTo>
                <a:cubicBezTo>
                  <a:pt x="18035" y="55918"/>
                  <a:pt x="17997" y="55994"/>
                  <a:pt x="18035" y="56107"/>
                </a:cubicBezTo>
                <a:lnTo>
                  <a:pt x="18110" y="56145"/>
                </a:lnTo>
                <a:cubicBezTo>
                  <a:pt x="18035" y="56145"/>
                  <a:pt x="17959" y="56221"/>
                  <a:pt x="17959" y="56258"/>
                </a:cubicBezTo>
                <a:lnTo>
                  <a:pt x="18073" y="56410"/>
                </a:lnTo>
                <a:lnTo>
                  <a:pt x="18035" y="56410"/>
                </a:lnTo>
                <a:cubicBezTo>
                  <a:pt x="18110" y="56485"/>
                  <a:pt x="18186" y="56523"/>
                  <a:pt x="18300" y="56523"/>
                </a:cubicBezTo>
                <a:lnTo>
                  <a:pt x="18413" y="56448"/>
                </a:lnTo>
                <a:cubicBezTo>
                  <a:pt x="18413" y="56410"/>
                  <a:pt x="18413" y="56410"/>
                  <a:pt x="18413" y="56372"/>
                </a:cubicBezTo>
                <a:cubicBezTo>
                  <a:pt x="18413" y="56296"/>
                  <a:pt x="18375" y="56221"/>
                  <a:pt x="18300" y="56183"/>
                </a:cubicBezTo>
                <a:cubicBezTo>
                  <a:pt x="18337" y="56145"/>
                  <a:pt x="18375" y="56145"/>
                  <a:pt x="18375" y="56145"/>
                </a:cubicBezTo>
                <a:cubicBezTo>
                  <a:pt x="18451" y="56107"/>
                  <a:pt x="18489" y="56032"/>
                  <a:pt x="18489" y="55956"/>
                </a:cubicBezTo>
                <a:cubicBezTo>
                  <a:pt x="18489" y="55843"/>
                  <a:pt x="18413" y="55691"/>
                  <a:pt x="18262" y="55654"/>
                </a:cubicBezTo>
                <a:close/>
                <a:moveTo>
                  <a:pt x="53347" y="56069"/>
                </a:moveTo>
                <a:cubicBezTo>
                  <a:pt x="53196" y="56069"/>
                  <a:pt x="52893" y="56221"/>
                  <a:pt x="52856" y="56485"/>
                </a:cubicBezTo>
                <a:lnTo>
                  <a:pt x="52893" y="56599"/>
                </a:lnTo>
                <a:cubicBezTo>
                  <a:pt x="52950" y="56637"/>
                  <a:pt x="53007" y="56655"/>
                  <a:pt x="53068" y="56655"/>
                </a:cubicBezTo>
                <a:cubicBezTo>
                  <a:pt x="53130" y="56655"/>
                  <a:pt x="53196" y="56637"/>
                  <a:pt x="53272" y="56599"/>
                </a:cubicBezTo>
                <a:cubicBezTo>
                  <a:pt x="53423" y="56561"/>
                  <a:pt x="53536" y="56410"/>
                  <a:pt x="53536" y="56296"/>
                </a:cubicBezTo>
                <a:cubicBezTo>
                  <a:pt x="53536" y="56221"/>
                  <a:pt x="53498" y="56145"/>
                  <a:pt x="53461" y="56107"/>
                </a:cubicBezTo>
                <a:lnTo>
                  <a:pt x="53347" y="56069"/>
                </a:lnTo>
                <a:close/>
                <a:moveTo>
                  <a:pt x="87979" y="56372"/>
                </a:moveTo>
                <a:lnTo>
                  <a:pt x="87828" y="56448"/>
                </a:lnTo>
                <a:cubicBezTo>
                  <a:pt x="87752" y="56561"/>
                  <a:pt x="87752" y="56712"/>
                  <a:pt x="87866" y="56788"/>
                </a:cubicBezTo>
                <a:lnTo>
                  <a:pt x="88055" y="56750"/>
                </a:lnTo>
                <a:lnTo>
                  <a:pt x="88206" y="56674"/>
                </a:lnTo>
                <a:lnTo>
                  <a:pt x="88206" y="56561"/>
                </a:lnTo>
                <a:lnTo>
                  <a:pt x="88092" y="56448"/>
                </a:lnTo>
                <a:cubicBezTo>
                  <a:pt x="88055" y="56410"/>
                  <a:pt x="88017" y="56410"/>
                  <a:pt x="87979" y="56372"/>
                </a:cubicBezTo>
                <a:close/>
                <a:moveTo>
                  <a:pt x="57468" y="56485"/>
                </a:moveTo>
                <a:cubicBezTo>
                  <a:pt x="57355" y="56523"/>
                  <a:pt x="57241" y="56637"/>
                  <a:pt x="57241" y="56750"/>
                </a:cubicBezTo>
                <a:cubicBezTo>
                  <a:pt x="57241" y="56826"/>
                  <a:pt x="57279" y="56863"/>
                  <a:pt x="57393" y="56901"/>
                </a:cubicBezTo>
                <a:lnTo>
                  <a:pt x="57582" y="56826"/>
                </a:lnTo>
                <a:cubicBezTo>
                  <a:pt x="57582" y="56826"/>
                  <a:pt x="57582" y="56863"/>
                  <a:pt x="57582" y="56863"/>
                </a:cubicBezTo>
                <a:cubicBezTo>
                  <a:pt x="57619" y="56863"/>
                  <a:pt x="57771" y="56826"/>
                  <a:pt x="57771" y="56674"/>
                </a:cubicBezTo>
                <a:lnTo>
                  <a:pt x="57733" y="56599"/>
                </a:lnTo>
                <a:cubicBezTo>
                  <a:pt x="57695" y="56523"/>
                  <a:pt x="57582" y="56485"/>
                  <a:pt x="57468" y="56485"/>
                </a:cubicBezTo>
                <a:close/>
                <a:moveTo>
                  <a:pt x="13914" y="56599"/>
                </a:moveTo>
                <a:cubicBezTo>
                  <a:pt x="13838" y="56637"/>
                  <a:pt x="13763" y="56712"/>
                  <a:pt x="13763" y="56788"/>
                </a:cubicBezTo>
                <a:lnTo>
                  <a:pt x="13876" y="56939"/>
                </a:lnTo>
                <a:cubicBezTo>
                  <a:pt x="13906" y="56939"/>
                  <a:pt x="13961" y="56987"/>
                  <a:pt x="14039" y="56987"/>
                </a:cubicBezTo>
                <a:cubicBezTo>
                  <a:pt x="14059" y="56987"/>
                  <a:pt x="14080" y="56984"/>
                  <a:pt x="14103" y="56977"/>
                </a:cubicBezTo>
                <a:lnTo>
                  <a:pt x="14178" y="56863"/>
                </a:lnTo>
                <a:lnTo>
                  <a:pt x="14178" y="56750"/>
                </a:lnTo>
                <a:lnTo>
                  <a:pt x="14141" y="56674"/>
                </a:lnTo>
                <a:cubicBezTo>
                  <a:pt x="14065" y="56599"/>
                  <a:pt x="13989" y="56599"/>
                  <a:pt x="13914" y="56599"/>
                </a:cubicBezTo>
                <a:close/>
                <a:moveTo>
                  <a:pt x="80266" y="56599"/>
                </a:moveTo>
                <a:lnTo>
                  <a:pt x="80077" y="56750"/>
                </a:lnTo>
                <a:cubicBezTo>
                  <a:pt x="80077" y="56826"/>
                  <a:pt x="80115" y="56901"/>
                  <a:pt x="80191" y="56939"/>
                </a:cubicBezTo>
                <a:cubicBezTo>
                  <a:pt x="80217" y="56966"/>
                  <a:pt x="80244" y="56992"/>
                  <a:pt x="80298" y="56992"/>
                </a:cubicBezTo>
                <a:cubicBezTo>
                  <a:pt x="80320" y="56992"/>
                  <a:pt x="80346" y="56988"/>
                  <a:pt x="80380" y="56977"/>
                </a:cubicBezTo>
                <a:lnTo>
                  <a:pt x="80493" y="56863"/>
                </a:lnTo>
                <a:cubicBezTo>
                  <a:pt x="80493" y="56750"/>
                  <a:pt x="80417" y="56637"/>
                  <a:pt x="80266" y="56599"/>
                </a:cubicBezTo>
                <a:close/>
                <a:moveTo>
                  <a:pt x="83837" y="56763"/>
                </a:moveTo>
                <a:cubicBezTo>
                  <a:pt x="83788" y="56763"/>
                  <a:pt x="83732" y="56772"/>
                  <a:pt x="83669" y="56788"/>
                </a:cubicBezTo>
                <a:cubicBezTo>
                  <a:pt x="83480" y="56826"/>
                  <a:pt x="83480" y="56901"/>
                  <a:pt x="83480" y="56939"/>
                </a:cubicBezTo>
                <a:lnTo>
                  <a:pt x="83555" y="57015"/>
                </a:lnTo>
                <a:cubicBezTo>
                  <a:pt x="83555" y="57052"/>
                  <a:pt x="83593" y="57052"/>
                  <a:pt x="83593" y="57052"/>
                </a:cubicBezTo>
                <a:cubicBezTo>
                  <a:pt x="83593" y="57090"/>
                  <a:pt x="83631" y="57166"/>
                  <a:pt x="83782" y="57204"/>
                </a:cubicBezTo>
                <a:lnTo>
                  <a:pt x="83934" y="57090"/>
                </a:lnTo>
                <a:cubicBezTo>
                  <a:pt x="83971" y="57052"/>
                  <a:pt x="84009" y="57015"/>
                  <a:pt x="84047" y="56939"/>
                </a:cubicBezTo>
                <a:lnTo>
                  <a:pt x="84009" y="56826"/>
                </a:lnTo>
                <a:cubicBezTo>
                  <a:pt x="83965" y="56781"/>
                  <a:pt x="83908" y="56763"/>
                  <a:pt x="83837" y="56763"/>
                </a:cubicBezTo>
                <a:close/>
                <a:moveTo>
                  <a:pt x="27695" y="56839"/>
                </a:moveTo>
                <a:cubicBezTo>
                  <a:pt x="27651" y="56839"/>
                  <a:pt x="27607" y="56857"/>
                  <a:pt x="27562" y="56901"/>
                </a:cubicBezTo>
                <a:cubicBezTo>
                  <a:pt x="27373" y="56977"/>
                  <a:pt x="27411" y="57204"/>
                  <a:pt x="27600" y="57241"/>
                </a:cubicBezTo>
                <a:lnTo>
                  <a:pt x="27789" y="57128"/>
                </a:lnTo>
                <a:cubicBezTo>
                  <a:pt x="27789" y="57090"/>
                  <a:pt x="27865" y="57052"/>
                  <a:pt x="27865" y="57015"/>
                </a:cubicBezTo>
                <a:lnTo>
                  <a:pt x="27789" y="56863"/>
                </a:lnTo>
                <a:cubicBezTo>
                  <a:pt x="27758" y="56848"/>
                  <a:pt x="27727" y="56839"/>
                  <a:pt x="27695" y="56839"/>
                </a:cubicBezTo>
                <a:close/>
                <a:moveTo>
                  <a:pt x="417" y="56901"/>
                </a:moveTo>
                <a:cubicBezTo>
                  <a:pt x="303" y="56901"/>
                  <a:pt x="227" y="56939"/>
                  <a:pt x="152" y="56977"/>
                </a:cubicBezTo>
                <a:lnTo>
                  <a:pt x="114" y="57052"/>
                </a:lnTo>
                <a:lnTo>
                  <a:pt x="114" y="57241"/>
                </a:lnTo>
                <a:lnTo>
                  <a:pt x="190" y="57317"/>
                </a:lnTo>
                <a:cubicBezTo>
                  <a:pt x="278" y="57361"/>
                  <a:pt x="367" y="57380"/>
                  <a:pt x="448" y="57380"/>
                </a:cubicBezTo>
                <a:cubicBezTo>
                  <a:pt x="505" y="57380"/>
                  <a:pt x="559" y="57371"/>
                  <a:pt x="606" y="57355"/>
                </a:cubicBezTo>
                <a:cubicBezTo>
                  <a:pt x="681" y="57317"/>
                  <a:pt x="795" y="57279"/>
                  <a:pt x="832" y="57166"/>
                </a:cubicBezTo>
                <a:lnTo>
                  <a:pt x="795" y="57052"/>
                </a:lnTo>
                <a:cubicBezTo>
                  <a:pt x="719" y="56977"/>
                  <a:pt x="568" y="56901"/>
                  <a:pt x="417" y="56901"/>
                </a:cubicBezTo>
                <a:close/>
                <a:moveTo>
                  <a:pt x="70209" y="56334"/>
                </a:moveTo>
                <a:cubicBezTo>
                  <a:pt x="70172" y="56334"/>
                  <a:pt x="70096" y="56334"/>
                  <a:pt x="70020" y="56372"/>
                </a:cubicBezTo>
                <a:cubicBezTo>
                  <a:pt x="69907" y="56410"/>
                  <a:pt x="69831" y="56485"/>
                  <a:pt x="69793" y="56523"/>
                </a:cubicBezTo>
                <a:lnTo>
                  <a:pt x="69604" y="56599"/>
                </a:lnTo>
                <a:cubicBezTo>
                  <a:pt x="69567" y="56712"/>
                  <a:pt x="69529" y="56750"/>
                  <a:pt x="69415" y="56863"/>
                </a:cubicBezTo>
                <a:cubicBezTo>
                  <a:pt x="69340" y="56939"/>
                  <a:pt x="69226" y="57052"/>
                  <a:pt x="69189" y="57204"/>
                </a:cubicBezTo>
                <a:lnTo>
                  <a:pt x="69264" y="57317"/>
                </a:lnTo>
                <a:cubicBezTo>
                  <a:pt x="69378" y="57385"/>
                  <a:pt x="69477" y="57399"/>
                  <a:pt x="69555" y="57399"/>
                </a:cubicBezTo>
                <a:cubicBezTo>
                  <a:pt x="69607" y="57399"/>
                  <a:pt x="69650" y="57393"/>
                  <a:pt x="69680" y="57393"/>
                </a:cubicBezTo>
                <a:cubicBezTo>
                  <a:pt x="69793" y="57355"/>
                  <a:pt x="69907" y="57279"/>
                  <a:pt x="69945" y="57204"/>
                </a:cubicBezTo>
                <a:lnTo>
                  <a:pt x="70020" y="57204"/>
                </a:lnTo>
                <a:cubicBezTo>
                  <a:pt x="70058" y="57166"/>
                  <a:pt x="70058" y="57128"/>
                  <a:pt x="70058" y="57052"/>
                </a:cubicBezTo>
                <a:cubicBezTo>
                  <a:pt x="70096" y="57052"/>
                  <a:pt x="70172" y="57052"/>
                  <a:pt x="70209" y="57015"/>
                </a:cubicBezTo>
                <a:cubicBezTo>
                  <a:pt x="70247" y="56977"/>
                  <a:pt x="70247" y="56901"/>
                  <a:pt x="70285" y="56826"/>
                </a:cubicBezTo>
                <a:lnTo>
                  <a:pt x="70285" y="56826"/>
                </a:lnTo>
                <a:cubicBezTo>
                  <a:pt x="70247" y="56863"/>
                  <a:pt x="70209" y="56863"/>
                  <a:pt x="70209" y="56863"/>
                </a:cubicBezTo>
                <a:lnTo>
                  <a:pt x="70361" y="56788"/>
                </a:lnTo>
                <a:cubicBezTo>
                  <a:pt x="70361" y="56750"/>
                  <a:pt x="70361" y="56712"/>
                  <a:pt x="70361" y="56637"/>
                </a:cubicBezTo>
                <a:cubicBezTo>
                  <a:pt x="70361" y="56448"/>
                  <a:pt x="70323" y="56372"/>
                  <a:pt x="70209" y="56334"/>
                </a:cubicBezTo>
                <a:close/>
                <a:moveTo>
                  <a:pt x="24122" y="57431"/>
                </a:moveTo>
                <a:cubicBezTo>
                  <a:pt x="24046" y="57468"/>
                  <a:pt x="23933" y="57544"/>
                  <a:pt x="23933" y="57657"/>
                </a:cubicBezTo>
                <a:cubicBezTo>
                  <a:pt x="23933" y="57695"/>
                  <a:pt x="23971" y="57809"/>
                  <a:pt x="24160" y="57846"/>
                </a:cubicBezTo>
                <a:lnTo>
                  <a:pt x="24311" y="57771"/>
                </a:lnTo>
                <a:cubicBezTo>
                  <a:pt x="24349" y="57733"/>
                  <a:pt x="24387" y="57657"/>
                  <a:pt x="24387" y="57582"/>
                </a:cubicBezTo>
                <a:cubicBezTo>
                  <a:pt x="24387" y="57506"/>
                  <a:pt x="24311" y="57431"/>
                  <a:pt x="24198" y="57431"/>
                </a:cubicBezTo>
                <a:close/>
                <a:moveTo>
                  <a:pt x="15275" y="57468"/>
                </a:moveTo>
                <a:lnTo>
                  <a:pt x="15124" y="57582"/>
                </a:lnTo>
                <a:cubicBezTo>
                  <a:pt x="15124" y="57620"/>
                  <a:pt x="15124" y="57657"/>
                  <a:pt x="15086" y="57695"/>
                </a:cubicBezTo>
                <a:lnTo>
                  <a:pt x="15086" y="57809"/>
                </a:lnTo>
                <a:cubicBezTo>
                  <a:pt x="15151" y="57874"/>
                  <a:pt x="15301" y="57967"/>
                  <a:pt x="15462" y="57967"/>
                </a:cubicBezTo>
                <a:cubicBezTo>
                  <a:pt x="15488" y="57967"/>
                  <a:pt x="15514" y="57965"/>
                  <a:pt x="15540" y="57960"/>
                </a:cubicBezTo>
                <a:cubicBezTo>
                  <a:pt x="15577" y="57922"/>
                  <a:pt x="15691" y="57884"/>
                  <a:pt x="15691" y="57695"/>
                </a:cubicBezTo>
                <a:lnTo>
                  <a:pt x="15691" y="57620"/>
                </a:lnTo>
                <a:cubicBezTo>
                  <a:pt x="15615" y="57544"/>
                  <a:pt x="15502" y="57468"/>
                  <a:pt x="15275" y="57468"/>
                </a:cubicBezTo>
                <a:close/>
                <a:moveTo>
                  <a:pt x="69037" y="57355"/>
                </a:moveTo>
                <a:cubicBezTo>
                  <a:pt x="68886" y="57355"/>
                  <a:pt x="68773" y="57393"/>
                  <a:pt x="68697" y="57431"/>
                </a:cubicBezTo>
                <a:cubicBezTo>
                  <a:pt x="68584" y="57544"/>
                  <a:pt x="68546" y="57657"/>
                  <a:pt x="68584" y="57846"/>
                </a:cubicBezTo>
                <a:lnTo>
                  <a:pt x="68735" y="57960"/>
                </a:lnTo>
                <a:lnTo>
                  <a:pt x="68810" y="57960"/>
                </a:lnTo>
                <a:cubicBezTo>
                  <a:pt x="68848" y="57960"/>
                  <a:pt x="68848" y="57960"/>
                  <a:pt x="68848" y="57998"/>
                </a:cubicBezTo>
                <a:lnTo>
                  <a:pt x="69075" y="57922"/>
                </a:lnTo>
                <a:lnTo>
                  <a:pt x="69226" y="57809"/>
                </a:lnTo>
                <a:cubicBezTo>
                  <a:pt x="69189" y="57733"/>
                  <a:pt x="69151" y="57695"/>
                  <a:pt x="69151" y="57657"/>
                </a:cubicBezTo>
                <a:cubicBezTo>
                  <a:pt x="69113" y="57620"/>
                  <a:pt x="69075" y="57657"/>
                  <a:pt x="69151" y="57544"/>
                </a:cubicBezTo>
                <a:lnTo>
                  <a:pt x="69037" y="57355"/>
                </a:lnTo>
                <a:close/>
                <a:moveTo>
                  <a:pt x="43744" y="57846"/>
                </a:moveTo>
                <a:lnTo>
                  <a:pt x="43555" y="57922"/>
                </a:lnTo>
                <a:cubicBezTo>
                  <a:pt x="43555" y="57960"/>
                  <a:pt x="43517" y="57998"/>
                  <a:pt x="43517" y="58035"/>
                </a:cubicBezTo>
                <a:lnTo>
                  <a:pt x="43631" y="58187"/>
                </a:lnTo>
                <a:cubicBezTo>
                  <a:pt x="43668" y="58187"/>
                  <a:pt x="43668" y="58224"/>
                  <a:pt x="43744" y="58224"/>
                </a:cubicBezTo>
                <a:lnTo>
                  <a:pt x="43895" y="58111"/>
                </a:lnTo>
                <a:cubicBezTo>
                  <a:pt x="43933" y="58111"/>
                  <a:pt x="43933" y="58073"/>
                  <a:pt x="43971" y="58035"/>
                </a:cubicBezTo>
                <a:lnTo>
                  <a:pt x="43857" y="57884"/>
                </a:lnTo>
                <a:cubicBezTo>
                  <a:pt x="43820" y="57884"/>
                  <a:pt x="43782" y="57846"/>
                  <a:pt x="43744" y="57846"/>
                </a:cubicBezTo>
                <a:close/>
                <a:moveTo>
                  <a:pt x="16107" y="57884"/>
                </a:moveTo>
                <a:lnTo>
                  <a:pt x="15955" y="57998"/>
                </a:lnTo>
                <a:lnTo>
                  <a:pt x="15955" y="58149"/>
                </a:lnTo>
                <a:lnTo>
                  <a:pt x="16107" y="58262"/>
                </a:lnTo>
                <a:cubicBezTo>
                  <a:pt x="16140" y="58273"/>
                  <a:pt x="16173" y="58278"/>
                  <a:pt x="16205" y="58278"/>
                </a:cubicBezTo>
                <a:cubicBezTo>
                  <a:pt x="16283" y="58278"/>
                  <a:pt x="16356" y="58251"/>
                  <a:pt x="16409" y="58224"/>
                </a:cubicBezTo>
                <a:cubicBezTo>
                  <a:pt x="16447" y="58187"/>
                  <a:pt x="16485" y="58111"/>
                  <a:pt x="16485" y="58035"/>
                </a:cubicBezTo>
                <a:lnTo>
                  <a:pt x="16485" y="57998"/>
                </a:lnTo>
                <a:lnTo>
                  <a:pt x="16334" y="57884"/>
                </a:lnTo>
                <a:close/>
                <a:moveTo>
                  <a:pt x="78036" y="57771"/>
                </a:moveTo>
                <a:cubicBezTo>
                  <a:pt x="77620" y="57846"/>
                  <a:pt x="77506" y="58035"/>
                  <a:pt x="77620" y="58262"/>
                </a:cubicBezTo>
                <a:lnTo>
                  <a:pt x="77733" y="58338"/>
                </a:lnTo>
                <a:cubicBezTo>
                  <a:pt x="77770" y="58341"/>
                  <a:pt x="77804" y="58343"/>
                  <a:pt x="77837" y="58343"/>
                </a:cubicBezTo>
                <a:cubicBezTo>
                  <a:pt x="78168" y="58343"/>
                  <a:pt x="78266" y="58177"/>
                  <a:pt x="78300" y="58073"/>
                </a:cubicBezTo>
                <a:lnTo>
                  <a:pt x="78187" y="57922"/>
                </a:lnTo>
                <a:cubicBezTo>
                  <a:pt x="78212" y="57922"/>
                  <a:pt x="78220" y="57939"/>
                  <a:pt x="78223" y="57939"/>
                </a:cubicBezTo>
                <a:cubicBezTo>
                  <a:pt x="78225" y="57939"/>
                  <a:pt x="78225" y="57935"/>
                  <a:pt x="78225" y="57922"/>
                </a:cubicBezTo>
                <a:cubicBezTo>
                  <a:pt x="78225" y="57884"/>
                  <a:pt x="78187" y="57846"/>
                  <a:pt x="78149" y="57809"/>
                </a:cubicBezTo>
                <a:lnTo>
                  <a:pt x="78036" y="57771"/>
                </a:lnTo>
                <a:close/>
                <a:moveTo>
                  <a:pt x="78981" y="58035"/>
                </a:moveTo>
                <a:cubicBezTo>
                  <a:pt x="78830" y="58035"/>
                  <a:pt x="78754" y="58035"/>
                  <a:pt x="78678" y="58111"/>
                </a:cubicBezTo>
                <a:cubicBezTo>
                  <a:pt x="78640" y="58149"/>
                  <a:pt x="78565" y="58187"/>
                  <a:pt x="78565" y="58300"/>
                </a:cubicBezTo>
                <a:lnTo>
                  <a:pt x="78603" y="58338"/>
                </a:lnTo>
                <a:lnTo>
                  <a:pt x="78716" y="58414"/>
                </a:lnTo>
                <a:cubicBezTo>
                  <a:pt x="78749" y="58425"/>
                  <a:pt x="78783" y="58429"/>
                  <a:pt x="78815" y="58429"/>
                </a:cubicBezTo>
                <a:cubicBezTo>
                  <a:pt x="78893" y="58429"/>
                  <a:pt x="78965" y="58402"/>
                  <a:pt x="79019" y="58376"/>
                </a:cubicBezTo>
                <a:cubicBezTo>
                  <a:pt x="79056" y="58338"/>
                  <a:pt x="79094" y="58262"/>
                  <a:pt x="79094" y="58187"/>
                </a:cubicBezTo>
                <a:cubicBezTo>
                  <a:pt x="79094" y="58187"/>
                  <a:pt x="79094" y="58149"/>
                  <a:pt x="79094" y="58149"/>
                </a:cubicBezTo>
                <a:lnTo>
                  <a:pt x="78981" y="58035"/>
                </a:lnTo>
                <a:close/>
                <a:moveTo>
                  <a:pt x="58210" y="57982"/>
                </a:moveTo>
                <a:cubicBezTo>
                  <a:pt x="58146" y="57982"/>
                  <a:pt x="58100" y="58009"/>
                  <a:pt x="58073" y="58035"/>
                </a:cubicBezTo>
                <a:lnTo>
                  <a:pt x="58035" y="58035"/>
                </a:lnTo>
                <a:lnTo>
                  <a:pt x="57846" y="58149"/>
                </a:lnTo>
                <a:cubicBezTo>
                  <a:pt x="57846" y="58262"/>
                  <a:pt x="57884" y="58376"/>
                  <a:pt x="57960" y="58414"/>
                </a:cubicBezTo>
                <a:cubicBezTo>
                  <a:pt x="57998" y="58489"/>
                  <a:pt x="58073" y="58489"/>
                  <a:pt x="58187" y="58489"/>
                </a:cubicBezTo>
                <a:lnTo>
                  <a:pt x="58300" y="58376"/>
                </a:lnTo>
                <a:lnTo>
                  <a:pt x="58413" y="58262"/>
                </a:lnTo>
                <a:lnTo>
                  <a:pt x="58413" y="58111"/>
                </a:lnTo>
                <a:lnTo>
                  <a:pt x="58300" y="57998"/>
                </a:lnTo>
                <a:cubicBezTo>
                  <a:pt x="58267" y="57987"/>
                  <a:pt x="58237" y="57982"/>
                  <a:pt x="58210" y="57982"/>
                </a:cubicBezTo>
                <a:close/>
                <a:moveTo>
                  <a:pt x="69240" y="58408"/>
                </a:moveTo>
                <a:cubicBezTo>
                  <a:pt x="68991" y="58408"/>
                  <a:pt x="68958" y="58535"/>
                  <a:pt x="68924" y="58603"/>
                </a:cubicBezTo>
                <a:lnTo>
                  <a:pt x="69075" y="58754"/>
                </a:lnTo>
                <a:cubicBezTo>
                  <a:pt x="69264" y="58716"/>
                  <a:pt x="69378" y="58678"/>
                  <a:pt x="69453" y="58565"/>
                </a:cubicBezTo>
                <a:lnTo>
                  <a:pt x="69340" y="58414"/>
                </a:lnTo>
                <a:cubicBezTo>
                  <a:pt x="69303" y="58409"/>
                  <a:pt x="69270" y="58408"/>
                  <a:pt x="69240" y="58408"/>
                </a:cubicBezTo>
                <a:close/>
                <a:moveTo>
                  <a:pt x="28877" y="58484"/>
                </a:moveTo>
                <a:cubicBezTo>
                  <a:pt x="28615" y="58484"/>
                  <a:pt x="28583" y="58647"/>
                  <a:pt x="28583" y="58716"/>
                </a:cubicBezTo>
                <a:lnTo>
                  <a:pt x="28621" y="58792"/>
                </a:lnTo>
                <a:cubicBezTo>
                  <a:pt x="28669" y="58863"/>
                  <a:pt x="28732" y="58890"/>
                  <a:pt x="28781" y="58890"/>
                </a:cubicBezTo>
                <a:cubicBezTo>
                  <a:pt x="28810" y="58890"/>
                  <a:pt x="28834" y="58881"/>
                  <a:pt x="28848" y="58867"/>
                </a:cubicBezTo>
                <a:cubicBezTo>
                  <a:pt x="28961" y="58867"/>
                  <a:pt x="29037" y="58792"/>
                  <a:pt x="29075" y="58640"/>
                </a:cubicBezTo>
                <a:lnTo>
                  <a:pt x="28961" y="58489"/>
                </a:lnTo>
                <a:cubicBezTo>
                  <a:pt x="28931" y="58486"/>
                  <a:pt x="28903" y="58484"/>
                  <a:pt x="28877" y="58484"/>
                </a:cubicBezTo>
                <a:close/>
                <a:moveTo>
                  <a:pt x="11795" y="58472"/>
                </a:moveTo>
                <a:cubicBezTo>
                  <a:pt x="11771" y="58472"/>
                  <a:pt x="11746" y="58477"/>
                  <a:pt x="11721" y="58489"/>
                </a:cubicBezTo>
                <a:cubicBezTo>
                  <a:pt x="11683" y="58489"/>
                  <a:pt x="11645" y="58527"/>
                  <a:pt x="11645" y="58603"/>
                </a:cubicBezTo>
                <a:lnTo>
                  <a:pt x="11759" y="58754"/>
                </a:lnTo>
                <a:cubicBezTo>
                  <a:pt x="11721" y="58716"/>
                  <a:pt x="11683" y="58716"/>
                  <a:pt x="11683" y="58716"/>
                </a:cubicBezTo>
                <a:cubicBezTo>
                  <a:pt x="11683" y="58754"/>
                  <a:pt x="11683" y="58754"/>
                  <a:pt x="11683" y="58754"/>
                </a:cubicBezTo>
                <a:lnTo>
                  <a:pt x="11834" y="58905"/>
                </a:lnTo>
                <a:lnTo>
                  <a:pt x="11986" y="58905"/>
                </a:lnTo>
                <a:lnTo>
                  <a:pt x="12212" y="58829"/>
                </a:lnTo>
                <a:lnTo>
                  <a:pt x="12212" y="58640"/>
                </a:lnTo>
                <a:lnTo>
                  <a:pt x="12023" y="58527"/>
                </a:lnTo>
                <a:cubicBezTo>
                  <a:pt x="11986" y="58527"/>
                  <a:pt x="11948" y="58527"/>
                  <a:pt x="11910" y="58489"/>
                </a:cubicBezTo>
                <a:cubicBezTo>
                  <a:pt x="11885" y="58489"/>
                  <a:pt x="11843" y="58472"/>
                  <a:pt x="11795" y="58472"/>
                </a:cubicBezTo>
                <a:close/>
                <a:moveTo>
                  <a:pt x="19396" y="58489"/>
                </a:moveTo>
                <a:cubicBezTo>
                  <a:pt x="19245" y="58489"/>
                  <a:pt x="19131" y="58527"/>
                  <a:pt x="19056" y="58565"/>
                </a:cubicBezTo>
                <a:cubicBezTo>
                  <a:pt x="19018" y="58603"/>
                  <a:pt x="18980" y="58678"/>
                  <a:pt x="18980" y="58792"/>
                </a:cubicBezTo>
                <a:lnTo>
                  <a:pt x="19131" y="58905"/>
                </a:lnTo>
                <a:cubicBezTo>
                  <a:pt x="19320" y="58905"/>
                  <a:pt x="19434" y="58792"/>
                  <a:pt x="19472" y="58716"/>
                </a:cubicBezTo>
                <a:lnTo>
                  <a:pt x="19358" y="58640"/>
                </a:lnTo>
                <a:lnTo>
                  <a:pt x="19472" y="58678"/>
                </a:lnTo>
                <a:lnTo>
                  <a:pt x="19396" y="58489"/>
                </a:lnTo>
                <a:close/>
                <a:moveTo>
                  <a:pt x="48243" y="58451"/>
                </a:moveTo>
                <a:lnTo>
                  <a:pt x="48092" y="58489"/>
                </a:lnTo>
                <a:cubicBezTo>
                  <a:pt x="47979" y="58565"/>
                  <a:pt x="47979" y="58754"/>
                  <a:pt x="48092" y="58829"/>
                </a:cubicBezTo>
                <a:cubicBezTo>
                  <a:pt x="48130" y="58867"/>
                  <a:pt x="48168" y="58905"/>
                  <a:pt x="48281" y="58905"/>
                </a:cubicBezTo>
                <a:lnTo>
                  <a:pt x="48432" y="58754"/>
                </a:lnTo>
                <a:cubicBezTo>
                  <a:pt x="48394" y="58603"/>
                  <a:pt x="48357" y="58527"/>
                  <a:pt x="48243" y="58451"/>
                </a:cubicBezTo>
                <a:close/>
                <a:moveTo>
                  <a:pt x="9793" y="58829"/>
                </a:moveTo>
                <a:lnTo>
                  <a:pt x="9642" y="58943"/>
                </a:lnTo>
                <a:lnTo>
                  <a:pt x="9642" y="59018"/>
                </a:lnTo>
                <a:lnTo>
                  <a:pt x="9755" y="59132"/>
                </a:lnTo>
                <a:cubicBezTo>
                  <a:pt x="9793" y="59170"/>
                  <a:pt x="9831" y="59207"/>
                  <a:pt x="9868" y="59207"/>
                </a:cubicBezTo>
                <a:lnTo>
                  <a:pt x="10057" y="59094"/>
                </a:lnTo>
                <a:cubicBezTo>
                  <a:pt x="10057" y="59056"/>
                  <a:pt x="10057" y="59018"/>
                  <a:pt x="10095" y="58981"/>
                </a:cubicBezTo>
                <a:lnTo>
                  <a:pt x="9982" y="58829"/>
                </a:lnTo>
                <a:close/>
                <a:moveTo>
                  <a:pt x="5982" y="58909"/>
                </a:moveTo>
                <a:cubicBezTo>
                  <a:pt x="5922" y="58909"/>
                  <a:pt x="5848" y="58935"/>
                  <a:pt x="5785" y="59018"/>
                </a:cubicBezTo>
                <a:lnTo>
                  <a:pt x="5785" y="59207"/>
                </a:lnTo>
                <a:cubicBezTo>
                  <a:pt x="5880" y="59226"/>
                  <a:pt x="5946" y="59236"/>
                  <a:pt x="5998" y="59236"/>
                </a:cubicBezTo>
                <a:cubicBezTo>
                  <a:pt x="6050" y="59236"/>
                  <a:pt x="6088" y="59226"/>
                  <a:pt x="6125" y="59207"/>
                </a:cubicBezTo>
                <a:cubicBezTo>
                  <a:pt x="6163" y="59170"/>
                  <a:pt x="6201" y="59132"/>
                  <a:pt x="6201" y="59094"/>
                </a:cubicBezTo>
                <a:cubicBezTo>
                  <a:pt x="6201" y="59018"/>
                  <a:pt x="6163" y="58943"/>
                  <a:pt x="6088" y="58943"/>
                </a:cubicBezTo>
                <a:cubicBezTo>
                  <a:pt x="6071" y="58926"/>
                  <a:pt x="6031" y="58909"/>
                  <a:pt x="5982" y="58909"/>
                </a:cubicBezTo>
                <a:close/>
                <a:moveTo>
                  <a:pt x="39245" y="58300"/>
                </a:moveTo>
                <a:cubicBezTo>
                  <a:pt x="39056" y="58414"/>
                  <a:pt x="38716" y="58640"/>
                  <a:pt x="38716" y="58905"/>
                </a:cubicBezTo>
                <a:cubicBezTo>
                  <a:pt x="38716" y="58981"/>
                  <a:pt x="38753" y="59094"/>
                  <a:pt x="38829" y="59170"/>
                </a:cubicBezTo>
                <a:lnTo>
                  <a:pt x="38942" y="59207"/>
                </a:lnTo>
                <a:lnTo>
                  <a:pt x="38980" y="59207"/>
                </a:lnTo>
                <a:cubicBezTo>
                  <a:pt x="39075" y="59226"/>
                  <a:pt x="39122" y="59236"/>
                  <a:pt x="39165" y="59236"/>
                </a:cubicBezTo>
                <a:cubicBezTo>
                  <a:pt x="39207" y="59236"/>
                  <a:pt x="39245" y="59226"/>
                  <a:pt x="39321" y="59207"/>
                </a:cubicBezTo>
                <a:lnTo>
                  <a:pt x="39358" y="59207"/>
                </a:lnTo>
                <a:cubicBezTo>
                  <a:pt x="39321" y="59245"/>
                  <a:pt x="39245" y="59283"/>
                  <a:pt x="39245" y="59397"/>
                </a:cubicBezTo>
                <a:lnTo>
                  <a:pt x="39321" y="59510"/>
                </a:lnTo>
                <a:cubicBezTo>
                  <a:pt x="39354" y="59521"/>
                  <a:pt x="39387" y="59526"/>
                  <a:pt x="39419" y="59526"/>
                </a:cubicBezTo>
                <a:cubicBezTo>
                  <a:pt x="39497" y="59526"/>
                  <a:pt x="39570" y="59499"/>
                  <a:pt x="39623" y="59472"/>
                </a:cubicBezTo>
                <a:cubicBezTo>
                  <a:pt x="39699" y="59434"/>
                  <a:pt x="39736" y="59359"/>
                  <a:pt x="39736" y="59283"/>
                </a:cubicBezTo>
                <a:cubicBezTo>
                  <a:pt x="39736" y="59170"/>
                  <a:pt x="39661" y="59094"/>
                  <a:pt x="39547" y="59094"/>
                </a:cubicBezTo>
                <a:cubicBezTo>
                  <a:pt x="39547" y="59056"/>
                  <a:pt x="39547" y="59056"/>
                  <a:pt x="39547" y="59056"/>
                </a:cubicBezTo>
                <a:cubicBezTo>
                  <a:pt x="39585" y="59018"/>
                  <a:pt x="39623" y="58981"/>
                  <a:pt x="39661" y="58905"/>
                </a:cubicBezTo>
                <a:cubicBezTo>
                  <a:pt x="39736" y="58905"/>
                  <a:pt x="39888" y="58867"/>
                  <a:pt x="39888" y="58716"/>
                </a:cubicBezTo>
                <a:cubicBezTo>
                  <a:pt x="39888" y="58678"/>
                  <a:pt x="39888" y="58678"/>
                  <a:pt x="39850" y="58640"/>
                </a:cubicBezTo>
                <a:lnTo>
                  <a:pt x="39699" y="58565"/>
                </a:lnTo>
                <a:lnTo>
                  <a:pt x="39774" y="58565"/>
                </a:lnTo>
                <a:cubicBezTo>
                  <a:pt x="39736" y="58565"/>
                  <a:pt x="39736" y="58527"/>
                  <a:pt x="39699" y="58527"/>
                </a:cubicBezTo>
                <a:cubicBezTo>
                  <a:pt x="39661" y="58451"/>
                  <a:pt x="39547" y="58300"/>
                  <a:pt x="39321" y="58300"/>
                </a:cubicBezTo>
                <a:close/>
                <a:moveTo>
                  <a:pt x="69491" y="58603"/>
                </a:moveTo>
                <a:lnTo>
                  <a:pt x="69378" y="58754"/>
                </a:lnTo>
                <a:lnTo>
                  <a:pt x="69340" y="58754"/>
                </a:lnTo>
                <a:cubicBezTo>
                  <a:pt x="69264" y="58792"/>
                  <a:pt x="69113" y="58829"/>
                  <a:pt x="69113" y="58981"/>
                </a:cubicBezTo>
                <a:lnTo>
                  <a:pt x="69151" y="59018"/>
                </a:lnTo>
                <a:cubicBezTo>
                  <a:pt x="69075" y="59056"/>
                  <a:pt x="69037" y="59132"/>
                  <a:pt x="69037" y="59245"/>
                </a:cubicBezTo>
                <a:lnTo>
                  <a:pt x="69000" y="59245"/>
                </a:lnTo>
                <a:cubicBezTo>
                  <a:pt x="68924" y="59207"/>
                  <a:pt x="68848" y="59170"/>
                  <a:pt x="68810" y="59170"/>
                </a:cubicBezTo>
                <a:lnTo>
                  <a:pt x="68584" y="59283"/>
                </a:lnTo>
                <a:lnTo>
                  <a:pt x="68584" y="59321"/>
                </a:lnTo>
                <a:lnTo>
                  <a:pt x="68621" y="59321"/>
                </a:lnTo>
                <a:cubicBezTo>
                  <a:pt x="68584" y="59359"/>
                  <a:pt x="68584" y="59359"/>
                  <a:pt x="68546" y="59359"/>
                </a:cubicBezTo>
                <a:lnTo>
                  <a:pt x="68621" y="59510"/>
                </a:lnTo>
                <a:lnTo>
                  <a:pt x="68584" y="59548"/>
                </a:lnTo>
                <a:cubicBezTo>
                  <a:pt x="68584" y="59548"/>
                  <a:pt x="68621" y="59586"/>
                  <a:pt x="68621" y="59586"/>
                </a:cubicBezTo>
                <a:cubicBezTo>
                  <a:pt x="68659" y="59661"/>
                  <a:pt x="68735" y="59737"/>
                  <a:pt x="68848" y="59737"/>
                </a:cubicBezTo>
                <a:cubicBezTo>
                  <a:pt x="68922" y="59737"/>
                  <a:pt x="68959" y="59666"/>
                  <a:pt x="69031" y="59592"/>
                </a:cubicBezTo>
                <a:lnTo>
                  <a:pt x="69031" y="59592"/>
                </a:lnTo>
                <a:cubicBezTo>
                  <a:pt x="69058" y="59603"/>
                  <a:pt x="69085" y="59623"/>
                  <a:pt x="69113" y="59623"/>
                </a:cubicBezTo>
                <a:cubicBezTo>
                  <a:pt x="69226" y="59586"/>
                  <a:pt x="69264" y="59548"/>
                  <a:pt x="69264" y="59472"/>
                </a:cubicBezTo>
                <a:lnTo>
                  <a:pt x="69302" y="59472"/>
                </a:lnTo>
                <a:lnTo>
                  <a:pt x="69378" y="59434"/>
                </a:lnTo>
                <a:cubicBezTo>
                  <a:pt x="69415" y="59359"/>
                  <a:pt x="69453" y="59321"/>
                  <a:pt x="69453" y="59245"/>
                </a:cubicBezTo>
                <a:cubicBezTo>
                  <a:pt x="69491" y="59245"/>
                  <a:pt x="69567" y="59245"/>
                  <a:pt x="69642" y="59207"/>
                </a:cubicBezTo>
                <a:lnTo>
                  <a:pt x="69642" y="59207"/>
                </a:lnTo>
                <a:cubicBezTo>
                  <a:pt x="69642" y="59245"/>
                  <a:pt x="69604" y="59245"/>
                  <a:pt x="69604" y="59245"/>
                </a:cubicBezTo>
                <a:lnTo>
                  <a:pt x="69756" y="59397"/>
                </a:lnTo>
                <a:cubicBezTo>
                  <a:pt x="69983" y="59397"/>
                  <a:pt x="70172" y="59170"/>
                  <a:pt x="70172" y="58981"/>
                </a:cubicBezTo>
                <a:cubicBezTo>
                  <a:pt x="70172" y="58905"/>
                  <a:pt x="70134" y="58829"/>
                  <a:pt x="70096" y="58754"/>
                </a:cubicBezTo>
                <a:lnTo>
                  <a:pt x="69907" y="58792"/>
                </a:lnTo>
                <a:cubicBezTo>
                  <a:pt x="69869" y="58792"/>
                  <a:pt x="69831" y="58754"/>
                  <a:pt x="69793" y="58754"/>
                </a:cubicBezTo>
                <a:cubicBezTo>
                  <a:pt x="69793" y="58716"/>
                  <a:pt x="69756" y="58678"/>
                  <a:pt x="69718" y="58678"/>
                </a:cubicBezTo>
                <a:cubicBezTo>
                  <a:pt x="69680" y="58603"/>
                  <a:pt x="69604" y="58603"/>
                  <a:pt x="69491" y="58603"/>
                </a:cubicBezTo>
                <a:close/>
                <a:moveTo>
                  <a:pt x="49377" y="59472"/>
                </a:moveTo>
                <a:lnTo>
                  <a:pt x="49226" y="59586"/>
                </a:lnTo>
                <a:cubicBezTo>
                  <a:pt x="49226" y="59623"/>
                  <a:pt x="49188" y="59661"/>
                  <a:pt x="49188" y="59737"/>
                </a:cubicBezTo>
                <a:lnTo>
                  <a:pt x="49188" y="59775"/>
                </a:lnTo>
                <a:lnTo>
                  <a:pt x="49226" y="59850"/>
                </a:lnTo>
                <a:cubicBezTo>
                  <a:pt x="49253" y="59877"/>
                  <a:pt x="49317" y="59904"/>
                  <a:pt x="49380" y="59904"/>
                </a:cubicBezTo>
                <a:cubicBezTo>
                  <a:pt x="49405" y="59904"/>
                  <a:pt x="49431" y="59899"/>
                  <a:pt x="49453" y="59888"/>
                </a:cubicBezTo>
                <a:cubicBezTo>
                  <a:pt x="49566" y="59888"/>
                  <a:pt x="49680" y="59812"/>
                  <a:pt x="49755" y="59699"/>
                </a:cubicBezTo>
                <a:lnTo>
                  <a:pt x="49604" y="59548"/>
                </a:lnTo>
                <a:cubicBezTo>
                  <a:pt x="49566" y="59548"/>
                  <a:pt x="49566" y="59548"/>
                  <a:pt x="49566" y="59510"/>
                </a:cubicBezTo>
                <a:cubicBezTo>
                  <a:pt x="49529" y="59510"/>
                  <a:pt x="49453" y="59472"/>
                  <a:pt x="49377" y="59472"/>
                </a:cubicBezTo>
                <a:close/>
                <a:moveTo>
                  <a:pt x="82352" y="59495"/>
                </a:moveTo>
                <a:cubicBezTo>
                  <a:pt x="82313" y="59495"/>
                  <a:pt x="82273" y="59500"/>
                  <a:pt x="82232" y="59510"/>
                </a:cubicBezTo>
                <a:cubicBezTo>
                  <a:pt x="82119" y="59548"/>
                  <a:pt x="82043" y="59699"/>
                  <a:pt x="82081" y="59850"/>
                </a:cubicBezTo>
                <a:lnTo>
                  <a:pt x="82194" y="59926"/>
                </a:lnTo>
                <a:cubicBezTo>
                  <a:pt x="82227" y="59930"/>
                  <a:pt x="82256" y="59932"/>
                  <a:pt x="82284" y="59932"/>
                </a:cubicBezTo>
                <a:cubicBezTo>
                  <a:pt x="82513" y="59932"/>
                  <a:pt x="82581" y="59800"/>
                  <a:pt x="82648" y="59699"/>
                </a:cubicBezTo>
                <a:lnTo>
                  <a:pt x="82610" y="59586"/>
                </a:lnTo>
                <a:cubicBezTo>
                  <a:pt x="82555" y="59530"/>
                  <a:pt x="82459" y="59495"/>
                  <a:pt x="82352" y="59495"/>
                </a:cubicBezTo>
                <a:close/>
                <a:moveTo>
                  <a:pt x="20855" y="59532"/>
                </a:moveTo>
                <a:cubicBezTo>
                  <a:pt x="20788" y="59532"/>
                  <a:pt x="20735" y="59559"/>
                  <a:pt x="20681" y="59586"/>
                </a:cubicBezTo>
                <a:cubicBezTo>
                  <a:pt x="20644" y="59623"/>
                  <a:pt x="20568" y="59699"/>
                  <a:pt x="20606" y="59850"/>
                </a:cubicBezTo>
                <a:lnTo>
                  <a:pt x="20719" y="59926"/>
                </a:lnTo>
                <a:cubicBezTo>
                  <a:pt x="20745" y="59934"/>
                  <a:pt x="20770" y="59939"/>
                  <a:pt x="20795" y="59939"/>
                </a:cubicBezTo>
                <a:cubicBezTo>
                  <a:pt x="20882" y="59939"/>
                  <a:pt x="20963" y="59883"/>
                  <a:pt x="21022" y="59737"/>
                </a:cubicBezTo>
                <a:lnTo>
                  <a:pt x="20946" y="59548"/>
                </a:lnTo>
                <a:cubicBezTo>
                  <a:pt x="20913" y="59537"/>
                  <a:pt x="20883" y="59532"/>
                  <a:pt x="20855" y="59532"/>
                </a:cubicBezTo>
                <a:close/>
                <a:moveTo>
                  <a:pt x="42979" y="59581"/>
                </a:moveTo>
                <a:cubicBezTo>
                  <a:pt x="42717" y="59581"/>
                  <a:pt x="42685" y="59744"/>
                  <a:pt x="42685" y="59812"/>
                </a:cubicBezTo>
                <a:lnTo>
                  <a:pt x="42723" y="59888"/>
                </a:lnTo>
                <a:cubicBezTo>
                  <a:pt x="42779" y="59943"/>
                  <a:pt x="42854" y="59978"/>
                  <a:pt x="42935" y="59978"/>
                </a:cubicBezTo>
                <a:cubicBezTo>
                  <a:pt x="42965" y="59978"/>
                  <a:pt x="42995" y="59974"/>
                  <a:pt x="43026" y="59964"/>
                </a:cubicBezTo>
                <a:cubicBezTo>
                  <a:pt x="43139" y="59926"/>
                  <a:pt x="43177" y="59850"/>
                  <a:pt x="43177" y="59737"/>
                </a:cubicBezTo>
                <a:cubicBezTo>
                  <a:pt x="43177" y="59737"/>
                  <a:pt x="43177" y="59699"/>
                  <a:pt x="43177" y="59699"/>
                </a:cubicBezTo>
                <a:lnTo>
                  <a:pt x="43064" y="59586"/>
                </a:lnTo>
                <a:cubicBezTo>
                  <a:pt x="43033" y="59582"/>
                  <a:pt x="43005" y="59581"/>
                  <a:pt x="42979" y="59581"/>
                </a:cubicBezTo>
                <a:close/>
                <a:moveTo>
                  <a:pt x="56994" y="59712"/>
                </a:moveTo>
                <a:cubicBezTo>
                  <a:pt x="56944" y="59712"/>
                  <a:pt x="56888" y="59721"/>
                  <a:pt x="56825" y="59737"/>
                </a:cubicBezTo>
                <a:cubicBezTo>
                  <a:pt x="56712" y="59775"/>
                  <a:pt x="56599" y="59888"/>
                  <a:pt x="56599" y="60001"/>
                </a:cubicBezTo>
                <a:lnTo>
                  <a:pt x="56788" y="60115"/>
                </a:lnTo>
                <a:lnTo>
                  <a:pt x="56863" y="60115"/>
                </a:lnTo>
                <a:cubicBezTo>
                  <a:pt x="56977" y="60077"/>
                  <a:pt x="57166" y="60039"/>
                  <a:pt x="57204" y="59888"/>
                </a:cubicBezTo>
                <a:lnTo>
                  <a:pt x="57166" y="59775"/>
                </a:lnTo>
                <a:cubicBezTo>
                  <a:pt x="57121" y="59730"/>
                  <a:pt x="57064" y="59712"/>
                  <a:pt x="56994" y="59712"/>
                </a:cubicBezTo>
                <a:close/>
                <a:moveTo>
                  <a:pt x="25634" y="59737"/>
                </a:moveTo>
                <a:cubicBezTo>
                  <a:pt x="25521" y="59737"/>
                  <a:pt x="25483" y="59775"/>
                  <a:pt x="25445" y="59812"/>
                </a:cubicBezTo>
                <a:cubicBezTo>
                  <a:pt x="25407" y="59850"/>
                  <a:pt x="25332" y="59888"/>
                  <a:pt x="25370" y="60039"/>
                </a:cubicBezTo>
                <a:lnTo>
                  <a:pt x="25521" y="60153"/>
                </a:lnTo>
                <a:lnTo>
                  <a:pt x="25634" y="60153"/>
                </a:lnTo>
                <a:lnTo>
                  <a:pt x="25785" y="60001"/>
                </a:lnTo>
                <a:lnTo>
                  <a:pt x="25785" y="59850"/>
                </a:lnTo>
                <a:lnTo>
                  <a:pt x="25634" y="59737"/>
                </a:lnTo>
                <a:close/>
                <a:moveTo>
                  <a:pt x="37317" y="59737"/>
                </a:moveTo>
                <a:cubicBezTo>
                  <a:pt x="37203" y="59775"/>
                  <a:pt x="37014" y="59812"/>
                  <a:pt x="37014" y="60001"/>
                </a:cubicBezTo>
                <a:lnTo>
                  <a:pt x="37014" y="60039"/>
                </a:lnTo>
                <a:lnTo>
                  <a:pt x="37128" y="60153"/>
                </a:lnTo>
                <a:cubicBezTo>
                  <a:pt x="37203" y="60153"/>
                  <a:pt x="37355" y="60153"/>
                  <a:pt x="37468" y="60077"/>
                </a:cubicBezTo>
                <a:cubicBezTo>
                  <a:pt x="37506" y="60039"/>
                  <a:pt x="37544" y="60001"/>
                  <a:pt x="37544" y="59926"/>
                </a:cubicBezTo>
                <a:cubicBezTo>
                  <a:pt x="37544" y="59888"/>
                  <a:pt x="37544" y="59850"/>
                  <a:pt x="37506" y="59812"/>
                </a:cubicBezTo>
                <a:lnTo>
                  <a:pt x="37355" y="59737"/>
                </a:lnTo>
                <a:close/>
                <a:moveTo>
                  <a:pt x="69417" y="59532"/>
                </a:moveTo>
                <a:cubicBezTo>
                  <a:pt x="69384" y="59532"/>
                  <a:pt x="69346" y="59537"/>
                  <a:pt x="69302" y="59548"/>
                </a:cubicBezTo>
                <a:lnTo>
                  <a:pt x="69189" y="59661"/>
                </a:lnTo>
                <a:cubicBezTo>
                  <a:pt x="69189" y="59775"/>
                  <a:pt x="69189" y="59812"/>
                  <a:pt x="69151" y="59888"/>
                </a:cubicBezTo>
                <a:cubicBezTo>
                  <a:pt x="69151" y="59926"/>
                  <a:pt x="69113" y="59964"/>
                  <a:pt x="69113" y="60001"/>
                </a:cubicBezTo>
                <a:lnTo>
                  <a:pt x="69189" y="60115"/>
                </a:lnTo>
                <a:cubicBezTo>
                  <a:pt x="69242" y="60142"/>
                  <a:pt x="69296" y="60168"/>
                  <a:pt x="69336" y="60168"/>
                </a:cubicBezTo>
                <a:cubicBezTo>
                  <a:pt x="69352" y="60168"/>
                  <a:pt x="69367" y="60164"/>
                  <a:pt x="69378" y="60153"/>
                </a:cubicBezTo>
                <a:lnTo>
                  <a:pt x="69415" y="60228"/>
                </a:lnTo>
                <a:cubicBezTo>
                  <a:pt x="69449" y="60239"/>
                  <a:pt x="69479" y="60244"/>
                  <a:pt x="69506" y="60244"/>
                </a:cubicBezTo>
                <a:cubicBezTo>
                  <a:pt x="69573" y="60244"/>
                  <a:pt x="69627" y="60217"/>
                  <a:pt x="69680" y="60190"/>
                </a:cubicBezTo>
                <a:cubicBezTo>
                  <a:pt x="69718" y="60153"/>
                  <a:pt x="69756" y="60115"/>
                  <a:pt x="69756" y="60039"/>
                </a:cubicBezTo>
                <a:cubicBezTo>
                  <a:pt x="69756" y="60001"/>
                  <a:pt x="69718" y="59964"/>
                  <a:pt x="69718" y="59926"/>
                </a:cubicBezTo>
                <a:cubicBezTo>
                  <a:pt x="69756" y="59926"/>
                  <a:pt x="69793" y="59888"/>
                  <a:pt x="69793" y="59888"/>
                </a:cubicBezTo>
                <a:cubicBezTo>
                  <a:pt x="69819" y="59862"/>
                  <a:pt x="69828" y="59836"/>
                  <a:pt x="69830" y="59810"/>
                </a:cubicBezTo>
                <a:lnTo>
                  <a:pt x="69830" y="59810"/>
                </a:lnTo>
                <a:lnTo>
                  <a:pt x="69831" y="59812"/>
                </a:lnTo>
                <a:cubicBezTo>
                  <a:pt x="69831" y="59775"/>
                  <a:pt x="69831" y="59775"/>
                  <a:pt x="69831" y="59775"/>
                </a:cubicBezTo>
                <a:cubicBezTo>
                  <a:pt x="69831" y="59786"/>
                  <a:pt x="69831" y="59798"/>
                  <a:pt x="69830" y="59810"/>
                </a:cubicBezTo>
                <a:lnTo>
                  <a:pt x="69830" y="59810"/>
                </a:lnTo>
                <a:lnTo>
                  <a:pt x="69718" y="59586"/>
                </a:lnTo>
                <a:lnTo>
                  <a:pt x="69604" y="59586"/>
                </a:lnTo>
                <a:cubicBezTo>
                  <a:pt x="69551" y="59559"/>
                  <a:pt x="69498" y="59532"/>
                  <a:pt x="69417" y="59532"/>
                </a:cubicBezTo>
                <a:close/>
                <a:moveTo>
                  <a:pt x="76221" y="59888"/>
                </a:moveTo>
                <a:lnTo>
                  <a:pt x="76183" y="59926"/>
                </a:lnTo>
                <a:cubicBezTo>
                  <a:pt x="76070" y="59926"/>
                  <a:pt x="75881" y="59964"/>
                  <a:pt x="75881" y="60153"/>
                </a:cubicBezTo>
                <a:lnTo>
                  <a:pt x="75918" y="60266"/>
                </a:lnTo>
                <a:cubicBezTo>
                  <a:pt x="75972" y="60293"/>
                  <a:pt x="76025" y="60320"/>
                  <a:pt x="76092" y="60320"/>
                </a:cubicBezTo>
                <a:cubicBezTo>
                  <a:pt x="76120" y="60320"/>
                  <a:pt x="76150" y="60315"/>
                  <a:pt x="76183" y="60304"/>
                </a:cubicBezTo>
                <a:cubicBezTo>
                  <a:pt x="76296" y="60266"/>
                  <a:pt x="76372" y="60153"/>
                  <a:pt x="76372" y="60001"/>
                </a:cubicBezTo>
                <a:lnTo>
                  <a:pt x="76221" y="59888"/>
                </a:lnTo>
                <a:close/>
                <a:moveTo>
                  <a:pt x="15842" y="59964"/>
                </a:moveTo>
                <a:lnTo>
                  <a:pt x="15691" y="60039"/>
                </a:lnTo>
                <a:cubicBezTo>
                  <a:pt x="15615" y="60190"/>
                  <a:pt x="15729" y="60380"/>
                  <a:pt x="15918" y="60380"/>
                </a:cubicBezTo>
                <a:cubicBezTo>
                  <a:pt x="15946" y="60389"/>
                  <a:pt x="15974" y="60394"/>
                  <a:pt x="16002" y="60394"/>
                </a:cubicBezTo>
                <a:cubicBezTo>
                  <a:pt x="16083" y="60394"/>
                  <a:pt x="16154" y="60351"/>
                  <a:pt x="16182" y="60266"/>
                </a:cubicBezTo>
                <a:lnTo>
                  <a:pt x="16069" y="60115"/>
                </a:lnTo>
                <a:cubicBezTo>
                  <a:pt x="16069" y="60115"/>
                  <a:pt x="16031" y="60077"/>
                  <a:pt x="16031" y="60077"/>
                </a:cubicBezTo>
                <a:cubicBezTo>
                  <a:pt x="15993" y="60039"/>
                  <a:pt x="15955" y="59964"/>
                  <a:pt x="15842" y="59964"/>
                </a:cubicBezTo>
                <a:close/>
                <a:moveTo>
                  <a:pt x="87525" y="60190"/>
                </a:moveTo>
                <a:cubicBezTo>
                  <a:pt x="87374" y="60190"/>
                  <a:pt x="87185" y="60266"/>
                  <a:pt x="87185" y="60417"/>
                </a:cubicBezTo>
                <a:lnTo>
                  <a:pt x="87336" y="60417"/>
                </a:lnTo>
                <a:cubicBezTo>
                  <a:pt x="87466" y="60417"/>
                  <a:pt x="87457" y="60501"/>
                  <a:pt x="87570" y="60501"/>
                </a:cubicBezTo>
                <a:cubicBezTo>
                  <a:pt x="87589" y="60501"/>
                  <a:pt x="87612" y="60498"/>
                  <a:pt x="87639" y="60493"/>
                </a:cubicBezTo>
                <a:cubicBezTo>
                  <a:pt x="87639" y="60455"/>
                  <a:pt x="87639" y="60417"/>
                  <a:pt x="87639" y="60417"/>
                </a:cubicBezTo>
                <a:lnTo>
                  <a:pt x="87790" y="60417"/>
                </a:lnTo>
                <a:cubicBezTo>
                  <a:pt x="87790" y="60342"/>
                  <a:pt x="87752" y="60304"/>
                  <a:pt x="87677" y="60228"/>
                </a:cubicBezTo>
                <a:cubicBezTo>
                  <a:pt x="87639" y="60228"/>
                  <a:pt x="87601" y="60190"/>
                  <a:pt x="87525" y="60190"/>
                </a:cubicBezTo>
                <a:close/>
                <a:moveTo>
                  <a:pt x="90127" y="60100"/>
                </a:moveTo>
                <a:cubicBezTo>
                  <a:pt x="90018" y="60100"/>
                  <a:pt x="89915" y="60135"/>
                  <a:pt x="89832" y="60190"/>
                </a:cubicBezTo>
                <a:lnTo>
                  <a:pt x="89794" y="60266"/>
                </a:lnTo>
                <a:lnTo>
                  <a:pt x="89794" y="60417"/>
                </a:lnTo>
                <a:lnTo>
                  <a:pt x="89907" y="60531"/>
                </a:lnTo>
                <a:cubicBezTo>
                  <a:pt x="89954" y="60546"/>
                  <a:pt x="90008" y="60556"/>
                  <a:pt x="90062" y="60556"/>
                </a:cubicBezTo>
                <a:cubicBezTo>
                  <a:pt x="90139" y="60556"/>
                  <a:pt x="90219" y="60537"/>
                  <a:pt x="90285" y="60493"/>
                </a:cubicBezTo>
                <a:cubicBezTo>
                  <a:pt x="90323" y="60455"/>
                  <a:pt x="90361" y="60380"/>
                  <a:pt x="90361" y="60304"/>
                </a:cubicBezTo>
                <a:cubicBezTo>
                  <a:pt x="90361" y="60266"/>
                  <a:pt x="90361" y="60228"/>
                  <a:pt x="90361" y="60190"/>
                </a:cubicBezTo>
                <a:lnTo>
                  <a:pt x="90247" y="60115"/>
                </a:lnTo>
                <a:cubicBezTo>
                  <a:pt x="90207" y="60105"/>
                  <a:pt x="90166" y="60100"/>
                  <a:pt x="90127" y="60100"/>
                </a:cubicBezTo>
                <a:close/>
                <a:moveTo>
                  <a:pt x="64198" y="60266"/>
                </a:moveTo>
                <a:cubicBezTo>
                  <a:pt x="64085" y="60342"/>
                  <a:pt x="64009" y="60417"/>
                  <a:pt x="63971" y="60531"/>
                </a:cubicBezTo>
                <a:cubicBezTo>
                  <a:pt x="63933" y="60569"/>
                  <a:pt x="63896" y="60606"/>
                  <a:pt x="63858" y="60644"/>
                </a:cubicBezTo>
                <a:lnTo>
                  <a:pt x="63971" y="60871"/>
                </a:lnTo>
                <a:cubicBezTo>
                  <a:pt x="64160" y="60833"/>
                  <a:pt x="64425" y="60644"/>
                  <a:pt x="64425" y="60455"/>
                </a:cubicBezTo>
                <a:cubicBezTo>
                  <a:pt x="64425" y="60417"/>
                  <a:pt x="64425" y="60342"/>
                  <a:pt x="64349" y="60304"/>
                </a:cubicBezTo>
                <a:lnTo>
                  <a:pt x="64198" y="60266"/>
                </a:lnTo>
                <a:close/>
                <a:moveTo>
                  <a:pt x="50474" y="60455"/>
                </a:moveTo>
                <a:cubicBezTo>
                  <a:pt x="50360" y="60455"/>
                  <a:pt x="50285" y="60455"/>
                  <a:pt x="50247" y="60531"/>
                </a:cubicBezTo>
                <a:cubicBezTo>
                  <a:pt x="50134" y="60569"/>
                  <a:pt x="50134" y="60682"/>
                  <a:pt x="50134" y="60758"/>
                </a:cubicBezTo>
                <a:cubicBezTo>
                  <a:pt x="50134" y="60795"/>
                  <a:pt x="50134" y="60833"/>
                  <a:pt x="50134" y="60871"/>
                </a:cubicBezTo>
                <a:lnTo>
                  <a:pt x="50285" y="60947"/>
                </a:lnTo>
                <a:cubicBezTo>
                  <a:pt x="50315" y="60957"/>
                  <a:pt x="50346" y="60961"/>
                  <a:pt x="50376" y="60961"/>
                </a:cubicBezTo>
                <a:cubicBezTo>
                  <a:pt x="50459" y="60961"/>
                  <a:pt x="50542" y="60926"/>
                  <a:pt x="50625" y="60871"/>
                </a:cubicBezTo>
                <a:lnTo>
                  <a:pt x="50663" y="60795"/>
                </a:lnTo>
                <a:lnTo>
                  <a:pt x="50663" y="60758"/>
                </a:lnTo>
                <a:cubicBezTo>
                  <a:pt x="50663" y="60720"/>
                  <a:pt x="50625" y="60644"/>
                  <a:pt x="50625" y="60644"/>
                </a:cubicBezTo>
                <a:cubicBezTo>
                  <a:pt x="50587" y="60606"/>
                  <a:pt x="50587" y="60606"/>
                  <a:pt x="50587" y="60606"/>
                </a:cubicBezTo>
                <a:lnTo>
                  <a:pt x="50474" y="60455"/>
                </a:lnTo>
                <a:close/>
                <a:moveTo>
                  <a:pt x="52671" y="60616"/>
                </a:moveTo>
                <a:cubicBezTo>
                  <a:pt x="52638" y="60616"/>
                  <a:pt x="52610" y="60625"/>
                  <a:pt x="52591" y="60644"/>
                </a:cubicBezTo>
                <a:cubicBezTo>
                  <a:pt x="52478" y="60682"/>
                  <a:pt x="52440" y="60758"/>
                  <a:pt x="52440" y="60833"/>
                </a:cubicBezTo>
                <a:cubicBezTo>
                  <a:pt x="52440" y="60909"/>
                  <a:pt x="52515" y="60984"/>
                  <a:pt x="52591" y="61022"/>
                </a:cubicBezTo>
                <a:cubicBezTo>
                  <a:pt x="52667" y="61022"/>
                  <a:pt x="52742" y="61022"/>
                  <a:pt x="52780" y="60984"/>
                </a:cubicBezTo>
                <a:cubicBezTo>
                  <a:pt x="52818" y="60947"/>
                  <a:pt x="52856" y="60871"/>
                  <a:pt x="52856" y="60833"/>
                </a:cubicBezTo>
                <a:cubicBezTo>
                  <a:pt x="52856" y="60758"/>
                  <a:pt x="52818" y="60682"/>
                  <a:pt x="52780" y="60644"/>
                </a:cubicBezTo>
                <a:cubicBezTo>
                  <a:pt x="52742" y="60625"/>
                  <a:pt x="52704" y="60616"/>
                  <a:pt x="52671" y="60616"/>
                </a:cubicBezTo>
                <a:close/>
                <a:moveTo>
                  <a:pt x="17982" y="60742"/>
                </a:moveTo>
                <a:cubicBezTo>
                  <a:pt x="17950" y="60742"/>
                  <a:pt x="17917" y="60747"/>
                  <a:pt x="17884" y="60758"/>
                </a:cubicBezTo>
                <a:cubicBezTo>
                  <a:pt x="17808" y="60758"/>
                  <a:pt x="17732" y="60833"/>
                  <a:pt x="17732" y="60947"/>
                </a:cubicBezTo>
                <a:lnTo>
                  <a:pt x="17884" y="61060"/>
                </a:lnTo>
                <a:lnTo>
                  <a:pt x="17921" y="61060"/>
                </a:lnTo>
                <a:cubicBezTo>
                  <a:pt x="18035" y="61060"/>
                  <a:pt x="18186" y="61060"/>
                  <a:pt x="18224" y="60909"/>
                </a:cubicBezTo>
                <a:lnTo>
                  <a:pt x="18186" y="60795"/>
                </a:lnTo>
                <a:cubicBezTo>
                  <a:pt x="18133" y="60769"/>
                  <a:pt x="18060" y="60742"/>
                  <a:pt x="17982" y="60742"/>
                </a:cubicBezTo>
                <a:close/>
                <a:moveTo>
                  <a:pt x="31192" y="60606"/>
                </a:moveTo>
                <a:cubicBezTo>
                  <a:pt x="31041" y="60606"/>
                  <a:pt x="30889" y="60644"/>
                  <a:pt x="30776" y="60682"/>
                </a:cubicBezTo>
                <a:lnTo>
                  <a:pt x="30738" y="60795"/>
                </a:lnTo>
                <a:cubicBezTo>
                  <a:pt x="30738" y="60871"/>
                  <a:pt x="30776" y="61098"/>
                  <a:pt x="31003" y="61173"/>
                </a:cubicBezTo>
                <a:lnTo>
                  <a:pt x="31230" y="61022"/>
                </a:lnTo>
                <a:cubicBezTo>
                  <a:pt x="31268" y="60984"/>
                  <a:pt x="31343" y="60947"/>
                  <a:pt x="31343" y="60833"/>
                </a:cubicBezTo>
                <a:cubicBezTo>
                  <a:pt x="31343" y="60795"/>
                  <a:pt x="31305" y="60758"/>
                  <a:pt x="31305" y="60720"/>
                </a:cubicBezTo>
                <a:lnTo>
                  <a:pt x="31192" y="60606"/>
                </a:lnTo>
                <a:close/>
                <a:moveTo>
                  <a:pt x="42874" y="61022"/>
                </a:moveTo>
                <a:cubicBezTo>
                  <a:pt x="42723" y="61022"/>
                  <a:pt x="42610" y="61098"/>
                  <a:pt x="42572" y="61211"/>
                </a:cubicBezTo>
                <a:lnTo>
                  <a:pt x="42685" y="61363"/>
                </a:lnTo>
                <a:cubicBezTo>
                  <a:pt x="42685" y="61400"/>
                  <a:pt x="42723" y="61400"/>
                  <a:pt x="42761" y="61438"/>
                </a:cubicBezTo>
                <a:lnTo>
                  <a:pt x="42950" y="61325"/>
                </a:lnTo>
                <a:cubicBezTo>
                  <a:pt x="42950" y="61287"/>
                  <a:pt x="42988" y="61249"/>
                  <a:pt x="42988" y="61173"/>
                </a:cubicBezTo>
                <a:lnTo>
                  <a:pt x="42988" y="61136"/>
                </a:lnTo>
                <a:lnTo>
                  <a:pt x="42874" y="61022"/>
                </a:lnTo>
                <a:close/>
                <a:moveTo>
                  <a:pt x="82873" y="60969"/>
                </a:moveTo>
                <a:cubicBezTo>
                  <a:pt x="82793" y="60969"/>
                  <a:pt x="82739" y="60996"/>
                  <a:pt x="82686" y="61022"/>
                </a:cubicBezTo>
                <a:cubicBezTo>
                  <a:pt x="82648" y="60984"/>
                  <a:pt x="82610" y="60984"/>
                  <a:pt x="82572" y="60984"/>
                </a:cubicBezTo>
                <a:lnTo>
                  <a:pt x="82421" y="61136"/>
                </a:lnTo>
                <a:cubicBezTo>
                  <a:pt x="82421" y="61249"/>
                  <a:pt x="82459" y="61325"/>
                  <a:pt x="82535" y="61400"/>
                </a:cubicBezTo>
                <a:lnTo>
                  <a:pt x="82648" y="61438"/>
                </a:lnTo>
                <a:cubicBezTo>
                  <a:pt x="82799" y="61438"/>
                  <a:pt x="82988" y="61400"/>
                  <a:pt x="83102" y="61287"/>
                </a:cubicBezTo>
                <a:lnTo>
                  <a:pt x="83026" y="61098"/>
                </a:lnTo>
                <a:lnTo>
                  <a:pt x="83064" y="61098"/>
                </a:lnTo>
                <a:lnTo>
                  <a:pt x="82988" y="60984"/>
                </a:lnTo>
                <a:cubicBezTo>
                  <a:pt x="82944" y="60973"/>
                  <a:pt x="82906" y="60969"/>
                  <a:pt x="82873" y="60969"/>
                </a:cubicBezTo>
                <a:close/>
                <a:moveTo>
                  <a:pt x="60001" y="60984"/>
                </a:moveTo>
                <a:cubicBezTo>
                  <a:pt x="59850" y="60984"/>
                  <a:pt x="59774" y="61022"/>
                  <a:pt x="59737" y="61060"/>
                </a:cubicBezTo>
                <a:cubicBezTo>
                  <a:pt x="59623" y="61136"/>
                  <a:pt x="59661" y="61363"/>
                  <a:pt x="59812" y="61476"/>
                </a:cubicBezTo>
                <a:cubicBezTo>
                  <a:pt x="59866" y="61503"/>
                  <a:pt x="59919" y="61529"/>
                  <a:pt x="59986" y="61529"/>
                </a:cubicBezTo>
                <a:cubicBezTo>
                  <a:pt x="60014" y="61529"/>
                  <a:pt x="60044" y="61525"/>
                  <a:pt x="60077" y="61514"/>
                </a:cubicBezTo>
                <a:lnTo>
                  <a:pt x="60190" y="61438"/>
                </a:lnTo>
                <a:cubicBezTo>
                  <a:pt x="60190" y="61400"/>
                  <a:pt x="60190" y="61363"/>
                  <a:pt x="60190" y="61325"/>
                </a:cubicBezTo>
                <a:cubicBezTo>
                  <a:pt x="60190" y="61249"/>
                  <a:pt x="60153" y="61211"/>
                  <a:pt x="60153" y="61173"/>
                </a:cubicBezTo>
                <a:cubicBezTo>
                  <a:pt x="60115" y="61136"/>
                  <a:pt x="60115" y="61136"/>
                  <a:pt x="60115" y="61098"/>
                </a:cubicBezTo>
                <a:lnTo>
                  <a:pt x="60001" y="60984"/>
                </a:lnTo>
                <a:close/>
                <a:moveTo>
                  <a:pt x="41778" y="60947"/>
                </a:moveTo>
                <a:cubicBezTo>
                  <a:pt x="41627" y="60947"/>
                  <a:pt x="41513" y="60984"/>
                  <a:pt x="41476" y="61136"/>
                </a:cubicBezTo>
                <a:lnTo>
                  <a:pt x="41589" y="61287"/>
                </a:lnTo>
                <a:cubicBezTo>
                  <a:pt x="41589" y="61306"/>
                  <a:pt x="41589" y="61325"/>
                  <a:pt x="41589" y="61325"/>
                </a:cubicBezTo>
                <a:cubicBezTo>
                  <a:pt x="41589" y="61438"/>
                  <a:pt x="41589" y="61627"/>
                  <a:pt x="41854" y="61627"/>
                </a:cubicBezTo>
                <a:lnTo>
                  <a:pt x="41929" y="61589"/>
                </a:lnTo>
                <a:cubicBezTo>
                  <a:pt x="42005" y="61552"/>
                  <a:pt x="42043" y="61476"/>
                  <a:pt x="42043" y="61400"/>
                </a:cubicBezTo>
                <a:cubicBezTo>
                  <a:pt x="42043" y="61287"/>
                  <a:pt x="42005" y="61173"/>
                  <a:pt x="41929" y="61098"/>
                </a:cubicBezTo>
                <a:cubicBezTo>
                  <a:pt x="41929" y="61060"/>
                  <a:pt x="41929" y="61060"/>
                  <a:pt x="41929" y="61022"/>
                </a:cubicBezTo>
                <a:lnTo>
                  <a:pt x="41778" y="60947"/>
                </a:lnTo>
                <a:close/>
                <a:moveTo>
                  <a:pt x="87601" y="61249"/>
                </a:moveTo>
                <a:cubicBezTo>
                  <a:pt x="87525" y="61249"/>
                  <a:pt x="87487" y="61249"/>
                  <a:pt x="87450" y="61325"/>
                </a:cubicBezTo>
                <a:cubicBezTo>
                  <a:pt x="87374" y="61325"/>
                  <a:pt x="87298" y="61438"/>
                  <a:pt x="87336" y="61589"/>
                </a:cubicBezTo>
                <a:lnTo>
                  <a:pt x="87487" y="61665"/>
                </a:lnTo>
                <a:lnTo>
                  <a:pt x="87525" y="61665"/>
                </a:lnTo>
                <a:cubicBezTo>
                  <a:pt x="87563" y="61665"/>
                  <a:pt x="87752" y="61665"/>
                  <a:pt x="87790" y="61514"/>
                </a:cubicBezTo>
                <a:lnTo>
                  <a:pt x="87677" y="61476"/>
                </a:lnTo>
                <a:cubicBezTo>
                  <a:pt x="87677" y="61438"/>
                  <a:pt x="87677" y="61438"/>
                  <a:pt x="87677" y="61438"/>
                </a:cubicBezTo>
                <a:lnTo>
                  <a:pt x="87714" y="61363"/>
                </a:lnTo>
                <a:lnTo>
                  <a:pt x="87601" y="61249"/>
                </a:lnTo>
                <a:close/>
                <a:moveTo>
                  <a:pt x="79308" y="58863"/>
                </a:moveTo>
                <a:cubicBezTo>
                  <a:pt x="78964" y="58863"/>
                  <a:pt x="78862" y="59070"/>
                  <a:pt x="78792" y="59245"/>
                </a:cubicBezTo>
                <a:cubicBezTo>
                  <a:pt x="78603" y="59359"/>
                  <a:pt x="78451" y="59510"/>
                  <a:pt x="78338" y="59623"/>
                </a:cubicBezTo>
                <a:cubicBezTo>
                  <a:pt x="78262" y="59737"/>
                  <a:pt x="78187" y="59812"/>
                  <a:pt x="78111" y="59888"/>
                </a:cubicBezTo>
                <a:lnTo>
                  <a:pt x="78073" y="59888"/>
                </a:lnTo>
                <a:cubicBezTo>
                  <a:pt x="78036" y="59964"/>
                  <a:pt x="77998" y="60001"/>
                  <a:pt x="77998" y="60077"/>
                </a:cubicBezTo>
                <a:cubicBezTo>
                  <a:pt x="77998" y="60190"/>
                  <a:pt x="78111" y="60266"/>
                  <a:pt x="78187" y="60342"/>
                </a:cubicBezTo>
                <a:lnTo>
                  <a:pt x="78225" y="60342"/>
                </a:lnTo>
                <a:cubicBezTo>
                  <a:pt x="78225" y="60342"/>
                  <a:pt x="78225" y="60380"/>
                  <a:pt x="78187" y="60417"/>
                </a:cubicBezTo>
                <a:cubicBezTo>
                  <a:pt x="78187" y="60455"/>
                  <a:pt x="78149" y="60531"/>
                  <a:pt x="78149" y="60606"/>
                </a:cubicBezTo>
                <a:cubicBezTo>
                  <a:pt x="78149" y="60682"/>
                  <a:pt x="78187" y="60758"/>
                  <a:pt x="78187" y="60795"/>
                </a:cubicBezTo>
                <a:cubicBezTo>
                  <a:pt x="78225" y="60909"/>
                  <a:pt x="78225" y="60984"/>
                  <a:pt x="78187" y="61098"/>
                </a:cubicBezTo>
                <a:lnTo>
                  <a:pt x="78225" y="61249"/>
                </a:lnTo>
                <a:cubicBezTo>
                  <a:pt x="78225" y="61249"/>
                  <a:pt x="78262" y="61287"/>
                  <a:pt x="78300" y="61325"/>
                </a:cubicBezTo>
                <a:cubicBezTo>
                  <a:pt x="78496" y="61493"/>
                  <a:pt x="78797" y="61724"/>
                  <a:pt x="79124" y="61724"/>
                </a:cubicBezTo>
                <a:cubicBezTo>
                  <a:pt x="79238" y="61724"/>
                  <a:pt x="79355" y="61696"/>
                  <a:pt x="79472" y="61627"/>
                </a:cubicBezTo>
                <a:lnTo>
                  <a:pt x="79510" y="61476"/>
                </a:lnTo>
                <a:cubicBezTo>
                  <a:pt x="79434" y="61363"/>
                  <a:pt x="79359" y="61325"/>
                  <a:pt x="79245" y="61287"/>
                </a:cubicBezTo>
                <a:lnTo>
                  <a:pt x="79170" y="61287"/>
                </a:lnTo>
                <a:cubicBezTo>
                  <a:pt x="79132" y="61249"/>
                  <a:pt x="79056" y="61211"/>
                  <a:pt x="78981" y="61173"/>
                </a:cubicBezTo>
                <a:lnTo>
                  <a:pt x="78943" y="61173"/>
                </a:lnTo>
                <a:cubicBezTo>
                  <a:pt x="78905" y="61136"/>
                  <a:pt x="78905" y="61136"/>
                  <a:pt x="78867" y="61098"/>
                </a:cubicBezTo>
                <a:cubicBezTo>
                  <a:pt x="78830" y="61022"/>
                  <a:pt x="78792" y="60984"/>
                  <a:pt x="78716" y="60947"/>
                </a:cubicBezTo>
                <a:cubicBezTo>
                  <a:pt x="78716" y="60871"/>
                  <a:pt x="78716" y="60758"/>
                  <a:pt x="78754" y="60682"/>
                </a:cubicBezTo>
                <a:cubicBezTo>
                  <a:pt x="78754" y="60493"/>
                  <a:pt x="78754" y="60266"/>
                  <a:pt x="78640" y="60001"/>
                </a:cubicBezTo>
                <a:cubicBezTo>
                  <a:pt x="79056" y="59737"/>
                  <a:pt x="79359" y="59397"/>
                  <a:pt x="79510" y="59018"/>
                </a:cubicBezTo>
                <a:lnTo>
                  <a:pt x="79397" y="58867"/>
                </a:lnTo>
                <a:cubicBezTo>
                  <a:pt x="79366" y="58864"/>
                  <a:pt x="79336" y="58863"/>
                  <a:pt x="79308" y="58863"/>
                </a:cubicBezTo>
                <a:close/>
                <a:moveTo>
                  <a:pt x="69554" y="61375"/>
                </a:moveTo>
                <a:cubicBezTo>
                  <a:pt x="69509" y="61375"/>
                  <a:pt x="69462" y="61385"/>
                  <a:pt x="69415" y="61400"/>
                </a:cubicBezTo>
                <a:cubicBezTo>
                  <a:pt x="69264" y="61438"/>
                  <a:pt x="69189" y="61552"/>
                  <a:pt x="69189" y="61665"/>
                </a:cubicBezTo>
                <a:lnTo>
                  <a:pt x="69226" y="61741"/>
                </a:lnTo>
                <a:cubicBezTo>
                  <a:pt x="69282" y="61796"/>
                  <a:pt x="69357" y="61831"/>
                  <a:pt x="69438" y="61831"/>
                </a:cubicBezTo>
                <a:cubicBezTo>
                  <a:pt x="69468" y="61831"/>
                  <a:pt x="69498" y="61826"/>
                  <a:pt x="69529" y="61816"/>
                </a:cubicBezTo>
                <a:cubicBezTo>
                  <a:pt x="69680" y="61741"/>
                  <a:pt x="69756" y="61627"/>
                  <a:pt x="69756" y="61514"/>
                </a:cubicBezTo>
                <a:lnTo>
                  <a:pt x="69718" y="61438"/>
                </a:lnTo>
                <a:cubicBezTo>
                  <a:pt x="69674" y="61394"/>
                  <a:pt x="69616" y="61375"/>
                  <a:pt x="69554" y="61375"/>
                </a:cubicBezTo>
                <a:close/>
                <a:moveTo>
                  <a:pt x="42799" y="61552"/>
                </a:moveTo>
                <a:cubicBezTo>
                  <a:pt x="42723" y="61589"/>
                  <a:pt x="42685" y="61703"/>
                  <a:pt x="42685" y="61741"/>
                </a:cubicBezTo>
                <a:cubicBezTo>
                  <a:pt x="42685" y="61854"/>
                  <a:pt x="42723" y="61930"/>
                  <a:pt x="42837" y="61930"/>
                </a:cubicBezTo>
                <a:cubicBezTo>
                  <a:pt x="42862" y="61942"/>
                  <a:pt x="42883" y="61946"/>
                  <a:pt x="42902" y="61946"/>
                </a:cubicBezTo>
                <a:cubicBezTo>
                  <a:pt x="42942" y="61946"/>
                  <a:pt x="42975" y="61930"/>
                  <a:pt x="43026" y="61930"/>
                </a:cubicBezTo>
                <a:cubicBezTo>
                  <a:pt x="43064" y="61892"/>
                  <a:pt x="43101" y="61816"/>
                  <a:pt x="43101" y="61741"/>
                </a:cubicBezTo>
                <a:cubicBezTo>
                  <a:pt x="43101" y="61665"/>
                  <a:pt x="43064" y="61627"/>
                  <a:pt x="42988" y="61589"/>
                </a:cubicBezTo>
                <a:cubicBezTo>
                  <a:pt x="42950" y="61552"/>
                  <a:pt x="42874" y="61552"/>
                  <a:pt x="42799" y="61552"/>
                </a:cubicBezTo>
                <a:close/>
                <a:moveTo>
                  <a:pt x="41060" y="61589"/>
                </a:moveTo>
                <a:cubicBezTo>
                  <a:pt x="40984" y="61589"/>
                  <a:pt x="40871" y="61627"/>
                  <a:pt x="40833" y="61665"/>
                </a:cubicBezTo>
                <a:cubicBezTo>
                  <a:pt x="40795" y="61703"/>
                  <a:pt x="40757" y="61741"/>
                  <a:pt x="40757" y="61854"/>
                </a:cubicBezTo>
                <a:lnTo>
                  <a:pt x="40757" y="61892"/>
                </a:lnTo>
                <a:lnTo>
                  <a:pt x="40871" y="62005"/>
                </a:lnTo>
                <a:lnTo>
                  <a:pt x="41060" y="62005"/>
                </a:lnTo>
                <a:lnTo>
                  <a:pt x="41211" y="61892"/>
                </a:lnTo>
                <a:lnTo>
                  <a:pt x="41211" y="61741"/>
                </a:lnTo>
                <a:lnTo>
                  <a:pt x="41060" y="61589"/>
                </a:lnTo>
                <a:close/>
                <a:moveTo>
                  <a:pt x="43971" y="61703"/>
                </a:moveTo>
                <a:cubicBezTo>
                  <a:pt x="43895" y="61703"/>
                  <a:pt x="43820" y="61703"/>
                  <a:pt x="43744" y="61741"/>
                </a:cubicBezTo>
                <a:cubicBezTo>
                  <a:pt x="43668" y="61816"/>
                  <a:pt x="43668" y="61892"/>
                  <a:pt x="43706" y="61967"/>
                </a:cubicBezTo>
                <a:lnTo>
                  <a:pt x="43857" y="62043"/>
                </a:lnTo>
                <a:cubicBezTo>
                  <a:pt x="43895" y="62043"/>
                  <a:pt x="44122" y="62043"/>
                  <a:pt x="44198" y="61892"/>
                </a:cubicBezTo>
                <a:lnTo>
                  <a:pt x="44047" y="61703"/>
                </a:lnTo>
                <a:close/>
                <a:moveTo>
                  <a:pt x="55275" y="61552"/>
                </a:moveTo>
                <a:lnTo>
                  <a:pt x="55162" y="61589"/>
                </a:lnTo>
                <a:cubicBezTo>
                  <a:pt x="55124" y="61665"/>
                  <a:pt x="55124" y="61741"/>
                  <a:pt x="55124" y="61816"/>
                </a:cubicBezTo>
                <a:cubicBezTo>
                  <a:pt x="55124" y="61816"/>
                  <a:pt x="55124" y="61854"/>
                  <a:pt x="55124" y="61854"/>
                </a:cubicBezTo>
                <a:cubicBezTo>
                  <a:pt x="55124" y="61854"/>
                  <a:pt x="55124" y="61892"/>
                  <a:pt x="55086" y="61930"/>
                </a:cubicBezTo>
                <a:lnTo>
                  <a:pt x="55200" y="62081"/>
                </a:lnTo>
                <a:cubicBezTo>
                  <a:pt x="55240" y="62091"/>
                  <a:pt x="55278" y="62096"/>
                  <a:pt x="55313" y="62096"/>
                </a:cubicBezTo>
                <a:cubicBezTo>
                  <a:pt x="55409" y="62096"/>
                  <a:pt x="55485" y="62061"/>
                  <a:pt x="55540" y="62005"/>
                </a:cubicBezTo>
                <a:cubicBezTo>
                  <a:pt x="55616" y="61967"/>
                  <a:pt x="55653" y="61854"/>
                  <a:pt x="55653" y="61741"/>
                </a:cubicBezTo>
                <a:lnTo>
                  <a:pt x="55653" y="61703"/>
                </a:lnTo>
                <a:lnTo>
                  <a:pt x="55502" y="61589"/>
                </a:lnTo>
                <a:lnTo>
                  <a:pt x="55464" y="61589"/>
                </a:lnTo>
                <a:cubicBezTo>
                  <a:pt x="55427" y="61589"/>
                  <a:pt x="55351" y="61552"/>
                  <a:pt x="55275" y="61552"/>
                </a:cubicBezTo>
                <a:close/>
                <a:moveTo>
                  <a:pt x="23668" y="61589"/>
                </a:moveTo>
                <a:lnTo>
                  <a:pt x="23517" y="61741"/>
                </a:lnTo>
                <a:cubicBezTo>
                  <a:pt x="23517" y="61741"/>
                  <a:pt x="23479" y="61778"/>
                  <a:pt x="23479" y="61778"/>
                </a:cubicBezTo>
                <a:cubicBezTo>
                  <a:pt x="23441" y="61854"/>
                  <a:pt x="23441" y="61892"/>
                  <a:pt x="23441" y="61967"/>
                </a:cubicBezTo>
                <a:cubicBezTo>
                  <a:pt x="23441" y="62043"/>
                  <a:pt x="23479" y="62119"/>
                  <a:pt x="23593" y="62156"/>
                </a:cubicBezTo>
                <a:lnTo>
                  <a:pt x="23782" y="62005"/>
                </a:lnTo>
                <a:lnTo>
                  <a:pt x="23782" y="62005"/>
                </a:lnTo>
                <a:cubicBezTo>
                  <a:pt x="23782" y="62043"/>
                  <a:pt x="23744" y="62081"/>
                  <a:pt x="23706" y="62081"/>
                </a:cubicBezTo>
                <a:lnTo>
                  <a:pt x="23744" y="62081"/>
                </a:lnTo>
                <a:cubicBezTo>
                  <a:pt x="23782" y="62100"/>
                  <a:pt x="23819" y="62109"/>
                  <a:pt x="23857" y="62109"/>
                </a:cubicBezTo>
                <a:cubicBezTo>
                  <a:pt x="23895" y="62109"/>
                  <a:pt x="23933" y="62100"/>
                  <a:pt x="23971" y="62081"/>
                </a:cubicBezTo>
                <a:lnTo>
                  <a:pt x="24008" y="61967"/>
                </a:lnTo>
                <a:lnTo>
                  <a:pt x="24008" y="61892"/>
                </a:lnTo>
                <a:lnTo>
                  <a:pt x="23933" y="61816"/>
                </a:lnTo>
                <a:cubicBezTo>
                  <a:pt x="23933" y="61816"/>
                  <a:pt x="23933" y="61778"/>
                  <a:pt x="23895" y="61778"/>
                </a:cubicBezTo>
                <a:cubicBezTo>
                  <a:pt x="23857" y="61703"/>
                  <a:pt x="23819" y="61627"/>
                  <a:pt x="23668" y="61589"/>
                </a:cubicBezTo>
                <a:close/>
                <a:moveTo>
                  <a:pt x="14467" y="61763"/>
                </a:moveTo>
                <a:cubicBezTo>
                  <a:pt x="14402" y="61763"/>
                  <a:pt x="14356" y="61789"/>
                  <a:pt x="14330" y="61816"/>
                </a:cubicBezTo>
                <a:cubicBezTo>
                  <a:pt x="14216" y="61892"/>
                  <a:pt x="14216" y="62043"/>
                  <a:pt x="14330" y="62119"/>
                </a:cubicBezTo>
                <a:cubicBezTo>
                  <a:pt x="14405" y="62194"/>
                  <a:pt x="14481" y="62194"/>
                  <a:pt x="14557" y="62194"/>
                </a:cubicBezTo>
                <a:lnTo>
                  <a:pt x="14670" y="62081"/>
                </a:lnTo>
                <a:lnTo>
                  <a:pt x="14670" y="61892"/>
                </a:lnTo>
                <a:lnTo>
                  <a:pt x="14557" y="61778"/>
                </a:lnTo>
                <a:cubicBezTo>
                  <a:pt x="14523" y="61767"/>
                  <a:pt x="14493" y="61763"/>
                  <a:pt x="14467" y="61763"/>
                </a:cubicBezTo>
                <a:close/>
                <a:moveTo>
                  <a:pt x="65068" y="61854"/>
                </a:moveTo>
                <a:lnTo>
                  <a:pt x="64954" y="61967"/>
                </a:lnTo>
                <a:lnTo>
                  <a:pt x="64954" y="62081"/>
                </a:lnTo>
                <a:lnTo>
                  <a:pt x="65068" y="62194"/>
                </a:lnTo>
                <a:cubicBezTo>
                  <a:pt x="65105" y="62232"/>
                  <a:pt x="65143" y="62232"/>
                  <a:pt x="65181" y="62232"/>
                </a:cubicBezTo>
                <a:lnTo>
                  <a:pt x="65370" y="62119"/>
                </a:lnTo>
                <a:cubicBezTo>
                  <a:pt x="65370" y="62043"/>
                  <a:pt x="65332" y="61967"/>
                  <a:pt x="65257" y="61892"/>
                </a:cubicBezTo>
                <a:cubicBezTo>
                  <a:pt x="65219" y="61854"/>
                  <a:pt x="65181" y="61854"/>
                  <a:pt x="65068" y="61854"/>
                </a:cubicBezTo>
                <a:close/>
                <a:moveTo>
                  <a:pt x="28944" y="61920"/>
                </a:moveTo>
                <a:cubicBezTo>
                  <a:pt x="28926" y="61920"/>
                  <a:pt x="28906" y="61923"/>
                  <a:pt x="28886" y="61930"/>
                </a:cubicBezTo>
                <a:cubicBezTo>
                  <a:pt x="28772" y="61967"/>
                  <a:pt x="28697" y="62043"/>
                  <a:pt x="28697" y="62119"/>
                </a:cubicBezTo>
                <a:cubicBezTo>
                  <a:pt x="28697" y="62194"/>
                  <a:pt x="28734" y="62270"/>
                  <a:pt x="28848" y="62308"/>
                </a:cubicBezTo>
                <a:lnTo>
                  <a:pt x="29037" y="62194"/>
                </a:lnTo>
                <a:lnTo>
                  <a:pt x="29037" y="62194"/>
                </a:lnTo>
                <a:cubicBezTo>
                  <a:pt x="29037" y="62194"/>
                  <a:pt x="28999" y="62232"/>
                  <a:pt x="28999" y="62232"/>
                </a:cubicBezTo>
                <a:cubicBezTo>
                  <a:pt x="29037" y="62232"/>
                  <a:pt x="29112" y="62194"/>
                  <a:pt x="29150" y="62119"/>
                </a:cubicBezTo>
                <a:lnTo>
                  <a:pt x="29112" y="62043"/>
                </a:lnTo>
                <a:cubicBezTo>
                  <a:pt x="29082" y="61981"/>
                  <a:pt x="29026" y="61920"/>
                  <a:pt x="28944" y="61920"/>
                </a:cubicBezTo>
                <a:close/>
                <a:moveTo>
                  <a:pt x="11608" y="62005"/>
                </a:moveTo>
                <a:cubicBezTo>
                  <a:pt x="11494" y="62005"/>
                  <a:pt x="11419" y="62005"/>
                  <a:pt x="11343" y="62043"/>
                </a:cubicBezTo>
                <a:cubicBezTo>
                  <a:pt x="11305" y="62081"/>
                  <a:pt x="11267" y="62119"/>
                  <a:pt x="11267" y="62194"/>
                </a:cubicBezTo>
                <a:lnTo>
                  <a:pt x="11419" y="62308"/>
                </a:lnTo>
                <a:cubicBezTo>
                  <a:pt x="11456" y="62346"/>
                  <a:pt x="11456" y="62383"/>
                  <a:pt x="11532" y="62383"/>
                </a:cubicBezTo>
                <a:lnTo>
                  <a:pt x="11721" y="62308"/>
                </a:lnTo>
                <a:lnTo>
                  <a:pt x="11721" y="62308"/>
                </a:lnTo>
                <a:cubicBezTo>
                  <a:pt x="11721" y="62308"/>
                  <a:pt x="11721" y="62346"/>
                  <a:pt x="11683" y="62346"/>
                </a:cubicBezTo>
                <a:cubicBezTo>
                  <a:pt x="11645" y="62383"/>
                  <a:pt x="11608" y="62383"/>
                  <a:pt x="11608" y="62383"/>
                </a:cubicBezTo>
                <a:lnTo>
                  <a:pt x="11645" y="62383"/>
                </a:lnTo>
                <a:lnTo>
                  <a:pt x="11834" y="62308"/>
                </a:lnTo>
                <a:lnTo>
                  <a:pt x="11834" y="62119"/>
                </a:lnTo>
                <a:lnTo>
                  <a:pt x="11683" y="62005"/>
                </a:lnTo>
                <a:cubicBezTo>
                  <a:pt x="11671" y="62018"/>
                  <a:pt x="11658" y="62022"/>
                  <a:pt x="11647" y="62022"/>
                </a:cubicBezTo>
                <a:cubicBezTo>
                  <a:pt x="11624" y="62022"/>
                  <a:pt x="11608" y="62005"/>
                  <a:pt x="11608" y="62005"/>
                </a:cubicBezTo>
                <a:close/>
                <a:moveTo>
                  <a:pt x="68886" y="62005"/>
                </a:moveTo>
                <a:lnTo>
                  <a:pt x="68773" y="62119"/>
                </a:lnTo>
                <a:lnTo>
                  <a:pt x="68773" y="62156"/>
                </a:lnTo>
                <a:cubicBezTo>
                  <a:pt x="68773" y="62270"/>
                  <a:pt x="68810" y="62346"/>
                  <a:pt x="68848" y="62421"/>
                </a:cubicBezTo>
                <a:lnTo>
                  <a:pt x="68924" y="62459"/>
                </a:lnTo>
                <a:cubicBezTo>
                  <a:pt x="68944" y="62462"/>
                  <a:pt x="68963" y="62463"/>
                  <a:pt x="68981" y="62463"/>
                </a:cubicBezTo>
                <a:cubicBezTo>
                  <a:pt x="69200" y="62463"/>
                  <a:pt x="69264" y="62264"/>
                  <a:pt x="69264" y="62194"/>
                </a:cubicBezTo>
                <a:lnTo>
                  <a:pt x="69264" y="62156"/>
                </a:lnTo>
                <a:lnTo>
                  <a:pt x="69151" y="62005"/>
                </a:lnTo>
                <a:close/>
                <a:moveTo>
                  <a:pt x="14783" y="62005"/>
                </a:moveTo>
                <a:lnTo>
                  <a:pt x="14632" y="62156"/>
                </a:lnTo>
                <a:cubicBezTo>
                  <a:pt x="14632" y="62383"/>
                  <a:pt x="14783" y="62497"/>
                  <a:pt x="14897" y="62535"/>
                </a:cubicBezTo>
                <a:lnTo>
                  <a:pt x="15048" y="62535"/>
                </a:lnTo>
                <a:cubicBezTo>
                  <a:pt x="15124" y="62459"/>
                  <a:pt x="15161" y="62383"/>
                  <a:pt x="15161" y="62308"/>
                </a:cubicBezTo>
                <a:cubicBezTo>
                  <a:pt x="15161" y="62232"/>
                  <a:pt x="15124" y="62156"/>
                  <a:pt x="15048" y="62081"/>
                </a:cubicBezTo>
                <a:cubicBezTo>
                  <a:pt x="14972" y="62043"/>
                  <a:pt x="14859" y="62005"/>
                  <a:pt x="14783" y="62005"/>
                </a:cubicBezTo>
                <a:close/>
                <a:moveTo>
                  <a:pt x="86656" y="61930"/>
                </a:moveTo>
                <a:cubicBezTo>
                  <a:pt x="86467" y="61930"/>
                  <a:pt x="86353" y="62043"/>
                  <a:pt x="86202" y="62156"/>
                </a:cubicBezTo>
                <a:lnTo>
                  <a:pt x="86315" y="62346"/>
                </a:lnTo>
                <a:lnTo>
                  <a:pt x="86240" y="62346"/>
                </a:lnTo>
                <a:lnTo>
                  <a:pt x="86240" y="62459"/>
                </a:lnTo>
                <a:lnTo>
                  <a:pt x="86353" y="62572"/>
                </a:lnTo>
                <a:cubicBezTo>
                  <a:pt x="86410" y="62582"/>
                  <a:pt x="86464" y="62587"/>
                  <a:pt x="86516" y="62587"/>
                </a:cubicBezTo>
                <a:cubicBezTo>
                  <a:pt x="86670" y="62587"/>
                  <a:pt x="86797" y="62544"/>
                  <a:pt x="86883" y="62459"/>
                </a:cubicBezTo>
                <a:cubicBezTo>
                  <a:pt x="86996" y="62383"/>
                  <a:pt x="87034" y="62270"/>
                  <a:pt x="87034" y="62156"/>
                </a:cubicBezTo>
                <a:lnTo>
                  <a:pt x="87034" y="62081"/>
                </a:lnTo>
                <a:cubicBezTo>
                  <a:pt x="86996" y="62005"/>
                  <a:pt x="86920" y="62005"/>
                  <a:pt x="86845" y="62005"/>
                </a:cubicBezTo>
                <a:cubicBezTo>
                  <a:pt x="86807" y="61967"/>
                  <a:pt x="86731" y="61930"/>
                  <a:pt x="86656" y="61930"/>
                </a:cubicBezTo>
                <a:close/>
                <a:moveTo>
                  <a:pt x="74860" y="61741"/>
                </a:moveTo>
                <a:lnTo>
                  <a:pt x="74595" y="61816"/>
                </a:lnTo>
                <a:lnTo>
                  <a:pt x="74557" y="61816"/>
                </a:lnTo>
                <a:cubicBezTo>
                  <a:pt x="74519" y="61797"/>
                  <a:pt x="74472" y="61788"/>
                  <a:pt x="74425" y="61788"/>
                </a:cubicBezTo>
                <a:cubicBezTo>
                  <a:pt x="74378" y="61788"/>
                  <a:pt x="74330" y="61797"/>
                  <a:pt x="74293" y="61816"/>
                </a:cubicBezTo>
                <a:cubicBezTo>
                  <a:pt x="74217" y="61816"/>
                  <a:pt x="74141" y="61854"/>
                  <a:pt x="74141" y="61967"/>
                </a:cubicBezTo>
                <a:lnTo>
                  <a:pt x="74179" y="62043"/>
                </a:lnTo>
                <a:lnTo>
                  <a:pt x="74141" y="62043"/>
                </a:lnTo>
                <a:cubicBezTo>
                  <a:pt x="74104" y="62119"/>
                  <a:pt x="73990" y="62194"/>
                  <a:pt x="74104" y="62421"/>
                </a:cubicBezTo>
                <a:cubicBezTo>
                  <a:pt x="74197" y="62546"/>
                  <a:pt x="74336" y="62587"/>
                  <a:pt x="74482" y="62587"/>
                </a:cubicBezTo>
                <a:cubicBezTo>
                  <a:pt x="74691" y="62587"/>
                  <a:pt x="74915" y="62503"/>
                  <a:pt x="75049" y="62459"/>
                </a:cubicBezTo>
                <a:cubicBezTo>
                  <a:pt x="75087" y="62421"/>
                  <a:pt x="75124" y="62421"/>
                  <a:pt x="75162" y="62421"/>
                </a:cubicBezTo>
                <a:lnTo>
                  <a:pt x="75162" y="62194"/>
                </a:lnTo>
                <a:cubicBezTo>
                  <a:pt x="75162" y="62194"/>
                  <a:pt x="75200" y="62194"/>
                  <a:pt x="75162" y="62232"/>
                </a:cubicBezTo>
                <a:cubicBezTo>
                  <a:pt x="75200" y="62232"/>
                  <a:pt x="75200" y="62232"/>
                  <a:pt x="75200" y="62194"/>
                </a:cubicBezTo>
                <a:cubicBezTo>
                  <a:pt x="75276" y="62156"/>
                  <a:pt x="75313" y="62081"/>
                  <a:pt x="75313" y="62043"/>
                </a:cubicBezTo>
                <a:lnTo>
                  <a:pt x="75238" y="61930"/>
                </a:lnTo>
                <a:cubicBezTo>
                  <a:pt x="75124" y="61892"/>
                  <a:pt x="75087" y="61892"/>
                  <a:pt x="75011" y="61854"/>
                </a:cubicBezTo>
                <a:cubicBezTo>
                  <a:pt x="74935" y="61854"/>
                  <a:pt x="74935" y="61854"/>
                  <a:pt x="74860" y="61741"/>
                </a:cubicBezTo>
                <a:close/>
                <a:moveTo>
                  <a:pt x="43593" y="62421"/>
                </a:moveTo>
                <a:lnTo>
                  <a:pt x="43555" y="62459"/>
                </a:lnTo>
                <a:lnTo>
                  <a:pt x="43442" y="62459"/>
                </a:lnTo>
                <a:cubicBezTo>
                  <a:pt x="43404" y="62497"/>
                  <a:pt x="43366" y="62497"/>
                  <a:pt x="43328" y="62572"/>
                </a:cubicBezTo>
                <a:lnTo>
                  <a:pt x="43442" y="62724"/>
                </a:lnTo>
                <a:cubicBezTo>
                  <a:pt x="43442" y="62724"/>
                  <a:pt x="43404" y="62686"/>
                  <a:pt x="43404" y="62686"/>
                </a:cubicBezTo>
                <a:lnTo>
                  <a:pt x="43404" y="62686"/>
                </a:lnTo>
                <a:cubicBezTo>
                  <a:pt x="43460" y="62771"/>
                  <a:pt x="43517" y="62813"/>
                  <a:pt x="43590" y="62813"/>
                </a:cubicBezTo>
                <a:cubicBezTo>
                  <a:pt x="43614" y="62813"/>
                  <a:pt x="43640" y="62809"/>
                  <a:pt x="43668" y="62799"/>
                </a:cubicBezTo>
                <a:lnTo>
                  <a:pt x="43782" y="62686"/>
                </a:lnTo>
                <a:cubicBezTo>
                  <a:pt x="43782" y="62686"/>
                  <a:pt x="43782" y="62648"/>
                  <a:pt x="43782" y="62648"/>
                </a:cubicBezTo>
                <a:cubicBezTo>
                  <a:pt x="43782" y="62610"/>
                  <a:pt x="43782" y="62459"/>
                  <a:pt x="43593" y="62421"/>
                </a:cubicBezTo>
                <a:close/>
                <a:moveTo>
                  <a:pt x="29264" y="62346"/>
                </a:moveTo>
                <a:lnTo>
                  <a:pt x="29037" y="62459"/>
                </a:lnTo>
                <a:lnTo>
                  <a:pt x="29037" y="62572"/>
                </a:lnTo>
                <a:lnTo>
                  <a:pt x="28999" y="62535"/>
                </a:lnTo>
                <a:cubicBezTo>
                  <a:pt x="28734" y="62572"/>
                  <a:pt x="28734" y="62686"/>
                  <a:pt x="28734" y="62761"/>
                </a:cubicBezTo>
                <a:lnTo>
                  <a:pt x="28886" y="62875"/>
                </a:lnTo>
                <a:lnTo>
                  <a:pt x="29037" y="62875"/>
                </a:lnTo>
                <a:cubicBezTo>
                  <a:pt x="29075" y="62913"/>
                  <a:pt x="29150" y="62950"/>
                  <a:pt x="29188" y="62950"/>
                </a:cubicBezTo>
                <a:cubicBezTo>
                  <a:pt x="29226" y="62950"/>
                  <a:pt x="29226" y="62950"/>
                  <a:pt x="29264" y="62988"/>
                </a:cubicBezTo>
                <a:lnTo>
                  <a:pt x="29453" y="62837"/>
                </a:lnTo>
                <a:cubicBezTo>
                  <a:pt x="29453" y="62799"/>
                  <a:pt x="29453" y="62761"/>
                  <a:pt x="29415" y="62724"/>
                </a:cubicBezTo>
                <a:cubicBezTo>
                  <a:pt x="29453" y="62686"/>
                  <a:pt x="29491" y="62610"/>
                  <a:pt x="29491" y="62535"/>
                </a:cubicBezTo>
                <a:lnTo>
                  <a:pt x="29491" y="62497"/>
                </a:lnTo>
                <a:lnTo>
                  <a:pt x="29377" y="62383"/>
                </a:lnTo>
                <a:cubicBezTo>
                  <a:pt x="29339" y="62383"/>
                  <a:pt x="29302" y="62383"/>
                  <a:pt x="29264" y="62346"/>
                </a:cubicBezTo>
                <a:close/>
                <a:moveTo>
                  <a:pt x="12780" y="62686"/>
                </a:moveTo>
                <a:cubicBezTo>
                  <a:pt x="12704" y="62686"/>
                  <a:pt x="12553" y="62724"/>
                  <a:pt x="12553" y="62913"/>
                </a:cubicBezTo>
                <a:lnTo>
                  <a:pt x="12666" y="63026"/>
                </a:lnTo>
                <a:cubicBezTo>
                  <a:pt x="12780" y="63026"/>
                  <a:pt x="12855" y="63026"/>
                  <a:pt x="12931" y="62988"/>
                </a:cubicBezTo>
                <a:lnTo>
                  <a:pt x="12969" y="62875"/>
                </a:lnTo>
                <a:cubicBezTo>
                  <a:pt x="12969" y="62799"/>
                  <a:pt x="12893" y="62686"/>
                  <a:pt x="12780" y="62686"/>
                </a:cubicBezTo>
                <a:close/>
                <a:moveTo>
                  <a:pt x="42648" y="62620"/>
                </a:moveTo>
                <a:cubicBezTo>
                  <a:pt x="42610" y="62620"/>
                  <a:pt x="42572" y="62629"/>
                  <a:pt x="42534" y="62648"/>
                </a:cubicBezTo>
                <a:cubicBezTo>
                  <a:pt x="42421" y="62724"/>
                  <a:pt x="42383" y="62913"/>
                  <a:pt x="42496" y="62988"/>
                </a:cubicBezTo>
                <a:cubicBezTo>
                  <a:pt x="42534" y="63026"/>
                  <a:pt x="42610" y="63026"/>
                  <a:pt x="42648" y="63026"/>
                </a:cubicBezTo>
                <a:lnTo>
                  <a:pt x="42723" y="62950"/>
                </a:lnTo>
                <a:lnTo>
                  <a:pt x="42723" y="62950"/>
                </a:lnTo>
                <a:cubicBezTo>
                  <a:pt x="42685" y="62988"/>
                  <a:pt x="42648" y="62988"/>
                  <a:pt x="42648" y="62988"/>
                </a:cubicBezTo>
                <a:lnTo>
                  <a:pt x="42837" y="62875"/>
                </a:lnTo>
                <a:lnTo>
                  <a:pt x="42837" y="62761"/>
                </a:lnTo>
                <a:lnTo>
                  <a:pt x="42761" y="62648"/>
                </a:lnTo>
                <a:cubicBezTo>
                  <a:pt x="42723" y="62629"/>
                  <a:pt x="42685" y="62620"/>
                  <a:pt x="42648" y="62620"/>
                </a:cubicBezTo>
                <a:close/>
                <a:moveTo>
                  <a:pt x="44614" y="62648"/>
                </a:moveTo>
                <a:cubicBezTo>
                  <a:pt x="44387" y="62648"/>
                  <a:pt x="44311" y="62761"/>
                  <a:pt x="44236" y="62837"/>
                </a:cubicBezTo>
                <a:cubicBezTo>
                  <a:pt x="44236" y="62875"/>
                  <a:pt x="44198" y="62875"/>
                  <a:pt x="44198" y="62875"/>
                </a:cubicBezTo>
                <a:lnTo>
                  <a:pt x="44236" y="63064"/>
                </a:lnTo>
                <a:cubicBezTo>
                  <a:pt x="44279" y="63086"/>
                  <a:pt x="44335" y="63108"/>
                  <a:pt x="44397" y="63108"/>
                </a:cubicBezTo>
                <a:cubicBezTo>
                  <a:pt x="44442" y="63108"/>
                  <a:pt x="44490" y="63096"/>
                  <a:pt x="44538" y="63064"/>
                </a:cubicBezTo>
                <a:cubicBezTo>
                  <a:pt x="44651" y="63026"/>
                  <a:pt x="44765" y="62913"/>
                  <a:pt x="44765" y="62799"/>
                </a:cubicBezTo>
                <a:lnTo>
                  <a:pt x="44765" y="62724"/>
                </a:lnTo>
                <a:lnTo>
                  <a:pt x="44614" y="62648"/>
                </a:lnTo>
                <a:close/>
                <a:moveTo>
                  <a:pt x="29982" y="62714"/>
                </a:moveTo>
                <a:cubicBezTo>
                  <a:pt x="29944" y="62714"/>
                  <a:pt x="29906" y="62724"/>
                  <a:pt x="29869" y="62761"/>
                </a:cubicBezTo>
                <a:cubicBezTo>
                  <a:pt x="29793" y="62799"/>
                  <a:pt x="29793" y="62875"/>
                  <a:pt x="29755" y="62950"/>
                </a:cubicBezTo>
                <a:lnTo>
                  <a:pt x="29869" y="63064"/>
                </a:lnTo>
                <a:cubicBezTo>
                  <a:pt x="29906" y="63064"/>
                  <a:pt x="29944" y="63102"/>
                  <a:pt x="29944" y="63102"/>
                </a:cubicBezTo>
                <a:cubicBezTo>
                  <a:pt x="29982" y="63102"/>
                  <a:pt x="30020" y="63111"/>
                  <a:pt x="30062" y="63111"/>
                </a:cubicBezTo>
                <a:cubicBezTo>
                  <a:pt x="30105" y="63111"/>
                  <a:pt x="30152" y="63102"/>
                  <a:pt x="30209" y="63064"/>
                </a:cubicBezTo>
                <a:cubicBezTo>
                  <a:pt x="30285" y="63026"/>
                  <a:pt x="30285" y="62950"/>
                  <a:pt x="30285" y="62875"/>
                </a:cubicBezTo>
                <a:lnTo>
                  <a:pt x="30171" y="62761"/>
                </a:lnTo>
                <a:cubicBezTo>
                  <a:pt x="30171" y="62724"/>
                  <a:pt x="30133" y="62724"/>
                  <a:pt x="30095" y="62724"/>
                </a:cubicBezTo>
                <a:cubicBezTo>
                  <a:pt x="30058" y="62724"/>
                  <a:pt x="30020" y="62714"/>
                  <a:pt x="29982" y="62714"/>
                </a:cubicBezTo>
                <a:close/>
                <a:moveTo>
                  <a:pt x="68927" y="62663"/>
                </a:moveTo>
                <a:cubicBezTo>
                  <a:pt x="68876" y="62663"/>
                  <a:pt x="68818" y="62672"/>
                  <a:pt x="68735" y="62686"/>
                </a:cubicBezTo>
                <a:lnTo>
                  <a:pt x="68697" y="62686"/>
                </a:lnTo>
                <a:lnTo>
                  <a:pt x="68584" y="62799"/>
                </a:lnTo>
                <a:cubicBezTo>
                  <a:pt x="68546" y="63026"/>
                  <a:pt x="68697" y="63064"/>
                  <a:pt x="68810" y="63102"/>
                </a:cubicBezTo>
                <a:cubicBezTo>
                  <a:pt x="68810" y="63139"/>
                  <a:pt x="68848" y="63139"/>
                  <a:pt x="68848" y="63139"/>
                </a:cubicBezTo>
                <a:lnTo>
                  <a:pt x="69075" y="63026"/>
                </a:lnTo>
                <a:lnTo>
                  <a:pt x="69113" y="63026"/>
                </a:lnTo>
                <a:cubicBezTo>
                  <a:pt x="69151" y="63026"/>
                  <a:pt x="69264" y="62988"/>
                  <a:pt x="69264" y="62875"/>
                </a:cubicBezTo>
                <a:lnTo>
                  <a:pt x="69226" y="62761"/>
                </a:lnTo>
                <a:cubicBezTo>
                  <a:pt x="69083" y="62689"/>
                  <a:pt x="69015" y="62663"/>
                  <a:pt x="68927" y="62663"/>
                </a:cubicBezTo>
                <a:close/>
                <a:moveTo>
                  <a:pt x="37610" y="62506"/>
                </a:moveTo>
                <a:cubicBezTo>
                  <a:pt x="37572" y="62506"/>
                  <a:pt x="37525" y="62516"/>
                  <a:pt x="37468" y="62535"/>
                </a:cubicBezTo>
                <a:cubicBezTo>
                  <a:pt x="37392" y="62572"/>
                  <a:pt x="37392" y="62610"/>
                  <a:pt x="37355" y="62686"/>
                </a:cubicBezTo>
                <a:lnTo>
                  <a:pt x="37430" y="62761"/>
                </a:lnTo>
                <a:cubicBezTo>
                  <a:pt x="37355" y="62799"/>
                  <a:pt x="37317" y="62950"/>
                  <a:pt x="37392" y="63064"/>
                </a:cubicBezTo>
                <a:lnTo>
                  <a:pt x="37468" y="63139"/>
                </a:lnTo>
                <a:cubicBezTo>
                  <a:pt x="37546" y="63155"/>
                  <a:pt x="37618" y="63164"/>
                  <a:pt x="37681" y="63164"/>
                </a:cubicBezTo>
                <a:cubicBezTo>
                  <a:pt x="37769" y="63164"/>
                  <a:pt x="37840" y="63146"/>
                  <a:pt x="37884" y="63102"/>
                </a:cubicBezTo>
                <a:cubicBezTo>
                  <a:pt x="37959" y="63064"/>
                  <a:pt x="38035" y="62988"/>
                  <a:pt x="38035" y="62837"/>
                </a:cubicBezTo>
                <a:cubicBezTo>
                  <a:pt x="38035" y="62761"/>
                  <a:pt x="38035" y="62686"/>
                  <a:pt x="37997" y="62610"/>
                </a:cubicBezTo>
                <a:lnTo>
                  <a:pt x="37846" y="62535"/>
                </a:lnTo>
                <a:lnTo>
                  <a:pt x="37695" y="62535"/>
                </a:lnTo>
                <a:cubicBezTo>
                  <a:pt x="37676" y="62516"/>
                  <a:pt x="37648" y="62506"/>
                  <a:pt x="37610" y="62506"/>
                </a:cubicBezTo>
                <a:close/>
                <a:moveTo>
                  <a:pt x="51948" y="62535"/>
                </a:moveTo>
                <a:lnTo>
                  <a:pt x="51759" y="62648"/>
                </a:lnTo>
                <a:cubicBezTo>
                  <a:pt x="51759" y="62686"/>
                  <a:pt x="51759" y="62724"/>
                  <a:pt x="51721" y="62761"/>
                </a:cubicBezTo>
                <a:lnTo>
                  <a:pt x="51873" y="62913"/>
                </a:lnTo>
                <a:cubicBezTo>
                  <a:pt x="51873" y="62950"/>
                  <a:pt x="51873" y="63026"/>
                  <a:pt x="51873" y="63064"/>
                </a:cubicBezTo>
                <a:lnTo>
                  <a:pt x="52024" y="63177"/>
                </a:lnTo>
                <a:cubicBezTo>
                  <a:pt x="52251" y="63177"/>
                  <a:pt x="52629" y="63026"/>
                  <a:pt x="52629" y="62837"/>
                </a:cubicBezTo>
                <a:cubicBezTo>
                  <a:pt x="52629" y="62761"/>
                  <a:pt x="52591" y="62724"/>
                  <a:pt x="52553" y="62686"/>
                </a:cubicBezTo>
                <a:lnTo>
                  <a:pt x="52478" y="62686"/>
                </a:lnTo>
                <a:cubicBezTo>
                  <a:pt x="52478" y="62648"/>
                  <a:pt x="52478" y="62610"/>
                  <a:pt x="52402" y="62572"/>
                </a:cubicBezTo>
                <a:lnTo>
                  <a:pt x="52326" y="62535"/>
                </a:lnTo>
                <a:cubicBezTo>
                  <a:pt x="52213" y="62535"/>
                  <a:pt x="52137" y="62535"/>
                  <a:pt x="52062" y="62572"/>
                </a:cubicBezTo>
                <a:cubicBezTo>
                  <a:pt x="52024" y="62572"/>
                  <a:pt x="52024" y="62572"/>
                  <a:pt x="51948" y="62535"/>
                </a:cubicBezTo>
                <a:close/>
                <a:moveTo>
                  <a:pt x="70739" y="62837"/>
                </a:moveTo>
                <a:lnTo>
                  <a:pt x="70587" y="62913"/>
                </a:lnTo>
                <a:cubicBezTo>
                  <a:pt x="70512" y="62950"/>
                  <a:pt x="70398" y="63026"/>
                  <a:pt x="70474" y="63215"/>
                </a:cubicBezTo>
                <a:lnTo>
                  <a:pt x="70550" y="63291"/>
                </a:lnTo>
                <a:cubicBezTo>
                  <a:pt x="70625" y="63291"/>
                  <a:pt x="70701" y="63291"/>
                  <a:pt x="70776" y="63253"/>
                </a:cubicBezTo>
                <a:cubicBezTo>
                  <a:pt x="70852" y="63215"/>
                  <a:pt x="70928" y="63139"/>
                  <a:pt x="70928" y="63026"/>
                </a:cubicBezTo>
                <a:cubicBezTo>
                  <a:pt x="70928" y="62950"/>
                  <a:pt x="70852" y="62875"/>
                  <a:pt x="70739" y="62837"/>
                </a:cubicBezTo>
                <a:close/>
                <a:moveTo>
                  <a:pt x="39770" y="62166"/>
                </a:moveTo>
                <a:cubicBezTo>
                  <a:pt x="39736" y="62166"/>
                  <a:pt x="39699" y="62175"/>
                  <a:pt x="39661" y="62194"/>
                </a:cubicBezTo>
                <a:cubicBezTo>
                  <a:pt x="39510" y="62270"/>
                  <a:pt x="39434" y="62383"/>
                  <a:pt x="39510" y="62497"/>
                </a:cubicBezTo>
                <a:lnTo>
                  <a:pt x="39472" y="62497"/>
                </a:lnTo>
                <a:cubicBezTo>
                  <a:pt x="39434" y="62497"/>
                  <a:pt x="39396" y="62459"/>
                  <a:pt x="39396" y="62459"/>
                </a:cubicBezTo>
                <a:lnTo>
                  <a:pt x="39132" y="62459"/>
                </a:lnTo>
                <a:cubicBezTo>
                  <a:pt x="39132" y="62459"/>
                  <a:pt x="39094" y="62497"/>
                  <a:pt x="39094" y="62497"/>
                </a:cubicBezTo>
                <a:cubicBezTo>
                  <a:pt x="39056" y="62535"/>
                  <a:pt x="38942" y="62648"/>
                  <a:pt x="38980" y="62799"/>
                </a:cubicBezTo>
                <a:lnTo>
                  <a:pt x="39132" y="62875"/>
                </a:lnTo>
                <a:lnTo>
                  <a:pt x="39207" y="62875"/>
                </a:lnTo>
                <a:cubicBezTo>
                  <a:pt x="39245" y="62913"/>
                  <a:pt x="39245" y="62913"/>
                  <a:pt x="39283" y="62950"/>
                </a:cubicBezTo>
                <a:lnTo>
                  <a:pt x="39245" y="62950"/>
                </a:lnTo>
                <a:cubicBezTo>
                  <a:pt x="39283" y="62988"/>
                  <a:pt x="39283" y="63026"/>
                  <a:pt x="39283" y="63064"/>
                </a:cubicBezTo>
                <a:cubicBezTo>
                  <a:pt x="39321" y="63139"/>
                  <a:pt x="39396" y="63291"/>
                  <a:pt x="39585" y="63329"/>
                </a:cubicBezTo>
                <a:lnTo>
                  <a:pt x="39736" y="63291"/>
                </a:lnTo>
                <a:cubicBezTo>
                  <a:pt x="39774" y="63215"/>
                  <a:pt x="39774" y="63177"/>
                  <a:pt x="39774" y="63102"/>
                </a:cubicBezTo>
                <a:cubicBezTo>
                  <a:pt x="39774" y="63102"/>
                  <a:pt x="39812" y="63064"/>
                  <a:pt x="39812" y="63026"/>
                </a:cubicBezTo>
                <a:lnTo>
                  <a:pt x="39774" y="62913"/>
                </a:lnTo>
                <a:lnTo>
                  <a:pt x="39736" y="62913"/>
                </a:lnTo>
                <a:lnTo>
                  <a:pt x="39736" y="62648"/>
                </a:lnTo>
                <a:lnTo>
                  <a:pt x="39699" y="62572"/>
                </a:lnTo>
                <a:lnTo>
                  <a:pt x="39774" y="62572"/>
                </a:lnTo>
                <a:lnTo>
                  <a:pt x="39812" y="62535"/>
                </a:lnTo>
                <a:lnTo>
                  <a:pt x="39736" y="62459"/>
                </a:lnTo>
                <a:lnTo>
                  <a:pt x="39812" y="62497"/>
                </a:lnTo>
                <a:cubicBezTo>
                  <a:pt x="39812" y="62497"/>
                  <a:pt x="39850" y="62459"/>
                  <a:pt x="39850" y="62459"/>
                </a:cubicBezTo>
                <a:cubicBezTo>
                  <a:pt x="39888" y="62383"/>
                  <a:pt x="39925" y="62346"/>
                  <a:pt x="39925" y="62308"/>
                </a:cubicBezTo>
                <a:lnTo>
                  <a:pt x="39850" y="62194"/>
                </a:lnTo>
                <a:cubicBezTo>
                  <a:pt x="39831" y="62175"/>
                  <a:pt x="39803" y="62166"/>
                  <a:pt x="39770" y="62166"/>
                </a:cubicBezTo>
                <a:close/>
                <a:moveTo>
                  <a:pt x="80115" y="62837"/>
                </a:moveTo>
                <a:lnTo>
                  <a:pt x="80002" y="62913"/>
                </a:lnTo>
                <a:cubicBezTo>
                  <a:pt x="79926" y="62988"/>
                  <a:pt x="79888" y="63102"/>
                  <a:pt x="79926" y="63253"/>
                </a:cubicBezTo>
                <a:lnTo>
                  <a:pt x="80039" y="63329"/>
                </a:lnTo>
                <a:cubicBezTo>
                  <a:pt x="80068" y="63329"/>
                  <a:pt x="80108" y="63331"/>
                  <a:pt x="80153" y="63331"/>
                </a:cubicBezTo>
                <a:cubicBezTo>
                  <a:pt x="80287" y="63331"/>
                  <a:pt x="80465" y="63310"/>
                  <a:pt x="80493" y="63139"/>
                </a:cubicBezTo>
                <a:lnTo>
                  <a:pt x="80417" y="63026"/>
                </a:lnTo>
                <a:cubicBezTo>
                  <a:pt x="80417" y="63026"/>
                  <a:pt x="80380" y="62988"/>
                  <a:pt x="80380" y="62988"/>
                </a:cubicBezTo>
                <a:cubicBezTo>
                  <a:pt x="80342" y="62913"/>
                  <a:pt x="80266" y="62875"/>
                  <a:pt x="80115" y="62837"/>
                </a:cubicBezTo>
                <a:close/>
                <a:moveTo>
                  <a:pt x="42912" y="62950"/>
                </a:moveTo>
                <a:lnTo>
                  <a:pt x="42723" y="63102"/>
                </a:lnTo>
                <a:cubicBezTo>
                  <a:pt x="42837" y="63366"/>
                  <a:pt x="42988" y="63366"/>
                  <a:pt x="43026" y="63366"/>
                </a:cubicBezTo>
                <a:cubicBezTo>
                  <a:pt x="43101" y="63329"/>
                  <a:pt x="43177" y="63291"/>
                  <a:pt x="43177" y="63215"/>
                </a:cubicBezTo>
                <a:cubicBezTo>
                  <a:pt x="43177" y="63102"/>
                  <a:pt x="43064" y="63026"/>
                  <a:pt x="42912" y="62950"/>
                </a:cubicBezTo>
                <a:close/>
                <a:moveTo>
                  <a:pt x="681" y="63291"/>
                </a:moveTo>
                <a:cubicBezTo>
                  <a:pt x="566" y="63337"/>
                  <a:pt x="661" y="63411"/>
                  <a:pt x="736" y="63411"/>
                </a:cubicBezTo>
                <a:cubicBezTo>
                  <a:pt x="784" y="63411"/>
                  <a:pt x="824" y="63380"/>
                  <a:pt x="795" y="63291"/>
                </a:cubicBezTo>
                <a:close/>
                <a:moveTo>
                  <a:pt x="26859" y="63132"/>
                </a:moveTo>
                <a:cubicBezTo>
                  <a:pt x="26730" y="63132"/>
                  <a:pt x="26612" y="63230"/>
                  <a:pt x="26579" y="63329"/>
                </a:cubicBezTo>
                <a:lnTo>
                  <a:pt x="26731" y="63480"/>
                </a:lnTo>
                <a:lnTo>
                  <a:pt x="26957" y="63480"/>
                </a:lnTo>
                <a:lnTo>
                  <a:pt x="27109" y="63366"/>
                </a:lnTo>
                <a:cubicBezTo>
                  <a:pt x="27109" y="63177"/>
                  <a:pt x="26957" y="63139"/>
                  <a:pt x="26920" y="63139"/>
                </a:cubicBezTo>
                <a:cubicBezTo>
                  <a:pt x="26899" y="63134"/>
                  <a:pt x="26879" y="63132"/>
                  <a:pt x="26859" y="63132"/>
                </a:cubicBezTo>
                <a:close/>
                <a:moveTo>
                  <a:pt x="18715" y="63177"/>
                </a:moveTo>
                <a:lnTo>
                  <a:pt x="18526" y="63253"/>
                </a:lnTo>
                <a:cubicBezTo>
                  <a:pt x="18526" y="63291"/>
                  <a:pt x="18451" y="63329"/>
                  <a:pt x="18451" y="63404"/>
                </a:cubicBezTo>
                <a:lnTo>
                  <a:pt x="18489" y="63518"/>
                </a:lnTo>
                <a:cubicBezTo>
                  <a:pt x="18564" y="63593"/>
                  <a:pt x="18640" y="63593"/>
                  <a:pt x="18753" y="63593"/>
                </a:cubicBezTo>
                <a:cubicBezTo>
                  <a:pt x="18791" y="63593"/>
                  <a:pt x="18829" y="63555"/>
                  <a:pt x="18904" y="63555"/>
                </a:cubicBezTo>
                <a:lnTo>
                  <a:pt x="18980" y="63555"/>
                </a:lnTo>
                <a:lnTo>
                  <a:pt x="19093" y="63442"/>
                </a:lnTo>
                <a:lnTo>
                  <a:pt x="19093" y="63404"/>
                </a:lnTo>
                <a:cubicBezTo>
                  <a:pt x="19093" y="63215"/>
                  <a:pt x="18867" y="63177"/>
                  <a:pt x="18791" y="63177"/>
                </a:cubicBezTo>
                <a:close/>
                <a:moveTo>
                  <a:pt x="76145" y="63139"/>
                </a:moveTo>
                <a:cubicBezTo>
                  <a:pt x="75881" y="63139"/>
                  <a:pt x="75729" y="63215"/>
                  <a:pt x="75654" y="63442"/>
                </a:cubicBezTo>
                <a:lnTo>
                  <a:pt x="75729" y="63593"/>
                </a:lnTo>
                <a:cubicBezTo>
                  <a:pt x="75776" y="63609"/>
                  <a:pt x="75830" y="63618"/>
                  <a:pt x="75884" y="63618"/>
                </a:cubicBezTo>
                <a:cubicBezTo>
                  <a:pt x="75962" y="63618"/>
                  <a:pt x="76041" y="63600"/>
                  <a:pt x="76107" y="63555"/>
                </a:cubicBezTo>
                <a:cubicBezTo>
                  <a:pt x="76183" y="63555"/>
                  <a:pt x="76259" y="63480"/>
                  <a:pt x="76259" y="63291"/>
                </a:cubicBezTo>
                <a:cubicBezTo>
                  <a:pt x="76259" y="63291"/>
                  <a:pt x="76259" y="63291"/>
                  <a:pt x="76259" y="63253"/>
                </a:cubicBezTo>
                <a:lnTo>
                  <a:pt x="76145" y="63139"/>
                </a:lnTo>
                <a:close/>
                <a:moveTo>
                  <a:pt x="82383" y="63253"/>
                </a:moveTo>
                <a:cubicBezTo>
                  <a:pt x="82232" y="63253"/>
                  <a:pt x="82081" y="63329"/>
                  <a:pt x="82005" y="63404"/>
                </a:cubicBezTo>
                <a:lnTo>
                  <a:pt x="82081" y="63593"/>
                </a:lnTo>
                <a:cubicBezTo>
                  <a:pt x="82043" y="63593"/>
                  <a:pt x="82005" y="63555"/>
                  <a:pt x="82005" y="63518"/>
                </a:cubicBezTo>
                <a:cubicBezTo>
                  <a:pt x="82005" y="63480"/>
                  <a:pt x="82005" y="63480"/>
                  <a:pt x="82005" y="63480"/>
                </a:cubicBezTo>
                <a:lnTo>
                  <a:pt x="82005" y="63480"/>
                </a:lnTo>
                <a:cubicBezTo>
                  <a:pt x="81968" y="63518"/>
                  <a:pt x="81892" y="63631"/>
                  <a:pt x="82081" y="63744"/>
                </a:cubicBezTo>
                <a:lnTo>
                  <a:pt x="82270" y="63744"/>
                </a:lnTo>
                <a:cubicBezTo>
                  <a:pt x="82421" y="63707"/>
                  <a:pt x="82572" y="63707"/>
                  <a:pt x="82686" y="63631"/>
                </a:cubicBezTo>
                <a:lnTo>
                  <a:pt x="82610" y="63404"/>
                </a:lnTo>
                <a:lnTo>
                  <a:pt x="82610" y="63404"/>
                </a:lnTo>
                <a:cubicBezTo>
                  <a:pt x="82610" y="63404"/>
                  <a:pt x="82686" y="63442"/>
                  <a:pt x="82686" y="63518"/>
                </a:cubicBezTo>
                <a:cubicBezTo>
                  <a:pt x="82686" y="63518"/>
                  <a:pt x="82686" y="63518"/>
                  <a:pt x="82686" y="63480"/>
                </a:cubicBezTo>
                <a:lnTo>
                  <a:pt x="82686" y="63329"/>
                </a:lnTo>
                <a:cubicBezTo>
                  <a:pt x="82610" y="63291"/>
                  <a:pt x="82497" y="63253"/>
                  <a:pt x="82383" y="63253"/>
                </a:cubicBezTo>
                <a:close/>
                <a:moveTo>
                  <a:pt x="38149" y="63102"/>
                </a:moveTo>
                <a:lnTo>
                  <a:pt x="38073" y="63215"/>
                </a:lnTo>
                <a:lnTo>
                  <a:pt x="38035" y="63253"/>
                </a:lnTo>
                <a:cubicBezTo>
                  <a:pt x="38035" y="63253"/>
                  <a:pt x="38035" y="63215"/>
                  <a:pt x="38035" y="63215"/>
                </a:cubicBezTo>
                <a:lnTo>
                  <a:pt x="37922" y="63253"/>
                </a:lnTo>
                <a:cubicBezTo>
                  <a:pt x="37884" y="63366"/>
                  <a:pt x="37884" y="63404"/>
                  <a:pt x="37884" y="63442"/>
                </a:cubicBezTo>
                <a:cubicBezTo>
                  <a:pt x="37884" y="63555"/>
                  <a:pt x="37922" y="63593"/>
                  <a:pt x="37959" y="63669"/>
                </a:cubicBezTo>
                <a:lnTo>
                  <a:pt x="37959" y="63744"/>
                </a:lnTo>
                <a:lnTo>
                  <a:pt x="38111" y="63820"/>
                </a:lnTo>
                <a:cubicBezTo>
                  <a:pt x="38224" y="63820"/>
                  <a:pt x="38338" y="63782"/>
                  <a:pt x="38451" y="63707"/>
                </a:cubicBezTo>
                <a:cubicBezTo>
                  <a:pt x="38527" y="63631"/>
                  <a:pt x="38564" y="63555"/>
                  <a:pt x="38564" y="63442"/>
                </a:cubicBezTo>
                <a:cubicBezTo>
                  <a:pt x="38564" y="63291"/>
                  <a:pt x="38451" y="63102"/>
                  <a:pt x="38149" y="63102"/>
                </a:cubicBezTo>
                <a:close/>
                <a:moveTo>
                  <a:pt x="10584" y="63472"/>
                </a:moveTo>
                <a:cubicBezTo>
                  <a:pt x="10562" y="63472"/>
                  <a:pt x="10538" y="63474"/>
                  <a:pt x="10511" y="63480"/>
                </a:cubicBezTo>
                <a:lnTo>
                  <a:pt x="10360" y="63593"/>
                </a:lnTo>
                <a:cubicBezTo>
                  <a:pt x="10360" y="63744"/>
                  <a:pt x="10549" y="63933"/>
                  <a:pt x="10700" y="63933"/>
                </a:cubicBezTo>
                <a:cubicBezTo>
                  <a:pt x="10776" y="63933"/>
                  <a:pt x="10889" y="63896"/>
                  <a:pt x="10927" y="63782"/>
                </a:cubicBezTo>
                <a:lnTo>
                  <a:pt x="10889" y="63631"/>
                </a:lnTo>
                <a:cubicBezTo>
                  <a:pt x="10889" y="63631"/>
                  <a:pt x="10851" y="63631"/>
                  <a:pt x="10851" y="63593"/>
                </a:cubicBezTo>
                <a:cubicBezTo>
                  <a:pt x="10786" y="63561"/>
                  <a:pt x="10721" y="63472"/>
                  <a:pt x="10584" y="63472"/>
                </a:cubicBezTo>
                <a:close/>
                <a:moveTo>
                  <a:pt x="63744" y="63404"/>
                </a:moveTo>
                <a:cubicBezTo>
                  <a:pt x="63631" y="63404"/>
                  <a:pt x="63517" y="63404"/>
                  <a:pt x="63442" y="63442"/>
                </a:cubicBezTo>
                <a:cubicBezTo>
                  <a:pt x="63404" y="63480"/>
                  <a:pt x="63366" y="63555"/>
                  <a:pt x="63366" y="63593"/>
                </a:cubicBezTo>
                <a:cubicBezTo>
                  <a:pt x="63215" y="63669"/>
                  <a:pt x="63253" y="63744"/>
                  <a:pt x="63291" y="63858"/>
                </a:cubicBezTo>
                <a:lnTo>
                  <a:pt x="63328" y="63858"/>
                </a:lnTo>
                <a:cubicBezTo>
                  <a:pt x="63384" y="63913"/>
                  <a:pt x="63459" y="63948"/>
                  <a:pt x="63540" y="63948"/>
                </a:cubicBezTo>
                <a:cubicBezTo>
                  <a:pt x="63570" y="63948"/>
                  <a:pt x="63600" y="63944"/>
                  <a:pt x="63631" y="63933"/>
                </a:cubicBezTo>
                <a:cubicBezTo>
                  <a:pt x="63782" y="63858"/>
                  <a:pt x="63858" y="63707"/>
                  <a:pt x="63858" y="63555"/>
                </a:cubicBezTo>
                <a:lnTo>
                  <a:pt x="63858" y="63518"/>
                </a:lnTo>
                <a:lnTo>
                  <a:pt x="63744" y="63404"/>
                </a:lnTo>
                <a:close/>
                <a:moveTo>
                  <a:pt x="18640" y="63631"/>
                </a:moveTo>
                <a:cubicBezTo>
                  <a:pt x="18526" y="63631"/>
                  <a:pt x="18413" y="63669"/>
                  <a:pt x="18375" y="63820"/>
                </a:cubicBezTo>
                <a:lnTo>
                  <a:pt x="18489" y="63971"/>
                </a:lnTo>
                <a:cubicBezTo>
                  <a:pt x="18640" y="63971"/>
                  <a:pt x="18715" y="63971"/>
                  <a:pt x="18753" y="63933"/>
                </a:cubicBezTo>
                <a:lnTo>
                  <a:pt x="18829" y="63820"/>
                </a:lnTo>
                <a:cubicBezTo>
                  <a:pt x="18829" y="63707"/>
                  <a:pt x="18753" y="63631"/>
                  <a:pt x="18640" y="63631"/>
                </a:cubicBezTo>
                <a:close/>
                <a:moveTo>
                  <a:pt x="43782" y="63264"/>
                </a:moveTo>
                <a:cubicBezTo>
                  <a:pt x="43658" y="63264"/>
                  <a:pt x="43569" y="63352"/>
                  <a:pt x="43517" y="63404"/>
                </a:cubicBezTo>
                <a:cubicBezTo>
                  <a:pt x="43487" y="63374"/>
                  <a:pt x="43431" y="63318"/>
                  <a:pt x="43371" y="63318"/>
                </a:cubicBezTo>
                <a:cubicBezTo>
                  <a:pt x="43357" y="63318"/>
                  <a:pt x="43343" y="63321"/>
                  <a:pt x="43328" y="63329"/>
                </a:cubicBezTo>
                <a:cubicBezTo>
                  <a:pt x="43253" y="63329"/>
                  <a:pt x="43215" y="63366"/>
                  <a:pt x="43177" y="63442"/>
                </a:cubicBezTo>
                <a:cubicBezTo>
                  <a:pt x="43139" y="63480"/>
                  <a:pt x="43139" y="63480"/>
                  <a:pt x="43139" y="63518"/>
                </a:cubicBezTo>
                <a:lnTo>
                  <a:pt x="43177" y="63518"/>
                </a:lnTo>
                <a:lnTo>
                  <a:pt x="43177" y="63555"/>
                </a:lnTo>
                <a:cubicBezTo>
                  <a:pt x="43064" y="63555"/>
                  <a:pt x="42950" y="63593"/>
                  <a:pt x="42912" y="63744"/>
                </a:cubicBezTo>
                <a:lnTo>
                  <a:pt x="42988" y="63971"/>
                </a:lnTo>
                <a:cubicBezTo>
                  <a:pt x="43064" y="63971"/>
                  <a:pt x="43177" y="63933"/>
                  <a:pt x="43215" y="63896"/>
                </a:cubicBezTo>
                <a:cubicBezTo>
                  <a:pt x="43253" y="63858"/>
                  <a:pt x="43290" y="63820"/>
                  <a:pt x="43290" y="63707"/>
                </a:cubicBezTo>
                <a:cubicBezTo>
                  <a:pt x="43316" y="63719"/>
                  <a:pt x="43337" y="63723"/>
                  <a:pt x="43355" y="63723"/>
                </a:cubicBezTo>
                <a:cubicBezTo>
                  <a:pt x="43391" y="63723"/>
                  <a:pt x="43416" y="63707"/>
                  <a:pt x="43442" y="63707"/>
                </a:cubicBezTo>
                <a:cubicBezTo>
                  <a:pt x="43479" y="63707"/>
                  <a:pt x="43479" y="63707"/>
                  <a:pt x="43517" y="63744"/>
                </a:cubicBezTo>
                <a:lnTo>
                  <a:pt x="43706" y="63669"/>
                </a:lnTo>
                <a:cubicBezTo>
                  <a:pt x="43744" y="63631"/>
                  <a:pt x="43744" y="63593"/>
                  <a:pt x="43782" y="63593"/>
                </a:cubicBezTo>
                <a:cubicBezTo>
                  <a:pt x="43820" y="63593"/>
                  <a:pt x="44009" y="63593"/>
                  <a:pt x="44009" y="63442"/>
                </a:cubicBezTo>
                <a:lnTo>
                  <a:pt x="43971" y="63329"/>
                </a:lnTo>
                <a:cubicBezTo>
                  <a:pt x="43901" y="63282"/>
                  <a:pt x="43837" y="63264"/>
                  <a:pt x="43782" y="63264"/>
                </a:cubicBezTo>
                <a:close/>
                <a:moveTo>
                  <a:pt x="68470" y="63518"/>
                </a:moveTo>
                <a:lnTo>
                  <a:pt x="68319" y="63555"/>
                </a:lnTo>
                <a:cubicBezTo>
                  <a:pt x="68281" y="63593"/>
                  <a:pt x="68281" y="63593"/>
                  <a:pt x="68243" y="63593"/>
                </a:cubicBezTo>
                <a:cubicBezTo>
                  <a:pt x="68206" y="63669"/>
                  <a:pt x="68130" y="63707"/>
                  <a:pt x="68092" y="63820"/>
                </a:cubicBezTo>
                <a:lnTo>
                  <a:pt x="68206" y="63971"/>
                </a:lnTo>
                <a:cubicBezTo>
                  <a:pt x="68281" y="63971"/>
                  <a:pt x="68395" y="63933"/>
                  <a:pt x="68470" y="63896"/>
                </a:cubicBezTo>
                <a:cubicBezTo>
                  <a:pt x="68546" y="63820"/>
                  <a:pt x="68621" y="63744"/>
                  <a:pt x="68621" y="63707"/>
                </a:cubicBezTo>
                <a:cubicBezTo>
                  <a:pt x="68621" y="63631"/>
                  <a:pt x="68546" y="63555"/>
                  <a:pt x="68470" y="63518"/>
                </a:cubicBezTo>
                <a:close/>
                <a:moveTo>
                  <a:pt x="78187" y="63555"/>
                </a:moveTo>
                <a:lnTo>
                  <a:pt x="78073" y="63593"/>
                </a:lnTo>
                <a:cubicBezTo>
                  <a:pt x="78073" y="63631"/>
                  <a:pt x="78036" y="63631"/>
                  <a:pt x="78036" y="63631"/>
                </a:cubicBezTo>
                <a:cubicBezTo>
                  <a:pt x="77960" y="63669"/>
                  <a:pt x="77884" y="63744"/>
                  <a:pt x="77884" y="63820"/>
                </a:cubicBezTo>
                <a:cubicBezTo>
                  <a:pt x="77884" y="63896"/>
                  <a:pt x="77960" y="63971"/>
                  <a:pt x="78073" y="64009"/>
                </a:cubicBezTo>
                <a:lnTo>
                  <a:pt x="78262" y="63896"/>
                </a:lnTo>
                <a:cubicBezTo>
                  <a:pt x="78262" y="63896"/>
                  <a:pt x="78262" y="63896"/>
                  <a:pt x="78300" y="63858"/>
                </a:cubicBezTo>
                <a:cubicBezTo>
                  <a:pt x="78338" y="63820"/>
                  <a:pt x="78376" y="63782"/>
                  <a:pt x="78376" y="63707"/>
                </a:cubicBezTo>
                <a:cubicBezTo>
                  <a:pt x="78376" y="63669"/>
                  <a:pt x="78338" y="63593"/>
                  <a:pt x="78187" y="63555"/>
                </a:cubicBezTo>
                <a:close/>
                <a:moveTo>
                  <a:pt x="40606" y="63669"/>
                </a:moveTo>
                <a:lnTo>
                  <a:pt x="40493" y="63782"/>
                </a:lnTo>
                <a:cubicBezTo>
                  <a:pt x="40455" y="63820"/>
                  <a:pt x="40417" y="63858"/>
                  <a:pt x="40379" y="63896"/>
                </a:cubicBezTo>
                <a:lnTo>
                  <a:pt x="40530" y="64047"/>
                </a:lnTo>
                <a:lnTo>
                  <a:pt x="40682" y="64047"/>
                </a:lnTo>
                <a:lnTo>
                  <a:pt x="40833" y="63933"/>
                </a:lnTo>
                <a:lnTo>
                  <a:pt x="40833" y="63858"/>
                </a:lnTo>
                <a:lnTo>
                  <a:pt x="40833" y="63820"/>
                </a:lnTo>
                <a:cubicBezTo>
                  <a:pt x="40833" y="63820"/>
                  <a:pt x="40833" y="63744"/>
                  <a:pt x="40757" y="63707"/>
                </a:cubicBezTo>
                <a:cubicBezTo>
                  <a:pt x="40719" y="63669"/>
                  <a:pt x="40682" y="63669"/>
                  <a:pt x="40606" y="63669"/>
                </a:cubicBezTo>
                <a:close/>
                <a:moveTo>
                  <a:pt x="49982" y="63669"/>
                </a:moveTo>
                <a:cubicBezTo>
                  <a:pt x="49907" y="63669"/>
                  <a:pt x="49680" y="63707"/>
                  <a:pt x="49604" y="63858"/>
                </a:cubicBezTo>
                <a:lnTo>
                  <a:pt x="49642" y="63971"/>
                </a:lnTo>
                <a:cubicBezTo>
                  <a:pt x="49697" y="64027"/>
                  <a:pt x="49773" y="64062"/>
                  <a:pt x="49854" y="64062"/>
                </a:cubicBezTo>
                <a:cubicBezTo>
                  <a:pt x="49884" y="64062"/>
                  <a:pt x="49914" y="64057"/>
                  <a:pt x="49944" y="64047"/>
                </a:cubicBezTo>
                <a:cubicBezTo>
                  <a:pt x="50058" y="64009"/>
                  <a:pt x="50134" y="63933"/>
                  <a:pt x="50134" y="63820"/>
                </a:cubicBezTo>
                <a:cubicBezTo>
                  <a:pt x="50134" y="63820"/>
                  <a:pt x="50096" y="63782"/>
                  <a:pt x="50096" y="63782"/>
                </a:cubicBezTo>
                <a:lnTo>
                  <a:pt x="49982" y="63669"/>
                </a:lnTo>
                <a:close/>
                <a:moveTo>
                  <a:pt x="45748" y="63707"/>
                </a:moveTo>
                <a:cubicBezTo>
                  <a:pt x="45672" y="63744"/>
                  <a:pt x="45483" y="63744"/>
                  <a:pt x="45408" y="63896"/>
                </a:cubicBezTo>
                <a:lnTo>
                  <a:pt x="45521" y="64047"/>
                </a:lnTo>
                <a:lnTo>
                  <a:pt x="45597" y="64047"/>
                </a:lnTo>
                <a:cubicBezTo>
                  <a:pt x="45628" y="64063"/>
                  <a:pt x="45666" y="64072"/>
                  <a:pt x="45705" y="64072"/>
                </a:cubicBezTo>
                <a:cubicBezTo>
                  <a:pt x="45760" y="64072"/>
                  <a:pt x="45817" y="64053"/>
                  <a:pt x="45861" y="64009"/>
                </a:cubicBezTo>
                <a:cubicBezTo>
                  <a:pt x="45899" y="63971"/>
                  <a:pt x="45899" y="63933"/>
                  <a:pt x="45899" y="63896"/>
                </a:cubicBezTo>
                <a:cubicBezTo>
                  <a:pt x="45899" y="63858"/>
                  <a:pt x="45899" y="63820"/>
                  <a:pt x="45899" y="63820"/>
                </a:cubicBezTo>
                <a:lnTo>
                  <a:pt x="45748" y="63707"/>
                </a:lnTo>
                <a:close/>
                <a:moveTo>
                  <a:pt x="23517" y="63858"/>
                </a:moveTo>
                <a:cubicBezTo>
                  <a:pt x="23517" y="63858"/>
                  <a:pt x="23517" y="63858"/>
                  <a:pt x="23517" y="63896"/>
                </a:cubicBezTo>
                <a:lnTo>
                  <a:pt x="23366" y="63896"/>
                </a:lnTo>
                <a:cubicBezTo>
                  <a:pt x="23366" y="64009"/>
                  <a:pt x="23479" y="64122"/>
                  <a:pt x="23630" y="64122"/>
                </a:cubicBezTo>
                <a:cubicBezTo>
                  <a:pt x="23782" y="64122"/>
                  <a:pt x="23895" y="64009"/>
                  <a:pt x="23895" y="63896"/>
                </a:cubicBezTo>
                <a:lnTo>
                  <a:pt x="23744" y="63896"/>
                </a:lnTo>
                <a:cubicBezTo>
                  <a:pt x="23744" y="63858"/>
                  <a:pt x="23782" y="63858"/>
                  <a:pt x="23744" y="63858"/>
                </a:cubicBezTo>
                <a:close/>
                <a:moveTo>
                  <a:pt x="16749" y="63820"/>
                </a:moveTo>
                <a:cubicBezTo>
                  <a:pt x="16674" y="63820"/>
                  <a:pt x="16560" y="63858"/>
                  <a:pt x="16523" y="64047"/>
                </a:cubicBezTo>
                <a:lnTo>
                  <a:pt x="16636" y="64160"/>
                </a:lnTo>
                <a:cubicBezTo>
                  <a:pt x="16749" y="64160"/>
                  <a:pt x="16825" y="64160"/>
                  <a:pt x="16901" y="64122"/>
                </a:cubicBezTo>
                <a:lnTo>
                  <a:pt x="16976" y="64009"/>
                </a:lnTo>
                <a:cubicBezTo>
                  <a:pt x="16976" y="63933"/>
                  <a:pt x="16863" y="63858"/>
                  <a:pt x="16749" y="63820"/>
                </a:cubicBezTo>
                <a:close/>
                <a:moveTo>
                  <a:pt x="75162" y="63669"/>
                </a:moveTo>
                <a:cubicBezTo>
                  <a:pt x="74898" y="63669"/>
                  <a:pt x="74784" y="63820"/>
                  <a:pt x="74784" y="64047"/>
                </a:cubicBezTo>
                <a:lnTo>
                  <a:pt x="74935" y="64160"/>
                </a:lnTo>
                <a:lnTo>
                  <a:pt x="75011" y="64160"/>
                </a:lnTo>
                <a:cubicBezTo>
                  <a:pt x="75087" y="64160"/>
                  <a:pt x="75276" y="64160"/>
                  <a:pt x="75313" y="64009"/>
                </a:cubicBezTo>
                <a:lnTo>
                  <a:pt x="75276" y="63971"/>
                </a:lnTo>
                <a:cubicBezTo>
                  <a:pt x="75313" y="63933"/>
                  <a:pt x="75313" y="63896"/>
                  <a:pt x="75313" y="63858"/>
                </a:cubicBezTo>
                <a:cubicBezTo>
                  <a:pt x="75313" y="63820"/>
                  <a:pt x="75313" y="63782"/>
                  <a:pt x="75276" y="63744"/>
                </a:cubicBezTo>
                <a:lnTo>
                  <a:pt x="75162" y="63669"/>
                </a:lnTo>
                <a:close/>
                <a:moveTo>
                  <a:pt x="22572" y="63782"/>
                </a:moveTo>
                <a:cubicBezTo>
                  <a:pt x="22458" y="63782"/>
                  <a:pt x="22383" y="63782"/>
                  <a:pt x="22345" y="63820"/>
                </a:cubicBezTo>
                <a:cubicBezTo>
                  <a:pt x="22269" y="63896"/>
                  <a:pt x="22232" y="63971"/>
                  <a:pt x="22232" y="64122"/>
                </a:cubicBezTo>
                <a:lnTo>
                  <a:pt x="22345" y="64198"/>
                </a:lnTo>
                <a:cubicBezTo>
                  <a:pt x="22402" y="64217"/>
                  <a:pt x="22449" y="64226"/>
                  <a:pt x="22491" y="64226"/>
                </a:cubicBezTo>
                <a:cubicBezTo>
                  <a:pt x="22534" y="64226"/>
                  <a:pt x="22572" y="64217"/>
                  <a:pt x="22610" y="64198"/>
                </a:cubicBezTo>
                <a:cubicBezTo>
                  <a:pt x="22685" y="64122"/>
                  <a:pt x="22685" y="64009"/>
                  <a:pt x="22685" y="63971"/>
                </a:cubicBezTo>
                <a:cubicBezTo>
                  <a:pt x="22685" y="63933"/>
                  <a:pt x="22685" y="63933"/>
                  <a:pt x="22685" y="63896"/>
                </a:cubicBezTo>
                <a:lnTo>
                  <a:pt x="22572" y="63782"/>
                </a:lnTo>
                <a:close/>
                <a:moveTo>
                  <a:pt x="69226" y="63896"/>
                </a:moveTo>
                <a:cubicBezTo>
                  <a:pt x="69151" y="63896"/>
                  <a:pt x="69075" y="63933"/>
                  <a:pt x="69037" y="63971"/>
                </a:cubicBezTo>
                <a:lnTo>
                  <a:pt x="68886" y="64009"/>
                </a:lnTo>
                <a:cubicBezTo>
                  <a:pt x="68886" y="64198"/>
                  <a:pt x="69037" y="64236"/>
                  <a:pt x="69075" y="64236"/>
                </a:cubicBezTo>
                <a:cubicBezTo>
                  <a:pt x="69095" y="64241"/>
                  <a:pt x="69114" y="64243"/>
                  <a:pt x="69133" y="64243"/>
                </a:cubicBezTo>
                <a:cubicBezTo>
                  <a:pt x="69255" y="64243"/>
                  <a:pt x="69345" y="64140"/>
                  <a:pt x="69378" y="64009"/>
                </a:cubicBezTo>
                <a:lnTo>
                  <a:pt x="69226" y="63896"/>
                </a:lnTo>
                <a:close/>
                <a:moveTo>
                  <a:pt x="41953" y="63464"/>
                </a:moveTo>
                <a:cubicBezTo>
                  <a:pt x="41888" y="63464"/>
                  <a:pt x="41843" y="63491"/>
                  <a:pt x="41816" y="63518"/>
                </a:cubicBezTo>
                <a:cubicBezTo>
                  <a:pt x="41778" y="63555"/>
                  <a:pt x="41740" y="63631"/>
                  <a:pt x="41778" y="63744"/>
                </a:cubicBezTo>
                <a:lnTo>
                  <a:pt x="41854" y="63820"/>
                </a:lnTo>
                <a:cubicBezTo>
                  <a:pt x="41816" y="63820"/>
                  <a:pt x="41778" y="63820"/>
                  <a:pt x="41778" y="63858"/>
                </a:cubicBezTo>
                <a:cubicBezTo>
                  <a:pt x="41665" y="63896"/>
                  <a:pt x="41665" y="63971"/>
                  <a:pt x="41627" y="64009"/>
                </a:cubicBezTo>
                <a:cubicBezTo>
                  <a:pt x="41627" y="64023"/>
                  <a:pt x="41627" y="64037"/>
                  <a:pt x="41627" y="64047"/>
                </a:cubicBezTo>
                <a:lnTo>
                  <a:pt x="41740" y="64274"/>
                </a:lnTo>
                <a:cubicBezTo>
                  <a:pt x="41967" y="64274"/>
                  <a:pt x="42081" y="64160"/>
                  <a:pt x="42081" y="63933"/>
                </a:cubicBezTo>
                <a:lnTo>
                  <a:pt x="42005" y="63858"/>
                </a:lnTo>
                <a:lnTo>
                  <a:pt x="42156" y="63744"/>
                </a:lnTo>
                <a:lnTo>
                  <a:pt x="42156" y="63593"/>
                </a:lnTo>
                <a:lnTo>
                  <a:pt x="42043" y="63480"/>
                </a:lnTo>
                <a:cubicBezTo>
                  <a:pt x="42009" y="63469"/>
                  <a:pt x="41980" y="63464"/>
                  <a:pt x="41953" y="63464"/>
                </a:cubicBezTo>
                <a:close/>
                <a:moveTo>
                  <a:pt x="66498" y="63919"/>
                </a:moveTo>
                <a:cubicBezTo>
                  <a:pt x="66391" y="63919"/>
                  <a:pt x="66295" y="63954"/>
                  <a:pt x="66240" y="64009"/>
                </a:cubicBezTo>
                <a:lnTo>
                  <a:pt x="66164" y="64085"/>
                </a:lnTo>
                <a:lnTo>
                  <a:pt x="66164" y="64236"/>
                </a:lnTo>
                <a:lnTo>
                  <a:pt x="66277" y="64387"/>
                </a:lnTo>
                <a:cubicBezTo>
                  <a:pt x="66429" y="64387"/>
                  <a:pt x="66542" y="64349"/>
                  <a:pt x="66618" y="64312"/>
                </a:cubicBezTo>
                <a:cubicBezTo>
                  <a:pt x="66693" y="64236"/>
                  <a:pt x="66731" y="64160"/>
                  <a:pt x="66731" y="64047"/>
                </a:cubicBezTo>
                <a:lnTo>
                  <a:pt x="66618" y="63933"/>
                </a:lnTo>
                <a:cubicBezTo>
                  <a:pt x="66577" y="63923"/>
                  <a:pt x="66537" y="63919"/>
                  <a:pt x="66498" y="63919"/>
                </a:cubicBezTo>
                <a:close/>
                <a:moveTo>
                  <a:pt x="23215" y="64085"/>
                </a:moveTo>
                <a:cubicBezTo>
                  <a:pt x="23101" y="64085"/>
                  <a:pt x="22950" y="64085"/>
                  <a:pt x="22836" y="64160"/>
                </a:cubicBezTo>
                <a:cubicBezTo>
                  <a:pt x="22799" y="64198"/>
                  <a:pt x="22761" y="64236"/>
                  <a:pt x="22799" y="64387"/>
                </a:cubicBezTo>
                <a:lnTo>
                  <a:pt x="22950" y="64463"/>
                </a:lnTo>
                <a:cubicBezTo>
                  <a:pt x="23101" y="64463"/>
                  <a:pt x="23404" y="64463"/>
                  <a:pt x="23404" y="64198"/>
                </a:cubicBezTo>
                <a:lnTo>
                  <a:pt x="23290" y="64085"/>
                </a:lnTo>
                <a:close/>
                <a:moveTo>
                  <a:pt x="57158" y="64031"/>
                </a:moveTo>
                <a:cubicBezTo>
                  <a:pt x="57122" y="64031"/>
                  <a:pt x="57086" y="64036"/>
                  <a:pt x="57052" y="64047"/>
                </a:cubicBezTo>
                <a:cubicBezTo>
                  <a:pt x="57015" y="64047"/>
                  <a:pt x="56939" y="64122"/>
                  <a:pt x="56939" y="64198"/>
                </a:cubicBezTo>
                <a:lnTo>
                  <a:pt x="56977" y="64236"/>
                </a:lnTo>
                <a:cubicBezTo>
                  <a:pt x="56901" y="64274"/>
                  <a:pt x="56901" y="64312"/>
                  <a:pt x="56901" y="64349"/>
                </a:cubicBezTo>
                <a:lnTo>
                  <a:pt x="57015" y="64463"/>
                </a:lnTo>
                <a:lnTo>
                  <a:pt x="57279" y="64463"/>
                </a:lnTo>
                <a:lnTo>
                  <a:pt x="57393" y="64349"/>
                </a:lnTo>
                <a:cubicBezTo>
                  <a:pt x="57393" y="64312"/>
                  <a:pt x="57430" y="64312"/>
                  <a:pt x="57430" y="64274"/>
                </a:cubicBezTo>
                <a:lnTo>
                  <a:pt x="57355" y="64085"/>
                </a:lnTo>
                <a:cubicBezTo>
                  <a:pt x="57328" y="64058"/>
                  <a:pt x="57245" y="64031"/>
                  <a:pt x="57158" y="64031"/>
                </a:cubicBezTo>
                <a:close/>
                <a:moveTo>
                  <a:pt x="42912" y="64122"/>
                </a:moveTo>
                <a:lnTo>
                  <a:pt x="42685" y="64198"/>
                </a:lnTo>
                <a:lnTo>
                  <a:pt x="42610" y="64236"/>
                </a:lnTo>
                <a:lnTo>
                  <a:pt x="42610" y="64349"/>
                </a:lnTo>
                <a:lnTo>
                  <a:pt x="42837" y="64463"/>
                </a:lnTo>
                <a:cubicBezTo>
                  <a:pt x="42874" y="64501"/>
                  <a:pt x="42950" y="64538"/>
                  <a:pt x="43064" y="64538"/>
                </a:cubicBezTo>
                <a:lnTo>
                  <a:pt x="43177" y="64425"/>
                </a:lnTo>
                <a:lnTo>
                  <a:pt x="43177" y="64387"/>
                </a:lnTo>
                <a:cubicBezTo>
                  <a:pt x="43177" y="64236"/>
                  <a:pt x="43026" y="64198"/>
                  <a:pt x="42950" y="64160"/>
                </a:cubicBezTo>
                <a:cubicBezTo>
                  <a:pt x="42950" y="64160"/>
                  <a:pt x="42912" y="64122"/>
                  <a:pt x="42912" y="64122"/>
                </a:cubicBezTo>
                <a:close/>
                <a:moveTo>
                  <a:pt x="56035" y="63568"/>
                </a:moveTo>
                <a:cubicBezTo>
                  <a:pt x="55993" y="63568"/>
                  <a:pt x="55943" y="63577"/>
                  <a:pt x="55880" y="63593"/>
                </a:cubicBezTo>
                <a:cubicBezTo>
                  <a:pt x="55767" y="63593"/>
                  <a:pt x="55767" y="63669"/>
                  <a:pt x="55767" y="63707"/>
                </a:cubicBezTo>
                <a:cubicBezTo>
                  <a:pt x="55767" y="63782"/>
                  <a:pt x="55805" y="63820"/>
                  <a:pt x="55842" y="63858"/>
                </a:cubicBezTo>
                <a:cubicBezTo>
                  <a:pt x="55767" y="63933"/>
                  <a:pt x="55691" y="64047"/>
                  <a:pt x="55691" y="64160"/>
                </a:cubicBezTo>
                <a:cubicBezTo>
                  <a:pt x="55691" y="64387"/>
                  <a:pt x="55880" y="64614"/>
                  <a:pt x="56032" y="64727"/>
                </a:cubicBezTo>
                <a:lnTo>
                  <a:pt x="56145" y="64727"/>
                </a:lnTo>
                <a:cubicBezTo>
                  <a:pt x="56372" y="64727"/>
                  <a:pt x="56788" y="64727"/>
                  <a:pt x="56788" y="64425"/>
                </a:cubicBezTo>
                <a:lnTo>
                  <a:pt x="56712" y="64312"/>
                </a:lnTo>
                <a:cubicBezTo>
                  <a:pt x="56674" y="64274"/>
                  <a:pt x="56636" y="64274"/>
                  <a:pt x="56599" y="64274"/>
                </a:cubicBezTo>
                <a:lnTo>
                  <a:pt x="56674" y="64198"/>
                </a:lnTo>
                <a:cubicBezTo>
                  <a:pt x="56674" y="64122"/>
                  <a:pt x="56674" y="64085"/>
                  <a:pt x="56674" y="64047"/>
                </a:cubicBezTo>
                <a:cubicBezTo>
                  <a:pt x="56674" y="63896"/>
                  <a:pt x="56674" y="63820"/>
                  <a:pt x="56523" y="63669"/>
                </a:cubicBezTo>
                <a:lnTo>
                  <a:pt x="56447" y="63631"/>
                </a:lnTo>
                <a:cubicBezTo>
                  <a:pt x="56410" y="63618"/>
                  <a:pt x="56376" y="63614"/>
                  <a:pt x="56345" y="63614"/>
                </a:cubicBezTo>
                <a:cubicBezTo>
                  <a:pt x="56284" y="63614"/>
                  <a:pt x="56233" y="63631"/>
                  <a:pt x="56183" y="63631"/>
                </a:cubicBezTo>
                <a:cubicBezTo>
                  <a:pt x="56138" y="63587"/>
                  <a:pt x="56094" y="63568"/>
                  <a:pt x="56035" y="63568"/>
                </a:cubicBezTo>
                <a:close/>
                <a:moveTo>
                  <a:pt x="72969" y="64236"/>
                </a:moveTo>
                <a:cubicBezTo>
                  <a:pt x="72856" y="64236"/>
                  <a:pt x="72780" y="64236"/>
                  <a:pt x="72705" y="64274"/>
                </a:cubicBezTo>
                <a:cubicBezTo>
                  <a:pt x="72629" y="64349"/>
                  <a:pt x="72629" y="64463"/>
                  <a:pt x="72629" y="64538"/>
                </a:cubicBezTo>
                <a:lnTo>
                  <a:pt x="72629" y="64652"/>
                </a:lnTo>
                <a:lnTo>
                  <a:pt x="72705" y="64765"/>
                </a:lnTo>
                <a:cubicBezTo>
                  <a:pt x="72752" y="64781"/>
                  <a:pt x="72799" y="64790"/>
                  <a:pt x="72843" y="64790"/>
                </a:cubicBezTo>
                <a:cubicBezTo>
                  <a:pt x="72906" y="64790"/>
                  <a:pt x="72963" y="64772"/>
                  <a:pt x="73007" y="64727"/>
                </a:cubicBezTo>
                <a:cubicBezTo>
                  <a:pt x="73083" y="64690"/>
                  <a:pt x="73121" y="64614"/>
                  <a:pt x="73121" y="64501"/>
                </a:cubicBezTo>
                <a:cubicBezTo>
                  <a:pt x="73121" y="64425"/>
                  <a:pt x="73083" y="64349"/>
                  <a:pt x="73045" y="64274"/>
                </a:cubicBezTo>
                <a:lnTo>
                  <a:pt x="72969" y="64236"/>
                </a:lnTo>
                <a:close/>
                <a:moveTo>
                  <a:pt x="44207" y="64321"/>
                </a:moveTo>
                <a:cubicBezTo>
                  <a:pt x="44141" y="64321"/>
                  <a:pt x="44084" y="64330"/>
                  <a:pt x="44047" y="64349"/>
                </a:cubicBezTo>
                <a:cubicBezTo>
                  <a:pt x="43971" y="64387"/>
                  <a:pt x="43895" y="64463"/>
                  <a:pt x="43857" y="64614"/>
                </a:cubicBezTo>
                <a:lnTo>
                  <a:pt x="43895" y="64690"/>
                </a:lnTo>
                <a:cubicBezTo>
                  <a:pt x="43971" y="64765"/>
                  <a:pt x="44047" y="64803"/>
                  <a:pt x="44084" y="64841"/>
                </a:cubicBezTo>
                <a:lnTo>
                  <a:pt x="44273" y="64841"/>
                </a:lnTo>
                <a:cubicBezTo>
                  <a:pt x="44311" y="64841"/>
                  <a:pt x="44311" y="64841"/>
                  <a:pt x="44349" y="64803"/>
                </a:cubicBezTo>
                <a:cubicBezTo>
                  <a:pt x="44425" y="64765"/>
                  <a:pt x="44538" y="64690"/>
                  <a:pt x="44538" y="64538"/>
                </a:cubicBezTo>
                <a:cubicBezTo>
                  <a:pt x="44538" y="64501"/>
                  <a:pt x="44500" y="64463"/>
                  <a:pt x="44500" y="64425"/>
                </a:cubicBezTo>
                <a:lnTo>
                  <a:pt x="44425" y="64349"/>
                </a:lnTo>
                <a:cubicBezTo>
                  <a:pt x="44349" y="64330"/>
                  <a:pt x="44273" y="64321"/>
                  <a:pt x="44207" y="64321"/>
                </a:cubicBezTo>
                <a:close/>
                <a:moveTo>
                  <a:pt x="71041" y="64652"/>
                </a:moveTo>
                <a:lnTo>
                  <a:pt x="70928" y="64765"/>
                </a:lnTo>
                <a:lnTo>
                  <a:pt x="70928" y="64879"/>
                </a:lnTo>
                <a:lnTo>
                  <a:pt x="71079" y="64992"/>
                </a:lnTo>
                <a:cubicBezTo>
                  <a:pt x="71079" y="65019"/>
                  <a:pt x="71117" y="65046"/>
                  <a:pt x="71179" y="65046"/>
                </a:cubicBezTo>
                <a:cubicBezTo>
                  <a:pt x="71205" y="65046"/>
                  <a:pt x="71235" y="65041"/>
                  <a:pt x="71268" y="65030"/>
                </a:cubicBezTo>
                <a:lnTo>
                  <a:pt x="71381" y="64916"/>
                </a:lnTo>
                <a:lnTo>
                  <a:pt x="71381" y="64841"/>
                </a:lnTo>
                <a:lnTo>
                  <a:pt x="71268" y="64690"/>
                </a:lnTo>
                <a:cubicBezTo>
                  <a:pt x="71230" y="64690"/>
                  <a:pt x="71155" y="64652"/>
                  <a:pt x="71041" y="64652"/>
                </a:cubicBezTo>
                <a:close/>
                <a:moveTo>
                  <a:pt x="568" y="64501"/>
                </a:moveTo>
                <a:cubicBezTo>
                  <a:pt x="341" y="64501"/>
                  <a:pt x="265" y="64614"/>
                  <a:pt x="265" y="64727"/>
                </a:cubicBezTo>
                <a:cubicBezTo>
                  <a:pt x="265" y="64841"/>
                  <a:pt x="341" y="64954"/>
                  <a:pt x="454" y="65030"/>
                </a:cubicBezTo>
                <a:cubicBezTo>
                  <a:pt x="530" y="65105"/>
                  <a:pt x="643" y="65105"/>
                  <a:pt x="795" y="65105"/>
                </a:cubicBezTo>
                <a:lnTo>
                  <a:pt x="870" y="64954"/>
                </a:lnTo>
                <a:cubicBezTo>
                  <a:pt x="870" y="64879"/>
                  <a:pt x="870" y="64841"/>
                  <a:pt x="870" y="64803"/>
                </a:cubicBezTo>
                <a:cubicBezTo>
                  <a:pt x="870" y="64765"/>
                  <a:pt x="870" y="64690"/>
                  <a:pt x="757" y="64614"/>
                </a:cubicBezTo>
                <a:lnTo>
                  <a:pt x="681" y="64652"/>
                </a:lnTo>
                <a:lnTo>
                  <a:pt x="568" y="64501"/>
                </a:lnTo>
                <a:close/>
                <a:moveTo>
                  <a:pt x="40115" y="64690"/>
                </a:moveTo>
                <a:lnTo>
                  <a:pt x="40001" y="64803"/>
                </a:lnTo>
                <a:cubicBezTo>
                  <a:pt x="40001" y="64841"/>
                  <a:pt x="39963" y="64879"/>
                  <a:pt x="39963" y="64954"/>
                </a:cubicBezTo>
                <a:lnTo>
                  <a:pt x="39963" y="64992"/>
                </a:lnTo>
                <a:lnTo>
                  <a:pt x="40001" y="65068"/>
                </a:lnTo>
                <a:cubicBezTo>
                  <a:pt x="40077" y="65105"/>
                  <a:pt x="40190" y="65105"/>
                  <a:pt x="40228" y="65105"/>
                </a:cubicBezTo>
                <a:cubicBezTo>
                  <a:pt x="40304" y="65068"/>
                  <a:pt x="40379" y="64992"/>
                  <a:pt x="40379" y="64879"/>
                </a:cubicBezTo>
                <a:cubicBezTo>
                  <a:pt x="40379" y="64841"/>
                  <a:pt x="40341" y="64765"/>
                  <a:pt x="40266" y="64727"/>
                </a:cubicBezTo>
                <a:cubicBezTo>
                  <a:pt x="40228" y="64727"/>
                  <a:pt x="40190" y="64690"/>
                  <a:pt x="40115" y="64690"/>
                </a:cubicBezTo>
                <a:close/>
                <a:moveTo>
                  <a:pt x="42081" y="64538"/>
                </a:moveTo>
                <a:cubicBezTo>
                  <a:pt x="41929" y="64538"/>
                  <a:pt x="41740" y="64576"/>
                  <a:pt x="41627" y="64690"/>
                </a:cubicBezTo>
                <a:lnTo>
                  <a:pt x="41702" y="64879"/>
                </a:lnTo>
                <a:lnTo>
                  <a:pt x="41665" y="64879"/>
                </a:lnTo>
                <a:cubicBezTo>
                  <a:pt x="41665" y="64879"/>
                  <a:pt x="41665" y="64879"/>
                  <a:pt x="41665" y="64916"/>
                </a:cubicBezTo>
                <a:cubicBezTo>
                  <a:pt x="41702" y="64954"/>
                  <a:pt x="41740" y="65068"/>
                  <a:pt x="41891" y="65105"/>
                </a:cubicBezTo>
                <a:lnTo>
                  <a:pt x="42005" y="65068"/>
                </a:lnTo>
                <a:cubicBezTo>
                  <a:pt x="42005" y="65030"/>
                  <a:pt x="42043" y="65030"/>
                  <a:pt x="42043" y="65030"/>
                </a:cubicBezTo>
                <a:cubicBezTo>
                  <a:pt x="42118" y="64954"/>
                  <a:pt x="42232" y="64879"/>
                  <a:pt x="42232" y="64727"/>
                </a:cubicBezTo>
                <a:cubicBezTo>
                  <a:pt x="42232" y="64690"/>
                  <a:pt x="42232" y="64690"/>
                  <a:pt x="42232" y="64652"/>
                </a:cubicBezTo>
                <a:lnTo>
                  <a:pt x="42081" y="64538"/>
                </a:lnTo>
                <a:close/>
                <a:moveTo>
                  <a:pt x="18300" y="64765"/>
                </a:moveTo>
                <a:cubicBezTo>
                  <a:pt x="18148" y="64765"/>
                  <a:pt x="18035" y="64803"/>
                  <a:pt x="17959" y="64954"/>
                </a:cubicBezTo>
                <a:lnTo>
                  <a:pt x="18073" y="65105"/>
                </a:lnTo>
                <a:cubicBezTo>
                  <a:pt x="18110" y="65105"/>
                  <a:pt x="18148" y="65143"/>
                  <a:pt x="18186" y="65143"/>
                </a:cubicBezTo>
                <a:lnTo>
                  <a:pt x="18375" y="65030"/>
                </a:lnTo>
                <a:cubicBezTo>
                  <a:pt x="18375" y="65030"/>
                  <a:pt x="18413" y="64954"/>
                  <a:pt x="18413" y="64916"/>
                </a:cubicBezTo>
                <a:lnTo>
                  <a:pt x="18413" y="64841"/>
                </a:lnTo>
                <a:lnTo>
                  <a:pt x="18300" y="64765"/>
                </a:lnTo>
                <a:close/>
                <a:moveTo>
                  <a:pt x="51648" y="64863"/>
                </a:moveTo>
                <a:cubicBezTo>
                  <a:pt x="51615" y="64863"/>
                  <a:pt x="51577" y="64868"/>
                  <a:pt x="51532" y="64879"/>
                </a:cubicBezTo>
                <a:lnTo>
                  <a:pt x="51419" y="64992"/>
                </a:lnTo>
                <a:cubicBezTo>
                  <a:pt x="51419" y="65105"/>
                  <a:pt x="51419" y="65181"/>
                  <a:pt x="51495" y="65257"/>
                </a:cubicBezTo>
                <a:lnTo>
                  <a:pt x="51608" y="65295"/>
                </a:lnTo>
                <a:cubicBezTo>
                  <a:pt x="51721" y="65295"/>
                  <a:pt x="51797" y="65257"/>
                  <a:pt x="51873" y="65219"/>
                </a:cubicBezTo>
                <a:lnTo>
                  <a:pt x="51910" y="65143"/>
                </a:lnTo>
                <a:cubicBezTo>
                  <a:pt x="51910" y="65143"/>
                  <a:pt x="51910" y="65105"/>
                  <a:pt x="51910" y="65105"/>
                </a:cubicBezTo>
                <a:cubicBezTo>
                  <a:pt x="51910" y="64992"/>
                  <a:pt x="51873" y="64954"/>
                  <a:pt x="51835" y="64916"/>
                </a:cubicBezTo>
                <a:cubicBezTo>
                  <a:pt x="51781" y="64890"/>
                  <a:pt x="51728" y="64863"/>
                  <a:pt x="51648" y="64863"/>
                </a:cubicBezTo>
                <a:close/>
                <a:moveTo>
                  <a:pt x="69945" y="64690"/>
                </a:moveTo>
                <a:lnTo>
                  <a:pt x="69831" y="64727"/>
                </a:lnTo>
                <a:cubicBezTo>
                  <a:pt x="69718" y="64803"/>
                  <a:pt x="69718" y="64954"/>
                  <a:pt x="69718" y="65030"/>
                </a:cubicBezTo>
                <a:cubicBezTo>
                  <a:pt x="69718" y="65105"/>
                  <a:pt x="69718" y="65257"/>
                  <a:pt x="69831" y="65332"/>
                </a:cubicBezTo>
                <a:lnTo>
                  <a:pt x="69945" y="65332"/>
                </a:lnTo>
                <a:cubicBezTo>
                  <a:pt x="70134" y="65332"/>
                  <a:pt x="70209" y="65181"/>
                  <a:pt x="70209" y="65030"/>
                </a:cubicBezTo>
                <a:cubicBezTo>
                  <a:pt x="70209" y="64841"/>
                  <a:pt x="70096" y="64727"/>
                  <a:pt x="69945" y="64690"/>
                </a:cubicBezTo>
                <a:close/>
                <a:moveTo>
                  <a:pt x="17052" y="65105"/>
                </a:moveTo>
                <a:lnTo>
                  <a:pt x="16863" y="65257"/>
                </a:lnTo>
                <a:cubicBezTo>
                  <a:pt x="16863" y="65257"/>
                  <a:pt x="16863" y="65295"/>
                  <a:pt x="16825" y="65332"/>
                </a:cubicBezTo>
                <a:lnTo>
                  <a:pt x="16938" y="65521"/>
                </a:lnTo>
                <a:lnTo>
                  <a:pt x="17127" y="65521"/>
                </a:lnTo>
                <a:lnTo>
                  <a:pt x="17279" y="65408"/>
                </a:lnTo>
                <a:lnTo>
                  <a:pt x="17279" y="65295"/>
                </a:lnTo>
                <a:lnTo>
                  <a:pt x="17165" y="65181"/>
                </a:lnTo>
                <a:cubicBezTo>
                  <a:pt x="17127" y="65143"/>
                  <a:pt x="17090" y="65143"/>
                  <a:pt x="17052" y="65105"/>
                </a:cubicBezTo>
                <a:close/>
                <a:moveTo>
                  <a:pt x="24424" y="65105"/>
                </a:moveTo>
                <a:lnTo>
                  <a:pt x="24273" y="65295"/>
                </a:lnTo>
                <a:cubicBezTo>
                  <a:pt x="24273" y="65295"/>
                  <a:pt x="24235" y="65332"/>
                  <a:pt x="24235" y="65370"/>
                </a:cubicBezTo>
                <a:cubicBezTo>
                  <a:pt x="24235" y="65408"/>
                  <a:pt x="24273" y="65484"/>
                  <a:pt x="24387" y="65521"/>
                </a:cubicBezTo>
                <a:lnTo>
                  <a:pt x="24462" y="65484"/>
                </a:lnTo>
                <a:cubicBezTo>
                  <a:pt x="24462" y="65484"/>
                  <a:pt x="24538" y="65521"/>
                  <a:pt x="24613" y="65521"/>
                </a:cubicBezTo>
                <a:lnTo>
                  <a:pt x="24727" y="65408"/>
                </a:lnTo>
                <a:lnTo>
                  <a:pt x="24727" y="65295"/>
                </a:lnTo>
                <a:lnTo>
                  <a:pt x="24727" y="65257"/>
                </a:lnTo>
                <a:cubicBezTo>
                  <a:pt x="24727" y="65105"/>
                  <a:pt x="24500" y="65105"/>
                  <a:pt x="24424" y="65105"/>
                </a:cubicBezTo>
                <a:close/>
                <a:moveTo>
                  <a:pt x="77232" y="65354"/>
                </a:moveTo>
                <a:cubicBezTo>
                  <a:pt x="77210" y="65354"/>
                  <a:pt x="77188" y="65359"/>
                  <a:pt x="77166" y="65370"/>
                </a:cubicBezTo>
                <a:cubicBezTo>
                  <a:pt x="77053" y="65446"/>
                  <a:pt x="77015" y="65635"/>
                  <a:pt x="77128" y="65748"/>
                </a:cubicBezTo>
                <a:cubicBezTo>
                  <a:pt x="77179" y="65748"/>
                  <a:pt x="77212" y="65765"/>
                  <a:pt x="77251" y="65765"/>
                </a:cubicBezTo>
                <a:cubicBezTo>
                  <a:pt x="77271" y="65765"/>
                  <a:pt x="77292" y="65761"/>
                  <a:pt x="77317" y="65748"/>
                </a:cubicBezTo>
                <a:lnTo>
                  <a:pt x="77355" y="65710"/>
                </a:lnTo>
                <a:lnTo>
                  <a:pt x="77317" y="65710"/>
                </a:lnTo>
                <a:lnTo>
                  <a:pt x="77468" y="65597"/>
                </a:lnTo>
                <a:lnTo>
                  <a:pt x="77468" y="65484"/>
                </a:lnTo>
                <a:lnTo>
                  <a:pt x="77393" y="65408"/>
                </a:lnTo>
                <a:cubicBezTo>
                  <a:pt x="77339" y="65381"/>
                  <a:pt x="77286" y="65354"/>
                  <a:pt x="77232" y="65354"/>
                </a:cubicBezTo>
                <a:close/>
                <a:moveTo>
                  <a:pt x="14972" y="65370"/>
                </a:moveTo>
                <a:cubicBezTo>
                  <a:pt x="14708" y="65370"/>
                  <a:pt x="14594" y="65446"/>
                  <a:pt x="14557" y="65521"/>
                </a:cubicBezTo>
                <a:lnTo>
                  <a:pt x="14670" y="65710"/>
                </a:lnTo>
                <a:cubicBezTo>
                  <a:pt x="14670" y="65710"/>
                  <a:pt x="14708" y="65748"/>
                  <a:pt x="14708" y="65786"/>
                </a:cubicBezTo>
                <a:cubicBezTo>
                  <a:pt x="14746" y="65824"/>
                  <a:pt x="14746" y="65862"/>
                  <a:pt x="14821" y="65899"/>
                </a:cubicBezTo>
                <a:lnTo>
                  <a:pt x="15048" y="65824"/>
                </a:lnTo>
                <a:lnTo>
                  <a:pt x="15048" y="65824"/>
                </a:lnTo>
                <a:cubicBezTo>
                  <a:pt x="15048" y="65824"/>
                  <a:pt x="15010" y="65862"/>
                  <a:pt x="15048" y="65862"/>
                </a:cubicBezTo>
                <a:cubicBezTo>
                  <a:pt x="15086" y="65824"/>
                  <a:pt x="15124" y="65824"/>
                  <a:pt x="15199" y="65786"/>
                </a:cubicBezTo>
                <a:lnTo>
                  <a:pt x="15199" y="65748"/>
                </a:lnTo>
                <a:cubicBezTo>
                  <a:pt x="15237" y="65710"/>
                  <a:pt x="15237" y="65673"/>
                  <a:pt x="15237" y="65673"/>
                </a:cubicBezTo>
                <a:cubicBezTo>
                  <a:pt x="15237" y="65559"/>
                  <a:pt x="15124" y="65484"/>
                  <a:pt x="15086" y="65484"/>
                </a:cubicBezTo>
                <a:lnTo>
                  <a:pt x="14972" y="65370"/>
                </a:lnTo>
                <a:close/>
                <a:moveTo>
                  <a:pt x="62043" y="65219"/>
                </a:moveTo>
                <a:cubicBezTo>
                  <a:pt x="61930" y="65219"/>
                  <a:pt x="61854" y="65257"/>
                  <a:pt x="61778" y="65295"/>
                </a:cubicBezTo>
                <a:cubicBezTo>
                  <a:pt x="61665" y="65408"/>
                  <a:pt x="61627" y="65521"/>
                  <a:pt x="61627" y="65635"/>
                </a:cubicBezTo>
                <a:cubicBezTo>
                  <a:pt x="61627" y="65673"/>
                  <a:pt x="61627" y="65748"/>
                  <a:pt x="61665" y="65824"/>
                </a:cubicBezTo>
                <a:lnTo>
                  <a:pt x="61703" y="65862"/>
                </a:lnTo>
                <a:cubicBezTo>
                  <a:pt x="61759" y="65899"/>
                  <a:pt x="61816" y="65909"/>
                  <a:pt x="61863" y="65909"/>
                </a:cubicBezTo>
                <a:cubicBezTo>
                  <a:pt x="61911" y="65909"/>
                  <a:pt x="61948" y="65899"/>
                  <a:pt x="61967" y="65899"/>
                </a:cubicBezTo>
                <a:cubicBezTo>
                  <a:pt x="62156" y="65824"/>
                  <a:pt x="62194" y="65559"/>
                  <a:pt x="62194" y="65446"/>
                </a:cubicBezTo>
                <a:cubicBezTo>
                  <a:pt x="62194" y="65408"/>
                  <a:pt x="62156" y="65370"/>
                  <a:pt x="62156" y="65332"/>
                </a:cubicBezTo>
                <a:lnTo>
                  <a:pt x="62043" y="65219"/>
                </a:lnTo>
                <a:close/>
                <a:moveTo>
                  <a:pt x="38753" y="65521"/>
                </a:moveTo>
                <a:cubicBezTo>
                  <a:pt x="38678" y="65521"/>
                  <a:pt x="38602" y="65521"/>
                  <a:pt x="38527" y="65559"/>
                </a:cubicBezTo>
                <a:cubicBezTo>
                  <a:pt x="38451" y="65635"/>
                  <a:pt x="38375" y="65710"/>
                  <a:pt x="38375" y="65786"/>
                </a:cubicBezTo>
                <a:cubicBezTo>
                  <a:pt x="38375" y="65899"/>
                  <a:pt x="38451" y="65975"/>
                  <a:pt x="38564" y="65975"/>
                </a:cubicBezTo>
                <a:lnTo>
                  <a:pt x="38716" y="65899"/>
                </a:lnTo>
                <a:cubicBezTo>
                  <a:pt x="38753" y="65899"/>
                  <a:pt x="38867" y="65824"/>
                  <a:pt x="38867" y="65710"/>
                </a:cubicBezTo>
                <a:cubicBezTo>
                  <a:pt x="38867" y="65673"/>
                  <a:pt x="38867" y="65635"/>
                  <a:pt x="38829" y="65597"/>
                </a:cubicBezTo>
                <a:lnTo>
                  <a:pt x="38753" y="65521"/>
                </a:lnTo>
                <a:close/>
                <a:moveTo>
                  <a:pt x="58300" y="65862"/>
                </a:moveTo>
                <a:cubicBezTo>
                  <a:pt x="58224" y="65862"/>
                  <a:pt x="58073" y="65862"/>
                  <a:pt x="58035" y="66013"/>
                </a:cubicBezTo>
                <a:lnTo>
                  <a:pt x="58149" y="66126"/>
                </a:lnTo>
                <a:lnTo>
                  <a:pt x="58111" y="66126"/>
                </a:lnTo>
                <a:cubicBezTo>
                  <a:pt x="58111" y="66126"/>
                  <a:pt x="58149" y="66202"/>
                  <a:pt x="58262" y="66240"/>
                </a:cubicBezTo>
                <a:lnTo>
                  <a:pt x="58413" y="66126"/>
                </a:lnTo>
                <a:cubicBezTo>
                  <a:pt x="58451" y="66088"/>
                  <a:pt x="58489" y="66051"/>
                  <a:pt x="58489" y="65975"/>
                </a:cubicBezTo>
                <a:lnTo>
                  <a:pt x="58489" y="65937"/>
                </a:lnTo>
                <a:lnTo>
                  <a:pt x="58338" y="65862"/>
                </a:lnTo>
                <a:close/>
                <a:moveTo>
                  <a:pt x="27714" y="65899"/>
                </a:moveTo>
                <a:cubicBezTo>
                  <a:pt x="27600" y="65937"/>
                  <a:pt x="27562" y="66013"/>
                  <a:pt x="27562" y="66088"/>
                </a:cubicBezTo>
                <a:lnTo>
                  <a:pt x="27600" y="66202"/>
                </a:lnTo>
                <a:cubicBezTo>
                  <a:pt x="27676" y="66277"/>
                  <a:pt x="27789" y="66277"/>
                  <a:pt x="27903" y="66277"/>
                </a:cubicBezTo>
                <a:cubicBezTo>
                  <a:pt x="27978" y="66240"/>
                  <a:pt x="28054" y="66164"/>
                  <a:pt x="28054" y="66088"/>
                </a:cubicBezTo>
                <a:lnTo>
                  <a:pt x="28016" y="65975"/>
                </a:lnTo>
                <a:cubicBezTo>
                  <a:pt x="27940" y="65899"/>
                  <a:pt x="27827" y="65899"/>
                  <a:pt x="27714" y="65899"/>
                </a:cubicBezTo>
                <a:close/>
                <a:moveTo>
                  <a:pt x="31726" y="65814"/>
                </a:moveTo>
                <a:cubicBezTo>
                  <a:pt x="31665" y="65814"/>
                  <a:pt x="31608" y="65824"/>
                  <a:pt x="31570" y="65824"/>
                </a:cubicBezTo>
                <a:cubicBezTo>
                  <a:pt x="31570" y="65824"/>
                  <a:pt x="31532" y="65862"/>
                  <a:pt x="31532" y="65862"/>
                </a:cubicBezTo>
                <a:lnTo>
                  <a:pt x="31305" y="65862"/>
                </a:lnTo>
                <a:lnTo>
                  <a:pt x="31268" y="65899"/>
                </a:lnTo>
                <a:cubicBezTo>
                  <a:pt x="31268" y="65937"/>
                  <a:pt x="31230" y="65975"/>
                  <a:pt x="31230" y="65975"/>
                </a:cubicBezTo>
                <a:lnTo>
                  <a:pt x="31343" y="66088"/>
                </a:lnTo>
                <a:cubicBezTo>
                  <a:pt x="31343" y="66126"/>
                  <a:pt x="31343" y="66126"/>
                  <a:pt x="31381" y="66164"/>
                </a:cubicBezTo>
                <a:cubicBezTo>
                  <a:pt x="31381" y="66202"/>
                  <a:pt x="31381" y="66277"/>
                  <a:pt x="31419" y="66315"/>
                </a:cubicBezTo>
                <a:lnTo>
                  <a:pt x="31494" y="66391"/>
                </a:lnTo>
                <a:cubicBezTo>
                  <a:pt x="31683" y="66391"/>
                  <a:pt x="31759" y="66353"/>
                  <a:pt x="31835" y="66315"/>
                </a:cubicBezTo>
                <a:cubicBezTo>
                  <a:pt x="31872" y="66315"/>
                  <a:pt x="31872" y="66277"/>
                  <a:pt x="31872" y="66277"/>
                </a:cubicBezTo>
                <a:cubicBezTo>
                  <a:pt x="31872" y="66277"/>
                  <a:pt x="31910" y="66277"/>
                  <a:pt x="31910" y="66315"/>
                </a:cubicBezTo>
                <a:lnTo>
                  <a:pt x="32137" y="66202"/>
                </a:lnTo>
                <a:cubicBezTo>
                  <a:pt x="32137" y="66202"/>
                  <a:pt x="32175" y="66164"/>
                  <a:pt x="32175" y="66164"/>
                </a:cubicBezTo>
                <a:cubicBezTo>
                  <a:pt x="32175" y="66126"/>
                  <a:pt x="32213" y="66088"/>
                  <a:pt x="32213" y="66051"/>
                </a:cubicBezTo>
                <a:cubicBezTo>
                  <a:pt x="32213" y="66013"/>
                  <a:pt x="32213" y="65937"/>
                  <a:pt x="32061" y="65899"/>
                </a:cubicBezTo>
                <a:lnTo>
                  <a:pt x="31986" y="65937"/>
                </a:lnTo>
                <a:cubicBezTo>
                  <a:pt x="31948" y="65899"/>
                  <a:pt x="31948" y="65862"/>
                  <a:pt x="31910" y="65862"/>
                </a:cubicBezTo>
                <a:cubicBezTo>
                  <a:pt x="31854" y="65824"/>
                  <a:pt x="31787" y="65814"/>
                  <a:pt x="31726" y="65814"/>
                </a:cubicBezTo>
                <a:close/>
                <a:moveTo>
                  <a:pt x="41740" y="66013"/>
                </a:moveTo>
                <a:lnTo>
                  <a:pt x="41589" y="66088"/>
                </a:lnTo>
                <a:cubicBezTo>
                  <a:pt x="41589" y="66088"/>
                  <a:pt x="41589" y="66088"/>
                  <a:pt x="41551" y="66126"/>
                </a:cubicBezTo>
                <a:cubicBezTo>
                  <a:pt x="41551" y="66164"/>
                  <a:pt x="41513" y="66240"/>
                  <a:pt x="41513" y="66353"/>
                </a:cubicBezTo>
                <a:lnTo>
                  <a:pt x="41627" y="66429"/>
                </a:lnTo>
                <a:cubicBezTo>
                  <a:pt x="41660" y="66440"/>
                  <a:pt x="41690" y="66444"/>
                  <a:pt x="41718" y="66444"/>
                </a:cubicBezTo>
                <a:cubicBezTo>
                  <a:pt x="41785" y="66444"/>
                  <a:pt x="41838" y="66418"/>
                  <a:pt x="41891" y="66391"/>
                </a:cubicBezTo>
                <a:cubicBezTo>
                  <a:pt x="41929" y="66353"/>
                  <a:pt x="41967" y="66277"/>
                  <a:pt x="41967" y="66202"/>
                </a:cubicBezTo>
                <a:cubicBezTo>
                  <a:pt x="41967" y="66088"/>
                  <a:pt x="41854" y="66013"/>
                  <a:pt x="41740" y="66013"/>
                </a:cubicBezTo>
                <a:close/>
                <a:moveTo>
                  <a:pt x="54028" y="66164"/>
                </a:moveTo>
                <a:cubicBezTo>
                  <a:pt x="53914" y="66164"/>
                  <a:pt x="53839" y="66164"/>
                  <a:pt x="53763" y="66240"/>
                </a:cubicBezTo>
                <a:cubicBezTo>
                  <a:pt x="53650" y="66315"/>
                  <a:pt x="53650" y="66504"/>
                  <a:pt x="53687" y="66656"/>
                </a:cubicBezTo>
                <a:lnTo>
                  <a:pt x="53952" y="66693"/>
                </a:lnTo>
                <a:cubicBezTo>
                  <a:pt x="53952" y="66656"/>
                  <a:pt x="54028" y="66656"/>
                  <a:pt x="54066" y="66656"/>
                </a:cubicBezTo>
                <a:lnTo>
                  <a:pt x="54217" y="66542"/>
                </a:lnTo>
                <a:cubicBezTo>
                  <a:pt x="54217" y="66504"/>
                  <a:pt x="54217" y="66467"/>
                  <a:pt x="54217" y="66467"/>
                </a:cubicBezTo>
                <a:cubicBezTo>
                  <a:pt x="54217" y="66353"/>
                  <a:pt x="54179" y="66277"/>
                  <a:pt x="54141" y="66202"/>
                </a:cubicBezTo>
                <a:lnTo>
                  <a:pt x="54028" y="66164"/>
                </a:lnTo>
                <a:close/>
                <a:moveTo>
                  <a:pt x="19434" y="65975"/>
                </a:moveTo>
                <a:lnTo>
                  <a:pt x="19245" y="66013"/>
                </a:lnTo>
                <a:cubicBezTo>
                  <a:pt x="19245" y="66051"/>
                  <a:pt x="19207" y="66051"/>
                  <a:pt x="19207" y="66088"/>
                </a:cubicBezTo>
                <a:cubicBezTo>
                  <a:pt x="19169" y="66164"/>
                  <a:pt x="19131" y="66240"/>
                  <a:pt x="19131" y="66315"/>
                </a:cubicBezTo>
                <a:cubicBezTo>
                  <a:pt x="19131" y="66315"/>
                  <a:pt x="19131" y="66353"/>
                  <a:pt x="19131" y="66391"/>
                </a:cubicBezTo>
                <a:cubicBezTo>
                  <a:pt x="19093" y="66391"/>
                  <a:pt x="19056" y="66429"/>
                  <a:pt x="19056" y="66504"/>
                </a:cubicBezTo>
                <a:lnTo>
                  <a:pt x="19093" y="66618"/>
                </a:lnTo>
                <a:cubicBezTo>
                  <a:pt x="19177" y="66673"/>
                  <a:pt x="19260" y="66708"/>
                  <a:pt x="19328" y="66708"/>
                </a:cubicBezTo>
                <a:cubicBezTo>
                  <a:pt x="19353" y="66708"/>
                  <a:pt x="19376" y="66704"/>
                  <a:pt x="19396" y="66693"/>
                </a:cubicBezTo>
                <a:cubicBezTo>
                  <a:pt x="19509" y="66618"/>
                  <a:pt x="19509" y="66504"/>
                  <a:pt x="19509" y="66429"/>
                </a:cubicBezTo>
                <a:cubicBezTo>
                  <a:pt x="19509" y="66429"/>
                  <a:pt x="19509" y="66353"/>
                  <a:pt x="19547" y="66353"/>
                </a:cubicBezTo>
                <a:cubicBezTo>
                  <a:pt x="19509" y="66353"/>
                  <a:pt x="19509" y="66391"/>
                  <a:pt x="19472" y="66391"/>
                </a:cubicBezTo>
                <a:lnTo>
                  <a:pt x="19623" y="66277"/>
                </a:lnTo>
                <a:cubicBezTo>
                  <a:pt x="19623" y="66126"/>
                  <a:pt x="19547" y="66013"/>
                  <a:pt x="19434" y="65975"/>
                </a:cubicBezTo>
                <a:close/>
                <a:moveTo>
                  <a:pt x="28644" y="66375"/>
                </a:moveTo>
                <a:cubicBezTo>
                  <a:pt x="28612" y="66375"/>
                  <a:pt x="28579" y="66380"/>
                  <a:pt x="28545" y="66391"/>
                </a:cubicBezTo>
                <a:cubicBezTo>
                  <a:pt x="28394" y="66429"/>
                  <a:pt x="28281" y="66542"/>
                  <a:pt x="28281" y="66656"/>
                </a:cubicBezTo>
                <a:lnTo>
                  <a:pt x="28319" y="66769"/>
                </a:lnTo>
                <a:cubicBezTo>
                  <a:pt x="28363" y="66813"/>
                  <a:pt x="28433" y="66832"/>
                  <a:pt x="28514" y="66832"/>
                </a:cubicBezTo>
                <a:cubicBezTo>
                  <a:pt x="28571" y="66832"/>
                  <a:pt x="28634" y="66822"/>
                  <a:pt x="28697" y="66807"/>
                </a:cubicBezTo>
                <a:cubicBezTo>
                  <a:pt x="28810" y="66769"/>
                  <a:pt x="28886" y="66656"/>
                  <a:pt x="28886" y="66542"/>
                </a:cubicBezTo>
                <a:lnTo>
                  <a:pt x="28848" y="66429"/>
                </a:lnTo>
                <a:cubicBezTo>
                  <a:pt x="28794" y="66402"/>
                  <a:pt x="28722" y="66375"/>
                  <a:pt x="28644" y="66375"/>
                </a:cubicBezTo>
                <a:close/>
                <a:moveTo>
                  <a:pt x="1400" y="66542"/>
                </a:moveTo>
                <a:lnTo>
                  <a:pt x="1135" y="66618"/>
                </a:lnTo>
                <a:cubicBezTo>
                  <a:pt x="1097" y="66807"/>
                  <a:pt x="1286" y="66845"/>
                  <a:pt x="1362" y="66882"/>
                </a:cubicBezTo>
                <a:lnTo>
                  <a:pt x="1589" y="66807"/>
                </a:lnTo>
                <a:cubicBezTo>
                  <a:pt x="1589" y="66807"/>
                  <a:pt x="1626" y="66769"/>
                  <a:pt x="1626" y="66731"/>
                </a:cubicBezTo>
                <a:cubicBezTo>
                  <a:pt x="1626" y="66618"/>
                  <a:pt x="1475" y="66580"/>
                  <a:pt x="1400" y="66542"/>
                </a:cubicBezTo>
                <a:close/>
                <a:moveTo>
                  <a:pt x="6882" y="66456"/>
                </a:moveTo>
                <a:cubicBezTo>
                  <a:pt x="6836" y="66456"/>
                  <a:pt x="6786" y="66460"/>
                  <a:pt x="6730" y="66467"/>
                </a:cubicBezTo>
                <a:lnTo>
                  <a:pt x="6617" y="66580"/>
                </a:lnTo>
                <a:lnTo>
                  <a:pt x="6617" y="66769"/>
                </a:lnTo>
                <a:lnTo>
                  <a:pt x="6693" y="66882"/>
                </a:lnTo>
                <a:cubicBezTo>
                  <a:pt x="6764" y="66918"/>
                  <a:pt x="6829" y="66932"/>
                  <a:pt x="6886" y="66932"/>
                </a:cubicBezTo>
                <a:cubicBezTo>
                  <a:pt x="7008" y="66932"/>
                  <a:pt x="7095" y="66870"/>
                  <a:pt x="7146" y="66845"/>
                </a:cubicBezTo>
                <a:cubicBezTo>
                  <a:pt x="7184" y="66807"/>
                  <a:pt x="7222" y="66807"/>
                  <a:pt x="7260" y="66807"/>
                </a:cubicBezTo>
                <a:lnTo>
                  <a:pt x="7260" y="66580"/>
                </a:lnTo>
                <a:cubicBezTo>
                  <a:pt x="7198" y="66518"/>
                  <a:pt x="7086" y="66456"/>
                  <a:pt x="6882" y="66456"/>
                </a:cubicBezTo>
                <a:close/>
                <a:moveTo>
                  <a:pt x="53461" y="66164"/>
                </a:moveTo>
                <a:cubicBezTo>
                  <a:pt x="53234" y="66202"/>
                  <a:pt x="53083" y="66315"/>
                  <a:pt x="53045" y="66504"/>
                </a:cubicBezTo>
                <a:lnTo>
                  <a:pt x="53083" y="66618"/>
                </a:lnTo>
                <a:lnTo>
                  <a:pt x="52969" y="66693"/>
                </a:lnTo>
                <a:cubicBezTo>
                  <a:pt x="52969" y="66656"/>
                  <a:pt x="53006" y="66618"/>
                  <a:pt x="53007" y="66618"/>
                </a:cubicBezTo>
                <a:lnTo>
                  <a:pt x="53007" y="66618"/>
                </a:lnTo>
                <a:cubicBezTo>
                  <a:pt x="52969" y="66656"/>
                  <a:pt x="52893" y="66693"/>
                  <a:pt x="52856" y="66769"/>
                </a:cubicBezTo>
                <a:lnTo>
                  <a:pt x="52856" y="66845"/>
                </a:lnTo>
                <a:cubicBezTo>
                  <a:pt x="52893" y="66920"/>
                  <a:pt x="53007" y="66958"/>
                  <a:pt x="53120" y="66958"/>
                </a:cubicBezTo>
                <a:cubicBezTo>
                  <a:pt x="53234" y="66920"/>
                  <a:pt x="53347" y="66807"/>
                  <a:pt x="53309" y="66693"/>
                </a:cubicBezTo>
                <a:cubicBezTo>
                  <a:pt x="53347" y="66693"/>
                  <a:pt x="53423" y="66693"/>
                  <a:pt x="53461" y="66656"/>
                </a:cubicBezTo>
                <a:cubicBezTo>
                  <a:pt x="53574" y="66618"/>
                  <a:pt x="53650" y="66504"/>
                  <a:pt x="53650" y="66391"/>
                </a:cubicBezTo>
                <a:cubicBezTo>
                  <a:pt x="53650" y="66315"/>
                  <a:pt x="53650" y="66277"/>
                  <a:pt x="53574" y="66202"/>
                </a:cubicBezTo>
                <a:lnTo>
                  <a:pt x="53461" y="66164"/>
                </a:lnTo>
                <a:close/>
                <a:moveTo>
                  <a:pt x="33801" y="66656"/>
                </a:moveTo>
                <a:cubicBezTo>
                  <a:pt x="33687" y="66656"/>
                  <a:pt x="33574" y="66693"/>
                  <a:pt x="33536" y="66731"/>
                </a:cubicBezTo>
                <a:cubicBezTo>
                  <a:pt x="33498" y="66769"/>
                  <a:pt x="33423" y="66845"/>
                  <a:pt x="33423" y="66920"/>
                </a:cubicBezTo>
                <a:cubicBezTo>
                  <a:pt x="33423" y="66958"/>
                  <a:pt x="33460" y="67034"/>
                  <a:pt x="33574" y="67071"/>
                </a:cubicBezTo>
                <a:lnTo>
                  <a:pt x="33725" y="66920"/>
                </a:lnTo>
                <a:lnTo>
                  <a:pt x="33725" y="66920"/>
                </a:lnTo>
                <a:cubicBezTo>
                  <a:pt x="33725" y="66958"/>
                  <a:pt x="33687" y="66996"/>
                  <a:pt x="33687" y="66996"/>
                </a:cubicBezTo>
                <a:cubicBezTo>
                  <a:pt x="33725" y="66996"/>
                  <a:pt x="33801" y="66996"/>
                  <a:pt x="33876" y="66958"/>
                </a:cubicBezTo>
                <a:lnTo>
                  <a:pt x="33914" y="66845"/>
                </a:lnTo>
                <a:cubicBezTo>
                  <a:pt x="33914" y="66807"/>
                  <a:pt x="33914" y="66769"/>
                  <a:pt x="33876" y="66731"/>
                </a:cubicBezTo>
                <a:lnTo>
                  <a:pt x="33801" y="66656"/>
                </a:lnTo>
                <a:close/>
                <a:moveTo>
                  <a:pt x="52122" y="66602"/>
                </a:moveTo>
                <a:cubicBezTo>
                  <a:pt x="52055" y="66602"/>
                  <a:pt x="52002" y="66629"/>
                  <a:pt x="51948" y="66656"/>
                </a:cubicBezTo>
                <a:cubicBezTo>
                  <a:pt x="51873" y="66693"/>
                  <a:pt x="51835" y="66769"/>
                  <a:pt x="51835" y="66882"/>
                </a:cubicBezTo>
                <a:cubicBezTo>
                  <a:pt x="51835" y="66958"/>
                  <a:pt x="51873" y="67034"/>
                  <a:pt x="51986" y="67071"/>
                </a:cubicBezTo>
                <a:lnTo>
                  <a:pt x="52137" y="66958"/>
                </a:lnTo>
                <a:lnTo>
                  <a:pt x="52175" y="66958"/>
                </a:lnTo>
                <a:cubicBezTo>
                  <a:pt x="52175" y="66996"/>
                  <a:pt x="52137" y="66996"/>
                  <a:pt x="52137" y="66996"/>
                </a:cubicBezTo>
                <a:cubicBezTo>
                  <a:pt x="52175" y="66996"/>
                  <a:pt x="52326" y="66996"/>
                  <a:pt x="52326" y="66845"/>
                </a:cubicBezTo>
                <a:lnTo>
                  <a:pt x="52251" y="66731"/>
                </a:lnTo>
                <a:lnTo>
                  <a:pt x="52251" y="66731"/>
                </a:lnTo>
                <a:cubicBezTo>
                  <a:pt x="52251" y="66731"/>
                  <a:pt x="52289" y="66769"/>
                  <a:pt x="52289" y="66769"/>
                </a:cubicBezTo>
                <a:lnTo>
                  <a:pt x="52213" y="66618"/>
                </a:lnTo>
                <a:cubicBezTo>
                  <a:pt x="52180" y="66607"/>
                  <a:pt x="52150" y="66602"/>
                  <a:pt x="52122" y="66602"/>
                </a:cubicBezTo>
                <a:close/>
                <a:moveTo>
                  <a:pt x="27903" y="66656"/>
                </a:moveTo>
                <a:lnTo>
                  <a:pt x="27676" y="66693"/>
                </a:lnTo>
                <a:lnTo>
                  <a:pt x="27638" y="66769"/>
                </a:lnTo>
                <a:cubicBezTo>
                  <a:pt x="27638" y="66807"/>
                  <a:pt x="27600" y="66882"/>
                  <a:pt x="27600" y="66958"/>
                </a:cubicBezTo>
                <a:cubicBezTo>
                  <a:pt x="27600" y="67109"/>
                  <a:pt x="27676" y="67185"/>
                  <a:pt x="27827" y="67223"/>
                </a:cubicBezTo>
                <a:lnTo>
                  <a:pt x="27978" y="67109"/>
                </a:lnTo>
                <a:lnTo>
                  <a:pt x="27978" y="67109"/>
                </a:lnTo>
                <a:cubicBezTo>
                  <a:pt x="27978" y="67147"/>
                  <a:pt x="27978" y="67147"/>
                  <a:pt x="27940" y="67147"/>
                </a:cubicBezTo>
                <a:lnTo>
                  <a:pt x="28016" y="67147"/>
                </a:lnTo>
                <a:lnTo>
                  <a:pt x="28167" y="67034"/>
                </a:lnTo>
                <a:lnTo>
                  <a:pt x="28167" y="66769"/>
                </a:lnTo>
                <a:lnTo>
                  <a:pt x="28016" y="66656"/>
                </a:lnTo>
                <a:close/>
                <a:moveTo>
                  <a:pt x="61627" y="66882"/>
                </a:moveTo>
                <a:cubicBezTo>
                  <a:pt x="61476" y="66882"/>
                  <a:pt x="61362" y="66920"/>
                  <a:pt x="61287" y="67071"/>
                </a:cubicBezTo>
                <a:lnTo>
                  <a:pt x="61325" y="67185"/>
                </a:lnTo>
                <a:cubicBezTo>
                  <a:pt x="61380" y="67240"/>
                  <a:pt x="61476" y="67275"/>
                  <a:pt x="61553" y="67275"/>
                </a:cubicBezTo>
                <a:cubicBezTo>
                  <a:pt x="61581" y="67275"/>
                  <a:pt x="61607" y="67271"/>
                  <a:pt x="61627" y="67260"/>
                </a:cubicBezTo>
                <a:cubicBezTo>
                  <a:pt x="61703" y="67223"/>
                  <a:pt x="61740" y="67147"/>
                  <a:pt x="61740" y="67071"/>
                </a:cubicBezTo>
                <a:cubicBezTo>
                  <a:pt x="61740" y="67034"/>
                  <a:pt x="61740" y="66996"/>
                  <a:pt x="61740" y="66958"/>
                </a:cubicBezTo>
                <a:lnTo>
                  <a:pt x="61627" y="66882"/>
                </a:lnTo>
                <a:close/>
                <a:moveTo>
                  <a:pt x="2912" y="66920"/>
                </a:moveTo>
                <a:lnTo>
                  <a:pt x="2761" y="67034"/>
                </a:lnTo>
                <a:lnTo>
                  <a:pt x="2761" y="67185"/>
                </a:lnTo>
                <a:lnTo>
                  <a:pt x="2912" y="67298"/>
                </a:lnTo>
                <a:lnTo>
                  <a:pt x="3139" y="67298"/>
                </a:lnTo>
                <a:lnTo>
                  <a:pt x="3290" y="67223"/>
                </a:lnTo>
                <a:lnTo>
                  <a:pt x="3290" y="67185"/>
                </a:lnTo>
                <a:cubicBezTo>
                  <a:pt x="3290" y="67071"/>
                  <a:pt x="3252" y="67034"/>
                  <a:pt x="3214" y="66996"/>
                </a:cubicBezTo>
                <a:cubicBezTo>
                  <a:pt x="3139" y="66920"/>
                  <a:pt x="3025" y="66920"/>
                  <a:pt x="2912" y="66920"/>
                </a:cubicBezTo>
                <a:close/>
                <a:moveTo>
                  <a:pt x="58791" y="66967"/>
                </a:moveTo>
                <a:cubicBezTo>
                  <a:pt x="58754" y="66967"/>
                  <a:pt x="58716" y="66977"/>
                  <a:pt x="58678" y="66996"/>
                </a:cubicBezTo>
                <a:cubicBezTo>
                  <a:pt x="58565" y="67034"/>
                  <a:pt x="58527" y="67260"/>
                  <a:pt x="58640" y="67336"/>
                </a:cubicBezTo>
                <a:cubicBezTo>
                  <a:pt x="58678" y="67374"/>
                  <a:pt x="58754" y="67374"/>
                  <a:pt x="58791" y="67374"/>
                </a:cubicBezTo>
                <a:lnTo>
                  <a:pt x="58867" y="67298"/>
                </a:lnTo>
                <a:lnTo>
                  <a:pt x="58791" y="67298"/>
                </a:lnTo>
                <a:lnTo>
                  <a:pt x="58981" y="67185"/>
                </a:lnTo>
                <a:lnTo>
                  <a:pt x="58981" y="67109"/>
                </a:lnTo>
                <a:lnTo>
                  <a:pt x="58905" y="66996"/>
                </a:lnTo>
                <a:cubicBezTo>
                  <a:pt x="58867" y="66977"/>
                  <a:pt x="58829" y="66967"/>
                  <a:pt x="58791" y="66967"/>
                </a:cubicBezTo>
                <a:close/>
                <a:moveTo>
                  <a:pt x="50128" y="67020"/>
                </a:moveTo>
                <a:cubicBezTo>
                  <a:pt x="50032" y="67020"/>
                  <a:pt x="49928" y="67076"/>
                  <a:pt x="49869" y="67223"/>
                </a:cubicBezTo>
                <a:lnTo>
                  <a:pt x="49982" y="67412"/>
                </a:lnTo>
                <a:cubicBezTo>
                  <a:pt x="50058" y="67412"/>
                  <a:pt x="50134" y="67412"/>
                  <a:pt x="50209" y="67374"/>
                </a:cubicBezTo>
                <a:cubicBezTo>
                  <a:pt x="50247" y="67336"/>
                  <a:pt x="50285" y="67260"/>
                  <a:pt x="50285" y="67185"/>
                </a:cubicBezTo>
                <a:lnTo>
                  <a:pt x="50285" y="67147"/>
                </a:lnTo>
                <a:lnTo>
                  <a:pt x="50209" y="67034"/>
                </a:lnTo>
                <a:cubicBezTo>
                  <a:pt x="50184" y="67025"/>
                  <a:pt x="50156" y="67020"/>
                  <a:pt x="50128" y="67020"/>
                </a:cubicBezTo>
                <a:close/>
                <a:moveTo>
                  <a:pt x="4953" y="67185"/>
                </a:moveTo>
                <a:cubicBezTo>
                  <a:pt x="4878" y="67185"/>
                  <a:pt x="4802" y="67223"/>
                  <a:pt x="4764" y="67223"/>
                </a:cubicBezTo>
                <a:cubicBezTo>
                  <a:pt x="4727" y="67260"/>
                  <a:pt x="4689" y="67336"/>
                  <a:pt x="4689" y="67487"/>
                </a:cubicBezTo>
                <a:lnTo>
                  <a:pt x="4840" y="67563"/>
                </a:lnTo>
                <a:lnTo>
                  <a:pt x="4953" y="67563"/>
                </a:lnTo>
                <a:lnTo>
                  <a:pt x="5105" y="67450"/>
                </a:lnTo>
                <a:lnTo>
                  <a:pt x="5105" y="67298"/>
                </a:lnTo>
                <a:lnTo>
                  <a:pt x="4953" y="67185"/>
                </a:lnTo>
                <a:close/>
                <a:moveTo>
                  <a:pt x="80153" y="67336"/>
                </a:moveTo>
                <a:lnTo>
                  <a:pt x="79964" y="67450"/>
                </a:lnTo>
                <a:cubicBezTo>
                  <a:pt x="79964" y="67487"/>
                  <a:pt x="79964" y="67525"/>
                  <a:pt x="79926" y="67563"/>
                </a:cubicBezTo>
                <a:lnTo>
                  <a:pt x="80077" y="67714"/>
                </a:lnTo>
                <a:lnTo>
                  <a:pt x="80115" y="67714"/>
                </a:lnTo>
                <a:cubicBezTo>
                  <a:pt x="80191" y="67714"/>
                  <a:pt x="80380" y="67714"/>
                  <a:pt x="80417" y="67601"/>
                </a:cubicBezTo>
                <a:lnTo>
                  <a:pt x="80304" y="67412"/>
                </a:lnTo>
                <a:cubicBezTo>
                  <a:pt x="80266" y="67412"/>
                  <a:pt x="80228" y="67374"/>
                  <a:pt x="80153" y="67336"/>
                </a:cubicBezTo>
                <a:close/>
                <a:moveTo>
                  <a:pt x="25937" y="67374"/>
                </a:moveTo>
                <a:lnTo>
                  <a:pt x="25748" y="67450"/>
                </a:lnTo>
                <a:lnTo>
                  <a:pt x="25748" y="67601"/>
                </a:lnTo>
                <a:lnTo>
                  <a:pt x="25861" y="67714"/>
                </a:lnTo>
                <a:cubicBezTo>
                  <a:pt x="25888" y="67721"/>
                  <a:pt x="25913" y="67724"/>
                  <a:pt x="25938" y="67724"/>
                </a:cubicBezTo>
                <a:cubicBezTo>
                  <a:pt x="26050" y="67724"/>
                  <a:pt x="26132" y="67656"/>
                  <a:pt x="26164" y="67563"/>
                </a:cubicBezTo>
                <a:lnTo>
                  <a:pt x="26050" y="67374"/>
                </a:lnTo>
                <a:cubicBezTo>
                  <a:pt x="26037" y="67387"/>
                  <a:pt x="26025" y="67391"/>
                  <a:pt x="26012" y="67391"/>
                </a:cubicBezTo>
                <a:cubicBezTo>
                  <a:pt x="25987" y="67391"/>
                  <a:pt x="25962" y="67374"/>
                  <a:pt x="25937" y="67374"/>
                </a:cubicBezTo>
                <a:close/>
                <a:moveTo>
                  <a:pt x="39785" y="67439"/>
                </a:moveTo>
                <a:cubicBezTo>
                  <a:pt x="39756" y="67439"/>
                  <a:pt x="39728" y="67442"/>
                  <a:pt x="39699" y="67450"/>
                </a:cubicBezTo>
                <a:cubicBezTo>
                  <a:pt x="39623" y="67487"/>
                  <a:pt x="39547" y="67563"/>
                  <a:pt x="39585" y="67676"/>
                </a:cubicBezTo>
                <a:lnTo>
                  <a:pt x="39736" y="67790"/>
                </a:lnTo>
                <a:lnTo>
                  <a:pt x="39812" y="67790"/>
                </a:lnTo>
                <a:cubicBezTo>
                  <a:pt x="39888" y="67790"/>
                  <a:pt x="40077" y="67790"/>
                  <a:pt x="40115" y="67639"/>
                </a:cubicBezTo>
                <a:lnTo>
                  <a:pt x="40077" y="67525"/>
                </a:lnTo>
                <a:cubicBezTo>
                  <a:pt x="40016" y="67495"/>
                  <a:pt x="39905" y="67439"/>
                  <a:pt x="39785" y="67439"/>
                </a:cubicBezTo>
                <a:close/>
                <a:moveTo>
                  <a:pt x="71268" y="67412"/>
                </a:moveTo>
                <a:lnTo>
                  <a:pt x="71117" y="67487"/>
                </a:lnTo>
                <a:cubicBezTo>
                  <a:pt x="71079" y="67525"/>
                  <a:pt x="71079" y="67525"/>
                  <a:pt x="71041" y="67601"/>
                </a:cubicBezTo>
                <a:lnTo>
                  <a:pt x="71155" y="67714"/>
                </a:lnTo>
                <a:cubicBezTo>
                  <a:pt x="71192" y="67752"/>
                  <a:pt x="71230" y="67752"/>
                  <a:pt x="71268" y="67790"/>
                </a:cubicBezTo>
                <a:lnTo>
                  <a:pt x="71457" y="67676"/>
                </a:lnTo>
                <a:cubicBezTo>
                  <a:pt x="71457" y="67676"/>
                  <a:pt x="71495" y="67639"/>
                  <a:pt x="71495" y="67601"/>
                </a:cubicBezTo>
                <a:lnTo>
                  <a:pt x="71381" y="67450"/>
                </a:lnTo>
                <a:cubicBezTo>
                  <a:pt x="71381" y="67412"/>
                  <a:pt x="71344" y="67412"/>
                  <a:pt x="71268" y="67412"/>
                </a:cubicBezTo>
                <a:close/>
                <a:moveTo>
                  <a:pt x="28545" y="67639"/>
                </a:moveTo>
                <a:cubicBezTo>
                  <a:pt x="28432" y="67639"/>
                  <a:pt x="28319" y="67714"/>
                  <a:pt x="28319" y="67828"/>
                </a:cubicBezTo>
                <a:lnTo>
                  <a:pt x="28470" y="67828"/>
                </a:lnTo>
                <a:cubicBezTo>
                  <a:pt x="28470" y="67828"/>
                  <a:pt x="28470" y="67865"/>
                  <a:pt x="28470" y="67865"/>
                </a:cubicBezTo>
                <a:lnTo>
                  <a:pt x="28659" y="67865"/>
                </a:lnTo>
                <a:cubicBezTo>
                  <a:pt x="28659" y="67865"/>
                  <a:pt x="28659" y="67828"/>
                  <a:pt x="28659" y="67828"/>
                </a:cubicBezTo>
                <a:lnTo>
                  <a:pt x="28810" y="67828"/>
                </a:lnTo>
                <a:cubicBezTo>
                  <a:pt x="28810" y="67790"/>
                  <a:pt x="28772" y="67752"/>
                  <a:pt x="28734" y="67714"/>
                </a:cubicBezTo>
                <a:cubicBezTo>
                  <a:pt x="28697" y="67676"/>
                  <a:pt x="28621" y="67639"/>
                  <a:pt x="28545" y="67639"/>
                </a:cubicBezTo>
                <a:close/>
                <a:moveTo>
                  <a:pt x="14708" y="67601"/>
                </a:moveTo>
                <a:lnTo>
                  <a:pt x="14594" y="67714"/>
                </a:lnTo>
                <a:lnTo>
                  <a:pt x="14594" y="67828"/>
                </a:lnTo>
                <a:lnTo>
                  <a:pt x="14708" y="67941"/>
                </a:lnTo>
                <a:lnTo>
                  <a:pt x="14972" y="67941"/>
                </a:lnTo>
                <a:lnTo>
                  <a:pt x="15086" y="67828"/>
                </a:lnTo>
                <a:lnTo>
                  <a:pt x="15086" y="67714"/>
                </a:lnTo>
                <a:lnTo>
                  <a:pt x="14972" y="67601"/>
                </a:lnTo>
                <a:close/>
                <a:moveTo>
                  <a:pt x="72024" y="67487"/>
                </a:moveTo>
                <a:lnTo>
                  <a:pt x="71911" y="67563"/>
                </a:lnTo>
                <a:cubicBezTo>
                  <a:pt x="71873" y="67639"/>
                  <a:pt x="71873" y="67714"/>
                  <a:pt x="71873" y="67790"/>
                </a:cubicBezTo>
                <a:cubicBezTo>
                  <a:pt x="71873" y="67979"/>
                  <a:pt x="71949" y="68130"/>
                  <a:pt x="72100" y="68168"/>
                </a:cubicBezTo>
                <a:lnTo>
                  <a:pt x="72213" y="68168"/>
                </a:lnTo>
                <a:cubicBezTo>
                  <a:pt x="72364" y="68130"/>
                  <a:pt x="72402" y="68017"/>
                  <a:pt x="72402" y="67903"/>
                </a:cubicBezTo>
                <a:lnTo>
                  <a:pt x="72516" y="67865"/>
                </a:lnTo>
                <a:lnTo>
                  <a:pt x="72516" y="67828"/>
                </a:lnTo>
                <a:cubicBezTo>
                  <a:pt x="72516" y="67790"/>
                  <a:pt x="72516" y="67714"/>
                  <a:pt x="72516" y="67676"/>
                </a:cubicBezTo>
                <a:cubicBezTo>
                  <a:pt x="72516" y="67601"/>
                  <a:pt x="72478" y="67525"/>
                  <a:pt x="72364" y="67487"/>
                </a:cubicBezTo>
                <a:lnTo>
                  <a:pt x="72289" y="67563"/>
                </a:lnTo>
                <a:lnTo>
                  <a:pt x="72251" y="67563"/>
                </a:lnTo>
                <a:cubicBezTo>
                  <a:pt x="72251" y="67563"/>
                  <a:pt x="72251" y="67563"/>
                  <a:pt x="72213" y="67525"/>
                </a:cubicBezTo>
                <a:cubicBezTo>
                  <a:pt x="72175" y="67525"/>
                  <a:pt x="72100" y="67487"/>
                  <a:pt x="72024" y="67487"/>
                </a:cubicBezTo>
                <a:close/>
                <a:moveTo>
                  <a:pt x="47508" y="67765"/>
                </a:moveTo>
                <a:cubicBezTo>
                  <a:pt x="47474" y="67765"/>
                  <a:pt x="47443" y="67774"/>
                  <a:pt x="47411" y="67790"/>
                </a:cubicBezTo>
                <a:cubicBezTo>
                  <a:pt x="47336" y="67790"/>
                  <a:pt x="47298" y="67865"/>
                  <a:pt x="47298" y="67941"/>
                </a:cubicBezTo>
                <a:cubicBezTo>
                  <a:pt x="47298" y="68017"/>
                  <a:pt x="47336" y="68130"/>
                  <a:pt x="47449" y="68168"/>
                </a:cubicBezTo>
                <a:cubicBezTo>
                  <a:pt x="47468" y="68187"/>
                  <a:pt x="47496" y="68196"/>
                  <a:pt x="47530" y="68196"/>
                </a:cubicBezTo>
                <a:cubicBezTo>
                  <a:pt x="47563" y="68196"/>
                  <a:pt x="47600" y="68187"/>
                  <a:pt x="47638" y="68168"/>
                </a:cubicBezTo>
                <a:cubicBezTo>
                  <a:pt x="47714" y="68130"/>
                  <a:pt x="47752" y="68092"/>
                  <a:pt x="47752" y="68017"/>
                </a:cubicBezTo>
                <a:cubicBezTo>
                  <a:pt x="47752" y="67941"/>
                  <a:pt x="47714" y="67903"/>
                  <a:pt x="47676" y="67828"/>
                </a:cubicBezTo>
                <a:cubicBezTo>
                  <a:pt x="47610" y="67783"/>
                  <a:pt x="47556" y="67765"/>
                  <a:pt x="47508" y="67765"/>
                </a:cubicBezTo>
                <a:close/>
                <a:moveTo>
                  <a:pt x="17610" y="67749"/>
                </a:moveTo>
                <a:cubicBezTo>
                  <a:pt x="17560" y="67749"/>
                  <a:pt x="17511" y="67761"/>
                  <a:pt x="17468" y="67790"/>
                </a:cubicBezTo>
                <a:cubicBezTo>
                  <a:pt x="17354" y="67828"/>
                  <a:pt x="17279" y="67903"/>
                  <a:pt x="17279" y="67979"/>
                </a:cubicBezTo>
                <a:lnTo>
                  <a:pt x="17203" y="67903"/>
                </a:lnTo>
                <a:cubicBezTo>
                  <a:pt x="16976" y="67903"/>
                  <a:pt x="16938" y="68017"/>
                  <a:pt x="16938" y="68054"/>
                </a:cubicBezTo>
                <a:cubicBezTo>
                  <a:pt x="16938" y="68092"/>
                  <a:pt x="16938" y="68092"/>
                  <a:pt x="16976" y="68092"/>
                </a:cubicBezTo>
                <a:lnTo>
                  <a:pt x="17014" y="68281"/>
                </a:lnTo>
                <a:cubicBezTo>
                  <a:pt x="17036" y="68292"/>
                  <a:pt x="17062" y="68297"/>
                  <a:pt x="17087" y="68297"/>
                </a:cubicBezTo>
                <a:cubicBezTo>
                  <a:pt x="17150" y="68297"/>
                  <a:pt x="17214" y="68270"/>
                  <a:pt x="17241" y="68243"/>
                </a:cubicBezTo>
                <a:cubicBezTo>
                  <a:pt x="17279" y="68206"/>
                  <a:pt x="17317" y="68168"/>
                  <a:pt x="17317" y="68092"/>
                </a:cubicBezTo>
                <a:cubicBezTo>
                  <a:pt x="17372" y="68148"/>
                  <a:pt x="17427" y="68183"/>
                  <a:pt x="17497" y="68183"/>
                </a:cubicBezTo>
                <a:cubicBezTo>
                  <a:pt x="17523" y="68183"/>
                  <a:pt x="17551" y="68178"/>
                  <a:pt x="17581" y="68168"/>
                </a:cubicBezTo>
                <a:cubicBezTo>
                  <a:pt x="17695" y="68168"/>
                  <a:pt x="17808" y="68054"/>
                  <a:pt x="17846" y="67979"/>
                </a:cubicBezTo>
                <a:lnTo>
                  <a:pt x="17846" y="67828"/>
                </a:lnTo>
                <a:cubicBezTo>
                  <a:pt x="17776" y="67781"/>
                  <a:pt x="17691" y="67749"/>
                  <a:pt x="17610" y="67749"/>
                </a:cubicBezTo>
                <a:close/>
                <a:moveTo>
                  <a:pt x="44992" y="67865"/>
                </a:moveTo>
                <a:lnTo>
                  <a:pt x="44954" y="67903"/>
                </a:lnTo>
                <a:cubicBezTo>
                  <a:pt x="44899" y="67881"/>
                  <a:pt x="44850" y="67872"/>
                  <a:pt x="44807" y="67872"/>
                </a:cubicBezTo>
                <a:cubicBezTo>
                  <a:pt x="44705" y="67872"/>
                  <a:pt x="44640" y="67925"/>
                  <a:pt x="44614" y="67979"/>
                </a:cubicBezTo>
                <a:lnTo>
                  <a:pt x="44614" y="68130"/>
                </a:lnTo>
                <a:lnTo>
                  <a:pt x="44651" y="68206"/>
                </a:lnTo>
                <a:cubicBezTo>
                  <a:pt x="44651" y="68168"/>
                  <a:pt x="44651" y="68168"/>
                  <a:pt x="44651" y="68168"/>
                </a:cubicBezTo>
                <a:lnTo>
                  <a:pt x="44727" y="68243"/>
                </a:lnTo>
                <a:lnTo>
                  <a:pt x="44765" y="68281"/>
                </a:lnTo>
                <a:cubicBezTo>
                  <a:pt x="44796" y="68297"/>
                  <a:pt x="44827" y="68306"/>
                  <a:pt x="44859" y="68306"/>
                </a:cubicBezTo>
                <a:cubicBezTo>
                  <a:pt x="44903" y="68306"/>
                  <a:pt x="44947" y="68288"/>
                  <a:pt x="44992" y="68243"/>
                </a:cubicBezTo>
                <a:cubicBezTo>
                  <a:pt x="45067" y="68206"/>
                  <a:pt x="45143" y="68092"/>
                  <a:pt x="45143" y="68017"/>
                </a:cubicBezTo>
                <a:cubicBezTo>
                  <a:pt x="45143" y="67941"/>
                  <a:pt x="45067" y="67865"/>
                  <a:pt x="44992" y="67865"/>
                </a:cubicBezTo>
                <a:close/>
                <a:moveTo>
                  <a:pt x="28621" y="67903"/>
                </a:moveTo>
                <a:cubicBezTo>
                  <a:pt x="28394" y="67941"/>
                  <a:pt x="28243" y="68054"/>
                  <a:pt x="28281" y="68281"/>
                </a:cubicBezTo>
                <a:lnTo>
                  <a:pt x="28394" y="68395"/>
                </a:lnTo>
                <a:cubicBezTo>
                  <a:pt x="28734" y="68395"/>
                  <a:pt x="28772" y="68206"/>
                  <a:pt x="28772" y="68092"/>
                </a:cubicBezTo>
                <a:cubicBezTo>
                  <a:pt x="28772" y="68092"/>
                  <a:pt x="28772" y="68054"/>
                  <a:pt x="28772" y="68017"/>
                </a:cubicBezTo>
                <a:lnTo>
                  <a:pt x="28621" y="67903"/>
                </a:lnTo>
                <a:close/>
                <a:moveTo>
                  <a:pt x="48810" y="67298"/>
                </a:moveTo>
                <a:cubicBezTo>
                  <a:pt x="48659" y="67298"/>
                  <a:pt x="48546" y="67336"/>
                  <a:pt x="48470" y="67374"/>
                </a:cubicBezTo>
                <a:lnTo>
                  <a:pt x="48432" y="67412"/>
                </a:lnTo>
                <a:lnTo>
                  <a:pt x="48357" y="67487"/>
                </a:lnTo>
                <a:cubicBezTo>
                  <a:pt x="48130" y="67525"/>
                  <a:pt x="47979" y="67676"/>
                  <a:pt x="47865" y="67790"/>
                </a:cubicBezTo>
                <a:lnTo>
                  <a:pt x="47827" y="67828"/>
                </a:lnTo>
                <a:lnTo>
                  <a:pt x="47827" y="68017"/>
                </a:lnTo>
                <a:cubicBezTo>
                  <a:pt x="47865" y="68017"/>
                  <a:pt x="47865" y="68092"/>
                  <a:pt x="47903" y="68130"/>
                </a:cubicBezTo>
                <a:cubicBezTo>
                  <a:pt x="47941" y="68206"/>
                  <a:pt x="47979" y="68395"/>
                  <a:pt x="48205" y="68395"/>
                </a:cubicBezTo>
                <a:lnTo>
                  <a:pt x="48319" y="68395"/>
                </a:lnTo>
                <a:cubicBezTo>
                  <a:pt x="48394" y="68319"/>
                  <a:pt x="48432" y="68243"/>
                  <a:pt x="48432" y="68206"/>
                </a:cubicBezTo>
                <a:cubicBezTo>
                  <a:pt x="48432" y="68206"/>
                  <a:pt x="48470" y="68168"/>
                  <a:pt x="48470" y="68168"/>
                </a:cubicBezTo>
                <a:cubicBezTo>
                  <a:pt x="48546" y="68168"/>
                  <a:pt x="48621" y="68092"/>
                  <a:pt x="48621" y="68017"/>
                </a:cubicBezTo>
                <a:lnTo>
                  <a:pt x="48621" y="67979"/>
                </a:lnTo>
                <a:cubicBezTo>
                  <a:pt x="48621" y="67941"/>
                  <a:pt x="48583" y="67903"/>
                  <a:pt x="48583" y="67903"/>
                </a:cubicBezTo>
                <a:cubicBezTo>
                  <a:pt x="48659" y="67865"/>
                  <a:pt x="48697" y="67865"/>
                  <a:pt x="48735" y="67865"/>
                </a:cubicBezTo>
                <a:cubicBezTo>
                  <a:pt x="48772" y="67865"/>
                  <a:pt x="48810" y="67828"/>
                  <a:pt x="48848" y="67828"/>
                </a:cubicBezTo>
                <a:lnTo>
                  <a:pt x="48961" y="67714"/>
                </a:lnTo>
                <a:lnTo>
                  <a:pt x="48961" y="67412"/>
                </a:lnTo>
                <a:lnTo>
                  <a:pt x="48810" y="67298"/>
                </a:lnTo>
                <a:close/>
                <a:moveTo>
                  <a:pt x="62799" y="67903"/>
                </a:moveTo>
                <a:cubicBezTo>
                  <a:pt x="62383" y="67903"/>
                  <a:pt x="62308" y="67979"/>
                  <a:pt x="62270" y="67979"/>
                </a:cubicBezTo>
                <a:lnTo>
                  <a:pt x="62308" y="68206"/>
                </a:lnTo>
                <a:cubicBezTo>
                  <a:pt x="62270" y="68206"/>
                  <a:pt x="62270" y="68168"/>
                  <a:pt x="62270" y="68168"/>
                </a:cubicBezTo>
                <a:cubicBezTo>
                  <a:pt x="62270" y="68168"/>
                  <a:pt x="62270" y="68206"/>
                  <a:pt x="62270" y="68206"/>
                </a:cubicBezTo>
                <a:cubicBezTo>
                  <a:pt x="62270" y="68281"/>
                  <a:pt x="62270" y="68395"/>
                  <a:pt x="62421" y="68433"/>
                </a:cubicBezTo>
                <a:lnTo>
                  <a:pt x="62459" y="68470"/>
                </a:lnTo>
                <a:cubicBezTo>
                  <a:pt x="62761" y="68470"/>
                  <a:pt x="62950" y="68281"/>
                  <a:pt x="62950" y="68017"/>
                </a:cubicBezTo>
                <a:lnTo>
                  <a:pt x="62799" y="67903"/>
                </a:lnTo>
                <a:close/>
                <a:moveTo>
                  <a:pt x="595" y="67991"/>
                </a:moveTo>
                <a:cubicBezTo>
                  <a:pt x="475" y="67991"/>
                  <a:pt x="389" y="68064"/>
                  <a:pt x="303" y="68092"/>
                </a:cubicBezTo>
                <a:lnTo>
                  <a:pt x="341" y="68092"/>
                </a:lnTo>
                <a:lnTo>
                  <a:pt x="114" y="68168"/>
                </a:lnTo>
                <a:lnTo>
                  <a:pt x="114" y="68206"/>
                </a:lnTo>
                <a:cubicBezTo>
                  <a:pt x="114" y="68281"/>
                  <a:pt x="152" y="68319"/>
                  <a:pt x="190" y="68357"/>
                </a:cubicBezTo>
                <a:cubicBezTo>
                  <a:pt x="190" y="68433"/>
                  <a:pt x="265" y="68470"/>
                  <a:pt x="341" y="68508"/>
                </a:cubicBezTo>
                <a:lnTo>
                  <a:pt x="530" y="68395"/>
                </a:lnTo>
                <a:lnTo>
                  <a:pt x="530" y="68395"/>
                </a:lnTo>
                <a:cubicBezTo>
                  <a:pt x="530" y="68395"/>
                  <a:pt x="492" y="68433"/>
                  <a:pt x="492" y="68433"/>
                </a:cubicBezTo>
                <a:cubicBezTo>
                  <a:pt x="454" y="68470"/>
                  <a:pt x="417" y="68470"/>
                  <a:pt x="417" y="68470"/>
                </a:cubicBezTo>
                <a:cubicBezTo>
                  <a:pt x="454" y="68470"/>
                  <a:pt x="530" y="68508"/>
                  <a:pt x="643" y="68508"/>
                </a:cubicBezTo>
                <a:lnTo>
                  <a:pt x="757" y="68433"/>
                </a:lnTo>
                <a:cubicBezTo>
                  <a:pt x="757" y="68433"/>
                  <a:pt x="757" y="68395"/>
                  <a:pt x="795" y="68395"/>
                </a:cubicBezTo>
                <a:cubicBezTo>
                  <a:pt x="832" y="68357"/>
                  <a:pt x="870" y="68319"/>
                  <a:pt x="870" y="68243"/>
                </a:cubicBezTo>
                <a:cubicBezTo>
                  <a:pt x="870" y="68206"/>
                  <a:pt x="832" y="68168"/>
                  <a:pt x="795" y="68092"/>
                </a:cubicBezTo>
                <a:lnTo>
                  <a:pt x="719" y="68017"/>
                </a:lnTo>
                <a:cubicBezTo>
                  <a:pt x="674" y="67998"/>
                  <a:pt x="632" y="67991"/>
                  <a:pt x="595" y="67991"/>
                </a:cubicBezTo>
                <a:close/>
                <a:moveTo>
                  <a:pt x="71079" y="68206"/>
                </a:moveTo>
                <a:lnTo>
                  <a:pt x="70928" y="68319"/>
                </a:lnTo>
                <a:cubicBezTo>
                  <a:pt x="70890" y="68357"/>
                  <a:pt x="70852" y="68395"/>
                  <a:pt x="70814" y="68470"/>
                </a:cubicBezTo>
                <a:lnTo>
                  <a:pt x="70890" y="68584"/>
                </a:lnTo>
                <a:cubicBezTo>
                  <a:pt x="70928" y="68603"/>
                  <a:pt x="70975" y="68612"/>
                  <a:pt x="71022" y="68612"/>
                </a:cubicBezTo>
                <a:cubicBezTo>
                  <a:pt x="71070" y="68612"/>
                  <a:pt x="71117" y="68603"/>
                  <a:pt x="71155" y="68584"/>
                </a:cubicBezTo>
                <a:cubicBezTo>
                  <a:pt x="71230" y="68546"/>
                  <a:pt x="71268" y="68470"/>
                  <a:pt x="71268" y="68395"/>
                </a:cubicBezTo>
                <a:cubicBezTo>
                  <a:pt x="71268" y="68319"/>
                  <a:pt x="71230" y="68243"/>
                  <a:pt x="71079" y="68206"/>
                </a:cubicBezTo>
                <a:close/>
                <a:moveTo>
                  <a:pt x="81287" y="68281"/>
                </a:moveTo>
                <a:cubicBezTo>
                  <a:pt x="81211" y="68281"/>
                  <a:pt x="81098" y="68281"/>
                  <a:pt x="81060" y="68470"/>
                </a:cubicBezTo>
                <a:lnTo>
                  <a:pt x="81098" y="68584"/>
                </a:lnTo>
                <a:cubicBezTo>
                  <a:pt x="81124" y="68610"/>
                  <a:pt x="81186" y="68654"/>
                  <a:pt x="81259" y="68654"/>
                </a:cubicBezTo>
                <a:cubicBezTo>
                  <a:pt x="81292" y="68654"/>
                  <a:pt x="81327" y="68645"/>
                  <a:pt x="81363" y="68622"/>
                </a:cubicBezTo>
                <a:cubicBezTo>
                  <a:pt x="81438" y="68622"/>
                  <a:pt x="81476" y="68546"/>
                  <a:pt x="81476" y="68508"/>
                </a:cubicBezTo>
                <a:cubicBezTo>
                  <a:pt x="81476" y="68395"/>
                  <a:pt x="81400" y="68281"/>
                  <a:pt x="81287" y="68281"/>
                </a:cubicBezTo>
                <a:close/>
                <a:moveTo>
                  <a:pt x="76939" y="69000"/>
                </a:moveTo>
                <a:cubicBezTo>
                  <a:pt x="76864" y="69037"/>
                  <a:pt x="76788" y="69113"/>
                  <a:pt x="76788" y="69189"/>
                </a:cubicBezTo>
                <a:lnTo>
                  <a:pt x="76939" y="69340"/>
                </a:lnTo>
                <a:lnTo>
                  <a:pt x="76977" y="69340"/>
                </a:lnTo>
                <a:cubicBezTo>
                  <a:pt x="77090" y="69340"/>
                  <a:pt x="77242" y="69340"/>
                  <a:pt x="77279" y="69189"/>
                </a:cubicBezTo>
                <a:lnTo>
                  <a:pt x="77242" y="69075"/>
                </a:lnTo>
                <a:cubicBezTo>
                  <a:pt x="77166" y="69000"/>
                  <a:pt x="77053" y="69000"/>
                  <a:pt x="76939" y="69000"/>
                </a:cubicBezTo>
                <a:close/>
                <a:moveTo>
                  <a:pt x="31445" y="69349"/>
                </a:moveTo>
                <a:lnTo>
                  <a:pt x="31445" y="69349"/>
                </a:lnTo>
                <a:cubicBezTo>
                  <a:pt x="31449" y="69358"/>
                  <a:pt x="31453" y="69368"/>
                  <a:pt x="31457" y="69378"/>
                </a:cubicBezTo>
                <a:cubicBezTo>
                  <a:pt x="31457" y="69378"/>
                  <a:pt x="31457" y="69360"/>
                  <a:pt x="31445" y="69349"/>
                </a:cubicBezTo>
                <a:close/>
                <a:moveTo>
                  <a:pt x="58111" y="68811"/>
                </a:moveTo>
                <a:cubicBezTo>
                  <a:pt x="57998" y="68811"/>
                  <a:pt x="57922" y="68886"/>
                  <a:pt x="57922" y="68962"/>
                </a:cubicBezTo>
                <a:lnTo>
                  <a:pt x="58035" y="69075"/>
                </a:lnTo>
                <a:cubicBezTo>
                  <a:pt x="58066" y="69136"/>
                  <a:pt x="58121" y="69247"/>
                  <a:pt x="58281" y="69247"/>
                </a:cubicBezTo>
                <a:cubicBezTo>
                  <a:pt x="58319" y="69247"/>
                  <a:pt x="58363" y="69241"/>
                  <a:pt x="58413" y="69227"/>
                </a:cubicBezTo>
                <a:lnTo>
                  <a:pt x="58413" y="69227"/>
                </a:lnTo>
                <a:cubicBezTo>
                  <a:pt x="58363" y="69260"/>
                  <a:pt x="58338" y="69312"/>
                  <a:pt x="58338" y="69378"/>
                </a:cubicBezTo>
                <a:lnTo>
                  <a:pt x="58489" y="69378"/>
                </a:lnTo>
                <a:cubicBezTo>
                  <a:pt x="58489" y="69378"/>
                  <a:pt x="58451" y="69416"/>
                  <a:pt x="58489" y="69416"/>
                </a:cubicBezTo>
                <a:lnTo>
                  <a:pt x="58640" y="69416"/>
                </a:lnTo>
                <a:cubicBezTo>
                  <a:pt x="58678" y="69416"/>
                  <a:pt x="58640" y="69378"/>
                  <a:pt x="58640" y="69378"/>
                </a:cubicBezTo>
                <a:lnTo>
                  <a:pt x="58791" y="69378"/>
                </a:lnTo>
                <a:cubicBezTo>
                  <a:pt x="58791" y="69302"/>
                  <a:pt x="58754" y="69264"/>
                  <a:pt x="58716" y="69226"/>
                </a:cubicBezTo>
                <a:cubicBezTo>
                  <a:pt x="58678" y="69189"/>
                  <a:pt x="58602" y="69189"/>
                  <a:pt x="58565" y="69189"/>
                </a:cubicBezTo>
                <a:cubicBezTo>
                  <a:pt x="58501" y="69189"/>
                  <a:pt x="58451" y="69202"/>
                  <a:pt x="58414" y="69226"/>
                </a:cubicBezTo>
                <a:lnTo>
                  <a:pt x="58414" y="69226"/>
                </a:lnTo>
                <a:lnTo>
                  <a:pt x="58489" y="69151"/>
                </a:lnTo>
                <a:cubicBezTo>
                  <a:pt x="58489" y="69113"/>
                  <a:pt x="58489" y="69113"/>
                  <a:pt x="58489" y="69075"/>
                </a:cubicBezTo>
                <a:cubicBezTo>
                  <a:pt x="58489" y="68886"/>
                  <a:pt x="58262" y="68811"/>
                  <a:pt x="58111" y="68811"/>
                </a:cubicBezTo>
                <a:close/>
                <a:moveTo>
                  <a:pt x="15955" y="69113"/>
                </a:moveTo>
                <a:lnTo>
                  <a:pt x="15729" y="69189"/>
                </a:lnTo>
                <a:cubicBezTo>
                  <a:pt x="15729" y="69189"/>
                  <a:pt x="15729" y="69226"/>
                  <a:pt x="15729" y="69226"/>
                </a:cubicBezTo>
                <a:cubicBezTo>
                  <a:pt x="15691" y="69264"/>
                  <a:pt x="15653" y="69340"/>
                  <a:pt x="15691" y="69453"/>
                </a:cubicBezTo>
                <a:lnTo>
                  <a:pt x="15842" y="69529"/>
                </a:lnTo>
                <a:lnTo>
                  <a:pt x="15880" y="69529"/>
                </a:lnTo>
                <a:cubicBezTo>
                  <a:pt x="15993" y="69529"/>
                  <a:pt x="16182" y="69491"/>
                  <a:pt x="16182" y="69302"/>
                </a:cubicBezTo>
                <a:lnTo>
                  <a:pt x="16182" y="69264"/>
                </a:lnTo>
                <a:lnTo>
                  <a:pt x="16031" y="69151"/>
                </a:lnTo>
                <a:cubicBezTo>
                  <a:pt x="15993" y="69151"/>
                  <a:pt x="15993" y="69151"/>
                  <a:pt x="15955" y="69113"/>
                </a:cubicBezTo>
                <a:close/>
                <a:moveTo>
                  <a:pt x="12364" y="69151"/>
                </a:moveTo>
                <a:lnTo>
                  <a:pt x="12212" y="69189"/>
                </a:lnTo>
                <a:cubicBezTo>
                  <a:pt x="12175" y="69226"/>
                  <a:pt x="12137" y="69302"/>
                  <a:pt x="12137" y="69378"/>
                </a:cubicBezTo>
                <a:cubicBezTo>
                  <a:pt x="12137" y="69491"/>
                  <a:pt x="12212" y="69567"/>
                  <a:pt x="12364" y="69605"/>
                </a:cubicBezTo>
                <a:lnTo>
                  <a:pt x="12515" y="69491"/>
                </a:lnTo>
                <a:cubicBezTo>
                  <a:pt x="12515" y="69453"/>
                  <a:pt x="12515" y="69453"/>
                  <a:pt x="12515" y="69416"/>
                </a:cubicBezTo>
                <a:cubicBezTo>
                  <a:pt x="12553" y="69378"/>
                  <a:pt x="12553" y="69378"/>
                  <a:pt x="12553" y="69340"/>
                </a:cubicBezTo>
                <a:cubicBezTo>
                  <a:pt x="12553" y="69189"/>
                  <a:pt x="12402" y="69151"/>
                  <a:pt x="12364" y="69151"/>
                </a:cubicBezTo>
                <a:close/>
                <a:moveTo>
                  <a:pt x="89445" y="69083"/>
                </a:moveTo>
                <a:cubicBezTo>
                  <a:pt x="89381" y="69083"/>
                  <a:pt x="89307" y="69108"/>
                  <a:pt x="89227" y="69189"/>
                </a:cubicBezTo>
                <a:lnTo>
                  <a:pt x="89302" y="69378"/>
                </a:lnTo>
                <a:cubicBezTo>
                  <a:pt x="89302" y="69378"/>
                  <a:pt x="89227" y="69340"/>
                  <a:pt x="89227" y="69302"/>
                </a:cubicBezTo>
                <a:cubicBezTo>
                  <a:pt x="89227" y="69264"/>
                  <a:pt x="89264" y="69264"/>
                  <a:pt x="89227" y="69264"/>
                </a:cubicBezTo>
                <a:cubicBezTo>
                  <a:pt x="89189" y="69302"/>
                  <a:pt x="89151" y="69416"/>
                  <a:pt x="89227" y="69529"/>
                </a:cubicBezTo>
                <a:lnTo>
                  <a:pt x="89340" y="69605"/>
                </a:lnTo>
                <a:cubicBezTo>
                  <a:pt x="89416" y="69605"/>
                  <a:pt x="89453" y="69567"/>
                  <a:pt x="89491" y="69567"/>
                </a:cubicBezTo>
                <a:cubicBezTo>
                  <a:pt x="89491" y="69567"/>
                  <a:pt x="89491" y="69567"/>
                  <a:pt x="89529" y="69605"/>
                </a:cubicBezTo>
                <a:lnTo>
                  <a:pt x="89756" y="69567"/>
                </a:lnTo>
                <a:cubicBezTo>
                  <a:pt x="89756" y="69529"/>
                  <a:pt x="89794" y="69529"/>
                  <a:pt x="89794" y="69491"/>
                </a:cubicBezTo>
                <a:cubicBezTo>
                  <a:pt x="89832" y="69453"/>
                  <a:pt x="89869" y="69378"/>
                  <a:pt x="89869" y="69264"/>
                </a:cubicBezTo>
                <a:lnTo>
                  <a:pt x="89680" y="69189"/>
                </a:lnTo>
                <a:cubicBezTo>
                  <a:pt x="89642" y="69189"/>
                  <a:pt x="89642" y="69189"/>
                  <a:pt x="89642" y="69151"/>
                </a:cubicBezTo>
                <a:cubicBezTo>
                  <a:pt x="89599" y="69129"/>
                  <a:pt x="89531" y="69083"/>
                  <a:pt x="89445" y="69083"/>
                </a:cubicBezTo>
                <a:close/>
                <a:moveTo>
                  <a:pt x="31276" y="69250"/>
                </a:moveTo>
                <a:cubicBezTo>
                  <a:pt x="31249" y="69250"/>
                  <a:pt x="31220" y="69255"/>
                  <a:pt x="31192" y="69264"/>
                </a:cubicBezTo>
                <a:lnTo>
                  <a:pt x="31116" y="69378"/>
                </a:lnTo>
                <a:lnTo>
                  <a:pt x="31116" y="69529"/>
                </a:lnTo>
                <a:lnTo>
                  <a:pt x="31268" y="69642"/>
                </a:lnTo>
                <a:lnTo>
                  <a:pt x="31305" y="69642"/>
                </a:lnTo>
                <a:cubicBezTo>
                  <a:pt x="31343" y="69642"/>
                  <a:pt x="31532" y="69642"/>
                  <a:pt x="31570" y="69491"/>
                </a:cubicBezTo>
                <a:lnTo>
                  <a:pt x="31419" y="69340"/>
                </a:lnTo>
                <a:cubicBezTo>
                  <a:pt x="31431" y="69340"/>
                  <a:pt x="31439" y="69344"/>
                  <a:pt x="31445" y="69349"/>
                </a:cubicBezTo>
                <a:lnTo>
                  <a:pt x="31445" y="69349"/>
                </a:lnTo>
                <a:cubicBezTo>
                  <a:pt x="31411" y="69283"/>
                  <a:pt x="31348" y="69250"/>
                  <a:pt x="31276" y="69250"/>
                </a:cubicBezTo>
                <a:close/>
                <a:moveTo>
                  <a:pt x="14245" y="69425"/>
                </a:moveTo>
                <a:cubicBezTo>
                  <a:pt x="14207" y="69425"/>
                  <a:pt x="14178" y="69434"/>
                  <a:pt x="14141" y="69453"/>
                </a:cubicBezTo>
                <a:lnTo>
                  <a:pt x="13989" y="69453"/>
                </a:lnTo>
                <a:lnTo>
                  <a:pt x="13876" y="69567"/>
                </a:lnTo>
                <a:lnTo>
                  <a:pt x="13876" y="69794"/>
                </a:lnTo>
                <a:lnTo>
                  <a:pt x="13914" y="69869"/>
                </a:lnTo>
                <a:cubicBezTo>
                  <a:pt x="13958" y="69914"/>
                  <a:pt x="14041" y="69932"/>
                  <a:pt x="14125" y="69932"/>
                </a:cubicBezTo>
                <a:cubicBezTo>
                  <a:pt x="14185" y="69932"/>
                  <a:pt x="14245" y="69923"/>
                  <a:pt x="14292" y="69907"/>
                </a:cubicBezTo>
                <a:cubicBezTo>
                  <a:pt x="14443" y="69831"/>
                  <a:pt x="14519" y="69756"/>
                  <a:pt x="14519" y="69642"/>
                </a:cubicBezTo>
                <a:cubicBezTo>
                  <a:pt x="14519" y="69605"/>
                  <a:pt x="14519" y="69567"/>
                  <a:pt x="14481" y="69567"/>
                </a:cubicBezTo>
                <a:lnTo>
                  <a:pt x="14405" y="69453"/>
                </a:lnTo>
                <a:cubicBezTo>
                  <a:pt x="14330" y="69434"/>
                  <a:pt x="14282" y="69425"/>
                  <a:pt x="14245" y="69425"/>
                </a:cubicBezTo>
                <a:close/>
                <a:moveTo>
                  <a:pt x="47222" y="69416"/>
                </a:moveTo>
                <a:cubicBezTo>
                  <a:pt x="47071" y="69453"/>
                  <a:pt x="46958" y="69567"/>
                  <a:pt x="46882" y="69642"/>
                </a:cubicBezTo>
                <a:cubicBezTo>
                  <a:pt x="46882" y="69680"/>
                  <a:pt x="46844" y="69718"/>
                  <a:pt x="46806" y="69756"/>
                </a:cubicBezTo>
                <a:lnTo>
                  <a:pt x="46806" y="69945"/>
                </a:lnTo>
                <a:cubicBezTo>
                  <a:pt x="46853" y="69968"/>
                  <a:pt x="46904" y="69977"/>
                  <a:pt x="46954" y="69977"/>
                </a:cubicBezTo>
                <a:cubicBezTo>
                  <a:pt x="47064" y="69977"/>
                  <a:pt x="47170" y="69933"/>
                  <a:pt x="47222" y="69907"/>
                </a:cubicBezTo>
                <a:lnTo>
                  <a:pt x="47260" y="69907"/>
                </a:lnTo>
                <a:lnTo>
                  <a:pt x="47298" y="69680"/>
                </a:lnTo>
                <a:cubicBezTo>
                  <a:pt x="47298" y="69680"/>
                  <a:pt x="47336" y="69718"/>
                  <a:pt x="47336" y="69756"/>
                </a:cubicBezTo>
                <a:cubicBezTo>
                  <a:pt x="47374" y="69718"/>
                  <a:pt x="47411" y="69642"/>
                  <a:pt x="47411" y="69567"/>
                </a:cubicBezTo>
                <a:cubicBezTo>
                  <a:pt x="47411" y="69529"/>
                  <a:pt x="47411" y="69491"/>
                  <a:pt x="47374" y="69453"/>
                </a:cubicBezTo>
                <a:lnTo>
                  <a:pt x="47222" y="69416"/>
                </a:lnTo>
                <a:close/>
                <a:moveTo>
                  <a:pt x="71722" y="69869"/>
                </a:moveTo>
                <a:lnTo>
                  <a:pt x="71608" y="69983"/>
                </a:lnTo>
                <a:lnTo>
                  <a:pt x="71608" y="70096"/>
                </a:lnTo>
                <a:lnTo>
                  <a:pt x="71722" y="70209"/>
                </a:lnTo>
                <a:lnTo>
                  <a:pt x="71986" y="70209"/>
                </a:lnTo>
                <a:lnTo>
                  <a:pt x="72100" y="70096"/>
                </a:lnTo>
                <a:lnTo>
                  <a:pt x="72100" y="69983"/>
                </a:lnTo>
                <a:lnTo>
                  <a:pt x="71986" y="69869"/>
                </a:lnTo>
                <a:close/>
                <a:moveTo>
                  <a:pt x="79170" y="69869"/>
                </a:moveTo>
                <a:lnTo>
                  <a:pt x="79019" y="69983"/>
                </a:lnTo>
                <a:cubicBezTo>
                  <a:pt x="78981" y="69983"/>
                  <a:pt x="78943" y="70020"/>
                  <a:pt x="78943" y="70058"/>
                </a:cubicBezTo>
                <a:lnTo>
                  <a:pt x="79056" y="70209"/>
                </a:lnTo>
                <a:cubicBezTo>
                  <a:pt x="79094" y="70209"/>
                  <a:pt x="79132" y="70247"/>
                  <a:pt x="79170" y="70247"/>
                </a:cubicBezTo>
                <a:lnTo>
                  <a:pt x="79321" y="70172"/>
                </a:lnTo>
                <a:cubicBezTo>
                  <a:pt x="79359" y="70134"/>
                  <a:pt x="79397" y="70096"/>
                  <a:pt x="79397" y="70058"/>
                </a:cubicBezTo>
                <a:lnTo>
                  <a:pt x="79283" y="69945"/>
                </a:lnTo>
                <a:cubicBezTo>
                  <a:pt x="79245" y="69907"/>
                  <a:pt x="79208" y="69869"/>
                  <a:pt x="79170" y="69869"/>
                </a:cubicBezTo>
                <a:close/>
                <a:moveTo>
                  <a:pt x="88649" y="69958"/>
                </a:moveTo>
                <a:cubicBezTo>
                  <a:pt x="88608" y="69958"/>
                  <a:pt x="88561" y="69965"/>
                  <a:pt x="88508" y="69983"/>
                </a:cubicBezTo>
                <a:lnTo>
                  <a:pt x="88395" y="70096"/>
                </a:lnTo>
                <a:lnTo>
                  <a:pt x="88395" y="70247"/>
                </a:lnTo>
                <a:lnTo>
                  <a:pt x="88622" y="70361"/>
                </a:lnTo>
                <a:cubicBezTo>
                  <a:pt x="88641" y="70342"/>
                  <a:pt x="88650" y="70332"/>
                  <a:pt x="88655" y="70332"/>
                </a:cubicBezTo>
                <a:cubicBezTo>
                  <a:pt x="88660" y="70332"/>
                  <a:pt x="88660" y="70342"/>
                  <a:pt x="88660" y="70361"/>
                </a:cubicBezTo>
                <a:cubicBezTo>
                  <a:pt x="88685" y="70361"/>
                  <a:pt x="88714" y="70365"/>
                  <a:pt x="88746" y="70365"/>
                </a:cubicBezTo>
                <a:cubicBezTo>
                  <a:pt x="88811" y="70365"/>
                  <a:pt x="88886" y="70348"/>
                  <a:pt x="88962" y="70247"/>
                </a:cubicBezTo>
                <a:lnTo>
                  <a:pt x="88924" y="70096"/>
                </a:lnTo>
                <a:cubicBezTo>
                  <a:pt x="88866" y="70038"/>
                  <a:pt x="88786" y="69958"/>
                  <a:pt x="88649" y="69958"/>
                </a:cubicBezTo>
                <a:close/>
                <a:moveTo>
                  <a:pt x="34935" y="70020"/>
                </a:moveTo>
                <a:cubicBezTo>
                  <a:pt x="34859" y="70020"/>
                  <a:pt x="34784" y="70020"/>
                  <a:pt x="34708" y="70096"/>
                </a:cubicBezTo>
                <a:cubicBezTo>
                  <a:pt x="34632" y="70134"/>
                  <a:pt x="34595" y="70209"/>
                  <a:pt x="34595" y="70323"/>
                </a:cubicBezTo>
                <a:cubicBezTo>
                  <a:pt x="34595" y="70474"/>
                  <a:pt x="34708" y="70550"/>
                  <a:pt x="34859" y="70588"/>
                </a:cubicBezTo>
                <a:lnTo>
                  <a:pt x="34973" y="70512"/>
                </a:lnTo>
                <a:cubicBezTo>
                  <a:pt x="34973" y="70474"/>
                  <a:pt x="35010" y="70436"/>
                  <a:pt x="35010" y="70436"/>
                </a:cubicBezTo>
                <a:cubicBezTo>
                  <a:pt x="35048" y="70361"/>
                  <a:pt x="35086" y="70323"/>
                  <a:pt x="35086" y="70247"/>
                </a:cubicBezTo>
                <a:cubicBezTo>
                  <a:pt x="35086" y="70172"/>
                  <a:pt x="35086" y="70096"/>
                  <a:pt x="35010" y="70058"/>
                </a:cubicBezTo>
                <a:lnTo>
                  <a:pt x="34935" y="70020"/>
                </a:lnTo>
                <a:close/>
                <a:moveTo>
                  <a:pt x="73650" y="70247"/>
                </a:moveTo>
                <a:cubicBezTo>
                  <a:pt x="73574" y="70247"/>
                  <a:pt x="73385" y="70247"/>
                  <a:pt x="73310" y="70399"/>
                </a:cubicBezTo>
                <a:lnTo>
                  <a:pt x="73385" y="70588"/>
                </a:lnTo>
                <a:cubicBezTo>
                  <a:pt x="73725" y="70588"/>
                  <a:pt x="73801" y="70436"/>
                  <a:pt x="73801" y="70361"/>
                </a:cubicBezTo>
                <a:lnTo>
                  <a:pt x="73650" y="70247"/>
                </a:lnTo>
                <a:close/>
                <a:moveTo>
                  <a:pt x="17959" y="70020"/>
                </a:moveTo>
                <a:cubicBezTo>
                  <a:pt x="17770" y="70058"/>
                  <a:pt x="17732" y="70134"/>
                  <a:pt x="17732" y="70209"/>
                </a:cubicBezTo>
                <a:cubicBezTo>
                  <a:pt x="17732" y="70247"/>
                  <a:pt x="17732" y="70247"/>
                  <a:pt x="17732" y="70285"/>
                </a:cubicBezTo>
                <a:cubicBezTo>
                  <a:pt x="17732" y="70323"/>
                  <a:pt x="17695" y="70361"/>
                  <a:pt x="17695" y="70361"/>
                </a:cubicBezTo>
                <a:cubicBezTo>
                  <a:pt x="17657" y="70436"/>
                  <a:pt x="17619" y="70550"/>
                  <a:pt x="17657" y="70663"/>
                </a:cubicBezTo>
                <a:lnTo>
                  <a:pt x="17770" y="70777"/>
                </a:lnTo>
                <a:lnTo>
                  <a:pt x="17884" y="70777"/>
                </a:lnTo>
                <a:cubicBezTo>
                  <a:pt x="17884" y="70777"/>
                  <a:pt x="17846" y="70739"/>
                  <a:pt x="17846" y="70739"/>
                </a:cubicBezTo>
                <a:lnTo>
                  <a:pt x="17846" y="70739"/>
                </a:lnTo>
                <a:lnTo>
                  <a:pt x="18035" y="70852"/>
                </a:lnTo>
                <a:lnTo>
                  <a:pt x="18224" y="70852"/>
                </a:lnTo>
                <a:cubicBezTo>
                  <a:pt x="18256" y="70852"/>
                  <a:pt x="18295" y="70855"/>
                  <a:pt x="18335" y="70855"/>
                </a:cubicBezTo>
                <a:cubicBezTo>
                  <a:pt x="18436" y="70855"/>
                  <a:pt x="18548" y="70836"/>
                  <a:pt x="18602" y="70701"/>
                </a:cubicBezTo>
                <a:lnTo>
                  <a:pt x="18451" y="70550"/>
                </a:lnTo>
                <a:cubicBezTo>
                  <a:pt x="18337" y="70550"/>
                  <a:pt x="18262" y="70474"/>
                  <a:pt x="18148" y="70399"/>
                </a:cubicBezTo>
                <a:cubicBezTo>
                  <a:pt x="18148" y="70361"/>
                  <a:pt x="18110" y="70323"/>
                  <a:pt x="18110" y="70323"/>
                </a:cubicBezTo>
                <a:cubicBezTo>
                  <a:pt x="18148" y="70285"/>
                  <a:pt x="18148" y="70247"/>
                  <a:pt x="18186" y="70209"/>
                </a:cubicBezTo>
                <a:lnTo>
                  <a:pt x="18110" y="70134"/>
                </a:lnTo>
                <a:cubicBezTo>
                  <a:pt x="18110" y="70172"/>
                  <a:pt x="18110" y="70172"/>
                  <a:pt x="18110" y="70172"/>
                </a:cubicBezTo>
                <a:lnTo>
                  <a:pt x="17959" y="70020"/>
                </a:lnTo>
                <a:close/>
                <a:moveTo>
                  <a:pt x="15880" y="70966"/>
                </a:moveTo>
                <a:lnTo>
                  <a:pt x="15729" y="71079"/>
                </a:lnTo>
                <a:cubicBezTo>
                  <a:pt x="15691" y="71117"/>
                  <a:pt x="15653" y="71155"/>
                  <a:pt x="15615" y="71192"/>
                </a:cubicBezTo>
                <a:lnTo>
                  <a:pt x="15729" y="71382"/>
                </a:lnTo>
                <a:cubicBezTo>
                  <a:pt x="15766" y="71382"/>
                  <a:pt x="15804" y="71419"/>
                  <a:pt x="15880" y="71457"/>
                </a:cubicBezTo>
                <a:lnTo>
                  <a:pt x="16031" y="71419"/>
                </a:lnTo>
                <a:cubicBezTo>
                  <a:pt x="16069" y="71382"/>
                  <a:pt x="16107" y="71268"/>
                  <a:pt x="16107" y="71192"/>
                </a:cubicBezTo>
                <a:cubicBezTo>
                  <a:pt x="16107" y="71079"/>
                  <a:pt x="16031" y="70966"/>
                  <a:pt x="15880" y="70966"/>
                </a:cubicBezTo>
                <a:close/>
                <a:moveTo>
                  <a:pt x="41102" y="71051"/>
                </a:moveTo>
                <a:cubicBezTo>
                  <a:pt x="41069" y="71051"/>
                  <a:pt x="41041" y="71060"/>
                  <a:pt x="41022" y="71079"/>
                </a:cubicBezTo>
                <a:cubicBezTo>
                  <a:pt x="40908" y="71117"/>
                  <a:pt x="40871" y="71192"/>
                  <a:pt x="40871" y="71268"/>
                </a:cubicBezTo>
                <a:cubicBezTo>
                  <a:pt x="40871" y="71344"/>
                  <a:pt x="40946" y="71419"/>
                  <a:pt x="41022" y="71457"/>
                </a:cubicBezTo>
                <a:cubicBezTo>
                  <a:pt x="41098" y="71457"/>
                  <a:pt x="41135" y="71457"/>
                  <a:pt x="41211" y="71419"/>
                </a:cubicBezTo>
                <a:cubicBezTo>
                  <a:pt x="41249" y="71382"/>
                  <a:pt x="41287" y="71306"/>
                  <a:pt x="41287" y="71268"/>
                </a:cubicBezTo>
                <a:cubicBezTo>
                  <a:pt x="41287" y="71192"/>
                  <a:pt x="41249" y="71117"/>
                  <a:pt x="41211" y="71079"/>
                </a:cubicBezTo>
                <a:cubicBezTo>
                  <a:pt x="41173" y="71060"/>
                  <a:pt x="41135" y="71051"/>
                  <a:pt x="41102" y="71051"/>
                </a:cubicBezTo>
                <a:close/>
                <a:moveTo>
                  <a:pt x="42005" y="71117"/>
                </a:moveTo>
                <a:cubicBezTo>
                  <a:pt x="41891" y="71117"/>
                  <a:pt x="41816" y="71117"/>
                  <a:pt x="41740" y="71155"/>
                </a:cubicBezTo>
                <a:cubicBezTo>
                  <a:pt x="41702" y="71192"/>
                  <a:pt x="41665" y="71268"/>
                  <a:pt x="41665" y="71344"/>
                </a:cubicBezTo>
                <a:cubicBezTo>
                  <a:pt x="41665" y="71457"/>
                  <a:pt x="41740" y="71533"/>
                  <a:pt x="41891" y="71571"/>
                </a:cubicBezTo>
                <a:lnTo>
                  <a:pt x="42043" y="71457"/>
                </a:lnTo>
                <a:cubicBezTo>
                  <a:pt x="42043" y="71457"/>
                  <a:pt x="42043" y="71457"/>
                  <a:pt x="42043" y="71419"/>
                </a:cubicBezTo>
                <a:cubicBezTo>
                  <a:pt x="42081" y="71382"/>
                  <a:pt x="42118" y="71344"/>
                  <a:pt x="42118" y="71268"/>
                </a:cubicBezTo>
                <a:cubicBezTo>
                  <a:pt x="42118" y="71268"/>
                  <a:pt x="42118" y="71230"/>
                  <a:pt x="42081" y="71192"/>
                </a:cubicBezTo>
                <a:lnTo>
                  <a:pt x="42005" y="71117"/>
                </a:lnTo>
                <a:close/>
                <a:moveTo>
                  <a:pt x="36183" y="70890"/>
                </a:moveTo>
                <a:lnTo>
                  <a:pt x="36031" y="71003"/>
                </a:lnTo>
                <a:cubicBezTo>
                  <a:pt x="35956" y="71079"/>
                  <a:pt x="35880" y="71155"/>
                  <a:pt x="35918" y="71306"/>
                </a:cubicBezTo>
                <a:lnTo>
                  <a:pt x="35993" y="71344"/>
                </a:lnTo>
                <a:cubicBezTo>
                  <a:pt x="35918" y="71419"/>
                  <a:pt x="35918" y="71457"/>
                  <a:pt x="35918" y="71457"/>
                </a:cubicBezTo>
                <a:lnTo>
                  <a:pt x="35956" y="71571"/>
                </a:lnTo>
                <a:cubicBezTo>
                  <a:pt x="36011" y="71626"/>
                  <a:pt x="36107" y="71661"/>
                  <a:pt x="36184" y="71661"/>
                </a:cubicBezTo>
                <a:cubicBezTo>
                  <a:pt x="36212" y="71661"/>
                  <a:pt x="36238" y="71656"/>
                  <a:pt x="36258" y="71646"/>
                </a:cubicBezTo>
                <a:cubicBezTo>
                  <a:pt x="36372" y="71608"/>
                  <a:pt x="36447" y="71533"/>
                  <a:pt x="36447" y="71419"/>
                </a:cubicBezTo>
                <a:cubicBezTo>
                  <a:pt x="36447" y="71419"/>
                  <a:pt x="36447" y="71382"/>
                  <a:pt x="36447" y="71382"/>
                </a:cubicBezTo>
                <a:lnTo>
                  <a:pt x="36372" y="71306"/>
                </a:lnTo>
                <a:cubicBezTo>
                  <a:pt x="36409" y="71268"/>
                  <a:pt x="36409" y="71192"/>
                  <a:pt x="36409" y="71117"/>
                </a:cubicBezTo>
                <a:cubicBezTo>
                  <a:pt x="36409" y="71003"/>
                  <a:pt x="36334" y="70928"/>
                  <a:pt x="36183" y="70890"/>
                </a:cubicBezTo>
                <a:close/>
                <a:moveTo>
                  <a:pt x="66693" y="71251"/>
                </a:moveTo>
                <a:cubicBezTo>
                  <a:pt x="66520" y="71251"/>
                  <a:pt x="66466" y="71394"/>
                  <a:pt x="66466" y="71457"/>
                </a:cubicBezTo>
                <a:lnTo>
                  <a:pt x="66429" y="71457"/>
                </a:lnTo>
                <a:lnTo>
                  <a:pt x="66429" y="71382"/>
                </a:lnTo>
                <a:lnTo>
                  <a:pt x="66315" y="71268"/>
                </a:lnTo>
                <a:cubicBezTo>
                  <a:pt x="66285" y="71265"/>
                  <a:pt x="66256" y="71263"/>
                  <a:pt x="66230" y="71263"/>
                </a:cubicBezTo>
                <a:cubicBezTo>
                  <a:pt x="65968" y="71263"/>
                  <a:pt x="65937" y="71423"/>
                  <a:pt x="65937" y="71457"/>
                </a:cubicBezTo>
                <a:lnTo>
                  <a:pt x="66051" y="71608"/>
                </a:lnTo>
                <a:lnTo>
                  <a:pt x="66088" y="71608"/>
                </a:lnTo>
                <a:cubicBezTo>
                  <a:pt x="66115" y="71635"/>
                  <a:pt x="66161" y="71662"/>
                  <a:pt x="66225" y="71662"/>
                </a:cubicBezTo>
                <a:cubicBezTo>
                  <a:pt x="66252" y="71662"/>
                  <a:pt x="66282" y="71657"/>
                  <a:pt x="66315" y="71646"/>
                </a:cubicBezTo>
                <a:lnTo>
                  <a:pt x="66429" y="71533"/>
                </a:lnTo>
                <a:lnTo>
                  <a:pt x="66429" y="71495"/>
                </a:lnTo>
                <a:lnTo>
                  <a:pt x="66542" y="71646"/>
                </a:lnTo>
                <a:lnTo>
                  <a:pt x="66807" y="71646"/>
                </a:lnTo>
                <a:lnTo>
                  <a:pt x="66920" y="71533"/>
                </a:lnTo>
                <a:lnTo>
                  <a:pt x="66920" y="71382"/>
                </a:lnTo>
                <a:lnTo>
                  <a:pt x="66807" y="71268"/>
                </a:lnTo>
                <a:cubicBezTo>
                  <a:pt x="66764" y="71256"/>
                  <a:pt x="66726" y="71251"/>
                  <a:pt x="66693" y="71251"/>
                </a:cubicBezTo>
                <a:close/>
                <a:moveTo>
                  <a:pt x="26617" y="71230"/>
                </a:moveTo>
                <a:cubicBezTo>
                  <a:pt x="26466" y="71268"/>
                  <a:pt x="26353" y="71382"/>
                  <a:pt x="26277" y="71495"/>
                </a:cubicBezTo>
                <a:lnTo>
                  <a:pt x="26315" y="71608"/>
                </a:lnTo>
                <a:cubicBezTo>
                  <a:pt x="26387" y="71680"/>
                  <a:pt x="26474" y="71707"/>
                  <a:pt x="26566" y="71707"/>
                </a:cubicBezTo>
                <a:cubicBezTo>
                  <a:pt x="26620" y="71707"/>
                  <a:pt x="26675" y="71698"/>
                  <a:pt x="26731" y="71684"/>
                </a:cubicBezTo>
                <a:cubicBezTo>
                  <a:pt x="26844" y="71646"/>
                  <a:pt x="26920" y="71533"/>
                  <a:pt x="26920" y="71419"/>
                </a:cubicBezTo>
                <a:cubicBezTo>
                  <a:pt x="26920" y="71419"/>
                  <a:pt x="26920" y="71382"/>
                  <a:pt x="26920" y="71344"/>
                </a:cubicBezTo>
                <a:lnTo>
                  <a:pt x="26882" y="71306"/>
                </a:lnTo>
                <a:cubicBezTo>
                  <a:pt x="26806" y="71230"/>
                  <a:pt x="26731" y="71230"/>
                  <a:pt x="26617" y="71230"/>
                </a:cubicBezTo>
                <a:close/>
                <a:moveTo>
                  <a:pt x="33574" y="71571"/>
                </a:moveTo>
                <a:cubicBezTo>
                  <a:pt x="33423" y="71571"/>
                  <a:pt x="33309" y="71646"/>
                  <a:pt x="33271" y="71760"/>
                </a:cubicBezTo>
                <a:lnTo>
                  <a:pt x="33385" y="71911"/>
                </a:lnTo>
                <a:cubicBezTo>
                  <a:pt x="33423" y="71949"/>
                  <a:pt x="33423" y="71949"/>
                  <a:pt x="33498" y="71949"/>
                </a:cubicBezTo>
                <a:lnTo>
                  <a:pt x="33649" y="71873"/>
                </a:lnTo>
                <a:cubicBezTo>
                  <a:pt x="33687" y="71835"/>
                  <a:pt x="33725" y="71797"/>
                  <a:pt x="33725" y="71722"/>
                </a:cubicBezTo>
                <a:lnTo>
                  <a:pt x="33725" y="71684"/>
                </a:lnTo>
                <a:lnTo>
                  <a:pt x="33574" y="71571"/>
                </a:lnTo>
                <a:close/>
                <a:moveTo>
                  <a:pt x="80153" y="71571"/>
                </a:moveTo>
                <a:cubicBezTo>
                  <a:pt x="80002" y="71571"/>
                  <a:pt x="79888" y="71646"/>
                  <a:pt x="79850" y="71760"/>
                </a:cubicBezTo>
                <a:lnTo>
                  <a:pt x="80002" y="71911"/>
                </a:lnTo>
                <a:cubicBezTo>
                  <a:pt x="80039" y="71911"/>
                  <a:pt x="80039" y="71911"/>
                  <a:pt x="80077" y="71949"/>
                </a:cubicBezTo>
                <a:lnTo>
                  <a:pt x="80304" y="71835"/>
                </a:lnTo>
                <a:lnTo>
                  <a:pt x="80304" y="71684"/>
                </a:lnTo>
                <a:lnTo>
                  <a:pt x="80153" y="71571"/>
                </a:lnTo>
                <a:close/>
                <a:moveTo>
                  <a:pt x="79434" y="71684"/>
                </a:moveTo>
                <a:lnTo>
                  <a:pt x="79245" y="71760"/>
                </a:lnTo>
                <a:cubicBezTo>
                  <a:pt x="79208" y="71873"/>
                  <a:pt x="79321" y="72062"/>
                  <a:pt x="79472" y="72062"/>
                </a:cubicBezTo>
                <a:cubicBezTo>
                  <a:pt x="79492" y="72069"/>
                  <a:pt x="79512" y="72072"/>
                  <a:pt x="79532" y="72072"/>
                </a:cubicBezTo>
                <a:cubicBezTo>
                  <a:pt x="79622" y="72072"/>
                  <a:pt x="79699" y="72004"/>
                  <a:pt x="79699" y="71911"/>
                </a:cubicBezTo>
                <a:lnTo>
                  <a:pt x="79548" y="71760"/>
                </a:lnTo>
                <a:cubicBezTo>
                  <a:pt x="79548" y="71760"/>
                  <a:pt x="79510" y="71722"/>
                  <a:pt x="79434" y="71684"/>
                </a:cubicBezTo>
                <a:close/>
                <a:moveTo>
                  <a:pt x="12288" y="71155"/>
                </a:moveTo>
                <a:lnTo>
                  <a:pt x="12212" y="71192"/>
                </a:lnTo>
                <a:cubicBezTo>
                  <a:pt x="12061" y="71344"/>
                  <a:pt x="12023" y="71533"/>
                  <a:pt x="12137" y="71646"/>
                </a:cubicBezTo>
                <a:cubicBezTo>
                  <a:pt x="12099" y="71684"/>
                  <a:pt x="12099" y="71722"/>
                  <a:pt x="12061" y="71760"/>
                </a:cubicBezTo>
                <a:lnTo>
                  <a:pt x="12137" y="71873"/>
                </a:lnTo>
                <a:cubicBezTo>
                  <a:pt x="12137" y="71911"/>
                  <a:pt x="12137" y="71949"/>
                  <a:pt x="12099" y="71986"/>
                </a:cubicBezTo>
                <a:lnTo>
                  <a:pt x="12250" y="72138"/>
                </a:lnTo>
                <a:cubicBezTo>
                  <a:pt x="12402" y="72138"/>
                  <a:pt x="12553" y="72100"/>
                  <a:pt x="12628" y="72024"/>
                </a:cubicBezTo>
                <a:cubicBezTo>
                  <a:pt x="12704" y="71986"/>
                  <a:pt x="12780" y="71835"/>
                  <a:pt x="12704" y="71646"/>
                </a:cubicBezTo>
                <a:lnTo>
                  <a:pt x="12817" y="71533"/>
                </a:lnTo>
                <a:cubicBezTo>
                  <a:pt x="12780" y="71268"/>
                  <a:pt x="12591" y="71155"/>
                  <a:pt x="12288" y="71155"/>
                </a:cubicBezTo>
                <a:close/>
                <a:moveTo>
                  <a:pt x="31041" y="71722"/>
                </a:moveTo>
                <a:cubicBezTo>
                  <a:pt x="30927" y="71722"/>
                  <a:pt x="30814" y="71722"/>
                  <a:pt x="30738" y="71797"/>
                </a:cubicBezTo>
                <a:cubicBezTo>
                  <a:pt x="30625" y="71873"/>
                  <a:pt x="30587" y="72062"/>
                  <a:pt x="30738" y="72138"/>
                </a:cubicBezTo>
                <a:lnTo>
                  <a:pt x="30814" y="72175"/>
                </a:lnTo>
                <a:cubicBezTo>
                  <a:pt x="30889" y="72175"/>
                  <a:pt x="30965" y="72175"/>
                  <a:pt x="31041" y="72138"/>
                </a:cubicBezTo>
                <a:cubicBezTo>
                  <a:pt x="31116" y="72062"/>
                  <a:pt x="31116" y="71986"/>
                  <a:pt x="31116" y="71911"/>
                </a:cubicBezTo>
                <a:cubicBezTo>
                  <a:pt x="31116" y="71873"/>
                  <a:pt x="31116" y="71873"/>
                  <a:pt x="31116" y="71835"/>
                </a:cubicBezTo>
                <a:lnTo>
                  <a:pt x="31041" y="71722"/>
                </a:lnTo>
                <a:close/>
                <a:moveTo>
                  <a:pt x="152" y="71797"/>
                </a:moveTo>
                <a:lnTo>
                  <a:pt x="1" y="71911"/>
                </a:lnTo>
                <a:lnTo>
                  <a:pt x="1" y="72251"/>
                </a:lnTo>
                <a:lnTo>
                  <a:pt x="114" y="72365"/>
                </a:lnTo>
                <a:cubicBezTo>
                  <a:pt x="147" y="72376"/>
                  <a:pt x="180" y="72380"/>
                  <a:pt x="213" y="72380"/>
                </a:cubicBezTo>
                <a:cubicBezTo>
                  <a:pt x="291" y="72380"/>
                  <a:pt x="363" y="72353"/>
                  <a:pt x="417" y="72327"/>
                </a:cubicBezTo>
                <a:cubicBezTo>
                  <a:pt x="492" y="72289"/>
                  <a:pt x="530" y="72213"/>
                  <a:pt x="530" y="72138"/>
                </a:cubicBezTo>
                <a:cubicBezTo>
                  <a:pt x="530" y="72062"/>
                  <a:pt x="454" y="71949"/>
                  <a:pt x="379" y="71873"/>
                </a:cubicBezTo>
                <a:cubicBezTo>
                  <a:pt x="303" y="71797"/>
                  <a:pt x="227" y="71797"/>
                  <a:pt x="152" y="71797"/>
                </a:cubicBezTo>
                <a:close/>
                <a:moveTo>
                  <a:pt x="53990" y="71646"/>
                </a:moveTo>
                <a:cubicBezTo>
                  <a:pt x="53876" y="71760"/>
                  <a:pt x="53801" y="71911"/>
                  <a:pt x="53763" y="72024"/>
                </a:cubicBezTo>
                <a:cubicBezTo>
                  <a:pt x="53763" y="72100"/>
                  <a:pt x="53725" y="72175"/>
                  <a:pt x="53725" y="72213"/>
                </a:cubicBezTo>
                <a:lnTo>
                  <a:pt x="53801" y="72365"/>
                </a:lnTo>
                <a:cubicBezTo>
                  <a:pt x="53848" y="72388"/>
                  <a:pt x="53891" y="72397"/>
                  <a:pt x="53930" y="72397"/>
                </a:cubicBezTo>
                <a:cubicBezTo>
                  <a:pt x="54015" y="72397"/>
                  <a:pt x="54077" y="72353"/>
                  <a:pt x="54103" y="72327"/>
                </a:cubicBezTo>
                <a:cubicBezTo>
                  <a:pt x="54179" y="72327"/>
                  <a:pt x="54255" y="72289"/>
                  <a:pt x="54255" y="72175"/>
                </a:cubicBezTo>
                <a:lnTo>
                  <a:pt x="54217" y="72062"/>
                </a:lnTo>
                <a:lnTo>
                  <a:pt x="54217" y="72062"/>
                </a:lnTo>
                <a:cubicBezTo>
                  <a:pt x="54255" y="72100"/>
                  <a:pt x="54255" y="72100"/>
                  <a:pt x="54255" y="72100"/>
                </a:cubicBezTo>
                <a:cubicBezTo>
                  <a:pt x="54255" y="72100"/>
                  <a:pt x="54255" y="72062"/>
                  <a:pt x="54255" y="72062"/>
                </a:cubicBezTo>
                <a:cubicBezTo>
                  <a:pt x="54292" y="71986"/>
                  <a:pt x="54330" y="71949"/>
                  <a:pt x="54330" y="71873"/>
                </a:cubicBezTo>
                <a:cubicBezTo>
                  <a:pt x="54330" y="71797"/>
                  <a:pt x="54292" y="71722"/>
                  <a:pt x="54141" y="71646"/>
                </a:cubicBezTo>
                <a:close/>
                <a:moveTo>
                  <a:pt x="75360" y="71933"/>
                </a:moveTo>
                <a:cubicBezTo>
                  <a:pt x="75323" y="71933"/>
                  <a:pt x="75282" y="71938"/>
                  <a:pt x="75238" y="71949"/>
                </a:cubicBezTo>
                <a:lnTo>
                  <a:pt x="75162" y="72024"/>
                </a:lnTo>
                <a:cubicBezTo>
                  <a:pt x="75124" y="72062"/>
                  <a:pt x="75124" y="72138"/>
                  <a:pt x="75124" y="72175"/>
                </a:cubicBezTo>
                <a:cubicBezTo>
                  <a:pt x="75124" y="72251"/>
                  <a:pt x="75162" y="72402"/>
                  <a:pt x="75465" y="72440"/>
                </a:cubicBezTo>
                <a:lnTo>
                  <a:pt x="75616" y="72327"/>
                </a:lnTo>
                <a:cubicBezTo>
                  <a:pt x="75654" y="72327"/>
                  <a:pt x="75729" y="72251"/>
                  <a:pt x="75729" y="72138"/>
                </a:cubicBezTo>
                <a:cubicBezTo>
                  <a:pt x="75729" y="72138"/>
                  <a:pt x="75729" y="72100"/>
                  <a:pt x="75729" y="72062"/>
                </a:cubicBezTo>
                <a:lnTo>
                  <a:pt x="75540" y="71986"/>
                </a:lnTo>
                <a:cubicBezTo>
                  <a:pt x="75514" y="71960"/>
                  <a:pt x="75449" y="71933"/>
                  <a:pt x="75360" y="71933"/>
                </a:cubicBezTo>
                <a:close/>
                <a:moveTo>
                  <a:pt x="3025" y="72100"/>
                </a:moveTo>
                <a:lnTo>
                  <a:pt x="2836" y="72213"/>
                </a:lnTo>
                <a:cubicBezTo>
                  <a:pt x="2836" y="72213"/>
                  <a:pt x="2798" y="72251"/>
                  <a:pt x="2761" y="72289"/>
                </a:cubicBezTo>
                <a:lnTo>
                  <a:pt x="2912" y="72440"/>
                </a:lnTo>
                <a:cubicBezTo>
                  <a:pt x="2912" y="72440"/>
                  <a:pt x="2950" y="72478"/>
                  <a:pt x="2987" y="72478"/>
                </a:cubicBezTo>
                <a:lnTo>
                  <a:pt x="3176" y="72365"/>
                </a:lnTo>
                <a:cubicBezTo>
                  <a:pt x="3176" y="72365"/>
                  <a:pt x="3214" y="72327"/>
                  <a:pt x="3214" y="72289"/>
                </a:cubicBezTo>
                <a:lnTo>
                  <a:pt x="3101" y="72138"/>
                </a:lnTo>
                <a:cubicBezTo>
                  <a:pt x="3101" y="72138"/>
                  <a:pt x="3063" y="72100"/>
                  <a:pt x="3025" y="72100"/>
                </a:cubicBezTo>
                <a:close/>
                <a:moveTo>
                  <a:pt x="33234" y="72667"/>
                </a:moveTo>
                <a:cubicBezTo>
                  <a:pt x="33234" y="72667"/>
                  <a:pt x="33233" y="72667"/>
                  <a:pt x="33196" y="72705"/>
                </a:cubicBezTo>
                <a:lnTo>
                  <a:pt x="33139" y="72705"/>
                </a:lnTo>
                <a:lnTo>
                  <a:pt x="33234" y="72667"/>
                </a:lnTo>
                <a:close/>
                <a:moveTo>
                  <a:pt x="33385" y="72289"/>
                </a:moveTo>
                <a:cubicBezTo>
                  <a:pt x="33271" y="72289"/>
                  <a:pt x="33158" y="72327"/>
                  <a:pt x="33044" y="72402"/>
                </a:cubicBezTo>
                <a:cubicBezTo>
                  <a:pt x="33007" y="72440"/>
                  <a:pt x="32931" y="72478"/>
                  <a:pt x="32931" y="72591"/>
                </a:cubicBezTo>
                <a:cubicBezTo>
                  <a:pt x="32931" y="72667"/>
                  <a:pt x="32969" y="72705"/>
                  <a:pt x="33044" y="72743"/>
                </a:cubicBezTo>
                <a:lnTo>
                  <a:pt x="33135" y="72706"/>
                </a:lnTo>
                <a:lnTo>
                  <a:pt x="33135" y="72706"/>
                </a:lnTo>
                <a:cubicBezTo>
                  <a:pt x="33169" y="72714"/>
                  <a:pt x="33210" y="72743"/>
                  <a:pt x="33309" y="72743"/>
                </a:cubicBezTo>
                <a:lnTo>
                  <a:pt x="33423" y="72591"/>
                </a:lnTo>
                <a:cubicBezTo>
                  <a:pt x="33460" y="72554"/>
                  <a:pt x="33498" y="72516"/>
                  <a:pt x="33498" y="72440"/>
                </a:cubicBezTo>
                <a:lnTo>
                  <a:pt x="33385" y="72289"/>
                </a:lnTo>
                <a:close/>
                <a:moveTo>
                  <a:pt x="46693" y="72289"/>
                </a:moveTo>
                <a:lnTo>
                  <a:pt x="46466" y="72365"/>
                </a:lnTo>
                <a:cubicBezTo>
                  <a:pt x="46428" y="72478"/>
                  <a:pt x="46466" y="72591"/>
                  <a:pt x="46542" y="72705"/>
                </a:cubicBezTo>
                <a:lnTo>
                  <a:pt x="46655" y="72743"/>
                </a:lnTo>
                <a:cubicBezTo>
                  <a:pt x="46882" y="72743"/>
                  <a:pt x="46958" y="72629"/>
                  <a:pt x="46996" y="72554"/>
                </a:cubicBezTo>
                <a:lnTo>
                  <a:pt x="47033" y="72516"/>
                </a:lnTo>
                <a:lnTo>
                  <a:pt x="46996" y="72365"/>
                </a:lnTo>
                <a:cubicBezTo>
                  <a:pt x="46920" y="72327"/>
                  <a:pt x="46844" y="72327"/>
                  <a:pt x="46769" y="72289"/>
                </a:cubicBezTo>
                <a:close/>
                <a:moveTo>
                  <a:pt x="19963" y="72365"/>
                </a:moveTo>
                <a:cubicBezTo>
                  <a:pt x="19736" y="72365"/>
                  <a:pt x="19585" y="72478"/>
                  <a:pt x="19585" y="72667"/>
                </a:cubicBezTo>
                <a:lnTo>
                  <a:pt x="19698" y="72780"/>
                </a:lnTo>
                <a:cubicBezTo>
                  <a:pt x="19745" y="72796"/>
                  <a:pt x="19786" y="72805"/>
                  <a:pt x="19823" y="72805"/>
                </a:cubicBezTo>
                <a:cubicBezTo>
                  <a:pt x="19874" y="72805"/>
                  <a:pt x="19919" y="72787"/>
                  <a:pt x="19963" y="72743"/>
                </a:cubicBezTo>
                <a:cubicBezTo>
                  <a:pt x="20076" y="72705"/>
                  <a:pt x="20076" y="72591"/>
                  <a:pt x="20114" y="72478"/>
                </a:cubicBezTo>
                <a:lnTo>
                  <a:pt x="19963" y="72365"/>
                </a:lnTo>
                <a:close/>
                <a:moveTo>
                  <a:pt x="87856" y="73045"/>
                </a:moveTo>
                <a:cubicBezTo>
                  <a:pt x="87851" y="73045"/>
                  <a:pt x="87848" y="73045"/>
                  <a:pt x="87844" y="73046"/>
                </a:cubicBezTo>
                <a:lnTo>
                  <a:pt x="87844" y="73046"/>
                </a:lnTo>
                <a:cubicBezTo>
                  <a:pt x="87848" y="73045"/>
                  <a:pt x="87852" y="73045"/>
                  <a:pt x="87856" y="73045"/>
                </a:cubicBezTo>
                <a:lnTo>
                  <a:pt x="87856" y="73045"/>
                </a:lnTo>
                <a:lnTo>
                  <a:pt x="87856" y="73045"/>
                </a:lnTo>
                <a:close/>
                <a:moveTo>
                  <a:pt x="74257" y="72651"/>
                </a:moveTo>
                <a:cubicBezTo>
                  <a:pt x="74195" y="72651"/>
                  <a:pt x="74130" y="72678"/>
                  <a:pt x="74104" y="72705"/>
                </a:cubicBezTo>
                <a:cubicBezTo>
                  <a:pt x="73990" y="72780"/>
                  <a:pt x="73952" y="72894"/>
                  <a:pt x="73952" y="72969"/>
                </a:cubicBezTo>
                <a:lnTo>
                  <a:pt x="74066" y="73121"/>
                </a:lnTo>
                <a:lnTo>
                  <a:pt x="74330" y="73121"/>
                </a:lnTo>
                <a:lnTo>
                  <a:pt x="74444" y="72969"/>
                </a:lnTo>
                <a:lnTo>
                  <a:pt x="74444" y="72780"/>
                </a:lnTo>
                <a:lnTo>
                  <a:pt x="74330" y="72667"/>
                </a:lnTo>
                <a:cubicBezTo>
                  <a:pt x="74308" y="72656"/>
                  <a:pt x="74283" y="72651"/>
                  <a:pt x="74257" y="72651"/>
                </a:cubicBezTo>
                <a:close/>
                <a:moveTo>
                  <a:pt x="60228" y="72856"/>
                </a:moveTo>
                <a:cubicBezTo>
                  <a:pt x="60153" y="72856"/>
                  <a:pt x="60077" y="72894"/>
                  <a:pt x="60001" y="72932"/>
                </a:cubicBezTo>
                <a:cubicBezTo>
                  <a:pt x="59888" y="73007"/>
                  <a:pt x="59888" y="73234"/>
                  <a:pt x="60153" y="73272"/>
                </a:cubicBezTo>
                <a:lnTo>
                  <a:pt x="60304" y="73121"/>
                </a:lnTo>
                <a:cubicBezTo>
                  <a:pt x="60304" y="73121"/>
                  <a:pt x="60304" y="73083"/>
                  <a:pt x="60342" y="73045"/>
                </a:cubicBezTo>
                <a:lnTo>
                  <a:pt x="60228" y="72856"/>
                </a:lnTo>
                <a:close/>
                <a:moveTo>
                  <a:pt x="87941" y="72932"/>
                </a:moveTo>
                <a:lnTo>
                  <a:pt x="87856" y="73045"/>
                </a:lnTo>
                <a:lnTo>
                  <a:pt x="87856" y="73045"/>
                </a:lnTo>
                <a:cubicBezTo>
                  <a:pt x="87859" y="73045"/>
                  <a:pt x="87862" y="73045"/>
                  <a:pt x="87866" y="73045"/>
                </a:cubicBezTo>
                <a:cubicBezTo>
                  <a:pt x="87862" y="73045"/>
                  <a:pt x="87859" y="73045"/>
                  <a:pt x="87856" y="73045"/>
                </a:cubicBezTo>
                <a:lnTo>
                  <a:pt x="87856" y="73045"/>
                </a:lnTo>
                <a:lnTo>
                  <a:pt x="87828" y="73083"/>
                </a:lnTo>
                <a:cubicBezTo>
                  <a:pt x="87828" y="73054"/>
                  <a:pt x="87828" y="73047"/>
                  <a:pt x="87844" y="73046"/>
                </a:cubicBezTo>
                <a:lnTo>
                  <a:pt x="87844" y="73046"/>
                </a:lnTo>
                <a:cubicBezTo>
                  <a:pt x="87711" y="73052"/>
                  <a:pt x="87677" y="73124"/>
                  <a:pt x="87677" y="73196"/>
                </a:cubicBezTo>
                <a:cubicBezTo>
                  <a:pt x="87677" y="73234"/>
                  <a:pt x="87677" y="73272"/>
                  <a:pt x="87677" y="73272"/>
                </a:cubicBezTo>
                <a:lnTo>
                  <a:pt x="87790" y="73348"/>
                </a:lnTo>
                <a:cubicBezTo>
                  <a:pt x="87790" y="73348"/>
                  <a:pt x="87828" y="73385"/>
                  <a:pt x="87828" y="73385"/>
                </a:cubicBezTo>
                <a:cubicBezTo>
                  <a:pt x="87866" y="73385"/>
                  <a:pt x="87941" y="73423"/>
                  <a:pt x="88092" y="73423"/>
                </a:cubicBezTo>
                <a:lnTo>
                  <a:pt x="88206" y="73310"/>
                </a:lnTo>
                <a:cubicBezTo>
                  <a:pt x="88206" y="73272"/>
                  <a:pt x="88206" y="73234"/>
                  <a:pt x="88206" y="73196"/>
                </a:cubicBezTo>
                <a:cubicBezTo>
                  <a:pt x="88206" y="72969"/>
                  <a:pt x="88055" y="72932"/>
                  <a:pt x="87941" y="72932"/>
                </a:cubicBezTo>
                <a:close/>
                <a:moveTo>
                  <a:pt x="10360" y="73121"/>
                </a:moveTo>
                <a:cubicBezTo>
                  <a:pt x="10133" y="73121"/>
                  <a:pt x="10020" y="73234"/>
                  <a:pt x="10057" y="73385"/>
                </a:cubicBezTo>
                <a:lnTo>
                  <a:pt x="10209" y="73461"/>
                </a:lnTo>
                <a:cubicBezTo>
                  <a:pt x="10246" y="73461"/>
                  <a:pt x="10284" y="73461"/>
                  <a:pt x="10322" y="73499"/>
                </a:cubicBezTo>
                <a:lnTo>
                  <a:pt x="10511" y="73385"/>
                </a:lnTo>
                <a:lnTo>
                  <a:pt x="10511" y="73234"/>
                </a:lnTo>
                <a:lnTo>
                  <a:pt x="10360" y="73121"/>
                </a:lnTo>
                <a:close/>
                <a:moveTo>
                  <a:pt x="1473" y="73077"/>
                </a:moveTo>
                <a:cubicBezTo>
                  <a:pt x="1421" y="73077"/>
                  <a:pt x="1369" y="73083"/>
                  <a:pt x="1324" y="73083"/>
                </a:cubicBezTo>
                <a:lnTo>
                  <a:pt x="1210" y="73196"/>
                </a:lnTo>
                <a:lnTo>
                  <a:pt x="1210" y="73385"/>
                </a:lnTo>
                <a:lnTo>
                  <a:pt x="1362" y="73537"/>
                </a:lnTo>
                <a:lnTo>
                  <a:pt x="1664" y="73537"/>
                </a:lnTo>
                <a:lnTo>
                  <a:pt x="1778" y="73423"/>
                </a:lnTo>
                <a:cubicBezTo>
                  <a:pt x="1778" y="73385"/>
                  <a:pt x="1778" y="73348"/>
                  <a:pt x="1778" y="73348"/>
                </a:cubicBezTo>
                <a:cubicBezTo>
                  <a:pt x="1778" y="73234"/>
                  <a:pt x="1740" y="73158"/>
                  <a:pt x="1702" y="73158"/>
                </a:cubicBezTo>
                <a:cubicBezTo>
                  <a:pt x="1634" y="73090"/>
                  <a:pt x="1552" y="73077"/>
                  <a:pt x="1473" y="73077"/>
                </a:cubicBezTo>
                <a:close/>
                <a:moveTo>
                  <a:pt x="18564" y="73196"/>
                </a:moveTo>
                <a:cubicBezTo>
                  <a:pt x="18489" y="73196"/>
                  <a:pt x="18262" y="73234"/>
                  <a:pt x="18262" y="73423"/>
                </a:cubicBezTo>
                <a:lnTo>
                  <a:pt x="18262" y="73461"/>
                </a:lnTo>
                <a:lnTo>
                  <a:pt x="18375" y="73574"/>
                </a:lnTo>
                <a:cubicBezTo>
                  <a:pt x="18489" y="73574"/>
                  <a:pt x="18640" y="73574"/>
                  <a:pt x="18715" y="73537"/>
                </a:cubicBezTo>
                <a:cubicBezTo>
                  <a:pt x="18753" y="73499"/>
                  <a:pt x="18791" y="73461"/>
                  <a:pt x="18791" y="73385"/>
                </a:cubicBezTo>
                <a:cubicBezTo>
                  <a:pt x="18791" y="73348"/>
                  <a:pt x="18791" y="73310"/>
                  <a:pt x="18753" y="73272"/>
                </a:cubicBezTo>
                <a:lnTo>
                  <a:pt x="18602" y="73196"/>
                </a:lnTo>
                <a:close/>
                <a:moveTo>
                  <a:pt x="53309" y="73234"/>
                </a:moveTo>
                <a:cubicBezTo>
                  <a:pt x="53196" y="73272"/>
                  <a:pt x="53158" y="73348"/>
                  <a:pt x="53158" y="73423"/>
                </a:cubicBezTo>
                <a:cubicBezTo>
                  <a:pt x="53158" y="73537"/>
                  <a:pt x="53234" y="73612"/>
                  <a:pt x="53309" y="73612"/>
                </a:cubicBezTo>
                <a:cubicBezTo>
                  <a:pt x="53332" y="73623"/>
                  <a:pt x="53354" y="73628"/>
                  <a:pt x="53375" y="73628"/>
                </a:cubicBezTo>
                <a:cubicBezTo>
                  <a:pt x="53426" y="73628"/>
                  <a:pt x="53472" y="73601"/>
                  <a:pt x="53498" y="73574"/>
                </a:cubicBezTo>
                <a:cubicBezTo>
                  <a:pt x="53574" y="73537"/>
                  <a:pt x="53574" y="73499"/>
                  <a:pt x="53574" y="73423"/>
                </a:cubicBezTo>
                <a:cubicBezTo>
                  <a:pt x="53574" y="73348"/>
                  <a:pt x="53536" y="73272"/>
                  <a:pt x="53498" y="73272"/>
                </a:cubicBezTo>
                <a:cubicBezTo>
                  <a:pt x="53423" y="73234"/>
                  <a:pt x="53347" y="73234"/>
                  <a:pt x="53309" y="73234"/>
                </a:cubicBezTo>
                <a:close/>
                <a:moveTo>
                  <a:pt x="21664" y="72831"/>
                </a:moveTo>
                <a:cubicBezTo>
                  <a:pt x="21589" y="72831"/>
                  <a:pt x="21522" y="72840"/>
                  <a:pt x="21475" y="72856"/>
                </a:cubicBezTo>
                <a:cubicBezTo>
                  <a:pt x="21362" y="72894"/>
                  <a:pt x="21286" y="72969"/>
                  <a:pt x="21286" y="73045"/>
                </a:cubicBezTo>
                <a:lnTo>
                  <a:pt x="21286" y="73121"/>
                </a:lnTo>
                <a:cubicBezTo>
                  <a:pt x="21324" y="73234"/>
                  <a:pt x="21438" y="73234"/>
                  <a:pt x="21513" y="73234"/>
                </a:cubicBezTo>
                <a:lnTo>
                  <a:pt x="21627" y="73348"/>
                </a:lnTo>
                <a:cubicBezTo>
                  <a:pt x="21645" y="73366"/>
                  <a:pt x="21664" y="73376"/>
                  <a:pt x="21683" y="73376"/>
                </a:cubicBezTo>
                <a:cubicBezTo>
                  <a:pt x="21702" y="73376"/>
                  <a:pt x="21721" y="73366"/>
                  <a:pt x="21740" y="73348"/>
                </a:cubicBezTo>
                <a:lnTo>
                  <a:pt x="21778" y="73423"/>
                </a:lnTo>
                <a:cubicBezTo>
                  <a:pt x="21813" y="73416"/>
                  <a:pt x="21846" y="73413"/>
                  <a:pt x="21878" y="73413"/>
                </a:cubicBezTo>
                <a:cubicBezTo>
                  <a:pt x="22022" y="73413"/>
                  <a:pt x="22146" y="73475"/>
                  <a:pt x="22269" y="73537"/>
                </a:cubicBezTo>
                <a:cubicBezTo>
                  <a:pt x="22376" y="73590"/>
                  <a:pt x="22502" y="73643"/>
                  <a:pt x="22647" y="73643"/>
                </a:cubicBezTo>
                <a:cubicBezTo>
                  <a:pt x="22707" y="73643"/>
                  <a:pt x="22770" y="73634"/>
                  <a:pt x="22836" y="73612"/>
                </a:cubicBezTo>
                <a:lnTo>
                  <a:pt x="22912" y="73537"/>
                </a:lnTo>
                <a:cubicBezTo>
                  <a:pt x="22950" y="73499"/>
                  <a:pt x="22950" y="73461"/>
                  <a:pt x="22950" y="73423"/>
                </a:cubicBezTo>
                <a:cubicBezTo>
                  <a:pt x="22950" y="73234"/>
                  <a:pt x="22685" y="73196"/>
                  <a:pt x="22534" y="73158"/>
                </a:cubicBezTo>
                <a:cubicBezTo>
                  <a:pt x="22496" y="73158"/>
                  <a:pt x="22496" y="73121"/>
                  <a:pt x="22458" y="73121"/>
                </a:cubicBezTo>
                <a:lnTo>
                  <a:pt x="22383" y="72969"/>
                </a:lnTo>
                <a:cubicBezTo>
                  <a:pt x="22307" y="72969"/>
                  <a:pt x="22232" y="72969"/>
                  <a:pt x="22156" y="73007"/>
                </a:cubicBezTo>
                <a:cubicBezTo>
                  <a:pt x="22118" y="72969"/>
                  <a:pt x="22080" y="72894"/>
                  <a:pt x="22005" y="72894"/>
                </a:cubicBezTo>
                <a:cubicBezTo>
                  <a:pt x="21894" y="72850"/>
                  <a:pt x="21770" y="72831"/>
                  <a:pt x="21664" y="72831"/>
                </a:cubicBezTo>
                <a:close/>
                <a:moveTo>
                  <a:pt x="62232" y="73121"/>
                </a:moveTo>
                <a:cubicBezTo>
                  <a:pt x="62119" y="73121"/>
                  <a:pt x="62005" y="73121"/>
                  <a:pt x="61930" y="73158"/>
                </a:cubicBezTo>
                <a:cubicBezTo>
                  <a:pt x="61816" y="73234"/>
                  <a:pt x="61778" y="73385"/>
                  <a:pt x="61778" y="73499"/>
                </a:cubicBezTo>
                <a:lnTo>
                  <a:pt x="61778" y="73537"/>
                </a:lnTo>
                <a:lnTo>
                  <a:pt x="61892" y="73688"/>
                </a:lnTo>
                <a:lnTo>
                  <a:pt x="61967" y="73688"/>
                </a:lnTo>
                <a:cubicBezTo>
                  <a:pt x="62119" y="73688"/>
                  <a:pt x="62383" y="73688"/>
                  <a:pt x="62421" y="73461"/>
                </a:cubicBezTo>
                <a:lnTo>
                  <a:pt x="62270" y="73348"/>
                </a:lnTo>
                <a:lnTo>
                  <a:pt x="62345" y="73348"/>
                </a:lnTo>
                <a:lnTo>
                  <a:pt x="62345" y="73234"/>
                </a:lnTo>
                <a:lnTo>
                  <a:pt x="62232" y="73121"/>
                </a:lnTo>
                <a:close/>
                <a:moveTo>
                  <a:pt x="66318" y="73209"/>
                </a:moveTo>
                <a:cubicBezTo>
                  <a:pt x="66259" y="73209"/>
                  <a:pt x="66193" y="73228"/>
                  <a:pt x="66126" y="73272"/>
                </a:cubicBezTo>
                <a:cubicBezTo>
                  <a:pt x="65975" y="73310"/>
                  <a:pt x="65824" y="73461"/>
                  <a:pt x="65862" y="73688"/>
                </a:cubicBezTo>
                <a:lnTo>
                  <a:pt x="66051" y="73763"/>
                </a:lnTo>
                <a:cubicBezTo>
                  <a:pt x="66088" y="73763"/>
                  <a:pt x="66126" y="73763"/>
                  <a:pt x="66126" y="73726"/>
                </a:cubicBezTo>
                <a:cubicBezTo>
                  <a:pt x="66277" y="73688"/>
                  <a:pt x="66504" y="73612"/>
                  <a:pt x="66504" y="73385"/>
                </a:cubicBezTo>
                <a:cubicBezTo>
                  <a:pt x="66504" y="73385"/>
                  <a:pt x="66504" y="73348"/>
                  <a:pt x="66504" y="73348"/>
                </a:cubicBezTo>
                <a:lnTo>
                  <a:pt x="66429" y="73234"/>
                </a:lnTo>
                <a:cubicBezTo>
                  <a:pt x="66397" y="73218"/>
                  <a:pt x="66359" y="73209"/>
                  <a:pt x="66318" y="73209"/>
                </a:cubicBezTo>
                <a:close/>
                <a:moveTo>
                  <a:pt x="28734" y="73272"/>
                </a:moveTo>
                <a:cubicBezTo>
                  <a:pt x="28394" y="73348"/>
                  <a:pt x="28432" y="73650"/>
                  <a:pt x="28583" y="73726"/>
                </a:cubicBezTo>
                <a:cubicBezTo>
                  <a:pt x="28610" y="73752"/>
                  <a:pt x="28656" y="73779"/>
                  <a:pt x="28693" y="73779"/>
                </a:cubicBezTo>
                <a:cubicBezTo>
                  <a:pt x="28709" y="73779"/>
                  <a:pt x="28723" y="73774"/>
                  <a:pt x="28734" y="73763"/>
                </a:cubicBezTo>
                <a:lnTo>
                  <a:pt x="28810" y="73650"/>
                </a:lnTo>
                <a:cubicBezTo>
                  <a:pt x="28886" y="73612"/>
                  <a:pt x="28999" y="73537"/>
                  <a:pt x="28999" y="73461"/>
                </a:cubicBezTo>
                <a:cubicBezTo>
                  <a:pt x="28999" y="73423"/>
                  <a:pt x="28961" y="73348"/>
                  <a:pt x="28810" y="73310"/>
                </a:cubicBezTo>
                <a:lnTo>
                  <a:pt x="28734" y="73272"/>
                </a:lnTo>
                <a:close/>
                <a:moveTo>
                  <a:pt x="50981" y="73218"/>
                </a:moveTo>
                <a:cubicBezTo>
                  <a:pt x="50953" y="73218"/>
                  <a:pt x="50923" y="73223"/>
                  <a:pt x="50890" y="73234"/>
                </a:cubicBezTo>
                <a:cubicBezTo>
                  <a:pt x="50738" y="73272"/>
                  <a:pt x="50663" y="73423"/>
                  <a:pt x="50663" y="73574"/>
                </a:cubicBezTo>
                <a:cubicBezTo>
                  <a:pt x="50663" y="73650"/>
                  <a:pt x="50701" y="73726"/>
                  <a:pt x="50776" y="73763"/>
                </a:cubicBezTo>
                <a:cubicBezTo>
                  <a:pt x="50814" y="73801"/>
                  <a:pt x="50890" y="73839"/>
                  <a:pt x="51003" y="73839"/>
                </a:cubicBezTo>
                <a:cubicBezTo>
                  <a:pt x="51154" y="73839"/>
                  <a:pt x="51268" y="73688"/>
                  <a:pt x="51268" y="73537"/>
                </a:cubicBezTo>
                <a:cubicBezTo>
                  <a:pt x="51268" y="73423"/>
                  <a:pt x="51230" y="73310"/>
                  <a:pt x="51154" y="73272"/>
                </a:cubicBezTo>
                <a:cubicBezTo>
                  <a:pt x="51101" y="73245"/>
                  <a:pt x="51047" y="73218"/>
                  <a:pt x="50981" y="73218"/>
                </a:cubicBezTo>
                <a:close/>
                <a:moveTo>
                  <a:pt x="88395" y="73348"/>
                </a:moveTo>
                <a:cubicBezTo>
                  <a:pt x="88168" y="73348"/>
                  <a:pt x="88017" y="73499"/>
                  <a:pt x="88055" y="73726"/>
                </a:cubicBezTo>
                <a:lnTo>
                  <a:pt x="88168" y="73839"/>
                </a:lnTo>
                <a:lnTo>
                  <a:pt x="88433" y="73839"/>
                </a:lnTo>
                <a:lnTo>
                  <a:pt x="88546" y="73726"/>
                </a:lnTo>
                <a:lnTo>
                  <a:pt x="88546" y="73461"/>
                </a:lnTo>
                <a:lnTo>
                  <a:pt x="88395" y="73348"/>
                </a:lnTo>
                <a:close/>
                <a:moveTo>
                  <a:pt x="30776" y="73499"/>
                </a:moveTo>
                <a:cubicBezTo>
                  <a:pt x="30663" y="73499"/>
                  <a:pt x="30587" y="73499"/>
                  <a:pt x="30511" y="73537"/>
                </a:cubicBezTo>
                <a:cubicBezTo>
                  <a:pt x="30474" y="73574"/>
                  <a:pt x="30436" y="73650"/>
                  <a:pt x="30436" y="73726"/>
                </a:cubicBezTo>
                <a:lnTo>
                  <a:pt x="30436" y="73763"/>
                </a:lnTo>
                <a:lnTo>
                  <a:pt x="30587" y="73877"/>
                </a:lnTo>
                <a:lnTo>
                  <a:pt x="30738" y="73877"/>
                </a:lnTo>
                <a:lnTo>
                  <a:pt x="30889" y="73763"/>
                </a:lnTo>
                <a:lnTo>
                  <a:pt x="30889" y="73612"/>
                </a:lnTo>
                <a:lnTo>
                  <a:pt x="30776" y="73499"/>
                </a:lnTo>
                <a:close/>
                <a:moveTo>
                  <a:pt x="20455" y="73688"/>
                </a:moveTo>
                <a:cubicBezTo>
                  <a:pt x="20341" y="73688"/>
                  <a:pt x="20266" y="73688"/>
                  <a:pt x="20190" y="73726"/>
                </a:cubicBezTo>
                <a:cubicBezTo>
                  <a:pt x="20114" y="73763"/>
                  <a:pt x="20076" y="73877"/>
                  <a:pt x="20076" y="73952"/>
                </a:cubicBezTo>
                <a:cubicBezTo>
                  <a:pt x="20076" y="74066"/>
                  <a:pt x="20114" y="74141"/>
                  <a:pt x="20228" y="74179"/>
                </a:cubicBezTo>
                <a:lnTo>
                  <a:pt x="20379" y="74028"/>
                </a:lnTo>
                <a:cubicBezTo>
                  <a:pt x="20455" y="73990"/>
                  <a:pt x="20530" y="73952"/>
                  <a:pt x="20530" y="73839"/>
                </a:cubicBezTo>
                <a:cubicBezTo>
                  <a:pt x="20530" y="73839"/>
                  <a:pt x="20530" y="73801"/>
                  <a:pt x="20530" y="73801"/>
                </a:cubicBezTo>
                <a:lnTo>
                  <a:pt x="20455" y="73688"/>
                </a:lnTo>
                <a:close/>
                <a:moveTo>
                  <a:pt x="75502" y="73801"/>
                </a:moveTo>
                <a:lnTo>
                  <a:pt x="75313" y="73952"/>
                </a:lnTo>
                <a:cubicBezTo>
                  <a:pt x="75313" y="73952"/>
                  <a:pt x="75276" y="73990"/>
                  <a:pt x="75238" y="74028"/>
                </a:cubicBezTo>
                <a:lnTo>
                  <a:pt x="75351" y="74179"/>
                </a:lnTo>
                <a:lnTo>
                  <a:pt x="75540" y="74179"/>
                </a:lnTo>
                <a:lnTo>
                  <a:pt x="75654" y="74066"/>
                </a:lnTo>
                <a:cubicBezTo>
                  <a:pt x="75654" y="74066"/>
                  <a:pt x="75654" y="74028"/>
                  <a:pt x="75654" y="74028"/>
                </a:cubicBezTo>
                <a:cubicBezTo>
                  <a:pt x="75654" y="73990"/>
                  <a:pt x="75654" y="73839"/>
                  <a:pt x="75502" y="73801"/>
                </a:cubicBezTo>
                <a:close/>
                <a:moveTo>
                  <a:pt x="26466" y="73726"/>
                </a:moveTo>
                <a:cubicBezTo>
                  <a:pt x="26390" y="73726"/>
                  <a:pt x="26277" y="73763"/>
                  <a:pt x="26277" y="73839"/>
                </a:cubicBezTo>
                <a:lnTo>
                  <a:pt x="26201" y="73915"/>
                </a:lnTo>
                <a:cubicBezTo>
                  <a:pt x="26201" y="74028"/>
                  <a:pt x="26239" y="74104"/>
                  <a:pt x="26277" y="74141"/>
                </a:cubicBezTo>
                <a:cubicBezTo>
                  <a:pt x="26343" y="74186"/>
                  <a:pt x="26423" y="74204"/>
                  <a:pt x="26500" y="74204"/>
                </a:cubicBezTo>
                <a:cubicBezTo>
                  <a:pt x="26555" y="74204"/>
                  <a:pt x="26608" y="74195"/>
                  <a:pt x="26655" y="74179"/>
                </a:cubicBezTo>
                <a:lnTo>
                  <a:pt x="26768" y="74104"/>
                </a:lnTo>
                <a:cubicBezTo>
                  <a:pt x="26806" y="74066"/>
                  <a:pt x="26806" y="74066"/>
                  <a:pt x="26806" y="74028"/>
                </a:cubicBezTo>
                <a:cubicBezTo>
                  <a:pt x="26806" y="73877"/>
                  <a:pt x="26617" y="73726"/>
                  <a:pt x="26466" y="73726"/>
                </a:cubicBezTo>
                <a:close/>
                <a:moveTo>
                  <a:pt x="42081" y="73763"/>
                </a:moveTo>
                <a:lnTo>
                  <a:pt x="41929" y="73877"/>
                </a:lnTo>
                <a:cubicBezTo>
                  <a:pt x="41929" y="73877"/>
                  <a:pt x="41929" y="73915"/>
                  <a:pt x="41929" y="73952"/>
                </a:cubicBezTo>
                <a:cubicBezTo>
                  <a:pt x="41891" y="73990"/>
                  <a:pt x="41891" y="74028"/>
                  <a:pt x="41891" y="74104"/>
                </a:cubicBezTo>
                <a:cubicBezTo>
                  <a:pt x="41891" y="74179"/>
                  <a:pt x="41929" y="74255"/>
                  <a:pt x="42043" y="74293"/>
                </a:cubicBezTo>
                <a:lnTo>
                  <a:pt x="42156" y="74255"/>
                </a:lnTo>
                <a:cubicBezTo>
                  <a:pt x="42232" y="74217"/>
                  <a:pt x="42383" y="74104"/>
                  <a:pt x="42383" y="73952"/>
                </a:cubicBezTo>
                <a:cubicBezTo>
                  <a:pt x="42383" y="73915"/>
                  <a:pt x="42383" y="73763"/>
                  <a:pt x="42081" y="73763"/>
                </a:cubicBezTo>
                <a:close/>
                <a:moveTo>
                  <a:pt x="54066" y="73877"/>
                </a:moveTo>
                <a:cubicBezTo>
                  <a:pt x="54028" y="73915"/>
                  <a:pt x="53952" y="73915"/>
                  <a:pt x="53839" y="73952"/>
                </a:cubicBezTo>
                <a:lnTo>
                  <a:pt x="53763" y="74066"/>
                </a:lnTo>
                <a:cubicBezTo>
                  <a:pt x="53763" y="74179"/>
                  <a:pt x="53801" y="74217"/>
                  <a:pt x="53801" y="74255"/>
                </a:cubicBezTo>
                <a:cubicBezTo>
                  <a:pt x="53801" y="74255"/>
                  <a:pt x="53801" y="74217"/>
                  <a:pt x="53801" y="74217"/>
                </a:cubicBezTo>
                <a:lnTo>
                  <a:pt x="53914" y="74406"/>
                </a:lnTo>
                <a:lnTo>
                  <a:pt x="53952" y="74406"/>
                </a:lnTo>
                <a:cubicBezTo>
                  <a:pt x="53990" y="74444"/>
                  <a:pt x="54066" y="74444"/>
                  <a:pt x="54141" y="74444"/>
                </a:cubicBezTo>
                <a:lnTo>
                  <a:pt x="54217" y="74406"/>
                </a:lnTo>
                <a:cubicBezTo>
                  <a:pt x="54292" y="74368"/>
                  <a:pt x="54406" y="74217"/>
                  <a:pt x="54406" y="74066"/>
                </a:cubicBezTo>
                <a:cubicBezTo>
                  <a:pt x="54406" y="73990"/>
                  <a:pt x="54368" y="73915"/>
                  <a:pt x="54255" y="73877"/>
                </a:cubicBezTo>
                <a:close/>
                <a:moveTo>
                  <a:pt x="83215" y="73461"/>
                </a:moveTo>
                <a:cubicBezTo>
                  <a:pt x="83140" y="73537"/>
                  <a:pt x="83102" y="73574"/>
                  <a:pt x="83102" y="73650"/>
                </a:cubicBezTo>
                <a:cubicBezTo>
                  <a:pt x="83064" y="73726"/>
                  <a:pt x="83026" y="73763"/>
                  <a:pt x="82988" y="73763"/>
                </a:cubicBezTo>
                <a:lnTo>
                  <a:pt x="83102" y="73990"/>
                </a:lnTo>
                <a:cubicBezTo>
                  <a:pt x="83064" y="73990"/>
                  <a:pt x="83026" y="73952"/>
                  <a:pt x="83026" y="73952"/>
                </a:cubicBezTo>
                <a:cubicBezTo>
                  <a:pt x="83026" y="73952"/>
                  <a:pt x="83026" y="73952"/>
                  <a:pt x="83026" y="73990"/>
                </a:cubicBezTo>
                <a:cubicBezTo>
                  <a:pt x="83026" y="74028"/>
                  <a:pt x="83026" y="74104"/>
                  <a:pt x="83064" y="74141"/>
                </a:cubicBezTo>
                <a:cubicBezTo>
                  <a:pt x="83102" y="74179"/>
                  <a:pt x="83140" y="74179"/>
                  <a:pt x="83177" y="74217"/>
                </a:cubicBezTo>
                <a:lnTo>
                  <a:pt x="83215" y="74217"/>
                </a:lnTo>
                <a:lnTo>
                  <a:pt x="83253" y="74255"/>
                </a:lnTo>
                <a:cubicBezTo>
                  <a:pt x="83329" y="74331"/>
                  <a:pt x="83480" y="74444"/>
                  <a:pt x="83669" y="74444"/>
                </a:cubicBezTo>
                <a:lnTo>
                  <a:pt x="83782" y="74368"/>
                </a:lnTo>
                <a:cubicBezTo>
                  <a:pt x="83782" y="74368"/>
                  <a:pt x="83782" y="74406"/>
                  <a:pt x="83782" y="74406"/>
                </a:cubicBezTo>
                <a:lnTo>
                  <a:pt x="83896" y="74293"/>
                </a:lnTo>
                <a:cubicBezTo>
                  <a:pt x="83934" y="74255"/>
                  <a:pt x="83934" y="74217"/>
                  <a:pt x="83934" y="74179"/>
                </a:cubicBezTo>
                <a:cubicBezTo>
                  <a:pt x="83934" y="74028"/>
                  <a:pt x="83820" y="73952"/>
                  <a:pt x="83745" y="73915"/>
                </a:cubicBezTo>
                <a:cubicBezTo>
                  <a:pt x="83707" y="73915"/>
                  <a:pt x="83707" y="73915"/>
                  <a:pt x="83669" y="73877"/>
                </a:cubicBezTo>
                <a:cubicBezTo>
                  <a:pt x="83669" y="73574"/>
                  <a:pt x="83480" y="73461"/>
                  <a:pt x="83329" y="73461"/>
                </a:cubicBezTo>
                <a:close/>
                <a:moveTo>
                  <a:pt x="53725" y="74217"/>
                </a:moveTo>
                <a:cubicBezTo>
                  <a:pt x="53650" y="74217"/>
                  <a:pt x="53536" y="74217"/>
                  <a:pt x="53498" y="74255"/>
                </a:cubicBezTo>
                <a:cubicBezTo>
                  <a:pt x="53347" y="74368"/>
                  <a:pt x="53385" y="74595"/>
                  <a:pt x="53650" y="74595"/>
                </a:cubicBezTo>
                <a:lnTo>
                  <a:pt x="53801" y="74482"/>
                </a:lnTo>
                <a:cubicBezTo>
                  <a:pt x="53801" y="74444"/>
                  <a:pt x="53801" y="74444"/>
                  <a:pt x="53839" y="74406"/>
                </a:cubicBezTo>
                <a:lnTo>
                  <a:pt x="53725" y="74217"/>
                </a:lnTo>
                <a:close/>
                <a:moveTo>
                  <a:pt x="43177" y="73915"/>
                </a:moveTo>
                <a:cubicBezTo>
                  <a:pt x="43026" y="73952"/>
                  <a:pt x="42950" y="74066"/>
                  <a:pt x="42874" y="74179"/>
                </a:cubicBezTo>
                <a:cubicBezTo>
                  <a:pt x="42837" y="74217"/>
                  <a:pt x="42837" y="74255"/>
                  <a:pt x="42799" y="74293"/>
                </a:cubicBezTo>
                <a:lnTo>
                  <a:pt x="42912" y="74482"/>
                </a:lnTo>
                <a:cubicBezTo>
                  <a:pt x="42950" y="74482"/>
                  <a:pt x="42950" y="74482"/>
                  <a:pt x="42988" y="74520"/>
                </a:cubicBezTo>
                <a:cubicBezTo>
                  <a:pt x="43026" y="74595"/>
                  <a:pt x="43139" y="74671"/>
                  <a:pt x="43290" y="74671"/>
                </a:cubicBezTo>
                <a:lnTo>
                  <a:pt x="43442" y="74557"/>
                </a:lnTo>
                <a:cubicBezTo>
                  <a:pt x="43442" y="74520"/>
                  <a:pt x="43442" y="74520"/>
                  <a:pt x="43479" y="74482"/>
                </a:cubicBezTo>
                <a:cubicBezTo>
                  <a:pt x="43555" y="74444"/>
                  <a:pt x="43631" y="74406"/>
                  <a:pt x="43668" y="74331"/>
                </a:cubicBezTo>
                <a:lnTo>
                  <a:pt x="43517" y="74179"/>
                </a:lnTo>
                <a:cubicBezTo>
                  <a:pt x="43517" y="74141"/>
                  <a:pt x="43479" y="74141"/>
                  <a:pt x="43479" y="74141"/>
                </a:cubicBezTo>
                <a:cubicBezTo>
                  <a:pt x="43442" y="74104"/>
                  <a:pt x="43404" y="74066"/>
                  <a:pt x="43366" y="74028"/>
                </a:cubicBezTo>
                <a:lnTo>
                  <a:pt x="43177" y="73915"/>
                </a:lnTo>
                <a:close/>
                <a:moveTo>
                  <a:pt x="39473" y="74209"/>
                </a:moveTo>
                <a:cubicBezTo>
                  <a:pt x="39327" y="74209"/>
                  <a:pt x="39234" y="74298"/>
                  <a:pt x="39169" y="74331"/>
                </a:cubicBezTo>
                <a:cubicBezTo>
                  <a:pt x="39132" y="74368"/>
                  <a:pt x="39132" y="74368"/>
                  <a:pt x="39094" y="74406"/>
                </a:cubicBezTo>
                <a:lnTo>
                  <a:pt x="39207" y="74633"/>
                </a:lnTo>
                <a:cubicBezTo>
                  <a:pt x="39265" y="74662"/>
                  <a:pt x="39322" y="74734"/>
                  <a:pt x="39446" y="74734"/>
                </a:cubicBezTo>
                <a:cubicBezTo>
                  <a:pt x="39485" y="74734"/>
                  <a:pt x="39531" y="74727"/>
                  <a:pt x="39585" y="74709"/>
                </a:cubicBezTo>
                <a:lnTo>
                  <a:pt x="39699" y="74595"/>
                </a:lnTo>
                <a:lnTo>
                  <a:pt x="39699" y="74331"/>
                </a:lnTo>
                <a:lnTo>
                  <a:pt x="39547" y="74217"/>
                </a:lnTo>
                <a:cubicBezTo>
                  <a:pt x="39521" y="74212"/>
                  <a:pt x="39496" y="74209"/>
                  <a:pt x="39473" y="74209"/>
                </a:cubicBezTo>
                <a:close/>
                <a:moveTo>
                  <a:pt x="70020" y="74406"/>
                </a:moveTo>
                <a:cubicBezTo>
                  <a:pt x="69945" y="74406"/>
                  <a:pt x="69718" y="74444"/>
                  <a:pt x="69718" y="74595"/>
                </a:cubicBezTo>
                <a:cubicBezTo>
                  <a:pt x="69718" y="74633"/>
                  <a:pt x="69718" y="74633"/>
                  <a:pt x="69718" y="74671"/>
                </a:cubicBezTo>
                <a:lnTo>
                  <a:pt x="69869" y="74746"/>
                </a:lnTo>
                <a:lnTo>
                  <a:pt x="69983" y="74746"/>
                </a:lnTo>
                <a:lnTo>
                  <a:pt x="70134" y="74671"/>
                </a:lnTo>
                <a:cubicBezTo>
                  <a:pt x="70134" y="74633"/>
                  <a:pt x="70172" y="74595"/>
                  <a:pt x="70172" y="74557"/>
                </a:cubicBezTo>
                <a:lnTo>
                  <a:pt x="70020" y="74406"/>
                </a:lnTo>
                <a:close/>
                <a:moveTo>
                  <a:pt x="64765" y="74406"/>
                </a:moveTo>
                <a:lnTo>
                  <a:pt x="64614" y="74520"/>
                </a:lnTo>
                <a:cubicBezTo>
                  <a:pt x="64614" y="74482"/>
                  <a:pt x="64614" y="74482"/>
                  <a:pt x="64614" y="74482"/>
                </a:cubicBezTo>
                <a:lnTo>
                  <a:pt x="64500" y="74595"/>
                </a:lnTo>
                <a:cubicBezTo>
                  <a:pt x="64500" y="74633"/>
                  <a:pt x="64500" y="74633"/>
                  <a:pt x="64500" y="74633"/>
                </a:cubicBezTo>
                <a:cubicBezTo>
                  <a:pt x="64500" y="74709"/>
                  <a:pt x="64500" y="74860"/>
                  <a:pt x="64652" y="74860"/>
                </a:cubicBezTo>
                <a:lnTo>
                  <a:pt x="64803" y="74746"/>
                </a:lnTo>
                <a:lnTo>
                  <a:pt x="64803" y="74746"/>
                </a:lnTo>
                <a:cubicBezTo>
                  <a:pt x="64803" y="74784"/>
                  <a:pt x="64765" y="74822"/>
                  <a:pt x="64803" y="74822"/>
                </a:cubicBezTo>
                <a:cubicBezTo>
                  <a:pt x="64841" y="74784"/>
                  <a:pt x="64954" y="74784"/>
                  <a:pt x="64992" y="74671"/>
                </a:cubicBezTo>
                <a:lnTo>
                  <a:pt x="64879" y="74520"/>
                </a:lnTo>
                <a:lnTo>
                  <a:pt x="64879" y="74520"/>
                </a:lnTo>
                <a:cubicBezTo>
                  <a:pt x="64879" y="74520"/>
                  <a:pt x="64916" y="74557"/>
                  <a:pt x="64916" y="74557"/>
                </a:cubicBezTo>
                <a:cubicBezTo>
                  <a:pt x="64916" y="74520"/>
                  <a:pt x="64879" y="74444"/>
                  <a:pt x="64765" y="74406"/>
                </a:cubicBezTo>
                <a:close/>
                <a:moveTo>
                  <a:pt x="8091" y="74520"/>
                </a:moveTo>
                <a:lnTo>
                  <a:pt x="7940" y="74633"/>
                </a:lnTo>
                <a:lnTo>
                  <a:pt x="7940" y="74784"/>
                </a:lnTo>
                <a:lnTo>
                  <a:pt x="8091" y="74898"/>
                </a:lnTo>
                <a:cubicBezTo>
                  <a:pt x="8125" y="74909"/>
                  <a:pt x="8155" y="74913"/>
                  <a:pt x="8181" y="74913"/>
                </a:cubicBezTo>
                <a:cubicBezTo>
                  <a:pt x="8246" y="74913"/>
                  <a:pt x="8292" y="74887"/>
                  <a:pt x="8318" y="74860"/>
                </a:cubicBezTo>
                <a:cubicBezTo>
                  <a:pt x="8356" y="74822"/>
                  <a:pt x="8432" y="74746"/>
                  <a:pt x="8432" y="74671"/>
                </a:cubicBezTo>
                <a:lnTo>
                  <a:pt x="8394" y="74633"/>
                </a:lnTo>
                <a:lnTo>
                  <a:pt x="8280" y="74520"/>
                </a:lnTo>
                <a:close/>
                <a:moveTo>
                  <a:pt x="58640" y="74709"/>
                </a:moveTo>
                <a:cubicBezTo>
                  <a:pt x="58489" y="74709"/>
                  <a:pt x="58376" y="74784"/>
                  <a:pt x="58376" y="74898"/>
                </a:cubicBezTo>
                <a:lnTo>
                  <a:pt x="58527" y="74898"/>
                </a:lnTo>
                <a:cubicBezTo>
                  <a:pt x="58527" y="74935"/>
                  <a:pt x="58527" y="74935"/>
                  <a:pt x="58527" y="74935"/>
                </a:cubicBezTo>
                <a:lnTo>
                  <a:pt x="58716" y="74935"/>
                </a:lnTo>
                <a:cubicBezTo>
                  <a:pt x="58716" y="74935"/>
                  <a:pt x="58716" y="74935"/>
                  <a:pt x="58716" y="74898"/>
                </a:cubicBezTo>
                <a:lnTo>
                  <a:pt x="58867" y="74898"/>
                </a:lnTo>
                <a:cubicBezTo>
                  <a:pt x="58867" y="74860"/>
                  <a:pt x="58829" y="74784"/>
                  <a:pt x="58754" y="74746"/>
                </a:cubicBezTo>
                <a:cubicBezTo>
                  <a:pt x="58716" y="74746"/>
                  <a:pt x="58678" y="74709"/>
                  <a:pt x="58640" y="74709"/>
                </a:cubicBezTo>
                <a:close/>
                <a:moveTo>
                  <a:pt x="46277" y="74671"/>
                </a:moveTo>
                <a:lnTo>
                  <a:pt x="46164" y="74784"/>
                </a:lnTo>
                <a:lnTo>
                  <a:pt x="46164" y="74898"/>
                </a:lnTo>
                <a:lnTo>
                  <a:pt x="46277" y="75011"/>
                </a:lnTo>
                <a:cubicBezTo>
                  <a:pt x="46315" y="75049"/>
                  <a:pt x="46353" y="75049"/>
                  <a:pt x="46391" y="75049"/>
                </a:cubicBezTo>
                <a:lnTo>
                  <a:pt x="46542" y="74898"/>
                </a:lnTo>
                <a:cubicBezTo>
                  <a:pt x="46542" y="74860"/>
                  <a:pt x="46542" y="74784"/>
                  <a:pt x="46466" y="74709"/>
                </a:cubicBezTo>
                <a:cubicBezTo>
                  <a:pt x="46428" y="74671"/>
                  <a:pt x="46353" y="74671"/>
                  <a:pt x="46277" y="74671"/>
                </a:cubicBezTo>
                <a:close/>
                <a:moveTo>
                  <a:pt x="43101" y="74671"/>
                </a:moveTo>
                <a:lnTo>
                  <a:pt x="42912" y="74784"/>
                </a:lnTo>
                <a:cubicBezTo>
                  <a:pt x="42912" y="74822"/>
                  <a:pt x="42912" y="74860"/>
                  <a:pt x="42874" y="74898"/>
                </a:cubicBezTo>
                <a:lnTo>
                  <a:pt x="42988" y="75087"/>
                </a:lnTo>
                <a:lnTo>
                  <a:pt x="43064" y="75087"/>
                </a:lnTo>
                <a:cubicBezTo>
                  <a:pt x="43117" y="75113"/>
                  <a:pt x="43170" y="75140"/>
                  <a:pt x="43251" y="75140"/>
                </a:cubicBezTo>
                <a:cubicBezTo>
                  <a:pt x="43284" y="75140"/>
                  <a:pt x="43322" y="75136"/>
                  <a:pt x="43366" y="75124"/>
                </a:cubicBezTo>
                <a:lnTo>
                  <a:pt x="43479" y="75049"/>
                </a:lnTo>
                <a:cubicBezTo>
                  <a:pt x="43479" y="75011"/>
                  <a:pt x="43479" y="74973"/>
                  <a:pt x="43479" y="74935"/>
                </a:cubicBezTo>
                <a:cubicBezTo>
                  <a:pt x="43479" y="74746"/>
                  <a:pt x="43290" y="74709"/>
                  <a:pt x="43177" y="74709"/>
                </a:cubicBezTo>
                <a:cubicBezTo>
                  <a:pt x="43139" y="74709"/>
                  <a:pt x="43101" y="74709"/>
                  <a:pt x="43101" y="74671"/>
                </a:cubicBezTo>
                <a:close/>
                <a:moveTo>
                  <a:pt x="14027" y="74822"/>
                </a:moveTo>
                <a:cubicBezTo>
                  <a:pt x="13914" y="74822"/>
                  <a:pt x="13800" y="74822"/>
                  <a:pt x="13725" y="75011"/>
                </a:cubicBezTo>
                <a:lnTo>
                  <a:pt x="13800" y="75238"/>
                </a:lnTo>
                <a:cubicBezTo>
                  <a:pt x="13874" y="75238"/>
                  <a:pt x="14019" y="75238"/>
                  <a:pt x="14096" y="75029"/>
                </a:cubicBezTo>
                <a:lnTo>
                  <a:pt x="14096" y="75029"/>
                </a:lnTo>
                <a:lnTo>
                  <a:pt x="14103" y="75049"/>
                </a:lnTo>
                <a:cubicBezTo>
                  <a:pt x="14103" y="75049"/>
                  <a:pt x="14103" y="75011"/>
                  <a:pt x="14103" y="75011"/>
                </a:cubicBezTo>
                <a:cubicBezTo>
                  <a:pt x="14101" y="75017"/>
                  <a:pt x="14099" y="75023"/>
                  <a:pt x="14096" y="75029"/>
                </a:cubicBezTo>
                <a:lnTo>
                  <a:pt x="14096" y="75029"/>
                </a:lnTo>
                <a:lnTo>
                  <a:pt x="14027" y="74822"/>
                </a:lnTo>
                <a:close/>
                <a:moveTo>
                  <a:pt x="35578" y="74066"/>
                </a:moveTo>
                <a:lnTo>
                  <a:pt x="35389" y="74141"/>
                </a:lnTo>
                <a:cubicBezTo>
                  <a:pt x="35351" y="74179"/>
                  <a:pt x="35351" y="74217"/>
                  <a:pt x="35313" y="74255"/>
                </a:cubicBezTo>
                <a:lnTo>
                  <a:pt x="35275" y="74293"/>
                </a:lnTo>
                <a:cubicBezTo>
                  <a:pt x="35200" y="74444"/>
                  <a:pt x="35313" y="74520"/>
                  <a:pt x="35389" y="74557"/>
                </a:cubicBezTo>
                <a:lnTo>
                  <a:pt x="35389" y="74633"/>
                </a:lnTo>
                <a:cubicBezTo>
                  <a:pt x="35389" y="74671"/>
                  <a:pt x="35389" y="74709"/>
                  <a:pt x="35389" y="74784"/>
                </a:cubicBezTo>
                <a:lnTo>
                  <a:pt x="35389" y="74860"/>
                </a:lnTo>
                <a:cubicBezTo>
                  <a:pt x="35389" y="74898"/>
                  <a:pt x="35389" y="75011"/>
                  <a:pt x="35502" y="75011"/>
                </a:cubicBezTo>
                <a:cubicBezTo>
                  <a:pt x="35521" y="75030"/>
                  <a:pt x="35540" y="75039"/>
                  <a:pt x="35563" y="75039"/>
                </a:cubicBezTo>
                <a:cubicBezTo>
                  <a:pt x="35587" y="75039"/>
                  <a:pt x="35615" y="75030"/>
                  <a:pt x="35653" y="75011"/>
                </a:cubicBezTo>
                <a:cubicBezTo>
                  <a:pt x="35691" y="74973"/>
                  <a:pt x="35729" y="74973"/>
                  <a:pt x="35767" y="74935"/>
                </a:cubicBezTo>
                <a:cubicBezTo>
                  <a:pt x="35927" y="74855"/>
                  <a:pt x="36087" y="74775"/>
                  <a:pt x="36288" y="74775"/>
                </a:cubicBezTo>
                <a:cubicBezTo>
                  <a:pt x="36371" y="74775"/>
                  <a:pt x="36461" y="74789"/>
                  <a:pt x="36561" y="74822"/>
                </a:cubicBezTo>
                <a:lnTo>
                  <a:pt x="36679" y="74751"/>
                </a:lnTo>
                <a:lnTo>
                  <a:pt x="36679" y="74751"/>
                </a:lnTo>
                <a:lnTo>
                  <a:pt x="36712" y="74784"/>
                </a:lnTo>
                <a:cubicBezTo>
                  <a:pt x="36598" y="74822"/>
                  <a:pt x="36561" y="74898"/>
                  <a:pt x="36561" y="74973"/>
                </a:cubicBezTo>
                <a:cubicBezTo>
                  <a:pt x="36561" y="74973"/>
                  <a:pt x="36561" y="75011"/>
                  <a:pt x="36561" y="75011"/>
                </a:cubicBezTo>
                <a:lnTo>
                  <a:pt x="36636" y="75238"/>
                </a:lnTo>
                <a:cubicBezTo>
                  <a:pt x="36712" y="75238"/>
                  <a:pt x="36787" y="75238"/>
                  <a:pt x="36863" y="75162"/>
                </a:cubicBezTo>
                <a:cubicBezTo>
                  <a:pt x="36976" y="75087"/>
                  <a:pt x="37014" y="74973"/>
                  <a:pt x="37014" y="74860"/>
                </a:cubicBezTo>
                <a:cubicBezTo>
                  <a:pt x="37014" y="74746"/>
                  <a:pt x="36939" y="74709"/>
                  <a:pt x="36939" y="74709"/>
                </a:cubicBezTo>
                <a:cubicBezTo>
                  <a:pt x="36901" y="74709"/>
                  <a:pt x="36863" y="74699"/>
                  <a:pt x="36821" y="74699"/>
                </a:cubicBezTo>
                <a:cubicBezTo>
                  <a:pt x="36797" y="74699"/>
                  <a:pt x="36773" y="74702"/>
                  <a:pt x="36747" y="74710"/>
                </a:cubicBezTo>
                <a:lnTo>
                  <a:pt x="36747" y="74710"/>
                </a:lnTo>
                <a:lnTo>
                  <a:pt x="36750" y="74709"/>
                </a:lnTo>
                <a:cubicBezTo>
                  <a:pt x="36750" y="74671"/>
                  <a:pt x="36750" y="74633"/>
                  <a:pt x="36750" y="74595"/>
                </a:cubicBezTo>
                <a:cubicBezTo>
                  <a:pt x="36750" y="74444"/>
                  <a:pt x="36674" y="74141"/>
                  <a:pt x="36183" y="74104"/>
                </a:cubicBezTo>
                <a:cubicBezTo>
                  <a:pt x="36107" y="74104"/>
                  <a:pt x="36031" y="74141"/>
                  <a:pt x="35993" y="74179"/>
                </a:cubicBezTo>
                <a:cubicBezTo>
                  <a:pt x="35880" y="74141"/>
                  <a:pt x="35767" y="74104"/>
                  <a:pt x="35691" y="74104"/>
                </a:cubicBezTo>
                <a:cubicBezTo>
                  <a:pt x="35653" y="74104"/>
                  <a:pt x="35615" y="74066"/>
                  <a:pt x="35578" y="74066"/>
                </a:cubicBezTo>
                <a:close/>
                <a:moveTo>
                  <a:pt x="85036" y="74882"/>
                </a:moveTo>
                <a:cubicBezTo>
                  <a:pt x="85014" y="74882"/>
                  <a:pt x="84988" y="74887"/>
                  <a:pt x="84954" y="74898"/>
                </a:cubicBezTo>
                <a:lnTo>
                  <a:pt x="84841" y="75011"/>
                </a:lnTo>
                <a:lnTo>
                  <a:pt x="84841" y="75124"/>
                </a:lnTo>
                <a:lnTo>
                  <a:pt x="84954" y="75238"/>
                </a:lnTo>
                <a:cubicBezTo>
                  <a:pt x="84992" y="75238"/>
                  <a:pt x="85030" y="75276"/>
                  <a:pt x="85068" y="75276"/>
                </a:cubicBezTo>
                <a:lnTo>
                  <a:pt x="85257" y="75124"/>
                </a:lnTo>
                <a:cubicBezTo>
                  <a:pt x="85257" y="75049"/>
                  <a:pt x="85219" y="74973"/>
                  <a:pt x="85143" y="74935"/>
                </a:cubicBezTo>
                <a:cubicBezTo>
                  <a:pt x="85117" y="74909"/>
                  <a:pt x="85090" y="74882"/>
                  <a:pt x="85036" y="74882"/>
                </a:cubicBezTo>
                <a:close/>
                <a:moveTo>
                  <a:pt x="48092" y="75011"/>
                </a:moveTo>
                <a:lnTo>
                  <a:pt x="47903" y="75124"/>
                </a:lnTo>
                <a:cubicBezTo>
                  <a:pt x="47903" y="75162"/>
                  <a:pt x="47903" y="75162"/>
                  <a:pt x="47865" y="75200"/>
                </a:cubicBezTo>
                <a:lnTo>
                  <a:pt x="47979" y="75389"/>
                </a:lnTo>
                <a:lnTo>
                  <a:pt x="48092" y="75389"/>
                </a:lnTo>
                <a:lnTo>
                  <a:pt x="48205" y="75351"/>
                </a:lnTo>
                <a:cubicBezTo>
                  <a:pt x="48243" y="75314"/>
                  <a:pt x="48281" y="75238"/>
                  <a:pt x="48281" y="75162"/>
                </a:cubicBezTo>
                <a:cubicBezTo>
                  <a:pt x="48281" y="75124"/>
                  <a:pt x="48243" y="75049"/>
                  <a:pt x="48092" y="75011"/>
                </a:cubicBezTo>
                <a:close/>
                <a:moveTo>
                  <a:pt x="18375" y="75124"/>
                </a:moveTo>
                <a:cubicBezTo>
                  <a:pt x="18300" y="75124"/>
                  <a:pt x="18262" y="75162"/>
                  <a:pt x="18224" y="75162"/>
                </a:cubicBezTo>
                <a:cubicBezTo>
                  <a:pt x="18186" y="75200"/>
                  <a:pt x="18148" y="75238"/>
                  <a:pt x="18148" y="75314"/>
                </a:cubicBezTo>
                <a:lnTo>
                  <a:pt x="18148" y="75351"/>
                </a:lnTo>
                <a:lnTo>
                  <a:pt x="18224" y="75389"/>
                </a:lnTo>
                <a:cubicBezTo>
                  <a:pt x="18224" y="75389"/>
                  <a:pt x="18224" y="75351"/>
                  <a:pt x="18224" y="75351"/>
                </a:cubicBezTo>
                <a:lnTo>
                  <a:pt x="18337" y="75465"/>
                </a:lnTo>
                <a:lnTo>
                  <a:pt x="18451" y="75465"/>
                </a:lnTo>
                <a:lnTo>
                  <a:pt x="18564" y="75427"/>
                </a:lnTo>
                <a:cubicBezTo>
                  <a:pt x="18602" y="75389"/>
                  <a:pt x="18602" y="75351"/>
                  <a:pt x="18602" y="75314"/>
                </a:cubicBezTo>
                <a:cubicBezTo>
                  <a:pt x="18602" y="75200"/>
                  <a:pt x="18489" y="75124"/>
                  <a:pt x="18375" y="75124"/>
                </a:cubicBezTo>
                <a:close/>
                <a:moveTo>
                  <a:pt x="10171" y="75049"/>
                </a:moveTo>
                <a:lnTo>
                  <a:pt x="9982" y="75087"/>
                </a:lnTo>
                <a:cubicBezTo>
                  <a:pt x="9944" y="75087"/>
                  <a:pt x="9944" y="75124"/>
                  <a:pt x="9906" y="75124"/>
                </a:cubicBezTo>
                <a:cubicBezTo>
                  <a:pt x="9831" y="75124"/>
                  <a:pt x="9604" y="75162"/>
                  <a:pt x="9642" y="75389"/>
                </a:cubicBezTo>
                <a:lnTo>
                  <a:pt x="9679" y="75427"/>
                </a:lnTo>
                <a:cubicBezTo>
                  <a:pt x="9727" y="75499"/>
                  <a:pt x="9790" y="75525"/>
                  <a:pt x="9869" y="75525"/>
                </a:cubicBezTo>
                <a:cubicBezTo>
                  <a:pt x="9914" y="75525"/>
                  <a:pt x="9964" y="75516"/>
                  <a:pt x="10020" y="75503"/>
                </a:cubicBezTo>
                <a:cubicBezTo>
                  <a:pt x="10133" y="75465"/>
                  <a:pt x="10284" y="75389"/>
                  <a:pt x="10284" y="75238"/>
                </a:cubicBezTo>
                <a:cubicBezTo>
                  <a:pt x="10284" y="75162"/>
                  <a:pt x="10246" y="75124"/>
                  <a:pt x="10171" y="75049"/>
                </a:cubicBezTo>
                <a:close/>
                <a:moveTo>
                  <a:pt x="54330" y="75087"/>
                </a:moveTo>
                <a:lnTo>
                  <a:pt x="54179" y="75200"/>
                </a:lnTo>
                <a:cubicBezTo>
                  <a:pt x="54141" y="75389"/>
                  <a:pt x="54255" y="75503"/>
                  <a:pt x="54406" y="75540"/>
                </a:cubicBezTo>
                <a:lnTo>
                  <a:pt x="54557" y="75427"/>
                </a:lnTo>
                <a:lnTo>
                  <a:pt x="54595" y="75427"/>
                </a:lnTo>
                <a:cubicBezTo>
                  <a:pt x="54595" y="75389"/>
                  <a:pt x="54633" y="75314"/>
                  <a:pt x="54633" y="75238"/>
                </a:cubicBezTo>
                <a:cubicBezTo>
                  <a:pt x="54633" y="75238"/>
                  <a:pt x="54633" y="75200"/>
                  <a:pt x="54633" y="75200"/>
                </a:cubicBezTo>
                <a:lnTo>
                  <a:pt x="54481" y="75087"/>
                </a:lnTo>
                <a:close/>
                <a:moveTo>
                  <a:pt x="55947" y="75233"/>
                </a:moveTo>
                <a:cubicBezTo>
                  <a:pt x="55685" y="75233"/>
                  <a:pt x="55650" y="75396"/>
                  <a:pt x="55616" y="75465"/>
                </a:cubicBezTo>
                <a:lnTo>
                  <a:pt x="55653" y="75540"/>
                </a:lnTo>
                <a:cubicBezTo>
                  <a:pt x="55725" y="75612"/>
                  <a:pt x="55782" y="75639"/>
                  <a:pt x="55833" y="75639"/>
                </a:cubicBezTo>
                <a:cubicBezTo>
                  <a:pt x="55863" y="75639"/>
                  <a:pt x="55890" y="75630"/>
                  <a:pt x="55918" y="75616"/>
                </a:cubicBezTo>
                <a:cubicBezTo>
                  <a:pt x="56032" y="75616"/>
                  <a:pt x="56107" y="75540"/>
                  <a:pt x="56145" y="75389"/>
                </a:cubicBezTo>
                <a:lnTo>
                  <a:pt x="56032" y="75238"/>
                </a:lnTo>
                <a:cubicBezTo>
                  <a:pt x="56001" y="75235"/>
                  <a:pt x="55973" y="75233"/>
                  <a:pt x="55947" y="75233"/>
                </a:cubicBezTo>
                <a:close/>
                <a:moveTo>
                  <a:pt x="17392" y="75238"/>
                </a:moveTo>
                <a:lnTo>
                  <a:pt x="17241" y="75351"/>
                </a:lnTo>
                <a:cubicBezTo>
                  <a:pt x="17203" y="75540"/>
                  <a:pt x="17317" y="75654"/>
                  <a:pt x="17468" y="75692"/>
                </a:cubicBezTo>
                <a:lnTo>
                  <a:pt x="17581" y="75578"/>
                </a:lnTo>
                <a:lnTo>
                  <a:pt x="17581" y="75578"/>
                </a:lnTo>
                <a:cubicBezTo>
                  <a:pt x="17732" y="75540"/>
                  <a:pt x="17770" y="75465"/>
                  <a:pt x="17770" y="75427"/>
                </a:cubicBezTo>
                <a:cubicBezTo>
                  <a:pt x="17770" y="75389"/>
                  <a:pt x="17770" y="75351"/>
                  <a:pt x="17732" y="75314"/>
                </a:cubicBezTo>
                <a:lnTo>
                  <a:pt x="17619" y="75238"/>
                </a:lnTo>
                <a:close/>
                <a:moveTo>
                  <a:pt x="47600" y="75238"/>
                </a:moveTo>
                <a:cubicBezTo>
                  <a:pt x="47525" y="75238"/>
                  <a:pt x="47449" y="75238"/>
                  <a:pt x="47374" y="75276"/>
                </a:cubicBezTo>
                <a:cubicBezTo>
                  <a:pt x="47298" y="75314"/>
                  <a:pt x="47222" y="75427"/>
                  <a:pt x="47222" y="75503"/>
                </a:cubicBezTo>
                <a:cubicBezTo>
                  <a:pt x="47222" y="75616"/>
                  <a:pt x="47298" y="75692"/>
                  <a:pt x="47411" y="75729"/>
                </a:cubicBezTo>
                <a:lnTo>
                  <a:pt x="47563" y="75692"/>
                </a:lnTo>
                <a:cubicBezTo>
                  <a:pt x="47563" y="75692"/>
                  <a:pt x="47600" y="75654"/>
                  <a:pt x="47600" y="75654"/>
                </a:cubicBezTo>
                <a:cubicBezTo>
                  <a:pt x="47676" y="75616"/>
                  <a:pt x="47752" y="75578"/>
                  <a:pt x="47752" y="75465"/>
                </a:cubicBezTo>
                <a:cubicBezTo>
                  <a:pt x="47752" y="75427"/>
                  <a:pt x="47714" y="75389"/>
                  <a:pt x="47676" y="75314"/>
                </a:cubicBezTo>
                <a:lnTo>
                  <a:pt x="47600" y="75238"/>
                </a:lnTo>
                <a:close/>
                <a:moveTo>
                  <a:pt x="8460" y="75346"/>
                </a:moveTo>
                <a:cubicBezTo>
                  <a:pt x="8198" y="75346"/>
                  <a:pt x="8164" y="75506"/>
                  <a:pt x="8129" y="75540"/>
                </a:cubicBezTo>
                <a:lnTo>
                  <a:pt x="8167" y="75654"/>
                </a:lnTo>
                <a:cubicBezTo>
                  <a:pt x="8222" y="75709"/>
                  <a:pt x="8318" y="75744"/>
                  <a:pt x="8410" y="75744"/>
                </a:cubicBezTo>
                <a:cubicBezTo>
                  <a:pt x="8444" y="75744"/>
                  <a:pt x="8477" y="75740"/>
                  <a:pt x="8507" y="75729"/>
                </a:cubicBezTo>
                <a:cubicBezTo>
                  <a:pt x="8583" y="75692"/>
                  <a:pt x="8659" y="75616"/>
                  <a:pt x="8659" y="75503"/>
                </a:cubicBezTo>
                <a:cubicBezTo>
                  <a:pt x="8659" y="75503"/>
                  <a:pt x="8659" y="75465"/>
                  <a:pt x="8659" y="75465"/>
                </a:cubicBezTo>
                <a:lnTo>
                  <a:pt x="8545" y="75351"/>
                </a:lnTo>
                <a:cubicBezTo>
                  <a:pt x="8514" y="75348"/>
                  <a:pt x="8486" y="75346"/>
                  <a:pt x="8460" y="75346"/>
                </a:cubicBezTo>
                <a:close/>
                <a:moveTo>
                  <a:pt x="63872" y="75493"/>
                </a:moveTo>
                <a:cubicBezTo>
                  <a:pt x="63820" y="75493"/>
                  <a:pt x="63763" y="75503"/>
                  <a:pt x="63706" y="75540"/>
                </a:cubicBezTo>
                <a:lnTo>
                  <a:pt x="63744" y="75729"/>
                </a:lnTo>
                <a:cubicBezTo>
                  <a:pt x="63706" y="75729"/>
                  <a:pt x="63669" y="75692"/>
                  <a:pt x="63669" y="75654"/>
                </a:cubicBezTo>
                <a:cubicBezTo>
                  <a:pt x="63669" y="75616"/>
                  <a:pt x="63669" y="75616"/>
                  <a:pt x="63669" y="75616"/>
                </a:cubicBezTo>
                <a:cubicBezTo>
                  <a:pt x="63669" y="75654"/>
                  <a:pt x="63631" y="75729"/>
                  <a:pt x="63631" y="75805"/>
                </a:cubicBezTo>
                <a:lnTo>
                  <a:pt x="63744" y="75881"/>
                </a:lnTo>
                <a:cubicBezTo>
                  <a:pt x="63808" y="75895"/>
                  <a:pt x="63865" y="75901"/>
                  <a:pt x="63916" y="75901"/>
                </a:cubicBezTo>
                <a:cubicBezTo>
                  <a:pt x="64140" y="75901"/>
                  <a:pt x="64257" y="75784"/>
                  <a:pt x="64349" y="75692"/>
                </a:cubicBezTo>
                <a:lnTo>
                  <a:pt x="64198" y="75503"/>
                </a:lnTo>
                <a:cubicBezTo>
                  <a:pt x="64160" y="75521"/>
                  <a:pt x="64122" y="75531"/>
                  <a:pt x="64089" y="75531"/>
                </a:cubicBezTo>
                <a:cubicBezTo>
                  <a:pt x="64056" y="75531"/>
                  <a:pt x="64028" y="75521"/>
                  <a:pt x="64009" y="75503"/>
                </a:cubicBezTo>
                <a:cubicBezTo>
                  <a:pt x="63971" y="75503"/>
                  <a:pt x="63924" y="75493"/>
                  <a:pt x="63872" y="75493"/>
                </a:cubicBezTo>
                <a:close/>
                <a:moveTo>
                  <a:pt x="21059" y="75540"/>
                </a:moveTo>
                <a:lnTo>
                  <a:pt x="20908" y="75692"/>
                </a:lnTo>
                <a:lnTo>
                  <a:pt x="20908" y="75767"/>
                </a:lnTo>
                <a:lnTo>
                  <a:pt x="21059" y="75881"/>
                </a:lnTo>
                <a:cubicBezTo>
                  <a:pt x="21059" y="75918"/>
                  <a:pt x="21135" y="75956"/>
                  <a:pt x="21249" y="75956"/>
                </a:cubicBezTo>
                <a:lnTo>
                  <a:pt x="21362" y="75843"/>
                </a:lnTo>
                <a:lnTo>
                  <a:pt x="21362" y="75692"/>
                </a:lnTo>
                <a:lnTo>
                  <a:pt x="21249" y="75540"/>
                </a:lnTo>
                <a:close/>
                <a:moveTo>
                  <a:pt x="32364" y="75616"/>
                </a:moveTo>
                <a:lnTo>
                  <a:pt x="32251" y="75729"/>
                </a:lnTo>
                <a:lnTo>
                  <a:pt x="32251" y="75881"/>
                </a:lnTo>
                <a:lnTo>
                  <a:pt x="32364" y="75994"/>
                </a:lnTo>
                <a:cubicBezTo>
                  <a:pt x="32477" y="75994"/>
                  <a:pt x="32553" y="75994"/>
                  <a:pt x="32629" y="75956"/>
                </a:cubicBezTo>
                <a:cubicBezTo>
                  <a:pt x="32666" y="75918"/>
                  <a:pt x="32704" y="75843"/>
                  <a:pt x="32704" y="75767"/>
                </a:cubicBezTo>
                <a:lnTo>
                  <a:pt x="32704" y="75729"/>
                </a:lnTo>
                <a:lnTo>
                  <a:pt x="32553" y="75616"/>
                </a:lnTo>
                <a:close/>
                <a:moveTo>
                  <a:pt x="18678" y="75654"/>
                </a:moveTo>
                <a:cubicBezTo>
                  <a:pt x="18602" y="75692"/>
                  <a:pt x="18375" y="75729"/>
                  <a:pt x="18375" y="75918"/>
                </a:cubicBezTo>
                <a:lnTo>
                  <a:pt x="18375" y="75956"/>
                </a:lnTo>
                <a:lnTo>
                  <a:pt x="18526" y="76032"/>
                </a:lnTo>
                <a:cubicBezTo>
                  <a:pt x="18547" y="76037"/>
                  <a:pt x="18567" y="76039"/>
                  <a:pt x="18585" y="76039"/>
                </a:cubicBezTo>
                <a:cubicBezTo>
                  <a:pt x="18698" y="76039"/>
                  <a:pt x="18758" y="75951"/>
                  <a:pt x="18791" y="75918"/>
                </a:cubicBezTo>
                <a:cubicBezTo>
                  <a:pt x="18791" y="75918"/>
                  <a:pt x="18829" y="75881"/>
                  <a:pt x="18829" y="75881"/>
                </a:cubicBezTo>
                <a:lnTo>
                  <a:pt x="18715" y="75654"/>
                </a:lnTo>
                <a:close/>
                <a:moveTo>
                  <a:pt x="17052" y="75767"/>
                </a:moveTo>
                <a:lnTo>
                  <a:pt x="16938" y="75881"/>
                </a:lnTo>
                <a:lnTo>
                  <a:pt x="16938" y="76032"/>
                </a:lnTo>
                <a:lnTo>
                  <a:pt x="17090" y="76145"/>
                </a:lnTo>
                <a:lnTo>
                  <a:pt x="17241" y="76145"/>
                </a:lnTo>
                <a:lnTo>
                  <a:pt x="17392" y="76032"/>
                </a:lnTo>
                <a:lnTo>
                  <a:pt x="17392" y="75918"/>
                </a:lnTo>
                <a:lnTo>
                  <a:pt x="17279" y="75805"/>
                </a:lnTo>
                <a:cubicBezTo>
                  <a:pt x="17241" y="75805"/>
                  <a:pt x="17165" y="75767"/>
                  <a:pt x="17052" y="75767"/>
                </a:cubicBezTo>
                <a:close/>
                <a:moveTo>
                  <a:pt x="20455" y="75805"/>
                </a:moveTo>
                <a:cubicBezTo>
                  <a:pt x="20266" y="75843"/>
                  <a:pt x="20152" y="75994"/>
                  <a:pt x="20190" y="76145"/>
                </a:cubicBezTo>
                <a:lnTo>
                  <a:pt x="20341" y="76221"/>
                </a:lnTo>
                <a:cubicBezTo>
                  <a:pt x="20354" y="76208"/>
                  <a:pt x="20366" y="76204"/>
                  <a:pt x="20379" y="76204"/>
                </a:cubicBezTo>
                <a:cubicBezTo>
                  <a:pt x="20404" y="76204"/>
                  <a:pt x="20429" y="76221"/>
                  <a:pt x="20455" y="76221"/>
                </a:cubicBezTo>
                <a:cubicBezTo>
                  <a:pt x="20530" y="76221"/>
                  <a:pt x="20644" y="76221"/>
                  <a:pt x="20719" y="76145"/>
                </a:cubicBezTo>
                <a:cubicBezTo>
                  <a:pt x="20757" y="76145"/>
                  <a:pt x="20795" y="76070"/>
                  <a:pt x="20795" y="76032"/>
                </a:cubicBezTo>
                <a:cubicBezTo>
                  <a:pt x="20795" y="75994"/>
                  <a:pt x="20757" y="75994"/>
                  <a:pt x="20757" y="75956"/>
                </a:cubicBezTo>
                <a:cubicBezTo>
                  <a:pt x="20719" y="75843"/>
                  <a:pt x="20606" y="75805"/>
                  <a:pt x="20455" y="75805"/>
                </a:cubicBezTo>
                <a:close/>
                <a:moveTo>
                  <a:pt x="23063" y="75805"/>
                </a:moveTo>
                <a:cubicBezTo>
                  <a:pt x="22950" y="75805"/>
                  <a:pt x="22874" y="75843"/>
                  <a:pt x="22799" y="75881"/>
                </a:cubicBezTo>
                <a:cubicBezTo>
                  <a:pt x="22761" y="75918"/>
                  <a:pt x="22723" y="75956"/>
                  <a:pt x="22723" y="76070"/>
                </a:cubicBezTo>
                <a:lnTo>
                  <a:pt x="22723" y="76107"/>
                </a:lnTo>
                <a:lnTo>
                  <a:pt x="22874" y="76221"/>
                </a:lnTo>
                <a:lnTo>
                  <a:pt x="23025" y="76221"/>
                </a:lnTo>
                <a:lnTo>
                  <a:pt x="23177" y="76070"/>
                </a:lnTo>
                <a:lnTo>
                  <a:pt x="23177" y="75918"/>
                </a:lnTo>
                <a:lnTo>
                  <a:pt x="23063" y="75805"/>
                </a:lnTo>
                <a:close/>
                <a:moveTo>
                  <a:pt x="7256" y="75908"/>
                </a:moveTo>
                <a:cubicBezTo>
                  <a:pt x="7230" y="75908"/>
                  <a:pt x="7206" y="75911"/>
                  <a:pt x="7184" y="75918"/>
                </a:cubicBezTo>
                <a:cubicBezTo>
                  <a:pt x="7071" y="75956"/>
                  <a:pt x="7033" y="76070"/>
                  <a:pt x="7071" y="76183"/>
                </a:cubicBezTo>
                <a:lnTo>
                  <a:pt x="7222" y="76259"/>
                </a:lnTo>
                <a:lnTo>
                  <a:pt x="7260" y="76259"/>
                </a:lnTo>
                <a:cubicBezTo>
                  <a:pt x="7335" y="76259"/>
                  <a:pt x="7524" y="76259"/>
                  <a:pt x="7562" y="76107"/>
                </a:cubicBezTo>
                <a:lnTo>
                  <a:pt x="7524" y="75994"/>
                </a:lnTo>
                <a:cubicBezTo>
                  <a:pt x="7494" y="75963"/>
                  <a:pt x="7364" y="75908"/>
                  <a:pt x="7256" y="75908"/>
                </a:cubicBezTo>
                <a:close/>
                <a:moveTo>
                  <a:pt x="61589" y="75805"/>
                </a:moveTo>
                <a:cubicBezTo>
                  <a:pt x="61438" y="75805"/>
                  <a:pt x="61287" y="75843"/>
                  <a:pt x="61249" y="75994"/>
                </a:cubicBezTo>
                <a:lnTo>
                  <a:pt x="61249" y="76107"/>
                </a:lnTo>
                <a:cubicBezTo>
                  <a:pt x="61287" y="76183"/>
                  <a:pt x="61400" y="76221"/>
                  <a:pt x="61438" y="76259"/>
                </a:cubicBezTo>
                <a:cubicBezTo>
                  <a:pt x="61476" y="76259"/>
                  <a:pt x="61551" y="76297"/>
                  <a:pt x="61551" y="76297"/>
                </a:cubicBezTo>
                <a:lnTo>
                  <a:pt x="61740" y="76334"/>
                </a:lnTo>
                <a:cubicBezTo>
                  <a:pt x="61892" y="76259"/>
                  <a:pt x="61930" y="76183"/>
                  <a:pt x="61930" y="76107"/>
                </a:cubicBezTo>
                <a:cubicBezTo>
                  <a:pt x="61930" y="75994"/>
                  <a:pt x="61778" y="75843"/>
                  <a:pt x="61589" y="75805"/>
                </a:cubicBezTo>
                <a:close/>
                <a:moveTo>
                  <a:pt x="78830" y="75881"/>
                </a:moveTo>
                <a:cubicBezTo>
                  <a:pt x="78754" y="75881"/>
                  <a:pt x="78678" y="75881"/>
                  <a:pt x="78603" y="75918"/>
                </a:cubicBezTo>
                <a:cubicBezTo>
                  <a:pt x="78451" y="76032"/>
                  <a:pt x="78565" y="76297"/>
                  <a:pt x="78754" y="76334"/>
                </a:cubicBezTo>
                <a:cubicBezTo>
                  <a:pt x="78784" y="76344"/>
                  <a:pt x="78815" y="76349"/>
                  <a:pt x="78844" y="76349"/>
                </a:cubicBezTo>
                <a:cubicBezTo>
                  <a:pt x="78925" y="76349"/>
                  <a:pt x="79001" y="76314"/>
                  <a:pt x="79056" y="76259"/>
                </a:cubicBezTo>
                <a:lnTo>
                  <a:pt x="79094" y="76221"/>
                </a:lnTo>
                <a:cubicBezTo>
                  <a:pt x="79094" y="76183"/>
                  <a:pt x="79094" y="76183"/>
                  <a:pt x="79094" y="76145"/>
                </a:cubicBezTo>
                <a:cubicBezTo>
                  <a:pt x="79094" y="76070"/>
                  <a:pt x="79094" y="75994"/>
                  <a:pt x="78943" y="75956"/>
                </a:cubicBezTo>
                <a:lnTo>
                  <a:pt x="78830" y="75881"/>
                </a:lnTo>
                <a:close/>
                <a:moveTo>
                  <a:pt x="18073" y="75956"/>
                </a:moveTo>
                <a:lnTo>
                  <a:pt x="17959" y="76070"/>
                </a:lnTo>
                <a:lnTo>
                  <a:pt x="17959" y="76259"/>
                </a:lnTo>
                <a:lnTo>
                  <a:pt x="18110" y="76372"/>
                </a:lnTo>
                <a:lnTo>
                  <a:pt x="18262" y="76372"/>
                </a:lnTo>
                <a:lnTo>
                  <a:pt x="18413" y="76259"/>
                </a:lnTo>
                <a:lnTo>
                  <a:pt x="18413" y="76145"/>
                </a:lnTo>
                <a:lnTo>
                  <a:pt x="18300" y="76032"/>
                </a:lnTo>
                <a:cubicBezTo>
                  <a:pt x="18262" y="75994"/>
                  <a:pt x="18186" y="75956"/>
                  <a:pt x="18073" y="75956"/>
                </a:cubicBezTo>
                <a:close/>
                <a:moveTo>
                  <a:pt x="15729" y="75767"/>
                </a:moveTo>
                <a:lnTo>
                  <a:pt x="15653" y="75805"/>
                </a:lnTo>
                <a:cubicBezTo>
                  <a:pt x="15540" y="75881"/>
                  <a:pt x="15540" y="75994"/>
                  <a:pt x="15540" y="76070"/>
                </a:cubicBezTo>
                <a:cubicBezTo>
                  <a:pt x="15540" y="76107"/>
                  <a:pt x="15540" y="76259"/>
                  <a:pt x="15653" y="76334"/>
                </a:cubicBezTo>
                <a:cubicBezTo>
                  <a:pt x="15719" y="76379"/>
                  <a:pt x="15786" y="76397"/>
                  <a:pt x="15845" y="76397"/>
                </a:cubicBezTo>
                <a:cubicBezTo>
                  <a:pt x="15886" y="76397"/>
                  <a:pt x="15924" y="76388"/>
                  <a:pt x="15955" y="76372"/>
                </a:cubicBezTo>
                <a:cubicBezTo>
                  <a:pt x="15955" y="76372"/>
                  <a:pt x="15972" y="76355"/>
                  <a:pt x="15995" y="76355"/>
                </a:cubicBezTo>
                <a:cubicBezTo>
                  <a:pt x="16006" y="76355"/>
                  <a:pt x="16018" y="76360"/>
                  <a:pt x="16031" y="76372"/>
                </a:cubicBezTo>
                <a:lnTo>
                  <a:pt x="16182" y="76221"/>
                </a:lnTo>
                <a:lnTo>
                  <a:pt x="16182" y="76145"/>
                </a:lnTo>
                <a:cubicBezTo>
                  <a:pt x="16144" y="76107"/>
                  <a:pt x="16144" y="76107"/>
                  <a:pt x="16182" y="76070"/>
                </a:cubicBezTo>
                <a:lnTo>
                  <a:pt x="16182" y="75994"/>
                </a:lnTo>
                <a:lnTo>
                  <a:pt x="16069" y="75881"/>
                </a:lnTo>
                <a:cubicBezTo>
                  <a:pt x="16069" y="75881"/>
                  <a:pt x="16031" y="75843"/>
                  <a:pt x="16031" y="75843"/>
                </a:cubicBezTo>
                <a:cubicBezTo>
                  <a:pt x="15955" y="75805"/>
                  <a:pt x="15880" y="75767"/>
                  <a:pt x="15729" y="75767"/>
                </a:cubicBezTo>
                <a:close/>
                <a:moveTo>
                  <a:pt x="52671" y="76004"/>
                </a:moveTo>
                <a:cubicBezTo>
                  <a:pt x="52638" y="76004"/>
                  <a:pt x="52610" y="76013"/>
                  <a:pt x="52591" y="76032"/>
                </a:cubicBezTo>
                <a:cubicBezTo>
                  <a:pt x="52478" y="76070"/>
                  <a:pt x="52440" y="76145"/>
                  <a:pt x="52440" y="76221"/>
                </a:cubicBezTo>
                <a:cubicBezTo>
                  <a:pt x="52440" y="76297"/>
                  <a:pt x="52515" y="76372"/>
                  <a:pt x="52591" y="76410"/>
                </a:cubicBezTo>
                <a:cubicBezTo>
                  <a:pt x="52667" y="76410"/>
                  <a:pt x="52742" y="76410"/>
                  <a:pt x="52780" y="76372"/>
                </a:cubicBezTo>
                <a:cubicBezTo>
                  <a:pt x="52818" y="76334"/>
                  <a:pt x="52856" y="76297"/>
                  <a:pt x="52856" y="76221"/>
                </a:cubicBezTo>
                <a:cubicBezTo>
                  <a:pt x="52856" y="76145"/>
                  <a:pt x="52818" y="76070"/>
                  <a:pt x="52780" y="76032"/>
                </a:cubicBezTo>
                <a:cubicBezTo>
                  <a:pt x="52742" y="76013"/>
                  <a:pt x="52704" y="76004"/>
                  <a:pt x="52671" y="76004"/>
                </a:cubicBezTo>
                <a:close/>
                <a:moveTo>
                  <a:pt x="27674" y="76280"/>
                </a:moveTo>
                <a:cubicBezTo>
                  <a:pt x="27651" y="76280"/>
                  <a:pt x="27625" y="76284"/>
                  <a:pt x="27600" y="76297"/>
                </a:cubicBezTo>
                <a:lnTo>
                  <a:pt x="27487" y="76410"/>
                </a:lnTo>
                <a:lnTo>
                  <a:pt x="27487" y="76486"/>
                </a:lnTo>
                <a:lnTo>
                  <a:pt x="27600" y="76637"/>
                </a:lnTo>
                <a:cubicBezTo>
                  <a:pt x="27638" y="76637"/>
                  <a:pt x="27638" y="76675"/>
                  <a:pt x="27714" y="76675"/>
                </a:cubicBezTo>
                <a:lnTo>
                  <a:pt x="27865" y="76523"/>
                </a:lnTo>
                <a:cubicBezTo>
                  <a:pt x="27865" y="76448"/>
                  <a:pt x="27865" y="76372"/>
                  <a:pt x="27789" y="76297"/>
                </a:cubicBezTo>
                <a:cubicBezTo>
                  <a:pt x="27764" y="76297"/>
                  <a:pt x="27722" y="76280"/>
                  <a:pt x="27674" y="76280"/>
                </a:cubicBezTo>
                <a:close/>
                <a:moveTo>
                  <a:pt x="8621" y="76334"/>
                </a:moveTo>
                <a:cubicBezTo>
                  <a:pt x="8507" y="76372"/>
                  <a:pt x="8394" y="76486"/>
                  <a:pt x="8394" y="76561"/>
                </a:cubicBezTo>
                <a:cubicBezTo>
                  <a:pt x="8394" y="76637"/>
                  <a:pt x="8470" y="76712"/>
                  <a:pt x="8545" y="76712"/>
                </a:cubicBezTo>
                <a:lnTo>
                  <a:pt x="8696" y="76599"/>
                </a:lnTo>
                <a:cubicBezTo>
                  <a:pt x="8696" y="76637"/>
                  <a:pt x="8696" y="76675"/>
                  <a:pt x="8696" y="76675"/>
                </a:cubicBezTo>
                <a:cubicBezTo>
                  <a:pt x="8734" y="76675"/>
                  <a:pt x="8885" y="76637"/>
                  <a:pt x="8885" y="76523"/>
                </a:cubicBezTo>
                <a:lnTo>
                  <a:pt x="8885" y="76448"/>
                </a:lnTo>
                <a:cubicBezTo>
                  <a:pt x="8848" y="76372"/>
                  <a:pt x="8734" y="76334"/>
                  <a:pt x="8621" y="76334"/>
                </a:cubicBezTo>
                <a:close/>
                <a:moveTo>
                  <a:pt x="10351" y="76282"/>
                </a:moveTo>
                <a:cubicBezTo>
                  <a:pt x="10313" y="76282"/>
                  <a:pt x="10277" y="76286"/>
                  <a:pt x="10246" y="76297"/>
                </a:cubicBezTo>
                <a:cubicBezTo>
                  <a:pt x="10095" y="76334"/>
                  <a:pt x="10020" y="76448"/>
                  <a:pt x="10057" y="76561"/>
                </a:cubicBezTo>
                <a:lnTo>
                  <a:pt x="10095" y="76637"/>
                </a:lnTo>
                <a:cubicBezTo>
                  <a:pt x="10178" y="76692"/>
                  <a:pt x="10302" y="76727"/>
                  <a:pt x="10421" y="76727"/>
                </a:cubicBezTo>
                <a:cubicBezTo>
                  <a:pt x="10465" y="76727"/>
                  <a:pt x="10508" y="76723"/>
                  <a:pt x="10549" y="76712"/>
                </a:cubicBezTo>
                <a:cubicBezTo>
                  <a:pt x="10662" y="76675"/>
                  <a:pt x="10700" y="76599"/>
                  <a:pt x="10700" y="76486"/>
                </a:cubicBezTo>
                <a:cubicBezTo>
                  <a:pt x="10700" y="76486"/>
                  <a:pt x="10700" y="76448"/>
                  <a:pt x="10700" y="76410"/>
                </a:cubicBezTo>
                <a:lnTo>
                  <a:pt x="10662" y="76372"/>
                </a:lnTo>
                <a:cubicBezTo>
                  <a:pt x="10579" y="76317"/>
                  <a:pt x="10456" y="76282"/>
                  <a:pt x="10351" y="76282"/>
                </a:cubicBezTo>
                <a:close/>
                <a:moveTo>
                  <a:pt x="77506" y="76448"/>
                </a:moveTo>
                <a:cubicBezTo>
                  <a:pt x="77431" y="76448"/>
                  <a:pt x="77317" y="76448"/>
                  <a:pt x="77279" y="76523"/>
                </a:cubicBezTo>
                <a:cubicBezTo>
                  <a:pt x="77204" y="76561"/>
                  <a:pt x="77204" y="76599"/>
                  <a:pt x="77204" y="76675"/>
                </a:cubicBezTo>
                <a:lnTo>
                  <a:pt x="77355" y="76675"/>
                </a:lnTo>
                <a:cubicBezTo>
                  <a:pt x="77355" y="76675"/>
                  <a:pt x="77317" y="76675"/>
                  <a:pt x="77317" y="76712"/>
                </a:cubicBezTo>
                <a:cubicBezTo>
                  <a:pt x="77393" y="76750"/>
                  <a:pt x="77544" y="76750"/>
                  <a:pt x="77695" y="76750"/>
                </a:cubicBezTo>
                <a:cubicBezTo>
                  <a:pt x="77695" y="76712"/>
                  <a:pt x="77695" y="76712"/>
                  <a:pt x="77695" y="76675"/>
                </a:cubicBezTo>
                <a:lnTo>
                  <a:pt x="77847" y="76675"/>
                </a:lnTo>
                <a:cubicBezTo>
                  <a:pt x="77847" y="76561"/>
                  <a:pt x="77695" y="76448"/>
                  <a:pt x="77506" y="76448"/>
                </a:cubicBezTo>
                <a:close/>
                <a:moveTo>
                  <a:pt x="49642" y="76297"/>
                </a:moveTo>
                <a:cubicBezTo>
                  <a:pt x="49566" y="76297"/>
                  <a:pt x="49340" y="76334"/>
                  <a:pt x="49340" y="76523"/>
                </a:cubicBezTo>
                <a:lnTo>
                  <a:pt x="49340" y="76561"/>
                </a:lnTo>
                <a:lnTo>
                  <a:pt x="49415" y="76637"/>
                </a:lnTo>
                <a:lnTo>
                  <a:pt x="49415" y="76637"/>
                </a:lnTo>
                <a:lnTo>
                  <a:pt x="49529" y="76788"/>
                </a:lnTo>
                <a:cubicBezTo>
                  <a:pt x="49642" y="76788"/>
                  <a:pt x="49755" y="76788"/>
                  <a:pt x="49831" y="76750"/>
                </a:cubicBezTo>
                <a:cubicBezTo>
                  <a:pt x="49907" y="76675"/>
                  <a:pt x="49944" y="76599"/>
                  <a:pt x="49944" y="76523"/>
                </a:cubicBezTo>
                <a:cubicBezTo>
                  <a:pt x="49944" y="76448"/>
                  <a:pt x="49907" y="76372"/>
                  <a:pt x="49831" y="76297"/>
                </a:cubicBezTo>
                <a:close/>
                <a:moveTo>
                  <a:pt x="62156" y="76523"/>
                </a:moveTo>
                <a:cubicBezTo>
                  <a:pt x="62119" y="76561"/>
                  <a:pt x="62081" y="76637"/>
                  <a:pt x="62081" y="76750"/>
                </a:cubicBezTo>
                <a:cubicBezTo>
                  <a:pt x="62081" y="76864"/>
                  <a:pt x="62194" y="76977"/>
                  <a:pt x="62308" y="76977"/>
                </a:cubicBezTo>
                <a:lnTo>
                  <a:pt x="62459" y="76864"/>
                </a:lnTo>
                <a:cubicBezTo>
                  <a:pt x="62497" y="76864"/>
                  <a:pt x="62610" y="76826"/>
                  <a:pt x="62610" y="76712"/>
                </a:cubicBezTo>
                <a:cubicBezTo>
                  <a:pt x="62610" y="76675"/>
                  <a:pt x="62572" y="76637"/>
                  <a:pt x="62572" y="76637"/>
                </a:cubicBezTo>
                <a:lnTo>
                  <a:pt x="62459" y="76523"/>
                </a:lnTo>
                <a:close/>
                <a:moveTo>
                  <a:pt x="51003" y="76372"/>
                </a:moveTo>
                <a:lnTo>
                  <a:pt x="50852" y="76523"/>
                </a:lnTo>
                <a:cubicBezTo>
                  <a:pt x="50890" y="76561"/>
                  <a:pt x="50890" y="76637"/>
                  <a:pt x="50890" y="76675"/>
                </a:cubicBezTo>
                <a:lnTo>
                  <a:pt x="50890" y="76750"/>
                </a:lnTo>
                <a:cubicBezTo>
                  <a:pt x="50890" y="76901"/>
                  <a:pt x="50927" y="77053"/>
                  <a:pt x="51192" y="77128"/>
                </a:cubicBezTo>
                <a:lnTo>
                  <a:pt x="51343" y="77090"/>
                </a:lnTo>
                <a:cubicBezTo>
                  <a:pt x="51381" y="77053"/>
                  <a:pt x="51419" y="77015"/>
                  <a:pt x="51419" y="76939"/>
                </a:cubicBezTo>
                <a:cubicBezTo>
                  <a:pt x="51419" y="76864"/>
                  <a:pt x="51343" y="76826"/>
                  <a:pt x="51306" y="76788"/>
                </a:cubicBezTo>
                <a:cubicBezTo>
                  <a:pt x="51343" y="76750"/>
                  <a:pt x="51381" y="76637"/>
                  <a:pt x="51381" y="76486"/>
                </a:cubicBezTo>
                <a:lnTo>
                  <a:pt x="51230" y="76372"/>
                </a:lnTo>
                <a:close/>
                <a:moveTo>
                  <a:pt x="45781" y="76888"/>
                </a:moveTo>
                <a:cubicBezTo>
                  <a:pt x="45686" y="76888"/>
                  <a:pt x="45588" y="76944"/>
                  <a:pt x="45559" y="77090"/>
                </a:cubicBezTo>
                <a:lnTo>
                  <a:pt x="45634" y="77280"/>
                </a:lnTo>
                <a:cubicBezTo>
                  <a:pt x="45748" y="77280"/>
                  <a:pt x="45823" y="77280"/>
                  <a:pt x="45861" y="77242"/>
                </a:cubicBezTo>
                <a:cubicBezTo>
                  <a:pt x="45899" y="77204"/>
                  <a:pt x="45975" y="77128"/>
                  <a:pt x="45975" y="77053"/>
                </a:cubicBezTo>
                <a:lnTo>
                  <a:pt x="45937" y="77015"/>
                </a:lnTo>
                <a:lnTo>
                  <a:pt x="45861" y="76901"/>
                </a:lnTo>
                <a:cubicBezTo>
                  <a:pt x="45836" y="76893"/>
                  <a:pt x="45808" y="76888"/>
                  <a:pt x="45781" y="76888"/>
                </a:cubicBezTo>
                <a:close/>
                <a:moveTo>
                  <a:pt x="91041" y="77015"/>
                </a:moveTo>
                <a:lnTo>
                  <a:pt x="90815" y="77090"/>
                </a:lnTo>
                <a:cubicBezTo>
                  <a:pt x="90777" y="77090"/>
                  <a:pt x="90625" y="77204"/>
                  <a:pt x="90701" y="77355"/>
                </a:cubicBezTo>
                <a:lnTo>
                  <a:pt x="90852" y="77431"/>
                </a:lnTo>
                <a:cubicBezTo>
                  <a:pt x="90890" y="77431"/>
                  <a:pt x="90890" y="77469"/>
                  <a:pt x="90928" y="77469"/>
                </a:cubicBezTo>
                <a:lnTo>
                  <a:pt x="91155" y="77355"/>
                </a:lnTo>
                <a:cubicBezTo>
                  <a:pt x="91117" y="77280"/>
                  <a:pt x="91117" y="77242"/>
                  <a:pt x="91117" y="77242"/>
                </a:cubicBezTo>
                <a:cubicBezTo>
                  <a:pt x="91117" y="77166"/>
                  <a:pt x="91117" y="77090"/>
                  <a:pt x="91041" y="77015"/>
                </a:cubicBezTo>
                <a:close/>
                <a:moveTo>
                  <a:pt x="75389" y="77204"/>
                </a:moveTo>
                <a:lnTo>
                  <a:pt x="75162" y="77280"/>
                </a:lnTo>
                <a:lnTo>
                  <a:pt x="75162" y="77431"/>
                </a:lnTo>
                <a:lnTo>
                  <a:pt x="75276" y="77544"/>
                </a:lnTo>
                <a:lnTo>
                  <a:pt x="75465" y="77544"/>
                </a:lnTo>
                <a:lnTo>
                  <a:pt x="75616" y="77469"/>
                </a:lnTo>
                <a:cubicBezTo>
                  <a:pt x="75616" y="77431"/>
                  <a:pt x="75616" y="77431"/>
                  <a:pt x="75616" y="77393"/>
                </a:cubicBezTo>
                <a:cubicBezTo>
                  <a:pt x="75616" y="77242"/>
                  <a:pt x="75465" y="77204"/>
                  <a:pt x="75389" y="77204"/>
                </a:cubicBezTo>
                <a:close/>
                <a:moveTo>
                  <a:pt x="35048" y="77185"/>
                </a:moveTo>
                <a:cubicBezTo>
                  <a:pt x="34963" y="77185"/>
                  <a:pt x="34878" y="77204"/>
                  <a:pt x="34821" y="77242"/>
                </a:cubicBezTo>
                <a:lnTo>
                  <a:pt x="34859" y="77431"/>
                </a:lnTo>
                <a:cubicBezTo>
                  <a:pt x="34921" y="77492"/>
                  <a:pt x="35008" y="77554"/>
                  <a:pt x="35120" y="77554"/>
                </a:cubicBezTo>
                <a:cubicBezTo>
                  <a:pt x="35145" y="77554"/>
                  <a:pt x="35172" y="77551"/>
                  <a:pt x="35200" y="77544"/>
                </a:cubicBezTo>
                <a:cubicBezTo>
                  <a:pt x="35237" y="77506"/>
                  <a:pt x="35313" y="77469"/>
                  <a:pt x="35351" y="77355"/>
                </a:cubicBezTo>
                <a:lnTo>
                  <a:pt x="35275" y="77242"/>
                </a:lnTo>
                <a:cubicBezTo>
                  <a:pt x="35218" y="77204"/>
                  <a:pt x="35133" y="77185"/>
                  <a:pt x="35048" y="77185"/>
                </a:cubicBezTo>
                <a:close/>
                <a:moveTo>
                  <a:pt x="10622" y="77226"/>
                </a:moveTo>
                <a:cubicBezTo>
                  <a:pt x="10596" y="77226"/>
                  <a:pt x="10571" y="77231"/>
                  <a:pt x="10549" y="77242"/>
                </a:cubicBezTo>
                <a:cubicBezTo>
                  <a:pt x="10473" y="77242"/>
                  <a:pt x="10398" y="77280"/>
                  <a:pt x="10322" y="77355"/>
                </a:cubicBezTo>
                <a:lnTo>
                  <a:pt x="10360" y="77506"/>
                </a:lnTo>
                <a:cubicBezTo>
                  <a:pt x="10398" y="77582"/>
                  <a:pt x="10473" y="77582"/>
                  <a:pt x="10587" y="77582"/>
                </a:cubicBezTo>
                <a:cubicBezTo>
                  <a:pt x="10662" y="77582"/>
                  <a:pt x="10738" y="77506"/>
                  <a:pt x="10814" y="77431"/>
                </a:cubicBezTo>
                <a:lnTo>
                  <a:pt x="10776" y="77280"/>
                </a:lnTo>
                <a:cubicBezTo>
                  <a:pt x="10749" y="77253"/>
                  <a:pt x="10685" y="77226"/>
                  <a:pt x="10622" y="77226"/>
                </a:cubicBezTo>
                <a:close/>
                <a:moveTo>
                  <a:pt x="30639" y="77188"/>
                </a:moveTo>
                <a:cubicBezTo>
                  <a:pt x="30558" y="77188"/>
                  <a:pt x="30478" y="77215"/>
                  <a:pt x="30398" y="77242"/>
                </a:cubicBezTo>
                <a:cubicBezTo>
                  <a:pt x="30247" y="77355"/>
                  <a:pt x="30247" y="77544"/>
                  <a:pt x="30398" y="77582"/>
                </a:cubicBezTo>
                <a:lnTo>
                  <a:pt x="30587" y="77506"/>
                </a:lnTo>
                <a:lnTo>
                  <a:pt x="30587" y="77506"/>
                </a:lnTo>
                <a:cubicBezTo>
                  <a:pt x="30587" y="77506"/>
                  <a:pt x="30549" y="77544"/>
                  <a:pt x="30549" y="77544"/>
                </a:cubicBezTo>
                <a:lnTo>
                  <a:pt x="30587" y="77544"/>
                </a:lnTo>
                <a:cubicBezTo>
                  <a:pt x="30663" y="77544"/>
                  <a:pt x="30814" y="77506"/>
                  <a:pt x="30814" y="77355"/>
                </a:cubicBezTo>
                <a:lnTo>
                  <a:pt x="30814" y="77317"/>
                </a:lnTo>
                <a:lnTo>
                  <a:pt x="30738" y="77204"/>
                </a:lnTo>
                <a:cubicBezTo>
                  <a:pt x="30705" y="77193"/>
                  <a:pt x="30672" y="77188"/>
                  <a:pt x="30639" y="77188"/>
                </a:cubicBezTo>
                <a:close/>
                <a:moveTo>
                  <a:pt x="48412" y="76777"/>
                </a:moveTo>
                <a:cubicBezTo>
                  <a:pt x="48373" y="76777"/>
                  <a:pt x="48329" y="76790"/>
                  <a:pt x="48281" y="76826"/>
                </a:cubicBezTo>
                <a:lnTo>
                  <a:pt x="48205" y="76939"/>
                </a:lnTo>
                <a:cubicBezTo>
                  <a:pt x="48130" y="76977"/>
                  <a:pt x="47979" y="77053"/>
                  <a:pt x="48054" y="77280"/>
                </a:cubicBezTo>
                <a:lnTo>
                  <a:pt x="48092" y="77317"/>
                </a:lnTo>
                <a:cubicBezTo>
                  <a:pt x="48205" y="77393"/>
                  <a:pt x="48319" y="77393"/>
                  <a:pt x="48432" y="77393"/>
                </a:cubicBezTo>
                <a:cubicBezTo>
                  <a:pt x="48470" y="77393"/>
                  <a:pt x="48508" y="77431"/>
                  <a:pt x="48508" y="77431"/>
                </a:cubicBezTo>
                <a:cubicBezTo>
                  <a:pt x="48508" y="77431"/>
                  <a:pt x="48546" y="77469"/>
                  <a:pt x="48508" y="77582"/>
                </a:cubicBezTo>
                <a:lnTo>
                  <a:pt x="48659" y="77695"/>
                </a:lnTo>
                <a:cubicBezTo>
                  <a:pt x="48961" y="77658"/>
                  <a:pt x="49113" y="77506"/>
                  <a:pt x="49151" y="77242"/>
                </a:cubicBezTo>
                <a:lnTo>
                  <a:pt x="49113" y="77128"/>
                </a:lnTo>
                <a:cubicBezTo>
                  <a:pt x="49075" y="77128"/>
                  <a:pt x="49037" y="77090"/>
                  <a:pt x="49037" y="77053"/>
                </a:cubicBezTo>
                <a:cubicBezTo>
                  <a:pt x="48999" y="76977"/>
                  <a:pt x="48961" y="76901"/>
                  <a:pt x="48848" y="76864"/>
                </a:cubicBezTo>
                <a:lnTo>
                  <a:pt x="48772" y="76977"/>
                </a:lnTo>
                <a:lnTo>
                  <a:pt x="48697" y="76901"/>
                </a:lnTo>
                <a:lnTo>
                  <a:pt x="48621" y="76901"/>
                </a:lnTo>
                <a:cubicBezTo>
                  <a:pt x="48621" y="76901"/>
                  <a:pt x="48583" y="76901"/>
                  <a:pt x="48583" y="76864"/>
                </a:cubicBezTo>
                <a:cubicBezTo>
                  <a:pt x="48558" y="76838"/>
                  <a:pt x="48497" y="76777"/>
                  <a:pt x="48412" y="76777"/>
                </a:cubicBezTo>
                <a:close/>
                <a:moveTo>
                  <a:pt x="89869" y="76675"/>
                </a:moveTo>
                <a:lnTo>
                  <a:pt x="89605" y="76750"/>
                </a:lnTo>
                <a:cubicBezTo>
                  <a:pt x="89579" y="76724"/>
                  <a:pt x="89517" y="76680"/>
                  <a:pt x="89431" y="76680"/>
                </a:cubicBezTo>
                <a:cubicBezTo>
                  <a:pt x="89392" y="76680"/>
                  <a:pt x="89349" y="76689"/>
                  <a:pt x="89302" y="76712"/>
                </a:cubicBezTo>
                <a:lnTo>
                  <a:pt x="89189" y="76750"/>
                </a:lnTo>
                <a:cubicBezTo>
                  <a:pt x="89038" y="76901"/>
                  <a:pt x="88849" y="77053"/>
                  <a:pt x="88811" y="77393"/>
                </a:cubicBezTo>
                <a:lnTo>
                  <a:pt x="88962" y="77506"/>
                </a:lnTo>
                <a:lnTo>
                  <a:pt x="89000" y="77506"/>
                </a:lnTo>
                <a:cubicBezTo>
                  <a:pt x="88962" y="77506"/>
                  <a:pt x="88962" y="77469"/>
                  <a:pt x="88962" y="77469"/>
                </a:cubicBezTo>
                <a:lnTo>
                  <a:pt x="88962" y="77469"/>
                </a:lnTo>
                <a:lnTo>
                  <a:pt x="89113" y="77582"/>
                </a:lnTo>
                <a:cubicBezTo>
                  <a:pt x="89169" y="77571"/>
                  <a:pt x="89214" y="77566"/>
                  <a:pt x="89254" y="77566"/>
                </a:cubicBezTo>
                <a:cubicBezTo>
                  <a:pt x="89350" y="77566"/>
                  <a:pt x="89411" y="77593"/>
                  <a:pt x="89491" y="77620"/>
                </a:cubicBezTo>
                <a:cubicBezTo>
                  <a:pt x="89567" y="77658"/>
                  <a:pt x="89642" y="77695"/>
                  <a:pt x="89794" y="77695"/>
                </a:cubicBezTo>
                <a:lnTo>
                  <a:pt x="89907" y="77658"/>
                </a:lnTo>
                <a:cubicBezTo>
                  <a:pt x="89945" y="77620"/>
                  <a:pt x="89945" y="77582"/>
                  <a:pt x="89983" y="77582"/>
                </a:cubicBezTo>
                <a:cubicBezTo>
                  <a:pt x="90058" y="77469"/>
                  <a:pt x="90172" y="77317"/>
                  <a:pt x="90172" y="77128"/>
                </a:cubicBezTo>
                <a:cubicBezTo>
                  <a:pt x="90172" y="76939"/>
                  <a:pt x="90058" y="76826"/>
                  <a:pt x="89945" y="76750"/>
                </a:cubicBezTo>
                <a:cubicBezTo>
                  <a:pt x="89907" y="76750"/>
                  <a:pt x="89869" y="76712"/>
                  <a:pt x="89869" y="76675"/>
                </a:cubicBezTo>
                <a:close/>
                <a:moveTo>
                  <a:pt x="53536" y="77506"/>
                </a:moveTo>
                <a:lnTo>
                  <a:pt x="53385" y="77658"/>
                </a:lnTo>
                <a:lnTo>
                  <a:pt x="53385" y="77733"/>
                </a:lnTo>
                <a:lnTo>
                  <a:pt x="53498" y="77847"/>
                </a:lnTo>
                <a:cubicBezTo>
                  <a:pt x="53536" y="77884"/>
                  <a:pt x="53574" y="77884"/>
                  <a:pt x="53612" y="77922"/>
                </a:cubicBezTo>
                <a:lnTo>
                  <a:pt x="53801" y="77771"/>
                </a:lnTo>
                <a:cubicBezTo>
                  <a:pt x="53801" y="77771"/>
                  <a:pt x="53801" y="77733"/>
                  <a:pt x="53839" y="77695"/>
                </a:cubicBezTo>
                <a:lnTo>
                  <a:pt x="53725" y="77506"/>
                </a:lnTo>
                <a:close/>
                <a:moveTo>
                  <a:pt x="60826" y="77727"/>
                </a:moveTo>
                <a:cubicBezTo>
                  <a:pt x="60786" y="77727"/>
                  <a:pt x="60750" y="77733"/>
                  <a:pt x="60720" y="77733"/>
                </a:cubicBezTo>
                <a:cubicBezTo>
                  <a:pt x="60568" y="77771"/>
                  <a:pt x="60455" y="77922"/>
                  <a:pt x="60455" y="78036"/>
                </a:cubicBezTo>
                <a:lnTo>
                  <a:pt x="60531" y="78149"/>
                </a:lnTo>
                <a:cubicBezTo>
                  <a:pt x="60619" y="78193"/>
                  <a:pt x="60695" y="78212"/>
                  <a:pt x="60765" y="78212"/>
                </a:cubicBezTo>
                <a:cubicBezTo>
                  <a:pt x="60815" y="78212"/>
                  <a:pt x="60862" y="78203"/>
                  <a:pt x="60909" y="78187"/>
                </a:cubicBezTo>
                <a:cubicBezTo>
                  <a:pt x="60984" y="78149"/>
                  <a:pt x="61060" y="78073"/>
                  <a:pt x="61098" y="77922"/>
                </a:cubicBezTo>
                <a:lnTo>
                  <a:pt x="61022" y="77809"/>
                </a:lnTo>
                <a:cubicBezTo>
                  <a:pt x="60954" y="77741"/>
                  <a:pt x="60886" y="77727"/>
                  <a:pt x="60826" y="77727"/>
                </a:cubicBezTo>
                <a:close/>
                <a:moveTo>
                  <a:pt x="24296" y="77415"/>
                </a:moveTo>
                <a:cubicBezTo>
                  <a:pt x="24229" y="77415"/>
                  <a:pt x="24175" y="77442"/>
                  <a:pt x="24122" y="77469"/>
                </a:cubicBezTo>
                <a:cubicBezTo>
                  <a:pt x="24084" y="77506"/>
                  <a:pt x="24046" y="77582"/>
                  <a:pt x="24046" y="77658"/>
                </a:cubicBezTo>
                <a:lnTo>
                  <a:pt x="24046" y="77695"/>
                </a:lnTo>
                <a:lnTo>
                  <a:pt x="24160" y="77809"/>
                </a:lnTo>
                <a:lnTo>
                  <a:pt x="24235" y="77809"/>
                </a:lnTo>
                <a:lnTo>
                  <a:pt x="24273" y="77960"/>
                </a:lnTo>
                <a:lnTo>
                  <a:pt x="24311" y="77960"/>
                </a:lnTo>
                <a:cubicBezTo>
                  <a:pt x="24349" y="77998"/>
                  <a:pt x="24387" y="77998"/>
                  <a:pt x="24424" y="77998"/>
                </a:cubicBezTo>
                <a:cubicBezTo>
                  <a:pt x="24424" y="78073"/>
                  <a:pt x="24462" y="78111"/>
                  <a:pt x="24500" y="78149"/>
                </a:cubicBezTo>
                <a:cubicBezTo>
                  <a:pt x="24576" y="78225"/>
                  <a:pt x="24651" y="78225"/>
                  <a:pt x="24727" y="78225"/>
                </a:cubicBezTo>
                <a:lnTo>
                  <a:pt x="24878" y="78111"/>
                </a:lnTo>
                <a:cubicBezTo>
                  <a:pt x="24878" y="78111"/>
                  <a:pt x="24878" y="78073"/>
                  <a:pt x="24878" y="78073"/>
                </a:cubicBezTo>
                <a:cubicBezTo>
                  <a:pt x="24878" y="77884"/>
                  <a:pt x="24727" y="77771"/>
                  <a:pt x="24576" y="77733"/>
                </a:cubicBezTo>
                <a:cubicBezTo>
                  <a:pt x="24538" y="77695"/>
                  <a:pt x="24500" y="77695"/>
                  <a:pt x="24462" y="77695"/>
                </a:cubicBezTo>
                <a:cubicBezTo>
                  <a:pt x="24500" y="77658"/>
                  <a:pt x="24500" y="77620"/>
                  <a:pt x="24500" y="77544"/>
                </a:cubicBezTo>
                <a:lnTo>
                  <a:pt x="24387" y="77431"/>
                </a:lnTo>
                <a:cubicBezTo>
                  <a:pt x="24353" y="77420"/>
                  <a:pt x="24323" y="77415"/>
                  <a:pt x="24296" y="77415"/>
                </a:cubicBezTo>
                <a:close/>
                <a:moveTo>
                  <a:pt x="23895" y="78036"/>
                </a:moveTo>
                <a:cubicBezTo>
                  <a:pt x="23782" y="78036"/>
                  <a:pt x="23668" y="78111"/>
                  <a:pt x="23668" y="78225"/>
                </a:cubicBezTo>
                <a:lnTo>
                  <a:pt x="23819" y="78225"/>
                </a:lnTo>
                <a:cubicBezTo>
                  <a:pt x="23819" y="78225"/>
                  <a:pt x="23819" y="78225"/>
                  <a:pt x="23819" y="78263"/>
                </a:cubicBezTo>
                <a:lnTo>
                  <a:pt x="24008" y="78263"/>
                </a:lnTo>
                <a:cubicBezTo>
                  <a:pt x="24008" y="78225"/>
                  <a:pt x="24008" y="78225"/>
                  <a:pt x="24008" y="78225"/>
                </a:cubicBezTo>
                <a:lnTo>
                  <a:pt x="24160" y="78225"/>
                </a:lnTo>
                <a:cubicBezTo>
                  <a:pt x="24160" y="78149"/>
                  <a:pt x="24122" y="78111"/>
                  <a:pt x="24046" y="78073"/>
                </a:cubicBezTo>
                <a:cubicBezTo>
                  <a:pt x="24008" y="78036"/>
                  <a:pt x="23971" y="78036"/>
                  <a:pt x="23895" y="78036"/>
                </a:cubicBezTo>
                <a:lnTo>
                  <a:pt x="23933" y="78149"/>
                </a:lnTo>
                <a:lnTo>
                  <a:pt x="23895" y="78149"/>
                </a:lnTo>
                <a:lnTo>
                  <a:pt x="23895" y="78036"/>
                </a:lnTo>
                <a:close/>
                <a:moveTo>
                  <a:pt x="69756" y="77922"/>
                </a:moveTo>
                <a:lnTo>
                  <a:pt x="69604" y="78036"/>
                </a:lnTo>
                <a:lnTo>
                  <a:pt x="69604" y="78225"/>
                </a:lnTo>
                <a:lnTo>
                  <a:pt x="69718" y="78338"/>
                </a:lnTo>
                <a:cubicBezTo>
                  <a:pt x="69945" y="78338"/>
                  <a:pt x="70020" y="78225"/>
                  <a:pt x="70096" y="78149"/>
                </a:cubicBezTo>
                <a:lnTo>
                  <a:pt x="70096" y="78111"/>
                </a:lnTo>
                <a:lnTo>
                  <a:pt x="69983" y="77922"/>
                </a:lnTo>
                <a:close/>
                <a:moveTo>
                  <a:pt x="75465" y="77771"/>
                </a:moveTo>
                <a:lnTo>
                  <a:pt x="75351" y="77847"/>
                </a:lnTo>
                <a:cubicBezTo>
                  <a:pt x="75200" y="78036"/>
                  <a:pt x="75313" y="78187"/>
                  <a:pt x="75427" y="78300"/>
                </a:cubicBezTo>
                <a:lnTo>
                  <a:pt x="75502" y="78225"/>
                </a:lnTo>
                <a:lnTo>
                  <a:pt x="75465" y="78300"/>
                </a:lnTo>
                <a:lnTo>
                  <a:pt x="75502" y="78300"/>
                </a:lnTo>
                <a:cubicBezTo>
                  <a:pt x="75583" y="78327"/>
                  <a:pt x="75644" y="78354"/>
                  <a:pt x="75700" y="78354"/>
                </a:cubicBezTo>
                <a:cubicBezTo>
                  <a:pt x="75723" y="78354"/>
                  <a:pt x="75745" y="78349"/>
                  <a:pt x="75767" y="78338"/>
                </a:cubicBezTo>
                <a:cubicBezTo>
                  <a:pt x="75843" y="78300"/>
                  <a:pt x="75843" y="78263"/>
                  <a:pt x="75843" y="78225"/>
                </a:cubicBezTo>
                <a:lnTo>
                  <a:pt x="75843" y="78187"/>
                </a:lnTo>
                <a:cubicBezTo>
                  <a:pt x="75881" y="78149"/>
                  <a:pt x="75918" y="78111"/>
                  <a:pt x="75918" y="78036"/>
                </a:cubicBezTo>
                <a:lnTo>
                  <a:pt x="75843" y="77960"/>
                </a:lnTo>
                <a:cubicBezTo>
                  <a:pt x="75843" y="77960"/>
                  <a:pt x="75805" y="77922"/>
                  <a:pt x="75805" y="77922"/>
                </a:cubicBezTo>
                <a:cubicBezTo>
                  <a:pt x="75729" y="77847"/>
                  <a:pt x="75654" y="77771"/>
                  <a:pt x="75465" y="77771"/>
                </a:cubicBezTo>
                <a:close/>
                <a:moveTo>
                  <a:pt x="33158" y="77922"/>
                </a:moveTo>
                <a:lnTo>
                  <a:pt x="33044" y="78036"/>
                </a:lnTo>
                <a:lnTo>
                  <a:pt x="33044" y="78263"/>
                </a:lnTo>
                <a:lnTo>
                  <a:pt x="33120" y="78376"/>
                </a:lnTo>
                <a:cubicBezTo>
                  <a:pt x="33173" y="78394"/>
                  <a:pt x="33217" y="78401"/>
                  <a:pt x="33255" y="78401"/>
                </a:cubicBezTo>
                <a:cubicBezTo>
                  <a:pt x="33380" y="78401"/>
                  <a:pt x="33431" y="78321"/>
                  <a:pt x="33460" y="78263"/>
                </a:cubicBezTo>
                <a:cubicBezTo>
                  <a:pt x="33612" y="78225"/>
                  <a:pt x="33649" y="78149"/>
                  <a:pt x="33649" y="78073"/>
                </a:cubicBezTo>
                <a:cubicBezTo>
                  <a:pt x="33649" y="78073"/>
                  <a:pt x="33649" y="78036"/>
                  <a:pt x="33649" y="78036"/>
                </a:cubicBezTo>
                <a:lnTo>
                  <a:pt x="33460" y="77960"/>
                </a:lnTo>
                <a:lnTo>
                  <a:pt x="33347" y="77960"/>
                </a:lnTo>
                <a:cubicBezTo>
                  <a:pt x="33309" y="77960"/>
                  <a:pt x="33271" y="77922"/>
                  <a:pt x="33158" y="77922"/>
                </a:cubicBezTo>
                <a:close/>
                <a:moveTo>
                  <a:pt x="80148" y="78069"/>
                </a:moveTo>
                <a:cubicBezTo>
                  <a:pt x="79979" y="78069"/>
                  <a:pt x="79847" y="78265"/>
                  <a:pt x="79813" y="78300"/>
                </a:cubicBezTo>
                <a:lnTo>
                  <a:pt x="79888" y="78489"/>
                </a:lnTo>
                <a:cubicBezTo>
                  <a:pt x="80039" y="78489"/>
                  <a:pt x="80115" y="78452"/>
                  <a:pt x="80153" y="78414"/>
                </a:cubicBezTo>
                <a:lnTo>
                  <a:pt x="80191" y="78414"/>
                </a:lnTo>
                <a:lnTo>
                  <a:pt x="80380" y="78300"/>
                </a:lnTo>
                <a:cubicBezTo>
                  <a:pt x="80342" y="78111"/>
                  <a:pt x="80266" y="78073"/>
                  <a:pt x="80191" y="78073"/>
                </a:cubicBezTo>
                <a:cubicBezTo>
                  <a:pt x="80176" y="78071"/>
                  <a:pt x="80162" y="78069"/>
                  <a:pt x="80148" y="78069"/>
                </a:cubicBezTo>
                <a:close/>
                <a:moveTo>
                  <a:pt x="21059" y="77733"/>
                </a:moveTo>
                <a:lnTo>
                  <a:pt x="20870" y="77771"/>
                </a:lnTo>
                <a:cubicBezTo>
                  <a:pt x="20833" y="77809"/>
                  <a:pt x="20833" y="77884"/>
                  <a:pt x="20795" y="77960"/>
                </a:cubicBezTo>
                <a:cubicBezTo>
                  <a:pt x="20795" y="77960"/>
                  <a:pt x="20757" y="78036"/>
                  <a:pt x="20757" y="78036"/>
                </a:cubicBezTo>
                <a:lnTo>
                  <a:pt x="20833" y="78149"/>
                </a:lnTo>
                <a:cubicBezTo>
                  <a:pt x="20795" y="78187"/>
                  <a:pt x="20757" y="78225"/>
                  <a:pt x="20757" y="78263"/>
                </a:cubicBezTo>
                <a:cubicBezTo>
                  <a:pt x="20719" y="78263"/>
                  <a:pt x="20719" y="78263"/>
                  <a:pt x="20719" y="78300"/>
                </a:cubicBezTo>
                <a:lnTo>
                  <a:pt x="20719" y="78452"/>
                </a:lnTo>
                <a:cubicBezTo>
                  <a:pt x="20802" y="78507"/>
                  <a:pt x="20906" y="78542"/>
                  <a:pt x="21014" y="78542"/>
                </a:cubicBezTo>
                <a:cubicBezTo>
                  <a:pt x="21054" y="78542"/>
                  <a:pt x="21095" y="78537"/>
                  <a:pt x="21135" y="78527"/>
                </a:cubicBezTo>
                <a:lnTo>
                  <a:pt x="21249" y="78414"/>
                </a:lnTo>
                <a:cubicBezTo>
                  <a:pt x="21249" y="78376"/>
                  <a:pt x="21249" y="78376"/>
                  <a:pt x="21286" y="78338"/>
                </a:cubicBezTo>
                <a:cubicBezTo>
                  <a:pt x="21286" y="78338"/>
                  <a:pt x="21286" y="78300"/>
                  <a:pt x="21286" y="78263"/>
                </a:cubicBezTo>
                <a:lnTo>
                  <a:pt x="21362" y="78300"/>
                </a:lnTo>
                <a:cubicBezTo>
                  <a:pt x="21447" y="78337"/>
                  <a:pt x="21516" y="78354"/>
                  <a:pt x="21575" y="78354"/>
                </a:cubicBezTo>
                <a:cubicBezTo>
                  <a:pt x="21699" y="78354"/>
                  <a:pt x="21776" y="78278"/>
                  <a:pt x="21853" y="78149"/>
                </a:cubicBezTo>
                <a:lnTo>
                  <a:pt x="21702" y="77998"/>
                </a:lnTo>
                <a:lnTo>
                  <a:pt x="21627" y="77998"/>
                </a:lnTo>
                <a:cubicBezTo>
                  <a:pt x="21589" y="77960"/>
                  <a:pt x="21513" y="77922"/>
                  <a:pt x="21475" y="77922"/>
                </a:cubicBezTo>
                <a:lnTo>
                  <a:pt x="21324" y="78036"/>
                </a:lnTo>
                <a:cubicBezTo>
                  <a:pt x="21324" y="78073"/>
                  <a:pt x="21286" y="78111"/>
                  <a:pt x="21286" y="78149"/>
                </a:cubicBezTo>
                <a:cubicBezTo>
                  <a:pt x="21249" y="78149"/>
                  <a:pt x="21249" y="78111"/>
                  <a:pt x="21211" y="78073"/>
                </a:cubicBezTo>
                <a:lnTo>
                  <a:pt x="21249" y="78036"/>
                </a:lnTo>
                <a:cubicBezTo>
                  <a:pt x="21249" y="77884"/>
                  <a:pt x="21173" y="77771"/>
                  <a:pt x="21059" y="77733"/>
                </a:cubicBezTo>
                <a:close/>
                <a:moveTo>
                  <a:pt x="70966" y="78073"/>
                </a:moveTo>
                <a:cubicBezTo>
                  <a:pt x="70739" y="78073"/>
                  <a:pt x="70663" y="78187"/>
                  <a:pt x="70587" y="78300"/>
                </a:cubicBezTo>
                <a:lnTo>
                  <a:pt x="70663" y="78489"/>
                </a:lnTo>
                <a:lnTo>
                  <a:pt x="70701" y="78489"/>
                </a:lnTo>
                <a:cubicBezTo>
                  <a:pt x="70754" y="78516"/>
                  <a:pt x="70808" y="78543"/>
                  <a:pt x="70875" y="78543"/>
                </a:cubicBezTo>
                <a:cubicBezTo>
                  <a:pt x="70902" y="78543"/>
                  <a:pt x="70932" y="78538"/>
                  <a:pt x="70966" y="78527"/>
                </a:cubicBezTo>
                <a:lnTo>
                  <a:pt x="71079" y="78414"/>
                </a:lnTo>
                <a:lnTo>
                  <a:pt x="71079" y="78225"/>
                </a:lnTo>
                <a:lnTo>
                  <a:pt x="70966" y="78073"/>
                </a:lnTo>
                <a:close/>
                <a:moveTo>
                  <a:pt x="23404" y="78263"/>
                </a:moveTo>
                <a:lnTo>
                  <a:pt x="23252" y="78376"/>
                </a:lnTo>
                <a:lnTo>
                  <a:pt x="23252" y="78527"/>
                </a:lnTo>
                <a:lnTo>
                  <a:pt x="23366" y="78641"/>
                </a:lnTo>
                <a:cubicBezTo>
                  <a:pt x="23403" y="78647"/>
                  <a:pt x="23438" y="78650"/>
                  <a:pt x="23473" y="78650"/>
                </a:cubicBezTo>
                <a:cubicBezTo>
                  <a:pt x="23650" y="78650"/>
                  <a:pt x="23788" y="78566"/>
                  <a:pt x="23819" y="78376"/>
                </a:cubicBezTo>
                <a:lnTo>
                  <a:pt x="23706" y="78263"/>
                </a:lnTo>
                <a:close/>
                <a:moveTo>
                  <a:pt x="20152" y="78272"/>
                </a:moveTo>
                <a:cubicBezTo>
                  <a:pt x="20114" y="78272"/>
                  <a:pt x="20076" y="78281"/>
                  <a:pt x="20039" y="78300"/>
                </a:cubicBezTo>
                <a:cubicBezTo>
                  <a:pt x="19925" y="78376"/>
                  <a:pt x="19887" y="78565"/>
                  <a:pt x="20001" y="78641"/>
                </a:cubicBezTo>
                <a:cubicBezTo>
                  <a:pt x="20076" y="78678"/>
                  <a:pt x="20114" y="78678"/>
                  <a:pt x="20190" y="78678"/>
                </a:cubicBezTo>
                <a:lnTo>
                  <a:pt x="20228" y="78641"/>
                </a:lnTo>
                <a:lnTo>
                  <a:pt x="20190" y="78641"/>
                </a:lnTo>
                <a:lnTo>
                  <a:pt x="20341" y="78527"/>
                </a:lnTo>
                <a:lnTo>
                  <a:pt x="20341" y="78414"/>
                </a:lnTo>
                <a:lnTo>
                  <a:pt x="20266" y="78300"/>
                </a:lnTo>
                <a:cubicBezTo>
                  <a:pt x="20228" y="78281"/>
                  <a:pt x="20190" y="78272"/>
                  <a:pt x="20152" y="78272"/>
                </a:cubicBezTo>
                <a:close/>
                <a:moveTo>
                  <a:pt x="33763" y="78641"/>
                </a:moveTo>
                <a:cubicBezTo>
                  <a:pt x="33687" y="78641"/>
                  <a:pt x="33612" y="78678"/>
                  <a:pt x="33574" y="78716"/>
                </a:cubicBezTo>
                <a:cubicBezTo>
                  <a:pt x="33536" y="78754"/>
                  <a:pt x="33498" y="78830"/>
                  <a:pt x="33498" y="78943"/>
                </a:cubicBezTo>
                <a:lnTo>
                  <a:pt x="33649" y="79056"/>
                </a:lnTo>
                <a:lnTo>
                  <a:pt x="33763" y="79056"/>
                </a:lnTo>
                <a:lnTo>
                  <a:pt x="33914" y="78943"/>
                </a:lnTo>
                <a:lnTo>
                  <a:pt x="33914" y="78792"/>
                </a:lnTo>
                <a:lnTo>
                  <a:pt x="33763" y="78641"/>
                </a:lnTo>
                <a:close/>
                <a:moveTo>
                  <a:pt x="39962" y="78284"/>
                </a:moveTo>
                <a:cubicBezTo>
                  <a:pt x="39938" y="78284"/>
                  <a:pt x="39913" y="78288"/>
                  <a:pt x="39888" y="78300"/>
                </a:cubicBezTo>
                <a:lnTo>
                  <a:pt x="39774" y="78414"/>
                </a:lnTo>
                <a:cubicBezTo>
                  <a:pt x="39736" y="78603"/>
                  <a:pt x="39850" y="78716"/>
                  <a:pt x="40001" y="78754"/>
                </a:cubicBezTo>
                <a:lnTo>
                  <a:pt x="40039" y="78716"/>
                </a:lnTo>
                <a:lnTo>
                  <a:pt x="40039" y="78716"/>
                </a:lnTo>
                <a:cubicBezTo>
                  <a:pt x="40039" y="78754"/>
                  <a:pt x="40001" y="78754"/>
                  <a:pt x="40001" y="78754"/>
                </a:cubicBezTo>
                <a:cubicBezTo>
                  <a:pt x="39963" y="78792"/>
                  <a:pt x="39925" y="78867"/>
                  <a:pt x="39925" y="78905"/>
                </a:cubicBezTo>
                <a:cubicBezTo>
                  <a:pt x="39925" y="78981"/>
                  <a:pt x="39963" y="79056"/>
                  <a:pt x="40115" y="79094"/>
                </a:cubicBezTo>
                <a:lnTo>
                  <a:pt x="40266" y="79019"/>
                </a:lnTo>
                <a:cubicBezTo>
                  <a:pt x="40304" y="78981"/>
                  <a:pt x="40379" y="78905"/>
                  <a:pt x="40379" y="78830"/>
                </a:cubicBezTo>
                <a:cubicBezTo>
                  <a:pt x="40379" y="78716"/>
                  <a:pt x="40266" y="78678"/>
                  <a:pt x="40152" y="78641"/>
                </a:cubicBezTo>
                <a:lnTo>
                  <a:pt x="40039" y="78716"/>
                </a:lnTo>
                <a:lnTo>
                  <a:pt x="40152" y="78603"/>
                </a:lnTo>
                <a:cubicBezTo>
                  <a:pt x="40152" y="78565"/>
                  <a:pt x="40152" y="78565"/>
                  <a:pt x="40152" y="78565"/>
                </a:cubicBezTo>
                <a:cubicBezTo>
                  <a:pt x="40152" y="78527"/>
                  <a:pt x="40190" y="78489"/>
                  <a:pt x="40190" y="78489"/>
                </a:cubicBezTo>
                <a:cubicBezTo>
                  <a:pt x="40190" y="78452"/>
                  <a:pt x="40190" y="78376"/>
                  <a:pt x="40077" y="78300"/>
                </a:cubicBezTo>
                <a:cubicBezTo>
                  <a:pt x="40052" y="78300"/>
                  <a:pt x="40009" y="78284"/>
                  <a:pt x="39962" y="78284"/>
                </a:cubicBezTo>
                <a:close/>
                <a:moveTo>
                  <a:pt x="72856" y="78603"/>
                </a:moveTo>
                <a:lnTo>
                  <a:pt x="72742" y="78754"/>
                </a:lnTo>
                <a:cubicBezTo>
                  <a:pt x="72742" y="78792"/>
                  <a:pt x="72742" y="78792"/>
                  <a:pt x="72742" y="78830"/>
                </a:cubicBezTo>
                <a:cubicBezTo>
                  <a:pt x="72705" y="78943"/>
                  <a:pt x="72742" y="79019"/>
                  <a:pt x="72780" y="79056"/>
                </a:cubicBezTo>
                <a:cubicBezTo>
                  <a:pt x="72818" y="79094"/>
                  <a:pt x="72856" y="79094"/>
                  <a:pt x="72932" y="79094"/>
                </a:cubicBezTo>
                <a:lnTo>
                  <a:pt x="73045" y="79019"/>
                </a:lnTo>
                <a:cubicBezTo>
                  <a:pt x="73083" y="79019"/>
                  <a:pt x="73083" y="78981"/>
                  <a:pt x="73121" y="78981"/>
                </a:cubicBezTo>
                <a:cubicBezTo>
                  <a:pt x="73158" y="78981"/>
                  <a:pt x="73310" y="78943"/>
                  <a:pt x="73310" y="78792"/>
                </a:cubicBezTo>
                <a:lnTo>
                  <a:pt x="73272" y="78678"/>
                </a:lnTo>
                <a:cubicBezTo>
                  <a:pt x="73158" y="78603"/>
                  <a:pt x="73007" y="78603"/>
                  <a:pt x="72856" y="78603"/>
                </a:cubicBezTo>
                <a:close/>
                <a:moveTo>
                  <a:pt x="90200" y="78782"/>
                </a:moveTo>
                <a:cubicBezTo>
                  <a:pt x="90177" y="78782"/>
                  <a:pt x="90155" y="78785"/>
                  <a:pt x="90134" y="78792"/>
                </a:cubicBezTo>
                <a:cubicBezTo>
                  <a:pt x="90021" y="78830"/>
                  <a:pt x="89945" y="78905"/>
                  <a:pt x="89907" y="78981"/>
                </a:cubicBezTo>
                <a:lnTo>
                  <a:pt x="89945" y="79094"/>
                </a:lnTo>
                <a:cubicBezTo>
                  <a:pt x="90021" y="79208"/>
                  <a:pt x="90134" y="79246"/>
                  <a:pt x="90247" y="79246"/>
                </a:cubicBezTo>
                <a:cubicBezTo>
                  <a:pt x="90361" y="79208"/>
                  <a:pt x="90474" y="79132"/>
                  <a:pt x="90550" y="79019"/>
                </a:cubicBezTo>
                <a:lnTo>
                  <a:pt x="90474" y="78905"/>
                </a:lnTo>
                <a:cubicBezTo>
                  <a:pt x="90413" y="78844"/>
                  <a:pt x="90300" y="78782"/>
                  <a:pt x="90200" y="78782"/>
                </a:cubicBezTo>
                <a:close/>
                <a:moveTo>
                  <a:pt x="15653" y="79246"/>
                </a:moveTo>
                <a:cubicBezTo>
                  <a:pt x="15653" y="79246"/>
                  <a:pt x="15653" y="79246"/>
                  <a:pt x="15653" y="79246"/>
                </a:cubicBezTo>
                <a:cubicBezTo>
                  <a:pt x="15653" y="79246"/>
                  <a:pt x="15653" y="79246"/>
                  <a:pt x="15653" y="79246"/>
                </a:cubicBezTo>
                <a:close/>
                <a:moveTo>
                  <a:pt x="49642" y="78452"/>
                </a:moveTo>
                <a:cubicBezTo>
                  <a:pt x="49604" y="78452"/>
                  <a:pt x="49491" y="78452"/>
                  <a:pt x="49377" y="78527"/>
                </a:cubicBezTo>
                <a:cubicBezTo>
                  <a:pt x="49302" y="78527"/>
                  <a:pt x="49188" y="78527"/>
                  <a:pt x="49113" y="78603"/>
                </a:cubicBezTo>
                <a:cubicBezTo>
                  <a:pt x="49037" y="78641"/>
                  <a:pt x="48999" y="78754"/>
                  <a:pt x="48999" y="78867"/>
                </a:cubicBezTo>
                <a:lnTo>
                  <a:pt x="49037" y="78981"/>
                </a:lnTo>
                <a:cubicBezTo>
                  <a:pt x="49226" y="79094"/>
                  <a:pt x="49491" y="79094"/>
                  <a:pt x="49642" y="79094"/>
                </a:cubicBezTo>
                <a:lnTo>
                  <a:pt x="49642" y="79170"/>
                </a:lnTo>
                <a:cubicBezTo>
                  <a:pt x="49673" y="79200"/>
                  <a:pt x="49728" y="79256"/>
                  <a:pt x="49848" y="79256"/>
                </a:cubicBezTo>
                <a:cubicBezTo>
                  <a:pt x="49876" y="79256"/>
                  <a:pt x="49908" y="79253"/>
                  <a:pt x="49944" y="79246"/>
                </a:cubicBezTo>
                <a:lnTo>
                  <a:pt x="50058" y="79170"/>
                </a:lnTo>
                <a:cubicBezTo>
                  <a:pt x="50058" y="79170"/>
                  <a:pt x="50058" y="79132"/>
                  <a:pt x="50058" y="79132"/>
                </a:cubicBezTo>
                <a:cubicBezTo>
                  <a:pt x="50096" y="79094"/>
                  <a:pt x="50134" y="79056"/>
                  <a:pt x="50134" y="78981"/>
                </a:cubicBezTo>
                <a:cubicBezTo>
                  <a:pt x="50134" y="78943"/>
                  <a:pt x="50134" y="78943"/>
                  <a:pt x="50096" y="78905"/>
                </a:cubicBezTo>
                <a:lnTo>
                  <a:pt x="49982" y="78830"/>
                </a:lnTo>
                <a:cubicBezTo>
                  <a:pt x="49957" y="78817"/>
                  <a:pt x="49936" y="78813"/>
                  <a:pt x="49918" y="78813"/>
                </a:cubicBezTo>
                <a:cubicBezTo>
                  <a:pt x="49881" y="78813"/>
                  <a:pt x="49856" y="78830"/>
                  <a:pt x="49831" y="78830"/>
                </a:cubicBezTo>
                <a:cubicBezTo>
                  <a:pt x="49831" y="78754"/>
                  <a:pt x="49831" y="78527"/>
                  <a:pt x="49642" y="78452"/>
                </a:cubicBezTo>
                <a:close/>
                <a:moveTo>
                  <a:pt x="77657" y="78867"/>
                </a:moveTo>
                <a:lnTo>
                  <a:pt x="77506" y="78981"/>
                </a:lnTo>
                <a:cubicBezTo>
                  <a:pt x="77468" y="79208"/>
                  <a:pt x="77582" y="79321"/>
                  <a:pt x="77847" y="79397"/>
                </a:cubicBezTo>
                <a:lnTo>
                  <a:pt x="77998" y="79246"/>
                </a:lnTo>
                <a:lnTo>
                  <a:pt x="77998" y="79246"/>
                </a:lnTo>
                <a:cubicBezTo>
                  <a:pt x="77998" y="79283"/>
                  <a:pt x="77960" y="79321"/>
                  <a:pt x="77960" y="79321"/>
                </a:cubicBezTo>
                <a:cubicBezTo>
                  <a:pt x="77998" y="79321"/>
                  <a:pt x="78073" y="79321"/>
                  <a:pt x="78149" y="79246"/>
                </a:cubicBezTo>
                <a:lnTo>
                  <a:pt x="78187" y="79132"/>
                </a:lnTo>
                <a:lnTo>
                  <a:pt x="78149" y="79056"/>
                </a:lnTo>
                <a:cubicBezTo>
                  <a:pt x="78036" y="78981"/>
                  <a:pt x="77884" y="78905"/>
                  <a:pt x="77657" y="78867"/>
                </a:cubicBezTo>
                <a:close/>
                <a:moveTo>
                  <a:pt x="56372" y="79019"/>
                </a:moveTo>
                <a:cubicBezTo>
                  <a:pt x="56221" y="79019"/>
                  <a:pt x="56107" y="79094"/>
                  <a:pt x="56069" y="79208"/>
                </a:cubicBezTo>
                <a:lnTo>
                  <a:pt x="56069" y="79321"/>
                </a:lnTo>
                <a:cubicBezTo>
                  <a:pt x="56152" y="79376"/>
                  <a:pt x="56235" y="79412"/>
                  <a:pt x="56304" y="79412"/>
                </a:cubicBezTo>
                <a:cubicBezTo>
                  <a:pt x="56329" y="79412"/>
                  <a:pt x="56352" y="79407"/>
                  <a:pt x="56372" y="79397"/>
                </a:cubicBezTo>
                <a:cubicBezTo>
                  <a:pt x="56447" y="79359"/>
                  <a:pt x="56523" y="79283"/>
                  <a:pt x="56523" y="79208"/>
                </a:cubicBezTo>
                <a:cubicBezTo>
                  <a:pt x="56523" y="79170"/>
                  <a:pt x="56523" y="79132"/>
                  <a:pt x="56485" y="79094"/>
                </a:cubicBezTo>
                <a:lnTo>
                  <a:pt x="56372" y="79019"/>
                </a:lnTo>
                <a:close/>
                <a:moveTo>
                  <a:pt x="15357" y="78748"/>
                </a:moveTo>
                <a:cubicBezTo>
                  <a:pt x="15144" y="78748"/>
                  <a:pt x="14775" y="78880"/>
                  <a:pt x="14708" y="78981"/>
                </a:cubicBezTo>
                <a:lnTo>
                  <a:pt x="14859" y="79056"/>
                </a:lnTo>
                <a:lnTo>
                  <a:pt x="14859" y="79170"/>
                </a:lnTo>
                <a:cubicBezTo>
                  <a:pt x="14859" y="79179"/>
                  <a:pt x="14859" y="79189"/>
                  <a:pt x="14859" y="79208"/>
                </a:cubicBezTo>
                <a:cubicBezTo>
                  <a:pt x="14859" y="79435"/>
                  <a:pt x="15048" y="79472"/>
                  <a:pt x="15086" y="79472"/>
                </a:cubicBezTo>
                <a:lnTo>
                  <a:pt x="15161" y="79435"/>
                </a:lnTo>
                <a:cubicBezTo>
                  <a:pt x="15199" y="79435"/>
                  <a:pt x="15237" y="79397"/>
                  <a:pt x="15237" y="79359"/>
                </a:cubicBezTo>
                <a:cubicBezTo>
                  <a:pt x="15291" y="79386"/>
                  <a:pt x="15344" y="79412"/>
                  <a:pt x="15411" y="79412"/>
                </a:cubicBezTo>
                <a:cubicBezTo>
                  <a:pt x="15439" y="79412"/>
                  <a:pt x="15469" y="79408"/>
                  <a:pt x="15502" y="79397"/>
                </a:cubicBezTo>
                <a:lnTo>
                  <a:pt x="15653" y="79321"/>
                </a:lnTo>
                <a:cubicBezTo>
                  <a:pt x="15653" y="79321"/>
                  <a:pt x="15653" y="79283"/>
                  <a:pt x="15653" y="79246"/>
                </a:cubicBezTo>
                <a:cubicBezTo>
                  <a:pt x="15653" y="79283"/>
                  <a:pt x="15615" y="79321"/>
                  <a:pt x="15577" y="79321"/>
                </a:cubicBezTo>
                <a:lnTo>
                  <a:pt x="15691" y="79208"/>
                </a:lnTo>
                <a:lnTo>
                  <a:pt x="15691" y="79170"/>
                </a:lnTo>
                <a:cubicBezTo>
                  <a:pt x="15691" y="78981"/>
                  <a:pt x="15615" y="78830"/>
                  <a:pt x="15426" y="78754"/>
                </a:cubicBezTo>
                <a:cubicBezTo>
                  <a:pt x="15406" y="78750"/>
                  <a:pt x="15383" y="78748"/>
                  <a:pt x="15357" y="78748"/>
                </a:cubicBezTo>
                <a:close/>
                <a:moveTo>
                  <a:pt x="29193" y="78962"/>
                </a:moveTo>
                <a:cubicBezTo>
                  <a:pt x="29131" y="78962"/>
                  <a:pt x="29075" y="78981"/>
                  <a:pt x="29037" y="79019"/>
                </a:cubicBezTo>
                <a:cubicBezTo>
                  <a:pt x="28923" y="79056"/>
                  <a:pt x="28848" y="79170"/>
                  <a:pt x="28886" y="79321"/>
                </a:cubicBezTo>
                <a:lnTo>
                  <a:pt x="28999" y="79397"/>
                </a:lnTo>
                <a:lnTo>
                  <a:pt x="29037" y="79397"/>
                </a:lnTo>
                <a:lnTo>
                  <a:pt x="29075" y="79510"/>
                </a:lnTo>
                <a:cubicBezTo>
                  <a:pt x="29119" y="79521"/>
                  <a:pt x="29160" y="79526"/>
                  <a:pt x="29198" y="79526"/>
                </a:cubicBezTo>
                <a:cubicBezTo>
                  <a:pt x="29289" y="79526"/>
                  <a:pt x="29361" y="79499"/>
                  <a:pt x="29415" y="79472"/>
                </a:cubicBezTo>
                <a:lnTo>
                  <a:pt x="29566" y="79359"/>
                </a:lnTo>
                <a:cubicBezTo>
                  <a:pt x="29566" y="79359"/>
                  <a:pt x="29566" y="79321"/>
                  <a:pt x="29566" y="79283"/>
                </a:cubicBezTo>
                <a:cubicBezTo>
                  <a:pt x="29566" y="79170"/>
                  <a:pt x="29491" y="79056"/>
                  <a:pt x="29377" y="79019"/>
                </a:cubicBezTo>
                <a:cubicBezTo>
                  <a:pt x="29320" y="78981"/>
                  <a:pt x="29254" y="78962"/>
                  <a:pt x="29193" y="78962"/>
                </a:cubicBezTo>
                <a:close/>
                <a:moveTo>
                  <a:pt x="4725" y="79325"/>
                </a:moveTo>
                <a:cubicBezTo>
                  <a:pt x="4648" y="79325"/>
                  <a:pt x="4562" y="79351"/>
                  <a:pt x="4500" y="79435"/>
                </a:cubicBezTo>
                <a:lnTo>
                  <a:pt x="4538" y="79624"/>
                </a:lnTo>
                <a:cubicBezTo>
                  <a:pt x="4575" y="79624"/>
                  <a:pt x="4575" y="79624"/>
                  <a:pt x="4575" y="79661"/>
                </a:cubicBezTo>
                <a:lnTo>
                  <a:pt x="4689" y="79775"/>
                </a:lnTo>
                <a:cubicBezTo>
                  <a:pt x="4733" y="79781"/>
                  <a:pt x="4775" y="79784"/>
                  <a:pt x="4815" y="79784"/>
                </a:cubicBezTo>
                <a:cubicBezTo>
                  <a:pt x="5013" y="79784"/>
                  <a:pt x="5155" y="79706"/>
                  <a:pt x="5218" y="79548"/>
                </a:cubicBezTo>
                <a:lnTo>
                  <a:pt x="5029" y="79397"/>
                </a:lnTo>
                <a:cubicBezTo>
                  <a:pt x="4991" y="79397"/>
                  <a:pt x="4953" y="79397"/>
                  <a:pt x="4878" y="79359"/>
                </a:cubicBezTo>
                <a:cubicBezTo>
                  <a:pt x="4844" y="79342"/>
                  <a:pt x="4787" y="79325"/>
                  <a:pt x="4725" y="79325"/>
                </a:cubicBezTo>
                <a:close/>
                <a:moveTo>
                  <a:pt x="568" y="79775"/>
                </a:moveTo>
                <a:cubicBezTo>
                  <a:pt x="454" y="79775"/>
                  <a:pt x="303" y="79850"/>
                  <a:pt x="303" y="80002"/>
                </a:cubicBezTo>
                <a:lnTo>
                  <a:pt x="417" y="80115"/>
                </a:lnTo>
                <a:cubicBezTo>
                  <a:pt x="417" y="80115"/>
                  <a:pt x="417" y="80153"/>
                  <a:pt x="454" y="80153"/>
                </a:cubicBezTo>
                <a:cubicBezTo>
                  <a:pt x="492" y="80153"/>
                  <a:pt x="568" y="80191"/>
                  <a:pt x="719" y="80191"/>
                </a:cubicBezTo>
                <a:lnTo>
                  <a:pt x="832" y="80115"/>
                </a:lnTo>
                <a:cubicBezTo>
                  <a:pt x="832" y="80077"/>
                  <a:pt x="832" y="80039"/>
                  <a:pt x="832" y="80002"/>
                </a:cubicBezTo>
                <a:cubicBezTo>
                  <a:pt x="832" y="79850"/>
                  <a:pt x="719" y="79775"/>
                  <a:pt x="568" y="79775"/>
                </a:cubicBezTo>
                <a:close/>
                <a:moveTo>
                  <a:pt x="16362" y="79760"/>
                </a:moveTo>
                <a:cubicBezTo>
                  <a:pt x="16339" y="79760"/>
                  <a:pt x="16316" y="79765"/>
                  <a:pt x="16296" y="79775"/>
                </a:cubicBezTo>
                <a:cubicBezTo>
                  <a:pt x="16182" y="79775"/>
                  <a:pt x="16031" y="79888"/>
                  <a:pt x="16031" y="80002"/>
                </a:cubicBezTo>
                <a:cubicBezTo>
                  <a:pt x="16031" y="80077"/>
                  <a:pt x="16107" y="80153"/>
                  <a:pt x="16182" y="80191"/>
                </a:cubicBezTo>
                <a:lnTo>
                  <a:pt x="16334" y="80002"/>
                </a:lnTo>
                <a:lnTo>
                  <a:pt x="16334" y="80002"/>
                </a:lnTo>
                <a:cubicBezTo>
                  <a:pt x="16334" y="80039"/>
                  <a:pt x="16296" y="80077"/>
                  <a:pt x="16296" y="80077"/>
                </a:cubicBezTo>
                <a:cubicBezTo>
                  <a:pt x="16371" y="80077"/>
                  <a:pt x="16447" y="80077"/>
                  <a:pt x="16485" y="80039"/>
                </a:cubicBezTo>
                <a:lnTo>
                  <a:pt x="16560" y="79926"/>
                </a:lnTo>
                <a:lnTo>
                  <a:pt x="16523" y="79850"/>
                </a:lnTo>
                <a:cubicBezTo>
                  <a:pt x="16495" y="79795"/>
                  <a:pt x="16427" y="79760"/>
                  <a:pt x="16362" y="79760"/>
                </a:cubicBezTo>
                <a:close/>
                <a:moveTo>
                  <a:pt x="86293" y="79608"/>
                </a:moveTo>
                <a:cubicBezTo>
                  <a:pt x="86265" y="79608"/>
                  <a:pt x="86235" y="79613"/>
                  <a:pt x="86202" y="79624"/>
                </a:cubicBezTo>
                <a:cubicBezTo>
                  <a:pt x="86164" y="79624"/>
                  <a:pt x="86126" y="79661"/>
                  <a:pt x="86126" y="79737"/>
                </a:cubicBezTo>
                <a:lnTo>
                  <a:pt x="86202" y="79813"/>
                </a:lnTo>
                <a:cubicBezTo>
                  <a:pt x="86164" y="79850"/>
                  <a:pt x="86164" y="79888"/>
                  <a:pt x="86164" y="79888"/>
                </a:cubicBezTo>
                <a:lnTo>
                  <a:pt x="86126" y="79926"/>
                </a:lnTo>
                <a:lnTo>
                  <a:pt x="86240" y="80077"/>
                </a:lnTo>
                <a:cubicBezTo>
                  <a:pt x="86240" y="80077"/>
                  <a:pt x="86278" y="80077"/>
                  <a:pt x="86278" y="80115"/>
                </a:cubicBezTo>
                <a:cubicBezTo>
                  <a:pt x="86353" y="80153"/>
                  <a:pt x="86429" y="80191"/>
                  <a:pt x="86580" y="80191"/>
                </a:cubicBezTo>
                <a:lnTo>
                  <a:pt x="86694" y="80039"/>
                </a:lnTo>
                <a:cubicBezTo>
                  <a:pt x="86656" y="79964"/>
                  <a:pt x="86656" y="79926"/>
                  <a:pt x="86656" y="79888"/>
                </a:cubicBezTo>
                <a:cubicBezTo>
                  <a:pt x="86656" y="79813"/>
                  <a:pt x="86656" y="79737"/>
                  <a:pt x="86580" y="79661"/>
                </a:cubicBezTo>
                <a:lnTo>
                  <a:pt x="86429" y="79737"/>
                </a:lnTo>
                <a:cubicBezTo>
                  <a:pt x="86429" y="79699"/>
                  <a:pt x="86429" y="79699"/>
                  <a:pt x="86429" y="79699"/>
                </a:cubicBezTo>
                <a:cubicBezTo>
                  <a:pt x="86441" y="79687"/>
                  <a:pt x="86454" y="79682"/>
                  <a:pt x="86465" y="79682"/>
                </a:cubicBezTo>
                <a:cubicBezTo>
                  <a:pt x="86488" y="79682"/>
                  <a:pt x="86504" y="79699"/>
                  <a:pt x="86504" y="79699"/>
                </a:cubicBezTo>
                <a:cubicBezTo>
                  <a:pt x="86504" y="79699"/>
                  <a:pt x="86467" y="79661"/>
                  <a:pt x="86467" y="79661"/>
                </a:cubicBezTo>
                <a:cubicBezTo>
                  <a:pt x="86413" y="79635"/>
                  <a:pt x="86360" y="79608"/>
                  <a:pt x="86293" y="79608"/>
                </a:cubicBezTo>
                <a:close/>
                <a:moveTo>
                  <a:pt x="55729" y="79435"/>
                </a:moveTo>
                <a:cubicBezTo>
                  <a:pt x="55578" y="79435"/>
                  <a:pt x="55502" y="79435"/>
                  <a:pt x="55427" y="79510"/>
                </a:cubicBezTo>
                <a:cubicBezTo>
                  <a:pt x="55389" y="79548"/>
                  <a:pt x="55313" y="79661"/>
                  <a:pt x="55389" y="79850"/>
                </a:cubicBezTo>
                <a:lnTo>
                  <a:pt x="55502" y="79926"/>
                </a:lnTo>
                <a:lnTo>
                  <a:pt x="55653" y="79926"/>
                </a:lnTo>
                <a:cubicBezTo>
                  <a:pt x="55616" y="79964"/>
                  <a:pt x="55578" y="79964"/>
                  <a:pt x="55540" y="80002"/>
                </a:cubicBezTo>
                <a:cubicBezTo>
                  <a:pt x="55502" y="80039"/>
                  <a:pt x="55464" y="80039"/>
                  <a:pt x="55464" y="80077"/>
                </a:cubicBezTo>
                <a:lnTo>
                  <a:pt x="55427" y="80266"/>
                </a:lnTo>
                <a:cubicBezTo>
                  <a:pt x="55497" y="80313"/>
                  <a:pt x="55596" y="80345"/>
                  <a:pt x="55688" y="80345"/>
                </a:cubicBezTo>
                <a:cubicBezTo>
                  <a:pt x="55745" y="80345"/>
                  <a:pt x="55799" y="80333"/>
                  <a:pt x="55842" y="80304"/>
                </a:cubicBezTo>
                <a:cubicBezTo>
                  <a:pt x="55956" y="80266"/>
                  <a:pt x="56032" y="80191"/>
                  <a:pt x="56032" y="80077"/>
                </a:cubicBezTo>
                <a:cubicBezTo>
                  <a:pt x="56032" y="80039"/>
                  <a:pt x="56032" y="80002"/>
                  <a:pt x="56032" y="79964"/>
                </a:cubicBezTo>
                <a:lnTo>
                  <a:pt x="55994" y="79926"/>
                </a:lnTo>
                <a:cubicBezTo>
                  <a:pt x="55918" y="79888"/>
                  <a:pt x="55842" y="79850"/>
                  <a:pt x="55805" y="79850"/>
                </a:cubicBezTo>
                <a:cubicBezTo>
                  <a:pt x="55767" y="79850"/>
                  <a:pt x="55767" y="79888"/>
                  <a:pt x="55729" y="79888"/>
                </a:cubicBezTo>
                <a:cubicBezTo>
                  <a:pt x="55842" y="79813"/>
                  <a:pt x="55842" y="79699"/>
                  <a:pt x="55842" y="79624"/>
                </a:cubicBezTo>
                <a:cubicBezTo>
                  <a:pt x="55842" y="79586"/>
                  <a:pt x="55842" y="79586"/>
                  <a:pt x="55842" y="79548"/>
                </a:cubicBezTo>
                <a:lnTo>
                  <a:pt x="55729" y="79435"/>
                </a:lnTo>
                <a:close/>
                <a:moveTo>
                  <a:pt x="13611" y="80002"/>
                </a:moveTo>
                <a:lnTo>
                  <a:pt x="13498" y="80115"/>
                </a:lnTo>
                <a:lnTo>
                  <a:pt x="13498" y="80153"/>
                </a:lnTo>
                <a:cubicBezTo>
                  <a:pt x="13498" y="80266"/>
                  <a:pt x="13536" y="80342"/>
                  <a:pt x="13611" y="80418"/>
                </a:cubicBezTo>
                <a:lnTo>
                  <a:pt x="13687" y="80455"/>
                </a:lnTo>
                <a:cubicBezTo>
                  <a:pt x="13838" y="80455"/>
                  <a:pt x="13914" y="80418"/>
                  <a:pt x="13952" y="80380"/>
                </a:cubicBezTo>
                <a:lnTo>
                  <a:pt x="14027" y="80304"/>
                </a:lnTo>
                <a:lnTo>
                  <a:pt x="14027" y="80229"/>
                </a:lnTo>
                <a:cubicBezTo>
                  <a:pt x="14027" y="80153"/>
                  <a:pt x="13989" y="80077"/>
                  <a:pt x="13952" y="80077"/>
                </a:cubicBezTo>
                <a:cubicBezTo>
                  <a:pt x="13876" y="80002"/>
                  <a:pt x="13763" y="80002"/>
                  <a:pt x="13611" y="80002"/>
                </a:cubicBezTo>
                <a:close/>
                <a:moveTo>
                  <a:pt x="48432" y="80039"/>
                </a:moveTo>
                <a:lnTo>
                  <a:pt x="48281" y="80191"/>
                </a:lnTo>
                <a:cubicBezTo>
                  <a:pt x="48281" y="80229"/>
                  <a:pt x="48243" y="80229"/>
                  <a:pt x="48243" y="80266"/>
                </a:cubicBezTo>
                <a:lnTo>
                  <a:pt x="48357" y="80455"/>
                </a:lnTo>
                <a:lnTo>
                  <a:pt x="48470" y="80455"/>
                </a:lnTo>
                <a:lnTo>
                  <a:pt x="48583" y="80380"/>
                </a:lnTo>
                <a:cubicBezTo>
                  <a:pt x="48621" y="80380"/>
                  <a:pt x="48659" y="80304"/>
                  <a:pt x="48659" y="80229"/>
                </a:cubicBezTo>
                <a:cubicBezTo>
                  <a:pt x="48659" y="80191"/>
                  <a:pt x="48621" y="80115"/>
                  <a:pt x="48432" y="80039"/>
                </a:cubicBezTo>
                <a:close/>
                <a:moveTo>
                  <a:pt x="10549" y="80115"/>
                </a:moveTo>
                <a:cubicBezTo>
                  <a:pt x="10436" y="80153"/>
                  <a:pt x="10246" y="80191"/>
                  <a:pt x="10209" y="80342"/>
                </a:cubicBezTo>
                <a:lnTo>
                  <a:pt x="10246" y="80455"/>
                </a:lnTo>
                <a:cubicBezTo>
                  <a:pt x="10322" y="80531"/>
                  <a:pt x="10398" y="80531"/>
                  <a:pt x="10473" y="80531"/>
                </a:cubicBezTo>
                <a:cubicBezTo>
                  <a:pt x="10625" y="80531"/>
                  <a:pt x="10738" y="80380"/>
                  <a:pt x="10814" y="80266"/>
                </a:cubicBezTo>
                <a:lnTo>
                  <a:pt x="10625" y="80115"/>
                </a:lnTo>
                <a:close/>
                <a:moveTo>
                  <a:pt x="34511" y="80139"/>
                </a:moveTo>
                <a:cubicBezTo>
                  <a:pt x="34429" y="80139"/>
                  <a:pt x="34358" y="80181"/>
                  <a:pt x="34330" y="80266"/>
                </a:cubicBezTo>
                <a:lnTo>
                  <a:pt x="34406" y="80455"/>
                </a:lnTo>
                <a:cubicBezTo>
                  <a:pt x="34368" y="80455"/>
                  <a:pt x="34368" y="80418"/>
                  <a:pt x="34368" y="80418"/>
                </a:cubicBezTo>
                <a:lnTo>
                  <a:pt x="34368" y="80455"/>
                </a:lnTo>
                <a:lnTo>
                  <a:pt x="34481" y="80607"/>
                </a:lnTo>
                <a:cubicBezTo>
                  <a:pt x="34557" y="80607"/>
                  <a:pt x="34670" y="80607"/>
                  <a:pt x="34708" y="80569"/>
                </a:cubicBezTo>
                <a:cubicBezTo>
                  <a:pt x="34784" y="80531"/>
                  <a:pt x="34784" y="80455"/>
                  <a:pt x="34784" y="80418"/>
                </a:cubicBezTo>
                <a:cubicBezTo>
                  <a:pt x="34784" y="80304"/>
                  <a:pt x="34708" y="80191"/>
                  <a:pt x="34595" y="80153"/>
                </a:cubicBezTo>
                <a:cubicBezTo>
                  <a:pt x="34566" y="80143"/>
                  <a:pt x="34538" y="80139"/>
                  <a:pt x="34511" y="80139"/>
                </a:cubicBezTo>
                <a:close/>
                <a:moveTo>
                  <a:pt x="68546" y="79586"/>
                </a:moveTo>
                <a:cubicBezTo>
                  <a:pt x="68432" y="79586"/>
                  <a:pt x="68319" y="79586"/>
                  <a:pt x="68243" y="79661"/>
                </a:cubicBezTo>
                <a:cubicBezTo>
                  <a:pt x="68206" y="79699"/>
                  <a:pt x="68130" y="79775"/>
                  <a:pt x="68168" y="79926"/>
                </a:cubicBezTo>
                <a:lnTo>
                  <a:pt x="68281" y="80039"/>
                </a:lnTo>
                <a:cubicBezTo>
                  <a:pt x="68395" y="80039"/>
                  <a:pt x="68470" y="80039"/>
                  <a:pt x="68546" y="80002"/>
                </a:cubicBezTo>
                <a:lnTo>
                  <a:pt x="68546" y="80002"/>
                </a:lnTo>
                <a:lnTo>
                  <a:pt x="68508" y="80039"/>
                </a:lnTo>
                <a:cubicBezTo>
                  <a:pt x="68546" y="80115"/>
                  <a:pt x="68508" y="80191"/>
                  <a:pt x="68470" y="80191"/>
                </a:cubicBezTo>
                <a:lnTo>
                  <a:pt x="68546" y="80380"/>
                </a:lnTo>
                <a:cubicBezTo>
                  <a:pt x="68596" y="80392"/>
                  <a:pt x="68638" y="80397"/>
                  <a:pt x="68673" y="80397"/>
                </a:cubicBezTo>
                <a:cubicBezTo>
                  <a:pt x="68743" y="80397"/>
                  <a:pt x="68785" y="80380"/>
                  <a:pt x="68810" y="80380"/>
                </a:cubicBezTo>
                <a:cubicBezTo>
                  <a:pt x="68848" y="80418"/>
                  <a:pt x="68924" y="80455"/>
                  <a:pt x="68962" y="80493"/>
                </a:cubicBezTo>
                <a:cubicBezTo>
                  <a:pt x="69000" y="80531"/>
                  <a:pt x="69037" y="80569"/>
                  <a:pt x="69075" y="80644"/>
                </a:cubicBezTo>
                <a:lnTo>
                  <a:pt x="69340" y="80607"/>
                </a:lnTo>
                <a:lnTo>
                  <a:pt x="69340" y="80607"/>
                </a:lnTo>
                <a:cubicBezTo>
                  <a:pt x="69340" y="80607"/>
                  <a:pt x="69302" y="80644"/>
                  <a:pt x="69302" y="80644"/>
                </a:cubicBezTo>
                <a:lnTo>
                  <a:pt x="69340" y="80644"/>
                </a:lnTo>
                <a:cubicBezTo>
                  <a:pt x="69415" y="80644"/>
                  <a:pt x="69567" y="80644"/>
                  <a:pt x="69642" y="80531"/>
                </a:cubicBezTo>
                <a:lnTo>
                  <a:pt x="69642" y="80229"/>
                </a:lnTo>
                <a:lnTo>
                  <a:pt x="69529" y="80115"/>
                </a:lnTo>
                <a:cubicBezTo>
                  <a:pt x="69340" y="80077"/>
                  <a:pt x="69226" y="79964"/>
                  <a:pt x="69075" y="79850"/>
                </a:cubicBezTo>
                <a:lnTo>
                  <a:pt x="69037" y="79813"/>
                </a:lnTo>
                <a:lnTo>
                  <a:pt x="68848" y="79850"/>
                </a:lnTo>
                <a:cubicBezTo>
                  <a:pt x="68810" y="79850"/>
                  <a:pt x="68773" y="79888"/>
                  <a:pt x="68735" y="79888"/>
                </a:cubicBezTo>
                <a:lnTo>
                  <a:pt x="68659" y="79888"/>
                </a:lnTo>
                <a:cubicBezTo>
                  <a:pt x="68659" y="79850"/>
                  <a:pt x="68697" y="79775"/>
                  <a:pt x="68659" y="79699"/>
                </a:cubicBezTo>
                <a:lnTo>
                  <a:pt x="68546" y="79586"/>
                </a:lnTo>
                <a:close/>
                <a:moveTo>
                  <a:pt x="43215" y="80191"/>
                </a:moveTo>
                <a:lnTo>
                  <a:pt x="43101" y="80418"/>
                </a:lnTo>
                <a:cubicBezTo>
                  <a:pt x="43064" y="80455"/>
                  <a:pt x="43026" y="80493"/>
                  <a:pt x="43026" y="80607"/>
                </a:cubicBezTo>
                <a:lnTo>
                  <a:pt x="43177" y="80720"/>
                </a:lnTo>
                <a:cubicBezTo>
                  <a:pt x="43290" y="80720"/>
                  <a:pt x="43366" y="80682"/>
                  <a:pt x="43404" y="80644"/>
                </a:cubicBezTo>
                <a:cubicBezTo>
                  <a:pt x="43442" y="80607"/>
                  <a:pt x="43479" y="80569"/>
                  <a:pt x="43479" y="80493"/>
                </a:cubicBezTo>
                <a:cubicBezTo>
                  <a:pt x="43517" y="80455"/>
                  <a:pt x="43555" y="80418"/>
                  <a:pt x="43555" y="80342"/>
                </a:cubicBezTo>
                <a:cubicBezTo>
                  <a:pt x="43555" y="80342"/>
                  <a:pt x="43555" y="80304"/>
                  <a:pt x="43555" y="80304"/>
                </a:cubicBezTo>
                <a:lnTo>
                  <a:pt x="43404" y="80191"/>
                </a:lnTo>
                <a:close/>
                <a:moveTo>
                  <a:pt x="47932" y="80213"/>
                </a:moveTo>
                <a:cubicBezTo>
                  <a:pt x="47909" y="80213"/>
                  <a:pt x="47887" y="80217"/>
                  <a:pt x="47865" y="80229"/>
                </a:cubicBezTo>
                <a:lnTo>
                  <a:pt x="47752" y="80266"/>
                </a:lnTo>
                <a:cubicBezTo>
                  <a:pt x="47676" y="80342"/>
                  <a:pt x="47638" y="80455"/>
                  <a:pt x="47676" y="80607"/>
                </a:cubicBezTo>
                <a:lnTo>
                  <a:pt x="47789" y="80720"/>
                </a:lnTo>
                <a:lnTo>
                  <a:pt x="48054" y="80720"/>
                </a:lnTo>
                <a:lnTo>
                  <a:pt x="48168" y="80607"/>
                </a:lnTo>
                <a:cubicBezTo>
                  <a:pt x="48168" y="80569"/>
                  <a:pt x="48205" y="80531"/>
                  <a:pt x="48205" y="80493"/>
                </a:cubicBezTo>
                <a:cubicBezTo>
                  <a:pt x="48205" y="80418"/>
                  <a:pt x="48168" y="80342"/>
                  <a:pt x="48092" y="80266"/>
                </a:cubicBezTo>
                <a:cubicBezTo>
                  <a:pt x="48038" y="80240"/>
                  <a:pt x="47985" y="80213"/>
                  <a:pt x="47932" y="80213"/>
                </a:cubicBezTo>
                <a:close/>
                <a:moveTo>
                  <a:pt x="52478" y="80607"/>
                </a:moveTo>
                <a:lnTo>
                  <a:pt x="52251" y="80682"/>
                </a:lnTo>
                <a:cubicBezTo>
                  <a:pt x="52251" y="80796"/>
                  <a:pt x="52289" y="80833"/>
                  <a:pt x="52289" y="80871"/>
                </a:cubicBezTo>
                <a:cubicBezTo>
                  <a:pt x="52289" y="80871"/>
                  <a:pt x="52289" y="80833"/>
                  <a:pt x="52289" y="80833"/>
                </a:cubicBezTo>
                <a:lnTo>
                  <a:pt x="52440" y="81022"/>
                </a:lnTo>
                <a:cubicBezTo>
                  <a:pt x="52465" y="81022"/>
                  <a:pt x="52490" y="81039"/>
                  <a:pt x="52527" y="81039"/>
                </a:cubicBezTo>
                <a:cubicBezTo>
                  <a:pt x="52545" y="81039"/>
                  <a:pt x="52566" y="81035"/>
                  <a:pt x="52591" y="81022"/>
                </a:cubicBezTo>
                <a:cubicBezTo>
                  <a:pt x="52667" y="81022"/>
                  <a:pt x="52667" y="80985"/>
                  <a:pt x="52704" y="80909"/>
                </a:cubicBezTo>
                <a:lnTo>
                  <a:pt x="52667" y="80871"/>
                </a:lnTo>
                <a:cubicBezTo>
                  <a:pt x="52704" y="80833"/>
                  <a:pt x="52780" y="80796"/>
                  <a:pt x="52780" y="80758"/>
                </a:cubicBezTo>
                <a:lnTo>
                  <a:pt x="52629" y="80607"/>
                </a:lnTo>
                <a:close/>
                <a:moveTo>
                  <a:pt x="82988" y="80607"/>
                </a:moveTo>
                <a:lnTo>
                  <a:pt x="82875" y="80720"/>
                </a:lnTo>
                <a:cubicBezTo>
                  <a:pt x="82837" y="80871"/>
                  <a:pt x="82875" y="80947"/>
                  <a:pt x="82951" y="81022"/>
                </a:cubicBezTo>
                <a:cubicBezTo>
                  <a:pt x="83026" y="81060"/>
                  <a:pt x="83102" y="81060"/>
                  <a:pt x="83177" y="81060"/>
                </a:cubicBezTo>
                <a:lnTo>
                  <a:pt x="83329" y="80947"/>
                </a:lnTo>
                <a:cubicBezTo>
                  <a:pt x="83329" y="80909"/>
                  <a:pt x="83329" y="80909"/>
                  <a:pt x="83329" y="80871"/>
                </a:cubicBezTo>
                <a:cubicBezTo>
                  <a:pt x="83366" y="80871"/>
                  <a:pt x="83442" y="80833"/>
                  <a:pt x="83442" y="80758"/>
                </a:cubicBezTo>
                <a:lnTo>
                  <a:pt x="83291" y="80607"/>
                </a:lnTo>
                <a:close/>
                <a:moveTo>
                  <a:pt x="43894" y="80360"/>
                </a:moveTo>
                <a:cubicBezTo>
                  <a:pt x="43746" y="80360"/>
                  <a:pt x="43596" y="80400"/>
                  <a:pt x="43517" y="80531"/>
                </a:cubicBezTo>
                <a:lnTo>
                  <a:pt x="43555" y="80644"/>
                </a:lnTo>
                <a:cubicBezTo>
                  <a:pt x="43593" y="80720"/>
                  <a:pt x="43668" y="80758"/>
                  <a:pt x="43706" y="80796"/>
                </a:cubicBezTo>
                <a:cubicBezTo>
                  <a:pt x="43517" y="80796"/>
                  <a:pt x="43404" y="80871"/>
                  <a:pt x="43442" y="81022"/>
                </a:cubicBezTo>
                <a:lnTo>
                  <a:pt x="43593" y="81098"/>
                </a:lnTo>
                <a:lnTo>
                  <a:pt x="43706" y="81098"/>
                </a:lnTo>
                <a:lnTo>
                  <a:pt x="43857" y="81022"/>
                </a:lnTo>
                <a:cubicBezTo>
                  <a:pt x="43857" y="80985"/>
                  <a:pt x="43895" y="80985"/>
                  <a:pt x="43895" y="80909"/>
                </a:cubicBezTo>
                <a:lnTo>
                  <a:pt x="43820" y="80833"/>
                </a:lnTo>
                <a:lnTo>
                  <a:pt x="43820" y="80833"/>
                </a:lnTo>
                <a:cubicBezTo>
                  <a:pt x="43895" y="80871"/>
                  <a:pt x="43895" y="80871"/>
                  <a:pt x="43933" y="80947"/>
                </a:cubicBezTo>
                <a:lnTo>
                  <a:pt x="44122" y="81022"/>
                </a:lnTo>
                <a:cubicBezTo>
                  <a:pt x="44236" y="80985"/>
                  <a:pt x="44462" y="80909"/>
                  <a:pt x="44500" y="80720"/>
                </a:cubicBezTo>
                <a:cubicBezTo>
                  <a:pt x="44500" y="80682"/>
                  <a:pt x="44538" y="80682"/>
                  <a:pt x="44538" y="80644"/>
                </a:cubicBezTo>
                <a:cubicBezTo>
                  <a:pt x="44538" y="80569"/>
                  <a:pt x="44500" y="80493"/>
                  <a:pt x="44349" y="80455"/>
                </a:cubicBezTo>
                <a:lnTo>
                  <a:pt x="44236" y="80380"/>
                </a:lnTo>
                <a:lnTo>
                  <a:pt x="44084" y="80380"/>
                </a:lnTo>
                <a:cubicBezTo>
                  <a:pt x="44026" y="80368"/>
                  <a:pt x="43960" y="80360"/>
                  <a:pt x="43894" y="80360"/>
                </a:cubicBezTo>
                <a:close/>
                <a:moveTo>
                  <a:pt x="53876" y="80796"/>
                </a:moveTo>
                <a:lnTo>
                  <a:pt x="53687" y="80871"/>
                </a:lnTo>
                <a:cubicBezTo>
                  <a:pt x="53687" y="80909"/>
                  <a:pt x="53650" y="80909"/>
                  <a:pt x="53650" y="80985"/>
                </a:cubicBezTo>
                <a:lnTo>
                  <a:pt x="53763" y="81098"/>
                </a:lnTo>
                <a:cubicBezTo>
                  <a:pt x="53763" y="81136"/>
                  <a:pt x="53801" y="81136"/>
                  <a:pt x="53876" y="81174"/>
                </a:cubicBezTo>
                <a:lnTo>
                  <a:pt x="54028" y="81060"/>
                </a:lnTo>
                <a:cubicBezTo>
                  <a:pt x="54028" y="81060"/>
                  <a:pt x="54066" y="81022"/>
                  <a:pt x="54103" y="80985"/>
                </a:cubicBezTo>
                <a:lnTo>
                  <a:pt x="53952" y="80833"/>
                </a:lnTo>
                <a:cubicBezTo>
                  <a:pt x="53952" y="80833"/>
                  <a:pt x="53914" y="80796"/>
                  <a:pt x="53876" y="80796"/>
                </a:cubicBezTo>
                <a:close/>
                <a:moveTo>
                  <a:pt x="7865" y="81249"/>
                </a:moveTo>
                <a:lnTo>
                  <a:pt x="7713" y="81363"/>
                </a:lnTo>
                <a:lnTo>
                  <a:pt x="7713" y="81514"/>
                </a:lnTo>
                <a:lnTo>
                  <a:pt x="7827" y="81627"/>
                </a:lnTo>
                <a:cubicBezTo>
                  <a:pt x="7884" y="81627"/>
                  <a:pt x="7950" y="81637"/>
                  <a:pt x="8011" y="81637"/>
                </a:cubicBezTo>
                <a:cubicBezTo>
                  <a:pt x="8073" y="81637"/>
                  <a:pt x="8129" y="81627"/>
                  <a:pt x="8167" y="81590"/>
                </a:cubicBezTo>
                <a:cubicBezTo>
                  <a:pt x="8205" y="81552"/>
                  <a:pt x="8243" y="81514"/>
                  <a:pt x="8243" y="81438"/>
                </a:cubicBezTo>
                <a:cubicBezTo>
                  <a:pt x="8243" y="81401"/>
                  <a:pt x="8243" y="81363"/>
                  <a:pt x="8243" y="81325"/>
                </a:cubicBezTo>
                <a:lnTo>
                  <a:pt x="8091" y="81249"/>
                </a:lnTo>
                <a:close/>
              </a:path>
            </a:pathLst>
          </a:custGeom>
          <a:solidFill>
            <a:srgbClr val="C8D9AD">
              <a:alpha val="44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164" name="Google Shape;3164;p44"/>
          <p:cNvSpPr txBox="1">
            <a:spLocks noGrp="1"/>
          </p:cNvSpPr>
          <p:nvPr>
            <p:ph type="title"/>
          </p:nvPr>
        </p:nvSpPr>
        <p:spPr>
          <a:xfrm>
            <a:off x="1430644" y="2064500"/>
            <a:ext cx="5312388" cy="67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a:solidFill>
                  <a:schemeClr val="accent1"/>
                </a:solidFill>
                <a:latin typeface="Arial" panose="020B0604020202020204" pitchFamily="34" charset="0"/>
                <a:cs typeface="Arial" panose="020B0604020202020204" pitchFamily="34" charset="0"/>
                <a:sym typeface="Arial" panose="020B0604020202020204" pitchFamily="34" charset="0"/>
              </a:rPr>
              <a:t>Thiên nhiên hoang sơ, tươi </a:t>
            </a:r>
            <a:r>
              <a:rPr lang="vi-VN" dirty="0" err="1">
                <a:solidFill>
                  <a:schemeClr val="accent1"/>
                </a:solidFill>
                <a:latin typeface="Arial" panose="020B0604020202020204" pitchFamily="34" charset="0"/>
                <a:cs typeface="Arial" panose="020B0604020202020204" pitchFamily="34" charset="0"/>
                <a:sym typeface="Arial" panose="020B0604020202020204" pitchFamily="34" charset="0"/>
              </a:rPr>
              <a:t>đẹp</a:t>
            </a:r>
            <a:r>
              <a:rPr lang="vi-VN" dirty="0">
                <a:solidFill>
                  <a:schemeClr val="accent1"/>
                </a:solidFill>
                <a:latin typeface="Arial" panose="020B0604020202020204" pitchFamily="34" charset="0"/>
                <a:cs typeface="Arial" panose="020B0604020202020204" pitchFamily="34" charset="0"/>
                <a:sym typeface="Arial" panose="020B0604020202020204" pitchFamily="34" charset="0"/>
              </a:rPr>
              <a:t>, trong </a:t>
            </a:r>
            <a:r>
              <a:rPr lang="vi-VN" dirty="0" err="1">
                <a:solidFill>
                  <a:schemeClr val="accent1"/>
                </a:solidFill>
                <a:latin typeface="Arial" panose="020B0604020202020204" pitchFamily="34" charset="0"/>
                <a:cs typeface="Arial" panose="020B0604020202020204" pitchFamily="34" charset="0"/>
                <a:sym typeface="Arial" panose="020B0604020202020204" pitchFamily="34" charset="0"/>
              </a:rPr>
              <a:t>lành</a:t>
            </a:r>
            <a:endParaRPr dirty="0">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5" name="Google Shape;2126;p64">
            <a:extLst>
              <a:ext uri="{FF2B5EF4-FFF2-40B4-BE49-F238E27FC236}">
                <a16:creationId xmlns:a16="http://schemas.microsoft.com/office/drawing/2014/main" id="{D5022A2F-81ED-4EEE-85D0-7A4F376AD55C}"/>
              </a:ext>
            </a:extLst>
          </p:cNvPr>
          <p:cNvSpPr/>
          <p:nvPr/>
        </p:nvSpPr>
        <p:spPr>
          <a:xfrm>
            <a:off x="7577013" y="1655754"/>
            <a:ext cx="1289600" cy="326850"/>
          </a:xfrm>
          <a:custGeom>
            <a:avLst/>
            <a:gdLst/>
            <a:ahLst/>
            <a:cxnLst/>
            <a:rect l="l" t="t" r="r" b="b"/>
            <a:pathLst>
              <a:path w="468" h="112" extrusionOk="0">
                <a:moveTo>
                  <a:pt x="0" y="112"/>
                </a:moveTo>
                <a:cubicBezTo>
                  <a:pt x="468" y="112"/>
                  <a:pt x="468" y="112"/>
                  <a:pt x="468" y="112"/>
                </a:cubicBezTo>
                <a:cubicBezTo>
                  <a:pt x="468" y="112"/>
                  <a:pt x="458" y="90"/>
                  <a:pt x="447" y="96"/>
                </a:cubicBezTo>
                <a:cubicBezTo>
                  <a:pt x="447" y="96"/>
                  <a:pt x="438" y="41"/>
                  <a:pt x="410" y="26"/>
                </a:cubicBezTo>
                <a:cubicBezTo>
                  <a:pt x="394" y="19"/>
                  <a:pt x="380" y="27"/>
                  <a:pt x="367" y="36"/>
                </a:cubicBezTo>
                <a:cubicBezTo>
                  <a:pt x="356" y="44"/>
                  <a:pt x="345" y="51"/>
                  <a:pt x="336" y="49"/>
                </a:cubicBezTo>
                <a:cubicBezTo>
                  <a:pt x="316" y="43"/>
                  <a:pt x="288" y="0"/>
                  <a:pt x="254" y="2"/>
                </a:cubicBezTo>
                <a:cubicBezTo>
                  <a:pt x="220" y="4"/>
                  <a:pt x="227" y="34"/>
                  <a:pt x="208" y="36"/>
                </a:cubicBezTo>
                <a:cubicBezTo>
                  <a:pt x="200" y="37"/>
                  <a:pt x="195" y="35"/>
                  <a:pt x="190" y="33"/>
                </a:cubicBezTo>
                <a:cubicBezTo>
                  <a:pt x="184" y="30"/>
                  <a:pt x="178" y="27"/>
                  <a:pt x="168" y="31"/>
                </a:cubicBezTo>
                <a:cubicBezTo>
                  <a:pt x="151" y="38"/>
                  <a:pt x="151" y="68"/>
                  <a:pt x="132" y="69"/>
                </a:cubicBezTo>
                <a:cubicBezTo>
                  <a:pt x="128" y="69"/>
                  <a:pt x="124" y="69"/>
                  <a:pt x="120" y="68"/>
                </a:cubicBezTo>
                <a:cubicBezTo>
                  <a:pt x="104" y="66"/>
                  <a:pt x="86" y="65"/>
                  <a:pt x="59" y="95"/>
                </a:cubicBezTo>
                <a:cubicBezTo>
                  <a:pt x="59" y="95"/>
                  <a:pt x="56" y="94"/>
                  <a:pt x="51" y="93"/>
                </a:cubicBezTo>
                <a:cubicBezTo>
                  <a:pt x="38" y="90"/>
                  <a:pt x="12" y="87"/>
                  <a:pt x="0" y="112"/>
                </a:cubicBezTo>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latin typeface="Calibri"/>
                <a:ea typeface="Calibri"/>
                <a:cs typeface="Calibri"/>
                <a:sym typeface="Calibri"/>
              </a:rPr>
              <a:t> </a:t>
            </a:r>
            <a:endParaRPr sz="1800">
              <a:solidFill>
                <a:srgbClr val="000000"/>
              </a:solidFill>
              <a:latin typeface="Calibri"/>
              <a:ea typeface="Calibri"/>
              <a:cs typeface="Calibri"/>
              <a:sym typeface="Calibri"/>
            </a:endParaRPr>
          </a:p>
        </p:txBody>
      </p:sp>
      <p:sp>
        <p:nvSpPr>
          <p:cNvPr id="6" name="Google Shape;2127;p64">
            <a:extLst>
              <a:ext uri="{FF2B5EF4-FFF2-40B4-BE49-F238E27FC236}">
                <a16:creationId xmlns:a16="http://schemas.microsoft.com/office/drawing/2014/main" id="{5EE16EE5-0C86-443C-A3EB-607713DC8E47}"/>
              </a:ext>
            </a:extLst>
          </p:cNvPr>
          <p:cNvSpPr/>
          <p:nvPr/>
        </p:nvSpPr>
        <p:spPr>
          <a:xfrm flipH="1">
            <a:off x="429613" y="340954"/>
            <a:ext cx="1289600" cy="326850"/>
          </a:xfrm>
          <a:custGeom>
            <a:avLst/>
            <a:gdLst/>
            <a:ahLst/>
            <a:cxnLst/>
            <a:rect l="l" t="t" r="r" b="b"/>
            <a:pathLst>
              <a:path w="468" h="112" extrusionOk="0">
                <a:moveTo>
                  <a:pt x="0" y="112"/>
                </a:moveTo>
                <a:cubicBezTo>
                  <a:pt x="468" y="112"/>
                  <a:pt x="468" y="112"/>
                  <a:pt x="468" y="112"/>
                </a:cubicBezTo>
                <a:cubicBezTo>
                  <a:pt x="468" y="112"/>
                  <a:pt x="458" y="90"/>
                  <a:pt x="447" y="96"/>
                </a:cubicBezTo>
                <a:cubicBezTo>
                  <a:pt x="447" y="96"/>
                  <a:pt x="438" y="41"/>
                  <a:pt x="410" y="26"/>
                </a:cubicBezTo>
                <a:cubicBezTo>
                  <a:pt x="394" y="19"/>
                  <a:pt x="380" y="27"/>
                  <a:pt x="367" y="36"/>
                </a:cubicBezTo>
                <a:cubicBezTo>
                  <a:pt x="356" y="44"/>
                  <a:pt x="345" y="51"/>
                  <a:pt x="336" y="49"/>
                </a:cubicBezTo>
                <a:cubicBezTo>
                  <a:pt x="316" y="43"/>
                  <a:pt x="288" y="0"/>
                  <a:pt x="254" y="2"/>
                </a:cubicBezTo>
                <a:cubicBezTo>
                  <a:pt x="220" y="4"/>
                  <a:pt x="227" y="34"/>
                  <a:pt x="208" y="36"/>
                </a:cubicBezTo>
                <a:cubicBezTo>
                  <a:pt x="200" y="37"/>
                  <a:pt x="195" y="35"/>
                  <a:pt x="190" y="33"/>
                </a:cubicBezTo>
                <a:cubicBezTo>
                  <a:pt x="184" y="30"/>
                  <a:pt x="178" y="27"/>
                  <a:pt x="168" y="31"/>
                </a:cubicBezTo>
                <a:cubicBezTo>
                  <a:pt x="151" y="38"/>
                  <a:pt x="151" y="68"/>
                  <a:pt x="132" y="69"/>
                </a:cubicBezTo>
                <a:cubicBezTo>
                  <a:pt x="128" y="69"/>
                  <a:pt x="124" y="69"/>
                  <a:pt x="120" y="68"/>
                </a:cubicBezTo>
                <a:cubicBezTo>
                  <a:pt x="104" y="66"/>
                  <a:pt x="86" y="65"/>
                  <a:pt x="59" y="95"/>
                </a:cubicBezTo>
                <a:cubicBezTo>
                  <a:pt x="59" y="95"/>
                  <a:pt x="56" y="94"/>
                  <a:pt x="51" y="93"/>
                </a:cubicBezTo>
                <a:cubicBezTo>
                  <a:pt x="38" y="90"/>
                  <a:pt x="12" y="87"/>
                  <a:pt x="0" y="112"/>
                </a:cubicBezTo>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latin typeface="Calibri"/>
                <a:ea typeface="Calibri"/>
                <a:cs typeface="Calibri"/>
                <a:sym typeface="Calibri"/>
              </a:rPr>
              <a:t> </a:t>
            </a:r>
            <a:endParaRPr sz="1800">
              <a:solidFill>
                <a:srgbClr val="000000"/>
              </a:solidFill>
              <a:latin typeface="Calibri"/>
              <a:ea typeface="Calibri"/>
              <a:cs typeface="Calibri"/>
              <a:sym typeface="Calibri"/>
            </a:endParaRPr>
          </a:p>
        </p:txBody>
      </p:sp>
      <p:grpSp>
        <p:nvGrpSpPr>
          <p:cNvPr id="7" name="Google Shape;2128;p64">
            <a:extLst>
              <a:ext uri="{FF2B5EF4-FFF2-40B4-BE49-F238E27FC236}">
                <a16:creationId xmlns:a16="http://schemas.microsoft.com/office/drawing/2014/main" id="{2666C2B9-3629-412E-B35C-1206ACE4B035}"/>
              </a:ext>
            </a:extLst>
          </p:cNvPr>
          <p:cNvGrpSpPr/>
          <p:nvPr/>
        </p:nvGrpSpPr>
        <p:grpSpPr>
          <a:xfrm>
            <a:off x="606467" y="3802603"/>
            <a:ext cx="1062914" cy="1346226"/>
            <a:chOff x="-8345" y="3234053"/>
            <a:chExt cx="1999086" cy="2531928"/>
          </a:xfrm>
        </p:grpSpPr>
        <p:grpSp>
          <p:nvGrpSpPr>
            <p:cNvPr id="8" name="Google Shape;2129;p64">
              <a:extLst>
                <a:ext uri="{FF2B5EF4-FFF2-40B4-BE49-F238E27FC236}">
                  <a16:creationId xmlns:a16="http://schemas.microsoft.com/office/drawing/2014/main" id="{1D0AFFBB-DA62-4FF8-9113-DDC1DE803CFC}"/>
                </a:ext>
              </a:extLst>
            </p:cNvPr>
            <p:cNvGrpSpPr/>
            <p:nvPr/>
          </p:nvGrpSpPr>
          <p:grpSpPr>
            <a:xfrm>
              <a:off x="-8345" y="3234053"/>
              <a:ext cx="1491316" cy="2531928"/>
              <a:chOff x="4887050" y="1969788"/>
              <a:chExt cx="1091819" cy="1853670"/>
            </a:xfrm>
          </p:grpSpPr>
          <p:sp>
            <p:nvSpPr>
              <p:cNvPr id="17" name="Google Shape;2130;p64">
                <a:extLst>
                  <a:ext uri="{FF2B5EF4-FFF2-40B4-BE49-F238E27FC236}">
                    <a16:creationId xmlns:a16="http://schemas.microsoft.com/office/drawing/2014/main" id="{F0CCF42A-717D-4C74-8281-ECD497394BA0}"/>
                  </a:ext>
                </a:extLst>
              </p:cNvPr>
              <p:cNvSpPr/>
              <p:nvPr/>
            </p:nvSpPr>
            <p:spPr>
              <a:xfrm>
                <a:off x="4887050" y="1969788"/>
                <a:ext cx="1091819" cy="1088986"/>
              </a:xfrm>
              <a:custGeom>
                <a:avLst/>
                <a:gdLst/>
                <a:ahLst/>
                <a:cxnLst/>
                <a:rect l="l" t="t" r="r" b="b"/>
                <a:pathLst>
                  <a:path w="879" h="878" extrusionOk="0">
                    <a:moveTo>
                      <a:pt x="440" y="0"/>
                    </a:moveTo>
                    <a:cubicBezTo>
                      <a:pt x="313" y="0"/>
                      <a:pt x="188" y="54"/>
                      <a:pt x="101" y="159"/>
                    </a:cubicBezTo>
                    <a:cubicBezTo>
                      <a:pt x="34" y="240"/>
                      <a:pt x="0" y="340"/>
                      <a:pt x="0" y="439"/>
                    </a:cubicBezTo>
                    <a:cubicBezTo>
                      <a:pt x="0" y="537"/>
                      <a:pt x="33" y="636"/>
                      <a:pt x="99" y="716"/>
                    </a:cubicBezTo>
                    <a:cubicBezTo>
                      <a:pt x="99" y="716"/>
                      <a:pt x="99" y="716"/>
                      <a:pt x="99" y="716"/>
                    </a:cubicBezTo>
                    <a:cubicBezTo>
                      <a:pt x="99" y="716"/>
                      <a:pt x="325" y="738"/>
                      <a:pt x="439" y="878"/>
                    </a:cubicBezTo>
                    <a:cubicBezTo>
                      <a:pt x="439" y="878"/>
                      <a:pt x="558" y="719"/>
                      <a:pt x="771" y="719"/>
                    </a:cubicBezTo>
                    <a:cubicBezTo>
                      <a:pt x="773" y="719"/>
                      <a:pt x="775" y="719"/>
                      <a:pt x="778" y="719"/>
                    </a:cubicBezTo>
                    <a:cubicBezTo>
                      <a:pt x="845" y="637"/>
                      <a:pt x="879" y="538"/>
                      <a:pt x="879" y="439"/>
                    </a:cubicBezTo>
                    <a:cubicBezTo>
                      <a:pt x="878" y="324"/>
                      <a:pt x="833" y="209"/>
                      <a:pt x="744" y="123"/>
                    </a:cubicBezTo>
                    <a:cubicBezTo>
                      <a:pt x="737" y="116"/>
                      <a:pt x="728" y="108"/>
                      <a:pt x="720" y="101"/>
                    </a:cubicBezTo>
                    <a:cubicBezTo>
                      <a:pt x="638" y="33"/>
                      <a:pt x="538" y="0"/>
                      <a:pt x="440" y="0"/>
                    </a:cubicBezTo>
                  </a:path>
                </a:pathLst>
              </a:custGeom>
              <a:solidFill>
                <a:srgbClr val="C9F1D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2131;p64">
                <a:extLst>
                  <a:ext uri="{FF2B5EF4-FFF2-40B4-BE49-F238E27FC236}">
                    <a16:creationId xmlns:a16="http://schemas.microsoft.com/office/drawing/2014/main" id="{905035AC-AE27-491B-8B5D-3ECAB4625B86}"/>
                  </a:ext>
                </a:extLst>
              </p:cNvPr>
              <p:cNvSpPr/>
              <p:nvPr/>
            </p:nvSpPr>
            <p:spPr>
              <a:xfrm>
                <a:off x="5413575" y="2008480"/>
                <a:ext cx="47226" cy="1814978"/>
              </a:xfrm>
              <a:custGeom>
                <a:avLst/>
                <a:gdLst/>
                <a:ahLst/>
                <a:cxnLst/>
                <a:rect l="l" t="t" r="r" b="b"/>
                <a:pathLst>
                  <a:path w="67" h="2580" extrusionOk="0">
                    <a:moveTo>
                      <a:pt x="14" y="0"/>
                    </a:moveTo>
                    <a:lnTo>
                      <a:pt x="0" y="2580"/>
                    </a:lnTo>
                    <a:lnTo>
                      <a:pt x="67" y="2580"/>
                    </a:lnTo>
                    <a:lnTo>
                      <a:pt x="14" y="0"/>
                    </a:lnTo>
                    <a:close/>
                  </a:path>
                </a:pathLst>
              </a:custGeom>
              <a:solidFill>
                <a:srgbClr val="26323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2132;p64">
                <a:extLst>
                  <a:ext uri="{FF2B5EF4-FFF2-40B4-BE49-F238E27FC236}">
                    <a16:creationId xmlns:a16="http://schemas.microsoft.com/office/drawing/2014/main" id="{A2826CBA-4EFC-4B06-9EDE-98A67F6C511F}"/>
                  </a:ext>
                </a:extLst>
              </p:cNvPr>
              <p:cNvSpPr/>
              <p:nvPr/>
            </p:nvSpPr>
            <p:spPr>
              <a:xfrm>
                <a:off x="5433311" y="2783011"/>
                <a:ext cx="269959" cy="222300"/>
              </a:xfrm>
              <a:custGeom>
                <a:avLst/>
                <a:gdLst/>
                <a:ahLst/>
                <a:cxnLst/>
                <a:rect l="l" t="t" r="r" b="b"/>
                <a:pathLst>
                  <a:path w="217" h="179" extrusionOk="0">
                    <a:moveTo>
                      <a:pt x="4" y="179"/>
                    </a:moveTo>
                    <a:cubicBezTo>
                      <a:pt x="4" y="179"/>
                      <a:pt x="80" y="42"/>
                      <a:pt x="217" y="0"/>
                    </a:cubicBezTo>
                    <a:cubicBezTo>
                      <a:pt x="217" y="0"/>
                      <a:pt x="72" y="35"/>
                      <a:pt x="0" y="153"/>
                    </a:cubicBezTo>
                    <a:lnTo>
                      <a:pt x="4" y="179"/>
                    </a:lnTo>
                    <a:close/>
                  </a:path>
                </a:pathLst>
              </a:custGeom>
              <a:solidFill>
                <a:srgbClr val="26323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2133;p64">
                <a:extLst>
                  <a:ext uri="{FF2B5EF4-FFF2-40B4-BE49-F238E27FC236}">
                    <a16:creationId xmlns:a16="http://schemas.microsoft.com/office/drawing/2014/main" id="{F04214AE-E97F-4A44-BA9E-09545362C8BE}"/>
                  </a:ext>
                </a:extLst>
              </p:cNvPr>
              <p:cNvSpPr/>
              <p:nvPr/>
            </p:nvSpPr>
            <p:spPr>
              <a:xfrm>
                <a:off x="5433311" y="2302534"/>
                <a:ext cx="269959" cy="221596"/>
              </a:xfrm>
              <a:custGeom>
                <a:avLst/>
                <a:gdLst/>
                <a:ahLst/>
                <a:cxnLst/>
                <a:rect l="l" t="t" r="r" b="b"/>
                <a:pathLst>
                  <a:path w="217" h="179" extrusionOk="0">
                    <a:moveTo>
                      <a:pt x="4" y="179"/>
                    </a:moveTo>
                    <a:cubicBezTo>
                      <a:pt x="4" y="179"/>
                      <a:pt x="80" y="41"/>
                      <a:pt x="217" y="0"/>
                    </a:cubicBezTo>
                    <a:cubicBezTo>
                      <a:pt x="217" y="0"/>
                      <a:pt x="72" y="34"/>
                      <a:pt x="0" y="152"/>
                    </a:cubicBezTo>
                    <a:lnTo>
                      <a:pt x="4" y="179"/>
                    </a:lnTo>
                    <a:close/>
                  </a:path>
                </a:pathLst>
              </a:custGeom>
              <a:solidFill>
                <a:srgbClr val="26323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134;p64">
                <a:extLst>
                  <a:ext uri="{FF2B5EF4-FFF2-40B4-BE49-F238E27FC236}">
                    <a16:creationId xmlns:a16="http://schemas.microsoft.com/office/drawing/2014/main" id="{B359414F-303B-4A96-B164-B1582E483AD1}"/>
                  </a:ext>
                </a:extLst>
              </p:cNvPr>
              <p:cNvSpPr/>
              <p:nvPr/>
            </p:nvSpPr>
            <p:spPr>
              <a:xfrm>
                <a:off x="5433311" y="2543124"/>
                <a:ext cx="269959" cy="221596"/>
              </a:xfrm>
              <a:custGeom>
                <a:avLst/>
                <a:gdLst/>
                <a:ahLst/>
                <a:cxnLst/>
                <a:rect l="l" t="t" r="r" b="b"/>
                <a:pathLst>
                  <a:path w="217" h="179" extrusionOk="0">
                    <a:moveTo>
                      <a:pt x="4" y="179"/>
                    </a:moveTo>
                    <a:cubicBezTo>
                      <a:pt x="4" y="179"/>
                      <a:pt x="80" y="42"/>
                      <a:pt x="217" y="0"/>
                    </a:cubicBezTo>
                    <a:cubicBezTo>
                      <a:pt x="217" y="0"/>
                      <a:pt x="72" y="34"/>
                      <a:pt x="0" y="153"/>
                    </a:cubicBezTo>
                    <a:lnTo>
                      <a:pt x="4" y="179"/>
                    </a:lnTo>
                    <a:close/>
                  </a:path>
                </a:pathLst>
              </a:custGeom>
              <a:solidFill>
                <a:srgbClr val="26323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2135;p64">
                <a:extLst>
                  <a:ext uri="{FF2B5EF4-FFF2-40B4-BE49-F238E27FC236}">
                    <a16:creationId xmlns:a16="http://schemas.microsoft.com/office/drawing/2014/main" id="{E872DAB9-41BD-4B1D-A305-00A78C89E533}"/>
                  </a:ext>
                </a:extLst>
              </p:cNvPr>
              <p:cNvSpPr/>
              <p:nvPr/>
            </p:nvSpPr>
            <p:spPr>
              <a:xfrm>
                <a:off x="5167582" y="2424940"/>
                <a:ext cx="260796" cy="222300"/>
              </a:xfrm>
              <a:custGeom>
                <a:avLst/>
                <a:gdLst/>
                <a:ahLst/>
                <a:cxnLst/>
                <a:rect l="l" t="t" r="r" b="b"/>
                <a:pathLst>
                  <a:path w="210" h="179" extrusionOk="0">
                    <a:moveTo>
                      <a:pt x="206" y="179"/>
                    </a:moveTo>
                    <a:cubicBezTo>
                      <a:pt x="206" y="179"/>
                      <a:pt x="132" y="42"/>
                      <a:pt x="0" y="0"/>
                    </a:cubicBezTo>
                    <a:cubicBezTo>
                      <a:pt x="0" y="0"/>
                      <a:pt x="140" y="34"/>
                      <a:pt x="210" y="152"/>
                    </a:cubicBezTo>
                    <a:lnTo>
                      <a:pt x="206" y="179"/>
                    </a:lnTo>
                    <a:close/>
                  </a:path>
                </a:pathLst>
              </a:custGeom>
              <a:solidFill>
                <a:srgbClr val="26323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2136;p64">
                <a:extLst>
                  <a:ext uri="{FF2B5EF4-FFF2-40B4-BE49-F238E27FC236}">
                    <a16:creationId xmlns:a16="http://schemas.microsoft.com/office/drawing/2014/main" id="{B822C7BC-3229-4C93-B386-F34A71D54699}"/>
                  </a:ext>
                </a:extLst>
              </p:cNvPr>
              <p:cNvSpPr/>
              <p:nvPr/>
            </p:nvSpPr>
            <p:spPr>
              <a:xfrm>
                <a:off x="5167582" y="2660605"/>
                <a:ext cx="260796" cy="221596"/>
              </a:xfrm>
              <a:custGeom>
                <a:avLst/>
                <a:gdLst/>
                <a:ahLst/>
                <a:cxnLst/>
                <a:rect l="l" t="t" r="r" b="b"/>
                <a:pathLst>
                  <a:path w="210" h="179" extrusionOk="0">
                    <a:moveTo>
                      <a:pt x="206" y="179"/>
                    </a:moveTo>
                    <a:cubicBezTo>
                      <a:pt x="206" y="179"/>
                      <a:pt x="132" y="42"/>
                      <a:pt x="0" y="0"/>
                    </a:cubicBezTo>
                    <a:cubicBezTo>
                      <a:pt x="0" y="0"/>
                      <a:pt x="140" y="35"/>
                      <a:pt x="210" y="153"/>
                    </a:cubicBezTo>
                    <a:lnTo>
                      <a:pt x="206" y="179"/>
                    </a:lnTo>
                    <a:close/>
                  </a:path>
                </a:pathLst>
              </a:custGeom>
              <a:solidFill>
                <a:srgbClr val="26323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 name="Google Shape;2137;p64">
              <a:extLst>
                <a:ext uri="{FF2B5EF4-FFF2-40B4-BE49-F238E27FC236}">
                  <a16:creationId xmlns:a16="http://schemas.microsoft.com/office/drawing/2014/main" id="{5E437B23-395E-49E7-B377-7A5FF5018949}"/>
                </a:ext>
              </a:extLst>
            </p:cNvPr>
            <p:cNvGrpSpPr/>
            <p:nvPr/>
          </p:nvGrpSpPr>
          <p:grpSpPr>
            <a:xfrm>
              <a:off x="1015201" y="3858077"/>
              <a:ext cx="975540" cy="1656254"/>
              <a:chOff x="4887050" y="1969788"/>
              <a:chExt cx="1091819" cy="1853670"/>
            </a:xfrm>
          </p:grpSpPr>
          <p:sp>
            <p:nvSpPr>
              <p:cNvPr id="10" name="Google Shape;2138;p64">
                <a:extLst>
                  <a:ext uri="{FF2B5EF4-FFF2-40B4-BE49-F238E27FC236}">
                    <a16:creationId xmlns:a16="http://schemas.microsoft.com/office/drawing/2014/main" id="{6A944F76-DA89-4B9E-B6B5-038C2FC6C0D4}"/>
                  </a:ext>
                </a:extLst>
              </p:cNvPr>
              <p:cNvSpPr/>
              <p:nvPr/>
            </p:nvSpPr>
            <p:spPr>
              <a:xfrm>
                <a:off x="4887050" y="1969788"/>
                <a:ext cx="1091819" cy="1088986"/>
              </a:xfrm>
              <a:custGeom>
                <a:avLst/>
                <a:gdLst/>
                <a:ahLst/>
                <a:cxnLst/>
                <a:rect l="l" t="t" r="r" b="b"/>
                <a:pathLst>
                  <a:path w="879" h="878" extrusionOk="0">
                    <a:moveTo>
                      <a:pt x="440" y="0"/>
                    </a:moveTo>
                    <a:cubicBezTo>
                      <a:pt x="313" y="0"/>
                      <a:pt x="188" y="54"/>
                      <a:pt x="101" y="159"/>
                    </a:cubicBezTo>
                    <a:cubicBezTo>
                      <a:pt x="34" y="240"/>
                      <a:pt x="0" y="340"/>
                      <a:pt x="0" y="439"/>
                    </a:cubicBezTo>
                    <a:cubicBezTo>
                      <a:pt x="0" y="537"/>
                      <a:pt x="33" y="636"/>
                      <a:pt x="99" y="716"/>
                    </a:cubicBezTo>
                    <a:cubicBezTo>
                      <a:pt x="99" y="716"/>
                      <a:pt x="99" y="716"/>
                      <a:pt x="99" y="716"/>
                    </a:cubicBezTo>
                    <a:cubicBezTo>
                      <a:pt x="99" y="716"/>
                      <a:pt x="325" y="738"/>
                      <a:pt x="439" y="878"/>
                    </a:cubicBezTo>
                    <a:cubicBezTo>
                      <a:pt x="439" y="878"/>
                      <a:pt x="558" y="719"/>
                      <a:pt x="771" y="719"/>
                    </a:cubicBezTo>
                    <a:cubicBezTo>
                      <a:pt x="773" y="719"/>
                      <a:pt x="775" y="719"/>
                      <a:pt x="778" y="719"/>
                    </a:cubicBezTo>
                    <a:cubicBezTo>
                      <a:pt x="845" y="637"/>
                      <a:pt x="879" y="538"/>
                      <a:pt x="879" y="439"/>
                    </a:cubicBezTo>
                    <a:cubicBezTo>
                      <a:pt x="878" y="324"/>
                      <a:pt x="833" y="209"/>
                      <a:pt x="744" y="123"/>
                    </a:cubicBezTo>
                    <a:cubicBezTo>
                      <a:pt x="737" y="116"/>
                      <a:pt x="728" y="108"/>
                      <a:pt x="720" y="101"/>
                    </a:cubicBezTo>
                    <a:cubicBezTo>
                      <a:pt x="638" y="33"/>
                      <a:pt x="538" y="0"/>
                      <a:pt x="440" y="0"/>
                    </a:cubicBezTo>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2139;p64">
                <a:extLst>
                  <a:ext uri="{FF2B5EF4-FFF2-40B4-BE49-F238E27FC236}">
                    <a16:creationId xmlns:a16="http://schemas.microsoft.com/office/drawing/2014/main" id="{D2E010F9-64E6-4FD3-8346-19908FB937CB}"/>
                  </a:ext>
                </a:extLst>
              </p:cNvPr>
              <p:cNvSpPr/>
              <p:nvPr/>
            </p:nvSpPr>
            <p:spPr>
              <a:xfrm>
                <a:off x="5413575" y="2008480"/>
                <a:ext cx="47226" cy="1814978"/>
              </a:xfrm>
              <a:custGeom>
                <a:avLst/>
                <a:gdLst/>
                <a:ahLst/>
                <a:cxnLst/>
                <a:rect l="l" t="t" r="r" b="b"/>
                <a:pathLst>
                  <a:path w="67" h="2580" extrusionOk="0">
                    <a:moveTo>
                      <a:pt x="14" y="0"/>
                    </a:moveTo>
                    <a:lnTo>
                      <a:pt x="0" y="2580"/>
                    </a:lnTo>
                    <a:lnTo>
                      <a:pt x="67" y="2580"/>
                    </a:lnTo>
                    <a:lnTo>
                      <a:pt x="14" y="0"/>
                    </a:lnTo>
                    <a:close/>
                  </a:path>
                </a:pathLst>
              </a:custGeom>
              <a:solidFill>
                <a:srgbClr val="26323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2140;p64">
                <a:extLst>
                  <a:ext uri="{FF2B5EF4-FFF2-40B4-BE49-F238E27FC236}">
                    <a16:creationId xmlns:a16="http://schemas.microsoft.com/office/drawing/2014/main" id="{F28C36C0-F851-4F2A-A3D4-AAEDB147B1F7}"/>
                  </a:ext>
                </a:extLst>
              </p:cNvPr>
              <p:cNvSpPr/>
              <p:nvPr/>
            </p:nvSpPr>
            <p:spPr>
              <a:xfrm>
                <a:off x="5433311" y="2783011"/>
                <a:ext cx="269959" cy="222300"/>
              </a:xfrm>
              <a:custGeom>
                <a:avLst/>
                <a:gdLst/>
                <a:ahLst/>
                <a:cxnLst/>
                <a:rect l="l" t="t" r="r" b="b"/>
                <a:pathLst>
                  <a:path w="217" h="179" extrusionOk="0">
                    <a:moveTo>
                      <a:pt x="4" y="179"/>
                    </a:moveTo>
                    <a:cubicBezTo>
                      <a:pt x="4" y="179"/>
                      <a:pt x="80" y="42"/>
                      <a:pt x="217" y="0"/>
                    </a:cubicBezTo>
                    <a:cubicBezTo>
                      <a:pt x="217" y="0"/>
                      <a:pt x="72" y="35"/>
                      <a:pt x="0" y="153"/>
                    </a:cubicBezTo>
                    <a:lnTo>
                      <a:pt x="4" y="179"/>
                    </a:lnTo>
                    <a:close/>
                  </a:path>
                </a:pathLst>
              </a:custGeom>
              <a:solidFill>
                <a:srgbClr val="26323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2141;p64">
                <a:extLst>
                  <a:ext uri="{FF2B5EF4-FFF2-40B4-BE49-F238E27FC236}">
                    <a16:creationId xmlns:a16="http://schemas.microsoft.com/office/drawing/2014/main" id="{AC752DEA-085D-4096-96FB-6A47316DE097}"/>
                  </a:ext>
                </a:extLst>
              </p:cNvPr>
              <p:cNvSpPr/>
              <p:nvPr/>
            </p:nvSpPr>
            <p:spPr>
              <a:xfrm>
                <a:off x="5433311" y="2302534"/>
                <a:ext cx="269959" cy="221596"/>
              </a:xfrm>
              <a:custGeom>
                <a:avLst/>
                <a:gdLst/>
                <a:ahLst/>
                <a:cxnLst/>
                <a:rect l="l" t="t" r="r" b="b"/>
                <a:pathLst>
                  <a:path w="217" h="179" extrusionOk="0">
                    <a:moveTo>
                      <a:pt x="4" y="179"/>
                    </a:moveTo>
                    <a:cubicBezTo>
                      <a:pt x="4" y="179"/>
                      <a:pt x="80" y="41"/>
                      <a:pt x="217" y="0"/>
                    </a:cubicBezTo>
                    <a:cubicBezTo>
                      <a:pt x="217" y="0"/>
                      <a:pt x="72" y="34"/>
                      <a:pt x="0" y="152"/>
                    </a:cubicBezTo>
                    <a:lnTo>
                      <a:pt x="4" y="179"/>
                    </a:lnTo>
                    <a:close/>
                  </a:path>
                </a:pathLst>
              </a:custGeom>
              <a:solidFill>
                <a:srgbClr val="26323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2142;p64">
                <a:extLst>
                  <a:ext uri="{FF2B5EF4-FFF2-40B4-BE49-F238E27FC236}">
                    <a16:creationId xmlns:a16="http://schemas.microsoft.com/office/drawing/2014/main" id="{2294FD9D-95A3-4B2F-B002-8D680D76986F}"/>
                  </a:ext>
                </a:extLst>
              </p:cNvPr>
              <p:cNvSpPr/>
              <p:nvPr/>
            </p:nvSpPr>
            <p:spPr>
              <a:xfrm>
                <a:off x="5433311" y="2543124"/>
                <a:ext cx="269959" cy="221596"/>
              </a:xfrm>
              <a:custGeom>
                <a:avLst/>
                <a:gdLst/>
                <a:ahLst/>
                <a:cxnLst/>
                <a:rect l="l" t="t" r="r" b="b"/>
                <a:pathLst>
                  <a:path w="217" h="179" extrusionOk="0">
                    <a:moveTo>
                      <a:pt x="4" y="179"/>
                    </a:moveTo>
                    <a:cubicBezTo>
                      <a:pt x="4" y="179"/>
                      <a:pt x="80" y="42"/>
                      <a:pt x="217" y="0"/>
                    </a:cubicBezTo>
                    <a:cubicBezTo>
                      <a:pt x="217" y="0"/>
                      <a:pt x="72" y="34"/>
                      <a:pt x="0" y="153"/>
                    </a:cubicBezTo>
                    <a:lnTo>
                      <a:pt x="4" y="179"/>
                    </a:lnTo>
                    <a:close/>
                  </a:path>
                </a:pathLst>
              </a:custGeom>
              <a:solidFill>
                <a:srgbClr val="26323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2143;p64">
                <a:extLst>
                  <a:ext uri="{FF2B5EF4-FFF2-40B4-BE49-F238E27FC236}">
                    <a16:creationId xmlns:a16="http://schemas.microsoft.com/office/drawing/2014/main" id="{5EA7C47D-E933-4D35-BBAB-F1D4155F551D}"/>
                  </a:ext>
                </a:extLst>
              </p:cNvPr>
              <p:cNvSpPr/>
              <p:nvPr/>
            </p:nvSpPr>
            <p:spPr>
              <a:xfrm>
                <a:off x="5167582" y="2424940"/>
                <a:ext cx="260796" cy="222300"/>
              </a:xfrm>
              <a:custGeom>
                <a:avLst/>
                <a:gdLst/>
                <a:ahLst/>
                <a:cxnLst/>
                <a:rect l="l" t="t" r="r" b="b"/>
                <a:pathLst>
                  <a:path w="210" h="179" extrusionOk="0">
                    <a:moveTo>
                      <a:pt x="206" y="179"/>
                    </a:moveTo>
                    <a:cubicBezTo>
                      <a:pt x="206" y="179"/>
                      <a:pt x="132" y="42"/>
                      <a:pt x="0" y="0"/>
                    </a:cubicBezTo>
                    <a:cubicBezTo>
                      <a:pt x="0" y="0"/>
                      <a:pt x="140" y="34"/>
                      <a:pt x="210" y="152"/>
                    </a:cubicBezTo>
                    <a:lnTo>
                      <a:pt x="206" y="179"/>
                    </a:lnTo>
                    <a:close/>
                  </a:path>
                </a:pathLst>
              </a:custGeom>
              <a:solidFill>
                <a:srgbClr val="26323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2144;p64">
                <a:extLst>
                  <a:ext uri="{FF2B5EF4-FFF2-40B4-BE49-F238E27FC236}">
                    <a16:creationId xmlns:a16="http://schemas.microsoft.com/office/drawing/2014/main" id="{89E8F5A5-94D6-4B88-991F-E643CB8F81BB}"/>
                  </a:ext>
                </a:extLst>
              </p:cNvPr>
              <p:cNvSpPr/>
              <p:nvPr/>
            </p:nvSpPr>
            <p:spPr>
              <a:xfrm>
                <a:off x="5167582" y="2660605"/>
                <a:ext cx="260796" cy="221596"/>
              </a:xfrm>
              <a:custGeom>
                <a:avLst/>
                <a:gdLst/>
                <a:ahLst/>
                <a:cxnLst/>
                <a:rect l="l" t="t" r="r" b="b"/>
                <a:pathLst>
                  <a:path w="210" h="179" extrusionOk="0">
                    <a:moveTo>
                      <a:pt x="206" y="179"/>
                    </a:moveTo>
                    <a:cubicBezTo>
                      <a:pt x="206" y="179"/>
                      <a:pt x="132" y="42"/>
                      <a:pt x="0" y="0"/>
                    </a:cubicBezTo>
                    <a:cubicBezTo>
                      <a:pt x="0" y="0"/>
                      <a:pt x="140" y="35"/>
                      <a:pt x="210" y="153"/>
                    </a:cubicBezTo>
                    <a:lnTo>
                      <a:pt x="206" y="179"/>
                    </a:lnTo>
                    <a:close/>
                  </a:path>
                </a:pathLst>
              </a:custGeom>
              <a:solidFill>
                <a:srgbClr val="26323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24" name="Google Shape;2145;p64">
            <a:extLst>
              <a:ext uri="{FF2B5EF4-FFF2-40B4-BE49-F238E27FC236}">
                <a16:creationId xmlns:a16="http://schemas.microsoft.com/office/drawing/2014/main" id="{6C155866-A156-4ACF-8634-19BDDDC0075F}"/>
              </a:ext>
            </a:extLst>
          </p:cNvPr>
          <p:cNvGrpSpPr/>
          <p:nvPr/>
        </p:nvGrpSpPr>
        <p:grpSpPr>
          <a:xfrm flipH="1">
            <a:off x="7233257" y="3849695"/>
            <a:ext cx="988548" cy="1252038"/>
            <a:chOff x="-8345" y="3234053"/>
            <a:chExt cx="1999086" cy="2531928"/>
          </a:xfrm>
        </p:grpSpPr>
        <p:grpSp>
          <p:nvGrpSpPr>
            <p:cNvPr id="25" name="Google Shape;2146;p64">
              <a:extLst>
                <a:ext uri="{FF2B5EF4-FFF2-40B4-BE49-F238E27FC236}">
                  <a16:creationId xmlns:a16="http://schemas.microsoft.com/office/drawing/2014/main" id="{D7D50AC5-F93B-4E1C-8F4E-0D1CCD92B2DB}"/>
                </a:ext>
              </a:extLst>
            </p:cNvPr>
            <p:cNvGrpSpPr/>
            <p:nvPr/>
          </p:nvGrpSpPr>
          <p:grpSpPr>
            <a:xfrm>
              <a:off x="-8345" y="3234053"/>
              <a:ext cx="1491316" cy="2531928"/>
              <a:chOff x="4887050" y="1969788"/>
              <a:chExt cx="1091819" cy="1853670"/>
            </a:xfrm>
          </p:grpSpPr>
          <p:sp>
            <p:nvSpPr>
              <p:cNvPr id="34" name="Google Shape;2147;p64">
                <a:extLst>
                  <a:ext uri="{FF2B5EF4-FFF2-40B4-BE49-F238E27FC236}">
                    <a16:creationId xmlns:a16="http://schemas.microsoft.com/office/drawing/2014/main" id="{1F03D631-3A92-4901-BDA4-4B3B9AE7C8FA}"/>
                  </a:ext>
                </a:extLst>
              </p:cNvPr>
              <p:cNvSpPr/>
              <p:nvPr/>
            </p:nvSpPr>
            <p:spPr>
              <a:xfrm>
                <a:off x="4887050" y="1969788"/>
                <a:ext cx="1091819" cy="1088986"/>
              </a:xfrm>
              <a:custGeom>
                <a:avLst/>
                <a:gdLst/>
                <a:ahLst/>
                <a:cxnLst/>
                <a:rect l="l" t="t" r="r" b="b"/>
                <a:pathLst>
                  <a:path w="879" h="878" extrusionOk="0">
                    <a:moveTo>
                      <a:pt x="440" y="0"/>
                    </a:moveTo>
                    <a:cubicBezTo>
                      <a:pt x="313" y="0"/>
                      <a:pt x="188" y="54"/>
                      <a:pt x="101" y="159"/>
                    </a:cubicBezTo>
                    <a:cubicBezTo>
                      <a:pt x="34" y="240"/>
                      <a:pt x="0" y="340"/>
                      <a:pt x="0" y="439"/>
                    </a:cubicBezTo>
                    <a:cubicBezTo>
                      <a:pt x="0" y="537"/>
                      <a:pt x="33" y="636"/>
                      <a:pt x="99" y="716"/>
                    </a:cubicBezTo>
                    <a:cubicBezTo>
                      <a:pt x="99" y="716"/>
                      <a:pt x="99" y="716"/>
                      <a:pt x="99" y="716"/>
                    </a:cubicBezTo>
                    <a:cubicBezTo>
                      <a:pt x="99" y="716"/>
                      <a:pt x="325" y="738"/>
                      <a:pt x="439" y="878"/>
                    </a:cubicBezTo>
                    <a:cubicBezTo>
                      <a:pt x="439" y="878"/>
                      <a:pt x="558" y="719"/>
                      <a:pt x="771" y="719"/>
                    </a:cubicBezTo>
                    <a:cubicBezTo>
                      <a:pt x="773" y="719"/>
                      <a:pt x="775" y="719"/>
                      <a:pt x="778" y="719"/>
                    </a:cubicBezTo>
                    <a:cubicBezTo>
                      <a:pt x="845" y="637"/>
                      <a:pt x="879" y="538"/>
                      <a:pt x="879" y="439"/>
                    </a:cubicBezTo>
                    <a:cubicBezTo>
                      <a:pt x="878" y="324"/>
                      <a:pt x="833" y="209"/>
                      <a:pt x="744" y="123"/>
                    </a:cubicBezTo>
                    <a:cubicBezTo>
                      <a:pt x="737" y="116"/>
                      <a:pt x="728" y="108"/>
                      <a:pt x="720" y="101"/>
                    </a:cubicBezTo>
                    <a:cubicBezTo>
                      <a:pt x="638" y="33"/>
                      <a:pt x="538" y="0"/>
                      <a:pt x="440" y="0"/>
                    </a:cubicBezTo>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2148;p64">
                <a:extLst>
                  <a:ext uri="{FF2B5EF4-FFF2-40B4-BE49-F238E27FC236}">
                    <a16:creationId xmlns:a16="http://schemas.microsoft.com/office/drawing/2014/main" id="{58C9293B-5C18-4920-8DA5-60CC7C79E423}"/>
                  </a:ext>
                </a:extLst>
              </p:cNvPr>
              <p:cNvSpPr/>
              <p:nvPr/>
            </p:nvSpPr>
            <p:spPr>
              <a:xfrm>
                <a:off x="5413575" y="2008480"/>
                <a:ext cx="47226" cy="1814978"/>
              </a:xfrm>
              <a:custGeom>
                <a:avLst/>
                <a:gdLst/>
                <a:ahLst/>
                <a:cxnLst/>
                <a:rect l="l" t="t" r="r" b="b"/>
                <a:pathLst>
                  <a:path w="67" h="2580" extrusionOk="0">
                    <a:moveTo>
                      <a:pt x="14" y="0"/>
                    </a:moveTo>
                    <a:lnTo>
                      <a:pt x="0" y="2580"/>
                    </a:lnTo>
                    <a:lnTo>
                      <a:pt x="67" y="2580"/>
                    </a:lnTo>
                    <a:lnTo>
                      <a:pt x="14" y="0"/>
                    </a:lnTo>
                    <a:close/>
                  </a:path>
                </a:pathLst>
              </a:custGeom>
              <a:solidFill>
                <a:srgbClr val="26323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2149;p64">
                <a:extLst>
                  <a:ext uri="{FF2B5EF4-FFF2-40B4-BE49-F238E27FC236}">
                    <a16:creationId xmlns:a16="http://schemas.microsoft.com/office/drawing/2014/main" id="{72E783F7-BBE2-4642-A4E3-118E35E66000}"/>
                  </a:ext>
                </a:extLst>
              </p:cNvPr>
              <p:cNvSpPr/>
              <p:nvPr/>
            </p:nvSpPr>
            <p:spPr>
              <a:xfrm>
                <a:off x="5433311" y="2783011"/>
                <a:ext cx="269959" cy="222300"/>
              </a:xfrm>
              <a:custGeom>
                <a:avLst/>
                <a:gdLst/>
                <a:ahLst/>
                <a:cxnLst/>
                <a:rect l="l" t="t" r="r" b="b"/>
                <a:pathLst>
                  <a:path w="217" h="179" extrusionOk="0">
                    <a:moveTo>
                      <a:pt x="4" y="179"/>
                    </a:moveTo>
                    <a:cubicBezTo>
                      <a:pt x="4" y="179"/>
                      <a:pt x="80" y="42"/>
                      <a:pt x="217" y="0"/>
                    </a:cubicBezTo>
                    <a:cubicBezTo>
                      <a:pt x="217" y="0"/>
                      <a:pt x="72" y="35"/>
                      <a:pt x="0" y="153"/>
                    </a:cubicBezTo>
                    <a:lnTo>
                      <a:pt x="4" y="179"/>
                    </a:lnTo>
                    <a:close/>
                  </a:path>
                </a:pathLst>
              </a:custGeom>
              <a:solidFill>
                <a:srgbClr val="26323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2150;p64">
                <a:extLst>
                  <a:ext uri="{FF2B5EF4-FFF2-40B4-BE49-F238E27FC236}">
                    <a16:creationId xmlns:a16="http://schemas.microsoft.com/office/drawing/2014/main" id="{28D97964-3396-4ADF-A66E-2957A40B8ABF}"/>
                  </a:ext>
                </a:extLst>
              </p:cNvPr>
              <p:cNvSpPr/>
              <p:nvPr/>
            </p:nvSpPr>
            <p:spPr>
              <a:xfrm>
                <a:off x="5433311" y="2302534"/>
                <a:ext cx="269959" cy="221596"/>
              </a:xfrm>
              <a:custGeom>
                <a:avLst/>
                <a:gdLst/>
                <a:ahLst/>
                <a:cxnLst/>
                <a:rect l="l" t="t" r="r" b="b"/>
                <a:pathLst>
                  <a:path w="217" h="179" extrusionOk="0">
                    <a:moveTo>
                      <a:pt x="4" y="179"/>
                    </a:moveTo>
                    <a:cubicBezTo>
                      <a:pt x="4" y="179"/>
                      <a:pt x="80" y="41"/>
                      <a:pt x="217" y="0"/>
                    </a:cubicBezTo>
                    <a:cubicBezTo>
                      <a:pt x="217" y="0"/>
                      <a:pt x="72" y="34"/>
                      <a:pt x="0" y="152"/>
                    </a:cubicBezTo>
                    <a:lnTo>
                      <a:pt x="4" y="179"/>
                    </a:lnTo>
                    <a:close/>
                  </a:path>
                </a:pathLst>
              </a:custGeom>
              <a:solidFill>
                <a:srgbClr val="26323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2151;p64">
                <a:extLst>
                  <a:ext uri="{FF2B5EF4-FFF2-40B4-BE49-F238E27FC236}">
                    <a16:creationId xmlns:a16="http://schemas.microsoft.com/office/drawing/2014/main" id="{1C7615D1-5F2A-4E8B-A8AA-A8FD78C146F8}"/>
                  </a:ext>
                </a:extLst>
              </p:cNvPr>
              <p:cNvSpPr/>
              <p:nvPr/>
            </p:nvSpPr>
            <p:spPr>
              <a:xfrm>
                <a:off x="5433311" y="2543124"/>
                <a:ext cx="269959" cy="221596"/>
              </a:xfrm>
              <a:custGeom>
                <a:avLst/>
                <a:gdLst/>
                <a:ahLst/>
                <a:cxnLst/>
                <a:rect l="l" t="t" r="r" b="b"/>
                <a:pathLst>
                  <a:path w="217" h="179" extrusionOk="0">
                    <a:moveTo>
                      <a:pt x="4" y="179"/>
                    </a:moveTo>
                    <a:cubicBezTo>
                      <a:pt x="4" y="179"/>
                      <a:pt x="80" y="42"/>
                      <a:pt x="217" y="0"/>
                    </a:cubicBezTo>
                    <a:cubicBezTo>
                      <a:pt x="217" y="0"/>
                      <a:pt x="72" y="34"/>
                      <a:pt x="0" y="153"/>
                    </a:cubicBezTo>
                    <a:lnTo>
                      <a:pt x="4" y="179"/>
                    </a:lnTo>
                    <a:close/>
                  </a:path>
                </a:pathLst>
              </a:custGeom>
              <a:solidFill>
                <a:srgbClr val="26323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2152;p64">
                <a:extLst>
                  <a:ext uri="{FF2B5EF4-FFF2-40B4-BE49-F238E27FC236}">
                    <a16:creationId xmlns:a16="http://schemas.microsoft.com/office/drawing/2014/main" id="{7AB37246-325D-448D-B812-97E9E069BF30}"/>
                  </a:ext>
                </a:extLst>
              </p:cNvPr>
              <p:cNvSpPr/>
              <p:nvPr/>
            </p:nvSpPr>
            <p:spPr>
              <a:xfrm>
                <a:off x="5167582" y="2424940"/>
                <a:ext cx="260796" cy="222300"/>
              </a:xfrm>
              <a:custGeom>
                <a:avLst/>
                <a:gdLst/>
                <a:ahLst/>
                <a:cxnLst/>
                <a:rect l="l" t="t" r="r" b="b"/>
                <a:pathLst>
                  <a:path w="210" h="179" extrusionOk="0">
                    <a:moveTo>
                      <a:pt x="206" y="179"/>
                    </a:moveTo>
                    <a:cubicBezTo>
                      <a:pt x="206" y="179"/>
                      <a:pt x="132" y="42"/>
                      <a:pt x="0" y="0"/>
                    </a:cubicBezTo>
                    <a:cubicBezTo>
                      <a:pt x="0" y="0"/>
                      <a:pt x="140" y="34"/>
                      <a:pt x="210" y="152"/>
                    </a:cubicBezTo>
                    <a:lnTo>
                      <a:pt x="206" y="179"/>
                    </a:lnTo>
                    <a:close/>
                  </a:path>
                </a:pathLst>
              </a:custGeom>
              <a:solidFill>
                <a:srgbClr val="26323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2153;p64">
                <a:extLst>
                  <a:ext uri="{FF2B5EF4-FFF2-40B4-BE49-F238E27FC236}">
                    <a16:creationId xmlns:a16="http://schemas.microsoft.com/office/drawing/2014/main" id="{330DF85D-D006-4481-912A-6C17CC701A19}"/>
                  </a:ext>
                </a:extLst>
              </p:cNvPr>
              <p:cNvSpPr/>
              <p:nvPr/>
            </p:nvSpPr>
            <p:spPr>
              <a:xfrm>
                <a:off x="5167582" y="2660605"/>
                <a:ext cx="260796" cy="221596"/>
              </a:xfrm>
              <a:custGeom>
                <a:avLst/>
                <a:gdLst/>
                <a:ahLst/>
                <a:cxnLst/>
                <a:rect l="l" t="t" r="r" b="b"/>
                <a:pathLst>
                  <a:path w="210" h="179" extrusionOk="0">
                    <a:moveTo>
                      <a:pt x="206" y="179"/>
                    </a:moveTo>
                    <a:cubicBezTo>
                      <a:pt x="206" y="179"/>
                      <a:pt x="132" y="42"/>
                      <a:pt x="0" y="0"/>
                    </a:cubicBezTo>
                    <a:cubicBezTo>
                      <a:pt x="0" y="0"/>
                      <a:pt x="140" y="35"/>
                      <a:pt x="210" y="153"/>
                    </a:cubicBezTo>
                    <a:lnTo>
                      <a:pt x="206" y="179"/>
                    </a:lnTo>
                    <a:close/>
                  </a:path>
                </a:pathLst>
              </a:custGeom>
              <a:solidFill>
                <a:srgbClr val="26323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6" name="Google Shape;2154;p64">
              <a:extLst>
                <a:ext uri="{FF2B5EF4-FFF2-40B4-BE49-F238E27FC236}">
                  <a16:creationId xmlns:a16="http://schemas.microsoft.com/office/drawing/2014/main" id="{B52AFD40-8D51-4B89-89D1-280787554370}"/>
                </a:ext>
              </a:extLst>
            </p:cNvPr>
            <p:cNvGrpSpPr/>
            <p:nvPr/>
          </p:nvGrpSpPr>
          <p:grpSpPr>
            <a:xfrm>
              <a:off x="1015201" y="3858077"/>
              <a:ext cx="975540" cy="1656254"/>
              <a:chOff x="4887050" y="1969788"/>
              <a:chExt cx="1091819" cy="1853670"/>
            </a:xfrm>
          </p:grpSpPr>
          <p:sp>
            <p:nvSpPr>
              <p:cNvPr id="27" name="Google Shape;2155;p64">
                <a:extLst>
                  <a:ext uri="{FF2B5EF4-FFF2-40B4-BE49-F238E27FC236}">
                    <a16:creationId xmlns:a16="http://schemas.microsoft.com/office/drawing/2014/main" id="{4CF7C659-2469-40CE-AD36-A0E0A53CF340}"/>
                  </a:ext>
                </a:extLst>
              </p:cNvPr>
              <p:cNvSpPr/>
              <p:nvPr/>
            </p:nvSpPr>
            <p:spPr>
              <a:xfrm>
                <a:off x="4887050" y="1969788"/>
                <a:ext cx="1091819" cy="1088986"/>
              </a:xfrm>
              <a:custGeom>
                <a:avLst/>
                <a:gdLst/>
                <a:ahLst/>
                <a:cxnLst/>
                <a:rect l="l" t="t" r="r" b="b"/>
                <a:pathLst>
                  <a:path w="879" h="878" extrusionOk="0">
                    <a:moveTo>
                      <a:pt x="440" y="0"/>
                    </a:moveTo>
                    <a:cubicBezTo>
                      <a:pt x="313" y="0"/>
                      <a:pt x="188" y="54"/>
                      <a:pt x="101" y="159"/>
                    </a:cubicBezTo>
                    <a:cubicBezTo>
                      <a:pt x="34" y="240"/>
                      <a:pt x="0" y="340"/>
                      <a:pt x="0" y="439"/>
                    </a:cubicBezTo>
                    <a:cubicBezTo>
                      <a:pt x="0" y="537"/>
                      <a:pt x="33" y="636"/>
                      <a:pt x="99" y="716"/>
                    </a:cubicBezTo>
                    <a:cubicBezTo>
                      <a:pt x="99" y="716"/>
                      <a:pt x="99" y="716"/>
                      <a:pt x="99" y="716"/>
                    </a:cubicBezTo>
                    <a:cubicBezTo>
                      <a:pt x="99" y="716"/>
                      <a:pt x="325" y="738"/>
                      <a:pt x="439" y="878"/>
                    </a:cubicBezTo>
                    <a:cubicBezTo>
                      <a:pt x="439" y="878"/>
                      <a:pt x="558" y="719"/>
                      <a:pt x="771" y="719"/>
                    </a:cubicBezTo>
                    <a:cubicBezTo>
                      <a:pt x="773" y="719"/>
                      <a:pt x="775" y="719"/>
                      <a:pt x="778" y="719"/>
                    </a:cubicBezTo>
                    <a:cubicBezTo>
                      <a:pt x="845" y="637"/>
                      <a:pt x="879" y="538"/>
                      <a:pt x="879" y="439"/>
                    </a:cubicBezTo>
                    <a:cubicBezTo>
                      <a:pt x="878" y="324"/>
                      <a:pt x="833" y="209"/>
                      <a:pt x="744" y="123"/>
                    </a:cubicBezTo>
                    <a:cubicBezTo>
                      <a:pt x="737" y="116"/>
                      <a:pt x="728" y="108"/>
                      <a:pt x="720" y="101"/>
                    </a:cubicBezTo>
                    <a:cubicBezTo>
                      <a:pt x="638" y="33"/>
                      <a:pt x="538" y="0"/>
                      <a:pt x="440" y="0"/>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156;p64">
                <a:extLst>
                  <a:ext uri="{FF2B5EF4-FFF2-40B4-BE49-F238E27FC236}">
                    <a16:creationId xmlns:a16="http://schemas.microsoft.com/office/drawing/2014/main" id="{0493CB8F-5D0F-4CA4-887C-67D6CB17631F}"/>
                  </a:ext>
                </a:extLst>
              </p:cNvPr>
              <p:cNvSpPr/>
              <p:nvPr/>
            </p:nvSpPr>
            <p:spPr>
              <a:xfrm>
                <a:off x="5413575" y="2008480"/>
                <a:ext cx="47226" cy="1814978"/>
              </a:xfrm>
              <a:custGeom>
                <a:avLst/>
                <a:gdLst/>
                <a:ahLst/>
                <a:cxnLst/>
                <a:rect l="l" t="t" r="r" b="b"/>
                <a:pathLst>
                  <a:path w="67" h="2580" extrusionOk="0">
                    <a:moveTo>
                      <a:pt x="14" y="0"/>
                    </a:moveTo>
                    <a:lnTo>
                      <a:pt x="0" y="2580"/>
                    </a:lnTo>
                    <a:lnTo>
                      <a:pt x="67" y="2580"/>
                    </a:lnTo>
                    <a:lnTo>
                      <a:pt x="14" y="0"/>
                    </a:lnTo>
                    <a:close/>
                  </a:path>
                </a:pathLst>
              </a:custGeom>
              <a:solidFill>
                <a:srgbClr val="26323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157;p64">
                <a:extLst>
                  <a:ext uri="{FF2B5EF4-FFF2-40B4-BE49-F238E27FC236}">
                    <a16:creationId xmlns:a16="http://schemas.microsoft.com/office/drawing/2014/main" id="{87D3DB80-F044-45A9-8FD9-F12393DB9D33}"/>
                  </a:ext>
                </a:extLst>
              </p:cNvPr>
              <p:cNvSpPr/>
              <p:nvPr/>
            </p:nvSpPr>
            <p:spPr>
              <a:xfrm>
                <a:off x="5433311" y="2783011"/>
                <a:ext cx="269959" cy="222300"/>
              </a:xfrm>
              <a:custGeom>
                <a:avLst/>
                <a:gdLst/>
                <a:ahLst/>
                <a:cxnLst/>
                <a:rect l="l" t="t" r="r" b="b"/>
                <a:pathLst>
                  <a:path w="217" h="179" extrusionOk="0">
                    <a:moveTo>
                      <a:pt x="4" y="179"/>
                    </a:moveTo>
                    <a:cubicBezTo>
                      <a:pt x="4" y="179"/>
                      <a:pt x="80" y="42"/>
                      <a:pt x="217" y="0"/>
                    </a:cubicBezTo>
                    <a:cubicBezTo>
                      <a:pt x="217" y="0"/>
                      <a:pt x="72" y="35"/>
                      <a:pt x="0" y="153"/>
                    </a:cubicBezTo>
                    <a:lnTo>
                      <a:pt x="4" y="179"/>
                    </a:lnTo>
                    <a:close/>
                  </a:path>
                </a:pathLst>
              </a:custGeom>
              <a:solidFill>
                <a:srgbClr val="26323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2158;p64">
                <a:extLst>
                  <a:ext uri="{FF2B5EF4-FFF2-40B4-BE49-F238E27FC236}">
                    <a16:creationId xmlns:a16="http://schemas.microsoft.com/office/drawing/2014/main" id="{C32FD615-D596-4E20-92AC-422C92825214}"/>
                  </a:ext>
                </a:extLst>
              </p:cNvPr>
              <p:cNvSpPr/>
              <p:nvPr/>
            </p:nvSpPr>
            <p:spPr>
              <a:xfrm>
                <a:off x="5433311" y="2302534"/>
                <a:ext cx="269959" cy="221596"/>
              </a:xfrm>
              <a:custGeom>
                <a:avLst/>
                <a:gdLst/>
                <a:ahLst/>
                <a:cxnLst/>
                <a:rect l="l" t="t" r="r" b="b"/>
                <a:pathLst>
                  <a:path w="217" h="179" extrusionOk="0">
                    <a:moveTo>
                      <a:pt x="4" y="179"/>
                    </a:moveTo>
                    <a:cubicBezTo>
                      <a:pt x="4" y="179"/>
                      <a:pt x="80" y="41"/>
                      <a:pt x="217" y="0"/>
                    </a:cubicBezTo>
                    <a:cubicBezTo>
                      <a:pt x="217" y="0"/>
                      <a:pt x="72" y="34"/>
                      <a:pt x="0" y="152"/>
                    </a:cubicBezTo>
                    <a:lnTo>
                      <a:pt x="4" y="179"/>
                    </a:lnTo>
                    <a:close/>
                  </a:path>
                </a:pathLst>
              </a:custGeom>
              <a:solidFill>
                <a:srgbClr val="26323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2159;p64">
                <a:extLst>
                  <a:ext uri="{FF2B5EF4-FFF2-40B4-BE49-F238E27FC236}">
                    <a16:creationId xmlns:a16="http://schemas.microsoft.com/office/drawing/2014/main" id="{6F987EAA-50E3-4A57-BC77-9052515B67D0}"/>
                  </a:ext>
                </a:extLst>
              </p:cNvPr>
              <p:cNvSpPr/>
              <p:nvPr/>
            </p:nvSpPr>
            <p:spPr>
              <a:xfrm>
                <a:off x="5433311" y="2543124"/>
                <a:ext cx="269959" cy="221596"/>
              </a:xfrm>
              <a:custGeom>
                <a:avLst/>
                <a:gdLst/>
                <a:ahLst/>
                <a:cxnLst/>
                <a:rect l="l" t="t" r="r" b="b"/>
                <a:pathLst>
                  <a:path w="217" h="179" extrusionOk="0">
                    <a:moveTo>
                      <a:pt x="4" y="179"/>
                    </a:moveTo>
                    <a:cubicBezTo>
                      <a:pt x="4" y="179"/>
                      <a:pt x="80" y="42"/>
                      <a:pt x="217" y="0"/>
                    </a:cubicBezTo>
                    <a:cubicBezTo>
                      <a:pt x="217" y="0"/>
                      <a:pt x="72" y="34"/>
                      <a:pt x="0" y="153"/>
                    </a:cubicBezTo>
                    <a:lnTo>
                      <a:pt x="4" y="179"/>
                    </a:lnTo>
                    <a:close/>
                  </a:path>
                </a:pathLst>
              </a:custGeom>
              <a:solidFill>
                <a:srgbClr val="26323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2160;p64">
                <a:extLst>
                  <a:ext uri="{FF2B5EF4-FFF2-40B4-BE49-F238E27FC236}">
                    <a16:creationId xmlns:a16="http://schemas.microsoft.com/office/drawing/2014/main" id="{8F4A9344-522D-4AB1-B474-1295EBC613E3}"/>
                  </a:ext>
                </a:extLst>
              </p:cNvPr>
              <p:cNvSpPr/>
              <p:nvPr/>
            </p:nvSpPr>
            <p:spPr>
              <a:xfrm>
                <a:off x="5167582" y="2424940"/>
                <a:ext cx="260796" cy="222300"/>
              </a:xfrm>
              <a:custGeom>
                <a:avLst/>
                <a:gdLst/>
                <a:ahLst/>
                <a:cxnLst/>
                <a:rect l="l" t="t" r="r" b="b"/>
                <a:pathLst>
                  <a:path w="210" h="179" extrusionOk="0">
                    <a:moveTo>
                      <a:pt x="206" y="179"/>
                    </a:moveTo>
                    <a:cubicBezTo>
                      <a:pt x="206" y="179"/>
                      <a:pt x="132" y="42"/>
                      <a:pt x="0" y="0"/>
                    </a:cubicBezTo>
                    <a:cubicBezTo>
                      <a:pt x="0" y="0"/>
                      <a:pt x="140" y="34"/>
                      <a:pt x="210" y="152"/>
                    </a:cubicBezTo>
                    <a:lnTo>
                      <a:pt x="206" y="179"/>
                    </a:lnTo>
                    <a:close/>
                  </a:path>
                </a:pathLst>
              </a:custGeom>
              <a:solidFill>
                <a:srgbClr val="26323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2161;p64">
                <a:extLst>
                  <a:ext uri="{FF2B5EF4-FFF2-40B4-BE49-F238E27FC236}">
                    <a16:creationId xmlns:a16="http://schemas.microsoft.com/office/drawing/2014/main" id="{A9557C0A-FE2D-4FB4-BC81-43F23EE222D9}"/>
                  </a:ext>
                </a:extLst>
              </p:cNvPr>
              <p:cNvSpPr/>
              <p:nvPr/>
            </p:nvSpPr>
            <p:spPr>
              <a:xfrm>
                <a:off x="5167582" y="2660605"/>
                <a:ext cx="260796" cy="221596"/>
              </a:xfrm>
              <a:custGeom>
                <a:avLst/>
                <a:gdLst/>
                <a:ahLst/>
                <a:cxnLst/>
                <a:rect l="l" t="t" r="r" b="b"/>
                <a:pathLst>
                  <a:path w="210" h="179" extrusionOk="0">
                    <a:moveTo>
                      <a:pt x="206" y="179"/>
                    </a:moveTo>
                    <a:cubicBezTo>
                      <a:pt x="206" y="179"/>
                      <a:pt x="132" y="42"/>
                      <a:pt x="0" y="0"/>
                    </a:cubicBezTo>
                    <a:cubicBezTo>
                      <a:pt x="0" y="0"/>
                      <a:pt x="140" y="35"/>
                      <a:pt x="210" y="153"/>
                    </a:cubicBezTo>
                    <a:lnTo>
                      <a:pt x="206" y="179"/>
                    </a:lnTo>
                    <a:close/>
                  </a:path>
                </a:pathLst>
              </a:custGeom>
              <a:solidFill>
                <a:srgbClr val="26323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164"/>
                                        </p:tgtEl>
                                        <p:attrNameLst>
                                          <p:attrName>style.visibility</p:attrName>
                                        </p:attrNameLst>
                                      </p:cBhvr>
                                      <p:to>
                                        <p:strVal val="visible"/>
                                      </p:to>
                                    </p:set>
                                    <p:anim calcmode="lin" valueType="num">
                                      <p:cBhvr>
                                        <p:cTn id="7" dur="750" fill="hold"/>
                                        <p:tgtEl>
                                          <p:spTgt spid="3164"/>
                                        </p:tgtEl>
                                        <p:attrNameLst>
                                          <p:attrName>ppt_w</p:attrName>
                                        </p:attrNameLst>
                                      </p:cBhvr>
                                      <p:tavLst>
                                        <p:tav tm="0">
                                          <p:val>
                                            <p:fltVal val="0"/>
                                          </p:val>
                                        </p:tav>
                                        <p:tav tm="100000">
                                          <p:val>
                                            <p:strVal val="#ppt_w"/>
                                          </p:val>
                                        </p:tav>
                                      </p:tavLst>
                                    </p:anim>
                                    <p:anim calcmode="lin" valueType="num">
                                      <p:cBhvr>
                                        <p:cTn id="8" dur="750" fill="hold"/>
                                        <p:tgtEl>
                                          <p:spTgt spid="3164"/>
                                        </p:tgtEl>
                                        <p:attrNameLst>
                                          <p:attrName>ppt_h</p:attrName>
                                        </p:attrNameLst>
                                      </p:cBhvr>
                                      <p:tavLst>
                                        <p:tav tm="0">
                                          <p:val>
                                            <p:fltVal val="0"/>
                                          </p:val>
                                        </p:tav>
                                        <p:tav tm="100000">
                                          <p:val>
                                            <p:strVal val="#ppt_h"/>
                                          </p:val>
                                        </p:tav>
                                      </p:tavLst>
                                    </p:anim>
                                    <p:animEffect transition="in" filter="fade">
                                      <p:cBhvr>
                                        <p:cTn id="9" dur="750"/>
                                        <p:tgtEl>
                                          <p:spTgt spid="3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25"/>
        <p:cNvGrpSpPr/>
        <p:nvPr/>
      </p:nvGrpSpPr>
      <p:grpSpPr>
        <a:xfrm>
          <a:off x="0" y="0"/>
          <a:ext cx="0" cy="0"/>
          <a:chOff x="0" y="0"/>
          <a:chExt cx="0" cy="0"/>
        </a:xfrm>
      </p:grpSpPr>
      <p:pic>
        <p:nvPicPr>
          <p:cNvPr id="2050" name="Picture 2" descr="Family Hiking Nature. Man, Woman And Kids In Outdoor Mountain Landscape.  Holiday Summer Adventure In Camping Vector Background. Vector Illustration  In Cartoon Style. Royalty Free Cliparts, Vectors, And Stock Illustration.  Image 141448228.">
            <a:extLst>
              <a:ext uri="{FF2B5EF4-FFF2-40B4-BE49-F238E27FC236}">
                <a16:creationId xmlns:a16="http://schemas.microsoft.com/office/drawing/2014/main" id="{4B856417-EA9B-4CE7-8F0F-4AB91669893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backgroundMark x1="40846" y1="66845" x2="40846" y2="66845"/>
                        <a14:backgroundMark x1="49538" y1="40749" x2="49538" y2="40749"/>
                        <a14:backgroundMark x1="39923" y1="70160" x2="39923" y2="70160"/>
                        <a14:backgroundMark x1="36000" y1="71337" x2="46923" y2="67273"/>
                        <a14:backgroundMark x1="24000" y1="75508" x2="25154" y2="69733"/>
                        <a14:backgroundMark x1="52538" y1="77968" x2="54462" y2="76257"/>
                        <a14:backgroundMark x1="58615" y1="70374" x2="62154" y2="58717"/>
                        <a14:backgroundMark x1="62154" y1="58717" x2="62154" y2="57754"/>
                        <a14:backgroundMark x1="66692" y1="66845" x2="68615" y2="62139"/>
                        <a14:backgroundMark x1="76308" y1="55508" x2="76923" y2="53262"/>
                        <a14:backgroundMark x1="57385" y1="47701" x2="60846" y2="42995"/>
                      </a14:backgroundRemoval>
                    </a14:imgEffect>
                  </a14:imgLayer>
                </a14:imgProps>
              </a:ext>
              <a:ext uri="{28A0092B-C50C-407E-A947-70E740481C1C}">
                <a14:useLocalDpi xmlns:a14="http://schemas.microsoft.com/office/drawing/2010/main" val="0"/>
              </a:ext>
            </a:extLst>
          </a:blip>
          <a:srcRect/>
          <a:stretch>
            <a:fillRect/>
          </a:stretch>
        </p:blipFill>
        <p:spPr bwMode="auto">
          <a:xfrm>
            <a:off x="3800379" y="2319970"/>
            <a:ext cx="4382330" cy="3151776"/>
          </a:xfrm>
          <a:prstGeom prst="rect">
            <a:avLst/>
          </a:prstGeom>
          <a:noFill/>
          <a:extLst>
            <a:ext uri="{909E8E84-426E-40DD-AFC4-6F175D3DCCD1}">
              <a14:hiddenFill xmlns:a14="http://schemas.microsoft.com/office/drawing/2010/main">
                <a:solidFill>
                  <a:srgbClr val="FFFFFF"/>
                </a:solidFill>
              </a14:hiddenFill>
            </a:ext>
          </a:extLst>
        </p:spPr>
      </p:pic>
      <p:sp>
        <p:nvSpPr>
          <p:cNvPr id="3026" name="Google Shape;3026;p43"/>
          <p:cNvSpPr txBox="1">
            <a:spLocks noGrp="1"/>
          </p:cNvSpPr>
          <p:nvPr>
            <p:ph type="title"/>
          </p:nvPr>
        </p:nvSpPr>
        <p:spPr>
          <a:xfrm>
            <a:off x="164326" y="0"/>
            <a:ext cx="5454936" cy="1125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2400" dirty="0">
                <a:latin typeface="Arial" panose="020B0604020202020204" pitchFamily="34" charset="0"/>
                <a:cs typeface="Arial" panose="020B0604020202020204" pitchFamily="34" charset="0"/>
                <a:sym typeface="Arial" panose="020B0604020202020204" pitchFamily="34" charset="0"/>
              </a:rPr>
              <a:t>TÂM TRẠNG CỦA DU KHÁCH</a:t>
            </a:r>
            <a:endParaRPr sz="2400" dirty="0">
              <a:solidFill>
                <a:schemeClr val="dk2"/>
              </a:solidFill>
              <a:latin typeface="Arial" panose="020B0604020202020204" pitchFamily="34" charset="0"/>
              <a:cs typeface="Arial" panose="020B0604020202020204" pitchFamily="34" charset="0"/>
              <a:sym typeface="Arial" panose="020B0604020202020204" pitchFamily="34" charset="0"/>
            </a:endParaRPr>
          </a:p>
        </p:txBody>
      </p:sp>
      <p:graphicFrame>
        <p:nvGraphicFramePr>
          <p:cNvPr id="2" name="Sơ đồ 1">
            <a:extLst>
              <a:ext uri="{FF2B5EF4-FFF2-40B4-BE49-F238E27FC236}">
                <a16:creationId xmlns:a16="http://schemas.microsoft.com/office/drawing/2014/main" id="{302553A8-362D-4ECB-A4D3-623D6C301FEA}"/>
              </a:ext>
            </a:extLst>
          </p:cNvPr>
          <p:cNvGraphicFramePr/>
          <p:nvPr>
            <p:extLst>
              <p:ext uri="{D42A27DB-BD31-4B8C-83A1-F6EECF244321}">
                <p14:modId xmlns:p14="http://schemas.microsoft.com/office/powerpoint/2010/main" val="3402331802"/>
              </p:ext>
            </p:extLst>
          </p:nvPr>
        </p:nvGraphicFramePr>
        <p:xfrm>
          <a:off x="293076" y="926124"/>
          <a:ext cx="4505569" cy="421737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048" name="Google Shape;3048;p43"/>
          <p:cNvSpPr/>
          <p:nvPr/>
        </p:nvSpPr>
        <p:spPr>
          <a:xfrm rot="4530539">
            <a:off x="4833125" y="852479"/>
            <a:ext cx="5442787" cy="4754349"/>
          </a:xfrm>
          <a:custGeom>
            <a:avLst/>
            <a:gdLst/>
            <a:ahLst/>
            <a:cxnLst/>
            <a:rect l="l" t="t" r="r" b="b"/>
            <a:pathLst>
              <a:path w="91344" h="81637" extrusionOk="0">
                <a:moveTo>
                  <a:pt x="88773" y="114"/>
                </a:moveTo>
                <a:cubicBezTo>
                  <a:pt x="88757" y="223"/>
                  <a:pt x="88799" y="261"/>
                  <a:pt x="88841" y="261"/>
                </a:cubicBezTo>
                <a:cubicBezTo>
                  <a:pt x="88900" y="261"/>
                  <a:pt x="88960" y="181"/>
                  <a:pt x="88849" y="114"/>
                </a:cubicBezTo>
                <a:close/>
                <a:moveTo>
                  <a:pt x="49793" y="228"/>
                </a:moveTo>
                <a:cubicBezTo>
                  <a:pt x="49682" y="295"/>
                  <a:pt x="49768" y="375"/>
                  <a:pt x="49841" y="375"/>
                </a:cubicBezTo>
                <a:cubicBezTo>
                  <a:pt x="49892" y="375"/>
                  <a:pt x="49938" y="336"/>
                  <a:pt x="49907" y="228"/>
                </a:cubicBezTo>
                <a:close/>
                <a:moveTo>
                  <a:pt x="46425" y="108"/>
                </a:moveTo>
                <a:cubicBezTo>
                  <a:pt x="46369" y="108"/>
                  <a:pt x="46292" y="122"/>
                  <a:pt x="46202" y="190"/>
                </a:cubicBezTo>
                <a:lnTo>
                  <a:pt x="46239" y="379"/>
                </a:lnTo>
                <a:cubicBezTo>
                  <a:pt x="46328" y="423"/>
                  <a:pt x="46404" y="441"/>
                  <a:pt x="46459" y="441"/>
                </a:cubicBezTo>
                <a:cubicBezTo>
                  <a:pt x="46498" y="441"/>
                  <a:pt x="46526" y="432"/>
                  <a:pt x="46542" y="417"/>
                </a:cubicBezTo>
                <a:cubicBezTo>
                  <a:pt x="46617" y="379"/>
                  <a:pt x="46655" y="341"/>
                  <a:pt x="46655" y="265"/>
                </a:cubicBezTo>
                <a:cubicBezTo>
                  <a:pt x="46655" y="190"/>
                  <a:pt x="46580" y="152"/>
                  <a:pt x="46504" y="114"/>
                </a:cubicBezTo>
                <a:cubicBezTo>
                  <a:pt x="46489" y="114"/>
                  <a:pt x="46462" y="108"/>
                  <a:pt x="46425" y="108"/>
                </a:cubicBezTo>
                <a:close/>
                <a:moveTo>
                  <a:pt x="64916" y="114"/>
                </a:moveTo>
                <a:lnTo>
                  <a:pt x="64765" y="228"/>
                </a:lnTo>
                <a:lnTo>
                  <a:pt x="64765" y="379"/>
                </a:lnTo>
                <a:lnTo>
                  <a:pt x="64879" y="492"/>
                </a:lnTo>
                <a:cubicBezTo>
                  <a:pt x="64992" y="530"/>
                  <a:pt x="65030" y="530"/>
                  <a:pt x="65105" y="530"/>
                </a:cubicBezTo>
                <a:lnTo>
                  <a:pt x="65143" y="530"/>
                </a:lnTo>
                <a:lnTo>
                  <a:pt x="65370" y="417"/>
                </a:lnTo>
                <a:lnTo>
                  <a:pt x="65370" y="228"/>
                </a:lnTo>
                <a:lnTo>
                  <a:pt x="65219" y="114"/>
                </a:lnTo>
                <a:close/>
                <a:moveTo>
                  <a:pt x="76901" y="417"/>
                </a:moveTo>
                <a:cubicBezTo>
                  <a:pt x="76790" y="484"/>
                  <a:pt x="76876" y="564"/>
                  <a:pt x="76949" y="564"/>
                </a:cubicBezTo>
                <a:cubicBezTo>
                  <a:pt x="77001" y="564"/>
                  <a:pt x="77046" y="525"/>
                  <a:pt x="77015" y="417"/>
                </a:cubicBezTo>
                <a:close/>
                <a:moveTo>
                  <a:pt x="78678" y="1"/>
                </a:moveTo>
                <a:lnTo>
                  <a:pt x="78565" y="114"/>
                </a:lnTo>
                <a:cubicBezTo>
                  <a:pt x="78546" y="95"/>
                  <a:pt x="78518" y="86"/>
                  <a:pt x="78485" y="86"/>
                </a:cubicBezTo>
                <a:cubicBezTo>
                  <a:pt x="78451" y="86"/>
                  <a:pt x="78414" y="95"/>
                  <a:pt x="78376" y="114"/>
                </a:cubicBezTo>
                <a:cubicBezTo>
                  <a:pt x="78338" y="114"/>
                  <a:pt x="78300" y="152"/>
                  <a:pt x="78300" y="190"/>
                </a:cubicBezTo>
                <a:lnTo>
                  <a:pt x="78149" y="265"/>
                </a:lnTo>
                <a:cubicBezTo>
                  <a:pt x="78149" y="303"/>
                  <a:pt x="78111" y="341"/>
                  <a:pt x="78111" y="417"/>
                </a:cubicBezTo>
                <a:lnTo>
                  <a:pt x="78111" y="454"/>
                </a:lnTo>
                <a:lnTo>
                  <a:pt x="78225" y="568"/>
                </a:lnTo>
                <a:lnTo>
                  <a:pt x="78414" y="568"/>
                </a:lnTo>
                <a:lnTo>
                  <a:pt x="78527" y="454"/>
                </a:lnTo>
                <a:lnTo>
                  <a:pt x="78678" y="379"/>
                </a:lnTo>
                <a:lnTo>
                  <a:pt x="78754" y="379"/>
                </a:lnTo>
                <a:cubicBezTo>
                  <a:pt x="78811" y="379"/>
                  <a:pt x="78867" y="388"/>
                  <a:pt x="78919" y="388"/>
                </a:cubicBezTo>
                <a:cubicBezTo>
                  <a:pt x="78971" y="388"/>
                  <a:pt x="79019" y="379"/>
                  <a:pt x="79056" y="341"/>
                </a:cubicBezTo>
                <a:cubicBezTo>
                  <a:pt x="79132" y="303"/>
                  <a:pt x="79170" y="228"/>
                  <a:pt x="79170" y="114"/>
                </a:cubicBezTo>
                <a:lnTo>
                  <a:pt x="79019" y="1"/>
                </a:lnTo>
                <a:close/>
                <a:moveTo>
                  <a:pt x="72062" y="265"/>
                </a:moveTo>
                <a:cubicBezTo>
                  <a:pt x="71986" y="265"/>
                  <a:pt x="71722" y="303"/>
                  <a:pt x="71759" y="492"/>
                </a:cubicBezTo>
                <a:lnTo>
                  <a:pt x="71911" y="606"/>
                </a:lnTo>
                <a:cubicBezTo>
                  <a:pt x="71949" y="606"/>
                  <a:pt x="71986" y="606"/>
                  <a:pt x="72024" y="643"/>
                </a:cubicBezTo>
                <a:lnTo>
                  <a:pt x="72213" y="530"/>
                </a:lnTo>
                <a:lnTo>
                  <a:pt x="72213" y="379"/>
                </a:lnTo>
                <a:lnTo>
                  <a:pt x="72062" y="265"/>
                </a:lnTo>
                <a:close/>
                <a:moveTo>
                  <a:pt x="26655" y="1"/>
                </a:moveTo>
                <a:lnTo>
                  <a:pt x="26504" y="152"/>
                </a:lnTo>
                <a:cubicBezTo>
                  <a:pt x="26428" y="190"/>
                  <a:pt x="26353" y="228"/>
                  <a:pt x="26353" y="341"/>
                </a:cubicBezTo>
                <a:cubicBezTo>
                  <a:pt x="26277" y="379"/>
                  <a:pt x="26201" y="417"/>
                  <a:pt x="26164" y="492"/>
                </a:cubicBezTo>
                <a:lnTo>
                  <a:pt x="26201" y="606"/>
                </a:lnTo>
                <a:cubicBezTo>
                  <a:pt x="26257" y="661"/>
                  <a:pt x="26332" y="696"/>
                  <a:pt x="26413" y="696"/>
                </a:cubicBezTo>
                <a:cubicBezTo>
                  <a:pt x="26443" y="696"/>
                  <a:pt x="26473" y="691"/>
                  <a:pt x="26504" y="681"/>
                </a:cubicBezTo>
                <a:cubicBezTo>
                  <a:pt x="26579" y="643"/>
                  <a:pt x="26655" y="568"/>
                  <a:pt x="26617" y="492"/>
                </a:cubicBezTo>
                <a:cubicBezTo>
                  <a:pt x="26882" y="454"/>
                  <a:pt x="27033" y="341"/>
                  <a:pt x="27146" y="190"/>
                </a:cubicBezTo>
                <a:lnTo>
                  <a:pt x="27033" y="1"/>
                </a:lnTo>
                <a:close/>
                <a:moveTo>
                  <a:pt x="80039" y="152"/>
                </a:moveTo>
                <a:cubicBezTo>
                  <a:pt x="79964" y="152"/>
                  <a:pt x="79888" y="190"/>
                  <a:pt x="79850" y="228"/>
                </a:cubicBezTo>
                <a:cubicBezTo>
                  <a:pt x="79850" y="228"/>
                  <a:pt x="79813" y="265"/>
                  <a:pt x="79775" y="303"/>
                </a:cubicBezTo>
                <a:lnTo>
                  <a:pt x="79699" y="303"/>
                </a:lnTo>
                <a:lnTo>
                  <a:pt x="79623" y="417"/>
                </a:lnTo>
                <a:lnTo>
                  <a:pt x="79623" y="606"/>
                </a:lnTo>
                <a:lnTo>
                  <a:pt x="79775" y="719"/>
                </a:lnTo>
                <a:lnTo>
                  <a:pt x="79813" y="719"/>
                </a:lnTo>
                <a:cubicBezTo>
                  <a:pt x="79850" y="719"/>
                  <a:pt x="80039" y="681"/>
                  <a:pt x="80077" y="568"/>
                </a:cubicBezTo>
                <a:lnTo>
                  <a:pt x="80039" y="530"/>
                </a:lnTo>
                <a:lnTo>
                  <a:pt x="80191" y="417"/>
                </a:lnTo>
                <a:lnTo>
                  <a:pt x="80191" y="265"/>
                </a:lnTo>
                <a:lnTo>
                  <a:pt x="80039" y="152"/>
                </a:lnTo>
                <a:close/>
                <a:moveTo>
                  <a:pt x="29075" y="1"/>
                </a:moveTo>
                <a:lnTo>
                  <a:pt x="28923" y="114"/>
                </a:lnTo>
                <a:cubicBezTo>
                  <a:pt x="28886" y="303"/>
                  <a:pt x="28999" y="341"/>
                  <a:pt x="29037" y="379"/>
                </a:cubicBezTo>
                <a:lnTo>
                  <a:pt x="29188" y="379"/>
                </a:lnTo>
                <a:cubicBezTo>
                  <a:pt x="29150" y="492"/>
                  <a:pt x="29150" y="643"/>
                  <a:pt x="29264" y="719"/>
                </a:cubicBezTo>
                <a:lnTo>
                  <a:pt x="29377" y="757"/>
                </a:lnTo>
                <a:cubicBezTo>
                  <a:pt x="29604" y="757"/>
                  <a:pt x="29869" y="530"/>
                  <a:pt x="29869" y="379"/>
                </a:cubicBezTo>
                <a:lnTo>
                  <a:pt x="29869" y="341"/>
                </a:lnTo>
                <a:cubicBezTo>
                  <a:pt x="29831" y="228"/>
                  <a:pt x="29642" y="228"/>
                  <a:pt x="29566" y="228"/>
                </a:cubicBezTo>
                <a:lnTo>
                  <a:pt x="29453" y="228"/>
                </a:lnTo>
                <a:cubicBezTo>
                  <a:pt x="29453" y="228"/>
                  <a:pt x="29453" y="228"/>
                  <a:pt x="29453" y="190"/>
                </a:cubicBezTo>
                <a:lnTo>
                  <a:pt x="29377" y="1"/>
                </a:lnTo>
                <a:close/>
                <a:moveTo>
                  <a:pt x="50965" y="313"/>
                </a:moveTo>
                <a:cubicBezTo>
                  <a:pt x="50927" y="313"/>
                  <a:pt x="50890" y="322"/>
                  <a:pt x="50852" y="341"/>
                </a:cubicBezTo>
                <a:cubicBezTo>
                  <a:pt x="50776" y="379"/>
                  <a:pt x="50738" y="454"/>
                  <a:pt x="50738" y="530"/>
                </a:cubicBezTo>
                <a:cubicBezTo>
                  <a:pt x="50738" y="568"/>
                  <a:pt x="50738" y="681"/>
                  <a:pt x="50814" y="719"/>
                </a:cubicBezTo>
                <a:cubicBezTo>
                  <a:pt x="50852" y="757"/>
                  <a:pt x="50927" y="757"/>
                  <a:pt x="50965" y="757"/>
                </a:cubicBezTo>
                <a:lnTo>
                  <a:pt x="51041" y="719"/>
                </a:lnTo>
                <a:cubicBezTo>
                  <a:pt x="51079" y="681"/>
                  <a:pt x="51117" y="606"/>
                  <a:pt x="51117" y="568"/>
                </a:cubicBezTo>
                <a:cubicBezTo>
                  <a:pt x="51117" y="530"/>
                  <a:pt x="51117" y="530"/>
                  <a:pt x="51117" y="492"/>
                </a:cubicBezTo>
                <a:lnTo>
                  <a:pt x="51079" y="341"/>
                </a:lnTo>
                <a:cubicBezTo>
                  <a:pt x="51041" y="322"/>
                  <a:pt x="51003" y="313"/>
                  <a:pt x="50965" y="313"/>
                </a:cubicBezTo>
                <a:close/>
                <a:moveTo>
                  <a:pt x="67199" y="363"/>
                </a:moveTo>
                <a:cubicBezTo>
                  <a:pt x="67122" y="363"/>
                  <a:pt x="67049" y="390"/>
                  <a:pt x="66996" y="417"/>
                </a:cubicBezTo>
                <a:cubicBezTo>
                  <a:pt x="66958" y="454"/>
                  <a:pt x="66920" y="492"/>
                  <a:pt x="66920" y="568"/>
                </a:cubicBezTo>
                <a:cubicBezTo>
                  <a:pt x="66920" y="643"/>
                  <a:pt x="66958" y="719"/>
                  <a:pt x="67109" y="757"/>
                </a:cubicBezTo>
                <a:lnTo>
                  <a:pt x="67298" y="606"/>
                </a:lnTo>
                <a:cubicBezTo>
                  <a:pt x="67336" y="606"/>
                  <a:pt x="67374" y="568"/>
                  <a:pt x="67374" y="530"/>
                </a:cubicBezTo>
                <a:lnTo>
                  <a:pt x="67298" y="379"/>
                </a:lnTo>
                <a:cubicBezTo>
                  <a:pt x="67265" y="368"/>
                  <a:pt x="67232" y="363"/>
                  <a:pt x="67199" y="363"/>
                </a:cubicBezTo>
                <a:close/>
                <a:moveTo>
                  <a:pt x="62588" y="363"/>
                </a:moveTo>
                <a:cubicBezTo>
                  <a:pt x="62560" y="363"/>
                  <a:pt x="62530" y="368"/>
                  <a:pt x="62497" y="379"/>
                </a:cubicBezTo>
                <a:lnTo>
                  <a:pt x="62383" y="492"/>
                </a:lnTo>
                <a:lnTo>
                  <a:pt x="62383" y="643"/>
                </a:lnTo>
                <a:lnTo>
                  <a:pt x="62497" y="757"/>
                </a:lnTo>
                <a:cubicBezTo>
                  <a:pt x="62529" y="761"/>
                  <a:pt x="62559" y="763"/>
                  <a:pt x="62587" y="763"/>
                </a:cubicBezTo>
                <a:cubicBezTo>
                  <a:pt x="62815" y="763"/>
                  <a:pt x="62875" y="635"/>
                  <a:pt x="62875" y="568"/>
                </a:cubicBezTo>
                <a:lnTo>
                  <a:pt x="62799" y="417"/>
                </a:lnTo>
                <a:lnTo>
                  <a:pt x="62761" y="417"/>
                </a:lnTo>
                <a:cubicBezTo>
                  <a:pt x="62708" y="390"/>
                  <a:pt x="62654" y="363"/>
                  <a:pt x="62588" y="363"/>
                </a:cubicBezTo>
                <a:close/>
                <a:moveTo>
                  <a:pt x="71117" y="152"/>
                </a:moveTo>
                <a:cubicBezTo>
                  <a:pt x="71041" y="152"/>
                  <a:pt x="70928" y="190"/>
                  <a:pt x="70890" y="341"/>
                </a:cubicBezTo>
                <a:lnTo>
                  <a:pt x="70928" y="492"/>
                </a:lnTo>
                <a:lnTo>
                  <a:pt x="70890" y="454"/>
                </a:lnTo>
                <a:cubicBezTo>
                  <a:pt x="70852" y="454"/>
                  <a:pt x="70776" y="417"/>
                  <a:pt x="70663" y="417"/>
                </a:cubicBezTo>
                <a:lnTo>
                  <a:pt x="70587" y="530"/>
                </a:lnTo>
                <a:lnTo>
                  <a:pt x="70587" y="681"/>
                </a:lnTo>
                <a:lnTo>
                  <a:pt x="70701" y="795"/>
                </a:lnTo>
                <a:lnTo>
                  <a:pt x="70890" y="795"/>
                </a:lnTo>
                <a:lnTo>
                  <a:pt x="71041" y="681"/>
                </a:lnTo>
                <a:lnTo>
                  <a:pt x="71041" y="606"/>
                </a:lnTo>
                <a:lnTo>
                  <a:pt x="70928" y="492"/>
                </a:lnTo>
                <a:cubicBezTo>
                  <a:pt x="70958" y="492"/>
                  <a:pt x="71037" y="541"/>
                  <a:pt x="71125" y="541"/>
                </a:cubicBezTo>
                <a:cubicBezTo>
                  <a:pt x="71147" y="541"/>
                  <a:pt x="71170" y="538"/>
                  <a:pt x="71192" y="530"/>
                </a:cubicBezTo>
                <a:cubicBezTo>
                  <a:pt x="71268" y="492"/>
                  <a:pt x="71306" y="454"/>
                  <a:pt x="71306" y="379"/>
                </a:cubicBezTo>
                <a:cubicBezTo>
                  <a:pt x="71306" y="303"/>
                  <a:pt x="71230" y="190"/>
                  <a:pt x="71117" y="152"/>
                </a:cubicBezTo>
                <a:close/>
                <a:moveTo>
                  <a:pt x="47336" y="152"/>
                </a:moveTo>
                <a:lnTo>
                  <a:pt x="47222" y="190"/>
                </a:lnTo>
                <a:cubicBezTo>
                  <a:pt x="47071" y="341"/>
                  <a:pt x="47147" y="492"/>
                  <a:pt x="47185" y="606"/>
                </a:cubicBezTo>
                <a:cubicBezTo>
                  <a:pt x="47222" y="643"/>
                  <a:pt x="47260" y="681"/>
                  <a:pt x="47260" y="719"/>
                </a:cubicBezTo>
                <a:lnTo>
                  <a:pt x="47374" y="795"/>
                </a:lnTo>
                <a:cubicBezTo>
                  <a:pt x="47411" y="799"/>
                  <a:pt x="47447" y="802"/>
                  <a:pt x="47482" y="802"/>
                </a:cubicBezTo>
                <a:cubicBezTo>
                  <a:pt x="47722" y="802"/>
                  <a:pt x="47875" y="686"/>
                  <a:pt x="47941" y="454"/>
                </a:cubicBezTo>
                <a:lnTo>
                  <a:pt x="47903" y="341"/>
                </a:lnTo>
                <a:cubicBezTo>
                  <a:pt x="47714" y="190"/>
                  <a:pt x="47600" y="190"/>
                  <a:pt x="47449" y="152"/>
                </a:cubicBezTo>
                <a:close/>
                <a:moveTo>
                  <a:pt x="61920" y="250"/>
                </a:moveTo>
                <a:cubicBezTo>
                  <a:pt x="61829" y="250"/>
                  <a:pt x="61756" y="276"/>
                  <a:pt x="61703" y="303"/>
                </a:cubicBezTo>
                <a:lnTo>
                  <a:pt x="61589" y="303"/>
                </a:lnTo>
                <a:lnTo>
                  <a:pt x="61476" y="417"/>
                </a:lnTo>
                <a:cubicBezTo>
                  <a:pt x="61476" y="568"/>
                  <a:pt x="61438" y="719"/>
                  <a:pt x="61551" y="833"/>
                </a:cubicBezTo>
                <a:lnTo>
                  <a:pt x="61665" y="870"/>
                </a:lnTo>
                <a:cubicBezTo>
                  <a:pt x="62005" y="833"/>
                  <a:pt x="62156" y="681"/>
                  <a:pt x="62156" y="379"/>
                </a:cubicBezTo>
                <a:lnTo>
                  <a:pt x="62043" y="265"/>
                </a:lnTo>
                <a:cubicBezTo>
                  <a:pt x="61999" y="254"/>
                  <a:pt x="61958" y="250"/>
                  <a:pt x="61920" y="250"/>
                </a:cubicBezTo>
                <a:close/>
                <a:moveTo>
                  <a:pt x="86434" y="388"/>
                </a:moveTo>
                <a:cubicBezTo>
                  <a:pt x="86391" y="388"/>
                  <a:pt x="86353" y="398"/>
                  <a:pt x="86315" y="417"/>
                </a:cubicBezTo>
                <a:lnTo>
                  <a:pt x="86240" y="530"/>
                </a:lnTo>
                <a:lnTo>
                  <a:pt x="86391" y="643"/>
                </a:lnTo>
                <a:lnTo>
                  <a:pt x="86353" y="643"/>
                </a:lnTo>
                <a:cubicBezTo>
                  <a:pt x="86353" y="643"/>
                  <a:pt x="86353" y="681"/>
                  <a:pt x="86353" y="681"/>
                </a:cubicBezTo>
                <a:cubicBezTo>
                  <a:pt x="86391" y="757"/>
                  <a:pt x="86429" y="908"/>
                  <a:pt x="86618" y="908"/>
                </a:cubicBezTo>
                <a:lnTo>
                  <a:pt x="86731" y="833"/>
                </a:lnTo>
                <a:lnTo>
                  <a:pt x="86807" y="833"/>
                </a:lnTo>
                <a:cubicBezTo>
                  <a:pt x="86883" y="795"/>
                  <a:pt x="86996" y="719"/>
                  <a:pt x="86996" y="568"/>
                </a:cubicBezTo>
                <a:lnTo>
                  <a:pt x="86996" y="530"/>
                </a:lnTo>
                <a:lnTo>
                  <a:pt x="86807" y="417"/>
                </a:lnTo>
                <a:cubicBezTo>
                  <a:pt x="86794" y="429"/>
                  <a:pt x="86773" y="433"/>
                  <a:pt x="86748" y="433"/>
                </a:cubicBezTo>
                <a:cubicBezTo>
                  <a:pt x="86698" y="433"/>
                  <a:pt x="86630" y="417"/>
                  <a:pt x="86580" y="417"/>
                </a:cubicBezTo>
                <a:cubicBezTo>
                  <a:pt x="86523" y="398"/>
                  <a:pt x="86476" y="388"/>
                  <a:pt x="86434" y="388"/>
                </a:cubicBezTo>
                <a:close/>
                <a:moveTo>
                  <a:pt x="12326" y="643"/>
                </a:moveTo>
                <a:lnTo>
                  <a:pt x="12175" y="757"/>
                </a:lnTo>
                <a:lnTo>
                  <a:pt x="12175" y="908"/>
                </a:lnTo>
                <a:lnTo>
                  <a:pt x="12326" y="1022"/>
                </a:lnTo>
                <a:lnTo>
                  <a:pt x="12477" y="1022"/>
                </a:lnTo>
                <a:lnTo>
                  <a:pt x="12628" y="908"/>
                </a:lnTo>
                <a:lnTo>
                  <a:pt x="12628" y="757"/>
                </a:lnTo>
                <a:lnTo>
                  <a:pt x="12477" y="643"/>
                </a:lnTo>
                <a:close/>
                <a:moveTo>
                  <a:pt x="5846" y="628"/>
                </a:moveTo>
                <a:cubicBezTo>
                  <a:pt x="5782" y="628"/>
                  <a:pt x="5736" y="655"/>
                  <a:pt x="5710" y="681"/>
                </a:cubicBezTo>
                <a:cubicBezTo>
                  <a:pt x="5634" y="757"/>
                  <a:pt x="5596" y="833"/>
                  <a:pt x="5596" y="946"/>
                </a:cubicBezTo>
                <a:lnTo>
                  <a:pt x="5747" y="1059"/>
                </a:lnTo>
                <a:cubicBezTo>
                  <a:pt x="5823" y="1059"/>
                  <a:pt x="5899" y="1059"/>
                  <a:pt x="5974" y="1022"/>
                </a:cubicBezTo>
                <a:cubicBezTo>
                  <a:pt x="6050" y="946"/>
                  <a:pt x="6050" y="908"/>
                  <a:pt x="6050" y="795"/>
                </a:cubicBezTo>
                <a:cubicBezTo>
                  <a:pt x="6050" y="795"/>
                  <a:pt x="6050" y="757"/>
                  <a:pt x="6050" y="719"/>
                </a:cubicBezTo>
                <a:lnTo>
                  <a:pt x="5936" y="643"/>
                </a:lnTo>
                <a:cubicBezTo>
                  <a:pt x="5903" y="632"/>
                  <a:pt x="5873" y="628"/>
                  <a:pt x="5846" y="628"/>
                </a:cubicBezTo>
                <a:close/>
                <a:moveTo>
                  <a:pt x="35644" y="865"/>
                </a:moveTo>
                <a:cubicBezTo>
                  <a:pt x="35376" y="865"/>
                  <a:pt x="35313" y="1028"/>
                  <a:pt x="35313" y="1097"/>
                </a:cubicBezTo>
                <a:lnTo>
                  <a:pt x="35426" y="1211"/>
                </a:lnTo>
                <a:cubicBezTo>
                  <a:pt x="35457" y="1214"/>
                  <a:pt x="35485" y="1216"/>
                  <a:pt x="35511" y="1216"/>
                </a:cubicBezTo>
                <a:cubicBezTo>
                  <a:pt x="35773" y="1216"/>
                  <a:pt x="35808" y="1056"/>
                  <a:pt x="35842" y="1022"/>
                </a:cubicBezTo>
                <a:lnTo>
                  <a:pt x="35729" y="870"/>
                </a:lnTo>
                <a:cubicBezTo>
                  <a:pt x="35698" y="867"/>
                  <a:pt x="35670" y="865"/>
                  <a:pt x="35644" y="865"/>
                </a:cubicBezTo>
                <a:close/>
                <a:moveTo>
                  <a:pt x="77905" y="785"/>
                </a:moveTo>
                <a:cubicBezTo>
                  <a:pt x="77887" y="785"/>
                  <a:pt x="77867" y="788"/>
                  <a:pt x="77847" y="795"/>
                </a:cubicBezTo>
                <a:cubicBezTo>
                  <a:pt x="77809" y="795"/>
                  <a:pt x="77733" y="833"/>
                  <a:pt x="77695" y="908"/>
                </a:cubicBezTo>
                <a:lnTo>
                  <a:pt x="77733" y="1059"/>
                </a:lnTo>
                <a:lnTo>
                  <a:pt x="77771" y="1059"/>
                </a:lnTo>
                <a:cubicBezTo>
                  <a:pt x="77836" y="1125"/>
                  <a:pt x="77930" y="1218"/>
                  <a:pt x="78027" y="1218"/>
                </a:cubicBezTo>
                <a:cubicBezTo>
                  <a:pt x="78042" y="1218"/>
                  <a:pt x="78058" y="1216"/>
                  <a:pt x="78073" y="1211"/>
                </a:cubicBezTo>
                <a:cubicBezTo>
                  <a:pt x="78111" y="1211"/>
                  <a:pt x="78187" y="1173"/>
                  <a:pt x="78225" y="1097"/>
                </a:cubicBezTo>
                <a:lnTo>
                  <a:pt x="78149" y="946"/>
                </a:lnTo>
                <a:cubicBezTo>
                  <a:pt x="78149" y="946"/>
                  <a:pt x="78111" y="908"/>
                  <a:pt x="78111" y="908"/>
                </a:cubicBezTo>
                <a:cubicBezTo>
                  <a:pt x="78049" y="846"/>
                  <a:pt x="77988" y="785"/>
                  <a:pt x="77905" y="785"/>
                </a:cubicBezTo>
                <a:close/>
                <a:moveTo>
                  <a:pt x="6617" y="1135"/>
                </a:moveTo>
                <a:cubicBezTo>
                  <a:pt x="6551" y="1135"/>
                  <a:pt x="6485" y="1173"/>
                  <a:pt x="6541" y="1248"/>
                </a:cubicBezTo>
                <a:lnTo>
                  <a:pt x="6693" y="1248"/>
                </a:lnTo>
                <a:cubicBezTo>
                  <a:pt x="6749" y="1173"/>
                  <a:pt x="6683" y="1135"/>
                  <a:pt x="6617" y="1135"/>
                </a:cubicBezTo>
                <a:close/>
                <a:moveTo>
                  <a:pt x="79245" y="643"/>
                </a:moveTo>
                <a:cubicBezTo>
                  <a:pt x="79170" y="643"/>
                  <a:pt x="79094" y="681"/>
                  <a:pt x="78981" y="719"/>
                </a:cubicBezTo>
                <a:cubicBezTo>
                  <a:pt x="78981" y="719"/>
                  <a:pt x="78943" y="719"/>
                  <a:pt x="78905" y="757"/>
                </a:cubicBezTo>
                <a:lnTo>
                  <a:pt x="78867" y="681"/>
                </a:lnTo>
                <a:lnTo>
                  <a:pt x="78792" y="681"/>
                </a:lnTo>
                <a:cubicBezTo>
                  <a:pt x="78678" y="719"/>
                  <a:pt x="78565" y="719"/>
                  <a:pt x="78489" y="833"/>
                </a:cubicBezTo>
                <a:lnTo>
                  <a:pt x="78565" y="1022"/>
                </a:lnTo>
                <a:lnTo>
                  <a:pt x="78527" y="984"/>
                </a:lnTo>
                <a:lnTo>
                  <a:pt x="78527" y="984"/>
                </a:lnTo>
                <a:cubicBezTo>
                  <a:pt x="78527" y="1022"/>
                  <a:pt x="78565" y="1022"/>
                  <a:pt x="78565" y="1022"/>
                </a:cubicBezTo>
                <a:lnTo>
                  <a:pt x="78678" y="1135"/>
                </a:lnTo>
                <a:cubicBezTo>
                  <a:pt x="78716" y="1097"/>
                  <a:pt x="78754" y="1097"/>
                  <a:pt x="78754" y="1097"/>
                </a:cubicBezTo>
                <a:cubicBezTo>
                  <a:pt x="78754" y="1135"/>
                  <a:pt x="78754" y="1173"/>
                  <a:pt x="78754" y="1248"/>
                </a:cubicBezTo>
                <a:lnTo>
                  <a:pt x="78905" y="1324"/>
                </a:lnTo>
                <a:lnTo>
                  <a:pt x="79019" y="1324"/>
                </a:lnTo>
                <a:cubicBezTo>
                  <a:pt x="79208" y="1324"/>
                  <a:pt x="79208" y="1211"/>
                  <a:pt x="79208" y="1173"/>
                </a:cubicBezTo>
                <a:lnTo>
                  <a:pt x="79208" y="1135"/>
                </a:lnTo>
                <a:cubicBezTo>
                  <a:pt x="79208" y="1097"/>
                  <a:pt x="79245" y="1059"/>
                  <a:pt x="79245" y="1022"/>
                </a:cubicBezTo>
                <a:cubicBezTo>
                  <a:pt x="79245" y="1022"/>
                  <a:pt x="79245" y="984"/>
                  <a:pt x="79208" y="984"/>
                </a:cubicBezTo>
                <a:cubicBezTo>
                  <a:pt x="79283" y="908"/>
                  <a:pt x="79359" y="870"/>
                  <a:pt x="79397" y="795"/>
                </a:cubicBezTo>
                <a:lnTo>
                  <a:pt x="79245" y="643"/>
                </a:lnTo>
                <a:close/>
                <a:moveTo>
                  <a:pt x="4802" y="1362"/>
                </a:moveTo>
                <a:lnTo>
                  <a:pt x="4802" y="1362"/>
                </a:lnTo>
                <a:lnTo>
                  <a:pt x="4802" y="1362"/>
                </a:lnTo>
                <a:lnTo>
                  <a:pt x="4802" y="1362"/>
                </a:lnTo>
                <a:close/>
                <a:moveTo>
                  <a:pt x="70776" y="984"/>
                </a:moveTo>
                <a:cubicBezTo>
                  <a:pt x="70625" y="984"/>
                  <a:pt x="70550" y="984"/>
                  <a:pt x="70474" y="1059"/>
                </a:cubicBezTo>
                <a:cubicBezTo>
                  <a:pt x="70436" y="1097"/>
                  <a:pt x="70361" y="1173"/>
                  <a:pt x="70398" y="1286"/>
                </a:cubicBezTo>
                <a:lnTo>
                  <a:pt x="70512" y="1362"/>
                </a:lnTo>
                <a:cubicBezTo>
                  <a:pt x="70556" y="1373"/>
                  <a:pt x="70594" y="1377"/>
                  <a:pt x="70627" y="1377"/>
                </a:cubicBezTo>
                <a:cubicBezTo>
                  <a:pt x="70707" y="1377"/>
                  <a:pt x="70761" y="1351"/>
                  <a:pt x="70814" y="1324"/>
                </a:cubicBezTo>
                <a:cubicBezTo>
                  <a:pt x="70852" y="1286"/>
                  <a:pt x="70890" y="1248"/>
                  <a:pt x="70890" y="1135"/>
                </a:cubicBezTo>
                <a:lnTo>
                  <a:pt x="70890" y="1097"/>
                </a:lnTo>
                <a:lnTo>
                  <a:pt x="70776" y="984"/>
                </a:lnTo>
                <a:close/>
                <a:moveTo>
                  <a:pt x="59699" y="643"/>
                </a:moveTo>
                <a:lnTo>
                  <a:pt x="59510" y="681"/>
                </a:lnTo>
                <a:cubicBezTo>
                  <a:pt x="59472" y="719"/>
                  <a:pt x="59396" y="833"/>
                  <a:pt x="59396" y="908"/>
                </a:cubicBezTo>
                <a:cubicBezTo>
                  <a:pt x="59396" y="1019"/>
                  <a:pt x="59468" y="1093"/>
                  <a:pt x="59577" y="1132"/>
                </a:cubicBezTo>
                <a:lnTo>
                  <a:pt x="59577" y="1132"/>
                </a:lnTo>
                <a:lnTo>
                  <a:pt x="59472" y="1211"/>
                </a:lnTo>
                <a:lnTo>
                  <a:pt x="59472" y="1362"/>
                </a:lnTo>
                <a:lnTo>
                  <a:pt x="59623" y="1475"/>
                </a:lnTo>
                <a:lnTo>
                  <a:pt x="59850" y="1475"/>
                </a:lnTo>
                <a:lnTo>
                  <a:pt x="60001" y="1362"/>
                </a:lnTo>
                <a:lnTo>
                  <a:pt x="60001" y="1324"/>
                </a:lnTo>
                <a:cubicBezTo>
                  <a:pt x="60001" y="1135"/>
                  <a:pt x="59774" y="1097"/>
                  <a:pt x="59699" y="1097"/>
                </a:cubicBezTo>
                <a:lnTo>
                  <a:pt x="59661" y="1097"/>
                </a:lnTo>
                <a:lnTo>
                  <a:pt x="59737" y="1059"/>
                </a:lnTo>
                <a:cubicBezTo>
                  <a:pt x="59774" y="1022"/>
                  <a:pt x="59850" y="946"/>
                  <a:pt x="59850" y="870"/>
                </a:cubicBezTo>
                <a:cubicBezTo>
                  <a:pt x="59850" y="757"/>
                  <a:pt x="59812" y="681"/>
                  <a:pt x="59699" y="643"/>
                </a:cubicBezTo>
                <a:close/>
                <a:moveTo>
                  <a:pt x="82005" y="946"/>
                </a:moveTo>
                <a:cubicBezTo>
                  <a:pt x="81779" y="946"/>
                  <a:pt x="81589" y="1059"/>
                  <a:pt x="81552" y="1248"/>
                </a:cubicBezTo>
                <a:lnTo>
                  <a:pt x="81552" y="1324"/>
                </a:lnTo>
                <a:cubicBezTo>
                  <a:pt x="81627" y="1400"/>
                  <a:pt x="81703" y="1437"/>
                  <a:pt x="81816" y="1475"/>
                </a:cubicBezTo>
                <a:cubicBezTo>
                  <a:pt x="81968" y="1475"/>
                  <a:pt x="82119" y="1437"/>
                  <a:pt x="82232" y="1362"/>
                </a:cubicBezTo>
                <a:lnTo>
                  <a:pt x="82308" y="1248"/>
                </a:lnTo>
                <a:cubicBezTo>
                  <a:pt x="82270" y="1059"/>
                  <a:pt x="82119" y="946"/>
                  <a:pt x="82005" y="946"/>
                </a:cubicBezTo>
                <a:close/>
                <a:moveTo>
                  <a:pt x="90625" y="1022"/>
                </a:moveTo>
                <a:cubicBezTo>
                  <a:pt x="90512" y="1059"/>
                  <a:pt x="90210" y="1059"/>
                  <a:pt x="90210" y="1324"/>
                </a:cubicBezTo>
                <a:lnTo>
                  <a:pt x="90247" y="1400"/>
                </a:lnTo>
                <a:cubicBezTo>
                  <a:pt x="90323" y="1475"/>
                  <a:pt x="90436" y="1475"/>
                  <a:pt x="90512" y="1475"/>
                </a:cubicBezTo>
                <a:cubicBezTo>
                  <a:pt x="90663" y="1437"/>
                  <a:pt x="90777" y="1286"/>
                  <a:pt x="90777" y="1173"/>
                </a:cubicBezTo>
                <a:lnTo>
                  <a:pt x="90625" y="1022"/>
                </a:lnTo>
                <a:close/>
                <a:moveTo>
                  <a:pt x="72213" y="1211"/>
                </a:moveTo>
                <a:cubicBezTo>
                  <a:pt x="72100" y="1211"/>
                  <a:pt x="71949" y="1211"/>
                  <a:pt x="71911" y="1324"/>
                </a:cubicBezTo>
                <a:lnTo>
                  <a:pt x="71949" y="1437"/>
                </a:lnTo>
                <a:cubicBezTo>
                  <a:pt x="72004" y="1493"/>
                  <a:pt x="72080" y="1528"/>
                  <a:pt x="72161" y="1528"/>
                </a:cubicBezTo>
                <a:cubicBezTo>
                  <a:pt x="72190" y="1528"/>
                  <a:pt x="72221" y="1523"/>
                  <a:pt x="72251" y="1513"/>
                </a:cubicBezTo>
                <a:cubicBezTo>
                  <a:pt x="72327" y="1475"/>
                  <a:pt x="72402" y="1400"/>
                  <a:pt x="72402" y="1324"/>
                </a:cubicBezTo>
                <a:lnTo>
                  <a:pt x="72251" y="1211"/>
                </a:lnTo>
                <a:close/>
                <a:moveTo>
                  <a:pt x="65899" y="1211"/>
                </a:moveTo>
                <a:lnTo>
                  <a:pt x="65748" y="1286"/>
                </a:lnTo>
                <a:cubicBezTo>
                  <a:pt x="65748" y="1324"/>
                  <a:pt x="65710" y="1324"/>
                  <a:pt x="65710" y="1400"/>
                </a:cubicBezTo>
                <a:lnTo>
                  <a:pt x="65824" y="1513"/>
                </a:lnTo>
                <a:cubicBezTo>
                  <a:pt x="65824" y="1551"/>
                  <a:pt x="65862" y="1589"/>
                  <a:pt x="65899" y="1589"/>
                </a:cubicBezTo>
                <a:lnTo>
                  <a:pt x="66088" y="1475"/>
                </a:lnTo>
                <a:cubicBezTo>
                  <a:pt x="66088" y="1475"/>
                  <a:pt x="66126" y="1437"/>
                  <a:pt x="66126" y="1400"/>
                </a:cubicBezTo>
                <a:lnTo>
                  <a:pt x="66013" y="1248"/>
                </a:lnTo>
                <a:cubicBezTo>
                  <a:pt x="66013" y="1248"/>
                  <a:pt x="65975" y="1211"/>
                  <a:pt x="65899" y="1211"/>
                </a:cubicBezTo>
                <a:close/>
                <a:moveTo>
                  <a:pt x="5041" y="1163"/>
                </a:moveTo>
                <a:cubicBezTo>
                  <a:pt x="4946" y="1163"/>
                  <a:pt x="4839" y="1223"/>
                  <a:pt x="4775" y="1308"/>
                </a:cubicBezTo>
                <a:lnTo>
                  <a:pt x="4775" y="1308"/>
                </a:lnTo>
                <a:lnTo>
                  <a:pt x="4764" y="1286"/>
                </a:lnTo>
                <a:cubicBezTo>
                  <a:pt x="4689" y="1229"/>
                  <a:pt x="4623" y="1211"/>
                  <a:pt x="4566" y="1211"/>
                </a:cubicBezTo>
                <a:cubicBezTo>
                  <a:pt x="4509" y="1211"/>
                  <a:pt x="4462" y="1229"/>
                  <a:pt x="4424" y="1248"/>
                </a:cubicBezTo>
                <a:lnTo>
                  <a:pt x="4311" y="1248"/>
                </a:lnTo>
                <a:lnTo>
                  <a:pt x="4159" y="1362"/>
                </a:lnTo>
                <a:lnTo>
                  <a:pt x="4159" y="1626"/>
                </a:lnTo>
                <a:lnTo>
                  <a:pt x="4273" y="1740"/>
                </a:lnTo>
                <a:cubicBezTo>
                  <a:pt x="4462" y="1740"/>
                  <a:pt x="4575" y="1740"/>
                  <a:pt x="4689" y="1664"/>
                </a:cubicBezTo>
                <a:cubicBezTo>
                  <a:pt x="4764" y="1589"/>
                  <a:pt x="4802" y="1513"/>
                  <a:pt x="4802" y="1400"/>
                </a:cubicBezTo>
                <a:cubicBezTo>
                  <a:pt x="4802" y="1400"/>
                  <a:pt x="4802" y="1362"/>
                  <a:pt x="4802" y="1362"/>
                </a:cubicBezTo>
                <a:lnTo>
                  <a:pt x="4802" y="1362"/>
                </a:lnTo>
                <a:lnTo>
                  <a:pt x="4916" y="1475"/>
                </a:lnTo>
                <a:lnTo>
                  <a:pt x="4953" y="1475"/>
                </a:lnTo>
                <a:cubicBezTo>
                  <a:pt x="4991" y="1513"/>
                  <a:pt x="5067" y="1551"/>
                  <a:pt x="5142" y="1551"/>
                </a:cubicBezTo>
                <a:lnTo>
                  <a:pt x="5294" y="1437"/>
                </a:lnTo>
                <a:cubicBezTo>
                  <a:pt x="5294" y="1400"/>
                  <a:pt x="5294" y="1400"/>
                  <a:pt x="5294" y="1400"/>
                </a:cubicBezTo>
                <a:cubicBezTo>
                  <a:pt x="5294" y="1248"/>
                  <a:pt x="5180" y="1173"/>
                  <a:pt x="5105" y="1173"/>
                </a:cubicBezTo>
                <a:cubicBezTo>
                  <a:pt x="5085" y="1166"/>
                  <a:pt x="5063" y="1163"/>
                  <a:pt x="5041" y="1163"/>
                </a:cubicBezTo>
                <a:close/>
                <a:moveTo>
                  <a:pt x="31570" y="1400"/>
                </a:moveTo>
                <a:lnTo>
                  <a:pt x="31419" y="1513"/>
                </a:lnTo>
                <a:cubicBezTo>
                  <a:pt x="31419" y="1513"/>
                  <a:pt x="31419" y="1475"/>
                  <a:pt x="31419" y="1475"/>
                </a:cubicBezTo>
                <a:cubicBezTo>
                  <a:pt x="31419" y="1475"/>
                  <a:pt x="31381" y="1513"/>
                  <a:pt x="31381" y="1513"/>
                </a:cubicBezTo>
                <a:cubicBezTo>
                  <a:pt x="31343" y="1551"/>
                  <a:pt x="31268" y="1589"/>
                  <a:pt x="31268" y="1664"/>
                </a:cubicBezTo>
                <a:cubicBezTo>
                  <a:pt x="31268" y="1702"/>
                  <a:pt x="31305" y="1778"/>
                  <a:pt x="31457" y="1778"/>
                </a:cubicBezTo>
                <a:lnTo>
                  <a:pt x="31494" y="1778"/>
                </a:lnTo>
                <a:cubicBezTo>
                  <a:pt x="31494" y="1778"/>
                  <a:pt x="31528" y="1795"/>
                  <a:pt x="31562" y="1795"/>
                </a:cubicBezTo>
                <a:cubicBezTo>
                  <a:pt x="31578" y="1795"/>
                  <a:pt x="31595" y="1790"/>
                  <a:pt x="31608" y="1778"/>
                </a:cubicBezTo>
                <a:lnTo>
                  <a:pt x="31721" y="1664"/>
                </a:lnTo>
                <a:cubicBezTo>
                  <a:pt x="31721" y="1664"/>
                  <a:pt x="31721" y="1626"/>
                  <a:pt x="31721" y="1626"/>
                </a:cubicBezTo>
                <a:cubicBezTo>
                  <a:pt x="31721" y="1551"/>
                  <a:pt x="31721" y="1437"/>
                  <a:pt x="31570" y="1400"/>
                </a:cubicBezTo>
                <a:close/>
                <a:moveTo>
                  <a:pt x="21249" y="1551"/>
                </a:moveTo>
                <a:cubicBezTo>
                  <a:pt x="21097" y="1551"/>
                  <a:pt x="21022" y="1589"/>
                  <a:pt x="20984" y="1702"/>
                </a:cubicBezTo>
                <a:lnTo>
                  <a:pt x="21173" y="1816"/>
                </a:lnTo>
                <a:cubicBezTo>
                  <a:pt x="21160" y="1828"/>
                  <a:pt x="21148" y="1832"/>
                  <a:pt x="21136" y="1832"/>
                </a:cubicBezTo>
                <a:cubicBezTo>
                  <a:pt x="21114" y="1832"/>
                  <a:pt x="21097" y="1816"/>
                  <a:pt x="21097" y="1816"/>
                </a:cubicBezTo>
                <a:lnTo>
                  <a:pt x="21097" y="1816"/>
                </a:lnTo>
                <a:cubicBezTo>
                  <a:pt x="21097" y="1853"/>
                  <a:pt x="21135" y="1891"/>
                  <a:pt x="21211" y="1929"/>
                </a:cubicBezTo>
                <a:cubicBezTo>
                  <a:pt x="21236" y="1942"/>
                  <a:pt x="21261" y="1946"/>
                  <a:pt x="21285" y="1946"/>
                </a:cubicBezTo>
                <a:cubicBezTo>
                  <a:pt x="21333" y="1946"/>
                  <a:pt x="21375" y="1929"/>
                  <a:pt x="21400" y="1929"/>
                </a:cubicBezTo>
                <a:lnTo>
                  <a:pt x="21475" y="1891"/>
                </a:lnTo>
                <a:cubicBezTo>
                  <a:pt x="21475" y="1853"/>
                  <a:pt x="21513" y="1816"/>
                  <a:pt x="21513" y="1778"/>
                </a:cubicBezTo>
                <a:cubicBezTo>
                  <a:pt x="21513" y="1664"/>
                  <a:pt x="21362" y="1551"/>
                  <a:pt x="21249" y="1551"/>
                </a:cubicBezTo>
                <a:close/>
                <a:moveTo>
                  <a:pt x="80191" y="984"/>
                </a:moveTo>
                <a:cubicBezTo>
                  <a:pt x="80002" y="984"/>
                  <a:pt x="79888" y="984"/>
                  <a:pt x="79775" y="1059"/>
                </a:cubicBezTo>
                <a:cubicBezTo>
                  <a:pt x="79699" y="1135"/>
                  <a:pt x="79661" y="1248"/>
                  <a:pt x="79661" y="1362"/>
                </a:cubicBezTo>
                <a:lnTo>
                  <a:pt x="79737" y="1437"/>
                </a:lnTo>
                <a:lnTo>
                  <a:pt x="79699" y="1437"/>
                </a:lnTo>
                <a:lnTo>
                  <a:pt x="79510" y="1589"/>
                </a:lnTo>
                <a:cubicBezTo>
                  <a:pt x="79397" y="1589"/>
                  <a:pt x="79283" y="1626"/>
                  <a:pt x="79208" y="1664"/>
                </a:cubicBezTo>
                <a:cubicBezTo>
                  <a:pt x="79170" y="1702"/>
                  <a:pt x="79094" y="1778"/>
                  <a:pt x="79132" y="1967"/>
                </a:cubicBezTo>
                <a:lnTo>
                  <a:pt x="79245" y="2042"/>
                </a:lnTo>
                <a:cubicBezTo>
                  <a:pt x="79279" y="2053"/>
                  <a:pt x="79309" y="2058"/>
                  <a:pt x="79336" y="2058"/>
                </a:cubicBezTo>
                <a:cubicBezTo>
                  <a:pt x="79403" y="2058"/>
                  <a:pt x="79457" y="2031"/>
                  <a:pt x="79510" y="2005"/>
                </a:cubicBezTo>
                <a:cubicBezTo>
                  <a:pt x="79548" y="2005"/>
                  <a:pt x="79548" y="1967"/>
                  <a:pt x="79586" y="1929"/>
                </a:cubicBezTo>
                <a:lnTo>
                  <a:pt x="79737" y="1891"/>
                </a:lnTo>
                <a:cubicBezTo>
                  <a:pt x="79737" y="1891"/>
                  <a:pt x="79775" y="1853"/>
                  <a:pt x="79775" y="1853"/>
                </a:cubicBezTo>
                <a:cubicBezTo>
                  <a:pt x="79850" y="1816"/>
                  <a:pt x="80002" y="1740"/>
                  <a:pt x="79926" y="1551"/>
                </a:cubicBezTo>
                <a:lnTo>
                  <a:pt x="79850" y="1475"/>
                </a:lnTo>
                <a:cubicBezTo>
                  <a:pt x="80115" y="1475"/>
                  <a:pt x="80191" y="1324"/>
                  <a:pt x="80228" y="1248"/>
                </a:cubicBezTo>
                <a:cubicBezTo>
                  <a:pt x="80266" y="1211"/>
                  <a:pt x="80266" y="1173"/>
                  <a:pt x="80266" y="1173"/>
                </a:cubicBezTo>
                <a:lnTo>
                  <a:pt x="80191" y="984"/>
                </a:lnTo>
                <a:close/>
                <a:moveTo>
                  <a:pt x="14254" y="1664"/>
                </a:moveTo>
                <a:lnTo>
                  <a:pt x="14103" y="1816"/>
                </a:lnTo>
                <a:cubicBezTo>
                  <a:pt x="14065" y="1853"/>
                  <a:pt x="14065" y="1891"/>
                  <a:pt x="14027" y="2005"/>
                </a:cubicBezTo>
                <a:lnTo>
                  <a:pt x="14141" y="2080"/>
                </a:lnTo>
                <a:cubicBezTo>
                  <a:pt x="14188" y="2096"/>
                  <a:pt x="14228" y="2105"/>
                  <a:pt x="14265" y="2105"/>
                </a:cubicBezTo>
                <a:cubicBezTo>
                  <a:pt x="14317" y="2105"/>
                  <a:pt x="14361" y="2087"/>
                  <a:pt x="14405" y="2042"/>
                </a:cubicBezTo>
                <a:cubicBezTo>
                  <a:pt x="14443" y="2005"/>
                  <a:pt x="14481" y="1967"/>
                  <a:pt x="14481" y="1891"/>
                </a:cubicBezTo>
                <a:cubicBezTo>
                  <a:pt x="14481" y="1740"/>
                  <a:pt x="14405" y="1664"/>
                  <a:pt x="14254" y="1664"/>
                </a:cubicBezTo>
                <a:close/>
                <a:moveTo>
                  <a:pt x="53407" y="1662"/>
                </a:moveTo>
                <a:cubicBezTo>
                  <a:pt x="53267" y="1662"/>
                  <a:pt x="53111" y="1683"/>
                  <a:pt x="53083" y="1853"/>
                </a:cubicBezTo>
                <a:lnTo>
                  <a:pt x="53120" y="1967"/>
                </a:lnTo>
                <a:cubicBezTo>
                  <a:pt x="53234" y="2080"/>
                  <a:pt x="53347" y="2080"/>
                  <a:pt x="53423" y="2080"/>
                </a:cubicBezTo>
                <a:cubicBezTo>
                  <a:pt x="53498" y="2080"/>
                  <a:pt x="53498" y="2080"/>
                  <a:pt x="53536" y="2118"/>
                </a:cubicBezTo>
                <a:lnTo>
                  <a:pt x="53763" y="2118"/>
                </a:lnTo>
                <a:cubicBezTo>
                  <a:pt x="53839" y="2042"/>
                  <a:pt x="53839" y="1929"/>
                  <a:pt x="53839" y="1853"/>
                </a:cubicBezTo>
                <a:cubicBezTo>
                  <a:pt x="53839" y="1816"/>
                  <a:pt x="53839" y="1778"/>
                  <a:pt x="53839" y="1778"/>
                </a:cubicBezTo>
                <a:lnTo>
                  <a:pt x="53687" y="1664"/>
                </a:lnTo>
                <a:lnTo>
                  <a:pt x="53536" y="1664"/>
                </a:lnTo>
                <a:cubicBezTo>
                  <a:pt x="53498" y="1664"/>
                  <a:pt x="53454" y="1662"/>
                  <a:pt x="53407" y="1662"/>
                </a:cubicBezTo>
                <a:close/>
                <a:moveTo>
                  <a:pt x="57544" y="1664"/>
                </a:moveTo>
                <a:lnTo>
                  <a:pt x="57393" y="1740"/>
                </a:lnTo>
                <a:cubicBezTo>
                  <a:pt x="57355" y="1853"/>
                  <a:pt x="57393" y="1929"/>
                  <a:pt x="57430" y="1967"/>
                </a:cubicBezTo>
                <a:lnTo>
                  <a:pt x="57430" y="2005"/>
                </a:lnTo>
                <a:lnTo>
                  <a:pt x="57544" y="2156"/>
                </a:lnTo>
                <a:cubicBezTo>
                  <a:pt x="57657" y="2156"/>
                  <a:pt x="57771" y="2156"/>
                  <a:pt x="57846" y="1967"/>
                </a:cubicBezTo>
                <a:lnTo>
                  <a:pt x="57808" y="1778"/>
                </a:lnTo>
                <a:cubicBezTo>
                  <a:pt x="57771" y="1778"/>
                  <a:pt x="57733" y="1740"/>
                  <a:pt x="57695" y="1740"/>
                </a:cubicBezTo>
                <a:cubicBezTo>
                  <a:pt x="57657" y="1702"/>
                  <a:pt x="57619" y="1664"/>
                  <a:pt x="57544" y="1664"/>
                </a:cubicBezTo>
                <a:close/>
                <a:moveTo>
                  <a:pt x="42345" y="1853"/>
                </a:moveTo>
                <a:cubicBezTo>
                  <a:pt x="42232" y="1853"/>
                  <a:pt x="42156" y="1891"/>
                  <a:pt x="42118" y="1929"/>
                </a:cubicBezTo>
                <a:cubicBezTo>
                  <a:pt x="42081" y="1967"/>
                  <a:pt x="42043" y="2042"/>
                  <a:pt x="42081" y="2156"/>
                </a:cubicBezTo>
                <a:lnTo>
                  <a:pt x="42194" y="2269"/>
                </a:lnTo>
                <a:lnTo>
                  <a:pt x="42307" y="2269"/>
                </a:lnTo>
                <a:lnTo>
                  <a:pt x="42459" y="2156"/>
                </a:lnTo>
                <a:lnTo>
                  <a:pt x="42459" y="1967"/>
                </a:lnTo>
                <a:lnTo>
                  <a:pt x="42345" y="1853"/>
                </a:lnTo>
                <a:close/>
                <a:moveTo>
                  <a:pt x="24651" y="1929"/>
                </a:moveTo>
                <a:lnTo>
                  <a:pt x="24538" y="2042"/>
                </a:lnTo>
                <a:cubicBezTo>
                  <a:pt x="24538" y="2080"/>
                  <a:pt x="24538" y="2080"/>
                  <a:pt x="24538" y="2080"/>
                </a:cubicBezTo>
                <a:cubicBezTo>
                  <a:pt x="24538" y="2118"/>
                  <a:pt x="24538" y="2269"/>
                  <a:pt x="24727" y="2307"/>
                </a:cubicBezTo>
                <a:lnTo>
                  <a:pt x="24878" y="2194"/>
                </a:lnTo>
                <a:lnTo>
                  <a:pt x="24878" y="2194"/>
                </a:lnTo>
                <a:cubicBezTo>
                  <a:pt x="24878" y="2231"/>
                  <a:pt x="24840" y="2231"/>
                  <a:pt x="24840" y="2231"/>
                </a:cubicBezTo>
                <a:cubicBezTo>
                  <a:pt x="24878" y="2231"/>
                  <a:pt x="24991" y="2194"/>
                  <a:pt x="24991" y="2080"/>
                </a:cubicBezTo>
                <a:cubicBezTo>
                  <a:pt x="24991" y="2042"/>
                  <a:pt x="24991" y="2042"/>
                  <a:pt x="24991" y="2005"/>
                </a:cubicBezTo>
                <a:lnTo>
                  <a:pt x="24840" y="1929"/>
                </a:lnTo>
                <a:close/>
                <a:moveTo>
                  <a:pt x="68735" y="1967"/>
                </a:moveTo>
                <a:lnTo>
                  <a:pt x="68584" y="2118"/>
                </a:lnTo>
                <a:cubicBezTo>
                  <a:pt x="68546" y="2156"/>
                  <a:pt x="68508" y="2194"/>
                  <a:pt x="68508" y="2269"/>
                </a:cubicBezTo>
                <a:cubicBezTo>
                  <a:pt x="68508" y="2307"/>
                  <a:pt x="68546" y="2383"/>
                  <a:pt x="68697" y="2420"/>
                </a:cubicBezTo>
                <a:lnTo>
                  <a:pt x="68848" y="2345"/>
                </a:lnTo>
                <a:cubicBezTo>
                  <a:pt x="68886" y="2307"/>
                  <a:pt x="68924" y="2231"/>
                  <a:pt x="68924" y="2156"/>
                </a:cubicBezTo>
                <a:cubicBezTo>
                  <a:pt x="68924" y="2042"/>
                  <a:pt x="68848" y="1967"/>
                  <a:pt x="68735" y="1967"/>
                </a:cubicBezTo>
                <a:close/>
                <a:moveTo>
                  <a:pt x="4841" y="2065"/>
                </a:moveTo>
                <a:cubicBezTo>
                  <a:pt x="4777" y="2065"/>
                  <a:pt x="4704" y="2091"/>
                  <a:pt x="4651" y="2118"/>
                </a:cubicBezTo>
                <a:cubicBezTo>
                  <a:pt x="4575" y="2194"/>
                  <a:pt x="4538" y="2269"/>
                  <a:pt x="4538" y="2383"/>
                </a:cubicBezTo>
                <a:lnTo>
                  <a:pt x="4651" y="2496"/>
                </a:lnTo>
                <a:cubicBezTo>
                  <a:pt x="4878" y="2496"/>
                  <a:pt x="5029" y="2383"/>
                  <a:pt x="5029" y="2194"/>
                </a:cubicBezTo>
                <a:lnTo>
                  <a:pt x="4916" y="2080"/>
                </a:lnTo>
                <a:cubicBezTo>
                  <a:pt x="4893" y="2069"/>
                  <a:pt x="4868" y="2065"/>
                  <a:pt x="4841" y="2065"/>
                </a:cubicBezTo>
                <a:close/>
                <a:moveTo>
                  <a:pt x="80153" y="2194"/>
                </a:moveTo>
                <a:lnTo>
                  <a:pt x="80039" y="2269"/>
                </a:lnTo>
                <a:cubicBezTo>
                  <a:pt x="80002" y="2307"/>
                  <a:pt x="80002" y="2307"/>
                  <a:pt x="79964" y="2383"/>
                </a:cubicBezTo>
                <a:lnTo>
                  <a:pt x="80153" y="2496"/>
                </a:lnTo>
                <a:cubicBezTo>
                  <a:pt x="80342" y="2496"/>
                  <a:pt x="80417" y="2458"/>
                  <a:pt x="80417" y="2307"/>
                </a:cubicBezTo>
                <a:cubicBezTo>
                  <a:pt x="80417" y="2307"/>
                  <a:pt x="80417" y="2307"/>
                  <a:pt x="80417" y="2269"/>
                </a:cubicBezTo>
                <a:lnTo>
                  <a:pt x="80304" y="2194"/>
                </a:lnTo>
                <a:close/>
                <a:moveTo>
                  <a:pt x="90474" y="2080"/>
                </a:moveTo>
                <a:lnTo>
                  <a:pt x="90323" y="2194"/>
                </a:lnTo>
                <a:cubicBezTo>
                  <a:pt x="90285" y="2383"/>
                  <a:pt x="90399" y="2496"/>
                  <a:pt x="90588" y="2496"/>
                </a:cubicBezTo>
                <a:lnTo>
                  <a:pt x="90701" y="2496"/>
                </a:lnTo>
                <a:cubicBezTo>
                  <a:pt x="90739" y="2458"/>
                  <a:pt x="90777" y="2383"/>
                  <a:pt x="90777" y="2307"/>
                </a:cubicBezTo>
                <a:cubicBezTo>
                  <a:pt x="90777" y="2231"/>
                  <a:pt x="90739" y="2194"/>
                  <a:pt x="90701" y="2156"/>
                </a:cubicBezTo>
                <a:cubicBezTo>
                  <a:pt x="90625" y="2118"/>
                  <a:pt x="90588" y="2080"/>
                  <a:pt x="90474" y="2080"/>
                </a:cubicBezTo>
                <a:close/>
                <a:moveTo>
                  <a:pt x="81249" y="1967"/>
                </a:moveTo>
                <a:lnTo>
                  <a:pt x="81136" y="2156"/>
                </a:lnTo>
                <a:cubicBezTo>
                  <a:pt x="81136" y="2194"/>
                  <a:pt x="81136" y="2194"/>
                  <a:pt x="81136" y="2194"/>
                </a:cubicBezTo>
                <a:cubicBezTo>
                  <a:pt x="81098" y="2231"/>
                  <a:pt x="81060" y="2269"/>
                  <a:pt x="81060" y="2383"/>
                </a:cubicBezTo>
                <a:lnTo>
                  <a:pt x="81174" y="2496"/>
                </a:lnTo>
                <a:cubicBezTo>
                  <a:pt x="81202" y="2500"/>
                  <a:pt x="81229" y="2502"/>
                  <a:pt x="81254" y="2502"/>
                </a:cubicBezTo>
                <a:cubicBezTo>
                  <a:pt x="81462" y="2502"/>
                  <a:pt x="81560" y="2374"/>
                  <a:pt x="81627" y="2307"/>
                </a:cubicBezTo>
                <a:lnTo>
                  <a:pt x="81476" y="2156"/>
                </a:lnTo>
                <a:cubicBezTo>
                  <a:pt x="81514" y="2080"/>
                  <a:pt x="81476" y="2042"/>
                  <a:pt x="81438" y="2005"/>
                </a:cubicBezTo>
                <a:cubicBezTo>
                  <a:pt x="81363" y="1967"/>
                  <a:pt x="81287" y="1967"/>
                  <a:pt x="81249" y="1967"/>
                </a:cubicBezTo>
                <a:close/>
                <a:moveTo>
                  <a:pt x="15955" y="2194"/>
                </a:moveTo>
                <a:cubicBezTo>
                  <a:pt x="15880" y="2194"/>
                  <a:pt x="15766" y="2231"/>
                  <a:pt x="15729" y="2383"/>
                </a:cubicBezTo>
                <a:lnTo>
                  <a:pt x="15842" y="2496"/>
                </a:lnTo>
                <a:cubicBezTo>
                  <a:pt x="15875" y="2507"/>
                  <a:pt x="15908" y="2512"/>
                  <a:pt x="15940" y="2512"/>
                </a:cubicBezTo>
                <a:cubicBezTo>
                  <a:pt x="16015" y="2512"/>
                  <a:pt x="16080" y="2485"/>
                  <a:pt x="16107" y="2458"/>
                </a:cubicBezTo>
                <a:lnTo>
                  <a:pt x="16182" y="2345"/>
                </a:lnTo>
                <a:cubicBezTo>
                  <a:pt x="16182" y="2269"/>
                  <a:pt x="16069" y="2194"/>
                  <a:pt x="15955" y="2194"/>
                </a:cubicBezTo>
                <a:close/>
                <a:moveTo>
                  <a:pt x="55932" y="1913"/>
                </a:moveTo>
                <a:cubicBezTo>
                  <a:pt x="55852" y="1913"/>
                  <a:pt x="55771" y="1940"/>
                  <a:pt x="55691" y="1967"/>
                </a:cubicBezTo>
                <a:cubicBezTo>
                  <a:pt x="55540" y="2080"/>
                  <a:pt x="55502" y="2345"/>
                  <a:pt x="55653" y="2458"/>
                </a:cubicBezTo>
                <a:lnTo>
                  <a:pt x="55729" y="2496"/>
                </a:lnTo>
                <a:cubicBezTo>
                  <a:pt x="55776" y="2520"/>
                  <a:pt x="55816" y="2528"/>
                  <a:pt x="55849" y="2528"/>
                </a:cubicBezTo>
                <a:cubicBezTo>
                  <a:pt x="55924" y="2528"/>
                  <a:pt x="55968" y="2484"/>
                  <a:pt x="55994" y="2458"/>
                </a:cubicBezTo>
                <a:cubicBezTo>
                  <a:pt x="56038" y="2503"/>
                  <a:pt x="56082" y="2521"/>
                  <a:pt x="56127" y="2521"/>
                </a:cubicBezTo>
                <a:cubicBezTo>
                  <a:pt x="56158" y="2521"/>
                  <a:pt x="56189" y="2512"/>
                  <a:pt x="56221" y="2496"/>
                </a:cubicBezTo>
                <a:lnTo>
                  <a:pt x="56334" y="2420"/>
                </a:lnTo>
                <a:lnTo>
                  <a:pt x="56334" y="2383"/>
                </a:lnTo>
                <a:cubicBezTo>
                  <a:pt x="56334" y="2231"/>
                  <a:pt x="56258" y="2156"/>
                  <a:pt x="56183" y="2118"/>
                </a:cubicBezTo>
                <a:cubicBezTo>
                  <a:pt x="56145" y="2080"/>
                  <a:pt x="56145" y="2080"/>
                  <a:pt x="56145" y="2042"/>
                </a:cubicBezTo>
                <a:lnTo>
                  <a:pt x="56032" y="1929"/>
                </a:lnTo>
                <a:cubicBezTo>
                  <a:pt x="55998" y="1918"/>
                  <a:pt x="55965" y="1913"/>
                  <a:pt x="55932" y="1913"/>
                </a:cubicBezTo>
                <a:close/>
                <a:moveTo>
                  <a:pt x="86527" y="2188"/>
                </a:moveTo>
                <a:cubicBezTo>
                  <a:pt x="86300" y="2188"/>
                  <a:pt x="86240" y="2315"/>
                  <a:pt x="86240" y="2383"/>
                </a:cubicBezTo>
                <a:lnTo>
                  <a:pt x="86278" y="2496"/>
                </a:lnTo>
                <a:cubicBezTo>
                  <a:pt x="86331" y="2523"/>
                  <a:pt x="86385" y="2550"/>
                  <a:pt x="86425" y="2550"/>
                </a:cubicBezTo>
                <a:cubicBezTo>
                  <a:pt x="86441" y="2550"/>
                  <a:pt x="86456" y="2545"/>
                  <a:pt x="86467" y="2534"/>
                </a:cubicBezTo>
                <a:cubicBezTo>
                  <a:pt x="86618" y="2534"/>
                  <a:pt x="86694" y="2420"/>
                  <a:pt x="86731" y="2345"/>
                </a:cubicBezTo>
                <a:lnTo>
                  <a:pt x="86618" y="2194"/>
                </a:lnTo>
                <a:cubicBezTo>
                  <a:pt x="86585" y="2190"/>
                  <a:pt x="86555" y="2188"/>
                  <a:pt x="86527" y="2188"/>
                </a:cubicBezTo>
                <a:close/>
                <a:moveTo>
                  <a:pt x="12023" y="2080"/>
                </a:moveTo>
                <a:lnTo>
                  <a:pt x="11872" y="2156"/>
                </a:lnTo>
                <a:cubicBezTo>
                  <a:pt x="11872" y="2156"/>
                  <a:pt x="11872" y="2194"/>
                  <a:pt x="11834" y="2194"/>
                </a:cubicBezTo>
                <a:cubicBezTo>
                  <a:pt x="11797" y="2231"/>
                  <a:pt x="11721" y="2307"/>
                  <a:pt x="11759" y="2496"/>
                </a:cubicBezTo>
                <a:lnTo>
                  <a:pt x="11834" y="2572"/>
                </a:lnTo>
                <a:cubicBezTo>
                  <a:pt x="11868" y="2583"/>
                  <a:pt x="11901" y="2587"/>
                  <a:pt x="11933" y="2587"/>
                </a:cubicBezTo>
                <a:cubicBezTo>
                  <a:pt x="12011" y="2587"/>
                  <a:pt x="12083" y="2561"/>
                  <a:pt x="12137" y="2534"/>
                </a:cubicBezTo>
                <a:cubicBezTo>
                  <a:pt x="12212" y="2496"/>
                  <a:pt x="12250" y="2420"/>
                  <a:pt x="12250" y="2307"/>
                </a:cubicBezTo>
                <a:cubicBezTo>
                  <a:pt x="12250" y="2194"/>
                  <a:pt x="12175" y="2080"/>
                  <a:pt x="12023" y="2080"/>
                </a:cubicBezTo>
                <a:close/>
                <a:moveTo>
                  <a:pt x="1021" y="2269"/>
                </a:moveTo>
                <a:lnTo>
                  <a:pt x="908" y="2420"/>
                </a:lnTo>
                <a:cubicBezTo>
                  <a:pt x="908" y="2572"/>
                  <a:pt x="1059" y="2647"/>
                  <a:pt x="1135" y="2685"/>
                </a:cubicBezTo>
                <a:lnTo>
                  <a:pt x="1173" y="2723"/>
                </a:lnTo>
                <a:lnTo>
                  <a:pt x="1362" y="2609"/>
                </a:lnTo>
                <a:cubicBezTo>
                  <a:pt x="1362" y="2609"/>
                  <a:pt x="1362" y="2572"/>
                  <a:pt x="1362" y="2534"/>
                </a:cubicBezTo>
                <a:cubicBezTo>
                  <a:pt x="1362" y="2458"/>
                  <a:pt x="1324" y="2383"/>
                  <a:pt x="1286" y="2345"/>
                </a:cubicBezTo>
                <a:cubicBezTo>
                  <a:pt x="1210" y="2307"/>
                  <a:pt x="1135" y="2269"/>
                  <a:pt x="1021" y="2269"/>
                </a:cubicBezTo>
                <a:close/>
                <a:moveTo>
                  <a:pt x="31872" y="2269"/>
                </a:moveTo>
                <a:lnTo>
                  <a:pt x="31759" y="2383"/>
                </a:lnTo>
                <a:cubicBezTo>
                  <a:pt x="31721" y="2420"/>
                  <a:pt x="31608" y="2496"/>
                  <a:pt x="31646" y="2647"/>
                </a:cubicBezTo>
                <a:lnTo>
                  <a:pt x="31797" y="2723"/>
                </a:lnTo>
                <a:cubicBezTo>
                  <a:pt x="31835" y="2723"/>
                  <a:pt x="31835" y="2723"/>
                  <a:pt x="31872" y="2761"/>
                </a:cubicBezTo>
                <a:lnTo>
                  <a:pt x="32099" y="2609"/>
                </a:lnTo>
                <a:cubicBezTo>
                  <a:pt x="32099" y="2609"/>
                  <a:pt x="32099" y="2572"/>
                  <a:pt x="32099" y="2572"/>
                </a:cubicBezTo>
                <a:cubicBezTo>
                  <a:pt x="32099" y="2534"/>
                  <a:pt x="32099" y="2496"/>
                  <a:pt x="32099" y="2458"/>
                </a:cubicBezTo>
                <a:cubicBezTo>
                  <a:pt x="32099" y="2420"/>
                  <a:pt x="32099" y="2345"/>
                  <a:pt x="32024" y="2307"/>
                </a:cubicBezTo>
                <a:cubicBezTo>
                  <a:pt x="32024" y="2307"/>
                  <a:pt x="31948" y="2269"/>
                  <a:pt x="31872" y="2269"/>
                </a:cubicBezTo>
                <a:close/>
                <a:moveTo>
                  <a:pt x="50436" y="2231"/>
                </a:moveTo>
                <a:lnTo>
                  <a:pt x="50323" y="2345"/>
                </a:lnTo>
                <a:cubicBezTo>
                  <a:pt x="50323" y="2383"/>
                  <a:pt x="50323" y="2420"/>
                  <a:pt x="50323" y="2458"/>
                </a:cubicBezTo>
                <a:cubicBezTo>
                  <a:pt x="50323" y="2534"/>
                  <a:pt x="50323" y="2572"/>
                  <a:pt x="50285" y="2572"/>
                </a:cubicBezTo>
                <a:lnTo>
                  <a:pt x="50360" y="2761"/>
                </a:lnTo>
                <a:cubicBezTo>
                  <a:pt x="50394" y="2772"/>
                  <a:pt x="50424" y="2776"/>
                  <a:pt x="50451" y="2776"/>
                </a:cubicBezTo>
                <a:cubicBezTo>
                  <a:pt x="50518" y="2776"/>
                  <a:pt x="50572" y="2750"/>
                  <a:pt x="50625" y="2723"/>
                </a:cubicBezTo>
                <a:cubicBezTo>
                  <a:pt x="50738" y="2647"/>
                  <a:pt x="50776" y="2572"/>
                  <a:pt x="50776" y="2458"/>
                </a:cubicBezTo>
                <a:cubicBezTo>
                  <a:pt x="50776" y="2383"/>
                  <a:pt x="50738" y="2345"/>
                  <a:pt x="50701" y="2307"/>
                </a:cubicBezTo>
                <a:cubicBezTo>
                  <a:pt x="50663" y="2269"/>
                  <a:pt x="50587" y="2231"/>
                  <a:pt x="50436" y="2231"/>
                </a:cubicBezTo>
                <a:close/>
                <a:moveTo>
                  <a:pt x="44387" y="2383"/>
                </a:moveTo>
                <a:cubicBezTo>
                  <a:pt x="44273" y="2383"/>
                  <a:pt x="44084" y="2458"/>
                  <a:pt x="44009" y="2496"/>
                </a:cubicBezTo>
                <a:cubicBezTo>
                  <a:pt x="43971" y="2534"/>
                  <a:pt x="43971" y="2609"/>
                  <a:pt x="43971" y="2609"/>
                </a:cubicBezTo>
                <a:cubicBezTo>
                  <a:pt x="43971" y="2647"/>
                  <a:pt x="43971" y="2723"/>
                  <a:pt x="44084" y="2761"/>
                </a:cubicBezTo>
                <a:lnTo>
                  <a:pt x="44122" y="2761"/>
                </a:lnTo>
                <a:cubicBezTo>
                  <a:pt x="44184" y="2822"/>
                  <a:pt x="44271" y="2884"/>
                  <a:pt x="44383" y="2884"/>
                </a:cubicBezTo>
                <a:cubicBezTo>
                  <a:pt x="44408" y="2884"/>
                  <a:pt x="44435" y="2881"/>
                  <a:pt x="44462" y="2874"/>
                </a:cubicBezTo>
                <a:cubicBezTo>
                  <a:pt x="44500" y="2874"/>
                  <a:pt x="44576" y="2836"/>
                  <a:pt x="44614" y="2761"/>
                </a:cubicBezTo>
                <a:lnTo>
                  <a:pt x="44500" y="2609"/>
                </a:lnTo>
                <a:cubicBezTo>
                  <a:pt x="44538" y="2609"/>
                  <a:pt x="44576" y="2609"/>
                  <a:pt x="44576" y="2647"/>
                </a:cubicBezTo>
                <a:cubicBezTo>
                  <a:pt x="44576" y="2609"/>
                  <a:pt x="44576" y="2609"/>
                  <a:pt x="44538" y="2572"/>
                </a:cubicBezTo>
                <a:cubicBezTo>
                  <a:pt x="44538" y="2534"/>
                  <a:pt x="44538" y="2420"/>
                  <a:pt x="44425" y="2383"/>
                </a:cubicBezTo>
                <a:close/>
                <a:moveTo>
                  <a:pt x="38068" y="2468"/>
                </a:moveTo>
                <a:cubicBezTo>
                  <a:pt x="38035" y="2468"/>
                  <a:pt x="37997" y="2477"/>
                  <a:pt x="37959" y="2496"/>
                </a:cubicBezTo>
                <a:lnTo>
                  <a:pt x="37846" y="2609"/>
                </a:lnTo>
                <a:cubicBezTo>
                  <a:pt x="37846" y="2685"/>
                  <a:pt x="37884" y="2836"/>
                  <a:pt x="38035" y="2912"/>
                </a:cubicBezTo>
                <a:lnTo>
                  <a:pt x="38224" y="2799"/>
                </a:lnTo>
                <a:cubicBezTo>
                  <a:pt x="38224" y="2761"/>
                  <a:pt x="38224" y="2761"/>
                  <a:pt x="38224" y="2723"/>
                </a:cubicBezTo>
                <a:cubicBezTo>
                  <a:pt x="38262" y="2723"/>
                  <a:pt x="38262" y="2685"/>
                  <a:pt x="38262" y="2685"/>
                </a:cubicBezTo>
                <a:cubicBezTo>
                  <a:pt x="38262" y="2647"/>
                  <a:pt x="38262" y="2572"/>
                  <a:pt x="38149" y="2496"/>
                </a:cubicBezTo>
                <a:cubicBezTo>
                  <a:pt x="38130" y="2477"/>
                  <a:pt x="38101" y="2468"/>
                  <a:pt x="38068" y="2468"/>
                </a:cubicBezTo>
                <a:close/>
                <a:moveTo>
                  <a:pt x="47676" y="2383"/>
                </a:moveTo>
                <a:lnTo>
                  <a:pt x="47563" y="2496"/>
                </a:lnTo>
                <a:lnTo>
                  <a:pt x="47563" y="2799"/>
                </a:lnTo>
                <a:lnTo>
                  <a:pt x="47676" y="2912"/>
                </a:lnTo>
                <a:cubicBezTo>
                  <a:pt x="47827" y="2912"/>
                  <a:pt x="47941" y="2912"/>
                  <a:pt x="48016" y="2836"/>
                </a:cubicBezTo>
                <a:cubicBezTo>
                  <a:pt x="48092" y="2799"/>
                  <a:pt x="48092" y="2723"/>
                  <a:pt x="48092" y="2647"/>
                </a:cubicBezTo>
                <a:cubicBezTo>
                  <a:pt x="48092" y="2572"/>
                  <a:pt x="48092" y="2496"/>
                  <a:pt x="48054" y="2458"/>
                </a:cubicBezTo>
                <a:lnTo>
                  <a:pt x="47941" y="2383"/>
                </a:lnTo>
                <a:close/>
                <a:moveTo>
                  <a:pt x="14141" y="2799"/>
                </a:moveTo>
                <a:cubicBezTo>
                  <a:pt x="14027" y="2799"/>
                  <a:pt x="13914" y="2874"/>
                  <a:pt x="13914" y="2988"/>
                </a:cubicBezTo>
                <a:lnTo>
                  <a:pt x="14065" y="2988"/>
                </a:lnTo>
                <a:cubicBezTo>
                  <a:pt x="14065" y="2988"/>
                  <a:pt x="14065" y="2988"/>
                  <a:pt x="14065" y="3025"/>
                </a:cubicBezTo>
                <a:lnTo>
                  <a:pt x="14254" y="3025"/>
                </a:lnTo>
                <a:cubicBezTo>
                  <a:pt x="14254" y="2988"/>
                  <a:pt x="14254" y="2988"/>
                  <a:pt x="14254" y="2988"/>
                </a:cubicBezTo>
                <a:lnTo>
                  <a:pt x="14405" y="2988"/>
                </a:lnTo>
                <a:cubicBezTo>
                  <a:pt x="14405" y="2912"/>
                  <a:pt x="14368" y="2874"/>
                  <a:pt x="14330" y="2836"/>
                </a:cubicBezTo>
                <a:cubicBezTo>
                  <a:pt x="14292" y="2799"/>
                  <a:pt x="14216" y="2799"/>
                  <a:pt x="14141" y="2799"/>
                </a:cubicBezTo>
                <a:close/>
                <a:moveTo>
                  <a:pt x="83800" y="2529"/>
                </a:moveTo>
                <a:cubicBezTo>
                  <a:pt x="83618" y="2529"/>
                  <a:pt x="83552" y="2688"/>
                  <a:pt x="83518" y="2723"/>
                </a:cubicBezTo>
                <a:cubicBezTo>
                  <a:pt x="83518" y="2761"/>
                  <a:pt x="83518" y="2799"/>
                  <a:pt x="83480" y="2799"/>
                </a:cubicBezTo>
                <a:lnTo>
                  <a:pt x="83555" y="2988"/>
                </a:lnTo>
                <a:lnTo>
                  <a:pt x="83593" y="2988"/>
                </a:lnTo>
                <a:cubicBezTo>
                  <a:pt x="83622" y="3016"/>
                  <a:pt x="83694" y="3089"/>
                  <a:pt x="83810" y="3089"/>
                </a:cubicBezTo>
                <a:cubicBezTo>
                  <a:pt x="83847" y="3089"/>
                  <a:pt x="83888" y="3081"/>
                  <a:pt x="83934" y="3063"/>
                </a:cubicBezTo>
                <a:lnTo>
                  <a:pt x="84047" y="2988"/>
                </a:lnTo>
                <a:cubicBezTo>
                  <a:pt x="84047" y="2950"/>
                  <a:pt x="84047" y="2912"/>
                  <a:pt x="84047" y="2912"/>
                </a:cubicBezTo>
                <a:cubicBezTo>
                  <a:pt x="84047" y="2836"/>
                  <a:pt x="84009" y="2761"/>
                  <a:pt x="84009" y="2723"/>
                </a:cubicBezTo>
                <a:cubicBezTo>
                  <a:pt x="83971" y="2685"/>
                  <a:pt x="83971" y="2685"/>
                  <a:pt x="83971" y="2647"/>
                </a:cubicBezTo>
                <a:lnTo>
                  <a:pt x="83858" y="2534"/>
                </a:lnTo>
                <a:cubicBezTo>
                  <a:pt x="83837" y="2530"/>
                  <a:pt x="83818" y="2529"/>
                  <a:pt x="83800" y="2529"/>
                </a:cubicBezTo>
                <a:close/>
                <a:moveTo>
                  <a:pt x="61816" y="2761"/>
                </a:moveTo>
                <a:cubicBezTo>
                  <a:pt x="61589" y="2761"/>
                  <a:pt x="61514" y="2836"/>
                  <a:pt x="61514" y="2988"/>
                </a:cubicBezTo>
                <a:lnTo>
                  <a:pt x="61665" y="3101"/>
                </a:lnTo>
                <a:lnTo>
                  <a:pt x="61778" y="3101"/>
                </a:lnTo>
                <a:lnTo>
                  <a:pt x="61930" y="2988"/>
                </a:lnTo>
                <a:cubicBezTo>
                  <a:pt x="61930" y="2950"/>
                  <a:pt x="61967" y="2950"/>
                  <a:pt x="61967" y="2874"/>
                </a:cubicBezTo>
                <a:lnTo>
                  <a:pt x="61816" y="2761"/>
                </a:lnTo>
                <a:close/>
                <a:moveTo>
                  <a:pt x="79822" y="2480"/>
                </a:moveTo>
                <a:cubicBezTo>
                  <a:pt x="79768" y="2480"/>
                  <a:pt x="79715" y="2507"/>
                  <a:pt x="79661" y="2534"/>
                </a:cubicBezTo>
                <a:cubicBezTo>
                  <a:pt x="79548" y="2609"/>
                  <a:pt x="79472" y="2723"/>
                  <a:pt x="79472" y="2836"/>
                </a:cubicBezTo>
                <a:cubicBezTo>
                  <a:pt x="79472" y="2988"/>
                  <a:pt x="79586" y="3063"/>
                  <a:pt x="79737" y="3101"/>
                </a:cubicBezTo>
                <a:lnTo>
                  <a:pt x="79813" y="3063"/>
                </a:lnTo>
                <a:cubicBezTo>
                  <a:pt x="79926" y="2988"/>
                  <a:pt x="79964" y="2874"/>
                  <a:pt x="79964" y="2799"/>
                </a:cubicBezTo>
                <a:cubicBezTo>
                  <a:pt x="79964" y="2761"/>
                  <a:pt x="79964" y="2685"/>
                  <a:pt x="79964" y="2685"/>
                </a:cubicBezTo>
                <a:lnTo>
                  <a:pt x="79888" y="2496"/>
                </a:lnTo>
                <a:cubicBezTo>
                  <a:pt x="79866" y="2485"/>
                  <a:pt x="79844" y="2480"/>
                  <a:pt x="79822" y="2480"/>
                </a:cubicBezTo>
                <a:close/>
                <a:moveTo>
                  <a:pt x="68735" y="2912"/>
                </a:moveTo>
                <a:cubicBezTo>
                  <a:pt x="68697" y="2912"/>
                  <a:pt x="68584" y="2912"/>
                  <a:pt x="68508" y="3101"/>
                </a:cubicBezTo>
                <a:lnTo>
                  <a:pt x="68584" y="3214"/>
                </a:lnTo>
                <a:cubicBezTo>
                  <a:pt x="68610" y="3240"/>
                  <a:pt x="68672" y="3285"/>
                  <a:pt x="68745" y="3285"/>
                </a:cubicBezTo>
                <a:cubicBezTo>
                  <a:pt x="68778" y="3285"/>
                  <a:pt x="68813" y="3276"/>
                  <a:pt x="68848" y="3252"/>
                </a:cubicBezTo>
                <a:cubicBezTo>
                  <a:pt x="68886" y="3252"/>
                  <a:pt x="68924" y="3177"/>
                  <a:pt x="68924" y="3139"/>
                </a:cubicBezTo>
                <a:cubicBezTo>
                  <a:pt x="68924" y="3025"/>
                  <a:pt x="68848" y="2912"/>
                  <a:pt x="68735" y="2912"/>
                </a:cubicBezTo>
                <a:close/>
                <a:moveTo>
                  <a:pt x="54642" y="2794"/>
                </a:moveTo>
                <a:cubicBezTo>
                  <a:pt x="54431" y="2794"/>
                  <a:pt x="54368" y="2956"/>
                  <a:pt x="54368" y="3025"/>
                </a:cubicBezTo>
                <a:cubicBezTo>
                  <a:pt x="54368" y="3063"/>
                  <a:pt x="54330" y="3101"/>
                  <a:pt x="54330" y="3101"/>
                </a:cubicBezTo>
                <a:lnTo>
                  <a:pt x="54330" y="3252"/>
                </a:lnTo>
                <a:cubicBezTo>
                  <a:pt x="54444" y="3328"/>
                  <a:pt x="54519" y="3366"/>
                  <a:pt x="54595" y="3366"/>
                </a:cubicBezTo>
                <a:lnTo>
                  <a:pt x="54670" y="3366"/>
                </a:lnTo>
                <a:lnTo>
                  <a:pt x="54859" y="3290"/>
                </a:lnTo>
                <a:cubicBezTo>
                  <a:pt x="54897" y="3252"/>
                  <a:pt x="54897" y="3214"/>
                  <a:pt x="54897" y="3177"/>
                </a:cubicBezTo>
                <a:cubicBezTo>
                  <a:pt x="54897" y="3101"/>
                  <a:pt x="54859" y="3063"/>
                  <a:pt x="54822" y="2988"/>
                </a:cubicBezTo>
                <a:cubicBezTo>
                  <a:pt x="54822" y="2950"/>
                  <a:pt x="54822" y="2950"/>
                  <a:pt x="54822" y="2912"/>
                </a:cubicBezTo>
                <a:lnTo>
                  <a:pt x="54708" y="2799"/>
                </a:lnTo>
                <a:cubicBezTo>
                  <a:pt x="54685" y="2795"/>
                  <a:pt x="54662" y="2794"/>
                  <a:pt x="54642" y="2794"/>
                </a:cubicBezTo>
                <a:close/>
                <a:moveTo>
                  <a:pt x="23744" y="2988"/>
                </a:moveTo>
                <a:lnTo>
                  <a:pt x="23630" y="3177"/>
                </a:lnTo>
                <a:cubicBezTo>
                  <a:pt x="23630" y="3177"/>
                  <a:pt x="23630" y="3214"/>
                  <a:pt x="23630" y="3214"/>
                </a:cubicBezTo>
                <a:cubicBezTo>
                  <a:pt x="23593" y="3252"/>
                  <a:pt x="23555" y="3290"/>
                  <a:pt x="23555" y="3328"/>
                </a:cubicBezTo>
                <a:cubicBezTo>
                  <a:pt x="23555" y="3366"/>
                  <a:pt x="23593" y="3441"/>
                  <a:pt x="23706" y="3479"/>
                </a:cubicBezTo>
                <a:lnTo>
                  <a:pt x="23857" y="3441"/>
                </a:lnTo>
                <a:lnTo>
                  <a:pt x="23933" y="3441"/>
                </a:lnTo>
                <a:cubicBezTo>
                  <a:pt x="24008" y="3403"/>
                  <a:pt x="24160" y="3366"/>
                  <a:pt x="24160" y="3214"/>
                </a:cubicBezTo>
                <a:cubicBezTo>
                  <a:pt x="24160" y="3177"/>
                  <a:pt x="24160" y="3139"/>
                  <a:pt x="24122" y="3101"/>
                </a:cubicBezTo>
                <a:lnTo>
                  <a:pt x="24008" y="2988"/>
                </a:lnTo>
                <a:close/>
                <a:moveTo>
                  <a:pt x="46769" y="3063"/>
                </a:moveTo>
                <a:lnTo>
                  <a:pt x="46617" y="3101"/>
                </a:lnTo>
                <a:cubicBezTo>
                  <a:pt x="46542" y="3177"/>
                  <a:pt x="46466" y="3252"/>
                  <a:pt x="46466" y="3366"/>
                </a:cubicBezTo>
                <a:cubicBezTo>
                  <a:pt x="46466" y="3403"/>
                  <a:pt x="46504" y="3517"/>
                  <a:pt x="46693" y="3555"/>
                </a:cubicBezTo>
                <a:lnTo>
                  <a:pt x="46844" y="3479"/>
                </a:lnTo>
                <a:lnTo>
                  <a:pt x="46806" y="3479"/>
                </a:lnTo>
                <a:lnTo>
                  <a:pt x="46996" y="3366"/>
                </a:lnTo>
                <a:cubicBezTo>
                  <a:pt x="46958" y="3214"/>
                  <a:pt x="46882" y="3101"/>
                  <a:pt x="46769" y="3063"/>
                </a:cubicBezTo>
                <a:close/>
                <a:moveTo>
                  <a:pt x="75162" y="3214"/>
                </a:moveTo>
                <a:lnTo>
                  <a:pt x="75011" y="3328"/>
                </a:lnTo>
                <a:lnTo>
                  <a:pt x="75011" y="3479"/>
                </a:lnTo>
                <a:lnTo>
                  <a:pt x="75162" y="3592"/>
                </a:lnTo>
                <a:lnTo>
                  <a:pt x="75351" y="3592"/>
                </a:lnTo>
                <a:lnTo>
                  <a:pt x="75465" y="3479"/>
                </a:lnTo>
                <a:lnTo>
                  <a:pt x="75465" y="3328"/>
                </a:lnTo>
                <a:lnTo>
                  <a:pt x="75351" y="3214"/>
                </a:lnTo>
                <a:close/>
                <a:moveTo>
                  <a:pt x="51797" y="3479"/>
                </a:moveTo>
                <a:cubicBezTo>
                  <a:pt x="51663" y="3546"/>
                  <a:pt x="51740" y="3626"/>
                  <a:pt x="51818" y="3626"/>
                </a:cubicBezTo>
                <a:cubicBezTo>
                  <a:pt x="51872" y="3626"/>
                  <a:pt x="51926" y="3587"/>
                  <a:pt x="51910" y="3479"/>
                </a:cubicBezTo>
                <a:close/>
                <a:moveTo>
                  <a:pt x="63930" y="3245"/>
                </a:moveTo>
                <a:cubicBezTo>
                  <a:pt x="63908" y="3245"/>
                  <a:pt x="63884" y="3247"/>
                  <a:pt x="63858" y="3252"/>
                </a:cubicBezTo>
                <a:lnTo>
                  <a:pt x="63782" y="3290"/>
                </a:lnTo>
                <a:cubicBezTo>
                  <a:pt x="63706" y="3366"/>
                  <a:pt x="63706" y="3441"/>
                  <a:pt x="63706" y="3479"/>
                </a:cubicBezTo>
                <a:cubicBezTo>
                  <a:pt x="63706" y="3592"/>
                  <a:pt x="63858" y="3706"/>
                  <a:pt x="63971" y="3744"/>
                </a:cubicBezTo>
                <a:lnTo>
                  <a:pt x="64160" y="3630"/>
                </a:lnTo>
                <a:cubicBezTo>
                  <a:pt x="64198" y="3630"/>
                  <a:pt x="64236" y="3592"/>
                  <a:pt x="64274" y="3517"/>
                </a:cubicBezTo>
                <a:lnTo>
                  <a:pt x="64160" y="3366"/>
                </a:lnTo>
                <a:cubicBezTo>
                  <a:pt x="64128" y="3333"/>
                  <a:pt x="64067" y="3245"/>
                  <a:pt x="63930" y="3245"/>
                </a:cubicBezTo>
                <a:close/>
                <a:moveTo>
                  <a:pt x="87412" y="3517"/>
                </a:moveTo>
                <a:cubicBezTo>
                  <a:pt x="87298" y="3517"/>
                  <a:pt x="87223" y="3517"/>
                  <a:pt x="87147" y="3592"/>
                </a:cubicBezTo>
                <a:cubicBezTo>
                  <a:pt x="87109" y="3630"/>
                  <a:pt x="87072" y="3668"/>
                  <a:pt x="87072" y="3782"/>
                </a:cubicBezTo>
                <a:lnTo>
                  <a:pt x="87072" y="3819"/>
                </a:lnTo>
                <a:lnTo>
                  <a:pt x="87223" y="3895"/>
                </a:lnTo>
                <a:lnTo>
                  <a:pt x="87412" y="3895"/>
                </a:lnTo>
                <a:lnTo>
                  <a:pt x="87525" y="3782"/>
                </a:lnTo>
                <a:lnTo>
                  <a:pt x="87525" y="3630"/>
                </a:lnTo>
                <a:lnTo>
                  <a:pt x="87412" y="3517"/>
                </a:lnTo>
                <a:close/>
                <a:moveTo>
                  <a:pt x="26201" y="3366"/>
                </a:moveTo>
                <a:lnTo>
                  <a:pt x="26088" y="3479"/>
                </a:lnTo>
                <a:lnTo>
                  <a:pt x="26088" y="3782"/>
                </a:lnTo>
                <a:lnTo>
                  <a:pt x="26201" y="3895"/>
                </a:lnTo>
                <a:cubicBezTo>
                  <a:pt x="26223" y="3906"/>
                  <a:pt x="26249" y="3911"/>
                  <a:pt x="26275" y="3911"/>
                </a:cubicBezTo>
                <a:cubicBezTo>
                  <a:pt x="26337" y="3911"/>
                  <a:pt x="26401" y="3884"/>
                  <a:pt x="26428" y="3857"/>
                </a:cubicBezTo>
                <a:cubicBezTo>
                  <a:pt x="26504" y="3819"/>
                  <a:pt x="26542" y="3744"/>
                  <a:pt x="26542" y="3630"/>
                </a:cubicBezTo>
                <a:cubicBezTo>
                  <a:pt x="26542" y="3555"/>
                  <a:pt x="26504" y="3441"/>
                  <a:pt x="26428" y="3403"/>
                </a:cubicBezTo>
                <a:cubicBezTo>
                  <a:pt x="26390" y="3366"/>
                  <a:pt x="26277" y="3366"/>
                  <a:pt x="26201" y="3366"/>
                </a:cubicBezTo>
                <a:close/>
                <a:moveTo>
                  <a:pt x="15615" y="3441"/>
                </a:moveTo>
                <a:cubicBezTo>
                  <a:pt x="15540" y="3441"/>
                  <a:pt x="15502" y="3441"/>
                  <a:pt x="15426" y="3479"/>
                </a:cubicBezTo>
                <a:cubicBezTo>
                  <a:pt x="15388" y="3517"/>
                  <a:pt x="15351" y="3592"/>
                  <a:pt x="15351" y="3668"/>
                </a:cubicBezTo>
                <a:lnTo>
                  <a:pt x="15502" y="3668"/>
                </a:lnTo>
                <a:cubicBezTo>
                  <a:pt x="15502" y="3668"/>
                  <a:pt x="15502" y="3668"/>
                  <a:pt x="15502" y="3706"/>
                </a:cubicBezTo>
                <a:lnTo>
                  <a:pt x="15729" y="3706"/>
                </a:lnTo>
                <a:cubicBezTo>
                  <a:pt x="15766" y="3668"/>
                  <a:pt x="15729" y="3668"/>
                  <a:pt x="15729" y="3668"/>
                </a:cubicBezTo>
                <a:lnTo>
                  <a:pt x="15842" y="3668"/>
                </a:lnTo>
                <a:cubicBezTo>
                  <a:pt x="15804" y="3706"/>
                  <a:pt x="15804" y="3744"/>
                  <a:pt x="15804" y="3782"/>
                </a:cubicBezTo>
                <a:lnTo>
                  <a:pt x="15955" y="3895"/>
                </a:lnTo>
                <a:cubicBezTo>
                  <a:pt x="15955" y="3895"/>
                  <a:pt x="15955" y="3895"/>
                  <a:pt x="15993" y="3933"/>
                </a:cubicBezTo>
                <a:cubicBezTo>
                  <a:pt x="16031" y="3933"/>
                  <a:pt x="16069" y="3971"/>
                  <a:pt x="16182" y="3971"/>
                </a:cubicBezTo>
                <a:lnTo>
                  <a:pt x="16296" y="3895"/>
                </a:lnTo>
                <a:cubicBezTo>
                  <a:pt x="16334" y="3857"/>
                  <a:pt x="16371" y="3744"/>
                  <a:pt x="16371" y="3668"/>
                </a:cubicBezTo>
                <a:cubicBezTo>
                  <a:pt x="16371" y="3630"/>
                  <a:pt x="16371" y="3592"/>
                  <a:pt x="16371" y="3555"/>
                </a:cubicBezTo>
                <a:lnTo>
                  <a:pt x="16258" y="3479"/>
                </a:lnTo>
                <a:cubicBezTo>
                  <a:pt x="16217" y="3469"/>
                  <a:pt x="16180" y="3464"/>
                  <a:pt x="16144" y="3464"/>
                </a:cubicBezTo>
                <a:cubicBezTo>
                  <a:pt x="16049" y="3464"/>
                  <a:pt x="15973" y="3499"/>
                  <a:pt x="15918" y="3555"/>
                </a:cubicBezTo>
                <a:cubicBezTo>
                  <a:pt x="15918" y="3555"/>
                  <a:pt x="15880" y="3555"/>
                  <a:pt x="15880" y="3592"/>
                </a:cubicBezTo>
                <a:cubicBezTo>
                  <a:pt x="15842" y="3479"/>
                  <a:pt x="15729" y="3441"/>
                  <a:pt x="15615" y="3441"/>
                </a:cubicBezTo>
                <a:close/>
                <a:moveTo>
                  <a:pt x="79283" y="3555"/>
                </a:moveTo>
                <a:cubicBezTo>
                  <a:pt x="79170" y="3555"/>
                  <a:pt x="79094" y="3592"/>
                  <a:pt x="79056" y="3630"/>
                </a:cubicBezTo>
                <a:cubicBezTo>
                  <a:pt x="79019" y="3668"/>
                  <a:pt x="78981" y="3744"/>
                  <a:pt x="79019" y="3857"/>
                </a:cubicBezTo>
                <a:lnTo>
                  <a:pt x="79132" y="3971"/>
                </a:lnTo>
                <a:lnTo>
                  <a:pt x="79245" y="3971"/>
                </a:lnTo>
                <a:lnTo>
                  <a:pt x="79397" y="3857"/>
                </a:lnTo>
                <a:lnTo>
                  <a:pt x="79397" y="3706"/>
                </a:lnTo>
                <a:lnTo>
                  <a:pt x="79283" y="3555"/>
                </a:lnTo>
                <a:close/>
                <a:moveTo>
                  <a:pt x="89718" y="3555"/>
                </a:moveTo>
                <a:cubicBezTo>
                  <a:pt x="89642" y="3555"/>
                  <a:pt x="89567" y="3555"/>
                  <a:pt x="89491" y="3630"/>
                </a:cubicBezTo>
                <a:cubicBezTo>
                  <a:pt x="89416" y="3668"/>
                  <a:pt x="89416" y="3744"/>
                  <a:pt x="89453" y="3819"/>
                </a:cubicBezTo>
                <a:lnTo>
                  <a:pt x="89529" y="3895"/>
                </a:lnTo>
                <a:cubicBezTo>
                  <a:pt x="89529" y="3895"/>
                  <a:pt x="89567" y="3933"/>
                  <a:pt x="89567" y="3933"/>
                </a:cubicBezTo>
                <a:cubicBezTo>
                  <a:pt x="89642" y="3933"/>
                  <a:pt x="89718" y="3971"/>
                  <a:pt x="89832" y="3971"/>
                </a:cubicBezTo>
                <a:lnTo>
                  <a:pt x="89945" y="3857"/>
                </a:lnTo>
                <a:lnTo>
                  <a:pt x="89945" y="3706"/>
                </a:lnTo>
                <a:lnTo>
                  <a:pt x="89794" y="3555"/>
                </a:lnTo>
                <a:cubicBezTo>
                  <a:pt x="89781" y="3567"/>
                  <a:pt x="89773" y="3571"/>
                  <a:pt x="89766" y="3571"/>
                </a:cubicBezTo>
                <a:cubicBezTo>
                  <a:pt x="89752" y="3571"/>
                  <a:pt x="89743" y="3555"/>
                  <a:pt x="89718" y="3555"/>
                </a:cubicBezTo>
                <a:close/>
                <a:moveTo>
                  <a:pt x="85455" y="3592"/>
                </a:moveTo>
                <a:cubicBezTo>
                  <a:pt x="85399" y="3592"/>
                  <a:pt x="85351" y="3611"/>
                  <a:pt x="85332" y="3630"/>
                </a:cubicBezTo>
                <a:lnTo>
                  <a:pt x="85219" y="3630"/>
                </a:lnTo>
                <a:lnTo>
                  <a:pt x="85030" y="3744"/>
                </a:lnTo>
                <a:lnTo>
                  <a:pt x="85030" y="3857"/>
                </a:lnTo>
                <a:lnTo>
                  <a:pt x="85143" y="3971"/>
                </a:lnTo>
                <a:cubicBezTo>
                  <a:pt x="85181" y="3971"/>
                  <a:pt x="85219" y="4008"/>
                  <a:pt x="85257" y="4008"/>
                </a:cubicBezTo>
                <a:lnTo>
                  <a:pt x="85370" y="3933"/>
                </a:lnTo>
                <a:lnTo>
                  <a:pt x="85408" y="3933"/>
                </a:lnTo>
                <a:cubicBezTo>
                  <a:pt x="85521" y="3933"/>
                  <a:pt x="85597" y="3895"/>
                  <a:pt x="85635" y="3819"/>
                </a:cubicBezTo>
                <a:lnTo>
                  <a:pt x="85635" y="3668"/>
                </a:lnTo>
                <a:cubicBezTo>
                  <a:pt x="85578" y="3611"/>
                  <a:pt x="85512" y="3592"/>
                  <a:pt x="85455" y="3592"/>
                </a:cubicBezTo>
                <a:close/>
                <a:moveTo>
                  <a:pt x="3706" y="3744"/>
                </a:moveTo>
                <a:lnTo>
                  <a:pt x="3555" y="3857"/>
                </a:lnTo>
                <a:lnTo>
                  <a:pt x="3555" y="3933"/>
                </a:lnTo>
                <a:lnTo>
                  <a:pt x="3668" y="4084"/>
                </a:lnTo>
                <a:cubicBezTo>
                  <a:pt x="3706" y="4084"/>
                  <a:pt x="3744" y="4122"/>
                  <a:pt x="3781" y="4122"/>
                </a:cubicBezTo>
                <a:lnTo>
                  <a:pt x="3970" y="4008"/>
                </a:lnTo>
                <a:cubicBezTo>
                  <a:pt x="3970" y="3971"/>
                  <a:pt x="3970" y="3933"/>
                  <a:pt x="4008" y="3895"/>
                </a:cubicBezTo>
                <a:lnTo>
                  <a:pt x="3895" y="3744"/>
                </a:lnTo>
                <a:close/>
                <a:moveTo>
                  <a:pt x="60039" y="3706"/>
                </a:moveTo>
                <a:lnTo>
                  <a:pt x="59850" y="3819"/>
                </a:lnTo>
                <a:cubicBezTo>
                  <a:pt x="59850" y="3819"/>
                  <a:pt x="59850" y="3857"/>
                  <a:pt x="59850" y="3857"/>
                </a:cubicBezTo>
                <a:cubicBezTo>
                  <a:pt x="59850" y="3895"/>
                  <a:pt x="59850" y="3895"/>
                  <a:pt x="59850" y="3933"/>
                </a:cubicBezTo>
                <a:cubicBezTo>
                  <a:pt x="59850" y="3971"/>
                  <a:pt x="59850" y="4046"/>
                  <a:pt x="59926" y="4084"/>
                </a:cubicBezTo>
                <a:cubicBezTo>
                  <a:pt x="59964" y="4122"/>
                  <a:pt x="60039" y="4122"/>
                  <a:pt x="60153" y="4122"/>
                </a:cubicBezTo>
                <a:lnTo>
                  <a:pt x="60228" y="4008"/>
                </a:lnTo>
                <a:cubicBezTo>
                  <a:pt x="60228" y="3857"/>
                  <a:pt x="60153" y="3744"/>
                  <a:pt x="60039" y="3706"/>
                </a:cubicBezTo>
                <a:close/>
                <a:moveTo>
                  <a:pt x="33385" y="3933"/>
                </a:moveTo>
                <a:cubicBezTo>
                  <a:pt x="33196" y="3933"/>
                  <a:pt x="33082" y="4046"/>
                  <a:pt x="33082" y="4160"/>
                </a:cubicBezTo>
                <a:lnTo>
                  <a:pt x="33234" y="4160"/>
                </a:lnTo>
                <a:cubicBezTo>
                  <a:pt x="33234" y="4197"/>
                  <a:pt x="33234" y="4197"/>
                  <a:pt x="33234" y="4197"/>
                </a:cubicBezTo>
                <a:lnTo>
                  <a:pt x="33536" y="4197"/>
                </a:lnTo>
                <a:cubicBezTo>
                  <a:pt x="33536" y="4197"/>
                  <a:pt x="33498" y="4197"/>
                  <a:pt x="33498" y="4160"/>
                </a:cubicBezTo>
                <a:lnTo>
                  <a:pt x="33649" y="4160"/>
                </a:lnTo>
                <a:cubicBezTo>
                  <a:pt x="33649" y="4084"/>
                  <a:pt x="33649" y="4046"/>
                  <a:pt x="33574" y="3971"/>
                </a:cubicBezTo>
                <a:cubicBezTo>
                  <a:pt x="33498" y="3971"/>
                  <a:pt x="33460" y="3933"/>
                  <a:pt x="33385" y="3933"/>
                </a:cubicBezTo>
                <a:close/>
                <a:moveTo>
                  <a:pt x="57960" y="3753"/>
                </a:moveTo>
                <a:cubicBezTo>
                  <a:pt x="57922" y="3753"/>
                  <a:pt x="57884" y="3763"/>
                  <a:pt x="57846" y="3782"/>
                </a:cubicBezTo>
                <a:cubicBezTo>
                  <a:pt x="57771" y="3819"/>
                  <a:pt x="57733" y="3895"/>
                  <a:pt x="57733" y="4008"/>
                </a:cubicBezTo>
                <a:cubicBezTo>
                  <a:pt x="57733" y="4046"/>
                  <a:pt x="57733" y="4122"/>
                  <a:pt x="57808" y="4197"/>
                </a:cubicBezTo>
                <a:cubicBezTo>
                  <a:pt x="57846" y="4197"/>
                  <a:pt x="57884" y="4235"/>
                  <a:pt x="57960" y="4235"/>
                </a:cubicBezTo>
                <a:lnTo>
                  <a:pt x="58073" y="4122"/>
                </a:lnTo>
                <a:cubicBezTo>
                  <a:pt x="58073" y="4122"/>
                  <a:pt x="58073" y="4122"/>
                  <a:pt x="58073" y="4084"/>
                </a:cubicBezTo>
                <a:cubicBezTo>
                  <a:pt x="58111" y="4046"/>
                  <a:pt x="58149" y="4008"/>
                  <a:pt x="58149" y="3933"/>
                </a:cubicBezTo>
                <a:cubicBezTo>
                  <a:pt x="58149" y="3933"/>
                  <a:pt x="58149" y="3895"/>
                  <a:pt x="58111" y="3857"/>
                </a:cubicBezTo>
                <a:lnTo>
                  <a:pt x="58073" y="3782"/>
                </a:lnTo>
                <a:cubicBezTo>
                  <a:pt x="58035" y="3763"/>
                  <a:pt x="57998" y="3753"/>
                  <a:pt x="57960" y="3753"/>
                </a:cubicBezTo>
                <a:close/>
                <a:moveTo>
                  <a:pt x="7524" y="3895"/>
                </a:moveTo>
                <a:lnTo>
                  <a:pt x="7335" y="3933"/>
                </a:lnTo>
                <a:cubicBezTo>
                  <a:pt x="7297" y="3971"/>
                  <a:pt x="7260" y="4008"/>
                  <a:pt x="7260" y="4084"/>
                </a:cubicBezTo>
                <a:cubicBezTo>
                  <a:pt x="7260" y="4122"/>
                  <a:pt x="7260" y="4122"/>
                  <a:pt x="7297" y="4160"/>
                </a:cubicBezTo>
                <a:cubicBezTo>
                  <a:pt x="7297" y="4160"/>
                  <a:pt x="7297" y="4160"/>
                  <a:pt x="7297" y="4197"/>
                </a:cubicBezTo>
                <a:lnTo>
                  <a:pt x="7411" y="4311"/>
                </a:lnTo>
                <a:cubicBezTo>
                  <a:pt x="7433" y="4322"/>
                  <a:pt x="7461" y="4330"/>
                  <a:pt x="7492" y="4330"/>
                </a:cubicBezTo>
                <a:cubicBezTo>
                  <a:pt x="7568" y="4330"/>
                  <a:pt x="7660" y="4283"/>
                  <a:pt x="7713" y="4122"/>
                </a:cubicBezTo>
                <a:lnTo>
                  <a:pt x="7600" y="3933"/>
                </a:lnTo>
                <a:cubicBezTo>
                  <a:pt x="7562" y="3933"/>
                  <a:pt x="7562" y="3933"/>
                  <a:pt x="7524" y="3895"/>
                </a:cubicBezTo>
                <a:close/>
                <a:moveTo>
                  <a:pt x="4704" y="3994"/>
                </a:moveTo>
                <a:cubicBezTo>
                  <a:pt x="4674" y="3994"/>
                  <a:pt x="4644" y="3998"/>
                  <a:pt x="4613" y="4008"/>
                </a:cubicBezTo>
                <a:cubicBezTo>
                  <a:pt x="4538" y="4046"/>
                  <a:pt x="4462" y="4084"/>
                  <a:pt x="4462" y="4197"/>
                </a:cubicBezTo>
                <a:lnTo>
                  <a:pt x="4500" y="4273"/>
                </a:lnTo>
                <a:cubicBezTo>
                  <a:pt x="4555" y="4328"/>
                  <a:pt x="4631" y="4363"/>
                  <a:pt x="4712" y="4363"/>
                </a:cubicBezTo>
                <a:cubicBezTo>
                  <a:pt x="4741" y="4363"/>
                  <a:pt x="4772" y="4359"/>
                  <a:pt x="4802" y="4349"/>
                </a:cubicBezTo>
                <a:cubicBezTo>
                  <a:pt x="4916" y="4311"/>
                  <a:pt x="4953" y="4273"/>
                  <a:pt x="4991" y="4160"/>
                </a:cubicBezTo>
                <a:lnTo>
                  <a:pt x="4953" y="4084"/>
                </a:lnTo>
                <a:cubicBezTo>
                  <a:pt x="4870" y="4029"/>
                  <a:pt x="4787" y="3994"/>
                  <a:pt x="4704" y="3994"/>
                </a:cubicBezTo>
                <a:close/>
                <a:moveTo>
                  <a:pt x="20795" y="4046"/>
                </a:moveTo>
                <a:cubicBezTo>
                  <a:pt x="20644" y="4046"/>
                  <a:pt x="20568" y="4084"/>
                  <a:pt x="20492" y="4235"/>
                </a:cubicBezTo>
                <a:lnTo>
                  <a:pt x="20606" y="4386"/>
                </a:lnTo>
                <a:cubicBezTo>
                  <a:pt x="20644" y="4386"/>
                  <a:pt x="20681" y="4424"/>
                  <a:pt x="20719" y="4424"/>
                </a:cubicBezTo>
                <a:lnTo>
                  <a:pt x="20908" y="4311"/>
                </a:lnTo>
                <a:cubicBezTo>
                  <a:pt x="20908" y="4311"/>
                  <a:pt x="20946" y="4235"/>
                  <a:pt x="20946" y="4160"/>
                </a:cubicBezTo>
                <a:lnTo>
                  <a:pt x="20946" y="4122"/>
                </a:lnTo>
                <a:lnTo>
                  <a:pt x="20795" y="4046"/>
                </a:lnTo>
                <a:close/>
                <a:moveTo>
                  <a:pt x="9717" y="4046"/>
                </a:moveTo>
                <a:cubicBezTo>
                  <a:pt x="9566" y="4046"/>
                  <a:pt x="9453" y="4122"/>
                  <a:pt x="9377" y="4160"/>
                </a:cubicBezTo>
                <a:cubicBezTo>
                  <a:pt x="9377" y="4197"/>
                  <a:pt x="9339" y="4197"/>
                  <a:pt x="9339" y="4235"/>
                </a:cubicBezTo>
                <a:lnTo>
                  <a:pt x="9339" y="4386"/>
                </a:lnTo>
                <a:cubicBezTo>
                  <a:pt x="9394" y="4442"/>
                  <a:pt x="9490" y="4477"/>
                  <a:pt x="9582" y="4477"/>
                </a:cubicBezTo>
                <a:cubicBezTo>
                  <a:pt x="9616" y="4477"/>
                  <a:pt x="9649" y="4472"/>
                  <a:pt x="9679" y="4462"/>
                </a:cubicBezTo>
                <a:cubicBezTo>
                  <a:pt x="9793" y="4424"/>
                  <a:pt x="9868" y="4311"/>
                  <a:pt x="9868" y="4235"/>
                </a:cubicBezTo>
                <a:cubicBezTo>
                  <a:pt x="9868" y="4197"/>
                  <a:pt x="9868" y="4160"/>
                  <a:pt x="9868" y="4122"/>
                </a:cubicBezTo>
                <a:lnTo>
                  <a:pt x="9717" y="4046"/>
                </a:lnTo>
                <a:close/>
                <a:moveTo>
                  <a:pt x="38564" y="4235"/>
                </a:moveTo>
                <a:lnTo>
                  <a:pt x="38451" y="4349"/>
                </a:lnTo>
                <a:lnTo>
                  <a:pt x="38451" y="4462"/>
                </a:lnTo>
                <a:lnTo>
                  <a:pt x="38564" y="4575"/>
                </a:lnTo>
                <a:cubicBezTo>
                  <a:pt x="38591" y="4602"/>
                  <a:pt x="38637" y="4629"/>
                  <a:pt x="38701" y="4629"/>
                </a:cubicBezTo>
                <a:cubicBezTo>
                  <a:pt x="38728" y="4629"/>
                  <a:pt x="38758" y="4624"/>
                  <a:pt x="38791" y="4613"/>
                </a:cubicBezTo>
                <a:lnTo>
                  <a:pt x="38905" y="4500"/>
                </a:lnTo>
                <a:lnTo>
                  <a:pt x="38905" y="4424"/>
                </a:lnTo>
                <a:lnTo>
                  <a:pt x="38791" y="4273"/>
                </a:lnTo>
                <a:cubicBezTo>
                  <a:pt x="38753" y="4273"/>
                  <a:pt x="38678" y="4235"/>
                  <a:pt x="38564" y="4235"/>
                </a:cubicBezTo>
                <a:close/>
                <a:moveTo>
                  <a:pt x="42118" y="4462"/>
                </a:moveTo>
                <a:lnTo>
                  <a:pt x="41967" y="4500"/>
                </a:lnTo>
                <a:cubicBezTo>
                  <a:pt x="41967" y="4500"/>
                  <a:pt x="41967" y="4500"/>
                  <a:pt x="41929" y="4538"/>
                </a:cubicBezTo>
                <a:cubicBezTo>
                  <a:pt x="41854" y="4575"/>
                  <a:pt x="41778" y="4613"/>
                  <a:pt x="41778" y="4727"/>
                </a:cubicBezTo>
                <a:cubicBezTo>
                  <a:pt x="41778" y="4802"/>
                  <a:pt x="41816" y="4840"/>
                  <a:pt x="41854" y="4916"/>
                </a:cubicBezTo>
                <a:lnTo>
                  <a:pt x="41929" y="4954"/>
                </a:lnTo>
                <a:cubicBezTo>
                  <a:pt x="42005" y="4954"/>
                  <a:pt x="42081" y="4954"/>
                  <a:pt x="42156" y="4916"/>
                </a:cubicBezTo>
                <a:cubicBezTo>
                  <a:pt x="42232" y="4878"/>
                  <a:pt x="42307" y="4765"/>
                  <a:pt x="42307" y="4689"/>
                </a:cubicBezTo>
                <a:cubicBezTo>
                  <a:pt x="42307" y="4575"/>
                  <a:pt x="42232" y="4500"/>
                  <a:pt x="42118" y="4462"/>
                </a:cubicBezTo>
                <a:close/>
                <a:moveTo>
                  <a:pt x="22421" y="4651"/>
                </a:moveTo>
                <a:cubicBezTo>
                  <a:pt x="22345" y="4651"/>
                  <a:pt x="22232" y="4651"/>
                  <a:pt x="22156" y="4689"/>
                </a:cubicBezTo>
                <a:cubicBezTo>
                  <a:pt x="22118" y="4765"/>
                  <a:pt x="22080" y="4840"/>
                  <a:pt x="22118" y="4916"/>
                </a:cubicBezTo>
                <a:lnTo>
                  <a:pt x="22232" y="4991"/>
                </a:lnTo>
                <a:cubicBezTo>
                  <a:pt x="22262" y="4995"/>
                  <a:pt x="22290" y="4996"/>
                  <a:pt x="22316" y="4996"/>
                </a:cubicBezTo>
                <a:cubicBezTo>
                  <a:pt x="22579" y="4996"/>
                  <a:pt x="22613" y="4837"/>
                  <a:pt x="22647" y="4802"/>
                </a:cubicBezTo>
                <a:lnTo>
                  <a:pt x="22496" y="4651"/>
                </a:lnTo>
                <a:close/>
                <a:moveTo>
                  <a:pt x="65521" y="4538"/>
                </a:moveTo>
                <a:lnTo>
                  <a:pt x="65370" y="4689"/>
                </a:lnTo>
                <a:lnTo>
                  <a:pt x="65370" y="4878"/>
                </a:lnTo>
                <a:lnTo>
                  <a:pt x="65483" y="4991"/>
                </a:lnTo>
                <a:cubicBezTo>
                  <a:pt x="65540" y="5010"/>
                  <a:pt x="65587" y="5020"/>
                  <a:pt x="65625" y="5020"/>
                </a:cubicBezTo>
                <a:cubicBezTo>
                  <a:pt x="65663" y="5020"/>
                  <a:pt x="65691" y="5010"/>
                  <a:pt x="65710" y="4991"/>
                </a:cubicBezTo>
                <a:cubicBezTo>
                  <a:pt x="65824" y="4954"/>
                  <a:pt x="65824" y="4840"/>
                  <a:pt x="65862" y="4802"/>
                </a:cubicBezTo>
                <a:cubicBezTo>
                  <a:pt x="65862" y="4765"/>
                  <a:pt x="65862" y="4765"/>
                  <a:pt x="65862" y="4765"/>
                </a:cubicBezTo>
                <a:lnTo>
                  <a:pt x="65748" y="4538"/>
                </a:lnTo>
                <a:close/>
                <a:moveTo>
                  <a:pt x="54746" y="4273"/>
                </a:moveTo>
                <a:cubicBezTo>
                  <a:pt x="54670" y="4273"/>
                  <a:pt x="54481" y="4273"/>
                  <a:pt x="54368" y="4538"/>
                </a:cubicBezTo>
                <a:lnTo>
                  <a:pt x="54368" y="4651"/>
                </a:lnTo>
                <a:lnTo>
                  <a:pt x="54406" y="4651"/>
                </a:lnTo>
                <a:cubicBezTo>
                  <a:pt x="54519" y="4802"/>
                  <a:pt x="54633" y="4954"/>
                  <a:pt x="54859" y="5029"/>
                </a:cubicBezTo>
                <a:lnTo>
                  <a:pt x="55049" y="4991"/>
                </a:lnTo>
                <a:cubicBezTo>
                  <a:pt x="55086" y="4916"/>
                  <a:pt x="55086" y="4840"/>
                  <a:pt x="55086" y="4765"/>
                </a:cubicBezTo>
                <a:cubicBezTo>
                  <a:pt x="55086" y="4575"/>
                  <a:pt x="54935" y="4311"/>
                  <a:pt x="54746" y="4273"/>
                </a:cubicBezTo>
                <a:close/>
                <a:moveTo>
                  <a:pt x="78352" y="4598"/>
                </a:moveTo>
                <a:cubicBezTo>
                  <a:pt x="78326" y="4598"/>
                  <a:pt x="78296" y="4602"/>
                  <a:pt x="78262" y="4613"/>
                </a:cubicBezTo>
                <a:cubicBezTo>
                  <a:pt x="78149" y="4613"/>
                  <a:pt x="78073" y="4727"/>
                  <a:pt x="78073" y="4802"/>
                </a:cubicBezTo>
                <a:cubicBezTo>
                  <a:pt x="78073" y="4916"/>
                  <a:pt x="78111" y="4991"/>
                  <a:pt x="78225" y="5067"/>
                </a:cubicBezTo>
                <a:cubicBezTo>
                  <a:pt x="78262" y="5105"/>
                  <a:pt x="78338" y="5105"/>
                  <a:pt x="78376" y="5105"/>
                </a:cubicBezTo>
                <a:lnTo>
                  <a:pt x="78451" y="5067"/>
                </a:lnTo>
                <a:cubicBezTo>
                  <a:pt x="78527" y="5029"/>
                  <a:pt x="78565" y="4878"/>
                  <a:pt x="78565" y="4802"/>
                </a:cubicBezTo>
                <a:cubicBezTo>
                  <a:pt x="78565" y="4727"/>
                  <a:pt x="78527" y="4651"/>
                  <a:pt x="78489" y="4651"/>
                </a:cubicBezTo>
                <a:cubicBezTo>
                  <a:pt x="78463" y="4624"/>
                  <a:pt x="78417" y="4598"/>
                  <a:pt x="78352" y="4598"/>
                </a:cubicBezTo>
                <a:close/>
                <a:moveTo>
                  <a:pt x="5974" y="4613"/>
                </a:moveTo>
                <a:lnTo>
                  <a:pt x="5861" y="4727"/>
                </a:lnTo>
                <a:lnTo>
                  <a:pt x="5861" y="4840"/>
                </a:lnTo>
                <a:cubicBezTo>
                  <a:pt x="5785" y="4840"/>
                  <a:pt x="5672" y="4878"/>
                  <a:pt x="5672" y="5029"/>
                </a:cubicBezTo>
                <a:lnTo>
                  <a:pt x="5785" y="5143"/>
                </a:lnTo>
                <a:cubicBezTo>
                  <a:pt x="5818" y="5154"/>
                  <a:pt x="5852" y="5158"/>
                  <a:pt x="5883" y="5158"/>
                </a:cubicBezTo>
                <a:cubicBezTo>
                  <a:pt x="5959" y="5158"/>
                  <a:pt x="6023" y="5132"/>
                  <a:pt x="6050" y="5105"/>
                </a:cubicBezTo>
                <a:lnTo>
                  <a:pt x="6125" y="4991"/>
                </a:lnTo>
                <a:lnTo>
                  <a:pt x="6201" y="4991"/>
                </a:lnTo>
                <a:lnTo>
                  <a:pt x="6314" y="4878"/>
                </a:lnTo>
                <a:lnTo>
                  <a:pt x="6314" y="4727"/>
                </a:lnTo>
                <a:lnTo>
                  <a:pt x="6163" y="4613"/>
                </a:lnTo>
                <a:close/>
                <a:moveTo>
                  <a:pt x="82535" y="5067"/>
                </a:moveTo>
                <a:lnTo>
                  <a:pt x="82421" y="5180"/>
                </a:lnTo>
                <a:lnTo>
                  <a:pt x="82421" y="5294"/>
                </a:lnTo>
                <a:lnTo>
                  <a:pt x="82572" y="5407"/>
                </a:lnTo>
                <a:cubicBezTo>
                  <a:pt x="82572" y="5407"/>
                  <a:pt x="82610" y="5445"/>
                  <a:pt x="82648" y="5445"/>
                </a:cubicBezTo>
                <a:lnTo>
                  <a:pt x="82837" y="5294"/>
                </a:lnTo>
                <a:cubicBezTo>
                  <a:pt x="82837" y="5256"/>
                  <a:pt x="82837" y="5143"/>
                  <a:pt x="82762" y="5105"/>
                </a:cubicBezTo>
                <a:cubicBezTo>
                  <a:pt x="82724" y="5067"/>
                  <a:pt x="82648" y="5067"/>
                  <a:pt x="82535" y="5067"/>
                </a:cubicBezTo>
                <a:close/>
                <a:moveTo>
                  <a:pt x="41332" y="5014"/>
                </a:moveTo>
                <a:cubicBezTo>
                  <a:pt x="41292" y="5014"/>
                  <a:pt x="41251" y="5019"/>
                  <a:pt x="41211" y="5029"/>
                </a:cubicBezTo>
                <a:lnTo>
                  <a:pt x="41098" y="5105"/>
                </a:lnTo>
                <a:cubicBezTo>
                  <a:pt x="41098" y="5143"/>
                  <a:pt x="41060" y="5218"/>
                  <a:pt x="41060" y="5256"/>
                </a:cubicBezTo>
                <a:cubicBezTo>
                  <a:pt x="41060" y="5332"/>
                  <a:pt x="41098" y="5483"/>
                  <a:pt x="41400" y="5521"/>
                </a:cubicBezTo>
                <a:lnTo>
                  <a:pt x="41551" y="5407"/>
                </a:lnTo>
                <a:cubicBezTo>
                  <a:pt x="41551" y="5407"/>
                  <a:pt x="41551" y="5445"/>
                  <a:pt x="41551" y="5445"/>
                </a:cubicBezTo>
                <a:cubicBezTo>
                  <a:pt x="41551" y="5445"/>
                  <a:pt x="41665" y="5407"/>
                  <a:pt x="41665" y="5332"/>
                </a:cubicBezTo>
                <a:lnTo>
                  <a:pt x="41627" y="5256"/>
                </a:lnTo>
                <a:lnTo>
                  <a:pt x="41665" y="5256"/>
                </a:lnTo>
                <a:lnTo>
                  <a:pt x="41627" y="5105"/>
                </a:lnTo>
                <a:cubicBezTo>
                  <a:pt x="41544" y="5049"/>
                  <a:pt x="41440" y="5014"/>
                  <a:pt x="41332" y="5014"/>
                </a:cubicBezTo>
                <a:close/>
                <a:moveTo>
                  <a:pt x="64727" y="4689"/>
                </a:moveTo>
                <a:lnTo>
                  <a:pt x="64652" y="4727"/>
                </a:lnTo>
                <a:cubicBezTo>
                  <a:pt x="64538" y="4765"/>
                  <a:pt x="64425" y="4840"/>
                  <a:pt x="64349" y="5029"/>
                </a:cubicBezTo>
                <a:lnTo>
                  <a:pt x="64311" y="5029"/>
                </a:lnTo>
                <a:lnTo>
                  <a:pt x="64198" y="5105"/>
                </a:lnTo>
                <a:cubicBezTo>
                  <a:pt x="64198" y="5105"/>
                  <a:pt x="64198" y="5067"/>
                  <a:pt x="64236" y="5067"/>
                </a:cubicBezTo>
                <a:lnTo>
                  <a:pt x="64085" y="5067"/>
                </a:lnTo>
                <a:lnTo>
                  <a:pt x="63933" y="5180"/>
                </a:lnTo>
                <a:cubicBezTo>
                  <a:pt x="63933" y="5332"/>
                  <a:pt x="63971" y="5407"/>
                  <a:pt x="64047" y="5445"/>
                </a:cubicBezTo>
                <a:cubicBezTo>
                  <a:pt x="64122" y="5521"/>
                  <a:pt x="64198" y="5521"/>
                  <a:pt x="64349" y="5521"/>
                </a:cubicBezTo>
                <a:lnTo>
                  <a:pt x="64425" y="5332"/>
                </a:lnTo>
                <a:cubicBezTo>
                  <a:pt x="64425" y="5332"/>
                  <a:pt x="64425" y="5294"/>
                  <a:pt x="64463" y="5294"/>
                </a:cubicBezTo>
                <a:cubicBezTo>
                  <a:pt x="64535" y="5323"/>
                  <a:pt x="64596" y="5335"/>
                  <a:pt x="64648" y="5335"/>
                </a:cubicBezTo>
                <a:cubicBezTo>
                  <a:pt x="64733" y="5335"/>
                  <a:pt x="64794" y="5303"/>
                  <a:pt x="64841" y="5256"/>
                </a:cubicBezTo>
                <a:cubicBezTo>
                  <a:pt x="64879" y="5218"/>
                  <a:pt x="64879" y="5218"/>
                  <a:pt x="64916" y="5180"/>
                </a:cubicBezTo>
                <a:lnTo>
                  <a:pt x="64992" y="5067"/>
                </a:lnTo>
                <a:cubicBezTo>
                  <a:pt x="64992" y="5029"/>
                  <a:pt x="64992" y="4991"/>
                  <a:pt x="64992" y="4954"/>
                </a:cubicBezTo>
                <a:cubicBezTo>
                  <a:pt x="64992" y="4840"/>
                  <a:pt x="64992" y="4765"/>
                  <a:pt x="64879" y="4689"/>
                </a:cubicBezTo>
                <a:close/>
                <a:moveTo>
                  <a:pt x="77279" y="5067"/>
                </a:moveTo>
                <a:cubicBezTo>
                  <a:pt x="77128" y="5067"/>
                  <a:pt x="77015" y="5143"/>
                  <a:pt x="76977" y="5256"/>
                </a:cubicBezTo>
                <a:lnTo>
                  <a:pt x="77053" y="5369"/>
                </a:lnTo>
                <a:cubicBezTo>
                  <a:pt x="77053" y="5483"/>
                  <a:pt x="77166" y="5558"/>
                  <a:pt x="77242" y="5558"/>
                </a:cubicBezTo>
                <a:lnTo>
                  <a:pt x="77393" y="5445"/>
                </a:lnTo>
                <a:cubicBezTo>
                  <a:pt x="77431" y="5407"/>
                  <a:pt x="77431" y="5407"/>
                  <a:pt x="77431" y="5369"/>
                </a:cubicBezTo>
                <a:cubicBezTo>
                  <a:pt x="77431" y="5332"/>
                  <a:pt x="77468" y="5332"/>
                  <a:pt x="77468" y="5256"/>
                </a:cubicBezTo>
                <a:cubicBezTo>
                  <a:pt x="77468" y="5218"/>
                  <a:pt x="77431" y="5143"/>
                  <a:pt x="77355" y="5105"/>
                </a:cubicBezTo>
                <a:lnTo>
                  <a:pt x="77279" y="5067"/>
                </a:lnTo>
                <a:close/>
                <a:moveTo>
                  <a:pt x="70701" y="5294"/>
                </a:moveTo>
                <a:lnTo>
                  <a:pt x="70550" y="5407"/>
                </a:lnTo>
                <a:lnTo>
                  <a:pt x="70550" y="5483"/>
                </a:lnTo>
                <a:lnTo>
                  <a:pt x="70701" y="5634"/>
                </a:lnTo>
                <a:cubicBezTo>
                  <a:pt x="70739" y="5634"/>
                  <a:pt x="70814" y="5672"/>
                  <a:pt x="70928" y="5672"/>
                </a:cubicBezTo>
                <a:lnTo>
                  <a:pt x="71041" y="5558"/>
                </a:lnTo>
                <a:lnTo>
                  <a:pt x="71041" y="5407"/>
                </a:lnTo>
                <a:lnTo>
                  <a:pt x="70890" y="5294"/>
                </a:lnTo>
                <a:close/>
                <a:moveTo>
                  <a:pt x="86940" y="5479"/>
                </a:moveTo>
                <a:cubicBezTo>
                  <a:pt x="86922" y="5479"/>
                  <a:pt x="86903" y="5480"/>
                  <a:pt x="86883" y="5483"/>
                </a:cubicBezTo>
                <a:lnTo>
                  <a:pt x="86769" y="5596"/>
                </a:lnTo>
                <a:cubicBezTo>
                  <a:pt x="86769" y="5748"/>
                  <a:pt x="86883" y="5823"/>
                  <a:pt x="86920" y="5823"/>
                </a:cubicBezTo>
                <a:cubicBezTo>
                  <a:pt x="86958" y="5861"/>
                  <a:pt x="86958" y="5861"/>
                  <a:pt x="86958" y="5861"/>
                </a:cubicBezTo>
                <a:lnTo>
                  <a:pt x="87223" y="5785"/>
                </a:lnTo>
                <a:lnTo>
                  <a:pt x="87223" y="5748"/>
                </a:lnTo>
                <a:cubicBezTo>
                  <a:pt x="87223" y="5678"/>
                  <a:pt x="87158" y="5479"/>
                  <a:pt x="86940" y="5479"/>
                </a:cubicBezTo>
                <a:close/>
                <a:moveTo>
                  <a:pt x="3479" y="3971"/>
                </a:moveTo>
                <a:cubicBezTo>
                  <a:pt x="3366" y="4008"/>
                  <a:pt x="3252" y="4046"/>
                  <a:pt x="3176" y="4084"/>
                </a:cubicBezTo>
                <a:cubicBezTo>
                  <a:pt x="3096" y="4111"/>
                  <a:pt x="3035" y="4137"/>
                  <a:pt x="2966" y="4137"/>
                </a:cubicBezTo>
                <a:cubicBezTo>
                  <a:pt x="2937" y="4137"/>
                  <a:pt x="2907" y="4133"/>
                  <a:pt x="2874" y="4122"/>
                </a:cubicBezTo>
                <a:lnTo>
                  <a:pt x="2761" y="4197"/>
                </a:lnTo>
                <a:cubicBezTo>
                  <a:pt x="2685" y="4235"/>
                  <a:pt x="2685" y="4273"/>
                  <a:pt x="2647" y="4311"/>
                </a:cubicBezTo>
                <a:cubicBezTo>
                  <a:pt x="2647" y="4349"/>
                  <a:pt x="2647" y="4386"/>
                  <a:pt x="2609" y="4386"/>
                </a:cubicBezTo>
                <a:cubicBezTo>
                  <a:pt x="2496" y="4386"/>
                  <a:pt x="2420" y="4462"/>
                  <a:pt x="2383" y="4538"/>
                </a:cubicBezTo>
                <a:cubicBezTo>
                  <a:pt x="2383" y="4538"/>
                  <a:pt x="2383" y="4538"/>
                  <a:pt x="2345" y="4575"/>
                </a:cubicBezTo>
                <a:lnTo>
                  <a:pt x="2231" y="4575"/>
                </a:lnTo>
                <a:cubicBezTo>
                  <a:pt x="2156" y="4613"/>
                  <a:pt x="2156" y="4651"/>
                  <a:pt x="2118" y="4689"/>
                </a:cubicBezTo>
                <a:cubicBezTo>
                  <a:pt x="2118" y="4727"/>
                  <a:pt x="2118" y="4727"/>
                  <a:pt x="2118" y="4727"/>
                </a:cubicBezTo>
                <a:cubicBezTo>
                  <a:pt x="2080" y="4727"/>
                  <a:pt x="2042" y="4765"/>
                  <a:pt x="2042" y="4802"/>
                </a:cubicBezTo>
                <a:lnTo>
                  <a:pt x="2042" y="4727"/>
                </a:lnTo>
                <a:lnTo>
                  <a:pt x="1891" y="4613"/>
                </a:lnTo>
                <a:lnTo>
                  <a:pt x="1664" y="4613"/>
                </a:lnTo>
                <a:lnTo>
                  <a:pt x="1513" y="4727"/>
                </a:lnTo>
                <a:lnTo>
                  <a:pt x="1513" y="4840"/>
                </a:lnTo>
                <a:lnTo>
                  <a:pt x="1664" y="4954"/>
                </a:lnTo>
                <a:lnTo>
                  <a:pt x="1891" y="4954"/>
                </a:lnTo>
                <a:lnTo>
                  <a:pt x="1967" y="4878"/>
                </a:lnTo>
                <a:lnTo>
                  <a:pt x="1967" y="4878"/>
                </a:lnTo>
                <a:cubicBezTo>
                  <a:pt x="1891" y="4954"/>
                  <a:pt x="1891" y="5029"/>
                  <a:pt x="1891" y="5067"/>
                </a:cubicBezTo>
                <a:lnTo>
                  <a:pt x="1853" y="5105"/>
                </a:lnTo>
                <a:cubicBezTo>
                  <a:pt x="1853" y="5180"/>
                  <a:pt x="1891" y="5218"/>
                  <a:pt x="1929" y="5256"/>
                </a:cubicBezTo>
                <a:cubicBezTo>
                  <a:pt x="1929" y="5294"/>
                  <a:pt x="1929" y="5294"/>
                  <a:pt x="1929" y="5294"/>
                </a:cubicBezTo>
                <a:cubicBezTo>
                  <a:pt x="1929" y="5294"/>
                  <a:pt x="1929" y="5332"/>
                  <a:pt x="1929" y="5332"/>
                </a:cubicBezTo>
                <a:cubicBezTo>
                  <a:pt x="1929" y="5369"/>
                  <a:pt x="1929" y="5407"/>
                  <a:pt x="1929" y="5407"/>
                </a:cubicBezTo>
                <a:lnTo>
                  <a:pt x="2004" y="5558"/>
                </a:lnTo>
                <a:cubicBezTo>
                  <a:pt x="2080" y="5558"/>
                  <a:pt x="2118" y="5558"/>
                  <a:pt x="2156" y="5521"/>
                </a:cubicBezTo>
                <a:cubicBezTo>
                  <a:pt x="2204" y="5553"/>
                  <a:pt x="2252" y="5564"/>
                  <a:pt x="2297" y="5564"/>
                </a:cubicBezTo>
                <a:cubicBezTo>
                  <a:pt x="2358" y="5564"/>
                  <a:pt x="2414" y="5542"/>
                  <a:pt x="2458" y="5521"/>
                </a:cubicBezTo>
                <a:lnTo>
                  <a:pt x="2836" y="5521"/>
                </a:lnTo>
                <a:cubicBezTo>
                  <a:pt x="2761" y="5558"/>
                  <a:pt x="2761" y="5672"/>
                  <a:pt x="2761" y="5823"/>
                </a:cubicBezTo>
                <a:lnTo>
                  <a:pt x="2874" y="5937"/>
                </a:lnTo>
                <a:cubicBezTo>
                  <a:pt x="3025" y="5937"/>
                  <a:pt x="3101" y="5937"/>
                  <a:pt x="3176" y="5861"/>
                </a:cubicBezTo>
                <a:cubicBezTo>
                  <a:pt x="3290" y="5823"/>
                  <a:pt x="3328" y="5710"/>
                  <a:pt x="3290" y="5521"/>
                </a:cubicBezTo>
                <a:lnTo>
                  <a:pt x="3176" y="5445"/>
                </a:lnTo>
                <a:cubicBezTo>
                  <a:pt x="3139" y="5445"/>
                  <a:pt x="3139" y="5445"/>
                  <a:pt x="3101" y="5407"/>
                </a:cubicBezTo>
                <a:cubicBezTo>
                  <a:pt x="3176" y="5369"/>
                  <a:pt x="3214" y="5294"/>
                  <a:pt x="3214" y="5180"/>
                </a:cubicBezTo>
                <a:lnTo>
                  <a:pt x="3139" y="5105"/>
                </a:lnTo>
                <a:cubicBezTo>
                  <a:pt x="3139" y="5105"/>
                  <a:pt x="3139" y="5067"/>
                  <a:pt x="3176" y="5067"/>
                </a:cubicBezTo>
                <a:lnTo>
                  <a:pt x="2987" y="4916"/>
                </a:lnTo>
                <a:cubicBezTo>
                  <a:pt x="3139" y="4878"/>
                  <a:pt x="3290" y="4727"/>
                  <a:pt x="3328" y="4613"/>
                </a:cubicBezTo>
                <a:lnTo>
                  <a:pt x="3366" y="4575"/>
                </a:lnTo>
                <a:cubicBezTo>
                  <a:pt x="3366" y="4500"/>
                  <a:pt x="3328" y="4462"/>
                  <a:pt x="3290" y="4462"/>
                </a:cubicBezTo>
                <a:cubicBezTo>
                  <a:pt x="3441" y="4424"/>
                  <a:pt x="3668" y="4349"/>
                  <a:pt x="3668" y="4122"/>
                </a:cubicBezTo>
                <a:lnTo>
                  <a:pt x="3668" y="4084"/>
                </a:lnTo>
                <a:lnTo>
                  <a:pt x="3479" y="3971"/>
                </a:lnTo>
                <a:close/>
                <a:moveTo>
                  <a:pt x="9112" y="5483"/>
                </a:moveTo>
                <a:lnTo>
                  <a:pt x="8961" y="5672"/>
                </a:lnTo>
                <a:cubicBezTo>
                  <a:pt x="8961" y="5710"/>
                  <a:pt x="8961" y="5710"/>
                  <a:pt x="8961" y="5748"/>
                </a:cubicBezTo>
                <a:cubicBezTo>
                  <a:pt x="8923" y="5899"/>
                  <a:pt x="8999" y="5937"/>
                  <a:pt x="9074" y="5974"/>
                </a:cubicBezTo>
                <a:lnTo>
                  <a:pt x="9226" y="5937"/>
                </a:lnTo>
                <a:cubicBezTo>
                  <a:pt x="9301" y="5861"/>
                  <a:pt x="9339" y="5785"/>
                  <a:pt x="9339" y="5710"/>
                </a:cubicBezTo>
                <a:cubicBezTo>
                  <a:pt x="9339" y="5672"/>
                  <a:pt x="9301" y="5558"/>
                  <a:pt x="9112" y="5483"/>
                </a:cubicBezTo>
                <a:close/>
                <a:moveTo>
                  <a:pt x="40364" y="5435"/>
                </a:moveTo>
                <a:cubicBezTo>
                  <a:pt x="40345" y="5435"/>
                  <a:pt x="40325" y="5438"/>
                  <a:pt x="40304" y="5445"/>
                </a:cubicBezTo>
                <a:cubicBezTo>
                  <a:pt x="40266" y="5445"/>
                  <a:pt x="40228" y="5483"/>
                  <a:pt x="40190" y="5558"/>
                </a:cubicBezTo>
                <a:lnTo>
                  <a:pt x="40266" y="5672"/>
                </a:lnTo>
                <a:cubicBezTo>
                  <a:pt x="40228" y="5785"/>
                  <a:pt x="40304" y="5937"/>
                  <a:pt x="40417" y="5974"/>
                </a:cubicBezTo>
                <a:lnTo>
                  <a:pt x="40568" y="5823"/>
                </a:lnTo>
                <a:cubicBezTo>
                  <a:pt x="40568" y="5823"/>
                  <a:pt x="40568" y="5861"/>
                  <a:pt x="40568" y="5861"/>
                </a:cubicBezTo>
                <a:cubicBezTo>
                  <a:pt x="40644" y="5861"/>
                  <a:pt x="40757" y="5823"/>
                  <a:pt x="40757" y="5672"/>
                </a:cubicBezTo>
                <a:lnTo>
                  <a:pt x="40757" y="5634"/>
                </a:lnTo>
                <a:lnTo>
                  <a:pt x="40606" y="5558"/>
                </a:lnTo>
                <a:cubicBezTo>
                  <a:pt x="40568" y="5521"/>
                  <a:pt x="40568" y="5521"/>
                  <a:pt x="40530" y="5521"/>
                </a:cubicBezTo>
                <a:cubicBezTo>
                  <a:pt x="40500" y="5490"/>
                  <a:pt x="40444" y="5435"/>
                  <a:pt x="40364" y="5435"/>
                </a:cubicBezTo>
                <a:close/>
                <a:moveTo>
                  <a:pt x="41612" y="5586"/>
                </a:moveTo>
                <a:cubicBezTo>
                  <a:pt x="41593" y="5586"/>
                  <a:pt x="41573" y="5589"/>
                  <a:pt x="41551" y="5596"/>
                </a:cubicBezTo>
                <a:cubicBezTo>
                  <a:pt x="41551" y="5634"/>
                  <a:pt x="41476" y="5672"/>
                  <a:pt x="41476" y="5748"/>
                </a:cubicBezTo>
                <a:lnTo>
                  <a:pt x="41551" y="5861"/>
                </a:lnTo>
                <a:lnTo>
                  <a:pt x="41665" y="5974"/>
                </a:lnTo>
                <a:lnTo>
                  <a:pt x="41702" y="5974"/>
                </a:lnTo>
                <a:cubicBezTo>
                  <a:pt x="41778" y="5974"/>
                  <a:pt x="41967" y="5974"/>
                  <a:pt x="41967" y="5823"/>
                </a:cubicBezTo>
                <a:lnTo>
                  <a:pt x="41854" y="5710"/>
                </a:lnTo>
                <a:cubicBezTo>
                  <a:pt x="41854" y="5672"/>
                  <a:pt x="41816" y="5672"/>
                  <a:pt x="41816" y="5672"/>
                </a:cubicBezTo>
                <a:cubicBezTo>
                  <a:pt x="41755" y="5641"/>
                  <a:pt x="41694" y="5586"/>
                  <a:pt x="41612" y="5586"/>
                </a:cubicBezTo>
                <a:close/>
                <a:moveTo>
                  <a:pt x="36787" y="5445"/>
                </a:moveTo>
                <a:lnTo>
                  <a:pt x="36598" y="5558"/>
                </a:lnTo>
                <a:cubicBezTo>
                  <a:pt x="36598" y="5558"/>
                  <a:pt x="36598" y="5596"/>
                  <a:pt x="36561" y="5596"/>
                </a:cubicBezTo>
                <a:cubicBezTo>
                  <a:pt x="36561" y="5634"/>
                  <a:pt x="36523" y="5672"/>
                  <a:pt x="36523" y="5748"/>
                </a:cubicBezTo>
                <a:lnTo>
                  <a:pt x="36712" y="5861"/>
                </a:lnTo>
                <a:cubicBezTo>
                  <a:pt x="36712" y="5893"/>
                  <a:pt x="36796" y="5982"/>
                  <a:pt x="36916" y="5982"/>
                </a:cubicBezTo>
                <a:cubicBezTo>
                  <a:pt x="36935" y="5982"/>
                  <a:pt x="36955" y="5980"/>
                  <a:pt x="36976" y="5974"/>
                </a:cubicBezTo>
                <a:lnTo>
                  <a:pt x="37090" y="5861"/>
                </a:lnTo>
                <a:cubicBezTo>
                  <a:pt x="37090" y="5823"/>
                  <a:pt x="37090" y="5785"/>
                  <a:pt x="37128" y="5785"/>
                </a:cubicBezTo>
                <a:lnTo>
                  <a:pt x="37014" y="5596"/>
                </a:lnTo>
                <a:cubicBezTo>
                  <a:pt x="36939" y="5596"/>
                  <a:pt x="36939" y="5596"/>
                  <a:pt x="36901" y="5521"/>
                </a:cubicBezTo>
                <a:cubicBezTo>
                  <a:pt x="36863" y="5521"/>
                  <a:pt x="36825" y="5483"/>
                  <a:pt x="36787" y="5445"/>
                </a:cubicBezTo>
                <a:close/>
                <a:moveTo>
                  <a:pt x="999" y="5647"/>
                </a:moveTo>
                <a:cubicBezTo>
                  <a:pt x="939" y="5647"/>
                  <a:pt x="879" y="5656"/>
                  <a:pt x="832" y="5672"/>
                </a:cubicBezTo>
                <a:cubicBezTo>
                  <a:pt x="719" y="5672"/>
                  <a:pt x="681" y="5748"/>
                  <a:pt x="681" y="5861"/>
                </a:cubicBezTo>
                <a:lnTo>
                  <a:pt x="719" y="5937"/>
                </a:lnTo>
                <a:cubicBezTo>
                  <a:pt x="757" y="6012"/>
                  <a:pt x="870" y="6012"/>
                  <a:pt x="984" y="6012"/>
                </a:cubicBezTo>
                <a:cubicBezTo>
                  <a:pt x="1059" y="6012"/>
                  <a:pt x="1173" y="5937"/>
                  <a:pt x="1210" y="5861"/>
                </a:cubicBezTo>
                <a:lnTo>
                  <a:pt x="1210" y="5710"/>
                </a:lnTo>
                <a:cubicBezTo>
                  <a:pt x="1166" y="5665"/>
                  <a:pt x="1083" y="5647"/>
                  <a:pt x="999" y="5647"/>
                </a:cubicBezTo>
                <a:close/>
                <a:moveTo>
                  <a:pt x="2458" y="5899"/>
                </a:moveTo>
                <a:cubicBezTo>
                  <a:pt x="2307" y="5899"/>
                  <a:pt x="2193" y="5899"/>
                  <a:pt x="2118" y="5974"/>
                </a:cubicBezTo>
                <a:cubicBezTo>
                  <a:pt x="2080" y="6012"/>
                  <a:pt x="2042" y="6050"/>
                  <a:pt x="2042" y="6201"/>
                </a:cubicBezTo>
                <a:lnTo>
                  <a:pt x="2193" y="6277"/>
                </a:lnTo>
                <a:lnTo>
                  <a:pt x="2420" y="6277"/>
                </a:lnTo>
                <a:lnTo>
                  <a:pt x="2572" y="6163"/>
                </a:lnTo>
                <a:lnTo>
                  <a:pt x="2572" y="6012"/>
                </a:lnTo>
                <a:lnTo>
                  <a:pt x="2458" y="5899"/>
                </a:lnTo>
                <a:close/>
                <a:moveTo>
                  <a:pt x="40115" y="5861"/>
                </a:moveTo>
                <a:lnTo>
                  <a:pt x="39963" y="5974"/>
                </a:lnTo>
                <a:cubicBezTo>
                  <a:pt x="39963" y="5974"/>
                  <a:pt x="39963" y="6012"/>
                  <a:pt x="39963" y="6012"/>
                </a:cubicBezTo>
                <a:lnTo>
                  <a:pt x="40077" y="6012"/>
                </a:lnTo>
                <a:lnTo>
                  <a:pt x="39963" y="6050"/>
                </a:lnTo>
                <a:cubicBezTo>
                  <a:pt x="39963" y="6088"/>
                  <a:pt x="39963" y="6239"/>
                  <a:pt x="40115" y="6277"/>
                </a:cubicBezTo>
                <a:lnTo>
                  <a:pt x="40304" y="6163"/>
                </a:lnTo>
                <a:lnTo>
                  <a:pt x="40304" y="6163"/>
                </a:lnTo>
                <a:cubicBezTo>
                  <a:pt x="40304" y="6201"/>
                  <a:pt x="40266" y="6201"/>
                  <a:pt x="40266" y="6201"/>
                </a:cubicBezTo>
                <a:cubicBezTo>
                  <a:pt x="40304" y="6201"/>
                  <a:pt x="40379" y="6163"/>
                  <a:pt x="40417" y="6088"/>
                </a:cubicBezTo>
                <a:lnTo>
                  <a:pt x="40266" y="5937"/>
                </a:lnTo>
                <a:cubicBezTo>
                  <a:pt x="40266" y="5899"/>
                  <a:pt x="40190" y="5861"/>
                  <a:pt x="40115" y="5861"/>
                </a:cubicBezTo>
                <a:close/>
                <a:moveTo>
                  <a:pt x="50965" y="5937"/>
                </a:moveTo>
                <a:lnTo>
                  <a:pt x="50852" y="5974"/>
                </a:lnTo>
                <a:cubicBezTo>
                  <a:pt x="50776" y="6050"/>
                  <a:pt x="50738" y="6088"/>
                  <a:pt x="50738" y="6163"/>
                </a:cubicBezTo>
                <a:cubicBezTo>
                  <a:pt x="50738" y="6277"/>
                  <a:pt x="50852" y="6390"/>
                  <a:pt x="51003" y="6390"/>
                </a:cubicBezTo>
                <a:lnTo>
                  <a:pt x="51154" y="6277"/>
                </a:lnTo>
                <a:cubicBezTo>
                  <a:pt x="51117" y="6239"/>
                  <a:pt x="51117" y="6239"/>
                  <a:pt x="51117" y="6239"/>
                </a:cubicBezTo>
                <a:lnTo>
                  <a:pt x="51003" y="6239"/>
                </a:lnTo>
                <a:lnTo>
                  <a:pt x="51154" y="6163"/>
                </a:lnTo>
                <a:cubicBezTo>
                  <a:pt x="51154" y="6050"/>
                  <a:pt x="51079" y="5974"/>
                  <a:pt x="50965" y="5937"/>
                </a:cubicBezTo>
                <a:close/>
                <a:moveTo>
                  <a:pt x="28356" y="5899"/>
                </a:moveTo>
                <a:cubicBezTo>
                  <a:pt x="28243" y="5899"/>
                  <a:pt x="28129" y="5937"/>
                  <a:pt x="28092" y="6012"/>
                </a:cubicBezTo>
                <a:lnTo>
                  <a:pt x="28129" y="6088"/>
                </a:lnTo>
                <a:cubicBezTo>
                  <a:pt x="28129" y="6088"/>
                  <a:pt x="28092" y="6163"/>
                  <a:pt x="28092" y="6239"/>
                </a:cubicBezTo>
                <a:lnTo>
                  <a:pt x="28129" y="6315"/>
                </a:lnTo>
                <a:cubicBezTo>
                  <a:pt x="28186" y="6371"/>
                  <a:pt x="28271" y="6400"/>
                  <a:pt x="28361" y="6400"/>
                </a:cubicBezTo>
                <a:cubicBezTo>
                  <a:pt x="28451" y="6400"/>
                  <a:pt x="28545" y="6371"/>
                  <a:pt x="28621" y="6315"/>
                </a:cubicBezTo>
                <a:lnTo>
                  <a:pt x="28659" y="6239"/>
                </a:lnTo>
                <a:lnTo>
                  <a:pt x="28659" y="6201"/>
                </a:lnTo>
                <a:cubicBezTo>
                  <a:pt x="28659" y="6050"/>
                  <a:pt x="28508" y="5937"/>
                  <a:pt x="28356" y="5899"/>
                </a:cubicBezTo>
                <a:close/>
                <a:moveTo>
                  <a:pt x="88244" y="6012"/>
                </a:moveTo>
                <a:lnTo>
                  <a:pt x="88092" y="6126"/>
                </a:lnTo>
                <a:lnTo>
                  <a:pt x="88092" y="6163"/>
                </a:lnTo>
                <a:cubicBezTo>
                  <a:pt x="88092" y="6239"/>
                  <a:pt x="88130" y="6352"/>
                  <a:pt x="88206" y="6390"/>
                </a:cubicBezTo>
                <a:lnTo>
                  <a:pt x="88281" y="6428"/>
                </a:lnTo>
                <a:cubicBezTo>
                  <a:pt x="88315" y="6439"/>
                  <a:pt x="88345" y="6444"/>
                  <a:pt x="88372" y="6444"/>
                </a:cubicBezTo>
                <a:cubicBezTo>
                  <a:pt x="88439" y="6444"/>
                  <a:pt x="88493" y="6417"/>
                  <a:pt x="88546" y="6390"/>
                </a:cubicBezTo>
                <a:cubicBezTo>
                  <a:pt x="88584" y="6352"/>
                  <a:pt x="88622" y="6277"/>
                  <a:pt x="88622" y="6201"/>
                </a:cubicBezTo>
                <a:lnTo>
                  <a:pt x="88622" y="6163"/>
                </a:lnTo>
                <a:lnTo>
                  <a:pt x="88470" y="6050"/>
                </a:lnTo>
                <a:lnTo>
                  <a:pt x="88433" y="6050"/>
                </a:lnTo>
                <a:cubicBezTo>
                  <a:pt x="88395" y="6012"/>
                  <a:pt x="88319" y="6012"/>
                  <a:pt x="88244" y="6012"/>
                </a:cubicBezTo>
                <a:close/>
                <a:moveTo>
                  <a:pt x="89227" y="5710"/>
                </a:moveTo>
                <a:lnTo>
                  <a:pt x="89075" y="5861"/>
                </a:lnTo>
                <a:cubicBezTo>
                  <a:pt x="89075" y="5861"/>
                  <a:pt x="89075" y="5899"/>
                  <a:pt x="89075" y="5899"/>
                </a:cubicBezTo>
                <a:cubicBezTo>
                  <a:pt x="89038" y="5937"/>
                  <a:pt x="89000" y="6012"/>
                  <a:pt x="89000" y="6163"/>
                </a:cubicBezTo>
                <a:lnTo>
                  <a:pt x="89113" y="6239"/>
                </a:lnTo>
                <a:cubicBezTo>
                  <a:pt x="89151" y="6239"/>
                  <a:pt x="89189" y="6277"/>
                  <a:pt x="89227" y="6352"/>
                </a:cubicBezTo>
                <a:cubicBezTo>
                  <a:pt x="89302" y="6428"/>
                  <a:pt x="89378" y="6504"/>
                  <a:pt x="89529" y="6541"/>
                </a:cubicBezTo>
                <a:lnTo>
                  <a:pt x="89718" y="6428"/>
                </a:lnTo>
                <a:cubicBezTo>
                  <a:pt x="89718" y="6390"/>
                  <a:pt x="89756" y="6352"/>
                  <a:pt x="89832" y="6277"/>
                </a:cubicBezTo>
                <a:cubicBezTo>
                  <a:pt x="89907" y="6239"/>
                  <a:pt x="90058" y="6163"/>
                  <a:pt x="90058" y="5974"/>
                </a:cubicBezTo>
                <a:lnTo>
                  <a:pt x="89983" y="5861"/>
                </a:lnTo>
                <a:lnTo>
                  <a:pt x="90021" y="5861"/>
                </a:lnTo>
                <a:lnTo>
                  <a:pt x="89907" y="5748"/>
                </a:lnTo>
                <a:cubicBezTo>
                  <a:pt x="89794" y="5710"/>
                  <a:pt x="89680" y="5710"/>
                  <a:pt x="89605" y="5710"/>
                </a:cubicBezTo>
                <a:close/>
                <a:moveTo>
                  <a:pt x="66807" y="6201"/>
                </a:moveTo>
                <a:lnTo>
                  <a:pt x="66731" y="6239"/>
                </a:lnTo>
                <a:cubicBezTo>
                  <a:pt x="66655" y="6239"/>
                  <a:pt x="66580" y="6315"/>
                  <a:pt x="66580" y="6352"/>
                </a:cubicBezTo>
                <a:cubicBezTo>
                  <a:pt x="66542" y="6352"/>
                  <a:pt x="66504" y="6315"/>
                  <a:pt x="66466" y="6315"/>
                </a:cubicBezTo>
                <a:lnTo>
                  <a:pt x="66277" y="6428"/>
                </a:lnTo>
                <a:cubicBezTo>
                  <a:pt x="66277" y="6428"/>
                  <a:pt x="66240" y="6504"/>
                  <a:pt x="66240" y="6541"/>
                </a:cubicBezTo>
                <a:lnTo>
                  <a:pt x="66240" y="6617"/>
                </a:lnTo>
                <a:lnTo>
                  <a:pt x="66353" y="6693"/>
                </a:lnTo>
                <a:lnTo>
                  <a:pt x="66542" y="6693"/>
                </a:lnTo>
                <a:lnTo>
                  <a:pt x="66655" y="6617"/>
                </a:lnTo>
                <a:cubicBezTo>
                  <a:pt x="66693" y="6617"/>
                  <a:pt x="66731" y="6655"/>
                  <a:pt x="66769" y="6655"/>
                </a:cubicBezTo>
                <a:lnTo>
                  <a:pt x="66920" y="6579"/>
                </a:lnTo>
                <a:cubicBezTo>
                  <a:pt x="66958" y="6504"/>
                  <a:pt x="66996" y="6466"/>
                  <a:pt x="66996" y="6390"/>
                </a:cubicBezTo>
                <a:cubicBezTo>
                  <a:pt x="66996" y="6277"/>
                  <a:pt x="66920" y="6201"/>
                  <a:pt x="66807" y="6201"/>
                </a:cubicBezTo>
                <a:close/>
                <a:moveTo>
                  <a:pt x="76070" y="6315"/>
                </a:moveTo>
                <a:cubicBezTo>
                  <a:pt x="75994" y="6315"/>
                  <a:pt x="75881" y="6315"/>
                  <a:pt x="75843" y="6352"/>
                </a:cubicBezTo>
                <a:cubicBezTo>
                  <a:pt x="75805" y="6390"/>
                  <a:pt x="75767" y="6466"/>
                  <a:pt x="75767" y="6541"/>
                </a:cubicBezTo>
                <a:lnTo>
                  <a:pt x="75767" y="6579"/>
                </a:lnTo>
                <a:lnTo>
                  <a:pt x="75881" y="6693"/>
                </a:lnTo>
                <a:lnTo>
                  <a:pt x="76070" y="6693"/>
                </a:lnTo>
                <a:lnTo>
                  <a:pt x="76221" y="6579"/>
                </a:lnTo>
                <a:lnTo>
                  <a:pt x="76221" y="6428"/>
                </a:lnTo>
                <a:lnTo>
                  <a:pt x="76070" y="6315"/>
                </a:lnTo>
                <a:close/>
                <a:moveTo>
                  <a:pt x="45316" y="6413"/>
                </a:moveTo>
                <a:cubicBezTo>
                  <a:pt x="45282" y="6413"/>
                  <a:pt x="45249" y="6418"/>
                  <a:pt x="45219" y="6428"/>
                </a:cubicBezTo>
                <a:cubicBezTo>
                  <a:pt x="45105" y="6466"/>
                  <a:pt x="44992" y="6541"/>
                  <a:pt x="44954" y="6655"/>
                </a:cubicBezTo>
                <a:lnTo>
                  <a:pt x="45181" y="6768"/>
                </a:lnTo>
                <a:lnTo>
                  <a:pt x="45256" y="6768"/>
                </a:lnTo>
                <a:cubicBezTo>
                  <a:pt x="45280" y="6780"/>
                  <a:pt x="45310" y="6788"/>
                  <a:pt x="45345" y="6788"/>
                </a:cubicBezTo>
                <a:cubicBezTo>
                  <a:pt x="45422" y="6788"/>
                  <a:pt x="45518" y="6748"/>
                  <a:pt x="45597" y="6617"/>
                </a:cubicBezTo>
                <a:lnTo>
                  <a:pt x="45559" y="6504"/>
                </a:lnTo>
                <a:cubicBezTo>
                  <a:pt x="45503" y="6448"/>
                  <a:pt x="45408" y="6413"/>
                  <a:pt x="45316" y="6413"/>
                </a:cubicBezTo>
                <a:close/>
                <a:moveTo>
                  <a:pt x="65234" y="6564"/>
                </a:moveTo>
                <a:cubicBezTo>
                  <a:pt x="65204" y="6564"/>
                  <a:pt x="65174" y="6569"/>
                  <a:pt x="65143" y="6579"/>
                </a:cubicBezTo>
                <a:cubicBezTo>
                  <a:pt x="64992" y="6579"/>
                  <a:pt x="64916" y="6655"/>
                  <a:pt x="64841" y="6731"/>
                </a:cubicBezTo>
                <a:lnTo>
                  <a:pt x="64954" y="6920"/>
                </a:lnTo>
                <a:lnTo>
                  <a:pt x="65030" y="6995"/>
                </a:lnTo>
                <a:cubicBezTo>
                  <a:pt x="65058" y="6999"/>
                  <a:pt x="65085" y="7001"/>
                  <a:pt x="65110" y="7001"/>
                </a:cubicBezTo>
                <a:cubicBezTo>
                  <a:pt x="65318" y="7001"/>
                  <a:pt x="65412" y="6874"/>
                  <a:pt x="65446" y="6806"/>
                </a:cubicBezTo>
                <a:lnTo>
                  <a:pt x="65446" y="6655"/>
                </a:lnTo>
                <a:cubicBezTo>
                  <a:pt x="65390" y="6600"/>
                  <a:pt x="65315" y="6564"/>
                  <a:pt x="65234" y="6564"/>
                </a:cubicBezTo>
                <a:close/>
                <a:moveTo>
                  <a:pt x="46463" y="6420"/>
                </a:moveTo>
                <a:cubicBezTo>
                  <a:pt x="46441" y="6420"/>
                  <a:pt x="46417" y="6423"/>
                  <a:pt x="46391" y="6428"/>
                </a:cubicBezTo>
                <a:lnTo>
                  <a:pt x="46277" y="6579"/>
                </a:lnTo>
                <a:cubicBezTo>
                  <a:pt x="46277" y="6617"/>
                  <a:pt x="46277" y="6617"/>
                  <a:pt x="46239" y="6655"/>
                </a:cubicBezTo>
                <a:cubicBezTo>
                  <a:pt x="46202" y="6693"/>
                  <a:pt x="46126" y="6806"/>
                  <a:pt x="46164" y="6957"/>
                </a:cubicBezTo>
                <a:lnTo>
                  <a:pt x="46315" y="7071"/>
                </a:lnTo>
                <a:cubicBezTo>
                  <a:pt x="46340" y="7058"/>
                  <a:pt x="46361" y="7054"/>
                  <a:pt x="46379" y="7054"/>
                </a:cubicBezTo>
                <a:cubicBezTo>
                  <a:pt x="46416" y="7054"/>
                  <a:pt x="46441" y="7071"/>
                  <a:pt x="46466" y="7071"/>
                </a:cubicBezTo>
                <a:cubicBezTo>
                  <a:pt x="46504" y="7109"/>
                  <a:pt x="46580" y="7109"/>
                  <a:pt x="46655" y="7109"/>
                </a:cubicBezTo>
                <a:lnTo>
                  <a:pt x="46806" y="6995"/>
                </a:lnTo>
                <a:cubicBezTo>
                  <a:pt x="46806" y="6995"/>
                  <a:pt x="46806" y="6957"/>
                  <a:pt x="46806" y="6920"/>
                </a:cubicBezTo>
                <a:cubicBezTo>
                  <a:pt x="46844" y="6882"/>
                  <a:pt x="46882" y="6806"/>
                  <a:pt x="46882" y="6731"/>
                </a:cubicBezTo>
                <a:cubicBezTo>
                  <a:pt x="46882" y="6693"/>
                  <a:pt x="46882" y="6655"/>
                  <a:pt x="46844" y="6617"/>
                </a:cubicBezTo>
                <a:lnTo>
                  <a:pt x="46655" y="6541"/>
                </a:lnTo>
                <a:cubicBezTo>
                  <a:pt x="46655" y="6509"/>
                  <a:pt x="46599" y="6420"/>
                  <a:pt x="46463" y="6420"/>
                </a:cubicBezTo>
                <a:close/>
                <a:moveTo>
                  <a:pt x="73745" y="6441"/>
                </a:moveTo>
                <a:cubicBezTo>
                  <a:pt x="73701" y="6441"/>
                  <a:pt x="73656" y="6459"/>
                  <a:pt x="73612" y="6504"/>
                </a:cubicBezTo>
                <a:cubicBezTo>
                  <a:pt x="73574" y="6466"/>
                  <a:pt x="73536" y="6466"/>
                  <a:pt x="73461" y="6466"/>
                </a:cubicBezTo>
                <a:lnTo>
                  <a:pt x="73385" y="6655"/>
                </a:lnTo>
                <a:cubicBezTo>
                  <a:pt x="73385" y="6693"/>
                  <a:pt x="73423" y="6731"/>
                  <a:pt x="73423" y="6806"/>
                </a:cubicBezTo>
                <a:cubicBezTo>
                  <a:pt x="73461" y="6920"/>
                  <a:pt x="73499" y="7109"/>
                  <a:pt x="73763" y="7109"/>
                </a:cubicBezTo>
                <a:lnTo>
                  <a:pt x="73915" y="7033"/>
                </a:lnTo>
                <a:cubicBezTo>
                  <a:pt x="73915" y="6995"/>
                  <a:pt x="73952" y="6957"/>
                  <a:pt x="73952" y="6920"/>
                </a:cubicBezTo>
                <a:cubicBezTo>
                  <a:pt x="73952" y="6844"/>
                  <a:pt x="73877" y="6806"/>
                  <a:pt x="73839" y="6768"/>
                </a:cubicBezTo>
                <a:cubicBezTo>
                  <a:pt x="73877" y="6731"/>
                  <a:pt x="73952" y="6655"/>
                  <a:pt x="73915" y="6541"/>
                </a:cubicBezTo>
                <a:lnTo>
                  <a:pt x="73839" y="6466"/>
                </a:lnTo>
                <a:cubicBezTo>
                  <a:pt x="73808" y="6450"/>
                  <a:pt x="73776" y="6441"/>
                  <a:pt x="73745" y="6441"/>
                </a:cubicBezTo>
                <a:close/>
                <a:moveTo>
                  <a:pt x="83289" y="6569"/>
                </a:moveTo>
                <a:cubicBezTo>
                  <a:pt x="83266" y="6569"/>
                  <a:pt x="83242" y="6573"/>
                  <a:pt x="83215" y="6579"/>
                </a:cubicBezTo>
                <a:lnTo>
                  <a:pt x="83102" y="6655"/>
                </a:lnTo>
                <a:lnTo>
                  <a:pt x="82988" y="6768"/>
                </a:lnTo>
                <a:cubicBezTo>
                  <a:pt x="82988" y="6806"/>
                  <a:pt x="82988" y="6844"/>
                  <a:pt x="82988" y="6844"/>
                </a:cubicBezTo>
                <a:cubicBezTo>
                  <a:pt x="82988" y="6882"/>
                  <a:pt x="82988" y="6920"/>
                  <a:pt x="82988" y="6957"/>
                </a:cubicBezTo>
                <a:cubicBezTo>
                  <a:pt x="82988" y="7146"/>
                  <a:pt x="83140" y="7146"/>
                  <a:pt x="83177" y="7184"/>
                </a:cubicBezTo>
                <a:lnTo>
                  <a:pt x="83215" y="7146"/>
                </a:lnTo>
                <a:cubicBezTo>
                  <a:pt x="83244" y="7154"/>
                  <a:pt x="83270" y="7157"/>
                  <a:pt x="83294" y="7157"/>
                </a:cubicBezTo>
                <a:cubicBezTo>
                  <a:pt x="83394" y="7157"/>
                  <a:pt x="83449" y="7101"/>
                  <a:pt x="83480" y="7071"/>
                </a:cubicBezTo>
                <a:lnTo>
                  <a:pt x="83518" y="6957"/>
                </a:lnTo>
                <a:cubicBezTo>
                  <a:pt x="83518" y="6920"/>
                  <a:pt x="83555" y="6920"/>
                  <a:pt x="83555" y="6844"/>
                </a:cubicBezTo>
                <a:lnTo>
                  <a:pt x="83442" y="6731"/>
                </a:lnTo>
                <a:lnTo>
                  <a:pt x="83480" y="6731"/>
                </a:lnTo>
                <a:cubicBezTo>
                  <a:pt x="83449" y="6637"/>
                  <a:pt x="83392" y="6569"/>
                  <a:pt x="83289" y="6569"/>
                </a:cubicBezTo>
                <a:close/>
                <a:moveTo>
                  <a:pt x="60947" y="6844"/>
                </a:moveTo>
                <a:lnTo>
                  <a:pt x="60795" y="6920"/>
                </a:lnTo>
                <a:cubicBezTo>
                  <a:pt x="60720" y="7109"/>
                  <a:pt x="60795" y="7184"/>
                  <a:pt x="60871" y="7222"/>
                </a:cubicBezTo>
                <a:cubicBezTo>
                  <a:pt x="60909" y="7241"/>
                  <a:pt x="60956" y="7250"/>
                  <a:pt x="61008" y="7250"/>
                </a:cubicBezTo>
                <a:cubicBezTo>
                  <a:pt x="61060" y="7250"/>
                  <a:pt x="61117" y="7241"/>
                  <a:pt x="61173" y="7222"/>
                </a:cubicBezTo>
                <a:lnTo>
                  <a:pt x="61249" y="7109"/>
                </a:lnTo>
                <a:lnTo>
                  <a:pt x="61249" y="6995"/>
                </a:lnTo>
                <a:lnTo>
                  <a:pt x="61211" y="6957"/>
                </a:lnTo>
                <a:lnTo>
                  <a:pt x="61211" y="6957"/>
                </a:lnTo>
                <a:lnTo>
                  <a:pt x="61060" y="6844"/>
                </a:lnTo>
                <a:close/>
                <a:moveTo>
                  <a:pt x="28508" y="6920"/>
                </a:moveTo>
                <a:lnTo>
                  <a:pt x="28394" y="7033"/>
                </a:lnTo>
                <a:lnTo>
                  <a:pt x="28394" y="7146"/>
                </a:lnTo>
                <a:lnTo>
                  <a:pt x="28508" y="7260"/>
                </a:lnTo>
                <a:lnTo>
                  <a:pt x="28772" y="7260"/>
                </a:lnTo>
                <a:lnTo>
                  <a:pt x="28886" y="7146"/>
                </a:lnTo>
                <a:lnTo>
                  <a:pt x="28886" y="7033"/>
                </a:lnTo>
                <a:lnTo>
                  <a:pt x="28772" y="6920"/>
                </a:lnTo>
                <a:close/>
                <a:moveTo>
                  <a:pt x="81968" y="6768"/>
                </a:moveTo>
                <a:cubicBezTo>
                  <a:pt x="81854" y="6768"/>
                  <a:pt x="81741" y="6806"/>
                  <a:pt x="81665" y="6844"/>
                </a:cubicBezTo>
                <a:cubicBezTo>
                  <a:pt x="81589" y="6920"/>
                  <a:pt x="81552" y="6995"/>
                  <a:pt x="81552" y="7109"/>
                </a:cubicBezTo>
                <a:lnTo>
                  <a:pt x="81552" y="7184"/>
                </a:lnTo>
                <a:cubicBezTo>
                  <a:pt x="81627" y="7260"/>
                  <a:pt x="81665" y="7298"/>
                  <a:pt x="81779" y="7298"/>
                </a:cubicBezTo>
                <a:cubicBezTo>
                  <a:pt x="81816" y="7298"/>
                  <a:pt x="81892" y="7260"/>
                  <a:pt x="81892" y="7222"/>
                </a:cubicBezTo>
                <a:cubicBezTo>
                  <a:pt x="81968" y="7184"/>
                  <a:pt x="82119" y="7146"/>
                  <a:pt x="82119" y="7033"/>
                </a:cubicBezTo>
                <a:cubicBezTo>
                  <a:pt x="82119" y="6995"/>
                  <a:pt x="82119" y="6995"/>
                  <a:pt x="82119" y="6957"/>
                </a:cubicBezTo>
                <a:cubicBezTo>
                  <a:pt x="82119" y="6957"/>
                  <a:pt x="82119" y="6920"/>
                  <a:pt x="82119" y="6882"/>
                </a:cubicBezTo>
                <a:lnTo>
                  <a:pt x="81968" y="6768"/>
                </a:lnTo>
                <a:close/>
                <a:moveTo>
                  <a:pt x="43767" y="6979"/>
                </a:moveTo>
                <a:cubicBezTo>
                  <a:pt x="43700" y="6979"/>
                  <a:pt x="43646" y="7006"/>
                  <a:pt x="43593" y="7033"/>
                </a:cubicBezTo>
                <a:cubicBezTo>
                  <a:pt x="43517" y="7109"/>
                  <a:pt x="43517" y="7184"/>
                  <a:pt x="43517" y="7335"/>
                </a:cubicBezTo>
                <a:lnTo>
                  <a:pt x="43631" y="7411"/>
                </a:lnTo>
                <a:cubicBezTo>
                  <a:pt x="43654" y="7414"/>
                  <a:pt x="43676" y="7416"/>
                  <a:pt x="43696" y="7416"/>
                </a:cubicBezTo>
                <a:cubicBezTo>
                  <a:pt x="43902" y="7416"/>
                  <a:pt x="43936" y="7253"/>
                  <a:pt x="43971" y="7184"/>
                </a:cubicBezTo>
                <a:lnTo>
                  <a:pt x="43971" y="7109"/>
                </a:lnTo>
                <a:lnTo>
                  <a:pt x="43857" y="6995"/>
                </a:lnTo>
                <a:cubicBezTo>
                  <a:pt x="43824" y="6984"/>
                  <a:pt x="43794" y="6979"/>
                  <a:pt x="43767" y="6979"/>
                </a:cubicBezTo>
                <a:close/>
                <a:moveTo>
                  <a:pt x="22799" y="7449"/>
                </a:moveTo>
                <a:cubicBezTo>
                  <a:pt x="22687" y="7516"/>
                  <a:pt x="22773" y="7596"/>
                  <a:pt x="22847" y="7596"/>
                </a:cubicBezTo>
                <a:cubicBezTo>
                  <a:pt x="22898" y="7596"/>
                  <a:pt x="22943" y="7557"/>
                  <a:pt x="22912" y="7449"/>
                </a:cubicBezTo>
                <a:close/>
                <a:moveTo>
                  <a:pt x="1362" y="7335"/>
                </a:moveTo>
                <a:cubicBezTo>
                  <a:pt x="1324" y="7335"/>
                  <a:pt x="1286" y="7335"/>
                  <a:pt x="1248" y="7373"/>
                </a:cubicBezTo>
                <a:cubicBezTo>
                  <a:pt x="1173" y="7411"/>
                  <a:pt x="1135" y="7449"/>
                  <a:pt x="1135" y="7487"/>
                </a:cubicBezTo>
                <a:lnTo>
                  <a:pt x="1135" y="7524"/>
                </a:lnTo>
                <a:lnTo>
                  <a:pt x="1210" y="7600"/>
                </a:lnTo>
                <a:cubicBezTo>
                  <a:pt x="1210" y="7562"/>
                  <a:pt x="1210" y="7562"/>
                  <a:pt x="1210" y="7524"/>
                </a:cubicBezTo>
                <a:lnTo>
                  <a:pt x="1362" y="7676"/>
                </a:lnTo>
                <a:lnTo>
                  <a:pt x="1475" y="7676"/>
                </a:lnTo>
                <a:lnTo>
                  <a:pt x="1589" y="7638"/>
                </a:lnTo>
                <a:cubicBezTo>
                  <a:pt x="1626" y="7600"/>
                  <a:pt x="1626" y="7562"/>
                  <a:pt x="1626" y="7524"/>
                </a:cubicBezTo>
                <a:cubicBezTo>
                  <a:pt x="1626" y="7411"/>
                  <a:pt x="1513" y="7335"/>
                  <a:pt x="1362" y="7335"/>
                </a:cubicBezTo>
                <a:close/>
                <a:moveTo>
                  <a:pt x="71191" y="7292"/>
                </a:moveTo>
                <a:cubicBezTo>
                  <a:pt x="71138" y="7292"/>
                  <a:pt x="71087" y="7298"/>
                  <a:pt x="71041" y="7298"/>
                </a:cubicBezTo>
                <a:lnTo>
                  <a:pt x="70928" y="7411"/>
                </a:lnTo>
                <a:lnTo>
                  <a:pt x="70928" y="7562"/>
                </a:lnTo>
                <a:lnTo>
                  <a:pt x="71003" y="7676"/>
                </a:lnTo>
                <a:cubicBezTo>
                  <a:pt x="71079" y="7714"/>
                  <a:pt x="71230" y="7751"/>
                  <a:pt x="71381" y="7751"/>
                </a:cubicBezTo>
                <a:lnTo>
                  <a:pt x="71457" y="7676"/>
                </a:lnTo>
                <a:cubicBezTo>
                  <a:pt x="71457" y="7714"/>
                  <a:pt x="71457" y="7751"/>
                  <a:pt x="71495" y="7789"/>
                </a:cubicBezTo>
                <a:cubicBezTo>
                  <a:pt x="71570" y="7714"/>
                  <a:pt x="71570" y="7676"/>
                  <a:pt x="71570" y="7676"/>
                </a:cubicBezTo>
                <a:lnTo>
                  <a:pt x="71722" y="7638"/>
                </a:lnTo>
                <a:cubicBezTo>
                  <a:pt x="71722" y="7600"/>
                  <a:pt x="71722" y="7562"/>
                  <a:pt x="71684" y="7524"/>
                </a:cubicBezTo>
                <a:cubicBezTo>
                  <a:pt x="71646" y="7487"/>
                  <a:pt x="71570" y="7487"/>
                  <a:pt x="71533" y="7487"/>
                </a:cubicBezTo>
                <a:lnTo>
                  <a:pt x="71495" y="7487"/>
                </a:lnTo>
                <a:cubicBezTo>
                  <a:pt x="71495" y="7411"/>
                  <a:pt x="71457" y="7373"/>
                  <a:pt x="71419" y="7373"/>
                </a:cubicBezTo>
                <a:cubicBezTo>
                  <a:pt x="71351" y="7305"/>
                  <a:pt x="71270" y="7292"/>
                  <a:pt x="71191" y="7292"/>
                </a:cubicBezTo>
                <a:close/>
                <a:moveTo>
                  <a:pt x="24424" y="7335"/>
                </a:moveTo>
                <a:cubicBezTo>
                  <a:pt x="24349" y="7335"/>
                  <a:pt x="24273" y="7373"/>
                  <a:pt x="24235" y="7373"/>
                </a:cubicBezTo>
                <a:cubicBezTo>
                  <a:pt x="24198" y="7411"/>
                  <a:pt x="24198" y="7411"/>
                  <a:pt x="24198" y="7411"/>
                </a:cubicBezTo>
                <a:lnTo>
                  <a:pt x="24046" y="7524"/>
                </a:lnTo>
                <a:lnTo>
                  <a:pt x="24046" y="7714"/>
                </a:lnTo>
                <a:lnTo>
                  <a:pt x="24198" y="7827"/>
                </a:lnTo>
                <a:lnTo>
                  <a:pt x="24424" y="7827"/>
                </a:lnTo>
                <a:lnTo>
                  <a:pt x="24576" y="7714"/>
                </a:lnTo>
                <a:lnTo>
                  <a:pt x="24576" y="7449"/>
                </a:lnTo>
                <a:lnTo>
                  <a:pt x="24424" y="7335"/>
                </a:lnTo>
                <a:close/>
                <a:moveTo>
                  <a:pt x="26164" y="7411"/>
                </a:moveTo>
                <a:cubicBezTo>
                  <a:pt x="26126" y="7411"/>
                  <a:pt x="26012" y="7411"/>
                  <a:pt x="25937" y="7487"/>
                </a:cubicBezTo>
                <a:lnTo>
                  <a:pt x="25974" y="7524"/>
                </a:lnTo>
                <a:cubicBezTo>
                  <a:pt x="25899" y="7562"/>
                  <a:pt x="25823" y="7600"/>
                  <a:pt x="25785" y="7676"/>
                </a:cubicBezTo>
                <a:lnTo>
                  <a:pt x="25937" y="7827"/>
                </a:lnTo>
                <a:lnTo>
                  <a:pt x="26126" y="7827"/>
                </a:lnTo>
                <a:lnTo>
                  <a:pt x="26239" y="7789"/>
                </a:lnTo>
                <a:cubicBezTo>
                  <a:pt x="26277" y="7714"/>
                  <a:pt x="26277" y="7676"/>
                  <a:pt x="26277" y="7600"/>
                </a:cubicBezTo>
                <a:cubicBezTo>
                  <a:pt x="26277" y="7524"/>
                  <a:pt x="26239" y="7449"/>
                  <a:pt x="26164" y="7411"/>
                </a:cubicBezTo>
                <a:close/>
                <a:moveTo>
                  <a:pt x="32402" y="7449"/>
                </a:moveTo>
                <a:lnTo>
                  <a:pt x="32288" y="7562"/>
                </a:lnTo>
                <a:cubicBezTo>
                  <a:pt x="32288" y="7600"/>
                  <a:pt x="32251" y="7638"/>
                  <a:pt x="32251" y="7714"/>
                </a:cubicBezTo>
                <a:lnTo>
                  <a:pt x="32251" y="7751"/>
                </a:lnTo>
                <a:lnTo>
                  <a:pt x="32288" y="7827"/>
                </a:lnTo>
                <a:cubicBezTo>
                  <a:pt x="32326" y="7846"/>
                  <a:pt x="32373" y="7855"/>
                  <a:pt x="32416" y="7855"/>
                </a:cubicBezTo>
                <a:cubicBezTo>
                  <a:pt x="32458" y="7855"/>
                  <a:pt x="32496" y="7846"/>
                  <a:pt x="32515" y="7827"/>
                </a:cubicBezTo>
                <a:cubicBezTo>
                  <a:pt x="32591" y="7789"/>
                  <a:pt x="32666" y="7714"/>
                  <a:pt x="32666" y="7638"/>
                </a:cubicBezTo>
                <a:cubicBezTo>
                  <a:pt x="32666" y="7562"/>
                  <a:pt x="32629" y="7524"/>
                  <a:pt x="32553" y="7487"/>
                </a:cubicBezTo>
                <a:cubicBezTo>
                  <a:pt x="32515" y="7449"/>
                  <a:pt x="32477" y="7449"/>
                  <a:pt x="32402" y="7449"/>
                </a:cubicBezTo>
                <a:close/>
                <a:moveTo>
                  <a:pt x="46202" y="7638"/>
                </a:moveTo>
                <a:lnTo>
                  <a:pt x="46126" y="7714"/>
                </a:lnTo>
                <a:lnTo>
                  <a:pt x="45975" y="7714"/>
                </a:lnTo>
                <a:cubicBezTo>
                  <a:pt x="45975" y="7714"/>
                  <a:pt x="45975" y="7714"/>
                  <a:pt x="45975" y="7676"/>
                </a:cubicBezTo>
                <a:lnTo>
                  <a:pt x="45861" y="7676"/>
                </a:lnTo>
                <a:cubicBezTo>
                  <a:pt x="45823" y="7827"/>
                  <a:pt x="45937" y="7978"/>
                  <a:pt x="46088" y="7978"/>
                </a:cubicBezTo>
                <a:cubicBezTo>
                  <a:pt x="46239" y="7978"/>
                  <a:pt x="46315" y="7903"/>
                  <a:pt x="46315" y="7789"/>
                </a:cubicBezTo>
                <a:cubicBezTo>
                  <a:pt x="46315" y="7751"/>
                  <a:pt x="46277" y="7676"/>
                  <a:pt x="46202" y="7638"/>
                </a:cubicBezTo>
                <a:close/>
                <a:moveTo>
                  <a:pt x="50614" y="7545"/>
                </a:moveTo>
                <a:cubicBezTo>
                  <a:pt x="50596" y="7545"/>
                  <a:pt x="50575" y="7550"/>
                  <a:pt x="50549" y="7562"/>
                </a:cubicBezTo>
                <a:lnTo>
                  <a:pt x="50436" y="7676"/>
                </a:lnTo>
                <a:cubicBezTo>
                  <a:pt x="50398" y="7676"/>
                  <a:pt x="50360" y="7714"/>
                  <a:pt x="50360" y="7751"/>
                </a:cubicBezTo>
                <a:lnTo>
                  <a:pt x="50323" y="7751"/>
                </a:lnTo>
                <a:lnTo>
                  <a:pt x="50323" y="7865"/>
                </a:lnTo>
                <a:cubicBezTo>
                  <a:pt x="50247" y="7865"/>
                  <a:pt x="50171" y="7903"/>
                  <a:pt x="50209" y="7978"/>
                </a:cubicBezTo>
                <a:lnTo>
                  <a:pt x="50398" y="7978"/>
                </a:lnTo>
                <a:cubicBezTo>
                  <a:pt x="50398" y="7940"/>
                  <a:pt x="50398" y="7940"/>
                  <a:pt x="50398" y="7940"/>
                </a:cubicBezTo>
                <a:lnTo>
                  <a:pt x="50625" y="7940"/>
                </a:lnTo>
                <a:lnTo>
                  <a:pt x="50776" y="7827"/>
                </a:lnTo>
                <a:lnTo>
                  <a:pt x="50776" y="7714"/>
                </a:lnTo>
                <a:cubicBezTo>
                  <a:pt x="50776" y="7676"/>
                  <a:pt x="50776" y="7600"/>
                  <a:pt x="50701" y="7562"/>
                </a:cubicBezTo>
                <a:cubicBezTo>
                  <a:pt x="50675" y="7562"/>
                  <a:pt x="50650" y="7545"/>
                  <a:pt x="50614" y="7545"/>
                </a:cubicBezTo>
                <a:close/>
                <a:moveTo>
                  <a:pt x="59926" y="7562"/>
                </a:moveTo>
                <a:lnTo>
                  <a:pt x="59737" y="7638"/>
                </a:lnTo>
                <a:cubicBezTo>
                  <a:pt x="59737" y="7638"/>
                  <a:pt x="59699" y="7676"/>
                  <a:pt x="59699" y="7676"/>
                </a:cubicBezTo>
                <a:cubicBezTo>
                  <a:pt x="59699" y="7714"/>
                  <a:pt x="59623" y="7789"/>
                  <a:pt x="59661" y="7903"/>
                </a:cubicBezTo>
                <a:lnTo>
                  <a:pt x="59812" y="7978"/>
                </a:lnTo>
                <a:lnTo>
                  <a:pt x="60039" y="7978"/>
                </a:lnTo>
                <a:lnTo>
                  <a:pt x="60153" y="7903"/>
                </a:lnTo>
                <a:cubicBezTo>
                  <a:pt x="60190" y="7865"/>
                  <a:pt x="60190" y="7827"/>
                  <a:pt x="60190" y="7827"/>
                </a:cubicBezTo>
                <a:cubicBezTo>
                  <a:pt x="60190" y="7676"/>
                  <a:pt x="60039" y="7600"/>
                  <a:pt x="59964" y="7600"/>
                </a:cubicBezTo>
                <a:cubicBezTo>
                  <a:pt x="59964" y="7562"/>
                  <a:pt x="59926" y="7562"/>
                  <a:pt x="59926" y="7562"/>
                </a:cubicBezTo>
                <a:close/>
                <a:moveTo>
                  <a:pt x="27109" y="8092"/>
                </a:moveTo>
                <a:cubicBezTo>
                  <a:pt x="27109" y="8102"/>
                  <a:pt x="27112" y="8110"/>
                  <a:pt x="27116" y="8115"/>
                </a:cubicBezTo>
                <a:lnTo>
                  <a:pt x="27116" y="8115"/>
                </a:lnTo>
                <a:lnTo>
                  <a:pt x="27109" y="8092"/>
                </a:lnTo>
                <a:close/>
                <a:moveTo>
                  <a:pt x="3933" y="7827"/>
                </a:moveTo>
                <a:lnTo>
                  <a:pt x="3781" y="7940"/>
                </a:lnTo>
                <a:cubicBezTo>
                  <a:pt x="3781" y="8054"/>
                  <a:pt x="3819" y="8167"/>
                  <a:pt x="3895" y="8205"/>
                </a:cubicBezTo>
                <a:lnTo>
                  <a:pt x="3970" y="8243"/>
                </a:lnTo>
                <a:cubicBezTo>
                  <a:pt x="4084" y="8243"/>
                  <a:pt x="4159" y="8243"/>
                  <a:pt x="4197" y="8205"/>
                </a:cubicBezTo>
                <a:lnTo>
                  <a:pt x="4235" y="8205"/>
                </a:lnTo>
                <a:lnTo>
                  <a:pt x="4386" y="8092"/>
                </a:lnTo>
                <a:lnTo>
                  <a:pt x="4386" y="8054"/>
                </a:lnTo>
                <a:cubicBezTo>
                  <a:pt x="4386" y="7827"/>
                  <a:pt x="4084" y="7827"/>
                  <a:pt x="3933" y="7827"/>
                </a:cubicBezTo>
                <a:close/>
                <a:moveTo>
                  <a:pt x="41627" y="7865"/>
                </a:moveTo>
                <a:cubicBezTo>
                  <a:pt x="41551" y="7865"/>
                  <a:pt x="41476" y="7865"/>
                  <a:pt x="41400" y="7903"/>
                </a:cubicBezTo>
                <a:cubicBezTo>
                  <a:pt x="41362" y="7940"/>
                  <a:pt x="41324" y="8016"/>
                  <a:pt x="41362" y="8129"/>
                </a:cubicBezTo>
                <a:lnTo>
                  <a:pt x="41362" y="8167"/>
                </a:lnTo>
                <a:cubicBezTo>
                  <a:pt x="41476" y="8243"/>
                  <a:pt x="41551" y="8243"/>
                  <a:pt x="41589" y="8243"/>
                </a:cubicBezTo>
                <a:cubicBezTo>
                  <a:pt x="41702" y="8205"/>
                  <a:pt x="41778" y="8129"/>
                  <a:pt x="41854" y="8016"/>
                </a:cubicBezTo>
                <a:lnTo>
                  <a:pt x="41702" y="7865"/>
                </a:lnTo>
                <a:close/>
                <a:moveTo>
                  <a:pt x="49491" y="7903"/>
                </a:moveTo>
                <a:cubicBezTo>
                  <a:pt x="49340" y="7903"/>
                  <a:pt x="49226" y="7978"/>
                  <a:pt x="49188" y="8092"/>
                </a:cubicBezTo>
                <a:lnTo>
                  <a:pt x="49302" y="8243"/>
                </a:lnTo>
                <a:cubicBezTo>
                  <a:pt x="49302" y="8281"/>
                  <a:pt x="49340" y="8281"/>
                  <a:pt x="49415" y="8281"/>
                </a:cubicBezTo>
                <a:lnTo>
                  <a:pt x="49566" y="8205"/>
                </a:lnTo>
                <a:cubicBezTo>
                  <a:pt x="49604" y="8167"/>
                  <a:pt x="49642" y="8129"/>
                  <a:pt x="49642" y="8054"/>
                </a:cubicBezTo>
                <a:lnTo>
                  <a:pt x="49642" y="8016"/>
                </a:lnTo>
                <a:lnTo>
                  <a:pt x="49491" y="7903"/>
                </a:lnTo>
                <a:close/>
                <a:moveTo>
                  <a:pt x="71230" y="8016"/>
                </a:moveTo>
                <a:cubicBezTo>
                  <a:pt x="71155" y="8016"/>
                  <a:pt x="71003" y="8054"/>
                  <a:pt x="71003" y="8205"/>
                </a:cubicBezTo>
                <a:lnTo>
                  <a:pt x="71117" y="8356"/>
                </a:lnTo>
                <a:cubicBezTo>
                  <a:pt x="71230" y="8356"/>
                  <a:pt x="71306" y="8356"/>
                  <a:pt x="71381" y="8318"/>
                </a:cubicBezTo>
                <a:lnTo>
                  <a:pt x="71419" y="8205"/>
                </a:lnTo>
                <a:cubicBezTo>
                  <a:pt x="71419" y="8129"/>
                  <a:pt x="71344" y="8016"/>
                  <a:pt x="71230" y="8016"/>
                </a:cubicBezTo>
                <a:close/>
                <a:moveTo>
                  <a:pt x="87284" y="8397"/>
                </a:moveTo>
                <a:cubicBezTo>
                  <a:pt x="87273" y="8401"/>
                  <a:pt x="87261" y="8410"/>
                  <a:pt x="87261" y="8432"/>
                </a:cubicBezTo>
                <a:lnTo>
                  <a:pt x="87284" y="8397"/>
                </a:lnTo>
                <a:close/>
                <a:moveTo>
                  <a:pt x="53045" y="7978"/>
                </a:moveTo>
                <a:lnTo>
                  <a:pt x="52780" y="8054"/>
                </a:lnTo>
                <a:cubicBezTo>
                  <a:pt x="52742" y="8054"/>
                  <a:pt x="52704" y="8092"/>
                  <a:pt x="52704" y="8129"/>
                </a:cubicBezTo>
                <a:lnTo>
                  <a:pt x="52780" y="8281"/>
                </a:lnTo>
                <a:cubicBezTo>
                  <a:pt x="52780" y="8281"/>
                  <a:pt x="52780" y="8318"/>
                  <a:pt x="52780" y="8318"/>
                </a:cubicBezTo>
                <a:cubicBezTo>
                  <a:pt x="52814" y="8352"/>
                  <a:pt x="52877" y="8476"/>
                  <a:pt x="53078" y="8476"/>
                </a:cubicBezTo>
                <a:cubicBezTo>
                  <a:pt x="53102" y="8476"/>
                  <a:pt x="53129" y="8474"/>
                  <a:pt x="53158" y="8470"/>
                </a:cubicBezTo>
                <a:lnTo>
                  <a:pt x="53234" y="8356"/>
                </a:lnTo>
                <a:cubicBezTo>
                  <a:pt x="53234" y="8318"/>
                  <a:pt x="53234" y="8318"/>
                  <a:pt x="53234" y="8318"/>
                </a:cubicBezTo>
                <a:cubicBezTo>
                  <a:pt x="53234" y="8167"/>
                  <a:pt x="53158" y="8054"/>
                  <a:pt x="53083" y="8016"/>
                </a:cubicBezTo>
                <a:cubicBezTo>
                  <a:pt x="53083" y="7978"/>
                  <a:pt x="53045" y="7978"/>
                  <a:pt x="53045" y="7978"/>
                </a:cubicBezTo>
                <a:close/>
                <a:moveTo>
                  <a:pt x="27869" y="6667"/>
                </a:moveTo>
                <a:cubicBezTo>
                  <a:pt x="27836" y="6667"/>
                  <a:pt x="27797" y="6675"/>
                  <a:pt x="27751" y="6693"/>
                </a:cubicBezTo>
                <a:lnTo>
                  <a:pt x="27676" y="6806"/>
                </a:lnTo>
                <a:lnTo>
                  <a:pt x="27562" y="6768"/>
                </a:lnTo>
                <a:cubicBezTo>
                  <a:pt x="27336" y="6768"/>
                  <a:pt x="27222" y="6844"/>
                  <a:pt x="27071" y="6882"/>
                </a:cubicBezTo>
                <a:cubicBezTo>
                  <a:pt x="27033" y="6920"/>
                  <a:pt x="26995" y="6920"/>
                  <a:pt x="26957" y="6957"/>
                </a:cubicBezTo>
                <a:lnTo>
                  <a:pt x="26882" y="7071"/>
                </a:lnTo>
                <a:cubicBezTo>
                  <a:pt x="26882" y="7222"/>
                  <a:pt x="26957" y="7373"/>
                  <a:pt x="27146" y="7487"/>
                </a:cubicBezTo>
                <a:cubicBezTo>
                  <a:pt x="27146" y="7487"/>
                  <a:pt x="27184" y="7487"/>
                  <a:pt x="27222" y="7524"/>
                </a:cubicBezTo>
                <a:cubicBezTo>
                  <a:pt x="27222" y="7524"/>
                  <a:pt x="27184" y="7600"/>
                  <a:pt x="27222" y="7638"/>
                </a:cubicBezTo>
                <a:lnTo>
                  <a:pt x="27222" y="7676"/>
                </a:lnTo>
                <a:cubicBezTo>
                  <a:pt x="27222" y="7676"/>
                  <a:pt x="27222" y="7714"/>
                  <a:pt x="27184" y="7714"/>
                </a:cubicBezTo>
                <a:lnTo>
                  <a:pt x="27260" y="7827"/>
                </a:lnTo>
                <a:cubicBezTo>
                  <a:pt x="27260" y="7827"/>
                  <a:pt x="27260" y="7827"/>
                  <a:pt x="27260" y="7865"/>
                </a:cubicBezTo>
                <a:cubicBezTo>
                  <a:pt x="27184" y="7865"/>
                  <a:pt x="27109" y="7903"/>
                  <a:pt x="27071" y="7978"/>
                </a:cubicBezTo>
                <a:lnTo>
                  <a:pt x="27184" y="8129"/>
                </a:lnTo>
                <a:cubicBezTo>
                  <a:pt x="27157" y="8129"/>
                  <a:pt x="27130" y="8129"/>
                  <a:pt x="27116" y="8115"/>
                </a:cubicBezTo>
                <a:lnTo>
                  <a:pt x="27116" y="8115"/>
                </a:lnTo>
                <a:lnTo>
                  <a:pt x="27184" y="8318"/>
                </a:lnTo>
                <a:cubicBezTo>
                  <a:pt x="27260" y="8318"/>
                  <a:pt x="27260" y="8318"/>
                  <a:pt x="27336" y="8394"/>
                </a:cubicBezTo>
                <a:cubicBezTo>
                  <a:pt x="27336" y="8432"/>
                  <a:pt x="27373" y="8470"/>
                  <a:pt x="27373" y="8507"/>
                </a:cubicBezTo>
                <a:lnTo>
                  <a:pt x="27487" y="8545"/>
                </a:lnTo>
                <a:lnTo>
                  <a:pt x="27789" y="8545"/>
                </a:lnTo>
                <a:lnTo>
                  <a:pt x="27940" y="8432"/>
                </a:lnTo>
                <a:cubicBezTo>
                  <a:pt x="27940" y="8394"/>
                  <a:pt x="27940" y="8318"/>
                  <a:pt x="27940" y="8243"/>
                </a:cubicBezTo>
                <a:cubicBezTo>
                  <a:pt x="27978" y="8092"/>
                  <a:pt x="27978" y="7978"/>
                  <a:pt x="27940" y="7827"/>
                </a:cubicBezTo>
                <a:lnTo>
                  <a:pt x="27827" y="7865"/>
                </a:lnTo>
                <a:cubicBezTo>
                  <a:pt x="27751" y="7827"/>
                  <a:pt x="27676" y="7827"/>
                  <a:pt x="27600" y="7827"/>
                </a:cubicBezTo>
                <a:cubicBezTo>
                  <a:pt x="27600" y="7789"/>
                  <a:pt x="27600" y="7789"/>
                  <a:pt x="27562" y="7751"/>
                </a:cubicBezTo>
                <a:cubicBezTo>
                  <a:pt x="27600" y="7714"/>
                  <a:pt x="27562" y="7676"/>
                  <a:pt x="27600" y="7600"/>
                </a:cubicBezTo>
                <a:lnTo>
                  <a:pt x="27600" y="7638"/>
                </a:lnTo>
                <a:cubicBezTo>
                  <a:pt x="27714" y="7638"/>
                  <a:pt x="27827" y="7638"/>
                  <a:pt x="27865" y="7600"/>
                </a:cubicBezTo>
                <a:lnTo>
                  <a:pt x="27940" y="7487"/>
                </a:lnTo>
                <a:cubicBezTo>
                  <a:pt x="27940" y="7449"/>
                  <a:pt x="27940" y="7449"/>
                  <a:pt x="27940" y="7449"/>
                </a:cubicBezTo>
                <a:cubicBezTo>
                  <a:pt x="27978" y="7411"/>
                  <a:pt x="28016" y="7373"/>
                  <a:pt x="28054" y="7260"/>
                </a:cubicBezTo>
                <a:lnTo>
                  <a:pt x="28016" y="7184"/>
                </a:lnTo>
                <a:cubicBezTo>
                  <a:pt x="27978" y="7146"/>
                  <a:pt x="27940" y="7109"/>
                  <a:pt x="27865" y="7109"/>
                </a:cubicBezTo>
                <a:cubicBezTo>
                  <a:pt x="28016" y="7109"/>
                  <a:pt x="28092" y="7033"/>
                  <a:pt x="28167" y="6957"/>
                </a:cubicBezTo>
                <a:lnTo>
                  <a:pt x="28054" y="6768"/>
                </a:lnTo>
                <a:cubicBezTo>
                  <a:pt x="28025" y="6740"/>
                  <a:pt x="27975" y="6667"/>
                  <a:pt x="27869" y="6667"/>
                </a:cubicBezTo>
                <a:close/>
                <a:moveTo>
                  <a:pt x="63253" y="8205"/>
                </a:moveTo>
                <a:cubicBezTo>
                  <a:pt x="63102" y="8205"/>
                  <a:pt x="62988" y="8281"/>
                  <a:pt x="62913" y="8394"/>
                </a:cubicBezTo>
                <a:lnTo>
                  <a:pt x="63026" y="8545"/>
                </a:lnTo>
                <a:cubicBezTo>
                  <a:pt x="63064" y="8583"/>
                  <a:pt x="63102" y="8583"/>
                  <a:pt x="63139" y="8621"/>
                </a:cubicBezTo>
                <a:lnTo>
                  <a:pt x="63328" y="8507"/>
                </a:lnTo>
                <a:cubicBezTo>
                  <a:pt x="63328" y="8470"/>
                  <a:pt x="63366" y="8432"/>
                  <a:pt x="63366" y="8356"/>
                </a:cubicBezTo>
                <a:lnTo>
                  <a:pt x="63366" y="8318"/>
                </a:lnTo>
                <a:lnTo>
                  <a:pt x="63253" y="8205"/>
                </a:lnTo>
                <a:close/>
                <a:moveTo>
                  <a:pt x="60077" y="8205"/>
                </a:moveTo>
                <a:lnTo>
                  <a:pt x="59964" y="8318"/>
                </a:lnTo>
                <a:cubicBezTo>
                  <a:pt x="59926" y="8356"/>
                  <a:pt x="59888" y="8394"/>
                  <a:pt x="59888" y="8470"/>
                </a:cubicBezTo>
                <a:lnTo>
                  <a:pt x="59888" y="8507"/>
                </a:lnTo>
                <a:lnTo>
                  <a:pt x="60039" y="8621"/>
                </a:lnTo>
                <a:lnTo>
                  <a:pt x="60115" y="8621"/>
                </a:lnTo>
                <a:cubicBezTo>
                  <a:pt x="60153" y="8659"/>
                  <a:pt x="60190" y="8659"/>
                  <a:pt x="60304" y="8659"/>
                </a:cubicBezTo>
                <a:lnTo>
                  <a:pt x="60417" y="8545"/>
                </a:lnTo>
                <a:cubicBezTo>
                  <a:pt x="60417" y="8545"/>
                  <a:pt x="60417" y="8507"/>
                  <a:pt x="60417" y="8507"/>
                </a:cubicBezTo>
                <a:cubicBezTo>
                  <a:pt x="60417" y="8394"/>
                  <a:pt x="60379" y="8318"/>
                  <a:pt x="60342" y="8281"/>
                </a:cubicBezTo>
                <a:cubicBezTo>
                  <a:pt x="60266" y="8243"/>
                  <a:pt x="60190" y="8205"/>
                  <a:pt x="60077" y="8205"/>
                </a:cubicBezTo>
                <a:close/>
                <a:moveTo>
                  <a:pt x="68206" y="8432"/>
                </a:moveTo>
                <a:cubicBezTo>
                  <a:pt x="67979" y="8432"/>
                  <a:pt x="67941" y="8583"/>
                  <a:pt x="67979" y="8659"/>
                </a:cubicBezTo>
                <a:lnTo>
                  <a:pt x="68130" y="8772"/>
                </a:lnTo>
                <a:lnTo>
                  <a:pt x="68168" y="8772"/>
                </a:lnTo>
                <a:cubicBezTo>
                  <a:pt x="68243" y="8772"/>
                  <a:pt x="68395" y="8772"/>
                  <a:pt x="68432" y="8621"/>
                </a:cubicBezTo>
                <a:lnTo>
                  <a:pt x="68357" y="8545"/>
                </a:lnTo>
                <a:cubicBezTo>
                  <a:pt x="68357" y="8545"/>
                  <a:pt x="68357" y="8583"/>
                  <a:pt x="68357" y="8583"/>
                </a:cubicBezTo>
                <a:lnTo>
                  <a:pt x="68206" y="8432"/>
                </a:lnTo>
                <a:close/>
                <a:moveTo>
                  <a:pt x="38149" y="8432"/>
                </a:moveTo>
                <a:lnTo>
                  <a:pt x="38035" y="8583"/>
                </a:lnTo>
                <a:cubicBezTo>
                  <a:pt x="38035" y="8659"/>
                  <a:pt x="37997" y="8659"/>
                  <a:pt x="37997" y="8659"/>
                </a:cubicBezTo>
                <a:lnTo>
                  <a:pt x="38073" y="8886"/>
                </a:lnTo>
                <a:cubicBezTo>
                  <a:pt x="38186" y="8886"/>
                  <a:pt x="38338" y="8886"/>
                  <a:pt x="38451" y="8810"/>
                </a:cubicBezTo>
                <a:cubicBezTo>
                  <a:pt x="38489" y="8772"/>
                  <a:pt x="38564" y="8697"/>
                  <a:pt x="38564" y="8621"/>
                </a:cubicBezTo>
                <a:cubicBezTo>
                  <a:pt x="38564" y="8583"/>
                  <a:pt x="38564" y="8545"/>
                  <a:pt x="38527" y="8507"/>
                </a:cubicBezTo>
                <a:lnTo>
                  <a:pt x="38413" y="8432"/>
                </a:lnTo>
                <a:close/>
                <a:moveTo>
                  <a:pt x="87336" y="8318"/>
                </a:moveTo>
                <a:lnTo>
                  <a:pt x="87284" y="8397"/>
                </a:lnTo>
                <a:lnTo>
                  <a:pt x="87284" y="8397"/>
                </a:lnTo>
                <a:cubicBezTo>
                  <a:pt x="87292" y="8394"/>
                  <a:pt x="87298" y="8394"/>
                  <a:pt x="87298" y="8394"/>
                </a:cubicBezTo>
                <a:lnTo>
                  <a:pt x="87298" y="8394"/>
                </a:lnTo>
                <a:lnTo>
                  <a:pt x="87223" y="8470"/>
                </a:lnTo>
                <a:lnTo>
                  <a:pt x="87185" y="8470"/>
                </a:lnTo>
                <a:lnTo>
                  <a:pt x="87072" y="8507"/>
                </a:lnTo>
                <a:cubicBezTo>
                  <a:pt x="87034" y="8545"/>
                  <a:pt x="86958" y="8583"/>
                  <a:pt x="86958" y="8697"/>
                </a:cubicBezTo>
                <a:lnTo>
                  <a:pt x="87034" y="8810"/>
                </a:lnTo>
                <a:cubicBezTo>
                  <a:pt x="87109" y="8848"/>
                  <a:pt x="87261" y="8886"/>
                  <a:pt x="87412" y="8886"/>
                </a:cubicBezTo>
                <a:lnTo>
                  <a:pt x="87525" y="8697"/>
                </a:lnTo>
                <a:cubicBezTo>
                  <a:pt x="87525" y="8697"/>
                  <a:pt x="87525" y="8659"/>
                  <a:pt x="87525" y="8621"/>
                </a:cubicBezTo>
                <a:cubicBezTo>
                  <a:pt x="87525" y="8583"/>
                  <a:pt x="87525" y="8583"/>
                  <a:pt x="87525" y="8545"/>
                </a:cubicBezTo>
                <a:cubicBezTo>
                  <a:pt x="87525" y="8356"/>
                  <a:pt x="87374" y="8318"/>
                  <a:pt x="87336" y="8318"/>
                </a:cubicBezTo>
                <a:close/>
                <a:moveTo>
                  <a:pt x="58830" y="8417"/>
                </a:moveTo>
                <a:cubicBezTo>
                  <a:pt x="58794" y="8417"/>
                  <a:pt x="58756" y="8422"/>
                  <a:pt x="58716" y="8432"/>
                </a:cubicBezTo>
                <a:cubicBezTo>
                  <a:pt x="58565" y="8507"/>
                  <a:pt x="58451" y="8621"/>
                  <a:pt x="58451" y="8734"/>
                </a:cubicBezTo>
                <a:lnTo>
                  <a:pt x="58527" y="8848"/>
                </a:lnTo>
                <a:cubicBezTo>
                  <a:pt x="58647" y="8920"/>
                  <a:pt x="58751" y="8946"/>
                  <a:pt x="58841" y="8946"/>
                </a:cubicBezTo>
                <a:cubicBezTo>
                  <a:pt x="58892" y="8946"/>
                  <a:pt x="58939" y="8937"/>
                  <a:pt x="58981" y="8923"/>
                </a:cubicBezTo>
                <a:cubicBezTo>
                  <a:pt x="59094" y="8848"/>
                  <a:pt x="59170" y="8734"/>
                  <a:pt x="59170" y="8583"/>
                </a:cubicBezTo>
                <a:lnTo>
                  <a:pt x="59094" y="8507"/>
                </a:lnTo>
                <a:cubicBezTo>
                  <a:pt x="59011" y="8452"/>
                  <a:pt x="58928" y="8417"/>
                  <a:pt x="58830" y="8417"/>
                </a:cubicBezTo>
                <a:close/>
                <a:moveTo>
                  <a:pt x="80295" y="8378"/>
                </a:moveTo>
                <a:cubicBezTo>
                  <a:pt x="80206" y="8378"/>
                  <a:pt x="80142" y="8405"/>
                  <a:pt x="80115" y="8432"/>
                </a:cubicBezTo>
                <a:cubicBezTo>
                  <a:pt x="79888" y="8583"/>
                  <a:pt x="79964" y="8961"/>
                  <a:pt x="80342" y="8961"/>
                </a:cubicBezTo>
                <a:lnTo>
                  <a:pt x="80417" y="8961"/>
                </a:lnTo>
                <a:cubicBezTo>
                  <a:pt x="80606" y="8886"/>
                  <a:pt x="80644" y="8772"/>
                  <a:pt x="80644" y="8697"/>
                </a:cubicBezTo>
                <a:cubicBezTo>
                  <a:pt x="80644" y="8583"/>
                  <a:pt x="80606" y="8507"/>
                  <a:pt x="80531" y="8432"/>
                </a:cubicBezTo>
                <a:lnTo>
                  <a:pt x="80417" y="8394"/>
                </a:lnTo>
                <a:cubicBezTo>
                  <a:pt x="80373" y="8383"/>
                  <a:pt x="80332" y="8378"/>
                  <a:pt x="80295" y="8378"/>
                </a:cubicBezTo>
                <a:close/>
                <a:moveTo>
                  <a:pt x="74807" y="8530"/>
                </a:moveTo>
                <a:cubicBezTo>
                  <a:pt x="74740" y="8530"/>
                  <a:pt x="74686" y="8556"/>
                  <a:pt x="74633" y="8583"/>
                </a:cubicBezTo>
                <a:cubicBezTo>
                  <a:pt x="74557" y="8659"/>
                  <a:pt x="74557" y="8772"/>
                  <a:pt x="74557" y="8848"/>
                </a:cubicBezTo>
                <a:cubicBezTo>
                  <a:pt x="74557" y="8848"/>
                  <a:pt x="74557" y="8886"/>
                  <a:pt x="74557" y="8923"/>
                </a:cubicBezTo>
                <a:lnTo>
                  <a:pt x="74671" y="9037"/>
                </a:lnTo>
                <a:cubicBezTo>
                  <a:pt x="74746" y="9037"/>
                  <a:pt x="74860" y="9037"/>
                  <a:pt x="74898" y="8961"/>
                </a:cubicBezTo>
                <a:cubicBezTo>
                  <a:pt x="75011" y="8923"/>
                  <a:pt x="75011" y="8810"/>
                  <a:pt x="75011" y="8734"/>
                </a:cubicBezTo>
                <a:cubicBezTo>
                  <a:pt x="75011" y="8697"/>
                  <a:pt x="75011" y="8659"/>
                  <a:pt x="75011" y="8659"/>
                </a:cubicBezTo>
                <a:lnTo>
                  <a:pt x="74898" y="8545"/>
                </a:lnTo>
                <a:cubicBezTo>
                  <a:pt x="74864" y="8534"/>
                  <a:pt x="74834" y="8530"/>
                  <a:pt x="74807" y="8530"/>
                </a:cubicBezTo>
                <a:close/>
                <a:moveTo>
                  <a:pt x="26050" y="8697"/>
                </a:moveTo>
                <a:cubicBezTo>
                  <a:pt x="25899" y="8697"/>
                  <a:pt x="25785" y="8734"/>
                  <a:pt x="25748" y="8886"/>
                </a:cubicBezTo>
                <a:lnTo>
                  <a:pt x="25785" y="8999"/>
                </a:lnTo>
                <a:cubicBezTo>
                  <a:pt x="25861" y="9075"/>
                  <a:pt x="25974" y="9075"/>
                  <a:pt x="26088" y="9075"/>
                </a:cubicBezTo>
                <a:cubicBezTo>
                  <a:pt x="26164" y="9037"/>
                  <a:pt x="26201" y="8961"/>
                  <a:pt x="26201" y="8886"/>
                </a:cubicBezTo>
                <a:cubicBezTo>
                  <a:pt x="26201" y="8848"/>
                  <a:pt x="26201" y="8810"/>
                  <a:pt x="26201" y="8772"/>
                </a:cubicBezTo>
                <a:lnTo>
                  <a:pt x="26050" y="8697"/>
                </a:lnTo>
                <a:close/>
                <a:moveTo>
                  <a:pt x="53423" y="8621"/>
                </a:moveTo>
                <a:lnTo>
                  <a:pt x="53272" y="8734"/>
                </a:lnTo>
                <a:cubicBezTo>
                  <a:pt x="53234" y="8923"/>
                  <a:pt x="53347" y="9075"/>
                  <a:pt x="53498" y="9075"/>
                </a:cubicBezTo>
                <a:lnTo>
                  <a:pt x="53650" y="8999"/>
                </a:lnTo>
                <a:cubicBezTo>
                  <a:pt x="53650" y="8961"/>
                  <a:pt x="53687" y="8961"/>
                  <a:pt x="53687" y="8961"/>
                </a:cubicBezTo>
                <a:cubicBezTo>
                  <a:pt x="53687" y="8923"/>
                  <a:pt x="53725" y="8886"/>
                  <a:pt x="53725" y="8810"/>
                </a:cubicBezTo>
                <a:cubicBezTo>
                  <a:pt x="53725" y="8772"/>
                  <a:pt x="53725" y="8772"/>
                  <a:pt x="53725" y="8734"/>
                </a:cubicBezTo>
                <a:lnTo>
                  <a:pt x="53574" y="8621"/>
                </a:lnTo>
                <a:close/>
                <a:moveTo>
                  <a:pt x="76334" y="8621"/>
                </a:moveTo>
                <a:cubicBezTo>
                  <a:pt x="76183" y="8621"/>
                  <a:pt x="76107" y="8659"/>
                  <a:pt x="76070" y="8697"/>
                </a:cubicBezTo>
                <a:cubicBezTo>
                  <a:pt x="75918" y="8848"/>
                  <a:pt x="76032" y="9226"/>
                  <a:pt x="76296" y="9226"/>
                </a:cubicBezTo>
                <a:lnTo>
                  <a:pt x="76410" y="9188"/>
                </a:lnTo>
                <a:cubicBezTo>
                  <a:pt x="76485" y="9112"/>
                  <a:pt x="76523" y="8999"/>
                  <a:pt x="76523" y="8923"/>
                </a:cubicBezTo>
                <a:cubicBezTo>
                  <a:pt x="76523" y="8886"/>
                  <a:pt x="76485" y="8734"/>
                  <a:pt x="76410" y="8659"/>
                </a:cubicBezTo>
                <a:lnTo>
                  <a:pt x="76334" y="8621"/>
                </a:lnTo>
                <a:close/>
                <a:moveTo>
                  <a:pt x="15464" y="8886"/>
                </a:moveTo>
                <a:cubicBezTo>
                  <a:pt x="15351" y="8886"/>
                  <a:pt x="15275" y="8923"/>
                  <a:pt x="15199" y="8961"/>
                </a:cubicBezTo>
                <a:cubicBezTo>
                  <a:pt x="15161" y="8999"/>
                  <a:pt x="15124" y="9037"/>
                  <a:pt x="15124" y="9150"/>
                </a:cubicBezTo>
                <a:lnTo>
                  <a:pt x="15124" y="9188"/>
                </a:lnTo>
                <a:lnTo>
                  <a:pt x="15275" y="9301"/>
                </a:lnTo>
                <a:lnTo>
                  <a:pt x="15464" y="9301"/>
                </a:lnTo>
                <a:lnTo>
                  <a:pt x="15577" y="9150"/>
                </a:lnTo>
                <a:lnTo>
                  <a:pt x="15577" y="8999"/>
                </a:lnTo>
                <a:lnTo>
                  <a:pt x="15464" y="8886"/>
                </a:lnTo>
                <a:close/>
                <a:moveTo>
                  <a:pt x="8394" y="8999"/>
                </a:moveTo>
                <a:cubicBezTo>
                  <a:pt x="8280" y="8999"/>
                  <a:pt x="8167" y="8999"/>
                  <a:pt x="8091" y="9075"/>
                </a:cubicBezTo>
                <a:cubicBezTo>
                  <a:pt x="8054" y="9075"/>
                  <a:pt x="8016" y="9150"/>
                  <a:pt x="8016" y="9301"/>
                </a:cubicBezTo>
                <a:lnTo>
                  <a:pt x="8129" y="9377"/>
                </a:lnTo>
                <a:cubicBezTo>
                  <a:pt x="8154" y="9381"/>
                  <a:pt x="8177" y="9383"/>
                  <a:pt x="8198" y="9383"/>
                </a:cubicBezTo>
                <a:cubicBezTo>
                  <a:pt x="8372" y="9383"/>
                  <a:pt x="8440" y="9255"/>
                  <a:pt x="8507" y="9188"/>
                </a:cubicBezTo>
                <a:lnTo>
                  <a:pt x="8394" y="8999"/>
                </a:lnTo>
                <a:close/>
                <a:moveTo>
                  <a:pt x="33478" y="8945"/>
                </a:moveTo>
                <a:cubicBezTo>
                  <a:pt x="33438" y="8945"/>
                  <a:pt x="33411" y="8972"/>
                  <a:pt x="33385" y="8999"/>
                </a:cubicBezTo>
                <a:cubicBezTo>
                  <a:pt x="33271" y="9037"/>
                  <a:pt x="33271" y="9150"/>
                  <a:pt x="33271" y="9264"/>
                </a:cubicBezTo>
                <a:cubicBezTo>
                  <a:pt x="33271" y="9377"/>
                  <a:pt x="33309" y="9453"/>
                  <a:pt x="33423" y="9490"/>
                </a:cubicBezTo>
                <a:lnTo>
                  <a:pt x="33574" y="9415"/>
                </a:lnTo>
                <a:lnTo>
                  <a:pt x="33574" y="9415"/>
                </a:lnTo>
                <a:cubicBezTo>
                  <a:pt x="33574" y="9453"/>
                  <a:pt x="33536" y="9453"/>
                  <a:pt x="33536" y="9453"/>
                </a:cubicBezTo>
                <a:cubicBezTo>
                  <a:pt x="33555" y="9453"/>
                  <a:pt x="33583" y="9462"/>
                  <a:pt x="33621" y="9462"/>
                </a:cubicBezTo>
                <a:cubicBezTo>
                  <a:pt x="33659" y="9462"/>
                  <a:pt x="33706" y="9453"/>
                  <a:pt x="33763" y="9415"/>
                </a:cubicBezTo>
                <a:lnTo>
                  <a:pt x="33838" y="9339"/>
                </a:lnTo>
                <a:cubicBezTo>
                  <a:pt x="33838" y="9301"/>
                  <a:pt x="33838" y="9264"/>
                  <a:pt x="33838" y="9226"/>
                </a:cubicBezTo>
                <a:cubicBezTo>
                  <a:pt x="33838" y="9188"/>
                  <a:pt x="33838" y="9075"/>
                  <a:pt x="33763" y="8999"/>
                </a:cubicBezTo>
                <a:cubicBezTo>
                  <a:pt x="33709" y="8972"/>
                  <a:pt x="33656" y="8945"/>
                  <a:pt x="33602" y="8945"/>
                </a:cubicBezTo>
                <a:cubicBezTo>
                  <a:pt x="33580" y="8945"/>
                  <a:pt x="33558" y="8950"/>
                  <a:pt x="33536" y="8961"/>
                </a:cubicBezTo>
                <a:cubicBezTo>
                  <a:pt x="33514" y="8950"/>
                  <a:pt x="33495" y="8945"/>
                  <a:pt x="33478" y="8945"/>
                </a:cubicBezTo>
                <a:close/>
                <a:moveTo>
                  <a:pt x="29566" y="9188"/>
                </a:moveTo>
                <a:lnTo>
                  <a:pt x="29415" y="9339"/>
                </a:lnTo>
                <a:lnTo>
                  <a:pt x="29415" y="9490"/>
                </a:lnTo>
                <a:lnTo>
                  <a:pt x="29528" y="9604"/>
                </a:lnTo>
                <a:cubicBezTo>
                  <a:pt x="29642" y="9604"/>
                  <a:pt x="29717" y="9566"/>
                  <a:pt x="29793" y="9528"/>
                </a:cubicBezTo>
                <a:cubicBezTo>
                  <a:pt x="29831" y="9490"/>
                  <a:pt x="29869" y="9453"/>
                  <a:pt x="29869" y="9339"/>
                </a:cubicBezTo>
                <a:lnTo>
                  <a:pt x="29869" y="9301"/>
                </a:lnTo>
                <a:lnTo>
                  <a:pt x="29717" y="9188"/>
                </a:lnTo>
                <a:close/>
                <a:moveTo>
                  <a:pt x="20492" y="9604"/>
                </a:moveTo>
                <a:cubicBezTo>
                  <a:pt x="20504" y="9604"/>
                  <a:pt x="20516" y="9608"/>
                  <a:pt x="20528" y="9613"/>
                </a:cubicBezTo>
                <a:lnTo>
                  <a:pt x="20528" y="9613"/>
                </a:lnTo>
                <a:cubicBezTo>
                  <a:pt x="20525" y="9604"/>
                  <a:pt x="20516" y="9604"/>
                  <a:pt x="20492" y="9604"/>
                </a:cubicBezTo>
                <a:close/>
                <a:moveTo>
                  <a:pt x="21551" y="9377"/>
                </a:moveTo>
                <a:lnTo>
                  <a:pt x="21400" y="9490"/>
                </a:lnTo>
                <a:lnTo>
                  <a:pt x="21400" y="9642"/>
                </a:lnTo>
                <a:lnTo>
                  <a:pt x="21551" y="9755"/>
                </a:lnTo>
                <a:lnTo>
                  <a:pt x="21589" y="9755"/>
                </a:lnTo>
                <a:cubicBezTo>
                  <a:pt x="21664" y="9755"/>
                  <a:pt x="21816" y="9755"/>
                  <a:pt x="21853" y="9604"/>
                </a:cubicBezTo>
                <a:lnTo>
                  <a:pt x="21702" y="9453"/>
                </a:lnTo>
                <a:cubicBezTo>
                  <a:pt x="21702" y="9415"/>
                  <a:pt x="21627" y="9377"/>
                  <a:pt x="21551" y="9377"/>
                </a:cubicBezTo>
                <a:close/>
                <a:moveTo>
                  <a:pt x="66771" y="9220"/>
                </a:moveTo>
                <a:cubicBezTo>
                  <a:pt x="66748" y="9220"/>
                  <a:pt x="66722" y="9222"/>
                  <a:pt x="66693" y="9226"/>
                </a:cubicBezTo>
                <a:cubicBezTo>
                  <a:pt x="66504" y="9264"/>
                  <a:pt x="66504" y="9415"/>
                  <a:pt x="66466" y="9490"/>
                </a:cubicBezTo>
                <a:cubicBezTo>
                  <a:pt x="66466" y="9528"/>
                  <a:pt x="66466" y="9604"/>
                  <a:pt x="66429" y="9604"/>
                </a:cubicBezTo>
                <a:lnTo>
                  <a:pt x="66504" y="9793"/>
                </a:lnTo>
                <a:lnTo>
                  <a:pt x="66580" y="9793"/>
                </a:lnTo>
                <a:cubicBezTo>
                  <a:pt x="66657" y="9808"/>
                  <a:pt x="66752" y="9830"/>
                  <a:pt x="66843" y="9830"/>
                </a:cubicBezTo>
                <a:cubicBezTo>
                  <a:pt x="66977" y="9830"/>
                  <a:pt x="67102" y="9784"/>
                  <a:pt x="67147" y="9604"/>
                </a:cubicBezTo>
                <a:lnTo>
                  <a:pt x="67034" y="9453"/>
                </a:lnTo>
                <a:cubicBezTo>
                  <a:pt x="67034" y="9453"/>
                  <a:pt x="67034" y="9453"/>
                  <a:pt x="67034" y="9415"/>
                </a:cubicBezTo>
                <a:cubicBezTo>
                  <a:pt x="67000" y="9347"/>
                  <a:pt x="66966" y="9220"/>
                  <a:pt x="66771" y="9220"/>
                </a:cubicBezTo>
                <a:close/>
                <a:moveTo>
                  <a:pt x="82572" y="9112"/>
                </a:moveTo>
                <a:lnTo>
                  <a:pt x="82421" y="9226"/>
                </a:lnTo>
                <a:lnTo>
                  <a:pt x="82421" y="9264"/>
                </a:lnTo>
                <a:cubicBezTo>
                  <a:pt x="82421" y="9264"/>
                  <a:pt x="82421" y="9264"/>
                  <a:pt x="82421" y="9301"/>
                </a:cubicBezTo>
                <a:lnTo>
                  <a:pt x="82308" y="9377"/>
                </a:lnTo>
                <a:cubicBezTo>
                  <a:pt x="82270" y="9717"/>
                  <a:pt x="82459" y="9831"/>
                  <a:pt x="82610" y="9831"/>
                </a:cubicBezTo>
                <a:lnTo>
                  <a:pt x="82762" y="9793"/>
                </a:lnTo>
                <a:cubicBezTo>
                  <a:pt x="82799" y="9717"/>
                  <a:pt x="82837" y="9566"/>
                  <a:pt x="82837" y="9453"/>
                </a:cubicBezTo>
                <a:cubicBezTo>
                  <a:pt x="82837" y="9150"/>
                  <a:pt x="82648" y="9112"/>
                  <a:pt x="82572" y="9112"/>
                </a:cubicBezTo>
                <a:close/>
                <a:moveTo>
                  <a:pt x="51910" y="9415"/>
                </a:moveTo>
                <a:lnTo>
                  <a:pt x="51797" y="9453"/>
                </a:lnTo>
                <a:cubicBezTo>
                  <a:pt x="51759" y="9490"/>
                  <a:pt x="51721" y="9566"/>
                  <a:pt x="51721" y="9642"/>
                </a:cubicBezTo>
                <a:cubicBezTo>
                  <a:pt x="51721" y="9755"/>
                  <a:pt x="51797" y="9831"/>
                  <a:pt x="51948" y="9869"/>
                </a:cubicBezTo>
                <a:lnTo>
                  <a:pt x="52062" y="9831"/>
                </a:lnTo>
                <a:cubicBezTo>
                  <a:pt x="52137" y="9755"/>
                  <a:pt x="52137" y="9679"/>
                  <a:pt x="52137" y="9642"/>
                </a:cubicBezTo>
                <a:cubicBezTo>
                  <a:pt x="52137" y="9528"/>
                  <a:pt x="52062" y="9415"/>
                  <a:pt x="51910" y="9415"/>
                </a:cubicBezTo>
                <a:close/>
                <a:moveTo>
                  <a:pt x="20266" y="9604"/>
                </a:moveTo>
                <a:lnTo>
                  <a:pt x="20266" y="9604"/>
                </a:lnTo>
                <a:cubicBezTo>
                  <a:pt x="20228" y="9755"/>
                  <a:pt x="20266" y="9831"/>
                  <a:pt x="20341" y="9869"/>
                </a:cubicBezTo>
                <a:cubicBezTo>
                  <a:pt x="20379" y="9906"/>
                  <a:pt x="20455" y="9906"/>
                  <a:pt x="20492" y="9906"/>
                </a:cubicBezTo>
                <a:cubicBezTo>
                  <a:pt x="20644" y="9906"/>
                  <a:pt x="20757" y="9831"/>
                  <a:pt x="20757" y="9717"/>
                </a:cubicBezTo>
                <a:lnTo>
                  <a:pt x="20606" y="9717"/>
                </a:lnTo>
                <a:lnTo>
                  <a:pt x="20606" y="9642"/>
                </a:lnTo>
                <a:cubicBezTo>
                  <a:pt x="20580" y="9642"/>
                  <a:pt x="20554" y="9624"/>
                  <a:pt x="20528" y="9613"/>
                </a:cubicBezTo>
                <a:lnTo>
                  <a:pt x="20528" y="9613"/>
                </a:lnTo>
                <a:cubicBezTo>
                  <a:pt x="20530" y="9618"/>
                  <a:pt x="20530" y="9627"/>
                  <a:pt x="20530" y="9642"/>
                </a:cubicBezTo>
                <a:lnTo>
                  <a:pt x="20266" y="9604"/>
                </a:lnTo>
                <a:close/>
                <a:moveTo>
                  <a:pt x="40946" y="9566"/>
                </a:moveTo>
                <a:cubicBezTo>
                  <a:pt x="40795" y="9566"/>
                  <a:pt x="40682" y="9642"/>
                  <a:pt x="40682" y="9793"/>
                </a:cubicBezTo>
                <a:lnTo>
                  <a:pt x="40795" y="9906"/>
                </a:lnTo>
                <a:lnTo>
                  <a:pt x="40833" y="9906"/>
                </a:lnTo>
                <a:cubicBezTo>
                  <a:pt x="40860" y="9933"/>
                  <a:pt x="40905" y="9960"/>
                  <a:pt x="40983" y="9960"/>
                </a:cubicBezTo>
                <a:cubicBezTo>
                  <a:pt x="41015" y="9960"/>
                  <a:pt x="41053" y="9955"/>
                  <a:pt x="41098" y="9944"/>
                </a:cubicBezTo>
                <a:lnTo>
                  <a:pt x="41173" y="9869"/>
                </a:lnTo>
                <a:cubicBezTo>
                  <a:pt x="41211" y="9831"/>
                  <a:pt x="41211" y="9831"/>
                  <a:pt x="41211" y="9793"/>
                </a:cubicBezTo>
                <a:cubicBezTo>
                  <a:pt x="41211" y="9679"/>
                  <a:pt x="41098" y="9566"/>
                  <a:pt x="40946" y="9566"/>
                </a:cubicBezTo>
                <a:close/>
                <a:moveTo>
                  <a:pt x="12226" y="9672"/>
                </a:moveTo>
                <a:cubicBezTo>
                  <a:pt x="12032" y="9672"/>
                  <a:pt x="11943" y="9765"/>
                  <a:pt x="11910" y="9831"/>
                </a:cubicBezTo>
                <a:lnTo>
                  <a:pt x="12061" y="10020"/>
                </a:lnTo>
                <a:lnTo>
                  <a:pt x="12137" y="10020"/>
                </a:lnTo>
                <a:cubicBezTo>
                  <a:pt x="12212" y="10020"/>
                  <a:pt x="12326" y="10020"/>
                  <a:pt x="12402" y="9982"/>
                </a:cubicBezTo>
                <a:cubicBezTo>
                  <a:pt x="12439" y="9944"/>
                  <a:pt x="12477" y="9869"/>
                  <a:pt x="12477" y="9831"/>
                </a:cubicBezTo>
                <a:cubicBezTo>
                  <a:pt x="12477" y="9793"/>
                  <a:pt x="12439" y="9793"/>
                  <a:pt x="12439" y="9755"/>
                </a:cubicBezTo>
                <a:lnTo>
                  <a:pt x="12326" y="9679"/>
                </a:lnTo>
                <a:cubicBezTo>
                  <a:pt x="12290" y="9674"/>
                  <a:pt x="12256" y="9672"/>
                  <a:pt x="12226" y="9672"/>
                </a:cubicBezTo>
                <a:close/>
                <a:moveTo>
                  <a:pt x="67374" y="9717"/>
                </a:moveTo>
                <a:cubicBezTo>
                  <a:pt x="67298" y="9717"/>
                  <a:pt x="67223" y="9717"/>
                  <a:pt x="67147" y="9793"/>
                </a:cubicBezTo>
                <a:cubicBezTo>
                  <a:pt x="67109" y="9831"/>
                  <a:pt x="67071" y="9869"/>
                  <a:pt x="67071" y="9944"/>
                </a:cubicBezTo>
                <a:lnTo>
                  <a:pt x="67223" y="9944"/>
                </a:lnTo>
                <a:cubicBezTo>
                  <a:pt x="67223" y="9982"/>
                  <a:pt x="67260" y="10020"/>
                  <a:pt x="67374" y="10058"/>
                </a:cubicBezTo>
                <a:cubicBezTo>
                  <a:pt x="67412" y="9982"/>
                  <a:pt x="67449" y="9944"/>
                  <a:pt x="67449" y="9906"/>
                </a:cubicBezTo>
                <a:lnTo>
                  <a:pt x="67563" y="9906"/>
                </a:lnTo>
                <a:cubicBezTo>
                  <a:pt x="67563" y="9755"/>
                  <a:pt x="67487" y="9717"/>
                  <a:pt x="67374" y="9717"/>
                </a:cubicBezTo>
                <a:close/>
                <a:moveTo>
                  <a:pt x="34859" y="9765"/>
                </a:moveTo>
                <a:cubicBezTo>
                  <a:pt x="34821" y="9765"/>
                  <a:pt x="34784" y="9774"/>
                  <a:pt x="34746" y="9793"/>
                </a:cubicBezTo>
                <a:cubicBezTo>
                  <a:pt x="34632" y="9831"/>
                  <a:pt x="34595" y="10058"/>
                  <a:pt x="34708" y="10133"/>
                </a:cubicBezTo>
                <a:cubicBezTo>
                  <a:pt x="34784" y="10171"/>
                  <a:pt x="34821" y="10171"/>
                  <a:pt x="34897" y="10171"/>
                </a:cubicBezTo>
                <a:lnTo>
                  <a:pt x="34935" y="10095"/>
                </a:lnTo>
                <a:lnTo>
                  <a:pt x="34897" y="10095"/>
                </a:lnTo>
                <a:lnTo>
                  <a:pt x="35048" y="9982"/>
                </a:lnTo>
                <a:lnTo>
                  <a:pt x="35048" y="9906"/>
                </a:lnTo>
                <a:lnTo>
                  <a:pt x="34973" y="9793"/>
                </a:lnTo>
                <a:cubicBezTo>
                  <a:pt x="34935" y="9774"/>
                  <a:pt x="34897" y="9765"/>
                  <a:pt x="34859" y="9765"/>
                </a:cubicBezTo>
                <a:close/>
                <a:moveTo>
                  <a:pt x="80606" y="9869"/>
                </a:moveTo>
                <a:lnTo>
                  <a:pt x="80455" y="9982"/>
                </a:lnTo>
                <a:lnTo>
                  <a:pt x="80455" y="10133"/>
                </a:lnTo>
                <a:lnTo>
                  <a:pt x="80569" y="10284"/>
                </a:lnTo>
                <a:cubicBezTo>
                  <a:pt x="80682" y="10284"/>
                  <a:pt x="80758" y="10247"/>
                  <a:pt x="80833" y="10209"/>
                </a:cubicBezTo>
                <a:cubicBezTo>
                  <a:pt x="80871" y="10171"/>
                  <a:pt x="80909" y="10133"/>
                  <a:pt x="80909" y="10020"/>
                </a:cubicBezTo>
                <a:lnTo>
                  <a:pt x="80909" y="9982"/>
                </a:lnTo>
                <a:lnTo>
                  <a:pt x="80758" y="9869"/>
                </a:lnTo>
                <a:close/>
                <a:moveTo>
                  <a:pt x="54708" y="9793"/>
                </a:moveTo>
                <a:cubicBezTo>
                  <a:pt x="54633" y="9869"/>
                  <a:pt x="54633" y="9982"/>
                  <a:pt x="54633" y="10058"/>
                </a:cubicBezTo>
                <a:cubicBezTo>
                  <a:pt x="54633" y="10058"/>
                  <a:pt x="54670" y="10095"/>
                  <a:pt x="54633" y="10095"/>
                </a:cubicBezTo>
                <a:lnTo>
                  <a:pt x="54708" y="10322"/>
                </a:lnTo>
                <a:lnTo>
                  <a:pt x="54859" y="10322"/>
                </a:lnTo>
                <a:cubicBezTo>
                  <a:pt x="54897" y="10341"/>
                  <a:pt x="54935" y="10351"/>
                  <a:pt x="54982" y="10351"/>
                </a:cubicBezTo>
                <a:cubicBezTo>
                  <a:pt x="55030" y="10351"/>
                  <a:pt x="55086" y="10341"/>
                  <a:pt x="55162" y="10322"/>
                </a:cubicBezTo>
                <a:lnTo>
                  <a:pt x="55238" y="10209"/>
                </a:lnTo>
                <a:lnTo>
                  <a:pt x="55238" y="10171"/>
                </a:lnTo>
                <a:cubicBezTo>
                  <a:pt x="55238" y="10020"/>
                  <a:pt x="55162" y="9831"/>
                  <a:pt x="54822" y="9793"/>
                </a:cubicBezTo>
                <a:close/>
                <a:moveTo>
                  <a:pt x="54027" y="10332"/>
                </a:moveTo>
                <a:lnTo>
                  <a:pt x="53990" y="10360"/>
                </a:lnTo>
                <a:cubicBezTo>
                  <a:pt x="53990" y="10360"/>
                  <a:pt x="54021" y="10360"/>
                  <a:pt x="54027" y="10332"/>
                </a:cubicBezTo>
                <a:close/>
                <a:moveTo>
                  <a:pt x="85408" y="9831"/>
                </a:moveTo>
                <a:cubicBezTo>
                  <a:pt x="85295" y="9906"/>
                  <a:pt x="85143" y="10058"/>
                  <a:pt x="85143" y="10209"/>
                </a:cubicBezTo>
                <a:cubicBezTo>
                  <a:pt x="85143" y="10284"/>
                  <a:pt x="85181" y="10360"/>
                  <a:pt x="85295" y="10398"/>
                </a:cubicBezTo>
                <a:cubicBezTo>
                  <a:pt x="85332" y="10417"/>
                  <a:pt x="85370" y="10426"/>
                  <a:pt x="85408" y="10426"/>
                </a:cubicBezTo>
                <a:cubicBezTo>
                  <a:pt x="85446" y="10426"/>
                  <a:pt x="85484" y="10417"/>
                  <a:pt x="85521" y="10398"/>
                </a:cubicBezTo>
                <a:cubicBezTo>
                  <a:pt x="85635" y="10322"/>
                  <a:pt x="85748" y="10209"/>
                  <a:pt x="85748" y="10095"/>
                </a:cubicBezTo>
                <a:cubicBezTo>
                  <a:pt x="85748" y="9982"/>
                  <a:pt x="85673" y="9869"/>
                  <a:pt x="85521" y="9831"/>
                </a:cubicBezTo>
                <a:close/>
                <a:moveTo>
                  <a:pt x="53801" y="9869"/>
                </a:moveTo>
                <a:lnTo>
                  <a:pt x="53725" y="9906"/>
                </a:lnTo>
                <a:cubicBezTo>
                  <a:pt x="53650" y="9982"/>
                  <a:pt x="53650" y="10095"/>
                  <a:pt x="53650" y="10171"/>
                </a:cubicBezTo>
                <a:cubicBezTo>
                  <a:pt x="53650" y="10322"/>
                  <a:pt x="53725" y="10436"/>
                  <a:pt x="53876" y="10436"/>
                </a:cubicBezTo>
                <a:lnTo>
                  <a:pt x="54028" y="10322"/>
                </a:lnTo>
                <a:lnTo>
                  <a:pt x="54028" y="10322"/>
                </a:lnTo>
                <a:cubicBezTo>
                  <a:pt x="54028" y="10326"/>
                  <a:pt x="54027" y="10329"/>
                  <a:pt x="54027" y="10332"/>
                </a:cubicBezTo>
                <a:lnTo>
                  <a:pt x="54027" y="10332"/>
                </a:lnTo>
                <a:lnTo>
                  <a:pt x="54141" y="10247"/>
                </a:lnTo>
                <a:cubicBezTo>
                  <a:pt x="54141" y="10247"/>
                  <a:pt x="54141" y="10209"/>
                  <a:pt x="54141" y="10171"/>
                </a:cubicBezTo>
                <a:cubicBezTo>
                  <a:pt x="54141" y="10095"/>
                  <a:pt x="54141" y="9982"/>
                  <a:pt x="54066" y="9944"/>
                </a:cubicBezTo>
                <a:cubicBezTo>
                  <a:pt x="53990" y="9869"/>
                  <a:pt x="53914" y="9869"/>
                  <a:pt x="53801" y="9869"/>
                </a:cubicBezTo>
                <a:close/>
                <a:moveTo>
                  <a:pt x="60810" y="9815"/>
                </a:moveTo>
                <a:cubicBezTo>
                  <a:pt x="60732" y="9815"/>
                  <a:pt x="60660" y="9842"/>
                  <a:pt x="60606" y="9869"/>
                </a:cubicBezTo>
                <a:cubicBezTo>
                  <a:pt x="60531" y="9944"/>
                  <a:pt x="60493" y="10095"/>
                  <a:pt x="60493" y="10209"/>
                </a:cubicBezTo>
                <a:lnTo>
                  <a:pt x="60493" y="10322"/>
                </a:lnTo>
                <a:lnTo>
                  <a:pt x="60644" y="10436"/>
                </a:lnTo>
                <a:cubicBezTo>
                  <a:pt x="60947" y="10436"/>
                  <a:pt x="60984" y="10171"/>
                  <a:pt x="60984" y="10058"/>
                </a:cubicBezTo>
                <a:cubicBezTo>
                  <a:pt x="61022" y="10020"/>
                  <a:pt x="61022" y="9982"/>
                  <a:pt x="61022" y="9982"/>
                </a:cubicBezTo>
                <a:lnTo>
                  <a:pt x="60909" y="9831"/>
                </a:lnTo>
                <a:cubicBezTo>
                  <a:pt x="60875" y="9820"/>
                  <a:pt x="60842" y="9815"/>
                  <a:pt x="60810" y="9815"/>
                </a:cubicBezTo>
                <a:close/>
                <a:moveTo>
                  <a:pt x="20190" y="10284"/>
                </a:moveTo>
                <a:cubicBezTo>
                  <a:pt x="20114" y="10284"/>
                  <a:pt x="19963" y="10322"/>
                  <a:pt x="19963" y="10511"/>
                </a:cubicBezTo>
                <a:lnTo>
                  <a:pt x="20076" y="10625"/>
                </a:lnTo>
                <a:cubicBezTo>
                  <a:pt x="20190" y="10625"/>
                  <a:pt x="20266" y="10625"/>
                  <a:pt x="20341" y="10587"/>
                </a:cubicBezTo>
                <a:lnTo>
                  <a:pt x="20379" y="10473"/>
                </a:lnTo>
                <a:cubicBezTo>
                  <a:pt x="20379" y="10398"/>
                  <a:pt x="20303" y="10322"/>
                  <a:pt x="20190" y="10284"/>
                </a:cubicBezTo>
                <a:close/>
                <a:moveTo>
                  <a:pt x="49529" y="10171"/>
                </a:moveTo>
                <a:lnTo>
                  <a:pt x="49340" y="10322"/>
                </a:lnTo>
                <a:lnTo>
                  <a:pt x="49340" y="10473"/>
                </a:lnTo>
                <a:lnTo>
                  <a:pt x="49566" y="10587"/>
                </a:lnTo>
                <a:cubicBezTo>
                  <a:pt x="49593" y="10614"/>
                  <a:pt x="49639" y="10640"/>
                  <a:pt x="49717" y="10640"/>
                </a:cubicBezTo>
                <a:cubicBezTo>
                  <a:pt x="49749" y="10640"/>
                  <a:pt x="49787" y="10636"/>
                  <a:pt x="49831" y="10625"/>
                </a:cubicBezTo>
                <a:lnTo>
                  <a:pt x="49944" y="10511"/>
                </a:lnTo>
                <a:lnTo>
                  <a:pt x="49944" y="10322"/>
                </a:lnTo>
                <a:lnTo>
                  <a:pt x="49755" y="10171"/>
                </a:lnTo>
                <a:lnTo>
                  <a:pt x="49680" y="10209"/>
                </a:lnTo>
                <a:lnTo>
                  <a:pt x="49604" y="10209"/>
                </a:lnTo>
                <a:lnTo>
                  <a:pt x="49529" y="10171"/>
                </a:lnTo>
                <a:close/>
                <a:moveTo>
                  <a:pt x="28129" y="10549"/>
                </a:moveTo>
                <a:cubicBezTo>
                  <a:pt x="28063" y="10549"/>
                  <a:pt x="27997" y="10587"/>
                  <a:pt x="28054" y="10662"/>
                </a:cubicBezTo>
                <a:lnTo>
                  <a:pt x="28205" y="10662"/>
                </a:lnTo>
                <a:cubicBezTo>
                  <a:pt x="28262" y="10587"/>
                  <a:pt x="28196" y="10549"/>
                  <a:pt x="28129" y="10549"/>
                </a:cubicBezTo>
                <a:close/>
                <a:moveTo>
                  <a:pt x="30927" y="10284"/>
                </a:moveTo>
                <a:lnTo>
                  <a:pt x="30814" y="10398"/>
                </a:lnTo>
                <a:lnTo>
                  <a:pt x="30776" y="10398"/>
                </a:lnTo>
                <a:cubicBezTo>
                  <a:pt x="30738" y="10473"/>
                  <a:pt x="30700" y="10511"/>
                  <a:pt x="30738" y="10625"/>
                </a:cubicBezTo>
                <a:lnTo>
                  <a:pt x="30852" y="10738"/>
                </a:lnTo>
                <a:cubicBezTo>
                  <a:pt x="30927" y="10738"/>
                  <a:pt x="31041" y="10700"/>
                  <a:pt x="31078" y="10662"/>
                </a:cubicBezTo>
                <a:cubicBezTo>
                  <a:pt x="31154" y="10625"/>
                  <a:pt x="31192" y="10549"/>
                  <a:pt x="31192" y="10511"/>
                </a:cubicBezTo>
                <a:cubicBezTo>
                  <a:pt x="31192" y="10398"/>
                  <a:pt x="31078" y="10284"/>
                  <a:pt x="30927" y="10284"/>
                </a:cubicBezTo>
                <a:close/>
                <a:moveTo>
                  <a:pt x="10707" y="10226"/>
                </a:moveTo>
                <a:cubicBezTo>
                  <a:pt x="10671" y="10226"/>
                  <a:pt x="10631" y="10232"/>
                  <a:pt x="10587" y="10247"/>
                </a:cubicBezTo>
                <a:lnTo>
                  <a:pt x="10473" y="10322"/>
                </a:lnTo>
                <a:lnTo>
                  <a:pt x="10473" y="10473"/>
                </a:lnTo>
                <a:cubicBezTo>
                  <a:pt x="10436" y="10625"/>
                  <a:pt x="10436" y="10776"/>
                  <a:pt x="10436" y="10927"/>
                </a:cubicBezTo>
                <a:lnTo>
                  <a:pt x="10587" y="11041"/>
                </a:lnTo>
                <a:cubicBezTo>
                  <a:pt x="10851" y="10965"/>
                  <a:pt x="11154" y="10852"/>
                  <a:pt x="11192" y="10511"/>
                </a:cubicBezTo>
                <a:lnTo>
                  <a:pt x="11003" y="10398"/>
                </a:lnTo>
                <a:lnTo>
                  <a:pt x="10965" y="10398"/>
                </a:lnTo>
                <a:cubicBezTo>
                  <a:pt x="10965" y="10398"/>
                  <a:pt x="10965" y="10398"/>
                  <a:pt x="10965" y="10360"/>
                </a:cubicBezTo>
                <a:cubicBezTo>
                  <a:pt x="10934" y="10330"/>
                  <a:pt x="10855" y="10226"/>
                  <a:pt x="10707" y="10226"/>
                </a:cubicBezTo>
                <a:close/>
                <a:moveTo>
                  <a:pt x="18489" y="10700"/>
                </a:moveTo>
                <a:cubicBezTo>
                  <a:pt x="18375" y="10700"/>
                  <a:pt x="18073" y="10700"/>
                  <a:pt x="18073" y="10927"/>
                </a:cubicBezTo>
                <a:lnTo>
                  <a:pt x="18110" y="11003"/>
                </a:lnTo>
                <a:cubicBezTo>
                  <a:pt x="18177" y="11047"/>
                  <a:pt x="18269" y="11065"/>
                  <a:pt x="18357" y="11065"/>
                </a:cubicBezTo>
                <a:cubicBezTo>
                  <a:pt x="18419" y="11065"/>
                  <a:pt x="18479" y="11056"/>
                  <a:pt x="18526" y="11041"/>
                </a:cubicBezTo>
                <a:cubicBezTo>
                  <a:pt x="18640" y="11003"/>
                  <a:pt x="18715" y="10927"/>
                  <a:pt x="18715" y="10814"/>
                </a:cubicBezTo>
                <a:lnTo>
                  <a:pt x="18564" y="10700"/>
                </a:lnTo>
                <a:close/>
                <a:moveTo>
                  <a:pt x="54217" y="10700"/>
                </a:moveTo>
                <a:cubicBezTo>
                  <a:pt x="54103" y="10700"/>
                  <a:pt x="53990" y="10700"/>
                  <a:pt x="53914" y="10738"/>
                </a:cubicBezTo>
                <a:cubicBezTo>
                  <a:pt x="53876" y="10814"/>
                  <a:pt x="53839" y="10852"/>
                  <a:pt x="53876" y="10965"/>
                </a:cubicBezTo>
                <a:lnTo>
                  <a:pt x="53914" y="11003"/>
                </a:lnTo>
                <a:cubicBezTo>
                  <a:pt x="53970" y="11058"/>
                  <a:pt x="54086" y="11093"/>
                  <a:pt x="54189" y="11093"/>
                </a:cubicBezTo>
                <a:cubicBezTo>
                  <a:pt x="54226" y="11093"/>
                  <a:pt x="54262" y="11089"/>
                  <a:pt x="54292" y="11078"/>
                </a:cubicBezTo>
                <a:cubicBezTo>
                  <a:pt x="54406" y="11041"/>
                  <a:pt x="54444" y="10965"/>
                  <a:pt x="54444" y="10852"/>
                </a:cubicBezTo>
                <a:cubicBezTo>
                  <a:pt x="54444" y="10852"/>
                  <a:pt x="54444" y="10814"/>
                  <a:pt x="54444" y="10814"/>
                </a:cubicBezTo>
                <a:lnTo>
                  <a:pt x="54292" y="10700"/>
                </a:lnTo>
                <a:close/>
                <a:moveTo>
                  <a:pt x="57166" y="10814"/>
                </a:moveTo>
                <a:lnTo>
                  <a:pt x="57052" y="10927"/>
                </a:lnTo>
                <a:cubicBezTo>
                  <a:pt x="57052" y="10927"/>
                  <a:pt x="57015" y="11003"/>
                  <a:pt x="57015" y="11041"/>
                </a:cubicBezTo>
                <a:lnTo>
                  <a:pt x="57015" y="11116"/>
                </a:lnTo>
                <a:lnTo>
                  <a:pt x="57090" y="11192"/>
                </a:lnTo>
                <a:cubicBezTo>
                  <a:pt x="57109" y="11211"/>
                  <a:pt x="57147" y="11220"/>
                  <a:pt x="57185" y="11220"/>
                </a:cubicBezTo>
                <a:cubicBezTo>
                  <a:pt x="57222" y="11220"/>
                  <a:pt x="57260" y="11211"/>
                  <a:pt x="57279" y="11192"/>
                </a:cubicBezTo>
                <a:cubicBezTo>
                  <a:pt x="57355" y="11154"/>
                  <a:pt x="57430" y="11078"/>
                  <a:pt x="57430" y="11003"/>
                </a:cubicBezTo>
                <a:cubicBezTo>
                  <a:pt x="57430" y="10927"/>
                  <a:pt x="57393" y="10889"/>
                  <a:pt x="57355" y="10852"/>
                </a:cubicBezTo>
                <a:cubicBezTo>
                  <a:pt x="57279" y="10814"/>
                  <a:pt x="57241" y="10814"/>
                  <a:pt x="57166" y="10814"/>
                </a:cubicBezTo>
                <a:close/>
                <a:moveTo>
                  <a:pt x="69642" y="10738"/>
                </a:moveTo>
                <a:lnTo>
                  <a:pt x="69567" y="10814"/>
                </a:lnTo>
                <a:cubicBezTo>
                  <a:pt x="69491" y="10889"/>
                  <a:pt x="69453" y="11003"/>
                  <a:pt x="69491" y="11154"/>
                </a:cubicBezTo>
                <a:lnTo>
                  <a:pt x="69642" y="11230"/>
                </a:lnTo>
                <a:lnTo>
                  <a:pt x="69718" y="11230"/>
                </a:lnTo>
                <a:cubicBezTo>
                  <a:pt x="69793" y="11230"/>
                  <a:pt x="69945" y="11230"/>
                  <a:pt x="69983" y="11116"/>
                </a:cubicBezTo>
                <a:lnTo>
                  <a:pt x="69869" y="10965"/>
                </a:lnTo>
                <a:cubicBezTo>
                  <a:pt x="69907" y="10965"/>
                  <a:pt x="69945" y="11003"/>
                  <a:pt x="69945" y="11003"/>
                </a:cubicBezTo>
                <a:cubicBezTo>
                  <a:pt x="69945" y="11003"/>
                  <a:pt x="69945" y="10965"/>
                  <a:pt x="69907" y="10965"/>
                </a:cubicBezTo>
                <a:cubicBezTo>
                  <a:pt x="69907" y="10927"/>
                  <a:pt x="69907" y="10852"/>
                  <a:pt x="69831" y="10776"/>
                </a:cubicBezTo>
                <a:cubicBezTo>
                  <a:pt x="69793" y="10776"/>
                  <a:pt x="69756" y="10738"/>
                  <a:pt x="69642" y="10738"/>
                </a:cubicBezTo>
                <a:close/>
                <a:moveTo>
                  <a:pt x="82535" y="10738"/>
                </a:moveTo>
                <a:cubicBezTo>
                  <a:pt x="82421" y="10738"/>
                  <a:pt x="82346" y="10776"/>
                  <a:pt x="82308" y="10814"/>
                </a:cubicBezTo>
                <a:cubicBezTo>
                  <a:pt x="82157" y="10889"/>
                  <a:pt x="82194" y="11116"/>
                  <a:pt x="82308" y="11230"/>
                </a:cubicBezTo>
                <a:lnTo>
                  <a:pt x="82383" y="11230"/>
                </a:lnTo>
                <a:cubicBezTo>
                  <a:pt x="82406" y="11241"/>
                  <a:pt x="82428" y="11245"/>
                  <a:pt x="82449" y="11245"/>
                </a:cubicBezTo>
                <a:cubicBezTo>
                  <a:pt x="82500" y="11245"/>
                  <a:pt x="82546" y="11219"/>
                  <a:pt x="82572" y="11192"/>
                </a:cubicBezTo>
                <a:cubicBezTo>
                  <a:pt x="82648" y="11154"/>
                  <a:pt x="82686" y="11041"/>
                  <a:pt x="82686" y="10965"/>
                </a:cubicBezTo>
                <a:cubicBezTo>
                  <a:pt x="82686" y="10889"/>
                  <a:pt x="82648" y="10814"/>
                  <a:pt x="82610" y="10776"/>
                </a:cubicBezTo>
                <a:lnTo>
                  <a:pt x="82535" y="10738"/>
                </a:lnTo>
                <a:close/>
                <a:moveTo>
                  <a:pt x="73007" y="10776"/>
                </a:moveTo>
                <a:lnTo>
                  <a:pt x="72818" y="10927"/>
                </a:lnTo>
                <a:cubicBezTo>
                  <a:pt x="72818" y="10927"/>
                  <a:pt x="72818" y="10965"/>
                  <a:pt x="72818" y="11003"/>
                </a:cubicBezTo>
                <a:cubicBezTo>
                  <a:pt x="72856" y="11116"/>
                  <a:pt x="72932" y="11267"/>
                  <a:pt x="73158" y="11305"/>
                </a:cubicBezTo>
                <a:lnTo>
                  <a:pt x="73310" y="11116"/>
                </a:lnTo>
                <a:cubicBezTo>
                  <a:pt x="73272" y="11116"/>
                  <a:pt x="73272" y="11078"/>
                  <a:pt x="73234" y="11041"/>
                </a:cubicBezTo>
                <a:cubicBezTo>
                  <a:pt x="73196" y="10927"/>
                  <a:pt x="73121" y="10852"/>
                  <a:pt x="73007" y="10776"/>
                </a:cubicBezTo>
                <a:close/>
                <a:moveTo>
                  <a:pt x="91041" y="10814"/>
                </a:moveTo>
                <a:lnTo>
                  <a:pt x="90890" y="10889"/>
                </a:lnTo>
                <a:cubicBezTo>
                  <a:pt x="90890" y="10889"/>
                  <a:pt x="90852" y="10927"/>
                  <a:pt x="90852" y="10965"/>
                </a:cubicBezTo>
                <a:cubicBezTo>
                  <a:pt x="90815" y="11003"/>
                  <a:pt x="90777" y="11041"/>
                  <a:pt x="90777" y="11116"/>
                </a:cubicBezTo>
                <a:cubicBezTo>
                  <a:pt x="90777" y="11154"/>
                  <a:pt x="90777" y="11267"/>
                  <a:pt x="91004" y="11305"/>
                </a:cubicBezTo>
                <a:lnTo>
                  <a:pt x="91155" y="11230"/>
                </a:lnTo>
                <a:cubicBezTo>
                  <a:pt x="91155" y="11192"/>
                  <a:pt x="91155" y="11192"/>
                  <a:pt x="91193" y="11154"/>
                </a:cubicBezTo>
                <a:cubicBezTo>
                  <a:pt x="91230" y="11116"/>
                  <a:pt x="91268" y="11041"/>
                  <a:pt x="91268" y="11003"/>
                </a:cubicBezTo>
                <a:cubicBezTo>
                  <a:pt x="91268" y="10965"/>
                  <a:pt x="91230" y="10852"/>
                  <a:pt x="91041" y="10814"/>
                </a:cubicBezTo>
                <a:close/>
                <a:moveTo>
                  <a:pt x="68829" y="10923"/>
                </a:moveTo>
                <a:cubicBezTo>
                  <a:pt x="68811" y="10923"/>
                  <a:pt x="68793" y="10925"/>
                  <a:pt x="68773" y="10927"/>
                </a:cubicBezTo>
                <a:lnTo>
                  <a:pt x="68659" y="11041"/>
                </a:lnTo>
                <a:lnTo>
                  <a:pt x="68659" y="11230"/>
                </a:lnTo>
                <a:lnTo>
                  <a:pt x="68773" y="11343"/>
                </a:lnTo>
                <a:cubicBezTo>
                  <a:pt x="68810" y="11343"/>
                  <a:pt x="68848" y="11343"/>
                  <a:pt x="68886" y="11381"/>
                </a:cubicBezTo>
                <a:lnTo>
                  <a:pt x="69113" y="11267"/>
                </a:lnTo>
                <a:cubicBezTo>
                  <a:pt x="69078" y="11161"/>
                  <a:pt x="69075" y="10923"/>
                  <a:pt x="68829" y="10923"/>
                </a:cubicBezTo>
                <a:close/>
                <a:moveTo>
                  <a:pt x="79908" y="10911"/>
                </a:moveTo>
                <a:cubicBezTo>
                  <a:pt x="79891" y="10911"/>
                  <a:pt x="79872" y="10916"/>
                  <a:pt x="79850" y="10927"/>
                </a:cubicBezTo>
                <a:lnTo>
                  <a:pt x="79775" y="10927"/>
                </a:lnTo>
                <a:cubicBezTo>
                  <a:pt x="79548" y="11116"/>
                  <a:pt x="79623" y="11305"/>
                  <a:pt x="79888" y="11381"/>
                </a:cubicBezTo>
                <a:lnTo>
                  <a:pt x="80039" y="11230"/>
                </a:lnTo>
                <a:cubicBezTo>
                  <a:pt x="80039" y="11230"/>
                  <a:pt x="80039" y="11192"/>
                  <a:pt x="80077" y="11192"/>
                </a:cubicBezTo>
                <a:cubicBezTo>
                  <a:pt x="80077" y="11154"/>
                  <a:pt x="80077" y="11116"/>
                  <a:pt x="80077" y="11116"/>
                </a:cubicBezTo>
                <a:cubicBezTo>
                  <a:pt x="80077" y="11041"/>
                  <a:pt x="80039" y="11003"/>
                  <a:pt x="80002" y="10965"/>
                </a:cubicBezTo>
                <a:cubicBezTo>
                  <a:pt x="79975" y="10938"/>
                  <a:pt x="79948" y="10911"/>
                  <a:pt x="79908" y="10911"/>
                </a:cubicBezTo>
                <a:close/>
                <a:moveTo>
                  <a:pt x="22761" y="10965"/>
                </a:moveTo>
                <a:cubicBezTo>
                  <a:pt x="22685" y="10965"/>
                  <a:pt x="22572" y="10965"/>
                  <a:pt x="22534" y="11041"/>
                </a:cubicBezTo>
                <a:cubicBezTo>
                  <a:pt x="22458" y="11078"/>
                  <a:pt x="22421" y="11154"/>
                  <a:pt x="22421" y="11192"/>
                </a:cubicBezTo>
                <a:cubicBezTo>
                  <a:pt x="22421" y="11305"/>
                  <a:pt x="22534" y="11381"/>
                  <a:pt x="22685" y="11419"/>
                </a:cubicBezTo>
                <a:lnTo>
                  <a:pt x="22799" y="11305"/>
                </a:lnTo>
                <a:cubicBezTo>
                  <a:pt x="22799" y="11305"/>
                  <a:pt x="22836" y="11305"/>
                  <a:pt x="22836" y="11267"/>
                </a:cubicBezTo>
                <a:cubicBezTo>
                  <a:pt x="22874" y="11267"/>
                  <a:pt x="22912" y="11230"/>
                  <a:pt x="22912" y="11154"/>
                </a:cubicBezTo>
                <a:cubicBezTo>
                  <a:pt x="22912" y="11078"/>
                  <a:pt x="22874" y="11041"/>
                  <a:pt x="22836" y="11003"/>
                </a:cubicBezTo>
                <a:lnTo>
                  <a:pt x="22761" y="10965"/>
                </a:lnTo>
                <a:close/>
                <a:moveTo>
                  <a:pt x="757" y="11078"/>
                </a:moveTo>
                <a:lnTo>
                  <a:pt x="606" y="11192"/>
                </a:lnTo>
                <a:cubicBezTo>
                  <a:pt x="606" y="11192"/>
                  <a:pt x="606" y="11230"/>
                  <a:pt x="606" y="11230"/>
                </a:cubicBezTo>
                <a:cubicBezTo>
                  <a:pt x="568" y="11267"/>
                  <a:pt x="568" y="11305"/>
                  <a:pt x="568" y="11343"/>
                </a:cubicBezTo>
                <a:cubicBezTo>
                  <a:pt x="568" y="11456"/>
                  <a:pt x="719" y="11494"/>
                  <a:pt x="757" y="11494"/>
                </a:cubicBezTo>
                <a:lnTo>
                  <a:pt x="946" y="11419"/>
                </a:lnTo>
                <a:cubicBezTo>
                  <a:pt x="984" y="11381"/>
                  <a:pt x="1059" y="11343"/>
                  <a:pt x="1059" y="11230"/>
                </a:cubicBezTo>
                <a:cubicBezTo>
                  <a:pt x="1059" y="11192"/>
                  <a:pt x="1059" y="11192"/>
                  <a:pt x="1059" y="11154"/>
                </a:cubicBezTo>
                <a:lnTo>
                  <a:pt x="908" y="11078"/>
                </a:lnTo>
                <a:close/>
                <a:moveTo>
                  <a:pt x="43101" y="11154"/>
                </a:moveTo>
                <a:lnTo>
                  <a:pt x="42988" y="11267"/>
                </a:lnTo>
                <a:lnTo>
                  <a:pt x="42988" y="11305"/>
                </a:lnTo>
                <a:cubicBezTo>
                  <a:pt x="42988" y="11419"/>
                  <a:pt x="42988" y="11494"/>
                  <a:pt x="43064" y="11570"/>
                </a:cubicBezTo>
                <a:lnTo>
                  <a:pt x="43139" y="11608"/>
                </a:lnTo>
                <a:cubicBezTo>
                  <a:pt x="43164" y="11620"/>
                  <a:pt x="43190" y="11624"/>
                  <a:pt x="43213" y="11624"/>
                </a:cubicBezTo>
                <a:cubicBezTo>
                  <a:pt x="43261" y="11624"/>
                  <a:pt x="43303" y="11608"/>
                  <a:pt x="43328" y="11608"/>
                </a:cubicBezTo>
                <a:cubicBezTo>
                  <a:pt x="43442" y="11532"/>
                  <a:pt x="43442" y="11456"/>
                  <a:pt x="43442" y="11419"/>
                </a:cubicBezTo>
                <a:cubicBezTo>
                  <a:pt x="43442" y="11381"/>
                  <a:pt x="43442" y="11381"/>
                  <a:pt x="43442" y="11343"/>
                </a:cubicBezTo>
                <a:cubicBezTo>
                  <a:pt x="43442" y="11343"/>
                  <a:pt x="43442" y="11343"/>
                  <a:pt x="43404" y="11305"/>
                </a:cubicBezTo>
                <a:lnTo>
                  <a:pt x="43290" y="11154"/>
                </a:lnTo>
                <a:close/>
                <a:moveTo>
                  <a:pt x="67525" y="11116"/>
                </a:moveTo>
                <a:lnTo>
                  <a:pt x="67374" y="11230"/>
                </a:lnTo>
                <a:lnTo>
                  <a:pt x="67374" y="11267"/>
                </a:lnTo>
                <a:cubicBezTo>
                  <a:pt x="67374" y="11381"/>
                  <a:pt x="67374" y="11532"/>
                  <a:pt x="67487" y="11608"/>
                </a:cubicBezTo>
                <a:cubicBezTo>
                  <a:pt x="67541" y="11634"/>
                  <a:pt x="67613" y="11661"/>
                  <a:pt x="67691" y="11661"/>
                </a:cubicBezTo>
                <a:cubicBezTo>
                  <a:pt x="67723" y="11661"/>
                  <a:pt x="67756" y="11657"/>
                  <a:pt x="67790" y="11645"/>
                </a:cubicBezTo>
                <a:lnTo>
                  <a:pt x="67903" y="11532"/>
                </a:lnTo>
                <a:cubicBezTo>
                  <a:pt x="67865" y="11419"/>
                  <a:pt x="67865" y="11116"/>
                  <a:pt x="67525" y="11116"/>
                </a:cubicBezTo>
                <a:close/>
                <a:moveTo>
                  <a:pt x="19698" y="11267"/>
                </a:moveTo>
                <a:cubicBezTo>
                  <a:pt x="19547" y="11267"/>
                  <a:pt x="19434" y="11267"/>
                  <a:pt x="19396" y="11343"/>
                </a:cubicBezTo>
                <a:cubicBezTo>
                  <a:pt x="19320" y="11381"/>
                  <a:pt x="19245" y="11456"/>
                  <a:pt x="19283" y="11608"/>
                </a:cubicBezTo>
                <a:lnTo>
                  <a:pt x="19396" y="11721"/>
                </a:lnTo>
                <a:cubicBezTo>
                  <a:pt x="19547" y="11721"/>
                  <a:pt x="19623" y="11721"/>
                  <a:pt x="19698" y="11645"/>
                </a:cubicBezTo>
                <a:cubicBezTo>
                  <a:pt x="19736" y="11608"/>
                  <a:pt x="19812" y="11570"/>
                  <a:pt x="19812" y="11456"/>
                </a:cubicBezTo>
                <a:cubicBezTo>
                  <a:pt x="19812" y="11419"/>
                  <a:pt x="19812" y="11381"/>
                  <a:pt x="19812" y="11381"/>
                </a:cubicBezTo>
                <a:lnTo>
                  <a:pt x="19698" y="11267"/>
                </a:lnTo>
                <a:close/>
                <a:moveTo>
                  <a:pt x="33536" y="11381"/>
                </a:moveTo>
                <a:lnTo>
                  <a:pt x="33385" y="11494"/>
                </a:lnTo>
                <a:lnTo>
                  <a:pt x="33385" y="11608"/>
                </a:lnTo>
                <a:lnTo>
                  <a:pt x="33536" y="11721"/>
                </a:lnTo>
                <a:cubicBezTo>
                  <a:pt x="33536" y="11721"/>
                  <a:pt x="33584" y="11770"/>
                  <a:pt x="33662" y="11770"/>
                </a:cubicBezTo>
                <a:cubicBezTo>
                  <a:pt x="33681" y="11770"/>
                  <a:pt x="33702" y="11766"/>
                  <a:pt x="33725" y="11759"/>
                </a:cubicBezTo>
                <a:lnTo>
                  <a:pt x="33838" y="11645"/>
                </a:lnTo>
                <a:lnTo>
                  <a:pt x="33838" y="11494"/>
                </a:lnTo>
                <a:lnTo>
                  <a:pt x="33687" y="11381"/>
                </a:lnTo>
                <a:close/>
                <a:moveTo>
                  <a:pt x="6428" y="11419"/>
                </a:moveTo>
                <a:cubicBezTo>
                  <a:pt x="6314" y="11494"/>
                  <a:pt x="6277" y="11721"/>
                  <a:pt x="6390" y="11797"/>
                </a:cubicBezTo>
                <a:cubicBezTo>
                  <a:pt x="6415" y="11797"/>
                  <a:pt x="6457" y="11814"/>
                  <a:pt x="6494" y="11814"/>
                </a:cubicBezTo>
                <a:cubicBezTo>
                  <a:pt x="6512" y="11814"/>
                  <a:pt x="6529" y="11809"/>
                  <a:pt x="6541" y="11797"/>
                </a:cubicBezTo>
                <a:lnTo>
                  <a:pt x="6617" y="11759"/>
                </a:lnTo>
                <a:lnTo>
                  <a:pt x="6579" y="11759"/>
                </a:lnTo>
                <a:lnTo>
                  <a:pt x="6730" y="11645"/>
                </a:lnTo>
                <a:lnTo>
                  <a:pt x="6730" y="11532"/>
                </a:lnTo>
                <a:lnTo>
                  <a:pt x="6655" y="11456"/>
                </a:lnTo>
                <a:cubicBezTo>
                  <a:pt x="6579" y="11419"/>
                  <a:pt x="6504" y="11419"/>
                  <a:pt x="6428" y="11419"/>
                </a:cubicBezTo>
                <a:close/>
                <a:moveTo>
                  <a:pt x="90825" y="11479"/>
                </a:moveTo>
                <a:cubicBezTo>
                  <a:pt x="90773" y="11479"/>
                  <a:pt x="90728" y="11505"/>
                  <a:pt x="90701" y="11532"/>
                </a:cubicBezTo>
                <a:cubicBezTo>
                  <a:pt x="90625" y="11570"/>
                  <a:pt x="90625" y="11645"/>
                  <a:pt x="90625" y="11759"/>
                </a:cubicBezTo>
                <a:lnTo>
                  <a:pt x="90777" y="11872"/>
                </a:lnTo>
                <a:lnTo>
                  <a:pt x="90890" y="11872"/>
                </a:lnTo>
                <a:lnTo>
                  <a:pt x="91041" y="11759"/>
                </a:lnTo>
                <a:lnTo>
                  <a:pt x="91041" y="11608"/>
                </a:lnTo>
                <a:lnTo>
                  <a:pt x="90890" y="11494"/>
                </a:lnTo>
                <a:cubicBezTo>
                  <a:pt x="90868" y="11483"/>
                  <a:pt x="90846" y="11479"/>
                  <a:pt x="90825" y="11479"/>
                </a:cubicBezTo>
                <a:close/>
                <a:moveTo>
                  <a:pt x="73196" y="11494"/>
                </a:moveTo>
                <a:lnTo>
                  <a:pt x="73083" y="11532"/>
                </a:lnTo>
                <a:cubicBezTo>
                  <a:pt x="73007" y="11570"/>
                  <a:pt x="72969" y="11645"/>
                  <a:pt x="72969" y="11683"/>
                </a:cubicBezTo>
                <a:cubicBezTo>
                  <a:pt x="72969" y="11835"/>
                  <a:pt x="73083" y="11910"/>
                  <a:pt x="73234" y="11910"/>
                </a:cubicBezTo>
                <a:lnTo>
                  <a:pt x="73385" y="11797"/>
                </a:lnTo>
                <a:cubicBezTo>
                  <a:pt x="73385" y="11797"/>
                  <a:pt x="73385" y="11759"/>
                  <a:pt x="73385" y="11759"/>
                </a:cubicBezTo>
                <a:cubicBezTo>
                  <a:pt x="73385" y="11721"/>
                  <a:pt x="73423" y="11683"/>
                  <a:pt x="73423" y="11645"/>
                </a:cubicBezTo>
                <a:cubicBezTo>
                  <a:pt x="73423" y="11532"/>
                  <a:pt x="73272" y="11494"/>
                  <a:pt x="73196" y="11494"/>
                </a:cubicBezTo>
                <a:close/>
                <a:moveTo>
                  <a:pt x="60186" y="11466"/>
                </a:moveTo>
                <a:cubicBezTo>
                  <a:pt x="60153" y="11466"/>
                  <a:pt x="60115" y="11475"/>
                  <a:pt x="60077" y="11494"/>
                </a:cubicBezTo>
                <a:cubicBezTo>
                  <a:pt x="60039" y="11494"/>
                  <a:pt x="59888" y="11532"/>
                  <a:pt x="59888" y="11683"/>
                </a:cubicBezTo>
                <a:lnTo>
                  <a:pt x="59888" y="11797"/>
                </a:lnTo>
                <a:lnTo>
                  <a:pt x="59964" y="11910"/>
                </a:lnTo>
                <a:cubicBezTo>
                  <a:pt x="60020" y="11929"/>
                  <a:pt x="60077" y="11939"/>
                  <a:pt x="60124" y="11939"/>
                </a:cubicBezTo>
                <a:cubicBezTo>
                  <a:pt x="60171" y="11939"/>
                  <a:pt x="60209" y="11929"/>
                  <a:pt x="60228" y="11910"/>
                </a:cubicBezTo>
                <a:cubicBezTo>
                  <a:pt x="60304" y="11872"/>
                  <a:pt x="60379" y="11797"/>
                  <a:pt x="60379" y="11683"/>
                </a:cubicBezTo>
                <a:cubicBezTo>
                  <a:pt x="60379" y="11608"/>
                  <a:pt x="60342" y="11532"/>
                  <a:pt x="60266" y="11494"/>
                </a:cubicBezTo>
                <a:cubicBezTo>
                  <a:pt x="60247" y="11475"/>
                  <a:pt x="60219" y="11466"/>
                  <a:pt x="60186" y="11466"/>
                </a:cubicBezTo>
                <a:close/>
                <a:moveTo>
                  <a:pt x="87790" y="11570"/>
                </a:moveTo>
                <a:cubicBezTo>
                  <a:pt x="87677" y="11645"/>
                  <a:pt x="87639" y="11872"/>
                  <a:pt x="87752" y="11948"/>
                </a:cubicBezTo>
                <a:cubicBezTo>
                  <a:pt x="87790" y="11986"/>
                  <a:pt x="87866" y="11986"/>
                  <a:pt x="87903" y="11986"/>
                </a:cubicBezTo>
                <a:lnTo>
                  <a:pt x="87979" y="11910"/>
                </a:lnTo>
                <a:lnTo>
                  <a:pt x="87903" y="11910"/>
                </a:lnTo>
                <a:lnTo>
                  <a:pt x="88092" y="11797"/>
                </a:lnTo>
                <a:lnTo>
                  <a:pt x="88092" y="11683"/>
                </a:lnTo>
                <a:lnTo>
                  <a:pt x="88017" y="11608"/>
                </a:lnTo>
                <a:cubicBezTo>
                  <a:pt x="87941" y="11570"/>
                  <a:pt x="87866" y="11570"/>
                  <a:pt x="87790" y="11570"/>
                </a:cubicBezTo>
                <a:close/>
                <a:moveTo>
                  <a:pt x="89799" y="10917"/>
                </a:moveTo>
                <a:cubicBezTo>
                  <a:pt x="89785" y="10917"/>
                  <a:pt x="89770" y="10920"/>
                  <a:pt x="89756" y="10927"/>
                </a:cubicBezTo>
                <a:cubicBezTo>
                  <a:pt x="89642" y="10927"/>
                  <a:pt x="89605" y="11041"/>
                  <a:pt x="89605" y="11041"/>
                </a:cubicBezTo>
                <a:lnTo>
                  <a:pt x="89642" y="11078"/>
                </a:lnTo>
                <a:cubicBezTo>
                  <a:pt x="89605" y="11116"/>
                  <a:pt x="89605" y="11154"/>
                  <a:pt x="89567" y="11192"/>
                </a:cubicBezTo>
                <a:cubicBezTo>
                  <a:pt x="89567" y="11116"/>
                  <a:pt x="89529" y="11078"/>
                  <a:pt x="89453" y="11041"/>
                </a:cubicBezTo>
                <a:lnTo>
                  <a:pt x="89340" y="11003"/>
                </a:lnTo>
                <a:cubicBezTo>
                  <a:pt x="89038" y="11078"/>
                  <a:pt x="88849" y="11154"/>
                  <a:pt x="88773" y="11419"/>
                </a:cubicBezTo>
                <a:cubicBezTo>
                  <a:pt x="88735" y="11532"/>
                  <a:pt x="88811" y="11608"/>
                  <a:pt x="88849" y="11645"/>
                </a:cubicBezTo>
                <a:lnTo>
                  <a:pt x="88886" y="11645"/>
                </a:lnTo>
                <a:cubicBezTo>
                  <a:pt x="88886" y="11645"/>
                  <a:pt x="88886" y="11683"/>
                  <a:pt x="88886" y="11683"/>
                </a:cubicBezTo>
                <a:cubicBezTo>
                  <a:pt x="88811" y="11797"/>
                  <a:pt x="88811" y="11948"/>
                  <a:pt x="89038" y="11986"/>
                </a:cubicBezTo>
                <a:cubicBezTo>
                  <a:pt x="89378" y="11948"/>
                  <a:pt x="89416" y="11797"/>
                  <a:pt x="89453" y="11683"/>
                </a:cubicBezTo>
                <a:cubicBezTo>
                  <a:pt x="89453" y="11608"/>
                  <a:pt x="89491" y="11570"/>
                  <a:pt x="89567" y="11532"/>
                </a:cubicBezTo>
                <a:lnTo>
                  <a:pt x="89642" y="11381"/>
                </a:lnTo>
                <a:cubicBezTo>
                  <a:pt x="89605" y="11381"/>
                  <a:pt x="89605" y="11343"/>
                  <a:pt x="89605" y="11343"/>
                </a:cubicBezTo>
                <a:lnTo>
                  <a:pt x="89605" y="11343"/>
                </a:lnTo>
                <a:cubicBezTo>
                  <a:pt x="89642" y="11381"/>
                  <a:pt x="89718" y="11381"/>
                  <a:pt x="89794" y="11419"/>
                </a:cubicBezTo>
                <a:lnTo>
                  <a:pt x="89983" y="11305"/>
                </a:lnTo>
                <a:cubicBezTo>
                  <a:pt x="89983" y="11267"/>
                  <a:pt x="90058" y="11230"/>
                  <a:pt x="90058" y="11154"/>
                </a:cubicBezTo>
                <a:lnTo>
                  <a:pt x="89907" y="11041"/>
                </a:lnTo>
                <a:cubicBezTo>
                  <a:pt x="89907" y="11041"/>
                  <a:pt x="89907" y="11041"/>
                  <a:pt x="89869" y="11003"/>
                </a:cubicBezTo>
                <a:cubicBezTo>
                  <a:pt x="89907" y="11003"/>
                  <a:pt x="89945" y="11041"/>
                  <a:pt x="89983" y="11041"/>
                </a:cubicBezTo>
                <a:cubicBezTo>
                  <a:pt x="89945" y="11041"/>
                  <a:pt x="89945" y="11003"/>
                  <a:pt x="89945" y="11003"/>
                </a:cubicBezTo>
                <a:cubicBezTo>
                  <a:pt x="89914" y="10972"/>
                  <a:pt x="89859" y="10917"/>
                  <a:pt x="89799" y="10917"/>
                </a:cubicBezTo>
                <a:close/>
                <a:moveTo>
                  <a:pt x="20350" y="11565"/>
                </a:moveTo>
                <a:cubicBezTo>
                  <a:pt x="20139" y="11565"/>
                  <a:pt x="20076" y="11728"/>
                  <a:pt x="20076" y="11797"/>
                </a:cubicBezTo>
                <a:cubicBezTo>
                  <a:pt x="20076" y="11835"/>
                  <a:pt x="20039" y="11872"/>
                  <a:pt x="20039" y="11872"/>
                </a:cubicBezTo>
                <a:lnTo>
                  <a:pt x="20114" y="12061"/>
                </a:lnTo>
                <a:cubicBezTo>
                  <a:pt x="20148" y="12072"/>
                  <a:pt x="20181" y="12077"/>
                  <a:pt x="20213" y="12077"/>
                </a:cubicBezTo>
                <a:cubicBezTo>
                  <a:pt x="20291" y="12077"/>
                  <a:pt x="20363" y="12050"/>
                  <a:pt x="20417" y="12024"/>
                </a:cubicBezTo>
                <a:cubicBezTo>
                  <a:pt x="20530" y="11948"/>
                  <a:pt x="20530" y="11797"/>
                  <a:pt x="20530" y="11683"/>
                </a:cubicBezTo>
                <a:lnTo>
                  <a:pt x="20417" y="11570"/>
                </a:lnTo>
                <a:cubicBezTo>
                  <a:pt x="20393" y="11567"/>
                  <a:pt x="20371" y="11565"/>
                  <a:pt x="20350" y="11565"/>
                </a:cubicBezTo>
                <a:close/>
                <a:moveTo>
                  <a:pt x="63517" y="11305"/>
                </a:moveTo>
                <a:lnTo>
                  <a:pt x="63291" y="11419"/>
                </a:lnTo>
                <a:cubicBezTo>
                  <a:pt x="63291" y="11419"/>
                  <a:pt x="63291" y="11456"/>
                  <a:pt x="63291" y="11456"/>
                </a:cubicBezTo>
                <a:cubicBezTo>
                  <a:pt x="63215" y="11456"/>
                  <a:pt x="63177" y="11532"/>
                  <a:pt x="63139" y="11570"/>
                </a:cubicBezTo>
                <a:lnTo>
                  <a:pt x="63139" y="11608"/>
                </a:lnTo>
                <a:cubicBezTo>
                  <a:pt x="63139" y="11683"/>
                  <a:pt x="63177" y="11721"/>
                  <a:pt x="63215" y="11759"/>
                </a:cubicBezTo>
                <a:cubicBezTo>
                  <a:pt x="63253" y="11835"/>
                  <a:pt x="63253" y="11872"/>
                  <a:pt x="63215" y="11986"/>
                </a:cubicBezTo>
                <a:lnTo>
                  <a:pt x="63328" y="12137"/>
                </a:lnTo>
                <a:cubicBezTo>
                  <a:pt x="63363" y="12144"/>
                  <a:pt x="63394" y="12147"/>
                  <a:pt x="63422" y="12147"/>
                </a:cubicBezTo>
                <a:cubicBezTo>
                  <a:pt x="63545" y="12147"/>
                  <a:pt x="63607" y="12085"/>
                  <a:pt x="63669" y="12024"/>
                </a:cubicBezTo>
                <a:lnTo>
                  <a:pt x="63706" y="12024"/>
                </a:lnTo>
                <a:cubicBezTo>
                  <a:pt x="63706" y="12024"/>
                  <a:pt x="63744" y="12061"/>
                  <a:pt x="63782" y="12061"/>
                </a:cubicBezTo>
                <a:cubicBezTo>
                  <a:pt x="63858" y="12061"/>
                  <a:pt x="63971" y="12024"/>
                  <a:pt x="63971" y="11910"/>
                </a:cubicBezTo>
                <a:cubicBezTo>
                  <a:pt x="64009" y="11910"/>
                  <a:pt x="64009" y="11872"/>
                  <a:pt x="64047" y="11835"/>
                </a:cubicBezTo>
                <a:lnTo>
                  <a:pt x="64047" y="11759"/>
                </a:lnTo>
                <a:cubicBezTo>
                  <a:pt x="64047" y="11683"/>
                  <a:pt x="64009" y="11608"/>
                  <a:pt x="63971" y="11532"/>
                </a:cubicBezTo>
                <a:cubicBezTo>
                  <a:pt x="63933" y="11494"/>
                  <a:pt x="63933" y="11456"/>
                  <a:pt x="63896" y="11419"/>
                </a:cubicBezTo>
                <a:lnTo>
                  <a:pt x="63782" y="11305"/>
                </a:lnTo>
                <a:cubicBezTo>
                  <a:pt x="63706" y="11324"/>
                  <a:pt x="63640" y="11334"/>
                  <a:pt x="63593" y="11334"/>
                </a:cubicBezTo>
                <a:cubicBezTo>
                  <a:pt x="63546" y="11334"/>
                  <a:pt x="63517" y="11324"/>
                  <a:pt x="63517" y="11305"/>
                </a:cubicBezTo>
                <a:close/>
                <a:moveTo>
                  <a:pt x="41816" y="11797"/>
                </a:moveTo>
                <a:cubicBezTo>
                  <a:pt x="41740" y="11835"/>
                  <a:pt x="41665" y="11872"/>
                  <a:pt x="41665" y="11986"/>
                </a:cubicBezTo>
                <a:lnTo>
                  <a:pt x="41778" y="12137"/>
                </a:lnTo>
                <a:cubicBezTo>
                  <a:pt x="41816" y="12137"/>
                  <a:pt x="41854" y="12175"/>
                  <a:pt x="41967" y="12175"/>
                </a:cubicBezTo>
                <a:lnTo>
                  <a:pt x="42081" y="12061"/>
                </a:lnTo>
                <a:lnTo>
                  <a:pt x="42081" y="11948"/>
                </a:lnTo>
                <a:lnTo>
                  <a:pt x="42043" y="11872"/>
                </a:lnTo>
                <a:cubicBezTo>
                  <a:pt x="42005" y="11835"/>
                  <a:pt x="41929" y="11797"/>
                  <a:pt x="41816" y="11797"/>
                </a:cubicBezTo>
                <a:close/>
                <a:moveTo>
                  <a:pt x="42988" y="11645"/>
                </a:moveTo>
                <a:cubicBezTo>
                  <a:pt x="42912" y="11645"/>
                  <a:pt x="42799" y="11645"/>
                  <a:pt x="42723" y="11835"/>
                </a:cubicBezTo>
                <a:lnTo>
                  <a:pt x="42837" y="11986"/>
                </a:lnTo>
                <a:cubicBezTo>
                  <a:pt x="42837" y="11986"/>
                  <a:pt x="42799" y="11948"/>
                  <a:pt x="42799" y="11948"/>
                </a:cubicBezTo>
                <a:cubicBezTo>
                  <a:pt x="42799" y="11948"/>
                  <a:pt x="42799" y="11948"/>
                  <a:pt x="42799" y="11986"/>
                </a:cubicBezTo>
                <a:cubicBezTo>
                  <a:pt x="42799" y="12024"/>
                  <a:pt x="42837" y="12099"/>
                  <a:pt x="42912" y="12137"/>
                </a:cubicBezTo>
                <a:cubicBezTo>
                  <a:pt x="42912" y="12175"/>
                  <a:pt x="42988" y="12175"/>
                  <a:pt x="43064" y="12175"/>
                </a:cubicBezTo>
                <a:lnTo>
                  <a:pt x="43177" y="12099"/>
                </a:lnTo>
                <a:cubicBezTo>
                  <a:pt x="43177" y="12061"/>
                  <a:pt x="43215" y="12024"/>
                  <a:pt x="43215" y="11986"/>
                </a:cubicBezTo>
                <a:cubicBezTo>
                  <a:pt x="43215" y="11835"/>
                  <a:pt x="43139" y="11683"/>
                  <a:pt x="42988" y="11645"/>
                </a:cubicBezTo>
                <a:close/>
                <a:moveTo>
                  <a:pt x="43744" y="11797"/>
                </a:moveTo>
                <a:cubicBezTo>
                  <a:pt x="43631" y="11797"/>
                  <a:pt x="43517" y="11835"/>
                  <a:pt x="43517" y="11948"/>
                </a:cubicBezTo>
                <a:lnTo>
                  <a:pt x="43631" y="12061"/>
                </a:lnTo>
                <a:lnTo>
                  <a:pt x="43593" y="12061"/>
                </a:lnTo>
                <a:cubicBezTo>
                  <a:pt x="43650" y="12146"/>
                  <a:pt x="43706" y="12189"/>
                  <a:pt x="43779" y="12189"/>
                </a:cubicBezTo>
                <a:cubicBezTo>
                  <a:pt x="43803" y="12189"/>
                  <a:pt x="43829" y="12184"/>
                  <a:pt x="43857" y="12175"/>
                </a:cubicBezTo>
                <a:lnTo>
                  <a:pt x="43971" y="12099"/>
                </a:lnTo>
                <a:cubicBezTo>
                  <a:pt x="43971" y="12099"/>
                  <a:pt x="43971" y="12061"/>
                  <a:pt x="43971" y="12024"/>
                </a:cubicBezTo>
                <a:cubicBezTo>
                  <a:pt x="43971" y="11910"/>
                  <a:pt x="43857" y="11797"/>
                  <a:pt x="43744" y="11797"/>
                </a:cubicBezTo>
                <a:close/>
                <a:moveTo>
                  <a:pt x="91117" y="11910"/>
                </a:moveTo>
                <a:lnTo>
                  <a:pt x="90928" y="11986"/>
                </a:lnTo>
                <a:cubicBezTo>
                  <a:pt x="90928" y="11986"/>
                  <a:pt x="90928" y="11986"/>
                  <a:pt x="90928" y="12024"/>
                </a:cubicBezTo>
                <a:cubicBezTo>
                  <a:pt x="90928" y="12024"/>
                  <a:pt x="90890" y="12061"/>
                  <a:pt x="90890" y="12099"/>
                </a:cubicBezTo>
                <a:cubicBezTo>
                  <a:pt x="90890" y="12175"/>
                  <a:pt x="90928" y="12213"/>
                  <a:pt x="90966" y="12250"/>
                </a:cubicBezTo>
                <a:lnTo>
                  <a:pt x="91117" y="12288"/>
                </a:lnTo>
                <a:cubicBezTo>
                  <a:pt x="91306" y="12250"/>
                  <a:pt x="91344" y="12175"/>
                  <a:pt x="91344" y="12099"/>
                </a:cubicBezTo>
                <a:lnTo>
                  <a:pt x="91193" y="11986"/>
                </a:lnTo>
                <a:cubicBezTo>
                  <a:pt x="91230" y="11986"/>
                  <a:pt x="91230" y="12024"/>
                  <a:pt x="91268" y="12024"/>
                </a:cubicBezTo>
                <a:cubicBezTo>
                  <a:pt x="91230" y="11986"/>
                  <a:pt x="91193" y="11910"/>
                  <a:pt x="91117" y="11910"/>
                </a:cubicBezTo>
                <a:close/>
                <a:moveTo>
                  <a:pt x="48583" y="11797"/>
                </a:moveTo>
                <a:cubicBezTo>
                  <a:pt x="48432" y="11797"/>
                  <a:pt x="48319" y="11835"/>
                  <a:pt x="48281" y="11986"/>
                </a:cubicBezTo>
                <a:lnTo>
                  <a:pt x="48432" y="12137"/>
                </a:lnTo>
                <a:cubicBezTo>
                  <a:pt x="48394" y="12137"/>
                  <a:pt x="48357" y="12099"/>
                  <a:pt x="48357" y="12061"/>
                </a:cubicBezTo>
                <a:cubicBezTo>
                  <a:pt x="48357" y="12099"/>
                  <a:pt x="48319" y="12137"/>
                  <a:pt x="48319" y="12137"/>
                </a:cubicBezTo>
                <a:cubicBezTo>
                  <a:pt x="48319" y="12213"/>
                  <a:pt x="48319" y="12250"/>
                  <a:pt x="48357" y="12326"/>
                </a:cubicBezTo>
                <a:lnTo>
                  <a:pt x="48432" y="12364"/>
                </a:lnTo>
                <a:cubicBezTo>
                  <a:pt x="48465" y="12375"/>
                  <a:pt x="48495" y="12379"/>
                  <a:pt x="48523" y="12379"/>
                </a:cubicBezTo>
                <a:cubicBezTo>
                  <a:pt x="48590" y="12379"/>
                  <a:pt x="48643" y="12353"/>
                  <a:pt x="48697" y="12326"/>
                </a:cubicBezTo>
                <a:cubicBezTo>
                  <a:pt x="48735" y="12288"/>
                  <a:pt x="48810" y="12213"/>
                  <a:pt x="48810" y="12099"/>
                </a:cubicBezTo>
                <a:cubicBezTo>
                  <a:pt x="48810" y="12024"/>
                  <a:pt x="48772" y="11910"/>
                  <a:pt x="48697" y="11835"/>
                </a:cubicBezTo>
                <a:lnTo>
                  <a:pt x="48583" y="11797"/>
                </a:lnTo>
                <a:close/>
                <a:moveTo>
                  <a:pt x="89098" y="12084"/>
                </a:moveTo>
                <a:cubicBezTo>
                  <a:pt x="89031" y="12084"/>
                  <a:pt x="88978" y="12110"/>
                  <a:pt x="88924" y="12137"/>
                </a:cubicBezTo>
                <a:cubicBezTo>
                  <a:pt x="88811" y="12175"/>
                  <a:pt x="88811" y="12288"/>
                  <a:pt x="88811" y="12326"/>
                </a:cubicBezTo>
                <a:cubicBezTo>
                  <a:pt x="88811" y="12364"/>
                  <a:pt x="88811" y="12402"/>
                  <a:pt x="88811" y="12439"/>
                </a:cubicBezTo>
                <a:lnTo>
                  <a:pt x="88962" y="12553"/>
                </a:lnTo>
                <a:cubicBezTo>
                  <a:pt x="89038" y="12553"/>
                  <a:pt x="89113" y="12515"/>
                  <a:pt x="89189" y="12477"/>
                </a:cubicBezTo>
                <a:cubicBezTo>
                  <a:pt x="89264" y="12439"/>
                  <a:pt x="89302" y="12364"/>
                  <a:pt x="89302" y="12250"/>
                </a:cubicBezTo>
                <a:cubicBezTo>
                  <a:pt x="89302" y="12250"/>
                  <a:pt x="89302" y="12213"/>
                  <a:pt x="89264" y="12213"/>
                </a:cubicBezTo>
                <a:lnTo>
                  <a:pt x="89189" y="12099"/>
                </a:lnTo>
                <a:cubicBezTo>
                  <a:pt x="89156" y="12088"/>
                  <a:pt x="89126" y="12084"/>
                  <a:pt x="89098" y="12084"/>
                </a:cubicBezTo>
                <a:close/>
                <a:moveTo>
                  <a:pt x="43253" y="12099"/>
                </a:moveTo>
                <a:cubicBezTo>
                  <a:pt x="43215" y="12099"/>
                  <a:pt x="43101" y="12137"/>
                  <a:pt x="43101" y="12326"/>
                </a:cubicBezTo>
                <a:lnTo>
                  <a:pt x="43101" y="12402"/>
                </a:lnTo>
                <a:lnTo>
                  <a:pt x="43139" y="12515"/>
                </a:lnTo>
                <a:cubicBezTo>
                  <a:pt x="43205" y="12537"/>
                  <a:pt x="43257" y="12559"/>
                  <a:pt x="43305" y="12559"/>
                </a:cubicBezTo>
                <a:cubicBezTo>
                  <a:pt x="43340" y="12559"/>
                  <a:pt x="43372" y="12547"/>
                  <a:pt x="43404" y="12515"/>
                </a:cubicBezTo>
                <a:cubicBezTo>
                  <a:pt x="43517" y="12477"/>
                  <a:pt x="43555" y="12402"/>
                  <a:pt x="43555" y="12326"/>
                </a:cubicBezTo>
                <a:cubicBezTo>
                  <a:pt x="43555" y="12250"/>
                  <a:pt x="43517" y="12175"/>
                  <a:pt x="43479" y="12137"/>
                </a:cubicBezTo>
                <a:cubicBezTo>
                  <a:pt x="43404" y="12099"/>
                  <a:pt x="43328" y="12099"/>
                  <a:pt x="43253" y="12099"/>
                </a:cubicBezTo>
                <a:close/>
                <a:moveTo>
                  <a:pt x="49590" y="12222"/>
                </a:moveTo>
                <a:cubicBezTo>
                  <a:pt x="49538" y="12222"/>
                  <a:pt x="49491" y="12232"/>
                  <a:pt x="49453" y="12250"/>
                </a:cubicBezTo>
                <a:cubicBezTo>
                  <a:pt x="49302" y="12326"/>
                  <a:pt x="49377" y="12553"/>
                  <a:pt x="49529" y="12553"/>
                </a:cubicBezTo>
                <a:cubicBezTo>
                  <a:pt x="49541" y="12565"/>
                  <a:pt x="49566" y="12574"/>
                  <a:pt x="49597" y="12574"/>
                </a:cubicBezTo>
                <a:cubicBezTo>
                  <a:pt x="49659" y="12574"/>
                  <a:pt x="49743" y="12540"/>
                  <a:pt x="49793" y="12439"/>
                </a:cubicBezTo>
                <a:lnTo>
                  <a:pt x="49755" y="12250"/>
                </a:lnTo>
                <a:cubicBezTo>
                  <a:pt x="49699" y="12232"/>
                  <a:pt x="49642" y="12222"/>
                  <a:pt x="49590" y="12222"/>
                </a:cubicBezTo>
                <a:close/>
                <a:moveTo>
                  <a:pt x="3668" y="12330"/>
                </a:moveTo>
                <a:cubicBezTo>
                  <a:pt x="3651" y="12330"/>
                  <a:pt x="3630" y="12339"/>
                  <a:pt x="3592" y="12364"/>
                </a:cubicBezTo>
                <a:cubicBezTo>
                  <a:pt x="3555" y="12402"/>
                  <a:pt x="3592" y="12402"/>
                  <a:pt x="3592" y="12402"/>
                </a:cubicBezTo>
                <a:lnTo>
                  <a:pt x="3441" y="12402"/>
                </a:lnTo>
                <a:cubicBezTo>
                  <a:pt x="3441" y="12477"/>
                  <a:pt x="3479" y="12553"/>
                  <a:pt x="3517" y="12591"/>
                </a:cubicBezTo>
                <a:cubicBezTo>
                  <a:pt x="3555" y="12628"/>
                  <a:pt x="3630" y="12628"/>
                  <a:pt x="3706" y="12628"/>
                </a:cubicBezTo>
                <a:cubicBezTo>
                  <a:pt x="3857" y="12628"/>
                  <a:pt x="3970" y="12553"/>
                  <a:pt x="3970" y="12402"/>
                </a:cubicBezTo>
                <a:lnTo>
                  <a:pt x="3819" y="12402"/>
                </a:lnTo>
                <a:cubicBezTo>
                  <a:pt x="3819" y="12402"/>
                  <a:pt x="3819" y="12402"/>
                  <a:pt x="3819" y="12364"/>
                </a:cubicBezTo>
                <a:cubicBezTo>
                  <a:pt x="3718" y="12364"/>
                  <a:pt x="3702" y="12330"/>
                  <a:pt x="3668" y="12330"/>
                </a:cubicBezTo>
                <a:close/>
                <a:moveTo>
                  <a:pt x="73650" y="12175"/>
                </a:moveTo>
                <a:lnTo>
                  <a:pt x="73461" y="12250"/>
                </a:lnTo>
                <a:lnTo>
                  <a:pt x="73461" y="12515"/>
                </a:lnTo>
                <a:lnTo>
                  <a:pt x="73574" y="12628"/>
                </a:lnTo>
                <a:cubicBezTo>
                  <a:pt x="73607" y="12640"/>
                  <a:pt x="73637" y="12644"/>
                  <a:pt x="73665" y="12644"/>
                </a:cubicBezTo>
                <a:cubicBezTo>
                  <a:pt x="73732" y="12644"/>
                  <a:pt x="73785" y="12617"/>
                  <a:pt x="73839" y="12591"/>
                </a:cubicBezTo>
                <a:cubicBezTo>
                  <a:pt x="73877" y="12553"/>
                  <a:pt x="73877" y="12515"/>
                  <a:pt x="73877" y="12439"/>
                </a:cubicBezTo>
                <a:cubicBezTo>
                  <a:pt x="73877" y="12326"/>
                  <a:pt x="73763" y="12213"/>
                  <a:pt x="73650" y="12175"/>
                </a:cubicBezTo>
                <a:close/>
                <a:moveTo>
                  <a:pt x="90247" y="12364"/>
                </a:moveTo>
                <a:lnTo>
                  <a:pt x="90096" y="12477"/>
                </a:lnTo>
                <a:lnTo>
                  <a:pt x="90096" y="12591"/>
                </a:lnTo>
                <a:lnTo>
                  <a:pt x="90210" y="12704"/>
                </a:lnTo>
                <a:cubicBezTo>
                  <a:pt x="90240" y="12704"/>
                  <a:pt x="90294" y="12753"/>
                  <a:pt x="90373" y="12753"/>
                </a:cubicBezTo>
                <a:cubicBezTo>
                  <a:pt x="90393" y="12753"/>
                  <a:pt x="90414" y="12749"/>
                  <a:pt x="90436" y="12742"/>
                </a:cubicBezTo>
                <a:lnTo>
                  <a:pt x="90550" y="12628"/>
                </a:lnTo>
                <a:lnTo>
                  <a:pt x="90550" y="12477"/>
                </a:lnTo>
                <a:lnTo>
                  <a:pt x="90399" y="12364"/>
                </a:lnTo>
                <a:close/>
                <a:moveTo>
                  <a:pt x="4651" y="12477"/>
                </a:moveTo>
                <a:cubicBezTo>
                  <a:pt x="4462" y="12477"/>
                  <a:pt x="4349" y="12515"/>
                  <a:pt x="4311" y="12628"/>
                </a:cubicBezTo>
                <a:lnTo>
                  <a:pt x="4311" y="12780"/>
                </a:lnTo>
                <a:cubicBezTo>
                  <a:pt x="4355" y="12824"/>
                  <a:pt x="4425" y="12842"/>
                  <a:pt x="4499" y="12842"/>
                </a:cubicBezTo>
                <a:cubicBezTo>
                  <a:pt x="4551" y="12842"/>
                  <a:pt x="4604" y="12833"/>
                  <a:pt x="4651" y="12818"/>
                </a:cubicBezTo>
                <a:cubicBezTo>
                  <a:pt x="4727" y="12780"/>
                  <a:pt x="4802" y="12704"/>
                  <a:pt x="4802" y="12628"/>
                </a:cubicBezTo>
                <a:cubicBezTo>
                  <a:pt x="4802" y="12591"/>
                  <a:pt x="4802" y="12591"/>
                  <a:pt x="4802" y="12553"/>
                </a:cubicBezTo>
                <a:lnTo>
                  <a:pt x="4651" y="12477"/>
                </a:lnTo>
                <a:close/>
                <a:moveTo>
                  <a:pt x="34746" y="12477"/>
                </a:moveTo>
                <a:lnTo>
                  <a:pt x="34595" y="12591"/>
                </a:lnTo>
                <a:lnTo>
                  <a:pt x="34595" y="12742"/>
                </a:lnTo>
                <a:lnTo>
                  <a:pt x="34746" y="12855"/>
                </a:lnTo>
                <a:lnTo>
                  <a:pt x="34897" y="12855"/>
                </a:lnTo>
                <a:lnTo>
                  <a:pt x="35048" y="12742"/>
                </a:lnTo>
                <a:lnTo>
                  <a:pt x="35048" y="12591"/>
                </a:lnTo>
                <a:lnTo>
                  <a:pt x="34897" y="12477"/>
                </a:lnTo>
                <a:close/>
                <a:moveTo>
                  <a:pt x="81363" y="12250"/>
                </a:moveTo>
                <a:cubicBezTo>
                  <a:pt x="81211" y="12326"/>
                  <a:pt x="81136" y="12439"/>
                  <a:pt x="81136" y="12553"/>
                </a:cubicBezTo>
                <a:cubicBezTo>
                  <a:pt x="81136" y="12704"/>
                  <a:pt x="81287" y="12818"/>
                  <a:pt x="81476" y="12855"/>
                </a:cubicBezTo>
                <a:lnTo>
                  <a:pt x="81627" y="12780"/>
                </a:lnTo>
                <a:cubicBezTo>
                  <a:pt x="81665" y="12704"/>
                  <a:pt x="81665" y="12628"/>
                  <a:pt x="81665" y="12553"/>
                </a:cubicBezTo>
                <a:cubicBezTo>
                  <a:pt x="81665" y="12402"/>
                  <a:pt x="81627" y="12326"/>
                  <a:pt x="81514" y="12250"/>
                </a:cubicBezTo>
                <a:close/>
                <a:moveTo>
                  <a:pt x="28697" y="12515"/>
                </a:moveTo>
                <a:lnTo>
                  <a:pt x="28583" y="12628"/>
                </a:lnTo>
                <a:lnTo>
                  <a:pt x="28583" y="12742"/>
                </a:lnTo>
                <a:lnTo>
                  <a:pt x="28697" y="12855"/>
                </a:lnTo>
                <a:cubicBezTo>
                  <a:pt x="28697" y="12855"/>
                  <a:pt x="28734" y="12893"/>
                  <a:pt x="28772" y="12893"/>
                </a:cubicBezTo>
                <a:lnTo>
                  <a:pt x="28961" y="12780"/>
                </a:lnTo>
                <a:cubicBezTo>
                  <a:pt x="28961" y="12742"/>
                  <a:pt x="28961" y="12742"/>
                  <a:pt x="28999" y="12704"/>
                </a:cubicBezTo>
                <a:lnTo>
                  <a:pt x="28886" y="12515"/>
                </a:lnTo>
                <a:close/>
                <a:moveTo>
                  <a:pt x="55569" y="12054"/>
                </a:moveTo>
                <a:cubicBezTo>
                  <a:pt x="55406" y="12054"/>
                  <a:pt x="55341" y="12147"/>
                  <a:pt x="55275" y="12213"/>
                </a:cubicBezTo>
                <a:cubicBezTo>
                  <a:pt x="55162" y="12213"/>
                  <a:pt x="55011" y="12213"/>
                  <a:pt x="54822" y="12402"/>
                </a:cubicBezTo>
                <a:lnTo>
                  <a:pt x="54822" y="12553"/>
                </a:lnTo>
                <a:cubicBezTo>
                  <a:pt x="54859" y="12591"/>
                  <a:pt x="54859" y="12628"/>
                  <a:pt x="54859" y="12666"/>
                </a:cubicBezTo>
                <a:cubicBezTo>
                  <a:pt x="54859" y="12704"/>
                  <a:pt x="54897" y="12780"/>
                  <a:pt x="54897" y="12855"/>
                </a:cubicBezTo>
                <a:lnTo>
                  <a:pt x="55049" y="12893"/>
                </a:lnTo>
                <a:lnTo>
                  <a:pt x="55275" y="12893"/>
                </a:lnTo>
                <a:lnTo>
                  <a:pt x="55427" y="12780"/>
                </a:lnTo>
                <a:lnTo>
                  <a:pt x="55427" y="12628"/>
                </a:lnTo>
                <a:cubicBezTo>
                  <a:pt x="55427" y="12628"/>
                  <a:pt x="55464" y="12628"/>
                  <a:pt x="55464" y="12591"/>
                </a:cubicBezTo>
                <a:lnTo>
                  <a:pt x="55729" y="12553"/>
                </a:lnTo>
                <a:cubicBezTo>
                  <a:pt x="55729" y="12553"/>
                  <a:pt x="55729" y="12515"/>
                  <a:pt x="55767" y="12477"/>
                </a:cubicBezTo>
                <a:cubicBezTo>
                  <a:pt x="55767" y="12402"/>
                  <a:pt x="55842" y="12326"/>
                  <a:pt x="55842" y="12250"/>
                </a:cubicBezTo>
                <a:cubicBezTo>
                  <a:pt x="55842" y="12175"/>
                  <a:pt x="55805" y="12137"/>
                  <a:pt x="55729" y="12099"/>
                </a:cubicBezTo>
                <a:lnTo>
                  <a:pt x="55653" y="12061"/>
                </a:lnTo>
                <a:cubicBezTo>
                  <a:pt x="55622" y="12056"/>
                  <a:pt x="55594" y="12054"/>
                  <a:pt x="55569" y="12054"/>
                </a:cubicBezTo>
                <a:close/>
                <a:moveTo>
                  <a:pt x="70928" y="12288"/>
                </a:moveTo>
                <a:lnTo>
                  <a:pt x="70814" y="12402"/>
                </a:lnTo>
                <a:cubicBezTo>
                  <a:pt x="70776" y="12553"/>
                  <a:pt x="70852" y="12666"/>
                  <a:pt x="70928" y="12704"/>
                </a:cubicBezTo>
                <a:cubicBezTo>
                  <a:pt x="70928" y="12742"/>
                  <a:pt x="70928" y="12742"/>
                  <a:pt x="70928" y="12742"/>
                </a:cubicBezTo>
                <a:lnTo>
                  <a:pt x="70928" y="12780"/>
                </a:lnTo>
                <a:lnTo>
                  <a:pt x="71041" y="12893"/>
                </a:lnTo>
                <a:cubicBezTo>
                  <a:pt x="71155" y="12893"/>
                  <a:pt x="71230" y="12893"/>
                  <a:pt x="71306" y="12855"/>
                </a:cubicBezTo>
                <a:cubicBezTo>
                  <a:pt x="71344" y="12818"/>
                  <a:pt x="71381" y="12742"/>
                  <a:pt x="71381" y="12666"/>
                </a:cubicBezTo>
                <a:lnTo>
                  <a:pt x="71381" y="12628"/>
                </a:lnTo>
                <a:lnTo>
                  <a:pt x="71306" y="12553"/>
                </a:lnTo>
                <a:cubicBezTo>
                  <a:pt x="71306" y="12553"/>
                  <a:pt x="71306" y="12515"/>
                  <a:pt x="71306" y="12515"/>
                </a:cubicBezTo>
                <a:lnTo>
                  <a:pt x="71230" y="12364"/>
                </a:lnTo>
                <a:cubicBezTo>
                  <a:pt x="71192" y="12364"/>
                  <a:pt x="71192" y="12364"/>
                  <a:pt x="71192" y="12326"/>
                </a:cubicBezTo>
                <a:cubicBezTo>
                  <a:pt x="71117" y="12326"/>
                  <a:pt x="71041" y="12288"/>
                  <a:pt x="70928" y="12288"/>
                </a:cubicBezTo>
                <a:close/>
                <a:moveTo>
                  <a:pt x="42459" y="12402"/>
                </a:moveTo>
                <a:lnTo>
                  <a:pt x="42345" y="12439"/>
                </a:lnTo>
                <a:cubicBezTo>
                  <a:pt x="42307" y="12477"/>
                  <a:pt x="42270" y="12553"/>
                  <a:pt x="42270" y="12628"/>
                </a:cubicBezTo>
                <a:cubicBezTo>
                  <a:pt x="42270" y="12780"/>
                  <a:pt x="42421" y="12931"/>
                  <a:pt x="42610" y="12969"/>
                </a:cubicBezTo>
                <a:lnTo>
                  <a:pt x="42761" y="12893"/>
                </a:lnTo>
                <a:cubicBezTo>
                  <a:pt x="42799" y="12818"/>
                  <a:pt x="42799" y="12742"/>
                  <a:pt x="42799" y="12704"/>
                </a:cubicBezTo>
                <a:cubicBezTo>
                  <a:pt x="42799" y="12628"/>
                  <a:pt x="42761" y="12439"/>
                  <a:pt x="42459" y="12402"/>
                </a:cubicBezTo>
                <a:close/>
                <a:moveTo>
                  <a:pt x="50020" y="12477"/>
                </a:moveTo>
                <a:lnTo>
                  <a:pt x="49831" y="12553"/>
                </a:lnTo>
                <a:cubicBezTo>
                  <a:pt x="49793" y="12591"/>
                  <a:pt x="49718" y="12704"/>
                  <a:pt x="49718" y="12818"/>
                </a:cubicBezTo>
                <a:cubicBezTo>
                  <a:pt x="49718" y="12893"/>
                  <a:pt x="49755" y="12969"/>
                  <a:pt x="49869" y="13007"/>
                </a:cubicBezTo>
                <a:lnTo>
                  <a:pt x="50058" y="12893"/>
                </a:lnTo>
                <a:cubicBezTo>
                  <a:pt x="50058" y="12893"/>
                  <a:pt x="50058" y="12893"/>
                  <a:pt x="50096" y="12855"/>
                </a:cubicBezTo>
                <a:cubicBezTo>
                  <a:pt x="50134" y="12818"/>
                  <a:pt x="50171" y="12742"/>
                  <a:pt x="50171" y="12666"/>
                </a:cubicBezTo>
                <a:cubicBezTo>
                  <a:pt x="50171" y="12591"/>
                  <a:pt x="50134" y="12515"/>
                  <a:pt x="50020" y="12477"/>
                </a:cubicBezTo>
                <a:close/>
                <a:moveTo>
                  <a:pt x="66315" y="12666"/>
                </a:moveTo>
                <a:cubicBezTo>
                  <a:pt x="66202" y="12666"/>
                  <a:pt x="66164" y="12704"/>
                  <a:pt x="66126" y="12704"/>
                </a:cubicBezTo>
                <a:cubicBezTo>
                  <a:pt x="66088" y="12742"/>
                  <a:pt x="66013" y="12818"/>
                  <a:pt x="66051" y="12969"/>
                </a:cubicBezTo>
                <a:lnTo>
                  <a:pt x="66202" y="13044"/>
                </a:lnTo>
                <a:lnTo>
                  <a:pt x="66315" y="13044"/>
                </a:lnTo>
                <a:lnTo>
                  <a:pt x="66429" y="12931"/>
                </a:lnTo>
                <a:lnTo>
                  <a:pt x="66429" y="12780"/>
                </a:lnTo>
                <a:lnTo>
                  <a:pt x="66315" y="12666"/>
                </a:lnTo>
                <a:close/>
                <a:moveTo>
                  <a:pt x="47220" y="12613"/>
                </a:moveTo>
                <a:cubicBezTo>
                  <a:pt x="47140" y="12613"/>
                  <a:pt x="47087" y="12640"/>
                  <a:pt x="47033" y="12666"/>
                </a:cubicBezTo>
                <a:cubicBezTo>
                  <a:pt x="46996" y="12704"/>
                  <a:pt x="46920" y="12780"/>
                  <a:pt x="46958" y="12893"/>
                </a:cubicBezTo>
                <a:lnTo>
                  <a:pt x="47033" y="13007"/>
                </a:lnTo>
                <a:lnTo>
                  <a:pt x="47109" y="13007"/>
                </a:lnTo>
                <a:cubicBezTo>
                  <a:pt x="47136" y="13033"/>
                  <a:pt x="47181" y="13060"/>
                  <a:pt x="47246" y="13060"/>
                </a:cubicBezTo>
                <a:cubicBezTo>
                  <a:pt x="47273" y="13060"/>
                  <a:pt x="47303" y="13055"/>
                  <a:pt x="47336" y="13044"/>
                </a:cubicBezTo>
                <a:lnTo>
                  <a:pt x="47449" y="12931"/>
                </a:lnTo>
                <a:lnTo>
                  <a:pt x="47449" y="12742"/>
                </a:lnTo>
                <a:lnTo>
                  <a:pt x="47336" y="12628"/>
                </a:lnTo>
                <a:cubicBezTo>
                  <a:pt x="47291" y="12617"/>
                  <a:pt x="47254" y="12613"/>
                  <a:pt x="47220" y="12613"/>
                </a:cubicBezTo>
                <a:close/>
                <a:moveTo>
                  <a:pt x="82346" y="12704"/>
                </a:moveTo>
                <a:cubicBezTo>
                  <a:pt x="82232" y="12704"/>
                  <a:pt x="82194" y="12742"/>
                  <a:pt x="82157" y="12780"/>
                </a:cubicBezTo>
                <a:cubicBezTo>
                  <a:pt x="82119" y="12818"/>
                  <a:pt x="82043" y="12893"/>
                  <a:pt x="82081" y="13007"/>
                </a:cubicBezTo>
                <a:lnTo>
                  <a:pt x="82232" y="13120"/>
                </a:lnTo>
                <a:lnTo>
                  <a:pt x="82346" y="13120"/>
                </a:lnTo>
                <a:lnTo>
                  <a:pt x="82459" y="13007"/>
                </a:lnTo>
                <a:lnTo>
                  <a:pt x="82459" y="12855"/>
                </a:lnTo>
                <a:lnTo>
                  <a:pt x="82346" y="12704"/>
                </a:lnTo>
                <a:close/>
                <a:moveTo>
                  <a:pt x="76674" y="12628"/>
                </a:moveTo>
                <a:lnTo>
                  <a:pt x="76561" y="12666"/>
                </a:lnTo>
                <a:cubicBezTo>
                  <a:pt x="76448" y="12742"/>
                  <a:pt x="76485" y="12931"/>
                  <a:pt x="76485" y="13044"/>
                </a:cubicBezTo>
                <a:lnTo>
                  <a:pt x="76561" y="13158"/>
                </a:lnTo>
                <a:cubicBezTo>
                  <a:pt x="76594" y="13169"/>
                  <a:pt x="76624" y="13173"/>
                  <a:pt x="76652" y="13173"/>
                </a:cubicBezTo>
                <a:cubicBezTo>
                  <a:pt x="76719" y="13173"/>
                  <a:pt x="76772" y="13147"/>
                  <a:pt x="76826" y="13120"/>
                </a:cubicBezTo>
                <a:cubicBezTo>
                  <a:pt x="76901" y="13082"/>
                  <a:pt x="76939" y="12969"/>
                  <a:pt x="76939" y="12893"/>
                </a:cubicBezTo>
                <a:cubicBezTo>
                  <a:pt x="76939" y="12742"/>
                  <a:pt x="76826" y="12628"/>
                  <a:pt x="76674" y="12628"/>
                </a:cubicBezTo>
                <a:close/>
                <a:moveTo>
                  <a:pt x="21324" y="12818"/>
                </a:moveTo>
                <a:cubicBezTo>
                  <a:pt x="21211" y="12818"/>
                  <a:pt x="20870" y="12855"/>
                  <a:pt x="20870" y="13196"/>
                </a:cubicBezTo>
                <a:lnTo>
                  <a:pt x="21059" y="13309"/>
                </a:lnTo>
                <a:cubicBezTo>
                  <a:pt x="21097" y="13271"/>
                  <a:pt x="21135" y="13271"/>
                  <a:pt x="21173" y="13271"/>
                </a:cubicBezTo>
                <a:cubicBezTo>
                  <a:pt x="21286" y="13233"/>
                  <a:pt x="21475" y="13196"/>
                  <a:pt x="21475" y="12969"/>
                </a:cubicBezTo>
                <a:cubicBezTo>
                  <a:pt x="21475" y="12969"/>
                  <a:pt x="21475" y="12931"/>
                  <a:pt x="21475" y="12931"/>
                </a:cubicBezTo>
                <a:lnTo>
                  <a:pt x="21324" y="12818"/>
                </a:lnTo>
                <a:close/>
                <a:moveTo>
                  <a:pt x="31101" y="13104"/>
                </a:moveTo>
                <a:cubicBezTo>
                  <a:pt x="31069" y="13104"/>
                  <a:pt x="31036" y="13109"/>
                  <a:pt x="31003" y="13120"/>
                </a:cubicBezTo>
                <a:cubicBezTo>
                  <a:pt x="30927" y="13120"/>
                  <a:pt x="30889" y="13196"/>
                  <a:pt x="30852" y="13271"/>
                </a:cubicBezTo>
                <a:lnTo>
                  <a:pt x="31003" y="13422"/>
                </a:lnTo>
                <a:cubicBezTo>
                  <a:pt x="31003" y="13449"/>
                  <a:pt x="31041" y="13476"/>
                  <a:pt x="31103" y="13476"/>
                </a:cubicBezTo>
                <a:cubicBezTo>
                  <a:pt x="31129" y="13476"/>
                  <a:pt x="31159" y="13471"/>
                  <a:pt x="31192" y="13460"/>
                </a:cubicBezTo>
                <a:lnTo>
                  <a:pt x="31305" y="13347"/>
                </a:lnTo>
                <a:lnTo>
                  <a:pt x="31305" y="13233"/>
                </a:lnTo>
                <a:lnTo>
                  <a:pt x="31268" y="13158"/>
                </a:lnTo>
                <a:cubicBezTo>
                  <a:pt x="31241" y="13131"/>
                  <a:pt x="31176" y="13104"/>
                  <a:pt x="31101" y="13104"/>
                </a:cubicBezTo>
                <a:close/>
                <a:moveTo>
                  <a:pt x="49491" y="13233"/>
                </a:moveTo>
                <a:cubicBezTo>
                  <a:pt x="49453" y="13233"/>
                  <a:pt x="49264" y="13233"/>
                  <a:pt x="49226" y="13385"/>
                </a:cubicBezTo>
                <a:lnTo>
                  <a:pt x="49377" y="13536"/>
                </a:lnTo>
                <a:cubicBezTo>
                  <a:pt x="49340" y="13536"/>
                  <a:pt x="49302" y="13499"/>
                  <a:pt x="49302" y="13498"/>
                </a:cubicBezTo>
                <a:lnTo>
                  <a:pt x="49302" y="13498"/>
                </a:lnTo>
                <a:cubicBezTo>
                  <a:pt x="49340" y="13536"/>
                  <a:pt x="49377" y="13611"/>
                  <a:pt x="49453" y="13611"/>
                </a:cubicBezTo>
                <a:lnTo>
                  <a:pt x="49642" y="13498"/>
                </a:lnTo>
                <a:cubicBezTo>
                  <a:pt x="49642" y="13498"/>
                  <a:pt x="49680" y="13460"/>
                  <a:pt x="49680" y="13385"/>
                </a:cubicBezTo>
                <a:lnTo>
                  <a:pt x="49680" y="13347"/>
                </a:lnTo>
                <a:lnTo>
                  <a:pt x="49529" y="13233"/>
                </a:lnTo>
                <a:close/>
                <a:moveTo>
                  <a:pt x="27819" y="13261"/>
                </a:moveTo>
                <a:cubicBezTo>
                  <a:pt x="27797" y="13261"/>
                  <a:pt x="27774" y="13264"/>
                  <a:pt x="27751" y="13271"/>
                </a:cubicBezTo>
                <a:cubicBezTo>
                  <a:pt x="27676" y="13271"/>
                  <a:pt x="27638" y="13347"/>
                  <a:pt x="27600" y="13422"/>
                </a:cubicBezTo>
                <a:lnTo>
                  <a:pt x="27714" y="13574"/>
                </a:lnTo>
                <a:cubicBezTo>
                  <a:pt x="27740" y="13600"/>
                  <a:pt x="27786" y="13627"/>
                  <a:pt x="27851" y="13627"/>
                </a:cubicBezTo>
                <a:cubicBezTo>
                  <a:pt x="27877" y="13627"/>
                  <a:pt x="27907" y="13623"/>
                  <a:pt x="27940" y="13611"/>
                </a:cubicBezTo>
                <a:lnTo>
                  <a:pt x="28054" y="13498"/>
                </a:lnTo>
                <a:lnTo>
                  <a:pt x="28054" y="13422"/>
                </a:lnTo>
                <a:lnTo>
                  <a:pt x="28016" y="13309"/>
                </a:lnTo>
                <a:cubicBezTo>
                  <a:pt x="27986" y="13309"/>
                  <a:pt x="27907" y="13261"/>
                  <a:pt x="27819" y="13261"/>
                </a:cubicBezTo>
                <a:close/>
                <a:moveTo>
                  <a:pt x="36939" y="13196"/>
                </a:moveTo>
                <a:lnTo>
                  <a:pt x="36825" y="13309"/>
                </a:lnTo>
                <a:lnTo>
                  <a:pt x="36825" y="13498"/>
                </a:lnTo>
                <a:lnTo>
                  <a:pt x="36939" y="13611"/>
                </a:lnTo>
                <a:cubicBezTo>
                  <a:pt x="36972" y="13623"/>
                  <a:pt x="37002" y="13627"/>
                  <a:pt x="37029" y="13627"/>
                </a:cubicBezTo>
                <a:cubicBezTo>
                  <a:pt x="37093" y="13627"/>
                  <a:pt x="37139" y="13600"/>
                  <a:pt x="37166" y="13574"/>
                </a:cubicBezTo>
                <a:cubicBezTo>
                  <a:pt x="37241" y="13536"/>
                  <a:pt x="37279" y="13498"/>
                  <a:pt x="37279" y="13422"/>
                </a:cubicBezTo>
                <a:cubicBezTo>
                  <a:pt x="37279" y="13347"/>
                  <a:pt x="37241" y="13309"/>
                  <a:pt x="37166" y="13233"/>
                </a:cubicBezTo>
                <a:cubicBezTo>
                  <a:pt x="37128" y="13196"/>
                  <a:pt x="37052" y="13196"/>
                  <a:pt x="36939" y="13196"/>
                </a:cubicBezTo>
                <a:close/>
                <a:moveTo>
                  <a:pt x="18489" y="13271"/>
                </a:moveTo>
                <a:cubicBezTo>
                  <a:pt x="18375" y="13385"/>
                  <a:pt x="18375" y="13574"/>
                  <a:pt x="18489" y="13687"/>
                </a:cubicBezTo>
                <a:lnTo>
                  <a:pt x="18564" y="13725"/>
                </a:lnTo>
                <a:cubicBezTo>
                  <a:pt x="18678" y="13725"/>
                  <a:pt x="18753" y="13725"/>
                  <a:pt x="18791" y="13687"/>
                </a:cubicBezTo>
                <a:cubicBezTo>
                  <a:pt x="18867" y="13611"/>
                  <a:pt x="18904" y="13536"/>
                  <a:pt x="18904" y="13460"/>
                </a:cubicBezTo>
                <a:cubicBezTo>
                  <a:pt x="18904" y="13422"/>
                  <a:pt x="18904" y="13422"/>
                  <a:pt x="18904" y="13385"/>
                </a:cubicBezTo>
                <a:lnTo>
                  <a:pt x="18753" y="13271"/>
                </a:lnTo>
                <a:close/>
                <a:moveTo>
                  <a:pt x="76826" y="13347"/>
                </a:moveTo>
                <a:lnTo>
                  <a:pt x="76637" y="13460"/>
                </a:lnTo>
                <a:cubicBezTo>
                  <a:pt x="76637" y="13498"/>
                  <a:pt x="76637" y="13498"/>
                  <a:pt x="76599" y="13536"/>
                </a:cubicBezTo>
                <a:lnTo>
                  <a:pt x="76712" y="13725"/>
                </a:lnTo>
                <a:lnTo>
                  <a:pt x="76901" y="13725"/>
                </a:lnTo>
                <a:lnTo>
                  <a:pt x="77053" y="13611"/>
                </a:lnTo>
                <a:lnTo>
                  <a:pt x="77053" y="13498"/>
                </a:lnTo>
                <a:lnTo>
                  <a:pt x="76939" y="13385"/>
                </a:lnTo>
                <a:cubicBezTo>
                  <a:pt x="76901" y="13385"/>
                  <a:pt x="76864" y="13347"/>
                  <a:pt x="76826" y="13347"/>
                </a:cubicBezTo>
                <a:close/>
                <a:moveTo>
                  <a:pt x="90474" y="13498"/>
                </a:moveTo>
                <a:lnTo>
                  <a:pt x="90323" y="13574"/>
                </a:lnTo>
                <a:cubicBezTo>
                  <a:pt x="90323" y="13611"/>
                  <a:pt x="90247" y="13687"/>
                  <a:pt x="90247" y="13763"/>
                </a:cubicBezTo>
                <a:cubicBezTo>
                  <a:pt x="90247" y="13876"/>
                  <a:pt x="90361" y="13914"/>
                  <a:pt x="90474" y="13952"/>
                </a:cubicBezTo>
                <a:lnTo>
                  <a:pt x="90588" y="13876"/>
                </a:lnTo>
                <a:cubicBezTo>
                  <a:pt x="90625" y="13801"/>
                  <a:pt x="90663" y="13725"/>
                  <a:pt x="90663" y="13649"/>
                </a:cubicBezTo>
                <a:cubicBezTo>
                  <a:pt x="90663" y="13574"/>
                  <a:pt x="90588" y="13498"/>
                  <a:pt x="90474" y="13498"/>
                </a:cubicBezTo>
                <a:close/>
                <a:moveTo>
                  <a:pt x="81400" y="13536"/>
                </a:moveTo>
                <a:lnTo>
                  <a:pt x="81287" y="13649"/>
                </a:lnTo>
                <a:lnTo>
                  <a:pt x="81287" y="13876"/>
                </a:lnTo>
                <a:lnTo>
                  <a:pt x="81438" y="13990"/>
                </a:lnTo>
                <a:lnTo>
                  <a:pt x="81552" y="13990"/>
                </a:lnTo>
                <a:lnTo>
                  <a:pt x="81703" y="13838"/>
                </a:lnTo>
                <a:cubicBezTo>
                  <a:pt x="81703" y="13838"/>
                  <a:pt x="81703" y="13801"/>
                  <a:pt x="81703" y="13801"/>
                </a:cubicBezTo>
                <a:cubicBezTo>
                  <a:pt x="81703" y="13763"/>
                  <a:pt x="81703" y="13763"/>
                  <a:pt x="81703" y="13725"/>
                </a:cubicBezTo>
                <a:cubicBezTo>
                  <a:pt x="81703" y="13725"/>
                  <a:pt x="81703" y="13611"/>
                  <a:pt x="81589" y="13574"/>
                </a:cubicBezTo>
                <a:cubicBezTo>
                  <a:pt x="81552" y="13536"/>
                  <a:pt x="81476" y="13536"/>
                  <a:pt x="81400" y="13536"/>
                </a:cubicBezTo>
                <a:close/>
                <a:moveTo>
                  <a:pt x="24387" y="13649"/>
                </a:moveTo>
                <a:lnTo>
                  <a:pt x="24198" y="13687"/>
                </a:lnTo>
                <a:cubicBezTo>
                  <a:pt x="24084" y="13801"/>
                  <a:pt x="24084" y="13990"/>
                  <a:pt x="24198" y="14103"/>
                </a:cubicBezTo>
                <a:cubicBezTo>
                  <a:pt x="24251" y="14130"/>
                  <a:pt x="24304" y="14156"/>
                  <a:pt x="24371" y="14156"/>
                </a:cubicBezTo>
                <a:cubicBezTo>
                  <a:pt x="24399" y="14156"/>
                  <a:pt x="24429" y="14152"/>
                  <a:pt x="24462" y="14141"/>
                </a:cubicBezTo>
                <a:lnTo>
                  <a:pt x="24576" y="14027"/>
                </a:lnTo>
                <a:lnTo>
                  <a:pt x="24576" y="13990"/>
                </a:lnTo>
                <a:cubicBezTo>
                  <a:pt x="24576" y="13801"/>
                  <a:pt x="24462" y="13725"/>
                  <a:pt x="24387" y="13649"/>
                </a:cubicBezTo>
                <a:close/>
                <a:moveTo>
                  <a:pt x="7373" y="13687"/>
                </a:moveTo>
                <a:lnTo>
                  <a:pt x="7222" y="13838"/>
                </a:lnTo>
                <a:lnTo>
                  <a:pt x="7373" y="13876"/>
                </a:lnTo>
                <a:lnTo>
                  <a:pt x="7222" y="13876"/>
                </a:lnTo>
                <a:cubicBezTo>
                  <a:pt x="7146" y="13914"/>
                  <a:pt x="7071" y="13990"/>
                  <a:pt x="7108" y="14179"/>
                </a:cubicBezTo>
                <a:lnTo>
                  <a:pt x="7222" y="14254"/>
                </a:lnTo>
                <a:cubicBezTo>
                  <a:pt x="7335" y="14254"/>
                  <a:pt x="7411" y="14216"/>
                  <a:pt x="7449" y="14216"/>
                </a:cubicBezTo>
                <a:cubicBezTo>
                  <a:pt x="7487" y="14179"/>
                  <a:pt x="7487" y="14179"/>
                  <a:pt x="7487" y="14179"/>
                </a:cubicBezTo>
                <a:lnTo>
                  <a:pt x="7638" y="14065"/>
                </a:lnTo>
                <a:cubicBezTo>
                  <a:pt x="7638" y="14065"/>
                  <a:pt x="7638" y="14027"/>
                  <a:pt x="7638" y="13990"/>
                </a:cubicBezTo>
                <a:cubicBezTo>
                  <a:pt x="7638" y="13763"/>
                  <a:pt x="7487" y="13687"/>
                  <a:pt x="7373" y="13687"/>
                </a:cubicBezTo>
                <a:close/>
                <a:moveTo>
                  <a:pt x="77449" y="13759"/>
                </a:moveTo>
                <a:cubicBezTo>
                  <a:pt x="77231" y="13759"/>
                  <a:pt x="77166" y="13960"/>
                  <a:pt x="77166" y="14065"/>
                </a:cubicBezTo>
                <a:lnTo>
                  <a:pt x="77128" y="14103"/>
                </a:lnTo>
                <a:lnTo>
                  <a:pt x="77279" y="14254"/>
                </a:lnTo>
                <a:cubicBezTo>
                  <a:pt x="77506" y="14216"/>
                  <a:pt x="77657" y="14103"/>
                  <a:pt x="77657" y="13914"/>
                </a:cubicBezTo>
                <a:cubicBezTo>
                  <a:pt x="77657" y="13876"/>
                  <a:pt x="77657" y="13876"/>
                  <a:pt x="77657" y="13876"/>
                </a:cubicBezTo>
                <a:lnTo>
                  <a:pt x="77506" y="13763"/>
                </a:lnTo>
                <a:cubicBezTo>
                  <a:pt x="77486" y="13760"/>
                  <a:pt x="77467" y="13759"/>
                  <a:pt x="77449" y="13759"/>
                </a:cubicBezTo>
                <a:close/>
                <a:moveTo>
                  <a:pt x="12552" y="13602"/>
                </a:moveTo>
                <a:cubicBezTo>
                  <a:pt x="12438" y="13602"/>
                  <a:pt x="12350" y="13669"/>
                  <a:pt x="12288" y="13763"/>
                </a:cubicBezTo>
                <a:lnTo>
                  <a:pt x="12364" y="13838"/>
                </a:lnTo>
                <a:lnTo>
                  <a:pt x="12288" y="13838"/>
                </a:lnTo>
                <a:lnTo>
                  <a:pt x="12061" y="13914"/>
                </a:lnTo>
                <a:lnTo>
                  <a:pt x="12023" y="13914"/>
                </a:lnTo>
                <a:cubicBezTo>
                  <a:pt x="12023" y="13952"/>
                  <a:pt x="11986" y="14027"/>
                  <a:pt x="11986" y="14141"/>
                </a:cubicBezTo>
                <a:lnTo>
                  <a:pt x="12137" y="14254"/>
                </a:lnTo>
                <a:lnTo>
                  <a:pt x="12175" y="14254"/>
                </a:lnTo>
                <a:cubicBezTo>
                  <a:pt x="12250" y="14292"/>
                  <a:pt x="12288" y="14292"/>
                  <a:pt x="12402" y="14292"/>
                </a:cubicBezTo>
                <a:lnTo>
                  <a:pt x="12515" y="14216"/>
                </a:lnTo>
                <a:cubicBezTo>
                  <a:pt x="12515" y="14216"/>
                  <a:pt x="12515" y="14179"/>
                  <a:pt x="12515" y="14179"/>
                </a:cubicBezTo>
                <a:cubicBezTo>
                  <a:pt x="12553" y="14141"/>
                  <a:pt x="12591" y="14065"/>
                  <a:pt x="12553" y="13952"/>
                </a:cubicBezTo>
                <a:lnTo>
                  <a:pt x="12704" y="13876"/>
                </a:lnTo>
                <a:cubicBezTo>
                  <a:pt x="12704" y="13838"/>
                  <a:pt x="12742" y="13801"/>
                  <a:pt x="12742" y="13725"/>
                </a:cubicBezTo>
                <a:lnTo>
                  <a:pt x="12742" y="13687"/>
                </a:lnTo>
                <a:lnTo>
                  <a:pt x="12628" y="13611"/>
                </a:lnTo>
                <a:cubicBezTo>
                  <a:pt x="12602" y="13605"/>
                  <a:pt x="12576" y="13602"/>
                  <a:pt x="12552" y="13602"/>
                </a:cubicBezTo>
                <a:close/>
                <a:moveTo>
                  <a:pt x="37717" y="13898"/>
                </a:moveTo>
                <a:cubicBezTo>
                  <a:pt x="37686" y="13898"/>
                  <a:pt x="37652" y="13903"/>
                  <a:pt x="37619" y="13914"/>
                </a:cubicBezTo>
                <a:lnTo>
                  <a:pt x="37544" y="14027"/>
                </a:lnTo>
                <a:lnTo>
                  <a:pt x="37544" y="14216"/>
                </a:lnTo>
                <a:lnTo>
                  <a:pt x="37619" y="14330"/>
                </a:lnTo>
                <a:cubicBezTo>
                  <a:pt x="37674" y="14348"/>
                  <a:pt x="37720" y="14355"/>
                  <a:pt x="37759" y="14355"/>
                </a:cubicBezTo>
                <a:cubicBezTo>
                  <a:pt x="37882" y="14355"/>
                  <a:pt x="37940" y="14283"/>
                  <a:pt x="37997" y="14254"/>
                </a:cubicBezTo>
                <a:cubicBezTo>
                  <a:pt x="38073" y="14216"/>
                  <a:pt x="38111" y="14141"/>
                  <a:pt x="38111" y="14065"/>
                </a:cubicBezTo>
                <a:cubicBezTo>
                  <a:pt x="38111" y="13990"/>
                  <a:pt x="38035" y="13914"/>
                  <a:pt x="37959" y="13914"/>
                </a:cubicBezTo>
                <a:lnTo>
                  <a:pt x="37884" y="13952"/>
                </a:lnTo>
                <a:cubicBezTo>
                  <a:pt x="37857" y="13925"/>
                  <a:pt x="37793" y="13898"/>
                  <a:pt x="37717" y="13898"/>
                </a:cubicBezTo>
                <a:close/>
                <a:moveTo>
                  <a:pt x="71608" y="14065"/>
                </a:moveTo>
                <a:cubicBezTo>
                  <a:pt x="71495" y="14065"/>
                  <a:pt x="71381" y="14141"/>
                  <a:pt x="71381" y="14254"/>
                </a:cubicBezTo>
                <a:cubicBezTo>
                  <a:pt x="71381" y="14292"/>
                  <a:pt x="71419" y="14405"/>
                  <a:pt x="71570" y="14443"/>
                </a:cubicBezTo>
                <a:cubicBezTo>
                  <a:pt x="71608" y="14443"/>
                  <a:pt x="71646" y="14443"/>
                  <a:pt x="71722" y="14405"/>
                </a:cubicBezTo>
                <a:cubicBezTo>
                  <a:pt x="71722" y="14405"/>
                  <a:pt x="71873" y="14330"/>
                  <a:pt x="71873" y="14216"/>
                </a:cubicBezTo>
                <a:lnTo>
                  <a:pt x="71873" y="14179"/>
                </a:lnTo>
                <a:cubicBezTo>
                  <a:pt x="71835" y="14103"/>
                  <a:pt x="71722" y="14065"/>
                  <a:pt x="71608" y="14065"/>
                </a:cubicBezTo>
                <a:close/>
                <a:moveTo>
                  <a:pt x="10662" y="14103"/>
                </a:moveTo>
                <a:lnTo>
                  <a:pt x="10436" y="14179"/>
                </a:lnTo>
                <a:lnTo>
                  <a:pt x="10436" y="14330"/>
                </a:lnTo>
                <a:lnTo>
                  <a:pt x="10662" y="14443"/>
                </a:lnTo>
                <a:lnTo>
                  <a:pt x="10625" y="14443"/>
                </a:lnTo>
                <a:cubicBezTo>
                  <a:pt x="10625" y="14476"/>
                  <a:pt x="10681" y="14564"/>
                  <a:pt x="10817" y="14564"/>
                </a:cubicBezTo>
                <a:cubicBezTo>
                  <a:pt x="10839" y="14564"/>
                  <a:pt x="10863" y="14562"/>
                  <a:pt x="10889" y="14557"/>
                </a:cubicBezTo>
                <a:lnTo>
                  <a:pt x="11003" y="14443"/>
                </a:lnTo>
                <a:cubicBezTo>
                  <a:pt x="11003" y="14443"/>
                  <a:pt x="11003" y="14405"/>
                  <a:pt x="11003" y="14405"/>
                </a:cubicBezTo>
                <a:cubicBezTo>
                  <a:pt x="11003" y="14216"/>
                  <a:pt x="10814" y="14141"/>
                  <a:pt x="10738" y="14103"/>
                </a:cubicBezTo>
                <a:close/>
                <a:moveTo>
                  <a:pt x="77922" y="14216"/>
                </a:moveTo>
                <a:lnTo>
                  <a:pt x="77884" y="14254"/>
                </a:lnTo>
                <a:cubicBezTo>
                  <a:pt x="77809" y="14292"/>
                  <a:pt x="77695" y="14368"/>
                  <a:pt x="77695" y="14557"/>
                </a:cubicBezTo>
                <a:lnTo>
                  <a:pt x="77695" y="14594"/>
                </a:lnTo>
                <a:cubicBezTo>
                  <a:pt x="77771" y="14708"/>
                  <a:pt x="77847" y="14784"/>
                  <a:pt x="77998" y="14859"/>
                </a:cubicBezTo>
                <a:lnTo>
                  <a:pt x="78149" y="14821"/>
                </a:lnTo>
                <a:cubicBezTo>
                  <a:pt x="78262" y="14746"/>
                  <a:pt x="78338" y="14594"/>
                  <a:pt x="78338" y="14481"/>
                </a:cubicBezTo>
                <a:cubicBezTo>
                  <a:pt x="78338" y="14368"/>
                  <a:pt x="78262" y="14216"/>
                  <a:pt x="77998" y="14216"/>
                </a:cubicBezTo>
                <a:close/>
                <a:moveTo>
                  <a:pt x="5332" y="14594"/>
                </a:moveTo>
                <a:lnTo>
                  <a:pt x="5142" y="14670"/>
                </a:lnTo>
                <a:cubicBezTo>
                  <a:pt x="5067" y="14670"/>
                  <a:pt x="4953" y="14746"/>
                  <a:pt x="5029" y="14935"/>
                </a:cubicBezTo>
                <a:lnTo>
                  <a:pt x="5142" y="15010"/>
                </a:lnTo>
                <a:cubicBezTo>
                  <a:pt x="5218" y="15010"/>
                  <a:pt x="5332" y="15010"/>
                  <a:pt x="5369" y="14973"/>
                </a:cubicBezTo>
                <a:cubicBezTo>
                  <a:pt x="5407" y="14935"/>
                  <a:pt x="5445" y="14859"/>
                  <a:pt x="5445" y="14784"/>
                </a:cubicBezTo>
                <a:cubicBezTo>
                  <a:pt x="5445" y="14708"/>
                  <a:pt x="5407" y="14632"/>
                  <a:pt x="5332" y="14594"/>
                </a:cubicBezTo>
                <a:close/>
                <a:moveTo>
                  <a:pt x="53423" y="14594"/>
                </a:moveTo>
                <a:cubicBezTo>
                  <a:pt x="53309" y="14708"/>
                  <a:pt x="53309" y="14897"/>
                  <a:pt x="53423" y="14973"/>
                </a:cubicBezTo>
                <a:cubicBezTo>
                  <a:pt x="53450" y="14999"/>
                  <a:pt x="53495" y="15026"/>
                  <a:pt x="53573" y="15026"/>
                </a:cubicBezTo>
                <a:cubicBezTo>
                  <a:pt x="53605" y="15026"/>
                  <a:pt x="53643" y="15021"/>
                  <a:pt x="53687" y="15010"/>
                </a:cubicBezTo>
                <a:lnTo>
                  <a:pt x="53801" y="14935"/>
                </a:lnTo>
                <a:cubicBezTo>
                  <a:pt x="53801" y="14897"/>
                  <a:pt x="53763" y="14859"/>
                  <a:pt x="53801" y="14859"/>
                </a:cubicBezTo>
                <a:cubicBezTo>
                  <a:pt x="53801" y="14708"/>
                  <a:pt x="53687" y="14594"/>
                  <a:pt x="53536" y="14594"/>
                </a:cubicBezTo>
                <a:close/>
                <a:moveTo>
                  <a:pt x="629" y="14806"/>
                </a:moveTo>
                <a:cubicBezTo>
                  <a:pt x="596" y="14806"/>
                  <a:pt x="563" y="14810"/>
                  <a:pt x="530" y="14821"/>
                </a:cubicBezTo>
                <a:cubicBezTo>
                  <a:pt x="379" y="14859"/>
                  <a:pt x="303" y="14973"/>
                  <a:pt x="303" y="15124"/>
                </a:cubicBezTo>
                <a:lnTo>
                  <a:pt x="417" y="15237"/>
                </a:lnTo>
                <a:cubicBezTo>
                  <a:pt x="568" y="15237"/>
                  <a:pt x="719" y="15237"/>
                  <a:pt x="795" y="15162"/>
                </a:cubicBezTo>
                <a:cubicBezTo>
                  <a:pt x="832" y="15124"/>
                  <a:pt x="870" y="15086"/>
                  <a:pt x="870" y="14973"/>
                </a:cubicBezTo>
                <a:cubicBezTo>
                  <a:pt x="870" y="14973"/>
                  <a:pt x="870" y="14973"/>
                  <a:pt x="870" y="14935"/>
                </a:cubicBezTo>
                <a:lnTo>
                  <a:pt x="832" y="14859"/>
                </a:lnTo>
                <a:cubicBezTo>
                  <a:pt x="779" y="14832"/>
                  <a:pt x="707" y="14806"/>
                  <a:pt x="629" y="14806"/>
                </a:cubicBezTo>
                <a:close/>
                <a:moveTo>
                  <a:pt x="22912" y="14784"/>
                </a:moveTo>
                <a:cubicBezTo>
                  <a:pt x="22836" y="14784"/>
                  <a:pt x="22723" y="14821"/>
                  <a:pt x="22723" y="15010"/>
                </a:cubicBezTo>
                <a:lnTo>
                  <a:pt x="22723" y="15086"/>
                </a:lnTo>
                <a:lnTo>
                  <a:pt x="22799" y="15199"/>
                </a:lnTo>
                <a:cubicBezTo>
                  <a:pt x="22855" y="15237"/>
                  <a:pt x="22912" y="15247"/>
                  <a:pt x="22959" y="15247"/>
                </a:cubicBezTo>
                <a:cubicBezTo>
                  <a:pt x="23007" y="15247"/>
                  <a:pt x="23044" y="15237"/>
                  <a:pt x="23063" y="15237"/>
                </a:cubicBezTo>
                <a:cubicBezTo>
                  <a:pt x="23139" y="15162"/>
                  <a:pt x="23177" y="15086"/>
                  <a:pt x="23177" y="15010"/>
                </a:cubicBezTo>
                <a:cubicBezTo>
                  <a:pt x="23177" y="14935"/>
                  <a:pt x="23139" y="14859"/>
                  <a:pt x="23101" y="14821"/>
                </a:cubicBezTo>
                <a:cubicBezTo>
                  <a:pt x="23025" y="14784"/>
                  <a:pt x="22950" y="14784"/>
                  <a:pt x="22912" y="14784"/>
                </a:cubicBezTo>
                <a:close/>
                <a:moveTo>
                  <a:pt x="84432" y="14881"/>
                </a:moveTo>
                <a:cubicBezTo>
                  <a:pt x="84409" y="14881"/>
                  <a:pt x="84383" y="14886"/>
                  <a:pt x="84349" y="14897"/>
                </a:cubicBezTo>
                <a:lnTo>
                  <a:pt x="84236" y="15010"/>
                </a:lnTo>
                <a:lnTo>
                  <a:pt x="84236" y="15124"/>
                </a:lnTo>
                <a:lnTo>
                  <a:pt x="84349" y="15237"/>
                </a:lnTo>
                <a:cubicBezTo>
                  <a:pt x="84387" y="15237"/>
                  <a:pt x="84425" y="15275"/>
                  <a:pt x="84463" y="15275"/>
                </a:cubicBezTo>
                <a:lnTo>
                  <a:pt x="84652" y="15124"/>
                </a:lnTo>
                <a:cubicBezTo>
                  <a:pt x="84652" y="15048"/>
                  <a:pt x="84652" y="14973"/>
                  <a:pt x="84538" y="14935"/>
                </a:cubicBezTo>
                <a:cubicBezTo>
                  <a:pt x="84512" y="14908"/>
                  <a:pt x="84485" y="14881"/>
                  <a:pt x="84432" y="14881"/>
                </a:cubicBezTo>
                <a:close/>
                <a:moveTo>
                  <a:pt x="71480" y="14995"/>
                </a:moveTo>
                <a:cubicBezTo>
                  <a:pt x="71413" y="14995"/>
                  <a:pt x="71359" y="15021"/>
                  <a:pt x="71306" y="15048"/>
                </a:cubicBezTo>
                <a:cubicBezTo>
                  <a:pt x="71230" y="15124"/>
                  <a:pt x="71230" y="15199"/>
                  <a:pt x="71230" y="15313"/>
                </a:cubicBezTo>
                <a:lnTo>
                  <a:pt x="71344" y="15426"/>
                </a:lnTo>
                <a:cubicBezTo>
                  <a:pt x="71400" y="15445"/>
                  <a:pt x="71448" y="15455"/>
                  <a:pt x="71490" y="15455"/>
                </a:cubicBezTo>
                <a:cubicBezTo>
                  <a:pt x="71533" y="15455"/>
                  <a:pt x="71570" y="15445"/>
                  <a:pt x="71608" y="15426"/>
                </a:cubicBezTo>
                <a:cubicBezTo>
                  <a:pt x="71684" y="15351"/>
                  <a:pt x="71684" y="15237"/>
                  <a:pt x="71684" y="15199"/>
                </a:cubicBezTo>
                <a:cubicBezTo>
                  <a:pt x="71684" y="15162"/>
                  <a:pt x="71684" y="15124"/>
                  <a:pt x="71684" y="15086"/>
                </a:cubicBezTo>
                <a:lnTo>
                  <a:pt x="71570" y="15010"/>
                </a:lnTo>
                <a:cubicBezTo>
                  <a:pt x="71537" y="14999"/>
                  <a:pt x="71507" y="14995"/>
                  <a:pt x="71480" y="14995"/>
                </a:cubicBezTo>
                <a:close/>
                <a:moveTo>
                  <a:pt x="13876" y="15237"/>
                </a:moveTo>
                <a:cubicBezTo>
                  <a:pt x="13687" y="15275"/>
                  <a:pt x="13574" y="15313"/>
                  <a:pt x="13498" y="15426"/>
                </a:cubicBezTo>
                <a:lnTo>
                  <a:pt x="13649" y="15577"/>
                </a:lnTo>
                <a:lnTo>
                  <a:pt x="13725" y="15577"/>
                </a:lnTo>
                <a:cubicBezTo>
                  <a:pt x="13763" y="15577"/>
                  <a:pt x="13810" y="15587"/>
                  <a:pt x="13852" y="15587"/>
                </a:cubicBezTo>
                <a:cubicBezTo>
                  <a:pt x="13895" y="15587"/>
                  <a:pt x="13933" y="15577"/>
                  <a:pt x="13952" y="15540"/>
                </a:cubicBezTo>
                <a:cubicBezTo>
                  <a:pt x="13989" y="15502"/>
                  <a:pt x="14027" y="15464"/>
                  <a:pt x="14027" y="15426"/>
                </a:cubicBezTo>
                <a:cubicBezTo>
                  <a:pt x="14027" y="15388"/>
                  <a:pt x="14027" y="15351"/>
                  <a:pt x="14027" y="15351"/>
                </a:cubicBezTo>
                <a:lnTo>
                  <a:pt x="13876" y="15237"/>
                </a:lnTo>
                <a:close/>
                <a:moveTo>
                  <a:pt x="58760" y="15448"/>
                </a:moveTo>
                <a:cubicBezTo>
                  <a:pt x="58738" y="15448"/>
                  <a:pt x="58711" y="15453"/>
                  <a:pt x="58678" y="15464"/>
                </a:cubicBezTo>
                <a:lnTo>
                  <a:pt x="58565" y="15577"/>
                </a:lnTo>
                <a:lnTo>
                  <a:pt x="58565" y="15691"/>
                </a:lnTo>
                <a:lnTo>
                  <a:pt x="58678" y="15804"/>
                </a:lnTo>
                <a:cubicBezTo>
                  <a:pt x="58716" y="15804"/>
                  <a:pt x="58754" y="15842"/>
                  <a:pt x="58791" y="15842"/>
                </a:cubicBezTo>
                <a:lnTo>
                  <a:pt x="58981" y="15691"/>
                </a:lnTo>
                <a:cubicBezTo>
                  <a:pt x="58981" y="15615"/>
                  <a:pt x="58981" y="15540"/>
                  <a:pt x="58867" y="15502"/>
                </a:cubicBezTo>
                <a:cubicBezTo>
                  <a:pt x="58840" y="15475"/>
                  <a:pt x="58814" y="15448"/>
                  <a:pt x="58760" y="15448"/>
                </a:cubicBezTo>
                <a:close/>
                <a:moveTo>
                  <a:pt x="74482" y="15351"/>
                </a:moveTo>
                <a:cubicBezTo>
                  <a:pt x="74179" y="15388"/>
                  <a:pt x="74141" y="15540"/>
                  <a:pt x="74141" y="15615"/>
                </a:cubicBezTo>
                <a:cubicBezTo>
                  <a:pt x="74141" y="15653"/>
                  <a:pt x="74179" y="15729"/>
                  <a:pt x="74179" y="15767"/>
                </a:cubicBezTo>
                <a:lnTo>
                  <a:pt x="74293" y="15842"/>
                </a:lnTo>
                <a:cubicBezTo>
                  <a:pt x="74406" y="15842"/>
                  <a:pt x="74482" y="15842"/>
                  <a:pt x="74557" y="15804"/>
                </a:cubicBezTo>
                <a:cubicBezTo>
                  <a:pt x="74633" y="15729"/>
                  <a:pt x="74633" y="15615"/>
                  <a:pt x="74633" y="15540"/>
                </a:cubicBezTo>
                <a:cubicBezTo>
                  <a:pt x="74633" y="15540"/>
                  <a:pt x="74633" y="15502"/>
                  <a:pt x="74633" y="15464"/>
                </a:cubicBezTo>
                <a:lnTo>
                  <a:pt x="74482" y="15351"/>
                </a:lnTo>
                <a:close/>
                <a:moveTo>
                  <a:pt x="70989" y="15562"/>
                </a:moveTo>
                <a:cubicBezTo>
                  <a:pt x="70924" y="15562"/>
                  <a:pt x="70879" y="15589"/>
                  <a:pt x="70852" y="15615"/>
                </a:cubicBezTo>
                <a:cubicBezTo>
                  <a:pt x="70776" y="15653"/>
                  <a:pt x="70739" y="15691"/>
                  <a:pt x="70739" y="15804"/>
                </a:cubicBezTo>
                <a:lnTo>
                  <a:pt x="70739" y="15842"/>
                </a:lnTo>
                <a:lnTo>
                  <a:pt x="70890" y="15956"/>
                </a:lnTo>
                <a:lnTo>
                  <a:pt x="71079" y="15956"/>
                </a:lnTo>
                <a:lnTo>
                  <a:pt x="71192" y="15842"/>
                </a:lnTo>
                <a:lnTo>
                  <a:pt x="71192" y="15691"/>
                </a:lnTo>
                <a:lnTo>
                  <a:pt x="71079" y="15577"/>
                </a:lnTo>
                <a:cubicBezTo>
                  <a:pt x="71046" y="15566"/>
                  <a:pt x="71016" y="15562"/>
                  <a:pt x="70989" y="15562"/>
                </a:cubicBezTo>
                <a:close/>
                <a:moveTo>
                  <a:pt x="60045" y="15534"/>
                </a:moveTo>
                <a:cubicBezTo>
                  <a:pt x="59995" y="15534"/>
                  <a:pt x="59948" y="15556"/>
                  <a:pt x="59926" y="15577"/>
                </a:cubicBezTo>
                <a:lnTo>
                  <a:pt x="59850" y="15615"/>
                </a:lnTo>
                <a:cubicBezTo>
                  <a:pt x="59774" y="15767"/>
                  <a:pt x="59888" y="15993"/>
                  <a:pt x="60077" y="15993"/>
                </a:cubicBezTo>
                <a:cubicBezTo>
                  <a:pt x="60096" y="16003"/>
                  <a:pt x="60115" y="16008"/>
                  <a:pt x="60134" y="16008"/>
                </a:cubicBezTo>
                <a:cubicBezTo>
                  <a:pt x="60190" y="16008"/>
                  <a:pt x="60247" y="15965"/>
                  <a:pt x="60304" y="15880"/>
                </a:cubicBezTo>
                <a:lnTo>
                  <a:pt x="60153" y="15729"/>
                </a:lnTo>
                <a:lnTo>
                  <a:pt x="60190" y="15729"/>
                </a:lnTo>
                <a:cubicBezTo>
                  <a:pt x="60228" y="15767"/>
                  <a:pt x="60228" y="15767"/>
                  <a:pt x="60228" y="15767"/>
                </a:cubicBezTo>
                <a:lnTo>
                  <a:pt x="60228" y="15729"/>
                </a:lnTo>
                <a:cubicBezTo>
                  <a:pt x="60228" y="15691"/>
                  <a:pt x="60228" y="15615"/>
                  <a:pt x="60153" y="15577"/>
                </a:cubicBezTo>
                <a:cubicBezTo>
                  <a:pt x="60121" y="15546"/>
                  <a:pt x="60082" y="15534"/>
                  <a:pt x="60045" y="15534"/>
                </a:cubicBezTo>
                <a:close/>
                <a:moveTo>
                  <a:pt x="75238" y="15729"/>
                </a:moveTo>
                <a:lnTo>
                  <a:pt x="75011" y="15842"/>
                </a:lnTo>
                <a:lnTo>
                  <a:pt x="75011" y="15956"/>
                </a:lnTo>
                <a:lnTo>
                  <a:pt x="75087" y="16031"/>
                </a:lnTo>
                <a:cubicBezTo>
                  <a:pt x="75113" y="16058"/>
                  <a:pt x="75159" y="16085"/>
                  <a:pt x="75223" y="16085"/>
                </a:cubicBezTo>
                <a:cubicBezTo>
                  <a:pt x="75250" y="16085"/>
                  <a:pt x="75280" y="16080"/>
                  <a:pt x="75313" y="16069"/>
                </a:cubicBezTo>
                <a:cubicBezTo>
                  <a:pt x="75389" y="16069"/>
                  <a:pt x="75465" y="15993"/>
                  <a:pt x="75465" y="15918"/>
                </a:cubicBezTo>
                <a:lnTo>
                  <a:pt x="75351" y="15767"/>
                </a:lnTo>
                <a:cubicBezTo>
                  <a:pt x="75313" y="15767"/>
                  <a:pt x="75276" y="15767"/>
                  <a:pt x="75238" y="15729"/>
                </a:cubicBezTo>
                <a:close/>
                <a:moveTo>
                  <a:pt x="49869" y="15880"/>
                </a:moveTo>
                <a:lnTo>
                  <a:pt x="49755" y="15918"/>
                </a:lnTo>
                <a:cubicBezTo>
                  <a:pt x="49642" y="16031"/>
                  <a:pt x="49680" y="16258"/>
                  <a:pt x="49718" y="16371"/>
                </a:cubicBezTo>
                <a:lnTo>
                  <a:pt x="49944" y="16371"/>
                </a:lnTo>
                <a:cubicBezTo>
                  <a:pt x="50020" y="16334"/>
                  <a:pt x="50058" y="16182"/>
                  <a:pt x="50058" y="16107"/>
                </a:cubicBezTo>
                <a:cubicBezTo>
                  <a:pt x="50058" y="15956"/>
                  <a:pt x="49982" y="15880"/>
                  <a:pt x="49869" y="15880"/>
                </a:cubicBezTo>
                <a:close/>
                <a:moveTo>
                  <a:pt x="67903" y="15965"/>
                </a:moveTo>
                <a:cubicBezTo>
                  <a:pt x="67865" y="15965"/>
                  <a:pt x="67828" y="15974"/>
                  <a:pt x="67790" y="15993"/>
                </a:cubicBezTo>
                <a:cubicBezTo>
                  <a:pt x="67638" y="16031"/>
                  <a:pt x="67638" y="16258"/>
                  <a:pt x="67752" y="16334"/>
                </a:cubicBezTo>
                <a:cubicBezTo>
                  <a:pt x="67790" y="16371"/>
                  <a:pt x="67828" y="16371"/>
                  <a:pt x="67903" y="16371"/>
                </a:cubicBezTo>
                <a:lnTo>
                  <a:pt x="67941" y="16296"/>
                </a:lnTo>
                <a:lnTo>
                  <a:pt x="67903" y="16296"/>
                </a:lnTo>
                <a:lnTo>
                  <a:pt x="68054" y="16182"/>
                </a:lnTo>
                <a:lnTo>
                  <a:pt x="68054" y="16107"/>
                </a:lnTo>
                <a:lnTo>
                  <a:pt x="68017" y="15993"/>
                </a:lnTo>
                <a:cubicBezTo>
                  <a:pt x="67979" y="15974"/>
                  <a:pt x="67941" y="15965"/>
                  <a:pt x="67903" y="15965"/>
                </a:cubicBezTo>
                <a:close/>
                <a:moveTo>
                  <a:pt x="3456" y="15979"/>
                </a:moveTo>
                <a:cubicBezTo>
                  <a:pt x="3426" y="15979"/>
                  <a:pt x="3396" y="15983"/>
                  <a:pt x="3366" y="15993"/>
                </a:cubicBezTo>
                <a:cubicBezTo>
                  <a:pt x="3252" y="16069"/>
                  <a:pt x="3176" y="16182"/>
                  <a:pt x="3214" y="16334"/>
                </a:cubicBezTo>
                <a:lnTo>
                  <a:pt x="3328" y="16409"/>
                </a:lnTo>
                <a:cubicBezTo>
                  <a:pt x="3441" y="16409"/>
                  <a:pt x="3555" y="16409"/>
                  <a:pt x="3630" y="16371"/>
                </a:cubicBezTo>
                <a:cubicBezTo>
                  <a:pt x="3668" y="16334"/>
                  <a:pt x="3706" y="16258"/>
                  <a:pt x="3706" y="16182"/>
                </a:cubicBezTo>
                <a:lnTo>
                  <a:pt x="3706" y="16145"/>
                </a:lnTo>
                <a:lnTo>
                  <a:pt x="3668" y="16069"/>
                </a:lnTo>
                <a:cubicBezTo>
                  <a:pt x="3613" y="16014"/>
                  <a:pt x="3537" y="15979"/>
                  <a:pt x="3456" y="15979"/>
                </a:cubicBezTo>
                <a:close/>
                <a:moveTo>
                  <a:pt x="38942" y="16069"/>
                </a:moveTo>
                <a:cubicBezTo>
                  <a:pt x="38829" y="16069"/>
                  <a:pt x="38716" y="16145"/>
                  <a:pt x="38678" y="16296"/>
                </a:cubicBezTo>
                <a:lnTo>
                  <a:pt x="38791" y="16409"/>
                </a:lnTo>
                <a:cubicBezTo>
                  <a:pt x="38836" y="16420"/>
                  <a:pt x="38873" y="16425"/>
                  <a:pt x="38907" y="16425"/>
                </a:cubicBezTo>
                <a:cubicBezTo>
                  <a:pt x="38987" y="16425"/>
                  <a:pt x="39040" y="16398"/>
                  <a:pt x="39094" y="16371"/>
                </a:cubicBezTo>
                <a:lnTo>
                  <a:pt x="39132" y="16258"/>
                </a:lnTo>
                <a:cubicBezTo>
                  <a:pt x="39132" y="16182"/>
                  <a:pt x="39056" y="16107"/>
                  <a:pt x="38942" y="16069"/>
                </a:cubicBezTo>
                <a:close/>
                <a:moveTo>
                  <a:pt x="12061" y="15880"/>
                </a:moveTo>
                <a:lnTo>
                  <a:pt x="11910" y="15956"/>
                </a:lnTo>
                <a:cubicBezTo>
                  <a:pt x="11834" y="15956"/>
                  <a:pt x="11759" y="15918"/>
                  <a:pt x="11683" y="15918"/>
                </a:cubicBezTo>
                <a:cubicBezTo>
                  <a:pt x="11645" y="15956"/>
                  <a:pt x="11570" y="15956"/>
                  <a:pt x="11532" y="16031"/>
                </a:cubicBezTo>
                <a:lnTo>
                  <a:pt x="11645" y="16182"/>
                </a:lnTo>
                <a:cubicBezTo>
                  <a:pt x="11645" y="16220"/>
                  <a:pt x="11645" y="16220"/>
                  <a:pt x="11645" y="16220"/>
                </a:cubicBezTo>
                <a:cubicBezTo>
                  <a:pt x="11683" y="16296"/>
                  <a:pt x="11721" y="16371"/>
                  <a:pt x="11797" y="16409"/>
                </a:cubicBezTo>
                <a:cubicBezTo>
                  <a:pt x="11834" y="16428"/>
                  <a:pt x="11872" y="16438"/>
                  <a:pt x="11915" y="16438"/>
                </a:cubicBezTo>
                <a:cubicBezTo>
                  <a:pt x="11957" y="16438"/>
                  <a:pt x="12005" y="16428"/>
                  <a:pt x="12061" y="16409"/>
                </a:cubicBezTo>
                <a:lnTo>
                  <a:pt x="12137" y="16296"/>
                </a:lnTo>
                <a:cubicBezTo>
                  <a:pt x="12137" y="16258"/>
                  <a:pt x="12175" y="16258"/>
                  <a:pt x="12175" y="16220"/>
                </a:cubicBezTo>
                <a:cubicBezTo>
                  <a:pt x="12212" y="16182"/>
                  <a:pt x="12212" y="16107"/>
                  <a:pt x="12212" y="16069"/>
                </a:cubicBezTo>
                <a:cubicBezTo>
                  <a:pt x="12212" y="15993"/>
                  <a:pt x="12175" y="15918"/>
                  <a:pt x="12061" y="15880"/>
                </a:cubicBezTo>
                <a:close/>
                <a:moveTo>
                  <a:pt x="26012" y="16145"/>
                </a:moveTo>
                <a:cubicBezTo>
                  <a:pt x="25937" y="16145"/>
                  <a:pt x="25672" y="16145"/>
                  <a:pt x="25748" y="16371"/>
                </a:cubicBezTo>
                <a:lnTo>
                  <a:pt x="25861" y="16485"/>
                </a:lnTo>
                <a:lnTo>
                  <a:pt x="25974" y="16485"/>
                </a:lnTo>
                <a:lnTo>
                  <a:pt x="26126" y="16371"/>
                </a:lnTo>
                <a:cubicBezTo>
                  <a:pt x="26164" y="16334"/>
                  <a:pt x="26164" y="16334"/>
                  <a:pt x="26201" y="16258"/>
                </a:cubicBezTo>
                <a:lnTo>
                  <a:pt x="26012" y="16145"/>
                </a:lnTo>
                <a:close/>
                <a:moveTo>
                  <a:pt x="37581" y="16334"/>
                </a:moveTo>
                <a:cubicBezTo>
                  <a:pt x="37468" y="16334"/>
                  <a:pt x="37392" y="16409"/>
                  <a:pt x="37355" y="16485"/>
                </a:cubicBezTo>
                <a:lnTo>
                  <a:pt x="37468" y="16598"/>
                </a:lnTo>
                <a:cubicBezTo>
                  <a:pt x="37506" y="16636"/>
                  <a:pt x="37506" y="16636"/>
                  <a:pt x="37544" y="16674"/>
                </a:cubicBezTo>
                <a:cubicBezTo>
                  <a:pt x="37581" y="16674"/>
                  <a:pt x="37657" y="16712"/>
                  <a:pt x="37695" y="16712"/>
                </a:cubicBezTo>
                <a:lnTo>
                  <a:pt x="37884" y="16636"/>
                </a:lnTo>
                <a:lnTo>
                  <a:pt x="37884" y="16598"/>
                </a:lnTo>
                <a:cubicBezTo>
                  <a:pt x="37884" y="16447"/>
                  <a:pt x="37733" y="16334"/>
                  <a:pt x="37581" y="16334"/>
                </a:cubicBezTo>
                <a:close/>
                <a:moveTo>
                  <a:pt x="25682" y="16545"/>
                </a:moveTo>
                <a:cubicBezTo>
                  <a:pt x="25631" y="16545"/>
                  <a:pt x="25585" y="16572"/>
                  <a:pt x="25559" y="16598"/>
                </a:cubicBezTo>
                <a:cubicBezTo>
                  <a:pt x="25521" y="16636"/>
                  <a:pt x="25483" y="16712"/>
                  <a:pt x="25483" y="16825"/>
                </a:cubicBezTo>
                <a:lnTo>
                  <a:pt x="25634" y="16939"/>
                </a:lnTo>
                <a:lnTo>
                  <a:pt x="25748" y="16939"/>
                </a:lnTo>
                <a:lnTo>
                  <a:pt x="25899" y="16825"/>
                </a:lnTo>
                <a:lnTo>
                  <a:pt x="25899" y="16674"/>
                </a:lnTo>
                <a:lnTo>
                  <a:pt x="25748" y="16560"/>
                </a:lnTo>
                <a:cubicBezTo>
                  <a:pt x="25725" y="16549"/>
                  <a:pt x="25703" y="16545"/>
                  <a:pt x="25682" y="16545"/>
                </a:cubicBezTo>
                <a:close/>
                <a:moveTo>
                  <a:pt x="53725" y="16598"/>
                </a:moveTo>
                <a:lnTo>
                  <a:pt x="53574" y="16712"/>
                </a:lnTo>
                <a:cubicBezTo>
                  <a:pt x="53574" y="16750"/>
                  <a:pt x="53574" y="16750"/>
                  <a:pt x="53574" y="16750"/>
                </a:cubicBezTo>
                <a:cubicBezTo>
                  <a:pt x="53574" y="16825"/>
                  <a:pt x="53574" y="16976"/>
                  <a:pt x="53763" y="16976"/>
                </a:cubicBezTo>
                <a:lnTo>
                  <a:pt x="53914" y="16863"/>
                </a:lnTo>
                <a:cubicBezTo>
                  <a:pt x="53952" y="16825"/>
                  <a:pt x="53990" y="16787"/>
                  <a:pt x="54028" y="16750"/>
                </a:cubicBezTo>
                <a:lnTo>
                  <a:pt x="53876" y="16598"/>
                </a:lnTo>
                <a:close/>
                <a:moveTo>
                  <a:pt x="9377" y="16636"/>
                </a:moveTo>
                <a:lnTo>
                  <a:pt x="9226" y="16750"/>
                </a:lnTo>
                <a:cubicBezTo>
                  <a:pt x="9226" y="16750"/>
                  <a:pt x="9188" y="16787"/>
                  <a:pt x="9150" y="16825"/>
                </a:cubicBezTo>
                <a:lnTo>
                  <a:pt x="9263" y="16976"/>
                </a:lnTo>
                <a:cubicBezTo>
                  <a:pt x="9301" y="17014"/>
                  <a:pt x="9339" y="17014"/>
                  <a:pt x="9377" y="17014"/>
                </a:cubicBezTo>
                <a:lnTo>
                  <a:pt x="9566" y="16939"/>
                </a:lnTo>
                <a:cubicBezTo>
                  <a:pt x="9566" y="16901"/>
                  <a:pt x="9604" y="16901"/>
                  <a:pt x="9604" y="16825"/>
                </a:cubicBezTo>
                <a:lnTo>
                  <a:pt x="9490" y="16712"/>
                </a:lnTo>
                <a:cubicBezTo>
                  <a:pt x="9490" y="16674"/>
                  <a:pt x="9453" y="16674"/>
                  <a:pt x="9377" y="16636"/>
                </a:cubicBezTo>
                <a:close/>
                <a:moveTo>
                  <a:pt x="2118" y="16674"/>
                </a:moveTo>
                <a:cubicBezTo>
                  <a:pt x="2042" y="16674"/>
                  <a:pt x="1967" y="16712"/>
                  <a:pt x="1929" y="16787"/>
                </a:cubicBezTo>
                <a:lnTo>
                  <a:pt x="2080" y="16939"/>
                </a:lnTo>
                <a:cubicBezTo>
                  <a:pt x="2042" y="16939"/>
                  <a:pt x="2004" y="16901"/>
                  <a:pt x="2004" y="16901"/>
                </a:cubicBezTo>
                <a:lnTo>
                  <a:pt x="2004" y="16901"/>
                </a:lnTo>
                <a:cubicBezTo>
                  <a:pt x="2004" y="16939"/>
                  <a:pt x="2042" y="17052"/>
                  <a:pt x="2156" y="17090"/>
                </a:cubicBezTo>
                <a:lnTo>
                  <a:pt x="2231" y="17090"/>
                </a:lnTo>
                <a:cubicBezTo>
                  <a:pt x="2307" y="17052"/>
                  <a:pt x="2383" y="16976"/>
                  <a:pt x="2383" y="16901"/>
                </a:cubicBezTo>
                <a:cubicBezTo>
                  <a:pt x="2383" y="16787"/>
                  <a:pt x="2269" y="16674"/>
                  <a:pt x="2118" y="16674"/>
                </a:cubicBezTo>
                <a:close/>
                <a:moveTo>
                  <a:pt x="76334" y="16901"/>
                </a:moveTo>
                <a:cubicBezTo>
                  <a:pt x="76259" y="16901"/>
                  <a:pt x="76145" y="16901"/>
                  <a:pt x="76070" y="16976"/>
                </a:cubicBezTo>
                <a:cubicBezTo>
                  <a:pt x="75881" y="17090"/>
                  <a:pt x="75918" y="17279"/>
                  <a:pt x="76070" y="17354"/>
                </a:cubicBezTo>
                <a:lnTo>
                  <a:pt x="76259" y="17241"/>
                </a:lnTo>
                <a:lnTo>
                  <a:pt x="76259" y="17241"/>
                </a:lnTo>
                <a:cubicBezTo>
                  <a:pt x="76259" y="17279"/>
                  <a:pt x="76221" y="17279"/>
                  <a:pt x="76259" y="17279"/>
                </a:cubicBezTo>
                <a:cubicBezTo>
                  <a:pt x="76296" y="17279"/>
                  <a:pt x="76485" y="17241"/>
                  <a:pt x="76485" y="17090"/>
                </a:cubicBezTo>
                <a:cubicBezTo>
                  <a:pt x="76485" y="17052"/>
                  <a:pt x="76448" y="17014"/>
                  <a:pt x="76448" y="16976"/>
                </a:cubicBezTo>
                <a:lnTo>
                  <a:pt x="76334" y="16901"/>
                </a:lnTo>
                <a:close/>
                <a:moveTo>
                  <a:pt x="67374" y="17052"/>
                </a:moveTo>
                <a:lnTo>
                  <a:pt x="67260" y="17203"/>
                </a:lnTo>
                <a:cubicBezTo>
                  <a:pt x="67260" y="17203"/>
                  <a:pt x="67260" y="17203"/>
                  <a:pt x="67260" y="17241"/>
                </a:cubicBezTo>
                <a:cubicBezTo>
                  <a:pt x="67260" y="17279"/>
                  <a:pt x="67260" y="17430"/>
                  <a:pt x="67449" y="17430"/>
                </a:cubicBezTo>
                <a:lnTo>
                  <a:pt x="67601" y="17317"/>
                </a:lnTo>
                <a:cubicBezTo>
                  <a:pt x="67638" y="17317"/>
                  <a:pt x="67676" y="17279"/>
                  <a:pt x="67714" y="17203"/>
                </a:cubicBezTo>
                <a:lnTo>
                  <a:pt x="67563" y="17052"/>
                </a:lnTo>
                <a:close/>
                <a:moveTo>
                  <a:pt x="4878" y="17052"/>
                </a:moveTo>
                <a:lnTo>
                  <a:pt x="4764" y="17165"/>
                </a:lnTo>
                <a:lnTo>
                  <a:pt x="4764" y="17317"/>
                </a:lnTo>
                <a:lnTo>
                  <a:pt x="4802" y="17392"/>
                </a:lnTo>
                <a:cubicBezTo>
                  <a:pt x="4865" y="17476"/>
                  <a:pt x="4939" y="17502"/>
                  <a:pt x="5006" y="17502"/>
                </a:cubicBezTo>
                <a:cubicBezTo>
                  <a:pt x="5060" y="17502"/>
                  <a:pt x="5109" y="17485"/>
                  <a:pt x="5142" y="17468"/>
                </a:cubicBezTo>
                <a:lnTo>
                  <a:pt x="5407" y="17392"/>
                </a:lnTo>
                <a:cubicBezTo>
                  <a:pt x="5407" y="17279"/>
                  <a:pt x="5369" y="17203"/>
                  <a:pt x="5294" y="17128"/>
                </a:cubicBezTo>
                <a:cubicBezTo>
                  <a:pt x="5180" y="17052"/>
                  <a:pt x="5067" y="17052"/>
                  <a:pt x="4878" y="17052"/>
                </a:cubicBezTo>
                <a:close/>
                <a:moveTo>
                  <a:pt x="64311" y="17052"/>
                </a:moveTo>
                <a:lnTo>
                  <a:pt x="64236" y="17165"/>
                </a:lnTo>
                <a:cubicBezTo>
                  <a:pt x="64198" y="17203"/>
                  <a:pt x="64085" y="17279"/>
                  <a:pt x="64122" y="17430"/>
                </a:cubicBezTo>
                <a:lnTo>
                  <a:pt x="64198" y="17506"/>
                </a:lnTo>
                <a:cubicBezTo>
                  <a:pt x="64274" y="17506"/>
                  <a:pt x="64349" y="17506"/>
                  <a:pt x="64425" y="17468"/>
                </a:cubicBezTo>
                <a:cubicBezTo>
                  <a:pt x="64500" y="17430"/>
                  <a:pt x="64538" y="17317"/>
                  <a:pt x="64538" y="17241"/>
                </a:cubicBezTo>
                <a:cubicBezTo>
                  <a:pt x="64538" y="17128"/>
                  <a:pt x="64500" y="17090"/>
                  <a:pt x="64463" y="17090"/>
                </a:cubicBezTo>
                <a:lnTo>
                  <a:pt x="64311" y="17052"/>
                </a:lnTo>
                <a:close/>
                <a:moveTo>
                  <a:pt x="81703" y="17128"/>
                </a:moveTo>
                <a:lnTo>
                  <a:pt x="81552" y="17203"/>
                </a:lnTo>
                <a:cubicBezTo>
                  <a:pt x="81552" y="17203"/>
                  <a:pt x="81514" y="17203"/>
                  <a:pt x="81514" y="17241"/>
                </a:cubicBezTo>
                <a:cubicBezTo>
                  <a:pt x="81514" y="17279"/>
                  <a:pt x="81438" y="17354"/>
                  <a:pt x="81476" y="17468"/>
                </a:cubicBezTo>
                <a:lnTo>
                  <a:pt x="81627" y="17543"/>
                </a:lnTo>
                <a:lnTo>
                  <a:pt x="81779" y="17543"/>
                </a:lnTo>
                <a:lnTo>
                  <a:pt x="81930" y="17392"/>
                </a:lnTo>
                <a:cubicBezTo>
                  <a:pt x="81968" y="17354"/>
                  <a:pt x="81968" y="17354"/>
                  <a:pt x="81968" y="17317"/>
                </a:cubicBezTo>
                <a:cubicBezTo>
                  <a:pt x="81968" y="17279"/>
                  <a:pt x="81968" y="17203"/>
                  <a:pt x="81816" y="17165"/>
                </a:cubicBezTo>
                <a:cubicBezTo>
                  <a:pt x="81779" y="17128"/>
                  <a:pt x="81741" y="17128"/>
                  <a:pt x="81703" y="17128"/>
                </a:cubicBezTo>
                <a:close/>
                <a:moveTo>
                  <a:pt x="36069" y="17165"/>
                </a:moveTo>
                <a:lnTo>
                  <a:pt x="35918" y="17241"/>
                </a:lnTo>
                <a:cubicBezTo>
                  <a:pt x="35918" y="17241"/>
                  <a:pt x="35918" y="17241"/>
                  <a:pt x="35880" y="17279"/>
                </a:cubicBezTo>
                <a:cubicBezTo>
                  <a:pt x="35842" y="17317"/>
                  <a:pt x="35804" y="17354"/>
                  <a:pt x="35804" y="17430"/>
                </a:cubicBezTo>
                <a:cubicBezTo>
                  <a:pt x="35804" y="17468"/>
                  <a:pt x="35842" y="17543"/>
                  <a:pt x="36031" y="17581"/>
                </a:cubicBezTo>
                <a:lnTo>
                  <a:pt x="36183" y="17543"/>
                </a:lnTo>
                <a:cubicBezTo>
                  <a:pt x="36220" y="17468"/>
                  <a:pt x="36258" y="17392"/>
                  <a:pt x="36258" y="17317"/>
                </a:cubicBezTo>
                <a:cubicBezTo>
                  <a:pt x="36258" y="17241"/>
                  <a:pt x="36183" y="17165"/>
                  <a:pt x="36069" y="17165"/>
                </a:cubicBezTo>
                <a:close/>
                <a:moveTo>
                  <a:pt x="44122" y="17468"/>
                </a:moveTo>
                <a:lnTo>
                  <a:pt x="44009" y="17543"/>
                </a:lnTo>
                <a:cubicBezTo>
                  <a:pt x="43933" y="17695"/>
                  <a:pt x="44047" y="17808"/>
                  <a:pt x="44236" y="17808"/>
                </a:cubicBezTo>
                <a:lnTo>
                  <a:pt x="44500" y="17770"/>
                </a:lnTo>
                <a:lnTo>
                  <a:pt x="44500" y="17733"/>
                </a:lnTo>
                <a:cubicBezTo>
                  <a:pt x="44500" y="17619"/>
                  <a:pt x="44462" y="17581"/>
                  <a:pt x="44425" y="17543"/>
                </a:cubicBezTo>
                <a:cubicBezTo>
                  <a:pt x="44349" y="17468"/>
                  <a:pt x="44236" y="17468"/>
                  <a:pt x="44122" y="17468"/>
                </a:cubicBezTo>
                <a:close/>
                <a:moveTo>
                  <a:pt x="88168" y="17354"/>
                </a:moveTo>
                <a:lnTo>
                  <a:pt x="88055" y="17506"/>
                </a:lnTo>
                <a:lnTo>
                  <a:pt x="88055" y="17695"/>
                </a:lnTo>
                <a:lnTo>
                  <a:pt x="88168" y="17808"/>
                </a:lnTo>
                <a:lnTo>
                  <a:pt x="88357" y="17808"/>
                </a:lnTo>
                <a:lnTo>
                  <a:pt x="88508" y="17657"/>
                </a:lnTo>
                <a:lnTo>
                  <a:pt x="88470" y="17619"/>
                </a:lnTo>
                <a:cubicBezTo>
                  <a:pt x="88470" y="17543"/>
                  <a:pt x="88433" y="17354"/>
                  <a:pt x="88168" y="17354"/>
                </a:cubicBezTo>
                <a:close/>
                <a:moveTo>
                  <a:pt x="86164" y="17430"/>
                </a:moveTo>
                <a:cubicBezTo>
                  <a:pt x="86051" y="17430"/>
                  <a:pt x="85975" y="17430"/>
                  <a:pt x="85900" y="17468"/>
                </a:cubicBezTo>
                <a:cubicBezTo>
                  <a:pt x="85824" y="17543"/>
                  <a:pt x="85786" y="17619"/>
                  <a:pt x="85824" y="17770"/>
                </a:cubicBezTo>
                <a:lnTo>
                  <a:pt x="85937" y="17846"/>
                </a:lnTo>
                <a:cubicBezTo>
                  <a:pt x="85971" y="17857"/>
                  <a:pt x="86001" y="17862"/>
                  <a:pt x="86027" y="17862"/>
                </a:cubicBezTo>
                <a:cubicBezTo>
                  <a:pt x="86092" y="17862"/>
                  <a:pt x="86137" y="17835"/>
                  <a:pt x="86164" y="17808"/>
                </a:cubicBezTo>
                <a:cubicBezTo>
                  <a:pt x="86240" y="17770"/>
                  <a:pt x="86278" y="17695"/>
                  <a:pt x="86278" y="17581"/>
                </a:cubicBezTo>
                <a:cubicBezTo>
                  <a:pt x="86278" y="17581"/>
                  <a:pt x="86278" y="17543"/>
                  <a:pt x="86278" y="17543"/>
                </a:cubicBezTo>
                <a:lnTo>
                  <a:pt x="86164" y="17430"/>
                </a:lnTo>
                <a:close/>
                <a:moveTo>
                  <a:pt x="61438" y="17468"/>
                </a:moveTo>
                <a:lnTo>
                  <a:pt x="61287" y="17657"/>
                </a:lnTo>
                <a:cubicBezTo>
                  <a:pt x="61325" y="17657"/>
                  <a:pt x="61325" y="17695"/>
                  <a:pt x="61325" y="17695"/>
                </a:cubicBezTo>
                <a:lnTo>
                  <a:pt x="61325" y="17770"/>
                </a:lnTo>
                <a:cubicBezTo>
                  <a:pt x="61325" y="17808"/>
                  <a:pt x="61325" y="17846"/>
                  <a:pt x="61400" y="17884"/>
                </a:cubicBezTo>
                <a:lnTo>
                  <a:pt x="61627" y="17808"/>
                </a:lnTo>
                <a:cubicBezTo>
                  <a:pt x="61665" y="17808"/>
                  <a:pt x="61740" y="17733"/>
                  <a:pt x="61740" y="17619"/>
                </a:cubicBezTo>
                <a:cubicBezTo>
                  <a:pt x="61740" y="17619"/>
                  <a:pt x="61740" y="17581"/>
                  <a:pt x="61740" y="17543"/>
                </a:cubicBezTo>
                <a:lnTo>
                  <a:pt x="61589" y="17468"/>
                </a:lnTo>
                <a:close/>
                <a:moveTo>
                  <a:pt x="44803" y="17468"/>
                </a:moveTo>
                <a:lnTo>
                  <a:pt x="44651" y="17581"/>
                </a:lnTo>
                <a:lnTo>
                  <a:pt x="44651" y="17808"/>
                </a:lnTo>
                <a:lnTo>
                  <a:pt x="44803" y="17922"/>
                </a:lnTo>
                <a:cubicBezTo>
                  <a:pt x="45030" y="17922"/>
                  <a:pt x="45067" y="17808"/>
                  <a:pt x="45067" y="17733"/>
                </a:cubicBezTo>
                <a:cubicBezTo>
                  <a:pt x="45067" y="17733"/>
                  <a:pt x="45067" y="17695"/>
                  <a:pt x="45067" y="17657"/>
                </a:cubicBezTo>
                <a:lnTo>
                  <a:pt x="44992" y="17468"/>
                </a:lnTo>
                <a:close/>
                <a:moveTo>
                  <a:pt x="17506" y="17543"/>
                </a:moveTo>
                <a:cubicBezTo>
                  <a:pt x="17354" y="17543"/>
                  <a:pt x="17241" y="17619"/>
                  <a:pt x="17241" y="17733"/>
                </a:cubicBezTo>
                <a:lnTo>
                  <a:pt x="17354" y="17846"/>
                </a:lnTo>
                <a:cubicBezTo>
                  <a:pt x="17354" y="17846"/>
                  <a:pt x="17392" y="17884"/>
                  <a:pt x="17430" y="17884"/>
                </a:cubicBezTo>
                <a:cubicBezTo>
                  <a:pt x="17453" y="17907"/>
                  <a:pt x="17518" y="17944"/>
                  <a:pt x="17599" y="17944"/>
                </a:cubicBezTo>
                <a:cubicBezTo>
                  <a:pt x="17652" y="17944"/>
                  <a:pt x="17711" y="17928"/>
                  <a:pt x="17770" y="17884"/>
                </a:cubicBezTo>
                <a:lnTo>
                  <a:pt x="17808" y="17808"/>
                </a:lnTo>
                <a:lnTo>
                  <a:pt x="17808" y="17770"/>
                </a:lnTo>
                <a:cubicBezTo>
                  <a:pt x="17808" y="17619"/>
                  <a:pt x="17657" y="17543"/>
                  <a:pt x="17506" y="17543"/>
                </a:cubicBezTo>
                <a:close/>
                <a:moveTo>
                  <a:pt x="2685" y="17581"/>
                </a:moveTo>
                <a:lnTo>
                  <a:pt x="2534" y="17695"/>
                </a:lnTo>
                <a:cubicBezTo>
                  <a:pt x="2534" y="17733"/>
                  <a:pt x="2534" y="17733"/>
                  <a:pt x="2534" y="17733"/>
                </a:cubicBezTo>
                <a:lnTo>
                  <a:pt x="2685" y="17733"/>
                </a:lnTo>
                <a:lnTo>
                  <a:pt x="2534" y="17770"/>
                </a:lnTo>
                <a:cubicBezTo>
                  <a:pt x="2534" y="17922"/>
                  <a:pt x="2609" y="17997"/>
                  <a:pt x="2685" y="17997"/>
                </a:cubicBezTo>
                <a:lnTo>
                  <a:pt x="2836" y="17997"/>
                </a:lnTo>
                <a:cubicBezTo>
                  <a:pt x="2874" y="17922"/>
                  <a:pt x="2912" y="17846"/>
                  <a:pt x="2912" y="17808"/>
                </a:cubicBezTo>
                <a:cubicBezTo>
                  <a:pt x="2912" y="17695"/>
                  <a:pt x="2836" y="17581"/>
                  <a:pt x="2685" y="17581"/>
                </a:cubicBezTo>
                <a:close/>
                <a:moveTo>
                  <a:pt x="53461" y="17506"/>
                </a:moveTo>
                <a:lnTo>
                  <a:pt x="53234" y="17581"/>
                </a:lnTo>
                <a:cubicBezTo>
                  <a:pt x="53234" y="17543"/>
                  <a:pt x="53234" y="17543"/>
                  <a:pt x="53196" y="17543"/>
                </a:cubicBezTo>
                <a:cubicBezTo>
                  <a:pt x="53158" y="17581"/>
                  <a:pt x="52969" y="17657"/>
                  <a:pt x="53045" y="17846"/>
                </a:cubicBezTo>
                <a:lnTo>
                  <a:pt x="53158" y="17922"/>
                </a:lnTo>
                <a:cubicBezTo>
                  <a:pt x="53187" y="17950"/>
                  <a:pt x="53237" y="18023"/>
                  <a:pt x="53343" y="18023"/>
                </a:cubicBezTo>
                <a:cubicBezTo>
                  <a:pt x="53376" y="18023"/>
                  <a:pt x="53415" y="18015"/>
                  <a:pt x="53461" y="17997"/>
                </a:cubicBezTo>
                <a:lnTo>
                  <a:pt x="53536" y="17846"/>
                </a:lnTo>
                <a:cubicBezTo>
                  <a:pt x="53536" y="17808"/>
                  <a:pt x="53536" y="17770"/>
                  <a:pt x="53536" y="17733"/>
                </a:cubicBezTo>
                <a:cubicBezTo>
                  <a:pt x="53536" y="17657"/>
                  <a:pt x="53536" y="17581"/>
                  <a:pt x="53461" y="17506"/>
                </a:cubicBezTo>
                <a:close/>
                <a:moveTo>
                  <a:pt x="27161" y="17679"/>
                </a:moveTo>
                <a:cubicBezTo>
                  <a:pt x="27083" y="17679"/>
                  <a:pt x="27011" y="17706"/>
                  <a:pt x="26957" y="17733"/>
                </a:cubicBezTo>
                <a:cubicBezTo>
                  <a:pt x="26920" y="17770"/>
                  <a:pt x="26882" y="17846"/>
                  <a:pt x="26882" y="17959"/>
                </a:cubicBezTo>
                <a:lnTo>
                  <a:pt x="27033" y="18073"/>
                </a:lnTo>
                <a:lnTo>
                  <a:pt x="27260" y="18073"/>
                </a:lnTo>
                <a:lnTo>
                  <a:pt x="27411" y="17959"/>
                </a:lnTo>
                <a:lnTo>
                  <a:pt x="27411" y="17808"/>
                </a:lnTo>
                <a:lnTo>
                  <a:pt x="27260" y="17695"/>
                </a:lnTo>
                <a:cubicBezTo>
                  <a:pt x="27227" y="17684"/>
                  <a:pt x="27193" y="17679"/>
                  <a:pt x="27161" y="17679"/>
                </a:cubicBezTo>
                <a:close/>
                <a:moveTo>
                  <a:pt x="88258" y="17830"/>
                </a:moveTo>
                <a:cubicBezTo>
                  <a:pt x="88180" y="17830"/>
                  <a:pt x="88108" y="17857"/>
                  <a:pt x="88055" y="17884"/>
                </a:cubicBezTo>
                <a:cubicBezTo>
                  <a:pt x="88017" y="17922"/>
                  <a:pt x="87979" y="17997"/>
                  <a:pt x="87979" y="18111"/>
                </a:cubicBezTo>
                <a:lnTo>
                  <a:pt x="88092" y="18224"/>
                </a:lnTo>
                <a:cubicBezTo>
                  <a:pt x="88244" y="18224"/>
                  <a:pt x="88357" y="18224"/>
                  <a:pt x="88395" y="18148"/>
                </a:cubicBezTo>
                <a:cubicBezTo>
                  <a:pt x="88470" y="18148"/>
                  <a:pt x="88508" y="18073"/>
                  <a:pt x="88508" y="17997"/>
                </a:cubicBezTo>
                <a:cubicBezTo>
                  <a:pt x="88508" y="17959"/>
                  <a:pt x="88508" y="17959"/>
                  <a:pt x="88508" y="17922"/>
                </a:cubicBezTo>
                <a:lnTo>
                  <a:pt x="88357" y="17846"/>
                </a:lnTo>
                <a:cubicBezTo>
                  <a:pt x="88324" y="17835"/>
                  <a:pt x="88291" y="17830"/>
                  <a:pt x="88258" y="17830"/>
                </a:cubicBezTo>
                <a:close/>
                <a:moveTo>
                  <a:pt x="63366" y="17884"/>
                </a:moveTo>
                <a:cubicBezTo>
                  <a:pt x="63253" y="17884"/>
                  <a:pt x="63177" y="17884"/>
                  <a:pt x="63139" y="17959"/>
                </a:cubicBezTo>
                <a:cubicBezTo>
                  <a:pt x="63064" y="17997"/>
                  <a:pt x="63026" y="18111"/>
                  <a:pt x="63026" y="18224"/>
                </a:cubicBezTo>
                <a:lnTo>
                  <a:pt x="63139" y="18337"/>
                </a:lnTo>
                <a:cubicBezTo>
                  <a:pt x="63404" y="18337"/>
                  <a:pt x="63480" y="18148"/>
                  <a:pt x="63480" y="18073"/>
                </a:cubicBezTo>
                <a:lnTo>
                  <a:pt x="63480" y="18035"/>
                </a:lnTo>
                <a:lnTo>
                  <a:pt x="63366" y="17884"/>
                </a:lnTo>
                <a:close/>
                <a:moveTo>
                  <a:pt x="67865" y="17695"/>
                </a:moveTo>
                <a:lnTo>
                  <a:pt x="67752" y="17733"/>
                </a:lnTo>
                <a:cubicBezTo>
                  <a:pt x="67638" y="17922"/>
                  <a:pt x="67676" y="18148"/>
                  <a:pt x="67790" y="18262"/>
                </a:cubicBezTo>
                <a:cubicBezTo>
                  <a:pt x="67828" y="18300"/>
                  <a:pt x="67941" y="18337"/>
                  <a:pt x="68054" y="18337"/>
                </a:cubicBezTo>
                <a:lnTo>
                  <a:pt x="68168" y="18300"/>
                </a:lnTo>
                <a:cubicBezTo>
                  <a:pt x="68206" y="18224"/>
                  <a:pt x="68243" y="18148"/>
                  <a:pt x="68243" y="18073"/>
                </a:cubicBezTo>
                <a:cubicBezTo>
                  <a:pt x="68243" y="17922"/>
                  <a:pt x="68206" y="17846"/>
                  <a:pt x="68092" y="17770"/>
                </a:cubicBezTo>
                <a:cubicBezTo>
                  <a:pt x="68054" y="17695"/>
                  <a:pt x="67941" y="17695"/>
                  <a:pt x="67865" y="17695"/>
                </a:cubicBezTo>
                <a:close/>
                <a:moveTo>
                  <a:pt x="21135" y="17997"/>
                </a:moveTo>
                <a:lnTo>
                  <a:pt x="20984" y="18111"/>
                </a:lnTo>
                <a:cubicBezTo>
                  <a:pt x="20946" y="18300"/>
                  <a:pt x="21022" y="18413"/>
                  <a:pt x="21211" y="18413"/>
                </a:cubicBezTo>
                <a:lnTo>
                  <a:pt x="21362" y="18337"/>
                </a:lnTo>
                <a:cubicBezTo>
                  <a:pt x="21362" y="18300"/>
                  <a:pt x="21362" y="18262"/>
                  <a:pt x="21362" y="18262"/>
                </a:cubicBezTo>
                <a:cubicBezTo>
                  <a:pt x="21362" y="18111"/>
                  <a:pt x="21286" y="17997"/>
                  <a:pt x="21135" y="17997"/>
                </a:cubicBezTo>
                <a:close/>
                <a:moveTo>
                  <a:pt x="20114" y="17884"/>
                </a:moveTo>
                <a:cubicBezTo>
                  <a:pt x="20001" y="17884"/>
                  <a:pt x="19887" y="17884"/>
                  <a:pt x="19850" y="17922"/>
                </a:cubicBezTo>
                <a:cubicBezTo>
                  <a:pt x="19736" y="17997"/>
                  <a:pt x="19698" y="18148"/>
                  <a:pt x="19698" y="18262"/>
                </a:cubicBezTo>
                <a:lnTo>
                  <a:pt x="19887" y="18375"/>
                </a:lnTo>
                <a:cubicBezTo>
                  <a:pt x="19887" y="18375"/>
                  <a:pt x="19887" y="18375"/>
                  <a:pt x="19925" y="18413"/>
                </a:cubicBezTo>
                <a:cubicBezTo>
                  <a:pt x="19963" y="18451"/>
                  <a:pt x="20001" y="18489"/>
                  <a:pt x="20114" y="18489"/>
                </a:cubicBezTo>
                <a:cubicBezTo>
                  <a:pt x="20228" y="18489"/>
                  <a:pt x="20266" y="18375"/>
                  <a:pt x="20266" y="18375"/>
                </a:cubicBezTo>
                <a:lnTo>
                  <a:pt x="20228" y="18224"/>
                </a:lnTo>
                <a:cubicBezTo>
                  <a:pt x="20228" y="18224"/>
                  <a:pt x="20228" y="18186"/>
                  <a:pt x="20228" y="18148"/>
                </a:cubicBezTo>
                <a:cubicBezTo>
                  <a:pt x="20228" y="18111"/>
                  <a:pt x="20228" y="18035"/>
                  <a:pt x="20228" y="17997"/>
                </a:cubicBezTo>
                <a:lnTo>
                  <a:pt x="20114" y="17884"/>
                </a:lnTo>
                <a:close/>
                <a:moveTo>
                  <a:pt x="36031" y="18035"/>
                </a:moveTo>
                <a:lnTo>
                  <a:pt x="35918" y="18186"/>
                </a:lnTo>
                <a:lnTo>
                  <a:pt x="35918" y="18224"/>
                </a:lnTo>
                <a:cubicBezTo>
                  <a:pt x="35956" y="18300"/>
                  <a:pt x="35993" y="18489"/>
                  <a:pt x="36258" y="18489"/>
                </a:cubicBezTo>
                <a:lnTo>
                  <a:pt x="36372" y="18375"/>
                </a:lnTo>
                <a:cubicBezTo>
                  <a:pt x="36372" y="18337"/>
                  <a:pt x="36372" y="18337"/>
                  <a:pt x="36372" y="18300"/>
                </a:cubicBezTo>
                <a:cubicBezTo>
                  <a:pt x="36372" y="18224"/>
                  <a:pt x="36334" y="18148"/>
                  <a:pt x="36296" y="18111"/>
                </a:cubicBezTo>
                <a:cubicBezTo>
                  <a:pt x="36220" y="18035"/>
                  <a:pt x="36145" y="18035"/>
                  <a:pt x="36031" y="18035"/>
                </a:cubicBezTo>
                <a:close/>
                <a:moveTo>
                  <a:pt x="8426" y="18086"/>
                </a:moveTo>
                <a:cubicBezTo>
                  <a:pt x="8387" y="18086"/>
                  <a:pt x="8350" y="18095"/>
                  <a:pt x="8318" y="18111"/>
                </a:cubicBezTo>
                <a:lnTo>
                  <a:pt x="8205" y="18186"/>
                </a:lnTo>
                <a:lnTo>
                  <a:pt x="8205" y="18224"/>
                </a:lnTo>
                <a:cubicBezTo>
                  <a:pt x="8205" y="18337"/>
                  <a:pt x="8243" y="18451"/>
                  <a:pt x="8280" y="18489"/>
                </a:cubicBezTo>
                <a:lnTo>
                  <a:pt x="8394" y="18526"/>
                </a:lnTo>
                <a:cubicBezTo>
                  <a:pt x="8427" y="18538"/>
                  <a:pt x="8457" y="18542"/>
                  <a:pt x="8484" y="18542"/>
                </a:cubicBezTo>
                <a:cubicBezTo>
                  <a:pt x="8548" y="18542"/>
                  <a:pt x="8594" y="18515"/>
                  <a:pt x="8621" y="18489"/>
                </a:cubicBezTo>
                <a:cubicBezTo>
                  <a:pt x="8659" y="18451"/>
                  <a:pt x="8696" y="18375"/>
                  <a:pt x="8696" y="18337"/>
                </a:cubicBezTo>
                <a:cubicBezTo>
                  <a:pt x="8696" y="18262"/>
                  <a:pt x="8659" y="18186"/>
                  <a:pt x="8583" y="18148"/>
                </a:cubicBezTo>
                <a:cubicBezTo>
                  <a:pt x="8539" y="18104"/>
                  <a:pt x="8481" y="18086"/>
                  <a:pt x="8426" y="18086"/>
                </a:cubicBezTo>
                <a:close/>
                <a:moveTo>
                  <a:pt x="5507" y="18252"/>
                </a:moveTo>
                <a:cubicBezTo>
                  <a:pt x="5487" y="18252"/>
                  <a:pt x="5466" y="18255"/>
                  <a:pt x="5445" y="18262"/>
                </a:cubicBezTo>
                <a:cubicBezTo>
                  <a:pt x="5332" y="18262"/>
                  <a:pt x="5218" y="18337"/>
                  <a:pt x="5218" y="18451"/>
                </a:cubicBezTo>
                <a:cubicBezTo>
                  <a:pt x="5218" y="18489"/>
                  <a:pt x="5256" y="18564"/>
                  <a:pt x="5407" y="18640"/>
                </a:cubicBezTo>
                <a:cubicBezTo>
                  <a:pt x="5407" y="18640"/>
                  <a:pt x="5483" y="18640"/>
                  <a:pt x="5558" y="18602"/>
                </a:cubicBezTo>
                <a:cubicBezTo>
                  <a:pt x="5596" y="18602"/>
                  <a:pt x="5710" y="18526"/>
                  <a:pt x="5710" y="18413"/>
                </a:cubicBezTo>
                <a:lnTo>
                  <a:pt x="5710" y="18375"/>
                </a:lnTo>
                <a:cubicBezTo>
                  <a:pt x="5679" y="18314"/>
                  <a:pt x="5597" y="18252"/>
                  <a:pt x="5507" y="18252"/>
                </a:cubicBezTo>
                <a:close/>
                <a:moveTo>
                  <a:pt x="48621" y="18186"/>
                </a:moveTo>
                <a:lnTo>
                  <a:pt x="48470" y="18337"/>
                </a:lnTo>
                <a:cubicBezTo>
                  <a:pt x="48470" y="18337"/>
                  <a:pt x="48470" y="18375"/>
                  <a:pt x="48470" y="18375"/>
                </a:cubicBezTo>
                <a:cubicBezTo>
                  <a:pt x="48432" y="18413"/>
                  <a:pt x="48432" y="18413"/>
                  <a:pt x="48432" y="18451"/>
                </a:cubicBezTo>
                <a:cubicBezTo>
                  <a:pt x="48432" y="18489"/>
                  <a:pt x="48432" y="18564"/>
                  <a:pt x="48546" y="18602"/>
                </a:cubicBezTo>
                <a:cubicBezTo>
                  <a:pt x="48583" y="18640"/>
                  <a:pt x="48659" y="18640"/>
                  <a:pt x="48772" y="18640"/>
                </a:cubicBezTo>
                <a:lnTo>
                  <a:pt x="48848" y="18526"/>
                </a:lnTo>
                <a:cubicBezTo>
                  <a:pt x="48848" y="18526"/>
                  <a:pt x="48848" y="18489"/>
                  <a:pt x="48848" y="18451"/>
                </a:cubicBezTo>
                <a:cubicBezTo>
                  <a:pt x="48848" y="18300"/>
                  <a:pt x="48772" y="18224"/>
                  <a:pt x="48621" y="18186"/>
                </a:cubicBezTo>
                <a:close/>
                <a:moveTo>
                  <a:pt x="74141" y="18186"/>
                </a:moveTo>
                <a:lnTo>
                  <a:pt x="73990" y="18337"/>
                </a:lnTo>
                <a:cubicBezTo>
                  <a:pt x="73990" y="18337"/>
                  <a:pt x="73990" y="18337"/>
                  <a:pt x="73990" y="18375"/>
                </a:cubicBezTo>
                <a:cubicBezTo>
                  <a:pt x="73990" y="18413"/>
                  <a:pt x="73952" y="18451"/>
                  <a:pt x="73952" y="18526"/>
                </a:cubicBezTo>
                <a:lnTo>
                  <a:pt x="74028" y="18640"/>
                </a:lnTo>
                <a:cubicBezTo>
                  <a:pt x="74061" y="18651"/>
                  <a:pt x="74094" y="18656"/>
                  <a:pt x="74127" y="18656"/>
                </a:cubicBezTo>
                <a:cubicBezTo>
                  <a:pt x="74205" y="18656"/>
                  <a:pt x="74277" y="18629"/>
                  <a:pt x="74330" y="18602"/>
                </a:cubicBezTo>
                <a:cubicBezTo>
                  <a:pt x="74406" y="18564"/>
                  <a:pt x="74444" y="18489"/>
                  <a:pt x="74444" y="18413"/>
                </a:cubicBezTo>
                <a:cubicBezTo>
                  <a:pt x="74444" y="18337"/>
                  <a:pt x="74406" y="18300"/>
                  <a:pt x="74368" y="18262"/>
                </a:cubicBezTo>
                <a:cubicBezTo>
                  <a:pt x="74330" y="18224"/>
                  <a:pt x="74255" y="18186"/>
                  <a:pt x="74141" y="18186"/>
                </a:cubicBezTo>
                <a:close/>
                <a:moveTo>
                  <a:pt x="31230" y="18262"/>
                </a:moveTo>
                <a:lnTo>
                  <a:pt x="31078" y="18375"/>
                </a:lnTo>
                <a:cubicBezTo>
                  <a:pt x="31078" y="18564"/>
                  <a:pt x="31230" y="18602"/>
                  <a:pt x="31343" y="18678"/>
                </a:cubicBezTo>
                <a:lnTo>
                  <a:pt x="31494" y="18640"/>
                </a:lnTo>
                <a:cubicBezTo>
                  <a:pt x="31570" y="18602"/>
                  <a:pt x="31608" y="18526"/>
                  <a:pt x="31608" y="18489"/>
                </a:cubicBezTo>
                <a:cubicBezTo>
                  <a:pt x="31608" y="18375"/>
                  <a:pt x="31419" y="18262"/>
                  <a:pt x="31230" y="18262"/>
                </a:cubicBezTo>
                <a:close/>
                <a:moveTo>
                  <a:pt x="59888" y="18337"/>
                </a:moveTo>
                <a:lnTo>
                  <a:pt x="59737" y="18451"/>
                </a:lnTo>
                <a:cubicBezTo>
                  <a:pt x="59699" y="18640"/>
                  <a:pt x="59774" y="18753"/>
                  <a:pt x="59964" y="18791"/>
                </a:cubicBezTo>
                <a:lnTo>
                  <a:pt x="60115" y="18678"/>
                </a:lnTo>
                <a:cubicBezTo>
                  <a:pt x="60115" y="18678"/>
                  <a:pt x="60115" y="18640"/>
                  <a:pt x="60115" y="18602"/>
                </a:cubicBezTo>
                <a:cubicBezTo>
                  <a:pt x="60115" y="18489"/>
                  <a:pt x="60039" y="18375"/>
                  <a:pt x="59888" y="18337"/>
                </a:cubicBezTo>
                <a:close/>
                <a:moveTo>
                  <a:pt x="82769" y="18407"/>
                </a:moveTo>
                <a:cubicBezTo>
                  <a:pt x="82594" y="18407"/>
                  <a:pt x="82526" y="18535"/>
                  <a:pt x="82459" y="18602"/>
                </a:cubicBezTo>
                <a:lnTo>
                  <a:pt x="82497" y="18753"/>
                </a:lnTo>
                <a:cubicBezTo>
                  <a:pt x="82544" y="18800"/>
                  <a:pt x="82590" y="18832"/>
                  <a:pt x="82646" y="18832"/>
                </a:cubicBezTo>
                <a:cubicBezTo>
                  <a:pt x="82680" y="18832"/>
                  <a:pt x="82718" y="18820"/>
                  <a:pt x="82762" y="18791"/>
                </a:cubicBezTo>
                <a:lnTo>
                  <a:pt x="82799" y="18791"/>
                </a:lnTo>
                <a:lnTo>
                  <a:pt x="82951" y="18678"/>
                </a:lnTo>
                <a:lnTo>
                  <a:pt x="82951" y="18526"/>
                </a:lnTo>
                <a:lnTo>
                  <a:pt x="82837" y="18413"/>
                </a:lnTo>
                <a:cubicBezTo>
                  <a:pt x="82813" y="18409"/>
                  <a:pt x="82790" y="18407"/>
                  <a:pt x="82769" y="18407"/>
                </a:cubicBezTo>
                <a:close/>
                <a:moveTo>
                  <a:pt x="36437" y="18510"/>
                </a:moveTo>
                <a:cubicBezTo>
                  <a:pt x="36418" y="18510"/>
                  <a:pt x="36397" y="18514"/>
                  <a:pt x="36372" y="18526"/>
                </a:cubicBezTo>
                <a:lnTo>
                  <a:pt x="36258" y="18602"/>
                </a:lnTo>
                <a:cubicBezTo>
                  <a:pt x="36258" y="18640"/>
                  <a:pt x="36220" y="18678"/>
                  <a:pt x="36220" y="18753"/>
                </a:cubicBezTo>
                <a:lnTo>
                  <a:pt x="36220" y="18791"/>
                </a:lnTo>
                <a:lnTo>
                  <a:pt x="36296" y="18867"/>
                </a:lnTo>
                <a:cubicBezTo>
                  <a:pt x="36372" y="18905"/>
                  <a:pt x="36447" y="18905"/>
                  <a:pt x="36523" y="18905"/>
                </a:cubicBezTo>
                <a:cubicBezTo>
                  <a:pt x="36598" y="18867"/>
                  <a:pt x="36636" y="18791"/>
                  <a:pt x="36636" y="18716"/>
                </a:cubicBezTo>
                <a:cubicBezTo>
                  <a:pt x="36636" y="18640"/>
                  <a:pt x="36598" y="18564"/>
                  <a:pt x="36561" y="18526"/>
                </a:cubicBezTo>
                <a:cubicBezTo>
                  <a:pt x="36510" y="18526"/>
                  <a:pt x="36477" y="18510"/>
                  <a:pt x="36437" y="18510"/>
                </a:cubicBezTo>
                <a:close/>
                <a:moveTo>
                  <a:pt x="35124" y="18602"/>
                </a:moveTo>
                <a:lnTo>
                  <a:pt x="34973" y="18716"/>
                </a:lnTo>
                <a:cubicBezTo>
                  <a:pt x="34973" y="18753"/>
                  <a:pt x="34935" y="18791"/>
                  <a:pt x="34935" y="18829"/>
                </a:cubicBezTo>
                <a:lnTo>
                  <a:pt x="35048" y="19018"/>
                </a:lnTo>
                <a:lnTo>
                  <a:pt x="35200" y="19018"/>
                </a:lnTo>
                <a:lnTo>
                  <a:pt x="35351" y="18867"/>
                </a:lnTo>
                <a:lnTo>
                  <a:pt x="35351" y="18791"/>
                </a:lnTo>
                <a:lnTo>
                  <a:pt x="35237" y="18678"/>
                </a:lnTo>
                <a:cubicBezTo>
                  <a:pt x="35200" y="18640"/>
                  <a:pt x="35162" y="18640"/>
                  <a:pt x="35124" y="18602"/>
                </a:cubicBezTo>
                <a:close/>
                <a:moveTo>
                  <a:pt x="56334" y="18980"/>
                </a:moveTo>
                <a:cubicBezTo>
                  <a:pt x="56268" y="18980"/>
                  <a:pt x="56202" y="19018"/>
                  <a:pt x="56258" y="19094"/>
                </a:cubicBezTo>
                <a:lnTo>
                  <a:pt x="56410" y="19094"/>
                </a:lnTo>
                <a:cubicBezTo>
                  <a:pt x="56466" y="19018"/>
                  <a:pt x="56400" y="18980"/>
                  <a:pt x="56334" y="18980"/>
                </a:cubicBezTo>
                <a:close/>
                <a:moveTo>
                  <a:pt x="50058" y="18867"/>
                </a:moveTo>
                <a:cubicBezTo>
                  <a:pt x="50020" y="18867"/>
                  <a:pt x="49982" y="18867"/>
                  <a:pt x="49944" y="18905"/>
                </a:cubicBezTo>
                <a:cubicBezTo>
                  <a:pt x="49869" y="18905"/>
                  <a:pt x="49831" y="18980"/>
                  <a:pt x="49831" y="19018"/>
                </a:cubicBezTo>
                <a:lnTo>
                  <a:pt x="49831" y="19056"/>
                </a:lnTo>
                <a:lnTo>
                  <a:pt x="49907" y="19131"/>
                </a:lnTo>
                <a:cubicBezTo>
                  <a:pt x="49907" y="19094"/>
                  <a:pt x="49907" y="19094"/>
                  <a:pt x="49907" y="19056"/>
                </a:cubicBezTo>
                <a:lnTo>
                  <a:pt x="50020" y="19207"/>
                </a:lnTo>
                <a:lnTo>
                  <a:pt x="50171" y="19207"/>
                </a:lnTo>
                <a:lnTo>
                  <a:pt x="50285" y="19169"/>
                </a:lnTo>
                <a:cubicBezTo>
                  <a:pt x="50285" y="19131"/>
                  <a:pt x="50323" y="19094"/>
                  <a:pt x="50323" y="19056"/>
                </a:cubicBezTo>
                <a:cubicBezTo>
                  <a:pt x="50323" y="18942"/>
                  <a:pt x="50209" y="18867"/>
                  <a:pt x="50058" y="18867"/>
                </a:cubicBezTo>
                <a:close/>
                <a:moveTo>
                  <a:pt x="55315" y="19322"/>
                </a:moveTo>
                <a:lnTo>
                  <a:pt x="55351" y="19358"/>
                </a:lnTo>
                <a:cubicBezTo>
                  <a:pt x="55327" y="19358"/>
                  <a:pt x="55318" y="19343"/>
                  <a:pt x="55315" y="19322"/>
                </a:cubicBezTo>
                <a:close/>
                <a:moveTo>
                  <a:pt x="55691" y="18980"/>
                </a:moveTo>
                <a:cubicBezTo>
                  <a:pt x="55389" y="18980"/>
                  <a:pt x="55275" y="19094"/>
                  <a:pt x="55200" y="19207"/>
                </a:cubicBezTo>
                <a:lnTo>
                  <a:pt x="55302" y="19310"/>
                </a:lnTo>
                <a:lnTo>
                  <a:pt x="55302" y="19310"/>
                </a:lnTo>
                <a:cubicBezTo>
                  <a:pt x="55277" y="19389"/>
                  <a:pt x="55292" y="19509"/>
                  <a:pt x="55427" y="19509"/>
                </a:cubicBezTo>
                <a:lnTo>
                  <a:pt x="55540" y="19509"/>
                </a:lnTo>
                <a:cubicBezTo>
                  <a:pt x="55616" y="19472"/>
                  <a:pt x="55842" y="19396"/>
                  <a:pt x="55842" y="19169"/>
                </a:cubicBezTo>
                <a:cubicBezTo>
                  <a:pt x="55842" y="19131"/>
                  <a:pt x="55842" y="19094"/>
                  <a:pt x="55842" y="19056"/>
                </a:cubicBezTo>
                <a:lnTo>
                  <a:pt x="55691" y="18980"/>
                </a:lnTo>
                <a:close/>
                <a:moveTo>
                  <a:pt x="48924" y="18942"/>
                </a:moveTo>
                <a:lnTo>
                  <a:pt x="48735" y="18980"/>
                </a:lnTo>
                <a:cubicBezTo>
                  <a:pt x="48659" y="19018"/>
                  <a:pt x="48621" y="19094"/>
                  <a:pt x="48659" y="19207"/>
                </a:cubicBezTo>
                <a:lnTo>
                  <a:pt x="48735" y="19396"/>
                </a:lnTo>
                <a:cubicBezTo>
                  <a:pt x="48697" y="19396"/>
                  <a:pt x="48659" y="19396"/>
                  <a:pt x="48659" y="19358"/>
                </a:cubicBezTo>
                <a:cubicBezTo>
                  <a:pt x="48659" y="19396"/>
                  <a:pt x="48659" y="19396"/>
                  <a:pt x="48659" y="19434"/>
                </a:cubicBezTo>
                <a:cubicBezTo>
                  <a:pt x="48659" y="19509"/>
                  <a:pt x="48659" y="19585"/>
                  <a:pt x="48772" y="19661"/>
                </a:cubicBezTo>
                <a:cubicBezTo>
                  <a:pt x="48848" y="19736"/>
                  <a:pt x="48924" y="19736"/>
                  <a:pt x="49037" y="19736"/>
                </a:cubicBezTo>
                <a:lnTo>
                  <a:pt x="49113" y="19547"/>
                </a:lnTo>
                <a:cubicBezTo>
                  <a:pt x="49113" y="19509"/>
                  <a:pt x="49113" y="19434"/>
                  <a:pt x="49113" y="19396"/>
                </a:cubicBezTo>
                <a:cubicBezTo>
                  <a:pt x="49113" y="19245"/>
                  <a:pt x="49113" y="19056"/>
                  <a:pt x="48924" y="18942"/>
                </a:cubicBezTo>
                <a:close/>
                <a:moveTo>
                  <a:pt x="32477" y="19434"/>
                </a:moveTo>
                <a:cubicBezTo>
                  <a:pt x="32364" y="19434"/>
                  <a:pt x="32288" y="19434"/>
                  <a:pt x="32213" y="19472"/>
                </a:cubicBezTo>
                <a:cubicBezTo>
                  <a:pt x="32099" y="19585"/>
                  <a:pt x="32099" y="19812"/>
                  <a:pt x="32364" y="19812"/>
                </a:cubicBezTo>
                <a:lnTo>
                  <a:pt x="32515" y="19699"/>
                </a:lnTo>
                <a:cubicBezTo>
                  <a:pt x="32515" y="19661"/>
                  <a:pt x="32515" y="19661"/>
                  <a:pt x="32553" y="19623"/>
                </a:cubicBezTo>
                <a:lnTo>
                  <a:pt x="32477" y="19434"/>
                </a:lnTo>
                <a:close/>
                <a:moveTo>
                  <a:pt x="90535" y="19078"/>
                </a:moveTo>
                <a:cubicBezTo>
                  <a:pt x="90468" y="19078"/>
                  <a:pt x="90414" y="19105"/>
                  <a:pt x="90361" y="19131"/>
                </a:cubicBezTo>
                <a:cubicBezTo>
                  <a:pt x="90285" y="19207"/>
                  <a:pt x="90285" y="19283"/>
                  <a:pt x="90285" y="19358"/>
                </a:cubicBezTo>
                <a:cubicBezTo>
                  <a:pt x="90285" y="19396"/>
                  <a:pt x="90285" y="19434"/>
                  <a:pt x="90285" y="19472"/>
                </a:cubicBezTo>
                <a:lnTo>
                  <a:pt x="90323" y="19509"/>
                </a:lnTo>
                <a:cubicBezTo>
                  <a:pt x="90285" y="19509"/>
                  <a:pt x="90285" y="19509"/>
                  <a:pt x="90247" y="19547"/>
                </a:cubicBezTo>
                <a:cubicBezTo>
                  <a:pt x="90210" y="19585"/>
                  <a:pt x="90172" y="19623"/>
                  <a:pt x="90172" y="19699"/>
                </a:cubicBezTo>
                <a:cubicBezTo>
                  <a:pt x="90172" y="19850"/>
                  <a:pt x="90247" y="19925"/>
                  <a:pt x="90399" y="19925"/>
                </a:cubicBezTo>
                <a:lnTo>
                  <a:pt x="90550" y="19850"/>
                </a:lnTo>
                <a:cubicBezTo>
                  <a:pt x="90550" y="19850"/>
                  <a:pt x="90550" y="19812"/>
                  <a:pt x="90550" y="19812"/>
                </a:cubicBezTo>
                <a:cubicBezTo>
                  <a:pt x="90588" y="19774"/>
                  <a:pt x="90625" y="19699"/>
                  <a:pt x="90588" y="19585"/>
                </a:cubicBezTo>
                <a:lnTo>
                  <a:pt x="90588" y="19547"/>
                </a:lnTo>
                <a:cubicBezTo>
                  <a:pt x="90625" y="19547"/>
                  <a:pt x="90663" y="19547"/>
                  <a:pt x="90701" y="19509"/>
                </a:cubicBezTo>
                <a:cubicBezTo>
                  <a:pt x="90739" y="19472"/>
                  <a:pt x="90777" y="19434"/>
                  <a:pt x="90777" y="19358"/>
                </a:cubicBezTo>
                <a:cubicBezTo>
                  <a:pt x="90777" y="19358"/>
                  <a:pt x="90739" y="19320"/>
                  <a:pt x="90739" y="19283"/>
                </a:cubicBezTo>
                <a:cubicBezTo>
                  <a:pt x="90739" y="19245"/>
                  <a:pt x="90739" y="19207"/>
                  <a:pt x="90739" y="19169"/>
                </a:cubicBezTo>
                <a:lnTo>
                  <a:pt x="90625" y="19094"/>
                </a:lnTo>
                <a:cubicBezTo>
                  <a:pt x="90592" y="19083"/>
                  <a:pt x="90562" y="19078"/>
                  <a:pt x="90535" y="19078"/>
                </a:cubicBezTo>
                <a:close/>
                <a:moveTo>
                  <a:pt x="54746" y="19585"/>
                </a:moveTo>
                <a:cubicBezTo>
                  <a:pt x="54633" y="19585"/>
                  <a:pt x="54557" y="19585"/>
                  <a:pt x="54519" y="19661"/>
                </a:cubicBezTo>
                <a:cubicBezTo>
                  <a:pt x="54444" y="19699"/>
                  <a:pt x="54406" y="19812"/>
                  <a:pt x="54406" y="19925"/>
                </a:cubicBezTo>
                <a:lnTo>
                  <a:pt x="54557" y="20039"/>
                </a:lnTo>
                <a:cubicBezTo>
                  <a:pt x="54633" y="20039"/>
                  <a:pt x="54784" y="20039"/>
                  <a:pt x="54859" y="19963"/>
                </a:cubicBezTo>
                <a:cubicBezTo>
                  <a:pt x="54859" y="19963"/>
                  <a:pt x="54897" y="19888"/>
                  <a:pt x="54897" y="19850"/>
                </a:cubicBezTo>
                <a:cubicBezTo>
                  <a:pt x="54897" y="19774"/>
                  <a:pt x="54897" y="19736"/>
                  <a:pt x="54859" y="19661"/>
                </a:cubicBezTo>
                <a:lnTo>
                  <a:pt x="54746" y="19585"/>
                </a:lnTo>
                <a:close/>
                <a:moveTo>
                  <a:pt x="23782" y="19472"/>
                </a:moveTo>
                <a:cubicBezTo>
                  <a:pt x="23555" y="19472"/>
                  <a:pt x="23441" y="19509"/>
                  <a:pt x="23366" y="19585"/>
                </a:cubicBezTo>
                <a:cubicBezTo>
                  <a:pt x="23290" y="19623"/>
                  <a:pt x="23252" y="19699"/>
                  <a:pt x="23252" y="19774"/>
                </a:cubicBezTo>
                <a:cubicBezTo>
                  <a:pt x="23215" y="19736"/>
                  <a:pt x="23139" y="19699"/>
                  <a:pt x="23101" y="19699"/>
                </a:cubicBezTo>
                <a:cubicBezTo>
                  <a:pt x="22988" y="19699"/>
                  <a:pt x="22874" y="19736"/>
                  <a:pt x="22836" y="19888"/>
                </a:cubicBezTo>
                <a:lnTo>
                  <a:pt x="22950" y="20039"/>
                </a:lnTo>
                <a:cubicBezTo>
                  <a:pt x="23101" y="20039"/>
                  <a:pt x="23177" y="20039"/>
                  <a:pt x="23215" y="20001"/>
                </a:cubicBezTo>
                <a:lnTo>
                  <a:pt x="23252" y="19963"/>
                </a:lnTo>
                <a:cubicBezTo>
                  <a:pt x="23252" y="20077"/>
                  <a:pt x="23328" y="20190"/>
                  <a:pt x="23441" y="20228"/>
                </a:cubicBezTo>
                <a:cubicBezTo>
                  <a:pt x="23517" y="20266"/>
                  <a:pt x="23593" y="20285"/>
                  <a:pt x="23668" y="20285"/>
                </a:cubicBezTo>
                <a:cubicBezTo>
                  <a:pt x="23744" y="20285"/>
                  <a:pt x="23819" y="20266"/>
                  <a:pt x="23895" y="20228"/>
                </a:cubicBezTo>
                <a:lnTo>
                  <a:pt x="23971" y="20114"/>
                </a:lnTo>
                <a:cubicBezTo>
                  <a:pt x="23933" y="20039"/>
                  <a:pt x="23933" y="19963"/>
                  <a:pt x="23933" y="19925"/>
                </a:cubicBezTo>
                <a:lnTo>
                  <a:pt x="23933" y="19850"/>
                </a:lnTo>
                <a:cubicBezTo>
                  <a:pt x="23933" y="19774"/>
                  <a:pt x="23933" y="19699"/>
                  <a:pt x="23895" y="19585"/>
                </a:cubicBezTo>
                <a:lnTo>
                  <a:pt x="23782" y="19472"/>
                </a:lnTo>
                <a:close/>
                <a:moveTo>
                  <a:pt x="795" y="19585"/>
                </a:moveTo>
                <a:cubicBezTo>
                  <a:pt x="681" y="19623"/>
                  <a:pt x="492" y="19661"/>
                  <a:pt x="492" y="19850"/>
                </a:cubicBezTo>
                <a:lnTo>
                  <a:pt x="492" y="19888"/>
                </a:lnTo>
                <a:lnTo>
                  <a:pt x="606" y="19963"/>
                </a:lnTo>
                <a:cubicBezTo>
                  <a:pt x="662" y="19982"/>
                  <a:pt x="719" y="19992"/>
                  <a:pt x="771" y="19992"/>
                </a:cubicBezTo>
                <a:cubicBezTo>
                  <a:pt x="823" y="19992"/>
                  <a:pt x="870" y="19982"/>
                  <a:pt x="908" y="19963"/>
                </a:cubicBezTo>
                <a:cubicBezTo>
                  <a:pt x="908" y="20077"/>
                  <a:pt x="984" y="20190"/>
                  <a:pt x="1059" y="20266"/>
                </a:cubicBezTo>
                <a:lnTo>
                  <a:pt x="1173" y="20303"/>
                </a:lnTo>
                <a:cubicBezTo>
                  <a:pt x="1400" y="20303"/>
                  <a:pt x="1551" y="20190"/>
                  <a:pt x="1702" y="20114"/>
                </a:cubicBezTo>
                <a:lnTo>
                  <a:pt x="1664" y="20001"/>
                </a:lnTo>
                <a:lnTo>
                  <a:pt x="1740" y="20114"/>
                </a:lnTo>
                <a:lnTo>
                  <a:pt x="1778" y="20001"/>
                </a:lnTo>
                <a:cubicBezTo>
                  <a:pt x="1778" y="19963"/>
                  <a:pt x="1778" y="19925"/>
                  <a:pt x="1778" y="19925"/>
                </a:cubicBezTo>
                <a:cubicBezTo>
                  <a:pt x="1740" y="19812"/>
                  <a:pt x="1702" y="19699"/>
                  <a:pt x="1589" y="19661"/>
                </a:cubicBezTo>
                <a:lnTo>
                  <a:pt x="1513" y="19699"/>
                </a:lnTo>
                <a:cubicBezTo>
                  <a:pt x="1475" y="19661"/>
                  <a:pt x="1437" y="19585"/>
                  <a:pt x="1324" y="19585"/>
                </a:cubicBezTo>
                <a:lnTo>
                  <a:pt x="1210" y="19661"/>
                </a:lnTo>
                <a:cubicBezTo>
                  <a:pt x="1210" y="19699"/>
                  <a:pt x="1135" y="19736"/>
                  <a:pt x="1135" y="19736"/>
                </a:cubicBezTo>
                <a:lnTo>
                  <a:pt x="1021" y="19774"/>
                </a:lnTo>
                <a:cubicBezTo>
                  <a:pt x="1021" y="19736"/>
                  <a:pt x="1021" y="19699"/>
                  <a:pt x="984" y="19661"/>
                </a:cubicBezTo>
                <a:lnTo>
                  <a:pt x="832" y="19585"/>
                </a:lnTo>
                <a:close/>
                <a:moveTo>
                  <a:pt x="18064" y="19915"/>
                </a:moveTo>
                <a:cubicBezTo>
                  <a:pt x="18042" y="19915"/>
                  <a:pt x="18020" y="19918"/>
                  <a:pt x="17997" y="19925"/>
                </a:cubicBezTo>
                <a:cubicBezTo>
                  <a:pt x="17921" y="19963"/>
                  <a:pt x="17884" y="20001"/>
                  <a:pt x="17846" y="20077"/>
                </a:cubicBezTo>
                <a:lnTo>
                  <a:pt x="17959" y="20228"/>
                </a:lnTo>
                <a:cubicBezTo>
                  <a:pt x="17997" y="20266"/>
                  <a:pt x="18073" y="20303"/>
                  <a:pt x="18186" y="20303"/>
                </a:cubicBezTo>
                <a:lnTo>
                  <a:pt x="18300" y="20190"/>
                </a:lnTo>
                <a:lnTo>
                  <a:pt x="18300" y="20077"/>
                </a:lnTo>
                <a:lnTo>
                  <a:pt x="18224" y="19963"/>
                </a:lnTo>
                <a:cubicBezTo>
                  <a:pt x="18224" y="19963"/>
                  <a:pt x="18151" y="19915"/>
                  <a:pt x="18064" y="19915"/>
                </a:cubicBezTo>
                <a:close/>
                <a:moveTo>
                  <a:pt x="21388" y="19915"/>
                </a:moveTo>
                <a:cubicBezTo>
                  <a:pt x="21368" y="19915"/>
                  <a:pt x="21347" y="19918"/>
                  <a:pt x="21324" y="19925"/>
                </a:cubicBezTo>
                <a:cubicBezTo>
                  <a:pt x="21249" y="19963"/>
                  <a:pt x="21173" y="20001"/>
                  <a:pt x="21173" y="20077"/>
                </a:cubicBezTo>
                <a:lnTo>
                  <a:pt x="21286" y="20228"/>
                </a:lnTo>
                <a:cubicBezTo>
                  <a:pt x="21324" y="20266"/>
                  <a:pt x="21400" y="20303"/>
                  <a:pt x="21513" y="20303"/>
                </a:cubicBezTo>
                <a:lnTo>
                  <a:pt x="21627" y="20190"/>
                </a:lnTo>
                <a:lnTo>
                  <a:pt x="21627" y="20077"/>
                </a:lnTo>
                <a:lnTo>
                  <a:pt x="21551" y="19963"/>
                </a:lnTo>
                <a:cubicBezTo>
                  <a:pt x="21521" y="19963"/>
                  <a:pt x="21466" y="19915"/>
                  <a:pt x="21388" y="19915"/>
                </a:cubicBezTo>
                <a:close/>
                <a:moveTo>
                  <a:pt x="40530" y="20114"/>
                </a:moveTo>
                <a:cubicBezTo>
                  <a:pt x="40417" y="20114"/>
                  <a:pt x="40304" y="20190"/>
                  <a:pt x="40304" y="20266"/>
                </a:cubicBezTo>
                <a:lnTo>
                  <a:pt x="40455" y="20266"/>
                </a:lnTo>
                <a:cubicBezTo>
                  <a:pt x="40455" y="20303"/>
                  <a:pt x="40455" y="20303"/>
                  <a:pt x="40455" y="20341"/>
                </a:cubicBezTo>
                <a:lnTo>
                  <a:pt x="40644" y="20341"/>
                </a:lnTo>
                <a:cubicBezTo>
                  <a:pt x="40644" y="20303"/>
                  <a:pt x="40644" y="20303"/>
                  <a:pt x="40644" y="20266"/>
                </a:cubicBezTo>
                <a:lnTo>
                  <a:pt x="40795" y="20266"/>
                </a:lnTo>
                <a:cubicBezTo>
                  <a:pt x="40795" y="20228"/>
                  <a:pt x="40757" y="20152"/>
                  <a:pt x="40682" y="20152"/>
                </a:cubicBezTo>
                <a:cubicBezTo>
                  <a:pt x="40644" y="20114"/>
                  <a:pt x="40606" y="20114"/>
                  <a:pt x="40530" y="20114"/>
                </a:cubicBezTo>
                <a:close/>
                <a:moveTo>
                  <a:pt x="48694" y="19882"/>
                </a:moveTo>
                <a:cubicBezTo>
                  <a:pt x="48640" y="19882"/>
                  <a:pt x="48605" y="19904"/>
                  <a:pt x="48583" y="19925"/>
                </a:cubicBezTo>
                <a:cubicBezTo>
                  <a:pt x="48508" y="19963"/>
                  <a:pt x="48432" y="20039"/>
                  <a:pt x="48432" y="20114"/>
                </a:cubicBezTo>
                <a:cubicBezTo>
                  <a:pt x="48432" y="20228"/>
                  <a:pt x="48508" y="20341"/>
                  <a:pt x="48621" y="20341"/>
                </a:cubicBezTo>
                <a:lnTo>
                  <a:pt x="48772" y="20266"/>
                </a:lnTo>
                <a:cubicBezTo>
                  <a:pt x="48810" y="20228"/>
                  <a:pt x="48810" y="20190"/>
                  <a:pt x="48810" y="20190"/>
                </a:cubicBezTo>
                <a:cubicBezTo>
                  <a:pt x="48848" y="20152"/>
                  <a:pt x="48886" y="20114"/>
                  <a:pt x="48886" y="20039"/>
                </a:cubicBezTo>
                <a:lnTo>
                  <a:pt x="48848" y="19925"/>
                </a:lnTo>
                <a:cubicBezTo>
                  <a:pt x="48784" y="19893"/>
                  <a:pt x="48734" y="19882"/>
                  <a:pt x="48694" y="19882"/>
                </a:cubicBezTo>
                <a:close/>
                <a:moveTo>
                  <a:pt x="30136" y="19872"/>
                </a:moveTo>
                <a:cubicBezTo>
                  <a:pt x="30073" y="19872"/>
                  <a:pt x="30009" y="19899"/>
                  <a:pt x="29982" y="19925"/>
                </a:cubicBezTo>
                <a:lnTo>
                  <a:pt x="29906" y="19963"/>
                </a:lnTo>
                <a:cubicBezTo>
                  <a:pt x="29831" y="20114"/>
                  <a:pt x="29944" y="20303"/>
                  <a:pt x="30133" y="20341"/>
                </a:cubicBezTo>
                <a:cubicBezTo>
                  <a:pt x="30154" y="20348"/>
                  <a:pt x="30175" y="20351"/>
                  <a:pt x="30195" y="20351"/>
                </a:cubicBezTo>
                <a:cubicBezTo>
                  <a:pt x="30286" y="20351"/>
                  <a:pt x="30367" y="20290"/>
                  <a:pt x="30398" y="20228"/>
                </a:cubicBezTo>
                <a:lnTo>
                  <a:pt x="30285" y="20077"/>
                </a:lnTo>
                <a:lnTo>
                  <a:pt x="30322" y="20077"/>
                </a:lnTo>
                <a:cubicBezTo>
                  <a:pt x="30322" y="20001"/>
                  <a:pt x="30322" y="19925"/>
                  <a:pt x="30209" y="19888"/>
                </a:cubicBezTo>
                <a:cubicBezTo>
                  <a:pt x="30187" y="19876"/>
                  <a:pt x="30161" y="19872"/>
                  <a:pt x="30136" y="19872"/>
                </a:cubicBezTo>
                <a:close/>
                <a:moveTo>
                  <a:pt x="90512" y="19963"/>
                </a:moveTo>
                <a:lnTo>
                  <a:pt x="90399" y="20077"/>
                </a:lnTo>
                <a:cubicBezTo>
                  <a:pt x="90361" y="20077"/>
                  <a:pt x="90323" y="20114"/>
                  <a:pt x="90323" y="20190"/>
                </a:cubicBezTo>
                <a:lnTo>
                  <a:pt x="90323" y="20228"/>
                </a:lnTo>
                <a:lnTo>
                  <a:pt x="90399" y="20341"/>
                </a:lnTo>
                <a:cubicBezTo>
                  <a:pt x="90436" y="20360"/>
                  <a:pt x="90474" y="20370"/>
                  <a:pt x="90512" y="20370"/>
                </a:cubicBezTo>
                <a:cubicBezTo>
                  <a:pt x="90550" y="20370"/>
                  <a:pt x="90588" y="20360"/>
                  <a:pt x="90625" y="20341"/>
                </a:cubicBezTo>
                <a:cubicBezTo>
                  <a:pt x="90701" y="20303"/>
                  <a:pt x="90739" y="20228"/>
                  <a:pt x="90739" y="20152"/>
                </a:cubicBezTo>
                <a:cubicBezTo>
                  <a:pt x="90739" y="20077"/>
                  <a:pt x="90701" y="20039"/>
                  <a:pt x="90663" y="20001"/>
                </a:cubicBezTo>
                <a:cubicBezTo>
                  <a:pt x="90625" y="19963"/>
                  <a:pt x="90550" y="19963"/>
                  <a:pt x="90512" y="19963"/>
                </a:cubicBezTo>
                <a:close/>
                <a:moveTo>
                  <a:pt x="29717" y="20114"/>
                </a:moveTo>
                <a:cubicBezTo>
                  <a:pt x="29566" y="20114"/>
                  <a:pt x="29453" y="20152"/>
                  <a:pt x="29415" y="20303"/>
                </a:cubicBezTo>
                <a:lnTo>
                  <a:pt x="29528" y="20455"/>
                </a:lnTo>
                <a:cubicBezTo>
                  <a:pt x="29566" y="20455"/>
                  <a:pt x="29566" y="20492"/>
                  <a:pt x="29642" y="20492"/>
                </a:cubicBezTo>
                <a:lnTo>
                  <a:pt x="29793" y="20379"/>
                </a:lnTo>
                <a:cubicBezTo>
                  <a:pt x="29831" y="20379"/>
                  <a:pt x="29869" y="20303"/>
                  <a:pt x="29869" y="20266"/>
                </a:cubicBezTo>
                <a:lnTo>
                  <a:pt x="29869" y="20190"/>
                </a:lnTo>
                <a:lnTo>
                  <a:pt x="29717" y="20114"/>
                </a:lnTo>
                <a:close/>
                <a:moveTo>
                  <a:pt x="53045" y="20039"/>
                </a:moveTo>
                <a:lnTo>
                  <a:pt x="52893" y="20190"/>
                </a:lnTo>
                <a:lnTo>
                  <a:pt x="52893" y="20417"/>
                </a:lnTo>
                <a:lnTo>
                  <a:pt x="53007" y="20530"/>
                </a:lnTo>
                <a:cubicBezTo>
                  <a:pt x="53054" y="20546"/>
                  <a:pt x="53101" y="20555"/>
                  <a:pt x="53142" y="20555"/>
                </a:cubicBezTo>
                <a:cubicBezTo>
                  <a:pt x="53201" y="20555"/>
                  <a:pt x="53249" y="20537"/>
                  <a:pt x="53272" y="20492"/>
                </a:cubicBezTo>
                <a:cubicBezTo>
                  <a:pt x="53347" y="20492"/>
                  <a:pt x="53385" y="20417"/>
                  <a:pt x="53385" y="20379"/>
                </a:cubicBezTo>
                <a:cubicBezTo>
                  <a:pt x="53385" y="20266"/>
                  <a:pt x="53309" y="20190"/>
                  <a:pt x="53234" y="20152"/>
                </a:cubicBezTo>
                <a:cubicBezTo>
                  <a:pt x="53196" y="20077"/>
                  <a:pt x="53120" y="20039"/>
                  <a:pt x="53045" y="20039"/>
                </a:cubicBezTo>
                <a:close/>
                <a:moveTo>
                  <a:pt x="14821" y="20077"/>
                </a:moveTo>
                <a:cubicBezTo>
                  <a:pt x="14632" y="20190"/>
                  <a:pt x="14557" y="20266"/>
                  <a:pt x="14557" y="20455"/>
                </a:cubicBezTo>
                <a:cubicBezTo>
                  <a:pt x="14557" y="20492"/>
                  <a:pt x="14557" y="20568"/>
                  <a:pt x="14594" y="20644"/>
                </a:cubicBezTo>
                <a:lnTo>
                  <a:pt x="14594" y="20719"/>
                </a:lnTo>
                <a:lnTo>
                  <a:pt x="14670" y="20795"/>
                </a:lnTo>
                <a:cubicBezTo>
                  <a:pt x="14703" y="20806"/>
                  <a:pt x="14736" y="20811"/>
                  <a:pt x="14770" y="20811"/>
                </a:cubicBezTo>
                <a:cubicBezTo>
                  <a:pt x="14850" y="20811"/>
                  <a:pt x="14930" y="20784"/>
                  <a:pt x="15010" y="20757"/>
                </a:cubicBezTo>
                <a:cubicBezTo>
                  <a:pt x="15124" y="20682"/>
                  <a:pt x="15161" y="20530"/>
                  <a:pt x="15161" y="20417"/>
                </a:cubicBezTo>
                <a:cubicBezTo>
                  <a:pt x="15161" y="20228"/>
                  <a:pt x="15086" y="20114"/>
                  <a:pt x="14935" y="20077"/>
                </a:cubicBezTo>
                <a:close/>
                <a:moveTo>
                  <a:pt x="54935" y="20001"/>
                </a:moveTo>
                <a:lnTo>
                  <a:pt x="54784" y="20114"/>
                </a:lnTo>
                <a:cubicBezTo>
                  <a:pt x="54746" y="20114"/>
                  <a:pt x="54670" y="20190"/>
                  <a:pt x="54670" y="20303"/>
                </a:cubicBezTo>
                <a:lnTo>
                  <a:pt x="54406" y="20341"/>
                </a:lnTo>
                <a:lnTo>
                  <a:pt x="54406" y="20492"/>
                </a:lnTo>
                <a:cubicBezTo>
                  <a:pt x="54406" y="20568"/>
                  <a:pt x="54406" y="20606"/>
                  <a:pt x="54406" y="20606"/>
                </a:cubicBezTo>
                <a:lnTo>
                  <a:pt x="54406" y="20795"/>
                </a:lnTo>
                <a:cubicBezTo>
                  <a:pt x="54519" y="20871"/>
                  <a:pt x="54670" y="20871"/>
                  <a:pt x="54822" y="20871"/>
                </a:cubicBezTo>
                <a:lnTo>
                  <a:pt x="54935" y="20757"/>
                </a:lnTo>
                <a:cubicBezTo>
                  <a:pt x="54935" y="20757"/>
                  <a:pt x="54935" y="20757"/>
                  <a:pt x="54935" y="20719"/>
                </a:cubicBezTo>
                <a:cubicBezTo>
                  <a:pt x="54935" y="20719"/>
                  <a:pt x="54897" y="20757"/>
                  <a:pt x="54859" y="20757"/>
                </a:cubicBezTo>
                <a:lnTo>
                  <a:pt x="55011" y="20644"/>
                </a:lnTo>
                <a:cubicBezTo>
                  <a:pt x="55011" y="20568"/>
                  <a:pt x="54973" y="20492"/>
                  <a:pt x="54897" y="20455"/>
                </a:cubicBezTo>
                <a:cubicBezTo>
                  <a:pt x="54935" y="20455"/>
                  <a:pt x="54973" y="20417"/>
                  <a:pt x="54973" y="20417"/>
                </a:cubicBezTo>
                <a:cubicBezTo>
                  <a:pt x="55086" y="20379"/>
                  <a:pt x="55124" y="20303"/>
                  <a:pt x="55124" y="20190"/>
                </a:cubicBezTo>
                <a:cubicBezTo>
                  <a:pt x="55124" y="20114"/>
                  <a:pt x="55049" y="20039"/>
                  <a:pt x="54935" y="20001"/>
                </a:cubicBezTo>
                <a:close/>
                <a:moveTo>
                  <a:pt x="28195" y="20279"/>
                </a:moveTo>
                <a:cubicBezTo>
                  <a:pt x="28148" y="20279"/>
                  <a:pt x="28101" y="20288"/>
                  <a:pt x="28054" y="20303"/>
                </a:cubicBezTo>
                <a:cubicBezTo>
                  <a:pt x="27978" y="20303"/>
                  <a:pt x="27903" y="20379"/>
                  <a:pt x="27903" y="20492"/>
                </a:cubicBezTo>
                <a:lnTo>
                  <a:pt x="27903" y="20455"/>
                </a:lnTo>
                <a:cubicBezTo>
                  <a:pt x="27876" y="20451"/>
                  <a:pt x="27850" y="20450"/>
                  <a:pt x="27827" y="20450"/>
                </a:cubicBezTo>
                <a:cubicBezTo>
                  <a:pt x="27587" y="20450"/>
                  <a:pt x="27521" y="20613"/>
                  <a:pt x="27487" y="20682"/>
                </a:cubicBezTo>
                <a:cubicBezTo>
                  <a:pt x="27449" y="20682"/>
                  <a:pt x="27449" y="20719"/>
                  <a:pt x="27449" y="20719"/>
                </a:cubicBezTo>
                <a:lnTo>
                  <a:pt x="27487" y="20908"/>
                </a:lnTo>
                <a:cubicBezTo>
                  <a:pt x="27600" y="20946"/>
                  <a:pt x="27638" y="20946"/>
                  <a:pt x="27714" y="20946"/>
                </a:cubicBezTo>
                <a:lnTo>
                  <a:pt x="27827" y="20946"/>
                </a:lnTo>
                <a:lnTo>
                  <a:pt x="28016" y="20833"/>
                </a:lnTo>
                <a:lnTo>
                  <a:pt x="28016" y="20644"/>
                </a:lnTo>
                <a:cubicBezTo>
                  <a:pt x="28047" y="20647"/>
                  <a:pt x="28075" y="20649"/>
                  <a:pt x="28101" y="20649"/>
                </a:cubicBezTo>
                <a:cubicBezTo>
                  <a:pt x="28363" y="20649"/>
                  <a:pt x="28398" y="20489"/>
                  <a:pt x="28432" y="20455"/>
                </a:cubicBezTo>
                <a:lnTo>
                  <a:pt x="28394" y="20341"/>
                </a:lnTo>
                <a:cubicBezTo>
                  <a:pt x="28328" y="20297"/>
                  <a:pt x="28261" y="20279"/>
                  <a:pt x="28195" y="20279"/>
                </a:cubicBezTo>
                <a:close/>
                <a:moveTo>
                  <a:pt x="33044" y="20682"/>
                </a:moveTo>
                <a:lnTo>
                  <a:pt x="32893" y="20795"/>
                </a:lnTo>
                <a:lnTo>
                  <a:pt x="32893" y="20946"/>
                </a:lnTo>
                <a:lnTo>
                  <a:pt x="33044" y="21060"/>
                </a:lnTo>
                <a:cubicBezTo>
                  <a:pt x="33120" y="21060"/>
                  <a:pt x="33234" y="21060"/>
                  <a:pt x="33271" y="21022"/>
                </a:cubicBezTo>
                <a:cubicBezTo>
                  <a:pt x="33309" y="20984"/>
                  <a:pt x="33347" y="20908"/>
                  <a:pt x="33347" y="20833"/>
                </a:cubicBezTo>
                <a:lnTo>
                  <a:pt x="33347" y="20795"/>
                </a:lnTo>
                <a:lnTo>
                  <a:pt x="33234" y="20682"/>
                </a:lnTo>
                <a:close/>
                <a:moveTo>
                  <a:pt x="43517" y="20719"/>
                </a:moveTo>
                <a:lnTo>
                  <a:pt x="43328" y="20833"/>
                </a:lnTo>
                <a:cubicBezTo>
                  <a:pt x="43328" y="20833"/>
                  <a:pt x="43290" y="20871"/>
                  <a:pt x="43290" y="20908"/>
                </a:cubicBezTo>
                <a:lnTo>
                  <a:pt x="43404" y="21060"/>
                </a:lnTo>
                <a:cubicBezTo>
                  <a:pt x="43404" y="21097"/>
                  <a:pt x="43442" y="21097"/>
                  <a:pt x="43479" y="21097"/>
                </a:cubicBezTo>
                <a:lnTo>
                  <a:pt x="43668" y="21022"/>
                </a:lnTo>
                <a:cubicBezTo>
                  <a:pt x="43668" y="20984"/>
                  <a:pt x="43706" y="20984"/>
                  <a:pt x="43706" y="20908"/>
                </a:cubicBezTo>
                <a:lnTo>
                  <a:pt x="43593" y="20795"/>
                </a:lnTo>
                <a:cubicBezTo>
                  <a:pt x="43593" y="20757"/>
                  <a:pt x="43555" y="20757"/>
                  <a:pt x="43517" y="20719"/>
                </a:cubicBezTo>
                <a:close/>
                <a:moveTo>
                  <a:pt x="64463" y="20719"/>
                </a:moveTo>
                <a:lnTo>
                  <a:pt x="64311" y="20833"/>
                </a:lnTo>
                <a:cubicBezTo>
                  <a:pt x="64311" y="20833"/>
                  <a:pt x="64311" y="20833"/>
                  <a:pt x="64274" y="20871"/>
                </a:cubicBezTo>
                <a:cubicBezTo>
                  <a:pt x="64274" y="20908"/>
                  <a:pt x="64236" y="20946"/>
                  <a:pt x="64236" y="21060"/>
                </a:cubicBezTo>
                <a:lnTo>
                  <a:pt x="64349" y="21173"/>
                </a:lnTo>
                <a:cubicBezTo>
                  <a:pt x="64425" y="21173"/>
                  <a:pt x="64538" y="21173"/>
                  <a:pt x="64576" y="21135"/>
                </a:cubicBezTo>
                <a:cubicBezTo>
                  <a:pt x="64652" y="21097"/>
                  <a:pt x="64689" y="21022"/>
                  <a:pt x="64689" y="20946"/>
                </a:cubicBezTo>
                <a:cubicBezTo>
                  <a:pt x="64689" y="20833"/>
                  <a:pt x="64576" y="20719"/>
                  <a:pt x="64463" y="20719"/>
                </a:cubicBezTo>
                <a:close/>
                <a:moveTo>
                  <a:pt x="67676" y="20719"/>
                </a:moveTo>
                <a:cubicBezTo>
                  <a:pt x="67563" y="20719"/>
                  <a:pt x="67449" y="20719"/>
                  <a:pt x="67374" y="20795"/>
                </a:cubicBezTo>
                <a:cubicBezTo>
                  <a:pt x="67223" y="20871"/>
                  <a:pt x="67223" y="21022"/>
                  <a:pt x="67374" y="21135"/>
                </a:cubicBezTo>
                <a:lnTo>
                  <a:pt x="67449" y="21173"/>
                </a:lnTo>
                <a:cubicBezTo>
                  <a:pt x="67470" y="21176"/>
                  <a:pt x="67488" y="21177"/>
                  <a:pt x="67506" y="21177"/>
                </a:cubicBezTo>
                <a:cubicBezTo>
                  <a:pt x="67720" y="21177"/>
                  <a:pt x="67752" y="20978"/>
                  <a:pt x="67752" y="20908"/>
                </a:cubicBezTo>
                <a:lnTo>
                  <a:pt x="67752" y="20871"/>
                </a:lnTo>
                <a:lnTo>
                  <a:pt x="67676" y="20719"/>
                </a:lnTo>
                <a:close/>
                <a:moveTo>
                  <a:pt x="1630" y="20657"/>
                </a:moveTo>
                <a:cubicBezTo>
                  <a:pt x="1545" y="20657"/>
                  <a:pt x="1466" y="20675"/>
                  <a:pt x="1400" y="20719"/>
                </a:cubicBezTo>
                <a:cubicBezTo>
                  <a:pt x="1286" y="20795"/>
                  <a:pt x="1286" y="20908"/>
                  <a:pt x="1286" y="20984"/>
                </a:cubicBezTo>
                <a:lnTo>
                  <a:pt x="1475" y="21135"/>
                </a:lnTo>
                <a:cubicBezTo>
                  <a:pt x="1505" y="21135"/>
                  <a:pt x="1560" y="21184"/>
                  <a:pt x="1658" y="21184"/>
                </a:cubicBezTo>
                <a:cubicBezTo>
                  <a:pt x="1682" y="21184"/>
                  <a:pt x="1710" y="21181"/>
                  <a:pt x="1740" y="21173"/>
                </a:cubicBezTo>
                <a:lnTo>
                  <a:pt x="1853" y="21022"/>
                </a:lnTo>
                <a:cubicBezTo>
                  <a:pt x="1891" y="20984"/>
                  <a:pt x="1929" y="20946"/>
                  <a:pt x="1929" y="20871"/>
                </a:cubicBezTo>
                <a:cubicBezTo>
                  <a:pt x="1929" y="20833"/>
                  <a:pt x="1891" y="20795"/>
                  <a:pt x="1891" y="20757"/>
                </a:cubicBezTo>
                <a:lnTo>
                  <a:pt x="1815" y="20682"/>
                </a:lnTo>
                <a:cubicBezTo>
                  <a:pt x="1753" y="20666"/>
                  <a:pt x="1690" y="20657"/>
                  <a:pt x="1630" y="20657"/>
                </a:cubicBezTo>
                <a:close/>
                <a:moveTo>
                  <a:pt x="35464" y="20833"/>
                </a:moveTo>
                <a:cubicBezTo>
                  <a:pt x="35351" y="20833"/>
                  <a:pt x="35275" y="20833"/>
                  <a:pt x="35237" y="20908"/>
                </a:cubicBezTo>
                <a:cubicBezTo>
                  <a:pt x="35200" y="20908"/>
                  <a:pt x="35124" y="20984"/>
                  <a:pt x="35124" y="21097"/>
                </a:cubicBezTo>
                <a:lnTo>
                  <a:pt x="35275" y="21211"/>
                </a:lnTo>
                <a:cubicBezTo>
                  <a:pt x="35351" y="21211"/>
                  <a:pt x="35464" y="21211"/>
                  <a:pt x="35502" y="21173"/>
                </a:cubicBezTo>
                <a:cubicBezTo>
                  <a:pt x="35540" y="21135"/>
                  <a:pt x="35578" y="21060"/>
                  <a:pt x="35578" y="20984"/>
                </a:cubicBezTo>
                <a:lnTo>
                  <a:pt x="35578" y="20946"/>
                </a:lnTo>
                <a:lnTo>
                  <a:pt x="35464" y="20833"/>
                </a:lnTo>
                <a:close/>
                <a:moveTo>
                  <a:pt x="45030" y="20644"/>
                </a:moveTo>
                <a:cubicBezTo>
                  <a:pt x="45030" y="20682"/>
                  <a:pt x="45030" y="20682"/>
                  <a:pt x="45030" y="20719"/>
                </a:cubicBezTo>
                <a:lnTo>
                  <a:pt x="44878" y="20719"/>
                </a:lnTo>
                <a:cubicBezTo>
                  <a:pt x="44878" y="20757"/>
                  <a:pt x="44916" y="20833"/>
                  <a:pt x="44954" y="20871"/>
                </a:cubicBezTo>
                <a:lnTo>
                  <a:pt x="44992" y="20871"/>
                </a:lnTo>
                <a:lnTo>
                  <a:pt x="44954" y="20908"/>
                </a:lnTo>
                <a:cubicBezTo>
                  <a:pt x="44954" y="20946"/>
                  <a:pt x="44992" y="21135"/>
                  <a:pt x="45143" y="21211"/>
                </a:cubicBezTo>
                <a:lnTo>
                  <a:pt x="45332" y="21135"/>
                </a:lnTo>
                <a:cubicBezTo>
                  <a:pt x="45332" y="21135"/>
                  <a:pt x="45332" y="21173"/>
                  <a:pt x="45332" y="21173"/>
                </a:cubicBezTo>
                <a:lnTo>
                  <a:pt x="45483" y="21060"/>
                </a:lnTo>
                <a:lnTo>
                  <a:pt x="45483" y="21022"/>
                </a:lnTo>
                <a:cubicBezTo>
                  <a:pt x="45483" y="20946"/>
                  <a:pt x="45408" y="20871"/>
                  <a:pt x="45332" y="20833"/>
                </a:cubicBezTo>
                <a:cubicBezTo>
                  <a:pt x="45370" y="20795"/>
                  <a:pt x="45408" y="20757"/>
                  <a:pt x="45408" y="20682"/>
                </a:cubicBezTo>
                <a:lnTo>
                  <a:pt x="45256" y="20682"/>
                </a:lnTo>
                <a:cubicBezTo>
                  <a:pt x="45225" y="20661"/>
                  <a:pt x="45202" y="20654"/>
                  <a:pt x="45184" y="20654"/>
                </a:cubicBezTo>
                <a:cubicBezTo>
                  <a:pt x="45153" y="20654"/>
                  <a:pt x="45133" y="20671"/>
                  <a:pt x="45102" y="20671"/>
                </a:cubicBezTo>
                <a:cubicBezTo>
                  <a:pt x="45084" y="20671"/>
                  <a:pt x="45061" y="20665"/>
                  <a:pt x="45030" y="20644"/>
                </a:cubicBezTo>
                <a:close/>
                <a:moveTo>
                  <a:pt x="8772" y="20833"/>
                </a:moveTo>
                <a:lnTo>
                  <a:pt x="8621" y="20946"/>
                </a:lnTo>
                <a:cubicBezTo>
                  <a:pt x="8583" y="20984"/>
                  <a:pt x="8507" y="21022"/>
                  <a:pt x="8507" y="21060"/>
                </a:cubicBezTo>
                <a:lnTo>
                  <a:pt x="8545" y="21173"/>
                </a:lnTo>
                <a:cubicBezTo>
                  <a:pt x="8573" y="21228"/>
                  <a:pt x="8641" y="21263"/>
                  <a:pt x="8720" y="21263"/>
                </a:cubicBezTo>
                <a:cubicBezTo>
                  <a:pt x="8749" y="21263"/>
                  <a:pt x="8779" y="21259"/>
                  <a:pt x="8810" y="21249"/>
                </a:cubicBezTo>
                <a:cubicBezTo>
                  <a:pt x="8923" y="21211"/>
                  <a:pt x="8999" y="21135"/>
                  <a:pt x="8999" y="21022"/>
                </a:cubicBezTo>
                <a:cubicBezTo>
                  <a:pt x="8999" y="20946"/>
                  <a:pt x="8923" y="20833"/>
                  <a:pt x="8772" y="20833"/>
                </a:cubicBezTo>
                <a:close/>
                <a:moveTo>
                  <a:pt x="46239" y="20946"/>
                </a:moveTo>
                <a:lnTo>
                  <a:pt x="46088" y="21022"/>
                </a:lnTo>
                <a:cubicBezTo>
                  <a:pt x="46050" y="21211"/>
                  <a:pt x="46239" y="21286"/>
                  <a:pt x="46315" y="21286"/>
                </a:cubicBezTo>
                <a:lnTo>
                  <a:pt x="46542" y="21211"/>
                </a:lnTo>
                <a:lnTo>
                  <a:pt x="46542" y="21173"/>
                </a:lnTo>
                <a:cubicBezTo>
                  <a:pt x="46542" y="21097"/>
                  <a:pt x="46504" y="21022"/>
                  <a:pt x="46466" y="20984"/>
                </a:cubicBezTo>
                <a:cubicBezTo>
                  <a:pt x="46428" y="20946"/>
                  <a:pt x="46315" y="20946"/>
                  <a:pt x="46239" y="20946"/>
                </a:cubicBezTo>
                <a:close/>
                <a:moveTo>
                  <a:pt x="60077" y="20682"/>
                </a:moveTo>
                <a:lnTo>
                  <a:pt x="59888" y="20833"/>
                </a:lnTo>
                <a:lnTo>
                  <a:pt x="59850" y="20833"/>
                </a:lnTo>
                <a:cubicBezTo>
                  <a:pt x="59812" y="20871"/>
                  <a:pt x="59661" y="20984"/>
                  <a:pt x="59737" y="21211"/>
                </a:cubicBezTo>
                <a:lnTo>
                  <a:pt x="59850" y="21286"/>
                </a:lnTo>
                <a:lnTo>
                  <a:pt x="60115" y="21286"/>
                </a:lnTo>
                <a:lnTo>
                  <a:pt x="60228" y="21097"/>
                </a:lnTo>
                <a:cubicBezTo>
                  <a:pt x="60228" y="21060"/>
                  <a:pt x="60228" y="21060"/>
                  <a:pt x="60228" y="21022"/>
                </a:cubicBezTo>
                <a:cubicBezTo>
                  <a:pt x="60228" y="20984"/>
                  <a:pt x="60228" y="20946"/>
                  <a:pt x="60228" y="20908"/>
                </a:cubicBezTo>
                <a:cubicBezTo>
                  <a:pt x="60228" y="20719"/>
                  <a:pt x="60115" y="20682"/>
                  <a:pt x="60077" y="20682"/>
                </a:cubicBezTo>
                <a:close/>
                <a:moveTo>
                  <a:pt x="28164" y="20939"/>
                </a:moveTo>
                <a:cubicBezTo>
                  <a:pt x="28142" y="20939"/>
                  <a:pt x="28118" y="20941"/>
                  <a:pt x="28092" y="20946"/>
                </a:cubicBezTo>
                <a:lnTo>
                  <a:pt x="27978" y="21022"/>
                </a:lnTo>
                <a:cubicBezTo>
                  <a:pt x="27940" y="21060"/>
                  <a:pt x="27940" y="21060"/>
                  <a:pt x="27940" y="21097"/>
                </a:cubicBezTo>
                <a:cubicBezTo>
                  <a:pt x="27903" y="21135"/>
                  <a:pt x="27865" y="21173"/>
                  <a:pt x="27865" y="21211"/>
                </a:cubicBezTo>
                <a:lnTo>
                  <a:pt x="27903" y="21324"/>
                </a:lnTo>
                <a:cubicBezTo>
                  <a:pt x="27951" y="21397"/>
                  <a:pt x="28063" y="21439"/>
                  <a:pt x="28177" y="21439"/>
                </a:cubicBezTo>
                <a:cubicBezTo>
                  <a:pt x="28240" y="21439"/>
                  <a:pt x="28303" y="21427"/>
                  <a:pt x="28356" y="21400"/>
                </a:cubicBezTo>
                <a:cubicBezTo>
                  <a:pt x="28470" y="21362"/>
                  <a:pt x="28545" y="21286"/>
                  <a:pt x="28545" y="21211"/>
                </a:cubicBezTo>
                <a:lnTo>
                  <a:pt x="28432" y="21097"/>
                </a:lnTo>
                <a:cubicBezTo>
                  <a:pt x="28432" y="21097"/>
                  <a:pt x="28394" y="21060"/>
                  <a:pt x="28394" y="21060"/>
                </a:cubicBezTo>
                <a:cubicBezTo>
                  <a:pt x="28362" y="21027"/>
                  <a:pt x="28301" y="20939"/>
                  <a:pt x="28164" y="20939"/>
                </a:cubicBezTo>
                <a:close/>
                <a:moveTo>
                  <a:pt x="4953" y="21249"/>
                </a:moveTo>
                <a:lnTo>
                  <a:pt x="4764" y="21362"/>
                </a:lnTo>
                <a:cubicBezTo>
                  <a:pt x="4764" y="21324"/>
                  <a:pt x="4802" y="21324"/>
                  <a:pt x="4764" y="21324"/>
                </a:cubicBezTo>
                <a:cubicBezTo>
                  <a:pt x="4727" y="21324"/>
                  <a:pt x="4575" y="21362"/>
                  <a:pt x="4575" y="21513"/>
                </a:cubicBezTo>
                <a:lnTo>
                  <a:pt x="4613" y="21589"/>
                </a:lnTo>
                <a:cubicBezTo>
                  <a:pt x="4641" y="21644"/>
                  <a:pt x="4709" y="21679"/>
                  <a:pt x="4788" y="21679"/>
                </a:cubicBezTo>
                <a:cubicBezTo>
                  <a:pt x="4817" y="21679"/>
                  <a:pt x="4847" y="21675"/>
                  <a:pt x="4878" y="21665"/>
                </a:cubicBezTo>
                <a:cubicBezTo>
                  <a:pt x="4991" y="21665"/>
                  <a:pt x="5105" y="21551"/>
                  <a:pt x="5105" y="21438"/>
                </a:cubicBezTo>
                <a:cubicBezTo>
                  <a:pt x="5105" y="21362"/>
                  <a:pt x="5029" y="21286"/>
                  <a:pt x="4953" y="21249"/>
                </a:cubicBezTo>
                <a:close/>
                <a:moveTo>
                  <a:pt x="60228" y="21249"/>
                </a:moveTo>
                <a:lnTo>
                  <a:pt x="60115" y="21286"/>
                </a:lnTo>
                <a:cubicBezTo>
                  <a:pt x="60077" y="21324"/>
                  <a:pt x="60039" y="21400"/>
                  <a:pt x="60039" y="21475"/>
                </a:cubicBezTo>
                <a:cubicBezTo>
                  <a:pt x="60039" y="21589"/>
                  <a:pt x="60115" y="21665"/>
                  <a:pt x="60266" y="21702"/>
                </a:cubicBezTo>
                <a:lnTo>
                  <a:pt x="60379" y="21665"/>
                </a:lnTo>
                <a:cubicBezTo>
                  <a:pt x="60455" y="21589"/>
                  <a:pt x="60455" y="21513"/>
                  <a:pt x="60455" y="21475"/>
                </a:cubicBezTo>
                <a:cubicBezTo>
                  <a:pt x="60455" y="21362"/>
                  <a:pt x="60379" y="21249"/>
                  <a:pt x="60228" y="21249"/>
                </a:cubicBezTo>
                <a:close/>
                <a:moveTo>
                  <a:pt x="40871" y="21249"/>
                </a:moveTo>
                <a:lnTo>
                  <a:pt x="40757" y="21362"/>
                </a:lnTo>
                <a:cubicBezTo>
                  <a:pt x="40719" y="21362"/>
                  <a:pt x="40682" y="21400"/>
                  <a:pt x="40682" y="21438"/>
                </a:cubicBezTo>
                <a:lnTo>
                  <a:pt x="40795" y="21589"/>
                </a:lnTo>
                <a:cubicBezTo>
                  <a:pt x="40795" y="21589"/>
                  <a:pt x="40778" y="21572"/>
                  <a:pt x="40767" y="21572"/>
                </a:cubicBezTo>
                <a:cubicBezTo>
                  <a:pt x="40761" y="21572"/>
                  <a:pt x="40757" y="21576"/>
                  <a:pt x="40757" y="21589"/>
                </a:cubicBezTo>
                <a:cubicBezTo>
                  <a:pt x="40795" y="21702"/>
                  <a:pt x="40871" y="21740"/>
                  <a:pt x="41022" y="21740"/>
                </a:cubicBezTo>
                <a:lnTo>
                  <a:pt x="41135" y="21627"/>
                </a:lnTo>
                <a:lnTo>
                  <a:pt x="41135" y="21362"/>
                </a:lnTo>
                <a:lnTo>
                  <a:pt x="40984" y="21249"/>
                </a:lnTo>
                <a:close/>
                <a:moveTo>
                  <a:pt x="61188" y="21195"/>
                </a:moveTo>
                <a:cubicBezTo>
                  <a:pt x="61161" y="21195"/>
                  <a:pt x="61131" y="21200"/>
                  <a:pt x="61098" y="21211"/>
                </a:cubicBezTo>
                <a:lnTo>
                  <a:pt x="60984" y="21324"/>
                </a:lnTo>
                <a:lnTo>
                  <a:pt x="60984" y="21475"/>
                </a:lnTo>
                <a:lnTo>
                  <a:pt x="61136" y="21589"/>
                </a:lnTo>
                <a:lnTo>
                  <a:pt x="61287" y="21589"/>
                </a:lnTo>
                <a:lnTo>
                  <a:pt x="61362" y="21702"/>
                </a:lnTo>
                <a:cubicBezTo>
                  <a:pt x="61362" y="21702"/>
                  <a:pt x="61400" y="21740"/>
                  <a:pt x="61438" y="21740"/>
                </a:cubicBezTo>
                <a:lnTo>
                  <a:pt x="61627" y="21627"/>
                </a:lnTo>
                <a:cubicBezTo>
                  <a:pt x="61665" y="21589"/>
                  <a:pt x="61703" y="21551"/>
                  <a:pt x="61703" y="21475"/>
                </a:cubicBezTo>
                <a:lnTo>
                  <a:pt x="61665" y="21438"/>
                </a:lnTo>
                <a:lnTo>
                  <a:pt x="61551" y="21362"/>
                </a:lnTo>
                <a:lnTo>
                  <a:pt x="61438" y="21362"/>
                </a:lnTo>
                <a:lnTo>
                  <a:pt x="61325" y="21249"/>
                </a:lnTo>
                <a:cubicBezTo>
                  <a:pt x="61298" y="21222"/>
                  <a:pt x="61252" y="21195"/>
                  <a:pt x="61188" y="21195"/>
                </a:cubicBezTo>
                <a:close/>
                <a:moveTo>
                  <a:pt x="54557" y="21362"/>
                </a:moveTo>
                <a:lnTo>
                  <a:pt x="54406" y="21438"/>
                </a:lnTo>
                <a:cubicBezTo>
                  <a:pt x="54406" y="21438"/>
                  <a:pt x="54406" y="21475"/>
                  <a:pt x="54368" y="21475"/>
                </a:cubicBezTo>
                <a:cubicBezTo>
                  <a:pt x="54330" y="21513"/>
                  <a:pt x="54255" y="21551"/>
                  <a:pt x="54255" y="21665"/>
                </a:cubicBezTo>
                <a:lnTo>
                  <a:pt x="54255" y="21740"/>
                </a:lnTo>
                <a:cubicBezTo>
                  <a:pt x="54310" y="21795"/>
                  <a:pt x="54386" y="21831"/>
                  <a:pt x="54467" y="21831"/>
                </a:cubicBezTo>
                <a:cubicBezTo>
                  <a:pt x="54496" y="21831"/>
                  <a:pt x="54527" y="21826"/>
                  <a:pt x="54557" y="21816"/>
                </a:cubicBezTo>
                <a:cubicBezTo>
                  <a:pt x="54670" y="21778"/>
                  <a:pt x="54784" y="21665"/>
                  <a:pt x="54784" y="21551"/>
                </a:cubicBezTo>
                <a:cubicBezTo>
                  <a:pt x="54784" y="21438"/>
                  <a:pt x="54708" y="21362"/>
                  <a:pt x="54557" y="21362"/>
                </a:cubicBezTo>
                <a:close/>
                <a:moveTo>
                  <a:pt x="7865" y="21400"/>
                </a:moveTo>
                <a:lnTo>
                  <a:pt x="7713" y="21513"/>
                </a:lnTo>
                <a:cubicBezTo>
                  <a:pt x="7676" y="21778"/>
                  <a:pt x="7865" y="21816"/>
                  <a:pt x="7978" y="21891"/>
                </a:cubicBezTo>
                <a:lnTo>
                  <a:pt x="8167" y="21740"/>
                </a:lnTo>
                <a:cubicBezTo>
                  <a:pt x="8167" y="21740"/>
                  <a:pt x="8167" y="21778"/>
                  <a:pt x="8167" y="21778"/>
                </a:cubicBezTo>
                <a:cubicBezTo>
                  <a:pt x="8205" y="21740"/>
                  <a:pt x="8318" y="21702"/>
                  <a:pt x="8318" y="21589"/>
                </a:cubicBezTo>
                <a:cubicBezTo>
                  <a:pt x="8318" y="21551"/>
                  <a:pt x="8318" y="21513"/>
                  <a:pt x="8280" y="21475"/>
                </a:cubicBezTo>
                <a:lnTo>
                  <a:pt x="8167" y="21400"/>
                </a:lnTo>
                <a:close/>
                <a:moveTo>
                  <a:pt x="46769" y="21551"/>
                </a:moveTo>
                <a:cubicBezTo>
                  <a:pt x="46617" y="21551"/>
                  <a:pt x="46504" y="21627"/>
                  <a:pt x="46466" y="21740"/>
                </a:cubicBezTo>
                <a:lnTo>
                  <a:pt x="46617" y="21891"/>
                </a:lnTo>
                <a:cubicBezTo>
                  <a:pt x="46655" y="21891"/>
                  <a:pt x="46655" y="21891"/>
                  <a:pt x="46693" y="21929"/>
                </a:cubicBezTo>
                <a:lnTo>
                  <a:pt x="46920" y="21816"/>
                </a:lnTo>
                <a:lnTo>
                  <a:pt x="46920" y="21665"/>
                </a:lnTo>
                <a:lnTo>
                  <a:pt x="46769" y="21551"/>
                </a:lnTo>
                <a:close/>
                <a:moveTo>
                  <a:pt x="59548" y="21513"/>
                </a:moveTo>
                <a:lnTo>
                  <a:pt x="59434" y="21589"/>
                </a:lnTo>
                <a:cubicBezTo>
                  <a:pt x="59434" y="21589"/>
                  <a:pt x="59396" y="21627"/>
                  <a:pt x="59396" y="21627"/>
                </a:cubicBezTo>
                <a:cubicBezTo>
                  <a:pt x="59396" y="21665"/>
                  <a:pt x="59321" y="21740"/>
                  <a:pt x="59359" y="21854"/>
                </a:cubicBezTo>
                <a:lnTo>
                  <a:pt x="59472" y="21929"/>
                </a:lnTo>
                <a:cubicBezTo>
                  <a:pt x="59494" y="21940"/>
                  <a:pt x="59520" y="21945"/>
                  <a:pt x="59545" y="21945"/>
                </a:cubicBezTo>
                <a:cubicBezTo>
                  <a:pt x="59608" y="21945"/>
                  <a:pt x="59672" y="21918"/>
                  <a:pt x="59699" y="21891"/>
                </a:cubicBezTo>
                <a:cubicBezTo>
                  <a:pt x="59774" y="21854"/>
                  <a:pt x="59812" y="21778"/>
                  <a:pt x="59812" y="21740"/>
                </a:cubicBezTo>
                <a:cubicBezTo>
                  <a:pt x="59812" y="21589"/>
                  <a:pt x="59699" y="21513"/>
                  <a:pt x="59548" y="21513"/>
                </a:cubicBezTo>
                <a:close/>
                <a:moveTo>
                  <a:pt x="55540" y="21438"/>
                </a:moveTo>
                <a:lnTo>
                  <a:pt x="55389" y="21589"/>
                </a:lnTo>
                <a:lnTo>
                  <a:pt x="55389" y="21816"/>
                </a:lnTo>
                <a:lnTo>
                  <a:pt x="55502" y="21929"/>
                </a:lnTo>
                <a:cubicBezTo>
                  <a:pt x="55559" y="21948"/>
                  <a:pt x="55606" y="21958"/>
                  <a:pt x="55644" y="21958"/>
                </a:cubicBezTo>
                <a:cubicBezTo>
                  <a:pt x="55682" y="21958"/>
                  <a:pt x="55710" y="21948"/>
                  <a:pt x="55729" y="21929"/>
                </a:cubicBezTo>
                <a:cubicBezTo>
                  <a:pt x="55842" y="21891"/>
                  <a:pt x="55880" y="21816"/>
                  <a:pt x="55880" y="21740"/>
                </a:cubicBezTo>
                <a:lnTo>
                  <a:pt x="55842" y="21627"/>
                </a:lnTo>
                <a:cubicBezTo>
                  <a:pt x="55805" y="21627"/>
                  <a:pt x="55805" y="21589"/>
                  <a:pt x="55805" y="21589"/>
                </a:cubicBezTo>
                <a:cubicBezTo>
                  <a:pt x="55729" y="21551"/>
                  <a:pt x="55653" y="21475"/>
                  <a:pt x="55540" y="21438"/>
                </a:cubicBezTo>
                <a:close/>
                <a:moveTo>
                  <a:pt x="6674" y="21854"/>
                </a:moveTo>
                <a:cubicBezTo>
                  <a:pt x="6608" y="21854"/>
                  <a:pt x="6541" y="21891"/>
                  <a:pt x="6579" y="21967"/>
                </a:cubicBezTo>
                <a:lnTo>
                  <a:pt x="6768" y="21967"/>
                </a:lnTo>
                <a:cubicBezTo>
                  <a:pt x="6806" y="21891"/>
                  <a:pt x="6740" y="21854"/>
                  <a:pt x="6674" y="21854"/>
                </a:cubicBezTo>
                <a:close/>
                <a:moveTo>
                  <a:pt x="61784" y="21681"/>
                </a:moveTo>
                <a:cubicBezTo>
                  <a:pt x="61719" y="21681"/>
                  <a:pt x="61627" y="21715"/>
                  <a:pt x="61551" y="21816"/>
                </a:cubicBezTo>
                <a:lnTo>
                  <a:pt x="61589" y="21967"/>
                </a:lnTo>
                <a:cubicBezTo>
                  <a:pt x="61678" y="22011"/>
                  <a:pt x="61753" y="22030"/>
                  <a:pt x="61816" y="22030"/>
                </a:cubicBezTo>
                <a:cubicBezTo>
                  <a:pt x="61860" y="22030"/>
                  <a:pt x="61898" y="22020"/>
                  <a:pt x="61930" y="22005"/>
                </a:cubicBezTo>
                <a:cubicBezTo>
                  <a:pt x="61967" y="21967"/>
                  <a:pt x="62005" y="21929"/>
                  <a:pt x="62005" y="21854"/>
                </a:cubicBezTo>
                <a:cubicBezTo>
                  <a:pt x="62005" y="21778"/>
                  <a:pt x="61930" y="21702"/>
                  <a:pt x="61854" y="21702"/>
                </a:cubicBezTo>
                <a:cubicBezTo>
                  <a:pt x="61841" y="21690"/>
                  <a:pt x="61816" y="21681"/>
                  <a:pt x="61784" y="21681"/>
                </a:cubicBezTo>
                <a:close/>
                <a:moveTo>
                  <a:pt x="63593" y="21211"/>
                </a:moveTo>
                <a:cubicBezTo>
                  <a:pt x="63480" y="21211"/>
                  <a:pt x="63328" y="21211"/>
                  <a:pt x="63291" y="21324"/>
                </a:cubicBezTo>
                <a:lnTo>
                  <a:pt x="63328" y="21400"/>
                </a:lnTo>
                <a:lnTo>
                  <a:pt x="63291" y="21400"/>
                </a:lnTo>
                <a:lnTo>
                  <a:pt x="63404" y="21551"/>
                </a:lnTo>
                <a:lnTo>
                  <a:pt x="63404" y="21581"/>
                </a:lnTo>
                <a:lnTo>
                  <a:pt x="63366" y="21551"/>
                </a:lnTo>
                <a:cubicBezTo>
                  <a:pt x="63339" y="21524"/>
                  <a:pt x="63294" y="21498"/>
                  <a:pt x="63243" y="21498"/>
                </a:cubicBezTo>
                <a:cubicBezTo>
                  <a:pt x="63221" y="21498"/>
                  <a:pt x="63199" y="21502"/>
                  <a:pt x="63177" y="21513"/>
                </a:cubicBezTo>
                <a:cubicBezTo>
                  <a:pt x="63064" y="21551"/>
                  <a:pt x="63064" y="21627"/>
                  <a:pt x="63026" y="21665"/>
                </a:cubicBezTo>
                <a:lnTo>
                  <a:pt x="63064" y="21665"/>
                </a:lnTo>
                <a:cubicBezTo>
                  <a:pt x="63026" y="21665"/>
                  <a:pt x="63026" y="21702"/>
                  <a:pt x="62988" y="21702"/>
                </a:cubicBezTo>
                <a:lnTo>
                  <a:pt x="63102" y="21891"/>
                </a:lnTo>
                <a:cubicBezTo>
                  <a:pt x="63076" y="21891"/>
                  <a:pt x="63051" y="21875"/>
                  <a:pt x="63037" y="21875"/>
                </a:cubicBezTo>
                <a:cubicBezTo>
                  <a:pt x="63030" y="21875"/>
                  <a:pt x="63026" y="21879"/>
                  <a:pt x="63026" y="21891"/>
                </a:cubicBezTo>
                <a:cubicBezTo>
                  <a:pt x="63026" y="21891"/>
                  <a:pt x="63026" y="21891"/>
                  <a:pt x="63026" y="21929"/>
                </a:cubicBezTo>
                <a:lnTo>
                  <a:pt x="63177" y="22043"/>
                </a:lnTo>
                <a:cubicBezTo>
                  <a:pt x="63442" y="22043"/>
                  <a:pt x="63517" y="21854"/>
                  <a:pt x="63555" y="21740"/>
                </a:cubicBezTo>
                <a:lnTo>
                  <a:pt x="63555" y="21702"/>
                </a:lnTo>
                <a:lnTo>
                  <a:pt x="63413" y="21589"/>
                </a:lnTo>
                <a:lnTo>
                  <a:pt x="63413" y="21589"/>
                </a:lnTo>
                <a:cubicBezTo>
                  <a:pt x="63558" y="21589"/>
                  <a:pt x="63632" y="21587"/>
                  <a:pt x="63706" y="21513"/>
                </a:cubicBezTo>
                <a:cubicBezTo>
                  <a:pt x="63744" y="21475"/>
                  <a:pt x="63782" y="21438"/>
                  <a:pt x="63782" y="21324"/>
                </a:cubicBezTo>
                <a:lnTo>
                  <a:pt x="63782" y="21286"/>
                </a:lnTo>
                <a:lnTo>
                  <a:pt x="63631" y="21211"/>
                </a:lnTo>
                <a:close/>
                <a:moveTo>
                  <a:pt x="48092" y="21702"/>
                </a:moveTo>
                <a:cubicBezTo>
                  <a:pt x="47979" y="21702"/>
                  <a:pt x="47903" y="21702"/>
                  <a:pt x="47827" y="21778"/>
                </a:cubicBezTo>
                <a:cubicBezTo>
                  <a:pt x="47638" y="21891"/>
                  <a:pt x="47638" y="22156"/>
                  <a:pt x="47789" y="22232"/>
                </a:cubicBezTo>
                <a:lnTo>
                  <a:pt x="48016" y="22156"/>
                </a:lnTo>
                <a:cubicBezTo>
                  <a:pt x="48016" y="22156"/>
                  <a:pt x="48016" y="22156"/>
                  <a:pt x="48054" y="22118"/>
                </a:cubicBezTo>
                <a:cubicBezTo>
                  <a:pt x="48092" y="22080"/>
                  <a:pt x="48205" y="22005"/>
                  <a:pt x="48205" y="21891"/>
                </a:cubicBezTo>
                <a:cubicBezTo>
                  <a:pt x="48205" y="21854"/>
                  <a:pt x="48205" y="21816"/>
                  <a:pt x="48168" y="21816"/>
                </a:cubicBezTo>
                <a:lnTo>
                  <a:pt x="48092" y="21702"/>
                </a:lnTo>
                <a:close/>
                <a:moveTo>
                  <a:pt x="4500" y="21854"/>
                </a:moveTo>
                <a:cubicBezTo>
                  <a:pt x="4386" y="21854"/>
                  <a:pt x="4273" y="21854"/>
                  <a:pt x="4197" y="21929"/>
                </a:cubicBezTo>
                <a:cubicBezTo>
                  <a:pt x="4122" y="21967"/>
                  <a:pt x="4122" y="22080"/>
                  <a:pt x="4159" y="22232"/>
                </a:cubicBezTo>
                <a:lnTo>
                  <a:pt x="4273" y="22307"/>
                </a:lnTo>
                <a:cubicBezTo>
                  <a:pt x="4386" y="22307"/>
                  <a:pt x="4462" y="22307"/>
                  <a:pt x="4538" y="22269"/>
                </a:cubicBezTo>
                <a:cubicBezTo>
                  <a:pt x="4575" y="22194"/>
                  <a:pt x="4613" y="22118"/>
                  <a:pt x="4613" y="22043"/>
                </a:cubicBezTo>
                <a:cubicBezTo>
                  <a:pt x="4613" y="22005"/>
                  <a:pt x="4613" y="22005"/>
                  <a:pt x="4613" y="21967"/>
                </a:cubicBezTo>
                <a:lnTo>
                  <a:pt x="4500" y="21854"/>
                </a:lnTo>
                <a:close/>
                <a:moveTo>
                  <a:pt x="27325" y="21962"/>
                </a:moveTo>
                <a:cubicBezTo>
                  <a:pt x="27058" y="21962"/>
                  <a:pt x="26995" y="22122"/>
                  <a:pt x="26995" y="22156"/>
                </a:cubicBezTo>
                <a:lnTo>
                  <a:pt x="27146" y="22307"/>
                </a:lnTo>
                <a:lnTo>
                  <a:pt x="27222" y="22307"/>
                </a:lnTo>
                <a:cubicBezTo>
                  <a:pt x="27298" y="22307"/>
                  <a:pt x="27411" y="22307"/>
                  <a:pt x="27449" y="22269"/>
                </a:cubicBezTo>
                <a:cubicBezTo>
                  <a:pt x="27487" y="22232"/>
                  <a:pt x="27525" y="22194"/>
                  <a:pt x="27525" y="22118"/>
                </a:cubicBezTo>
                <a:cubicBezTo>
                  <a:pt x="27525" y="22118"/>
                  <a:pt x="27525" y="22080"/>
                  <a:pt x="27525" y="22043"/>
                </a:cubicBezTo>
                <a:lnTo>
                  <a:pt x="27411" y="21967"/>
                </a:lnTo>
                <a:cubicBezTo>
                  <a:pt x="27380" y="21964"/>
                  <a:pt x="27352" y="21962"/>
                  <a:pt x="27325" y="21962"/>
                </a:cubicBezTo>
                <a:close/>
                <a:moveTo>
                  <a:pt x="36372" y="21854"/>
                </a:moveTo>
                <a:lnTo>
                  <a:pt x="36296" y="21967"/>
                </a:lnTo>
                <a:lnTo>
                  <a:pt x="36296" y="22156"/>
                </a:lnTo>
                <a:lnTo>
                  <a:pt x="36485" y="22269"/>
                </a:lnTo>
                <a:cubicBezTo>
                  <a:pt x="36512" y="22296"/>
                  <a:pt x="36557" y="22323"/>
                  <a:pt x="36635" y="22323"/>
                </a:cubicBezTo>
                <a:cubicBezTo>
                  <a:pt x="36668" y="22323"/>
                  <a:pt x="36705" y="22318"/>
                  <a:pt x="36750" y="22307"/>
                </a:cubicBezTo>
                <a:lnTo>
                  <a:pt x="36863" y="22194"/>
                </a:lnTo>
                <a:lnTo>
                  <a:pt x="36863" y="22043"/>
                </a:lnTo>
                <a:lnTo>
                  <a:pt x="36712" y="21929"/>
                </a:lnTo>
                <a:lnTo>
                  <a:pt x="36598" y="21929"/>
                </a:lnTo>
                <a:cubicBezTo>
                  <a:pt x="36598" y="21929"/>
                  <a:pt x="36598" y="21891"/>
                  <a:pt x="36598" y="21891"/>
                </a:cubicBezTo>
                <a:cubicBezTo>
                  <a:pt x="36561" y="21891"/>
                  <a:pt x="36485" y="21854"/>
                  <a:pt x="36372" y="21854"/>
                </a:cubicBezTo>
                <a:close/>
                <a:moveTo>
                  <a:pt x="15124" y="22005"/>
                </a:moveTo>
                <a:cubicBezTo>
                  <a:pt x="15048" y="22005"/>
                  <a:pt x="15010" y="22005"/>
                  <a:pt x="14972" y="22043"/>
                </a:cubicBezTo>
                <a:cubicBezTo>
                  <a:pt x="14935" y="22080"/>
                  <a:pt x="14897" y="22118"/>
                  <a:pt x="14897" y="22194"/>
                </a:cubicBezTo>
                <a:lnTo>
                  <a:pt x="14897" y="22232"/>
                </a:lnTo>
                <a:lnTo>
                  <a:pt x="14972" y="22269"/>
                </a:lnTo>
                <a:cubicBezTo>
                  <a:pt x="14972" y="22269"/>
                  <a:pt x="14935" y="22232"/>
                  <a:pt x="14935" y="22232"/>
                </a:cubicBezTo>
                <a:lnTo>
                  <a:pt x="14935" y="22232"/>
                </a:lnTo>
                <a:lnTo>
                  <a:pt x="15086" y="22345"/>
                </a:lnTo>
                <a:lnTo>
                  <a:pt x="15199" y="22345"/>
                </a:lnTo>
                <a:lnTo>
                  <a:pt x="15313" y="22307"/>
                </a:lnTo>
                <a:cubicBezTo>
                  <a:pt x="15351" y="22269"/>
                  <a:pt x="15351" y="22232"/>
                  <a:pt x="15351" y="22194"/>
                </a:cubicBezTo>
                <a:cubicBezTo>
                  <a:pt x="15351" y="22080"/>
                  <a:pt x="15237" y="22005"/>
                  <a:pt x="15124" y="22005"/>
                </a:cubicBezTo>
                <a:close/>
                <a:moveTo>
                  <a:pt x="53687" y="21173"/>
                </a:moveTo>
                <a:cubicBezTo>
                  <a:pt x="53612" y="21211"/>
                  <a:pt x="53536" y="21286"/>
                  <a:pt x="53536" y="21324"/>
                </a:cubicBezTo>
                <a:lnTo>
                  <a:pt x="53612" y="21438"/>
                </a:lnTo>
                <a:lnTo>
                  <a:pt x="53574" y="21438"/>
                </a:lnTo>
                <a:cubicBezTo>
                  <a:pt x="53574" y="21438"/>
                  <a:pt x="53612" y="21438"/>
                  <a:pt x="53574" y="21400"/>
                </a:cubicBezTo>
                <a:cubicBezTo>
                  <a:pt x="53544" y="21380"/>
                  <a:pt x="53525" y="21373"/>
                  <a:pt x="53510" y="21373"/>
                </a:cubicBezTo>
                <a:cubicBezTo>
                  <a:pt x="53476" y="21373"/>
                  <a:pt x="53464" y="21408"/>
                  <a:pt x="53404" y="21408"/>
                </a:cubicBezTo>
                <a:cubicBezTo>
                  <a:pt x="53388" y="21408"/>
                  <a:pt x="53370" y="21406"/>
                  <a:pt x="53347" y="21400"/>
                </a:cubicBezTo>
                <a:cubicBezTo>
                  <a:pt x="53347" y="21438"/>
                  <a:pt x="53347" y="21438"/>
                  <a:pt x="53347" y="21438"/>
                </a:cubicBezTo>
                <a:lnTo>
                  <a:pt x="53196" y="21438"/>
                </a:lnTo>
                <a:cubicBezTo>
                  <a:pt x="53196" y="21475"/>
                  <a:pt x="53196" y="21475"/>
                  <a:pt x="53234" y="21513"/>
                </a:cubicBezTo>
                <a:cubicBezTo>
                  <a:pt x="53158" y="21475"/>
                  <a:pt x="53083" y="21438"/>
                  <a:pt x="52969" y="21438"/>
                </a:cubicBezTo>
                <a:lnTo>
                  <a:pt x="52856" y="21551"/>
                </a:lnTo>
                <a:cubicBezTo>
                  <a:pt x="52856" y="21589"/>
                  <a:pt x="52856" y="21589"/>
                  <a:pt x="52856" y="21627"/>
                </a:cubicBezTo>
                <a:lnTo>
                  <a:pt x="52742" y="21702"/>
                </a:lnTo>
                <a:cubicBezTo>
                  <a:pt x="52742" y="21702"/>
                  <a:pt x="52704" y="21740"/>
                  <a:pt x="52704" y="21778"/>
                </a:cubicBezTo>
                <a:cubicBezTo>
                  <a:pt x="52667" y="21816"/>
                  <a:pt x="52629" y="21854"/>
                  <a:pt x="52629" y="21891"/>
                </a:cubicBezTo>
                <a:lnTo>
                  <a:pt x="52667" y="22043"/>
                </a:lnTo>
                <a:cubicBezTo>
                  <a:pt x="52742" y="22043"/>
                  <a:pt x="52780" y="22080"/>
                  <a:pt x="52818" y="22080"/>
                </a:cubicBezTo>
                <a:cubicBezTo>
                  <a:pt x="52780" y="22118"/>
                  <a:pt x="52780" y="22156"/>
                  <a:pt x="52780" y="22269"/>
                </a:cubicBezTo>
                <a:lnTo>
                  <a:pt x="52931" y="22345"/>
                </a:lnTo>
                <a:lnTo>
                  <a:pt x="53045" y="22345"/>
                </a:lnTo>
                <a:lnTo>
                  <a:pt x="53196" y="22232"/>
                </a:lnTo>
                <a:lnTo>
                  <a:pt x="53196" y="22080"/>
                </a:lnTo>
                <a:lnTo>
                  <a:pt x="53045" y="21967"/>
                </a:lnTo>
                <a:cubicBezTo>
                  <a:pt x="53083" y="21929"/>
                  <a:pt x="53083" y="21854"/>
                  <a:pt x="53083" y="21816"/>
                </a:cubicBezTo>
                <a:lnTo>
                  <a:pt x="53309" y="21740"/>
                </a:lnTo>
                <a:lnTo>
                  <a:pt x="53309" y="21702"/>
                </a:lnTo>
                <a:cubicBezTo>
                  <a:pt x="53309" y="21665"/>
                  <a:pt x="53309" y="21665"/>
                  <a:pt x="53309" y="21627"/>
                </a:cubicBezTo>
                <a:cubicBezTo>
                  <a:pt x="53347" y="21665"/>
                  <a:pt x="53423" y="21665"/>
                  <a:pt x="53461" y="21665"/>
                </a:cubicBezTo>
                <a:cubicBezTo>
                  <a:pt x="53536" y="21665"/>
                  <a:pt x="53612" y="21665"/>
                  <a:pt x="53650" y="21627"/>
                </a:cubicBezTo>
                <a:cubicBezTo>
                  <a:pt x="53687" y="21589"/>
                  <a:pt x="53687" y="21589"/>
                  <a:pt x="53687" y="21551"/>
                </a:cubicBezTo>
                <a:cubicBezTo>
                  <a:pt x="53725" y="21627"/>
                  <a:pt x="53801" y="21702"/>
                  <a:pt x="53952" y="21702"/>
                </a:cubicBezTo>
                <a:lnTo>
                  <a:pt x="54103" y="21551"/>
                </a:lnTo>
                <a:lnTo>
                  <a:pt x="54103" y="21400"/>
                </a:lnTo>
                <a:lnTo>
                  <a:pt x="53914" y="21324"/>
                </a:lnTo>
                <a:cubicBezTo>
                  <a:pt x="53914" y="21324"/>
                  <a:pt x="53876" y="21286"/>
                  <a:pt x="53876" y="21286"/>
                </a:cubicBezTo>
                <a:cubicBezTo>
                  <a:pt x="53839" y="21249"/>
                  <a:pt x="53801" y="21173"/>
                  <a:pt x="53687" y="21173"/>
                </a:cubicBezTo>
                <a:close/>
                <a:moveTo>
                  <a:pt x="17868" y="21877"/>
                </a:moveTo>
                <a:cubicBezTo>
                  <a:pt x="17834" y="21877"/>
                  <a:pt x="17801" y="21881"/>
                  <a:pt x="17770" y="21891"/>
                </a:cubicBezTo>
                <a:cubicBezTo>
                  <a:pt x="17657" y="21929"/>
                  <a:pt x="17619" y="22005"/>
                  <a:pt x="17581" y="22080"/>
                </a:cubicBezTo>
                <a:lnTo>
                  <a:pt x="17695" y="22194"/>
                </a:lnTo>
                <a:cubicBezTo>
                  <a:pt x="17695" y="22255"/>
                  <a:pt x="17744" y="22366"/>
                  <a:pt x="17883" y="22366"/>
                </a:cubicBezTo>
                <a:cubicBezTo>
                  <a:pt x="17916" y="22366"/>
                  <a:pt x="17954" y="22359"/>
                  <a:pt x="17997" y="22345"/>
                </a:cubicBezTo>
                <a:lnTo>
                  <a:pt x="18110" y="22269"/>
                </a:lnTo>
                <a:cubicBezTo>
                  <a:pt x="18110" y="22269"/>
                  <a:pt x="18110" y="22232"/>
                  <a:pt x="18110" y="22232"/>
                </a:cubicBezTo>
                <a:cubicBezTo>
                  <a:pt x="18148" y="22194"/>
                  <a:pt x="18186" y="22156"/>
                  <a:pt x="18186" y="22080"/>
                </a:cubicBezTo>
                <a:cubicBezTo>
                  <a:pt x="18186" y="22043"/>
                  <a:pt x="18186" y="22043"/>
                  <a:pt x="18186" y="22005"/>
                </a:cubicBezTo>
                <a:lnTo>
                  <a:pt x="18148" y="21967"/>
                </a:lnTo>
                <a:cubicBezTo>
                  <a:pt x="18065" y="21912"/>
                  <a:pt x="17962" y="21877"/>
                  <a:pt x="17868" y="21877"/>
                </a:cubicBezTo>
                <a:close/>
                <a:moveTo>
                  <a:pt x="341" y="22005"/>
                </a:moveTo>
                <a:cubicBezTo>
                  <a:pt x="190" y="22005"/>
                  <a:pt x="114" y="22080"/>
                  <a:pt x="76" y="22156"/>
                </a:cubicBezTo>
                <a:lnTo>
                  <a:pt x="1" y="22232"/>
                </a:lnTo>
                <a:lnTo>
                  <a:pt x="1" y="22307"/>
                </a:lnTo>
                <a:lnTo>
                  <a:pt x="265" y="22383"/>
                </a:lnTo>
                <a:cubicBezTo>
                  <a:pt x="303" y="22345"/>
                  <a:pt x="454" y="22307"/>
                  <a:pt x="454" y="22194"/>
                </a:cubicBezTo>
                <a:cubicBezTo>
                  <a:pt x="454" y="22156"/>
                  <a:pt x="454" y="22118"/>
                  <a:pt x="454" y="22118"/>
                </a:cubicBezTo>
                <a:lnTo>
                  <a:pt x="341" y="22005"/>
                </a:lnTo>
                <a:close/>
                <a:moveTo>
                  <a:pt x="53826" y="21912"/>
                </a:moveTo>
                <a:cubicBezTo>
                  <a:pt x="53784" y="21912"/>
                  <a:pt x="53738" y="21917"/>
                  <a:pt x="53687" y="21929"/>
                </a:cubicBezTo>
                <a:lnTo>
                  <a:pt x="53574" y="22043"/>
                </a:lnTo>
                <a:lnTo>
                  <a:pt x="53574" y="22307"/>
                </a:lnTo>
                <a:lnTo>
                  <a:pt x="53763" y="22383"/>
                </a:lnTo>
                <a:cubicBezTo>
                  <a:pt x="53801" y="22383"/>
                  <a:pt x="53839" y="22421"/>
                  <a:pt x="53876" y="22421"/>
                </a:cubicBezTo>
                <a:cubicBezTo>
                  <a:pt x="53902" y="22421"/>
                  <a:pt x="53944" y="22437"/>
                  <a:pt x="53991" y="22437"/>
                </a:cubicBezTo>
                <a:cubicBezTo>
                  <a:pt x="54015" y="22437"/>
                  <a:pt x="54040" y="22433"/>
                  <a:pt x="54066" y="22421"/>
                </a:cubicBezTo>
                <a:cubicBezTo>
                  <a:pt x="54103" y="22421"/>
                  <a:pt x="54141" y="22383"/>
                  <a:pt x="54141" y="22307"/>
                </a:cubicBezTo>
                <a:cubicBezTo>
                  <a:pt x="54255" y="22307"/>
                  <a:pt x="54406" y="22269"/>
                  <a:pt x="54406" y="22118"/>
                </a:cubicBezTo>
                <a:cubicBezTo>
                  <a:pt x="54406" y="22080"/>
                  <a:pt x="54406" y="22080"/>
                  <a:pt x="54368" y="22043"/>
                </a:cubicBezTo>
                <a:lnTo>
                  <a:pt x="54255" y="21967"/>
                </a:lnTo>
                <a:cubicBezTo>
                  <a:pt x="54141" y="21967"/>
                  <a:pt x="54103" y="21967"/>
                  <a:pt x="54028" y="21929"/>
                </a:cubicBezTo>
                <a:cubicBezTo>
                  <a:pt x="53977" y="21929"/>
                  <a:pt x="53910" y="21912"/>
                  <a:pt x="53826" y="21912"/>
                </a:cubicBezTo>
                <a:close/>
                <a:moveTo>
                  <a:pt x="32704" y="21929"/>
                </a:moveTo>
                <a:lnTo>
                  <a:pt x="32553" y="22080"/>
                </a:lnTo>
                <a:cubicBezTo>
                  <a:pt x="32515" y="22118"/>
                  <a:pt x="32440" y="22194"/>
                  <a:pt x="32477" y="22307"/>
                </a:cubicBezTo>
                <a:lnTo>
                  <a:pt x="32629" y="22421"/>
                </a:lnTo>
                <a:cubicBezTo>
                  <a:pt x="32666" y="22421"/>
                  <a:pt x="32666" y="22421"/>
                  <a:pt x="32742" y="22458"/>
                </a:cubicBezTo>
                <a:lnTo>
                  <a:pt x="32931" y="22345"/>
                </a:lnTo>
                <a:lnTo>
                  <a:pt x="32931" y="22232"/>
                </a:lnTo>
                <a:cubicBezTo>
                  <a:pt x="32931" y="21967"/>
                  <a:pt x="32818" y="21929"/>
                  <a:pt x="32704" y="21929"/>
                </a:cubicBezTo>
                <a:close/>
                <a:moveTo>
                  <a:pt x="2874" y="22043"/>
                </a:moveTo>
                <a:lnTo>
                  <a:pt x="2647" y="22156"/>
                </a:lnTo>
                <a:cubicBezTo>
                  <a:pt x="2647" y="22194"/>
                  <a:pt x="2647" y="22194"/>
                  <a:pt x="2647" y="22194"/>
                </a:cubicBezTo>
                <a:cubicBezTo>
                  <a:pt x="2647" y="22194"/>
                  <a:pt x="2647" y="22232"/>
                  <a:pt x="2647" y="22232"/>
                </a:cubicBezTo>
                <a:cubicBezTo>
                  <a:pt x="2609" y="22269"/>
                  <a:pt x="2572" y="22307"/>
                  <a:pt x="2534" y="22383"/>
                </a:cubicBezTo>
                <a:lnTo>
                  <a:pt x="2647" y="22496"/>
                </a:lnTo>
                <a:cubicBezTo>
                  <a:pt x="2698" y="22509"/>
                  <a:pt x="2740" y="22513"/>
                  <a:pt x="2776" y="22513"/>
                </a:cubicBezTo>
                <a:cubicBezTo>
                  <a:pt x="2849" y="22513"/>
                  <a:pt x="2899" y="22496"/>
                  <a:pt x="2950" y="22496"/>
                </a:cubicBezTo>
                <a:cubicBezTo>
                  <a:pt x="2987" y="22458"/>
                  <a:pt x="2987" y="22458"/>
                  <a:pt x="3025" y="22458"/>
                </a:cubicBezTo>
                <a:lnTo>
                  <a:pt x="3176" y="22345"/>
                </a:lnTo>
                <a:cubicBezTo>
                  <a:pt x="3176" y="22345"/>
                  <a:pt x="3176" y="22345"/>
                  <a:pt x="3176" y="22307"/>
                </a:cubicBezTo>
                <a:cubicBezTo>
                  <a:pt x="3176" y="22156"/>
                  <a:pt x="3025" y="22080"/>
                  <a:pt x="2950" y="22080"/>
                </a:cubicBezTo>
                <a:cubicBezTo>
                  <a:pt x="2912" y="22043"/>
                  <a:pt x="2874" y="22043"/>
                  <a:pt x="2874" y="22043"/>
                </a:cubicBezTo>
                <a:close/>
                <a:moveTo>
                  <a:pt x="62198" y="22076"/>
                </a:moveTo>
                <a:cubicBezTo>
                  <a:pt x="62173" y="22076"/>
                  <a:pt x="62147" y="22078"/>
                  <a:pt x="62119" y="22080"/>
                </a:cubicBezTo>
                <a:lnTo>
                  <a:pt x="62005" y="22194"/>
                </a:lnTo>
                <a:lnTo>
                  <a:pt x="62005" y="22383"/>
                </a:lnTo>
                <a:lnTo>
                  <a:pt x="62156" y="22496"/>
                </a:lnTo>
                <a:cubicBezTo>
                  <a:pt x="62270" y="22496"/>
                  <a:pt x="62345" y="22534"/>
                  <a:pt x="62383" y="22534"/>
                </a:cubicBezTo>
                <a:lnTo>
                  <a:pt x="62572" y="22421"/>
                </a:lnTo>
                <a:cubicBezTo>
                  <a:pt x="62537" y="22281"/>
                  <a:pt x="62502" y="22076"/>
                  <a:pt x="62198" y="22076"/>
                </a:cubicBezTo>
                <a:close/>
                <a:moveTo>
                  <a:pt x="25143" y="22269"/>
                </a:moveTo>
                <a:cubicBezTo>
                  <a:pt x="24954" y="22307"/>
                  <a:pt x="24840" y="22383"/>
                  <a:pt x="24878" y="22534"/>
                </a:cubicBezTo>
                <a:lnTo>
                  <a:pt x="25029" y="22610"/>
                </a:lnTo>
                <a:lnTo>
                  <a:pt x="25105" y="22610"/>
                </a:lnTo>
                <a:cubicBezTo>
                  <a:pt x="25143" y="22610"/>
                  <a:pt x="25332" y="22610"/>
                  <a:pt x="25332" y="22458"/>
                </a:cubicBezTo>
                <a:lnTo>
                  <a:pt x="25294" y="22383"/>
                </a:lnTo>
                <a:cubicBezTo>
                  <a:pt x="25294" y="22421"/>
                  <a:pt x="25294" y="22421"/>
                  <a:pt x="25294" y="22421"/>
                </a:cubicBezTo>
                <a:lnTo>
                  <a:pt x="25143" y="22269"/>
                </a:lnTo>
                <a:close/>
                <a:moveTo>
                  <a:pt x="30562" y="22248"/>
                </a:moveTo>
                <a:cubicBezTo>
                  <a:pt x="30528" y="22248"/>
                  <a:pt x="30499" y="22257"/>
                  <a:pt x="30474" y="22269"/>
                </a:cubicBezTo>
                <a:cubicBezTo>
                  <a:pt x="30322" y="22307"/>
                  <a:pt x="30322" y="22534"/>
                  <a:pt x="30474" y="22610"/>
                </a:cubicBezTo>
                <a:cubicBezTo>
                  <a:pt x="30504" y="22610"/>
                  <a:pt x="30534" y="22616"/>
                  <a:pt x="30569" y="22616"/>
                </a:cubicBezTo>
                <a:cubicBezTo>
                  <a:pt x="30622" y="22616"/>
                  <a:pt x="30685" y="22602"/>
                  <a:pt x="30776" y="22534"/>
                </a:cubicBezTo>
                <a:lnTo>
                  <a:pt x="30814" y="22383"/>
                </a:lnTo>
                <a:cubicBezTo>
                  <a:pt x="30713" y="22282"/>
                  <a:pt x="30629" y="22248"/>
                  <a:pt x="30562" y="22248"/>
                </a:cubicBezTo>
                <a:close/>
                <a:moveTo>
                  <a:pt x="48281" y="22194"/>
                </a:moveTo>
                <a:lnTo>
                  <a:pt x="48168" y="22307"/>
                </a:lnTo>
                <a:lnTo>
                  <a:pt x="48168" y="22534"/>
                </a:lnTo>
                <a:lnTo>
                  <a:pt x="48281" y="22685"/>
                </a:lnTo>
                <a:lnTo>
                  <a:pt x="48546" y="22685"/>
                </a:lnTo>
                <a:lnTo>
                  <a:pt x="48659" y="22534"/>
                </a:lnTo>
                <a:lnTo>
                  <a:pt x="48659" y="22307"/>
                </a:lnTo>
                <a:lnTo>
                  <a:pt x="48546" y="22194"/>
                </a:lnTo>
                <a:close/>
                <a:moveTo>
                  <a:pt x="31721" y="22080"/>
                </a:moveTo>
                <a:lnTo>
                  <a:pt x="31570" y="22232"/>
                </a:lnTo>
                <a:cubicBezTo>
                  <a:pt x="31608" y="22269"/>
                  <a:pt x="31570" y="22345"/>
                  <a:pt x="31570" y="22383"/>
                </a:cubicBezTo>
                <a:cubicBezTo>
                  <a:pt x="31570" y="22421"/>
                  <a:pt x="31532" y="22458"/>
                  <a:pt x="31532" y="22496"/>
                </a:cubicBezTo>
                <a:cubicBezTo>
                  <a:pt x="31532" y="22610"/>
                  <a:pt x="31608" y="22648"/>
                  <a:pt x="31721" y="22685"/>
                </a:cubicBezTo>
                <a:lnTo>
                  <a:pt x="31721" y="22648"/>
                </a:lnTo>
                <a:cubicBezTo>
                  <a:pt x="31789" y="22716"/>
                  <a:pt x="31857" y="22729"/>
                  <a:pt x="31917" y="22729"/>
                </a:cubicBezTo>
                <a:cubicBezTo>
                  <a:pt x="31957" y="22729"/>
                  <a:pt x="31993" y="22723"/>
                  <a:pt x="32024" y="22723"/>
                </a:cubicBezTo>
                <a:lnTo>
                  <a:pt x="32099" y="22572"/>
                </a:lnTo>
                <a:cubicBezTo>
                  <a:pt x="32061" y="22534"/>
                  <a:pt x="32061" y="22458"/>
                  <a:pt x="32061" y="22421"/>
                </a:cubicBezTo>
                <a:cubicBezTo>
                  <a:pt x="32099" y="22383"/>
                  <a:pt x="32099" y="22345"/>
                  <a:pt x="32099" y="22307"/>
                </a:cubicBezTo>
                <a:cubicBezTo>
                  <a:pt x="32099" y="22307"/>
                  <a:pt x="32099" y="22194"/>
                  <a:pt x="32024" y="22156"/>
                </a:cubicBezTo>
                <a:cubicBezTo>
                  <a:pt x="31910" y="22080"/>
                  <a:pt x="31797" y="22080"/>
                  <a:pt x="31721" y="22080"/>
                </a:cubicBezTo>
                <a:close/>
                <a:moveTo>
                  <a:pt x="47185" y="22232"/>
                </a:moveTo>
                <a:lnTo>
                  <a:pt x="47109" y="22269"/>
                </a:lnTo>
                <a:cubicBezTo>
                  <a:pt x="46996" y="22383"/>
                  <a:pt x="46996" y="22458"/>
                  <a:pt x="46996" y="22610"/>
                </a:cubicBezTo>
                <a:lnTo>
                  <a:pt x="47109" y="22723"/>
                </a:lnTo>
                <a:cubicBezTo>
                  <a:pt x="47142" y="22734"/>
                  <a:pt x="47172" y="22739"/>
                  <a:pt x="47200" y="22739"/>
                </a:cubicBezTo>
                <a:cubicBezTo>
                  <a:pt x="47267" y="22739"/>
                  <a:pt x="47320" y="22712"/>
                  <a:pt x="47374" y="22685"/>
                </a:cubicBezTo>
                <a:cubicBezTo>
                  <a:pt x="47411" y="22648"/>
                  <a:pt x="47487" y="22572"/>
                  <a:pt x="47487" y="22496"/>
                </a:cubicBezTo>
                <a:cubicBezTo>
                  <a:pt x="47487" y="22421"/>
                  <a:pt x="47411" y="22345"/>
                  <a:pt x="47374" y="22269"/>
                </a:cubicBezTo>
                <a:cubicBezTo>
                  <a:pt x="47298" y="22232"/>
                  <a:pt x="47260" y="22232"/>
                  <a:pt x="47185" y="22232"/>
                </a:cubicBezTo>
                <a:close/>
                <a:moveTo>
                  <a:pt x="11864" y="22377"/>
                </a:moveTo>
                <a:cubicBezTo>
                  <a:pt x="11802" y="22377"/>
                  <a:pt x="11743" y="22399"/>
                  <a:pt x="11721" y="22421"/>
                </a:cubicBezTo>
                <a:cubicBezTo>
                  <a:pt x="11608" y="22458"/>
                  <a:pt x="11570" y="22534"/>
                  <a:pt x="11570" y="22572"/>
                </a:cubicBezTo>
                <a:lnTo>
                  <a:pt x="11570" y="22648"/>
                </a:lnTo>
                <a:lnTo>
                  <a:pt x="11721" y="22723"/>
                </a:lnTo>
                <a:cubicBezTo>
                  <a:pt x="11721" y="22761"/>
                  <a:pt x="11797" y="22799"/>
                  <a:pt x="11872" y="22837"/>
                </a:cubicBezTo>
                <a:lnTo>
                  <a:pt x="12023" y="22723"/>
                </a:lnTo>
                <a:lnTo>
                  <a:pt x="12023" y="22685"/>
                </a:lnTo>
                <a:lnTo>
                  <a:pt x="12099" y="22648"/>
                </a:lnTo>
                <a:cubicBezTo>
                  <a:pt x="12099" y="22610"/>
                  <a:pt x="12099" y="22572"/>
                  <a:pt x="12099" y="22572"/>
                </a:cubicBezTo>
                <a:cubicBezTo>
                  <a:pt x="12099" y="22496"/>
                  <a:pt x="12061" y="22421"/>
                  <a:pt x="11986" y="22421"/>
                </a:cubicBezTo>
                <a:cubicBezTo>
                  <a:pt x="11954" y="22389"/>
                  <a:pt x="11908" y="22377"/>
                  <a:pt x="11864" y="22377"/>
                </a:cubicBezTo>
                <a:close/>
                <a:moveTo>
                  <a:pt x="66315" y="22534"/>
                </a:moveTo>
                <a:cubicBezTo>
                  <a:pt x="66126" y="22534"/>
                  <a:pt x="66013" y="22610"/>
                  <a:pt x="66051" y="22799"/>
                </a:cubicBezTo>
                <a:lnTo>
                  <a:pt x="66202" y="22874"/>
                </a:lnTo>
                <a:lnTo>
                  <a:pt x="66315" y="22874"/>
                </a:lnTo>
                <a:lnTo>
                  <a:pt x="66429" y="22761"/>
                </a:lnTo>
                <a:cubicBezTo>
                  <a:pt x="66466" y="22761"/>
                  <a:pt x="66504" y="22723"/>
                  <a:pt x="66504" y="22685"/>
                </a:cubicBezTo>
                <a:lnTo>
                  <a:pt x="66315" y="22534"/>
                </a:lnTo>
                <a:close/>
                <a:moveTo>
                  <a:pt x="66655" y="22421"/>
                </a:moveTo>
                <a:lnTo>
                  <a:pt x="66542" y="22534"/>
                </a:lnTo>
                <a:lnTo>
                  <a:pt x="66542" y="22572"/>
                </a:lnTo>
                <a:cubicBezTo>
                  <a:pt x="66542" y="22685"/>
                  <a:pt x="66580" y="22761"/>
                  <a:pt x="66618" y="22837"/>
                </a:cubicBezTo>
                <a:lnTo>
                  <a:pt x="66731" y="22874"/>
                </a:lnTo>
                <a:cubicBezTo>
                  <a:pt x="66845" y="22874"/>
                  <a:pt x="66920" y="22837"/>
                  <a:pt x="66996" y="22799"/>
                </a:cubicBezTo>
                <a:lnTo>
                  <a:pt x="67034" y="22723"/>
                </a:lnTo>
                <a:cubicBezTo>
                  <a:pt x="67034" y="22723"/>
                  <a:pt x="67034" y="22685"/>
                  <a:pt x="67034" y="22685"/>
                </a:cubicBezTo>
                <a:cubicBezTo>
                  <a:pt x="67034" y="22572"/>
                  <a:pt x="66996" y="22534"/>
                  <a:pt x="66958" y="22496"/>
                </a:cubicBezTo>
                <a:cubicBezTo>
                  <a:pt x="66882" y="22458"/>
                  <a:pt x="66807" y="22421"/>
                  <a:pt x="66655" y="22421"/>
                </a:cubicBezTo>
                <a:close/>
                <a:moveTo>
                  <a:pt x="87463" y="22320"/>
                </a:moveTo>
                <a:cubicBezTo>
                  <a:pt x="87400" y="22320"/>
                  <a:pt x="87343" y="22339"/>
                  <a:pt x="87298" y="22383"/>
                </a:cubicBezTo>
                <a:cubicBezTo>
                  <a:pt x="87223" y="22458"/>
                  <a:pt x="87185" y="22572"/>
                  <a:pt x="87185" y="22648"/>
                </a:cubicBezTo>
                <a:cubicBezTo>
                  <a:pt x="87185" y="22685"/>
                  <a:pt x="87185" y="22723"/>
                  <a:pt x="87185" y="22761"/>
                </a:cubicBezTo>
                <a:lnTo>
                  <a:pt x="87336" y="22874"/>
                </a:lnTo>
                <a:cubicBezTo>
                  <a:pt x="87639" y="22874"/>
                  <a:pt x="87677" y="22761"/>
                  <a:pt x="87677" y="22610"/>
                </a:cubicBezTo>
                <a:cubicBezTo>
                  <a:pt x="87677" y="22572"/>
                  <a:pt x="87677" y="22534"/>
                  <a:pt x="87714" y="22496"/>
                </a:cubicBezTo>
                <a:lnTo>
                  <a:pt x="87601" y="22345"/>
                </a:lnTo>
                <a:cubicBezTo>
                  <a:pt x="87554" y="22329"/>
                  <a:pt x="87507" y="22320"/>
                  <a:pt x="87463" y="22320"/>
                </a:cubicBezTo>
                <a:close/>
                <a:moveTo>
                  <a:pt x="79510" y="22534"/>
                </a:moveTo>
                <a:lnTo>
                  <a:pt x="79359" y="22648"/>
                </a:lnTo>
                <a:lnTo>
                  <a:pt x="79359" y="22799"/>
                </a:lnTo>
                <a:lnTo>
                  <a:pt x="79510" y="22912"/>
                </a:lnTo>
                <a:lnTo>
                  <a:pt x="79699" y="22912"/>
                </a:lnTo>
                <a:lnTo>
                  <a:pt x="79813" y="22799"/>
                </a:lnTo>
                <a:lnTo>
                  <a:pt x="79813" y="22648"/>
                </a:lnTo>
                <a:lnTo>
                  <a:pt x="79699" y="22534"/>
                </a:lnTo>
                <a:close/>
                <a:moveTo>
                  <a:pt x="487" y="22581"/>
                </a:moveTo>
                <a:cubicBezTo>
                  <a:pt x="454" y="22581"/>
                  <a:pt x="417" y="22591"/>
                  <a:pt x="379" y="22610"/>
                </a:cubicBezTo>
                <a:cubicBezTo>
                  <a:pt x="303" y="22648"/>
                  <a:pt x="265" y="22723"/>
                  <a:pt x="265" y="22799"/>
                </a:cubicBezTo>
                <a:cubicBezTo>
                  <a:pt x="265" y="22874"/>
                  <a:pt x="303" y="22950"/>
                  <a:pt x="417" y="22988"/>
                </a:cubicBezTo>
                <a:cubicBezTo>
                  <a:pt x="454" y="22988"/>
                  <a:pt x="530" y="22988"/>
                  <a:pt x="606" y="22950"/>
                </a:cubicBezTo>
                <a:cubicBezTo>
                  <a:pt x="643" y="22912"/>
                  <a:pt x="681" y="22837"/>
                  <a:pt x="681" y="22799"/>
                </a:cubicBezTo>
                <a:cubicBezTo>
                  <a:pt x="681" y="22723"/>
                  <a:pt x="643" y="22648"/>
                  <a:pt x="568" y="22610"/>
                </a:cubicBezTo>
                <a:cubicBezTo>
                  <a:pt x="549" y="22591"/>
                  <a:pt x="520" y="22581"/>
                  <a:pt x="487" y="22581"/>
                </a:cubicBezTo>
                <a:close/>
                <a:moveTo>
                  <a:pt x="21415" y="22593"/>
                </a:moveTo>
                <a:cubicBezTo>
                  <a:pt x="21391" y="22593"/>
                  <a:pt x="21362" y="22597"/>
                  <a:pt x="21324" y="22610"/>
                </a:cubicBezTo>
                <a:lnTo>
                  <a:pt x="21211" y="22723"/>
                </a:lnTo>
                <a:lnTo>
                  <a:pt x="21211" y="22799"/>
                </a:lnTo>
                <a:lnTo>
                  <a:pt x="21324" y="22912"/>
                </a:lnTo>
                <a:cubicBezTo>
                  <a:pt x="21362" y="22950"/>
                  <a:pt x="21400" y="22950"/>
                  <a:pt x="21438" y="22988"/>
                </a:cubicBezTo>
                <a:lnTo>
                  <a:pt x="21627" y="22837"/>
                </a:lnTo>
                <a:cubicBezTo>
                  <a:pt x="21589" y="22761"/>
                  <a:pt x="21589" y="22685"/>
                  <a:pt x="21513" y="22610"/>
                </a:cubicBezTo>
                <a:cubicBezTo>
                  <a:pt x="21488" y="22610"/>
                  <a:pt x="21463" y="22593"/>
                  <a:pt x="21415" y="22593"/>
                </a:cubicBezTo>
                <a:close/>
                <a:moveTo>
                  <a:pt x="3403" y="22648"/>
                </a:moveTo>
                <a:cubicBezTo>
                  <a:pt x="3290" y="22648"/>
                  <a:pt x="3214" y="22648"/>
                  <a:pt x="3176" y="22685"/>
                </a:cubicBezTo>
                <a:cubicBezTo>
                  <a:pt x="3139" y="22723"/>
                  <a:pt x="3063" y="22799"/>
                  <a:pt x="3063" y="22874"/>
                </a:cubicBezTo>
                <a:lnTo>
                  <a:pt x="3063" y="22912"/>
                </a:lnTo>
                <a:lnTo>
                  <a:pt x="3214" y="23026"/>
                </a:lnTo>
                <a:cubicBezTo>
                  <a:pt x="3290" y="23026"/>
                  <a:pt x="3403" y="23026"/>
                  <a:pt x="3441" y="22988"/>
                </a:cubicBezTo>
                <a:cubicBezTo>
                  <a:pt x="3479" y="22950"/>
                  <a:pt x="3517" y="22874"/>
                  <a:pt x="3517" y="22799"/>
                </a:cubicBezTo>
                <a:lnTo>
                  <a:pt x="3517" y="22761"/>
                </a:lnTo>
                <a:lnTo>
                  <a:pt x="3403" y="22648"/>
                </a:lnTo>
                <a:close/>
                <a:moveTo>
                  <a:pt x="48432" y="22685"/>
                </a:moveTo>
                <a:cubicBezTo>
                  <a:pt x="48205" y="22685"/>
                  <a:pt x="48130" y="22799"/>
                  <a:pt x="48168" y="22950"/>
                </a:cubicBezTo>
                <a:lnTo>
                  <a:pt x="48281" y="23026"/>
                </a:lnTo>
                <a:lnTo>
                  <a:pt x="48394" y="23026"/>
                </a:lnTo>
                <a:lnTo>
                  <a:pt x="48546" y="22912"/>
                </a:lnTo>
                <a:cubicBezTo>
                  <a:pt x="48546" y="22912"/>
                  <a:pt x="48583" y="22874"/>
                  <a:pt x="48583" y="22837"/>
                </a:cubicBezTo>
                <a:lnTo>
                  <a:pt x="48432" y="22685"/>
                </a:lnTo>
                <a:close/>
                <a:moveTo>
                  <a:pt x="71911" y="22648"/>
                </a:moveTo>
                <a:lnTo>
                  <a:pt x="71759" y="22761"/>
                </a:lnTo>
                <a:lnTo>
                  <a:pt x="71759" y="22912"/>
                </a:lnTo>
                <a:lnTo>
                  <a:pt x="71873" y="23026"/>
                </a:lnTo>
                <a:cubicBezTo>
                  <a:pt x="71916" y="23038"/>
                  <a:pt x="71955" y="23043"/>
                  <a:pt x="71989" y="23043"/>
                </a:cubicBezTo>
                <a:cubicBezTo>
                  <a:pt x="72161" y="23043"/>
                  <a:pt x="72219" y="22906"/>
                  <a:pt x="72251" y="22874"/>
                </a:cubicBezTo>
                <a:cubicBezTo>
                  <a:pt x="72251" y="22837"/>
                  <a:pt x="72251" y="22837"/>
                  <a:pt x="72251" y="22837"/>
                </a:cubicBezTo>
                <a:lnTo>
                  <a:pt x="72138" y="22648"/>
                </a:lnTo>
                <a:close/>
                <a:moveTo>
                  <a:pt x="54784" y="22345"/>
                </a:moveTo>
                <a:cubicBezTo>
                  <a:pt x="54595" y="22345"/>
                  <a:pt x="54481" y="22421"/>
                  <a:pt x="54481" y="22534"/>
                </a:cubicBezTo>
                <a:lnTo>
                  <a:pt x="54519" y="22648"/>
                </a:lnTo>
                <a:cubicBezTo>
                  <a:pt x="54557" y="22685"/>
                  <a:pt x="54633" y="22685"/>
                  <a:pt x="54670" y="22685"/>
                </a:cubicBezTo>
                <a:lnTo>
                  <a:pt x="54633" y="22723"/>
                </a:lnTo>
                <a:cubicBezTo>
                  <a:pt x="54595" y="22723"/>
                  <a:pt x="54595" y="22761"/>
                  <a:pt x="54557" y="22761"/>
                </a:cubicBezTo>
                <a:cubicBezTo>
                  <a:pt x="54519" y="22799"/>
                  <a:pt x="54406" y="22837"/>
                  <a:pt x="54406" y="22912"/>
                </a:cubicBezTo>
                <a:cubicBezTo>
                  <a:pt x="54406" y="23026"/>
                  <a:pt x="54519" y="23063"/>
                  <a:pt x="54557" y="23063"/>
                </a:cubicBezTo>
                <a:lnTo>
                  <a:pt x="54595" y="23063"/>
                </a:lnTo>
                <a:lnTo>
                  <a:pt x="54633" y="23139"/>
                </a:lnTo>
                <a:lnTo>
                  <a:pt x="54746" y="23139"/>
                </a:lnTo>
                <a:cubicBezTo>
                  <a:pt x="54935" y="23101"/>
                  <a:pt x="54935" y="23026"/>
                  <a:pt x="54935" y="22988"/>
                </a:cubicBezTo>
                <a:lnTo>
                  <a:pt x="54935" y="22950"/>
                </a:lnTo>
                <a:lnTo>
                  <a:pt x="54859" y="22874"/>
                </a:lnTo>
                <a:cubicBezTo>
                  <a:pt x="54935" y="22837"/>
                  <a:pt x="54935" y="22723"/>
                  <a:pt x="54859" y="22685"/>
                </a:cubicBezTo>
                <a:lnTo>
                  <a:pt x="55049" y="22648"/>
                </a:lnTo>
                <a:cubicBezTo>
                  <a:pt x="55049" y="22610"/>
                  <a:pt x="55049" y="22572"/>
                  <a:pt x="55049" y="22572"/>
                </a:cubicBezTo>
                <a:cubicBezTo>
                  <a:pt x="55049" y="22421"/>
                  <a:pt x="54935" y="22345"/>
                  <a:pt x="54784" y="22345"/>
                </a:cubicBezTo>
                <a:close/>
                <a:moveTo>
                  <a:pt x="17468" y="22799"/>
                </a:moveTo>
                <a:lnTo>
                  <a:pt x="17317" y="22950"/>
                </a:lnTo>
                <a:cubicBezTo>
                  <a:pt x="17317" y="23026"/>
                  <a:pt x="17279" y="23026"/>
                  <a:pt x="17279" y="23026"/>
                </a:cubicBezTo>
                <a:lnTo>
                  <a:pt x="17279" y="23215"/>
                </a:lnTo>
                <a:cubicBezTo>
                  <a:pt x="17317" y="23252"/>
                  <a:pt x="17392" y="23252"/>
                  <a:pt x="17468" y="23252"/>
                </a:cubicBezTo>
                <a:cubicBezTo>
                  <a:pt x="17581" y="23252"/>
                  <a:pt x="17695" y="23215"/>
                  <a:pt x="17770" y="23139"/>
                </a:cubicBezTo>
                <a:lnTo>
                  <a:pt x="17770" y="22988"/>
                </a:lnTo>
                <a:cubicBezTo>
                  <a:pt x="17732" y="22950"/>
                  <a:pt x="17732" y="22950"/>
                  <a:pt x="17695" y="22912"/>
                </a:cubicBezTo>
                <a:cubicBezTo>
                  <a:pt x="17657" y="22874"/>
                  <a:pt x="17581" y="22799"/>
                  <a:pt x="17468" y="22799"/>
                </a:cubicBezTo>
                <a:close/>
                <a:moveTo>
                  <a:pt x="75238" y="22799"/>
                </a:moveTo>
                <a:lnTo>
                  <a:pt x="75087" y="22912"/>
                </a:lnTo>
                <a:cubicBezTo>
                  <a:pt x="75087" y="22950"/>
                  <a:pt x="75087" y="22950"/>
                  <a:pt x="75087" y="22950"/>
                </a:cubicBezTo>
                <a:lnTo>
                  <a:pt x="75238" y="22950"/>
                </a:lnTo>
                <a:lnTo>
                  <a:pt x="75087" y="22988"/>
                </a:lnTo>
                <a:cubicBezTo>
                  <a:pt x="75087" y="23063"/>
                  <a:pt x="75087" y="23215"/>
                  <a:pt x="75238" y="23252"/>
                </a:cubicBezTo>
                <a:lnTo>
                  <a:pt x="75427" y="23139"/>
                </a:lnTo>
                <a:cubicBezTo>
                  <a:pt x="75465" y="23101"/>
                  <a:pt x="75540" y="23063"/>
                  <a:pt x="75540" y="22950"/>
                </a:cubicBezTo>
                <a:cubicBezTo>
                  <a:pt x="75540" y="22950"/>
                  <a:pt x="75540" y="22912"/>
                  <a:pt x="75540" y="22874"/>
                </a:cubicBezTo>
                <a:lnTo>
                  <a:pt x="75389" y="22799"/>
                </a:lnTo>
                <a:close/>
                <a:moveTo>
                  <a:pt x="65748" y="22950"/>
                </a:moveTo>
                <a:lnTo>
                  <a:pt x="65559" y="23063"/>
                </a:lnTo>
                <a:cubicBezTo>
                  <a:pt x="65559" y="23026"/>
                  <a:pt x="65597" y="23026"/>
                  <a:pt x="65559" y="23026"/>
                </a:cubicBezTo>
                <a:cubicBezTo>
                  <a:pt x="65521" y="23026"/>
                  <a:pt x="65370" y="23063"/>
                  <a:pt x="65370" y="23215"/>
                </a:cubicBezTo>
                <a:lnTo>
                  <a:pt x="65408" y="23290"/>
                </a:lnTo>
                <a:cubicBezTo>
                  <a:pt x="65483" y="23366"/>
                  <a:pt x="65559" y="23404"/>
                  <a:pt x="65672" y="23404"/>
                </a:cubicBezTo>
                <a:cubicBezTo>
                  <a:pt x="65824" y="23366"/>
                  <a:pt x="65899" y="23252"/>
                  <a:pt x="65899" y="23139"/>
                </a:cubicBezTo>
                <a:cubicBezTo>
                  <a:pt x="65899" y="23063"/>
                  <a:pt x="65862" y="22988"/>
                  <a:pt x="65748" y="22950"/>
                </a:cubicBezTo>
                <a:close/>
                <a:moveTo>
                  <a:pt x="61325" y="22799"/>
                </a:moveTo>
                <a:lnTo>
                  <a:pt x="61211" y="22837"/>
                </a:lnTo>
                <a:cubicBezTo>
                  <a:pt x="61136" y="22874"/>
                  <a:pt x="60984" y="22988"/>
                  <a:pt x="60984" y="23139"/>
                </a:cubicBezTo>
                <a:cubicBezTo>
                  <a:pt x="60984" y="23215"/>
                  <a:pt x="61022" y="23252"/>
                  <a:pt x="61060" y="23328"/>
                </a:cubicBezTo>
                <a:lnTo>
                  <a:pt x="61136" y="23404"/>
                </a:lnTo>
                <a:cubicBezTo>
                  <a:pt x="61170" y="23411"/>
                  <a:pt x="61201" y="23414"/>
                  <a:pt x="61229" y="23414"/>
                </a:cubicBezTo>
                <a:cubicBezTo>
                  <a:pt x="61352" y="23414"/>
                  <a:pt x="61414" y="23352"/>
                  <a:pt x="61476" y="23290"/>
                </a:cubicBezTo>
                <a:cubicBezTo>
                  <a:pt x="61589" y="23290"/>
                  <a:pt x="61665" y="23215"/>
                  <a:pt x="61665" y="23139"/>
                </a:cubicBezTo>
                <a:lnTo>
                  <a:pt x="61589" y="23026"/>
                </a:lnTo>
                <a:cubicBezTo>
                  <a:pt x="61589" y="23026"/>
                  <a:pt x="61589" y="22988"/>
                  <a:pt x="61551" y="22950"/>
                </a:cubicBezTo>
                <a:cubicBezTo>
                  <a:pt x="61551" y="22912"/>
                  <a:pt x="61476" y="22799"/>
                  <a:pt x="61325" y="22799"/>
                </a:cubicBezTo>
                <a:close/>
                <a:moveTo>
                  <a:pt x="37558" y="23048"/>
                </a:moveTo>
                <a:cubicBezTo>
                  <a:pt x="37531" y="23048"/>
                  <a:pt x="37501" y="23052"/>
                  <a:pt x="37468" y="23063"/>
                </a:cubicBezTo>
                <a:lnTo>
                  <a:pt x="37355" y="23177"/>
                </a:lnTo>
                <a:lnTo>
                  <a:pt x="37355" y="23328"/>
                </a:lnTo>
                <a:lnTo>
                  <a:pt x="37506" y="23441"/>
                </a:lnTo>
                <a:lnTo>
                  <a:pt x="37695" y="23441"/>
                </a:lnTo>
                <a:lnTo>
                  <a:pt x="37808" y="23328"/>
                </a:lnTo>
                <a:lnTo>
                  <a:pt x="37808" y="23215"/>
                </a:lnTo>
                <a:lnTo>
                  <a:pt x="37695" y="23101"/>
                </a:lnTo>
                <a:cubicBezTo>
                  <a:pt x="37668" y="23074"/>
                  <a:pt x="37622" y="23048"/>
                  <a:pt x="37558" y="23048"/>
                </a:cubicBezTo>
                <a:close/>
                <a:moveTo>
                  <a:pt x="73839" y="22988"/>
                </a:moveTo>
                <a:lnTo>
                  <a:pt x="73688" y="23101"/>
                </a:lnTo>
                <a:cubicBezTo>
                  <a:pt x="73688" y="23252"/>
                  <a:pt x="73725" y="23328"/>
                  <a:pt x="73801" y="23404"/>
                </a:cubicBezTo>
                <a:cubicBezTo>
                  <a:pt x="73839" y="23441"/>
                  <a:pt x="73952" y="23441"/>
                  <a:pt x="74028" y="23441"/>
                </a:cubicBezTo>
                <a:lnTo>
                  <a:pt x="74141" y="23328"/>
                </a:lnTo>
                <a:cubicBezTo>
                  <a:pt x="74141" y="23328"/>
                  <a:pt x="74179" y="23290"/>
                  <a:pt x="74179" y="23290"/>
                </a:cubicBezTo>
                <a:cubicBezTo>
                  <a:pt x="74179" y="23177"/>
                  <a:pt x="74141" y="23101"/>
                  <a:pt x="74066" y="23063"/>
                </a:cubicBezTo>
                <a:cubicBezTo>
                  <a:pt x="73990" y="23026"/>
                  <a:pt x="73915" y="22988"/>
                  <a:pt x="73839" y="22988"/>
                </a:cubicBezTo>
                <a:close/>
                <a:moveTo>
                  <a:pt x="74406" y="23215"/>
                </a:moveTo>
                <a:cubicBezTo>
                  <a:pt x="74255" y="23215"/>
                  <a:pt x="74179" y="23290"/>
                  <a:pt x="74179" y="23404"/>
                </a:cubicBezTo>
                <a:lnTo>
                  <a:pt x="74330" y="23404"/>
                </a:lnTo>
                <a:cubicBezTo>
                  <a:pt x="74330" y="23404"/>
                  <a:pt x="74293" y="23404"/>
                  <a:pt x="74330" y="23441"/>
                </a:cubicBezTo>
                <a:lnTo>
                  <a:pt x="74519" y="23441"/>
                </a:lnTo>
                <a:cubicBezTo>
                  <a:pt x="74519" y="23404"/>
                  <a:pt x="74519" y="23404"/>
                  <a:pt x="74482" y="23404"/>
                </a:cubicBezTo>
                <a:lnTo>
                  <a:pt x="74671" y="23404"/>
                </a:lnTo>
                <a:cubicBezTo>
                  <a:pt x="74671" y="23328"/>
                  <a:pt x="74633" y="23290"/>
                  <a:pt x="74595" y="23252"/>
                </a:cubicBezTo>
                <a:cubicBezTo>
                  <a:pt x="74557" y="23215"/>
                  <a:pt x="74482" y="23215"/>
                  <a:pt x="74406" y="23215"/>
                </a:cubicBezTo>
                <a:close/>
                <a:moveTo>
                  <a:pt x="42397" y="23048"/>
                </a:moveTo>
                <a:cubicBezTo>
                  <a:pt x="42371" y="23048"/>
                  <a:pt x="42341" y="23052"/>
                  <a:pt x="42307" y="23063"/>
                </a:cubicBezTo>
                <a:lnTo>
                  <a:pt x="42194" y="23177"/>
                </a:lnTo>
                <a:cubicBezTo>
                  <a:pt x="42194" y="23215"/>
                  <a:pt x="42156" y="23215"/>
                  <a:pt x="42156" y="23252"/>
                </a:cubicBezTo>
                <a:lnTo>
                  <a:pt x="42270" y="23441"/>
                </a:lnTo>
                <a:cubicBezTo>
                  <a:pt x="42307" y="23441"/>
                  <a:pt x="42307" y="23441"/>
                  <a:pt x="42383" y="23479"/>
                </a:cubicBezTo>
                <a:lnTo>
                  <a:pt x="42534" y="23479"/>
                </a:lnTo>
                <a:cubicBezTo>
                  <a:pt x="42610" y="23404"/>
                  <a:pt x="42648" y="23328"/>
                  <a:pt x="42648" y="23290"/>
                </a:cubicBezTo>
                <a:cubicBezTo>
                  <a:pt x="42648" y="23215"/>
                  <a:pt x="42610" y="23139"/>
                  <a:pt x="42534" y="23101"/>
                </a:cubicBezTo>
                <a:cubicBezTo>
                  <a:pt x="42507" y="23074"/>
                  <a:pt x="42462" y="23048"/>
                  <a:pt x="42397" y="23048"/>
                </a:cubicBezTo>
                <a:close/>
                <a:moveTo>
                  <a:pt x="7978" y="23215"/>
                </a:moveTo>
                <a:cubicBezTo>
                  <a:pt x="7827" y="23215"/>
                  <a:pt x="7638" y="23328"/>
                  <a:pt x="7638" y="23479"/>
                </a:cubicBezTo>
                <a:lnTo>
                  <a:pt x="7789" y="23479"/>
                </a:lnTo>
                <a:cubicBezTo>
                  <a:pt x="7821" y="23511"/>
                  <a:pt x="7844" y="23522"/>
                  <a:pt x="7865" y="23522"/>
                </a:cubicBezTo>
                <a:cubicBezTo>
                  <a:pt x="7909" y="23522"/>
                  <a:pt x="7943" y="23473"/>
                  <a:pt x="8033" y="23473"/>
                </a:cubicBezTo>
                <a:cubicBezTo>
                  <a:pt x="8050" y="23473"/>
                  <a:pt x="8069" y="23475"/>
                  <a:pt x="8091" y="23479"/>
                </a:cubicBezTo>
                <a:cubicBezTo>
                  <a:pt x="8091" y="23479"/>
                  <a:pt x="8091" y="23479"/>
                  <a:pt x="8091" y="23441"/>
                </a:cubicBezTo>
                <a:lnTo>
                  <a:pt x="8243" y="23441"/>
                </a:lnTo>
                <a:cubicBezTo>
                  <a:pt x="8243" y="23366"/>
                  <a:pt x="8205" y="23328"/>
                  <a:pt x="8167" y="23290"/>
                </a:cubicBezTo>
                <a:cubicBezTo>
                  <a:pt x="8129" y="23252"/>
                  <a:pt x="8054" y="23215"/>
                  <a:pt x="7978" y="23215"/>
                </a:cubicBezTo>
                <a:close/>
                <a:moveTo>
                  <a:pt x="46239" y="22837"/>
                </a:moveTo>
                <a:cubicBezTo>
                  <a:pt x="46126" y="22837"/>
                  <a:pt x="46013" y="22912"/>
                  <a:pt x="45975" y="23063"/>
                </a:cubicBezTo>
                <a:lnTo>
                  <a:pt x="46088" y="23177"/>
                </a:lnTo>
                <a:cubicBezTo>
                  <a:pt x="46050" y="23252"/>
                  <a:pt x="46013" y="23328"/>
                  <a:pt x="46050" y="23441"/>
                </a:cubicBezTo>
                <a:lnTo>
                  <a:pt x="46164" y="23555"/>
                </a:lnTo>
                <a:lnTo>
                  <a:pt x="46315" y="23555"/>
                </a:lnTo>
                <a:cubicBezTo>
                  <a:pt x="46428" y="23517"/>
                  <a:pt x="46504" y="23479"/>
                  <a:pt x="46504" y="23366"/>
                </a:cubicBezTo>
                <a:cubicBezTo>
                  <a:pt x="46504" y="23290"/>
                  <a:pt x="46428" y="23177"/>
                  <a:pt x="46391" y="23139"/>
                </a:cubicBezTo>
                <a:lnTo>
                  <a:pt x="46428" y="23026"/>
                </a:lnTo>
                <a:cubicBezTo>
                  <a:pt x="46428" y="22950"/>
                  <a:pt x="46353" y="22874"/>
                  <a:pt x="46239" y="22837"/>
                </a:cubicBezTo>
                <a:close/>
                <a:moveTo>
                  <a:pt x="64274" y="23101"/>
                </a:moveTo>
                <a:cubicBezTo>
                  <a:pt x="63971" y="23101"/>
                  <a:pt x="63933" y="23290"/>
                  <a:pt x="63933" y="23404"/>
                </a:cubicBezTo>
                <a:cubicBezTo>
                  <a:pt x="63896" y="23441"/>
                  <a:pt x="63896" y="23479"/>
                  <a:pt x="63896" y="23479"/>
                </a:cubicBezTo>
                <a:lnTo>
                  <a:pt x="64009" y="23668"/>
                </a:lnTo>
                <a:cubicBezTo>
                  <a:pt x="64349" y="23631"/>
                  <a:pt x="64387" y="23328"/>
                  <a:pt x="64387" y="23215"/>
                </a:cubicBezTo>
                <a:lnTo>
                  <a:pt x="64274" y="23101"/>
                </a:lnTo>
                <a:close/>
                <a:moveTo>
                  <a:pt x="80011" y="23462"/>
                </a:moveTo>
                <a:cubicBezTo>
                  <a:pt x="79993" y="23462"/>
                  <a:pt x="79976" y="23467"/>
                  <a:pt x="79964" y="23479"/>
                </a:cubicBezTo>
                <a:cubicBezTo>
                  <a:pt x="79888" y="23479"/>
                  <a:pt x="79850" y="23555"/>
                  <a:pt x="79850" y="23631"/>
                </a:cubicBezTo>
                <a:lnTo>
                  <a:pt x="79964" y="23744"/>
                </a:lnTo>
                <a:cubicBezTo>
                  <a:pt x="79996" y="23776"/>
                  <a:pt x="80057" y="23865"/>
                  <a:pt x="80193" y="23865"/>
                </a:cubicBezTo>
                <a:cubicBezTo>
                  <a:pt x="80216" y="23865"/>
                  <a:pt x="80240" y="23863"/>
                  <a:pt x="80266" y="23857"/>
                </a:cubicBezTo>
                <a:lnTo>
                  <a:pt x="80380" y="23744"/>
                </a:lnTo>
                <a:lnTo>
                  <a:pt x="80380" y="23631"/>
                </a:lnTo>
                <a:cubicBezTo>
                  <a:pt x="80342" y="23593"/>
                  <a:pt x="80342" y="23517"/>
                  <a:pt x="80304" y="23479"/>
                </a:cubicBezTo>
                <a:cubicBezTo>
                  <a:pt x="80279" y="23479"/>
                  <a:pt x="80254" y="23462"/>
                  <a:pt x="80217" y="23462"/>
                </a:cubicBezTo>
                <a:cubicBezTo>
                  <a:pt x="80199" y="23462"/>
                  <a:pt x="80178" y="23467"/>
                  <a:pt x="80153" y="23479"/>
                </a:cubicBezTo>
                <a:lnTo>
                  <a:pt x="80115" y="23479"/>
                </a:lnTo>
                <a:cubicBezTo>
                  <a:pt x="80090" y="23479"/>
                  <a:pt x="80048" y="23462"/>
                  <a:pt x="80011" y="23462"/>
                </a:cubicBezTo>
                <a:close/>
                <a:moveTo>
                  <a:pt x="41627" y="23441"/>
                </a:moveTo>
                <a:lnTo>
                  <a:pt x="41438" y="23479"/>
                </a:lnTo>
                <a:cubicBezTo>
                  <a:pt x="41287" y="23706"/>
                  <a:pt x="41438" y="23971"/>
                  <a:pt x="41740" y="24009"/>
                </a:cubicBezTo>
                <a:lnTo>
                  <a:pt x="41929" y="23895"/>
                </a:lnTo>
                <a:lnTo>
                  <a:pt x="41929" y="23593"/>
                </a:lnTo>
                <a:lnTo>
                  <a:pt x="41778" y="23479"/>
                </a:lnTo>
                <a:cubicBezTo>
                  <a:pt x="41702" y="23479"/>
                  <a:pt x="41665" y="23479"/>
                  <a:pt x="41627" y="23441"/>
                </a:cubicBezTo>
                <a:close/>
                <a:moveTo>
                  <a:pt x="85695" y="23728"/>
                </a:moveTo>
                <a:cubicBezTo>
                  <a:pt x="85628" y="23728"/>
                  <a:pt x="85575" y="23755"/>
                  <a:pt x="85521" y="23782"/>
                </a:cubicBezTo>
                <a:cubicBezTo>
                  <a:pt x="85484" y="23820"/>
                  <a:pt x="85446" y="23857"/>
                  <a:pt x="85446" y="23971"/>
                </a:cubicBezTo>
                <a:lnTo>
                  <a:pt x="85446" y="24009"/>
                </a:lnTo>
                <a:lnTo>
                  <a:pt x="85559" y="24122"/>
                </a:lnTo>
                <a:cubicBezTo>
                  <a:pt x="85673" y="24122"/>
                  <a:pt x="85748" y="24084"/>
                  <a:pt x="85824" y="24046"/>
                </a:cubicBezTo>
                <a:cubicBezTo>
                  <a:pt x="85862" y="24009"/>
                  <a:pt x="85900" y="23933"/>
                  <a:pt x="85900" y="23857"/>
                </a:cubicBezTo>
                <a:lnTo>
                  <a:pt x="85900" y="23820"/>
                </a:lnTo>
                <a:lnTo>
                  <a:pt x="85786" y="23744"/>
                </a:lnTo>
                <a:cubicBezTo>
                  <a:pt x="85753" y="23733"/>
                  <a:pt x="85723" y="23728"/>
                  <a:pt x="85695" y="23728"/>
                </a:cubicBezTo>
                <a:close/>
                <a:moveTo>
                  <a:pt x="14956" y="23570"/>
                </a:moveTo>
                <a:cubicBezTo>
                  <a:pt x="14839" y="23570"/>
                  <a:pt x="14728" y="23596"/>
                  <a:pt x="14632" y="23668"/>
                </a:cubicBezTo>
                <a:lnTo>
                  <a:pt x="14670" y="23857"/>
                </a:lnTo>
                <a:cubicBezTo>
                  <a:pt x="14708" y="23857"/>
                  <a:pt x="14783" y="23933"/>
                  <a:pt x="14821" y="23971"/>
                </a:cubicBezTo>
                <a:cubicBezTo>
                  <a:pt x="14910" y="24060"/>
                  <a:pt x="15045" y="24195"/>
                  <a:pt x="15209" y="24195"/>
                </a:cubicBezTo>
                <a:cubicBezTo>
                  <a:pt x="15254" y="24195"/>
                  <a:pt x="15301" y="24184"/>
                  <a:pt x="15351" y="24160"/>
                </a:cubicBezTo>
                <a:lnTo>
                  <a:pt x="15388" y="24122"/>
                </a:lnTo>
                <a:cubicBezTo>
                  <a:pt x="15426" y="24084"/>
                  <a:pt x="15464" y="24009"/>
                  <a:pt x="15464" y="23933"/>
                </a:cubicBezTo>
                <a:cubicBezTo>
                  <a:pt x="15464" y="23820"/>
                  <a:pt x="15313" y="23668"/>
                  <a:pt x="15161" y="23593"/>
                </a:cubicBezTo>
                <a:cubicBezTo>
                  <a:pt x="15092" y="23579"/>
                  <a:pt x="15023" y="23570"/>
                  <a:pt x="14956" y="23570"/>
                </a:cubicBezTo>
                <a:close/>
                <a:moveTo>
                  <a:pt x="54859" y="23820"/>
                </a:moveTo>
                <a:lnTo>
                  <a:pt x="54708" y="23933"/>
                </a:lnTo>
                <a:lnTo>
                  <a:pt x="54708" y="24084"/>
                </a:lnTo>
                <a:lnTo>
                  <a:pt x="54859" y="24235"/>
                </a:lnTo>
                <a:cubicBezTo>
                  <a:pt x="54935" y="24235"/>
                  <a:pt x="55049" y="24198"/>
                  <a:pt x="55086" y="24160"/>
                </a:cubicBezTo>
                <a:cubicBezTo>
                  <a:pt x="55124" y="24122"/>
                  <a:pt x="55162" y="24084"/>
                  <a:pt x="55162" y="23971"/>
                </a:cubicBezTo>
                <a:lnTo>
                  <a:pt x="55162" y="23933"/>
                </a:lnTo>
                <a:lnTo>
                  <a:pt x="55049" y="23820"/>
                </a:lnTo>
                <a:close/>
                <a:moveTo>
                  <a:pt x="48810" y="23971"/>
                </a:moveTo>
                <a:lnTo>
                  <a:pt x="48697" y="24084"/>
                </a:lnTo>
                <a:lnTo>
                  <a:pt x="48697" y="24198"/>
                </a:lnTo>
                <a:lnTo>
                  <a:pt x="48810" y="24311"/>
                </a:lnTo>
                <a:cubicBezTo>
                  <a:pt x="48848" y="24349"/>
                  <a:pt x="48886" y="24349"/>
                  <a:pt x="48924" y="24387"/>
                </a:cubicBezTo>
                <a:lnTo>
                  <a:pt x="49075" y="24235"/>
                </a:lnTo>
                <a:cubicBezTo>
                  <a:pt x="49075" y="24160"/>
                  <a:pt x="49075" y="24084"/>
                  <a:pt x="48999" y="24009"/>
                </a:cubicBezTo>
                <a:cubicBezTo>
                  <a:pt x="48961" y="24009"/>
                  <a:pt x="48886" y="23971"/>
                  <a:pt x="48810" y="23971"/>
                </a:cubicBezTo>
                <a:close/>
                <a:moveTo>
                  <a:pt x="73957" y="24131"/>
                </a:moveTo>
                <a:cubicBezTo>
                  <a:pt x="73915" y="24131"/>
                  <a:pt x="73877" y="24141"/>
                  <a:pt x="73839" y="24160"/>
                </a:cubicBezTo>
                <a:cubicBezTo>
                  <a:pt x="73763" y="24235"/>
                  <a:pt x="73763" y="24349"/>
                  <a:pt x="73763" y="24387"/>
                </a:cubicBezTo>
                <a:cubicBezTo>
                  <a:pt x="73763" y="24387"/>
                  <a:pt x="73763" y="24424"/>
                  <a:pt x="73763" y="24462"/>
                </a:cubicBezTo>
                <a:lnTo>
                  <a:pt x="73877" y="24576"/>
                </a:lnTo>
                <a:cubicBezTo>
                  <a:pt x="73990" y="24576"/>
                  <a:pt x="74066" y="24576"/>
                  <a:pt x="74141" y="24538"/>
                </a:cubicBezTo>
                <a:cubicBezTo>
                  <a:pt x="74179" y="24462"/>
                  <a:pt x="74217" y="24387"/>
                  <a:pt x="74217" y="24311"/>
                </a:cubicBezTo>
                <a:cubicBezTo>
                  <a:pt x="74217" y="24273"/>
                  <a:pt x="74217" y="24273"/>
                  <a:pt x="74217" y="24235"/>
                </a:cubicBezTo>
                <a:lnTo>
                  <a:pt x="74104" y="24160"/>
                </a:lnTo>
                <a:cubicBezTo>
                  <a:pt x="74047" y="24141"/>
                  <a:pt x="74000" y="24131"/>
                  <a:pt x="73957" y="24131"/>
                </a:cubicBezTo>
                <a:close/>
                <a:moveTo>
                  <a:pt x="87336" y="24084"/>
                </a:moveTo>
                <a:cubicBezTo>
                  <a:pt x="87223" y="24084"/>
                  <a:pt x="87147" y="24122"/>
                  <a:pt x="87072" y="24160"/>
                </a:cubicBezTo>
                <a:lnTo>
                  <a:pt x="86845" y="24311"/>
                </a:lnTo>
                <a:cubicBezTo>
                  <a:pt x="86845" y="24311"/>
                  <a:pt x="86845" y="24349"/>
                  <a:pt x="86845" y="24349"/>
                </a:cubicBezTo>
                <a:cubicBezTo>
                  <a:pt x="86807" y="24387"/>
                  <a:pt x="86807" y="24387"/>
                  <a:pt x="86807" y="24462"/>
                </a:cubicBezTo>
                <a:cubicBezTo>
                  <a:pt x="86807" y="24500"/>
                  <a:pt x="86845" y="24576"/>
                  <a:pt x="86883" y="24614"/>
                </a:cubicBezTo>
                <a:lnTo>
                  <a:pt x="86958" y="24614"/>
                </a:lnTo>
                <a:cubicBezTo>
                  <a:pt x="86991" y="24625"/>
                  <a:pt x="87018" y="24629"/>
                  <a:pt x="87041" y="24629"/>
                </a:cubicBezTo>
                <a:cubicBezTo>
                  <a:pt x="87097" y="24629"/>
                  <a:pt x="87132" y="24602"/>
                  <a:pt x="87185" y="24576"/>
                </a:cubicBezTo>
                <a:lnTo>
                  <a:pt x="87298" y="24576"/>
                </a:lnTo>
                <a:lnTo>
                  <a:pt x="87487" y="24462"/>
                </a:lnTo>
                <a:cubicBezTo>
                  <a:pt x="87487" y="24424"/>
                  <a:pt x="87487" y="24424"/>
                  <a:pt x="87487" y="24387"/>
                </a:cubicBezTo>
                <a:cubicBezTo>
                  <a:pt x="87525" y="24387"/>
                  <a:pt x="87525" y="24349"/>
                  <a:pt x="87525" y="24273"/>
                </a:cubicBezTo>
                <a:cubicBezTo>
                  <a:pt x="87525" y="24235"/>
                  <a:pt x="87487" y="24160"/>
                  <a:pt x="87450" y="24122"/>
                </a:cubicBezTo>
                <a:lnTo>
                  <a:pt x="87336" y="24084"/>
                </a:lnTo>
                <a:close/>
                <a:moveTo>
                  <a:pt x="64500" y="24387"/>
                </a:moveTo>
                <a:cubicBezTo>
                  <a:pt x="64349" y="24387"/>
                  <a:pt x="64236" y="24462"/>
                  <a:pt x="64198" y="24576"/>
                </a:cubicBezTo>
                <a:lnTo>
                  <a:pt x="64311" y="24727"/>
                </a:lnTo>
                <a:cubicBezTo>
                  <a:pt x="64311" y="24765"/>
                  <a:pt x="64349" y="24765"/>
                  <a:pt x="64425" y="24803"/>
                </a:cubicBezTo>
                <a:lnTo>
                  <a:pt x="64576" y="24689"/>
                </a:lnTo>
                <a:cubicBezTo>
                  <a:pt x="64614" y="24651"/>
                  <a:pt x="64652" y="24614"/>
                  <a:pt x="64652" y="24538"/>
                </a:cubicBezTo>
                <a:lnTo>
                  <a:pt x="64652" y="24500"/>
                </a:lnTo>
                <a:lnTo>
                  <a:pt x="64500" y="24387"/>
                </a:lnTo>
                <a:close/>
                <a:moveTo>
                  <a:pt x="9150" y="24500"/>
                </a:moveTo>
                <a:cubicBezTo>
                  <a:pt x="9037" y="24500"/>
                  <a:pt x="8923" y="24576"/>
                  <a:pt x="8923" y="24689"/>
                </a:cubicBezTo>
                <a:lnTo>
                  <a:pt x="9074" y="24689"/>
                </a:lnTo>
                <a:cubicBezTo>
                  <a:pt x="9074" y="24727"/>
                  <a:pt x="9074" y="24727"/>
                  <a:pt x="9074" y="24727"/>
                </a:cubicBezTo>
                <a:lnTo>
                  <a:pt x="9150" y="24727"/>
                </a:lnTo>
                <a:cubicBezTo>
                  <a:pt x="9150" y="24727"/>
                  <a:pt x="9188" y="24765"/>
                  <a:pt x="9188" y="24765"/>
                </a:cubicBezTo>
                <a:cubicBezTo>
                  <a:pt x="9226" y="24803"/>
                  <a:pt x="9226" y="24840"/>
                  <a:pt x="9301" y="24840"/>
                </a:cubicBezTo>
                <a:cubicBezTo>
                  <a:pt x="9301" y="24803"/>
                  <a:pt x="9301" y="24765"/>
                  <a:pt x="9301" y="24765"/>
                </a:cubicBezTo>
                <a:lnTo>
                  <a:pt x="9453" y="24765"/>
                </a:lnTo>
                <a:cubicBezTo>
                  <a:pt x="9453" y="24689"/>
                  <a:pt x="9415" y="24614"/>
                  <a:pt x="9377" y="24576"/>
                </a:cubicBezTo>
                <a:cubicBezTo>
                  <a:pt x="9301" y="24538"/>
                  <a:pt x="9226" y="24500"/>
                  <a:pt x="9150" y="24500"/>
                </a:cubicBezTo>
                <a:close/>
                <a:moveTo>
                  <a:pt x="12326" y="24349"/>
                </a:moveTo>
                <a:cubicBezTo>
                  <a:pt x="12250" y="24349"/>
                  <a:pt x="12137" y="24349"/>
                  <a:pt x="12099" y="24387"/>
                </a:cubicBezTo>
                <a:cubicBezTo>
                  <a:pt x="11986" y="24462"/>
                  <a:pt x="11986" y="24576"/>
                  <a:pt x="11986" y="24651"/>
                </a:cubicBezTo>
                <a:cubicBezTo>
                  <a:pt x="11986" y="24651"/>
                  <a:pt x="11986" y="24689"/>
                  <a:pt x="11986" y="24727"/>
                </a:cubicBezTo>
                <a:lnTo>
                  <a:pt x="12137" y="24840"/>
                </a:lnTo>
                <a:cubicBezTo>
                  <a:pt x="12175" y="24840"/>
                  <a:pt x="12212" y="24840"/>
                  <a:pt x="12250" y="24878"/>
                </a:cubicBezTo>
                <a:lnTo>
                  <a:pt x="12439" y="24765"/>
                </a:lnTo>
                <a:cubicBezTo>
                  <a:pt x="12439" y="24689"/>
                  <a:pt x="12439" y="24689"/>
                  <a:pt x="12477" y="24651"/>
                </a:cubicBezTo>
                <a:cubicBezTo>
                  <a:pt x="12477" y="24614"/>
                  <a:pt x="12477" y="24576"/>
                  <a:pt x="12477" y="24538"/>
                </a:cubicBezTo>
                <a:cubicBezTo>
                  <a:pt x="12477" y="24462"/>
                  <a:pt x="12477" y="24424"/>
                  <a:pt x="12402" y="24387"/>
                </a:cubicBezTo>
                <a:lnTo>
                  <a:pt x="12326" y="24349"/>
                </a:lnTo>
                <a:close/>
                <a:moveTo>
                  <a:pt x="18526" y="24614"/>
                </a:moveTo>
                <a:cubicBezTo>
                  <a:pt x="18526" y="24614"/>
                  <a:pt x="18526" y="24651"/>
                  <a:pt x="18526" y="24651"/>
                </a:cubicBezTo>
                <a:lnTo>
                  <a:pt x="18375" y="24651"/>
                </a:lnTo>
                <a:cubicBezTo>
                  <a:pt x="18375" y="24803"/>
                  <a:pt x="18564" y="24878"/>
                  <a:pt x="18715" y="24878"/>
                </a:cubicBezTo>
                <a:cubicBezTo>
                  <a:pt x="18753" y="24878"/>
                  <a:pt x="18829" y="24840"/>
                  <a:pt x="18867" y="24840"/>
                </a:cubicBezTo>
                <a:lnTo>
                  <a:pt x="18904" y="24727"/>
                </a:lnTo>
                <a:lnTo>
                  <a:pt x="18753" y="24727"/>
                </a:lnTo>
                <a:cubicBezTo>
                  <a:pt x="18753" y="24727"/>
                  <a:pt x="18715" y="24727"/>
                  <a:pt x="18715" y="24689"/>
                </a:cubicBezTo>
                <a:lnTo>
                  <a:pt x="18715" y="24651"/>
                </a:lnTo>
                <a:cubicBezTo>
                  <a:pt x="18678" y="24651"/>
                  <a:pt x="18640" y="24614"/>
                  <a:pt x="18640" y="24614"/>
                </a:cubicBezTo>
                <a:cubicBezTo>
                  <a:pt x="18640" y="24614"/>
                  <a:pt x="18640" y="24614"/>
                  <a:pt x="18640" y="24651"/>
                </a:cubicBezTo>
                <a:cubicBezTo>
                  <a:pt x="18640" y="24614"/>
                  <a:pt x="18602" y="24614"/>
                  <a:pt x="18526" y="24614"/>
                </a:cubicBezTo>
                <a:close/>
                <a:moveTo>
                  <a:pt x="60663" y="24916"/>
                </a:moveTo>
                <a:cubicBezTo>
                  <a:pt x="60597" y="24916"/>
                  <a:pt x="60531" y="24954"/>
                  <a:pt x="60568" y="25029"/>
                </a:cubicBezTo>
                <a:lnTo>
                  <a:pt x="60757" y="25029"/>
                </a:lnTo>
                <a:cubicBezTo>
                  <a:pt x="60795" y="24954"/>
                  <a:pt x="60729" y="24916"/>
                  <a:pt x="60663" y="24916"/>
                </a:cubicBezTo>
                <a:close/>
                <a:moveTo>
                  <a:pt x="75304" y="24585"/>
                </a:moveTo>
                <a:cubicBezTo>
                  <a:pt x="75257" y="24585"/>
                  <a:pt x="75219" y="24595"/>
                  <a:pt x="75200" y="24614"/>
                </a:cubicBezTo>
                <a:cubicBezTo>
                  <a:pt x="75087" y="24689"/>
                  <a:pt x="75087" y="24803"/>
                  <a:pt x="75087" y="24840"/>
                </a:cubicBezTo>
                <a:cubicBezTo>
                  <a:pt x="75087" y="24878"/>
                  <a:pt x="75087" y="24878"/>
                  <a:pt x="75087" y="24916"/>
                </a:cubicBezTo>
                <a:lnTo>
                  <a:pt x="75087" y="24992"/>
                </a:lnTo>
                <a:lnTo>
                  <a:pt x="75276" y="25067"/>
                </a:lnTo>
                <a:lnTo>
                  <a:pt x="75238" y="25067"/>
                </a:lnTo>
                <a:cubicBezTo>
                  <a:pt x="75238" y="25105"/>
                  <a:pt x="75276" y="25218"/>
                  <a:pt x="75389" y="25218"/>
                </a:cubicBezTo>
                <a:cubicBezTo>
                  <a:pt x="75502" y="25218"/>
                  <a:pt x="75502" y="25105"/>
                  <a:pt x="75540" y="25067"/>
                </a:cubicBezTo>
                <a:lnTo>
                  <a:pt x="75540" y="24992"/>
                </a:lnTo>
                <a:cubicBezTo>
                  <a:pt x="75502" y="24916"/>
                  <a:pt x="75502" y="24916"/>
                  <a:pt x="75502" y="24878"/>
                </a:cubicBezTo>
                <a:cubicBezTo>
                  <a:pt x="75502" y="24878"/>
                  <a:pt x="75502" y="24840"/>
                  <a:pt x="75502" y="24803"/>
                </a:cubicBezTo>
                <a:lnTo>
                  <a:pt x="75540" y="24765"/>
                </a:lnTo>
                <a:lnTo>
                  <a:pt x="75465" y="24614"/>
                </a:lnTo>
                <a:cubicBezTo>
                  <a:pt x="75408" y="24595"/>
                  <a:pt x="75351" y="24585"/>
                  <a:pt x="75304" y="24585"/>
                </a:cubicBezTo>
                <a:close/>
                <a:moveTo>
                  <a:pt x="26433" y="24850"/>
                </a:moveTo>
                <a:cubicBezTo>
                  <a:pt x="26400" y="24850"/>
                  <a:pt x="26371" y="24859"/>
                  <a:pt x="26353" y="24878"/>
                </a:cubicBezTo>
                <a:cubicBezTo>
                  <a:pt x="26277" y="24878"/>
                  <a:pt x="26164" y="24916"/>
                  <a:pt x="26164" y="25067"/>
                </a:cubicBezTo>
                <a:lnTo>
                  <a:pt x="26164" y="25181"/>
                </a:lnTo>
                <a:lnTo>
                  <a:pt x="26239" y="25294"/>
                </a:lnTo>
                <a:cubicBezTo>
                  <a:pt x="26296" y="25313"/>
                  <a:pt x="26343" y="25322"/>
                  <a:pt x="26386" y="25322"/>
                </a:cubicBezTo>
                <a:cubicBezTo>
                  <a:pt x="26428" y="25322"/>
                  <a:pt x="26466" y="25313"/>
                  <a:pt x="26504" y="25294"/>
                </a:cubicBezTo>
                <a:cubicBezTo>
                  <a:pt x="26579" y="25256"/>
                  <a:pt x="26617" y="25181"/>
                  <a:pt x="26617" y="25067"/>
                </a:cubicBezTo>
                <a:cubicBezTo>
                  <a:pt x="26617" y="24992"/>
                  <a:pt x="26579" y="24916"/>
                  <a:pt x="26542" y="24878"/>
                </a:cubicBezTo>
                <a:cubicBezTo>
                  <a:pt x="26504" y="24859"/>
                  <a:pt x="26466" y="24850"/>
                  <a:pt x="26433" y="24850"/>
                </a:cubicBezTo>
                <a:close/>
                <a:moveTo>
                  <a:pt x="79676" y="24862"/>
                </a:moveTo>
                <a:cubicBezTo>
                  <a:pt x="79598" y="24862"/>
                  <a:pt x="79526" y="24889"/>
                  <a:pt x="79472" y="24916"/>
                </a:cubicBezTo>
                <a:cubicBezTo>
                  <a:pt x="79397" y="24992"/>
                  <a:pt x="79359" y="25105"/>
                  <a:pt x="79359" y="25256"/>
                </a:cubicBezTo>
                <a:lnTo>
                  <a:pt x="79472" y="25370"/>
                </a:lnTo>
                <a:cubicBezTo>
                  <a:pt x="79586" y="25370"/>
                  <a:pt x="79699" y="25370"/>
                  <a:pt x="79775" y="25294"/>
                </a:cubicBezTo>
                <a:cubicBezTo>
                  <a:pt x="79850" y="25256"/>
                  <a:pt x="79888" y="25181"/>
                  <a:pt x="79888" y="25067"/>
                </a:cubicBezTo>
                <a:cubicBezTo>
                  <a:pt x="79888" y="25029"/>
                  <a:pt x="79888" y="24992"/>
                  <a:pt x="79888" y="24954"/>
                </a:cubicBezTo>
                <a:lnTo>
                  <a:pt x="79775" y="24878"/>
                </a:lnTo>
                <a:cubicBezTo>
                  <a:pt x="79741" y="24867"/>
                  <a:pt x="79708" y="24862"/>
                  <a:pt x="79676" y="24862"/>
                </a:cubicBezTo>
                <a:close/>
                <a:moveTo>
                  <a:pt x="65824" y="25029"/>
                </a:moveTo>
                <a:cubicBezTo>
                  <a:pt x="65672" y="25029"/>
                  <a:pt x="65559" y="25067"/>
                  <a:pt x="65521" y="25218"/>
                </a:cubicBezTo>
                <a:lnTo>
                  <a:pt x="65559" y="25332"/>
                </a:lnTo>
                <a:cubicBezTo>
                  <a:pt x="65635" y="25407"/>
                  <a:pt x="65748" y="25407"/>
                  <a:pt x="65824" y="25407"/>
                </a:cubicBezTo>
                <a:cubicBezTo>
                  <a:pt x="65937" y="25370"/>
                  <a:pt x="65975" y="25294"/>
                  <a:pt x="65975" y="25218"/>
                </a:cubicBezTo>
                <a:cubicBezTo>
                  <a:pt x="65975" y="25181"/>
                  <a:pt x="65975" y="25143"/>
                  <a:pt x="65975" y="25105"/>
                </a:cubicBezTo>
                <a:lnTo>
                  <a:pt x="65824" y="25029"/>
                </a:lnTo>
                <a:close/>
                <a:moveTo>
                  <a:pt x="76334" y="25067"/>
                </a:moveTo>
                <a:cubicBezTo>
                  <a:pt x="76183" y="25067"/>
                  <a:pt x="76070" y="25067"/>
                  <a:pt x="76032" y="25143"/>
                </a:cubicBezTo>
                <a:cubicBezTo>
                  <a:pt x="75994" y="25143"/>
                  <a:pt x="75918" y="25218"/>
                  <a:pt x="75918" y="25332"/>
                </a:cubicBezTo>
                <a:lnTo>
                  <a:pt x="75918" y="25370"/>
                </a:lnTo>
                <a:lnTo>
                  <a:pt x="76070" y="25445"/>
                </a:lnTo>
                <a:cubicBezTo>
                  <a:pt x="76103" y="25456"/>
                  <a:pt x="76136" y="25461"/>
                  <a:pt x="76168" y="25461"/>
                </a:cubicBezTo>
                <a:cubicBezTo>
                  <a:pt x="76246" y="25461"/>
                  <a:pt x="76319" y="25434"/>
                  <a:pt x="76372" y="25407"/>
                </a:cubicBezTo>
                <a:cubicBezTo>
                  <a:pt x="76410" y="25370"/>
                  <a:pt x="76448" y="25294"/>
                  <a:pt x="76448" y="25218"/>
                </a:cubicBezTo>
                <a:cubicBezTo>
                  <a:pt x="76448" y="25218"/>
                  <a:pt x="76448" y="25181"/>
                  <a:pt x="76448" y="25181"/>
                </a:cubicBezTo>
                <a:lnTo>
                  <a:pt x="76334" y="25067"/>
                </a:lnTo>
                <a:close/>
                <a:moveTo>
                  <a:pt x="33876" y="25181"/>
                </a:moveTo>
                <a:lnTo>
                  <a:pt x="33725" y="25218"/>
                </a:lnTo>
                <a:cubicBezTo>
                  <a:pt x="33612" y="25294"/>
                  <a:pt x="33612" y="25445"/>
                  <a:pt x="33725" y="25559"/>
                </a:cubicBezTo>
                <a:cubicBezTo>
                  <a:pt x="33752" y="25585"/>
                  <a:pt x="33797" y="25612"/>
                  <a:pt x="33862" y="25612"/>
                </a:cubicBezTo>
                <a:cubicBezTo>
                  <a:pt x="33889" y="25612"/>
                  <a:pt x="33919" y="25608"/>
                  <a:pt x="33952" y="25597"/>
                </a:cubicBezTo>
                <a:lnTo>
                  <a:pt x="34065" y="25483"/>
                </a:lnTo>
                <a:cubicBezTo>
                  <a:pt x="34065" y="25445"/>
                  <a:pt x="34065" y="25256"/>
                  <a:pt x="33876" y="25181"/>
                </a:cubicBezTo>
                <a:close/>
                <a:moveTo>
                  <a:pt x="11003" y="25597"/>
                </a:moveTo>
                <a:cubicBezTo>
                  <a:pt x="10851" y="25597"/>
                  <a:pt x="10738" y="25634"/>
                  <a:pt x="10662" y="25786"/>
                </a:cubicBezTo>
                <a:lnTo>
                  <a:pt x="10700" y="25899"/>
                </a:lnTo>
                <a:cubicBezTo>
                  <a:pt x="10814" y="25975"/>
                  <a:pt x="10927" y="25975"/>
                  <a:pt x="11003" y="25975"/>
                </a:cubicBezTo>
                <a:cubicBezTo>
                  <a:pt x="11078" y="25937"/>
                  <a:pt x="11154" y="25861"/>
                  <a:pt x="11154" y="25786"/>
                </a:cubicBezTo>
                <a:cubicBezTo>
                  <a:pt x="11154" y="25748"/>
                  <a:pt x="11116" y="25710"/>
                  <a:pt x="11116" y="25672"/>
                </a:cubicBezTo>
                <a:lnTo>
                  <a:pt x="11003" y="25597"/>
                </a:lnTo>
                <a:close/>
                <a:moveTo>
                  <a:pt x="31495" y="25430"/>
                </a:moveTo>
                <a:cubicBezTo>
                  <a:pt x="31463" y="25430"/>
                  <a:pt x="31425" y="25434"/>
                  <a:pt x="31381" y="25445"/>
                </a:cubicBezTo>
                <a:lnTo>
                  <a:pt x="31305" y="25483"/>
                </a:lnTo>
                <a:cubicBezTo>
                  <a:pt x="31154" y="25748"/>
                  <a:pt x="31268" y="25975"/>
                  <a:pt x="31494" y="26012"/>
                </a:cubicBezTo>
                <a:lnTo>
                  <a:pt x="31683" y="25861"/>
                </a:lnTo>
                <a:lnTo>
                  <a:pt x="31721" y="25861"/>
                </a:lnTo>
                <a:cubicBezTo>
                  <a:pt x="31759" y="25823"/>
                  <a:pt x="31872" y="25748"/>
                  <a:pt x="31872" y="25634"/>
                </a:cubicBezTo>
                <a:cubicBezTo>
                  <a:pt x="31872" y="25634"/>
                  <a:pt x="31872" y="25597"/>
                  <a:pt x="31835" y="25597"/>
                </a:cubicBezTo>
                <a:lnTo>
                  <a:pt x="31646" y="25483"/>
                </a:lnTo>
                <a:cubicBezTo>
                  <a:pt x="31619" y="25456"/>
                  <a:pt x="31573" y="25430"/>
                  <a:pt x="31495" y="25430"/>
                </a:cubicBezTo>
                <a:close/>
                <a:moveTo>
                  <a:pt x="22496" y="25067"/>
                </a:moveTo>
                <a:lnTo>
                  <a:pt x="22345" y="25181"/>
                </a:lnTo>
                <a:cubicBezTo>
                  <a:pt x="22307" y="25483"/>
                  <a:pt x="22496" y="25597"/>
                  <a:pt x="22647" y="25672"/>
                </a:cubicBezTo>
                <a:cubicBezTo>
                  <a:pt x="22647" y="25672"/>
                  <a:pt x="22647" y="25710"/>
                  <a:pt x="22647" y="25710"/>
                </a:cubicBezTo>
                <a:lnTo>
                  <a:pt x="22534" y="25786"/>
                </a:lnTo>
                <a:cubicBezTo>
                  <a:pt x="22496" y="26050"/>
                  <a:pt x="22723" y="26201"/>
                  <a:pt x="22912" y="26201"/>
                </a:cubicBezTo>
                <a:cubicBezTo>
                  <a:pt x="22944" y="26208"/>
                  <a:pt x="22976" y="26211"/>
                  <a:pt x="23006" y="26211"/>
                </a:cubicBezTo>
                <a:cubicBezTo>
                  <a:pt x="23150" y="26211"/>
                  <a:pt x="23259" y="26138"/>
                  <a:pt x="23290" y="26012"/>
                </a:cubicBezTo>
                <a:lnTo>
                  <a:pt x="23139" y="25861"/>
                </a:lnTo>
                <a:lnTo>
                  <a:pt x="23177" y="25861"/>
                </a:lnTo>
                <a:cubicBezTo>
                  <a:pt x="23177" y="25861"/>
                  <a:pt x="23177" y="25823"/>
                  <a:pt x="23139" y="25786"/>
                </a:cubicBezTo>
                <a:cubicBezTo>
                  <a:pt x="23139" y="25786"/>
                  <a:pt x="23139" y="25748"/>
                  <a:pt x="23101" y="25748"/>
                </a:cubicBezTo>
                <a:cubicBezTo>
                  <a:pt x="23139" y="25634"/>
                  <a:pt x="23177" y="25634"/>
                  <a:pt x="23177" y="25634"/>
                </a:cubicBezTo>
                <a:lnTo>
                  <a:pt x="23290" y="25634"/>
                </a:lnTo>
                <a:lnTo>
                  <a:pt x="23479" y="25559"/>
                </a:lnTo>
                <a:cubicBezTo>
                  <a:pt x="23479" y="25559"/>
                  <a:pt x="23479" y="25521"/>
                  <a:pt x="23479" y="25521"/>
                </a:cubicBezTo>
                <a:cubicBezTo>
                  <a:pt x="23479" y="25370"/>
                  <a:pt x="23366" y="25256"/>
                  <a:pt x="23139" y="25218"/>
                </a:cubicBezTo>
                <a:cubicBezTo>
                  <a:pt x="23025" y="25218"/>
                  <a:pt x="22874" y="25218"/>
                  <a:pt x="22799" y="25294"/>
                </a:cubicBezTo>
                <a:cubicBezTo>
                  <a:pt x="22761" y="25218"/>
                  <a:pt x="22685" y="25067"/>
                  <a:pt x="22496" y="25067"/>
                </a:cubicBezTo>
                <a:close/>
                <a:moveTo>
                  <a:pt x="68092" y="25786"/>
                </a:moveTo>
                <a:lnTo>
                  <a:pt x="68017" y="25823"/>
                </a:lnTo>
                <a:cubicBezTo>
                  <a:pt x="67941" y="25899"/>
                  <a:pt x="67903" y="26012"/>
                  <a:pt x="67903" y="26126"/>
                </a:cubicBezTo>
                <a:cubicBezTo>
                  <a:pt x="67903" y="26164"/>
                  <a:pt x="67903" y="26201"/>
                  <a:pt x="67903" y="26239"/>
                </a:cubicBezTo>
                <a:lnTo>
                  <a:pt x="68017" y="26315"/>
                </a:lnTo>
                <a:cubicBezTo>
                  <a:pt x="68067" y="26329"/>
                  <a:pt x="68111" y="26335"/>
                  <a:pt x="68149" y="26335"/>
                </a:cubicBezTo>
                <a:cubicBezTo>
                  <a:pt x="68309" y="26335"/>
                  <a:pt x="68364" y="26225"/>
                  <a:pt x="68395" y="26164"/>
                </a:cubicBezTo>
                <a:cubicBezTo>
                  <a:pt x="68395" y="26164"/>
                  <a:pt x="68395" y="26126"/>
                  <a:pt x="68395" y="26126"/>
                </a:cubicBezTo>
                <a:lnTo>
                  <a:pt x="68206" y="25975"/>
                </a:lnTo>
                <a:lnTo>
                  <a:pt x="68281" y="25975"/>
                </a:lnTo>
                <a:cubicBezTo>
                  <a:pt x="68319" y="26012"/>
                  <a:pt x="68319" y="26012"/>
                  <a:pt x="68319" y="26012"/>
                </a:cubicBezTo>
                <a:lnTo>
                  <a:pt x="68319" y="25975"/>
                </a:lnTo>
                <a:cubicBezTo>
                  <a:pt x="68319" y="25937"/>
                  <a:pt x="68319" y="25861"/>
                  <a:pt x="68243" y="25823"/>
                </a:cubicBezTo>
                <a:cubicBezTo>
                  <a:pt x="68206" y="25823"/>
                  <a:pt x="68168" y="25786"/>
                  <a:pt x="68092" y="25786"/>
                </a:cubicBezTo>
                <a:close/>
                <a:moveTo>
                  <a:pt x="66202" y="26050"/>
                </a:moveTo>
                <a:cubicBezTo>
                  <a:pt x="66051" y="26050"/>
                  <a:pt x="65937" y="26126"/>
                  <a:pt x="65862" y="26239"/>
                </a:cubicBezTo>
                <a:lnTo>
                  <a:pt x="65975" y="26390"/>
                </a:lnTo>
                <a:cubicBezTo>
                  <a:pt x="66013" y="26390"/>
                  <a:pt x="66051" y="26428"/>
                  <a:pt x="66088" y="26428"/>
                </a:cubicBezTo>
                <a:lnTo>
                  <a:pt x="66277" y="26315"/>
                </a:lnTo>
                <a:cubicBezTo>
                  <a:pt x="66277" y="26315"/>
                  <a:pt x="66315" y="26277"/>
                  <a:pt x="66315" y="26201"/>
                </a:cubicBezTo>
                <a:lnTo>
                  <a:pt x="66315" y="26164"/>
                </a:lnTo>
                <a:lnTo>
                  <a:pt x="66202" y="26050"/>
                </a:lnTo>
                <a:close/>
                <a:moveTo>
                  <a:pt x="2042" y="26088"/>
                </a:moveTo>
                <a:lnTo>
                  <a:pt x="1891" y="26201"/>
                </a:lnTo>
                <a:cubicBezTo>
                  <a:pt x="1853" y="26239"/>
                  <a:pt x="1815" y="26239"/>
                  <a:pt x="1815" y="26315"/>
                </a:cubicBezTo>
                <a:lnTo>
                  <a:pt x="1929" y="26428"/>
                </a:lnTo>
                <a:cubicBezTo>
                  <a:pt x="1967" y="26466"/>
                  <a:pt x="1967" y="26466"/>
                  <a:pt x="2042" y="26504"/>
                </a:cubicBezTo>
                <a:lnTo>
                  <a:pt x="2193" y="26390"/>
                </a:lnTo>
                <a:cubicBezTo>
                  <a:pt x="2231" y="26390"/>
                  <a:pt x="2231" y="26353"/>
                  <a:pt x="2269" y="26315"/>
                </a:cubicBezTo>
                <a:lnTo>
                  <a:pt x="2156" y="26164"/>
                </a:lnTo>
                <a:cubicBezTo>
                  <a:pt x="2118" y="26126"/>
                  <a:pt x="2080" y="26126"/>
                  <a:pt x="2042" y="26088"/>
                </a:cubicBezTo>
                <a:close/>
                <a:moveTo>
                  <a:pt x="21795" y="26191"/>
                </a:moveTo>
                <a:cubicBezTo>
                  <a:pt x="21763" y="26191"/>
                  <a:pt x="21731" y="26194"/>
                  <a:pt x="21702" y="26201"/>
                </a:cubicBezTo>
                <a:cubicBezTo>
                  <a:pt x="21627" y="26239"/>
                  <a:pt x="21589" y="26277"/>
                  <a:pt x="21589" y="26353"/>
                </a:cubicBezTo>
                <a:lnTo>
                  <a:pt x="21664" y="26504"/>
                </a:lnTo>
                <a:cubicBezTo>
                  <a:pt x="21664" y="26504"/>
                  <a:pt x="21664" y="26466"/>
                  <a:pt x="21664" y="26466"/>
                </a:cubicBezTo>
                <a:lnTo>
                  <a:pt x="21778" y="26580"/>
                </a:lnTo>
                <a:cubicBezTo>
                  <a:pt x="21967" y="26580"/>
                  <a:pt x="22080" y="26542"/>
                  <a:pt x="22156" y="26428"/>
                </a:cubicBezTo>
                <a:lnTo>
                  <a:pt x="22118" y="26277"/>
                </a:lnTo>
                <a:cubicBezTo>
                  <a:pt x="22087" y="26246"/>
                  <a:pt x="21933" y="26191"/>
                  <a:pt x="21795" y="26191"/>
                </a:cubicBezTo>
                <a:close/>
                <a:moveTo>
                  <a:pt x="23215" y="26164"/>
                </a:moveTo>
                <a:lnTo>
                  <a:pt x="23101" y="26277"/>
                </a:lnTo>
                <a:lnTo>
                  <a:pt x="23063" y="26315"/>
                </a:lnTo>
                <a:cubicBezTo>
                  <a:pt x="23063" y="26390"/>
                  <a:pt x="23101" y="26504"/>
                  <a:pt x="23177" y="26542"/>
                </a:cubicBezTo>
                <a:lnTo>
                  <a:pt x="23252" y="26580"/>
                </a:lnTo>
                <a:cubicBezTo>
                  <a:pt x="23286" y="26591"/>
                  <a:pt x="23316" y="26595"/>
                  <a:pt x="23343" y="26595"/>
                </a:cubicBezTo>
                <a:cubicBezTo>
                  <a:pt x="23410" y="26595"/>
                  <a:pt x="23463" y="26568"/>
                  <a:pt x="23517" y="26542"/>
                </a:cubicBezTo>
                <a:cubicBezTo>
                  <a:pt x="23555" y="26504"/>
                  <a:pt x="23593" y="26466"/>
                  <a:pt x="23593" y="26353"/>
                </a:cubicBezTo>
                <a:lnTo>
                  <a:pt x="23593" y="26315"/>
                </a:lnTo>
                <a:lnTo>
                  <a:pt x="23441" y="26201"/>
                </a:lnTo>
                <a:lnTo>
                  <a:pt x="23404" y="26201"/>
                </a:lnTo>
                <a:cubicBezTo>
                  <a:pt x="23366" y="26164"/>
                  <a:pt x="23290" y="26164"/>
                  <a:pt x="23215" y="26164"/>
                </a:cubicBezTo>
                <a:close/>
                <a:moveTo>
                  <a:pt x="27298" y="26201"/>
                </a:moveTo>
                <a:cubicBezTo>
                  <a:pt x="27184" y="26201"/>
                  <a:pt x="27109" y="26201"/>
                  <a:pt x="27033" y="26239"/>
                </a:cubicBezTo>
                <a:cubicBezTo>
                  <a:pt x="26920" y="26315"/>
                  <a:pt x="26882" y="26428"/>
                  <a:pt x="26882" y="26504"/>
                </a:cubicBezTo>
                <a:lnTo>
                  <a:pt x="26995" y="26655"/>
                </a:lnTo>
                <a:cubicBezTo>
                  <a:pt x="27109" y="26655"/>
                  <a:pt x="27184" y="26655"/>
                  <a:pt x="27260" y="26617"/>
                </a:cubicBezTo>
                <a:cubicBezTo>
                  <a:pt x="27373" y="26542"/>
                  <a:pt x="27373" y="26428"/>
                  <a:pt x="27373" y="26353"/>
                </a:cubicBezTo>
                <a:lnTo>
                  <a:pt x="27298" y="26201"/>
                </a:lnTo>
                <a:close/>
                <a:moveTo>
                  <a:pt x="34728" y="26271"/>
                </a:moveTo>
                <a:cubicBezTo>
                  <a:pt x="34693" y="26271"/>
                  <a:pt x="34663" y="26277"/>
                  <a:pt x="34632" y="26277"/>
                </a:cubicBezTo>
                <a:cubicBezTo>
                  <a:pt x="34481" y="26353"/>
                  <a:pt x="34481" y="26580"/>
                  <a:pt x="34632" y="26693"/>
                </a:cubicBezTo>
                <a:lnTo>
                  <a:pt x="34859" y="26580"/>
                </a:lnTo>
                <a:cubicBezTo>
                  <a:pt x="34897" y="26542"/>
                  <a:pt x="34935" y="26542"/>
                  <a:pt x="34973" y="26504"/>
                </a:cubicBezTo>
                <a:lnTo>
                  <a:pt x="34935" y="26353"/>
                </a:lnTo>
                <a:cubicBezTo>
                  <a:pt x="34844" y="26285"/>
                  <a:pt x="34781" y="26271"/>
                  <a:pt x="34728" y="26271"/>
                </a:cubicBezTo>
                <a:close/>
                <a:moveTo>
                  <a:pt x="58565" y="26201"/>
                </a:moveTo>
                <a:lnTo>
                  <a:pt x="58413" y="26277"/>
                </a:lnTo>
                <a:lnTo>
                  <a:pt x="58262" y="26353"/>
                </a:lnTo>
                <a:cubicBezTo>
                  <a:pt x="58224" y="26466"/>
                  <a:pt x="58300" y="26542"/>
                  <a:pt x="58338" y="26580"/>
                </a:cubicBezTo>
                <a:lnTo>
                  <a:pt x="58451" y="26769"/>
                </a:lnTo>
                <a:cubicBezTo>
                  <a:pt x="58565" y="26769"/>
                  <a:pt x="58640" y="26731"/>
                  <a:pt x="58678" y="26693"/>
                </a:cubicBezTo>
                <a:cubicBezTo>
                  <a:pt x="58754" y="26655"/>
                  <a:pt x="58791" y="26580"/>
                  <a:pt x="58791" y="26504"/>
                </a:cubicBezTo>
                <a:cubicBezTo>
                  <a:pt x="58791" y="26390"/>
                  <a:pt x="58716" y="26239"/>
                  <a:pt x="58565" y="26201"/>
                </a:cubicBezTo>
                <a:close/>
                <a:moveTo>
                  <a:pt x="67979" y="26353"/>
                </a:moveTo>
                <a:cubicBezTo>
                  <a:pt x="67828" y="26353"/>
                  <a:pt x="67752" y="26390"/>
                  <a:pt x="67714" y="26390"/>
                </a:cubicBezTo>
                <a:cubicBezTo>
                  <a:pt x="67563" y="26504"/>
                  <a:pt x="67676" y="26844"/>
                  <a:pt x="67941" y="26844"/>
                </a:cubicBezTo>
                <a:lnTo>
                  <a:pt x="68054" y="26731"/>
                </a:lnTo>
                <a:lnTo>
                  <a:pt x="68054" y="26466"/>
                </a:lnTo>
                <a:lnTo>
                  <a:pt x="67979" y="26353"/>
                </a:lnTo>
                <a:close/>
                <a:moveTo>
                  <a:pt x="60568" y="26353"/>
                </a:moveTo>
                <a:cubicBezTo>
                  <a:pt x="60493" y="26353"/>
                  <a:pt x="60455" y="26390"/>
                  <a:pt x="60455" y="26390"/>
                </a:cubicBezTo>
                <a:cubicBezTo>
                  <a:pt x="60379" y="26466"/>
                  <a:pt x="60379" y="26542"/>
                  <a:pt x="60379" y="26655"/>
                </a:cubicBezTo>
                <a:cubicBezTo>
                  <a:pt x="60379" y="26655"/>
                  <a:pt x="60379" y="26693"/>
                  <a:pt x="60379" y="26693"/>
                </a:cubicBezTo>
                <a:lnTo>
                  <a:pt x="60455" y="26844"/>
                </a:lnTo>
                <a:cubicBezTo>
                  <a:pt x="60493" y="26863"/>
                  <a:pt x="60540" y="26873"/>
                  <a:pt x="60587" y="26873"/>
                </a:cubicBezTo>
                <a:cubicBezTo>
                  <a:pt x="60635" y="26873"/>
                  <a:pt x="60682" y="26863"/>
                  <a:pt x="60720" y="26844"/>
                </a:cubicBezTo>
                <a:cubicBezTo>
                  <a:pt x="60795" y="26769"/>
                  <a:pt x="60833" y="26655"/>
                  <a:pt x="60833" y="26580"/>
                </a:cubicBezTo>
                <a:cubicBezTo>
                  <a:pt x="60833" y="26504"/>
                  <a:pt x="60833" y="26428"/>
                  <a:pt x="60757" y="26390"/>
                </a:cubicBezTo>
                <a:cubicBezTo>
                  <a:pt x="60720" y="26353"/>
                  <a:pt x="60644" y="26353"/>
                  <a:pt x="60568" y="26353"/>
                </a:cubicBezTo>
                <a:close/>
                <a:moveTo>
                  <a:pt x="25181" y="26655"/>
                </a:moveTo>
                <a:cubicBezTo>
                  <a:pt x="25067" y="26655"/>
                  <a:pt x="24954" y="26693"/>
                  <a:pt x="24878" y="26769"/>
                </a:cubicBezTo>
                <a:lnTo>
                  <a:pt x="24878" y="26920"/>
                </a:lnTo>
                <a:cubicBezTo>
                  <a:pt x="24954" y="26995"/>
                  <a:pt x="25029" y="26995"/>
                  <a:pt x="25143" y="26995"/>
                </a:cubicBezTo>
                <a:cubicBezTo>
                  <a:pt x="25256" y="26995"/>
                  <a:pt x="25332" y="26920"/>
                  <a:pt x="25407" y="26844"/>
                </a:cubicBezTo>
                <a:lnTo>
                  <a:pt x="25370" y="26693"/>
                </a:lnTo>
                <a:cubicBezTo>
                  <a:pt x="25332" y="26655"/>
                  <a:pt x="25256" y="26655"/>
                  <a:pt x="25181" y="26655"/>
                </a:cubicBezTo>
                <a:close/>
                <a:moveTo>
                  <a:pt x="75578" y="26806"/>
                </a:moveTo>
                <a:lnTo>
                  <a:pt x="75389" y="26882"/>
                </a:lnTo>
                <a:cubicBezTo>
                  <a:pt x="75389" y="26882"/>
                  <a:pt x="75389" y="26844"/>
                  <a:pt x="75427" y="26844"/>
                </a:cubicBezTo>
                <a:lnTo>
                  <a:pt x="75389" y="26844"/>
                </a:lnTo>
                <a:cubicBezTo>
                  <a:pt x="75313" y="26882"/>
                  <a:pt x="75087" y="26920"/>
                  <a:pt x="75162" y="27109"/>
                </a:cubicBezTo>
                <a:lnTo>
                  <a:pt x="75351" y="27222"/>
                </a:lnTo>
                <a:cubicBezTo>
                  <a:pt x="75408" y="27184"/>
                  <a:pt x="75446" y="27166"/>
                  <a:pt x="75488" y="27166"/>
                </a:cubicBezTo>
                <a:cubicBezTo>
                  <a:pt x="75531" y="27166"/>
                  <a:pt x="75578" y="27184"/>
                  <a:pt x="75654" y="27222"/>
                </a:cubicBezTo>
                <a:lnTo>
                  <a:pt x="75843" y="27109"/>
                </a:lnTo>
                <a:lnTo>
                  <a:pt x="75843" y="27071"/>
                </a:lnTo>
                <a:cubicBezTo>
                  <a:pt x="75843" y="26920"/>
                  <a:pt x="75691" y="26844"/>
                  <a:pt x="75578" y="26806"/>
                </a:cubicBezTo>
                <a:close/>
                <a:moveTo>
                  <a:pt x="16158" y="26866"/>
                </a:moveTo>
                <a:cubicBezTo>
                  <a:pt x="16132" y="26866"/>
                  <a:pt x="16102" y="26871"/>
                  <a:pt x="16069" y="26882"/>
                </a:cubicBezTo>
                <a:lnTo>
                  <a:pt x="15955" y="26995"/>
                </a:lnTo>
                <a:lnTo>
                  <a:pt x="15955" y="27109"/>
                </a:lnTo>
                <a:lnTo>
                  <a:pt x="16107" y="27222"/>
                </a:lnTo>
                <a:cubicBezTo>
                  <a:pt x="16107" y="27222"/>
                  <a:pt x="16144" y="27260"/>
                  <a:pt x="16182" y="27260"/>
                </a:cubicBezTo>
                <a:lnTo>
                  <a:pt x="16371" y="27109"/>
                </a:lnTo>
                <a:cubicBezTo>
                  <a:pt x="16371" y="27071"/>
                  <a:pt x="16371" y="26958"/>
                  <a:pt x="16258" y="26920"/>
                </a:cubicBezTo>
                <a:cubicBezTo>
                  <a:pt x="16258" y="26893"/>
                  <a:pt x="16220" y="26866"/>
                  <a:pt x="16158" y="26866"/>
                </a:cubicBezTo>
                <a:close/>
                <a:moveTo>
                  <a:pt x="85937" y="26731"/>
                </a:moveTo>
                <a:lnTo>
                  <a:pt x="85862" y="26769"/>
                </a:lnTo>
                <a:cubicBezTo>
                  <a:pt x="85786" y="26806"/>
                  <a:pt x="85748" y="26920"/>
                  <a:pt x="85748" y="26995"/>
                </a:cubicBezTo>
                <a:cubicBezTo>
                  <a:pt x="85748" y="27147"/>
                  <a:pt x="85862" y="27260"/>
                  <a:pt x="86013" y="27260"/>
                </a:cubicBezTo>
                <a:lnTo>
                  <a:pt x="86126" y="27222"/>
                </a:lnTo>
                <a:cubicBezTo>
                  <a:pt x="86126" y="27184"/>
                  <a:pt x="86164" y="27184"/>
                  <a:pt x="86164" y="27184"/>
                </a:cubicBezTo>
                <a:cubicBezTo>
                  <a:pt x="86240" y="27147"/>
                  <a:pt x="86353" y="27109"/>
                  <a:pt x="86353" y="26958"/>
                </a:cubicBezTo>
                <a:cubicBezTo>
                  <a:pt x="86353" y="26920"/>
                  <a:pt x="86353" y="26882"/>
                  <a:pt x="86315" y="26844"/>
                </a:cubicBezTo>
                <a:lnTo>
                  <a:pt x="86164" y="26769"/>
                </a:lnTo>
                <a:lnTo>
                  <a:pt x="86126" y="26769"/>
                </a:lnTo>
                <a:cubicBezTo>
                  <a:pt x="86089" y="26731"/>
                  <a:pt x="86051" y="26731"/>
                  <a:pt x="85937" y="26731"/>
                </a:cubicBezTo>
                <a:close/>
                <a:moveTo>
                  <a:pt x="81816" y="27033"/>
                </a:moveTo>
                <a:cubicBezTo>
                  <a:pt x="81589" y="27033"/>
                  <a:pt x="81514" y="27147"/>
                  <a:pt x="81552" y="27260"/>
                </a:cubicBezTo>
                <a:lnTo>
                  <a:pt x="81665" y="27373"/>
                </a:lnTo>
                <a:lnTo>
                  <a:pt x="81779" y="27373"/>
                </a:lnTo>
                <a:lnTo>
                  <a:pt x="81930" y="27260"/>
                </a:lnTo>
                <a:cubicBezTo>
                  <a:pt x="81930" y="27260"/>
                  <a:pt x="81968" y="27222"/>
                  <a:pt x="81968" y="27184"/>
                </a:cubicBezTo>
                <a:lnTo>
                  <a:pt x="81816" y="27033"/>
                </a:lnTo>
                <a:close/>
                <a:moveTo>
                  <a:pt x="55425" y="27278"/>
                </a:moveTo>
                <a:cubicBezTo>
                  <a:pt x="55330" y="27278"/>
                  <a:pt x="55205" y="27347"/>
                  <a:pt x="55389" y="27449"/>
                </a:cubicBezTo>
                <a:cubicBezTo>
                  <a:pt x="55562" y="27328"/>
                  <a:pt x="55505" y="27278"/>
                  <a:pt x="55425" y="27278"/>
                </a:cubicBezTo>
                <a:close/>
                <a:moveTo>
                  <a:pt x="10246" y="27147"/>
                </a:moveTo>
                <a:cubicBezTo>
                  <a:pt x="10171" y="27147"/>
                  <a:pt x="10057" y="27147"/>
                  <a:pt x="10020" y="27336"/>
                </a:cubicBezTo>
                <a:lnTo>
                  <a:pt x="10057" y="27449"/>
                </a:lnTo>
                <a:cubicBezTo>
                  <a:pt x="10084" y="27475"/>
                  <a:pt x="10146" y="27519"/>
                  <a:pt x="10219" y="27519"/>
                </a:cubicBezTo>
                <a:cubicBezTo>
                  <a:pt x="10252" y="27519"/>
                  <a:pt x="10287" y="27510"/>
                  <a:pt x="10322" y="27487"/>
                </a:cubicBezTo>
                <a:cubicBezTo>
                  <a:pt x="10398" y="27487"/>
                  <a:pt x="10436" y="27411"/>
                  <a:pt x="10436" y="27373"/>
                </a:cubicBezTo>
                <a:cubicBezTo>
                  <a:pt x="10436" y="27260"/>
                  <a:pt x="10360" y="27147"/>
                  <a:pt x="10246" y="27147"/>
                </a:cubicBezTo>
                <a:close/>
                <a:moveTo>
                  <a:pt x="9712" y="27118"/>
                </a:moveTo>
                <a:cubicBezTo>
                  <a:pt x="9679" y="27118"/>
                  <a:pt x="9642" y="27128"/>
                  <a:pt x="9604" y="27147"/>
                </a:cubicBezTo>
                <a:cubicBezTo>
                  <a:pt x="9528" y="27184"/>
                  <a:pt x="9490" y="27260"/>
                  <a:pt x="9490" y="27336"/>
                </a:cubicBezTo>
                <a:cubicBezTo>
                  <a:pt x="9490" y="27411"/>
                  <a:pt x="9528" y="27487"/>
                  <a:pt x="9642" y="27525"/>
                </a:cubicBezTo>
                <a:cubicBezTo>
                  <a:pt x="9679" y="27525"/>
                  <a:pt x="9755" y="27525"/>
                  <a:pt x="9793" y="27487"/>
                </a:cubicBezTo>
                <a:cubicBezTo>
                  <a:pt x="9868" y="27449"/>
                  <a:pt x="9906" y="27411"/>
                  <a:pt x="9906" y="27336"/>
                </a:cubicBezTo>
                <a:cubicBezTo>
                  <a:pt x="9906" y="27260"/>
                  <a:pt x="9868" y="27184"/>
                  <a:pt x="9793" y="27147"/>
                </a:cubicBezTo>
                <a:cubicBezTo>
                  <a:pt x="9774" y="27128"/>
                  <a:pt x="9746" y="27118"/>
                  <a:pt x="9712" y="27118"/>
                </a:cubicBezTo>
                <a:close/>
                <a:moveTo>
                  <a:pt x="31116" y="27260"/>
                </a:moveTo>
                <a:lnTo>
                  <a:pt x="30965" y="27373"/>
                </a:lnTo>
                <a:lnTo>
                  <a:pt x="31116" y="27373"/>
                </a:lnTo>
                <a:cubicBezTo>
                  <a:pt x="31116" y="27373"/>
                  <a:pt x="31116" y="27373"/>
                  <a:pt x="31116" y="27411"/>
                </a:cubicBezTo>
                <a:lnTo>
                  <a:pt x="31116" y="27487"/>
                </a:lnTo>
                <a:cubicBezTo>
                  <a:pt x="31116" y="27487"/>
                  <a:pt x="31154" y="27487"/>
                  <a:pt x="31192" y="27525"/>
                </a:cubicBezTo>
                <a:cubicBezTo>
                  <a:pt x="31192" y="27525"/>
                  <a:pt x="31154" y="27487"/>
                  <a:pt x="31154" y="27487"/>
                </a:cubicBezTo>
                <a:lnTo>
                  <a:pt x="31192" y="27487"/>
                </a:lnTo>
                <a:cubicBezTo>
                  <a:pt x="31192" y="27487"/>
                  <a:pt x="31192" y="27525"/>
                  <a:pt x="31230" y="27525"/>
                </a:cubicBezTo>
                <a:cubicBezTo>
                  <a:pt x="31268" y="27525"/>
                  <a:pt x="31305" y="27487"/>
                  <a:pt x="31305" y="27487"/>
                </a:cubicBezTo>
                <a:lnTo>
                  <a:pt x="31457" y="27487"/>
                </a:lnTo>
                <a:cubicBezTo>
                  <a:pt x="31457" y="27449"/>
                  <a:pt x="31419" y="27373"/>
                  <a:pt x="31381" y="27336"/>
                </a:cubicBezTo>
                <a:cubicBezTo>
                  <a:pt x="31305" y="27298"/>
                  <a:pt x="31192" y="27260"/>
                  <a:pt x="31116" y="27260"/>
                </a:cubicBezTo>
                <a:close/>
                <a:moveTo>
                  <a:pt x="984" y="27147"/>
                </a:moveTo>
                <a:lnTo>
                  <a:pt x="795" y="27260"/>
                </a:lnTo>
                <a:cubicBezTo>
                  <a:pt x="795" y="27222"/>
                  <a:pt x="832" y="27184"/>
                  <a:pt x="832" y="27184"/>
                </a:cubicBezTo>
                <a:cubicBezTo>
                  <a:pt x="757" y="27184"/>
                  <a:pt x="681" y="27184"/>
                  <a:pt x="643" y="27222"/>
                </a:cubicBezTo>
                <a:cubicBezTo>
                  <a:pt x="568" y="27298"/>
                  <a:pt x="568" y="27373"/>
                  <a:pt x="606" y="27449"/>
                </a:cubicBezTo>
                <a:lnTo>
                  <a:pt x="681" y="27525"/>
                </a:lnTo>
                <a:cubicBezTo>
                  <a:pt x="728" y="27540"/>
                  <a:pt x="775" y="27550"/>
                  <a:pt x="822" y="27550"/>
                </a:cubicBezTo>
                <a:cubicBezTo>
                  <a:pt x="889" y="27550"/>
                  <a:pt x="955" y="27531"/>
                  <a:pt x="1021" y="27487"/>
                </a:cubicBezTo>
                <a:cubicBezTo>
                  <a:pt x="1097" y="27449"/>
                  <a:pt x="1135" y="27373"/>
                  <a:pt x="1135" y="27336"/>
                </a:cubicBezTo>
                <a:cubicBezTo>
                  <a:pt x="1135" y="27260"/>
                  <a:pt x="1059" y="27184"/>
                  <a:pt x="984" y="27147"/>
                </a:cubicBezTo>
                <a:close/>
                <a:moveTo>
                  <a:pt x="70096" y="27147"/>
                </a:moveTo>
                <a:cubicBezTo>
                  <a:pt x="70020" y="27147"/>
                  <a:pt x="69945" y="27147"/>
                  <a:pt x="69907" y="27184"/>
                </a:cubicBezTo>
                <a:cubicBezTo>
                  <a:pt x="69831" y="27260"/>
                  <a:pt x="69793" y="27298"/>
                  <a:pt x="69793" y="27373"/>
                </a:cubicBezTo>
                <a:cubicBezTo>
                  <a:pt x="69793" y="27487"/>
                  <a:pt x="69907" y="27562"/>
                  <a:pt x="70020" y="27562"/>
                </a:cubicBezTo>
                <a:lnTo>
                  <a:pt x="70172" y="27487"/>
                </a:lnTo>
                <a:cubicBezTo>
                  <a:pt x="70172" y="27487"/>
                  <a:pt x="70172" y="27487"/>
                  <a:pt x="70209" y="27449"/>
                </a:cubicBezTo>
                <a:cubicBezTo>
                  <a:pt x="70247" y="27449"/>
                  <a:pt x="70285" y="27411"/>
                  <a:pt x="70285" y="27336"/>
                </a:cubicBezTo>
                <a:cubicBezTo>
                  <a:pt x="70285" y="27260"/>
                  <a:pt x="70247" y="27222"/>
                  <a:pt x="70209" y="27184"/>
                </a:cubicBezTo>
                <a:lnTo>
                  <a:pt x="70096" y="27147"/>
                </a:lnTo>
                <a:close/>
                <a:moveTo>
                  <a:pt x="5974" y="27411"/>
                </a:moveTo>
                <a:lnTo>
                  <a:pt x="5861" y="27525"/>
                </a:lnTo>
                <a:cubicBezTo>
                  <a:pt x="5861" y="27562"/>
                  <a:pt x="5861" y="27562"/>
                  <a:pt x="5823" y="27562"/>
                </a:cubicBezTo>
                <a:cubicBezTo>
                  <a:pt x="5823" y="27562"/>
                  <a:pt x="5823" y="27600"/>
                  <a:pt x="5823" y="27638"/>
                </a:cubicBezTo>
                <a:cubicBezTo>
                  <a:pt x="5823" y="27714"/>
                  <a:pt x="5861" y="27752"/>
                  <a:pt x="5899" y="27789"/>
                </a:cubicBezTo>
                <a:lnTo>
                  <a:pt x="5974" y="27827"/>
                </a:lnTo>
                <a:lnTo>
                  <a:pt x="6088" y="27827"/>
                </a:lnTo>
                <a:lnTo>
                  <a:pt x="6201" y="27789"/>
                </a:lnTo>
                <a:cubicBezTo>
                  <a:pt x="6239" y="27752"/>
                  <a:pt x="6277" y="27714"/>
                  <a:pt x="6277" y="27638"/>
                </a:cubicBezTo>
                <a:cubicBezTo>
                  <a:pt x="6277" y="27600"/>
                  <a:pt x="6277" y="27562"/>
                  <a:pt x="6239" y="27562"/>
                </a:cubicBezTo>
                <a:cubicBezTo>
                  <a:pt x="6239" y="27562"/>
                  <a:pt x="6239" y="27562"/>
                  <a:pt x="6239" y="27525"/>
                </a:cubicBezTo>
                <a:lnTo>
                  <a:pt x="6088" y="27411"/>
                </a:lnTo>
                <a:close/>
                <a:moveTo>
                  <a:pt x="24576" y="27638"/>
                </a:moveTo>
                <a:cubicBezTo>
                  <a:pt x="24349" y="27676"/>
                  <a:pt x="24235" y="27752"/>
                  <a:pt x="24273" y="27903"/>
                </a:cubicBezTo>
                <a:lnTo>
                  <a:pt x="24424" y="27978"/>
                </a:lnTo>
                <a:lnTo>
                  <a:pt x="24538" y="27978"/>
                </a:lnTo>
                <a:lnTo>
                  <a:pt x="24689" y="27903"/>
                </a:lnTo>
                <a:cubicBezTo>
                  <a:pt x="24689" y="27865"/>
                  <a:pt x="24727" y="27827"/>
                  <a:pt x="24727" y="27789"/>
                </a:cubicBezTo>
                <a:lnTo>
                  <a:pt x="24576" y="27638"/>
                </a:lnTo>
                <a:close/>
                <a:moveTo>
                  <a:pt x="22761" y="27525"/>
                </a:moveTo>
                <a:lnTo>
                  <a:pt x="22534" y="27638"/>
                </a:lnTo>
                <a:cubicBezTo>
                  <a:pt x="22572" y="27714"/>
                  <a:pt x="22534" y="27752"/>
                  <a:pt x="22496" y="27789"/>
                </a:cubicBezTo>
                <a:lnTo>
                  <a:pt x="22534" y="27978"/>
                </a:lnTo>
                <a:cubicBezTo>
                  <a:pt x="22647" y="28054"/>
                  <a:pt x="22761" y="28054"/>
                  <a:pt x="22950" y="28054"/>
                </a:cubicBezTo>
                <a:lnTo>
                  <a:pt x="23063" y="27941"/>
                </a:lnTo>
                <a:cubicBezTo>
                  <a:pt x="23063" y="27903"/>
                  <a:pt x="23063" y="27865"/>
                  <a:pt x="23063" y="27865"/>
                </a:cubicBezTo>
                <a:cubicBezTo>
                  <a:pt x="23063" y="27676"/>
                  <a:pt x="22912" y="27600"/>
                  <a:pt x="22836" y="27562"/>
                </a:cubicBezTo>
                <a:cubicBezTo>
                  <a:pt x="22799" y="27562"/>
                  <a:pt x="22799" y="27525"/>
                  <a:pt x="22761" y="27525"/>
                </a:cubicBezTo>
                <a:close/>
                <a:moveTo>
                  <a:pt x="52780" y="27752"/>
                </a:moveTo>
                <a:lnTo>
                  <a:pt x="52629" y="27903"/>
                </a:lnTo>
                <a:cubicBezTo>
                  <a:pt x="52629" y="27978"/>
                  <a:pt x="52629" y="28054"/>
                  <a:pt x="52704" y="28130"/>
                </a:cubicBezTo>
                <a:cubicBezTo>
                  <a:pt x="52730" y="28130"/>
                  <a:pt x="52772" y="28146"/>
                  <a:pt x="52819" y="28146"/>
                </a:cubicBezTo>
                <a:cubicBezTo>
                  <a:pt x="52843" y="28146"/>
                  <a:pt x="52868" y="28142"/>
                  <a:pt x="52893" y="28130"/>
                </a:cubicBezTo>
                <a:lnTo>
                  <a:pt x="53007" y="28016"/>
                </a:lnTo>
                <a:cubicBezTo>
                  <a:pt x="53007" y="27903"/>
                  <a:pt x="52931" y="27789"/>
                  <a:pt x="52780" y="27752"/>
                </a:cubicBezTo>
                <a:close/>
                <a:moveTo>
                  <a:pt x="72138" y="28167"/>
                </a:moveTo>
                <a:cubicBezTo>
                  <a:pt x="72138" y="28168"/>
                  <a:pt x="72137" y="28205"/>
                  <a:pt x="72100" y="28205"/>
                </a:cubicBezTo>
                <a:cubicBezTo>
                  <a:pt x="72138" y="28205"/>
                  <a:pt x="72138" y="28205"/>
                  <a:pt x="72138" y="28167"/>
                </a:cubicBezTo>
                <a:close/>
                <a:moveTo>
                  <a:pt x="43933" y="27978"/>
                </a:moveTo>
                <a:lnTo>
                  <a:pt x="43744" y="28130"/>
                </a:lnTo>
                <a:cubicBezTo>
                  <a:pt x="43744" y="28167"/>
                  <a:pt x="43744" y="28281"/>
                  <a:pt x="43857" y="28319"/>
                </a:cubicBezTo>
                <a:cubicBezTo>
                  <a:pt x="43895" y="28356"/>
                  <a:pt x="43933" y="28356"/>
                  <a:pt x="44047" y="28356"/>
                </a:cubicBezTo>
                <a:lnTo>
                  <a:pt x="44160" y="28243"/>
                </a:lnTo>
                <a:cubicBezTo>
                  <a:pt x="44160" y="28092"/>
                  <a:pt x="44084" y="28016"/>
                  <a:pt x="43933" y="27978"/>
                </a:cubicBezTo>
                <a:close/>
                <a:moveTo>
                  <a:pt x="36032" y="27954"/>
                </a:moveTo>
                <a:cubicBezTo>
                  <a:pt x="35981" y="27954"/>
                  <a:pt x="35927" y="27963"/>
                  <a:pt x="35880" y="27978"/>
                </a:cubicBezTo>
                <a:lnTo>
                  <a:pt x="35729" y="28054"/>
                </a:lnTo>
                <a:lnTo>
                  <a:pt x="35729" y="28092"/>
                </a:lnTo>
                <a:cubicBezTo>
                  <a:pt x="35729" y="28167"/>
                  <a:pt x="35767" y="28205"/>
                  <a:pt x="35767" y="28243"/>
                </a:cubicBezTo>
                <a:cubicBezTo>
                  <a:pt x="35804" y="28281"/>
                  <a:pt x="35804" y="28281"/>
                  <a:pt x="35804" y="28281"/>
                </a:cubicBezTo>
                <a:lnTo>
                  <a:pt x="35918" y="28394"/>
                </a:lnTo>
                <a:cubicBezTo>
                  <a:pt x="36069" y="28394"/>
                  <a:pt x="36183" y="28394"/>
                  <a:pt x="36258" y="28319"/>
                </a:cubicBezTo>
                <a:lnTo>
                  <a:pt x="36296" y="28243"/>
                </a:lnTo>
                <a:cubicBezTo>
                  <a:pt x="36334" y="28243"/>
                  <a:pt x="36334" y="28205"/>
                  <a:pt x="36334" y="28205"/>
                </a:cubicBezTo>
                <a:cubicBezTo>
                  <a:pt x="36334" y="28130"/>
                  <a:pt x="36258" y="28054"/>
                  <a:pt x="36220" y="28016"/>
                </a:cubicBezTo>
                <a:cubicBezTo>
                  <a:pt x="36176" y="27972"/>
                  <a:pt x="36106" y="27954"/>
                  <a:pt x="36032" y="27954"/>
                </a:cubicBezTo>
                <a:close/>
                <a:moveTo>
                  <a:pt x="72327" y="27950"/>
                </a:moveTo>
                <a:cubicBezTo>
                  <a:pt x="72289" y="27950"/>
                  <a:pt x="72251" y="27959"/>
                  <a:pt x="72213" y="27978"/>
                </a:cubicBezTo>
                <a:cubicBezTo>
                  <a:pt x="72138" y="28054"/>
                  <a:pt x="72138" y="28130"/>
                  <a:pt x="72138" y="28167"/>
                </a:cubicBezTo>
                <a:lnTo>
                  <a:pt x="72213" y="28394"/>
                </a:lnTo>
                <a:cubicBezTo>
                  <a:pt x="72235" y="28405"/>
                  <a:pt x="72257" y="28410"/>
                  <a:pt x="72280" y="28410"/>
                </a:cubicBezTo>
                <a:cubicBezTo>
                  <a:pt x="72333" y="28410"/>
                  <a:pt x="72387" y="28383"/>
                  <a:pt x="72440" y="28356"/>
                </a:cubicBezTo>
                <a:cubicBezTo>
                  <a:pt x="72516" y="28319"/>
                  <a:pt x="72516" y="28243"/>
                  <a:pt x="72516" y="28130"/>
                </a:cubicBezTo>
                <a:cubicBezTo>
                  <a:pt x="72516" y="28130"/>
                  <a:pt x="72516" y="28092"/>
                  <a:pt x="72516" y="28054"/>
                </a:cubicBezTo>
                <a:lnTo>
                  <a:pt x="72440" y="27978"/>
                </a:lnTo>
                <a:cubicBezTo>
                  <a:pt x="72402" y="27959"/>
                  <a:pt x="72364" y="27950"/>
                  <a:pt x="72327" y="27950"/>
                </a:cubicBezTo>
                <a:close/>
                <a:moveTo>
                  <a:pt x="89567" y="28063"/>
                </a:moveTo>
                <a:cubicBezTo>
                  <a:pt x="89529" y="28063"/>
                  <a:pt x="89491" y="28073"/>
                  <a:pt x="89453" y="28092"/>
                </a:cubicBezTo>
                <a:cubicBezTo>
                  <a:pt x="89340" y="28167"/>
                  <a:pt x="89264" y="28356"/>
                  <a:pt x="89378" y="28432"/>
                </a:cubicBezTo>
                <a:lnTo>
                  <a:pt x="89529" y="28470"/>
                </a:lnTo>
                <a:lnTo>
                  <a:pt x="89642" y="28356"/>
                </a:lnTo>
                <a:cubicBezTo>
                  <a:pt x="89642" y="28356"/>
                  <a:pt x="89642" y="28394"/>
                  <a:pt x="89642" y="28394"/>
                </a:cubicBezTo>
                <a:cubicBezTo>
                  <a:pt x="89680" y="28356"/>
                  <a:pt x="89756" y="28319"/>
                  <a:pt x="89756" y="28205"/>
                </a:cubicBezTo>
                <a:cubicBezTo>
                  <a:pt x="89756" y="28205"/>
                  <a:pt x="89756" y="28167"/>
                  <a:pt x="89756" y="28167"/>
                </a:cubicBezTo>
                <a:lnTo>
                  <a:pt x="89680" y="28092"/>
                </a:lnTo>
                <a:cubicBezTo>
                  <a:pt x="89642" y="28073"/>
                  <a:pt x="89605" y="28063"/>
                  <a:pt x="89567" y="28063"/>
                </a:cubicBezTo>
                <a:close/>
                <a:moveTo>
                  <a:pt x="16825" y="28205"/>
                </a:moveTo>
                <a:lnTo>
                  <a:pt x="16560" y="28281"/>
                </a:lnTo>
                <a:lnTo>
                  <a:pt x="16560" y="28319"/>
                </a:lnTo>
                <a:cubicBezTo>
                  <a:pt x="16560" y="28394"/>
                  <a:pt x="16636" y="28470"/>
                  <a:pt x="16674" y="28508"/>
                </a:cubicBezTo>
                <a:cubicBezTo>
                  <a:pt x="16701" y="28534"/>
                  <a:pt x="16746" y="28561"/>
                  <a:pt x="16811" y="28561"/>
                </a:cubicBezTo>
                <a:cubicBezTo>
                  <a:pt x="16837" y="28561"/>
                  <a:pt x="16867" y="28557"/>
                  <a:pt x="16901" y="28545"/>
                </a:cubicBezTo>
                <a:lnTo>
                  <a:pt x="17014" y="28470"/>
                </a:lnTo>
                <a:cubicBezTo>
                  <a:pt x="17052" y="28432"/>
                  <a:pt x="17052" y="28432"/>
                  <a:pt x="17052" y="28394"/>
                </a:cubicBezTo>
                <a:cubicBezTo>
                  <a:pt x="17052" y="28243"/>
                  <a:pt x="16901" y="28205"/>
                  <a:pt x="16825" y="28205"/>
                </a:cubicBezTo>
                <a:close/>
                <a:moveTo>
                  <a:pt x="49982" y="28130"/>
                </a:moveTo>
                <a:lnTo>
                  <a:pt x="49793" y="28167"/>
                </a:lnTo>
                <a:cubicBezTo>
                  <a:pt x="49793" y="28167"/>
                  <a:pt x="49755" y="28205"/>
                  <a:pt x="49755" y="28205"/>
                </a:cubicBezTo>
                <a:cubicBezTo>
                  <a:pt x="49680" y="28243"/>
                  <a:pt x="49529" y="28319"/>
                  <a:pt x="49604" y="28508"/>
                </a:cubicBezTo>
                <a:lnTo>
                  <a:pt x="49718" y="28621"/>
                </a:lnTo>
                <a:cubicBezTo>
                  <a:pt x="49793" y="28621"/>
                  <a:pt x="49869" y="28621"/>
                  <a:pt x="49944" y="28545"/>
                </a:cubicBezTo>
                <a:cubicBezTo>
                  <a:pt x="50058" y="28508"/>
                  <a:pt x="50096" y="28394"/>
                  <a:pt x="50096" y="28319"/>
                </a:cubicBezTo>
                <a:cubicBezTo>
                  <a:pt x="50096" y="28205"/>
                  <a:pt x="50058" y="28167"/>
                  <a:pt x="49982" y="28130"/>
                </a:cubicBezTo>
                <a:close/>
                <a:moveTo>
                  <a:pt x="61107" y="28101"/>
                </a:moveTo>
                <a:cubicBezTo>
                  <a:pt x="61079" y="28101"/>
                  <a:pt x="61041" y="28111"/>
                  <a:pt x="60984" y="28130"/>
                </a:cubicBezTo>
                <a:lnTo>
                  <a:pt x="60947" y="28205"/>
                </a:lnTo>
                <a:cubicBezTo>
                  <a:pt x="60909" y="28243"/>
                  <a:pt x="60909" y="28281"/>
                  <a:pt x="60909" y="28319"/>
                </a:cubicBezTo>
                <a:cubicBezTo>
                  <a:pt x="60871" y="28508"/>
                  <a:pt x="60909" y="28583"/>
                  <a:pt x="61022" y="28697"/>
                </a:cubicBezTo>
                <a:lnTo>
                  <a:pt x="61173" y="28697"/>
                </a:lnTo>
                <a:cubicBezTo>
                  <a:pt x="61249" y="28697"/>
                  <a:pt x="61287" y="28659"/>
                  <a:pt x="61362" y="28659"/>
                </a:cubicBezTo>
                <a:cubicBezTo>
                  <a:pt x="61400" y="28621"/>
                  <a:pt x="61438" y="28621"/>
                  <a:pt x="61551" y="28621"/>
                </a:cubicBezTo>
                <a:lnTo>
                  <a:pt x="61665" y="28508"/>
                </a:lnTo>
                <a:cubicBezTo>
                  <a:pt x="61703" y="28508"/>
                  <a:pt x="61703" y="28470"/>
                  <a:pt x="61703" y="28470"/>
                </a:cubicBezTo>
                <a:cubicBezTo>
                  <a:pt x="61703" y="28243"/>
                  <a:pt x="61438" y="28243"/>
                  <a:pt x="61325" y="28243"/>
                </a:cubicBezTo>
                <a:lnTo>
                  <a:pt x="61287" y="28243"/>
                </a:lnTo>
                <a:cubicBezTo>
                  <a:pt x="61287" y="28205"/>
                  <a:pt x="61249" y="28130"/>
                  <a:pt x="61173" y="28130"/>
                </a:cubicBezTo>
                <a:cubicBezTo>
                  <a:pt x="61154" y="28111"/>
                  <a:pt x="61136" y="28101"/>
                  <a:pt x="61107" y="28101"/>
                </a:cubicBezTo>
                <a:close/>
                <a:moveTo>
                  <a:pt x="63139" y="28319"/>
                </a:moveTo>
                <a:lnTo>
                  <a:pt x="62988" y="28470"/>
                </a:lnTo>
                <a:cubicBezTo>
                  <a:pt x="62988" y="28545"/>
                  <a:pt x="62988" y="28621"/>
                  <a:pt x="63064" y="28697"/>
                </a:cubicBezTo>
                <a:cubicBezTo>
                  <a:pt x="63089" y="28697"/>
                  <a:pt x="63131" y="28714"/>
                  <a:pt x="63179" y="28714"/>
                </a:cubicBezTo>
                <a:cubicBezTo>
                  <a:pt x="63202" y="28714"/>
                  <a:pt x="63228" y="28709"/>
                  <a:pt x="63253" y="28697"/>
                </a:cubicBezTo>
                <a:lnTo>
                  <a:pt x="63366" y="28583"/>
                </a:lnTo>
                <a:cubicBezTo>
                  <a:pt x="63366" y="28470"/>
                  <a:pt x="63291" y="28356"/>
                  <a:pt x="63139" y="28319"/>
                </a:cubicBezTo>
                <a:close/>
                <a:moveTo>
                  <a:pt x="81552" y="28205"/>
                </a:moveTo>
                <a:cubicBezTo>
                  <a:pt x="81476" y="28205"/>
                  <a:pt x="81363" y="28243"/>
                  <a:pt x="81325" y="28281"/>
                </a:cubicBezTo>
                <a:cubicBezTo>
                  <a:pt x="81287" y="28319"/>
                  <a:pt x="81249" y="28356"/>
                  <a:pt x="81249" y="28470"/>
                </a:cubicBezTo>
                <a:lnTo>
                  <a:pt x="81249" y="28508"/>
                </a:lnTo>
                <a:lnTo>
                  <a:pt x="81325" y="28583"/>
                </a:lnTo>
                <a:cubicBezTo>
                  <a:pt x="81287" y="28659"/>
                  <a:pt x="81287" y="28735"/>
                  <a:pt x="81287" y="28810"/>
                </a:cubicBezTo>
                <a:lnTo>
                  <a:pt x="81438" y="28924"/>
                </a:lnTo>
                <a:cubicBezTo>
                  <a:pt x="81514" y="28924"/>
                  <a:pt x="81589" y="28886"/>
                  <a:pt x="81627" y="28848"/>
                </a:cubicBezTo>
                <a:cubicBezTo>
                  <a:pt x="81741" y="28772"/>
                  <a:pt x="81741" y="28659"/>
                  <a:pt x="81741" y="28545"/>
                </a:cubicBezTo>
                <a:lnTo>
                  <a:pt x="81703" y="28470"/>
                </a:lnTo>
                <a:lnTo>
                  <a:pt x="81703" y="28356"/>
                </a:lnTo>
                <a:lnTo>
                  <a:pt x="81552" y="28205"/>
                </a:lnTo>
                <a:close/>
                <a:moveTo>
                  <a:pt x="44765" y="28621"/>
                </a:moveTo>
                <a:cubicBezTo>
                  <a:pt x="44651" y="28621"/>
                  <a:pt x="44576" y="28659"/>
                  <a:pt x="44500" y="28697"/>
                </a:cubicBezTo>
                <a:cubicBezTo>
                  <a:pt x="44425" y="28735"/>
                  <a:pt x="44387" y="28848"/>
                  <a:pt x="44425" y="28961"/>
                </a:cubicBezTo>
                <a:lnTo>
                  <a:pt x="44538" y="29075"/>
                </a:lnTo>
                <a:cubicBezTo>
                  <a:pt x="44651" y="29075"/>
                  <a:pt x="44727" y="29075"/>
                  <a:pt x="44765" y="29037"/>
                </a:cubicBezTo>
                <a:cubicBezTo>
                  <a:pt x="44840" y="28961"/>
                  <a:pt x="44878" y="28886"/>
                  <a:pt x="44878" y="28810"/>
                </a:cubicBezTo>
                <a:cubicBezTo>
                  <a:pt x="44878" y="28772"/>
                  <a:pt x="44878" y="28772"/>
                  <a:pt x="44878" y="28735"/>
                </a:cubicBezTo>
                <a:lnTo>
                  <a:pt x="44765" y="28621"/>
                </a:lnTo>
                <a:close/>
                <a:moveTo>
                  <a:pt x="8734" y="28735"/>
                </a:moveTo>
                <a:lnTo>
                  <a:pt x="8621" y="28848"/>
                </a:lnTo>
                <a:lnTo>
                  <a:pt x="8621" y="28961"/>
                </a:lnTo>
                <a:lnTo>
                  <a:pt x="8734" y="29075"/>
                </a:lnTo>
                <a:cubicBezTo>
                  <a:pt x="8772" y="29075"/>
                  <a:pt x="8810" y="29113"/>
                  <a:pt x="8848" y="29113"/>
                </a:cubicBezTo>
                <a:lnTo>
                  <a:pt x="8999" y="28961"/>
                </a:lnTo>
                <a:cubicBezTo>
                  <a:pt x="8999" y="28924"/>
                  <a:pt x="8999" y="28810"/>
                  <a:pt x="8923" y="28772"/>
                </a:cubicBezTo>
                <a:cubicBezTo>
                  <a:pt x="8885" y="28735"/>
                  <a:pt x="8810" y="28735"/>
                  <a:pt x="8734" y="28735"/>
                </a:cubicBezTo>
                <a:close/>
                <a:moveTo>
                  <a:pt x="80531" y="28772"/>
                </a:moveTo>
                <a:cubicBezTo>
                  <a:pt x="80493" y="28810"/>
                  <a:pt x="80266" y="28810"/>
                  <a:pt x="80266" y="28961"/>
                </a:cubicBezTo>
                <a:cubicBezTo>
                  <a:pt x="80266" y="28999"/>
                  <a:pt x="80266" y="28999"/>
                  <a:pt x="80266" y="29037"/>
                </a:cubicBezTo>
                <a:lnTo>
                  <a:pt x="80417" y="29113"/>
                </a:lnTo>
                <a:lnTo>
                  <a:pt x="80531" y="29113"/>
                </a:lnTo>
                <a:lnTo>
                  <a:pt x="80682" y="29037"/>
                </a:lnTo>
                <a:cubicBezTo>
                  <a:pt x="80682" y="28999"/>
                  <a:pt x="80720" y="28999"/>
                  <a:pt x="80720" y="28924"/>
                </a:cubicBezTo>
                <a:lnTo>
                  <a:pt x="80531" y="28772"/>
                </a:lnTo>
                <a:close/>
                <a:moveTo>
                  <a:pt x="62421" y="28772"/>
                </a:moveTo>
                <a:lnTo>
                  <a:pt x="62308" y="28924"/>
                </a:lnTo>
                <a:lnTo>
                  <a:pt x="62308" y="29075"/>
                </a:lnTo>
                <a:lnTo>
                  <a:pt x="62421" y="29188"/>
                </a:lnTo>
                <a:cubicBezTo>
                  <a:pt x="62497" y="29188"/>
                  <a:pt x="62534" y="29188"/>
                  <a:pt x="62610" y="29150"/>
                </a:cubicBezTo>
                <a:cubicBezTo>
                  <a:pt x="62610" y="29188"/>
                  <a:pt x="62648" y="29188"/>
                  <a:pt x="62686" y="29188"/>
                </a:cubicBezTo>
                <a:lnTo>
                  <a:pt x="62799" y="29150"/>
                </a:lnTo>
                <a:cubicBezTo>
                  <a:pt x="62837" y="29113"/>
                  <a:pt x="62875" y="29037"/>
                  <a:pt x="62875" y="28999"/>
                </a:cubicBezTo>
                <a:cubicBezTo>
                  <a:pt x="62875" y="28924"/>
                  <a:pt x="62837" y="28886"/>
                  <a:pt x="62799" y="28848"/>
                </a:cubicBezTo>
                <a:cubicBezTo>
                  <a:pt x="62723" y="28810"/>
                  <a:pt x="62572" y="28772"/>
                  <a:pt x="62421" y="28772"/>
                </a:cubicBezTo>
                <a:close/>
                <a:moveTo>
                  <a:pt x="6541" y="29150"/>
                </a:moveTo>
                <a:cubicBezTo>
                  <a:pt x="6504" y="29150"/>
                  <a:pt x="6390" y="29150"/>
                  <a:pt x="6314" y="29188"/>
                </a:cubicBezTo>
                <a:cubicBezTo>
                  <a:pt x="6277" y="29226"/>
                  <a:pt x="6277" y="29264"/>
                  <a:pt x="6277" y="29302"/>
                </a:cubicBezTo>
                <a:lnTo>
                  <a:pt x="6428" y="29302"/>
                </a:lnTo>
                <a:cubicBezTo>
                  <a:pt x="6428" y="29302"/>
                  <a:pt x="6390" y="29302"/>
                  <a:pt x="6390" y="29339"/>
                </a:cubicBezTo>
                <a:cubicBezTo>
                  <a:pt x="6504" y="29339"/>
                  <a:pt x="6541" y="29377"/>
                  <a:pt x="6655" y="29377"/>
                </a:cubicBezTo>
                <a:cubicBezTo>
                  <a:pt x="6655" y="29339"/>
                  <a:pt x="6655" y="29339"/>
                  <a:pt x="6655" y="29339"/>
                </a:cubicBezTo>
                <a:lnTo>
                  <a:pt x="6806" y="29339"/>
                </a:lnTo>
                <a:cubicBezTo>
                  <a:pt x="6806" y="29226"/>
                  <a:pt x="6693" y="29150"/>
                  <a:pt x="6541" y="29150"/>
                </a:cubicBezTo>
                <a:close/>
                <a:moveTo>
                  <a:pt x="83971" y="28697"/>
                </a:moveTo>
                <a:lnTo>
                  <a:pt x="83820" y="28772"/>
                </a:lnTo>
                <a:cubicBezTo>
                  <a:pt x="83820" y="28772"/>
                  <a:pt x="83820" y="28810"/>
                  <a:pt x="83820" y="28810"/>
                </a:cubicBezTo>
                <a:cubicBezTo>
                  <a:pt x="83782" y="28848"/>
                  <a:pt x="83745" y="28886"/>
                  <a:pt x="83745" y="28961"/>
                </a:cubicBezTo>
                <a:lnTo>
                  <a:pt x="83669" y="28999"/>
                </a:lnTo>
                <a:cubicBezTo>
                  <a:pt x="83669" y="29037"/>
                  <a:pt x="83631" y="29037"/>
                  <a:pt x="83631" y="29075"/>
                </a:cubicBezTo>
                <a:cubicBezTo>
                  <a:pt x="83593" y="29113"/>
                  <a:pt x="83555" y="29150"/>
                  <a:pt x="83555" y="29188"/>
                </a:cubicBezTo>
                <a:cubicBezTo>
                  <a:pt x="83555" y="29302"/>
                  <a:pt x="83593" y="29339"/>
                  <a:pt x="83745" y="29377"/>
                </a:cubicBezTo>
                <a:lnTo>
                  <a:pt x="83896" y="29302"/>
                </a:lnTo>
                <a:cubicBezTo>
                  <a:pt x="83934" y="29264"/>
                  <a:pt x="83971" y="29188"/>
                  <a:pt x="83971" y="29113"/>
                </a:cubicBezTo>
                <a:cubicBezTo>
                  <a:pt x="84047" y="29113"/>
                  <a:pt x="84085" y="29075"/>
                  <a:pt x="84123" y="29075"/>
                </a:cubicBezTo>
                <a:cubicBezTo>
                  <a:pt x="84160" y="29037"/>
                  <a:pt x="84198" y="28961"/>
                  <a:pt x="84198" y="28886"/>
                </a:cubicBezTo>
                <a:cubicBezTo>
                  <a:pt x="84198" y="28772"/>
                  <a:pt x="84123" y="28697"/>
                  <a:pt x="83971" y="28697"/>
                </a:cubicBezTo>
                <a:close/>
                <a:moveTo>
                  <a:pt x="14859" y="29150"/>
                </a:moveTo>
                <a:cubicBezTo>
                  <a:pt x="14783" y="29150"/>
                  <a:pt x="14708" y="29188"/>
                  <a:pt x="14670" y="29226"/>
                </a:cubicBezTo>
                <a:cubicBezTo>
                  <a:pt x="14594" y="29264"/>
                  <a:pt x="14594" y="29339"/>
                  <a:pt x="14594" y="29377"/>
                </a:cubicBezTo>
                <a:lnTo>
                  <a:pt x="14746" y="29377"/>
                </a:lnTo>
                <a:cubicBezTo>
                  <a:pt x="14746" y="29415"/>
                  <a:pt x="14708" y="29415"/>
                  <a:pt x="14708" y="29415"/>
                </a:cubicBezTo>
                <a:cubicBezTo>
                  <a:pt x="14758" y="29453"/>
                  <a:pt x="14783" y="29465"/>
                  <a:pt x="14802" y="29465"/>
                </a:cubicBezTo>
                <a:cubicBezTo>
                  <a:pt x="14838" y="29465"/>
                  <a:pt x="14846" y="29415"/>
                  <a:pt x="14972" y="29415"/>
                </a:cubicBezTo>
                <a:cubicBezTo>
                  <a:pt x="14972" y="29415"/>
                  <a:pt x="14972" y="29415"/>
                  <a:pt x="14972" y="29377"/>
                </a:cubicBezTo>
                <a:lnTo>
                  <a:pt x="15124" y="29377"/>
                </a:lnTo>
                <a:cubicBezTo>
                  <a:pt x="15124" y="29264"/>
                  <a:pt x="15010" y="29150"/>
                  <a:pt x="14859" y="29150"/>
                </a:cubicBezTo>
                <a:close/>
                <a:moveTo>
                  <a:pt x="31608" y="28961"/>
                </a:moveTo>
                <a:lnTo>
                  <a:pt x="31457" y="29075"/>
                </a:lnTo>
                <a:lnTo>
                  <a:pt x="31457" y="29188"/>
                </a:lnTo>
                <a:cubicBezTo>
                  <a:pt x="31457" y="29415"/>
                  <a:pt x="31608" y="29491"/>
                  <a:pt x="31721" y="29491"/>
                </a:cubicBezTo>
                <a:lnTo>
                  <a:pt x="31835" y="29415"/>
                </a:lnTo>
                <a:cubicBezTo>
                  <a:pt x="31872" y="29377"/>
                  <a:pt x="31872" y="29377"/>
                  <a:pt x="31910" y="29377"/>
                </a:cubicBezTo>
                <a:lnTo>
                  <a:pt x="31986" y="29264"/>
                </a:lnTo>
                <a:cubicBezTo>
                  <a:pt x="31948" y="29075"/>
                  <a:pt x="31835" y="28961"/>
                  <a:pt x="31608" y="28961"/>
                </a:cubicBezTo>
                <a:close/>
                <a:moveTo>
                  <a:pt x="13634" y="29097"/>
                </a:moveTo>
                <a:cubicBezTo>
                  <a:pt x="13567" y="29097"/>
                  <a:pt x="13514" y="29124"/>
                  <a:pt x="13460" y="29150"/>
                </a:cubicBezTo>
                <a:cubicBezTo>
                  <a:pt x="13422" y="29188"/>
                  <a:pt x="13385" y="29264"/>
                  <a:pt x="13385" y="29339"/>
                </a:cubicBezTo>
                <a:lnTo>
                  <a:pt x="13385" y="29377"/>
                </a:lnTo>
                <a:lnTo>
                  <a:pt x="13498" y="29491"/>
                </a:lnTo>
                <a:cubicBezTo>
                  <a:pt x="13515" y="29499"/>
                  <a:pt x="13536" y="29504"/>
                  <a:pt x="13559" y="29504"/>
                </a:cubicBezTo>
                <a:cubicBezTo>
                  <a:pt x="13638" y="29504"/>
                  <a:pt x="13742" y="29448"/>
                  <a:pt x="13800" y="29302"/>
                </a:cubicBezTo>
                <a:lnTo>
                  <a:pt x="13725" y="29113"/>
                </a:lnTo>
                <a:cubicBezTo>
                  <a:pt x="13692" y="29102"/>
                  <a:pt x="13662" y="29097"/>
                  <a:pt x="13634" y="29097"/>
                </a:cubicBezTo>
                <a:close/>
                <a:moveTo>
                  <a:pt x="19714" y="29105"/>
                </a:moveTo>
                <a:cubicBezTo>
                  <a:pt x="19585" y="29105"/>
                  <a:pt x="19472" y="29203"/>
                  <a:pt x="19472" y="29302"/>
                </a:cubicBezTo>
                <a:lnTo>
                  <a:pt x="19509" y="29415"/>
                </a:lnTo>
                <a:cubicBezTo>
                  <a:pt x="19585" y="29453"/>
                  <a:pt x="19661" y="29491"/>
                  <a:pt x="19736" y="29491"/>
                </a:cubicBezTo>
                <a:cubicBezTo>
                  <a:pt x="19774" y="29491"/>
                  <a:pt x="19812" y="29491"/>
                  <a:pt x="19812" y="29528"/>
                </a:cubicBezTo>
                <a:lnTo>
                  <a:pt x="20039" y="29453"/>
                </a:lnTo>
                <a:cubicBezTo>
                  <a:pt x="20039" y="29415"/>
                  <a:pt x="20076" y="29377"/>
                  <a:pt x="20076" y="29339"/>
                </a:cubicBezTo>
                <a:cubicBezTo>
                  <a:pt x="20076" y="29226"/>
                  <a:pt x="19925" y="29113"/>
                  <a:pt x="19774" y="29113"/>
                </a:cubicBezTo>
                <a:cubicBezTo>
                  <a:pt x="19754" y="29108"/>
                  <a:pt x="19733" y="29105"/>
                  <a:pt x="19714" y="29105"/>
                </a:cubicBezTo>
                <a:close/>
                <a:moveTo>
                  <a:pt x="69604" y="29150"/>
                </a:moveTo>
                <a:lnTo>
                  <a:pt x="69491" y="29264"/>
                </a:lnTo>
                <a:lnTo>
                  <a:pt x="69491" y="29415"/>
                </a:lnTo>
                <a:lnTo>
                  <a:pt x="69604" y="29528"/>
                </a:lnTo>
                <a:cubicBezTo>
                  <a:pt x="69649" y="29540"/>
                  <a:pt x="69687" y="29544"/>
                  <a:pt x="69720" y="29544"/>
                </a:cubicBezTo>
                <a:cubicBezTo>
                  <a:pt x="69800" y="29544"/>
                  <a:pt x="69853" y="29517"/>
                  <a:pt x="69907" y="29491"/>
                </a:cubicBezTo>
                <a:cubicBezTo>
                  <a:pt x="69945" y="29453"/>
                  <a:pt x="69983" y="29377"/>
                  <a:pt x="69983" y="29302"/>
                </a:cubicBezTo>
                <a:cubicBezTo>
                  <a:pt x="69983" y="29302"/>
                  <a:pt x="69983" y="29264"/>
                  <a:pt x="69983" y="29264"/>
                </a:cubicBezTo>
                <a:lnTo>
                  <a:pt x="69869" y="29150"/>
                </a:lnTo>
                <a:close/>
                <a:moveTo>
                  <a:pt x="72591" y="29188"/>
                </a:moveTo>
                <a:lnTo>
                  <a:pt x="72440" y="29302"/>
                </a:lnTo>
                <a:cubicBezTo>
                  <a:pt x="72440" y="29415"/>
                  <a:pt x="72478" y="29491"/>
                  <a:pt x="72516" y="29528"/>
                </a:cubicBezTo>
                <a:cubicBezTo>
                  <a:pt x="72591" y="29604"/>
                  <a:pt x="72705" y="29604"/>
                  <a:pt x="72818" y="29604"/>
                </a:cubicBezTo>
                <a:lnTo>
                  <a:pt x="72932" y="29491"/>
                </a:lnTo>
                <a:lnTo>
                  <a:pt x="72969" y="29453"/>
                </a:lnTo>
                <a:cubicBezTo>
                  <a:pt x="72969" y="29264"/>
                  <a:pt x="72742" y="29226"/>
                  <a:pt x="72667" y="29226"/>
                </a:cubicBezTo>
                <a:lnTo>
                  <a:pt x="72591" y="29188"/>
                </a:lnTo>
                <a:close/>
                <a:moveTo>
                  <a:pt x="53763" y="29302"/>
                </a:moveTo>
                <a:cubicBezTo>
                  <a:pt x="53650" y="29302"/>
                  <a:pt x="53498" y="29302"/>
                  <a:pt x="53423" y="29377"/>
                </a:cubicBezTo>
                <a:cubicBezTo>
                  <a:pt x="53385" y="29415"/>
                  <a:pt x="53309" y="29453"/>
                  <a:pt x="53347" y="29604"/>
                </a:cubicBezTo>
                <a:lnTo>
                  <a:pt x="53461" y="29680"/>
                </a:lnTo>
                <a:cubicBezTo>
                  <a:pt x="53523" y="29695"/>
                  <a:pt x="53579" y="29705"/>
                  <a:pt x="53632" y="29705"/>
                </a:cubicBezTo>
                <a:cubicBezTo>
                  <a:pt x="53706" y="29705"/>
                  <a:pt x="53772" y="29686"/>
                  <a:pt x="53839" y="29642"/>
                </a:cubicBezTo>
                <a:cubicBezTo>
                  <a:pt x="53876" y="29604"/>
                  <a:pt x="53914" y="29528"/>
                  <a:pt x="53914" y="29453"/>
                </a:cubicBezTo>
                <a:cubicBezTo>
                  <a:pt x="53914" y="29453"/>
                  <a:pt x="53914" y="29415"/>
                  <a:pt x="53914" y="29415"/>
                </a:cubicBezTo>
                <a:lnTo>
                  <a:pt x="53763" y="29302"/>
                </a:lnTo>
                <a:close/>
                <a:moveTo>
                  <a:pt x="69102" y="29360"/>
                </a:moveTo>
                <a:cubicBezTo>
                  <a:pt x="69084" y="29360"/>
                  <a:pt x="69063" y="29365"/>
                  <a:pt x="69037" y="29377"/>
                </a:cubicBezTo>
                <a:lnTo>
                  <a:pt x="68962" y="29491"/>
                </a:lnTo>
                <a:cubicBezTo>
                  <a:pt x="68962" y="29491"/>
                  <a:pt x="68924" y="29491"/>
                  <a:pt x="68924" y="29528"/>
                </a:cubicBezTo>
                <a:cubicBezTo>
                  <a:pt x="68924" y="29566"/>
                  <a:pt x="68886" y="29604"/>
                  <a:pt x="68886" y="29680"/>
                </a:cubicBezTo>
                <a:lnTo>
                  <a:pt x="68962" y="29793"/>
                </a:lnTo>
                <a:cubicBezTo>
                  <a:pt x="69000" y="29812"/>
                  <a:pt x="69037" y="29822"/>
                  <a:pt x="69075" y="29822"/>
                </a:cubicBezTo>
                <a:cubicBezTo>
                  <a:pt x="69113" y="29822"/>
                  <a:pt x="69151" y="29812"/>
                  <a:pt x="69189" y="29793"/>
                </a:cubicBezTo>
                <a:cubicBezTo>
                  <a:pt x="69226" y="29755"/>
                  <a:pt x="69302" y="29680"/>
                  <a:pt x="69302" y="29566"/>
                </a:cubicBezTo>
                <a:cubicBezTo>
                  <a:pt x="69302" y="29528"/>
                  <a:pt x="69264" y="29453"/>
                  <a:pt x="69189" y="29377"/>
                </a:cubicBezTo>
                <a:cubicBezTo>
                  <a:pt x="69163" y="29377"/>
                  <a:pt x="69138" y="29360"/>
                  <a:pt x="69102" y="29360"/>
                </a:cubicBezTo>
                <a:close/>
                <a:moveTo>
                  <a:pt x="49793" y="29453"/>
                </a:moveTo>
                <a:lnTo>
                  <a:pt x="49642" y="29566"/>
                </a:lnTo>
                <a:cubicBezTo>
                  <a:pt x="49642" y="29566"/>
                  <a:pt x="49604" y="29604"/>
                  <a:pt x="49604" y="29642"/>
                </a:cubicBezTo>
                <a:lnTo>
                  <a:pt x="49680" y="29793"/>
                </a:lnTo>
                <a:cubicBezTo>
                  <a:pt x="49732" y="29819"/>
                  <a:pt x="49820" y="29863"/>
                  <a:pt x="49907" y="29863"/>
                </a:cubicBezTo>
                <a:cubicBezTo>
                  <a:pt x="49946" y="29863"/>
                  <a:pt x="49985" y="29854"/>
                  <a:pt x="50020" y="29831"/>
                </a:cubicBezTo>
                <a:cubicBezTo>
                  <a:pt x="50058" y="29831"/>
                  <a:pt x="50096" y="29793"/>
                  <a:pt x="50096" y="29680"/>
                </a:cubicBezTo>
                <a:lnTo>
                  <a:pt x="50020" y="29566"/>
                </a:lnTo>
                <a:lnTo>
                  <a:pt x="50020" y="29566"/>
                </a:lnTo>
                <a:lnTo>
                  <a:pt x="49907" y="29453"/>
                </a:lnTo>
                <a:close/>
                <a:moveTo>
                  <a:pt x="80909" y="29113"/>
                </a:moveTo>
                <a:cubicBezTo>
                  <a:pt x="80833" y="29113"/>
                  <a:pt x="80720" y="29113"/>
                  <a:pt x="80606" y="29150"/>
                </a:cubicBezTo>
                <a:lnTo>
                  <a:pt x="80531" y="29339"/>
                </a:lnTo>
                <a:cubicBezTo>
                  <a:pt x="80569" y="29415"/>
                  <a:pt x="80569" y="29491"/>
                  <a:pt x="80531" y="29566"/>
                </a:cubicBezTo>
                <a:cubicBezTo>
                  <a:pt x="80455" y="29718"/>
                  <a:pt x="80455" y="29869"/>
                  <a:pt x="80531" y="30020"/>
                </a:cubicBezTo>
                <a:lnTo>
                  <a:pt x="80758" y="29944"/>
                </a:lnTo>
                <a:lnTo>
                  <a:pt x="80947" y="29944"/>
                </a:lnTo>
                <a:lnTo>
                  <a:pt x="81060" y="29793"/>
                </a:lnTo>
                <a:cubicBezTo>
                  <a:pt x="81060" y="29718"/>
                  <a:pt x="81060" y="29604"/>
                  <a:pt x="81098" y="29528"/>
                </a:cubicBezTo>
                <a:cubicBezTo>
                  <a:pt x="81211" y="29491"/>
                  <a:pt x="81325" y="29339"/>
                  <a:pt x="81325" y="29226"/>
                </a:cubicBezTo>
                <a:lnTo>
                  <a:pt x="81325" y="29188"/>
                </a:lnTo>
                <a:lnTo>
                  <a:pt x="81174" y="29113"/>
                </a:lnTo>
                <a:close/>
                <a:moveTo>
                  <a:pt x="60417" y="29680"/>
                </a:moveTo>
                <a:lnTo>
                  <a:pt x="60304" y="29718"/>
                </a:lnTo>
                <a:cubicBezTo>
                  <a:pt x="60228" y="29755"/>
                  <a:pt x="60228" y="29831"/>
                  <a:pt x="60228" y="29907"/>
                </a:cubicBezTo>
                <a:cubicBezTo>
                  <a:pt x="60228" y="30020"/>
                  <a:pt x="60304" y="30096"/>
                  <a:pt x="60455" y="30096"/>
                </a:cubicBezTo>
                <a:lnTo>
                  <a:pt x="60606" y="29982"/>
                </a:lnTo>
                <a:cubicBezTo>
                  <a:pt x="60606" y="29982"/>
                  <a:pt x="60606" y="29944"/>
                  <a:pt x="60606" y="29944"/>
                </a:cubicBezTo>
                <a:lnTo>
                  <a:pt x="60493" y="29944"/>
                </a:lnTo>
                <a:lnTo>
                  <a:pt x="60606" y="29907"/>
                </a:lnTo>
                <a:cubicBezTo>
                  <a:pt x="60606" y="29755"/>
                  <a:pt x="60531" y="29680"/>
                  <a:pt x="60417" y="29680"/>
                </a:cubicBezTo>
                <a:close/>
                <a:moveTo>
                  <a:pt x="73196" y="29869"/>
                </a:moveTo>
                <a:cubicBezTo>
                  <a:pt x="72969" y="29869"/>
                  <a:pt x="72894" y="29982"/>
                  <a:pt x="72818" y="30096"/>
                </a:cubicBezTo>
                <a:lnTo>
                  <a:pt x="72932" y="30247"/>
                </a:lnTo>
                <a:cubicBezTo>
                  <a:pt x="72965" y="30258"/>
                  <a:pt x="72998" y="30263"/>
                  <a:pt x="73030" y="30263"/>
                </a:cubicBezTo>
                <a:cubicBezTo>
                  <a:pt x="73108" y="30263"/>
                  <a:pt x="73181" y="30236"/>
                  <a:pt x="73234" y="30209"/>
                </a:cubicBezTo>
                <a:cubicBezTo>
                  <a:pt x="73272" y="30171"/>
                  <a:pt x="73310" y="30133"/>
                  <a:pt x="73310" y="30020"/>
                </a:cubicBezTo>
                <a:lnTo>
                  <a:pt x="73310" y="29982"/>
                </a:lnTo>
                <a:lnTo>
                  <a:pt x="73196" y="29869"/>
                </a:lnTo>
                <a:close/>
                <a:moveTo>
                  <a:pt x="265" y="29869"/>
                </a:moveTo>
                <a:lnTo>
                  <a:pt x="152" y="29944"/>
                </a:lnTo>
                <a:cubicBezTo>
                  <a:pt x="76" y="30096"/>
                  <a:pt x="190" y="30285"/>
                  <a:pt x="341" y="30322"/>
                </a:cubicBezTo>
                <a:cubicBezTo>
                  <a:pt x="454" y="30322"/>
                  <a:pt x="568" y="30285"/>
                  <a:pt x="643" y="30209"/>
                </a:cubicBezTo>
                <a:lnTo>
                  <a:pt x="568" y="30058"/>
                </a:lnTo>
                <a:cubicBezTo>
                  <a:pt x="568" y="30058"/>
                  <a:pt x="568" y="30020"/>
                  <a:pt x="530" y="30020"/>
                </a:cubicBezTo>
                <a:cubicBezTo>
                  <a:pt x="492" y="29944"/>
                  <a:pt x="417" y="29907"/>
                  <a:pt x="265" y="29869"/>
                </a:cubicBezTo>
                <a:close/>
                <a:moveTo>
                  <a:pt x="83781" y="29557"/>
                </a:moveTo>
                <a:cubicBezTo>
                  <a:pt x="83757" y="29557"/>
                  <a:pt x="83733" y="29560"/>
                  <a:pt x="83707" y="29566"/>
                </a:cubicBezTo>
                <a:lnTo>
                  <a:pt x="83593" y="29680"/>
                </a:lnTo>
                <a:lnTo>
                  <a:pt x="83593" y="29718"/>
                </a:lnTo>
                <a:cubicBezTo>
                  <a:pt x="83593" y="30096"/>
                  <a:pt x="83782" y="30247"/>
                  <a:pt x="83971" y="30322"/>
                </a:cubicBezTo>
                <a:lnTo>
                  <a:pt x="84160" y="30209"/>
                </a:lnTo>
                <a:lnTo>
                  <a:pt x="84160" y="29907"/>
                </a:lnTo>
                <a:lnTo>
                  <a:pt x="83971" y="29793"/>
                </a:lnTo>
                <a:lnTo>
                  <a:pt x="84009" y="29793"/>
                </a:lnTo>
                <a:cubicBezTo>
                  <a:pt x="84009" y="29793"/>
                  <a:pt x="84009" y="29755"/>
                  <a:pt x="84009" y="29755"/>
                </a:cubicBezTo>
                <a:cubicBezTo>
                  <a:pt x="83978" y="29630"/>
                  <a:pt x="83895" y="29557"/>
                  <a:pt x="83781" y="29557"/>
                </a:cubicBezTo>
                <a:close/>
                <a:moveTo>
                  <a:pt x="87297" y="29929"/>
                </a:moveTo>
                <a:cubicBezTo>
                  <a:pt x="87216" y="29929"/>
                  <a:pt x="87163" y="29955"/>
                  <a:pt x="87109" y="29982"/>
                </a:cubicBezTo>
                <a:cubicBezTo>
                  <a:pt x="87072" y="30020"/>
                  <a:pt x="87034" y="30058"/>
                  <a:pt x="87034" y="30171"/>
                </a:cubicBezTo>
                <a:lnTo>
                  <a:pt x="87034" y="30209"/>
                </a:lnTo>
                <a:lnTo>
                  <a:pt x="87147" y="30322"/>
                </a:lnTo>
                <a:cubicBezTo>
                  <a:pt x="87298" y="30322"/>
                  <a:pt x="87374" y="30322"/>
                  <a:pt x="87450" y="30247"/>
                </a:cubicBezTo>
                <a:cubicBezTo>
                  <a:pt x="87487" y="30209"/>
                  <a:pt x="87525" y="30171"/>
                  <a:pt x="87525" y="30058"/>
                </a:cubicBezTo>
                <a:cubicBezTo>
                  <a:pt x="87525" y="30058"/>
                  <a:pt x="87525" y="30058"/>
                  <a:pt x="87525" y="30020"/>
                </a:cubicBezTo>
                <a:lnTo>
                  <a:pt x="87412" y="29944"/>
                </a:lnTo>
                <a:cubicBezTo>
                  <a:pt x="87368" y="29933"/>
                  <a:pt x="87330" y="29929"/>
                  <a:pt x="87297" y="29929"/>
                </a:cubicBezTo>
                <a:close/>
                <a:moveTo>
                  <a:pt x="28848" y="30020"/>
                </a:moveTo>
                <a:cubicBezTo>
                  <a:pt x="28659" y="30020"/>
                  <a:pt x="28583" y="30096"/>
                  <a:pt x="28508" y="30209"/>
                </a:cubicBezTo>
                <a:lnTo>
                  <a:pt x="28545" y="30322"/>
                </a:lnTo>
                <a:cubicBezTo>
                  <a:pt x="28601" y="30378"/>
                  <a:pt x="28676" y="30413"/>
                  <a:pt x="28757" y="30413"/>
                </a:cubicBezTo>
                <a:cubicBezTo>
                  <a:pt x="28787" y="30413"/>
                  <a:pt x="28817" y="30408"/>
                  <a:pt x="28848" y="30398"/>
                </a:cubicBezTo>
                <a:cubicBezTo>
                  <a:pt x="28923" y="30360"/>
                  <a:pt x="28961" y="30285"/>
                  <a:pt x="28961" y="30209"/>
                </a:cubicBezTo>
                <a:cubicBezTo>
                  <a:pt x="28961" y="30171"/>
                  <a:pt x="28961" y="30171"/>
                  <a:pt x="28961" y="30133"/>
                </a:cubicBezTo>
                <a:lnTo>
                  <a:pt x="28848" y="30020"/>
                </a:lnTo>
                <a:close/>
                <a:moveTo>
                  <a:pt x="26920" y="30020"/>
                </a:moveTo>
                <a:cubicBezTo>
                  <a:pt x="26806" y="30020"/>
                  <a:pt x="26731" y="30058"/>
                  <a:pt x="26693" y="30096"/>
                </a:cubicBezTo>
                <a:cubicBezTo>
                  <a:pt x="26655" y="30133"/>
                  <a:pt x="26617" y="30209"/>
                  <a:pt x="26655" y="30322"/>
                </a:cubicBezTo>
                <a:lnTo>
                  <a:pt x="26768" y="30436"/>
                </a:lnTo>
                <a:lnTo>
                  <a:pt x="26882" y="30436"/>
                </a:lnTo>
                <a:lnTo>
                  <a:pt x="27033" y="30285"/>
                </a:lnTo>
                <a:lnTo>
                  <a:pt x="27033" y="30133"/>
                </a:lnTo>
                <a:lnTo>
                  <a:pt x="26920" y="30020"/>
                </a:lnTo>
                <a:close/>
                <a:moveTo>
                  <a:pt x="76939" y="30096"/>
                </a:moveTo>
                <a:lnTo>
                  <a:pt x="76788" y="30209"/>
                </a:lnTo>
                <a:cubicBezTo>
                  <a:pt x="76750" y="30209"/>
                  <a:pt x="76712" y="30247"/>
                  <a:pt x="76712" y="30322"/>
                </a:cubicBezTo>
                <a:lnTo>
                  <a:pt x="76712" y="30360"/>
                </a:lnTo>
                <a:lnTo>
                  <a:pt x="76864" y="30474"/>
                </a:lnTo>
                <a:lnTo>
                  <a:pt x="76901" y="30474"/>
                </a:lnTo>
                <a:cubicBezTo>
                  <a:pt x="76977" y="30474"/>
                  <a:pt x="77128" y="30474"/>
                  <a:pt x="77166" y="30322"/>
                </a:cubicBezTo>
                <a:lnTo>
                  <a:pt x="77015" y="30171"/>
                </a:lnTo>
                <a:cubicBezTo>
                  <a:pt x="77053" y="30171"/>
                  <a:pt x="77090" y="30209"/>
                  <a:pt x="77090" y="30209"/>
                </a:cubicBezTo>
                <a:cubicBezTo>
                  <a:pt x="77090" y="30171"/>
                  <a:pt x="77053" y="30096"/>
                  <a:pt x="76939" y="30096"/>
                </a:cubicBezTo>
                <a:close/>
                <a:moveTo>
                  <a:pt x="81060" y="30020"/>
                </a:moveTo>
                <a:cubicBezTo>
                  <a:pt x="80985" y="30058"/>
                  <a:pt x="80947" y="30096"/>
                  <a:pt x="80947" y="30133"/>
                </a:cubicBezTo>
                <a:cubicBezTo>
                  <a:pt x="80909" y="30133"/>
                  <a:pt x="80871" y="30096"/>
                  <a:pt x="80833" y="30096"/>
                </a:cubicBezTo>
                <a:lnTo>
                  <a:pt x="80644" y="30247"/>
                </a:lnTo>
                <a:cubicBezTo>
                  <a:pt x="80644" y="30285"/>
                  <a:pt x="80644" y="30398"/>
                  <a:pt x="80720" y="30436"/>
                </a:cubicBezTo>
                <a:cubicBezTo>
                  <a:pt x="80758" y="30474"/>
                  <a:pt x="80833" y="30474"/>
                  <a:pt x="80909" y="30474"/>
                </a:cubicBezTo>
                <a:lnTo>
                  <a:pt x="80985" y="30398"/>
                </a:lnTo>
                <a:cubicBezTo>
                  <a:pt x="81060" y="30436"/>
                  <a:pt x="81098" y="30436"/>
                  <a:pt x="81174" y="30436"/>
                </a:cubicBezTo>
                <a:lnTo>
                  <a:pt x="81211" y="30360"/>
                </a:lnTo>
                <a:lnTo>
                  <a:pt x="81174" y="30360"/>
                </a:lnTo>
                <a:lnTo>
                  <a:pt x="81325" y="30247"/>
                </a:lnTo>
                <a:lnTo>
                  <a:pt x="81325" y="30133"/>
                </a:lnTo>
                <a:lnTo>
                  <a:pt x="81249" y="30058"/>
                </a:lnTo>
                <a:cubicBezTo>
                  <a:pt x="81174" y="30020"/>
                  <a:pt x="81098" y="30020"/>
                  <a:pt x="81060" y="30020"/>
                </a:cubicBezTo>
                <a:close/>
                <a:moveTo>
                  <a:pt x="42232" y="30133"/>
                </a:moveTo>
                <a:lnTo>
                  <a:pt x="42118" y="30247"/>
                </a:lnTo>
                <a:cubicBezTo>
                  <a:pt x="42118" y="30285"/>
                  <a:pt x="42081" y="30322"/>
                  <a:pt x="42081" y="30398"/>
                </a:cubicBezTo>
                <a:lnTo>
                  <a:pt x="42081" y="30436"/>
                </a:lnTo>
                <a:lnTo>
                  <a:pt x="42118" y="30511"/>
                </a:lnTo>
                <a:cubicBezTo>
                  <a:pt x="42156" y="30530"/>
                  <a:pt x="42194" y="30540"/>
                  <a:pt x="42232" y="30540"/>
                </a:cubicBezTo>
                <a:cubicBezTo>
                  <a:pt x="42270" y="30540"/>
                  <a:pt x="42307" y="30530"/>
                  <a:pt x="42345" y="30511"/>
                </a:cubicBezTo>
                <a:cubicBezTo>
                  <a:pt x="42421" y="30474"/>
                  <a:pt x="42459" y="30398"/>
                  <a:pt x="42459" y="30322"/>
                </a:cubicBezTo>
                <a:cubicBezTo>
                  <a:pt x="42459" y="30247"/>
                  <a:pt x="42459" y="30209"/>
                  <a:pt x="42383" y="30171"/>
                </a:cubicBezTo>
                <a:cubicBezTo>
                  <a:pt x="42345" y="30133"/>
                  <a:pt x="42307" y="30133"/>
                  <a:pt x="42232" y="30133"/>
                </a:cubicBezTo>
                <a:close/>
                <a:moveTo>
                  <a:pt x="24166" y="30594"/>
                </a:moveTo>
                <a:cubicBezTo>
                  <a:pt x="24177" y="30605"/>
                  <a:pt x="24198" y="30625"/>
                  <a:pt x="24198" y="30625"/>
                </a:cubicBezTo>
                <a:cubicBezTo>
                  <a:pt x="24198" y="30608"/>
                  <a:pt x="24183" y="30599"/>
                  <a:pt x="24166" y="30594"/>
                </a:cubicBezTo>
                <a:close/>
                <a:moveTo>
                  <a:pt x="24122" y="30322"/>
                </a:moveTo>
                <a:lnTo>
                  <a:pt x="24008" y="30360"/>
                </a:lnTo>
                <a:lnTo>
                  <a:pt x="23971" y="30474"/>
                </a:lnTo>
                <a:lnTo>
                  <a:pt x="24122" y="30474"/>
                </a:lnTo>
                <a:lnTo>
                  <a:pt x="24122" y="30587"/>
                </a:lnTo>
                <a:cubicBezTo>
                  <a:pt x="24122" y="30587"/>
                  <a:pt x="24145" y="30587"/>
                  <a:pt x="24166" y="30594"/>
                </a:cubicBezTo>
                <a:lnTo>
                  <a:pt x="24166" y="30594"/>
                </a:lnTo>
                <a:cubicBezTo>
                  <a:pt x="24162" y="30590"/>
                  <a:pt x="24160" y="30587"/>
                  <a:pt x="24160" y="30587"/>
                </a:cubicBezTo>
                <a:lnTo>
                  <a:pt x="24198" y="30587"/>
                </a:lnTo>
                <a:cubicBezTo>
                  <a:pt x="24198" y="30587"/>
                  <a:pt x="24198" y="30625"/>
                  <a:pt x="24235" y="30625"/>
                </a:cubicBezTo>
                <a:cubicBezTo>
                  <a:pt x="24311" y="30625"/>
                  <a:pt x="24311" y="30587"/>
                  <a:pt x="24311" y="30587"/>
                </a:cubicBezTo>
                <a:lnTo>
                  <a:pt x="24462" y="30587"/>
                </a:lnTo>
                <a:cubicBezTo>
                  <a:pt x="24462" y="30436"/>
                  <a:pt x="24235" y="30322"/>
                  <a:pt x="24122" y="30322"/>
                </a:cubicBezTo>
                <a:close/>
                <a:moveTo>
                  <a:pt x="20795" y="30171"/>
                </a:moveTo>
                <a:cubicBezTo>
                  <a:pt x="20719" y="30171"/>
                  <a:pt x="20530" y="30171"/>
                  <a:pt x="20492" y="30322"/>
                </a:cubicBezTo>
                <a:lnTo>
                  <a:pt x="20644" y="30474"/>
                </a:lnTo>
                <a:lnTo>
                  <a:pt x="20606" y="30474"/>
                </a:lnTo>
                <a:cubicBezTo>
                  <a:pt x="20635" y="30589"/>
                  <a:pt x="20730" y="30639"/>
                  <a:pt x="20824" y="30639"/>
                </a:cubicBezTo>
                <a:cubicBezTo>
                  <a:pt x="20853" y="30639"/>
                  <a:pt x="20881" y="30634"/>
                  <a:pt x="20908" y="30625"/>
                </a:cubicBezTo>
                <a:lnTo>
                  <a:pt x="21022" y="30511"/>
                </a:lnTo>
                <a:lnTo>
                  <a:pt x="21022" y="30285"/>
                </a:lnTo>
                <a:lnTo>
                  <a:pt x="20870" y="30171"/>
                </a:lnTo>
                <a:close/>
                <a:moveTo>
                  <a:pt x="60039" y="30285"/>
                </a:moveTo>
                <a:cubicBezTo>
                  <a:pt x="59964" y="30285"/>
                  <a:pt x="59888" y="30322"/>
                  <a:pt x="59850" y="30322"/>
                </a:cubicBezTo>
                <a:cubicBezTo>
                  <a:pt x="59812" y="30360"/>
                  <a:pt x="59774" y="30398"/>
                  <a:pt x="59774" y="30474"/>
                </a:cubicBezTo>
                <a:lnTo>
                  <a:pt x="59699" y="30398"/>
                </a:lnTo>
                <a:cubicBezTo>
                  <a:pt x="59510" y="30398"/>
                  <a:pt x="59434" y="30436"/>
                  <a:pt x="59359" y="30587"/>
                </a:cubicBezTo>
                <a:lnTo>
                  <a:pt x="59472" y="30738"/>
                </a:lnTo>
                <a:cubicBezTo>
                  <a:pt x="59510" y="30738"/>
                  <a:pt x="59548" y="30776"/>
                  <a:pt x="59585" y="30776"/>
                </a:cubicBezTo>
                <a:lnTo>
                  <a:pt x="59774" y="30663"/>
                </a:lnTo>
                <a:cubicBezTo>
                  <a:pt x="59774" y="30663"/>
                  <a:pt x="59774" y="30625"/>
                  <a:pt x="59812" y="30587"/>
                </a:cubicBezTo>
                <a:lnTo>
                  <a:pt x="59926" y="30663"/>
                </a:lnTo>
                <a:lnTo>
                  <a:pt x="60039" y="30663"/>
                </a:lnTo>
                <a:lnTo>
                  <a:pt x="60190" y="30549"/>
                </a:lnTo>
                <a:lnTo>
                  <a:pt x="60190" y="30398"/>
                </a:lnTo>
                <a:lnTo>
                  <a:pt x="60039" y="30285"/>
                </a:lnTo>
                <a:close/>
                <a:moveTo>
                  <a:pt x="49362" y="30388"/>
                </a:moveTo>
                <a:cubicBezTo>
                  <a:pt x="49342" y="30388"/>
                  <a:pt x="49322" y="30391"/>
                  <a:pt x="49302" y="30398"/>
                </a:cubicBezTo>
                <a:cubicBezTo>
                  <a:pt x="49151" y="30398"/>
                  <a:pt x="48999" y="30474"/>
                  <a:pt x="48999" y="30587"/>
                </a:cubicBezTo>
                <a:lnTo>
                  <a:pt x="48999" y="30625"/>
                </a:lnTo>
                <a:lnTo>
                  <a:pt x="49037" y="30701"/>
                </a:lnTo>
                <a:cubicBezTo>
                  <a:pt x="49068" y="30731"/>
                  <a:pt x="49222" y="30786"/>
                  <a:pt x="49360" y="30786"/>
                </a:cubicBezTo>
                <a:cubicBezTo>
                  <a:pt x="49392" y="30786"/>
                  <a:pt x="49424" y="30783"/>
                  <a:pt x="49453" y="30776"/>
                </a:cubicBezTo>
                <a:cubicBezTo>
                  <a:pt x="49529" y="30738"/>
                  <a:pt x="49566" y="30701"/>
                  <a:pt x="49566" y="30587"/>
                </a:cubicBezTo>
                <a:cubicBezTo>
                  <a:pt x="49566" y="30587"/>
                  <a:pt x="49566" y="30549"/>
                  <a:pt x="49566" y="30549"/>
                </a:cubicBezTo>
                <a:cubicBezTo>
                  <a:pt x="49535" y="30456"/>
                  <a:pt x="49453" y="30388"/>
                  <a:pt x="49362" y="30388"/>
                </a:cubicBezTo>
                <a:close/>
                <a:moveTo>
                  <a:pt x="79056" y="30701"/>
                </a:moveTo>
                <a:lnTo>
                  <a:pt x="78943" y="30814"/>
                </a:lnTo>
                <a:cubicBezTo>
                  <a:pt x="78905" y="30852"/>
                  <a:pt x="78867" y="30890"/>
                  <a:pt x="78867" y="30965"/>
                </a:cubicBezTo>
                <a:lnTo>
                  <a:pt x="78905" y="31003"/>
                </a:lnTo>
                <a:lnTo>
                  <a:pt x="78943" y="31079"/>
                </a:lnTo>
                <a:cubicBezTo>
                  <a:pt x="78981" y="31098"/>
                  <a:pt x="79019" y="31107"/>
                  <a:pt x="79056" y="31107"/>
                </a:cubicBezTo>
                <a:cubicBezTo>
                  <a:pt x="79094" y="31107"/>
                  <a:pt x="79132" y="31098"/>
                  <a:pt x="79170" y="31079"/>
                </a:cubicBezTo>
                <a:cubicBezTo>
                  <a:pt x="79245" y="31041"/>
                  <a:pt x="79283" y="30965"/>
                  <a:pt x="79283" y="30890"/>
                </a:cubicBezTo>
                <a:cubicBezTo>
                  <a:pt x="79283" y="30814"/>
                  <a:pt x="79245" y="30776"/>
                  <a:pt x="79208" y="30738"/>
                </a:cubicBezTo>
                <a:cubicBezTo>
                  <a:pt x="79170" y="30701"/>
                  <a:pt x="79094" y="30701"/>
                  <a:pt x="79056" y="30701"/>
                </a:cubicBezTo>
                <a:close/>
                <a:moveTo>
                  <a:pt x="89189" y="30814"/>
                </a:moveTo>
                <a:cubicBezTo>
                  <a:pt x="88962" y="30814"/>
                  <a:pt x="88849" y="30890"/>
                  <a:pt x="88886" y="31041"/>
                </a:cubicBezTo>
                <a:lnTo>
                  <a:pt x="89038" y="31154"/>
                </a:lnTo>
                <a:lnTo>
                  <a:pt x="89151" y="31154"/>
                </a:lnTo>
                <a:lnTo>
                  <a:pt x="89264" y="31041"/>
                </a:lnTo>
                <a:cubicBezTo>
                  <a:pt x="89302" y="31041"/>
                  <a:pt x="89340" y="31003"/>
                  <a:pt x="89340" y="30965"/>
                </a:cubicBezTo>
                <a:lnTo>
                  <a:pt x="89189" y="30814"/>
                </a:lnTo>
                <a:close/>
                <a:moveTo>
                  <a:pt x="17241" y="30398"/>
                </a:moveTo>
                <a:cubicBezTo>
                  <a:pt x="17203" y="30398"/>
                  <a:pt x="17014" y="30398"/>
                  <a:pt x="17014" y="30549"/>
                </a:cubicBezTo>
                <a:lnTo>
                  <a:pt x="17090" y="30663"/>
                </a:lnTo>
                <a:cubicBezTo>
                  <a:pt x="17052" y="30663"/>
                  <a:pt x="17052" y="30625"/>
                  <a:pt x="17014" y="30625"/>
                </a:cubicBezTo>
                <a:cubicBezTo>
                  <a:pt x="17014" y="30663"/>
                  <a:pt x="17014" y="30738"/>
                  <a:pt x="17014" y="30776"/>
                </a:cubicBezTo>
                <a:cubicBezTo>
                  <a:pt x="16938" y="30776"/>
                  <a:pt x="16901" y="30814"/>
                  <a:pt x="16863" y="30852"/>
                </a:cubicBezTo>
                <a:lnTo>
                  <a:pt x="16825" y="30927"/>
                </a:lnTo>
                <a:lnTo>
                  <a:pt x="16825" y="31079"/>
                </a:lnTo>
                <a:lnTo>
                  <a:pt x="16938" y="31192"/>
                </a:lnTo>
                <a:lnTo>
                  <a:pt x="17014" y="31192"/>
                </a:lnTo>
                <a:cubicBezTo>
                  <a:pt x="17127" y="31192"/>
                  <a:pt x="17279" y="31192"/>
                  <a:pt x="17392" y="31116"/>
                </a:cubicBezTo>
                <a:cubicBezTo>
                  <a:pt x="17430" y="31079"/>
                  <a:pt x="17468" y="31041"/>
                  <a:pt x="17468" y="30890"/>
                </a:cubicBezTo>
                <a:lnTo>
                  <a:pt x="17430" y="30852"/>
                </a:lnTo>
                <a:cubicBezTo>
                  <a:pt x="17392" y="30852"/>
                  <a:pt x="17392" y="30814"/>
                  <a:pt x="17392" y="30814"/>
                </a:cubicBezTo>
                <a:cubicBezTo>
                  <a:pt x="17430" y="30814"/>
                  <a:pt x="17506" y="30776"/>
                  <a:pt x="17506" y="30701"/>
                </a:cubicBezTo>
                <a:lnTo>
                  <a:pt x="17392" y="30549"/>
                </a:lnTo>
                <a:cubicBezTo>
                  <a:pt x="17417" y="30549"/>
                  <a:pt x="17426" y="30566"/>
                  <a:pt x="17429" y="30566"/>
                </a:cubicBezTo>
                <a:cubicBezTo>
                  <a:pt x="17430" y="30566"/>
                  <a:pt x="17430" y="30562"/>
                  <a:pt x="17430" y="30549"/>
                </a:cubicBezTo>
                <a:cubicBezTo>
                  <a:pt x="17430" y="30549"/>
                  <a:pt x="17468" y="30549"/>
                  <a:pt x="17468" y="30511"/>
                </a:cubicBezTo>
                <a:lnTo>
                  <a:pt x="17279" y="30398"/>
                </a:lnTo>
                <a:close/>
                <a:moveTo>
                  <a:pt x="83054" y="30912"/>
                </a:moveTo>
                <a:cubicBezTo>
                  <a:pt x="83033" y="30912"/>
                  <a:pt x="83011" y="30916"/>
                  <a:pt x="82988" y="30927"/>
                </a:cubicBezTo>
                <a:lnTo>
                  <a:pt x="82875" y="31041"/>
                </a:lnTo>
                <a:cubicBezTo>
                  <a:pt x="82875" y="31041"/>
                  <a:pt x="82875" y="31041"/>
                  <a:pt x="82837" y="31079"/>
                </a:cubicBezTo>
                <a:cubicBezTo>
                  <a:pt x="82837" y="31116"/>
                  <a:pt x="82799" y="31154"/>
                  <a:pt x="82799" y="31230"/>
                </a:cubicBezTo>
                <a:lnTo>
                  <a:pt x="82913" y="31343"/>
                </a:lnTo>
                <a:cubicBezTo>
                  <a:pt x="83064" y="31343"/>
                  <a:pt x="83215" y="31343"/>
                  <a:pt x="83291" y="31268"/>
                </a:cubicBezTo>
                <a:cubicBezTo>
                  <a:pt x="83329" y="31268"/>
                  <a:pt x="83366" y="31192"/>
                  <a:pt x="83366" y="31116"/>
                </a:cubicBezTo>
                <a:cubicBezTo>
                  <a:pt x="83366" y="31079"/>
                  <a:pt x="83366" y="31079"/>
                  <a:pt x="83366" y="31079"/>
                </a:cubicBezTo>
                <a:lnTo>
                  <a:pt x="83215" y="30965"/>
                </a:lnTo>
                <a:lnTo>
                  <a:pt x="83177" y="30965"/>
                </a:lnTo>
                <a:cubicBezTo>
                  <a:pt x="83151" y="30938"/>
                  <a:pt x="83105" y="30912"/>
                  <a:pt x="83054" y="30912"/>
                </a:cubicBezTo>
                <a:close/>
                <a:moveTo>
                  <a:pt x="78300" y="31003"/>
                </a:moveTo>
                <a:cubicBezTo>
                  <a:pt x="78187" y="31003"/>
                  <a:pt x="78149" y="31041"/>
                  <a:pt x="78111" y="31079"/>
                </a:cubicBezTo>
                <a:cubicBezTo>
                  <a:pt x="78073" y="31116"/>
                  <a:pt x="77998" y="31192"/>
                  <a:pt x="78036" y="31305"/>
                </a:cubicBezTo>
                <a:lnTo>
                  <a:pt x="78187" y="31419"/>
                </a:lnTo>
                <a:lnTo>
                  <a:pt x="78300" y="31419"/>
                </a:lnTo>
                <a:lnTo>
                  <a:pt x="78451" y="31268"/>
                </a:lnTo>
                <a:lnTo>
                  <a:pt x="78451" y="31116"/>
                </a:lnTo>
                <a:lnTo>
                  <a:pt x="78300" y="31003"/>
                </a:lnTo>
                <a:close/>
                <a:moveTo>
                  <a:pt x="37695" y="31079"/>
                </a:moveTo>
                <a:cubicBezTo>
                  <a:pt x="37544" y="31079"/>
                  <a:pt x="37430" y="31154"/>
                  <a:pt x="37430" y="31268"/>
                </a:cubicBezTo>
                <a:lnTo>
                  <a:pt x="37544" y="31381"/>
                </a:lnTo>
                <a:cubicBezTo>
                  <a:pt x="37544" y="31419"/>
                  <a:pt x="37544" y="31419"/>
                  <a:pt x="37581" y="31419"/>
                </a:cubicBezTo>
                <a:cubicBezTo>
                  <a:pt x="37619" y="31457"/>
                  <a:pt x="37695" y="31457"/>
                  <a:pt x="37846" y="31457"/>
                </a:cubicBezTo>
                <a:lnTo>
                  <a:pt x="37922" y="31343"/>
                </a:lnTo>
                <a:cubicBezTo>
                  <a:pt x="37959" y="31343"/>
                  <a:pt x="37959" y="31305"/>
                  <a:pt x="37959" y="31305"/>
                </a:cubicBezTo>
                <a:cubicBezTo>
                  <a:pt x="37959" y="31154"/>
                  <a:pt x="37846" y="31079"/>
                  <a:pt x="37695" y="31079"/>
                </a:cubicBezTo>
                <a:close/>
                <a:moveTo>
                  <a:pt x="81514" y="31230"/>
                </a:moveTo>
                <a:lnTo>
                  <a:pt x="81363" y="31343"/>
                </a:lnTo>
                <a:cubicBezTo>
                  <a:pt x="81363" y="31381"/>
                  <a:pt x="81363" y="31381"/>
                  <a:pt x="81325" y="31419"/>
                </a:cubicBezTo>
                <a:lnTo>
                  <a:pt x="81438" y="31608"/>
                </a:lnTo>
                <a:lnTo>
                  <a:pt x="81627" y="31608"/>
                </a:lnTo>
                <a:lnTo>
                  <a:pt x="81741" y="31494"/>
                </a:lnTo>
                <a:lnTo>
                  <a:pt x="81741" y="31381"/>
                </a:lnTo>
                <a:lnTo>
                  <a:pt x="81627" y="31268"/>
                </a:lnTo>
                <a:cubicBezTo>
                  <a:pt x="81627" y="31268"/>
                  <a:pt x="81589" y="31230"/>
                  <a:pt x="81514" y="31230"/>
                </a:cubicBezTo>
                <a:close/>
                <a:moveTo>
                  <a:pt x="15180" y="31532"/>
                </a:moveTo>
                <a:cubicBezTo>
                  <a:pt x="15114" y="31532"/>
                  <a:pt x="15048" y="31570"/>
                  <a:pt x="15086" y="31646"/>
                </a:cubicBezTo>
                <a:lnTo>
                  <a:pt x="15275" y="31646"/>
                </a:lnTo>
                <a:cubicBezTo>
                  <a:pt x="15313" y="31570"/>
                  <a:pt x="15247" y="31532"/>
                  <a:pt x="15180" y="31532"/>
                </a:cubicBezTo>
                <a:close/>
                <a:moveTo>
                  <a:pt x="61098" y="31343"/>
                </a:moveTo>
                <a:cubicBezTo>
                  <a:pt x="61022" y="31419"/>
                  <a:pt x="60984" y="31494"/>
                  <a:pt x="60984" y="31532"/>
                </a:cubicBezTo>
                <a:cubicBezTo>
                  <a:pt x="60984" y="31646"/>
                  <a:pt x="61098" y="31759"/>
                  <a:pt x="61211" y="31759"/>
                </a:cubicBezTo>
                <a:lnTo>
                  <a:pt x="61325" y="31721"/>
                </a:lnTo>
                <a:cubicBezTo>
                  <a:pt x="61400" y="31684"/>
                  <a:pt x="61438" y="31608"/>
                  <a:pt x="61438" y="31570"/>
                </a:cubicBezTo>
                <a:cubicBezTo>
                  <a:pt x="61438" y="31494"/>
                  <a:pt x="61362" y="31381"/>
                  <a:pt x="61249" y="31343"/>
                </a:cubicBezTo>
                <a:close/>
                <a:moveTo>
                  <a:pt x="21816" y="31079"/>
                </a:moveTo>
                <a:cubicBezTo>
                  <a:pt x="21778" y="31079"/>
                  <a:pt x="21702" y="31116"/>
                  <a:pt x="21664" y="31154"/>
                </a:cubicBezTo>
                <a:lnTo>
                  <a:pt x="21664" y="31230"/>
                </a:lnTo>
                <a:cubicBezTo>
                  <a:pt x="21627" y="31268"/>
                  <a:pt x="21551" y="31343"/>
                  <a:pt x="21589" y="31457"/>
                </a:cubicBezTo>
                <a:cubicBezTo>
                  <a:pt x="21589" y="31494"/>
                  <a:pt x="21589" y="31494"/>
                  <a:pt x="21589" y="31494"/>
                </a:cubicBezTo>
                <a:cubicBezTo>
                  <a:pt x="21589" y="31532"/>
                  <a:pt x="21589" y="31532"/>
                  <a:pt x="21551" y="31532"/>
                </a:cubicBezTo>
                <a:cubicBezTo>
                  <a:pt x="21513" y="31570"/>
                  <a:pt x="21513" y="31608"/>
                  <a:pt x="21513" y="31646"/>
                </a:cubicBezTo>
                <a:lnTo>
                  <a:pt x="21513" y="31684"/>
                </a:lnTo>
                <a:lnTo>
                  <a:pt x="21627" y="31759"/>
                </a:lnTo>
                <a:cubicBezTo>
                  <a:pt x="21677" y="31772"/>
                  <a:pt x="21723" y="31776"/>
                  <a:pt x="21765" y="31776"/>
                </a:cubicBezTo>
                <a:cubicBezTo>
                  <a:pt x="21849" y="31776"/>
                  <a:pt x="21916" y="31759"/>
                  <a:pt x="21967" y="31759"/>
                </a:cubicBezTo>
                <a:cubicBezTo>
                  <a:pt x="22005" y="31740"/>
                  <a:pt x="22033" y="31731"/>
                  <a:pt x="22061" y="31731"/>
                </a:cubicBezTo>
                <a:cubicBezTo>
                  <a:pt x="22090" y="31731"/>
                  <a:pt x="22118" y="31740"/>
                  <a:pt x="22156" y="31759"/>
                </a:cubicBezTo>
                <a:lnTo>
                  <a:pt x="22345" y="31646"/>
                </a:lnTo>
                <a:lnTo>
                  <a:pt x="22345" y="31343"/>
                </a:lnTo>
                <a:lnTo>
                  <a:pt x="22156" y="31230"/>
                </a:lnTo>
                <a:cubicBezTo>
                  <a:pt x="22118" y="31230"/>
                  <a:pt x="22080" y="31230"/>
                  <a:pt x="22042" y="31154"/>
                </a:cubicBezTo>
                <a:cubicBezTo>
                  <a:pt x="21967" y="31116"/>
                  <a:pt x="21891" y="31079"/>
                  <a:pt x="21816" y="31079"/>
                </a:cubicBezTo>
                <a:close/>
                <a:moveTo>
                  <a:pt x="22912" y="31116"/>
                </a:moveTo>
                <a:cubicBezTo>
                  <a:pt x="22534" y="31116"/>
                  <a:pt x="22534" y="31457"/>
                  <a:pt x="22534" y="31608"/>
                </a:cubicBezTo>
                <a:lnTo>
                  <a:pt x="22610" y="31684"/>
                </a:lnTo>
                <a:cubicBezTo>
                  <a:pt x="22723" y="31759"/>
                  <a:pt x="22874" y="31797"/>
                  <a:pt x="22988" y="31797"/>
                </a:cubicBezTo>
                <a:cubicBezTo>
                  <a:pt x="23063" y="31759"/>
                  <a:pt x="23139" y="31721"/>
                  <a:pt x="23215" y="31608"/>
                </a:cubicBezTo>
                <a:lnTo>
                  <a:pt x="23215" y="31457"/>
                </a:lnTo>
                <a:cubicBezTo>
                  <a:pt x="23177" y="31457"/>
                  <a:pt x="23177" y="31419"/>
                  <a:pt x="23139" y="31381"/>
                </a:cubicBezTo>
                <a:cubicBezTo>
                  <a:pt x="23063" y="31343"/>
                  <a:pt x="23063" y="31305"/>
                  <a:pt x="23063" y="31230"/>
                </a:cubicBezTo>
                <a:lnTo>
                  <a:pt x="22912" y="31116"/>
                </a:lnTo>
                <a:close/>
                <a:moveTo>
                  <a:pt x="72138" y="31041"/>
                </a:moveTo>
                <a:cubicBezTo>
                  <a:pt x="72100" y="31041"/>
                  <a:pt x="72100" y="31079"/>
                  <a:pt x="72100" y="31079"/>
                </a:cubicBezTo>
                <a:lnTo>
                  <a:pt x="71835" y="31154"/>
                </a:lnTo>
                <a:cubicBezTo>
                  <a:pt x="71835" y="31192"/>
                  <a:pt x="71835" y="31230"/>
                  <a:pt x="71835" y="31268"/>
                </a:cubicBezTo>
                <a:cubicBezTo>
                  <a:pt x="71797" y="31305"/>
                  <a:pt x="71759" y="31381"/>
                  <a:pt x="71759" y="31457"/>
                </a:cubicBezTo>
                <a:lnTo>
                  <a:pt x="71911" y="31570"/>
                </a:lnTo>
                <a:cubicBezTo>
                  <a:pt x="71986" y="31570"/>
                  <a:pt x="72024" y="31608"/>
                  <a:pt x="72100" y="31646"/>
                </a:cubicBezTo>
                <a:cubicBezTo>
                  <a:pt x="72165" y="31711"/>
                  <a:pt x="72259" y="31804"/>
                  <a:pt x="72429" y="31804"/>
                </a:cubicBezTo>
                <a:cubicBezTo>
                  <a:pt x="72456" y="31804"/>
                  <a:pt x="72485" y="31802"/>
                  <a:pt x="72516" y="31797"/>
                </a:cubicBezTo>
                <a:lnTo>
                  <a:pt x="72629" y="31646"/>
                </a:lnTo>
                <a:cubicBezTo>
                  <a:pt x="72629" y="31646"/>
                  <a:pt x="72667" y="31608"/>
                  <a:pt x="72667" y="31608"/>
                </a:cubicBezTo>
                <a:cubicBezTo>
                  <a:pt x="72667" y="31570"/>
                  <a:pt x="72705" y="31532"/>
                  <a:pt x="72705" y="31494"/>
                </a:cubicBezTo>
                <a:cubicBezTo>
                  <a:pt x="72705" y="31457"/>
                  <a:pt x="72705" y="31381"/>
                  <a:pt x="72591" y="31343"/>
                </a:cubicBezTo>
                <a:cubicBezTo>
                  <a:pt x="72591" y="31343"/>
                  <a:pt x="72591" y="31305"/>
                  <a:pt x="72591" y="31305"/>
                </a:cubicBezTo>
                <a:lnTo>
                  <a:pt x="72553" y="31192"/>
                </a:lnTo>
                <a:cubicBezTo>
                  <a:pt x="72516" y="31154"/>
                  <a:pt x="72440" y="31154"/>
                  <a:pt x="72402" y="31154"/>
                </a:cubicBezTo>
                <a:lnTo>
                  <a:pt x="72327" y="31079"/>
                </a:lnTo>
                <a:cubicBezTo>
                  <a:pt x="72251" y="31041"/>
                  <a:pt x="72175" y="31041"/>
                  <a:pt x="72138" y="31041"/>
                </a:cubicBezTo>
                <a:close/>
                <a:moveTo>
                  <a:pt x="55464" y="31230"/>
                </a:moveTo>
                <a:lnTo>
                  <a:pt x="55351" y="31381"/>
                </a:lnTo>
                <a:cubicBezTo>
                  <a:pt x="55389" y="31457"/>
                  <a:pt x="55389" y="31494"/>
                  <a:pt x="55389" y="31532"/>
                </a:cubicBezTo>
                <a:cubicBezTo>
                  <a:pt x="55427" y="31646"/>
                  <a:pt x="55427" y="31759"/>
                  <a:pt x="55616" y="31835"/>
                </a:cubicBezTo>
                <a:lnTo>
                  <a:pt x="55805" y="31835"/>
                </a:lnTo>
                <a:cubicBezTo>
                  <a:pt x="55842" y="31759"/>
                  <a:pt x="55880" y="31684"/>
                  <a:pt x="55880" y="31646"/>
                </a:cubicBezTo>
                <a:cubicBezTo>
                  <a:pt x="55880" y="31419"/>
                  <a:pt x="55691" y="31230"/>
                  <a:pt x="55464" y="31230"/>
                </a:cubicBezTo>
                <a:close/>
                <a:moveTo>
                  <a:pt x="54935" y="31419"/>
                </a:moveTo>
                <a:lnTo>
                  <a:pt x="54859" y="31570"/>
                </a:lnTo>
                <a:cubicBezTo>
                  <a:pt x="54859" y="31570"/>
                  <a:pt x="54859" y="31570"/>
                  <a:pt x="54822" y="31608"/>
                </a:cubicBezTo>
                <a:cubicBezTo>
                  <a:pt x="54822" y="31608"/>
                  <a:pt x="54784" y="31684"/>
                  <a:pt x="54784" y="31759"/>
                </a:cubicBezTo>
                <a:lnTo>
                  <a:pt x="54859" y="31835"/>
                </a:lnTo>
                <a:cubicBezTo>
                  <a:pt x="54935" y="31873"/>
                  <a:pt x="55011" y="31873"/>
                  <a:pt x="55086" y="31873"/>
                </a:cubicBezTo>
                <a:cubicBezTo>
                  <a:pt x="55162" y="31835"/>
                  <a:pt x="55200" y="31759"/>
                  <a:pt x="55200" y="31646"/>
                </a:cubicBezTo>
                <a:cubicBezTo>
                  <a:pt x="55200" y="31608"/>
                  <a:pt x="55162" y="31532"/>
                  <a:pt x="55086" y="31457"/>
                </a:cubicBezTo>
                <a:cubicBezTo>
                  <a:pt x="55049" y="31419"/>
                  <a:pt x="55011" y="31419"/>
                  <a:pt x="54935" y="31419"/>
                </a:cubicBezTo>
                <a:close/>
                <a:moveTo>
                  <a:pt x="16409" y="31532"/>
                </a:moveTo>
                <a:lnTo>
                  <a:pt x="16258" y="31646"/>
                </a:lnTo>
                <a:lnTo>
                  <a:pt x="16258" y="31797"/>
                </a:lnTo>
                <a:lnTo>
                  <a:pt x="16409" y="31910"/>
                </a:lnTo>
                <a:lnTo>
                  <a:pt x="16598" y="31910"/>
                </a:lnTo>
                <a:lnTo>
                  <a:pt x="16712" y="31797"/>
                </a:lnTo>
                <a:lnTo>
                  <a:pt x="16712" y="31646"/>
                </a:lnTo>
                <a:lnTo>
                  <a:pt x="16598" y="31532"/>
                </a:lnTo>
                <a:close/>
                <a:moveTo>
                  <a:pt x="19925" y="31570"/>
                </a:moveTo>
                <a:cubicBezTo>
                  <a:pt x="19812" y="31646"/>
                  <a:pt x="19774" y="31873"/>
                  <a:pt x="19887" y="31948"/>
                </a:cubicBezTo>
                <a:cubicBezTo>
                  <a:pt x="19925" y="31948"/>
                  <a:pt x="20001" y="31986"/>
                  <a:pt x="20039" y="31986"/>
                </a:cubicBezTo>
                <a:lnTo>
                  <a:pt x="20114" y="31910"/>
                </a:lnTo>
                <a:lnTo>
                  <a:pt x="20039" y="31910"/>
                </a:lnTo>
                <a:lnTo>
                  <a:pt x="20228" y="31797"/>
                </a:lnTo>
                <a:lnTo>
                  <a:pt x="20228" y="31684"/>
                </a:lnTo>
                <a:lnTo>
                  <a:pt x="20152" y="31608"/>
                </a:lnTo>
                <a:cubicBezTo>
                  <a:pt x="20076" y="31570"/>
                  <a:pt x="20001" y="31570"/>
                  <a:pt x="19925" y="31570"/>
                </a:cubicBezTo>
                <a:close/>
                <a:moveTo>
                  <a:pt x="79203" y="31542"/>
                </a:moveTo>
                <a:cubicBezTo>
                  <a:pt x="79160" y="31542"/>
                  <a:pt x="79113" y="31551"/>
                  <a:pt x="79056" y="31570"/>
                </a:cubicBezTo>
                <a:cubicBezTo>
                  <a:pt x="78981" y="31608"/>
                  <a:pt x="78943" y="31684"/>
                  <a:pt x="78943" y="31721"/>
                </a:cubicBezTo>
                <a:lnTo>
                  <a:pt x="79056" y="31873"/>
                </a:lnTo>
                <a:cubicBezTo>
                  <a:pt x="79094" y="31873"/>
                  <a:pt x="79132" y="31910"/>
                  <a:pt x="79170" y="31910"/>
                </a:cubicBezTo>
                <a:cubicBezTo>
                  <a:pt x="79195" y="31936"/>
                  <a:pt x="79273" y="32014"/>
                  <a:pt x="79380" y="32014"/>
                </a:cubicBezTo>
                <a:cubicBezTo>
                  <a:pt x="79430" y="32014"/>
                  <a:pt x="79487" y="31997"/>
                  <a:pt x="79548" y="31948"/>
                </a:cubicBezTo>
                <a:lnTo>
                  <a:pt x="79586" y="31835"/>
                </a:lnTo>
                <a:lnTo>
                  <a:pt x="79586" y="31684"/>
                </a:lnTo>
                <a:lnTo>
                  <a:pt x="79434" y="31570"/>
                </a:lnTo>
                <a:lnTo>
                  <a:pt x="79321" y="31570"/>
                </a:lnTo>
                <a:cubicBezTo>
                  <a:pt x="79283" y="31551"/>
                  <a:pt x="79245" y="31542"/>
                  <a:pt x="79203" y="31542"/>
                </a:cubicBezTo>
                <a:close/>
                <a:moveTo>
                  <a:pt x="80039" y="31684"/>
                </a:moveTo>
                <a:cubicBezTo>
                  <a:pt x="79813" y="31684"/>
                  <a:pt x="79661" y="31759"/>
                  <a:pt x="79623" y="31835"/>
                </a:cubicBezTo>
                <a:lnTo>
                  <a:pt x="79737" y="32024"/>
                </a:lnTo>
                <a:cubicBezTo>
                  <a:pt x="79762" y="32024"/>
                  <a:pt x="79797" y="32026"/>
                  <a:pt x="79836" y="32026"/>
                </a:cubicBezTo>
                <a:cubicBezTo>
                  <a:pt x="79972" y="32026"/>
                  <a:pt x="80161" y="32003"/>
                  <a:pt x="80191" y="31797"/>
                </a:cubicBezTo>
                <a:lnTo>
                  <a:pt x="80039" y="31684"/>
                </a:lnTo>
                <a:close/>
                <a:moveTo>
                  <a:pt x="81642" y="31668"/>
                </a:moveTo>
                <a:cubicBezTo>
                  <a:pt x="81564" y="31668"/>
                  <a:pt x="81492" y="31695"/>
                  <a:pt x="81438" y="31721"/>
                </a:cubicBezTo>
                <a:cubicBezTo>
                  <a:pt x="81249" y="31835"/>
                  <a:pt x="81249" y="32062"/>
                  <a:pt x="81438" y="32099"/>
                </a:cubicBezTo>
                <a:lnTo>
                  <a:pt x="81627" y="32024"/>
                </a:lnTo>
                <a:lnTo>
                  <a:pt x="81627" y="32024"/>
                </a:lnTo>
                <a:cubicBezTo>
                  <a:pt x="81627" y="32062"/>
                  <a:pt x="81589" y="32062"/>
                  <a:pt x="81627" y="32062"/>
                </a:cubicBezTo>
                <a:cubicBezTo>
                  <a:pt x="81665" y="32062"/>
                  <a:pt x="81816" y="32024"/>
                  <a:pt x="81816" y="31873"/>
                </a:cubicBezTo>
                <a:cubicBezTo>
                  <a:pt x="81816" y="31835"/>
                  <a:pt x="81816" y="31797"/>
                  <a:pt x="81816" y="31759"/>
                </a:cubicBezTo>
                <a:lnTo>
                  <a:pt x="81741" y="31684"/>
                </a:lnTo>
                <a:cubicBezTo>
                  <a:pt x="81707" y="31672"/>
                  <a:pt x="81674" y="31668"/>
                  <a:pt x="81642" y="31668"/>
                </a:cubicBezTo>
                <a:close/>
                <a:moveTo>
                  <a:pt x="43290" y="31646"/>
                </a:moveTo>
                <a:lnTo>
                  <a:pt x="43139" y="31721"/>
                </a:lnTo>
                <a:lnTo>
                  <a:pt x="43139" y="31759"/>
                </a:lnTo>
                <a:cubicBezTo>
                  <a:pt x="43139" y="31873"/>
                  <a:pt x="43177" y="31910"/>
                  <a:pt x="43215" y="31948"/>
                </a:cubicBezTo>
                <a:lnTo>
                  <a:pt x="43215" y="31986"/>
                </a:lnTo>
                <a:lnTo>
                  <a:pt x="43328" y="32137"/>
                </a:lnTo>
                <a:cubicBezTo>
                  <a:pt x="43404" y="32137"/>
                  <a:pt x="43479" y="32099"/>
                  <a:pt x="43555" y="32062"/>
                </a:cubicBezTo>
                <a:cubicBezTo>
                  <a:pt x="43593" y="32024"/>
                  <a:pt x="43631" y="31948"/>
                  <a:pt x="43631" y="31835"/>
                </a:cubicBezTo>
                <a:cubicBezTo>
                  <a:pt x="43631" y="31759"/>
                  <a:pt x="43593" y="31721"/>
                  <a:pt x="43555" y="31646"/>
                </a:cubicBezTo>
                <a:close/>
                <a:moveTo>
                  <a:pt x="5256" y="32137"/>
                </a:moveTo>
                <a:lnTo>
                  <a:pt x="5142" y="32251"/>
                </a:lnTo>
                <a:cubicBezTo>
                  <a:pt x="5067" y="32402"/>
                  <a:pt x="5180" y="32477"/>
                  <a:pt x="5369" y="32477"/>
                </a:cubicBezTo>
                <a:lnTo>
                  <a:pt x="5634" y="32440"/>
                </a:lnTo>
                <a:lnTo>
                  <a:pt x="5634" y="32402"/>
                </a:lnTo>
                <a:cubicBezTo>
                  <a:pt x="5634" y="32288"/>
                  <a:pt x="5596" y="32251"/>
                  <a:pt x="5558" y="32213"/>
                </a:cubicBezTo>
                <a:cubicBezTo>
                  <a:pt x="5483" y="32175"/>
                  <a:pt x="5369" y="32137"/>
                  <a:pt x="5256" y="32137"/>
                </a:cubicBezTo>
                <a:close/>
                <a:moveTo>
                  <a:pt x="58035" y="32099"/>
                </a:moveTo>
                <a:cubicBezTo>
                  <a:pt x="57922" y="32137"/>
                  <a:pt x="57808" y="32251"/>
                  <a:pt x="57808" y="32326"/>
                </a:cubicBezTo>
                <a:cubicBezTo>
                  <a:pt x="57808" y="32402"/>
                  <a:pt x="57884" y="32477"/>
                  <a:pt x="57960" y="32477"/>
                </a:cubicBezTo>
                <a:lnTo>
                  <a:pt x="58111" y="32364"/>
                </a:lnTo>
                <a:cubicBezTo>
                  <a:pt x="58111" y="32402"/>
                  <a:pt x="58111" y="32440"/>
                  <a:pt x="58111" y="32440"/>
                </a:cubicBezTo>
                <a:cubicBezTo>
                  <a:pt x="58149" y="32440"/>
                  <a:pt x="58300" y="32402"/>
                  <a:pt x="58300" y="32288"/>
                </a:cubicBezTo>
                <a:lnTo>
                  <a:pt x="58300" y="32213"/>
                </a:lnTo>
                <a:cubicBezTo>
                  <a:pt x="58262" y="32137"/>
                  <a:pt x="58149" y="32099"/>
                  <a:pt x="58035" y="32099"/>
                </a:cubicBezTo>
                <a:close/>
                <a:moveTo>
                  <a:pt x="5369" y="32477"/>
                </a:moveTo>
                <a:cubicBezTo>
                  <a:pt x="5369" y="32515"/>
                  <a:pt x="5407" y="32515"/>
                  <a:pt x="5407" y="32515"/>
                </a:cubicBezTo>
                <a:cubicBezTo>
                  <a:pt x="5407" y="32515"/>
                  <a:pt x="5407" y="32477"/>
                  <a:pt x="5369" y="32477"/>
                </a:cubicBezTo>
                <a:close/>
                <a:moveTo>
                  <a:pt x="20886" y="32084"/>
                </a:moveTo>
                <a:cubicBezTo>
                  <a:pt x="20858" y="32084"/>
                  <a:pt x="20828" y="32088"/>
                  <a:pt x="20795" y="32099"/>
                </a:cubicBezTo>
                <a:lnTo>
                  <a:pt x="20681" y="32213"/>
                </a:lnTo>
                <a:cubicBezTo>
                  <a:pt x="20681" y="32213"/>
                  <a:pt x="20681" y="32251"/>
                  <a:pt x="20681" y="32288"/>
                </a:cubicBezTo>
                <a:cubicBezTo>
                  <a:pt x="20681" y="32402"/>
                  <a:pt x="20719" y="32553"/>
                  <a:pt x="20946" y="32629"/>
                </a:cubicBezTo>
                <a:lnTo>
                  <a:pt x="21097" y="32591"/>
                </a:lnTo>
                <a:cubicBezTo>
                  <a:pt x="21135" y="32553"/>
                  <a:pt x="21173" y="32477"/>
                  <a:pt x="21173" y="32402"/>
                </a:cubicBezTo>
                <a:cubicBezTo>
                  <a:pt x="21173" y="32288"/>
                  <a:pt x="21135" y="32213"/>
                  <a:pt x="21059" y="32137"/>
                </a:cubicBezTo>
                <a:cubicBezTo>
                  <a:pt x="21006" y="32110"/>
                  <a:pt x="20953" y="32084"/>
                  <a:pt x="20886" y="32084"/>
                </a:cubicBezTo>
                <a:close/>
                <a:moveTo>
                  <a:pt x="67038" y="32298"/>
                </a:moveTo>
                <a:cubicBezTo>
                  <a:pt x="67005" y="32298"/>
                  <a:pt x="66977" y="32307"/>
                  <a:pt x="66958" y="32326"/>
                </a:cubicBezTo>
                <a:cubicBezTo>
                  <a:pt x="66807" y="32364"/>
                  <a:pt x="66769" y="32591"/>
                  <a:pt x="66882" y="32667"/>
                </a:cubicBezTo>
                <a:cubicBezTo>
                  <a:pt x="66958" y="32704"/>
                  <a:pt x="66996" y="32704"/>
                  <a:pt x="67071" y="32704"/>
                </a:cubicBezTo>
                <a:lnTo>
                  <a:pt x="67109" y="32629"/>
                </a:lnTo>
                <a:lnTo>
                  <a:pt x="67071" y="32629"/>
                </a:lnTo>
                <a:lnTo>
                  <a:pt x="67223" y="32515"/>
                </a:lnTo>
                <a:lnTo>
                  <a:pt x="67223" y="32440"/>
                </a:lnTo>
                <a:lnTo>
                  <a:pt x="67147" y="32326"/>
                </a:lnTo>
                <a:cubicBezTo>
                  <a:pt x="67109" y="32307"/>
                  <a:pt x="67071" y="32298"/>
                  <a:pt x="67038" y="32298"/>
                </a:cubicBezTo>
                <a:close/>
                <a:moveTo>
                  <a:pt x="54708" y="32175"/>
                </a:moveTo>
                <a:lnTo>
                  <a:pt x="54557" y="32213"/>
                </a:lnTo>
                <a:cubicBezTo>
                  <a:pt x="54519" y="32251"/>
                  <a:pt x="54519" y="32288"/>
                  <a:pt x="54519" y="32288"/>
                </a:cubicBezTo>
                <a:cubicBezTo>
                  <a:pt x="54444" y="32402"/>
                  <a:pt x="54406" y="32515"/>
                  <a:pt x="54406" y="32704"/>
                </a:cubicBezTo>
                <a:lnTo>
                  <a:pt x="54557" y="32780"/>
                </a:lnTo>
                <a:cubicBezTo>
                  <a:pt x="54784" y="32780"/>
                  <a:pt x="54897" y="32629"/>
                  <a:pt x="54897" y="32440"/>
                </a:cubicBezTo>
                <a:cubicBezTo>
                  <a:pt x="54897" y="32288"/>
                  <a:pt x="54822" y="32213"/>
                  <a:pt x="54708" y="32175"/>
                </a:cubicBezTo>
                <a:close/>
                <a:moveTo>
                  <a:pt x="82648" y="32402"/>
                </a:moveTo>
                <a:cubicBezTo>
                  <a:pt x="82497" y="32402"/>
                  <a:pt x="82383" y="32477"/>
                  <a:pt x="82346" y="32591"/>
                </a:cubicBezTo>
                <a:lnTo>
                  <a:pt x="82421" y="32742"/>
                </a:lnTo>
                <a:cubicBezTo>
                  <a:pt x="82459" y="32742"/>
                  <a:pt x="82497" y="32780"/>
                  <a:pt x="82535" y="32780"/>
                </a:cubicBezTo>
                <a:lnTo>
                  <a:pt x="82724" y="32704"/>
                </a:lnTo>
                <a:cubicBezTo>
                  <a:pt x="82724" y="32667"/>
                  <a:pt x="82762" y="32629"/>
                  <a:pt x="82762" y="32553"/>
                </a:cubicBezTo>
                <a:lnTo>
                  <a:pt x="82762" y="32515"/>
                </a:lnTo>
                <a:lnTo>
                  <a:pt x="82648" y="32402"/>
                </a:lnTo>
                <a:close/>
                <a:moveTo>
                  <a:pt x="3933" y="32251"/>
                </a:moveTo>
                <a:lnTo>
                  <a:pt x="3819" y="32326"/>
                </a:lnTo>
                <a:cubicBezTo>
                  <a:pt x="3706" y="32591"/>
                  <a:pt x="3744" y="32780"/>
                  <a:pt x="3933" y="32856"/>
                </a:cubicBezTo>
                <a:lnTo>
                  <a:pt x="4084" y="32818"/>
                </a:lnTo>
                <a:cubicBezTo>
                  <a:pt x="4159" y="32780"/>
                  <a:pt x="4311" y="32667"/>
                  <a:pt x="4311" y="32477"/>
                </a:cubicBezTo>
                <a:cubicBezTo>
                  <a:pt x="4311" y="32440"/>
                  <a:pt x="4311" y="32402"/>
                  <a:pt x="4311" y="32326"/>
                </a:cubicBezTo>
                <a:lnTo>
                  <a:pt x="4159" y="32251"/>
                </a:lnTo>
                <a:close/>
                <a:moveTo>
                  <a:pt x="43064" y="32477"/>
                </a:moveTo>
                <a:lnTo>
                  <a:pt x="42912" y="32553"/>
                </a:lnTo>
                <a:cubicBezTo>
                  <a:pt x="42874" y="32742"/>
                  <a:pt x="42988" y="32893"/>
                  <a:pt x="43139" y="32893"/>
                </a:cubicBezTo>
                <a:lnTo>
                  <a:pt x="43290" y="32780"/>
                </a:lnTo>
                <a:cubicBezTo>
                  <a:pt x="43290" y="32780"/>
                  <a:pt x="43290" y="32742"/>
                  <a:pt x="43290" y="32742"/>
                </a:cubicBezTo>
                <a:cubicBezTo>
                  <a:pt x="43290" y="32591"/>
                  <a:pt x="43215" y="32477"/>
                  <a:pt x="43064" y="32477"/>
                </a:cubicBezTo>
                <a:close/>
                <a:moveTo>
                  <a:pt x="78225" y="32251"/>
                </a:moveTo>
                <a:lnTo>
                  <a:pt x="78111" y="32326"/>
                </a:lnTo>
                <a:cubicBezTo>
                  <a:pt x="78111" y="32326"/>
                  <a:pt x="78073" y="32364"/>
                  <a:pt x="78036" y="32402"/>
                </a:cubicBezTo>
                <a:cubicBezTo>
                  <a:pt x="77960" y="32477"/>
                  <a:pt x="77847" y="32591"/>
                  <a:pt x="77847" y="32704"/>
                </a:cubicBezTo>
                <a:cubicBezTo>
                  <a:pt x="77847" y="32780"/>
                  <a:pt x="77884" y="32856"/>
                  <a:pt x="77960" y="32893"/>
                </a:cubicBezTo>
                <a:lnTo>
                  <a:pt x="78073" y="32969"/>
                </a:lnTo>
                <a:cubicBezTo>
                  <a:pt x="78225" y="32931"/>
                  <a:pt x="78338" y="32893"/>
                  <a:pt x="78414" y="32818"/>
                </a:cubicBezTo>
                <a:cubicBezTo>
                  <a:pt x="78489" y="32780"/>
                  <a:pt x="78527" y="32742"/>
                  <a:pt x="78565" y="32742"/>
                </a:cubicBezTo>
                <a:lnTo>
                  <a:pt x="78678" y="32667"/>
                </a:lnTo>
                <a:cubicBezTo>
                  <a:pt x="78678" y="32629"/>
                  <a:pt x="78678" y="32629"/>
                  <a:pt x="78678" y="32591"/>
                </a:cubicBezTo>
                <a:cubicBezTo>
                  <a:pt x="78678" y="32515"/>
                  <a:pt x="78640" y="32477"/>
                  <a:pt x="78603" y="32440"/>
                </a:cubicBezTo>
                <a:lnTo>
                  <a:pt x="78603" y="32402"/>
                </a:lnTo>
                <a:lnTo>
                  <a:pt x="78489" y="32251"/>
                </a:lnTo>
                <a:close/>
                <a:moveTo>
                  <a:pt x="79826" y="32386"/>
                </a:moveTo>
                <a:cubicBezTo>
                  <a:pt x="79746" y="32386"/>
                  <a:pt x="79666" y="32413"/>
                  <a:pt x="79586" y="32440"/>
                </a:cubicBezTo>
                <a:cubicBezTo>
                  <a:pt x="79434" y="32553"/>
                  <a:pt x="79359" y="32818"/>
                  <a:pt x="79510" y="32931"/>
                </a:cubicBezTo>
                <a:cubicBezTo>
                  <a:pt x="79548" y="32969"/>
                  <a:pt x="79623" y="33007"/>
                  <a:pt x="79737" y="33007"/>
                </a:cubicBezTo>
                <a:lnTo>
                  <a:pt x="79813" y="33007"/>
                </a:lnTo>
                <a:cubicBezTo>
                  <a:pt x="80002" y="32893"/>
                  <a:pt x="80002" y="32704"/>
                  <a:pt x="80002" y="32591"/>
                </a:cubicBezTo>
                <a:cubicBezTo>
                  <a:pt x="80002" y="32591"/>
                  <a:pt x="80002" y="32553"/>
                  <a:pt x="80002" y="32515"/>
                </a:cubicBezTo>
                <a:lnTo>
                  <a:pt x="79926" y="32402"/>
                </a:lnTo>
                <a:cubicBezTo>
                  <a:pt x="79893" y="32391"/>
                  <a:pt x="79859" y="32386"/>
                  <a:pt x="79826" y="32386"/>
                </a:cubicBezTo>
                <a:close/>
                <a:moveTo>
                  <a:pt x="81249" y="32667"/>
                </a:moveTo>
                <a:lnTo>
                  <a:pt x="81098" y="32780"/>
                </a:lnTo>
                <a:lnTo>
                  <a:pt x="81098" y="32931"/>
                </a:lnTo>
                <a:lnTo>
                  <a:pt x="81249" y="33045"/>
                </a:lnTo>
                <a:cubicBezTo>
                  <a:pt x="81363" y="33045"/>
                  <a:pt x="81438" y="33045"/>
                  <a:pt x="81476" y="33007"/>
                </a:cubicBezTo>
                <a:cubicBezTo>
                  <a:pt x="81514" y="32969"/>
                  <a:pt x="81589" y="32893"/>
                  <a:pt x="81589" y="32818"/>
                </a:cubicBezTo>
                <a:lnTo>
                  <a:pt x="81552" y="32780"/>
                </a:lnTo>
                <a:lnTo>
                  <a:pt x="81438" y="32667"/>
                </a:lnTo>
                <a:close/>
                <a:moveTo>
                  <a:pt x="17406" y="32615"/>
                </a:moveTo>
                <a:cubicBezTo>
                  <a:pt x="17340" y="32615"/>
                  <a:pt x="17269" y="32657"/>
                  <a:pt x="17241" y="32742"/>
                </a:cubicBezTo>
                <a:lnTo>
                  <a:pt x="17354" y="32893"/>
                </a:lnTo>
                <a:cubicBezTo>
                  <a:pt x="17317" y="32893"/>
                  <a:pt x="17279" y="32856"/>
                  <a:pt x="17279" y="32856"/>
                </a:cubicBezTo>
                <a:lnTo>
                  <a:pt x="17279" y="32893"/>
                </a:lnTo>
                <a:cubicBezTo>
                  <a:pt x="17279" y="32931"/>
                  <a:pt x="17317" y="32969"/>
                  <a:pt x="17317" y="33007"/>
                </a:cubicBezTo>
                <a:cubicBezTo>
                  <a:pt x="17354" y="33045"/>
                  <a:pt x="17402" y="33054"/>
                  <a:pt x="17449" y="33054"/>
                </a:cubicBezTo>
                <a:cubicBezTo>
                  <a:pt x="17496" y="33054"/>
                  <a:pt x="17543" y="33045"/>
                  <a:pt x="17581" y="33045"/>
                </a:cubicBezTo>
                <a:lnTo>
                  <a:pt x="17695" y="32969"/>
                </a:lnTo>
                <a:lnTo>
                  <a:pt x="17695" y="32931"/>
                </a:lnTo>
                <a:cubicBezTo>
                  <a:pt x="17695" y="32818"/>
                  <a:pt x="17619" y="32629"/>
                  <a:pt x="17468" y="32629"/>
                </a:cubicBezTo>
                <a:cubicBezTo>
                  <a:pt x="17449" y="32619"/>
                  <a:pt x="17428" y="32615"/>
                  <a:pt x="17406" y="32615"/>
                </a:cubicBezTo>
                <a:close/>
                <a:moveTo>
                  <a:pt x="40265" y="32662"/>
                </a:moveTo>
                <a:cubicBezTo>
                  <a:pt x="40026" y="32662"/>
                  <a:pt x="39963" y="32821"/>
                  <a:pt x="39963" y="32856"/>
                </a:cubicBezTo>
                <a:lnTo>
                  <a:pt x="40077" y="33007"/>
                </a:lnTo>
                <a:lnTo>
                  <a:pt x="40115" y="33007"/>
                </a:lnTo>
                <a:cubicBezTo>
                  <a:pt x="40141" y="33034"/>
                  <a:pt x="40187" y="33060"/>
                  <a:pt x="40265" y="33060"/>
                </a:cubicBezTo>
                <a:cubicBezTo>
                  <a:pt x="40297" y="33060"/>
                  <a:pt x="40335" y="33056"/>
                  <a:pt x="40379" y="33045"/>
                </a:cubicBezTo>
                <a:lnTo>
                  <a:pt x="40455" y="32931"/>
                </a:lnTo>
                <a:lnTo>
                  <a:pt x="40455" y="32780"/>
                </a:lnTo>
                <a:lnTo>
                  <a:pt x="40341" y="32667"/>
                </a:lnTo>
                <a:cubicBezTo>
                  <a:pt x="40314" y="32663"/>
                  <a:pt x="40289" y="32662"/>
                  <a:pt x="40265" y="32662"/>
                </a:cubicBezTo>
                <a:close/>
                <a:moveTo>
                  <a:pt x="52704" y="32704"/>
                </a:moveTo>
                <a:cubicBezTo>
                  <a:pt x="52591" y="32704"/>
                  <a:pt x="52515" y="32742"/>
                  <a:pt x="52440" y="32780"/>
                </a:cubicBezTo>
                <a:cubicBezTo>
                  <a:pt x="52402" y="32818"/>
                  <a:pt x="52364" y="32856"/>
                  <a:pt x="52364" y="32969"/>
                </a:cubicBezTo>
                <a:lnTo>
                  <a:pt x="52364" y="33007"/>
                </a:lnTo>
                <a:lnTo>
                  <a:pt x="52515" y="33120"/>
                </a:lnTo>
                <a:lnTo>
                  <a:pt x="52704" y="33120"/>
                </a:lnTo>
                <a:lnTo>
                  <a:pt x="52818" y="33007"/>
                </a:lnTo>
                <a:lnTo>
                  <a:pt x="52818" y="32818"/>
                </a:lnTo>
                <a:lnTo>
                  <a:pt x="52704" y="32704"/>
                </a:lnTo>
                <a:close/>
                <a:moveTo>
                  <a:pt x="24214" y="32755"/>
                </a:moveTo>
                <a:cubicBezTo>
                  <a:pt x="24089" y="32755"/>
                  <a:pt x="24037" y="32835"/>
                  <a:pt x="24008" y="32893"/>
                </a:cubicBezTo>
                <a:lnTo>
                  <a:pt x="24046" y="32893"/>
                </a:lnTo>
                <a:lnTo>
                  <a:pt x="23857" y="33007"/>
                </a:lnTo>
                <a:cubicBezTo>
                  <a:pt x="23857" y="33007"/>
                  <a:pt x="23857" y="33045"/>
                  <a:pt x="23857" y="33045"/>
                </a:cubicBezTo>
                <a:cubicBezTo>
                  <a:pt x="23857" y="33082"/>
                  <a:pt x="23895" y="33234"/>
                  <a:pt x="24046" y="33271"/>
                </a:cubicBezTo>
                <a:lnTo>
                  <a:pt x="24198" y="33158"/>
                </a:lnTo>
                <a:lnTo>
                  <a:pt x="24198" y="33158"/>
                </a:lnTo>
                <a:cubicBezTo>
                  <a:pt x="24198" y="33196"/>
                  <a:pt x="24160" y="33196"/>
                  <a:pt x="24160" y="33196"/>
                </a:cubicBezTo>
                <a:lnTo>
                  <a:pt x="24311" y="33196"/>
                </a:lnTo>
                <a:lnTo>
                  <a:pt x="24424" y="33082"/>
                </a:lnTo>
                <a:lnTo>
                  <a:pt x="24424" y="32893"/>
                </a:lnTo>
                <a:lnTo>
                  <a:pt x="24349" y="32780"/>
                </a:lnTo>
                <a:cubicBezTo>
                  <a:pt x="24296" y="32762"/>
                  <a:pt x="24251" y="32755"/>
                  <a:pt x="24214" y="32755"/>
                </a:cubicBezTo>
                <a:close/>
                <a:moveTo>
                  <a:pt x="20711" y="32614"/>
                </a:moveTo>
                <a:cubicBezTo>
                  <a:pt x="20667" y="32614"/>
                  <a:pt x="20619" y="32619"/>
                  <a:pt x="20568" y="32629"/>
                </a:cubicBezTo>
                <a:lnTo>
                  <a:pt x="20417" y="32742"/>
                </a:lnTo>
                <a:cubicBezTo>
                  <a:pt x="20417" y="32893"/>
                  <a:pt x="20455" y="33082"/>
                  <a:pt x="20606" y="33196"/>
                </a:cubicBezTo>
                <a:cubicBezTo>
                  <a:pt x="20689" y="33251"/>
                  <a:pt x="20792" y="33286"/>
                  <a:pt x="20916" y="33286"/>
                </a:cubicBezTo>
                <a:cubicBezTo>
                  <a:pt x="20961" y="33286"/>
                  <a:pt x="21009" y="33282"/>
                  <a:pt x="21059" y="33271"/>
                </a:cubicBezTo>
                <a:lnTo>
                  <a:pt x="21173" y="33158"/>
                </a:lnTo>
                <a:cubicBezTo>
                  <a:pt x="21173" y="32931"/>
                  <a:pt x="21135" y="32818"/>
                  <a:pt x="20984" y="32704"/>
                </a:cubicBezTo>
                <a:cubicBezTo>
                  <a:pt x="20929" y="32649"/>
                  <a:pt x="20833" y="32614"/>
                  <a:pt x="20711" y="32614"/>
                </a:cubicBezTo>
                <a:close/>
                <a:moveTo>
                  <a:pt x="78036" y="32969"/>
                </a:moveTo>
                <a:lnTo>
                  <a:pt x="77847" y="33082"/>
                </a:lnTo>
                <a:cubicBezTo>
                  <a:pt x="77847" y="33120"/>
                  <a:pt x="77847" y="33158"/>
                  <a:pt x="77809" y="33196"/>
                </a:cubicBezTo>
                <a:lnTo>
                  <a:pt x="77922" y="33385"/>
                </a:lnTo>
                <a:lnTo>
                  <a:pt x="78073" y="33385"/>
                </a:lnTo>
                <a:lnTo>
                  <a:pt x="78149" y="33309"/>
                </a:lnTo>
                <a:cubicBezTo>
                  <a:pt x="78187" y="33271"/>
                  <a:pt x="78225" y="33234"/>
                  <a:pt x="78225" y="33158"/>
                </a:cubicBezTo>
                <a:cubicBezTo>
                  <a:pt x="78225" y="33120"/>
                  <a:pt x="78225" y="33007"/>
                  <a:pt x="78036" y="32969"/>
                </a:cubicBezTo>
                <a:close/>
                <a:moveTo>
                  <a:pt x="55842" y="32969"/>
                </a:moveTo>
                <a:lnTo>
                  <a:pt x="55691" y="33045"/>
                </a:lnTo>
                <a:cubicBezTo>
                  <a:pt x="55691" y="33045"/>
                  <a:pt x="55691" y="33082"/>
                  <a:pt x="55653" y="33082"/>
                </a:cubicBezTo>
                <a:cubicBezTo>
                  <a:pt x="55616" y="33120"/>
                  <a:pt x="55578" y="33158"/>
                  <a:pt x="55578" y="33234"/>
                </a:cubicBezTo>
                <a:cubicBezTo>
                  <a:pt x="55578" y="33309"/>
                  <a:pt x="55616" y="33385"/>
                  <a:pt x="55767" y="33423"/>
                </a:cubicBezTo>
                <a:lnTo>
                  <a:pt x="55956" y="33347"/>
                </a:lnTo>
                <a:cubicBezTo>
                  <a:pt x="55994" y="33271"/>
                  <a:pt x="56032" y="33234"/>
                  <a:pt x="56032" y="33158"/>
                </a:cubicBezTo>
                <a:cubicBezTo>
                  <a:pt x="56032" y="33045"/>
                  <a:pt x="55956" y="32969"/>
                  <a:pt x="55842" y="32969"/>
                </a:cubicBezTo>
                <a:close/>
                <a:moveTo>
                  <a:pt x="76599" y="32856"/>
                </a:moveTo>
                <a:lnTo>
                  <a:pt x="76485" y="32969"/>
                </a:lnTo>
                <a:cubicBezTo>
                  <a:pt x="76485" y="33007"/>
                  <a:pt x="76485" y="33045"/>
                  <a:pt x="76485" y="33082"/>
                </a:cubicBezTo>
                <a:cubicBezTo>
                  <a:pt x="76485" y="33158"/>
                  <a:pt x="76485" y="33385"/>
                  <a:pt x="76674" y="33460"/>
                </a:cubicBezTo>
                <a:lnTo>
                  <a:pt x="76864" y="33385"/>
                </a:lnTo>
                <a:lnTo>
                  <a:pt x="76864" y="33385"/>
                </a:lnTo>
                <a:cubicBezTo>
                  <a:pt x="76864" y="33385"/>
                  <a:pt x="76826" y="33423"/>
                  <a:pt x="76826" y="33423"/>
                </a:cubicBezTo>
                <a:lnTo>
                  <a:pt x="76901" y="33423"/>
                </a:lnTo>
                <a:cubicBezTo>
                  <a:pt x="76977" y="33423"/>
                  <a:pt x="77242" y="33423"/>
                  <a:pt x="77242" y="33234"/>
                </a:cubicBezTo>
                <a:lnTo>
                  <a:pt x="77090" y="32969"/>
                </a:lnTo>
                <a:cubicBezTo>
                  <a:pt x="77053" y="32969"/>
                  <a:pt x="76977" y="32969"/>
                  <a:pt x="76939" y="32931"/>
                </a:cubicBezTo>
                <a:cubicBezTo>
                  <a:pt x="76864" y="32893"/>
                  <a:pt x="76750" y="32856"/>
                  <a:pt x="76599" y="32856"/>
                </a:cubicBezTo>
                <a:close/>
                <a:moveTo>
                  <a:pt x="41438" y="33196"/>
                </a:moveTo>
                <a:cubicBezTo>
                  <a:pt x="41287" y="33234"/>
                  <a:pt x="41211" y="33347"/>
                  <a:pt x="41173" y="33423"/>
                </a:cubicBezTo>
                <a:lnTo>
                  <a:pt x="41287" y="33574"/>
                </a:lnTo>
                <a:cubicBezTo>
                  <a:pt x="41551" y="33574"/>
                  <a:pt x="41665" y="33498"/>
                  <a:pt x="41702" y="33423"/>
                </a:cubicBezTo>
                <a:lnTo>
                  <a:pt x="41702" y="33271"/>
                </a:lnTo>
                <a:cubicBezTo>
                  <a:pt x="41627" y="33196"/>
                  <a:pt x="41551" y="33196"/>
                  <a:pt x="41438" y="33196"/>
                </a:cubicBezTo>
                <a:close/>
                <a:moveTo>
                  <a:pt x="13142" y="33256"/>
                </a:moveTo>
                <a:cubicBezTo>
                  <a:pt x="13111" y="33256"/>
                  <a:pt x="13077" y="33260"/>
                  <a:pt x="13044" y="33271"/>
                </a:cubicBezTo>
                <a:cubicBezTo>
                  <a:pt x="12969" y="33271"/>
                  <a:pt x="12931" y="33347"/>
                  <a:pt x="12893" y="33423"/>
                </a:cubicBezTo>
                <a:lnTo>
                  <a:pt x="13044" y="33574"/>
                </a:lnTo>
                <a:cubicBezTo>
                  <a:pt x="13044" y="33601"/>
                  <a:pt x="13082" y="33627"/>
                  <a:pt x="13144" y="33627"/>
                </a:cubicBezTo>
                <a:cubicBezTo>
                  <a:pt x="13170" y="33627"/>
                  <a:pt x="13200" y="33623"/>
                  <a:pt x="13233" y="33612"/>
                </a:cubicBezTo>
                <a:lnTo>
                  <a:pt x="13347" y="33498"/>
                </a:lnTo>
                <a:lnTo>
                  <a:pt x="13347" y="33423"/>
                </a:lnTo>
                <a:lnTo>
                  <a:pt x="13309" y="33309"/>
                </a:lnTo>
                <a:cubicBezTo>
                  <a:pt x="13282" y="33283"/>
                  <a:pt x="13218" y="33256"/>
                  <a:pt x="13142" y="33256"/>
                </a:cubicBezTo>
                <a:close/>
                <a:moveTo>
                  <a:pt x="59850" y="33082"/>
                </a:moveTo>
                <a:cubicBezTo>
                  <a:pt x="59585" y="33082"/>
                  <a:pt x="59472" y="33271"/>
                  <a:pt x="59472" y="33385"/>
                </a:cubicBezTo>
                <a:cubicBezTo>
                  <a:pt x="59472" y="33498"/>
                  <a:pt x="59548" y="33612"/>
                  <a:pt x="59661" y="33650"/>
                </a:cubicBezTo>
                <a:lnTo>
                  <a:pt x="59812" y="33574"/>
                </a:lnTo>
                <a:cubicBezTo>
                  <a:pt x="59868" y="33596"/>
                  <a:pt x="59913" y="33605"/>
                  <a:pt x="59951" y="33605"/>
                </a:cubicBezTo>
                <a:cubicBezTo>
                  <a:pt x="60042" y="33605"/>
                  <a:pt x="60088" y="33552"/>
                  <a:pt x="60115" y="33498"/>
                </a:cubicBezTo>
                <a:cubicBezTo>
                  <a:pt x="60115" y="33460"/>
                  <a:pt x="60115" y="33423"/>
                  <a:pt x="60115" y="33423"/>
                </a:cubicBezTo>
                <a:cubicBezTo>
                  <a:pt x="60115" y="33309"/>
                  <a:pt x="60039" y="33271"/>
                  <a:pt x="60001" y="33234"/>
                </a:cubicBezTo>
                <a:lnTo>
                  <a:pt x="59850" y="33082"/>
                </a:lnTo>
                <a:close/>
                <a:moveTo>
                  <a:pt x="57491" y="33341"/>
                </a:moveTo>
                <a:cubicBezTo>
                  <a:pt x="57264" y="33341"/>
                  <a:pt x="57204" y="33469"/>
                  <a:pt x="57204" y="33536"/>
                </a:cubicBezTo>
                <a:lnTo>
                  <a:pt x="57241" y="33650"/>
                </a:lnTo>
                <a:cubicBezTo>
                  <a:pt x="57286" y="33694"/>
                  <a:pt x="57343" y="33712"/>
                  <a:pt x="57406" y="33712"/>
                </a:cubicBezTo>
                <a:cubicBezTo>
                  <a:pt x="57450" y="33712"/>
                  <a:pt x="57497" y="33703"/>
                  <a:pt x="57544" y="33687"/>
                </a:cubicBezTo>
                <a:cubicBezTo>
                  <a:pt x="57657" y="33687"/>
                  <a:pt x="57695" y="33574"/>
                  <a:pt x="57695" y="33498"/>
                </a:cubicBezTo>
                <a:cubicBezTo>
                  <a:pt x="57695" y="33460"/>
                  <a:pt x="57695" y="33460"/>
                  <a:pt x="57695" y="33423"/>
                </a:cubicBezTo>
                <a:lnTo>
                  <a:pt x="57582" y="33347"/>
                </a:lnTo>
                <a:cubicBezTo>
                  <a:pt x="57549" y="33343"/>
                  <a:pt x="57519" y="33341"/>
                  <a:pt x="57491" y="33341"/>
                </a:cubicBezTo>
                <a:close/>
                <a:moveTo>
                  <a:pt x="379" y="33234"/>
                </a:moveTo>
                <a:lnTo>
                  <a:pt x="227" y="33347"/>
                </a:lnTo>
                <a:cubicBezTo>
                  <a:pt x="227" y="33460"/>
                  <a:pt x="265" y="33574"/>
                  <a:pt x="341" y="33687"/>
                </a:cubicBezTo>
                <a:lnTo>
                  <a:pt x="454" y="33725"/>
                </a:lnTo>
                <a:lnTo>
                  <a:pt x="606" y="33725"/>
                </a:lnTo>
                <a:lnTo>
                  <a:pt x="757" y="33650"/>
                </a:lnTo>
                <a:cubicBezTo>
                  <a:pt x="757" y="33612"/>
                  <a:pt x="757" y="33574"/>
                  <a:pt x="757" y="33536"/>
                </a:cubicBezTo>
                <a:cubicBezTo>
                  <a:pt x="757" y="33460"/>
                  <a:pt x="719" y="33234"/>
                  <a:pt x="379" y="33234"/>
                </a:cubicBezTo>
                <a:close/>
                <a:moveTo>
                  <a:pt x="64009" y="33385"/>
                </a:moveTo>
                <a:cubicBezTo>
                  <a:pt x="63858" y="33385"/>
                  <a:pt x="63744" y="33460"/>
                  <a:pt x="63706" y="33574"/>
                </a:cubicBezTo>
                <a:lnTo>
                  <a:pt x="63820" y="33725"/>
                </a:lnTo>
                <a:cubicBezTo>
                  <a:pt x="63858" y="33725"/>
                  <a:pt x="63858" y="33763"/>
                  <a:pt x="63933" y="33763"/>
                </a:cubicBezTo>
                <a:lnTo>
                  <a:pt x="64085" y="33650"/>
                </a:lnTo>
                <a:cubicBezTo>
                  <a:pt x="64122" y="33650"/>
                  <a:pt x="64160" y="33612"/>
                  <a:pt x="64160" y="33536"/>
                </a:cubicBezTo>
                <a:lnTo>
                  <a:pt x="64160" y="33498"/>
                </a:lnTo>
                <a:lnTo>
                  <a:pt x="64009" y="33385"/>
                </a:lnTo>
                <a:close/>
                <a:moveTo>
                  <a:pt x="48130" y="33385"/>
                </a:moveTo>
                <a:lnTo>
                  <a:pt x="48016" y="33498"/>
                </a:lnTo>
                <a:cubicBezTo>
                  <a:pt x="48016" y="33536"/>
                  <a:pt x="47979" y="33574"/>
                  <a:pt x="47979" y="33650"/>
                </a:cubicBezTo>
                <a:lnTo>
                  <a:pt x="47979" y="33687"/>
                </a:lnTo>
                <a:lnTo>
                  <a:pt x="48016" y="33763"/>
                </a:lnTo>
                <a:cubicBezTo>
                  <a:pt x="48054" y="33782"/>
                  <a:pt x="48101" y="33791"/>
                  <a:pt x="48144" y="33791"/>
                </a:cubicBezTo>
                <a:cubicBezTo>
                  <a:pt x="48186" y="33791"/>
                  <a:pt x="48224" y="33782"/>
                  <a:pt x="48243" y="33763"/>
                </a:cubicBezTo>
                <a:cubicBezTo>
                  <a:pt x="48319" y="33725"/>
                  <a:pt x="48394" y="33650"/>
                  <a:pt x="48394" y="33574"/>
                </a:cubicBezTo>
                <a:cubicBezTo>
                  <a:pt x="48394" y="33498"/>
                  <a:pt x="48357" y="33460"/>
                  <a:pt x="48281" y="33423"/>
                </a:cubicBezTo>
                <a:cubicBezTo>
                  <a:pt x="48243" y="33385"/>
                  <a:pt x="48205" y="33385"/>
                  <a:pt x="48130" y="33385"/>
                </a:cubicBezTo>
                <a:close/>
                <a:moveTo>
                  <a:pt x="16334" y="33612"/>
                </a:moveTo>
                <a:lnTo>
                  <a:pt x="16144" y="33763"/>
                </a:lnTo>
                <a:cubicBezTo>
                  <a:pt x="16144" y="33801"/>
                  <a:pt x="16144" y="33914"/>
                  <a:pt x="16258" y="33952"/>
                </a:cubicBezTo>
                <a:cubicBezTo>
                  <a:pt x="16296" y="33990"/>
                  <a:pt x="16334" y="33990"/>
                  <a:pt x="16447" y="33990"/>
                </a:cubicBezTo>
                <a:lnTo>
                  <a:pt x="16560" y="33876"/>
                </a:lnTo>
                <a:cubicBezTo>
                  <a:pt x="16560" y="33725"/>
                  <a:pt x="16485" y="33650"/>
                  <a:pt x="16334" y="33612"/>
                </a:cubicBezTo>
                <a:close/>
                <a:moveTo>
                  <a:pt x="82082" y="33634"/>
                </a:moveTo>
                <a:cubicBezTo>
                  <a:pt x="82018" y="33634"/>
                  <a:pt x="81945" y="33661"/>
                  <a:pt x="81892" y="33687"/>
                </a:cubicBezTo>
                <a:cubicBezTo>
                  <a:pt x="81816" y="33725"/>
                  <a:pt x="81779" y="33801"/>
                  <a:pt x="81779" y="33876"/>
                </a:cubicBezTo>
                <a:cubicBezTo>
                  <a:pt x="81779" y="33952"/>
                  <a:pt x="81854" y="34028"/>
                  <a:pt x="81968" y="34028"/>
                </a:cubicBezTo>
                <a:lnTo>
                  <a:pt x="82119" y="33914"/>
                </a:lnTo>
                <a:lnTo>
                  <a:pt x="82119" y="33914"/>
                </a:lnTo>
                <a:cubicBezTo>
                  <a:pt x="82119" y="33952"/>
                  <a:pt x="82081" y="33952"/>
                  <a:pt x="82081" y="33952"/>
                </a:cubicBezTo>
                <a:cubicBezTo>
                  <a:pt x="82119" y="33952"/>
                  <a:pt x="82232" y="33914"/>
                  <a:pt x="82232" y="33801"/>
                </a:cubicBezTo>
                <a:cubicBezTo>
                  <a:pt x="82232" y="33763"/>
                  <a:pt x="82232" y="33763"/>
                  <a:pt x="82232" y="33725"/>
                </a:cubicBezTo>
                <a:lnTo>
                  <a:pt x="82157" y="33650"/>
                </a:lnTo>
                <a:cubicBezTo>
                  <a:pt x="82134" y="33638"/>
                  <a:pt x="82109" y="33634"/>
                  <a:pt x="82082" y="33634"/>
                </a:cubicBezTo>
                <a:close/>
                <a:moveTo>
                  <a:pt x="80531" y="33839"/>
                </a:moveTo>
                <a:lnTo>
                  <a:pt x="80342" y="33914"/>
                </a:lnTo>
                <a:lnTo>
                  <a:pt x="80342" y="34065"/>
                </a:lnTo>
                <a:lnTo>
                  <a:pt x="80455" y="34179"/>
                </a:lnTo>
                <a:cubicBezTo>
                  <a:pt x="80606" y="34179"/>
                  <a:pt x="80720" y="34141"/>
                  <a:pt x="80796" y="34028"/>
                </a:cubicBezTo>
                <a:lnTo>
                  <a:pt x="80644" y="33839"/>
                </a:lnTo>
                <a:close/>
                <a:moveTo>
                  <a:pt x="54292" y="33914"/>
                </a:moveTo>
                <a:cubicBezTo>
                  <a:pt x="54292" y="33952"/>
                  <a:pt x="54255" y="33952"/>
                  <a:pt x="54217" y="33952"/>
                </a:cubicBezTo>
                <a:cubicBezTo>
                  <a:pt x="54141" y="33990"/>
                  <a:pt x="53952" y="34065"/>
                  <a:pt x="53952" y="34217"/>
                </a:cubicBezTo>
                <a:lnTo>
                  <a:pt x="54066" y="34330"/>
                </a:lnTo>
                <a:cubicBezTo>
                  <a:pt x="54113" y="34346"/>
                  <a:pt x="54166" y="34355"/>
                  <a:pt x="54221" y="34355"/>
                </a:cubicBezTo>
                <a:cubicBezTo>
                  <a:pt x="54298" y="34355"/>
                  <a:pt x="54377" y="34337"/>
                  <a:pt x="54444" y="34292"/>
                </a:cubicBezTo>
                <a:cubicBezTo>
                  <a:pt x="54481" y="34254"/>
                  <a:pt x="54519" y="34179"/>
                  <a:pt x="54519" y="34103"/>
                </a:cubicBezTo>
                <a:cubicBezTo>
                  <a:pt x="54519" y="34065"/>
                  <a:pt x="54519" y="34028"/>
                  <a:pt x="54519" y="33990"/>
                </a:cubicBezTo>
                <a:lnTo>
                  <a:pt x="54292" y="33914"/>
                </a:lnTo>
                <a:close/>
                <a:moveTo>
                  <a:pt x="39953" y="34201"/>
                </a:moveTo>
                <a:cubicBezTo>
                  <a:pt x="39932" y="34201"/>
                  <a:pt x="39910" y="34206"/>
                  <a:pt x="39888" y="34217"/>
                </a:cubicBezTo>
                <a:lnTo>
                  <a:pt x="39774" y="34330"/>
                </a:lnTo>
                <a:cubicBezTo>
                  <a:pt x="39736" y="34519"/>
                  <a:pt x="39850" y="34633"/>
                  <a:pt x="40001" y="34670"/>
                </a:cubicBezTo>
                <a:lnTo>
                  <a:pt x="40152" y="34519"/>
                </a:lnTo>
                <a:cubicBezTo>
                  <a:pt x="40152" y="34481"/>
                  <a:pt x="40152" y="34481"/>
                  <a:pt x="40152" y="34481"/>
                </a:cubicBezTo>
                <a:cubicBezTo>
                  <a:pt x="40152" y="34443"/>
                  <a:pt x="40190" y="34443"/>
                  <a:pt x="40190" y="34406"/>
                </a:cubicBezTo>
                <a:cubicBezTo>
                  <a:pt x="40190" y="34368"/>
                  <a:pt x="40190" y="34292"/>
                  <a:pt x="40077" y="34254"/>
                </a:cubicBezTo>
                <a:cubicBezTo>
                  <a:pt x="40050" y="34228"/>
                  <a:pt x="40004" y="34201"/>
                  <a:pt x="39953" y="34201"/>
                </a:cubicBezTo>
                <a:close/>
                <a:moveTo>
                  <a:pt x="17685" y="34310"/>
                </a:moveTo>
                <a:cubicBezTo>
                  <a:pt x="17651" y="34310"/>
                  <a:pt x="17616" y="34318"/>
                  <a:pt x="17581" y="34330"/>
                </a:cubicBezTo>
                <a:lnTo>
                  <a:pt x="17468" y="34443"/>
                </a:lnTo>
                <a:cubicBezTo>
                  <a:pt x="17468" y="34595"/>
                  <a:pt x="17695" y="34746"/>
                  <a:pt x="17808" y="34746"/>
                </a:cubicBezTo>
                <a:cubicBezTo>
                  <a:pt x="17921" y="34746"/>
                  <a:pt x="17997" y="34670"/>
                  <a:pt x="17997" y="34595"/>
                </a:cubicBezTo>
                <a:lnTo>
                  <a:pt x="17846" y="34481"/>
                </a:lnTo>
                <a:lnTo>
                  <a:pt x="17884" y="34481"/>
                </a:lnTo>
                <a:cubicBezTo>
                  <a:pt x="17831" y="34351"/>
                  <a:pt x="17761" y="34310"/>
                  <a:pt x="17685" y="34310"/>
                </a:cubicBezTo>
                <a:close/>
                <a:moveTo>
                  <a:pt x="20215" y="34230"/>
                </a:moveTo>
                <a:cubicBezTo>
                  <a:pt x="20170" y="34230"/>
                  <a:pt x="20123" y="34239"/>
                  <a:pt x="20076" y="34254"/>
                </a:cubicBezTo>
                <a:cubicBezTo>
                  <a:pt x="19850" y="34330"/>
                  <a:pt x="19774" y="34595"/>
                  <a:pt x="19925" y="34746"/>
                </a:cubicBezTo>
                <a:lnTo>
                  <a:pt x="20039" y="34746"/>
                </a:lnTo>
                <a:cubicBezTo>
                  <a:pt x="20266" y="34746"/>
                  <a:pt x="20417" y="34633"/>
                  <a:pt x="20417" y="34406"/>
                </a:cubicBezTo>
                <a:cubicBezTo>
                  <a:pt x="20417" y="34406"/>
                  <a:pt x="20417" y="34406"/>
                  <a:pt x="20417" y="34368"/>
                </a:cubicBezTo>
                <a:lnTo>
                  <a:pt x="20379" y="34292"/>
                </a:lnTo>
                <a:cubicBezTo>
                  <a:pt x="20335" y="34248"/>
                  <a:pt x="20277" y="34230"/>
                  <a:pt x="20215" y="34230"/>
                </a:cubicBezTo>
                <a:close/>
                <a:moveTo>
                  <a:pt x="18355" y="34358"/>
                </a:moveTo>
                <a:cubicBezTo>
                  <a:pt x="18321" y="34358"/>
                  <a:pt x="18289" y="34361"/>
                  <a:pt x="18262" y="34368"/>
                </a:cubicBezTo>
                <a:cubicBezTo>
                  <a:pt x="18186" y="34406"/>
                  <a:pt x="18110" y="34519"/>
                  <a:pt x="18148" y="34633"/>
                </a:cubicBezTo>
                <a:lnTo>
                  <a:pt x="18186" y="34670"/>
                </a:lnTo>
                <a:cubicBezTo>
                  <a:pt x="18241" y="34726"/>
                  <a:pt x="18378" y="34761"/>
                  <a:pt x="18491" y="34761"/>
                </a:cubicBezTo>
                <a:cubicBezTo>
                  <a:pt x="18533" y="34761"/>
                  <a:pt x="18572" y="34756"/>
                  <a:pt x="18602" y="34746"/>
                </a:cubicBezTo>
                <a:cubicBezTo>
                  <a:pt x="18715" y="34708"/>
                  <a:pt x="18791" y="34633"/>
                  <a:pt x="18791" y="34557"/>
                </a:cubicBezTo>
                <a:lnTo>
                  <a:pt x="18753" y="34481"/>
                </a:lnTo>
                <a:cubicBezTo>
                  <a:pt x="18691" y="34420"/>
                  <a:pt x="18504" y="34358"/>
                  <a:pt x="18355" y="34358"/>
                </a:cubicBezTo>
                <a:close/>
                <a:moveTo>
                  <a:pt x="47205" y="34816"/>
                </a:moveTo>
                <a:lnTo>
                  <a:pt x="47185" y="34822"/>
                </a:lnTo>
                <a:cubicBezTo>
                  <a:pt x="47193" y="34822"/>
                  <a:pt x="47200" y="34820"/>
                  <a:pt x="47205" y="34816"/>
                </a:cubicBezTo>
                <a:close/>
                <a:moveTo>
                  <a:pt x="19207" y="34481"/>
                </a:moveTo>
                <a:cubicBezTo>
                  <a:pt x="19093" y="34481"/>
                  <a:pt x="19018" y="34481"/>
                  <a:pt x="18980" y="34519"/>
                </a:cubicBezTo>
                <a:cubicBezTo>
                  <a:pt x="18942" y="34557"/>
                  <a:pt x="18904" y="34633"/>
                  <a:pt x="18942" y="34784"/>
                </a:cubicBezTo>
                <a:lnTo>
                  <a:pt x="19056" y="34859"/>
                </a:lnTo>
                <a:lnTo>
                  <a:pt x="19169" y="34859"/>
                </a:lnTo>
                <a:lnTo>
                  <a:pt x="19320" y="34746"/>
                </a:lnTo>
                <a:lnTo>
                  <a:pt x="19320" y="34595"/>
                </a:lnTo>
                <a:lnTo>
                  <a:pt x="19207" y="34481"/>
                </a:lnTo>
                <a:close/>
                <a:moveTo>
                  <a:pt x="46958" y="33952"/>
                </a:moveTo>
                <a:cubicBezTo>
                  <a:pt x="46920" y="33990"/>
                  <a:pt x="46882" y="34028"/>
                  <a:pt x="46844" y="34103"/>
                </a:cubicBezTo>
                <a:cubicBezTo>
                  <a:pt x="46806" y="34103"/>
                  <a:pt x="46769" y="34179"/>
                  <a:pt x="46769" y="34179"/>
                </a:cubicBezTo>
                <a:lnTo>
                  <a:pt x="46580" y="34254"/>
                </a:lnTo>
                <a:cubicBezTo>
                  <a:pt x="46580" y="34406"/>
                  <a:pt x="46580" y="34481"/>
                  <a:pt x="46617" y="34557"/>
                </a:cubicBezTo>
                <a:cubicBezTo>
                  <a:pt x="46655" y="34595"/>
                  <a:pt x="46655" y="34633"/>
                  <a:pt x="46655" y="34708"/>
                </a:cubicBezTo>
                <a:lnTo>
                  <a:pt x="46731" y="34859"/>
                </a:lnTo>
                <a:cubicBezTo>
                  <a:pt x="46806" y="34897"/>
                  <a:pt x="46882" y="34897"/>
                  <a:pt x="46920" y="34897"/>
                </a:cubicBezTo>
                <a:lnTo>
                  <a:pt x="47033" y="34897"/>
                </a:lnTo>
                <a:lnTo>
                  <a:pt x="47147" y="34822"/>
                </a:lnTo>
                <a:lnTo>
                  <a:pt x="47109" y="34822"/>
                </a:lnTo>
                <a:lnTo>
                  <a:pt x="47222" y="34784"/>
                </a:lnTo>
                <a:lnTo>
                  <a:pt x="47222" y="34784"/>
                </a:lnTo>
                <a:cubicBezTo>
                  <a:pt x="47222" y="34784"/>
                  <a:pt x="47222" y="34806"/>
                  <a:pt x="47205" y="34816"/>
                </a:cubicBezTo>
                <a:lnTo>
                  <a:pt x="47205" y="34816"/>
                </a:lnTo>
                <a:lnTo>
                  <a:pt x="47336" y="34784"/>
                </a:lnTo>
                <a:cubicBezTo>
                  <a:pt x="47374" y="34708"/>
                  <a:pt x="47374" y="34595"/>
                  <a:pt x="47374" y="34519"/>
                </a:cubicBezTo>
                <a:cubicBezTo>
                  <a:pt x="47411" y="34406"/>
                  <a:pt x="47411" y="34292"/>
                  <a:pt x="47449" y="34217"/>
                </a:cubicBezTo>
                <a:lnTo>
                  <a:pt x="47374" y="34141"/>
                </a:lnTo>
                <a:cubicBezTo>
                  <a:pt x="47374" y="34141"/>
                  <a:pt x="47411" y="34103"/>
                  <a:pt x="47411" y="34103"/>
                </a:cubicBezTo>
                <a:cubicBezTo>
                  <a:pt x="47411" y="34028"/>
                  <a:pt x="47374" y="33952"/>
                  <a:pt x="47222" y="33952"/>
                </a:cubicBezTo>
                <a:lnTo>
                  <a:pt x="47185" y="33990"/>
                </a:lnTo>
                <a:cubicBezTo>
                  <a:pt x="47147" y="33952"/>
                  <a:pt x="47071" y="33952"/>
                  <a:pt x="46958" y="33952"/>
                </a:cubicBezTo>
                <a:close/>
                <a:moveTo>
                  <a:pt x="81022" y="34676"/>
                </a:moveTo>
                <a:cubicBezTo>
                  <a:pt x="80983" y="34676"/>
                  <a:pt x="80944" y="34685"/>
                  <a:pt x="80909" y="34708"/>
                </a:cubicBezTo>
                <a:cubicBezTo>
                  <a:pt x="80871" y="34708"/>
                  <a:pt x="80833" y="34746"/>
                  <a:pt x="80796" y="34859"/>
                </a:cubicBezTo>
                <a:lnTo>
                  <a:pt x="80909" y="34973"/>
                </a:lnTo>
                <a:cubicBezTo>
                  <a:pt x="80962" y="35000"/>
                  <a:pt x="81035" y="35026"/>
                  <a:pt x="81113" y="35026"/>
                </a:cubicBezTo>
                <a:cubicBezTo>
                  <a:pt x="81145" y="35026"/>
                  <a:pt x="81178" y="35022"/>
                  <a:pt x="81211" y="35011"/>
                </a:cubicBezTo>
                <a:cubicBezTo>
                  <a:pt x="81249" y="34973"/>
                  <a:pt x="81325" y="34935"/>
                  <a:pt x="81325" y="34859"/>
                </a:cubicBezTo>
                <a:lnTo>
                  <a:pt x="81249" y="34746"/>
                </a:lnTo>
                <a:cubicBezTo>
                  <a:pt x="81197" y="34720"/>
                  <a:pt x="81109" y="34676"/>
                  <a:pt x="81022" y="34676"/>
                </a:cubicBezTo>
                <a:close/>
                <a:moveTo>
                  <a:pt x="2080" y="34670"/>
                </a:moveTo>
                <a:cubicBezTo>
                  <a:pt x="1778" y="34746"/>
                  <a:pt x="1626" y="34935"/>
                  <a:pt x="1778" y="35162"/>
                </a:cubicBezTo>
                <a:lnTo>
                  <a:pt x="1853" y="35237"/>
                </a:lnTo>
                <a:cubicBezTo>
                  <a:pt x="2004" y="35237"/>
                  <a:pt x="2080" y="35200"/>
                  <a:pt x="2156" y="35200"/>
                </a:cubicBezTo>
                <a:cubicBezTo>
                  <a:pt x="2156" y="35162"/>
                  <a:pt x="2193" y="35162"/>
                  <a:pt x="2231" y="35162"/>
                </a:cubicBezTo>
                <a:lnTo>
                  <a:pt x="2383" y="35048"/>
                </a:lnTo>
                <a:cubicBezTo>
                  <a:pt x="2383" y="34935"/>
                  <a:pt x="2345" y="34859"/>
                  <a:pt x="2307" y="34822"/>
                </a:cubicBezTo>
                <a:cubicBezTo>
                  <a:pt x="2269" y="34822"/>
                  <a:pt x="2269" y="34784"/>
                  <a:pt x="2269" y="34784"/>
                </a:cubicBezTo>
                <a:lnTo>
                  <a:pt x="2080" y="34670"/>
                </a:lnTo>
                <a:close/>
                <a:moveTo>
                  <a:pt x="32024" y="34822"/>
                </a:moveTo>
                <a:lnTo>
                  <a:pt x="31872" y="34973"/>
                </a:lnTo>
                <a:cubicBezTo>
                  <a:pt x="31872" y="35048"/>
                  <a:pt x="31948" y="35124"/>
                  <a:pt x="31948" y="35162"/>
                </a:cubicBezTo>
                <a:lnTo>
                  <a:pt x="32061" y="35237"/>
                </a:lnTo>
                <a:lnTo>
                  <a:pt x="32213" y="35237"/>
                </a:lnTo>
                <a:lnTo>
                  <a:pt x="32326" y="35086"/>
                </a:lnTo>
                <a:cubicBezTo>
                  <a:pt x="32326" y="35086"/>
                  <a:pt x="32364" y="35048"/>
                  <a:pt x="32364" y="35011"/>
                </a:cubicBezTo>
                <a:lnTo>
                  <a:pt x="32251" y="34822"/>
                </a:lnTo>
                <a:close/>
                <a:moveTo>
                  <a:pt x="76788" y="34822"/>
                </a:moveTo>
                <a:lnTo>
                  <a:pt x="76674" y="34935"/>
                </a:lnTo>
                <a:cubicBezTo>
                  <a:pt x="76637" y="35124"/>
                  <a:pt x="76712" y="35237"/>
                  <a:pt x="76901" y="35275"/>
                </a:cubicBezTo>
                <a:lnTo>
                  <a:pt x="77053" y="35200"/>
                </a:lnTo>
                <a:cubicBezTo>
                  <a:pt x="77053" y="35162"/>
                  <a:pt x="77053" y="35162"/>
                  <a:pt x="77053" y="35162"/>
                </a:cubicBezTo>
                <a:cubicBezTo>
                  <a:pt x="77090" y="35124"/>
                  <a:pt x="77128" y="35086"/>
                  <a:pt x="77128" y="35011"/>
                </a:cubicBezTo>
                <a:cubicBezTo>
                  <a:pt x="77128" y="34973"/>
                  <a:pt x="77128" y="34935"/>
                  <a:pt x="77090" y="34935"/>
                </a:cubicBezTo>
                <a:lnTo>
                  <a:pt x="76977" y="34822"/>
                </a:lnTo>
                <a:close/>
                <a:moveTo>
                  <a:pt x="11192" y="35048"/>
                </a:moveTo>
                <a:cubicBezTo>
                  <a:pt x="11078" y="35048"/>
                  <a:pt x="11003" y="35048"/>
                  <a:pt x="10927" y="35086"/>
                </a:cubicBezTo>
                <a:cubicBezTo>
                  <a:pt x="10889" y="35124"/>
                  <a:pt x="10851" y="35200"/>
                  <a:pt x="10851" y="35275"/>
                </a:cubicBezTo>
                <a:lnTo>
                  <a:pt x="10851" y="35313"/>
                </a:lnTo>
                <a:lnTo>
                  <a:pt x="11003" y="35426"/>
                </a:lnTo>
                <a:lnTo>
                  <a:pt x="11154" y="35426"/>
                </a:lnTo>
                <a:lnTo>
                  <a:pt x="11305" y="35313"/>
                </a:lnTo>
                <a:lnTo>
                  <a:pt x="11305" y="35162"/>
                </a:lnTo>
                <a:lnTo>
                  <a:pt x="11192" y="35048"/>
                </a:lnTo>
                <a:close/>
                <a:moveTo>
                  <a:pt x="1587" y="35145"/>
                </a:moveTo>
                <a:cubicBezTo>
                  <a:pt x="1563" y="35145"/>
                  <a:pt x="1538" y="35149"/>
                  <a:pt x="1513" y="35162"/>
                </a:cubicBezTo>
                <a:lnTo>
                  <a:pt x="1400" y="35275"/>
                </a:lnTo>
                <a:lnTo>
                  <a:pt x="1400" y="35351"/>
                </a:lnTo>
                <a:lnTo>
                  <a:pt x="1513" y="35502"/>
                </a:lnTo>
                <a:cubicBezTo>
                  <a:pt x="1513" y="35502"/>
                  <a:pt x="1551" y="35540"/>
                  <a:pt x="1626" y="35540"/>
                </a:cubicBezTo>
                <a:lnTo>
                  <a:pt x="1778" y="35389"/>
                </a:lnTo>
                <a:cubicBezTo>
                  <a:pt x="1778" y="35313"/>
                  <a:pt x="1778" y="35237"/>
                  <a:pt x="1702" y="35162"/>
                </a:cubicBezTo>
                <a:cubicBezTo>
                  <a:pt x="1677" y="35162"/>
                  <a:pt x="1635" y="35145"/>
                  <a:pt x="1587" y="35145"/>
                </a:cubicBezTo>
                <a:close/>
                <a:moveTo>
                  <a:pt x="85106" y="35200"/>
                </a:moveTo>
                <a:lnTo>
                  <a:pt x="84954" y="35313"/>
                </a:lnTo>
                <a:lnTo>
                  <a:pt x="84954" y="35426"/>
                </a:lnTo>
                <a:lnTo>
                  <a:pt x="85106" y="35540"/>
                </a:lnTo>
                <a:cubicBezTo>
                  <a:pt x="85132" y="35567"/>
                  <a:pt x="85178" y="35593"/>
                  <a:pt x="85229" y="35593"/>
                </a:cubicBezTo>
                <a:cubicBezTo>
                  <a:pt x="85250" y="35593"/>
                  <a:pt x="85272" y="35589"/>
                  <a:pt x="85295" y="35578"/>
                </a:cubicBezTo>
                <a:lnTo>
                  <a:pt x="85408" y="35464"/>
                </a:lnTo>
                <a:lnTo>
                  <a:pt x="85408" y="35313"/>
                </a:lnTo>
                <a:lnTo>
                  <a:pt x="85295" y="35200"/>
                </a:lnTo>
                <a:close/>
                <a:moveTo>
                  <a:pt x="75895" y="35033"/>
                </a:moveTo>
                <a:cubicBezTo>
                  <a:pt x="75817" y="35033"/>
                  <a:pt x="75745" y="35059"/>
                  <a:pt x="75691" y="35086"/>
                </a:cubicBezTo>
                <a:cubicBezTo>
                  <a:pt x="75578" y="35162"/>
                  <a:pt x="75578" y="35275"/>
                  <a:pt x="75540" y="35351"/>
                </a:cubicBezTo>
                <a:cubicBezTo>
                  <a:pt x="75540" y="35389"/>
                  <a:pt x="75540" y="35464"/>
                  <a:pt x="75540" y="35464"/>
                </a:cubicBezTo>
                <a:lnTo>
                  <a:pt x="75578" y="35616"/>
                </a:lnTo>
                <a:cubicBezTo>
                  <a:pt x="75622" y="35660"/>
                  <a:pt x="75693" y="35678"/>
                  <a:pt x="75758" y="35678"/>
                </a:cubicBezTo>
                <a:cubicBezTo>
                  <a:pt x="75805" y="35678"/>
                  <a:pt x="75849" y="35669"/>
                  <a:pt x="75881" y="35653"/>
                </a:cubicBezTo>
                <a:cubicBezTo>
                  <a:pt x="76032" y="35578"/>
                  <a:pt x="76145" y="35426"/>
                  <a:pt x="76145" y="35275"/>
                </a:cubicBezTo>
                <a:cubicBezTo>
                  <a:pt x="76145" y="35200"/>
                  <a:pt x="76107" y="35162"/>
                  <a:pt x="76070" y="35086"/>
                </a:cubicBezTo>
                <a:lnTo>
                  <a:pt x="75994" y="35048"/>
                </a:lnTo>
                <a:cubicBezTo>
                  <a:pt x="75961" y="35037"/>
                  <a:pt x="75928" y="35033"/>
                  <a:pt x="75895" y="35033"/>
                </a:cubicBezTo>
                <a:close/>
                <a:moveTo>
                  <a:pt x="77960" y="35048"/>
                </a:moveTo>
                <a:lnTo>
                  <a:pt x="77809" y="35162"/>
                </a:lnTo>
                <a:lnTo>
                  <a:pt x="77809" y="35464"/>
                </a:lnTo>
                <a:cubicBezTo>
                  <a:pt x="77733" y="35464"/>
                  <a:pt x="77657" y="35502"/>
                  <a:pt x="77620" y="35578"/>
                </a:cubicBezTo>
                <a:lnTo>
                  <a:pt x="77771" y="35729"/>
                </a:lnTo>
                <a:lnTo>
                  <a:pt x="77695" y="35729"/>
                </a:lnTo>
                <a:cubicBezTo>
                  <a:pt x="77695" y="35767"/>
                  <a:pt x="77733" y="35880"/>
                  <a:pt x="77847" y="35880"/>
                </a:cubicBezTo>
                <a:lnTo>
                  <a:pt x="77922" y="35880"/>
                </a:lnTo>
                <a:cubicBezTo>
                  <a:pt x="77998" y="35880"/>
                  <a:pt x="78073" y="35805"/>
                  <a:pt x="78073" y="35729"/>
                </a:cubicBezTo>
                <a:cubicBezTo>
                  <a:pt x="78073" y="35653"/>
                  <a:pt x="78036" y="35616"/>
                  <a:pt x="78036" y="35578"/>
                </a:cubicBezTo>
                <a:cubicBezTo>
                  <a:pt x="78111" y="35578"/>
                  <a:pt x="78225" y="35540"/>
                  <a:pt x="78300" y="35426"/>
                </a:cubicBezTo>
                <a:lnTo>
                  <a:pt x="78225" y="35275"/>
                </a:lnTo>
                <a:cubicBezTo>
                  <a:pt x="78225" y="35275"/>
                  <a:pt x="78225" y="35237"/>
                  <a:pt x="78187" y="35200"/>
                </a:cubicBezTo>
                <a:cubicBezTo>
                  <a:pt x="78149" y="35162"/>
                  <a:pt x="78111" y="35048"/>
                  <a:pt x="77960" y="35048"/>
                </a:cubicBezTo>
                <a:close/>
                <a:moveTo>
                  <a:pt x="83549" y="35269"/>
                </a:moveTo>
                <a:cubicBezTo>
                  <a:pt x="83509" y="35269"/>
                  <a:pt x="83472" y="35275"/>
                  <a:pt x="83442" y="35275"/>
                </a:cubicBezTo>
                <a:lnTo>
                  <a:pt x="83215" y="35313"/>
                </a:lnTo>
                <a:cubicBezTo>
                  <a:pt x="83215" y="35351"/>
                  <a:pt x="83215" y="35389"/>
                  <a:pt x="83177" y="35426"/>
                </a:cubicBezTo>
                <a:cubicBezTo>
                  <a:pt x="83140" y="35502"/>
                  <a:pt x="83102" y="35616"/>
                  <a:pt x="83102" y="35805"/>
                </a:cubicBezTo>
                <a:lnTo>
                  <a:pt x="83291" y="35918"/>
                </a:lnTo>
                <a:cubicBezTo>
                  <a:pt x="83316" y="35918"/>
                  <a:pt x="83341" y="35935"/>
                  <a:pt x="83378" y="35935"/>
                </a:cubicBezTo>
                <a:cubicBezTo>
                  <a:pt x="83396" y="35935"/>
                  <a:pt x="83417" y="35931"/>
                  <a:pt x="83442" y="35918"/>
                </a:cubicBezTo>
                <a:cubicBezTo>
                  <a:pt x="83518" y="35880"/>
                  <a:pt x="83518" y="35880"/>
                  <a:pt x="83555" y="35805"/>
                </a:cubicBezTo>
                <a:cubicBezTo>
                  <a:pt x="83669" y="35767"/>
                  <a:pt x="83820" y="35691"/>
                  <a:pt x="83820" y="35502"/>
                </a:cubicBezTo>
                <a:cubicBezTo>
                  <a:pt x="83820" y="35464"/>
                  <a:pt x="83820" y="35426"/>
                  <a:pt x="83782" y="35389"/>
                </a:cubicBezTo>
                <a:lnTo>
                  <a:pt x="83745" y="35351"/>
                </a:lnTo>
                <a:cubicBezTo>
                  <a:pt x="83676" y="35283"/>
                  <a:pt x="83608" y="35269"/>
                  <a:pt x="83549" y="35269"/>
                </a:cubicBezTo>
                <a:close/>
                <a:moveTo>
                  <a:pt x="35578" y="35540"/>
                </a:moveTo>
                <a:lnTo>
                  <a:pt x="35389" y="35616"/>
                </a:lnTo>
                <a:lnTo>
                  <a:pt x="35351" y="35616"/>
                </a:lnTo>
                <a:cubicBezTo>
                  <a:pt x="35351" y="35691"/>
                  <a:pt x="35275" y="35767"/>
                  <a:pt x="35313" y="35842"/>
                </a:cubicBezTo>
                <a:lnTo>
                  <a:pt x="35464" y="35956"/>
                </a:lnTo>
                <a:lnTo>
                  <a:pt x="35691" y="35956"/>
                </a:lnTo>
                <a:lnTo>
                  <a:pt x="35842" y="35842"/>
                </a:lnTo>
                <a:lnTo>
                  <a:pt x="35842" y="35805"/>
                </a:lnTo>
                <a:cubicBezTo>
                  <a:pt x="35842" y="35653"/>
                  <a:pt x="35691" y="35578"/>
                  <a:pt x="35578" y="35540"/>
                </a:cubicBezTo>
                <a:close/>
                <a:moveTo>
                  <a:pt x="34141" y="35540"/>
                </a:moveTo>
                <a:lnTo>
                  <a:pt x="33914" y="35616"/>
                </a:lnTo>
                <a:cubicBezTo>
                  <a:pt x="33876" y="35653"/>
                  <a:pt x="33763" y="35729"/>
                  <a:pt x="33801" y="35880"/>
                </a:cubicBezTo>
                <a:lnTo>
                  <a:pt x="33838" y="35918"/>
                </a:lnTo>
                <a:cubicBezTo>
                  <a:pt x="33921" y="35973"/>
                  <a:pt x="34025" y="36008"/>
                  <a:pt x="34119" y="36008"/>
                </a:cubicBezTo>
                <a:cubicBezTo>
                  <a:pt x="34153" y="36008"/>
                  <a:pt x="34186" y="36004"/>
                  <a:pt x="34217" y="35994"/>
                </a:cubicBezTo>
                <a:cubicBezTo>
                  <a:pt x="34330" y="35956"/>
                  <a:pt x="34406" y="35880"/>
                  <a:pt x="34406" y="35767"/>
                </a:cubicBezTo>
                <a:cubicBezTo>
                  <a:pt x="34406" y="35729"/>
                  <a:pt x="34406" y="35729"/>
                  <a:pt x="34368" y="35691"/>
                </a:cubicBezTo>
                <a:lnTo>
                  <a:pt x="34217" y="35616"/>
                </a:lnTo>
                <a:cubicBezTo>
                  <a:pt x="34217" y="35578"/>
                  <a:pt x="34179" y="35540"/>
                  <a:pt x="34141" y="35540"/>
                </a:cubicBezTo>
                <a:close/>
                <a:moveTo>
                  <a:pt x="48848" y="35729"/>
                </a:moveTo>
                <a:lnTo>
                  <a:pt x="48583" y="35805"/>
                </a:lnTo>
                <a:cubicBezTo>
                  <a:pt x="48583" y="35805"/>
                  <a:pt x="48546" y="35842"/>
                  <a:pt x="48546" y="35880"/>
                </a:cubicBezTo>
                <a:cubicBezTo>
                  <a:pt x="48508" y="35918"/>
                  <a:pt x="48470" y="35956"/>
                  <a:pt x="48470" y="35994"/>
                </a:cubicBezTo>
                <a:cubicBezTo>
                  <a:pt x="48470" y="36031"/>
                  <a:pt x="48470" y="36107"/>
                  <a:pt x="48621" y="36145"/>
                </a:cubicBezTo>
                <a:lnTo>
                  <a:pt x="48772" y="36031"/>
                </a:lnTo>
                <a:cubicBezTo>
                  <a:pt x="48772" y="36031"/>
                  <a:pt x="48772" y="36069"/>
                  <a:pt x="48772" y="36069"/>
                </a:cubicBezTo>
                <a:cubicBezTo>
                  <a:pt x="48735" y="36107"/>
                  <a:pt x="48735" y="36107"/>
                  <a:pt x="48697" y="36107"/>
                </a:cubicBezTo>
                <a:cubicBezTo>
                  <a:pt x="48735" y="36107"/>
                  <a:pt x="48772" y="36107"/>
                  <a:pt x="48810" y="36145"/>
                </a:cubicBezTo>
                <a:lnTo>
                  <a:pt x="48848" y="36145"/>
                </a:lnTo>
                <a:lnTo>
                  <a:pt x="49037" y="36069"/>
                </a:lnTo>
                <a:cubicBezTo>
                  <a:pt x="49037" y="36031"/>
                  <a:pt x="49037" y="35994"/>
                  <a:pt x="49037" y="35994"/>
                </a:cubicBezTo>
                <a:cubicBezTo>
                  <a:pt x="49037" y="35842"/>
                  <a:pt x="48924" y="35805"/>
                  <a:pt x="48886" y="35767"/>
                </a:cubicBezTo>
                <a:cubicBezTo>
                  <a:pt x="48848" y="35729"/>
                  <a:pt x="48848" y="35729"/>
                  <a:pt x="48848" y="35729"/>
                </a:cubicBezTo>
                <a:close/>
                <a:moveTo>
                  <a:pt x="15237" y="35653"/>
                </a:moveTo>
                <a:cubicBezTo>
                  <a:pt x="15161" y="35653"/>
                  <a:pt x="14972" y="35653"/>
                  <a:pt x="14935" y="35805"/>
                </a:cubicBezTo>
                <a:lnTo>
                  <a:pt x="15010" y="35918"/>
                </a:lnTo>
                <a:cubicBezTo>
                  <a:pt x="15048" y="35956"/>
                  <a:pt x="15048" y="35956"/>
                  <a:pt x="15048" y="35994"/>
                </a:cubicBezTo>
                <a:cubicBezTo>
                  <a:pt x="15081" y="36059"/>
                  <a:pt x="15170" y="36152"/>
                  <a:pt x="15315" y="36152"/>
                </a:cubicBezTo>
                <a:cubicBezTo>
                  <a:pt x="15338" y="36152"/>
                  <a:pt x="15362" y="36150"/>
                  <a:pt x="15388" y="36145"/>
                </a:cubicBezTo>
                <a:lnTo>
                  <a:pt x="15464" y="36107"/>
                </a:lnTo>
                <a:cubicBezTo>
                  <a:pt x="15540" y="36069"/>
                  <a:pt x="15577" y="36031"/>
                  <a:pt x="15577" y="35956"/>
                </a:cubicBezTo>
                <a:cubicBezTo>
                  <a:pt x="15577" y="35918"/>
                  <a:pt x="15540" y="35842"/>
                  <a:pt x="15502" y="35805"/>
                </a:cubicBezTo>
                <a:cubicBezTo>
                  <a:pt x="15464" y="35805"/>
                  <a:pt x="15464" y="35767"/>
                  <a:pt x="15464" y="35767"/>
                </a:cubicBezTo>
                <a:lnTo>
                  <a:pt x="15313" y="35653"/>
                </a:lnTo>
                <a:close/>
                <a:moveTo>
                  <a:pt x="8734" y="35351"/>
                </a:moveTo>
                <a:cubicBezTo>
                  <a:pt x="8696" y="35351"/>
                  <a:pt x="8470" y="35389"/>
                  <a:pt x="8394" y="35540"/>
                </a:cubicBezTo>
                <a:lnTo>
                  <a:pt x="8470" y="35691"/>
                </a:lnTo>
                <a:cubicBezTo>
                  <a:pt x="8470" y="35691"/>
                  <a:pt x="8432" y="35653"/>
                  <a:pt x="8432" y="35653"/>
                </a:cubicBezTo>
                <a:lnTo>
                  <a:pt x="8432" y="35653"/>
                </a:lnTo>
                <a:lnTo>
                  <a:pt x="8545" y="35805"/>
                </a:lnTo>
                <a:lnTo>
                  <a:pt x="8621" y="35805"/>
                </a:lnTo>
                <a:lnTo>
                  <a:pt x="8507" y="35880"/>
                </a:lnTo>
                <a:cubicBezTo>
                  <a:pt x="8507" y="35842"/>
                  <a:pt x="8507" y="35842"/>
                  <a:pt x="8507" y="35842"/>
                </a:cubicBezTo>
                <a:cubicBezTo>
                  <a:pt x="8470" y="35842"/>
                  <a:pt x="8356" y="35918"/>
                  <a:pt x="8394" y="36069"/>
                </a:cubicBezTo>
                <a:lnTo>
                  <a:pt x="8432" y="36145"/>
                </a:lnTo>
                <a:cubicBezTo>
                  <a:pt x="8488" y="36164"/>
                  <a:pt x="8536" y="36173"/>
                  <a:pt x="8578" y="36173"/>
                </a:cubicBezTo>
                <a:cubicBezTo>
                  <a:pt x="8621" y="36173"/>
                  <a:pt x="8659" y="36164"/>
                  <a:pt x="8696" y="36145"/>
                </a:cubicBezTo>
                <a:cubicBezTo>
                  <a:pt x="8885" y="36069"/>
                  <a:pt x="8885" y="35842"/>
                  <a:pt x="8734" y="35767"/>
                </a:cubicBezTo>
                <a:cubicBezTo>
                  <a:pt x="8734" y="35767"/>
                  <a:pt x="8772" y="35767"/>
                  <a:pt x="8810" y="35729"/>
                </a:cubicBezTo>
                <a:cubicBezTo>
                  <a:pt x="8885" y="35691"/>
                  <a:pt x="8885" y="35616"/>
                  <a:pt x="8885" y="35540"/>
                </a:cubicBezTo>
                <a:cubicBezTo>
                  <a:pt x="8885" y="35502"/>
                  <a:pt x="8885" y="35464"/>
                  <a:pt x="8885" y="35464"/>
                </a:cubicBezTo>
                <a:lnTo>
                  <a:pt x="8734" y="35351"/>
                </a:lnTo>
                <a:close/>
                <a:moveTo>
                  <a:pt x="75512" y="35647"/>
                </a:moveTo>
                <a:cubicBezTo>
                  <a:pt x="75243" y="35647"/>
                  <a:pt x="75112" y="35775"/>
                  <a:pt x="75011" y="35842"/>
                </a:cubicBezTo>
                <a:lnTo>
                  <a:pt x="74973" y="35956"/>
                </a:lnTo>
                <a:cubicBezTo>
                  <a:pt x="74973" y="36220"/>
                  <a:pt x="75162" y="36334"/>
                  <a:pt x="75389" y="36334"/>
                </a:cubicBezTo>
                <a:cubicBezTo>
                  <a:pt x="75616" y="36334"/>
                  <a:pt x="75843" y="36220"/>
                  <a:pt x="75843" y="35956"/>
                </a:cubicBezTo>
                <a:lnTo>
                  <a:pt x="75729" y="35805"/>
                </a:lnTo>
                <a:lnTo>
                  <a:pt x="75729" y="35805"/>
                </a:lnTo>
                <a:cubicBezTo>
                  <a:pt x="75748" y="35823"/>
                  <a:pt x="75758" y="35833"/>
                  <a:pt x="75762" y="35833"/>
                </a:cubicBezTo>
                <a:cubicBezTo>
                  <a:pt x="75767" y="35833"/>
                  <a:pt x="75767" y="35823"/>
                  <a:pt x="75767" y="35805"/>
                </a:cubicBezTo>
                <a:cubicBezTo>
                  <a:pt x="75729" y="35767"/>
                  <a:pt x="75729" y="35729"/>
                  <a:pt x="75691" y="35691"/>
                </a:cubicBezTo>
                <a:lnTo>
                  <a:pt x="75616" y="35653"/>
                </a:lnTo>
                <a:cubicBezTo>
                  <a:pt x="75579" y="35649"/>
                  <a:pt x="75544" y="35647"/>
                  <a:pt x="75512" y="35647"/>
                </a:cubicBezTo>
                <a:close/>
                <a:moveTo>
                  <a:pt x="70663" y="35965"/>
                </a:moveTo>
                <a:cubicBezTo>
                  <a:pt x="70606" y="35965"/>
                  <a:pt x="70550" y="35975"/>
                  <a:pt x="70512" y="35994"/>
                </a:cubicBezTo>
                <a:cubicBezTo>
                  <a:pt x="70323" y="36107"/>
                  <a:pt x="70361" y="36296"/>
                  <a:pt x="70550" y="36372"/>
                </a:cubicBezTo>
                <a:lnTo>
                  <a:pt x="70739" y="36220"/>
                </a:lnTo>
                <a:lnTo>
                  <a:pt x="70739" y="36220"/>
                </a:lnTo>
                <a:cubicBezTo>
                  <a:pt x="70739" y="36258"/>
                  <a:pt x="70701" y="36296"/>
                  <a:pt x="70701" y="36296"/>
                </a:cubicBezTo>
                <a:cubicBezTo>
                  <a:pt x="70739" y="36296"/>
                  <a:pt x="70814" y="36296"/>
                  <a:pt x="70852" y="36258"/>
                </a:cubicBezTo>
                <a:lnTo>
                  <a:pt x="70928" y="36145"/>
                </a:lnTo>
                <a:cubicBezTo>
                  <a:pt x="70928" y="36107"/>
                  <a:pt x="70928" y="36069"/>
                  <a:pt x="70890" y="36031"/>
                </a:cubicBezTo>
                <a:lnTo>
                  <a:pt x="70814" y="35994"/>
                </a:lnTo>
                <a:cubicBezTo>
                  <a:pt x="70776" y="35975"/>
                  <a:pt x="70720" y="35965"/>
                  <a:pt x="70663" y="35965"/>
                </a:cubicBezTo>
                <a:close/>
                <a:moveTo>
                  <a:pt x="34897" y="35805"/>
                </a:moveTo>
                <a:cubicBezTo>
                  <a:pt x="34708" y="35842"/>
                  <a:pt x="34632" y="35918"/>
                  <a:pt x="34632" y="35994"/>
                </a:cubicBezTo>
                <a:lnTo>
                  <a:pt x="34632" y="35956"/>
                </a:lnTo>
                <a:cubicBezTo>
                  <a:pt x="34519" y="35956"/>
                  <a:pt x="34443" y="35994"/>
                  <a:pt x="34406" y="36031"/>
                </a:cubicBezTo>
                <a:lnTo>
                  <a:pt x="34330" y="36031"/>
                </a:lnTo>
                <a:lnTo>
                  <a:pt x="34179" y="36145"/>
                </a:lnTo>
                <a:lnTo>
                  <a:pt x="34179" y="36296"/>
                </a:lnTo>
                <a:lnTo>
                  <a:pt x="34292" y="36409"/>
                </a:lnTo>
                <a:cubicBezTo>
                  <a:pt x="34321" y="36414"/>
                  <a:pt x="34348" y="36415"/>
                  <a:pt x="34373" y="36415"/>
                </a:cubicBezTo>
                <a:cubicBezTo>
                  <a:pt x="34580" y="36415"/>
                  <a:pt x="34674" y="36288"/>
                  <a:pt x="34708" y="36220"/>
                </a:cubicBezTo>
                <a:cubicBezTo>
                  <a:pt x="34708" y="36183"/>
                  <a:pt x="34708" y="36183"/>
                  <a:pt x="34746" y="36145"/>
                </a:cubicBezTo>
                <a:lnTo>
                  <a:pt x="34708" y="36069"/>
                </a:lnTo>
                <a:lnTo>
                  <a:pt x="34708" y="36069"/>
                </a:lnTo>
                <a:lnTo>
                  <a:pt x="34821" y="36145"/>
                </a:lnTo>
                <a:lnTo>
                  <a:pt x="34859" y="36145"/>
                </a:lnTo>
                <a:cubicBezTo>
                  <a:pt x="34897" y="36145"/>
                  <a:pt x="35086" y="36145"/>
                  <a:pt x="35124" y="35994"/>
                </a:cubicBezTo>
                <a:lnTo>
                  <a:pt x="35048" y="35956"/>
                </a:lnTo>
                <a:lnTo>
                  <a:pt x="34897" y="35805"/>
                </a:lnTo>
                <a:close/>
                <a:moveTo>
                  <a:pt x="77633" y="35865"/>
                </a:moveTo>
                <a:cubicBezTo>
                  <a:pt x="77553" y="35865"/>
                  <a:pt x="77473" y="35891"/>
                  <a:pt x="77393" y="35918"/>
                </a:cubicBezTo>
                <a:cubicBezTo>
                  <a:pt x="77242" y="36031"/>
                  <a:pt x="77204" y="36296"/>
                  <a:pt x="77355" y="36409"/>
                </a:cubicBezTo>
                <a:lnTo>
                  <a:pt x="77431" y="36447"/>
                </a:lnTo>
                <a:cubicBezTo>
                  <a:pt x="77464" y="36458"/>
                  <a:pt x="77497" y="36463"/>
                  <a:pt x="77529" y="36463"/>
                </a:cubicBezTo>
                <a:cubicBezTo>
                  <a:pt x="77607" y="36463"/>
                  <a:pt x="77680" y="36436"/>
                  <a:pt x="77733" y="36409"/>
                </a:cubicBezTo>
                <a:cubicBezTo>
                  <a:pt x="77809" y="36334"/>
                  <a:pt x="77847" y="36258"/>
                  <a:pt x="77847" y="36107"/>
                </a:cubicBezTo>
                <a:cubicBezTo>
                  <a:pt x="77847" y="36069"/>
                  <a:pt x="77847" y="36031"/>
                  <a:pt x="77847" y="35956"/>
                </a:cubicBezTo>
                <a:lnTo>
                  <a:pt x="77733" y="35880"/>
                </a:lnTo>
                <a:cubicBezTo>
                  <a:pt x="77700" y="35869"/>
                  <a:pt x="77667" y="35865"/>
                  <a:pt x="77633" y="35865"/>
                </a:cubicBezTo>
                <a:close/>
                <a:moveTo>
                  <a:pt x="67147" y="36220"/>
                </a:moveTo>
                <a:lnTo>
                  <a:pt x="67071" y="36296"/>
                </a:lnTo>
                <a:lnTo>
                  <a:pt x="67109" y="36296"/>
                </a:lnTo>
                <a:lnTo>
                  <a:pt x="66958" y="36409"/>
                </a:lnTo>
                <a:lnTo>
                  <a:pt x="66958" y="36523"/>
                </a:lnTo>
                <a:lnTo>
                  <a:pt x="67034" y="36561"/>
                </a:lnTo>
                <a:cubicBezTo>
                  <a:pt x="67034" y="36561"/>
                  <a:pt x="67034" y="36523"/>
                  <a:pt x="67034" y="36523"/>
                </a:cubicBezTo>
                <a:lnTo>
                  <a:pt x="67147" y="36674"/>
                </a:lnTo>
                <a:lnTo>
                  <a:pt x="67260" y="36674"/>
                </a:lnTo>
                <a:lnTo>
                  <a:pt x="67298" y="36636"/>
                </a:lnTo>
                <a:cubicBezTo>
                  <a:pt x="67298" y="36636"/>
                  <a:pt x="67336" y="36636"/>
                  <a:pt x="67336" y="36599"/>
                </a:cubicBezTo>
                <a:lnTo>
                  <a:pt x="67336" y="36599"/>
                </a:lnTo>
                <a:lnTo>
                  <a:pt x="67449" y="36485"/>
                </a:lnTo>
                <a:lnTo>
                  <a:pt x="67449" y="36409"/>
                </a:lnTo>
                <a:lnTo>
                  <a:pt x="67412" y="36334"/>
                </a:lnTo>
                <a:cubicBezTo>
                  <a:pt x="67412" y="36334"/>
                  <a:pt x="67412" y="36372"/>
                  <a:pt x="67412" y="36372"/>
                </a:cubicBezTo>
                <a:lnTo>
                  <a:pt x="67260" y="36220"/>
                </a:lnTo>
                <a:close/>
                <a:moveTo>
                  <a:pt x="74635" y="36318"/>
                </a:moveTo>
                <a:cubicBezTo>
                  <a:pt x="74602" y="36318"/>
                  <a:pt x="74564" y="36323"/>
                  <a:pt x="74519" y="36334"/>
                </a:cubicBezTo>
                <a:lnTo>
                  <a:pt x="74444" y="36485"/>
                </a:lnTo>
                <a:cubicBezTo>
                  <a:pt x="74444" y="36485"/>
                  <a:pt x="74444" y="36485"/>
                  <a:pt x="74406" y="36523"/>
                </a:cubicBezTo>
                <a:cubicBezTo>
                  <a:pt x="74406" y="36523"/>
                  <a:pt x="74368" y="36561"/>
                  <a:pt x="74368" y="36674"/>
                </a:cubicBezTo>
                <a:lnTo>
                  <a:pt x="74406" y="36712"/>
                </a:lnTo>
                <a:cubicBezTo>
                  <a:pt x="74463" y="36797"/>
                  <a:pt x="74562" y="36840"/>
                  <a:pt x="74672" y="36840"/>
                </a:cubicBezTo>
                <a:cubicBezTo>
                  <a:pt x="74708" y="36840"/>
                  <a:pt x="74746" y="36835"/>
                  <a:pt x="74784" y="36825"/>
                </a:cubicBezTo>
                <a:cubicBezTo>
                  <a:pt x="74898" y="36825"/>
                  <a:pt x="75011" y="36712"/>
                  <a:pt x="75011" y="36523"/>
                </a:cubicBezTo>
                <a:cubicBezTo>
                  <a:pt x="75011" y="36523"/>
                  <a:pt x="75011" y="36523"/>
                  <a:pt x="75011" y="36485"/>
                </a:cubicBezTo>
                <a:lnTo>
                  <a:pt x="74822" y="36372"/>
                </a:lnTo>
                <a:cubicBezTo>
                  <a:pt x="74768" y="36345"/>
                  <a:pt x="74715" y="36318"/>
                  <a:pt x="74635" y="36318"/>
                </a:cubicBezTo>
                <a:close/>
                <a:moveTo>
                  <a:pt x="43256" y="36280"/>
                </a:moveTo>
                <a:cubicBezTo>
                  <a:pt x="43240" y="36280"/>
                  <a:pt x="43226" y="36285"/>
                  <a:pt x="43215" y="36296"/>
                </a:cubicBezTo>
                <a:lnTo>
                  <a:pt x="43139" y="36334"/>
                </a:lnTo>
                <a:cubicBezTo>
                  <a:pt x="43064" y="36372"/>
                  <a:pt x="43026" y="36523"/>
                  <a:pt x="43026" y="36636"/>
                </a:cubicBezTo>
                <a:cubicBezTo>
                  <a:pt x="43026" y="36712"/>
                  <a:pt x="43064" y="36788"/>
                  <a:pt x="43101" y="36825"/>
                </a:cubicBezTo>
                <a:cubicBezTo>
                  <a:pt x="43128" y="36852"/>
                  <a:pt x="43174" y="36879"/>
                  <a:pt x="43238" y="36879"/>
                </a:cubicBezTo>
                <a:cubicBezTo>
                  <a:pt x="43265" y="36879"/>
                  <a:pt x="43295" y="36874"/>
                  <a:pt x="43328" y="36863"/>
                </a:cubicBezTo>
                <a:cubicBezTo>
                  <a:pt x="43442" y="36825"/>
                  <a:pt x="43479" y="36750"/>
                  <a:pt x="43479" y="36599"/>
                </a:cubicBezTo>
                <a:cubicBezTo>
                  <a:pt x="43479" y="36561"/>
                  <a:pt x="43479" y="36409"/>
                  <a:pt x="43366" y="36334"/>
                </a:cubicBezTo>
                <a:cubicBezTo>
                  <a:pt x="43339" y="36307"/>
                  <a:pt x="43294" y="36280"/>
                  <a:pt x="43256" y="36280"/>
                </a:cubicBezTo>
                <a:close/>
                <a:moveTo>
                  <a:pt x="90172" y="36485"/>
                </a:moveTo>
                <a:cubicBezTo>
                  <a:pt x="90058" y="36523"/>
                  <a:pt x="89945" y="36636"/>
                  <a:pt x="89907" y="36750"/>
                </a:cubicBezTo>
                <a:lnTo>
                  <a:pt x="89945" y="36863"/>
                </a:lnTo>
                <a:cubicBezTo>
                  <a:pt x="90011" y="36907"/>
                  <a:pt x="90078" y="36926"/>
                  <a:pt x="90144" y="36926"/>
                </a:cubicBezTo>
                <a:cubicBezTo>
                  <a:pt x="90191" y="36926"/>
                  <a:pt x="90238" y="36917"/>
                  <a:pt x="90285" y="36901"/>
                </a:cubicBezTo>
                <a:cubicBezTo>
                  <a:pt x="90323" y="36901"/>
                  <a:pt x="90399" y="36863"/>
                  <a:pt x="90436" y="36863"/>
                </a:cubicBezTo>
                <a:cubicBezTo>
                  <a:pt x="90481" y="36907"/>
                  <a:pt x="90564" y="36926"/>
                  <a:pt x="90648" y="36926"/>
                </a:cubicBezTo>
                <a:cubicBezTo>
                  <a:pt x="90708" y="36926"/>
                  <a:pt x="90768" y="36917"/>
                  <a:pt x="90815" y="36901"/>
                </a:cubicBezTo>
                <a:cubicBezTo>
                  <a:pt x="90928" y="36863"/>
                  <a:pt x="90966" y="36788"/>
                  <a:pt x="90966" y="36712"/>
                </a:cubicBezTo>
                <a:cubicBezTo>
                  <a:pt x="90966" y="36674"/>
                  <a:pt x="90966" y="36674"/>
                  <a:pt x="90966" y="36636"/>
                </a:cubicBezTo>
                <a:lnTo>
                  <a:pt x="90928" y="36561"/>
                </a:lnTo>
                <a:cubicBezTo>
                  <a:pt x="90884" y="36516"/>
                  <a:pt x="90813" y="36498"/>
                  <a:pt x="90740" y="36498"/>
                </a:cubicBezTo>
                <a:cubicBezTo>
                  <a:pt x="90688" y="36498"/>
                  <a:pt x="90635" y="36507"/>
                  <a:pt x="90588" y="36523"/>
                </a:cubicBezTo>
                <a:cubicBezTo>
                  <a:pt x="90550" y="36523"/>
                  <a:pt x="90512" y="36561"/>
                  <a:pt x="90474" y="36561"/>
                </a:cubicBezTo>
                <a:cubicBezTo>
                  <a:pt x="90399" y="36485"/>
                  <a:pt x="90285" y="36485"/>
                  <a:pt x="90172" y="36485"/>
                </a:cubicBezTo>
                <a:close/>
                <a:moveTo>
                  <a:pt x="44462" y="36636"/>
                </a:moveTo>
                <a:cubicBezTo>
                  <a:pt x="44349" y="36636"/>
                  <a:pt x="44273" y="36674"/>
                  <a:pt x="44198" y="36712"/>
                </a:cubicBezTo>
                <a:cubicBezTo>
                  <a:pt x="44160" y="36750"/>
                  <a:pt x="44122" y="36788"/>
                  <a:pt x="44122" y="36901"/>
                </a:cubicBezTo>
                <a:lnTo>
                  <a:pt x="44122" y="36939"/>
                </a:lnTo>
                <a:lnTo>
                  <a:pt x="44236" y="37014"/>
                </a:lnTo>
                <a:cubicBezTo>
                  <a:pt x="44257" y="37025"/>
                  <a:pt x="44286" y="37033"/>
                  <a:pt x="44317" y="37033"/>
                </a:cubicBezTo>
                <a:cubicBezTo>
                  <a:pt x="44390" y="37033"/>
                  <a:pt x="44477" y="36990"/>
                  <a:pt x="44532" y="36844"/>
                </a:cubicBezTo>
                <a:lnTo>
                  <a:pt x="44532" y="36844"/>
                </a:lnTo>
                <a:lnTo>
                  <a:pt x="44538" y="36863"/>
                </a:lnTo>
                <a:cubicBezTo>
                  <a:pt x="44538" y="36863"/>
                  <a:pt x="44538" y="36825"/>
                  <a:pt x="44538" y="36825"/>
                </a:cubicBezTo>
                <a:cubicBezTo>
                  <a:pt x="44536" y="36832"/>
                  <a:pt x="44534" y="36838"/>
                  <a:pt x="44532" y="36844"/>
                </a:cubicBezTo>
                <a:lnTo>
                  <a:pt x="44532" y="36844"/>
                </a:lnTo>
                <a:lnTo>
                  <a:pt x="44462" y="36636"/>
                </a:lnTo>
                <a:close/>
                <a:moveTo>
                  <a:pt x="49482" y="36707"/>
                </a:moveTo>
                <a:cubicBezTo>
                  <a:pt x="49220" y="36707"/>
                  <a:pt x="49188" y="36867"/>
                  <a:pt x="49188" y="36901"/>
                </a:cubicBezTo>
                <a:lnTo>
                  <a:pt x="49226" y="37014"/>
                </a:lnTo>
                <a:cubicBezTo>
                  <a:pt x="49280" y="37041"/>
                  <a:pt x="49352" y="37068"/>
                  <a:pt x="49430" y="37068"/>
                </a:cubicBezTo>
                <a:cubicBezTo>
                  <a:pt x="49462" y="37068"/>
                  <a:pt x="49495" y="37063"/>
                  <a:pt x="49529" y="37052"/>
                </a:cubicBezTo>
                <a:cubicBezTo>
                  <a:pt x="49642" y="37014"/>
                  <a:pt x="49680" y="36939"/>
                  <a:pt x="49680" y="36825"/>
                </a:cubicBezTo>
                <a:lnTo>
                  <a:pt x="49566" y="36712"/>
                </a:lnTo>
                <a:cubicBezTo>
                  <a:pt x="49536" y="36709"/>
                  <a:pt x="49508" y="36707"/>
                  <a:pt x="49482" y="36707"/>
                </a:cubicBezTo>
                <a:close/>
                <a:moveTo>
                  <a:pt x="1248" y="36788"/>
                </a:moveTo>
                <a:cubicBezTo>
                  <a:pt x="1210" y="36788"/>
                  <a:pt x="1173" y="36788"/>
                  <a:pt x="1135" y="36825"/>
                </a:cubicBezTo>
                <a:cubicBezTo>
                  <a:pt x="1059" y="36863"/>
                  <a:pt x="1021" y="36901"/>
                  <a:pt x="1021" y="36939"/>
                </a:cubicBezTo>
                <a:lnTo>
                  <a:pt x="1021" y="36977"/>
                </a:lnTo>
                <a:lnTo>
                  <a:pt x="1097" y="37052"/>
                </a:lnTo>
                <a:cubicBezTo>
                  <a:pt x="1097" y="37014"/>
                  <a:pt x="1097" y="37014"/>
                  <a:pt x="1097" y="36977"/>
                </a:cubicBezTo>
                <a:lnTo>
                  <a:pt x="1210" y="37128"/>
                </a:lnTo>
                <a:lnTo>
                  <a:pt x="1362" y="37128"/>
                </a:lnTo>
                <a:lnTo>
                  <a:pt x="1475" y="37090"/>
                </a:lnTo>
                <a:cubicBezTo>
                  <a:pt x="1475" y="37052"/>
                  <a:pt x="1513" y="37014"/>
                  <a:pt x="1513" y="36977"/>
                </a:cubicBezTo>
                <a:cubicBezTo>
                  <a:pt x="1513" y="36863"/>
                  <a:pt x="1400" y="36788"/>
                  <a:pt x="1248" y="36788"/>
                </a:cubicBezTo>
                <a:close/>
                <a:moveTo>
                  <a:pt x="8243" y="36750"/>
                </a:moveTo>
                <a:lnTo>
                  <a:pt x="8091" y="36863"/>
                </a:lnTo>
                <a:cubicBezTo>
                  <a:pt x="8054" y="36863"/>
                  <a:pt x="8016" y="36901"/>
                  <a:pt x="8016" y="36939"/>
                </a:cubicBezTo>
                <a:lnTo>
                  <a:pt x="8129" y="37090"/>
                </a:lnTo>
                <a:cubicBezTo>
                  <a:pt x="8167" y="37090"/>
                  <a:pt x="8205" y="37128"/>
                  <a:pt x="8243" y="37128"/>
                </a:cubicBezTo>
                <a:lnTo>
                  <a:pt x="8394" y="37052"/>
                </a:lnTo>
                <a:cubicBezTo>
                  <a:pt x="8432" y="37014"/>
                  <a:pt x="8470" y="36977"/>
                  <a:pt x="8470" y="36939"/>
                </a:cubicBezTo>
                <a:lnTo>
                  <a:pt x="8356" y="36788"/>
                </a:lnTo>
                <a:cubicBezTo>
                  <a:pt x="8318" y="36788"/>
                  <a:pt x="8318" y="36750"/>
                  <a:pt x="8243" y="36750"/>
                </a:cubicBezTo>
                <a:close/>
                <a:moveTo>
                  <a:pt x="51079" y="36750"/>
                </a:moveTo>
                <a:lnTo>
                  <a:pt x="50927" y="36863"/>
                </a:lnTo>
                <a:cubicBezTo>
                  <a:pt x="50927" y="36901"/>
                  <a:pt x="50927" y="36901"/>
                  <a:pt x="50927" y="36901"/>
                </a:cubicBezTo>
                <a:lnTo>
                  <a:pt x="51079" y="36901"/>
                </a:lnTo>
                <a:lnTo>
                  <a:pt x="50927" y="36939"/>
                </a:lnTo>
                <a:cubicBezTo>
                  <a:pt x="50927" y="37090"/>
                  <a:pt x="50965" y="37166"/>
                  <a:pt x="51079" y="37203"/>
                </a:cubicBezTo>
                <a:lnTo>
                  <a:pt x="51268" y="37090"/>
                </a:lnTo>
                <a:cubicBezTo>
                  <a:pt x="51306" y="37052"/>
                  <a:pt x="51381" y="37014"/>
                  <a:pt x="51381" y="36901"/>
                </a:cubicBezTo>
                <a:cubicBezTo>
                  <a:pt x="51381" y="36901"/>
                  <a:pt x="51381" y="36863"/>
                  <a:pt x="51381" y="36825"/>
                </a:cubicBezTo>
                <a:lnTo>
                  <a:pt x="51230" y="36750"/>
                </a:lnTo>
                <a:close/>
                <a:moveTo>
                  <a:pt x="6693" y="36788"/>
                </a:moveTo>
                <a:cubicBezTo>
                  <a:pt x="6579" y="36788"/>
                  <a:pt x="6504" y="36788"/>
                  <a:pt x="6428" y="36863"/>
                </a:cubicBezTo>
                <a:cubicBezTo>
                  <a:pt x="6314" y="36939"/>
                  <a:pt x="6314" y="37128"/>
                  <a:pt x="6428" y="37203"/>
                </a:cubicBezTo>
                <a:cubicBezTo>
                  <a:pt x="6504" y="37241"/>
                  <a:pt x="6579" y="37241"/>
                  <a:pt x="6693" y="37241"/>
                </a:cubicBezTo>
                <a:lnTo>
                  <a:pt x="6768" y="37128"/>
                </a:lnTo>
                <a:lnTo>
                  <a:pt x="6768" y="36901"/>
                </a:lnTo>
                <a:lnTo>
                  <a:pt x="6693" y="36788"/>
                </a:lnTo>
                <a:close/>
                <a:moveTo>
                  <a:pt x="83669" y="36788"/>
                </a:moveTo>
                <a:lnTo>
                  <a:pt x="83518" y="36901"/>
                </a:lnTo>
                <a:lnTo>
                  <a:pt x="83518" y="37128"/>
                </a:lnTo>
                <a:lnTo>
                  <a:pt x="83631" y="37241"/>
                </a:lnTo>
                <a:cubicBezTo>
                  <a:pt x="83782" y="37241"/>
                  <a:pt x="83858" y="37241"/>
                  <a:pt x="83934" y="37203"/>
                </a:cubicBezTo>
                <a:cubicBezTo>
                  <a:pt x="84009" y="37166"/>
                  <a:pt x="84047" y="37090"/>
                  <a:pt x="84047" y="36977"/>
                </a:cubicBezTo>
                <a:cubicBezTo>
                  <a:pt x="84047" y="36939"/>
                  <a:pt x="84047" y="36939"/>
                  <a:pt x="84047" y="36901"/>
                </a:cubicBezTo>
                <a:lnTo>
                  <a:pt x="83896" y="36788"/>
                </a:lnTo>
                <a:close/>
                <a:moveTo>
                  <a:pt x="27464" y="36919"/>
                </a:moveTo>
                <a:cubicBezTo>
                  <a:pt x="27404" y="36919"/>
                  <a:pt x="27324" y="36959"/>
                  <a:pt x="27298" y="37090"/>
                </a:cubicBezTo>
                <a:lnTo>
                  <a:pt x="27373" y="37166"/>
                </a:lnTo>
                <a:cubicBezTo>
                  <a:pt x="27373" y="37203"/>
                  <a:pt x="27373" y="37203"/>
                  <a:pt x="27373" y="37241"/>
                </a:cubicBezTo>
                <a:cubicBezTo>
                  <a:pt x="27373" y="37279"/>
                  <a:pt x="27373" y="37392"/>
                  <a:pt x="27562" y="37392"/>
                </a:cubicBezTo>
                <a:lnTo>
                  <a:pt x="27638" y="37392"/>
                </a:lnTo>
                <a:cubicBezTo>
                  <a:pt x="27714" y="37317"/>
                  <a:pt x="27751" y="37279"/>
                  <a:pt x="27751" y="37203"/>
                </a:cubicBezTo>
                <a:cubicBezTo>
                  <a:pt x="27751" y="37052"/>
                  <a:pt x="27676" y="36939"/>
                  <a:pt x="27525" y="36939"/>
                </a:cubicBezTo>
                <a:cubicBezTo>
                  <a:pt x="27513" y="36927"/>
                  <a:pt x="27490" y="36919"/>
                  <a:pt x="27464" y="36919"/>
                </a:cubicBezTo>
                <a:close/>
                <a:moveTo>
                  <a:pt x="86618" y="36863"/>
                </a:moveTo>
                <a:lnTo>
                  <a:pt x="86467" y="36977"/>
                </a:lnTo>
                <a:cubicBezTo>
                  <a:pt x="86467" y="36977"/>
                  <a:pt x="86429" y="37052"/>
                  <a:pt x="86391" y="37052"/>
                </a:cubicBezTo>
                <a:cubicBezTo>
                  <a:pt x="86315" y="37128"/>
                  <a:pt x="86240" y="37203"/>
                  <a:pt x="86240" y="37279"/>
                </a:cubicBezTo>
                <a:cubicBezTo>
                  <a:pt x="86240" y="37355"/>
                  <a:pt x="86278" y="37430"/>
                  <a:pt x="86353" y="37468"/>
                </a:cubicBezTo>
                <a:lnTo>
                  <a:pt x="86580" y="37392"/>
                </a:lnTo>
                <a:lnTo>
                  <a:pt x="86580" y="37392"/>
                </a:lnTo>
                <a:cubicBezTo>
                  <a:pt x="86580" y="37430"/>
                  <a:pt x="86542" y="37430"/>
                  <a:pt x="86542" y="37430"/>
                </a:cubicBezTo>
                <a:lnTo>
                  <a:pt x="86580" y="37430"/>
                </a:lnTo>
                <a:cubicBezTo>
                  <a:pt x="86656" y="37430"/>
                  <a:pt x="86807" y="37430"/>
                  <a:pt x="86883" y="37317"/>
                </a:cubicBezTo>
                <a:cubicBezTo>
                  <a:pt x="86883" y="37279"/>
                  <a:pt x="86883" y="37241"/>
                  <a:pt x="86883" y="37203"/>
                </a:cubicBezTo>
                <a:cubicBezTo>
                  <a:pt x="86883" y="37090"/>
                  <a:pt x="86845" y="37052"/>
                  <a:pt x="86807" y="37014"/>
                </a:cubicBezTo>
                <a:lnTo>
                  <a:pt x="86807" y="36977"/>
                </a:lnTo>
                <a:cubicBezTo>
                  <a:pt x="86807" y="36939"/>
                  <a:pt x="86731" y="36863"/>
                  <a:pt x="86618" y="36863"/>
                </a:cubicBezTo>
                <a:close/>
                <a:moveTo>
                  <a:pt x="71079" y="37128"/>
                </a:moveTo>
                <a:cubicBezTo>
                  <a:pt x="70928" y="37128"/>
                  <a:pt x="70814" y="37203"/>
                  <a:pt x="70814" y="37317"/>
                </a:cubicBezTo>
                <a:lnTo>
                  <a:pt x="70928" y="37430"/>
                </a:lnTo>
                <a:cubicBezTo>
                  <a:pt x="70928" y="37430"/>
                  <a:pt x="70928" y="37468"/>
                  <a:pt x="70966" y="37468"/>
                </a:cubicBezTo>
                <a:cubicBezTo>
                  <a:pt x="71003" y="37468"/>
                  <a:pt x="71079" y="37506"/>
                  <a:pt x="71230" y="37506"/>
                </a:cubicBezTo>
                <a:lnTo>
                  <a:pt x="71306" y="37392"/>
                </a:lnTo>
                <a:cubicBezTo>
                  <a:pt x="71344" y="37392"/>
                  <a:pt x="71344" y="37355"/>
                  <a:pt x="71344" y="37355"/>
                </a:cubicBezTo>
                <a:cubicBezTo>
                  <a:pt x="71344" y="37203"/>
                  <a:pt x="71230" y="37128"/>
                  <a:pt x="71079" y="37128"/>
                </a:cubicBezTo>
                <a:close/>
                <a:moveTo>
                  <a:pt x="64387" y="37090"/>
                </a:moveTo>
                <a:lnTo>
                  <a:pt x="64198" y="37166"/>
                </a:lnTo>
                <a:cubicBezTo>
                  <a:pt x="64198" y="37166"/>
                  <a:pt x="64160" y="37203"/>
                  <a:pt x="64160" y="37203"/>
                </a:cubicBezTo>
                <a:cubicBezTo>
                  <a:pt x="64085" y="37279"/>
                  <a:pt x="64047" y="37317"/>
                  <a:pt x="64047" y="37392"/>
                </a:cubicBezTo>
                <a:cubicBezTo>
                  <a:pt x="64047" y="37468"/>
                  <a:pt x="64085" y="37544"/>
                  <a:pt x="64198" y="37582"/>
                </a:cubicBezTo>
                <a:lnTo>
                  <a:pt x="64387" y="37468"/>
                </a:lnTo>
                <a:cubicBezTo>
                  <a:pt x="64387" y="37468"/>
                  <a:pt x="64425" y="37430"/>
                  <a:pt x="64425" y="37430"/>
                </a:cubicBezTo>
                <a:cubicBezTo>
                  <a:pt x="64463" y="37392"/>
                  <a:pt x="64538" y="37317"/>
                  <a:pt x="64538" y="37241"/>
                </a:cubicBezTo>
                <a:cubicBezTo>
                  <a:pt x="64538" y="37203"/>
                  <a:pt x="64500" y="37128"/>
                  <a:pt x="64387" y="37090"/>
                </a:cubicBezTo>
                <a:close/>
                <a:moveTo>
                  <a:pt x="2383" y="37166"/>
                </a:moveTo>
                <a:cubicBezTo>
                  <a:pt x="2269" y="37166"/>
                  <a:pt x="2193" y="37166"/>
                  <a:pt x="2156" y="37203"/>
                </a:cubicBezTo>
                <a:cubicBezTo>
                  <a:pt x="2080" y="37279"/>
                  <a:pt x="2042" y="37355"/>
                  <a:pt x="2042" y="37506"/>
                </a:cubicBezTo>
                <a:lnTo>
                  <a:pt x="2193" y="37619"/>
                </a:lnTo>
                <a:lnTo>
                  <a:pt x="2420" y="37619"/>
                </a:lnTo>
                <a:lnTo>
                  <a:pt x="2572" y="37506"/>
                </a:lnTo>
                <a:lnTo>
                  <a:pt x="2572" y="37468"/>
                </a:lnTo>
                <a:cubicBezTo>
                  <a:pt x="2572" y="37355"/>
                  <a:pt x="2534" y="37279"/>
                  <a:pt x="2458" y="37203"/>
                </a:cubicBezTo>
                <a:lnTo>
                  <a:pt x="2383" y="37166"/>
                </a:lnTo>
                <a:close/>
                <a:moveTo>
                  <a:pt x="6125" y="37203"/>
                </a:moveTo>
                <a:lnTo>
                  <a:pt x="6088" y="37241"/>
                </a:lnTo>
                <a:cubicBezTo>
                  <a:pt x="6012" y="37241"/>
                  <a:pt x="5785" y="37279"/>
                  <a:pt x="5785" y="37468"/>
                </a:cubicBezTo>
                <a:lnTo>
                  <a:pt x="5785" y="37506"/>
                </a:lnTo>
                <a:lnTo>
                  <a:pt x="5899" y="37619"/>
                </a:lnTo>
                <a:cubicBezTo>
                  <a:pt x="6050" y="37619"/>
                  <a:pt x="6163" y="37582"/>
                  <a:pt x="6201" y="37544"/>
                </a:cubicBezTo>
                <a:cubicBezTo>
                  <a:pt x="6277" y="37506"/>
                  <a:pt x="6314" y="37468"/>
                  <a:pt x="6314" y="37355"/>
                </a:cubicBezTo>
                <a:cubicBezTo>
                  <a:pt x="6314" y="37355"/>
                  <a:pt x="6314" y="37317"/>
                  <a:pt x="6314" y="37317"/>
                </a:cubicBezTo>
                <a:lnTo>
                  <a:pt x="6125" y="37203"/>
                </a:lnTo>
                <a:close/>
                <a:moveTo>
                  <a:pt x="32024" y="37128"/>
                </a:moveTo>
                <a:lnTo>
                  <a:pt x="31872" y="37241"/>
                </a:lnTo>
                <a:lnTo>
                  <a:pt x="31835" y="37241"/>
                </a:lnTo>
                <a:cubicBezTo>
                  <a:pt x="31797" y="37279"/>
                  <a:pt x="31683" y="37355"/>
                  <a:pt x="31683" y="37506"/>
                </a:cubicBezTo>
                <a:lnTo>
                  <a:pt x="31797" y="37619"/>
                </a:lnTo>
                <a:cubicBezTo>
                  <a:pt x="31948" y="37619"/>
                  <a:pt x="32024" y="37582"/>
                  <a:pt x="32061" y="37544"/>
                </a:cubicBezTo>
                <a:lnTo>
                  <a:pt x="32099" y="37544"/>
                </a:lnTo>
                <a:lnTo>
                  <a:pt x="32288" y="37430"/>
                </a:lnTo>
                <a:cubicBezTo>
                  <a:pt x="32288" y="37430"/>
                  <a:pt x="32288" y="37392"/>
                  <a:pt x="32288" y="37392"/>
                </a:cubicBezTo>
                <a:cubicBezTo>
                  <a:pt x="32288" y="37241"/>
                  <a:pt x="32175" y="37128"/>
                  <a:pt x="32024" y="37128"/>
                </a:cubicBezTo>
                <a:close/>
                <a:moveTo>
                  <a:pt x="69052" y="37014"/>
                </a:moveTo>
                <a:cubicBezTo>
                  <a:pt x="68971" y="37014"/>
                  <a:pt x="68886" y="37033"/>
                  <a:pt x="68810" y="37090"/>
                </a:cubicBezTo>
                <a:lnTo>
                  <a:pt x="68773" y="37203"/>
                </a:lnTo>
                <a:cubicBezTo>
                  <a:pt x="68810" y="37468"/>
                  <a:pt x="68924" y="37619"/>
                  <a:pt x="69189" y="37657"/>
                </a:cubicBezTo>
                <a:lnTo>
                  <a:pt x="69302" y="37582"/>
                </a:lnTo>
                <a:cubicBezTo>
                  <a:pt x="69378" y="37506"/>
                  <a:pt x="69378" y="37468"/>
                  <a:pt x="69378" y="37392"/>
                </a:cubicBezTo>
                <a:lnTo>
                  <a:pt x="69378" y="37355"/>
                </a:lnTo>
                <a:cubicBezTo>
                  <a:pt x="69378" y="37317"/>
                  <a:pt x="69378" y="37279"/>
                  <a:pt x="69415" y="37241"/>
                </a:cubicBezTo>
                <a:lnTo>
                  <a:pt x="69340" y="37052"/>
                </a:lnTo>
                <a:lnTo>
                  <a:pt x="69264" y="37052"/>
                </a:lnTo>
                <a:cubicBezTo>
                  <a:pt x="69207" y="37033"/>
                  <a:pt x="69132" y="37014"/>
                  <a:pt x="69052" y="37014"/>
                </a:cubicBezTo>
                <a:close/>
                <a:moveTo>
                  <a:pt x="17884" y="37166"/>
                </a:moveTo>
                <a:cubicBezTo>
                  <a:pt x="17770" y="37203"/>
                  <a:pt x="17543" y="37317"/>
                  <a:pt x="17619" y="37657"/>
                </a:cubicBezTo>
                <a:lnTo>
                  <a:pt x="17695" y="37771"/>
                </a:lnTo>
                <a:lnTo>
                  <a:pt x="17808" y="37771"/>
                </a:lnTo>
                <a:cubicBezTo>
                  <a:pt x="17869" y="37801"/>
                  <a:pt x="17955" y="37856"/>
                  <a:pt x="18066" y="37856"/>
                </a:cubicBezTo>
                <a:cubicBezTo>
                  <a:pt x="18092" y="37856"/>
                  <a:pt x="18119" y="37853"/>
                  <a:pt x="18148" y="37846"/>
                </a:cubicBezTo>
                <a:lnTo>
                  <a:pt x="18262" y="37808"/>
                </a:lnTo>
                <a:cubicBezTo>
                  <a:pt x="18337" y="37733"/>
                  <a:pt x="18375" y="37619"/>
                  <a:pt x="18375" y="37506"/>
                </a:cubicBezTo>
                <a:cubicBezTo>
                  <a:pt x="18375" y="37430"/>
                  <a:pt x="18337" y="37317"/>
                  <a:pt x="18262" y="37279"/>
                </a:cubicBezTo>
                <a:cubicBezTo>
                  <a:pt x="18224" y="37203"/>
                  <a:pt x="18110" y="37166"/>
                  <a:pt x="17921" y="37166"/>
                </a:cubicBezTo>
                <a:close/>
                <a:moveTo>
                  <a:pt x="85937" y="37468"/>
                </a:moveTo>
                <a:lnTo>
                  <a:pt x="85748" y="37582"/>
                </a:lnTo>
                <a:cubicBezTo>
                  <a:pt x="85748" y="37695"/>
                  <a:pt x="85786" y="37771"/>
                  <a:pt x="85824" y="37808"/>
                </a:cubicBezTo>
                <a:cubicBezTo>
                  <a:pt x="85877" y="37835"/>
                  <a:pt x="85950" y="37862"/>
                  <a:pt x="86041" y="37862"/>
                </a:cubicBezTo>
                <a:cubicBezTo>
                  <a:pt x="86079" y="37862"/>
                  <a:pt x="86120" y="37857"/>
                  <a:pt x="86164" y="37846"/>
                </a:cubicBezTo>
                <a:lnTo>
                  <a:pt x="86278" y="37771"/>
                </a:lnTo>
                <a:lnTo>
                  <a:pt x="86278" y="37733"/>
                </a:lnTo>
                <a:cubicBezTo>
                  <a:pt x="86278" y="37544"/>
                  <a:pt x="86051" y="37506"/>
                  <a:pt x="85975" y="37468"/>
                </a:cubicBezTo>
                <a:close/>
                <a:moveTo>
                  <a:pt x="38300" y="37203"/>
                </a:moveTo>
                <a:cubicBezTo>
                  <a:pt x="38149" y="37203"/>
                  <a:pt x="38073" y="37203"/>
                  <a:pt x="37997" y="37279"/>
                </a:cubicBezTo>
                <a:cubicBezTo>
                  <a:pt x="37959" y="37317"/>
                  <a:pt x="37884" y="37355"/>
                  <a:pt x="37922" y="37506"/>
                </a:cubicBezTo>
                <a:cubicBezTo>
                  <a:pt x="37846" y="37506"/>
                  <a:pt x="37808" y="37544"/>
                  <a:pt x="37770" y="37582"/>
                </a:cubicBezTo>
                <a:cubicBezTo>
                  <a:pt x="37733" y="37619"/>
                  <a:pt x="37733" y="37619"/>
                  <a:pt x="37733" y="37619"/>
                </a:cubicBezTo>
                <a:lnTo>
                  <a:pt x="37770" y="37619"/>
                </a:lnTo>
                <a:lnTo>
                  <a:pt x="37544" y="37695"/>
                </a:lnTo>
                <a:cubicBezTo>
                  <a:pt x="37544" y="37808"/>
                  <a:pt x="37581" y="37846"/>
                  <a:pt x="37657" y="37884"/>
                </a:cubicBezTo>
                <a:cubicBezTo>
                  <a:pt x="37679" y="37891"/>
                  <a:pt x="37702" y="37894"/>
                  <a:pt x="37725" y="37894"/>
                </a:cubicBezTo>
                <a:cubicBezTo>
                  <a:pt x="37825" y="37894"/>
                  <a:pt x="37936" y="37839"/>
                  <a:pt x="37997" y="37808"/>
                </a:cubicBezTo>
                <a:cubicBezTo>
                  <a:pt x="38035" y="37771"/>
                  <a:pt x="38073" y="37771"/>
                  <a:pt x="38073" y="37771"/>
                </a:cubicBezTo>
                <a:lnTo>
                  <a:pt x="38073" y="37733"/>
                </a:lnTo>
                <a:lnTo>
                  <a:pt x="38149" y="37619"/>
                </a:lnTo>
                <a:lnTo>
                  <a:pt x="38300" y="37619"/>
                </a:lnTo>
                <a:lnTo>
                  <a:pt x="38413" y="37468"/>
                </a:lnTo>
                <a:lnTo>
                  <a:pt x="38413" y="37317"/>
                </a:lnTo>
                <a:lnTo>
                  <a:pt x="38300" y="37203"/>
                </a:lnTo>
                <a:close/>
                <a:moveTo>
                  <a:pt x="54103" y="37430"/>
                </a:moveTo>
                <a:cubicBezTo>
                  <a:pt x="53914" y="37468"/>
                  <a:pt x="53650" y="37506"/>
                  <a:pt x="53687" y="37808"/>
                </a:cubicBezTo>
                <a:lnTo>
                  <a:pt x="53725" y="37884"/>
                </a:lnTo>
                <a:cubicBezTo>
                  <a:pt x="53801" y="37960"/>
                  <a:pt x="53914" y="37960"/>
                  <a:pt x="54066" y="37960"/>
                </a:cubicBezTo>
                <a:cubicBezTo>
                  <a:pt x="54179" y="37922"/>
                  <a:pt x="54292" y="37884"/>
                  <a:pt x="54330" y="37808"/>
                </a:cubicBezTo>
                <a:lnTo>
                  <a:pt x="54217" y="37619"/>
                </a:lnTo>
                <a:lnTo>
                  <a:pt x="54103" y="37430"/>
                </a:lnTo>
                <a:close/>
                <a:moveTo>
                  <a:pt x="27631" y="37534"/>
                </a:moveTo>
                <a:cubicBezTo>
                  <a:pt x="27595" y="37534"/>
                  <a:pt x="27559" y="37537"/>
                  <a:pt x="27525" y="37544"/>
                </a:cubicBezTo>
                <a:cubicBezTo>
                  <a:pt x="27411" y="37582"/>
                  <a:pt x="27373" y="37657"/>
                  <a:pt x="27373" y="37771"/>
                </a:cubicBezTo>
                <a:lnTo>
                  <a:pt x="27373" y="37808"/>
                </a:lnTo>
                <a:lnTo>
                  <a:pt x="27411" y="37884"/>
                </a:lnTo>
                <a:cubicBezTo>
                  <a:pt x="27467" y="37939"/>
                  <a:pt x="27623" y="37974"/>
                  <a:pt x="27762" y="37974"/>
                </a:cubicBezTo>
                <a:cubicBezTo>
                  <a:pt x="27813" y="37974"/>
                  <a:pt x="27862" y="37970"/>
                  <a:pt x="27903" y="37960"/>
                </a:cubicBezTo>
                <a:cubicBezTo>
                  <a:pt x="28016" y="37922"/>
                  <a:pt x="28054" y="37846"/>
                  <a:pt x="28054" y="37771"/>
                </a:cubicBezTo>
                <a:cubicBezTo>
                  <a:pt x="28054" y="37771"/>
                  <a:pt x="28054" y="37733"/>
                  <a:pt x="28054" y="37733"/>
                </a:cubicBezTo>
                <a:lnTo>
                  <a:pt x="28016" y="37657"/>
                </a:lnTo>
                <a:cubicBezTo>
                  <a:pt x="27954" y="37595"/>
                  <a:pt x="27792" y="37534"/>
                  <a:pt x="27631" y="37534"/>
                </a:cubicBezTo>
                <a:close/>
                <a:moveTo>
                  <a:pt x="34552" y="37591"/>
                </a:moveTo>
                <a:cubicBezTo>
                  <a:pt x="34510" y="37591"/>
                  <a:pt x="34462" y="37600"/>
                  <a:pt x="34406" y="37619"/>
                </a:cubicBezTo>
                <a:cubicBezTo>
                  <a:pt x="34330" y="37657"/>
                  <a:pt x="34292" y="37733"/>
                  <a:pt x="34292" y="37771"/>
                </a:cubicBezTo>
                <a:lnTo>
                  <a:pt x="34368" y="37884"/>
                </a:lnTo>
                <a:cubicBezTo>
                  <a:pt x="34406" y="37922"/>
                  <a:pt x="34443" y="37922"/>
                  <a:pt x="34481" y="37960"/>
                </a:cubicBezTo>
                <a:cubicBezTo>
                  <a:pt x="34519" y="37997"/>
                  <a:pt x="34595" y="38035"/>
                  <a:pt x="34708" y="38073"/>
                </a:cubicBezTo>
                <a:lnTo>
                  <a:pt x="34859" y="37960"/>
                </a:lnTo>
                <a:lnTo>
                  <a:pt x="34897" y="37960"/>
                </a:lnTo>
                <a:cubicBezTo>
                  <a:pt x="34897" y="37922"/>
                  <a:pt x="34935" y="37846"/>
                  <a:pt x="34935" y="37808"/>
                </a:cubicBezTo>
                <a:cubicBezTo>
                  <a:pt x="34935" y="37771"/>
                  <a:pt x="34935" y="37733"/>
                  <a:pt x="34935" y="37733"/>
                </a:cubicBezTo>
                <a:lnTo>
                  <a:pt x="34784" y="37619"/>
                </a:lnTo>
                <a:lnTo>
                  <a:pt x="34670" y="37619"/>
                </a:lnTo>
                <a:cubicBezTo>
                  <a:pt x="34632" y="37600"/>
                  <a:pt x="34595" y="37591"/>
                  <a:pt x="34552" y="37591"/>
                </a:cubicBezTo>
                <a:close/>
                <a:moveTo>
                  <a:pt x="35615" y="37733"/>
                </a:moveTo>
                <a:cubicBezTo>
                  <a:pt x="35389" y="37733"/>
                  <a:pt x="35351" y="37884"/>
                  <a:pt x="35389" y="37960"/>
                </a:cubicBezTo>
                <a:lnTo>
                  <a:pt x="35540" y="38073"/>
                </a:lnTo>
                <a:lnTo>
                  <a:pt x="35578" y="38073"/>
                </a:lnTo>
                <a:cubicBezTo>
                  <a:pt x="35615" y="38073"/>
                  <a:pt x="35804" y="38073"/>
                  <a:pt x="35842" y="37922"/>
                </a:cubicBezTo>
                <a:lnTo>
                  <a:pt x="35767" y="37846"/>
                </a:lnTo>
                <a:cubicBezTo>
                  <a:pt x="35767" y="37846"/>
                  <a:pt x="35767" y="37846"/>
                  <a:pt x="35767" y="37884"/>
                </a:cubicBezTo>
                <a:lnTo>
                  <a:pt x="35615" y="37733"/>
                </a:lnTo>
                <a:close/>
                <a:moveTo>
                  <a:pt x="36787" y="37733"/>
                </a:moveTo>
                <a:cubicBezTo>
                  <a:pt x="36674" y="37733"/>
                  <a:pt x="36636" y="37771"/>
                  <a:pt x="36598" y="37771"/>
                </a:cubicBezTo>
                <a:cubicBezTo>
                  <a:pt x="36561" y="37808"/>
                  <a:pt x="36485" y="37884"/>
                  <a:pt x="36523" y="38035"/>
                </a:cubicBezTo>
                <a:lnTo>
                  <a:pt x="36674" y="38111"/>
                </a:lnTo>
                <a:lnTo>
                  <a:pt x="36787" y="38111"/>
                </a:lnTo>
                <a:lnTo>
                  <a:pt x="36901" y="37997"/>
                </a:lnTo>
                <a:lnTo>
                  <a:pt x="36901" y="37846"/>
                </a:lnTo>
                <a:lnTo>
                  <a:pt x="36787" y="37733"/>
                </a:lnTo>
                <a:close/>
                <a:moveTo>
                  <a:pt x="46391" y="37657"/>
                </a:moveTo>
                <a:cubicBezTo>
                  <a:pt x="46239" y="37771"/>
                  <a:pt x="46277" y="37997"/>
                  <a:pt x="46391" y="38073"/>
                </a:cubicBezTo>
                <a:cubicBezTo>
                  <a:pt x="46466" y="38149"/>
                  <a:pt x="46580" y="38186"/>
                  <a:pt x="46655" y="38186"/>
                </a:cubicBezTo>
                <a:lnTo>
                  <a:pt x="46806" y="38073"/>
                </a:lnTo>
                <a:cubicBezTo>
                  <a:pt x="46806" y="38035"/>
                  <a:pt x="46806" y="38035"/>
                  <a:pt x="46806" y="37997"/>
                </a:cubicBezTo>
                <a:cubicBezTo>
                  <a:pt x="46806" y="37846"/>
                  <a:pt x="46693" y="37771"/>
                  <a:pt x="46655" y="37733"/>
                </a:cubicBezTo>
                <a:cubicBezTo>
                  <a:pt x="46617" y="37695"/>
                  <a:pt x="46617" y="37695"/>
                  <a:pt x="46580" y="37657"/>
                </a:cubicBezTo>
                <a:close/>
                <a:moveTo>
                  <a:pt x="48432" y="37733"/>
                </a:moveTo>
                <a:cubicBezTo>
                  <a:pt x="48319" y="37733"/>
                  <a:pt x="48243" y="37733"/>
                  <a:pt x="48205" y="37771"/>
                </a:cubicBezTo>
                <a:cubicBezTo>
                  <a:pt x="48092" y="37846"/>
                  <a:pt x="48092" y="37960"/>
                  <a:pt x="48092" y="38035"/>
                </a:cubicBezTo>
                <a:cubicBezTo>
                  <a:pt x="48092" y="38035"/>
                  <a:pt x="48092" y="38073"/>
                  <a:pt x="48092" y="38111"/>
                </a:cubicBezTo>
                <a:lnTo>
                  <a:pt x="48205" y="38224"/>
                </a:lnTo>
                <a:cubicBezTo>
                  <a:pt x="48319" y="38224"/>
                  <a:pt x="48394" y="38224"/>
                  <a:pt x="48470" y="38186"/>
                </a:cubicBezTo>
                <a:cubicBezTo>
                  <a:pt x="48546" y="38111"/>
                  <a:pt x="48583" y="38035"/>
                  <a:pt x="48583" y="37960"/>
                </a:cubicBezTo>
                <a:cubicBezTo>
                  <a:pt x="48583" y="37884"/>
                  <a:pt x="48546" y="37808"/>
                  <a:pt x="48508" y="37771"/>
                </a:cubicBezTo>
                <a:lnTo>
                  <a:pt x="48432" y="37733"/>
                </a:lnTo>
                <a:close/>
                <a:moveTo>
                  <a:pt x="9972" y="37992"/>
                </a:moveTo>
                <a:cubicBezTo>
                  <a:pt x="9704" y="37992"/>
                  <a:pt x="9642" y="38152"/>
                  <a:pt x="9642" y="38186"/>
                </a:cubicBezTo>
                <a:lnTo>
                  <a:pt x="9755" y="38338"/>
                </a:lnTo>
                <a:cubicBezTo>
                  <a:pt x="9785" y="38341"/>
                  <a:pt x="9813" y="38343"/>
                  <a:pt x="9839" y="38343"/>
                </a:cubicBezTo>
                <a:cubicBezTo>
                  <a:pt x="10102" y="38343"/>
                  <a:pt x="10136" y="38180"/>
                  <a:pt x="10171" y="38111"/>
                </a:cubicBezTo>
                <a:lnTo>
                  <a:pt x="10057" y="37997"/>
                </a:lnTo>
                <a:cubicBezTo>
                  <a:pt x="10027" y="37994"/>
                  <a:pt x="9998" y="37992"/>
                  <a:pt x="9972" y="37992"/>
                </a:cubicBezTo>
                <a:close/>
                <a:moveTo>
                  <a:pt x="1664" y="37997"/>
                </a:moveTo>
                <a:cubicBezTo>
                  <a:pt x="1551" y="37997"/>
                  <a:pt x="1475" y="37997"/>
                  <a:pt x="1400" y="38035"/>
                </a:cubicBezTo>
                <a:cubicBezTo>
                  <a:pt x="1362" y="38073"/>
                  <a:pt x="1324" y="38149"/>
                  <a:pt x="1324" y="38224"/>
                </a:cubicBezTo>
                <a:lnTo>
                  <a:pt x="1324" y="38262"/>
                </a:lnTo>
                <a:lnTo>
                  <a:pt x="1437" y="38375"/>
                </a:lnTo>
                <a:cubicBezTo>
                  <a:pt x="1551" y="38375"/>
                  <a:pt x="1626" y="38375"/>
                  <a:pt x="1702" y="38338"/>
                </a:cubicBezTo>
                <a:cubicBezTo>
                  <a:pt x="1740" y="38300"/>
                  <a:pt x="1778" y="38224"/>
                  <a:pt x="1778" y="38149"/>
                </a:cubicBezTo>
                <a:lnTo>
                  <a:pt x="1778" y="38111"/>
                </a:lnTo>
                <a:lnTo>
                  <a:pt x="1664" y="37997"/>
                </a:lnTo>
                <a:close/>
                <a:moveTo>
                  <a:pt x="77015" y="38111"/>
                </a:moveTo>
                <a:cubicBezTo>
                  <a:pt x="76939" y="38111"/>
                  <a:pt x="76712" y="38149"/>
                  <a:pt x="76712" y="38338"/>
                </a:cubicBezTo>
                <a:lnTo>
                  <a:pt x="76712" y="38375"/>
                </a:lnTo>
                <a:lnTo>
                  <a:pt x="76826" y="38489"/>
                </a:lnTo>
                <a:cubicBezTo>
                  <a:pt x="76977" y="38489"/>
                  <a:pt x="77090" y="38489"/>
                  <a:pt x="77128" y="38413"/>
                </a:cubicBezTo>
                <a:cubicBezTo>
                  <a:pt x="77166" y="38375"/>
                  <a:pt x="77242" y="38338"/>
                  <a:pt x="77242" y="38224"/>
                </a:cubicBezTo>
                <a:lnTo>
                  <a:pt x="77242" y="38186"/>
                </a:lnTo>
                <a:lnTo>
                  <a:pt x="77053" y="38111"/>
                </a:lnTo>
                <a:close/>
                <a:moveTo>
                  <a:pt x="8923" y="38149"/>
                </a:moveTo>
                <a:lnTo>
                  <a:pt x="8734" y="38262"/>
                </a:lnTo>
                <a:cubicBezTo>
                  <a:pt x="8734" y="38224"/>
                  <a:pt x="8772" y="38186"/>
                  <a:pt x="8772" y="38186"/>
                </a:cubicBezTo>
                <a:lnTo>
                  <a:pt x="8696" y="38186"/>
                </a:lnTo>
                <a:lnTo>
                  <a:pt x="8545" y="38300"/>
                </a:lnTo>
                <a:lnTo>
                  <a:pt x="8545" y="38527"/>
                </a:lnTo>
                <a:lnTo>
                  <a:pt x="8696" y="38640"/>
                </a:lnTo>
                <a:cubicBezTo>
                  <a:pt x="8810" y="38640"/>
                  <a:pt x="8885" y="38565"/>
                  <a:pt x="8923" y="38527"/>
                </a:cubicBezTo>
                <a:cubicBezTo>
                  <a:pt x="8961" y="38489"/>
                  <a:pt x="9074" y="38413"/>
                  <a:pt x="9074" y="38338"/>
                </a:cubicBezTo>
                <a:cubicBezTo>
                  <a:pt x="9074" y="38262"/>
                  <a:pt x="8999" y="38186"/>
                  <a:pt x="8923" y="38149"/>
                </a:cubicBezTo>
                <a:close/>
                <a:moveTo>
                  <a:pt x="54708" y="38300"/>
                </a:moveTo>
                <a:cubicBezTo>
                  <a:pt x="54633" y="38300"/>
                  <a:pt x="54519" y="38338"/>
                  <a:pt x="54481" y="38489"/>
                </a:cubicBezTo>
                <a:lnTo>
                  <a:pt x="54595" y="38640"/>
                </a:lnTo>
                <a:cubicBezTo>
                  <a:pt x="54708" y="38640"/>
                  <a:pt x="54822" y="38640"/>
                  <a:pt x="54859" y="38602"/>
                </a:cubicBezTo>
                <a:lnTo>
                  <a:pt x="54935" y="38489"/>
                </a:lnTo>
                <a:cubicBezTo>
                  <a:pt x="54935" y="38375"/>
                  <a:pt x="54822" y="38300"/>
                  <a:pt x="54708" y="38300"/>
                </a:cubicBezTo>
                <a:close/>
                <a:moveTo>
                  <a:pt x="12007" y="38139"/>
                </a:moveTo>
                <a:cubicBezTo>
                  <a:pt x="11976" y="38139"/>
                  <a:pt x="11944" y="38142"/>
                  <a:pt x="11910" y="38149"/>
                </a:cubicBezTo>
                <a:cubicBezTo>
                  <a:pt x="11759" y="38186"/>
                  <a:pt x="11645" y="38300"/>
                  <a:pt x="11645" y="38451"/>
                </a:cubicBezTo>
                <a:lnTo>
                  <a:pt x="11683" y="38565"/>
                </a:lnTo>
                <a:cubicBezTo>
                  <a:pt x="11766" y="38620"/>
                  <a:pt x="11890" y="38655"/>
                  <a:pt x="12009" y="38655"/>
                </a:cubicBezTo>
                <a:cubicBezTo>
                  <a:pt x="12053" y="38655"/>
                  <a:pt x="12096" y="38650"/>
                  <a:pt x="12137" y="38640"/>
                </a:cubicBezTo>
                <a:cubicBezTo>
                  <a:pt x="12250" y="38602"/>
                  <a:pt x="12364" y="38527"/>
                  <a:pt x="12402" y="38375"/>
                </a:cubicBezTo>
                <a:lnTo>
                  <a:pt x="12364" y="38300"/>
                </a:lnTo>
                <a:cubicBezTo>
                  <a:pt x="12270" y="38207"/>
                  <a:pt x="12151" y="38139"/>
                  <a:pt x="12007" y="38139"/>
                </a:cubicBezTo>
                <a:close/>
                <a:moveTo>
                  <a:pt x="2392" y="38237"/>
                </a:moveTo>
                <a:cubicBezTo>
                  <a:pt x="2346" y="38237"/>
                  <a:pt x="2293" y="38244"/>
                  <a:pt x="2231" y="38262"/>
                </a:cubicBezTo>
                <a:lnTo>
                  <a:pt x="2156" y="38300"/>
                </a:lnTo>
                <a:cubicBezTo>
                  <a:pt x="2042" y="38375"/>
                  <a:pt x="2042" y="38489"/>
                  <a:pt x="2042" y="38640"/>
                </a:cubicBezTo>
                <a:lnTo>
                  <a:pt x="2080" y="38716"/>
                </a:lnTo>
                <a:cubicBezTo>
                  <a:pt x="2137" y="38754"/>
                  <a:pt x="2212" y="38763"/>
                  <a:pt x="2288" y="38763"/>
                </a:cubicBezTo>
                <a:cubicBezTo>
                  <a:pt x="2364" y="38763"/>
                  <a:pt x="2439" y="38754"/>
                  <a:pt x="2496" y="38754"/>
                </a:cubicBezTo>
                <a:cubicBezTo>
                  <a:pt x="2609" y="38716"/>
                  <a:pt x="2723" y="38640"/>
                  <a:pt x="2761" y="38565"/>
                </a:cubicBezTo>
                <a:lnTo>
                  <a:pt x="2685" y="38413"/>
                </a:lnTo>
                <a:cubicBezTo>
                  <a:pt x="2685" y="38413"/>
                  <a:pt x="2685" y="38413"/>
                  <a:pt x="2647" y="38375"/>
                </a:cubicBezTo>
                <a:cubicBezTo>
                  <a:pt x="2618" y="38317"/>
                  <a:pt x="2545" y="38237"/>
                  <a:pt x="2392" y="38237"/>
                </a:cubicBezTo>
                <a:close/>
                <a:moveTo>
                  <a:pt x="7084" y="38237"/>
                </a:moveTo>
                <a:cubicBezTo>
                  <a:pt x="7021" y="38237"/>
                  <a:pt x="6964" y="38256"/>
                  <a:pt x="6919" y="38300"/>
                </a:cubicBezTo>
                <a:cubicBezTo>
                  <a:pt x="6806" y="38375"/>
                  <a:pt x="6806" y="38527"/>
                  <a:pt x="6806" y="38678"/>
                </a:cubicBezTo>
                <a:lnTo>
                  <a:pt x="6806" y="38716"/>
                </a:lnTo>
                <a:lnTo>
                  <a:pt x="6957" y="38829"/>
                </a:lnTo>
                <a:cubicBezTo>
                  <a:pt x="7184" y="38829"/>
                  <a:pt x="7335" y="38640"/>
                  <a:pt x="7335" y="38451"/>
                </a:cubicBezTo>
                <a:cubicBezTo>
                  <a:pt x="7335" y="38375"/>
                  <a:pt x="7335" y="38338"/>
                  <a:pt x="7297" y="38300"/>
                </a:cubicBezTo>
                <a:lnTo>
                  <a:pt x="7222" y="38262"/>
                </a:lnTo>
                <a:cubicBezTo>
                  <a:pt x="7175" y="38246"/>
                  <a:pt x="7128" y="38237"/>
                  <a:pt x="7084" y="38237"/>
                </a:cubicBezTo>
                <a:close/>
                <a:moveTo>
                  <a:pt x="959" y="37461"/>
                </a:moveTo>
                <a:cubicBezTo>
                  <a:pt x="764" y="37461"/>
                  <a:pt x="666" y="37554"/>
                  <a:pt x="568" y="37619"/>
                </a:cubicBezTo>
                <a:cubicBezTo>
                  <a:pt x="530" y="37657"/>
                  <a:pt x="492" y="37657"/>
                  <a:pt x="454" y="37695"/>
                </a:cubicBezTo>
                <a:lnTo>
                  <a:pt x="379" y="37733"/>
                </a:lnTo>
                <a:cubicBezTo>
                  <a:pt x="341" y="37846"/>
                  <a:pt x="379" y="37960"/>
                  <a:pt x="417" y="37997"/>
                </a:cubicBezTo>
                <a:cubicBezTo>
                  <a:pt x="379" y="38035"/>
                  <a:pt x="379" y="38073"/>
                  <a:pt x="379" y="38073"/>
                </a:cubicBezTo>
                <a:lnTo>
                  <a:pt x="454" y="38224"/>
                </a:lnTo>
                <a:cubicBezTo>
                  <a:pt x="568" y="38262"/>
                  <a:pt x="681" y="38300"/>
                  <a:pt x="832" y="38338"/>
                </a:cubicBezTo>
                <a:lnTo>
                  <a:pt x="719" y="38375"/>
                </a:lnTo>
                <a:cubicBezTo>
                  <a:pt x="719" y="38413"/>
                  <a:pt x="719" y="38413"/>
                  <a:pt x="719" y="38413"/>
                </a:cubicBezTo>
                <a:cubicBezTo>
                  <a:pt x="681" y="38451"/>
                  <a:pt x="643" y="38527"/>
                  <a:pt x="681" y="38640"/>
                </a:cubicBezTo>
                <a:lnTo>
                  <a:pt x="681" y="38678"/>
                </a:lnTo>
                <a:cubicBezTo>
                  <a:pt x="760" y="38809"/>
                  <a:pt x="928" y="38849"/>
                  <a:pt x="1050" y="38849"/>
                </a:cubicBezTo>
                <a:cubicBezTo>
                  <a:pt x="1104" y="38849"/>
                  <a:pt x="1149" y="38841"/>
                  <a:pt x="1173" y="38829"/>
                </a:cubicBezTo>
                <a:lnTo>
                  <a:pt x="1286" y="38716"/>
                </a:lnTo>
                <a:cubicBezTo>
                  <a:pt x="1286" y="38602"/>
                  <a:pt x="1248" y="38451"/>
                  <a:pt x="1135" y="38375"/>
                </a:cubicBezTo>
                <a:cubicBezTo>
                  <a:pt x="1135" y="38338"/>
                  <a:pt x="1097" y="38338"/>
                  <a:pt x="1097" y="38338"/>
                </a:cubicBezTo>
                <a:lnTo>
                  <a:pt x="1135" y="38338"/>
                </a:lnTo>
                <a:lnTo>
                  <a:pt x="1248" y="38224"/>
                </a:lnTo>
                <a:lnTo>
                  <a:pt x="1248" y="38186"/>
                </a:lnTo>
                <a:cubicBezTo>
                  <a:pt x="1286" y="38111"/>
                  <a:pt x="1286" y="37960"/>
                  <a:pt x="1286" y="37846"/>
                </a:cubicBezTo>
                <a:cubicBezTo>
                  <a:pt x="1286" y="37695"/>
                  <a:pt x="1248" y="37582"/>
                  <a:pt x="1135" y="37506"/>
                </a:cubicBezTo>
                <a:lnTo>
                  <a:pt x="1059" y="37468"/>
                </a:lnTo>
                <a:cubicBezTo>
                  <a:pt x="1023" y="37463"/>
                  <a:pt x="990" y="37461"/>
                  <a:pt x="959" y="37461"/>
                </a:cubicBezTo>
                <a:close/>
                <a:moveTo>
                  <a:pt x="33914" y="38300"/>
                </a:moveTo>
                <a:cubicBezTo>
                  <a:pt x="33838" y="38338"/>
                  <a:pt x="33801" y="38338"/>
                  <a:pt x="33801" y="38338"/>
                </a:cubicBezTo>
                <a:cubicBezTo>
                  <a:pt x="33763" y="38375"/>
                  <a:pt x="33763" y="38375"/>
                  <a:pt x="33725" y="38375"/>
                </a:cubicBezTo>
                <a:lnTo>
                  <a:pt x="33687" y="38375"/>
                </a:lnTo>
                <a:cubicBezTo>
                  <a:pt x="33612" y="38375"/>
                  <a:pt x="33536" y="38413"/>
                  <a:pt x="33498" y="38489"/>
                </a:cubicBezTo>
                <a:lnTo>
                  <a:pt x="33536" y="38602"/>
                </a:lnTo>
                <a:cubicBezTo>
                  <a:pt x="33536" y="38602"/>
                  <a:pt x="33536" y="38678"/>
                  <a:pt x="33536" y="38678"/>
                </a:cubicBezTo>
                <a:lnTo>
                  <a:pt x="33612" y="38829"/>
                </a:lnTo>
                <a:cubicBezTo>
                  <a:pt x="33612" y="38829"/>
                  <a:pt x="33649" y="38829"/>
                  <a:pt x="33687" y="38867"/>
                </a:cubicBezTo>
                <a:cubicBezTo>
                  <a:pt x="33649" y="38829"/>
                  <a:pt x="33612" y="38829"/>
                  <a:pt x="33612" y="38791"/>
                </a:cubicBezTo>
                <a:lnTo>
                  <a:pt x="33612" y="38791"/>
                </a:lnTo>
                <a:lnTo>
                  <a:pt x="33763" y="38905"/>
                </a:lnTo>
                <a:cubicBezTo>
                  <a:pt x="33990" y="38905"/>
                  <a:pt x="34179" y="38867"/>
                  <a:pt x="34292" y="38754"/>
                </a:cubicBezTo>
                <a:lnTo>
                  <a:pt x="34254" y="38565"/>
                </a:lnTo>
                <a:cubicBezTo>
                  <a:pt x="34217" y="38565"/>
                  <a:pt x="34217" y="38527"/>
                  <a:pt x="34217" y="38527"/>
                </a:cubicBezTo>
                <a:cubicBezTo>
                  <a:pt x="34179" y="38451"/>
                  <a:pt x="34141" y="38300"/>
                  <a:pt x="33952" y="38300"/>
                </a:cubicBezTo>
                <a:close/>
                <a:moveTo>
                  <a:pt x="55261" y="38550"/>
                </a:moveTo>
                <a:cubicBezTo>
                  <a:pt x="55220" y="38550"/>
                  <a:pt x="55175" y="38554"/>
                  <a:pt x="55124" y="38565"/>
                </a:cubicBezTo>
                <a:lnTo>
                  <a:pt x="55011" y="38640"/>
                </a:lnTo>
                <a:cubicBezTo>
                  <a:pt x="54973" y="38791"/>
                  <a:pt x="55124" y="38943"/>
                  <a:pt x="55313" y="38943"/>
                </a:cubicBezTo>
                <a:cubicBezTo>
                  <a:pt x="55464" y="38943"/>
                  <a:pt x="55578" y="38867"/>
                  <a:pt x="55578" y="38716"/>
                </a:cubicBezTo>
                <a:lnTo>
                  <a:pt x="55540" y="38640"/>
                </a:lnTo>
                <a:cubicBezTo>
                  <a:pt x="55457" y="38585"/>
                  <a:pt x="55374" y="38550"/>
                  <a:pt x="55261" y="38550"/>
                </a:cubicBezTo>
                <a:close/>
                <a:moveTo>
                  <a:pt x="7713" y="38716"/>
                </a:moveTo>
                <a:cubicBezTo>
                  <a:pt x="7638" y="38716"/>
                  <a:pt x="7487" y="38754"/>
                  <a:pt x="7487" y="38905"/>
                </a:cubicBezTo>
                <a:lnTo>
                  <a:pt x="7600" y="39056"/>
                </a:lnTo>
                <a:cubicBezTo>
                  <a:pt x="7713" y="39056"/>
                  <a:pt x="7789" y="39056"/>
                  <a:pt x="7865" y="39018"/>
                </a:cubicBezTo>
                <a:lnTo>
                  <a:pt x="7902" y="38905"/>
                </a:lnTo>
                <a:cubicBezTo>
                  <a:pt x="7902" y="38791"/>
                  <a:pt x="7827" y="38716"/>
                  <a:pt x="7713" y="38716"/>
                </a:cubicBezTo>
                <a:close/>
                <a:moveTo>
                  <a:pt x="12326" y="38716"/>
                </a:moveTo>
                <a:cubicBezTo>
                  <a:pt x="12212" y="38716"/>
                  <a:pt x="12137" y="38716"/>
                  <a:pt x="12099" y="38754"/>
                </a:cubicBezTo>
                <a:cubicBezTo>
                  <a:pt x="12023" y="38791"/>
                  <a:pt x="11986" y="38867"/>
                  <a:pt x="11986" y="38943"/>
                </a:cubicBezTo>
                <a:lnTo>
                  <a:pt x="11986" y="38980"/>
                </a:lnTo>
                <a:lnTo>
                  <a:pt x="12137" y="39094"/>
                </a:lnTo>
                <a:lnTo>
                  <a:pt x="12326" y="39094"/>
                </a:lnTo>
                <a:lnTo>
                  <a:pt x="12439" y="38980"/>
                </a:lnTo>
                <a:lnTo>
                  <a:pt x="12439" y="38829"/>
                </a:lnTo>
                <a:lnTo>
                  <a:pt x="12326" y="38716"/>
                </a:lnTo>
                <a:close/>
                <a:moveTo>
                  <a:pt x="21135" y="38678"/>
                </a:moveTo>
                <a:lnTo>
                  <a:pt x="20908" y="38754"/>
                </a:lnTo>
                <a:cubicBezTo>
                  <a:pt x="20795" y="39018"/>
                  <a:pt x="20984" y="39094"/>
                  <a:pt x="21097" y="39132"/>
                </a:cubicBezTo>
                <a:lnTo>
                  <a:pt x="21324" y="39056"/>
                </a:lnTo>
                <a:lnTo>
                  <a:pt x="21324" y="39018"/>
                </a:lnTo>
                <a:cubicBezTo>
                  <a:pt x="21324" y="38791"/>
                  <a:pt x="21211" y="38716"/>
                  <a:pt x="21135" y="38678"/>
                </a:cubicBezTo>
                <a:close/>
                <a:moveTo>
                  <a:pt x="17430" y="38754"/>
                </a:moveTo>
                <a:lnTo>
                  <a:pt x="17317" y="38905"/>
                </a:lnTo>
                <a:cubicBezTo>
                  <a:pt x="17317" y="38905"/>
                  <a:pt x="17317" y="38905"/>
                  <a:pt x="17317" y="38943"/>
                </a:cubicBezTo>
                <a:lnTo>
                  <a:pt x="17430" y="38943"/>
                </a:lnTo>
                <a:lnTo>
                  <a:pt x="17317" y="38980"/>
                </a:lnTo>
                <a:cubicBezTo>
                  <a:pt x="17317" y="39094"/>
                  <a:pt x="17354" y="39169"/>
                  <a:pt x="17468" y="39207"/>
                </a:cubicBezTo>
                <a:lnTo>
                  <a:pt x="17619" y="39132"/>
                </a:lnTo>
                <a:cubicBezTo>
                  <a:pt x="17657" y="39094"/>
                  <a:pt x="17770" y="39056"/>
                  <a:pt x="17770" y="38943"/>
                </a:cubicBezTo>
                <a:cubicBezTo>
                  <a:pt x="17770" y="38905"/>
                  <a:pt x="17770" y="38867"/>
                  <a:pt x="17732" y="38829"/>
                </a:cubicBezTo>
                <a:lnTo>
                  <a:pt x="17619" y="38754"/>
                </a:lnTo>
                <a:close/>
                <a:moveTo>
                  <a:pt x="86261" y="38819"/>
                </a:moveTo>
                <a:cubicBezTo>
                  <a:pt x="86242" y="38819"/>
                  <a:pt x="86223" y="38822"/>
                  <a:pt x="86202" y="38829"/>
                </a:cubicBezTo>
                <a:cubicBezTo>
                  <a:pt x="86089" y="38829"/>
                  <a:pt x="85975" y="38905"/>
                  <a:pt x="85975" y="39018"/>
                </a:cubicBezTo>
                <a:cubicBezTo>
                  <a:pt x="85975" y="39056"/>
                  <a:pt x="85975" y="39132"/>
                  <a:pt x="86126" y="39207"/>
                </a:cubicBezTo>
                <a:cubicBezTo>
                  <a:pt x="86164" y="39207"/>
                  <a:pt x="86240" y="39207"/>
                  <a:pt x="86315" y="39169"/>
                </a:cubicBezTo>
                <a:cubicBezTo>
                  <a:pt x="86315" y="39169"/>
                  <a:pt x="86467" y="39094"/>
                  <a:pt x="86467" y="38980"/>
                </a:cubicBezTo>
                <a:lnTo>
                  <a:pt x="86429" y="38943"/>
                </a:lnTo>
                <a:cubicBezTo>
                  <a:pt x="86398" y="38881"/>
                  <a:pt x="86342" y="38819"/>
                  <a:pt x="86261" y="38819"/>
                </a:cubicBezTo>
                <a:close/>
                <a:moveTo>
                  <a:pt x="37581" y="38839"/>
                </a:moveTo>
                <a:cubicBezTo>
                  <a:pt x="37544" y="38839"/>
                  <a:pt x="37506" y="38848"/>
                  <a:pt x="37468" y="38867"/>
                </a:cubicBezTo>
                <a:cubicBezTo>
                  <a:pt x="37355" y="38943"/>
                  <a:pt x="37317" y="39132"/>
                  <a:pt x="37430" y="39207"/>
                </a:cubicBezTo>
                <a:cubicBezTo>
                  <a:pt x="37457" y="39234"/>
                  <a:pt x="37503" y="39261"/>
                  <a:pt x="37540" y="39261"/>
                </a:cubicBezTo>
                <a:cubicBezTo>
                  <a:pt x="37556" y="39261"/>
                  <a:pt x="37570" y="39256"/>
                  <a:pt x="37581" y="39245"/>
                </a:cubicBezTo>
                <a:lnTo>
                  <a:pt x="37657" y="39207"/>
                </a:lnTo>
                <a:lnTo>
                  <a:pt x="37581" y="39207"/>
                </a:lnTo>
                <a:lnTo>
                  <a:pt x="37770" y="39094"/>
                </a:lnTo>
                <a:lnTo>
                  <a:pt x="37770" y="38980"/>
                </a:lnTo>
                <a:lnTo>
                  <a:pt x="37695" y="38867"/>
                </a:lnTo>
                <a:cubicBezTo>
                  <a:pt x="37657" y="38848"/>
                  <a:pt x="37619" y="38839"/>
                  <a:pt x="37581" y="38839"/>
                </a:cubicBezTo>
                <a:close/>
                <a:moveTo>
                  <a:pt x="5142" y="38980"/>
                </a:moveTo>
                <a:lnTo>
                  <a:pt x="4991" y="39094"/>
                </a:lnTo>
                <a:lnTo>
                  <a:pt x="4991" y="39207"/>
                </a:lnTo>
                <a:lnTo>
                  <a:pt x="5142" y="39321"/>
                </a:lnTo>
                <a:cubicBezTo>
                  <a:pt x="5180" y="39321"/>
                  <a:pt x="5218" y="39358"/>
                  <a:pt x="5332" y="39358"/>
                </a:cubicBezTo>
                <a:lnTo>
                  <a:pt x="5445" y="39245"/>
                </a:lnTo>
                <a:lnTo>
                  <a:pt x="5445" y="39094"/>
                </a:lnTo>
                <a:lnTo>
                  <a:pt x="5332" y="38980"/>
                </a:lnTo>
                <a:close/>
                <a:moveTo>
                  <a:pt x="9453" y="39283"/>
                </a:moveTo>
                <a:lnTo>
                  <a:pt x="9339" y="39358"/>
                </a:lnTo>
                <a:cubicBezTo>
                  <a:pt x="9301" y="39548"/>
                  <a:pt x="9490" y="39623"/>
                  <a:pt x="9566" y="39623"/>
                </a:cubicBezTo>
                <a:lnTo>
                  <a:pt x="9793" y="39548"/>
                </a:lnTo>
                <a:lnTo>
                  <a:pt x="9793" y="39510"/>
                </a:lnTo>
                <a:cubicBezTo>
                  <a:pt x="9793" y="39434"/>
                  <a:pt x="9755" y="39358"/>
                  <a:pt x="9717" y="39358"/>
                </a:cubicBezTo>
                <a:cubicBezTo>
                  <a:pt x="9642" y="39283"/>
                  <a:pt x="9566" y="39283"/>
                  <a:pt x="9453" y="39283"/>
                </a:cubicBezTo>
                <a:close/>
                <a:moveTo>
                  <a:pt x="26882" y="39321"/>
                </a:moveTo>
                <a:lnTo>
                  <a:pt x="26768" y="39434"/>
                </a:lnTo>
                <a:cubicBezTo>
                  <a:pt x="26731" y="39737"/>
                  <a:pt x="26920" y="39774"/>
                  <a:pt x="26995" y="39774"/>
                </a:cubicBezTo>
                <a:lnTo>
                  <a:pt x="27146" y="39661"/>
                </a:lnTo>
                <a:cubicBezTo>
                  <a:pt x="27146" y="39661"/>
                  <a:pt x="27146" y="39623"/>
                  <a:pt x="27184" y="39623"/>
                </a:cubicBezTo>
                <a:cubicBezTo>
                  <a:pt x="27184" y="39585"/>
                  <a:pt x="27184" y="39548"/>
                  <a:pt x="27184" y="39510"/>
                </a:cubicBezTo>
                <a:cubicBezTo>
                  <a:pt x="27184" y="39434"/>
                  <a:pt x="27146" y="39321"/>
                  <a:pt x="26882" y="39321"/>
                </a:cubicBezTo>
                <a:close/>
                <a:moveTo>
                  <a:pt x="57846" y="39434"/>
                </a:moveTo>
                <a:cubicBezTo>
                  <a:pt x="57771" y="39434"/>
                  <a:pt x="57695" y="39434"/>
                  <a:pt x="57619" y="39472"/>
                </a:cubicBezTo>
                <a:cubicBezTo>
                  <a:pt x="57544" y="39510"/>
                  <a:pt x="57468" y="39585"/>
                  <a:pt x="57468" y="39699"/>
                </a:cubicBezTo>
                <a:cubicBezTo>
                  <a:pt x="57468" y="39774"/>
                  <a:pt x="57544" y="39850"/>
                  <a:pt x="57657" y="39888"/>
                </a:cubicBezTo>
                <a:lnTo>
                  <a:pt x="57808" y="39812"/>
                </a:lnTo>
                <a:cubicBezTo>
                  <a:pt x="57846" y="39774"/>
                  <a:pt x="57960" y="39737"/>
                  <a:pt x="57960" y="39623"/>
                </a:cubicBezTo>
                <a:cubicBezTo>
                  <a:pt x="57960" y="39585"/>
                  <a:pt x="57960" y="39548"/>
                  <a:pt x="57922" y="39510"/>
                </a:cubicBezTo>
                <a:lnTo>
                  <a:pt x="57846" y="39434"/>
                </a:lnTo>
                <a:close/>
                <a:moveTo>
                  <a:pt x="5785" y="39888"/>
                </a:moveTo>
                <a:lnTo>
                  <a:pt x="5823" y="39963"/>
                </a:lnTo>
                <a:cubicBezTo>
                  <a:pt x="5823" y="39963"/>
                  <a:pt x="5785" y="39926"/>
                  <a:pt x="5785" y="39888"/>
                </a:cubicBezTo>
                <a:close/>
                <a:moveTo>
                  <a:pt x="18375" y="39510"/>
                </a:moveTo>
                <a:cubicBezTo>
                  <a:pt x="18224" y="39623"/>
                  <a:pt x="18262" y="39774"/>
                  <a:pt x="18375" y="39888"/>
                </a:cubicBezTo>
                <a:cubicBezTo>
                  <a:pt x="18430" y="39943"/>
                  <a:pt x="18486" y="39978"/>
                  <a:pt x="18556" y="39978"/>
                </a:cubicBezTo>
                <a:cubicBezTo>
                  <a:pt x="18582" y="39978"/>
                  <a:pt x="18609" y="39974"/>
                  <a:pt x="18640" y="39963"/>
                </a:cubicBezTo>
                <a:lnTo>
                  <a:pt x="18791" y="39850"/>
                </a:lnTo>
                <a:cubicBezTo>
                  <a:pt x="18753" y="39774"/>
                  <a:pt x="18715" y="39548"/>
                  <a:pt x="18489" y="39510"/>
                </a:cubicBezTo>
                <a:close/>
                <a:moveTo>
                  <a:pt x="35653" y="39780"/>
                </a:moveTo>
                <a:cubicBezTo>
                  <a:pt x="35614" y="39780"/>
                  <a:pt x="35575" y="39789"/>
                  <a:pt x="35540" y="39812"/>
                </a:cubicBezTo>
                <a:cubicBezTo>
                  <a:pt x="35502" y="39812"/>
                  <a:pt x="35426" y="39850"/>
                  <a:pt x="35426" y="39963"/>
                </a:cubicBezTo>
                <a:lnTo>
                  <a:pt x="35540" y="40077"/>
                </a:lnTo>
                <a:cubicBezTo>
                  <a:pt x="35592" y="40103"/>
                  <a:pt x="35662" y="40147"/>
                  <a:pt x="35738" y="40147"/>
                </a:cubicBezTo>
                <a:cubicBezTo>
                  <a:pt x="35772" y="40147"/>
                  <a:pt x="35807" y="40138"/>
                  <a:pt x="35842" y="40115"/>
                </a:cubicBezTo>
                <a:cubicBezTo>
                  <a:pt x="35880" y="40115"/>
                  <a:pt x="35956" y="40077"/>
                  <a:pt x="35956" y="39963"/>
                </a:cubicBezTo>
                <a:lnTo>
                  <a:pt x="35880" y="39850"/>
                </a:lnTo>
                <a:cubicBezTo>
                  <a:pt x="35828" y="39824"/>
                  <a:pt x="35740" y="39780"/>
                  <a:pt x="35653" y="39780"/>
                </a:cubicBezTo>
                <a:close/>
                <a:moveTo>
                  <a:pt x="6022" y="39575"/>
                </a:moveTo>
                <a:cubicBezTo>
                  <a:pt x="5995" y="39575"/>
                  <a:pt x="5967" y="39578"/>
                  <a:pt x="5936" y="39585"/>
                </a:cubicBezTo>
                <a:lnTo>
                  <a:pt x="5861" y="39737"/>
                </a:lnTo>
                <a:cubicBezTo>
                  <a:pt x="5823" y="39737"/>
                  <a:pt x="5785" y="39774"/>
                  <a:pt x="5747" y="39812"/>
                </a:cubicBezTo>
                <a:lnTo>
                  <a:pt x="5785" y="39888"/>
                </a:lnTo>
                <a:lnTo>
                  <a:pt x="5747" y="39888"/>
                </a:lnTo>
                <a:lnTo>
                  <a:pt x="5823" y="40077"/>
                </a:lnTo>
                <a:lnTo>
                  <a:pt x="5861" y="40077"/>
                </a:lnTo>
                <a:cubicBezTo>
                  <a:pt x="5936" y="40115"/>
                  <a:pt x="6050" y="40152"/>
                  <a:pt x="6201" y="40190"/>
                </a:cubicBezTo>
                <a:lnTo>
                  <a:pt x="6314" y="40152"/>
                </a:lnTo>
                <a:cubicBezTo>
                  <a:pt x="6390" y="40115"/>
                  <a:pt x="6428" y="40039"/>
                  <a:pt x="6428" y="40001"/>
                </a:cubicBezTo>
                <a:cubicBezTo>
                  <a:pt x="6428" y="39926"/>
                  <a:pt x="6390" y="39888"/>
                  <a:pt x="6390" y="39888"/>
                </a:cubicBezTo>
                <a:cubicBezTo>
                  <a:pt x="6390" y="39850"/>
                  <a:pt x="6390" y="39850"/>
                  <a:pt x="6352" y="39850"/>
                </a:cubicBezTo>
                <a:lnTo>
                  <a:pt x="6390" y="39850"/>
                </a:lnTo>
                <a:lnTo>
                  <a:pt x="6239" y="39623"/>
                </a:lnTo>
                <a:cubicBezTo>
                  <a:pt x="6209" y="39623"/>
                  <a:pt x="6130" y="39575"/>
                  <a:pt x="6022" y="39575"/>
                </a:cubicBezTo>
                <a:close/>
                <a:moveTo>
                  <a:pt x="27336" y="40001"/>
                </a:moveTo>
                <a:lnTo>
                  <a:pt x="27222" y="40115"/>
                </a:lnTo>
                <a:cubicBezTo>
                  <a:pt x="27184" y="40152"/>
                  <a:pt x="27146" y="40190"/>
                  <a:pt x="27109" y="40228"/>
                </a:cubicBezTo>
                <a:lnTo>
                  <a:pt x="27260" y="40379"/>
                </a:lnTo>
                <a:lnTo>
                  <a:pt x="27449" y="40379"/>
                </a:lnTo>
                <a:lnTo>
                  <a:pt x="27562" y="40266"/>
                </a:lnTo>
                <a:lnTo>
                  <a:pt x="27562" y="40190"/>
                </a:lnTo>
                <a:lnTo>
                  <a:pt x="27562" y="40152"/>
                </a:lnTo>
                <a:cubicBezTo>
                  <a:pt x="27562" y="40115"/>
                  <a:pt x="27562" y="40077"/>
                  <a:pt x="27487" y="40039"/>
                </a:cubicBezTo>
                <a:cubicBezTo>
                  <a:pt x="27487" y="40001"/>
                  <a:pt x="27411" y="40001"/>
                  <a:pt x="27336" y="40001"/>
                </a:cubicBezTo>
                <a:close/>
                <a:moveTo>
                  <a:pt x="80002" y="39812"/>
                </a:moveTo>
                <a:cubicBezTo>
                  <a:pt x="79737" y="39888"/>
                  <a:pt x="79510" y="40001"/>
                  <a:pt x="79434" y="40228"/>
                </a:cubicBezTo>
                <a:lnTo>
                  <a:pt x="79510" y="40379"/>
                </a:lnTo>
                <a:cubicBezTo>
                  <a:pt x="79586" y="40417"/>
                  <a:pt x="79671" y="40436"/>
                  <a:pt x="79751" y="40436"/>
                </a:cubicBezTo>
                <a:cubicBezTo>
                  <a:pt x="79831" y="40436"/>
                  <a:pt x="79907" y="40417"/>
                  <a:pt x="79964" y="40379"/>
                </a:cubicBezTo>
                <a:cubicBezTo>
                  <a:pt x="80115" y="40304"/>
                  <a:pt x="80191" y="40152"/>
                  <a:pt x="80191" y="40001"/>
                </a:cubicBezTo>
                <a:cubicBezTo>
                  <a:pt x="80191" y="39963"/>
                  <a:pt x="80191" y="39926"/>
                  <a:pt x="80191" y="39888"/>
                </a:cubicBezTo>
                <a:lnTo>
                  <a:pt x="80002" y="39812"/>
                </a:lnTo>
                <a:close/>
                <a:moveTo>
                  <a:pt x="11040" y="40039"/>
                </a:moveTo>
                <a:cubicBezTo>
                  <a:pt x="10927" y="40039"/>
                  <a:pt x="10814" y="40115"/>
                  <a:pt x="10814" y="40190"/>
                </a:cubicBezTo>
                <a:lnTo>
                  <a:pt x="10889" y="40341"/>
                </a:lnTo>
                <a:cubicBezTo>
                  <a:pt x="10889" y="40374"/>
                  <a:pt x="10973" y="40463"/>
                  <a:pt x="11141" y="40463"/>
                </a:cubicBezTo>
                <a:cubicBezTo>
                  <a:pt x="11168" y="40463"/>
                  <a:pt x="11198" y="40460"/>
                  <a:pt x="11229" y="40455"/>
                </a:cubicBezTo>
                <a:lnTo>
                  <a:pt x="11305" y="40379"/>
                </a:lnTo>
                <a:cubicBezTo>
                  <a:pt x="11305" y="40341"/>
                  <a:pt x="11305" y="40304"/>
                  <a:pt x="11305" y="40304"/>
                </a:cubicBezTo>
                <a:cubicBezTo>
                  <a:pt x="11305" y="40152"/>
                  <a:pt x="11192" y="40077"/>
                  <a:pt x="11040" y="40039"/>
                </a:cubicBezTo>
                <a:close/>
                <a:moveTo>
                  <a:pt x="85937" y="40266"/>
                </a:moveTo>
                <a:lnTo>
                  <a:pt x="85711" y="40341"/>
                </a:lnTo>
                <a:lnTo>
                  <a:pt x="85711" y="40493"/>
                </a:lnTo>
                <a:lnTo>
                  <a:pt x="85824" y="40606"/>
                </a:lnTo>
                <a:lnTo>
                  <a:pt x="86013" y="40606"/>
                </a:lnTo>
                <a:lnTo>
                  <a:pt x="86126" y="40493"/>
                </a:lnTo>
                <a:cubicBezTo>
                  <a:pt x="86164" y="40493"/>
                  <a:pt x="86164" y="40455"/>
                  <a:pt x="86164" y="40455"/>
                </a:cubicBezTo>
                <a:cubicBezTo>
                  <a:pt x="86164" y="40304"/>
                  <a:pt x="86013" y="40266"/>
                  <a:pt x="85937" y="40266"/>
                </a:cubicBezTo>
                <a:close/>
                <a:moveTo>
                  <a:pt x="64689" y="40266"/>
                </a:moveTo>
                <a:cubicBezTo>
                  <a:pt x="64463" y="40266"/>
                  <a:pt x="64387" y="40379"/>
                  <a:pt x="64311" y="40493"/>
                </a:cubicBezTo>
                <a:lnTo>
                  <a:pt x="64349" y="40606"/>
                </a:lnTo>
                <a:cubicBezTo>
                  <a:pt x="64387" y="40644"/>
                  <a:pt x="64463" y="40682"/>
                  <a:pt x="64538" y="40682"/>
                </a:cubicBezTo>
                <a:cubicBezTo>
                  <a:pt x="64652" y="40682"/>
                  <a:pt x="64765" y="40644"/>
                  <a:pt x="64841" y="40568"/>
                </a:cubicBezTo>
                <a:lnTo>
                  <a:pt x="64765" y="40379"/>
                </a:lnTo>
                <a:lnTo>
                  <a:pt x="64803" y="40379"/>
                </a:lnTo>
                <a:lnTo>
                  <a:pt x="64689" y="40266"/>
                </a:lnTo>
                <a:close/>
                <a:moveTo>
                  <a:pt x="379" y="40379"/>
                </a:moveTo>
                <a:cubicBezTo>
                  <a:pt x="265" y="40379"/>
                  <a:pt x="152" y="40417"/>
                  <a:pt x="114" y="40568"/>
                </a:cubicBezTo>
                <a:lnTo>
                  <a:pt x="227" y="40720"/>
                </a:lnTo>
                <a:cubicBezTo>
                  <a:pt x="379" y="40720"/>
                  <a:pt x="454" y="40720"/>
                  <a:pt x="492" y="40644"/>
                </a:cubicBezTo>
                <a:lnTo>
                  <a:pt x="568" y="40531"/>
                </a:lnTo>
                <a:cubicBezTo>
                  <a:pt x="568" y="40455"/>
                  <a:pt x="492" y="40379"/>
                  <a:pt x="379" y="40379"/>
                </a:cubicBezTo>
                <a:close/>
                <a:moveTo>
                  <a:pt x="28772" y="39888"/>
                </a:moveTo>
                <a:cubicBezTo>
                  <a:pt x="28700" y="39960"/>
                  <a:pt x="28659" y="39986"/>
                  <a:pt x="28609" y="39986"/>
                </a:cubicBezTo>
                <a:cubicBezTo>
                  <a:pt x="28580" y="39986"/>
                  <a:pt x="28549" y="39977"/>
                  <a:pt x="28508" y="39963"/>
                </a:cubicBezTo>
                <a:lnTo>
                  <a:pt x="28356" y="40001"/>
                </a:lnTo>
                <a:cubicBezTo>
                  <a:pt x="28281" y="40077"/>
                  <a:pt x="28281" y="40152"/>
                  <a:pt x="28281" y="40266"/>
                </a:cubicBezTo>
                <a:lnTo>
                  <a:pt x="28281" y="40417"/>
                </a:lnTo>
                <a:lnTo>
                  <a:pt x="28394" y="40531"/>
                </a:lnTo>
                <a:cubicBezTo>
                  <a:pt x="28432" y="40568"/>
                  <a:pt x="28470" y="40568"/>
                  <a:pt x="28508" y="40568"/>
                </a:cubicBezTo>
                <a:lnTo>
                  <a:pt x="28470" y="40682"/>
                </a:lnTo>
                <a:cubicBezTo>
                  <a:pt x="28583" y="40757"/>
                  <a:pt x="28772" y="40757"/>
                  <a:pt x="28961" y="40757"/>
                </a:cubicBezTo>
                <a:lnTo>
                  <a:pt x="29075" y="40644"/>
                </a:lnTo>
                <a:cubicBezTo>
                  <a:pt x="29075" y="40606"/>
                  <a:pt x="29075" y="40606"/>
                  <a:pt x="29075" y="40606"/>
                </a:cubicBezTo>
                <a:lnTo>
                  <a:pt x="29264" y="40493"/>
                </a:lnTo>
                <a:cubicBezTo>
                  <a:pt x="29264" y="40190"/>
                  <a:pt x="29150" y="40001"/>
                  <a:pt x="28961" y="39888"/>
                </a:cubicBezTo>
                <a:close/>
                <a:moveTo>
                  <a:pt x="14443" y="40341"/>
                </a:moveTo>
                <a:lnTo>
                  <a:pt x="14216" y="40455"/>
                </a:lnTo>
                <a:cubicBezTo>
                  <a:pt x="14254" y="40531"/>
                  <a:pt x="14254" y="40531"/>
                  <a:pt x="14254" y="40568"/>
                </a:cubicBezTo>
                <a:lnTo>
                  <a:pt x="14254" y="40606"/>
                </a:lnTo>
                <a:cubicBezTo>
                  <a:pt x="14254" y="40644"/>
                  <a:pt x="14254" y="40682"/>
                  <a:pt x="14292" y="40757"/>
                </a:cubicBezTo>
                <a:lnTo>
                  <a:pt x="14405" y="40795"/>
                </a:lnTo>
                <a:lnTo>
                  <a:pt x="14594" y="40795"/>
                </a:lnTo>
                <a:lnTo>
                  <a:pt x="14746" y="40720"/>
                </a:lnTo>
                <a:cubicBezTo>
                  <a:pt x="14746" y="40682"/>
                  <a:pt x="14746" y="40644"/>
                  <a:pt x="14746" y="40644"/>
                </a:cubicBezTo>
                <a:cubicBezTo>
                  <a:pt x="14746" y="40455"/>
                  <a:pt x="14594" y="40379"/>
                  <a:pt x="14481" y="40341"/>
                </a:cubicBezTo>
                <a:close/>
                <a:moveTo>
                  <a:pt x="61060" y="40379"/>
                </a:moveTo>
                <a:lnTo>
                  <a:pt x="60909" y="40493"/>
                </a:lnTo>
                <a:lnTo>
                  <a:pt x="60909" y="40757"/>
                </a:lnTo>
                <a:lnTo>
                  <a:pt x="61060" y="40871"/>
                </a:lnTo>
                <a:cubicBezTo>
                  <a:pt x="61098" y="40871"/>
                  <a:pt x="61136" y="40871"/>
                  <a:pt x="61173" y="40909"/>
                </a:cubicBezTo>
                <a:lnTo>
                  <a:pt x="61362" y="40833"/>
                </a:lnTo>
                <a:cubicBezTo>
                  <a:pt x="61400" y="40795"/>
                  <a:pt x="61400" y="40720"/>
                  <a:pt x="61400" y="40682"/>
                </a:cubicBezTo>
                <a:cubicBezTo>
                  <a:pt x="61400" y="40493"/>
                  <a:pt x="61287" y="40379"/>
                  <a:pt x="61060" y="40379"/>
                </a:cubicBezTo>
                <a:close/>
                <a:moveTo>
                  <a:pt x="79841" y="40553"/>
                </a:moveTo>
                <a:cubicBezTo>
                  <a:pt x="79819" y="40553"/>
                  <a:pt x="79797" y="40557"/>
                  <a:pt x="79775" y="40568"/>
                </a:cubicBezTo>
                <a:cubicBezTo>
                  <a:pt x="79661" y="40644"/>
                  <a:pt x="79623" y="40833"/>
                  <a:pt x="79737" y="40946"/>
                </a:cubicBezTo>
                <a:cubicBezTo>
                  <a:pt x="79762" y="40946"/>
                  <a:pt x="79804" y="40963"/>
                  <a:pt x="79841" y="40963"/>
                </a:cubicBezTo>
                <a:cubicBezTo>
                  <a:pt x="79859" y="40963"/>
                  <a:pt x="79876" y="40959"/>
                  <a:pt x="79888" y="40946"/>
                </a:cubicBezTo>
                <a:lnTo>
                  <a:pt x="79964" y="40909"/>
                </a:lnTo>
                <a:lnTo>
                  <a:pt x="79888" y="40909"/>
                </a:lnTo>
                <a:lnTo>
                  <a:pt x="80077" y="40795"/>
                </a:lnTo>
                <a:lnTo>
                  <a:pt x="80077" y="40682"/>
                </a:lnTo>
                <a:lnTo>
                  <a:pt x="80002" y="40606"/>
                </a:lnTo>
                <a:cubicBezTo>
                  <a:pt x="79948" y="40579"/>
                  <a:pt x="79895" y="40553"/>
                  <a:pt x="79841" y="40553"/>
                </a:cubicBezTo>
                <a:close/>
                <a:moveTo>
                  <a:pt x="32629" y="40568"/>
                </a:moveTo>
                <a:lnTo>
                  <a:pt x="32553" y="40682"/>
                </a:lnTo>
                <a:lnTo>
                  <a:pt x="32553" y="40909"/>
                </a:lnTo>
                <a:lnTo>
                  <a:pt x="32666" y="41022"/>
                </a:lnTo>
                <a:lnTo>
                  <a:pt x="32818" y="41022"/>
                </a:lnTo>
                <a:lnTo>
                  <a:pt x="32931" y="40871"/>
                </a:lnTo>
                <a:cubicBezTo>
                  <a:pt x="32931" y="40871"/>
                  <a:pt x="32931" y="40833"/>
                  <a:pt x="32931" y="40833"/>
                </a:cubicBezTo>
                <a:cubicBezTo>
                  <a:pt x="32931" y="40795"/>
                  <a:pt x="32931" y="40795"/>
                  <a:pt x="32931" y="40757"/>
                </a:cubicBezTo>
                <a:cubicBezTo>
                  <a:pt x="32931" y="40720"/>
                  <a:pt x="32931" y="40644"/>
                  <a:pt x="32855" y="40606"/>
                </a:cubicBezTo>
                <a:cubicBezTo>
                  <a:pt x="32818" y="40568"/>
                  <a:pt x="32742" y="40568"/>
                  <a:pt x="32629" y="40568"/>
                </a:cubicBezTo>
                <a:close/>
                <a:moveTo>
                  <a:pt x="12231" y="40413"/>
                </a:moveTo>
                <a:cubicBezTo>
                  <a:pt x="12214" y="40413"/>
                  <a:pt x="12195" y="40414"/>
                  <a:pt x="12175" y="40417"/>
                </a:cubicBezTo>
                <a:lnTo>
                  <a:pt x="12061" y="40531"/>
                </a:lnTo>
                <a:cubicBezTo>
                  <a:pt x="12023" y="40644"/>
                  <a:pt x="12061" y="40757"/>
                  <a:pt x="12137" y="40795"/>
                </a:cubicBezTo>
                <a:cubicBezTo>
                  <a:pt x="12175" y="40833"/>
                  <a:pt x="12212" y="40833"/>
                  <a:pt x="12250" y="40871"/>
                </a:cubicBezTo>
                <a:cubicBezTo>
                  <a:pt x="12212" y="40871"/>
                  <a:pt x="12175" y="40946"/>
                  <a:pt x="12175" y="41022"/>
                </a:cubicBezTo>
                <a:lnTo>
                  <a:pt x="12326" y="41022"/>
                </a:lnTo>
                <a:cubicBezTo>
                  <a:pt x="12326" y="41022"/>
                  <a:pt x="12288" y="41022"/>
                  <a:pt x="12326" y="41060"/>
                </a:cubicBezTo>
                <a:lnTo>
                  <a:pt x="12477" y="41060"/>
                </a:lnTo>
                <a:cubicBezTo>
                  <a:pt x="12515" y="41022"/>
                  <a:pt x="12477" y="41022"/>
                  <a:pt x="12477" y="41022"/>
                </a:cubicBezTo>
                <a:lnTo>
                  <a:pt x="12628" y="41022"/>
                </a:lnTo>
                <a:cubicBezTo>
                  <a:pt x="12628" y="40909"/>
                  <a:pt x="12553" y="40833"/>
                  <a:pt x="12402" y="40833"/>
                </a:cubicBezTo>
                <a:lnTo>
                  <a:pt x="12515" y="40720"/>
                </a:lnTo>
                <a:lnTo>
                  <a:pt x="12515" y="40682"/>
                </a:lnTo>
                <a:cubicBezTo>
                  <a:pt x="12480" y="40612"/>
                  <a:pt x="12445" y="40413"/>
                  <a:pt x="12231" y="40413"/>
                </a:cubicBezTo>
                <a:close/>
                <a:moveTo>
                  <a:pt x="33347" y="40720"/>
                </a:moveTo>
                <a:cubicBezTo>
                  <a:pt x="33082" y="40757"/>
                  <a:pt x="33044" y="40871"/>
                  <a:pt x="33082" y="40984"/>
                </a:cubicBezTo>
                <a:lnTo>
                  <a:pt x="33234" y="41060"/>
                </a:lnTo>
                <a:lnTo>
                  <a:pt x="33271" y="41060"/>
                </a:lnTo>
                <a:cubicBezTo>
                  <a:pt x="33347" y="41060"/>
                  <a:pt x="33536" y="41060"/>
                  <a:pt x="33536" y="40909"/>
                </a:cubicBezTo>
                <a:lnTo>
                  <a:pt x="33460" y="40833"/>
                </a:lnTo>
                <a:cubicBezTo>
                  <a:pt x="33460" y="40871"/>
                  <a:pt x="33460" y="40871"/>
                  <a:pt x="33460" y="40871"/>
                </a:cubicBezTo>
                <a:lnTo>
                  <a:pt x="33347" y="40720"/>
                </a:lnTo>
                <a:close/>
                <a:moveTo>
                  <a:pt x="89038" y="40531"/>
                </a:moveTo>
                <a:lnTo>
                  <a:pt x="88849" y="40682"/>
                </a:lnTo>
                <a:cubicBezTo>
                  <a:pt x="88849" y="40682"/>
                  <a:pt x="88849" y="40644"/>
                  <a:pt x="88849" y="40644"/>
                </a:cubicBezTo>
                <a:cubicBezTo>
                  <a:pt x="88849" y="40644"/>
                  <a:pt x="88849" y="40682"/>
                  <a:pt x="88811" y="40682"/>
                </a:cubicBezTo>
                <a:cubicBezTo>
                  <a:pt x="88735" y="40682"/>
                  <a:pt x="88622" y="40720"/>
                  <a:pt x="88584" y="40795"/>
                </a:cubicBezTo>
                <a:lnTo>
                  <a:pt x="88622" y="40909"/>
                </a:lnTo>
                <a:cubicBezTo>
                  <a:pt x="88714" y="41024"/>
                  <a:pt x="88864" y="41069"/>
                  <a:pt x="89026" y="41069"/>
                </a:cubicBezTo>
                <a:cubicBezTo>
                  <a:pt x="89129" y="41069"/>
                  <a:pt x="89238" y="41051"/>
                  <a:pt x="89340" y="41022"/>
                </a:cubicBezTo>
                <a:lnTo>
                  <a:pt x="89416" y="40909"/>
                </a:lnTo>
                <a:lnTo>
                  <a:pt x="89416" y="40871"/>
                </a:lnTo>
                <a:cubicBezTo>
                  <a:pt x="89416" y="40819"/>
                  <a:pt x="89398" y="40786"/>
                  <a:pt x="89375" y="40757"/>
                </a:cubicBezTo>
                <a:lnTo>
                  <a:pt x="89375" y="40757"/>
                </a:lnTo>
                <a:cubicBezTo>
                  <a:pt x="89376" y="40757"/>
                  <a:pt x="89377" y="40757"/>
                  <a:pt x="89378" y="40757"/>
                </a:cubicBezTo>
                <a:lnTo>
                  <a:pt x="89264" y="40568"/>
                </a:lnTo>
                <a:cubicBezTo>
                  <a:pt x="89231" y="40579"/>
                  <a:pt x="89201" y="40584"/>
                  <a:pt x="89174" y="40584"/>
                </a:cubicBezTo>
                <a:cubicBezTo>
                  <a:pt x="89110" y="40584"/>
                  <a:pt x="89064" y="40557"/>
                  <a:pt x="89038" y="40531"/>
                </a:cubicBezTo>
                <a:close/>
                <a:moveTo>
                  <a:pt x="70247" y="40720"/>
                </a:moveTo>
                <a:cubicBezTo>
                  <a:pt x="70134" y="40795"/>
                  <a:pt x="70096" y="40984"/>
                  <a:pt x="70209" y="41098"/>
                </a:cubicBezTo>
                <a:cubicBezTo>
                  <a:pt x="70235" y="41098"/>
                  <a:pt x="70277" y="41114"/>
                  <a:pt x="70313" y="41114"/>
                </a:cubicBezTo>
                <a:cubicBezTo>
                  <a:pt x="70331" y="41114"/>
                  <a:pt x="70348" y="41110"/>
                  <a:pt x="70361" y="41098"/>
                </a:cubicBezTo>
                <a:lnTo>
                  <a:pt x="70436" y="41060"/>
                </a:lnTo>
                <a:lnTo>
                  <a:pt x="70361" y="41060"/>
                </a:lnTo>
                <a:lnTo>
                  <a:pt x="70550" y="40946"/>
                </a:lnTo>
                <a:lnTo>
                  <a:pt x="70550" y="40833"/>
                </a:lnTo>
                <a:lnTo>
                  <a:pt x="70474" y="40757"/>
                </a:lnTo>
                <a:cubicBezTo>
                  <a:pt x="70398" y="40720"/>
                  <a:pt x="70323" y="40720"/>
                  <a:pt x="70247" y="40720"/>
                </a:cubicBezTo>
                <a:close/>
                <a:moveTo>
                  <a:pt x="26844" y="40606"/>
                </a:moveTo>
                <a:lnTo>
                  <a:pt x="26693" y="40720"/>
                </a:lnTo>
                <a:cubicBezTo>
                  <a:pt x="26693" y="40757"/>
                  <a:pt x="26693" y="40795"/>
                  <a:pt x="26693" y="40833"/>
                </a:cubicBezTo>
                <a:cubicBezTo>
                  <a:pt x="26693" y="40946"/>
                  <a:pt x="26731" y="41098"/>
                  <a:pt x="26957" y="41173"/>
                </a:cubicBezTo>
                <a:lnTo>
                  <a:pt x="27146" y="41098"/>
                </a:lnTo>
                <a:cubicBezTo>
                  <a:pt x="27146" y="41060"/>
                  <a:pt x="27184" y="41022"/>
                  <a:pt x="27184" y="40984"/>
                </a:cubicBezTo>
                <a:cubicBezTo>
                  <a:pt x="27222" y="40946"/>
                  <a:pt x="27260" y="40871"/>
                  <a:pt x="27260" y="40833"/>
                </a:cubicBezTo>
                <a:cubicBezTo>
                  <a:pt x="27260" y="40720"/>
                  <a:pt x="27184" y="40644"/>
                  <a:pt x="27109" y="40606"/>
                </a:cubicBezTo>
                <a:lnTo>
                  <a:pt x="26882" y="40682"/>
                </a:lnTo>
                <a:cubicBezTo>
                  <a:pt x="26882" y="40644"/>
                  <a:pt x="26919" y="40644"/>
                  <a:pt x="26920" y="40607"/>
                </a:cubicBezTo>
                <a:lnTo>
                  <a:pt x="26920" y="40607"/>
                </a:lnTo>
                <a:cubicBezTo>
                  <a:pt x="26919" y="40625"/>
                  <a:pt x="26910" y="40634"/>
                  <a:pt x="26896" y="40634"/>
                </a:cubicBezTo>
                <a:cubicBezTo>
                  <a:pt x="26882" y="40634"/>
                  <a:pt x="26863" y="40625"/>
                  <a:pt x="26844" y="40606"/>
                </a:cubicBezTo>
                <a:close/>
                <a:moveTo>
                  <a:pt x="34530" y="40671"/>
                </a:moveTo>
                <a:cubicBezTo>
                  <a:pt x="34501" y="40671"/>
                  <a:pt x="34472" y="40675"/>
                  <a:pt x="34443" y="40682"/>
                </a:cubicBezTo>
                <a:cubicBezTo>
                  <a:pt x="34368" y="40720"/>
                  <a:pt x="34292" y="40757"/>
                  <a:pt x="34254" y="40833"/>
                </a:cubicBezTo>
                <a:lnTo>
                  <a:pt x="34292" y="40984"/>
                </a:lnTo>
                <a:cubicBezTo>
                  <a:pt x="34368" y="41022"/>
                  <a:pt x="34443" y="41098"/>
                  <a:pt x="34519" y="41135"/>
                </a:cubicBezTo>
                <a:cubicBezTo>
                  <a:pt x="34632" y="41211"/>
                  <a:pt x="34708" y="41287"/>
                  <a:pt x="34859" y="41324"/>
                </a:cubicBezTo>
                <a:lnTo>
                  <a:pt x="35048" y="41173"/>
                </a:lnTo>
                <a:cubicBezTo>
                  <a:pt x="35048" y="41173"/>
                  <a:pt x="35048" y="41135"/>
                  <a:pt x="35048" y="41135"/>
                </a:cubicBezTo>
                <a:cubicBezTo>
                  <a:pt x="35048" y="41135"/>
                  <a:pt x="35048" y="41135"/>
                  <a:pt x="35048" y="41098"/>
                </a:cubicBezTo>
                <a:cubicBezTo>
                  <a:pt x="35086" y="41098"/>
                  <a:pt x="35162" y="41060"/>
                  <a:pt x="35162" y="40984"/>
                </a:cubicBezTo>
                <a:lnTo>
                  <a:pt x="35048" y="40833"/>
                </a:lnTo>
                <a:cubicBezTo>
                  <a:pt x="35010" y="40833"/>
                  <a:pt x="34935" y="40795"/>
                  <a:pt x="34859" y="40757"/>
                </a:cubicBezTo>
                <a:cubicBezTo>
                  <a:pt x="34767" y="40727"/>
                  <a:pt x="34651" y="40671"/>
                  <a:pt x="34530" y="40671"/>
                </a:cubicBezTo>
                <a:close/>
                <a:moveTo>
                  <a:pt x="6201" y="41022"/>
                </a:moveTo>
                <a:lnTo>
                  <a:pt x="6088" y="41173"/>
                </a:lnTo>
                <a:cubicBezTo>
                  <a:pt x="6088" y="41173"/>
                  <a:pt x="6088" y="41173"/>
                  <a:pt x="6088" y="41211"/>
                </a:cubicBezTo>
                <a:cubicBezTo>
                  <a:pt x="6050" y="41249"/>
                  <a:pt x="6012" y="41287"/>
                  <a:pt x="6012" y="41362"/>
                </a:cubicBezTo>
                <a:lnTo>
                  <a:pt x="6163" y="41476"/>
                </a:lnTo>
                <a:lnTo>
                  <a:pt x="6390" y="41476"/>
                </a:lnTo>
                <a:lnTo>
                  <a:pt x="6541" y="41362"/>
                </a:lnTo>
                <a:cubicBezTo>
                  <a:pt x="6541" y="41362"/>
                  <a:pt x="6541" y="41324"/>
                  <a:pt x="6541" y="41324"/>
                </a:cubicBezTo>
                <a:cubicBezTo>
                  <a:pt x="6541" y="41211"/>
                  <a:pt x="6504" y="41135"/>
                  <a:pt x="6466" y="41098"/>
                </a:cubicBezTo>
                <a:cubicBezTo>
                  <a:pt x="6390" y="41060"/>
                  <a:pt x="6314" y="41022"/>
                  <a:pt x="6201" y="41022"/>
                </a:cubicBezTo>
                <a:close/>
                <a:moveTo>
                  <a:pt x="25332" y="41022"/>
                </a:moveTo>
                <a:lnTo>
                  <a:pt x="25181" y="41135"/>
                </a:lnTo>
                <a:cubicBezTo>
                  <a:pt x="25181" y="41173"/>
                  <a:pt x="25143" y="41211"/>
                  <a:pt x="25143" y="41287"/>
                </a:cubicBezTo>
                <a:lnTo>
                  <a:pt x="25143" y="41324"/>
                </a:lnTo>
                <a:lnTo>
                  <a:pt x="25294" y="41438"/>
                </a:lnTo>
                <a:lnTo>
                  <a:pt x="25332" y="41438"/>
                </a:lnTo>
                <a:cubicBezTo>
                  <a:pt x="25370" y="41476"/>
                  <a:pt x="25445" y="41476"/>
                  <a:pt x="25521" y="41476"/>
                </a:cubicBezTo>
                <a:lnTo>
                  <a:pt x="25634" y="41362"/>
                </a:lnTo>
                <a:cubicBezTo>
                  <a:pt x="25634" y="41362"/>
                  <a:pt x="25634" y="41324"/>
                  <a:pt x="25634" y="41324"/>
                </a:cubicBezTo>
                <a:cubicBezTo>
                  <a:pt x="25634" y="41211"/>
                  <a:pt x="25634" y="41135"/>
                  <a:pt x="25559" y="41098"/>
                </a:cubicBezTo>
                <a:cubicBezTo>
                  <a:pt x="25483" y="41060"/>
                  <a:pt x="25407" y="41022"/>
                  <a:pt x="25332" y="41022"/>
                </a:cubicBezTo>
                <a:close/>
                <a:moveTo>
                  <a:pt x="23880" y="41082"/>
                </a:moveTo>
                <a:cubicBezTo>
                  <a:pt x="23848" y="41082"/>
                  <a:pt x="23815" y="41087"/>
                  <a:pt x="23782" y="41098"/>
                </a:cubicBezTo>
                <a:lnTo>
                  <a:pt x="23668" y="41211"/>
                </a:lnTo>
                <a:lnTo>
                  <a:pt x="23668" y="41362"/>
                </a:lnTo>
                <a:lnTo>
                  <a:pt x="23857" y="41476"/>
                </a:lnTo>
                <a:cubicBezTo>
                  <a:pt x="23857" y="41514"/>
                  <a:pt x="23895" y="41551"/>
                  <a:pt x="23933" y="41551"/>
                </a:cubicBezTo>
                <a:lnTo>
                  <a:pt x="24084" y="41551"/>
                </a:lnTo>
                <a:cubicBezTo>
                  <a:pt x="24160" y="41514"/>
                  <a:pt x="24198" y="41400"/>
                  <a:pt x="24198" y="41324"/>
                </a:cubicBezTo>
                <a:cubicBezTo>
                  <a:pt x="24198" y="41249"/>
                  <a:pt x="24160" y="41173"/>
                  <a:pt x="24084" y="41135"/>
                </a:cubicBezTo>
                <a:cubicBezTo>
                  <a:pt x="24031" y="41109"/>
                  <a:pt x="23958" y="41082"/>
                  <a:pt x="23880" y="41082"/>
                </a:cubicBezTo>
                <a:close/>
                <a:moveTo>
                  <a:pt x="65166" y="41158"/>
                </a:moveTo>
                <a:cubicBezTo>
                  <a:pt x="65134" y="41158"/>
                  <a:pt x="65101" y="41162"/>
                  <a:pt x="65068" y="41173"/>
                </a:cubicBezTo>
                <a:cubicBezTo>
                  <a:pt x="64992" y="41173"/>
                  <a:pt x="64954" y="41249"/>
                  <a:pt x="64916" y="41324"/>
                </a:cubicBezTo>
                <a:lnTo>
                  <a:pt x="64916" y="41438"/>
                </a:lnTo>
                <a:cubicBezTo>
                  <a:pt x="64992" y="41514"/>
                  <a:pt x="65030" y="41551"/>
                  <a:pt x="65105" y="41551"/>
                </a:cubicBezTo>
                <a:lnTo>
                  <a:pt x="65257" y="41514"/>
                </a:lnTo>
                <a:lnTo>
                  <a:pt x="65332" y="41514"/>
                </a:lnTo>
                <a:cubicBezTo>
                  <a:pt x="65408" y="41514"/>
                  <a:pt x="65521" y="41476"/>
                  <a:pt x="65521" y="41400"/>
                </a:cubicBezTo>
                <a:lnTo>
                  <a:pt x="65446" y="41249"/>
                </a:lnTo>
                <a:cubicBezTo>
                  <a:pt x="65408" y="41249"/>
                  <a:pt x="65370" y="41211"/>
                  <a:pt x="65370" y="41211"/>
                </a:cubicBezTo>
                <a:cubicBezTo>
                  <a:pt x="65317" y="41184"/>
                  <a:pt x="65244" y="41158"/>
                  <a:pt x="65166" y="41158"/>
                </a:cubicBezTo>
                <a:close/>
                <a:moveTo>
                  <a:pt x="24410" y="41279"/>
                </a:moveTo>
                <a:cubicBezTo>
                  <a:pt x="24390" y="41279"/>
                  <a:pt x="24370" y="41281"/>
                  <a:pt x="24349" y="41287"/>
                </a:cubicBezTo>
                <a:lnTo>
                  <a:pt x="24235" y="41362"/>
                </a:lnTo>
                <a:cubicBezTo>
                  <a:pt x="24160" y="41514"/>
                  <a:pt x="24311" y="41665"/>
                  <a:pt x="24500" y="41703"/>
                </a:cubicBezTo>
                <a:cubicBezTo>
                  <a:pt x="24613" y="41703"/>
                  <a:pt x="24727" y="41665"/>
                  <a:pt x="24727" y="41551"/>
                </a:cubicBezTo>
                <a:lnTo>
                  <a:pt x="24613" y="41400"/>
                </a:lnTo>
                <a:cubicBezTo>
                  <a:pt x="24613" y="41368"/>
                  <a:pt x="24529" y="41279"/>
                  <a:pt x="24410" y="41279"/>
                </a:cubicBezTo>
                <a:close/>
                <a:moveTo>
                  <a:pt x="29869" y="41287"/>
                </a:moveTo>
                <a:lnTo>
                  <a:pt x="29680" y="41400"/>
                </a:lnTo>
                <a:cubicBezTo>
                  <a:pt x="29680" y="41438"/>
                  <a:pt x="29604" y="41476"/>
                  <a:pt x="29604" y="41551"/>
                </a:cubicBezTo>
                <a:lnTo>
                  <a:pt x="29755" y="41703"/>
                </a:lnTo>
                <a:lnTo>
                  <a:pt x="29793" y="41703"/>
                </a:lnTo>
                <a:cubicBezTo>
                  <a:pt x="29831" y="41703"/>
                  <a:pt x="29869" y="41740"/>
                  <a:pt x="29982" y="41740"/>
                </a:cubicBezTo>
                <a:lnTo>
                  <a:pt x="30095" y="41627"/>
                </a:lnTo>
                <a:cubicBezTo>
                  <a:pt x="30095" y="41627"/>
                  <a:pt x="30095" y="41589"/>
                  <a:pt x="30095" y="41551"/>
                </a:cubicBezTo>
                <a:cubicBezTo>
                  <a:pt x="30095" y="41400"/>
                  <a:pt x="30020" y="41324"/>
                  <a:pt x="29869" y="41287"/>
                </a:cubicBezTo>
                <a:close/>
                <a:moveTo>
                  <a:pt x="27260" y="41400"/>
                </a:moveTo>
                <a:lnTo>
                  <a:pt x="27109" y="41551"/>
                </a:lnTo>
                <a:cubicBezTo>
                  <a:pt x="27109" y="41665"/>
                  <a:pt x="27146" y="41740"/>
                  <a:pt x="27222" y="41816"/>
                </a:cubicBezTo>
                <a:lnTo>
                  <a:pt x="27298" y="41854"/>
                </a:lnTo>
                <a:cubicBezTo>
                  <a:pt x="27562" y="41854"/>
                  <a:pt x="27600" y="41665"/>
                  <a:pt x="27638" y="41589"/>
                </a:cubicBezTo>
                <a:lnTo>
                  <a:pt x="27638" y="41551"/>
                </a:lnTo>
                <a:lnTo>
                  <a:pt x="27487" y="41400"/>
                </a:lnTo>
                <a:close/>
                <a:moveTo>
                  <a:pt x="22799" y="41476"/>
                </a:moveTo>
                <a:lnTo>
                  <a:pt x="22610" y="41551"/>
                </a:lnTo>
                <a:cubicBezTo>
                  <a:pt x="22610" y="41589"/>
                  <a:pt x="22610" y="41627"/>
                  <a:pt x="22610" y="41665"/>
                </a:cubicBezTo>
                <a:cubicBezTo>
                  <a:pt x="22610" y="41892"/>
                  <a:pt x="22761" y="41929"/>
                  <a:pt x="22836" y="41929"/>
                </a:cubicBezTo>
                <a:lnTo>
                  <a:pt x="22988" y="41816"/>
                </a:lnTo>
                <a:lnTo>
                  <a:pt x="22988" y="41778"/>
                </a:lnTo>
                <a:cubicBezTo>
                  <a:pt x="22988" y="41589"/>
                  <a:pt x="22912" y="41514"/>
                  <a:pt x="22799" y="41476"/>
                </a:cubicBezTo>
                <a:close/>
                <a:moveTo>
                  <a:pt x="20830" y="41544"/>
                </a:moveTo>
                <a:cubicBezTo>
                  <a:pt x="20808" y="41544"/>
                  <a:pt x="20783" y="41546"/>
                  <a:pt x="20757" y="41551"/>
                </a:cubicBezTo>
                <a:lnTo>
                  <a:pt x="20681" y="41627"/>
                </a:lnTo>
                <a:cubicBezTo>
                  <a:pt x="20606" y="41778"/>
                  <a:pt x="20757" y="41929"/>
                  <a:pt x="20908" y="41967"/>
                </a:cubicBezTo>
                <a:cubicBezTo>
                  <a:pt x="21059" y="41967"/>
                  <a:pt x="21135" y="41892"/>
                  <a:pt x="21173" y="41816"/>
                </a:cubicBezTo>
                <a:lnTo>
                  <a:pt x="21059" y="41665"/>
                </a:lnTo>
                <a:cubicBezTo>
                  <a:pt x="21027" y="41632"/>
                  <a:pt x="20966" y="41544"/>
                  <a:pt x="20830" y="41544"/>
                </a:cubicBezTo>
                <a:close/>
                <a:moveTo>
                  <a:pt x="77166" y="41400"/>
                </a:moveTo>
                <a:lnTo>
                  <a:pt x="76939" y="41514"/>
                </a:lnTo>
                <a:cubicBezTo>
                  <a:pt x="76939" y="41476"/>
                  <a:pt x="77015" y="41476"/>
                  <a:pt x="77015" y="41438"/>
                </a:cubicBezTo>
                <a:lnTo>
                  <a:pt x="76977" y="41438"/>
                </a:lnTo>
                <a:cubicBezTo>
                  <a:pt x="76901" y="41438"/>
                  <a:pt x="76826" y="41438"/>
                  <a:pt x="76750" y="41514"/>
                </a:cubicBezTo>
                <a:cubicBezTo>
                  <a:pt x="76712" y="41551"/>
                  <a:pt x="76674" y="41589"/>
                  <a:pt x="76750" y="41740"/>
                </a:cubicBezTo>
                <a:cubicBezTo>
                  <a:pt x="76750" y="41778"/>
                  <a:pt x="76788" y="41778"/>
                  <a:pt x="76826" y="41816"/>
                </a:cubicBezTo>
                <a:cubicBezTo>
                  <a:pt x="76788" y="41854"/>
                  <a:pt x="76750" y="41929"/>
                  <a:pt x="76788" y="42005"/>
                </a:cubicBezTo>
                <a:lnTo>
                  <a:pt x="76901" y="42081"/>
                </a:lnTo>
                <a:cubicBezTo>
                  <a:pt x="76938" y="42085"/>
                  <a:pt x="76971" y="42087"/>
                  <a:pt x="77001" y="42087"/>
                </a:cubicBezTo>
                <a:cubicBezTo>
                  <a:pt x="77249" y="42087"/>
                  <a:pt x="77279" y="41959"/>
                  <a:pt x="77279" y="41892"/>
                </a:cubicBezTo>
                <a:lnTo>
                  <a:pt x="77242" y="41816"/>
                </a:lnTo>
                <a:cubicBezTo>
                  <a:pt x="77242" y="41778"/>
                  <a:pt x="77204" y="41778"/>
                  <a:pt x="77166" y="41740"/>
                </a:cubicBezTo>
                <a:cubicBezTo>
                  <a:pt x="77317" y="41665"/>
                  <a:pt x="77317" y="41476"/>
                  <a:pt x="77166" y="41400"/>
                </a:cubicBezTo>
                <a:close/>
                <a:moveTo>
                  <a:pt x="44311" y="41703"/>
                </a:moveTo>
                <a:lnTo>
                  <a:pt x="44160" y="41816"/>
                </a:lnTo>
                <a:lnTo>
                  <a:pt x="44160" y="41967"/>
                </a:lnTo>
                <a:lnTo>
                  <a:pt x="44311" y="42081"/>
                </a:lnTo>
                <a:cubicBezTo>
                  <a:pt x="44333" y="42092"/>
                  <a:pt x="44359" y="42096"/>
                  <a:pt x="44384" y="42096"/>
                </a:cubicBezTo>
                <a:cubicBezTo>
                  <a:pt x="44447" y="42096"/>
                  <a:pt x="44511" y="42070"/>
                  <a:pt x="44538" y="42043"/>
                </a:cubicBezTo>
                <a:cubicBezTo>
                  <a:pt x="44576" y="42005"/>
                  <a:pt x="44614" y="41967"/>
                  <a:pt x="44614" y="41854"/>
                </a:cubicBezTo>
                <a:lnTo>
                  <a:pt x="44614" y="41816"/>
                </a:lnTo>
                <a:lnTo>
                  <a:pt x="44500" y="41703"/>
                </a:lnTo>
                <a:close/>
                <a:moveTo>
                  <a:pt x="33460" y="41778"/>
                </a:moveTo>
                <a:cubicBezTo>
                  <a:pt x="33271" y="41778"/>
                  <a:pt x="33158" y="41816"/>
                  <a:pt x="33082" y="41929"/>
                </a:cubicBezTo>
                <a:lnTo>
                  <a:pt x="33120" y="42043"/>
                </a:lnTo>
                <a:cubicBezTo>
                  <a:pt x="33168" y="42115"/>
                  <a:pt x="33246" y="42141"/>
                  <a:pt x="33326" y="42141"/>
                </a:cubicBezTo>
                <a:cubicBezTo>
                  <a:pt x="33372" y="42141"/>
                  <a:pt x="33419" y="42132"/>
                  <a:pt x="33460" y="42118"/>
                </a:cubicBezTo>
                <a:cubicBezTo>
                  <a:pt x="33536" y="42081"/>
                  <a:pt x="33612" y="42005"/>
                  <a:pt x="33612" y="41929"/>
                </a:cubicBezTo>
                <a:cubicBezTo>
                  <a:pt x="33612" y="41892"/>
                  <a:pt x="33612" y="41892"/>
                  <a:pt x="33612" y="41854"/>
                </a:cubicBezTo>
                <a:lnTo>
                  <a:pt x="33460" y="41778"/>
                </a:lnTo>
                <a:close/>
                <a:moveTo>
                  <a:pt x="67859" y="41763"/>
                </a:moveTo>
                <a:cubicBezTo>
                  <a:pt x="67805" y="41763"/>
                  <a:pt x="67779" y="41789"/>
                  <a:pt x="67752" y="41816"/>
                </a:cubicBezTo>
                <a:cubicBezTo>
                  <a:pt x="67714" y="41854"/>
                  <a:pt x="67638" y="41929"/>
                  <a:pt x="67676" y="42043"/>
                </a:cubicBezTo>
                <a:lnTo>
                  <a:pt x="67828" y="42156"/>
                </a:lnTo>
                <a:lnTo>
                  <a:pt x="67941" y="42156"/>
                </a:lnTo>
                <a:lnTo>
                  <a:pt x="68054" y="42043"/>
                </a:lnTo>
                <a:lnTo>
                  <a:pt x="68054" y="41892"/>
                </a:lnTo>
                <a:lnTo>
                  <a:pt x="67941" y="41778"/>
                </a:lnTo>
                <a:cubicBezTo>
                  <a:pt x="67908" y="41767"/>
                  <a:pt x="67881" y="41763"/>
                  <a:pt x="67859" y="41763"/>
                </a:cubicBezTo>
                <a:close/>
                <a:moveTo>
                  <a:pt x="69189" y="41665"/>
                </a:moveTo>
                <a:lnTo>
                  <a:pt x="69075" y="41778"/>
                </a:lnTo>
                <a:cubicBezTo>
                  <a:pt x="69075" y="41816"/>
                  <a:pt x="69075" y="41816"/>
                  <a:pt x="69037" y="41816"/>
                </a:cubicBezTo>
                <a:cubicBezTo>
                  <a:pt x="69037" y="41854"/>
                  <a:pt x="69000" y="41892"/>
                  <a:pt x="69000" y="42005"/>
                </a:cubicBezTo>
                <a:lnTo>
                  <a:pt x="69189" y="42118"/>
                </a:lnTo>
                <a:cubicBezTo>
                  <a:pt x="69219" y="42118"/>
                  <a:pt x="69297" y="42167"/>
                  <a:pt x="69405" y="42167"/>
                </a:cubicBezTo>
                <a:cubicBezTo>
                  <a:pt x="69432" y="42167"/>
                  <a:pt x="69461" y="42164"/>
                  <a:pt x="69491" y="42156"/>
                </a:cubicBezTo>
                <a:lnTo>
                  <a:pt x="69567" y="42081"/>
                </a:lnTo>
                <a:cubicBezTo>
                  <a:pt x="69604" y="42043"/>
                  <a:pt x="69604" y="41967"/>
                  <a:pt x="69604" y="41929"/>
                </a:cubicBezTo>
                <a:cubicBezTo>
                  <a:pt x="69604" y="41854"/>
                  <a:pt x="69567" y="41778"/>
                  <a:pt x="69529" y="41740"/>
                </a:cubicBezTo>
                <a:cubicBezTo>
                  <a:pt x="69453" y="41665"/>
                  <a:pt x="69340" y="41665"/>
                  <a:pt x="69189" y="41665"/>
                </a:cubicBezTo>
                <a:close/>
                <a:moveTo>
                  <a:pt x="26920" y="41740"/>
                </a:moveTo>
                <a:lnTo>
                  <a:pt x="26693" y="41816"/>
                </a:lnTo>
                <a:cubicBezTo>
                  <a:pt x="26693" y="41816"/>
                  <a:pt x="26731" y="41778"/>
                  <a:pt x="26731" y="41778"/>
                </a:cubicBezTo>
                <a:lnTo>
                  <a:pt x="26693" y="41778"/>
                </a:lnTo>
                <a:cubicBezTo>
                  <a:pt x="26617" y="41816"/>
                  <a:pt x="26390" y="41854"/>
                  <a:pt x="26466" y="42043"/>
                </a:cubicBezTo>
                <a:lnTo>
                  <a:pt x="26504" y="42118"/>
                </a:lnTo>
                <a:cubicBezTo>
                  <a:pt x="26560" y="42175"/>
                  <a:pt x="26627" y="42194"/>
                  <a:pt x="26693" y="42194"/>
                </a:cubicBezTo>
                <a:cubicBezTo>
                  <a:pt x="26759" y="42194"/>
                  <a:pt x="26825" y="42175"/>
                  <a:pt x="26882" y="42156"/>
                </a:cubicBezTo>
                <a:lnTo>
                  <a:pt x="26995" y="42156"/>
                </a:lnTo>
                <a:lnTo>
                  <a:pt x="27146" y="42043"/>
                </a:lnTo>
                <a:lnTo>
                  <a:pt x="27146" y="42005"/>
                </a:lnTo>
                <a:cubicBezTo>
                  <a:pt x="27146" y="41854"/>
                  <a:pt x="26995" y="41778"/>
                  <a:pt x="26920" y="41740"/>
                </a:cubicBezTo>
                <a:close/>
                <a:moveTo>
                  <a:pt x="28356" y="41438"/>
                </a:moveTo>
                <a:cubicBezTo>
                  <a:pt x="28167" y="41438"/>
                  <a:pt x="28054" y="41514"/>
                  <a:pt x="27978" y="41551"/>
                </a:cubicBezTo>
                <a:cubicBezTo>
                  <a:pt x="27827" y="41665"/>
                  <a:pt x="27789" y="41892"/>
                  <a:pt x="27865" y="42118"/>
                </a:cubicBezTo>
                <a:lnTo>
                  <a:pt x="27940" y="42194"/>
                </a:lnTo>
                <a:cubicBezTo>
                  <a:pt x="27996" y="42201"/>
                  <a:pt x="28046" y="42204"/>
                  <a:pt x="28092" y="42204"/>
                </a:cubicBezTo>
                <a:cubicBezTo>
                  <a:pt x="28296" y="42204"/>
                  <a:pt x="28408" y="42142"/>
                  <a:pt x="28470" y="42081"/>
                </a:cubicBezTo>
                <a:lnTo>
                  <a:pt x="28545" y="42005"/>
                </a:lnTo>
                <a:cubicBezTo>
                  <a:pt x="28545" y="41967"/>
                  <a:pt x="28545" y="41929"/>
                  <a:pt x="28545" y="41892"/>
                </a:cubicBezTo>
                <a:cubicBezTo>
                  <a:pt x="28545" y="41816"/>
                  <a:pt x="28508" y="41740"/>
                  <a:pt x="28508" y="41703"/>
                </a:cubicBezTo>
                <a:cubicBezTo>
                  <a:pt x="28508" y="41665"/>
                  <a:pt x="28470" y="41665"/>
                  <a:pt x="28470" y="41589"/>
                </a:cubicBezTo>
                <a:lnTo>
                  <a:pt x="28356" y="41438"/>
                </a:lnTo>
                <a:close/>
                <a:moveTo>
                  <a:pt x="26164" y="41665"/>
                </a:moveTo>
                <a:lnTo>
                  <a:pt x="25974" y="41740"/>
                </a:lnTo>
                <a:cubicBezTo>
                  <a:pt x="25937" y="41816"/>
                  <a:pt x="25937" y="41854"/>
                  <a:pt x="25899" y="41892"/>
                </a:cubicBezTo>
                <a:cubicBezTo>
                  <a:pt x="25861" y="41967"/>
                  <a:pt x="25823" y="42005"/>
                  <a:pt x="25785" y="42118"/>
                </a:cubicBezTo>
                <a:lnTo>
                  <a:pt x="25899" y="42270"/>
                </a:lnTo>
                <a:cubicBezTo>
                  <a:pt x="26050" y="42270"/>
                  <a:pt x="26126" y="42232"/>
                  <a:pt x="26201" y="42232"/>
                </a:cubicBezTo>
                <a:cubicBezTo>
                  <a:pt x="26239" y="42194"/>
                  <a:pt x="26277" y="42194"/>
                  <a:pt x="26277" y="42194"/>
                </a:cubicBezTo>
                <a:lnTo>
                  <a:pt x="26428" y="42118"/>
                </a:lnTo>
                <a:cubicBezTo>
                  <a:pt x="26428" y="42081"/>
                  <a:pt x="26428" y="42043"/>
                  <a:pt x="26428" y="42005"/>
                </a:cubicBezTo>
                <a:cubicBezTo>
                  <a:pt x="26428" y="41892"/>
                  <a:pt x="26390" y="41740"/>
                  <a:pt x="26164" y="41665"/>
                </a:cubicBezTo>
                <a:close/>
                <a:moveTo>
                  <a:pt x="12401" y="41882"/>
                </a:moveTo>
                <a:cubicBezTo>
                  <a:pt x="12288" y="41882"/>
                  <a:pt x="12206" y="41949"/>
                  <a:pt x="12175" y="42043"/>
                </a:cubicBezTo>
                <a:lnTo>
                  <a:pt x="12288" y="42194"/>
                </a:lnTo>
                <a:cubicBezTo>
                  <a:pt x="12288" y="42194"/>
                  <a:pt x="12326" y="42232"/>
                  <a:pt x="12326" y="42232"/>
                </a:cubicBezTo>
                <a:cubicBezTo>
                  <a:pt x="12358" y="42264"/>
                  <a:pt x="12419" y="42353"/>
                  <a:pt x="12556" y="42353"/>
                </a:cubicBezTo>
                <a:cubicBezTo>
                  <a:pt x="12578" y="42353"/>
                  <a:pt x="12602" y="42351"/>
                  <a:pt x="12628" y="42345"/>
                </a:cubicBezTo>
                <a:lnTo>
                  <a:pt x="12742" y="42270"/>
                </a:lnTo>
                <a:cubicBezTo>
                  <a:pt x="12742" y="42232"/>
                  <a:pt x="12742" y="42232"/>
                  <a:pt x="12742" y="42194"/>
                </a:cubicBezTo>
                <a:cubicBezTo>
                  <a:pt x="12742" y="42043"/>
                  <a:pt x="12628" y="41892"/>
                  <a:pt x="12477" y="41892"/>
                </a:cubicBezTo>
                <a:cubicBezTo>
                  <a:pt x="12450" y="41885"/>
                  <a:pt x="12425" y="41882"/>
                  <a:pt x="12401" y="41882"/>
                </a:cubicBezTo>
                <a:close/>
                <a:moveTo>
                  <a:pt x="64689" y="42005"/>
                </a:moveTo>
                <a:cubicBezTo>
                  <a:pt x="64538" y="42005"/>
                  <a:pt x="64463" y="42043"/>
                  <a:pt x="64349" y="42081"/>
                </a:cubicBezTo>
                <a:cubicBezTo>
                  <a:pt x="64274" y="42156"/>
                  <a:pt x="64236" y="42232"/>
                  <a:pt x="64236" y="42345"/>
                </a:cubicBezTo>
                <a:lnTo>
                  <a:pt x="64387" y="42459"/>
                </a:lnTo>
                <a:cubicBezTo>
                  <a:pt x="64614" y="42459"/>
                  <a:pt x="64689" y="42345"/>
                  <a:pt x="64765" y="42270"/>
                </a:cubicBezTo>
                <a:cubicBezTo>
                  <a:pt x="64765" y="42232"/>
                  <a:pt x="64765" y="42232"/>
                  <a:pt x="64803" y="42194"/>
                </a:cubicBezTo>
                <a:lnTo>
                  <a:pt x="64689" y="42005"/>
                </a:lnTo>
                <a:close/>
                <a:moveTo>
                  <a:pt x="56865" y="42064"/>
                </a:moveTo>
                <a:cubicBezTo>
                  <a:pt x="56817" y="42064"/>
                  <a:pt x="56775" y="42081"/>
                  <a:pt x="56750" y="42081"/>
                </a:cubicBezTo>
                <a:cubicBezTo>
                  <a:pt x="56674" y="42118"/>
                  <a:pt x="56636" y="42194"/>
                  <a:pt x="56636" y="42270"/>
                </a:cubicBezTo>
                <a:cubicBezTo>
                  <a:pt x="56636" y="42345"/>
                  <a:pt x="56674" y="42497"/>
                  <a:pt x="56825" y="42534"/>
                </a:cubicBezTo>
                <a:cubicBezTo>
                  <a:pt x="56863" y="42534"/>
                  <a:pt x="56977" y="42534"/>
                  <a:pt x="57015" y="42459"/>
                </a:cubicBezTo>
                <a:lnTo>
                  <a:pt x="56939" y="42307"/>
                </a:lnTo>
                <a:cubicBezTo>
                  <a:pt x="56939" y="42307"/>
                  <a:pt x="56939" y="42270"/>
                  <a:pt x="56939" y="42270"/>
                </a:cubicBezTo>
                <a:cubicBezTo>
                  <a:pt x="56939" y="42307"/>
                  <a:pt x="56977" y="42307"/>
                  <a:pt x="56977" y="42383"/>
                </a:cubicBezTo>
                <a:cubicBezTo>
                  <a:pt x="57015" y="42345"/>
                  <a:pt x="57052" y="42307"/>
                  <a:pt x="57052" y="42232"/>
                </a:cubicBezTo>
                <a:cubicBezTo>
                  <a:pt x="57052" y="42194"/>
                  <a:pt x="57052" y="42156"/>
                  <a:pt x="57015" y="42118"/>
                </a:cubicBezTo>
                <a:lnTo>
                  <a:pt x="56939" y="42081"/>
                </a:lnTo>
                <a:cubicBezTo>
                  <a:pt x="56914" y="42068"/>
                  <a:pt x="56888" y="42064"/>
                  <a:pt x="56865" y="42064"/>
                </a:cubicBezTo>
                <a:close/>
                <a:moveTo>
                  <a:pt x="89680" y="42081"/>
                </a:moveTo>
                <a:lnTo>
                  <a:pt x="89491" y="42156"/>
                </a:lnTo>
                <a:cubicBezTo>
                  <a:pt x="89491" y="42156"/>
                  <a:pt x="89529" y="42118"/>
                  <a:pt x="89529" y="42118"/>
                </a:cubicBezTo>
                <a:lnTo>
                  <a:pt x="89491" y="42118"/>
                </a:lnTo>
                <a:cubicBezTo>
                  <a:pt x="89416" y="42156"/>
                  <a:pt x="89189" y="42194"/>
                  <a:pt x="89264" y="42421"/>
                </a:cubicBezTo>
                <a:lnTo>
                  <a:pt x="89340" y="42497"/>
                </a:lnTo>
                <a:cubicBezTo>
                  <a:pt x="89378" y="42497"/>
                  <a:pt x="89378" y="42534"/>
                  <a:pt x="89378" y="42534"/>
                </a:cubicBezTo>
                <a:cubicBezTo>
                  <a:pt x="89453" y="42534"/>
                  <a:pt x="89529" y="42572"/>
                  <a:pt x="89642" y="42572"/>
                </a:cubicBezTo>
                <a:lnTo>
                  <a:pt x="89756" y="42383"/>
                </a:lnTo>
                <a:cubicBezTo>
                  <a:pt x="89756" y="42383"/>
                  <a:pt x="89756" y="42383"/>
                  <a:pt x="89794" y="42345"/>
                </a:cubicBezTo>
                <a:cubicBezTo>
                  <a:pt x="89794" y="42307"/>
                  <a:pt x="89832" y="42270"/>
                  <a:pt x="89832" y="42232"/>
                </a:cubicBezTo>
                <a:cubicBezTo>
                  <a:pt x="89832" y="42194"/>
                  <a:pt x="89794" y="42118"/>
                  <a:pt x="89680" y="42081"/>
                </a:cubicBezTo>
                <a:close/>
                <a:moveTo>
                  <a:pt x="4136" y="42216"/>
                </a:moveTo>
                <a:cubicBezTo>
                  <a:pt x="4109" y="42216"/>
                  <a:pt x="4079" y="42221"/>
                  <a:pt x="4046" y="42232"/>
                </a:cubicBezTo>
                <a:lnTo>
                  <a:pt x="3933" y="42345"/>
                </a:lnTo>
                <a:lnTo>
                  <a:pt x="3933" y="42459"/>
                </a:lnTo>
                <a:cubicBezTo>
                  <a:pt x="3933" y="42497"/>
                  <a:pt x="3933" y="42534"/>
                  <a:pt x="4008" y="42572"/>
                </a:cubicBezTo>
                <a:cubicBezTo>
                  <a:pt x="4008" y="42610"/>
                  <a:pt x="4084" y="42610"/>
                  <a:pt x="4159" y="42610"/>
                </a:cubicBezTo>
                <a:lnTo>
                  <a:pt x="4235" y="42497"/>
                </a:lnTo>
                <a:lnTo>
                  <a:pt x="4273" y="42497"/>
                </a:lnTo>
                <a:cubicBezTo>
                  <a:pt x="4235" y="42534"/>
                  <a:pt x="4235" y="42572"/>
                  <a:pt x="4235" y="42572"/>
                </a:cubicBezTo>
                <a:cubicBezTo>
                  <a:pt x="4273" y="42534"/>
                  <a:pt x="4424" y="42534"/>
                  <a:pt x="4424" y="42421"/>
                </a:cubicBezTo>
                <a:lnTo>
                  <a:pt x="4311" y="42270"/>
                </a:lnTo>
                <a:lnTo>
                  <a:pt x="4273" y="42270"/>
                </a:lnTo>
                <a:cubicBezTo>
                  <a:pt x="4246" y="42243"/>
                  <a:pt x="4201" y="42216"/>
                  <a:pt x="4136" y="42216"/>
                </a:cubicBezTo>
                <a:close/>
                <a:moveTo>
                  <a:pt x="16523" y="42156"/>
                </a:moveTo>
                <a:cubicBezTo>
                  <a:pt x="16371" y="42156"/>
                  <a:pt x="16258" y="42270"/>
                  <a:pt x="16258" y="42383"/>
                </a:cubicBezTo>
                <a:lnTo>
                  <a:pt x="16409" y="42383"/>
                </a:lnTo>
                <a:cubicBezTo>
                  <a:pt x="16523" y="42421"/>
                  <a:pt x="16523" y="42421"/>
                  <a:pt x="16598" y="42421"/>
                </a:cubicBezTo>
                <a:cubicBezTo>
                  <a:pt x="16636" y="42421"/>
                  <a:pt x="16636" y="42459"/>
                  <a:pt x="16636" y="42459"/>
                </a:cubicBezTo>
                <a:cubicBezTo>
                  <a:pt x="16636" y="42459"/>
                  <a:pt x="16636" y="42459"/>
                  <a:pt x="16636" y="42421"/>
                </a:cubicBezTo>
                <a:cubicBezTo>
                  <a:pt x="16674" y="42421"/>
                  <a:pt x="16712" y="42421"/>
                  <a:pt x="16787" y="42459"/>
                </a:cubicBezTo>
                <a:cubicBezTo>
                  <a:pt x="16787" y="42459"/>
                  <a:pt x="16749" y="42421"/>
                  <a:pt x="16749" y="42421"/>
                </a:cubicBezTo>
                <a:lnTo>
                  <a:pt x="16863" y="42421"/>
                </a:lnTo>
                <a:lnTo>
                  <a:pt x="16863" y="42497"/>
                </a:lnTo>
                <a:lnTo>
                  <a:pt x="17014" y="42610"/>
                </a:lnTo>
                <a:cubicBezTo>
                  <a:pt x="17127" y="42610"/>
                  <a:pt x="17165" y="42648"/>
                  <a:pt x="17165" y="42648"/>
                </a:cubicBezTo>
                <a:lnTo>
                  <a:pt x="17392" y="42534"/>
                </a:lnTo>
                <a:cubicBezTo>
                  <a:pt x="17354" y="42383"/>
                  <a:pt x="17241" y="42270"/>
                  <a:pt x="17052" y="42232"/>
                </a:cubicBezTo>
                <a:lnTo>
                  <a:pt x="16901" y="42345"/>
                </a:lnTo>
                <a:cubicBezTo>
                  <a:pt x="16863" y="42307"/>
                  <a:pt x="16825" y="42270"/>
                  <a:pt x="16749" y="42232"/>
                </a:cubicBezTo>
                <a:cubicBezTo>
                  <a:pt x="16674" y="42194"/>
                  <a:pt x="16598" y="42156"/>
                  <a:pt x="16523" y="42156"/>
                </a:cubicBezTo>
                <a:close/>
                <a:moveTo>
                  <a:pt x="23366" y="41816"/>
                </a:moveTo>
                <a:lnTo>
                  <a:pt x="23215" y="41929"/>
                </a:lnTo>
                <a:cubicBezTo>
                  <a:pt x="23177" y="41929"/>
                  <a:pt x="23177" y="41967"/>
                  <a:pt x="23139" y="42005"/>
                </a:cubicBezTo>
                <a:lnTo>
                  <a:pt x="23252" y="42156"/>
                </a:lnTo>
                <a:cubicBezTo>
                  <a:pt x="23290" y="42156"/>
                  <a:pt x="23328" y="42194"/>
                  <a:pt x="23366" y="42194"/>
                </a:cubicBezTo>
                <a:lnTo>
                  <a:pt x="23479" y="42118"/>
                </a:lnTo>
                <a:lnTo>
                  <a:pt x="23404" y="42194"/>
                </a:lnTo>
                <a:cubicBezTo>
                  <a:pt x="23404" y="42270"/>
                  <a:pt x="23404" y="42270"/>
                  <a:pt x="23441" y="42307"/>
                </a:cubicBezTo>
                <a:cubicBezTo>
                  <a:pt x="23479" y="42383"/>
                  <a:pt x="23517" y="42421"/>
                  <a:pt x="23517" y="42459"/>
                </a:cubicBezTo>
                <a:cubicBezTo>
                  <a:pt x="23555" y="42497"/>
                  <a:pt x="23555" y="42497"/>
                  <a:pt x="23555" y="42534"/>
                </a:cubicBezTo>
                <a:lnTo>
                  <a:pt x="23706" y="42610"/>
                </a:lnTo>
                <a:cubicBezTo>
                  <a:pt x="23819" y="42610"/>
                  <a:pt x="23895" y="42610"/>
                  <a:pt x="23933" y="42648"/>
                </a:cubicBezTo>
                <a:lnTo>
                  <a:pt x="24046" y="42610"/>
                </a:lnTo>
                <a:lnTo>
                  <a:pt x="24084" y="42648"/>
                </a:lnTo>
                <a:cubicBezTo>
                  <a:pt x="24117" y="42659"/>
                  <a:pt x="24153" y="42666"/>
                  <a:pt x="24189" y="42666"/>
                </a:cubicBezTo>
                <a:cubicBezTo>
                  <a:pt x="24279" y="42666"/>
                  <a:pt x="24371" y="42620"/>
                  <a:pt x="24424" y="42459"/>
                </a:cubicBezTo>
                <a:lnTo>
                  <a:pt x="24424" y="42459"/>
                </a:lnTo>
                <a:cubicBezTo>
                  <a:pt x="24424" y="42459"/>
                  <a:pt x="24387" y="42459"/>
                  <a:pt x="24387" y="42497"/>
                </a:cubicBezTo>
                <a:lnTo>
                  <a:pt x="24349" y="42270"/>
                </a:lnTo>
                <a:lnTo>
                  <a:pt x="24311" y="42270"/>
                </a:lnTo>
                <a:cubicBezTo>
                  <a:pt x="24257" y="42243"/>
                  <a:pt x="24204" y="42216"/>
                  <a:pt x="24137" y="42216"/>
                </a:cubicBezTo>
                <a:cubicBezTo>
                  <a:pt x="24109" y="42216"/>
                  <a:pt x="24079" y="42221"/>
                  <a:pt x="24046" y="42232"/>
                </a:cubicBezTo>
                <a:lnTo>
                  <a:pt x="24008" y="42270"/>
                </a:lnTo>
                <a:cubicBezTo>
                  <a:pt x="23971" y="42232"/>
                  <a:pt x="23971" y="42232"/>
                  <a:pt x="23933" y="42232"/>
                </a:cubicBezTo>
                <a:cubicBezTo>
                  <a:pt x="23857" y="42194"/>
                  <a:pt x="23819" y="42194"/>
                  <a:pt x="23744" y="42194"/>
                </a:cubicBezTo>
                <a:cubicBezTo>
                  <a:pt x="23744" y="42156"/>
                  <a:pt x="23706" y="42156"/>
                  <a:pt x="23706" y="42118"/>
                </a:cubicBezTo>
                <a:cubicBezTo>
                  <a:pt x="23630" y="42118"/>
                  <a:pt x="23593" y="42081"/>
                  <a:pt x="23555" y="42081"/>
                </a:cubicBezTo>
                <a:cubicBezTo>
                  <a:pt x="23555" y="42081"/>
                  <a:pt x="23593" y="42043"/>
                  <a:pt x="23593" y="42005"/>
                </a:cubicBezTo>
                <a:lnTo>
                  <a:pt x="23479" y="41854"/>
                </a:lnTo>
                <a:cubicBezTo>
                  <a:pt x="23441" y="41854"/>
                  <a:pt x="23441" y="41816"/>
                  <a:pt x="23366" y="41816"/>
                </a:cubicBezTo>
                <a:close/>
                <a:moveTo>
                  <a:pt x="22761" y="42686"/>
                </a:moveTo>
                <a:cubicBezTo>
                  <a:pt x="22781" y="42686"/>
                  <a:pt x="22790" y="42696"/>
                  <a:pt x="22795" y="42706"/>
                </a:cubicBezTo>
                <a:lnTo>
                  <a:pt x="22795" y="42706"/>
                </a:lnTo>
                <a:lnTo>
                  <a:pt x="22761" y="42686"/>
                </a:lnTo>
                <a:close/>
                <a:moveTo>
                  <a:pt x="11305" y="41589"/>
                </a:moveTo>
                <a:lnTo>
                  <a:pt x="11154" y="41740"/>
                </a:lnTo>
                <a:cubicBezTo>
                  <a:pt x="11154" y="41778"/>
                  <a:pt x="11154" y="41816"/>
                  <a:pt x="10927" y="41816"/>
                </a:cubicBezTo>
                <a:lnTo>
                  <a:pt x="10814" y="41816"/>
                </a:lnTo>
                <a:lnTo>
                  <a:pt x="10738" y="41929"/>
                </a:lnTo>
                <a:cubicBezTo>
                  <a:pt x="10738" y="42005"/>
                  <a:pt x="10738" y="42081"/>
                  <a:pt x="10776" y="42118"/>
                </a:cubicBezTo>
                <a:cubicBezTo>
                  <a:pt x="10776" y="42156"/>
                  <a:pt x="10776" y="42156"/>
                  <a:pt x="10776" y="42194"/>
                </a:cubicBezTo>
                <a:lnTo>
                  <a:pt x="10738" y="42232"/>
                </a:lnTo>
                <a:cubicBezTo>
                  <a:pt x="10700" y="42345"/>
                  <a:pt x="10738" y="42421"/>
                  <a:pt x="10776" y="42497"/>
                </a:cubicBezTo>
                <a:cubicBezTo>
                  <a:pt x="10776" y="42497"/>
                  <a:pt x="10814" y="42534"/>
                  <a:pt x="10776" y="42572"/>
                </a:cubicBezTo>
                <a:lnTo>
                  <a:pt x="10965" y="42723"/>
                </a:lnTo>
                <a:cubicBezTo>
                  <a:pt x="11003" y="42686"/>
                  <a:pt x="11003" y="42686"/>
                  <a:pt x="11003" y="42686"/>
                </a:cubicBezTo>
                <a:cubicBezTo>
                  <a:pt x="11040" y="42723"/>
                  <a:pt x="11040" y="42761"/>
                  <a:pt x="11040" y="42761"/>
                </a:cubicBezTo>
                <a:lnTo>
                  <a:pt x="11154" y="42875"/>
                </a:lnTo>
                <a:cubicBezTo>
                  <a:pt x="11214" y="42887"/>
                  <a:pt x="11268" y="42892"/>
                  <a:pt x="11318" y="42892"/>
                </a:cubicBezTo>
                <a:cubicBezTo>
                  <a:pt x="11579" y="42892"/>
                  <a:pt x="11701" y="42743"/>
                  <a:pt x="11797" y="42648"/>
                </a:cubicBezTo>
                <a:cubicBezTo>
                  <a:pt x="11816" y="42667"/>
                  <a:pt x="11844" y="42676"/>
                  <a:pt x="11872" y="42676"/>
                </a:cubicBezTo>
                <a:cubicBezTo>
                  <a:pt x="11901" y="42676"/>
                  <a:pt x="11929" y="42667"/>
                  <a:pt x="11948" y="42648"/>
                </a:cubicBezTo>
                <a:lnTo>
                  <a:pt x="12023" y="42534"/>
                </a:lnTo>
                <a:cubicBezTo>
                  <a:pt x="12023" y="42270"/>
                  <a:pt x="11986" y="41665"/>
                  <a:pt x="11305" y="41589"/>
                </a:cubicBezTo>
                <a:close/>
                <a:moveTo>
                  <a:pt x="22609" y="42529"/>
                </a:moveTo>
                <a:cubicBezTo>
                  <a:pt x="22370" y="42529"/>
                  <a:pt x="22307" y="42689"/>
                  <a:pt x="22307" y="42723"/>
                </a:cubicBezTo>
                <a:lnTo>
                  <a:pt x="22383" y="42875"/>
                </a:lnTo>
                <a:lnTo>
                  <a:pt x="22534" y="42988"/>
                </a:lnTo>
                <a:lnTo>
                  <a:pt x="22610" y="42988"/>
                </a:lnTo>
                <a:cubicBezTo>
                  <a:pt x="22685" y="42988"/>
                  <a:pt x="22799" y="42988"/>
                  <a:pt x="22874" y="42950"/>
                </a:cubicBezTo>
                <a:cubicBezTo>
                  <a:pt x="22912" y="42912"/>
                  <a:pt x="22950" y="42875"/>
                  <a:pt x="22950" y="42799"/>
                </a:cubicBezTo>
                <a:lnTo>
                  <a:pt x="22799" y="42708"/>
                </a:lnTo>
                <a:lnTo>
                  <a:pt x="22799" y="42708"/>
                </a:lnTo>
                <a:cubicBezTo>
                  <a:pt x="22799" y="42686"/>
                  <a:pt x="22799" y="42686"/>
                  <a:pt x="22799" y="42686"/>
                </a:cubicBezTo>
                <a:lnTo>
                  <a:pt x="22685" y="42534"/>
                </a:lnTo>
                <a:cubicBezTo>
                  <a:pt x="22658" y="42531"/>
                  <a:pt x="22633" y="42529"/>
                  <a:pt x="22609" y="42529"/>
                </a:cubicBezTo>
                <a:close/>
                <a:moveTo>
                  <a:pt x="26074" y="42317"/>
                </a:moveTo>
                <a:cubicBezTo>
                  <a:pt x="26031" y="42317"/>
                  <a:pt x="25993" y="42326"/>
                  <a:pt x="25974" y="42345"/>
                </a:cubicBezTo>
                <a:cubicBezTo>
                  <a:pt x="25861" y="42383"/>
                  <a:pt x="25823" y="42459"/>
                  <a:pt x="25861" y="42572"/>
                </a:cubicBezTo>
                <a:cubicBezTo>
                  <a:pt x="25785" y="42534"/>
                  <a:pt x="25748" y="42534"/>
                  <a:pt x="25710" y="42534"/>
                </a:cubicBezTo>
                <a:lnTo>
                  <a:pt x="25559" y="42610"/>
                </a:lnTo>
                <a:cubicBezTo>
                  <a:pt x="25559" y="42648"/>
                  <a:pt x="25559" y="42648"/>
                  <a:pt x="25521" y="42648"/>
                </a:cubicBezTo>
                <a:cubicBezTo>
                  <a:pt x="25521" y="42686"/>
                  <a:pt x="25483" y="42799"/>
                  <a:pt x="25483" y="42875"/>
                </a:cubicBezTo>
                <a:lnTo>
                  <a:pt x="25634" y="42988"/>
                </a:lnTo>
                <a:lnTo>
                  <a:pt x="25937" y="42988"/>
                </a:lnTo>
                <a:lnTo>
                  <a:pt x="26050" y="42875"/>
                </a:lnTo>
                <a:cubicBezTo>
                  <a:pt x="26088" y="42875"/>
                  <a:pt x="26088" y="42837"/>
                  <a:pt x="26088" y="42799"/>
                </a:cubicBezTo>
                <a:cubicBezTo>
                  <a:pt x="26088" y="42761"/>
                  <a:pt x="26088" y="42761"/>
                  <a:pt x="26050" y="42723"/>
                </a:cubicBezTo>
                <a:lnTo>
                  <a:pt x="26088" y="42723"/>
                </a:lnTo>
                <a:lnTo>
                  <a:pt x="26126" y="42648"/>
                </a:lnTo>
                <a:lnTo>
                  <a:pt x="26088" y="42648"/>
                </a:lnTo>
                <a:lnTo>
                  <a:pt x="26239" y="42534"/>
                </a:lnTo>
                <a:lnTo>
                  <a:pt x="26239" y="42459"/>
                </a:lnTo>
                <a:lnTo>
                  <a:pt x="26201" y="42345"/>
                </a:lnTo>
                <a:cubicBezTo>
                  <a:pt x="26164" y="42326"/>
                  <a:pt x="26116" y="42317"/>
                  <a:pt x="26074" y="42317"/>
                </a:cubicBezTo>
                <a:close/>
                <a:moveTo>
                  <a:pt x="26559" y="43068"/>
                </a:moveTo>
                <a:lnTo>
                  <a:pt x="26560" y="43070"/>
                </a:lnTo>
                <a:lnTo>
                  <a:pt x="26560" y="43070"/>
                </a:lnTo>
                <a:cubicBezTo>
                  <a:pt x="26565" y="43073"/>
                  <a:pt x="26571" y="43077"/>
                  <a:pt x="26575" y="43083"/>
                </a:cubicBezTo>
                <a:lnTo>
                  <a:pt x="26575" y="43083"/>
                </a:lnTo>
                <a:cubicBezTo>
                  <a:pt x="26572" y="43075"/>
                  <a:pt x="26565" y="43070"/>
                  <a:pt x="26559" y="43068"/>
                </a:cubicBezTo>
                <a:close/>
                <a:moveTo>
                  <a:pt x="44573" y="42678"/>
                </a:moveTo>
                <a:cubicBezTo>
                  <a:pt x="44551" y="42678"/>
                  <a:pt x="44527" y="42680"/>
                  <a:pt x="44500" y="42686"/>
                </a:cubicBezTo>
                <a:lnTo>
                  <a:pt x="44425" y="42799"/>
                </a:lnTo>
                <a:lnTo>
                  <a:pt x="44425" y="43026"/>
                </a:lnTo>
                <a:lnTo>
                  <a:pt x="44538" y="43139"/>
                </a:lnTo>
                <a:cubicBezTo>
                  <a:pt x="44565" y="43143"/>
                  <a:pt x="44590" y="43144"/>
                  <a:pt x="44614" y="43144"/>
                </a:cubicBezTo>
                <a:cubicBezTo>
                  <a:pt x="44853" y="43144"/>
                  <a:pt x="44916" y="42981"/>
                  <a:pt x="44916" y="42912"/>
                </a:cubicBezTo>
                <a:lnTo>
                  <a:pt x="44803" y="42799"/>
                </a:lnTo>
                <a:cubicBezTo>
                  <a:pt x="44770" y="42766"/>
                  <a:pt x="44710" y="42678"/>
                  <a:pt x="44573" y="42678"/>
                </a:cubicBezTo>
                <a:close/>
                <a:moveTo>
                  <a:pt x="62923" y="42644"/>
                </a:moveTo>
                <a:cubicBezTo>
                  <a:pt x="62908" y="42644"/>
                  <a:pt x="62892" y="42645"/>
                  <a:pt x="62875" y="42648"/>
                </a:cubicBezTo>
                <a:cubicBezTo>
                  <a:pt x="62761" y="42648"/>
                  <a:pt x="62610" y="42686"/>
                  <a:pt x="62610" y="42950"/>
                </a:cubicBezTo>
                <a:lnTo>
                  <a:pt x="62610" y="43064"/>
                </a:lnTo>
                <a:lnTo>
                  <a:pt x="62723" y="43177"/>
                </a:lnTo>
                <a:cubicBezTo>
                  <a:pt x="62768" y="43188"/>
                  <a:pt x="62806" y="43193"/>
                  <a:pt x="62839" y="43193"/>
                </a:cubicBezTo>
                <a:cubicBezTo>
                  <a:pt x="62919" y="43193"/>
                  <a:pt x="62972" y="43166"/>
                  <a:pt x="63026" y="43139"/>
                </a:cubicBezTo>
                <a:lnTo>
                  <a:pt x="63177" y="42950"/>
                </a:lnTo>
                <a:cubicBezTo>
                  <a:pt x="63177" y="42950"/>
                  <a:pt x="63177" y="42912"/>
                  <a:pt x="63139" y="42912"/>
                </a:cubicBezTo>
                <a:cubicBezTo>
                  <a:pt x="63139" y="42843"/>
                  <a:pt x="63107" y="42644"/>
                  <a:pt x="62923" y="42644"/>
                </a:cubicBezTo>
                <a:close/>
                <a:moveTo>
                  <a:pt x="21627" y="42912"/>
                </a:moveTo>
                <a:cubicBezTo>
                  <a:pt x="21400" y="42912"/>
                  <a:pt x="21286" y="42988"/>
                  <a:pt x="21324" y="43139"/>
                </a:cubicBezTo>
                <a:lnTo>
                  <a:pt x="21475" y="43253"/>
                </a:lnTo>
                <a:lnTo>
                  <a:pt x="21589" y="43253"/>
                </a:lnTo>
                <a:lnTo>
                  <a:pt x="21740" y="43139"/>
                </a:lnTo>
                <a:cubicBezTo>
                  <a:pt x="21740" y="43101"/>
                  <a:pt x="21778" y="43101"/>
                  <a:pt x="21778" y="43026"/>
                </a:cubicBezTo>
                <a:lnTo>
                  <a:pt x="21627" y="42912"/>
                </a:lnTo>
                <a:close/>
                <a:moveTo>
                  <a:pt x="89227" y="42610"/>
                </a:moveTo>
                <a:lnTo>
                  <a:pt x="89000" y="42723"/>
                </a:lnTo>
                <a:cubicBezTo>
                  <a:pt x="89000" y="42723"/>
                  <a:pt x="89000" y="42723"/>
                  <a:pt x="89000" y="42761"/>
                </a:cubicBezTo>
                <a:cubicBezTo>
                  <a:pt x="88962" y="42799"/>
                  <a:pt x="88962" y="42799"/>
                  <a:pt x="88962" y="42875"/>
                </a:cubicBezTo>
                <a:cubicBezTo>
                  <a:pt x="88849" y="42875"/>
                  <a:pt x="88697" y="42950"/>
                  <a:pt x="88697" y="43101"/>
                </a:cubicBezTo>
                <a:lnTo>
                  <a:pt x="88697" y="43139"/>
                </a:lnTo>
                <a:lnTo>
                  <a:pt x="88924" y="43253"/>
                </a:lnTo>
                <a:cubicBezTo>
                  <a:pt x="88962" y="43253"/>
                  <a:pt x="89038" y="43290"/>
                  <a:pt x="89151" y="43290"/>
                </a:cubicBezTo>
                <a:lnTo>
                  <a:pt x="89264" y="43177"/>
                </a:lnTo>
                <a:lnTo>
                  <a:pt x="89264" y="43139"/>
                </a:lnTo>
                <a:cubicBezTo>
                  <a:pt x="89264" y="43101"/>
                  <a:pt x="89264" y="43101"/>
                  <a:pt x="89264" y="43064"/>
                </a:cubicBezTo>
                <a:lnTo>
                  <a:pt x="89302" y="43064"/>
                </a:lnTo>
                <a:cubicBezTo>
                  <a:pt x="89416" y="43026"/>
                  <a:pt x="89529" y="42912"/>
                  <a:pt x="89529" y="42799"/>
                </a:cubicBezTo>
                <a:cubicBezTo>
                  <a:pt x="89529" y="42723"/>
                  <a:pt x="89491" y="42648"/>
                  <a:pt x="89416" y="42610"/>
                </a:cubicBezTo>
                <a:lnTo>
                  <a:pt x="89189" y="42686"/>
                </a:lnTo>
                <a:cubicBezTo>
                  <a:pt x="89189" y="42659"/>
                  <a:pt x="89208" y="42632"/>
                  <a:pt x="89232" y="42632"/>
                </a:cubicBezTo>
                <a:cubicBezTo>
                  <a:pt x="89242" y="42632"/>
                  <a:pt x="89253" y="42637"/>
                  <a:pt x="89264" y="42648"/>
                </a:cubicBezTo>
                <a:cubicBezTo>
                  <a:pt x="89264" y="42648"/>
                  <a:pt x="89227" y="42610"/>
                  <a:pt x="89227" y="42610"/>
                </a:cubicBezTo>
                <a:close/>
                <a:moveTo>
                  <a:pt x="26353" y="42912"/>
                </a:moveTo>
                <a:cubicBezTo>
                  <a:pt x="26164" y="42912"/>
                  <a:pt x="26164" y="43026"/>
                  <a:pt x="26164" y="43064"/>
                </a:cubicBezTo>
                <a:lnTo>
                  <a:pt x="26164" y="43101"/>
                </a:lnTo>
                <a:lnTo>
                  <a:pt x="26277" y="43177"/>
                </a:lnTo>
                <a:lnTo>
                  <a:pt x="26239" y="43177"/>
                </a:lnTo>
                <a:cubicBezTo>
                  <a:pt x="26270" y="43270"/>
                  <a:pt x="26327" y="43338"/>
                  <a:pt x="26430" y="43338"/>
                </a:cubicBezTo>
                <a:cubicBezTo>
                  <a:pt x="26453" y="43338"/>
                  <a:pt x="26477" y="43335"/>
                  <a:pt x="26504" y="43328"/>
                </a:cubicBezTo>
                <a:lnTo>
                  <a:pt x="26617" y="43215"/>
                </a:lnTo>
                <a:cubicBezTo>
                  <a:pt x="26617" y="43163"/>
                  <a:pt x="26599" y="43110"/>
                  <a:pt x="26575" y="43083"/>
                </a:cubicBezTo>
                <a:lnTo>
                  <a:pt x="26575" y="43083"/>
                </a:lnTo>
                <a:cubicBezTo>
                  <a:pt x="26578" y="43088"/>
                  <a:pt x="26579" y="43094"/>
                  <a:pt x="26579" y="43101"/>
                </a:cubicBezTo>
                <a:lnTo>
                  <a:pt x="26560" y="43070"/>
                </a:lnTo>
                <a:lnTo>
                  <a:pt x="26560" y="43070"/>
                </a:lnTo>
                <a:cubicBezTo>
                  <a:pt x="26556" y="43067"/>
                  <a:pt x="26551" y="43065"/>
                  <a:pt x="26547" y="43064"/>
                </a:cubicBezTo>
                <a:lnTo>
                  <a:pt x="26547" y="43064"/>
                </a:lnTo>
                <a:cubicBezTo>
                  <a:pt x="26550" y="43065"/>
                  <a:pt x="26555" y="43066"/>
                  <a:pt x="26559" y="43068"/>
                </a:cubicBezTo>
                <a:lnTo>
                  <a:pt x="26559" y="43068"/>
                </a:lnTo>
                <a:lnTo>
                  <a:pt x="26466" y="42912"/>
                </a:lnTo>
                <a:close/>
                <a:moveTo>
                  <a:pt x="20190" y="42875"/>
                </a:moveTo>
                <a:cubicBezTo>
                  <a:pt x="20001" y="42875"/>
                  <a:pt x="19887" y="42988"/>
                  <a:pt x="19887" y="43101"/>
                </a:cubicBezTo>
                <a:lnTo>
                  <a:pt x="20039" y="43101"/>
                </a:lnTo>
                <a:cubicBezTo>
                  <a:pt x="20114" y="43177"/>
                  <a:pt x="20190" y="43177"/>
                  <a:pt x="20341" y="43177"/>
                </a:cubicBezTo>
                <a:cubicBezTo>
                  <a:pt x="20341" y="43139"/>
                  <a:pt x="20303" y="43139"/>
                  <a:pt x="20303" y="43139"/>
                </a:cubicBezTo>
                <a:lnTo>
                  <a:pt x="20341" y="43139"/>
                </a:lnTo>
                <a:lnTo>
                  <a:pt x="20379" y="43253"/>
                </a:lnTo>
                <a:cubicBezTo>
                  <a:pt x="20432" y="43306"/>
                  <a:pt x="20618" y="43360"/>
                  <a:pt x="20789" y="43360"/>
                </a:cubicBezTo>
                <a:cubicBezTo>
                  <a:pt x="20860" y="43360"/>
                  <a:pt x="20928" y="43350"/>
                  <a:pt x="20984" y="43328"/>
                </a:cubicBezTo>
                <a:cubicBezTo>
                  <a:pt x="21097" y="43290"/>
                  <a:pt x="21135" y="43215"/>
                  <a:pt x="21135" y="43139"/>
                </a:cubicBezTo>
                <a:lnTo>
                  <a:pt x="21135" y="43101"/>
                </a:lnTo>
                <a:lnTo>
                  <a:pt x="20984" y="42988"/>
                </a:lnTo>
                <a:lnTo>
                  <a:pt x="20946" y="42988"/>
                </a:lnTo>
                <a:cubicBezTo>
                  <a:pt x="20881" y="42988"/>
                  <a:pt x="20779" y="42963"/>
                  <a:pt x="20676" y="42963"/>
                </a:cubicBezTo>
                <a:cubicBezTo>
                  <a:pt x="20598" y="42963"/>
                  <a:pt x="20519" y="42977"/>
                  <a:pt x="20455" y="43026"/>
                </a:cubicBezTo>
                <a:cubicBezTo>
                  <a:pt x="20417" y="42988"/>
                  <a:pt x="20417" y="42950"/>
                  <a:pt x="20379" y="42950"/>
                </a:cubicBezTo>
                <a:cubicBezTo>
                  <a:pt x="20341" y="42875"/>
                  <a:pt x="20266" y="42875"/>
                  <a:pt x="20190" y="42875"/>
                </a:cubicBezTo>
                <a:close/>
                <a:moveTo>
                  <a:pt x="56580" y="43404"/>
                </a:moveTo>
                <a:cubicBezTo>
                  <a:pt x="56514" y="43404"/>
                  <a:pt x="56447" y="43442"/>
                  <a:pt x="56485" y="43517"/>
                </a:cubicBezTo>
                <a:lnTo>
                  <a:pt x="56674" y="43517"/>
                </a:lnTo>
                <a:cubicBezTo>
                  <a:pt x="56712" y="43442"/>
                  <a:pt x="56646" y="43404"/>
                  <a:pt x="56580" y="43404"/>
                </a:cubicBezTo>
                <a:close/>
                <a:moveTo>
                  <a:pt x="81854" y="43101"/>
                </a:moveTo>
                <a:cubicBezTo>
                  <a:pt x="81741" y="43139"/>
                  <a:pt x="81476" y="43139"/>
                  <a:pt x="81476" y="43366"/>
                </a:cubicBezTo>
                <a:lnTo>
                  <a:pt x="81514" y="43480"/>
                </a:lnTo>
                <a:cubicBezTo>
                  <a:pt x="81589" y="43517"/>
                  <a:pt x="81665" y="43517"/>
                  <a:pt x="81703" y="43517"/>
                </a:cubicBezTo>
                <a:cubicBezTo>
                  <a:pt x="81816" y="43517"/>
                  <a:pt x="81930" y="43442"/>
                  <a:pt x="82005" y="43366"/>
                </a:cubicBezTo>
                <a:cubicBezTo>
                  <a:pt x="82005" y="43366"/>
                  <a:pt x="82043" y="43328"/>
                  <a:pt x="82043" y="43328"/>
                </a:cubicBezTo>
                <a:lnTo>
                  <a:pt x="81930" y="43101"/>
                </a:lnTo>
                <a:close/>
                <a:moveTo>
                  <a:pt x="9716" y="43160"/>
                </a:moveTo>
                <a:cubicBezTo>
                  <a:pt x="9692" y="43160"/>
                  <a:pt x="9667" y="43164"/>
                  <a:pt x="9642" y="43177"/>
                </a:cubicBezTo>
                <a:lnTo>
                  <a:pt x="9528" y="43290"/>
                </a:lnTo>
                <a:lnTo>
                  <a:pt x="9528" y="43366"/>
                </a:lnTo>
                <a:lnTo>
                  <a:pt x="9642" y="43480"/>
                </a:lnTo>
                <a:cubicBezTo>
                  <a:pt x="9679" y="43517"/>
                  <a:pt x="9717" y="43517"/>
                  <a:pt x="9755" y="43555"/>
                </a:cubicBezTo>
                <a:lnTo>
                  <a:pt x="9906" y="43404"/>
                </a:lnTo>
                <a:cubicBezTo>
                  <a:pt x="9906" y="43328"/>
                  <a:pt x="9906" y="43253"/>
                  <a:pt x="9831" y="43177"/>
                </a:cubicBezTo>
                <a:cubicBezTo>
                  <a:pt x="9805" y="43177"/>
                  <a:pt x="9763" y="43160"/>
                  <a:pt x="9716" y="43160"/>
                </a:cubicBezTo>
                <a:close/>
                <a:moveTo>
                  <a:pt x="79813" y="43139"/>
                </a:moveTo>
                <a:cubicBezTo>
                  <a:pt x="79661" y="43139"/>
                  <a:pt x="79548" y="43215"/>
                  <a:pt x="79510" y="43328"/>
                </a:cubicBezTo>
                <a:lnTo>
                  <a:pt x="79623" y="43480"/>
                </a:lnTo>
                <a:cubicBezTo>
                  <a:pt x="79623" y="43517"/>
                  <a:pt x="79661" y="43517"/>
                  <a:pt x="79699" y="43555"/>
                </a:cubicBezTo>
                <a:lnTo>
                  <a:pt x="79888" y="43442"/>
                </a:lnTo>
                <a:cubicBezTo>
                  <a:pt x="79926" y="43404"/>
                  <a:pt x="79964" y="43366"/>
                  <a:pt x="79964" y="43290"/>
                </a:cubicBezTo>
                <a:lnTo>
                  <a:pt x="79926" y="43253"/>
                </a:lnTo>
                <a:lnTo>
                  <a:pt x="79813" y="43139"/>
                </a:lnTo>
                <a:close/>
                <a:moveTo>
                  <a:pt x="8507" y="42648"/>
                </a:moveTo>
                <a:cubicBezTo>
                  <a:pt x="8356" y="42723"/>
                  <a:pt x="8280" y="42837"/>
                  <a:pt x="8205" y="42950"/>
                </a:cubicBezTo>
                <a:cubicBezTo>
                  <a:pt x="8205" y="42988"/>
                  <a:pt x="8167" y="43026"/>
                  <a:pt x="8167" y="43064"/>
                </a:cubicBezTo>
                <a:lnTo>
                  <a:pt x="8205" y="43139"/>
                </a:lnTo>
                <a:lnTo>
                  <a:pt x="8091" y="43177"/>
                </a:lnTo>
                <a:cubicBezTo>
                  <a:pt x="7940" y="43404"/>
                  <a:pt x="8129" y="43631"/>
                  <a:pt x="8432" y="43631"/>
                </a:cubicBezTo>
                <a:lnTo>
                  <a:pt x="8545" y="43555"/>
                </a:lnTo>
                <a:lnTo>
                  <a:pt x="8583" y="43555"/>
                </a:lnTo>
                <a:cubicBezTo>
                  <a:pt x="8621" y="43555"/>
                  <a:pt x="8734" y="43555"/>
                  <a:pt x="8810" y="43480"/>
                </a:cubicBezTo>
                <a:cubicBezTo>
                  <a:pt x="8810" y="43480"/>
                  <a:pt x="8848" y="43442"/>
                  <a:pt x="8848" y="43404"/>
                </a:cubicBezTo>
                <a:cubicBezTo>
                  <a:pt x="8885" y="43442"/>
                  <a:pt x="8961" y="43480"/>
                  <a:pt x="9037" y="43480"/>
                </a:cubicBezTo>
                <a:lnTo>
                  <a:pt x="9188" y="43404"/>
                </a:lnTo>
                <a:cubicBezTo>
                  <a:pt x="9188" y="43404"/>
                  <a:pt x="9226" y="43366"/>
                  <a:pt x="9226" y="43328"/>
                </a:cubicBezTo>
                <a:cubicBezTo>
                  <a:pt x="9263" y="43290"/>
                  <a:pt x="9301" y="43253"/>
                  <a:pt x="9301" y="43177"/>
                </a:cubicBezTo>
                <a:cubicBezTo>
                  <a:pt x="9301" y="43139"/>
                  <a:pt x="9301" y="43064"/>
                  <a:pt x="9150" y="43026"/>
                </a:cubicBezTo>
                <a:lnTo>
                  <a:pt x="9074" y="43064"/>
                </a:lnTo>
                <a:cubicBezTo>
                  <a:pt x="9037" y="43026"/>
                  <a:pt x="8961" y="42988"/>
                  <a:pt x="8961" y="42988"/>
                </a:cubicBezTo>
                <a:lnTo>
                  <a:pt x="8885" y="42799"/>
                </a:lnTo>
                <a:cubicBezTo>
                  <a:pt x="8885" y="42799"/>
                  <a:pt x="8848" y="42761"/>
                  <a:pt x="8848" y="42761"/>
                </a:cubicBezTo>
                <a:cubicBezTo>
                  <a:pt x="8810" y="42723"/>
                  <a:pt x="8734" y="42648"/>
                  <a:pt x="8583" y="42648"/>
                </a:cubicBezTo>
                <a:close/>
                <a:moveTo>
                  <a:pt x="72780" y="42837"/>
                </a:moveTo>
                <a:cubicBezTo>
                  <a:pt x="72553" y="42837"/>
                  <a:pt x="72478" y="42950"/>
                  <a:pt x="72516" y="43101"/>
                </a:cubicBezTo>
                <a:lnTo>
                  <a:pt x="72553" y="43139"/>
                </a:lnTo>
                <a:lnTo>
                  <a:pt x="72553" y="43215"/>
                </a:lnTo>
                <a:lnTo>
                  <a:pt x="72591" y="43215"/>
                </a:lnTo>
                <a:cubicBezTo>
                  <a:pt x="72478" y="43253"/>
                  <a:pt x="72402" y="43290"/>
                  <a:pt x="72364" y="43328"/>
                </a:cubicBezTo>
                <a:cubicBezTo>
                  <a:pt x="72327" y="43366"/>
                  <a:pt x="72327" y="43366"/>
                  <a:pt x="72327" y="43404"/>
                </a:cubicBezTo>
                <a:lnTo>
                  <a:pt x="72440" y="43593"/>
                </a:lnTo>
                <a:cubicBezTo>
                  <a:pt x="72467" y="43620"/>
                  <a:pt x="72531" y="43646"/>
                  <a:pt x="72620" y="43646"/>
                </a:cubicBezTo>
                <a:cubicBezTo>
                  <a:pt x="72657" y="43646"/>
                  <a:pt x="72698" y="43642"/>
                  <a:pt x="72742" y="43631"/>
                </a:cubicBezTo>
                <a:lnTo>
                  <a:pt x="72818" y="43555"/>
                </a:lnTo>
                <a:lnTo>
                  <a:pt x="72894" y="43555"/>
                </a:lnTo>
                <a:cubicBezTo>
                  <a:pt x="72894" y="43555"/>
                  <a:pt x="72856" y="43593"/>
                  <a:pt x="72856" y="43593"/>
                </a:cubicBezTo>
                <a:cubicBezTo>
                  <a:pt x="72894" y="43593"/>
                  <a:pt x="72894" y="43593"/>
                  <a:pt x="72932" y="43555"/>
                </a:cubicBezTo>
                <a:lnTo>
                  <a:pt x="73045" y="43555"/>
                </a:lnTo>
                <a:lnTo>
                  <a:pt x="73045" y="43480"/>
                </a:lnTo>
                <a:cubicBezTo>
                  <a:pt x="73072" y="43506"/>
                  <a:pt x="73080" y="43533"/>
                  <a:pt x="73095" y="43533"/>
                </a:cubicBezTo>
                <a:cubicBezTo>
                  <a:pt x="73102" y="43533"/>
                  <a:pt x="73109" y="43528"/>
                  <a:pt x="73121" y="43517"/>
                </a:cubicBezTo>
                <a:cubicBezTo>
                  <a:pt x="73121" y="43517"/>
                  <a:pt x="73121" y="43517"/>
                  <a:pt x="73121" y="43480"/>
                </a:cubicBezTo>
                <a:lnTo>
                  <a:pt x="73272" y="43480"/>
                </a:lnTo>
                <a:cubicBezTo>
                  <a:pt x="73272" y="43404"/>
                  <a:pt x="73158" y="43328"/>
                  <a:pt x="73045" y="43328"/>
                </a:cubicBezTo>
                <a:cubicBezTo>
                  <a:pt x="72969" y="43328"/>
                  <a:pt x="72894" y="43328"/>
                  <a:pt x="72818" y="43404"/>
                </a:cubicBezTo>
                <a:lnTo>
                  <a:pt x="72818" y="43328"/>
                </a:lnTo>
                <a:lnTo>
                  <a:pt x="72780" y="43290"/>
                </a:lnTo>
                <a:cubicBezTo>
                  <a:pt x="73045" y="43253"/>
                  <a:pt x="73007" y="43101"/>
                  <a:pt x="72969" y="42988"/>
                </a:cubicBezTo>
                <a:cubicBezTo>
                  <a:pt x="72969" y="42988"/>
                  <a:pt x="72969" y="42950"/>
                  <a:pt x="72932" y="42950"/>
                </a:cubicBezTo>
                <a:lnTo>
                  <a:pt x="72780" y="42837"/>
                </a:lnTo>
                <a:close/>
                <a:moveTo>
                  <a:pt x="24991" y="43480"/>
                </a:moveTo>
                <a:lnTo>
                  <a:pt x="24916" y="43517"/>
                </a:lnTo>
                <a:cubicBezTo>
                  <a:pt x="24897" y="43498"/>
                  <a:pt x="24869" y="43489"/>
                  <a:pt x="24836" y="43489"/>
                </a:cubicBezTo>
                <a:cubicBezTo>
                  <a:pt x="24802" y="43489"/>
                  <a:pt x="24765" y="43498"/>
                  <a:pt x="24727" y="43517"/>
                </a:cubicBezTo>
                <a:cubicBezTo>
                  <a:pt x="24651" y="43555"/>
                  <a:pt x="24651" y="43631"/>
                  <a:pt x="24651" y="43669"/>
                </a:cubicBezTo>
                <a:lnTo>
                  <a:pt x="24802" y="43820"/>
                </a:lnTo>
                <a:lnTo>
                  <a:pt x="24878" y="43820"/>
                </a:lnTo>
                <a:lnTo>
                  <a:pt x="25029" y="43782"/>
                </a:lnTo>
                <a:lnTo>
                  <a:pt x="25143" y="43631"/>
                </a:lnTo>
                <a:cubicBezTo>
                  <a:pt x="25143" y="43517"/>
                  <a:pt x="25029" y="43480"/>
                  <a:pt x="24991" y="43480"/>
                </a:cubicBezTo>
                <a:close/>
                <a:moveTo>
                  <a:pt x="48583" y="43404"/>
                </a:moveTo>
                <a:lnTo>
                  <a:pt x="48470" y="43517"/>
                </a:lnTo>
                <a:lnTo>
                  <a:pt x="48470" y="43669"/>
                </a:lnTo>
                <a:lnTo>
                  <a:pt x="48583" y="43820"/>
                </a:lnTo>
                <a:cubicBezTo>
                  <a:pt x="48697" y="43820"/>
                  <a:pt x="48810" y="43782"/>
                  <a:pt x="48886" y="43744"/>
                </a:cubicBezTo>
                <a:cubicBezTo>
                  <a:pt x="48924" y="43706"/>
                  <a:pt x="48961" y="43669"/>
                  <a:pt x="48961" y="43555"/>
                </a:cubicBezTo>
                <a:cubicBezTo>
                  <a:pt x="48961" y="43555"/>
                  <a:pt x="48961" y="43517"/>
                  <a:pt x="48961" y="43517"/>
                </a:cubicBezTo>
                <a:lnTo>
                  <a:pt x="48848" y="43404"/>
                </a:lnTo>
                <a:close/>
                <a:moveTo>
                  <a:pt x="5332" y="43555"/>
                </a:moveTo>
                <a:lnTo>
                  <a:pt x="5180" y="43706"/>
                </a:lnTo>
                <a:lnTo>
                  <a:pt x="5332" y="43706"/>
                </a:lnTo>
                <a:lnTo>
                  <a:pt x="5294" y="43820"/>
                </a:lnTo>
                <a:cubicBezTo>
                  <a:pt x="5332" y="43820"/>
                  <a:pt x="5369" y="43820"/>
                  <a:pt x="5407" y="43858"/>
                </a:cubicBezTo>
                <a:cubicBezTo>
                  <a:pt x="5407" y="43858"/>
                  <a:pt x="5369" y="43820"/>
                  <a:pt x="5369" y="43820"/>
                </a:cubicBezTo>
                <a:lnTo>
                  <a:pt x="5407" y="43820"/>
                </a:lnTo>
                <a:cubicBezTo>
                  <a:pt x="5407" y="43820"/>
                  <a:pt x="5369" y="43858"/>
                  <a:pt x="5445" y="43858"/>
                </a:cubicBezTo>
                <a:cubicBezTo>
                  <a:pt x="5483" y="43820"/>
                  <a:pt x="5521" y="43820"/>
                  <a:pt x="5521" y="43820"/>
                </a:cubicBezTo>
                <a:lnTo>
                  <a:pt x="5634" y="43820"/>
                </a:lnTo>
                <a:cubicBezTo>
                  <a:pt x="5634" y="43669"/>
                  <a:pt x="5407" y="43555"/>
                  <a:pt x="5332" y="43555"/>
                </a:cubicBezTo>
                <a:close/>
                <a:moveTo>
                  <a:pt x="33046" y="43198"/>
                </a:moveTo>
                <a:cubicBezTo>
                  <a:pt x="32998" y="43198"/>
                  <a:pt x="32956" y="43215"/>
                  <a:pt x="32931" y="43215"/>
                </a:cubicBezTo>
                <a:lnTo>
                  <a:pt x="32855" y="43290"/>
                </a:lnTo>
                <a:lnTo>
                  <a:pt x="32818" y="43366"/>
                </a:lnTo>
                <a:cubicBezTo>
                  <a:pt x="32780" y="43593"/>
                  <a:pt x="32780" y="43706"/>
                  <a:pt x="32855" y="43858"/>
                </a:cubicBezTo>
                <a:lnTo>
                  <a:pt x="32931" y="43895"/>
                </a:lnTo>
                <a:cubicBezTo>
                  <a:pt x="32986" y="43918"/>
                  <a:pt x="33032" y="43927"/>
                  <a:pt x="33070" y="43927"/>
                </a:cubicBezTo>
                <a:cubicBezTo>
                  <a:pt x="33161" y="43927"/>
                  <a:pt x="33207" y="43873"/>
                  <a:pt x="33234" y="43820"/>
                </a:cubicBezTo>
                <a:cubicBezTo>
                  <a:pt x="33252" y="43829"/>
                  <a:pt x="33271" y="43834"/>
                  <a:pt x="33290" y="43834"/>
                </a:cubicBezTo>
                <a:cubicBezTo>
                  <a:pt x="33345" y="43834"/>
                  <a:pt x="33394" y="43791"/>
                  <a:pt x="33423" y="43706"/>
                </a:cubicBezTo>
                <a:lnTo>
                  <a:pt x="33271" y="43555"/>
                </a:lnTo>
                <a:cubicBezTo>
                  <a:pt x="33309" y="43555"/>
                  <a:pt x="33347" y="43593"/>
                  <a:pt x="33347" y="43631"/>
                </a:cubicBezTo>
                <a:cubicBezTo>
                  <a:pt x="33347" y="43593"/>
                  <a:pt x="33347" y="43593"/>
                  <a:pt x="33347" y="43555"/>
                </a:cubicBezTo>
                <a:cubicBezTo>
                  <a:pt x="33385" y="43480"/>
                  <a:pt x="33385" y="43442"/>
                  <a:pt x="33347" y="43404"/>
                </a:cubicBezTo>
                <a:lnTo>
                  <a:pt x="33234" y="43366"/>
                </a:lnTo>
                <a:cubicBezTo>
                  <a:pt x="33234" y="43328"/>
                  <a:pt x="33196" y="43253"/>
                  <a:pt x="33120" y="43215"/>
                </a:cubicBezTo>
                <a:cubicBezTo>
                  <a:pt x="33095" y="43202"/>
                  <a:pt x="33070" y="43198"/>
                  <a:pt x="33046" y="43198"/>
                </a:cubicBezTo>
                <a:close/>
                <a:moveTo>
                  <a:pt x="59547" y="43361"/>
                </a:moveTo>
                <a:cubicBezTo>
                  <a:pt x="59301" y="43361"/>
                  <a:pt x="59204" y="43527"/>
                  <a:pt x="59170" y="43631"/>
                </a:cubicBezTo>
                <a:lnTo>
                  <a:pt x="59132" y="43669"/>
                </a:lnTo>
                <a:lnTo>
                  <a:pt x="59207" y="43858"/>
                </a:lnTo>
                <a:lnTo>
                  <a:pt x="59245" y="43858"/>
                </a:lnTo>
                <a:cubicBezTo>
                  <a:pt x="59307" y="43919"/>
                  <a:pt x="59369" y="43981"/>
                  <a:pt x="59492" y="43981"/>
                </a:cubicBezTo>
                <a:cubicBezTo>
                  <a:pt x="59520" y="43981"/>
                  <a:pt x="59551" y="43978"/>
                  <a:pt x="59585" y="43971"/>
                </a:cubicBezTo>
                <a:lnTo>
                  <a:pt x="59699" y="43895"/>
                </a:lnTo>
                <a:lnTo>
                  <a:pt x="59699" y="43858"/>
                </a:lnTo>
                <a:cubicBezTo>
                  <a:pt x="59737" y="43782"/>
                  <a:pt x="59774" y="43706"/>
                  <a:pt x="59774" y="43593"/>
                </a:cubicBezTo>
                <a:cubicBezTo>
                  <a:pt x="59774" y="43555"/>
                  <a:pt x="59774" y="43480"/>
                  <a:pt x="59737" y="43442"/>
                </a:cubicBezTo>
                <a:lnTo>
                  <a:pt x="59623" y="43366"/>
                </a:lnTo>
                <a:cubicBezTo>
                  <a:pt x="59596" y="43363"/>
                  <a:pt x="59571" y="43361"/>
                  <a:pt x="59547" y="43361"/>
                </a:cubicBezTo>
                <a:close/>
                <a:moveTo>
                  <a:pt x="52856" y="43631"/>
                </a:moveTo>
                <a:lnTo>
                  <a:pt x="52742" y="43744"/>
                </a:lnTo>
                <a:cubicBezTo>
                  <a:pt x="52704" y="43744"/>
                  <a:pt x="52667" y="43782"/>
                  <a:pt x="52667" y="43858"/>
                </a:cubicBezTo>
                <a:lnTo>
                  <a:pt x="52667" y="43933"/>
                </a:lnTo>
                <a:lnTo>
                  <a:pt x="52742" y="44009"/>
                </a:lnTo>
                <a:cubicBezTo>
                  <a:pt x="52780" y="44028"/>
                  <a:pt x="52818" y="44037"/>
                  <a:pt x="52856" y="44037"/>
                </a:cubicBezTo>
                <a:cubicBezTo>
                  <a:pt x="52893" y="44037"/>
                  <a:pt x="52931" y="44028"/>
                  <a:pt x="52969" y="44009"/>
                </a:cubicBezTo>
                <a:cubicBezTo>
                  <a:pt x="53045" y="43971"/>
                  <a:pt x="53083" y="43895"/>
                  <a:pt x="53083" y="43820"/>
                </a:cubicBezTo>
                <a:cubicBezTo>
                  <a:pt x="53083" y="43744"/>
                  <a:pt x="53045" y="43706"/>
                  <a:pt x="53007" y="43669"/>
                </a:cubicBezTo>
                <a:cubicBezTo>
                  <a:pt x="52969" y="43631"/>
                  <a:pt x="52893" y="43631"/>
                  <a:pt x="52856" y="43631"/>
                </a:cubicBezTo>
                <a:close/>
                <a:moveTo>
                  <a:pt x="40039" y="43782"/>
                </a:moveTo>
                <a:cubicBezTo>
                  <a:pt x="39925" y="43782"/>
                  <a:pt x="39850" y="43782"/>
                  <a:pt x="39812" y="43820"/>
                </a:cubicBezTo>
                <a:cubicBezTo>
                  <a:pt x="39774" y="43858"/>
                  <a:pt x="39699" y="43933"/>
                  <a:pt x="39699" y="44009"/>
                </a:cubicBezTo>
                <a:lnTo>
                  <a:pt x="39699" y="44047"/>
                </a:lnTo>
                <a:lnTo>
                  <a:pt x="39850" y="44160"/>
                </a:lnTo>
                <a:cubicBezTo>
                  <a:pt x="39925" y="44160"/>
                  <a:pt x="40039" y="44160"/>
                  <a:pt x="40077" y="44122"/>
                </a:cubicBezTo>
                <a:cubicBezTo>
                  <a:pt x="40115" y="44084"/>
                  <a:pt x="40152" y="44009"/>
                  <a:pt x="40152" y="43933"/>
                </a:cubicBezTo>
                <a:lnTo>
                  <a:pt x="40152" y="43895"/>
                </a:lnTo>
                <a:lnTo>
                  <a:pt x="40039" y="43782"/>
                </a:lnTo>
                <a:close/>
                <a:moveTo>
                  <a:pt x="31797" y="43480"/>
                </a:moveTo>
                <a:cubicBezTo>
                  <a:pt x="31532" y="43517"/>
                  <a:pt x="31154" y="43631"/>
                  <a:pt x="31116" y="43971"/>
                </a:cubicBezTo>
                <a:lnTo>
                  <a:pt x="31230" y="44122"/>
                </a:lnTo>
                <a:lnTo>
                  <a:pt x="31305" y="44122"/>
                </a:lnTo>
                <a:cubicBezTo>
                  <a:pt x="31359" y="44149"/>
                  <a:pt x="31431" y="44176"/>
                  <a:pt x="31522" y="44176"/>
                </a:cubicBezTo>
                <a:cubicBezTo>
                  <a:pt x="31560" y="44176"/>
                  <a:pt x="31601" y="44171"/>
                  <a:pt x="31646" y="44160"/>
                </a:cubicBezTo>
                <a:lnTo>
                  <a:pt x="31683" y="44122"/>
                </a:lnTo>
                <a:cubicBezTo>
                  <a:pt x="31721" y="44084"/>
                  <a:pt x="31759" y="44047"/>
                  <a:pt x="31759" y="43971"/>
                </a:cubicBezTo>
                <a:cubicBezTo>
                  <a:pt x="31759" y="43933"/>
                  <a:pt x="31759" y="43895"/>
                  <a:pt x="31759" y="43895"/>
                </a:cubicBezTo>
                <a:cubicBezTo>
                  <a:pt x="31835" y="43820"/>
                  <a:pt x="31948" y="43744"/>
                  <a:pt x="31986" y="43593"/>
                </a:cubicBezTo>
                <a:lnTo>
                  <a:pt x="31797" y="43480"/>
                </a:lnTo>
                <a:close/>
                <a:moveTo>
                  <a:pt x="21059" y="43328"/>
                </a:moveTo>
                <a:lnTo>
                  <a:pt x="20946" y="43480"/>
                </a:lnTo>
                <a:cubicBezTo>
                  <a:pt x="20908" y="43480"/>
                  <a:pt x="20833" y="43517"/>
                  <a:pt x="20795" y="43593"/>
                </a:cubicBezTo>
                <a:lnTo>
                  <a:pt x="20870" y="43744"/>
                </a:lnTo>
                <a:cubicBezTo>
                  <a:pt x="20908" y="43744"/>
                  <a:pt x="20946" y="43782"/>
                  <a:pt x="20946" y="43782"/>
                </a:cubicBezTo>
                <a:cubicBezTo>
                  <a:pt x="20984" y="43820"/>
                  <a:pt x="21022" y="43820"/>
                  <a:pt x="21022" y="43820"/>
                </a:cubicBezTo>
                <a:lnTo>
                  <a:pt x="20984" y="43895"/>
                </a:lnTo>
                <a:cubicBezTo>
                  <a:pt x="20946" y="44084"/>
                  <a:pt x="21022" y="44198"/>
                  <a:pt x="21211" y="44236"/>
                </a:cubicBezTo>
                <a:lnTo>
                  <a:pt x="21324" y="44198"/>
                </a:lnTo>
                <a:cubicBezTo>
                  <a:pt x="21438" y="44122"/>
                  <a:pt x="21438" y="43933"/>
                  <a:pt x="21324" y="43858"/>
                </a:cubicBezTo>
                <a:lnTo>
                  <a:pt x="21362" y="43820"/>
                </a:lnTo>
                <a:cubicBezTo>
                  <a:pt x="21400" y="43782"/>
                  <a:pt x="21400" y="43706"/>
                  <a:pt x="21400" y="43631"/>
                </a:cubicBezTo>
                <a:cubicBezTo>
                  <a:pt x="21400" y="43442"/>
                  <a:pt x="21286" y="43328"/>
                  <a:pt x="21059" y="43328"/>
                </a:cubicBezTo>
                <a:close/>
                <a:moveTo>
                  <a:pt x="12402" y="44160"/>
                </a:moveTo>
                <a:cubicBezTo>
                  <a:pt x="12335" y="44160"/>
                  <a:pt x="12269" y="44198"/>
                  <a:pt x="12326" y="44273"/>
                </a:cubicBezTo>
                <a:lnTo>
                  <a:pt x="12477" y="44273"/>
                </a:lnTo>
                <a:cubicBezTo>
                  <a:pt x="12534" y="44198"/>
                  <a:pt x="12468" y="44160"/>
                  <a:pt x="12402" y="44160"/>
                </a:cubicBezTo>
                <a:close/>
                <a:moveTo>
                  <a:pt x="17691" y="44041"/>
                </a:moveTo>
                <a:cubicBezTo>
                  <a:pt x="17636" y="44041"/>
                  <a:pt x="17558" y="44054"/>
                  <a:pt x="17468" y="44122"/>
                </a:cubicBezTo>
                <a:lnTo>
                  <a:pt x="17506" y="44311"/>
                </a:lnTo>
                <a:cubicBezTo>
                  <a:pt x="17581" y="44349"/>
                  <a:pt x="17638" y="44359"/>
                  <a:pt x="17685" y="44359"/>
                </a:cubicBezTo>
                <a:cubicBezTo>
                  <a:pt x="17732" y="44359"/>
                  <a:pt x="17770" y="44349"/>
                  <a:pt x="17808" y="44349"/>
                </a:cubicBezTo>
                <a:cubicBezTo>
                  <a:pt x="17846" y="44311"/>
                  <a:pt x="17884" y="44236"/>
                  <a:pt x="17884" y="44198"/>
                </a:cubicBezTo>
                <a:cubicBezTo>
                  <a:pt x="17884" y="44122"/>
                  <a:pt x="17846" y="44084"/>
                  <a:pt x="17770" y="44047"/>
                </a:cubicBezTo>
                <a:cubicBezTo>
                  <a:pt x="17755" y="44047"/>
                  <a:pt x="17728" y="44041"/>
                  <a:pt x="17691" y="44041"/>
                </a:cubicBezTo>
                <a:close/>
                <a:moveTo>
                  <a:pt x="45672" y="43820"/>
                </a:moveTo>
                <a:cubicBezTo>
                  <a:pt x="45672" y="43820"/>
                  <a:pt x="45483" y="43858"/>
                  <a:pt x="45483" y="44047"/>
                </a:cubicBezTo>
                <a:cubicBezTo>
                  <a:pt x="45483" y="44047"/>
                  <a:pt x="45483" y="44084"/>
                  <a:pt x="45483" y="44122"/>
                </a:cubicBezTo>
                <a:cubicBezTo>
                  <a:pt x="45521" y="44160"/>
                  <a:pt x="45483" y="44198"/>
                  <a:pt x="45521" y="44236"/>
                </a:cubicBezTo>
                <a:lnTo>
                  <a:pt x="45597" y="44349"/>
                </a:lnTo>
                <a:cubicBezTo>
                  <a:pt x="45634" y="44368"/>
                  <a:pt x="45672" y="44377"/>
                  <a:pt x="45710" y="44377"/>
                </a:cubicBezTo>
                <a:cubicBezTo>
                  <a:pt x="45748" y="44377"/>
                  <a:pt x="45786" y="44368"/>
                  <a:pt x="45823" y="44349"/>
                </a:cubicBezTo>
                <a:cubicBezTo>
                  <a:pt x="45937" y="44273"/>
                  <a:pt x="45975" y="44160"/>
                  <a:pt x="45975" y="44084"/>
                </a:cubicBezTo>
                <a:cubicBezTo>
                  <a:pt x="45975" y="43971"/>
                  <a:pt x="45937" y="43933"/>
                  <a:pt x="45861" y="43858"/>
                </a:cubicBezTo>
                <a:cubicBezTo>
                  <a:pt x="45823" y="43820"/>
                  <a:pt x="45748" y="43820"/>
                  <a:pt x="45672" y="43820"/>
                </a:cubicBezTo>
                <a:close/>
                <a:moveTo>
                  <a:pt x="51154" y="44047"/>
                </a:moveTo>
                <a:lnTo>
                  <a:pt x="50965" y="44160"/>
                </a:lnTo>
                <a:cubicBezTo>
                  <a:pt x="50965" y="44160"/>
                  <a:pt x="50927" y="44198"/>
                  <a:pt x="50927" y="44273"/>
                </a:cubicBezTo>
                <a:lnTo>
                  <a:pt x="50927" y="44311"/>
                </a:lnTo>
                <a:lnTo>
                  <a:pt x="51079" y="44425"/>
                </a:lnTo>
                <a:lnTo>
                  <a:pt x="51230" y="44425"/>
                </a:lnTo>
                <a:lnTo>
                  <a:pt x="51381" y="44311"/>
                </a:lnTo>
                <a:lnTo>
                  <a:pt x="51381" y="44198"/>
                </a:lnTo>
                <a:lnTo>
                  <a:pt x="51268" y="44084"/>
                </a:lnTo>
                <a:cubicBezTo>
                  <a:pt x="51230" y="44084"/>
                  <a:pt x="51192" y="44047"/>
                  <a:pt x="51154" y="44047"/>
                </a:cubicBezTo>
                <a:close/>
                <a:moveTo>
                  <a:pt x="70247" y="44047"/>
                </a:moveTo>
                <a:cubicBezTo>
                  <a:pt x="70134" y="44047"/>
                  <a:pt x="70058" y="44047"/>
                  <a:pt x="70020" y="44084"/>
                </a:cubicBezTo>
                <a:cubicBezTo>
                  <a:pt x="69983" y="44122"/>
                  <a:pt x="69945" y="44198"/>
                  <a:pt x="69983" y="44311"/>
                </a:cubicBezTo>
                <a:lnTo>
                  <a:pt x="70096" y="44425"/>
                </a:lnTo>
                <a:lnTo>
                  <a:pt x="70209" y="44425"/>
                </a:lnTo>
                <a:lnTo>
                  <a:pt x="70361" y="44311"/>
                </a:lnTo>
                <a:lnTo>
                  <a:pt x="70361" y="44160"/>
                </a:lnTo>
                <a:lnTo>
                  <a:pt x="70247" y="44047"/>
                </a:lnTo>
                <a:close/>
                <a:moveTo>
                  <a:pt x="30738" y="44009"/>
                </a:moveTo>
                <a:cubicBezTo>
                  <a:pt x="30663" y="44047"/>
                  <a:pt x="30511" y="44160"/>
                  <a:pt x="30511" y="44273"/>
                </a:cubicBezTo>
                <a:cubicBezTo>
                  <a:pt x="30511" y="44311"/>
                  <a:pt x="30511" y="44425"/>
                  <a:pt x="30700" y="44463"/>
                </a:cubicBezTo>
                <a:lnTo>
                  <a:pt x="30889" y="44349"/>
                </a:lnTo>
                <a:cubicBezTo>
                  <a:pt x="30889" y="44349"/>
                  <a:pt x="30889" y="44311"/>
                  <a:pt x="30927" y="44311"/>
                </a:cubicBezTo>
                <a:cubicBezTo>
                  <a:pt x="30965" y="44273"/>
                  <a:pt x="31003" y="44236"/>
                  <a:pt x="31003" y="44160"/>
                </a:cubicBezTo>
                <a:cubicBezTo>
                  <a:pt x="31003" y="44084"/>
                  <a:pt x="30965" y="44047"/>
                  <a:pt x="30852" y="44009"/>
                </a:cubicBezTo>
                <a:close/>
                <a:moveTo>
                  <a:pt x="62383" y="44084"/>
                </a:moveTo>
                <a:cubicBezTo>
                  <a:pt x="62308" y="44084"/>
                  <a:pt x="62232" y="44084"/>
                  <a:pt x="62156" y="44122"/>
                </a:cubicBezTo>
                <a:cubicBezTo>
                  <a:pt x="61967" y="44198"/>
                  <a:pt x="61930" y="44425"/>
                  <a:pt x="62194" y="44463"/>
                </a:cubicBezTo>
                <a:lnTo>
                  <a:pt x="62345" y="44349"/>
                </a:lnTo>
                <a:cubicBezTo>
                  <a:pt x="62345" y="44387"/>
                  <a:pt x="62345" y="44387"/>
                  <a:pt x="62345" y="44387"/>
                </a:cubicBezTo>
                <a:cubicBezTo>
                  <a:pt x="62383" y="44387"/>
                  <a:pt x="62459" y="44349"/>
                  <a:pt x="62459" y="44236"/>
                </a:cubicBezTo>
                <a:cubicBezTo>
                  <a:pt x="62459" y="44198"/>
                  <a:pt x="62459" y="44198"/>
                  <a:pt x="62459" y="44160"/>
                </a:cubicBezTo>
                <a:lnTo>
                  <a:pt x="62383" y="44084"/>
                </a:lnTo>
                <a:close/>
                <a:moveTo>
                  <a:pt x="48191" y="44107"/>
                </a:moveTo>
                <a:cubicBezTo>
                  <a:pt x="48158" y="44107"/>
                  <a:pt x="48125" y="44111"/>
                  <a:pt x="48092" y="44122"/>
                </a:cubicBezTo>
                <a:cubicBezTo>
                  <a:pt x="47979" y="44160"/>
                  <a:pt x="47903" y="44236"/>
                  <a:pt x="47903" y="44349"/>
                </a:cubicBezTo>
                <a:lnTo>
                  <a:pt x="48016" y="44463"/>
                </a:lnTo>
                <a:cubicBezTo>
                  <a:pt x="48053" y="44467"/>
                  <a:pt x="48086" y="44468"/>
                  <a:pt x="48117" y="44468"/>
                </a:cubicBezTo>
                <a:cubicBezTo>
                  <a:pt x="48365" y="44468"/>
                  <a:pt x="48398" y="44341"/>
                  <a:pt x="48432" y="44273"/>
                </a:cubicBezTo>
                <a:lnTo>
                  <a:pt x="48394" y="44160"/>
                </a:lnTo>
                <a:cubicBezTo>
                  <a:pt x="48341" y="44133"/>
                  <a:pt x="48269" y="44107"/>
                  <a:pt x="48191" y="44107"/>
                </a:cubicBezTo>
                <a:close/>
                <a:moveTo>
                  <a:pt x="227" y="44273"/>
                </a:moveTo>
                <a:lnTo>
                  <a:pt x="1" y="44349"/>
                </a:lnTo>
                <a:lnTo>
                  <a:pt x="1" y="44500"/>
                </a:lnTo>
                <a:lnTo>
                  <a:pt x="152" y="44614"/>
                </a:lnTo>
                <a:lnTo>
                  <a:pt x="454" y="44614"/>
                </a:lnTo>
                <a:lnTo>
                  <a:pt x="643" y="44538"/>
                </a:lnTo>
                <a:lnTo>
                  <a:pt x="643" y="44500"/>
                </a:lnTo>
                <a:cubicBezTo>
                  <a:pt x="643" y="44311"/>
                  <a:pt x="417" y="44273"/>
                  <a:pt x="303" y="44273"/>
                </a:cubicBezTo>
                <a:close/>
                <a:moveTo>
                  <a:pt x="23224" y="43722"/>
                </a:moveTo>
                <a:cubicBezTo>
                  <a:pt x="23174" y="43722"/>
                  <a:pt x="23111" y="43748"/>
                  <a:pt x="23063" y="43820"/>
                </a:cubicBezTo>
                <a:cubicBezTo>
                  <a:pt x="23063" y="43782"/>
                  <a:pt x="23025" y="43782"/>
                  <a:pt x="23025" y="43782"/>
                </a:cubicBezTo>
                <a:lnTo>
                  <a:pt x="22950" y="43744"/>
                </a:lnTo>
                <a:cubicBezTo>
                  <a:pt x="22917" y="43733"/>
                  <a:pt x="22883" y="43729"/>
                  <a:pt x="22851" y="43729"/>
                </a:cubicBezTo>
                <a:cubicBezTo>
                  <a:pt x="22773" y="43729"/>
                  <a:pt x="22701" y="43755"/>
                  <a:pt x="22647" y="43782"/>
                </a:cubicBezTo>
                <a:cubicBezTo>
                  <a:pt x="22572" y="43858"/>
                  <a:pt x="22496" y="43933"/>
                  <a:pt x="22496" y="44047"/>
                </a:cubicBezTo>
                <a:lnTo>
                  <a:pt x="22307" y="44047"/>
                </a:lnTo>
                <a:cubicBezTo>
                  <a:pt x="22080" y="44047"/>
                  <a:pt x="21816" y="44047"/>
                  <a:pt x="21589" y="44160"/>
                </a:cubicBezTo>
                <a:lnTo>
                  <a:pt x="21513" y="44236"/>
                </a:lnTo>
                <a:cubicBezTo>
                  <a:pt x="21475" y="44387"/>
                  <a:pt x="21513" y="44500"/>
                  <a:pt x="21589" y="44576"/>
                </a:cubicBezTo>
                <a:lnTo>
                  <a:pt x="21702" y="44614"/>
                </a:lnTo>
                <a:cubicBezTo>
                  <a:pt x="21740" y="44626"/>
                  <a:pt x="21782" y="44631"/>
                  <a:pt x="21824" y="44631"/>
                </a:cubicBezTo>
                <a:cubicBezTo>
                  <a:pt x="21908" y="44631"/>
                  <a:pt x="21992" y="44614"/>
                  <a:pt x="22042" y="44614"/>
                </a:cubicBezTo>
                <a:cubicBezTo>
                  <a:pt x="22099" y="44595"/>
                  <a:pt x="22137" y="44585"/>
                  <a:pt x="22165" y="44585"/>
                </a:cubicBezTo>
                <a:cubicBezTo>
                  <a:pt x="22194" y="44585"/>
                  <a:pt x="22213" y="44595"/>
                  <a:pt x="22232" y="44614"/>
                </a:cubicBezTo>
                <a:lnTo>
                  <a:pt x="22458" y="44500"/>
                </a:lnTo>
                <a:cubicBezTo>
                  <a:pt x="22458" y="44463"/>
                  <a:pt x="22458" y="44463"/>
                  <a:pt x="22496" y="44425"/>
                </a:cubicBezTo>
                <a:cubicBezTo>
                  <a:pt x="22534" y="44425"/>
                  <a:pt x="22534" y="44387"/>
                  <a:pt x="22572" y="44349"/>
                </a:cubicBezTo>
                <a:lnTo>
                  <a:pt x="22761" y="44349"/>
                </a:lnTo>
                <a:cubicBezTo>
                  <a:pt x="22874" y="44311"/>
                  <a:pt x="23063" y="44160"/>
                  <a:pt x="23101" y="44009"/>
                </a:cubicBezTo>
                <a:cubicBezTo>
                  <a:pt x="23101" y="44009"/>
                  <a:pt x="23101" y="44009"/>
                  <a:pt x="23101" y="44047"/>
                </a:cubicBezTo>
                <a:cubicBezTo>
                  <a:pt x="23132" y="44108"/>
                  <a:pt x="23187" y="44218"/>
                  <a:pt x="23367" y="44218"/>
                </a:cubicBezTo>
                <a:cubicBezTo>
                  <a:pt x="23410" y="44218"/>
                  <a:pt x="23459" y="44212"/>
                  <a:pt x="23517" y="44198"/>
                </a:cubicBezTo>
                <a:lnTo>
                  <a:pt x="23593" y="44084"/>
                </a:lnTo>
                <a:cubicBezTo>
                  <a:pt x="23593" y="43971"/>
                  <a:pt x="23479" y="43782"/>
                  <a:pt x="23290" y="43744"/>
                </a:cubicBezTo>
                <a:cubicBezTo>
                  <a:pt x="23276" y="43730"/>
                  <a:pt x="23252" y="43722"/>
                  <a:pt x="23224" y="43722"/>
                </a:cubicBezTo>
                <a:close/>
                <a:moveTo>
                  <a:pt x="52780" y="44198"/>
                </a:moveTo>
                <a:lnTo>
                  <a:pt x="52629" y="44273"/>
                </a:lnTo>
                <a:cubicBezTo>
                  <a:pt x="52629" y="44273"/>
                  <a:pt x="52591" y="44311"/>
                  <a:pt x="52591" y="44311"/>
                </a:cubicBezTo>
                <a:cubicBezTo>
                  <a:pt x="52553" y="44349"/>
                  <a:pt x="52515" y="44425"/>
                  <a:pt x="52553" y="44538"/>
                </a:cubicBezTo>
                <a:lnTo>
                  <a:pt x="52742" y="44614"/>
                </a:lnTo>
                <a:lnTo>
                  <a:pt x="52818" y="44614"/>
                </a:lnTo>
                <a:cubicBezTo>
                  <a:pt x="52849" y="44629"/>
                  <a:pt x="52887" y="44639"/>
                  <a:pt x="52923" y="44639"/>
                </a:cubicBezTo>
                <a:cubicBezTo>
                  <a:pt x="52974" y="44639"/>
                  <a:pt x="53023" y="44620"/>
                  <a:pt x="53045" y="44576"/>
                </a:cubicBezTo>
                <a:cubicBezTo>
                  <a:pt x="53120" y="44576"/>
                  <a:pt x="53120" y="44500"/>
                  <a:pt x="53120" y="44463"/>
                </a:cubicBezTo>
                <a:lnTo>
                  <a:pt x="53083" y="44349"/>
                </a:lnTo>
                <a:cubicBezTo>
                  <a:pt x="53045" y="44349"/>
                  <a:pt x="53045" y="44349"/>
                  <a:pt x="53007" y="44311"/>
                </a:cubicBezTo>
                <a:cubicBezTo>
                  <a:pt x="52969" y="44273"/>
                  <a:pt x="52893" y="44198"/>
                  <a:pt x="52780" y="44198"/>
                </a:cubicBezTo>
                <a:close/>
                <a:moveTo>
                  <a:pt x="47374" y="44311"/>
                </a:moveTo>
                <a:lnTo>
                  <a:pt x="47260" y="44425"/>
                </a:lnTo>
                <a:lnTo>
                  <a:pt x="47260" y="44576"/>
                </a:lnTo>
                <a:lnTo>
                  <a:pt x="47374" y="44689"/>
                </a:lnTo>
                <a:lnTo>
                  <a:pt x="47563" y="44689"/>
                </a:lnTo>
                <a:lnTo>
                  <a:pt x="47714" y="44576"/>
                </a:lnTo>
                <a:lnTo>
                  <a:pt x="47714" y="44425"/>
                </a:lnTo>
                <a:lnTo>
                  <a:pt x="47563" y="44311"/>
                </a:lnTo>
                <a:close/>
                <a:moveTo>
                  <a:pt x="57204" y="44311"/>
                </a:moveTo>
                <a:cubicBezTo>
                  <a:pt x="57090" y="44311"/>
                  <a:pt x="56901" y="44349"/>
                  <a:pt x="56901" y="44538"/>
                </a:cubicBezTo>
                <a:lnTo>
                  <a:pt x="56901" y="44576"/>
                </a:lnTo>
                <a:lnTo>
                  <a:pt x="57015" y="44689"/>
                </a:lnTo>
                <a:cubicBezTo>
                  <a:pt x="57241" y="44689"/>
                  <a:pt x="57317" y="44576"/>
                  <a:pt x="57355" y="44500"/>
                </a:cubicBezTo>
                <a:lnTo>
                  <a:pt x="57393" y="44463"/>
                </a:lnTo>
                <a:lnTo>
                  <a:pt x="57241" y="44311"/>
                </a:lnTo>
                <a:close/>
                <a:moveTo>
                  <a:pt x="76864" y="44387"/>
                </a:moveTo>
                <a:lnTo>
                  <a:pt x="76712" y="44500"/>
                </a:lnTo>
                <a:cubicBezTo>
                  <a:pt x="76712" y="44500"/>
                  <a:pt x="76674" y="44538"/>
                  <a:pt x="76674" y="44576"/>
                </a:cubicBezTo>
                <a:lnTo>
                  <a:pt x="76788" y="44727"/>
                </a:lnTo>
                <a:cubicBezTo>
                  <a:pt x="76788" y="44765"/>
                  <a:pt x="76826" y="44765"/>
                  <a:pt x="76864" y="44765"/>
                </a:cubicBezTo>
                <a:lnTo>
                  <a:pt x="77053" y="44689"/>
                </a:lnTo>
                <a:cubicBezTo>
                  <a:pt x="77053" y="44652"/>
                  <a:pt x="77090" y="44652"/>
                  <a:pt x="77090" y="44576"/>
                </a:cubicBezTo>
                <a:lnTo>
                  <a:pt x="76977" y="44463"/>
                </a:lnTo>
                <a:cubicBezTo>
                  <a:pt x="76977" y="44425"/>
                  <a:pt x="76939" y="44425"/>
                  <a:pt x="76864" y="44387"/>
                </a:cubicBezTo>
                <a:close/>
                <a:moveTo>
                  <a:pt x="16946" y="44415"/>
                </a:moveTo>
                <a:cubicBezTo>
                  <a:pt x="16918" y="44415"/>
                  <a:pt x="16891" y="44418"/>
                  <a:pt x="16863" y="44425"/>
                </a:cubicBezTo>
                <a:cubicBezTo>
                  <a:pt x="16825" y="44463"/>
                  <a:pt x="16712" y="44500"/>
                  <a:pt x="16712" y="44652"/>
                </a:cubicBezTo>
                <a:lnTo>
                  <a:pt x="16863" y="44765"/>
                </a:lnTo>
                <a:cubicBezTo>
                  <a:pt x="16901" y="44765"/>
                  <a:pt x="16938" y="44803"/>
                  <a:pt x="16938" y="44803"/>
                </a:cubicBezTo>
                <a:cubicBezTo>
                  <a:pt x="17014" y="44803"/>
                  <a:pt x="17127" y="44803"/>
                  <a:pt x="17203" y="44765"/>
                </a:cubicBezTo>
                <a:cubicBezTo>
                  <a:pt x="17241" y="44727"/>
                  <a:pt x="17279" y="44689"/>
                  <a:pt x="17279" y="44614"/>
                </a:cubicBezTo>
                <a:lnTo>
                  <a:pt x="17241" y="44538"/>
                </a:lnTo>
                <a:cubicBezTo>
                  <a:pt x="17179" y="44476"/>
                  <a:pt x="17067" y="44415"/>
                  <a:pt x="16946" y="44415"/>
                </a:cubicBezTo>
                <a:close/>
                <a:moveTo>
                  <a:pt x="14368" y="44500"/>
                </a:moveTo>
                <a:cubicBezTo>
                  <a:pt x="14254" y="44500"/>
                  <a:pt x="14141" y="44538"/>
                  <a:pt x="14103" y="44689"/>
                </a:cubicBezTo>
                <a:lnTo>
                  <a:pt x="14216" y="44841"/>
                </a:lnTo>
                <a:lnTo>
                  <a:pt x="14254" y="44841"/>
                </a:lnTo>
                <a:cubicBezTo>
                  <a:pt x="14285" y="44902"/>
                  <a:pt x="14341" y="44964"/>
                  <a:pt x="14484" y="44964"/>
                </a:cubicBezTo>
                <a:cubicBezTo>
                  <a:pt x="14516" y="44964"/>
                  <a:pt x="14553" y="44961"/>
                  <a:pt x="14594" y="44954"/>
                </a:cubicBezTo>
                <a:lnTo>
                  <a:pt x="14670" y="44841"/>
                </a:lnTo>
                <a:lnTo>
                  <a:pt x="14670" y="44803"/>
                </a:lnTo>
                <a:cubicBezTo>
                  <a:pt x="14670" y="44652"/>
                  <a:pt x="14519" y="44538"/>
                  <a:pt x="14368" y="44500"/>
                </a:cubicBezTo>
                <a:close/>
                <a:moveTo>
                  <a:pt x="13422" y="44614"/>
                </a:moveTo>
                <a:lnTo>
                  <a:pt x="13271" y="44689"/>
                </a:lnTo>
                <a:cubicBezTo>
                  <a:pt x="13233" y="44841"/>
                  <a:pt x="13309" y="44878"/>
                  <a:pt x="13347" y="44916"/>
                </a:cubicBezTo>
                <a:cubicBezTo>
                  <a:pt x="13422" y="44992"/>
                  <a:pt x="13498" y="44992"/>
                  <a:pt x="13649" y="44992"/>
                </a:cubicBezTo>
                <a:lnTo>
                  <a:pt x="13763" y="44878"/>
                </a:lnTo>
                <a:lnTo>
                  <a:pt x="13763" y="44841"/>
                </a:lnTo>
                <a:cubicBezTo>
                  <a:pt x="13763" y="44652"/>
                  <a:pt x="13574" y="44614"/>
                  <a:pt x="13460" y="44614"/>
                </a:cubicBezTo>
                <a:close/>
                <a:moveTo>
                  <a:pt x="69113" y="44652"/>
                </a:moveTo>
                <a:cubicBezTo>
                  <a:pt x="69037" y="44652"/>
                  <a:pt x="68962" y="44652"/>
                  <a:pt x="68924" y="44727"/>
                </a:cubicBezTo>
                <a:cubicBezTo>
                  <a:pt x="68848" y="44765"/>
                  <a:pt x="68848" y="44841"/>
                  <a:pt x="68848" y="44916"/>
                </a:cubicBezTo>
                <a:lnTo>
                  <a:pt x="68962" y="44916"/>
                </a:lnTo>
                <a:cubicBezTo>
                  <a:pt x="68962" y="44954"/>
                  <a:pt x="69000" y="44992"/>
                  <a:pt x="69000" y="45030"/>
                </a:cubicBezTo>
                <a:cubicBezTo>
                  <a:pt x="69121" y="45030"/>
                  <a:pt x="69145" y="44981"/>
                  <a:pt x="69208" y="44981"/>
                </a:cubicBezTo>
                <a:cubicBezTo>
                  <a:pt x="69223" y="44981"/>
                  <a:pt x="69242" y="44984"/>
                  <a:pt x="69264" y="44992"/>
                </a:cubicBezTo>
                <a:cubicBezTo>
                  <a:pt x="69264" y="44954"/>
                  <a:pt x="69264" y="44954"/>
                  <a:pt x="69264" y="44954"/>
                </a:cubicBezTo>
                <a:lnTo>
                  <a:pt x="69415" y="44954"/>
                </a:lnTo>
                <a:cubicBezTo>
                  <a:pt x="69415" y="44727"/>
                  <a:pt x="69264" y="44652"/>
                  <a:pt x="69113" y="44652"/>
                </a:cubicBezTo>
                <a:close/>
                <a:moveTo>
                  <a:pt x="40530" y="44236"/>
                </a:moveTo>
                <a:cubicBezTo>
                  <a:pt x="40379" y="44273"/>
                  <a:pt x="40115" y="44273"/>
                  <a:pt x="40115" y="44463"/>
                </a:cubicBezTo>
                <a:cubicBezTo>
                  <a:pt x="40115" y="44463"/>
                  <a:pt x="40115" y="44500"/>
                  <a:pt x="40115" y="44538"/>
                </a:cubicBezTo>
                <a:cubicBezTo>
                  <a:pt x="40039" y="44652"/>
                  <a:pt x="40001" y="44765"/>
                  <a:pt x="40001" y="44992"/>
                </a:cubicBezTo>
                <a:lnTo>
                  <a:pt x="40152" y="45105"/>
                </a:lnTo>
                <a:lnTo>
                  <a:pt x="40379" y="45105"/>
                </a:lnTo>
                <a:cubicBezTo>
                  <a:pt x="40490" y="45119"/>
                  <a:pt x="40565" y="45128"/>
                  <a:pt x="40633" y="45128"/>
                </a:cubicBezTo>
                <a:cubicBezTo>
                  <a:pt x="40750" y="45128"/>
                  <a:pt x="40844" y="45102"/>
                  <a:pt x="41060" y="45030"/>
                </a:cubicBezTo>
                <a:lnTo>
                  <a:pt x="41135" y="44954"/>
                </a:lnTo>
                <a:cubicBezTo>
                  <a:pt x="41135" y="44916"/>
                  <a:pt x="41135" y="44841"/>
                  <a:pt x="41135" y="44803"/>
                </a:cubicBezTo>
                <a:cubicBezTo>
                  <a:pt x="41135" y="44614"/>
                  <a:pt x="41022" y="44538"/>
                  <a:pt x="40946" y="44463"/>
                </a:cubicBezTo>
                <a:cubicBezTo>
                  <a:pt x="40871" y="44425"/>
                  <a:pt x="40833" y="44387"/>
                  <a:pt x="40833" y="44311"/>
                </a:cubicBezTo>
                <a:lnTo>
                  <a:pt x="40682" y="44236"/>
                </a:lnTo>
                <a:close/>
                <a:moveTo>
                  <a:pt x="52289" y="44803"/>
                </a:moveTo>
                <a:lnTo>
                  <a:pt x="52137" y="44916"/>
                </a:lnTo>
                <a:cubicBezTo>
                  <a:pt x="52062" y="44954"/>
                  <a:pt x="51948" y="45030"/>
                  <a:pt x="52024" y="45181"/>
                </a:cubicBezTo>
                <a:lnTo>
                  <a:pt x="52100" y="45256"/>
                </a:lnTo>
                <a:cubicBezTo>
                  <a:pt x="52175" y="45256"/>
                  <a:pt x="52251" y="45256"/>
                  <a:pt x="52326" y="45219"/>
                </a:cubicBezTo>
                <a:cubicBezTo>
                  <a:pt x="52402" y="45181"/>
                  <a:pt x="52478" y="45105"/>
                  <a:pt x="52478" y="44992"/>
                </a:cubicBezTo>
                <a:cubicBezTo>
                  <a:pt x="52478" y="44916"/>
                  <a:pt x="52402" y="44841"/>
                  <a:pt x="52289" y="44803"/>
                </a:cubicBezTo>
                <a:close/>
                <a:moveTo>
                  <a:pt x="87374" y="44597"/>
                </a:moveTo>
                <a:cubicBezTo>
                  <a:pt x="87349" y="44597"/>
                  <a:pt x="87324" y="44601"/>
                  <a:pt x="87298" y="44614"/>
                </a:cubicBezTo>
                <a:cubicBezTo>
                  <a:pt x="87261" y="44614"/>
                  <a:pt x="87223" y="44652"/>
                  <a:pt x="87223" y="44652"/>
                </a:cubicBezTo>
                <a:lnTo>
                  <a:pt x="87109" y="44689"/>
                </a:lnTo>
                <a:cubicBezTo>
                  <a:pt x="87034" y="44765"/>
                  <a:pt x="86996" y="44841"/>
                  <a:pt x="86996" y="44954"/>
                </a:cubicBezTo>
                <a:cubicBezTo>
                  <a:pt x="86996" y="45067"/>
                  <a:pt x="87034" y="45143"/>
                  <a:pt x="87109" y="45219"/>
                </a:cubicBezTo>
                <a:lnTo>
                  <a:pt x="87223" y="45256"/>
                </a:lnTo>
                <a:lnTo>
                  <a:pt x="87639" y="45256"/>
                </a:lnTo>
                <a:lnTo>
                  <a:pt x="87752" y="45219"/>
                </a:lnTo>
                <a:cubicBezTo>
                  <a:pt x="87866" y="45067"/>
                  <a:pt x="87866" y="44992"/>
                  <a:pt x="87866" y="44878"/>
                </a:cubicBezTo>
                <a:cubicBezTo>
                  <a:pt x="87866" y="44841"/>
                  <a:pt x="87866" y="44803"/>
                  <a:pt x="87903" y="44765"/>
                </a:cubicBezTo>
                <a:lnTo>
                  <a:pt x="87677" y="44652"/>
                </a:lnTo>
                <a:cubicBezTo>
                  <a:pt x="87639" y="44652"/>
                  <a:pt x="87639" y="44652"/>
                  <a:pt x="87525" y="44614"/>
                </a:cubicBezTo>
                <a:cubicBezTo>
                  <a:pt x="87475" y="44614"/>
                  <a:pt x="87424" y="44597"/>
                  <a:pt x="87374" y="44597"/>
                </a:cubicBezTo>
                <a:close/>
                <a:moveTo>
                  <a:pt x="22305" y="44863"/>
                </a:moveTo>
                <a:cubicBezTo>
                  <a:pt x="22279" y="44863"/>
                  <a:pt x="22254" y="44867"/>
                  <a:pt x="22232" y="44878"/>
                </a:cubicBezTo>
                <a:lnTo>
                  <a:pt x="22156" y="44916"/>
                </a:lnTo>
                <a:cubicBezTo>
                  <a:pt x="22118" y="44954"/>
                  <a:pt x="22080" y="44992"/>
                  <a:pt x="22080" y="45030"/>
                </a:cubicBezTo>
                <a:cubicBezTo>
                  <a:pt x="22080" y="45105"/>
                  <a:pt x="22080" y="45105"/>
                  <a:pt x="22118" y="45143"/>
                </a:cubicBezTo>
                <a:cubicBezTo>
                  <a:pt x="22118" y="45143"/>
                  <a:pt x="22118" y="45143"/>
                  <a:pt x="22118" y="45181"/>
                </a:cubicBezTo>
                <a:lnTo>
                  <a:pt x="22232" y="45294"/>
                </a:lnTo>
                <a:cubicBezTo>
                  <a:pt x="22254" y="45305"/>
                  <a:pt x="22279" y="45310"/>
                  <a:pt x="22305" y="45310"/>
                </a:cubicBezTo>
                <a:cubicBezTo>
                  <a:pt x="22367" y="45310"/>
                  <a:pt x="22432" y="45283"/>
                  <a:pt x="22458" y="45256"/>
                </a:cubicBezTo>
                <a:cubicBezTo>
                  <a:pt x="22534" y="45219"/>
                  <a:pt x="22572" y="45143"/>
                  <a:pt x="22572" y="45067"/>
                </a:cubicBezTo>
                <a:cubicBezTo>
                  <a:pt x="22572" y="45030"/>
                  <a:pt x="22534" y="44954"/>
                  <a:pt x="22458" y="44916"/>
                </a:cubicBezTo>
                <a:cubicBezTo>
                  <a:pt x="22432" y="44889"/>
                  <a:pt x="22367" y="44863"/>
                  <a:pt x="22305" y="44863"/>
                </a:cubicBezTo>
                <a:close/>
                <a:moveTo>
                  <a:pt x="72780" y="44689"/>
                </a:moveTo>
                <a:lnTo>
                  <a:pt x="72553" y="44727"/>
                </a:lnTo>
                <a:cubicBezTo>
                  <a:pt x="72516" y="44878"/>
                  <a:pt x="72516" y="44954"/>
                  <a:pt x="72553" y="45105"/>
                </a:cubicBezTo>
                <a:lnTo>
                  <a:pt x="72591" y="45143"/>
                </a:lnTo>
                <a:cubicBezTo>
                  <a:pt x="72553" y="45181"/>
                  <a:pt x="72553" y="45219"/>
                  <a:pt x="72553" y="45294"/>
                </a:cubicBezTo>
                <a:lnTo>
                  <a:pt x="72591" y="45370"/>
                </a:lnTo>
                <a:cubicBezTo>
                  <a:pt x="72667" y="45446"/>
                  <a:pt x="72742" y="45446"/>
                  <a:pt x="72818" y="45446"/>
                </a:cubicBezTo>
                <a:cubicBezTo>
                  <a:pt x="72932" y="45408"/>
                  <a:pt x="73007" y="45294"/>
                  <a:pt x="73045" y="45256"/>
                </a:cubicBezTo>
                <a:lnTo>
                  <a:pt x="73045" y="45105"/>
                </a:lnTo>
                <a:cubicBezTo>
                  <a:pt x="73045" y="45105"/>
                  <a:pt x="73007" y="45105"/>
                  <a:pt x="73007" y="45067"/>
                </a:cubicBezTo>
                <a:cubicBezTo>
                  <a:pt x="73045" y="45030"/>
                  <a:pt x="73083" y="44916"/>
                  <a:pt x="73083" y="44841"/>
                </a:cubicBezTo>
                <a:lnTo>
                  <a:pt x="72932" y="44689"/>
                </a:lnTo>
                <a:cubicBezTo>
                  <a:pt x="72894" y="44702"/>
                  <a:pt x="72864" y="44706"/>
                  <a:pt x="72842" y="44706"/>
                </a:cubicBezTo>
                <a:cubicBezTo>
                  <a:pt x="72797" y="44706"/>
                  <a:pt x="72780" y="44689"/>
                  <a:pt x="72780" y="44689"/>
                </a:cubicBezTo>
                <a:close/>
                <a:moveTo>
                  <a:pt x="16712" y="45181"/>
                </a:moveTo>
                <a:lnTo>
                  <a:pt x="16560" y="45294"/>
                </a:lnTo>
                <a:lnTo>
                  <a:pt x="16560" y="45446"/>
                </a:lnTo>
                <a:lnTo>
                  <a:pt x="16712" y="45559"/>
                </a:lnTo>
                <a:cubicBezTo>
                  <a:pt x="16749" y="45559"/>
                  <a:pt x="16787" y="45559"/>
                  <a:pt x="16825" y="45597"/>
                </a:cubicBezTo>
                <a:lnTo>
                  <a:pt x="17014" y="45483"/>
                </a:lnTo>
                <a:lnTo>
                  <a:pt x="17014" y="45294"/>
                </a:lnTo>
                <a:lnTo>
                  <a:pt x="16901" y="45181"/>
                </a:lnTo>
                <a:close/>
                <a:moveTo>
                  <a:pt x="24519" y="45274"/>
                </a:moveTo>
                <a:cubicBezTo>
                  <a:pt x="24359" y="45274"/>
                  <a:pt x="24304" y="45384"/>
                  <a:pt x="24273" y="45446"/>
                </a:cubicBezTo>
                <a:cubicBezTo>
                  <a:pt x="24273" y="45446"/>
                  <a:pt x="24273" y="45483"/>
                  <a:pt x="24235" y="45483"/>
                </a:cubicBezTo>
                <a:lnTo>
                  <a:pt x="24349" y="45672"/>
                </a:lnTo>
                <a:lnTo>
                  <a:pt x="24613" y="45672"/>
                </a:lnTo>
                <a:lnTo>
                  <a:pt x="24727" y="45559"/>
                </a:lnTo>
                <a:lnTo>
                  <a:pt x="24727" y="45408"/>
                </a:lnTo>
                <a:lnTo>
                  <a:pt x="24651" y="45294"/>
                </a:lnTo>
                <a:cubicBezTo>
                  <a:pt x="24601" y="45280"/>
                  <a:pt x="24557" y="45274"/>
                  <a:pt x="24519" y="45274"/>
                </a:cubicBezTo>
                <a:close/>
                <a:moveTo>
                  <a:pt x="31660" y="45279"/>
                </a:moveTo>
                <a:cubicBezTo>
                  <a:pt x="31633" y="45279"/>
                  <a:pt x="31603" y="45283"/>
                  <a:pt x="31570" y="45294"/>
                </a:cubicBezTo>
                <a:lnTo>
                  <a:pt x="31457" y="45408"/>
                </a:lnTo>
                <a:lnTo>
                  <a:pt x="31457" y="45483"/>
                </a:lnTo>
                <a:lnTo>
                  <a:pt x="31608" y="45635"/>
                </a:lnTo>
                <a:cubicBezTo>
                  <a:pt x="31608" y="45635"/>
                  <a:pt x="31683" y="45672"/>
                  <a:pt x="31797" y="45672"/>
                </a:cubicBezTo>
                <a:lnTo>
                  <a:pt x="31910" y="45559"/>
                </a:lnTo>
                <a:lnTo>
                  <a:pt x="31910" y="45446"/>
                </a:lnTo>
                <a:lnTo>
                  <a:pt x="31797" y="45332"/>
                </a:lnTo>
                <a:cubicBezTo>
                  <a:pt x="31770" y="45305"/>
                  <a:pt x="31724" y="45279"/>
                  <a:pt x="31660" y="45279"/>
                </a:cubicBezTo>
                <a:close/>
                <a:moveTo>
                  <a:pt x="74028" y="45219"/>
                </a:moveTo>
                <a:lnTo>
                  <a:pt x="73877" y="45294"/>
                </a:lnTo>
                <a:cubicBezTo>
                  <a:pt x="73839" y="45370"/>
                  <a:pt x="73839" y="45483"/>
                  <a:pt x="73990" y="45521"/>
                </a:cubicBezTo>
                <a:cubicBezTo>
                  <a:pt x="73952" y="45597"/>
                  <a:pt x="73990" y="45710"/>
                  <a:pt x="74104" y="45710"/>
                </a:cubicBezTo>
                <a:lnTo>
                  <a:pt x="74293" y="45635"/>
                </a:lnTo>
                <a:cubicBezTo>
                  <a:pt x="74293" y="45635"/>
                  <a:pt x="74293" y="45597"/>
                  <a:pt x="74293" y="45597"/>
                </a:cubicBezTo>
                <a:cubicBezTo>
                  <a:pt x="74330" y="45559"/>
                  <a:pt x="74406" y="45521"/>
                  <a:pt x="74406" y="45408"/>
                </a:cubicBezTo>
                <a:cubicBezTo>
                  <a:pt x="74406" y="45370"/>
                  <a:pt x="74406" y="45332"/>
                  <a:pt x="74406" y="45294"/>
                </a:cubicBezTo>
                <a:lnTo>
                  <a:pt x="74255" y="45219"/>
                </a:lnTo>
                <a:close/>
                <a:moveTo>
                  <a:pt x="60304" y="45370"/>
                </a:moveTo>
                <a:cubicBezTo>
                  <a:pt x="60190" y="45370"/>
                  <a:pt x="60115" y="45408"/>
                  <a:pt x="60039" y="45446"/>
                </a:cubicBezTo>
                <a:cubicBezTo>
                  <a:pt x="60001" y="45483"/>
                  <a:pt x="59964" y="45521"/>
                  <a:pt x="59964" y="45635"/>
                </a:cubicBezTo>
                <a:lnTo>
                  <a:pt x="59964" y="45672"/>
                </a:lnTo>
                <a:lnTo>
                  <a:pt x="60077" y="45786"/>
                </a:lnTo>
                <a:cubicBezTo>
                  <a:pt x="60190" y="45786"/>
                  <a:pt x="60266" y="45748"/>
                  <a:pt x="60342" y="45710"/>
                </a:cubicBezTo>
                <a:cubicBezTo>
                  <a:pt x="60379" y="45672"/>
                  <a:pt x="60417" y="45635"/>
                  <a:pt x="60417" y="45521"/>
                </a:cubicBezTo>
                <a:lnTo>
                  <a:pt x="60417" y="45483"/>
                </a:lnTo>
                <a:lnTo>
                  <a:pt x="60304" y="45370"/>
                </a:lnTo>
                <a:close/>
                <a:moveTo>
                  <a:pt x="86566" y="45223"/>
                </a:moveTo>
                <a:cubicBezTo>
                  <a:pt x="86525" y="45223"/>
                  <a:pt x="86479" y="45231"/>
                  <a:pt x="86429" y="45256"/>
                </a:cubicBezTo>
                <a:cubicBezTo>
                  <a:pt x="86278" y="45332"/>
                  <a:pt x="86240" y="45483"/>
                  <a:pt x="86240" y="45635"/>
                </a:cubicBezTo>
                <a:cubicBezTo>
                  <a:pt x="86240" y="45710"/>
                  <a:pt x="86240" y="45786"/>
                  <a:pt x="86315" y="45899"/>
                </a:cubicBezTo>
                <a:lnTo>
                  <a:pt x="86467" y="45899"/>
                </a:lnTo>
                <a:cubicBezTo>
                  <a:pt x="86580" y="45899"/>
                  <a:pt x="86656" y="45861"/>
                  <a:pt x="86694" y="45861"/>
                </a:cubicBezTo>
                <a:cubicBezTo>
                  <a:pt x="86769" y="45861"/>
                  <a:pt x="86883" y="45824"/>
                  <a:pt x="86996" y="45748"/>
                </a:cubicBezTo>
                <a:lnTo>
                  <a:pt x="87034" y="45635"/>
                </a:lnTo>
                <a:cubicBezTo>
                  <a:pt x="87034" y="45483"/>
                  <a:pt x="86958" y="45332"/>
                  <a:pt x="86807" y="45256"/>
                </a:cubicBezTo>
                <a:lnTo>
                  <a:pt x="86694" y="45294"/>
                </a:lnTo>
                <a:lnTo>
                  <a:pt x="86656" y="45294"/>
                </a:lnTo>
                <a:cubicBezTo>
                  <a:pt x="86694" y="45256"/>
                  <a:pt x="86731" y="45256"/>
                  <a:pt x="86731" y="45256"/>
                </a:cubicBezTo>
                <a:cubicBezTo>
                  <a:pt x="86706" y="45256"/>
                  <a:pt x="86647" y="45223"/>
                  <a:pt x="86566" y="45223"/>
                </a:cubicBezTo>
                <a:close/>
                <a:moveTo>
                  <a:pt x="47903" y="45483"/>
                </a:moveTo>
                <a:cubicBezTo>
                  <a:pt x="47789" y="45483"/>
                  <a:pt x="47714" y="45483"/>
                  <a:pt x="47676" y="45559"/>
                </a:cubicBezTo>
                <a:cubicBezTo>
                  <a:pt x="47638" y="45521"/>
                  <a:pt x="47600" y="45521"/>
                  <a:pt x="47563" y="45521"/>
                </a:cubicBezTo>
                <a:lnTo>
                  <a:pt x="47411" y="45635"/>
                </a:lnTo>
                <a:lnTo>
                  <a:pt x="47411" y="45748"/>
                </a:lnTo>
                <a:lnTo>
                  <a:pt x="47563" y="45861"/>
                </a:lnTo>
                <a:cubicBezTo>
                  <a:pt x="47563" y="45899"/>
                  <a:pt x="47600" y="45899"/>
                  <a:pt x="47638" y="45937"/>
                </a:cubicBezTo>
                <a:lnTo>
                  <a:pt x="47827" y="45824"/>
                </a:lnTo>
                <a:lnTo>
                  <a:pt x="47827" y="45824"/>
                </a:lnTo>
                <a:cubicBezTo>
                  <a:pt x="47827" y="45861"/>
                  <a:pt x="47789" y="45861"/>
                  <a:pt x="47827" y="45861"/>
                </a:cubicBezTo>
                <a:cubicBezTo>
                  <a:pt x="47865" y="45824"/>
                  <a:pt x="48016" y="45786"/>
                  <a:pt x="48016" y="45635"/>
                </a:cubicBezTo>
                <a:cubicBezTo>
                  <a:pt x="48016" y="45635"/>
                  <a:pt x="48016" y="45597"/>
                  <a:pt x="48016" y="45559"/>
                </a:cubicBezTo>
                <a:lnTo>
                  <a:pt x="47903" y="45483"/>
                </a:lnTo>
                <a:close/>
                <a:moveTo>
                  <a:pt x="13080" y="45579"/>
                </a:moveTo>
                <a:cubicBezTo>
                  <a:pt x="12907" y="45579"/>
                  <a:pt x="12849" y="45716"/>
                  <a:pt x="12817" y="45748"/>
                </a:cubicBezTo>
                <a:cubicBezTo>
                  <a:pt x="12817" y="45786"/>
                  <a:pt x="12817" y="45786"/>
                  <a:pt x="12780" y="45786"/>
                </a:cubicBezTo>
                <a:lnTo>
                  <a:pt x="12931" y="45975"/>
                </a:lnTo>
                <a:lnTo>
                  <a:pt x="13158" y="45975"/>
                </a:lnTo>
                <a:lnTo>
                  <a:pt x="13309" y="45861"/>
                </a:lnTo>
                <a:lnTo>
                  <a:pt x="13309" y="45710"/>
                </a:lnTo>
                <a:lnTo>
                  <a:pt x="13195" y="45597"/>
                </a:lnTo>
                <a:cubicBezTo>
                  <a:pt x="13152" y="45584"/>
                  <a:pt x="13114" y="45579"/>
                  <a:pt x="13080" y="45579"/>
                </a:cubicBezTo>
                <a:close/>
                <a:moveTo>
                  <a:pt x="1135" y="45635"/>
                </a:moveTo>
                <a:cubicBezTo>
                  <a:pt x="1097" y="45635"/>
                  <a:pt x="1059" y="45672"/>
                  <a:pt x="1021" y="45672"/>
                </a:cubicBezTo>
                <a:cubicBezTo>
                  <a:pt x="946" y="45672"/>
                  <a:pt x="795" y="45710"/>
                  <a:pt x="757" y="45786"/>
                </a:cubicBezTo>
                <a:lnTo>
                  <a:pt x="757" y="45937"/>
                </a:lnTo>
                <a:cubicBezTo>
                  <a:pt x="812" y="45992"/>
                  <a:pt x="928" y="46027"/>
                  <a:pt x="1046" y="46027"/>
                </a:cubicBezTo>
                <a:cubicBezTo>
                  <a:pt x="1089" y="46027"/>
                  <a:pt x="1132" y="46023"/>
                  <a:pt x="1173" y="46013"/>
                </a:cubicBezTo>
                <a:cubicBezTo>
                  <a:pt x="1248" y="45975"/>
                  <a:pt x="1324" y="45899"/>
                  <a:pt x="1324" y="45824"/>
                </a:cubicBezTo>
                <a:cubicBezTo>
                  <a:pt x="1324" y="45786"/>
                  <a:pt x="1324" y="45748"/>
                  <a:pt x="1286" y="45710"/>
                </a:cubicBezTo>
                <a:lnTo>
                  <a:pt x="1135" y="45635"/>
                </a:lnTo>
                <a:close/>
                <a:moveTo>
                  <a:pt x="6579" y="45521"/>
                </a:moveTo>
                <a:cubicBezTo>
                  <a:pt x="6390" y="45559"/>
                  <a:pt x="6239" y="45672"/>
                  <a:pt x="6201" y="45824"/>
                </a:cubicBezTo>
                <a:lnTo>
                  <a:pt x="6277" y="45937"/>
                </a:lnTo>
                <a:cubicBezTo>
                  <a:pt x="6360" y="45992"/>
                  <a:pt x="6443" y="46027"/>
                  <a:pt x="6541" y="46027"/>
                </a:cubicBezTo>
                <a:cubicBezTo>
                  <a:pt x="6576" y="46027"/>
                  <a:pt x="6614" y="46023"/>
                  <a:pt x="6655" y="46013"/>
                </a:cubicBezTo>
                <a:lnTo>
                  <a:pt x="6768" y="45937"/>
                </a:lnTo>
                <a:cubicBezTo>
                  <a:pt x="6806" y="45899"/>
                  <a:pt x="6806" y="45861"/>
                  <a:pt x="6806" y="45824"/>
                </a:cubicBezTo>
                <a:cubicBezTo>
                  <a:pt x="6806" y="45748"/>
                  <a:pt x="6768" y="45672"/>
                  <a:pt x="6693" y="45597"/>
                </a:cubicBezTo>
                <a:lnTo>
                  <a:pt x="6579" y="45521"/>
                </a:lnTo>
                <a:close/>
                <a:moveTo>
                  <a:pt x="2609" y="46050"/>
                </a:moveTo>
                <a:cubicBezTo>
                  <a:pt x="2609" y="46088"/>
                  <a:pt x="2609" y="46088"/>
                  <a:pt x="2572" y="46088"/>
                </a:cubicBezTo>
                <a:lnTo>
                  <a:pt x="2609" y="46050"/>
                </a:lnTo>
                <a:close/>
                <a:moveTo>
                  <a:pt x="2572" y="45256"/>
                </a:moveTo>
                <a:cubicBezTo>
                  <a:pt x="2307" y="45256"/>
                  <a:pt x="2231" y="45446"/>
                  <a:pt x="2231" y="45559"/>
                </a:cubicBezTo>
                <a:lnTo>
                  <a:pt x="2193" y="45559"/>
                </a:lnTo>
                <a:lnTo>
                  <a:pt x="2004" y="45597"/>
                </a:lnTo>
                <a:cubicBezTo>
                  <a:pt x="2004" y="45635"/>
                  <a:pt x="2004" y="45635"/>
                  <a:pt x="2004" y="45672"/>
                </a:cubicBezTo>
                <a:lnTo>
                  <a:pt x="1891" y="45748"/>
                </a:lnTo>
                <a:cubicBezTo>
                  <a:pt x="1853" y="45899"/>
                  <a:pt x="1967" y="46050"/>
                  <a:pt x="2118" y="46126"/>
                </a:cubicBezTo>
                <a:cubicBezTo>
                  <a:pt x="2203" y="46160"/>
                  <a:pt x="2288" y="46179"/>
                  <a:pt x="2369" y="46179"/>
                </a:cubicBezTo>
                <a:cubicBezTo>
                  <a:pt x="2469" y="46179"/>
                  <a:pt x="2564" y="46151"/>
                  <a:pt x="2647" y="46088"/>
                </a:cubicBezTo>
                <a:lnTo>
                  <a:pt x="2609" y="46050"/>
                </a:lnTo>
                <a:lnTo>
                  <a:pt x="2572" y="45975"/>
                </a:lnTo>
                <a:lnTo>
                  <a:pt x="2609" y="45975"/>
                </a:lnTo>
                <a:lnTo>
                  <a:pt x="2609" y="45937"/>
                </a:lnTo>
                <a:cubicBezTo>
                  <a:pt x="2647" y="45975"/>
                  <a:pt x="2647" y="46013"/>
                  <a:pt x="2609" y="46050"/>
                </a:cubicBezTo>
                <a:lnTo>
                  <a:pt x="2761" y="45975"/>
                </a:lnTo>
                <a:cubicBezTo>
                  <a:pt x="2761" y="45937"/>
                  <a:pt x="2761" y="45899"/>
                  <a:pt x="2761" y="45861"/>
                </a:cubicBezTo>
                <a:cubicBezTo>
                  <a:pt x="2761" y="45748"/>
                  <a:pt x="2685" y="45672"/>
                  <a:pt x="2647" y="45597"/>
                </a:cubicBezTo>
                <a:cubicBezTo>
                  <a:pt x="2685" y="45559"/>
                  <a:pt x="2723" y="45483"/>
                  <a:pt x="2685" y="45370"/>
                </a:cubicBezTo>
                <a:lnTo>
                  <a:pt x="2572" y="45256"/>
                </a:lnTo>
                <a:close/>
                <a:moveTo>
                  <a:pt x="4764" y="46013"/>
                </a:moveTo>
                <a:cubicBezTo>
                  <a:pt x="4575" y="46013"/>
                  <a:pt x="4462" y="46088"/>
                  <a:pt x="4462" y="46239"/>
                </a:cubicBezTo>
                <a:lnTo>
                  <a:pt x="4613" y="46239"/>
                </a:lnTo>
                <a:cubicBezTo>
                  <a:pt x="4613" y="46239"/>
                  <a:pt x="4613" y="46239"/>
                  <a:pt x="4613" y="46277"/>
                </a:cubicBezTo>
                <a:lnTo>
                  <a:pt x="4916" y="46277"/>
                </a:lnTo>
                <a:cubicBezTo>
                  <a:pt x="4916" y="46239"/>
                  <a:pt x="4878" y="46239"/>
                  <a:pt x="4878" y="46239"/>
                </a:cubicBezTo>
                <a:lnTo>
                  <a:pt x="5029" y="46239"/>
                </a:lnTo>
                <a:cubicBezTo>
                  <a:pt x="5029" y="46164"/>
                  <a:pt x="4991" y="46088"/>
                  <a:pt x="4953" y="46050"/>
                </a:cubicBezTo>
                <a:cubicBezTo>
                  <a:pt x="4878" y="46013"/>
                  <a:pt x="4840" y="46013"/>
                  <a:pt x="4764" y="46013"/>
                </a:cubicBezTo>
                <a:close/>
                <a:moveTo>
                  <a:pt x="37846" y="45937"/>
                </a:moveTo>
                <a:cubicBezTo>
                  <a:pt x="37657" y="45937"/>
                  <a:pt x="37544" y="46050"/>
                  <a:pt x="37544" y="46202"/>
                </a:cubicBezTo>
                <a:lnTo>
                  <a:pt x="37695" y="46202"/>
                </a:lnTo>
                <a:cubicBezTo>
                  <a:pt x="37695" y="46239"/>
                  <a:pt x="37657" y="46239"/>
                  <a:pt x="37695" y="46277"/>
                </a:cubicBezTo>
                <a:cubicBezTo>
                  <a:pt x="37770" y="46277"/>
                  <a:pt x="37880" y="46328"/>
                  <a:pt x="37978" y="46328"/>
                </a:cubicBezTo>
                <a:cubicBezTo>
                  <a:pt x="38027" y="46328"/>
                  <a:pt x="38073" y="46315"/>
                  <a:pt x="38111" y="46277"/>
                </a:cubicBezTo>
                <a:cubicBezTo>
                  <a:pt x="38111" y="46239"/>
                  <a:pt x="38111" y="46239"/>
                  <a:pt x="38111" y="46239"/>
                </a:cubicBezTo>
                <a:lnTo>
                  <a:pt x="38262" y="46239"/>
                </a:lnTo>
                <a:cubicBezTo>
                  <a:pt x="38262" y="46164"/>
                  <a:pt x="38186" y="46088"/>
                  <a:pt x="38111" y="46013"/>
                </a:cubicBezTo>
                <a:cubicBezTo>
                  <a:pt x="38035" y="45975"/>
                  <a:pt x="37959" y="45937"/>
                  <a:pt x="37846" y="45937"/>
                </a:cubicBezTo>
                <a:close/>
                <a:moveTo>
                  <a:pt x="76608" y="45994"/>
                </a:moveTo>
                <a:cubicBezTo>
                  <a:pt x="76521" y="45994"/>
                  <a:pt x="76437" y="46041"/>
                  <a:pt x="76410" y="46202"/>
                </a:cubicBezTo>
                <a:lnTo>
                  <a:pt x="76448" y="46391"/>
                </a:lnTo>
                <a:cubicBezTo>
                  <a:pt x="76561" y="46391"/>
                  <a:pt x="76712" y="46391"/>
                  <a:pt x="76788" y="46202"/>
                </a:cubicBezTo>
                <a:lnTo>
                  <a:pt x="76750" y="46202"/>
                </a:lnTo>
                <a:lnTo>
                  <a:pt x="76712" y="46013"/>
                </a:lnTo>
                <a:cubicBezTo>
                  <a:pt x="76679" y="46002"/>
                  <a:pt x="76643" y="45994"/>
                  <a:pt x="76608" y="45994"/>
                </a:cubicBezTo>
                <a:close/>
                <a:moveTo>
                  <a:pt x="77766" y="45984"/>
                </a:moveTo>
                <a:cubicBezTo>
                  <a:pt x="77705" y="45984"/>
                  <a:pt x="77639" y="45994"/>
                  <a:pt x="77582" y="46013"/>
                </a:cubicBezTo>
                <a:cubicBezTo>
                  <a:pt x="77544" y="46050"/>
                  <a:pt x="77506" y="46088"/>
                  <a:pt x="77506" y="46164"/>
                </a:cubicBezTo>
                <a:lnTo>
                  <a:pt x="77506" y="46202"/>
                </a:lnTo>
                <a:lnTo>
                  <a:pt x="77544" y="46239"/>
                </a:lnTo>
                <a:lnTo>
                  <a:pt x="77620" y="46391"/>
                </a:lnTo>
                <a:lnTo>
                  <a:pt x="77884" y="46391"/>
                </a:lnTo>
                <a:lnTo>
                  <a:pt x="77998" y="46277"/>
                </a:lnTo>
                <a:lnTo>
                  <a:pt x="77998" y="46164"/>
                </a:lnTo>
                <a:lnTo>
                  <a:pt x="78036" y="46164"/>
                </a:lnTo>
                <a:cubicBezTo>
                  <a:pt x="78036" y="46088"/>
                  <a:pt x="77998" y="46050"/>
                  <a:pt x="77922" y="46013"/>
                </a:cubicBezTo>
                <a:cubicBezTo>
                  <a:pt x="77884" y="45994"/>
                  <a:pt x="77828" y="45984"/>
                  <a:pt x="77766" y="45984"/>
                </a:cubicBezTo>
                <a:close/>
                <a:moveTo>
                  <a:pt x="18300" y="46050"/>
                </a:moveTo>
                <a:lnTo>
                  <a:pt x="18148" y="46164"/>
                </a:lnTo>
                <a:cubicBezTo>
                  <a:pt x="18148" y="46126"/>
                  <a:pt x="18148" y="46126"/>
                  <a:pt x="18148" y="46126"/>
                </a:cubicBezTo>
                <a:cubicBezTo>
                  <a:pt x="18110" y="46126"/>
                  <a:pt x="17997" y="46202"/>
                  <a:pt x="18035" y="46353"/>
                </a:cubicBezTo>
                <a:lnTo>
                  <a:pt x="18110" y="46429"/>
                </a:lnTo>
                <a:cubicBezTo>
                  <a:pt x="18163" y="46455"/>
                  <a:pt x="18251" y="46499"/>
                  <a:pt x="18338" y="46499"/>
                </a:cubicBezTo>
                <a:cubicBezTo>
                  <a:pt x="18377" y="46499"/>
                  <a:pt x="18416" y="46490"/>
                  <a:pt x="18451" y="46466"/>
                </a:cubicBezTo>
                <a:cubicBezTo>
                  <a:pt x="18451" y="46466"/>
                  <a:pt x="18526" y="46429"/>
                  <a:pt x="18526" y="46315"/>
                </a:cubicBezTo>
                <a:lnTo>
                  <a:pt x="18413" y="46202"/>
                </a:lnTo>
                <a:cubicBezTo>
                  <a:pt x="18451" y="46202"/>
                  <a:pt x="18451" y="46239"/>
                  <a:pt x="18451" y="46239"/>
                </a:cubicBezTo>
                <a:cubicBezTo>
                  <a:pt x="18451" y="46202"/>
                  <a:pt x="18451" y="46088"/>
                  <a:pt x="18300" y="46050"/>
                </a:cubicBezTo>
                <a:close/>
                <a:moveTo>
                  <a:pt x="46693" y="45937"/>
                </a:moveTo>
                <a:lnTo>
                  <a:pt x="46542" y="46050"/>
                </a:lnTo>
                <a:cubicBezTo>
                  <a:pt x="46542" y="46013"/>
                  <a:pt x="46542" y="46013"/>
                  <a:pt x="46504" y="46013"/>
                </a:cubicBezTo>
                <a:cubicBezTo>
                  <a:pt x="46466" y="46050"/>
                  <a:pt x="46428" y="46050"/>
                  <a:pt x="46391" y="46088"/>
                </a:cubicBezTo>
                <a:lnTo>
                  <a:pt x="46353" y="46239"/>
                </a:lnTo>
                <a:cubicBezTo>
                  <a:pt x="46391" y="46239"/>
                  <a:pt x="46391" y="46239"/>
                  <a:pt x="46353" y="46277"/>
                </a:cubicBezTo>
                <a:lnTo>
                  <a:pt x="46353" y="46315"/>
                </a:lnTo>
                <a:cubicBezTo>
                  <a:pt x="46353" y="46353"/>
                  <a:pt x="46391" y="46429"/>
                  <a:pt x="46466" y="46466"/>
                </a:cubicBezTo>
                <a:lnTo>
                  <a:pt x="46580" y="46504"/>
                </a:lnTo>
                <a:cubicBezTo>
                  <a:pt x="46693" y="46466"/>
                  <a:pt x="46920" y="46315"/>
                  <a:pt x="46920" y="46164"/>
                </a:cubicBezTo>
                <a:cubicBezTo>
                  <a:pt x="46920" y="46126"/>
                  <a:pt x="46882" y="46013"/>
                  <a:pt x="46693" y="45937"/>
                </a:cubicBezTo>
                <a:close/>
                <a:moveTo>
                  <a:pt x="12742" y="46353"/>
                </a:moveTo>
                <a:cubicBezTo>
                  <a:pt x="12591" y="46353"/>
                  <a:pt x="12477" y="46429"/>
                  <a:pt x="12477" y="46580"/>
                </a:cubicBezTo>
                <a:lnTo>
                  <a:pt x="12553" y="46693"/>
                </a:lnTo>
                <a:cubicBezTo>
                  <a:pt x="12591" y="46693"/>
                  <a:pt x="12591" y="46693"/>
                  <a:pt x="12591" y="46731"/>
                </a:cubicBezTo>
                <a:cubicBezTo>
                  <a:pt x="12652" y="46762"/>
                  <a:pt x="12738" y="46817"/>
                  <a:pt x="12888" y="46817"/>
                </a:cubicBezTo>
                <a:cubicBezTo>
                  <a:pt x="12924" y="46817"/>
                  <a:pt x="12963" y="46814"/>
                  <a:pt x="13006" y="46807"/>
                </a:cubicBezTo>
                <a:lnTo>
                  <a:pt x="13120" y="46731"/>
                </a:lnTo>
                <a:cubicBezTo>
                  <a:pt x="13120" y="46693"/>
                  <a:pt x="13120" y="46693"/>
                  <a:pt x="13120" y="46655"/>
                </a:cubicBezTo>
                <a:cubicBezTo>
                  <a:pt x="13120" y="46504"/>
                  <a:pt x="12931" y="46353"/>
                  <a:pt x="12742" y="46353"/>
                </a:cubicBezTo>
                <a:close/>
                <a:moveTo>
                  <a:pt x="44527" y="46418"/>
                </a:moveTo>
                <a:cubicBezTo>
                  <a:pt x="44397" y="46418"/>
                  <a:pt x="44259" y="46480"/>
                  <a:pt x="44198" y="46542"/>
                </a:cubicBezTo>
                <a:lnTo>
                  <a:pt x="44349" y="46769"/>
                </a:lnTo>
                <a:cubicBezTo>
                  <a:pt x="44409" y="46769"/>
                  <a:pt x="44470" y="46817"/>
                  <a:pt x="44569" y="46817"/>
                </a:cubicBezTo>
                <a:cubicBezTo>
                  <a:pt x="44594" y="46817"/>
                  <a:pt x="44621" y="46814"/>
                  <a:pt x="44651" y="46807"/>
                </a:cubicBezTo>
                <a:lnTo>
                  <a:pt x="44765" y="46693"/>
                </a:lnTo>
                <a:cubicBezTo>
                  <a:pt x="44765" y="46693"/>
                  <a:pt x="44765" y="46655"/>
                  <a:pt x="44765" y="46655"/>
                </a:cubicBezTo>
                <a:cubicBezTo>
                  <a:pt x="44765" y="46504"/>
                  <a:pt x="44651" y="46466"/>
                  <a:pt x="44614" y="46429"/>
                </a:cubicBezTo>
                <a:cubicBezTo>
                  <a:pt x="44586" y="46422"/>
                  <a:pt x="44557" y="46418"/>
                  <a:pt x="44527" y="46418"/>
                </a:cubicBezTo>
                <a:close/>
                <a:moveTo>
                  <a:pt x="63139" y="46504"/>
                </a:moveTo>
                <a:cubicBezTo>
                  <a:pt x="63064" y="46504"/>
                  <a:pt x="62950" y="46542"/>
                  <a:pt x="62875" y="46580"/>
                </a:cubicBezTo>
                <a:cubicBezTo>
                  <a:pt x="62686" y="46693"/>
                  <a:pt x="62723" y="46882"/>
                  <a:pt x="62875" y="46958"/>
                </a:cubicBezTo>
                <a:lnTo>
                  <a:pt x="63064" y="46882"/>
                </a:lnTo>
                <a:cubicBezTo>
                  <a:pt x="63139" y="46844"/>
                  <a:pt x="63253" y="46807"/>
                  <a:pt x="63253" y="46693"/>
                </a:cubicBezTo>
                <a:cubicBezTo>
                  <a:pt x="63253" y="46655"/>
                  <a:pt x="63253" y="46618"/>
                  <a:pt x="63253" y="46618"/>
                </a:cubicBezTo>
                <a:lnTo>
                  <a:pt x="63139" y="46504"/>
                </a:lnTo>
                <a:close/>
                <a:moveTo>
                  <a:pt x="60417" y="46655"/>
                </a:moveTo>
                <a:cubicBezTo>
                  <a:pt x="60304" y="46655"/>
                  <a:pt x="60228" y="46693"/>
                  <a:pt x="60153" y="46731"/>
                </a:cubicBezTo>
                <a:cubicBezTo>
                  <a:pt x="60115" y="46769"/>
                  <a:pt x="60077" y="46807"/>
                  <a:pt x="60077" y="46920"/>
                </a:cubicBezTo>
                <a:lnTo>
                  <a:pt x="60077" y="46958"/>
                </a:lnTo>
                <a:lnTo>
                  <a:pt x="60190" y="47071"/>
                </a:lnTo>
                <a:cubicBezTo>
                  <a:pt x="60304" y="47071"/>
                  <a:pt x="60379" y="47033"/>
                  <a:pt x="60455" y="46996"/>
                </a:cubicBezTo>
                <a:cubicBezTo>
                  <a:pt x="60493" y="46958"/>
                  <a:pt x="60531" y="46920"/>
                  <a:pt x="60531" y="46807"/>
                </a:cubicBezTo>
                <a:lnTo>
                  <a:pt x="60531" y="46769"/>
                </a:lnTo>
                <a:lnTo>
                  <a:pt x="60417" y="46655"/>
                </a:lnTo>
                <a:close/>
                <a:moveTo>
                  <a:pt x="76488" y="46576"/>
                </a:moveTo>
                <a:cubicBezTo>
                  <a:pt x="76453" y="46576"/>
                  <a:pt x="76415" y="46589"/>
                  <a:pt x="76372" y="46618"/>
                </a:cubicBezTo>
                <a:lnTo>
                  <a:pt x="76296" y="46618"/>
                </a:lnTo>
                <a:lnTo>
                  <a:pt x="76183" y="46731"/>
                </a:lnTo>
                <a:lnTo>
                  <a:pt x="76183" y="46958"/>
                </a:lnTo>
                <a:lnTo>
                  <a:pt x="76296" y="47071"/>
                </a:lnTo>
                <a:cubicBezTo>
                  <a:pt x="76523" y="47033"/>
                  <a:pt x="76674" y="46920"/>
                  <a:pt x="76674" y="46731"/>
                </a:cubicBezTo>
                <a:lnTo>
                  <a:pt x="76637" y="46655"/>
                </a:lnTo>
                <a:cubicBezTo>
                  <a:pt x="76590" y="46609"/>
                  <a:pt x="76543" y="46576"/>
                  <a:pt x="76488" y="46576"/>
                </a:cubicBezTo>
                <a:close/>
                <a:moveTo>
                  <a:pt x="70932" y="46744"/>
                </a:moveTo>
                <a:cubicBezTo>
                  <a:pt x="70877" y="46744"/>
                  <a:pt x="70823" y="46753"/>
                  <a:pt x="70776" y="46769"/>
                </a:cubicBezTo>
                <a:cubicBezTo>
                  <a:pt x="70625" y="46844"/>
                  <a:pt x="70550" y="46958"/>
                  <a:pt x="70587" y="47109"/>
                </a:cubicBezTo>
                <a:lnTo>
                  <a:pt x="70701" y="47222"/>
                </a:lnTo>
                <a:cubicBezTo>
                  <a:pt x="70726" y="47225"/>
                  <a:pt x="70750" y="47226"/>
                  <a:pt x="70772" y="47226"/>
                </a:cubicBezTo>
                <a:cubicBezTo>
                  <a:pt x="71089" y="47226"/>
                  <a:pt x="71157" y="46991"/>
                  <a:pt x="71192" y="46920"/>
                </a:cubicBezTo>
                <a:lnTo>
                  <a:pt x="71155" y="46807"/>
                </a:lnTo>
                <a:cubicBezTo>
                  <a:pt x="71088" y="46762"/>
                  <a:pt x="71009" y="46744"/>
                  <a:pt x="70932" y="46744"/>
                </a:cubicBezTo>
                <a:close/>
                <a:moveTo>
                  <a:pt x="67865" y="46769"/>
                </a:moveTo>
                <a:cubicBezTo>
                  <a:pt x="67752" y="46807"/>
                  <a:pt x="67525" y="46844"/>
                  <a:pt x="67563" y="47071"/>
                </a:cubicBezTo>
                <a:lnTo>
                  <a:pt x="67714" y="47185"/>
                </a:lnTo>
                <a:cubicBezTo>
                  <a:pt x="67714" y="47185"/>
                  <a:pt x="67752" y="47222"/>
                  <a:pt x="67790" y="47260"/>
                </a:cubicBezTo>
                <a:lnTo>
                  <a:pt x="67979" y="47222"/>
                </a:lnTo>
                <a:cubicBezTo>
                  <a:pt x="68017" y="47185"/>
                  <a:pt x="68017" y="47185"/>
                  <a:pt x="68054" y="47147"/>
                </a:cubicBezTo>
                <a:cubicBezTo>
                  <a:pt x="68054" y="47109"/>
                  <a:pt x="68092" y="47071"/>
                  <a:pt x="68092" y="46996"/>
                </a:cubicBezTo>
                <a:cubicBezTo>
                  <a:pt x="68092" y="46958"/>
                  <a:pt x="68092" y="46920"/>
                  <a:pt x="68054" y="46844"/>
                </a:cubicBezTo>
                <a:lnTo>
                  <a:pt x="67903" y="46769"/>
                </a:lnTo>
                <a:close/>
                <a:moveTo>
                  <a:pt x="33347" y="47147"/>
                </a:moveTo>
                <a:cubicBezTo>
                  <a:pt x="33234" y="47147"/>
                  <a:pt x="33120" y="47185"/>
                  <a:pt x="33082" y="47336"/>
                </a:cubicBezTo>
                <a:lnTo>
                  <a:pt x="33196" y="47487"/>
                </a:lnTo>
                <a:cubicBezTo>
                  <a:pt x="33347" y="47487"/>
                  <a:pt x="33423" y="47487"/>
                  <a:pt x="33460" y="47411"/>
                </a:cubicBezTo>
                <a:lnTo>
                  <a:pt x="33536" y="47336"/>
                </a:lnTo>
                <a:cubicBezTo>
                  <a:pt x="33536" y="47222"/>
                  <a:pt x="33423" y="47147"/>
                  <a:pt x="33347" y="47147"/>
                </a:cubicBezTo>
                <a:close/>
                <a:moveTo>
                  <a:pt x="77544" y="46466"/>
                </a:moveTo>
                <a:cubicBezTo>
                  <a:pt x="77128" y="46504"/>
                  <a:pt x="77090" y="46920"/>
                  <a:pt x="77090" y="47033"/>
                </a:cubicBezTo>
                <a:lnTo>
                  <a:pt x="77242" y="47185"/>
                </a:lnTo>
                <a:lnTo>
                  <a:pt x="77242" y="47185"/>
                </a:lnTo>
                <a:cubicBezTo>
                  <a:pt x="77204" y="47147"/>
                  <a:pt x="77204" y="47147"/>
                  <a:pt x="77166" y="47147"/>
                </a:cubicBezTo>
                <a:cubicBezTo>
                  <a:pt x="77166" y="47147"/>
                  <a:pt x="77166" y="47185"/>
                  <a:pt x="77166" y="47222"/>
                </a:cubicBezTo>
                <a:lnTo>
                  <a:pt x="77090" y="47298"/>
                </a:lnTo>
                <a:cubicBezTo>
                  <a:pt x="77053" y="47411"/>
                  <a:pt x="77128" y="47525"/>
                  <a:pt x="77242" y="47563"/>
                </a:cubicBezTo>
                <a:cubicBezTo>
                  <a:pt x="77272" y="47573"/>
                  <a:pt x="77305" y="47578"/>
                  <a:pt x="77339" y="47578"/>
                </a:cubicBezTo>
                <a:cubicBezTo>
                  <a:pt x="77433" y="47578"/>
                  <a:pt x="77537" y="47542"/>
                  <a:pt x="77620" y="47487"/>
                </a:cubicBezTo>
                <a:lnTo>
                  <a:pt x="77657" y="47374"/>
                </a:lnTo>
                <a:cubicBezTo>
                  <a:pt x="77620" y="47298"/>
                  <a:pt x="77582" y="47260"/>
                  <a:pt x="77582" y="47222"/>
                </a:cubicBezTo>
                <a:cubicBezTo>
                  <a:pt x="77695" y="47222"/>
                  <a:pt x="77847" y="47185"/>
                  <a:pt x="77922" y="47109"/>
                </a:cubicBezTo>
                <a:lnTo>
                  <a:pt x="77960" y="47071"/>
                </a:lnTo>
                <a:cubicBezTo>
                  <a:pt x="77960" y="47033"/>
                  <a:pt x="77960" y="47033"/>
                  <a:pt x="77960" y="46996"/>
                </a:cubicBezTo>
                <a:cubicBezTo>
                  <a:pt x="77960" y="46882"/>
                  <a:pt x="77884" y="46844"/>
                  <a:pt x="77809" y="46844"/>
                </a:cubicBezTo>
                <a:cubicBezTo>
                  <a:pt x="77847" y="46731"/>
                  <a:pt x="77771" y="46655"/>
                  <a:pt x="77733" y="46618"/>
                </a:cubicBezTo>
                <a:cubicBezTo>
                  <a:pt x="77733" y="46580"/>
                  <a:pt x="77695" y="46580"/>
                  <a:pt x="77695" y="46542"/>
                </a:cubicBezTo>
                <a:lnTo>
                  <a:pt x="77544" y="46466"/>
                </a:lnTo>
                <a:close/>
                <a:moveTo>
                  <a:pt x="67071" y="47071"/>
                </a:moveTo>
                <a:lnTo>
                  <a:pt x="66958" y="47185"/>
                </a:lnTo>
                <a:lnTo>
                  <a:pt x="66958" y="47222"/>
                </a:lnTo>
                <a:cubicBezTo>
                  <a:pt x="66958" y="47260"/>
                  <a:pt x="66958" y="47336"/>
                  <a:pt x="66958" y="47374"/>
                </a:cubicBezTo>
                <a:cubicBezTo>
                  <a:pt x="66958" y="47601"/>
                  <a:pt x="67071" y="47714"/>
                  <a:pt x="67260" y="47714"/>
                </a:cubicBezTo>
                <a:lnTo>
                  <a:pt x="67374" y="47676"/>
                </a:lnTo>
                <a:cubicBezTo>
                  <a:pt x="67412" y="47638"/>
                  <a:pt x="67487" y="47525"/>
                  <a:pt x="67487" y="47374"/>
                </a:cubicBezTo>
                <a:cubicBezTo>
                  <a:pt x="67487" y="47298"/>
                  <a:pt x="67487" y="47222"/>
                  <a:pt x="67412" y="47147"/>
                </a:cubicBezTo>
                <a:cubicBezTo>
                  <a:pt x="67336" y="47109"/>
                  <a:pt x="67223" y="47071"/>
                  <a:pt x="67071" y="47071"/>
                </a:cubicBezTo>
                <a:close/>
                <a:moveTo>
                  <a:pt x="32931" y="47411"/>
                </a:moveTo>
                <a:cubicBezTo>
                  <a:pt x="32780" y="47449"/>
                  <a:pt x="32591" y="47563"/>
                  <a:pt x="32591" y="47676"/>
                </a:cubicBezTo>
                <a:cubicBezTo>
                  <a:pt x="32591" y="47752"/>
                  <a:pt x="32629" y="47827"/>
                  <a:pt x="32818" y="47865"/>
                </a:cubicBezTo>
                <a:lnTo>
                  <a:pt x="33007" y="47790"/>
                </a:lnTo>
                <a:cubicBezTo>
                  <a:pt x="33007" y="47790"/>
                  <a:pt x="33044" y="47752"/>
                  <a:pt x="33044" y="47752"/>
                </a:cubicBezTo>
                <a:cubicBezTo>
                  <a:pt x="33120" y="47714"/>
                  <a:pt x="33196" y="47638"/>
                  <a:pt x="33196" y="47563"/>
                </a:cubicBezTo>
                <a:cubicBezTo>
                  <a:pt x="33196" y="47525"/>
                  <a:pt x="33158" y="47449"/>
                  <a:pt x="33044" y="47411"/>
                </a:cubicBezTo>
                <a:close/>
                <a:moveTo>
                  <a:pt x="9490" y="47563"/>
                </a:moveTo>
                <a:lnTo>
                  <a:pt x="9339" y="47676"/>
                </a:lnTo>
                <a:lnTo>
                  <a:pt x="9339" y="47827"/>
                </a:lnTo>
                <a:lnTo>
                  <a:pt x="9490" y="47941"/>
                </a:lnTo>
                <a:lnTo>
                  <a:pt x="9679" y="47941"/>
                </a:lnTo>
                <a:lnTo>
                  <a:pt x="9793" y="47827"/>
                </a:lnTo>
                <a:lnTo>
                  <a:pt x="9793" y="47676"/>
                </a:lnTo>
                <a:lnTo>
                  <a:pt x="9679" y="47563"/>
                </a:lnTo>
                <a:close/>
                <a:moveTo>
                  <a:pt x="22391" y="47460"/>
                </a:moveTo>
                <a:cubicBezTo>
                  <a:pt x="22327" y="47460"/>
                  <a:pt x="22261" y="47474"/>
                  <a:pt x="22194" y="47487"/>
                </a:cubicBezTo>
                <a:lnTo>
                  <a:pt x="22118" y="47487"/>
                </a:lnTo>
                <a:lnTo>
                  <a:pt x="22005" y="47601"/>
                </a:lnTo>
                <a:cubicBezTo>
                  <a:pt x="21929" y="47865"/>
                  <a:pt x="22118" y="48016"/>
                  <a:pt x="22345" y="48016"/>
                </a:cubicBezTo>
                <a:cubicBezTo>
                  <a:pt x="22496" y="48016"/>
                  <a:pt x="22685" y="47941"/>
                  <a:pt x="22685" y="47714"/>
                </a:cubicBezTo>
                <a:lnTo>
                  <a:pt x="22685" y="47676"/>
                </a:lnTo>
                <a:cubicBezTo>
                  <a:pt x="22612" y="47505"/>
                  <a:pt x="22507" y="47460"/>
                  <a:pt x="22391" y="47460"/>
                </a:cubicBezTo>
                <a:close/>
                <a:moveTo>
                  <a:pt x="11267" y="47676"/>
                </a:moveTo>
                <a:cubicBezTo>
                  <a:pt x="11192" y="47676"/>
                  <a:pt x="11154" y="47714"/>
                  <a:pt x="11116" y="47714"/>
                </a:cubicBezTo>
                <a:cubicBezTo>
                  <a:pt x="11078" y="47752"/>
                  <a:pt x="11040" y="47790"/>
                  <a:pt x="11040" y="47865"/>
                </a:cubicBezTo>
                <a:lnTo>
                  <a:pt x="11040" y="47903"/>
                </a:lnTo>
                <a:lnTo>
                  <a:pt x="11116" y="47941"/>
                </a:lnTo>
                <a:lnTo>
                  <a:pt x="11116" y="47941"/>
                </a:lnTo>
                <a:lnTo>
                  <a:pt x="11229" y="48054"/>
                </a:lnTo>
                <a:lnTo>
                  <a:pt x="11343" y="48054"/>
                </a:lnTo>
                <a:lnTo>
                  <a:pt x="11456" y="47979"/>
                </a:lnTo>
                <a:cubicBezTo>
                  <a:pt x="11494" y="47941"/>
                  <a:pt x="11494" y="47903"/>
                  <a:pt x="11494" y="47865"/>
                </a:cubicBezTo>
                <a:cubicBezTo>
                  <a:pt x="11494" y="47790"/>
                  <a:pt x="11381" y="47676"/>
                  <a:pt x="11267" y="47676"/>
                </a:cubicBezTo>
                <a:close/>
                <a:moveTo>
                  <a:pt x="40228" y="47790"/>
                </a:moveTo>
                <a:cubicBezTo>
                  <a:pt x="39925" y="47790"/>
                  <a:pt x="39850" y="47941"/>
                  <a:pt x="39850" y="48016"/>
                </a:cubicBezTo>
                <a:lnTo>
                  <a:pt x="39888" y="48092"/>
                </a:lnTo>
                <a:cubicBezTo>
                  <a:pt x="39943" y="48147"/>
                  <a:pt x="40019" y="48182"/>
                  <a:pt x="40100" y="48182"/>
                </a:cubicBezTo>
                <a:cubicBezTo>
                  <a:pt x="40129" y="48182"/>
                  <a:pt x="40160" y="48178"/>
                  <a:pt x="40190" y="48168"/>
                </a:cubicBezTo>
                <a:cubicBezTo>
                  <a:pt x="40304" y="48130"/>
                  <a:pt x="40341" y="48054"/>
                  <a:pt x="40341" y="47941"/>
                </a:cubicBezTo>
                <a:cubicBezTo>
                  <a:pt x="40341" y="47941"/>
                  <a:pt x="40341" y="47941"/>
                  <a:pt x="40341" y="47903"/>
                </a:cubicBezTo>
                <a:lnTo>
                  <a:pt x="40228" y="47790"/>
                </a:lnTo>
                <a:close/>
                <a:moveTo>
                  <a:pt x="48999" y="47752"/>
                </a:moveTo>
                <a:cubicBezTo>
                  <a:pt x="48924" y="47752"/>
                  <a:pt x="48848" y="47790"/>
                  <a:pt x="48810" y="47790"/>
                </a:cubicBezTo>
                <a:lnTo>
                  <a:pt x="48848" y="47790"/>
                </a:lnTo>
                <a:lnTo>
                  <a:pt x="48621" y="47865"/>
                </a:lnTo>
                <a:lnTo>
                  <a:pt x="48621" y="48092"/>
                </a:lnTo>
                <a:lnTo>
                  <a:pt x="48772" y="48205"/>
                </a:lnTo>
                <a:cubicBezTo>
                  <a:pt x="48999" y="48205"/>
                  <a:pt x="49151" y="48054"/>
                  <a:pt x="49151" y="47865"/>
                </a:cubicBezTo>
                <a:lnTo>
                  <a:pt x="48999" y="47752"/>
                </a:lnTo>
                <a:close/>
                <a:moveTo>
                  <a:pt x="45559" y="47752"/>
                </a:moveTo>
                <a:lnTo>
                  <a:pt x="45445" y="47865"/>
                </a:lnTo>
                <a:cubicBezTo>
                  <a:pt x="45445" y="47903"/>
                  <a:pt x="45445" y="47941"/>
                  <a:pt x="45445" y="47941"/>
                </a:cubicBezTo>
                <a:cubicBezTo>
                  <a:pt x="45445" y="48205"/>
                  <a:pt x="45597" y="48243"/>
                  <a:pt x="45672" y="48243"/>
                </a:cubicBezTo>
                <a:lnTo>
                  <a:pt x="45823" y="48168"/>
                </a:lnTo>
                <a:cubicBezTo>
                  <a:pt x="45823" y="48168"/>
                  <a:pt x="45861" y="48130"/>
                  <a:pt x="45861" y="48130"/>
                </a:cubicBezTo>
                <a:cubicBezTo>
                  <a:pt x="45899" y="48092"/>
                  <a:pt x="45975" y="48054"/>
                  <a:pt x="45975" y="47941"/>
                </a:cubicBezTo>
                <a:cubicBezTo>
                  <a:pt x="45975" y="47903"/>
                  <a:pt x="45975" y="47865"/>
                  <a:pt x="45937" y="47827"/>
                </a:cubicBezTo>
                <a:lnTo>
                  <a:pt x="45823" y="47752"/>
                </a:lnTo>
                <a:close/>
                <a:moveTo>
                  <a:pt x="54519" y="47903"/>
                </a:moveTo>
                <a:cubicBezTo>
                  <a:pt x="54330" y="47903"/>
                  <a:pt x="54255" y="47979"/>
                  <a:pt x="54179" y="48092"/>
                </a:cubicBezTo>
                <a:lnTo>
                  <a:pt x="54292" y="48243"/>
                </a:lnTo>
                <a:cubicBezTo>
                  <a:pt x="54330" y="48243"/>
                  <a:pt x="54368" y="48281"/>
                  <a:pt x="54406" y="48281"/>
                </a:cubicBezTo>
                <a:lnTo>
                  <a:pt x="54595" y="48205"/>
                </a:lnTo>
                <a:cubicBezTo>
                  <a:pt x="54595" y="48168"/>
                  <a:pt x="54633" y="48130"/>
                  <a:pt x="54633" y="48054"/>
                </a:cubicBezTo>
                <a:lnTo>
                  <a:pt x="54633" y="48016"/>
                </a:lnTo>
                <a:lnTo>
                  <a:pt x="54519" y="47903"/>
                </a:lnTo>
                <a:close/>
                <a:moveTo>
                  <a:pt x="13972" y="47870"/>
                </a:moveTo>
                <a:cubicBezTo>
                  <a:pt x="13842" y="47870"/>
                  <a:pt x="13711" y="47919"/>
                  <a:pt x="13611" y="47979"/>
                </a:cubicBezTo>
                <a:cubicBezTo>
                  <a:pt x="13574" y="47941"/>
                  <a:pt x="13536" y="47941"/>
                  <a:pt x="13498" y="47941"/>
                </a:cubicBezTo>
                <a:cubicBezTo>
                  <a:pt x="13436" y="47925"/>
                  <a:pt x="13356" y="47910"/>
                  <a:pt x="13271" y="47910"/>
                </a:cubicBezTo>
                <a:cubicBezTo>
                  <a:pt x="13150" y="47910"/>
                  <a:pt x="13020" y="47942"/>
                  <a:pt x="12931" y="48054"/>
                </a:cubicBezTo>
                <a:lnTo>
                  <a:pt x="12931" y="48205"/>
                </a:lnTo>
                <a:cubicBezTo>
                  <a:pt x="13120" y="48394"/>
                  <a:pt x="13271" y="48394"/>
                  <a:pt x="13498" y="48394"/>
                </a:cubicBezTo>
                <a:lnTo>
                  <a:pt x="13725" y="48394"/>
                </a:lnTo>
                <a:lnTo>
                  <a:pt x="13876" y="48243"/>
                </a:lnTo>
                <a:lnTo>
                  <a:pt x="13952" y="48243"/>
                </a:lnTo>
                <a:cubicBezTo>
                  <a:pt x="13984" y="48243"/>
                  <a:pt x="14023" y="48246"/>
                  <a:pt x="14063" y="48246"/>
                </a:cubicBezTo>
                <a:cubicBezTo>
                  <a:pt x="14164" y="48246"/>
                  <a:pt x="14276" y="48227"/>
                  <a:pt x="14330" y="48092"/>
                </a:cubicBezTo>
                <a:lnTo>
                  <a:pt x="14292" y="48016"/>
                </a:lnTo>
                <a:cubicBezTo>
                  <a:pt x="14203" y="47909"/>
                  <a:pt x="14088" y="47870"/>
                  <a:pt x="13972" y="47870"/>
                </a:cubicBezTo>
                <a:close/>
                <a:moveTo>
                  <a:pt x="28923" y="48319"/>
                </a:moveTo>
                <a:lnTo>
                  <a:pt x="28772" y="48470"/>
                </a:lnTo>
                <a:cubicBezTo>
                  <a:pt x="28772" y="48470"/>
                  <a:pt x="28772" y="48432"/>
                  <a:pt x="28772" y="48432"/>
                </a:cubicBezTo>
                <a:cubicBezTo>
                  <a:pt x="28697" y="48470"/>
                  <a:pt x="28545" y="48508"/>
                  <a:pt x="28583" y="48659"/>
                </a:cubicBezTo>
                <a:lnTo>
                  <a:pt x="28659" y="48773"/>
                </a:lnTo>
                <a:cubicBezTo>
                  <a:pt x="28681" y="48784"/>
                  <a:pt x="28706" y="48788"/>
                  <a:pt x="28734" y="48788"/>
                </a:cubicBezTo>
                <a:cubicBezTo>
                  <a:pt x="28801" y="48788"/>
                  <a:pt x="28881" y="48761"/>
                  <a:pt x="28961" y="48735"/>
                </a:cubicBezTo>
                <a:cubicBezTo>
                  <a:pt x="29037" y="48697"/>
                  <a:pt x="29075" y="48621"/>
                  <a:pt x="29075" y="48508"/>
                </a:cubicBezTo>
                <a:cubicBezTo>
                  <a:pt x="29075" y="48432"/>
                  <a:pt x="29037" y="48357"/>
                  <a:pt x="28923" y="48319"/>
                </a:cubicBezTo>
                <a:close/>
                <a:moveTo>
                  <a:pt x="6957" y="48357"/>
                </a:moveTo>
                <a:lnTo>
                  <a:pt x="6806" y="48508"/>
                </a:lnTo>
                <a:lnTo>
                  <a:pt x="6806" y="48659"/>
                </a:lnTo>
                <a:lnTo>
                  <a:pt x="6957" y="48773"/>
                </a:lnTo>
                <a:cubicBezTo>
                  <a:pt x="6995" y="48773"/>
                  <a:pt x="7033" y="48773"/>
                  <a:pt x="7071" y="48810"/>
                </a:cubicBezTo>
                <a:lnTo>
                  <a:pt x="7260" y="48735"/>
                </a:lnTo>
                <a:cubicBezTo>
                  <a:pt x="7260" y="48735"/>
                  <a:pt x="7260" y="48697"/>
                  <a:pt x="7297" y="48697"/>
                </a:cubicBezTo>
                <a:cubicBezTo>
                  <a:pt x="7297" y="48659"/>
                  <a:pt x="7335" y="48621"/>
                  <a:pt x="7335" y="48546"/>
                </a:cubicBezTo>
                <a:cubicBezTo>
                  <a:pt x="7335" y="48508"/>
                  <a:pt x="7335" y="48508"/>
                  <a:pt x="7335" y="48470"/>
                </a:cubicBezTo>
                <a:lnTo>
                  <a:pt x="7184" y="48357"/>
                </a:lnTo>
                <a:close/>
                <a:moveTo>
                  <a:pt x="24273" y="48394"/>
                </a:moveTo>
                <a:lnTo>
                  <a:pt x="24122" y="48546"/>
                </a:lnTo>
                <a:cubicBezTo>
                  <a:pt x="24122" y="48546"/>
                  <a:pt x="24122" y="48546"/>
                  <a:pt x="24122" y="48584"/>
                </a:cubicBezTo>
                <a:cubicBezTo>
                  <a:pt x="24084" y="48584"/>
                  <a:pt x="24046" y="48621"/>
                  <a:pt x="24046" y="48659"/>
                </a:cubicBezTo>
                <a:cubicBezTo>
                  <a:pt x="24046" y="48697"/>
                  <a:pt x="24046" y="48810"/>
                  <a:pt x="24235" y="48810"/>
                </a:cubicBezTo>
                <a:lnTo>
                  <a:pt x="24273" y="48773"/>
                </a:lnTo>
                <a:cubicBezTo>
                  <a:pt x="24273" y="48773"/>
                  <a:pt x="24273" y="48810"/>
                  <a:pt x="24273" y="48810"/>
                </a:cubicBezTo>
                <a:lnTo>
                  <a:pt x="24500" y="48697"/>
                </a:lnTo>
                <a:cubicBezTo>
                  <a:pt x="24500" y="48697"/>
                  <a:pt x="24500" y="48659"/>
                  <a:pt x="24500" y="48659"/>
                </a:cubicBezTo>
                <a:cubicBezTo>
                  <a:pt x="24500" y="48508"/>
                  <a:pt x="24424" y="48394"/>
                  <a:pt x="24273" y="48394"/>
                </a:cubicBezTo>
                <a:close/>
                <a:moveTo>
                  <a:pt x="29717" y="48357"/>
                </a:moveTo>
                <a:cubicBezTo>
                  <a:pt x="29642" y="48357"/>
                  <a:pt x="29528" y="48357"/>
                  <a:pt x="29453" y="48432"/>
                </a:cubicBezTo>
                <a:cubicBezTo>
                  <a:pt x="29415" y="48470"/>
                  <a:pt x="29377" y="48546"/>
                  <a:pt x="29415" y="48621"/>
                </a:cubicBezTo>
                <a:lnTo>
                  <a:pt x="29566" y="48697"/>
                </a:lnTo>
                <a:cubicBezTo>
                  <a:pt x="29604" y="48735"/>
                  <a:pt x="29680" y="48810"/>
                  <a:pt x="29793" y="48810"/>
                </a:cubicBezTo>
                <a:lnTo>
                  <a:pt x="29944" y="48697"/>
                </a:lnTo>
                <a:lnTo>
                  <a:pt x="29944" y="48508"/>
                </a:lnTo>
                <a:lnTo>
                  <a:pt x="29755" y="48394"/>
                </a:lnTo>
                <a:cubicBezTo>
                  <a:pt x="29755" y="48394"/>
                  <a:pt x="29717" y="48394"/>
                  <a:pt x="29717" y="48357"/>
                </a:cubicBezTo>
                <a:close/>
                <a:moveTo>
                  <a:pt x="31598" y="48465"/>
                </a:moveTo>
                <a:cubicBezTo>
                  <a:pt x="31323" y="48465"/>
                  <a:pt x="31223" y="48628"/>
                  <a:pt x="31154" y="48697"/>
                </a:cubicBezTo>
                <a:lnTo>
                  <a:pt x="31116" y="48735"/>
                </a:lnTo>
                <a:lnTo>
                  <a:pt x="31154" y="48886"/>
                </a:lnTo>
                <a:cubicBezTo>
                  <a:pt x="31208" y="48913"/>
                  <a:pt x="31242" y="48939"/>
                  <a:pt x="31285" y="48939"/>
                </a:cubicBezTo>
                <a:cubicBezTo>
                  <a:pt x="31302" y="48939"/>
                  <a:pt x="31321" y="48935"/>
                  <a:pt x="31343" y="48924"/>
                </a:cubicBezTo>
                <a:cubicBezTo>
                  <a:pt x="31570" y="48924"/>
                  <a:pt x="31721" y="48697"/>
                  <a:pt x="31759" y="48659"/>
                </a:cubicBezTo>
                <a:lnTo>
                  <a:pt x="31683" y="48470"/>
                </a:lnTo>
                <a:cubicBezTo>
                  <a:pt x="31653" y="48467"/>
                  <a:pt x="31624" y="48465"/>
                  <a:pt x="31598" y="48465"/>
                </a:cubicBezTo>
                <a:close/>
                <a:moveTo>
                  <a:pt x="79368" y="48682"/>
                </a:moveTo>
                <a:cubicBezTo>
                  <a:pt x="79303" y="48682"/>
                  <a:pt x="79235" y="48717"/>
                  <a:pt x="79208" y="48773"/>
                </a:cubicBezTo>
                <a:cubicBezTo>
                  <a:pt x="79132" y="48810"/>
                  <a:pt x="79132" y="48848"/>
                  <a:pt x="79132" y="48886"/>
                </a:cubicBezTo>
                <a:lnTo>
                  <a:pt x="79283" y="48886"/>
                </a:lnTo>
                <a:cubicBezTo>
                  <a:pt x="79283" y="48886"/>
                  <a:pt x="79245" y="48886"/>
                  <a:pt x="79245" y="48924"/>
                </a:cubicBezTo>
                <a:cubicBezTo>
                  <a:pt x="79283" y="48952"/>
                  <a:pt x="79316" y="48962"/>
                  <a:pt x="79346" y="48962"/>
                </a:cubicBezTo>
                <a:cubicBezTo>
                  <a:pt x="79405" y="48962"/>
                  <a:pt x="79450" y="48924"/>
                  <a:pt x="79490" y="48924"/>
                </a:cubicBezTo>
                <a:cubicBezTo>
                  <a:pt x="79510" y="48924"/>
                  <a:pt x="79529" y="48933"/>
                  <a:pt x="79548" y="48962"/>
                </a:cubicBezTo>
                <a:cubicBezTo>
                  <a:pt x="79623" y="48848"/>
                  <a:pt x="79548" y="48810"/>
                  <a:pt x="79434" y="48810"/>
                </a:cubicBezTo>
                <a:lnTo>
                  <a:pt x="79434" y="48697"/>
                </a:lnTo>
                <a:cubicBezTo>
                  <a:pt x="79414" y="48687"/>
                  <a:pt x="79391" y="48682"/>
                  <a:pt x="79368" y="48682"/>
                </a:cubicBezTo>
                <a:close/>
                <a:moveTo>
                  <a:pt x="24840" y="48735"/>
                </a:moveTo>
                <a:lnTo>
                  <a:pt x="24651" y="48848"/>
                </a:lnTo>
                <a:lnTo>
                  <a:pt x="24651" y="48999"/>
                </a:lnTo>
                <a:lnTo>
                  <a:pt x="24689" y="49075"/>
                </a:lnTo>
                <a:cubicBezTo>
                  <a:pt x="24744" y="49130"/>
                  <a:pt x="24840" y="49165"/>
                  <a:pt x="24932" y="49165"/>
                </a:cubicBezTo>
                <a:cubicBezTo>
                  <a:pt x="24966" y="49165"/>
                  <a:pt x="24999" y="49161"/>
                  <a:pt x="25029" y="49151"/>
                </a:cubicBezTo>
                <a:cubicBezTo>
                  <a:pt x="25143" y="49113"/>
                  <a:pt x="25218" y="48999"/>
                  <a:pt x="25218" y="48924"/>
                </a:cubicBezTo>
                <a:lnTo>
                  <a:pt x="25218" y="48886"/>
                </a:lnTo>
                <a:cubicBezTo>
                  <a:pt x="25218" y="48848"/>
                  <a:pt x="25218" y="48810"/>
                  <a:pt x="25181" y="48773"/>
                </a:cubicBezTo>
                <a:cubicBezTo>
                  <a:pt x="25105" y="48735"/>
                  <a:pt x="24991" y="48735"/>
                  <a:pt x="24916" y="48735"/>
                </a:cubicBezTo>
                <a:close/>
                <a:moveTo>
                  <a:pt x="6159" y="48933"/>
                </a:moveTo>
                <a:cubicBezTo>
                  <a:pt x="6125" y="48933"/>
                  <a:pt x="6088" y="48943"/>
                  <a:pt x="6050" y="48962"/>
                </a:cubicBezTo>
                <a:cubicBezTo>
                  <a:pt x="5974" y="48999"/>
                  <a:pt x="5936" y="49075"/>
                  <a:pt x="5936" y="49151"/>
                </a:cubicBezTo>
                <a:cubicBezTo>
                  <a:pt x="5936" y="49226"/>
                  <a:pt x="5974" y="49302"/>
                  <a:pt x="6050" y="49340"/>
                </a:cubicBezTo>
                <a:cubicBezTo>
                  <a:pt x="6125" y="49340"/>
                  <a:pt x="6201" y="49340"/>
                  <a:pt x="6239" y="49302"/>
                </a:cubicBezTo>
                <a:cubicBezTo>
                  <a:pt x="6314" y="49264"/>
                  <a:pt x="6352" y="49188"/>
                  <a:pt x="6352" y="49151"/>
                </a:cubicBezTo>
                <a:cubicBezTo>
                  <a:pt x="6352" y="49075"/>
                  <a:pt x="6314" y="48999"/>
                  <a:pt x="6239" y="48962"/>
                </a:cubicBezTo>
                <a:cubicBezTo>
                  <a:pt x="6220" y="48943"/>
                  <a:pt x="6192" y="48933"/>
                  <a:pt x="6159" y="48933"/>
                </a:cubicBezTo>
                <a:close/>
                <a:moveTo>
                  <a:pt x="84841" y="48848"/>
                </a:moveTo>
                <a:lnTo>
                  <a:pt x="84652" y="48962"/>
                </a:lnTo>
                <a:cubicBezTo>
                  <a:pt x="84652" y="48962"/>
                  <a:pt x="84652" y="48999"/>
                  <a:pt x="84652" y="48999"/>
                </a:cubicBezTo>
                <a:cubicBezTo>
                  <a:pt x="84652" y="49037"/>
                  <a:pt x="84614" y="49075"/>
                  <a:pt x="84614" y="49151"/>
                </a:cubicBezTo>
                <a:cubicBezTo>
                  <a:pt x="84614" y="49188"/>
                  <a:pt x="84652" y="49302"/>
                  <a:pt x="84841" y="49340"/>
                </a:cubicBezTo>
                <a:lnTo>
                  <a:pt x="84992" y="49226"/>
                </a:lnTo>
                <a:cubicBezTo>
                  <a:pt x="84992" y="49226"/>
                  <a:pt x="84992" y="49264"/>
                  <a:pt x="84992" y="49264"/>
                </a:cubicBezTo>
                <a:cubicBezTo>
                  <a:pt x="85030" y="49264"/>
                  <a:pt x="85181" y="49226"/>
                  <a:pt x="85181" y="49075"/>
                </a:cubicBezTo>
                <a:lnTo>
                  <a:pt x="85181" y="49037"/>
                </a:lnTo>
                <a:lnTo>
                  <a:pt x="85106" y="48962"/>
                </a:lnTo>
                <a:cubicBezTo>
                  <a:pt x="85068" y="48924"/>
                  <a:pt x="85030" y="48924"/>
                  <a:pt x="84992" y="48924"/>
                </a:cubicBezTo>
                <a:cubicBezTo>
                  <a:pt x="84954" y="48886"/>
                  <a:pt x="84917" y="48848"/>
                  <a:pt x="84841" y="48848"/>
                </a:cubicBezTo>
                <a:close/>
                <a:moveTo>
                  <a:pt x="9831" y="48962"/>
                </a:moveTo>
                <a:lnTo>
                  <a:pt x="9717" y="49075"/>
                </a:lnTo>
                <a:cubicBezTo>
                  <a:pt x="9717" y="49113"/>
                  <a:pt x="9717" y="49113"/>
                  <a:pt x="9717" y="49151"/>
                </a:cubicBezTo>
                <a:cubicBezTo>
                  <a:pt x="9679" y="49188"/>
                  <a:pt x="9642" y="49226"/>
                  <a:pt x="9642" y="49264"/>
                </a:cubicBezTo>
                <a:lnTo>
                  <a:pt x="9679" y="49340"/>
                </a:lnTo>
                <a:cubicBezTo>
                  <a:pt x="9747" y="49408"/>
                  <a:pt x="9815" y="49421"/>
                  <a:pt x="9867" y="49421"/>
                </a:cubicBezTo>
                <a:cubicBezTo>
                  <a:pt x="9902" y="49421"/>
                  <a:pt x="9929" y="49415"/>
                  <a:pt x="9944" y="49415"/>
                </a:cubicBezTo>
                <a:cubicBezTo>
                  <a:pt x="10057" y="49377"/>
                  <a:pt x="10095" y="49264"/>
                  <a:pt x="10095" y="49188"/>
                </a:cubicBezTo>
                <a:cubicBezTo>
                  <a:pt x="10095" y="49037"/>
                  <a:pt x="9982" y="48962"/>
                  <a:pt x="9831" y="48962"/>
                </a:cubicBezTo>
                <a:close/>
                <a:moveTo>
                  <a:pt x="19963" y="49113"/>
                </a:moveTo>
                <a:lnTo>
                  <a:pt x="19812" y="49226"/>
                </a:lnTo>
                <a:lnTo>
                  <a:pt x="19812" y="49377"/>
                </a:lnTo>
                <a:lnTo>
                  <a:pt x="19963" y="49491"/>
                </a:lnTo>
                <a:cubicBezTo>
                  <a:pt x="20039" y="49491"/>
                  <a:pt x="20190" y="49491"/>
                  <a:pt x="20303" y="49453"/>
                </a:cubicBezTo>
                <a:cubicBezTo>
                  <a:pt x="20303" y="49415"/>
                  <a:pt x="20341" y="49377"/>
                  <a:pt x="20341" y="49302"/>
                </a:cubicBezTo>
                <a:cubicBezTo>
                  <a:pt x="20341" y="49264"/>
                  <a:pt x="20341" y="49226"/>
                  <a:pt x="20341" y="49188"/>
                </a:cubicBezTo>
                <a:lnTo>
                  <a:pt x="20190" y="49113"/>
                </a:lnTo>
                <a:close/>
                <a:moveTo>
                  <a:pt x="83934" y="49113"/>
                </a:moveTo>
                <a:lnTo>
                  <a:pt x="83707" y="49226"/>
                </a:lnTo>
                <a:lnTo>
                  <a:pt x="83707" y="49377"/>
                </a:lnTo>
                <a:lnTo>
                  <a:pt x="83820" y="49491"/>
                </a:lnTo>
                <a:cubicBezTo>
                  <a:pt x="84009" y="49491"/>
                  <a:pt x="84085" y="49415"/>
                  <a:pt x="84160" y="49302"/>
                </a:cubicBezTo>
                <a:lnTo>
                  <a:pt x="84009" y="49151"/>
                </a:lnTo>
                <a:cubicBezTo>
                  <a:pt x="83971" y="49151"/>
                  <a:pt x="83971" y="49151"/>
                  <a:pt x="83934" y="49113"/>
                </a:cubicBezTo>
                <a:close/>
                <a:moveTo>
                  <a:pt x="55417" y="49097"/>
                </a:moveTo>
                <a:cubicBezTo>
                  <a:pt x="55326" y="49097"/>
                  <a:pt x="55253" y="49124"/>
                  <a:pt x="55200" y="49151"/>
                </a:cubicBezTo>
                <a:cubicBezTo>
                  <a:pt x="55124" y="49188"/>
                  <a:pt x="55049" y="49302"/>
                  <a:pt x="55086" y="49491"/>
                </a:cubicBezTo>
                <a:lnTo>
                  <a:pt x="55200" y="49604"/>
                </a:lnTo>
                <a:cubicBezTo>
                  <a:pt x="55351" y="49604"/>
                  <a:pt x="55464" y="49604"/>
                  <a:pt x="55540" y="49529"/>
                </a:cubicBezTo>
                <a:cubicBezTo>
                  <a:pt x="55616" y="49491"/>
                  <a:pt x="55653" y="49377"/>
                  <a:pt x="55653" y="49226"/>
                </a:cubicBezTo>
                <a:lnTo>
                  <a:pt x="55540" y="49113"/>
                </a:lnTo>
                <a:cubicBezTo>
                  <a:pt x="55496" y="49102"/>
                  <a:pt x="55455" y="49097"/>
                  <a:pt x="55417" y="49097"/>
                </a:cubicBezTo>
                <a:close/>
                <a:moveTo>
                  <a:pt x="3186" y="49302"/>
                </a:moveTo>
                <a:cubicBezTo>
                  <a:pt x="3129" y="49302"/>
                  <a:pt x="3082" y="49321"/>
                  <a:pt x="3063" y="49340"/>
                </a:cubicBezTo>
                <a:lnTo>
                  <a:pt x="2950" y="49340"/>
                </a:lnTo>
                <a:lnTo>
                  <a:pt x="2836" y="49491"/>
                </a:lnTo>
                <a:lnTo>
                  <a:pt x="2836" y="49680"/>
                </a:lnTo>
                <a:lnTo>
                  <a:pt x="2987" y="49793"/>
                </a:lnTo>
                <a:cubicBezTo>
                  <a:pt x="3101" y="49793"/>
                  <a:pt x="3403" y="49793"/>
                  <a:pt x="3403" y="49529"/>
                </a:cubicBezTo>
                <a:cubicBezTo>
                  <a:pt x="3403" y="49491"/>
                  <a:pt x="3403" y="49491"/>
                  <a:pt x="3403" y="49453"/>
                </a:cubicBezTo>
                <a:lnTo>
                  <a:pt x="3366" y="49377"/>
                </a:lnTo>
                <a:cubicBezTo>
                  <a:pt x="3309" y="49321"/>
                  <a:pt x="3243" y="49302"/>
                  <a:pt x="3186" y="49302"/>
                </a:cubicBezTo>
                <a:close/>
                <a:moveTo>
                  <a:pt x="60833" y="49453"/>
                </a:moveTo>
                <a:cubicBezTo>
                  <a:pt x="60871" y="49453"/>
                  <a:pt x="60871" y="49453"/>
                  <a:pt x="60871" y="49491"/>
                </a:cubicBezTo>
                <a:lnTo>
                  <a:pt x="60644" y="49529"/>
                </a:lnTo>
                <a:lnTo>
                  <a:pt x="60606" y="49567"/>
                </a:lnTo>
                <a:cubicBezTo>
                  <a:pt x="60606" y="49756"/>
                  <a:pt x="60833" y="49793"/>
                  <a:pt x="60909" y="49793"/>
                </a:cubicBezTo>
                <a:lnTo>
                  <a:pt x="60984" y="49793"/>
                </a:lnTo>
                <a:lnTo>
                  <a:pt x="61136" y="49718"/>
                </a:lnTo>
                <a:cubicBezTo>
                  <a:pt x="61136" y="49680"/>
                  <a:pt x="61136" y="49680"/>
                  <a:pt x="61136" y="49642"/>
                </a:cubicBezTo>
                <a:cubicBezTo>
                  <a:pt x="61136" y="49529"/>
                  <a:pt x="61060" y="49453"/>
                  <a:pt x="60909" y="49453"/>
                </a:cubicBezTo>
                <a:close/>
                <a:moveTo>
                  <a:pt x="61400" y="49415"/>
                </a:moveTo>
                <a:lnTo>
                  <a:pt x="61211" y="49529"/>
                </a:lnTo>
                <a:cubicBezTo>
                  <a:pt x="61211" y="49529"/>
                  <a:pt x="61173" y="49604"/>
                  <a:pt x="61173" y="49642"/>
                </a:cubicBezTo>
                <a:lnTo>
                  <a:pt x="61173" y="49718"/>
                </a:lnTo>
                <a:lnTo>
                  <a:pt x="61287" y="49793"/>
                </a:lnTo>
                <a:lnTo>
                  <a:pt x="61476" y="49793"/>
                </a:lnTo>
                <a:lnTo>
                  <a:pt x="61627" y="49680"/>
                </a:lnTo>
                <a:lnTo>
                  <a:pt x="61627" y="49567"/>
                </a:lnTo>
                <a:lnTo>
                  <a:pt x="61514" y="49453"/>
                </a:lnTo>
                <a:cubicBezTo>
                  <a:pt x="61476" y="49453"/>
                  <a:pt x="61438" y="49415"/>
                  <a:pt x="61400" y="49415"/>
                </a:cubicBezTo>
                <a:close/>
                <a:moveTo>
                  <a:pt x="3630" y="49567"/>
                </a:moveTo>
                <a:lnTo>
                  <a:pt x="3517" y="49680"/>
                </a:lnTo>
                <a:cubicBezTo>
                  <a:pt x="3517" y="49869"/>
                  <a:pt x="3668" y="49982"/>
                  <a:pt x="3857" y="50020"/>
                </a:cubicBezTo>
                <a:lnTo>
                  <a:pt x="4008" y="49869"/>
                </a:lnTo>
                <a:lnTo>
                  <a:pt x="4008" y="49680"/>
                </a:lnTo>
                <a:lnTo>
                  <a:pt x="3895" y="49567"/>
                </a:lnTo>
                <a:close/>
                <a:moveTo>
                  <a:pt x="50058" y="49652"/>
                </a:moveTo>
                <a:cubicBezTo>
                  <a:pt x="50020" y="49652"/>
                  <a:pt x="49982" y="49661"/>
                  <a:pt x="49944" y="49680"/>
                </a:cubicBezTo>
                <a:cubicBezTo>
                  <a:pt x="49831" y="49718"/>
                  <a:pt x="49793" y="49945"/>
                  <a:pt x="49907" y="50020"/>
                </a:cubicBezTo>
                <a:cubicBezTo>
                  <a:pt x="49944" y="50058"/>
                  <a:pt x="50020" y="50058"/>
                  <a:pt x="50058" y="50058"/>
                </a:cubicBezTo>
                <a:lnTo>
                  <a:pt x="50133" y="49983"/>
                </a:lnTo>
                <a:lnTo>
                  <a:pt x="50133" y="49983"/>
                </a:lnTo>
                <a:cubicBezTo>
                  <a:pt x="50096" y="50020"/>
                  <a:pt x="50096" y="50020"/>
                  <a:pt x="50058" y="50020"/>
                </a:cubicBezTo>
                <a:lnTo>
                  <a:pt x="50247" y="49907"/>
                </a:lnTo>
                <a:lnTo>
                  <a:pt x="50247" y="49793"/>
                </a:lnTo>
                <a:lnTo>
                  <a:pt x="50171" y="49680"/>
                </a:lnTo>
                <a:cubicBezTo>
                  <a:pt x="50134" y="49661"/>
                  <a:pt x="50096" y="49652"/>
                  <a:pt x="50058" y="49652"/>
                </a:cubicBezTo>
                <a:close/>
                <a:moveTo>
                  <a:pt x="56410" y="49756"/>
                </a:moveTo>
                <a:lnTo>
                  <a:pt x="56296" y="49869"/>
                </a:lnTo>
                <a:lnTo>
                  <a:pt x="56296" y="49982"/>
                </a:lnTo>
                <a:lnTo>
                  <a:pt x="56410" y="50096"/>
                </a:lnTo>
                <a:cubicBezTo>
                  <a:pt x="56410" y="50134"/>
                  <a:pt x="56447" y="50134"/>
                  <a:pt x="56523" y="50171"/>
                </a:cubicBezTo>
                <a:lnTo>
                  <a:pt x="56674" y="50020"/>
                </a:lnTo>
                <a:cubicBezTo>
                  <a:pt x="56674" y="49945"/>
                  <a:pt x="56674" y="49869"/>
                  <a:pt x="56599" y="49793"/>
                </a:cubicBezTo>
                <a:cubicBezTo>
                  <a:pt x="56561" y="49793"/>
                  <a:pt x="56485" y="49756"/>
                  <a:pt x="56410" y="49756"/>
                </a:cubicBezTo>
                <a:close/>
                <a:moveTo>
                  <a:pt x="6465" y="48689"/>
                </a:moveTo>
                <a:cubicBezTo>
                  <a:pt x="6441" y="48689"/>
                  <a:pt x="6417" y="48692"/>
                  <a:pt x="6390" y="48697"/>
                </a:cubicBezTo>
                <a:lnTo>
                  <a:pt x="6277" y="48773"/>
                </a:lnTo>
                <a:cubicBezTo>
                  <a:pt x="6239" y="48924"/>
                  <a:pt x="6314" y="48999"/>
                  <a:pt x="6352" y="49037"/>
                </a:cubicBezTo>
                <a:cubicBezTo>
                  <a:pt x="6352" y="49037"/>
                  <a:pt x="6352" y="49037"/>
                  <a:pt x="6352" y="49075"/>
                </a:cubicBezTo>
                <a:lnTo>
                  <a:pt x="6466" y="49226"/>
                </a:lnTo>
                <a:lnTo>
                  <a:pt x="6541" y="49226"/>
                </a:lnTo>
                <a:cubicBezTo>
                  <a:pt x="6541" y="49264"/>
                  <a:pt x="6579" y="49264"/>
                  <a:pt x="6579" y="49302"/>
                </a:cubicBezTo>
                <a:cubicBezTo>
                  <a:pt x="6617" y="49340"/>
                  <a:pt x="6655" y="49340"/>
                  <a:pt x="6617" y="49377"/>
                </a:cubicBezTo>
                <a:cubicBezTo>
                  <a:pt x="6617" y="49415"/>
                  <a:pt x="6617" y="49491"/>
                  <a:pt x="6655" y="49529"/>
                </a:cubicBezTo>
                <a:cubicBezTo>
                  <a:pt x="6655" y="49567"/>
                  <a:pt x="6693" y="49604"/>
                  <a:pt x="6730" y="49642"/>
                </a:cubicBezTo>
                <a:cubicBezTo>
                  <a:pt x="6806" y="49680"/>
                  <a:pt x="6844" y="49718"/>
                  <a:pt x="6882" y="49756"/>
                </a:cubicBezTo>
                <a:cubicBezTo>
                  <a:pt x="6984" y="50027"/>
                  <a:pt x="7238" y="50177"/>
                  <a:pt x="7508" y="50177"/>
                </a:cubicBezTo>
                <a:cubicBezTo>
                  <a:pt x="7539" y="50177"/>
                  <a:pt x="7569" y="50175"/>
                  <a:pt x="7600" y="50171"/>
                </a:cubicBezTo>
                <a:lnTo>
                  <a:pt x="7676" y="50096"/>
                </a:lnTo>
                <a:cubicBezTo>
                  <a:pt x="7713" y="50020"/>
                  <a:pt x="7751" y="49982"/>
                  <a:pt x="7751" y="49945"/>
                </a:cubicBezTo>
                <a:cubicBezTo>
                  <a:pt x="7789" y="49869"/>
                  <a:pt x="7865" y="49831"/>
                  <a:pt x="7827" y="49680"/>
                </a:cubicBezTo>
                <a:cubicBezTo>
                  <a:pt x="7978" y="49604"/>
                  <a:pt x="8016" y="49491"/>
                  <a:pt x="8016" y="49415"/>
                </a:cubicBezTo>
                <a:cubicBezTo>
                  <a:pt x="8016" y="49377"/>
                  <a:pt x="8016" y="49340"/>
                  <a:pt x="8016" y="49302"/>
                </a:cubicBezTo>
                <a:cubicBezTo>
                  <a:pt x="8016" y="49226"/>
                  <a:pt x="8016" y="49113"/>
                  <a:pt x="8054" y="49037"/>
                </a:cubicBezTo>
                <a:lnTo>
                  <a:pt x="7978" y="48886"/>
                </a:lnTo>
                <a:lnTo>
                  <a:pt x="7902" y="48886"/>
                </a:lnTo>
                <a:cubicBezTo>
                  <a:pt x="7827" y="48848"/>
                  <a:pt x="7713" y="48810"/>
                  <a:pt x="7562" y="48773"/>
                </a:cubicBezTo>
                <a:lnTo>
                  <a:pt x="7411" y="48886"/>
                </a:lnTo>
                <a:cubicBezTo>
                  <a:pt x="7373" y="48962"/>
                  <a:pt x="7335" y="48999"/>
                  <a:pt x="7108" y="48999"/>
                </a:cubicBezTo>
                <a:lnTo>
                  <a:pt x="6844" y="48999"/>
                </a:lnTo>
                <a:lnTo>
                  <a:pt x="6806" y="48962"/>
                </a:lnTo>
                <a:lnTo>
                  <a:pt x="6806" y="48848"/>
                </a:lnTo>
                <a:cubicBezTo>
                  <a:pt x="6768" y="48848"/>
                  <a:pt x="6768" y="48848"/>
                  <a:pt x="6730" y="48810"/>
                </a:cubicBezTo>
                <a:cubicBezTo>
                  <a:pt x="6698" y="48778"/>
                  <a:pt x="6609" y="48689"/>
                  <a:pt x="6465" y="48689"/>
                </a:cubicBezTo>
                <a:close/>
                <a:moveTo>
                  <a:pt x="7902" y="50020"/>
                </a:moveTo>
                <a:cubicBezTo>
                  <a:pt x="7789" y="50020"/>
                  <a:pt x="7676" y="50058"/>
                  <a:pt x="7676" y="50171"/>
                </a:cubicBezTo>
                <a:lnTo>
                  <a:pt x="7789" y="50323"/>
                </a:lnTo>
                <a:cubicBezTo>
                  <a:pt x="7789" y="50351"/>
                  <a:pt x="7833" y="50424"/>
                  <a:pt x="7936" y="50424"/>
                </a:cubicBezTo>
                <a:cubicBezTo>
                  <a:pt x="7969" y="50424"/>
                  <a:pt x="8008" y="50416"/>
                  <a:pt x="8054" y="50398"/>
                </a:cubicBezTo>
                <a:lnTo>
                  <a:pt x="8167" y="50360"/>
                </a:lnTo>
                <a:cubicBezTo>
                  <a:pt x="8167" y="50323"/>
                  <a:pt x="8167" y="50285"/>
                  <a:pt x="8167" y="50247"/>
                </a:cubicBezTo>
                <a:cubicBezTo>
                  <a:pt x="8167" y="50134"/>
                  <a:pt x="8054" y="50058"/>
                  <a:pt x="7902" y="50020"/>
                </a:cubicBezTo>
                <a:close/>
                <a:moveTo>
                  <a:pt x="38942" y="50020"/>
                </a:moveTo>
                <a:lnTo>
                  <a:pt x="38829" y="50171"/>
                </a:lnTo>
                <a:cubicBezTo>
                  <a:pt x="38829" y="50171"/>
                  <a:pt x="38829" y="50171"/>
                  <a:pt x="38829" y="50209"/>
                </a:cubicBezTo>
                <a:cubicBezTo>
                  <a:pt x="38829" y="50247"/>
                  <a:pt x="38829" y="50398"/>
                  <a:pt x="38980" y="50436"/>
                </a:cubicBezTo>
                <a:lnTo>
                  <a:pt x="39169" y="50285"/>
                </a:lnTo>
                <a:cubicBezTo>
                  <a:pt x="39207" y="50285"/>
                  <a:pt x="39245" y="50247"/>
                  <a:pt x="39245" y="50171"/>
                </a:cubicBezTo>
                <a:lnTo>
                  <a:pt x="39132" y="50020"/>
                </a:lnTo>
                <a:close/>
                <a:moveTo>
                  <a:pt x="47449" y="49945"/>
                </a:moveTo>
                <a:lnTo>
                  <a:pt x="47260" y="50058"/>
                </a:lnTo>
                <a:lnTo>
                  <a:pt x="47260" y="50285"/>
                </a:lnTo>
                <a:lnTo>
                  <a:pt x="47374" y="50436"/>
                </a:lnTo>
                <a:lnTo>
                  <a:pt x="47638" y="50436"/>
                </a:lnTo>
                <a:lnTo>
                  <a:pt x="47752" y="50285"/>
                </a:lnTo>
                <a:cubicBezTo>
                  <a:pt x="47752" y="50096"/>
                  <a:pt x="47600" y="50020"/>
                  <a:pt x="47525" y="49982"/>
                </a:cubicBezTo>
                <a:cubicBezTo>
                  <a:pt x="47487" y="49982"/>
                  <a:pt x="47487" y="49945"/>
                  <a:pt x="47449" y="49945"/>
                </a:cubicBezTo>
                <a:close/>
                <a:moveTo>
                  <a:pt x="29415" y="50096"/>
                </a:moveTo>
                <a:cubicBezTo>
                  <a:pt x="29226" y="50134"/>
                  <a:pt x="29037" y="50360"/>
                  <a:pt x="28999" y="50398"/>
                </a:cubicBezTo>
                <a:lnTo>
                  <a:pt x="29112" y="50587"/>
                </a:lnTo>
                <a:cubicBezTo>
                  <a:pt x="29226" y="50587"/>
                  <a:pt x="29302" y="50550"/>
                  <a:pt x="29377" y="50550"/>
                </a:cubicBezTo>
                <a:cubicBezTo>
                  <a:pt x="29415" y="50512"/>
                  <a:pt x="29453" y="50512"/>
                  <a:pt x="29528" y="50512"/>
                </a:cubicBezTo>
                <a:lnTo>
                  <a:pt x="29680" y="50398"/>
                </a:lnTo>
                <a:lnTo>
                  <a:pt x="29680" y="50247"/>
                </a:lnTo>
                <a:lnTo>
                  <a:pt x="29642" y="50171"/>
                </a:lnTo>
                <a:cubicBezTo>
                  <a:pt x="29566" y="50134"/>
                  <a:pt x="29491" y="50096"/>
                  <a:pt x="29415" y="50096"/>
                </a:cubicBezTo>
                <a:close/>
                <a:moveTo>
                  <a:pt x="48399" y="50181"/>
                </a:moveTo>
                <a:cubicBezTo>
                  <a:pt x="48366" y="50181"/>
                  <a:pt x="48338" y="50190"/>
                  <a:pt x="48319" y="50209"/>
                </a:cubicBezTo>
                <a:cubicBezTo>
                  <a:pt x="48168" y="50285"/>
                  <a:pt x="48130" y="50474"/>
                  <a:pt x="48243" y="50550"/>
                </a:cubicBezTo>
                <a:lnTo>
                  <a:pt x="48357" y="50587"/>
                </a:lnTo>
                <a:lnTo>
                  <a:pt x="48470" y="50474"/>
                </a:lnTo>
                <a:cubicBezTo>
                  <a:pt x="48470" y="50474"/>
                  <a:pt x="48470" y="50512"/>
                  <a:pt x="48470" y="50512"/>
                </a:cubicBezTo>
                <a:cubicBezTo>
                  <a:pt x="48508" y="50474"/>
                  <a:pt x="48621" y="50436"/>
                  <a:pt x="48621" y="50323"/>
                </a:cubicBezTo>
                <a:cubicBezTo>
                  <a:pt x="48621" y="50323"/>
                  <a:pt x="48621" y="50285"/>
                  <a:pt x="48583" y="50285"/>
                </a:cubicBezTo>
                <a:lnTo>
                  <a:pt x="48508" y="50209"/>
                </a:lnTo>
                <a:cubicBezTo>
                  <a:pt x="48470" y="50190"/>
                  <a:pt x="48432" y="50181"/>
                  <a:pt x="48399" y="50181"/>
                </a:cubicBezTo>
                <a:close/>
                <a:moveTo>
                  <a:pt x="73121" y="50171"/>
                </a:moveTo>
                <a:cubicBezTo>
                  <a:pt x="73007" y="50171"/>
                  <a:pt x="72969" y="50209"/>
                  <a:pt x="72932" y="50247"/>
                </a:cubicBezTo>
                <a:cubicBezTo>
                  <a:pt x="72856" y="50285"/>
                  <a:pt x="72818" y="50360"/>
                  <a:pt x="72856" y="50474"/>
                </a:cubicBezTo>
                <a:lnTo>
                  <a:pt x="73007" y="50587"/>
                </a:lnTo>
                <a:lnTo>
                  <a:pt x="73121" y="50587"/>
                </a:lnTo>
                <a:lnTo>
                  <a:pt x="73234" y="50474"/>
                </a:lnTo>
                <a:lnTo>
                  <a:pt x="73234" y="50285"/>
                </a:lnTo>
                <a:lnTo>
                  <a:pt x="73121" y="50171"/>
                </a:lnTo>
                <a:close/>
                <a:moveTo>
                  <a:pt x="59359" y="50247"/>
                </a:moveTo>
                <a:cubicBezTo>
                  <a:pt x="59283" y="50247"/>
                  <a:pt x="59094" y="50247"/>
                  <a:pt x="59018" y="50398"/>
                </a:cubicBezTo>
                <a:lnTo>
                  <a:pt x="59018" y="50550"/>
                </a:lnTo>
                <a:cubicBezTo>
                  <a:pt x="59072" y="50576"/>
                  <a:pt x="59163" y="50603"/>
                  <a:pt x="59252" y="50603"/>
                </a:cubicBezTo>
                <a:cubicBezTo>
                  <a:pt x="59289" y="50603"/>
                  <a:pt x="59325" y="50598"/>
                  <a:pt x="59359" y="50587"/>
                </a:cubicBezTo>
                <a:cubicBezTo>
                  <a:pt x="59434" y="50550"/>
                  <a:pt x="59510" y="50474"/>
                  <a:pt x="59510" y="50360"/>
                </a:cubicBezTo>
                <a:lnTo>
                  <a:pt x="59359" y="50247"/>
                </a:lnTo>
                <a:close/>
                <a:moveTo>
                  <a:pt x="41098" y="50512"/>
                </a:moveTo>
                <a:cubicBezTo>
                  <a:pt x="41022" y="50512"/>
                  <a:pt x="40757" y="50550"/>
                  <a:pt x="40682" y="50739"/>
                </a:cubicBezTo>
                <a:lnTo>
                  <a:pt x="40719" y="50852"/>
                </a:lnTo>
                <a:cubicBezTo>
                  <a:pt x="40833" y="50928"/>
                  <a:pt x="40908" y="50928"/>
                  <a:pt x="40984" y="50928"/>
                </a:cubicBezTo>
                <a:cubicBezTo>
                  <a:pt x="41098" y="50890"/>
                  <a:pt x="41173" y="50814"/>
                  <a:pt x="41249" y="50663"/>
                </a:cubicBezTo>
                <a:lnTo>
                  <a:pt x="41098" y="50512"/>
                </a:lnTo>
                <a:close/>
                <a:moveTo>
                  <a:pt x="36939" y="50587"/>
                </a:moveTo>
                <a:lnTo>
                  <a:pt x="36863" y="50776"/>
                </a:lnTo>
                <a:cubicBezTo>
                  <a:pt x="36901" y="50814"/>
                  <a:pt x="36901" y="50852"/>
                  <a:pt x="36901" y="50928"/>
                </a:cubicBezTo>
                <a:cubicBezTo>
                  <a:pt x="36901" y="51003"/>
                  <a:pt x="36901" y="51192"/>
                  <a:pt x="37279" y="51192"/>
                </a:cubicBezTo>
                <a:lnTo>
                  <a:pt x="37392" y="51117"/>
                </a:lnTo>
                <a:cubicBezTo>
                  <a:pt x="37430" y="51041"/>
                  <a:pt x="37430" y="51003"/>
                  <a:pt x="37430" y="50965"/>
                </a:cubicBezTo>
                <a:cubicBezTo>
                  <a:pt x="37430" y="50928"/>
                  <a:pt x="37430" y="50890"/>
                  <a:pt x="37506" y="50852"/>
                </a:cubicBezTo>
                <a:lnTo>
                  <a:pt x="37430" y="50663"/>
                </a:lnTo>
                <a:cubicBezTo>
                  <a:pt x="37392" y="50650"/>
                  <a:pt x="37355" y="50646"/>
                  <a:pt x="37320" y="50646"/>
                </a:cubicBezTo>
                <a:cubicBezTo>
                  <a:pt x="37250" y="50646"/>
                  <a:pt x="37191" y="50663"/>
                  <a:pt x="37166" y="50663"/>
                </a:cubicBezTo>
                <a:cubicBezTo>
                  <a:pt x="37166" y="50663"/>
                  <a:pt x="37128" y="50625"/>
                  <a:pt x="37128" y="50625"/>
                </a:cubicBezTo>
                <a:cubicBezTo>
                  <a:pt x="37090" y="50587"/>
                  <a:pt x="37014" y="50587"/>
                  <a:pt x="36939" y="50587"/>
                </a:cubicBezTo>
                <a:close/>
                <a:moveTo>
                  <a:pt x="76183" y="50814"/>
                </a:moveTo>
                <a:cubicBezTo>
                  <a:pt x="76107" y="50814"/>
                  <a:pt x="75994" y="50814"/>
                  <a:pt x="75918" y="50852"/>
                </a:cubicBezTo>
                <a:cubicBezTo>
                  <a:pt x="75843" y="50890"/>
                  <a:pt x="75805" y="51003"/>
                  <a:pt x="75881" y="51154"/>
                </a:cubicBezTo>
                <a:lnTo>
                  <a:pt x="75994" y="51230"/>
                </a:lnTo>
                <a:cubicBezTo>
                  <a:pt x="76018" y="51233"/>
                  <a:pt x="76039" y="51235"/>
                  <a:pt x="76060" y="51235"/>
                </a:cubicBezTo>
                <a:cubicBezTo>
                  <a:pt x="76265" y="51235"/>
                  <a:pt x="76296" y="51072"/>
                  <a:pt x="76296" y="51003"/>
                </a:cubicBezTo>
                <a:lnTo>
                  <a:pt x="76334" y="50965"/>
                </a:lnTo>
                <a:lnTo>
                  <a:pt x="76183" y="50814"/>
                </a:lnTo>
                <a:close/>
                <a:moveTo>
                  <a:pt x="89264" y="50814"/>
                </a:moveTo>
                <a:cubicBezTo>
                  <a:pt x="89038" y="50814"/>
                  <a:pt x="88886" y="50928"/>
                  <a:pt x="88886" y="51117"/>
                </a:cubicBezTo>
                <a:lnTo>
                  <a:pt x="89075" y="51230"/>
                </a:lnTo>
                <a:lnTo>
                  <a:pt x="89151" y="51230"/>
                </a:lnTo>
                <a:cubicBezTo>
                  <a:pt x="89198" y="51246"/>
                  <a:pt x="89245" y="51255"/>
                  <a:pt x="89289" y="51255"/>
                </a:cubicBezTo>
                <a:cubicBezTo>
                  <a:pt x="89352" y="51255"/>
                  <a:pt x="89409" y="51237"/>
                  <a:pt x="89453" y="51192"/>
                </a:cubicBezTo>
                <a:cubicBezTo>
                  <a:pt x="89491" y="51192"/>
                  <a:pt x="89529" y="51154"/>
                  <a:pt x="89529" y="51079"/>
                </a:cubicBezTo>
                <a:lnTo>
                  <a:pt x="89416" y="50965"/>
                </a:lnTo>
                <a:lnTo>
                  <a:pt x="89453" y="50965"/>
                </a:lnTo>
                <a:cubicBezTo>
                  <a:pt x="89416" y="50928"/>
                  <a:pt x="89416" y="50890"/>
                  <a:pt x="89378" y="50852"/>
                </a:cubicBezTo>
                <a:lnTo>
                  <a:pt x="89264" y="50814"/>
                </a:lnTo>
                <a:close/>
                <a:moveTo>
                  <a:pt x="41002" y="50978"/>
                </a:moveTo>
                <a:cubicBezTo>
                  <a:pt x="40971" y="50978"/>
                  <a:pt x="40940" y="50988"/>
                  <a:pt x="40908" y="51003"/>
                </a:cubicBezTo>
                <a:lnTo>
                  <a:pt x="40682" y="51079"/>
                </a:lnTo>
                <a:lnTo>
                  <a:pt x="40682" y="51117"/>
                </a:lnTo>
                <a:cubicBezTo>
                  <a:pt x="40682" y="51306"/>
                  <a:pt x="40795" y="51381"/>
                  <a:pt x="40871" y="51419"/>
                </a:cubicBezTo>
                <a:lnTo>
                  <a:pt x="41060" y="51343"/>
                </a:lnTo>
                <a:cubicBezTo>
                  <a:pt x="41098" y="51343"/>
                  <a:pt x="41211" y="51268"/>
                  <a:pt x="41211" y="51154"/>
                </a:cubicBezTo>
                <a:cubicBezTo>
                  <a:pt x="41211" y="51154"/>
                  <a:pt x="41211" y="51117"/>
                  <a:pt x="41173" y="51117"/>
                </a:cubicBezTo>
                <a:lnTo>
                  <a:pt x="41135" y="51041"/>
                </a:lnTo>
                <a:cubicBezTo>
                  <a:pt x="41091" y="50997"/>
                  <a:pt x="41047" y="50978"/>
                  <a:pt x="41002" y="50978"/>
                </a:cubicBezTo>
                <a:close/>
                <a:moveTo>
                  <a:pt x="10927" y="51117"/>
                </a:moveTo>
                <a:lnTo>
                  <a:pt x="10738" y="51192"/>
                </a:lnTo>
                <a:cubicBezTo>
                  <a:pt x="10662" y="51343"/>
                  <a:pt x="10776" y="51495"/>
                  <a:pt x="10965" y="51533"/>
                </a:cubicBezTo>
                <a:cubicBezTo>
                  <a:pt x="11116" y="51533"/>
                  <a:pt x="11229" y="51457"/>
                  <a:pt x="11229" y="51343"/>
                </a:cubicBezTo>
                <a:lnTo>
                  <a:pt x="11154" y="51230"/>
                </a:lnTo>
                <a:cubicBezTo>
                  <a:pt x="11116" y="51230"/>
                  <a:pt x="11078" y="51192"/>
                  <a:pt x="11040" y="51192"/>
                </a:cubicBezTo>
                <a:cubicBezTo>
                  <a:pt x="11003" y="51154"/>
                  <a:pt x="10965" y="51154"/>
                  <a:pt x="10927" y="51117"/>
                </a:cubicBezTo>
                <a:close/>
                <a:moveTo>
                  <a:pt x="23895" y="51533"/>
                </a:moveTo>
                <a:cubicBezTo>
                  <a:pt x="23919" y="51533"/>
                  <a:pt x="23943" y="51548"/>
                  <a:pt x="23958" y="51549"/>
                </a:cubicBezTo>
                <a:lnTo>
                  <a:pt x="23958" y="51549"/>
                </a:lnTo>
                <a:cubicBezTo>
                  <a:pt x="23948" y="51556"/>
                  <a:pt x="23940" y="51563"/>
                  <a:pt x="23933" y="51570"/>
                </a:cubicBezTo>
                <a:lnTo>
                  <a:pt x="23895" y="51533"/>
                </a:lnTo>
                <a:close/>
                <a:moveTo>
                  <a:pt x="34065" y="51117"/>
                </a:moveTo>
                <a:cubicBezTo>
                  <a:pt x="33990" y="51117"/>
                  <a:pt x="33914" y="51117"/>
                  <a:pt x="33838" y="51154"/>
                </a:cubicBezTo>
                <a:cubicBezTo>
                  <a:pt x="33763" y="51230"/>
                  <a:pt x="33725" y="51306"/>
                  <a:pt x="33763" y="51457"/>
                </a:cubicBezTo>
                <a:lnTo>
                  <a:pt x="33876" y="51570"/>
                </a:lnTo>
                <a:cubicBezTo>
                  <a:pt x="33952" y="51570"/>
                  <a:pt x="34065" y="51533"/>
                  <a:pt x="34103" y="51495"/>
                </a:cubicBezTo>
                <a:cubicBezTo>
                  <a:pt x="34179" y="51457"/>
                  <a:pt x="34217" y="51381"/>
                  <a:pt x="34217" y="51268"/>
                </a:cubicBezTo>
                <a:cubicBezTo>
                  <a:pt x="34217" y="51268"/>
                  <a:pt x="34217" y="51230"/>
                  <a:pt x="34217" y="51230"/>
                </a:cubicBezTo>
                <a:lnTo>
                  <a:pt x="34065" y="51117"/>
                </a:lnTo>
                <a:close/>
                <a:moveTo>
                  <a:pt x="4159" y="51117"/>
                </a:moveTo>
                <a:cubicBezTo>
                  <a:pt x="4084" y="51117"/>
                  <a:pt x="3970" y="51117"/>
                  <a:pt x="3933" y="51230"/>
                </a:cubicBezTo>
                <a:lnTo>
                  <a:pt x="4084" y="51381"/>
                </a:lnTo>
                <a:cubicBezTo>
                  <a:pt x="4084" y="51394"/>
                  <a:pt x="4080" y="51398"/>
                  <a:pt x="4073" y="51398"/>
                </a:cubicBezTo>
                <a:cubicBezTo>
                  <a:pt x="4059" y="51398"/>
                  <a:pt x="4033" y="51381"/>
                  <a:pt x="4008" y="51381"/>
                </a:cubicBezTo>
                <a:cubicBezTo>
                  <a:pt x="4008" y="51381"/>
                  <a:pt x="3970" y="51343"/>
                  <a:pt x="3970" y="51343"/>
                </a:cubicBezTo>
                <a:lnTo>
                  <a:pt x="3970" y="51381"/>
                </a:lnTo>
                <a:cubicBezTo>
                  <a:pt x="3970" y="51419"/>
                  <a:pt x="3970" y="51495"/>
                  <a:pt x="4084" y="51533"/>
                </a:cubicBezTo>
                <a:cubicBezTo>
                  <a:pt x="4116" y="51564"/>
                  <a:pt x="4155" y="51576"/>
                  <a:pt x="4191" y="51576"/>
                </a:cubicBezTo>
                <a:cubicBezTo>
                  <a:pt x="4242" y="51576"/>
                  <a:pt x="4289" y="51554"/>
                  <a:pt x="4311" y="51533"/>
                </a:cubicBezTo>
                <a:lnTo>
                  <a:pt x="4349" y="51495"/>
                </a:lnTo>
                <a:cubicBezTo>
                  <a:pt x="4386" y="51457"/>
                  <a:pt x="4386" y="51419"/>
                  <a:pt x="4386" y="51381"/>
                </a:cubicBezTo>
                <a:cubicBezTo>
                  <a:pt x="4386" y="51268"/>
                  <a:pt x="4273" y="51117"/>
                  <a:pt x="4159" y="51117"/>
                </a:cubicBezTo>
                <a:close/>
                <a:moveTo>
                  <a:pt x="47865" y="51154"/>
                </a:moveTo>
                <a:cubicBezTo>
                  <a:pt x="47638" y="51154"/>
                  <a:pt x="47563" y="51268"/>
                  <a:pt x="47525" y="51381"/>
                </a:cubicBezTo>
                <a:lnTo>
                  <a:pt x="47525" y="51533"/>
                </a:lnTo>
                <a:cubicBezTo>
                  <a:pt x="47600" y="51570"/>
                  <a:pt x="47676" y="51608"/>
                  <a:pt x="47789" y="51608"/>
                </a:cubicBezTo>
                <a:cubicBezTo>
                  <a:pt x="47903" y="51570"/>
                  <a:pt x="48016" y="51533"/>
                  <a:pt x="48054" y="51457"/>
                </a:cubicBezTo>
                <a:lnTo>
                  <a:pt x="47979" y="51268"/>
                </a:lnTo>
                <a:lnTo>
                  <a:pt x="47979" y="51268"/>
                </a:lnTo>
                <a:lnTo>
                  <a:pt x="47865" y="51154"/>
                </a:lnTo>
                <a:close/>
                <a:moveTo>
                  <a:pt x="58981" y="51268"/>
                </a:moveTo>
                <a:lnTo>
                  <a:pt x="58754" y="51343"/>
                </a:lnTo>
                <a:cubicBezTo>
                  <a:pt x="58754" y="51457"/>
                  <a:pt x="58791" y="51533"/>
                  <a:pt x="58829" y="51533"/>
                </a:cubicBezTo>
                <a:cubicBezTo>
                  <a:pt x="58867" y="51570"/>
                  <a:pt x="58943" y="51608"/>
                  <a:pt x="58981" y="51608"/>
                </a:cubicBezTo>
                <a:lnTo>
                  <a:pt x="58981" y="51646"/>
                </a:lnTo>
                <a:lnTo>
                  <a:pt x="59132" y="51759"/>
                </a:lnTo>
                <a:cubicBezTo>
                  <a:pt x="59245" y="51759"/>
                  <a:pt x="59585" y="51759"/>
                  <a:pt x="59585" y="51495"/>
                </a:cubicBezTo>
                <a:cubicBezTo>
                  <a:pt x="59585" y="51457"/>
                  <a:pt x="59585" y="51457"/>
                  <a:pt x="59585" y="51419"/>
                </a:cubicBezTo>
                <a:lnTo>
                  <a:pt x="59472" y="51306"/>
                </a:lnTo>
                <a:cubicBezTo>
                  <a:pt x="59321" y="51306"/>
                  <a:pt x="59283" y="51343"/>
                  <a:pt x="59207" y="51381"/>
                </a:cubicBezTo>
                <a:cubicBezTo>
                  <a:pt x="59170" y="51306"/>
                  <a:pt x="59056" y="51268"/>
                  <a:pt x="58981" y="51268"/>
                </a:cubicBezTo>
                <a:close/>
                <a:moveTo>
                  <a:pt x="22988" y="51268"/>
                </a:moveTo>
                <a:lnTo>
                  <a:pt x="22723" y="51343"/>
                </a:lnTo>
                <a:lnTo>
                  <a:pt x="22723" y="51457"/>
                </a:lnTo>
                <a:cubicBezTo>
                  <a:pt x="22723" y="51457"/>
                  <a:pt x="22723" y="51533"/>
                  <a:pt x="22799" y="51570"/>
                </a:cubicBezTo>
                <a:cubicBezTo>
                  <a:pt x="22799" y="51570"/>
                  <a:pt x="22836" y="51608"/>
                  <a:pt x="22836" y="51608"/>
                </a:cubicBezTo>
                <a:cubicBezTo>
                  <a:pt x="22874" y="51646"/>
                  <a:pt x="22912" y="51684"/>
                  <a:pt x="22950" y="51684"/>
                </a:cubicBezTo>
                <a:cubicBezTo>
                  <a:pt x="22969" y="51703"/>
                  <a:pt x="22997" y="51712"/>
                  <a:pt x="23025" y="51712"/>
                </a:cubicBezTo>
                <a:cubicBezTo>
                  <a:pt x="23054" y="51712"/>
                  <a:pt x="23082" y="51703"/>
                  <a:pt x="23101" y="51684"/>
                </a:cubicBezTo>
                <a:lnTo>
                  <a:pt x="23139" y="51646"/>
                </a:lnTo>
                <a:cubicBezTo>
                  <a:pt x="23139" y="51646"/>
                  <a:pt x="23177" y="51684"/>
                  <a:pt x="23177" y="51684"/>
                </a:cubicBezTo>
                <a:lnTo>
                  <a:pt x="23215" y="51684"/>
                </a:lnTo>
                <a:lnTo>
                  <a:pt x="23328" y="51608"/>
                </a:lnTo>
                <a:cubicBezTo>
                  <a:pt x="23328" y="51646"/>
                  <a:pt x="23328" y="51684"/>
                  <a:pt x="23328" y="51684"/>
                </a:cubicBezTo>
                <a:lnTo>
                  <a:pt x="23479" y="51797"/>
                </a:lnTo>
                <a:lnTo>
                  <a:pt x="23630" y="51797"/>
                </a:lnTo>
                <a:cubicBezTo>
                  <a:pt x="23668" y="51816"/>
                  <a:pt x="23715" y="51826"/>
                  <a:pt x="23763" y="51826"/>
                </a:cubicBezTo>
                <a:cubicBezTo>
                  <a:pt x="23810" y="51826"/>
                  <a:pt x="23857" y="51816"/>
                  <a:pt x="23895" y="51797"/>
                </a:cubicBezTo>
                <a:lnTo>
                  <a:pt x="23971" y="51873"/>
                </a:lnTo>
                <a:lnTo>
                  <a:pt x="24084" y="51873"/>
                </a:lnTo>
                <a:cubicBezTo>
                  <a:pt x="24122" y="51892"/>
                  <a:pt x="24160" y="51901"/>
                  <a:pt x="24198" y="51901"/>
                </a:cubicBezTo>
                <a:cubicBezTo>
                  <a:pt x="24235" y="51901"/>
                  <a:pt x="24273" y="51892"/>
                  <a:pt x="24311" y="51873"/>
                </a:cubicBezTo>
                <a:cubicBezTo>
                  <a:pt x="24387" y="51835"/>
                  <a:pt x="24424" y="51759"/>
                  <a:pt x="24424" y="51722"/>
                </a:cubicBezTo>
                <a:lnTo>
                  <a:pt x="24424" y="51608"/>
                </a:lnTo>
                <a:cubicBezTo>
                  <a:pt x="24311" y="51533"/>
                  <a:pt x="24198" y="51495"/>
                  <a:pt x="24084" y="51495"/>
                </a:cubicBezTo>
                <a:cubicBezTo>
                  <a:pt x="24056" y="51495"/>
                  <a:pt x="24008" y="51515"/>
                  <a:pt x="23970" y="51541"/>
                </a:cubicBezTo>
                <a:lnTo>
                  <a:pt x="23970" y="51541"/>
                </a:lnTo>
                <a:cubicBezTo>
                  <a:pt x="23970" y="51539"/>
                  <a:pt x="23971" y="51536"/>
                  <a:pt x="23971" y="51533"/>
                </a:cubicBezTo>
                <a:cubicBezTo>
                  <a:pt x="23971" y="51533"/>
                  <a:pt x="23971" y="51533"/>
                  <a:pt x="23971" y="51495"/>
                </a:cubicBezTo>
                <a:lnTo>
                  <a:pt x="23819" y="51381"/>
                </a:lnTo>
                <a:cubicBezTo>
                  <a:pt x="23779" y="51371"/>
                  <a:pt x="23741" y="51366"/>
                  <a:pt x="23705" y="51366"/>
                </a:cubicBezTo>
                <a:cubicBezTo>
                  <a:pt x="23607" y="51366"/>
                  <a:pt x="23524" y="51402"/>
                  <a:pt x="23441" y="51457"/>
                </a:cubicBezTo>
                <a:cubicBezTo>
                  <a:pt x="23441" y="51457"/>
                  <a:pt x="23404" y="51495"/>
                  <a:pt x="23404" y="51495"/>
                </a:cubicBezTo>
                <a:cubicBezTo>
                  <a:pt x="23328" y="51381"/>
                  <a:pt x="23215" y="51343"/>
                  <a:pt x="23101" y="51343"/>
                </a:cubicBezTo>
                <a:cubicBezTo>
                  <a:pt x="23063" y="51306"/>
                  <a:pt x="22988" y="51306"/>
                  <a:pt x="22988" y="51268"/>
                </a:cubicBezTo>
                <a:close/>
                <a:moveTo>
                  <a:pt x="88622" y="51570"/>
                </a:moveTo>
                <a:cubicBezTo>
                  <a:pt x="88508" y="51570"/>
                  <a:pt x="88433" y="51570"/>
                  <a:pt x="88357" y="51608"/>
                </a:cubicBezTo>
                <a:cubicBezTo>
                  <a:pt x="88319" y="51646"/>
                  <a:pt x="88244" y="51722"/>
                  <a:pt x="88281" y="51873"/>
                </a:cubicBezTo>
                <a:lnTo>
                  <a:pt x="88395" y="51948"/>
                </a:lnTo>
                <a:cubicBezTo>
                  <a:pt x="88428" y="51959"/>
                  <a:pt x="88461" y="51967"/>
                  <a:pt x="88493" y="51967"/>
                </a:cubicBezTo>
                <a:cubicBezTo>
                  <a:pt x="88568" y="51967"/>
                  <a:pt x="88638" y="51924"/>
                  <a:pt x="88691" y="51778"/>
                </a:cubicBezTo>
                <a:lnTo>
                  <a:pt x="88691" y="51778"/>
                </a:lnTo>
                <a:lnTo>
                  <a:pt x="88697" y="51797"/>
                </a:lnTo>
                <a:cubicBezTo>
                  <a:pt x="88697" y="51759"/>
                  <a:pt x="88697" y="51759"/>
                  <a:pt x="88697" y="51759"/>
                </a:cubicBezTo>
                <a:cubicBezTo>
                  <a:pt x="88695" y="51766"/>
                  <a:pt x="88693" y="51772"/>
                  <a:pt x="88691" y="51778"/>
                </a:cubicBezTo>
                <a:lnTo>
                  <a:pt x="88691" y="51778"/>
                </a:lnTo>
                <a:lnTo>
                  <a:pt x="88622" y="51570"/>
                </a:lnTo>
                <a:close/>
                <a:moveTo>
                  <a:pt x="17354" y="51343"/>
                </a:moveTo>
                <a:lnTo>
                  <a:pt x="17203" y="51381"/>
                </a:lnTo>
                <a:cubicBezTo>
                  <a:pt x="17127" y="51457"/>
                  <a:pt x="17090" y="51570"/>
                  <a:pt x="17127" y="51646"/>
                </a:cubicBezTo>
                <a:cubicBezTo>
                  <a:pt x="17090" y="51684"/>
                  <a:pt x="17014" y="51759"/>
                  <a:pt x="17014" y="51797"/>
                </a:cubicBezTo>
                <a:lnTo>
                  <a:pt x="17127" y="51986"/>
                </a:lnTo>
                <a:cubicBezTo>
                  <a:pt x="17127" y="51986"/>
                  <a:pt x="17165" y="52024"/>
                  <a:pt x="17241" y="52024"/>
                </a:cubicBezTo>
                <a:lnTo>
                  <a:pt x="17392" y="51911"/>
                </a:lnTo>
                <a:cubicBezTo>
                  <a:pt x="17392" y="51911"/>
                  <a:pt x="17430" y="51873"/>
                  <a:pt x="17430" y="51835"/>
                </a:cubicBezTo>
                <a:lnTo>
                  <a:pt x="17468" y="51835"/>
                </a:lnTo>
                <a:cubicBezTo>
                  <a:pt x="17619" y="51835"/>
                  <a:pt x="17808" y="51759"/>
                  <a:pt x="17808" y="51533"/>
                </a:cubicBezTo>
                <a:lnTo>
                  <a:pt x="17695" y="51419"/>
                </a:lnTo>
                <a:cubicBezTo>
                  <a:pt x="17581" y="51419"/>
                  <a:pt x="17506" y="51381"/>
                  <a:pt x="17392" y="51343"/>
                </a:cubicBezTo>
                <a:close/>
                <a:moveTo>
                  <a:pt x="21285" y="51743"/>
                </a:moveTo>
                <a:cubicBezTo>
                  <a:pt x="21261" y="51743"/>
                  <a:pt x="21236" y="51747"/>
                  <a:pt x="21211" y="51759"/>
                </a:cubicBezTo>
                <a:cubicBezTo>
                  <a:pt x="21135" y="51797"/>
                  <a:pt x="21135" y="51873"/>
                  <a:pt x="21097" y="51911"/>
                </a:cubicBezTo>
                <a:lnTo>
                  <a:pt x="21249" y="52062"/>
                </a:lnTo>
                <a:lnTo>
                  <a:pt x="21324" y="52062"/>
                </a:lnTo>
                <a:cubicBezTo>
                  <a:pt x="21400" y="52062"/>
                  <a:pt x="21551" y="52062"/>
                  <a:pt x="21589" y="51948"/>
                </a:cubicBezTo>
                <a:lnTo>
                  <a:pt x="21475" y="51797"/>
                </a:lnTo>
                <a:cubicBezTo>
                  <a:pt x="21438" y="51797"/>
                  <a:pt x="21438" y="51759"/>
                  <a:pt x="21400" y="51759"/>
                </a:cubicBezTo>
                <a:cubicBezTo>
                  <a:pt x="21375" y="51759"/>
                  <a:pt x="21333" y="51743"/>
                  <a:pt x="21285" y="51743"/>
                </a:cubicBezTo>
                <a:close/>
                <a:moveTo>
                  <a:pt x="53083" y="52251"/>
                </a:moveTo>
                <a:cubicBezTo>
                  <a:pt x="53016" y="52251"/>
                  <a:pt x="52950" y="52289"/>
                  <a:pt x="53007" y="52364"/>
                </a:cubicBezTo>
                <a:lnTo>
                  <a:pt x="53158" y="52364"/>
                </a:lnTo>
                <a:cubicBezTo>
                  <a:pt x="53215" y="52289"/>
                  <a:pt x="53149" y="52251"/>
                  <a:pt x="53083" y="52251"/>
                </a:cubicBezTo>
                <a:close/>
                <a:moveTo>
                  <a:pt x="32175" y="51986"/>
                </a:moveTo>
                <a:cubicBezTo>
                  <a:pt x="32061" y="52024"/>
                  <a:pt x="31986" y="52100"/>
                  <a:pt x="31986" y="52213"/>
                </a:cubicBezTo>
                <a:cubicBezTo>
                  <a:pt x="31986" y="52289"/>
                  <a:pt x="32024" y="52402"/>
                  <a:pt x="32099" y="52440"/>
                </a:cubicBezTo>
                <a:cubicBezTo>
                  <a:pt x="32175" y="52478"/>
                  <a:pt x="32213" y="52478"/>
                  <a:pt x="32288" y="52478"/>
                </a:cubicBezTo>
                <a:lnTo>
                  <a:pt x="32364" y="52440"/>
                </a:lnTo>
                <a:cubicBezTo>
                  <a:pt x="32402" y="52402"/>
                  <a:pt x="32477" y="52289"/>
                  <a:pt x="32477" y="52175"/>
                </a:cubicBezTo>
                <a:cubicBezTo>
                  <a:pt x="32477" y="52100"/>
                  <a:pt x="32402" y="52062"/>
                  <a:pt x="32364" y="52024"/>
                </a:cubicBezTo>
                <a:cubicBezTo>
                  <a:pt x="32326" y="51986"/>
                  <a:pt x="32288" y="51986"/>
                  <a:pt x="32175" y="51986"/>
                </a:cubicBezTo>
                <a:close/>
                <a:moveTo>
                  <a:pt x="60568" y="52100"/>
                </a:moveTo>
                <a:lnTo>
                  <a:pt x="60455" y="52213"/>
                </a:lnTo>
                <a:lnTo>
                  <a:pt x="60455" y="52364"/>
                </a:lnTo>
                <a:lnTo>
                  <a:pt x="60568" y="52478"/>
                </a:lnTo>
                <a:cubicBezTo>
                  <a:pt x="60613" y="52489"/>
                  <a:pt x="60651" y="52493"/>
                  <a:pt x="60684" y="52493"/>
                </a:cubicBezTo>
                <a:cubicBezTo>
                  <a:pt x="60764" y="52493"/>
                  <a:pt x="60817" y="52467"/>
                  <a:pt x="60871" y="52440"/>
                </a:cubicBezTo>
                <a:cubicBezTo>
                  <a:pt x="60909" y="52402"/>
                  <a:pt x="60947" y="52326"/>
                  <a:pt x="60947" y="52251"/>
                </a:cubicBezTo>
                <a:cubicBezTo>
                  <a:pt x="60947" y="52213"/>
                  <a:pt x="60947" y="52213"/>
                  <a:pt x="60947" y="52213"/>
                </a:cubicBezTo>
                <a:lnTo>
                  <a:pt x="60833" y="52100"/>
                </a:lnTo>
                <a:close/>
                <a:moveTo>
                  <a:pt x="68584" y="52137"/>
                </a:moveTo>
                <a:lnTo>
                  <a:pt x="68395" y="52251"/>
                </a:lnTo>
                <a:cubicBezTo>
                  <a:pt x="68395" y="52251"/>
                  <a:pt x="68357" y="52289"/>
                  <a:pt x="68357" y="52326"/>
                </a:cubicBezTo>
                <a:lnTo>
                  <a:pt x="68470" y="52478"/>
                </a:lnTo>
                <a:cubicBezTo>
                  <a:pt x="68470" y="52516"/>
                  <a:pt x="68508" y="52516"/>
                  <a:pt x="68584" y="52553"/>
                </a:cubicBezTo>
                <a:lnTo>
                  <a:pt x="68735" y="52440"/>
                </a:lnTo>
                <a:cubicBezTo>
                  <a:pt x="68735" y="52402"/>
                  <a:pt x="68773" y="52402"/>
                  <a:pt x="68773" y="52326"/>
                </a:cubicBezTo>
                <a:lnTo>
                  <a:pt x="68659" y="52213"/>
                </a:lnTo>
                <a:cubicBezTo>
                  <a:pt x="68659" y="52175"/>
                  <a:pt x="68621" y="52175"/>
                  <a:pt x="68584" y="52137"/>
                </a:cubicBezTo>
                <a:close/>
                <a:moveTo>
                  <a:pt x="39812" y="52289"/>
                </a:moveTo>
                <a:lnTo>
                  <a:pt x="39585" y="52326"/>
                </a:lnTo>
                <a:cubicBezTo>
                  <a:pt x="39510" y="52326"/>
                  <a:pt x="39358" y="52364"/>
                  <a:pt x="39283" y="52553"/>
                </a:cubicBezTo>
                <a:lnTo>
                  <a:pt x="39396" y="52705"/>
                </a:lnTo>
                <a:cubicBezTo>
                  <a:pt x="39547" y="52705"/>
                  <a:pt x="39699" y="52705"/>
                  <a:pt x="39812" y="52629"/>
                </a:cubicBezTo>
                <a:cubicBezTo>
                  <a:pt x="39888" y="52553"/>
                  <a:pt x="39925" y="52516"/>
                  <a:pt x="39925" y="52440"/>
                </a:cubicBezTo>
                <a:cubicBezTo>
                  <a:pt x="39925" y="52402"/>
                  <a:pt x="39925" y="52326"/>
                  <a:pt x="39812" y="52289"/>
                </a:cubicBezTo>
                <a:close/>
                <a:moveTo>
                  <a:pt x="12175" y="52402"/>
                </a:moveTo>
                <a:lnTo>
                  <a:pt x="12061" y="52516"/>
                </a:lnTo>
                <a:lnTo>
                  <a:pt x="12061" y="52629"/>
                </a:lnTo>
                <a:lnTo>
                  <a:pt x="12175" y="52742"/>
                </a:lnTo>
                <a:cubicBezTo>
                  <a:pt x="12201" y="52769"/>
                  <a:pt x="12247" y="52796"/>
                  <a:pt x="12312" y="52796"/>
                </a:cubicBezTo>
                <a:cubicBezTo>
                  <a:pt x="12338" y="52796"/>
                  <a:pt x="12368" y="52791"/>
                  <a:pt x="12402" y="52780"/>
                </a:cubicBezTo>
                <a:lnTo>
                  <a:pt x="12515" y="52667"/>
                </a:lnTo>
                <a:lnTo>
                  <a:pt x="12515" y="52516"/>
                </a:lnTo>
                <a:lnTo>
                  <a:pt x="12364" y="52402"/>
                </a:lnTo>
                <a:close/>
                <a:moveTo>
                  <a:pt x="5142" y="52705"/>
                </a:moveTo>
                <a:cubicBezTo>
                  <a:pt x="4991" y="52705"/>
                  <a:pt x="4878" y="52780"/>
                  <a:pt x="4878" y="52894"/>
                </a:cubicBezTo>
                <a:lnTo>
                  <a:pt x="5029" y="52894"/>
                </a:lnTo>
                <a:cubicBezTo>
                  <a:pt x="5029" y="52894"/>
                  <a:pt x="5029" y="52931"/>
                  <a:pt x="5067" y="53007"/>
                </a:cubicBezTo>
                <a:lnTo>
                  <a:pt x="5218" y="53007"/>
                </a:lnTo>
                <a:cubicBezTo>
                  <a:pt x="5256" y="52969"/>
                  <a:pt x="5256" y="52931"/>
                  <a:pt x="5256" y="52894"/>
                </a:cubicBezTo>
                <a:lnTo>
                  <a:pt x="5407" y="52894"/>
                </a:lnTo>
                <a:cubicBezTo>
                  <a:pt x="5407" y="52856"/>
                  <a:pt x="5369" y="52780"/>
                  <a:pt x="5332" y="52742"/>
                </a:cubicBezTo>
                <a:cubicBezTo>
                  <a:pt x="5294" y="52705"/>
                  <a:pt x="5218" y="52705"/>
                  <a:pt x="5142" y="52705"/>
                </a:cubicBezTo>
                <a:close/>
                <a:moveTo>
                  <a:pt x="72242" y="52464"/>
                </a:moveTo>
                <a:cubicBezTo>
                  <a:pt x="71977" y="52464"/>
                  <a:pt x="71944" y="52685"/>
                  <a:pt x="71911" y="52818"/>
                </a:cubicBezTo>
                <a:lnTo>
                  <a:pt x="72062" y="52931"/>
                </a:lnTo>
                <a:cubicBezTo>
                  <a:pt x="72062" y="52931"/>
                  <a:pt x="72062" y="52931"/>
                  <a:pt x="72100" y="52969"/>
                </a:cubicBezTo>
                <a:cubicBezTo>
                  <a:pt x="72138" y="52969"/>
                  <a:pt x="72175" y="53007"/>
                  <a:pt x="72289" y="53007"/>
                </a:cubicBezTo>
                <a:lnTo>
                  <a:pt x="72402" y="52894"/>
                </a:lnTo>
                <a:cubicBezTo>
                  <a:pt x="72402" y="52894"/>
                  <a:pt x="72402" y="52894"/>
                  <a:pt x="72402" y="52856"/>
                </a:cubicBezTo>
                <a:lnTo>
                  <a:pt x="72516" y="52780"/>
                </a:lnTo>
                <a:lnTo>
                  <a:pt x="72516" y="52742"/>
                </a:lnTo>
                <a:cubicBezTo>
                  <a:pt x="72516" y="52705"/>
                  <a:pt x="72516" y="52667"/>
                  <a:pt x="72478" y="52629"/>
                </a:cubicBezTo>
                <a:cubicBezTo>
                  <a:pt x="72478" y="52591"/>
                  <a:pt x="72478" y="52591"/>
                  <a:pt x="72478" y="52591"/>
                </a:cubicBezTo>
                <a:lnTo>
                  <a:pt x="72364" y="52478"/>
                </a:lnTo>
                <a:cubicBezTo>
                  <a:pt x="72319" y="52469"/>
                  <a:pt x="72278" y="52464"/>
                  <a:pt x="72242" y="52464"/>
                </a:cubicBezTo>
                <a:close/>
                <a:moveTo>
                  <a:pt x="27298" y="52667"/>
                </a:moveTo>
                <a:lnTo>
                  <a:pt x="27109" y="52780"/>
                </a:lnTo>
                <a:cubicBezTo>
                  <a:pt x="27109" y="52742"/>
                  <a:pt x="27146" y="52742"/>
                  <a:pt x="27146" y="52705"/>
                </a:cubicBezTo>
                <a:lnTo>
                  <a:pt x="27146" y="52705"/>
                </a:lnTo>
                <a:cubicBezTo>
                  <a:pt x="27109" y="52742"/>
                  <a:pt x="26957" y="52742"/>
                  <a:pt x="26957" y="52856"/>
                </a:cubicBezTo>
                <a:lnTo>
                  <a:pt x="26957" y="52931"/>
                </a:lnTo>
                <a:cubicBezTo>
                  <a:pt x="26995" y="53007"/>
                  <a:pt x="27109" y="53045"/>
                  <a:pt x="27184" y="53045"/>
                </a:cubicBezTo>
                <a:cubicBezTo>
                  <a:pt x="27298" y="53007"/>
                  <a:pt x="27449" y="52931"/>
                  <a:pt x="27449" y="52818"/>
                </a:cubicBezTo>
                <a:cubicBezTo>
                  <a:pt x="27449" y="52742"/>
                  <a:pt x="27373" y="52667"/>
                  <a:pt x="27298" y="52667"/>
                </a:cubicBezTo>
                <a:close/>
                <a:moveTo>
                  <a:pt x="40039" y="52629"/>
                </a:moveTo>
                <a:cubicBezTo>
                  <a:pt x="39925" y="52629"/>
                  <a:pt x="39850" y="52667"/>
                  <a:pt x="39812" y="52705"/>
                </a:cubicBezTo>
                <a:lnTo>
                  <a:pt x="39812" y="52742"/>
                </a:lnTo>
                <a:cubicBezTo>
                  <a:pt x="39736" y="52742"/>
                  <a:pt x="39699" y="52780"/>
                  <a:pt x="39661" y="52780"/>
                </a:cubicBezTo>
                <a:cubicBezTo>
                  <a:pt x="39547" y="52856"/>
                  <a:pt x="39585" y="53158"/>
                  <a:pt x="39774" y="53158"/>
                </a:cubicBezTo>
                <a:cubicBezTo>
                  <a:pt x="39812" y="53158"/>
                  <a:pt x="39888" y="53158"/>
                  <a:pt x="39963" y="53083"/>
                </a:cubicBezTo>
                <a:cubicBezTo>
                  <a:pt x="39963" y="53083"/>
                  <a:pt x="40001" y="53120"/>
                  <a:pt x="40001" y="53120"/>
                </a:cubicBezTo>
                <a:cubicBezTo>
                  <a:pt x="40077" y="53120"/>
                  <a:pt x="40115" y="53158"/>
                  <a:pt x="40228" y="53158"/>
                </a:cubicBezTo>
                <a:lnTo>
                  <a:pt x="40341" y="53045"/>
                </a:lnTo>
                <a:cubicBezTo>
                  <a:pt x="40341" y="52894"/>
                  <a:pt x="40190" y="52667"/>
                  <a:pt x="40039" y="52629"/>
                </a:cubicBezTo>
                <a:close/>
                <a:moveTo>
                  <a:pt x="46769" y="52289"/>
                </a:moveTo>
                <a:cubicBezTo>
                  <a:pt x="46617" y="52289"/>
                  <a:pt x="46504" y="52326"/>
                  <a:pt x="46466" y="52364"/>
                </a:cubicBezTo>
                <a:lnTo>
                  <a:pt x="46391" y="52364"/>
                </a:lnTo>
                <a:lnTo>
                  <a:pt x="46239" y="52478"/>
                </a:lnTo>
                <a:lnTo>
                  <a:pt x="46239" y="52553"/>
                </a:lnTo>
                <a:lnTo>
                  <a:pt x="46202" y="52553"/>
                </a:lnTo>
                <a:cubicBezTo>
                  <a:pt x="46013" y="52629"/>
                  <a:pt x="45975" y="52931"/>
                  <a:pt x="45975" y="53045"/>
                </a:cubicBezTo>
                <a:lnTo>
                  <a:pt x="46088" y="53158"/>
                </a:lnTo>
                <a:cubicBezTo>
                  <a:pt x="46202" y="53158"/>
                  <a:pt x="46277" y="53120"/>
                  <a:pt x="46315" y="53120"/>
                </a:cubicBezTo>
                <a:lnTo>
                  <a:pt x="46353" y="53120"/>
                </a:lnTo>
                <a:lnTo>
                  <a:pt x="46504" y="52969"/>
                </a:lnTo>
                <a:cubicBezTo>
                  <a:pt x="46504" y="52969"/>
                  <a:pt x="46504" y="52931"/>
                  <a:pt x="46466" y="52894"/>
                </a:cubicBezTo>
                <a:lnTo>
                  <a:pt x="46466" y="52894"/>
                </a:lnTo>
                <a:cubicBezTo>
                  <a:pt x="46507" y="52904"/>
                  <a:pt x="46545" y="52908"/>
                  <a:pt x="46580" y="52908"/>
                </a:cubicBezTo>
                <a:cubicBezTo>
                  <a:pt x="46675" y="52908"/>
                  <a:pt x="46751" y="52873"/>
                  <a:pt x="46806" y="52818"/>
                </a:cubicBezTo>
                <a:cubicBezTo>
                  <a:pt x="46882" y="52742"/>
                  <a:pt x="46958" y="52667"/>
                  <a:pt x="46958" y="52553"/>
                </a:cubicBezTo>
                <a:cubicBezTo>
                  <a:pt x="46958" y="52478"/>
                  <a:pt x="46882" y="52364"/>
                  <a:pt x="46806" y="52326"/>
                </a:cubicBezTo>
                <a:lnTo>
                  <a:pt x="46769" y="52289"/>
                </a:lnTo>
                <a:close/>
                <a:moveTo>
                  <a:pt x="63026" y="52553"/>
                </a:moveTo>
                <a:lnTo>
                  <a:pt x="62950" y="52742"/>
                </a:lnTo>
                <a:cubicBezTo>
                  <a:pt x="62988" y="52818"/>
                  <a:pt x="62988" y="52818"/>
                  <a:pt x="62950" y="52894"/>
                </a:cubicBezTo>
                <a:cubicBezTo>
                  <a:pt x="62913" y="52969"/>
                  <a:pt x="62875" y="53045"/>
                  <a:pt x="62837" y="53158"/>
                </a:cubicBezTo>
                <a:lnTo>
                  <a:pt x="62988" y="53272"/>
                </a:lnTo>
                <a:cubicBezTo>
                  <a:pt x="63102" y="53272"/>
                  <a:pt x="63253" y="53234"/>
                  <a:pt x="63366" y="53083"/>
                </a:cubicBezTo>
                <a:lnTo>
                  <a:pt x="63253" y="53045"/>
                </a:lnTo>
                <a:cubicBezTo>
                  <a:pt x="63291" y="52969"/>
                  <a:pt x="63328" y="52818"/>
                  <a:pt x="63328" y="52780"/>
                </a:cubicBezTo>
                <a:cubicBezTo>
                  <a:pt x="63328" y="52667"/>
                  <a:pt x="63291" y="52629"/>
                  <a:pt x="63253" y="52591"/>
                </a:cubicBezTo>
                <a:cubicBezTo>
                  <a:pt x="63177" y="52553"/>
                  <a:pt x="63102" y="52553"/>
                  <a:pt x="63026" y="52553"/>
                </a:cubicBezTo>
                <a:close/>
                <a:moveTo>
                  <a:pt x="26163" y="52926"/>
                </a:moveTo>
                <a:cubicBezTo>
                  <a:pt x="25924" y="52926"/>
                  <a:pt x="25861" y="53086"/>
                  <a:pt x="25861" y="53120"/>
                </a:cubicBezTo>
                <a:lnTo>
                  <a:pt x="25899" y="53234"/>
                </a:lnTo>
                <a:cubicBezTo>
                  <a:pt x="25974" y="53309"/>
                  <a:pt x="26088" y="53309"/>
                  <a:pt x="26201" y="53309"/>
                </a:cubicBezTo>
                <a:cubicBezTo>
                  <a:pt x="26315" y="53272"/>
                  <a:pt x="26390" y="53158"/>
                  <a:pt x="26390" y="53083"/>
                </a:cubicBezTo>
                <a:cubicBezTo>
                  <a:pt x="26390" y="53045"/>
                  <a:pt x="26390" y="53045"/>
                  <a:pt x="26353" y="53007"/>
                </a:cubicBezTo>
                <a:lnTo>
                  <a:pt x="26239" y="52931"/>
                </a:lnTo>
                <a:cubicBezTo>
                  <a:pt x="26212" y="52928"/>
                  <a:pt x="26186" y="52926"/>
                  <a:pt x="26163" y="52926"/>
                </a:cubicBezTo>
                <a:close/>
                <a:moveTo>
                  <a:pt x="70776" y="52931"/>
                </a:moveTo>
                <a:cubicBezTo>
                  <a:pt x="70663" y="52931"/>
                  <a:pt x="70587" y="52931"/>
                  <a:pt x="70550" y="52969"/>
                </a:cubicBezTo>
                <a:cubicBezTo>
                  <a:pt x="70512" y="53007"/>
                  <a:pt x="70436" y="53083"/>
                  <a:pt x="70436" y="53158"/>
                </a:cubicBezTo>
                <a:lnTo>
                  <a:pt x="70436" y="53196"/>
                </a:lnTo>
                <a:lnTo>
                  <a:pt x="70587" y="53309"/>
                </a:lnTo>
                <a:cubicBezTo>
                  <a:pt x="70663" y="53309"/>
                  <a:pt x="70776" y="53309"/>
                  <a:pt x="70814" y="53272"/>
                </a:cubicBezTo>
                <a:cubicBezTo>
                  <a:pt x="70852" y="53234"/>
                  <a:pt x="70890" y="53158"/>
                  <a:pt x="70890" y="53083"/>
                </a:cubicBezTo>
                <a:lnTo>
                  <a:pt x="70890" y="53045"/>
                </a:lnTo>
                <a:lnTo>
                  <a:pt x="70776" y="52931"/>
                </a:lnTo>
                <a:close/>
                <a:moveTo>
                  <a:pt x="2496" y="53120"/>
                </a:moveTo>
                <a:cubicBezTo>
                  <a:pt x="2345" y="53120"/>
                  <a:pt x="2231" y="53196"/>
                  <a:pt x="2231" y="53309"/>
                </a:cubicBezTo>
                <a:lnTo>
                  <a:pt x="2383" y="53309"/>
                </a:lnTo>
                <a:cubicBezTo>
                  <a:pt x="2383" y="53309"/>
                  <a:pt x="2345" y="53347"/>
                  <a:pt x="2383" y="53347"/>
                </a:cubicBezTo>
                <a:cubicBezTo>
                  <a:pt x="2483" y="53347"/>
                  <a:pt x="2500" y="53314"/>
                  <a:pt x="2534" y="53314"/>
                </a:cubicBezTo>
                <a:cubicBezTo>
                  <a:pt x="2551" y="53314"/>
                  <a:pt x="2572" y="53322"/>
                  <a:pt x="2609" y="53347"/>
                </a:cubicBezTo>
                <a:cubicBezTo>
                  <a:pt x="2609" y="53347"/>
                  <a:pt x="2609" y="53309"/>
                  <a:pt x="2609" y="53309"/>
                </a:cubicBezTo>
                <a:lnTo>
                  <a:pt x="2761" y="53309"/>
                </a:lnTo>
                <a:cubicBezTo>
                  <a:pt x="2761" y="53234"/>
                  <a:pt x="2723" y="53196"/>
                  <a:pt x="2647" y="53158"/>
                </a:cubicBezTo>
                <a:cubicBezTo>
                  <a:pt x="2609" y="53120"/>
                  <a:pt x="2534" y="53120"/>
                  <a:pt x="2496" y="53120"/>
                </a:cubicBezTo>
                <a:close/>
                <a:moveTo>
                  <a:pt x="65559" y="52969"/>
                </a:moveTo>
                <a:cubicBezTo>
                  <a:pt x="65446" y="52969"/>
                  <a:pt x="65332" y="52969"/>
                  <a:pt x="65257" y="53045"/>
                </a:cubicBezTo>
                <a:cubicBezTo>
                  <a:pt x="65105" y="53120"/>
                  <a:pt x="65068" y="53309"/>
                  <a:pt x="65181" y="53423"/>
                </a:cubicBezTo>
                <a:lnTo>
                  <a:pt x="65294" y="53461"/>
                </a:lnTo>
                <a:cubicBezTo>
                  <a:pt x="65559" y="53423"/>
                  <a:pt x="65635" y="53234"/>
                  <a:pt x="65672" y="53120"/>
                </a:cubicBezTo>
                <a:lnTo>
                  <a:pt x="65559" y="52969"/>
                </a:lnTo>
                <a:close/>
                <a:moveTo>
                  <a:pt x="87089" y="53035"/>
                </a:moveTo>
                <a:cubicBezTo>
                  <a:pt x="87007" y="53035"/>
                  <a:pt x="86951" y="53097"/>
                  <a:pt x="86920" y="53158"/>
                </a:cubicBezTo>
                <a:lnTo>
                  <a:pt x="87034" y="53309"/>
                </a:lnTo>
                <a:cubicBezTo>
                  <a:pt x="87034" y="53309"/>
                  <a:pt x="87034" y="53347"/>
                  <a:pt x="87034" y="53347"/>
                </a:cubicBezTo>
                <a:cubicBezTo>
                  <a:pt x="87072" y="53385"/>
                  <a:pt x="87147" y="53461"/>
                  <a:pt x="87261" y="53461"/>
                </a:cubicBezTo>
                <a:lnTo>
                  <a:pt x="87412" y="53385"/>
                </a:lnTo>
                <a:lnTo>
                  <a:pt x="87412" y="53347"/>
                </a:lnTo>
                <a:cubicBezTo>
                  <a:pt x="87412" y="53196"/>
                  <a:pt x="87298" y="53045"/>
                  <a:pt x="87147" y="53045"/>
                </a:cubicBezTo>
                <a:cubicBezTo>
                  <a:pt x="87126" y="53038"/>
                  <a:pt x="87107" y="53035"/>
                  <a:pt x="87089" y="53035"/>
                </a:cubicBezTo>
                <a:close/>
                <a:moveTo>
                  <a:pt x="55162" y="52969"/>
                </a:moveTo>
                <a:cubicBezTo>
                  <a:pt x="55124" y="53045"/>
                  <a:pt x="55011" y="53120"/>
                  <a:pt x="54935" y="53158"/>
                </a:cubicBezTo>
                <a:cubicBezTo>
                  <a:pt x="54897" y="53196"/>
                  <a:pt x="54859" y="53234"/>
                  <a:pt x="54822" y="53272"/>
                </a:cubicBezTo>
                <a:lnTo>
                  <a:pt x="54784" y="53423"/>
                </a:lnTo>
                <a:cubicBezTo>
                  <a:pt x="54846" y="53485"/>
                  <a:pt x="54933" y="53546"/>
                  <a:pt x="55045" y="53546"/>
                </a:cubicBezTo>
                <a:cubicBezTo>
                  <a:pt x="55070" y="53546"/>
                  <a:pt x="55096" y="53543"/>
                  <a:pt x="55124" y="53536"/>
                </a:cubicBezTo>
                <a:cubicBezTo>
                  <a:pt x="55313" y="53499"/>
                  <a:pt x="55464" y="53309"/>
                  <a:pt x="55464" y="53158"/>
                </a:cubicBezTo>
                <a:cubicBezTo>
                  <a:pt x="55464" y="53083"/>
                  <a:pt x="55427" y="53007"/>
                  <a:pt x="55389" y="52969"/>
                </a:cubicBezTo>
                <a:close/>
                <a:moveTo>
                  <a:pt x="78867" y="53120"/>
                </a:moveTo>
                <a:cubicBezTo>
                  <a:pt x="78754" y="53158"/>
                  <a:pt x="78451" y="53196"/>
                  <a:pt x="78527" y="53461"/>
                </a:cubicBezTo>
                <a:lnTo>
                  <a:pt x="78640" y="53574"/>
                </a:lnTo>
                <a:cubicBezTo>
                  <a:pt x="78661" y="53578"/>
                  <a:pt x="78680" y="53579"/>
                  <a:pt x="78698" y="53579"/>
                </a:cubicBezTo>
                <a:cubicBezTo>
                  <a:pt x="78881" y="53579"/>
                  <a:pt x="78946" y="53420"/>
                  <a:pt x="78981" y="53385"/>
                </a:cubicBezTo>
                <a:cubicBezTo>
                  <a:pt x="78981" y="53347"/>
                  <a:pt x="79019" y="53347"/>
                  <a:pt x="79019" y="53309"/>
                </a:cubicBezTo>
                <a:lnTo>
                  <a:pt x="78867" y="53120"/>
                </a:lnTo>
                <a:close/>
                <a:moveTo>
                  <a:pt x="53871" y="52770"/>
                </a:moveTo>
                <a:cubicBezTo>
                  <a:pt x="53811" y="52770"/>
                  <a:pt x="53756" y="52825"/>
                  <a:pt x="53725" y="52856"/>
                </a:cubicBezTo>
                <a:cubicBezTo>
                  <a:pt x="53725" y="52856"/>
                  <a:pt x="53725" y="52856"/>
                  <a:pt x="53687" y="52894"/>
                </a:cubicBezTo>
                <a:cubicBezTo>
                  <a:pt x="53725" y="52894"/>
                  <a:pt x="53725" y="52856"/>
                  <a:pt x="53763" y="52856"/>
                </a:cubicBezTo>
                <a:cubicBezTo>
                  <a:pt x="53839" y="52894"/>
                  <a:pt x="53839" y="52894"/>
                  <a:pt x="53839" y="52894"/>
                </a:cubicBezTo>
                <a:lnTo>
                  <a:pt x="53574" y="52931"/>
                </a:lnTo>
                <a:lnTo>
                  <a:pt x="53574" y="53158"/>
                </a:lnTo>
                <a:lnTo>
                  <a:pt x="53687" y="53272"/>
                </a:lnTo>
                <a:lnTo>
                  <a:pt x="53763" y="53272"/>
                </a:lnTo>
                <a:cubicBezTo>
                  <a:pt x="53763" y="53309"/>
                  <a:pt x="53763" y="53347"/>
                  <a:pt x="53763" y="53423"/>
                </a:cubicBezTo>
                <a:lnTo>
                  <a:pt x="53839" y="53499"/>
                </a:lnTo>
                <a:cubicBezTo>
                  <a:pt x="53839" y="53499"/>
                  <a:pt x="53876" y="53536"/>
                  <a:pt x="53876" y="53536"/>
                </a:cubicBezTo>
                <a:lnTo>
                  <a:pt x="53952" y="53612"/>
                </a:lnTo>
                <a:lnTo>
                  <a:pt x="53990" y="53650"/>
                </a:lnTo>
                <a:cubicBezTo>
                  <a:pt x="54103" y="53688"/>
                  <a:pt x="54217" y="53725"/>
                  <a:pt x="54368" y="53725"/>
                </a:cubicBezTo>
                <a:lnTo>
                  <a:pt x="54519" y="53574"/>
                </a:lnTo>
                <a:cubicBezTo>
                  <a:pt x="54557" y="53536"/>
                  <a:pt x="54633" y="53499"/>
                  <a:pt x="54633" y="53385"/>
                </a:cubicBezTo>
                <a:cubicBezTo>
                  <a:pt x="54633" y="53385"/>
                  <a:pt x="54633" y="53347"/>
                  <a:pt x="54633" y="53309"/>
                </a:cubicBezTo>
                <a:cubicBezTo>
                  <a:pt x="54595" y="53196"/>
                  <a:pt x="54519" y="53120"/>
                  <a:pt x="54444" y="53083"/>
                </a:cubicBezTo>
                <a:lnTo>
                  <a:pt x="54406" y="53045"/>
                </a:lnTo>
                <a:cubicBezTo>
                  <a:pt x="54330" y="53007"/>
                  <a:pt x="54292" y="52969"/>
                  <a:pt x="54217" y="52969"/>
                </a:cubicBezTo>
                <a:cubicBezTo>
                  <a:pt x="54179" y="52969"/>
                  <a:pt x="54179" y="52931"/>
                  <a:pt x="54141" y="52931"/>
                </a:cubicBezTo>
                <a:cubicBezTo>
                  <a:pt x="54103" y="52931"/>
                  <a:pt x="54103" y="52931"/>
                  <a:pt x="54066" y="52894"/>
                </a:cubicBezTo>
                <a:cubicBezTo>
                  <a:pt x="54066" y="52856"/>
                  <a:pt x="54028" y="52780"/>
                  <a:pt x="53914" y="52780"/>
                </a:cubicBezTo>
                <a:cubicBezTo>
                  <a:pt x="53900" y="52773"/>
                  <a:pt x="53885" y="52770"/>
                  <a:pt x="53871" y="52770"/>
                </a:cubicBezTo>
                <a:close/>
                <a:moveTo>
                  <a:pt x="72213" y="53083"/>
                </a:moveTo>
                <a:lnTo>
                  <a:pt x="71949" y="53158"/>
                </a:lnTo>
                <a:cubicBezTo>
                  <a:pt x="71949" y="53158"/>
                  <a:pt x="71986" y="53120"/>
                  <a:pt x="71986" y="53120"/>
                </a:cubicBezTo>
                <a:lnTo>
                  <a:pt x="71949" y="53120"/>
                </a:lnTo>
                <a:lnTo>
                  <a:pt x="71759" y="53272"/>
                </a:lnTo>
                <a:cubicBezTo>
                  <a:pt x="71797" y="53309"/>
                  <a:pt x="71797" y="53347"/>
                  <a:pt x="71797" y="53423"/>
                </a:cubicBezTo>
                <a:lnTo>
                  <a:pt x="71797" y="53461"/>
                </a:lnTo>
                <a:cubicBezTo>
                  <a:pt x="71797" y="53574"/>
                  <a:pt x="71797" y="53688"/>
                  <a:pt x="72024" y="53763"/>
                </a:cubicBezTo>
                <a:lnTo>
                  <a:pt x="72213" y="53688"/>
                </a:lnTo>
                <a:lnTo>
                  <a:pt x="72251" y="53650"/>
                </a:lnTo>
                <a:cubicBezTo>
                  <a:pt x="72289" y="53574"/>
                  <a:pt x="72327" y="53461"/>
                  <a:pt x="72327" y="53347"/>
                </a:cubicBezTo>
                <a:cubicBezTo>
                  <a:pt x="72327" y="53234"/>
                  <a:pt x="72289" y="53158"/>
                  <a:pt x="72213" y="53083"/>
                </a:cubicBezTo>
                <a:close/>
                <a:moveTo>
                  <a:pt x="50586" y="53811"/>
                </a:moveTo>
                <a:lnTo>
                  <a:pt x="50580" y="53816"/>
                </a:lnTo>
                <a:lnTo>
                  <a:pt x="50580" y="53816"/>
                </a:lnTo>
                <a:lnTo>
                  <a:pt x="50572" y="53832"/>
                </a:lnTo>
                <a:lnTo>
                  <a:pt x="50572" y="53832"/>
                </a:lnTo>
                <a:cubicBezTo>
                  <a:pt x="50578" y="53828"/>
                  <a:pt x="50584" y="53822"/>
                  <a:pt x="50586" y="53811"/>
                </a:cubicBezTo>
                <a:close/>
                <a:moveTo>
                  <a:pt x="47832" y="53341"/>
                </a:moveTo>
                <a:cubicBezTo>
                  <a:pt x="47756" y="53341"/>
                  <a:pt x="47684" y="53355"/>
                  <a:pt x="47638" y="53423"/>
                </a:cubicBezTo>
                <a:cubicBezTo>
                  <a:pt x="47600" y="53423"/>
                  <a:pt x="47525" y="53499"/>
                  <a:pt x="47563" y="53612"/>
                </a:cubicBezTo>
                <a:cubicBezTo>
                  <a:pt x="47563" y="53725"/>
                  <a:pt x="47676" y="53801"/>
                  <a:pt x="47827" y="53839"/>
                </a:cubicBezTo>
                <a:cubicBezTo>
                  <a:pt x="48016" y="53839"/>
                  <a:pt x="48130" y="53801"/>
                  <a:pt x="48168" y="53688"/>
                </a:cubicBezTo>
                <a:lnTo>
                  <a:pt x="48130" y="53650"/>
                </a:lnTo>
                <a:cubicBezTo>
                  <a:pt x="48168" y="53612"/>
                  <a:pt x="48205" y="53574"/>
                  <a:pt x="48205" y="53499"/>
                </a:cubicBezTo>
                <a:cubicBezTo>
                  <a:pt x="48205" y="53461"/>
                  <a:pt x="48205" y="53423"/>
                  <a:pt x="48168" y="53385"/>
                </a:cubicBezTo>
                <a:lnTo>
                  <a:pt x="48054" y="53347"/>
                </a:lnTo>
                <a:lnTo>
                  <a:pt x="47979" y="53347"/>
                </a:lnTo>
                <a:cubicBezTo>
                  <a:pt x="47933" y="53347"/>
                  <a:pt x="47882" y="53341"/>
                  <a:pt x="47832" y="53341"/>
                </a:cubicBezTo>
                <a:close/>
                <a:moveTo>
                  <a:pt x="50549" y="53470"/>
                </a:moveTo>
                <a:cubicBezTo>
                  <a:pt x="50512" y="53470"/>
                  <a:pt x="50474" y="53480"/>
                  <a:pt x="50436" y="53499"/>
                </a:cubicBezTo>
                <a:cubicBezTo>
                  <a:pt x="50285" y="53574"/>
                  <a:pt x="50285" y="53763"/>
                  <a:pt x="50398" y="53839"/>
                </a:cubicBezTo>
                <a:cubicBezTo>
                  <a:pt x="50436" y="53877"/>
                  <a:pt x="50474" y="53877"/>
                  <a:pt x="50549" y="53877"/>
                </a:cubicBezTo>
                <a:lnTo>
                  <a:pt x="50572" y="53832"/>
                </a:lnTo>
                <a:lnTo>
                  <a:pt x="50572" y="53832"/>
                </a:lnTo>
                <a:cubicBezTo>
                  <a:pt x="50561" y="53839"/>
                  <a:pt x="50549" y="53839"/>
                  <a:pt x="50549" y="53839"/>
                </a:cubicBezTo>
                <a:lnTo>
                  <a:pt x="50580" y="53816"/>
                </a:lnTo>
                <a:lnTo>
                  <a:pt x="50580" y="53816"/>
                </a:lnTo>
                <a:lnTo>
                  <a:pt x="50587" y="53801"/>
                </a:lnTo>
                <a:lnTo>
                  <a:pt x="50587" y="53801"/>
                </a:lnTo>
                <a:cubicBezTo>
                  <a:pt x="50587" y="53805"/>
                  <a:pt x="50587" y="53808"/>
                  <a:pt x="50586" y="53811"/>
                </a:cubicBezTo>
                <a:lnTo>
                  <a:pt x="50586" y="53811"/>
                </a:lnTo>
                <a:lnTo>
                  <a:pt x="50701" y="53725"/>
                </a:lnTo>
                <a:lnTo>
                  <a:pt x="50701" y="53612"/>
                </a:lnTo>
                <a:lnTo>
                  <a:pt x="50663" y="53499"/>
                </a:lnTo>
                <a:cubicBezTo>
                  <a:pt x="50625" y="53480"/>
                  <a:pt x="50587" y="53470"/>
                  <a:pt x="50549" y="53470"/>
                </a:cubicBezTo>
                <a:close/>
                <a:moveTo>
                  <a:pt x="62469" y="53625"/>
                </a:moveTo>
                <a:cubicBezTo>
                  <a:pt x="62422" y="53625"/>
                  <a:pt x="62369" y="53632"/>
                  <a:pt x="62308" y="53650"/>
                </a:cubicBezTo>
                <a:lnTo>
                  <a:pt x="62232" y="53839"/>
                </a:lnTo>
                <a:cubicBezTo>
                  <a:pt x="62270" y="53877"/>
                  <a:pt x="62232" y="53914"/>
                  <a:pt x="62232" y="53990"/>
                </a:cubicBezTo>
                <a:cubicBezTo>
                  <a:pt x="62194" y="54103"/>
                  <a:pt x="62194" y="54255"/>
                  <a:pt x="62270" y="54368"/>
                </a:cubicBezTo>
                <a:lnTo>
                  <a:pt x="62383" y="54406"/>
                </a:lnTo>
                <a:lnTo>
                  <a:pt x="62572" y="54406"/>
                </a:lnTo>
                <a:lnTo>
                  <a:pt x="62723" y="54255"/>
                </a:lnTo>
                <a:cubicBezTo>
                  <a:pt x="62723" y="54179"/>
                  <a:pt x="62761" y="54141"/>
                  <a:pt x="62837" y="54066"/>
                </a:cubicBezTo>
                <a:cubicBezTo>
                  <a:pt x="62875" y="54066"/>
                  <a:pt x="62875" y="54028"/>
                  <a:pt x="62913" y="53990"/>
                </a:cubicBezTo>
                <a:lnTo>
                  <a:pt x="62837" y="53801"/>
                </a:lnTo>
                <a:cubicBezTo>
                  <a:pt x="62799" y="53801"/>
                  <a:pt x="62799" y="53801"/>
                  <a:pt x="62761" y="53763"/>
                </a:cubicBezTo>
                <a:cubicBezTo>
                  <a:pt x="62703" y="53705"/>
                  <a:pt x="62623" y="53625"/>
                  <a:pt x="62469" y="53625"/>
                </a:cubicBezTo>
                <a:close/>
                <a:moveTo>
                  <a:pt x="77506" y="54406"/>
                </a:moveTo>
                <a:cubicBezTo>
                  <a:pt x="77506" y="54415"/>
                  <a:pt x="77508" y="54421"/>
                  <a:pt x="77511" y="54427"/>
                </a:cubicBezTo>
                <a:lnTo>
                  <a:pt x="77511" y="54427"/>
                </a:lnTo>
                <a:lnTo>
                  <a:pt x="77506" y="54406"/>
                </a:lnTo>
                <a:close/>
                <a:moveTo>
                  <a:pt x="40984" y="54141"/>
                </a:moveTo>
                <a:cubicBezTo>
                  <a:pt x="40984" y="54141"/>
                  <a:pt x="40984" y="54179"/>
                  <a:pt x="41022" y="54179"/>
                </a:cubicBezTo>
                <a:lnTo>
                  <a:pt x="40833" y="54179"/>
                </a:lnTo>
                <a:cubicBezTo>
                  <a:pt x="40833" y="54368"/>
                  <a:pt x="40984" y="54444"/>
                  <a:pt x="41098" y="54444"/>
                </a:cubicBezTo>
                <a:cubicBezTo>
                  <a:pt x="41173" y="54444"/>
                  <a:pt x="41249" y="54406"/>
                  <a:pt x="41287" y="54368"/>
                </a:cubicBezTo>
                <a:cubicBezTo>
                  <a:pt x="41362" y="54330"/>
                  <a:pt x="41362" y="54255"/>
                  <a:pt x="41362" y="54179"/>
                </a:cubicBezTo>
                <a:lnTo>
                  <a:pt x="41211" y="54179"/>
                </a:lnTo>
                <a:cubicBezTo>
                  <a:pt x="41249" y="54179"/>
                  <a:pt x="41249" y="54141"/>
                  <a:pt x="41249" y="54141"/>
                </a:cubicBezTo>
                <a:close/>
                <a:moveTo>
                  <a:pt x="77771" y="53725"/>
                </a:moveTo>
                <a:cubicBezTo>
                  <a:pt x="77582" y="53725"/>
                  <a:pt x="77468" y="53763"/>
                  <a:pt x="77393" y="53839"/>
                </a:cubicBezTo>
                <a:lnTo>
                  <a:pt x="77468" y="53990"/>
                </a:lnTo>
                <a:cubicBezTo>
                  <a:pt x="77431" y="54066"/>
                  <a:pt x="77393" y="54141"/>
                  <a:pt x="77393" y="54179"/>
                </a:cubicBezTo>
                <a:lnTo>
                  <a:pt x="77393" y="54217"/>
                </a:lnTo>
                <a:cubicBezTo>
                  <a:pt x="77393" y="54255"/>
                  <a:pt x="77393" y="54255"/>
                  <a:pt x="77393" y="54292"/>
                </a:cubicBezTo>
                <a:lnTo>
                  <a:pt x="77468" y="54368"/>
                </a:lnTo>
                <a:lnTo>
                  <a:pt x="77544" y="54444"/>
                </a:lnTo>
                <a:cubicBezTo>
                  <a:pt x="77544" y="54444"/>
                  <a:pt x="77522" y="54444"/>
                  <a:pt x="77511" y="54427"/>
                </a:cubicBezTo>
                <a:lnTo>
                  <a:pt x="77511" y="54427"/>
                </a:lnTo>
                <a:lnTo>
                  <a:pt x="77544" y="54557"/>
                </a:lnTo>
                <a:cubicBezTo>
                  <a:pt x="77603" y="54566"/>
                  <a:pt x="77656" y="54570"/>
                  <a:pt x="77706" y="54570"/>
                </a:cubicBezTo>
                <a:cubicBezTo>
                  <a:pt x="78071" y="54570"/>
                  <a:pt x="78200" y="54341"/>
                  <a:pt x="78300" y="54141"/>
                </a:cubicBezTo>
                <a:lnTo>
                  <a:pt x="78300" y="54103"/>
                </a:lnTo>
                <a:lnTo>
                  <a:pt x="78300" y="54028"/>
                </a:lnTo>
                <a:cubicBezTo>
                  <a:pt x="78225" y="53877"/>
                  <a:pt x="77960" y="53725"/>
                  <a:pt x="77771" y="53725"/>
                </a:cubicBezTo>
                <a:close/>
                <a:moveTo>
                  <a:pt x="43782" y="53839"/>
                </a:moveTo>
                <a:lnTo>
                  <a:pt x="43744" y="53877"/>
                </a:lnTo>
                <a:cubicBezTo>
                  <a:pt x="43555" y="53914"/>
                  <a:pt x="43479" y="54028"/>
                  <a:pt x="43404" y="54141"/>
                </a:cubicBezTo>
                <a:cubicBezTo>
                  <a:pt x="43404" y="54217"/>
                  <a:pt x="43366" y="54255"/>
                  <a:pt x="43328" y="54292"/>
                </a:cubicBezTo>
                <a:lnTo>
                  <a:pt x="43366" y="54482"/>
                </a:lnTo>
                <a:cubicBezTo>
                  <a:pt x="43404" y="54519"/>
                  <a:pt x="43404" y="54519"/>
                  <a:pt x="43442" y="54519"/>
                </a:cubicBezTo>
                <a:cubicBezTo>
                  <a:pt x="43503" y="54550"/>
                  <a:pt x="43589" y="54605"/>
                  <a:pt x="43699" y="54605"/>
                </a:cubicBezTo>
                <a:cubicBezTo>
                  <a:pt x="43725" y="54605"/>
                  <a:pt x="43753" y="54602"/>
                  <a:pt x="43782" y="54595"/>
                </a:cubicBezTo>
                <a:lnTo>
                  <a:pt x="43895" y="54444"/>
                </a:lnTo>
                <a:lnTo>
                  <a:pt x="43933" y="54444"/>
                </a:lnTo>
                <a:cubicBezTo>
                  <a:pt x="44009" y="54406"/>
                  <a:pt x="44084" y="54330"/>
                  <a:pt x="44084" y="54217"/>
                </a:cubicBezTo>
                <a:cubicBezTo>
                  <a:pt x="44084" y="54179"/>
                  <a:pt x="44084" y="54179"/>
                  <a:pt x="44084" y="54179"/>
                </a:cubicBezTo>
                <a:lnTo>
                  <a:pt x="43933" y="54066"/>
                </a:lnTo>
                <a:lnTo>
                  <a:pt x="43895" y="54066"/>
                </a:lnTo>
                <a:lnTo>
                  <a:pt x="43933" y="53990"/>
                </a:lnTo>
                <a:cubicBezTo>
                  <a:pt x="43933" y="53952"/>
                  <a:pt x="43895" y="53877"/>
                  <a:pt x="43782" y="53839"/>
                </a:cubicBezTo>
                <a:close/>
                <a:moveTo>
                  <a:pt x="52570" y="54479"/>
                </a:moveTo>
                <a:cubicBezTo>
                  <a:pt x="52421" y="54479"/>
                  <a:pt x="52251" y="54500"/>
                  <a:pt x="52251" y="54671"/>
                </a:cubicBezTo>
                <a:lnTo>
                  <a:pt x="52364" y="54822"/>
                </a:lnTo>
                <a:lnTo>
                  <a:pt x="52402" y="54822"/>
                </a:lnTo>
                <a:cubicBezTo>
                  <a:pt x="52459" y="54841"/>
                  <a:pt x="52515" y="54850"/>
                  <a:pt x="52572" y="54850"/>
                </a:cubicBezTo>
                <a:cubicBezTo>
                  <a:pt x="52629" y="54850"/>
                  <a:pt x="52686" y="54841"/>
                  <a:pt x="52742" y="54822"/>
                </a:cubicBezTo>
                <a:cubicBezTo>
                  <a:pt x="52780" y="54784"/>
                  <a:pt x="52818" y="54708"/>
                  <a:pt x="52818" y="54595"/>
                </a:cubicBezTo>
                <a:lnTo>
                  <a:pt x="52704" y="54482"/>
                </a:lnTo>
                <a:cubicBezTo>
                  <a:pt x="52667" y="54482"/>
                  <a:pt x="52619" y="54479"/>
                  <a:pt x="52570" y="54479"/>
                </a:cubicBezTo>
                <a:close/>
                <a:moveTo>
                  <a:pt x="44160" y="54482"/>
                </a:moveTo>
                <a:lnTo>
                  <a:pt x="43933" y="54595"/>
                </a:lnTo>
                <a:cubicBezTo>
                  <a:pt x="43895" y="54860"/>
                  <a:pt x="44122" y="54897"/>
                  <a:pt x="44160" y="54897"/>
                </a:cubicBezTo>
                <a:lnTo>
                  <a:pt x="44236" y="54860"/>
                </a:lnTo>
                <a:lnTo>
                  <a:pt x="44387" y="54746"/>
                </a:lnTo>
                <a:lnTo>
                  <a:pt x="44387" y="54633"/>
                </a:lnTo>
                <a:lnTo>
                  <a:pt x="44236" y="54519"/>
                </a:lnTo>
                <a:cubicBezTo>
                  <a:pt x="44198" y="54519"/>
                  <a:pt x="44198" y="54519"/>
                  <a:pt x="44160" y="54482"/>
                </a:cubicBezTo>
                <a:close/>
                <a:moveTo>
                  <a:pt x="27825" y="54579"/>
                </a:moveTo>
                <a:cubicBezTo>
                  <a:pt x="27745" y="54579"/>
                  <a:pt x="27691" y="54606"/>
                  <a:pt x="27638" y="54633"/>
                </a:cubicBezTo>
                <a:cubicBezTo>
                  <a:pt x="27600" y="54671"/>
                  <a:pt x="27525" y="54708"/>
                  <a:pt x="27525" y="54822"/>
                </a:cubicBezTo>
                <a:lnTo>
                  <a:pt x="27562" y="54860"/>
                </a:lnTo>
                <a:lnTo>
                  <a:pt x="27676" y="54973"/>
                </a:lnTo>
                <a:cubicBezTo>
                  <a:pt x="27903" y="54973"/>
                  <a:pt x="27978" y="54860"/>
                  <a:pt x="28016" y="54784"/>
                </a:cubicBezTo>
                <a:lnTo>
                  <a:pt x="28054" y="54746"/>
                </a:lnTo>
                <a:lnTo>
                  <a:pt x="27940" y="54595"/>
                </a:lnTo>
                <a:cubicBezTo>
                  <a:pt x="27896" y="54584"/>
                  <a:pt x="27858" y="54579"/>
                  <a:pt x="27825" y="54579"/>
                </a:cubicBezTo>
                <a:close/>
                <a:moveTo>
                  <a:pt x="13453" y="54513"/>
                </a:moveTo>
                <a:cubicBezTo>
                  <a:pt x="13405" y="54513"/>
                  <a:pt x="13357" y="54525"/>
                  <a:pt x="13309" y="54557"/>
                </a:cubicBezTo>
                <a:cubicBezTo>
                  <a:pt x="13233" y="54595"/>
                  <a:pt x="13195" y="54671"/>
                  <a:pt x="13195" y="54746"/>
                </a:cubicBezTo>
                <a:lnTo>
                  <a:pt x="13347" y="54860"/>
                </a:lnTo>
                <a:cubicBezTo>
                  <a:pt x="13385" y="54860"/>
                  <a:pt x="13385" y="54897"/>
                  <a:pt x="13422" y="54897"/>
                </a:cubicBezTo>
                <a:cubicBezTo>
                  <a:pt x="13484" y="54959"/>
                  <a:pt x="13571" y="55021"/>
                  <a:pt x="13683" y="55021"/>
                </a:cubicBezTo>
                <a:cubicBezTo>
                  <a:pt x="13708" y="55021"/>
                  <a:pt x="13735" y="55018"/>
                  <a:pt x="13763" y="55011"/>
                </a:cubicBezTo>
                <a:lnTo>
                  <a:pt x="13914" y="54860"/>
                </a:lnTo>
                <a:cubicBezTo>
                  <a:pt x="13914" y="54822"/>
                  <a:pt x="13914" y="54784"/>
                  <a:pt x="13914" y="54784"/>
                </a:cubicBezTo>
                <a:lnTo>
                  <a:pt x="13800" y="54595"/>
                </a:lnTo>
                <a:cubicBezTo>
                  <a:pt x="13763" y="54595"/>
                  <a:pt x="13687" y="54557"/>
                  <a:pt x="13649" y="54557"/>
                </a:cubicBezTo>
                <a:cubicBezTo>
                  <a:pt x="13584" y="54535"/>
                  <a:pt x="13518" y="54513"/>
                  <a:pt x="13453" y="54513"/>
                </a:cubicBezTo>
                <a:close/>
                <a:moveTo>
                  <a:pt x="62534" y="54671"/>
                </a:moveTo>
                <a:lnTo>
                  <a:pt x="62383" y="54822"/>
                </a:lnTo>
                <a:cubicBezTo>
                  <a:pt x="62345" y="54860"/>
                  <a:pt x="62270" y="54897"/>
                  <a:pt x="62270" y="55011"/>
                </a:cubicBezTo>
                <a:lnTo>
                  <a:pt x="62345" y="55124"/>
                </a:lnTo>
                <a:cubicBezTo>
                  <a:pt x="62421" y="55124"/>
                  <a:pt x="62497" y="55124"/>
                  <a:pt x="62572" y="55086"/>
                </a:cubicBezTo>
                <a:cubicBezTo>
                  <a:pt x="62648" y="55049"/>
                  <a:pt x="62723" y="54973"/>
                  <a:pt x="62723" y="54860"/>
                </a:cubicBezTo>
                <a:cubicBezTo>
                  <a:pt x="62723" y="54784"/>
                  <a:pt x="62648" y="54708"/>
                  <a:pt x="62534" y="54671"/>
                </a:cubicBezTo>
                <a:close/>
                <a:moveTo>
                  <a:pt x="17797" y="54646"/>
                </a:moveTo>
                <a:cubicBezTo>
                  <a:pt x="17731" y="54646"/>
                  <a:pt x="17659" y="54655"/>
                  <a:pt x="17581" y="54671"/>
                </a:cubicBezTo>
                <a:lnTo>
                  <a:pt x="17468" y="54784"/>
                </a:lnTo>
                <a:cubicBezTo>
                  <a:pt x="17468" y="54973"/>
                  <a:pt x="17543" y="55086"/>
                  <a:pt x="17732" y="55124"/>
                </a:cubicBezTo>
                <a:cubicBezTo>
                  <a:pt x="17770" y="55134"/>
                  <a:pt x="17810" y="55138"/>
                  <a:pt x="17851" y="55138"/>
                </a:cubicBezTo>
                <a:cubicBezTo>
                  <a:pt x="17971" y="55138"/>
                  <a:pt x="18092" y="55096"/>
                  <a:pt x="18148" y="55011"/>
                </a:cubicBezTo>
                <a:lnTo>
                  <a:pt x="18186" y="54935"/>
                </a:lnTo>
                <a:cubicBezTo>
                  <a:pt x="18148" y="54822"/>
                  <a:pt x="18110" y="54746"/>
                  <a:pt x="18035" y="54708"/>
                </a:cubicBezTo>
                <a:cubicBezTo>
                  <a:pt x="17968" y="54664"/>
                  <a:pt x="17889" y="54646"/>
                  <a:pt x="17797" y="54646"/>
                </a:cubicBezTo>
                <a:close/>
                <a:moveTo>
                  <a:pt x="63631" y="54671"/>
                </a:moveTo>
                <a:cubicBezTo>
                  <a:pt x="63593" y="54671"/>
                  <a:pt x="63517" y="54671"/>
                  <a:pt x="63442" y="54784"/>
                </a:cubicBezTo>
                <a:lnTo>
                  <a:pt x="63480" y="54973"/>
                </a:lnTo>
                <a:cubicBezTo>
                  <a:pt x="63480" y="54973"/>
                  <a:pt x="63517" y="54973"/>
                  <a:pt x="63517" y="55011"/>
                </a:cubicBezTo>
                <a:cubicBezTo>
                  <a:pt x="63593" y="55086"/>
                  <a:pt x="63669" y="55162"/>
                  <a:pt x="63820" y="55162"/>
                </a:cubicBezTo>
                <a:lnTo>
                  <a:pt x="63971" y="55011"/>
                </a:lnTo>
                <a:lnTo>
                  <a:pt x="63933" y="54973"/>
                </a:lnTo>
                <a:cubicBezTo>
                  <a:pt x="63896" y="54860"/>
                  <a:pt x="63782" y="54708"/>
                  <a:pt x="63631" y="54671"/>
                </a:cubicBezTo>
                <a:close/>
                <a:moveTo>
                  <a:pt x="1324" y="54746"/>
                </a:moveTo>
                <a:lnTo>
                  <a:pt x="1135" y="54860"/>
                </a:lnTo>
                <a:cubicBezTo>
                  <a:pt x="1135" y="54860"/>
                  <a:pt x="1097" y="54897"/>
                  <a:pt x="1097" y="54973"/>
                </a:cubicBezTo>
                <a:lnTo>
                  <a:pt x="1097" y="55011"/>
                </a:lnTo>
                <a:lnTo>
                  <a:pt x="1210" y="55124"/>
                </a:lnTo>
                <a:lnTo>
                  <a:pt x="1324" y="55124"/>
                </a:lnTo>
                <a:cubicBezTo>
                  <a:pt x="1351" y="55151"/>
                  <a:pt x="1415" y="55178"/>
                  <a:pt x="1504" y="55178"/>
                </a:cubicBezTo>
                <a:cubicBezTo>
                  <a:pt x="1541" y="55178"/>
                  <a:pt x="1582" y="55173"/>
                  <a:pt x="1626" y="55162"/>
                </a:cubicBezTo>
                <a:lnTo>
                  <a:pt x="1740" y="55049"/>
                </a:lnTo>
                <a:cubicBezTo>
                  <a:pt x="1740" y="54822"/>
                  <a:pt x="1475" y="54784"/>
                  <a:pt x="1362" y="54746"/>
                </a:cubicBezTo>
                <a:close/>
                <a:moveTo>
                  <a:pt x="31154" y="55219"/>
                </a:moveTo>
                <a:cubicBezTo>
                  <a:pt x="31156" y="55238"/>
                  <a:pt x="31162" y="55238"/>
                  <a:pt x="31192" y="55238"/>
                </a:cubicBezTo>
                <a:lnTo>
                  <a:pt x="31154" y="55219"/>
                </a:lnTo>
                <a:close/>
                <a:moveTo>
                  <a:pt x="89038" y="54822"/>
                </a:moveTo>
                <a:cubicBezTo>
                  <a:pt x="88886" y="54822"/>
                  <a:pt x="88735" y="54822"/>
                  <a:pt x="88660" y="54973"/>
                </a:cubicBezTo>
                <a:lnTo>
                  <a:pt x="88773" y="55124"/>
                </a:lnTo>
                <a:cubicBezTo>
                  <a:pt x="88735" y="55124"/>
                  <a:pt x="88697" y="55086"/>
                  <a:pt x="88697" y="55086"/>
                </a:cubicBezTo>
                <a:cubicBezTo>
                  <a:pt x="88697" y="55124"/>
                  <a:pt x="88697" y="55124"/>
                  <a:pt x="88697" y="55162"/>
                </a:cubicBezTo>
                <a:lnTo>
                  <a:pt x="88811" y="55275"/>
                </a:lnTo>
                <a:cubicBezTo>
                  <a:pt x="88855" y="55287"/>
                  <a:pt x="88893" y="55291"/>
                  <a:pt x="88925" y="55291"/>
                </a:cubicBezTo>
                <a:cubicBezTo>
                  <a:pt x="89003" y="55291"/>
                  <a:pt x="89049" y="55264"/>
                  <a:pt x="89075" y="55238"/>
                </a:cubicBezTo>
                <a:lnTo>
                  <a:pt x="89264" y="55162"/>
                </a:lnTo>
                <a:cubicBezTo>
                  <a:pt x="89302" y="55124"/>
                  <a:pt x="89302" y="55086"/>
                  <a:pt x="89302" y="55049"/>
                </a:cubicBezTo>
                <a:cubicBezTo>
                  <a:pt x="89302" y="54935"/>
                  <a:pt x="89189" y="54860"/>
                  <a:pt x="89038" y="54822"/>
                </a:cubicBezTo>
                <a:close/>
                <a:moveTo>
                  <a:pt x="31305" y="54973"/>
                </a:moveTo>
                <a:cubicBezTo>
                  <a:pt x="31268" y="54973"/>
                  <a:pt x="31230" y="54973"/>
                  <a:pt x="31192" y="55011"/>
                </a:cubicBezTo>
                <a:cubicBezTo>
                  <a:pt x="31116" y="55049"/>
                  <a:pt x="31078" y="55086"/>
                  <a:pt x="31078" y="55162"/>
                </a:cubicBezTo>
                <a:lnTo>
                  <a:pt x="31116" y="55200"/>
                </a:lnTo>
                <a:lnTo>
                  <a:pt x="31154" y="55219"/>
                </a:lnTo>
                <a:lnTo>
                  <a:pt x="31154" y="55219"/>
                </a:lnTo>
                <a:cubicBezTo>
                  <a:pt x="31154" y="55214"/>
                  <a:pt x="31154" y="55208"/>
                  <a:pt x="31154" y="55200"/>
                </a:cubicBezTo>
                <a:lnTo>
                  <a:pt x="31154" y="55200"/>
                </a:lnTo>
                <a:lnTo>
                  <a:pt x="31305" y="55313"/>
                </a:lnTo>
                <a:lnTo>
                  <a:pt x="31419" y="55313"/>
                </a:lnTo>
                <a:lnTo>
                  <a:pt x="31532" y="55275"/>
                </a:lnTo>
                <a:cubicBezTo>
                  <a:pt x="31570" y="55238"/>
                  <a:pt x="31570" y="55200"/>
                  <a:pt x="31570" y="55162"/>
                </a:cubicBezTo>
                <a:cubicBezTo>
                  <a:pt x="31570" y="55049"/>
                  <a:pt x="31457" y="54973"/>
                  <a:pt x="31305" y="54973"/>
                </a:cubicBezTo>
                <a:close/>
                <a:moveTo>
                  <a:pt x="39774" y="55086"/>
                </a:moveTo>
                <a:cubicBezTo>
                  <a:pt x="39623" y="55086"/>
                  <a:pt x="39510" y="55162"/>
                  <a:pt x="39510" y="55275"/>
                </a:cubicBezTo>
                <a:lnTo>
                  <a:pt x="39661" y="55275"/>
                </a:lnTo>
                <a:cubicBezTo>
                  <a:pt x="39661" y="55275"/>
                  <a:pt x="39661" y="55313"/>
                  <a:pt x="39661" y="55313"/>
                </a:cubicBezTo>
                <a:lnTo>
                  <a:pt x="39850" y="55313"/>
                </a:lnTo>
                <a:cubicBezTo>
                  <a:pt x="39850" y="55313"/>
                  <a:pt x="39850" y="55275"/>
                  <a:pt x="39850" y="55275"/>
                </a:cubicBezTo>
                <a:lnTo>
                  <a:pt x="40001" y="55275"/>
                </a:lnTo>
                <a:cubicBezTo>
                  <a:pt x="40001" y="55200"/>
                  <a:pt x="39963" y="55162"/>
                  <a:pt x="39925" y="55124"/>
                </a:cubicBezTo>
                <a:cubicBezTo>
                  <a:pt x="39850" y="55086"/>
                  <a:pt x="39812" y="55086"/>
                  <a:pt x="39774" y="55086"/>
                </a:cubicBezTo>
                <a:close/>
                <a:moveTo>
                  <a:pt x="84614" y="54822"/>
                </a:moveTo>
                <a:lnTo>
                  <a:pt x="84425" y="54973"/>
                </a:lnTo>
                <a:cubicBezTo>
                  <a:pt x="84425" y="55011"/>
                  <a:pt x="84425" y="55049"/>
                  <a:pt x="84425" y="55049"/>
                </a:cubicBezTo>
                <a:cubicBezTo>
                  <a:pt x="84387" y="55086"/>
                  <a:pt x="84387" y="55124"/>
                  <a:pt x="84387" y="55162"/>
                </a:cubicBezTo>
                <a:cubicBezTo>
                  <a:pt x="84387" y="55275"/>
                  <a:pt x="84538" y="55313"/>
                  <a:pt x="84576" y="55313"/>
                </a:cubicBezTo>
                <a:lnTo>
                  <a:pt x="84765" y="55162"/>
                </a:lnTo>
                <a:cubicBezTo>
                  <a:pt x="84765" y="55162"/>
                  <a:pt x="84765" y="55124"/>
                  <a:pt x="84765" y="55086"/>
                </a:cubicBezTo>
                <a:cubicBezTo>
                  <a:pt x="84803" y="55086"/>
                  <a:pt x="84803" y="55049"/>
                  <a:pt x="84803" y="55011"/>
                </a:cubicBezTo>
                <a:cubicBezTo>
                  <a:pt x="84803" y="54897"/>
                  <a:pt x="84652" y="54860"/>
                  <a:pt x="84614" y="54822"/>
                </a:cubicBezTo>
                <a:close/>
                <a:moveTo>
                  <a:pt x="61665" y="54784"/>
                </a:moveTo>
                <a:cubicBezTo>
                  <a:pt x="61551" y="54784"/>
                  <a:pt x="61325" y="54822"/>
                  <a:pt x="61249" y="55011"/>
                </a:cubicBezTo>
                <a:lnTo>
                  <a:pt x="61400" y="55162"/>
                </a:lnTo>
                <a:cubicBezTo>
                  <a:pt x="61400" y="55162"/>
                  <a:pt x="61438" y="55200"/>
                  <a:pt x="61438" y="55238"/>
                </a:cubicBezTo>
                <a:cubicBezTo>
                  <a:pt x="61476" y="55313"/>
                  <a:pt x="61551" y="55389"/>
                  <a:pt x="61665" y="55389"/>
                </a:cubicBezTo>
                <a:cubicBezTo>
                  <a:pt x="61778" y="55389"/>
                  <a:pt x="61854" y="55313"/>
                  <a:pt x="61892" y="55275"/>
                </a:cubicBezTo>
                <a:lnTo>
                  <a:pt x="61816" y="55086"/>
                </a:lnTo>
                <a:cubicBezTo>
                  <a:pt x="61854" y="55086"/>
                  <a:pt x="61892" y="55124"/>
                  <a:pt x="61892" y="55200"/>
                </a:cubicBezTo>
                <a:cubicBezTo>
                  <a:pt x="61892" y="55200"/>
                  <a:pt x="61892" y="55200"/>
                  <a:pt x="61892" y="55162"/>
                </a:cubicBezTo>
                <a:lnTo>
                  <a:pt x="61854" y="55011"/>
                </a:lnTo>
                <a:lnTo>
                  <a:pt x="61778" y="54973"/>
                </a:lnTo>
                <a:cubicBezTo>
                  <a:pt x="61778" y="54973"/>
                  <a:pt x="61778" y="54973"/>
                  <a:pt x="61778" y="54935"/>
                </a:cubicBezTo>
                <a:lnTo>
                  <a:pt x="61665" y="54784"/>
                </a:lnTo>
                <a:close/>
                <a:moveTo>
                  <a:pt x="9453" y="55049"/>
                </a:moveTo>
                <a:cubicBezTo>
                  <a:pt x="9377" y="55049"/>
                  <a:pt x="9150" y="55086"/>
                  <a:pt x="9150" y="55275"/>
                </a:cubicBezTo>
                <a:lnTo>
                  <a:pt x="9188" y="55389"/>
                </a:lnTo>
                <a:cubicBezTo>
                  <a:pt x="9256" y="55457"/>
                  <a:pt x="9324" y="55471"/>
                  <a:pt x="9384" y="55471"/>
                </a:cubicBezTo>
                <a:cubicBezTo>
                  <a:pt x="9424" y="55471"/>
                  <a:pt x="9460" y="55465"/>
                  <a:pt x="9490" y="55465"/>
                </a:cubicBezTo>
                <a:lnTo>
                  <a:pt x="9755" y="55389"/>
                </a:lnTo>
                <a:lnTo>
                  <a:pt x="9755" y="55351"/>
                </a:lnTo>
                <a:cubicBezTo>
                  <a:pt x="9755" y="55238"/>
                  <a:pt x="9717" y="55162"/>
                  <a:pt x="9642" y="55086"/>
                </a:cubicBezTo>
                <a:lnTo>
                  <a:pt x="9528" y="55049"/>
                </a:lnTo>
                <a:close/>
                <a:moveTo>
                  <a:pt x="18253" y="55071"/>
                </a:moveTo>
                <a:cubicBezTo>
                  <a:pt x="18230" y="55071"/>
                  <a:pt x="18208" y="55075"/>
                  <a:pt x="18186" y="55086"/>
                </a:cubicBezTo>
                <a:cubicBezTo>
                  <a:pt x="18073" y="55162"/>
                  <a:pt x="18035" y="55351"/>
                  <a:pt x="18148" y="55465"/>
                </a:cubicBezTo>
                <a:cubicBezTo>
                  <a:pt x="18173" y="55465"/>
                  <a:pt x="18215" y="55481"/>
                  <a:pt x="18252" y="55481"/>
                </a:cubicBezTo>
                <a:cubicBezTo>
                  <a:pt x="18270" y="55481"/>
                  <a:pt x="18287" y="55477"/>
                  <a:pt x="18300" y="55465"/>
                </a:cubicBezTo>
                <a:lnTo>
                  <a:pt x="18375" y="55427"/>
                </a:lnTo>
                <a:lnTo>
                  <a:pt x="18300" y="55427"/>
                </a:lnTo>
                <a:lnTo>
                  <a:pt x="18489" y="55313"/>
                </a:lnTo>
                <a:lnTo>
                  <a:pt x="18489" y="55200"/>
                </a:lnTo>
                <a:lnTo>
                  <a:pt x="18413" y="55124"/>
                </a:lnTo>
                <a:cubicBezTo>
                  <a:pt x="18359" y="55098"/>
                  <a:pt x="18306" y="55071"/>
                  <a:pt x="18253" y="55071"/>
                </a:cubicBezTo>
                <a:close/>
                <a:moveTo>
                  <a:pt x="87336" y="55086"/>
                </a:moveTo>
                <a:lnTo>
                  <a:pt x="87072" y="55162"/>
                </a:lnTo>
                <a:cubicBezTo>
                  <a:pt x="87072" y="55162"/>
                  <a:pt x="87072" y="55162"/>
                  <a:pt x="87034" y="55200"/>
                </a:cubicBezTo>
                <a:cubicBezTo>
                  <a:pt x="86996" y="55238"/>
                  <a:pt x="86958" y="55275"/>
                  <a:pt x="86958" y="55351"/>
                </a:cubicBezTo>
                <a:cubicBezTo>
                  <a:pt x="86958" y="55389"/>
                  <a:pt x="86996" y="55465"/>
                  <a:pt x="87147" y="55465"/>
                </a:cubicBezTo>
                <a:lnTo>
                  <a:pt x="87298" y="55389"/>
                </a:lnTo>
                <a:lnTo>
                  <a:pt x="87298" y="55389"/>
                </a:lnTo>
                <a:cubicBezTo>
                  <a:pt x="87298" y="55389"/>
                  <a:pt x="87298" y="55427"/>
                  <a:pt x="87261" y="55427"/>
                </a:cubicBezTo>
                <a:cubicBezTo>
                  <a:pt x="87242" y="55446"/>
                  <a:pt x="87223" y="55446"/>
                  <a:pt x="87209" y="55446"/>
                </a:cubicBezTo>
                <a:cubicBezTo>
                  <a:pt x="87194" y="55446"/>
                  <a:pt x="87185" y="55446"/>
                  <a:pt x="87185" y="55465"/>
                </a:cubicBezTo>
                <a:cubicBezTo>
                  <a:pt x="87235" y="55465"/>
                  <a:pt x="87303" y="55498"/>
                  <a:pt x="87387" y="55498"/>
                </a:cubicBezTo>
                <a:cubicBezTo>
                  <a:pt x="87429" y="55498"/>
                  <a:pt x="87475" y="55490"/>
                  <a:pt x="87525" y="55465"/>
                </a:cubicBezTo>
                <a:lnTo>
                  <a:pt x="87601" y="55389"/>
                </a:lnTo>
                <a:cubicBezTo>
                  <a:pt x="87601" y="55351"/>
                  <a:pt x="87601" y="55313"/>
                  <a:pt x="87601" y="55313"/>
                </a:cubicBezTo>
                <a:cubicBezTo>
                  <a:pt x="87601" y="55124"/>
                  <a:pt x="87412" y="55086"/>
                  <a:pt x="87374" y="55086"/>
                </a:cubicBezTo>
                <a:close/>
                <a:moveTo>
                  <a:pt x="17392" y="55049"/>
                </a:moveTo>
                <a:lnTo>
                  <a:pt x="17241" y="55200"/>
                </a:lnTo>
                <a:cubicBezTo>
                  <a:pt x="17241" y="55200"/>
                  <a:pt x="17241" y="55238"/>
                  <a:pt x="17241" y="55238"/>
                </a:cubicBezTo>
                <a:cubicBezTo>
                  <a:pt x="17203" y="55275"/>
                  <a:pt x="17165" y="55313"/>
                  <a:pt x="17165" y="55389"/>
                </a:cubicBezTo>
                <a:cubicBezTo>
                  <a:pt x="17165" y="55427"/>
                  <a:pt x="17203" y="55502"/>
                  <a:pt x="17354" y="55540"/>
                </a:cubicBezTo>
                <a:lnTo>
                  <a:pt x="17468" y="55502"/>
                </a:lnTo>
                <a:cubicBezTo>
                  <a:pt x="17543" y="55465"/>
                  <a:pt x="17657" y="55351"/>
                  <a:pt x="17657" y="55238"/>
                </a:cubicBezTo>
                <a:cubicBezTo>
                  <a:pt x="17657" y="55200"/>
                  <a:pt x="17657" y="55124"/>
                  <a:pt x="17619" y="55124"/>
                </a:cubicBezTo>
                <a:cubicBezTo>
                  <a:pt x="17543" y="55049"/>
                  <a:pt x="17468" y="55049"/>
                  <a:pt x="17392" y="55049"/>
                </a:cubicBezTo>
                <a:close/>
                <a:moveTo>
                  <a:pt x="70890" y="55238"/>
                </a:moveTo>
                <a:cubicBezTo>
                  <a:pt x="70814" y="55238"/>
                  <a:pt x="70663" y="55275"/>
                  <a:pt x="70625" y="55389"/>
                </a:cubicBezTo>
                <a:lnTo>
                  <a:pt x="70776" y="55540"/>
                </a:lnTo>
                <a:cubicBezTo>
                  <a:pt x="70739" y="55540"/>
                  <a:pt x="70701" y="55503"/>
                  <a:pt x="70701" y="55502"/>
                </a:cubicBezTo>
                <a:lnTo>
                  <a:pt x="70701" y="55502"/>
                </a:lnTo>
                <a:cubicBezTo>
                  <a:pt x="70739" y="55540"/>
                  <a:pt x="70739" y="55616"/>
                  <a:pt x="70852" y="55654"/>
                </a:cubicBezTo>
                <a:lnTo>
                  <a:pt x="71041" y="55540"/>
                </a:lnTo>
                <a:cubicBezTo>
                  <a:pt x="71041" y="55502"/>
                  <a:pt x="71079" y="55465"/>
                  <a:pt x="71079" y="55389"/>
                </a:cubicBezTo>
                <a:lnTo>
                  <a:pt x="71079" y="55351"/>
                </a:lnTo>
                <a:lnTo>
                  <a:pt x="70928" y="55238"/>
                </a:lnTo>
                <a:close/>
                <a:moveTo>
                  <a:pt x="63555" y="55502"/>
                </a:moveTo>
                <a:cubicBezTo>
                  <a:pt x="63480" y="55502"/>
                  <a:pt x="63404" y="55502"/>
                  <a:pt x="63328" y="55540"/>
                </a:cubicBezTo>
                <a:cubicBezTo>
                  <a:pt x="63253" y="55616"/>
                  <a:pt x="63253" y="55691"/>
                  <a:pt x="63291" y="55767"/>
                </a:cubicBezTo>
                <a:lnTo>
                  <a:pt x="63404" y="55843"/>
                </a:lnTo>
                <a:cubicBezTo>
                  <a:pt x="63435" y="55846"/>
                  <a:pt x="63463" y="55848"/>
                  <a:pt x="63489" y="55848"/>
                </a:cubicBezTo>
                <a:cubicBezTo>
                  <a:pt x="63751" y="55848"/>
                  <a:pt x="63782" y="55688"/>
                  <a:pt x="63782" y="55654"/>
                </a:cubicBezTo>
                <a:lnTo>
                  <a:pt x="63631" y="55502"/>
                </a:lnTo>
                <a:close/>
                <a:moveTo>
                  <a:pt x="19661" y="55313"/>
                </a:moveTo>
                <a:cubicBezTo>
                  <a:pt x="19396" y="55313"/>
                  <a:pt x="19169" y="55389"/>
                  <a:pt x="19056" y="55578"/>
                </a:cubicBezTo>
                <a:lnTo>
                  <a:pt x="19207" y="55729"/>
                </a:lnTo>
                <a:cubicBezTo>
                  <a:pt x="19207" y="55767"/>
                  <a:pt x="19245" y="55767"/>
                  <a:pt x="19245" y="55805"/>
                </a:cubicBezTo>
                <a:cubicBezTo>
                  <a:pt x="19320" y="55880"/>
                  <a:pt x="19434" y="55880"/>
                  <a:pt x="19509" y="55880"/>
                </a:cubicBezTo>
                <a:lnTo>
                  <a:pt x="19585" y="55880"/>
                </a:lnTo>
                <a:cubicBezTo>
                  <a:pt x="19585" y="55880"/>
                  <a:pt x="19585" y="55880"/>
                  <a:pt x="19547" y="55843"/>
                </a:cubicBezTo>
                <a:lnTo>
                  <a:pt x="19547" y="55843"/>
                </a:lnTo>
                <a:lnTo>
                  <a:pt x="19774" y="55880"/>
                </a:lnTo>
                <a:cubicBezTo>
                  <a:pt x="19850" y="55805"/>
                  <a:pt x="19850" y="55654"/>
                  <a:pt x="19850" y="55616"/>
                </a:cubicBezTo>
                <a:cubicBezTo>
                  <a:pt x="19850" y="55540"/>
                  <a:pt x="19850" y="55427"/>
                  <a:pt x="19774" y="55351"/>
                </a:cubicBezTo>
                <a:lnTo>
                  <a:pt x="19661" y="55313"/>
                </a:lnTo>
                <a:close/>
                <a:moveTo>
                  <a:pt x="39699" y="55616"/>
                </a:moveTo>
                <a:cubicBezTo>
                  <a:pt x="39472" y="55616"/>
                  <a:pt x="39396" y="55691"/>
                  <a:pt x="39434" y="55843"/>
                </a:cubicBezTo>
                <a:lnTo>
                  <a:pt x="39547" y="55956"/>
                </a:lnTo>
                <a:lnTo>
                  <a:pt x="39661" y="55956"/>
                </a:lnTo>
                <a:lnTo>
                  <a:pt x="39812" y="55843"/>
                </a:lnTo>
                <a:cubicBezTo>
                  <a:pt x="39812" y="55843"/>
                  <a:pt x="39850" y="55805"/>
                  <a:pt x="39850" y="55767"/>
                </a:cubicBezTo>
                <a:lnTo>
                  <a:pt x="39699" y="55616"/>
                </a:lnTo>
                <a:close/>
                <a:moveTo>
                  <a:pt x="85937" y="55616"/>
                </a:moveTo>
                <a:lnTo>
                  <a:pt x="85786" y="55654"/>
                </a:lnTo>
                <a:cubicBezTo>
                  <a:pt x="85711" y="55654"/>
                  <a:pt x="85521" y="55691"/>
                  <a:pt x="85521" y="55956"/>
                </a:cubicBezTo>
                <a:lnTo>
                  <a:pt x="85559" y="56032"/>
                </a:lnTo>
                <a:cubicBezTo>
                  <a:pt x="85626" y="56076"/>
                  <a:pt x="85692" y="56094"/>
                  <a:pt x="85766" y="56094"/>
                </a:cubicBezTo>
                <a:cubicBezTo>
                  <a:pt x="85819" y="56094"/>
                  <a:pt x="85875" y="56085"/>
                  <a:pt x="85937" y="56069"/>
                </a:cubicBezTo>
                <a:cubicBezTo>
                  <a:pt x="86051" y="56032"/>
                  <a:pt x="86126" y="55918"/>
                  <a:pt x="86126" y="55843"/>
                </a:cubicBezTo>
                <a:cubicBezTo>
                  <a:pt x="86126" y="55729"/>
                  <a:pt x="86051" y="55654"/>
                  <a:pt x="85937" y="55616"/>
                </a:cubicBezTo>
                <a:close/>
                <a:moveTo>
                  <a:pt x="14254" y="55502"/>
                </a:moveTo>
                <a:cubicBezTo>
                  <a:pt x="14141" y="55502"/>
                  <a:pt x="13876" y="55540"/>
                  <a:pt x="13876" y="55880"/>
                </a:cubicBezTo>
                <a:cubicBezTo>
                  <a:pt x="13876" y="55918"/>
                  <a:pt x="13876" y="55956"/>
                  <a:pt x="13876" y="55994"/>
                </a:cubicBezTo>
                <a:lnTo>
                  <a:pt x="13989" y="56107"/>
                </a:lnTo>
                <a:cubicBezTo>
                  <a:pt x="14065" y="56107"/>
                  <a:pt x="14178" y="56107"/>
                  <a:pt x="14292" y="56032"/>
                </a:cubicBezTo>
                <a:cubicBezTo>
                  <a:pt x="14330" y="55994"/>
                  <a:pt x="14368" y="55918"/>
                  <a:pt x="14330" y="55805"/>
                </a:cubicBezTo>
                <a:cubicBezTo>
                  <a:pt x="14330" y="55767"/>
                  <a:pt x="14330" y="55729"/>
                  <a:pt x="14368" y="55691"/>
                </a:cubicBezTo>
                <a:lnTo>
                  <a:pt x="14254" y="55502"/>
                </a:lnTo>
                <a:close/>
                <a:moveTo>
                  <a:pt x="40228" y="55767"/>
                </a:moveTo>
                <a:lnTo>
                  <a:pt x="40077" y="55880"/>
                </a:lnTo>
                <a:cubicBezTo>
                  <a:pt x="40039" y="56069"/>
                  <a:pt x="40152" y="56183"/>
                  <a:pt x="40304" y="56221"/>
                </a:cubicBezTo>
                <a:lnTo>
                  <a:pt x="40455" y="56107"/>
                </a:lnTo>
                <a:cubicBezTo>
                  <a:pt x="40455" y="56107"/>
                  <a:pt x="40493" y="56107"/>
                  <a:pt x="40493" y="56069"/>
                </a:cubicBezTo>
                <a:cubicBezTo>
                  <a:pt x="40493" y="56069"/>
                  <a:pt x="40530" y="55994"/>
                  <a:pt x="40530" y="55918"/>
                </a:cubicBezTo>
                <a:cubicBezTo>
                  <a:pt x="40530" y="55918"/>
                  <a:pt x="40530" y="55880"/>
                  <a:pt x="40530" y="55843"/>
                </a:cubicBezTo>
                <a:lnTo>
                  <a:pt x="40379" y="55767"/>
                </a:lnTo>
                <a:close/>
                <a:moveTo>
                  <a:pt x="90399" y="55880"/>
                </a:moveTo>
                <a:cubicBezTo>
                  <a:pt x="90285" y="55880"/>
                  <a:pt x="90172" y="55918"/>
                  <a:pt x="90172" y="56069"/>
                </a:cubicBezTo>
                <a:lnTo>
                  <a:pt x="90285" y="56221"/>
                </a:lnTo>
                <a:cubicBezTo>
                  <a:pt x="90399" y="56221"/>
                  <a:pt x="90474" y="56221"/>
                  <a:pt x="90550" y="56145"/>
                </a:cubicBezTo>
                <a:lnTo>
                  <a:pt x="90588" y="56032"/>
                </a:lnTo>
                <a:cubicBezTo>
                  <a:pt x="90588" y="55956"/>
                  <a:pt x="90512" y="55880"/>
                  <a:pt x="90399" y="55880"/>
                </a:cubicBezTo>
                <a:close/>
                <a:moveTo>
                  <a:pt x="14661" y="55875"/>
                </a:moveTo>
                <a:cubicBezTo>
                  <a:pt x="14399" y="55875"/>
                  <a:pt x="14364" y="56035"/>
                  <a:pt x="14330" y="56069"/>
                </a:cubicBezTo>
                <a:lnTo>
                  <a:pt x="14481" y="56221"/>
                </a:lnTo>
                <a:lnTo>
                  <a:pt x="14557" y="56221"/>
                </a:lnTo>
                <a:cubicBezTo>
                  <a:pt x="14594" y="56221"/>
                  <a:pt x="14632" y="56258"/>
                  <a:pt x="14746" y="56258"/>
                </a:cubicBezTo>
                <a:lnTo>
                  <a:pt x="14859" y="56145"/>
                </a:lnTo>
                <a:lnTo>
                  <a:pt x="14859" y="55994"/>
                </a:lnTo>
                <a:lnTo>
                  <a:pt x="14746" y="55880"/>
                </a:lnTo>
                <a:cubicBezTo>
                  <a:pt x="14715" y="55877"/>
                  <a:pt x="14687" y="55875"/>
                  <a:pt x="14661" y="55875"/>
                </a:cubicBezTo>
                <a:close/>
                <a:moveTo>
                  <a:pt x="63253" y="55805"/>
                </a:moveTo>
                <a:cubicBezTo>
                  <a:pt x="63026" y="55805"/>
                  <a:pt x="62950" y="55918"/>
                  <a:pt x="62875" y="56032"/>
                </a:cubicBezTo>
                <a:lnTo>
                  <a:pt x="62875" y="56183"/>
                </a:lnTo>
                <a:cubicBezTo>
                  <a:pt x="62958" y="56238"/>
                  <a:pt x="63041" y="56273"/>
                  <a:pt x="63124" y="56273"/>
                </a:cubicBezTo>
                <a:cubicBezTo>
                  <a:pt x="63154" y="56273"/>
                  <a:pt x="63185" y="56269"/>
                  <a:pt x="63215" y="56258"/>
                </a:cubicBezTo>
                <a:cubicBezTo>
                  <a:pt x="63328" y="56221"/>
                  <a:pt x="63404" y="56107"/>
                  <a:pt x="63404" y="55994"/>
                </a:cubicBezTo>
                <a:cubicBezTo>
                  <a:pt x="63404" y="55956"/>
                  <a:pt x="63366" y="55880"/>
                  <a:pt x="63328" y="55843"/>
                </a:cubicBezTo>
                <a:lnTo>
                  <a:pt x="63253" y="55805"/>
                </a:lnTo>
                <a:close/>
                <a:moveTo>
                  <a:pt x="19472" y="55918"/>
                </a:moveTo>
                <a:lnTo>
                  <a:pt x="19358" y="56032"/>
                </a:lnTo>
                <a:cubicBezTo>
                  <a:pt x="19283" y="55994"/>
                  <a:pt x="19245" y="55994"/>
                  <a:pt x="19169" y="55994"/>
                </a:cubicBezTo>
                <a:cubicBezTo>
                  <a:pt x="19156" y="55987"/>
                  <a:pt x="19141" y="55984"/>
                  <a:pt x="19125" y="55984"/>
                </a:cubicBezTo>
                <a:cubicBezTo>
                  <a:pt x="19046" y="55984"/>
                  <a:pt x="18942" y="56058"/>
                  <a:pt x="18942" y="56183"/>
                </a:cubicBezTo>
                <a:lnTo>
                  <a:pt x="19056" y="56334"/>
                </a:lnTo>
                <a:cubicBezTo>
                  <a:pt x="19093" y="56334"/>
                  <a:pt x="19131" y="56410"/>
                  <a:pt x="19207" y="56410"/>
                </a:cubicBezTo>
                <a:lnTo>
                  <a:pt x="19320" y="56372"/>
                </a:lnTo>
                <a:cubicBezTo>
                  <a:pt x="19358" y="56372"/>
                  <a:pt x="19396" y="56334"/>
                  <a:pt x="19396" y="56296"/>
                </a:cubicBezTo>
                <a:cubicBezTo>
                  <a:pt x="19434" y="56315"/>
                  <a:pt x="19462" y="56325"/>
                  <a:pt x="19490" y="56325"/>
                </a:cubicBezTo>
                <a:cubicBezTo>
                  <a:pt x="19519" y="56325"/>
                  <a:pt x="19547" y="56315"/>
                  <a:pt x="19585" y="56296"/>
                </a:cubicBezTo>
                <a:cubicBezTo>
                  <a:pt x="19661" y="56258"/>
                  <a:pt x="19698" y="56183"/>
                  <a:pt x="19698" y="56107"/>
                </a:cubicBezTo>
                <a:cubicBezTo>
                  <a:pt x="19698" y="56032"/>
                  <a:pt x="19661" y="55994"/>
                  <a:pt x="19623" y="55956"/>
                </a:cubicBezTo>
                <a:cubicBezTo>
                  <a:pt x="19585" y="55918"/>
                  <a:pt x="19509" y="55918"/>
                  <a:pt x="19472" y="55918"/>
                </a:cubicBezTo>
                <a:close/>
                <a:moveTo>
                  <a:pt x="51532" y="55767"/>
                </a:moveTo>
                <a:lnTo>
                  <a:pt x="51419" y="55843"/>
                </a:lnTo>
                <a:cubicBezTo>
                  <a:pt x="51381" y="55956"/>
                  <a:pt x="51306" y="56069"/>
                  <a:pt x="51306" y="56145"/>
                </a:cubicBezTo>
                <a:cubicBezTo>
                  <a:pt x="51306" y="56334"/>
                  <a:pt x="51419" y="56448"/>
                  <a:pt x="51646" y="56448"/>
                </a:cubicBezTo>
                <a:lnTo>
                  <a:pt x="51797" y="56372"/>
                </a:lnTo>
                <a:cubicBezTo>
                  <a:pt x="51797" y="56334"/>
                  <a:pt x="51835" y="56296"/>
                  <a:pt x="51873" y="56221"/>
                </a:cubicBezTo>
                <a:cubicBezTo>
                  <a:pt x="51910" y="56183"/>
                  <a:pt x="51986" y="56069"/>
                  <a:pt x="51986" y="55956"/>
                </a:cubicBezTo>
                <a:cubicBezTo>
                  <a:pt x="51986" y="55918"/>
                  <a:pt x="51986" y="55880"/>
                  <a:pt x="51986" y="55880"/>
                </a:cubicBezTo>
                <a:lnTo>
                  <a:pt x="51835" y="55767"/>
                </a:lnTo>
                <a:close/>
                <a:moveTo>
                  <a:pt x="18262" y="55654"/>
                </a:moveTo>
                <a:cubicBezTo>
                  <a:pt x="18224" y="55654"/>
                  <a:pt x="18110" y="55654"/>
                  <a:pt x="18035" y="55767"/>
                </a:cubicBezTo>
                <a:lnTo>
                  <a:pt x="18073" y="55843"/>
                </a:lnTo>
                <a:cubicBezTo>
                  <a:pt x="18035" y="55918"/>
                  <a:pt x="17997" y="55994"/>
                  <a:pt x="18035" y="56107"/>
                </a:cubicBezTo>
                <a:lnTo>
                  <a:pt x="18110" y="56145"/>
                </a:lnTo>
                <a:cubicBezTo>
                  <a:pt x="18035" y="56145"/>
                  <a:pt x="17959" y="56221"/>
                  <a:pt x="17959" y="56258"/>
                </a:cubicBezTo>
                <a:lnTo>
                  <a:pt x="18073" y="56410"/>
                </a:lnTo>
                <a:lnTo>
                  <a:pt x="18035" y="56410"/>
                </a:lnTo>
                <a:cubicBezTo>
                  <a:pt x="18110" y="56485"/>
                  <a:pt x="18186" y="56523"/>
                  <a:pt x="18300" y="56523"/>
                </a:cubicBezTo>
                <a:lnTo>
                  <a:pt x="18413" y="56448"/>
                </a:lnTo>
                <a:cubicBezTo>
                  <a:pt x="18413" y="56410"/>
                  <a:pt x="18413" y="56410"/>
                  <a:pt x="18413" y="56372"/>
                </a:cubicBezTo>
                <a:cubicBezTo>
                  <a:pt x="18413" y="56296"/>
                  <a:pt x="18375" y="56221"/>
                  <a:pt x="18300" y="56183"/>
                </a:cubicBezTo>
                <a:cubicBezTo>
                  <a:pt x="18337" y="56145"/>
                  <a:pt x="18375" y="56145"/>
                  <a:pt x="18375" y="56145"/>
                </a:cubicBezTo>
                <a:cubicBezTo>
                  <a:pt x="18451" y="56107"/>
                  <a:pt x="18489" y="56032"/>
                  <a:pt x="18489" y="55956"/>
                </a:cubicBezTo>
                <a:cubicBezTo>
                  <a:pt x="18489" y="55843"/>
                  <a:pt x="18413" y="55691"/>
                  <a:pt x="18262" y="55654"/>
                </a:cubicBezTo>
                <a:close/>
                <a:moveTo>
                  <a:pt x="53347" y="56069"/>
                </a:moveTo>
                <a:cubicBezTo>
                  <a:pt x="53196" y="56069"/>
                  <a:pt x="52893" y="56221"/>
                  <a:pt x="52856" y="56485"/>
                </a:cubicBezTo>
                <a:lnTo>
                  <a:pt x="52893" y="56599"/>
                </a:lnTo>
                <a:cubicBezTo>
                  <a:pt x="52950" y="56637"/>
                  <a:pt x="53007" y="56655"/>
                  <a:pt x="53068" y="56655"/>
                </a:cubicBezTo>
                <a:cubicBezTo>
                  <a:pt x="53130" y="56655"/>
                  <a:pt x="53196" y="56637"/>
                  <a:pt x="53272" y="56599"/>
                </a:cubicBezTo>
                <a:cubicBezTo>
                  <a:pt x="53423" y="56561"/>
                  <a:pt x="53536" y="56410"/>
                  <a:pt x="53536" y="56296"/>
                </a:cubicBezTo>
                <a:cubicBezTo>
                  <a:pt x="53536" y="56221"/>
                  <a:pt x="53498" y="56145"/>
                  <a:pt x="53461" y="56107"/>
                </a:cubicBezTo>
                <a:lnTo>
                  <a:pt x="53347" y="56069"/>
                </a:lnTo>
                <a:close/>
                <a:moveTo>
                  <a:pt x="87979" y="56372"/>
                </a:moveTo>
                <a:lnTo>
                  <a:pt x="87828" y="56448"/>
                </a:lnTo>
                <a:cubicBezTo>
                  <a:pt x="87752" y="56561"/>
                  <a:pt x="87752" y="56712"/>
                  <a:pt x="87866" y="56788"/>
                </a:cubicBezTo>
                <a:lnTo>
                  <a:pt x="88055" y="56750"/>
                </a:lnTo>
                <a:lnTo>
                  <a:pt x="88206" y="56674"/>
                </a:lnTo>
                <a:lnTo>
                  <a:pt x="88206" y="56561"/>
                </a:lnTo>
                <a:lnTo>
                  <a:pt x="88092" y="56448"/>
                </a:lnTo>
                <a:cubicBezTo>
                  <a:pt x="88055" y="56410"/>
                  <a:pt x="88017" y="56410"/>
                  <a:pt x="87979" y="56372"/>
                </a:cubicBezTo>
                <a:close/>
                <a:moveTo>
                  <a:pt x="57468" y="56485"/>
                </a:moveTo>
                <a:cubicBezTo>
                  <a:pt x="57355" y="56523"/>
                  <a:pt x="57241" y="56637"/>
                  <a:pt x="57241" y="56750"/>
                </a:cubicBezTo>
                <a:cubicBezTo>
                  <a:pt x="57241" y="56826"/>
                  <a:pt x="57279" y="56863"/>
                  <a:pt x="57393" y="56901"/>
                </a:cubicBezTo>
                <a:lnTo>
                  <a:pt x="57582" y="56826"/>
                </a:lnTo>
                <a:cubicBezTo>
                  <a:pt x="57582" y="56826"/>
                  <a:pt x="57582" y="56863"/>
                  <a:pt x="57582" y="56863"/>
                </a:cubicBezTo>
                <a:cubicBezTo>
                  <a:pt x="57619" y="56863"/>
                  <a:pt x="57771" y="56826"/>
                  <a:pt x="57771" y="56674"/>
                </a:cubicBezTo>
                <a:lnTo>
                  <a:pt x="57733" y="56599"/>
                </a:lnTo>
                <a:cubicBezTo>
                  <a:pt x="57695" y="56523"/>
                  <a:pt x="57582" y="56485"/>
                  <a:pt x="57468" y="56485"/>
                </a:cubicBezTo>
                <a:close/>
                <a:moveTo>
                  <a:pt x="13914" y="56599"/>
                </a:moveTo>
                <a:cubicBezTo>
                  <a:pt x="13838" y="56637"/>
                  <a:pt x="13763" y="56712"/>
                  <a:pt x="13763" y="56788"/>
                </a:cubicBezTo>
                <a:lnTo>
                  <a:pt x="13876" y="56939"/>
                </a:lnTo>
                <a:cubicBezTo>
                  <a:pt x="13906" y="56939"/>
                  <a:pt x="13961" y="56987"/>
                  <a:pt x="14039" y="56987"/>
                </a:cubicBezTo>
                <a:cubicBezTo>
                  <a:pt x="14059" y="56987"/>
                  <a:pt x="14080" y="56984"/>
                  <a:pt x="14103" y="56977"/>
                </a:cubicBezTo>
                <a:lnTo>
                  <a:pt x="14178" y="56863"/>
                </a:lnTo>
                <a:lnTo>
                  <a:pt x="14178" y="56750"/>
                </a:lnTo>
                <a:lnTo>
                  <a:pt x="14141" y="56674"/>
                </a:lnTo>
                <a:cubicBezTo>
                  <a:pt x="14065" y="56599"/>
                  <a:pt x="13989" y="56599"/>
                  <a:pt x="13914" y="56599"/>
                </a:cubicBezTo>
                <a:close/>
                <a:moveTo>
                  <a:pt x="80266" y="56599"/>
                </a:moveTo>
                <a:lnTo>
                  <a:pt x="80077" y="56750"/>
                </a:lnTo>
                <a:cubicBezTo>
                  <a:pt x="80077" y="56826"/>
                  <a:pt x="80115" y="56901"/>
                  <a:pt x="80191" y="56939"/>
                </a:cubicBezTo>
                <a:cubicBezTo>
                  <a:pt x="80217" y="56966"/>
                  <a:pt x="80244" y="56992"/>
                  <a:pt x="80298" y="56992"/>
                </a:cubicBezTo>
                <a:cubicBezTo>
                  <a:pt x="80320" y="56992"/>
                  <a:pt x="80346" y="56988"/>
                  <a:pt x="80380" y="56977"/>
                </a:cubicBezTo>
                <a:lnTo>
                  <a:pt x="80493" y="56863"/>
                </a:lnTo>
                <a:cubicBezTo>
                  <a:pt x="80493" y="56750"/>
                  <a:pt x="80417" y="56637"/>
                  <a:pt x="80266" y="56599"/>
                </a:cubicBezTo>
                <a:close/>
                <a:moveTo>
                  <a:pt x="83837" y="56763"/>
                </a:moveTo>
                <a:cubicBezTo>
                  <a:pt x="83788" y="56763"/>
                  <a:pt x="83732" y="56772"/>
                  <a:pt x="83669" y="56788"/>
                </a:cubicBezTo>
                <a:cubicBezTo>
                  <a:pt x="83480" y="56826"/>
                  <a:pt x="83480" y="56901"/>
                  <a:pt x="83480" y="56939"/>
                </a:cubicBezTo>
                <a:lnTo>
                  <a:pt x="83555" y="57015"/>
                </a:lnTo>
                <a:cubicBezTo>
                  <a:pt x="83555" y="57052"/>
                  <a:pt x="83593" y="57052"/>
                  <a:pt x="83593" y="57052"/>
                </a:cubicBezTo>
                <a:cubicBezTo>
                  <a:pt x="83593" y="57090"/>
                  <a:pt x="83631" y="57166"/>
                  <a:pt x="83782" y="57204"/>
                </a:cubicBezTo>
                <a:lnTo>
                  <a:pt x="83934" y="57090"/>
                </a:lnTo>
                <a:cubicBezTo>
                  <a:pt x="83971" y="57052"/>
                  <a:pt x="84009" y="57015"/>
                  <a:pt x="84047" y="56939"/>
                </a:cubicBezTo>
                <a:lnTo>
                  <a:pt x="84009" y="56826"/>
                </a:lnTo>
                <a:cubicBezTo>
                  <a:pt x="83965" y="56781"/>
                  <a:pt x="83908" y="56763"/>
                  <a:pt x="83837" y="56763"/>
                </a:cubicBezTo>
                <a:close/>
                <a:moveTo>
                  <a:pt x="27695" y="56839"/>
                </a:moveTo>
                <a:cubicBezTo>
                  <a:pt x="27651" y="56839"/>
                  <a:pt x="27607" y="56857"/>
                  <a:pt x="27562" y="56901"/>
                </a:cubicBezTo>
                <a:cubicBezTo>
                  <a:pt x="27373" y="56977"/>
                  <a:pt x="27411" y="57204"/>
                  <a:pt x="27600" y="57241"/>
                </a:cubicBezTo>
                <a:lnTo>
                  <a:pt x="27789" y="57128"/>
                </a:lnTo>
                <a:cubicBezTo>
                  <a:pt x="27789" y="57090"/>
                  <a:pt x="27865" y="57052"/>
                  <a:pt x="27865" y="57015"/>
                </a:cubicBezTo>
                <a:lnTo>
                  <a:pt x="27789" y="56863"/>
                </a:lnTo>
                <a:cubicBezTo>
                  <a:pt x="27758" y="56848"/>
                  <a:pt x="27727" y="56839"/>
                  <a:pt x="27695" y="56839"/>
                </a:cubicBezTo>
                <a:close/>
                <a:moveTo>
                  <a:pt x="417" y="56901"/>
                </a:moveTo>
                <a:cubicBezTo>
                  <a:pt x="303" y="56901"/>
                  <a:pt x="227" y="56939"/>
                  <a:pt x="152" y="56977"/>
                </a:cubicBezTo>
                <a:lnTo>
                  <a:pt x="114" y="57052"/>
                </a:lnTo>
                <a:lnTo>
                  <a:pt x="114" y="57241"/>
                </a:lnTo>
                <a:lnTo>
                  <a:pt x="190" y="57317"/>
                </a:lnTo>
                <a:cubicBezTo>
                  <a:pt x="278" y="57361"/>
                  <a:pt x="367" y="57380"/>
                  <a:pt x="448" y="57380"/>
                </a:cubicBezTo>
                <a:cubicBezTo>
                  <a:pt x="505" y="57380"/>
                  <a:pt x="559" y="57371"/>
                  <a:pt x="606" y="57355"/>
                </a:cubicBezTo>
                <a:cubicBezTo>
                  <a:pt x="681" y="57317"/>
                  <a:pt x="795" y="57279"/>
                  <a:pt x="832" y="57166"/>
                </a:cubicBezTo>
                <a:lnTo>
                  <a:pt x="795" y="57052"/>
                </a:lnTo>
                <a:cubicBezTo>
                  <a:pt x="719" y="56977"/>
                  <a:pt x="568" y="56901"/>
                  <a:pt x="417" y="56901"/>
                </a:cubicBezTo>
                <a:close/>
                <a:moveTo>
                  <a:pt x="70209" y="56334"/>
                </a:moveTo>
                <a:cubicBezTo>
                  <a:pt x="70172" y="56334"/>
                  <a:pt x="70096" y="56334"/>
                  <a:pt x="70020" y="56372"/>
                </a:cubicBezTo>
                <a:cubicBezTo>
                  <a:pt x="69907" y="56410"/>
                  <a:pt x="69831" y="56485"/>
                  <a:pt x="69793" y="56523"/>
                </a:cubicBezTo>
                <a:lnTo>
                  <a:pt x="69604" y="56599"/>
                </a:lnTo>
                <a:cubicBezTo>
                  <a:pt x="69567" y="56712"/>
                  <a:pt x="69529" y="56750"/>
                  <a:pt x="69415" y="56863"/>
                </a:cubicBezTo>
                <a:cubicBezTo>
                  <a:pt x="69340" y="56939"/>
                  <a:pt x="69226" y="57052"/>
                  <a:pt x="69189" y="57204"/>
                </a:cubicBezTo>
                <a:lnTo>
                  <a:pt x="69264" y="57317"/>
                </a:lnTo>
                <a:cubicBezTo>
                  <a:pt x="69378" y="57385"/>
                  <a:pt x="69477" y="57399"/>
                  <a:pt x="69555" y="57399"/>
                </a:cubicBezTo>
                <a:cubicBezTo>
                  <a:pt x="69607" y="57399"/>
                  <a:pt x="69650" y="57393"/>
                  <a:pt x="69680" y="57393"/>
                </a:cubicBezTo>
                <a:cubicBezTo>
                  <a:pt x="69793" y="57355"/>
                  <a:pt x="69907" y="57279"/>
                  <a:pt x="69945" y="57204"/>
                </a:cubicBezTo>
                <a:lnTo>
                  <a:pt x="70020" y="57204"/>
                </a:lnTo>
                <a:cubicBezTo>
                  <a:pt x="70058" y="57166"/>
                  <a:pt x="70058" y="57128"/>
                  <a:pt x="70058" y="57052"/>
                </a:cubicBezTo>
                <a:cubicBezTo>
                  <a:pt x="70096" y="57052"/>
                  <a:pt x="70172" y="57052"/>
                  <a:pt x="70209" y="57015"/>
                </a:cubicBezTo>
                <a:cubicBezTo>
                  <a:pt x="70247" y="56977"/>
                  <a:pt x="70247" y="56901"/>
                  <a:pt x="70285" y="56826"/>
                </a:cubicBezTo>
                <a:lnTo>
                  <a:pt x="70285" y="56826"/>
                </a:lnTo>
                <a:cubicBezTo>
                  <a:pt x="70247" y="56863"/>
                  <a:pt x="70209" y="56863"/>
                  <a:pt x="70209" y="56863"/>
                </a:cubicBezTo>
                <a:lnTo>
                  <a:pt x="70361" y="56788"/>
                </a:lnTo>
                <a:cubicBezTo>
                  <a:pt x="70361" y="56750"/>
                  <a:pt x="70361" y="56712"/>
                  <a:pt x="70361" y="56637"/>
                </a:cubicBezTo>
                <a:cubicBezTo>
                  <a:pt x="70361" y="56448"/>
                  <a:pt x="70323" y="56372"/>
                  <a:pt x="70209" y="56334"/>
                </a:cubicBezTo>
                <a:close/>
                <a:moveTo>
                  <a:pt x="24122" y="57431"/>
                </a:moveTo>
                <a:cubicBezTo>
                  <a:pt x="24046" y="57468"/>
                  <a:pt x="23933" y="57544"/>
                  <a:pt x="23933" y="57657"/>
                </a:cubicBezTo>
                <a:cubicBezTo>
                  <a:pt x="23933" y="57695"/>
                  <a:pt x="23971" y="57809"/>
                  <a:pt x="24160" y="57846"/>
                </a:cubicBezTo>
                <a:lnTo>
                  <a:pt x="24311" y="57771"/>
                </a:lnTo>
                <a:cubicBezTo>
                  <a:pt x="24349" y="57733"/>
                  <a:pt x="24387" y="57657"/>
                  <a:pt x="24387" y="57582"/>
                </a:cubicBezTo>
                <a:cubicBezTo>
                  <a:pt x="24387" y="57506"/>
                  <a:pt x="24311" y="57431"/>
                  <a:pt x="24198" y="57431"/>
                </a:cubicBezTo>
                <a:close/>
                <a:moveTo>
                  <a:pt x="15275" y="57468"/>
                </a:moveTo>
                <a:lnTo>
                  <a:pt x="15124" y="57582"/>
                </a:lnTo>
                <a:cubicBezTo>
                  <a:pt x="15124" y="57620"/>
                  <a:pt x="15124" y="57657"/>
                  <a:pt x="15086" y="57695"/>
                </a:cubicBezTo>
                <a:lnTo>
                  <a:pt x="15086" y="57809"/>
                </a:lnTo>
                <a:cubicBezTo>
                  <a:pt x="15151" y="57874"/>
                  <a:pt x="15301" y="57967"/>
                  <a:pt x="15462" y="57967"/>
                </a:cubicBezTo>
                <a:cubicBezTo>
                  <a:pt x="15488" y="57967"/>
                  <a:pt x="15514" y="57965"/>
                  <a:pt x="15540" y="57960"/>
                </a:cubicBezTo>
                <a:cubicBezTo>
                  <a:pt x="15577" y="57922"/>
                  <a:pt x="15691" y="57884"/>
                  <a:pt x="15691" y="57695"/>
                </a:cubicBezTo>
                <a:lnTo>
                  <a:pt x="15691" y="57620"/>
                </a:lnTo>
                <a:cubicBezTo>
                  <a:pt x="15615" y="57544"/>
                  <a:pt x="15502" y="57468"/>
                  <a:pt x="15275" y="57468"/>
                </a:cubicBezTo>
                <a:close/>
                <a:moveTo>
                  <a:pt x="69037" y="57355"/>
                </a:moveTo>
                <a:cubicBezTo>
                  <a:pt x="68886" y="57355"/>
                  <a:pt x="68773" y="57393"/>
                  <a:pt x="68697" y="57431"/>
                </a:cubicBezTo>
                <a:cubicBezTo>
                  <a:pt x="68584" y="57544"/>
                  <a:pt x="68546" y="57657"/>
                  <a:pt x="68584" y="57846"/>
                </a:cubicBezTo>
                <a:lnTo>
                  <a:pt x="68735" y="57960"/>
                </a:lnTo>
                <a:lnTo>
                  <a:pt x="68810" y="57960"/>
                </a:lnTo>
                <a:cubicBezTo>
                  <a:pt x="68848" y="57960"/>
                  <a:pt x="68848" y="57960"/>
                  <a:pt x="68848" y="57998"/>
                </a:cubicBezTo>
                <a:lnTo>
                  <a:pt x="69075" y="57922"/>
                </a:lnTo>
                <a:lnTo>
                  <a:pt x="69226" y="57809"/>
                </a:lnTo>
                <a:cubicBezTo>
                  <a:pt x="69189" y="57733"/>
                  <a:pt x="69151" y="57695"/>
                  <a:pt x="69151" y="57657"/>
                </a:cubicBezTo>
                <a:cubicBezTo>
                  <a:pt x="69113" y="57620"/>
                  <a:pt x="69075" y="57657"/>
                  <a:pt x="69151" y="57544"/>
                </a:cubicBezTo>
                <a:lnTo>
                  <a:pt x="69037" y="57355"/>
                </a:lnTo>
                <a:close/>
                <a:moveTo>
                  <a:pt x="43744" y="57846"/>
                </a:moveTo>
                <a:lnTo>
                  <a:pt x="43555" y="57922"/>
                </a:lnTo>
                <a:cubicBezTo>
                  <a:pt x="43555" y="57960"/>
                  <a:pt x="43517" y="57998"/>
                  <a:pt x="43517" y="58035"/>
                </a:cubicBezTo>
                <a:lnTo>
                  <a:pt x="43631" y="58187"/>
                </a:lnTo>
                <a:cubicBezTo>
                  <a:pt x="43668" y="58187"/>
                  <a:pt x="43668" y="58224"/>
                  <a:pt x="43744" y="58224"/>
                </a:cubicBezTo>
                <a:lnTo>
                  <a:pt x="43895" y="58111"/>
                </a:lnTo>
                <a:cubicBezTo>
                  <a:pt x="43933" y="58111"/>
                  <a:pt x="43933" y="58073"/>
                  <a:pt x="43971" y="58035"/>
                </a:cubicBezTo>
                <a:lnTo>
                  <a:pt x="43857" y="57884"/>
                </a:lnTo>
                <a:cubicBezTo>
                  <a:pt x="43820" y="57884"/>
                  <a:pt x="43782" y="57846"/>
                  <a:pt x="43744" y="57846"/>
                </a:cubicBezTo>
                <a:close/>
                <a:moveTo>
                  <a:pt x="16107" y="57884"/>
                </a:moveTo>
                <a:lnTo>
                  <a:pt x="15955" y="57998"/>
                </a:lnTo>
                <a:lnTo>
                  <a:pt x="15955" y="58149"/>
                </a:lnTo>
                <a:lnTo>
                  <a:pt x="16107" y="58262"/>
                </a:lnTo>
                <a:cubicBezTo>
                  <a:pt x="16140" y="58273"/>
                  <a:pt x="16173" y="58278"/>
                  <a:pt x="16205" y="58278"/>
                </a:cubicBezTo>
                <a:cubicBezTo>
                  <a:pt x="16283" y="58278"/>
                  <a:pt x="16356" y="58251"/>
                  <a:pt x="16409" y="58224"/>
                </a:cubicBezTo>
                <a:cubicBezTo>
                  <a:pt x="16447" y="58187"/>
                  <a:pt x="16485" y="58111"/>
                  <a:pt x="16485" y="58035"/>
                </a:cubicBezTo>
                <a:lnTo>
                  <a:pt x="16485" y="57998"/>
                </a:lnTo>
                <a:lnTo>
                  <a:pt x="16334" y="57884"/>
                </a:lnTo>
                <a:close/>
                <a:moveTo>
                  <a:pt x="78036" y="57771"/>
                </a:moveTo>
                <a:cubicBezTo>
                  <a:pt x="77620" y="57846"/>
                  <a:pt x="77506" y="58035"/>
                  <a:pt x="77620" y="58262"/>
                </a:cubicBezTo>
                <a:lnTo>
                  <a:pt x="77733" y="58338"/>
                </a:lnTo>
                <a:cubicBezTo>
                  <a:pt x="77770" y="58341"/>
                  <a:pt x="77804" y="58343"/>
                  <a:pt x="77837" y="58343"/>
                </a:cubicBezTo>
                <a:cubicBezTo>
                  <a:pt x="78168" y="58343"/>
                  <a:pt x="78266" y="58177"/>
                  <a:pt x="78300" y="58073"/>
                </a:cubicBezTo>
                <a:lnTo>
                  <a:pt x="78187" y="57922"/>
                </a:lnTo>
                <a:cubicBezTo>
                  <a:pt x="78212" y="57922"/>
                  <a:pt x="78220" y="57939"/>
                  <a:pt x="78223" y="57939"/>
                </a:cubicBezTo>
                <a:cubicBezTo>
                  <a:pt x="78225" y="57939"/>
                  <a:pt x="78225" y="57935"/>
                  <a:pt x="78225" y="57922"/>
                </a:cubicBezTo>
                <a:cubicBezTo>
                  <a:pt x="78225" y="57884"/>
                  <a:pt x="78187" y="57846"/>
                  <a:pt x="78149" y="57809"/>
                </a:cubicBezTo>
                <a:lnTo>
                  <a:pt x="78036" y="57771"/>
                </a:lnTo>
                <a:close/>
                <a:moveTo>
                  <a:pt x="78981" y="58035"/>
                </a:moveTo>
                <a:cubicBezTo>
                  <a:pt x="78830" y="58035"/>
                  <a:pt x="78754" y="58035"/>
                  <a:pt x="78678" y="58111"/>
                </a:cubicBezTo>
                <a:cubicBezTo>
                  <a:pt x="78640" y="58149"/>
                  <a:pt x="78565" y="58187"/>
                  <a:pt x="78565" y="58300"/>
                </a:cubicBezTo>
                <a:lnTo>
                  <a:pt x="78603" y="58338"/>
                </a:lnTo>
                <a:lnTo>
                  <a:pt x="78716" y="58414"/>
                </a:lnTo>
                <a:cubicBezTo>
                  <a:pt x="78749" y="58425"/>
                  <a:pt x="78783" y="58429"/>
                  <a:pt x="78815" y="58429"/>
                </a:cubicBezTo>
                <a:cubicBezTo>
                  <a:pt x="78893" y="58429"/>
                  <a:pt x="78965" y="58402"/>
                  <a:pt x="79019" y="58376"/>
                </a:cubicBezTo>
                <a:cubicBezTo>
                  <a:pt x="79056" y="58338"/>
                  <a:pt x="79094" y="58262"/>
                  <a:pt x="79094" y="58187"/>
                </a:cubicBezTo>
                <a:cubicBezTo>
                  <a:pt x="79094" y="58187"/>
                  <a:pt x="79094" y="58149"/>
                  <a:pt x="79094" y="58149"/>
                </a:cubicBezTo>
                <a:lnTo>
                  <a:pt x="78981" y="58035"/>
                </a:lnTo>
                <a:close/>
                <a:moveTo>
                  <a:pt x="58210" y="57982"/>
                </a:moveTo>
                <a:cubicBezTo>
                  <a:pt x="58146" y="57982"/>
                  <a:pt x="58100" y="58009"/>
                  <a:pt x="58073" y="58035"/>
                </a:cubicBezTo>
                <a:lnTo>
                  <a:pt x="58035" y="58035"/>
                </a:lnTo>
                <a:lnTo>
                  <a:pt x="57846" y="58149"/>
                </a:lnTo>
                <a:cubicBezTo>
                  <a:pt x="57846" y="58262"/>
                  <a:pt x="57884" y="58376"/>
                  <a:pt x="57960" y="58414"/>
                </a:cubicBezTo>
                <a:cubicBezTo>
                  <a:pt x="57998" y="58489"/>
                  <a:pt x="58073" y="58489"/>
                  <a:pt x="58187" y="58489"/>
                </a:cubicBezTo>
                <a:lnTo>
                  <a:pt x="58300" y="58376"/>
                </a:lnTo>
                <a:lnTo>
                  <a:pt x="58413" y="58262"/>
                </a:lnTo>
                <a:lnTo>
                  <a:pt x="58413" y="58111"/>
                </a:lnTo>
                <a:lnTo>
                  <a:pt x="58300" y="57998"/>
                </a:lnTo>
                <a:cubicBezTo>
                  <a:pt x="58267" y="57987"/>
                  <a:pt x="58237" y="57982"/>
                  <a:pt x="58210" y="57982"/>
                </a:cubicBezTo>
                <a:close/>
                <a:moveTo>
                  <a:pt x="69240" y="58408"/>
                </a:moveTo>
                <a:cubicBezTo>
                  <a:pt x="68991" y="58408"/>
                  <a:pt x="68958" y="58535"/>
                  <a:pt x="68924" y="58603"/>
                </a:cubicBezTo>
                <a:lnTo>
                  <a:pt x="69075" y="58754"/>
                </a:lnTo>
                <a:cubicBezTo>
                  <a:pt x="69264" y="58716"/>
                  <a:pt x="69378" y="58678"/>
                  <a:pt x="69453" y="58565"/>
                </a:cubicBezTo>
                <a:lnTo>
                  <a:pt x="69340" y="58414"/>
                </a:lnTo>
                <a:cubicBezTo>
                  <a:pt x="69303" y="58409"/>
                  <a:pt x="69270" y="58408"/>
                  <a:pt x="69240" y="58408"/>
                </a:cubicBezTo>
                <a:close/>
                <a:moveTo>
                  <a:pt x="28877" y="58484"/>
                </a:moveTo>
                <a:cubicBezTo>
                  <a:pt x="28615" y="58484"/>
                  <a:pt x="28583" y="58647"/>
                  <a:pt x="28583" y="58716"/>
                </a:cubicBezTo>
                <a:lnTo>
                  <a:pt x="28621" y="58792"/>
                </a:lnTo>
                <a:cubicBezTo>
                  <a:pt x="28669" y="58863"/>
                  <a:pt x="28732" y="58890"/>
                  <a:pt x="28781" y="58890"/>
                </a:cubicBezTo>
                <a:cubicBezTo>
                  <a:pt x="28810" y="58890"/>
                  <a:pt x="28834" y="58881"/>
                  <a:pt x="28848" y="58867"/>
                </a:cubicBezTo>
                <a:cubicBezTo>
                  <a:pt x="28961" y="58867"/>
                  <a:pt x="29037" y="58792"/>
                  <a:pt x="29075" y="58640"/>
                </a:cubicBezTo>
                <a:lnTo>
                  <a:pt x="28961" y="58489"/>
                </a:lnTo>
                <a:cubicBezTo>
                  <a:pt x="28931" y="58486"/>
                  <a:pt x="28903" y="58484"/>
                  <a:pt x="28877" y="58484"/>
                </a:cubicBezTo>
                <a:close/>
                <a:moveTo>
                  <a:pt x="11795" y="58472"/>
                </a:moveTo>
                <a:cubicBezTo>
                  <a:pt x="11771" y="58472"/>
                  <a:pt x="11746" y="58477"/>
                  <a:pt x="11721" y="58489"/>
                </a:cubicBezTo>
                <a:cubicBezTo>
                  <a:pt x="11683" y="58489"/>
                  <a:pt x="11645" y="58527"/>
                  <a:pt x="11645" y="58603"/>
                </a:cubicBezTo>
                <a:lnTo>
                  <a:pt x="11759" y="58754"/>
                </a:lnTo>
                <a:cubicBezTo>
                  <a:pt x="11721" y="58716"/>
                  <a:pt x="11683" y="58716"/>
                  <a:pt x="11683" y="58716"/>
                </a:cubicBezTo>
                <a:cubicBezTo>
                  <a:pt x="11683" y="58754"/>
                  <a:pt x="11683" y="58754"/>
                  <a:pt x="11683" y="58754"/>
                </a:cubicBezTo>
                <a:lnTo>
                  <a:pt x="11834" y="58905"/>
                </a:lnTo>
                <a:lnTo>
                  <a:pt x="11986" y="58905"/>
                </a:lnTo>
                <a:lnTo>
                  <a:pt x="12212" y="58829"/>
                </a:lnTo>
                <a:lnTo>
                  <a:pt x="12212" y="58640"/>
                </a:lnTo>
                <a:lnTo>
                  <a:pt x="12023" y="58527"/>
                </a:lnTo>
                <a:cubicBezTo>
                  <a:pt x="11986" y="58527"/>
                  <a:pt x="11948" y="58527"/>
                  <a:pt x="11910" y="58489"/>
                </a:cubicBezTo>
                <a:cubicBezTo>
                  <a:pt x="11885" y="58489"/>
                  <a:pt x="11843" y="58472"/>
                  <a:pt x="11795" y="58472"/>
                </a:cubicBezTo>
                <a:close/>
                <a:moveTo>
                  <a:pt x="19396" y="58489"/>
                </a:moveTo>
                <a:cubicBezTo>
                  <a:pt x="19245" y="58489"/>
                  <a:pt x="19131" y="58527"/>
                  <a:pt x="19056" y="58565"/>
                </a:cubicBezTo>
                <a:cubicBezTo>
                  <a:pt x="19018" y="58603"/>
                  <a:pt x="18980" y="58678"/>
                  <a:pt x="18980" y="58792"/>
                </a:cubicBezTo>
                <a:lnTo>
                  <a:pt x="19131" y="58905"/>
                </a:lnTo>
                <a:cubicBezTo>
                  <a:pt x="19320" y="58905"/>
                  <a:pt x="19434" y="58792"/>
                  <a:pt x="19472" y="58716"/>
                </a:cubicBezTo>
                <a:lnTo>
                  <a:pt x="19358" y="58640"/>
                </a:lnTo>
                <a:lnTo>
                  <a:pt x="19472" y="58678"/>
                </a:lnTo>
                <a:lnTo>
                  <a:pt x="19396" y="58489"/>
                </a:lnTo>
                <a:close/>
                <a:moveTo>
                  <a:pt x="48243" y="58451"/>
                </a:moveTo>
                <a:lnTo>
                  <a:pt x="48092" y="58489"/>
                </a:lnTo>
                <a:cubicBezTo>
                  <a:pt x="47979" y="58565"/>
                  <a:pt x="47979" y="58754"/>
                  <a:pt x="48092" y="58829"/>
                </a:cubicBezTo>
                <a:cubicBezTo>
                  <a:pt x="48130" y="58867"/>
                  <a:pt x="48168" y="58905"/>
                  <a:pt x="48281" y="58905"/>
                </a:cubicBezTo>
                <a:lnTo>
                  <a:pt x="48432" y="58754"/>
                </a:lnTo>
                <a:cubicBezTo>
                  <a:pt x="48394" y="58603"/>
                  <a:pt x="48357" y="58527"/>
                  <a:pt x="48243" y="58451"/>
                </a:cubicBezTo>
                <a:close/>
                <a:moveTo>
                  <a:pt x="9793" y="58829"/>
                </a:moveTo>
                <a:lnTo>
                  <a:pt x="9642" y="58943"/>
                </a:lnTo>
                <a:lnTo>
                  <a:pt x="9642" y="59018"/>
                </a:lnTo>
                <a:lnTo>
                  <a:pt x="9755" y="59132"/>
                </a:lnTo>
                <a:cubicBezTo>
                  <a:pt x="9793" y="59170"/>
                  <a:pt x="9831" y="59207"/>
                  <a:pt x="9868" y="59207"/>
                </a:cubicBezTo>
                <a:lnTo>
                  <a:pt x="10057" y="59094"/>
                </a:lnTo>
                <a:cubicBezTo>
                  <a:pt x="10057" y="59056"/>
                  <a:pt x="10057" y="59018"/>
                  <a:pt x="10095" y="58981"/>
                </a:cubicBezTo>
                <a:lnTo>
                  <a:pt x="9982" y="58829"/>
                </a:lnTo>
                <a:close/>
                <a:moveTo>
                  <a:pt x="5982" y="58909"/>
                </a:moveTo>
                <a:cubicBezTo>
                  <a:pt x="5922" y="58909"/>
                  <a:pt x="5848" y="58935"/>
                  <a:pt x="5785" y="59018"/>
                </a:cubicBezTo>
                <a:lnTo>
                  <a:pt x="5785" y="59207"/>
                </a:lnTo>
                <a:cubicBezTo>
                  <a:pt x="5880" y="59226"/>
                  <a:pt x="5946" y="59236"/>
                  <a:pt x="5998" y="59236"/>
                </a:cubicBezTo>
                <a:cubicBezTo>
                  <a:pt x="6050" y="59236"/>
                  <a:pt x="6088" y="59226"/>
                  <a:pt x="6125" y="59207"/>
                </a:cubicBezTo>
                <a:cubicBezTo>
                  <a:pt x="6163" y="59170"/>
                  <a:pt x="6201" y="59132"/>
                  <a:pt x="6201" y="59094"/>
                </a:cubicBezTo>
                <a:cubicBezTo>
                  <a:pt x="6201" y="59018"/>
                  <a:pt x="6163" y="58943"/>
                  <a:pt x="6088" y="58943"/>
                </a:cubicBezTo>
                <a:cubicBezTo>
                  <a:pt x="6071" y="58926"/>
                  <a:pt x="6031" y="58909"/>
                  <a:pt x="5982" y="58909"/>
                </a:cubicBezTo>
                <a:close/>
                <a:moveTo>
                  <a:pt x="39245" y="58300"/>
                </a:moveTo>
                <a:cubicBezTo>
                  <a:pt x="39056" y="58414"/>
                  <a:pt x="38716" y="58640"/>
                  <a:pt x="38716" y="58905"/>
                </a:cubicBezTo>
                <a:cubicBezTo>
                  <a:pt x="38716" y="58981"/>
                  <a:pt x="38753" y="59094"/>
                  <a:pt x="38829" y="59170"/>
                </a:cubicBezTo>
                <a:lnTo>
                  <a:pt x="38942" y="59207"/>
                </a:lnTo>
                <a:lnTo>
                  <a:pt x="38980" y="59207"/>
                </a:lnTo>
                <a:cubicBezTo>
                  <a:pt x="39075" y="59226"/>
                  <a:pt x="39122" y="59236"/>
                  <a:pt x="39165" y="59236"/>
                </a:cubicBezTo>
                <a:cubicBezTo>
                  <a:pt x="39207" y="59236"/>
                  <a:pt x="39245" y="59226"/>
                  <a:pt x="39321" y="59207"/>
                </a:cubicBezTo>
                <a:lnTo>
                  <a:pt x="39358" y="59207"/>
                </a:lnTo>
                <a:cubicBezTo>
                  <a:pt x="39321" y="59245"/>
                  <a:pt x="39245" y="59283"/>
                  <a:pt x="39245" y="59397"/>
                </a:cubicBezTo>
                <a:lnTo>
                  <a:pt x="39321" y="59510"/>
                </a:lnTo>
                <a:cubicBezTo>
                  <a:pt x="39354" y="59521"/>
                  <a:pt x="39387" y="59526"/>
                  <a:pt x="39419" y="59526"/>
                </a:cubicBezTo>
                <a:cubicBezTo>
                  <a:pt x="39497" y="59526"/>
                  <a:pt x="39570" y="59499"/>
                  <a:pt x="39623" y="59472"/>
                </a:cubicBezTo>
                <a:cubicBezTo>
                  <a:pt x="39699" y="59434"/>
                  <a:pt x="39736" y="59359"/>
                  <a:pt x="39736" y="59283"/>
                </a:cubicBezTo>
                <a:cubicBezTo>
                  <a:pt x="39736" y="59170"/>
                  <a:pt x="39661" y="59094"/>
                  <a:pt x="39547" y="59094"/>
                </a:cubicBezTo>
                <a:cubicBezTo>
                  <a:pt x="39547" y="59056"/>
                  <a:pt x="39547" y="59056"/>
                  <a:pt x="39547" y="59056"/>
                </a:cubicBezTo>
                <a:cubicBezTo>
                  <a:pt x="39585" y="59018"/>
                  <a:pt x="39623" y="58981"/>
                  <a:pt x="39661" y="58905"/>
                </a:cubicBezTo>
                <a:cubicBezTo>
                  <a:pt x="39736" y="58905"/>
                  <a:pt x="39888" y="58867"/>
                  <a:pt x="39888" y="58716"/>
                </a:cubicBezTo>
                <a:cubicBezTo>
                  <a:pt x="39888" y="58678"/>
                  <a:pt x="39888" y="58678"/>
                  <a:pt x="39850" y="58640"/>
                </a:cubicBezTo>
                <a:lnTo>
                  <a:pt x="39699" y="58565"/>
                </a:lnTo>
                <a:lnTo>
                  <a:pt x="39774" y="58565"/>
                </a:lnTo>
                <a:cubicBezTo>
                  <a:pt x="39736" y="58565"/>
                  <a:pt x="39736" y="58527"/>
                  <a:pt x="39699" y="58527"/>
                </a:cubicBezTo>
                <a:cubicBezTo>
                  <a:pt x="39661" y="58451"/>
                  <a:pt x="39547" y="58300"/>
                  <a:pt x="39321" y="58300"/>
                </a:cubicBezTo>
                <a:close/>
                <a:moveTo>
                  <a:pt x="69491" y="58603"/>
                </a:moveTo>
                <a:lnTo>
                  <a:pt x="69378" y="58754"/>
                </a:lnTo>
                <a:lnTo>
                  <a:pt x="69340" y="58754"/>
                </a:lnTo>
                <a:cubicBezTo>
                  <a:pt x="69264" y="58792"/>
                  <a:pt x="69113" y="58829"/>
                  <a:pt x="69113" y="58981"/>
                </a:cubicBezTo>
                <a:lnTo>
                  <a:pt x="69151" y="59018"/>
                </a:lnTo>
                <a:cubicBezTo>
                  <a:pt x="69075" y="59056"/>
                  <a:pt x="69037" y="59132"/>
                  <a:pt x="69037" y="59245"/>
                </a:cubicBezTo>
                <a:lnTo>
                  <a:pt x="69000" y="59245"/>
                </a:lnTo>
                <a:cubicBezTo>
                  <a:pt x="68924" y="59207"/>
                  <a:pt x="68848" y="59170"/>
                  <a:pt x="68810" y="59170"/>
                </a:cubicBezTo>
                <a:lnTo>
                  <a:pt x="68584" y="59283"/>
                </a:lnTo>
                <a:lnTo>
                  <a:pt x="68584" y="59321"/>
                </a:lnTo>
                <a:lnTo>
                  <a:pt x="68621" y="59321"/>
                </a:lnTo>
                <a:cubicBezTo>
                  <a:pt x="68584" y="59359"/>
                  <a:pt x="68584" y="59359"/>
                  <a:pt x="68546" y="59359"/>
                </a:cubicBezTo>
                <a:lnTo>
                  <a:pt x="68621" y="59510"/>
                </a:lnTo>
                <a:lnTo>
                  <a:pt x="68584" y="59548"/>
                </a:lnTo>
                <a:cubicBezTo>
                  <a:pt x="68584" y="59548"/>
                  <a:pt x="68621" y="59586"/>
                  <a:pt x="68621" y="59586"/>
                </a:cubicBezTo>
                <a:cubicBezTo>
                  <a:pt x="68659" y="59661"/>
                  <a:pt x="68735" y="59737"/>
                  <a:pt x="68848" y="59737"/>
                </a:cubicBezTo>
                <a:cubicBezTo>
                  <a:pt x="68922" y="59737"/>
                  <a:pt x="68959" y="59666"/>
                  <a:pt x="69031" y="59592"/>
                </a:cubicBezTo>
                <a:lnTo>
                  <a:pt x="69031" y="59592"/>
                </a:lnTo>
                <a:cubicBezTo>
                  <a:pt x="69058" y="59603"/>
                  <a:pt x="69085" y="59623"/>
                  <a:pt x="69113" y="59623"/>
                </a:cubicBezTo>
                <a:cubicBezTo>
                  <a:pt x="69226" y="59586"/>
                  <a:pt x="69264" y="59548"/>
                  <a:pt x="69264" y="59472"/>
                </a:cubicBezTo>
                <a:lnTo>
                  <a:pt x="69302" y="59472"/>
                </a:lnTo>
                <a:lnTo>
                  <a:pt x="69378" y="59434"/>
                </a:lnTo>
                <a:cubicBezTo>
                  <a:pt x="69415" y="59359"/>
                  <a:pt x="69453" y="59321"/>
                  <a:pt x="69453" y="59245"/>
                </a:cubicBezTo>
                <a:cubicBezTo>
                  <a:pt x="69491" y="59245"/>
                  <a:pt x="69567" y="59245"/>
                  <a:pt x="69642" y="59207"/>
                </a:cubicBezTo>
                <a:lnTo>
                  <a:pt x="69642" y="59207"/>
                </a:lnTo>
                <a:cubicBezTo>
                  <a:pt x="69642" y="59245"/>
                  <a:pt x="69604" y="59245"/>
                  <a:pt x="69604" y="59245"/>
                </a:cubicBezTo>
                <a:lnTo>
                  <a:pt x="69756" y="59397"/>
                </a:lnTo>
                <a:cubicBezTo>
                  <a:pt x="69983" y="59397"/>
                  <a:pt x="70172" y="59170"/>
                  <a:pt x="70172" y="58981"/>
                </a:cubicBezTo>
                <a:cubicBezTo>
                  <a:pt x="70172" y="58905"/>
                  <a:pt x="70134" y="58829"/>
                  <a:pt x="70096" y="58754"/>
                </a:cubicBezTo>
                <a:lnTo>
                  <a:pt x="69907" y="58792"/>
                </a:lnTo>
                <a:cubicBezTo>
                  <a:pt x="69869" y="58792"/>
                  <a:pt x="69831" y="58754"/>
                  <a:pt x="69793" y="58754"/>
                </a:cubicBezTo>
                <a:cubicBezTo>
                  <a:pt x="69793" y="58716"/>
                  <a:pt x="69756" y="58678"/>
                  <a:pt x="69718" y="58678"/>
                </a:cubicBezTo>
                <a:cubicBezTo>
                  <a:pt x="69680" y="58603"/>
                  <a:pt x="69604" y="58603"/>
                  <a:pt x="69491" y="58603"/>
                </a:cubicBezTo>
                <a:close/>
                <a:moveTo>
                  <a:pt x="49377" y="59472"/>
                </a:moveTo>
                <a:lnTo>
                  <a:pt x="49226" y="59586"/>
                </a:lnTo>
                <a:cubicBezTo>
                  <a:pt x="49226" y="59623"/>
                  <a:pt x="49188" y="59661"/>
                  <a:pt x="49188" y="59737"/>
                </a:cubicBezTo>
                <a:lnTo>
                  <a:pt x="49188" y="59775"/>
                </a:lnTo>
                <a:lnTo>
                  <a:pt x="49226" y="59850"/>
                </a:lnTo>
                <a:cubicBezTo>
                  <a:pt x="49253" y="59877"/>
                  <a:pt x="49317" y="59904"/>
                  <a:pt x="49380" y="59904"/>
                </a:cubicBezTo>
                <a:cubicBezTo>
                  <a:pt x="49405" y="59904"/>
                  <a:pt x="49431" y="59899"/>
                  <a:pt x="49453" y="59888"/>
                </a:cubicBezTo>
                <a:cubicBezTo>
                  <a:pt x="49566" y="59888"/>
                  <a:pt x="49680" y="59812"/>
                  <a:pt x="49755" y="59699"/>
                </a:cubicBezTo>
                <a:lnTo>
                  <a:pt x="49604" y="59548"/>
                </a:lnTo>
                <a:cubicBezTo>
                  <a:pt x="49566" y="59548"/>
                  <a:pt x="49566" y="59548"/>
                  <a:pt x="49566" y="59510"/>
                </a:cubicBezTo>
                <a:cubicBezTo>
                  <a:pt x="49529" y="59510"/>
                  <a:pt x="49453" y="59472"/>
                  <a:pt x="49377" y="59472"/>
                </a:cubicBezTo>
                <a:close/>
                <a:moveTo>
                  <a:pt x="82352" y="59495"/>
                </a:moveTo>
                <a:cubicBezTo>
                  <a:pt x="82313" y="59495"/>
                  <a:pt x="82273" y="59500"/>
                  <a:pt x="82232" y="59510"/>
                </a:cubicBezTo>
                <a:cubicBezTo>
                  <a:pt x="82119" y="59548"/>
                  <a:pt x="82043" y="59699"/>
                  <a:pt x="82081" y="59850"/>
                </a:cubicBezTo>
                <a:lnTo>
                  <a:pt x="82194" y="59926"/>
                </a:lnTo>
                <a:cubicBezTo>
                  <a:pt x="82227" y="59930"/>
                  <a:pt x="82256" y="59932"/>
                  <a:pt x="82284" y="59932"/>
                </a:cubicBezTo>
                <a:cubicBezTo>
                  <a:pt x="82513" y="59932"/>
                  <a:pt x="82581" y="59800"/>
                  <a:pt x="82648" y="59699"/>
                </a:cubicBezTo>
                <a:lnTo>
                  <a:pt x="82610" y="59586"/>
                </a:lnTo>
                <a:cubicBezTo>
                  <a:pt x="82555" y="59530"/>
                  <a:pt x="82459" y="59495"/>
                  <a:pt x="82352" y="59495"/>
                </a:cubicBezTo>
                <a:close/>
                <a:moveTo>
                  <a:pt x="20855" y="59532"/>
                </a:moveTo>
                <a:cubicBezTo>
                  <a:pt x="20788" y="59532"/>
                  <a:pt x="20735" y="59559"/>
                  <a:pt x="20681" y="59586"/>
                </a:cubicBezTo>
                <a:cubicBezTo>
                  <a:pt x="20644" y="59623"/>
                  <a:pt x="20568" y="59699"/>
                  <a:pt x="20606" y="59850"/>
                </a:cubicBezTo>
                <a:lnTo>
                  <a:pt x="20719" y="59926"/>
                </a:lnTo>
                <a:cubicBezTo>
                  <a:pt x="20745" y="59934"/>
                  <a:pt x="20770" y="59939"/>
                  <a:pt x="20795" y="59939"/>
                </a:cubicBezTo>
                <a:cubicBezTo>
                  <a:pt x="20882" y="59939"/>
                  <a:pt x="20963" y="59883"/>
                  <a:pt x="21022" y="59737"/>
                </a:cubicBezTo>
                <a:lnTo>
                  <a:pt x="20946" y="59548"/>
                </a:lnTo>
                <a:cubicBezTo>
                  <a:pt x="20913" y="59537"/>
                  <a:pt x="20883" y="59532"/>
                  <a:pt x="20855" y="59532"/>
                </a:cubicBezTo>
                <a:close/>
                <a:moveTo>
                  <a:pt x="42979" y="59581"/>
                </a:moveTo>
                <a:cubicBezTo>
                  <a:pt x="42717" y="59581"/>
                  <a:pt x="42685" y="59744"/>
                  <a:pt x="42685" y="59812"/>
                </a:cubicBezTo>
                <a:lnTo>
                  <a:pt x="42723" y="59888"/>
                </a:lnTo>
                <a:cubicBezTo>
                  <a:pt x="42779" y="59943"/>
                  <a:pt x="42854" y="59978"/>
                  <a:pt x="42935" y="59978"/>
                </a:cubicBezTo>
                <a:cubicBezTo>
                  <a:pt x="42965" y="59978"/>
                  <a:pt x="42995" y="59974"/>
                  <a:pt x="43026" y="59964"/>
                </a:cubicBezTo>
                <a:cubicBezTo>
                  <a:pt x="43139" y="59926"/>
                  <a:pt x="43177" y="59850"/>
                  <a:pt x="43177" y="59737"/>
                </a:cubicBezTo>
                <a:cubicBezTo>
                  <a:pt x="43177" y="59737"/>
                  <a:pt x="43177" y="59699"/>
                  <a:pt x="43177" y="59699"/>
                </a:cubicBezTo>
                <a:lnTo>
                  <a:pt x="43064" y="59586"/>
                </a:lnTo>
                <a:cubicBezTo>
                  <a:pt x="43033" y="59582"/>
                  <a:pt x="43005" y="59581"/>
                  <a:pt x="42979" y="59581"/>
                </a:cubicBezTo>
                <a:close/>
                <a:moveTo>
                  <a:pt x="56994" y="59712"/>
                </a:moveTo>
                <a:cubicBezTo>
                  <a:pt x="56944" y="59712"/>
                  <a:pt x="56888" y="59721"/>
                  <a:pt x="56825" y="59737"/>
                </a:cubicBezTo>
                <a:cubicBezTo>
                  <a:pt x="56712" y="59775"/>
                  <a:pt x="56599" y="59888"/>
                  <a:pt x="56599" y="60001"/>
                </a:cubicBezTo>
                <a:lnTo>
                  <a:pt x="56788" y="60115"/>
                </a:lnTo>
                <a:lnTo>
                  <a:pt x="56863" y="60115"/>
                </a:lnTo>
                <a:cubicBezTo>
                  <a:pt x="56977" y="60077"/>
                  <a:pt x="57166" y="60039"/>
                  <a:pt x="57204" y="59888"/>
                </a:cubicBezTo>
                <a:lnTo>
                  <a:pt x="57166" y="59775"/>
                </a:lnTo>
                <a:cubicBezTo>
                  <a:pt x="57121" y="59730"/>
                  <a:pt x="57064" y="59712"/>
                  <a:pt x="56994" y="59712"/>
                </a:cubicBezTo>
                <a:close/>
                <a:moveTo>
                  <a:pt x="25634" y="59737"/>
                </a:moveTo>
                <a:cubicBezTo>
                  <a:pt x="25521" y="59737"/>
                  <a:pt x="25483" y="59775"/>
                  <a:pt x="25445" y="59812"/>
                </a:cubicBezTo>
                <a:cubicBezTo>
                  <a:pt x="25407" y="59850"/>
                  <a:pt x="25332" y="59888"/>
                  <a:pt x="25370" y="60039"/>
                </a:cubicBezTo>
                <a:lnTo>
                  <a:pt x="25521" y="60153"/>
                </a:lnTo>
                <a:lnTo>
                  <a:pt x="25634" y="60153"/>
                </a:lnTo>
                <a:lnTo>
                  <a:pt x="25785" y="60001"/>
                </a:lnTo>
                <a:lnTo>
                  <a:pt x="25785" y="59850"/>
                </a:lnTo>
                <a:lnTo>
                  <a:pt x="25634" y="59737"/>
                </a:lnTo>
                <a:close/>
                <a:moveTo>
                  <a:pt x="37317" y="59737"/>
                </a:moveTo>
                <a:cubicBezTo>
                  <a:pt x="37203" y="59775"/>
                  <a:pt x="37014" y="59812"/>
                  <a:pt x="37014" y="60001"/>
                </a:cubicBezTo>
                <a:lnTo>
                  <a:pt x="37014" y="60039"/>
                </a:lnTo>
                <a:lnTo>
                  <a:pt x="37128" y="60153"/>
                </a:lnTo>
                <a:cubicBezTo>
                  <a:pt x="37203" y="60153"/>
                  <a:pt x="37355" y="60153"/>
                  <a:pt x="37468" y="60077"/>
                </a:cubicBezTo>
                <a:cubicBezTo>
                  <a:pt x="37506" y="60039"/>
                  <a:pt x="37544" y="60001"/>
                  <a:pt x="37544" y="59926"/>
                </a:cubicBezTo>
                <a:cubicBezTo>
                  <a:pt x="37544" y="59888"/>
                  <a:pt x="37544" y="59850"/>
                  <a:pt x="37506" y="59812"/>
                </a:cubicBezTo>
                <a:lnTo>
                  <a:pt x="37355" y="59737"/>
                </a:lnTo>
                <a:close/>
                <a:moveTo>
                  <a:pt x="69417" y="59532"/>
                </a:moveTo>
                <a:cubicBezTo>
                  <a:pt x="69384" y="59532"/>
                  <a:pt x="69346" y="59537"/>
                  <a:pt x="69302" y="59548"/>
                </a:cubicBezTo>
                <a:lnTo>
                  <a:pt x="69189" y="59661"/>
                </a:lnTo>
                <a:cubicBezTo>
                  <a:pt x="69189" y="59775"/>
                  <a:pt x="69189" y="59812"/>
                  <a:pt x="69151" y="59888"/>
                </a:cubicBezTo>
                <a:cubicBezTo>
                  <a:pt x="69151" y="59926"/>
                  <a:pt x="69113" y="59964"/>
                  <a:pt x="69113" y="60001"/>
                </a:cubicBezTo>
                <a:lnTo>
                  <a:pt x="69189" y="60115"/>
                </a:lnTo>
                <a:cubicBezTo>
                  <a:pt x="69242" y="60142"/>
                  <a:pt x="69296" y="60168"/>
                  <a:pt x="69336" y="60168"/>
                </a:cubicBezTo>
                <a:cubicBezTo>
                  <a:pt x="69352" y="60168"/>
                  <a:pt x="69367" y="60164"/>
                  <a:pt x="69378" y="60153"/>
                </a:cubicBezTo>
                <a:lnTo>
                  <a:pt x="69415" y="60228"/>
                </a:lnTo>
                <a:cubicBezTo>
                  <a:pt x="69449" y="60239"/>
                  <a:pt x="69479" y="60244"/>
                  <a:pt x="69506" y="60244"/>
                </a:cubicBezTo>
                <a:cubicBezTo>
                  <a:pt x="69573" y="60244"/>
                  <a:pt x="69627" y="60217"/>
                  <a:pt x="69680" y="60190"/>
                </a:cubicBezTo>
                <a:cubicBezTo>
                  <a:pt x="69718" y="60153"/>
                  <a:pt x="69756" y="60115"/>
                  <a:pt x="69756" y="60039"/>
                </a:cubicBezTo>
                <a:cubicBezTo>
                  <a:pt x="69756" y="60001"/>
                  <a:pt x="69718" y="59964"/>
                  <a:pt x="69718" y="59926"/>
                </a:cubicBezTo>
                <a:cubicBezTo>
                  <a:pt x="69756" y="59926"/>
                  <a:pt x="69793" y="59888"/>
                  <a:pt x="69793" y="59888"/>
                </a:cubicBezTo>
                <a:cubicBezTo>
                  <a:pt x="69819" y="59862"/>
                  <a:pt x="69828" y="59836"/>
                  <a:pt x="69830" y="59810"/>
                </a:cubicBezTo>
                <a:lnTo>
                  <a:pt x="69830" y="59810"/>
                </a:lnTo>
                <a:lnTo>
                  <a:pt x="69831" y="59812"/>
                </a:lnTo>
                <a:cubicBezTo>
                  <a:pt x="69831" y="59775"/>
                  <a:pt x="69831" y="59775"/>
                  <a:pt x="69831" y="59775"/>
                </a:cubicBezTo>
                <a:cubicBezTo>
                  <a:pt x="69831" y="59786"/>
                  <a:pt x="69831" y="59798"/>
                  <a:pt x="69830" y="59810"/>
                </a:cubicBezTo>
                <a:lnTo>
                  <a:pt x="69830" y="59810"/>
                </a:lnTo>
                <a:lnTo>
                  <a:pt x="69718" y="59586"/>
                </a:lnTo>
                <a:lnTo>
                  <a:pt x="69604" y="59586"/>
                </a:lnTo>
                <a:cubicBezTo>
                  <a:pt x="69551" y="59559"/>
                  <a:pt x="69498" y="59532"/>
                  <a:pt x="69417" y="59532"/>
                </a:cubicBezTo>
                <a:close/>
                <a:moveTo>
                  <a:pt x="76221" y="59888"/>
                </a:moveTo>
                <a:lnTo>
                  <a:pt x="76183" y="59926"/>
                </a:lnTo>
                <a:cubicBezTo>
                  <a:pt x="76070" y="59926"/>
                  <a:pt x="75881" y="59964"/>
                  <a:pt x="75881" y="60153"/>
                </a:cubicBezTo>
                <a:lnTo>
                  <a:pt x="75918" y="60266"/>
                </a:lnTo>
                <a:cubicBezTo>
                  <a:pt x="75972" y="60293"/>
                  <a:pt x="76025" y="60320"/>
                  <a:pt x="76092" y="60320"/>
                </a:cubicBezTo>
                <a:cubicBezTo>
                  <a:pt x="76120" y="60320"/>
                  <a:pt x="76150" y="60315"/>
                  <a:pt x="76183" y="60304"/>
                </a:cubicBezTo>
                <a:cubicBezTo>
                  <a:pt x="76296" y="60266"/>
                  <a:pt x="76372" y="60153"/>
                  <a:pt x="76372" y="60001"/>
                </a:cubicBezTo>
                <a:lnTo>
                  <a:pt x="76221" y="59888"/>
                </a:lnTo>
                <a:close/>
                <a:moveTo>
                  <a:pt x="15842" y="59964"/>
                </a:moveTo>
                <a:lnTo>
                  <a:pt x="15691" y="60039"/>
                </a:lnTo>
                <a:cubicBezTo>
                  <a:pt x="15615" y="60190"/>
                  <a:pt x="15729" y="60380"/>
                  <a:pt x="15918" y="60380"/>
                </a:cubicBezTo>
                <a:cubicBezTo>
                  <a:pt x="15946" y="60389"/>
                  <a:pt x="15974" y="60394"/>
                  <a:pt x="16002" y="60394"/>
                </a:cubicBezTo>
                <a:cubicBezTo>
                  <a:pt x="16083" y="60394"/>
                  <a:pt x="16154" y="60351"/>
                  <a:pt x="16182" y="60266"/>
                </a:cubicBezTo>
                <a:lnTo>
                  <a:pt x="16069" y="60115"/>
                </a:lnTo>
                <a:cubicBezTo>
                  <a:pt x="16069" y="60115"/>
                  <a:pt x="16031" y="60077"/>
                  <a:pt x="16031" y="60077"/>
                </a:cubicBezTo>
                <a:cubicBezTo>
                  <a:pt x="15993" y="60039"/>
                  <a:pt x="15955" y="59964"/>
                  <a:pt x="15842" y="59964"/>
                </a:cubicBezTo>
                <a:close/>
                <a:moveTo>
                  <a:pt x="87525" y="60190"/>
                </a:moveTo>
                <a:cubicBezTo>
                  <a:pt x="87374" y="60190"/>
                  <a:pt x="87185" y="60266"/>
                  <a:pt x="87185" y="60417"/>
                </a:cubicBezTo>
                <a:lnTo>
                  <a:pt x="87336" y="60417"/>
                </a:lnTo>
                <a:cubicBezTo>
                  <a:pt x="87466" y="60417"/>
                  <a:pt x="87457" y="60501"/>
                  <a:pt x="87570" y="60501"/>
                </a:cubicBezTo>
                <a:cubicBezTo>
                  <a:pt x="87589" y="60501"/>
                  <a:pt x="87612" y="60498"/>
                  <a:pt x="87639" y="60493"/>
                </a:cubicBezTo>
                <a:cubicBezTo>
                  <a:pt x="87639" y="60455"/>
                  <a:pt x="87639" y="60417"/>
                  <a:pt x="87639" y="60417"/>
                </a:cubicBezTo>
                <a:lnTo>
                  <a:pt x="87790" y="60417"/>
                </a:lnTo>
                <a:cubicBezTo>
                  <a:pt x="87790" y="60342"/>
                  <a:pt x="87752" y="60304"/>
                  <a:pt x="87677" y="60228"/>
                </a:cubicBezTo>
                <a:cubicBezTo>
                  <a:pt x="87639" y="60228"/>
                  <a:pt x="87601" y="60190"/>
                  <a:pt x="87525" y="60190"/>
                </a:cubicBezTo>
                <a:close/>
                <a:moveTo>
                  <a:pt x="90127" y="60100"/>
                </a:moveTo>
                <a:cubicBezTo>
                  <a:pt x="90018" y="60100"/>
                  <a:pt x="89915" y="60135"/>
                  <a:pt x="89832" y="60190"/>
                </a:cubicBezTo>
                <a:lnTo>
                  <a:pt x="89794" y="60266"/>
                </a:lnTo>
                <a:lnTo>
                  <a:pt x="89794" y="60417"/>
                </a:lnTo>
                <a:lnTo>
                  <a:pt x="89907" y="60531"/>
                </a:lnTo>
                <a:cubicBezTo>
                  <a:pt x="89954" y="60546"/>
                  <a:pt x="90008" y="60556"/>
                  <a:pt x="90062" y="60556"/>
                </a:cubicBezTo>
                <a:cubicBezTo>
                  <a:pt x="90139" y="60556"/>
                  <a:pt x="90219" y="60537"/>
                  <a:pt x="90285" y="60493"/>
                </a:cubicBezTo>
                <a:cubicBezTo>
                  <a:pt x="90323" y="60455"/>
                  <a:pt x="90361" y="60380"/>
                  <a:pt x="90361" y="60304"/>
                </a:cubicBezTo>
                <a:cubicBezTo>
                  <a:pt x="90361" y="60266"/>
                  <a:pt x="90361" y="60228"/>
                  <a:pt x="90361" y="60190"/>
                </a:cubicBezTo>
                <a:lnTo>
                  <a:pt x="90247" y="60115"/>
                </a:lnTo>
                <a:cubicBezTo>
                  <a:pt x="90207" y="60105"/>
                  <a:pt x="90166" y="60100"/>
                  <a:pt x="90127" y="60100"/>
                </a:cubicBezTo>
                <a:close/>
                <a:moveTo>
                  <a:pt x="64198" y="60266"/>
                </a:moveTo>
                <a:cubicBezTo>
                  <a:pt x="64085" y="60342"/>
                  <a:pt x="64009" y="60417"/>
                  <a:pt x="63971" y="60531"/>
                </a:cubicBezTo>
                <a:cubicBezTo>
                  <a:pt x="63933" y="60569"/>
                  <a:pt x="63896" y="60606"/>
                  <a:pt x="63858" y="60644"/>
                </a:cubicBezTo>
                <a:lnTo>
                  <a:pt x="63971" y="60871"/>
                </a:lnTo>
                <a:cubicBezTo>
                  <a:pt x="64160" y="60833"/>
                  <a:pt x="64425" y="60644"/>
                  <a:pt x="64425" y="60455"/>
                </a:cubicBezTo>
                <a:cubicBezTo>
                  <a:pt x="64425" y="60417"/>
                  <a:pt x="64425" y="60342"/>
                  <a:pt x="64349" y="60304"/>
                </a:cubicBezTo>
                <a:lnTo>
                  <a:pt x="64198" y="60266"/>
                </a:lnTo>
                <a:close/>
                <a:moveTo>
                  <a:pt x="50474" y="60455"/>
                </a:moveTo>
                <a:cubicBezTo>
                  <a:pt x="50360" y="60455"/>
                  <a:pt x="50285" y="60455"/>
                  <a:pt x="50247" y="60531"/>
                </a:cubicBezTo>
                <a:cubicBezTo>
                  <a:pt x="50134" y="60569"/>
                  <a:pt x="50134" y="60682"/>
                  <a:pt x="50134" y="60758"/>
                </a:cubicBezTo>
                <a:cubicBezTo>
                  <a:pt x="50134" y="60795"/>
                  <a:pt x="50134" y="60833"/>
                  <a:pt x="50134" y="60871"/>
                </a:cubicBezTo>
                <a:lnTo>
                  <a:pt x="50285" y="60947"/>
                </a:lnTo>
                <a:cubicBezTo>
                  <a:pt x="50315" y="60957"/>
                  <a:pt x="50346" y="60961"/>
                  <a:pt x="50376" y="60961"/>
                </a:cubicBezTo>
                <a:cubicBezTo>
                  <a:pt x="50459" y="60961"/>
                  <a:pt x="50542" y="60926"/>
                  <a:pt x="50625" y="60871"/>
                </a:cubicBezTo>
                <a:lnTo>
                  <a:pt x="50663" y="60795"/>
                </a:lnTo>
                <a:lnTo>
                  <a:pt x="50663" y="60758"/>
                </a:lnTo>
                <a:cubicBezTo>
                  <a:pt x="50663" y="60720"/>
                  <a:pt x="50625" y="60644"/>
                  <a:pt x="50625" y="60644"/>
                </a:cubicBezTo>
                <a:cubicBezTo>
                  <a:pt x="50587" y="60606"/>
                  <a:pt x="50587" y="60606"/>
                  <a:pt x="50587" y="60606"/>
                </a:cubicBezTo>
                <a:lnTo>
                  <a:pt x="50474" y="60455"/>
                </a:lnTo>
                <a:close/>
                <a:moveTo>
                  <a:pt x="52671" y="60616"/>
                </a:moveTo>
                <a:cubicBezTo>
                  <a:pt x="52638" y="60616"/>
                  <a:pt x="52610" y="60625"/>
                  <a:pt x="52591" y="60644"/>
                </a:cubicBezTo>
                <a:cubicBezTo>
                  <a:pt x="52478" y="60682"/>
                  <a:pt x="52440" y="60758"/>
                  <a:pt x="52440" y="60833"/>
                </a:cubicBezTo>
                <a:cubicBezTo>
                  <a:pt x="52440" y="60909"/>
                  <a:pt x="52515" y="60984"/>
                  <a:pt x="52591" y="61022"/>
                </a:cubicBezTo>
                <a:cubicBezTo>
                  <a:pt x="52667" y="61022"/>
                  <a:pt x="52742" y="61022"/>
                  <a:pt x="52780" y="60984"/>
                </a:cubicBezTo>
                <a:cubicBezTo>
                  <a:pt x="52818" y="60947"/>
                  <a:pt x="52856" y="60871"/>
                  <a:pt x="52856" y="60833"/>
                </a:cubicBezTo>
                <a:cubicBezTo>
                  <a:pt x="52856" y="60758"/>
                  <a:pt x="52818" y="60682"/>
                  <a:pt x="52780" y="60644"/>
                </a:cubicBezTo>
                <a:cubicBezTo>
                  <a:pt x="52742" y="60625"/>
                  <a:pt x="52704" y="60616"/>
                  <a:pt x="52671" y="60616"/>
                </a:cubicBezTo>
                <a:close/>
                <a:moveTo>
                  <a:pt x="17982" y="60742"/>
                </a:moveTo>
                <a:cubicBezTo>
                  <a:pt x="17950" y="60742"/>
                  <a:pt x="17917" y="60747"/>
                  <a:pt x="17884" y="60758"/>
                </a:cubicBezTo>
                <a:cubicBezTo>
                  <a:pt x="17808" y="60758"/>
                  <a:pt x="17732" y="60833"/>
                  <a:pt x="17732" y="60947"/>
                </a:cubicBezTo>
                <a:lnTo>
                  <a:pt x="17884" y="61060"/>
                </a:lnTo>
                <a:lnTo>
                  <a:pt x="17921" y="61060"/>
                </a:lnTo>
                <a:cubicBezTo>
                  <a:pt x="18035" y="61060"/>
                  <a:pt x="18186" y="61060"/>
                  <a:pt x="18224" y="60909"/>
                </a:cubicBezTo>
                <a:lnTo>
                  <a:pt x="18186" y="60795"/>
                </a:lnTo>
                <a:cubicBezTo>
                  <a:pt x="18133" y="60769"/>
                  <a:pt x="18060" y="60742"/>
                  <a:pt x="17982" y="60742"/>
                </a:cubicBezTo>
                <a:close/>
                <a:moveTo>
                  <a:pt x="31192" y="60606"/>
                </a:moveTo>
                <a:cubicBezTo>
                  <a:pt x="31041" y="60606"/>
                  <a:pt x="30889" y="60644"/>
                  <a:pt x="30776" y="60682"/>
                </a:cubicBezTo>
                <a:lnTo>
                  <a:pt x="30738" y="60795"/>
                </a:lnTo>
                <a:cubicBezTo>
                  <a:pt x="30738" y="60871"/>
                  <a:pt x="30776" y="61098"/>
                  <a:pt x="31003" y="61173"/>
                </a:cubicBezTo>
                <a:lnTo>
                  <a:pt x="31230" y="61022"/>
                </a:lnTo>
                <a:cubicBezTo>
                  <a:pt x="31268" y="60984"/>
                  <a:pt x="31343" y="60947"/>
                  <a:pt x="31343" y="60833"/>
                </a:cubicBezTo>
                <a:cubicBezTo>
                  <a:pt x="31343" y="60795"/>
                  <a:pt x="31305" y="60758"/>
                  <a:pt x="31305" y="60720"/>
                </a:cubicBezTo>
                <a:lnTo>
                  <a:pt x="31192" y="60606"/>
                </a:lnTo>
                <a:close/>
                <a:moveTo>
                  <a:pt x="42874" y="61022"/>
                </a:moveTo>
                <a:cubicBezTo>
                  <a:pt x="42723" y="61022"/>
                  <a:pt x="42610" y="61098"/>
                  <a:pt x="42572" y="61211"/>
                </a:cubicBezTo>
                <a:lnTo>
                  <a:pt x="42685" y="61363"/>
                </a:lnTo>
                <a:cubicBezTo>
                  <a:pt x="42685" y="61400"/>
                  <a:pt x="42723" y="61400"/>
                  <a:pt x="42761" y="61438"/>
                </a:cubicBezTo>
                <a:lnTo>
                  <a:pt x="42950" y="61325"/>
                </a:lnTo>
                <a:cubicBezTo>
                  <a:pt x="42950" y="61287"/>
                  <a:pt x="42988" y="61249"/>
                  <a:pt x="42988" y="61173"/>
                </a:cubicBezTo>
                <a:lnTo>
                  <a:pt x="42988" y="61136"/>
                </a:lnTo>
                <a:lnTo>
                  <a:pt x="42874" y="61022"/>
                </a:lnTo>
                <a:close/>
                <a:moveTo>
                  <a:pt x="82873" y="60969"/>
                </a:moveTo>
                <a:cubicBezTo>
                  <a:pt x="82793" y="60969"/>
                  <a:pt x="82739" y="60996"/>
                  <a:pt x="82686" y="61022"/>
                </a:cubicBezTo>
                <a:cubicBezTo>
                  <a:pt x="82648" y="60984"/>
                  <a:pt x="82610" y="60984"/>
                  <a:pt x="82572" y="60984"/>
                </a:cubicBezTo>
                <a:lnTo>
                  <a:pt x="82421" y="61136"/>
                </a:lnTo>
                <a:cubicBezTo>
                  <a:pt x="82421" y="61249"/>
                  <a:pt x="82459" y="61325"/>
                  <a:pt x="82535" y="61400"/>
                </a:cubicBezTo>
                <a:lnTo>
                  <a:pt x="82648" y="61438"/>
                </a:lnTo>
                <a:cubicBezTo>
                  <a:pt x="82799" y="61438"/>
                  <a:pt x="82988" y="61400"/>
                  <a:pt x="83102" y="61287"/>
                </a:cubicBezTo>
                <a:lnTo>
                  <a:pt x="83026" y="61098"/>
                </a:lnTo>
                <a:lnTo>
                  <a:pt x="83064" y="61098"/>
                </a:lnTo>
                <a:lnTo>
                  <a:pt x="82988" y="60984"/>
                </a:lnTo>
                <a:cubicBezTo>
                  <a:pt x="82944" y="60973"/>
                  <a:pt x="82906" y="60969"/>
                  <a:pt x="82873" y="60969"/>
                </a:cubicBezTo>
                <a:close/>
                <a:moveTo>
                  <a:pt x="60001" y="60984"/>
                </a:moveTo>
                <a:cubicBezTo>
                  <a:pt x="59850" y="60984"/>
                  <a:pt x="59774" y="61022"/>
                  <a:pt x="59737" y="61060"/>
                </a:cubicBezTo>
                <a:cubicBezTo>
                  <a:pt x="59623" y="61136"/>
                  <a:pt x="59661" y="61363"/>
                  <a:pt x="59812" y="61476"/>
                </a:cubicBezTo>
                <a:cubicBezTo>
                  <a:pt x="59866" y="61503"/>
                  <a:pt x="59919" y="61529"/>
                  <a:pt x="59986" y="61529"/>
                </a:cubicBezTo>
                <a:cubicBezTo>
                  <a:pt x="60014" y="61529"/>
                  <a:pt x="60044" y="61525"/>
                  <a:pt x="60077" y="61514"/>
                </a:cubicBezTo>
                <a:lnTo>
                  <a:pt x="60190" y="61438"/>
                </a:lnTo>
                <a:cubicBezTo>
                  <a:pt x="60190" y="61400"/>
                  <a:pt x="60190" y="61363"/>
                  <a:pt x="60190" y="61325"/>
                </a:cubicBezTo>
                <a:cubicBezTo>
                  <a:pt x="60190" y="61249"/>
                  <a:pt x="60153" y="61211"/>
                  <a:pt x="60153" y="61173"/>
                </a:cubicBezTo>
                <a:cubicBezTo>
                  <a:pt x="60115" y="61136"/>
                  <a:pt x="60115" y="61136"/>
                  <a:pt x="60115" y="61098"/>
                </a:cubicBezTo>
                <a:lnTo>
                  <a:pt x="60001" y="60984"/>
                </a:lnTo>
                <a:close/>
                <a:moveTo>
                  <a:pt x="41778" y="60947"/>
                </a:moveTo>
                <a:cubicBezTo>
                  <a:pt x="41627" y="60947"/>
                  <a:pt x="41513" y="60984"/>
                  <a:pt x="41476" y="61136"/>
                </a:cubicBezTo>
                <a:lnTo>
                  <a:pt x="41589" y="61287"/>
                </a:lnTo>
                <a:cubicBezTo>
                  <a:pt x="41589" y="61306"/>
                  <a:pt x="41589" y="61325"/>
                  <a:pt x="41589" y="61325"/>
                </a:cubicBezTo>
                <a:cubicBezTo>
                  <a:pt x="41589" y="61438"/>
                  <a:pt x="41589" y="61627"/>
                  <a:pt x="41854" y="61627"/>
                </a:cubicBezTo>
                <a:lnTo>
                  <a:pt x="41929" y="61589"/>
                </a:lnTo>
                <a:cubicBezTo>
                  <a:pt x="42005" y="61552"/>
                  <a:pt x="42043" y="61476"/>
                  <a:pt x="42043" y="61400"/>
                </a:cubicBezTo>
                <a:cubicBezTo>
                  <a:pt x="42043" y="61287"/>
                  <a:pt x="42005" y="61173"/>
                  <a:pt x="41929" y="61098"/>
                </a:cubicBezTo>
                <a:cubicBezTo>
                  <a:pt x="41929" y="61060"/>
                  <a:pt x="41929" y="61060"/>
                  <a:pt x="41929" y="61022"/>
                </a:cubicBezTo>
                <a:lnTo>
                  <a:pt x="41778" y="60947"/>
                </a:lnTo>
                <a:close/>
                <a:moveTo>
                  <a:pt x="87601" y="61249"/>
                </a:moveTo>
                <a:cubicBezTo>
                  <a:pt x="87525" y="61249"/>
                  <a:pt x="87487" y="61249"/>
                  <a:pt x="87450" y="61325"/>
                </a:cubicBezTo>
                <a:cubicBezTo>
                  <a:pt x="87374" y="61325"/>
                  <a:pt x="87298" y="61438"/>
                  <a:pt x="87336" y="61589"/>
                </a:cubicBezTo>
                <a:lnTo>
                  <a:pt x="87487" y="61665"/>
                </a:lnTo>
                <a:lnTo>
                  <a:pt x="87525" y="61665"/>
                </a:lnTo>
                <a:cubicBezTo>
                  <a:pt x="87563" y="61665"/>
                  <a:pt x="87752" y="61665"/>
                  <a:pt x="87790" y="61514"/>
                </a:cubicBezTo>
                <a:lnTo>
                  <a:pt x="87677" y="61476"/>
                </a:lnTo>
                <a:cubicBezTo>
                  <a:pt x="87677" y="61438"/>
                  <a:pt x="87677" y="61438"/>
                  <a:pt x="87677" y="61438"/>
                </a:cubicBezTo>
                <a:lnTo>
                  <a:pt x="87714" y="61363"/>
                </a:lnTo>
                <a:lnTo>
                  <a:pt x="87601" y="61249"/>
                </a:lnTo>
                <a:close/>
                <a:moveTo>
                  <a:pt x="79308" y="58863"/>
                </a:moveTo>
                <a:cubicBezTo>
                  <a:pt x="78964" y="58863"/>
                  <a:pt x="78862" y="59070"/>
                  <a:pt x="78792" y="59245"/>
                </a:cubicBezTo>
                <a:cubicBezTo>
                  <a:pt x="78603" y="59359"/>
                  <a:pt x="78451" y="59510"/>
                  <a:pt x="78338" y="59623"/>
                </a:cubicBezTo>
                <a:cubicBezTo>
                  <a:pt x="78262" y="59737"/>
                  <a:pt x="78187" y="59812"/>
                  <a:pt x="78111" y="59888"/>
                </a:cubicBezTo>
                <a:lnTo>
                  <a:pt x="78073" y="59888"/>
                </a:lnTo>
                <a:cubicBezTo>
                  <a:pt x="78036" y="59964"/>
                  <a:pt x="77998" y="60001"/>
                  <a:pt x="77998" y="60077"/>
                </a:cubicBezTo>
                <a:cubicBezTo>
                  <a:pt x="77998" y="60190"/>
                  <a:pt x="78111" y="60266"/>
                  <a:pt x="78187" y="60342"/>
                </a:cubicBezTo>
                <a:lnTo>
                  <a:pt x="78225" y="60342"/>
                </a:lnTo>
                <a:cubicBezTo>
                  <a:pt x="78225" y="60342"/>
                  <a:pt x="78225" y="60380"/>
                  <a:pt x="78187" y="60417"/>
                </a:cubicBezTo>
                <a:cubicBezTo>
                  <a:pt x="78187" y="60455"/>
                  <a:pt x="78149" y="60531"/>
                  <a:pt x="78149" y="60606"/>
                </a:cubicBezTo>
                <a:cubicBezTo>
                  <a:pt x="78149" y="60682"/>
                  <a:pt x="78187" y="60758"/>
                  <a:pt x="78187" y="60795"/>
                </a:cubicBezTo>
                <a:cubicBezTo>
                  <a:pt x="78225" y="60909"/>
                  <a:pt x="78225" y="60984"/>
                  <a:pt x="78187" y="61098"/>
                </a:cubicBezTo>
                <a:lnTo>
                  <a:pt x="78225" y="61249"/>
                </a:lnTo>
                <a:cubicBezTo>
                  <a:pt x="78225" y="61249"/>
                  <a:pt x="78262" y="61287"/>
                  <a:pt x="78300" y="61325"/>
                </a:cubicBezTo>
                <a:cubicBezTo>
                  <a:pt x="78496" y="61493"/>
                  <a:pt x="78797" y="61724"/>
                  <a:pt x="79124" y="61724"/>
                </a:cubicBezTo>
                <a:cubicBezTo>
                  <a:pt x="79238" y="61724"/>
                  <a:pt x="79355" y="61696"/>
                  <a:pt x="79472" y="61627"/>
                </a:cubicBezTo>
                <a:lnTo>
                  <a:pt x="79510" y="61476"/>
                </a:lnTo>
                <a:cubicBezTo>
                  <a:pt x="79434" y="61363"/>
                  <a:pt x="79359" y="61325"/>
                  <a:pt x="79245" y="61287"/>
                </a:cubicBezTo>
                <a:lnTo>
                  <a:pt x="79170" y="61287"/>
                </a:lnTo>
                <a:cubicBezTo>
                  <a:pt x="79132" y="61249"/>
                  <a:pt x="79056" y="61211"/>
                  <a:pt x="78981" y="61173"/>
                </a:cubicBezTo>
                <a:lnTo>
                  <a:pt x="78943" y="61173"/>
                </a:lnTo>
                <a:cubicBezTo>
                  <a:pt x="78905" y="61136"/>
                  <a:pt x="78905" y="61136"/>
                  <a:pt x="78867" y="61098"/>
                </a:cubicBezTo>
                <a:cubicBezTo>
                  <a:pt x="78830" y="61022"/>
                  <a:pt x="78792" y="60984"/>
                  <a:pt x="78716" y="60947"/>
                </a:cubicBezTo>
                <a:cubicBezTo>
                  <a:pt x="78716" y="60871"/>
                  <a:pt x="78716" y="60758"/>
                  <a:pt x="78754" y="60682"/>
                </a:cubicBezTo>
                <a:cubicBezTo>
                  <a:pt x="78754" y="60493"/>
                  <a:pt x="78754" y="60266"/>
                  <a:pt x="78640" y="60001"/>
                </a:cubicBezTo>
                <a:cubicBezTo>
                  <a:pt x="79056" y="59737"/>
                  <a:pt x="79359" y="59397"/>
                  <a:pt x="79510" y="59018"/>
                </a:cubicBezTo>
                <a:lnTo>
                  <a:pt x="79397" y="58867"/>
                </a:lnTo>
                <a:cubicBezTo>
                  <a:pt x="79366" y="58864"/>
                  <a:pt x="79336" y="58863"/>
                  <a:pt x="79308" y="58863"/>
                </a:cubicBezTo>
                <a:close/>
                <a:moveTo>
                  <a:pt x="69554" y="61375"/>
                </a:moveTo>
                <a:cubicBezTo>
                  <a:pt x="69509" y="61375"/>
                  <a:pt x="69462" y="61385"/>
                  <a:pt x="69415" y="61400"/>
                </a:cubicBezTo>
                <a:cubicBezTo>
                  <a:pt x="69264" y="61438"/>
                  <a:pt x="69189" y="61552"/>
                  <a:pt x="69189" y="61665"/>
                </a:cubicBezTo>
                <a:lnTo>
                  <a:pt x="69226" y="61741"/>
                </a:lnTo>
                <a:cubicBezTo>
                  <a:pt x="69282" y="61796"/>
                  <a:pt x="69357" y="61831"/>
                  <a:pt x="69438" y="61831"/>
                </a:cubicBezTo>
                <a:cubicBezTo>
                  <a:pt x="69468" y="61831"/>
                  <a:pt x="69498" y="61826"/>
                  <a:pt x="69529" y="61816"/>
                </a:cubicBezTo>
                <a:cubicBezTo>
                  <a:pt x="69680" y="61741"/>
                  <a:pt x="69756" y="61627"/>
                  <a:pt x="69756" y="61514"/>
                </a:cubicBezTo>
                <a:lnTo>
                  <a:pt x="69718" y="61438"/>
                </a:lnTo>
                <a:cubicBezTo>
                  <a:pt x="69674" y="61394"/>
                  <a:pt x="69616" y="61375"/>
                  <a:pt x="69554" y="61375"/>
                </a:cubicBezTo>
                <a:close/>
                <a:moveTo>
                  <a:pt x="42799" y="61552"/>
                </a:moveTo>
                <a:cubicBezTo>
                  <a:pt x="42723" y="61589"/>
                  <a:pt x="42685" y="61703"/>
                  <a:pt x="42685" y="61741"/>
                </a:cubicBezTo>
                <a:cubicBezTo>
                  <a:pt x="42685" y="61854"/>
                  <a:pt x="42723" y="61930"/>
                  <a:pt x="42837" y="61930"/>
                </a:cubicBezTo>
                <a:cubicBezTo>
                  <a:pt x="42862" y="61942"/>
                  <a:pt x="42883" y="61946"/>
                  <a:pt x="42902" y="61946"/>
                </a:cubicBezTo>
                <a:cubicBezTo>
                  <a:pt x="42942" y="61946"/>
                  <a:pt x="42975" y="61930"/>
                  <a:pt x="43026" y="61930"/>
                </a:cubicBezTo>
                <a:cubicBezTo>
                  <a:pt x="43064" y="61892"/>
                  <a:pt x="43101" y="61816"/>
                  <a:pt x="43101" y="61741"/>
                </a:cubicBezTo>
                <a:cubicBezTo>
                  <a:pt x="43101" y="61665"/>
                  <a:pt x="43064" y="61627"/>
                  <a:pt x="42988" y="61589"/>
                </a:cubicBezTo>
                <a:cubicBezTo>
                  <a:pt x="42950" y="61552"/>
                  <a:pt x="42874" y="61552"/>
                  <a:pt x="42799" y="61552"/>
                </a:cubicBezTo>
                <a:close/>
                <a:moveTo>
                  <a:pt x="41060" y="61589"/>
                </a:moveTo>
                <a:cubicBezTo>
                  <a:pt x="40984" y="61589"/>
                  <a:pt x="40871" y="61627"/>
                  <a:pt x="40833" y="61665"/>
                </a:cubicBezTo>
                <a:cubicBezTo>
                  <a:pt x="40795" y="61703"/>
                  <a:pt x="40757" y="61741"/>
                  <a:pt x="40757" y="61854"/>
                </a:cubicBezTo>
                <a:lnTo>
                  <a:pt x="40757" y="61892"/>
                </a:lnTo>
                <a:lnTo>
                  <a:pt x="40871" y="62005"/>
                </a:lnTo>
                <a:lnTo>
                  <a:pt x="41060" y="62005"/>
                </a:lnTo>
                <a:lnTo>
                  <a:pt x="41211" y="61892"/>
                </a:lnTo>
                <a:lnTo>
                  <a:pt x="41211" y="61741"/>
                </a:lnTo>
                <a:lnTo>
                  <a:pt x="41060" y="61589"/>
                </a:lnTo>
                <a:close/>
                <a:moveTo>
                  <a:pt x="43971" y="61703"/>
                </a:moveTo>
                <a:cubicBezTo>
                  <a:pt x="43895" y="61703"/>
                  <a:pt x="43820" y="61703"/>
                  <a:pt x="43744" y="61741"/>
                </a:cubicBezTo>
                <a:cubicBezTo>
                  <a:pt x="43668" y="61816"/>
                  <a:pt x="43668" y="61892"/>
                  <a:pt x="43706" y="61967"/>
                </a:cubicBezTo>
                <a:lnTo>
                  <a:pt x="43857" y="62043"/>
                </a:lnTo>
                <a:cubicBezTo>
                  <a:pt x="43895" y="62043"/>
                  <a:pt x="44122" y="62043"/>
                  <a:pt x="44198" y="61892"/>
                </a:cubicBezTo>
                <a:lnTo>
                  <a:pt x="44047" y="61703"/>
                </a:lnTo>
                <a:close/>
                <a:moveTo>
                  <a:pt x="55275" y="61552"/>
                </a:moveTo>
                <a:lnTo>
                  <a:pt x="55162" y="61589"/>
                </a:lnTo>
                <a:cubicBezTo>
                  <a:pt x="55124" y="61665"/>
                  <a:pt x="55124" y="61741"/>
                  <a:pt x="55124" y="61816"/>
                </a:cubicBezTo>
                <a:cubicBezTo>
                  <a:pt x="55124" y="61816"/>
                  <a:pt x="55124" y="61854"/>
                  <a:pt x="55124" y="61854"/>
                </a:cubicBezTo>
                <a:cubicBezTo>
                  <a:pt x="55124" y="61854"/>
                  <a:pt x="55124" y="61892"/>
                  <a:pt x="55086" y="61930"/>
                </a:cubicBezTo>
                <a:lnTo>
                  <a:pt x="55200" y="62081"/>
                </a:lnTo>
                <a:cubicBezTo>
                  <a:pt x="55240" y="62091"/>
                  <a:pt x="55278" y="62096"/>
                  <a:pt x="55313" y="62096"/>
                </a:cubicBezTo>
                <a:cubicBezTo>
                  <a:pt x="55409" y="62096"/>
                  <a:pt x="55485" y="62061"/>
                  <a:pt x="55540" y="62005"/>
                </a:cubicBezTo>
                <a:cubicBezTo>
                  <a:pt x="55616" y="61967"/>
                  <a:pt x="55653" y="61854"/>
                  <a:pt x="55653" y="61741"/>
                </a:cubicBezTo>
                <a:lnTo>
                  <a:pt x="55653" y="61703"/>
                </a:lnTo>
                <a:lnTo>
                  <a:pt x="55502" y="61589"/>
                </a:lnTo>
                <a:lnTo>
                  <a:pt x="55464" y="61589"/>
                </a:lnTo>
                <a:cubicBezTo>
                  <a:pt x="55427" y="61589"/>
                  <a:pt x="55351" y="61552"/>
                  <a:pt x="55275" y="61552"/>
                </a:cubicBezTo>
                <a:close/>
                <a:moveTo>
                  <a:pt x="23668" y="61589"/>
                </a:moveTo>
                <a:lnTo>
                  <a:pt x="23517" y="61741"/>
                </a:lnTo>
                <a:cubicBezTo>
                  <a:pt x="23517" y="61741"/>
                  <a:pt x="23479" y="61778"/>
                  <a:pt x="23479" y="61778"/>
                </a:cubicBezTo>
                <a:cubicBezTo>
                  <a:pt x="23441" y="61854"/>
                  <a:pt x="23441" y="61892"/>
                  <a:pt x="23441" y="61967"/>
                </a:cubicBezTo>
                <a:cubicBezTo>
                  <a:pt x="23441" y="62043"/>
                  <a:pt x="23479" y="62119"/>
                  <a:pt x="23593" y="62156"/>
                </a:cubicBezTo>
                <a:lnTo>
                  <a:pt x="23782" y="62005"/>
                </a:lnTo>
                <a:lnTo>
                  <a:pt x="23782" y="62005"/>
                </a:lnTo>
                <a:cubicBezTo>
                  <a:pt x="23782" y="62043"/>
                  <a:pt x="23744" y="62081"/>
                  <a:pt x="23706" y="62081"/>
                </a:cubicBezTo>
                <a:lnTo>
                  <a:pt x="23744" y="62081"/>
                </a:lnTo>
                <a:cubicBezTo>
                  <a:pt x="23782" y="62100"/>
                  <a:pt x="23819" y="62109"/>
                  <a:pt x="23857" y="62109"/>
                </a:cubicBezTo>
                <a:cubicBezTo>
                  <a:pt x="23895" y="62109"/>
                  <a:pt x="23933" y="62100"/>
                  <a:pt x="23971" y="62081"/>
                </a:cubicBezTo>
                <a:lnTo>
                  <a:pt x="24008" y="61967"/>
                </a:lnTo>
                <a:lnTo>
                  <a:pt x="24008" y="61892"/>
                </a:lnTo>
                <a:lnTo>
                  <a:pt x="23933" y="61816"/>
                </a:lnTo>
                <a:cubicBezTo>
                  <a:pt x="23933" y="61816"/>
                  <a:pt x="23933" y="61778"/>
                  <a:pt x="23895" y="61778"/>
                </a:cubicBezTo>
                <a:cubicBezTo>
                  <a:pt x="23857" y="61703"/>
                  <a:pt x="23819" y="61627"/>
                  <a:pt x="23668" y="61589"/>
                </a:cubicBezTo>
                <a:close/>
                <a:moveTo>
                  <a:pt x="14467" y="61763"/>
                </a:moveTo>
                <a:cubicBezTo>
                  <a:pt x="14402" y="61763"/>
                  <a:pt x="14356" y="61789"/>
                  <a:pt x="14330" y="61816"/>
                </a:cubicBezTo>
                <a:cubicBezTo>
                  <a:pt x="14216" y="61892"/>
                  <a:pt x="14216" y="62043"/>
                  <a:pt x="14330" y="62119"/>
                </a:cubicBezTo>
                <a:cubicBezTo>
                  <a:pt x="14405" y="62194"/>
                  <a:pt x="14481" y="62194"/>
                  <a:pt x="14557" y="62194"/>
                </a:cubicBezTo>
                <a:lnTo>
                  <a:pt x="14670" y="62081"/>
                </a:lnTo>
                <a:lnTo>
                  <a:pt x="14670" y="61892"/>
                </a:lnTo>
                <a:lnTo>
                  <a:pt x="14557" y="61778"/>
                </a:lnTo>
                <a:cubicBezTo>
                  <a:pt x="14523" y="61767"/>
                  <a:pt x="14493" y="61763"/>
                  <a:pt x="14467" y="61763"/>
                </a:cubicBezTo>
                <a:close/>
                <a:moveTo>
                  <a:pt x="65068" y="61854"/>
                </a:moveTo>
                <a:lnTo>
                  <a:pt x="64954" y="61967"/>
                </a:lnTo>
                <a:lnTo>
                  <a:pt x="64954" y="62081"/>
                </a:lnTo>
                <a:lnTo>
                  <a:pt x="65068" y="62194"/>
                </a:lnTo>
                <a:cubicBezTo>
                  <a:pt x="65105" y="62232"/>
                  <a:pt x="65143" y="62232"/>
                  <a:pt x="65181" y="62232"/>
                </a:cubicBezTo>
                <a:lnTo>
                  <a:pt x="65370" y="62119"/>
                </a:lnTo>
                <a:cubicBezTo>
                  <a:pt x="65370" y="62043"/>
                  <a:pt x="65332" y="61967"/>
                  <a:pt x="65257" y="61892"/>
                </a:cubicBezTo>
                <a:cubicBezTo>
                  <a:pt x="65219" y="61854"/>
                  <a:pt x="65181" y="61854"/>
                  <a:pt x="65068" y="61854"/>
                </a:cubicBezTo>
                <a:close/>
                <a:moveTo>
                  <a:pt x="28944" y="61920"/>
                </a:moveTo>
                <a:cubicBezTo>
                  <a:pt x="28926" y="61920"/>
                  <a:pt x="28906" y="61923"/>
                  <a:pt x="28886" y="61930"/>
                </a:cubicBezTo>
                <a:cubicBezTo>
                  <a:pt x="28772" y="61967"/>
                  <a:pt x="28697" y="62043"/>
                  <a:pt x="28697" y="62119"/>
                </a:cubicBezTo>
                <a:cubicBezTo>
                  <a:pt x="28697" y="62194"/>
                  <a:pt x="28734" y="62270"/>
                  <a:pt x="28848" y="62308"/>
                </a:cubicBezTo>
                <a:lnTo>
                  <a:pt x="29037" y="62194"/>
                </a:lnTo>
                <a:lnTo>
                  <a:pt x="29037" y="62194"/>
                </a:lnTo>
                <a:cubicBezTo>
                  <a:pt x="29037" y="62194"/>
                  <a:pt x="28999" y="62232"/>
                  <a:pt x="28999" y="62232"/>
                </a:cubicBezTo>
                <a:cubicBezTo>
                  <a:pt x="29037" y="62232"/>
                  <a:pt x="29112" y="62194"/>
                  <a:pt x="29150" y="62119"/>
                </a:cubicBezTo>
                <a:lnTo>
                  <a:pt x="29112" y="62043"/>
                </a:lnTo>
                <a:cubicBezTo>
                  <a:pt x="29082" y="61981"/>
                  <a:pt x="29026" y="61920"/>
                  <a:pt x="28944" y="61920"/>
                </a:cubicBezTo>
                <a:close/>
                <a:moveTo>
                  <a:pt x="11608" y="62005"/>
                </a:moveTo>
                <a:cubicBezTo>
                  <a:pt x="11494" y="62005"/>
                  <a:pt x="11419" y="62005"/>
                  <a:pt x="11343" y="62043"/>
                </a:cubicBezTo>
                <a:cubicBezTo>
                  <a:pt x="11305" y="62081"/>
                  <a:pt x="11267" y="62119"/>
                  <a:pt x="11267" y="62194"/>
                </a:cubicBezTo>
                <a:lnTo>
                  <a:pt x="11419" y="62308"/>
                </a:lnTo>
                <a:cubicBezTo>
                  <a:pt x="11456" y="62346"/>
                  <a:pt x="11456" y="62383"/>
                  <a:pt x="11532" y="62383"/>
                </a:cubicBezTo>
                <a:lnTo>
                  <a:pt x="11721" y="62308"/>
                </a:lnTo>
                <a:lnTo>
                  <a:pt x="11721" y="62308"/>
                </a:lnTo>
                <a:cubicBezTo>
                  <a:pt x="11721" y="62308"/>
                  <a:pt x="11721" y="62346"/>
                  <a:pt x="11683" y="62346"/>
                </a:cubicBezTo>
                <a:cubicBezTo>
                  <a:pt x="11645" y="62383"/>
                  <a:pt x="11608" y="62383"/>
                  <a:pt x="11608" y="62383"/>
                </a:cubicBezTo>
                <a:lnTo>
                  <a:pt x="11645" y="62383"/>
                </a:lnTo>
                <a:lnTo>
                  <a:pt x="11834" y="62308"/>
                </a:lnTo>
                <a:lnTo>
                  <a:pt x="11834" y="62119"/>
                </a:lnTo>
                <a:lnTo>
                  <a:pt x="11683" y="62005"/>
                </a:lnTo>
                <a:cubicBezTo>
                  <a:pt x="11671" y="62018"/>
                  <a:pt x="11658" y="62022"/>
                  <a:pt x="11647" y="62022"/>
                </a:cubicBezTo>
                <a:cubicBezTo>
                  <a:pt x="11624" y="62022"/>
                  <a:pt x="11608" y="62005"/>
                  <a:pt x="11608" y="62005"/>
                </a:cubicBezTo>
                <a:close/>
                <a:moveTo>
                  <a:pt x="68886" y="62005"/>
                </a:moveTo>
                <a:lnTo>
                  <a:pt x="68773" y="62119"/>
                </a:lnTo>
                <a:lnTo>
                  <a:pt x="68773" y="62156"/>
                </a:lnTo>
                <a:cubicBezTo>
                  <a:pt x="68773" y="62270"/>
                  <a:pt x="68810" y="62346"/>
                  <a:pt x="68848" y="62421"/>
                </a:cubicBezTo>
                <a:lnTo>
                  <a:pt x="68924" y="62459"/>
                </a:lnTo>
                <a:cubicBezTo>
                  <a:pt x="68944" y="62462"/>
                  <a:pt x="68963" y="62463"/>
                  <a:pt x="68981" y="62463"/>
                </a:cubicBezTo>
                <a:cubicBezTo>
                  <a:pt x="69200" y="62463"/>
                  <a:pt x="69264" y="62264"/>
                  <a:pt x="69264" y="62194"/>
                </a:cubicBezTo>
                <a:lnTo>
                  <a:pt x="69264" y="62156"/>
                </a:lnTo>
                <a:lnTo>
                  <a:pt x="69151" y="62005"/>
                </a:lnTo>
                <a:close/>
                <a:moveTo>
                  <a:pt x="14783" y="62005"/>
                </a:moveTo>
                <a:lnTo>
                  <a:pt x="14632" y="62156"/>
                </a:lnTo>
                <a:cubicBezTo>
                  <a:pt x="14632" y="62383"/>
                  <a:pt x="14783" y="62497"/>
                  <a:pt x="14897" y="62535"/>
                </a:cubicBezTo>
                <a:lnTo>
                  <a:pt x="15048" y="62535"/>
                </a:lnTo>
                <a:cubicBezTo>
                  <a:pt x="15124" y="62459"/>
                  <a:pt x="15161" y="62383"/>
                  <a:pt x="15161" y="62308"/>
                </a:cubicBezTo>
                <a:cubicBezTo>
                  <a:pt x="15161" y="62232"/>
                  <a:pt x="15124" y="62156"/>
                  <a:pt x="15048" y="62081"/>
                </a:cubicBezTo>
                <a:cubicBezTo>
                  <a:pt x="14972" y="62043"/>
                  <a:pt x="14859" y="62005"/>
                  <a:pt x="14783" y="62005"/>
                </a:cubicBezTo>
                <a:close/>
                <a:moveTo>
                  <a:pt x="86656" y="61930"/>
                </a:moveTo>
                <a:cubicBezTo>
                  <a:pt x="86467" y="61930"/>
                  <a:pt x="86353" y="62043"/>
                  <a:pt x="86202" y="62156"/>
                </a:cubicBezTo>
                <a:lnTo>
                  <a:pt x="86315" y="62346"/>
                </a:lnTo>
                <a:lnTo>
                  <a:pt x="86240" y="62346"/>
                </a:lnTo>
                <a:lnTo>
                  <a:pt x="86240" y="62459"/>
                </a:lnTo>
                <a:lnTo>
                  <a:pt x="86353" y="62572"/>
                </a:lnTo>
                <a:cubicBezTo>
                  <a:pt x="86410" y="62582"/>
                  <a:pt x="86464" y="62587"/>
                  <a:pt x="86516" y="62587"/>
                </a:cubicBezTo>
                <a:cubicBezTo>
                  <a:pt x="86670" y="62587"/>
                  <a:pt x="86797" y="62544"/>
                  <a:pt x="86883" y="62459"/>
                </a:cubicBezTo>
                <a:cubicBezTo>
                  <a:pt x="86996" y="62383"/>
                  <a:pt x="87034" y="62270"/>
                  <a:pt x="87034" y="62156"/>
                </a:cubicBezTo>
                <a:lnTo>
                  <a:pt x="87034" y="62081"/>
                </a:lnTo>
                <a:cubicBezTo>
                  <a:pt x="86996" y="62005"/>
                  <a:pt x="86920" y="62005"/>
                  <a:pt x="86845" y="62005"/>
                </a:cubicBezTo>
                <a:cubicBezTo>
                  <a:pt x="86807" y="61967"/>
                  <a:pt x="86731" y="61930"/>
                  <a:pt x="86656" y="61930"/>
                </a:cubicBezTo>
                <a:close/>
                <a:moveTo>
                  <a:pt x="74860" y="61741"/>
                </a:moveTo>
                <a:lnTo>
                  <a:pt x="74595" y="61816"/>
                </a:lnTo>
                <a:lnTo>
                  <a:pt x="74557" y="61816"/>
                </a:lnTo>
                <a:cubicBezTo>
                  <a:pt x="74519" y="61797"/>
                  <a:pt x="74472" y="61788"/>
                  <a:pt x="74425" y="61788"/>
                </a:cubicBezTo>
                <a:cubicBezTo>
                  <a:pt x="74378" y="61788"/>
                  <a:pt x="74330" y="61797"/>
                  <a:pt x="74293" y="61816"/>
                </a:cubicBezTo>
                <a:cubicBezTo>
                  <a:pt x="74217" y="61816"/>
                  <a:pt x="74141" y="61854"/>
                  <a:pt x="74141" y="61967"/>
                </a:cubicBezTo>
                <a:lnTo>
                  <a:pt x="74179" y="62043"/>
                </a:lnTo>
                <a:lnTo>
                  <a:pt x="74141" y="62043"/>
                </a:lnTo>
                <a:cubicBezTo>
                  <a:pt x="74104" y="62119"/>
                  <a:pt x="73990" y="62194"/>
                  <a:pt x="74104" y="62421"/>
                </a:cubicBezTo>
                <a:cubicBezTo>
                  <a:pt x="74197" y="62546"/>
                  <a:pt x="74336" y="62587"/>
                  <a:pt x="74482" y="62587"/>
                </a:cubicBezTo>
                <a:cubicBezTo>
                  <a:pt x="74691" y="62587"/>
                  <a:pt x="74915" y="62503"/>
                  <a:pt x="75049" y="62459"/>
                </a:cubicBezTo>
                <a:cubicBezTo>
                  <a:pt x="75087" y="62421"/>
                  <a:pt x="75124" y="62421"/>
                  <a:pt x="75162" y="62421"/>
                </a:cubicBezTo>
                <a:lnTo>
                  <a:pt x="75162" y="62194"/>
                </a:lnTo>
                <a:cubicBezTo>
                  <a:pt x="75162" y="62194"/>
                  <a:pt x="75200" y="62194"/>
                  <a:pt x="75162" y="62232"/>
                </a:cubicBezTo>
                <a:cubicBezTo>
                  <a:pt x="75200" y="62232"/>
                  <a:pt x="75200" y="62232"/>
                  <a:pt x="75200" y="62194"/>
                </a:cubicBezTo>
                <a:cubicBezTo>
                  <a:pt x="75276" y="62156"/>
                  <a:pt x="75313" y="62081"/>
                  <a:pt x="75313" y="62043"/>
                </a:cubicBezTo>
                <a:lnTo>
                  <a:pt x="75238" y="61930"/>
                </a:lnTo>
                <a:cubicBezTo>
                  <a:pt x="75124" y="61892"/>
                  <a:pt x="75087" y="61892"/>
                  <a:pt x="75011" y="61854"/>
                </a:cubicBezTo>
                <a:cubicBezTo>
                  <a:pt x="74935" y="61854"/>
                  <a:pt x="74935" y="61854"/>
                  <a:pt x="74860" y="61741"/>
                </a:cubicBezTo>
                <a:close/>
                <a:moveTo>
                  <a:pt x="43593" y="62421"/>
                </a:moveTo>
                <a:lnTo>
                  <a:pt x="43555" y="62459"/>
                </a:lnTo>
                <a:lnTo>
                  <a:pt x="43442" y="62459"/>
                </a:lnTo>
                <a:cubicBezTo>
                  <a:pt x="43404" y="62497"/>
                  <a:pt x="43366" y="62497"/>
                  <a:pt x="43328" y="62572"/>
                </a:cubicBezTo>
                <a:lnTo>
                  <a:pt x="43442" y="62724"/>
                </a:lnTo>
                <a:cubicBezTo>
                  <a:pt x="43442" y="62724"/>
                  <a:pt x="43404" y="62686"/>
                  <a:pt x="43404" y="62686"/>
                </a:cubicBezTo>
                <a:lnTo>
                  <a:pt x="43404" y="62686"/>
                </a:lnTo>
                <a:cubicBezTo>
                  <a:pt x="43460" y="62771"/>
                  <a:pt x="43517" y="62813"/>
                  <a:pt x="43590" y="62813"/>
                </a:cubicBezTo>
                <a:cubicBezTo>
                  <a:pt x="43614" y="62813"/>
                  <a:pt x="43640" y="62809"/>
                  <a:pt x="43668" y="62799"/>
                </a:cubicBezTo>
                <a:lnTo>
                  <a:pt x="43782" y="62686"/>
                </a:lnTo>
                <a:cubicBezTo>
                  <a:pt x="43782" y="62686"/>
                  <a:pt x="43782" y="62648"/>
                  <a:pt x="43782" y="62648"/>
                </a:cubicBezTo>
                <a:cubicBezTo>
                  <a:pt x="43782" y="62610"/>
                  <a:pt x="43782" y="62459"/>
                  <a:pt x="43593" y="62421"/>
                </a:cubicBezTo>
                <a:close/>
                <a:moveTo>
                  <a:pt x="29264" y="62346"/>
                </a:moveTo>
                <a:lnTo>
                  <a:pt x="29037" y="62459"/>
                </a:lnTo>
                <a:lnTo>
                  <a:pt x="29037" y="62572"/>
                </a:lnTo>
                <a:lnTo>
                  <a:pt x="28999" y="62535"/>
                </a:lnTo>
                <a:cubicBezTo>
                  <a:pt x="28734" y="62572"/>
                  <a:pt x="28734" y="62686"/>
                  <a:pt x="28734" y="62761"/>
                </a:cubicBezTo>
                <a:lnTo>
                  <a:pt x="28886" y="62875"/>
                </a:lnTo>
                <a:lnTo>
                  <a:pt x="29037" y="62875"/>
                </a:lnTo>
                <a:cubicBezTo>
                  <a:pt x="29075" y="62913"/>
                  <a:pt x="29150" y="62950"/>
                  <a:pt x="29188" y="62950"/>
                </a:cubicBezTo>
                <a:cubicBezTo>
                  <a:pt x="29226" y="62950"/>
                  <a:pt x="29226" y="62950"/>
                  <a:pt x="29264" y="62988"/>
                </a:cubicBezTo>
                <a:lnTo>
                  <a:pt x="29453" y="62837"/>
                </a:lnTo>
                <a:cubicBezTo>
                  <a:pt x="29453" y="62799"/>
                  <a:pt x="29453" y="62761"/>
                  <a:pt x="29415" y="62724"/>
                </a:cubicBezTo>
                <a:cubicBezTo>
                  <a:pt x="29453" y="62686"/>
                  <a:pt x="29491" y="62610"/>
                  <a:pt x="29491" y="62535"/>
                </a:cubicBezTo>
                <a:lnTo>
                  <a:pt x="29491" y="62497"/>
                </a:lnTo>
                <a:lnTo>
                  <a:pt x="29377" y="62383"/>
                </a:lnTo>
                <a:cubicBezTo>
                  <a:pt x="29339" y="62383"/>
                  <a:pt x="29302" y="62383"/>
                  <a:pt x="29264" y="62346"/>
                </a:cubicBezTo>
                <a:close/>
                <a:moveTo>
                  <a:pt x="12780" y="62686"/>
                </a:moveTo>
                <a:cubicBezTo>
                  <a:pt x="12704" y="62686"/>
                  <a:pt x="12553" y="62724"/>
                  <a:pt x="12553" y="62913"/>
                </a:cubicBezTo>
                <a:lnTo>
                  <a:pt x="12666" y="63026"/>
                </a:lnTo>
                <a:cubicBezTo>
                  <a:pt x="12780" y="63026"/>
                  <a:pt x="12855" y="63026"/>
                  <a:pt x="12931" y="62988"/>
                </a:cubicBezTo>
                <a:lnTo>
                  <a:pt x="12969" y="62875"/>
                </a:lnTo>
                <a:cubicBezTo>
                  <a:pt x="12969" y="62799"/>
                  <a:pt x="12893" y="62686"/>
                  <a:pt x="12780" y="62686"/>
                </a:cubicBezTo>
                <a:close/>
                <a:moveTo>
                  <a:pt x="42648" y="62620"/>
                </a:moveTo>
                <a:cubicBezTo>
                  <a:pt x="42610" y="62620"/>
                  <a:pt x="42572" y="62629"/>
                  <a:pt x="42534" y="62648"/>
                </a:cubicBezTo>
                <a:cubicBezTo>
                  <a:pt x="42421" y="62724"/>
                  <a:pt x="42383" y="62913"/>
                  <a:pt x="42496" y="62988"/>
                </a:cubicBezTo>
                <a:cubicBezTo>
                  <a:pt x="42534" y="63026"/>
                  <a:pt x="42610" y="63026"/>
                  <a:pt x="42648" y="63026"/>
                </a:cubicBezTo>
                <a:lnTo>
                  <a:pt x="42723" y="62950"/>
                </a:lnTo>
                <a:lnTo>
                  <a:pt x="42723" y="62950"/>
                </a:lnTo>
                <a:cubicBezTo>
                  <a:pt x="42685" y="62988"/>
                  <a:pt x="42648" y="62988"/>
                  <a:pt x="42648" y="62988"/>
                </a:cubicBezTo>
                <a:lnTo>
                  <a:pt x="42837" y="62875"/>
                </a:lnTo>
                <a:lnTo>
                  <a:pt x="42837" y="62761"/>
                </a:lnTo>
                <a:lnTo>
                  <a:pt x="42761" y="62648"/>
                </a:lnTo>
                <a:cubicBezTo>
                  <a:pt x="42723" y="62629"/>
                  <a:pt x="42685" y="62620"/>
                  <a:pt x="42648" y="62620"/>
                </a:cubicBezTo>
                <a:close/>
                <a:moveTo>
                  <a:pt x="44614" y="62648"/>
                </a:moveTo>
                <a:cubicBezTo>
                  <a:pt x="44387" y="62648"/>
                  <a:pt x="44311" y="62761"/>
                  <a:pt x="44236" y="62837"/>
                </a:cubicBezTo>
                <a:cubicBezTo>
                  <a:pt x="44236" y="62875"/>
                  <a:pt x="44198" y="62875"/>
                  <a:pt x="44198" y="62875"/>
                </a:cubicBezTo>
                <a:lnTo>
                  <a:pt x="44236" y="63064"/>
                </a:lnTo>
                <a:cubicBezTo>
                  <a:pt x="44279" y="63086"/>
                  <a:pt x="44335" y="63108"/>
                  <a:pt x="44397" y="63108"/>
                </a:cubicBezTo>
                <a:cubicBezTo>
                  <a:pt x="44442" y="63108"/>
                  <a:pt x="44490" y="63096"/>
                  <a:pt x="44538" y="63064"/>
                </a:cubicBezTo>
                <a:cubicBezTo>
                  <a:pt x="44651" y="63026"/>
                  <a:pt x="44765" y="62913"/>
                  <a:pt x="44765" y="62799"/>
                </a:cubicBezTo>
                <a:lnTo>
                  <a:pt x="44765" y="62724"/>
                </a:lnTo>
                <a:lnTo>
                  <a:pt x="44614" y="62648"/>
                </a:lnTo>
                <a:close/>
                <a:moveTo>
                  <a:pt x="29982" y="62714"/>
                </a:moveTo>
                <a:cubicBezTo>
                  <a:pt x="29944" y="62714"/>
                  <a:pt x="29906" y="62724"/>
                  <a:pt x="29869" y="62761"/>
                </a:cubicBezTo>
                <a:cubicBezTo>
                  <a:pt x="29793" y="62799"/>
                  <a:pt x="29793" y="62875"/>
                  <a:pt x="29755" y="62950"/>
                </a:cubicBezTo>
                <a:lnTo>
                  <a:pt x="29869" y="63064"/>
                </a:lnTo>
                <a:cubicBezTo>
                  <a:pt x="29906" y="63064"/>
                  <a:pt x="29944" y="63102"/>
                  <a:pt x="29944" y="63102"/>
                </a:cubicBezTo>
                <a:cubicBezTo>
                  <a:pt x="29982" y="63102"/>
                  <a:pt x="30020" y="63111"/>
                  <a:pt x="30062" y="63111"/>
                </a:cubicBezTo>
                <a:cubicBezTo>
                  <a:pt x="30105" y="63111"/>
                  <a:pt x="30152" y="63102"/>
                  <a:pt x="30209" y="63064"/>
                </a:cubicBezTo>
                <a:cubicBezTo>
                  <a:pt x="30285" y="63026"/>
                  <a:pt x="30285" y="62950"/>
                  <a:pt x="30285" y="62875"/>
                </a:cubicBezTo>
                <a:lnTo>
                  <a:pt x="30171" y="62761"/>
                </a:lnTo>
                <a:cubicBezTo>
                  <a:pt x="30171" y="62724"/>
                  <a:pt x="30133" y="62724"/>
                  <a:pt x="30095" y="62724"/>
                </a:cubicBezTo>
                <a:cubicBezTo>
                  <a:pt x="30058" y="62724"/>
                  <a:pt x="30020" y="62714"/>
                  <a:pt x="29982" y="62714"/>
                </a:cubicBezTo>
                <a:close/>
                <a:moveTo>
                  <a:pt x="68927" y="62663"/>
                </a:moveTo>
                <a:cubicBezTo>
                  <a:pt x="68876" y="62663"/>
                  <a:pt x="68818" y="62672"/>
                  <a:pt x="68735" y="62686"/>
                </a:cubicBezTo>
                <a:lnTo>
                  <a:pt x="68697" y="62686"/>
                </a:lnTo>
                <a:lnTo>
                  <a:pt x="68584" y="62799"/>
                </a:lnTo>
                <a:cubicBezTo>
                  <a:pt x="68546" y="63026"/>
                  <a:pt x="68697" y="63064"/>
                  <a:pt x="68810" y="63102"/>
                </a:cubicBezTo>
                <a:cubicBezTo>
                  <a:pt x="68810" y="63139"/>
                  <a:pt x="68848" y="63139"/>
                  <a:pt x="68848" y="63139"/>
                </a:cubicBezTo>
                <a:lnTo>
                  <a:pt x="69075" y="63026"/>
                </a:lnTo>
                <a:lnTo>
                  <a:pt x="69113" y="63026"/>
                </a:lnTo>
                <a:cubicBezTo>
                  <a:pt x="69151" y="63026"/>
                  <a:pt x="69264" y="62988"/>
                  <a:pt x="69264" y="62875"/>
                </a:cubicBezTo>
                <a:lnTo>
                  <a:pt x="69226" y="62761"/>
                </a:lnTo>
                <a:cubicBezTo>
                  <a:pt x="69083" y="62689"/>
                  <a:pt x="69015" y="62663"/>
                  <a:pt x="68927" y="62663"/>
                </a:cubicBezTo>
                <a:close/>
                <a:moveTo>
                  <a:pt x="37610" y="62506"/>
                </a:moveTo>
                <a:cubicBezTo>
                  <a:pt x="37572" y="62506"/>
                  <a:pt x="37525" y="62516"/>
                  <a:pt x="37468" y="62535"/>
                </a:cubicBezTo>
                <a:cubicBezTo>
                  <a:pt x="37392" y="62572"/>
                  <a:pt x="37392" y="62610"/>
                  <a:pt x="37355" y="62686"/>
                </a:cubicBezTo>
                <a:lnTo>
                  <a:pt x="37430" y="62761"/>
                </a:lnTo>
                <a:cubicBezTo>
                  <a:pt x="37355" y="62799"/>
                  <a:pt x="37317" y="62950"/>
                  <a:pt x="37392" y="63064"/>
                </a:cubicBezTo>
                <a:lnTo>
                  <a:pt x="37468" y="63139"/>
                </a:lnTo>
                <a:cubicBezTo>
                  <a:pt x="37546" y="63155"/>
                  <a:pt x="37618" y="63164"/>
                  <a:pt x="37681" y="63164"/>
                </a:cubicBezTo>
                <a:cubicBezTo>
                  <a:pt x="37769" y="63164"/>
                  <a:pt x="37840" y="63146"/>
                  <a:pt x="37884" y="63102"/>
                </a:cubicBezTo>
                <a:cubicBezTo>
                  <a:pt x="37959" y="63064"/>
                  <a:pt x="38035" y="62988"/>
                  <a:pt x="38035" y="62837"/>
                </a:cubicBezTo>
                <a:cubicBezTo>
                  <a:pt x="38035" y="62761"/>
                  <a:pt x="38035" y="62686"/>
                  <a:pt x="37997" y="62610"/>
                </a:cubicBezTo>
                <a:lnTo>
                  <a:pt x="37846" y="62535"/>
                </a:lnTo>
                <a:lnTo>
                  <a:pt x="37695" y="62535"/>
                </a:lnTo>
                <a:cubicBezTo>
                  <a:pt x="37676" y="62516"/>
                  <a:pt x="37648" y="62506"/>
                  <a:pt x="37610" y="62506"/>
                </a:cubicBezTo>
                <a:close/>
                <a:moveTo>
                  <a:pt x="51948" y="62535"/>
                </a:moveTo>
                <a:lnTo>
                  <a:pt x="51759" y="62648"/>
                </a:lnTo>
                <a:cubicBezTo>
                  <a:pt x="51759" y="62686"/>
                  <a:pt x="51759" y="62724"/>
                  <a:pt x="51721" y="62761"/>
                </a:cubicBezTo>
                <a:lnTo>
                  <a:pt x="51873" y="62913"/>
                </a:lnTo>
                <a:cubicBezTo>
                  <a:pt x="51873" y="62950"/>
                  <a:pt x="51873" y="63026"/>
                  <a:pt x="51873" y="63064"/>
                </a:cubicBezTo>
                <a:lnTo>
                  <a:pt x="52024" y="63177"/>
                </a:lnTo>
                <a:cubicBezTo>
                  <a:pt x="52251" y="63177"/>
                  <a:pt x="52629" y="63026"/>
                  <a:pt x="52629" y="62837"/>
                </a:cubicBezTo>
                <a:cubicBezTo>
                  <a:pt x="52629" y="62761"/>
                  <a:pt x="52591" y="62724"/>
                  <a:pt x="52553" y="62686"/>
                </a:cubicBezTo>
                <a:lnTo>
                  <a:pt x="52478" y="62686"/>
                </a:lnTo>
                <a:cubicBezTo>
                  <a:pt x="52478" y="62648"/>
                  <a:pt x="52478" y="62610"/>
                  <a:pt x="52402" y="62572"/>
                </a:cubicBezTo>
                <a:lnTo>
                  <a:pt x="52326" y="62535"/>
                </a:lnTo>
                <a:cubicBezTo>
                  <a:pt x="52213" y="62535"/>
                  <a:pt x="52137" y="62535"/>
                  <a:pt x="52062" y="62572"/>
                </a:cubicBezTo>
                <a:cubicBezTo>
                  <a:pt x="52024" y="62572"/>
                  <a:pt x="52024" y="62572"/>
                  <a:pt x="51948" y="62535"/>
                </a:cubicBezTo>
                <a:close/>
                <a:moveTo>
                  <a:pt x="70739" y="62837"/>
                </a:moveTo>
                <a:lnTo>
                  <a:pt x="70587" y="62913"/>
                </a:lnTo>
                <a:cubicBezTo>
                  <a:pt x="70512" y="62950"/>
                  <a:pt x="70398" y="63026"/>
                  <a:pt x="70474" y="63215"/>
                </a:cubicBezTo>
                <a:lnTo>
                  <a:pt x="70550" y="63291"/>
                </a:lnTo>
                <a:cubicBezTo>
                  <a:pt x="70625" y="63291"/>
                  <a:pt x="70701" y="63291"/>
                  <a:pt x="70776" y="63253"/>
                </a:cubicBezTo>
                <a:cubicBezTo>
                  <a:pt x="70852" y="63215"/>
                  <a:pt x="70928" y="63139"/>
                  <a:pt x="70928" y="63026"/>
                </a:cubicBezTo>
                <a:cubicBezTo>
                  <a:pt x="70928" y="62950"/>
                  <a:pt x="70852" y="62875"/>
                  <a:pt x="70739" y="62837"/>
                </a:cubicBezTo>
                <a:close/>
                <a:moveTo>
                  <a:pt x="39770" y="62166"/>
                </a:moveTo>
                <a:cubicBezTo>
                  <a:pt x="39736" y="62166"/>
                  <a:pt x="39699" y="62175"/>
                  <a:pt x="39661" y="62194"/>
                </a:cubicBezTo>
                <a:cubicBezTo>
                  <a:pt x="39510" y="62270"/>
                  <a:pt x="39434" y="62383"/>
                  <a:pt x="39510" y="62497"/>
                </a:cubicBezTo>
                <a:lnTo>
                  <a:pt x="39472" y="62497"/>
                </a:lnTo>
                <a:cubicBezTo>
                  <a:pt x="39434" y="62497"/>
                  <a:pt x="39396" y="62459"/>
                  <a:pt x="39396" y="62459"/>
                </a:cubicBezTo>
                <a:lnTo>
                  <a:pt x="39132" y="62459"/>
                </a:lnTo>
                <a:cubicBezTo>
                  <a:pt x="39132" y="62459"/>
                  <a:pt x="39094" y="62497"/>
                  <a:pt x="39094" y="62497"/>
                </a:cubicBezTo>
                <a:cubicBezTo>
                  <a:pt x="39056" y="62535"/>
                  <a:pt x="38942" y="62648"/>
                  <a:pt x="38980" y="62799"/>
                </a:cubicBezTo>
                <a:lnTo>
                  <a:pt x="39132" y="62875"/>
                </a:lnTo>
                <a:lnTo>
                  <a:pt x="39207" y="62875"/>
                </a:lnTo>
                <a:cubicBezTo>
                  <a:pt x="39245" y="62913"/>
                  <a:pt x="39245" y="62913"/>
                  <a:pt x="39283" y="62950"/>
                </a:cubicBezTo>
                <a:lnTo>
                  <a:pt x="39245" y="62950"/>
                </a:lnTo>
                <a:cubicBezTo>
                  <a:pt x="39283" y="62988"/>
                  <a:pt x="39283" y="63026"/>
                  <a:pt x="39283" y="63064"/>
                </a:cubicBezTo>
                <a:cubicBezTo>
                  <a:pt x="39321" y="63139"/>
                  <a:pt x="39396" y="63291"/>
                  <a:pt x="39585" y="63329"/>
                </a:cubicBezTo>
                <a:lnTo>
                  <a:pt x="39736" y="63291"/>
                </a:lnTo>
                <a:cubicBezTo>
                  <a:pt x="39774" y="63215"/>
                  <a:pt x="39774" y="63177"/>
                  <a:pt x="39774" y="63102"/>
                </a:cubicBezTo>
                <a:cubicBezTo>
                  <a:pt x="39774" y="63102"/>
                  <a:pt x="39812" y="63064"/>
                  <a:pt x="39812" y="63026"/>
                </a:cubicBezTo>
                <a:lnTo>
                  <a:pt x="39774" y="62913"/>
                </a:lnTo>
                <a:lnTo>
                  <a:pt x="39736" y="62913"/>
                </a:lnTo>
                <a:lnTo>
                  <a:pt x="39736" y="62648"/>
                </a:lnTo>
                <a:lnTo>
                  <a:pt x="39699" y="62572"/>
                </a:lnTo>
                <a:lnTo>
                  <a:pt x="39774" y="62572"/>
                </a:lnTo>
                <a:lnTo>
                  <a:pt x="39812" y="62535"/>
                </a:lnTo>
                <a:lnTo>
                  <a:pt x="39736" y="62459"/>
                </a:lnTo>
                <a:lnTo>
                  <a:pt x="39812" y="62497"/>
                </a:lnTo>
                <a:cubicBezTo>
                  <a:pt x="39812" y="62497"/>
                  <a:pt x="39850" y="62459"/>
                  <a:pt x="39850" y="62459"/>
                </a:cubicBezTo>
                <a:cubicBezTo>
                  <a:pt x="39888" y="62383"/>
                  <a:pt x="39925" y="62346"/>
                  <a:pt x="39925" y="62308"/>
                </a:cubicBezTo>
                <a:lnTo>
                  <a:pt x="39850" y="62194"/>
                </a:lnTo>
                <a:cubicBezTo>
                  <a:pt x="39831" y="62175"/>
                  <a:pt x="39803" y="62166"/>
                  <a:pt x="39770" y="62166"/>
                </a:cubicBezTo>
                <a:close/>
                <a:moveTo>
                  <a:pt x="80115" y="62837"/>
                </a:moveTo>
                <a:lnTo>
                  <a:pt x="80002" y="62913"/>
                </a:lnTo>
                <a:cubicBezTo>
                  <a:pt x="79926" y="62988"/>
                  <a:pt x="79888" y="63102"/>
                  <a:pt x="79926" y="63253"/>
                </a:cubicBezTo>
                <a:lnTo>
                  <a:pt x="80039" y="63329"/>
                </a:lnTo>
                <a:cubicBezTo>
                  <a:pt x="80068" y="63329"/>
                  <a:pt x="80108" y="63331"/>
                  <a:pt x="80153" y="63331"/>
                </a:cubicBezTo>
                <a:cubicBezTo>
                  <a:pt x="80287" y="63331"/>
                  <a:pt x="80465" y="63310"/>
                  <a:pt x="80493" y="63139"/>
                </a:cubicBezTo>
                <a:lnTo>
                  <a:pt x="80417" y="63026"/>
                </a:lnTo>
                <a:cubicBezTo>
                  <a:pt x="80417" y="63026"/>
                  <a:pt x="80380" y="62988"/>
                  <a:pt x="80380" y="62988"/>
                </a:cubicBezTo>
                <a:cubicBezTo>
                  <a:pt x="80342" y="62913"/>
                  <a:pt x="80266" y="62875"/>
                  <a:pt x="80115" y="62837"/>
                </a:cubicBezTo>
                <a:close/>
                <a:moveTo>
                  <a:pt x="42912" y="62950"/>
                </a:moveTo>
                <a:lnTo>
                  <a:pt x="42723" y="63102"/>
                </a:lnTo>
                <a:cubicBezTo>
                  <a:pt x="42837" y="63366"/>
                  <a:pt x="42988" y="63366"/>
                  <a:pt x="43026" y="63366"/>
                </a:cubicBezTo>
                <a:cubicBezTo>
                  <a:pt x="43101" y="63329"/>
                  <a:pt x="43177" y="63291"/>
                  <a:pt x="43177" y="63215"/>
                </a:cubicBezTo>
                <a:cubicBezTo>
                  <a:pt x="43177" y="63102"/>
                  <a:pt x="43064" y="63026"/>
                  <a:pt x="42912" y="62950"/>
                </a:cubicBezTo>
                <a:close/>
                <a:moveTo>
                  <a:pt x="681" y="63291"/>
                </a:moveTo>
                <a:cubicBezTo>
                  <a:pt x="566" y="63337"/>
                  <a:pt x="661" y="63411"/>
                  <a:pt x="736" y="63411"/>
                </a:cubicBezTo>
                <a:cubicBezTo>
                  <a:pt x="784" y="63411"/>
                  <a:pt x="824" y="63380"/>
                  <a:pt x="795" y="63291"/>
                </a:cubicBezTo>
                <a:close/>
                <a:moveTo>
                  <a:pt x="26859" y="63132"/>
                </a:moveTo>
                <a:cubicBezTo>
                  <a:pt x="26730" y="63132"/>
                  <a:pt x="26612" y="63230"/>
                  <a:pt x="26579" y="63329"/>
                </a:cubicBezTo>
                <a:lnTo>
                  <a:pt x="26731" y="63480"/>
                </a:lnTo>
                <a:lnTo>
                  <a:pt x="26957" y="63480"/>
                </a:lnTo>
                <a:lnTo>
                  <a:pt x="27109" y="63366"/>
                </a:lnTo>
                <a:cubicBezTo>
                  <a:pt x="27109" y="63177"/>
                  <a:pt x="26957" y="63139"/>
                  <a:pt x="26920" y="63139"/>
                </a:cubicBezTo>
                <a:cubicBezTo>
                  <a:pt x="26899" y="63134"/>
                  <a:pt x="26879" y="63132"/>
                  <a:pt x="26859" y="63132"/>
                </a:cubicBezTo>
                <a:close/>
                <a:moveTo>
                  <a:pt x="18715" y="63177"/>
                </a:moveTo>
                <a:lnTo>
                  <a:pt x="18526" y="63253"/>
                </a:lnTo>
                <a:cubicBezTo>
                  <a:pt x="18526" y="63291"/>
                  <a:pt x="18451" y="63329"/>
                  <a:pt x="18451" y="63404"/>
                </a:cubicBezTo>
                <a:lnTo>
                  <a:pt x="18489" y="63518"/>
                </a:lnTo>
                <a:cubicBezTo>
                  <a:pt x="18564" y="63593"/>
                  <a:pt x="18640" y="63593"/>
                  <a:pt x="18753" y="63593"/>
                </a:cubicBezTo>
                <a:cubicBezTo>
                  <a:pt x="18791" y="63593"/>
                  <a:pt x="18829" y="63555"/>
                  <a:pt x="18904" y="63555"/>
                </a:cubicBezTo>
                <a:lnTo>
                  <a:pt x="18980" y="63555"/>
                </a:lnTo>
                <a:lnTo>
                  <a:pt x="19093" y="63442"/>
                </a:lnTo>
                <a:lnTo>
                  <a:pt x="19093" y="63404"/>
                </a:lnTo>
                <a:cubicBezTo>
                  <a:pt x="19093" y="63215"/>
                  <a:pt x="18867" y="63177"/>
                  <a:pt x="18791" y="63177"/>
                </a:cubicBezTo>
                <a:close/>
                <a:moveTo>
                  <a:pt x="76145" y="63139"/>
                </a:moveTo>
                <a:cubicBezTo>
                  <a:pt x="75881" y="63139"/>
                  <a:pt x="75729" y="63215"/>
                  <a:pt x="75654" y="63442"/>
                </a:cubicBezTo>
                <a:lnTo>
                  <a:pt x="75729" y="63593"/>
                </a:lnTo>
                <a:cubicBezTo>
                  <a:pt x="75776" y="63609"/>
                  <a:pt x="75830" y="63618"/>
                  <a:pt x="75884" y="63618"/>
                </a:cubicBezTo>
                <a:cubicBezTo>
                  <a:pt x="75962" y="63618"/>
                  <a:pt x="76041" y="63600"/>
                  <a:pt x="76107" y="63555"/>
                </a:cubicBezTo>
                <a:cubicBezTo>
                  <a:pt x="76183" y="63555"/>
                  <a:pt x="76259" y="63480"/>
                  <a:pt x="76259" y="63291"/>
                </a:cubicBezTo>
                <a:cubicBezTo>
                  <a:pt x="76259" y="63291"/>
                  <a:pt x="76259" y="63291"/>
                  <a:pt x="76259" y="63253"/>
                </a:cubicBezTo>
                <a:lnTo>
                  <a:pt x="76145" y="63139"/>
                </a:lnTo>
                <a:close/>
                <a:moveTo>
                  <a:pt x="82383" y="63253"/>
                </a:moveTo>
                <a:cubicBezTo>
                  <a:pt x="82232" y="63253"/>
                  <a:pt x="82081" y="63329"/>
                  <a:pt x="82005" y="63404"/>
                </a:cubicBezTo>
                <a:lnTo>
                  <a:pt x="82081" y="63593"/>
                </a:lnTo>
                <a:cubicBezTo>
                  <a:pt x="82043" y="63593"/>
                  <a:pt x="82005" y="63555"/>
                  <a:pt x="82005" y="63518"/>
                </a:cubicBezTo>
                <a:cubicBezTo>
                  <a:pt x="82005" y="63480"/>
                  <a:pt x="82005" y="63480"/>
                  <a:pt x="82005" y="63480"/>
                </a:cubicBezTo>
                <a:lnTo>
                  <a:pt x="82005" y="63480"/>
                </a:lnTo>
                <a:cubicBezTo>
                  <a:pt x="81968" y="63518"/>
                  <a:pt x="81892" y="63631"/>
                  <a:pt x="82081" y="63744"/>
                </a:cubicBezTo>
                <a:lnTo>
                  <a:pt x="82270" y="63744"/>
                </a:lnTo>
                <a:cubicBezTo>
                  <a:pt x="82421" y="63707"/>
                  <a:pt x="82572" y="63707"/>
                  <a:pt x="82686" y="63631"/>
                </a:cubicBezTo>
                <a:lnTo>
                  <a:pt x="82610" y="63404"/>
                </a:lnTo>
                <a:lnTo>
                  <a:pt x="82610" y="63404"/>
                </a:lnTo>
                <a:cubicBezTo>
                  <a:pt x="82610" y="63404"/>
                  <a:pt x="82686" y="63442"/>
                  <a:pt x="82686" y="63518"/>
                </a:cubicBezTo>
                <a:cubicBezTo>
                  <a:pt x="82686" y="63518"/>
                  <a:pt x="82686" y="63518"/>
                  <a:pt x="82686" y="63480"/>
                </a:cubicBezTo>
                <a:lnTo>
                  <a:pt x="82686" y="63329"/>
                </a:lnTo>
                <a:cubicBezTo>
                  <a:pt x="82610" y="63291"/>
                  <a:pt x="82497" y="63253"/>
                  <a:pt x="82383" y="63253"/>
                </a:cubicBezTo>
                <a:close/>
                <a:moveTo>
                  <a:pt x="38149" y="63102"/>
                </a:moveTo>
                <a:lnTo>
                  <a:pt x="38073" y="63215"/>
                </a:lnTo>
                <a:lnTo>
                  <a:pt x="38035" y="63253"/>
                </a:lnTo>
                <a:cubicBezTo>
                  <a:pt x="38035" y="63253"/>
                  <a:pt x="38035" y="63215"/>
                  <a:pt x="38035" y="63215"/>
                </a:cubicBezTo>
                <a:lnTo>
                  <a:pt x="37922" y="63253"/>
                </a:lnTo>
                <a:cubicBezTo>
                  <a:pt x="37884" y="63366"/>
                  <a:pt x="37884" y="63404"/>
                  <a:pt x="37884" y="63442"/>
                </a:cubicBezTo>
                <a:cubicBezTo>
                  <a:pt x="37884" y="63555"/>
                  <a:pt x="37922" y="63593"/>
                  <a:pt x="37959" y="63669"/>
                </a:cubicBezTo>
                <a:lnTo>
                  <a:pt x="37959" y="63744"/>
                </a:lnTo>
                <a:lnTo>
                  <a:pt x="38111" y="63820"/>
                </a:lnTo>
                <a:cubicBezTo>
                  <a:pt x="38224" y="63820"/>
                  <a:pt x="38338" y="63782"/>
                  <a:pt x="38451" y="63707"/>
                </a:cubicBezTo>
                <a:cubicBezTo>
                  <a:pt x="38527" y="63631"/>
                  <a:pt x="38564" y="63555"/>
                  <a:pt x="38564" y="63442"/>
                </a:cubicBezTo>
                <a:cubicBezTo>
                  <a:pt x="38564" y="63291"/>
                  <a:pt x="38451" y="63102"/>
                  <a:pt x="38149" y="63102"/>
                </a:cubicBezTo>
                <a:close/>
                <a:moveTo>
                  <a:pt x="10584" y="63472"/>
                </a:moveTo>
                <a:cubicBezTo>
                  <a:pt x="10562" y="63472"/>
                  <a:pt x="10538" y="63474"/>
                  <a:pt x="10511" y="63480"/>
                </a:cubicBezTo>
                <a:lnTo>
                  <a:pt x="10360" y="63593"/>
                </a:lnTo>
                <a:cubicBezTo>
                  <a:pt x="10360" y="63744"/>
                  <a:pt x="10549" y="63933"/>
                  <a:pt x="10700" y="63933"/>
                </a:cubicBezTo>
                <a:cubicBezTo>
                  <a:pt x="10776" y="63933"/>
                  <a:pt x="10889" y="63896"/>
                  <a:pt x="10927" y="63782"/>
                </a:cubicBezTo>
                <a:lnTo>
                  <a:pt x="10889" y="63631"/>
                </a:lnTo>
                <a:cubicBezTo>
                  <a:pt x="10889" y="63631"/>
                  <a:pt x="10851" y="63631"/>
                  <a:pt x="10851" y="63593"/>
                </a:cubicBezTo>
                <a:cubicBezTo>
                  <a:pt x="10786" y="63561"/>
                  <a:pt x="10721" y="63472"/>
                  <a:pt x="10584" y="63472"/>
                </a:cubicBezTo>
                <a:close/>
                <a:moveTo>
                  <a:pt x="63744" y="63404"/>
                </a:moveTo>
                <a:cubicBezTo>
                  <a:pt x="63631" y="63404"/>
                  <a:pt x="63517" y="63404"/>
                  <a:pt x="63442" y="63442"/>
                </a:cubicBezTo>
                <a:cubicBezTo>
                  <a:pt x="63404" y="63480"/>
                  <a:pt x="63366" y="63555"/>
                  <a:pt x="63366" y="63593"/>
                </a:cubicBezTo>
                <a:cubicBezTo>
                  <a:pt x="63215" y="63669"/>
                  <a:pt x="63253" y="63744"/>
                  <a:pt x="63291" y="63858"/>
                </a:cubicBezTo>
                <a:lnTo>
                  <a:pt x="63328" y="63858"/>
                </a:lnTo>
                <a:cubicBezTo>
                  <a:pt x="63384" y="63913"/>
                  <a:pt x="63459" y="63948"/>
                  <a:pt x="63540" y="63948"/>
                </a:cubicBezTo>
                <a:cubicBezTo>
                  <a:pt x="63570" y="63948"/>
                  <a:pt x="63600" y="63944"/>
                  <a:pt x="63631" y="63933"/>
                </a:cubicBezTo>
                <a:cubicBezTo>
                  <a:pt x="63782" y="63858"/>
                  <a:pt x="63858" y="63707"/>
                  <a:pt x="63858" y="63555"/>
                </a:cubicBezTo>
                <a:lnTo>
                  <a:pt x="63858" y="63518"/>
                </a:lnTo>
                <a:lnTo>
                  <a:pt x="63744" y="63404"/>
                </a:lnTo>
                <a:close/>
                <a:moveTo>
                  <a:pt x="18640" y="63631"/>
                </a:moveTo>
                <a:cubicBezTo>
                  <a:pt x="18526" y="63631"/>
                  <a:pt x="18413" y="63669"/>
                  <a:pt x="18375" y="63820"/>
                </a:cubicBezTo>
                <a:lnTo>
                  <a:pt x="18489" y="63971"/>
                </a:lnTo>
                <a:cubicBezTo>
                  <a:pt x="18640" y="63971"/>
                  <a:pt x="18715" y="63971"/>
                  <a:pt x="18753" y="63933"/>
                </a:cubicBezTo>
                <a:lnTo>
                  <a:pt x="18829" y="63820"/>
                </a:lnTo>
                <a:cubicBezTo>
                  <a:pt x="18829" y="63707"/>
                  <a:pt x="18753" y="63631"/>
                  <a:pt x="18640" y="63631"/>
                </a:cubicBezTo>
                <a:close/>
                <a:moveTo>
                  <a:pt x="43782" y="63264"/>
                </a:moveTo>
                <a:cubicBezTo>
                  <a:pt x="43658" y="63264"/>
                  <a:pt x="43569" y="63352"/>
                  <a:pt x="43517" y="63404"/>
                </a:cubicBezTo>
                <a:cubicBezTo>
                  <a:pt x="43487" y="63374"/>
                  <a:pt x="43431" y="63318"/>
                  <a:pt x="43371" y="63318"/>
                </a:cubicBezTo>
                <a:cubicBezTo>
                  <a:pt x="43357" y="63318"/>
                  <a:pt x="43343" y="63321"/>
                  <a:pt x="43328" y="63329"/>
                </a:cubicBezTo>
                <a:cubicBezTo>
                  <a:pt x="43253" y="63329"/>
                  <a:pt x="43215" y="63366"/>
                  <a:pt x="43177" y="63442"/>
                </a:cubicBezTo>
                <a:cubicBezTo>
                  <a:pt x="43139" y="63480"/>
                  <a:pt x="43139" y="63480"/>
                  <a:pt x="43139" y="63518"/>
                </a:cubicBezTo>
                <a:lnTo>
                  <a:pt x="43177" y="63518"/>
                </a:lnTo>
                <a:lnTo>
                  <a:pt x="43177" y="63555"/>
                </a:lnTo>
                <a:cubicBezTo>
                  <a:pt x="43064" y="63555"/>
                  <a:pt x="42950" y="63593"/>
                  <a:pt x="42912" y="63744"/>
                </a:cubicBezTo>
                <a:lnTo>
                  <a:pt x="42988" y="63971"/>
                </a:lnTo>
                <a:cubicBezTo>
                  <a:pt x="43064" y="63971"/>
                  <a:pt x="43177" y="63933"/>
                  <a:pt x="43215" y="63896"/>
                </a:cubicBezTo>
                <a:cubicBezTo>
                  <a:pt x="43253" y="63858"/>
                  <a:pt x="43290" y="63820"/>
                  <a:pt x="43290" y="63707"/>
                </a:cubicBezTo>
                <a:cubicBezTo>
                  <a:pt x="43316" y="63719"/>
                  <a:pt x="43337" y="63723"/>
                  <a:pt x="43355" y="63723"/>
                </a:cubicBezTo>
                <a:cubicBezTo>
                  <a:pt x="43391" y="63723"/>
                  <a:pt x="43416" y="63707"/>
                  <a:pt x="43442" y="63707"/>
                </a:cubicBezTo>
                <a:cubicBezTo>
                  <a:pt x="43479" y="63707"/>
                  <a:pt x="43479" y="63707"/>
                  <a:pt x="43517" y="63744"/>
                </a:cubicBezTo>
                <a:lnTo>
                  <a:pt x="43706" y="63669"/>
                </a:lnTo>
                <a:cubicBezTo>
                  <a:pt x="43744" y="63631"/>
                  <a:pt x="43744" y="63593"/>
                  <a:pt x="43782" y="63593"/>
                </a:cubicBezTo>
                <a:cubicBezTo>
                  <a:pt x="43820" y="63593"/>
                  <a:pt x="44009" y="63593"/>
                  <a:pt x="44009" y="63442"/>
                </a:cubicBezTo>
                <a:lnTo>
                  <a:pt x="43971" y="63329"/>
                </a:lnTo>
                <a:cubicBezTo>
                  <a:pt x="43901" y="63282"/>
                  <a:pt x="43837" y="63264"/>
                  <a:pt x="43782" y="63264"/>
                </a:cubicBezTo>
                <a:close/>
                <a:moveTo>
                  <a:pt x="68470" y="63518"/>
                </a:moveTo>
                <a:lnTo>
                  <a:pt x="68319" y="63555"/>
                </a:lnTo>
                <a:cubicBezTo>
                  <a:pt x="68281" y="63593"/>
                  <a:pt x="68281" y="63593"/>
                  <a:pt x="68243" y="63593"/>
                </a:cubicBezTo>
                <a:cubicBezTo>
                  <a:pt x="68206" y="63669"/>
                  <a:pt x="68130" y="63707"/>
                  <a:pt x="68092" y="63820"/>
                </a:cubicBezTo>
                <a:lnTo>
                  <a:pt x="68206" y="63971"/>
                </a:lnTo>
                <a:cubicBezTo>
                  <a:pt x="68281" y="63971"/>
                  <a:pt x="68395" y="63933"/>
                  <a:pt x="68470" y="63896"/>
                </a:cubicBezTo>
                <a:cubicBezTo>
                  <a:pt x="68546" y="63820"/>
                  <a:pt x="68621" y="63744"/>
                  <a:pt x="68621" y="63707"/>
                </a:cubicBezTo>
                <a:cubicBezTo>
                  <a:pt x="68621" y="63631"/>
                  <a:pt x="68546" y="63555"/>
                  <a:pt x="68470" y="63518"/>
                </a:cubicBezTo>
                <a:close/>
                <a:moveTo>
                  <a:pt x="78187" y="63555"/>
                </a:moveTo>
                <a:lnTo>
                  <a:pt x="78073" y="63593"/>
                </a:lnTo>
                <a:cubicBezTo>
                  <a:pt x="78073" y="63631"/>
                  <a:pt x="78036" y="63631"/>
                  <a:pt x="78036" y="63631"/>
                </a:cubicBezTo>
                <a:cubicBezTo>
                  <a:pt x="77960" y="63669"/>
                  <a:pt x="77884" y="63744"/>
                  <a:pt x="77884" y="63820"/>
                </a:cubicBezTo>
                <a:cubicBezTo>
                  <a:pt x="77884" y="63896"/>
                  <a:pt x="77960" y="63971"/>
                  <a:pt x="78073" y="64009"/>
                </a:cubicBezTo>
                <a:lnTo>
                  <a:pt x="78262" y="63896"/>
                </a:lnTo>
                <a:cubicBezTo>
                  <a:pt x="78262" y="63896"/>
                  <a:pt x="78262" y="63896"/>
                  <a:pt x="78300" y="63858"/>
                </a:cubicBezTo>
                <a:cubicBezTo>
                  <a:pt x="78338" y="63820"/>
                  <a:pt x="78376" y="63782"/>
                  <a:pt x="78376" y="63707"/>
                </a:cubicBezTo>
                <a:cubicBezTo>
                  <a:pt x="78376" y="63669"/>
                  <a:pt x="78338" y="63593"/>
                  <a:pt x="78187" y="63555"/>
                </a:cubicBezTo>
                <a:close/>
                <a:moveTo>
                  <a:pt x="40606" y="63669"/>
                </a:moveTo>
                <a:lnTo>
                  <a:pt x="40493" y="63782"/>
                </a:lnTo>
                <a:cubicBezTo>
                  <a:pt x="40455" y="63820"/>
                  <a:pt x="40417" y="63858"/>
                  <a:pt x="40379" y="63896"/>
                </a:cubicBezTo>
                <a:lnTo>
                  <a:pt x="40530" y="64047"/>
                </a:lnTo>
                <a:lnTo>
                  <a:pt x="40682" y="64047"/>
                </a:lnTo>
                <a:lnTo>
                  <a:pt x="40833" y="63933"/>
                </a:lnTo>
                <a:lnTo>
                  <a:pt x="40833" y="63858"/>
                </a:lnTo>
                <a:lnTo>
                  <a:pt x="40833" y="63820"/>
                </a:lnTo>
                <a:cubicBezTo>
                  <a:pt x="40833" y="63820"/>
                  <a:pt x="40833" y="63744"/>
                  <a:pt x="40757" y="63707"/>
                </a:cubicBezTo>
                <a:cubicBezTo>
                  <a:pt x="40719" y="63669"/>
                  <a:pt x="40682" y="63669"/>
                  <a:pt x="40606" y="63669"/>
                </a:cubicBezTo>
                <a:close/>
                <a:moveTo>
                  <a:pt x="49982" y="63669"/>
                </a:moveTo>
                <a:cubicBezTo>
                  <a:pt x="49907" y="63669"/>
                  <a:pt x="49680" y="63707"/>
                  <a:pt x="49604" y="63858"/>
                </a:cubicBezTo>
                <a:lnTo>
                  <a:pt x="49642" y="63971"/>
                </a:lnTo>
                <a:cubicBezTo>
                  <a:pt x="49697" y="64027"/>
                  <a:pt x="49773" y="64062"/>
                  <a:pt x="49854" y="64062"/>
                </a:cubicBezTo>
                <a:cubicBezTo>
                  <a:pt x="49884" y="64062"/>
                  <a:pt x="49914" y="64057"/>
                  <a:pt x="49944" y="64047"/>
                </a:cubicBezTo>
                <a:cubicBezTo>
                  <a:pt x="50058" y="64009"/>
                  <a:pt x="50134" y="63933"/>
                  <a:pt x="50134" y="63820"/>
                </a:cubicBezTo>
                <a:cubicBezTo>
                  <a:pt x="50134" y="63820"/>
                  <a:pt x="50096" y="63782"/>
                  <a:pt x="50096" y="63782"/>
                </a:cubicBezTo>
                <a:lnTo>
                  <a:pt x="49982" y="63669"/>
                </a:lnTo>
                <a:close/>
                <a:moveTo>
                  <a:pt x="45748" y="63707"/>
                </a:moveTo>
                <a:cubicBezTo>
                  <a:pt x="45672" y="63744"/>
                  <a:pt x="45483" y="63744"/>
                  <a:pt x="45408" y="63896"/>
                </a:cubicBezTo>
                <a:lnTo>
                  <a:pt x="45521" y="64047"/>
                </a:lnTo>
                <a:lnTo>
                  <a:pt x="45597" y="64047"/>
                </a:lnTo>
                <a:cubicBezTo>
                  <a:pt x="45628" y="64063"/>
                  <a:pt x="45666" y="64072"/>
                  <a:pt x="45705" y="64072"/>
                </a:cubicBezTo>
                <a:cubicBezTo>
                  <a:pt x="45760" y="64072"/>
                  <a:pt x="45817" y="64053"/>
                  <a:pt x="45861" y="64009"/>
                </a:cubicBezTo>
                <a:cubicBezTo>
                  <a:pt x="45899" y="63971"/>
                  <a:pt x="45899" y="63933"/>
                  <a:pt x="45899" y="63896"/>
                </a:cubicBezTo>
                <a:cubicBezTo>
                  <a:pt x="45899" y="63858"/>
                  <a:pt x="45899" y="63820"/>
                  <a:pt x="45899" y="63820"/>
                </a:cubicBezTo>
                <a:lnTo>
                  <a:pt x="45748" y="63707"/>
                </a:lnTo>
                <a:close/>
                <a:moveTo>
                  <a:pt x="23517" y="63858"/>
                </a:moveTo>
                <a:cubicBezTo>
                  <a:pt x="23517" y="63858"/>
                  <a:pt x="23517" y="63858"/>
                  <a:pt x="23517" y="63896"/>
                </a:cubicBezTo>
                <a:lnTo>
                  <a:pt x="23366" y="63896"/>
                </a:lnTo>
                <a:cubicBezTo>
                  <a:pt x="23366" y="64009"/>
                  <a:pt x="23479" y="64122"/>
                  <a:pt x="23630" y="64122"/>
                </a:cubicBezTo>
                <a:cubicBezTo>
                  <a:pt x="23782" y="64122"/>
                  <a:pt x="23895" y="64009"/>
                  <a:pt x="23895" y="63896"/>
                </a:cubicBezTo>
                <a:lnTo>
                  <a:pt x="23744" y="63896"/>
                </a:lnTo>
                <a:cubicBezTo>
                  <a:pt x="23744" y="63858"/>
                  <a:pt x="23782" y="63858"/>
                  <a:pt x="23744" y="63858"/>
                </a:cubicBezTo>
                <a:close/>
                <a:moveTo>
                  <a:pt x="16749" y="63820"/>
                </a:moveTo>
                <a:cubicBezTo>
                  <a:pt x="16674" y="63820"/>
                  <a:pt x="16560" y="63858"/>
                  <a:pt x="16523" y="64047"/>
                </a:cubicBezTo>
                <a:lnTo>
                  <a:pt x="16636" y="64160"/>
                </a:lnTo>
                <a:cubicBezTo>
                  <a:pt x="16749" y="64160"/>
                  <a:pt x="16825" y="64160"/>
                  <a:pt x="16901" y="64122"/>
                </a:cubicBezTo>
                <a:lnTo>
                  <a:pt x="16976" y="64009"/>
                </a:lnTo>
                <a:cubicBezTo>
                  <a:pt x="16976" y="63933"/>
                  <a:pt x="16863" y="63858"/>
                  <a:pt x="16749" y="63820"/>
                </a:cubicBezTo>
                <a:close/>
                <a:moveTo>
                  <a:pt x="75162" y="63669"/>
                </a:moveTo>
                <a:cubicBezTo>
                  <a:pt x="74898" y="63669"/>
                  <a:pt x="74784" y="63820"/>
                  <a:pt x="74784" y="64047"/>
                </a:cubicBezTo>
                <a:lnTo>
                  <a:pt x="74935" y="64160"/>
                </a:lnTo>
                <a:lnTo>
                  <a:pt x="75011" y="64160"/>
                </a:lnTo>
                <a:cubicBezTo>
                  <a:pt x="75087" y="64160"/>
                  <a:pt x="75276" y="64160"/>
                  <a:pt x="75313" y="64009"/>
                </a:cubicBezTo>
                <a:lnTo>
                  <a:pt x="75276" y="63971"/>
                </a:lnTo>
                <a:cubicBezTo>
                  <a:pt x="75313" y="63933"/>
                  <a:pt x="75313" y="63896"/>
                  <a:pt x="75313" y="63858"/>
                </a:cubicBezTo>
                <a:cubicBezTo>
                  <a:pt x="75313" y="63820"/>
                  <a:pt x="75313" y="63782"/>
                  <a:pt x="75276" y="63744"/>
                </a:cubicBezTo>
                <a:lnTo>
                  <a:pt x="75162" y="63669"/>
                </a:lnTo>
                <a:close/>
                <a:moveTo>
                  <a:pt x="22572" y="63782"/>
                </a:moveTo>
                <a:cubicBezTo>
                  <a:pt x="22458" y="63782"/>
                  <a:pt x="22383" y="63782"/>
                  <a:pt x="22345" y="63820"/>
                </a:cubicBezTo>
                <a:cubicBezTo>
                  <a:pt x="22269" y="63896"/>
                  <a:pt x="22232" y="63971"/>
                  <a:pt x="22232" y="64122"/>
                </a:cubicBezTo>
                <a:lnTo>
                  <a:pt x="22345" y="64198"/>
                </a:lnTo>
                <a:cubicBezTo>
                  <a:pt x="22402" y="64217"/>
                  <a:pt x="22449" y="64226"/>
                  <a:pt x="22491" y="64226"/>
                </a:cubicBezTo>
                <a:cubicBezTo>
                  <a:pt x="22534" y="64226"/>
                  <a:pt x="22572" y="64217"/>
                  <a:pt x="22610" y="64198"/>
                </a:cubicBezTo>
                <a:cubicBezTo>
                  <a:pt x="22685" y="64122"/>
                  <a:pt x="22685" y="64009"/>
                  <a:pt x="22685" y="63971"/>
                </a:cubicBezTo>
                <a:cubicBezTo>
                  <a:pt x="22685" y="63933"/>
                  <a:pt x="22685" y="63933"/>
                  <a:pt x="22685" y="63896"/>
                </a:cubicBezTo>
                <a:lnTo>
                  <a:pt x="22572" y="63782"/>
                </a:lnTo>
                <a:close/>
                <a:moveTo>
                  <a:pt x="69226" y="63896"/>
                </a:moveTo>
                <a:cubicBezTo>
                  <a:pt x="69151" y="63896"/>
                  <a:pt x="69075" y="63933"/>
                  <a:pt x="69037" y="63971"/>
                </a:cubicBezTo>
                <a:lnTo>
                  <a:pt x="68886" y="64009"/>
                </a:lnTo>
                <a:cubicBezTo>
                  <a:pt x="68886" y="64198"/>
                  <a:pt x="69037" y="64236"/>
                  <a:pt x="69075" y="64236"/>
                </a:cubicBezTo>
                <a:cubicBezTo>
                  <a:pt x="69095" y="64241"/>
                  <a:pt x="69114" y="64243"/>
                  <a:pt x="69133" y="64243"/>
                </a:cubicBezTo>
                <a:cubicBezTo>
                  <a:pt x="69255" y="64243"/>
                  <a:pt x="69345" y="64140"/>
                  <a:pt x="69378" y="64009"/>
                </a:cubicBezTo>
                <a:lnTo>
                  <a:pt x="69226" y="63896"/>
                </a:lnTo>
                <a:close/>
                <a:moveTo>
                  <a:pt x="41953" y="63464"/>
                </a:moveTo>
                <a:cubicBezTo>
                  <a:pt x="41888" y="63464"/>
                  <a:pt x="41843" y="63491"/>
                  <a:pt x="41816" y="63518"/>
                </a:cubicBezTo>
                <a:cubicBezTo>
                  <a:pt x="41778" y="63555"/>
                  <a:pt x="41740" y="63631"/>
                  <a:pt x="41778" y="63744"/>
                </a:cubicBezTo>
                <a:lnTo>
                  <a:pt x="41854" y="63820"/>
                </a:lnTo>
                <a:cubicBezTo>
                  <a:pt x="41816" y="63820"/>
                  <a:pt x="41778" y="63820"/>
                  <a:pt x="41778" y="63858"/>
                </a:cubicBezTo>
                <a:cubicBezTo>
                  <a:pt x="41665" y="63896"/>
                  <a:pt x="41665" y="63971"/>
                  <a:pt x="41627" y="64009"/>
                </a:cubicBezTo>
                <a:cubicBezTo>
                  <a:pt x="41627" y="64023"/>
                  <a:pt x="41627" y="64037"/>
                  <a:pt x="41627" y="64047"/>
                </a:cubicBezTo>
                <a:lnTo>
                  <a:pt x="41740" y="64274"/>
                </a:lnTo>
                <a:cubicBezTo>
                  <a:pt x="41967" y="64274"/>
                  <a:pt x="42081" y="64160"/>
                  <a:pt x="42081" y="63933"/>
                </a:cubicBezTo>
                <a:lnTo>
                  <a:pt x="42005" y="63858"/>
                </a:lnTo>
                <a:lnTo>
                  <a:pt x="42156" y="63744"/>
                </a:lnTo>
                <a:lnTo>
                  <a:pt x="42156" y="63593"/>
                </a:lnTo>
                <a:lnTo>
                  <a:pt x="42043" y="63480"/>
                </a:lnTo>
                <a:cubicBezTo>
                  <a:pt x="42009" y="63469"/>
                  <a:pt x="41980" y="63464"/>
                  <a:pt x="41953" y="63464"/>
                </a:cubicBezTo>
                <a:close/>
                <a:moveTo>
                  <a:pt x="66498" y="63919"/>
                </a:moveTo>
                <a:cubicBezTo>
                  <a:pt x="66391" y="63919"/>
                  <a:pt x="66295" y="63954"/>
                  <a:pt x="66240" y="64009"/>
                </a:cubicBezTo>
                <a:lnTo>
                  <a:pt x="66164" y="64085"/>
                </a:lnTo>
                <a:lnTo>
                  <a:pt x="66164" y="64236"/>
                </a:lnTo>
                <a:lnTo>
                  <a:pt x="66277" y="64387"/>
                </a:lnTo>
                <a:cubicBezTo>
                  <a:pt x="66429" y="64387"/>
                  <a:pt x="66542" y="64349"/>
                  <a:pt x="66618" y="64312"/>
                </a:cubicBezTo>
                <a:cubicBezTo>
                  <a:pt x="66693" y="64236"/>
                  <a:pt x="66731" y="64160"/>
                  <a:pt x="66731" y="64047"/>
                </a:cubicBezTo>
                <a:lnTo>
                  <a:pt x="66618" y="63933"/>
                </a:lnTo>
                <a:cubicBezTo>
                  <a:pt x="66577" y="63923"/>
                  <a:pt x="66537" y="63919"/>
                  <a:pt x="66498" y="63919"/>
                </a:cubicBezTo>
                <a:close/>
                <a:moveTo>
                  <a:pt x="23215" y="64085"/>
                </a:moveTo>
                <a:cubicBezTo>
                  <a:pt x="23101" y="64085"/>
                  <a:pt x="22950" y="64085"/>
                  <a:pt x="22836" y="64160"/>
                </a:cubicBezTo>
                <a:cubicBezTo>
                  <a:pt x="22799" y="64198"/>
                  <a:pt x="22761" y="64236"/>
                  <a:pt x="22799" y="64387"/>
                </a:cubicBezTo>
                <a:lnTo>
                  <a:pt x="22950" y="64463"/>
                </a:lnTo>
                <a:cubicBezTo>
                  <a:pt x="23101" y="64463"/>
                  <a:pt x="23404" y="64463"/>
                  <a:pt x="23404" y="64198"/>
                </a:cubicBezTo>
                <a:lnTo>
                  <a:pt x="23290" y="64085"/>
                </a:lnTo>
                <a:close/>
                <a:moveTo>
                  <a:pt x="57158" y="64031"/>
                </a:moveTo>
                <a:cubicBezTo>
                  <a:pt x="57122" y="64031"/>
                  <a:pt x="57086" y="64036"/>
                  <a:pt x="57052" y="64047"/>
                </a:cubicBezTo>
                <a:cubicBezTo>
                  <a:pt x="57015" y="64047"/>
                  <a:pt x="56939" y="64122"/>
                  <a:pt x="56939" y="64198"/>
                </a:cubicBezTo>
                <a:lnTo>
                  <a:pt x="56977" y="64236"/>
                </a:lnTo>
                <a:cubicBezTo>
                  <a:pt x="56901" y="64274"/>
                  <a:pt x="56901" y="64312"/>
                  <a:pt x="56901" y="64349"/>
                </a:cubicBezTo>
                <a:lnTo>
                  <a:pt x="57015" y="64463"/>
                </a:lnTo>
                <a:lnTo>
                  <a:pt x="57279" y="64463"/>
                </a:lnTo>
                <a:lnTo>
                  <a:pt x="57393" y="64349"/>
                </a:lnTo>
                <a:cubicBezTo>
                  <a:pt x="57393" y="64312"/>
                  <a:pt x="57430" y="64312"/>
                  <a:pt x="57430" y="64274"/>
                </a:cubicBezTo>
                <a:lnTo>
                  <a:pt x="57355" y="64085"/>
                </a:lnTo>
                <a:cubicBezTo>
                  <a:pt x="57328" y="64058"/>
                  <a:pt x="57245" y="64031"/>
                  <a:pt x="57158" y="64031"/>
                </a:cubicBezTo>
                <a:close/>
                <a:moveTo>
                  <a:pt x="42912" y="64122"/>
                </a:moveTo>
                <a:lnTo>
                  <a:pt x="42685" y="64198"/>
                </a:lnTo>
                <a:lnTo>
                  <a:pt x="42610" y="64236"/>
                </a:lnTo>
                <a:lnTo>
                  <a:pt x="42610" y="64349"/>
                </a:lnTo>
                <a:lnTo>
                  <a:pt x="42837" y="64463"/>
                </a:lnTo>
                <a:cubicBezTo>
                  <a:pt x="42874" y="64501"/>
                  <a:pt x="42950" y="64538"/>
                  <a:pt x="43064" y="64538"/>
                </a:cubicBezTo>
                <a:lnTo>
                  <a:pt x="43177" y="64425"/>
                </a:lnTo>
                <a:lnTo>
                  <a:pt x="43177" y="64387"/>
                </a:lnTo>
                <a:cubicBezTo>
                  <a:pt x="43177" y="64236"/>
                  <a:pt x="43026" y="64198"/>
                  <a:pt x="42950" y="64160"/>
                </a:cubicBezTo>
                <a:cubicBezTo>
                  <a:pt x="42950" y="64160"/>
                  <a:pt x="42912" y="64122"/>
                  <a:pt x="42912" y="64122"/>
                </a:cubicBezTo>
                <a:close/>
                <a:moveTo>
                  <a:pt x="56035" y="63568"/>
                </a:moveTo>
                <a:cubicBezTo>
                  <a:pt x="55993" y="63568"/>
                  <a:pt x="55943" y="63577"/>
                  <a:pt x="55880" y="63593"/>
                </a:cubicBezTo>
                <a:cubicBezTo>
                  <a:pt x="55767" y="63593"/>
                  <a:pt x="55767" y="63669"/>
                  <a:pt x="55767" y="63707"/>
                </a:cubicBezTo>
                <a:cubicBezTo>
                  <a:pt x="55767" y="63782"/>
                  <a:pt x="55805" y="63820"/>
                  <a:pt x="55842" y="63858"/>
                </a:cubicBezTo>
                <a:cubicBezTo>
                  <a:pt x="55767" y="63933"/>
                  <a:pt x="55691" y="64047"/>
                  <a:pt x="55691" y="64160"/>
                </a:cubicBezTo>
                <a:cubicBezTo>
                  <a:pt x="55691" y="64387"/>
                  <a:pt x="55880" y="64614"/>
                  <a:pt x="56032" y="64727"/>
                </a:cubicBezTo>
                <a:lnTo>
                  <a:pt x="56145" y="64727"/>
                </a:lnTo>
                <a:cubicBezTo>
                  <a:pt x="56372" y="64727"/>
                  <a:pt x="56788" y="64727"/>
                  <a:pt x="56788" y="64425"/>
                </a:cubicBezTo>
                <a:lnTo>
                  <a:pt x="56712" y="64312"/>
                </a:lnTo>
                <a:cubicBezTo>
                  <a:pt x="56674" y="64274"/>
                  <a:pt x="56636" y="64274"/>
                  <a:pt x="56599" y="64274"/>
                </a:cubicBezTo>
                <a:lnTo>
                  <a:pt x="56674" y="64198"/>
                </a:lnTo>
                <a:cubicBezTo>
                  <a:pt x="56674" y="64122"/>
                  <a:pt x="56674" y="64085"/>
                  <a:pt x="56674" y="64047"/>
                </a:cubicBezTo>
                <a:cubicBezTo>
                  <a:pt x="56674" y="63896"/>
                  <a:pt x="56674" y="63820"/>
                  <a:pt x="56523" y="63669"/>
                </a:cubicBezTo>
                <a:lnTo>
                  <a:pt x="56447" y="63631"/>
                </a:lnTo>
                <a:cubicBezTo>
                  <a:pt x="56410" y="63618"/>
                  <a:pt x="56376" y="63614"/>
                  <a:pt x="56345" y="63614"/>
                </a:cubicBezTo>
                <a:cubicBezTo>
                  <a:pt x="56284" y="63614"/>
                  <a:pt x="56233" y="63631"/>
                  <a:pt x="56183" y="63631"/>
                </a:cubicBezTo>
                <a:cubicBezTo>
                  <a:pt x="56138" y="63587"/>
                  <a:pt x="56094" y="63568"/>
                  <a:pt x="56035" y="63568"/>
                </a:cubicBezTo>
                <a:close/>
                <a:moveTo>
                  <a:pt x="72969" y="64236"/>
                </a:moveTo>
                <a:cubicBezTo>
                  <a:pt x="72856" y="64236"/>
                  <a:pt x="72780" y="64236"/>
                  <a:pt x="72705" y="64274"/>
                </a:cubicBezTo>
                <a:cubicBezTo>
                  <a:pt x="72629" y="64349"/>
                  <a:pt x="72629" y="64463"/>
                  <a:pt x="72629" y="64538"/>
                </a:cubicBezTo>
                <a:lnTo>
                  <a:pt x="72629" y="64652"/>
                </a:lnTo>
                <a:lnTo>
                  <a:pt x="72705" y="64765"/>
                </a:lnTo>
                <a:cubicBezTo>
                  <a:pt x="72752" y="64781"/>
                  <a:pt x="72799" y="64790"/>
                  <a:pt x="72843" y="64790"/>
                </a:cubicBezTo>
                <a:cubicBezTo>
                  <a:pt x="72906" y="64790"/>
                  <a:pt x="72963" y="64772"/>
                  <a:pt x="73007" y="64727"/>
                </a:cubicBezTo>
                <a:cubicBezTo>
                  <a:pt x="73083" y="64690"/>
                  <a:pt x="73121" y="64614"/>
                  <a:pt x="73121" y="64501"/>
                </a:cubicBezTo>
                <a:cubicBezTo>
                  <a:pt x="73121" y="64425"/>
                  <a:pt x="73083" y="64349"/>
                  <a:pt x="73045" y="64274"/>
                </a:cubicBezTo>
                <a:lnTo>
                  <a:pt x="72969" y="64236"/>
                </a:lnTo>
                <a:close/>
                <a:moveTo>
                  <a:pt x="44207" y="64321"/>
                </a:moveTo>
                <a:cubicBezTo>
                  <a:pt x="44141" y="64321"/>
                  <a:pt x="44084" y="64330"/>
                  <a:pt x="44047" y="64349"/>
                </a:cubicBezTo>
                <a:cubicBezTo>
                  <a:pt x="43971" y="64387"/>
                  <a:pt x="43895" y="64463"/>
                  <a:pt x="43857" y="64614"/>
                </a:cubicBezTo>
                <a:lnTo>
                  <a:pt x="43895" y="64690"/>
                </a:lnTo>
                <a:cubicBezTo>
                  <a:pt x="43971" y="64765"/>
                  <a:pt x="44047" y="64803"/>
                  <a:pt x="44084" y="64841"/>
                </a:cubicBezTo>
                <a:lnTo>
                  <a:pt x="44273" y="64841"/>
                </a:lnTo>
                <a:cubicBezTo>
                  <a:pt x="44311" y="64841"/>
                  <a:pt x="44311" y="64841"/>
                  <a:pt x="44349" y="64803"/>
                </a:cubicBezTo>
                <a:cubicBezTo>
                  <a:pt x="44425" y="64765"/>
                  <a:pt x="44538" y="64690"/>
                  <a:pt x="44538" y="64538"/>
                </a:cubicBezTo>
                <a:cubicBezTo>
                  <a:pt x="44538" y="64501"/>
                  <a:pt x="44500" y="64463"/>
                  <a:pt x="44500" y="64425"/>
                </a:cubicBezTo>
                <a:lnTo>
                  <a:pt x="44425" y="64349"/>
                </a:lnTo>
                <a:cubicBezTo>
                  <a:pt x="44349" y="64330"/>
                  <a:pt x="44273" y="64321"/>
                  <a:pt x="44207" y="64321"/>
                </a:cubicBezTo>
                <a:close/>
                <a:moveTo>
                  <a:pt x="71041" y="64652"/>
                </a:moveTo>
                <a:lnTo>
                  <a:pt x="70928" y="64765"/>
                </a:lnTo>
                <a:lnTo>
                  <a:pt x="70928" y="64879"/>
                </a:lnTo>
                <a:lnTo>
                  <a:pt x="71079" y="64992"/>
                </a:lnTo>
                <a:cubicBezTo>
                  <a:pt x="71079" y="65019"/>
                  <a:pt x="71117" y="65046"/>
                  <a:pt x="71179" y="65046"/>
                </a:cubicBezTo>
                <a:cubicBezTo>
                  <a:pt x="71205" y="65046"/>
                  <a:pt x="71235" y="65041"/>
                  <a:pt x="71268" y="65030"/>
                </a:cubicBezTo>
                <a:lnTo>
                  <a:pt x="71381" y="64916"/>
                </a:lnTo>
                <a:lnTo>
                  <a:pt x="71381" y="64841"/>
                </a:lnTo>
                <a:lnTo>
                  <a:pt x="71268" y="64690"/>
                </a:lnTo>
                <a:cubicBezTo>
                  <a:pt x="71230" y="64690"/>
                  <a:pt x="71155" y="64652"/>
                  <a:pt x="71041" y="64652"/>
                </a:cubicBezTo>
                <a:close/>
                <a:moveTo>
                  <a:pt x="568" y="64501"/>
                </a:moveTo>
                <a:cubicBezTo>
                  <a:pt x="341" y="64501"/>
                  <a:pt x="265" y="64614"/>
                  <a:pt x="265" y="64727"/>
                </a:cubicBezTo>
                <a:cubicBezTo>
                  <a:pt x="265" y="64841"/>
                  <a:pt x="341" y="64954"/>
                  <a:pt x="454" y="65030"/>
                </a:cubicBezTo>
                <a:cubicBezTo>
                  <a:pt x="530" y="65105"/>
                  <a:pt x="643" y="65105"/>
                  <a:pt x="795" y="65105"/>
                </a:cubicBezTo>
                <a:lnTo>
                  <a:pt x="870" y="64954"/>
                </a:lnTo>
                <a:cubicBezTo>
                  <a:pt x="870" y="64879"/>
                  <a:pt x="870" y="64841"/>
                  <a:pt x="870" y="64803"/>
                </a:cubicBezTo>
                <a:cubicBezTo>
                  <a:pt x="870" y="64765"/>
                  <a:pt x="870" y="64690"/>
                  <a:pt x="757" y="64614"/>
                </a:cubicBezTo>
                <a:lnTo>
                  <a:pt x="681" y="64652"/>
                </a:lnTo>
                <a:lnTo>
                  <a:pt x="568" y="64501"/>
                </a:lnTo>
                <a:close/>
                <a:moveTo>
                  <a:pt x="40115" y="64690"/>
                </a:moveTo>
                <a:lnTo>
                  <a:pt x="40001" y="64803"/>
                </a:lnTo>
                <a:cubicBezTo>
                  <a:pt x="40001" y="64841"/>
                  <a:pt x="39963" y="64879"/>
                  <a:pt x="39963" y="64954"/>
                </a:cubicBezTo>
                <a:lnTo>
                  <a:pt x="39963" y="64992"/>
                </a:lnTo>
                <a:lnTo>
                  <a:pt x="40001" y="65068"/>
                </a:lnTo>
                <a:cubicBezTo>
                  <a:pt x="40077" y="65105"/>
                  <a:pt x="40190" y="65105"/>
                  <a:pt x="40228" y="65105"/>
                </a:cubicBezTo>
                <a:cubicBezTo>
                  <a:pt x="40304" y="65068"/>
                  <a:pt x="40379" y="64992"/>
                  <a:pt x="40379" y="64879"/>
                </a:cubicBezTo>
                <a:cubicBezTo>
                  <a:pt x="40379" y="64841"/>
                  <a:pt x="40341" y="64765"/>
                  <a:pt x="40266" y="64727"/>
                </a:cubicBezTo>
                <a:cubicBezTo>
                  <a:pt x="40228" y="64727"/>
                  <a:pt x="40190" y="64690"/>
                  <a:pt x="40115" y="64690"/>
                </a:cubicBezTo>
                <a:close/>
                <a:moveTo>
                  <a:pt x="42081" y="64538"/>
                </a:moveTo>
                <a:cubicBezTo>
                  <a:pt x="41929" y="64538"/>
                  <a:pt x="41740" y="64576"/>
                  <a:pt x="41627" y="64690"/>
                </a:cubicBezTo>
                <a:lnTo>
                  <a:pt x="41702" y="64879"/>
                </a:lnTo>
                <a:lnTo>
                  <a:pt x="41665" y="64879"/>
                </a:lnTo>
                <a:cubicBezTo>
                  <a:pt x="41665" y="64879"/>
                  <a:pt x="41665" y="64879"/>
                  <a:pt x="41665" y="64916"/>
                </a:cubicBezTo>
                <a:cubicBezTo>
                  <a:pt x="41702" y="64954"/>
                  <a:pt x="41740" y="65068"/>
                  <a:pt x="41891" y="65105"/>
                </a:cubicBezTo>
                <a:lnTo>
                  <a:pt x="42005" y="65068"/>
                </a:lnTo>
                <a:cubicBezTo>
                  <a:pt x="42005" y="65030"/>
                  <a:pt x="42043" y="65030"/>
                  <a:pt x="42043" y="65030"/>
                </a:cubicBezTo>
                <a:cubicBezTo>
                  <a:pt x="42118" y="64954"/>
                  <a:pt x="42232" y="64879"/>
                  <a:pt x="42232" y="64727"/>
                </a:cubicBezTo>
                <a:cubicBezTo>
                  <a:pt x="42232" y="64690"/>
                  <a:pt x="42232" y="64690"/>
                  <a:pt x="42232" y="64652"/>
                </a:cubicBezTo>
                <a:lnTo>
                  <a:pt x="42081" y="64538"/>
                </a:lnTo>
                <a:close/>
                <a:moveTo>
                  <a:pt x="18300" y="64765"/>
                </a:moveTo>
                <a:cubicBezTo>
                  <a:pt x="18148" y="64765"/>
                  <a:pt x="18035" y="64803"/>
                  <a:pt x="17959" y="64954"/>
                </a:cubicBezTo>
                <a:lnTo>
                  <a:pt x="18073" y="65105"/>
                </a:lnTo>
                <a:cubicBezTo>
                  <a:pt x="18110" y="65105"/>
                  <a:pt x="18148" y="65143"/>
                  <a:pt x="18186" y="65143"/>
                </a:cubicBezTo>
                <a:lnTo>
                  <a:pt x="18375" y="65030"/>
                </a:lnTo>
                <a:cubicBezTo>
                  <a:pt x="18375" y="65030"/>
                  <a:pt x="18413" y="64954"/>
                  <a:pt x="18413" y="64916"/>
                </a:cubicBezTo>
                <a:lnTo>
                  <a:pt x="18413" y="64841"/>
                </a:lnTo>
                <a:lnTo>
                  <a:pt x="18300" y="64765"/>
                </a:lnTo>
                <a:close/>
                <a:moveTo>
                  <a:pt x="51648" y="64863"/>
                </a:moveTo>
                <a:cubicBezTo>
                  <a:pt x="51615" y="64863"/>
                  <a:pt x="51577" y="64868"/>
                  <a:pt x="51532" y="64879"/>
                </a:cubicBezTo>
                <a:lnTo>
                  <a:pt x="51419" y="64992"/>
                </a:lnTo>
                <a:cubicBezTo>
                  <a:pt x="51419" y="65105"/>
                  <a:pt x="51419" y="65181"/>
                  <a:pt x="51495" y="65257"/>
                </a:cubicBezTo>
                <a:lnTo>
                  <a:pt x="51608" y="65295"/>
                </a:lnTo>
                <a:cubicBezTo>
                  <a:pt x="51721" y="65295"/>
                  <a:pt x="51797" y="65257"/>
                  <a:pt x="51873" y="65219"/>
                </a:cubicBezTo>
                <a:lnTo>
                  <a:pt x="51910" y="65143"/>
                </a:lnTo>
                <a:cubicBezTo>
                  <a:pt x="51910" y="65143"/>
                  <a:pt x="51910" y="65105"/>
                  <a:pt x="51910" y="65105"/>
                </a:cubicBezTo>
                <a:cubicBezTo>
                  <a:pt x="51910" y="64992"/>
                  <a:pt x="51873" y="64954"/>
                  <a:pt x="51835" y="64916"/>
                </a:cubicBezTo>
                <a:cubicBezTo>
                  <a:pt x="51781" y="64890"/>
                  <a:pt x="51728" y="64863"/>
                  <a:pt x="51648" y="64863"/>
                </a:cubicBezTo>
                <a:close/>
                <a:moveTo>
                  <a:pt x="69945" y="64690"/>
                </a:moveTo>
                <a:lnTo>
                  <a:pt x="69831" y="64727"/>
                </a:lnTo>
                <a:cubicBezTo>
                  <a:pt x="69718" y="64803"/>
                  <a:pt x="69718" y="64954"/>
                  <a:pt x="69718" y="65030"/>
                </a:cubicBezTo>
                <a:cubicBezTo>
                  <a:pt x="69718" y="65105"/>
                  <a:pt x="69718" y="65257"/>
                  <a:pt x="69831" y="65332"/>
                </a:cubicBezTo>
                <a:lnTo>
                  <a:pt x="69945" y="65332"/>
                </a:lnTo>
                <a:cubicBezTo>
                  <a:pt x="70134" y="65332"/>
                  <a:pt x="70209" y="65181"/>
                  <a:pt x="70209" y="65030"/>
                </a:cubicBezTo>
                <a:cubicBezTo>
                  <a:pt x="70209" y="64841"/>
                  <a:pt x="70096" y="64727"/>
                  <a:pt x="69945" y="64690"/>
                </a:cubicBezTo>
                <a:close/>
                <a:moveTo>
                  <a:pt x="17052" y="65105"/>
                </a:moveTo>
                <a:lnTo>
                  <a:pt x="16863" y="65257"/>
                </a:lnTo>
                <a:cubicBezTo>
                  <a:pt x="16863" y="65257"/>
                  <a:pt x="16863" y="65295"/>
                  <a:pt x="16825" y="65332"/>
                </a:cubicBezTo>
                <a:lnTo>
                  <a:pt x="16938" y="65521"/>
                </a:lnTo>
                <a:lnTo>
                  <a:pt x="17127" y="65521"/>
                </a:lnTo>
                <a:lnTo>
                  <a:pt x="17279" y="65408"/>
                </a:lnTo>
                <a:lnTo>
                  <a:pt x="17279" y="65295"/>
                </a:lnTo>
                <a:lnTo>
                  <a:pt x="17165" y="65181"/>
                </a:lnTo>
                <a:cubicBezTo>
                  <a:pt x="17127" y="65143"/>
                  <a:pt x="17090" y="65143"/>
                  <a:pt x="17052" y="65105"/>
                </a:cubicBezTo>
                <a:close/>
                <a:moveTo>
                  <a:pt x="24424" y="65105"/>
                </a:moveTo>
                <a:lnTo>
                  <a:pt x="24273" y="65295"/>
                </a:lnTo>
                <a:cubicBezTo>
                  <a:pt x="24273" y="65295"/>
                  <a:pt x="24235" y="65332"/>
                  <a:pt x="24235" y="65370"/>
                </a:cubicBezTo>
                <a:cubicBezTo>
                  <a:pt x="24235" y="65408"/>
                  <a:pt x="24273" y="65484"/>
                  <a:pt x="24387" y="65521"/>
                </a:cubicBezTo>
                <a:lnTo>
                  <a:pt x="24462" y="65484"/>
                </a:lnTo>
                <a:cubicBezTo>
                  <a:pt x="24462" y="65484"/>
                  <a:pt x="24538" y="65521"/>
                  <a:pt x="24613" y="65521"/>
                </a:cubicBezTo>
                <a:lnTo>
                  <a:pt x="24727" y="65408"/>
                </a:lnTo>
                <a:lnTo>
                  <a:pt x="24727" y="65295"/>
                </a:lnTo>
                <a:lnTo>
                  <a:pt x="24727" y="65257"/>
                </a:lnTo>
                <a:cubicBezTo>
                  <a:pt x="24727" y="65105"/>
                  <a:pt x="24500" y="65105"/>
                  <a:pt x="24424" y="65105"/>
                </a:cubicBezTo>
                <a:close/>
                <a:moveTo>
                  <a:pt x="77232" y="65354"/>
                </a:moveTo>
                <a:cubicBezTo>
                  <a:pt x="77210" y="65354"/>
                  <a:pt x="77188" y="65359"/>
                  <a:pt x="77166" y="65370"/>
                </a:cubicBezTo>
                <a:cubicBezTo>
                  <a:pt x="77053" y="65446"/>
                  <a:pt x="77015" y="65635"/>
                  <a:pt x="77128" y="65748"/>
                </a:cubicBezTo>
                <a:cubicBezTo>
                  <a:pt x="77179" y="65748"/>
                  <a:pt x="77212" y="65765"/>
                  <a:pt x="77251" y="65765"/>
                </a:cubicBezTo>
                <a:cubicBezTo>
                  <a:pt x="77271" y="65765"/>
                  <a:pt x="77292" y="65761"/>
                  <a:pt x="77317" y="65748"/>
                </a:cubicBezTo>
                <a:lnTo>
                  <a:pt x="77355" y="65710"/>
                </a:lnTo>
                <a:lnTo>
                  <a:pt x="77317" y="65710"/>
                </a:lnTo>
                <a:lnTo>
                  <a:pt x="77468" y="65597"/>
                </a:lnTo>
                <a:lnTo>
                  <a:pt x="77468" y="65484"/>
                </a:lnTo>
                <a:lnTo>
                  <a:pt x="77393" y="65408"/>
                </a:lnTo>
                <a:cubicBezTo>
                  <a:pt x="77339" y="65381"/>
                  <a:pt x="77286" y="65354"/>
                  <a:pt x="77232" y="65354"/>
                </a:cubicBezTo>
                <a:close/>
                <a:moveTo>
                  <a:pt x="14972" y="65370"/>
                </a:moveTo>
                <a:cubicBezTo>
                  <a:pt x="14708" y="65370"/>
                  <a:pt x="14594" y="65446"/>
                  <a:pt x="14557" y="65521"/>
                </a:cubicBezTo>
                <a:lnTo>
                  <a:pt x="14670" y="65710"/>
                </a:lnTo>
                <a:cubicBezTo>
                  <a:pt x="14670" y="65710"/>
                  <a:pt x="14708" y="65748"/>
                  <a:pt x="14708" y="65786"/>
                </a:cubicBezTo>
                <a:cubicBezTo>
                  <a:pt x="14746" y="65824"/>
                  <a:pt x="14746" y="65862"/>
                  <a:pt x="14821" y="65899"/>
                </a:cubicBezTo>
                <a:lnTo>
                  <a:pt x="15048" y="65824"/>
                </a:lnTo>
                <a:lnTo>
                  <a:pt x="15048" y="65824"/>
                </a:lnTo>
                <a:cubicBezTo>
                  <a:pt x="15048" y="65824"/>
                  <a:pt x="15010" y="65862"/>
                  <a:pt x="15048" y="65862"/>
                </a:cubicBezTo>
                <a:cubicBezTo>
                  <a:pt x="15086" y="65824"/>
                  <a:pt x="15124" y="65824"/>
                  <a:pt x="15199" y="65786"/>
                </a:cubicBezTo>
                <a:lnTo>
                  <a:pt x="15199" y="65748"/>
                </a:lnTo>
                <a:cubicBezTo>
                  <a:pt x="15237" y="65710"/>
                  <a:pt x="15237" y="65673"/>
                  <a:pt x="15237" y="65673"/>
                </a:cubicBezTo>
                <a:cubicBezTo>
                  <a:pt x="15237" y="65559"/>
                  <a:pt x="15124" y="65484"/>
                  <a:pt x="15086" y="65484"/>
                </a:cubicBezTo>
                <a:lnTo>
                  <a:pt x="14972" y="65370"/>
                </a:lnTo>
                <a:close/>
                <a:moveTo>
                  <a:pt x="62043" y="65219"/>
                </a:moveTo>
                <a:cubicBezTo>
                  <a:pt x="61930" y="65219"/>
                  <a:pt x="61854" y="65257"/>
                  <a:pt x="61778" y="65295"/>
                </a:cubicBezTo>
                <a:cubicBezTo>
                  <a:pt x="61665" y="65408"/>
                  <a:pt x="61627" y="65521"/>
                  <a:pt x="61627" y="65635"/>
                </a:cubicBezTo>
                <a:cubicBezTo>
                  <a:pt x="61627" y="65673"/>
                  <a:pt x="61627" y="65748"/>
                  <a:pt x="61665" y="65824"/>
                </a:cubicBezTo>
                <a:lnTo>
                  <a:pt x="61703" y="65862"/>
                </a:lnTo>
                <a:cubicBezTo>
                  <a:pt x="61759" y="65899"/>
                  <a:pt x="61816" y="65909"/>
                  <a:pt x="61863" y="65909"/>
                </a:cubicBezTo>
                <a:cubicBezTo>
                  <a:pt x="61911" y="65909"/>
                  <a:pt x="61948" y="65899"/>
                  <a:pt x="61967" y="65899"/>
                </a:cubicBezTo>
                <a:cubicBezTo>
                  <a:pt x="62156" y="65824"/>
                  <a:pt x="62194" y="65559"/>
                  <a:pt x="62194" y="65446"/>
                </a:cubicBezTo>
                <a:cubicBezTo>
                  <a:pt x="62194" y="65408"/>
                  <a:pt x="62156" y="65370"/>
                  <a:pt x="62156" y="65332"/>
                </a:cubicBezTo>
                <a:lnTo>
                  <a:pt x="62043" y="65219"/>
                </a:lnTo>
                <a:close/>
                <a:moveTo>
                  <a:pt x="38753" y="65521"/>
                </a:moveTo>
                <a:cubicBezTo>
                  <a:pt x="38678" y="65521"/>
                  <a:pt x="38602" y="65521"/>
                  <a:pt x="38527" y="65559"/>
                </a:cubicBezTo>
                <a:cubicBezTo>
                  <a:pt x="38451" y="65635"/>
                  <a:pt x="38375" y="65710"/>
                  <a:pt x="38375" y="65786"/>
                </a:cubicBezTo>
                <a:cubicBezTo>
                  <a:pt x="38375" y="65899"/>
                  <a:pt x="38451" y="65975"/>
                  <a:pt x="38564" y="65975"/>
                </a:cubicBezTo>
                <a:lnTo>
                  <a:pt x="38716" y="65899"/>
                </a:lnTo>
                <a:cubicBezTo>
                  <a:pt x="38753" y="65899"/>
                  <a:pt x="38867" y="65824"/>
                  <a:pt x="38867" y="65710"/>
                </a:cubicBezTo>
                <a:cubicBezTo>
                  <a:pt x="38867" y="65673"/>
                  <a:pt x="38867" y="65635"/>
                  <a:pt x="38829" y="65597"/>
                </a:cubicBezTo>
                <a:lnTo>
                  <a:pt x="38753" y="65521"/>
                </a:lnTo>
                <a:close/>
                <a:moveTo>
                  <a:pt x="58300" y="65862"/>
                </a:moveTo>
                <a:cubicBezTo>
                  <a:pt x="58224" y="65862"/>
                  <a:pt x="58073" y="65862"/>
                  <a:pt x="58035" y="66013"/>
                </a:cubicBezTo>
                <a:lnTo>
                  <a:pt x="58149" y="66126"/>
                </a:lnTo>
                <a:lnTo>
                  <a:pt x="58111" y="66126"/>
                </a:lnTo>
                <a:cubicBezTo>
                  <a:pt x="58111" y="66126"/>
                  <a:pt x="58149" y="66202"/>
                  <a:pt x="58262" y="66240"/>
                </a:cubicBezTo>
                <a:lnTo>
                  <a:pt x="58413" y="66126"/>
                </a:lnTo>
                <a:cubicBezTo>
                  <a:pt x="58451" y="66088"/>
                  <a:pt x="58489" y="66051"/>
                  <a:pt x="58489" y="65975"/>
                </a:cubicBezTo>
                <a:lnTo>
                  <a:pt x="58489" y="65937"/>
                </a:lnTo>
                <a:lnTo>
                  <a:pt x="58338" y="65862"/>
                </a:lnTo>
                <a:close/>
                <a:moveTo>
                  <a:pt x="27714" y="65899"/>
                </a:moveTo>
                <a:cubicBezTo>
                  <a:pt x="27600" y="65937"/>
                  <a:pt x="27562" y="66013"/>
                  <a:pt x="27562" y="66088"/>
                </a:cubicBezTo>
                <a:lnTo>
                  <a:pt x="27600" y="66202"/>
                </a:lnTo>
                <a:cubicBezTo>
                  <a:pt x="27676" y="66277"/>
                  <a:pt x="27789" y="66277"/>
                  <a:pt x="27903" y="66277"/>
                </a:cubicBezTo>
                <a:cubicBezTo>
                  <a:pt x="27978" y="66240"/>
                  <a:pt x="28054" y="66164"/>
                  <a:pt x="28054" y="66088"/>
                </a:cubicBezTo>
                <a:lnTo>
                  <a:pt x="28016" y="65975"/>
                </a:lnTo>
                <a:cubicBezTo>
                  <a:pt x="27940" y="65899"/>
                  <a:pt x="27827" y="65899"/>
                  <a:pt x="27714" y="65899"/>
                </a:cubicBezTo>
                <a:close/>
                <a:moveTo>
                  <a:pt x="31726" y="65814"/>
                </a:moveTo>
                <a:cubicBezTo>
                  <a:pt x="31665" y="65814"/>
                  <a:pt x="31608" y="65824"/>
                  <a:pt x="31570" y="65824"/>
                </a:cubicBezTo>
                <a:cubicBezTo>
                  <a:pt x="31570" y="65824"/>
                  <a:pt x="31532" y="65862"/>
                  <a:pt x="31532" y="65862"/>
                </a:cubicBezTo>
                <a:lnTo>
                  <a:pt x="31305" y="65862"/>
                </a:lnTo>
                <a:lnTo>
                  <a:pt x="31268" y="65899"/>
                </a:lnTo>
                <a:cubicBezTo>
                  <a:pt x="31268" y="65937"/>
                  <a:pt x="31230" y="65975"/>
                  <a:pt x="31230" y="65975"/>
                </a:cubicBezTo>
                <a:lnTo>
                  <a:pt x="31343" y="66088"/>
                </a:lnTo>
                <a:cubicBezTo>
                  <a:pt x="31343" y="66126"/>
                  <a:pt x="31343" y="66126"/>
                  <a:pt x="31381" y="66164"/>
                </a:cubicBezTo>
                <a:cubicBezTo>
                  <a:pt x="31381" y="66202"/>
                  <a:pt x="31381" y="66277"/>
                  <a:pt x="31419" y="66315"/>
                </a:cubicBezTo>
                <a:lnTo>
                  <a:pt x="31494" y="66391"/>
                </a:lnTo>
                <a:cubicBezTo>
                  <a:pt x="31683" y="66391"/>
                  <a:pt x="31759" y="66353"/>
                  <a:pt x="31835" y="66315"/>
                </a:cubicBezTo>
                <a:cubicBezTo>
                  <a:pt x="31872" y="66315"/>
                  <a:pt x="31872" y="66277"/>
                  <a:pt x="31872" y="66277"/>
                </a:cubicBezTo>
                <a:cubicBezTo>
                  <a:pt x="31872" y="66277"/>
                  <a:pt x="31910" y="66277"/>
                  <a:pt x="31910" y="66315"/>
                </a:cubicBezTo>
                <a:lnTo>
                  <a:pt x="32137" y="66202"/>
                </a:lnTo>
                <a:cubicBezTo>
                  <a:pt x="32137" y="66202"/>
                  <a:pt x="32175" y="66164"/>
                  <a:pt x="32175" y="66164"/>
                </a:cubicBezTo>
                <a:cubicBezTo>
                  <a:pt x="32175" y="66126"/>
                  <a:pt x="32213" y="66088"/>
                  <a:pt x="32213" y="66051"/>
                </a:cubicBezTo>
                <a:cubicBezTo>
                  <a:pt x="32213" y="66013"/>
                  <a:pt x="32213" y="65937"/>
                  <a:pt x="32061" y="65899"/>
                </a:cubicBezTo>
                <a:lnTo>
                  <a:pt x="31986" y="65937"/>
                </a:lnTo>
                <a:cubicBezTo>
                  <a:pt x="31948" y="65899"/>
                  <a:pt x="31948" y="65862"/>
                  <a:pt x="31910" y="65862"/>
                </a:cubicBezTo>
                <a:cubicBezTo>
                  <a:pt x="31854" y="65824"/>
                  <a:pt x="31787" y="65814"/>
                  <a:pt x="31726" y="65814"/>
                </a:cubicBezTo>
                <a:close/>
                <a:moveTo>
                  <a:pt x="41740" y="66013"/>
                </a:moveTo>
                <a:lnTo>
                  <a:pt x="41589" y="66088"/>
                </a:lnTo>
                <a:cubicBezTo>
                  <a:pt x="41589" y="66088"/>
                  <a:pt x="41589" y="66088"/>
                  <a:pt x="41551" y="66126"/>
                </a:cubicBezTo>
                <a:cubicBezTo>
                  <a:pt x="41551" y="66164"/>
                  <a:pt x="41513" y="66240"/>
                  <a:pt x="41513" y="66353"/>
                </a:cubicBezTo>
                <a:lnTo>
                  <a:pt x="41627" y="66429"/>
                </a:lnTo>
                <a:cubicBezTo>
                  <a:pt x="41660" y="66440"/>
                  <a:pt x="41690" y="66444"/>
                  <a:pt x="41718" y="66444"/>
                </a:cubicBezTo>
                <a:cubicBezTo>
                  <a:pt x="41785" y="66444"/>
                  <a:pt x="41838" y="66418"/>
                  <a:pt x="41891" y="66391"/>
                </a:cubicBezTo>
                <a:cubicBezTo>
                  <a:pt x="41929" y="66353"/>
                  <a:pt x="41967" y="66277"/>
                  <a:pt x="41967" y="66202"/>
                </a:cubicBezTo>
                <a:cubicBezTo>
                  <a:pt x="41967" y="66088"/>
                  <a:pt x="41854" y="66013"/>
                  <a:pt x="41740" y="66013"/>
                </a:cubicBezTo>
                <a:close/>
                <a:moveTo>
                  <a:pt x="54028" y="66164"/>
                </a:moveTo>
                <a:cubicBezTo>
                  <a:pt x="53914" y="66164"/>
                  <a:pt x="53839" y="66164"/>
                  <a:pt x="53763" y="66240"/>
                </a:cubicBezTo>
                <a:cubicBezTo>
                  <a:pt x="53650" y="66315"/>
                  <a:pt x="53650" y="66504"/>
                  <a:pt x="53687" y="66656"/>
                </a:cubicBezTo>
                <a:lnTo>
                  <a:pt x="53952" y="66693"/>
                </a:lnTo>
                <a:cubicBezTo>
                  <a:pt x="53952" y="66656"/>
                  <a:pt x="54028" y="66656"/>
                  <a:pt x="54066" y="66656"/>
                </a:cubicBezTo>
                <a:lnTo>
                  <a:pt x="54217" y="66542"/>
                </a:lnTo>
                <a:cubicBezTo>
                  <a:pt x="54217" y="66504"/>
                  <a:pt x="54217" y="66467"/>
                  <a:pt x="54217" y="66467"/>
                </a:cubicBezTo>
                <a:cubicBezTo>
                  <a:pt x="54217" y="66353"/>
                  <a:pt x="54179" y="66277"/>
                  <a:pt x="54141" y="66202"/>
                </a:cubicBezTo>
                <a:lnTo>
                  <a:pt x="54028" y="66164"/>
                </a:lnTo>
                <a:close/>
                <a:moveTo>
                  <a:pt x="19434" y="65975"/>
                </a:moveTo>
                <a:lnTo>
                  <a:pt x="19245" y="66013"/>
                </a:lnTo>
                <a:cubicBezTo>
                  <a:pt x="19245" y="66051"/>
                  <a:pt x="19207" y="66051"/>
                  <a:pt x="19207" y="66088"/>
                </a:cubicBezTo>
                <a:cubicBezTo>
                  <a:pt x="19169" y="66164"/>
                  <a:pt x="19131" y="66240"/>
                  <a:pt x="19131" y="66315"/>
                </a:cubicBezTo>
                <a:cubicBezTo>
                  <a:pt x="19131" y="66315"/>
                  <a:pt x="19131" y="66353"/>
                  <a:pt x="19131" y="66391"/>
                </a:cubicBezTo>
                <a:cubicBezTo>
                  <a:pt x="19093" y="66391"/>
                  <a:pt x="19056" y="66429"/>
                  <a:pt x="19056" y="66504"/>
                </a:cubicBezTo>
                <a:lnTo>
                  <a:pt x="19093" y="66618"/>
                </a:lnTo>
                <a:cubicBezTo>
                  <a:pt x="19177" y="66673"/>
                  <a:pt x="19260" y="66708"/>
                  <a:pt x="19328" y="66708"/>
                </a:cubicBezTo>
                <a:cubicBezTo>
                  <a:pt x="19353" y="66708"/>
                  <a:pt x="19376" y="66704"/>
                  <a:pt x="19396" y="66693"/>
                </a:cubicBezTo>
                <a:cubicBezTo>
                  <a:pt x="19509" y="66618"/>
                  <a:pt x="19509" y="66504"/>
                  <a:pt x="19509" y="66429"/>
                </a:cubicBezTo>
                <a:cubicBezTo>
                  <a:pt x="19509" y="66429"/>
                  <a:pt x="19509" y="66353"/>
                  <a:pt x="19547" y="66353"/>
                </a:cubicBezTo>
                <a:cubicBezTo>
                  <a:pt x="19509" y="66353"/>
                  <a:pt x="19509" y="66391"/>
                  <a:pt x="19472" y="66391"/>
                </a:cubicBezTo>
                <a:lnTo>
                  <a:pt x="19623" y="66277"/>
                </a:lnTo>
                <a:cubicBezTo>
                  <a:pt x="19623" y="66126"/>
                  <a:pt x="19547" y="66013"/>
                  <a:pt x="19434" y="65975"/>
                </a:cubicBezTo>
                <a:close/>
                <a:moveTo>
                  <a:pt x="28644" y="66375"/>
                </a:moveTo>
                <a:cubicBezTo>
                  <a:pt x="28612" y="66375"/>
                  <a:pt x="28579" y="66380"/>
                  <a:pt x="28545" y="66391"/>
                </a:cubicBezTo>
                <a:cubicBezTo>
                  <a:pt x="28394" y="66429"/>
                  <a:pt x="28281" y="66542"/>
                  <a:pt x="28281" y="66656"/>
                </a:cubicBezTo>
                <a:lnTo>
                  <a:pt x="28319" y="66769"/>
                </a:lnTo>
                <a:cubicBezTo>
                  <a:pt x="28363" y="66813"/>
                  <a:pt x="28433" y="66832"/>
                  <a:pt x="28514" y="66832"/>
                </a:cubicBezTo>
                <a:cubicBezTo>
                  <a:pt x="28571" y="66832"/>
                  <a:pt x="28634" y="66822"/>
                  <a:pt x="28697" y="66807"/>
                </a:cubicBezTo>
                <a:cubicBezTo>
                  <a:pt x="28810" y="66769"/>
                  <a:pt x="28886" y="66656"/>
                  <a:pt x="28886" y="66542"/>
                </a:cubicBezTo>
                <a:lnTo>
                  <a:pt x="28848" y="66429"/>
                </a:lnTo>
                <a:cubicBezTo>
                  <a:pt x="28794" y="66402"/>
                  <a:pt x="28722" y="66375"/>
                  <a:pt x="28644" y="66375"/>
                </a:cubicBezTo>
                <a:close/>
                <a:moveTo>
                  <a:pt x="1400" y="66542"/>
                </a:moveTo>
                <a:lnTo>
                  <a:pt x="1135" y="66618"/>
                </a:lnTo>
                <a:cubicBezTo>
                  <a:pt x="1097" y="66807"/>
                  <a:pt x="1286" y="66845"/>
                  <a:pt x="1362" y="66882"/>
                </a:cubicBezTo>
                <a:lnTo>
                  <a:pt x="1589" y="66807"/>
                </a:lnTo>
                <a:cubicBezTo>
                  <a:pt x="1589" y="66807"/>
                  <a:pt x="1626" y="66769"/>
                  <a:pt x="1626" y="66731"/>
                </a:cubicBezTo>
                <a:cubicBezTo>
                  <a:pt x="1626" y="66618"/>
                  <a:pt x="1475" y="66580"/>
                  <a:pt x="1400" y="66542"/>
                </a:cubicBezTo>
                <a:close/>
                <a:moveTo>
                  <a:pt x="6882" y="66456"/>
                </a:moveTo>
                <a:cubicBezTo>
                  <a:pt x="6836" y="66456"/>
                  <a:pt x="6786" y="66460"/>
                  <a:pt x="6730" y="66467"/>
                </a:cubicBezTo>
                <a:lnTo>
                  <a:pt x="6617" y="66580"/>
                </a:lnTo>
                <a:lnTo>
                  <a:pt x="6617" y="66769"/>
                </a:lnTo>
                <a:lnTo>
                  <a:pt x="6693" y="66882"/>
                </a:lnTo>
                <a:cubicBezTo>
                  <a:pt x="6764" y="66918"/>
                  <a:pt x="6829" y="66932"/>
                  <a:pt x="6886" y="66932"/>
                </a:cubicBezTo>
                <a:cubicBezTo>
                  <a:pt x="7008" y="66932"/>
                  <a:pt x="7095" y="66870"/>
                  <a:pt x="7146" y="66845"/>
                </a:cubicBezTo>
                <a:cubicBezTo>
                  <a:pt x="7184" y="66807"/>
                  <a:pt x="7222" y="66807"/>
                  <a:pt x="7260" y="66807"/>
                </a:cubicBezTo>
                <a:lnTo>
                  <a:pt x="7260" y="66580"/>
                </a:lnTo>
                <a:cubicBezTo>
                  <a:pt x="7198" y="66518"/>
                  <a:pt x="7086" y="66456"/>
                  <a:pt x="6882" y="66456"/>
                </a:cubicBezTo>
                <a:close/>
                <a:moveTo>
                  <a:pt x="53461" y="66164"/>
                </a:moveTo>
                <a:cubicBezTo>
                  <a:pt x="53234" y="66202"/>
                  <a:pt x="53083" y="66315"/>
                  <a:pt x="53045" y="66504"/>
                </a:cubicBezTo>
                <a:lnTo>
                  <a:pt x="53083" y="66618"/>
                </a:lnTo>
                <a:lnTo>
                  <a:pt x="52969" y="66693"/>
                </a:lnTo>
                <a:cubicBezTo>
                  <a:pt x="52969" y="66656"/>
                  <a:pt x="53006" y="66618"/>
                  <a:pt x="53007" y="66618"/>
                </a:cubicBezTo>
                <a:lnTo>
                  <a:pt x="53007" y="66618"/>
                </a:lnTo>
                <a:cubicBezTo>
                  <a:pt x="52969" y="66656"/>
                  <a:pt x="52893" y="66693"/>
                  <a:pt x="52856" y="66769"/>
                </a:cubicBezTo>
                <a:lnTo>
                  <a:pt x="52856" y="66845"/>
                </a:lnTo>
                <a:cubicBezTo>
                  <a:pt x="52893" y="66920"/>
                  <a:pt x="53007" y="66958"/>
                  <a:pt x="53120" y="66958"/>
                </a:cubicBezTo>
                <a:cubicBezTo>
                  <a:pt x="53234" y="66920"/>
                  <a:pt x="53347" y="66807"/>
                  <a:pt x="53309" y="66693"/>
                </a:cubicBezTo>
                <a:cubicBezTo>
                  <a:pt x="53347" y="66693"/>
                  <a:pt x="53423" y="66693"/>
                  <a:pt x="53461" y="66656"/>
                </a:cubicBezTo>
                <a:cubicBezTo>
                  <a:pt x="53574" y="66618"/>
                  <a:pt x="53650" y="66504"/>
                  <a:pt x="53650" y="66391"/>
                </a:cubicBezTo>
                <a:cubicBezTo>
                  <a:pt x="53650" y="66315"/>
                  <a:pt x="53650" y="66277"/>
                  <a:pt x="53574" y="66202"/>
                </a:cubicBezTo>
                <a:lnTo>
                  <a:pt x="53461" y="66164"/>
                </a:lnTo>
                <a:close/>
                <a:moveTo>
                  <a:pt x="33801" y="66656"/>
                </a:moveTo>
                <a:cubicBezTo>
                  <a:pt x="33687" y="66656"/>
                  <a:pt x="33574" y="66693"/>
                  <a:pt x="33536" y="66731"/>
                </a:cubicBezTo>
                <a:cubicBezTo>
                  <a:pt x="33498" y="66769"/>
                  <a:pt x="33423" y="66845"/>
                  <a:pt x="33423" y="66920"/>
                </a:cubicBezTo>
                <a:cubicBezTo>
                  <a:pt x="33423" y="66958"/>
                  <a:pt x="33460" y="67034"/>
                  <a:pt x="33574" y="67071"/>
                </a:cubicBezTo>
                <a:lnTo>
                  <a:pt x="33725" y="66920"/>
                </a:lnTo>
                <a:lnTo>
                  <a:pt x="33725" y="66920"/>
                </a:lnTo>
                <a:cubicBezTo>
                  <a:pt x="33725" y="66958"/>
                  <a:pt x="33687" y="66996"/>
                  <a:pt x="33687" y="66996"/>
                </a:cubicBezTo>
                <a:cubicBezTo>
                  <a:pt x="33725" y="66996"/>
                  <a:pt x="33801" y="66996"/>
                  <a:pt x="33876" y="66958"/>
                </a:cubicBezTo>
                <a:lnTo>
                  <a:pt x="33914" y="66845"/>
                </a:lnTo>
                <a:cubicBezTo>
                  <a:pt x="33914" y="66807"/>
                  <a:pt x="33914" y="66769"/>
                  <a:pt x="33876" y="66731"/>
                </a:cubicBezTo>
                <a:lnTo>
                  <a:pt x="33801" y="66656"/>
                </a:lnTo>
                <a:close/>
                <a:moveTo>
                  <a:pt x="52122" y="66602"/>
                </a:moveTo>
                <a:cubicBezTo>
                  <a:pt x="52055" y="66602"/>
                  <a:pt x="52002" y="66629"/>
                  <a:pt x="51948" y="66656"/>
                </a:cubicBezTo>
                <a:cubicBezTo>
                  <a:pt x="51873" y="66693"/>
                  <a:pt x="51835" y="66769"/>
                  <a:pt x="51835" y="66882"/>
                </a:cubicBezTo>
                <a:cubicBezTo>
                  <a:pt x="51835" y="66958"/>
                  <a:pt x="51873" y="67034"/>
                  <a:pt x="51986" y="67071"/>
                </a:cubicBezTo>
                <a:lnTo>
                  <a:pt x="52137" y="66958"/>
                </a:lnTo>
                <a:lnTo>
                  <a:pt x="52175" y="66958"/>
                </a:lnTo>
                <a:cubicBezTo>
                  <a:pt x="52175" y="66996"/>
                  <a:pt x="52137" y="66996"/>
                  <a:pt x="52137" y="66996"/>
                </a:cubicBezTo>
                <a:cubicBezTo>
                  <a:pt x="52175" y="66996"/>
                  <a:pt x="52326" y="66996"/>
                  <a:pt x="52326" y="66845"/>
                </a:cubicBezTo>
                <a:lnTo>
                  <a:pt x="52251" y="66731"/>
                </a:lnTo>
                <a:lnTo>
                  <a:pt x="52251" y="66731"/>
                </a:lnTo>
                <a:cubicBezTo>
                  <a:pt x="52251" y="66731"/>
                  <a:pt x="52289" y="66769"/>
                  <a:pt x="52289" y="66769"/>
                </a:cubicBezTo>
                <a:lnTo>
                  <a:pt x="52213" y="66618"/>
                </a:lnTo>
                <a:cubicBezTo>
                  <a:pt x="52180" y="66607"/>
                  <a:pt x="52150" y="66602"/>
                  <a:pt x="52122" y="66602"/>
                </a:cubicBezTo>
                <a:close/>
                <a:moveTo>
                  <a:pt x="27903" y="66656"/>
                </a:moveTo>
                <a:lnTo>
                  <a:pt x="27676" y="66693"/>
                </a:lnTo>
                <a:lnTo>
                  <a:pt x="27638" y="66769"/>
                </a:lnTo>
                <a:cubicBezTo>
                  <a:pt x="27638" y="66807"/>
                  <a:pt x="27600" y="66882"/>
                  <a:pt x="27600" y="66958"/>
                </a:cubicBezTo>
                <a:cubicBezTo>
                  <a:pt x="27600" y="67109"/>
                  <a:pt x="27676" y="67185"/>
                  <a:pt x="27827" y="67223"/>
                </a:cubicBezTo>
                <a:lnTo>
                  <a:pt x="27978" y="67109"/>
                </a:lnTo>
                <a:lnTo>
                  <a:pt x="27978" y="67109"/>
                </a:lnTo>
                <a:cubicBezTo>
                  <a:pt x="27978" y="67147"/>
                  <a:pt x="27978" y="67147"/>
                  <a:pt x="27940" y="67147"/>
                </a:cubicBezTo>
                <a:lnTo>
                  <a:pt x="28016" y="67147"/>
                </a:lnTo>
                <a:lnTo>
                  <a:pt x="28167" y="67034"/>
                </a:lnTo>
                <a:lnTo>
                  <a:pt x="28167" y="66769"/>
                </a:lnTo>
                <a:lnTo>
                  <a:pt x="28016" y="66656"/>
                </a:lnTo>
                <a:close/>
                <a:moveTo>
                  <a:pt x="61627" y="66882"/>
                </a:moveTo>
                <a:cubicBezTo>
                  <a:pt x="61476" y="66882"/>
                  <a:pt x="61362" y="66920"/>
                  <a:pt x="61287" y="67071"/>
                </a:cubicBezTo>
                <a:lnTo>
                  <a:pt x="61325" y="67185"/>
                </a:lnTo>
                <a:cubicBezTo>
                  <a:pt x="61380" y="67240"/>
                  <a:pt x="61476" y="67275"/>
                  <a:pt x="61553" y="67275"/>
                </a:cubicBezTo>
                <a:cubicBezTo>
                  <a:pt x="61581" y="67275"/>
                  <a:pt x="61607" y="67271"/>
                  <a:pt x="61627" y="67260"/>
                </a:cubicBezTo>
                <a:cubicBezTo>
                  <a:pt x="61703" y="67223"/>
                  <a:pt x="61740" y="67147"/>
                  <a:pt x="61740" y="67071"/>
                </a:cubicBezTo>
                <a:cubicBezTo>
                  <a:pt x="61740" y="67034"/>
                  <a:pt x="61740" y="66996"/>
                  <a:pt x="61740" y="66958"/>
                </a:cubicBezTo>
                <a:lnTo>
                  <a:pt x="61627" y="66882"/>
                </a:lnTo>
                <a:close/>
                <a:moveTo>
                  <a:pt x="2912" y="66920"/>
                </a:moveTo>
                <a:lnTo>
                  <a:pt x="2761" y="67034"/>
                </a:lnTo>
                <a:lnTo>
                  <a:pt x="2761" y="67185"/>
                </a:lnTo>
                <a:lnTo>
                  <a:pt x="2912" y="67298"/>
                </a:lnTo>
                <a:lnTo>
                  <a:pt x="3139" y="67298"/>
                </a:lnTo>
                <a:lnTo>
                  <a:pt x="3290" y="67223"/>
                </a:lnTo>
                <a:lnTo>
                  <a:pt x="3290" y="67185"/>
                </a:lnTo>
                <a:cubicBezTo>
                  <a:pt x="3290" y="67071"/>
                  <a:pt x="3252" y="67034"/>
                  <a:pt x="3214" y="66996"/>
                </a:cubicBezTo>
                <a:cubicBezTo>
                  <a:pt x="3139" y="66920"/>
                  <a:pt x="3025" y="66920"/>
                  <a:pt x="2912" y="66920"/>
                </a:cubicBezTo>
                <a:close/>
                <a:moveTo>
                  <a:pt x="58791" y="66967"/>
                </a:moveTo>
                <a:cubicBezTo>
                  <a:pt x="58754" y="66967"/>
                  <a:pt x="58716" y="66977"/>
                  <a:pt x="58678" y="66996"/>
                </a:cubicBezTo>
                <a:cubicBezTo>
                  <a:pt x="58565" y="67034"/>
                  <a:pt x="58527" y="67260"/>
                  <a:pt x="58640" y="67336"/>
                </a:cubicBezTo>
                <a:cubicBezTo>
                  <a:pt x="58678" y="67374"/>
                  <a:pt x="58754" y="67374"/>
                  <a:pt x="58791" y="67374"/>
                </a:cubicBezTo>
                <a:lnTo>
                  <a:pt x="58867" y="67298"/>
                </a:lnTo>
                <a:lnTo>
                  <a:pt x="58791" y="67298"/>
                </a:lnTo>
                <a:lnTo>
                  <a:pt x="58981" y="67185"/>
                </a:lnTo>
                <a:lnTo>
                  <a:pt x="58981" y="67109"/>
                </a:lnTo>
                <a:lnTo>
                  <a:pt x="58905" y="66996"/>
                </a:lnTo>
                <a:cubicBezTo>
                  <a:pt x="58867" y="66977"/>
                  <a:pt x="58829" y="66967"/>
                  <a:pt x="58791" y="66967"/>
                </a:cubicBezTo>
                <a:close/>
                <a:moveTo>
                  <a:pt x="50128" y="67020"/>
                </a:moveTo>
                <a:cubicBezTo>
                  <a:pt x="50032" y="67020"/>
                  <a:pt x="49928" y="67076"/>
                  <a:pt x="49869" y="67223"/>
                </a:cubicBezTo>
                <a:lnTo>
                  <a:pt x="49982" y="67412"/>
                </a:lnTo>
                <a:cubicBezTo>
                  <a:pt x="50058" y="67412"/>
                  <a:pt x="50134" y="67412"/>
                  <a:pt x="50209" y="67374"/>
                </a:cubicBezTo>
                <a:cubicBezTo>
                  <a:pt x="50247" y="67336"/>
                  <a:pt x="50285" y="67260"/>
                  <a:pt x="50285" y="67185"/>
                </a:cubicBezTo>
                <a:lnTo>
                  <a:pt x="50285" y="67147"/>
                </a:lnTo>
                <a:lnTo>
                  <a:pt x="50209" y="67034"/>
                </a:lnTo>
                <a:cubicBezTo>
                  <a:pt x="50184" y="67025"/>
                  <a:pt x="50156" y="67020"/>
                  <a:pt x="50128" y="67020"/>
                </a:cubicBezTo>
                <a:close/>
                <a:moveTo>
                  <a:pt x="4953" y="67185"/>
                </a:moveTo>
                <a:cubicBezTo>
                  <a:pt x="4878" y="67185"/>
                  <a:pt x="4802" y="67223"/>
                  <a:pt x="4764" y="67223"/>
                </a:cubicBezTo>
                <a:cubicBezTo>
                  <a:pt x="4727" y="67260"/>
                  <a:pt x="4689" y="67336"/>
                  <a:pt x="4689" y="67487"/>
                </a:cubicBezTo>
                <a:lnTo>
                  <a:pt x="4840" y="67563"/>
                </a:lnTo>
                <a:lnTo>
                  <a:pt x="4953" y="67563"/>
                </a:lnTo>
                <a:lnTo>
                  <a:pt x="5105" y="67450"/>
                </a:lnTo>
                <a:lnTo>
                  <a:pt x="5105" y="67298"/>
                </a:lnTo>
                <a:lnTo>
                  <a:pt x="4953" y="67185"/>
                </a:lnTo>
                <a:close/>
                <a:moveTo>
                  <a:pt x="80153" y="67336"/>
                </a:moveTo>
                <a:lnTo>
                  <a:pt x="79964" y="67450"/>
                </a:lnTo>
                <a:cubicBezTo>
                  <a:pt x="79964" y="67487"/>
                  <a:pt x="79964" y="67525"/>
                  <a:pt x="79926" y="67563"/>
                </a:cubicBezTo>
                <a:lnTo>
                  <a:pt x="80077" y="67714"/>
                </a:lnTo>
                <a:lnTo>
                  <a:pt x="80115" y="67714"/>
                </a:lnTo>
                <a:cubicBezTo>
                  <a:pt x="80191" y="67714"/>
                  <a:pt x="80380" y="67714"/>
                  <a:pt x="80417" y="67601"/>
                </a:cubicBezTo>
                <a:lnTo>
                  <a:pt x="80304" y="67412"/>
                </a:lnTo>
                <a:cubicBezTo>
                  <a:pt x="80266" y="67412"/>
                  <a:pt x="80228" y="67374"/>
                  <a:pt x="80153" y="67336"/>
                </a:cubicBezTo>
                <a:close/>
                <a:moveTo>
                  <a:pt x="25937" y="67374"/>
                </a:moveTo>
                <a:lnTo>
                  <a:pt x="25748" y="67450"/>
                </a:lnTo>
                <a:lnTo>
                  <a:pt x="25748" y="67601"/>
                </a:lnTo>
                <a:lnTo>
                  <a:pt x="25861" y="67714"/>
                </a:lnTo>
                <a:cubicBezTo>
                  <a:pt x="25888" y="67721"/>
                  <a:pt x="25913" y="67724"/>
                  <a:pt x="25938" y="67724"/>
                </a:cubicBezTo>
                <a:cubicBezTo>
                  <a:pt x="26050" y="67724"/>
                  <a:pt x="26132" y="67656"/>
                  <a:pt x="26164" y="67563"/>
                </a:cubicBezTo>
                <a:lnTo>
                  <a:pt x="26050" y="67374"/>
                </a:lnTo>
                <a:cubicBezTo>
                  <a:pt x="26037" y="67387"/>
                  <a:pt x="26025" y="67391"/>
                  <a:pt x="26012" y="67391"/>
                </a:cubicBezTo>
                <a:cubicBezTo>
                  <a:pt x="25987" y="67391"/>
                  <a:pt x="25962" y="67374"/>
                  <a:pt x="25937" y="67374"/>
                </a:cubicBezTo>
                <a:close/>
                <a:moveTo>
                  <a:pt x="39785" y="67439"/>
                </a:moveTo>
                <a:cubicBezTo>
                  <a:pt x="39756" y="67439"/>
                  <a:pt x="39728" y="67442"/>
                  <a:pt x="39699" y="67450"/>
                </a:cubicBezTo>
                <a:cubicBezTo>
                  <a:pt x="39623" y="67487"/>
                  <a:pt x="39547" y="67563"/>
                  <a:pt x="39585" y="67676"/>
                </a:cubicBezTo>
                <a:lnTo>
                  <a:pt x="39736" y="67790"/>
                </a:lnTo>
                <a:lnTo>
                  <a:pt x="39812" y="67790"/>
                </a:lnTo>
                <a:cubicBezTo>
                  <a:pt x="39888" y="67790"/>
                  <a:pt x="40077" y="67790"/>
                  <a:pt x="40115" y="67639"/>
                </a:cubicBezTo>
                <a:lnTo>
                  <a:pt x="40077" y="67525"/>
                </a:lnTo>
                <a:cubicBezTo>
                  <a:pt x="40016" y="67495"/>
                  <a:pt x="39905" y="67439"/>
                  <a:pt x="39785" y="67439"/>
                </a:cubicBezTo>
                <a:close/>
                <a:moveTo>
                  <a:pt x="71268" y="67412"/>
                </a:moveTo>
                <a:lnTo>
                  <a:pt x="71117" y="67487"/>
                </a:lnTo>
                <a:cubicBezTo>
                  <a:pt x="71079" y="67525"/>
                  <a:pt x="71079" y="67525"/>
                  <a:pt x="71041" y="67601"/>
                </a:cubicBezTo>
                <a:lnTo>
                  <a:pt x="71155" y="67714"/>
                </a:lnTo>
                <a:cubicBezTo>
                  <a:pt x="71192" y="67752"/>
                  <a:pt x="71230" y="67752"/>
                  <a:pt x="71268" y="67790"/>
                </a:cubicBezTo>
                <a:lnTo>
                  <a:pt x="71457" y="67676"/>
                </a:lnTo>
                <a:cubicBezTo>
                  <a:pt x="71457" y="67676"/>
                  <a:pt x="71495" y="67639"/>
                  <a:pt x="71495" y="67601"/>
                </a:cubicBezTo>
                <a:lnTo>
                  <a:pt x="71381" y="67450"/>
                </a:lnTo>
                <a:cubicBezTo>
                  <a:pt x="71381" y="67412"/>
                  <a:pt x="71344" y="67412"/>
                  <a:pt x="71268" y="67412"/>
                </a:cubicBezTo>
                <a:close/>
                <a:moveTo>
                  <a:pt x="28545" y="67639"/>
                </a:moveTo>
                <a:cubicBezTo>
                  <a:pt x="28432" y="67639"/>
                  <a:pt x="28319" y="67714"/>
                  <a:pt x="28319" y="67828"/>
                </a:cubicBezTo>
                <a:lnTo>
                  <a:pt x="28470" y="67828"/>
                </a:lnTo>
                <a:cubicBezTo>
                  <a:pt x="28470" y="67828"/>
                  <a:pt x="28470" y="67865"/>
                  <a:pt x="28470" y="67865"/>
                </a:cubicBezTo>
                <a:lnTo>
                  <a:pt x="28659" y="67865"/>
                </a:lnTo>
                <a:cubicBezTo>
                  <a:pt x="28659" y="67865"/>
                  <a:pt x="28659" y="67828"/>
                  <a:pt x="28659" y="67828"/>
                </a:cubicBezTo>
                <a:lnTo>
                  <a:pt x="28810" y="67828"/>
                </a:lnTo>
                <a:cubicBezTo>
                  <a:pt x="28810" y="67790"/>
                  <a:pt x="28772" y="67752"/>
                  <a:pt x="28734" y="67714"/>
                </a:cubicBezTo>
                <a:cubicBezTo>
                  <a:pt x="28697" y="67676"/>
                  <a:pt x="28621" y="67639"/>
                  <a:pt x="28545" y="67639"/>
                </a:cubicBezTo>
                <a:close/>
                <a:moveTo>
                  <a:pt x="14708" y="67601"/>
                </a:moveTo>
                <a:lnTo>
                  <a:pt x="14594" y="67714"/>
                </a:lnTo>
                <a:lnTo>
                  <a:pt x="14594" y="67828"/>
                </a:lnTo>
                <a:lnTo>
                  <a:pt x="14708" y="67941"/>
                </a:lnTo>
                <a:lnTo>
                  <a:pt x="14972" y="67941"/>
                </a:lnTo>
                <a:lnTo>
                  <a:pt x="15086" y="67828"/>
                </a:lnTo>
                <a:lnTo>
                  <a:pt x="15086" y="67714"/>
                </a:lnTo>
                <a:lnTo>
                  <a:pt x="14972" y="67601"/>
                </a:lnTo>
                <a:close/>
                <a:moveTo>
                  <a:pt x="72024" y="67487"/>
                </a:moveTo>
                <a:lnTo>
                  <a:pt x="71911" y="67563"/>
                </a:lnTo>
                <a:cubicBezTo>
                  <a:pt x="71873" y="67639"/>
                  <a:pt x="71873" y="67714"/>
                  <a:pt x="71873" y="67790"/>
                </a:cubicBezTo>
                <a:cubicBezTo>
                  <a:pt x="71873" y="67979"/>
                  <a:pt x="71949" y="68130"/>
                  <a:pt x="72100" y="68168"/>
                </a:cubicBezTo>
                <a:lnTo>
                  <a:pt x="72213" y="68168"/>
                </a:lnTo>
                <a:cubicBezTo>
                  <a:pt x="72364" y="68130"/>
                  <a:pt x="72402" y="68017"/>
                  <a:pt x="72402" y="67903"/>
                </a:cubicBezTo>
                <a:lnTo>
                  <a:pt x="72516" y="67865"/>
                </a:lnTo>
                <a:lnTo>
                  <a:pt x="72516" y="67828"/>
                </a:lnTo>
                <a:cubicBezTo>
                  <a:pt x="72516" y="67790"/>
                  <a:pt x="72516" y="67714"/>
                  <a:pt x="72516" y="67676"/>
                </a:cubicBezTo>
                <a:cubicBezTo>
                  <a:pt x="72516" y="67601"/>
                  <a:pt x="72478" y="67525"/>
                  <a:pt x="72364" y="67487"/>
                </a:cubicBezTo>
                <a:lnTo>
                  <a:pt x="72289" y="67563"/>
                </a:lnTo>
                <a:lnTo>
                  <a:pt x="72251" y="67563"/>
                </a:lnTo>
                <a:cubicBezTo>
                  <a:pt x="72251" y="67563"/>
                  <a:pt x="72251" y="67563"/>
                  <a:pt x="72213" y="67525"/>
                </a:cubicBezTo>
                <a:cubicBezTo>
                  <a:pt x="72175" y="67525"/>
                  <a:pt x="72100" y="67487"/>
                  <a:pt x="72024" y="67487"/>
                </a:cubicBezTo>
                <a:close/>
                <a:moveTo>
                  <a:pt x="47508" y="67765"/>
                </a:moveTo>
                <a:cubicBezTo>
                  <a:pt x="47474" y="67765"/>
                  <a:pt x="47443" y="67774"/>
                  <a:pt x="47411" y="67790"/>
                </a:cubicBezTo>
                <a:cubicBezTo>
                  <a:pt x="47336" y="67790"/>
                  <a:pt x="47298" y="67865"/>
                  <a:pt x="47298" y="67941"/>
                </a:cubicBezTo>
                <a:cubicBezTo>
                  <a:pt x="47298" y="68017"/>
                  <a:pt x="47336" y="68130"/>
                  <a:pt x="47449" y="68168"/>
                </a:cubicBezTo>
                <a:cubicBezTo>
                  <a:pt x="47468" y="68187"/>
                  <a:pt x="47496" y="68196"/>
                  <a:pt x="47530" y="68196"/>
                </a:cubicBezTo>
                <a:cubicBezTo>
                  <a:pt x="47563" y="68196"/>
                  <a:pt x="47600" y="68187"/>
                  <a:pt x="47638" y="68168"/>
                </a:cubicBezTo>
                <a:cubicBezTo>
                  <a:pt x="47714" y="68130"/>
                  <a:pt x="47752" y="68092"/>
                  <a:pt x="47752" y="68017"/>
                </a:cubicBezTo>
                <a:cubicBezTo>
                  <a:pt x="47752" y="67941"/>
                  <a:pt x="47714" y="67903"/>
                  <a:pt x="47676" y="67828"/>
                </a:cubicBezTo>
                <a:cubicBezTo>
                  <a:pt x="47610" y="67783"/>
                  <a:pt x="47556" y="67765"/>
                  <a:pt x="47508" y="67765"/>
                </a:cubicBezTo>
                <a:close/>
                <a:moveTo>
                  <a:pt x="17610" y="67749"/>
                </a:moveTo>
                <a:cubicBezTo>
                  <a:pt x="17560" y="67749"/>
                  <a:pt x="17511" y="67761"/>
                  <a:pt x="17468" y="67790"/>
                </a:cubicBezTo>
                <a:cubicBezTo>
                  <a:pt x="17354" y="67828"/>
                  <a:pt x="17279" y="67903"/>
                  <a:pt x="17279" y="67979"/>
                </a:cubicBezTo>
                <a:lnTo>
                  <a:pt x="17203" y="67903"/>
                </a:lnTo>
                <a:cubicBezTo>
                  <a:pt x="16976" y="67903"/>
                  <a:pt x="16938" y="68017"/>
                  <a:pt x="16938" y="68054"/>
                </a:cubicBezTo>
                <a:cubicBezTo>
                  <a:pt x="16938" y="68092"/>
                  <a:pt x="16938" y="68092"/>
                  <a:pt x="16976" y="68092"/>
                </a:cubicBezTo>
                <a:lnTo>
                  <a:pt x="17014" y="68281"/>
                </a:lnTo>
                <a:cubicBezTo>
                  <a:pt x="17036" y="68292"/>
                  <a:pt x="17062" y="68297"/>
                  <a:pt x="17087" y="68297"/>
                </a:cubicBezTo>
                <a:cubicBezTo>
                  <a:pt x="17150" y="68297"/>
                  <a:pt x="17214" y="68270"/>
                  <a:pt x="17241" y="68243"/>
                </a:cubicBezTo>
                <a:cubicBezTo>
                  <a:pt x="17279" y="68206"/>
                  <a:pt x="17317" y="68168"/>
                  <a:pt x="17317" y="68092"/>
                </a:cubicBezTo>
                <a:cubicBezTo>
                  <a:pt x="17372" y="68148"/>
                  <a:pt x="17427" y="68183"/>
                  <a:pt x="17497" y="68183"/>
                </a:cubicBezTo>
                <a:cubicBezTo>
                  <a:pt x="17523" y="68183"/>
                  <a:pt x="17551" y="68178"/>
                  <a:pt x="17581" y="68168"/>
                </a:cubicBezTo>
                <a:cubicBezTo>
                  <a:pt x="17695" y="68168"/>
                  <a:pt x="17808" y="68054"/>
                  <a:pt x="17846" y="67979"/>
                </a:cubicBezTo>
                <a:lnTo>
                  <a:pt x="17846" y="67828"/>
                </a:lnTo>
                <a:cubicBezTo>
                  <a:pt x="17776" y="67781"/>
                  <a:pt x="17691" y="67749"/>
                  <a:pt x="17610" y="67749"/>
                </a:cubicBezTo>
                <a:close/>
                <a:moveTo>
                  <a:pt x="44992" y="67865"/>
                </a:moveTo>
                <a:lnTo>
                  <a:pt x="44954" y="67903"/>
                </a:lnTo>
                <a:cubicBezTo>
                  <a:pt x="44899" y="67881"/>
                  <a:pt x="44850" y="67872"/>
                  <a:pt x="44807" y="67872"/>
                </a:cubicBezTo>
                <a:cubicBezTo>
                  <a:pt x="44705" y="67872"/>
                  <a:pt x="44640" y="67925"/>
                  <a:pt x="44614" y="67979"/>
                </a:cubicBezTo>
                <a:lnTo>
                  <a:pt x="44614" y="68130"/>
                </a:lnTo>
                <a:lnTo>
                  <a:pt x="44651" y="68206"/>
                </a:lnTo>
                <a:cubicBezTo>
                  <a:pt x="44651" y="68168"/>
                  <a:pt x="44651" y="68168"/>
                  <a:pt x="44651" y="68168"/>
                </a:cubicBezTo>
                <a:lnTo>
                  <a:pt x="44727" y="68243"/>
                </a:lnTo>
                <a:lnTo>
                  <a:pt x="44765" y="68281"/>
                </a:lnTo>
                <a:cubicBezTo>
                  <a:pt x="44796" y="68297"/>
                  <a:pt x="44827" y="68306"/>
                  <a:pt x="44859" y="68306"/>
                </a:cubicBezTo>
                <a:cubicBezTo>
                  <a:pt x="44903" y="68306"/>
                  <a:pt x="44947" y="68288"/>
                  <a:pt x="44992" y="68243"/>
                </a:cubicBezTo>
                <a:cubicBezTo>
                  <a:pt x="45067" y="68206"/>
                  <a:pt x="45143" y="68092"/>
                  <a:pt x="45143" y="68017"/>
                </a:cubicBezTo>
                <a:cubicBezTo>
                  <a:pt x="45143" y="67941"/>
                  <a:pt x="45067" y="67865"/>
                  <a:pt x="44992" y="67865"/>
                </a:cubicBezTo>
                <a:close/>
                <a:moveTo>
                  <a:pt x="28621" y="67903"/>
                </a:moveTo>
                <a:cubicBezTo>
                  <a:pt x="28394" y="67941"/>
                  <a:pt x="28243" y="68054"/>
                  <a:pt x="28281" y="68281"/>
                </a:cubicBezTo>
                <a:lnTo>
                  <a:pt x="28394" y="68395"/>
                </a:lnTo>
                <a:cubicBezTo>
                  <a:pt x="28734" y="68395"/>
                  <a:pt x="28772" y="68206"/>
                  <a:pt x="28772" y="68092"/>
                </a:cubicBezTo>
                <a:cubicBezTo>
                  <a:pt x="28772" y="68092"/>
                  <a:pt x="28772" y="68054"/>
                  <a:pt x="28772" y="68017"/>
                </a:cubicBezTo>
                <a:lnTo>
                  <a:pt x="28621" y="67903"/>
                </a:lnTo>
                <a:close/>
                <a:moveTo>
                  <a:pt x="48810" y="67298"/>
                </a:moveTo>
                <a:cubicBezTo>
                  <a:pt x="48659" y="67298"/>
                  <a:pt x="48546" y="67336"/>
                  <a:pt x="48470" y="67374"/>
                </a:cubicBezTo>
                <a:lnTo>
                  <a:pt x="48432" y="67412"/>
                </a:lnTo>
                <a:lnTo>
                  <a:pt x="48357" y="67487"/>
                </a:lnTo>
                <a:cubicBezTo>
                  <a:pt x="48130" y="67525"/>
                  <a:pt x="47979" y="67676"/>
                  <a:pt x="47865" y="67790"/>
                </a:cubicBezTo>
                <a:lnTo>
                  <a:pt x="47827" y="67828"/>
                </a:lnTo>
                <a:lnTo>
                  <a:pt x="47827" y="68017"/>
                </a:lnTo>
                <a:cubicBezTo>
                  <a:pt x="47865" y="68017"/>
                  <a:pt x="47865" y="68092"/>
                  <a:pt x="47903" y="68130"/>
                </a:cubicBezTo>
                <a:cubicBezTo>
                  <a:pt x="47941" y="68206"/>
                  <a:pt x="47979" y="68395"/>
                  <a:pt x="48205" y="68395"/>
                </a:cubicBezTo>
                <a:lnTo>
                  <a:pt x="48319" y="68395"/>
                </a:lnTo>
                <a:cubicBezTo>
                  <a:pt x="48394" y="68319"/>
                  <a:pt x="48432" y="68243"/>
                  <a:pt x="48432" y="68206"/>
                </a:cubicBezTo>
                <a:cubicBezTo>
                  <a:pt x="48432" y="68206"/>
                  <a:pt x="48470" y="68168"/>
                  <a:pt x="48470" y="68168"/>
                </a:cubicBezTo>
                <a:cubicBezTo>
                  <a:pt x="48546" y="68168"/>
                  <a:pt x="48621" y="68092"/>
                  <a:pt x="48621" y="68017"/>
                </a:cubicBezTo>
                <a:lnTo>
                  <a:pt x="48621" y="67979"/>
                </a:lnTo>
                <a:cubicBezTo>
                  <a:pt x="48621" y="67941"/>
                  <a:pt x="48583" y="67903"/>
                  <a:pt x="48583" y="67903"/>
                </a:cubicBezTo>
                <a:cubicBezTo>
                  <a:pt x="48659" y="67865"/>
                  <a:pt x="48697" y="67865"/>
                  <a:pt x="48735" y="67865"/>
                </a:cubicBezTo>
                <a:cubicBezTo>
                  <a:pt x="48772" y="67865"/>
                  <a:pt x="48810" y="67828"/>
                  <a:pt x="48848" y="67828"/>
                </a:cubicBezTo>
                <a:lnTo>
                  <a:pt x="48961" y="67714"/>
                </a:lnTo>
                <a:lnTo>
                  <a:pt x="48961" y="67412"/>
                </a:lnTo>
                <a:lnTo>
                  <a:pt x="48810" y="67298"/>
                </a:lnTo>
                <a:close/>
                <a:moveTo>
                  <a:pt x="62799" y="67903"/>
                </a:moveTo>
                <a:cubicBezTo>
                  <a:pt x="62383" y="67903"/>
                  <a:pt x="62308" y="67979"/>
                  <a:pt x="62270" y="67979"/>
                </a:cubicBezTo>
                <a:lnTo>
                  <a:pt x="62308" y="68206"/>
                </a:lnTo>
                <a:cubicBezTo>
                  <a:pt x="62270" y="68206"/>
                  <a:pt x="62270" y="68168"/>
                  <a:pt x="62270" y="68168"/>
                </a:cubicBezTo>
                <a:cubicBezTo>
                  <a:pt x="62270" y="68168"/>
                  <a:pt x="62270" y="68206"/>
                  <a:pt x="62270" y="68206"/>
                </a:cubicBezTo>
                <a:cubicBezTo>
                  <a:pt x="62270" y="68281"/>
                  <a:pt x="62270" y="68395"/>
                  <a:pt x="62421" y="68433"/>
                </a:cubicBezTo>
                <a:lnTo>
                  <a:pt x="62459" y="68470"/>
                </a:lnTo>
                <a:cubicBezTo>
                  <a:pt x="62761" y="68470"/>
                  <a:pt x="62950" y="68281"/>
                  <a:pt x="62950" y="68017"/>
                </a:cubicBezTo>
                <a:lnTo>
                  <a:pt x="62799" y="67903"/>
                </a:lnTo>
                <a:close/>
                <a:moveTo>
                  <a:pt x="595" y="67991"/>
                </a:moveTo>
                <a:cubicBezTo>
                  <a:pt x="475" y="67991"/>
                  <a:pt x="389" y="68064"/>
                  <a:pt x="303" y="68092"/>
                </a:cubicBezTo>
                <a:lnTo>
                  <a:pt x="341" y="68092"/>
                </a:lnTo>
                <a:lnTo>
                  <a:pt x="114" y="68168"/>
                </a:lnTo>
                <a:lnTo>
                  <a:pt x="114" y="68206"/>
                </a:lnTo>
                <a:cubicBezTo>
                  <a:pt x="114" y="68281"/>
                  <a:pt x="152" y="68319"/>
                  <a:pt x="190" y="68357"/>
                </a:cubicBezTo>
                <a:cubicBezTo>
                  <a:pt x="190" y="68433"/>
                  <a:pt x="265" y="68470"/>
                  <a:pt x="341" y="68508"/>
                </a:cubicBezTo>
                <a:lnTo>
                  <a:pt x="530" y="68395"/>
                </a:lnTo>
                <a:lnTo>
                  <a:pt x="530" y="68395"/>
                </a:lnTo>
                <a:cubicBezTo>
                  <a:pt x="530" y="68395"/>
                  <a:pt x="492" y="68433"/>
                  <a:pt x="492" y="68433"/>
                </a:cubicBezTo>
                <a:cubicBezTo>
                  <a:pt x="454" y="68470"/>
                  <a:pt x="417" y="68470"/>
                  <a:pt x="417" y="68470"/>
                </a:cubicBezTo>
                <a:cubicBezTo>
                  <a:pt x="454" y="68470"/>
                  <a:pt x="530" y="68508"/>
                  <a:pt x="643" y="68508"/>
                </a:cubicBezTo>
                <a:lnTo>
                  <a:pt x="757" y="68433"/>
                </a:lnTo>
                <a:cubicBezTo>
                  <a:pt x="757" y="68433"/>
                  <a:pt x="757" y="68395"/>
                  <a:pt x="795" y="68395"/>
                </a:cubicBezTo>
                <a:cubicBezTo>
                  <a:pt x="832" y="68357"/>
                  <a:pt x="870" y="68319"/>
                  <a:pt x="870" y="68243"/>
                </a:cubicBezTo>
                <a:cubicBezTo>
                  <a:pt x="870" y="68206"/>
                  <a:pt x="832" y="68168"/>
                  <a:pt x="795" y="68092"/>
                </a:cubicBezTo>
                <a:lnTo>
                  <a:pt x="719" y="68017"/>
                </a:lnTo>
                <a:cubicBezTo>
                  <a:pt x="674" y="67998"/>
                  <a:pt x="632" y="67991"/>
                  <a:pt x="595" y="67991"/>
                </a:cubicBezTo>
                <a:close/>
                <a:moveTo>
                  <a:pt x="71079" y="68206"/>
                </a:moveTo>
                <a:lnTo>
                  <a:pt x="70928" y="68319"/>
                </a:lnTo>
                <a:cubicBezTo>
                  <a:pt x="70890" y="68357"/>
                  <a:pt x="70852" y="68395"/>
                  <a:pt x="70814" y="68470"/>
                </a:cubicBezTo>
                <a:lnTo>
                  <a:pt x="70890" y="68584"/>
                </a:lnTo>
                <a:cubicBezTo>
                  <a:pt x="70928" y="68603"/>
                  <a:pt x="70975" y="68612"/>
                  <a:pt x="71022" y="68612"/>
                </a:cubicBezTo>
                <a:cubicBezTo>
                  <a:pt x="71070" y="68612"/>
                  <a:pt x="71117" y="68603"/>
                  <a:pt x="71155" y="68584"/>
                </a:cubicBezTo>
                <a:cubicBezTo>
                  <a:pt x="71230" y="68546"/>
                  <a:pt x="71268" y="68470"/>
                  <a:pt x="71268" y="68395"/>
                </a:cubicBezTo>
                <a:cubicBezTo>
                  <a:pt x="71268" y="68319"/>
                  <a:pt x="71230" y="68243"/>
                  <a:pt x="71079" y="68206"/>
                </a:cubicBezTo>
                <a:close/>
                <a:moveTo>
                  <a:pt x="81287" y="68281"/>
                </a:moveTo>
                <a:cubicBezTo>
                  <a:pt x="81211" y="68281"/>
                  <a:pt x="81098" y="68281"/>
                  <a:pt x="81060" y="68470"/>
                </a:cubicBezTo>
                <a:lnTo>
                  <a:pt x="81098" y="68584"/>
                </a:lnTo>
                <a:cubicBezTo>
                  <a:pt x="81124" y="68610"/>
                  <a:pt x="81186" y="68654"/>
                  <a:pt x="81259" y="68654"/>
                </a:cubicBezTo>
                <a:cubicBezTo>
                  <a:pt x="81292" y="68654"/>
                  <a:pt x="81327" y="68645"/>
                  <a:pt x="81363" y="68622"/>
                </a:cubicBezTo>
                <a:cubicBezTo>
                  <a:pt x="81438" y="68622"/>
                  <a:pt x="81476" y="68546"/>
                  <a:pt x="81476" y="68508"/>
                </a:cubicBezTo>
                <a:cubicBezTo>
                  <a:pt x="81476" y="68395"/>
                  <a:pt x="81400" y="68281"/>
                  <a:pt x="81287" y="68281"/>
                </a:cubicBezTo>
                <a:close/>
                <a:moveTo>
                  <a:pt x="76939" y="69000"/>
                </a:moveTo>
                <a:cubicBezTo>
                  <a:pt x="76864" y="69037"/>
                  <a:pt x="76788" y="69113"/>
                  <a:pt x="76788" y="69189"/>
                </a:cubicBezTo>
                <a:lnTo>
                  <a:pt x="76939" y="69340"/>
                </a:lnTo>
                <a:lnTo>
                  <a:pt x="76977" y="69340"/>
                </a:lnTo>
                <a:cubicBezTo>
                  <a:pt x="77090" y="69340"/>
                  <a:pt x="77242" y="69340"/>
                  <a:pt x="77279" y="69189"/>
                </a:cubicBezTo>
                <a:lnTo>
                  <a:pt x="77242" y="69075"/>
                </a:lnTo>
                <a:cubicBezTo>
                  <a:pt x="77166" y="69000"/>
                  <a:pt x="77053" y="69000"/>
                  <a:pt x="76939" y="69000"/>
                </a:cubicBezTo>
                <a:close/>
                <a:moveTo>
                  <a:pt x="31445" y="69349"/>
                </a:moveTo>
                <a:lnTo>
                  <a:pt x="31445" y="69349"/>
                </a:lnTo>
                <a:cubicBezTo>
                  <a:pt x="31449" y="69358"/>
                  <a:pt x="31453" y="69368"/>
                  <a:pt x="31457" y="69378"/>
                </a:cubicBezTo>
                <a:cubicBezTo>
                  <a:pt x="31457" y="69378"/>
                  <a:pt x="31457" y="69360"/>
                  <a:pt x="31445" y="69349"/>
                </a:cubicBezTo>
                <a:close/>
                <a:moveTo>
                  <a:pt x="58111" y="68811"/>
                </a:moveTo>
                <a:cubicBezTo>
                  <a:pt x="57998" y="68811"/>
                  <a:pt x="57922" y="68886"/>
                  <a:pt x="57922" y="68962"/>
                </a:cubicBezTo>
                <a:lnTo>
                  <a:pt x="58035" y="69075"/>
                </a:lnTo>
                <a:cubicBezTo>
                  <a:pt x="58066" y="69136"/>
                  <a:pt x="58121" y="69247"/>
                  <a:pt x="58281" y="69247"/>
                </a:cubicBezTo>
                <a:cubicBezTo>
                  <a:pt x="58319" y="69247"/>
                  <a:pt x="58363" y="69241"/>
                  <a:pt x="58413" y="69227"/>
                </a:cubicBezTo>
                <a:lnTo>
                  <a:pt x="58413" y="69227"/>
                </a:lnTo>
                <a:cubicBezTo>
                  <a:pt x="58363" y="69260"/>
                  <a:pt x="58338" y="69312"/>
                  <a:pt x="58338" y="69378"/>
                </a:cubicBezTo>
                <a:lnTo>
                  <a:pt x="58489" y="69378"/>
                </a:lnTo>
                <a:cubicBezTo>
                  <a:pt x="58489" y="69378"/>
                  <a:pt x="58451" y="69416"/>
                  <a:pt x="58489" y="69416"/>
                </a:cubicBezTo>
                <a:lnTo>
                  <a:pt x="58640" y="69416"/>
                </a:lnTo>
                <a:cubicBezTo>
                  <a:pt x="58678" y="69416"/>
                  <a:pt x="58640" y="69378"/>
                  <a:pt x="58640" y="69378"/>
                </a:cubicBezTo>
                <a:lnTo>
                  <a:pt x="58791" y="69378"/>
                </a:lnTo>
                <a:cubicBezTo>
                  <a:pt x="58791" y="69302"/>
                  <a:pt x="58754" y="69264"/>
                  <a:pt x="58716" y="69226"/>
                </a:cubicBezTo>
                <a:cubicBezTo>
                  <a:pt x="58678" y="69189"/>
                  <a:pt x="58602" y="69189"/>
                  <a:pt x="58565" y="69189"/>
                </a:cubicBezTo>
                <a:cubicBezTo>
                  <a:pt x="58501" y="69189"/>
                  <a:pt x="58451" y="69202"/>
                  <a:pt x="58414" y="69226"/>
                </a:cubicBezTo>
                <a:lnTo>
                  <a:pt x="58414" y="69226"/>
                </a:lnTo>
                <a:lnTo>
                  <a:pt x="58489" y="69151"/>
                </a:lnTo>
                <a:cubicBezTo>
                  <a:pt x="58489" y="69113"/>
                  <a:pt x="58489" y="69113"/>
                  <a:pt x="58489" y="69075"/>
                </a:cubicBezTo>
                <a:cubicBezTo>
                  <a:pt x="58489" y="68886"/>
                  <a:pt x="58262" y="68811"/>
                  <a:pt x="58111" y="68811"/>
                </a:cubicBezTo>
                <a:close/>
                <a:moveTo>
                  <a:pt x="15955" y="69113"/>
                </a:moveTo>
                <a:lnTo>
                  <a:pt x="15729" y="69189"/>
                </a:lnTo>
                <a:cubicBezTo>
                  <a:pt x="15729" y="69189"/>
                  <a:pt x="15729" y="69226"/>
                  <a:pt x="15729" y="69226"/>
                </a:cubicBezTo>
                <a:cubicBezTo>
                  <a:pt x="15691" y="69264"/>
                  <a:pt x="15653" y="69340"/>
                  <a:pt x="15691" y="69453"/>
                </a:cubicBezTo>
                <a:lnTo>
                  <a:pt x="15842" y="69529"/>
                </a:lnTo>
                <a:lnTo>
                  <a:pt x="15880" y="69529"/>
                </a:lnTo>
                <a:cubicBezTo>
                  <a:pt x="15993" y="69529"/>
                  <a:pt x="16182" y="69491"/>
                  <a:pt x="16182" y="69302"/>
                </a:cubicBezTo>
                <a:lnTo>
                  <a:pt x="16182" y="69264"/>
                </a:lnTo>
                <a:lnTo>
                  <a:pt x="16031" y="69151"/>
                </a:lnTo>
                <a:cubicBezTo>
                  <a:pt x="15993" y="69151"/>
                  <a:pt x="15993" y="69151"/>
                  <a:pt x="15955" y="69113"/>
                </a:cubicBezTo>
                <a:close/>
                <a:moveTo>
                  <a:pt x="12364" y="69151"/>
                </a:moveTo>
                <a:lnTo>
                  <a:pt x="12212" y="69189"/>
                </a:lnTo>
                <a:cubicBezTo>
                  <a:pt x="12175" y="69226"/>
                  <a:pt x="12137" y="69302"/>
                  <a:pt x="12137" y="69378"/>
                </a:cubicBezTo>
                <a:cubicBezTo>
                  <a:pt x="12137" y="69491"/>
                  <a:pt x="12212" y="69567"/>
                  <a:pt x="12364" y="69605"/>
                </a:cubicBezTo>
                <a:lnTo>
                  <a:pt x="12515" y="69491"/>
                </a:lnTo>
                <a:cubicBezTo>
                  <a:pt x="12515" y="69453"/>
                  <a:pt x="12515" y="69453"/>
                  <a:pt x="12515" y="69416"/>
                </a:cubicBezTo>
                <a:cubicBezTo>
                  <a:pt x="12553" y="69378"/>
                  <a:pt x="12553" y="69378"/>
                  <a:pt x="12553" y="69340"/>
                </a:cubicBezTo>
                <a:cubicBezTo>
                  <a:pt x="12553" y="69189"/>
                  <a:pt x="12402" y="69151"/>
                  <a:pt x="12364" y="69151"/>
                </a:cubicBezTo>
                <a:close/>
                <a:moveTo>
                  <a:pt x="89445" y="69083"/>
                </a:moveTo>
                <a:cubicBezTo>
                  <a:pt x="89381" y="69083"/>
                  <a:pt x="89307" y="69108"/>
                  <a:pt x="89227" y="69189"/>
                </a:cubicBezTo>
                <a:lnTo>
                  <a:pt x="89302" y="69378"/>
                </a:lnTo>
                <a:cubicBezTo>
                  <a:pt x="89302" y="69378"/>
                  <a:pt x="89227" y="69340"/>
                  <a:pt x="89227" y="69302"/>
                </a:cubicBezTo>
                <a:cubicBezTo>
                  <a:pt x="89227" y="69264"/>
                  <a:pt x="89264" y="69264"/>
                  <a:pt x="89227" y="69264"/>
                </a:cubicBezTo>
                <a:cubicBezTo>
                  <a:pt x="89189" y="69302"/>
                  <a:pt x="89151" y="69416"/>
                  <a:pt x="89227" y="69529"/>
                </a:cubicBezTo>
                <a:lnTo>
                  <a:pt x="89340" y="69605"/>
                </a:lnTo>
                <a:cubicBezTo>
                  <a:pt x="89416" y="69605"/>
                  <a:pt x="89453" y="69567"/>
                  <a:pt x="89491" y="69567"/>
                </a:cubicBezTo>
                <a:cubicBezTo>
                  <a:pt x="89491" y="69567"/>
                  <a:pt x="89491" y="69567"/>
                  <a:pt x="89529" y="69605"/>
                </a:cubicBezTo>
                <a:lnTo>
                  <a:pt x="89756" y="69567"/>
                </a:lnTo>
                <a:cubicBezTo>
                  <a:pt x="89756" y="69529"/>
                  <a:pt x="89794" y="69529"/>
                  <a:pt x="89794" y="69491"/>
                </a:cubicBezTo>
                <a:cubicBezTo>
                  <a:pt x="89832" y="69453"/>
                  <a:pt x="89869" y="69378"/>
                  <a:pt x="89869" y="69264"/>
                </a:cubicBezTo>
                <a:lnTo>
                  <a:pt x="89680" y="69189"/>
                </a:lnTo>
                <a:cubicBezTo>
                  <a:pt x="89642" y="69189"/>
                  <a:pt x="89642" y="69189"/>
                  <a:pt x="89642" y="69151"/>
                </a:cubicBezTo>
                <a:cubicBezTo>
                  <a:pt x="89599" y="69129"/>
                  <a:pt x="89531" y="69083"/>
                  <a:pt x="89445" y="69083"/>
                </a:cubicBezTo>
                <a:close/>
                <a:moveTo>
                  <a:pt x="31276" y="69250"/>
                </a:moveTo>
                <a:cubicBezTo>
                  <a:pt x="31249" y="69250"/>
                  <a:pt x="31220" y="69255"/>
                  <a:pt x="31192" y="69264"/>
                </a:cubicBezTo>
                <a:lnTo>
                  <a:pt x="31116" y="69378"/>
                </a:lnTo>
                <a:lnTo>
                  <a:pt x="31116" y="69529"/>
                </a:lnTo>
                <a:lnTo>
                  <a:pt x="31268" y="69642"/>
                </a:lnTo>
                <a:lnTo>
                  <a:pt x="31305" y="69642"/>
                </a:lnTo>
                <a:cubicBezTo>
                  <a:pt x="31343" y="69642"/>
                  <a:pt x="31532" y="69642"/>
                  <a:pt x="31570" y="69491"/>
                </a:cubicBezTo>
                <a:lnTo>
                  <a:pt x="31419" y="69340"/>
                </a:lnTo>
                <a:cubicBezTo>
                  <a:pt x="31431" y="69340"/>
                  <a:pt x="31439" y="69344"/>
                  <a:pt x="31445" y="69349"/>
                </a:cubicBezTo>
                <a:lnTo>
                  <a:pt x="31445" y="69349"/>
                </a:lnTo>
                <a:cubicBezTo>
                  <a:pt x="31411" y="69283"/>
                  <a:pt x="31348" y="69250"/>
                  <a:pt x="31276" y="69250"/>
                </a:cubicBezTo>
                <a:close/>
                <a:moveTo>
                  <a:pt x="14245" y="69425"/>
                </a:moveTo>
                <a:cubicBezTo>
                  <a:pt x="14207" y="69425"/>
                  <a:pt x="14178" y="69434"/>
                  <a:pt x="14141" y="69453"/>
                </a:cubicBezTo>
                <a:lnTo>
                  <a:pt x="13989" y="69453"/>
                </a:lnTo>
                <a:lnTo>
                  <a:pt x="13876" y="69567"/>
                </a:lnTo>
                <a:lnTo>
                  <a:pt x="13876" y="69794"/>
                </a:lnTo>
                <a:lnTo>
                  <a:pt x="13914" y="69869"/>
                </a:lnTo>
                <a:cubicBezTo>
                  <a:pt x="13958" y="69914"/>
                  <a:pt x="14041" y="69932"/>
                  <a:pt x="14125" y="69932"/>
                </a:cubicBezTo>
                <a:cubicBezTo>
                  <a:pt x="14185" y="69932"/>
                  <a:pt x="14245" y="69923"/>
                  <a:pt x="14292" y="69907"/>
                </a:cubicBezTo>
                <a:cubicBezTo>
                  <a:pt x="14443" y="69831"/>
                  <a:pt x="14519" y="69756"/>
                  <a:pt x="14519" y="69642"/>
                </a:cubicBezTo>
                <a:cubicBezTo>
                  <a:pt x="14519" y="69605"/>
                  <a:pt x="14519" y="69567"/>
                  <a:pt x="14481" y="69567"/>
                </a:cubicBezTo>
                <a:lnTo>
                  <a:pt x="14405" y="69453"/>
                </a:lnTo>
                <a:cubicBezTo>
                  <a:pt x="14330" y="69434"/>
                  <a:pt x="14282" y="69425"/>
                  <a:pt x="14245" y="69425"/>
                </a:cubicBezTo>
                <a:close/>
                <a:moveTo>
                  <a:pt x="47222" y="69416"/>
                </a:moveTo>
                <a:cubicBezTo>
                  <a:pt x="47071" y="69453"/>
                  <a:pt x="46958" y="69567"/>
                  <a:pt x="46882" y="69642"/>
                </a:cubicBezTo>
                <a:cubicBezTo>
                  <a:pt x="46882" y="69680"/>
                  <a:pt x="46844" y="69718"/>
                  <a:pt x="46806" y="69756"/>
                </a:cubicBezTo>
                <a:lnTo>
                  <a:pt x="46806" y="69945"/>
                </a:lnTo>
                <a:cubicBezTo>
                  <a:pt x="46853" y="69968"/>
                  <a:pt x="46904" y="69977"/>
                  <a:pt x="46954" y="69977"/>
                </a:cubicBezTo>
                <a:cubicBezTo>
                  <a:pt x="47064" y="69977"/>
                  <a:pt x="47170" y="69933"/>
                  <a:pt x="47222" y="69907"/>
                </a:cubicBezTo>
                <a:lnTo>
                  <a:pt x="47260" y="69907"/>
                </a:lnTo>
                <a:lnTo>
                  <a:pt x="47298" y="69680"/>
                </a:lnTo>
                <a:cubicBezTo>
                  <a:pt x="47298" y="69680"/>
                  <a:pt x="47336" y="69718"/>
                  <a:pt x="47336" y="69756"/>
                </a:cubicBezTo>
                <a:cubicBezTo>
                  <a:pt x="47374" y="69718"/>
                  <a:pt x="47411" y="69642"/>
                  <a:pt x="47411" y="69567"/>
                </a:cubicBezTo>
                <a:cubicBezTo>
                  <a:pt x="47411" y="69529"/>
                  <a:pt x="47411" y="69491"/>
                  <a:pt x="47374" y="69453"/>
                </a:cubicBezTo>
                <a:lnTo>
                  <a:pt x="47222" y="69416"/>
                </a:lnTo>
                <a:close/>
                <a:moveTo>
                  <a:pt x="71722" y="69869"/>
                </a:moveTo>
                <a:lnTo>
                  <a:pt x="71608" y="69983"/>
                </a:lnTo>
                <a:lnTo>
                  <a:pt x="71608" y="70096"/>
                </a:lnTo>
                <a:lnTo>
                  <a:pt x="71722" y="70209"/>
                </a:lnTo>
                <a:lnTo>
                  <a:pt x="71986" y="70209"/>
                </a:lnTo>
                <a:lnTo>
                  <a:pt x="72100" y="70096"/>
                </a:lnTo>
                <a:lnTo>
                  <a:pt x="72100" y="69983"/>
                </a:lnTo>
                <a:lnTo>
                  <a:pt x="71986" y="69869"/>
                </a:lnTo>
                <a:close/>
                <a:moveTo>
                  <a:pt x="79170" y="69869"/>
                </a:moveTo>
                <a:lnTo>
                  <a:pt x="79019" y="69983"/>
                </a:lnTo>
                <a:cubicBezTo>
                  <a:pt x="78981" y="69983"/>
                  <a:pt x="78943" y="70020"/>
                  <a:pt x="78943" y="70058"/>
                </a:cubicBezTo>
                <a:lnTo>
                  <a:pt x="79056" y="70209"/>
                </a:lnTo>
                <a:cubicBezTo>
                  <a:pt x="79094" y="70209"/>
                  <a:pt x="79132" y="70247"/>
                  <a:pt x="79170" y="70247"/>
                </a:cubicBezTo>
                <a:lnTo>
                  <a:pt x="79321" y="70172"/>
                </a:lnTo>
                <a:cubicBezTo>
                  <a:pt x="79359" y="70134"/>
                  <a:pt x="79397" y="70096"/>
                  <a:pt x="79397" y="70058"/>
                </a:cubicBezTo>
                <a:lnTo>
                  <a:pt x="79283" y="69945"/>
                </a:lnTo>
                <a:cubicBezTo>
                  <a:pt x="79245" y="69907"/>
                  <a:pt x="79208" y="69869"/>
                  <a:pt x="79170" y="69869"/>
                </a:cubicBezTo>
                <a:close/>
                <a:moveTo>
                  <a:pt x="88649" y="69958"/>
                </a:moveTo>
                <a:cubicBezTo>
                  <a:pt x="88608" y="69958"/>
                  <a:pt x="88561" y="69965"/>
                  <a:pt x="88508" y="69983"/>
                </a:cubicBezTo>
                <a:lnTo>
                  <a:pt x="88395" y="70096"/>
                </a:lnTo>
                <a:lnTo>
                  <a:pt x="88395" y="70247"/>
                </a:lnTo>
                <a:lnTo>
                  <a:pt x="88622" y="70361"/>
                </a:lnTo>
                <a:cubicBezTo>
                  <a:pt x="88641" y="70342"/>
                  <a:pt x="88650" y="70332"/>
                  <a:pt x="88655" y="70332"/>
                </a:cubicBezTo>
                <a:cubicBezTo>
                  <a:pt x="88660" y="70332"/>
                  <a:pt x="88660" y="70342"/>
                  <a:pt x="88660" y="70361"/>
                </a:cubicBezTo>
                <a:cubicBezTo>
                  <a:pt x="88685" y="70361"/>
                  <a:pt x="88714" y="70365"/>
                  <a:pt x="88746" y="70365"/>
                </a:cubicBezTo>
                <a:cubicBezTo>
                  <a:pt x="88811" y="70365"/>
                  <a:pt x="88886" y="70348"/>
                  <a:pt x="88962" y="70247"/>
                </a:cubicBezTo>
                <a:lnTo>
                  <a:pt x="88924" y="70096"/>
                </a:lnTo>
                <a:cubicBezTo>
                  <a:pt x="88866" y="70038"/>
                  <a:pt x="88786" y="69958"/>
                  <a:pt x="88649" y="69958"/>
                </a:cubicBezTo>
                <a:close/>
                <a:moveTo>
                  <a:pt x="34935" y="70020"/>
                </a:moveTo>
                <a:cubicBezTo>
                  <a:pt x="34859" y="70020"/>
                  <a:pt x="34784" y="70020"/>
                  <a:pt x="34708" y="70096"/>
                </a:cubicBezTo>
                <a:cubicBezTo>
                  <a:pt x="34632" y="70134"/>
                  <a:pt x="34595" y="70209"/>
                  <a:pt x="34595" y="70323"/>
                </a:cubicBezTo>
                <a:cubicBezTo>
                  <a:pt x="34595" y="70474"/>
                  <a:pt x="34708" y="70550"/>
                  <a:pt x="34859" y="70588"/>
                </a:cubicBezTo>
                <a:lnTo>
                  <a:pt x="34973" y="70512"/>
                </a:lnTo>
                <a:cubicBezTo>
                  <a:pt x="34973" y="70474"/>
                  <a:pt x="35010" y="70436"/>
                  <a:pt x="35010" y="70436"/>
                </a:cubicBezTo>
                <a:cubicBezTo>
                  <a:pt x="35048" y="70361"/>
                  <a:pt x="35086" y="70323"/>
                  <a:pt x="35086" y="70247"/>
                </a:cubicBezTo>
                <a:cubicBezTo>
                  <a:pt x="35086" y="70172"/>
                  <a:pt x="35086" y="70096"/>
                  <a:pt x="35010" y="70058"/>
                </a:cubicBezTo>
                <a:lnTo>
                  <a:pt x="34935" y="70020"/>
                </a:lnTo>
                <a:close/>
                <a:moveTo>
                  <a:pt x="73650" y="70247"/>
                </a:moveTo>
                <a:cubicBezTo>
                  <a:pt x="73574" y="70247"/>
                  <a:pt x="73385" y="70247"/>
                  <a:pt x="73310" y="70399"/>
                </a:cubicBezTo>
                <a:lnTo>
                  <a:pt x="73385" y="70588"/>
                </a:lnTo>
                <a:cubicBezTo>
                  <a:pt x="73725" y="70588"/>
                  <a:pt x="73801" y="70436"/>
                  <a:pt x="73801" y="70361"/>
                </a:cubicBezTo>
                <a:lnTo>
                  <a:pt x="73650" y="70247"/>
                </a:lnTo>
                <a:close/>
                <a:moveTo>
                  <a:pt x="17959" y="70020"/>
                </a:moveTo>
                <a:cubicBezTo>
                  <a:pt x="17770" y="70058"/>
                  <a:pt x="17732" y="70134"/>
                  <a:pt x="17732" y="70209"/>
                </a:cubicBezTo>
                <a:cubicBezTo>
                  <a:pt x="17732" y="70247"/>
                  <a:pt x="17732" y="70247"/>
                  <a:pt x="17732" y="70285"/>
                </a:cubicBezTo>
                <a:cubicBezTo>
                  <a:pt x="17732" y="70323"/>
                  <a:pt x="17695" y="70361"/>
                  <a:pt x="17695" y="70361"/>
                </a:cubicBezTo>
                <a:cubicBezTo>
                  <a:pt x="17657" y="70436"/>
                  <a:pt x="17619" y="70550"/>
                  <a:pt x="17657" y="70663"/>
                </a:cubicBezTo>
                <a:lnTo>
                  <a:pt x="17770" y="70777"/>
                </a:lnTo>
                <a:lnTo>
                  <a:pt x="17884" y="70777"/>
                </a:lnTo>
                <a:cubicBezTo>
                  <a:pt x="17884" y="70777"/>
                  <a:pt x="17846" y="70739"/>
                  <a:pt x="17846" y="70739"/>
                </a:cubicBezTo>
                <a:lnTo>
                  <a:pt x="17846" y="70739"/>
                </a:lnTo>
                <a:lnTo>
                  <a:pt x="18035" y="70852"/>
                </a:lnTo>
                <a:lnTo>
                  <a:pt x="18224" y="70852"/>
                </a:lnTo>
                <a:cubicBezTo>
                  <a:pt x="18256" y="70852"/>
                  <a:pt x="18295" y="70855"/>
                  <a:pt x="18335" y="70855"/>
                </a:cubicBezTo>
                <a:cubicBezTo>
                  <a:pt x="18436" y="70855"/>
                  <a:pt x="18548" y="70836"/>
                  <a:pt x="18602" y="70701"/>
                </a:cubicBezTo>
                <a:lnTo>
                  <a:pt x="18451" y="70550"/>
                </a:lnTo>
                <a:cubicBezTo>
                  <a:pt x="18337" y="70550"/>
                  <a:pt x="18262" y="70474"/>
                  <a:pt x="18148" y="70399"/>
                </a:cubicBezTo>
                <a:cubicBezTo>
                  <a:pt x="18148" y="70361"/>
                  <a:pt x="18110" y="70323"/>
                  <a:pt x="18110" y="70323"/>
                </a:cubicBezTo>
                <a:cubicBezTo>
                  <a:pt x="18148" y="70285"/>
                  <a:pt x="18148" y="70247"/>
                  <a:pt x="18186" y="70209"/>
                </a:cubicBezTo>
                <a:lnTo>
                  <a:pt x="18110" y="70134"/>
                </a:lnTo>
                <a:cubicBezTo>
                  <a:pt x="18110" y="70172"/>
                  <a:pt x="18110" y="70172"/>
                  <a:pt x="18110" y="70172"/>
                </a:cubicBezTo>
                <a:lnTo>
                  <a:pt x="17959" y="70020"/>
                </a:lnTo>
                <a:close/>
                <a:moveTo>
                  <a:pt x="15880" y="70966"/>
                </a:moveTo>
                <a:lnTo>
                  <a:pt x="15729" y="71079"/>
                </a:lnTo>
                <a:cubicBezTo>
                  <a:pt x="15691" y="71117"/>
                  <a:pt x="15653" y="71155"/>
                  <a:pt x="15615" y="71192"/>
                </a:cubicBezTo>
                <a:lnTo>
                  <a:pt x="15729" y="71382"/>
                </a:lnTo>
                <a:cubicBezTo>
                  <a:pt x="15766" y="71382"/>
                  <a:pt x="15804" y="71419"/>
                  <a:pt x="15880" y="71457"/>
                </a:cubicBezTo>
                <a:lnTo>
                  <a:pt x="16031" y="71419"/>
                </a:lnTo>
                <a:cubicBezTo>
                  <a:pt x="16069" y="71382"/>
                  <a:pt x="16107" y="71268"/>
                  <a:pt x="16107" y="71192"/>
                </a:cubicBezTo>
                <a:cubicBezTo>
                  <a:pt x="16107" y="71079"/>
                  <a:pt x="16031" y="70966"/>
                  <a:pt x="15880" y="70966"/>
                </a:cubicBezTo>
                <a:close/>
                <a:moveTo>
                  <a:pt x="41102" y="71051"/>
                </a:moveTo>
                <a:cubicBezTo>
                  <a:pt x="41069" y="71051"/>
                  <a:pt x="41041" y="71060"/>
                  <a:pt x="41022" y="71079"/>
                </a:cubicBezTo>
                <a:cubicBezTo>
                  <a:pt x="40908" y="71117"/>
                  <a:pt x="40871" y="71192"/>
                  <a:pt x="40871" y="71268"/>
                </a:cubicBezTo>
                <a:cubicBezTo>
                  <a:pt x="40871" y="71344"/>
                  <a:pt x="40946" y="71419"/>
                  <a:pt x="41022" y="71457"/>
                </a:cubicBezTo>
                <a:cubicBezTo>
                  <a:pt x="41098" y="71457"/>
                  <a:pt x="41135" y="71457"/>
                  <a:pt x="41211" y="71419"/>
                </a:cubicBezTo>
                <a:cubicBezTo>
                  <a:pt x="41249" y="71382"/>
                  <a:pt x="41287" y="71306"/>
                  <a:pt x="41287" y="71268"/>
                </a:cubicBezTo>
                <a:cubicBezTo>
                  <a:pt x="41287" y="71192"/>
                  <a:pt x="41249" y="71117"/>
                  <a:pt x="41211" y="71079"/>
                </a:cubicBezTo>
                <a:cubicBezTo>
                  <a:pt x="41173" y="71060"/>
                  <a:pt x="41135" y="71051"/>
                  <a:pt x="41102" y="71051"/>
                </a:cubicBezTo>
                <a:close/>
                <a:moveTo>
                  <a:pt x="42005" y="71117"/>
                </a:moveTo>
                <a:cubicBezTo>
                  <a:pt x="41891" y="71117"/>
                  <a:pt x="41816" y="71117"/>
                  <a:pt x="41740" y="71155"/>
                </a:cubicBezTo>
                <a:cubicBezTo>
                  <a:pt x="41702" y="71192"/>
                  <a:pt x="41665" y="71268"/>
                  <a:pt x="41665" y="71344"/>
                </a:cubicBezTo>
                <a:cubicBezTo>
                  <a:pt x="41665" y="71457"/>
                  <a:pt x="41740" y="71533"/>
                  <a:pt x="41891" y="71571"/>
                </a:cubicBezTo>
                <a:lnTo>
                  <a:pt x="42043" y="71457"/>
                </a:lnTo>
                <a:cubicBezTo>
                  <a:pt x="42043" y="71457"/>
                  <a:pt x="42043" y="71457"/>
                  <a:pt x="42043" y="71419"/>
                </a:cubicBezTo>
                <a:cubicBezTo>
                  <a:pt x="42081" y="71382"/>
                  <a:pt x="42118" y="71344"/>
                  <a:pt x="42118" y="71268"/>
                </a:cubicBezTo>
                <a:cubicBezTo>
                  <a:pt x="42118" y="71268"/>
                  <a:pt x="42118" y="71230"/>
                  <a:pt x="42081" y="71192"/>
                </a:cubicBezTo>
                <a:lnTo>
                  <a:pt x="42005" y="71117"/>
                </a:lnTo>
                <a:close/>
                <a:moveTo>
                  <a:pt x="36183" y="70890"/>
                </a:moveTo>
                <a:lnTo>
                  <a:pt x="36031" y="71003"/>
                </a:lnTo>
                <a:cubicBezTo>
                  <a:pt x="35956" y="71079"/>
                  <a:pt x="35880" y="71155"/>
                  <a:pt x="35918" y="71306"/>
                </a:cubicBezTo>
                <a:lnTo>
                  <a:pt x="35993" y="71344"/>
                </a:lnTo>
                <a:cubicBezTo>
                  <a:pt x="35918" y="71419"/>
                  <a:pt x="35918" y="71457"/>
                  <a:pt x="35918" y="71457"/>
                </a:cubicBezTo>
                <a:lnTo>
                  <a:pt x="35956" y="71571"/>
                </a:lnTo>
                <a:cubicBezTo>
                  <a:pt x="36011" y="71626"/>
                  <a:pt x="36107" y="71661"/>
                  <a:pt x="36184" y="71661"/>
                </a:cubicBezTo>
                <a:cubicBezTo>
                  <a:pt x="36212" y="71661"/>
                  <a:pt x="36238" y="71656"/>
                  <a:pt x="36258" y="71646"/>
                </a:cubicBezTo>
                <a:cubicBezTo>
                  <a:pt x="36372" y="71608"/>
                  <a:pt x="36447" y="71533"/>
                  <a:pt x="36447" y="71419"/>
                </a:cubicBezTo>
                <a:cubicBezTo>
                  <a:pt x="36447" y="71419"/>
                  <a:pt x="36447" y="71382"/>
                  <a:pt x="36447" y="71382"/>
                </a:cubicBezTo>
                <a:lnTo>
                  <a:pt x="36372" y="71306"/>
                </a:lnTo>
                <a:cubicBezTo>
                  <a:pt x="36409" y="71268"/>
                  <a:pt x="36409" y="71192"/>
                  <a:pt x="36409" y="71117"/>
                </a:cubicBezTo>
                <a:cubicBezTo>
                  <a:pt x="36409" y="71003"/>
                  <a:pt x="36334" y="70928"/>
                  <a:pt x="36183" y="70890"/>
                </a:cubicBezTo>
                <a:close/>
                <a:moveTo>
                  <a:pt x="66693" y="71251"/>
                </a:moveTo>
                <a:cubicBezTo>
                  <a:pt x="66520" y="71251"/>
                  <a:pt x="66466" y="71394"/>
                  <a:pt x="66466" y="71457"/>
                </a:cubicBezTo>
                <a:lnTo>
                  <a:pt x="66429" y="71457"/>
                </a:lnTo>
                <a:lnTo>
                  <a:pt x="66429" y="71382"/>
                </a:lnTo>
                <a:lnTo>
                  <a:pt x="66315" y="71268"/>
                </a:lnTo>
                <a:cubicBezTo>
                  <a:pt x="66285" y="71265"/>
                  <a:pt x="66256" y="71263"/>
                  <a:pt x="66230" y="71263"/>
                </a:cubicBezTo>
                <a:cubicBezTo>
                  <a:pt x="65968" y="71263"/>
                  <a:pt x="65937" y="71423"/>
                  <a:pt x="65937" y="71457"/>
                </a:cubicBezTo>
                <a:lnTo>
                  <a:pt x="66051" y="71608"/>
                </a:lnTo>
                <a:lnTo>
                  <a:pt x="66088" y="71608"/>
                </a:lnTo>
                <a:cubicBezTo>
                  <a:pt x="66115" y="71635"/>
                  <a:pt x="66161" y="71662"/>
                  <a:pt x="66225" y="71662"/>
                </a:cubicBezTo>
                <a:cubicBezTo>
                  <a:pt x="66252" y="71662"/>
                  <a:pt x="66282" y="71657"/>
                  <a:pt x="66315" y="71646"/>
                </a:cubicBezTo>
                <a:lnTo>
                  <a:pt x="66429" y="71533"/>
                </a:lnTo>
                <a:lnTo>
                  <a:pt x="66429" y="71495"/>
                </a:lnTo>
                <a:lnTo>
                  <a:pt x="66542" y="71646"/>
                </a:lnTo>
                <a:lnTo>
                  <a:pt x="66807" y="71646"/>
                </a:lnTo>
                <a:lnTo>
                  <a:pt x="66920" y="71533"/>
                </a:lnTo>
                <a:lnTo>
                  <a:pt x="66920" y="71382"/>
                </a:lnTo>
                <a:lnTo>
                  <a:pt x="66807" y="71268"/>
                </a:lnTo>
                <a:cubicBezTo>
                  <a:pt x="66764" y="71256"/>
                  <a:pt x="66726" y="71251"/>
                  <a:pt x="66693" y="71251"/>
                </a:cubicBezTo>
                <a:close/>
                <a:moveTo>
                  <a:pt x="26617" y="71230"/>
                </a:moveTo>
                <a:cubicBezTo>
                  <a:pt x="26466" y="71268"/>
                  <a:pt x="26353" y="71382"/>
                  <a:pt x="26277" y="71495"/>
                </a:cubicBezTo>
                <a:lnTo>
                  <a:pt x="26315" y="71608"/>
                </a:lnTo>
                <a:cubicBezTo>
                  <a:pt x="26387" y="71680"/>
                  <a:pt x="26474" y="71707"/>
                  <a:pt x="26566" y="71707"/>
                </a:cubicBezTo>
                <a:cubicBezTo>
                  <a:pt x="26620" y="71707"/>
                  <a:pt x="26675" y="71698"/>
                  <a:pt x="26731" y="71684"/>
                </a:cubicBezTo>
                <a:cubicBezTo>
                  <a:pt x="26844" y="71646"/>
                  <a:pt x="26920" y="71533"/>
                  <a:pt x="26920" y="71419"/>
                </a:cubicBezTo>
                <a:cubicBezTo>
                  <a:pt x="26920" y="71419"/>
                  <a:pt x="26920" y="71382"/>
                  <a:pt x="26920" y="71344"/>
                </a:cubicBezTo>
                <a:lnTo>
                  <a:pt x="26882" y="71306"/>
                </a:lnTo>
                <a:cubicBezTo>
                  <a:pt x="26806" y="71230"/>
                  <a:pt x="26731" y="71230"/>
                  <a:pt x="26617" y="71230"/>
                </a:cubicBezTo>
                <a:close/>
                <a:moveTo>
                  <a:pt x="33574" y="71571"/>
                </a:moveTo>
                <a:cubicBezTo>
                  <a:pt x="33423" y="71571"/>
                  <a:pt x="33309" y="71646"/>
                  <a:pt x="33271" y="71760"/>
                </a:cubicBezTo>
                <a:lnTo>
                  <a:pt x="33385" y="71911"/>
                </a:lnTo>
                <a:cubicBezTo>
                  <a:pt x="33423" y="71949"/>
                  <a:pt x="33423" y="71949"/>
                  <a:pt x="33498" y="71949"/>
                </a:cubicBezTo>
                <a:lnTo>
                  <a:pt x="33649" y="71873"/>
                </a:lnTo>
                <a:cubicBezTo>
                  <a:pt x="33687" y="71835"/>
                  <a:pt x="33725" y="71797"/>
                  <a:pt x="33725" y="71722"/>
                </a:cubicBezTo>
                <a:lnTo>
                  <a:pt x="33725" y="71684"/>
                </a:lnTo>
                <a:lnTo>
                  <a:pt x="33574" y="71571"/>
                </a:lnTo>
                <a:close/>
                <a:moveTo>
                  <a:pt x="80153" y="71571"/>
                </a:moveTo>
                <a:cubicBezTo>
                  <a:pt x="80002" y="71571"/>
                  <a:pt x="79888" y="71646"/>
                  <a:pt x="79850" y="71760"/>
                </a:cubicBezTo>
                <a:lnTo>
                  <a:pt x="80002" y="71911"/>
                </a:lnTo>
                <a:cubicBezTo>
                  <a:pt x="80039" y="71911"/>
                  <a:pt x="80039" y="71911"/>
                  <a:pt x="80077" y="71949"/>
                </a:cubicBezTo>
                <a:lnTo>
                  <a:pt x="80304" y="71835"/>
                </a:lnTo>
                <a:lnTo>
                  <a:pt x="80304" y="71684"/>
                </a:lnTo>
                <a:lnTo>
                  <a:pt x="80153" y="71571"/>
                </a:lnTo>
                <a:close/>
                <a:moveTo>
                  <a:pt x="79434" y="71684"/>
                </a:moveTo>
                <a:lnTo>
                  <a:pt x="79245" y="71760"/>
                </a:lnTo>
                <a:cubicBezTo>
                  <a:pt x="79208" y="71873"/>
                  <a:pt x="79321" y="72062"/>
                  <a:pt x="79472" y="72062"/>
                </a:cubicBezTo>
                <a:cubicBezTo>
                  <a:pt x="79492" y="72069"/>
                  <a:pt x="79512" y="72072"/>
                  <a:pt x="79532" y="72072"/>
                </a:cubicBezTo>
                <a:cubicBezTo>
                  <a:pt x="79622" y="72072"/>
                  <a:pt x="79699" y="72004"/>
                  <a:pt x="79699" y="71911"/>
                </a:cubicBezTo>
                <a:lnTo>
                  <a:pt x="79548" y="71760"/>
                </a:lnTo>
                <a:cubicBezTo>
                  <a:pt x="79548" y="71760"/>
                  <a:pt x="79510" y="71722"/>
                  <a:pt x="79434" y="71684"/>
                </a:cubicBezTo>
                <a:close/>
                <a:moveTo>
                  <a:pt x="12288" y="71155"/>
                </a:moveTo>
                <a:lnTo>
                  <a:pt x="12212" y="71192"/>
                </a:lnTo>
                <a:cubicBezTo>
                  <a:pt x="12061" y="71344"/>
                  <a:pt x="12023" y="71533"/>
                  <a:pt x="12137" y="71646"/>
                </a:cubicBezTo>
                <a:cubicBezTo>
                  <a:pt x="12099" y="71684"/>
                  <a:pt x="12099" y="71722"/>
                  <a:pt x="12061" y="71760"/>
                </a:cubicBezTo>
                <a:lnTo>
                  <a:pt x="12137" y="71873"/>
                </a:lnTo>
                <a:cubicBezTo>
                  <a:pt x="12137" y="71911"/>
                  <a:pt x="12137" y="71949"/>
                  <a:pt x="12099" y="71986"/>
                </a:cubicBezTo>
                <a:lnTo>
                  <a:pt x="12250" y="72138"/>
                </a:lnTo>
                <a:cubicBezTo>
                  <a:pt x="12402" y="72138"/>
                  <a:pt x="12553" y="72100"/>
                  <a:pt x="12628" y="72024"/>
                </a:cubicBezTo>
                <a:cubicBezTo>
                  <a:pt x="12704" y="71986"/>
                  <a:pt x="12780" y="71835"/>
                  <a:pt x="12704" y="71646"/>
                </a:cubicBezTo>
                <a:lnTo>
                  <a:pt x="12817" y="71533"/>
                </a:lnTo>
                <a:cubicBezTo>
                  <a:pt x="12780" y="71268"/>
                  <a:pt x="12591" y="71155"/>
                  <a:pt x="12288" y="71155"/>
                </a:cubicBezTo>
                <a:close/>
                <a:moveTo>
                  <a:pt x="31041" y="71722"/>
                </a:moveTo>
                <a:cubicBezTo>
                  <a:pt x="30927" y="71722"/>
                  <a:pt x="30814" y="71722"/>
                  <a:pt x="30738" y="71797"/>
                </a:cubicBezTo>
                <a:cubicBezTo>
                  <a:pt x="30625" y="71873"/>
                  <a:pt x="30587" y="72062"/>
                  <a:pt x="30738" y="72138"/>
                </a:cubicBezTo>
                <a:lnTo>
                  <a:pt x="30814" y="72175"/>
                </a:lnTo>
                <a:cubicBezTo>
                  <a:pt x="30889" y="72175"/>
                  <a:pt x="30965" y="72175"/>
                  <a:pt x="31041" y="72138"/>
                </a:cubicBezTo>
                <a:cubicBezTo>
                  <a:pt x="31116" y="72062"/>
                  <a:pt x="31116" y="71986"/>
                  <a:pt x="31116" y="71911"/>
                </a:cubicBezTo>
                <a:cubicBezTo>
                  <a:pt x="31116" y="71873"/>
                  <a:pt x="31116" y="71873"/>
                  <a:pt x="31116" y="71835"/>
                </a:cubicBezTo>
                <a:lnTo>
                  <a:pt x="31041" y="71722"/>
                </a:lnTo>
                <a:close/>
                <a:moveTo>
                  <a:pt x="152" y="71797"/>
                </a:moveTo>
                <a:lnTo>
                  <a:pt x="1" y="71911"/>
                </a:lnTo>
                <a:lnTo>
                  <a:pt x="1" y="72251"/>
                </a:lnTo>
                <a:lnTo>
                  <a:pt x="114" y="72365"/>
                </a:lnTo>
                <a:cubicBezTo>
                  <a:pt x="147" y="72376"/>
                  <a:pt x="180" y="72380"/>
                  <a:pt x="213" y="72380"/>
                </a:cubicBezTo>
                <a:cubicBezTo>
                  <a:pt x="291" y="72380"/>
                  <a:pt x="363" y="72353"/>
                  <a:pt x="417" y="72327"/>
                </a:cubicBezTo>
                <a:cubicBezTo>
                  <a:pt x="492" y="72289"/>
                  <a:pt x="530" y="72213"/>
                  <a:pt x="530" y="72138"/>
                </a:cubicBezTo>
                <a:cubicBezTo>
                  <a:pt x="530" y="72062"/>
                  <a:pt x="454" y="71949"/>
                  <a:pt x="379" y="71873"/>
                </a:cubicBezTo>
                <a:cubicBezTo>
                  <a:pt x="303" y="71797"/>
                  <a:pt x="227" y="71797"/>
                  <a:pt x="152" y="71797"/>
                </a:cubicBezTo>
                <a:close/>
                <a:moveTo>
                  <a:pt x="53990" y="71646"/>
                </a:moveTo>
                <a:cubicBezTo>
                  <a:pt x="53876" y="71760"/>
                  <a:pt x="53801" y="71911"/>
                  <a:pt x="53763" y="72024"/>
                </a:cubicBezTo>
                <a:cubicBezTo>
                  <a:pt x="53763" y="72100"/>
                  <a:pt x="53725" y="72175"/>
                  <a:pt x="53725" y="72213"/>
                </a:cubicBezTo>
                <a:lnTo>
                  <a:pt x="53801" y="72365"/>
                </a:lnTo>
                <a:cubicBezTo>
                  <a:pt x="53848" y="72388"/>
                  <a:pt x="53891" y="72397"/>
                  <a:pt x="53930" y="72397"/>
                </a:cubicBezTo>
                <a:cubicBezTo>
                  <a:pt x="54015" y="72397"/>
                  <a:pt x="54077" y="72353"/>
                  <a:pt x="54103" y="72327"/>
                </a:cubicBezTo>
                <a:cubicBezTo>
                  <a:pt x="54179" y="72327"/>
                  <a:pt x="54255" y="72289"/>
                  <a:pt x="54255" y="72175"/>
                </a:cubicBezTo>
                <a:lnTo>
                  <a:pt x="54217" y="72062"/>
                </a:lnTo>
                <a:lnTo>
                  <a:pt x="54217" y="72062"/>
                </a:lnTo>
                <a:cubicBezTo>
                  <a:pt x="54255" y="72100"/>
                  <a:pt x="54255" y="72100"/>
                  <a:pt x="54255" y="72100"/>
                </a:cubicBezTo>
                <a:cubicBezTo>
                  <a:pt x="54255" y="72100"/>
                  <a:pt x="54255" y="72062"/>
                  <a:pt x="54255" y="72062"/>
                </a:cubicBezTo>
                <a:cubicBezTo>
                  <a:pt x="54292" y="71986"/>
                  <a:pt x="54330" y="71949"/>
                  <a:pt x="54330" y="71873"/>
                </a:cubicBezTo>
                <a:cubicBezTo>
                  <a:pt x="54330" y="71797"/>
                  <a:pt x="54292" y="71722"/>
                  <a:pt x="54141" y="71646"/>
                </a:cubicBezTo>
                <a:close/>
                <a:moveTo>
                  <a:pt x="75360" y="71933"/>
                </a:moveTo>
                <a:cubicBezTo>
                  <a:pt x="75323" y="71933"/>
                  <a:pt x="75282" y="71938"/>
                  <a:pt x="75238" y="71949"/>
                </a:cubicBezTo>
                <a:lnTo>
                  <a:pt x="75162" y="72024"/>
                </a:lnTo>
                <a:cubicBezTo>
                  <a:pt x="75124" y="72062"/>
                  <a:pt x="75124" y="72138"/>
                  <a:pt x="75124" y="72175"/>
                </a:cubicBezTo>
                <a:cubicBezTo>
                  <a:pt x="75124" y="72251"/>
                  <a:pt x="75162" y="72402"/>
                  <a:pt x="75465" y="72440"/>
                </a:cubicBezTo>
                <a:lnTo>
                  <a:pt x="75616" y="72327"/>
                </a:lnTo>
                <a:cubicBezTo>
                  <a:pt x="75654" y="72327"/>
                  <a:pt x="75729" y="72251"/>
                  <a:pt x="75729" y="72138"/>
                </a:cubicBezTo>
                <a:cubicBezTo>
                  <a:pt x="75729" y="72138"/>
                  <a:pt x="75729" y="72100"/>
                  <a:pt x="75729" y="72062"/>
                </a:cubicBezTo>
                <a:lnTo>
                  <a:pt x="75540" y="71986"/>
                </a:lnTo>
                <a:cubicBezTo>
                  <a:pt x="75514" y="71960"/>
                  <a:pt x="75449" y="71933"/>
                  <a:pt x="75360" y="71933"/>
                </a:cubicBezTo>
                <a:close/>
                <a:moveTo>
                  <a:pt x="3025" y="72100"/>
                </a:moveTo>
                <a:lnTo>
                  <a:pt x="2836" y="72213"/>
                </a:lnTo>
                <a:cubicBezTo>
                  <a:pt x="2836" y="72213"/>
                  <a:pt x="2798" y="72251"/>
                  <a:pt x="2761" y="72289"/>
                </a:cubicBezTo>
                <a:lnTo>
                  <a:pt x="2912" y="72440"/>
                </a:lnTo>
                <a:cubicBezTo>
                  <a:pt x="2912" y="72440"/>
                  <a:pt x="2950" y="72478"/>
                  <a:pt x="2987" y="72478"/>
                </a:cubicBezTo>
                <a:lnTo>
                  <a:pt x="3176" y="72365"/>
                </a:lnTo>
                <a:cubicBezTo>
                  <a:pt x="3176" y="72365"/>
                  <a:pt x="3214" y="72327"/>
                  <a:pt x="3214" y="72289"/>
                </a:cubicBezTo>
                <a:lnTo>
                  <a:pt x="3101" y="72138"/>
                </a:lnTo>
                <a:cubicBezTo>
                  <a:pt x="3101" y="72138"/>
                  <a:pt x="3063" y="72100"/>
                  <a:pt x="3025" y="72100"/>
                </a:cubicBezTo>
                <a:close/>
                <a:moveTo>
                  <a:pt x="33234" y="72667"/>
                </a:moveTo>
                <a:cubicBezTo>
                  <a:pt x="33234" y="72667"/>
                  <a:pt x="33233" y="72667"/>
                  <a:pt x="33196" y="72705"/>
                </a:cubicBezTo>
                <a:lnTo>
                  <a:pt x="33139" y="72705"/>
                </a:lnTo>
                <a:lnTo>
                  <a:pt x="33234" y="72667"/>
                </a:lnTo>
                <a:close/>
                <a:moveTo>
                  <a:pt x="33385" y="72289"/>
                </a:moveTo>
                <a:cubicBezTo>
                  <a:pt x="33271" y="72289"/>
                  <a:pt x="33158" y="72327"/>
                  <a:pt x="33044" y="72402"/>
                </a:cubicBezTo>
                <a:cubicBezTo>
                  <a:pt x="33007" y="72440"/>
                  <a:pt x="32931" y="72478"/>
                  <a:pt x="32931" y="72591"/>
                </a:cubicBezTo>
                <a:cubicBezTo>
                  <a:pt x="32931" y="72667"/>
                  <a:pt x="32969" y="72705"/>
                  <a:pt x="33044" y="72743"/>
                </a:cubicBezTo>
                <a:lnTo>
                  <a:pt x="33135" y="72706"/>
                </a:lnTo>
                <a:lnTo>
                  <a:pt x="33135" y="72706"/>
                </a:lnTo>
                <a:cubicBezTo>
                  <a:pt x="33169" y="72714"/>
                  <a:pt x="33210" y="72743"/>
                  <a:pt x="33309" y="72743"/>
                </a:cubicBezTo>
                <a:lnTo>
                  <a:pt x="33423" y="72591"/>
                </a:lnTo>
                <a:cubicBezTo>
                  <a:pt x="33460" y="72554"/>
                  <a:pt x="33498" y="72516"/>
                  <a:pt x="33498" y="72440"/>
                </a:cubicBezTo>
                <a:lnTo>
                  <a:pt x="33385" y="72289"/>
                </a:lnTo>
                <a:close/>
                <a:moveTo>
                  <a:pt x="46693" y="72289"/>
                </a:moveTo>
                <a:lnTo>
                  <a:pt x="46466" y="72365"/>
                </a:lnTo>
                <a:cubicBezTo>
                  <a:pt x="46428" y="72478"/>
                  <a:pt x="46466" y="72591"/>
                  <a:pt x="46542" y="72705"/>
                </a:cubicBezTo>
                <a:lnTo>
                  <a:pt x="46655" y="72743"/>
                </a:lnTo>
                <a:cubicBezTo>
                  <a:pt x="46882" y="72743"/>
                  <a:pt x="46958" y="72629"/>
                  <a:pt x="46996" y="72554"/>
                </a:cubicBezTo>
                <a:lnTo>
                  <a:pt x="47033" y="72516"/>
                </a:lnTo>
                <a:lnTo>
                  <a:pt x="46996" y="72365"/>
                </a:lnTo>
                <a:cubicBezTo>
                  <a:pt x="46920" y="72327"/>
                  <a:pt x="46844" y="72327"/>
                  <a:pt x="46769" y="72289"/>
                </a:cubicBezTo>
                <a:close/>
                <a:moveTo>
                  <a:pt x="19963" y="72365"/>
                </a:moveTo>
                <a:cubicBezTo>
                  <a:pt x="19736" y="72365"/>
                  <a:pt x="19585" y="72478"/>
                  <a:pt x="19585" y="72667"/>
                </a:cubicBezTo>
                <a:lnTo>
                  <a:pt x="19698" y="72780"/>
                </a:lnTo>
                <a:cubicBezTo>
                  <a:pt x="19745" y="72796"/>
                  <a:pt x="19786" y="72805"/>
                  <a:pt x="19823" y="72805"/>
                </a:cubicBezTo>
                <a:cubicBezTo>
                  <a:pt x="19874" y="72805"/>
                  <a:pt x="19919" y="72787"/>
                  <a:pt x="19963" y="72743"/>
                </a:cubicBezTo>
                <a:cubicBezTo>
                  <a:pt x="20076" y="72705"/>
                  <a:pt x="20076" y="72591"/>
                  <a:pt x="20114" y="72478"/>
                </a:cubicBezTo>
                <a:lnTo>
                  <a:pt x="19963" y="72365"/>
                </a:lnTo>
                <a:close/>
                <a:moveTo>
                  <a:pt x="87856" y="73045"/>
                </a:moveTo>
                <a:cubicBezTo>
                  <a:pt x="87851" y="73045"/>
                  <a:pt x="87848" y="73045"/>
                  <a:pt x="87844" y="73046"/>
                </a:cubicBezTo>
                <a:lnTo>
                  <a:pt x="87844" y="73046"/>
                </a:lnTo>
                <a:cubicBezTo>
                  <a:pt x="87848" y="73045"/>
                  <a:pt x="87852" y="73045"/>
                  <a:pt x="87856" y="73045"/>
                </a:cubicBezTo>
                <a:lnTo>
                  <a:pt x="87856" y="73045"/>
                </a:lnTo>
                <a:lnTo>
                  <a:pt x="87856" y="73045"/>
                </a:lnTo>
                <a:close/>
                <a:moveTo>
                  <a:pt x="74257" y="72651"/>
                </a:moveTo>
                <a:cubicBezTo>
                  <a:pt x="74195" y="72651"/>
                  <a:pt x="74130" y="72678"/>
                  <a:pt x="74104" y="72705"/>
                </a:cubicBezTo>
                <a:cubicBezTo>
                  <a:pt x="73990" y="72780"/>
                  <a:pt x="73952" y="72894"/>
                  <a:pt x="73952" y="72969"/>
                </a:cubicBezTo>
                <a:lnTo>
                  <a:pt x="74066" y="73121"/>
                </a:lnTo>
                <a:lnTo>
                  <a:pt x="74330" y="73121"/>
                </a:lnTo>
                <a:lnTo>
                  <a:pt x="74444" y="72969"/>
                </a:lnTo>
                <a:lnTo>
                  <a:pt x="74444" y="72780"/>
                </a:lnTo>
                <a:lnTo>
                  <a:pt x="74330" y="72667"/>
                </a:lnTo>
                <a:cubicBezTo>
                  <a:pt x="74308" y="72656"/>
                  <a:pt x="74283" y="72651"/>
                  <a:pt x="74257" y="72651"/>
                </a:cubicBezTo>
                <a:close/>
                <a:moveTo>
                  <a:pt x="60228" y="72856"/>
                </a:moveTo>
                <a:cubicBezTo>
                  <a:pt x="60153" y="72856"/>
                  <a:pt x="60077" y="72894"/>
                  <a:pt x="60001" y="72932"/>
                </a:cubicBezTo>
                <a:cubicBezTo>
                  <a:pt x="59888" y="73007"/>
                  <a:pt x="59888" y="73234"/>
                  <a:pt x="60153" y="73272"/>
                </a:cubicBezTo>
                <a:lnTo>
                  <a:pt x="60304" y="73121"/>
                </a:lnTo>
                <a:cubicBezTo>
                  <a:pt x="60304" y="73121"/>
                  <a:pt x="60304" y="73083"/>
                  <a:pt x="60342" y="73045"/>
                </a:cubicBezTo>
                <a:lnTo>
                  <a:pt x="60228" y="72856"/>
                </a:lnTo>
                <a:close/>
                <a:moveTo>
                  <a:pt x="87941" y="72932"/>
                </a:moveTo>
                <a:lnTo>
                  <a:pt x="87856" y="73045"/>
                </a:lnTo>
                <a:lnTo>
                  <a:pt x="87856" y="73045"/>
                </a:lnTo>
                <a:cubicBezTo>
                  <a:pt x="87859" y="73045"/>
                  <a:pt x="87862" y="73045"/>
                  <a:pt x="87866" y="73045"/>
                </a:cubicBezTo>
                <a:cubicBezTo>
                  <a:pt x="87862" y="73045"/>
                  <a:pt x="87859" y="73045"/>
                  <a:pt x="87856" y="73045"/>
                </a:cubicBezTo>
                <a:lnTo>
                  <a:pt x="87856" y="73045"/>
                </a:lnTo>
                <a:lnTo>
                  <a:pt x="87828" y="73083"/>
                </a:lnTo>
                <a:cubicBezTo>
                  <a:pt x="87828" y="73054"/>
                  <a:pt x="87828" y="73047"/>
                  <a:pt x="87844" y="73046"/>
                </a:cubicBezTo>
                <a:lnTo>
                  <a:pt x="87844" y="73046"/>
                </a:lnTo>
                <a:cubicBezTo>
                  <a:pt x="87711" y="73052"/>
                  <a:pt x="87677" y="73124"/>
                  <a:pt x="87677" y="73196"/>
                </a:cubicBezTo>
                <a:cubicBezTo>
                  <a:pt x="87677" y="73234"/>
                  <a:pt x="87677" y="73272"/>
                  <a:pt x="87677" y="73272"/>
                </a:cubicBezTo>
                <a:lnTo>
                  <a:pt x="87790" y="73348"/>
                </a:lnTo>
                <a:cubicBezTo>
                  <a:pt x="87790" y="73348"/>
                  <a:pt x="87828" y="73385"/>
                  <a:pt x="87828" y="73385"/>
                </a:cubicBezTo>
                <a:cubicBezTo>
                  <a:pt x="87866" y="73385"/>
                  <a:pt x="87941" y="73423"/>
                  <a:pt x="88092" y="73423"/>
                </a:cubicBezTo>
                <a:lnTo>
                  <a:pt x="88206" y="73310"/>
                </a:lnTo>
                <a:cubicBezTo>
                  <a:pt x="88206" y="73272"/>
                  <a:pt x="88206" y="73234"/>
                  <a:pt x="88206" y="73196"/>
                </a:cubicBezTo>
                <a:cubicBezTo>
                  <a:pt x="88206" y="72969"/>
                  <a:pt x="88055" y="72932"/>
                  <a:pt x="87941" y="72932"/>
                </a:cubicBezTo>
                <a:close/>
                <a:moveTo>
                  <a:pt x="10360" y="73121"/>
                </a:moveTo>
                <a:cubicBezTo>
                  <a:pt x="10133" y="73121"/>
                  <a:pt x="10020" y="73234"/>
                  <a:pt x="10057" y="73385"/>
                </a:cubicBezTo>
                <a:lnTo>
                  <a:pt x="10209" y="73461"/>
                </a:lnTo>
                <a:cubicBezTo>
                  <a:pt x="10246" y="73461"/>
                  <a:pt x="10284" y="73461"/>
                  <a:pt x="10322" y="73499"/>
                </a:cubicBezTo>
                <a:lnTo>
                  <a:pt x="10511" y="73385"/>
                </a:lnTo>
                <a:lnTo>
                  <a:pt x="10511" y="73234"/>
                </a:lnTo>
                <a:lnTo>
                  <a:pt x="10360" y="73121"/>
                </a:lnTo>
                <a:close/>
                <a:moveTo>
                  <a:pt x="1473" y="73077"/>
                </a:moveTo>
                <a:cubicBezTo>
                  <a:pt x="1421" y="73077"/>
                  <a:pt x="1369" y="73083"/>
                  <a:pt x="1324" y="73083"/>
                </a:cubicBezTo>
                <a:lnTo>
                  <a:pt x="1210" y="73196"/>
                </a:lnTo>
                <a:lnTo>
                  <a:pt x="1210" y="73385"/>
                </a:lnTo>
                <a:lnTo>
                  <a:pt x="1362" y="73537"/>
                </a:lnTo>
                <a:lnTo>
                  <a:pt x="1664" y="73537"/>
                </a:lnTo>
                <a:lnTo>
                  <a:pt x="1778" y="73423"/>
                </a:lnTo>
                <a:cubicBezTo>
                  <a:pt x="1778" y="73385"/>
                  <a:pt x="1778" y="73348"/>
                  <a:pt x="1778" y="73348"/>
                </a:cubicBezTo>
                <a:cubicBezTo>
                  <a:pt x="1778" y="73234"/>
                  <a:pt x="1740" y="73158"/>
                  <a:pt x="1702" y="73158"/>
                </a:cubicBezTo>
                <a:cubicBezTo>
                  <a:pt x="1634" y="73090"/>
                  <a:pt x="1552" y="73077"/>
                  <a:pt x="1473" y="73077"/>
                </a:cubicBezTo>
                <a:close/>
                <a:moveTo>
                  <a:pt x="18564" y="73196"/>
                </a:moveTo>
                <a:cubicBezTo>
                  <a:pt x="18489" y="73196"/>
                  <a:pt x="18262" y="73234"/>
                  <a:pt x="18262" y="73423"/>
                </a:cubicBezTo>
                <a:lnTo>
                  <a:pt x="18262" y="73461"/>
                </a:lnTo>
                <a:lnTo>
                  <a:pt x="18375" y="73574"/>
                </a:lnTo>
                <a:cubicBezTo>
                  <a:pt x="18489" y="73574"/>
                  <a:pt x="18640" y="73574"/>
                  <a:pt x="18715" y="73537"/>
                </a:cubicBezTo>
                <a:cubicBezTo>
                  <a:pt x="18753" y="73499"/>
                  <a:pt x="18791" y="73461"/>
                  <a:pt x="18791" y="73385"/>
                </a:cubicBezTo>
                <a:cubicBezTo>
                  <a:pt x="18791" y="73348"/>
                  <a:pt x="18791" y="73310"/>
                  <a:pt x="18753" y="73272"/>
                </a:cubicBezTo>
                <a:lnTo>
                  <a:pt x="18602" y="73196"/>
                </a:lnTo>
                <a:close/>
                <a:moveTo>
                  <a:pt x="53309" y="73234"/>
                </a:moveTo>
                <a:cubicBezTo>
                  <a:pt x="53196" y="73272"/>
                  <a:pt x="53158" y="73348"/>
                  <a:pt x="53158" y="73423"/>
                </a:cubicBezTo>
                <a:cubicBezTo>
                  <a:pt x="53158" y="73537"/>
                  <a:pt x="53234" y="73612"/>
                  <a:pt x="53309" y="73612"/>
                </a:cubicBezTo>
                <a:cubicBezTo>
                  <a:pt x="53332" y="73623"/>
                  <a:pt x="53354" y="73628"/>
                  <a:pt x="53375" y="73628"/>
                </a:cubicBezTo>
                <a:cubicBezTo>
                  <a:pt x="53426" y="73628"/>
                  <a:pt x="53472" y="73601"/>
                  <a:pt x="53498" y="73574"/>
                </a:cubicBezTo>
                <a:cubicBezTo>
                  <a:pt x="53574" y="73537"/>
                  <a:pt x="53574" y="73499"/>
                  <a:pt x="53574" y="73423"/>
                </a:cubicBezTo>
                <a:cubicBezTo>
                  <a:pt x="53574" y="73348"/>
                  <a:pt x="53536" y="73272"/>
                  <a:pt x="53498" y="73272"/>
                </a:cubicBezTo>
                <a:cubicBezTo>
                  <a:pt x="53423" y="73234"/>
                  <a:pt x="53347" y="73234"/>
                  <a:pt x="53309" y="73234"/>
                </a:cubicBezTo>
                <a:close/>
                <a:moveTo>
                  <a:pt x="21664" y="72831"/>
                </a:moveTo>
                <a:cubicBezTo>
                  <a:pt x="21589" y="72831"/>
                  <a:pt x="21522" y="72840"/>
                  <a:pt x="21475" y="72856"/>
                </a:cubicBezTo>
                <a:cubicBezTo>
                  <a:pt x="21362" y="72894"/>
                  <a:pt x="21286" y="72969"/>
                  <a:pt x="21286" y="73045"/>
                </a:cubicBezTo>
                <a:lnTo>
                  <a:pt x="21286" y="73121"/>
                </a:lnTo>
                <a:cubicBezTo>
                  <a:pt x="21324" y="73234"/>
                  <a:pt x="21438" y="73234"/>
                  <a:pt x="21513" y="73234"/>
                </a:cubicBezTo>
                <a:lnTo>
                  <a:pt x="21627" y="73348"/>
                </a:lnTo>
                <a:cubicBezTo>
                  <a:pt x="21645" y="73366"/>
                  <a:pt x="21664" y="73376"/>
                  <a:pt x="21683" y="73376"/>
                </a:cubicBezTo>
                <a:cubicBezTo>
                  <a:pt x="21702" y="73376"/>
                  <a:pt x="21721" y="73366"/>
                  <a:pt x="21740" y="73348"/>
                </a:cubicBezTo>
                <a:lnTo>
                  <a:pt x="21778" y="73423"/>
                </a:lnTo>
                <a:cubicBezTo>
                  <a:pt x="21813" y="73416"/>
                  <a:pt x="21846" y="73413"/>
                  <a:pt x="21878" y="73413"/>
                </a:cubicBezTo>
                <a:cubicBezTo>
                  <a:pt x="22022" y="73413"/>
                  <a:pt x="22146" y="73475"/>
                  <a:pt x="22269" y="73537"/>
                </a:cubicBezTo>
                <a:cubicBezTo>
                  <a:pt x="22376" y="73590"/>
                  <a:pt x="22502" y="73643"/>
                  <a:pt x="22647" y="73643"/>
                </a:cubicBezTo>
                <a:cubicBezTo>
                  <a:pt x="22707" y="73643"/>
                  <a:pt x="22770" y="73634"/>
                  <a:pt x="22836" y="73612"/>
                </a:cubicBezTo>
                <a:lnTo>
                  <a:pt x="22912" y="73537"/>
                </a:lnTo>
                <a:cubicBezTo>
                  <a:pt x="22950" y="73499"/>
                  <a:pt x="22950" y="73461"/>
                  <a:pt x="22950" y="73423"/>
                </a:cubicBezTo>
                <a:cubicBezTo>
                  <a:pt x="22950" y="73234"/>
                  <a:pt x="22685" y="73196"/>
                  <a:pt x="22534" y="73158"/>
                </a:cubicBezTo>
                <a:cubicBezTo>
                  <a:pt x="22496" y="73158"/>
                  <a:pt x="22496" y="73121"/>
                  <a:pt x="22458" y="73121"/>
                </a:cubicBezTo>
                <a:lnTo>
                  <a:pt x="22383" y="72969"/>
                </a:lnTo>
                <a:cubicBezTo>
                  <a:pt x="22307" y="72969"/>
                  <a:pt x="22232" y="72969"/>
                  <a:pt x="22156" y="73007"/>
                </a:cubicBezTo>
                <a:cubicBezTo>
                  <a:pt x="22118" y="72969"/>
                  <a:pt x="22080" y="72894"/>
                  <a:pt x="22005" y="72894"/>
                </a:cubicBezTo>
                <a:cubicBezTo>
                  <a:pt x="21894" y="72850"/>
                  <a:pt x="21770" y="72831"/>
                  <a:pt x="21664" y="72831"/>
                </a:cubicBezTo>
                <a:close/>
                <a:moveTo>
                  <a:pt x="62232" y="73121"/>
                </a:moveTo>
                <a:cubicBezTo>
                  <a:pt x="62119" y="73121"/>
                  <a:pt x="62005" y="73121"/>
                  <a:pt x="61930" y="73158"/>
                </a:cubicBezTo>
                <a:cubicBezTo>
                  <a:pt x="61816" y="73234"/>
                  <a:pt x="61778" y="73385"/>
                  <a:pt x="61778" y="73499"/>
                </a:cubicBezTo>
                <a:lnTo>
                  <a:pt x="61778" y="73537"/>
                </a:lnTo>
                <a:lnTo>
                  <a:pt x="61892" y="73688"/>
                </a:lnTo>
                <a:lnTo>
                  <a:pt x="61967" y="73688"/>
                </a:lnTo>
                <a:cubicBezTo>
                  <a:pt x="62119" y="73688"/>
                  <a:pt x="62383" y="73688"/>
                  <a:pt x="62421" y="73461"/>
                </a:cubicBezTo>
                <a:lnTo>
                  <a:pt x="62270" y="73348"/>
                </a:lnTo>
                <a:lnTo>
                  <a:pt x="62345" y="73348"/>
                </a:lnTo>
                <a:lnTo>
                  <a:pt x="62345" y="73234"/>
                </a:lnTo>
                <a:lnTo>
                  <a:pt x="62232" y="73121"/>
                </a:lnTo>
                <a:close/>
                <a:moveTo>
                  <a:pt x="66318" y="73209"/>
                </a:moveTo>
                <a:cubicBezTo>
                  <a:pt x="66259" y="73209"/>
                  <a:pt x="66193" y="73228"/>
                  <a:pt x="66126" y="73272"/>
                </a:cubicBezTo>
                <a:cubicBezTo>
                  <a:pt x="65975" y="73310"/>
                  <a:pt x="65824" y="73461"/>
                  <a:pt x="65862" y="73688"/>
                </a:cubicBezTo>
                <a:lnTo>
                  <a:pt x="66051" y="73763"/>
                </a:lnTo>
                <a:cubicBezTo>
                  <a:pt x="66088" y="73763"/>
                  <a:pt x="66126" y="73763"/>
                  <a:pt x="66126" y="73726"/>
                </a:cubicBezTo>
                <a:cubicBezTo>
                  <a:pt x="66277" y="73688"/>
                  <a:pt x="66504" y="73612"/>
                  <a:pt x="66504" y="73385"/>
                </a:cubicBezTo>
                <a:cubicBezTo>
                  <a:pt x="66504" y="73385"/>
                  <a:pt x="66504" y="73348"/>
                  <a:pt x="66504" y="73348"/>
                </a:cubicBezTo>
                <a:lnTo>
                  <a:pt x="66429" y="73234"/>
                </a:lnTo>
                <a:cubicBezTo>
                  <a:pt x="66397" y="73218"/>
                  <a:pt x="66359" y="73209"/>
                  <a:pt x="66318" y="73209"/>
                </a:cubicBezTo>
                <a:close/>
                <a:moveTo>
                  <a:pt x="28734" y="73272"/>
                </a:moveTo>
                <a:cubicBezTo>
                  <a:pt x="28394" y="73348"/>
                  <a:pt x="28432" y="73650"/>
                  <a:pt x="28583" y="73726"/>
                </a:cubicBezTo>
                <a:cubicBezTo>
                  <a:pt x="28610" y="73752"/>
                  <a:pt x="28656" y="73779"/>
                  <a:pt x="28693" y="73779"/>
                </a:cubicBezTo>
                <a:cubicBezTo>
                  <a:pt x="28709" y="73779"/>
                  <a:pt x="28723" y="73774"/>
                  <a:pt x="28734" y="73763"/>
                </a:cubicBezTo>
                <a:lnTo>
                  <a:pt x="28810" y="73650"/>
                </a:lnTo>
                <a:cubicBezTo>
                  <a:pt x="28886" y="73612"/>
                  <a:pt x="28999" y="73537"/>
                  <a:pt x="28999" y="73461"/>
                </a:cubicBezTo>
                <a:cubicBezTo>
                  <a:pt x="28999" y="73423"/>
                  <a:pt x="28961" y="73348"/>
                  <a:pt x="28810" y="73310"/>
                </a:cubicBezTo>
                <a:lnTo>
                  <a:pt x="28734" y="73272"/>
                </a:lnTo>
                <a:close/>
                <a:moveTo>
                  <a:pt x="50981" y="73218"/>
                </a:moveTo>
                <a:cubicBezTo>
                  <a:pt x="50953" y="73218"/>
                  <a:pt x="50923" y="73223"/>
                  <a:pt x="50890" y="73234"/>
                </a:cubicBezTo>
                <a:cubicBezTo>
                  <a:pt x="50738" y="73272"/>
                  <a:pt x="50663" y="73423"/>
                  <a:pt x="50663" y="73574"/>
                </a:cubicBezTo>
                <a:cubicBezTo>
                  <a:pt x="50663" y="73650"/>
                  <a:pt x="50701" y="73726"/>
                  <a:pt x="50776" y="73763"/>
                </a:cubicBezTo>
                <a:cubicBezTo>
                  <a:pt x="50814" y="73801"/>
                  <a:pt x="50890" y="73839"/>
                  <a:pt x="51003" y="73839"/>
                </a:cubicBezTo>
                <a:cubicBezTo>
                  <a:pt x="51154" y="73839"/>
                  <a:pt x="51268" y="73688"/>
                  <a:pt x="51268" y="73537"/>
                </a:cubicBezTo>
                <a:cubicBezTo>
                  <a:pt x="51268" y="73423"/>
                  <a:pt x="51230" y="73310"/>
                  <a:pt x="51154" y="73272"/>
                </a:cubicBezTo>
                <a:cubicBezTo>
                  <a:pt x="51101" y="73245"/>
                  <a:pt x="51047" y="73218"/>
                  <a:pt x="50981" y="73218"/>
                </a:cubicBezTo>
                <a:close/>
                <a:moveTo>
                  <a:pt x="88395" y="73348"/>
                </a:moveTo>
                <a:cubicBezTo>
                  <a:pt x="88168" y="73348"/>
                  <a:pt x="88017" y="73499"/>
                  <a:pt x="88055" y="73726"/>
                </a:cubicBezTo>
                <a:lnTo>
                  <a:pt x="88168" y="73839"/>
                </a:lnTo>
                <a:lnTo>
                  <a:pt x="88433" y="73839"/>
                </a:lnTo>
                <a:lnTo>
                  <a:pt x="88546" y="73726"/>
                </a:lnTo>
                <a:lnTo>
                  <a:pt x="88546" y="73461"/>
                </a:lnTo>
                <a:lnTo>
                  <a:pt x="88395" y="73348"/>
                </a:lnTo>
                <a:close/>
                <a:moveTo>
                  <a:pt x="30776" y="73499"/>
                </a:moveTo>
                <a:cubicBezTo>
                  <a:pt x="30663" y="73499"/>
                  <a:pt x="30587" y="73499"/>
                  <a:pt x="30511" y="73537"/>
                </a:cubicBezTo>
                <a:cubicBezTo>
                  <a:pt x="30474" y="73574"/>
                  <a:pt x="30436" y="73650"/>
                  <a:pt x="30436" y="73726"/>
                </a:cubicBezTo>
                <a:lnTo>
                  <a:pt x="30436" y="73763"/>
                </a:lnTo>
                <a:lnTo>
                  <a:pt x="30587" y="73877"/>
                </a:lnTo>
                <a:lnTo>
                  <a:pt x="30738" y="73877"/>
                </a:lnTo>
                <a:lnTo>
                  <a:pt x="30889" y="73763"/>
                </a:lnTo>
                <a:lnTo>
                  <a:pt x="30889" y="73612"/>
                </a:lnTo>
                <a:lnTo>
                  <a:pt x="30776" y="73499"/>
                </a:lnTo>
                <a:close/>
                <a:moveTo>
                  <a:pt x="20455" y="73688"/>
                </a:moveTo>
                <a:cubicBezTo>
                  <a:pt x="20341" y="73688"/>
                  <a:pt x="20266" y="73688"/>
                  <a:pt x="20190" y="73726"/>
                </a:cubicBezTo>
                <a:cubicBezTo>
                  <a:pt x="20114" y="73763"/>
                  <a:pt x="20076" y="73877"/>
                  <a:pt x="20076" y="73952"/>
                </a:cubicBezTo>
                <a:cubicBezTo>
                  <a:pt x="20076" y="74066"/>
                  <a:pt x="20114" y="74141"/>
                  <a:pt x="20228" y="74179"/>
                </a:cubicBezTo>
                <a:lnTo>
                  <a:pt x="20379" y="74028"/>
                </a:lnTo>
                <a:cubicBezTo>
                  <a:pt x="20455" y="73990"/>
                  <a:pt x="20530" y="73952"/>
                  <a:pt x="20530" y="73839"/>
                </a:cubicBezTo>
                <a:cubicBezTo>
                  <a:pt x="20530" y="73839"/>
                  <a:pt x="20530" y="73801"/>
                  <a:pt x="20530" y="73801"/>
                </a:cubicBezTo>
                <a:lnTo>
                  <a:pt x="20455" y="73688"/>
                </a:lnTo>
                <a:close/>
                <a:moveTo>
                  <a:pt x="75502" y="73801"/>
                </a:moveTo>
                <a:lnTo>
                  <a:pt x="75313" y="73952"/>
                </a:lnTo>
                <a:cubicBezTo>
                  <a:pt x="75313" y="73952"/>
                  <a:pt x="75276" y="73990"/>
                  <a:pt x="75238" y="74028"/>
                </a:cubicBezTo>
                <a:lnTo>
                  <a:pt x="75351" y="74179"/>
                </a:lnTo>
                <a:lnTo>
                  <a:pt x="75540" y="74179"/>
                </a:lnTo>
                <a:lnTo>
                  <a:pt x="75654" y="74066"/>
                </a:lnTo>
                <a:cubicBezTo>
                  <a:pt x="75654" y="74066"/>
                  <a:pt x="75654" y="74028"/>
                  <a:pt x="75654" y="74028"/>
                </a:cubicBezTo>
                <a:cubicBezTo>
                  <a:pt x="75654" y="73990"/>
                  <a:pt x="75654" y="73839"/>
                  <a:pt x="75502" y="73801"/>
                </a:cubicBezTo>
                <a:close/>
                <a:moveTo>
                  <a:pt x="26466" y="73726"/>
                </a:moveTo>
                <a:cubicBezTo>
                  <a:pt x="26390" y="73726"/>
                  <a:pt x="26277" y="73763"/>
                  <a:pt x="26277" y="73839"/>
                </a:cubicBezTo>
                <a:lnTo>
                  <a:pt x="26201" y="73915"/>
                </a:lnTo>
                <a:cubicBezTo>
                  <a:pt x="26201" y="74028"/>
                  <a:pt x="26239" y="74104"/>
                  <a:pt x="26277" y="74141"/>
                </a:cubicBezTo>
                <a:cubicBezTo>
                  <a:pt x="26343" y="74186"/>
                  <a:pt x="26423" y="74204"/>
                  <a:pt x="26500" y="74204"/>
                </a:cubicBezTo>
                <a:cubicBezTo>
                  <a:pt x="26555" y="74204"/>
                  <a:pt x="26608" y="74195"/>
                  <a:pt x="26655" y="74179"/>
                </a:cubicBezTo>
                <a:lnTo>
                  <a:pt x="26768" y="74104"/>
                </a:lnTo>
                <a:cubicBezTo>
                  <a:pt x="26806" y="74066"/>
                  <a:pt x="26806" y="74066"/>
                  <a:pt x="26806" y="74028"/>
                </a:cubicBezTo>
                <a:cubicBezTo>
                  <a:pt x="26806" y="73877"/>
                  <a:pt x="26617" y="73726"/>
                  <a:pt x="26466" y="73726"/>
                </a:cubicBezTo>
                <a:close/>
                <a:moveTo>
                  <a:pt x="42081" y="73763"/>
                </a:moveTo>
                <a:lnTo>
                  <a:pt x="41929" y="73877"/>
                </a:lnTo>
                <a:cubicBezTo>
                  <a:pt x="41929" y="73877"/>
                  <a:pt x="41929" y="73915"/>
                  <a:pt x="41929" y="73952"/>
                </a:cubicBezTo>
                <a:cubicBezTo>
                  <a:pt x="41891" y="73990"/>
                  <a:pt x="41891" y="74028"/>
                  <a:pt x="41891" y="74104"/>
                </a:cubicBezTo>
                <a:cubicBezTo>
                  <a:pt x="41891" y="74179"/>
                  <a:pt x="41929" y="74255"/>
                  <a:pt x="42043" y="74293"/>
                </a:cubicBezTo>
                <a:lnTo>
                  <a:pt x="42156" y="74255"/>
                </a:lnTo>
                <a:cubicBezTo>
                  <a:pt x="42232" y="74217"/>
                  <a:pt x="42383" y="74104"/>
                  <a:pt x="42383" y="73952"/>
                </a:cubicBezTo>
                <a:cubicBezTo>
                  <a:pt x="42383" y="73915"/>
                  <a:pt x="42383" y="73763"/>
                  <a:pt x="42081" y="73763"/>
                </a:cubicBezTo>
                <a:close/>
                <a:moveTo>
                  <a:pt x="54066" y="73877"/>
                </a:moveTo>
                <a:cubicBezTo>
                  <a:pt x="54028" y="73915"/>
                  <a:pt x="53952" y="73915"/>
                  <a:pt x="53839" y="73952"/>
                </a:cubicBezTo>
                <a:lnTo>
                  <a:pt x="53763" y="74066"/>
                </a:lnTo>
                <a:cubicBezTo>
                  <a:pt x="53763" y="74179"/>
                  <a:pt x="53801" y="74217"/>
                  <a:pt x="53801" y="74255"/>
                </a:cubicBezTo>
                <a:cubicBezTo>
                  <a:pt x="53801" y="74255"/>
                  <a:pt x="53801" y="74217"/>
                  <a:pt x="53801" y="74217"/>
                </a:cubicBezTo>
                <a:lnTo>
                  <a:pt x="53914" y="74406"/>
                </a:lnTo>
                <a:lnTo>
                  <a:pt x="53952" y="74406"/>
                </a:lnTo>
                <a:cubicBezTo>
                  <a:pt x="53990" y="74444"/>
                  <a:pt x="54066" y="74444"/>
                  <a:pt x="54141" y="74444"/>
                </a:cubicBezTo>
                <a:lnTo>
                  <a:pt x="54217" y="74406"/>
                </a:lnTo>
                <a:cubicBezTo>
                  <a:pt x="54292" y="74368"/>
                  <a:pt x="54406" y="74217"/>
                  <a:pt x="54406" y="74066"/>
                </a:cubicBezTo>
                <a:cubicBezTo>
                  <a:pt x="54406" y="73990"/>
                  <a:pt x="54368" y="73915"/>
                  <a:pt x="54255" y="73877"/>
                </a:cubicBezTo>
                <a:close/>
                <a:moveTo>
                  <a:pt x="83215" y="73461"/>
                </a:moveTo>
                <a:cubicBezTo>
                  <a:pt x="83140" y="73537"/>
                  <a:pt x="83102" y="73574"/>
                  <a:pt x="83102" y="73650"/>
                </a:cubicBezTo>
                <a:cubicBezTo>
                  <a:pt x="83064" y="73726"/>
                  <a:pt x="83026" y="73763"/>
                  <a:pt x="82988" y="73763"/>
                </a:cubicBezTo>
                <a:lnTo>
                  <a:pt x="83102" y="73990"/>
                </a:lnTo>
                <a:cubicBezTo>
                  <a:pt x="83064" y="73990"/>
                  <a:pt x="83026" y="73952"/>
                  <a:pt x="83026" y="73952"/>
                </a:cubicBezTo>
                <a:cubicBezTo>
                  <a:pt x="83026" y="73952"/>
                  <a:pt x="83026" y="73952"/>
                  <a:pt x="83026" y="73990"/>
                </a:cubicBezTo>
                <a:cubicBezTo>
                  <a:pt x="83026" y="74028"/>
                  <a:pt x="83026" y="74104"/>
                  <a:pt x="83064" y="74141"/>
                </a:cubicBezTo>
                <a:cubicBezTo>
                  <a:pt x="83102" y="74179"/>
                  <a:pt x="83140" y="74179"/>
                  <a:pt x="83177" y="74217"/>
                </a:cubicBezTo>
                <a:lnTo>
                  <a:pt x="83215" y="74217"/>
                </a:lnTo>
                <a:lnTo>
                  <a:pt x="83253" y="74255"/>
                </a:lnTo>
                <a:cubicBezTo>
                  <a:pt x="83329" y="74331"/>
                  <a:pt x="83480" y="74444"/>
                  <a:pt x="83669" y="74444"/>
                </a:cubicBezTo>
                <a:lnTo>
                  <a:pt x="83782" y="74368"/>
                </a:lnTo>
                <a:cubicBezTo>
                  <a:pt x="83782" y="74368"/>
                  <a:pt x="83782" y="74406"/>
                  <a:pt x="83782" y="74406"/>
                </a:cubicBezTo>
                <a:lnTo>
                  <a:pt x="83896" y="74293"/>
                </a:lnTo>
                <a:cubicBezTo>
                  <a:pt x="83934" y="74255"/>
                  <a:pt x="83934" y="74217"/>
                  <a:pt x="83934" y="74179"/>
                </a:cubicBezTo>
                <a:cubicBezTo>
                  <a:pt x="83934" y="74028"/>
                  <a:pt x="83820" y="73952"/>
                  <a:pt x="83745" y="73915"/>
                </a:cubicBezTo>
                <a:cubicBezTo>
                  <a:pt x="83707" y="73915"/>
                  <a:pt x="83707" y="73915"/>
                  <a:pt x="83669" y="73877"/>
                </a:cubicBezTo>
                <a:cubicBezTo>
                  <a:pt x="83669" y="73574"/>
                  <a:pt x="83480" y="73461"/>
                  <a:pt x="83329" y="73461"/>
                </a:cubicBezTo>
                <a:close/>
                <a:moveTo>
                  <a:pt x="53725" y="74217"/>
                </a:moveTo>
                <a:cubicBezTo>
                  <a:pt x="53650" y="74217"/>
                  <a:pt x="53536" y="74217"/>
                  <a:pt x="53498" y="74255"/>
                </a:cubicBezTo>
                <a:cubicBezTo>
                  <a:pt x="53347" y="74368"/>
                  <a:pt x="53385" y="74595"/>
                  <a:pt x="53650" y="74595"/>
                </a:cubicBezTo>
                <a:lnTo>
                  <a:pt x="53801" y="74482"/>
                </a:lnTo>
                <a:cubicBezTo>
                  <a:pt x="53801" y="74444"/>
                  <a:pt x="53801" y="74444"/>
                  <a:pt x="53839" y="74406"/>
                </a:cubicBezTo>
                <a:lnTo>
                  <a:pt x="53725" y="74217"/>
                </a:lnTo>
                <a:close/>
                <a:moveTo>
                  <a:pt x="43177" y="73915"/>
                </a:moveTo>
                <a:cubicBezTo>
                  <a:pt x="43026" y="73952"/>
                  <a:pt x="42950" y="74066"/>
                  <a:pt x="42874" y="74179"/>
                </a:cubicBezTo>
                <a:cubicBezTo>
                  <a:pt x="42837" y="74217"/>
                  <a:pt x="42837" y="74255"/>
                  <a:pt x="42799" y="74293"/>
                </a:cubicBezTo>
                <a:lnTo>
                  <a:pt x="42912" y="74482"/>
                </a:lnTo>
                <a:cubicBezTo>
                  <a:pt x="42950" y="74482"/>
                  <a:pt x="42950" y="74482"/>
                  <a:pt x="42988" y="74520"/>
                </a:cubicBezTo>
                <a:cubicBezTo>
                  <a:pt x="43026" y="74595"/>
                  <a:pt x="43139" y="74671"/>
                  <a:pt x="43290" y="74671"/>
                </a:cubicBezTo>
                <a:lnTo>
                  <a:pt x="43442" y="74557"/>
                </a:lnTo>
                <a:cubicBezTo>
                  <a:pt x="43442" y="74520"/>
                  <a:pt x="43442" y="74520"/>
                  <a:pt x="43479" y="74482"/>
                </a:cubicBezTo>
                <a:cubicBezTo>
                  <a:pt x="43555" y="74444"/>
                  <a:pt x="43631" y="74406"/>
                  <a:pt x="43668" y="74331"/>
                </a:cubicBezTo>
                <a:lnTo>
                  <a:pt x="43517" y="74179"/>
                </a:lnTo>
                <a:cubicBezTo>
                  <a:pt x="43517" y="74141"/>
                  <a:pt x="43479" y="74141"/>
                  <a:pt x="43479" y="74141"/>
                </a:cubicBezTo>
                <a:cubicBezTo>
                  <a:pt x="43442" y="74104"/>
                  <a:pt x="43404" y="74066"/>
                  <a:pt x="43366" y="74028"/>
                </a:cubicBezTo>
                <a:lnTo>
                  <a:pt x="43177" y="73915"/>
                </a:lnTo>
                <a:close/>
                <a:moveTo>
                  <a:pt x="39473" y="74209"/>
                </a:moveTo>
                <a:cubicBezTo>
                  <a:pt x="39327" y="74209"/>
                  <a:pt x="39234" y="74298"/>
                  <a:pt x="39169" y="74331"/>
                </a:cubicBezTo>
                <a:cubicBezTo>
                  <a:pt x="39132" y="74368"/>
                  <a:pt x="39132" y="74368"/>
                  <a:pt x="39094" y="74406"/>
                </a:cubicBezTo>
                <a:lnTo>
                  <a:pt x="39207" y="74633"/>
                </a:lnTo>
                <a:cubicBezTo>
                  <a:pt x="39265" y="74662"/>
                  <a:pt x="39322" y="74734"/>
                  <a:pt x="39446" y="74734"/>
                </a:cubicBezTo>
                <a:cubicBezTo>
                  <a:pt x="39485" y="74734"/>
                  <a:pt x="39531" y="74727"/>
                  <a:pt x="39585" y="74709"/>
                </a:cubicBezTo>
                <a:lnTo>
                  <a:pt x="39699" y="74595"/>
                </a:lnTo>
                <a:lnTo>
                  <a:pt x="39699" y="74331"/>
                </a:lnTo>
                <a:lnTo>
                  <a:pt x="39547" y="74217"/>
                </a:lnTo>
                <a:cubicBezTo>
                  <a:pt x="39521" y="74212"/>
                  <a:pt x="39496" y="74209"/>
                  <a:pt x="39473" y="74209"/>
                </a:cubicBezTo>
                <a:close/>
                <a:moveTo>
                  <a:pt x="70020" y="74406"/>
                </a:moveTo>
                <a:cubicBezTo>
                  <a:pt x="69945" y="74406"/>
                  <a:pt x="69718" y="74444"/>
                  <a:pt x="69718" y="74595"/>
                </a:cubicBezTo>
                <a:cubicBezTo>
                  <a:pt x="69718" y="74633"/>
                  <a:pt x="69718" y="74633"/>
                  <a:pt x="69718" y="74671"/>
                </a:cubicBezTo>
                <a:lnTo>
                  <a:pt x="69869" y="74746"/>
                </a:lnTo>
                <a:lnTo>
                  <a:pt x="69983" y="74746"/>
                </a:lnTo>
                <a:lnTo>
                  <a:pt x="70134" y="74671"/>
                </a:lnTo>
                <a:cubicBezTo>
                  <a:pt x="70134" y="74633"/>
                  <a:pt x="70172" y="74595"/>
                  <a:pt x="70172" y="74557"/>
                </a:cubicBezTo>
                <a:lnTo>
                  <a:pt x="70020" y="74406"/>
                </a:lnTo>
                <a:close/>
                <a:moveTo>
                  <a:pt x="64765" y="74406"/>
                </a:moveTo>
                <a:lnTo>
                  <a:pt x="64614" y="74520"/>
                </a:lnTo>
                <a:cubicBezTo>
                  <a:pt x="64614" y="74482"/>
                  <a:pt x="64614" y="74482"/>
                  <a:pt x="64614" y="74482"/>
                </a:cubicBezTo>
                <a:lnTo>
                  <a:pt x="64500" y="74595"/>
                </a:lnTo>
                <a:cubicBezTo>
                  <a:pt x="64500" y="74633"/>
                  <a:pt x="64500" y="74633"/>
                  <a:pt x="64500" y="74633"/>
                </a:cubicBezTo>
                <a:cubicBezTo>
                  <a:pt x="64500" y="74709"/>
                  <a:pt x="64500" y="74860"/>
                  <a:pt x="64652" y="74860"/>
                </a:cubicBezTo>
                <a:lnTo>
                  <a:pt x="64803" y="74746"/>
                </a:lnTo>
                <a:lnTo>
                  <a:pt x="64803" y="74746"/>
                </a:lnTo>
                <a:cubicBezTo>
                  <a:pt x="64803" y="74784"/>
                  <a:pt x="64765" y="74822"/>
                  <a:pt x="64803" y="74822"/>
                </a:cubicBezTo>
                <a:cubicBezTo>
                  <a:pt x="64841" y="74784"/>
                  <a:pt x="64954" y="74784"/>
                  <a:pt x="64992" y="74671"/>
                </a:cubicBezTo>
                <a:lnTo>
                  <a:pt x="64879" y="74520"/>
                </a:lnTo>
                <a:lnTo>
                  <a:pt x="64879" y="74520"/>
                </a:lnTo>
                <a:cubicBezTo>
                  <a:pt x="64879" y="74520"/>
                  <a:pt x="64916" y="74557"/>
                  <a:pt x="64916" y="74557"/>
                </a:cubicBezTo>
                <a:cubicBezTo>
                  <a:pt x="64916" y="74520"/>
                  <a:pt x="64879" y="74444"/>
                  <a:pt x="64765" y="74406"/>
                </a:cubicBezTo>
                <a:close/>
                <a:moveTo>
                  <a:pt x="8091" y="74520"/>
                </a:moveTo>
                <a:lnTo>
                  <a:pt x="7940" y="74633"/>
                </a:lnTo>
                <a:lnTo>
                  <a:pt x="7940" y="74784"/>
                </a:lnTo>
                <a:lnTo>
                  <a:pt x="8091" y="74898"/>
                </a:lnTo>
                <a:cubicBezTo>
                  <a:pt x="8125" y="74909"/>
                  <a:pt x="8155" y="74913"/>
                  <a:pt x="8181" y="74913"/>
                </a:cubicBezTo>
                <a:cubicBezTo>
                  <a:pt x="8246" y="74913"/>
                  <a:pt x="8292" y="74887"/>
                  <a:pt x="8318" y="74860"/>
                </a:cubicBezTo>
                <a:cubicBezTo>
                  <a:pt x="8356" y="74822"/>
                  <a:pt x="8432" y="74746"/>
                  <a:pt x="8432" y="74671"/>
                </a:cubicBezTo>
                <a:lnTo>
                  <a:pt x="8394" y="74633"/>
                </a:lnTo>
                <a:lnTo>
                  <a:pt x="8280" y="74520"/>
                </a:lnTo>
                <a:close/>
                <a:moveTo>
                  <a:pt x="58640" y="74709"/>
                </a:moveTo>
                <a:cubicBezTo>
                  <a:pt x="58489" y="74709"/>
                  <a:pt x="58376" y="74784"/>
                  <a:pt x="58376" y="74898"/>
                </a:cubicBezTo>
                <a:lnTo>
                  <a:pt x="58527" y="74898"/>
                </a:lnTo>
                <a:cubicBezTo>
                  <a:pt x="58527" y="74935"/>
                  <a:pt x="58527" y="74935"/>
                  <a:pt x="58527" y="74935"/>
                </a:cubicBezTo>
                <a:lnTo>
                  <a:pt x="58716" y="74935"/>
                </a:lnTo>
                <a:cubicBezTo>
                  <a:pt x="58716" y="74935"/>
                  <a:pt x="58716" y="74935"/>
                  <a:pt x="58716" y="74898"/>
                </a:cubicBezTo>
                <a:lnTo>
                  <a:pt x="58867" y="74898"/>
                </a:lnTo>
                <a:cubicBezTo>
                  <a:pt x="58867" y="74860"/>
                  <a:pt x="58829" y="74784"/>
                  <a:pt x="58754" y="74746"/>
                </a:cubicBezTo>
                <a:cubicBezTo>
                  <a:pt x="58716" y="74746"/>
                  <a:pt x="58678" y="74709"/>
                  <a:pt x="58640" y="74709"/>
                </a:cubicBezTo>
                <a:close/>
                <a:moveTo>
                  <a:pt x="46277" y="74671"/>
                </a:moveTo>
                <a:lnTo>
                  <a:pt x="46164" y="74784"/>
                </a:lnTo>
                <a:lnTo>
                  <a:pt x="46164" y="74898"/>
                </a:lnTo>
                <a:lnTo>
                  <a:pt x="46277" y="75011"/>
                </a:lnTo>
                <a:cubicBezTo>
                  <a:pt x="46315" y="75049"/>
                  <a:pt x="46353" y="75049"/>
                  <a:pt x="46391" y="75049"/>
                </a:cubicBezTo>
                <a:lnTo>
                  <a:pt x="46542" y="74898"/>
                </a:lnTo>
                <a:cubicBezTo>
                  <a:pt x="46542" y="74860"/>
                  <a:pt x="46542" y="74784"/>
                  <a:pt x="46466" y="74709"/>
                </a:cubicBezTo>
                <a:cubicBezTo>
                  <a:pt x="46428" y="74671"/>
                  <a:pt x="46353" y="74671"/>
                  <a:pt x="46277" y="74671"/>
                </a:cubicBezTo>
                <a:close/>
                <a:moveTo>
                  <a:pt x="43101" y="74671"/>
                </a:moveTo>
                <a:lnTo>
                  <a:pt x="42912" y="74784"/>
                </a:lnTo>
                <a:cubicBezTo>
                  <a:pt x="42912" y="74822"/>
                  <a:pt x="42912" y="74860"/>
                  <a:pt x="42874" y="74898"/>
                </a:cubicBezTo>
                <a:lnTo>
                  <a:pt x="42988" y="75087"/>
                </a:lnTo>
                <a:lnTo>
                  <a:pt x="43064" y="75087"/>
                </a:lnTo>
                <a:cubicBezTo>
                  <a:pt x="43117" y="75113"/>
                  <a:pt x="43170" y="75140"/>
                  <a:pt x="43251" y="75140"/>
                </a:cubicBezTo>
                <a:cubicBezTo>
                  <a:pt x="43284" y="75140"/>
                  <a:pt x="43322" y="75136"/>
                  <a:pt x="43366" y="75124"/>
                </a:cubicBezTo>
                <a:lnTo>
                  <a:pt x="43479" y="75049"/>
                </a:lnTo>
                <a:cubicBezTo>
                  <a:pt x="43479" y="75011"/>
                  <a:pt x="43479" y="74973"/>
                  <a:pt x="43479" y="74935"/>
                </a:cubicBezTo>
                <a:cubicBezTo>
                  <a:pt x="43479" y="74746"/>
                  <a:pt x="43290" y="74709"/>
                  <a:pt x="43177" y="74709"/>
                </a:cubicBezTo>
                <a:cubicBezTo>
                  <a:pt x="43139" y="74709"/>
                  <a:pt x="43101" y="74709"/>
                  <a:pt x="43101" y="74671"/>
                </a:cubicBezTo>
                <a:close/>
                <a:moveTo>
                  <a:pt x="14027" y="74822"/>
                </a:moveTo>
                <a:cubicBezTo>
                  <a:pt x="13914" y="74822"/>
                  <a:pt x="13800" y="74822"/>
                  <a:pt x="13725" y="75011"/>
                </a:cubicBezTo>
                <a:lnTo>
                  <a:pt x="13800" y="75238"/>
                </a:lnTo>
                <a:cubicBezTo>
                  <a:pt x="13874" y="75238"/>
                  <a:pt x="14019" y="75238"/>
                  <a:pt x="14096" y="75029"/>
                </a:cubicBezTo>
                <a:lnTo>
                  <a:pt x="14096" y="75029"/>
                </a:lnTo>
                <a:lnTo>
                  <a:pt x="14103" y="75049"/>
                </a:lnTo>
                <a:cubicBezTo>
                  <a:pt x="14103" y="75049"/>
                  <a:pt x="14103" y="75011"/>
                  <a:pt x="14103" y="75011"/>
                </a:cubicBezTo>
                <a:cubicBezTo>
                  <a:pt x="14101" y="75017"/>
                  <a:pt x="14099" y="75023"/>
                  <a:pt x="14096" y="75029"/>
                </a:cubicBezTo>
                <a:lnTo>
                  <a:pt x="14096" y="75029"/>
                </a:lnTo>
                <a:lnTo>
                  <a:pt x="14027" y="74822"/>
                </a:lnTo>
                <a:close/>
                <a:moveTo>
                  <a:pt x="35578" y="74066"/>
                </a:moveTo>
                <a:lnTo>
                  <a:pt x="35389" y="74141"/>
                </a:lnTo>
                <a:cubicBezTo>
                  <a:pt x="35351" y="74179"/>
                  <a:pt x="35351" y="74217"/>
                  <a:pt x="35313" y="74255"/>
                </a:cubicBezTo>
                <a:lnTo>
                  <a:pt x="35275" y="74293"/>
                </a:lnTo>
                <a:cubicBezTo>
                  <a:pt x="35200" y="74444"/>
                  <a:pt x="35313" y="74520"/>
                  <a:pt x="35389" y="74557"/>
                </a:cubicBezTo>
                <a:lnTo>
                  <a:pt x="35389" y="74633"/>
                </a:lnTo>
                <a:cubicBezTo>
                  <a:pt x="35389" y="74671"/>
                  <a:pt x="35389" y="74709"/>
                  <a:pt x="35389" y="74784"/>
                </a:cubicBezTo>
                <a:lnTo>
                  <a:pt x="35389" y="74860"/>
                </a:lnTo>
                <a:cubicBezTo>
                  <a:pt x="35389" y="74898"/>
                  <a:pt x="35389" y="75011"/>
                  <a:pt x="35502" y="75011"/>
                </a:cubicBezTo>
                <a:cubicBezTo>
                  <a:pt x="35521" y="75030"/>
                  <a:pt x="35540" y="75039"/>
                  <a:pt x="35563" y="75039"/>
                </a:cubicBezTo>
                <a:cubicBezTo>
                  <a:pt x="35587" y="75039"/>
                  <a:pt x="35615" y="75030"/>
                  <a:pt x="35653" y="75011"/>
                </a:cubicBezTo>
                <a:cubicBezTo>
                  <a:pt x="35691" y="74973"/>
                  <a:pt x="35729" y="74973"/>
                  <a:pt x="35767" y="74935"/>
                </a:cubicBezTo>
                <a:cubicBezTo>
                  <a:pt x="35927" y="74855"/>
                  <a:pt x="36087" y="74775"/>
                  <a:pt x="36288" y="74775"/>
                </a:cubicBezTo>
                <a:cubicBezTo>
                  <a:pt x="36371" y="74775"/>
                  <a:pt x="36461" y="74789"/>
                  <a:pt x="36561" y="74822"/>
                </a:cubicBezTo>
                <a:lnTo>
                  <a:pt x="36679" y="74751"/>
                </a:lnTo>
                <a:lnTo>
                  <a:pt x="36679" y="74751"/>
                </a:lnTo>
                <a:lnTo>
                  <a:pt x="36712" y="74784"/>
                </a:lnTo>
                <a:cubicBezTo>
                  <a:pt x="36598" y="74822"/>
                  <a:pt x="36561" y="74898"/>
                  <a:pt x="36561" y="74973"/>
                </a:cubicBezTo>
                <a:cubicBezTo>
                  <a:pt x="36561" y="74973"/>
                  <a:pt x="36561" y="75011"/>
                  <a:pt x="36561" y="75011"/>
                </a:cubicBezTo>
                <a:lnTo>
                  <a:pt x="36636" y="75238"/>
                </a:lnTo>
                <a:cubicBezTo>
                  <a:pt x="36712" y="75238"/>
                  <a:pt x="36787" y="75238"/>
                  <a:pt x="36863" y="75162"/>
                </a:cubicBezTo>
                <a:cubicBezTo>
                  <a:pt x="36976" y="75087"/>
                  <a:pt x="37014" y="74973"/>
                  <a:pt x="37014" y="74860"/>
                </a:cubicBezTo>
                <a:cubicBezTo>
                  <a:pt x="37014" y="74746"/>
                  <a:pt x="36939" y="74709"/>
                  <a:pt x="36939" y="74709"/>
                </a:cubicBezTo>
                <a:cubicBezTo>
                  <a:pt x="36901" y="74709"/>
                  <a:pt x="36863" y="74699"/>
                  <a:pt x="36821" y="74699"/>
                </a:cubicBezTo>
                <a:cubicBezTo>
                  <a:pt x="36797" y="74699"/>
                  <a:pt x="36773" y="74702"/>
                  <a:pt x="36747" y="74710"/>
                </a:cubicBezTo>
                <a:lnTo>
                  <a:pt x="36747" y="74710"/>
                </a:lnTo>
                <a:lnTo>
                  <a:pt x="36750" y="74709"/>
                </a:lnTo>
                <a:cubicBezTo>
                  <a:pt x="36750" y="74671"/>
                  <a:pt x="36750" y="74633"/>
                  <a:pt x="36750" y="74595"/>
                </a:cubicBezTo>
                <a:cubicBezTo>
                  <a:pt x="36750" y="74444"/>
                  <a:pt x="36674" y="74141"/>
                  <a:pt x="36183" y="74104"/>
                </a:cubicBezTo>
                <a:cubicBezTo>
                  <a:pt x="36107" y="74104"/>
                  <a:pt x="36031" y="74141"/>
                  <a:pt x="35993" y="74179"/>
                </a:cubicBezTo>
                <a:cubicBezTo>
                  <a:pt x="35880" y="74141"/>
                  <a:pt x="35767" y="74104"/>
                  <a:pt x="35691" y="74104"/>
                </a:cubicBezTo>
                <a:cubicBezTo>
                  <a:pt x="35653" y="74104"/>
                  <a:pt x="35615" y="74066"/>
                  <a:pt x="35578" y="74066"/>
                </a:cubicBezTo>
                <a:close/>
                <a:moveTo>
                  <a:pt x="85036" y="74882"/>
                </a:moveTo>
                <a:cubicBezTo>
                  <a:pt x="85014" y="74882"/>
                  <a:pt x="84988" y="74887"/>
                  <a:pt x="84954" y="74898"/>
                </a:cubicBezTo>
                <a:lnTo>
                  <a:pt x="84841" y="75011"/>
                </a:lnTo>
                <a:lnTo>
                  <a:pt x="84841" y="75124"/>
                </a:lnTo>
                <a:lnTo>
                  <a:pt x="84954" y="75238"/>
                </a:lnTo>
                <a:cubicBezTo>
                  <a:pt x="84992" y="75238"/>
                  <a:pt x="85030" y="75276"/>
                  <a:pt x="85068" y="75276"/>
                </a:cubicBezTo>
                <a:lnTo>
                  <a:pt x="85257" y="75124"/>
                </a:lnTo>
                <a:cubicBezTo>
                  <a:pt x="85257" y="75049"/>
                  <a:pt x="85219" y="74973"/>
                  <a:pt x="85143" y="74935"/>
                </a:cubicBezTo>
                <a:cubicBezTo>
                  <a:pt x="85117" y="74909"/>
                  <a:pt x="85090" y="74882"/>
                  <a:pt x="85036" y="74882"/>
                </a:cubicBezTo>
                <a:close/>
                <a:moveTo>
                  <a:pt x="48092" y="75011"/>
                </a:moveTo>
                <a:lnTo>
                  <a:pt x="47903" y="75124"/>
                </a:lnTo>
                <a:cubicBezTo>
                  <a:pt x="47903" y="75162"/>
                  <a:pt x="47903" y="75162"/>
                  <a:pt x="47865" y="75200"/>
                </a:cubicBezTo>
                <a:lnTo>
                  <a:pt x="47979" y="75389"/>
                </a:lnTo>
                <a:lnTo>
                  <a:pt x="48092" y="75389"/>
                </a:lnTo>
                <a:lnTo>
                  <a:pt x="48205" y="75351"/>
                </a:lnTo>
                <a:cubicBezTo>
                  <a:pt x="48243" y="75314"/>
                  <a:pt x="48281" y="75238"/>
                  <a:pt x="48281" y="75162"/>
                </a:cubicBezTo>
                <a:cubicBezTo>
                  <a:pt x="48281" y="75124"/>
                  <a:pt x="48243" y="75049"/>
                  <a:pt x="48092" y="75011"/>
                </a:cubicBezTo>
                <a:close/>
                <a:moveTo>
                  <a:pt x="18375" y="75124"/>
                </a:moveTo>
                <a:cubicBezTo>
                  <a:pt x="18300" y="75124"/>
                  <a:pt x="18262" y="75162"/>
                  <a:pt x="18224" y="75162"/>
                </a:cubicBezTo>
                <a:cubicBezTo>
                  <a:pt x="18186" y="75200"/>
                  <a:pt x="18148" y="75238"/>
                  <a:pt x="18148" y="75314"/>
                </a:cubicBezTo>
                <a:lnTo>
                  <a:pt x="18148" y="75351"/>
                </a:lnTo>
                <a:lnTo>
                  <a:pt x="18224" y="75389"/>
                </a:lnTo>
                <a:cubicBezTo>
                  <a:pt x="18224" y="75389"/>
                  <a:pt x="18224" y="75351"/>
                  <a:pt x="18224" y="75351"/>
                </a:cubicBezTo>
                <a:lnTo>
                  <a:pt x="18337" y="75465"/>
                </a:lnTo>
                <a:lnTo>
                  <a:pt x="18451" y="75465"/>
                </a:lnTo>
                <a:lnTo>
                  <a:pt x="18564" y="75427"/>
                </a:lnTo>
                <a:cubicBezTo>
                  <a:pt x="18602" y="75389"/>
                  <a:pt x="18602" y="75351"/>
                  <a:pt x="18602" y="75314"/>
                </a:cubicBezTo>
                <a:cubicBezTo>
                  <a:pt x="18602" y="75200"/>
                  <a:pt x="18489" y="75124"/>
                  <a:pt x="18375" y="75124"/>
                </a:cubicBezTo>
                <a:close/>
                <a:moveTo>
                  <a:pt x="10171" y="75049"/>
                </a:moveTo>
                <a:lnTo>
                  <a:pt x="9982" y="75087"/>
                </a:lnTo>
                <a:cubicBezTo>
                  <a:pt x="9944" y="75087"/>
                  <a:pt x="9944" y="75124"/>
                  <a:pt x="9906" y="75124"/>
                </a:cubicBezTo>
                <a:cubicBezTo>
                  <a:pt x="9831" y="75124"/>
                  <a:pt x="9604" y="75162"/>
                  <a:pt x="9642" y="75389"/>
                </a:cubicBezTo>
                <a:lnTo>
                  <a:pt x="9679" y="75427"/>
                </a:lnTo>
                <a:cubicBezTo>
                  <a:pt x="9727" y="75499"/>
                  <a:pt x="9790" y="75525"/>
                  <a:pt x="9869" y="75525"/>
                </a:cubicBezTo>
                <a:cubicBezTo>
                  <a:pt x="9914" y="75525"/>
                  <a:pt x="9964" y="75516"/>
                  <a:pt x="10020" y="75503"/>
                </a:cubicBezTo>
                <a:cubicBezTo>
                  <a:pt x="10133" y="75465"/>
                  <a:pt x="10284" y="75389"/>
                  <a:pt x="10284" y="75238"/>
                </a:cubicBezTo>
                <a:cubicBezTo>
                  <a:pt x="10284" y="75162"/>
                  <a:pt x="10246" y="75124"/>
                  <a:pt x="10171" y="75049"/>
                </a:cubicBezTo>
                <a:close/>
                <a:moveTo>
                  <a:pt x="54330" y="75087"/>
                </a:moveTo>
                <a:lnTo>
                  <a:pt x="54179" y="75200"/>
                </a:lnTo>
                <a:cubicBezTo>
                  <a:pt x="54141" y="75389"/>
                  <a:pt x="54255" y="75503"/>
                  <a:pt x="54406" y="75540"/>
                </a:cubicBezTo>
                <a:lnTo>
                  <a:pt x="54557" y="75427"/>
                </a:lnTo>
                <a:lnTo>
                  <a:pt x="54595" y="75427"/>
                </a:lnTo>
                <a:cubicBezTo>
                  <a:pt x="54595" y="75389"/>
                  <a:pt x="54633" y="75314"/>
                  <a:pt x="54633" y="75238"/>
                </a:cubicBezTo>
                <a:cubicBezTo>
                  <a:pt x="54633" y="75238"/>
                  <a:pt x="54633" y="75200"/>
                  <a:pt x="54633" y="75200"/>
                </a:cubicBezTo>
                <a:lnTo>
                  <a:pt x="54481" y="75087"/>
                </a:lnTo>
                <a:close/>
                <a:moveTo>
                  <a:pt x="55947" y="75233"/>
                </a:moveTo>
                <a:cubicBezTo>
                  <a:pt x="55685" y="75233"/>
                  <a:pt x="55650" y="75396"/>
                  <a:pt x="55616" y="75465"/>
                </a:cubicBezTo>
                <a:lnTo>
                  <a:pt x="55653" y="75540"/>
                </a:lnTo>
                <a:cubicBezTo>
                  <a:pt x="55725" y="75612"/>
                  <a:pt x="55782" y="75639"/>
                  <a:pt x="55833" y="75639"/>
                </a:cubicBezTo>
                <a:cubicBezTo>
                  <a:pt x="55863" y="75639"/>
                  <a:pt x="55890" y="75630"/>
                  <a:pt x="55918" y="75616"/>
                </a:cubicBezTo>
                <a:cubicBezTo>
                  <a:pt x="56032" y="75616"/>
                  <a:pt x="56107" y="75540"/>
                  <a:pt x="56145" y="75389"/>
                </a:cubicBezTo>
                <a:lnTo>
                  <a:pt x="56032" y="75238"/>
                </a:lnTo>
                <a:cubicBezTo>
                  <a:pt x="56001" y="75235"/>
                  <a:pt x="55973" y="75233"/>
                  <a:pt x="55947" y="75233"/>
                </a:cubicBezTo>
                <a:close/>
                <a:moveTo>
                  <a:pt x="17392" y="75238"/>
                </a:moveTo>
                <a:lnTo>
                  <a:pt x="17241" y="75351"/>
                </a:lnTo>
                <a:cubicBezTo>
                  <a:pt x="17203" y="75540"/>
                  <a:pt x="17317" y="75654"/>
                  <a:pt x="17468" y="75692"/>
                </a:cubicBezTo>
                <a:lnTo>
                  <a:pt x="17581" y="75578"/>
                </a:lnTo>
                <a:lnTo>
                  <a:pt x="17581" y="75578"/>
                </a:lnTo>
                <a:cubicBezTo>
                  <a:pt x="17732" y="75540"/>
                  <a:pt x="17770" y="75465"/>
                  <a:pt x="17770" y="75427"/>
                </a:cubicBezTo>
                <a:cubicBezTo>
                  <a:pt x="17770" y="75389"/>
                  <a:pt x="17770" y="75351"/>
                  <a:pt x="17732" y="75314"/>
                </a:cubicBezTo>
                <a:lnTo>
                  <a:pt x="17619" y="75238"/>
                </a:lnTo>
                <a:close/>
                <a:moveTo>
                  <a:pt x="47600" y="75238"/>
                </a:moveTo>
                <a:cubicBezTo>
                  <a:pt x="47525" y="75238"/>
                  <a:pt x="47449" y="75238"/>
                  <a:pt x="47374" y="75276"/>
                </a:cubicBezTo>
                <a:cubicBezTo>
                  <a:pt x="47298" y="75314"/>
                  <a:pt x="47222" y="75427"/>
                  <a:pt x="47222" y="75503"/>
                </a:cubicBezTo>
                <a:cubicBezTo>
                  <a:pt x="47222" y="75616"/>
                  <a:pt x="47298" y="75692"/>
                  <a:pt x="47411" y="75729"/>
                </a:cubicBezTo>
                <a:lnTo>
                  <a:pt x="47563" y="75692"/>
                </a:lnTo>
                <a:cubicBezTo>
                  <a:pt x="47563" y="75692"/>
                  <a:pt x="47600" y="75654"/>
                  <a:pt x="47600" y="75654"/>
                </a:cubicBezTo>
                <a:cubicBezTo>
                  <a:pt x="47676" y="75616"/>
                  <a:pt x="47752" y="75578"/>
                  <a:pt x="47752" y="75465"/>
                </a:cubicBezTo>
                <a:cubicBezTo>
                  <a:pt x="47752" y="75427"/>
                  <a:pt x="47714" y="75389"/>
                  <a:pt x="47676" y="75314"/>
                </a:cubicBezTo>
                <a:lnTo>
                  <a:pt x="47600" y="75238"/>
                </a:lnTo>
                <a:close/>
                <a:moveTo>
                  <a:pt x="8460" y="75346"/>
                </a:moveTo>
                <a:cubicBezTo>
                  <a:pt x="8198" y="75346"/>
                  <a:pt x="8164" y="75506"/>
                  <a:pt x="8129" y="75540"/>
                </a:cubicBezTo>
                <a:lnTo>
                  <a:pt x="8167" y="75654"/>
                </a:lnTo>
                <a:cubicBezTo>
                  <a:pt x="8222" y="75709"/>
                  <a:pt x="8318" y="75744"/>
                  <a:pt x="8410" y="75744"/>
                </a:cubicBezTo>
                <a:cubicBezTo>
                  <a:pt x="8444" y="75744"/>
                  <a:pt x="8477" y="75740"/>
                  <a:pt x="8507" y="75729"/>
                </a:cubicBezTo>
                <a:cubicBezTo>
                  <a:pt x="8583" y="75692"/>
                  <a:pt x="8659" y="75616"/>
                  <a:pt x="8659" y="75503"/>
                </a:cubicBezTo>
                <a:cubicBezTo>
                  <a:pt x="8659" y="75503"/>
                  <a:pt x="8659" y="75465"/>
                  <a:pt x="8659" y="75465"/>
                </a:cubicBezTo>
                <a:lnTo>
                  <a:pt x="8545" y="75351"/>
                </a:lnTo>
                <a:cubicBezTo>
                  <a:pt x="8514" y="75348"/>
                  <a:pt x="8486" y="75346"/>
                  <a:pt x="8460" y="75346"/>
                </a:cubicBezTo>
                <a:close/>
                <a:moveTo>
                  <a:pt x="63872" y="75493"/>
                </a:moveTo>
                <a:cubicBezTo>
                  <a:pt x="63820" y="75493"/>
                  <a:pt x="63763" y="75503"/>
                  <a:pt x="63706" y="75540"/>
                </a:cubicBezTo>
                <a:lnTo>
                  <a:pt x="63744" y="75729"/>
                </a:lnTo>
                <a:cubicBezTo>
                  <a:pt x="63706" y="75729"/>
                  <a:pt x="63669" y="75692"/>
                  <a:pt x="63669" y="75654"/>
                </a:cubicBezTo>
                <a:cubicBezTo>
                  <a:pt x="63669" y="75616"/>
                  <a:pt x="63669" y="75616"/>
                  <a:pt x="63669" y="75616"/>
                </a:cubicBezTo>
                <a:cubicBezTo>
                  <a:pt x="63669" y="75654"/>
                  <a:pt x="63631" y="75729"/>
                  <a:pt x="63631" y="75805"/>
                </a:cubicBezTo>
                <a:lnTo>
                  <a:pt x="63744" y="75881"/>
                </a:lnTo>
                <a:cubicBezTo>
                  <a:pt x="63808" y="75895"/>
                  <a:pt x="63865" y="75901"/>
                  <a:pt x="63916" y="75901"/>
                </a:cubicBezTo>
                <a:cubicBezTo>
                  <a:pt x="64140" y="75901"/>
                  <a:pt x="64257" y="75784"/>
                  <a:pt x="64349" y="75692"/>
                </a:cubicBezTo>
                <a:lnTo>
                  <a:pt x="64198" y="75503"/>
                </a:lnTo>
                <a:cubicBezTo>
                  <a:pt x="64160" y="75521"/>
                  <a:pt x="64122" y="75531"/>
                  <a:pt x="64089" y="75531"/>
                </a:cubicBezTo>
                <a:cubicBezTo>
                  <a:pt x="64056" y="75531"/>
                  <a:pt x="64028" y="75521"/>
                  <a:pt x="64009" y="75503"/>
                </a:cubicBezTo>
                <a:cubicBezTo>
                  <a:pt x="63971" y="75503"/>
                  <a:pt x="63924" y="75493"/>
                  <a:pt x="63872" y="75493"/>
                </a:cubicBezTo>
                <a:close/>
                <a:moveTo>
                  <a:pt x="21059" y="75540"/>
                </a:moveTo>
                <a:lnTo>
                  <a:pt x="20908" y="75692"/>
                </a:lnTo>
                <a:lnTo>
                  <a:pt x="20908" y="75767"/>
                </a:lnTo>
                <a:lnTo>
                  <a:pt x="21059" y="75881"/>
                </a:lnTo>
                <a:cubicBezTo>
                  <a:pt x="21059" y="75918"/>
                  <a:pt x="21135" y="75956"/>
                  <a:pt x="21249" y="75956"/>
                </a:cubicBezTo>
                <a:lnTo>
                  <a:pt x="21362" y="75843"/>
                </a:lnTo>
                <a:lnTo>
                  <a:pt x="21362" y="75692"/>
                </a:lnTo>
                <a:lnTo>
                  <a:pt x="21249" y="75540"/>
                </a:lnTo>
                <a:close/>
                <a:moveTo>
                  <a:pt x="32364" y="75616"/>
                </a:moveTo>
                <a:lnTo>
                  <a:pt x="32251" y="75729"/>
                </a:lnTo>
                <a:lnTo>
                  <a:pt x="32251" y="75881"/>
                </a:lnTo>
                <a:lnTo>
                  <a:pt x="32364" y="75994"/>
                </a:lnTo>
                <a:cubicBezTo>
                  <a:pt x="32477" y="75994"/>
                  <a:pt x="32553" y="75994"/>
                  <a:pt x="32629" y="75956"/>
                </a:cubicBezTo>
                <a:cubicBezTo>
                  <a:pt x="32666" y="75918"/>
                  <a:pt x="32704" y="75843"/>
                  <a:pt x="32704" y="75767"/>
                </a:cubicBezTo>
                <a:lnTo>
                  <a:pt x="32704" y="75729"/>
                </a:lnTo>
                <a:lnTo>
                  <a:pt x="32553" y="75616"/>
                </a:lnTo>
                <a:close/>
                <a:moveTo>
                  <a:pt x="18678" y="75654"/>
                </a:moveTo>
                <a:cubicBezTo>
                  <a:pt x="18602" y="75692"/>
                  <a:pt x="18375" y="75729"/>
                  <a:pt x="18375" y="75918"/>
                </a:cubicBezTo>
                <a:lnTo>
                  <a:pt x="18375" y="75956"/>
                </a:lnTo>
                <a:lnTo>
                  <a:pt x="18526" y="76032"/>
                </a:lnTo>
                <a:cubicBezTo>
                  <a:pt x="18547" y="76037"/>
                  <a:pt x="18567" y="76039"/>
                  <a:pt x="18585" y="76039"/>
                </a:cubicBezTo>
                <a:cubicBezTo>
                  <a:pt x="18698" y="76039"/>
                  <a:pt x="18758" y="75951"/>
                  <a:pt x="18791" y="75918"/>
                </a:cubicBezTo>
                <a:cubicBezTo>
                  <a:pt x="18791" y="75918"/>
                  <a:pt x="18829" y="75881"/>
                  <a:pt x="18829" y="75881"/>
                </a:cubicBezTo>
                <a:lnTo>
                  <a:pt x="18715" y="75654"/>
                </a:lnTo>
                <a:close/>
                <a:moveTo>
                  <a:pt x="17052" y="75767"/>
                </a:moveTo>
                <a:lnTo>
                  <a:pt x="16938" y="75881"/>
                </a:lnTo>
                <a:lnTo>
                  <a:pt x="16938" y="76032"/>
                </a:lnTo>
                <a:lnTo>
                  <a:pt x="17090" y="76145"/>
                </a:lnTo>
                <a:lnTo>
                  <a:pt x="17241" y="76145"/>
                </a:lnTo>
                <a:lnTo>
                  <a:pt x="17392" y="76032"/>
                </a:lnTo>
                <a:lnTo>
                  <a:pt x="17392" y="75918"/>
                </a:lnTo>
                <a:lnTo>
                  <a:pt x="17279" y="75805"/>
                </a:lnTo>
                <a:cubicBezTo>
                  <a:pt x="17241" y="75805"/>
                  <a:pt x="17165" y="75767"/>
                  <a:pt x="17052" y="75767"/>
                </a:cubicBezTo>
                <a:close/>
                <a:moveTo>
                  <a:pt x="20455" y="75805"/>
                </a:moveTo>
                <a:cubicBezTo>
                  <a:pt x="20266" y="75843"/>
                  <a:pt x="20152" y="75994"/>
                  <a:pt x="20190" y="76145"/>
                </a:cubicBezTo>
                <a:lnTo>
                  <a:pt x="20341" y="76221"/>
                </a:lnTo>
                <a:cubicBezTo>
                  <a:pt x="20354" y="76208"/>
                  <a:pt x="20366" y="76204"/>
                  <a:pt x="20379" y="76204"/>
                </a:cubicBezTo>
                <a:cubicBezTo>
                  <a:pt x="20404" y="76204"/>
                  <a:pt x="20429" y="76221"/>
                  <a:pt x="20455" y="76221"/>
                </a:cubicBezTo>
                <a:cubicBezTo>
                  <a:pt x="20530" y="76221"/>
                  <a:pt x="20644" y="76221"/>
                  <a:pt x="20719" y="76145"/>
                </a:cubicBezTo>
                <a:cubicBezTo>
                  <a:pt x="20757" y="76145"/>
                  <a:pt x="20795" y="76070"/>
                  <a:pt x="20795" y="76032"/>
                </a:cubicBezTo>
                <a:cubicBezTo>
                  <a:pt x="20795" y="75994"/>
                  <a:pt x="20757" y="75994"/>
                  <a:pt x="20757" y="75956"/>
                </a:cubicBezTo>
                <a:cubicBezTo>
                  <a:pt x="20719" y="75843"/>
                  <a:pt x="20606" y="75805"/>
                  <a:pt x="20455" y="75805"/>
                </a:cubicBezTo>
                <a:close/>
                <a:moveTo>
                  <a:pt x="23063" y="75805"/>
                </a:moveTo>
                <a:cubicBezTo>
                  <a:pt x="22950" y="75805"/>
                  <a:pt x="22874" y="75843"/>
                  <a:pt x="22799" y="75881"/>
                </a:cubicBezTo>
                <a:cubicBezTo>
                  <a:pt x="22761" y="75918"/>
                  <a:pt x="22723" y="75956"/>
                  <a:pt x="22723" y="76070"/>
                </a:cubicBezTo>
                <a:lnTo>
                  <a:pt x="22723" y="76107"/>
                </a:lnTo>
                <a:lnTo>
                  <a:pt x="22874" y="76221"/>
                </a:lnTo>
                <a:lnTo>
                  <a:pt x="23025" y="76221"/>
                </a:lnTo>
                <a:lnTo>
                  <a:pt x="23177" y="76070"/>
                </a:lnTo>
                <a:lnTo>
                  <a:pt x="23177" y="75918"/>
                </a:lnTo>
                <a:lnTo>
                  <a:pt x="23063" y="75805"/>
                </a:lnTo>
                <a:close/>
                <a:moveTo>
                  <a:pt x="7256" y="75908"/>
                </a:moveTo>
                <a:cubicBezTo>
                  <a:pt x="7230" y="75908"/>
                  <a:pt x="7206" y="75911"/>
                  <a:pt x="7184" y="75918"/>
                </a:cubicBezTo>
                <a:cubicBezTo>
                  <a:pt x="7071" y="75956"/>
                  <a:pt x="7033" y="76070"/>
                  <a:pt x="7071" y="76183"/>
                </a:cubicBezTo>
                <a:lnTo>
                  <a:pt x="7222" y="76259"/>
                </a:lnTo>
                <a:lnTo>
                  <a:pt x="7260" y="76259"/>
                </a:lnTo>
                <a:cubicBezTo>
                  <a:pt x="7335" y="76259"/>
                  <a:pt x="7524" y="76259"/>
                  <a:pt x="7562" y="76107"/>
                </a:cubicBezTo>
                <a:lnTo>
                  <a:pt x="7524" y="75994"/>
                </a:lnTo>
                <a:cubicBezTo>
                  <a:pt x="7494" y="75963"/>
                  <a:pt x="7364" y="75908"/>
                  <a:pt x="7256" y="75908"/>
                </a:cubicBezTo>
                <a:close/>
                <a:moveTo>
                  <a:pt x="61589" y="75805"/>
                </a:moveTo>
                <a:cubicBezTo>
                  <a:pt x="61438" y="75805"/>
                  <a:pt x="61287" y="75843"/>
                  <a:pt x="61249" y="75994"/>
                </a:cubicBezTo>
                <a:lnTo>
                  <a:pt x="61249" y="76107"/>
                </a:lnTo>
                <a:cubicBezTo>
                  <a:pt x="61287" y="76183"/>
                  <a:pt x="61400" y="76221"/>
                  <a:pt x="61438" y="76259"/>
                </a:cubicBezTo>
                <a:cubicBezTo>
                  <a:pt x="61476" y="76259"/>
                  <a:pt x="61551" y="76297"/>
                  <a:pt x="61551" y="76297"/>
                </a:cubicBezTo>
                <a:lnTo>
                  <a:pt x="61740" y="76334"/>
                </a:lnTo>
                <a:cubicBezTo>
                  <a:pt x="61892" y="76259"/>
                  <a:pt x="61930" y="76183"/>
                  <a:pt x="61930" y="76107"/>
                </a:cubicBezTo>
                <a:cubicBezTo>
                  <a:pt x="61930" y="75994"/>
                  <a:pt x="61778" y="75843"/>
                  <a:pt x="61589" y="75805"/>
                </a:cubicBezTo>
                <a:close/>
                <a:moveTo>
                  <a:pt x="78830" y="75881"/>
                </a:moveTo>
                <a:cubicBezTo>
                  <a:pt x="78754" y="75881"/>
                  <a:pt x="78678" y="75881"/>
                  <a:pt x="78603" y="75918"/>
                </a:cubicBezTo>
                <a:cubicBezTo>
                  <a:pt x="78451" y="76032"/>
                  <a:pt x="78565" y="76297"/>
                  <a:pt x="78754" y="76334"/>
                </a:cubicBezTo>
                <a:cubicBezTo>
                  <a:pt x="78784" y="76344"/>
                  <a:pt x="78815" y="76349"/>
                  <a:pt x="78844" y="76349"/>
                </a:cubicBezTo>
                <a:cubicBezTo>
                  <a:pt x="78925" y="76349"/>
                  <a:pt x="79001" y="76314"/>
                  <a:pt x="79056" y="76259"/>
                </a:cubicBezTo>
                <a:lnTo>
                  <a:pt x="79094" y="76221"/>
                </a:lnTo>
                <a:cubicBezTo>
                  <a:pt x="79094" y="76183"/>
                  <a:pt x="79094" y="76183"/>
                  <a:pt x="79094" y="76145"/>
                </a:cubicBezTo>
                <a:cubicBezTo>
                  <a:pt x="79094" y="76070"/>
                  <a:pt x="79094" y="75994"/>
                  <a:pt x="78943" y="75956"/>
                </a:cubicBezTo>
                <a:lnTo>
                  <a:pt x="78830" y="75881"/>
                </a:lnTo>
                <a:close/>
                <a:moveTo>
                  <a:pt x="18073" y="75956"/>
                </a:moveTo>
                <a:lnTo>
                  <a:pt x="17959" y="76070"/>
                </a:lnTo>
                <a:lnTo>
                  <a:pt x="17959" y="76259"/>
                </a:lnTo>
                <a:lnTo>
                  <a:pt x="18110" y="76372"/>
                </a:lnTo>
                <a:lnTo>
                  <a:pt x="18262" y="76372"/>
                </a:lnTo>
                <a:lnTo>
                  <a:pt x="18413" y="76259"/>
                </a:lnTo>
                <a:lnTo>
                  <a:pt x="18413" y="76145"/>
                </a:lnTo>
                <a:lnTo>
                  <a:pt x="18300" y="76032"/>
                </a:lnTo>
                <a:cubicBezTo>
                  <a:pt x="18262" y="75994"/>
                  <a:pt x="18186" y="75956"/>
                  <a:pt x="18073" y="75956"/>
                </a:cubicBezTo>
                <a:close/>
                <a:moveTo>
                  <a:pt x="15729" y="75767"/>
                </a:moveTo>
                <a:lnTo>
                  <a:pt x="15653" y="75805"/>
                </a:lnTo>
                <a:cubicBezTo>
                  <a:pt x="15540" y="75881"/>
                  <a:pt x="15540" y="75994"/>
                  <a:pt x="15540" y="76070"/>
                </a:cubicBezTo>
                <a:cubicBezTo>
                  <a:pt x="15540" y="76107"/>
                  <a:pt x="15540" y="76259"/>
                  <a:pt x="15653" y="76334"/>
                </a:cubicBezTo>
                <a:cubicBezTo>
                  <a:pt x="15719" y="76379"/>
                  <a:pt x="15786" y="76397"/>
                  <a:pt x="15845" y="76397"/>
                </a:cubicBezTo>
                <a:cubicBezTo>
                  <a:pt x="15886" y="76397"/>
                  <a:pt x="15924" y="76388"/>
                  <a:pt x="15955" y="76372"/>
                </a:cubicBezTo>
                <a:cubicBezTo>
                  <a:pt x="15955" y="76372"/>
                  <a:pt x="15972" y="76355"/>
                  <a:pt x="15995" y="76355"/>
                </a:cubicBezTo>
                <a:cubicBezTo>
                  <a:pt x="16006" y="76355"/>
                  <a:pt x="16018" y="76360"/>
                  <a:pt x="16031" y="76372"/>
                </a:cubicBezTo>
                <a:lnTo>
                  <a:pt x="16182" y="76221"/>
                </a:lnTo>
                <a:lnTo>
                  <a:pt x="16182" y="76145"/>
                </a:lnTo>
                <a:cubicBezTo>
                  <a:pt x="16144" y="76107"/>
                  <a:pt x="16144" y="76107"/>
                  <a:pt x="16182" y="76070"/>
                </a:cubicBezTo>
                <a:lnTo>
                  <a:pt x="16182" y="75994"/>
                </a:lnTo>
                <a:lnTo>
                  <a:pt x="16069" y="75881"/>
                </a:lnTo>
                <a:cubicBezTo>
                  <a:pt x="16069" y="75881"/>
                  <a:pt x="16031" y="75843"/>
                  <a:pt x="16031" y="75843"/>
                </a:cubicBezTo>
                <a:cubicBezTo>
                  <a:pt x="15955" y="75805"/>
                  <a:pt x="15880" y="75767"/>
                  <a:pt x="15729" y="75767"/>
                </a:cubicBezTo>
                <a:close/>
                <a:moveTo>
                  <a:pt x="52671" y="76004"/>
                </a:moveTo>
                <a:cubicBezTo>
                  <a:pt x="52638" y="76004"/>
                  <a:pt x="52610" y="76013"/>
                  <a:pt x="52591" y="76032"/>
                </a:cubicBezTo>
                <a:cubicBezTo>
                  <a:pt x="52478" y="76070"/>
                  <a:pt x="52440" y="76145"/>
                  <a:pt x="52440" y="76221"/>
                </a:cubicBezTo>
                <a:cubicBezTo>
                  <a:pt x="52440" y="76297"/>
                  <a:pt x="52515" y="76372"/>
                  <a:pt x="52591" y="76410"/>
                </a:cubicBezTo>
                <a:cubicBezTo>
                  <a:pt x="52667" y="76410"/>
                  <a:pt x="52742" y="76410"/>
                  <a:pt x="52780" y="76372"/>
                </a:cubicBezTo>
                <a:cubicBezTo>
                  <a:pt x="52818" y="76334"/>
                  <a:pt x="52856" y="76297"/>
                  <a:pt x="52856" y="76221"/>
                </a:cubicBezTo>
                <a:cubicBezTo>
                  <a:pt x="52856" y="76145"/>
                  <a:pt x="52818" y="76070"/>
                  <a:pt x="52780" y="76032"/>
                </a:cubicBezTo>
                <a:cubicBezTo>
                  <a:pt x="52742" y="76013"/>
                  <a:pt x="52704" y="76004"/>
                  <a:pt x="52671" y="76004"/>
                </a:cubicBezTo>
                <a:close/>
                <a:moveTo>
                  <a:pt x="27674" y="76280"/>
                </a:moveTo>
                <a:cubicBezTo>
                  <a:pt x="27651" y="76280"/>
                  <a:pt x="27625" y="76284"/>
                  <a:pt x="27600" y="76297"/>
                </a:cubicBezTo>
                <a:lnTo>
                  <a:pt x="27487" y="76410"/>
                </a:lnTo>
                <a:lnTo>
                  <a:pt x="27487" y="76486"/>
                </a:lnTo>
                <a:lnTo>
                  <a:pt x="27600" y="76637"/>
                </a:lnTo>
                <a:cubicBezTo>
                  <a:pt x="27638" y="76637"/>
                  <a:pt x="27638" y="76675"/>
                  <a:pt x="27714" y="76675"/>
                </a:cubicBezTo>
                <a:lnTo>
                  <a:pt x="27865" y="76523"/>
                </a:lnTo>
                <a:cubicBezTo>
                  <a:pt x="27865" y="76448"/>
                  <a:pt x="27865" y="76372"/>
                  <a:pt x="27789" y="76297"/>
                </a:cubicBezTo>
                <a:cubicBezTo>
                  <a:pt x="27764" y="76297"/>
                  <a:pt x="27722" y="76280"/>
                  <a:pt x="27674" y="76280"/>
                </a:cubicBezTo>
                <a:close/>
                <a:moveTo>
                  <a:pt x="8621" y="76334"/>
                </a:moveTo>
                <a:cubicBezTo>
                  <a:pt x="8507" y="76372"/>
                  <a:pt x="8394" y="76486"/>
                  <a:pt x="8394" y="76561"/>
                </a:cubicBezTo>
                <a:cubicBezTo>
                  <a:pt x="8394" y="76637"/>
                  <a:pt x="8470" y="76712"/>
                  <a:pt x="8545" y="76712"/>
                </a:cubicBezTo>
                <a:lnTo>
                  <a:pt x="8696" y="76599"/>
                </a:lnTo>
                <a:cubicBezTo>
                  <a:pt x="8696" y="76637"/>
                  <a:pt x="8696" y="76675"/>
                  <a:pt x="8696" y="76675"/>
                </a:cubicBezTo>
                <a:cubicBezTo>
                  <a:pt x="8734" y="76675"/>
                  <a:pt x="8885" y="76637"/>
                  <a:pt x="8885" y="76523"/>
                </a:cubicBezTo>
                <a:lnTo>
                  <a:pt x="8885" y="76448"/>
                </a:lnTo>
                <a:cubicBezTo>
                  <a:pt x="8848" y="76372"/>
                  <a:pt x="8734" y="76334"/>
                  <a:pt x="8621" y="76334"/>
                </a:cubicBezTo>
                <a:close/>
                <a:moveTo>
                  <a:pt x="10351" y="76282"/>
                </a:moveTo>
                <a:cubicBezTo>
                  <a:pt x="10313" y="76282"/>
                  <a:pt x="10277" y="76286"/>
                  <a:pt x="10246" y="76297"/>
                </a:cubicBezTo>
                <a:cubicBezTo>
                  <a:pt x="10095" y="76334"/>
                  <a:pt x="10020" y="76448"/>
                  <a:pt x="10057" y="76561"/>
                </a:cubicBezTo>
                <a:lnTo>
                  <a:pt x="10095" y="76637"/>
                </a:lnTo>
                <a:cubicBezTo>
                  <a:pt x="10178" y="76692"/>
                  <a:pt x="10302" y="76727"/>
                  <a:pt x="10421" y="76727"/>
                </a:cubicBezTo>
                <a:cubicBezTo>
                  <a:pt x="10465" y="76727"/>
                  <a:pt x="10508" y="76723"/>
                  <a:pt x="10549" y="76712"/>
                </a:cubicBezTo>
                <a:cubicBezTo>
                  <a:pt x="10662" y="76675"/>
                  <a:pt x="10700" y="76599"/>
                  <a:pt x="10700" y="76486"/>
                </a:cubicBezTo>
                <a:cubicBezTo>
                  <a:pt x="10700" y="76486"/>
                  <a:pt x="10700" y="76448"/>
                  <a:pt x="10700" y="76410"/>
                </a:cubicBezTo>
                <a:lnTo>
                  <a:pt x="10662" y="76372"/>
                </a:lnTo>
                <a:cubicBezTo>
                  <a:pt x="10579" y="76317"/>
                  <a:pt x="10456" y="76282"/>
                  <a:pt x="10351" y="76282"/>
                </a:cubicBezTo>
                <a:close/>
                <a:moveTo>
                  <a:pt x="77506" y="76448"/>
                </a:moveTo>
                <a:cubicBezTo>
                  <a:pt x="77431" y="76448"/>
                  <a:pt x="77317" y="76448"/>
                  <a:pt x="77279" y="76523"/>
                </a:cubicBezTo>
                <a:cubicBezTo>
                  <a:pt x="77204" y="76561"/>
                  <a:pt x="77204" y="76599"/>
                  <a:pt x="77204" y="76675"/>
                </a:cubicBezTo>
                <a:lnTo>
                  <a:pt x="77355" y="76675"/>
                </a:lnTo>
                <a:cubicBezTo>
                  <a:pt x="77355" y="76675"/>
                  <a:pt x="77317" y="76675"/>
                  <a:pt x="77317" y="76712"/>
                </a:cubicBezTo>
                <a:cubicBezTo>
                  <a:pt x="77393" y="76750"/>
                  <a:pt x="77544" y="76750"/>
                  <a:pt x="77695" y="76750"/>
                </a:cubicBezTo>
                <a:cubicBezTo>
                  <a:pt x="77695" y="76712"/>
                  <a:pt x="77695" y="76712"/>
                  <a:pt x="77695" y="76675"/>
                </a:cubicBezTo>
                <a:lnTo>
                  <a:pt x="77847" y="76675"/>
                </a:lnTo>
                <a:cubicBezTo>
                  <a:pt x="77847" y="76561"/>
                  <a:pt x="77695" y="76448"/>
                  <a:pt x="77506" y="76448"/>
                </a:cubicBezTo>
                <a:close/>
                <a:moveTo>
                  <a:pt x="49642" y="76297"/>
                </a:moveTo>
                <a:cubicBezTo>
                  <a:pt x="49566" y="76297"/>
                  <a:pt x="49340" y="76334"/>
                  <a:pt x="49340" y="76523"/>
                </a:cubicBezTo>
                <a:lnTo>
                  <a:pt x="49340" y="76561"/>
                </a:lnTo>
                <a:lnTo>
                  <a:pt x="49415" y="76637"/>
                </a:lnTo>
                <a:lnTo>
                  <a:pt x="49415" y="76637"/>
                </a:lnTo>
                <a:lnTo>
                  <a:pt x="49529" y="76788"/>
                </a:lnTo>
                <a:cubicBezTo>
                  <a:pt x="49642" y="76788"/>
                  <a:pt x="49755" y="76788"/>
                  <a:pt x="49831" y="76750"/>
                </a:cubicBezTo>
                <a:cubicBezTo>
                  <a:pt x="49907" y="76675"/>
                  <a:pt x="49944" y="76599"/>
                  <a:pt x="49944" y="76523"/>
                </a:cubicBezTo>
                <a:cubicBezTo>
                  <a:pt x="49944" y="76448"/>
                  <a:pt x="49907" y="76372"/>
                  <a:pt x="49831" y="76297"/>
                </a:cubicBezTo>
                <a:close/>
                <a:moveTo>
                  <a:pt x="62156" y="76523"/>
                </a:moveTo>
                <a:cubicBezTo>
                  <a:pt x="62119" y="76561"/>
                  <a:pt x="62081" y="76637"/>
                  <a:pt x="62081" y="76750"/>
                </a:cubicBezTo>
                <a:cubicBezTo>
                  <a:pt x="62081" y="76864"/>
                  <a:pt x="62194" y="76977"/>
                  <a:pt x="62308" y="76977"/>
                </a:cubicBezTo>
                <a:lnTo>
                  <a:pt x="62459" y="76864"/>
                </a:lnTo>
                <a:cubicBezTo>
                  <a:pt x="62497" y="76864"/>
                  <a:pt x="62610" y="76826"/>
                  <a:pt x="62610" y="76712"/>
                </a:cubicBezTo>
                <a:cubicBezTo>
                  <a:pt x="62610" y="76675"/>
                  <a:pt x="62572" y="76637"/>
                  <a:pt x="62572" y="76637"/>
                </a:cubicBezTo>
                <a:lnTo>
                  <a:pt x="62459" y="76523"/>
                </a:lnTo>
                <a:close/>
                <a:moveTo>
                  <a:pt x="51003" y="76372"/>
                </a:moveTo>
                <a:lnTo>
                  <a:pt x="50852" y="76523"/>
                </a:lnTo>
                <a:cubicBezTo>
                  <a:pt x="50890" y="76561"/>
                  <a:pt x="50890" y="76637"/>
                  <a:pt x="50890" y="76675"/>
                </a:cubicBezTo>
                <a:lnTo>
                  <a:pt x="50890" y="76750"/>
                </a:lnTo>
                <a:cubicBezTo>
                  <a:pt x="50890" y="76901"/>
                  <a:pt x="50927" y="77053"/>
                  <a:pt x="51192" y="77128"/>
                </a:cubicBezTo>
                <a:lnTo>
                  <a:pt x="51343" y="77090"/>
                </a:lnTo>
                <a:cubicBezTo>
                  <a:pt x="51381" y="77053"/>
                  <a:pt x="51419" y="77015"/>
                  <a:pt x="51419" y="76939"/>
                </a:cubicBezTo>
                <a:cubicBezTo>
                  <a:pt x="51419" y="76864"/>
                  <a:pt x="51343" y="76826"/>
                  <a:pt x="51306" y="76788"/>
                </a:cubicBezTo>
                <a:cubicBezTo>
                  <a:pt x="51343" y="76750"/>
                  <a:pt x="51381" y="76637"/>
                  <a:pt x="51381" y="76486"/>
                </a:cubicBezTo>
                <a:lnTo>
                  <a:pt x="51230" y="76372"/>
                </a:lnTo>
                <a:close/>
                <a:moveTo>
                  <a:pt x="45781" y="76888"/>
                </a:moveTo>
                <a:cubicBezTo>
                  <a:pt x="45686" y="76888"/>
                  <a:pt x="45588" y="76944"/>
                  <a:pt x="45559" y="77090"/>
                </a:cubicBezTo>
                <a:lnTo>
                  <a:pt x="45634" y="77280"/>
                </a:lnTo>
                <a:cubicBezTo>
                  <a:pt x="45748" y="77280"/>
                  <a:pt x="45823" y="77280"/>
                  <a:pt x="45861" y="77242"/>
                </a:cubicBezTo>
                <a:cubicBezTo>
                  <a:pt x="45899" y="77204"/>
                  <a:pt x="45975" y="77128"/>
                  <a:pt x="45975" y="77053"/>
                </a:cubicBezTo>
                <a:lnTo>
                  <a:pt x="45937" y="77015"/>
                </a:lnTo>
                <a:lnTo>
                  <a:pt x="45861" y="76901"/>
                </a:lnTo>
                <a:cubicBezTo>
                  <a:pt x="45836" y="76893"/>
                  <a:pt x="45808" y="76888"/>
                  <a:pt x="45781" y="76888"/>
                </a:cubicBezTo>
                <a:close/>
                <a:moveTo>
                  <a:pt x="91041" y="77015"/>
                </a:moveTo>
                <a:lnTo>
                  <a:pt x="90815" y="77090"/>
                </a:lnTo>
                <a:cubicBezTo>
                  <a:pt x="90777" y="77090"/>
                  <a:pt x="90625" y="77204"/>
                  <a:pt x="90701" y="77355"/>
                </a:cubicBezTo>
                <a:lnTo>
                  <a:pt x="90852" y="77431"/>
                </a:lnTo>
                <a:cubicBezTo>
                  <a:pt x="90890" y="77431"/>
                  <a:pt x="90890" y="77469"/>
                  <a:pt x="90928" y="77469"/>
                </a:cubicBezTo>
                <a:lnTo>
                  <a:pt x="91155" y="77355"/>
                </a:lnTo>
                <a:cubicBezTo>
                  <a:pt x="91117" y="77280"/>
                  <a:pt x="91117" y="77242"/>
                  <a:pt x="91117" y="77242"/>
                </a:cubicBezTo>
                <a:cubicBezTo>
                  <a:pt x="91117" y="77166"/>
                  <a:pt x="91117" y="77090"/>
                  <a:pt x="91041" y="77015"/>
                </a:cubicBezTo>
                <a:close/>
                <a:moveTo>
                  <a:pt x="75389" y="77204"/>
                </a:moveTo>
                <a:lnTo>
                  <a:pt x="75162" y="77280"/>
                </a:lnTo>
                <a:lnTo>
                  <a:pt x="75162" y="77431"/>
                </a:lnTo>
                <a:lnTo>
                  <a:pt x="75276" y="77544"/>
                </a:lnTo>
                <a:lnTo>
                  <a:pt x="75465" y="77544"/>
                </a:lnTo>
                <a:lnTo>
                  <a:pt x="75616" y="77469"/>
                </a:lnTo>
                <a:cubicBezTo>
                  <a:pt x="75616" y="77431"/>
                  <a:pt x="75616" y="77431"/>
                  <a:pt x="75616" y="77393"/>
                </a:cubicBezTo>
                <a:cubicBezTo>
                  <a:pt x="75616" y="77242"/>
                  <a:pt x="75465" y="77204"/>
                  <a:pt x="75389" y="77204"/>
                </a:cubicBezTo>
                <a:close/>
                <a:moveTo>
                  <a:pt x="35048" y="77185"/>
                </a:moveTo>
                <a:cubicBezTo>
                  <a:pt x="34963" y="77185"/>
                  <a:pt x="34878" y="77204"/>
                  <a:pt x="34821" y="77242"/>
                </a:cubicBezTo>
                <a:lnTo>
                  <a:pt x="34859" y="77431"/>
                </a:lnTo>
                <a:cubicBezTo>
                  <a:pt x="34921" y="77492"/>
                  <a:pt x="35008" y="77554"/>
                  <a:pt x="35120" y="77554"/>
                </a:cubicBezTo>
                <a:cubicBezTo>
                  <a:pt x="35145" y="77554"/>
                  <a:pt x="35172" y="77551"/>
                  <a:pt x="35200" y="77544"/>
                </a:cubicBezTo>
                <a:cubicBezTo>
                  <a:pt x="35237" y="77506"/>
                  <a:pt x="35313" y="77469"/>
                  <a:pt x="35351" y="77355"/>
                </a:cubicBezTo>
                <a:lnTo>
                  <a:pt x="35275" y="77242"/>
                </a:lnTo>
                <a:cubicBezTo>
                  <a:pt x="35218" y="77204"/>
                  <a:pt x="35133" y="77185"/>
                  <a:pt x="35048" y="77185"/>
                </a:cubicBezTo>
                <a:close/>
                <a:moveTo>
                  <a:pt x="10622" y="77226"/>
                </a:moveTo>
                <a:cubicBezTo>
                  <a:pt x="10596" y="77226"/>
                  <a:pt x="10571" y="77231"/>
                  <a:pt x="10549" y="77242"/>
                </a:cubicBezTo>
                <a:cubicBezTo>
                  <a:pt x="10473" y="77242"/>
                  <a:pt x="10398" y="77280"/>
                  <a:pt x="10322" y="77355"/>
                </a:cubicBezTo>
                <a:lnTo>
                  <a:pt x="10360" y="77506"/>
                </a:lnTo>
                <a:cubicBezTo>
                  <a:pt x="10398" y="77582"/>
                  <a:pt x="10473" y="77582"/>
                  <a:pt x="10587" y="77582"/>
                </a:cubicBezTo>
                <a:cubicBezTo>
                  <a:pt x="10662" y="77582"/>
                  <a:pt x="10738" y="77506"/>
                  <a:pt x="10814" y="77431"/>
                </a:cubicBezTo>
                <a:lnTo>
                  <a:pt x="10776" y="77280"/>
                </a:lnTo>
                <a:cubicBezTo>
                  <a:pt x="10749" y="77253"/>
                  <a:pt x="10685" y="77226"/>
                  <a:pt x="10622" y="77226"/>
                </a:cubicBezTo>
                <a:close/>
                <a:moveTo>
                  <a:pt x="30639" y="77188"/>
                </a:moveTo>
                <a:cubicBezTo>
                  <a:pt x="30558" y="77188"/>
                  <a:pt x="30478" y="77215"/>
                  <a:pt x="30398" y="77242"/>
                </a:cubicBezTo>
                <a:cubicBezTo>
                  <a:pt x="30247" y="77355"/>
                  <a:pt x="30247" y="77544"/>
                  <a:pt x="30398" y="77582"/>
                </a:cubicBezTo>
                <a:lnTo>
                  <a:pt x="30587" y="77506"/>
                </a:lnTo>
                <a:lnTo>
                  <a:pt x="30587" y="77506"/>
                </a:lnTo>
                <a:cubicBezTo>
                  <a:pt x="30587" y="77506"/>
                  <a:pt x="30549" y="77544"/>
                  <a:pt x="30549" y="77544"/>
                </a:cubicBezTo>
                <a:lnTo>
                  <a:pt x="30587" y="77544"/>
                </a:lnTo>
                <a:cubicBezTo>
                  <a:pt x="30663" y="77544"/>
                  <a:pt x="30814" y="77506"/>
                  <a:pt x="30814" y="77355"/>
                </a:cubicBezTo>
                <a:lnTo>
                  <a:pt x="30814" y="77317"/>
                </a:lnTo>
                <a:lnTo>
                  <a:pt x="30738" y="77204"/>
                </a:lnTo>
                <a:cubicBezTo>
                  <a:pt x="30705" y="77193"/>
                  <a:pt x="30672" y="77188"/>
                  <a:pt x="30639" y="77188"/>
                </a:cubicBezTo>
                <a:close/>
                <a:moveTo>
                  <a:pt x="48412" y="76777"/>
                </a:moveTo>
                <a:cubicBezTo>
                  <a:pt x="48373" y="76777"/>
                  <a:pt x="48329" y="76790"/>
                  <a:pt x="48281" y="76826"/>
                </a:cubicBezTo>
                <a:lnTo>
                  <a:pt x="48205" y="76939"/>
                </a:lnTo>
                <a:cubicBezTo>
                  <a:pt x="48130" y="76977"/>
                  <a:pt x="47979" y="77053"/>
                  <a:pt x="48054" y="77280"/>
                </a:cubicBezTo>
                <a:lnTo>
                  <a:pt x="48092" y="77317"/>
                </a:lnTo>
                <a:cubicBezTo>
                  <a:pt x="48205" y="77393"/>
                  <a:pt x="48319" y="77393"/>
                  <a:pt x="48432" y="77393"/>
                </a:cubicBezTo>
                <a:cubicBezTo>
                  <a:pt x="48470" y="77393"/>
                  <a:pt x="48508" y="77431"/>
                  <a:pt x="48508" y="77431"/>
                </a:cubicBezTo>
                <a:cubicBezTo>
                  <a:pt x="48508" y="77431"/>
                  <a:pt x="48546" y="77469"/>
                  <a:pt x="48508" y="77582"/>
                </a:cubicBezTo>
                <a:lnTo>
                  <a:pt x="48659" y="77695"/>
                </a:lnTo>
                <a:cubicBezTo>
                  <a:pt x="48961" y="77658"/>
                  <a:pt x="49113" y="77506"/>
                  <a:pt x="49151" y="77242"/>
                </a:cubicBezTo>
                <a:lnTo>
                  <a:pt x="49113" y="77128"/>
                </a:lnTo>
                <a:cubicBezTo>
                  <a:pt x="49075" y="77128"/>
                  <a:pt x="49037" y="77090"/>
                  <a:pt x="49037" y="77053"/>
                </a:cubicBezTo>
                <a:cubicBezTo>
                  <a:pt x="48999" y="76977"/>
                  <a:pt x="48961" y="76901"/>
                  <a:pt x="48848" y="76864"/>
                </a:cubicBezTo>
                <a:lnTo>
                  <a:pt x="48772" y="76977"/>
                </a:lnTo>
                <a:lnTo>
                  <a:pt x="48697" y="76901"/>
                </a:lnTo>
                <a:lnTo>
                  <a:pt x="48621" y="76901"/>
                </a:lnTo>
                <a:cubicBezTo>
                  <a:pt x="48621" y="76901"/>
                  <a:pt x="48583" y="76901"/>
                  <a:pt x="48583" y="76864"/>
                </a:cubicBezTo>
                <a:cubicBezTo>
                  <a:pt x="48558" y="76838"/>
                  <a:pt x="48497" y="76777"/>
                  <a:pt x="48412" y="76777"/>
                </a:cubicBezTo>
                <a:close/>
                <a:moveTo>
                  <a:pt x="89869" y="76675"/>
                </a:moveTo>
                <a:lnTo>
                  <a:pt x="89605" y="76750"/>
                </a:lnTo>
                <a:cubicBezTo>
                  <a:pt x="89579" y="76724"/>
                  <a:pt x="89517" y="76680"/>
                  <a:pt x="89431" y="76680"/>
                </a:cubicBezTo>
                <a:cubicBezTo>
                  <a:pt x="89392" y="76680"/>
                  <a:pt x="89349" y="76689"/>
                  <a:pt x="89302" y="76712"/>
                </a:cubicBezTo>
                <a:lnTo>
                  <a:pt x="89189" y="76750"/>
                </a:lnTo>
                <a:cubicBezTo>
                  <a:pt x="89038" y="76901"/>
                  <a:pt x="88849" y="77053"/>
                  <a:pt x="88811" y="77393"/>
                </a:cubicBezTo>
                <a:lnTo>
                  <a:pt x="88962" y="77506"/>
                </a:lnTo>
                <a:lnTo>
                  <a:pt x="89000" y="77506"/>
                </a:lnTo>
                <a:cubicBezTo>
                  <a:pt x="88962" y="77506"/>
                  <a:pt x="88962" y="77469"/>
                  <a:pt x="88962" y="77469"/>
                </a:cubicBezTo>
                <a:lnTo>
                  <a:pt x="88962" y="77469"/>
                </a:lnTo>
                <a:lnTo>
                  <a:pt x="89113" y="77582"/>
                </a:lnTo>
                <a:cubicBezTo>
                  <a:pt x="89169" y="77571"/>
                  <a:pt x="89214" y="77566"/>
                  <a:pt x="89254" y="77566"/>
                </a:cubicBezTo>
                <a:cubicBezTo>
                  <a:pt x="89350" y="77566"/>
                  <a:pt x="89411" y="77593"/>
                  <a:pt x="89491" y="77620"/>
                </a:cubicBezTo>
                <a:cubicBezTo>
                  <a:pt x="89567" y="77658"/>
                  <a:pt x="89642" y="77695"/>
                  <a:pt x="89794" y="77695"/>
                </a:cubicBezTo>
                <a:lnTo>
                  <a:pt x="89907" y="77658"/>
                </a:lnTo>
                <a:cubicBezTo>
                  <a:pt x="89945" y="77620"/>
                  <a:pt x="89945" y="77582"/>
                  <a:pt x="89983" y="77582"/>
                </a:cubicBezTo>
                <a:cubicBezTo>
                  <a:pt x="90058" y="77469"/>
                  <a:pt x="90172" y="77317"/>
                  <a:pt x="90172" y="77128"/>
                </a:cubicBezTo>
                <a:cubicBezTo>
                  <a:pt x="90172" y="76939"/>
                  <a:pt x="90058" y="76826"/>
                  <a:pt x="89945" y="76750"/>
                </a:cubicBezTo>
                <a:cubicBezTo>
                  <a:pt x="89907" y="76750"/>
                  <a:pt x="89869" y="76712"/>
                  <a:pt x="89869" y="76675"/>
                </a:cubicBezTo>
                <a:close/>
                <a:moveTo>
                  <a:pt x="53536" y="77506"/>
                </a:moveTo>
                <a:lnTo>
                  <a:pt x="53385" y="77658"/>
                </a:lnTo>
                <a:lnTo>
                  <a:pt x="53385" y="77733"/>
                </a:lnTo>
                <a:lnTo>
                  <a:pt x="53498" y="77847"/>
                </a:lnTo>
                <a:cubicBezTo>
                  <a:pt x="53536" y="77884"/>
                  <a:pt x="53574" y="77884"/>
                  <a:pt x="53612" y="77922"/>
                </a:cubicBezTo>
                <a:lnTo>
                  <a:pt x="53801" y="77771"/>
                </a:lnTo>
                <a:cubicBezTo>
                  <a:pt x="53801" y="77771"/>
                  <a:pt x="53801" y="77733"/>
                  <a:pt x="53839" y="77695"/>
                </a:cubicBezTo>
                <a:lnTo>
                  <a:pt x="53725" y="77506"/>
                </a:lnTo>
                <a:close/>
                <a:moveTo>
                  <a:pt x="60826" y="77727"/>
                </a:moveTo>
                <a:cubicBezTo>
                  <a:pt x="60786" y="77727"/>
                  <a:pt x="60750" y="77733"/>
                  <a:pt x="60720" y="77733"/>
                </a:cubicBezTo>
                <a:cubicBezTo>
                  <a:pt x="60568" y="77771"/>
                  <a:pt x="60455" y="77922"/>
                  <a:pt x="60455" y="78036"/>
                </a:cubicBezTo>
                <a:lnTo>
                  <a:pt x="60531" y="78149"/>
                </a:lnTo>
                <a:cubicBezTo>
                  <a:pt x="60619" y="78193"/>
                  <a:pt x="60695" y="78212"/>
                  <a:pt x="60765" y="78212"/>
                </a:cubicBezTo>
                <a:cubicBezTo>
                  <a:pt x="60815" y="78212"/>
                  <a:pt x="60862" y="78203"/>
                  <a:pt x="60909" y="78187"/>
                </a:cubicBezTo>
                <a:cubicBezTo>
                  <a:pt x="60984" y="78149"/>
                  <a:pt x="61060" y="78073"/>
                  <a:pt x="61098" y="77922"/>
                </a:cubicBezTo>
                <a:lnTo>
                  <a:pt x="61022" y="77809"/>
                </a:lnTo>
                <a:cubicBezTo>
                  <a:pt x="60954" y="77741"/>
                  <a:pt x="60886" y="77727"/>
                  <a:pt x="60826" y="77727"/>
                </a:cubicBezTo>
                <a:close/>
                <a:moveTo>
                  <a:pt x="24296" y="77415"/>
                </a:moveTo>
                <a:cubicBezTo>
                  <a:pt x="24229" y="77415"/>
                  <a:pt x="24175" y="77442"/>
                  <a:pt x="24122" y="77469"/>
                </a:cubicBezTo>
                <a:cubicBezTo>
                  <a:pt x="24084" y="77506"/>
                  <a:pt x="24046" y="77582"/>
                  <a:pt x="24046" y="77658"/>
                </a:cubicBezTo>
                <a:lnTo>
                  <a:pt x="24046" y="77695"/>
                </a:lnTo>
                <a:lnTo>
                  <a:pt x="24160" y="77809"/>
                </a:lnTo>
                <a:lnTo>
                  <a:pt x="24235" y="77809"/>
                </a:lnTo>
                <a:lnTo>
                  <a:pt x="24273" y="77960"/>
                </a:lnTo>
                <a:lnTo>
                  <a:pt x="24311" y="77960"/>
                </a:lnTo>
                <a:cubicBezTo>
                  <a:pt x="24349" y="77998"/>
                  <a:pt x="24387" y="77998"/>
                  <a:pt x="24424" y="77998"/>
                </a:cubicBezTo>
                <a:cubicBezTo>
                  <a:pt x="24424" y="78073"/>
                  <a:pt x="24462" y="78111"/>
                  <a:pt x="24500" y="78149"/>
                </a:cubicBezTo>
                <a:cubicBezTo>
                  <a:pt x="24576" y="78225"/>
                  <a:pt x="24651" y="78225"/>
                  <a:pt x="24727" y="78225"/>
                </a:cubicBezTo>
                <a:lnTo>
                  <a:pt x="24878" y="78111"/>
                </a:lnTo>
                <a:cubicBezTo>
                  <a:pt x="24878" y="78111"/>
                  <a:pt x="24878" y="78073"/>
                  <a:pt x="24878" y="78073"/>
                </a:cubicBezTo>
                <a:cubicBezTo>
                  <a:pt x="24878" y="77884"/>
                  <a:pt x="24727" y="77771"/>
                  <a:pt x="24576" y="77733"/>
                </a:cubicBezTo>
                <a:cubicBezTo>
                  <a:pt x="24538" y="77695"/>
                  <a:pt x="24500" y="77695"/>
                  <a:pt x="24462" y="77695"/>
                </a:cubicBezTo>
                <a:cubicBezTo>
                  <a:pt x="24500" y="77658"/>
                  <a:pt x="24500" y="77620"/>
                  <a:pt x="24500" y="77544"/>
                </a:cubicBezTo>
                <a:lnTo>
                  <a:pt x="24387" y="77431"/>
                </a:lnTo>
                <a:cubicBezTo>
                  <a:pt x="24353" y="77420"/>
                  <a:pt x="24323" y="77415"/>
                  <a:pt x="24296" y="77415"/>
                </a:cubicBezTo>
                <a:close/>
                <a:moveTo>
                  <a:pt x="23895" y="78036"/>
                </a:moveTo>
                <a:cubicBezTo>
                  <a:pt x="23782" y="78036"/>
                  <a:pt x="23668" y="78111"/>
                  <a:pt x="23668" y="78225"/>
                </a:cubicBezTo>
                <a:lnTo>
                  <a:pt x="23819" y="78225"/>
                </a:lnTo>
                <a:cubicBezTo>
                  <a:pt x="23819" y="78225"/>
                  <a:pt x="23819" y="78225"/>
                  <a:pt x="23819" y="78263"/>
                </a:cubicBezTo>
                <a:lnTo>
                  <a:pt x="24008" y="78263"/>
                </a:lnTo>
                <a:cubicBezTo>
                  <a:pt x="24008" y="78225"/>
                  <a:pt x="24008" y="78225"/>
                  <a:pt x="24008" y="78225"/>
                </a:cubicBezTo>
                <a:lnTo>
                  <a:pt x="24160" y="78225"/>
                </a:lnTo>
                <a:cubicBezTo>
                  <a:pt x="24160" y="78149"/>
                  <a:pt x="24122" y="78111"/>
                  <a:pt x="24046" y="78073"/>
                </a:cubicBezTo>
                <a:cubicBezTo>
                  <a:pt x="24008" y="78036"/>
                  <a:pt x="23971" y="78036"/>
                  <a:pt x="23895" y="78036"/>
                </a:cubicBezTo>
                <a:lnTo>
                  <a:pt x="23933" y="78149"/>
                </a:lnTo>
                <a:lnTo>
                  <a:pt x="23895" y="78149"/>
                </a:lnTo>
                <a:lnTo>
                  <a:pt x="23895" y="78036"/>
                </a:lnTo>
                <a:close/>
                <a:moveTo>
                  <a:pt x="69756" y="77922"/>
                </a:moveTo>
                <a:lnTo>
                  <a:pt x="69604" y="78036"/>
                </a:lnTo>
                <a:lnTo>
                  <a:pt x="69604" y="78225"/>
                </a:lnTo>
                <a:lnTo>
                  <a:pt x="69718" y="78338"/>
                </a:lnTo>
                <a:cubicBezTo>
                  <a:pt x="69945" y="78338"/>
                  <a:pt x="70020" y="78225"/>
                  <a:pt x="70096" y="78149"/>
                </a:cubicBezTo>
                <a:lnTo>
                  <a:pt x="70096" y="78111"/>
                </a:lnTo>
                <a:lnTo>
                  <a:pt x="69983" y="77922"/>
                </a:lnTo>
                <a:close/>
                <a:moveTo>
                  <a:pt x="75465" y="77771"/>
                </a:moveTo>
                <a:lnTo>
                  <a:pt x="75351" y="77847"/>
                </a:lnTo>
                <a:cubicBezTo>
                  <a:pt x="75200" y="78036"/>
                  <a:pt x="75313" y="78187"/>
                  <a:pt x="75427" y="78300"/>
                </a:cubicBezTo>
                <a:lnTo>
                  <a:pt x="75502" y="78225"/>
                </a:lnTo>
                <a:lnTo>
                  <a:pt x="75465" y="78300"/>
                </a:lnTo>
                <a:lnTo>
                  <a:pt x="75502" y="78300"/>
                </a:lnTo>
                <a:cubicBezTo>
                  <a:pt x="75583" y="78327"/>
                  <a:pt x="75644" y="78354"/>
                  <a:pt x="75700" y="78354"/>
                </a:cubicBezTo>
                <a:cubicBezTo>
                  <a:pt x="75723" y="78354"/>
                  <a:pt x="75745" y="78349"/>
                  <a:pt x="75767" y="78338"/>
                </a:cubicBezTo>
                <a:cubicBezTo>
                  <a:pt x="75843" y="78300"/>
                  <a:pt x="75843" y="78263"/>
                  <a:pt x="75843" y="78225"/>
                </a:cubicBezTo>
                <a:lnTo>
                  <a:pt x="75843" y="78187"/>
                </a:lnTo>
                <a:cubicBezTo>
                  <a:pt x="75881" y="78149"/>
                  <a:pt x="75918" y="78111"/>
                  <a:pt x="75918" y="78036"/>
                </a:cubicBezTo>
                <a:lnTo>
                  <a:pt x="75843" y="77960"/>
                </a:lnTo>
                <a:cubicBezTo>
                  <a:pt x="75843" y="77960"/>
                  <a:pt x="75805" y="77922"/>
                  <a:pt x="75805" y="77922"/>
                </a:cubicBezTo>
                <a:cubicBezTo>
                  <a:pt x="75729" y="77847"/>
                  <a:pt x="75654" y="77771"/>
                  <a:pt x="75465" y="77771"/>
                </a:cubicBezTo>
                <a:close/>
                <a:moveTo>
                  <a:pt x="33158" y="77922"/>
                </a:moveTo>
                <a:lnTo>
                  <a:pt x="33044" y="78036"/>
                </a:lnTo>
                <a:lnTo>
                  <a:pt x="33044" y="78263"/>
                </a:lnTo>
                <a:lnTo>
                  <a:pt x="33120" y="78376"/>
                </a:lnTo>
                <a:cubicBezTo>
                  <a:pt x="33173" y="78394"/>
                  <a:pt x="33217" y="78401"/>
                  <a:pt x="33255" y="78401"/>
                </a:cubicBezTo>
                <a:cubicBezTo>
                  <a:pt x="33380" y="78401"/>
                  <a:pt x="33431" y="78321"/>
                  <a:pt x="33460" y="78263"/>
                </a:cubicBezTo>
                <a:cubicBezTo>
                  <a:pt x="33612" y="78225"/>
                  <a:pt x="33649" y="78149"/>
                  <a:pt x="33649" y="78073"/>
                </a:cubicBezTo>
                <a:cubicBezTo>
                  <a:pt x="33649" y="78073"/>
                  <a:pt x="33649" y="78036"/>
                  <a:pt x="33649" y="78036"/>
                </a:cubicBezTo>
                <a:lnTo>
                  <a:pt x="33460" y="77960"/>
                </a:lnTo>
                <a:lnTo>
                  <a:pt x="33347" y="77960"/>
                </a:lnTo>
                <a:cubicBezTo>
                  <a:pt x="33309" y="77960"/>
                  <a:pt x="33271" y="77922"/>
                  <a:pt x="33158" y="77922"/>
                </a:cubicBezTo>
                <a:close/>
                <a:moveTo>
                  <a:pt x="80148" y="78069"/>
                </a:moveTo>
                <a:cubicBezTo>
                  <a:pt x="79979" y="78069"/>
                  <a:pt x="79847" y="78265"/>
                  <a:pt x="79813" y="78300"/>
                </a:cubicBezTo>
                <a:lnTo>
                  <a:pt x="79888" y="78489"/>
                </a:lnTo>
                <a:cubicBezTo>
                  <a:pt x="80039" y="78489"/>
                  <a:pt x="80115" y="78452"/>
                  <a:pt x="80153" y="78414"/>
                </a:cubicBezTo>
                <a:lnTo>
                  <a:pt x="80191" y="78414"/>
                </a:lnTo>
                <a:lnTo>
                  <a:pt x="80380" y="78300"/>
                </a:lnTo>
                <a:cubicBezTo>
                  <a:pt x="80342" y="78111"/>
                  <a:pt x="80266" y="78073"/>
                  <a:pt x="80191" y="78073"/>
                </a:cubicBezTo>
                <a:cubicBezTo>
                  <a:pt x="80176" y="78071"/>
                  <a:pt x="80162" y="78069"/>
                  <a:pt x="80148" y="78069"/>
                </a:cubicBezTo>
                <a:close/>
                <a:moveTo>
                  <a:pt x="21059" y="77733"/>
                </a:moveTo>
                <a:lnTo>
                  <a:pt x="20870" y="77771"/>
                </a:lnTo>
                <a:cubicBezTo>
                  <a:pt x="20833" y="77809"/>
                  <a:pt x="20833" y="77884"/>
                  <a:pt x="20795" y="77960"/>
                </a:cubicBezTo>
                <a:cubicBezTo>
                  <a:pt x="20795" y="77960"/>
                  <a:pt x="20757" y="78036"/>
                  <a:pt x="20757" y="78036"/>
                </a:cubicBezTo>
                <a:lnTo>
                  <a:pt x="20833" y="78149"/>
                </a:lnTo>
                <a:cubicBezTo>
                  <a:pt x="20795" y="78187"/>
                  <a:pt x="20757" y="78225"/>
                  <a:pt x="20757" y="78263"/>
                </a:cubicBezTo>
                <a:cubicBezTo>
                  <a:pt x="20719" y="78263"/>
                  <a:pt x="20719" y="78263"/>
                  <a:pt x="20719" y="78300"/>
                </a:cubicBezTo>
                <a:lnTo>
                  <a:pt x="20719" y="78452"/>
                </a:lnTo>
                <a:cubicBezTo>
                  <a:pt x="20802" y="78507"/>
                  <a:pt x="20906" y="78542"/>
                  <a:pt x="21014" y="78542"/>
                </a:cubicBezTo>
                <a:cubicBezTo>
                  <a:pt x="21054" y="78542"/>
                  <a:pt x="21095" y="78537"/>
                  <a:pt x="21135" y="78527"/>
                </a:cubicBezTo>
                <a:lnTo>
                  <a:pt x="21249" y="78414"/>
                </a:lnTo>
                <a:cubicBezTo>
                  <a:pt x="21249" y="78376"/>
                  <a:pt x="21249" y="78376"/>
                  <a:pt x="21286" y="78338"/>
                </a:cubicBezTo>
                <a:cubicBezTo>
                  <a:pt x="21286" y="78338"/>
                  <a:pt x="21286" y="78300"/>
                  <a:pt x="21286" y="78263"/>
                </a:cubicBezTo>
                <a:lnTo>
                  <a:pt x="21362" y="78300"/>
                </a:lnTo>
                <a:cubicBezTo>
                  <a:pt x="21447" y="78337"/>
                  <a:pt x="21516" y="78354"/>
                  <a:pt x="21575" y="78354"/>
                </a:cubicBezTo>
                <a:cubicBezTo>
                  <a:pt x="21699" y="78354"/>
                  <a:pt x="21776" y="78278"/>
                  <a:pt x="21853" y="78149"/>
                </a:cubicBezTo>
                <a:lnTo>
                  <a:pt x="21702" y="77998"/>
                </a:lnTo>
                <a:lnTo>
                  <a:pt x="21627" y="77998"/>
                </a:lnTo>
                <a:cubicBezTo>
                  <a:pt x="21589" y="77960"/>
                  <a:pt x="21513" y="77922"/>
                  <a:pt x="21475" y="77922"/>
                </a:cubicBezTo>
                <a:lnTo>
                  <a:pt x="21324" y="78036"/>
                </a:lnTo>
                <a:cubicBezTo>
                  <a:pt x="21324" y="78073"/>
                  <a:pt x="21286" y="78111"/>
                  <a:pt x="21286" y="78149"/>
                </a:cubicBezTo>
                <a:cubicBezTo>
                  <a:pt x="21249" y="78149"/>
                  <a:pt x="21249" y="78111"/>
                  <a:pt x="21211" y="78073"/>
                </a:cubicBezTo>
                <a:lnTo>
                  <a:pt x="21249" y="78036"/>
                </a:lnTo>
                <a:cubicBezTo>
                  <a:pt x="21249" y="77884"/>
                  <a:pt x="21173" y="77771"/>
                  <a:pt x="21059" y="77733"/>
                </a:cubicBezTo>
                <a:close/>
                <a:moveTo>
                  <a:pt x="70966" y="78073"/>
                </a:moveTo>
                <a:cubicBezTo>
                  <a:pt x="70739" y="78073"/>
                  <a:pt x="70663" y="78187"/>
                  <a:pt x="70587" y="78300"/>
                </a:cubicBezTo>
                <a:lnTo>
                  <a:pt x="70663" y="78489"/>
                </a:lnTo>
                <a:lnTo>
                  <a:pt x="70701" y="78489"/>
                </a:lnTo>
                <a:cubicBezTo>
                  <a:pt x="70754" y="78516"/>
                  <a:pt x="70808" y="78543"/>
                  <a:pt x="70875" y="78543"/>
                </a:cubicBezTo>
                <a:cubicBezTo>
                  <a:pt x="70902" y="78543"/>
                  <a:pt x="70932" y="78538"/>
                  <a:pt x="70966" y="78527"/>
                </a:cubicBezTo>
                <a:lnTo>
                  <a:pt x="71079" y="78414"/>
                </a:lnTo>
                <a:lnTo>
                  <a:pt x="71079" y="78225"/>
                </a:lnTo>
                <a:lnTo>
                  <a:pt x="70966" y="78073"/>
                </a:lnTo>
                <a:close/>
                <a:moveTo>
                  <a:pt x="23404" y="78263"/>
                </a:moveTo>
                <a:lnTo>
                  <a:pt x="23252" y="78376"/>
                </a:lnTo>
                <a:lnTo>
                  <a:pt x="23252" y="78527"/>
                </a:lnTo>
                <a:lnTo>
                  <a:pt x="23366" y="78641"/>
                </a:lnTo>
                <a:cubicBezTo>
                  <a:pt x="23403" y="78647"/>
                  <a:pt x="23438" y="78650"/>
                  <a:pt x="23473" y="78650"/>
                </a:cubicBezTo>
                <a:cubicBezTo>
                  <a:pt x="23650" y="78650"/>
                  <a:pt x="23788" y="78566"/>
                  <a:pt x="23819" y="78376"/>
                </a:cubicBezTo>
                <a:lnTo>
                  <a:pt x="23706" y="78263"/>
                </a:lnTo>
                <a:close/>
                <a:moveTo>
                  <a:pt x="20152" y="78272"/>
                </a:moveTo>
                <a:cubicBezTo>
                  <a:pt x="20114" y="78272"/>
                  <a:pt x="20076" y="78281"/>
                  <a:pt x="20039" y="78300"/>
                </a:cubicBezTo>
                <a:cubicBezTo>
                  <a:pt x="19925" y="78376"/>
                  <a:pt x="19887" y="78565"/>
                  <a:pt x="20001" y="78641"/>
                </a:cubicBezTo>
                <a:cubicBezTo>
                  <a:pt x="20076" y="78678"/>
                  <a:pt x="20114" y="78678"/>
                  <a:pt x="20190" y="78678"/>
                </a:cubicBezTo>
                <a:lnTo>
                  <a:pt x="20228" y="78641"/>
                </a:lnTo>
                <a:lnTo>
                  <a:pt x="20190" y="78641"/>
                </a:lnTo>
                <a:lnTo>
                  <a:pt x="20341" y="78527"/>
                </a:lnTo>
                <a:lnTo>
                  <a:pt x="20341" y="78414"/>
                </a:lnTo>
                <a:lnTo>
                  <a:pt x="20266" y="78300"/>
                </a:lnTo>
                <a:cubicBezTo>
                  <a:pt x="20228" y="78281"/>
                  <a:pt x="20190" y="78272"/>
                  <a:pt x="20152" y="78272"/>
                </a:cubicBezTo>
                <a:close/>
                <a:moveTo>
                  <a:pt x="33763" y="78641"/>
                </a:moveTo>
                <a:cubicBezTo>
                  <a:pt x="33687" y="78641"/>
                  <a:pt x="33612" y="78678"/>
                  <a:pt x="33574" y="78716"/>
                </a:cubicBezTo>
                <a:cubicBezTo>
                  <a:pt x="33536" y="78754"/>
                  <a:pt x="33498" y="78830"/>
                  <a:pt x="33498" y="78943"/>
                </a:cubicBezTo>
                <a:lnTo>
                  <a:pt x="33649" y="79056"/>
                </a:lnTo>
                <a:lnTo>
                  <a:pt x="33763" y="79056"/>
                </a:lnTo>
                <a:lnTo>
                  <a:pt x="33914" y="78943"/>
                </a:lnTo>
                <a:lnTo>
                  <a:pt x="33914" y="78792"/>
                </a:lnTo>
                <a:lnTo>
                  <a:pt x="33763" y="78641"/>
                </a:lnTo>
                <a:close/>
                <a:moveTo>
                  <a:pt x="39962" y="78284"/>
                </a:moveTo>
                <a:cubicBezTo>
                  <a:pt x="39938" y="78284"/>
                  <a:pt x="39913" y="78288"/>
                  <a:pt x="39888" y="78300"/>
                </a:cubicBezTo>
                <a:lnTo>
                  <a:pt x="39774" y="78414"/>
                </a:lnTo>
                <a:cubicBezTo>
                  <a:pt x="39736" y="78603"/>
                  <a:pt x="39850" y="78716"/>
                  <a:pt x="40001" y="78754"/>
                </a:cubicBezTo>
                <a:lnTo>
                  <a:pt x="40039" y="78716"/>
                </a:lnTo>
                <a:lnTo>
                  <a:pt x="40039" y="78716"/>
                </a:lnTo>
                <a:cubicBezTo>
                  <a:pt x="40039" y="78754"/>
                  <a:pt x="40001" y="78754"/>
                  <a:pt x="40001" y="78754"/>
                </a:cubicBezTo>
                <a:cubicBezTo>
                  <a:pt x="39963" y="78792"/>
                  <a:pt x="39925" y="78867"/>
                  <a:pt x="39925" y="78905"/>
                </a:cubicBezTo>
                <a:cubicBezTo>
                  <a:pt x="39925" y="78981"/>
                  <a:pt x="39963" y="79056"/>
                  <a:pt x="40115" y="79094"/>
                </a:cubicBezTo>
                <a:lnTo>
                  <a:pt x="40266" y="79019"/>
                </a:lnTo>
                <a:cubicBezTo>
                  <a:pt x="40304" y="78981"/>
                  <a:pt x="40379" y="78905"/>
                  <a:pt x="40379" y="78830"/>
                </a:cubicBezTo>
                <a:cubicBezTo>
                  <a:pt x="40379" y="78716"/>
                  <a:pt x="40266" y="78678"/>
                  <a:pt x="40152" y="78641"/>
                </a:cubicBezTo>
                <a:lnTo>
                  <a:pt x="40039" y="78716"/>
                </a:lnTo>
                <a:lnTo>
                  <a:pt x="40152" y="78603"/>
                </a:lnTo>
                <a:cubicBezTo>
                  <a:pt x="40152" y="78565"/>
                  <a:pt x="40152" y="78565"/>
                  <a:pt x="40152" y="78565"/>
                </a:cubicBezTo>
                <a:cubicBezTo>
                  <a:pt x="40152" y="78527"/>
                  <a:pt x="40190" y="78489"/>
                  <a:pt x="40190" y="78489"/>
                </a:cubicBezTo>
                <a:cubicBezTo>
                  <a:pt x="40190" y="78452"/>
                  <a:pt x="40190" y="78376"/>
                  <a:pt x="40077" y="78300"/>
                </a:cubicBezTo>
                <a:cubicBezTo>
                  <a:pt x="40052" y="78300"/>
                  <a:pt x="40009" y="78284"/>
                  <a:pt x="39962" y="78284"/>
                </a:cubicBezTo>
                <a:close/>
                <a:moveTo>
                  <a:pt x="72856" y="78603"/>
                </a:moveTo>
                <a:lnTo>
                  <a:pt x="72742" y="78754"/>
                </a:lnTo>
                <a:cubicBezTo>
                  <a:pt x="72742" y="78792"/>
                  <a:pt x="72742" y="78792"/>
                  <a:pt x="72742" y="78830"/>
                </a:cubicBezTo>
                <a:cubicBezTo>
                  <a:pt x="72705" y="78943"/>
                  <a:pt x="72742" y="79019"/>
                  <a:pt x="72780" y="79056"/>
                </a:cubicBezTo>
                <a:cubicBezTo>
                  <a:pt x="72818" y="79094"/>
                  <a:pt x="72856" y="79094"/>
                  <a:pt x="72932" y="79094"/>
                </a:cubicBezTo>
                <a:lnTo>
                  <a:pt x="73045" y="79019"/>
                </a:lnTo>
                <a:cubicBezTo>
                  <a:pt x="73083" y="79019"/>
                  <a:pt x="73083" y="78981"/>
                  <a:pt x="73121" y="78981"/>
                </a:cubicBezTo>
                <a:cubicBezTo>
                  <a:pt x="73158" y="78981"/>
                  <a:pt x="73310" y="78943"/>
                  <a:pt x="73310" y="78792"/>
                </a:cubicBezTo>
                <a:lnTo>
                  <a:pt x="73272" y="78678"/>
                </a:lnTo>
                <a:cubicBezTo>
                  <a:pt x="73158" y="78603"/>
                  <a:pt x="73007" y="78603"/>
                  <a:pt x="72856" y="78603"/>
                </a:cubicBezTo>
                <a:close/>
                <a:moveTo>
                  <a:pt x="90200" y="78782"/>
                </a:moveTo>
                <a:cubicBezTo>
                  <a:pt x="90177" y="78782"/>
                  <a:pt x="90155" y="78785"/>
                  <a:pt x="90134" y="78792"/>
                </a:cubicBezTo>
                <a:cubicBezTo>
                  <a:pt x="90021" y="78830"/>
                  <a:pt x="89945" y="78905"/>
                  <a:pt x="89907" y="78981"/>
                </a:cubicBezTo>
                <a:lnTo>
                  <a:pt x="89945" y="79094"/>
                </a:lnTo>
                <a:cubicBezTo>
                  <a:pt x="90021" y="79208"/>
                  <a:pt x="90134" y="79246"/>
                  <a:pt x="90247" y="79246"/>
                </a:cubicBezTo>
                <a:cubicBezTo>
                  <a:pt x="90361" y="79208"/>
                  <a:pt x="90474" y="79132"/>
                  <a:pt x="90550" y="79019"/>
                </a:cubicBezTo>
                <a:lnTo>
                  <a:pt x="90474" y="78905"/>
                </a:lnTo>
                <a:cubicBezTo>
                  <a:pt x="90413" y="78844"/>
                  <a:pt x="90300" y="78782"/>
                  <a:pt x="90200" y="78782"/>
                </a:cubicBezTo>
                <a:close/>
                <a:moveTo>
                  <a:pt x="15653" y="79246"/>
                </a:moveTo>
                <a:cubicBezTo>
                  <a:pt x="15653" y="79246"/>
                  <a:pt x="15653" y="79246"/>
                  <a:pt x="15653" y="79246"/>
                </a:cubicBezTo>
                <a:cubicBezTo>
                  <a:pt x="15653" y="79246"/>
                  <a:pt x="15653" y="79246"/>
                  <a:pt x="15653" y="79246"/>
                </a:cubicBezTo>
                <a:close/>
                <a:moveTo>
                  <a:pt x="49642" y="78452"/>
                </a:moveTo>
                <a:cubicBezTo>
                  <a:pt x="49604" y="78452"/>
                  <a:pt x="49491" y="78452"/>
                  <a:pt x="49377" y="78527"/>
                </a:cubicBezTo>
                <a:cubicBezTo>
                  <a:pt x="49302" y="78527"/>
                  <a:pt x="49188" y="78527"/>
                  <a:pt x="49113" y="78603"/>
                </a:cubicBezTo>
                <a:cubicBezTo>
                  <a:pt x="49037" y="78641"/>
                  <a:pt x="48999" y="78754"/>
                  <a:pt x="48999" y="78867"/>
                </a:cubicBezTo>
                <a:lnTo>
                  <a:pt x="49037" y="78981"/>
                </a:lnTo>
                <a:cubicBezTo>
                  <a:pt x="49226" y="79094"/>
                  <a:pt x="49491" y="79094"/>
                  <a:pt x="49642" y="79094"/>
                </a:cubicBezTo>
                <a:lnTo>
                  <a:pt x="49642" y="79170"/>
                </a:lnTo>
                <a:cubicBezTo>
                  <a:pt x="49673" y="79200"/>
                  <a:pt x="49728" y="79256"/>
                  <a:pt x="49848" y="79256"/>
                </a:cubicBezTo>
                <a:cubicBezTo>
                  <a:pt x="49876" y="79256"/>
                  <a:pt x="49908" y="79253"/>
                  <a:pt x="49944" y="79246"/>
                </a:cubicBezTo>
                <a:lnTo>
                  <a:pt x="50058" y="79170"/>
                </a:lnTo>
                <a:cubicBezTo>
                  <a:pt x="50058" y="79170"/>
                  <a:pt x="50058" y="79132"/>
                  <a:pt x="50058" y="79132"/>
                </a:cubicBezTo>
                <a:cubicBezTo>
                  <a:pt x="50096" y="79094"/>
                  <a:pt x="50134" y="79056"/>
                  <a:pt x="50134" y="78981"/>
                </a:cubicBezTo>
                <a:cubicBezTo>
                  <a:pt x="50134" y="78943"/>
                  <a:pt x="50134" y="78943"/>
                  <a:pt x="50096" y="78905"/>
                </a:cubicBezTo>
                <a:lnTo>
                  <a:pt x="49982" y="78830"/>
                </a:lnTo>
                <a:cubicBezTo>
                  <a:pt x="49957" y="78817"/>
                  <a:pt x="49936" y="78813"/>
                  <a:pt x="49918" y="78813"/>
                </a:cubicBezTo>
                <a:cubicBezTo>
                  <a:pt x="49881" y="78813"/>
                  <a:pt x="49856" y="78830"/>
                  <a:pt x="49831" y="78830"/>
                </a:cubicBezTo>
                <a:cubicBezTo>
                  <a:pt x="49831" y="78754"/>
                  <a:pt x="49831" y="78527"/>
                  <a:pt x="49642" y="78452"/>
                </a:cubicBezTo>
                <a:close/>
                <a:moveTo>
                  <a:pt x="77657" y="78867"/>
                </a:moveTo>
                <a:lnTo>
                  <a:pt x="77506" y="78981"/>
                </a:lnTo>
                <a:cubicBezTo>
                  <a:pt x="77468" y="79208"/>
                  <a:pt x="77582" y="79321"/>
                  <a:pt x="77847" y="79397"/>
                </a:cubicBezTo>
                <a:lnTo>
                  <a:pt x="77998" y="79246"/>
                </a:lnTo>
                <a:lnTo>
                  <a:pt x="77998" y="79246"/>
                </a:lnTo>
                <a:cubicBezTo>
                  <a:pt x="77998" y="79283"/>
                  <a:pt x="77960" y="79321"/>
                  <a:pt x="77960" y="79321"/>
                </a:cubicBezTo>
                <a:cubicBezTo>
                  <a:pt x="77998" y="79321"/>
                  <a:pt x="78073" y="79321"/>
                  <a:pt x="78149" y="79246"/>
                </a:cubicBezTo>
                <a:lnTo>
                  <a:pt x="78187" y="79132"/>
                </a:lnTo>
                <a:lnTo>
                  <a:pt x="78149" y="79056"/>
                </a:lnTo>
                <a:cubicBezTo>
                  <a:pt x="78036" y="78981"/>
                  <a:pt x="77884" y="78905"/>
                  <a:pt x="77657" y="78867"/>
                </a:cubicBezTo>
                <a:close/>
                <a:moveTo>
                  <a:pt x="56372" y="79019"/>
                </a:moveTo>
                <a:cubicBezTo>
                  <a:pt x="56221" y="79019"/>
                  <a:pt x="56107" y="79094"/>
                  <a:pt x="56069" y="79208"/>
                </a:cubicBezTo>
                <a:lnTo>
                  <a:pt x="56069" y="79321"/>
                </a:lnTo>
                <a:cubicBezTo>
                  <a:pt x="56152" y="79376"/>
                  <a:pt x="56235" y="79412"/>
                  <a:pt x="56304" y="79412"/>
                </a:cubicBezTo>
                <a:cubicBezTo>
                  <a:pt x="56329" y="79412"/>
                  <a:pt x="56352" y="79407"/>
                  <a:pt x="56372" y="79397"/>
                </a:cubicBezTo>
                <a:cubicBezTo>
                  <a:pt x="56447" y="79359"/>
                  <a:pt x="56523" y="79283"/>
                  <a:pt x="56523" y="79208"/>
                </a:cubicBezTo>
                <a:cubicBezTo>
                  <a:pt x="56523" y="79170"/>
                  <a:pt x="56523" y="79132"/>
                  <a:pt x="56485" y="79094"/>
                </a:cubicBezTo>
                <a:lnTo>
                  <a:pt x="56372" y="79019"/>
                </a:lnTo>
                <a:close/>
                <a:moveTo>
                  <a:pt x="15357" y="78748"/>
                </a:moveTo>
                <a:cubicBezTo>
                  <a:pt x="15144" y="78748"/>
                  <a:pt x="14775" y="78880"/>
                  <a:pt x="14708" y="78981"/>
                </a:cubicBezTo>
                <a:lnTo>
                  <a:pt x="14859" y="79056"/>
                </a:lnTo>
                <a:lnTo>
                  <a:pt x="14859" y="79170"/>
                </a:lnTo>
                <a:cubicBezTo>
                  <a:pt x="14859" y="79179"/>
                  <a:pt x="14859" y="79189"/>
                  <a:pt x="14859" y="79208"/>
                </a:cubicBezTo>
                <a:cubicBezTo>
                  <a:pt x="14859" y="79435"/>
                  <a:pt x="15048" y="79472"/>
                  <a:pt x="15086" y="79472"/>
                </a:cubicBezTo>
                <a:lnTo>
                  <a:pt x="15161" y="79435"/>
                </a:lnTo>
                <a:cubicBezTo>
                  <a:pt x="15199" y="79435"/>
                  <a:pt x="15237" y="79397"/>
                  <a:pt x="15237" y="79359"/>
                </a:cubicBezTo>
                <a:cubicBezTo>
                  <a:pt x="15291" y="79386"/>
                  <a:pt x="15344" y="79412"/>
                  <a:pt x="15411" y="79412"/>
                </a:cubicBezTo>
                <a:cubicBezTo>
                  <a:pt x="15439" y="79412"/>
                  <a:pt x="15469" y="79408"/>
                  <a:pt x="15502" y="79397"/>
                </a:cubicBezTo>
                <a:lnTo>
                  <a:pt x="15653" y="79321"/>
                </a:lnTo>
                <a:cubicBezTo>
                  <a:pt x="15653" y="79321"/>
                  <a:pt x="15653" y="79283"/>
                  <a:pt x="15653" y="79246"/>
                </a:cubicBezTo>
                <a:cubicBezTo>
                  <a:pt x="15653" y="79283"/>
                  <a:pt x="15615" y="79321"/>
                  <a:pt x="15577" y="79321"/>
                </a:cubicBezTo>
                <a:lnTo>
                  <a:pt x="15691" y="79208"/>
                </a:lnTo>
                <a:lnTo>
                  <a:pt x="15691" y="79170"/>
                </a:lnTo>
                <a:cubicBezTo>
                  <a:pt x="15691" y="78981"/>
                  <a:pt x="15615" y="78830"/>
                  <a:pt x="15426" y="78754"/>
                </a:cubicBezTo>
                <a:cubicBezTo>
                  <a:pt x="15406" y="78750"/>
                  <a:pt x="15383" y="78748"/>
                  <a:pt x="15357" y="78748"/>
                </a:cubicBezTo>
                <a:close/>
                <a:moveTo>
                  <a:pt x="29193" y="78962"/>
                </a:moveTo>
                <a:cubicBezTo>
                  <a:pt x="29131" y="78962"/>
                  <a:pt x="29075" y="78981"/>
                  <a:pt x="29037" y="79019"/>
                </a:cubicBezTo>
                <a:cubicBezTo>
                  <a:pt x="28923" y="79056"/>
                  <a:pt x="28848" y="79170"/>
                  <a:pt x="28886" y="79321"/>
                </a:cubicBezTo>
                <a:lnTo>
                  <a:pt x="28999" y="79397"/>
                </a:lnTo>
                <a:lnTo>
                  <a:pt x="29037" y="79397"/>
                </a:lnTo>
                <a:lnTo>
                  <a:pt x="29075" y="79510"/>
                </a:lnTo>
                <a:cubicBezTo>
                  <a:pt x="29119" y="79521"/>
                  <a:pt x="29160" y="79526"/>
                  <a:pt x="29198" y="79526"/>
                </a:cubicBezTo>
                <a:cubicBezTo>
                  <a:pt x="29289" y="79526"/>
                  <a:pt x="29361" y="79499"/>
                  <a:pt x="29415" y="79472"/>
                </a:cubicBezTo>
                <a:lnTo>
                  <a:pt x="29566" y="79359"/>
                </a:lnTo>
                <a:cubicBezTo>
                  <a:pt x="29566" y="79359"/>
                  <a:pt x="29566" y="79321"/>
                  <a:pt x="29566" y="79283"/>
                </a:cubicBezTo>
                <a:cubicBezTo>
                  <a:pt x="29566" y="79170"/>
                  <a:pt x="29491" y="79056"/>
                  <a:pt x="29377" y="79019"/>
                </a:cubicBezTo>
                <a:cubicBezTo>
                  <a:pt x="29320" y="78981"/>
                  <a:pt x="29254" y="78962"/>
                  <a:pt x="29193" y="78962"/>
                </a:cubicBezTo>
                <a:close/>
                <a:moveTo>
                  <a:pt x="4725" y="79325"/>
                </a:moveTo>
                <a:cubicBezTo>
                  <a:pt x="4648" y="79325"/>
                  <a:pt x="4562" y="79351"/>
                  <a:pt x="4500" y="79435"/>
                </a:cubicBezTo>
                <a:lnTo>
                  <a:pt x="4538" y="79624"/>
                </a:lnTo>
                <a:cubicBezTo>
                  <a:pt x="4575" y="79624"/>
                  <a:pt x="4575" y="79624"/>
                  <a:pt x="4575" y="79661"/>
                </a:cubicBezTo>
                <a:lnTo>
                  <a:pt x="4689" y="79775"/>
                </a:lnTo>
                <a:cubicBezTo>
                  <a:pt x="4733" y="79781"/>
                  <a:pt x="4775" y="79784"/>
                  <a:pt x="4815" y="79784"/>
                </a:cubicBezTo>
                <a:cubicBezTo>
                  <a:pt x="5013" y="79784"/>
                  <a:pt x="5155" y="79706"/>
                  <a:pt x="5218" y="79548"/>
                </a:cubicBezTo>
                <a:lnTo>
                  <a:pt x="5029" y="79397"/>
                </a:lnTo>
                <a:cubicBezTo>
                  <a:pt x="4991" y="79397"/>
                  <a:pt x="4953" y="79397"/>
                  <a:pt x="4878" y="79359"/>
                </a:cubicBezTo>
                <a:cubicBezTo>
                  <a:pt x="4844" y="79342"/>
                  <a:pt x="4787" y="79325"/>
                  <a:pt x="4725" y="79325"/>
                </a:cubicBezTo>
                <a:close/>
                <a:moveTo>
                  <a:pt x="568" y="79775"/>
                </a:moveTo>
                <a:cubicBezTo>
                  <a:pt x="454" y="79775"/>
                  <a:pt x="303" y="79850"/>
                  <a:pt x="303" y="80002"/>
                </a:cubicBezTo>
                <a:lnTo>
                  <a:pt x="417" y="80115"/>
                </a:lnTo>
                <a:cubicBezTo>
                  <a:pt x="417" y="80115"/>
                  <a:pt x="417" y="80153"/>
                  <a:pt x="454" y="80153"/>
                </a:cubicBezTo>
                <a:cubicBezTo>
                  <a:pt x="492" y="80153"/>
                  <a:pt x="568" y="80191"/>
                  <a:pt x="719" y="80191"/>
                </a:cubicBezTo>
                <a:lnTo>
                  <a:pt x="832" y="80115"/>
                </a:lnTo>
                <a:cubicBezTo>
                  <a:pt x="832" y="80077"/>
                  <a:pt x="832" y="80039"/>
                  <a:pt x="832" y="80002"/>
                </a:cubicBezTo>
                <a:cubicBezTo>
                  <a:pt x="832" y="79850"/>
                  <a:pt x="719" y="79775"/>
                  <a:pt x="568" y="79775"/>
                </a:cubicBezTo>
                <a:close/>
                <a:moveTo>
                  <a:pt x="16362" y="79760"/>
                </a:moveTo>
                <a:cubicBezTo>
                  <a:pt x="16339" y="79760"/>
                  <a:pt x="16316" y="79765"/>
                  <a:pt x="16296" y="79775"/>
                </a:cubicBezTo>
                <a:cubicBezTo>
                  <a:pt x="16182" y="79775"/>
                  <a:pt x="16031" y="79888"/>
                  <a:pt x="16031" y="80002"/>
                </a:cubicBezTo>
                <a:cubicBezTo>
                  <a:pt x="16031" y="80077"/>
                  <a:pt x="16107" y="80153"/>
                  <a:pt x="16182" y="80191"/>
                </a:cubicBezTo>
                <a:lnTo>
                  <a:pt x="16334" y="80002"/>
                </a:lnTo>
                <a:lnTo>
                  <a:pt x="16334" y="80002"/>
                </a:lnTo>
                <a:cubicBezTo>
                  <a:pt x="16334" y="80039"/>
                  <a:pt x="16296" y="80077"/>
                  <a:pt x="16296" y="80077"/>
                </a:cubicBezTo>
                <a:cubicBezTo>
                  <a:pt x="16371" y="80077"/>
                  <a:pt x="16447" y="80077"/>
                  <a:pt x="16485" y="80039"/>
                </a:cubicBezTo>
                <a:lnTo>
                  <a:pt x="16560" y="79926"/>
                </a:lnTo>
                <a:lnTo>
                  <a:pt x="16523" y="79850"/>
                </a:lnTo>
                <a:cubicBezTo>
                  <a:pt x="16495" y="79795"/>
                  <a:pt x="16427" y="79760"/>
                  <a:pt x="16362" y="79760"/>
                </a:cubicBezTo>
                <a:close/>
                <a:moveTo>
                  <a:pt x="86293" y="79608"/>
                </a:moveTo>
                <a:cubicBezTo>
                  <a:pt x="86265" y="79608"/>
                  <a:pt x="86235" y="79613"/>
                  <a:pt x="86202" y="79624"/>
                </a:cubicBezTo>
                <a:cubicBezTo>
                  <a:pt x="86164" y="79624"/>
                  <a:pt x="86126" y="79661"/>
                  <a:pt x="86126" y="79737"/>
                </a:cubicBezTo>
                <a:lnTo>
                  <a:pt x="86202" y="79813"/>
                </a:lnTo>
                <a:cubicBezTo>
                  <a:pt x="86164" y="79850"/>
                  <a:pt x="86164" y="79888"/>
                  <a:pt x="86164" y="79888"/>
                </a:cubicBezTo>
                <a:lnTo>
                  <a:pt x="86126" y="79926"/>
                </a:lnTo>
                <a:lnTo>
                  <a:pt x="86240" y="80077"/>
                </a:lnTo>
                <a:cubicBezTo>
                  <a:pt x="86240" y="80077"/>
                  <a:pt x="86278" y="80077"/>
                  <a:pt x="86278" y="80115"/>
                </a:cubicBezTo>
                <a:cubicBezTo>
                  <a:pt x="86353" y="80153"/>
                  <a:pt x="86429" y="80191"/>
                  <a:pt x="86580" y="80191"/>
                </a:cubicBezTo>
                <a:lnTo>
                  <a:pt x="86694" y="80039"/>
                </a:lnTo>
                <a:cubicBezTo>
                  <a:pt x="86656" y="79964"/>
                  <a:pt x="86656" y="79926"/>
                  <a:pt x="86656" y="79888"/>
                </a:cubicBezTo>
                <a:cubicBezTo>
                  <a:pt x="86656" y="79813"/>
                  <a:pt x="86656" y="79737"/>
                  <a:pt x="86580" y="79661"/>
                </a:cubicBezTo>
                <a:lnTo>
                  <a:pt x="86429" y="79737"/>
                </a:lnTo>
                <a:cubicBezTo>
                  <a:pt x="86429" y="79699"/>
                  <a:pt x="86429" y="79699"/>
                  <a:pt x="86429" y="79699"/>
                </a:cubicBezTo>
                <a:cubicBezTo>
                  <a:pt x="86441" y="79687"/>
                  <a:pt x="86454" y="79682"/>
                  <a:pt x="86465" y="79682"/>
                </a:cubicBezTo>
                <a:cubicBezTo>
                  <a:pt x="86488" y="79682"/>
                  <a:pt x="86504" y="79699"/>
                  <a:pt x="86504" y="79699"/>
                </a:cubicBezTo>
                <a:cubicBezTo>
                  <a:pt x="86504" y="79699"/>
                  <a:pt x="86467" y="79661"/>
                  <a:pt x="86467" y="79661"/>
                </a:cubicBezTo>
                <a:cubicBezTo>
                  <a:pt x="86413" y="79635"/>
                  <a:pt x="86360" y="79608"/>
                  <a:pt x="86293" y="79608"/>
                </a:cubicBezTo>
                <a:close/>
                <a:moveTo>
                  <a:pt x="55729" y="79435"/>
                </a:moveTo>
                <a:cubicBezTo>
                  <a:pt x="55578" y="79435"/>
                  <a:pt x="55502" y="79435"/>
                  <a:pt x="55427" y="79510"/>
                </a:cubicBezTo>
                <a:cubicBezTo>
                  <a:pt x="55389" y="79548"/>
                  <a:pt x="55313" y="79661"/>
                  <a:pt x="55389" y="79850"/>
                </a:cubicBezTo>
                <a:lnTo>
                  <a:pt x="55502" y="79926"/>
                </a:lnTo>
                <a:lnTo>
                  <a:pt x="55653" y="79926"/>
                </a:lnTo>
                <a:cubicBezTo>
                  <a:pt x="55616" y="79964"/>
                  <a:pt x="55578" y="79964"/>
                  <a:pt x="55540" y="80002"/>
                </a:cubicBezTo>
                <a:cubicBezTo>
                  <a:pt x="55502" y="80039"/>
                  <a:pt x="55464" y="80039"/>
                  <a:pt x="55464" y="80077"/>
                </a:cubicBezTo>
                <a:lnTo>
                  <a:pt x="55427" y="80266"/>
                </a:lnTo>
                <a:cubicBezTo>
                  <a:pt x="55497" y="80313"/>
                  <a:pt x="55596" y="80345"/>
                  <a:pt x="55688" y="80345"/>
                </a:cubicBezTo>
                <a:cubicBezTo>
                  <a:pt x="55745" y="80345"/>
                  <a:pt x="55799" y="80333"/>
                  <a:pt x="55842" y="80304"/>
                </a:cubicBezTo>
                <a:cubicBezTo>
                  <a:pt x="55956" y="80266"/>
                  <a:pt x="56032" y="80191"/>
                  <a:pt x="56032" y="80077"/>
                </a:cubicBezTo>
                <a:cubicBezTo>
                  <a:pt x="56032" y="80039"/>
                  <a:pt x="56032" y="80002"/>
                  <a:pt x="56032" y="79964"/>
                </a:cubicBezTo>
                <a:lnTo>
                  <a:pt x="55994" y="79926"/>
                </a:lnTo>
                <a:cubicBezTo>
                  <a:pt x="55918" y="79888"/>
                  <a:pt x="55842" y="79850"/>
                  <a:pt x="55805" y="79850"/>
                </a:cubicBezTo>
                <a:cubicBezTo>
                  <a:pt x="55767" y="79850"/>
                  <a:pt x="55767" y="79888"/>
                  <a:pt x="55729" y="79888"/>
                </a:cubicBezTo>
                <a:cubicBezTo>
                  <a:pt x="55842" y="79813"/>
                  <a:pt x="55842" y="79699"/>
                  <a:pt x="55842" y="79624"/>
                </a:cubicBezTo>
                <a:cubicBezTo>
                  <a:pt x="55842" y="79586"/>
                  <a:pt x="55842" y="79586"/>
                  <a:pt x="55842" y="79548"/>
                </a:cubicBezTo>
                <a:lnTo>
                  <a:pt x="55729" y="79435"/>
                </a:lnTo>
                <a:close/>
                <a:moveTo>
                  <a:pt x="13611" y="80002"/>
                </a:moveTo>
                <a:lnTo>
                  <a:pt x="13498" y="80115"/>
                </a:lnTo>
                <a:lnTo>
                  <a:pt x="13498" y="80153"/>
                </a:lnTo>
                <a:cubicBezTo>
                  <a:pt x="13498" y="80266"/>
                  <a:pt x="13536" y="80342"/>
                  <a:pt x="13611" y="80418"/>
                </a:cubicBezTo>
                <a:lnTo>
                  <a:pt x="13687" y="80455"/>
                </a:lnTo>
                <a:cubicBezTo>
                  <a:pt x="13838" y="80455"/>
                  <a:pt x="13914" y="80418"/>
                  <a:pt x="13952" y="80380"/>
                </a:cubicBezTo>
                <a:lnTo>
                  <a:pt x="14027" y="80304"/>
                </a:lnTo>
                <a:lnTo>
                  <a:pt x="14027" y="80229"/>
                </a:lnTo>
                <a:cubicBezTo>
                  <a:pt x="14027" y="80153"/>
                  <a:pt x="13989" y="80077"/>
                  <a:pt x="13952" y="80077"/>
                </a:cubicBezTo>
                <a:cubicBezTo>
                  <a:pt x="13876" y="80002"/>
                  <a:pt x="13763" y="80002"/>
                  <a:pt x="13611" y="80002"/>
                </a:cubicBezTo>
                <a:close/>
                <a:moveTo>
                  <a:pt x="48432" y="80039"/>
                </a:moveTo>
                <a:lnTo>
                  <a:pt x="48281" y="80191"/>
                </a:lnTo>
                <a:cubicBezTo>
                  <a:pt x="48281" y="80229"/>
                  <a:pt x="48243" y="80229"/>
                  <a:pt x="48243" y="80266"/>
                </a:cubicBezTo>
                <a:lnTo>
                  <a:pt x="48357" y="80455"/>
                </a:lnTo>
                <a:lnTo>
                  <a:pt x="48470" y="80455"/>
                </a:lnTo>
                <a:lnTo>
                  <a:pt x="48583" y="80380"/>
                </a:lnTo>
                <a:cubicBezTo>
                  <a:pt x="48621" y="80380"/>
                  <a:pt x="48659" y="80304"/>
                  <a:pt x="48659" y="80229"/>
                </a:cubicBezTo>
                <a:cubicBezTo>
                  <a:pt x="48659" y="80191"/>
                  <a:pt x="48621" y="80115"/>
                  <a:pt x="48432" y="80039"/>
                </a:cubicBezTo>
                <a:close/>
                <a:moveTo>
                  <a:pt x="10549" y="80115"/>
                </a:moveTo>
                <a:cubicBezTo>
                  <a:pt x="10436" y="80153"/>
                  <a:pt x="10246" y="80191"/>
                  <a:pt x="10209" y="80342"/>
                </a:cubicBezTo>
                <a:lnTo>
                  <a:pt x="10246" y="80455"/>
                </a:lnTo>
                <a:cubicBezTo>
                  <a:pt x="10322" y="80531"/>
                  <a:pt x="10398" y="80531"/>
                  <a:pt x="10473" y="80531"/>
                </a:cubicBezTo>
                <a:cubicBezTo>
                  <a:pt x="10625" y="80531"/>
                  <a:pt x="10738" y="80380"/>
                  <a:pt x="10814" y="80266"/>
                </a:cubicBezTo>
                <a:lnTo>
                  <a:pt x="10625" y="80115"/>
                </a:lnTo>
                <a:close/>
                <a:moveTo>
                  <a:pt x="34511" y="80139"/>
                </a:moveTo>
                <a:cubicBezTo>
                  <a:pt x="34429" y="80139"/>
                  <a:pt x="34358" y="80181"/>
                  <a:pt x="34330" y="80266"/>
                </a:cubicBezTo>
                <a:lnTo>
                  <a:pt x="34406" y="80455"/>
                </a:lnTo>
                <a:cubicBezTo>
                  <a:pt x="34368" y="80455"/>
                  <a:pt x="34368" y="80418"/>
                  <a:pt x="34368" y="80418"/>
                </a:cubicBezTo>
                <a:lnTo>
                  <a:pt x="34368" y="80455"/>
                </a:lnTo>
                <a:lnTo>
                  <a:pt x="34481" y="80607"/>
                </a:lnTo>
                <a:cubicBezTo>
                  <a:pt x="34557" y="80607"/>
                  <a:pt x="34670" y="80607"/>
                  <a:pt x="34708" y="80569"/>
                </a:cubicBezTo>
                <a:cubicBezTo>
                  <a:pt x="34784" y="80531"/>
                  <a:pt x="34784" y="80455"/>
                  <a:pt x="34784" y="80418"/>
                </a:cubicBezTo>
                <a:cubicBezTo>
                  <a:pt x="34784" y="80304"/>
                  <a:pt x="34708" y="80191"/>
                  <a:pt x="34595" y="80153"/>
                </a:cubicBezTo>
                <a:cubicBezTo>
                  <a:pt x="34566" y="80143"/>
                  <a:pt x="34538" y="80139"/>
                  <a:pt x="34511" y="80139"/>
                </a:cubicBezTo>
                <a:close/>
                <a:moveTo>
                  <a:pt x="68546" y="79586"/>
                </a:moveTo>
                <a:cubicBezTo>
                  <a:pt x="68432" y="79586"/>
                  <a:pt x="68319" y="79586"/>
                  <a:pt x="68243" y="79661"/>
                </a:cubicBezTo>
                <a:cubicBezTo>
                  <a:pt x="68206" y="79699"/>
                  <a:pt x="68130" y="79775"/>
                  <a:pt x="68168" y="79926"/>
                </a:cubicBezTo>
                <a:lnTo>
                  <a:pt x="68281" y="80039"/>
                </a:lnTo>
                <a:cubicBezTo>
                  <a:pt x="68395" y="80039"/>
                  <a:pt x="68470" y="80039"/>
                  <a:pt x="68546" y="80002"/>
                </a:cubicBezTo>
                <a:lnTo>
                  <a:pt x="68546" y="80002"/>
                </a:lnTo>
                <a:lnTo>
                  <a:pt x="68508" y="80039"/>
                </a:lnTo>
                <a:cubicBezTo>
                  <a:pt x="68546" y="80115"/>
                  <a:pt x="68508" y="80191"/>
                  <a:pt x="68470" y="80191"/>
                </a:cubicBezTo>
                <a:lnTo>
                  <a:pt x="68546" y="80380"/>
                </a:lnTo>
                <a:cubicBezTo>
                  <a:pt x="68596" y="80392"/>
                  <a:pt x="68638" y="80397"/>
                  <a:pt x="68673" y="80397"/>
                </a:cubicBezTo>
                <a:cubicBezTo>
                  <a:pt x="68743" y="80397"/>
                  <a:pt x="68785" y="80380"/>
                  <a:pt x="68810" y="80380"/>
                </a:cubicBezTo>
                <a:cubicBezTo>
                  <a:pt x="68848" y="80418"/>
                  <a:pt x="68924" y="80455"/>
                  <a:pt x="68962" y="80493"/>
                </a:cubicBezTo>
                <a:cubicBezTo>
                  <a:pt x="69000" y="80531"/>
                  <a:pt x="69037" y="80569"/>
                  <a:pt x="69075" y="80644"/>
                </a:cubicBezTo>
                <a:lnTo>
                  <a:pt x="69340" y="80607"/>
                </a:lnTo>
                <a:lnTo>
                  <a:pt x="69340" y="80607"/>
                </a:lnTo>
                <a:cubicBezTo>
                  <a:pt x="69340" y="80607"/>
                  <a:pt x="69302" y="80644"/>
                  <a:pt x="69302" y="80644"/>
                </a:cubicBezTo>
                <a:lnTo>
                  <a:pt x="69340" y="80644"/>
                </a:lnTo>
                <a:cubicBezTo>
                  <a:pt x="69415" y="80644"/>
                  <a:pt x="69567" y="80644"/>
                  <a:pt x="69642" y="80531"/>
                </a:cubicBezTo>
                <a:lnTo>
                  <a:pt x="69642" y="80229"/>
                </a:lnTo>
                <a:lnTo>
                  <a:pt x="69529" y="80115"/>
                </a:lnTo>
                <a:cubicBezTo>
                  <a:pt x="69340" y="80077"/>
                  <a:pt x="69226" y="79964"/>
                  <a:pt x="69075" y="79850"/>
                </a:cubicBezTo>
                <a:lnTo>
                  <a:pt x="69037" y="79813"/>
                </a:lnTo>
                <a:lnTo>
                  <a:pt x="68848" y="79850"/>
                </a:lnTo>
                <a:cubicBezTo>
                  <a:pt x="68810" y="79850"/>
                  <a:pt x="68773" y="79888"/>
                  <a:pt x="68735" y="79888"/>
                </a:cubicBezTo>
                <a:lnTo>
                  <a:pt x="68659" y="79888"/>
                </a:lnTo>
                <a:cubicBezTo>
                  <a:pt x="68659" y="79850"/>
                  <a:pt x="68697" y="79775"/>
                  <a:pt x="68659" y="79699"/>
                </a:cubicBezTo>
                <a:lnTo>
                  <a:pt x="68546" y="79586"/>
                </a:lnTo>
                <a:close/>
                <a:moveTo>
                  <a:pt x="43215" y="80191"/>
                </a:moveTo>
                <a:lnTo>
                  <a:pt x="43101" y="80418"/>
                </a:lnTo>
                <a:cubicBezTo>
                  <a:pt x="43064" y="80455"/>
                  <a:pt x="43026" y="80493"/>
                  <a:pt x="43026" y="80607"/>
                </a:cubicBezTo>
                <a:lnTo>
                  <a:pt x="43177" y="80720"/>
                </a:lnTo>
                <a:cubicBezTo>
                  <a:pt x="43290" y="80720"/>
                  <a:pt x="43366" y="80682"/>
                  <a:pt x="43404" y="80644"/>
                </a:cubicBezTo>
                <a:cubicBezTo>
                  <a:pt x="43442" y="80607"/>
                  <a:pt x="43479" y="80569"/>
                  <a:pt x="43479" y="80493"/>
                </a:cubicBezTo>
                <a:cubicBezTo>
                  <a:pt x="43517" y="80455"/>
                  <a:pt x="43555" y="80418"/>
                  <a:pt x="43555" y="80342"/>
                </a:cubicBezTo>
                <a:cubicBezTo>
                  <a:pt x="43555" y="80342"/>
                  <a:pt x="43555" y="80304"/>
                  <a:pt x="43555" y="80304"/>
                </a:cubicBezTo>
                <a:lnTo>
                  <a:pt x="43404" y="80191"/>
                </a:lnTo>
                <a:close/>
                <a:moveTo>
                  <a:pt x="47932" y="80213"/>
                </a:moveTo>
                <a:cubicBezTo>
                  <a:pt x="47909" y="80213"/>
                  <a:pt x="47887" y="80217"/>
                  <a:pt x="47865" y="80229"/>
                </a:cubicBezTo>
                <a:lnTo>
                  <a:pt x="47752" y="80266"/>
                </a:lnTo>
                <a:cubicBezTo>
                  <a:pt x="47676" y="80342"/>
                  <a:pt x="47638" y="80455"/>
                  <a:pt x="47676" y="80607"/>
                </a:cubicBezTo>
                <a:lnTo>
                  <a:pt x="47789" y="80720"/>
                </a:lnTo>
                <a:lnTo>
                  <a:pt x="48054" y="80720"/>
                </a:lnTo>
                <a:lnTo>
                  <a:pt x="48168" y="80607"/>
                </a:lnTo>
                <a:cubicBezTo>
                  <a:pt x="48168" y="80569"/>
                  <a:pt x="48205" y="80531"/>
                  <a:pt x="48205" y="80493"/>
                </a:cubicBezTo>
                <a:cubicBezTo>
                  <a:pt x="48205" y="80418"/>
                  <a:pt x="48168" y="80342"/>
                  <a:pt x="48092" y="80266"/>
                </a:cubicBezTo>
                <a:cubicBezTo>
                  <a:pt x="48038" y="80240"/>
                  <a:pt x="47985" y="80213"/>
                  <a:pt x="47932" y="80213"/>
                </a:cubicBezTo>
                <a:close/>
                <a:moveTo>
                  <a:pt x="52478" y="80607"/>
                </a:moveTo>
                <a:lnTo>
                  <a:pt x="52251" y="80682"/>
                </a:lnTo>
                <a:cubicBezTo>
                  <a:pt x="52251" y="80796"/>
                  <a:pt x="52289" y="80833"/>
                  <a:pt x="52289" y="80871"/>
                </a:cubicBezTo>
                <a:cubicBezTo>
                  <a:pt x="52289" y="80871"/>
                  <a:pt x="52289" y="80833"/>
                  <a:pt x="52289" y="80833"/>
                </a:cubicBezTo>
                <a:lnTo>
                  <a:pt x="52440" y="81022"/>
                </a:lnTo>
                <a:cubicBezTo>
                  <a:pt x="52465" y="81022"/>
                  <a:pt x="52490" y="81039"/>
                  <a:pt x="52527" y="81039"/>
                </a:cubicBezTo>
                <a:cubicBezTo>
                  <a:pt x="52545" y="81039"/>
                  <a:pt x="52566" y="81035"/>
                  <a:pt x="52591" y="81022"/>
                </a:cubicBezTo>
                <a:cubicBezTo>
                  <a:pt x="52667" y="81022"/>
                  <a:pt x="52667" y="80985"/>
                  <a:pt x="52704" y="80909"/>
                </a:cubicBezTo>
                <a:lnTo>
                  <a:pt x="52667" y="80871"/>
                </a:lnTo>
                <a:cubicBezTo>
                  <a:pt x="52704" y="80833"/>
                  <a:pt x="52780" y="80796"/>
                  <a:pt x="52780" y="80758"/>
                </a:cubicBezTo>
                <a:lnTo>
                  <a:pt x="52629" y="80607"/>
                </a:lnTo>
                <a:close/>
                <a:moveTo>
                  <a:pt x="82988" y="80607"/>
                </a:moveTo>
                <a:lnTo>
                  <a:pt x="82875" y="80720"/>
                </a:lnTo>
                <a:cubicBezTo>
                  <a:pt x="82837" y="80871"/>
                  <a:pt x="82875" y="80947"/>
                  <a:pt x="82951" y="81022"/>
                </a:cubicBezTo>
                <a:cubicBezTo>
                  <a:pt x="83026" y="81060"/>
                  <a:pt x="83102" y="81060"/>
                  <a:pt x="83177" y="81060"/>
                </a:cubicBezTo>
                <a:lnTo>
                  <a:pt x="83329" y="80947"/>
                </a:lnTo>
                <a:cubicBezTo>
                  <a:pt x="83329" y="80909"/>
                  <a:pt x="83329" y="80909"/>
                  <a:pt x="83329" y="80871"/>
                </a:cubicBezTo>
                <a:cubicBezTo>
                  <a:pt x="83366" y="80871"/>
                  <a:pt x="83442" y="80833"/>
                  <a:pt x="83442" y="80758"/>
                </a:cubicBezTo>
                <a:lnTo>
                  <a:pt x="83291" y="80607"/>
                </a:lnTo>
                <a:close/>
                <a:moveTo>
                  <a:pt x="43894" y="80360"/>
                </a:moveTo>
                <a:cubicBezTo>
                  <a:pt x="43746" y="80360"/>
                  <a:pt x="43596" y="80400"/>
                  <a:pt x="43517" y="80531"/>
                </a:cubicBezTo>
                <a:lnTo>
                  <a:pt x="43555" y="80644"/>
                </a:lnTo>
                <a:cubicBezTo>
                  <a:pt x="43593" y="80720"/>
                  <a:pt x="43668" y="80758"/>
                  <a:pt x="43706" y="80796"/>
                </a:cubicBezTo>
                <a:cubicBezTo>
                  <a:pt x="43517" y="80796"/>
                  <a:pt x="43404" y="80871"/>
                  <a:pt x="43442" y="81022"/>
                </a:cubicBezTo>
                <a:lnTo>
                  <a:pt x="43593" y="81098"/>
                </a:lnTo>
                <a:lnTo>
                  <a:pt x="43706" y="81098"/>
                </a:lnTo>
                <a:lnTo>
                  <a:pt x="43857" y="81022"/>
                </a:lnTo>
                <a:cubicBezTo>
                  <a:pt x="43857" y="80985"/>
                  <a:pt x="43895" y="80985"/>
                  <a:pt x="43895" y="80909"/>
                </a:cubicBezTo>
                <a:lnTo>
                  <a:pt x="43820" y="80833"/>
                </a:lnTo>
                <a:lnTo>
                  <a:pt x="43820" y="80833"/>
                </a:lnTo>
                <a:cubicBezTo>
                  <a:pt x="43895" y="80871"/>
                  <a:pt x="43895" y="80871"/>
                  <a:pt x="43933" y="80947"/>
                </a:cubicBezTo>
                <a:lnTo>
                  <a:pt x="44122" y="81022"/>
                </a:lnTo>
                <a:cubicBezTo>
                  <a:pt x="44236" y="80985"/>
                  <a:pt x="44462" y="80909"/>
                  <a:pt x="44500" y="80720"/>
                </a:cubicBezTo>
                <a:cubicBezTo>
                  <a:pt x="44500" y="80682"/>
                  <a:pt x="44538" y="80682"/>
                  <a:pt x="44538" y="80644"/>
                </a:cubicBezTo>
                <a:cubicBezTo>
                  <a:pt x="44538" y="80569"/>
                  <a:pt x="44500" y="80493"/>
                  <a:pt x="44349" y="80455"/>
                </a:cubicBezTo>
                <a:lnTo>
                  <a:pt x="44236" y="80380"/>
                </a:lnTo>
                <a:lnTo>
                  <a:pt x="44084" y="80380"/>
                </a:lnTo>
                <a:cubicBezTo>
                  <a:pt x="44026" y="80368"/>
                  <a:pt x="43960" y="80360"/>
                  <a:pt x="43894" y="80360"/>
                </a:cubicBezTo>
                <a:close/>
                <a:moveTo>
                  <a:pt x="53876" y="80796"/>
                </a:moveTo>
                <a:lnTo>
                  <a:pt x="53687" y="80871"/>
                </a:lnTo>
                <a:cubicBezTo>
                  <a:pt x="53687" y="80909"/>
                  <a:pt x="53650" y="80909"/>
                  <a:pt x="53650" y="80985"/>
                </a:cubicBezTo>
                <a:lnTo>
                  <a:pt x="53763" y="81098"/>
                </a:lnTo>
                <a:cubicBezTo>
                  <a:pt x="53763" y="81136"/>
                  <a:pt x="53801" y="81136"/>
                  <a:pt x="53876" y="81174"/>
                </a:cubicBezTo>
                <a:lnTo>
                  <a:pt x="54028" y="81060"/>
                </a:lnTo>
                <a:cubicBezTo>
                  <a:pt x="54028" y="81060"/>
                  <a:pt x="54066" y="81022"/>
                  <a:pt x="54103" y="80985"/>
                </a:cubicBezTo>
                <a:lnTo>
                  <a:pt x="53952" y="80833"/>
                </a:lnTo>
                <a:cubicBezTo>
                  <a:pt x="53952" y="80833"/>
                  <a:pt x="53914" y="80796"/>
                  <a:pt x="53876" y="80796"/>
                </a:cubicBezTo>
                <a:close/>
                <a:moveTo>
                  <a:pt x="7865" y="81249"/>
                </a:moveTo>
                <a:lnTo>
                  <a:pt x="7713" y="81363"/>
                </a:lnTo>
                <a:lnTo>
                  <a:pt x="7713" y="81514"/>
                </a:lnTo>
                <a:lnTo>
                  <a:pt x="7827" y="81627"/>
                </a:lnTo>
                <a:cubicBezTo>
                  <a:pt x="7884" y="81627"/>
                  <a:pt x="7950" y="81637"/>
                  <a:pt x="8011" y="81637"/>
                </a:cubicBezTo>
                <a:cubicBezTo>
                  <a:pt x="8073" y="81637"/>
                  <a:pt x="8129" y="81627"/>
                  <a:pt x="8167" y="81590"/>
                </a:cubicBezTo>
                <a:cubicBezTo>
                  <a:pt x="8205" y="81552"/>
                  <a:pt x="8243" y="81514"/>
                  <a:pt x="8243" y="81438"/>
                </a:cubicBezTo>
                <a:cubicBezTo>
                  <a:pt x="8243" y="81401"/>
                  <a:pt x="8243" y="81363"/>
                  <a:pt x="8243" y="81325"/>
                </a:cubicBezTo>
                <a:lnTo>
                  <a:pt x="8091" y="81249"/>
                </a:lnTo>
                <a:close/>
              </a:path>
            </a:pathLst>
          </a:custGeom>
          <a:solidFill>
            <a:srgbClr val="C8D9AD">
              <a:alpha val="44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graphicEl>
                                              <a:dgm id="{690E57B2-3BB1-4B91-9FD8-3112572BBAD6}"/>
                                            </p:graphicEl>
                                          </p:spTgt>
                                        </p:tgtEl>
                                        <p:attrNameLst>
                                          <p:attrName>style.visibility</p:attrName>
                                        </p:attrNameLst>
                                      </p:cBhvr>
                                      <p:to>
                                        <p:strVal val="visible"/>
                                      </p:to>
                                    </p:set>
                                    <p:animEffect transition="in" filter="fade">
                                      <p:cBhvr>
                                        <p:cTn id="7" dur="1000"/>
                                        <p:tgtEl>
                                          <p:spTgt spid="2">
                                            <p:graphicEl>
                                              <a:dgm id="{690E57B2-3BB1-4B91-9FD8-3112572BBAD6}"/>
                                            </p:graphicEl>
                                          </p:spTgt>
                                        </p:tgtEl>
                                      </p:cBhvr>
                                    </p:animEffect>
                                    <p:anim calcmode="lin" valueType="num">
                                      <p:cBhvr>
                                        <p:cTn id="8" dur="1000" fill="hold"/>
                                        <p:tgtEl>
                                          <p:spTgt spid="2">
                                            <p:graphicEl>
                                              <a:dgm id="{690E57B2-3BB1-4B91-9FD8-3112572BBAD6}"/>
                                            </p:graphicEl>
                                          </p:spTgt>
                                        </p:tgtEl>
                                        <p:attrNameLst>
                                          <p:attrName>ppt_x</p:attrName>
                                        </p:attrNameLst>
                                      </p:cBhvr>
                                      <p:tavLst>
                                        <p:tav tm="0">
                                          <p:val>
                                            <p:strVal val="#ppt_x"/>
                                          </p:val>
                                        </p:tav>
                                        <p:tav tm="100000">
                                          <p:val>
                                            <p:strVal val="#ppt_x"/>
                                          </p:val>
                                        </p:tav>
                                      </p:tavLst>
                                    </p:anim>
                                    <p:anim calcmode="lin" valueType="num">
                                      <p:cBhvr>
                                        <p:cTn id="9" dur="1000" fill="hold"/>
                                        <p:tgtEl>
                                          <p:spTgt spid="2">
                                            <p:graphicEl>
                                              <a:dgm id="{690E57B2-3BB1-4B91-9FD8-3112572BBAD6}"/>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graphicEl>
                                              <a:dgm id="{A858822A-8553-4169-9998-10B178D190C0}"/>
                                            </p:graphicEl>
                                          </p:spTgt>
                                        </p:tgtEl>
                                        <p:attrNameLst>
                                          <p:attrName>style.visibility</p:attrName>
                                        </p:attrNameLst>
                                      </p:cBhvr>
                                      <p:to>
                                        <p:strVal val="visible"/>
                                      </p:to>
                                    </p:set>
                                    <p:animEffect transition="in" filter="fade">
                                      <p:cBhvr>
                                        <p:cTn id="14" dur="1000"/>
                                        <p:tgtEl>
                                          <p:spTgt spid="2">
                                            <p:graphicEl>
                                              <a:dgm id="{A858822A-8553-4169-9998-10B178D190C0}"/>
                                            </p:graphicEl>
                                          </p:spTgt>
                                        </p:tgtEl>
                                      </p:cBhvr>
                                    </p:animEffect>
                                    <p:anim calcmode="lin" valueType="num">
                                      <p:cBhvr>
                                        <p:cTn id="15" dur="1000" fill="hold"/>
                                        <p:tgtEl>
                                          <p:spTgt spid="2">
                                            <p:graphicEl>
                                              <a:dgm id="{A858822A-8553-4169-9998-10B178D190C0}"/>
                                            </p:graphicEl>
                                          </p:spTgt>
                                        </p:tgtEl>
                                        <p:attrNameLst>
                                          <p:attrName>ppt_x</p:attrName>
                                        </p:attrNameLst>
                                      </p:cBhvr>
                                      <p:tavLst>
                                        <p:tav tm="0">
                                          <p:val>
                                            <p:strVal val="#ppt_x"/>
                                          </p:val>
                                        </p:tav>
                                        <p:tav tm="100000">
                                          <p:val>
                                            <p:strVal val="#ppt_x"/>
                                          </p:val>
                                        </p:tav>
                                      </p:tavLst>
                                    </p:anim>
                                    <p:anim calcmode="lin" valueType="num">
                                      <p:cBhvr>
                                        <p:cTn id="16" dur="1000" fill="hold"/>
                                        <p:tgtEl>
                                          <p:spTgt spid="2">
                                            <p:graphicEl>
                                              <a:dgm id="{A858822A-8553-4169-9998-10B178D190C0}"/>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
                                            <p:graphicEl>
                                              <a:dgm id="{C8AA9423-0F6D-4BF5-AFFA-6D4F9F70D2EB}"/>
                                            </p:graphicEl>
                                          </p:spTgt>
                                        </p:tgtEl>
                                        <p:attrNameLst>
                                          <p:attrName>style.visibility</p:attrName>
                                        </p:attrNameLst>
                                      </p:cBhvr>
                                      <p:to>
                                        <p:strVal val="visible"/>
                                      </p:to>
                                    </p:set>
                                    <p:animEffect transition="in" filter="fade">
                                      <p:cBhvr>
                                        <p:cTn id="19" dur="1000"/>
                                        <p:tgtEl>
                                          <p:spTgt spid="2">
                                            <p:graphicEl>
                                              <a:dgm id="{C8AA9423-0F6D-4BF5-AFFA-6D4F9F70D2EB}"/>
                                            </p:graphicEl>
                                          </p:spTgt>
                                        </p:tgtEl>
                                      </p:cBhvr>
                                    </p:animEffect>
                                    <p:anim calcmode="lin" valueType="num">
                                      <p:cBhvr>
                                        <p:cTn id="20" dur="1000" fill="hold"/>
                                        <p:tgtEl>
                                          <p:spTgt spid="2">
                                            <p:graphicEl>
                                              <a:dgm id="{C8AA9423-0F6D-4BF5-AFFA-6D4F9F70D2EB}"/>
                                            </p:graphicEl>
                                          </p:spTgt>
                                        </p:tgtEl>
                                        <p:attrNameLst>
                                          <p:attrName>ppt_x</p:attrName>
                                        </p:attrNameLst>
                                      </p:cBhvr>
                                      <p:tavLst>
                                        <p:tav tm="0">
                                          <p:val>
                                            <p:strVal val="#ppt_x"/>
                                          </p:val>
                                        </p:tav>
                                        <p:tav tm="100000">
                                          <p:val>
                                            <p:strVal val="#ppt_x"/>
                                          </p:val>
                                        </p:tav>
                                      </p:tavLst>
                                    </p:anim>
                                    <p:anim calcmode="lin" valueType="num">
                                      <p:cBhvr>
                                        <p:cTn id="21" dur="1000" fill="hold"/>
                                        <p:tgtEl>
                                          <p:spTgt spid="2">
                                            <p:graphicEl>
                                              <a:dgm id="{C8AA9423-0F6D-4BF5-AFFA-6D4F9F70D2EB}"/>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graphicEl>
                                              <a:dgm id="{617AEBF1-5A6D-4ADD-BB5C-12120E1EB889}"/>
                                            </p:graphicEl>
                                          </p:spTgt>
                                        </p:tgtEl>
                                        <p:attrNameLst>
                                          <p:attrName>style.visibility</p:attrName>
                                        </p:attrNameLst>
                                      </p:cBhvr>
                                      <p:to>
                                        <p:strVal val="visible"/>
                                      </p:to>
                                    </p:set>
                                    <p:animEffect transition="in" filter="fade">
                                      <p:cBhvr>
                                        <p:cTn id="26" dur="1000"/>
                                        <p:tgtEl>
                                          <p:spTgt spid="2">
                                            <p:graphicEl>
                                              <a:dgm id="{617AEBF1-5A6D-4ADD-BB5C-12120E1EB889}"/>
                                            </p:graphicEl>
                                          </p:spTgt>
                                        </p:tgtEl>
                                      </p:cBhvr>
                                    </p:animEffect>
                                    <p:anim calcmode="lin" valueType="num">
                                      <p:cBhvr>
                                        <p:cTn id="27" dur="1000" fill="hold"/>
                                        <p:tgtEl>
                                          <p:spTgt spid="2">
                                            <p:graphicEl>
                                              <a:dgm id="{617AEBF1-5A6D-4ADD-BB5C-12120E1EB889}"/>
                                            </p:graphicEl>
                                          </p:spTgt>
                                        </p:tgtEl>
                                        <p:attrNameLst>
                                          <p:attrName>ppt_x</p:attrName>
                                        </p:attrNameLst>
                                      </p:cBhvr>
                                      <p:tavLst>
                                        <p:tav tm="0">
                                          <p:val>
                                            <p:strVal val="#ppt_x"/>
                                          </p:val>
                                        </p:tav>
                                        <p:tav tm="100000">
                                          <p:val>
                                            <p:strVal val="#ppt_x"/>
                                          </p:val>
                                        </p:tav>
                                      </p:tavLst>
                                    </p:anim>
                                    <p:anim calcmode="lin" valueType="num">
                                      <p:cBhvr>
                                        <p:cTn id="28" dur="1000" fill="hold"/>
                                        <p:tgtEl>
                                          <p:spTgt spid="2">
                                            <p:graphicEl>
                                              <a:dgm id="{617AEBF1-5A6D-4ADD-BB5C-12120E1EB889}"/>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
                                            <p:graphicEl>
                                              <a:dgm id="{CC9EA642-B372-4F2F-AF1A-51A5BDF3DE3A}"/>
                                            </p:graphicEl>
                                          </p:spTgt>
                                        </p:tgtEl>
                                        <p:attrNameLst>
                                          <p:attrName>style.visibility</p:attrName>
                                        </p:attrNameLst>
                                      </p:cBhvr>
                                      <p:to>
                                        <p:strVal val="visible"/>
                                      </p:to>
                                    </p:set>
                                    <p:animEffect transition="in" filter="fade">
                                      <p:cBhvr>
                                        <p:cTn id="31" dur="1000"/>
                                        <p:tgtEl>
                                          <p:spTgt spid="2">
                                            <p:graphicEl>
                                              <a:dgm id="{CC9EA642-B372-4F2F-AF1A-51A5BDF3DE3A}"/>
                                            </p:graphicEl>
                                          </p:spTgt>
                                        </p:tgtEl>
                                      </p:cBhvr>
                                    </p:animEffect>
                                    <p:anim calcmode="lin" valueType="num">
                                      <p:cBhvr>
                                        <p:cTn id="32" dur="1000" fill="hold"/>
                                        <p:tgtEl>
                                          <p:spTgt spid="2">
                                            <p:graphicEl>
                                              <a:dgm id="{CC9EA642-B372-4F2F-AF1A-51A5BDF3DE3A}"/>
                                            </p:graphicEl>
                                          </p:spTgt>
                                        </p:tgtEl>
                                        <p:attrNameLst>
                                          <p:attrName>ppt_x</p:attrName>
                                        </p:attrNameLst>
                                      </p:cBhvr>
                                      <p:tavLst>
                                        <p:tav tm="0">
                                          <p:val>
                                            <p:strVal val="#ppt_x"/>
                                          </p:val>
                                        </p:tav>
                                        <p:tav tm="100000">
                                          <p:val>
                                            <p:strVal val="#ppt_x"/>
                                          </p:val>
                                        </p:tav>
                                      </p:tavLst>
                                    </p:anim>
                                    <p:anim calcmode="lin" valueType="num">
                                      <p:cBhvr>
                                        <p:cTn id="33" dur="1000" fill="hold"/>
                                        <p:tgtEl>
                                          <p:spTgt spid="2">
                                            <p:graphicEl>
                                              <a:dgm id="{CC9EA642-B372-4F2F-AF1A-51A5BDF3DE3A}"/>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
                                            <p:graphicEl>
                                              <a:dgm id="{288B7575-6ABD-4365-8C30-4CCC4D50691D}"/>
                                            </p:graphicEl>
                                          </p:spTgt>
                                        </p:tgtEl>
                                        <p:attrNameLst>
                                          <p:attrName>style.visibility</p:attrName>
                                        </p:attrNameLst>
                                      </p:cBhvr>
                                      <p:to>
                                        <p:strVal val="visible"/>
                                      </p:to>
                                    </p:set>
                                    <p:animEffect transition="in" filter="fade">
                                      <p:cBhvr>
                                        <p:cTn id="38" dur="1000"/>
                                        <p:tgtEl>
                                          <p:spTgt spid="2">
                                            <p:graphicEl>
                                              <a:dgm id="{288B7575-6ABD-4365-8C30-4CCC4D50691D}"/>
                                            </p:graphicEl>
                                          </p:spTgt>
                                        </p:tgtEl>
                                      </p:cBhvr>
                                    </p:animEffect>
                                    <p:anim calcmode="lin" valueType="num">
                                      <p:cBhvr>
                                        <p:cTn id="39" dur="1000" fill="hold"/>
                                        <p:tgtEl>
                                          <p:spTgt spid="2">
                                            <p:graphicEl>
                                              <a:dgm id="{288B7575-6ABD-4365-8C30-4CCC4D50691D}"/>
                                            </p:graphicEl>
                                          </p:spTgt>
                                        </p:tgtEl>
                                        <p:attrNameLst>
                                          <p:attrName>ppt_x</p:attrName>
                                        </p:attrNameLst>
                                      </p:cBhvr>
                                      <p:tavLst>
                                        <p:tav tm="0">
                                          <p:val>
                                            <p:strVal val="#ppt_x"/>
                                          </p:val>
                                        </p:tav>
                                        <p:tav tm="100000">
                                          <p:val>
                                            <p:strVal val="#ppt_x"/>
                                          </p:val>
                                        </p:tav>
                                      </p:tavLst>
                                    </p:anim>
                                    <p:anim calcmode="lin" valueType="num">
                                      <p:cBhvr>
                                        <p:cTn id="40" dur="1000" fill="hold"/>
                                        <p:tgtEl>
                                          <p:spTgt spid="2">
                                            <p:graphicEl>
                                              <a:dgm id="{288B7575-6ABD-4365-8C30-4CCC4D50691D}"/>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
                                            <p:graphicEl>
                                              <a:dgm id="{CC045475-4951-48E3-9BCF-4297495CC9F5}"/>
                                            </p:graphicEl>
                                          </p:spTgt>
                                        </p:tgtEl>
                                        <p:attrNameLst>
                                          <p:attrName>style.visibility</p:attrName>
                                        </p:attrNameLst>
                                      </p:cBhvr>
                                      <p:to>
                                        <p:strVal val="visible"/>
                                      </p:to>
                                    </p:set>
                                    <p:animEffect transition="in" filter="fade">
                                      <p:cBhvr>
                                        <p:cTn id="43" dur="1000"/>
                                        <p:tgtEl>
                                          <p:spTgt spid="2">
                                            <p:graphicEl>
                                              <a:dgm id="{CC045475-4951-48E3-9BCF-4297495CC9F5}"/>
                                            </p:graphicEl>
                                          </p:spTgt>
                                        </p:tgtEl>
                                      </p:cBhvr>
                                    </p:animEffect>
                                    <p:anim calcmode="lin" valueType="num">
                                      <p:cBhvr>
                                        <p:cTn id="44" dur="1000" fill="hold"/>
                                        <p:tgtEl>
                                          <p:spTgt spid="2">
                                            <p:graphicEl>
                                              <a:dgm id="{CC045475-4951-48E3-9BCF-4297495CC9F5}"/>
                                            </p:graphicEl>
                                          </p:spTgt>
                                        </p:tgtEl>
                                        <p:attrNameLst>
                                          <p:attrName>ppt_x</p:attrName>
                                        </p:attrNameLst>
                                      </p:cBhvr>
                                      <p:tavLst>
                                        <p:tav tm="0">
                                          <p:val>
                                            <p:strVal val="#ppt_x"/>
                                          </p:val>
                                        </p:tav>
                                        <p:tav tm="100000">
                                          <p:val>
                                            <p:strVal val="#ppt_x"/>
                                          </p:val>
                                        </p:tav>
                                      </p:tavLst>
                                    </p:anim>
                                    <p:anim calcmode="lin" valueType="num">
                                      <p:cBhvr>
                                        <p:cTn id="45" dur="1000" fill="hold"/>
                                        <p:tgtEl>
                                          <p:spTgt spid="2">
                                            <p:graphicEl>
                                              <a:dgm id="{CC045475-4951-48E3-9BCF-4297495CC9F5}"/>
                                            </p:graphic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
                                            <p:graphicEl>
                                              <a:dgm id="{BAFB9A4E-5CB4-4C4C-B6F2-3A68F6D96BF0}"/>
                                            </p:graphicEl>
                                          </p:spTgt>
                                        </p:tgtEl>
                                        <p:attrNameLst>
                                          <p:attrName>style.visibility</p:attrName>
                                        </p:attrNameLst>
                                      </p:cBhvr>
                                      <p:to>
                                        <p:strVal val="visible"/>
                                      </p:to>
                                    </p:set>
                                    <p:animEffect transition="in" filter="fade">
                                      <p:cBhvr>
                                        <p:cTn id="50" dur="1000"/>
                                        <p:tgtEl>
                                          <p:spTgt spid="2">
                                            <p:graphicEl>
                                              <a:dgm id="{BAFB9A4E-5CB4-4C4C-B6F2-3A68F6D96BF0}"/>
                                            </p:graphicEl>
                                          </p:spTgt>
                                        </p:tgtEl>
                                      </p:cBhvr>
                                    </p:animEffect>
                                    <p:anim calcmode="lin" valueType="num">
                                      <p:cBhvr>
                                        <p:cTn id="51" dur="1000" fill="hold"/>
                                        <p:tgtEl>
                                          <p:spTgt spid="2">
                                            <p:graphicEl>
                                              <a:dgm id="{BAFB9A4E-5CB4-4C4C-B6F2-3A68F6D96BF0}"/>
                                            </p:graphicEl>
                                          </p:spTgt>
                                        </p:tgtEl>
                                        <p:attrNameLst>
                                          <p:attrName>ppt_x</p:attrName>
                                        </p:attrNameLst>
                                      </p:cBhvr>
                                      <p:tavLst>
                                        <p:tav tm="0">
                                          <p:val>
                                            <p:strVal val="#ppt_x"/>
                                          </p:val>
                                        </p:tav>
                                        <p:tav tm="100000">
                                          <p:val>
                                            <p:strVal val="#ppt_x"/>
                                          </p:val>
                                        </p:tav>
                                      </p:tavLst>
                                    </p:anim>
                                    <p:anim calcmode="lin" valueType="num">
                                      <p:cBhvr>
                                        <p:cTn id="52" dur="1000" fill="hold"/>
                                        <p:tgtEl>
                                          <p:spTgt spid="2">
                                            <p:graphicEl>
                                              <a:dgm id="{BAFB9A4E-5CB4-4C4C-B6F2-3A68F6D96BF0}"/>
                                            </p:graphic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
                                            <p:graphicEl>
                                              <a:dgm id="{A60F2482-FDFE-497D-AAB0-081801A15ACB}"/>
                                            </p:graphicEl>
                                          </p:spTgt>
                                        </p:tgtEl>
                                        <p:attrNameLst>
                                          <p:attrName>style.visibility</p:attrName>
                                        </p:attrNameLst>
                                      </p:cBhvr>
                                      <p:to>
                                        <p:strVal val="visible"/>
                                      </p:to>
                                    </p:set>
                                    <p:animEffect transition="in" filter="fade">
                                      <p:cBhvr>
                                        <p:cTn id="55" dur="1000"/>
                                        <p:tgtEl>
                                          <p:spTgt spid="2">
                                            <p:graphicEl>
                                              <a:dgm id="{A60F2482-FDFE-497D-AAB0-081801A15ACB}"/>
                                            </p:graphicEl>
                                          </p:spTgt>
                                        </p:tgtEl>
                                      </p:cBhvr>
                                    </p:animEffect>
                                    <p:anim calcmode="lin" valueType="num">
                                      <p:cBhvr>
                                        <p:cTn id="56" dur="1000" fill="hold"/>
                                        <p:tgtEl>
                                          <p:spTgt spid="2">
                                            <p:graphicEl>
                                              <a:dgm id="{A60F2482-FDFE-497D-AAB0-081801A15ACB}"/>
                                            </p:graphicEl>
                                          </p:spTgt>
                                        </p:tgtEl>
                                        <p:attrNameLst>
                                          <p:attrName>ppt_x</p:attrName>
                                        </p:attrNameLst>
                                      </p:cBhvr>
                                      <p:tavLst>
                                        <p:tav tm="0">
                                          <p:val>
                                            <p:strVal val="#ppt_x"/>
                                          </p:val>
                                        </p:tav>
                                        <p:tav tm="100000">
                                          <p:val>
                                            <p:strVal val="#ppt_x"/>
                                          </p:val>
                                        </p:tav>
                                      </p:tavLst>
                                    </p:anim>
                                    <p:anim calcmode="lin" valueType="num">
                                      <p:cBhvr>
                                        <p:cTn id="57" dur="1000" fill="hold"/>
                                        <p:tgtEl>
                                          <p:spTgt spid="2">
                                            <p:graphicEl>
                                              <a:dgm id="{A60F2482-FDFE-497D-AAB0-081801A15ACB}"/>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92"/>
        <p:cNvGrpSpPr/>
        <p:nvPr/>
      </p:nvGrpSpPr>
      <p:grpSpPr>
        <a:xfrm>
          <a:off x="0" y="0"/>
          <a:ext cx="0" cy="0"/>
          <a:chOff x="0" y="0"/>
          <a:chExt cx="0" cy="0"/>
        </a:xfrm>
      </p:grpSpPr>
      <p:sp>
        <p:nvSpPr>
          <p:cNvPr id="3193" name="Google Shape;3193;p47"/>
          <p:cNvSpPr/>
          <p:nvPr/>
        </p:nvSpPr>
        <p:spPr>
          <a:xfrm>
            <a:off x="3817404" y="944054"/>
            <a:ext cx="1623469" cy="1401468"/>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194" name="Google Shape;3194;p47"/>
          <p:cNvSpPr txBox="1">
            <a:spLocks noGrp="1"/>
          </p:cNvSpPr>
          <p:nvPr>
            <p:ph type="title"/>
          </p:nvPr>
        </p:nvSpPr>
        <p:spPr>
          <a:xfrm>
            <a:off x="2172850" y="2894733"/>
            <a:ext cx="5103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nl-NL"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Vẻ đẹp bên trong hang Én</a:t>
            </a:r>
            <a:br>
              <a:rPr lang="vi-VN" sz="3600"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br>
            <a:endParaRPr sz="3600" dirty="0">
              <a:latin typeface="Arial" panose="020B0604020202020204" pitchFamily="34" charset="0"/>
              <a:cs typeface="Arial" panose="020B0604020202020204" pitchFamily="34" charset="0"/>
              <a:sym typeface="Arial" panose="020B0604020202020204" pitchFamily="34" charset="0"/>
            </a:endParaRPr>
          </a:p>
        </p:txBody>
      </p:sp>
      <p:sp>
        <p:nvSpPr>
          <p:cNvPr id="3195" name="Google Shape;3195;p47"/>
          <p:cNvSpPr txBox="1">
            <a:spLocks noGrp="1"/>
          </p:cNvSpPr>
          <p:nvPr>
            <p:ph type="title" idx="2"/>
          </p:nvPr>
        </p:nvSpPr>
        <p:spPr>
          <a:xfrm>
            <a:off x="3903525" y="1337825"/>
            <a:ext cx="1332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a:latin typeface="Arial" panose="020B0604020202020204" pitchFamily="34" charset="0"/>
                <a:cs typeface="Arial" panose="020B0604020202020204" pitchFamily="34" charset="0"/>
                <a:sym typeface="Arial" panose="020B0604020202020204" pitchFamily="34" charset="0"/>
              </a:rPr>
              <a:t>02</a:t>
            </a:r>
            <a:endParaRPr dirty="0">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F4E480B-94D6-46F9-A2B6-B98D311FD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9143999" cy="5146200"/>
            <a:chOff x="1" y="0"/>
            <a:chExt cx="12191999" cy="6861600"/>
          </a:xfrm>
        </p:grpSpPr>
        <p:sp>
          <p:nvSpPr>
            <p:cNvPr id="10" name="Rectangle 9">
              <a:extLst>
                <a:ext uri="{FF2B5EF4-FFF2-40B4-BE49-F238E27FC236}">
                  <a16:creationId xmlns:a16="http://schemas.microsoft.com/office/drawing/2014/main" id="{07183CDE-91A1-40C3-8E80-66F89E1C2D5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buClrTx/>
              </a:pPr>
              <a:endParaRPr lang="en-US" sz="1350" kern="12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1" name="Oval 10">
              <a:extLst>
                <a:ext uri="{FF2B5EF4-FFF2-40B4-BE49-F238E27FC236}">
                  <a16:creationId xmlns:a16="http://schemas.microsoft.com/office/drawing/2014/main" id="{A6756515-F9AA-46BD-8DD2-AA15BA492AC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buClrTx/>
              </a:pPr>
              <a:endParaRPr lang="en-US" sz="1350" kern="12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 name="Oval 11">
              <a:extLst>
                <a:ext uri="{FF2B5EF4-FFF2-40B4-BE49-F238E27FC236}">
                  <a16:creationId xmlns:a16="http://schemas.microsoft.com/office/drawing/2014/main" id="{ABA365E2-8B71-408B-9092-0104216AC7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buClrTx/>
              </a:pPr>
              <a:endParaRPr lang="en-US" sz="1350" kern="1200"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nvGrpSpPr>
            <p:cNvPr id="13" name="Group 12">
              <a:extLst>
                <a:ext uri="{FF2B5EF4-FFF2-40B4-BE49-F238E27FC236}">
                  <a16:creationId xmlns:a16="http://schemas.microsoft.com/office/drawing/2014/main" id="{BEDB8D7A-1BF6-4CDB-B93A-7736955F504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18" name="Rectangle 17">
                <a:extLst>
                  <a:ext uri="{FF2B5EF4-FFF2-40B4-BE49-F238E27FC236}">
                    <a16:creationId xmlns:a16="http://schemas.microsoft.com/office/drawing/2014/main" id="{5AACD774-5167-46C7-8A62-6E2FE4BE94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buClrTx/>
                </a:pPr>
                <a:endParaRPr lang="en-US" sz="1350" kern="12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9" name="Rectangle 18">
                <a:extLst>
                  <a:ext uri="{FF2B5EF4-FFF2-40B4-BE49-F238E27FC236}">
                    <a16:creationId xmlns:a16="http://schemas.microsoft.com/office/drawing/2014/main" id="{06E0F2D8-452E-48F9-9912-C47EAEAE18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buClrTx/>
                </a:pPr>
                <a:endParaRPr lang="en-US" sz="1350" kern="12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14" name="Group 13">
              <a:extLst>
                <a:ext uri="{FF2B5EF4-FFF2-40B4-BE49-F238E27FC236}">
                  <a16:creationId xmlns:a16="http://schemas.microsoft.com/office/drawing/2014/main" id="{91FBBF95-430B-427C-A6E8-DB899217FC0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16" name="Rectangle 15">
                <a:extLst>
                  <a:ext uri="{FF2B5EF4-FFF2-40B4-BE49-F238E27FC236}">
                    <a16:creationId xmlns:a16="http://schemas.microsoft.com/office/drawing/2014/main" id="{BEE64698-3ED2-4395-B7FC-65248E437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buClrTx/>
                </a:pPr>
                <a:endParaRPr lang="en-US" sz="1350" kern="12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7" name="Rectangle 16">
                <a:extLst>
                  <a:ext uri="{FF2B5EF4-FFF2-40B4-BE49-F238E27FC236}">
                    <a16:creationId xmlns:a16="http://schemas.microsoft.com/office/drawing/2014/main" id="{FE20B1E1-CE09-4C2A-A3FB-DB8026C54E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buClrTx/>
                </a:pPr>
                <a:endParaRPr lang="en-US" sz="1350" kern="12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sp>
          <p:nvSpPr>
            <p:cNvPr id="15" name="Rectangle 14">
              <a:extLst>
                <a:ext uri="{FF2B5EF4-FFF2-40B4-BE49-F238E27FC236}">
                  <a16:creationId xmlns:a16="http://schemas.microsoft.com/office/drawing/2014/main" id="{0CB2405B-A907-48B3-906A-FB3573C0B28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buClrTx/>
              </a:pPr>
              <a:endParaRPr lang="en-US" sz="1350" kern="12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sp>
        <p:nvSpPr>
          <p:cNvPr id="21" name="Rectangle 20">
            <a:extLst>
              <a:ext uri="{FF2B5EF4-FFF2-40B4-BE49-F238E27FC236}">
                <a16:creationId xmlns:a16="http://schemas.microsoft.com/office/drawing/2014/main" id="{6DC8E2D9-6729-4614-8667-C1016D318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buClrTx/>
            </a:pPr>
            <a:endParaRPr lang="en-US" sz="1350" kern="1200" dirty="0">
              <a:solidFill>
                <a:srgbClr val="FFFFFF"/>
              </a:solidFill>
              <a:latin typeface="Arial" panose="020B0604020202020204"/>
            </a:endParaRPr>
          </a:p>
        </p:txBody>
      </p:sp>
      <p:sp useBgFill="1">
        <p:nvSpPr>
          <p:cNvPr id="23" name="Rectangle 22">
            <a:extLst>
              <a:ext uri="{FF2B5EF4-FFF2-40B4-BE49-F238E27FC236}">
                <a16:creationId xmlns:a16="http://schemas.microsoft.com/office/drawing/2014/main" id="{9B9AACA9-BD92-429F-8047-0731DB46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Arial" panose="020B0604020202020204"/>
            </a:endParaRPr>
          </a:p>
        </p:txBody>
      </p:sp>
      <p:pic>
        <p:nvPicPr>
          <p:cNvPr id="4" name="VƯƠNG QUỐC HANG ĐỘNG - ĐỘNG ÉN">
            <a:hlinkClick r:id="" action="ppaction://media"/>
            <a:extLst>
              <a:ext uri="{FF2B5EF4-FFF2-40B4-BE49-F238E27FC236}">
                <a16:creationId xmlns:a16="http://schemas.microsoft.com/office/drawing/2014/main" id="{48906148-1FA2-4ED8-9ABD-E20E2E19414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alphaModFix/>
          </a:blip>
          <a:stretch>
            <a:fillRect/>
          </a:stretch>
        </p:blipFill>
        <p:spPr>
          <a:xfrm>
            <a:off x="164562" y="130436"/>
            <a:ext cx="8750838" cy="4845183"/>
          </a:xfrm>
          <a:prstGeom prst="rect">
            <a:avLst/>
          </a:prstGeom>
        </p:spPr>
      </p:pic>
    </p:spTree>
    <p:extLst>
      <p:ext uri="{BB962C8B-B14F-4D97-AF65-F5344CB8AC3E}">
        <p14:creationId xmlns:p14="http://schemas.microsoft.com/office/powerpoint/2010/main" val="2869900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3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Văn bản 1">
            <a:extLst>
              <a:ext uri="{FF2B5EF4-FFF2-40B4-BE49-F238E27FC236}">
                <a16:creationId xmlns:a16="http://schemas.microsoft.com/office/drawing/2014/main" id="{BD5E1186-480B-4734-8CC1-FCEC15F69959}"/>
              </a:ext>
            </a:extLst>
          </p:cNvPr>
          <p:cNvSpPr>
            <a:spLocks noGrp="1"/>
          </p:cNvSpPr>
          <p:nvPr>
            <p:ph type="body" idx="1"/>
          </p:nvPr>
        </p:nvSpPr>
        <p:spPr>
          <a:xfrm>
            <a:off x="720000" y="1152475"/>
            <a:ext cx="7704000" cy="3450900"/>
          </a:xfrm>
        </p:spPr>
        <p:txBody>
          <a:bodyPr/>
          <a:lstStyle/>
          <a:p>
            <a:pPr>
              <a:lnSpc>
                <a:spcPct val="150000"/>
              </a:lnSpc>
            </a:pPr>
            <a:r>
              <a:rPr lang="vi-VN" sz="1800" b="1" i="1" dirty="0" err="1"/>
              <a:t>Kích</a:t>
            </a:r>
            <a:r>
              <a:rPr lang="vi-VN" sz="1800" b="1" i="1" dirty="0"/>
              <a:t> </a:t>
            </a:r>
            <a:r>
              <a:rPr lang="vi-VN" sz="1800" b="1" i="1" dirty="0" err="1"/>
              <a:t>thước</a:t>
            </a:r>
            <a:r>
              <a:rPr lang="vi-VN" sz="1800" b="1" i="1" dirty="0"/>
              <a:t> </a:t>
            </a:r>
            <a:r>
              <a:rPr lang="vi-VN" sz="1800" b="1" i="1" dirty="0" err="1"/>
              <a:t>của</a:t>
            </a:r>
            <a:r>
              <a:rPr lang="vi-VN" sz="1800" b="1" i="1" dirty="0"/>
              <a:t> hang </a:t>
            </a:r>
            <a:r>
              <a:rPr lang="vi-VN" sz="1800" b="1" i="1" dirty="0" err="1"/>
              <a:t>Én</a:t>
            </a:r>
            <a:r>
              <a:rPr lang="vi-VN" sz="1800" b="1" i="1" dirty="0"/>
              <a:t> </a:t>
            </a:r>
            <a:r>
              <a:rPr lang="vi-VN" sz="1800" b="1" i="1" dirty="0" err="1"/>
              <a:t>gợi</a:t>
            </a:r>
            <a:r>
              <a:rPr lang="vi-VN" sz="1800" b="1" i="1" dirty="0"/>
              <a:t> cho em </a:t>
            </a:r>
            <a:r>
              <a:rPr lang="vi-VN" sz="1800" b="1" i="1" dirty="0" err="1"/>
              <a:t>ấn</a:t>
            </a:r>
            <a:r>
              <a:rPr lang="vi-VN" sz="1800" b="1" i="1" dirty="0"/>
              <a:t> </a:t>
            </a:r>
            <a:r>
              <a:rPr lang="vi-VN" sz="1800" b="1" i="1" dirty="0" err="1"/>
              <a:t>tượng</a:t>
            </a:r>
            <a:r>
              <a:rPr lang="vi-VN" sz="1800" b="1" i="1" dirty="0"/>
              <a:t> </a:t>
            </a:r>
            <a:r>
              <a:rPr lang="vi-VN" sz="1800" b="1" i="1" dirty="0" err="1"/>
              <a:t>gì</a:t>
            </a:r>
            <a:r>
              <a:rPr lang="vi-VN" sz="1800" b="1" i="1" dirty="0"/>
              <a:t>?</a:t>
            </a:r>
          </a:p>
          <a:p>
            <a:pPr>
              <a:lnSpc>
                <a:spcPct val="150000"/>
              </a:lnSpc>
            </a:pPr>
            <a:r>
              <a:rPr lang="vi-VN" sz="1800" b="1" i="1" dirty="0" err="1"/>
              <a:t>Liệt</a:t>
            </a:r>
            <a:r>
              <a:rPr lang="vi-VN" sz="1800" b="1" i="1" dirty="0"/>
              <a:t> kê </a:t>
            </a:r>
            <a:r>
              <a:rPr lang="vi-VN" sz="1800" b="1" i="1" dirty="0" err="1"/>
              <a:t>những</a:t>
            </a:r>
            <a:r>
              <a:rPr lang="vi-VN" sz="1800" b="1" i="1" dirty="0"/>
              <a:t> </a:t>
            </a:r>
            <a:r>
              <a:rPr lang="vi-VN" sz="1800" b="1" i="1" dirty="0" err="1"/>
              <a:t>sự</a:t>
            </a:r>
            <a:r>
              <a:rPr lang="vi-VN" sz="1800" b="1" i="1" dirty="0"/>
              <a:t> </a:t>
            </a:r>
            <a:r>
              <a:rPr lang="vi-VN" sz="1800" b="1" i="1" dirty="0" err="1"/>
              <a:t>vật</a:t>
            </a:r>
            <a:r>
              <a:rPr lang="vi-VN" sz="1800" b="1" i="1" dirty="0"/>
              <a:t>, </a:t>
            </a:r>
            <a:r>
              <a:rPr lang="vi-VN" sz="1800" b="1" i="1" dirty="0" err="1"/>
              <a:t>hình</a:t>
            </a:r>
            <a:r>
              <a:rPr lang="vi-VN" sz="1800" b="1" i="1" dirty="0"/>
              <a:t> </a:t>
            </a:r>
            <a:r>
              <a:rPr lang="vi-VN" sz="1800" b="1" i="1" dirty="0" err="1"/>
              <a:t>ảnh</a:t>
            </a:r>
            <a:r>
              <a:rPr lang="vi-VN" sz="1800" b="1" i="1" dirty="0"/>
              <a:t> </a:t>
            </a:r>
            <a:r>
              <a:rPr lang="vi-VN" sz="1800" b="1" i="1" dirty="0" err="1"/>
              <a:t>được</a:t>
            </a:r>
            <a:r>
              <a:rPr lang="vi-VN" sz="1800" b="1" i="1" dirty="0"/>
              <a:t> miêu </a:t>
            </a:r>
            <a:r>
              <a:rPr lang="vi-VN" sz="1800" b="1" i="1" dirty="0" err="1"/>
              <a:t>tả</a:t>
            </a:r>
            <a:r>
              <a:rPr lang="vi-VN" sz="1800" b="1" i="1" dirty="0"/>
              <a:t> bên trong, </a:t>
            </a:r>
            <a:r>
              <a:rPr lang="vi-VN" sz="1800" b="1" i="1" dirty="0" err="1"/>
              <a:t>phía</a:t>
            </a:r>
            <a:r>
              <a:rPr lang="vi-VN" sz="1800" b="1" i="1" dirty="0"/>
              <a:t> sau hang </a:t>
            </a:r>
            <a:r>
              <a:rPr lang="vi-VN" sz="1800" b="1" i="1" dirty="0" err="1"/>
              <a:t>Én</a:t>
            </a:r>
            <a:r>
              <a:rPr lang="vi-VN" sz="1800" b="1" i="1" dirty="0"/>
              <a:t>. Nêu </a:t>
            </a:r>
            <a:r>
              <a:rPr lang="vi-VN" sz="1800" b="1" i="1" dirty="0" err="1"/>
              <a:t>nhận</a:t>
            </a:r>
            <a:r>
              <a:rPr lang="vi-VN" sz="1800" b="1" i="1" dirty="0"/>
              <a:t> </a:t>
            </a:r>
            <a:r>
              <a:rPr lang="vi-VN" sz="1800" b="1" i="1" dirty="0" err="1"/>
              <a:t>xét</a:t>
            </a:r>
            <a:r>
              <a:rPr lang="vi-VN" sz="1800" b="1" i="1" dirty="0"/>
              <a:t> </a:t>
            </a:r>
            <a:r>
              <a:rPr lang="vi-VN" sz="1800" b="1" i="1" dirty="0" err="1"/>
              <a:t>của</a:t>
            </a:r>
            <a:r>
              <a:rPr lang="vi-VN" sz="1800" b="1" i="1" dirty="0"/>
              <a:t> em.</a:t>
            </a:r>
          </a:p>
          <a:p>
            <a:pPr>
              <a:lnSpc>
                <a:spcPct val="150000"/>
              </a:lnSpc>
            </a:pPr>
            <a:r>
              <a:rPr lang="vi-VN" sz="1800" b="1" i="1" dirty="0"/>
              <a:t>Hang </a:t>
            </a:r>
            <a:r>
              <a:rPr lang="vi-VN" sz="1800" b="1" i="1" dirty="0" err="1"/>
              <a:t>Én</a:t>
            </a:r>
            <a:r>
              <a:rPr lang="vi-VN" sz="1800" b="1" i="1" dirty="0"/>
              <a:t> </a:t>
            </a:r>
            <a:r>
              <a:rPr lang="vi-VN" sz="1800" b="1" i="1" dirty="0" err="1"/>
              <a:t>về</a:t>
            </a:r>
            <a:r>
              <a:rPr lang="vi-VN" sz="1800" b="1" i="1" dirty="0"/>
              <a:t> đêm </a:t>
            </a:r>
            <a:r>
              <a:rPr lang="vi-VN" sz="1800" b="1" i="1" dirty="0" err="1"/>
              <a:t>và</a:t>
            </a:r>
            <a:r>
              <a:rPr lang="vi-VN" sz="1800" b="1" i="1" dirty="0"/>
              <a:t> sang </a:t>
            </a:r>
            <a:r>
              <a:rPr lang="vi-VN" sz="1800" b="1" i="1" dirty="0" err="1"/>
              <a:t>sớm</a:t>
            </a:r>
            <a:r>
              <a:rPr lang="vi-VN" sz="1800" b="1" i="1" dirty="0"/>
              <a:t> </a:t>
            </a:r>
            <a:r>
              <a:rPr lang="vi-VN" sz="1800" b="1" i="1" dirty="0" err="1"/>
              <a:t>có</a:t>
            </a:r>
            <a:r>
              <a:rPr lang="vi-VN" sz="1800" b="1" i="1" dirty="0"/>
              <a:t> </a:t>
            </a:r>
            <a:r>
              <a:rPr lang="vi-VN" sz="1800" b="1" i="1" dirty="0" err="1"/>
              <a:t>sự</a:t>
            </a:r>
            <a:r>
              <a:rPr lang="vi-VN" sz="1800" b="1" i="1" dirty="0"/>
              <a:t> thay </a:t>
            </a:r>
            <a:r>
              <a:rPr lang="vi-VN" sz="1800" b="1" i="1" dirty="0" err="1"/>
              <a:t>đổi</a:t>
            </a:r>
            <a:r>
              <a:rPr lang="vi-VN" sz="1800" b="1" i="1" dirty="0"/>
              <a:t> như </a:t>
            </a:r>
            <a:r>
              <a:rPr lang="vi-VN" sz="1800" b="1" i="1" dirty="0" err="1"/>
              <a:t>thế</a:t>
            </a:r>
            <a:r>
              <a:rPr lang="vi-VN" sz="1800" b="1" i="1" dirty="0"/>
              <a:t> </a:t>
            </a:r>
            <a:r>
              <a:rPr lang="vi-VN" sz="1800" b="1" i="1" dirty="0" err="1"/>
              <a:t>nào</a:t>
            </a:r>
            <a:r>
              <a:rPr lang="vi-VN" sz="1800" b="1" i="1" dirty="0"/>
              <a:t>. </a:t>
            </a:r>
            <a:r>
              <a:rPr lang="vi-VN" sz="1800" b="1" i="1" dirty="0" err="1"/>
              <a:t>Cảm</a:t>
            </a:r>
            <a:r>
              <a:rPr lang="vi-VN" sz="1800" b="1" i="1" dirty="0"/>
              <a:t> </a:t>
            </a:r>
            <a:r>
              <a:rPr lang="vi-VN" sz="1800" b="1" i="1" dirty="0" err="1"/>
              <a:t>nhận</a:t>
            </a:r>
            <a:r>
              <a:rPr lang="vi-VN" sz="1800" b="1" i="1" dirty="0"/>
              <a:t> </a:t>
            </a:r>
            <a:r>
              <a:rPr lang="vi-VN" sz="1800" b="1" i="1" dirty="0" err="1"/>
              <a:t>của</a:t>
            </a:r>
            <a:r>
              <a:rPr lang="vi-VN" sz="1800" b="1" i="1" dirty="0"/>
              <a:t> </a:t>
            </a:r>
            <a:r>
              <a:rPr lang="vi-VN" sz="1800" b="1" i="1" dirty="0" err="1"/>
              <a:t>tác</a:t>
            </a:r>
            <a:r>
              <a:rPr lang="vi-VN" sz="1800" b="1" i="1" dirty="0"/>
              <a:t> </a:t>
            </a:r>
            <a:r>
              <a:rPr lang="vi-VN" sz="1800" b="1" i="1" dirty="0" err="1"/>
              <a:t>giả</a:t>
            </a:r>
            <a:r>
              <a:rPr lang="vi-VN" sz="1800" b="1" i="1" dirty="0"/>
              <a:t> ra sao </a:t>
            </a:r>
            <a:r>
              <a:rPr lang="vi-VN" sz="1800" b="1" i="1" dirty="0" err="1"/>
              <a:t>trước</a:t>
            </a:r>
            <a:r>
              <a:rPr lang="vi-VN" sz="1800" b="1" i="1" dirty="0"/>
              <a:t> </a:t>
            </a:r>
            <a:r>
              <a:rPr lang="vi-VN" sz="1800" b="1" i="1" dirty="0" err="1"/>
              <a:t>vẻ</a:t>
            </a:r>
            <a:r>
              <a:rPr lang="vi-VN" sz="1800" b="1" i="1" dirty="0"/>
              <a:t> </a:t>
            </a:r>
            <a:r>
              <a:rPr lang="vi-VN" sz="1800" b="1" i="1" dirty="0" err="1"/>
              <a:t>đẹp</a:t>
            </a:r>
            <a:r>
              <a:rPr lang="vi-VN" sz="1800" b="1" i="1" dirty="0"/>
              <a:t> hang </a:t>
            </a:r>
            <a:r>
              <a:rPr lang="vi-VN" sz="1800" b="1" i="1" dirty="0" err="1"/>
              <a:t>Én</a:t>
            </a:r>
            <a:r>
              <a:rPr lang="vi-VN" sz="1800" b="1" i="1" dirty="0"/>
              <a:t>?</a:t>
            </a:r>
          </a:p>
          <a:p>
            <a:pPr>
              <a:lnSpc>
                <a:spcPct val="150000"/>
              </a:lnSpc>
            </a:pPr>
            <a:r>
              <a:rPr lang="vi-VN" sz="1800" b="1" i="1" dirty="0" err="1"/>
              <a:t>Phát</a:t>
            </a:r>
            <a:r>
              <a:rPr lang="vi-VN" sz="1800" b="1" i="1" dirty="0"/>
              <a:t> </a:t>
            </a:r>
            <a:r>
              <a:rPr lang="vi-VN" sz="1800" b="1" i="1" dirty="0" err="1"/>
              <a:t>hiện</a:t>
            </a:r>
            <a:r>
              <a:rPr lang="vi-VN" sz="1800" b="1" i="1" dirty="0"/>
              <a:t> </a:t>
            </a:r>
            <a:r>
              <a:rPr lang="vi-VN" sz="1800" b="1" i="1" dirty="0" err="1"/>
              <a:t>những</a:t>
            </a:r>
            <a:r>
              <a:rPr lang="vi-VN" sz="1800" b="1" i="1" dirty="0"/>
              <a:t> </a:t>
            </a:r>
            <a:r>
              <a:rPr lang="vi-VN" sz="1800" b="1" i="1" dirty="0" err="1"/>
              <a:t>đặc</a:t>
            </a:r>
            <a:r>
              <a:rPr lang="vi-VN" sz="1800" b="1" i="1" dirty="0"/>
              <a:t> </a:t>
            </a:r>
            <a:r>
              <a:rPr lang="vi-VN" sz="1800" b="1" i="1" dirty="0" err="1"/>
              <a:t>sắc</a:t>
            </a:r>
            <a:r>
              <a:rPr lang="vi-VN" sz="1800" b="1" i="1" dirty="0"/>
              <a:t> trong </a:t>
            </a:r>
            <a:r>
              <a:rPr lang="vi-VN" sz="1800" b="1" i="1" dirty="0" err="1"/>
              <a:t>cách</a:t>
            </a:r>
            <a:r>
              <a:rPr lang="vi-VN" sz="1800" b="1" i="1" dirty="0"/>
              <a:t> miêu </a:t>
            </a:r>
            <a:r>
              <a:rPr lang="vi-VN" sz="1800" b="1" i="1" dirty="0" err="1"/>
              <a:t>tả</a:t>
            </a:r>
            <a:r>
              <a:rPr lang="vi-VN" sz="1800" b="1" i="1" dirty="0"/>
              <a:t> </a:t>
            </a:r>
            <a:r>
              <a:rPr lang="vi-VN" sz="1800" b="1" i="1" dirty="0" err="1"/>
              <a:t>của</a:t>
            </a:r>
            <a:r>
              <a:rPr lang="vi-VN" sz="1800" b="1" i="1" dirty="0"/>
              <a:t> </a:t>
            </a:r>
            <a:r>
              <a:rPr lang="vi-VN" sz="1800" b="1" i="1" dirty="0" err="1"/>
              <a:t>tác</a:t>
            </a:r>
            <a:r>
              <a:rPr lang="vi-VN" sz="1800" b="1" i="1" dirty="0"/>
              <a:t> </a:t>
            </a:r>
            <a:r>
              <a:rPr lang="vi-VN" sz="1800" b="1" i="1" dirty="0" err="1"/>
              <a:t>giả</a:t>
            </a:r>
            <a:r>
              <a:rPr lang="vi-VN" sz="1800" b="1" i="1" dirty="0"/>
              <a:t>.</a:t>
            </a:r>
          </a:p>
        </p:txBody>
      </p:sp>
      <p:sp>
        <p:nvSpPr>
          <p:cNvPr id="3" name="Tiêu đề 2">
            <a:extLst>
              <a:ext uri="{FF2B5EF4-FFF2-40B4-BE49-F238E27FC236}">
                <a16:creationId xmlns:a16="http://schemas.microsoft.com/office/drawing/2014/main" id="{7AD606AA-B3E3-455D-B8EA-2EB919A0BB8E}"/>
              </a:ext>
            </a:extLst>
          </p:cNvPr>
          <p:cNvSpPr>
            <a:spLocks noGrp="1"/>
          </p:cNvSpPr>
          <p:nvPr>
            <p:ph type="title"/>
          </p:nvPr>
        </p:nvSpPr>
        <p:spPr/>
        <p:txBody>
          <a:bodyPr/>
          <a:lstStyle/>
          <a:p>
            <a:r>
              <a:rPr lang="vi-VN" dirty="0" err="1"/>
              <a:t>Hoàn</a:t>
            </a:r>
            <a:r>
              <a:rPr lang="vi-VN" dirty="0"/>
              <a:t> </a:t>
            </a:r>
            <a:r>
              <a:rPr lang="vi-VN" dirty="0" err="1"/>
              <a:t>thành</a:t>
            </a:r>
            <a:r>
              <a:rPr lang="vi-VN" dirty="0"/>
              <a:t> </a:t>
            </a:r>
            <a:r>
              <a:rPr lang="vi-VN" dirty="0" err="1"/>
              <a:t>Phiếu</a:t>
            </a:r>
            <a:r>
              <a:rPr lang="vi-VN" dirty="0"/>
              <a:t> </a:t>
            </a:r>
            <a:r>
              <a:rPr lang="vi-VN" dirty="0" err="1"/>
              <a:t>học</a:t>
            </a:r>
            <a:r>
              <a:rPr lang="vi-VN" dirty="0"/>
              <a:t> </a:t>
            </a:r>
            <a:r>
              <a:rPr lang="vi-VN" dirty="0" err="1"/>
              <a:t>tập</a:t>
            </a:r>
            <a:r>
              <a:rPr lang="vi-VN" dirty="0"/>
              <a:t> theo </a:t>
            </a:r>
            <a:r>
              <a:rPr lang="vi-VN" dirty="0" err="1"/>
              <a:t>các</a:t>
            </a:r>
            <a:r>
              <a:rPr lang="vi-VN" dirty="0"/>
              <a:t> </a:t>
            </a:r>
            <a:r>
              <a:rPr lang="vi-VN" dirty="0" err="1"/>
              <a:t>gợi</a:t>
            </a:r>
            <a:r>
              <a:rPr lang="vi-VN" dirty="0"/>
              <a:t> ý:</a:t>
            </a:r>
          </a:p>
        </p:txBody>
      </p:sp>
    </p:spTree>
    <p:extLst>
      <p:ext uri="{BB962C8B-B14F-4D97-AF65-F5344CB8AC3E}">
        <p14:creationId xmlns:p14="http://schemas.microsoft.com/office/powerpoint/2010/main" val="37136661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69"/>
        <p:cNvGrpSpPr/>
        <p:nvPr/>
      </p:nvGrpSpPr>
      <p:grpSpPr>
        <a:xfrm>
          <a:off x="0" y="0"/>
          <a:ext cx="0" cy="0"/>
          <a:chOff x="0" y="0"/>
          <a:chExt cx="0" cy="0"/>
        </a:xfrm>
      </p:grpSpPr>
      <p:sp>
        <p:nvSpPr>
          <p:cNvPr id="3170" name="Google Shape;3170;p45"/>
          <p:cNvSpPr txBox="1">
            <a:spLocks noGrp="1"/>
          </p:cNvSpPr>
          <p:nvPr>
            <p:ph type="title" idx="15"/>
          </p:nvPr>
        </p:nvSpPr>
        <p:spPr>
          <a:xfrm>
            <a:off x="-900708" y="469356"/>
            <a:ext cx="7704000" cy="5727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vi-VN" dirty="0">
                <a:latin typeface="Arial" panose="020B0604020202020204" pitchFamily="34" charset="0"/>
                <a:cs typeface="Arial" panose="020B0604020202020204" pitchFamily="34" charset="0"/>
                <a:sym typeface="Arial" panose="020B0604020202020204" pitchFamily="34" charset="0"/>
              </a:rPr>
              <a:t>- </a:t>
            </a:r>
            <a:r>
              <a:rPr lang="vi-VN" dirty="0" err="1">
                <a:latin typeface="Arial" panose="020B0604020202020204" pitchFamily="34" charset="0"/>
                <a:cs typeface="Arial" panose="020B0604020202020204" pitchFamily="34" charset="0"/>
                <a:sym typeface="Arial" panose="020B0604020202020204" pitchFamily="34" charset="0"/>
              </a:rPr>
              <a:t>Kích</a:t>
            </a:r>
            <a:r>
              <a:rPr lang="vi-VN" dirty="0">
                <a:latin typeface="Arial" panose="020B0604020202020204" pitchFamily="34" charset="0"/>
                <a:cs typeface="Arial" panose="020B0604020202020204" pitchFamily="34" charset="0"/>
                <a:sym typeface="Arial" panose="020B0604020202020204" pitchFamily="34" charset="0"/>
              </a:rPr>
              <a:t> </a:t>
            </a:r>
            <a:r>
              <a:rPr lang="vi-VN" dirty="0" err="1">
                <a:latin typeface="Arial" panose="020B0604020202020204" pitchFamily="34" charset="0"/>
                <a:cs typeface="Arial" panose="020B0604020202020204" pitchFamily="34" charset="0"/>
                <a:sym typeface="Arial" panose="020B0604020202020204" pitchFamily="34" charset="0"/>
              </a:rPr>
              <a:t>thước</a:t>
            </a:r>
            <a:r>
              <a:rPr lang="vi-VN" dirty="0">
                <a:latin typeface="Arial" panose="020B0604020202020204" pitchFamily="34" charset="0"/>
                <a:cs typeface="Arial" panose="020B0604020202020204" pitchFamily="34" charset="0"/>
                <a:sym typeface="Arial" panose="020B0604020202020204" pitchFamily="34" charset="0"/>
              </a:rPr>
              <a:t> hang </a:t>
            </a:r>
            <a:r>
              <a:rPr lang="vi-VN" dirty="0" err="1">
                <a:latin typeface="Arial" panose="020B0604020202020204" pitchFamily="34" charset="0"/>
                <a:cs typeface="Arial" panose="020B0604020202020204" pitchFamily="34" charset="0"/>
                <a:sym typeface="Arial" panose="020B0604020202020204" pitchFamily="34" charset="0"/>
              </a:rPr>
              <a:t>Én</a:t>
            </a:r>
            <a:endParaRPr dirty="0">
              <a:solidFill>
                <a:schemeClr val="dk2"/>
              </a:solidFill>
              <a:latin typeface="Arial" panose="020B0604020202020204" pitchFamily="34" charset="0"/>
              <a:cs typeface="Arial" panose="020B0604020202020204" pitchFamily="34" charset="0"/>
              <a:sym typeface="Arial" panose="020B0604020202020204" pitchFamily="34" charset="0"/>
            </a:endParaRPr>
          </a:p>
        </p:txBody>
      </p:sp>
      <p:sp>
        <p:nvSpPr>
          <p:cNvPr id="3172" name="Google Shape;3172;p45"/>
          <p:cNvSpPr txBox="1">
            <a:spLocks noGrp="1"/>
          </p:cNvSpPr>
          <p:nvPr>
            <p:ph type="subTitle" idx="1"/>
          </p:nvPr>
        </p:nvSpPr>
        <p:spPr>
          <a:xfrm>
            <a:off x="193399" y="3755543"/>
            <a:ext cx="2757893" cy="484800"/>
          </a:xfrm>
          <a:prstGeom prst="rect">
            <a:avLst/>
          </a:prstGeom>
        </p:spPr>
        <p:txBody>
          <a:bodyPr spcFirstLastPara="1" wrap="square" lIns="91425" tIns="91425" rIns="91425" bIns="91425" anchor="ctr" anchorCtr="0">
            <a:noAutofit/>
          </a:bodyPr>
          <a:lstStyle/>
          <a:p>
            <a:pPr marL="0" marR="0">
              <a:lnSpc>
                <a:spcPct val="150000"/>
              </a:lnSpc>
              <a:spcBef>
                <a:spcPts val="0"/>
              </a:spcBef>
              <a:spcAft>
                <a:spcPts val="0"/>
              </a:spcAft>
            </a:pPr>
            <a:r>
              <a:rPr lang="nl-NL" sz="1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Số đo: rộng nhất là 110m</a:t>
            </a:r>
            <a:r>
              <a:rPr lang="nl-NL" sz="1400" b="1"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2</a:t>
            </a:r>
            <a:r>
              <a:rPr lang="nl-NL" sz="1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cao nhất là 120m, sông ở hang chính len lỏi qua hang ngầm khoảng 4 km</a:t>
            </a:r>
            <a:endParaRPr lang="vi-VN" sz="1400" b="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p:txBody>
      </p:sp>
      <p:sp>
        <p:nvSpPr>
          <p:cNvPr id="3174" name="Google Shape;3174;p45"/>
          <p:cNvSpPr txBox="1">
            <a:spLocks noGrp="1"/>
          </p:cNvSpPr>
          <p:nvPr>
            <p:ph type="subTitle" idx="3"/>
          </p:nvPr>
        </p:nvSpPr>
        <p:spPr>
          <a:xfrm>
            <a:off x="4497792" y="3767517"/>
            <a:ext cx="2305500" cy="484800"/>
          </a:xfrm>
          <a:prstGeom prst="rect">
            <a:avLst/>
          </a:prstGeom>
        </p:spPr>
        <p:txBody>
          <a:bodyPr spcFirstLastPara="1" wrap="square" lIns="91425" tIns="91425" rIns="91425" bIns="91425" anchor="ctr" anchorCtr="0">
            <a:noAutofit/>
          </a:bodyPr>
          <a:lstStyle/>
          <a:p>
            <a:pPr marL="0" marR="0">
              <a:lnSpc>
                <a:spcPct val="150000"/>
              </a:lnSpc>
              <a:spcBef>
                <a:spcPts val="0"/>
              </a:spcBef>
              <a:spcAft>
                <a:spcPts val="0"/>
              </a:spcAft>
            </a:pPr>
            <a:r>
              <a:rPr lang="nl-NL" sz="1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Có thể chứa được hàng trăm người, tương đương với tòa nhà  bốn mươi tầng.</a:t>
            </a:r>
            <a:endParaRPr lang="vi-VN" sz="1400" b="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p:txBody>
      </p:sp>
      <p:pic>
        <p:nvPicPr>
          <p:cNvPr id="27" name="Hình ảnh 26" descr="Ảnh có chứa ngoài trời, cây, đá, thiên nhiên&#10;&#10;Mô tả được tạo tự động">
            <a:extLst>
              <a:ext uri="{FF2B5EF4-FFF2-40B4-BE49-F238E27FC236}">
                <a16:creationId xmlns:a16="http://schemas.microsoft.com/office/drawing/2014/main" id="{EF7174BF-9AA2-4031-8A76-06F9BC7F8016}"/>
              </a:ext>
            </a:extLst>
          </p:cNvPr>
          <p:cNvPicPr>
            <a:picLocks noChangeAspect="1"/>
          </p:cNvPicPr>
          <p:nvPr/>
        </p:nvPicPr>
        <p:blipFill>
          <a:blip r:embed="rId3"/>
          <a:stretch>
            <a:fillRect/>
          </a:stretch>
        </p:blipFill>
        <p:spPr>
          <a:xfrm>
            <a:off x="508938" y="1306745"/>
            <a:ext cx="2210815" cy="1859235"/>
          </a:xfrm>
          <a:prstGeom prst="ellipse">
            <a:avLst/>
          </a:prstGeom>
        </p:spPr>
      </p:pic>
      <p:pic>
        <p:nvPicPr>
          <p:cNvPr id="29" name="Hình ảnh 28" descr="Ảnh có chứa thiên nhiên, núi, sông, hang động&#10;&#10;Mô tả được tạo tự động">
            <a:extLst>
              <a:ext uri="{FF2B5EF4-FFF2-40B4-BE49-F238E27FC236}">
                <a16:creationId xmlns:a16="http://schemas.microsoft.com/office/drawing/2014/main" id="{6B4F32DD-593B-4D67-AE4F-6025742EF8B1}"/>
              </a:ext>
            </a:extLst>
          </p:cNvPr>
          <p:cNvPicPr>
            <a:picLocks noChangeAspect="1"/>
          </p:cNvPicPr>
          <p:nvPr/>
        </p:nvPicPr>
        <p:blipFill>
          <a:blip r:embed="rId4"/>
          <a:stretch>
            <a:fillRect/>
          </a:stretch>
        </p:blipFill>
        <p:spPr>
          <a:xfrm>
            <a:off x="4636495" y="1306746"/>
            <a:ext cx="2305500" cy="1829659"/>
          </a:xfrm>
          <a:prstGeom prst="ellipse">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172">
                                            <p:txEl>
                                              <p:pRg st="0" end="0"/>
                                            </p:txEl>
                                          </p:spTgt>
                                        </p:tgtEl>
                                        <p:attrNameLst>
                                          <p:attrName>style.visibility</p:attrName>
                                        </p:attrNameLst>
                                      </p:cBhvr>
                                      <p:to>
                                        <p:strVal val="visible"/>
                                      </p:to>
                                    </p:set>
                                    <p:animEffect transition="in" filter="randombar(horizontal)">
                                      <p:cBhvr>
                                        <p:cTn id="10" dur="500"/>
                                        <p:tgtEl>
                                          <p:spTgt spid="317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randombar(horizontal)">
                                      <p:cBhvr>
                                        <p:cTn id="15" dur="500"/>
                                        <p:tgtEl>
                                          <p:spTgt spid="2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174">
                                            <p:txEl>
                                              <p:pRg st="0" end="0"/>
                                            </p:txEl>
                                          </p:spTgt>
                                        </p:tgtEl>
                                        <p:attrNameLst>
                                          <p:attrName>style.visibility</p:attrName>
                                        </p:attrNameLst>
                                      </p:cBhvr>
                                      <p:to>
                                        <p:strVal val="visible"/>
                                      </p:to>
                                    </p:set>
                                    <p:animEffect transition="in" filter="randombar(horizontal)">
                                      <p:cBhvr>
                                        <p:cTn id="18" dur="500"/>
                                        <p:tgtEl>
                                          <p:spTgt spid="317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2" grpId="0" build="p"/>
      <p:bldP spid="317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00"/>
        <p:cNvGrpSpPr/>
        <p:nvPr/>
      </p:nvGrpSpPr>
      <p:grpSpPr>
        <a:xfrm>
          <a:off x="0" y="0"/>
          <a:ext cx="0" cy="0"/>
          <a:chOff x="0" y="0"/>
          <a:chExt cx="0" cy="0"/>
        </a:xfrm>
      </p:grpSpPr>
      <p:sp>
        <p:nvSpPr>
          <p:cNvPr id="3224" name="Google Shape;3224;p48"/>
          <p:cNvSpPr/>
          <p:nvPr/>
        </p:nvSpPr>
        <p:spPr>
          <a:xfrm rot="5400000">
            <a:off x="6024592" y="611410"/>
            <a:ext cx="1374214" cy="1729628"/>
          </a:xfrm>
          <a:custGeom>
            <a:avLst/>
            <a:gdLst/>
            <a:ahLst/>
            <a:cxnLst/>
            <a:rect l="l" t="t" r="r" b="b"/>
            <a:pathLst>
              <a:path w="49801" h="76560" extrusionOk="0">
                <a:moveTo>
                  <a:pt x="26892" y="1"/>
                </a:moveTo>
                <a:cubicBezTo>
                  <a:pt x="23299" y="1"/>
                  <a:pt x="19600" y="1243"/>
                  <a:pt x="16070" y="4105"/>
                </a:cubicBezTo>
                <a:cubicBezTo>
                  <a:pt x="11802" y="7565"/>
                  <a:pt x="8844" y="12391"/>
                  <a:pt x="6557" y="17385"/>
                </a:cubicBezTo>
                <a:cubicBezTo>
                  <a:pt x="1981" y="27541"/>
                  <a:pt x="0" y="38840"/>
                  <a:pt x="837" y="49944"/>
                </a:cubicBezTo>
                <a:cubicBezTo>
                  <a:pt x="1312" y="56109"/>
                  <a:pt x="2707" y="62359"/>
                  <a:pt x="6138" y="67520"/>
                </a:cubicBezTo>
                <a:cubicBezTo>
                  <a:pt x="9570" y="72653"/>
                  <a:pt x="15317" y="76531"/>
                  <a:pt x="21511" y="76559"/>
                </a:cubicBezTo>
                <a:cubicBezTo>
                  <a:pt x="25110" y="76559"/>
                  <a:pt x="28597" y="75304"/>
                  <a:pt x="31694" y="73463"/>
                </a:cubicBezTo>
                <a:cubicBezTo>
                  <a:pt x="38362" y="69501"/>
                  <a:pt x="43244" y="62889"/>
                  <a:pt x="46062" y="55635"/>
                </a:cubicBezTo>
                <a:cubicBezTo>
                  <a:pt x="48908" y="48381"/>
                  <a:pt x="49800" y="40514"/>
                  <a:pt x="49772" y="32758"/>
                </a:cubicBezTo>
                <a:cubicBezTo>
                  <a:pt x="49744" y="26759"/>
                  <a:pt x="49131" y="20650"/>
                  <a:pt x="46703" y="15153"/>
                </a:cubicBezTo>
                <a:cubicBezTo>
                  <a:pt x="42890" y="6593"/>
                  <a:pt x="35170" y="1"/>
                  <a:pt x="26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225" name="Google Shape;3225;p48"/>
          <p:cNvSpPr/>
          <p:nvPr/>
        </p:nvSpPr>
        <p:spPr>
          <a:xfrm rot="5400000">
            <a:off x="4259703" y="702074"/>
            <a:ext cx="1374214" cy="1729628"/>
          </a:xfrm>
          <a:custGeom>
            <a:avLst/>
            <a:gdLst/>
            <a:ahLst/>
            <a:cxnLst/>
            <a:rect l="l" t="t" r="r" b="b"/>
            <a:pathLst>
              <a:path w="49801" h="76560" extrusionOk="0">
                <a:moveTo>
                  <a:pt x="26892" y="1"/>
                </a:moveTo>
                <a:cubicBezTo>
                  <a:pt x="23299" y="1"/>
                  <a:pt x="19600" y="1243"/>
                  <a:pt x="16070" y="4105"/>
                </a:cubicBezTo>
                <a:cubicBezTo>
                  <a:pt x="11802" y="7565"/>
                  <a:pt x="8844" y="12391"/>
                  <a:pt x="6557" y="17385"/>
                </a:cubicBezTo>
                <a:cubicBezTo>
                  <a:pt x="1981" y="27541"/>
                  <a:pt x="0" y="38840"/>
                  <a:pt x="837" y="49944"/>
                </a:cubicBezTo>
                <a:cubicBezTo>
                  <a:pt x="1312" y="56109"/>
                  <a:pt x="2707" y="62359"/>
                  <a:pt x="6138" y="67520"/>
                </a:cubicBezTo>
                <a:cubicBezTo>
                  <a:pt x="9570" y="72653"/>
                  <a:pt x="15317" y="76531"/>
                  <a:pt x="21511" y="76559"/>
                </a:cubicBezTo>
                <a:cubicBezTo>
                  <a:pt x="25110" y="76559"/>
                  <a:pt x="28597" y="75304"/>
                  <a:pt x="31694" y="73463"/>
                </a:cubicBezTo>
                <a:cubicBezTo>
                  <a:pt x="38362" y="69501"/>
                  <a:pt x="43244" y="62889"/>
                  <a:pt x="46062" y="55635"/>
                </a:cubicBezTo>
                <a:cubicBezTo>
                  <a:pt x="48908" y="48381"/>
                  <a:pt x="49800" y="40514"/>
                  <a:pt x="49772" y="32758"/>
                </a:cubicBezTo>
                <a:cubicBezTo>
                  <a:pt x="49744" y="26759"/>
                  <a:pt x="49131" y="20650"/>
                  <a:pt x="46703" y="15153"/>
                </a:cubicBezTo>
                <a:cubicBezTo>
                  <a:pt x="42890" y="6593"/>
                  <a:pt x="35170" y="1"/>
                  <a:pt x="26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226" name="Google Shape;3226;p48"/>
          <p:cNvSpPr/>
          <p:nvPr/>
        </p:nvSpPr>
        <p:spPr>
          <a:xfrm rot="5400000">
            <a:off x="2470095" y="632144"/>
            <a:ext cx="1374214" cy="1729628"/>
          </a:xfrm>
          <a:custGeom>
            <a:avLst/>
            <a:gdLst/>
            <a:ahLst/>
            <a:cxnLst/>
            <a:rect l="l" t="t" r="r" b="b"/>
            <a:pathLst>
              <a:path w="49801" h="76560" extrusionOk="0">
                <a:moveTo>
                  <a:pt x="26892" y="1"/>
                </a:moveTo>
                <a:cubicBezTo>
                  <a:pt x="23299" y="1"/>
                  <a:pt x="19600" y="1243"/>
                  <a:pt x="16070" y="4105"/>
                </a:cubicBezTo>
                <a:cubicBezTo>
                  <a:pt x="11802" y="7565"/>
                  <a:pt x="8844" y="12391"/>
                  <a:pt x="6557" y="17385"/>
                </a:cubicBezTo>
                <a:cubicBezTo>
                  <a:pt x="1981" y="27541"/>
                  <a:pt x="0" y="38840"/>
                  <a:pt x="837" y="49944"/>
                </a:cubicBezTo>
                <a:cubicBezTo>
                  <a:pt x="1312" y="56109"/>
                  <a:pt x="2707" y="62359"/>
                  <a:pt x="6138" y="67520"/>
                </a:cubicBezTo>
                <a:cubicBezTo>
                  <a:pt x="9570" y="72653"/>
                  <a:pt x="15317" y="76531"/>
                  <a:pt x="21511" y="76559"/>
                </a:cubicBezTo>
                <a:cubicBezTo>
                  <a:pt x="25110" y="76559"/>
                  <a:pt x="28597" y="75304"/>
                  <a:pt x="31694" y="73463"/>
                </a:cubicBezTo>
                <a:cubicBezTo>
                  <a:pt x="38362" y="69501"/>
                  <a:pt x="43244" y="62889"/>
                  <a:pt x="46062" y="55635"/>
                </a:cubicBezTo>
                <a:cubicBezTo>
                  <a:pt x="48908" y="48381"/>
                  <a:pt x="49800" y="40514"/>
                  <a:pt x="49772" y="32758"/>
                </a:cubicBezTo>
                <a:cubicBezTo>
                  <a:pt x="49744" y="26759"/>
                  <a:pt x="49131" y="20650"/>
                  <a:pt x="46703" y="15153"/>
                </a:cubicBezTo>
                <a:cubicBezTo>
                  <a:pt x="42890" y="6593"/>
                  <a:pt x="35170" y="1"/>
                  <a:pt x="26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227" name="Google Shape;3227;p48"/>
          <p:cNvSpPr/>
          <p:nvPr/>
        </p:nvSpPr>
        <p:spPr>
          <a:xfrm rot="5400000">
            <a:off x="633977" y="587781"/>
            <a:ext cx="1374214" cy="1836147"/>
          </a:xfrm>
          <a:custGeom>
            <a:avLst/>
            <a:gdLst/>
            <a:ahLst/>
            <a:cxnLst/>
            <a:rect l="l" t="t" r="r" b="b"/>
            <a:pathLst>
              <a:path w="49801" h="76560" extrusionOk="0">
                <a:moveTo>
                  <a:pt x="26892" y="1"/>
                </a:moveTo>
                <a:cubicBezTo>
                  <a:pt x="23299" y="1"/>
                  <a:pt x="19600" y="1243"/>
                  <a:pt x="16070" y="4105"/>
                </a:cubicBezTo>
                <a:cubicBezTo>
                  <a:pt x="11802" y="7565"/>
                  <a:pt x="8844" y="12391"/>
                  <a:pt x="6557" y="17385"/>
                </a:cubicBezTo>
                <a:cubicBezTo>
                  <a:pt x="1981" y="27541"/>
                  <a:pt x="0" y="38840"/>
                  <a:pt x="837" y="49944"/>
                </a:cubicBezTo>
                <a:cubicBezTo>
                  <a:pt x="1312" y="56109"/>
                  <a:pt x="2707" y="62359"/>
                  <a:pt x="6138" y="67520"/>
                </a:cubicBezTo>
                <a:cubicBezTo>
                  <a:pt x="9570" y="72653"/>
                  <a:pt x="15317" y="76531"/>
                  <a:pt x="21511" y="76559"/>
                </a:cubicBezTo>
                <a:cubicBezTo>
                  <a:pt x="25110" y="76559"/>
                  <a:pt x="28597" y="75304"/>
                  <a:pt x="31694" y="73463"/>
                </a:cubicBezTo>
                <a:cubicBezTo>
                  <a:pt x="38362" y="69501"/>
                  <a:pt x="43244" y="62889"/>
                  <a:pt x="46062" y="55635"/>
                </a:cubicBezTo>
                <a:cubicBezTo>
                  <a:pt x="48908" y="48381"/>
                  <a:pt x="49800" y="40514"/>
                  <a:pt x="49772" y="32758"/>
                </a:cubicBezTo>
                <a:cubicBezTo>
                  <a:pt x="49744" y="26759"/>
                  <a:pt x="49131" y="20650"/>
                  <a:pt x="46703" y="15153"/>
                </a:cubicBezTo>
                <a:cubicBezTo>
                  <a:pt x="42890" y="6593"/>
                  <a:pt x="35170" y="1"/>
                  <a:pt x="26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229" name="Google Shape;3229;p48"/>
          <p:cNvSpPr txBox="1">
            <a:spLocks noGrp="1"/>
          </p:cNvSpPr>
          <p:nvPr>
            <p:ph type="title"/>
          </p:nvPr>
        </p:nvSpPr>
        <p:spPr>
          <a:xfrm>
            <a:off x="-551800" y="-108499"/>
            <a:ext cx="5581913" cy="100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br>
              <a:rPr lang="vi-VN" sz="2400" dirty="0">
                <a:latin typeface="Arial" panose="020B0604020202020204" pitchFamily="34" charset="0"/>
                <a:cs typeface="Arial" panose="020B0604020202020204" pitchFamily="34" charset="0"/>
                <a:sym typeface="Arial" panose="020B0604020202020204" pitchFamily="34" charset="0"/>
              </a:rPr>
            </a:br>
            <a:r>
              <a:rPr lang="vi-VN" sz="2400" dirty="0">
                <a:latin typeface="Arial" panose="020B0604020202020204" pitchFamily="34" charset="0"/>
                <a:cs typeface="Arial" panose="020B0604020202020204" pitchFamily="34" charset="0"/>
                <a:sym typeface="Arial" panose="020B0604020202020204" pitchFamily="34" charset="0"/>
              </a:rPr>
              <a:t>- </a:t>
            </a:r>
            <a:r>
              <a:rPr lang="vi-VN" sz="2400" dirty="0" err="1">
                <a:latin typeface="Arial" panose="020B0604020202020204" pitchFamily="34" charset="0"/>
                <a:cs typeface="Arial" panose="020B0604020202020204" pitchFamily="34" charset="0"/>
                <a:sym typeface="Arial" panose="020B0604020202020204" pitchFamily="34" charset="0"/>
              </a:rPr>
              <a:t>Lòng</a:t>
            </a:r>
            <a:r>
              <a:rPr lang="vi-VN" sz="2400" dirty="0">
                <a:latin typeface="Arial" panose="020B0604020202020204" pitchFamily="34" charset="0"/>
                <a:cs typeface="Arial" panose="020B0604020202020204" pitchFamily="34" charset="0"/>
                <a:sym typeface="Arial" panose="020B0604020202020204" pitchFamily="34" charset="0"/>
              </a:rPr>
              <a:t> hang </a:t>
            </a:r>
            <a:r>
              <a:rPr lang="vi-VN" sz="2400" dirty="0" err="1">
                <a:latin typeface="Arial" panose="020B0604020202020204" pitchFamily="34" charset="0"/>
                <a:cs typeface="Arial" panose="020B0604020202020204" pitchFamily="34" charset="0"/>
                <a:sym typeface="Arial" panose="020B0604020202020204" pitchFamily="34" charset="0"/>
              </a:rPr>
              <a:t>phía</a:t>
            </a:r>
            <a:r>
              <a:rPr lang="vi-VN" sz="2400" dirty="0">
                <a:latin typeface="Arial" panose="020B0604020202020204" pitchFamily="34" charset="0"/>
                <a:cs typeface="Arial" panose="020B0604020202020204" pitchFamily="34" charset="0"/>
                <a:sym typeface="Arial" panose="020B0604020202020204" pitchFamily="34" charset="0"/>
              </a:rPr>
              <a:t> </a:t>
            </a:r>
            <a:r>
              <a:rPr lang="vi-VN" sz="2400" dirty="0" err="1">
                <a:latin typeface="Arial" panose="020B0604020202020204" pitchFamily="34" charset="0"/>
                <a:cs typeface="Arial" panose="020B0604020202020204" pitchFamily="34" charset="0"/>
                <a:sym typeface="Arial" panose="020B0604020202020204" pitchFamily="34" charset="0"/>
              </a:rPr>
              <a:t>trước</a:t>
            </a:r>
            <a:endParaRPr sz="2400" dirty="0">
              <a:solidFill>
                <a:schemeClr val="dk2"/>
              </a:solidFill>
              <a:latin typeface="Arial" panose="020B0604020202020204" pitchFamily="34" charset="0"/>
              <a:cs typeface="Arial" panose="020B0604020202020204" pitchFamily="34" charset="0"/>
              <a:sym typeface="Arial" panose="020B0604020202020204" pitchFamily="34" charset="0"/>
            </a:endParaRPr>
          </a:p>
        </p:txBody>
      </p:sp>
      <p:sp>
        <p:nvSpPr>
          <p:cNvPr id="3233" name="Google Shape;3233;p48"/>
          <p:cNvSpPr txBox="1">
            <a:spLocks noGrp="1"/>
          </p:cNvSpPr>
          <p:nvPr>
            <p:ph type="subTitle" idx="1"/>
          </p:nvPr>
        </p:nvSpPr>
        <p:spPr>
          <a:xfrm>
            <a:off x="539224" y="1052156"/>
            <a:ext cx="1563720" cy="815308"/>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vi-VN" sz="1600" b="1" dirty="0">
                <a:latin typeface="Arial" panose="020B0604020202020204" pitchFamily="34" charset="0"/>
                <a:cs typeface="Arial" panose="020B0604020202020204" pitchFamily="34" charset="0"/>
                <a:sym typeface="Arial" panose="020B0604020202020204" pitchFamily="34" charset="0"/>
              </a:rPr>
              <a:t>N</a:t>
            </a:r>
            <a:r>
              <a:rPr lang="en" sz="1600" b="1" dirty="0">
                <a:latin typeface="Arial" panose="020B0604020202020204" pitchFamily="34" charset="0"/>
                <a:cs typeface="Arial" panose="020B0604020202020204" pitchFamily="34" charset="0"/>
                <a:sym typeface="Arial" panose="020B0604020202020204" pitchFamily="34" charset="0"/>
              </a:rPr>
              <a:t>hư cái tổ khổng lồ và an toàn</a:t>
            </a:r>
            <a:endParaRPr sz="1600" b="1" dirty="0">
              <a:latin typeface="Arial" panose="020B0604020202020204" pitchFamily="34" charset="0"/>
              <a:cs typeface="Arial" panose="020B0604020202020204" pitchFamily="34" charset="0"/>
              <a:sym typeface="Arial" panose="020B0604020202020204" pitchFamily="34" charset="0"/>
            </a:endParaRPr>
          </a:p>
        </p:txBody>
      </p:sp>
      <p:sp>
        <p:nvSpPr>
          <p:cNvPr id="3234" name="Google Shape;3234;p48"/>
          <p:cNvSpPr txBox="1">
            <a:spLocks noGrp="1"/>
          </p:cNvSpPr>
          <p:nvPr>
            <p:ph type="subTitle" idx="1"/>
          </p:nvPr>
        </p:nvSpPr>
        <p:spPr>
          <a:xfrm>
            <a:off x="2292388" y="1043978"/>
            <a:ext cx="1721823" cy="815308"/>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vi-VN" sz="1600" b="1" dirty="0">
                <a:latin typeface="Arial" panose="020B0604020202020204" pitchFamily="34" charset="0"/>
                <a:cs typeface="Arial" panose="020B0604020202020204" pitchFamily="34" charset="0"/>
                <a:sym typeface="Arial" panose="020B0604020202020204" pitchFamily="34" charset="0"/>
              </a:rPr>
              <a:t>T</a:t>
            </a:r>
            <a:r>
              <a:rPr lang="en" sz="1600" b="1" dirty="0">
                <a:latin typeface="Arial" panose="020B0604020202020204" pitchFamily="34" charset="0"/>
                <a:cs typeface="Arial" panose="020B0604020202020204" pitchFamily="34" charset="0"/>
                <a:sym typeface="Arial" panose="020B0604020202020204" pitchFamily="34" charset="0"/>
              </a:rPr>
              <a:t>rần hang đẹp như mái vòm thánh đường</a:t>
            </a:r>
            <a:endParaRPr sz="1600" b="1" dirty="0">
              <a:latin typeface="Arial" panose="020B0604020202020204" pitchFamily="34" charset="0"/>
              <a:cs typeface="Arial" panose="020B0604020202020204" pitchFamily="34" charset="0"/>
              <a:sym typeface="Arial" panose="020B0604020202020204" pitchFamily="34" charset="0"/>
            </a:endParaRPr>
          </a:p>
        </p:txBody>
      </p:sp>
      <p:sp>
        <p:nvSpPr>
          <p:cNvPr id="3235" name="Google Shape;3235;p48"/>
          <p:cNvSpPr txBox="1">
            <a:spLocks noGrp="1"/>
          </p:cNvSpPr>
          <p:nvPr>
            <p:ph type="subTitle" idx="1"/>
          </p:nvPr>
        </p:nvSpPr>
        <p:spPr>
          <a:xfrm>
            <a:off x="4065082" y="1043978"/>
            <a:ext cx="1721823" cy="815308"/>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vi-VN" sz="1600" b="1" dirty="0">
                <a:latin typeface="Arial" panose="020B0604020202020204" pitchFamily="34" charset="0"/>
                <a:cs typeface="Arial" panose="020B0604020202020204" pitchFamily="34" charset="0"/>
                <a:sym typeface="Arial" panose="020B0604020202020204" pitchFamily="34" charset="0"/>
              </a:rPr>
              <a:t>C</a:t>
            </a:r>
            <a:r>
              <a:rPr lang="en" sz="1600" b="1" dirty="0">
                <a:latin typeface="Arial" panose="020B0604020202020204" pitchFamily="34" charset="0"/>
                <a:cs typeface="Arial" panose="020B0604020202020204" pitchFamily="34" charset="0"/>
                <a:sym typeface="Arial" panose="020B0604020202020204" pitchFamily="34" charset="0"/>
              </a:rPr>
              <a:t>ửa như cái giếng trời khổng lồ</a:t>
            </a:r>
            <a:endParaRPr sz="1600" b="1" dirty="0">
              <a:latin typeface="Arial" panose="020B0604020202020204" pitchFamily="34" charset="0"/>
              <a:cs typeface="Arial" panose="020B0604020202020204" pitchFamily="34" charset="0"/>
              <a:sym typeface="Arial" panose="020B0604020202020204" pitchFamily="34" charset="0"/>
            </a:endParaRPr>
          </a:p>
        </p:txBody>
      </p:sp>
      <p:sp>
        <p:nvSpPr>
          <p:cNvPr id="3236" name="Google Shape;3236;p48"/>
          <p:cNvSpPr txBox="1">
            <a:spLocks noGrp="1"/>
          </p:cNvSpPr>
          <p:nvPr>
            <p:ph type="subTitle" idx="1"/>
          </p:nvPr>
        </p:nvSpPr>
        <p:spPr>
          <a:xfrm>
            <a:off x="5828538" y="1024449"/>
            <a:ext cx="1721823" cy="815308"/>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vi-VN" sz="1600" b="1" dirty="0">
                <a:latin typeface="Arial" panose="020B0604020202020204" pitchFamily="34" charset="0"/>
                <a:cs typeface="Arial" panose="020B0604020202020204" pitchFamily="34" charset="0"/>
                <a:sym typeface="Arial" panose="020B0604020202020204" pitchFamily="34" charset="0"/>
              </a:rPr>
              <a:t>B</a:t>
            </a:r>
            <a:r>
              <a:rPr lang="en" sz="1600" b="1" dirty="0">
                <a:latin typeface="Arial" panose="020B0604020202020204" pitchFamily="34" charset="0"/>
                <a:cs typeface="Arial" panose="020B0604020202020204" pitchFamily="34" charset="0"/>
                <a:sym typeface="Arial" panose="020B0604020202020204" pitchFamily="34" charset="0"/>
              </a:rPr>
              <a:t>ờ cát mịn, nước mát lạnh, trong veo</a:t>
            </a:r>
            <a:endParaRPr sz="1600" b="1" dirty="0">
              <a:latin typeface="Arial" panose="020B0604020202020204" pitchFamily="34" charset="0"/>
              <a:cs typeface="Arial" panose="020B0604020202020204" pitchFamily="34" charset="0"/>
              <a:sym typeface="Arial" panose="020B0604020202020204" pitchFamily="34" charset="0"/>
            </a:endParaRPr>
          </a:p>
        </p:txBody>
      </p:sp>
      <p:grpSp>
        <p:nvGrpSpPr>
          <p:cNvPr id="43" name="Google Shape;534;p47">
            <a:extLst>
              <a:ext uri="{FF2B5EF4-FFF2-40B4-BE49-F238E27FC236}">
                <a16:creationId xmlns:a16="http://schemas.microsoft.com/office/drawing/2014/main" id="{3B90A48F-B240-4E78-97F8-D68954668D49}"/>
              </a:ext>
            </a:extLst>
          </p:cNvPr>
          <p:cNvGrpSpPr/>
          <p:nvPr/>
        </p:nvGrpSpPr>
        <p:grpSpPr>
          <a:xfrm>
            <a:off x="681887" y="2366170"/>
            <a:ext cx="2357397" cy="2567636"/>
            <a:chOff x="1068115" y="1250706"/>
            <a:chExt cx="2357397" cy="3234386"/>
          </a:xfrm>
        </p:grpSpPr>
        <p:sp>
          <p:nvSpPr>
            <p:cNvPr id="44" name="Google Shape;535;p47">
              <a:extLst>
                <a:ext uri="{FF2B5EF4-FFF2-40B4-BE49-F238E27FC236}">
                  <a16:creationId xmlns:a16="http://schemas.microsoft.com/office/drawing/2014/main" id="{0D601A6E-EE20-44CD-B6C2-0CC136912271}"/>
                </a:ext>
              </a:extLst>
            </p:cNvPr>
            <p:cNvSpPr/>
            <p:nvPr/>
          </p:nvSpPr>
          <p:spPr>
            <a:xfrm rot="10800000" flipV="1">
              <a:off x="1068115" y="1427775"/>
              <a:ext cx="2357397" cy="3057317"/>
            </a:xfrm>
            <a:custGeom>
              <a:avLst/>
              <a:gdLst/>
              <a:ahLst/>
              <a:cxnLst/>
              <a:rect l="l" t="t" r="r" b="b"/>
              <a:pathLst>
                <a:path w="47392" h="35181" extrusionOk="0">
                  <a:moveTo>
                    <a:pt x="5462" y="1193"/>
                  </a:moveTo>
                  <a:cubicBezTo>
                    <a:pt x="5581" y="1193"/>
                    <a:pt x="5653" y="1265"/>
                    <a:pt x="5653" y="1384"/>
                  </a:cubicBezTo>
                  <a:lnTo>
                    <a:pt x="5653" y="2195"/>
                  </a:lnTo>
                  <a:cubicBezTo>
                    <a:pt x="5653" y="2290"/>
                    <a:pt x="5581" y="2386"/>
                    <a:pt x="5462" y="2386"/>
                  </a:cubicBezTo>
                  <a:lnTo>
                    <a:pt x="1956" y="2386"/>
                  </a:lnTo>
                  <a:cubicBezTo>
                    <a:pt x="1861" y="2386"/>
                    <a:pt x="1789" y="2290"/>
                    <a:pt x="1789" y="2195"/>
                  </a:cubicBezTo>
                  <a:lnTo>
                    <a:pt x="1789" y="1384"/>
                  </a:lnTo>
                  <a:cubicBezTo>
                    <a:pt x="1789" y="1265"/>
                    <a:pt x="1861" y="1193"/>
                    <a:pt x="1956" y="1193"/>
                  </a:cubicBezTo>
                  <a:close/>
                  <a:moveTo>
                    <a:pt x="10542" y="1193"/>
                  </a:moveTo>
                  <a:cubicBezTo>
                    <a:pt x="10638" y="1193"/>
                    <a:pt x="10733" y="1265"/>
                    <a:pt x="10733" y="1384"/>
                  </a:cubicBezTo>
                  <a:lnTo>
                    <a:pt x="10733" y="2195"/>
                  </a:lnTo>
                  <a:cubicBezTo>
                    <a:pt x="10733" y="2290"/>
                    <a:pt x="10638" y="2386"/>
                    <a:pt x="10542" y="2386"/>
                  </a:cubicBezTo>
                  <a:lnTo>
                    <a:pt x="7036" y="2386"/>
                  </a:lnTo>
                  <a:cubicBezTo>
                    <a:pt x="6941" y="2386"/>
                    <a:pt x="6846" y="2290"/>
                    <a:pt x="6846" y="2195"/>
                  </a:cubicBezTo>
                  <a:lnTo>
                    <a:pt x="6846" y="1384"/>
                  </a:lnTo>
                  <a:cubicBezTo>
                    <a:pt x="6846" y="1265"/>
                    <a:pt x="6941" y="1193"/>
                    <a:pt x="7036" y="1193"/>
                  </a:cubicBezTo>
                  <a:close/>
                  <a:moveTo>
                    <a:pt x="15599" y="1193"/>
                  </a:moveTo>
                  <a:cubicBezTo>
                    <a:pt x="15718" y="1193"/>
                    <a:pt x="15789" y="1265"/>
                    <a:pt x="15789" y="1384"/>
                  </a:cubicBezTo>
                  <a:lnTo>
                    <a:pt x="15789" y="2195"/>
                  </a:lnTo>
                  <a:cubicBezTo>
                    <a:pt x="15789" y="2290"/>
                    <a:pt x="15718" y="2386"/>
                    <a:pt x="15599" y="2386"/>
                  </a:cubicBezTo>
                  <a:lnTo>
                    <a:pt x="12093" y="2386"/>
                  </a:lnTo>
                  <a:cubicBezTo>
                    <a:pt x="11997" y="2386"/>
                    <a:pt x="11926" y="2290"/>
                    <a:pt x="11926" y="2195"/>
                  </a:cubicBezTo>
                  <a:lnTo>
                    <a:pt x="11926" y="1384"/>
                  </a:lnTo>
                  <a:cubicBezTo>
                    <a:pt x="11926" y="1265"/>
                    <a:pt x="11997" y="1193"/>
                    <a:pt x="12093" y="1193"/>
                  </a:cubicBezTo>
                  <a:close/>
                  <a:moveTo>
                    <a:pt x="20679" y="1193"/>
                  </a:moveTo>
                  <a:cubicBezTo>
                    <a:pt x="20774" y="1193"/>
                    <a:pt x="20870" y="1265"/>
                    <a:pt x="20870" y="1384"/>
                  </a:cubicBezTo>
                  <a:lnTo>
                    <a:pt x="20870" y="2195"/>
                  </a:lnTo>
                  <a:cubicBezTo>
                    <a:pt x="20870" y="2290"/>
                    <a:pt x="20774" y="2386"/>
                    <a:pt x="20679" y="2386"/>
                  </a:cubicBezTo>
                  <a:lnTo>
                    <a:pt x="17173" y="2386"/>
                  </a:lnTo>
                  <a:cubicBezTo>
                    <a:pt x="17077" y="2386"/>
                    <a:pt x="16982" y="2290"/>
                    <a:pt x="16982" y="2195"/>
                  </a:cubicBezTo>
                  <a:lnTo>
                    <a:pt x="16982" y="1384"/>
                  </a:lnTo>
                  <a:cubicBezTo>
                    <a:pt x="16982" y="1265"/>
                    <a:pt x="17077" y="1193"/>
                    <a:pt x="17173" y="1193"/>
                  </a:cubicBezTo>
                  <a:close/>
                  <a:moveTo>
                    <a:pt x="25735" y="1193"/>
                  </a:moveTo>
                  <a:cubicBezTo>
                    <a:pt x="25854" y="1193"/>
                    <a:pt x="25926" y="1265"/>
                    <a:pt x="25926" y="1384"/>
                  </a:cubicBezTo>
                  <a:lnTo>
                    <a:pt x="25926" y="2195"/>
                  </a:lnTo>
                  <a:cubicBezTo>
                    <a:pt x="25926" y="2290"/>
                    <a:pt x="25854" y="2386"/>
                    <a:pt x="25735" y="2386"/>
                  </a:cubicBezTo>
                  <a:lnTo>
                    <a:pt x="22229" y="2386"/>
                  </a:lnTo>
                  <a:cubicBezTo>
                    <a:pt x="22134" y="2386"/>
                    <a:pt x="22062" y="2290"/>
                    <a:pt x="22062" y="2195"/>
                  </a:cubicBezTo>
                  <a:lnTo>
                    <a:pt x="22062" y="1384"/>
                  </a:lnTo>
                  <a:cubicBezTo>
                    <a:pt x="22062" y="1265"/>
                    <a:pt x="22134" y="1193"/>
                    <a:pt x="22229" y="1193"/>
                  </a:cubicBezTo>
                  <a:close/>
                  <a:moveTo>
                    <a:pt x="30815" y="1193"/>
                  </a:moveTo>
                  <a:cubicBezTo>
                    <a:pt x="30911" y="1193"/>
                    <a:pt x="31006" y="1265"/>
                    <a:pt x="31006" y="1384"/>
                  </a:cubicBezTo>
                  <a:lnTo>
                    <a:pt x="31006" y="2195"/>
                  </a:lnTo>
                  <a:cubicBezTo>
                    <a:pt x="31006" y="2290"/>
                    <a:pt x="30911" y="2386"/>
                    <a:pt x="30815" y="2386"/>
                  </a:cubicBezTo>
                  <a:lnTo>
                    <a:pt x="27309" y="2386"/>
                  </a:lnTo>
                  <a:cubicBezTo>
                    <a:pt x="27214" y="2386"/>
                    <a:pt x="27118" y="2290"/>
                    <a:pt x="27118" y="2195"/>
                  </a:cubicBezTo>
                  <a:lnTo>
                    <a:pt x="27118" y="1384"/>
                  </a:lnTo>
                  <a:cubicBezTo>
                    <a:pt x="27118" y="1265"/>
                    <a:pt x="27214" y="1193"/>
                    <a:pt x="27309" y="1193"/>
                  </a:cubicBezTo>
                  <a:close/>
                  <a:moveTo>
                    <a:pt x="36182" y="1193"/>
                  </a:moveTo>
                  <a:cubicBezTo>
                    <a:pt x="36277" y="1193"/>
                    <a:pt x="36372" y="1265"/>
                    <a:pt x="36372" y="1384"/>
                  </a:cubicBezTo>
                  <a:lnTo>
                    <a:pt x="36372" y="2195"/>
                  </a:lnTo>
                  <a:cubicBezTo>
                    <a:pt x="36372" y="2290"/>
                    <a:pt x="36277" y="2386"/>
                    <a:pt x="36182" y="2386"/>
                  </a:cubicBezTo>
                  <a:lnTo>
                    <a:pt x="32676" y="2386"/>
                  </a:lnTo>
                  <a:cubicBezTo>
                    <a:pt x="32580" y="2386"/>
                    <a:pt x="32485" y="2290"/>
                    <a:pt x="32485" y="2195"/>
                  </a:cubicBezTo>
                  <a:lnTo>
                    <a:pt x="32485" y="1384"/>
                  </a:lnTo>
                  <a:cubicBezTo>
                    <a:pt x="32485" y="1265"/>
                    <a:pt x="32580" y="1193"/>
                    <a:pt x="32676" y="1193"/>
                  </a:cubicBezTo>
                  <a:close/>
                  <a:moveTo>
                    <a:pt x="41238" y="1193"/>
                  </a:moveTo>
                  <a:cubicBezTo>
                    <a:pt x="41357" y="1193"/>
                    <a:pt x="41429" y="1265"/>
                    <a:pt x="41429" y="1384"/>
                  </a:cubicBezTo>
                  <a:lnTo>
                    <a:pt x="41429" y="2195"/>
                  </a:lnTo>
                  <a:cubicBezTo>
                    <a:pt x="41429" y="2290"/>
                    <a:pt x="41357" y="2386"/>
                    <a:pt x="41238" y="2386"/>
                  </a:cubicBezTo>
                  <a:lnTo>
                    <a:pt x="37732" y="2386"/>
                  </a:lnTo>
                  <a:cubicBezTo>
                    <a:pt x="37636" y="2386"/>
                    <a:pt x="37565" y="2290"/>
                    <a:pt x="37565" y="2195"/>
                  </a:cubicBezTo>
                  <a:lnTo>
                    <a:pt x="37565" y="1384"/>
                  </a:lnTo>
                  <a:cubicBezTo>
                    <a:pt x="37565" y="1265"/>
                    <a:pt x="37636" y="1193"/>
                    <a:pt x="37732" y="1193"/>
                  </a:cubicBezTo>
                  <a:close/>
                  <a:moveTo>
                    <a:pt x="46318" y="1193"/>
                  </a:moveTo>
                  <a:cubicBezTo>
                    <a:pt x="46413" y="1193"/>
                    <a:pt x="46509" y="1265"/>
                    <a:pt x="46509" y="1384"/>
                  </a:cubicBezTo>
                  <a:lnTo>
                    <a:pt x="46509" y="2195"/>
                  </a:lnTo>
                  <a:cubicBezTo>
                    <a:pt x="46509" y="2290"/>
                    <a:pt x="46413" y="2386"/>
                    <a:pt x="46318" y="2386"/>
                  </a:cubicBezTo>
                  <a:lnTo>
                    <a:pt x="42812" y="2386"/>
                  </a:lnTo>
                  <a:cubicBezTo>
                    <a:pt x="42717" y="2386"/>
                    <a:pt x="42621" y="2290"/>
                    <a:pt x="42621" y="2195"/>
                  </a:cubicBezTo>
                  <a:lnTo>
                    <a:pt x="42621" y="1384"/>
                  </a:lnTo>
                  <a:cubicBezTo>
                    <a:pt x="42621" y="1265"/>
                    <a:pt x="42717" y="1193"/>
                    <a:pt x="42812" y="1193"/>
                  </a:cubicBezTo>
                  <a:close/>
                  <a:moveTo>
                    <a:pt x="0" y="1"/>
                  </a:moveTo>
                  <a:lnTo>
                    <a:pt x="0" y="35180"/>
                  </a:lnTo>
                  <a:lnTo>
                    <a:pt x="47391" y="35180"/>
                  </a:lnTo>
                  <a:lnTo>
                    <a:pt x="47391" y="1"/>
                  </a:lnTo>
                  <a:close/>
                </a:path>
              </a:pathLst>
            </a:custGeom>
            <a:blipFill>
              <a:blip r:embed="rId3"/>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pic>
          <p:nvPicPr>
            <p:cNvPr id="45" name="Google Shape;536;p47">
              <a:extLst>
                <a:ext uri="{FF2B5EF4-FFF2-40B4-BE49-F238E27FC236}">
                  <a16:creationId xmlns:a16="http://schemas.microsoft.com/office/drawing/2014/main" id="{5117EF12-9656-4B39-A9C4-543759C6FF80}"/>
                </a:ext>
              </a:extLst>
            </p:cNvPr>
            <p:cNvPicPr preferRelativeResize="0"/>
            <p:nvPr/>
          </p:nvPicPr>
          <p:blipFill>
            <a:blip r:embed="rId4">
              <a:alphaModFix amt="76000"/>
            </a:blip>
            <a:stretch>
              <a:fillRect/>
            </a:stretch>
          </p:blipFill>
          <p:spPr>
            <a:xfrm>
              <a:off x="1461764" y="1250706"/>
              <a:ext cx="1570099" cy="356722"/>
            </a:xfrm>
            <a:prstGeom prst="rect">
              <a:avLst/>
            </a:prstGeom>
            <a:noFill/>
            <a:ln>
              <a:noFill/>
            </a:ln>
          </p:spPr>
        </p:pic>
      </p:grpSp>
      <p:grpSp>
        <p:nvGrpSpPr>
          <p:cNvPr id="46" name="Google Shape;537;p47">
            <a:extLst>
              <a:ext uri="{FF2B5EF4-FFF2-40B4-BE49-F238E27FC236}">
                <a16:creationId xmlns:a16="http://schemas.microsoft.com/office/drawing/2014/main" id="{D5C22869-8071-4C17-9292-FEB59D7A76F0}"/>
              </a:ext>
            </a:extLst>
          </p:cNvPr>
          <p:cNvGrpSpPr/>
          <p:nvPr/>
        </p:nvGrpSpPr>
        <p:grpSpPr>
          <a:xfrm>
            <a:off x="3254974" y="2373430"/>
            <a:ext cx="2357397" cy="2561872"/>
            <a:chOff x="3641202" y="1257966"/>
            <a:chExt cx="2357397" cy="3227126"/>
          </a:xfrm>
        </p:grpSpPr>
        <p:sp>
          <p:nvSpPr>
            <p:cNvPr id="47" name="Google Shape;538;p47">
              <a:extLst>
                <a:ext uri="{FF2B5EF4-FFF2-40B4-BE49-F238E27FC236}">
                  <a16:creationId xmlns:a16="http://schemas.microsoft.com/office/drawing/2014/main" id="{EAD3A6E4-62C8-45D3-B6C0-76582549A89C}"/>
                </a:ext>
              </a:extLst>
            </p:cNvPr>
            <p:cNvSpPr/>
            <p:nvPr/>
          </p:nvSpPr>
          <p:spPr>
            <a:xfrm rot="10800000" flipV="1">
              <a:off x="3641202" y="1427775"/>
              <a:ext cx="2357397" cy="3057317"/>
            </a:xfrm>
            <a:custGeom>
              <a:avLst/>
              <a:gdLst/>
              <a:ahLst/>
              <a:cxnLst/>
              <a:rect l="l" t="t" r="r" b="b"/>
              <a:pathLst>
                <a:path w="47392" h="35181" extrusionOk="0">
                  <a:moveTo>
                    <a:pt x="5462" y="1193"/>
                  </a:moveTo>
                  <a:cubicBezTo>
                    <a:pt x="5581" y="1193"/>
                    <a:pt x="5653" y="1265"/>
                    <a:pt x="5653" y="1384"/>
                  </a:cubicBezTo>
                  <a:lnTo>
                    <a:pt x="5653" y="2195"/>
                  </a:lnTo>
                  <a:cubicBezTo>
                    <a:pt x="5653" y="2290"/>
                    <a:pt x="5581" y="2386"/>
                    <a:pt x="5462" y="2386"/>
                  </a:cubicBezTo>
                  <a:lnTo>
                    <a:pt x="1956" y="2386"/>
                  </a:lnTo>
                  <a:cubicBezTo>
                    <a:pt x="1861" y="2386"/>
                    <a:pt x="1789" y="2290"/>
                    <a:pt x="1789" y="2195"/>
                  </a:cubicBezTo>
                  <a:lnTo>
                    <a:pt x="1789" y="1384"/>
                  </a:lnTo>
                  <a:cubicBezTo>
                    <a:pt x="1789" y="1265"/>
                    <a:pt x="1861" y="1193"/>
                    <a:pt x="1956" y="1193"/>
                  </a:cubicBezTo>
                  <a:close/>
                  <a:moveTo>
                    <a:pt x="10542" y="1193"/>
                  </a:moveTo>
                  <a:cubicBezTo>
                    <a:pt x="10638" y="1193"/>
                    <a:pt x="10733" y="1265"/>
                    <a:pt x="10733" y="1384"/>
                  </a:cubicBezTo>
                  <a:lnTo>
                    <a:pt x="10733" y="2195"/>
                  </a:lnTo>
                  <a:cubicBezTo>
                    <a:pt x="10733" y="2290"/>
                    <a:pt x="10638" y="2386"/>
                    <a:pt x="10542" y="2386"/>
                  </a:cubicBezTo>
                  <a:lnTo>
                    <a:pt x="7036" y="2386"/>
                  </a:lnTo>
                  <a:cubicBezTo>
                    <a:pt x="6941" y="2386"/>
                    <a:pt x="6846" y="2290"/>
                    <a:pt x="6846" y="2195"/>
                  </a:cubicBezTo>
                  <a:lnTo>
                    <a:pt x="6846" y="1384"/>
                  </a:lnTo>
                  <a:cubicBezTo>
                    <a:pt x="6846" y="1265"/>
                    <a:pt x="6941" y="1193"/>
                    <a:pt x="7036" y="1193"/>
                  </a:cubicBezTo>
                  <a:close/>
                  <a:moveTo>
                    <a:pt x="15599" y="1193"/>
                  </a:moveTo>
                  <a:cubicBezTo>
                    <a:pt x="15718" y="1193"/>
                    <a:pt x="15789" y="1265"/>
                    <a:pt x="15789" y="1384"/>
                  </a:cubicBezTo>
                  <a:lnTo>
                    <a:pt x="15789" y="2195"/>
                  </a:lnTo>
                  <a:cubicBezTo>
                    <a:pt x="15789" y="2290"/>
                    <a:pt x="15718" y="2386"/>
                    <a:pt x="15599" y="2386"/>
                  </a:cubicBezTo>
                  <a:lnTo>
                    <a:pt x="12093" y="2386"/>
                  </a:lnTo>
                  <a:cubicBezTo>
                    <a:pt x="11997" y="2386"/>
                    <a:pt x="11926" y="2290"/>
                    <a:pt x="11926" y="2195"/>
                  </a:cubicBezTo>
                  <a:lnTo>
                    <a:pt x="11926" y="1384"/>
                  </a:lnTo>
                  <a:cubicBezTo>
                    <a:pt x="11926" y="1265"/>
                    <a:pt x="11997" y="1193"/>
                    <a:pt x="12093" y="1193"/>
                  </a:cubicBezTo>
                  <a:close/>
                  <a:moveTo>
                    <a:pt x="20679" y="1193"/>
                  </a:moveTo>
                  <a:cubicBezTo>
                    <a:pt x="20774" y="1193"/>
                    <a:pt x="20870" y="1265"/>
                    <a:pt x="20870" y="1384"/>
                  </a:cubicBezTo>
                  <a:lnTo>
                    <a:pt x="20870" y="2195"/>
                  </a:lnTo>
                  <a:cubicBezTo>
                    <a:pt x="20870" y="2290"/>
                    <a:pt x="20774" y="2386"/>
                    <a:pt x="20679" y="2386"/>
                  </a:cubicBezTo>
                  <a:lnTo>
                    <a:pt x="17173" y="2386"/>
                  </a:lnTo>
                  <a:cubicBezTo>
                    <a:pt x="17077" y="2386"/>
                    <a:pt x="16982" y="2290"/>
                    <a:pt x="16982" y="2195"/>
                  </a:cubicBezTo>
                  <a:lnTo>
                    <a:pt x="16982" y="1384"/>
                  </a:lnTo>
                  <a:cubicBezTo>
                    <a:pt x="16982" y="1265"/>
                    <a:pt x="17077" y="1193"/>
                    <a:pt x="17173" y="1193"/>
                  </a:cubicBezTo>
                  <a:close/>
                  <a:moveTo>
                    <a:pt x="25735" y="1193"/>
                  </a:moveTo>
                  <a:cubicBezTo>
                    <a:pt x="25854" y="1193"/>
                    <a:pt x="25926" y="1265"/>
                    <a:pt x="25926" y="1384"/>
                  </a:cubicBezTo>
                  <a:lnTo>
                    <a:pt x="25926" y="2195"/>
                  </a:lnTo>
                  <a:cubicBezTo>
                    <a:pt x="25926" y="2290"/>
                    <a:pt x="25854" y="2386"/>
                    <a:pt x="25735" y="2386"/>
                  </a:cubicBezTo>
                  <a:lnTo>
                    <a:pt x="22229" y="2386"/>
                  </a:lnTo>
                  <a:cubicBezTo>
                    <a:pt x="22134" y="2386"/>
                    <a:pt x="22062" y="2290"/>
                    <a:pt x="22062" y="2195"/>
                  </a:cubicBezTo>
                  <a:lnTo>
                    <a:pt x="22062" y="1384"/>
                  </a:lnTo>
                  <a:cubicBezTo>
                    <a:pt x="22062" y="1265"/>
                    <a:pt x="22134" y="1193"/>
                    <a:pt x="22229" y="1193"/>
                  </a:cubicBezTo>
                  <a:close/>
                  <a:moveTo>
                    <a:pt x="30815" y="1193"/>
                  </a:moveTo>
                  <a:cubicBezTo>
                    <a:pt x="30911" y="1193"/>
                    <a:pt x="31006" y="1265"/>
                    <a:pt x="31006" y="1384"/>
                  </a:cubicBezTo>
                  <a:lnTo>
                    <a:pt x="31006" y="2195"/>
                  </a:lnTo>
                  <a:cubicBezTo>
                    <a:pt x="31006" y="2290"/>
                    <a:pt x="30911" y="2386"/>
                    <a:pt x="30815" y="2386"/>
                  </a:cubicBezTo>
                  <a:lnTo>
                    <a:pt x="27309" y="2386"/>
                  </a:lnTo>
                  <a:cubicBezTo>
                    <a:pt x="27214" y="2386"/>
                    <a:pt x="27118" y="2290"/>
                    <a:pt x="27118" y="2195"/>
                  </a:cubicBezTo>
                  <a:lnTo>
                    <a:pt x="27118" y="1384"/>
                  </a:lnTo>
                  <a:cubicBezTo>
                    <a:pt x="27118" y="1265"/>
                    <a:pt x="27214" y="1193"/>
                    <a:pt x="27309" y="1193"/>
                  </a:cubicBezTo>
                  <a:close/>
                  <a:moveTo>
                    <a:pt x="36182" y="1193"/>
                  </a:moveTo>
                  <a:cubicBezTo>
                    <a:pt x="36277" y="1193"/>
                    <a:pt x="36372" y="1265"/>
                    <a:pt x="36372" y="1384"/>
                  </a:cubicBezTo>
                  <a:lnTo>
                    <a:pt x="36372" y="2195"/>
                  </a:lnTo>
                  <a:cubicBezTo>
                    <a:pt x="36372" y="2290"/>
                    <a:pt x="36277" y="2386"/>
                    <a:pt x="36182" y="2386"/>
                  </a:cubicBezTo>
                  <a:lnTo>
                    <a:pt x="32676" y="2386"/>
                  </a:lnTo>
                  <a:cubicBezTo>
                    <a:pt x="32580" y="2386"/>
                    <a:pt x="32485" y="2290"/>
                    <a:pt x="32485" y="2195"/>
                  </a:cubicBezTo>
                  <a:lnTo>
                    <a:pt x="32485" y="1384"/>
                  </a:lnTo>
                  <a:cubicBezTo>
                    <a:pt x="32485" y="1265"/>
                    <a:pt x="32580" y="1193"/>
                    <a:pt x="32676" y="1193"/>
                  </a:cubicBezTo>
                  <a:close/>
                  <a:moveTo>
                    <a:pt x="41238" y="1193"/>
                  </a:moveTo>
                  <a:cubicBezTo>
                    <a:pt x="41357" y="1193"/>
                    <a:pt x="41429" y="1265"/>
                    <a:pt x="41429" y="1384"/>
                  </a:cubicBezTo>
                  <a:lnTo>
                    <a:pt x="41429" y="2195"/>
                  </a:lnTo>
                  <a:cubicBezTo>
                    <a:pt x="41429" y="2290"/>
                    <a:pt x="41357" y="2386"/>
                    <a:pt x="41238" y="2386"/>
                  </a:cubicBezTo>
                  <a:lnTo>
                    <a:pt x="37732" y="2386"/>
                  </a:lnTo>
                  <a:cubicBezTo>
                    <a:pt x="37636" y="2386"/>
                    <a:pt x="37565" y="2290"/>
                    <a:pt x="37565" y="2195"/>
                  </a:cubicBezTo>
                  <a:lnTo>
                    <a:pt x="37565" y="1384"/>
                  </a:lnTo>
                  <a:cubicBezTo>
                    <a:pt x="37565" y="1265"/>
                    <a:pt x="37636" y="1193"/>
                    <a:pt x="37732" y="1193"/>
                  </a:cubicBezTo>
                  <a:close/>
                  <a:moveTo>
                    <a:pt x="46318" y="1193"/>
                  </a:moveTo>
                  <a:cubicBezTo>
                    <a:pt x="46413" y="1193"/>
                    <a:pt x="46509" y="1265"/>
                    <a:pt x="46509" y="1384"/>
                  </a:cubicBezTo>
                  <a:lnTo>
                    <a:pt x="46509" y="2195"/>
                  </a:lnTo>
                  <a:cubicBezTo>
                    <a:pt x="46509" y="2290"/>
                    <a:pt x="46413" y="2386"/>
                    <a:pt x="46318" y="2386"/>
                  </a:cubicBezTo>
                  <a:lnTo>
                    <a:pt x="42812" y="2386"/>
                  </a:lnTo>
                  <a:cubicBezTo>
                    <a:pt x="42717" y="2386"/>
                    <a:pt x="42621" y="2290"/>
                    <a:pt x="42621" y="2195"/>
                  </a:cubicBezTo>
                  <a:lnTo>
                    <a:pt x="42621" y="1384"/>
                  </a:lnTo>
                  <a:cubicBezTo>
                    <a:pt x="42621" y="1265"/>
                    <a:pt x="42717" y="1193"/>
                    <a:pt x="42812" y="1193"/>
                  </a:cubicBezTo>
                  <a:close/>
                  <a:moveTo>
                    <a:pt x="0" y="1"/>
                  </a:moveTo>
                  <a:lnTo>
                    <a:pt x="0" y="35180"/>
                  </a:lnTo>
                  <a:lnTo>
                    <a:pt x="47391" y="35180"/>
                  </a:lnTo>
                  <a:lnTo>
                    <a:pt x="47391" y="1"/>
                  </a:lnTo>
                  <a:close/>
                </a:path>
              </a:pathLst>
            </a:custGeom>
            <a:blipFill>
              <a:blip r:embed="rId5"/>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pic>
          <p:nvPicPr>
            <p:cNvPr id="48" name="Google Shape;539;p47">
              <a:extLst>
                <a:ext uri="{FF2B5EF4-FFF2-40B4-BE49-F238E27FC236}">
                  <a16:creationId xmlns:a16="http://schemas.microsoft.com/office/drawing/2014/main" id="{BE298D39-CBBB-4F81-8CF4-D9B053E631DD}"/>
                </a:ext>
              </a:extLst>
            </p:cNvPr>
            <p:cNvPicPr preferRelativeResize="0"/>
            <p:nvPr/>
          </p:nvPicPr>
          <p:blipFill>
            <a:blip r:embed="rId6">
              <a:alphaModFix amt="76000"/>
            </a:blip>
            <a:stretch>
              <a:fillRect/>
            </a:stretch>
          </p:blipFill>
          <p:spPr>
            <a:xfrm>
              <a:off x="4034850" y="1257966"/>
              <a:ext cx="1570099" cy="342201"/>
            </a:xfrm>
            <a:prstGeom prst="rect">
              <a:avLst/>
            </a:prstGeom>
            <a:noFill/>
            <a:ln>
              <a:noFill/>
            </a:ln>
          </p:spPr>
        </p:pic>
      </p:grpSp>
      <p:grpSp>
        <p:nvGrpSpPr>
          <p:cNvPr id="49" name="Google Shape;540;p47">
            <a:extLst>
              <a:ext uri="{FF2B5EF4-FFF2-40B4-BE49-F238E27FC236}">
                <a16:creationId xmlns:a16="http://schemas.microsoft.com/office/drawing/2014/main" id="{56804B61-4336-49F5-BD82-0D33F86E1790}"/>
              </a:ext>
            </a:extLst>
          </p:cNvPr>
          <p:cNvGrpSpPr/>
          <p:nvPr/>
        </p:nvGrpSpPr>
        <p:grpSpPr>
          <a:xfrm>
            <a:off x="5827325" y="2373978"/>
            <a:ext cx="2357397" cy="2561438"/>
            <a:chOff x="6213553" y="1258513"/>
            <a:chExt cx="2357397" cy="3226579"/>
          </a:xfrm>
        </p:grpSpPr>
        <p:sp>
          <p:nvSpPr>
            <p:cNvPr id="50" name="Google Shape;541;p47">
              <a:extLst>
                <a:ext uri="{FF2B5EF4-FFF2-40B4-BE49-F238E27FC236}">
                  <a16:creationId xmlns:a16="http://schemas.microsoft.com/office/drawing/2014/main" id="{B92997B7-B6D8-4C81-A65A-960873FC8A6C}"/>
                </a:ext>
              </a:extLst>
            </p:cNvPr>
            <p:cNvSpPr/>
            <p:nvPr/>
          </p:nvSpPr>
          <p:spPr>
            <a:xfrm rot="10800000" flipV="1">
              <a:off x="6213553" y="1427776"/>
              <a:ext cx="2357397" cy="3057316"/>
            </a:xfrm>
            <a:custGeom>
              <a:avLst/>
              <a:gdLst/>
              <a:ahLst/>
              <a:cxnLst/>
              <a:rect l="l" t="t" r="r" b="b"/>
              <a:pathLst>
                <a:path w="47392" h="35181" extrusionOk="0">
                  <a:moveTo>
                    <a:pt x="5462" y="1193"/>
                  </a:moveTo>
                  <a:cubicBezTo>
                    <a:pt x="5581" y="1193"/>
                    <a:pt x="5653" y="1265"/>
                    <a:pt x="5653" y="1384"/>
                  </a:cubicBezTo>
                  <a:lnTo>
                    <a:pt x="5653" y="2195"/>
                  </a:lnTo>
                  <a:cubicBezTo>
                    <a:pt x="5653" y="2290"/>
                    <a:pt x="5581" y="2386"/>
                    <a:pt x="5462" y="2386"/>
                  </a:cubicBezTo>
                  <a:lnTo>
                    <a:pt x="1956" y="2386"/>
                  </a:lnTo>
                  <a:cubicBezTo>
                    <a:pt x="1861" y="2386"/>
                    <a:pt x="1789" y="2290"/>
                    <a:pt x="1789" y="2195"/>
                  </a:cubicBezTo>
                  <a:lnTo>
                    <a:pt x="1789" y="1384"/>
                  </a:lnTo>
                  <a:cubicBezTo>
                    <a:pt x="1789" y="1265"/>
                    <a:pt x="1861" y="1193"/>
                    <a:pt x="1956" y="1193"/>
                  </a:cubicBezTo>
                  <a:close/>
                  <a:moveTo>
                    <a:pt x="10542" y="1193"/>
                  </a:moveTo>
                  <a:cubicBezTo>
                    <a:pt x="10638" y="1193"/>
                    <a:pt x="10733" y="1265"/>
                    <a:pt x="10733" y="1384"/>
                  </a:cubicBezTo>
                  <a:lnTo>
                    <a:pt x="10733" y="2195"/>
                  </a:lnTo>
                  <a:cubicBezTo>
                    <a:pt x="10733" y="2290"/>
                    <a:pt x="10638" y="2386"/>
                    <a:pt x="10542" y="2386"/>
                  </a:cubicBezTo>
                  <a:lnTo>
                    <a:pt x="7036" y="2386"/>
                  </a:lnTo>
                  <a:cubicBezTo>
                    <a:pt x="6941" y="2386"/>
                    <a:pt x="6846" y="2290"/>
                    <a:pt x="6846" y="2195"/>
                  </a:cubicBezTo>
                  <a:lnTo>
                    <a:pt x="6846" y="1384"/>
                  </a:lnTo>
                  <a:cubicBezTo>
                    <a:pt x="6846" y="1265"/>
                    <a:pt x="6941" y="1193"/>
                    <a:pt x="7036" y="1193"/>
                  </a:cubicBezTo>
                  <a:close/>
                  <a:moveTo>
                    <a:pt x="15599" y="1193"/>
                  </a:moveTo>
                  <a:cubicBezTo>
                    <a:pt x="15718" y="1193"/>
                    <a:pt x="15789" y="1265"/>
                    <a:pt x="15789" y="1384"/>
                  </a:cubicBezTo>
                  <a:lnTo>
                    <a:pt x="15789" y="2195"/>
                  </a:lnTo>
                  <a:cubicBezTo>
                    <a:pt x="15789" y="2290"/>
                    <a:pt x="15718" y="2386"/>
                    <a:pt x="15599" y="2386"/>
                  </a:cubicBezTo>
                  <a:lnTo>
                    <a:pt x="12093" y="2386"/>
                  </a:lnTo>
                  <a:cubicBezTo>
                    <a:pt x="11997" y="2386"/>
                    <a:pt x="11926" y="2290"/>
                    <a:pt x="11926" y="2195"/>
                  </a:cubicBezTo>
                  <a:lnTo>
                    <a:pt x="11926" y="1384"/>
                  </a:lnTo>
                  <a:cubicBezTo>
                    <a:pt x="11926" y="1265"/>
                    <a:pt x="11997" y="1193"/>
                    <a:pt x="12093" y="1193"/>
                  </a:cubicBezTo>
                  <a:close/>
                  <a:moveTo>
                    <a:pt x="20679" y="1193"/>
                  </a:moveTo>
                  <a:cubicBezTo>
                    <a:pt x="20774" y="1193"/>
                    <a:pt x="20870" y="1265"/>
                    <a:pt x="20870" y="1384"/>
                  </a:cubicBezTo>
                  <a:lnTo>
                    <a:pt x="20870" y="2195"/>
                  </a:lnTo>
                  <a:cubicBezTo>
                    <a:pt x="20870" y="2290"/>
                    <a:pt x="20774" y="2386"/>
                    <a:pt x="20679" y="2386"/>
                  </a:cubicBezTo>
                  <a:lnTo>
                    <a:pt x="17173" y="2386"/>
                  </a:lnTo>
                  <a:cubicBezTo>
                    <a:pt x="17077" y="2386"/>
                    <a:pt x="16982" y="2290"/>
                    <a:pt x="16982" y="2195"/>
                  </a:cubicBezTo>
                  <a:lnTo>
                    <a:pt x="16982" y="1384"/>
                  </a:lnTo>
                  <a:cubicBezTo>
                    <a:pt x="16982" y="1265"/>
                    <a:pt x="17077" y="1193"/>
                    <a:pt x="17173" y="1193"/>
                  </a:cubicBezTo>
                  <a:close/>
                  <a:moveTo>
                    <a:pt x="25735" y="1193"/>
                  </a:moveTo>
                  <a:cubicBezTo>
                    <a:pt x="25854" y="1193"/>
                    <a:pt x="25926" y="1265"/>
                    <a:pt x="25926" y="1384"/>
                  </a:cubicBezTo>
                  <a:lnTo>
                    <a:pt x="25926" y="2195"/>
                  </a:lnTo>
                  <a:cubicBezTo>
                    <a:pt x="25926" y="2290"/>
                    <a:pt x="25854" y="2386"/>
                    <a:pt x="25735" y="2386"/>
                  </a:cubicBezTo>
                  <a:lnTo>
                    <a:pt x="22229" y="2386"/>
                  </a:lnTo>
                  <a:cubicBezTo>
                    <a:pt x="22134" y="2386"/>
                    <a:pt x="22062" y="2290"/>
                    <a:pt x="22062" y="2195"/>
                  </a:cubicBezTo>
                  <a:lnTo>
                    <a:pt x="22062" y="1384"/>
                  </a:lnTo>
                  <a:cubicBezTo>
                    <a:pt x="22062" y="1265"/>
                    <a:pt x="22134" y="1193"/>
                    <a:pt x="22229" y="1193"/>
                  </a:cubicBezTo>
                  <a:close/>
                  <a:moveTo>
                    <a:pt x="30815" y="1193"/>
                  </a:moveTo>
                  <a:cubicBezTo>
                    <a:pt x="30911" y="1193"/>
                    <a:pt x="31006" y="1265"/>
                    <a:pt x="31006" y="1384"/>
                  </a:cubicBezTo>
                  <a:lnTo>
                    <a:pt x="31006" y="2195"/>
                  </a:lnTo>
                  <a:cubicBezTo>
                    <a:pt x="31006" y="2290"/>
                    <a:pt x="30911" y="2386"/>
                    <a:pt x="30815" y="2386"/>
                  </a:cubicBezTo>
                  <a:lnTo>
                    <a:pt x="27309" y="2386"/>
                  </a:lnTo>
                  <a:cubicBezTo>
                    <a:pt x="27214" y="2386"/>
                    <a:pt x="27118" y="2290"/>
                    <a:pt x="27118" y="2195"/>
                  </a:cubicBezTo>
                  <a:lnTo>
                    <a:pt x="27118" y="1384"/>
                  </a:lnTo>
                  <a:cubicBezTo>
                    <a:pt x="27118" y="1265"/>
                    <a:pt x="27214" y="1193"/>
                    <a:pt x="27309" y="1193"/>
                  </a:cubicBezTo>
                  <a:close/>
                  <a:moveTo>
                    <a:pt x="36182" y="1193"/>
                  </a:moveTo>
                  <a:cubicBezTo>
                    <a:pt x="36277" y="1193"/>
                    <a:pt x="36372" y="1265"/>
                    <a:pt x="36372" y="1384"/>
                  </a:cubicBezTo>
                  <a:lnTo>
                    <a:pt x="36372" y="2195"/>
                  </a:lnTo>
                  <a:cubicBezTo>
                    <a:pt x="36372" y="2290"/>
                    <a:pt x="36277" y="2386"/>
                    <a:pt x="36182" y="2386"/>
                  </a:cubicBezTo>
                  <a:lnTo>
                    <a:pt x="32676" y="2386"/>
                  </a:lnTo>
                  <a:cubicBezTo>
                    <a:pt x="32580" y="2386"/>
                    <a:pt x="32485" y="2290"/>
                    <a:pt x="32485" y="2195"/>
                  </a:cubicBezTo>
                  <a:lnTo>
                    <a:pt x="32485" y="1384"/>
                  </a:lnTo>
                  <a:cubicBezTo>
                    <a:pt x="32485" y="1265"/>
                    <a:pt x="32580" y="1193"/>
                    <a:pt x="32676" y="1193"/>
                  </a:cubicBezTo>
                  <a:close/>
                  <a:moveTo>
                    <a:pt x="41238" y="1193"/>
                  </a:moveTo>
                  <a:cubicBezTo>
                    <a:pt x="41357" y="1193"/>
                    <a:pt x="41429" y="1265"/>
                    <a:pt x="41429" y="1384"/>
                  </a:cubicBezTo>
                  <a:lnTo>
                    <a:pt x="41429" y="2195"/>
                  </a:lnTo>
                  <a:cubicBezTo>
                    <a:pt x="41429" y="2290"/>
                    <a:pt x="41357" y="2386"/>
                    <a:pt x="41238" y="2386"/>
                  </a:cubicBezTo>
                  <a:lnTo>
                    <a:pt x="37732" y="2386"/>
                  </a:lnTo>
                  <a:cubicBezTo>
                    <a:pt x="37636" y="2386"/>
                    <a:pt x="37565" y="2290"/>
                    <a:pt x="37565" y="2195"/>
                  </a:cubicBezTo>
                  <a:lnTo>
                    <a:pt x="37565" y="1384"/>
                  </a:lnTo>
                  <a:cubicBezTo>
                    <a:pt x="37565" y="1265"/>
                    <a:pt x="37636" y="1193"/>
                    <a:pt x="37732" y="1193"/>
                  </a:cubicBezTo>
                  <a:close/>
                  <a:moveTo>
                    <a:pt x="46318" y="1193"/>
                  </a:moveTo>
                  <a:cubicBezTo>
                    <a:pt x="46413" y="1193"/>
                    <a:pt x="46509" y="1265"/>
                    <a:pt x="46509" y="1384"/>
                  </a:cubicBezTo>
                  <a:lnTo>
                    <a:pt x="46509" y="2195"/>
                  </a:lnTo>
                  <a:cubicBezTo>
                    <a:pt x="46509" y="2290"/>
                    <a:pt x="46413" y="2386"/>
                    <a:pt x="46318" y="2386"/>
                  </a:cubicBezTo>
                  <a:lnTo>
                    <a:pt x="42812" y="2386"/>
                  </a:lnTo>
                  <a:cubicBezTo>
                    <a:pt x="42717" y="2386"/>
                    <a:pt x="42621" y="2290"/>
                    <a:pt x="42621" y="2195"/>
                  </a:cubicBezTo>
                  <a:lnTo>
                    <a:pt x="42621" y="1384"/>
                  </a:lnTo>
                  <a:cubicBezTo>
                    <a:pt x="42621" y="1265"/>
                    <a:pt x="42717" y="1193"/>
                    <a:pt x="42812" y="1193"/>
                  </a:cubicBezTo>
                  <a:close/>
                  <a:moveTo>
                    <a:pt x="0" y="1"/>
                  </a:moveTo>
                  <a:lnTo>
                    <a:pt x="0" y="35180"/>
                  </a:lnTo>
                  <a:lnTo>
                    <a:pt x="47391" y="35180"/>
                  </a:lnTo>
                  <a:lnTo>
                    <a:pt x="47391" y="1"/>
                  </a:lnTo>
                  <a:close/>
                </a:path>
              </a:pathLst>
            </a:custGeom>
            <a:blipFill>
              <a:blip r:embed="rId7"/>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sym typeface="Arial" panose="020B0604020202020204" pitchFamily="34" charset="0"/>
              </a:endParaRPr>
            </a:p>
          </p:txBody>
        </p:sp>
        <p:pic>
          <p:nvPicPr>
            <p:cNvPr id="51" name="Google Shape;542;p47">
              <a:extLst>
                <a:ext uri="{FF2B5EF4-FFF2-40B4-BE49-F238E27FC236}">
                  <a16:creationId xmlns:a16="http://schemas.microsoft.com/office/drawing/2014/main" id="{94067A8C-A33F-4CD9-B4DE-74415E91FB6D}"/>
                </a:ext>
              </a:extLst>
            </p:cNvPr>
            <p:cNvPicPr preferRelativeResize="0"/>
            <p:nvPr/>
          </p:nvPicPr>
          <p:blipFill>
            <a:blip r:embed="rId8">
              <a:alphaModFix amt="76000"/>
            </a:blip>
            <a:stretch>
              <a:fillRect/>
            </a:stretch>
          </p:blipFill>
          <p:spPr>
            <a:xfrm>
              <a:off x="6607202" y="1258513"/>
              <a:ext cx="1570099" cy="341108"/>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33">
                                            <p:txEl>
                                              <p:pRg st="0" end="0"/>
                                            </p:txEl>
                                          </p:spTgt>
                                        </p:tgtEl>
                                        <p:attrNameLst>
                                          <p:attrName>style.visibility</p:attrName>
                                        </p:attrNameLst>
                                      </p:cBhvr>
                                      <p:to>
                                        <p:strVal val="visible"/>
                                      </p:to>
                                    </p:set>
                                    <p:anim calcmode="lin" valueType="num">
                                      <p:cBhvr additive="base">
                                        <p:cTn id="7" dur="750" fill="hold"/>
                                        <p:tgtEl>
                                          <p:spTgt spid="3233">
                                            <p:txEl>
                                              <p:pRg st="0" end="0"/>
                                            </p:txEl>
                                          </p:spTgt>
                                        </p:tgtEl>
                                        <p:attrNameLst>
                                          <p:attrName>ppt_x</p:attrName>
                                        </p:attrNameLst>
                                      </p:cBhvr>
                                      <p:tavLst>
                                        <p:tav tm="0">
                                          <p:val>
                                            <p:strVal val="#ppt_x"/>
                                          </p:val>
                                        </p:tav>
                                        <p:tav tm="100000">
                                          <p:val>
                                            <p:strVal val="#ppt_x"/>
                                          </p:val>
                                        </p:tav>
                                      </p:tavLst>
                                    </p:anim>
                                    <p:anim calcmode="lin" valueType="num">
                                      <p:cBhvr additive="base">
                                        <p:cTn id="8" dur="750" fill="hold"/>
                                        <p:tgtEl>
                                          <p:spTgt spid="323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227"/>
                                        </p:tgtEl>
                                        <p:attrNameLst>
                                          <p:attrName>style.visibility</p:attrName>
                                        </p:attrNameLst>
                                      </p:cBhvr>
                                      <p:to>
                                        <p:strVal val="visible"/>
                                      </p:to>
                                    </p:set>
                                    <p:anim calcmode="lin" valueType="num">
                                      <p:cBhvr additive="base">
                                        <p:cTn id="11" dur="750" fill="hold"/>
                                        <p:tgtEl>
                                          <p:spTgt spid="3227"/>
                                        </p:tgtEl>
                                        <p:attrNameLst>
                                          <p:attrName>ppt_x</p:attrName>
                                        </p:attrNameLst>
                                      </p:cBhvr>
                                      <p:tavLst>
                                        <p:tav tm="0">
                                          <p:val>
                                            <p:strVal val="#ppt_x"/>
                                          </p:val>
                                        </p:tav>
                                        <p:tav tm="100000">
                                          <p:val>
                                            <p:strVal val="#ppt_x"/>
                                          </p:val>
                                        </p:tav>
                                      </p:tavLst>
                                    </p:anim>
                                    <p:anim calcmode="lin" valueType="num">
                                      <p:cBhvr additive="base">
                                        <p:cTn id="12" dur="750" fill="hold"/>
                                        <p:tgtEl>
                                          <p:spTgt spid="322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750" fill="hold"/>
                                        <p:tgtEl>
                                          <p:spTgt spid="43"/>
                                        </p:tgtEl>
                                        <p:attrNameLst>
                                          <p:attrName>ppt_x</p:attrName>
                                        </p:attrNameLst>
                                      </p:cBhvr>
                                      <p:tavLst>
                                        <p:tav tm="0">
                                          <p:val>
                                            <p:strVal val="#ppt_x"/>
                                          </p:val>
                                        </p:tav>
                                        <p:tav tm="100000">
                                          <p:val>
                                            <p:strVal val="#ppt_x"/>
                                          </p:val>
                                        </p:tav>
                                      </p:tavLst>
                                    </p:anim>
                                    <p:anim calcmode="lin" valueType="num">
                                      <p:cBhvr additive="base">
                                        <p:cTn id="16" dur="75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226"/>
                                        </p:tgtEl>
                                        <p:attrNameLst>
                                          <p:attrName>style.visibility</p:attrName>
                                        </p:attrNameLst>
                                      </p:cBhvr>
                                      <p:to>
                                        <p:strVal val="visible"/>
                                      </p:to>
                                    </p:set>
                                    <p:anim calcmode="lin" valueType="num">
                                      <p:cBhvr additive="base">
                                        <p:cTn id="21" dur="750" fill="hold"/>
                                        <p:tgtEl>
                                          <p:spTgt spid="3226"/>
                                        </p:tgtEl>
                                        <p:attrNameLst>
                                          <p:attrName>ppt_x</p:attrName>
                                        </p:attrNameLst>
                                      </p:cBhvr>
                                      <p:tavLst>
                                        <p:tav tm="0">
                                          <p:val>
                                            <p:strVal val="#ppt_x"/>
                                          </p:val>
                                        </p:tav>
                                        <p:tav tm="100000">
                                          <p:val>
                                            <p:strVal val="#ppt_x"/>
                                          </p:val>
                                        </p:tav>
                                      </p:tavLst>
                                    </p:anim>
                                    <p:anim calcmode="lin" valueType="num">
                                      <p:cBhvr additive="base">
                                        <p:cTn id="22" dur="750" fill="hold"/>
                                        <p:tgtEl>
                                          <p:spTgt spid="322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234">
                                            <p:txEl>
                                              <p:pRg st="0" end="0"/>
                                            </p:txEl>
                                          </p:spTgt>
                                        </p:tgtEl>
                                        <p:attrNameLst>
                                          <p:attrName>style.visibility</p:attrName>
                                        </p:attrNameLst>
                                      </p:cBhvr>
                                      <p:to>
                                        <p:strVal val="visible"/>
                                      </p:to>
                                    </p:set>
                                    <p:anim calcmode="lin" valueType="num">
                                      <p:cBhvr additive="base">
                                        <p:cTn id="25" dur="750" fill="hold"/>
                                        <p:tgtEl>
                                          <p:spTgt spid="3234">
                                            <p:txEl>
                                              <p:pRg st="0" end="0"/>
                                            </p:txEl>
                                          </p:spTgt>
                                        </p:tgtEl>
                                        <p:attrNameLst>
                                          <p:attrName>ppt_x</p:attrName>
                                        </p:attrNameLst>
                                      </p:cBhvr>
                                      <p:tavLst>
                                        <p:tav tm="0">
                                          <p:val>
                                            <p:strVal val="#ppt_x"/>
                                          </p:val>
                                        </p:tav>
                                        <p:tav tm="100000">
                                          <p:val>
                                            <p:strVal val="#ppt_x"/>
                                          </p:val>
                                        </p:tav>
                                      </p:tavLst>
                                    </p:anim>
                                    <p:anim calcmode="lin" valueType="num">
                                      <p:cBhvr additive="base">
                                        <p:cTn id="26" dur="750" fill="hold"/>
                                        <p:tgtEl>
                                          <p:spTgt spid="323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225"/>
                                        </p:tgtEl>
                                        <p:attrNameLst>
                                          <p:attrName>style.visibility</p:attrName>
                                        </p:attrNameLst>
                                      </p:cBhvr>
                                      <p:to>
                                        <p:strVal val="visible"/>
                                      </p:to>
                                    </p:set>
                                    <p:anim calcmode="lin" valueType="num">
                                      <p:cBhvr additive="base">
                                        <p:cTn id="31" dur="750" fill="hold"/>
                                        <p:tgtEl>
                                          <p:spTgt spid="3225"/>
                                        </p:tgtEl>
                                        <p:attrNameLst>
                                          <p:attrName>ppt_x</p:attrName>
                                        </p:attrNameLst>
                                      </p:cBhvr>
                                      <p:tavLst>
                                        <p:tav tm="0">
                                          <p:val>
                                            <p:strVal val="#ppt_x"/>
                                          </p:val>
                                        </p:tav>
                                        <p:tav tm="100000">
                                          <p:val>
                                            <p:strVal val="#ppt_x"/>
                                          </p:val>
                                        </p:tav>
                                      </p:tavLst>
                                    </p:anim>
                                    <p:anim calcmode="lin" valueType="num">
                                      <p:cBhvr additive="base">
                                        <p:cTn id="32" dur="750" fill="hold"/>
                                        <p:tgtEl>
                                          <p:spTgt spid="322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235">
                                            <p:txEl>
                                              <p:pRg st="0" end="0"/>
                                            </p:txEl>
                                          </p:spTgt>
                                        </p:tgtEl>
                                        <p:attrNameLst>
                                          <p:attrName>style.visibility</p:attrName>
                                        </p:attrNameLst>
                                      </p:cBhvr>
                                      <p:to>
                                        <p:strVal val="visible"/>
                                      </p:to>
                                    </p:set>
                                    <p:anim calcmode="lin" valueType="num">
                                      <p:cBhvr additive="base">
                                        <p:cTn id="35" dur="750" fill="hold"/>
                                        <p:tgtEl>
                                          <p:spTgt spid="3235">
                                            <p:txEl>
                                              <p:pRg st="0" end="0"/>
                                            </p:txEl>
                                          </p:spTgt>
                                        </p:tgtEl>
                                        <p:attrNameLst>
                                          <p:attrName>ppt_x</p:attrName>
                                        </p:attrNameLst>
                                      </p:cBhvr>
                                      <p:tavLst>
                                        <p:tav tm="0">
                                          <p:val>
                                            <p:strVal val="#ppt_x"/>
                                          </p:val>
                                        </p:tav>
                                        <p:tav tm="100000">
                                          <p:val>
                                            <p:strVal val="#ppt_x"/>
                                          </p:val>
                                        </p:tav>
                                      </p:tavLst>
                                    </p:anim>
                                    <p:anim calcmode="lin" valueType="num">
                                      <p:cBhvr additive="base">
                                        <p:cTn id="36" dur="750" fill="hold"/>
                                        <p:tgtEl>
                                          <p:spTgt spid="3235">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cBhvr additive="base">
                                        <p:cTn id="39" dur="750" fill="hold"/>
                                        <p:tgtEl>
                                          <p:spTgt spid="46"/>
                                        </p:tgtEl>
                                        <p:attrNameLst>
                                          <p:attrName>ppt_x</p:attrName>
                                        </p:attrNameLst>
                                      </p:cBhvr>
                                      <p:tavLst>
                                        <p:tav tm="0">
                                          <p:val>
                                            <p:strVal val="#ppt_x"/>
                                          </p:val>
                                        </p:tav>
                                        <p:tav tm="100000">
                                          <p:val>
                                            <p:strVal val="#ppt_x"/>
                                          </p:val>
                                        </p:tav>
                                      </p:tavLst>
                                    </p:anim>
                                    <p:anim calcmode="lin" valueType="num">
                                      <p:cBhvr additive="base">
                                        <p:cTn id="40" dur="75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224"/>
                                        </p:tgtEl>
                                        <p:attrNameLst>
                                          <p:attrName>style.visibility</p:attrName>
                                        </p:attrNameLst>
                                      </p:cBhvr>
                                      <p:to>
                                        <p:strVal val="visible"/>
                                      </p:to>
                                    </p:set>
                                    <p:anim calcmode="lin" valueType="num">
                                      <p:cBhvr additive="base">
                                        <p:cTn id="45" dur="750" fill="hold"/>
                                        <p:tgtEl>
                                          <p:spTgt spid="3224"/>
                                        </p:tgtEl>
                                        <p:attrNameLst>
                                          <p:attrName>ppt_x</p:attrName>
                                        </p:attrNameLst>
                                      </p:cBhvr>
                                      <p:tavLst>
                                        <p:tav tm="0">
                                          <p:val>
                                            <p:strVal val="#ppt_x"/>
                                          </p:val>
                                        </p:tav>
                                        <p:tav tm="100000">
                                          <p:val>
                                            <p:strVal val="#ppt_x"/>
                                          </p:val>
                                        </p:tav>
                                      </p:tavLst>
                                    </p:anim>
                                    <p:anim calcmode="lin" valueType="num">
                                      <p:cBhvr additive="base">
                                        <p:cTn id="46" dur="750" fill="hold"/>
                                        <p:tgtEl>
                                          <p:spTgt spid="3224"/>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236">
                                            <p:txEl>
                                              <p:pRg st="0" end="0"/>
                                            </p:txEl>
                                          </p:spTgt>
                                        </p:tgtEl>
                                        <p:attrNameLst>
                                          <p:attrName>style.visibility</p:attrName>
                                        </p:attrNameLst>
                                      </p:cBhvr>
                                      <p:to>
                                        <p:strVal val="visible"/>
                                      </p:to>
                                    </p:set>
                                    <p:anim calcmode="lin" valueType="num">
                                      <p:cBhvr additive="base">
                                        <p:cTn id="49" dur="750" fill="hold"/>
                                        <p:tgtEl>
                                          <p:spTgt spid="3236">
                                            <p:txEl>
                                              <p:pRg st="0" end="0"/>
                                            </p:txEl>
                                          </p:spTgt>
                                        </p:tgtEl>
                                        <p:attrNameLst>
                                          <p:attrName>ppt_x</p:attrName>
                                        </p:attrNameLst>
                                      </p:cBhvr>
                                      <p:tavLst>
                                        <p:tav tm="0">
                                          <p:val>
                                            <p:strVal val="#ppt_x"/>
                                          </p:val>
                                        </p:tav>
                                        <p:tav tm="100000">
                                          <p:val>
                                            <p:strVal val="#ppt_x"/>
                                          </p:val>
                                        </p:tav>
                                      </p:tavLst>
                                    </p:anim>
                                    <p:anim calcmode="lin" valueType="num">
                                      <p:cBhvr additive="base">
                                        <p:cTn id="50" dur="750" fill="hold"/>
                                        <p:tgtEl>
                                          <p:spTgt spid="3236">
                                            <p:txEl>
                                              <p:pRg st="0" end="0"/>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49"/>
                                        </p:tgtEl>
                                        <p:attrNameLst>
                                          <p:attrName>style.visibility</p:attrName>
                                        </p:attrNameLst>
                                      </p:cBhvr>
                                      <p:to>
                                        <p:strVal val="visible"/>
                                      </p:to>
                                    </p:set>
                                    <p:anim calcmode="lin" valueType="num">
                                      <p:cBhvr additive="base">
                                        <p:cTn id="53" dur="750" fill="hold"/>
                                        <p:tgtEl>
                                          <p:spTgt spid="49"/>
                                        </p:tgtEl>
                                        <p:attrNameLst>
                                          <p:attrName>ppt_x</p:attrName>
                                        </p:attrNameLst>
                                      </p:cBhvr>
                                      <p:tavLst>
                                        <p:tav tm="0">
                                          <p:val>
                                            <p:strVal val="#ppt_x"/>
                                          </p:val>
                                        </p:tav>
                                        <p:tav tm="100000">
                                          <p:val>
                                            <p:strVal val="#ppt_x"/>
                                          </p:val>
                                        </p:tav>
                                      </p:tavLst>
                                    </p:anim>
                                    <p:anim calcmode="lin" valueType="num">
                                      <p:cBhvr additive="base">
                                        <p:cTn id="54" dur="75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4" grpId="0" animBg="1"/>
      <p:bldP spid="3225" grpId="0" animBg="1"/>
      <p:bldP spid="3226" grpId="0" animBg="1"/>
      <p:bldP spid="3227" grpId="0" animBg="1"/>
      <p:bldP spid="3233" grpId="0" build="p"/>
      <p:bldP spid="3234" grpId="0" build="p"/>
      <p:bldP spid="3235" grpId="0" build="p"/>
      <p:bldP spid="323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79"/>
        <p:cNvGrpSpPr/>
        <p:nvPr/>
      </p:nvGrpSpPr>
      <p:grpSpPr>
        <a:xfrm>
          <a:off x="0" y="0"/>
          <a:ext cx="0" cy="0"/>
          <a:chOff x="0" y="0"/>
          <a:chExt cx="0" cy="0"/>
        </a:xfrm>
      </p:grpSpPr>
      <p:sp>
        <p:nvSpPr>
          <p:cNvPr id="4080" name="Google Shape;4080;p66"/>
          <p:cNvSpPr txBox="1">
            <a:spLocks noGrp="1"/>
          </p:cNvSpPr>
          <p:nvPr>
            <p:ph type="title"/>
          </p:nvPr>
        </p:nvSpPr>
        <p:spPr>
          <a:xfrm>
            <a:off x="1522850" y="636485"/>
            <a:ext cx="6309892" cy="572700"/>
          </a:xfrm>
          <a:prstGeom prst="rect">
            <a:avLst/>
          </a:prstGeom>
        </p:spPr>
        <p:txBody>
          <a:bodyPr spcFirstLastPara="1" wrap="square" lIns="91425" tIns="91425" rIns="91425" bIns="91425" anchor="ctr" anchorCtr="0">
            <a:noAutofit/>
          </a:bodyPr>
          <a:lstStyle/>
          <a:p>
            <a:r>
              <a:rPr lang="vi-VN" dirty="0">
                <a:latin typeface="Arial" panose="020B0604020202020204" pitchFamily="34" charset="0"/>
                <a:cs typeface="Arial" panose="020B0604020202020204" pitchFamily="34" charset="0"/>
                <a:sym typeface="Arial" panose="020B0604020202020204" pitchFamily="34" charset="0"/>
              </a:rPr>
              <a:t>- Trong hang </a:t>
            </a:r>
            <a:r>
              <a:rPr lang="vi-VN" dirty="0" err="1">
                <a:latin typeface="Arial" panose="020B0604020202020204" pitchFamily="34" charset="0"/>
                <a:cs typeface="Arial" panose="020B0604020202020204" pitchFamily="34" charset="0"/>
                <a:sym typeface="Arial" panose="020B0604020202020204" pitchFamily="34" charset="0"/>
              </a:rPr>
              <a:t>Én</a:t>
            </a:r>
            <a:r>
              <a:rPr lang="vi-VN" dirty="0">
                <a:latin typeface="Arial" panose="020B0604020202020204" pitchFamily="34" charset="0"/>
                <a:cs typeface="Arial" panose="020B0604020202020204" pitchFamily="34" charset="0"/>
                <a:sym typeface="Arial" panose="020B0604020202020204" pitchFamily="34" charset="0"/>
              </a:rPr>
              <a:t>: </a:t>
            </a:r>
            <a:r>
              <a:rPr lang="vi-VN" dirty="0" err="1">
                <a:solidFill>
                  <a:schemeClr val="lt2"/>
                </a:solidFill>
                <a:latin typeface="Arial" panose="020B0604020202020204" pitchFamily="34" charset="0"/>
                <a:ea typeface="Poppins"/>
                <a:cs typeface="Arial" panose="020B0604020202020204" pitchFamily="34" charset="0"/>
                <a:sym typeface="Arial" panose="020B0604020202020204" pitchFamily="34" charset="0"/>
              </a:rPr>
              <a:t>Hàng</a:t>
            </a:r>
            <a:r>
              <a:rPr lang="vi-VN" dirty="0">
                <a:solidFill>
                  <a:schemeClr val="lt2"/>
                </a:solidFill>
                <a:latin typeface="Arial" panose="020B0604020202020204" pitchFamily="34" charset="0"/>
                <a:ea typeface="Poppins"/>
                <a:cs typeface="Arial" panose="020B0604020202020204" pitchFamily="34" charset="0"/>
                <a:sym typeface="Arial" panose="020B0604020202020204" pitchFamily="34" charset="0"/>
              </a:rPr>
              <a:t> </a:t>
            </a:r>
            <a:r>
              <a:rPr lang="vi-VN" dirty="0" err="1">
                <a:solidFill>
                  <a:schemeClr val="lt2"/>
                </a:solidFill>
                <a:latin typeface="Arial" panose="020B0604020202020204" pitchFamily="34" charset="0"/>
                <a:ea typeface="Poppins"/>
                <a:cs typeface="Arial" panose="020B0604020202020204" pitchFamily="34" charset="0"/>
                <a:sym typeface="Arial" panose="020B0604020202020204" pitchFamily="34" charset="0"/>
              </a:rPr>
              <a:t>vạn</a:t>
            </a:r>
            <a:r>
              <a:rPr lang="vi-VN" dirty="0">
                <a:solidFill>
                  <a:schemeClr val="lt2"/>
                </a:solidFill>
                <a:latin typeface="Arial" panose="020B0604020202020204" pitchFamily="34" charset="0"/>
                <a:ea typeface="Poppins"/>
                <a:cs typeface="Arial" panose="020B0604020202020204" pitchFamily="34" charset="0"/>
                <a:sym typeface="Arial" panose="020B0604020202020204" pitchFamily="34" charset="0"/>
              </a:rPr>
              <a:t> chim </a:t>
            </a:r>
            <a:r>
              <a:rPr lang="vi-VN" dirty="0" err="1">
                <a:solidFill>
                  <a:schemeClr val="lt2"/>
                </a:solidFill>
                <a:latin typeface="Arial" panose="020B0604020202020204" pitchFamily="34" charset="0"/>
                <a:ea typeface="Poppins"/>
                <a:cs typeface="Arial" panose="020B0604020202020204" pitchFamily="34" charset="0"/>
                <a:sym typeface="Arial" panose="020B0604020202020204" pitchFamily="34" charset="0"/>
              </a:rPr>
              <a:t>én</a:t>
            </a:r>
            <a:r>
              <a:rPr lang="vi-VN" dirty="0">
                <a:solidFill>
                  <a:schemeClr val="lt2"/>
                </a:solidFill>
                <a:latin typeface="Arial" panose="020B0604020202020204" pitchFamily="34" charset="0"/>
                <a:ea typeface="Poppins"/>
                <a:cs typeface="Arial" panose="020B0604020202020204" pitchFamily="34" charset="0"/>
                <a:sym typeface="Arial" panose="020B0604020202020204" pitchFamily="34" charset="0"/>
              </a:rPr>
              <a:t> </a:t>
            </a:r>
            <a:r>
              <a:rPr lang="vi-VN" dirty="0" err="1">
                <a:solidFill>
                  <a:schemeClr val="lt2"/>
                </a:solidFill>
                <a:latin typeface="Arial" panose="020B0604020202020204" pitchFamily="34" charset="0"/>
                <a:ea typeface="Poppins"/>
                <a:cs typeface="Arial" panose="020B0604020202020204" pitchFamily="34" charset="0"/>
                <a:sym typeface="Arial" panose="020B0604020202020204" pitchFamily="34" charset="0"/>
              </a:rPr>
              <a:t>sống</a:t>
            </a:r>
            <a:r>
              <a:rPr lang="vi-VN" dirty="0">
                <a:solidFill>
                  <a:schemeClr val="lt2"/>
                </a:solidFill>
                <a:latin typeface="Arial" panose="020B0604020202020204" pitchFamily="34" charset="0"/>
                <a:ea typeface="Poppins"/>
                <a:cs typeface="Arial" panose="020B0604020202020204" pitchFamily="34" charset="0"/>
                <a:sym typeface="Arial" panose="020B0604020202020204" pitchFamily="34" charset="0"/>
              </a:rPr>
              <a:t> </a:t>
            </a:r>
            <a:r>
              <a:rPr lang="vi-VN" dirty="0" err="1">
                <a:solidFill>
                  <a:schemeClr val="lt2"/>
                </a:solidFill>
                <a:latin typeface="Arial" panose="020B0604020202020204" pitchFamily="34" charset="0"/>
                <a:ea typeface="Poppins"/>
                <a:cs typeface="Arial" panose="020B0604020202020204" pitchFamily="34" charset="0"/>
                <a:sym typeface="Arial" panose="020B0604020202020204" pitchFamily="34" charset="0"/>
              </a:rPr>
              <a:t>thoải</a:t>
            </a:r>
            <a:r>
              <a:rPr lang="vi-VN" dirty="0">
                <a:solidFill>
                  <a:schemeClr val="lt2"/>
                </a:solidFill>
                <a:latin typeface="Arial" panose="020B0604020202020204" pitchFamily="34" charset="0"/>
                <a:ea typeface="Poppins"/>
                <a:cs typeface="Arial" panose="020B0604020202020204" pitchFamily="34" charset="0"/>
                <a:sym typeface="Arial" panose="020B0604020202020204" pitchFamily="34" charset="0"/>
              </a:rPr>
              <a:t> </a:t>
            </a:r>
            <a:r>
              <a:rPr lang="vi-VN" dirty="0" err="1">
                <a:solidFill>
                  <a:schemeClr val="lt2"/>
                </a:solidFill>
                <a:latin typeface="Arial" panose="020B0604020202020204" pitchFamily="34" charset="0"/>
                <a:ea typeface="Poppins"/>
                <a:cs typeface="Arial" panose="020B0604020202020204" pitchFamily="34" charset="0"/>
                <a:sym typeface="Arial" panose="020B0604020202020204" pitchFamily="34" charset="0"/>
              </a:rPr>
              <a:t>mái</a:t>
            </a:r>
            <a:r>
              <a:rPr lang="vi-VN" dirty="0">
                <a:solidFill>
                  <a:schemeClr val="lt2"/>
                </a:solidFill>
                <a:latin typeface="Arial" panose="020B0604020202020204" pitchFamily="34" charset="0"/>
                <a:ea typeface="Poppins"/>
                <a:cs typeface="Arial" panose="020B0604020202020204" pitchFamily="34" charset="0"/>
                <a:sym typeface="Arial" panose="020B0604020202020204" pitchFamily="34" charset="0"/>
              </a:rPr>
              <a:t> </a:t>
            </a:r>
            <a:r>
              <a:rPr lang="vi-VN" dirty="0" err="1">
                <a:solidFill>
                  <a:schemeClr val="lt2"/>
                </a:solidFill>
                <a:latin typeface="Arial" panose="020B0604020202020204" pitchFamily="34" charset="0"/>
                <a:ea typeface="Poppins"/>
                <a:cs typeface="Arial" panose="020B0604020202020204" pitchFamily="34" charset="0"/>
                <a:sym typeface="Arial" panose="020B0604020202020204" pitchFamily="34" charset="0"/>
              </a:rPr>
              <a:t>hồn</a:t>
            </a:r>
            <a:r>
              <a:rPr lang="vi-VN" dirty="0">
                <a:solidFill>
                  <a:schemeClr val="lt2"/>
                </a:solidFill>
                <a:latin typeface="Arial" panose="020B0604020202020204" pitchFamily="34" charset="0"/>
                <a:ea typeface="Poppins"/>
                <a:cs typeface="Arial" panose="020B0604020202020204" pitchFamily="34" charset="0"/>
                <a:sym typeface="Arial" panose="020B0604020202020204" pitchFamily="34" charset="0"/>
              </a:rPr>
              <a:t> nhiên</a:t>
            </a:r>
            <a:br>
              <a:rPr lang="vi-VN" dirty="0">
                <a:solidFill>
                  <a:schemeClr val="lt2"/>
                </a:solidFill>
                <a:latin typeface="Arial" panose="020B0604020202020204" pitchFamily="34" charset="0"/>
                <a:ea typeface="Poppins"/>
                <a:cs typeface="Arial" panose="020B0604020202020204" pitchFamily="34" charset="0"/>
                <a:sym typeface="Arial" panose="020B0604020202020204" pitchFamily="34" charset="0"/>
              </a:rPr>
            </a:br>
            <a:endParaRPr dirty="0">
              <a:solidFill>
                <a:schemeClr val="dk2"/>
              </a:solidFill>
              <a:latin typeface="Arial" panose="020B0604020202020204" pitchFamily="34" charset="0"/>
              <a:cs typeface="Arial" panose="020B0604020202020204" pitchFamily="34" charset="0"/>
              <a:sym typeface="Arial" panose="020B0604020202020204" pitchFamily="34" charset="0"/>
            </a:endParaRPr>
          </a:p>
        </p:txBody>
      </p:sp>
      <p:sp>
        <p:nvSpPr>
          <p:cNvPr id="4084" name="Google Shape;4084;p66"/>
          <p:cNvSpPr txBox="1"/>
          <p:nvPr/>
        </p:nvSpPr>
        <p:spPr>
          <a:xfrm>
            <a:off x="400594" y="3529127"/>
            <a:ext cx="2017483" cy="5382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vi-VN" sz="1800" b="1" dirty="0" err="1">
                <a:solidFill>
                  <a:schemeClr val="lt2"/>
                </a:solidFill>
                <a:latin typeface="Arial" panose="020B0604020202020204" pitchFamily="34" charset="0"/>
                <a:ea typeface="Poppins"/>
                <a:cs typeface="Arial" panose="020B0604020202020204" pitchFamily="34" charset="0"/>
                <a:sym typeface="Arial" panose="020B0604020202020204" pitchFamily="34" charset="0"/>
              </a:rPr>
              <a:t>Én</a:t>
            </a:r>
            <a:r>
              <a:rPr lang="vi-VN" sz="1800" b="1" dirty="0">
                <a:solidFill>
                  <a:schemeClr val="lt2"/>
                </a:solidFill>
                <a:latin typeface="Arial" panose="020B0604020202020204" pitchFamily="34" charset="0"/>
                <a:ea typeface="Poppins"/>
                <a:cs typeface="Arial" panose="020B0604020202020204" pitchFamily="34" charset="0"/>
                <a:sym typeface="Arial" panose="020B0604020202020204" pitchFamily="34" charset="0"/>
              </a:rPr>
              <a:t> </a:t>
            </a:r>
            <a:r>
              <a:rPr lang="vi-VN" sz="1800" b="1" dirty="0" err="1">
                <a:solidFill>
                  <a:schemeClr val="lt2"/>
                </a:solidFill>
                <a:latin typeface="Arial" panose="020B0604020202020204" pitchFamily="34" charset="0"/>
                <a:ea typeface="Poppins"/>
                <a:cs typeface="Arial" panose="020B0604020202020204" pitchFamily="34" charset="0"/>
                <a:sym typeface="Arial" panose="020B0604020202020204" pitchFamily="34" charset="0"/>
              </a:rPr>
              <a:t>bố</a:t>
            </a:r>
            <a:r>
              <a:rPr lang="vi-VN" sz="1800" b="1" dirty="0">
                <a:solidFill>
                  <a:schemeClr val="lt2"/>
                </a:solidFill>
                <a:latin typeface="Arial" panose="020B0604020202020204" pitchFamily="34" charset="0"/>
                <a:ea typeface="Poppins"/>
                <a:cs typeface="Arial" panose="020B0604020202020204" pitchFamily="34" charset="0"/>
                <a:sym typeface="Arial" panose="020B0604020202020204" pitchFamily="34" charset="0"/>
              </a:rPr>
              <a:t> </a:t>
            </a:r>
            <a:r>
              <a:rPr lang="vi-VN" sz="1800" b="1" dirty="0" err="1">
                <a:solidFill>
                  <a:schemeClr val="lt2"/>
                </a:solidFill>
                <a:latin typeface="Arial" panose="020B0604020202020204" pitchFamily="34" charset="0"/>
                <a:ea typeface="Poppins"/>
                <a:cs typeface="Arial" panose="020B0604020202020204" pitchFamily="34" charset="0"/>
                <a:sym typeface="Arial" panose="020B0604020202020204" pitchFamily="34" charset="0"/>
              </a:rPr>
              <a:t>mẹ</a:t>
            </a:r>
            <a:r>
              <a:rPr lang="vi-VN" sz="1800" b="1" dirty="0">
                <a:solidFill>
                  <a:schemeClr val="lt2"/>
                </a:solidFill>
                <a:latin typeface="Arial" panose="020B0604020202020204" pitchFamily="34" charset="0"/>
                <a:ea typeface="Poppins"/>
                <a:cs typeface="Arial" panose="020B0604020202020204" pitchFamily="34" charset="0"/>
                <a:sym typeface="Arial" panose="020B0604020202020204" pitchFamily="34" charset="0"/>
              </a:rPr>
              <a:t> </a:t>
            </a:r>
            <a:r>
              <a:rPr lang="vi-VN" sz="1800" b="1" dirty="0" err="1">
                <a:solidFill>
                  <a:schemeClr val="lt2"/>
                </a:solidFill>
                <a:latin typeface="Arial" panose="020B0604020202020204" pitchFamily="34" charset="0"/>
                <a:ea typeface="Poppins"/>
                <a:cs typeface="Arial" panose="020B0604020202020204" pitchFamily="34" charset="0"/>
                <a:sym typeface="Arial" panose="020B0604020202020204" pitchFamily="34" charset="0"/>
              </a:rPr>
              <a:t>tấp</a:t>
            </a:r>
            <a:r>
              <a:rPr lang="vi-VN" sz="1800" b="1" dirty="0">
                <a:solidFill>
                  <a:schemeClr val="lt2"/>
                </a:solidFill>
                <a:latin typeface="Arial" panose="020B0604020202020204" pitchFamily="34" charset="0"/>
                <a:ea typeface="Poppins"/>
                <a:cs typeface="Arial" panose="020B0604020202020204" pitchFamily="34" charset="0"/>
                <a:sym typeface="Arial" panose="020B0604020202020204" pitchFamily="34" charset="0"/>
              </a:rPr>
              <a:t> </a:t>
            </a:r>
            <a:r>
              <a:rPr lang="vi-VN" sz="1800" b="1" dirty="0" err="1">
                <a:solidFill>
                  <a:schemeClr val="lt2"/>
                </a:solidFill>
                <a:latin typeface="Arial" panose="020B0604020202020204" pitchFamily="34" charset="0"/>
                <a:ea typeface="Poppins"/>
                <a:cs typeface="Arial" panose="020B0604020202020204" pitchFamily="34" charset="0"/>
                <a:sym typeface="Arial" panose="020B0604020202020204" pitchFamily="34" charset="0"/>
              </a:rPr>
              <a:t>nập</a:t>
            </a:r>
            <a:r>
              <a:rPr lang="vi-VN" sz="1800" b="1" dirty="0">
                <a:solidFill>
                  <a:schemeClr val="lt2"/>
                </a:solidFill>
                <a:latin typeface="Arial" panose="020B0604020202020204" pitchFamily="34" charset="0"/>
                <a:ea typeface="Poppins"/>
                <a:cs typeface="Arial" panose="020B0604020202020204" pitchFamily="34" charset="0"/>
                <a:sym typeface="Arial" panose="020B0604020202020204" pitchFamily="34" charset="0"/>
              </a:rPr>
              <a:t>, </a:t>
            </a:r>
            <a:r>
              <a:rPr lang="vi-VN" sz="1800" b="1" dirty="0" err="1">
                <a:solidFill>
                  <a:schemeClr val="lt2"/>
                </a:solidFill>
                <a:latin typeface="Arial" panose="020B0604020202020204" pitchFamily="34" charset="0"/>
                <a:ea typeface="Poppins"/>
                <a:cs typeface="Arial" panose="020B0604020202020204" pitchFamily="34" charset="0"/>
                <a:sym typeface="Arial" panose="020B0604020202020204" pitchFamily="34" charset="0"/>
              </a:rPr>
              <a:t>mải</a:t>
            </a:r>
            <a:r>
              <a:rPr lang="vi-VN" sz="1800" b="1" dirty="0">
                <a:solidFill>
                  <a:schemeClr val="lt2"/>
                </a:solidFill>
                <a:latin typeface="Arial" panose="020B0604020202020204" pitchFamily="34" charset="0"/>
                <a:ea typeface="Poppins"/>
                <a:cs typeface="Arial" panose="020B0604020202020204" pitchFamily="34" charset="0"/>
                <a:sym typeface="Arial" panose="020B0604020202020204" pitchFamily="34" charset="0"/>
              </a:rPr>
              <a:t> </a:t>
            </a:r>
            <a:r>
              <a:rPr lang="vi-VN" sz="1800" b="1" dirty="0" err="1">
                <a:solidFill>
                  <a:schemeClr val="lt2"/>
                </a:solidFill>
                <a:latin typeface="Arial" panose="020B0604020202020204" pitchFamily="34" charset="0"/>
                <a:ea typeface="Poppins"/>
                <a:cs typeface="Arial" panose="020B0604020202020204" pitchFamily="34" charset="0"/>
                <a:sym typeface="Arial" panose="020B0604020202020204" pitchFamily="34" charset="0"/>
              </a:rPr>
              <a:t>mốt</a:t>
            </a:r>
            <a:r>
              <a:rPr lang="vi-VN" sz="1800" b="1" dirty="0">
                <a:solidFill>
                  <a:schemeClr val="lt2"/>
                </a:solidFill>
                <a:latin typeface="Arial" panose="020B0604020202020204" pitchFamily="34" charset="0"/>
                <a:ea typeface="Poppins"/>
                <a:cs typeface="Arial" panose="020B0604020202020204" pitchFamily="34" charset="0"/>
                <a:sym typeface="Arial" panose="020B0604020202020204" pitchFamily="34" charset="0"/>
              </a:rPr>
              <a:t> </a:t>
            </a:r>
            <a:r>
              <a:rPr lang="vi-VN" sz="1800" b="1" dirty="0" err="1">
                <a:solidFill>
                  <a:schemeClr val="lt2"/>
                </a:solidFill>
                <a:latin typeface="Arial" panose="020B0604020202020204" pitchFamily="34" charset="0"/>
                <a:ea typeface="Poppins"/>
                <a:cs typeface="Arial" panose="020B0604020202020204" pitchFamily="34" charset="0"/>
                <a:sym typeface="Arial" panose="020B0604020202020204" pitchFamily="34" charset="0"/>
              </a:rPr>
              <a:t>mớm</a:t>
            </a:r>
            <a:r>
              <a:rPr lang="vi-VN" sz="1800" b="1" dirty="0">
                <a:solidFill>
                  <a:schemeClr val="lt2"/>
                </a:solidFill>
                <a:latin typeface="Arial" panose="020B0604020202020204" pitchFamily="34" charset="0"/>
                <a:ea typeface="Poppins"/>
                <a:cs typeface="Arial" panose="020B0604020202020204" pitchFamily="34" charset="0"/>
                <a:sym typeface="Arial" panose="020B0604020202020204" pitchFamily="34" charset="0"/>
              </a:rPr>
              <a:t> </a:t>
            </a:r>
            <a:r>
              <a:rPr lang="vi-VN" sz="1800" b="1" dirty="0" err="1">
                <a:solidFill>
                  <a:schemeClr val="lt2"/>
                </a:solidFill>
                <a:latin typeface="Arial" panose="020B0604020202020204" pitchFamily="34" charset="0"/>
                <a:ea typeface="Poppins"/>
                <a:cs typeface="Arial" panose="020B0604020202020204" pitchFamily="34" charset="0"/>
                <a:sym typeface="Arial" panose="020B0604020202020204" pitchFamily="34" charset="0"/>
              </a:rPr>
              <a:t>mồi</a:t>
            </a:r>
            <a:endParaRPr sz="1800" b="1" dirty="0">
              <a:solidFill>
                <a:schemeClr val="lt2"/>
              </a:solidFill>
              <a:latin typeface="Arial" panose="020B0604020202020204" pitchFamily="34" charset="0"/>
              <a:ea typeface="Poppins"/>
              <a:cs typeface="Arial" panose="020B0604020202020204" pitchFamily="34" charset="0"/>
              <a:sym typeface="Arial" panose="020B0604020202020204" pitchFamily="34" charset="0"/>
            </a:endParaRPr>
          </a:p>
        </p:txBody>
      </p:sp>
      <p:sp>
        <p:nvSpPr>
          <p:cNvPr id="4086" name="Google Shape;4086;p66"/>
          <p:cNvSpPr txBox="1"/>
          <p:nvPr/>
        </p:nvSpPr>
        <p:spPr>
          <a:xfrm>
            <a:off x="2433806" y="3454178"/>
            <a:ext cx="1917144" cy="5382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Clr>
                <a:srgbClr val="000000"/>
              </a:buClr>
              <a:buSzPts val="1100"/>
              <a:buFont typeface="Arial"/>
              <a:buNone/>
            </a:pPr>
            <a:r>
              <a:rPr lang="vi-VN" sz="1800" b="1" dirty="0" err="1">
                <a:solidFill>
                  <a:schemeClr val="lt2"/>
                </a:solidFill>
                <a:latin typeface="Arial" panose="020B0604020202020204" pitchFamily="34" charset="0"/>
                <a:ea typeface="Poppins"/>
                <a:cs typeface="Arial" panose="020B0604020202020204" pitchFamily="34" charset="0"/>
                <a:sym typeface="Arial" panose="020B0604020202020204" pitchFamily="34" charset="0"/>
              </a:rPr>
              <a:t>Én</a:t>
            </a:r>
            <a:r>
              <a:rPr lang="vi-VN" sz="1800" b="1" dirty="0">
                <a:solidFill>
                  <a:schemeClr val="lt2"/>
                </a:solidFill>
                <a:latin typeface="Arial" panose="020B0604020202020204" pitchFamily="34" charset="0"/>
                <a:ea typeface="Poppins"/>
                <a:cs typeface="Arial" panose="020B0604020202020204" pitchFamily="34" charset="0"/>
                <a:sym typeface="Arial" panose="020B0604020202020204" pitchFamily="34" charset="0"/>
              </a:rPr>
              <a:t> anh </a:t>
            </a:r>
            <a:r>
              <a:rPr lang="vi-VN" sz="1800" b="1" dirty="0" err="1">
                <a:solidFill>
                  <a:schemeClr val="lt2"/>
                </a:solidFill>
                <a:latin typeface="Arial" panose="020B0604020202020204" pitchFamily="34" charset="0"/>
                <a:ea typeface="Poppins"/>
                <a:cs typeface="Arial" panose="020B0604020202020204" pitchFamily="34" charset="0"/>
                <a:sym typeface="Arial" panose="020B0604020202020204" pitchFamily="34" charset="0"/>
              </a:rPr>
              <a:t>chị</a:t>
            </a:r>
            <a:r>
              <a:rPr lang="vi-VN" sz="1800" b="1" dirty="0">
                <a:solidFill>
                  <a:schemeClr val="lt2"/>
                </a:solidFill>
                <a:latin typeface="Arial" panose="020B0604020202020204" pitchFamily="34" charset="0"/>
                <a:ea typeface="Poppins"/>
                <a:cs typeface="Arial" panose="020B0604020202020204" pitchFamily="34" charset="0"/>
                <a:sym typeface="Arial" panose="020B0604020202020204" pitchFamily="34" charset="0"/>
              </a:rPr>
              <a:t> </a:t>
            </a:r>
            <a:r>
              <a:rPr lang="vi-VN" sz="1800" b="1" dirty="0" err="1">
                <a:solidFill>
                  <a:schemeClr val="lt2"/>
                </a:solidFill>
                <a:latin typeface="Arial" panose="020B0604020202020204" pitchFamily="34" charset="0"/>
                <a:ea typeface="Poppins"/>
                <a:cs typeface="Arial" panose="020B0604020202020204" pitchFamily="34" charset="0"/>
                <a:sym typeface="Arial" panose="020B0604020202020204" pitchFamily="34" charset="0"/>
              </a:rPr>
              <a:t>rập</a:t>
            </a:r>
            <a:r>
              <a:rPr lang="vi-VN" sz="1800" b="1" dirty="0">
                <a:solidFill>
                  <a:schemeClr val="lt2"/>
                </a:solidFill>
                <a:latin typeface="Arial" panose="020B0604020202020204" pitchFamily="34" charset="0"/>
                <a:ea typeface="Poppins"/>
                <a:cs typeface="Arial" panose="020B0604020202020204" pitchFamily="34" charset="0"/>
                <a:sym typeface="Arial" panose="020B0604020202020204" pitchFamily="34" charset="0"/>
              </a:rPr>
              <a:t> </a:t>
            </a:r>
            <a:r>
              <a:rPr lang="vi-VN" sz="1800" b="1" dirty="0" err="1">
                <a:solidFill>
                  <a:schemeClr val="lt2"/>
                </a:solidFill>
                <a:latin typeface="Arial" panose="020B0604020202020204" pitchFamily="34" charset="0"/>
                <a:ea typeface="Poppins"/>
                <a:cs typeface="Arial" panose="020B0604020202020204" pitchFamily="34" charset="0"/>
                <a:sym typeface="Arial" panose="020B0604020202020204" pitchFamily="34" charset="0"/>
              </a:rPr>
              <a:t>rờn</a:t>
            </a:r>
            <a:r>
              <a:rPr lang="vi-VN" sz="1800" b="1" dirty="0">
                <a:solidFill>
                  <a:schemeClr val="lt2"/>
                </a:solidFill>
                <a:latin typeface="Arial" panose="020B0604020202020204" pitchFamily="34" charset="0"/>
                <a:ea typeface="Poppins"/>
                <a:cs typeface="Arial" panose="020B0604020202020204" pitchFamily="34" charset="0"/>
                <a:sym typeface="Arial" panose="020B0604020202020204" pitchFamily="34" charset="0"/>
              </a:rPr>
              <a:t> bay đôi</a:t>
            </a:r>
            <a:endParaRPr sz="1800" b="1" dirty="0">
              <a:solidFill>
                <a:schemeClr val="lt2"/>
              </a:solidFill>
              <a:latin typeface="Arial" panose="020B0604020202020204" pitchFamily="34" charset="0"/>
              <a:ea typeface="Poppins"/>
              <a:cs typeface="Arial" panose="020B0604020202020204" pitchFamily="34" charset="0"/>
              <a:sym typeface="Arial" panose="020B0604020202020204" pitchFamily="34" charset="0"/>
            </a:endParaRPr>
          </a:p>
        </p:txBody>
      </p:sp>
      <p:sp>
        <p:nvSpPr>
          <p:cNvPr id="4088" name="Google Shape;4088;p66"/>
          <p:cNvSpPr txBox="1"/>
          <p:nvPr/>
        </p:nvSpPr>
        <p:spPr>
          <a:xfrm>
            <a:off x="4391467" y="3441413"/>
            <a:ext cx="2150285" cy="5382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vi-VN" sz="1800" b="1" dirty="0" err="1">
                <a:solidFill>
                  <a:schemeClr val="lt2"/>
                </a:solidFill>
                <a:latin typeface="Arial" panose="020B0604020202020204" pitchFamily="34" charset="0"/>
                <a:ea typeface="Poppins"/>
                <a:cs typeface="Arial" panose="020B0604020202020204" pitchFamily="34" charset="0"/>
                <a:sym typeface="Arial" panose="020B0604020202020204" pitchFamily="34" charset="0"/>
              </a:rPr>
              <a:t>Én</a:t>
            </a:r>
            <a:r>
              <a:rPr lang="vi-VN" sz="1800" b="1" dirty="0">
                <a:solidFill>
                  <a:schemeClr val="lt2"/>
                </a:solidFill>
                <a:latin typeface="Arial" panose="020B0604020202020204" pitchFamily="34" charset="0"/>
                <a:ea typeface="Poppins"/>
                <a:cs typeface="Arial" panose="020B0604020202020204" pitchFamily="34" charset="0"/>
                <a:sym typeface="Arial" panose="020B0604020202020204" pitchFamily="34" charset="0"/>
              </a:rPr>
              <a:t> </a:t>
            </a:r>
            <a:r>
              <a:rPr lang="vi-VN" sz="1800" b="1" dirty="0" err="1">
                <a:solidFill>
                  <a:schemeClr val="lt2"/>
                </a:solidFill>
                <a:latin typeface="Arial" panose="020B0604020202020204" pitchFamily="34" charset="0"/>
                <a:ea typeface="Poppins"/>
                <a:cs typeface="Arial" panose="020B0604020202020204" pitchFamily="34" charset="0"/>
                <a:sym typeface="Arial" panose="020B0604020202020204" pitchFamily="34" charset="0"/>
              </a:rPr>
              <a:t>thiếu</a:t>
            </a:r>
            <a:r>
              <a:rPr lang="vi-VN" sz="1800" b="1" dirty="0">
                <a:solidFill>
                  <a:schemeClr val="lt2"/>
                </a:solidFill>
                <a:latin typeface="Arial" panose="020B0604020202020204" pitchFamily="34" charset="0"/>
                <a:ea typeface="Poppins"/>
                <a:cs typeface="Arial" panose="020B0604020202020204" pitchFamily="34" charset="0"/>
                <a:sym typeface="Arial" panose="020B0604020202020204" pitchFamily="34" charset="0"/>
              </a:rPr>
              <a:t> niên </a:t>
            </a:r>
            <a:r>
              <a:rPr lang="vi-VN" sz="1800" b="1" dirty="0" err="1">
                <a:solidFill>
                  <a:schemeClr val="lt2"/>
                </a:solidFill>
                <a:latin typeface="Arial" panose="020B0604020202020204" pitchFamily="34" charset="0"/>
                <a:ea typeface="Poppins"/>
                <a:cs typeface="Arial" panose="020B0604020202020204" pitchFamily="34" charset="0"/>
                <a:sym typeface="Arial" panose="020B0604020202020204" pitchFamily="34" charset="0"/>
              </a:rPr>
              <a:t>ngủ</a:t>
            </a:r>
            <a:r>
              <a:rPr lang="vi-VN" sz="1800" b="1" dirty="0">
                <a:solidFill>
                  <a:schemeClr val="lt2"/>
                </a:solidFill>
                <a:latin typeface="Arial" panose="020B0604020202020204" pitchFamily="34" charset="0"/>
                <a:ea typeface="Poppins"/>
                <a:cs typeface="Arial" panose="020B0604020202020204" pitchFamily="34" charset="0"/>
                <a:sym typeface="Arial" panose="020B0604020202020204" pitchFamily="34" charset="0"/>
              </a:rPr>
              <a:t> </a:t>
            </a:r>
            <a:r>
              <a:rPr lang="vi-VN" sz="1800" b="1" dirty="0" err="1">
                <a:solidFill>
                  <a:schemeClr val="lt2"/>
                </a:solidFill>
                <a:latin typeface="Arial" panose="020B0604020202020204" pitchFamily="34" charset="0"/>
                <a:ea typeface="Poppins"/>
                <a:cs typeface="Arial" panose="020B0604020202020204" pitchFamily="34" charset="0"/>
                <a:sym typeface="Arial" panose="020B0604020202020204" pitchFamily="34" charset="0"/>
              </a:rPr>
              <a:t>nướng</a:t>
            </a:r>
            <a:r>
              <a:rPr lang="vi-VN" sz="1800" b="1" dirty="0">
                <a:solidFill>
                  <a:schemeClr val="lt2"/>
                </a:solidFill>
                <a:latin typeface="Arial" panose="020B0604020202020204" pitchFamily="34" charset="0"/>
                <a:ea typeface="Poppins"/>
                <a:cs typeface="Arial" panose="020B0604020202020204" pitchFamily="34" charset="0"/>
                <a:sym typeface="Arial" panose="020B0604020202020204" pitchFamily="34" charset="0"/>
              </a:rPr>
              <a:t> say </a:t>
            </a:r>
            <a:r>
              <a:rPr lang="vi-VN" sz="1800" b="1" dirty="0" err="1">
                <a:solidFill>
                  <a:schemeClr val="lt2"/>
                </a:solidFill>
                <a:latin typeface="Arial" panose="020B0604020202020204" pitchFamily="34" charset="0"/>
                <a:ea typeface="Poppins"/>
                <a:cs typeface="Arial" panose="020B0604020202020204" pitchFamily="34" charset="0"/>
                <a:sym typeface="Arial" panose="020B0604020202020204" pitchFamily="34" charset="0"/>
              </a:rPr>
              <a:t>giấc</a:t>
            </a:r>
            <a:endParaRPr sz="1800" b="1" dirty="0">
              <a:solidFill>
                <a:schemeClr val="lt2"/>
              </a:solidFill>
              <a:latin typeface="Arial" panose="020B0604020202020204" pitchFamily="34" charset="0"/>
              <a:ea typeface="Poppins"/>
              <a:cs typeface="Arial" panose="020B0604020202020204" pitchFamily="34" charset="0"/>
              <a:sym typeface="Arial" panose="020B0604020202020204" pitchFamily="34" charset="0"/>
            </a:endParaRPr>
          </a:p>
        </p:txBody>
      </p:sp>
      <p:grpSp>
        <p:nvGrpSpPr>
          <p:cNvPr id="4089" name="Google Shape;4089;p66"/>
          <p:cNvGrpSpPr/>
          <p:nvPr/>
        </p:nvGrpSpPr>
        <p:grpSpPr>
          <a:xfrm>
            <a:off x="1577055" y="1146553"/>
            <a:ext cx="5847327" cy="776302"/>
            <a:chOff x="1487324" y="2054750"/>
            <a:chExt cx="6869518" cy="1500451"/>
          </a:xfrm>
        </p:grpSpPr>
        <p:sp>
          <p:nvSpPr>
            <p:cNvPr id="4090" name="Google Shape;4090;p66"/>
            <p:cNvSpPr/>
            <p:nvPr/>
          </p:nvSpPr>
          <p:spPr>
            <a:xfrm rot="-6147196">
              <a:off x="7927915" y="2577746"/>
              <a:ext cx="348860" cy="444216"/>
            </a:xfrm>
            <a:custGeom>
              <a:avLst/>
              <a:gdLst/>
              <a:ahLst/>
              <a:cxnLst/>
              <a:rect l="l" t="t" r="r" b="b"/>
              <a:pathLst>
                <a:path w="7039" h="8963" extrusionOk="0">
                  <a:moveTo>
                    <a:pt x="2281" y="1"/>
                  </a:moveTo>
                  <a:cubicBezTo>
                    <a:pt x="2163" y="1"/>
                    <a:pt x="2058" y="17"/>
                    <a:pt x="1968" y="51"/>
                  </a:cubicBezTo>
                  <a:cubicBezTo>
                    <a:pt x="1134" y="351"/>
                    <a:pt x="0" y="2986"/>
                    <a:pt x="867" y="5388"/>
                  </a:cubicBezTo>
                  <a:cubicBezTo>
                    <a:pt x="1590" y="7525"/>
                    <a:pt x="3137" y="8963"/>
                    <a:pt x="4471" y="8963"/>
                  </a:cubicBezTo>
                  <a:cubicBezTo>
                    <a:pt x="4677" y="8963"/>
                    <a:pt x="4878" y="8928"/>
                    <a:pt x="5070" y="8857"/>
                  </a:cubicBezTo>
                  <a:cubicBezTo>
                    <a:pt x="6538" y="8323"/>
                    <a:pt x="7038" y="5921"/>
                    <a:pt x="6171" y="3520"/>
                  </a:cubicBezTo>
                  <a:cubicBezTo>
                    <a:pt x="5390" y="1328"/>
                    <a:pt x="3340" y="1"/>
                    <a:pt x="22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4091" name="Google Shape;4091;p66"/>
            <p:cNvSpPr/>
            <p:nvPr/>
          </p:nvSpPr>
          <p:spPr>
            <a:xfrm>
              <a:off x="1487324" y="2625575"/>
              <a:ext cx="6638536" cy="478250"/>
            </a:xfrm>
            <a:custGeom>
              <a:avLst/>
              <a:gdLst/>
              <a:ahLst/>
              <a:cxnLst/>
              <a:rect l="l" t="t" r="r" b="b"/>
              <a:pathLst>
                <a:path w="362712" h="19130" extrusionOk="0">
                  <a:moveTo>
                    <a:pt x="0" y="13495"/>
                  </a:moveTo>
                  <a:cubicBezTo>
                    <a:pt x="29959" y="9215"/>
                    <a:pt x="59957" y="-3358"/>
                    <a:pt x="89916" y="922"/>
                  </a:cubicBezTo>
                  <a:cubicBezTo>
                    <a:pt x="103596" y="2876"/>
                    <a:pt x="116430" y="8744"/>
                    <a:pt x="129540" y="13114"/>
                  </a:cubicBezTo>
                  <a:cubicBezTo>
                    <a:pt x="145293" y="18365"/>
                    <a:pt x="162566" y="20282"/>
                    <a:pt x="179070" y="18448"/>
                  </a:cubicBezTo>
                  <a:cubicBezTo>
                    <a:pt x="187435" y="17519"/>
                    <a:pt x="195935" y="17668"/>
                    <a:pt x="204216" y="16162"/>
                  </a:cubicBezTo>
                  <a:cubicBezTo>
                    <a:pt x="223157" y="12718"/>
                    <a:pt x="241120" y="4453"/>
                    <a:pt x="260223" y="2065"/>
                  </a:cubicBezTo>
                  <a:cubicBezTo>
                    <a:pt x="284446" y="-963"/>
                    <a:pt x="308295" y="10613"/>
                    <a:pt x="332232" y="15400"/>
                  </a:cubicBezTo>
                  <a:cubicBezTo>
                    <a:pt x="342598" y="17473"/>
                    <a:pt x="353257" y="11365"/>
                    <a:pt x="362712" y="6637"/>
                  </a:cubicBezTo>
                </a:path>
              </a:pathLst>
            </a:custGeom>
            <a:noFill/>
            <a:ln w="38100" cap="flat" cmpd="sng">
              <a:solidFill>
                <a:schemeClr val="dk1"/>
              </a:solidFill>
              <a:prstDash val="solid"/>
              <a:round/>
              <a:headEnd type="none" w="med" len="med"/>
              <a:tailEnd type="none" w="med" len="med"/>
            </a:ln>
          </p:spPr>
          <p:txBody>
            <a:bodyPr/>
            <a:lstStyle/>
            <a:p>
              <a:endParaRPr lang="vi-VN">
                <a:latin typeface="Arial" panose="020B0604020202020204" pitchFamily="34" charset="0"/>
                <a:cs typeface="Arial" panose="020B0604020202020204" pitchFamily="34" charset="0"/>
                <a:sym typeface="Arial" panose="020B0604020202020204" pitchFamily="34" charset="0"/>
              </a:endParaRPr>
            </a:p>
          </p:txBody>
        </p:sp>
        <p:sp>
          <p:nvSpPr>
            <p:cNvPr id="4092" name="Google Shape;4092;p66"/>
            <p:cNvSpPr/>
            <p:nvPr/>
          </p:nvSpPr>
          <p:spPr>
            <a:xfrm rot="-5400000">
              <a:off x="6809052" y="2916103"/>
              <a:ext cx="606763" cy="470126"/>
            </a:xfrm>
            <a:custGeom>
              <a:avLst/>
              <a:gdLst/>
              <a:ahLst/>
              <a:cxnLst/>
              <a:rect l="l" t="t" r="r" b="b"/>
              <a:pathLst>
                <a:path w="12243" h="9486" extrusionOk="0">
                  <a:moveTo>
                    <a:pt x="8563" y="0"/>
                  </a:moveTo>
                  <a:cubicBezTo>
                    <a:pt x="7159" y="0"/>
                    <a:pt x="5454" y="616"/>
                    <a:pt x="3903" y="1803"/>
                  </a:cubicBezTo>
                  <a:cubicBezTo>
                    <a:pt x="1201" y="3838"/>
                    <a:pt x="1" y="6840"/>
                    <a:pt x="1268" y="8474"/>
                  </a:cubicBezTo>
                  <a:cubicBezTo>
                    <a:pt x="1792" y="9154"/>
                    <a:pt x="2665" y="9485"/>
                    <a:pt x="3703" y="9485"/>
                  </a:cubicBezTo>
                  <a:cubicBezTo>
                    <a:pt x="5110" y="9485"/>
                    <a:pt x="6819" y="8878"/>
                    <a:pt x="8373" y="7707"/>
                  </a:cubicBezTo>
                  <a:cubicBezTo>
                    <a:pt x="11075" y="5672"/>
                    <a:pt x="12243" y="2670"/>
                    <a:pt x="11008" y="1036"/>
                  </a:cubicBezTo>
                  <a:cubicBezTo>
                    <a:pt x="10483" y="339"/>
                    <a:pt x="9606" y="0"/>
                    <a:pt x="85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4093" name="Google Shape;4093;p66"/>
            <p:cNvSpPr/>
            <p:nvPr/>
          </p:nvSpPr>
          <p:spPr>
            <a:xfrm rot="-6147196">
              <a:off x="3388640" y="2254584"/>
              <a:ext cx="348860" cy="444216"/>
            </a:xfrm>
            <a:custGeom>
              <a:avLst/>
              <a:gdLst/>
              <a:ahLst/>
              <a:cxnLst/>
              <a:rect l="l" t="t" r="r" b="b"/>
              <a:pathLst>
                <a:path w="7039" h="8963" extrusionOk="0">
                  <a:moveTo>
                    <a:pt x="2281" y="1"/>
                  </a:moveTo>
                  <a:cubicBezTo>
                    <a:pt x="2163" y="1"/>
                    <a:pt x="2058" y="17"/>
                    <a:pt x="1968" y="51"/>
                  </a:cubicBezTo>
                  <a:cubicBezTo>
                    <a:pt x="1134" y="351"/>
                    <a:pt x="0" y="2986"/>
                    <a:pt x="867" y="5388"/>
                  </a:cubicBezTo>
                  <a:cubicBezTo>
                    <a:pt x="1590" y="7525"/>
                    <a:pt x="3137" y="8963"/>
                    <a:pt x="4471" y="8963"/>
                  </a:cubicBezTo>
                  <a:cubicBezTo>
                    <a:pt x="4677" y="8963"/>
                    <a:pt x="4878" y="8928"/>
                    <a:pt x="5070" y="8857"/>
                  </a:cubicBezTo>
                  <a:cubicBezTo>
                    <a:pt x="6538" y="8323"/>
                    <a:pt x="7038" y="5921"/>
                    <a:pt x="6171" y="3520"/>
                  </a:cubicBezTo>
                  <a:cubicBezTo>
                    <a:pt x="5390" y="1328"/>
                    <a:pt x="3340" y="1"/>
                    <a:pt x="22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4094" name="Google Shape;4094;p66"/>
            <p:cNvSpPr/>
            <p:nvPr/>
          </p:nvSpPr>
          <p:spPr>
            <a:xfrm rot="-5400000">
              <a:off x="4572881" y="2659892"/>
              <a:ext cx="426563" cy="389046"/>
            </a:xfrm>
            <a:custGeom>
              <a:avLst/>
              <a:gdLst/>
              <a:ahLst/>
              <a:cxnLst/>
              <a:rect l="l" t="t" r="r" b="b"/>
              <a:pathLst>
                <a:path w="8607" h="7850" extrusionOk="0">
                  <a:moveTo>
                    <a:pt x="2524" y="1"/>
                  </a:moveTo>
                  <a:cubicBezTo>
                    <a:pt x="1977" y="1"/>
                    <a:pt x="1495" y="161"/>
                    <a:pt x="1134" y="501"/>
                  </a:cubicBezTo>
                  <a:cubicBezTo>
                    <a:pt x="0" y="1535"/>
                    <a:pt x="500" y="3937"/>
                    <a:pt x="2235" y="5805"/>
                  </a:cubicBezTo>
                  <a:cubicBezTo>
                    <a:pt x="3449" y="7110"/>
                    <a:pt x="4931" y="7850"/>
                    <a:pt x="6108" y="7850"/>
                  </a:cubicBezTo>
                  <a:cubicBezTo>
                    <a:pt x="6644" y="7850"/>
                    <a:pt x="7117" y="7696"/>
                    <a:pt x="7472" y="7372"/>
                  </a:cubicBezTo>
                  <a:cubicBezTo>
                    <a:pt x="8606" y="6305"/>
                    <a:pt x="8106" y="3937"/>
                    <a:pt x="6371" y="2035"/>
                  </a:cubicBezTo>
                  <a:cubicBezTo>
                    <a:pt x="5166" y="739"/>
                    <a:pt x="3697" y="1"/>
                    <a:pt x="25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4095" name="Google Shape;4095;p66"/>
            <p:cNvSpPr/>
            <p:nvPr/>
          </p:nvSpPr>
          <p:spPr>
            <a:xfrm rot="-3860564">
              <a:off x="3574758" y="3074271"/>
              <a:ext cx="420028" cy="363807"/>
            </a:xfrm>
            <a:custGeom>
              <a:avLst/>
              <a:gdLst/>
              <a:ahLst/>
              <a:cxnLst/>
              <a:rect l="l" t="t" r="r" b="b"/>
              <a:pathLst>
                <a:path w="6239" h="5404" extrusionOk="0">
                  <a:moveTo>
                    <a:pt x="4675" y="1"/>
                  </a:moveTo>
                  <a:cubicBezTo>
                    <a:pt x="3837" y="1"/>
                    <a:pt x="2713" y="308"/>
                    <a:pt x="1869" y="1111"/>
                  </a:cubicBezTo>
                  <a:cubicBezTo>
                    <a:pt x="501" y="2345"/>
                    <a:pt x="1" y="4113"/>
                    <a:pt x="735" y="4947"/>
                  </a:cubicBezTo>
                  <a:cubicBezTo>
                    <a:pt x="1030" y="5255"/>
                    <a:pt x="1452" y="5403"/>
                    <a:pt x="1938" y="5403"/>
                  </a:cubicBezTo>
                  <a:cubicBezTo>
                    <a:pt x="2769" y="5403"/>
                    <a:pt x="3787" y="4968"/>
                    <a:pt x="4671" y="4147"/>
                  </a:cubicBezTo>
                  <a:cubicBezTo>
                    <a:pt x="6072" y="2846"/>
                    <a:pt x="6239" y="811"/>
                    <a:pt x="5772" y="310"/>
                  </a:cubicBezTo>
                  <a:cubicBezTo>
                    <a:pt x="5606" y="119"/>
                    <a:pt x="5195" y="1"/>
                    <a:pt x="4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4096" name="Google Shape;4096;p66"/>
            <p:cNvSpPr/>
            <p:nvPr/>
          </p:nvSpPr>
          <p:spPr>
            <a:xfrm rot="-4056268">
              <a:off x="2018256" y="2280310"/>
              <a:ext cx="383599" cy="228524"/>
            </a:xfrm>
            <a:custGeom>
              <a:avLst/>
              <a:gdLst/>
              <a:ahLst/>
              <a:cxnLst/>
              <a:rect l="l" t="t" r="r" b="b"/>
              <a:pathLst>
                <a:path w="7740" h="4611" extrusionOk="0">
                  <a:moveTo>
                    <a:pt x="4270" y="1"/>
                  </a:moveTo>
                  <a:cubicBezTo>
                    <a:pt x="4042" y="1"/>
                    <a:pt x="3808" y="13"/>
                    <a:pt x="3570" y="40"/>
                  </a:cubicBezTo>
                  <a:cubicBezTo>
                    <a:pt x="1502" y="307"/>
                    <a:pt x="1" y="1974"/>
                    <a:pt x="67" y="2742"/>
                  </a:cubicBezTo>
                  <a:cubicBezTo>
                    <a:pt x="189" y="3412"/>
                    <a:pt x="1730" y="4610"/>
                    <a:pt x="3571" y="4610"/>
                  </a:cubicBezTo>
                  <a:cubicBezTo>
                    <a:pt x="3746" y="4610"/>
                    <a:pt x="3924" y="4600"/>
                    <a:pt x="4104" y="4576"/>
                  </a:cubicBezTo>
                  <a:cubicBezTo>
                    <a:pt x="6205" y="4343"/>
                    <a:pt x="7740" y="3142"/>
                    <a:pt x="7606" y="1874"/>
                  </a:cubicBezTo>
                  <a:cubicBezTo>
                    <a:pt x="7458" y="780"/>
                    <a:pt x="6052" y="1"/>
                    <a:pt x="42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4097" name="Google Shape;4097;p66"/>
            <p:cNvSpPr/>
            <p:nvPr/>
          </p:nvSpPr>
          <p:spPr>
            <a:xfrm rot="-3532985">
              <a:off x="2540505" y="2759645"/>
              <a:ext cx="165385" cy="241759"/>
            </a:xfrm>
            <a:custGeom>
              <a:avLst/>
              <a:gdLst/>
              <a:ahLst/>
              <a:cxnLst/>
              <a:rect l="l" t="t" r="r" b="b"/>
              <a:pathLst>
                <a:path w="3337" h="4878" extrusionOk="0">
                  <a:moveTo>
                    <a:pt x="1958" y="0"/>
                  </a:moveTo>
                  <a:cubicBezTo>
                    <a:pt x="1494" y="0"/>
                    <a:pt x="396" y="948"/>
                    <a:pt x="234" y="2239"/>
                  </a:cubicBezTo>
                  <a:cubicBezTo>
                    <a:pt x="1" y="3573"/>
                    <a:pt x="568" y="4774"/>
                    <a:pt x="1335" y="4874"/>
                  </a:cubicBezTo>
                  <a:cubicBezTo>
                    <a:pt x="1360" y="4876"/>
                    <a:pt x="1386" y="4877"/>
                    <a:pt x="1411" y="4877"/>
                  </a:cubicBezTo>
                  <a:cubicBezTo>
                    <a:pt x="2188" y="4877"/>
                    <a:pt x="2975" y="3898"/>
                    <a:pt x="3136" y="2606"/>
                  </a:cubicBezTo>
                  <a:cubicBezTo>
                    <a:pt x="3337" y="1271"/>
                    <a:pt x="2503" y="70"/>
                    <a:pt x="2002" y="4"/>
                  </a:cubicBezTo>
                  <a:cubicBezTo>
                    <a:pt x="1988" y="2"/>
                    <a:pt x="1973" y="0"/>
                    <a:pt x="19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4098" name="Google Shape;4098;p66"/>
            <p:cNvSpPr/>
            <p:nvPr/>
          </p:nvSpPr>
          <p:spPr>
            <a:xfrm rot="-4872686">
              <a:off x="5153735" y="2592750"/>
              <a:ext cx="375332" cy="239929"/>
            </a:xfrm>
            <a:custGeom>
              <a:avLst/>
              <a:gdLst/>
              <a:ahLst/>
              <a:cxnLst/>
              <a:rect l="l" t="t" r="r" b="b"/>
              <a:pathLst>
                <a:path w="7573" h="4841" extrusionOk="0">
                  <a:moveTo>
                    <a:pt x="2626" y="1"/>
                  </a:moveTo>
                  <a:cubicBezTo>
                    <a:pt x="1582" y="1"/>
                    <a:pt x="740" y="377"/>
                    <a:pt x="467" y="1070"/>
                  </a:cubicBezTo>
                  <a:cubicBezTo>
                    <a:pt x="0" y="2204"/>
                    <a:pt x="1135" y="3672"/>
                    <a:pt x="2969" y="4439"/>
                  </a:cubicBezTo>
                  <a:cubicBezTo>
                    <a:pt x="3649" y="4710"/>
                    <a:pt x="4333" y="4840"/>
                    <a:pt x="4947" y="4840"/>
                  </a:cubicBezTo>
                  <a:cubicBezTo>
                    <a:pt x="5991" y="4840"/>
                    <a:pt x="6832" y="4465"/>
                    <a:pt x="7105" y="3772"/>
                  </a:cubicBezTo>
                  <a:cubicBezTo>
                    <a:pt x="7572" y="2637"/>
                    <a:pt x="6438" y="1136"/>
                    <a:pt x="4604" y="403"/>
                  </a:cubicBezTo>
                  <a:cubicBezTo>
                    <a:pt x="3924" y="131"/>
                    <a:pt x="3240" y="1"/>
                    <a:pt x="26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4099" name="Google Shape;4099;p66"/>
            <p:cNvSpPr/>
            <p:nvPr/>
          </p:nvSpPr>
          <p:spPr>
            <a:xfrm rot="-6503520">
              <a:off x="5805252" y="2390432"/>
              <a:ext cx="211678" cy="197949"/>
            </a:xfrm>
            <a:custGeom>
              <a:avLst/>
              <a:gdLst/>
              <a:ahLst/>
              <a:cxnLst/>
              <a:rect l="l" t="t" r="r" b="b"/>
              <a:pathLst>
                <a:path w="4271" h="3994" extrusionOk="0">
                  <a:moveTo>
                    <a:pt x="1022" y="0"/>
                  </a:moveTo>
                  <a:cubicBezTo>
                    <a:pt x="725" y="0"/>
                    <a:pt x="487" y="63"/>
                    <a:pt x="367" y="172"/>
                  </a:cubicBezTo>
                  <a:cubicBezTo>
                    <a:pt x="0" y="439"/>
                    <a:pt x="0" y="1940"/>
                    <a:pt x="934" y="2941"/>
                  </a:cubicBezTo>
                  <a:cubicBezTo>
                    <a:pt x="1593" y="3622"/>
                    <a:pt x="2359" y="3994"/>
                    <a:pt x="2971" y="3994"/>
                  </a:cubicBezTo>
                  <a:cubicBezTo>
                    <a:pt x="3258" y="3994"/>
                    <a:pt x="3511" y="3912"/>
                    <a:pt x="3703" y="3741"/>
                  </a:cubicBezTo>
                  <a:cubicBezTo>
                    <a:pt x="4270" y="3207"/>
                    <a:pt x="4037" y="1940"/>
                    <a:pt x="3103" y="939"/>
                  </a:cubicBezTo>
                  <a:cubicBezTo>
                    <a:pt x="2497" y="266"/>
                    <a:pt x="1634" y="0"/>
                    <a:pt x="10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4100" name="Google Shape;4100;p66"/>
            <p:cNvSpPr/>
            <p:nvPr/>
          </p:nvSpPr>
          <p:spPr>
            <a:xfrm rot="-4872650">
              <a:off x="5354563" y="3115281"/>
              <a:ext cx="389242" cy="429539"/>
            </a:xfrm>
            <a:custGeom>
              <a:avLst/>
              <a:gdLst/>
              <a:ahLst/>
              <a:cxnLst/>
              <a:rect l="l" t="t" r="r" b="b"/>
              <a:pathLst>
                <a:path w="3971" h="4382" extrusionOk="0">
                  <a:moveTo>
                    <a:pt x="2972" y="1"/>
                  </a:moveTo>
                  <a:cubicBezTo>
                    <a:pt x="2388" y="1"/>
                    <a:pt x="1331" y="444"/>
                    <a:pt x="768" y="1381"/>
                  </a:cubicBezTo>
                  <a:cubicBezTo>
                    <a:pt x="1" y="2549"/>
                    <a:pt x="1" y="3816"/>
                    <a:pt x="735" y="4250"/>
                  </a:cubicBezTo>
                  <a:cubicBezTo>
                    <a:pt x="883" y="4339"/>
                    <a:pt x="1054" y="4382"/>
                    <a:pt x="1239" y="4382"/>
                  </a:cubicBezTo>
                  <a:cubicBezTo>
                    <a:pt x="1886" y="4382"/>
                    <a:pt x="2699" y="3857"/>
                    <a:pt x="3270" y="2949"/>
                  </a:cubicBezTo>
                  <a:cubicBezTo>
                    <a:pt x="3970" y="1781"/>
                    <a:pt x="3737" y="314"/>
                    <a:pt x="3303" y="80"/>
                  </a:cubicBezTo>
                  <a:cubicBezTo>
                    <a:pt x="3231" y="28"/>
                    <a:pt x="3116" y="1"/>
                    <a:pt x="29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4101" name="Google Shape;4101;p66"/>
            <p:cNvSpPr/>
            <p:nvPr/>
          </p:nvSpPr>
          <p:spPr>
            <a:xfrm>
              <a:off x="7855069" y="3256943"/>
              <a:ext cx="367041" cy="236599"/>
            </a:xfrm>
            <a:custGeom>
              <a:avLst/>
              <a:gdLst/>
              <a:ahLst/>
              <a:cxnLst/>
              <a:rect l="l" t="t" r="r" b="b"/>
              <a:pathLst>
                <a:path w="7406" h="4774" extrusionOk="0">
                  <a:moveTo>
                    <a:pt x="2763" y="1"/>
                  </a:moveTo>
                  <a:cubicBezTo>
                    <a:pt x="1518" y="1"/>
                    <a:pt x="477" y="490"/>
                    <a:pt x="267" y="980"/>
                  </a:cubicBezTo>
                  <a:cubicBezTo>
                    <a:pt x="1" y="1647"/>
                    <a:pt x="968" y="3615"/>
                    <a:pt x="2803" y="4349"/>
                  </a:cubicBezTo>
                  <a:cubicBezTo>
                    <a:pt x="3503" y="4636"/>
                    <a:pt x="4198" y="4774"/>
                    <a:pt x="4818" y="4774"/>
                  </a:cubicBezTo>
                  <a:cubicBezTo>
                    <a:pt x="5854" y="4774"/>
                    <a:pt x="6680" y="4391"/>
                    <a:pt x="6972" y="3682"/>
                  </a:cubicBezTo>
                  <a:cubicBezTo>
                    <a:pt x="7406" y="2548"/>
                    <a:pt x="6305" y="1046"/>
                    <a:pt x="4437" y="313"/>
                  </a:cubicBezTo>
                  <a:cubicBezTo>
                    <a:pt x="3875" y="92"/>
                    <a:pt x="3300" y="1"/>
                    <a:pt x="27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4102" name="Google Shape;4102;p66"/>
            <p:cNvSpPr/>
            <p:nvPr/>
          </p:nvSpPr>
          <p:spPr>
            <a:xfrm rot="-4638208">
              <a:off x="6366958" y="2665983"/>
              <a:ext cx="266233" cy="350930"/>
            </a:xfrm>
            <a:custGeom>
              <a:avLst/>
              <a:gdLst/>
              <a:ahLst/>
              <a:cxnLst/>
              <a:rect l="l" t="t" r="r" b="b"/>
              <a:pathLst>
                <a:path w="5372" h="7081" extrusionOk="0">
                  <a:moveTo>
                    <a:pt x="3535" y="0"/>
                  </a:moveTo>
                  <a:cubicBezTo>
                    <a:pt x="2761" y="0"/>
                    <a:pt x="1095" y="1134"/>
                    <a:pt x="601" y="2924"/>
                  </a:cubicBezTo>
                  <a:cubicBezTo>
                    <a:pt x="1" y="4826"/>
                    <a:pt x="501" y="6660"/>
                    <a:pt x="1668" y="7027"/>
                  </a:cubicBezTo>
                  <a:cubicBezTo>
                    <a:pt x="1794" y="7063"/>
                    <a:pt x="1923" y="7081"/>
                    <a:pt x="2053" y="7081"/>
                  </a:cubicBezTo>
                  <a:cubicBezTo>
                    <a:pt x="3134" y="7081"/>
                    <a:pt x="4328" y="5885"/>
                    <a:pt x="4804" y="4159"/>
                  </a:cubicBezTo>
                  <a:cubicBezTo>
                    <a:pt x="5371" y="2191"/>
                    <a:pt x="4437" y="256"/>
                    <a:pt x="3703" y="22"/>
                  </a:cubicBezTo>
                  <a:cubicBezTo>
                    <a:pt x="3654" y="8"/>
                    <a:pt x="3597" y="0"/>
                    <a:pt x="35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4103" name="Google Shape;4103;p66"/>
            <p:cNvSpPr/>
            <p:nvPr/>
          </p:nvSpPr>
          <p:spPr>
            <a:xfrm>
              <a:off x="2825610" y="2846562"/>
              <a:ext cx="277784" cy="277288"/>
            </a:xfrm>
            <a:custGeom>
              <a:avLst/>
              <a:gdLst/>
              <a:ahLst/>
              <a:cxnLst/>
              <a:rect l="l" t="t" r="r" b="b"/>
              <a:pathLst>
                <a:path w="5605" h="5595" extrusionOk="0">
                  <a:moveTo>
                    <a:pt x="1645" y="0"/>
                  </a:moveTo>
                  <a:cubicBezTo>
                    <a:pt x="1337" y="0"/>
                    <a:pt x="1059" y="82"/>
                    <a:pt x="835" y="252"/>
                  </a:cubicBezTo>
                  <a:cubicBezTo>
                    <a:pt x="1" y="919"/>
                    <a:pt x="201" y="2554"/>
                    <a:pt x="1302" y="3955"/>
                  </a:cubicBezTo>
                  <a:cubicBezTo>
                    <a:pt x="2074" y="4993"/>
                    <a:pt x="3109" y="5594"/>
                    <a:pt x="3938" y="5594"/>
                  </a:cubicBezTo>
                  <a:cubicBezTo>
                    <a:pt x="4254" y="5594"/>
                    <a:pt x="4540" y="5507"/>
                    <a:pt x="4771" y="5323"/>
                  </a:cubicBezTo>
                  <a:cubicBezTo>
                    <a:pt x="5605" y="4689"/>
                    <a:pt x="5404" y="3021"/>
                    <a:pt x="4337" y="1620"/>
                  </a:cubicBezTo>
                  <a:cubicBezTo>
                    <a:pt x="3533" y="597"/>
                    <a:pt x="2480" y="0"/>
                    <a:pt x="16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4104" name="Google Shape;4104;p66"/>
            <p:cNvSpPr/>
            <p:nvPr/>
          </p:nvSpPr>
          <p:spPr>
            <a:xfrm rot="-2969397">
              <a:off x="3986765" y="2742930"/>
              <a:ext cx="325141" cy="199287"/>
            </a:xfrm>
            <a:custGeom>
              <a:avLst/>
              <a:gdLst/>
              <a:ahLst/>
              <a:cxnLst/>
              <a:rect l="l" t="t" r="r" b="b"/>
              <a:pathLst>
                <a:path w="5038" h="3088" extrusionOk="0">
                  <a:moveTo>
                    <a:pt x="2179" y="0"/>
                  </a:moveTo>
                  <a:cubicBezTo>
                    <a:pt x="1113" y="0"/>
                    <a:pt x="180" y="584"/>
                    <a:pt x="68" y="1004"/>
                  </a:cubicBezTo>
                  <a:cubicBezTo>
                    <a:pt x="1" y="1438"/>
                    <a:pt x="835" y="2705"/>
                    <a:pt x="2169" y="3006"/>
                  </a:cubicBezTo>
                  <a:cubicBezTo>
                    <a:pt x="2448" y="3061"/>
                    <a:pt x="2720" y="3088"/>
                    <a:pt x="2979" y="3088"/>
                  </a:cubicBezTo>
                  <a:cubicBezTo>
                    <a:pt x="3960" y="3088"/>
                    <a:pt x="4739" y="2705"/>
                    <a:pt x="4871" y="2072"/>
                  </a:cubicBezTo>
                  <a:cubicBezTo>
                    <a:pt x="5038" y="1238"/>
                    <a:pt x="4137" y="370"/>
                    <a:pt x="2803" y="70"/>
                  </a:cubicBezTo>
                  <a:cubicBezTo>
                    <a:pt x="2593" y="22"/>
                    <a:pt x="2384" y="0"/>
                    <a:pt x="2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4105" name="Google Shape;4105;p66"/>
            <p:cNvSpPr/>
            <p:nvPr/>
          </p:nvSpPr>
          <p:spPr>
            <a:xfrm>
              <a:off x="6785773" y="2208159"/>
              <a:ext cx="322399" cy="275117"/>
            </a:xfrm>
            <a:custGeom>
              <a:avLst/>
              <a:gdLst/>
              <a:ahLst/>
              <a:cxnLst/>
              <a:rect l="l" t="t" r="r" b="b"/>
              <a:pathLst>
                <a:path w="5238" h="4470" extrusionOk="0">
                  <a:moveTo>
                    <a:pt x="3587" y="0"/>
                  </a:moveTo>
                  <a:cubicBezTo>
                    <a:pt x="2908" y="0"/>
                    <a:pt x="2069" y="363"/>
                    <a:pt x="1335" y="1055"/>
                  </a:cubicBezTo>
                  <a:cubicBezTo>
                    <a:pt x="201" y="2089"/>
                    <a:pt x="1" y="3790"/>
                    <a:pt x="401" y="4224"/>
                  </a:cubicBezTo>
                  <a:cubicBezTo>
                    <a:pt x="540" y="4376"/>
                    <a:pt x="877" y="4470"/>
                    <a:pt x="1305" y="4470"/>
                  </a:cubicBezTo>
                  <a:cubicBezTo>
                    <a:pt x="2004" y="4470"/>
                    <a:pt x="2946" y="4218"/>
                    <a:pt x="3670" y="3556"/>
                  </a:cubicBezTo>
                  <a:cubicBezTo>
                    <a:pt x="4837" y="2456"/>
                    <a:pt x="5238" y="1055"/>
                    <a:pt x="4571" y="387"/>
                  </a:cubicBezTo>
                  <a:cubicBezTo>
                    <a:pt x="4335" y="127"/>
                    <a:pt x="3989" y="0"/>
                    <a:pt x="35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4106" name="Google Shape;4106;p66"/>
            <p:cNvSpPr/>
            <p:nvPr/>
          </p:nvSpPr>
          <p:spPr>
            <a:xfrm>
              <a:off x="6299661" y="2054750"/>
              <a:ext cx="322388" cy="311385"/>
            </a:xfrm>
            <a:custGeom>
              <a:avLst/>
              <a:gdLst/>
              <a:ahLst/>
              <a:cxnLst/>
              <a:rect l="l" t="t" r="r" b="b"/>
              <a:pathLst>
                <a:path w="6505" h="6283" extrusionOk="0">
                  <a:moveTo>
                    <a:pt x="4470" y="0"/>
                  </a:moveTo>
                  <a:cubicBezTo>
                    <a:pt x="3507" y="0"/>
                    <a:pt x="2317" y="622"/>
                    <a:pt x="1368" y="1711"/>
                  </a:cubicBezTo>
                  <a:cubicBezTo>
                    <a:pt x="0" y="3245"/>
                    <a:pt x="0" y="5547"/>
                    <a:pt x="567" y="6047"/>
                  </a:cubicBezTo>
                  <a:cubicBezTo>
                    <a:pt x="738" y="6198"/>
                    <a:pt x="1064" y="6282"/>
                    <a:pt x="1473" y="6282"/>
                  </a:cubicBezTo>
                  <a:cubicBezTo>
                    <a:pt x="2421" y="6282"/>
                    <a:pt x="3815" y="5831"/>
                    <a:pt x="4770" y="4713"/>
                  </a:cubicBezTo>
                  <a:cubicBezTo>
                    <a:pt x="6171" y="3178"/>
                    <a:pt x="6505" y="1210"/>
                    <a:pt x="5571" y="376"/>
                  </a:cubicBezTo>
                  <a:cubicBezTo>
                    <a:pt x="5275" y="121"/>
                    <a:pt x="4895" y="0"/>
                    <a:pt x="44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4107" name="Google Shape;4107;p66"/>
            <p:cNvSpPr/>
            <p:nvPr/>
          </p:nvSpPr>
          <p:spPr>
            <a:xfrm rot="-5400000">
              <a:off x="6706989" y="2720425"/>
              <a:ext cx="477808" cy="445098"/>
            </a:xfrm>
            <a:custGeom>
              <a:avLst/>
              <a:gdLst/>
              <a:ahLst/>
              <a:cxnLst/>
              <a:rect l="l" t="t" r="r" b="b"/>
              <a:pathLst>
                <a:path w="9641" h="8981" extrusionOk="0">
                  <a:moveTo>
                    <a:pt x="9247" y="1"/>
                  </a:moveTo>
                  <a:cubicBezTo>
                    <a:pt x="9165" y="1"/>
                    <a:pt x="9082" y="37"/>
                    <a:pt x="9023" y="126"/>
                  </a:cubicBezTo>
                  <a:cubicBezTo>
                    <a:pt x="8022" y="1827"/>
                    <a:pt x="6554" y="3228"/>
                    <a:pt x="5086" y="4529"/>
                  </a:cubicBezTo>
                  <a:cubicBezTo>
                    <a:pt x="3819" y="5697"/>
                    <a:pt x="2485" y="6797"/>
                    <a:pt x="1084" y="7798"/>
                  </a:cubicBezTo>
                  <a:cubicBezTo>
                    <a:pt x="783" y="7998"/>
                    <a:pt x="517" y="8198"/>
                    <a:pt x="250" y="8432"/>
                  </a:cubicBezTo>
                  <a:cubicBezTo>
                    <a:pt x="0" y="8626"/>
                    <a:pt x="142" y="8981"/>
                    <a:pt x="389" y="8981"/>
                  </a:cubicBezTo>
                  <a:cubicBezTo>
                    <a:pt x="439" y="8981"/>
                    <a:pt x="493" y="8966"/>
                    <a:pt x="550" y="8932"/>
                  </a:cubicBezTo>
                  <a:cubicBezTo>
                    <a:pt x="3052" y="7164"/>
                    <a:pt x="5520" y="5196"/>
                    <a:pt x="7555" y="2961"/>
                  </a:cubicBezTo>
                  <a:cubicBezTo>
                    <a:pt x="8255" y="2161"/>
                    <a:pt x="8989" y="1327"/>
                    <a:pt x="9523" y="393"/>
                  </a:cubicBezTo>
                  <a:cubicBezTo>
                    <a:pt x="9640" y="205"/>
                    <a:pt x="9444" y="1"/>
                    <a:pt x="924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4108" name="Google Shape;4108;p66"/>
            <p:cNvSpPr/>
            <p:nvPr/>
          </p:nvSpPr>
          <p:spPr>
            <a:xfrm rot="-6147196">
              <a:off x="3302114" y="2271161"/>
              <a:ext cx="159438" cy="576792"/>
            </a:xfrm>
            <a:custGeom>
              <a:avLst/>
              <a:gdLst/>
              <a:ahLst/>
              <a:cxnLst/>
              <a:rect l="l" t="t" r="r" b="b"/>
              <a:pathLst>
                <a:path w="3217" h="11638" extrusionOk="0">
                  <a:moveTo>
                    <a:pt x="1155" y="1"/>
                  </a:moveTo>
                  <a:cubicBezTo>
                    <a:pt x="1046" y="1"/>
                    <a:pt x="939" y="55"/>
                    <a:pt x="901" y="182"/>
                  </a:cubicBezTo>
                  <a:cubicBezTo>
                    <a:pt x="0" y="2518"/>
                    <a:pt x="434" y="5153"/>
                    <a:pt x="1101" y="7488"/>
                  </a:cubicBezTo>
                  <a:cubicBezTo>
                    <a:pt x="1468" y="8855"/>
                    <a:pt x="1969" y="10256"/>
                    <a:pt x="2636" y="11491"/>
                  </a:cubicBezTo>
                  <a:cubicBezTo>
                    <a:pt x="2688" y="11596"/>
                    <a:pt x="2771" y="11638"/>
                    <a:pt x="2854" y="11638"/>
                  </a:cubicBezTo>
                  <a:cubicBezTo>
                    <a:pt x="3034" y="11638"/>
                    <a:pt x="3217" y="11440"/>
                    <a:pt x="3103" y="11257"/>
                  </a:cubicBezTo>
                  <a:cubicBezTo>
                    <a:pt x="2502" y="10090"/>
                    <a:pt x="2002" y="8789"/>
                    <a:pt x="1668" y="7488"/>
                  </a:cubicBezTo>
                  <a:cubicBezTo>
                    <a:pt x="1001" y="5186"/>
                    <a:pt x="601" y="2651"/>
                    <a:pt x="1435" y="349"/>
                  </a:cubicBezTo>
                  <a:cubicBezTo>
                    <a:pt x="1517" y="143"/>
                    <a:pt x="1332" y="1"/>
                    <a:pt x="115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4109" name="Google Shape;4109;p66"/>
            <p:cNvSpPr/>
            <p:nvPr/>
          </p:nvSpPr>
          <p:spPr>
            <a:xfrm rot="-3860464">
              <a:off x="3479228" y="2760782"/>
              <a:ext cx="289330" cy="456445"/>
            </a:xfrm>
            <a:custGeom>
              <a:avLst/>
              <a:gdLst/>
              <a:ahLst/>
              <a:cxnLst/>
              <a:rect l="l" t="t" r="r" b="b"/>
              <a:pathLst>
                <a:path w="5838" h="9210" extrusionOk="0">
                  <a:moveTo>
                    <a:pt x="5512" y="1"/>
                  </a:moveTo>
                  <a:cubicBezTo>
                    <a:pt x="5371" y="1"/>
                    <a:pt x="5237" y="101"/>
                    <a:pt x="5270" y="301"/>
                  </a:cubicBezTo>
                  <a:cubicBezTo>
                    <a:pt x="5371" y="2569"/>
                    <a:pt x="4303" y="4704"/>
                    <a:pt x="2802" y="6372"/>
                  </a:cubicBezTo>
                  <a:cubicBezTo>
                    <a:pt x="2035" y="7206"/>
                    <a:pt x="1168" y="8040"/>
                    <a:pt x="200" y="8674"/>
                  </a:cubicBezTo>
                  <a:cubicBezTo>
                    <a:pt x="1" y="8844"/>
                    <a:pt x="142" y="9209"/>
                    <a:pt x="374" y="9209"/>
                  </a:cubicBezTo>
                  <a:cubicBezTo>
                    <a:pt x="414" y="9209"/>
                    <a:pt x="456" y="9199"/>
                    <a:pt x="500" y="9174"/>
                  </a:cubicBezTo>
                  <a:cubicBezTo>
                    <a:pt x="2535" y="7840"/>
                    <a:pt x="4370" y="5738"/>
                    <a:pt x="5270" y="3470"/>
                  </a:cubicBezTo>
                  <a:cubicBezTo>
                    <a:pt x="5637" y="2469"/>
                    <a:pt x="5838" y="1368"/>
                    <a:pt x="5804" y="301"/>
                  </a:cubicBezTo>
                  <a:cubicBezTo>
                    <a:pt x="5804" y="101"/>
                    <a:pt x="5654" y="1"/>
                    <a:pt x="551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4110" name="Google Shape;4110;p66"/>
            <p:cNvSpPr/>
            <p:nvPr/>
          </p:nvSpPr>
          <p:spPr>
            <a:xfrm rot="-5400000">
              <a:off x="4490270" y="2704484"/>
              <a:ext cx="321694" cy="476965"/>
            </a:xfrm>
            <a:custGeom>
              <a:avLst/>
              <a:gdLst/>
              <a:ahLst/>
              <a:cxnLst/>
              <a:rect l="l" t="t" r="r" b="b"/>
              <a:pathLst>
                <a:path w="6491" h="9624" extrusionOk="0">
                  <a:moveTo>
                    <a:pt x="329" y="1"/>
                  </a:moveTo>
                  <a:cubicBezTo>
                    <a:pt x="165" y="1"/>
                    <a:pt x="1" y="124"/>
                    <a:pt x="39" y="337"/>
                  </a:cubicBezTo>
                  <a:cubicBezTo>
                    <a:pt x="973" y="3640"/>
                    <a:pt x="2675" y="6975"/>
                    <a:pt x="5376" y="9144"/>
                  </a:cubicBezTo>
                  <a:cubicBezTo>
                    <a:pt x="5543" y="9277"/>
                    <a:pt x="5777" y="9444"/>
                    <a:pt x="5944" y="9577"/>
                  </a:cubicBezTo>
                  <a:cubicBezTo>
                    <a:pt x="5997" y="9609"/>
                    <a:pt x="6050" y="9624"/>
                    <a:pt x="6098" y="9624"/>
                  </a:cubicBezTo>
                  <a:cubicBezTo>
                    <a:pt x="6348" y="9624"/>
                    <a:pt x="6490" y="9245"/>
                    <a:pt x="6210" y="9077"/>
                  </a:cubicBezTo>
                  <a:cubicBezTo>
                    <a:pt x="5443" y="8576"/>
                    <a:pt x="4709" y="7809"/>
                    <a:pt x="4109" y="7109"/>
                  </a:cubicBezTo>
                  <a:cubicBezTo>
                    <a:pt x="2374" y="5107"/>
                    <a:pt x="1274" y="2706"/>
                    <a:pt x="606" y="204"/>
                  </a:cubicBezTo>
                  <a:cubicBezTo>
                    <a:pt x="565" y="64"/>
                    <a:pt x="447" y="1"/>
                    <a:pt x="32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4111" name="Google Shape;4111;p66"/>
            <p:cNvSpPr/>
            <p:nvPr/>
          </p:nvSpPr>
          <p:spPr>
            <a:xfrm rot="-4638208">
              <a:off x="6283527" y="2530467"/>
              <a:ext cx="132869" cy="485483"/>
            </a:xfrm>
            <a:custGeom>
              <a:avLst/>
              <a:gdLst/>
              <a:ahLst/>
              <a:cxnLst/>
              <a:rect l="l" t="t" r="r" b="b"/>
              <a:pathLst>
                <a:path w="2681" h="9796" extrusionOk="0">
                  <a:moveTo>
                    <a:pt x="1643" y="0"/>
                  </a:moveTo>
                  <a:cubicBezTo>
                    <a:pt x="1477" y="0"/>
                    <a:pt x="1307" y="132"/>
                    <a:pt x="1347" y="368"/>
                  </a:cubicBezTo>
                  <a:cubicBezTo>
                    <a:pt x="2114" y="3303"/>
                    <a:pt x="1513" y="6739"/>
                    <a:pt x="112" y="9407"/>
                  </a:cubicBezTo>
                  <a:cubicBezTo>
                    <a:pt x="1" y="9609"/>
                    <a:pt x="189" y="9795"/>
                    <a:pt x="376" y="9795"/>
                  </a:cubicBezTo>
                  <a:cubicBezTo>
                    <a:pt x="467" y="9795"/>
                    <a:pt x="558" y="9751"/>
                    <a:pt x="613" y="9641"/>
                  </a:cubicBezTo>
                  <a:cubicBezTo>
                    <a:pt x="2081" y="6806"/>
                    <a:pt x="2681" y="3270"/>
                    <a:pt x="1914" y="201"/>
                  </a:cubicBezTo>
                  <a:cubicBezTo>
                    <a:pt x="1873" y="64"/>
                    <a:pt x="1758" y="0"/>
                    <a:pt x="1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4112" name="Google Shape;4112;p66"/>
            <p:cNvSpPr/>
            <p:nvPr/>
          </p:nvSpPr>
          <p:spPr>
            <a:xfrm>
              <a:off x="7691422" y="3006270"/>
              <a:ext cx="434344" cy="420021"/>
            </a:xfrm>
            <a:custGeom>
              <a:avLst/>
              <a:gdLst/>
              <a:ahLst/>
              <a:cxnLst/>
              <a:rect l="l" t="t" r="r" b="b"/>
              <a:pathLst>
                <a:path w="8764" h="8475" extrusionOk="0">
                  <a:moveTo>
                    <a:pt x="275" y="0"/>
                  </a:moveTo>
                  <a:cubicBezTo>
                    <a:pt x="134" y="0"/>
                    <a:pt x="0" y="100"/>
                    <a:pt x="34" y="300"/>
                  </a:cubicBezTo>
                  <a:cubicBezTo>
                    <a:pt x="100" y="4236"/>
                    <a:pt x="3903" y="6738"/>
                    <a:pt x="7239" y="8073"/>
                  </a:cubicBezTo>
                  <a:cubicBezTo>
                    <a:pt x="7572" y="8206"/>
                    <a:pt x="7906" y="8339"/>
                    <a:pt x="8273" y="8473"/>
                  </a:cubicBezTo>
                  <a:cubicBezTo>
                    <a:pt x="8284" y="8474"/>
                    <a:pt x="8295" y="8474"/>
                    <a:pt x="8305" y="8474"/>
                  </a:cubicBezTo>
                  <a:cubicBezTo>
                    <a:pt x="8647" y="8474"/>
                    <a:pt x="8763" y="7969"/>
                    <a:pt x="8440" y="7872"/>
                  </a:cubicBezTo>
                  <a:cubicBezTo>
                    <a:pt x="7572" y="7639"/>
                    <a:pt x="6705" y="7239"/>
                    <a:pt x="5871" y="6838"/>
                  </a:cubicBezTo>
                  <a:cubicBezTo>
                    <a:pt x="4237" y="6004"/>
                    <a:pt x="2635" y="4904"/>
                    <a:pt x="1601" y="3403"/>
                  </a:cubicBezTo>
                  <a:cubicBezTo>
                    <a:pt x="968" y="2502"/>
                    <a:pt x="601" y="1401"/>
                    <a:pt x="567" y="300"/>
                  </a:cubicBezTo>
                  <a:cubicBezTo>
                    <a:pt x="567" y="100"/>
                    <a:pt x="417" y="0"/>
                    <a:pt x="27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4113" name="Google Shape;4113;p66"/>
            <p:cNvSpPr/>
            <p:nvPr/>
          </p:nvSpPr>
          <p:spPr>
            <a:xfrm rot="-4872686">
              <a:off x="5233588" y="2973914"/>
              <a:ext cx="266891" cy="442291"/>
            </a:xfrm>
            <a:custGeom>
              <a:avLst/>
              <a:gdLst/>
              <a:ahLst/>
              <a:cxnLst/>
              <a:rect l="l" t="t" r="r" b="b"/>
              <a:pathLst>
                <a:path w="5385" h="8924" extrusionOk="0">
                  <a:moveTo>
                    <a:pt x="5050" y="0"/>
                  </a:moveTo>
                  <a:cubicBezTo>
                    <a:pt x="4941" y="0"/>
                    <a:pt x="4838" y="59"/>
                    <a:pt x="4811" y="194"/>
                  </a:cubicBezTo>
                  <a:cubicBezTo>
                    <a:pt x="4211" y="2395"/>
                    <a:pt x="3244" y="4497"/>
                    <a:pt x="1976" y="6398"/>
                  </a:cubicBezTo>
                  <a:cubicBezTo>
                    <a:pt x="1476" y="7099"/>
                    <a:pt x="909" y="7799"/>
                    <a:pt x="241" y="8399"/>
                  </a:cubicBezTo>
                  <a:cubicBezTo>
                    <a:pt x="1" y="8640"/>
                    <a:pt x="232" y="8924"/>
                    <a:pt x="470" y="8924"/>
                  </a:cubicBezTo>
                  <a:cubicBezTo>
                    <a:pt x="529" y="8924"/>
                    <a:pt x="589" y="8906"/>
                    <a:pt x="642" y="8866"/>
                  </a:cubicBezTo>
                  <a:cubicBezTo>
                    <a:pt x="1342" y="8266"/>
                    <a:pt x="1909" y="7465"/>
                    <a:pt x="2410" y="6732"/>
                  </a:cubicBezTo>
                  <a:cubicBezTo>
                    <a:pt x="3744" y="4797"/>
                    <a:pt x="4711" y="2629"/>
                    <a:pt x="5345" y="327"/>
                  </a:cubicBezTo>
                  <a:cubicBezTo>
                    <a:pt x="5385" y="128"/>
                    <a:pt x="5211" y="0"/>
                    <a:pt x="505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4114" name="Google Shape;4114;p66"/>
            <p:cNvSpPr/>
            <p:nvPr/>
          </p:nvSpPr>
          <p:spPr>
            <a:xfrm rot="-6503520">
              <a:off x="5557651" y="2414774"/>
              <a:ext cx="338605" cy="555486"/>
            </a:xfrm>
            <a:custGeom>
              <a:avLst/>
              <a:gdLst/>
              <a:ahLst/>
              <a:cxnLst/>
              <a:rect l="l" t="t" r="r" b="b"/>
              <a:pathLst>
                <a:path w="6832" h="11208" extrusionOk="0">
                  <a:moveTo>
                    <a:pt x="338" y="1"/>
                  </a:moveTo>
                  <a:cubicBezTo>
                    <a:pt x="171" y="1"/>
                    <a:pt x="1" y="137"/>
                    <a:pt x="61" y="359"/>
                  </a:cubicBezTo>
                  <a:cubicBezTo>
                    <a:pt x="728" y="3227"/>
                    <a:pt x="1963" y="6029"/>
                    <a:pt x="3731" y="8431"/>
                  </a:cubicBezTo>
                  <a:cubicBezTo>
                    <a:pt x="4431" y="9365"/>
                    <a:pt x="5232" y="10366"/>
                    <a:pt x="6166" y="11133"/>
                  </a:cubicBezTo>
                  <a:cubicBezTo>
                    <a:pt x="6233" y="11186"/>
                    <a:pt x="6308" y="11208"/>
                    <a:pt x="6379" y="11208"/>
                  </a:cubicBezTo>
                  <a:cubicBezTo>
                    <a:pt x="6624" y="11208"/>
                    <a:pt x="6832" y="10947"/>
                    <a:pt x="6599" y="10766"/>
                  </a:cubicBezTo>
                  <a:cubicBezTo>
                    <a:pt x="5665" y="9999"/>
                    <a:pt x="4931" y="9098"/>
                    <a:pt x="4231" y="8131"/>
                  </a:cubicBezTo>
                  <a:cubicBezTo>
                    <a:pt x="2463" y="5763"/>
                    <a:pt x="1262" y="3027"/>
                    <a:pt x="595" y="192"/>
                  </a:cubicBezTo>
                  <a:cubicBezTo>
                    <a:pt x="555" y="60"/>
                    <a:pt x="448" y="1"/>
                    <a:pt x="33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4115" name="Google Shape;4115;p66"/>
            <p:cNvSpPr/>
            <p:nvPr/>
          </p:nvSpPr>
          <p:spPr>
            <a:xfrm rot="-3532985">
              <a:off x="2341442" y="2591235"/>
              <a:ext cx="156118" cy="460869"/>
            </a:xfrm>
            <a:custGeom>
              <a:avLst/>
              <a:gdLst/>
              <a:ahLst/>
              <a:cxnLst/>
              <a:rect l="l" t="t" r="r" b="b"/>
              <a:pathLst>
                <a:path w="3150" h="9299" extrusionOk="0">
                  <a:moveTo>
                    <a:pt x="393" y="1"/>
                  </a:moveTo>
                  <a:cubicBezTo>
                    <a:pt x="179" y="1"/>
                    <a:pt x="0" y="262"/>
                    <a:pt x="181" y="442"/>
                  </a:cubicBezTo>
                  <a:cubicBezTo>
                    <a:pt x="2249" y="2677"/>
                    <a:pt x="2849" y="6113"/>
                    <a:pt x="2483" y="9049"/>
                  </a:cubicBezTo>
                  <a:cubicBezTo>
                    <a:pt x="2466" y="9215"/>
                    <a:pt x="2591" y="9299"/>
                    <a:pt x="2724" y="9299"/>
                  </a:cubicBezTo>
                  <a:cubicBezTo>
                    <a:pt x="2858" y="9299"/>
                    <a:pt x="3000" y="9215"/>
                    <a:pt x="3016" y="9049"/>
                  </a:cubicBezTo>
                  <a:cubicBezTo>
                    <a:pt x="3150" y="7948"/>
                    <a:pt x="3116" y="6847"/>
                    <a:pt x="2983" y="5746"/>
                  </a:cubicBezTo>
                  <a:cubicBezTo>
                    <a:pt x="2716" y="3678"/>
                    <a:pt x="2016" y="1610"/>
                    <a:pt x="581" y="76"/>
                  </a:cubicBezTo>
                  <a:cubicBezTo>
                    <a:pt x="521" y="23"/>
                    <a:pt x="456" y="1"/>
                    <a:pt x="39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4116" name="Google Shape;4116;p66"/>
            <p:cNvSpPr/>
            <p:nvPr/>
          </p:nvSpPr>
          <p:spPr>
            <a:xfrm rot="-4872686">
              <a:off x="4940232" y="2707868"/>
              <a:ext cx="452104" cy="343117"/>
            </a:xfrm>
            <a:custGeom>
              <a:avLst/>
              <a:gdLst/>
              <a:ahLst/>
              <a:cxnLst/>
              <a:rect l="l" t="t" r="r" b="b"/>
              <a:pathLst>
                <a:path w="9122" h="6923" extrusionOk="0">
                  <a:moveTo>
                    <a:pt x="399" y="0"/>
                  </a:moveTo>
                  <a:cubicBezTo>
                    <a:pt x="206" y="0"/>
                    <a:pt x="1" y="200"/>
                    <a:pt x="117" y="431"/>
                  </a:cubicBezTo>
                  <a:cubicBezTo>
                    <a:pt x="1751" y="3300"/>
                    <a:pt x="4853" y="5268"/>
                    <a:pt x="7822" y="6569"/>
                  </a:cubicBezTo>
                  <a:cubicBezTo>
                    <a:pt x="8122" y="6669"/>
                    <a:pt x="8356" y="6802"/>
                    <a:pt x="8656" y="6903"/>
                  </a:cubicBezTo>
                  <a:cubicBezTo>
                    <a:pt x="8698" y="6916"/>
                    <a:pt x="8736" y="6923"/>
                    <a:pt x="8771" y="6923"/>
                  </a:cubicBezTo>
                  <a:cubicBezTo>
                    <a:pt x="9073" y="6923"/>
                    <a:pt x="9122" y="6458"/>
                    <a:pt x="8823" y="6369"/>
                  </a:cubicBezTo>
                  <a:cubicBezTo>
                    <a:pt x="6588" y="5535"/>
                    <a:pt x="4320" y="4234"/>
                    <a:pt x="2585" y="2566"/>
                  </a:cubicBezTo>
                  <a:cubicBezTo>
                    <a:pt x="1818" y="1866"/>
                    <a:pt x="1117" y="1065"/>
                    <a:pt x="617" y="131"/>
                  </a:cubicBezTo>
                  <a:cubicBezTo>
                    <a:pt x="566" y="39"/>
                    <a:pt x="484" y="0"/>
                    <a:pt x="39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4117" name="Google Shape;4117;p66"/>
            <p:cNvSpPr/>
            <p:nvPr/>
          </p:nvSpPr>
          <p:spPr>
            <a:xfrm rot="-4056268">
              <a:off x="1844785" y="2540642"/>
              <a:ext cx="562711" cy="105366"/>
            </a:xfrm>
            <a:custGeom>
              <a:avLst/>
              <a:gdLst/>
              <a:ahLst/>
              <a:cxnLst/>
              <a:rect l="l" t="t" r="r" b="b"/>
              <a:pathLst>
                <a:path w="11354" h="2126" extrusionOk="0">
                  <a:moveTo>
                    <a:pt x="395" y="1"/>
                  </a:moveTo>
                  <a:cubicBezTo>
                    <a:pt x="115" y="1"/>
                    <a:pt x="0" y="474"/>
                    <a:pt x="323" y="603"/>
                  </a:cubicBezTo>
                  <a:cubicBezTo>
                    <a:pt x="1724" y="1103"/>
                    <a:pt x="3192" y="1503"/>
                    <a:pt x="4660" y="1770"/>
                  </a:cubicBezTo>
                  <a:cubicBezTo>
                    <a:pt x="5628" y="1948"/>
                    <a:pt x="6744" y="2125"/>
                    <a:pt x="7843" y="2125"/>
                  </a:cubicBezTo>
                  <a:cubicBezTo>
                    <a:pt x="9016" y="2125"/>
                    <a:pt x="10168" y="1923"/>
                    <a:pt x="11098" y="1303"/>
                  </a:cubicBezTo>
                  <a:cubicBezTo>
                    <a:pt x="11354" y="1132"/>
                    <a:pt x="11173" y="768"/>
                    <a:pt x="10948" y="768"/>
                  </a:cubicBezTo>
                  <a:cubicBezTo>
                    <a:pt x="10910" y="768"/>
                    <a:pt x="10870" y="778"/>
                    <a:pt x="10831" y="803"/>
                  </a:cubicBezTo>
                  <a:cubicBezTo>
                    <a:pt x="9958" y="1368"/>
                    <a:pt x="8890" y="1558"/>
                    <a:pt x="7797" y="1558"/>
                  </a:cubicBezTo>
                  <a:cubicBezTo>
                    <a:pt x="6633" y="1558"/>
                    <a:pt x="5441" y="1343"/>
                    <a:pt x="4426" y="1136"/>
                  </a:cubicBezTo>
                  <a:cubicBezTo>
                    <a:pt x="3092" y="836"/>
                    <a:pt x="1724" y="503"/>
                    <a:pt x="423" y="2"/>
                  </a:cubicBezTo>
                  <a:cubicBezTo>
                    <a:pt x="414" y="1"/>
                    <a:pt x="404" y="1"/>
                    <a:pt x="39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4118" name="Google Shape;4118;p66"/>
            <p:cNvSpPr/>
            <p:nvPr/>
          </p:nvSpPr>
          <p:spPr>
            <a:xfrm>
              <a:off x="2753699" y="2627806"/>
              <a:ext cx="252806" cy="402774"/>
            </a:xfrm>
            <a:custGeom>
              <a:avLst/>
              <a:gdLst/>
              <a:ahLst/>
              <a:cxnLst/>
              <a:rect l="l" t="t" r="r" b="b"/>
              <a:pathLst>
                <a:path w="5101" h="8127" extrusionOk="0">
                  <a:moveTo>
                    <a:pt x="250" y="0"/>
                  </a:moveTo>
                  <a:cubicBezTo>
                    <a:pt x="120" y="0"/>
                    <a:pt x="1" y="84"/>
                    <a:pt x="17" y="263"/>
                  </a:cubicBezTo>
                  <a:cubicBezTo>
                    <a:pt x="184" y="2231"/>
                    <a:pt x="1218" y="3966"/>
                    <a:pt x="2352" y="5567"/>
                  </a:cubicBezTo>
                  <a:cubicBezTo>
                    <a:pt x="3019" y="6434"/>
                    <a:pt x="3720" y="7302"/>
                    <a:pt x="4520" y="8069"/>
                  </a:cubicBezTo>
                  <a:cubicBezTo>
                    <a:pt x="4567" y="8109"/>
                    <a:pt x="4621" y="8126"/>
                    <a:pt x="4674" y="8126"/>
                  </a:cubicBezTo>
                  <a:cubicBezTo>
                    <a:pt x="4887" y="8126"/>
                    <a:pt x="5101" y="7849"/>
                    <a:pt x="4887" y="7635"/>
                  </a:cubicBezTo>
                  <a:cubicBezTo>
                    <a:pt x="4154" y="6935"/>
                    <a:pt x="3486" y="6134"/>
                    <a:pt x="2886" y="5367"/>
                  </a:cubicBezTo>
                  <a:cubicBezTo>
                    <a:pt x="1819" y="3899"/>
                    <a:pt x="751" y="2131"/>
                    <a:pt x="551" y="263"/>
                  </a:cubicBezTo>
                  <a:cubicBezTo>
                    <a:pt x="534" y="92"/>
                    <a:pt x="386" y="0"/>
                    <a:pt x="25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4119" name="Google Shape;4119;p66"/>
            <p:cNvSpPr/>
            <p:nvPr/>
          </p:nvSpPr>
          <p:spPr>
            <a:xfrm rot="-2969434">
              <a:off x="3849732" y="2824684"/>
              <a:ext cx="249928" cy="171823"/>
            </a:xfrm>
            <a:custGeom>
              <a:avLst/>
              <a:gdLst/>
              <a:ahLst/>
              <a:cxnLst/>
              <a:rect l="l" t="t" r="r" b="b"/>
              <a:pathLst>
                <a:path w="5043" h="3467" extrusionOk="0">
                  <a:moveTo>
                    <a:pt x="400" y="0"/>
                  </a:moveTo>
                  <a:cubicBezTo>
                    <a:pt x="199" y="0"/>
                    <a:pt x="0" y="200"/>
                    <a:pt x="139" y="431"/>
                  </a:cubicBezTo>
                  <a:cubicBezTo>
                    <a:pt x="406" y="798"/>
                    <a:pt x="673" y="1165"/>
                    <a:pt x="973" y="1499"/>
                  </a:cubicBezTo>
                  <a:cubicBezTo>
                    <a:pt x="1540" y="2166"/>
                    <a:pt x="2274" y="2800"/>
                    <a:pt x="3108" y="3133"/>
                  </a:cubicBezTo>
                  <a:cubicBezTo>
                    <a:pt x="3608" y="3333"/>
                    <a:pt x="4142" y="3467"/>
                    <a:pt x="4676" y="3467"/>
                  </a:cubicBezTo>
                  <a:cubicBezTo>
                    <a:pt x="5032" y="3467"/>
                    <a:pt x="5042" y="2932"/>
                    <a:pt x="4706" y="2932"/>
                  </a:cubicBezTo>
                  <a:cubicBezTo>
                    <a:pt x="4696" y="2932"/>
                    <a:pt x="4686" y="2932"/>
                    <a:pt x="4676" y="2933"/>
                  </a:cubicBezTo>
                  <a:cubicBezTo>
                    <a:pt x="4638" y="2935"/>
                    <a:pt x="4600" y="2935"/>
                    <a:pt x="4563" y="2935"/>
                  </a:cubicBezTo>
                  <a:cubicBezTo>
                    <a:pt x="3041" y="2935"/>
                    <a:pt x="1687" y="1637"/>
                    <a:pt x="873" y="498"/>
                  </a:cubicBezTo>
                  <a:lnTo>
                    <a:pt x="640" y="131"/>
                  </a:lnTo>
                  <a:cubicBezTo>
                    <a:pt x="578" y="39"/>
                    <a:pt x="489" y="0"/>
                    <a:pt x="40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4120" name="Google Shape;4120;p66"/>
            <p:cNvSpPr/>
            <p:nvPr/>
          </p:nvSpPr>
          <p:spPr>
            <a:xfrm rot="10100488">
              <a:off x="6071825" y="2219654"/>
              <a:ext cx="477808" cy="445098"/>
            </a:xfrm>
            <a:custGeom>
              <a:avLst/>
              <a:gdLst/>
              <a:ahLst/>
              <a:cxnLst/>
              <a:rect l="l" t="t" r="r" b="b"/>
              <a:pathLst>
                <a:path w="9641" h="8981" extrusionOk="0">
                  <a:moveTo>
                    <a:pt x="9247" y="1"/>
                  </a:moveTo>
                  <a:cubicBezTo>
                    <a:pt x="9165" y="1"/>
                    <a:pt x="9082" y="37"/>
                    <a:pt x="9023" y="126"/>
                  </a:cubicBezTo>
                  <a:cubicBezTo>
                    <a:pt x="8022" y="1827"/>
                    <a:pt x="6554" y="3228"/>
                    <a:pt x="5086" y="4529"/>
                  </a:cubicBezTo>
                  <a:cubicBezTo>
                    <a:pt x="3819" y="5697"/>
                    <a:pt x="2485" y="6797"/>
                    <a:pt x="1084" y="7798"/>
                  </a:cubicBezTo>
                  <a:cubicBezTo>
                    <a:pt x="783" y="7998"/>
                    <a:pt x="517" y="8198"/>
                    <a:pt x="250" y="8432"/>
                  </a:cubicBezTo>
                  <a:cubicBezTo>
                    <a:pt x="0" y="8626"/>
                    <a:pt x="142" y="8981"/>
                    <a:pt x="389" y="8981"/>
                  </a:cubicBezTo>
                  <a:cubicBezTo>
                    <a:pt x="439" y="8981"/>
                    <a:pt x="493" y="8966"/>
                    <a:pt x="550" y="8932"/>
                  </a:cubicBezTo>
                  <a:cubicBezTo>
                    <a:pt x="3052" y="7164"/>
                    <a:pt x="5520" y="5196"/>
                    <a:pt x="7555" y="2961"/>
                  </a:cubicBezTo>
                  <a:cubicBezTo>
                    <a:pt x="8255" y="2161"/>
                    <a:pt x="8989" y="1327"/>
                    <a:pt x="9523" y="393"/>
                  </a:cubicBezTo>
                  <a:cubicBezTo>
                    <a:pt x="9640" y="205"/>
                    <a:pt x="9444" y="1"/>
                    <a:pt x="924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grpSp>
          <p:nvGrpSpPr>
            <p:cNvPr id="4121" name="Google Shape;4121;p66"/>
            <p:cNvGrpSpPr/>
            <p:nvPr/>
          </p:nvGrpSpPr>
          <p:grpSpPr>
            <a:xfrm>
              <a:off x="7093955" y="2256297"/>
              <a:ext cx="701679" cy="635332"/>
              <a:chOff x="5409980" y="2305472"/>
              <a:chExt cx="701679" cy="635332"/>
            </a:xfrm>
          </p:grpSpPr>
          <p:sp>
            <p:nvSpPr>
              <p:cNvPr id="4122" name="Google Shape;4122;p66"/>
              <p:cNvSpPr/>
              <p:nvPr/>
            </p:nvSpPr>
            <p:spPr>
              <a:xfrm rot="-6503528">
                <a:off x="5748390" y="2356406"/>
                <a:ext cx="329815" cy="308415"/>
              </a:xfrm>
              <a:custGeom>
                <a:avLst/>
                <a:gdLst/>
                <a:ahLst/>
                <a:cxnLst/>
                <a:rect l="l" t="t" r="r" b="b"/>
                <a:pathLst>
                  <a:path w="4271" h="3994" extrusionOk="0">
                    <a:moveTo>
                      <a:pt x="1022" y="0"/>
                    </a:moveTo>
                    <a:cubicBezTo>
                      <a:pt x="725" y="0"/>
                      <a:pt x="487" y="63"/>
                      <a:pt x="367" y="172"/>
                    </a:cubicBezTo>
                    <a:cubicBezTo>
                      <a:pt x="0" y="439"/>
                      <a:pt x="0" y="1940"/>
                      <a:pt x="934" y="2941"/>
                    </a:cubicBezTo>
                    <a:cubicBezTo>
                      <a:pt x="1593" y="3622"/>
                      <a:pt x="2359" y="3994"/>
                      <a:pt x="2971" y="3994"/>
                    </a:cubicBezTo>
                    <a:cubicBezTo>
                      <a:pt x="3258" y="3994"/>
                      <a:pt x="3511" y="3912"/>
                      <a:pt x="3703" y="3741"/>
                    </a:cubicBezTo>
                    <a:cubicBezTo>
                      <a:pt x="4270" y="3207"/>
                      <a:pt x="4037" y="1940"/>
                      <a:pt x="3103" y="939"/>
                    </a:cubicBezTo>
                    <a:cubicBezTo>
                      <a:pt x="2497" y="266"/>
                      <a:pt x="1634" y="0"/>
                      <a:pt x="10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4123" name="Google Shape;4123;p66"/>
              <p:cNvSpPr/>
              <p:nvPr/>
            </p:nvSpPr>
            <p:spPr>
              <a:xfrm rot="-6503520">
                <a:off x="5557651" y="2414774"/>
                <a:ext cx="338605" cy="555486"/>
              </a:xfrm>
              <a:custGeom>
                <a:avLst/>
                <a:gdLst/>
                <a:ahLst/>
                <a:cxnLst/>
                <a:rect l="l" t="t" r="r" b="b"/>
                <a:pathLst>
                  <a:path w="6832" h="11208" extrusionOk="0">
                    <a:moveTo>
                      <a:pt x="338" y="1"/>
                    </a:moveTo>
                    <a:cubicBezTo>
                      <a:pt x="171" y="1"/>
                      <a:pt x="1" y="137"/>
                      <a:pt x="61" y="359"/>
                    </a:cubicBezTo>
                    <a:cubicBezTo>
                      <a:pt x="728" y="3227"/>
                      <a:pt x="1963" y="6029"/>
                      <a:pt x="3731" y="8431"/>
                    </a:cubicBezTo>
                    <a:cubicBezTo>
                      <a:pt x="4431" y="9365"/>
                      <a:pt x="5232" y="10366"/>
                      <a:pt x="6166" y="11133"/>
                    </a:cubicBezTo>
                    <a:cubicBezTo>
                      <a:pt x="6233" y="11186"/>
                      <a:pt x="6308" y="11208"/>
                      <a:pt x="6379" y="11208"/>
                    </a:cubicBezTo>
                    <a:cubicBezTo>
                      <a:pt x="6624" y="11208"/>
                      <a:pt x="6832" y="10947"/>
                      <a:pt x="6599" y="10766"/>
                    </a:cubicBezTo>
                    <a:cubicBezTo>
                      <a:pt x="5665" y="9999"/>
                      <a:pt x="4931" y="9098"/>
                      <a:pt x="4231" y="8131"/>
                    </a:cubicBezTo>
                    <a:cubicBezTo>
                      <a:pt x="2463" y="5763"/>
                      <a:pt x="1262" y="3027"/>
                      <a:pt x="595" y="192"/>
                    </a:cubicBezTo>
                    <a:cubicBezTo>
                      <a:pt x="555" y="60"/>
                      <a:pt x="448" y="1"/>
                      <a:pt x="33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grpSp>
        <p:sp>
          <p:nvSpPr>
            <p:cNvPr id="4124" name="Google Shape;4124;p66"/>
            <p:cNvSpPr/>
            <p:nvPr/>
          </p:nvSpPr>
          <p:spPr>
            <a:xfrm rot="-4872686">
              <a:off x="6543857" y="2316747"/>
              <a:ext cx="452104" cy="343117"/>
            </a:xfrm>
            <a:custGeom>
              <a:avLst/>
              <a:gdLst/>
              <a:ahLst/>
              <a:cxnLst/>
              <a:rect l="l" t="t" r="r" b="b"/>
              <a:pathLst>
                <a:path w="9122" h="6923" extrusionOk="0">
                  <a:moveTo>
                    <a:pt x="399" y="0"/>
                  </a:moveTo>
                  <a:cubicBezTo>
                    <a:pt x="206" y="0"/>
                    <a:pt x="1" y="200"/>
                    <a:pt x="117" y="431"/>
                  </a:cubicBezTo>
                  <a:cubicBezTo>
                    <a:pt x="1751" y="3300"/>
                    <a:pt x="4853" y="5268"/>
                    <a:pt x="7822" y="6569"/>
                  </a:cubicBezTo>
                  <a:cubicBezTo>
                    <a:pt x="8122" y="6669"/>
                    <a:pt x="8356" y="6802"/>
                    <a:pt x="8656" y="6903"/>
                  </a:cubicBezTo>
                  <a:cubicBezTo>
                    <a:pt x="8698" y="6916"/>
                    <a:pt x="8736" y="6923"/>
                    <a:pt x="8771" y="6923"/>
                  </a:cubicBezTo>
                  <a:cubicBezTo>
                    <a:pt x="9073" y="6923"/>
                    <a:pt x="9122" y="6458"/>
                    <a:pt x="8823" y="6369"/>
                  </a:cubicBezTo>
                  <a:cubicBezTo>
                    <a:pt x="6588" y="5535"/>
                    <a:pt x="4320" y="4234"/>
                    <a:pt x="2585" y="2566"/>
                  </a:cubicBezTo>
                  <a:cubicBezTo>
                    <a:pt x="1818" y="1866"/>
                    <a:pt x="1117" y="1065"/>
                    <a:pt x="617" y="131"/>
                  </a:cubicBezTo>
                  <a:cubicBezTo>
                    <a:pt x="566" y="39"/>
                    <a:pt x="484" y="0"/>
                    <a:pt x="39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4125" name="Google Shape;4125;p66"/>
            <p:cNvSpPr/>
            <p:nvPr/>
          </p:nvSpPr>
          <p:spPr>
            <a:xfrm rot="-3417305">
              <a:off x="1859728" y="2909966"/>
              <a:ext cx="337007" cy="492654"/>
            </a:xfrm>
            <a:custGeom>
              <a:avLst/>
              <a:gdLst/>
              <a:ahLst/>
              <a:cxnLst/>
              <a:rect l="l" t="t" r="r" b="b"/>
              <a:pathLst>
                <a:path w="3337" h="4878" extrusionOk="0">
                  <a:moveTo>
                    <a:pt x="1958" y="0"/>
                  </a:moveTo>
                  <a:cubicBezTo>
                    <a:pt x="1494" y="0"/>
                    <a:pt x="396" y="948"/>
                    <a:pt x="234" y="2239"/>
                  </a:cubicBezTo>
                  <a:cubicBezTo>
                    <a:pt x="1" y="3573"/>
                    <a:pt x="568" y="4774"/>
                    <a:pt x="1335" y="4874"/>
                  </a:cubicBezTo>
                  <a:cubicBezTo>
                    <a:pt x="1360" y="4876"/>
                    <a:pt x="1386" y="4877"/>
                    <a:pt x="1411" y="4877"/>
                  </a:cubicBezTo>
                  <a:cubicBezTo>
                    <a:pt x="2188" y="4877"/>
                    <a:pt x="2975" y="3898"/>
                    <a:pt x="3136" y="2606"/>
                  </a:cubicBezTo>
                  <a:cubicBezTo>
                    <a:pt x="3337" y="1271"/>
                    <a:pt x="2503" y="70"/>
                    <a:pt x="2002" y="4"/>
                  </a:cubicBezTo>
                  <a:cubicBezTo>
                    <a:pt x="1988" y="2"/>
                    <a:pt x="1973" y="0"/>
                    <a:pt x="19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4126" name="Google Shape;4126;p66"/>
            <p:cNvSpPr/>
            <p:nvPr/>
          </p:nvSpPr>
          <p:spPr>
            <a:xfrm rot="-3417361">
              <a:off x="1676130" y="2794749"/>
              <a:ext cx="156119" cy="460872"/>
            </a:xfrm>
            <a:custGeom>
              <a:avLst/>
              <a:gdLst/>
              <a:ahLst/>
              <a:cxnLst/>
              <a:rect l="l" t="t" r="r" b="b"/>
              <a:pathLst>
                <a:path w="3150" h="9299" extrusionOk="0">
                  <a:moveTo>
                    <a:pt x="393" y="1"/>
                  </a:moveTo>
                  <a:cubicBezTo>
                    <a:pt x="179" y="1"/>
                    <a:pt x="0" y="262"/>
                    <a:pt x="181" y="442"/>
                  </a:cubicBezTo>
                  <a:cubicBezTo>
                    <a:pt x="2249" y="2677"/>
                    <a:pt x="2849" y="6113"/>
                    <a:pt x="2483" y="9049"/>
                  </a:cubicBezTo>
                  <a:cubicBezTo>
                    <a:pt x="2466" y="9215"/>
                    <a:pt x="2591" y="9299"/>
                    <a:pt x="2724" y="9299"/>
                  </a:cubicBezTo>
                  <a:cubicBezTo>
                    <a:pt x="2858" y="9299"/>
                    <a:pt x="3000" y="9215"/>
                    <a:pt x="3016" y="9049"/>
                  </a:cubicBezTo>
                  <a:cubicBezTo>
                    <a:pt x="3150" y="7948"/>
                    <a:pt x="3116" y="6847"/>
                    <a:pt x="2983" y="5746"/>
                  </a:cubicBezTo>
                  <a:cubicBezTo>
                    <a:pt x="2716" y="3678"/>
                    <a:pt x="2016" y="1610"/>
                    <a:pt x="581" y="76"/>
                  </a:cubicBezTo>
                  <a:cubicBezTo>
                    <a:pt x="521" y="23"/>
                    <a:pt x="456" y="1"/>
                    <a:pt x="39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grpSp>
      <p:grpSp>
        <p:nvGrpSpPr>
          <p:cNvPr id="71" name="Google Shape;1943;p42">
            <a:extLst>
              <a:ext uri="{FF2B5EF4-FFF2-40B4-BE49-F238E27FC236}">
                <a16:creationId xmlns:a16="http://schemas.microsoft.com/office/drawing/2014/main" id="{32B471BA-0005-4166-834B-E73CAFE40222}"/>
              </a:ext>
            </a:extLst>
          </p:cNvPr>
          <p:cNvGrpSpPr/>
          <p:nvPr/>
        </p:nvGrpSpPr>
        <p:grpSpPr>
          <a:xfrm>
            <a:off x="3142499" y="2266942"/>
            <a:ext cx="819580" cy="819580"/>
            <a:chOff x="6156113" y="4026870"/>
            <a:chExt cx="450740" cy="450740"/>
          </a:xfrm>
        </p:grpSpPr>
        <p:sp>
          <p:nvSpPr>
            <p:cNvPr id="72" name="Google Shape;1944;p42">
              <a:extLst>
                <a:ext uri="{FF2B5EF4-FFF2-40B4-BE49-F238E27FC236}">
                  <a16:creationId xmlns:a16="http://schemas.microsoft.com/office/drawing/2014/main" id="{4ECDA6ED-A15C-4F2F-A32D-26E6259DF243}"/>
                </a:ext>
              </a:extLst>
            </p:cNvPr>
            <p:cNvSpPr/>
            <p:nvPr/>
          </p:nvSpPr>
          <p:spPr>
            <a:xfrm>
              <a:off x="6156113" y="4026870"/>
              <a:ext cx="450740" cy="450740"/>
            </a:xfrm>
            <a:custGeom>
              <a:avLst/>
              <a:gdLst/>
              <a:ahLst/>
              <a:cxnLst/>
              <a:rect l="l" t="t" r="r" b="b"/>
              <a:pathLst>
                <a:path w="18490" h="18490" extrusionOk="0">
                  <a:moveTo>
                    <a:pt x="9246" y="0"/>
                  </a:moveTo>
                  <a:cubicBezTo>
                    <a:pt x="4144" y="0"/>
                    <a:pt x="1" y="4144"/>
                    <a:pt x="1" y="9244"/>
                  </a:cubicBezTo>
                  <a:cubicBezTo>
                    <a:pt x="1" y="14346"/>
                    <a:pt x="4144" y="18489"/>
                    <a:pt x="9246" y="18489"/>
                  </a:cubicBezTo>
                  <a:cubicBezTo>
                    <a:pt x="14346" y="18489"/>
                    <a:pt x="18489" y="14346"/>
                    <a:pt x="18489" y="9244"/>
                  </a:cubicBezTo>
                  <a:cubicBezTo>
                    <a:pt x="18489" y="4144"/>
                    <a:pt x="14346" y="0"/>
                    <a:pt x="9246" y="0"/>
                  </a:cubicBezTo>
                  <a:close/>
                </a:path>
              </a:pathLst>
            </a:custGeom>
            <a:solidFill>
              <a:srgbClr val="ABBC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73" name="Google Shape;1945;p42">
              <a:extLst>
                <a:ext uri="{FF2B5EF4-FFF2-40B4-BE49-F238E27FC236}">
                  <a16:creationId xmlns:a16="http://schemas.microsoft.com/office/drawing/2014/main" id="{3185F003-3B46-44D3-A1C2-BB2DD69E335F}"/>
                </a:ext>
              </a:extLst>
            </p:cNvPr>
            <p:cNvSpPr/>
            <p:nvPr/>
          </p:nvSpPr>
          <p:spPr>
            <a:xfrm>
              <a:off x="6199357" y="4127717"/>
              <a:ext cx="213888" cy="95438"/>
            </a:xfrm>
            <a:custGeom>
              <a:avLst/>
              <a:gdLst/>
              <a:ahLst/>
              <a:cxnLst/>
              <a:rect l="l" t="t" r="r" b="b"/>
              <a:pathLst>
                <a:path w="8774" h="3915" extrusionOk="0">
                  <a:moveTo>
                    <a:pt x="4127" y="0"/>
                  </a:moveTo>
                  <a:cubicBezTo>
                    <a:pt x="2087" y="0"/>
                    <a:pt x="1" y="70"/>
                    <a:pt x="1" y="70"/>
                  </a:cubicBezTo>
                  <a:cubicBezTo>
                    <a:pt x="1" y="70"/>
                    <a:pt x="226" y="719"/>
                    <a:pt x="892" y="719"/>
                  </a:cubicBezTo>
                  <a:cubicBezTo>
                    <a:pt x="928" y="719"/>
                    <a:pt x="966" y="717"/>
                    <a:pt x="1005" y="712"/>
                  </a:cubicBezTo>
                  <a:cubicBezTo>
                    <a:pt x="1005" y="712"/>
                    <a:pt x="1083" y="1340"/>
                    <a:pt x="1853" y="1340"/>
                  </a:cubicBezTo>
                  <a:cubicBezTo>
                    <a:pt x="1853" y="1340"/>
                    <a:pt x="2060" y="1722"/>
                    <a:pt x="2546" y="1722"/>
                  </a:cubicBezTo>
                  <a:cubicBezTo>
                    <a:pt x="2644" y="1722"/>
                    <a:pt x="2752" y="1707"/>
                    <a:pt x="2872" y="1671"/>
                  </a:cubicBezTo>
                  <a:cubicBezTo>
                    <a:pt x="2872" y="1671"/>
                    <a:pt x="3195" y="2115"/>
                    <a:pt x="3700" y="2115"/>
                  </a:cubicBezTo>
                  <a:cubicBezTo>
                    <a:pt x="3794" y="2115"/>
                    <a:pt x="3896" y="2100"/>
                    <a:pt x="4002" y="2062"/>
                  </a:cubicBezTo>
                  <a:cubicBezTo>
                    <a:pt x="4002" y="2062"/>
                    <a:pt x="4270" y="2470"/>
                    <a:pt x="4819" y="2596"/>
                  </a:cubicBezTo>
                  <a:cubicBezTo>
                    <a:pt x="5368" y="2721"/>
                    <a:pt x="6262" y="2392"/>
                    <a:pt x="7236" y="3914"/>
                  </a:cubicBezTo>
                  <a:lnTo>
                    <a:pt x="8382" y="3067"/>
                  </a:lnTo>
                  <a:lnTo>
                    <a:pt x="8774" y="2392"/>
                  </a:lnTo>
                  <a:lnTo>
                    <a:pt x="8774" y="2392"/>
                  </a:lnTo>
                  <a:cubicBezTo>
                    <a:pt x="8620" y="2414"/>
                    <a:pt x="8466" y="2425"/>
                    <a:pt x="8311" y="2425"/>
                  </a:cubicBezTo>
                  <a:cubicBezTo>
                    <a:pt x="7466" y="2425"/>
                    <a:pt x="6616" y="2102"/>
                    <a:pt x="5980" y="1466"/>
                  </a:cubicBezTo>
                  <a:cubicBezTo>
                    <a:pt x="5557" y="1043"/>
                    <a:pt x="5274" y="540"/>
                    <a:pt x="5132" y="7"/>
                  </a:cubicBezTo>
                  <a:cubicBezTo>
                    <a:pt x="4805" y="2"/>
                    <a:pt x="4467" y="0"/>
                    <a:pt x="4127" y="0"/>
                  </a:cubicBezTo>
                  <a:close/>
                </a:path>
              </a:pathLst>
            </a:custGeom>
            <a:solidFill>
              <a:srgbClr val="64657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74" name="Google Shape;1946;p42">
              <a:extLst>
                <a:ext uri="{FF2B5EF4-FFF2-40B4-BE49-F238E27FC236}">
                  <a16:creationId xmlns:a16="http://schemas.microsoft.com/office/drawing/2014/main" id="{E1E4A8B6-850F-44D3-AE16-DCEFFAD395FC}"/>
                </a:ext>
              </a:extLst>
            </p:cNvPr>
            <p:cNvSpPr/>
            <p:nvPr/>
          </p:nvSpPr>
          <p:spPr>
            <a:xfrm>
              <a:off x="6324460" y="4127863"/>
              <a:ext cx="98363" cy="58994"/>
            </a:xfrm>
            <a:custGeom>
              <a:avLst/>
              <a:gdLst/>
              <a:ahLst/>
              <a:cxnLst/>
              <a:rect l="l" t="t" r="r" b="b"/>
              <a:pathLst>
                <a:path w="4035" h="2420" extrusionOk="0">
                  <a:moveTo>
                    <a:pt x="0" y="1"/>
                  </a:moveTo>
                  <a:lnTo>
                    <a:pt x="0" y="1"/>
                  </a:lnTo>
                  <a:cubicBezTo>
                    <a:pt x="142" y="534"/>
                    <a:pt x="425" y="1037"/>
                    <a:pt x="848" y="1460"/>
                  </a:cubicBezTo>
                  <a:cubicBezTo>
                    <a:pt x="1484" y="2096"/>
                    <a:pt x="2334" y="2419"/>
                    <a:pt x="3179" y="2419"/>
                  </a:cubicBezTo>
                  <a:cubicBezTo>
                    <a:pt x="3334" y="2419"/>
                    <a:pt x="3488" y="2408"/>
                    <a:pt x="3642" y="2386"/>
                  </a:cubicBezTo>
                  <a:lnTo>
                    <a:pt x="3940" y="1853"/>
                  </a:lnTo>
                  <a:cubicBezTo>
                    <a:pt x="3940" y="1853"/>
                    <a:pt x="4035" y="378"/>
                    <a:pt x="2214" y="126"/>
                  </a:cubicBezTo>
                  <a:cubicBezTo>
                    <a:pt x="1695" y="47"/>
                    <a:pt x="896" y="16"/>
                    <a:pt x="0" y="1"/>
                  </a:cubicBezTo>
                  <a:close/>
                </a:path>
              </a:pathLst>
            </a:custGeom>
            <a:solidFill>
              <a:srgbClr val="FFEE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75" name="Google Shape;1947;p42">
              <a:extLst>
                <a:ext uri="{FF2B5EF4-FFF2-40B4-BE49-F238E27FC236}">
                  <a16:creationId xmlns:a16="http://schemas.microsoft.com/office/drawing/2014/main" id="{93F48492-71B9-4F6B-BA48-4F13EB97FBFC}"/>
                </a:ext>
              </a:extLst>
            </p:cNvPr>
            <p:cNvSpPr/>
            <p:nvPr/>
          </p:nvSpPr>
          <p:spPr>
            <a:xfrm>
              <a:off x="6407854" y="4217766"/>
              <a:ext cx="96072" cy="213523"/>
            </a:xfrm>
            <a:custGeom>
              <a:avLst/>
              <a:gdLst/>
              <a:ahLst/>
              <a:cxnLst/>
              <a:rect l="l" t="t" r="r" b="b"/>
              <a:pathLst>
                <a:path w="3941" h="8759" extrusionOk="0">
                  <a:moveTo>
                    <a:pt x="1508" y="1"/>
                  </a:moveTo>
                  <a:lnTo>
                    <a:pt x="833" y="377"/>
                  </a:lnTo>
                  <a:lnTo>
                    <a:pt x="1" y="1524"/>
                  </a:lnTo>
                  <a:cubicBezTo>
                    <a:pt x="1508" y="2497"/>
                    <a:pt x="1179" y="3391"/>
                    <a:pt x="1304" y="3941"/>
                  </a:cubicBezTo>
                  <a:cubicBezTo>
                    <a:pt x="1430" y="4489"/>
                    <a:pt x="1838" y="4757"/>
                    <a:pt x="1838" y="4757"/>
                  </a:cubicBezTo>
                  <a:cubicBezTo>
                    <a:pt x="1618" y="5447"/>
                    <a:pt x="2246" y="5887"/>
                    <a:pt x="2246" y="5887"/>
                  </a:cubicBezTo>
                  <a:cubicBezTo>
                    <a:pt x="2010" y="6609"/>
                    <a:pt x="2560" y="6906"/>
                    <a:pt x="2560" y="6906"/>
                  </a:cubicBezTo>
                  <a:cubicBezTo>
                    <a:pt x="2560" y="7676"/>
                    <a:pt x="3188" y="7754"/>
                    <a:pt x="3188" y="7754"/>
                  </a:cubicBezTo>
                  <a:cubicBezTo>
                    <a:pt x="3109" y="8507"/>
                    <a:pt x="3831" y="8758"/>
                    <a:pt x="3831" y="8758"/>
                  </a:cubicBezTo>
                  <a:cubicBezTo>
                    <a:pt x="3831" y="8758"/>
                    <a:pt x="3941" y="5918"/>
                    <a:pt x="3893" y="3642"/>
                  </a:cubicBezTo>
                  <a:cubicBezTo>
                    <a:pt x="3360" y="3485"/>
                    <a:pt x="2857" y="3202"/>
                    <a:pt x="2434" y="2794"/>
                  </a:cubicBezTo>
                  <a:cubicBezTo>
                    <a:pt x="1681" y="2026"/>
                    <a:pt x="1367" y="990"/>
                    <a:pt x="1508" y="1"/>
                  </a:cubicBezTo>
                  <a:close/>
                </a:path>
              </a:pathLst>
            </a:custGeom>
            <a:solidFill>
              <a:srgbClr val="64657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76" name="Google Shape;1948;p42">
              <a:extLst>
                <a:ext uri="{FF2B5EF4-FFF2-40B4-BE49-F238E27FC236}">
                  <a16:creationId xmlns:a16="http://schemas.microsoft.com/office/drawing/2014/main" id="{2D13421A-4BAB-4CAD-B044-F53826E03163}"/>
                </a:ext>
              </a:extLst>
            </p:cNvPr>
            <p:cNvSpPr/>
            <p:nvPr/>
          </p:nvSpPr>
          <p:spPr>
            <a:xfrm>
              <a:off x="6441177" y="4210477"/>
              <a:ext cx="61602" cy="96072"/>
            </a:xfrm>
            <a:custGeom>
              <a:avLst/>
              <a:gdLst/>
              <a:ahLst/>
              <a:cxnLst/>
              <a:rect l="l" t="t" r="r" b="b"/>
              <a:pathLst>
                <a:path w="2527" h="3941" extrusionOk="0">
                  <a:moveTo>
                    <a:pt x="739" y="1"/>
                  </a:moveTo>
                  <a:cubicBezTo>
                    <a:pt x="708" y="1"/>
                    <a:pt x="691" y="2"/>
                    <a:pt x="691" y="2"/>
                  </a:cubicBezTo>
                  <a:lnTo>
                    <a:pt x="141" y="300"/>
                  </a:lnTo>
                  <a:cubicBezTo>
                    <a:pt x="0" y="1289"/>
                    <a:pt x="314" y="2325"/>
                    <a:pt x="1067" y="3093"/>
                  </a:cubicBezTo>
                  <a:cubicBezTo>
                    <a:pt x="1490" y="3501"/>
                    <a:pt x="1993" y="3784"/>
                    <a:pt x="2526" y="3941"/>
                  </a:cubicBezTo>
                  <a:cubicBezTo>
                    <a:pt x="2511" y="3030"/>
                    <a:pt x="2480" y="2231"/>
                    <a:pt x="2401" y="1712"/>
                  </a:cubicBezTo>
                  <a:cubicBezTo>
                    <a:pt x="2177" y="89"/>
                    <a:pt x="992" y="1"/>
                    <a:pt x="739" y="1"/>
                  </a:cubicBezTo>
                  <a:close/>
                </a:path>
              </a:pathLst>
            </a:custGeom>
            <a:solidFill>
              <a:srgbClr val="FFEE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77" name="Google Shape;1949;p42">
              <a:extLst>
                <a:ext uri="{FF2B5EF4-FFF2-40B4-BE49-F238E27FC236}">
                  <a16:creationId xmlns:a16="http://schemas.microsoft.com/office/drawing/2014/main" id="{31ABF24D-F35C-416C-B760-FE607EE650BC}"/>
                </a:ext>
              </a:extLst>
            </p:cNvPr>
            <p:cNvSpPr/>
            <p:nvPr/>
          </p:nvSpPr>
          <p:spPr>
            <a:xfrm>
              <a:off x="6461434" y="4151582"/>
              <a:ext cx="17625" cy="13798"/>
            </a:xfrm>
            <a:custGeom>
              <a:avLst/>
              <a:gdLst/>
              <a:ahLst/>
              <a:cxnLst/>
              <a:rect l="l" t="t" r="r" b="b"/>
              <a:pathLst>
                <a:path w="723" h="566" extrusionOk="0">
                  <a:moveTo>
                    <a:pt x="722" y="1"/>
                  </a:moveTo>
                  <a:lnTo>
                    <a:pt x="0" y="409"/>
                  </a:lnTo>
                  <a:lnTo>
                    <a:pt x="157" y="566"/>
                  </a:lnTo>
                  <a:lnTo>
                    <a:pt x="487" y="330"/>
                  </a:lnTo>
                  <a:lnTo>
                    <a:pt x="722" y="1"/>
                  </a:lnTo>
                  <a:close/>
                </a:path>
              </a:pathLst>
            </a:custGeom>
            <a:solidFill>
              <a:srgbClr val="FFEE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78" name="Google Shape;1950;p42">
              <a:extLst>
                <a:ext uri="{FF2B5EF4-FFF2-40B4-BE49-F238E27FC236}">
                  <a16:creationId xmlns:a16="http://schemas.microsoft.com/office/drawing/2014/main" id="{6B46A8EE-2FED-4FFC-8E73-3461AAEC6470}"/>
                </a:ext>
              </a:extLst>
            </p:cNvPr>
            <p:cNvSpPr/>
            <p:nvPr/>
          </p:nvSpPr>
          <p:spPr>
            <a:xfrm>
              <a:off x="6465261" y="4151582"/>
              <a:ext cx="13798" cy="17991"/>
            </a:xfrm>
            <a:custGeom>
              <a:avLst/>
              <a:gdLst/>
              <a:ahLst/>
              <a:cxnLst/>
              <a:rect l="l" t="t" r="r" b="b"/>
              <a:pathLst>
                <a:path w="566" h="738" extrusionOk="0">
                  <a:moveTo>
                    <a:pt x="565" y="1"/>
                  </a:moveTo>
                  <a:lnTo>
                    <a:pt x="0" y="566"/>
                  </a:lnTo>
                  <a:lnTo>
                    <a:pt x="173" y="738"/>
                  </a:lnTo>
                  <a:lnTo>
                    <a:pt x="565" y="1"/>
                  </a:lnTo>
                  <a:close/>
                </a:path>
              </a:pathLst>
            </a:custGeom>
            <a:solidFill>
              <a:srgbClr val="FFEE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79" name="Google Shape;1951;p42">
              <a:extLst>
                <a:ext uri="{FF2B5EF4-FFF2-40B4-BE49-F238E27FC236}">
                  <a16:creationId xmlns:a16="http://schemas.microsoft.com/office/drawing/2014/main" id="{B1F650DE-726F-4454-BBBD-46FC126B4BCD}"/>
                </a:ext>
              </a:extLst>
            </p:cNvPr>
            <p:cNvSpPr/>
            <p:nvPr/>
          </p:nvSpPr>
          <p:spPr>
            <a:xfrm>
              <a:off x="6220370" y="4239583"/>
              <a:ext cx="161501" cy="79909"/>
            </a:xfrm>
            <a:custGeom>
              <a:avLst/>
              <a:gdLst/>
              <a:ahLst/>
              <a:cxnLst/>
              <a:rect l="l" t="t" r="r" b="b"/>
              <a:pathLst>
                <a:path w="6625" h="3278" extrusionOk="0">
                  <a:moveTo>
                    <a:pt x="6233" y="1"/>
                  </a:moveTo>
                  <a:cubicBezTo>
                    <a:pt x="6233" y="1"/>
                    <a:pt x="1" y="3092"/>
                    <a:pt x="1" y="3265"/>
                  </a:cubicBezTo>
                  <a:cubicBezTo>
                    <a:pt x="1" y="3274"/>
                    <a:pt x="11" y="3278"/>
                    <a:pt x="31" y="3278"/>
                  </a:cubicBezTo>
                  <a:cubicBezTo>
                    <a:pt x="424" y="3278"/>
                    <a:pt x="4584" y="1759"/>
                    <a:pt x="4584" y="1759"/>
                  </a:cubicBezTo>
                  <a:lnTo>
                    <a:pt x="4930" y="2073"/>
                  </a:lnTo>
                  <a:lnTo>
                    <a:pt x="6625" y="393"/>
                  </a:lnTo>
                  <a:lnTo>
                    <a:pt x="6233" y="1"/>
                  </a:lnTo>
                  <a:close/>
                </a:path>
              </a:pathLst>
            </a:custGeom>
            <a:solidFill>
              <a:srgbClr val="64657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80" name="Google Shape;1952;p42">
              <a:extLst>
                <a:ext uri="{FF2B5EF4-FFF2-40B4-BE49-F238E27FC236}">
                  <a16:creationId xmlns:a16="http://schemas.microsoft.com/office/drawing/2014/main" id="{5D5213EA-2106-4F91-B6AB-BBE3A3090BAC}"/>
                </a:ext>
              </a:extLst>
            </p:cNvPr>
            <p:cNvSpPr/>
            <p:nvPr/>
          </p:nvSpPr>
          <p:spPr>
            <a:xfrm>
              <a:off x="6307396" y="4249139"/>
              <a:ext cx="83664" cy="161111"/>
            </a:xfrm>
            <a:custGeom>
              <a:avLst/>
              <a:gdLst/>
              <a:ahLst/>
              <a:cxnLst/>
              <a:rect l="l" t="t" r="r" b="b"/>
              <a:pathLst>
                <a:path w="3432" h="6609" extrusionOk="0">
                  <a:moveTo>
                    <a:pt x="3055" y="1"/>
                  </a:moveTo>
                  <a:lnTo>
                    <a:pt x="1360" y="1681"/>
                  </a:lnTo>
                  <a:lnTo>
                    <a:pt x="1690" y="2026"/>
                  </a:lnTo>
                  <a:cubicBezTo>
                    <a:pt x="1690" y="2026"/>
                    <a:pt x="0" y="6609"/>
                    <a:pt x="166" y="6609"/>
                  </a:cubicBezTo>
                  <a:cubicBezTo>
                    <a:pt x="166" y="6609"/>
                    <a:pt x="167" y="6609"/>
                    <a:pt x="167" y="6609"/>
                  </a:cubicBezTo>
                  <a:cubicBezTo>
                    <a:pt x="340" y="6609"/>
                    <a:pt x="3431" y="377"/>
                    <a:pt x="3431" y="377"/>
                  </a:cubicBezTo>
                  <a:lnTo>
                    <a:pt x="3055" y="1"/>
                  </a:lnTo>
                  <a:close/>
                </a:path>
              </a:pathLst>
            </a:custGeom>
            <a:solidFill>
              <a:srgbClr val="64657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81" name="Google Shape;1953;p42">
              <a:extLst>
                <a:ext uri="{FF2B5EF4-FFF2-40B4-BE49-F238E27FC236}">
                  <a16:creationId xmlns:a16="http://schemas.microsoft.com/office/drawing/2014/main" id="{96EB16C5-F864-4252-B825-9DCF65771D9E}"/>
                </a:ext>
              </a:extLst>
            </p:cNvPr>
            <p:cNvSpPr/>
            <p:nvPr/>
          </p:nvSpPr>
          <p:spPr>
            <a:xfrm>
              <a:off x="6345107" y="4190975"/>
              <a:ext cx="110991" cy="94926"/>
            </a:xfrm>
            <a:custGeom>
              <a:avLst/>
              <a:gdLst/>
              <a:ahLst/>
              <a:cxnLst/>
              <a:rect l="l" t="t" r="r" b="b"/>
              <a:pathLst>
                <a:path w="4553" h="3894" extrusionOk="0">
                  <a:moveTo>
                    <a:pt x="3878" y="1"/>
                  </a:moveTo>
                  <a:lnTo>
                    <a:pt x="1995" y="1225"/>
                  </a:lnTo>
                  <a:lnTo>
                    <a:pt x="1" y="3893"/>
                  </a:lnTo>
                  <a:cubicBezTo>
                    <a:pt x="1" y="3893"/>
                    <a:pt x="2120" y="3345"/>
                    <a:pt x="4207" y="1256"/>
                  </a:cubicBezTo>
                  <a:cubicBezTo>
                    <a:pt x="4333" y="1131"/>
                    <a:pt x="4458" y="990"/>
                    <a:pt x="4553" y="865"/>
                  </a:cubicBezTo>
                  <a:lnTo>
                    <a:pt x="3878" y="1"/>
                  </a:lnTo>
                  <a:close/>
                </a:path>
              </a:pathLst>
            </a:custGeom>
            <a:solidFill>
              <a:srgbClr val="FFEE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82" name="Google Shape;1954;p42">
              <a:extLst>
                <a:ext uri="{FF2B5EF4-FFF2-40B4-BE49-F238E27FC236}">
                  <a16:creationId xmlns:a16="http://schemas.microsoft.com/office/drawing/2014/main" id="{BE32A685-A313-4D49-BE2A-150A5D09B7B1}"/>
                </a:ext>
              </a:extLst>
            </p:cNvPr>
            <p:cNvSpPr/>
            <p:nvPr/>
          </p:nvSpPr>
          <p:spPr>
            <a:xfrm>
              <a:off x="6345107" y="4174545"/>
              <a:ext cx="94560" cy="111356"/>
            </a:xfrm>
            <a:custGeom>
              <a:avLst/>
              <a:gdLst/>
              <a:ahLst/>
              <a:cxnLst/>
              <a:rect l="l" t="t" r="r" b="b"/>
              <a:pathLst>
                <a:path w="3879" h="4568" extrusionOk="0">
                  <a:moveTo>
                    <a:pt x="3014" y="1"/>
                  </a:moveTo>
                  <a:cubicBezTo>
                    <a:pt x="2889" y="110"/>
                    <a:pt x="2763" y="220"/>
                    <a:pt x="2638" y="361"/>
                  </a:cubicBezTo>
                  <a:cubicBezTo>
                    <a:pt x="535" y="2449"/>
                    <a:pt x="1" y="4567"/>
                    <a:pt x="1" y="4567"/>
                  </a:cubicBezTo>
                  <a:lnTo>
                    <a:pt x="3878" y="675"/>
                  </a:lnTo>
                  <a:lnTo>
                    <a:pt x="3014" y="1"/>
                  </a:lnTo>
                  <a:close/>
                </a:path>
              </a:pathLst>
            </a:custGeom>
            <a:solidFill>
              <a:srgbClr val="FFEE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83" name="Google Shape;1955;p42">
              <a:extLst>
                <a:ext uri="{FF2B5EF4-FFF2-40B4-BE49-F238E27FC236}">
                  <a16:creationId xmlns:a16="http://schemas.microsoft.com/office/drawing/2014/main" id="{B4BBB895-63C3-4979-A894-FE1D84447718}"/>
                </a:ext>
              </a:extLst>
            </p:cNvPr>
            <p:cNvSpPr/>
            <p:nvPr/>
          </p:nvSpPr>
          <p:spPr>
            <a:xfrm>
              <a:off x="6432742" y="4165355"/>
              <a:ext cx="27571" cy="46707"/>
            </a:xfrm>
            <a:custGeom>
              <a:avLst/>
              <a:gdLst/>
              <a:ahLst/>
              <a:cxnLst/>
              <a:rect l="l" t="t" r="r" b="b"/>
              <a:pathLst>
                <a:path w="1131" h="1916" extrusionOk="0">
                  <a:moveTo>
                    <a:pt x="1131" y="1"/>
                  </a:moveTo>
                  <a:lnTo>
                    <a:pt x="1" y="1334"/>
                  </a:lnTo>
                  <a:cubicBezTo>
                    <a:pt x="283" y="1617"/>
                    <a:pt x="612" y="1805"/>
                    <a:pt x="958" y="1916"/>
                  </a:cubicBezTo>
                  <a:cubicBezTo>
                    <a:pt x="1020" y="1853"/>
                    <a:pt x="1068" y="1774"/>
                    <a:pt x="1114" y="1711"/>
                  </a:cubicBezTo>
                  <a:cubicBezTo>
                    <a:pt x="1114" y="1711"/>
                    <a:pt x="1083" y="581"/>
                    <a:pt x="1131" y="1"/>
                  </a:cubicBezTo>
                  <a:close/>
                </a:path>
              </a:pathLst>
            </a:custGeom>
            <a:solidFill>
              <a:srgbClr val="64657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84" name="Google Shape;1956;p42">
              <a:extLst>
                <a:ext uri="{FF2B5EF4-FFF2-40B4-BE49-F238E27FC236}">
                  <a16:creationId xmlns:a16="http://schemas.microsoft.com/office/drawing/2014/main" id="{4DF313BF-C375-4DF5-B0D6-E502B03951AC}"/>
                </a:ext>
              </a:extLst>
            </p:cNvPr>
            <p:cNvSpPr/>
            <p:nvPr/>
          </p:nvSpPr>
          <p:spPr>
            <a:xfrm>
              <a:off x="6418579" y="4157555"/>
              <a:ext cx="44391" cy="40345"/>
            </a:xfrm>
            <a:custGeom>
              <a:avLst/>
              <a:gdLst/>
              <a:ahLst/>
              <a:cxnLst/>
              <a:rect l="l" t="t" r="r" b="b"/>
              <a:pathLst>
                <a:path w="1821" h="1655" extrusionOk="0">
                  <a:moveTo>
                    <a:pt x="1515" y="0"/>
                  </a:moveTo>
                  <a:cubicBezTo>
                    <a:pt x="1093" y="0"/>
                    <a:pt x="547" y="251"/>
                    <a:pt x="0" y="698"/>
                  </a:cubicBezTo>
                  <a:cubicBezTo>
                    <a:pt x="111" y="1043"/>
                    <a:pt x="314" y="1372"/>
                    <a:pt x="582" y="1654"/>
                  </a:cubicBezTo>
                  <a:lnTo>
                    <a:pt x="1790" y="447"/>
                  </a:lnTo>
                  <a:cubicBezTo>
                    <a:pt x="1806" y="227"/>
                    <a:pt x="1821" y="54"/>
                    <a:pt x="1821" y="54"/>
                  </a:cubicBezTo>
                  <a:cubicBezTo>
                    <a:pt x="1729" y="18"/>
                    <a:pt x="1626" y="0"/>
                    <a:pt x="1515" y="0"/>
                  </a:cubicBezTo>
                  <a:close/>
                </a:path>
              </a:pathLst>
            </a:custGeom>
            <a:solidFill>
              <a:srgbClr val="64657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85" name="Google Shape;1957;p42">
              <a:extLst>
                <a:ext uri="{FF2B5EF4-FFF2-40B4-BE49-F238E27FC236}">
                  <a16:creationId xmlns:a16="http://schemas.microsoft.com/office/drawing/2014/main" id="{EE24AD0B-0A52-4D7D-B9B4-0C45C727B053}"/>
                </a:ext>
              </a:extLst>
            </p:cNvPr>
            <p:cNvSpPr/>
            <p:nvPr/>
          </p:nvSpPr>
          <p:spPr>
            <a:xfrm>
              <a:off x="6370776" y="4233270"/>
              <a:ext cx="16455" cy="15431"/>
            </a:xfrm>
            <a:custGeom>
              <a:avLst/>
              <a:gdLst/>
              <a:ahLst/>
              <a:cxnLst/>
              <a:rect l="l" t="t" r="r" b="b"/>
              <a:pathLst>
                <a:path w="675" h="633" extrusionOk="0">
                  <a:moveTo>
                    <a:pt x="441" y="1"/>
                  </a:moveTo>
                  <a:cubicBezTo>
                    <a:pt x="388" y="1"/>
                    <a:pt x="337" y="24"/>
                    <a:pt x="298" y="71"/>
                  </a:cubicBezTo>
                  <a:lnTo>
                    <a:pt x="78" y="275"/>
                  </a:lnTo>
                  <a:cubicBezTo>
                    <a:pt x="0" y="354"/>
                    <a:pt x="0" y="495"/>
                    <a:pt x="78" y="574"/>
                  </a:cubicBezTo>
                  <a:cubicBezTo>
                    <a:pt x="125" y="613"/>
                    <a:pt x="180" y="632"/>
                    <a:pt x="235" y="632"/>
                  </a:cubicBezTo>
                  <a:cubicBezTo>
                    <a:pt x="290" y="632"/>
                    <a:pt x="345" y="613"/>
                    <a:pt x="392" y="574"/>
                  </a:cubicBezTo>
                  <a:lnTo>
                    <a:pt x="597" y="369"/>
                  </a:lnTo>
                  <a:cubicBezTo>
                    <a:pt x="674" y="291"/>
                    <a:pt x="674" y="149"/>
                    <a:pt x="597" y="71"/>
                  </a:cubicBezTo>
                  <a:cubicBezTo>
                    <a:pt x="549" y="24"/>
                    <a:pt x="495" y="1"/>
                    <a:pt x="441" y="1"/>
                  </a:cubicBezTo>
                  <a:close/>
                </a:path>
              </a:pathLst>
            </a:custGeom>
            <a:solidFill>
              <a:srgbClr val="FFEE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86" name="Google Shape;1958;p42">
              <a:extLst>
                <a:ext uri="{FF2B5EF4-FFF2-40B4-BE49-F238E27FC236}">
                  <a16:creationId xmlns:a16="http://schemas.microsoft.com/office/drawing/2014/main" id="{21E9028B-954B-4D98-8FC4-F5B673B56E6B}"/>
                </a:ext>
              </a:extLst>
            </p:cNvPr>
            <p:cNvSpPr/>
            <p:nvPr/>
          </p:nvSpPr>
          <p:spPr>
            <a:xfrm>
              <a:off x="6381478" y="4244264"/>
              <a:ext cx="16455" cy="15138"/>
            </a:xfrm>
            <a:custGeom>
              <a:avLst/>
              <a:gdLst/>
              <a:ahLst/>
              <a:cxnLst/>
              <a:rect l="l" t="t" r="r" b="b"/>
              <a:pathLst>
                <a:path w="675" h="621" extrusionOk="0">
                  <a:moveTo>
                    <a:pt x="448" y="1"/>
                  </a:moveTo>
                  <a:cubicBezTo>
                    <a:pt x="393" y="1"/>
                    <a:pt x="338" y="20"/>
                    <a:pt x="298" y="60"/>
                  </a:cubicBezTo>
                  <a:lnTo>
                    <a:pt x="95" y="263"/>
                  </a:lnTo>
                  <a:cubicBezTo>
                    <a:pt x="1" y="342"/>
                    <a:pt x="1" y="483"/>
                    <a:pt x="95" y="562"/>
                  </a:cubicBezTo>
                  <a:cubicBezTo>
                    <a:pt x="134" y="601"/>
                    <a:pt x="185" y="621"/>
                    <a:pt x="237" y="621"/>
                  </a:cubicBezTo>
                  <a:cubicBezTo>
                    <a:pt x="290" y="621"/>
                    <a:pt x="345" y="601"/>
                    <a:pt x="392" y="562"/>
                  </a:cubicBezTo>
                  <a:lnTo>
                    <a:pt x="597" y="357"/>
                  </a:lnTo>
                  <a:cubicBezTo>
                    <a:pt x="675" y="280"/>
                    <a:pt x="675" y="138"/>
                    <a:pt x="597" y="60"/>
                  </a:cubicBezTo>
                  <a:cubicBezTo>
                    <a:pt x="557" y="20"/>
                    <a:pt x="503" y="1"/>
                    <a:pt x="448" y="1"/>
                  </a:cubicBezTo>
                  <a:close/>
                </a:path>
              </a:pathLst>
            </a:custGeom>
            <a:solidFill>
              <a:srgbClr val="FFEE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87" name="Google Shape;1959;p42">
              <a:extLst>
                <a:ext uri="{FF2B5EF4-FFF2-40B4-BE49-F238E27FC236}">
                  <a16:creationId xmlns:a16="http://schemas.microsoft.com/office/drawing/2014/main" id="{8EB9A42B-3F07-4C44-8C26-AB5F1D5A88A4}"/>
                </a:ext>
              </a:extLst>
            </p:cNvPr>
            <p:cNvSpPr/>
            <p:nvPr/>
          </p:nvSpPr>
          <p:spPr>
            <a:xfrm>
              <a:off x="6450343" y="4162308"/>
              <a:ext cx="27181" cy="44781"/>
            </a:xfrm>
            <a:custGeom>
              <a:avLst/>
              <a:gdLst/>
              <a:ahLst/>
              <a:cxnLst/>
              <a:rect l="l" t="t" r="r" b="b"/>
              <a:pathLst>
                <a:path w="1115" h="1837" extrusionOk="0">
                  <a:moveTo>
                    <a:pt x="738" y="0"/>
                  </a:moveTo>
                  <a:lnTo>
                    <a:pt x="455" y="189"/>
                  </a:lnTo>
                  <a:lnTo>
                    <a:pt x="63" y="675"/>
                  </a:lnTo>
                  <a:cubicBezTo>
                    <a:pt x="1" y="1083"/>
                    <a:pt x="110" y="1507"/>
                    <a:pt x="392" y="1836"/>
                  </a:cubicBezTo>
                  <a:cubicBezTo>
                    <a:pt x="942" y="1099"/>
                    <a:pt x="1114" y="377"/>
                    <a:pt x="738" y="0"/>
                  </a:cubicBezTo>
                  <a:close/>
                </a:path>
              </a:pathLst>
            </a:custGeom>
            <a:solidFill>
              <a:srgbClr val="F269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88" name="Google Shape;1960;p42">
              <a:extLst>
                <a:ext uri="{FF2B5EF4-FFF2-40B4-BE49-F238E27FC236}">
                  <a16:creationId xmlns:a16="http://schemas.microsoft.com/office/drawing/2014/main" id="{48F0A87D-5561-4ECA-93CD-9232E8B73855}"/>
                </a:ext>
              </a:extLst>
            </p:cNvPr>
            <p:cNvSpPr/>
            <p:nvPr/>
          </p:nvSpPr>
          <p:spPr>
            <a:xfrm>
              <a:off x="6451878" y="4158847"/>
              <a:ext cx="16455" cy="19916"/>
            </a:xfrm>
            <a:custGeom>
              <a:avLst/>
              <a:gdLst/>
              <a:ahLst/>
              <a:cxnLst/>
              <a:rect l="l" t="t" r="r" b="b"/>
              <a:pathLst>
                <a:path w="675" h="817" extrusionOk="0">
                  <a:moveTo>
                    <a:pt x="455" y="1"/>
                  </a:moveTo>
                  <a:cubicBezTo>
                    <a:pt x="440" y="17"/>
                    <a:pt x="424" y="48"/>
                    <a:pt x="392" y="63"/>
                  </a:cubicBezTo>
                  <a:cubicBezTo>
                    <a:pt x="173" y="283"/>
                    <a:pt x="47" y="550"/>
                    <a:pt x="0" y="817"/>
                  </a:cubicBezTo>
                  <a:lnTo>
                    <a:pt x="675" y="142"/>
                  </a:lnTo>
                  <a:cubicBezTo>
                    <a:pt x="612" y="80"/>
                    <a:pt x="549" y="32"/>
                    <a:pt x="455" y="1"/>
                  </a:cubicBezTo>
                  <a:close/>
                </a:path>
              </a:pathLst>
            </a:custGeom>
            <a:solidFill>
              <a:srgbClr val="F269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89" name="Google Shape;1961;p42">
              <a:extLst>
                <a:ext uri="{FF2B5EF4-FFF2-40B4-BE49-F238E27FC236}">
                  <a16:creationId xmlns:a16="http://schemas.microsoft.com/office/drawing/2014/main" id="{81949388-4476-4C5F-907D-2069D275C6CB}"/>
                </a:ext>
              </a:extLst>
            </p:cNvPr>
            <p:cNvSpPr/>
            <p:nvPr/>
          </p:nvSpPr>
          <p:spPr>
            <a:xfrm>
              <a:off x="6444224" y="4171766"/>
              <a:ext cx="12628" cy="11994"/>
            </a:xfrm>
            <a:custGeom>
              <a:avLst/>
              <a:gdLst/>
              <a:ahLst/>
              <a:cxnLst/>
              <a:rect l="l" t="t" r="r" b="b"/>
              <a:pathLst>
                <a:path w="518" h="492" extrusionOk="0">
                  <a:moveTo>
                    <a:pt x="320" y="0"/>
                  </a:moveTo>
                  <a:cubicBezTo>
                    <a:pt x="247" y="0"/>
                    <a:pt x="173" y="28"/>
                    <a:pt x="110" y="83"/>
                  </a:cubicBezTo>
                  <a:cubicBezTo>
                    <a:pt x="1" y="192"/>
                    <a:pt x="1" y="381"/>
                    <a:pt x="110" y="491"/>
                  </a:cubicBezTo>
                  <a:lnTo>
                    <a:pt x="487" y="460"/>
                  </a:lnTo>
                  <a:lnTo>
                    <a:pt x="518" y="83"/>
                  </a:lnTo>
                  <a:cubicBezTo>
                    <a:pt x="463" y="28"/>
                    <a:pt x="393" y="0"/>
                    <a:pt x="32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90" name="Google Shape;1962;p42">
              <a:extLst>
                <a:ext uri="{FF2B5EF4-FFF2-40B4-BE49-F238E27FC236}">
                  <a16:creationId xmlns:a16="http://schemas.microsoft.com/office/drawing/2014/main" id="{92951D89-CE8D-4503-96A8-A73C795686E6}"/>
                </a:ext>
              </a:extLst>
            </p:cNvPr>
            <p:cNvSpPr/>
            <p:nvPr/>
          </p:nvSpPr>
          <p:spPr>
            <a:xfrm>
              <a:off x="6446881" y="4173790"/>
              <a:ext cx="12676" cy="11969"/>
            </a:xfrm>
            <a:custGeom>
              <a:avLst/>
              <a:gdLst/>
              <a:ahLst/>
              <a:cxnLst/>
              <a:rect l="l" t="t" r="r" b="b"/>
              <a:pathLst>
                <a:path w="520" h="491" extrusionOk="0">
                  <a:moveTo>
                    <a:pt x="409" y="0"/>
                  </a:moveTo>
                  <a:lnTo>
                    <a:pt x="1" y="408"/>
                  </a:lnTo>
                  <a:cubicBezTo>
                    <a:pt x="64" y="463"/>
                    <a:pt x="138" y="490"/>
                    <a:pt x="211" y="490"/>
                  </a:cubicBezTo>
                  <a:cubicBezTo>
                    <a:pt x="284" y="490"/>
                    <a:pt x="354" y="463"/>
                    <a:pt x="409" y="408"/>
                  </a:cubicBezTo>
                  <a:cubicBezTo>
                    <a:pt x="519" y="298"/>
                    <a:pt x="519" y="109"/>
                    <a:pt x="409" y="0"/>
                  </a:cubicBezTo>
                  <a:close/>
                </a:path>
              </a:pathLst>
            </a:custGeom>
            <a:solidFill>
              <a:srgbClr val="FFEE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91" name="Google Shape;1963;p42">
              <a:extLst>
                <a:ext uri="{FF2B5EF4-FFF2-40B4-BE49-F238E27FC236}">
                  <a16:creationId xmlns:a16="http://schemas.microsoft.com/office/drawing/2014/main" id="{AE7D20DD-23F4-4E99-B9C9-68C47EEE43C7}"/>
                </a:ext>
              </a:extLst>
            </p:cNvPr>
            <p:cNvSpPr/>
            <p:nvPr/>
          </p:nvSpPr>
          <p:spPr>
            <a:xfrm>
              <a:off x="6446515" y="4173863"/>
              <a:ext cx="8825" cy="8361"/>
            </a:xfrm>
            <a:custGeom>
              <a:avLst/>
              <a:gdLst/>
              <a:ahLst/>
              <a:cxnLst/>
              <a:rect l="l" t="t" r="r" b="b"/>
              <a:pathLst>
                <a:path w="362" h="343" extrusionOk="0">
                  <a:moveTo>
                    <a:pt x="220" y="1"/>
                  </a:moveTo>
                  <a:cubicBezTo>
                    <a:pt x="169" y="1"/>
                    <a:pt x="118" y="20"/>
                    <a:pt x="79" y="60"/>
                  </a:cubicBezTo>
                  <a:cubicBezTo>
                    <a:pt x="1" y="138"/>
                    <a:pt x="1" y="263"/>
                    <a:pt x="79" y="343"/>
                  </a:cubicBezTo>
                  <a:lnTo>
                    <a:pt x="346" y="311"/>
                  </a:lnTo>
                  <a:lnTo>
                    <a:pt x="361" y="60"/>
                  </a:lnTo>
                  <a:cubicBezTo>
                    <a:pt x="322" y="20"/>
                    <a:pt x="271" y="1"/>
                    <a:pt x="220" y="1"/>
                  </a:cubicBezTo>
                  <a:close/>
                </a:path>
              </a:pathLst>
            </a:custGeom>
            <a:solidFill>
              <a:srgbClr val="64657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92" name="Google Shape;1964;p42">
              <a:extLst>
                <a:ext uri="{FF2B5EF4-FFF2-40B4-BE49-F238E27FC236}">
                  <a16:creationId xmlns:a16="http://schemas.microsoft.com/office/drawing/2014/main" id="{BAE09DF1-4D26-4290-9744-E2C85FA9622A}"/>
                </a:ext>
              </a:extLst>
            </p:cNvPr>
            <p:cNvSpPr/>
            <p:nvPr/>
          </p:nvSpPr>
          <p:spPr>
            <a:xfrm>
              <a:off x="6448417" y="4175325"/>
              <a:ext cx="8849" cy="8313"/>
            </a:xfrm>
            <a:custGeom>
              <a:avLst/>
              <a:gdLst/>
              <a:ahLst/>
              <a:cxnLst/>
              <a:rect l="l" t="t" r="r" b="b"/>
              <a:pathLst>
                <a:path w="363" h="341" extrusionOk="0">
                  <a:moveTo>
                    <a:pt x="283" y="0"/>
                  </a:moveTo>
                  <a:lnTo>
                    <a:pt x="1" y="283"/>
                  </a:lnTo>
                  <a:cubicBezTo>
                    <a:pt x="40" y="321"/>
                    <a:pt x="91" y="341"/>
                    <a:pt x="142" y="341"/>
                  </a:cubicBezTo>
                  <a:cubicBezTo>
                    <a:pt x="193" y="341"/>
                    <a:pt x="244" y="321"/>
                    <a:pt x="283" y="283"/>
                  </a:cubicBezTo>
                  <a:cubicBezTo>
                    <a:pt x="362" y="203"/>
                    <a:pt x="362" y="78"/>
                    <a:pt x="283" y="0"/>
                  </a:cubicBezTo>
                  <a:close/>
                </a:path>
              </a:pathLst>
            </a:custGeom>
            <a:solidFill>
              <a:srgbClr val="64657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grpSp>
        <p:nvGrpSpPr>
          <p:cNvPr id="122" name="Google Shape;1971;p42">
            <a:extLst>
              <a:ext uri="{FF2B5EF4-FFF2-40B4-BE49-F238E27FC236}">
                <a16:creationId xmlns:a16="http://schemas.microsoft.com/office/drawing/2014/main" id="{9490FE9C-D792-429C-9B3D-0AFA3A90696C}"/>
              </a:ext>
            </a:extLst>
          </p:cNvPr>
          <p:cNvGrpSpPr/>
          <p:nvPr/>
        </p:nvGrpSpPr>
        <p:grpSpPr>
          <a:xfrm>
            <a:off x="7185911" y="2269983"/>
            <a:ext cx="819580" cy="819580"/>
            <a:chOff x="1813625" y="2033540"/>
            <a:chExt cx="450740" cy="450740"/>
          </a:xfrm>
        </p:grpSpPr>
        <p:sp>
          <p:nvSpPr>
            <p:cNvPr id="123" name="Google Shape;1972;p42">
              <a:extLst>
                <a:ext uri="{FF2B5EF4-FFF2-40B4-BE49-F238E27FC236}">
                  <a16:creationId xmlns:a16="http://schemas.microsoft.com/office/drawing/2014/main" id="{292972B2-23B9-450B-82B0-E309A43AC7EA}"/>
                </a:ext>
              </a:extLst>
            </p:cNvPr>
            <p:cNvSpPr/>
            <p:nvPr/>
          </p:nvSpPr>
          <p:spPr>
            <a:xfrm>
              <a:off x="1813625" y="2033540"/>
              <a:ext cx="450740" cy="450740"/>
            </a:xfrm>
            <a:custGeom>
              <a:avLst/>
              <a:gdLst/>
              <a:ahLst/>
              <a:cxnLst/>
              <a:rect l="l" t="t" r="r" b="b"/>
              <a:pathLst>
                <a:path w="18490" h="18490" extrusionOk="0">
                  <a:moveTo>
                    <a:pt x="9246" y="0"/>
                  </a:moveTo>
                  <a:cubicBezTo>
                    <a:pt x="4144" y="0"/>
                    <a:pt x="1" y="4128"/>
                    <a:pt x="1" y="9244"/>
                  </a:cubicBezTo>
                  <a:cubicBezTo>
                    <a:pt x="1" y="14346"/>
                    <a:pt x="4144" y="18489"/>
                    <a:pt x="9246" y="18489"/>
                  </a:cubicBezTo>
                  <a:cubicBezTo>
                    <a:pt x="14346" y="18489"/>
                    <a:pt x="18490" y="14346"/>
                    <a:pt x="18490" y="9244"/>
                  </a:cubicBezTo>
                  <a:cubicBezTo>
                    <a:pt x="18490" y="4128"/>
                    <a:pt x="14346" y="0"/>
                    <a:pt x="9246" y="0"/>
                  </a:cubicBezTo>
                  <a:close/>
                </a:path>
              </a:pathLst>
            </a:custGeom>
            <a:solidFill>
              <a:srgbClr val="ABBC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24" name="Google Shape;1973;p42">
              <a:extLst>
                <a:ext uri="{FF2B5EF4-FFF2-40B4-BE49-F238E27FC236}">
                  <a16:creationId xmlns:a16="http://schemas.microsoft.com/office/drawing/2014/main" id="{6C0E266A-18AB-4CE3-ABA3-113C0893C872}"/>
                </a:ext>
              </a:extLst>
            </p:cNvPr>
            <p:cNvSpPr/>
            <p:nvPr/>
          </p:nvSpPr>
          <p:spPr>
            <a:xfrm>
              <a:off x="1889388" y="2163981"/>
              <a:ext cx="136246" cy="153725"/>
            </a:xfrm>
            <a:custGeom>
              <a:avLst/>
              <a:gdLst/>
              <a:ahLst/>
              <a:cxnLst/>
              <a:rect l="l" t="t" r="r" b="b"/>
              <a:pathLst>
                <a:path w="5589" h="6306" extrusionOk="0">
                  <a:moveTo>
                    <a:pt x="2344" y="1"/>
                  </a:moveTo>
                  <a:cubicBezTo>
                    <a:pt x="2279" y="1"/>
                    <a:pt x="2215" y="6"/>
                    <a:pt x="2151" y="17"/>
                  </a:cubicBezTo>
                  <a:cubicBezTo>
                    <a:pt x="864" y="237"/>
                    <a:pt x="1" y="2717"/>
                    <a:pt x="268" y="4223"/>
                  </a:cubicBezTo>
                  <a:cubicBezTo>
                    <a:pt x="503" y="5551"/>
                    <a:pt x="1530" y="6305"/>
                    <a:pt x="2727" y="6305"/>
                  </a:cubicBezTo>
                  <a:cubicBezTo>
                    <a:pt x="2888" y="6305"/>
                    <a:pt x="3053" y="6292"/>
                    <a:pt x="3219" y="6264"/>
                  </a:cubicBezTo>
                  <a:cubicBezTo>
                    <a:pt x="4615" y="6013"/>
                    <a:pt x="5588" y="4851"/>
                    <a:pt x="5322" y="3360"/>
                  </a:cubicBezTo>
                  <a:cubicBezTo>
                    <a:pt x="5083" y="1928"/>
                    <a:pt x="3583" y="1"/>
                    <a:pt x="2344" y="1"/>
                  </a:cubicBezTo>
                  <a:close/>
                </a:path>
              </a:pathLst>
            </a:custGeom>
            <a:solidFill>
              <a:srgbClr val="6F72A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25" name="Google Shape;1974;p42">
              <a:extLst>
                <a:ext uri="{FF2B5EF4-FFF2-40B4-BE49-F238E27FC236}">
                  <a16:creationId xmlns:a16="http://schemas.microsoft.com/office/drawing/2014/main" id="{D93120F7-7214-4E50-9F61-9A3C92F7F322}"/>
                </a:ext>
              </a:extLst>
            </p:cNvPr>
            <p:cNvSpPr/>
            <p:nvPr/>
          </p:nvSpPr>
          <p:spPr>
            <a:xfrm>
              <a:off x="2048545" y="2143431"/>
              <a:ext cx="138172" cy="153066"/>
            </a:xfrm>
            <a:custGeom>
              <a:avLst/>
              <a:gdLst/>
              <a:ahLst/>
              <a:cxnLst/>
              <a:rect l="l" t="t" r="r" b="b"/>
              <a:pathLst>
                <a:path w="5668" h="6279" extrusionOk="0">
                  <a:moveTo>
                    <a:pt x="3391" y="1"/>
                  </a:moveTo>
                  <a:cubicBezTo>
                    <a:pt x="2154" y="1"/>
                    <a:pt x="625" y="1835"/>
                    <a:pt x="331" y="3229"/>
                  </a:cubicBezTo>
                  <a:cubicBezTo>
                    <a:pt x="1" y="4721"/>
                    <a:pt x="927" y="5914"/>
                    <a:pt x="2309" y="6211"/>
                  </a:cubicBezTo>
                  <a:cubicBezTo>
                    <a:pt x="2517" y="6257"/>
                    <a:pt x="2725" y="6279"/>
                    <a:pt x="2928" y="6279"/>
                  </a:cubicBezTo>
                  <a:cubicBezTo>
                    <a:pt x="4070" y="6279"/>
                    <a:pt x="5073" y="5578"/>
                    <a:pt x="5353" y="4313"/>
                  </a:cubicBezTo>
                  <a:cubicBezTo>
                    <a:pt x="5667" y="2821"/>
                    <a:pt x="4914" y="295"/>
                    <a:pt x="3642" y="28"/>
                  </a:cubicBezTo>
                  <a:cubicBezTo>
                    <a:pt x="3560" y="9"/>
                    <a:pt x="3476" y="1"/>
                    <a:pt x="3391" y="1"/>
                  </a:cubicBezTo>
                  <a:close/>
                </a:path>
              </a:pathLst>
            </a:custGeom>
            <a:solidFill>
              <a:srgbClr val="64657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26" name="Google Shape;1975;p42">
              <a:extLst>
                <a:ext uri="{FF2B5EF4-FFF2-40B4-BE49-F238E27FC236}">
                  <a16:creationId xmlns:a16="http://schemas.microsoft.com/office/drawing/2014/main" id="{5CF77B03-AFDD-4ECC-876E-28E2DE4DB49E}"/>
                </a:ext>
              </a:extLst>
            </p:cNvPr>
            <p:cNvSpPr/>
            <p:nvPr/>
          </p:nvSpPr>
          <p:spPr>
            <a:xfrm>
              <a:off x="1977779" y="2135313"/>
              <a:ext cx="85736" cy="154602"/>
            </a:xfrm>
            <a:custGeom>
              <a:avLst/>
              <a:gdLst/>
              <a:ahLst/>
              <a:cxnLst/>
              <a:rect l="l" t="t" r="r" b="b"/>
              <a:pathLst>
                <a:path w="3517" h="6342" extrusionOk="0">
                  <a:moveTo>
                    <a:pt x="2575" y="0"/>
                  </a:moveTo>
                  <a:cubicBezTo>
                    <a:pt x="1271" y="0"/>
                    <a:pt x="1" y="2307"/>
                    <a:pt x="1" y="3830"/>
                  </a:cubicBezTo>
                  <a:cubicBezTo>
                    <a:pt x="1" y="5368"/>
                    <a:pt x="1146" y="6341"/>
                    <a:pt x="2575" y="6341"/>
                  </a:cubicBezTo>
                  <a:lnTo>
                    <a:pt x="3516" y="3830"/>
                  </a:lnTo>
                  <a:lnTo>
                    <a:pt x="2575"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27" name="Google Shape;1976;p42">
              <a:extLst>
                <a:ext uri="{FF2B5EF4-FFF2-40B4-BE49-F238E27FC236}">
                  <a16:creationId xmlns:a16="http://schemas.microsoft.com/office/drawing/2014/main" id="{D9E09C35-6266-4718-8BC1-530110C93A14}"/>
                </a:ext>
              </a:extLst>
            </p:cNvPr>
            <p:cNvSpPr/>
            <p:nvPr/>
          </p:nvSpPr>
          <p:spPr>
            <a:xfrm>
              <a:off x="2040525" y="2135313"/>
              <a:ext cx="62382" cy="154602"/>
            </a:xfrm>
            <a:custGeom>
              <a:avLst/>
              <a:gdLst/>
              <a:ahLst/>
              <a:cxnLst/>
              <a:rect l="l" t="t" r="r" b="b"/>
              <a:pathLst>
                <a:path w="2559" h="6342" extrusionOk="0">
                  <a:moveTo>
                    <a:pt x="1" y="0"/>
                  </a:moveTo>
                  <a:lnTo>
                    <a:pt x="1" y="6341"/>
                  </a:lnTo>
                  <a:cubicBezTo>
                    <a:pt x="1413" y="6341"/>
                    <a:pt x="2558" y="5368"/>
                    <a:pt x="2558" y="3830"/>
                  </a:cubicBezTo>
                  <a:cubicBezTo>
                    <a:pt x="2558" y="2307"/>
                    <a:pt x="1303" y="0"/>
                    <a:pt x="1" y="0"/>
                  </a:cubicBezTo>
                  <a:close/>
                </a:path>
              </a:pathLst>
            </a:custGeom>
            <a:solidFill>
              <a:srgbClr val="FFEE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28" name="Google Shape;1977;p42">
              <a:extLst>
                <a:ext uri="{FF2B5EF4-FFF2-40B4-BE49-F238E27FC236}">
                  <a16:creationId xmlns:a16="http://schemas.microsoft.com/office/drawing/2014/main" id="{2C4DF82F-8E2D-4AD5-84C2-2DE1AB88485A}"/>
                </a:ext>
              </a:extLst>
            </p:cNvPr>
            <p:cNvSpPr/>
            <p:nvPr/>
          </p:nvSpPr>
          <p:spPr>
            <a:xfrm>
              <a:off x="1869131" y="2245863"/>
              <a:ext cx="186732" cy="130517"/>
            </a:xfrm>
            <a:custGeom>
              <a:avLst/>
              <a:gdLst/>
              <a:ahLst/>
              <a:cxnLst/>
              <a:rect l="l" t="t" r="r" b="b"/>
              <a:pathLst>
                <a:path w="7660" h="5354" extrusionOk="0">
                  <a:moveTo>
                    <a:pt x="0" y="1"/>
                  </a:moveTo>
                  <a:lnTo>
                    <a:pt x="110" y="722"/>
                  </a:lnTo>
                  <a:cubicBezTo>
                    <a:pt x="549" y="3391"/>
                    <a:pt x="2857" y="5353"/>
                    <a:pt x="5556" y="5353"/>
                  </a:cubicBezTo>
                  <a:lnTo>
                    <a:pt x="7032" y="5353"/>
                  </a:lnTo>
                  <a:lnTo>
                    <a:pt x="7660" y="2292"/>
                  </a:lnTo>
                  <a:lnTo>
                    <a:pt x="7032" y="1"/>
                  </a:lnTo>
                  <a:close/>
                </a:path>
              </a:pathLst>
            </a:custGeom>
            <a:solidFill>
              <a:srgbClr val="F2DDD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29" name="Google Shape;1978;p42">
              <a:extLst>
                <a:ext uri="{FF2B5EF4-FFF2-40B4-BE49-F238E27FC236}">
                  <a16:creationId xmlns:a16="http://schemas.microsoft.com/office/drawing/2014/main" id="{BEB044EB-DE12-4B56-B4FD-08C4D56DC24F}"/>
                </a:ext>
              </a:extLst>
            </p:cNvPr>
            <p:cNvSpPr/>
            <p:nvPr/>
          </p:nvSpPr>
          <p:spPr>
            <a:xfrm>
              <a:off x="2040525" y="2245863"/>
              <a:ext cx="171447" cy="130517"/>
            </a:xfrm>
            <a:custGeom>
              <a:avLst/>
              <a:gdLst/>
              <a:ahLst/>
              <a:cxnLst/>
              <a:rect l="l" t="t" r="r" b="b"/>
              <a:pathLst>
                <a:path w="7033" h="5354" extrusionOk="0">
                  <a:moveTo>
                    <a:pt x="1" y="1"/>
                  </a:moveTo>
                  <a:lnTo>
                    <a:pt x="1" y="5353"/>
                  </a:lnTo>
                  <a:lnTo>
                    <a:pt x="1476" y="5353"/>
                  </a:lnTo>
                  <a:cubicBezTo>
                    <a:pt x="4191" y="5353"/>
                    <a:pt x="6482" y="3391"/>
                    <a:pt x="6922" y="722"/>
                  </a:cubicBezTo>
                  <a:lnTo>
                    <a:pt x="7032" y="1"/>
                  </a:lnTo>
                  <a:close/>
                </a:path>
              </a:pathLst>
            </a:custGeom>
            <a:solidFill>
              <a:srgbClr val="F2DDD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30" name="Google Shape;1979;p42">
              <a:extLst>
                <a:ext uri="{FF2B5EF4-FFF2-40B4-BE49-F238E27FC236}">
                  <a16:creationId xmlns:a16="http://schemas.microsoft.com/office/drawing/2014/main" id="{FD211E2A-6668-4019-B34E-76E5F4968DE1}"/>
                </a:ext>
              </a:extLst>
            </p:cNvPr>
            <p:cNvSpPr/>
            <p:nvPr/>
          </p:nvSpPr>
          <p:spPr>
            <a:xfrm>
              <a:off x="2050081" y="2255053"/>
              <a:ext cx="141585" cy="24499"/>
            </a:xfrm>
            <a:custGeom>
              <a:avLst/>
              <a:gdLst/>
              <a:ahLst/>
              <a:cxnLst/>
              <a:rect l="l" t="t" r="r" b="b"/>
              <a:pathLst>
                <a:path w="5808" h="1005" extrusionOk="0">
                  <a:moveTo>
                    <a:pt x="5776" y="0"/>
                  </a:moveTo>
                  <a:lnTo>
                    <a:pt x="1" y="251"/>
                  </a:lnTo>
                  <a:lnTo>
                    <a:pt x="32" y="1005"/>
                  </a:lnTo>
                  <a:lnTo>
                    <a:pt x="5808" y="754"/>
                  </a:lnTo>
                  <a:lnTo>
                    <a:pt x="5776" y="0"/>
                  </a:lnTo>
                  <a:close/>
                </a:path>
              </a:pathLst>
            </a:custGeom>
            <a:solidFill>
              <a:srgbClr val="F2997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31" name="Google Shape;1980;p42">
              <a:extLst>
                <a:ext uri="{FF2B5EF4-FFF2-40B4-BE49-F238E27FC236}">
                  <a16:creationId xmlns:a16="http://schemas.microsoft.com/office/drawing/2014/main" id="{2EBD38F3-2481-4700-ABC3-39343B374865}"/>
                </a:ext>
              </a:extLst>
            </p:cNvPr>
            <p:cNvSpPr/>
            <p:nvPr/>
          </p:nvSpPr>
          <p:spPr>
            <a:xfrm>
              <a:off x="2098299" y="2280698"/>
              <a:ext cx="110601" cy="25279"/>
            </a:xfrm>
            <a:custGeom>
              <a:avLst/>
              <a:gdLst/>
              <a:ahLst/>
              <a:cxnLst/>
              <a:rect l="l" t="t" r="r" b="b"/>
              <a:pathLst>
                <a:path w="4537" h="1037" extrusionOk="0">
                  <a:moveTo>
                    <a:pt x="48" y="0"/>
                  </a:moveTo>
                  <a:lnTo>
                    <a:pt x="0" y="754"/>
                  </a:lnTo>
                  <a:lnTo>
                    <a:pt x="4489" y="1036"/>
                  </a:lnTo>
                  <a:lnTo>
                    <a:pt x="4537" y="283"/>
                  </a:lnTo>
                  <a:lnTo>
                    <a:pt x="48" y="0"/>
                  </a:lnTo>
                  <a:close/>
                </a:path>
              </a:pathLst>
            </a:custGeom>
            <a:solidFill>
              <a:srgbClr val="F2997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32" name="Google Shape;1981;p42">
              <a:extLst>
                <a:ext uri="{FF2B5EF4-FFF2-40B4-BE49-F238E27FC236}">
                  <a16:creationId xmlns:a16="http://schemas.microsoft.com/office/drawing/2014/main" id="{8F1C106B-54EB-45C9-8816-31711807AE6F}"/>
                </a:ext>
              </a:extLst>
            </p:cNvPr>
            <p:cNvSpPr/>
            <p:nvPr/>
          </p:nvSpPr>
          <p:spPr>
            <a:xfrm>
              <a:off x="1904697" y="2256565"/>
              <a:ext cx="110211" cy="24158"/>
            </a:xfrm>
            <a:custGeom>
              <a:avLst/>
              <a:gdLst/>
              <a:ahLst/>
              <a:cxnLst/>
              <a:rect l="l" t="t" r="r" b="b"/>
              <a:pathLst>
                <a:path w="4521" h="991" extrusionOk="0">
                  <a:moveTo>
                    <a:pt x="4474" y="1"/>
                  </a:moveTo>
                  <a:lnTo>
                    <a:pt x="0" y="252"/>
                  </a:lnTo>
                  <a:lnTo>
                    <a:pt x="48" y="990"/>
                  </a:lnTo>
                  <a:lnTo>
                    <a:pt x="4521" y="739"/>
                  </a:lnTo>
                  <a:lnTo>
                    <a:pt x="4474" y="1"/>
                  </a:lnTo>
                  <a:close/>
                </a:path>
              </a:pathLst>
            </a:custGeom>
            <a:solidFill>
              <a:srgbClr val="F2997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33" name="Google Shape;1982;p42">
              <a:extLst>
                <a:ext uri="{FF2B5EF4-FFF2-40B4-BE49-F238E27FC236}">
                  <a16:creationId xmlns:a16="http://schemas.microsoft.com/office/drawing/2014/main" id="{193FC96D-56D9-4F12-8985-C0FFDEBE01A7}"/>
                </a:ext>
              </a:extLst>
            </p:cNvPr>
            <p:cNvSpPr/>
            <p:nvPr/>
          </p:nvSpPr>
          <p:spPr>
            <a:xfrm>
              <a:off x="1861477" y="2282234"/>
              <a:ext cx="183270" cy="35591"/>
            </a:xfrm>
            <a:custGeom>
              <a:avLst/>
              <a:gdLst/>
              <a:ahLst/>
              <a:cxnLst/>
              <a:rect l="l" t="t" r="r" b="b"/>
              <a:pathLst>
                <a:path w="7518" h="1460" extrusionOk="0">
                  <a:moveTo>
                    <a:pt x="78" y="0"/>
                  </a:moveTo>
                  <a:lnTo>
                    <a:pt x="1" y="737"/>
                  </a:lnTo>
                  <a:lnTo>
                    <a:pt x="7346" y="1459"/>
                  </a:lnTo>
                  <a:lnTo>
                    <a:pt x="7518" y="1162"/>
                  </a:lnTo>
                  <a:lnTo>
                    <a:pt x="7346" y="722"/>
                  </a:lnTo>
                  <a:lnTo>
                    <a:pt x="78" y="0"/>
                  </a:lnTo>
                  <a:close/>
                </a:path>
              </a:pathLst>
            </a:custGeom>
            <a:solidFill>
              <a:srgbClr val="F2997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34" name="Google Shape;1983;p42">
              <a:extLst>
                <a:ext uri="{FF2B5EF4-FFF2-40B4-BE49-F238E27FC236}">
                  <a16:creationId xmlns:a16="http://schemas.microsoft.com/office/drawing/2014/main" id="{946E3107-20E2-48E5-AD3D-656D3E3B809B}"/>
                </a:ext>
              </a:extLst>
            </p:cNvPr>
            <p:cNvSpPr/>
            <p:nvPr/>
          </p:nvSpPr>
          <p:spPr>
            <a:xfrm>
              <a:off x="2040525" y="2299834"/>
              <a:ext cx="37517" cy="21452"/>
            </a:xfrm>
            <a:custGeom>
              <a:avLst/>
              <a:gdLst/>
              <a:ahLst/>
              <a:cxnLst/>
              <a:rect l="l" t="t" r="r" b="b"/>
              <a:pathLst>
                <a:path w="1539" h="880" extrusionOk="0">
                  <a:moveTo>
                    <a:pt x="1" y="0"/>
                  </a:moveTo>
                  <a:lnTo>
                    <a:pt x="1" y="737"/>
                  </a:lnTo>
                  <a:lnTo>
                    <a:pt x="1460" y="879"/>
                  </a:lnTo>
                  <a:lnTo>
                    <a:pt x="1539" y="141"/>
                  </a:lnTo>
                  <a:lnTo>
                    <a:pt x="1" y="0"/>
                  </a:lnTo>
                  <a:close/>
                </a:path>
              </a:pathLst>
            </a:custGeom>
            <a:solidFill>
              <a:srgbClr val="F2DDD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35" name="Google Shape;1984;p42">
              <a:extLst>
                <a:ext uri="{FF2B5EF4-FFF2-40B4-BE49-F238E27FC236}">
                  <a16:creationId xmlns:a16="http://schemas.microsoft.com/office/drawing/2014/main" id="{9740AD3E-0826-49B8-A098-5DBB16094266}"/>
                </a:ext>
              </a:extLst>
            </p:cNvPr>
            <p:cNvSpPr/>
            <p:nvPr/>
          </p:nvSpPr>
          <p:spPr>
            <a:xfrm>
              <a:off x="1959789" y="2331207"/>
              <a:ext cx="84956" cy="29472"/>
            </a:xfrm>
            <a:custGeom>
              <a:avLst/>
              <a:gdLst/>
              <a:ahLst/>
              <a:cxnLst/>
              <a:rect l="l" t="t" r="r" b="b"/>
              <a:pathLst>
                <a:path w="3485" h="1209" extrusionOk="0">
                  <a:moveTo>
                    <a:pt x="3313" y="0"/>
                  </a:moveTo>
                  <a:lnTo>
                    <a:pt x="1" y="471"/>
                  </a:lnTo>
                  <a:lnTo>
                    <a:pt x="111" y="1208"/>
                  </a:lnTo>
                  <a:lnTo>
                    <a:pt x="3313" y="753"/>
                  </a:lnTo>
                  <a:lnTo>
                    <a:pt x="3485" y="329"/>
                  </a:lnTo>
                  <a:lnTo>
                    <a:pt x="3313" y="0"/>
                  </a:lnTo>
                  <a:close/>
                </a:path>
              </a:pathLst>
            </a:custGeom>
            <a:solidFill>
              <a:srgbClr val="F2997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36" name="Google Shape;1985;p42">
              <a:extLst>
                <a:ext uri="{FF2B5EF4-FFF2-40B4-BE49-F238E27FC236}">
                  <a16:creationId xmlns:a16="http://schemas.microsoft.com/office/drawing/2014/main" id="{0426132E-9F56-42A6-B435-AAFB03F2210D}"/>
                </a:ext>
              </a:extLst>
            </p:cNvPr>
            <p:cNvSpPr/>
            <p:nvPr/>
          </p:nvSpPr>
          <p:spPr>
            <a:xfrm>
              <a:off x="2040525" y="2312071"/>
              <a:ext cx="135466" cy="37517"/>
            </a:xfrm>
            <a:custGeom>
              <a:avLst/>
              <a:gdLst/>
              <a:ahLst/>
              <a:cxnLst/>
              <a:rect l="l" t="t" r="r" b="b"/>
              <a:pathLst>
                <a:path w="5557" h="1539" extrusionOk="0">
                  <a:moveTo>
                    <a:pt x="5446" y="0"/>
                  </a:moveTo>
                  <a:lnTo>
                    <a:pt x="1" y="785"/>
                  </a:lnTo>
                  <a:lnTo>
                    <a:pt x="1" y="1538"/>
                  </a:lnTo>
                  <a:lnTo>
                    <a:pt x="5557" y="737"/>
                  </a:lnTo>
                  <a:lnTo>
                    <a:pt x="5446" y="0"/>
                  </a:lnTo>
                  <a:close/>
                </a:path>
              </a:pathLst>
            </a:custGeom>
            <a:solidFill>
              <a:srgbClr val="F2997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37" name="Google Shape;1986;p42">
              <a:extLst>
                <a:ext uri="{FF2B5EF4-FFF2-40B4-BE49-F238E27FC236}">
                  <a16:creationId xmlns:a16="http://schemas.microsoft.com/office/drawing/2014/main" id="{A78339EC-3AB8-4A08-B397-9CC319BBECD8}"/>
                </a:ext>
              </a:extLst>
            </p:cNvPr>
            <p:cNvSpPr/>
            <p:nvPr/>
          </p:nvSpPr>
          <p:spPr>
            <a:xfrm>
              <a:off x="1849605" y="2299102"/>
              <a:ext cx="38687" cy="31179"/>
            </a:xfrm>
            <a:custGeom>
              <a:avLst/>
              <a:gdLst/>
              <a:ahLst/>
              <a:cxnLst/>
              <a:rect l="l" t="t" r="r" b="b"/>
              <a:pathLst>
                <a:path w="1587" h="1279" extrusionOk="0">
                  <a:moveTo>
                    <a:pt x="1372" y="1"/>
                  </a:moveTo>
                  <a:cubicBezTo>
                    <a:pt x="1158" y="1"/>
                    <a:pt x="827" y="37"/>
                    <a:pt x="582" y="234"/>
                  </a:cubicBezTo>
                  <a:cubicBezTo>
                    <a:pt x="189" y="564"/>
                    <a:pt x="0" y="987"/>
                    <a:pt x="157" y="1175"/>
                  </a:cubicBezTo>
                  <a:cubicBezTo>
                    <a:pt x="211" y="1245"/>
                    <a:pt x="300" y="1279"/>
                    <a:pt x="409" y="1279"/>
                  </a:cubicBezTo>
                  <a:cubicBezTo>
                    <a:pt x="619" y="1279"/>
                    <a:pt x="904" y="1157"/>
                    <a:pt x="1162" y="940"/>
                  </a:cubicBezTo>
                  <a:cubicBezTo>
                    <a:pt x="1555" y="627"/>
                    <a:pt x="1586" y="14"/>
                    <a:pt x="1586" y="14"/>
                  </a:cubicBezTo>
                  <a:cubicBezTo>
                    <a:pt x="1586" y="14"/>
                    <a:pt x="1500" y="1"/>
                    <a:pt x="1372" y="1"/>
                  </a:cubicBezTo>
                  <a:close/>
                </a:path>
              </a:pathLst>
            </a:custGeom>
            <a:solidFill>
              <a:srgbClr val="6F72A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38" name="Google Shape;1987;p42">
              <a:extLst>
                <a:ext uri="{FF2B5EF4-FFF2-40B4-BE49-F238E27FC236}">
                  <a16:creationId xmlns:a16="http://schemas.microsoft.com/office/drawing/2014/main" id="{85C8028E-13D3-4BE0-B8B6-F2C347593C13}"/>
                </a:ext>
              </a:extLst>
            </p:cNvPr>
            <p:cNvSpPr/>
            <p:nvPr/>
          </p:nvSpPr>
          <p:spPr>
            <a:xfrm>
              <a:off x="2174038" y="2224582"/>
              <a:ext cx="36761" cy="33568"/>
            </a:xfrm>
            <a:custGeom>
              <a:avLst/>
              <a:gdLst/>
              <a:ahLst/>
              <a:cxnLst/>
              <a:rect l="l" t="t" r="r" b="b"/>
              <a:pathLst>
                <a:path w="1508" h="1377" extrusionOk="0">
                  <a:moveTo>
                    <a:pt x="1121" y="0"/>
                  </a:moveTo>
                  <a:cubicBezTo>
                    <a:pt x="908" y="0"/>
                    <a:pt x="619" y="146"/>
                    <a:pt x="362" y="403"/>
                  </a:cubicBezTo>
                  <a:cubicBezTo>
                    <a:pt x="1" y="764"/>
                    <a:pt x="32" y="1376"/>
                    <a:pt x="32" y="1376"/>
                  </a:cubicBezTo>
                  <a:cubicBezTo>
                    <a:pt x="32" y="1376"/>
                    <a:pt x="46" y="1376"/>
                    <a:pt x="70" y="1376"/>
                  </a:cubicBezTo>
                  <a:cubicBezTo>
                    <a:pt x="208" y="1376"/>
                    <a:pt x="698" y="1354"/>
                    <a:pt x="1005" y="1047"/>
                  </a:cubicBezTo>
                  <a:cubicBezTo>
                    <a:pt x="1367" y="685"/>
                    <a:pt x="1507" y="246"/>
                    <a:pt x="1335" y="74"/>
                  </a:cubicBezTo>
                  <a:cubicBezTo>
                    <a:pt x="1281" y="24"/>
                    <a:pt x="1208" y="0"/>
                    <a:pt x="1121" y="0"/>
                  </a:cubicBezTo>
                  <a:close/>
                </a:path>
              </a:pathLst>
            </a:custGeom>
            <a:solidFill>
              <a:srgbClr val="4647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grpSp>
        <p:nvGrpSpPr>
          <p:cNvPr id="156" name="Google Shape;3386;p68">
            <a:extLst>
              <a:ext uri="{FF2B5EF4-FFF2-40B4-BE49-F238E27FC236}">
                <a16:creationId xmlns:a16="http://schemas.microsoft.com/office/drawing/2014/main" id="{C0BBE469-E85A-4475-B3C9-C03D463525EC}"/>
              </a:ext>
            </a:extLst>
          </p:cNvPr>
          <p:cNvGrpSpPr/>
          <p:nvPr/>
        </p:nvGrpSpPr>
        <p:grpSpPr>
          <a:xfrm>
            <a:off x="5197641" y="2254709"/>
            <a:ext cx="819580" cy="819580"/>
            <a:chOff x="1723625" y="3825661"/>
            <a:chExt cx="654870" cy="654916"/>
          </a:xfrm>
        </p:grpSpPr>
        <p:sp>
          <p:nvSpPr>
            <p:cNvPr id="157" name="Google Shape;3387;p68">
              <a:extLst>
                <a:ext uri="{FF2B5EF4-FFF2-40B4-BE49-F238E27FC236}">
                  <a16:creationId xmlns:a16="http://schemas.microsoft.com/office/drawing/2014/main" id="{59CDA6F9-A5AE-4402-8CA2-922DDD75DC97}"/>
                </a:ext>
              </a:extLst>
            </p:cNvPr>
            <p:cNvSpPr/>
            <p:nvPr/>
          </p:nvSpPr>
          <p:spPr>
            <a:xfrm>
              <a:off x="1723625" y="3825661"/>
              <a:ext cx="654870" cy="654916"/>
            </a:xfrm>
            <a:custGeom>
              <a:avLst/>
              <a:gdLst/>
              <a:ahLst/>
              <a:cxnLst/>
              <a:rect l="l" t="t" r="r" b="b"/>
              <a:pathLst>
                <a:path w="18490" h="18490" extrusionOk="0">
                  <a:moveTo>
                    <a:pt x="9246" y="0"/>
                  </a:moveTo>
                  <a:cubicBezTo>
                    <a:pt x="4144" y="0"/>
                    <a:pt x="1" y="4144"/>
                    <a:pt x="1" y="9244"/>
                  </a:cubicBezTo>
                  <a:cubicBezTo>
                    <a:pt x="1" y="14346"/>
                    <a:pt x="4144" y="18489"/>
                    <a:pt x="9246" y="18489"/>
                  </a:cubicBezTo>
                  <a:cubicBezTo>
                    <a:pt x="14346" y="18489"/>
                    <a:pt x="18490" y="14346"/>
                    <a:pt x="18490" y="9244"/>
                  </a:cubicBezTo>
                  <a:cubicBezTo>
                    <a:pt x="18490" y="4144"/>
                    <a:pt x="14346" y="0"/>
                    <a:pt x="9246" y="0"/>
                  </a:cubicBezTo>
                  <a:close/>
                </a:path>
              </a:pathLst>
            </a:custGeom>
            <a:solidFill>
              <a:srgbClr val="ABBC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58" name="Google Shape;3388;p68">
              <a:extLst>
                <a:ext uri="{FF2B5EF4-FFF2-40B4-BE49-F238E27FC236}">
                  <a16:creationId xmlns:a16="http://schemas.microsoft.com/office/drawing/2014/main" id="{853415A4-D51E-41B5-9E06-423B5E63E466}"/>
                </a:ext>
              </a:extLst>
            </p:cNvPr>
            <p:cNvSpPr/>
            <p:nvPr/>
          </p:nvSpPr>
          <p:spPr>
            <a:xfrm>
              <a:off x="1931122" y="4202798"/>
              <a:ext cx="240289" cy="146606"/>
            </a:xfrm>
            <a:custGeom>
              <a:avLst/>
              <a:gdLst/>
              <a:ahLst/>
              <a:cxnLst/>
              <a:rect l="l" t="t" r="r" b="b"/>
              <a:pathLst>
                <a:path w="9857" h="6014" extrusionOk="0">
                  <a:moveTo>
                    <a:pt x="7633" y="1"/>
                  </a:moveTo>
                  <a:cubicBezTo>
                    <a:pt x="7178" y="1"/>
                    <a:pt x="6637" y="68"/>
                    <a:pt x="5996" y="238"/>
                  </a:cubicBezTo>
                  <a:lnTo>
                    <a:pt x="0" y="4429"/>
                  </a:lnTo>
                  <a:cubicBezTo>
                    <a:pt x="894" y="5229"/>
                    <a:pt x="2260" y="6014"/>
                    <a:pt x="4221" y="6014"/>
                  </a:cubicBezTo>
                  <a:cubicBezTo>
                    <a:pt x="8208" y="6014"/>
                    <a:pt x="9244" y="3770"/>
                    <a:pt x="9244" y="3770"/>
                  </a:cubicBezTo>
                  <a:cubicBezTo>
                    <a:pt x="9463" y="3425"/>
                    <a:pt x="9589" y="3000"/>
                    <a:pt x="9589" y="2561"/>
                  </a:cubicBezTo>
                  <a:lnTo>
                    <a:pt x="9589" y="2341"/>
                  </a:lnTo>
                  <a:cubicBezTo>
                    <a:pt x="9543" y="1839"/>
                    <a:pt x="9637" y="1353"/>
                    <a:pt x="9856" y="897"/>
                  </a:cubicBezTo>
                  <a:cubicBezTo>
                    <a:pt x="9653" y="671"/>
                    <a:pt x="9071" y="1"/>
                    <a:pt x="7633" y="1"/>
                  </a:cubicBezTo>
                  <a:close/>
                </a:path>
              </a:pathLst>
            </a:custGeom>
            <a:solidFill>
              <a:srgbClr val="99BD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59" name="Google Shape;3389;p68">
              <a:extLst>
                <a:ext uri="{FF2B5EF4-FFF2-40B4-BE49-F238E27FC236}">
                  <a16:creationId xmlns:a16="http://schemas.microsoft.com/office/drawing/2014/main" id="{D7277F22-D6F6-4D9B-BA28-5A03016D96CF}"/>
                </a:ext>
              </a:extLst>
            </p:cNvPr>
            <p:cNvSpPr/>
            <p:nvPr/>
          </p:nvSpPr>
          <p:spPr>
            <a:xfrm>
              <a:off x="2052787" y="4335238"/>
              <a:ext cx="14919" cy="55873"/>
            </a:xfrm>
            <a:custGeom>
              <a:avLst/>
              <a:gdLst/>
              <a:ahLst/>
              <a:cxnLst/>
              <a:rect l="l" t="t" r="r" b="b"/>
              <a:pathLst>
                <a:path w="612" h="2292" extrusionOk="0">
                  <a:moveTo>
                    <a:pt x="0" y="1"/>
                  </a:moveTo>
                  <a:lnTo>
                    <a:pt x="0" y="2292"/>
                  </a:lnTo>
                  <a:lnTo>
                    <a:pt x="611" y="2292"/>
                  </a:lnTo>
                  <a:lnTo>
                    <a:pt x="611" y="1"/>
                  </a:lnTo>
                  <a:close/>
                </a:path>
              </a:pathLst>
            </a:custGeom>
            <a:solidFill>
              <a:srgbClr val="64657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60" name="Google Shape;3390;p68">
              <a:extLst>
                <a:ext uri="{FF2B5EF4-FFF2-40B4-BE49-F238E27FC236}">
                  <a16:creationId xmlns:a16="http://schemas.microsoft.com/office/drawing/2014/main" id="{E7203BD8-F34D-4FA5-BD20-E5C536DEF423}"/>
                </a:ext>
              </a:extLst>
            </p:cNvPr>
            <p:cNvSpPr/>
            <p:nvPr/>
          </p:nvSpPr>
          <p:spPr>
            <a:xfrm>
              <a:off x="1864134" y="4228882"/>
              <a:ext cx="187146" cy="128567"/>
            </a:xfrm>
            <a:custGeom>
              <a:avLst/>
              <a:gdLst/>
              <a:ahLst/>
              <a:cxnLst/>
              <a:rect l="l" t="t" r="r" b="b"/>
              <a:pathLst>
                <a:path w="7677" h="5274" extrusionOk="0">
                  <a:moveTo>
                    <a:pt x="7189" y="0"/>
                  </a:moveTo>
                  <a:lnTo>
                    <a:pt x="1" y="4207"/>
                  </a:lnTo>
                  <a:lnTo>
                    <a:pt x="1084" y="5274"/>
                  </a:lnTo>
                  <a:lnTo>
                    <a:pt x="3516" y="3955"/>
                  </a:lnTo>
                  <a:cubicBezTo>
                    <a:pt x="4364" y="4504"/>
                    <a:pt x="5510" y="4944"/>
                    <a:pt x="6969" y="4944"/>
                  </a:cubicBezTo>
                  <a:lnTo>
                    <a:pt x="7189" y="4944"/>
                  </a:lnTo>
                  <a:lnTo>
                    <a:pt x="7676" y="2606"/>
                  </a:lnTo>
                  <a:lnTo>
                    <a:pt x="7189" y="0"/>
                  </a:lnTo>
                  <a:close/>
                </a:path>
              </a:pathLst>
            </a:custGeom>
            <a:solidFill>
              <a:srgbClr val="F2DDD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61" name="Google Shape;3391;p68">
              <a:extLst>
                <a:ext uri="{FF2B5EF4-FFF2-40B4-BE49-F238E27FC236}">
                  <a16:creationId xmlns:a16="http://schemas.microsoft.com/office/drawing/2014/main" id="{180357F9-AC9B-47EB-9427-64C8EB9E931E}"/>
                </a:ext>
              </a:extLst>
            </p:cNvPr>
            <p:cNvSpPr/>
            <p:nvPr/>
          </p:nvSpPr>
          <p:spPr>
            <a:xfrm>
              <a:off x="2039380" y="4138175"/>
              <a:ext cx="139683" cy="211231"/>
            </a:xfrm>
            <a:custGeom>
              <a:avLst/>
              <a:gdLst/>
              <a:ahLst/>
              <a:cxnLst/>
              <a:rect l="l" t="t" r="r" b="b"/>
              <a:pathLst>
                <a:path w="5730" h="8665" extrusionOk="0">
                  <a:moveTo>
                    <a:pt x="3543" y="0"/>
                  </a:moveTo>
                  <a:cubicBezTo>
                    <a:pt x="2443" y="0"/>
                    <a:pt x="1534" y="760"/>
                    <a:pt x="1303" y="1790"/>
                  </a:cubicBezTo>
                  <a:lnTo>
                    <a:pt x="1303" y="1775"/>
                  </a:lnTo>
                  <a:lnTo>
                    <a:pt x="895" y="3203"/>
                  </a:lnTo>
                  <a:lnTo>
                    <a:pt x="0" y="3721"/>
                  </a:lnTo>
                  <a:lnTo>
                    <a:pt x="0" y="8665"/>
                  </a:lnTo>
                  <a:cubicBezTo>
                    <a:pt x="299" y="8650"/>
                    <a:pt x="565" y="8633"/>
                    <a:pt x="833" y="8602"/>
                  </a:cubicBezTo>
                  <a:cubicBezTo>
                    <a:pt x="833" y="8602"/>
                    <a:pt x="5049" y="3627"/>
                    <a:pt x="5378" y="3627"/>
                  </a:cubicBezTo>
                  <a:cubicBezTo>
                    <a:pt x="5380" y="3627"/>
                    <a:pt x="5382" y="3627"/>
                    <a:pt x="5384" y="3627"/>
                  </a:cubicBezTo>
                  <a:cubicBezTo>
                    <a:pt x="5399" y="3611"/>
                    <a:pt x="5399" y="3579"/>
                    <a:pt x="5415" y="3548"/>
                  </a:cubicBezTo>
                  <a:cubicBezTo>
                    <a:pt x="5447" y="3502"/>
                    <a:pt x="5462" y="3454"/>
                    <a:pt x="5493" y="3407"/>
                  </a:cubicBezTo>
                  <a:cubicBezTo>
                    <a:pt x="5587" y="3250"/>
                    <a:pt x="5667" y="3077"/>
                    <a:pt x="5713" y="2889"/>
                  </a:cubicBezTo>
                  <a:lnTo>
                    <a:pt x="5729" y="1727"/>
                  </a:lnTo>
                  <a:cubicBezTo>
                    <a:pt x="5493" y="771"/>
                    <a:pt x="4631" y="49"/>
                    <a:pt x="3610" y="1"/>
                  </a:cubicBezTo>
                  <a:cubicBezTo>
                    <a:pt x="3588" y="0"/>
                    <a:pt x="3565" y="0"/>
                    <a:pt x="3543" y="0"/>
                  </a:cubicBezTo>
                  <a:close/>
                </a:path>
              </a:pathLst>
            </a:custGeom>
            <a:solidFill>
              <a:srgbClr val="F2DDD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62" name="Google Shape;3392;p68">
              <a:extLst>
                <a:ext uri="{FF2B5EF4-FFF2-40B4-BE49-F238E27FC236}">
                  <a16:creationId xmlns:a16="http://schemas.microsoft.com/office/drawing/2014/main" id="{546592DA-DF31-4CC1-ADA8-BD799E358CE3}"/>
                </a:ext>
              </a:extLst>
            </p:cNvPr>
            <p:cNvSpPr/>
            <p:nvPr/>
          </p:nvSpPr>
          <p:spPr>
            <a:xfrm>
              <a:off x="2055078" y="4224274"/>
              <a:ext cx="115574" cy="123594"/>
            </a:xfrm>
            <a:custGeom>
              <a:avLst/>
              <a:gdLst/>
              <a:ahLst/>
              <a:cxnLst/>
              <a:rect l="l" t="t" r="r" b="b"/>
              <a:pathLst>
                <a:path w="4741" h="5070" extrusionOk="0">
                  <a:moveTo>
                    <a:pt x="3876" y="1"/>
                  </a:moveTo>
                  <a:cubicBezTo>
                    <a:pt x="1742" y="1"/>
                    <a:pt x="0" y="1742"/>
                    <a:pt x="0" y="3893"/>
                  </a:cubicBezTo>
                  <a:cubicBezTo>
                    <a:pt x="0" y="4301"/>
                    <a:pt x="63" y="4709"/>
                    <a:pt x="189" y="5070"/>
                  </a:cubicBezTo>
                  <a:cubicBezTo>
                    <a:pt x="3311" y="4725"/>
                    <a:pt x="4159" y="2889"/>
                    <a:pt x="4159" y="2889"/>
                  </a:cubicBezTo>
                  <a:cubicBezTo>
                    <a:pt x="4378" y="2544"/>
                    <a:pt x="4504" y="2119"/>
                    <a:pt x="4504" y="1680"/>
                  </a:cubicBezTo>
                  <a:lnTo>
                    <a:pt x="4504" y="1460"/>
                  </a:lnTo>
                  <a:cubicBezTo>
                    <a:pt x="4458" y="989"/>
                    <a:pt x="4535" y="518"/>
                    <a:pt x="4740" y="95"/>
                  </a:cubicBezTo>
                  <a:cubicBezTo>
                    <a:pt x="4458" y="32"/>
                    <a:pt x="4175" y="1"/>
                    <a:pt x="3876" y="1"/>
                  </a:cubicBezTo>
                  <a:close/>
                </a:path>
              </a:pathLst>
            </a:custGeom>
            <a:solidFill>
              <a:srgbClr val="F2997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63" name="Google Shape;3393;p68">
              <a:extLst>
                <a:ext uri="{FF2B5EF4-FFF2-40B4-BE49-F238E27FC236}">
                  <a16:creationId xmlns:a16="http://schemas.microsoft.com/office/drawing/2014/main" id="{775618BC-C9D8-495F-B505-CCF5D0E10127}"/>
                </a:ext>
              </a:extLst>
            </p:cNvPr>
            <p:cNvSpPr/>
            <p:nvPr/>
          </p:nvSpPr>
          <p:spPr>
            <a:xfrm>
              <a:off x="2172502" y="4180274"/>
              <a:ext cx="29107" cy="28327"/>
            </a:xfrm>
            <a:custGeom>
              <a:avLst/>
              <a:gdLst/>
              <a:ahLst/>
              <a:cxnLst/>
              <a:rect l="l" t="t" r="r" b="b"/>
              <a:pathLst>
                <a:path w="1194" h="1162" extrusionOk="0">
                  <a:moveTo>
                    <a:pt x="268" y="0"/>
                  </a:moveTo>
                  <a:lnTo>
                    <a:pt x="1" y="534"/>
                  </a:lnTo>
                  <a:lnTo>
                    <a:pt x="252" y="1162"/>
                  </a:lnTo>
                  <a:lnTo>
                    <a:pt x="1194" y="519"/>
                  </a:lnTo>
                  <a:lnTo>
                    <a:pt x="268" y="0"/>
                  </a:lnTo>
                  <a:close/>
                </a:path>
              </a:pathLst>
            </a:custGeom>
            <a:solidFill>
              <a:srgbClr val="F269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64" name="Google Shape;3394;p68">
              <a:extLst>
                <a:ext uri="{FF2B5EF4-FFF2-40B4-BE49-F238E27FC236}">
                  <a16:creationId xmlns:a16="http://schemas.microsoft.com/office/drawing/2014/main" id="{6CBA2E68-1F06-466B-98AC-2CCE55CAC018}"/>
                </a:ext>
              </a:extLst>
            </p:cNvPr>
            <p:cNvSpPr/>
            <p:nvPr/>
          </p:nvSpPr>
          <p:spPr>
            <a:xfrm>
              <a:off x="2128526" y="4168792"/>
              <a:ext cx="35591" cy="35616"/>
            </a:xfrm>
            <a:custGeom>
              <a:avLst/>
              <a:gdLst/>
              <a:ahLst/>
              <a:cxnLst/>
              <a:rect l="l" t="t" r="r" b="b"/>
              <a:pathLst>
                <a:path w="1460" h="1461" extrusionOk="0">
                  <a:moveTo>
                    <a:pt x="723" y="1"/>
                  </a:moveTo>
                  <a:cubicBezTo>
                    <a:pt x="315" y="1"/>
                    <a:pt x="1" y="331"/>
                    <a:pt x="1" y="723"/>
                  </a:cubicBezTo>
                  <a:cubicBezTo>
                    <a:pt x="1" y="1131"/>
                    <a:pt x="315" y="1461"/>
                    <a:pt x="723" y="1461"/>
                  </a:cubicBezTo>
                  <a:cubicBezTo>
                    <a:pt x="1131" y="1461"/>
                    <a:pt x="1460" y="1131"/>
                    <a:pt x="1460" y="723"/>
                  </a:cubicBezTo>
                  <a:cubicBezTo>
                    <a:pt x="1460" y="331"/>
                    <a:pt x="1131" y="1"/>
                    <a:pt x="72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65" name="Google Shape;3395;p68">
              <a:extLst>
                <a:ext uri="{FF2B5EF4-FFF2-40B4-BE49-F238E27FC236}">
                  <a16:creationId xmlns:a16="http://schemas.microsoft.com/office/drawing/2014/main" id="{8D1262EC-48FF-40B7-B3FD-29D1DE8A0769}"/>
                </a:ext>
              </a:extLst>
            </p:cNvPr>
            <p:cNvSpPr/>
            <p:nvPr/>
          </p:nvSpPr>
          <p:spPr>
            <a:xfrm>
              <a:off x="2135010" y="4175325"/>
              <a:ext cx="22232" cy="22208"/>
            </a:xfrm>
            <a:custGeom>
              <a:avLst/>
              <a:gdLst/>
              <a:ahLst/>
              <a:cxnLst/>
              <a:rect l="l" t="t" r="r" b="b"/>
              <a:pathLst>
                <a:path w="912" h="911" extrusionOk="0">
                  <a:moveTo>
                    <a:pt x="457" y="0"/>
                  </a:moveTo>
                  <a:cubicBezTo>
                    <a:pt x="205" y="0"/>
                    <a:pt x="1" y="203"/>
                    <a:pt x="1" y="455"/>
                  </a:cubicBezTo>
                  <a:cubicBezTo>
                    <a:pt x="1" y="706"/>
                    <a:pt x="205" y="910"/>
                    <a:pt x="457" y="910"/>
                  </a:cubicBezTo>
                  <a:cubicBezTo>
                    <a:pt x="708" y="910"/>
                    <a:pt x="911" y="706"/>
                    <a:pt x="911" y="455"/>
                  </a:cubicBezTo>
                  <a:cubicBezTo>
                    <a:pt x="911" y="203"/>
                    <a:pt x="708" y="0"/>
                    <a:pt x="457" y="0"/>
                  </a:cubicBezTo>
                  <a:close/>
                </a:path>
              </a:pathLst>
            </a:custGeom>
            <a:solidFill>
              <a:srgbClr val="64657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66" name="Google Shape;3396;p68">
              <a:extLst>
                <a:ext uri="{FF2B5EF4-FFF2-40B4-BE49-F238E27FC236}">
                  <a16:creationId xmlns:a16="http://schemas.microsoft.com/office/drawing/2014/main" id="{2AABC95B-AB5B-4C31-9D29-449AD561E1D5}"/>
                </a:ext>
              </a:extLst>
            </p:cNvPr>
            <p:cNvSpPr/>
            <p:nvPr/>
          </p:nvSpPr>
          <p:spPr>
            <a:xfrm>
              <a:off x="2031360" y="4188684"/>
              <a:ext cx="39418" cy="89953"/>
            </a:xfrm>
            <a:custGeom>
              <a:avLst/>
              <a:gdLst/>
              <a:ahLst/>
              <a:cxnLst/>
              <a:rect l="l" t="t" r="r" b="b"/>
              <a:pathLst>
                <a:path w="1617" h="3690" extrusionOk="0">
                  <a:moveTo>
                    <a:pt x="329" y="1"/>
                  </a:moveTo>
                  <a:lnTo>
                    <a:pt x="0" y="1853"/>
                  </a:lnTo>
                  <a:lnTo>
                    <a:pt x="329" y="3690"/>
                  </a:lnTo>
                  <a:cubicBezTo>
                    <a:pt x="722" y="3454"/>
                    <a:pt x="1036" y="3108"/>
                    <a:pt x="1208" y="2654"/>
                  </a:cubicBezTo>
                  <a:cubicBezTo>
                    <a:pt x="1616" y="1664"/>
                    <a:pt x="1224" y="551"/>
                    <a:pt x="329" y="1"/>
                  </a:cubicBezTo>
                  <a:close/>
                </a:path>
              </a:pathLst>
            </a:custGeom>
            <a:solidFill>
              <a:srgbClr val="F2DDD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67" name="Google Shape;3397;p68">
              <a:extLst>
                <a:ext uri="{FF2B5EF4-FFF2-40B4-BE49-F238E27FC236}">
                  <a16:creationId xmlns:a16="http://schemas.microsoft.com/office/drawing/2014/main" id="{4D5C6B7B-AEB5-4FDE-A06D-4A658DC1B934}"/>
                </a:ext>
              </a:extLst>
            </p:cNvPr>
            <p:cNvSpPr/>
            <p:nvPr/>
          </p:nvSpPr>
          <p:spPr>
            <a:xfrm>
              <a:off x="1894751" y="4138589"/>
              <a:ext cx="144656" cy="147752"/>
            </a:xfrm>
            <a:custGeom>
              <a:avLst/>
              <a:gdLst/>
              <a:ahLst/>
              <a:cxnLst/>
              <a:rect l="l" t="t" r="r" b="b"/>
              <a:pathLst>
                <a:path w="5934" h="6061" extrusionOk="0">
                  <a:moveTo>
                    <a:pt x="896" y="0"/>
                  </a:moveTo>
                  <a:lnTo>
                    <a:pt x="896" y="0"/>
                  </a:lnTo>
                  <a:cubicBezTo>
                    <a:pt x="0" y="2198"/>
                    <a:pt x="1068" y="4709"/>
                    <a:pt x="3265" y="5603"/>
                  </a:cubicBezTo>
                  <a:lnTo>
                    <a:pt x="4018" y="5902"/>
                  </a:lnTo>
                  <a:cubicBezTo>
                    <a:pt x="4285" y="6009"/>
                    <a:pt x="4560" y="6061"/>
                    <a:pt x="4829" y="6061"/>
                  </a:cubicBezTo>
                  <a:cubicBezTo>
                    <a:pt x="5224" y="6061"/>
                    <a:pt x="5607" y="5950"/>
                    <a:pt x="5933" y="5745"/>
                  </a:cubicBezTo>
                  <a:lnTo>
                    <a:pt x="5933" y="2056"/>
                  </a:lnTo>
                  <a:cubicBezTo>
                    <a:pt x="5839" y="2009"/>
                    <a:pt x="5730" y="1946"/>
                    <a:pt x="5635" y="1915"/>
                  </a:cubicBezTo>
                  <a:lnTo>
                    <a:pt x="896" y="0"/>
                  </a:lnTo>
                  <a:close/>
                </a:path>
              </a:pathLst>
            </a:custGeom>
            <a:solidFill>
              <a:srgbClr val="F2997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68" name="Google Shape;3398;p68">
              <a:extLst>
                <a:ext uri="{FF2B5EF4-FFF2-40B4-BE49-F238E27FC236}">
                  <a16:creationId xmlns:a16="http://schemas.microsoft.com/office/drawing/2014/main" id="{BD587846-FF30-430E-8EE4-D9F1551A91BD}"/>
                </a:ext>
              </a:extLst>
            </p:cNvPr>
            <p:cNvSpPr/>
            <p:nvPr/>
          </p:nvSpPr>
          <p:spPr>
            <a:xfrm>
              <a:off x="2011054" y="4335238"/>
              <a:ext cx="14968" cy="55873"/>
            </a:xfrm>
            <a:custGeom>
              <a:avLst/>
              <a:gdLst/>
              <a:ahLst/>
              <a:cxnLst/>
              <a:rect l="l" t="t" r="r" b="b"/>
              <a:pathLst>
                <a:path w="614" h="2292" extrusionOk="0">
                  <a:moveTo>
                    <a:pt x="1" y="1"/>
                  </a:moveTo>
                  <a:lnTo>
                    <a:pt x="1" y="2292"/>
                  </a:lnTo>
                  <a:lnTo>
                    <a:pt x="613" y="2292"/>
                  </a:lnTo>
                  <a:lnTo>
                    <a:pt x="613" y="1"/>
                  </a:lnTo>
                  <a:close/>
                </a:path>
              </a:pathLst>
            </a:custGeom>
            <a:solidFill>
              <a:srgbClr val="64657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grpSp>
        <p:nvGrpSpPr>
          <p:cNvPr id="169" name="Google Shape;4309;p70">
            <a:extLst>
              <a:ext uri="{FF2B5EF4-FFF2-40B4-BE49-F238E27FC236}">
                <a16:creationId xmlns:a16="http://schemas.microsoft.com/office/drawing/2014/main" id="{D3A1829D-DAE5-4398-B754-FA4BDD159F8E}"/>
              </a:ext>
            </a:extLst>
          </p:cNvPr>
          <p:cNvGrpSpPr/>
          <p:nvPr/>
        </p:nvGrpSpPr>
        <p:grpSpPr>
          <a:xfrm>
            <a:off x="1079107" y="2298519"/>
            <a:ext cx="827830" cy="819580"/>
            <a:chOff x="7603495" y="2697715"/>
            <a:chExt cx="450740" cy="450740"/>
          </a:xfrm>
        </p:grpSpPr>
        <p:sp>
          <p:nvSpPr>
            <p:cNvPr id="170" name="Google Shape;4310;p70">
              <a:extLst>
                <a:ext uri="{FF2B5EF4-FFF2-40B4-BE49-F238E27FC236}">
                  <a16:creationId xmlns:a16="http://schemas.microsoft.com/office/drawing/2014/main" id="{D24892F3-C2B0-47FB-8FDC-85867EF59B40}"/>
                </a:ext>
              </a:extLst>
            </p:cNvPr>
            <p:cNvSpPr/>
            <p:nvPr/>
          </p:nvSpPr>
          <p:spPr>
            <a:xfrm>
              <a:off x="7603495" y="2697715"/>
              <a:ext cx="450740" cy="450740"/>
            </a:xfrm>
            <a:custGeom>
              <a:avLst/>
              <a:gdLst/>
              <a:ahLst/>
              <a:cxnLst/>
              <a:rect l="l" t="t" r="r" b="b"/>
              <a:pathLst>
                <a:path w="18490" h="18490" extrusionOk="0">
                  <a:moveTo>
                    <a:pt x="9244" y="1"/>
                  </a:moveTo>
                  <a:cubicBezTo>
                    <a:pt x="4144" y="1"/>
                    <a:pt x="1" y="4144"/>
                    <a:pt x="1" y="9245"/>
                  </a:cubicBezTo>
                  <a:cubicBezTo>
                    <a:pt x="1" y="14361"/>
                    <a:pt x="4144" y="18490"/>
                    <a:pt x="9244" y="18490"/>
                  </a:cubicBezTo>
                  <a:cubicBezTo>
                    <a:pt x="14361" y="18490"/>
                    <a:pt x="18489" y="14361"/>
                    <a:pt x="18489" y="9245"/>
                  </a:cubicBezTo>
                  <a:cubicBezTo>
                    <a:pt x="18489" y="4144"/>
                    <a:pt x="14361" y="1"/>
                    <a:pt x="9244" y="1"/>
                  </a:cubicBezTo>
                  <a:close/>
                </a:path>
              </a:pathLst>
            </a:custGeom>
            <a:solidFill>
              <a:srgbClr val="ABBC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71" name="Google Shape;4311;p70">
              <a:extLst>
                <a:ext uri="{FF2B5EF4-FFF2-40B4-BE49-F238E27FC236}">
                  <a16:creationId xmlns:a16="http://schemas.microsoft.com/office/drawing/2014/main" id="{05B78A9B-AFDC-4F51-AA61-2F878DE144A5}"/>
                </a:ext>
              </a:extLst>
            </p:cNvPr>
            <p:cNvSpPr/>
            <p:nvPr/>
          </p:nvSpPr>
          <p:spPr>
            <a:xfrm>
              <a:off x="7788272" y="2942192"/>
              <a:ext cx="49754" cy="55508"/>
            </a:xfrm>
            <a:custGeom>
              <a:avLst/>
              <a:gdLst/>
              <a:ahLst/>
              <a:cxnLst/>
              <a:rect l="l" t="t" r="r" b="b"/>
              <a:pathLst>
                <a:path w="2041" h="2277" extrusionOk="0">
                  <a:moveTo>
                    <a:pt x="1664" y="0"/>
                  </a:moveTo>
                  <a:lnTo>
                    <a:pt x="1" y="2277"/>
                  </a:lnTo>
                  <a:cubicBezTo>
                    <a:pt x="628" y="2229"/>
                    <a:pt x="1178" y="2104"/>
                    <a:pt x="1664" y="1915"/>
                  </a:cubicBezTo>
                  <a:lnTo>
                    <a:pt x="2041" y="785"/>
                  </a:lnTo>
                  <a:lnTo>
                    <a:pt x="1664"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72" name="Google Shape;4312;p70">
              <a:extLst>
                <a:ext uri="{FF2B5EF4-FFF2-40B4-BE49-F238E27FC236}">
                  <a16:creationId xmlns:a16="http://schemas.microsoft.com/office/drawing/2014/main" id="{66828DEE-17D6-4318-8A78-46EC07493177}"/>
                </a:ext>
              </a:extLst>
            </p:cNvPr>
            <p:cNvSpPr/>
            <p:nvPr/>
          </p:nvSpPr>
          <p:spPr>
            <a:xfrm>
              <a:off x="7912229" y="2830667"/>
              <a:ext cx="88027" cy="22013"/>
            </a:xfrm>
            <a:custGeom>
              <a:avLst/>
              <a:gdLst/>
              <a:ahLst/>
              <a:cxnLst/>
              <a:rect l="l" t="t" r="r" b="b"/>
              <a:pathLst>
                <a:path w="3611" h="903" extrusionOk="0">
                  <a:moveTo>
                    <a:pt x="2620" y="1"/>
                  </a:moveTo>
                  <a:cubicBezTo>
                    <a:pt x="1905" y="1"/>
                    <a:pt x="911" y="80"/>
                    <a:pt x="1" y="432"/>
                  </a:cubicBezTo>
                  <a:lnTo>
                    <a:pt x="221" y="903"/>
                  </a:lnTo>
                  <a:cubicBezTo>
                    <a:pt x="221" y="903"/>
                    <a:pt x="1432" y="187"/>
                    <a:pt x="3224" y="187"/>
                  </a:cubicBezTo>
                  <a:cubicBezTo>
                    <a:pt x="3345" y="187"/>
                    <a:pt x="3469" y="190"/>
                    <a:pt x="3596" y="197"/>
                  </a:cubicBezTo>
                  <a:lnTo>
                    <a:pt x="3611" y="55"/>
                  </a:lnTo>
                  <a:cubicBezTo>
                    <a:pt x="3611" y="55"/>
                    <a:pt x="3211" y="1"/>
                    <a:pt x="2620" y="1"/>
                  </a:cubicBezTo>
                  <a:close/>
                </a:path>
              </a:pathLst>
            </a:custGeom>
            <a:solidFill>
              <a:srgbClr val="F2DDD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73" name="Google Shape;4313;p70">
              <a:extLst>
                <a:ext uri="{FF2B5EF4-FFF2-40B4-BE49-F238E27FC236}">
                  <a16:creationId xmlns:a16="http://schemas.microsoft.com/office/drawing/2014/main" id="{7A15C02F-D8CF-4A9B-AC03-DA2BB854F314}"/>
                </a:ext>
              </a:extLst>
            </p:cNvPr>
            <p:cNvSpPr/>
            <p:nvPr/>
          </p:nvSpPr>
          <p:spPr>
            <a:xfrm>
              <a:off x="7867863" y="2841173"/>
              <a:ext cx="49754" cy="85370"/>
            </a:xfrm>
            <a:custGeom>
              <a:avLst/>
              <a:gdLst/>
              <a:ahLst/>
              <a:cxnLst/>
              <a:rect l="l" t="t" r="r" b="b"/>
              <a:pathLst>
                <a:path w="2041" h="3502" extrusionOk="0">
                  <a:moveTo>
                    <a:pt x="1821" y="1"/>
                  </a:moveTo>
                  <a:lnTo>
                    <a:pt x="205" y="268"/>
                  </a:lnTo>
                  <a:lnTo>
                    <a:pt x="0" y="1978"/>
                  </a:lnTo>
                  <a:lnTo>
                    <a:pt x="471" y="2780"/>
                  </a:lnTo>
                  <a:lnTo>
                    <a:pt x="1130" y="3502"/>
                  </a:lnTo>
                  <a:cubicBezTo>
                    <a:pt x="1931" y="1995"/>
                    <a:pt x="2041" y="472"/>
                    <a:pt x="2041" y="472"/>
                  </a:cubicBezTo>
                  <a:cubicBezTo>
                    <a:pt x="2041" y="472"/>
                    <a:pt x="1978" y="252"/>
                    <a:pt x="1821" y="1"/>
                  </a:cubicBezTo>
                  <a:close/>
                </a:path>
              </a:pathLst>
            </a:custGeom>
            <a:solidFill>
              <a:srgbClr val="F269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74" name="Google Shape;4314;p70">
              <a:extLst>
                <a:ext uri="{FF2B5EF4-FFF2-40B4-BE49-F238E27FC236}">
                  <a16:creationId xmlns:a16="http://schemas.microsoft.com/office/drawing/2014/main" id="{B42DEB5D-873F-47BC-B984-D5863FFB9FA0}"/>
                </a:ext>
              </a:extLst>
            </p:cNvPr>
            <p:cNvSpPr/>
            <p:nvPr/>
          </p:nvSpPr>
          <p:spPr>
            <a:xfrm>
              <a:off x="7828836" y="2889391"/>
              <a:ext cx="66599" cy="99509"/>
            </a:xfrm>
            <a:custGeom>
              <a:avLst/>
              <a:gdLst/>
              <a:ahLst/>
              <a:cxnLst/>
              <a:rect l="l" t="t" r="r" b="b"/>
              <a:pathLst>
                <a:path w="2732" h="4082" extrusionOk="0">
                  <a:moveTo>
                    <a:pt x="1601" y="0"/>
                  </a:moveTo>
                  <a:lnTo>
                    <a:pt x="0" y="2166"/>
                  </a:lnTo>
                  <a:lnTo>
                    <a:pt x="0" y="4081"/>
                  </a:lnTo>
                  <a:cubicBezTo>
                    <a:pt x="1350" y="3564"/>
                    <a:pt x="2198" y="2543"/>
                    <a:pt x="2731" y="1524"/>
                  </a:cubicBezTo>
                  <a:lnTo>
                    <a:pt x="1601" y="0"/>
                  </a:lnTo>
                  <a:close/>
                </a:path>
              </a:pathLst>
            </a:custGeom>
            <a:solidFill>
              <a:srgbClr val="FFEE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75" name="Google Shape;4315;p70">
              <a:extLst>
                <a:ext uri="{FF2B5EF4-FFF2-40B4-BE49-F238E27FC236}">
                  <a16:creationId xmlns:a16="http://schemas.microsoft.com/office/drawing/2014/main" id="{BAFB0199-8937-435B-BC85-D95ECC98A409}"/>
                </a:ext>
              </a:extLst>
            </p:cNvPr>
            <p:cNvSpPr/>
            <p:nvPr/>
          </p:nvSpPr>
          <p:spPr>
            <a:xfrm>
              <a:off x="7690326" y="2993091"/>
              <a:ext cx="88783" cy="83590"/>
            </a:xfrm>
            <a:custGeom>
              <a:avLst/>
              <a:gdLst/>
              <a:ahLst/>
              <a:cxnLst/>
              <a:rect l="l" t="t" r="r" b="b"/>
              <a:pathLst>
                <a:path w="3642" h="3429" extrusionOk="0">
                  <a:moveTo>
                    <a:pt x="3642" y="0"/>
                  </a:moveTo>
                  <a:lnTo>
                    <a:pt x="2135" y="47"/>
                  </a:lnTo>
                  <a:lnTo>
                    <a:pt x="1" y="3391"/>
                  </a:lnTo>
                  <a:cubicBezTo>
                    <a:pt x="1" y="3391"/>
                    <a:pt x="75" y="3428"/>
                    <a:pt x="221" y="3428"/>
                  </a:cubicBezTo>
                  <a:cubicBezTo>
                    <a:pt x="680" y="3428"/>
                    <a:pt x="1845" y="3059"/>
                    <a:pt x="3642" y="0"/>
                  </a:cubicBezTo>
                  <a:close/>
                </a:path>
              </a:pathLst>
            </a:custGeom>
            <a:solidFill>
              <a:srgbClr val="6F72A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76" name="Google Shape;4316;p70">
              <a:extLst>
                <a:ext uri="{FF2B5EF4-FFF2-40B4-BE49-F238E27FC236}">
                  <a16:creationId xmlns:a16="http://schemas.microsoft.com/office/drawing/2014/main" id="{B8077A36-3AA7-46F5-8CE4-838DFC0A2A63}"/>
                </a:ext>
              </a:extLst>
            </p:cNvPr>
            <p:cNvSpPr/>
            <p:nvPr/>
          </p:nvSpPr>
          <p:spPr>
            <a:xfrm>
              <a:off x="7641352" y="2792614"/>
              <a:ext cx="190973" cy="148069"/>
            </a:xfrm>
            <a:custGeom>
              <a:avLst/>
              <a:gdLst/>
              <a:ahLst/>
              <a:cxnLst/>
              <a:rect l="l" t="t" r="r" b="b"/>
              <a:pathLst>
                <a:path w="7834" h="6074" extrusionOk="0">
                  <a:moveTo>
                    <a:pt x="1194" y="0"/>
                  </a:moveTo>
                  <a:cubicBezTo>
                    <a:pt x="1193" y="1"/>
                    <a:pt x="1" y="3391"/>
                    <a:pt x="5494" y="6074"/>
                  </a:cubicBezTo>
                  <a:cubicBezTo>
                    <a:pt x="5494" y="6074"/>
                    <a:pt x="7833" y="5933"/>
                    <a:pt x="7833" y="3642"/>
                  </a:cubicBezTo>
                  <a:lnTo>
                    <a:pt x="1194" y="0"/>
                  </a:lnTo>
                  <a:close/>
                </a:path>
              </a:pathLst>
            </a:custGeom>
            <a:solidFill>
              <a:srgbClr val="6F72A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77" name="Google Shape;4317;p70">
              <a:extLst>
                <a:ext uri="{FF2B5EF4-FFF2-40B4-BE49-F238E27FC236}">
                  <a16:creationId xmlns:a16="http://schemas.microsoft.com/office/drawing/2014/main" id="{BC99FB49-9699-4F90-A09B-94D4B51BBAFA}"/>
                </a:ext>
              </a:extLst>
            </p:cNvPr>
            <p:cNvSpPr/>
            <p:nvPr/>
          </p:nvSpPr>
          <p:spPr>
            <a:xfrm>
              <a:off x="7742370" y="2854191"/>
              <a:ext cx="92244" cy="143754"/>
            </a:xfrm>
            <a:custGeom>
              <a:avLst/>
              <a:gdLst/>
              <a:ahLst/>
              <a:cxnLst/>
              <a:rect l="l" t="t" r="r" b="b"/>
              <a:pathLst>
                <a:path w="3784" h="5897" extrusionOk="0">
                  <a:moveTo>
                    <a:pt x="3547" y="1"/>
                  </a:moveTo>
                  <a:lnTo>
                    <a:pt x="0" y="5745"/>
                  </a:lnTo>
                  <a:cubicBezTo>
                    <a:pt x="554" y="5846"/>
                    <a:pt x="1067" y="5896"/>
                    <a:pt x="1539" y="5896"/>
                  </a:cubicBezTo>
                  <a:cubicBezTo>
                    <a:pt x="1657" y="5896"/>
                    <a:pt x="1771" y="5893"/>
                    <a:pt x="1884" y="5887"/>
                  </a:cubicBezTo>
                  <a:cubicBezTo>
                    <a:pt x="2465" y="5651"/>
                    <a:pt x="3045" y="5180"/>
                    <a:pt x="3547" y="4583"/>
                  </a:cubicBezTo>
                  <a:lnTo>
                    <a:pt x="3783" y="1664"/>
                  </a:lnTo>
                  <a:lnTo>
                    <a:pt x="3547" y="1"/>
                  </a:lnTo>
                  <a:close/>
                </a:path>
              </a:pathLst>
            </a:custGeom>
            <a:solidFill>
              <a:srgbClr val="6F72A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78" name="Google Shape;4318;p70">
              <a:extLst>
                <a:ext uri="{FF2B5EF4-FFF2-40B4-BE49-F238E27FC236}">
                  <a16:creationId xmlns:a16="http://schemas.microsoft.com/office/drawing/2014/main" id="{684DC424-7453-4340-9925-83ECB6B57899}"/>
                </a:ext>
              </a:extLst>
            </p:cNvPr>
            <p:cNvSpPr/>
            <p:nvPr/>
          </p:nvSpPr>
          <p:spPr>
            <a:xfrm>
              <a:off x="7828836" y="2823524"/>
              <a:ext cx="83420" cy="142413"/>
            </a:xfrm>
            <a:custGeom>
              <a:avLst/>
              <a:gdLst/>
              <a:ahLst/>
              <a:cxnLst/>
              <a:rect l="l" t="t" r="r" b="b"/>
              <a:pathLst>
                <a:path w="3422" h="5842" extrusionOk="0">
                  <a:moveTo>
                    <a:pt x="2004" y="0"/>
                  </a:moveTo>
                  <a:cubicBezTo>
                    <a:pt x="809" y="0"/>
                    <a:pt x="111" y="1087"/>
                    <a:pt x="111" y="1087"/>
                  </a:cubicBezTo>
                  <a:lnTo>
                    <a:pt x="0" y="1259"/>
                  </a:lnTo>
                  <a:lnTo>
                    <a:pt x="0" y="5841"/>
                  </a:lnTo>
                  <a:cubicBezTo>
                    <a:pt x="722" y="5010"/>
                    <a:pt x="1287" y="3912"/>
                    <a:pt x="1538" y="2907"/>
                  </a:cubicBezTo>
                  <a:cubicBezTo>
                    <a:pt x="1978" y="1196"/>
                    <a:pt x="3422" y="725"/>
                    <a:pt x="3422" y="725"/>
                  </a:cubicBezTo>
                  <a:cubicBezTo>
                    <a:pt x="3202" y="411"/>
                    <a:pt x="2825" y="34"/>
                    <a:pt x="2103" y="3"/>
                  </a:cubicBezTo>
                  <a:cubicBezTo>
                    <a:pt x="2070" y="1"/>
                    <a:pt x="2037" y="0"/>
                    <a:pt x="2004" y="0"/>
                  </a:cubicBezTo>
                  <a:close/>
                </a:path>
              </a:pathLst>
            </a:custGeom>
            <a:solidFill>
              <a:srgbClr val="4647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79" name="Google Shape;4319;p70">
              <a:extLst>
                <a:ext uri="{FF2B5EF4-FFF2-40B4-BE49-F238E27FC236}">
                  <a16:creationId xmlns:a16="http://schemas.microsoft.com/office/drawing/2014/main" id="{0730BD48-B00F-4A5C-B49E-982362CB3132}"/>
                </a:ext>
              </a:extLst>
            </p:cNvPr>
            <p:cNvSpPr/>
            <p:nvPr/>
          </p:nvSpPr>
          <p:spPr>
            <a:xfrm>
              <a:off x="7877809" y="2840052"/>
              <a:ext cx="21842" cy="22208"/>
            </a:xfrm>
            <a:custGeom>
              <a:avLst/>
              <a:gdLst/>
              <a:ahLst/>
              <a:cxnLst/>
              <a:rect l="l" t="t" r="r" b="b"/>
              <a:pathLst>
                <a:path w="896" h="911" extrusionOk="0">
                  <a:moveTo>
                    <a:pt x="440" y="0"/>
                  </a:moveTo>
                  <a:cubicBezTo>
                    <a:pt x="189" y="0"/>
                    <a:pt x="0" y="204"/>
                    <a:pt x="0" y="455"/>
                  </a:cubicBezTo>
                  <a:cubicBezTo>
                    <a:pt x="0" y="706"/>
                    <a:pt x="189" y="911"/>
                    <a:pt x="440" y="911"/>
                  </a:cubicBezTo>
                  <a:cubicBezTo>
                    <a:pt x="691" y="911"/>
                    <a:pt x="895" y="706"/>
                    <a:pt x="895" y="455"/>
                  </a:cubicBezTo>
                  <a:cubicBezTo>
                    <a:pt x="895" y="204"/>
                    <a:pt x="691" y="0"/>
                    <a:pt x="44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80" name="Google Shape;4320;p70">
              <a:extLst>
                <a:ext uri="{FF2B5EF4-FFF2-40B4-BE49-F238E27FC236}">
                  <a16:creationId xmlns:a16="http://schemas.microsoft.com/office/drawing/2014/main" id="{7773A116-D332-46E6-B618-3A5959E4A225}"/>
                </a:ext>
              </a:extLst>
            </p:cNvPr>
            <p:cNvSpPr/>
            <p:nvPr/>
          </p:nvSpPr>
          <p:spPr>
            <a:xfrm>
              <a:off x="7880856" y="2843489"/>
              <a:ext cx="15723" cy="15309"/>
            </a:xfrm>
            <a:custGeom>
              <a:avLst/>
              <a:gdLst/>
              <a:ahLst/>
              <a:cxnLst/>
              <a:rect l="l" t="t" r="r" b="b"/>
              <a:pathLst>
                <a:path w="645" h="628" extrusionOk="0">
                  <a:moveTo>
                    <a:pt x="315" y="0"/>
                  </a:moveTo>
                  <a:cubicBezTo>
                    <a:pt x="143" y="0"/>
                    <a:pt x="1" y="142"/>
                    <a:pt x="1" y="314"/>
                  </a:cubicBezTo>
                  <a:cubicBezTo>
                    <a:pt x="1" y="487"/>
                    <a:pt x="143" y="628"/>
                    <a:pt x="315" y="628"/>
                  </a:cubicBezTo>
                  <a:cubicBezTo>
                    <a:pt x="488" y="628"/>
                    <a:pt x="645" y="487"/>
                    <a:pt x="645" y="314"/>
                  </a:cubicBezTo>
                  <a:cubicBezTo>
                    <a:pt x="645" y="142"/>
                    <a:pt x="488" y="0"/>
                    <a:pt x="315" y="0"/>
                  </a:cubicBezTo>
                  <a:close/>
                </a:path>
              </a:pathLst>
            </a:custGeom>
            <a:solidFill>
              <a:srgbClr val="64657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sp>
        <p:nvSpPr>
          <p:cNvPr id="292" name="Google Shape;4088;p66">
            <a:extLst>
              <a:ext uri="{FF2B5EF4-FFF2-40B4-BE49-F238E27FC236}">
                <a16:creationId xmlns:a16="http://schemas.microsoft.com/office/drawing/2014/main" id="{28AD1303-0DB2-4931-94B9-FC0EC16D91AC}"/>
              </a:ext>
            </a:extLst>
          </p:cNvPr>
          <p:cNvSpPr txBox="1"/>
          <p:nvPr/>
        </p:nvSpPr>
        <p:spPr>
          <a:xfrm>
            <a:off x="6610088" y="3454178"/>
            <a:ext cx="2150285" cy="5382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vi-VN" sz="1800" b="1" dirty="0" err="1">
                <a:solidFill>
                  <a:schemeClr val="lt2"/>
                </a:solidFill>
                <a:latin typeface="Arial" panose="020B0604020202020204" pitchFamily="34" charset="0"/>
                <a:ea typeface="Poppins"/>
                <a:cs typeface="Arial" panose="020B0604020202020204" pitchFamily="34" charset="0"/>
                <a:sym typeface="Arial" panose="020B0604020202020204" pitchFamily="34" charset="0"/>
              </a:rPr>
              <a:t>Én</a:t>
            </a:r>
            <a:r>
              <a:rPr lang="vi-VN" sz="1800" b="1" dirty="0">
                <a:solidFill>
                  <a:schemeClr val="lt2"/>
                </a:solidFill>
                <a:latin typeface="Arial" panose="020B0604020202020204" pitchFamily="34" charset="0"/>
                <a:ea typeface="Poppins"/>
                <a:cs typeface="Arial" panose="020B0604020202020204" pitchFamily="34" charset="0"/>
                <a:sym typeface="Arial" panose="020B0604020202020204" pitchFamily="34" charset="0"/>
              </a:rPr>
              <a:t> ra </a:t>
            </a:r>
            <a:r>
              <a:rPr lang="vi-VN" sz="1800" b="1" dirty="0" err="1">
                <a:solidFill>
                  <a:schemeClr val="lt2"/>
                </a:solidFill>
                <a:latin typeface="Arial" panose="020B0604020202020204" pitchFamily="34" charset="0"/>
                <a:ea typeface="Poppins"/>
                <a:cs typeface="Arial" panose="020B0604020202020204" pitchFamily="34" charset="0"/>
                <a:sym typeface="Arial" panose="020B0604020202020204" pitchFamily="34" charset="0"/>
              </a:rPr>
              <a:t>ràng</a:t>
            </a:r>
            <a:r>
              <a:rPr lang="vi-VN" sz="1800" b="1" dirty="0">
                <a:solidFill>
                  <a:schemeClr val="lt2"/>
                </a:solidFill>
                <a:latin typeface="Arial" panose="020B0604020202020204" pitchFamily="34" charset="0"/>
                <a:ea typeface="Poppins"/>
                <a:cs typeface="Arial" panose="020B0604020202020204" pitchFamily="34" charset="0"/>
                <a:sym typeface="Arial" panose="020B0604020202020204" pitchFamily="34" charset="0"/>
              </a:rPr>
              <a:t> </a:t>
            </a:r>
            <a:r>
              <a:rPr lang="vi-VN" sz="1800" b="1" dirty="0" err="1">
                <a:solidFill>
                  <a:schemeClr val="lt2"/>
                </a:solidFill>
                <a:latin typeface="Arial" panose="020B0604020202020204" pitchFamily="34" charset="0"/>
                <a:ea typeface="Poppins"/>
                <a:cs typeface="Arial" panose="020B0604020202020204" pitchFamily="34" charset="0"/>
                <a:sym typeface="Arial" panose="020B0604020202020204" pitchFamily="34" charset="0"/>
              </a:rPr>
              <a:t>chấp</a:t>
            </a:r>
            <a:r>
              <a:rPr lang="vi-VN" sz="1800" b="1" dirty="0">
                <a:solidFill>
                  <a:schemeClr val="lt2"/>
                </a:solidFill>
                <a:latin typeface="Arial" panose="020B0604020202020204" pitchFamily="34" charset="0"/>
                <a:ea typeface="Poppins"/>
                <a:cs typeface="Arial" panose="020B0604020202020204" pitchFamily="34" charset="0"/>
                <a:sym typeface="Arial" panose="020B0604020202020204" pitchFamily="34" charset="0"/>
              </a:rPr>
              <a:t> </a:t>
            </a:r>
            <a:r>
              <a:rPr lang="vi-VN" sz="1800" b="1" dirty="0" err="1">
                <a:solidFill>
                  <a:schemeClr val="lt2"/>
                </a:solidFill>
                <a:latin typeface="Arial" panose="020B0604020202020204" pitchFamily="34" charset="0"/>
                <a:ea typeface="Poppins"/>
                <a:cs typeface="Arial" panose="020B0604020202020204" pitchFamily="34" charset="0"/>
                <a:sym typeface="Arial" panose="020B0604020202020204" pitchFamily="34" charset="0"/>
              </a:rPr>
              <a:t>chới</a:t>
            </a:r>
            <a:r>
              <a:rPr lang="vi-VN" sz="1800" b="1" dirty="0">
                <a:solidFill>
                  <a:schemeClr val="lt2"/>
                </a:solidFill>
                <a:latin typeface="Arial" panose="020B0604020202020204" pitchFamily="34" charset="0"/>
                <a:ea typeface="Poppins"/>
                <a:cs typeface="Arial" panose="020B0604020202020204" pitchFamily="34" charset="0"/>
                <a:sym typeface="Arial" panose="020B0604020202020204" pitchFamily="34" charset="0"/>
              </a:rPr>
              <a:t> </a:t>
            </a:r>
            <a:r>
              <a:rPr lang="vi-VN" sz="1800" b="1" dirty="0" err="1">
                <a:solidFill>
                  <a:schemeClr val="lt2"/>
                </a:solidFill>
                <a:latin typeface="Arial" panose="020B0604020202020204" pitchFamily="34" charset="0"/>
                <a:ea typeface="Poppins"/>
                <a:cs typeface="Arial" panose="020B0604020202020204" pitchFamily="34" charset="0"/>
                <a:sym typeface="Arial" panose="020B0604020202020204" pitchFamily="34" charset="0"/>
              </a:rPr>
              <a:t>vỗ</a:t>
            </a:r>
            <a:r>
              <a:rPr lang="vi-VN" sz="1800" b="1" dirty="0">
                <a:solidFill>
                  <a:schemeClr val="lt2"/>
                </a:solidFill>
                <a:latin typeface="Arial" panose="020B0604020202020204" pitchFamily="34" charset="0"/>
                <a:ea typeface="Poppins"/>
                <a:cs typeface="Arial" panose="020B0604020202020204" pitchFamily="34" charset="0"/>
                <a:sym typeface="Arial" panose="020B0604020202020204" pitchFamily="34" charset="0"/>
              </a:rPr>
              <a:t> </a:t>
            </a:r>
            <a:r>
              <a:rPr lang="vi-VN" sz="1800" b="1" dirty="0" err="1">
                <a:solidFill>
                  <a:schemeClr val="lt2"/>
                </a:solidFill>
                <a:latin typeface="Arial" panose="020B0604020202020204" pitchFamily="34" charset="0"/>
                <a:ea typeface="Poppins"/>
                <a:cs typeface="Arial" panose="020B0604020202020204" pitchFamily="34" charset="0"/>
                <a:sym typeface="Arial" panose="020B0604020202020204" pitchFamily="34" charset="0"/>
              </a:rPr>
              <a:t>cánh</a:t>
            </a:r>
            <a:endParaRPr sz="1800" b="1" dirty="0">
              <a:solidFill>
                <a:schemeClr val="lt2"/>
              </a:solidFill>
              <a:latin typeface="Arial" panose="020B0604020202020204" pitchFamily="34" charset="0"/>
              <a:ea typeface="Poppins"/>
              <a:cs typeface="Arial" panose="020B0604020202020204" pitchFamily="34" charset="0"/>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80"/>
                                        </p:tgtEl>
                                        <p:attrNameLst>
                                          <p:attrName>style.visibility</p:attrName>
                                        </p:attrNameLst>
                                      </p:cBhvr>
                                      <p:to>
                                        <p:strVal val="visible"/>
                                      </p:to>
                                    </p:set>
                                    <p:animEffect transition="in" filter="wipe(down)">
                                      <p:cBhvr>
                                        <p:cTn id="7" dur="750"/>
                                        <p:tgtEl>
                                          <p:spTgt spid="408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9"/>
                                        </p:tgtEl>
                                        <p:attrNameLst>
                                          <p:attrName>style.visibility</p:attrName>
                                        </p:attrNameLst>
                                      </p:cBhvr>
                                      <p:to>
                                        <p:strVal val="visible"/>
                                      </p:to>
                                    </p:set>
                                    <p:animEffect transition="in" filter="fade">
                                      <p:cBhvr>
                                        <p:cTn id="12" dur="750"/>
                                        <p:tgtEl>
                                          <p:spTgt spid="169"/>
                                        </p:tgtEl>
                                      </p:cBhvr>
                                    </p:animEffect>
                                    <p:anim calcmode="lin" valueType="num">
                                      <p:cBhvr>
                                        <p:cTn id="13" dur="750" fill="hold"/>
                                        <p:tgtEl>
                                          <p:spTgt spid="169"/>
                                        </p:tgtEl>
                                        <p:attrNameLst>
                                          <p:attrName>ppt_x</p:attrName>
                                        </p:attrNameLst>
                                      </p:cBhvr>
                                      <p:tavLst>
                                        <p:tav tm="0">
                                          <p:val>
                                            <p:strVal val="#ppt_x"/>
                                          </p:val>
                                        </p:tav>
                                        <p:tav tm="100000">
                                          <p:val>
                                            <p:strVal val="#ppt_x"/>
                                          </p:val>
                                        </p:tav>
                                      </p:tavLst>
                                    </p:anim>
                                    <p:anim calcmode="lin" valueType="num">
                                      <p:cBhvr>
                                        <p:cTn id="14" dur="750" fill="hold"/>
                                        <p:tgtEl>
                                          <p:spTgt spid="16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084"/>
                                        </p:tgtEl>
                                        <p:attrNameLst>
                                          <p:attrName>style.visibility</p:attrName>
                                        </p:attrNameLst>
                                      </p:cBhvr>
                                      <p:to>
                                        <p:strVal val="visible"/>
                                      </p:to>
                                    </p:set>
                                    <p:animEffect transition="in" filter="fade">
                                      <p:cBhvr>
                                        <p:cTn id="17" dur="750"/>
                                        <p:tgtEl>
                                          <p:spTgt spid="4084"/>
                                        </p:tgtEl>
                                      </p:cBhvr>
                                    </p:animEffect>
                                    <p:anim calcmode="lin" valueType="num">
                                      <p:cBhvr>
                                        <p:cTn id="18" dur="750" fill="hold"/>
                                        <p:tgtEl>
                                          <p:spTgt spid="4084"/>
                                        </p:tgtEl>
                                        <p:attrNameLst>
                                          <p:attrName>ppt_x</p:attrName>
                                        </p:attrNameLst>
                                      </p:cBhvr>
                                      <p:tavLst>
                                        <p:tav tm="0">
                                          <p:val>
                                            <p:strVal val="#ppt_x"/>
                                          </p:val>
                                        </p:tav>
                                        <p:tav tm="100000">
                                          <p:val>
                                            <p:strVal val="#ppt_x"/>
                                          </p:val>
                                        </p:tav>
                                      </p:tavLst>
                                    </p:anim>
                                    <p:anim calcmode="lin" valueType="num">
                                      <p:cBhvr>
                                        <p:cTn id="19" dur="750" fill="hold"/>
                                        <p:tgtEl>
                                          <p:spTgt spid="408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1"/>
                                        </p:tgtEl>
                                        <p:attrNameLst>
                                          <p:attrName>style.visibility</p:attrName>
                                        </p:attrNameLst>
                                      </p:cBhvr>
                                      <p:to>
                                        <p:strVal val="visible"/>
                                      </p:to>
                                    </p:set>
                                    <p:animEffect transition="in" filter="fade">
                                      <p:cBhvr>
                                        <p:cTn id="24" dur="750"/>
                                        <p:tgtEl>
                                          <p:spTgt spid="71"/>
                                        </p:tgtEl>
                                      </p:cBhvr>
                                    </p:animEffect>
                                    <p:anim calcmode="lin" valueType="num">
                                      <p:cBhvr>
                                        <p:cTn id="25" dur="750" fill="hold"/>
                                        <p:tgtEl>
                                          <p:spTgt spid="71"/>
                                        </p:tgtEl>
                                        <p:attrNameLst>
                                          <p:attrName>ppt_x</p:attrName>
                                        </p:attrNameLst>
                                      </p:cBhvr>
                                      <p:tavLst>
                                        <p:tav tm="0">
                                          <p:val>
                                            <p:strVal val="#ppt_x"/>
                                          </p:val>
                                        </p:tav>
                                        <p:tav tm="100000">
                                          <p:val>
                                            <p:strVal val="#ppt_x"/>
                                          </p:val>
                                        </p:tav>
                                      </p:tavLst>
                                    </p:anim>
                                    <p:anim calcmode="lin" valueType="num">
                                      <p:cBhvr>
                                        <p:cTn id="26" dur="750" fill="hold"/>
                                        <p:tgtEl>
                                          <p:spTgt spid="7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086"/>
                                        </p:tgtEl>
                                        <p:attrNameLst>
                                          <p:attrName>style.visibility</p:attrName>
                                        </p:attrNameLst>
                                      </p:cBhvr>
                                      <p:to>
                                        <p:strVal val="visible"/>
                                      </p:to>
                                    </p:set>
                                    <p:animEffect transition="in" filter="fade">
                                      <p:cBhvr>
                                        <p:cTn id="29" dur="750"/>
                                        <p:tgtEl>
                                          <p:spTgt spid="4086"/>
                                        </p:tgtEl>
                                      </p:cBhvr>
                                    </p:animEffect>
                                    <p:anim calcmode="lin" valueType="num">
                                      <p:cBhvr>
                                        <p:cTn id="30" dur="750" fill="hold"/>
                                        <p:tgtEl>
                                          <p:spTgt spid="4086"/>
                                        </p:tgtEl>
                                        <p:attrNameLst>
                                          <p:attrName>ppt_x</p:attrName>
                                        </p:attrNameLst>
                                      </p:cBhvr>
                                      <p:tavLst>
                                        <p:tav tm="0">
                                          <p:val>
                                            <p:strVal val="#ppt_x"/>
                                          </p:val>
                                        </p:tav>
                                        <p:tav tm="100000">
                                          <p:val>
                                            <p:strVal val="#ppt_x"/>
                                          </p:val>
                                        </p:tav>
                                      </p:tavLst>
                                    </p:anim>
                                    <p:anim calcmode="lin" valueType="num">
                                      <p:cBhvr>
                                        <p:cTn id="31" dur="750" fill="hold"/>
                                        <p:tgtEl>
                                          <p:spTgt spid="408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56"/>
                                        </p:tgtEl>
                                        <p:attrNameLst>
                                          <p:attrName>style.visibility</p:attrName>
                                        </p:attrNameLst>
                                      </p:cBhvr>
                                      <p:to>
                                        <p:strVal val="visible"/>
                                      </p:to>
                                    </p:set>
                                    <p:animEffect transition="in" filter="fade">
                                      <p:cBhvr>
                                        <p:cTn id="36" dur="750"/>
                                        <p:tgtEl>
                                          <p:spTgt spid="156"/>
                                        </p:tgtEl>
                                      </p:cBhvr>
                                    </p:animEffect>
                                    <p:anim calcmode="lin" valueType="num">
                                      <p:cBhvr>
                                        <p:cTn id="37" dur="750" fill="hold"/>
                                        <p:tgtEl>
                                          <p:spTgt spid="156"/>
                                        </p:tgtEl>
                                        <p:attrNameLst>
                                          <p:attrName>ppt_x</p:attrName>
                                        </p:attrNameLst>
                                      </p:cBhvr>
                                      <p:tavLst>
                                        <p:tav tm="0">
                                          <p:val>
                                            <p:strVal val="#ppt_x"/>
                                          </p:val>
                                        </p:tav>
                                        <p:tav tm="100000">
                                          <p:val>
                                            <p:strVal val="#ppt_x"/>
                                          </p:val>
                                        </p:tav>
                                      </p:tavLst>
                                    </p:anim>
                                    <p:anim calcmode="lin" valueType="num">
                                      <p:cBhvr>
                                        <p:cTn id="38" dur="750" fill="hold"/>
                                        <p:tgtEl>
                                          <p:spTgt spid="15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4088"/>
                                        </p:tgtEl>
                                        <p:attrNameLst>
                                          <p:attrName>style.visibility</p:attrName>
                                        </p:attrNameLst>
                                      </p:cBhvr>
                                      <p:to>
                                        <p:strVal val="visible"/>
                                      </p:to>
                                    </p:set>
                                    <p:animEffect transition="in" filter="fade">
                                      <p:cBhvr>
                                        <p:cTn id="41" dur="750"/>
                                        <p:tgtEl>
                                          <p:spTgt spid="4088"/>
                                        </p:tgtEl>
                                      </p:cBhvr>
                                    </p:animEffect>
                                    <p:anim calcmode="lin" valueType="num">
                                      <p:cBhvr>
                                        <p:cTn id="42" dur="750" fill="hold"/>
                                        <p:tgtEl>
                                          <p:spTgt spid="4088"/>
                                        </p:tgtEl>
                                        <p:attrNameLst>
                                          <p:attrName>ppt_x</p:attrName>
                                        </p:attrNameLst>
                                      </p:cBhvr>
                                      <p:tavLst>
                                        <p:tav tm="0">
                                          <p:val>
                                            <p:strVal val="#ppt_x"/>
                                          </p:val>
                                        </p:tav>
                                        <p:tav tm="100000">
                                          <p:val>
                                            <p:strVal val="#ppt_x"/>
                                          </p:val>
                                        </p:tav>
                                      </p:tavLst>
                                    </p:anim>
                                    <p:anim calcmode="lin" valueType="num">
                                      <p:cBhvr>
                                        <p:cTn id="43" dur="750" fill="hold"/>
                                        <p:tgtEl>
                                          <p:spTgt spid="408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22"/>
                                        </p:tgtEl>
                                        <p:attrNameLst>
                                          <p:attrName>style.visibility</p:attrName>
                                        </p:attrNameLst>
                                      </p:cBhvr>
                                      <p:to>
                                        <p:strVal val="visible"/>
                                      </p:to>
                                    </p:set>
                                    <p:animEffect transition="in" filter="fade">
                                      <p:cBhvr>
                                        <p:cTn id="48" dur="750"/>
                                        <p:tgtEl>
                                          <p:spTgt spid="122"/>
                                        </p:tgtEl>
                                      </p:cBhvr>
                                    </p:animEffect>
                                    <p:anim calcmode="lin" valueType="num">
                                      <p:cBhvr>
                                        <p:cTn id="49" dur="750" fill="hold"/>
                                        <p:tgtEl>
                                          <p:spTgt spid="122"/>
                                        </p:tgtEl>
                                        <p:attrNameLst>
                                          <p:attrName>ppt_x</p:attrName>
                                        </p:attrNameLst>
                                      </p:cBhvr>
                                      <p:tavLst>
                                        <p:tav tm="0">
                                          <p:val>
                                            <p:strVal val="#ppt_x"/>
                                          </p:val>
                                        </p:tav>
                                        <p:tav tm="100000">
                                          <p:val>
                                            <p:strVal val="#ppt_x"/>
                                          </p:val>
                                        </p:tav>
                                      </p:tavLst>
                                    </p:anim>
                                    <p:anim calcmode="lin" valueType="num">
                                      <p:cBhvr>
                                        <p:cTn id="50" dur="750" fill="hold"/>
                                        <p:tgtEl>
                                          <p:spTgt spid="12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92"/>
                                        </p:tgtEl>
                                        <p:attrNameLst>
                                          <p:attrName>style.visibility</p:attrName>
                                        </p:attrNameLst>
                                      </p:cBhvr>
                                      <p:to>
                                        <p:strVal val="visible"/>
                                      </p:to>
                                    </p:set>
                                    <p:animEffect transition="in" filter="fade">
                                      <p:cBhvr>
                                        <p:cTn id="53" dur="750"/>
                                        <p:tgtEl>
                                          <p:spTgt spid="292"/>
                                        </p:tgtEl>
                                      </p:cBhvr>
                                    </p:animEffect>
                                    <p:anim calcmode="lin" valueType="num">
                                      <p:cBhvr>
                                        <p:cTn id="54" dur="750" fill="hold"/>
                                        <p:tgtEl>
                                          <p:spTgt spid="292"/>
                                        </p:tgtEl>
                                        <p:attrNameLst>
                                          <p:attrName>ppt_x</p:attrName>
                                        </p:attrNameLst>
                                      </p:cBhvr>
                                      <p:tavLst>
                                        <p:tav tm="0">
                                          <p:val>
                                            <p:strVal val="#ppt_x"/>
                                          </p:val>
                                        </p:tav>
                                        <p:tav tm="100000">
                                          <p:val>
                                            <p:strVal val="#ppt_x"/>
                                          </p:val>
                                        </p:tav>
                                      </p:tavLst>
                                    </p:anim>
                                    <p:anim calcmode="lin" valueType="num">
                                      <p:cBhvr>
                                        <p:cTn id="55" dur="750" fill="hold"/>
                                        <p:tgtEl>
                                          <p:spTgt spid="2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0" grpId="0"/>
      <p:bldP spid="4084" grpId="0"/>
      <p:bldP spid="4086" grpId="0"/>
      <p:bldP spid="4088" grpId="0"/>
      <p:bldP spid="29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741D76A-31C7-4DE9-98B3-3A120319CCBE}"/>
              </a:ext>
            </a:extLst>
          </p:cNvPr>
          <p:cNvSpPr>
            <a:spLocks noGrp="1"/>
          </p:cNvSpPr>
          <p:nvPr>
            <p:ph type="title"/>
          </p:nvPr>
        </p:nvSpPr>
        <p:spPr>
          <a:xfrm>
            <a:off x="2332547" y="609120"/>
            <a:ext cx="4478905" cy="572700"/>
          </a:xfrm>
        </p:spPr>
        <p:txBody>
          <a:bodyPr/>
          <a:lstStyle/>
          <a:p>
            <a:r>
              <a:rPr lang="vi-VN" dirty="0" err="1">
                <a:latin typeface="Arial" panose="020B0604020202020204" pitchFamily="34" charset="0"/>
                <a:cs typeface="Arial" panose="020B0604020202020204" pitchFamily="34" charset="0"/>
                <a:sym typeface="Arial" panose="020B0604020202020204" pitchFamily="34" charset="0"/>
              </a:rPr>
              <a:t>Én</a:t>
            </a:r>
            <a:r>
              <a:rPr lang="vi-VN" dirty="0">
                <a:latin typeface="Arial" panose="020B0604020202020204" pitchFamily="34" charset="0"/>
                <a:cs typeface="Arial" panose="020B0604020202020204" pitchFamily="34" charset="0"/>
                <a:sym typeface="Arial" panose="020B0604020202020204" pitchFamily="34" charset="0"/>
              </a:rPr>
              <a:t> </a:t>
            </a:r>
            <a:r>
              <a:rPr lang="vi-VN" dirty="0" err="1">
                <a:latin typeface="Arial" panose="020B0604020202020204" pitchFamily="34" charset="0"/>
                <a:cs typeface="Arial" panose="020B0604020202020204" pitchFamily="34" charset="0"/>
                <a:sym typeface="Arial" panose="020B0604020202020204" pitchFamily="34" charset="0"/>
              </a:rPr>
              <a:t>rúc</a:t>
            </a:r>
            <a:r>
              <a:rPr lang="vi-VN" dirty="0">
                <a:latin typeface="Arial" panose="020B0604020202020204" pitchFamily="34" charset="0"/>
                <a:cs typeface="Arial" panose="020B0604020202020204" pitchFamily="34" charset="0"/>
                <a:sym typeface="Arial" panose="020B0604020202020204" pitchFamily="34" charset="0"/>
              </a:rPr>
              <a:t> </a:t>
            </a:r>
            <a:r>
              <a:rPr lang="vi-VN" dirty="0" err="1">
                <a:latin typeface="Arial" panose="020B0604020202020204" pitchFamily="34" charset="0"/>
                <a:cs typeface="Arial" panose="020B0604020202020204" pitchFamily="34" charset="0"/>
                <a:sym typeface="Arial" panose="020B0604020202020204" pitchFamily="34" charset="0"/>
              </a:rPr>
              <a:t>vào</a:t>
            </a:r>
            <a:r>
              <a:rPr lang="vi-VN" dirty="0">
                <a:latin typeface="Arial" panose="020B0604020202020204" pitchFamily="34" charset="0"/>
                <a:cs typeface="Arial" panose="020B0604020202020204" pitchFamily="34" charset="0"/>
                <a:sym typeface="Arial" panose="020B0604020202020204" pitchFamily="34" charset="0"/>
              </a:rPr>
              <a:t> </a:t>
            </a:r>
            <a:r>
              <a:rPr lang="vi-VN" dirty="0" err="1">
                <a:latin typeface="Arial" panose="020B0604020202020204" pitchFamily="34" charset="0"/>
                <a:cs typeface="Arial" panose="020B0604020202020204" pitchFamily="34" charset="0"/>
                <a:sym typeface="Arial" panose="020B0604020202020204" pitchFamily="34" charset="0"/>
              </a:rPr>
              <a:t>tóc</a:t>
            </a:r>
            <a:r>
              <a:rPr lang="vi-VN" dirty="0">
                <a:latin typeface="Arial" panose="020B0604020202020204" pitchFamily="34" charset="0"/>
                <a:cs typeface="Arial" panose="020B0604020202020204" pitchFamily="34" charset="0"/>
                <a:sym typeface="Arial" panose="020B0604020202020204" pitchFamily="34" charset="0"/>
              </a:rPr>
              <a:t>, </a:t>
            </a:r>
            <a:r>
              <a:rPr lang="vi-VN" dirty="0" err="1">
                <a:latin typeface="Arial" panose="020B0604020202020204" pitchFamily="34" charset="0"/>
                <a:cs typeface="Arial" panose="020B0604020202020204" pitchFamily="34" charset="0"/>
                <a:sym typeface="Arial" panose="020B0604020202020204" pitchFamily="34" charset="0"/>
              </a:rPr>
              <a:t>đậu</a:t>
            </a:r>
            <a:r>
              <a:rPr lang="vi-VN" dirty="0">
                <a:latin typeface="Arial" panose="020B0604020202020204" pitchFamily="34" charset="0"/>
                <a:cs typeface="Arial" panose="020B0604020202020204" pitchFamily="34" charset="0"/>
                <a:sym typeface="Arial" panose="020B0604020202020204" pitchFamily="34" charset="0"/>
              </a:rPr>
              <a:t> trên </a:t>
            </a:r>
            <a:r>
              <a:rPr lang="vi-VN" dirty="0" err="1">
                <a:latin typeface="Arial" panose="020B0604020202020204" pitchFamily="34" charset="0"/>
                <a:cs typeface="Arial" panose="020B0604020202020204" pitchFamily="34" charset="0"/>
                <a:sym typeface="Arial" panose="020B0604020202020204" pitchFamily="34" charset="0"/>
              </a:rPr>
              <a:t>đầu</a:t>
            </a:r>
            <a:r>
              <a:rPr lang="vi-VN" dirty="0">
                <a:latin typeface="Arial" panose="020B0604020202020204" pitchFamily="34" charset="0"/>
                <a:cs typeface="Arial" panose="020B0604020202020204" pitchFamily="34" charset="0"/>
                <a:sym typeface="Arial" panose="020B0604020202020204" pitchFamily="34" charset="0"/>
              </a:rPr>
              <a:t>, ung dung </a:t>
            </a:r>
            <a:r>
              <a:rPr lang="vi-VN" dirty="0" err="1">
                <a:latin typeface="Arial" panose="020B0604020202020204" pitchFamily="34" charset="0"/>
                <a:cs typeface="Arial" panose="020B0604020202020204" pitchFamily="34" charset="0"/>
                <a:sym typeface="Arial" panose="020B0604020202020204" pitchFamily="34" charset="0"/>
              </a:rPr>
              <a:t>mổ</a:t>
            </a:r>
            <a:r>
              <a:rPr lang="vi-VN" dirty="0">
                <a:latin typeface="Arial" panose="020B0604020202020204" pitchFamily="34" charset="0"/>
                <a:cs typeface="Arial" panose="020B0604020202020204" pitchFamily="34" charset="0"/>
                <a:sym typeface="Arial" panose="020B0604020202020204" pitchFamily="34" charset="0"/>
              </a:rPr>
              <a:t> cơm</a:t>
            </a:r>
          </a:p>
        </p:txBody>
      </p:sp>
      <p:sp>
        <p:nvSpPr>
          <p:cNvPr id="4" name="Google Shape;3422;p52">
            <a:extLst>
              <a:ext uri="{FF2B5EF4-FFF2-40B4-BE49-F238E27FC236}">
                <a16:creationId xmlns:a16="http://schemas.microsoft.com/office/drawing/2014/main" id="{4DE0F3C6-A24A-4211-ACA3-EBEFA6E8F768}"/>
              </a:ext>
            </a:extLst>
          </p:cNvPr>
          <p:cNvSpPr/>
          <p:nvPr/>
        </p:nvSpPr>
        <p:spPr>
          <a:xfrm rot="864275">
            <a:off x="427769" y="1822463"/>
            <a:ext cx="3844614" cy="3035573"/>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blipFill>
            <a:blip r:embed="rId2"/>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Arial" panose="020B0604020202020204" pitchFamily="34" charset="0"/>
                <a:cs typeface="Arial" panose="020B0604020202020204" pitchFamily="34" charset="0"/>
                <a:sym typeface="Arial" panose="020B0604020202020204" pitchFamily="34" charset="0"/>
              </a:rPr>
              <a:t>  </a:t>
            </a:r>
            <a:endParaRPr>
              <a:latin typeface="Arial" panose="020B0604020202020204" pitchFamily="34" charset="0"/>
              <a:cs typeface="Arial" panose="020B0604020202020204" pitchFamily="34" charset="0"/>
              <a:sym typeface="Arial" panose="020B0604020202020204" pitchFamily="34" charset="0"/>
            </a:endParaRPr>
          </a:p>
        </p:txBody>
      </p:sp>
      <p:sp>
        <p:nvSpPr>
          <p:cNvPr id="5" name="Google Shape;3422;p52">
            <a:extLst>
              <a:ext uri="{FF2B5EF4-FFF2-40B4-BE49-F238E27FC236}">
                <a16:creationId xmlns:a16="http://schemas.microsoft.com/office/drawing/2014/main" id="{BCF0BD6C-450F-4FBE-99C9-E5B436C91889}"/>
              </a:ext>
            </a:extLst>
          </p:cNvPr>
          <p:cNvSpPr/>
          <p:nvPr/>
        </p:nvSpPr>
        <p:spPr>
          <a:xfrm rot="864275">
            <a:off x="4906672" y="1822463"/>
            <a:ext cx="3844614" cy="3035573"/>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blipFill>
            <a:blip r:embed="rId3"/>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Arial" panose="020B0604020202020204" pitchFamily="34" charset="0"/>
                <a:cs typeface="Arial" panose="020B0604020202020204" pitchFamily="34" charset="0"/>
                <a:sym typeface="Arial" panose="020B0604020202020204" pitchFamily="34" charset="0"/>
              </a:rPr>
              <a:t>  </a:t>
            </a:r>
            <a:endParaRPr>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9162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75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75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86"/>
        <p:cNvGrpSpPr/>
        <p:nvPr/>
      </p:nvGrpSpPr>
      <p:grpSpPr>
        <a:xfrm>
          <a:off x="0" y="0"/>
          <a:ext cx="0" cy="0"/>
          <a:chOff x="0" y="0"/>
          <a:chExt cx="0" cy="0"/>
        </a:xfrm>
      </p:grpSpPr>
      <p:sp>
        <p:nvSpPr>
          <p:cNvPr id="3188" name="Google Shape;3188;p46"/>
          <p:cNvSpPr txBox="1">
            <a:spLocks noGrp="1"/>
          </p:cNvSpPr>
          <p:nvPr>
            <p:ph type="subTitle" idx="1"/>
          </p:nvPr>
        </p:nvSpPr>
        <p:spPr>
          <a:xfrm>
            <a:off x="1803150" y="1660512"/>
            <a:ext cx="5537700" cy="19842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1200"/>
              </a:spcAft>
              <a:buNone/>
            </a:pPr>
            <a:r>
              <a:rPr lang="vi-VN" sz="2000" b="1" dirty="0">
                <a:solidFill>
                  <a:schemeClr val="accent1"/>
                </a:solidFill>
                <a:latin typeface="Arial" panose="020B0604020202020204" pitchFamily="34" charset="0"/>
                <a:cs typeface="Arial" panose="020B0604020202020204" pitchFamily="34" charset="0"/>
                <a:sym typeface="Arial" panose="020B0604020202020204" pitchFamily="34" charset="0"/>
              </a:rPr>
              <a:t>Qua </a:t>
            </a:r>
            <a:r>
              <a:rPr lang="vi-VN" sz="2000" b="1" dirty="0" err="1">
                <a:solidFill>
                  <a:schemeClr val="accent1"/>
                </a:solidFill>
                <a:latin typeface="Arial" panose="020B0604020202020204" pitchFamily="34" charset="0"/>
                <a:cs typeface="Arial" panose="020B0604020202020204" pitchFamily="34" charset="0"/>
                <a:sym typeface="Arial" panose="020B0604020202020204" pitchFamily="34" charset="0"/>
              </a:rPr>
              <a:t>biện</a:t>
            </a:r>
            <a:r>
              <a:rPr lang="vi-VN" sz="2000" b="1"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vi-VN" sz="2000" b="1" dirty="0" err="1">
                <a:solidFill>
                  <a:schemeClr val="accent1"/>
                </a:solidFill>
                <a:latin typeface="Arial" panose="020B0604020202020204" pitchFamily="34" charset="0"/>
                <a:cs typeface="Arial" panose="020B0604020202020204" pitchFamily="34" charset="0"/>
                <a:sym typeface="Arial" panose="020B0604020202020204" pitchFamily="34" charset="0"/>
              </a:rPr>
              <a:t>pháp</a:t>
            </a:r>
            <a:r>
              <a:rPr lang="vi-VN" sz="2000" b="1" dirty="0">
                <a:solidFill>
                  <a:schemeClr val="accent1"/>
                </a:solidFill>
                <a:latin typeface="Arial" panose="020B0604020202020204" pitchFamily="34" charset="0"/>
                <a:cs typeface="Arial" panose="020B0604020202020204" pitchFamily="34" charset="0"/>
                <a:sym typeface="Arial" panose="020B0604020202020204" pitchFamily="34" charset="0"/>
              </a:rPr>
              <a:t> nhân </a:t>
            </a:r>
            <a:r>
              <a:rPr lang="vi-VN" sz="2000" b="1" dirty="0" err="1">
                <a:solidFill>
                  <a:schemeClr val="accent1"/>
                </a:solidFill>
                <a:latin typeface="Arial" panose="020B0604020202020204" pitchFamily="34" charset="0"/>
                <a:cs typeface="Arial" panose="020B0604020202020204" pitchFamily="34" charset="0"/>
                <a:sym typeface="Arial" panose="020B0604020202020204" pitchFamily="34" charset="0"/>
              </a:rPr>
              <a:t>hóa</a:t>
            </a:r>
            <a:r>
              <a:rPr lang="vi-VN" sz="2000" b="1" dirty="0">
                <a:solidFill>
                  <a:schemeClr val="accent1"/>
                </a:solidFill>
                <a:latin typeface="Arial" panose="020B0604020202020204" pitchFamily="34" charset="0"/>
                <a:cs typeface="Arial" panose="020B0604020202020204" pitchFamily="34" charset="0"/>
                <a:sym typeface="Arial" panose="020B0604020202020204" pitchFamily="34" charset="0"/>
              </a:rPr>
              <a:t>, so </a:t>
            </a:r>
            <a:r>
              <a:rPr lang="vi-VN" sz="2000" b="1" dirty="0" err="1">
                <a:solidFill>
                  <a:schemeClr val="accent1"/>
                </a:solidFill>
                <a:latin typeface="Arial" panose="020B0604020202020204" pitchFamily="34" charset="0"/>
                <a:cs typeface="Arial" panose="020B0604020202020204" pitchFamily="34" charset="0"/>
                <a:sym typeface="Arial" panose="020B0604020202020204" pitchFamily="34" charset="0"/>
              </a:rPr>
              <a:t>sánh</a:t>
            </a:r>
            <a:r>
              <a:rPr lang="vi-VN" sz="2000" b="1"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vi-VN" sz="2000" b="1" dirty="0" err="1">
                <a:solidFill>
                  <a:schemeClr val="accent1"/>
                </a:solidFill>
                <a:latin typeface="Arial" panose="020B0604020202020204" pitchFamily="34" charset="0"/>
                <a:cs typeface="Arial" panose="020B0604020202020204" pitchFamily="34" charset="0"/>
                <a:sym typeface="Arial" panose="020B0604020202020204" pitchFamily="34" charset="0"/>
              </a:rPr>
              <a:t>liệt</a:t>
            </a:r>
            <a:r>
              <a:rPr lang="vi-VN" sz="2000" b="1" dirty="0">
                <a:solidFill>
                  <a:schemeClr val="accent1"/>
                </a:solidFill>
                <a:latin typeface="Arial" panose="020B0604020202020204" pitchFamily="34" charset="0"/>
                <a:cs typeface="Arial" panose="020B0604020202020204" pitchFamily="34" charset="0"/>
                <a:sym typeface="Arial" panose="020B0604020202020204" pitchFamily="34" charset="0"/>
              </a:rPr>
              <a:t> kê, </a:t>
            </a:r>
            <a:r>
              <a:rPr lang="vi-VN" sz="2000" b="1" dirty="0" err="1">
                <a:solidFill>
                  <a:schemeClr val="accent1"/>
                </a:solidFill>
                <a:latin typeface="Arial" panose="020B0604020202020204" pitchFamily="34" charset="0"/>
                <a:cs typeface="Arial" panose="020B0604020202020204" pitchFamily="34" charset="0"/>
                <a:sym typeface="Arial" panose="020B0604020202020204" pitchFamily="34" charset="0"/>
              </a:rPr>
              <a:t>cuộc</a:t>
            </a:r>
            <a:r>
              <a:rPr lang="vi-VN" sz="2000" b="1"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vi-VN" sz="2000" b="1" dirty="0" err="1">
                <a:solidFill>
                  <a:schemeClr val="accent1"/>
                </a:solidFill>
                <a:latin typeface="Arial" panose="020B0604020202020204" pitchFamily="34" charset="0"/>
                <a:cs typeface="Arial" panose="020B0604020202020204" pitchFamily="34" charset="0"/>
                <a:sym typeface="Arial" panose="020B0604020202020204" pitchFamily="34" charset="0"/>
              </a:rPr>
              <a:t>sống</a:t>
            </a:r>
            <a:r>
              <a:rPr lang="vi-VN" sz="2000" b="1" dirty="0">
                <a:solidFill>
                  <a:schemeClr val="accent1"/>
                </a:solidFill>
                <a:latin typeface="Arial" panose="020B0604020202020204" pitchFamily="34" charset="0"/>
                <a:cs typeface="Arial" panose="020B0604020202020204" pitchFamily="34" charset="0"/>
                <a:sym typeface="Arial" panose="020B0604020202020204" pitchFamily="34" charset="0"/>
              </a:rPr>
              <a:t> thiên nhiên trong hang </a:t>
            </a:r>
            <a:r>
              <a:rPr lang="vi-VN" sz="2000" b="1" dirty="0" err="1">
                <a:solidFill>
                  <a:schemeClr val="accent1"/>
                </a:solidFill>
                <a:latin typeface="Arial" panose="020B0604020202020204" pitchFamily="34" charset="0"/>
                <a:cs typeface="Arial" panose="020B0604020202020204" pitchFamily="34" charset="0"/>
                <a:sym typeface="Arial" panose="020B0604020202020204" pitchFamily="34" charset="0"/>
              </a:rPr>
              <a:t>Én</a:t>
            </a:r>
            <a:r>
              <a:rPr lang="vi-VN" sz="2000" b="1"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vi-VN" sz="2000" b="1" dirty="0" err="1">
                <a:solidFill>
                  <a:schemeClr val="accent1"/>
                </a:solidFill>
                <a:latin typeface="Arial" panose="020B0604020202020204" pitchFamily="34" charset="0"/>
                <a:cs typeface="Arial" panose="020B0604020202020204" pitchFamily="34" charset="0"/>
                <a:sym typeface="Arial" panose="020B0604020202020204" pitchFamily="34" charset="0"/>
              </a:rPr>
              <a:t>hiện</a:t>
            </a:r>
            <a:r>
              <a:rPr lang="vi-VN" sz="2000" b="1" dirty="0">
                <a:solidFill>
                  <a:schemeClr val="accent1"/>
                </a:solidFill>
                <a:latin typeface="Arial" panose="020B0604020202020204" pitchFamily="34" charset="0"/>
                <a:cs typeface="Arial" panose="020B0604020202020204" pitchFamily="34" charset="0"/>
                <a:sym typeface="Arial" panose="020B0604020202020204" pitchFamily="34" charset="0"/>
              </a:rPr>
              <a:t> lên sinh </a:t>
            </a:r>
            <a:r>
              <a:rPr lang="vi-VN" sz="2000" b="1" dirty="0" err="1">
                <a:solidFill>
                  <a:schemeClr val="accent1"/>
                </a:solidFill>
                <a:latin typeface="Arial" panose="020B0604020202020204" pitchFamily="34" charset="0"/>
                <a:cs typeface="Arial" panose="020B0604020202020204" pitchFamily="34" charset="0"/>
                <a:sym typeface="Arial" panose="020B0604020202020204" pitchFamily="34" charset="0"/>
              </a:rPr>
              <a:t>động</a:t>
            </a:r>
            <a:r>
              <a:rPr lang="vi-VN" sz="2000" b="1"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vi-VN" sz="2000" b="1" dirty="0" err="1">
                <a:solidFill>
                  <a:schemeClr val="accent1"/>
                </a:solidFill>
                <a:latin typeface="Arial" panose="020B0604020202020204" pitchFamily="34" charset="0"/>
                <a:cs typeface="Arial" panose="020B0604020202020204" pitchFamily="34" charset="0"/>
                <a:sym typeface="Arial" panose="020B0604020202020204" pitchFamily="34" charset="0"/>
              </a:rPr>
              <a:t>hấp</a:t>
            </a:r>
            <a:r>
              <a:rPr lang="vi-VN" sz="2000" b="1"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vi-VN" sz="2000" b="1" dirty="0" err="1">
                <a:solidFill>
                  <a:schemeClr val="accent1"/>
                </a:solidFill>
                <a:latin typeface="Arial" panose="020B0604020202020204" pitchFamily="34" charset="0"/>
                <a:cs typeface="Arial" panose="020B0604020202020204" pitchFamily="34" charset="0"/>
                <a:sym typeface="Arial" panose="020B0604020202020204" pitchFamily="34" charset="0"/>
              </a:rPr>
              <a:t>dẫn</a:t>
            </a:r>
            <a:r>
              <a:rPr lang="vi-VN" sz="2000" b="1" dirty="0">
                <a:solidFill>
                  <a:schemeClr val="accent1"/>
                </a:solidFill>
                <a:latin typeface="Arial" panose="020B0604020202020204" pitchFamily="34" charset="0"/>
                <a:cs typeface="Arial" panose="020B0604020202020204" pitchFamily="34" charset="0"/>
                <a:sym typeface="Arial" panose="020B0604020202020204" pitchFamily="34" charset="0"/>
              </a:rPr>
              <a:t>, hoang sơ </a:t>
            </a:r>
            <a:r>
              <a:rPr lang="vi-VN" sz="2000" b="1" dirty="0" err="1">
                <a:solidFill>
                  <a:schemeClr val="accent1"/>
                </a:solidFill>
                <a:latin typeface="Arial" panose="020B0604020202020204" pitchFamily="34" charset="0"/>
                <a:cs typeface="Arial" panose="020B0604020202020204" pitchFamily="34" charset="0"/>
                <a:sym typeface="Arial" panose="020B0604020202020204" pitchFamily="34" charset="0"/>
              </a:rPr>
              <a:t>mà</a:t>
            </a:r>
            <a:r>
              <a:rPr lang="vi-VN" sz="2000" b="1"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vi-VN" sz="2000" b="1" dirty="0" err="1">
                <a:solidFill>
                  <a:schemeClr val="accent1"/>
                </a:solidFill>
                <a:latin typeface="Arial" panose="020B0604020202020204" pitchFamily="34" charset="0"/>
                <a:cs typeface="Arial" panose="020B0604020202020204" pitchFamily="34" charset="0"/>
                <a:sym typeface="Arial" panose="020B0604020202020204" pitchFamily="34" charset="0"/>
              </a:rPr>
              <a:t>cũng</a:t>
            </a:r>
            <a:r>
              <a:rPr lang="vi-VN" sz="2000" b="1" dirty="0">
                <a:solidFill>
                  <a:schemeClr val="accent1"/>
                </a:solidFill>
                <a:latin typeface="Arial" panose="020B0604020202020204" pitchFamily="34" charset="0"/>
                <a:cs typeface="Arial" panose="020B0604020202020204" pitchFamily="34" charset="0"/>
                <a:sym typeface="Arial" panose="020B0604020202020204" pitchFamily="34" charset="0"/>
              </a:rPr>
              <a:t> vô </a:t>
            </a:r>
            <a:r>
              <a:rPr lang="vi-VN" sz="2000" b="1" dirty="0" err="1">
                <a:solidFill>
                  <a:schemeClr val="accent1"/>
                </a:solidFill>
                <a:latin typeface="Arial" panose="020B0604020202020204" pitchFamily="34" charset="0"/>
                <a:cs typeface="Arial" panose="020B0604020202020204" pitchFamily="34" charset="0"/>
                <a:sym typeface="Arial" panose="020B0604020202020204" pitchFamily="34" charset="0"/>
              </a:rPr>
              <a:t>cùng</a:t>
            </a:r>
            <a:r>
              <a:rPr lang="vi-VN" sz="2000" b="1"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vi-VN" sz="2000" b="1" dirty="0" err="1">
                <a:solidFill>
                  <a:schemeClr val="accent1"/>
                </a:solidFill>
                <a:latin typeface="Arial" panose="020B0604020202020204" pitchFamily="34" charset="0"/>
                <a:cs typeface="Arial" panose="020B0604020202020204" pitchFamily="34" charset="0"/>
                <a:sym typeface="Arial" panose="020B0604020202020204" pitchFamily="34" charset="0"/>
              </a:rPr>
              <a:t>gần</a:t>
            </a:r>
            <a:r>
              <a:rPr lang="vi-VN" sz="2000" b="1"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vi-VN" sz="2000" b="1" dirty="0" err="1">
                <a:solidFill>
                  <a:schemeClr val="accent1"/>
                </a:solidFill>
                <a:latin typeface="Arial" panose="020B0604020202020204" pitchFamily="34" charset="0"/>
                <a:cs typeface="Arial" panose="020B0604020202020204" pitchFamily="34" charset="0"/>
                <a:sym typeface="Arial" panose="020B0604020202020204" pitchFamily="34" charset="0"/>
              </a:rPr>
              <a:t>gũi</a:t>
            </a:r>
            <a:r>
              <a:rPr lang="vi-VN" sz="2000" b="1" dirty="0">
                <a:solidFill>
                  <a:schemeClr val="accent1"/>
                </a:solidFill>
                <a:latin typeface="Arial" panose="020B0604020202020204" pitchFamily="34" charset="0"/>
                <a:cs typeface="Arial" panose="020B0604020202020204" pitchFamily="34" charset="0"/>
                <a:sym typeface="Arial" panose="020B0604020202020204" pitchFamily="34" charset="0"/>
              </a:rPr>
              <a:t>.</a:t>
            </a:r>
            <a:endParaRPr sz="2000" b="1" dirty="0">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grpSp>
        <p:nvGrpSpPr>
          <p:cNvPr id="4" name="Google Shape;4340;p71">
            <a:extLst>
              <a:ext uri="{FF2B5EF4-FFF2-40B4-BE49-F238E27FC236}">
                <a16:creationId xmlns:a16="http://schemas.microsoft.com/office/drawing/2014/main" id="{273F75BB-A8B9-4CBC-AD37-DE0C734849BA}"/>
              </a:ext>
            </a:extLst>
          </p:cNvPr>
          <p:cNvGrpSpPr/>
          <p:nvPr/>
        </p:nvGrpSpPr>
        <p:grpSpPr>
          <a:xfrm>
            <a:off x="542579" y="607112"/>
            <a:ext cx="1577075" cy="1618875"/>
            <a:chOff x="1871675" y="1194725"/>
            <a:chExt cx="1577075" cy="1618875"/>
          </a:xfrm>
        </p:grpSpPr>
        <p:sp>
          <p:nvSpPr>
            <p:cNvPr id="5" name="Google Shape;4341;p71">
              <a:extLst>
                <a:ext uri="{FF2B5EF4-FFF2-40B4-BE49-F238E27FC236}">
                  <a16:creationId xmlns:a16="http://schemas.microsoft.com/office/drawing/2014/main" id="{07C3DCB5-57FC-43CB-84D5-B3DBE7C8ABD9}"/>
                </a:ext>
              </a:extLst>
            </p:cNvPr>
            <p:cNvSpPr/>
            <p:nvPr/>
          </p:nvSpPr>
          <p:spPr>
            <a:xfrm>
              <a:off x="2213400" y="1832750"/>
              <a:ext cx="33275" cy="29400"/>
            </a:xfrm>
            <a:custGeom>
              <a:avLst/>
              <a:gdLst/>
              <a:ahLst/>
              <a:cxnLst/>
              <a:rect l="l" t="t" r="r" b="b"/>
              <a:pathLst>
                <a:path w="1331" h="1176" extrusionOk="0">
                  <a:moveTo>
                    <a:pt x="672" y="0"/>
                  </a:moveTo>
                  <a:cubicBezTo>
                    <a:pt x="449" y="0"/>
                    <a:pt x="227" y="132"/>
                    <a:pt x="121" y="345"/>
                  </a:cubicBezTo>
                  <a:cubicBezTo>
                    <a:pt x="0" y="648"/>
                    <a:pt x="121" y="990"/>
                    <a:pt x="423" y="1132"/>
                  </a:cubicBezTo>
                  <a:cubicBezTo>
                    <a:pt x="497" y="1162"/>
                    <a:pt x="573" y="1176"/>
                    <a:pt x="648" y="1176"/>
                  </a:cubicBezTo>
                  <a:cubicBezTo>
                    <a:pt x="881" y="1176"/>
                    <a:pt x="1102" y="1042"/>
                    <a:pt x="1210" y="829"/>
                  </a:cubicBezTo>
                  <a:cubicBezTo>
                    <a:pt x="1331" y="527"/>
                    <a:pt x="1189" y="184"/>
                    <a:pt x="887" y="44"/>
                  </a:cubicBezTo>
                  <a:cubicBezTo>
                    <a:pt x="818" y="14"/>
                    <a:pt x="745" y="0"/>
                    <a:pt x="672" y="0"/>
                  </a:cubicBezTo>
                  <a:close/>
                </a:path>
              </a:pathLst>
            </a:custGeom>
            <a:solidFill>
              <a:srgbClr val="F26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6" name="Google Shape;4342;p71">
              <a:extLst>
                <a:ext uri="{FF2B5EF4-FFF2-40B4-BE49-F238E27FC236}">
                  <a16:creationId xmlns:a16="http://schemas.microsoft.com/office/drawing/2014/main" id="{1291DE4E-993D-4EF5-8354-C5E326CF539A}"/>
                </a:ext>
              </a:extLst>
            </p:cNvPr>
            <p:cNvSpPr/>
            <p:nvPr/>
          </p:nvSpPr>
          <p:spPr>
            <a:xfrm>
              <a:off x="2284950" y="1804525"/>
              <a:ext cx="33300" cy="29400"/>
            </a:xfrm>
            <a:custGeom>
              <a:avLst/>
              <a:gdLst/>
              <a:ahLst/>
              <a:cxnLst/>
              <a:rect l="l" t="t" r="r" b="b"/>
              <a:pathLst>
                <a:path w="1332" h="1176" extrusionOk="0">
                  <a:moveTo>
                    <a:pt x="671" y="0"/>
                  </a:moveTo>
                  <a:cubicBezTo>
                    <a:pt x="442" y="0"/>
                    <a:pt x="213" y="132"/>
                    <a:pt x="122" y="345"/>
                  </a:cubicBezTo>
                  <a:cubicBezTo>
                    <a:pt x="1" y="648"/>
                    <a:pt x="122" y="990"/>
                    <a:pt x="424" y="1132"/>
                  </a:cubicBezTo>
                  <a:cubicBezTo>
                    <a:pt x="497" y="1162"/>
                    <a:pt x="572" y="1175"/>
                    <a:pt x="647" y="1175"/>
                  </a:cubicBezTo>
                  <a:cubicBezTo>
                    <a:pt x="880" y="1175"/>
                    <a:pt x="1103" y="1038"/>
                    <a:pt x="1211" y="810"/>
                  </a:cubicBezTo>
                  <a:cubicBezTo>
                    <a:pt x="1332" y="527"/>
                    <a:pt x="1190" y="184"/>
                    <a:pt x="888" y="44"/>
                  </a:cubicBezTo>
                  <a:cubicBezTo>
                    <a:pt x="819" y="14"/>
                    <a:pt x="745" y="0"/>
                    <a:pt x="671" y="0"/>
                  </a:cubicBezTo>
                  <a:close/>
                </a:path>
              </a:pathLst>
            </a:custGeom>
            <a:solidFill>
              <a:srgbClr val="F26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7" name="Google Shape;4343;p71">
              <a:extLst>
                <a:ext uri="{FF2B5EF4-FFF2-40B4-BE49-F238E27FC236}">
                  <a16:creationId xmlns:a16="http://schemas.microsoft.com/office/drawing/2014/main" id="{F67DA181-7798-42C6-AB21-A8E85990C27F}"/>
                </a:ext>
              </a:extLst>
            </p:cNvPr>
            <p:cNvSpPr/>
            <p:nvPr/>
          </p:nvSpPr>
          <p:spPr>
            <a:xfrm>
              <a:off x="2227975" y="1766625"/>
              <a:ext cx="33300" cy="29275"/>
            </a:xfrm>
            <a:custGeom>
              <a:avLst/>
              <a:gdLst/>
              <a:ahLst/>
              <a:cxnLst/>
              <a:rect l="l" t="t" r="r" b="b"/>
              <a:pathLst>
                <a:path w="1332" h="1171" extrusionOk="0">
                  <a:moveTo>
                    <a:pt x="659" y="0"/>
                  </a:moveTo>
                  <a:cubicBezTo>
                    <a:pt x="435" y="0"/>
                    <a:pt x="212" y="125"/>
                    <a:pt x="122" y="350"/>
                  </a:cubicBezTo>
                  <a:cubicBezTo>
                    <a:pt x="1" y="652"/>
                    <a:pt x="122" y="995"/>
                    <a:pt x="425" y="1116"/>
                  </a:cubicBezTo>
                  <a:cubicBezTo>
                    <a:pt x="505" y="1153"/>
                    <a:pt x="588" y="1171"/>
                    <a:pt x="669" y="1171"/>
                  </a:cubicBezTo>
                  <a:cubicBezTo>
                    <a:pt x="893" y="1171"/>
                    <a:pt x="1102" y="1036"/>
                    <a:pt x="1191" y="813"/>
                  </a:cubicBezTo>
                  <a:cubicBezTo>
                    <a:pt x="1332" y="531"/>
                    <a:pt x="1191" y="168"/>
                    <a:pt x="888" y="47"/>
                  </a:cubicBezTo>
                  <a:cubicBezTo>
                    <a:pt x="815" y="16"/>
                    <a:pt x="737" y="0"/>
                    <a:pt x="659" y="0"/>
                  </a:cubicBezTo>
                  <a:close/>
                </a:path>
              </a:pathLst>
            </a:custGeom>
            <a:solidFill>
              <a:srgbClr val="F26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8" name="Google Shape;4344;p71">
              <a:extLst>
                <a:ext uri="{FF2B5EF4-FFF2-40B4-BE49-F238E27FC236}">
                  <a16:creationId xmlns:a16="http://schemas.microsoft.com/office/drawing/2014/main" id="{2C308F4E-9B2C-40B6-B149-4CC533063E67}"/>
                </a:ext>
              </a:extLst>
            </p:cNvPr>
            <p:cNvSpPr/>
            <p:nvPr/>
          </p:nvSpPr>
          <p:spPr>
            <a:xfrm>
              <a:off x="3307600" y="1735575"/>
              <a:ext cx="33300" cy="29175"/>
            </a:xfrm>
            <a:custGeom>
              <a:avLst/>
              <a:gdLst/>
              <a:ahLst/>
              <a:cxnLst/>
              <a:rect l="l" t="t" r="r" b="b"/>
              <a:pathLst>
                <a:path w="1332" h="1167" extrusionOk="0">
                  <a:moveTo>
                    <a:pt x="658" y="0"/>
                  </a:moveTo>
                  <a:cubicBezTo>
                    <a:pt x="572" y="0"/>
                    <a:pt x="484" y="19"/>
                    <a:pt x="404" y="60"/>
                  </a:cubicBezTo>
                  <a:cubicBezTo>
                    <a:pt x="121" y="200"/>
                    <a:pt x="0" y="544"/>
                    <a:pt x="142" y="845"/>
                  </a:cubicBezTo>
                  <a:cubicBezTo>
                    <a:pt x="243" y="1047"/>
                    <a:pt x="448" y="1167"/>
                    <a:pt x="666" y="1167"/>
                  </a:cubicBezTo>
                  <a:cubicBezTo>
                    <a:pt x="753" y="1167"/>
                    <a:pt x="842" y="1148"/>
                    <a:pt x="928" y="1108"/>
                  </a:cubicBezTo>
                  <a:cubicBezTo>
                    <a:pt x="1210" y="966"/>
                    <a:pt x="1331" y="624"/>
                    <a:pt x="1191" y="321"/>
                  </a:cubicBezTo>
                  <a:cubicBezTo>
                    <a:pt x="1089" y="119"/>
                    <a:pt x="875" y="0"/>
                    <a:pt x="658" y="0"/>
                  </a:cubicBezTo>
                  <a:close/>
                </a:path>
              </a:pathLst>
            </a:custGeom>
            <a:solidFill>
              <a:srgbClr val="F26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9" name="Google Shape;4345;p71">
              <a:extLst>
                <a:ext uri="{FF2B5EF4-FFF2-40B4-BE49-F238E27FC236}">
                  <a16:creationId xmlns:a16="http://schemas.microsoft.com/office/drawing/2014/main" id="{57D42622-454E-40D2-8464-F108E3064719}"/>
                </a:ext>
              </a:extLst>
            </p:cNvPr>
            <p:cNvSpPr/>
            <p:nvPr/>
          </p:nvSpPr>
          <p:spPr>
            <a:xfrm>
              <a:off x="3380175" y="1760275"/>
              <a:ext cx="33825" cy="29175"/>
            </a:xfrm>
            <a:custGeom>
              <a:avLst/>
              <a:gdLst/>
              <a:ahLst/>
              <a:cxnLst/>
              <a:rect l="l" t="t" r="r" b="b"/>
              <a:pathLst>
                <a:path w="1353" h="1167" extrusionOk="0">
                  <a:moveTo>
                    <a:pt x="666" y="0"/>
                  </a:moveTo>
                  <a:cubicBezTo>
                    <a:pt x="579" y="0"/>
                    <a:pt x="490" y="19"/>
                    <a:pt x="404" y="59"/>
                  </a:cubicBezTo>
                  <a:cubicBezTo>
                    <a:pt x="122" y="201"/>
                    <a:pt x="1" y="564"/>
                    <a:pt x="143" y="846"/>
                  </a:cubicBezTo>
                  <a:cubicBezTo>
                    <a:pt x="243" y="1048"/>
                    <a:pt x="457" y="1167"/>
                    <a:pt x="673" y="1167"/>
                  </a:cubicBezTo>
                  <a:cubicBezTo>
                    <a:pt x="760" y="1167"/>
                    <a:pt x="847" y="1148"/>
                    <a:pt x="928" y="1107"/>
                  </a:cubicBezTo>
                  <a:cubicBezTo>
                    <a:pt x="1231" y="967"/>
                    <a:pt x="1352" y="623"/>
                    <a:pt x="1191" y="322"/>
                  </a:cubicBezTo>
                  <a:cubicBezTo>
                    <a:pt x="1089" y="120"/>
                    <a:pt x="885" y="0"/>
                    <a:pt x="666" y="0"/>
                  </a:cubicBezTo>
                  <a:close/>
                </a:path>
              </a:pathLst>
            </a:custGeom>
            <a:solidFill>
              <a:srgbClr val="F26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0" name="Google Shape;4346;p71">
              <a:extLst>
                <a:ext uri="{FF2B5EF4-FFF2-40B4-BE49-F238E27FC236}">
                  <a16:creationId xmlns:a16="http://schemas.microsoft.com/office/drawing/2014/main" id="{DFBD37B5-E8B2-4FFF-9A59-40B39C2966E8}"/>
                </a:ext>
              </a:extLst>
            </p:cNvPr>
            <p:cNvSpPr/>
            <p:nvPr/>
          </p:nvSpPr>
          <p:spPr>
            <a:xfrm>
              <a:off x="3361550" y="1694425"/>
              <a:ext cx="33300" cy="29500"/>
            </a:xfrm>
            <a:custGeom>
              <a:avLst/>
              <a:gdLst/>
              <a:ahLst/>
              <a:cxnLst/>
              <a:rect l="l" t="t" r="r" b="b"/>
              <a:pathLst>
                <a:path w="1332" h="1180" extrusionOk="0">
                  <a:moveTo>
                    <a:pt x="673" y="0"/>
                  </a:moveTo>
                  <a:cubicBezTo>
                    <a:pt x="581" y="0"/>
                    <a:pt x="489" y="23"/>
                    <a:pt x="404" y="72"/>
                  </a:cubicBezTo>
                  <a:cubicBezTo>
                    <a:pt x="121" y="214"/>
                    <a:pt x="1" y="556"/>
                    <a:pt x="141" y="859"/>
                  </a:cubicBezTo>
                  <a:cubicBezTo>
                    <a:pt x="242" y="1061"/>
                    <a:pt x="446" y="1180"/>
                    <a:pt x="664" y="1180"/>
                  </a:cubicBezTo>
                  <a:cubicBezTo>
                    <a:pt x="751" y="1180"/>
                    <a:pt x="841" y="1161"/>
                    <a:pt x="928" y="1120"/>
                  </a:cubicBezTo>
                  <a:cubicBezTo>
                    <a:pt x="1210" y="980"/>
                    <a:pt x="1331" y="617"/>
                    <a:pt x="1189" y="335"/>
                  </a:cubicBezTo>
                  <a:cubicBezTo>
                    <a:pt x="1091" y="123"/>
                    <a:pt x="885" y="0"/>
                    <a:pt x="673" y="0"/>
                  </a:cubicBezTo>
                  <a:close/>
                </a:path>
              </a:pathLst>
            </a:custGeom>
            <a:solidFill>
              <a:srgbClr val="F26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1" name="Google Shape;4347;p71">
              <a:extLst>
                <a:ext uri="{FF2B5EF4-FFF2-40B4-BE49-F238E27FC236}">
                  <a16:creationId xmlns:a16="http://schemas.microsoft.com/office/drawing/2014/main" id="{3CD217BB-65BD-4A52-ADCD-3569F7C81A60}"/>
                </a:ext>
              </a:extLst>
            </p:cNvPr>
            <p:cNvSpPr/>
            <p:nvPr/>
          </p:nvSpPr>
          <p:spPr>
            <a:xfrm>
              <a:off x="3010225" y="1438200"/>
              <a:ext cx="33300" cy="29500"/>
            </a:xfrm>
            <a:custGeom>
              <a:avLst/>
              <a:gdLst/>
              <a:ahLst/>
              <a:cxnLst/>
              <a:rect l="l" t="t" r="r" b="b"/>
              <a:pathLst>
                <a:path w="1332" h="1180" extrusionOk="0">
                  <a:moveTo>
                    <a:pt x="668" y="0"/>
                  </a:moveTo>
                  <a:cubicBezTo>
                    <a:pt x="580" y="0"/>
                    <a:pt x="490" y="19"/>
                    <a:pt x="404" y="60"/>
                  </a:cubicBezTo>
                  <a:cubicBezTo>
                    <a:pt x="122" y="200"/>
                    <a:pt x="1" y="563"/>
                    <a:pt x="143" y="845"/>
                  </a:cubicBezTo>
                  <a:cubicBezTo>
                    <a:pt x="240" y="1057"/>
                    <a:pt x="447" y="1180"/>
                    <a:pt x="659" y="1180"/>
                  </a:cubicBezTo>
                  <a:cubicBezTo>
                    <a:pt x="750" y="1180"/>
                    <a:pt x="843" y="1157"/>
                    <a:pt x="928" y="1108"/>
                  </a:cubicBezTo>
                  <a:cubicBezTo>
                    <a:pt x="1231" y="966"/>
                    <a:pt x="1331" y="624"/>
                    <a:pt x="1191" y="321"/>
                  </a:cubicBezTo>
                  <a:cubicBezTo>
                    <a:pt x="1090" y="120"/>
                    <a:pt x="886" y="0"/>
                    <a:pt x="668" y="0"/>
                  </a:cubicBezTo>
                  <a:close/>
                </a:path>
              </a:pathLst>
            </a:custGeom>
            <a:solidFill>
              <a:srgbClr val="F26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2" name="Google Shape;4348;p71">
              <a:extLst>
                <a:ext uri="{FF2B5EF4-FFF2-40B4-BE49-F238E27FC236}">
                  <a16:creationId xmlns:a16="http://schemas.microsoft.com/office/drawing/2014/main" id="{6302987F-909C-4AC8-8A90-639A3746836E}"/>
                </a:ext>
              </a:extLst>
            </p:cNvPr>
            <p:cNvSpPr/>
            <p:nvPr/>
          </p:nvSpPr>
          <p:spPr>
            <a:xfrm>
              <a:off x="3082800" y="1462900"/>
              <a:ext cx="33825" cy="29675"/>
            </a:xfrm>
            <a:custGeom>
              <a:avLst/>
              <a:gdLst/>
              <a:ahLst/>
              <a:cxnLst/>
              <a:rect l="l" t="t" r="r" b="b"/>
              <a:pathLst>
                <a:path w="1353" h="1187" extrusionOk="0">
                  <a:moveTo>
                    <a:pt x="675" y="1"/>
                  </a:moveTo>
                  <a:cubicBezTo>
                    <a:pt x="590" y="1"/>
                    <a:pt x="504" y="20"/>
                    <a:pt x="425" y="59"/>
                  </a:cubicBezTo>
                  <a:cubicBezTo>
                    <a:pt x="122" y="220"/>
                    <a:pt x="1" y="564"/>
                    <a:pt x="162" y="846"/>
                  </a:cubicBezTo>
                  <a:cubicBezTo>
                    <a:pt x="264" y="1063"/>
                    <a:pt x="470" y="1187"/>
                    <a:pt x="690" y="1187"/>
                  </a:cubicBezTo>
                  <a:cubicBezTo>
                    <a:pt x="776" y="1187"/>
                    <a:pt x="864" y="1168"/>
                    <a:pt x="949" y="1128"/>
                  </a:cubicBezTo>
                  <a:cubicBezTo>
                    <a:pt x="1231" y="986"/>
                    <a:pt x="1352" y="624"/>
                    <a:pt x="1210" y="341"/>
                  </a:cubicBezTo>
                  <a:cubicBezTo>
                    <a:pt x="1109" y="124"/>
                    <a:pt x="893" y="1"/>
                    <a:pt x="675" y="1"/>
                  </a:cubicBezTo>
                  <a:close/>
                </a:path>
              </a:pathLst>
            </a:custGeom>
            <a:solidFill>
              <a:srgbClr val="F26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3" name="Google Shape;4349;p71">
              <a:extLst>
                <a:ext uri="{FF2B5EF4-FFF2-40B4-BE49-F238E27FC236}">
                  <a16:creationId xmlns:a16="http://schemas.microsoft.com/office/drawing/2014/main" id="{B1476F0A-43B4-4FF6-905D-E2B0ABED7CE7}"/>
                </a:ext>
              </a:extLst>
            </p:cNvPr>
            <p:cNvSpPr/>
            <p:nvPr/>
          </p:nvSpPr>
          <p:spPr>
            <a:xfrm>
              <a:off x="3064175" y="1397375"/>
              <a:ext cx="33300" cy="29200"/>
            </a:xfrm>
            <a:custGeom>
              <a:avLst/>
              <a:gdLst/>
              <a:ahLst/>
              <a:cxnLst/>
              <a:rect l="l" t="t" r="r" b="b"/>
              <a:pathLst>
                <a:path w="1332" h="1168" extrusionOk="0">
                  <a:moveTo>
                    <a:pt x="665" y="1"/>
                  </a:moveTo>
                  <a:cubicBezTo>
                    <a:pt x="578" y="1"/>
                    <a:pt x="489" y="19"/>
                    <a:pt x="404" y="59"/>
                  </a:cubicBezTo>
                  <a:cubicBezTo>
                    <a:pt x="122" y="201"/>
                    <a:pt x="1" y="543"/>
                    <a:pt x="141" y="846"/>
                  </a:cubicBezTo>
                  <a:cubicBezTo>
                    <a:pt x="242" y="1048"/>
                    <a:pt x="456" y="1167"/>
                    <a:pt x="673" y="1167"/>
                  </a:cubicBezTo>
                  <a:cubicBezTo>
                    <a:pt x="760" y="1167"/>
                    <a:pt x="847" y="1148"/>
                    <a:pt x="928" y="1107"/>
                  </a:cubicBezTo>
                  <a:cubicBezTo>
                    <a:pt x="1230" y="967"/>
                    <a:pt x="1331" y="624"/>
                    <a:pt x="1189" y="322"/>
                  </a:cubicBezTo>
                  <a:cubicBezTo>
                    <a:pt x="1089" y="120"/>
                    <a:pt x="884" y="1"/>
                    <a:pt x="665" y="1"/>
                  </a:cubicBezTo>
                  <a:close/>
                </a:path>
              </a:pathLst>
            </a:custGeom>
            <a:solidFill>
              <a:srgbClr val="F26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4" name="Google Shape;4350;p71">
              <a:extLst>
                <a:ext uri="{FF2B5EF4-FFF2-40B4-BE49-F238E27FC236}">
                  <a16:creationId xmlns:a16="http://schemas.microsoft.com/office/drawing/2014/main" id="{5FCE7E2E-133E-47FB-BB42-CDAF7CA352F4}"/>
                </a:ext>
              </a:extLst>
            </p:cNvPr>
            <p:cNvSpPr/>
            <p:nvPr/>
          </p:nvSpPr>
          <p:spPr>
            <a:xfrm>
              <a:off x="2017400" y="1917325"/>
              <a:ext cx="336275" cy="446575"/>
            </a:xfrm>
            <a:custGeom>
              <a:avLst/>
              <a:gdLst/>
              <a:ahLst/>
              <a:cxnLst/>
              <a:rect l="l" t="t" r="r" b="b"/>
              <a:pathLst>
                <a:path w="13451" h="17863" extrusionOk="0">
                  <a:moveTo>
                    <a:pt x="279" y="0"/>
                  </a:moveTo>
                  <a:cubicBezTo>
                    <a:pt x="126" y="0"/>
                    <a:pt x="1" y="159"/>
                    <a:pt x="77" y="330"/>
                  </a:cubicBezTo>
                  <a:cubicBezTo>
                    <a:pt x="642" y="1620"/>
                    <a:pt x="2093" y="4604"/>
                    <a:pt x="4876" y="9059"/>
                  </a:cubicBezTo>
                  <a:cubicBezTo>
                    <a:pt x="7980" y="13999"/>
                    <a:pt x="11811" y="16921"/>
                    <a:pt x="13142" y="17829"/>
                  </a:cubicBezTo>
                  <a:cubicBezTo>
                    <a:pt x="13174" y="17852"/>
                    <a:pt x="13209" y="17863"/>
                    <a:pt x="13242" y="17863"/>
                  </a:cubicBezTo>
                  <a:cubicBezTo>
                    <a:pt x="13354" y="17863"/>
                    <a:pt x="13450" y="17747"/>
                    <a:pt x="13405" y="17607"/>
                  </a:cubicBezTo>
                  <a:cubicBezTo>
                    <a:pt x="12698" y="15813"/>
                    <a:pt x="10259" y="9865"/>
                    <a:pt x="8222" y="6881"/>
                  </a:cubicBezTo>
                  <a:cubicBezTo>
                    <a:pt x="6287" y="4059"/>
                    <a:pt x="2053" y="1115"/>
                    <a:pt x="421" y="48"/>
                  </a:cubicBezTo>
                  <a:cubicBezTo>
                    <a:pt x="374" y="15"/>
                    <a:pt x="325" y="0"/>
                    <a:pt x="279" y="0"/>
                  </a:cubicBezTo>
                  <a:close/>
                </a:path>
              </a:pathLst>
            </a:custGeom>
            <a:solidFill>
              <a:srgbClr val="6F7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5" name="Google Shape;4351;p71">
              <a:extLst>
                <a:ext uri="{FF2B5EF4-FFF2-40B4-BE49-F238E27FC236}">
                  <a16:creationId xmlns:a16="http://schemas.microsoft.com/office/drawing/2014/main" id="{092D9E89-22ED-4EC0-8870-B5D872E4E5DF}"/>
                </a:ext>
              </a:extLst>
            </p:cNvPr>
            <p:cNvSpPr/>
            <p:nvPr/>
          </p:nvSpPr>
          <p:spPr>
            <a:xfrm>
              <a:off x="2019850" y="1919500"/>
              <a:ext cx="327100" cy="444575"/>
            </a:xfrm>
            <a:custGeom>
              <a:avLst/>
              <a:gdLst/>
              <a:ahLst/>
              <a:cxnLst/>
              <a:rect l="l" t="t" r="r" b="b"/>
              <a:pathLst>
                <a:path w="13084" h="17783" extrusionOk="0">
                  <a:moveTo>
                    <a:pt x="20" y="1"/>
                  </a:moveTo>
                  <a:cubicBezTo>
                    <a:pt x="0" y="20"/>
                    <a:pt x="0" y="41"/>
                    <a:pt x="20" y="61"/>
                  </a:cubicBezTo>
                  <a:cubicBezTo>
                    <a:pt x="121" y="182"/>
                    <a:pt x="10000" y="13267"/>
                    <a:pt x="13003" y="17762"/>
                  </a:cubicBezTo>
                  <a:cubicBezTo>
                    <a:pt x="13024" y="17762"/>
                    <a:pt x="13024" y="17783"/>
                    <a:pt x="13044" y="17783"/>
                  </a:cubicBezTo>
                  <a:lnTo>
                    <a:pt x="13065" y="17762"/>
                  </a:lnTo>
                  <a:cubicBezTo>
                    <a:pt x="13065" y="17762"/>
                    <a:pt x="13084" y="17742"/>
                    <a:pt x="13065" y="17721"/>
                  </a:cubicBezTo>
                  <a:cubicBezTo>
                    <a:pt x="10040" y="13226"/>
                    <a:pt x="181" y="141"/>
                    <a:pt x="81" y="20"/>
                  </a:cubicBezTo>
                  <a:cubicBezTo>
                    <a:pt x="60" y="1"/>
                    <a:pt x="41" y="1"/>
                    <a:pt x="20"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6" name="Google Shape;4352;p71">
              <a:extLst>
                <a:ext uri="{FF2B5EF4-FFF2-40B4-BE49-F238E27FC236}">
                  <a16:creationId xmlns:a16="http://schemas.microsoft.com/office/drawing/2014/main" id="{4E9FA65A-A54B-4E03-B1C6-3EBDD04AC5A8}"/>
                </a:ext>
              </a:extLst>
            </p:cNvPr>
            <p:cNvSpPr/>
            <p:nvPr/>
          </p:nvSpPr>
          <p:spPr>
            <a:xfrm>
              <a:off x="2058150" y="1966900"/>
              <a:ext cx="40825" cy="58475"/>
            </a:xfrm>
            <a:custGeom>
              <a:avLst/>
              <a:gdLst/>
              <a:ahLst/>
              <a:cxnLst/>
              <a:rect l="l" t="t" r="r" b="b"/>
              <a:pathLst>
                <a:path w="1633" h="2339" extrusionOk="0">
                  <a:moveTo>
                    <a:pt x="1592" y="0"/>
                  </a:moveTo>
                  <a:cubicBezTo>
                    <a:pt x="1573" y="0"/>
                    <a:pt x="1552" y="19"/>
                    <a:pt x="1552" y="40"/>
                  </a:cubicBezTo>
                  <a:lnTo>
                    <a:pt x="1573" y="2258"/>
                  </a:lnTo>
                  <a:lnTo>
                    <a:pt x="1573" y="2258"/>
                  </a:lnTo>
                  <a:lnTo>
                    <a:pt x="41" y="1653"/>
                  </a:lnTo>
                  <a:cubicBezTo>
                    <a:pt x="41" y="1647"/>
                    <a:pt x="39" y="1645"/>
                    <a:pt x="36" y="1645"/>
                  </a:cubicBezTo>
                  <a:cubicBezTo>
                    <a:pt x="29" y="1645"/>
                    <a:pt x="14" y="1659"/>
                    <a:pt x="1" y="1673"/>
                  </a:cubicBezTo>
                  <a:cubicBezTo>
                    <a:pt x="1" y="1673"/>
                    <a:pt x="1" y="1694"/>
                    <a:pt x="20" y="1713"/>
                  </a:cubicBezTo>
                  <a:lnTo>
                    <a:pt x="1592" y="2339"/>
                  </a:lnTo>
                  <a:lnTo>
                    <a:pt x="1613" y="2339"/>
                  </a:lnTo>
                  <a:cubicBezTo>
                    <a:pt x="1633" y="2339"/>
                    <a:pt x="1633" y="2318"/>
                    <a:pt x="1633" y="2318"/>
                  </a:cubicBezTo>
                  <a:lnTo>
                    <a:pt x="1613" y="40"/>
                  </a:lnTo>
                  <a:cubicBezTo>
                    <a:pt x="1613" y="19"/>
                    <a:pt x="1613" y="0"/>
                    <a:pt x="1592"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7" name="Google Shape;4353;p71">
              <a:extLst>
                <a:ext uri="{FF2B5EF4-FFF2-40B4-BE49-F238E27FC236}">
                  <a16:creationId xmlns:a16="http://schemas.microsoft.com/office/drawing/2014/main" id="{9B5B6BD3-9236-420A-99F0-1ACC7D411FA4}"/>
                </a:ext>
              </a:extLst>
            </p:cNvPr>
            <p:cNvSpPr/>
            <p:nvPr/>
          </p:nvSpPr>
          <p:spPr>
            <a:xfrm>
              <a:off x="2119650" y="2044800"/>
              <a:ext cx="68575" cy="75325"/>
            </a:xfrm>
            <a:custGeom>
              <a:avLst/>
              <a:gdLst/>
              <a:ahLst/>
              <a:cxnLst/>
              <a:rect l="l" t="t" r="r" b="b"/>
              <a:pathLst>
                <a:path w="2743" h="3013" extrusionOk="0">
                  <a:moveTo>
                    <a:pt x="2704" y="0"/>
                  </a:moveTo>
                  <a:cubicBezTo>
                    <a:pt x="2691" y="0"/>
                    <a:pt x="2681" y="14"/>
                    <a:pt x="2681" y="29"/>
                  </a:cubicBezTo>
                  <a:lnTo>
                    <a:pt x="1995" y="2952"/>
                  </a:lnTo>
                  <a:lnTo>
                    <a:pt x="41" y="2731"/>
                  </a:lnTo>
                  <a:cubicBezTo>
                    <a:pt x="20" y="2731"/>
                    <a:pt x="0" y="2731"/>
                    <a:pt x="0" y="2750"/>
                  </a:cubicBezTo>
                  <a:cubicBezTo>
                    <a:pt x="0" y="2771"/>
                    <a:pt x="20" y="2790"/>
                    <a:pt x="20" y="2790"/>
                  </a:cubicBezTo>
                  <a:lnTo>
                    <a:pt x="2036" y="3013"/>
                  </a:lnTo>
                  <a:cubicBezTo>
                    <a:pt x="2057" y="3013"/>
                    <a:pt x="2057" y="3013"/>
                    <a:pt x="2057" y="2992"/>
                  </a:cubicBezTo>
                  <a:lnTo>
                    <a:pt x="2742" y="48"/>
                  </a:lnTo>
                  <a:cubicBezTo>
                    <a:pt x="2742" y="29"/>
                    <a:pt x="2742" y="8"/>
                    <a:pt x="2721" y="8"/>
                  </a:cubicBezTo>
                  <a:cubicBezTo>
                    <a:pt x="2715" y="3"/>
                    <a:pt x="2710" y="0"/>
                    <a:pt x="2704"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8" name="Google Shape;4354;p71">
              <a:extLst>
                <a:ext uri="{FF2B5EF4-FFF2-40B4-BE49-F238E27FC236}">
                  <a16:creationId xmlns:a16="http://schemas.microsoft.com/office/drawing/2014/main" id="{91E554FB-94F4-4C6D-911F-AB1725C0D528}"/>
                </a:ext>
              </a:extLst>
            </p:cNvPr>
            <p:cNvSpPr/>
            <p:nvPr/>
          </p:nvSpPr>
          <p:spPr>
            <a:xfrm>
              <a:off x="2152375" y="2097925"/>
              <a:ext cx="78175" cy="81675"/>
            </a:xfrm>
            <a:custGeom>
              <a:avLst/>
              <a:gdLst/>
              <a:ahLst/>
              <a:cxnLst/>
              <a:rect l="l" t="t" r="r" b="b"/>
              <a:pathLst>
                <a:path w="3127" h="3267" extrusionOk="0">
                  <a:moveTo>
                    <a:pt x="3106" y="1"/>
                  </a:moveTo>
                  <a:cubicBezTo>
                    <a:pt x="3086" y="1"/>
                    <a:pt x="3065" y="1"/>
                    <a:pt x="3065" y="20"/>
                  </a:cubicBezTo>
                  <a:lnTo>
                    <a:pt x="2481" y="3186"/>
                  </a:lnTo>
                  <a:lnTo>
                    <a:pt x="62" y="2622"/>
                  </a:lnTo>
                  <a:cubicBezTo>
                    <a:pt x="41" y="2622"/>
                    <a:pt x="22" y="2622"/>
                    <a:pt x="22" y="2641"/>
                  </a:cubicBezTo>
                  <a:cubicBezTo>
                    <a:pt x="1" y="2662"/>
                    <a:pt x="22" y="2681"/>
                    <a:pt x="41" y="2681"/>
                  </a:cubicBezTo>
                  <a:lnTo>
                    <a:pt x="2501" y="3267"/>
                  </a:lnTo>
                  <a:lnTo>
                    <a:pt x="2522" y="3267"/>
                  </a:lnTo>
                  <a:cubicBezTo>
                    <a:pt x="2522" y="3246"/>
                    <a:pt x="2541" y="3246"/>
                    <a:pt x="2541" y="3246"/>
                  </a:cubicBezTo>
                  <a:lnTo>
                    <a:pt x="3127" y="41"/>
                  </a:lnTo>
                  <a:cubicBezTo>
                    <a:pt x="3127" y="20"/>
                    <a:pt x="3106" y="1"/>
                    <a:pt x="3106"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9" name="Google Shape;4355;p71">
              <a:extLst>
                <a:ext uri="{FF2B5EF4-FFF2-40B4-BE49-F238E27FC236}">
                  <a16:creationId xmlns:a16="http://schemas.microsoft.com/office/drawing/2014/main" id="{D4B27F5F-0E06-4556-B20A-EEFB47C9F30B}"/>
                </a:ext>
              </a:extLst>
            </p:cNvPr>
            <p:cNvSpPr/>
            <p:nvPr/>
          </p:nvSpPr>
          <p:spPr>
            <a:xfrm>
              <a:off x="2199750" y="2173325"/>
              <a:ext cx="73150" cy="60725"/>
            </a:xfrm>
            <a:custGeom>
              <a:avLst/>
              <a:gdLst/>
              <a:ahLst/>
              <a:cxnLst/>
              <a:rect l="l" t="t" r="r" b="b"/>
              <a:pathLst>
                <a:path w="2926" h="2429" extrusionOk="0">
                  <a:moveTo>
                    <a:pt x="2867" y="0"/>
                  </a:moveTo>
                  <a:cubicBezTo>
                    <a:pt x="2854" y="0"/>
                    <a:pt x="2844" y="15"/>
                    <a:pt x="2844" y="28"/>
                  </a:cubicBezTo>
                  <a:lnTo>
                    <a:pt x="2138" y="2367"/>
                  </a:lnTo>
                  <a:lnTo>
                    <a:pt x="41" y="2146"/>
                  </a:lnTo>
                  <a:cubicBezTo>
                    <a:pt x="22" y="2146"/>
                    <a:pt x="1" y="2146"/>
                    <a:pt x="1" y="2165"/>
                  </a:cubicBezTo>
                  <a:cubicBezTo>
                    <a:pt x="1" y="2186"/>
                    <a:pt x="22" y="2206"/>
                    <a:pt x="41" y="2206"/>
                  </a:cubicBezTo>
                  <a:lnTo>
                    <a:pt x="2159" y="2428"/>
                  </a:lnTo>
                  <a:cubicBezTo>
                    <a:pt x="2178" y="2428"/>
                    <a:pt x="2178" y="2428"/>
                    <a:pt x="2199" y="2407"/>
                  </a:cubicBezTo>
                  <a:lnTo>
                    <a:pt x="2904" y="49"/>
                  </a:lnTo>
                  <a:cubicBezTo>
                    <a:pt x="2925" y="28"/>
                    <a:pt x="2904" y="9"/>
                    <a:pt x="2885" y="9"/>
                  </a:cubicBezTo>
                  <a:cubicBezTo>
                    <a:pt x="2879" y="3"/>
                    <a:pt x="2873" y="0"/>
                    <a:pt x="2867"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20" name="Google Shape;4356;p71">
              <a:extLst>
                <a:ext uri="{FF2B5EF4-FFF2-40B4-BE49-F238E27FC236}">
                  <a16:creationId xmlns:a16="http://schemas.microsoft.com/office/drawing/2014/main" id="{82A48006-8451-4D53-AD96-6A05356523CF}"/>
                </a:ext>
              </a:extLst>
            </p:cNvPr>
            <p:cNvSpPr/>
            <p:nvPr/>
          </p:nvSpPr>
          <p:spPr>
            <a:xfrm>
              <a:off x="2261775" y="2253175"/>
              <a:ext cx="48900" cy="51925"/>
            </a:xfrm>
            <a:custGeom>
              <a:avLst/>
              <a:gdLst/>
              <a:ahLst/>
              <a:cxnLst/>
              <a:rect l="l" t="t" r="r" b="b"/>
              <a:pathLst>
                <a:path w="1956" h="2077" extrusionOk="0">
                  <a:moveTo>
                    <a:pt x="1915" y="0"/>
                  </a:moveTo>
                  <a:cubicBezTo>
                    <a:pt x="1896" y="0"/>
                    <a:pt x="1875" y="0"/>
                    <a:pt x="1875" y="20"/>
                  </a:cubicBezTo>
                  <a:lnTo>
                    <a:pt x="1734" y="1995"/>
                  </a:lnTo>
                  <a:lnTo>
                    <a:pt x="41" y="1633"/>
                  </a:lnTo>
                  <a:cubicBezTo>
                    <a:pt x="35" y="1627"/>
                    <a:pt x="29" y="1625"/>
                    <a:pt x="23" y="1625"/>
                  </a:cubicBezTo>
                  <a:cubicBezTo>
                    <a:pt x="10" y="1625"/>
                    <a:pt x="1" y="1639"/>
                    <a:pt x="1" y="1654"/>
                  </a:cubicBezTo>
                  <a:cubicBezTo>
                    <a:pt x="1" y="1673"/>
                    <a:pt x="1" y="1694"/>
                    <a:pt x="20" y="1694"/>
                  </a:cubicBezTo>
                  <a:lnTo>
                    <a:pt x="1754" y="2076"/>
                  </a:lnTo>
                  <a:lnTo>
                    <a:pt x="1775" y="2076"/>
                  </a:lnTo>
                  <a:cubicBezTo>
                    <a:pt x="1794" y="2076"/>
                    <a:pt x="1794" y="2057"/>
                    <a:pt x="1794" y="2057"/>
                  </a:cubicBezTo>
                  <a:lnTo>
                    <a:pt x="1955" y="41"/>
                  </a:lnTo>
                  <a:cubicBezTo>
                    <a:pt x="1955" y="20"/>
                    <a:pt x="1936" y="0"/>
                    <a:pt x="1915"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21" name="Google Shape;4357;p71">
              <a:extLst>
                <a:ext uri="{FF2B5EF4-FFF2-40B4-BE49-F238E27FC236}">
                  <a16:creationId xmlns:a16="http://schemas.microsoft.com/office/drawing/2014/main" id="{9EE89DB0-A218-4C94-A532-8FBB6E9B5E6C}"/>
                </a:ext>
              </a:extLst>
            </p:cNvPr>
            <p:cNvSpPr/>
            <p:nvPr/>
          </p:nvSpPr>
          <p:spPr>
            <a:xfrm>
              <a:off x="2092425" y="2005675"/>
              <a:ext cx="52450" cy="61525"/>
            </a:xfrm>
            <a:custGeom>
              <a:avLst/>
              <a:gdLst/>
              <a:ahLst/>
              <a:cxnLst/>
              <a:rect l="l" t="t" r="r" b="b"/>
              <a:pathLst>
                <a:path w="2098" h="2461" extrusionOk="0">
                  <a:moveTo>
                    <a:pt x="2076" y="1"/>
                  </a:moveTo>
                  <a:cubicBezTo>
                    <a:pt x="2057" y="1"/>
                    <a:pt x="2036" y="22"/>
                    <a:pt x="2036" y="22"/>
                  </a:cubicBezTo>
                  <a:lnTo>
                    <a:pt x="1492" y="2380"/>
                  </a:lnTo>
                  <a:lnTo>
                    <a:pt x="20" y="2360"/>
                  </a:lnTo>
                  <a:cubicBezTo>
                    <a:pt x="1" y="2360"/>
                    <a:pt x="1" y="2380"/>
                    <a:pt x="1" y="2401"/>
                  </a:cubicBezTo>
                  <a:cubicBezTo>
                    <a:pt x="1" y="2420"/>
                    <a:pt x="1" y="2441"/>
                    <a:pt x="20" y="2441"/>
                  </a:cubicBezTo>
                  <a:lnTo>
                    <a:pt x="1512" y="2460"/>
                  </a:lnTo>
                  <a:cubicBezTo>
                    <a:pt x="1533" y="2460"/>
                    <a:pt x="1552" y="2441"/>
                    <a:pt x="1552" y="2420"/>
                  </a:cubicBezTo>
                  <a:lnTo>
                    <a:pt x="2097" y="41"/>
                  </a:lnTo>
                  <a:cubicBezTo>
                    <a:pt x="2097" y="22"/>
                    <a:pt x="2097" y="1"/>
                    <a:pt x="2076"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22" name="Google Shape;4358;p71">
              <a:extLst>
                <a:ext uri="{FF2B5EF4-FFF2-40B4-BE49-F238E27FC236}">
                  <a16:creationId xmlns:a16="http://schemas.microsoft.com/office/drawing/2014/main" id="{87EE1789-107E-4C7D-81E1-B99C8A482515}"/>
                </a:ext>
              </a:extLst>
            </p:cNvPr>
            <p:cNvSpPr/>
            <p:nvPr/>
          </p:nvSpPr>
          <p:spPr>
            <a:xfrm>
              <a:off x="1871675" y="2069650"/>
              <a:ext cx="452775" cy="330500"/>
            </a:xfrm>
            <a:custGeom>
              <a:avLst/>
              <a:gdLst/>
              <a:ahLst/>
              <a:cxnLst/>
              <a:rect l="l" t="t" r="r" b="b"/>
              <a:pathLst>
                <a:path w="18111" h="13220" extrusionOk="0">
                  <a:moveTo>
                    <a:pt x="311" y="0"/>
                  </a:moveTo>
                  <a:cubicBezTo>
                    <a:pt x="143" y="0"/>
                    <a:pt x="1" y="214"/>
                    <a:pt x="121" y="385"/>
                  </a:cubicBezTo>
                  <a:cubicBezTo>
                    <a:pt x="1210" y="1998"/>
                    <a:pt x="4194" y="6191"/>
                    <a:pt x="7035" y="8107"/>
                  </a:cubicBezTo>
                  <a:cubicBezTo>
                    <a:pt x="10019" y="10124"/>
                    <a:pt x="16008" y="12502"/>
                    <a:pt x="17801" y="13207"/>
                  </a:cubicBezTo>
                  <a:cubicBezTo>
                    <a:pt x="17826" y="13216"/>
                    <a:pt x="17850" y="13219"/>
                    <a:pt x="17873" y="13219"/>
                  </a:cubicBezTo>
                  <a:cubicBezTo>
                    <a:pt x="18017" y="13219"/>
                    <a:pt x="18110" y="13067"/>
                    <a:pt x="18024" y="12946"/>
                  </a:cubicBezTo>
                  <a:cubicBezTo>
                    <a:pt x="17096" y="11615"/>
                    <a:pt x="14153" y="7804"/>
                    <a:pt x="9172" y="4761"/>
                  </a:cubicBezTo>
                  <a:cubicBezTo>
                    <a:pt x="4697" y="1998"/>
                    <a:pt x="1694" y="587"/>
                    <a:pt x="403" y="22"/>
                  </a:cubicBezTo>
                  <a:cubicBezTo>
                    <a:pt x="373" y="7"/>
                    <a:pt x="342" y="0"/>
                    <a:pt x="311" y="0"/>
                  </a:cubicBezTo>
                  <a:close/>
                </a:path>
              </a:pathLst>
            </a:custGeom>
            <a:solidFill>
              <a:srgbClr val="6F7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23" name="Google Shape;4359;p71">
              <a:extLst>
                <a:ext uri="{FF2B5EF4-FFF2-40B4-BE49-F238E27FC236}">
                  <a16:creationId xmlns:a16="http://schemas.microsoft.com/office/drawing/2014/main" id="{912FA0BE-ED74-4E3B-B4C5-9DC785A0896F}"/>
                </a:ext>
              </a:extLst>
            </p:cNvPr>
            <p:cNvSpPr/>
            <p:nvPr/>
          </p:nvSpPr>
          <p:spPr>
            <a:xfrm>
              <a:off x="1875700" y="2071200"/>
              <a:ext cx="447600" cy="322600"/>
            </a:xfrm>
            <a:custGeom>
              <a:avLst/>
              <a:gdLst/>
              <a:ahLst/>
              <a:cxnLst/>
              <a:rect l="l" t="t" r="r" b="b"/>
              <a:pathLst>
                <a:path w="17904" h="12904" extrusionOk="0">
                  <a:moveTo>
                    <a:pt x="60" y="1"/>
                  </a:moveTo>
                  <a:cubicBezTo>
                    <a:pt x="41" y="1"/>
                    <a:pt x="20" y="1"/>
                    <a:pt x="20" y="21"/>
                  </a:cubicBezTo>
                  <a:cubicBezTo>
                    <a:pt x="0" y="21"/>
                    <a:pt x="0" y="41"/>
                    <a:pt x="20" y="62"/>
                  </a:cubicBezTo>
                  <a:cubicBezTo>
                    <a:pt x="141" y="162"/>
                    <a:pt x="13326" y="9920"/>
                    <a:pt x="17842" y="12903"/>
                  </a:cubicBezTo>
                  <a:lnTo>
                    <a:pt x="17863" y="12903"/>
                  </a:lnTo>
                  <a:cubicBezTo>
                    <a:pt x="17863" y="12903"/>
                    <a:pt x="17882" y="12903"/>
                    <a:pt x="17882" y="12884"/>
                  </a:cubicBezTo>
                  <a:cubicBezTo>
                    <a:pt x="17903" y="12884"/>
                    <a:pt x="17882" y="12863"/>
                    <a:pt x="17882" y="12844"/>
                  </a:cubicBezTo>
                  <a:cubicBezTo>
                    <a:pt x="13366" y="9860"/>
                    <a:pt x="181" y="102"/>
                    <a:pt x="60"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24" name="Google Shape;4360;p71">
              <a:extLst>
                <a:ext uri="{FF2B5EF4-FFF2-40B4-BE49-F238E27FC236}">
                  <a16:creationId xmlns:a16="http://schemas.microsoft.com/office/drawing/2014/main" id="{67CD51A3-D300-4AF6-BA51-7D7F589E6D1D}"/>
                </a:ext>
              </a:extLst>
            </p:cNvPr>
            <p:cNvSpPr/>
            <p:nvPr/>
          </p:nvSpPr>
          <p:spPr>
            <a:xfrm>
              <a:off x="1924075" y="2108500"/>
              <a:ext cx="58500" cy="40875"/>
            </a:xfrm>
            <a:custGeom>
              <a:avLst/>
              <a:gdLst/>
              <a:ahLst/>
              <a:cxnLst/>
              <a:rect l="l" t="t" r="r" b="b"/>
              <a:pathLst>
                <a:path w="2340" h="1635" extrusionOk="0">
                  <a:moveTo>
                    <a:pt x="1633" y="0"/>
                  </a:moveTo>
                  <a:cubicBezTo>
                    <a:pt x="1633" y="0"/>
                    <a:pt x="1614" y="21"/>
                    <a:pt x="1633" y="41"/>
                  </a:cubicBezTo>
                  <a:lnTo>
                    <a:pt x="2259" y="1554"/>
                  </a:lnTo>
                  <a:lnTo>
                    <a:pt x="41" y="1554"/>
                  </a:lnTo>
                  <a:cubicBezTo>
                    <a:pt x="20" y="1554"/>
                    <a:pt x="1" y="1573"/>
                    <a:pt x="1" y="1594"/>
                  </a:cubicBezTo>
                  <a:cubicBezTo>
                    <a:pt x="1" y="1613"/>
                    <a:pt x="20" y="1634"/>
                    <a:pt x="41" y="1634"/>
                  </a:cubicBezTo>
                  <a:lnTo>
                    <a:pt x="2299" y="1634"/>
                  </a:lnTo>
                  <a:cubicBezTo>
                    <a:pt x="2318" y="1634"/>
                    <a:pt x="2318" y="1613"/>
                    <a:pt x="2339" y="1613"/>
                  </a:cubicBezTo>
                  <a:lnTo>
                    <a:pt x="2339" y="1573"/>
                  </a:lnTo>
                  <a:lnTo>
                    <a:pt x="1694" y="21"/>
                  </a:lnTo>
                  <a:cubicBezTo>
                    <a:pt x="1673" y="0"/>
                    <a:pt x="1654" y="0"/>
                    <a:pt x="1633"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25" name="Google Shape;4361;p71">
              <a:extLst>
                <a:ext uri="{FF2B5EF4-FFF2-40B4-BE49-F238E27FC236}">
                  <a16:creationId xmlns:a16="http://schemas.microsoft.com/office/drawing/2014/main" id="{D335CA93-677C-47B4-A0B2-CC51CC8A0354}"/>
                </a:ext>
              </a:extLst>
            </p:cNvPr>
            <p:cNvSpPr/>
            <p:nvPr/>
          </p:nvSpPr>
          <p:spPr>
            <a:xfrm>
              <a:off x="2002700" y="2168975"/>
              <a:ext cx="75125" cy="69100"/>
            </a:xfrm>
            <a:custGeom>
              <a:avLst/>
              <a:gdLst/>
              <a:ahLst/>
              <a:cxnLst/>
              <a:rect l="l" t="t" r="r" b="b"/>
              <a:pathLst>
                <a:path w="3005" h="2764" extrusionOk="0">
                  <a:moveTo>
                    <a:pt x="2722" y="1"/>
                  </a:moveTo>
                  <a:cubicBezTo>
                    <a:pt x="2702" y="1"/>
                    <a:pt x="2702" y="22"/>
                    <a:pt x="2702" y="41"/>
                  </a:cubicBezTo>
                  <a:lnTo>
                    <a:pt x="2944" y="1997"/>
                  </a:lnTo>
                  <a:lnTo>
                    <a:pt x="20" y="2702"/>
                  </a:lnTo>
                  <a:cubicBezTo>
                    <a:pt x="1" y="2702"/>
                    <a:pt x="1" y="2723"/>
                    <a:pt x="1" y="2743"/>
                  </a:cubicBezTo>
                  <a:cubicBezTo>
                    <a:pt x="1" y="2764"/>
                    <a:pt x="20" y="2764"/>
                    <a:pt x="20" y="2764"/>
                  </a:cubicBezTo>
                  <a:lnTo>
                    <a:pt x="41" y="2764"/>
                  </a:lnTo>
                  <a:lnTo>
                    <a:pt x="2985" y="2057"/>
                  </a:lnTo>
                  <a:cubicBezTo>
                    <a:pt x="3004" y="2057"/>
                    <a:pt x="3004" y="2038"/>
                    <a:pt x="3004" y="2038"/>
                  </a:cubicBezTo>
                  <a:lnTo>
                    <a:pt x="2762" y="22"/>
                  </a:lnTo>
                  <a:cubicBezTo>
                    <a:pt x="2762" y="22"/>
                    <a:pt x="2743" y="1"/>
                    <a:pt x="2722"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26" name="Google Shape;4362;p71">
              <a:extLst>
                <a:ext uri="{FF2B5EF4-FFF2-40B4-BE49-F238E27FC236}">
                  <a16:creationId xmlns:a16="http://schemas.microsoft.com/office/drawing/2014/main" id="{A56DDAD1-ECFE-4F2F-92C9-AA077BBEAF60}"/>
                </a:ext>
              </a:extLst>
            </p:cNvPr>
            <p:cNvSpPr/>
            <p:nvPr/>
          </p:nvSpPr>
          <p:spPr>
            <a:xfrm>
              <a:off x="2055600" y="2201750"/>
              <a:ext cx="82200" cy="78150"/>
            </a:xfrm>
            <a:custGeom>
              <a:avLst/>
              <a:gdLst/>
              <a:ahLst/>
              <a:cxnLst/>
              <a:rect l="l" t="t" r="r" b="b"/>
              <a:pathLst>
                <a:path w="3288" h="3126" extrusionOk="0">
                  <a:moveTo>
                    <a:pt x="2643" y="1"/>
                  </a:moveTo>
                  <a:cubicBezTo>
                    <a:pt x="2622" y="1"/>
                    <a:pt x="2603" y="20"/>
                    <a:pt x="2622" y="41"/>
                  </a:cubicBezTo>
                  <a:lnTo>
                    <a:pt x="3207" y="2461"/>
                  </a:lnTo>
                  <a:lnTo>
                    <a:pt x="41" y="3065"/>
                  </a:lnTo>
                  <a:cubicBezTo>
                    <a:pt x="22" y="3065"/>
                    <a:pt x="1" y="3085"/>
                    <a:pt x="22" y="3106"/>
                  </a:cubicBezTo>
                  <a:cubicBezTo>
                    <a:pt x="22" y="3125"/>
                    <a:pt x="22" y="3125"/>
                    <a:pt x="41" y="3125"/>
                  </a:cubicBezTo>
                  <a:lnTo>
                    <a:pt x="3248" y="2520"/>
                  </a:lnTo>
                  <a:cubicBezTo>
                    <a:pt x="3267" y="2520"/>
                    <a:pt x="3267" y="2501"/>
                    <a:pt x="3267" y="2501"/>
                  </a:cubicBezTo>
                  <a:cubicBezTo>
                    <a:pt x="3288" y="2501"/>
                    <a:pt x="3288" y="2480"/>
                    <a:pt x="3267" y="2480"/>
                  </a:cubicBezTo>
                  <a:lnTo>
                    <a:pt x="2683" y="20"/>
                  </a:lnTo>
                  <a:cubicBezTo>
                    <a:pt x="2683" y="1"/>
                    <a:pt x="2662" y="1"/>
                    <a:pt x="2643"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27" name="Google Shape;4363;p71">
              <a:extLst>
                <a:ext uri="{FF2B5EF4-FFF2-40B4-BE49-F238E27FC236}">
                  <a16:creationId xmlns:a16="http://schemas.microsoft.com/office/drawing/2014/main" id="{01FD47B9-4808-4227-B274-25B11CC1344B}"/>
                </a:ext>
              </a:extLst>
            </p:cNvPr>
            <p:cNvSpPr/>
            <p:nvPr/>
          </p:nvSpPr>
          <p:spPr>
            <a:xfrm>
              <a:off x="2131750" y="2248125"/>
              <a:ext cx="60500" cy="73100"/>
            </a:xfrm>
            <a:custGeom>
              <a:avLst/>
              <a:gdLst/>
              <a:ahLst/>
              <a:cxnLst/>
              <a:rect l="l" t="t" r="r" b="b"/>
              <a:pathLst>
                <a:path w="2420" h="2924" extrusionOk="0">
                  <a:moveTo>
                    <a:pt x="2156" y="1"/>
                  </a:moveTo>
                  <a:cubicBezTo>
                    <a:pt x="2137" y="1"/>
                    <a:pt x="2116" y="20"/>
                    <a:pt x="2116" y="41"/>
                  </a:cubicBezTo>
                  <a:lnTo>
                    <a:pt x="2358" y="2138"/>
                  </a:lnTo>
                  <a:lnTo>
                    <a:pt x="19" y="2864"/>
                  </a:lnTo>
                  <a:cubicBezTo>
                    <a:pt x="0" y="2864"/>
                    <a:pt x="0" y="2883"/>
                    <a:pt x="0" y="2904"/>
                  </a:cubicBezTo>
                  <a:cubicBezTo>
                    <a:pt x="19" y="2923"/>
                    <a:pt x="19" y="2923"/>
                    <a:pt x="40" y="2923"/>
                  </a:cubicBezTo>
                  <a:lnTo>
                    <a:pt x="2398" y="2197"/>
                  </a:lnTo>
                  <a:cubicBezTo>
                    <a:pt x="2419" y="2178"/>
                    <a:pt x="2419" y="2178"/>
                    <a:pt x="2419" y="2157"/>
                  </a:cubicBezTo>
                  <a:lnTo>
                    <a:pt x="2177" y="41"/>
                  </a:lnTo>
                  <a:cubicBezTo>
                    <a:pt x="2177" y="20"/>
                    <a:pt x="2177" y="1"/>
                    <a:pt x="2156"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28" name="Google Shape;4364;p71">
              <a:extLst>
                <a:ext uri="{FF2B5EF4-FFF2-40B4-BE49-F238E27FC236}">
                  <a16:creationId xmlns:a16="http://schemas.microsoft.com/office/drawing/2014/main" id="{7CC38772-0DEC-4675-9F12-DF83CD908B30}"/>
                </a:ext>
              </a:extLst>
            </p:cNvPr>
            <p:cNvSpPr/>
            <p:nvPr/>
          </p:nvSpPr>
          <p:spPr>
            <a:xfrm>
              <a:off x="2211850" y="2309625"/>
              <a:ext cx="51975" cy="48900"/>
            </a:xfrm>
            <a:custGeom>
              <a:avLst/>
              <a:gdLst/>
              <a:ahLst/>
              <a:cxnLst/>
              <a:rect l="l" t="t" r="r" b="b"/>
              <a:pathLst>
                <a:path w="2079" h="1956" extrusionOk="0">
                  <a:moveTo>
                    <a:pt x="1635" y="0"/>
                  </a:moveTo>
                  <a:cubicBezTo>
                    <a:pt x="1614" y="0"/>
                    <a:pt x="1614" y="20"/>
                    <a:pt x="1614" y="41"/>
                  </a:cubicBezTo>
                  <a:lnTo>
                    <a:pt x="2017" y="1734"/>
                  </a:lnTo>
                  <a:lnTo>
                    <a:pt x="41" y="1895"/>
                  </a:lnTo>
                  <a:cubicBezTo>
                    <a:pt x="22" y="1895"/>
                    <a:pt x="1" y="1915"/>
                    <a:pt x="1" y="1936"/>
                  </a:cubicBezTo>
                  <a:cubicBezTo>
                    <a:pt x="1" y="1955"/>
                    <a:pt x="22" y="1955"/>
                    <a:pt x="41" y="1955"/>
                  </a:cubicBezTo>
                  <a:lnTo>
                    <a:pt x="2057" y="1794"/>
                  </a:lnTo>
                  <a:cubicBezTo>
                    <a:pt x="2057" y="1794"/>
                    <a:pt x="2078" y="1794"/>
                    <a:pt x="2078" y="1774"/>
                  </a:cubicBezTo>
                  <a:lnTo>
                    <a:pt x="2078" y="1753"/>
                  </a:lnTo>
                  <a:lnTo>
                    <a:pt x="1675" y="20"/>
                  </a:lnTo>
                  <a:cubicBezTo>
                    <a:pt x="1675" y="0"/>
                    <a:pt x="1654" y="0"/>
                    <a:pt x="1635"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29" name="Google Shape;4365;p71">
              <a:extLst>
                <a:ext uri="{FF2B5EF4-FFF2-40B4-BE49-F238E27FC236}">
                  <a16:creationId xmlns:a16="http://schemas.microsoft.com/office/drawing/2014/main" id="{A24DD38D-3E81-4250-840A-5EC33D86EF4F}"/>
                </a:ext>
              </a:extLst>
            </p:cNvPr>
            <p:cNvSpPr/>
            <p:nvPr/>
          </p:nvSpPr>
          <p:spPr>
            <a:xfrm>
              <a:off x="1962875" y="2142275"/>
              <a:ext cx="61500" cy="52950"/>
            </a:xfrm>
            <a:custGeom>
              <a:avLst/>
              <a:gdLst/>
              <a:ahLst/>
              <a:cxnLst/>
              <a:rect l="l" t="t" r="r" b="b"/>
              <a:pathLst>
                <a:path w="2460" h="2118" extrusionOk="0">
                  <a:moveTo>
                    <a:pt x="2379" y="1"/>
                  </a:moveTo>
                  <a:cubicBezTo>
                    <a:pt x="2360" y="1"/>
                    <a:pt x="2360" y="1"/>
                    <a:pt x="2360" y="20"/>
                  </a:cubicBezTo>
                  <a:lnTo>
                    <a:pt x="2379" y="1493"/>
                  </a:lnTo>
                  <a:lnTo>
                    <a:pt x="41" y="2057"/>
                  </a:lnTo>
                  <a:cubicBezTo>
                    <a:pt x="21" y="2057"/>
                    <a:pt x="0" y="2077"/>
                    <a:pt x="21" y="2098"/>
                  </a:cubicBezTo>
                  <a:cubicBezTo>
                    <a:pt x="21" y="2098"/>
                    <a:pt x="21" y="2117"/>
                    <a:pt x="41" y="2117"/>
                  </a:cubicBezTo>
                  <a:lnTo>
                    <a:pt x="62" y="2117"/>
                  </a:lnTo>
                  <a:lnTo>
                    <a:pt x="2420" y="1553"/>
                  </a:lnTo>
                  <a:cubicBezTo>
                    <a:pt x="2441" y="1553"/>
                    <a:pt x="2460" y="1533"/>
                    <a:pt x="2460" y="1512"/>
                  </a:cubicBezTo>
                  <a:lnTo>
                    <a:pt x="2420" y="20"/>
                  </a:lnTo>
                  <a:cubicBezTo>
                    <a:pt x="2420" y="1"/>
                    <a:pt x="2400" y="1"/>
                    <a:pt x="2379"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0" name="Google Shape;4366;p71">
              <a:extLst>
                <a:ext uri="{FF2B5EF4-FFF2-40B4-BE49-F238E27FC236}">
                  <a16:creationId xmlns:a16="http://schemas.microsoft.com/office/drawing/2014/main" id="{AB386698-060E-4923-90C3-92627B004C30}"/>
                </a:ext>
              </a:extLst>
            </p:cNvPr>
            <p:cNvSpPr/>
            <p:nvPr/>
          </p:nvSpPr>
          <p:spPr>
            <a:xfrm>
              <a:off x="2523350" y="2342875"/>
              <a:ext cx="243975" cy="470725"/>
            </a:xfrm>
            <a:custGeom>
              <a:avLst/>
              <a:gdLst/>
              <a:ahLst/>
              <a:cxnLst/>
              <a:rect l="l" t="t" r="r" b="b"/>
              <a:pathLst>
                <a:path w="9759" h="18829" extrusionOk="0">
                  <a:moveTo>
                    <a:pt x="7803" y="1"/>
                  </a:moveTo>
                  <a:lnTo>
                    <a:pt x="1371" y="606"/>
                  </a:lnTo>
                  <a:cubicBezTo>
                    <a:pt x="0" y="4678"/>
                    <a:pt x="524" y="9114"/>
                    <a:pt x="1957" y="13205"/>
                  </a:cubicBezTo>
                  <a:cubicBezTo>
                    <a:pt x="2097" y="13609"/>
                    <a:pt x="2239" y="14012"/>
                    <a:pt x="2400" y="14415"/>
                  </a:cubicBezTo>
                  <a:cubicBezTo>
                    <a:pt x="2642" y="15020"/>
                    <a:pt x="2884" y="15584"/>
                    <a:pt x="3145" y="16149"/>
                  </a:cubicBezTo>
                  <a:cubicBezTo>
                    <a:pt x="3570" y="17036"/>
                    <a:pt x="4053" y="17944"/>
                    <a:pt x="4839" y="18508"/>
                  </a:cubicBezTo>
                  <a:lnTo>
                    <a:pt x="4839" y="18528"/>
                  </a:lnTo>
                  <a:cubicBezTo>
                    <a:pt x="4879" y="18549"/>
                    <a:pt x="4900" y="18568"/>
                    <a:pt x="4940" y="18589"/>
                  </a:cubicBezTo>
                  <a:cubicBezTo>
                    <a:pt x="4981" y="18608"/>
                    <a:pt x="5021" y="18649"/>
                    <a:pt x="5061" y="18670"/>
                  </a:cubicBezTo>
                  <a:cubicBezTo>
                    <a:pt x="5234" y="18762"/>
                    <a:pt x="5424" y="18829"/>
                    <a:pt x="5609" y="18829"/>
                  </a:cubicBezTo>
                  <a:cubicBezTo>
                    <a:pt x="5704" y="18829"/>
                    <a:pt x="5798" y="18811"/>
                    <a:pt x="5887" y="18770"/>
                  </a:cubicBezTo>
                  <a:cubicBezTo>
                    <a:pt x="5928" y="18750"/>
                    <a:pt x="5968" y="18729"/>
                    <a:pt x="6008" y="18689"/>
                  </a:cubicBezTo>
                  <a:cubicBezTo>
                    <a:pt x="6048" y="18649"/>
                    <a:pt x="6089" y="18608"/>
                    <a:pt x="6110" y="18568"/>
                  </a:cubicBezTo>
                  <a:cubicBezTo>
                    <a:pt x="6271" y="18387"/>
                    <a:pt x="6331" y="18105"/>
                    <a:pt x="6371" y="17842"/>
                  </a:cubicBezTo>
                  <a:cubicBezTo>
                    <a:pt x="6492" y="17036"/>
                    <a:pt x="6573" y="16210"/>
                    <a:pt x="6573" y="15404"/>
                  </a:cubicBezTo>
                  <a:cubicBezTo>
                    <a:pt x="6613" y="16149"/>
                    <a:pt x="6715" y="17057"/>
                    <a:pt x="6916" y="17662"/>
                  </a:cubicBezTo>
                  <a:cubicBezTo>
                    <a:pt x="6976" y="17783"/>
                    <a:pt x="7016" y="17883"/>
                    <a:pt x="7077" y="17984"/>
                  </a:cubicBezTo>
                  <a:cubicBezTo>
                    <a:pt x="7198" y="18186"/>
                    <a:pt x="7339" y="18307"/>
                    <a:pt x="7521" y="18307"/>
                  </a:cubicBezTo>
                  <a:cubicBezTo>
                    <a:pt x="7742" y="18286"/>
                    <a:pt x="7984" y="17984"/>
                    <a:pt x="8226" y="17500"/>
                  </a:cubicBezTo>
                  <a:cubicBezTo>
                    <a:pt x="8287" y="17399"/>
                    <a:pt x="8327" y="17278"/>
                    <a:pt x="8387" y="17157"/>
                  </a:cubicBezTo>
                  <a:lnTo>
                    <a:pt x="8387" y="17138"/>
                  </a:lnTo>
                  <a:cubicBezTo>
                    <a:pt x="8871" y="15968"/>
                    <a:pt x="9336" y="14052"/>
                    <a:pt x="9577" y="11896"/>
                  </a:cubicBezTo>
                  <a:cubicBezTo>
                    <a:pt x="9618" y="11573"/>
                    <a:pt x="9637" y="11251"/>
                    <a:pt x="9658" y="10928"/>
                  </a:cubicBezTo>
                  <a:lnTo>
                    <a:pt x="9658" y="10907"/>
                  </a:lnTo>
                  <a:cubicBezTo>
                    <a:pt x="9758" y="9517"/>
                    <a:pt x="9758" y="8106"/>
                    <a:pt x="9597" y="6754"/>
                  </a:cubicBezTo>
                  <a:cubicBezTo>
                    <a:pt x="8973" y="1654"/>
                    <a:pt x="7803" y="1"/>
                    <a:pt x="7803" y="1"/>
                  </a:cubicBezTo>
                  <a:close/>
                </a:path>
              </a:pathLst>
            </a:custGeom>
            <a:solidFill>
              <a:srgbClr val="99BD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1" name="Google Shape;4367;p71">
              <a:extLst>
                <a:ext uri="{FF2B5EF4-FFF2-40B4-BE49-F238E27FC236}">
                  <a16:creationId xmlns:a16="http://schemas.microsoft.com/office/drawing/2014/main" id="{64DB84C6-8E47-4D6B-9AC7-BC8131254BCD}"/>
                </a:ext>
              </a:extLst>
            </p:cNvPr>
            <p:cNvSpPr/>
            <p:nvPr/>
          </p:nvSpPr>
          <p:spPr>
            <a:xfrm>
              <a:off x="2547050" y="2361525"/>
              <a:ext cx="36325" cy="341750"/>
            </a:xfrm>
            <a:custGeom>
              <a:avLst/>
              <a:gdLst/>
              <a:ahLst/>
              <a:cxnLst/>
              <a:rect l="l" t="t" r="r" b="b"/>
              <a:pathLst>
                <a:path w="1453" h="13670" extrusionOk="0">
                  <a:moveTo>
                    <a:pt x="888" y="0"/>
                  </a:moveTo>
                  <a:lnTo>
                    <a:pt x="888" y="0"/>
                  </a:lnTo>
                  <a:cubicBezTo>
                    <a:pt x="1" y="4134"/>
                    <a:pt x="60" y="8387"/>
                    <a:pt x="1009" y="12459"/>
                  </a:cubicBezTo>
                  <a:cubicBezTo>
                    <a:pt x="1149" y="12863"/>
                    <a:pt x="1291" y="13266"/>
                    <a:pt x="1452" y="13669"/>
                  </a:cubicBezTo>
                  <a:cubicBezTo>
                    <a:pt x="202" y="9255"/>
                    <a:pt x="41" y="4556"/>
                    <a:pt x="1028" y="40"/>
                  </a:cubicBezTo>
                  <a:lnTo>
                    <a:pt x="888" y="0"/>
                  </a:ln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2" name="Google Shape;4368;p71">
              <a:extLst>
                <a:ext uri="{FF2B5EF4-FFF2-40B4-BE49-F238E27FC236}">
                  <a16:creationId xmlns:a16="http://schemas.microsoft.com/office/drawing/2014/main" id="{C17D792E-9FB0-4B7F-825E-F5ADE9852477}"/>
                </a:ext>
              </a:extLst>
            </p:cNvPr>
            <p:cNvSpPr/>
            <p:nvPr/>
          </p:nvSpPr>
          <p:spPr>
            <a:xfrm>
              <a:off x="2580325" y="2361525"/>
              <a:ext cx="69575" cy="448100"/>
            </a:xfrm>
            <a:custGeom>
              <a:avLst/>
              <a:gdLst/>
              <a:ahLst/>
              <a:cxnLst/>
              <a:rect l="l" t="t" r="r" b="b"/>
              <a:pathLst>
                <a:path w="2783" h="17924" extrusionOk="0">
                  <a:moveTo>
                    <a:pt x="605" y="0"/>
                  </a:moveTo>
                  <a:cubicBezTo>
                    <a:pt x="0" y="3489"/>
                    <a:pt x="363" y="7016"/>
                    <a:pt x="807" y="10626"/>
                  </a:cubicBezTo>
                  <a:cubicBezTo>
                    <a:pt x="1129" y="13166"/>
                    <a:pt x="1511" y="15625"/>
                    <a:pt x="2560" y="17762"/>
                  </a:cubicBezTo>
                  <a:lnTo>
                    <a:pt x="2560" y="17782"/>
                  </a:lnTo>
                  <a:cubicBezTo>
                    <a:pt x="2600" y="17803"/>
                    <a:pt x="2621" y="17822"/>
                    <a:pt x="2661" y="17843"/>
                  </a:cubicBezTo>
                  <a:cubicBezTo>
                    <a:pt x="2702" y="17862"/>
                    <a:pt x="2742" y="17903"/>
                    <a:pt x="2782" y="17924"/>
                  </a:cubicBezTo>
                  <a:cubicBezTo>
                    <a:pt x="1653" y="15746"/>
                    <a:pt x="1270" y="13225"/>
                    <a:pt x="947" y="10605"/>
                  </a:cubicBezTo>
                  <a:cubicBezTo>
                    <a:pt x="503" y="7016"/>
                    <a:pt x="141" y="3489"/>
                    <a:pt x="745" y="21"/>
                  </a:cubicBezTo>
                  <a:lnTo>
                    <a:pt x="605" y="0"/>
                  </a:ln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3" name="Google Shape;4369;p71">
              <a:extLst>
                <a:ext uri="{FF2B5EF4-FFF2-40B4-BE49-F238E27FC236}">
                  <a16:creationId xmlns:a16="http://schemas.microsoft.com/office/drawing/2014/main" id="{7106998A-FDBF-4301-BBA8-52C27271CFA5}"/>
                </a:ext>
              </a:extLst>
            </p:cNvPr>
            <p:cNvSpPr/>
            <p:nvPr/>
          </p:nvSpPr>
          <p:spPr>
            <a:xfrm>
              <a:off x="2626700" y="2363050"/>
              <a:ext cx="49400" cy="447075"/>
            </a:xfrm>
            <a:custGeom>
              <a:avLst/>
              <a:gdLst/>
              <a:ahLst/>
              <a:cxnLst/>
              <a:rect l="l" t="t" r="r" b="b"/>
              <a:pathLst>
                <a:path w="1976" h="17883" extrusionOk="0">
                  <a:moveTo>
                    <a:pt x="0" y="0"/>
                  </a:moveTo>
                  <a:cubicBezTo>
                    <a:pt x="140" y="5987"/>
                    <a:pt x="766" y="11995"/>
                    <a:pt x="1874" y="17882"/>
                  </a:cubicBezTo>
                  <a:cubicBezTo>
                    <a:pt x="1914" y="17842"/>
                    <a:pt x="1955" y="17801"/>
                    <a:pt x="1976" y="17761"/>
                  </a:cubicBezTo>
                  <a:cubicBezTo>
                    <a:pt x="887" y="11915"/>
                    <a:pt x="261" y="5947"/>
                    <a:pt x="121" y="0"/>
                  </a:cubicBez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4" name="Google Shape;4370;p71">
              <a:extLst>
                <a:ext uri="{FF2B5EF4-FFF2-40B4-BE49-F238E27FC236}">
                  <a16:creationId xmlns:a16="http://schemas.microsoft.com/office/drawing/2014/main" id="{32F12E7A-8B46-4A32-9DF1-4E6DCC563624}"/>
                </a:ext>
              </a:extLst>
            </p:cNvPr>
            <p:cNvSpPr/>
            <p:nvPr/>
          </p:nvSpPr>
          <p:spPr>
            <a:xfrm>
              <a:off x="2661450" y="2358000"/>
              <a:ext cx="38850" cy="434500"/>
            </a:xfrm>
            <a:custGeom>
              <a:avLst/>
              <a:gdLst/>
              <a:ahLst/>
              <a:cxnLst/>
              <a:rect l="l" t="t" r="r" b="b"/>
              <a:pathLst>
                <a:path w="1554" h="17380" extrusionOk="0">
                  <a:moveTo>
                    <a:pt x="121" y="1"/>
                  </a:moveTo>
                  <a:lnTo>
                    <a:pt x="0" y="20"/>
                  </a:lnTo>
                  <a:cubicBezTo>
                    <a:pt x="766" y="5646"/>
                    <a:pt x="1231" y="11371"/>
                    <a:pt x="1392" y="17057"/>
                  </a:cubicBezTo>
                  <a:cubicBezTo>
                    <a:pt x="1452" y="17178"/>
                    <a:pt x="1492" y="17278"/>
                    <a:pt x="1553" y="17379"/>
                  </a:cubicBezTo>
                  <a:cubicBezTo>
                    <a:pt x="1392" y="11573"/>
                    <a:pt x="908" y="5726"/>
                    <a:pt x="121" y="1"/>
                  </a:cubicBez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5" name="Google Shape;4371;p71">
              <a:extLst>
                <a:ext uri="{FF2B5EF4-FFF2-40B4-BE49-F238E27FC236}">
                  <a16:creationId xmlns:a16="http://schemas.microsoft.com/office/drawing/2014/main" id="{83EBA37A-7BF0-4288-BB9B-9CF634EB6A6A}"/>
                </a:ext>
              </a:extLst>
            </p:cNvPr>
            <p:cNvSpPr/>
            <p:nvPr/>
          </p:nvSpPr>
          <p:spPr>
            <a:xfrm>
              <a:off x="2693700" y="2356475"/>
              <a:ext cx="47925" cy="423925"/>
            </a:xfrm>
            <a:custGeom>
              <a:avLst/>
              <a:gdLst/>
              <a:ahLst/>
              <a:cxnLst/>
              <a:rect l="l" t="t" r="r" b="b"/>
              <a:pathLst>
                <a:path w="1917" h="16957" extrusionOk="0">
                  <a:moveTo>
                    <a:pt x="143" y="0"/>
                  </a:moveTo>
                  <a:lnTo>
                    <a:pt x="1" y="21"/>
                  </a:lnTo>
                  <a:cubicBezTo>
                    <a:pt x="1331" y="5586"/>
                    <a:pt x="1796" y="11271"/>
                    <a:pt x="1412" y="16956"/>
                  </a:cubicBezTo>
                  <a:cubicBezTo>
                    <a:pt x="1473" y="16855"/>
                    <a:pt x="1513" y="16734"/>
                    <a:pt x="1573" y="16613"/>
                  </a:cubicBezTo>
                  <a:lnTo>
                    <a:pt x="1573" y="16594"/>
                  </a:lnTo>
                  <a:cubicBezTo>
                    <a:pt x="1917" y="11029"/>
                    <a:pt x="1433" y="5444"/>
                    <a:pt x="143" y="0"/>
                  </a:cubicBez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6" name="Google Shape;4372;p71">
              <a:extLst>
                <a:ext uri="{FF2B5EF4-FFF2-40B4-BE49-F238E27FC236}">
                  <a16:creationId xmlns:a16="http://schemas.microsoft.com/office/drawing/2014/main" id="{838B554A-DB9D-4228-99CB-E22EC4C86198}"/>
                </a:ext>
              </a:extLst>
            </p:cNvPr>
            <p:cNvSpPr/>
            <p:nvPr/>
          </p:nvSpPr>
          <p:spPr>
            <a:xfrm>
              <a:off x="2709350" y="2346925"/>
              <a:ext cx="55475" cy="293350"/>
            </a:xfrm>
            <a:custGeom>
              <a:avLst/>
              <a:gdLst/>
              <a:ahLst/>
              <a:cxnLst/>
              <a:rect l="l" t="t" r="r" b="b"/>
              <a:pathLst>
                <a:path w="2219" h="11734" extrusionOk="0">
                  <a:moveTo>
                    <a:pt x="100" y="0"/>
                  </a:moveTo>
                  <a:lnTo>
                    <a:pt x="0" y="81"/>
                  </a:lnTo>
                  <a:cubicBezTo>
                    <a:pt x="283" y="423"/>
                    <a:pt x="404" y="826"/>
                    <a:pt x="544" y="1310"/>
                  </a:cubicBezTo>
                  <a:cubicBezTo>
                    <a:pt x="1471" y="4718"/>
                    <a:pt x="1996" y="8205"/>
                    <a:pt x="2137" y="11734"/>
                  </a:cubicBezTo>
                  <a:cubicBezTo>
                    <a:pt x="2178" y="11411"/>
                    <a:pt x="2197" y="11089"/>
                    <a:pt x="2218" y="10766"/>
                  </a:cubicBezTo>
                  <a:lnTo>
                    <a:pt x="2218" y="10745"/>
                  </a:lnTo>
                  <a:cubicBezTo>
                    <a:pt x="2036" y="7540"/>
                    <a:pt x="1512" y="4374"/>
                    <a:pt x="665" y="1270"/>
                  </a:cubicBezTo>
                  <a:cubicBezTo>
                    <a:pt x="544" y="807"/>
                    <a:pt x="404" y="342"/>
                    <a:pt x="100" y="0"/>
                  </a:cubicBez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7" name="Google Shape;4373;p71">
              <a:extLst>
                <a:ext uri="{FF2B5EF4-FFF2-40B4-BE49-F238E27FC236}">
                  <a16:creationId xmlns:a16="http://schemas.microsoft.com/office/drawing/2014/main" id="{F788E337-89BE-4D1A-9E92-BC91A40072A4}"/>
                </a:ext>
              </a:extLst>
            </p:cNvPr>
            <p:cNvSpPr/>
            <p:nvPr/>
          </p:nvSpPr>
          <p:spPr>
            <a:xfrm>
              <a:off x="2321725" y="1407225"/>
              <a:ext cx="665875" cy="973750"/>
            </a:xfrm>
            <a:custGeom>
              <a:avLst/>
              <a:gdLst/>
              <a:ahLst/>
              <a:cxnLst/>
              <a:rect l="l" t="t" r="r" b="b"/>
              <a:pathLst>
                <a:path w="26635" h="38950" extrusionOk="0">
                  <a:moveTo>
                    <a:pt x="16863" y="1"/>
                  </a:moveTo>
                  <a:cubicBezTo>
                    <a:pt x="14639" y="1"/>
                    <a:pt x="13924" y="968"/>
                    <a:pt x="14618" y="2125"/>
                  </a:cubicBezTo>
                  <a:cubicBezTo>
                    <a:pt x="14618" y="2125"/>
                    <a:pt x="4457" y="6197"/>
                    <a:pt x="8952" y="8616"/>
                  </a:cubicBezTo>
                  <a:cubicBezTo>
                    <a:pt x="8952" y="8616"/>
                    <a:pt x="6130" y="12003"/>
                    <a:pt x="8952" y="13113"/>
                  </a:cubicBezTo>
                  <a:cubicBezTo>
                    <a:pt x="8952" y="13113"/>
                    <a:pt x="3912" y="14726"/>
                    <a:pt x="1452" y="20290"/>
                  </a:cubicBezTo>
                  <a:lnTo>
                    <a:pt x="1393" y="20411"/>
                  </a:lnTo>
                  <a:cubicBezTo>
                    <a:pt x="525" y="22447"/>
                    <a:pt x="1" y="24987"/>
                    <a:pt x="183" y="28172"/>
                  </a:cubicBezTo>
                  <a:cubicBezTo>
                    <a:pt x="183" y="28172"/>
                    <a:pt x="143" y="28798"/>
                    <a:pt x="283" y="29766"/>
                  </a:cubicBezTo>
                  <a:cubicBezTo>
                    <a:pt x="283" y="29847"/>
                    <a:pt x="304" y="29947"/>
                    <a:pt x="323" y="30067"/>
                  </a:cubicBezTo>
                  <a:lnTo>
                    <a:pt x="385" y="30371"/>
                  </a:lnTo>
                  <a:cubicBezTo>
                    <a:pt x="385" y="30430"/>
                    <a:pt x="404" y="30471"/>
                    <a:pt x="404" y="30511"/>
                  </a:cubicBezTo>
                  <a:cubicBezTo>
                    <a:pt x="425" y="30613"/>
                    <a:pt x="444" y="30734"/>
                    <a:pt x="465" y="30834"/>
                  </a:cubicBezTo>
                  <a:cubicBezTo>
                    <a:pt x="1191" y="34033"/>
                    <a:pt x="3636" y="38949"/>
                    <a:pt x="11926" y="38949"/>
                  </a:cubicBezTo>
                  <a:cubicBezTo>
                    <a:pt x="12154" y="38949"/>
                    <a:pt x="12385" y="38946"/>
                    <a:pt x="12622" y="38938"/>
                  </a:cubicBezTo>
                  <a:cubicBezTo>
                    <a:pt x="25605" y="38535"/>
                    <a:pt x="24779" y="30169"/>
                    <a:pt x="25666" y="22850"/>
                  </a:cubicBezTo>
                  <a:cubicBezTo>
                    <a:pt x="25807" y="21802"/>
                    <a:pt x="25908" y="20713"/>
                    <a:pt x="26008" y="19624"/>
                  </a:cubicBezTo>
                  <a:cubicBezTo>
                    <a:pt x="26412" y="15008"/>
                    <a:pt x="26554" y="10170"/>
                    <a:pt x="26613" y="7608"/>
                  </a:cubicBezTo>
                  <a:cubicBezTo>
                    <a:pt x="26634" y="6802"/>
                    <a:pt x="26634" y="6238"/>
                    <a:pt x="26634" y="5955"/>
                  </a:cubicBezTo>
                  <a:lnTo>
                    <a:pt x="26634" y="5794"/>
                  </a:lnTo>
                  <a:cubicBezTo>
                    <a:pt x="26634" y="5794"/>
                    <a:pt x="23852" y="1238"/>
                    <a:pt x="19355" y="291"/>
                  </a:cubicBezTo>
                  <a:cubicBezTo>
                    <a:pt x="19073" y="230"/>
                    <a:pt x="18812" y="189"/>
                    <a:pt x="18549" y="149"/>
                  </a:cubicBezTo>
                  <a:cubicBezTo>
                    <a:pt x="17913" y="47"/>
                    <a:pt x="17352" y="1"/>
                    <a:pt x="16863" y="1"/>
                  </a:cubicBezTo>
                  <a:close/>
                </a:path>
              </a:pathLst>
            </a:custGeom>
            <a:solidFill>
              <a:srgbClr val="99BD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8" name="Google Shape;4374;p71">
              <a:extLst>
                <a:ext uri="{FF2B5EF4-FFF2-40B4-BE49-F238E27FC236}">
                  <a16:creationId xmlns:a16="http://schemas.microsoft.com/office/drawing/2014/main" id="{BD04F72B-9037-47F3-97D4-07C498740BFA}"/>
                </a:ext>
              </a:extLst>
            </p:cNvPr>
            <p:cNvSpPr/>
            <p:nvPr/>
          </p:nvSpPr>
          <p:spPr>
            <a:xfrm>
              <a:off x="2332350" y="1733025"/>
              <a:ext cx="639600" cy="647950"/>
            </a:xfrm>
            <a:custGeom>
              <a:avLst/>
              <a:gdLst/>
              <a:ahLst/>
              <a:cxnLst/>
              <a:rect l="l" t="t" r="r" b="b"/>
              <a:pathLst>
                <a:path w="25584" h="25918" extrusionOk="0">
                  <a:moveTo>
                    <a:pt x="11235" y="95"/>
                  </a:moveTo>
                  <a:cubicBezTo>
                    <a:pt x="11072" y="95"/>
                    <a:pt x="10908" y="97"/>
                    <a:pt x="10745" y="100"/>
                  </a:cubicBezTo>
                  <a:cubicBezTo>
                    <a:pt x="9334" y="121"/>
                    <a:pt x="8629" y="0"/>
                    <a:pt x="7600" y="1028"/>
                  </a:cubicBezTo>
                  <a:cubicBezTo>
                    <a:pt x="6431" y="2218"/>
                    <a:pt x="5081" y="3710"/>
                    <a:pt x="4173" y="5100"/>
                  </a:cubicBezTo>
                  <a:cubicBezTo>
                    <a:pt x="3124" y="6713"/>
                    <a:pt x="2258" y="8428"/>
                    <a:pt x="1552" y="10202"/>
                  </a:cubicBezTo>
                  <a:cubicBezTo>
                    <a:pt x="605" y="12621"/>
                    <a:pt x="0" y="15202"/>
                    <a:pt x="40" y="17802"/>
                  </a:cubicBezTo>
                  <a:cubicBezTo>
                    <a:pt x="363" y="19213"/>
                    <a:pt x="1027" y="20987"/>
                    <a:pt x="2379" y="22500"/>
                  </a:cubicBezTo>
                  <a:cubicBezTo>
                    <a:pt x="4088" y="24400"/>
                    <a:pt x="6876" y="25918"/>
                    <a:pt x="11494" y="25918"/>
                  </a:cubicBezTo>
                  <a:cubicBezTo>
                    <a:pt x="11724" y="25918"/>
                    <a:pt x="11958" y="25914"/>
                    <a:pt x="12197" y="25906"/>
                  </a:cubicBezTo>
                  <a:cubicBezTo>
                    <a:pt x="23467" y="25543"/>
                    <a:pt x="24333" y="19193"/>
                    <a:pt x="24938" y="12721"/>
                  </a:cubicBezTo>
                  <a:cubicBezTo>
                    <a:pt x="25040" y="11753"/>
                    <a:pt x="25120" y="10766"/>
                    <a:pt x="25241" y="9818"/>
                  </a:cubicBezTo>
                  <a:cubicBezTo>
                    <a:pt x="25382" y="8770"/>
                    <a:pt x="25483" y="7681"/>
                    <a:pt x="25583" y="6592"/>
                  </a:cubicBezTo>
                  <a:cubicBezTo>
                    <a:pt x="25382" y="6189"/>
                    <a:pt x="25161" y="5826"/>
                    <a:pt x="24898" y="5463"/>
                  </a:cubicBezTo>
                  <a:cubicBezTo>
                    <a:pt x="23890" y="4092"/>
                    <a:pt x="22419" y="3125"/>
                    <a:pt x="20887" y="2358"/>
                  </a:cubicBezTo>
                  <a:cubicBezTo>
                    <a:pt x="17907" y="879"/>
                    <a:pt x="14579" y="95"/>
                    <a:pt x="11235" y="95"/>
                  </a:cubicBez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9" name="Google Shape;4375;p71">
              <a:extLst>
                <a:ext uri="{FF2B5EF4-FFF2-40B4-BE49-F238E27FC236}">
                  <a16:creationId xmlns:a16="http://schemas.microsoft.com/office/drawing/2014/main" id="{5F9EB322-649C-4DFE-AB3B-CB53671349DB}"/>
                </a:ext>
              </a:extLst>
            </p:cNvPr>
            <p:cNvSpPr/>
            <p:nvPr/>
          </p:nvSpPr>
          <p:spPr>
            <a:xfrm>
              <a:off x="2508225" y="1681175"/>
              <a:ext cx="139650" cy="115575"/>
            </a:xfrm>
            <a:custGeom>
              <a:avLst/>
              <a:gdLst/>
              <a:ahLst/>
              <a:cxnLst/>
              <a:rect l="l" t="t" r="r" b="b"/>
              <a:pathLst>
                <a:path w="5586" h="4623" extrusionOk="0">
                  <a:moveTo>
                    <a:pt x="4389" y="0"/>
                  </a:moveTo>
                  <a:cubicBezTo>
                    <a:pt x="4011" y="0"/>
                    <a:pt x="3609" y="163"/>
                    <a:pt x="3266" y="360"/>
                  </a:cubicBezTo>
                  <a:cubicBezTo>
                    <a:pt x="2541" y="784"/>
                    <a:pt x="2037" y="1408"/>
                    <a:pt x="1473" y="1994"/>
                  </a:cubicBezTo>
                  <a:cubicBezTo>
                    <a:pt x="1008" y="2478"/>
                    <a:pt x="0" y="3203"/>
                    <a:pt x="404" y="3989"/>
                  </a:cubicBezTo>
                  <a:cubicBezTo>
                    <a:pt x="484" y="4150"/>
                    <a:pt x="626" y="4271"/>
                    <a:pt x="787" y="4373"/>
                  </a:cubicBezTo>
                  <a:cubicBezTo>
                    <a:pt x="1095" y="4546"/>
                    <a:pt x="1444" y="4623"/>
                    <a:pt x="1797" y="4623"/>
                  </a:cubicBezTo>
                  <a:cubicBezTo>
                    <a:pt x="2184" y="4623"/>
                    <a:pt x="2576" y="4531"/>
                    <a:pt x="2925" y="4373"/>
                  </a:cubicBezTo>
                  <a:cubicBezTo>
                    <a:pt x="3589" y="4050"/>
                    <a:pt x="4134" y="3526"/>
                    <a:pt x="4637" y="2962"/>
                  </a:cubicBezTo>
                  <a:cubicBezTo>
                    <a:pt x="4981" y="2558"/>
                    <a:pt x="5344" y="2115"/>
                    <a:pt x="5465" y="1591"/>
                  </a:cubicBezTo>
                  <a:cubicBezTo>
                    <a:pt x="5586" y="1066"/>
                    <a:pt x="5424" y="441"/>
                    <a:pt x="4960" y="158"/>
                  </a:cubicBezTo>
                  <a:cubicBezTo>
                    <a:pt x="4785" y="46"/>
                    <a:pt x="4591" y="0"/>
                    <a:pt x="4389" y="0"/>
                  </a:cubicBezTo>
                  <a:close/>
                </a:path>
              </a:pathLst>
            </a:custGeom>
            <a:solidFill>
              <a:srgbClr val="99BD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40" name="Google Shape;4376;p71">
              <a:extLst>
                <a:ext uri="{FF2B5EF4-FFF2-40B4-BE49-F238E27FC236}">
                  <a16:creationId xmlns:a16="http://schemas.microsoft.com/office/drawing/2014/main" id="{835D455A-388E-4255-9580-AAFB73C3D7B4}"/>
                </a:ext>
              </a:extLst>
            </p:cNvPr>
            <p:cNvSpPr/>
            <p:nvPr/>
          </p:nvSpPr>
          <p:spPr>
            <a:xfrm>
              <a:off x="2518825" y="1721225"/>
              <a:ext cx="334175" cy="245050"/>
            </a:xfrm>
            <a:custGeom>
              <a:avLst/>
              <a:gdLst/>
              <a:ahLst/>
              <a:cxnLst/>
              <a:rect l="l" t="t" r="r" b="b"/>
              <a:pathLst>
                <a:path w="13367" h="9802" extrusionOk="0">
                  <a:moveTo>
                    <a:pt x="5083" y="1"/>
                  </a:moveTo>
                  <a:cubicBezTo>
                    <a:pt x="4820" y="1"/>
                    <a:pt x="4609" y="85"/>
                    <a:pt x="4476" y="392"/>
                  </a:cubicBezTo>
                  <a:cubicBezTo>
                    <a:pt x="3791" y="392"/>
                    <a:pt x="3105" y="472"/>
                    <a:pt x="2501" y="795"/>
                  </a:cubicBezTo>
                  <a:cubicBezTo>
                    <a:pt x="1875" y="1118"/>
                    <a:pt x="1391" y="1701"/>
                    <a:pt x="1310" y="2387"/>
                  </a:cubicBezTo>
                  <a:cubicBezTo>
                    <a:pt x="1255" y="3009"/>
                    <a:pt x="1637" y="3699"/>
                    <a:pt x="2228" y="3904"/>
                  </a:cubicBezTo>
                  <a:lnTo>
                    <a:pt x="2228" y="3904"/>
                  </a:lnTo>
                  <a:cubicBezTo>
                    <a:pt x="2190" y="3897"/>
                    <a:pt x="2152" y="3895"/>
                    <a:pt x="2113" y="3895"/>
                  </a:cubicBezTo>
                  <a:cubicBezTo>
                    <a:pt x="1880" y="3895"/>
                    <a:pt x="1639" y="4002"/>
                    <a:pt x="1431" y="4121"/>
                  </a:cubicBezTo>
                  <a:cubicBezTo>
                    <a:pt x="867" y="4464"/>
                    <a:pt x="383" y="4968"/>
                    <a:pt x="181" y="5613"/>
                  </a:cubicBezTo>
                  <a:cubicBezTo>
                    <a:pt x="1" y="6238"/>
                    <a:pt x="181" y="7005"/>
                    <a:pt x="705" y="7387"/>
                  </a:cubicBezTo>
                  <a:cubicBezTo>
                    <a:pt x="984" y="7596"/>
                    <a:pt x="1316" y="7682"/>
                    <a:pt x="1657" y="7682"/>
                  </a:cubicBezTo>
                  <a:cubicBezTo>
                    <a:pt x="2007" y="7682"/>
                    <a:pt x="2365" y="7591"/>
                    <a:pt x="2681" y="7448"/>
                  </a:cubicBezTo>
                  <a:lnTo>
                    <a:pt x="2681" y="7448"/>
                  </a:lnTo>
                  <a:cubicBezTo>
                    <a:pt x="2501" y="7771"/>
                    <a:pt x="2439" y="8274"/>
                    <a:pt x="2581" y="8617"/>
                  </a:cubicBezTo>
                  <a:cubicBezTo>
                    <a:pt x="2702" y="8980"/>
                    <a:pt x="2963" y="9282"/>
                    <a:pt x="3286" y="9484"/>
                  </a:cubicBezTo>
                  <a:cubicBezTo>
                    <a:pt x="3609" y="9684"/>
                    <a:pt x="3978" y="9802"/>
                    <a:pt x="4349" y="9802"/>
                  </a:cubicBezTo>
                  <a:cubicBezTo>
                    <a:pt x="4465" y="9802"/>
                    <a:pt x="4582" y="9790"/>
                    <a:pt x="4697" y="9766"/>
                  </a:cubicBezTo>
                  <a:cubicBezTo>
                    <a:pt x="4939" y="9706"/>
                    <a:pt x="5162" y="9604"/>
                    <a:pt x="5342" y="9443"/>
                  </a:cubicBezTo>
                  <a:cubicBezTo>
                    <a:pt x="5525" y="9282"/>
                    <a:pt x="5646" y="9040"/>
                    <a:pt x="5826" y="8879"/>
                  </a:cubicBezTo>
                  <a:lnTo>
                    <a:pt x="5826" y="8879"/>
                  </a:lnTo>
                  <a:cubicBezTo>
                    <a:pt x="5767" y="8940"/>
                    <a:pt x="6170" y="9343"/>
                    <a:pt x="6229" y="9384"/>
                  </a:cubicBezTo>
                  <a:cubicBezTo>
                    <a:pt x="6412" y="9524"/>
                    <a:pt x="6654" y="9604"/>
                    <a:pt x="6875" y="9645"/>
                  </a:cubicBezTo>
                  <a:cubicBezTo>
                    <a:pt x="7006" y="9670"/>
                    <a:pt x="7136" y="9682"/>
                    <a:pt x="7261" y="9682"/>
                  </a:cubicBezTo>
                  <a:cubicBezTo>
                    <a:pt x="8058" y="9682"/>
                    <a:pt x="8708" y="9196"/>
                    <a:pt x="8952" y="8395"/>
                  </a:cubicBezTo>
                  <a:cubicBezTo>
                    <a:pt x="8971" y="8375"/>
                    <a:pt x="8971" y="8335"/>
                    <a:pt x="9012" y="8335"/>
                  </a:cubicBezTo>
                  <a:cubicBezTo>
                    <a:pt x="9030" y="8335"/>
                    <a:pt x="9017" y="8379"/>
                    <a:pt x="9000" y="8379"/>
                  </a:cubicBezTo>
                  <a:cubicBezTo>
                    <a:pt x="8998" y="8379"/>
                    <a:pt x="8995" y="8378"/>
                    <a:pt x="8992" y="8375"/>
                  </a:cubicBezTo>
                  <a:lnTo>
                    <a:pt x="8992" y="8375"/>
                  </a:lnTo>
                  <a:cubicBezTo>
                    <a:pt x="9278" y="8852"/>
                    <a:pt x="9854" y="9185"/>
                    <a:pt x="10393" y="9185"/>
                  </a:cubicBezTo>
                  <a:cubicBezTo>
                    <a:pt x="10424" y="9185"/>
                    <a:pt x="10454" y="9184"/>
                    <a:pt x="10484" y="9182"/>
                  </a:cubicBezTo>
                  <a:cubicBezTo>
                    <a:pt x="11068" y="9121"/>
                    <a:pt x="11552" y="8758"/>
                    <a:pt x="11936" y="8335"/>
                  </a:cubicBezTo>
                  <a:cubicBezTo>
                    <a:pt x="13065" y="7085"/>
                    <a:pt x="13366" y="5190"/>
                    <a:pt x="12721" y="3658"/>
                  </a:cubicBezTo>
                  <a:cubicBezTo>
                    <a:pt x="12641" y="3658"/>
                    <a:pt x="12581" y="3698"/>
                    <a:pt x="12541" y="3739"/>
                  </a:cubicBezTo>
                  <a:cubicBezTo>
                    <a:pt x="10887" y="1763"/>
                    <a:pt x="8528" y="311"/>
                    <a:pt x="5968" y="110"/>
                  </a:cubicBezTo>
                  <a:cubicBezTo>
                    <a:pt x="5640" y="79"/>
                    <a:pt x="5337" y="1"/>
                    <a:pt x="50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41" name="Google Shape;4377;p71">
              <a:extLst>
                <a:ext uri="{FF2B5EF4-FFF2-40B4-BE49-F238E27FC236}">
                  <a16:creationId xmlns:a16="http://schemas.microsoft.com/office/drawing/2014/main" id="{5A28C8FF-5FCC-4949-AB46-B4C985AB147B}"/>
                </a:ext>
              </a:extLst>
            </p:cNvPr>
            <p:cNvSpPr/>
            <p:nvPr/>
          </p:nvSpPr>
          <p:spPr>
            <a:xfrm>
              <a:off x="2586850" y="1826250"/>
              <a:ext cx="118500" cy="105375"/>
            </a:xfrm>
            <a:custGeom>
              <a:avLst/>
              <a:gdLst/>
              <a:ahLst/>
              <a:cxnLst/>
              <a:rect l="l" t="t" r="r" b="b"/>
              <a:pathLst>
                <a:path w="4740" h="4215" extrusionOk="0">
                  <a:moveTo>
                    <a:pt x="788" y="0"/>
                  </a:moveTo>
                  <a:cubicBezTo>
                    <a:pt x="304" y="202"/>
                    <a:pt x="0" y="726"/>
                    <a:pt x="62" y="1250"/>
                  </a:cubicBezTo>
                  <a:cubicBezTo>
                    <a:pt x="121" y="1755"/>
                    <a:pt x="484" y="2199"/>
                    <a:pt x="989" y="2379"/>
                  </a:cubicBezTo>
                  <a:cubicBezTo>
                    <a:pt x="1150" y="2436"/>
                    <a:pt x="1320" y="2464"/>
                    <a:pt x="1492" y="2464"/>
                  </a:cubicBezTo>
                  <a:cubicBezTo>
                    <a:pt x="1752" y="2464"/>
                    <a:pt x="2016" y="2401"/>
                    <a:pt x="2259" y="2279"/>
                  </a:cubicBezTo>
                  <a:lnTo>
                    <a:pt x="2259" y="2279"/>
                  </a:lnTo>
                  <a:cubicBezTo>
                    <a:pt x="2038" y="2884"/>
                    <a:pt x="2259" y="3629"/>
                    <a:pt x="2783" y="3992"/>
                  </a:cubicBezTo>
                  <a:cubicBezTo>
                    <a:pt x="3025" y="4154"/>
                    <a:pt x="3307" y="4215"/>
                    <a:pt x="3570" y="4215"/>
                  </a:cubicBezTo>
                  <a:cubicBezTo>
                    <a:pt x="4013" y="4215"/>
                    <a:pt x="4436" y="4033"/>
                    <a:pt x="4718" y="3691"/>
                  </a:cubicBezTo>
                  <a:cubicBezTo>
                    <a:pt x="4739" y="3650"/>
                    <a:pt x="4739" y="3610"/>
                    <a:pt x="4699" y="3589"/>
                  </a:cubicBezTo>
                  <a:cubicBezTo>
                    <a:pt x="4690" y="3581"/>
                    <a:pt x="4678" y="3576"/>
                    <a:pt x="4666" y="3576"/>
                  </a:cubicBezTo>
                  <a:cubicBezTo>
                    <a:pt x="4648" y="3576"/>
                    <a:pt x="4630" y="3586"/>
                    <a:pt x="4618" y="3610"/>
                  </a:cubicBezTo>
                  <a:cubicBezTo>
                    <a:pt x="4373" y="3916"/>
                    <a:pt x="3978" y="4081"/>
                    <a:pt x="3583" y="4081"/>
                  </a:cubicBezTo>
                  <a:cubicBezTo>
                    <a:pt x="3330" y="4081"/>
                    <a:pt x="3077" y="4013"/>
                    <a:pt x="2863" y="3871"/>
                  </a:cubicBezTo>
                  <a:cubicBezTo>
                    <a:pt x="2339" y="3508"/>
                    <a:pt x="2138" y="2702"/>
                    <a:pt x="2460" y="2137"/>
                  </a:cubicBezTo>
                  <a:cubicBezTo>
                    <a:pt x="2481" y="2118"/>
                    <a:pt x="2481" y="2078"/>
                    <a:pt x="2441" y="2057"/>
                  </a:cubicBezTo>
                  <a:cubicBezTo>
                    <a:pt x="2430" y="2047"/>
                    <a:pt x="2420" y="2042"/>
                    <a:pt x="2408" y="2042"/>
                  </a:cubicBezTo>
                  <a:cubicBezTo>
                    <a:pt x="2395" y="2042"/>
                    <a:pt x="2380" y="2047"/>
                    <a:pt x="2360" y="2057"/>
                  </a:cubicBezTo>
                  <a:cubicBezTo>
                    <a:pt x="2089" y="2233"/>
                    <a:pt x="1773" y="2328"/>
                    <a:pt x="1466" y="2328"/>
                  </a:cubicBezTo>
                  <a:cubicBezTo>
                    <a:pt x="1316" y="2328"/>
                    <a:pt x="1168" y="2305"/>
                    <a:pt x="1030" y="2258"/>
                  </a:cubicBezTo>
                  <a:cubicBezTo>
                    <a:pt x="586" y="2097"/>
                    <a:pt x="242" y="1694"/>
                    <a:pt x="183" y="1231"/>
                  </a:cubicBezTo>
                  <a:cubicBezTo>
                    <a:pt x="142" y="767"/>
                    <a:pt x="404" y="304"/>
                    <a:pt x="828" y="142"/>
                  </a:cubicBezTo>
                  <a:cubicBezTo>
                    <a:pt x="868" y="121"/>
                    <a:pt x="888" y="81"/>
                    <a:pt x="868" y="41"/>
                  </a:cubicBezTo>
                  <a:cubicBezTo>
                    <a:pt x="847" y="21"/>
                    <a:pt x="807" y="0"/>
                    <a:pt x="788" y="0"/>
                  </a:cubicBez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42" name="Google Shape;4378;p71">
              <a:extLst>
                <a:ext uri="{FF2B5EF4-FFF2-40B4-BE49-F238E27FC236}">
                  <a16:creationId xmlns:a16="http://schemas.microsoft.com/office/drawing/2014/main" id="{AA0AC130-D823-4309-83BB-C5213F24C8DD}"/>
                </a:ext>
              </a:extLst>
            </p:cNvPr>
            <p:cNvSpPr/>
            <p:nvPr/>
          </p:nvSpPr>
          <p:spPr>
            <a:xfrm>
              <a:off x="2602975" y="1556100"/>
              <a:ext cx="384625" cy="391075"/>
            </a:xfrm>
            <a:custGeom>
              <a:avLst/>
              <a:gdLst/>
              <a:ahLst/>
              <a:cxnLst/>
              <a:rect l="l" t="t" r="r" b="b"/>
              <a:pathLst>
                <a:path w="15385" h="15643" extrusionOk="0">
                  <a:moveTo>
                    <a:pt x="15384" y="0"/>
                  </a:moveTo>
                  <a:lnTo>
                    <a:pt x="15384" y="0"/>
                  </a:lnTo>
                  <a:cubicBezTo>
                    <a:pt x="14516" y="545"/>
                    <a:pt x="11654" y="2199"/>
                    <a:pt x="8025" y="3024"/>
                  </a:cubicBezTo>
                  <a:cubicBezTo>
                    <a:pt x="3651" y="4053"/>
                    <a:pt x="1" y="3670"/>
                    <a:pt x="605" y="6432"/>
                  </a:cubicBezTo>
                  <a:cubicBezTo>
                    <a:pt x="605" y="6432"/>
                    <a:pt x="565" y="7682"/>
                    <a:pt x="2904" y="8005"/>
                  </a:cubicBezTo>
                  <a:cubicBezTo>
                    <a:pt x="2904" y="8005"/>
                    <a:pt x="1070" y="8690"/>
                    <a:pt x="1997" y="10121"/>
                  </a:cubicBezTo>
                  <a:cubicBezTo>
                    <a:pt x="2393" y="10742"/>
                    <a:pt x="3091" y="10918"/>
                    <a:pt x="3750" y="10918"/>
                  </a:cubicBezTo>
                  <a:cubicBezTo>
                    <a:pt x="4568" y="10918"/>
                    <a:pt x="5328" y="10648"/>
                    <a:pt x="5384" y="10626"/>
                  </a:cubicBezTo>
                  <a:lnTo>
                    <a:pt x="5384" y="10626"/>
                  </a:lnTo>
                  <a:cubicBezTo>
                    <a:pt x="5323" y="10747"/>
                    <a:pt x="3328" y="13387"/>
                    <a:pt x="5726" y="13569"/>
                  </a:cubicBezTo>
                  <a:cubicBezTo>
                    <a:pt x="5887" y="13582"/>
                    <a:pt x="6042" y="13588"/>
                    <a:pt x="6191" y="13588"/>
                  </a:cubicBezTo>
                  <a:cubicBezTo>
                    <a:pt x="8194" y="13588"/>
                    <a:pt x="9161" y="12533"/>
                    <a:pt x="9255" y="12440"/>
                  </a:cubicBezTo>
                  <a:lnTo>
                    <a:pt x="9255" y="12440"/>
                  </a:lnTo>
                  <a:cubicBezTo>
                    <a:pt x="9175" y="12561"/>
                    <a:pt x="8167" y="14234"/>
                    <a:pt x="9678" y="14537"/>
                  </a:cubicBezTo>
                  <a:cubicBezTo>
                    <a:pt x="9829" y="14568"/>
                    <a:pt x="9976" y="14582"/>
                    <a:pt x="10116" y="14582"/>
                  </a:cubicBezTo>
                  <a:cubicBezTo>
                    <a:pt x="11435" y="14582"/>
                    <a:pt x="12258" y="13347"/>
                    <a:pt x="12258" y="13347"/>
                  </a:cubicBezTo>
                  <a:cubicBezTo>
                    <a:pt x="12258" y="13347"/>
                    <a:pt x="12718" y="15643"/>
                    <a:pt x="14168" y="15643"/>
                  </a:cubicBezTo>
                  <a:cubicBezTo>
                    <a:pt x="14296" y="15643"/>
                    <a:pt x="14433" y="15625"/>
                    <a:pt x="14578" y="15585"/>
                  </a:cubicBezTo>
                  <a:cubicBezTo>
                    <a:pt x="14637" y="14940"/>
                    <a:pt x="14699" y="14314"/>
                    <a:pt x="14758" y="13669"/>
                  </a:cubicBezTo>
                  <a:cubicBezTo>
                    <a:pt x="14860" y="12521"/>
                    <a:pt x="14941" y="11371"/>
                    <a:pt x="15000" y="10242"/>
                  </a:cubicBezTo>
                  <a:cubicBezTo>
                    <a:pt x="15183" y="7379"/>
                    <a:pt x="15283" y="4658"/>
                    <a:pt x="15344" y="2723"/>
                  </a:cubicBezTo>
                  <a:cubicBezTo>
                    <a:pt x="15363" y="1371"/>
                    <a:pt x="15384" y="384"/>
                    <a:pt x="15384"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43" name="Google Shape;4379;p71">
              <a:extLst>
                <a:ext uri="{FF2B5EF4-FFF2-40B4-BE49-F238E27FC236}">
                  <a16:creationId xmlns:a16="http://schemas.microsoft.com/office/drawing/2014/main" id="{8629035C-1CFF-4E91-BBDA-CEAB03100DC0}"/>
                </a:ext>
              </a:extLst>
            </p:cNvPr>
            <p:cNvSpPr/>
            <p:nvPr/>
          </p:nvSpPr>
          <p:spPr>
            <a:xfrm>
              <a:off x="2766275" y="1569725"/>
              <a:ext cx="94775" cy="83675"/>
            </a:xfrm>
            <a:custGeom>
              <a:avLst/>
              <a:gdLst/>
              <a:ahLst/>
              <a:cxnLst/>
              <a:rect l="l" t="t" r="r" b="b"/>
              <a:pathLst>
                <a:path w="3791" h="3347" extrusionOk="0">
                  <a:moveTo>
                    <a:pt x="1877" y="0"/>
                  </a:moveTo>
                  <a:cubicBezTo>
                    <a:pt x="1361" y="0"/>
                    <a:pt x="852" y="237"/>
                    <a:pt x="525" y="686"/>
                  </a:cubicBezTo>
                  <a:cubicBezTo>
                    <a:pt x="1" y="1431"/>
                    <a:pt x="162" y="2479"/>
                    <a:pt x="909" y="3025"/>
                  </a:cubicBezTo>
                  <a:cubicBezTo>
                    <a:pt x="1206" y="3242"/>
                    <a:pt x="1552" y="3346"/>
                    <a:pt x="1895" y="3346"/>
                  </a:cubicBezTo>
                  <a:cubicBezTo>
                    <a:pt x="2411" y="3346"/>
                    <a:pt x="2920" y="3109"/>
                    <a:pt x="3247" y="2662"/>
                  </a:cubicBezTo>
                  <a:cubicBezTo>
                    <a:pt x="3791" y="1896"/>
                    <a:pt x="3610" y="867"/>
                    <a:pt x="2864" y="323"/>
                  </a:cubicBezTo>
                  <a:cubicBezTo>
                    <a:pt x="2566" y="105"/>
                    <a:pt x="2220" y="0"/>
                    <a:pt x="1877"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44" name="Google Shape;4380;p71">
              <a:extLst>
                <a:ext uri="{FF2B5EF4-FFF2-40B4-BE49-F238E27FC236}">
                  <a16:creationId xmlns:a16="http://schemas.microsoft.com/office/drawing/2014/main" id="{F6A9D7DE-E9A1-4589-AC3F-652896208CF4}"/>
                </a:ext>
              </a:extLst>
            </p:cNvPr>
            <p:cNvSpPr/>
            <p:nvPr/>
          </p:nvSpPr>
          <p:spPr>
            <a:xfrm>
              <a:off x="2750675" y="1410925"/>
              <a:ext cx="236925" cy="194975"/>
            </a:xfrm>
            <a:custGeom>
              <a:avLst/>
              <a:gdLst/>
              <a:ahLst/>
              <a:cxnLst/>
              <a:rect l="l" t="t" r="r" b="b"/>
              <a:pathLst>
                <a:path w="9477" h="7799" extrusionOk="0">
                  <a:moveTo>
                    <a:pt x="1391" y="1"/>
                  </a:moveTo>
                  <a:cubicBezTo>
                    <a:pt x="1291" y="82"/>
                    <a:pt x="1189" y="183"/>
                    <a:pt x="1130" y="345"/>
                  </a:cubicBezTo>
                  <a:cubicBezTo>
                    <a:pt x="968" y="646"/>
                    <a:pt x="1028" y="1009"/>
                    <a:pt x="1189" y="1312"/>
                  </a:cubicBezTo>
                  <a:cubicBezTo>
                    <a:pt x="1351" y="1614"/>
                    <a:pt x="1592" y="1856"/>
                    <a:pt x="1834" y="2098"/>
                  </a:cubicBezTo>
                  <a:cubicBezTo>
                    <a:pt x="1553" y="1932"/>
                    <a:pt x="1207" y="1782"/>
                    <a:pt x="894" y="1782"/>
                  </a:cubicBezTo>
                  <a:cubicBezTo>
                    <a:pt x="713" y="1782"/>
                    <a:pt x="544" y="1832"/>
                    <a:pt x="404" y="1957"/>
                  </a:cubicBezTo>
                  <a:cubicBezTo>
                    <a:pt x="1" y="2280"/>
                    <a:pt x="101" y="2904"/>
                    <a:pt x="363" y="3348"/>
                  </a:cubicBezTo>
                  <a:cubicBezTo>
                    <a:pt x="867" y="4194"/>
                    <a:pt x="1815" y="4659"/>
                    <a:pt x="2702" y="5102"/>
                  </a:cubicBezTo>
                  <a:cubicBezTo>
                    <a:pt x="4375" y="5888"/>
                    <a:pt x="6049" y="6694"/>
                    <a:pt x="7721" y="7501"/>
                  </a:cubicBezTo>
                  <a:cubicBezTo>
                    <a:pt x="8040" y="7653"/>
                    <a:pt x="8414" y="7798"/>
                    <a:pt x="8753" y="7798"/>
                  </a:cubicBezTo>
                  <a:cubicBezTo>
                    <a:pt x="8951" y="7798"/>
                    <a:pt x="9138" y="7749"/>
                    <a:pt x="9294" y="7622"/>
                  </a:cubicBezTo>
                  <a:cubicBezTo>
                    <a:pt x="9355" y="7581"/>
                    <a:pt x="9415" y="7522"/>
                    <a:pt x="9455" y="7460"/>
                  </a:cubicBezTo>
                  <a:cubicBezTo>
                    <a:pt x="9476" y="6654"/>
                    <a:pt x="9476" y="6090"/>
                    <a:pt x="9476" y="5807"/>
                  </a:cubicBezTo>
                  <a:lnTo>
                    <a:pt x="9476" y="5646"/>
                  </a:lnTo>
                  <a:cubicBezTo>
                    <a:pt x="9476" y="5646"/>
                    <a:pt x="6694" y="1090"/>
                    <a:pt x="2197" y="143"/>
                  </a:cubicBezTo>
                  <a:cubicBezTo>
                    <a:pt x="1915" y="82"/>
                    <a:pt x="1654" y="41"/>
                    <a:pt x="1391"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45" name="Google Shape;4381;p71">
              <a:extLst>
                <a:ext uri="{FF2B5EF4-FFF2-40B4-BE49-F238E27FC236}">
                  <a16:creationId xmlns:a16="http://schemas.microsoft.com/office/drawing/2014/main" id="{2D0F28A7-C203-47FC-912C-09CD3FC3FC5F}"/>
                </a:ext>
              </a:extLst>
            </p:cNvPr>
            <p:cNvSpPr/>
            <p:nvPr/>
          </p:nvSpPr>
          <p:spPr>
            <a:xfrm>
              <a:off x="2905000" y="1552050"/>
              <a:ext cx="513025" cy="110075"/>
            </a:xfrm>
            <a:custGeom>
              <a:avLst/>
              <a:gdLst/>
              <a:ahLst/>
              <a:cxnLst/>
              <a:rect l="l" t="t" r="r" b="b"/>
              <a:pathLst>
                <a:path w="20521" h="4403" extrusionOk="0">
                  <a:moveTo>
                    <a:pt x="3242" y="1"/>
                  </a:moveTo>
                  <a:cubicBezTo>
                    <a:pt x="3242" y="1"/>
                    <a:pt x="258" y="1393"/>
                    <a:pt x="137" y="1815"/>
                  </a:cubicBezTo>
                  <a:cubicBezTo>
                    <a:pt x="1" y="2207"/>
                    <a:pt x="2161" y="4402"/>
                    <a:pt x="3007" y="4402"/>
                  </a:cubicBezTo>
                  <a:cubicBezTo>
                    <a:pt x="3033" y="4402"/>
                    <a:pt x="3057" y="4400"/>
                    <a:pt x="3081" y="4396"/>
                  </a:cubicBezTo>
                  <a:cubicBezTo>
                    <a:pt x="3868" y="4256"/>
                    <a:pt x="5742" y="2361"/>
                    <a:pt x="11185" y="1998"/>
                  </a:cubicBezTo>
                  <a:cubicBezTo>
                    <a:pt x="16609" y="1635"/>
                    <a:pt x="20521" y="1393"/>
                    <a:pt x="20400" y="990"/>
                  </a:cubicBezTo>
                  <a:cubicBezTo>
                    <a:pt x="20342" y="846"/>
                    <a:pt x="19791" y="825"/>
                    <a:pt x="19429" y="825"/>
                  </a:cubicBezTo>
                  <a:cubicBezTo>
                    <a:pt x="19284" y="825"/>
                    <a:pt x="19169" y="828"/>
                    <a:pt x="19129" y="828"/>
                  </a:cubicBezTo>
                  <a:cubicBezTo>
                    <a:pt x="17865" y="768"/>
                    <a:pt x="16602" y="752"/>
                    <a:pt x="15339" y="752"/>
                  </a:cubicBezTo>
                  <a:cubicBezTo>
                    <a:pt x="13976" y="752"/>
                    <a:pt x="12613" y="770"/>
                    <a:pt x="11253" y="770"/>
                  </a:cubicBezTo>
                  <a:cubicBezTo>
                    <a:pt x="10093" y="770"/>
                    <a:pt x="8935" y="757"/>
                    <a:pt x="7779" y="707"/>
                  </a:cubicBezTo>
                  <a:lnTo>
                    <a:pt x="7597" y="707"/>
                  </a:lnTo>
                  <a:cubicBezTo>
                    <a:pt x="6710" y="667"/>
                    <a:pt x="5722" y="686"/>
                    <a:pt x="4855" y="485"/>
                  </a:cubicBezTo>
                  <a:cubicBezTo>
                    <a:pt x="4311" y="364"/>
                    <a:pt x="3766" y="224"/>
                    <a:pt x="3242"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46" name="Google Shape;4382;p71">
              <a:extLst>
                <a:ext uri="{FF2B5EF4-FFF2-40B4-BE49-F238E27FC236}">
                  <a16:creationId xmlns:a16="http://schemas.microsoft.com/office/drawing/2014/main" id="{1611630D-C15B-409E-AF64-EFF53002486B}"/>
                </a:ext>
              </a:extLst>
            </p:cNvPr>
            <p:cNvSpPr/>
            <p:nvPr/>
          </p:nvSpPr>
          <p:spPr>
            <a:xfrm>
              <a:off x="2427575" y="2030475"/>
              <a:ext cx="20375" cy="26175"/>
            </a:xfrm>
            <a:custGeom>
              <a:avLst/>
              <a:gdLst/>
              <a:ahLst/>
              <a:cxnLst/>
              <a:rect l="l" t="t" r="r" b="b"/>
              <a:pathLst>
                <a:path w="815" h="1047" extrusionOk="0">
                  <a:moveTo>
                    <a:pt x="585" y="0"/>
                  </a:moveTo>
                  <a:cubicBezTo>
                    <a:pt x="522" y="0"/>
                    <a:pt x="451" y="25"/>
                    <a:pt x="385" y="78"/>
                  </a:cubicBezTo>
                  <a:cubicBezTo>
                    <a:pt x="223" y="218"/>
                    <a:pt x="102" y="460"/>
                    <a:pt x="41" y="662"/>
                  </a:cubicBezTo>
                  <a:cubicBezTo>
                    <a:pt x="22" y="783"/>
                    <a:pt x="1" y="925"/>
                    <a:pt x="102" y="1005"/>
                  </a:cubicBezTo>
                  <a:cubicBezTo>
                    <a:pt x="139" y="1030"/>
                    <a:pt x="191" y="1047"/>
                    <a:pt x="240" y="1047"/>
                  </a:cubicBezTo>
                  <a:cubicBezTo>
                    <a:pt x="271" y="1047"/>
                    <a:pt x="300" y="1040"/>
                    <a:pt x="323" y="1025"/>
                  </a:cubicBezTo>
                  <a:cubicBezTo>
                    <a:pt x="404" y="1005"/>
                    <a:pt x="465" y="944"/>
                    <a:pt x="525" y="884"/>
                  </a:cubicBezTo>
                  <a:cubicBezTo>
                    <a:pt x="667" y="723"/>
                    <a:pt x="767" y="501"/>
                    <a:pt x="788" y="280"/>
                  </a:cubicBezTo>
                  <a:cubicBezTo>
                    <a:pt x="815" y="103"/>
                    <a:pt x="715" y="0"/>
                    <a:pt x="585" y="0"/>
                  </a:cubicBezTo>
                  <a:close/>
                </a:path>
              </a:pathLst>
            </a:custGeom>
            <a:solidFill>
              <a:srgbClr val="99BD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47" name="Google Shape;4383;p71">
              <a:extLst>
                <a:ext uri="{FF2B5EF4-FFF2-40B4-BE49-F238E27FC236}">
                  <a16:creationId xmlns:a16="http://schemas.microsoft.com/office/drawing/2014/main" id="{3E98BA62-638A-49C5-9171-72722D675855}"/>
                </a:ext>
              </a:extLst>
            </p:cNvPr>
            <p:cNvSpPr/>
            <p:nvPr/>
          </p:nvSpPr>
          <p:spPr>
            <a:xfrm>
              <a:off x="2465875" y="2024900"/>
              <a:ext cx="20025" cy="26375"/>
            </a:xfrm>
            <a:custGeom>
              <a:avLst/>
              <a:gdLst/>
              <a:ahLst/>
              <a:cxnLst/>
              <a:rect l="l" t="t" r="r" b="b"/>
              <a:pathLst>
                <a:path w="801" h="1055" extrusionOk="0">
                  <a:moveTo>
                    <a:pt x="571" y="1"/>
                  </a:moveTo>
                  <a:cubicBezTo>
                    <a:pt x="510" y="1"/>
                    <a:pt x="444" y="25"/>
                    <a:pt x="385" y="78"/>
                  </a:cubicBezTo>
                  <a:cubicBezTo>
                    <a:pt x="223" y="220"/>
                    <a:pt x="103" y="482"/>
                    <a:pt x="41" y="664"/>
                  </a:cubicBezTo>
                  <a:cubicBezTo>
                    <a:pt x="1" y="785"/>
                    <a:pt x="1" y="925"/>
                    <a:pt x="103" y="1006"/>
                  </a:cubicBezTo>
                  <a:cubicBezTo>
                    <a:pt x="135" y="1040"/>
                    <a:pt x="175" y="1055"/>
                    <a:pt x="217" y="1055"/>
                  </a:cubicBezTo>
                  <a:cubicBezTo>
                    <a:pt x="251" y="1055"/>
                    <a:pt x="287" y="1045"/>
                    <a:pt x="323" y="1027"/>
                  </a:cubicBezTo>
                  <a:cubicBezTo>
                    <a:pt x="404" y="1006"/>
                    <a:pt x="465" y="946"/>
                    <a:pt x="506" y="885"/>
                  </a:cubicBezTo>
                  <a:cubicBezTo>
                    <a:pt x="667" y="724"/>
                    <a:pt x="767" y="503"/>
                    <a:pt x="788" y="280"/>
                  </a:cubicBezTo>
                  <a:cubicBezTo>
                    <a:pt x="801" y="104"/>
                    <a:pt x="696" y="1"/>
                    <a:pt x="571" y="1"/>
                  </a:cubicBezTo>
                  <a:close/>
                </a:path>
              </a:pathLst>
            </a:custGeom>
            <a:solidFill>
              <a:srgbClr val="99BD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48" name="Google Shape;4384;p71">
              <a:extLst>
                <a:ext uri="{FF2B5EF4-FFF2-40B4-BE49-F238E27FC236}">
                  <a16:creationId xmlns:a16="http://schemas.microsoft.com/office/drawing/2014/main" id="{0A5ECEDC-60FC-45B5-AA98-99A7F7D021F1}"/>
                </a:ext>
              </a:extLst>
            </p:cNvPr>
            <p:cNvSpPr/>
            <p:nvPr/>
          </p:nvSpPr>
          <p:spPr>
            <a:xfrm>
              <a:off x="2481000" y="2059700"/>
              <a:ext cx="20025" cy="26450"/>
            </a:xfrm>
            <a:custGeom>
              <a:avLst/>
              <a:gdLst/>
              <a:ahLst/>
              <a:cxnLst/>
              <a:rect l="l" t="t" r="r" b="b"/>
              <a:pathLst>
                <a:path w="801" h="1058" extrusionOk="0">
                  <a:moveTo>
                    <a:pt x="571" y="0"/>
                  </a:moveTo>
                  <a:cubicBezTo>
                    <a:pt x="510" y="0"/>
                    <a:pt x="444" y="25"/>
                    <a:pt x="385" y="78"/>
                  </a:cubicBezTo>
                  <a:cubicBezTo>
                    <a:pt x="223" y="219"/>
                    <a:pt x="102" y="481"/>
                    <a:pt x="41" y="662"/>
                  </a:cubicBezTo>
                  <a:cubicBezTo>
                    <a:pt x="1" y="783"/>
                    <a:pt x="1" y="925"/>
                    <a:pt x="102" y="1006"/>
                  </a:cubicBezTo>
                  <a:cubicBezTo>
                    <a:pt x="140" y="1044"/>
                    <a:pt x="187" y="1057"/>
                    <a:pt x="237" y="1057"/>
                  </a:cubicBezTo>
                  <a:cubicBezTo>
                    <a:pt x="265" y="1057"/>
                    <a:pt x="294" y="1053"/>
                    <a:pt x="323" y="1046"/>
                  </a:cubicBezTo>
                  <a:cubicBezTo>
                    <a:pt x="404" y="1006"/>
                    <a:pt x="465" y="944"/>
                    <a:pt x="506" y="885"/>
                  </a:cubicBezTo>
                  <a:cubicBezTo>
                    <a:pt x="667" y="723"/>
                    <a:pt x="767" y="501"/>
                    <a:pt x="788" y="280"/>
                  </a:cubicBezTo>
                  <a:cubicBezTo>
                    <a:pt x="801" y="103"/>
                    <a:pt x="696" y="0"/>
                    <a:pt x="571" y="0"/>
                  </a:cubicBezTo>
                  <a:close/>
                </a:path>
              </a:pathLst>
            </a:custGeom>
            <a:solidFill>
              <a:srgbClr val="99BD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49" name="Google Shape;4385;p71">
              <a:extLst>
                <a:ext uri="{FF2B5EF4-FFF2-40B4-BE49-F238E27FC236}">
                  <a16:creationId xmlns:a16="http://schemas.microsoft.com/office/drawing/2014/main" id="{07357A57-01A3-4504-BDF1-1FE3A04564ED}"/>
                </a:ext>
              </a:extLst>
            </p:cNvPr>
            <p:cNvSpPr/>
            <p:nvPr/>
          </p:nvSpPr>
          <p:spPr>
            <a:xfrm>
              <a:off x="2459825" y="2102250"/>
              <a:ext cx="20400" cy="26225"/>
            </a:xfrm>
            <a:custGeom>
              <a:avLst/>
              <a:gdLst/>
              <a:ahLst/>
              <a:cxnLst/>
              <a:rect l="l" t="t" r="r" b="b"/>
              <a:pathLst>
                <a:path w="816" h="1049" extrusionOk="0">
                  <a:moveTo>
                    <a:pt x="585" y="1"/>
                  </a:moveTo>
                  <a:cubicBezTo>
                    <a:pt x="522" y="1"/>
                    <a:pt x="451" y="23"/>
                    <a:pt x="385" y="70"/>
                  </a:cubicBezTo>
                  <a:cubicBezTo>
                    <a:pt x="243" y="210"/>
                    <a:pt x="103" y="473"/>
                    <a:pt x="41" y="654"/>
                  </a:cubicBezTo>
                  <a:cubicBezTo>
                    <a:pt x="22" y="775"/>
                    <a:pt x="1" y="917"/>
                    <a:pt x="103" y="997"/>
                  </a:cubicBezTo>
                  <a:cubicBezTo>
                    <a:pt x="141" y="1035"/>
                    <a:pt x="196" y="1049"/>
                    <a:pt x="246" y="1049"/>
                  </a:cubicBezTo>
                  <a:cubicBezTo>
                    <a:pt x="275" y="1049"/>
                    <a:pt x="302" y="1044"/>
                    <a:pt x="324" y="1037"/>
                  </a:cubicBezTo>
                  <a:cubicBezTo>
                    <a:pt x="404" y="997"/>
                    <a:pt x="465" y="936"/>
                    <a:pt x="525" y="876"/>
                  </a:cubicBezTo>
                  <a:cubicBezTo>
                    <a:pt x="667" y="715"/>
                    <a:pt x="767" y="492"/>
                    <a:pt x="788" y="271"/>
                  </a:cubicBezTo>
                  <a:cubicBezTo>
                    <a:pt x="815" y="95"/>
                    <a:pt x="715" y="1"/>
                    <a:pt x="585" y="1"/>
                  </a:cubicBezTo>
                  <a:close/>
                </a:path>
              </a:pathLst>
            </a:custGeom>
            <a:solidFill>
              <a:srgbClr val="99BD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50" name="Google Shape;4386;p71">
              <a:extLst>
                <a:ext uri="{FF2B5EF4-FFF2-40B4-BE49-F238E27FC236}">
                  <a16:creationId xmlns:a16="http://schemas.microsoft.com/office/drawing/2014/main" id="{90413A5C-5705-4B16-A780-C929DE56A187}"/>
                </a:ext>
              </a:extLst>
            </p:cNvPr>
            <p:cNvSpPr/>
            <p:nvPr/>
          </p:nvSpPr>
          <p:spPr>
            <a:xfrm>
              <a:off x="2428575" y="2157200"/>
              <a:ext cx="20400" cy="26225"/>
            </a:xfrm>
            <a:custGeom>
              <a:avLst/>
              <a:gdLst/>
              <a:ahLst/>
              <a:cxnLst/>
              <a:rect l="l" t="t" r="r" b="b"/>
              <a:pathLst>
                <a:path w="816" h="1049" extrusionOk="0">
                  <a:moveTo>
                    <a:pt x="575" y="0"/>
                  </a:moveTo>
                  <a:cubicBezTo>
                    <a:pt x="512" y="0"/>
                    <a:pt x="444" y="23"/>
                    <a:pt x="385" y="68"/>
                  </a:cubicBezTo>
                  <a:cubicBezTo>
                    <a:pt x="224" y="210"/>
                    <a:pt x="103" y="472"/>
                    <a:pt x="41" y="654"/>
                  </a:cubicBezTo>
                  <a:cubicBezTo>
                    <a:pt x="22" y="775"/>
                    <a:pt x="1" y="936"/>
                    <a:pt x="103" y="996"/>
                  </a:cubicBezTo>
                  <a:cubicBezTo>
                    <a:pt x="140" y="1035"/>
                    <a:pt x="195" y="1049"/>
                    <a:pt x="245" y="1049"/>
                  </a:cubicBezTo>
                  <a:cubicBezTo>
                    <a:pt x="274" y="1049"/>
                    <a:pt x="302" y="1044"/>
                    <a:pt x="324" y="1036"/>
                  </a:cubicBezTo>
                  <a:cubicBezTo>
                    <a:pt x="404" y="996"/>
                    <a:pt x="465" y="956"/>
                    <a:pt x="525" y="896"/>
                  </a:cubicBezTo>
                  <a:cubicBezTo>
                    <a:pt x="667" y="714"/>
                    <a:pt x="767" y="493"/>
                    <a:pt x="788" y="270"/>
                  </a:cubicBezTo>
                  <a:cubicBezTo>
                    <a:pt x="815" y="94"/>
                    <a:pt x="705" y="0"/>
                    <a:pt x="575" y="0"/>
                  </a:cubicBezTo>
                  <a:close/>
                </a:path>
              </a:pathLst>
            </a:custGeom>
            <a:solidFill>
              <a:srgbClr val="99BD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51" name="Google Shape;4387;p71">
              <a:extLst>
                <a:ext uri="{FF2B5EF4-FFF2-40B4-BE49-F238E27FC236}">
                  <a16:creationId xmlns:a16="http://schemas.microsoft.com/office/drawing/2014/main" id="{3CE624ED-AE31-47F9-9831-6790DFE5E3C1}"/>
                </a:ext>
              </a:extLst>
            </p:cNvPr>
            <p:cNvSpPr/>
            <p:nvPr/>
          </p:nvSpPr>
          <p:spPr>
            <a:xfrm>
              <a:off x="2441700" y="2068225"/>
              <a:ext cx="20375" cy="26250"/>
            </a:xfrm>
            <a:custGeom>
              <a:avLst/>
              <a:gdLst/>
              <a:ahLst/>
              <a:cxnLst/>
              <a:rect l="l" t="t" r="r" b="b"/>
              <a:pathLst>
                <a:path w="815" h="1050" extrusionOk="0">
                  <a:moveTo>
                    <a:pt x="587" y="1"/>
                  </a:moveTo>
                  <a:cubicBezTo>
                    <a:pt x="523" y="1"/>
                    <a:pt x="451" y="26"/>
                    <a:pt x="384" y="79"/>
                  </a:cubicBezTo>
                  <a:cubicBezTo>
                    <a:pt x="223" y="200"/>
                    <a:pt x="102" y="463"/>
                    <a:pt x="40" y="665"/>
                  </a:cubicBezTo>
                  <a:cubicBezTo>
                    <a:pt x="21" y="786"/>
                    <a:pt x="0" y="926"/>
                    <a:pt x="102" y="1007"/>
                  </a:cubicBezTo>
                  <a:cubicBezTo>
                    <a:pt x="139" y="1032"/>
                    <a:pt x="192" y="1049"/>
                    <a:pt x="242" y="1049"/>
                  </a:cubicBezTo>
                  <a:cubicBezTo>
                    <a:pt x="272" y="1049"/>
                    <a:pt x="300" y="1043"/>
                    <a:pt x="323" y="1028"/>
                  </a:cubicBezTo>
                  <a:cubicBezTo>
                    <a:pt x="403" y="1007"/>
                    <a:pt x="465" y="947"/>
                    <a:pt x="524" y="886"/>
                  </a:cubicBezTo>
                  <a:cubicBezTo>
                    <a:pt x="666" y="724"/>
                    <a:pt x="766" y="503"/>
                    <a:pt x="787" y="261"/>
                  </a:cubicBezTo>
                  <a:cubicBezTo>
                    <a:pt x="814" y="100"/>
                    <a:pt x="715" y="1"/>
                    <a:pt x="587" y="1"/>
                  </a:cubicBezTo>
                  <a:close/>
                </a:path>
              </a:pathLst>
            </a:custGeom>
            <a:solidFill>
              <a:srgbClr val="99BD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52" name="Google Shape;4388;p71">
              <a:extLst>
                <a:ext uri="{FF2B5EF4-FFF2-40B4-BE49-F238E27FC236}">
                  <a16:creationId xmlns:a16="http://schemas.microsoft.com/office/drawing/2014/main" id="{DD6F67C1-87DA-42CB-955A-A345CB911C7D}"/>
                </a:ext>
              </a:extLst>
            </p:cNvPr>
            <p:cNvSpPr/>
            <p:nvPr/>
          </p:nvSpPr>
          <p:spPr>
            <a:xfrm>
              <a:off x="2415475" y="2117150"/>
              <a:ext cx="20375" cy="26350"/>
            </a:xfrm>
            <a:custGeom>
              <a:avLst/>
              <a:gdLst/>
              <a:ahLst/>
              <a:cxnLst/>
              <a:rect l="l" t="t" r="r" b="b"/>
              <a:pathLst>
                <a:path w="815" h="1054" extrusionOk="0">
                  <a:moveTo>
                    <a:pt x="576" y="1"/>
                  </a:moveTo>
                  <a:cubicBezTo>
                    <a:pt x="512" y="1"/>
                    <a:pt x="444" y="26"/>
                    <a:pt x="385" y="79"/>
                  </a:cubicBezTo>
                  <a:cubicBezTo>
                    <a:pt x="223" y="219"/>
                    <a:pt x="102" y="461"/>
                    <a:pt x="41" y="662"/>
                  </a:cubicBezTo>
                  <a:cubicBezTo>
                    <a:pt x="22" y="783"/>
                    <a:pt x="1" y="925"/>
                    <a:pt x="102" y="1006"/>
                  </a:cubicBezTo>
                  <a:cubicBezTo>
                    <a:pt x="135" y="1039"/>
                    <a:pt x="174" y="1054"/>
                    <a:pt x="216" y="1054"/>
                  </a:cubicBezTo>
                  <a:cubicBezTo>
                    <a:pt x="251" y="1054"/>
                    <a:pt x="287" y="1044"/>
                    <a:pt x="323" y="1025"/>
                  </a:cubicBezTo>
                  <a:cubicBezTo>
                    <a:pt x="404" y="1006"/>
                    <a:pt x="465" y="945"/>
                    <a:pt x="525" y="885"/>
                  </a:cubicBezTo>
                  <a:cubicBezTo>
                    <a:pt x="667" y="724"/>
                    <a:pt x="767" y="501"/>
                    <a:pt x="788" y="280"/>
                  </a:cubicBezTo>
                  <a:cubicBezTo>
                    <a:pt x="815" y="104"/>
                    <a:pt x="705" y="1"/>
                    <a:pt x="576" y="1"/>
                  </a:cubicBezTo>
                  <a:close/>
                </a:path>
              </a:pathLst>
            </a:custGeom>
            <a:solidFill>
              <a:srgbClr val="99BD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53" name="Google Shape;4389;p71">
              <a:extLst>
                <a:ext uri="{FF2B5EF4-FFF2-40B4-BE49-F238E27FC236}">
                  <a16:creationId xmlns:a16="http://schemas.microsoft.com/office/drawing/2014/main" id="{D59ED614-F537-4CC9-882C-F7522EAD74D7}"/>
                </a:ext>
              </a:extLst>
            </p:cNvPr>
            <p:cNvSpPr/>
            <p:nvPr/>
          </p:nvSpPr>
          <p:spPr>
            <a:xfrm>
              <a:off x="2396850" y="2082375"/>
              <a:ext cx="20025" cy="26375"/>
            </a:xfrm>
            <a:custGeom>
              <a:avLst/>
              <a:gdLst/>
              <a:ahLst/>
              <a:cxnLst/>
              <a:rect l="l" t="t" r="r" b="b"/>
              <a:pathLst>
                <a:path w="801" h="1055" extrusionOk="0">
                  <a:moveTo>
                    <a:pt x="570" y="0"/>
                  </a:moveTo>
                  <a:cubicBezTo>
                    <a:pt x="509" y="0"/>
                    <a:pt x="443" y="25"/>
                    <a:pt x="383" y="78"/>
                  </a:cubicBezTo>
                  <a:cubicBezTo>
                    <a:pt x="222" y="220"/>
                    <a:pt x="101" y="481"/>
                    <a:pt x="41" y="663"/>
                  </a:cubicBezTo>
                  <a:cubicBezTo>
                    <a:pt x="1" y="784"/>
                    <a:pt x="1" y="924"/>
                    <a:pt x="101" y="1005"/>
                  </a:cubicBezTo>
                  <a:cubicBezTo>
                    <a:pt x="135" y="1039"/>
                    <a:pt x="174" y="1054"/>
                    <a:pt x="217" y="1054"/>
                  </a:cubicBezTo>
                  <a:cubicBezTo>
                    <a:pt x="251" y="1054"/>
                    <a:pt x="287" y="1044"/>
                    <a:pt x="323" y="1026"/>
                  </a:cubicBezTo>
                  <a:cubicBezTo>
                    <a:pt x="404" y="1005"/>
                    <a:pt x="464" y="945"/>
                    <a:pt x="504" y="884"/>
                  </a:cubicBezTo>
                  <a:cubicBezTo>
                    <a:pt x="665" y="723"/>
                    <a:pt x="767" y="502"/>
                    <a:pt x="786" y="279"/>
                  </a:cubicBezTo>
                  <a:cubicBezTo>
                    <a:pt x="800" y="104"/>
                    <a:pt x="696" y="0"/>
                    <a:pt x="570" y="0"/>
                  </a:cubicBezTo>
                  <a:close/>
                </a:path>
              </a:pathLst>
            </a:custGeom>
            <a:solidFill>
              <a:srgbClr val="99BD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54" name="Google Shape;4390;p71">
              <a:extLst>
                <a:ext uri="{FF2B5EF4-FFF2-40B4-BE49-F238E27FC236}">
                  <a16:creationId xmlns:a16="http://schemas.microsoft.com/office/drawing/2014/main" id="{785B7426-A610-411F-A77A-9118B351ED1E}"/>
                </a:ext>
              </a:extLst>
            </p:cNvPr>
            <p:cNvSpPr/>
            <p:nvPr/>
          </p:nvSpPr>
          <p:spPr>
            <a:xfrm>
              <a:off x="2757725" y="1986500"/>
              <a:ext cx="186525" cy="63550"/>
            </a:xfrm>
            <a:custGeom>
              <a:avLst/>
              <a:gdLst/>
              <a:ahLst/>
              <a:cxnLst/>
              <a:rect l="l" t="t" r="r" b="b"/>
              <a:pathLst>
                <a:path w="7461" h="2542" extrusionOk="0">
                  <a:moveTo>
                    <a:pt x="437" y="0"/>
                  </a:moveTo>
                  <a:cubicBezTo>
                    <a:pt x="417" y="0"/>
                    <a:pt x="399" y="7"/>
                    <a:pt x="383" y="22"/>
                  </a:cubicBezTo>
                  <a:cubicBezTo>
                    <a:pt x="202" y="163"/>
                    <a:pt x="61" y="385"/>
                    <a:pt x="41" y="647"/>
                  </a:cubicBezTo>
                  <a:cubicBezTo>
                    <a:pt x="1" y="910"/>
                    <a:pt x="81" y="1211"/>
                    <a:pt x="243" y="1434"/>
                  </a:cubicBezTo>
                  <a:cubicBezTo>
                    <a:pt x="466" y="1716"/>
                    <a:pt x="832" y="1878"/>
                    <a:pt x="1220" y="1878"/>
                  </a:cubicBezTo>
                  <a:cubicBezTo>
                    <a:pt x="1357" y="1878"/>
                    <a:pt x="1496" y="1858"/>
                    <a:pt x="1633" y="1816"/>
                  </a:cubicBezTo>
                  <a:cubicBezTo>
                    <a:pt x="1977" y="1716"/>
                    <a:pt x="2278" y="1493"/>
                    <a:pt x="2501" y="1171"/>
                  </a:cubicBezTo>
                  <a:cubicBezTo>
                    <a:pt x="2541" y="1434"/>
                    <a:pt x="2641" y="1716"/>
                    <a:pt x="2823" y="1937"/>
                  </a:cubicBezTo>
                  <a:cubicBezTo>
                    <a:pt x="3106" y="2300"/>
                    <a:pt x="3528" y="2522"/>
                    <a:pt x="3952" y="2542"/>
                  </a:cubicBezTo>
                  <a:lnTo>
                    <a:pt x="4012" y="2542"/>
                  </a:lnTo>
                  <a:cubicBezTo>
                    <a:pt x="4375" y="2542"/>
                    <a:pt x="4759" y="2401"/>
                    <a:pt x="5081" y="2119"/>
                  </a:cubicBezTo>
                  <a:cubicBezTo>
                    <a:pt x="5302" y="1897"/>
                    <a:pt x="5464" y="1635"/>
                    <a:pt x="5544" y="1353"/>
                  </a:cubicBezTo>
                  <a:cubicBezTo>
                    <a:pt x="5706" y="1595"/>
                    <a:pt x="5928" y="1797"/>
                    <a:pt x="6210" y="1897"/>
                  </a:cubicBezTo>
                  <a:cubicBezTo>
                    <a:pt x="6344" y="1953"/>
                    <a:pt x="6489" y="1980"/>
                    <a:pt x="6636" y="1980"/>
                  </a:cubicBezTo>
                  <a:cubicBezTo>
                    <a:pt x="6910" y="1980"/>
                    <a:pt x="7189" y="1886"/>
                    <a:pt x="7399" y="1716"/>
                  </a:cubicBezTo>
                  <a:cubicBezTo>
                    <a:pt x="7439" y="1676"/>
                    <a:pt x="7460" y="1614"/>
                    <a:pt x="7420" y="1574"/>
                  </a:cubicBezTo>
                  <a:cubicBezTo>
                    <a:pt x="7395" y="1549"/>
                    <a:pt x="7363" y="1532"/>
                    <a:pt x="7332" y="1532"/>
                  </a:cubicBezTo>
                  <a:cubicBezTo>
                    <a:pt x="7312" y="1532"/>
                    <a:pt x="7294" y="1539"/>
                    <a:pt x="7278" y="1555"/>
                  </a:cubicBezTo>
                  <a:cubicBezTo>
                    <a:pt x="7092" y="1701"/>
                    <a:pt x="6861" y="1777"/>
                    <a:pt x="6627" y="1777"/>
                  </a:cubicBezTo>
                  <a:cubicBezTo>
                    <a:pt x="6507" y="1777"/>
                    <a:pt x="6386" y="1757"/>
                    <a:pt x="6270" y="1716"/>
                  </a:cubicBezTo>
                  <a:cubicBezTo>
                    <a:pt x="5947" y="1595"/>
                    <a:pt x="5686" y="1292"/>
                    <a:pt x="5606" y="929"/>
                  </a:cubicBezTo>
                  <a:cubicBezTo>
                    <a:pt x="5606" y="889"/>
                    <a:pt x="5565" y="848"/>
                    <a:pt x="5504" y="848"/>
                  </a:cubicBezTo>
                  <a:cubicBezTo>
                    <a:pt x="5464" y="869"/>
                    <a:pt x="5423" y="910"/>
                    <a:pt x="5404" y="950"/>
                  </a:cubicBezTo>
                  <a:cubicBezTo>
                    <a:pt x="5404" y="1313"/>
                    <a:pt x="5222" y="1695"/>
                    <a:pt x="4939" y="1958"/>
                  </a:cubicBezTo>
                  <a:cubicBezTo>
                    <a:pt x="4675" y="2202"/>
                    <a:pt x="4341" y="2342"/>
                    <a:pt x="4019" y="2342"/>
                  </a:cubicBezTo>
                  <a:cubicBezTo>
                    <a:pt x="3997" y="2342"/>
                    <a:pt x="3975" y="2342"/>
                    <a:pt x="3952" y="2340"/>
                  </a:cubicBezTo>
                  <a:cubicBezTo>
                    <a:pt x="3589" y="2340"/>
                    <a:pt x="3227" y="2139"/>
                    <a:pt x="2985" y="1816"/>
                  </a:cubicBezTo>
                  <a:cubicBezTo>
                    <a:pt x="2743" y="1514"/>
                    <a:pt x="2662" y="1151"/>
                    <a:pt x="2722" y="808"/>
                  </a:cubicBezTo>
                  <a:cubicBezTo>
                    <a:pt x="2743" y="768"/>
                    <a:pt x="2702" y="708"/>
                    <a:pt x="2662" y="687"/>
                  </a:cubicBezTo>
                  <a:cubicBezTo>
                    <a:pt x="2601" y="687"/>
                    <a:pt x="2560" y="708"/>
                    <a:pt x="2541" y="748"/>
                  </a:cubicBezTo>
                  <a:cubicBezTo>
                    <a:pt x="2319" y="1171"/>
                    <a:pt x="1977" y="1493"/>
                    <a:pt x="1573" y="1614"/>
                  </a:cubicBezTo>
                  <a:cubicBezTo>
                    <a:pt x="1457" y="1652"/>
                    <a:pt x="1338" y="1669"/>
                    <a:pt x="1221" y="1669"/>
                  </a:cubicBezTo>
                  <a:cubicBezTo>
                    <a:pt x="892" y="1669"/>
                    <a:pt x="582" y="1530"/>
                    <a:pt x="404" y="1292"/>
                  </a:cubicBezTo>
                  <a:cubicBezTo>
                    <a:pt x="262" y="1131"/>
                    <a:pt x="202" y="889"/>
                    <a:pt x="243" y="668"/>
                  </a:cubicBezTo>
                  <a:cubicBezTo>
                    <a:pt x="262" y="466"/>
                    <a:pt x="364" y="284"/>
                    <a:pt x="504" y="184"/>
                  </a:cubicBezTo>
                  <a:cubicBezTo>
                    <a:pt x="544" y="143"/>
                    <a:pt x="565" y="82"/>
                    <a:pt x="525" y="42"/>
                  </a:cubicBezTo>
                  <a:cubicBezTo>
                    <a:pt x="500" y="17"/>
                    <a:pt x="468" y="0"/>
                    <a:pt x="437" y="0"/>
                  </a:cubicBezTo>
                  <a:close/>
                </a:path>
              </a:pathLst>
            </a:custGeom>
            <a:solidFill>
              <a:srgbClr val="99BD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55" name="Google Shape;4391;p71">
              <a:extLst>
                <a:ext uri="{FF2B5EF4-FFF2-40B4-BE49-F238E27FC236}">
                  <a16:creationId xmlns:a16="http://schemas.microsoft.com/office/drawing/2014/main" id="{9556E8D3-0F6C-4355-9015-DA4418BEFE4E}"/>
                </a:ext>
              </a:extLst>
            </p:cNvPr>
            <p:cNvSpPr/>
            <p:nvPr/>
          </p:nvSpPr>
          <p:spPr>
            <a:xfrm>
              <a:off x="2694225" y="2077225"/>
              <a:ext cx="139125" cy="72625"/>
            </a:xfrm>
            <a:custGeom>
              <a:avLst/>
              <a:gdLst/>
              <a:ahLst/>
              <a:cxnLst/>
              <a:rect l="l" t="t" r="r" b="b"/>
              <a:pathLst>
                <a:path w="5565" h="2905" extrusionOk="0">
                  <a:moveTo>
                    <a:pt x="376" y="0"/>
                  </a:moveTo>
                  <a:cubicBezTo>
                    <a:pt x="342" y="0"/>
                    <a:pt x="315" y="17"/>
                    <a:pt x="302" y="42"/>
                  </a:cubicBezTo>
                  <a:cubicBezTo>
                    <a:pt x="60" y="385"/>
                    <a:pt x="1" y="808"/>
                    <a:pt x="81" y="1251"/>
                  </a:cubicBezTo>
                  <a:cubicBezTo>
                    <a:pt x="181" y="1676"/>
                    <a:pt x="444" y="2038"/>
                    <a:pt x="786" y="2240"/>
                  </a:cubicBezTo>
                  <a:cubicBezTo>
                    <a:pt x="1001" y="2347"/>
                    <a:pt x="1245" y="2405"/>
                    <a:pt x="1492" y="2405"/>
                  </a:cubicBezTo>
                  <a:cubicBezTo>
                    <a:pt x="1661" y="2405"/>
                    <a:pt x="1832" y="2378"/>
                    <a:pt x="1996" y="2321"/>
                  </a:cubicBezTo>
                  <a:cubicBezTo>
                    <a:pt x="2299" y="2219"/>
                    <a:pt x="2541" y="2058"/>
                    <a:pt x="2721" y="1837"/>
                  </a:cubicBezTo>
                  <a:cubicBezTo>
                    <a:pt x="2762" y="2018"/>
                    <a:pt x="2842" y="2200"/>
                    <a:pt x="2963" y="2361"/>
                  </a:cubicBezTo>
                  <a:cubicBezTo>
                    <a:pt x="3205" y="2684"/>
                    <a:pt x="3549" y="2864"/>
                    <a:pt x="3912" y="2905"/>
                  </a:cubicBezTo>
                  <a:lnTo>
                    <a:pt x="4012" y="2905"/>
                  </a:lnTo>
                  <a:cubicBezTo>
                    <a:pt x="4638" y="2905"/>
                    <a:pt x="5262" y="2482"/>
                    <a:pt x="5544" y="1856"/>
                  </a:cubicBezTo>
                  <a:cubicBezTo>
                    <a:pt x="5565" y="1797"/>
                    <a:pt x="5544" y="1735"/>
                    <a:pt x="5504" y="1716"/>
                  </a:cubicBezTo>
                  <a:cubicBezTo>
                    <a:pt x="5489" y="1711"/>
                    <a:pt x="5473" y="1708"/>
                    <a:pt x="5459" y="1708"/>
                  </a:cubicBezTo>
                  <a:cubicBezTo>
                    <a:pt x="5416" y="1708"/>
                    <a:pt x="5378" y="1731"/>
                    <a:pt x="5363" y="1776"/>
                  </a:cubicBezTo>
                  <a:cubicBezTo>
                    <a:pt x="5095" y="2333"/>
                    <a:pt x="4551" y="2706"/>
                    <a:pt x="4013" y="2706"/>
                  </a:cubicBezTo>
                  <a:cubicBezTo>
                    <a:pt x="3986" y="2706"/>
                    <a:pt x="3958" y="2705"/>
                    <a:pt x="3931" y="2703"/>
                  </a:cubicBezTo>
                  <a:cubicBezTo>
                    <a:pt x="3630" y="2684"/>
                    <a:pt x="3326" y="2501"/>
                    <a:pt x="3125" y="2240"/>
                  </a:cubicBezTo>
                  <a:cubicBezTo>
                    <a:pt x="2944" y="2018"/>
                    <a:pt x="2883" y="1756"/>
                    <a:pt x="2923" y="1514"/>
                  </a:cubicBezTo>
                  <a:cubicBezTo>
                    <a:pt x="2944" y="1453"/>
                    <a:pt x="2904" y="1413"/>
                    <a:pt x="2863" y="1393"/>
                  </a:cubicBezTo>
                  <a:cubicBezTo>
                    <a:pt x="2848" y="1388"/>
                    <a:pt x="2834" y="1385"/>
                    <a:pt x="2821" y="1385"/>
                  </a:cubicBezTo>
                  <a:cubicBezTo>
                    <a:pt x="2783" y="1385"/>
                    <a:pt x="2757" y="1408"/>
                    <a:pt x="2742" y="1453"/>
                  </a:cubicBezTo>
                  <a:cubicBezTo>
                    <a:pt x="2601" y="1756"/>
                    <a:pt x="2299" y="2018"/>
                    <a:pt x="1936" y="2138"/>
                  </a:cubicBezTo>
                  <a:cubicBezTo>
                    <a:pt x="1793" y="2186"/>
                    <a:pt x="1646" y="2209"/>
                    <a:pt x="1503" y="2209"/>
                  </a:cubicBezTo>
                  <a:cubicBezTo>
                    <a:pt x="1283" y="2209"/>
                    <a:pt x="1070" y="2155"/>
                    <a:pt x="888" y="2058"/>
                  </a:cubicBezTo>
                  <a:cubicBezTo>
                    <a:pt x="605" y="1877"/>
                    <a:pt x="383" y="1574"/>
                    <a:pt x="283" y="1192"/>
                  </a:cubicBezTo>
                  <a:cubicBezTo>
                    <a:pt x="202" y="829"/>
                    <a:pt x="262" y="445"/>
                    <a:pt x="463" y="163"/>
                  </a:cubicBezTo>
                  <a:cubicBezTo>
                    <a:pt x="484" y="122"/>
                    <a:pt x="484" y="63"/>
                    <a:pt x="444" y="22"/>
                  </a:cubicBezTo>
                  <a:cubicBezTo>
                    <a:pt x="420" y="7"/>
                    <a:pt x="397" y="0"/>
                    <a:pt x="376" y="0"/>
                  </a:cubicBezTo>
                  <a:close/>
                </a:path>
              </a:pathLst>
            </a:custGeom>
            <a:solidFill>
              <a:srgbClr val="99BD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56" name="Google Shape;4392;p71">
              <a:extLst>
                <a:ext uri="{FF2B5EF4-FFF2-40B4-BE49-F238E27FC236}">
                  <a16:creationId xmlns:a16="http://schemas.microsoft.com/office/drawing/2014/main" id="{B57DCF4B-09FF-4B23-82D7-B7AD7F146302}"/>
                </a:ext>
              </a:extLst>
            </p:cNvPr>
            <p:cNvSpPr/>
            <p:nvPr/>
          </p:nvSpPr>
          <p:spPr>
            <a:xfrm>
              <a:off x="2356000" y="1866075"/>
              <a:ext cx="55475" cy="79675"/>
            </a:xfrm>
            <a:custGeom>
              <a:avLst/>
              <a:gdLst/>
              <a:ahLst/>
              <a:cxnLst/>
              <a:rect l="l" t="t" r="r" b="b"/>
              <a:pathLst>
                <a:path w="2219" h="3187" extrusionOk="0">
                  <a:moveTo>
                    <a:pt x="2038" y="141"/>
                  </a:moveTo>
                  <a:cubicBezTo>
                    <a:pt x="2057" y="141"/>
                    <a:pt x="2057" y="141"/>
                    <a:pt x="2057" y="162"/>
                  </a:cubicBezTo>
                  <a:cubicBezTo>
                    <a:pt x="2078" y="182"/>
                    <a:pt x="2098" y="243"/>
                    <a:pt x="2078" y="303"/>
                  </a:cubicBezTo>
                  <a:cubicBezTo>
                    <a:pt x="1977" y="665"/>
                    <a:pt x="1756" y="969"/>
                    <a:pt x="1514" y="1291"/>
                  </a:cubicBezTo>
                  <a:cubicBezTo>
                    <a:pt x="1412" y="1412"/>
                    <a:pt x="1291" y="1552"/>
                    <a:pt x="1170" y="1654"/>
                  </a:cubicBezTo>
                  <a:cubicBezTo>
                    <a:pt x="1210" y="1432"/>
                    <a:pt x="1291" y="1211"/>
                    <a:pt x="1372" y="988"/>
                  </a:cubicBezTo>
                  <a:cubicBezTo>
                    <a:pt x="1473" y="727"/>
                    <a:pt x="1654" y="343"/>
                    <a:pt x="1977" y="162"/>
                  </a:cubicBezTo>
                  <a:cubicBezTo>
                    <a:pt x="1998" y="141"/>
                    <a:pt x="2017" y="141"/>
                    <a:pt x="2038" y="141"/>
                  </a:cubicBezTo>
                  <a:close/>
                  <a:moveTo>
                    <a:pt x="2057" y="1"/>
                  </a:moveTo>
                  <a:cubicBezTo>
                    <a:pt x="1998" y="1"/>
                    <a:pt x="1957" y="20"/>
                    <a:pt x="1917" y="41"/>
                  </a:cubicBezTo>
                  <a:cubicBezTo>
                    <a:pt x="1554" y="243"/>
                    <a:pt x="1352" y="646"/>
                    <a:pt x="1251" y="948"/>
                  </a:cubicBezTo>
                  <a:cubicBezTo>
                    <a:pt x="1130" y="1230"/>
                    <a:pt x="1049" y="1512"/>
                    <a:pt x="1009" y="1794"/>
                  </a:cubicBezTo>
                  <a:cubicBezTo>
                    <a:pt x="869" y="1915"/>
                    <a:pt x="686" y="1996"/>
                    <a:pt x="506" y="2017"/>
                  </a:cubicBezTo>
                  <a:cubicBezTo>
                    <a:pt x="364" y="2017"/>
                    <a:pt x="223" y="1996"/>
                    <a:pt x="81" y="1936"/>
                  </a:cubicBezTo>
                  <a:cubicBezTo>
                    <a:pt x="81" y="1936"/>
                    <a:pt x="62" y="1936"/>
                    <a:pt x="62" y="1915"/>
                  </a:cubicBezTo>
                  <a:lnTo>
                    <a:pt x="1" y="2036"/>
                  </a:lnTo>
                  <a:lnTo>
                    <a:pt x="22" y="2057"/>
                  </a:lnTo>
                  <a:cubicBezTo>
                    <a:pt x="62" y="2077"/>
                    <a:pt x="81" y="2077"/>
                    <a:pt x="102" y="2098"/>
                  </a:cubicBezTo>
                  <a:cubicBezTo>
                    <a:pt x="143" y="2098"/>
                    <a:pt x="183" y="2117"/>
                    <a:pt x="243" y="2138"/>
                  </a:cubicBezTo>
                  <a:cubicBezTo>
                    <a:pt x="283" y="2148"/>
                    <a:pt x="329" y="2152"/>
                    <a:pt x="377" y="2152"/>
                  </a:cubicBezTo>
                  <a:cubicBezTo>
                    <a:pt x="425" y="2152"/>
                    <a:pt x="475" y="2148"/>
                    <a:pt x="525" y="2138"/>
                  </a:cubicBezTo>
                  <a:cubicBezTo>
                    <a:pt x="686" y="2138"/>
                    <a:pt x="848" y="2077"/>
                    <a:pt x="990" y="1977"/>
                  </a:cubicBezTo>
                  <a:lnTo>
                    <a:pt x="990" y="1977"/>
                  </a:lnTo>
                  <a:cubicBezTo>
                    <a:pt x="969" y="2036"/>
                    <a:pt x="969" y="2117"/>
                    <a:pt x="969" y="2178"/>
                  </a:cubicBezTo>
                  <a:cubicBezTo>
                    <a:pt x="969" y="2299"/>
                    <a:pt x="969" y="2501"/>
                    <a:pt x="1009" y="2681"/>
                  </a:cubicBezTo>
                  <a:lnTo>
                    <a:pt x="1070" y="2864"/>
                  </a:lnTo>
                  <a:cubicBezTo>
                    <a:pt x="1130" y="2985"/>
                    <a:pt x="1231" y="3106"/>
                    <a:pt x="1372" y="3186"/>
                  </a:cubicBezTo>
                  <a:lnTo>
                    <a:pt x="1433" y="3065"/>
                  </a:lnTo>
                  <a:cubicBezTo>
                    <a:pt x="1291" y="2985"/>
                    <a:pt x="1210" y="2843"/>
                    <a:pt x="1151" y="2702"/>
                  </a:cubicBezTo>
                  <a:lnTo>
                    <a:pt x="1151" y="2641"/>
                  </a:lnTo>
                  <a:cubicBezTo>
                    <a:pt x="1090" y="2480"/>
                    <a:pt x="1090" y="2299"/>
                    <a:pt x="1110" y="2198"/>
                  </a:cubicBezTo>
                  <a:cubicBezTo>
                    <a:pt x="1110" y="2077"/>
                    <a:pt x="1130" y="1977"/>
                    <a:pt x="1130" y="1875"/>
                  </a:cubicBezTo>
                  <a:cubicBezTo>
                    <a:pt x="1312" y="1735"/>
                    <a:pt x="1473" y="1552"/>
                    <a:pt x="1614" y="1372"/>
                  </a:cubicBezTo>
                  <a:cubicBezTo>
                    <a:pt x="1856" y="1069"/>
                    <a:pt x="2119" y="727"/>
                    <a:pt x="2199" y="343"/>
                  </a:cubicBezTo>
                  <a:cubicBezTo>
                    <a:pt x="2219" y="262"/>
                    <a:pt x="2219" y="141"/>
                    <a:pt x="2178" y="82"/>
                  </a:cubicBezTo>
                  <a:cubicBezTo>
                    <a:pt x="2159" y="41"/>
                    <a:pt x="2119" y="20"/>
                    <a:pt x="2057" y="1"/>
                  </a:cubicBez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57" name="Google Shape;4393;p71">
              <a:extLst>
                <a:ext uri="{FF2B5EF4-FFF2-40B4-BE49-F238E27FC236}">
                  <a16:creationId xmlns:a16="http://schemas.microsoft.com/office/drawing/2014/main" id="{FD316C31-066D-450D-965E-D861EE2AEC41}"/>
                </a:ext>
              </a:extLst>
            </p:cNvPr>
            <p:cNvSpPr/>
            <p:nvPr/>
          </p:nvSpPr>
          <p:spPr>
            <a:xfrm>
              <a:off x="2327300" y="1915475"/>
              <a:ext cx="35300" cy="254525"/>
            </a:xfrm>
            <a:custGeom>
              <a:avLst/>
              <a:gdLst/>
              <a:ahLst/>
              <a:cxnLst/>
              <a:rect l="l" t="t" r="r" b="b"/>
              <a:pathLst>
                <a:path w="1412" h="10181" extrusionOk="0">
                  <a:moveTo>
                    <a:pt x="1291" y="1"/>
                  </a:moveTo>
                  <a:cubicBezTo>
                    <a:pt x="1270" y="41"/>
                    <a:pt x="1250" y="81"/>
                    <a:pt x="1250" y="122"/>
                  </a:cubicBezTo>
                  <a:cubicBezTo>
                    <a:pt x="404" y="3146"/>
                    <a:pt x="0" y="6270"/>
                    <a:pt x="60" y="9436"/>
                  </a:cubicBezTo>
                  <a:cubicBezTo>
                    <a:pt x="60" y="9517"/>
                    <a:pt x="81" y="9617"/>
                    <a:pt x="100" y="9737"/>
                  </a:cubicBezTo>
                  <a:lnTo>
                    <a:pt x="162" y="10041"/>
                  </a:lnTo>
                  <a:cubicBezTo>
                    <a:pt x="162" y="10100"/>
                    <a:pt x="181" y="10141"/>
                    <a:pt x="181" y="10181"/>
                  </a:cubicBezTo>
                  <a:lnTo>
                    <a:pt x="221" y="10181"/>
                  </a:lnTo>
                  <a:cubicBezTo>
                    <a:pt x="202" y="10141"/>
                    <a:pt x="202" y="10100"/>
                    <a:pt x="202" y="10060"/>
                  </a:cubicBezTo>
                  <a:cubicBezTo>
                    <a:pt x="202" y="9617"/>
                    <a:pt x="181" y="9194"/>
                    <a:pt x="181" y="8750"/>
                  </a:cubicBezTo>
                  <a:cubicBezTo>
                    <a:pt x="202" y="5847"/>
                    <a:pt x="605" y="2963"/>
                    <a:pt x="1391" y="162"/>
                  </a:cubicBezTo>
                  <a:cubicBezTo>
                    <a:pt x="1391" y="122"/>
                    <a:pt x="1391" y="81"/>
                    <a:pt x="1412" y="41"/>
                  </a:cubicBezTo>
                  <a:lnTo>
                    <a:pt x="1291" y="1"/>
                  </a:ln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58" name="Google Shape;4394;p71">
              <a:extLst>
                <a:ext uri="{FF2B5EF4-FFF2-40B4-BE49-F238E27FC236}">
                  <a16:creationId xmlns:a16="http://schemas.microsoft.com/office/drawing/2014/main" id="{26B62808-334B-4253-A0DA-B163B4C8E660}"/>
                </a:ext>
              </a:extLst>
            </p:cNvPr>
            <p:cNvSpPr/>
            <p:nvPr/>
          </p:nvSpPr>
          <p:spPr>
            <a:xfrm>
              <a:off x="2329800" y="1931075"/>
              <a:ext cx="55475" cy="235925"/>
            </a:xfrm>
            <a:custGeom>
              <a:avLst/>
              <a:gdLst/>
              <a:ahLst/>
              <a:cxnLst/>
              <a:rect l="l" t="t" r="r" b="b"/>
              <a:pathLst>
                <a:path w="2219" h="9437" extrusionOk="0">
                  <a:moveTo>
                    <a:pt x="2097" y="1"/>
                  </a:moveTo>
                  <a:cubicBezTo>
                    <a:pt x="2097" y="41"/>
                    <a:pt x="2078" y="62"/>
                    <a:pt x="2057" y="81"/>
                  </a:cubicBezTo>
                  <a:cubicBezTo>
                    <a:pt x="747" y="2562"/>
                    <a:pt x="344" y="5444"/>
                    <a:pt x="81" y="8126"/>
                  </a:cubicBezTo>
                  <a:cubicBezTo>
                    <a:pt x="62" y="8468"/>
                    <a:pt x="21" y="8791"/>
                    <a:pt x="0" y="9113"/>
                  </a:cubicBezTo>
                  <a:lnTo>
                    <a:pt x="62" y="9417"/>
                  </a:lnTo>
                  <a:lnTo>
                    <a:pt x="102" y="9436"/>
                  </a:lnTo>
                  <a:cubicBezTo>
                    <a:pt x="363" y="6452"/>
                    <a:pt x="646" y="3086"/>
                    <a:pt x="2118" y="264"/>
                  </a:cubicBezTo>
                  <a:cubicBezTo>
                    <a:pt x="2158" y="202"/>
                    <a:pt x="2178" y="162"/>
                    <a:pt x="2199" y="102"/>
                  </a:cubicBezTo>
                  <a:cubicBezTo>
                    <a:pt x="2218" y="102"/>
                    <a:pt x="2218" y="81"/>
                    <a:pt x="2218" y="62"/>
                  </a:cubicBezTo>
                  <a:lnTo>
                    <a:pt x="2199" y="41"/>
                  </a:lnTo>
                  <a:lnTo>
                    <a:pt x="2097" y="1"/>
                  </a:ln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59" name="Google Shape;4395;p71">
              <a:extLst>
                <a:ext uri="{FF2B5EF4-FFF2-40B4-BE49-F238E27FC236}">
                  <a16:creationId xmlns:a16="http://schemas.microsoft.com/office/drawing/2014/main" id="{C0C0D2F2-CE1D-449D-AEBB-85FDD1D7ED9A}"/>
                </a:ext>
              </a:extLst>
            </p:cNvPr>
            <p:cNvSpPr/>
            <p:nvPr/>
          </p:nvSpPr>
          <p:spPr>
            <a:xfrm>
              <a:off x="2852675" y="1500475"/>
              <a:ext cx="13950" cy="11800"/>
            </a:xfrm>
            <a:custGeom>
              <a:avLst/>
              <a:gdLst/>
              <a:ahLst/>
              <a:cxnLst/>
              <a:rect l="l" t="t" r="r" b="b"/>
              <a:pathLst>
                <a:path w="558" h="472" extrusionOk="0">
                  <a:moveTo>
                    <a:pt x="133" y="1"/>
                  </a:moveTo>
                  <a:cubicBezTo>
                    <a:pt x="40" y="1"/>
                    <a:pt x="0" y="124"/>
                    <a:pt x="53" y="230"/>
                  </a:cubicBezTo>
                  <a:cubicBezTo>
                    <a:pt x="114" y="311"/>
                    <a:pt x="235" y="411"/>
                    <a:pt x="335" y="451"/>
                  </a:cubicBezTo>
                  <a:cubicBezTo>
                    <a:pt x="366" y="462"/>
                    <a:pt x="401" y="472"/>
                    <a:pt x="434" y="472"/>
                  </a:cubicBezTo>
                  <a:cubicBezTo>
                    <a:pt x="467" y="472"/>
                    <a:pt x="497" y="462"/>
                    <a:pt x="517" y="432"/>
                  </a:cubicBezTo>
                  <a:cubicBezTo>
                    <a:pt x="558" y="411"/>
                    <a:pt x="558" y="351"/>
                    <a:pt x="537" y="311"/>
                  </a:cubicBezTo>
                  <a:cubicBezTo>
                    <a:pt x="537" y="270"/>
                    <a:pt x="517" y="230"/>
                    <a:pt x="477" y="190"/>
                  </a:cubicBezTo>
                  <a:cubicBezTo>
                    <a:pt x="396" y="88"/>
                    <a:pt x="295" y="29"/>
                    <a:pt x="174" y="8"/>
                  </a:cubicBezTo>
                  <a:cubicBezTo>
                    <a:pt x="159" y="3"/>
                    <a:pt x="146" y="1"/>
                    <a:pt x="133" y="1"/>
                  </a:cubicBezTo>
                  <a:close/>
                </a:path>
              </a:pathLst>
            </a:custGeom>
            <a:solidFill>
              <a:srgbClr val="F4E5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60" name="Google Shape;4396;p71">
              <a:extLst>
                <a:ext uri="{FF2B5EF4-FFF2-40B4-BE49-F238E27FC236}">
                  <a16:creationId xmlns:a16="http://schemas.microsoft.com/office/drawing/2014/main" id="{D9EB422B-DD3A-4436-88BB-0FE16AC6856C}"/>
                </a:ext>
              </a:extLst>
            </p:cNvPr>
            <p:cNvSpPr/>
            <p:nvPr/>
          </p:nvSpPr>
          <p:spPr>
            <a:xfrm>
              <a:off x="2851625" y="1478425"/>
              <a:ext cx="14475" cy="11925"/>
            </a:xfrm>
            <a:custGeom>
              <a:avLst/>
              <a:gdLst/>
              <a:ahLst/>
              <a:cxnLst/>
              <a:rect l="l" t="t" r="r" b="b"/>
              <a:pathLst>
                <a:path w="579" h="477" extrusionOk="0">
                  <a:moveTo>
                    <a:pt x="167" y="0"/>
                  </a:moveTo>
                  <a:cubicBezTo>
                    <a:pt x="47" y="0"/>
                    <a:pt x="1" y="113"/>
                    <a:pt x="75" y="225"/>
                  </a:cubicBezTo>
                  <a:cubicBezTo>
                    <a:pt x="135" y="325"/>
                    <a:pt x="256" y="406"/>
                    <a:pt x="358" y="446"/>
                  </a:cubicBezTo>
                  <a:cubicBezTo>
                    <a:pt x="387" y="466"/>
                    <a:pt x="423" y="476"/>
                    <a:pt x="455" y="476"/>
                  </a:cubicBezTo>
                  <a:cubicBezTo>
                    <a:pt x="488" y="476"/>
                    <a:pt x="518" y="466"/>
                    <a:pt x="538" y="446"/>
                  </a:cubicBezTo>
                  <a:cubicBezTo>
                    <a:pt x="559" y="406"/>
                    <a:pt x="579" y="365"/>
                    <a:pt x="559" y="306"/>
                  </a:cubicBezTo>
                  <a:cubicBezTo>
                    <a:pt x="559" y="265"/>
                    <a:pt x="519" y="225"/>
                    <a:pt x="498" y="204"/>
                  </a:cubicBezTo>
                  <a:cubicBezTo>
                    <a:pt x="417" y="104"/>
                    <a:pt x="317" y="43"/>
                    <a:pt x="196" y="3"/>
                  </a:cubicBezTo>
                  <a:cubicBezTo>
                    <a:pt x="186" y="1"/>
                    <a:pt x="176" y="0"/>
                    <a:pt x="167" y="0"/>
                  </a:cubicBezTo>
                  <a:close/>
                </a:path>
              </a:pathLst>
            </a:custGeom>
            <a:solidFill>
              <a:srgbClr val="F4E5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61" name="Google Shape;4397;p71">
              <a:extLst>
                <a:ext uri="{FF2B5EF4-FFF2-40B4-BE49-F238E27FC236}">
                  <a16:creationId xmlns:a16="http://schemas.microsoft.com/office/drawing/2014/main" id="{7340F5D4-3E34-49A1-B47C-733B7B014ED2}"/>
                </a:ext>
              </a:extLst>
            </p:cNvPr>
            <p:cNvSpPr/>
            <p:nvPr/>
          </p:nvSpPr>
          <p:spPr>
            <a:xfrm>
              <a:off x="2870750" y="1471875"/>
              <a:ext cx="14025" cy="11675"/>
            </a:xfrm>
            <a:custGeom>
              <a:avLst/>
              <a:gdLst/>
              <a:ahLst/>
              <a:cxnLst/>
              <a:rect l="l" t="t" r="r" b="b"/>
              <a:pathLst>
                <a:path w="561" h="467" extrusionOk="0">
                  <a:moveTo>
                    <a:pt x="166" y="1"/>
                  </a:moveTo>
                  <a:cubicBezTo>
                    <a:pt x="47" y="1"/>
                    <a:pt x="0" y="113"/>
                    <a:pt x="56" y="224"/>
                  </a:cubicBezTo>
                  <a:cubicBezTo>
                    <a:pt x="117" y="326"/>
                    <a:pt x="257" y="406"/>
                    <a:pt x="338" y="447"/>
                  </a:cubicBezTo>
                  <a:cubicBezTo>
                    <a:pt x="368" y="456"/>
                    <a:pt x="404" y="467"/>
                    <a:pt x="437" y="467"/>
                  </a:cubicBezTo>
                  <a:cubicBezTo>
                    <a:pt x="470" y="467"/>
                    <a:pt x="500" y="456"/>
                    <a:pt x="520" y="426"/>
                  </a:cubicBezTo>
                  <a:cubicBezTo>
                    <a:pt x="560" y="406"/>
                    <a:pt x="560" y="345"/>
                    <a:pt x="560" y="305"/>
                  </a:cubicBezTo>
                  <a:lnTo>
                    <a:pt x="499" y="184"/>
                  </a:lnTo>
                  <a:cubicBezTo>
                    <a:pt x="418" y="103"/>
                    <a:pt x="297" y="23"/>
                    <a:pt x="197" y="3"/>
                  </a:cubicBezTo>
                  <a:cubicBezTo>
                    <a:pt x="187" y="2"/>
                    <a:pt x="176" y="1"/>
                    <a:pt x="166" y="1"/>
                  </a:cubicBezTo>
                  <a:close/>
                </a:path>
              </a:pathLst>
            </a:custGeom>
            <a:solidFill>
              <a:srgbClr val="F4E5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62" name="Google Shape;4398;p71">
              <a:extLst>
                <a:ext uri="{FF2B5EF4-FFF2-40B4-BE49-F238E27FC236}">
                  <a16:creationId xmlns:a16="http://schemas.microsoft.com/office/drawing/2014/main" id="{AF401D8A-9FC4-444B-8BE1-7D76BBB25796}"/>
                </a:ext>
              </a:extLst>
            </p:cNvPr>
            <p:cNvSpPr/>
            <p:nvPr/>
          </p:nvSpPr>
          <p:spPr>
            <a:xfrm>
              <a:off x="2891425" y="1486000"/>
              <a:ext cx="14000" cy="11675"/>
            </a:xfrm>
            <a:custGeom>
              <a:avLst/>
              <a:gdLst/>
              <a:ahLst/>
              <a:cxnLst/>
              <a:rect l="l" t="t" r="r" b="b"/>
              <a:pathLst>
                <a:path w="560" h="467" extrusionOk="0">
                  <a:moveTo>
                    <a:pt x="165" y="0"/>
                  </a:moveTo>
                  <a:cubicBezTo>
                    <a:pt x="47" y="0"/>
                    <a:pt x="1" y="112"/>
                    <a:pt x="75" y="224"/>
                  </a:cubicBezTo>
                  <a:cubicBezTo>
                    <a:pt x="137" y="325"/>
                    <a:pt x="258" y="406"/>
                    <a:pt x="358" y="446"/>
                  </a:cubicBezTo>
                  <a:cubicBezTo>
                    <a:pt x="388" y="456"/>
                    <a:pt x="418" y="466"/>
                    <a:pt x="449" y="466"/>
                  </a:cubicBezTo>
                  <a:cubicBezTo>
                    <a:pt x="479" y="466"/>
                    <a:pt x="509" y="456"/>
                    <a:pt x="540" y="425"/>
                  </a:cubicBezTo>
                  <a:cubicBezTo>
                    <a:pt x="559" y="406"/>
                    <a:pt x="559" y="345"/>
                    <a:pt x="559" y="304"/>
                  </a:cubicBezTo>
                  <a:lnTo>
                    <a:pt x="499" y="183"/>
                  </a:lnTo>
                  <a:cubicBezTo>
                    <a:pt x="419" y="103"/>
                    <a:pt x="317" y="22"/>
                    <a:pt x="196" y="3"/>
                  </a:cubicBezTo>
                  <a:cubicBezTo>
                    <a:pt x="185" y="1"/>
                    <a:pt x="175" y="0"/>
                    <a:pt x="165" y="0"/>
                  </a:cubicBezTo>
                  <a:close/>
                </a:path>
              </a:pathLst>
            </a:custGeom>
            <a:solidFill>
              <a:srgbClr val="F4E5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63" name="Google Shape;4399;p71">
              <a:extLst>
                <a:ext uri="{FF2B5EF4-FFF2-40B4-BE49-F238E27FC236}">
                  <a16:creationId xmlns:a16="http://schemas.microsoft.com/office/drawing/2014/main" id="{79F0E6A0-5149-4AD5-93DE-8D952D46E53C}"/>
                </a:ext>
              </a:extLst>
            </p:cNvPr>
            <p:cNvSpPr/>
            <p:nvPr/>
          </p:nvSpPr>
          <p:spPr>
            <a:xfrm>
              <a:off x="2872800" y="1494550"/>
              <a:ext cx="13975" cy="11675"/>
            </a:xfrm>
            <a:custGeom>
              <a:avLst/>
              <a:gdLst/>
              <a:ahLst/>
              <a:cxnLst/>
              <a:rect l="l" t="t" r="r" b="b"/>
              <a:pathLst>
                <a:path w="559" h="467" extrusionOk="0">
                  <a:moveTo>
                    <a:pt x="167" y="1"/>
                  </a:moveTo>
                  <a:cubicBezTo>
                    <a:pt x="46" y="1"/>
                    <a:pt x="0" y="113"/>
                    <a:pt x="75" y="225"/>
                  </a:cubicBezTo>
                  <a:cubicBezTo>
                    <a:pt x="115" y="325"/>
                    <a:pt x="256" y="406"/>
                    <a:pt x="357" y="446"/>
                  </a:cubicBezTo>
                  <a:cubicBezTo>
                    <a:pt x="378" y="457"/>
                    <a:pt x="408" y="467"/>
                    <a:pt x="440" y="467"/>
                  </a:cubicBezTo>
                  <a:cubicBezTo>
                    <a:pt x="473" y="467"/>
                    <a:pt x="508" y="457"/>
                    <a:pt x="538" y="427"/>
                  </a:cubicBezTo>
                  <a:cubicBezTo>
                    <a:pt x="559" y="406"/>
                    <a:pt x="559" y="346"/>
                    <a:pt x="559" y="306"/>
                  </a:cubicBezTo>
                  <a:lnTo>
                    <a:pt x="498" y="185"/>
                  </a:lnTo>
                  <a:cubicBezTo>
                    <a:pt x="417" y="104"/>
                    <a:pt x="296" y="24"/>
                    <a:pt x="196" y="3"/>
                  </a:cubicBezTo>
                  <a:cubicBezTo>
                    <a:pt x="186" y="1"/>
                    <a:pt x="176" y="1"/>
                    <a:pt x="167" y="1"/>
                  </a:cubicBezTo>
                  <a:close/>
                </a:path>
              </a:pathLst>
            </a:custGeom>
            <a:solidFill>
              <a:srgbClr val="F4E5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64" name="Google Shape;4400;p71">
              <a:extLst>
                <a:ext uri="{FF2B5EF4-FFF2-40B4-BE49-F238E27FC236}">
                  <a16:creationId xmlns:a16="http://schemas.microsoft.com/office/drawing/2014/main" id="{4A6FA098-4633-45BB-A16C-A4A685AD545E}"/>
                </a:ext>
              </a:extLst>
            </p:cNvPr>
            <p:cNvSpPr/>
            <p:nvPr/>
          </p:nvSpPr>
          <p:spPr>
            <a:xfrm>
              <a:off x="2915000" y="1830725"/>
              <a:ext cx="10100" cy="14575"/>
            </a:xfrm>
            <a:custGeom>
              <a:avLst/>
              <a:gdLst/>
              <a:ahLst/>
              <a:cxnLst/>
              <a:rect l="l" t="t" r="r" b="b"/>
              <a:pathLst>
                <a:path w="404" h="583" extrusionOk="0">
                  <a:moveTo>
                    <a:pt x="275" y="1"/>
                  </a:moveTo>
                  <a:cubicBezTo>
                    <a:pt x="232" y="1"/>
                    <a:pt x="183" y="22"/>
                    <a:pt x="140" y="63"/>
                  </a:cubicBezTo>
                  <a:cubicBezTo>
                    <a:pt x="60" y="144"/>
                    <a:pt x="19" y="305"/>
                    <a:pt x="0" y="407"/>
                  </a:cubicBezTo>
                  <a:cubicBezTo>
                    <a:pt x="0" y="467"/>
                    <a:pt x="0" y="547"/>
                    <a:pt x="60" y="568"/>
                  </a:cubicBezTo>
                  <a:cubicBezTo>
                    <a:pt x="80" y="578"/>
                    <a:pt x="105" y="583"/>
                    <a:pt x="131" y="583"/>
                  </a:cubicBezTo>
                  <a:cubicBezTo>
                    <a:pt x="156" y="583"/>
                    <a:pt x="181" y="578"/>
                    <a:pt x="202" y="568"/>
                  </a:cubicBezTo>
                  <a:cubicBezTo>
                    <a:pt x="242" y="547"/>
                    <a:pt x="261" y="507"/>
                    <a:pt x="302" y="467"/>
                  </a:cubicBezTo>
                  <a:cubicBezTo>
                    <a:pt x="363" y="367"/>
                    <a:pt x="403" y="246"/>
                    <a:pt x="382" y="125"/>
                  </a:cubicBezTo>
                  <a:cubicBezTo>
                    <a:pt x="382" y="42"/>
                    <a:pt x="334" y="1"/>
                    <a:pt x="275" y="1"/>
                  </a:cubicBezTo>
                  <a:close/>
                </a:path>
              </a:pathLst>
            </a:custGeom>
            <a:solidFill>
              <a:srgbClr val="F4E5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65" name="Google Shape;4401;p71">
              <a:extLst>
                <a:ext uri="{FF2B5EF4-FFF2-40B4-BE49-F238E27FC236}">
                  <a16:creationId xmlns:a16="http://schemas.microsoft.com/office/drawing/2014/main" id="{F314139E-DF5C-486D-B224-C08B580EFE60}"/>
                </a:ext>
              </a:extLst>
            </p:cNvPr>
            <p:cNvSpPr/>
            <p:nvPr/>
          </p:nvSpPr>
          <p:spPr>
            <a:xfrm>
              <a:off x="2935625" y="1824175"/>
              <a:ext cx="10125" cy="14575"/>
            </a:xfrm>
            <a:custGeom>
              <a:avLst/>
              <a:gdLst/>
              <a:ahLst/>
              <a:cxnLst/>
              <a:rect l="l" t="t" r="r" b="b"/>
              <a:pathLst>
                <a:path w="405" h="583" extrusionOk="0">
                  <a:moveTo>
                    <a:pt x="282" y="1"/>
                  </a:moveTo>
                  <a:cubicBezTo>
                    <a:pt x="240" y="1"/>
                    <a:pt x="196" y="22"/>
                    <a:pt x="162" y="64"/>
                  </a:cubicBezTo>
                  <a:cubicBezTo>
                    <a:pt x="81" y="145"/>
                    <a:pt x="41" y="306"/>
                    <a:pt x="22" y="406"/>
                  </a:cubicBezTo>
                  <a:cubicBezTo>
                    <a:pt x="1" y="467"/>
                    <a:pt x="22" y="548"/>
                    <a:pt x="81" y="567"/>
                  </a:cubicBezTo>
                  <a:cubicBezTo>
                    <a:pt x="102" y="578"/>
                    <a:pt x="122" y="583"/>
                    <a:pt x="142" y="583"/>
                  </a:cubicBezTo>
                  <a:cubicBezTo>
                    <a:pt x="162" y="583"/>
                    <a:pt x="182" y="578"/>
                    <a:pt x="202" y="567"/>
                  </a:cubicBezTo>
                  <a:cubicBezTo>
                    <a:pt x="243" y="548"/>
                    <a:pt x="283" y="508"/>
                    <a:pt x="304" y="467"/>
                  </a:cubicBezTo>
                  <a:cubicBezTo>
                    <a:pt x="364" y="366"/>
                    <a:pt x="404" y="245"/>
                    <a:pt x="404" y="124"/>
                  </a:cubicBezTo>
                  <a:cubicBezTo>
                    <a:pt x="393" y="42"/>
                    <a:pt x="340" y="1"/>
                    <a:pt x="282" y="1"/>
                  </a:cubicBezTo>
                  <a:close/>
                </a:path>
              </a:pathLst>
            </a:custGeom>
            <a:solidFill>
              <a:srgbClr val="F4E5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66" name="Google Shape;4402;p71">
              <a:extLst>
                <a:ext uri="{FF2B5EF4-FFF2-40B4-BE49-F238E27FC236}">
                  <a16:creationId xmlns:a16="http://schemas.microsoft.com/office/drawing/2014/main" id="{F73CB2F3-76D2-4DC8-A6E2-0781E5B08975}"/>
                </a:ext>
              </a:extLst>
            </p:cNvPr>
            <p:cNvSpPr/>
            <p:nvPr/>
          </p:nvSpPr>
          <p:spPr>
            <a:xfrm>
              <a:off x="2947725" y="1840800"/>
              <a:ext cx="9625" cy="14425"/>
            </a:xfrm>
            <a:custGeom>
              <a:avLst/>
              <a:gdLst/>
              <a:ahLst/>
              <a:cxnLst/>
              <a:rect l="l" t="t" r="r" b="b"/>
              <a:pathLst>
                <a:path w="385" h="577" extrusionOk="0">
                  <a:moveTo>
                    <a:pt x="268" y="1"/>
                  </a:moveTo>
                  <a:cubicBezTo>
                    <a:pt x="224" y="1"/>
                    <a:pt x="176" y="22"/>
                    <a:pt x="143" y="64"/>
                  </a:cubicBezTo>
                  <a:cubicBezTo>
                    <a:pt x="62" y="144"/>
                    <a:pt x="22" y="286"/>
                    <a:pt x="1" y="386"/>
                  </a:cubicBezTo>
                  <a:cubicBezTo>
                    <a:pt x="1" y="447"/>
                    <a:pt x="1" y="528"/>
                    <a:pt x="62" y="568"/>
                  </a:cubicBezTo>
                  <a:cubicBezTo>
                    <a:pt x="74" y="574"/>
                    <a:pt x="87" y="576"/>
                    <a:pt x="101" y="576"/>
                  </a:cubicBezTo>
                  <a:cubicBezTo>
                    <a:pt x="134" y="576"/>
                    <a:pt x="168" y="562"/>
                    <a:pt x="183" y="547"/>
                  </a:cubicBezTo>
                  <a:cubicBezTo>
                    <a:pt x="223" y="528"/>
                    <a:pt x="264" y="488"/>
                    <a:pt x="283" y="467"/>
                  </a:cubicBezTo>
                  <a:cubicBezTo>
                    <a:pt x="364" y="367"/>
                    <a:pt x="385" y="246"/>
                    <a:pt x="385" y="125"/>
                  </a:cubicBezTo>
                  <a:cubicBezTo>
                    <a:pt x="385" y="42"/>
                    <a:pt x="330" y="1"/>
                    <a:pt x="268" y="1"/>
                  </a:cubicBezTo>
                  <a:close/>
                </a:path>
              </a:pathLst>
            </a:custGeom>
            <a:solidFill>
              <a:srgbClr val="F4E5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67" name="Google Shape;4403;p71">
              <a:extLst>
                <a:ext uri="{FF2B5EF4-FFF2-40B4-BE49-F238E27FC236}">
                  <a16:creationId xmlns:a16="http://schemas.microsoft.com/office/drawing/2014/main" id="{7E6C474D-F2EB-44B8-8133-5ACEF5EE851E}"/>
                </a:ext>
              </a:extLst>
            </p:cNvPr>
            <p:cNvSpPr/>
            <p:nvPr/>
          </p:nvSpPr>
          <p:spPr>
            <a:xfrm>
              <a:off x="2939675" y="1864500"/>
              <a:ext cx="10100" cy="14575"/>
            </a:xfrm>
            <a:custGeom>
              <a:avLst/>
              <a:gdLst/>
              <a:ahLst/>
              <a:cxnLst/>
              <a:rect l="l" t="t" r="r" b="b"/>
              <a:pathLst>
                <a:path w="404" h="583" extrusionOk="0">
                  <a:moveTo>
                    <a:pt x="276" y="1"/>
                  </a:moveTo>
                  <a:cubicBezTo>
                    <a:pt x="233" y="1"/>
                    <a:pt x="184" y="22"/>
                    <a:pt x="142" y="64"/>
                  </a:cubicBezTo>
                  <a:cubicBezTo>
                    <a:pt x="61" y="145"/>
                    <a:pt x="21" y="285"/>
                    <a:pt x="0" y="386"/>
                  </a:cubicBezTo>
                  <a:cubicBezTo>
                    <a:pt x="0" y="467"/>
                    <a:pt x="0" y="527"/>
                    <a:pt x="61" y="567"/>
                  </a:cubicBezTo>
                  <a:cubicBezTo>
                    <a:pt x="82" y="578"/>
                    <a:pt x="107" y="583"/>
                    <a:pt x="132" y="583"/>
                  </a:cubicBezTo>
                  <a:cubicBezTo>
                    <a:pt x="157" y="583"/>
                    <a:pt x="182" y="578"/>
                    <a:pt x="202" y="567"/>
                  </a:cubicBezTo>
                  <a:cubicBezTo>
                    <a:pt x="242" y="527"/>
                    <a:pt x="263" y="507"/>
                    <a:pt x="282" y="467"/>
                  </a:cubicBezTo>
                  <a:cubicBezTo>
                    <a:pt x="363" y="366"/>
                    <a:pt x="403" y="245"/>
                    <a:pt x="384" y="124"/>
                  </a:cubicBezTo>
                  <a:cubicBezTo>
                    <a:pt x="384" y="42"/>
                    <a:pt x="336" y="1"/>
                    <a:pt x="276" y="1"/>
                  </a:cubicBezTo>
                  <a:close/>
                </a:path>
              </a:pathLst>
            </a:custGeom>
            <a:solidFill>
              <a:srgbClr val="F4E5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68" name="Google Shape;4404;p71">
              <a:extLst>
                <a:ext uri="{FF2B5EF4-FFF2-40B4-BE49-F238E27FC236}">
                  <a16:creationId xmlns:a16="http://schemas.microsoft.com/office/drawing/2014/main" id="{5DE1D54B-E006-4715-BBD7-9C17315598D6}"/>
                </a:ext>
              </a:extLst>
            </p:cNvPr>
            <p:cNvSpPr/>
            <p:nvPr/>
          </p:nvSpPr>
          <p:spPr>
            <a:xfrm>
              <a:off x="2926075" y="1848875"/>
              <a:ext cx="10100" cy="14575"/>
            </a:xfrm>
            <a:custGeom>
              <a:avLst/>
              <a:gdLst/>
              <a:ahLst/>
              <a:cxnLst/>
              <a:rect l="l" t="t" r="r" b="b"/>
              <a:pathLst>
                <a:path w="404" h="583" extrusionOk="0">
                  <a:moveTo>
                    <a:pt x="281" y="1"/>
                  </a:moveTo>
                  <a:cubicBezTo>
                    <a:pt x="239" y="1"/>
                    <a:pt x="195" y="21"/>
                    <a:pt x="162" y="63"/>
                  </a:cubicBezTo>
                  <a:cubicBezTo>
                    <a:pt x="81" y="144"/>
                    <a:pt x="41" y="286"/>
                    <a:pt x="20" y="386"/>
                  </a:cubicBezTo>
                  <a:cubicBezTo>
                    <a:pt x="1" y="466"/>
                    <a:pt x="20" y="528"/>
                    <a:pt x="81" y="568"/>
                  </a:cubicBezTo>
                  <a:cubicBezTo>
                    <a:pt x="101" y="578"/>
                    <a:pt x="122" y="582"/>
                    <a:pt x="142" y="582"/>
                  </a:cubicBezTo>
                  <a:cubicBezTo>
                    <a:pt x="162" y="582"/>
                    <a:pt x="182" y="578"/>
                    <a:pt x="202" y="568"/>
                  </a:cubicBezTo>
                  <a:cubicBezTo>
                    <a:pt x="242" y="528"/>
                    <a:pt x="283" y="507"/>
                    <a:pt x="302" y="466"/>
                  </a:cubicBezTo>
                  <a:cubicBezTo>
                    <a:pt x="363" y="366"/>
                    <a:pt x="404" y="245"/>
                    <a:pt x="404" y="124"/>
                  </a:cubicBezTo>
                  <a:cubicBezTo>
                    <a:pt x="392" y="42"/>
                    <a:pt x="339" y="1"/>
                    <a:pt x="281" y="1"/>
                  </a:cubicBezTo>
                  <a:close/>
                </a:path>
              </a:pathLst>
            </a:custGeom>
            <a:solidFill>
              <a:srgbClr val="F4E5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69" name="Google Shape;4405;p71">
              <a:extLst>
                <a:ext uri="{FF2B5EF4-FFF2-40B4-BE49-F238E27FC236}">
                  <a16:creationId xmlns:a16="http://schemas.microsoft.com/office/drawing/2014/main" id="{94C30D39-096C-4FE1-8122-E34713C91268}"/>
                </a:ext>
              </a:extLst>
            </p:cNvPr>
            <p:cNvSpPr/>
            <p:nvPr/>
          </p:nvSpPr>
          <p:spPr>
            <a:xfrm>
              <a:off x="2879025" y="1595475"/>
              <a:ext cx="107550" cy="216675"/>
            </a:xfrm>
            <a:custGeom>
              <a:avLst/>
              <a:gdLst/>
              <a:ahLst/>
              <a:cxnLst/>
              <a:rect l="l" t="t" r="r" b="b"/>
              <a:pathLst>
                <a:path w="4302" h="8667" extrusionOk="0">
                  <a:moveTo>
                    <a:pt x="2136" y="1"/>
                  </a:moveTo>
                  <a:cubicBezTo>
                    <a:pt x="1" y="1"/>
                    <a:pt x="1534" y="5315"/>
                    <a:pt x="2044" y="6409"/>
                  </a:cubicBezTo>
                  <a:cubicBezTo>
                    <a:pt x="2426" y="7256"/>
                    <a:pt x="2950" y="8062"/>
                    <a:pt x="3737" y="8546"/>
                  </a:cubicBezTo>
                  <a:cubicBezTo>
                    <a:pt x="3818" y="8586"/>
                    <a:pt x="3899" y="8627"/>
                    <a:pt x="3958" y="8667"/>
                  </a:cubicBezTo>
                  <a:cubicBezTo>
                    <a:pt x="4141" y="5804"/>
                    <a:pt x="4241" y="3083"/>
                    <a:pt x="4302" y="1148"/>
                  </a:cubicBezTo>
                  <a:cubicBezTo>
                    <a:pt x="3837" y="643"/>
                    <a:pt x="3273" y="261"/>
                    <a:pt x="2628" y="78"/>
                  </a:cubicBezTo>
                  <a:cubicBezTo>
                    <a:pt x="2445" y="26"/>
                    <a:pt x="2282" y="1"/>
                    <a:pt x="2136" y="1"/>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70" name="Google Shape;4406;p71">
              <a:extLst>
                <a:ext uri="{FF2B5EF4-FFF2-40B4-BE49-F238E27FC236}">
                  <a16:creationId xmlns:a16="http://schemas.microsoft.com/office/drawing/2014/main" id="{E00EA0BC-0D54-4F8E-834F-C6A309A16D4D}"/>
                </a:ext>
              </a:extLst>
            </p:cNvPr>
            <p:cNvSpPr/>
            <p:nvPr/>
          </p:nvSpPr>
          <p:spPr>
            <a:xfrm>
              <a:off x="1978525" y="2060375"/>
              <a:ext cx="1382050" cy="597050"/>
            </a:xfrm>
            <a:custGeom>
              <a:avLst/>
              <a:gdLst/>
              <a:ahLst/>
              <a:cxnLst/>
              <a:rect l="l" t="t" r="r" b="b"/>
              <a:pathLst>
                <a:path w="55282" h="23882" extrusionOk="0">
                  <a:moveTo>
                    <a:pt x="54506" y="0"/>
                  </a:moveTo>
                  <a:cubicBezTo>
                    <a:pt x="54258" y="0"/>
                    <a:pt x="54024" y="132"/>
                    <a:pt x="53910" y="374"/>
                  </a:cubicBezTo>
                  <a:cubicBezTo>
                    <a:pt x="53325" y="1503"/>
                    <a:pt x="52499" y="2511"/>
                    <a:pt x="51491" y="3277"/>
                  </a:cubicBezTo>
                  <a:cubicBezTo>
                    <a:pt x="50926" y="3740"/>
                    <a:pt x="50301" y="4103"/>
                    <a:pt x="49615" y="4506"/>
                  </a:cubicBezTo>
                  <a:cubicBezTo>
                    <a:pt x="49112" y="4809"/>
                    <a:pt x="48588" y="5132"/>
                    <a:pt x="48083" y="5474"/>
                  </a:cubicBezTo>
                  <a:cubicBezTo>
                    <a:pt x="47297" y="6038"/>
                    <a:pt x="46572" y="6664"/>
                    <a:pt x="45865" y="7288"/>
                  </a:cubicBezTo>
                  <a:cubicBezTo>
                    <a:pt x="45301" y="7793"/>
                    <a:pt x="44736" y="8296"/>
                    <a:pt x="44131" y="8740"/>
                  </a:cubicBezTo>
                  <a:cubicBezTo>
                    <a:pt x="40872" y="11202"/>
                    <a:pt x="36539" y="12381"/>
                    <a:pt x="30645" y="12381"/>
                  </a:cubicBezTo>
                  <a:cubicBezTo>
                    <a:pt x="29685" y="12381"/>
                    <a:pt x="28684" y="12350"/>
                    <a:pt x="27640" y="12288"/>
                  </a:cubicBezTo>
                  <a:cubicBezTo>
                    <a:pt x="27217" y="12269"/>
                    <a:pt x="26793" y="12248"/>
                    <a:pt x="26350" y="12207"/>
                  </a:cubicBezTo>
                  <a:cubicBezTo>
                    <a:pt x="25139" y="12135"/>
                    <a:pt x="23907" y="12056"/>
                    <a:pt x="22670" y="12056"/>
                  </a:cubicBezTo>
                  <a:cubicBezTo>
                    <a:pt x="21517" y="12056"/>
                    <a:pt x="20360" y="12124"/>
                    <a:pt x="19213" y="12328"/>
                  </a:cubicBezTo>
                  <a:cubicBezTo>
                    <a:pt x="17197" y="12691"/>
                    <a:pt x="15301" y="13457"/>
                    <a:pt x="13487" y="14183"/>
                  </a:cubicBezTo>
                  <a:cubicBezTo>
                    <a:pt x="9011" y="15978"/>
                    <a:pt x="3428" y="18236"/>
                    <a:pt x="221" y="22812"/>
                  </a:cubicBezTo>
                  <a:cubicBezTo>
                    <a:pt x="0" y="23115"/>
                    <a:pt x="81" y="23538"/>
                    <a:pt x="382" y="23739"/>
                  </a:cubicBezTo>
                  <a:cubicBezTo>
                    <a:pt x="503" y="23841"/>
                    <a:pt x="624" y="23881"/>
                    <a:pt x="766" y="23881"/>
                  </a:cubicBezTo>
                  <a:cubicBezTo>
                    <a:pt x="987" y="23881"/>
                    <a:pt x="1189" y="23780"/>
                    <a:pt x="1331" y="23578"/>
                  </a:cubicBezTo>
                  <a:cubicBezTo>
                    <a:pt x="4315" y="19344"/>
                    <a:pt x="9677" y="17167"/>
                    <a:pt x="13992" y="15433"/>
                  </a:cubicBezTo>
                  <a:cubicBezTo>
                    <a:pt x="15745" y="14728"/>
                    <a:pt x="17580" y="14002"/>
                    <a:pt x="19455" y="13659"/>
                  </a:cubicBezTo>
                  <a:cubicBezTo>
                    <a:pt x="20503" y="13468"/>
                    <a:pt x="21578" y="13404"/>
                    <a:pt x="22659" y="13404"/>
                  </a:cubicBezTo>
                  <a:cubicBezTo>
                    <a:pt x="23865" y="13404"/>
                    <a:pt x="25078" y="13484"/>
                    <a:pt x="26269" y="13559"/>
                  </a:cubicBezTo>
                  <a:cubicBezTo>
                    <a:pt x="26693" y="13599"/>
                    <a:pt x="27137" y="13619"/>
                    <a:pt x="27559" y="13640"/>
                  </a:cubicBezTo>
                  <a:cubicBezTo>
                    <a:pt x="28528" y="13695"/>
                    <a:pt x="29583" y="13737"/>
                    <a:pt x="30694" y="13737"/>
                  </a:cubicBezTo>
                  <a:cubicBezTo>
                    <a:pt x="35221" y="13737"/>
                    <a:pt x="40668" y="13047"/>
                    <a:pt x="44959" y="9809"/>
                  </a:cubicBezTo>
                  <a:cubicBezTo>
                    <a:pt x="45583" y="9345"/>
                    <a:pt x="46188" y="8820"/>
                    <a:pt x="46752" y="8296"/>
                  </a:cubicBezTo>
                  <a:cubicBezTo>
                    <a:pt x="47459" y="7691"/>
                    <a:pt x="48123" y="7087"/>
                    <a:pt x="48870" y="6583"/>
                  </a:cubicBezTo>
                  <a:cubicBezTo>
                    <a:pt x="49333" y="6261"/>
                    <a:pt x="49817" y="5979"/>
                    <a:pt x="50322" y="5675"/>
                  </a:cubicBezTo>
                  <a:cubicBezTo>
                    <a:pt x="50986" y="5272"/>
                    <a:pt x="51693" y="4850"/>
                    <a:pt x="52338" y="4345"/>
                  </a:cubicBezTo>
                  <a:cubicBezTo>
                    <a:pt x="53486" y="3458"/>
                    <a:pt x="54454" y="2288"/>
                    <a:pt x="55099" y="979"/>
                  </a:cubicBezTo>
                  <a:cubicBezTo>
                    <a:pt x="55281" y="656"/>
                    <a:pt x="55139" y="232"/>
                    <a:pt x="54817" y="71"/>
                  </a:cubicBezTo>
                  <a:cubicBezTo>
                    <a:pt x="54716" y="23"/>
                    <a:pt x="54610" y="0"/>
                    <a:pt x="54506" y="0"/>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71" name="Google Shape;4407;p71">
              <a:extLst>
                <a:ext uri="{FF2B5EF4-FFF2-40B4-BE49-F238E27FC236}">
                  <a16:creationId xmlns:a16="http://schemas.microsoft.com/office/drawing/2014/main" id="{9EC7A186-CA36-4DB3-B5BC-626787F75354}"/>
                </a:ext>
              </a:extLst>
            </p:cNvPr>
            <p:cNvSpPr/>
            <p:nvPr/>
          </p:nvSpPr>
          <p:spPr>
            <a:xfrm>
              <a:off x="2974950" y="1959825"/>
              <a:ext cx="103375" cy="341750"/>
            </a:xfrm>
            <a:custGeom>
              <a:avLst/>
              <a:gdLst/>
              <a:ahLst/>
              <a:cxnLst/>
              <a:rect l="l" t="t" r="r" b="b"/>
              <a:pathLst>
                <a:path w="4135" h="13670" extrusionOk="0">
                  <a:moveTo>
                    <a:pt x="1231" y="1"/>
                  </a:moveTo>
                  <a:cubicBezTo>
                    <a:pt x="1231" y="1"/>
                    <a:pt x="645" y="1472"/>
                    <a:pt x="323" y="6452"/>
                  </a:cubicBezTo>
                  <a:cubicBezTo>
                    <a:pt x="0" y="11452"/>
                    <a:pt x="3266" y="13670"/>
                    <a:pt x="3266" y="13670"/>
                  </a:cubicBezTo>
                  <a:cubicBezTo>
                    <a:pt x="3266" y="13670"/>
                    <a:pt x="4134" y="9657"/>
                    <a:pt x="3973" y="6452"/>
                  </a:cubicBezTo>
                  <a:cubicBezTo>
                    <a:pt x="3812" y="3267"/>
                    <a:pt x="1231" y="1"/>
                    <a:pt x="1231" y="1"/>
                  </a:cubicBezTo>
                  <a:close/>
                </a:path>
              </a:pathLst>
            </a:custGeom>
            <a:solidFill>
              <a:srgbClr val="6F7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72" name="Google Shape;4408;p71">
              <a:extLst>
                <a:ext uri="{FF2B5EF4-FFF2-40B4-BE49-F238E27FC236}">
                  <a16:creationId xmlns:a16="http://schemas.microsoft.com/office/drawing/2014/main" id="{7BE9678E-1F68-456E-85F0-D3C4AB5429AF}"/>
                </a:ext>
              </a:extLst>
            </p:cNvPr>
            <p:cNvSpPr/>
            <p:nvPr/>
          </p:nvSpPr>
          <p:spPr>
            <a:xfrm>
              <a:off x="3106000" y="1695200"/>
              <a:ext cx="190050" cy="385100"/>
            </a:xfrm>
            <a:custGeom>
              <a:avLst/>
              <a:gdLst/>
              <a:ahLst/>
              <a:cxnLst/>
              <a:rect l="l" t="t" r="r" b="b"/>
              <a:pathLst>
                <a:path w="7602" h="15404" extrusionOk="0">
                  <a:moveTo>
                    <a:pt x="6290" y="1"/>
                  </a:moveTo>
                  <a:cubicBezTo>
                    <a:pt x="6290" y="1"/>
                    <a:pt x="5021" y="1291"/>
                    <a:pt x="2500" y="6452"/>
                  </a:cubicBezTo>
                  <a:cubicBezTo>
                    <a:pt x="0" y="11613"/>
                    <a:pt x="2500" y="15403"/>
                    <a:pt x="2500" y="15403"/>
                  </a:cubicBezTo>
                  <a:cubicBezTo>
                    <a:pt x="2500" y="15403"/>
                    <a:pt x="5161" y="11492"/>
                    <a:pt x="6392" y="8025"/>
                  </a:cubicBezTo>
                  <a:cubicBezTo>
                    <a:pt x="7602" y="4578"/>
                    <a:pt x="6290" y="1"/>
                    <a:pt x="6290" y="1"/>
                  </a:cubicBezTo>
                  <a:close/>
                </a:path>
              </a:pathLst>
            </a:custGeom>
            <a:solidFill>
              <a:srgbClr val="6F7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73" name="Google Shape;4409;p71">
              <a:extLst>
                <a:ext uri="{FF2B5EF4-FFF2-40B4-BE49-F238E27FC236}">
                  <a16:creationId xmlns:a16="http://schemas.microsoft.com/office/drawing/2014/main" id="{9D14DC1C-093B-4732-ADF9-9EAB5A384C0E}"/>
                </a:ext>
              </a:extLst>
            </p:cNvPr>
            <p:cNvSpPr/>
            <p:nvPr/>
          </p:nvSpPr>
          <p:spPr>
            <a:xfrm>
              <a:off x="3018825" y="1969275"/>
              <a:ext cx="178925" cy="373900"/>
            </a:xfrm>
            <a:custGeom>
              <a:avLst/>
              <a:gdLst/>
              <a:ahLst/>
              <a:cxnLst/>
              <a:rect l="l" t="t" r="r" b="b"/>
              <a:pathLst>
                <a:path w="7157" h="14956" extrusionOk="0">
                  <a:moveTo>
                    <a:pt x="7025" y="0"/>
                  </a:moveTo>
                  <a:cubicBezTo>
                    <a:pt x="6976" y="0"/>
                    <a:pt x="6935" y="36"/>
                    <a:pt x="6935" y="86"/>
                  </a:cubicBezTo>
                  <a:cubicBezTo>
                    <a:pt x="6290" y="2666"/>
                    <a:pt x="5503" y="5227"/>
                    <a:pt x="4436" y="7647"/>
                  </a:cubicBezTo>
                  <a:cubicBezTo>
                    <a:pt x="3366" y="10066"/>
                    <a:pt x="1976" y="12364"/>
                    <a:pt x="161" y="14259"/>
                  </a:cubicBezTo>
                  <a:cubicBezTo>
                    <a:pt x="0" y="14440"/>
                    <a:pt x="19" y="14703"/>
                    <a:pt x="202" y="14843"/>
                  </a:cubicBezTo>
                  <a:cubicBezTo>
                    <a:pt x="278" y="14919"/>
                    <a:pt x="375" y="14955"/>
                    <a:pt x="475" y="14955"/>
                  </a:cubicBezTo>
                  <a:cubicBezTo>
                    <a:pt x="587" y="14955"/>
                    <a:pt x="700" y="14909"/>
                    <a:pt x="786" y="14824"/>
                  </a:cubicBezTo>
                  <a:cubicBezTo>
                    <a:pt x="2600" y="12768"/>
                    <a:pt x="3931" y="10348"/>
                    <a:pt x="4919" y="7848"/>
                  </a:cubicBezTo>
                  <a:cubicBezTo>
                    <a:pt x="5927" y="5348"/>
                    <a:pt x="6592" y="2747"/>
                    <a:pt x="7137" y="126"/>
                  </a:cubicBezTo>
                  <a:cubicBezTo>
                    <a:pt x="7156" y="66"/>
                    <a:pt x="7116" y="5"/>
                    <a:pt x="7056" y="5"/>
                  </a:cubicBezTo>
                  <a:cubicBezTo>
                    <a:pt x="7046" y="2"/>
                    <a:pt x="7035" y="0"/>
                    <a:pt x="7025" y="0"/>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74" name="Google Shape;4410;p71">
              <a:extLst>
                <a:ext uri="{FF2B5EF4-FFF2-40B4-BE49-F238E27FC236}">
                  <a16:creationId xmlns:a16="http://schemas.microsoft.com/office/drawing/2014/main" id="{08D11F13-1983-4363-BA10-43011C2D2385}"/>
                </a:ext>
              </a:extLst>
            </p:cNvPr>
            <p:cNvSpPr/>
            <p:nvPr/>
          </p:nvSpPr>
          <p:spPr>
            <a:xfrm>
              <a:off x="3112575" y="2004850"/>
              <a:ext cx="154250" cy="198800"/>
            </a:xfrm>
            <a:custGeom>
              <a:avLst/>
              <a:gdLst/>
              <a:ahLst/>
              <a:cxnLst/>
              <a:rect l="l" t="t" r="r" b="b"/>
              <a:pathLst>
                <a:path w="6170" h="7952" extrusionOk="0">
                  <a:moveTo>
                    <a:pt x="6078" y="0"/>
                  </a:moveTo>
                  <a:cubicBezTo>
                    <a:pt x="6055" y="0"/>
                    <a:pt x="6031" y="10"/>
                    <a:pt x="6008" y="34"/>
                  </a:cubicBezTo>
                  <a:cubicBezTo>
                    <a:pt x="5181" y="1385"/>
                    <a:pt x="4274" y="2695"/>
                    <a:pt x="3285" y="3945"/>
                  </a:cubicBezTo>
                  <a:cubicBezTo>
                    <a:pt x="2782" y="4571"/>
                    <a:pt x="2277" y="5175"/>
                    <a:pt x="1753" y="5780"/>
                  </a:cubicBezTo>
                  <a:cubicBezTo>
                    <a:pt x="1229" y="6364"/>
                    <a:pt x="686" y="6950"/>
                    <a:pt x="121" y="7493"/>
                  </a:cubicBezTo>
                  <a:lnTo>
                    <a:pt x="100" y="7514"/>
                  </a:lnTo>
                  <a:cubicBezTo>
                    <a:pt x="0" y="7614"/>
                    <a:pt x="0" y="7775"/>
                    <a:pt x="121" y="7877"/>
                  </a:cubicBezTo>
                  <a:cubicBezTo>
                    <a:pt x="171" y="7927"/>
                    <a:pt x="236" y="7952"/>
                    <a:pt x="302" y="7952"/>
                  </a:cubicBezTo>
                  <a:cubicBezTo>
                    <a:pt x="367" y="7952"/>
                    <a:pt x="433" y="7927"/>
                    <a:pt x="484" y="7877"/>
                  </a:cubicBezTo>
                  <a:cubicBezTo>
                    <a:pt x="1048" y="7272"/>
                    <a:pt x="1573" y="6667"/>
                    <a:pt x="2076" y="6062"/>
                  </a:cubicBezTo>
                  <a:cubicBezTo>
                    <a:pt x="2581" y="5437"/>
                    <a:pt x="3084" y="4792"/>
                    <a:pt x="3548" y="4146"/>
                  </a:cubicBezTo>
                  <a:cubicBezTo>
                    <a:pt x="4495" y="2856"/>
                    <a:pt x="5363" y="1506"/>
                    <a:pt x="6148" y="114"/>
                  </a:cubicBezTo>
                  <a:cubicBezTo>
                    <a:pt x="6169" y="74"/>
                    <a:pt x="6169" y="34"/>
                    <a:pt x="6129" y="14"/>
                  </a:cubicBezTo>
                  <a:cubicBezTo>
                    <a:pt x="6112" y="5"/>
                    <a:pt x="6095" y="0"/>
                    <a:pt x="6078" y="0"/>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75" name="Google Shape;4411;p71">
              <a:extLst>
                <a:ext uri="{FF2B5EF4-FFF2-40B4-BE49-F238E27FC236}">
                  <a16:creationId xmlns:a16="http://schemas.microsoft.com/office/drawing/2014/main" id="{150356A8-D099-4BFB-A02E-564D89566A7F}"/>
                </a:ext>
              </a:extLst>
            </p:cNvPr>
            <p:cNvSpPr/>
            <p:nvPr/>
          </p:nvSpPr>
          <p:spPr>
            <a:xfrm>
              <a:off x="3220900" y="1885725"/>
              <a:ext cx="159825" cy="152225"/>
            </a:xfrm>
            <a:custGeom>
              <a:avLst/>
              <a:gdLst/>
              <a:ahLst/>
              <a:cxnLst/>
              <a:rect l="l" t="t" r="r" b="b"/>
              <a:pathLst>
                <a:path w="6393" h="6089" extrusionOk="0">
                  <a:moveTo>
                    <a:pt x="1998" y="0"/>
                  </a:moveTo>
                  <a:cubicBezTo>
                    <a:pt x="1856" y="21"/>
                    <a:pt x="1735" y="102"/>
                    <a:pt x="1635" y="202"/>
                  </a:cubicBezTo>
                  <a:cubicBezTo>
                    <a:pt x="1070" y="666"/>
                    <a:pt x="949" y="1452"/>
                    <a:pt x="646" y="2137"/>
                  </a:cubicBezTo>
                  <a:cubicBezTo>
                    <a:pt x="404" y="2662"/>
                    <a:pt x="62" y="3145"/>
                    <a:pt x="22" y="3710"/>
                  </a:cubicBezTo>
                  <a:cubicBezTo>
                    <a:pt x="1" y="4174"/>
                    <a:pt x="202" y="4618"/>
                    <a:pt x="485" y="4981"/>
                  </a:cubicBezTo>
                  <a:cubicBezTo>
                    <a:pt x="586" y="5121"/>
                    <a:pt x="707" y="5263"/>
                    <a:pt x="807" y="5384"/>
                  </a:cubicBezTo>
                  <a:lnTo>
                    <a:pt x="969" y="5545"/>
                  </a:lnTo>
                  <a:cubicBezTo>
                    <a:pt x="1110" y="5666"/>
                    <a:pt x="1251" y="5766"/>
                    <a:pt x="1393" y="5847"/>
                  </a:cubicBezTo>
                  <a:cubicBezTo>
                    <a:pt x="1412" y="5868"/>
                    <a:pt x="1433" y="5887"/>
                    <a:pt x="1452" y="5887"/>
                  </a:cubicBezTo>
                  <a:cubicBezTo>
                    <a:pt x="1715" y="6029"/>
                    <a:pt x="1998" y="6089"/>
                    <a:pt x="2339" y="6089"/>
                  </a:cubicBezTo>
                  <a:cubicBezTo>
                    <a:pt x="2823" y="6089"/>
                    <a:pt x="3288" y="5949"/>
                    <a:pt x="3710" y="5747"/>
                  </a:cubicBezTo>
                  <a:cubicBezTo>
                    <a:pt x="4517" y="5403"/>
                    <a:pt x="5264" y="4879"/>
                    <a:pt x="5868" y="4234"/>
                  </a:cubicBezTo>
                  <a:cubicBezTo>
                    <a:pt x="6070" y="4013"/>
                    <a:pt x="6272" y="3771"/>
                    <a:pt x="6331" y="3468"/>
                  </a:cubicBezTo>
                  <a:cubicBezTo>
                    <a:pt x="6393" y="3247"/>
                    <a:pt x="6352" y="3005"/>
                    <a:pt x="6210" y="2823"/>
                  </a:cubicBezTo>
                  <a:cubicBezTo>
                    <a:pt x="6210" y="2804"/>
                    <a:pt x="6191" y="2783"/>
                    <a:pt x="6170" y="2783"/>
                  </a:cubicBezTo>
                  <a:cubicBezTo>
                    <a:pt x="6151" y="2742"/>
                    <a:pt x="6110" y="2702"/>
                    <a:pt x="6070" y="2683"/>
                  </a:cubicBezTo>
                  <a:cubicBezTo>
                    <a:pt x="5707" y="2460"/>
                    <a:pt x="5122" y="2683"/>
                    <a:pt x="4880" y="2320"/>
                  </a:cubicBezTo>
                  <a:cubicBezTo>
                    <a:pt x="4820" y="2239"/>
                    <a:pt x="4799" y="2137"/>
                    <a:pt x="4780" y="2057"/>
                  </a:cubicBezTo>
                  <a:lnTo>
                    <a:pt x="4780" y="2037"/>
                  </a:lnTo>
                  <a:lnTo>
                    <a:pt x="4780" y="1936"/>
                  </a:lnTo>
                  <a:cubicBezTo>
                    <a:pt x="4780" y="1795"/>
                    <a:pt x="4799" y="1634"/>
                    <a:pt x="4780" y="1492"/>
                  </a:cubicBezTo>
                  <a:cubicBezTo>
                    <a:pt x="4739" y="1191"/>
                    <a:pt x="4498" y="928"/>
                    <a:pt x="4215" y="868"/>
                  </a:cubicBezTo>
                  <a:cubicBezTo>
                    <a:pt x="4164" y="858"/>
                    <a:pt x="4109" y="852"/>
                    <a:pt x="4053" y="852"/>
                  </a:cubicBezTo>
                  <a:cubicBezTo>
                    <a:pt x="3998" y="852"/>
                    <a:pt x="3943" y="858"/>
                    <a:pt x="3893" y="868"/>
                  </a:cubicBezTo>
                  <a:cubicBezTo>
                    <a:pt x="3852" y="887"/>
                    <a:pt x="3812" y="887"/>
                    <a:pt x="3772" y="887"/>
                  </a:cubicBezTo>
                  <a:cubicBezTo>
                    <a:pt x="3630" y="928"/>
                    <a:pt x="3489" y="989"/>
                    <a:pt x="3368" y="1049"/>
                  </a:cubicBezTo>
                  <a:cubicBezTo>
                    <a:pt x="3287" y="1066"/>
                    <a:pt x="3219" y="1095"/>
                    <a:pt x="3143" y="1095"/>
                  </a:cubicBezTo>
                  <a:cubicBezTo>
                    <a:pt x="3125" y="1095"/>
                    <a:pt x="3106" y="1093"/>
                    <a:pt x="3086" y="1089"/>
                  </a:cubicBezTo>
                  <a:cubicBezTo>
                    <a:pt x="2925" y="1049"/>
                    <a:pt x="2844" y="847"/>
                    <a:pt x="2783" y="686"/>
                  </a:cubicBezTo>
                  <a:cubicBezTo>
                    <a:pt x="2783" y="666"/>
                    <a:pt x="2764" y="646"/>
                    <a:pt x="2764" y="605"/>
                  </a:cubicBezTo>
                  <a:cubicBezTo>
                    <a:pt x="2643" y="304"/>
                    <a:pt x="2401" y="21"/>
                    <a:pt x="2098"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76" name="Google Shape;4412;p71">
              <a:extLst>
                <a:ext uri="{FF2B5EF4-FFF2-40B4-BE49-F238E27FC236}">
                  <a16:creationId xmlns:a16="http://schemas.microsoft.com/office/drawing/2014/main" id="{DA255D3C-AD0E-4E8D-8B87-36D8D58D0B76}"/>
                </a:ext>
              </a:extLst>
            </p:cNvPr>
            <p:cNvSpPr/>
            <p:nvPr/>
          </p:nvSpPr>
          <p:spPr>
            <a:xfrm>
              <a:off x="3233000" y="1885725"/>
              <a:ext cx="40350" cy="141150"/>
            </a:xfrm>
            <a:custGeom>
              <a:avLst/>
              <a:gdLst/>
              <a:ahLst/>
              <a:cxnLst/>
              <a:rect l="l" t="t" r="r" b="b"/>
              <a:pathLst>
                <a:path w="1614" h="5646" extrusionOk="0">
                  <a:moveTo>
                    <a:pt x="1554" y="0"/>
                  </a:moveTo>
                  <a:cubicBezTo>
                    <a:pt x="1372" y="465"/>
                    <a:pt x="1151" y="908"/>
                    <a:pt x="928" y="1331"/>
                  </a:cubicBezTo>
                  <a:cubicBezTo>
                    <a:pt x="546" y="2057"/>
                    <a:pt x="162" y="2804"/>
                    <a:pt x="62" y="3629"/>
                  </a:cubicBezTo>
                  <a:cubicBezTo>
                    <a:pt x="1" y="4234"/>
                    <a:pt x="102" y="4839"/>
                    <a:pt x="323" y="5384"/>
                  </a:cubicBezTo>
                  <a:cubicBezTo>
                    <a:pt x="364" y="5465"/>
                    <a:pt x="404" y="5565"/>
                    <a:pt x="465" y="5645"/>
                  </a:cubicBezTo>
                  <a:lnTo>
                    <a:pt x="525" y="5605"/>
                  </a:lnTo>
                  <a:cubicBezTo>
                    <a:pt x="506" y="5586"/>
                    <a:pt x="485" y="5565"/>
                    <a:pt x="485" y="5545"/>
                  </a:cubicBezTo>
                  <a:cubicBezTo>
                    <a:pt x="183" y="4960"/>
                    <a:pt x="62" y="4295"/>
                    <a:pt x="122" y="3650"/>
                  </a:cubicBezTo>
                  <a:cubicBezTo>
                    <a:pt x="223" y="2844"/>
                    <a:pt x="606" y="2097"/>
                    <a:pt x="989" y="1371"/>
                  </a:cubicBezTo>
                  <a:cubicBezTo>
                    <a:pt x="1210" y="928"/>
                    <a:pt x="1452" y="484"/>
                    <a:pt x="1614" y="0"/>
                  </a:cubicBez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77" name="Google Shape;4413;p71">
              <a:extLst>
                <a:ext uri="{FF2B5EF4-FFF2-40B4-BE49-F238E27FC236}">
                  <a16:creationId xmlns:a16="http://schemas.microsoft.com/office/drawing/2014/main" id="{5E045E2F-CB6E-4CB2-AE5E-74333352B679}"/>
                </a:ext>
              </a:extLst>
            </p:cNvPr>
            <p:cNvSpPr/>
            <p:nvPr/>
          </p:nvSpPr>
          <p:spPr>
            <a:xfrm>
              <a:off x="3247650" y="1900850"/>
              <a:ext cx="42850" cy="126025"/>
            </a:xfrm>
            <a:custGeom>
              <a:avLst/>
              <a:gdLst/>
              <a:ahLst/>
              <a:cxnLst/>
              <a:rect l="l" t="t" r="r" b="b"/>
              <a:pathLst>
                <a:path w="1714" h="5041" extrusionOk="0">
                  <a:moveTo>
                    <a:pt x="1694" y="0"/>
                  </a:moveTo>
                  <a:cubicBezTo>
                    <a:pt x="1149" y="747"/>
                    <a:pt x="745" y="1452"/>
                    <a:pt x="484" y="2158"/>
                  </a:cubicBezTo>
                  <a:cubicBezTo>
                    <a:pt x="121" y="3145"/>
                    <a:pt x="0" y="4153"/>
                    <a:pt x="140" y="5040"/>
                  </a:cubicBezTo>
                  <a:lnTo>
                    <a:pt x="221" y="5040"/>
                  </a:lnTo>
                  <a:cubicBezTo>
                    <a:pt x="60" y="4153"/>
                    <a:pt x="181" y="3166"/>
                    <a:pt x="544" y="2178"/>
                  </a:cubicBezTo>
                  <a:cubicBezTo>
                    <a:pt x="807" y="1492"/>
                    <a:pt x="1189" y="807"/>
                    <a:pt x="1713" y="81"/>
                  </a:cubicBezTo>
                  <a:cubicBezTo>
                    <a:pt x="1713" y="61"/>
                    <a:pt x="1694" y="41"/>
                    <a:pt x="1694" y="0"/>
                  </a:cubicBez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78" name="Google Shape;4414;p71">
              <a:extLst>
                <a:ext uri="{FF2B5EF4-FFF2-40B4-BE49-F238E27FC236}">
                  <a16:creationId xmlns:a16="http://schemas.microsoft.com/office/drawing/2014/main" id="{829D56E9-BC96-45C1-B147-DA707A4737FD}"/>
                </a:ext>
              </a:extLst>
            </p:cNvPr>
            <p:cNvSpPr/>
            <p:nvPr/>
          </p:nvSpPr>
          <p:spPr>
            <a:xfrm>
              <a:off x="3255175" y="1907425"/>
              <a:ext cx="63050" cy="123475"/>
            </a:xfrm>
            <a:custGeom>
              <a:avLst/>
              <a:gdLst/>
              <a:ahLst/>
              <a:cxnLst/>
              <a:rect l="l" t="t" r="r" b="b"/>
              <a:pathLst>
                <a:path w="2522" h="4939" extrusionOk="0">
                  <a:moveTo>
                    <a:pt x="2522" y="0"/>
                  </a:moveTo>
                  <a:lnTo>
                    <a:pt x="2522" y="0"/>
                  </a:lnTo>
                  <a:cubicBezTo>
                    <a:pt x="2481" y="19"/>
                    <a:pt x="2441" y="19"/>
                    <a:pt x="2401" y="19"/>
                  </a:cubicBezTo>
                  <a:cubicBezTo>
                    <a:pt x="1210" y="1452"/>
                    <a:pt x="565" y="3266"/>
                    <a:pt x="1" y="4898"/>
                  </a:cubicBezTo>
                  <a:lnTo>
                    <a:pt x="62" y="4939"/>
                  </a:lnTo>
                  <a:cubicBezTo>
                    <a:pt x="646" y="3285"/>
                    <a:pt x="1291" y="1411"/>
                    <a:pt x="2522" y="0"/>
                  </a:cubicBez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79" name="Google Shape;4415;p71">
              <a:extLst>
                <a:ext uri="{FF2B5EF4-FFF2-40B4-BE49-F238E27FC236}">
                  <a16:creationId xmlns:a16="http://schemas.microsoft.com/office/drawing/2014/main" id="{4353E868-1634-4EBE-BE82-E43A1D351FAE}"/>
                </a:ext>
              </a:extLst>
            </p:cNvPr>
            <p:cNvSpPr/>
            <p:nvPr/>
          </p:nvSpPr>
          <p:spPr>
            <a:xfrm>
              <a:off x="3260225" y="1955275"/>
              <a:ext cx="115950" cy="74125"/>
            </a:xfrm>
            <a:custGeom>
              <a:avLst/>
              <a:gdLst/>
              <a:ahLst/>
              <a:cxnLst/>
              <a:rect l="l" t="t" r="r" b="b"/>
              <a:pathLst>
                <a:path w="4638" h="2965" extrusionOk="0">
                  <a:moveTo>
                    <a:pt x="4597" y="1"/>
                  </a:moveTo>
                  <a:cubicBezTo>
                    <a:pt x="3710" y="888"/>
                    <a:pt x="2702" y="1654"/>
                    <a:pt x="1613" y="2280"/>
                  </a:cubicBezTo>
                  <a:cubicBezTo>
                    <a:pt x="1150" y="2562"/>
                    <a:pt x="666" y="2804"/>
                    <a:pt x="121" y="2884"/>
                  </a:cubicBezTo>
                  <a:lnTo>
                    <a:pt x="0" y="2884"/>
                  </a:lnTo>
                  <a:lnTo>
                    <a:pt x="0" y="2965"/>
                  </a:lnTo>
                  <a:lnTo>
                    <a:pt x="41" y="2965"/>
                  </a:lnTo>
                  <a:cubicBezTo>
                    <a:pt x="626" y="2904"/>
                    <a:pt x="1170" y="2621"/>
                    <a:pt x="1654" y="2339"/>
                  </a:cubicBezTo>
                  <a:cubicBezTo>
                    <a:pt x="2742" y="1715"/>
                    <a:pt x="3750" y="928"/>
                    <a:pt x="4637" y="41"/>
                  </a:cubicBezTo>
                  <a:cubicBezTo>
                    <a:pt x="4637" y="22"/>
                    <a:pt x="4618" y="1"/>
                    <a:pt x="4597" y="1"/>
                  </a:cubicBez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80" name="Google Shape;4416;p71">
              <a:extLst>
                <a:ext uri="{FF2B5EF4-FFF2-40B4-BE49-F238E27FC236}">
                  <a16:creationId xmlns:a16="http://schemas.microsoft.com/office/drawing/2014/main" id="{7024E071-DFD1-4F29-8B54-A5322152734F}"/>
                </a:ext>
              </a:extLst>
            </p:cNvPr>
            <p:cNvSpPr/>
            <p:nvPr/>
          </p:nvSpPr>
          <p:spPr>
            <a:xfrm>
              <a:off x="3255700" y="1934100"/>
              <a:ext cx="84700" cy="99350"/>
            </a:xfrm>
            <a:custGeom>
              <a:avLst/>
              <a:gdLst/>
              <a:ahLst/>
              <a:cxnLst/>
              <a:rect l="l" t="t" r="r" b="b"/>
              <a:pathLst>
                <a:path w="3388" h="3974" extrusionOk="0">
                  <a:moveTo>
                    <a:pt x="3388" y="1"/>
                  </a:moveTo>
                  <a:cubicBezTo>
                    <a:pt x="2439" y="1331"/>
                    <a:pt x="1372" y="2602"/>
                    <a:pt x="181" y="3731"/>
                  </a:cubicBezTo>
                  <a:lnTo>
                    <a:pt x="1" y="3912"/>
                  </a:lnTo>
                  <a:lnTo>
                    <a:pt x="41" y="3973"/>
                  </a:lnTo>
                  <a:lnTo>
                    <a:pt x="60" y="3952"/>
                  </a:lnTo>
                  <a:cubicBezTo>
                    <a:pt x="122" y="3893"/>
                    <a:pt x="162" y="3852"/>
                    <a:pt x="222" y="3812"/>
                  </a:cubicBezTo>
                  <a:cubicBezTo>
                    <a:pt x="243" y="3772"/>
                    <a:pt x="262" y="3751"/>
                    <a:pt x="302" y="3731"/>
                  </a:cubicBezTo>
                  <a:cubicBezTo>
                    <a:pt x="1431" y="2622"/>
                    <a:pt x="2460" y="1393"/>
                    <a:pt x="3388" y="122"/>
                  </a:cubicBezTo>
                  <a:lnTo>
                    <a:pt x="3388" y="102"/>
                  </a:lnTo>
                  <a:lnTo>
                    <a:pt x="3388" y="1"/>
                  </a:ln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81" name="Google Shape;4417;p71">
              <a:extLst>
                <a:ext uri="{FF2B5EF4-FFF2-40B4-BE49-F238E27FC236}">
                  <a16:creationId xmlns:a16="http://schemas.microsoft.com/office/drawing/2014/main" id="{40C31A2A-C05C-420F-A6F0-3F05F2AFA430}"/>
                </a:ext>
              </a:extLst>
            </p:cNvPr>
            <p:cNvSpPr/>
            <p:nvPr/>
          </p:nvSpPr>
          <p:spPr>
            <a:xfrm>
              <a:off x="3226950" y="1970925"/>
              <a:ext cx="28250" cy="62550"/>
            </a:xfrm>
            <a:custGeom>
              <a:avLst/>
              <a:gdLst/>
              <a:ahLst/>
              <a:cxnLst/>
              <a:rect l="l" t="t" r="r" b="b"/>
              <a:pathLst>
                <a:path w="1130" h="2502" extrusionOk="0">
                  <a:moveTo>
                    <a:pt x="323" y="0"/>
                  </a:moveTo>
                  <a:cubicBezTo>
                    <a:pt x="202" y="0"/>
                    <a:pt x="143" y="141"/>
                    <a:pt x="102" y="283"/>
                  </a:cubicBezTo>
                  <a:cubicBezTo>
                    <a:pt x="1" y="766"/>
                    <a:pt x="62" y="1291"/>
                    <a:pt x="283" y="1754"/>
                  </a:cubicBezTo>
                  <a:cubicBezTo>
                    <a:pt x="371" y="1958"/>
                    <a:pt x="702" y="2501"/>
                    <a:pt x="909" y="2501"/>
                  </a:cubicBezTo>
                  <a:cubicBezTo>
                    <a:pt x="987" y="2501"/>
                    <a:pt x="1048" y="2423"/>
                    <a:pt x="1070" y="2218"/>
                  </a:cubicBezTo>
                  <a:cubicBezTo>
                    <a:pt x="1110" y="1834"/>
                    <a:pt x="1130" y="1452"/>
                    <a:pt x="1049" y="1068"/>
                  </a:cubicBezTo>
                  <a:cubicBezTo>
                    <a:pt x="968" y="705"/>
                    <a:pt x="807" y="342"/>
                    <a:pt x="525" y="81"/>
                  </a:cubicBezTo>
                  <a:cubicBezTo>
                    <a:pt x="465" y="41"/>
                    <a:pt x="404" y="0"/>
                    <a:pt x="323" y="0"/>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82" name="Google Shape;4418;p71">
              <a:extLst>
                <a:ext uri="{FF2B5EF4-FFF2-40B4-BE49-F238E27FC236}">
                  <a16:creationId xmlns:a16="http://schemas.microsoft.com/office/drawing/2014/main" id="{05200C72-D19E-468A-8AA0-79FEACF6E672}"/>
                </a:ext>
              </a:extLst>
            </p:cNvPr>
            <p:cNvSpPr/>
            <p:nvPr/>
          </p:nvSpPr>
          <p:spPr>
            <a:xfrm>
              <a:off x="3236025" y="2013425"/>
              <a:ext cx="75625" cy="26075"/>
            </a:xfrm>
            <a:custGeom>
              <a:avLst/>
              <a:gdLst/>
              <a:ahLst/>
              <a:cxnLst/>
              <a:rect l="l" t="t" r="r" b="b"/>
              <a:pathLst>
                <a:path w="3025" h="1043" extrusionOk="0">
                  <a:moveTo>
                    <a:pt x="2169" y="1"/>
                  </a:moveTo>
                  <a:cubicBezTo>
                    <a:pt x="2012" y="1"/>
                    <a:pt x="1853" y="20"/>
                    <a:pt x="1694" y="54"/>
                  </a:cubicBezTo>
                  <a:cubicBezTo>
                    <a:pt x="1331" y="134"/>
                    <a:pt x="989" y="316"/>
                    <a:pt x="667" y="497"/>
                  </a:cubicBezTo>
                  <a:cubicBezTo>
                    <a:pt x="1" y="881"/>
                    <a:pt x="1089" y="1042"/>
                    <a:pt x="1393" y="1042"/>
                  </a:cubicBezTo>
                  <a:cubicBezTo>
                    <a:pt x="1896" y="1042"/>
                    <a:pt x="2401" y="881"/>
                    <a:pt x="2823" y="578"/>
                  </a:cubicBezTo>
                  <a:cubicBezTo>
                    <a:pt x="2925" y="518"/>
                    <a:pt x="3025" y="397"/>
                    <a:pt x="2984" y="276"/>
                  </a:cubicBezTo>
                  <a:cubicBezTo>
                    <a:pt x="2944" y="195"/>
                    <a:pt x="2884" y="155"/>
                    <a:pt x="2823" y="134"/>
                  </a:cubicBezTo>
                  <a:cubicBezTo>
                    <a:pt x="2611" y="40"/>
                    <a:pt x="2391" y="1"/>
                    <a:pt x="2169" y="1"/>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83" name="Google Shape;4419;p71">
              <a:extLst>
                <a:ext uri="{FF2B5EF4-FFF2-40B4-BE49-F238E27FC236}">
                  <a16:creationId xmlns:a16="http://schemas.microsoft.com/office/drawing/2014/main" id="{90DDCDD6-AA73-4846-8118-1CD0A5D10642}"/>
                </a:ext>
              </a:extLst>
            </p:cNvPr>
            <p:cNvSpPr/>
            <p:nvPr/>
          </p:nvSpPr>
          <p:spPr>
            <a:xfrm>
              <a:off x="2913450" y="2441200"/>
              <a:ext cx="321600" cy="258025"/>
            </a:xfrm>
            <a:custGeom>
              <a:avLst/>
              <a:gdLst/>
              <a:ahLst/>
              <a:cxnLst/>
              <a:rect l="l" t="t" r="r" b="b"/>
              <a:pathLst>
                <a:path w="12864" h="10321" extrusionOk="0">
                  <a:moveTo>
                    <a:pt x="694" y="0"/>
                  </a:moveTo>
                  <a:cubicBezTo>
                    <a:pt x="256" y="0"/>
                    <a:pt x="1" y="39"/>
                    <a:pt x="1" y="39"/>
                  </a:cubicBezTo>
                  <a:cubicBezTo>
                    <a:pt x="1" y="39"/>
                    <a:pt x="2522" y="4253"/>
                    <a:pt x="5243" y="6914"/>
                  </a:cubicBezTo>
                  <a:cubicBezTo>
                    <a:pt x="7984" y="9576"/>
                    <a:pt x="12863" y="10321"/>
                    <a:pt x="12863" y="10321"/>
                  </a:cubicBezTo>
                  <a:cubicBezTo>
                    <a:pt x="12863" y="10321"/>
                    <a:pt x="12199" y="8568"/>
                    <a:pt x="8428" y="3950"/>
                  </a:cubicBezTo>
                  <a:cubicBezTo>
                    <a:pt x="5540" y="414"/>
                    <a:pt x="2131" y="0"/>
                    <a:pt x="694" y="0"/>
                  </a:cubicBezTo>
                  <a:close/>
                </a:path>
              </a:pathLst>
            </a:custGeom>
            <a:solidFill>
              <a:srgbClr val="6F7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84" name="Google Shape;4420;p71">
              <a:extLst>
                <a:ext uri="{FF2B5EF4-FFF2-40B4-BE49-F238E27FC236}">
                  <a16:creationId xmlns:a16="http://schemas.microsoft.com/office/drawing/2014/main" id="{E04CE415-CDB1-4F79-89B3-4953185D000B}"/>
                </a:ext>
              </a:extLst>
            </p:cNvPr>
            <p:cNvSpPr/>
            <p:nvPr/>
          </p:nvSpPr>
          <p:spPr>
            <a:xfrm>
              <a:off x="2766275" y="2383050"/>
              <a:ext cx="291350" cy="194925"/>
            </a:xfrm>
            <a:custGeom>
              <a:avLst/>
              <a:gdLst/>
              <a:ahLst/>
              <a:cxnLst/>
              <a:rect l="l" t="t" r="r" b="b"/>
              <a:pathLst>
                <a:path w="11654" h="7797" extrusionOk="0">
                  <a:moveTo>
                    <a:pt x="604" y="0"/>
                  </a:moveTo>
                  <a:cubicBezTo>
                    <a:pt x="518" y="0"/>
                    <a:pt x="431" y="2"/>
                    <a:pt x="344" y="7"/>
                  </a:cubicBezTo>
                  <a:lnTo>
                    <a:pt x="323" y="7"/>
                  </a:lnTo>
                  <a:cubicBezTo>
                    <a:pt x="143" y="26"/>
                    <a:pt x="1" y="187"/>
                    <a:pt x="22" y="370"/>
                  </a:cubicBezTo>
                  <a:cubicBezTo>
                    <a:pt x="40" y="538"/>
                    <a:pt x="182" y="673"/>
                    <a:pt x="349" y="673"/>
                  </a:cubicBezTo>
                  <a:cubicBezTo>
                    <a:pt x="361" y="673"/>
                    <a:pt x="373" y="673"/>
                    <a:pt x="385" y="671"/>
                  </a:cubicBezTo>
                  <a:cubicBezTo>
                    <a:pt x="501" y="663"/>
                    <a:pt x="617" y="658"/>
                    <a:pt x="734" y="658"/>
                  </a:cubicBezTo>
                  <a:cubicBezTo>
                    <a:pt x="1689" y="658"/>
                    <a:pt x="2655" y="942"/>
                    <a:pt x="3589" y="1337"/>
                  </a:cubicBezTo>
                  <a:cubicBezTo>
                    <a:pt x="4618" y="1781"/>
                    <a:pt x="5626" y="2324"/>
                    <a:pt x="6573" y="2950"/>
                  </a:cubicBezTo>
                  <a:cubicBezTo>
                    <a:pt x="7522" y="3574"/>
                    <a:pt x="8388" y="4300"/>
                    <a:pt x="9194" y="5107"/>
                  </a:cubicBezTo>
                  <a:cubicBezTo>
                    <a:pt x="10021" y="5913"/>
                    <a:pt x="10747" y="6800"/>
                    <a:pt x="11392" y="7728"/>
                  </a:cubicBezTo>
                  <a:lnTo>
                    <a:pt x="11392" y="7748"/>
                  </a:lnTo>
                  <a:cubicBezTo>
                    <a:pt x="11415" y="7781"/>
                    <a:pt x="11449" y="7796"/>
                    <a:pt x="11485" y="7796"/>
                  </a:cubicBezTo>
                  <a:cubicBezTo>
                    <a:pt x="11515" y="7796"/>
                    <a:pt x="11546" y="7786"/>
                    <a:pt x="11573" y="7768"/>
                  </a:cubicBezTo>
                  <a:cubicBezTo>
                    <a:pt x="11634" y="7728"/>
                    <a:pt x="11654" y="7647"/>
                    <a:pt x="11613" y="7587"/>
                  </a:cubicBezTo>
                  <a:cubicBezTo>
                    <a:pt x="10989" y="6619"/>
                    <a:pt x="10263" y="5692"/>
                    <a:pt x="9476" y="4845"/>
                  </a:cubicBezTo>
                  <a:cubicBezTo>
                    <a:pt x="8670" y="3999"/>
                    <a:pt x="7783" y="3252"/>
                    <a:pt x="6836" y="2566"/>
                  </a:cubicBezTo>
                  <a:cubicBezTo>
                    <a:pt x="5888" y="1881"/>
                    <a:pt x="4880" y="1297"/>
                    <a:pt x="3812" y="813"/>
                  </a:cubicBezTo>
                  <a:cubicBezTo>
                    <a:pt x="2818" y="364"/>
                    <a:pt x="1738" y="0"/>
                    <a:pt x="604" y="0"/>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85" name="Google Shape;4421;p71">
              <a:extLst>
                <a:ext uri="{FF2B5EF4-FFF2-40B4-BE49-F238E27FC236}">
                  <a16:creationId xmlns:a16="http://schemas.microsoft.com/office/drawing/2014/main" id="{CE409B62-C887-4A42-81D7-F5F6D2FDA8DD}"/>
                </a:ext>
              </a:extLst>
            </p:cNvPr>
            <p:cNvSpPr/>
            <p:nvPr/>
          </p:nvSpPr>
          <p:spPr>
            <a:xfrm>
              <a:off x="2844425" y="2391200"/>
              <a:ext cx="248000" cy="25475"/>
            </a:xfrm>
            <a:custGeom>
              <a:avLst/>
              <a:gdLst/>
              <a:ahLst/>
              <a:cxnLst/>
              <a:rect l="l" t="t" r="r" b="b"/>
              <a:pathLst>
                <a:path w="9920" h="1019" extrusionOk="0">
                  <a:moveTo>
                    <a:pt x="301" y="1"/>
                  </a:moveTo>
                  <a:cubicBezTo>
                    <a:pt x="161" y="1"/>
                    <a:pt x="58" y="96"/>
                    <a:pt x="41" y="224"/>
                  </a:cubicBezTo>
                  <a:cubicBezTo>
                    <a:pt x="0" y="366"/>
                    <a:pt x="100" y="507"/>
                    <a:pt x="242" y="528"/>
                  </a:cubicBezTo>
                  <a:cubicBezTo>
                    <a:pt x="1049" y="668"/>
                    <a:pt x="1834" y="748"/>
                    <a:pt x="2641" y="829"/>
                  </a:cubicBezTo>
                  <a:cubicBezTo>
                    <a:pt x="3447" y="910"/>
                    <a:pt x="4234" y="950"/>
                    <a:pt x="5041" y="990"/>
                  </a:cubicBezTo>
                  <a:cubicBezTo>
                    <a:pt x="5537" y="1010"/>
                    <a:pt x="6035" y="1019"/>
                    <a:pt x="6534" y="1019"/>
                  </a:cubicBezTo>
                  <a:cubicBezTo>
                    <a:pt x="7636" y="1019"/>
                    <a:pt x="8742" y="974"/>
                    <a:pt x="9839" y="890"/>
                  </a:cubicBezTo>
                  <a:cubicBezTo>
                    <a:pt x="9879" y="869"/>
                    <a:pt x="9920" y="850"/>
                    <a:pt x="9920" y="789"/>
                  </a:cubicBezTo>
                  <a:cubicBezTo>
                    <a:pt x="9920" y="748"/>
                    <a:pt x="9879" y="729"/>
                    <a:pt x="9839" y="729"/>
                  </a:cubicBezTo>
                  <a:cubicBezTo>
                    <a:pt x="9267" y="751"/>
                    <a:pt x="8695" y="762"/>
                    <a:pt x="8123" y="762"/>
                  </a:cubicBezTo>
                  <a:cubicBezTo>
                    <a:pt x="7102" y="762"/>
                    <a:pt x="6081" y="726"/>
                    <a:pt x="5060" y="649"/>
                  </a:cubicBezTo>
                  <a:cubicBezTo>
                    <a:pt x="4275" y="587"/>
                    <a:pt x="3468" y="507"/>
                    <a:pt x="2681" y="407"/>
                  </a:cubicBezTo>
                  <a:cubicBezTo>
                    <a:pt x="1896" y="305"/>
                    <a:pt x="1109" y="165"/>
                    <a:pt x="342" y="3"/>
                  </a:cubicBezTo>
                  <a:cubicBezTo>
                    <a:pt x="328" y="2"/>
                    <a:pt x="314" y="1"/>
                    <a:pt x="301" y="1"/>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86" name="Google Shape;4422;p71">
              <a:extLst>
                <a:ext uri="{FF2B5EF4-FFF2-40B4-BE49-F238E27FC236}">
                  <a16:creationId xmlns:a16="http://schemas.microsoft.com/office/drawing/2014/main" id="{939ECC90-6E2E-41CB-B5BD-DC2F14D8C85E}"/>
                </a:ext>
              </a:extLst>
            </p:cNvPr>
            <p:cNvSpPr/>
            <p:nvPr/>
          </p:nvSpPr>
          <p:spPr>
            <a:xfrm>
              <a:off x="3064175" y="2342325"/>
              <a:ext cx="145675" cy="146550"/>
            </a:xfrm>
            <a:custGeom>
              <a:avLst/>
              <a:gdLst/>
              <a:ahLst/>
              <a:cxnLst/>
              <a:rect l="l" t="t" r="r" b="b"/>
              <a:pathLst>
                <a:path w="5827" h="5862" extrusionOk="0">
                  <a:moveTo>
                    <a:pt x="4370" y="1"/>
                  </a:moveTo>
                  <a:cubicBezTo>
                    <a:pt x="3808" y="1"/>
                    <a:pt x="3233" y="230"/>
                    <a:pt x="2681" y="325"/>
                  </a:cubicBezTo>
                  <a:cubicBezTo>
                    <a:pt x="2117" y="426"/>
                    <a:pt x="1512" y="405"/>
                    <a:pt x="1009" y="687"/>
                  </a:cubicBezTo>
                  <a:cubicBezTo>
                    <a:pt x="625" y="929"/>
                    <a:pt x="364" y="1354"/>
                    <a:pt x="222" y="1776"/>
                  </a:cubicBezTo>
                  <a:cubicBezTo>
                    <a:pt x="162" y="1958"/>
                    <a:pt x="101" y="2120"/>
                    <a:pt x="81" y="2281"/>
                  </a:cubicBezTo>
                  <a:cubicBezTo>
                    <a:pt x="60" y="2362"/>
                    <a:pt x="41" y="2421"/>
                    <a:pt x="41" y="2502"/>
                  </a:cubicBezTo>
                  <a:cubicBezTo>
                    <a:pt x="1" y="2684"/>
                    <a:pt x="1" y="2865"/>
                    <a:pt x="1" y="3026"/>
                  </a:cubicBezTo>
                  <a:cubicBezTo>
                    <a:pt x="20" y="3047"/>
                    <a:pt x="1" y="3066"/>
                    <a:pt x="20" y="3087"/>
                  </a:cubicBezTo>
                  <a:cubicBezTo>
                    <a:pt x="41" y="3389"/>
                    <a:pt x="141" y="3671"/>
                    <a:pt x="343" y="3953"/>
                  </a:cubicBezTo>
                  <a:cubicBezTo>
                    <a:pt x="605" y="4337"/>
                    <a:pt x="988" y="4639"/>
                    <a:pt x="1391" y="4881"/>
                  </a:cubicBezTo>
                  <a:cubicBezTo>
                    <a:pt x="2138" y="5365"/>
                    <a:pt x="2984" y="5687"/>
                    <a:pt x="3871" y="5829"/>
                  </a:cubicBezTo>
                  <a:cubicBezTo>
                    <a:pt x="4002" y="5848"/>
                    <a:pt x="4136" y="5862"/>
                    <a:pt x="4271" y="5862"/>
                  </a:cubicBezTo>
                  <a:cubicBezTo>
                    <a:pt x="4428" y="5862"/>
                    <a:pt x="4586" y="5843"/>
                    <a:pt x="4738" y="5789"/>
                  </a:cubicBezTo>
                  <a:cubicBezTo>
                    <a:pt x="4960" y="5708"/>
                    <a:pt x="5141" y="5547"/>
                    <a:pt x="5221" y="5324"/>
                  </a:cubicBezTo>
                  <a:cubicBezTo>
                    <a:pt x="5221" y="5305"/>
                    <a:pt x="5242" y="5284"/>
                    <a:pt x="5242" y="5265"/>
                  </a:cubicBezTo>
                  <a:cubicBezTo>
                    <a:pt x="5242" y="5224"/>
                    <a:pt x="5262" y="5163"/>
                    <a:pt x="5242" y="5123"/>
                  </a:cubicBezTo>
                  <a:cubicBezTo>
                    <a:pt x="5221" y="4700"/>
                    <a:pt x="4718" y="4337"/>
                    <a:pt x="4880" y="3934"/>
                  </a:cubicBezTo>
                  <a:cubicBezTo>
                    <a:pt x="4920" y="3832"/>
                    <a:pt x="4980" y="3773"/>
                    <a:pt x="5060" y="3712"/>
                  </a:cubicBezTo>
                  <a:cubicBezTo>
                    <a:pt x="5081" y="3671"/>
                    <a:pt x="5121" y="3652"/>
                    <a:pt x="5162" y="3631"/>
                  </a:cubicBezTo>
                  <a:cubicBezTo>
                    <a:pt x="5283" y="3550"/>
                    <a:pt x="5423" y="3491"/>
                    <a:pt x="5525" y="3389"/>
                  </a:cubicBezTo>
                  <a:cubicBezTo>
                    <a:pt x="5746" y="3187"/>
                    <a:pt x="5826" y="2845"/>
                    <a:pt x="5705" y="2563"/>
                  </a:cubicBezTo>
                  <a:cubicBezTo>
                    <a:pt x="5665" y="2462"/>
                    <a:pt x="5605" y="2381"/>
                    <a:pt x="5525" y="2300"/>
                  </a:cubicBezTo>
                  <a:lnTo>
                    <a:pt x="5444" y="2220"/>
                  </a:lnTo>
                  <a:cubicBezTo>
                    <a:pt x="5342" y="2139"/>
                    <a:pt x="5221" y="2039"/>
                    <a:pt x="5100" y="1958"/>
                  </a:cubicBezTo>
                  <a:cubicBezTo>
                    <a:pt x="5020" y="1918"/>
                    <a:pt x="4939" y="1857"/>
                    <a:pt x="4899" y="1757"/>
                  </a:cubicBezTo>
                  <a:cubicBezTo>
                    <a:pt x="4839" y="1595"/>
                    <a:pt x="4960" y="1434"/>
                    <a:pt x="5081" y="1273"/>
                  </a:cubicBezTo>
                  <a:lnTo>
                    <a:pt x="5121" y="1233"/>
                  </a:lnTo>
                  <a:lnTo>
                    <a:pt x="5121" y="1212"/>
                  </a:lnTo>
                  <a:cubicBezTo>
                    <a:pt x="5302" y="950"/>
                    <a:pt x="5404" y="587"/>
                    <a:pt x="5242" y="325"/>
                  </a:cubicBezTo>
                  <a:cubicBezTo>
                    <a:pt x="5242" y="305"/>
                    <a:pt x="5221" y="284"/>
                    <a:pt x="5202" y="284"/>
                  </a:cubicBezTo>
                  <a:cubicBezTo>
                    <a:pt x="5202" y="265"/>
                    <a:pt x="5202" y="265"/>
                    <a:pt x="5181" y="244"/>
                  </a:cubicBezTo>
                  <a:cubicBezTo>
                    <a:pt x="5100" y="144"/>
                    <a:pt x="4960" y="104"/>
                    <a:pt x="4839" y="63"/>
                  </a:cubicBezTo>
                  <a:cubicBezTo>
                    <a:pt x="4684" y="19"/>
                    <a:pt x="4528" y="1"/>
                    <a:pt x="4370"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87" name="Google Shape;4423;p71">
              <a:extLst>
                <a:ext uri="{FF2B5EF4-FFF2-40B4-BE49-F238E27FC236}">
                  <a16:creationId xmlns:a16="http://schemas.microsoft.com/office/drawing/2014/main" id="{E665F17B-2003-40AD-9ECF-A5D59FD61353}"/>
                </a:ext>
              </a:extLst>
            </p:cNvPr>
            <p:cNvSpPr/>
            <p:nvPr/>
          </p:nvSpPr>
          <p:spPr>
            <a:xfrm>
              <a:off x="3062650" y="2349425"/>
              <a:ext cx="132600" cy="57000"/>
            </a:xfrm>
            <a:custGeom>
              <a:avLst/>
              <a:gdLst/>
              <a:ahLst/>
              <a:cxnLst/>
              <a:rect l="l" t="t" r="r" b="b"/>
              <a:pathLst>
                <a:path w="5304" h="2280" extrusionOk="0">
                  <a:moveTo>
                    <a:pt x="5263" y="0"/>
                  </a:moveTo>
                  <a:cubicBezTo>
                    <a:pt x="4799" y="121"/>
                    <a:pt x="4295" y="161"/>
                    <a:pt x="3812" y="223"/>
                  </a:cubicBezTo>
                  <a:cubicBezTo>
                    <a:pt x="3005" y="323"/>
                    <a:pt x="2158" y="424"/>
                    <a:pt x="1433" y="807"/>
                  </a:cubicBezTo>
                  <a:cubicBezTo>
                    <a:pt x="908" y="1070"/>
                    <a:pt x="444" y="1492"/>
                    <a:pt x="142" y="1997"/>
                  </a:cubicBezTo>
                  <a:cubicBezTo>
                    <a:pt x="81" y="2078"/>
                    <a:pt x="41" y="2158"/>
                    <a:pt x="0" y="2239"/>
                  </a:cubicBezTo>
                  <a:lnTo>
                    <a:pt x="62" y="2279"/>
                  </a:lnTo>
                  <a:cubicBezTo>
                    <a:pt x="62" y="2258"/>
                    <a:pt x="81" y="2239"/>
                    <a:pt x="102" y="2218"/>
                  </a:cubicBezTo>
                  <a:cubicBezTo>
                    <a:pt x="404" y="1634"/>
                    <a:pt x="887" y="1170"/>
                    <a:pt x="1452" y="868"/>
                  </a:cubicBezTo>
                  <a:cubicBezTo>
                    <a:pt x="2178" y="484"/>
                    <a:pt x="3024" y="384"/>
                    <a:pt x="3831" y="303"/>
                  </a:cubicBezTo>
                  <a:cubicBezTo>
                    <a:pt x="4315" y="242"/>
                    <a:pt x="4820" y="182"/>
                    <a:pt x="5303" y="41"/>
                  </a:cubicBezTo>
                  <a:cubicBezTo>
                    <a:pt x="5303" y="21"/>
                    <a:pt x="5282" y="0"/>
                    <a:pt x="5263" y="0"/>
                  </a:cubicBez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88" name="Google Shape;4424;p71">
              <a:extLst>
                <a:ext uri="{FF2B5EF4-FFF2-40B4-BE49-F238E27FC236}">
                  <a16:creationId xmlns:a16="http://schemas.microsoft.com/office/drawing/2014/main" id="{77CF1155-3688-48E4-9433-7333DAD18930}"/>
                </a:ext>
              </a:extLst>
            </p:cNvPr>
            <p:cNvSpPr/>
            <p:nvPr/>
          </p:nvSpPr>
          <p:spPr>
            <a:xfrm>
              <a:off x="3066200" y="2372525"/>
              <a:ext cx="126025" cy="40425"/>
            </a:xfrm>
            <a:custGeom>
              <a:avLst/>
              <a:gdLst/>
              <a:ahLst/>
              <a:cxnLst/>
              <a:rect l="l" t="t" r="r" b="b"/>
              <a:pathLst>
                <a:path w="5041" h="1617" extrusionOk="0">
                  <a:moveTo>
                    <a:pt x="4716" y="0"/>
                  </a:moveTo>
                  <a:cubicBezTo>
                    <a:pt x="3923" y="0"/>
                    <a:pt x="3221" y="66"/>
                    <a:pt x="2581" y="226"/>
                  </a:cubicBezTo>
                  <a:cubicBezTo>
                    <a:pt x="1552" y="468"/>
                    <a:pt x="665" y="931"/>
                    <a:pt x="0" y="1557"/>
                  </a:cubicBezTo>
                  <a:lnTo>
                    <a:pt x="41" y="1616"/>
                  </a:lnTo>
                  <a:cubicBezTo>
                    <a:pt x="705" y="992"/>
                    <a:pt x="1573" y="528"/>
                    <a:pt x="2581" y="286"/>
                  </a:cubicBezTo>
                  <a:cubicBezTo>
                    <a:pt x="3231" y="141"/>
                    <a:pt x="3929" y="62"/>
                    <a:pt x="4720" y="62"/>
                  </a:cubicBezTo>
                  <a:cubicBezTo>
                    <a:pt x="4812" y="62"/>
                    <a:pt x="4905" y="63"/>
                    <a:pt x="5000" y="65"/>
                  </a:cubicBezTo>
                  <a:lnTo>
                    <a:pt x="5040" y="25"/>
                  </a:lnTo>
                  <a:lnTo>
                    <a:pt x="5040" y="4"/>
                  </a:lnTo>
                  <a:cubicBezTo>
                    <a:pt x="4930" y="1"/>
                    <a:pt x="4822" y="0"/>
                    <a:pt x="4716" y="0"/>
                  </a:cubicBez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89" name="Google Shape;4425;p71">
              <a:extLst>
                <a:ext uri="{FF2B5EF4-FFF2-40B4-BE49-F238E27FC236}">
                  <a16:creationId xmlns:a16="http://schemas.microsoft.com/office/drawing/2014/main" id="{4FC39E1B-4F40-4A0E-B655-5B32C4BD0D3B}"/>
                </a:ext>
              </a:extLst>
            </p:cNvPr>
            <p:cNvSpPr/>
            <p:nvPr/>
          </p:nvSpPr>
          <p:spPr>
            <a:xfrm>
              <a:off x="3065675" y="2396825"/>
              <a:ext cx="136625" cy="21175"/>
            </a:xfrm>
            <a:custGeom>
              <a:avLst/>
              <a:gdLst/>
              <a:ahLst/>
              <a:cxnLst/>
              <a:rect l="l" t="t" r="r" b="b"/>
              <a:pathLst>
                <a:path w="5465" h="847" extrusionOk="0">
                  <a:moveTo>
                    <a:pt x="4570" y="1"/>
                  </a:moveTo>
                  <a:cubicBezTo>
                    <a:pt x="3000" y="1"/>
                    <a:pt x="1428" y="408"/>
                    <a:pt x="0" y="786"/>
                  </a:cubicBezTo>
                  <a:lnTo>
                    <a:pt x="21" y="846"/>
                  </a:lnTo>
                  <a:cubicBezTo>
                    <a:pt x="1431" y="477"/>
                    <a:pt x="2980" y="67"/>
                    <a:pt x="4529" y="67"/>
                  </a:cubicBezTo>
                  <a:cubicBezTo>
                    <a:pt x="4841" y="67"/>
                    <a:pt x="5153" y="83"/>
                    <a:pt x="5465" y="120"/>
                  </a:cubicBezTo>
                  <a:lnTo>
                    <a:pt x="5384" y="40"/>
                  </a:lnTo>
                  <a:cubicBezTo>
                    <a:pt x="5113" y="13"/>
                    <a:pt x="4842" y="1"/>
                    <a:pt x="4570" y="1"/>
                  </a:cubicBez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90" name="Google Shape;4426;p71">
              <a:extLst>
                <a:ext uri="{FF2B5EF4-FFF2-40B4-BE49-F238E27FC236}">
                  <a16:creationId xmlns:a16="http://schemas.microsoft.com/office/drawing/2014/main" id="{6054EE30-E32A-4E89-A91C-73A1CCC193B7}"/>
                </a:ext>
              </a:extLst>
            </p:cNvPr>
            <p:cNvSpPr/>
            <p:nvPr/>
          </p:nvSpPr>
          <p:spPr>
            <a:xfrm>
              <a:off x="3069225" y="2419500"/>
              <a:ext cx="126025" cy="55950"/>
            </a:xfrm>
            <a:custGeom>
              <a:avLst/>
              <a:gdLst/>
              <a:ahLst/>
              <a:cxnLst/>
              <a:rect l="l" t="t" r="r" b="b"/>
              <a:pathLst>
                <a:path w="5041" h="2238" extrusionOk="0">
                  <a:moveTo>
                    <a:pt x="60" y="0"/>
                  </a:moveTo>
                  <a:lnTo>
                    <a:pt x="0" y="41"/>
                  </a:lnTo>
                  <a:cubicBezTo>
                    <a:pt x="0" y="41"/>
                    <a:pt x="20" y="41"/>
                    <a:pt x="20" y="60"/>
                  </a:cubicBezTo>
                  <a:cubicBezTo>
                    <a:pt x="403" y="504"/>
                    <a:pt x="928" y="807"/>
                    <a:pt x="1431" y="1049"/>
                  </a:cubicBezTo>
                  <a:cubicBezTo>
                    <a:pt x="2581" y="1592"/>
                    <a:pt x="3769" y="1995"/>
                    <a:pt x="5019" y="2237"/>
                  </a:cubicBezTo>
                  <a:cubicBezTo>
                    <a:pt x="5019" y="2218"/>
                    <a:pt x="5040" y="2197"/>
                    <a:pt x="5040" y="2178"/>
                  </a:cubicBezTo>
                  <a:cubicBezTo>
                    <a:pt x="3790" y="1936"/>
                    <a:pt x="2600" y="1533"/>
                    <a:pt x="1471" y="987"/>
                  </a:cubicBezTo>
                  <a:cubicBezTo>
                    <a:pt x="987" y="766"/>
                    <a:pt x="484" y="484"/>
                    <a:pt x="121" y="81"/>
                  </a:cubicBezTo>
                  <a:cubicBezTo>
                    <a:pt x="100" y="41"/>
                    <a:pt x="81" y="20"/>
                    <a:pt x="60" y="0"/>
                  </a:cubicBez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91" name="Google Shape;4427;p71">
              <a:extLst>
                <a:ext uri="{FF2B5EF4-FFF2-40B4-BE49-F238E27FC236}">
                  <a16:creationId xmlns:a16="http://schemas.microsoft.com/office/drawing/2014/main" id="{CF372308-9E6E-4059-9A0A-B6A26BC2DA08}"/>
                </a:ext>
              </a:extLst>
            </p:cNvPr>
            <p:cNvSpPr/>
            <p:nvPr/>
          </p:nvSpPr>
          <p:spPr>
            <a:xfrm>
              <a:off x="3064175" y="2417975"/>
              <a:ext cx="129050" cy="17150"/>
            </a:xfrm>
            <a:custGeom>
              <a:avLst/>
              <a:gdLst/>
              <a:ahLst/>
              <a:cxnLst/>
              <a:rect l="l" t="t" r="r" b="b"/>
              <a:pathLst>
                <a:path w="5162" h="686" extrusionOk="0">
                  <a:moveTo>
                    <a:pt x="1" y="0"/>
                  </a:moveTo>
                  <a:lnTo>
                    <a:pt x="1" y="61"/>
                  </a:lnTo>
                  <a:lnTo>
                    <a:pt x="20" y="61"/>
                  </a:lnTo>
                  <a:cubicBezTo>
                    <a:pt x="81" y="81"/>
                    <a:pt x="162" y="102"/>
                    <a:pt x="222" y="121"/>
                  </a:cubicBezTo>
                  <a:cubicBezTo>
                    <a:pt x="262" y="121"/>
                    <a:pt x="302" y="121"/>
                    <a:pt x="323" y="142"/>
                  </a:cubicBezTo>
                  <a:cubicBezTo>
                    <a:pt x="1896" y="444"/>
                    <a:pt x="3468" y="626"/>
                    <a:pt x="5060" y="686"/>
                  </a:cubicBezTo>
                  <a:cubicBezTo>
                    <a:pt x="5081" y="645"/>
                    <a:pt x="5121" y="626"/>
                    <a:pt x="5162" y="605"/>
                  </a:cubicBezTo>
                  <a:cubicBezTo>
                    <a:pt x="3509" y="565"/>
                    <a:pt x="1875" y="384"/>
                    <a:pt x="262" y="61"/>
                  </a:cubicBezTo>
                  <a:lnTo>
                    <a:pt x="20" y="0"/>
                  </a:ln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92" name="Google Shape;4428;p71">
              <a:extLst>
                <a:ext uri="{FF2B5EF4-FFF2-40B4-BE49-F238E27FC236}">
                  <a16:creationId xmlns:a16="http://schemas.microsoft.com/office/drawing/2014/main" id="{F673A9C9-341E-476F-955C-27728A6D7CCC}"/>
                </a:ext>
              </a:extLst>
            </p:cNvPr>
            <p:cNvSpPr/>
            <p:nvPr/>
          </p:nvSpPr>
          <p:spPr>
            <a:xfrm>
              <a:off x="3054225" y="2365000"/>
              <a:ext cx="50300" cy="49900"/>
            </a:xfrm>
            <a:custGeom>
              <a:avLst/>
              <a:gdLst/>
              <a:ahLst/>
              <a:cxnLst/>
              <a:rect l="l" t="t" r="r" b="b"/>
              <a:pathLst>
                <a:path w="2012" h="1996" extrusionOk="0">
                  <a:moveTo>
                    <a:pt x="1821" y="0"/>
                  </a:moveTo>
                  <a:cubicBezTo>
                    <a:pt x="1754" y="0"/>
                    <a:pt x="1682" y="22"/>
                    <a:pt x="1628" y="43"/>
                  </a:cubicBezTo>
                  <a:cubicBezTo>
                    <a:pt x="1144" y="224"/>
                    <a:pt x="741" y="568"/>
                    <a:pt x="479" y="1011"/>
                  </a:cubicBezTo>
                  <a:cubicBezTo>
                    <a:pt x="342" y="1233"/>
                    <a:pt x="1" y="1995"/>
                    <a:pt x="323" y="1995"/>
                  </a:cubicBezTo>
                  <a:cubicBezTo>
                    <a:pt x="380" y="1995"/>
                    <a:pt x="457" y="1972"/>
                    <a:pt x="560" y="1917"/>
                  </a:cubicBezTo>
                  <a:cubicBezTo>
                    <a:pt x="882" y="1737"/>
                    <a:pt x="1224" y="1535"/>
                    <a:pt x="1487" y="1272"/>
                  </a:cubicBezTo>
                  <a:cubicBezTo>
                    <a:pt x="1749" y="990"/>
                    <a:pt x="1950" y="648"/>
                    <a:pt x="2011" y="285"/>
                  </a:cubicBezTo>
                  <a:cubicBezTo>
                    <a:pt x="2011" y="205"/>
                    <a:pt x="2011" y="124"/>
                    <a:pt x="1971" y="63"/>
                  </a:cubicBezTo>
                  <a:cubicBezTo>
                    <a:pt x="1934" y="16"/>
                    <a:pt x="1879" y="0"/>
                    <a:pt x="1821" y="0"/>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93" name="Google Shape;4429;p71">
              <a:extLst>
                <a:ext uri="{FF2B5EF4-FFF2-40B4-BE49-F238E27FC236}">
                  <a16:creationId xmlns:a16="http://schemas.microsoft.com/office/drawing/2014/main" id="{D4C5499C-E504-4F6D-9C9E-188B01E9A7CA}"/>
                </a:ext>
              </a:extLst>
            </p:cNvPr>
            <p:cNvSpPr/>
            <p:nvPr/>
          </p:nvSpPr>
          <p:spPr>
            <a:xfrm>
              <a:off x="3053875" y="2410125"/>
              <a:ext cx="52150" cy="48525"/>
            </a:xfrm>
            <a:custGeom>
              <a:avLst/>
              <a:gdLst/>
              <a:ahLst/>
              <a:cxnLst/>
              <a:rect l="l" t="t" r="r" b="b"/>
              <a:pathLst>
                <a:path w="2086" h="1941" extrusionOk="0">
                  <a:moveTo>
                    <a:pt x="324" y="1"/>
                  </a:moveTo>
                  <a:cubicBezTo>
                    <a:pt x="1" y="1"/>
                    <a:pt x="375" y="755"/>
                    <a:pt x="513" y="980"/>
                  </a:cubicBezTo>
                  <a:cubicBezTo>
                    <a:pt x="795" y="1403"/>
                    <a:pt x="1198" y="1746"/>
                    <a:pt x="1682" y="1908"/>
                  </a:cubicBezTo>
                  <a:cubicBezTo>
                    <a:pt x="1738" y="1926"/>
                    <a:pt x="1802" y="1940"/>
                    <a:pt x="1863" y="1940"/>
                  </a:cubicBezTo>
                  <a:cubicBezTo>
                    <a:pt x="1935" y="1940"/>
                    <a:pt x="2001" y="1921"/>
                    <a:pt x="2045" y="1867"/>
                  </a:cubicBezTo>
                  <a:cubicBezTo>
                    <a:pt x="2085" y="1806"/>
                    <a:pt x="2066" y="1725"/>
                    <a:pt x="2066" y="1645"/>
                  </a:cubicBezTo>
                  <a:cubicBezTo>
                    <a:pt x="2005" y="1282"/>
                    <a:pt x="1784" y="940"/>
                    <a:pt x="1501" y="677"/>
                  </a:cubicBezTo>
                  <a:cubicBezTo>
                    <a:pt x="1219" y="416"/>
                    <a:pt x="876" y="233"/>
                    <a:pt x="553" y="72"/>
                  </a:cubicBezTo>
                  <a:cubicBezTo>
                    <a:pt x="454" y="23"/>
                    <a:pt x="379" y="1"/>
                    <a:pt x="324" y="1"/>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94" name="Google Shape;4430;p71">
              <a:extLst>
                <a:ext uri="{FF2B5EF4-FFF2-40B4-BE49-F238E27FC236}">
                  <a16:creationId xmlns:a16="http://schemas.microsoft.com/office/drawing/2014/main" id="{A7F522B0-AB60-4224-9A25-56CAAF69C525}"/>
                </a:ext>
              </a:extLst>
            </p:cNvPr>
            <p:cNvSpPr/>
            <p:nvPr/>
          </p:nvSpPr>
          <p:spPr>
            <a:xfrm>
              <a:off x="2446725" y="2310250"/>
              <a:ext cx="100525" cy="123925"/>
            </a:xfrm>
            <a:custGeom>
              <a:avLst/>
              <a:gdLst/>
              <a:ahLst/>
              <a:cxnLst/>
              <a:rect l="l" t="t" r="r" b="b"/>
              <a:pathLst>
                <a:path w="4021" h="4957" extrusionOk="0">
                  <a:moveTo>
                    <a:pt x="3613" y="1"/>
                  </a:moveTo>
                  <a:cubicBezTo>
                    <a:pt x="3554" y="1"/>
                    <a:pt x="3487" y="6"/>
                    <a:pt x="3409" y="16"/>
                  </a:cubicBezTo>
                  <a:cubicBezTo>
                    <a:pt x="3006" y="96"/>
                    <a:pt x="2602" y="217"/>
                    <a:pt x="2218" y="398"/>
                  </a:cubicBezTo>
                  <a:cubicBezTo>
                    <a:pt x="1473" y="782"/>
                    <a:pt x="828" y="1366"/>
                    <a:pt x="425" y="2091"/>
                  </a:cubicBezTo>
                  <a:cubicBezTo>
                    <a:pt x="183" y="2516"/>
                    <a:pt x="22" y="2999"/>
                    <a:pt x="22" y="3462"/>
                  </a:cubicBezTo>
                  <a:cubicBezTo>
                    <a:pt x="1" y="3946"/>
                    <a:pt x="162" y="4451"/>
                    <a:pt x="506" y="4774"/>
                  </a:cubicBezTo>
                  <a:cubicBezTo>
                    <a:pt x="616" y="4870"/>
                    <a:pt x="765" y="4957"/>
                    <a:pt x="892" y="4957"/>
                  </a:cubicBezTo>
                  <a:cubicBezTo>
                    <a:pt x="951" y="4957"/>
                    <a:pt x="1005" y="4939"/>
                    <a:pt x="1049" y="4895"/>
                  </a:cubicBezTo>
                  <a:cubicBezTo>
                    <a:pt x="1151" y="4793"/>
                    <a:pt x="1130" y="4653"/>
                    <a:pt x="1130" y="4511"/>
                  </a:cubicBezTo>
                  <a:cubicBezTo>
                    <a:pt x="1070" y="3201"/>
                    <a:pt x="1675" y="1849"/>
                    <a:pt x="2702" y="1043"/>
                  </a:cubicBezTo>
                  <a:cubicBezTo>
                    <a:pt x="2965" y="841"/>
                    <a:pt x="3247" y="661"/>
                    <a:pt x="3530" y="500"/>
                  </a:cubicBezTo>
                  <a:cubicBezTo>
                    <a:pt x="3953" y="234"/>
                    <a:pt x="4021" y="1"/>
                    <a:pt x="3613"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95" name="Google Shape;4431;p71">
              <a:extLst>
                <a:ext uri="{FF2B5EF4-FFF2-40B4-BE49-F238E27FC236}">
                  <a16:creationId xmlns:a16="http://schemas.microsoft.com/office/drawing/2014/main" id="{876BA5FB-2598-4BA4-8762-4B99AAA00305}"/>
                </a:ext>
              </a:extLst>
            </p:cNvPr>
            <p:cNvSpPr/>
            <p:nvPr/>
          </p:nvSpPr>
          <p:spPr>
            <a:xfrm>
              <a:off x="2481525" y="2310750"/>
              <a:ext cx="63050" cy="142775"/>
            </a:xfrm>
            <a:custGeom>
              <a:avLst/>
              <a:gdLst/>
              <a:ahLst/>
              <a:cxnLst/>
              <a:rect l="l" t="t" r="r" b="b"/>
              <a:pathLst>
                <a:path w="2522" h="5711" extrusionOk="0">
                  <a:moveTo>
                    <a:pt x="2347" y="0"/>
                  </a:moveTo>
                  <a:cubicBezTo>
                    <a:pt x="2266" y="0"/>
                    <a:pt x="2143" y="48"/>
                    <a:pt x="1976" y="157"/>
                  </a:cubicBezTo>
                  <a:cubicBezTo>
                    <a:pt x="1633" y="359"/>
                    <a:pt x="1310" y="641"/>
                    <a:pt x="1049" y="963"/>
                  </a:cubicBezTo>
                  <a:cubicBezTo>
                    <a:pt x="504" y="1609"/>
                    <a:pt x="141" y="2394"/>
                    <a:pt x="41" y="3241"/>
                  </a:cubicBezTo>
                  <a:cubicBezTo>
                    <a:pt x="1" y="3705"/>
                    <a:pt x="20" y="4208"/>
                    <a:pt x="202" y="4652"/>
                  </a:cubicBezTo>
                  <a:cubicBezTo>
                    <a:pt x="383" y="5095"/>
                    <a:pt x="726" y="5479"/>
                    <a:pt x="1189" y="5660"/>
                  </a:cubicBezTo>
                  <a:cubicBezTo>
                    <a:pt x="1260" y="5691"/>
                    <a:pt x="1346" y="5710"/>
                    <a:pt x="1427" y="5710"/>
                  </a:cubicBezTo>
                  <a:cubicBezTo>
                    <a:pt x="1557" y="5710"/>
                    <a:pt x="1677" y="5663"/>
                    <a:pt x="1714" y="5539"/>
                  </a:cubicBezTo>
                  <a:cubicBezTo>
                    <a:pt x="1775" y="5418"/>
                    <a:pt x="1694" y="5297"/>
                    <a:pt x="1654" y="5176"/>
                  </a:cubicBezTo>
                  <a:cubicBezTo>
                    <a:pt x="1068" y="3987"/>
                    <a:pt x="1109" y="2515"/>
                    <a:pt x="1735" y="1367"/>
                  </a:cubicBezTo>
                  <a:cubicBezTo>
                    <a:pt x="1896" y="1063"/>
                    <a:pt x="2076" y="802"/>
                    <a:pt x="2278" y="539"/>
                  </a:cubicBezTo>
                  <a:cubicBezTo>
                    <a:pt x="2498" y="223"/>
                    <a:pt x="2522" y="0"/>
                    <a:pt x="2347"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96" name="Google Shape;4432;p71">
              <a:extLst>
                <a:ext uri="{FF2B5EF4-FFF2-40B4-BE49-F238E27FC236}">
                  <a16:creationId xmlns:a16="http://schemas.microsoft.com/office/drawing/2014/main" id="{D729F367-B3AE-4F1D-B7B2-51E7CC644367}"/>
                </a:ext>
              </a:extLst>
            </p:cNvPr>
            <p:cNvSpPr/>
            <p:nvPr/>
          </p:nvSpPr>
          <p:spPr>
            <a:xfrm>
              <a:off x="2672050" y="2288200"/>
              <a:ext cx="84525" cy="134300"/>
            </a:xfrm>
            <a:custGeom>
              <a:avLst/>
              <a:gdLst/>
              <a:ahLst/>
              <a:cxnLst/>
              <a:rect l="l" t="t" r="r" b="b"/>
              <a:pathLst>
                <a:path w="3381" h="5372" extrusionOk="0">
                  <a:moveTo>
                    <a:pt x="3129" y="1"/>
                  </a:moveTo>
                  <a:cubicBezTo>
                    <a:pt x="3050" y="1"/>
                    <a:pt x="2941" y="22"/>
                    <a:pt x="2802" y="70"/>
                  </a:cubicBezTo>
                  <a:cubicBezTo>
                    <a:pt x="2420" y="212"/>
                    <a:pt x="2036" y="414"/>
                    <a:pt x="1713" y="656"/>
                  </a:cubicBezTo>
                  <a:cubicBezTo>
                    <a:pt x="1028" y="1159"/>
                    <a:pt x="504" y="1844"/>
                    <a:pt x="221" y="2651"/>
                  </a:cubicBezTo>
                  <a:cubicBezTo>
                    <a:pt x="60" y="3094"/>
                    <a:pt x="0" y="3578"/>
                    <a:pt x="60" y="4062"/>
                  </a:cubicBezTo>
                  <a:cubicBezTo>
                    <a:pt x="141" y="4527"/>
                    <a:pt x="404" y="4989"/>
                    <a:pt x="786" y="5272"/>
                  </a:cubicBezTo>
                  <a:cubicBezTo>
                    <a:pt x="887" y="5328"/>
                    <a:pt x="1012" y="5372"/>
                    <a:pt x="1125" y="5372"/>
                  </a:cubicBezTo>
                  <a:cubicBezTo>
                    <a:pt x="1215" y="5372"/>
                    <a:pt x="1297" y="5344"/>
                    <a:pt x="1350" y="5272"/>
                  </a:cubicBezTo>
                  <a:cubicBezTo>
                    <a:pt x="1412" y="5172"/>
                    <a:pt x="1391" y="5030"/>
                    <a:pt x="1350" y="4889"/>
                  </a:cubicBezTo>
                  <a:cubicBezTo>
                    <a:pt x="1049" y="3599"/>
                    <a:pt x="1412" y="2188"/>
                    <a:pt x="2299" y="1199"/>
                  </a:cubicBezTo>
                  <a:cubicBezTo>
                    <a:pt x="2520" y="957"/>
                    <a:pt x="2762" y="736"/>
                    <a:pt x="3004" y="514"/>
                  </a:cubicBezTo>
                  <a:cubicBezTo>
                    <a:pt x="3327" y="223"/>
                    <a:pt x="3380" y="1"/>
                    <a:pt x="3129"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97" name="Google Shape;4433;p71">
              <a:extLst>
                <a:ext uri="{FF2B5EF4-FFF2-40B4-BE49-F238E27FC236}">
                  <a16:creationId xmlns:a16="http://schemas.microsoft.com/office/drawing/2014/main" id="{4B884295-A551-4333-A907-5435F7A8457D}"/>
                </a:ext>
              </a:extLst>
            </p:cNvPr>
            <p:cNvSpPr/>
            <p:nvPr/>
          </p:nvSpPr>
          <p:spPr>
            <a:xfrm>
              <a:off x="2706325" y="2288425"/>
              <a:ext cx="53450" cy="144550"/>
            </a:xfrm>
            <a:custGeom>
              <a:avLst/>
              <a:gdLst/>
              <a:ahLst/>
              <a:cxnLst/>
              <a:rect l="l" t="t" r="r" b="b"/>
              <a:pathLst>
                <a:path w="2138" h="5782" extrusionOk="0">
                  <a:moveTo>
                    <a:pt x="1776" y="0"/>
                  </a:moveTo>
                  <a:cubicBezTo>
                    <a:pt x="1695" y="0"/>
                    <a:pt x="1573" y="63"/>
                    <a:pt x="1412" y="203"/>
                  </a:cubicBezTo>
                  <a:cubicBezTo>
                    <a:pt x="1108" y="485"/>
                    <a:pt x="847" y="827"/>
                    <a:pt x="646" y="1171"/>
                  </a:cubicBezTo>
                  <a:cubicBezTo>
                    <a:pt x="221" y="1897"/>
                    <a:pt x="0" y="2743"/>
                    <a:pt x="60" y="3590"/>
                  </a:cubicBezTo>
                  <a:cubicBezTo>
                    <a:pt x="100" y="4074"/>
                    <a:pt x="221" y="4558"/>
                    <a:pt x="463" y="4961"/>
                  </a:cubicBezTo>
                  <a:cubicBezTo>
                    <a:pt x="726" y="5364"/>
                    <a:pt x="1129" y="5687"/>
                    <a:pt x="1613" y="5768"/>
                  </a:cubicBezTo>
                  <a:cubicBezTo>
                    <a:pt x="1659" y="5777"/>
                    <a:pt x="1707" y="5782"/>
                    <a:pt x="1755" y="5782"/>
                  </a:cubicBezTo>
                  <a:cubicBezTo>
                    <a:pt x="1921" y="5782"/>
                    <a:pt x="2085" y="5722"/>
                    <a:pt x="2117" y="5566"/>
                  </a:cubicBezTo>
                  <a:cubicBezTo>
                    <a:pt x="2137" y="5445"/>
                    <a:pt x="2057" y="5324"/>
                    <a:pt x="1976" y="5222"/>
                  </a:cubicBezTo>
                  <a:cubicBezTo>
                    <a:pt x="1210" y="4155"/>
                    <a:pt x="968" y="2703"/>
                    <a:pt x="1391" y="1453"/>
                  </a:cubicBezTo>
                  <a:cubicBezTo>
                    <a:pt x="1492" y="1131"/>
                    <a:pt x="1633" y="827"/>
                    <a:pt x="1775" y="545"/>
                  </a:cubicBezTo>
                  <a:cubicBezTo>
                    <a:pt x="1932" y="217"/>
                    <a:pt x="1927" y="0"/>
                    <a:pt x="1776"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98" name="Google Shape;4434;p71">
              <a:extLst>
                <a:ext uri="{FF2B5EF4-FFF2-40B4-BE49-F238E27FC236}">
                  <a16:creationId xmlns:a16="http://schemas.microsoft.com/office/drawing/2014/main" id="{D4FDA58E-C68E-4641-9C73-8E8CF62A8932}"/>
                </a:ext>
              </a:extLst>
            </p:cNvPr>
            <p:cNvSpPr/>
            <p:nvPr/>
          </p:nvSpPr>
          <p:spPr>
            <a:xfrm>
              <a:off x="1975975" y="1413625"/>
              <a:ext cx="52975" cy="46575"/>
            </a:xfrm>
            <a:custGeom>
              <a:avLst/>
              <a:gdLst/>
              <a:ahLst/>
              <a:cxnLst/>
              <a:rect l="l" t="t" r="r" b="b"/>
              <a:pathLst>
                <a:path w="2119" h="1863" extrusionOk="0">
                  <a:moveTo>
                    <a:pt x="1073" y="0"/>
                  </a:moveTo>
                  <a:cubicBezTo>
                    <a:pt x="715" y="0"/>
                    <a:pt x="369" y="212"/>
                    <a:pt x="202" y="559"/>
                  </a:cubicBezTo>
                  <a:cubicBezTo>
                    <a:pt x="1" y="1022"/>
                    <a:pt x="223" y="1567"/>
                    <a:pt x="686" y="1788"/>
                  </a:cubicBezTo>
                  <a:cubicBezTo>
                    <a:pt x="808" y="1839"/>
                    <a:pt x="934" y="1863"/>
                    <a:pt x="1057" y="1863"/>
                  </a:cubicBezTo>
                  <a:cubicBezTo>
                    <a:pt x="1423" y="1863"/>
                    <a:pt x="1766" y="1652"/>
                    <a:pt x="1917" y="1304"/>
                  </a:cubicBezTo>
                  <a:cubicBezTo>
                    <a:pt x="2118" y="820"/>
                    <a:pt x="1896" y="277"/>
                    <a:pt x="1433" y="75"/>
                  </a:cubicBezTo>
                  <a:cubicBezTo>
                    <a:pt x="1316" y="24"/>
                    <a:pt x="1194" y="0"/>
                    <a:pt x="1073" y="0"/>
                  </a:cubicBez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99" name="Google Shape;4435;p71">
              <a:extLst>
                <a:ext uri="{FF2B5EF4-FFF2-40B4-BE49-F238E27FC236}">
                  <a16:creationId xmlns:a16="http://schemas.microsoft.com/office/drawing/2014/main" id="{CF02D8F0-2AE7-4AF4-B631-9305758106EB}"/>
                </a:ext>
              </a:extLst>
            </p:cNvPr>
            <p:cNvSpPr/>
            <p:nvPr/>
          </p:nvSpPr>
          <p:spPr>
            <a:xfrm>
              <a:off x="2088875" y="1369275"/>
              <a:ext cx="52975" cy="46175"/>
            </a:xfrm>
            <a:custGeom>
              <a:avLst/>
              <a:gdLst/>
              <a:ahLst/>
              <a:cxnLst/>
              <a:rect l="l" t="t" r="r" b="b"/>
              <a:pathLst>
                <a:path w="2119" h="1847" extrusionOk="0">
                  <a:moveTo>
                    <a:pt x="1062" y="0"/>
                  </a:moveTo>
                  <a:cubicBezTo>
                    <a:pt x="696" y="0"/>
                    <a:pt x="353" y="212"/>
                    <a:pt x="202" y="559"/>
                  </a:cubicBezTo>
                  <a:cubicBezTo>
                    <a:pt x="1" y="1022"/>
                    <a:pt x="223" y="1567"/>
                    <a:pt x="686" y="1769"/>
                  </a:cubicBezTo>
                  <a:cubicBezTo>
                    <a:pt x="807" y="1821"/>
                    <a:pt x="933" y="1846"/>
                    <a:pt x="1058" y="1846"/>
                  </a:cubicBezTo>
                  <a:cubicBezTo>
                    <a:pt x="1412" y="1846"/>
                    <a:pt x="1752" y="1643"/>
                    <a:pt x="1917" y="1285"/>
                  </a:cubicBezTo>
                  <a:cubicBezTo>
                    <a:pt x="2118" y="820"/>
                    <a:pt x="1896" y="277"/>
                    <a:pt x="1433" y="75"/>
                  </a:cubicBezTo>
                  <a:cubicBezTo>
                    <a:pt x="1311" y="24"/>
                    <a:pt x="1185" y="0"/>
                    <a:pt x="1062" y="0"/>
                  </a:cubicBez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00" name="Google Shape;4436;p71">
              <a:extLst>
                <a:ext uri="{FF2B5EF4-FFF2-40B4-BE49-F238E27FC236}">
                  <a16:creationId xmlns:a16="http://schemas.microsoft.com/office/drawing/2014/main" id="{B7B230E1-EDD1-428F-B0B1-281D53E251F7}"/>
                </a:ext>
              </a:extLst>
            </p:cNvPr>
            <p:cNvSpPr/>
            <p:nvPr/>
          </p:nvSpPr>
          <p:spPr>
            <a:xfrm>
              <a:off x="1999150" y="1309275"/>
              <a:ext cx="52450" cy="46625"/>
            </a:xfrm>
            <a:custGeom>
              <a:avLst/>
              <a:gdLst/>
              <a:ahLst/>
              <a:cxnLst/>
              <a:rect l="l" t="t" r="r" b="b"/>
              <a:pathLst>
                <a:path w="2098" h="1865" extrusionOk="0">
                  <a:moveTo>
                    <a:pt x="1054" y="1"/>
                  </a:moveTo>
                  <a:cubicBezTo>
                    <a:pt x="697" y="1"/>
                    <a:pt x="354" y="212"/>
                    <a:pt x="203" y="559"/>
                  </a:cubicBezTo>
                  <a:cubicBezTo>
                    <a:pt x="1" y="1043"/>
                    <a:pt x="224" y="1588"/>
                    <a:pt x="686" y="1790"/>
                  </a:cubicBezTo>
                  <a:cubicBezTo>
                    <a:pt x="803" y="1840"/>
                    <a:pt x="925" y="1864"/>
                    <a:pt x="1045" y="1864"/>
                  </a:cubicBezTo>
                  <a:cubicBezTo>
                    <a:pt x="1403" y="1864"/>
                    <a:pt x="1745" y="1652"/>
                    <a:pt x="1896" y="1306"/>
                  </a:cubicBezTo>
                  <a:cubicBezTo>
                    <a:pt x="2098" y="841"/>
                    <a:pt x="1896" y="298"/>
                    <a:pt x="1412" y="75"/>
                  </a:cubicBezTo>
                  <a:cubicBezTo>
                    <a:pt x="1296" y="25"/>
                    <a:pt x="1174" y="1"/>
                    <a:pt x="1054" y="1"/>
                  </a:cubicBez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01" name="Google Shape;4437;p71">
              <a:extLst>
                <a:ext uri="{FF2B5EF4-FFF2-40B4-BE49-F238E27FC236}">
                  <a16:creationId xmlns:a16="http://schemas.microsoft.com/office/drawing/2014/main" id="{8B51E7FA-6744-4978-92B0-B0EB3FED32E1}"/>
                </a:ext>
              </a:extLst>
            </p:cNvPr>
            <p:cNvSpPr/>
            <p:nvPr/>
          </p:nvSpPr>
          <p:spPr>
            <a:xfrm>
              <a:off x="3297525" y="1216900"/>
              <a:ext cx="46925" cy="46400"/>
            </a:xfrm>
            <a:custGeom>
              <a:avLst/>
              <a:gdLst/>
              <a:ahLst/>
              <a:cxnLst/>
              <a:rect l="l" t="t" r="r" b="b"/>
              <a:pathLst>
                <a:path w="1877" h="1856" extrusionOk="0">
                  <a:moveTo>
                    <a:pt x="928" y="1"/>
                  </a:moveTo>
                  <a:cubicBezTo>
                    <a:pt x="403" y="20"/>
                    <a:pt x="0" y="423"/>
                    <a:pt x="21" y="948"/>
                  </a:cubicBezTo>
                  <a:cubicBezTo>
                    <a:pt x="21" y="1452"/>
                    <a:pt x="444" y="1856"/>
                    <a:pt x="949" y="1856"/>
                  </a:cubicBezTo>
                  <a:cubicBezTo>
                    <a:pt x="1473" y="1835"/>
                    <a:pt x="1876" y="1412"/>
                    <a:pt x="1876" y="907"/>
                  </a:cubicBezTo>
                  <a:cubicBezTo>
                    <a:pt x="1855" y="404"/>
                    <a:pt x="1433" y="1"/>
                    <a:pt x="928" y="1"/>
                  </a:cubicBez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02" name="Google Shape;4438;p71">
              <a:extLst>
                <a:ext uri="{FF2B5EF4-FFF2-40B4-BE49-F238E27FC236}">
                  <a16:creationId xmlns:a16="http://schemas.microsoft.com/office/drawing/2014/main" id="{C1276B80-6024-4C32-92DF-95047FE81853}"/>
                </a:ext>
              </a:extLst>
            </p:cNvPr>
            <p:cNvSpPr/>
            <p:nvPr/>
          </p:nvSpPr>
          <p:spPr>
            <a:xfrm>
              <a:off x="3385225" y="1301050"/>
              <a:ext cx="46400" cy="46400"/>
            </a:xfrm>
            <a:custGeom>
              <a:avLst/>
              <a:gdLst/>
              <a:ahLst/>
              <a:cxnLst/>
              <a:rect l="l" t="t" r="r" b="b"/>
              <a:pathLst>
                <a:path w="1856" h="1856" extrusionOk="0">
                  <a:moveTo>
                    <a:pt x="908" y="1"/>
                  </a:moveTo>
                  <a:cubicBezTo>
                    <a:pt x="403" y="1"/>
                    <a:pt x="0" y="425"/>
                    <a:pt x="0" y="949"/>
                  </a:cubicBezTo>
                  <a:cubicBezTo>
                    <a:pt x="21" y="1453"/>
                    <a:pt x="424" y="1856"/>
                    <a:pt x="949" y="1856"/>
                  </a:cubicBezTo>
                  <a:cubicBezTo>
                    <a:pt x="1452" y="1836"/>
                    <a:pt x="1855" y="1412"/>
                    <a:pt x="1855" y="909"/>
                  </a:cubicBezTo>
                  <a:cubicBezTo>
                    <a:pt x="1836" y="404"/>
                    <a:pt x="1412" y="1"/>
                    <a:pt x="908" y="1"/>
                  </a:cubicBez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03" name="Google Shape;4439;p71">
              <a:extLst>
                <a:ext uri="{FF2B5EF4-FFF2-40B4-BE49-F238E27FC236}">
                  <a16:creationId xmlns:a16="http://schemas.microsoft.com/office/drawing/2014/main" id="{F6F42CBC-9046-4B36-99AB-C46E9C752B97}"/>
                </a:ext>
              </a:extLst>
            </p:cNvPr>
            <p:cNvSpPr/>
            <p:nvPr/>
          </p:nvSpPr>
          <p:spPr>
            <a:xfrm>
              <a:off x="3401875" y="1194725"/>
              <a:ext cx="46875" cy="45900"/>
            </a:xfrm>
            <a:custGeom>
              <a:avLst/>
              <a:gdLst/>
              <a:ahLst/>
              <a:cxnLst/>
              <a:rect l="l" t="t" r="r" b="b"/>
              <a:pathLst>
                <a:path w="1875" h="1836" extrusionOk="0">
                  <a:moveTo>
                    <a:pt x="965" y="0"/>
                  </a:moveTo>
                  <a:cubicBezTo>
                    <a:pt x="953" y="0"/>
                    <a:pt x="940" y="0"/>
                    <a:pt x="928" y="1"/>
                  </a:cubicBezTo>
                  <a:cubicBezTo>
                    <a:pt x="423" y="1"/>
                    <a:pt x="0" y="423"/>
                    <a:pt x="20" y="928"/>
                  </a:cubicBezTo>
                  <a:cubicBezTo>
                    <a:pt x="20" y="1439"/>
                    <a:pt x="423" y="1835"/>
                    <a:pt x="929" y="1835"/>
                  </a:cubicBezTo>
                  <a:cubicBezTo>
                    <a:pt x="942" y="1835"/>
                    <a:pt x="955" y="1835"/>
                    <a:pt x="968" y="1835"/>
                  </a:cubicBezTo>
                  <a:cubicBezTo>
                    <a:pt x="1471" y="1835"/>
                    <a:pt x="1875" y="1412"/>
                    <a:pt x="1875" y="907"/>
                  </a:cubicBezTo>
                  <a:cubicBezTo>
                    <a:pt x="1856" y="396"/>
                    <a:pt x="1452" y="0"/>
                    <a:pt x="965" y="0"/>
                  </a:cubicBez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grpSp>
      <p:grpSp>
        <p:nvGrpSpPr>
          <p:cNvPr id="104" name="Google Shape;5022;p71">
            <a:extLst>
              <a:ext uri="{FF2B5EF4-FFF2-40B4-BE49-F238E27FC236}">
                <a16:creationId xmlns:a16="http://schemas.microsoft.com/office/drawing/2014/main" id="{DF68F662-A7AF-48B0-8269-EA87569F9442}"/>
              </a:ext>
            </a:extLst>
          </p:cNvPr>
          <p:cNvGrpSpPr/>
          <p:nvPr/>
        </p:nvGrpSpPr>
        <p:grpSpPr>
          <a:xfrm>
            <a:off x="6825604" y="3932490"/>
            <a:ext cx="1805164" cy="1088864"/>
            <a:chOff x="238125" y="2342800"/>
            <a:chExt cx="2047600" cy="1235100"/>
          </a:xfrm>
        </p:grpSpPr>
        <p:sp>
          <p:nvSpPr>
            <p:cNvPr id="105" name="Google Shape;5023;p71">
              <a:extLst>
                <a:ext uri="{FF2B5EF4-FFF2-40B4-BE49-F238E27FC236}">
                  <a16:creationId xmlns:a16="http://schemas.microsoft.com/office/drawing/2014/main" id="{086FF7B4-3B7E-4DCA-94E5-80B958F602AD}"/>
                </a:ext>
              </a:extLst>
            </p:cNvPr>
            <p:cNvSpPr/>
            <p:nvPr/>
          </p:nvSpPr>
          <p:spPr>
            <a:xfrm>
              <a:off x="400150" y="2342800"/>
              <a:ext cx="1885575" cy="891325"/>
            </a:xfrm>
            <a:custGeom>
              <a:avLst/>
              <a:gdLst/>
              <a:ahLst/>
              <a:cxnLst/>
              <a:rect l="l" t="t" r="r" b="b"/>
              <a:pathLst>
                <a:path w="75423" h="35653" extrusionOk="0">
                  <a:moveTo>
                    <a:pt x="75423" y="15318"/>
                  </a:moveTo>
                  <a:cubicBezTo>
                    <a:pt x="75423" y="15318"/>
                    <a:pt x="75423" y="15318"/>
                    <a:pt x="75423" y="15318"/>
                  </a:cubicBezTo>
                  <a:lnTo>
                    <a:pt x="75423" y="15318"/>
                  </a:lnTo>
                  <a:cubicBezTo>
                    <a:pt x="75423" y="15318"/>
                    <a:pt x="75423" y="15318"/>
                    <a:pt x="75423" y="15318"/>
                  </a:cubicBezTo>
                  <a:close/>
                  <a:moveTo>
                    <a:pt x="8006" y="0"/>
                  </a:moveTo>
                  <a:cubicBezTo>
                    <a:pt x="7981" y="0"/>
                    <a:pt x="7956" y="0"/>
                    <a:pt x="7931" y="1"/>
                  </a:cubicBezTo>
                  <a:cubicBezTo>
                    <a:pt x="6422" y="1"/>
                    <a:pt x="4912" y="463"/>
                    <a:pt x="3583" y="1147"/>
                  </a:cubicBezTo>
                  <a:cubicBezTo>
                    <a:pt x="2054" y="1952"/>
                    <a:pt x="1028" y="3079"/>
                    <a:pt x="121" y="4529"/>
                  </a:cubicBezTo>
                  <a:cubicBezTo>
                    <a:pt x="81" y="4609"/>
                    <a:pt x="21" y="4711"/>
                    <a:pt x="21" y="4791"/>
                  </a:cubicBezTo>
                  <a:cubicBezTo>
                    <a:pt x="0" y="4872"/>
                    <a:pt x="21" y="4952"/>
                    <a:pt x="21" y="5033"/>
                  </a:cubicBezTo>
                  <a:cubicBezTo>
                    <a:pt x="223" y="6219"/>
                    <a:pt x="564" y="7287"/>
                    <a:pt x="1087" y="8393"/>
                  </a:cubicBezTo>
                  <a:cubicBezTo>
                    <a:pt x="1329" y="8938"/>
                    <a:pt x="1611" y="9480"/>
                    <a:pt x="1873" y="10025"/>
                  </a:cubicBezTo>
                  <a:cubicBezTo>
                    <a:pt x="2074" y="10467"/>
                    <a:pt x="2517" y="11152"/>
                    <a:pt x="2517" y="11635"/>
                  </a:cubicBezTo>
                  <a:cubicBezTo>
                    <a:pt x="2960" y="12983"/>
                    <a:pt x="3140" y="14392"/>
                    <a:pt x="3403" y="15781"/>
                  </a:cubicBezTo>
                  <a:cubicBezTo>
                    <a:pt x="4409" y="21095"/>
                    <a:pt x="6624" y="25784"/>
                    <a:pt x="10588" y="29609"/>
                  </a:cubicBezTo>
                  <a:cubicBezTo>
                    <a:pt x="12139" y="31119"/>
                    <a:pt x="13970" y="32448"/>
                    <a:pt x="16084" y="32931"/>
                  </a:cubicBezTo>
                  <a:cubicBezTo>
                    <a:pt x="15935" y="32577"/>
                    <a:pt x="15735" y="32242"/>
                    <a:pt x="15469" y="31971"/>
                  </a:cubicBezTo>
                  <a:lnTo>
                    <a:pt x="15469" y="31971"/>
                  </a:lnTo>
                  <a:cubicBezTo>
                    <a:pt x="16912" y="33345"/>
                    <a:pt x="19515" y="33702"/>
                    <a:pt x="21377" y="34077"/>
                  </a:cubicBezTo>
                  <a:cubicBezTo>
                    <a:pt x="23602" y="34519"/>
                    <a:pt x="25864" y="34723"/>
                    <a:pt x="28111" y="34723"/>
                  </a:cubicBezTo>
                  <a:cubicBezTo>
                    <a:pt x="28222" y="34723"/>
                    <a:pt x="28332" y="34722"/>
                    <a:pt x="28443" y="34721"/>
                  </a:cubicBezTo>
                  <a:lnTo>
                    <a:pt x="28443" y="34721"/>
                  </a:lnTo>
                  <a:cubicBezTo>
                    <a:pt x="28261" y="34963"/>
                    <a:pt x="28081" y="35225"/>
                    <a:pt x="27899" y="35467"/>
                  </a:cubicBezTo>
                  <a:cubicBezTo>
                    <a:pt x="28310" y="35595"/>
                    <a:pt x="28736" y="35653"/>
                    <a:pt x="29163" y="35653"/>
                  </a:cubicBezTo>
                  <a:cubicBezTo>
                    <a:pt x="30011" y="35653"/>
                    <a:pt x="30866" y="35425"/>
                    <a:pt x="31643" y="35064"/>
                  </a:cubicBezTo>
                  <a:cubicBezTo>
                    <a:pt x="32810" y="34520"/>
                    <a:pt x="33816" y="33715"/>
                    <a:pt x="34823" y="32910"/>
                  </a:cubicBezTo>
                  <a:lnTo>
                    <a:pt x="34823" y="32910"/>
                  </a:lnTo>
                  <a:cubicBezTo>
                    <a:pt x="34823" y="33132"/>
                    <a:pt x="34804" y="33353"/>
                    <a:pt x="34804" y="33594"/>
                  </a:cubicBezTo>
                  <a:cubicBezTo>
                    <a:pt x="36086" y="33203"/>
                    <a:pt x="37396" y="33053"/>
                    <a:pt x="38720" y="33053"/>
                  </a:cubicBezTo>
                  <a:cubicBezTo>
                    <a:pt x="41615" y="33053"/>
                    <a:pt x="44578" y="33769"/>
                    <a:pt x="47464" y="34238"/>
                  </a:cubicBezTo>
                  <a:cubicBezTo>
                    <a:pt x="48046" y="34332"/>
                    <a:pt x="48644" y="34415"/>
                    <a:pt x="49234" y="34415"/>
                  </a:cubicBezTo>
                  <a:cubicBezTo>
                    <a:pt x="49786" y="34415"/>
                    <a:pt x="50330" y="34343"/>
                    <a:pt x="50845" y="34139"/>
                  </a:cubicBezTo>
                  <a:cubicBezTo>
                    <a:pt x="51046" y="34077"/>
                    <a:pt x="51248" y="33957"/>
                    <a:pt x="51328" y="33776"/>
                  </a:cubicBezTo>
                  <a:cubicBezTo>
                    <a:pt x="51530" y="33374"/>
                    <a:pt x="51108" y="32931"/>
                    <a:pt x="50745" y="32689"/>
                  </a:cubicBezTo>
                  <a:cubicBezTo>
                    <a:pt x="49235" y="31662"/>
                    <a:pt x="47646" y="30776"/>
                    <a:pt x="45995" y="29992"/>
                  </a:cubicBezTo>
                  <a:lnTo>
                    <a:pt x="45995" y="29992"/>
                  </a:lnTo>
                  <a:cubicBezTo>
                    <a:pt x="46590" y="30075"/>
                    <a:pt x="47195" y="30120"/>
                    <a:pt x="47797" y="30120"/>
                  </a:cubicBezTo>
                  <a:cubicBezTo>
                    <a:pt x="48070" y="30120"/>
                    <a:pt x="48342" y="30111"/>
                    <a:pt x="48612" y="30092"/>
                  </a:cubicBezTo>
                  <a:cubicBezTo>
                    <a:pt x="48792" y="30073"/>
                    <a:pt x="48993" y="30052"/>
                    <a:pt x="49095" y="29912"/>
                  </a:cubicBezTo>
                  <a:cubicBezTo>
                    <a:pt x="49356" y="29630"/>
                    <a:pt x="48974" y="29206"/>
                    <a:pt x="48631" y="29005"/>
                  </a:cubicBezTo>
                  <a:cubicBezTo>
                    <a:pt x="47525" y="28382"/>
                    <a:pt x="46417" y="27738"/>
                    <a:pt x="45311" y="27094"/>
                  </a:cubicBezTo>
                  <a:cubicBezTo>
                    <a:pt x="47082" y="27073"/>
                    <a:pt x="48792" y="26308"/>
                    <a:pt x="50182" y="25221"/>
                  </a:cubicBezTo>
                  <a:cubicBezTo>
                    <a:pt x="50826" y="24718"/>
                    <a:pt x="51430" y="24134"/>
                    <a:pt x="51972" y="23511"/>
                  </a:cubicBezTo>
                  <a:cubicBezTo>
                    <a:pt x="52356" y="23068"/>
                    <a:pt x="52818" y="22061"/>
                    <a:pt x="53322" y="21799"/>
                  </a:cubicBezTo>
                  <a:cubicBezTo>
                    <a:pt x="53538" y="21687"/>
                    <a:pt x="53852" y="21651"/>
                    <a:pt x="54199" y="21651"/>
                  </a:cubicBezTo>
                  <a:cubicBezTo>
                    <a:pt x="54850" y="21651"/>
                    <a:pt x="55619" y="21780"/>
                    <a:pt x="56079" y="21780"/>
                  </a:cubicBezTo>
                  <a:cubicBezTo>
                    <a:pt x="57025" y="21780"/>
                    <a:pt x="57951" y="21759"/>
                    <a:pt x="58897" y="21739"/>
                  </a:cubicBezTo>
                  <a:cubicBezTo>
                    <a:pt x="62721" y="21659"/>
                    <a:pt x="66545" y="21377"/>
                    <a:pt x="70351" y="20913"/>
                  </a:cubicBezTo>
                  <a:cubicBezTo>
                    <a:pt x="70673" y="20873"/>
                    <a:pt x="71014" y="20833"/>
                    <a:pt x="71236" y="20591"/>
                  </a:cubicBezTo>
                  <a:cubicBezTo>
                    <a:pt x="71478" y="20350"/>
                    <a:pt x="71457" y="19888"/>
                    <a:pt x="71135" y="19786"/>
                  </a:cubicBezTo>
                  <a:cubicBezTo>
                    <a:pt x="72363" y="19727"/>
                    <a:pt x="73571" y="19163"/>
                    <a:pt x="74396" y="18256"/>
                  </a:cubicBezTo>
                  <a:cubicBezTo>
                    <a:pt x="73531" y="18197"/>
                    <a:pt x="72665" y="18156"/>
                    <a:pt x="71800" y="18116"/>
                  </a:cubicBezTo>
                  <a:cubicBezTo>
                    <a:pt x="73389" y="17975"/>
                    <a:pt x="74878" y="16828"/>
                    <a:pt x="75423" y="15318"/>
                  </a:cubicBezTo>
                  <a:lnTo>
                    <a:pt x="75423" y="15318"/>
                  </a:lnTo>
                  <a:cubicBezTo>
                    <a:pt x="75394" y="15393"/>
                    <a:pt x="74715" y="15414"/>
                    <a:pt x="73911" y="15414"/>
                  </a:cubicBezTo>
                  <a:cubicBezTo>
                    <a:pt x="73422" y="15414"/>
                    <a:pt x="72887" y="15406"/>
                    <a:pt x="72423" y="15398"/>
                  </a:cubicBezTo>
                  <a:cubicBezTo>
                    <a:pt x="71819" y="15379"/>
                    <a:pt x="71357" y="15379"/>
                    <a:pt x="71215" y="15379"/>
                  </a:cubicBezTo>
                  <a:cubicBezTo>
                    <a:pt x="66183" y="15580"/>
                    <a:pt x="61191" y="16284"/>
                    <a:pt x="56159" y="16506"/>
                  </a:cubicBezTo>
                  <a:cubicBezTo>
                    <a:pt x="51046" y="16727"/>
                    <a:pt x="45955" y="16686"/>
                    <a:pt x="40842" y="16807"/>
                  </a:cubicBezTo>
                  <a:cubicBezTo>
                    <a:pt x="40683" y="16809"/>
                    <a:pt x="40527" y="16811"/>
                    <a:pt x="40374" y="16811"/>
                  </a:cubicBezTo>
                  <a:cubicBezTo>
                    <a:pt x="39202" y="16811"/>
                    <a:pt x="38163" y="16718"/>
                    <a:pt x="37077" y="16184"/>
                  </a:cubicBezTo>
                  <a:cubicBezTo>
                    <a:pt x="35770" y="15519"/>
                    <a:pt x="34461" y="14915"/>
                    <a:pt x="33193" y="14231"/>
                  </a:cubicBezTo>
                  <a:cubicBezTo>
                    <a:pt x="29428" y="12198"/>
                    <a:pt x="25786" y="9904"/>
                    <a:pt x="22324" y="7387"/>
                  </a:cubicBezTo>
                  <a:cubicBezTo>
                    <a:pt x="20995" y="6421"/>
                    <a:pt x="19686" y="5395"/>
                    <a:pt x="18379" y="4408"/>
                  </a:cubicBezTo>
                  <a:cubicBezTo>
                    <a:pt x="17069" y="3422"/>
                    <a:pt x="15660" y="2556"/>
                    <a:pt x="14192" y="1831"/>
                  </a:cubicBezTo>
                  <a:cubicBezTo>
                    <a:pt x="12261" y="897"/>
                    <a:pt x="10174" y="0"/>
                    <a:pt x="8006" y="0"/>
                  </a:cubicBezTo>
                  <a:close/>
                </a:path>
              </a:pathLst>
            </a:custGeom>
            <a:solidFill>
              <a:srgbClr val="F26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06" name="Google Shape;5024;p71">
              <a:extLst>
                <a:ext uri="{FF2B5EF4-FFF2-40B4-BE49-F238E27FC236}">
                  <a16:creationId xmlns:a16="http://schemas.microsoft.com/office/drawing/2014/main" id="{41EE28A1-4747-4FFE-832F-A30B4F550E11}"/>
                </a:ext>
              </a:extLst>
            </p:cNvPr>
            <p:cNvSpPr/>
            <p:nvPr/>
          </p:nvSpPr>
          <p:spPr>
            <a:xfrm>
              <a:off x="655300" y="2845000"/>
              <a:ext cx="828800" cy="224475"/>
            </a:xfrm>
            <a:custGeom>
              <a:avLst/>
              <a:gdLst/>
              <a:ahLst/>
              <a:cxnLst/>
              <a:rect l="l" t="t" r="r" b="b"/>
              <a:pathLst>
                <a:path w="33152" h="8979" extrusionOk="0">
                  <a:moveTo>
                    <a:pt x="3603" y="1"/>
                  </a:moveTo>
                  <a:cubicBezTo>
                    <a:pt x="3562" y="543"/>
                    <a:pt x="2979" y="906"/>
                    <a:pt x="2435" y="906"/>
                  </a:cubicBezTo>
                  <a:cubicBezTo>
                    <a:pt x="2395" y="906"/>
                    <a:pt x="2355" y="906"/>
                    <a:pt x="2295" y="886"/>
                  </a:cubicBezTo>
                  <a:cubicBezTo>
                    <a:pt x="1711" y="825"/>
                    <a:pt x="1208" y="444"/>
                    <a:pt x="744" y="81"/>
                  </a:cubicBezTo>
                  <a:lnTo>
                    <a:pt x="744" y="81"/>
                  </a:lnTo>
                  <a:cubicBezTo>
                    <a:pt x="986" y="564"/>
                    <a:pt x="1208" y="1107"/>
                    <a:pt x="986" y="1590"/>
                  </a:cubicBezTo>
                  <a:cubicBezTo>
                    <a:pt x="865" y="1832"/>
                    <a:pt x="583" y="1952"/>
                    <a:pt x="342" y="1952"/>
                  </a:cubicBezTo>
                  <a:cubicBezTo>
                    <a:pt x="202" y="1952"/>
                    <a:pt x="81" y="1933"/>
                    <a:pt x="0" y="1853"/>
                  </a:cubicBezTo>
                  <a:lnTo>
                    <a:pt x="0" y="1853"/>
                  </a:lnTo>
                  <a:cubicBezTo>
                    <a:pt x="342" y="2497"/>
                    <a:pt x="543" y="3200"/>
                    <a:pt x="624" y="3906"/>
                  </a:cubicBezTo>
                  <a:cubicBezTo>
                    <a:pt x="483" y="3885"/>
                    <a:pt x="363" y="3865"/>
                    <a:pt x="221" y="3845"/>
                  </a:cubicBezTo>
                  <a:lnTo>
                    <a:pt x="221" y="3845"/>
                  </a:lnTo>
                  <a:cubicBezTo>
                    <a:pt x="363" y="4247"/>
                    <a:pt x="483" y="4671"/>
                    <a:pt x="543" y="5093"/>
                  </a:cubicBezTo>
                  <a:cubicBezTo>
                    <a:pt x="1066" y="5857"/>
                    <a:pt x="1611" y="6622"/>
                    <a:pt x="2194" y="7368"/>
                  </a:cubicBezTo>
                  <a:cubicBezTo>
                    <a:pt x="2215" y="7207"/>
                    <a:pt x="2194" y="7006"/>
                    <a:pt x="2134" y="6845"/>
                  </a:cubicBezTo>
                  <a:cubicBezTo>
                    <a:pt x="1892" y="5737"/>
                    <a:pt x="1630" y="4630"/>
                    <a:pt x="1369" y="3523"/>
                  </a:cubicBezTo>
                  <a:lnTo>
                    <a:pt x="1369" y="3523"/>
                  </a:lnTo>
                  <a:cubicBezTo>
                    <a:pt x="1691" y="4046"/>
                    <a:pt x="2134" y="4510"/>
                    <a:pt x="2657" y="4851"/>
                  </a:cubicBezTo>
                  <a:cubicBezTo>
                    <a:pt x="2757" y="4932"/>
                    <a:pt x="2878" y="4993"/>
                    <a:pt x="3020" y="4993"/>
                  </a:cubicBezTo>
                  <a:lnTo>
                    <a:pt x="3079" y="4993"/>
                  </a:lnTo>
                  <a:cubicBezTo>
                    <a:pt x="3664" y="4851"/>
                    <a:pt x="3060" y="3764"/>
                    <a:pt x="3543" y="3442"/>
                  </a:cubicBezTo>
                  <a:lnTo>
                    <a:pt x="3543" y="3442"/>
                  </a:lnTo>
                  <a:cubicBezTo>
                    <a:pt x="4005" y="4027"/>
                    <a:pt x="4529" y="4550"/>
                    <a:pt x="5132" y="4993"/>
                  </a:cubicBezTo>
                  <a:cubicBezTo>
                    <a:pt x="5374" y="5173"/>
                    <a:pt x="5677" y="5355"/>
                    <a:pt x="5978" y="5355"/>
                  </a:cubicBezTo>
                  <a:lnTo>
                    <a:pt x="6058" y="5355"/>
                  </a:lnTo>
                  <a:cubicBezTo>
                    <a:pt x="6380" y="5315"/>
                    <a:pt x="6683" y="4932"/>
                    <a:pt x="6522" y="4650"/>
                  </a:cubicBezTo>
                  <a:lnTo>
                    <a:pt x="6522" y="4650"/>
                  </a:lnTo>
                  <a:cubicBezTo>
                    <a:pt x="8092" y="5999"/>
                    <a:pt x="10105" y="6864"/>
                    <a:pt x="12177" y="7065"/>
                  </a:cubicBezTo>
                  <a:cubicBezTo>
                    <a:pt x="12097" y="6381"/>
                    <a:pt x="11957" y="5696"/>
                    <a:pt x="11796" y="5012"/>
                  </a:cubicBezTo>
                  <a:lnTo>
                    <a:pt x="11796" y="5012"/>
                  </a:lnTo>
                  <a:cubicBezTo>
                    <a:pt x="12218" y="5495"/>
                    <a:pt x="12701" y="5999"/>
                    <a:pt x="13326" y="6059"/>
                  </a:cubicBezTo>
                  <a:lnTo>
                    <a:pt x="13425" y="6059"/>
                  </a:lnTo>
                  <a:cubicBezTo>
                    <a:pt x="14029" y="6059"/>
                    <a:pt x="14654" y="5415"/>
                    <a:pt x="14351" y="4891"/>
                  </a:cubicBezTo>
                  <a:lnTo>
                    <a:pt x="14351" y="4891"/>
                  </a:lnTo>
                  <a:cubicBezTo>
                    <a:pt x="14553" y="4952"/>
                    <a:pt x="14754" y="4993"/>
                    <a:pt x="14955" y="5033"/>
                  </a:cubicBezTo>
                  <a:cubicBezTo>
                    <a:pt x="14936" y="4650"/>
                    <a:pt x="14976" y="4268"/>
                    <a:pt x="15097" y="3906"/>
                  </a:cubicBezTo>
                  <a:cubicBezTo>
                    <a:pt x="15519" y="4228"/>
                    <a:pt x="15942" y="4569"/>
                    <a:pt x="16364" y="4912"/>
                  </a:cubicBezTo>
                  <a:cubicBezTo>
                    <a:pt x="16525" y="5033"/>
                    <a:pt x="16686" y="5154"/>
                    <a:pt x="16887" y="5154"/>
                  </a:cubicBezTo>
                  <a:lnTo>
                    <a:pt x="16908" y="5154"/>
                  </a:lnTo>
                  <a:cubicBezTo>
                    <a:pt x="17110" y="5154"/>
                    <a:pt x="17290" y="4912"/>
                    <a:pt x="17169" y="4751"/>
                  </a:cubicBezTo>
                  <a:lnTo>
                    <a:pt x="17169" y="4751"/>
                  </a:lnTo>
                  <a:cubicBezTo>
                    <a:pt x="18358" y="5999"/>
                    <a:pt x="19907" y="6904"/>
                    <a:pt x="21598" y="7287"/>
                  </a:cubicBezTo>
                  <a:cubicBezTo>
                    <a:pt x="21799" y="7347"/>
                    <a:pt x="22021" y="7387"/>
                    <a:pt x="22242" y="7387"/>
                  </a:cubicBezTo>
                  <a:cubicBezTo>
                    <a:pt x="22564" y="7387"/>
                    <a:pt x="22866" y="7307"/>
                    <a:pt x="23068" y="7086"/>
                  </a:cubicBezTo>
                  <a:cubicBezTo>
                    <a:pt x="23551" y="6603"/>
                    <a:pt x="23288" y="5798"/>
                    <a:pt x="23007" y="5173"/>
                  </a:cubicBezTo>
                  <a:lnTo>
                    <a:pt x="23007" y="5173"/>
                  </a:lnTo>
                  <a:cubicBezTo>
                    <a:pt x="23390" y="5476"/>
                    <a:pt x="23771" y="5777"/>
                    <a:pt x="24174" y="6099"/>
                  </a:cubicBezTo>
                  <a:cubicBezTo>
                    <a:pt x="24295" y="6200"/>
                    <a:pt x="24416" y="6300"/>
                    <a:pt x="24577" y="6300"/>
                  </a:cubicBezTo>
                  <a:cubicBezTo>
                    <a:pt x="24598" y="6300"/>
                    <a:pt x="24598" y="6321"/>
                    <a:pt x="24617" y="6321"/>
                  </a:cubicBezTo>
                  <a:cubicBezTo>
                    <a:pt x="25100" y="6321"/>
                    <a:pt x="25180" y="5556"/>
                    <a:pt x="25040" y="5052"/>
                  </a:cubicBezTo>
                  <a:lnTo>
                    <a:pt x="25040" y="5052"/>
                  </a:lnTo>
                  <a:cubicBezTo>
                    <a:pt x="25725" y="5677"/>
                    <a:pt x="26530" y="6139"/>
                    <a:pt x="27395" y="6461"/>
                  </a:cubicBezTo>
                  <a:cubicBezTo>
                    <a:pt x="27617" y="6542"/>
                    <a:pt x="27878" y="6622"/>
                    <a:pt x="28119" y="6622"/>
                  </a:cubicBezTo>
                  <a:cubicBezTo>
                    <a:pt x="28240" y="6622"/>
                    <a:pt x="28341" y="6603"/>
                    <a:pt x="28441" y="6582"/>
                  </a:cubicBezTo>
                  <a:cubicBezTo>
                    <a:pt x="28784" y="6461"/>
                    <a:pt x="29066" y="6080"/>
                    <a:pt x="28924" y="5758"/>
                  </a:cubicBezTo>
                  <a:lnTo>
                    <a:pt x="28924" y="5758"/>
                  </a:lnTo>
                  <a:cubicBezTo>
                    <a:pt x="30153" y="6724"/>
                    <a:pt x="31300" y="7811"/>
                    <a:pt x="32346" y="8978"/>
                  </a:cubicBezTo>
                  <a:cubicBezTo>
                    <a:pt x="32528" y="8978"/>
                    <a:pt x="32689" y="8957"/>
                    <a:pt x="32870" y="8957"/>
                  </a:cubicBezTo>
                  <a:cubicBezTo>
                    <a:pt x="32971" y="8957"/>
                    <a:pt x="33052" y="8957"/>
                    <a:pt x="33151" y="8978"/>
                  </a:cubicBezTo>
                  <a:cubicBezTo>
                    <a:pt x="31823" y="7186"/>
                    <a:pt x="30153" y="5656"/>
                    <a:pt x="28221" y="4550"/>
                  </a:cubicBezTo>
                  <a:lnTo>
                    <a:pt x="28221" y="4550"/>
                  </a:lnTo>
                  <a:cubicBezTo>
                    <a:pt x="28361" y="4952"/>
                    <a:pt x="28382" y="5597"/>
                    <a:pt x="27958" y="5637"/>
                  </a:cubicBezTo>
                  <a:lnTo>
                    <a:pt x="27918" y="5637"/>
                  </a:lnTo>
                  <a:cubicBezTo>
                    <a:pt x="27697" y="5637"/>
                    <a:pt x="27536" y="5455"/>
                    <a:pt x="27395" y="5294"/>
                  </a:cubicBezTo>
                  <a:cubicBezTo>
                    <a:pt x="26992" y="4832"/>
                    <a:pt x="26610" y="4368"/>
                    <a:pt x="26208" y="3925"/>
                  </a:cubicBezTo>
                  <a:lnTo>
                    <a:pt x="26208" y="3925"/>
                  </a:lnTo>
                  <a:cubicBezTo>
                    <a:pt x="26388" y="4188"/>
                    <a:pt x="26147" y="4569"/>
                    <a:pt x="25845" y="4650"/>
                  </a:cubicBezTo>
                  <a:cubicBezTo>
                    <a:pt x="25765" y="4650"/>
                    <a:pt x="25704" y="4671"/>
                    <a:pt x="25644" y="4671"/>
                  </a:cubicBezTo>
                  <a:cubicBezTo>
                    <a:pt x="25403" y="4671"/>
                    <a:pt x="25161" y="4569"/>
                    <a:pt x="24939" y="4448"/>
                  </a:cubicBezTo>
                  <a:cubicBezTo>
                    <a:pt x="24053" y="3986"/>
                    <a:pt x="23309" y="3262"/>
                    <a:pt x="22805" y="2416"/>
                  </a:cubicBezTo>
                  <a:lnTo>
                    <a:pt x="22805" y="2416"/>
                  </a:lnTo>
                  <a:cubicBezTo>
                    <a:pt x="22866" y="2798"/>
                    <a:pt x="22866" y="3221"/>
                    <a:pt x="22826" y="3603"/>
                  </a:cubicBezTo>
                  <a:cubicBezTo>
                    <a:pt x="22805" y="3724"/>
                    <a:pt x="22765" y="3865"/>
                    <a:pt x="22684" y="3946"/>
                  </a:cubicBezTo>
                  <a:cubicBezTo>
                    <a:pt x="22625" y="4006"/>
                    <a:pt x="22523" y="4027"/>
                    <a:pt x="22443" y="4027"/>
                  </a:cubicBezTo>
                  <a:cubicBezTo>
                    <a:pt x="22343" y="4027"/>
                    <a:pt x="22242" y="3986"/>
                    <a:pt x="22142" y="3965"/>
                  </a:cubicBezTo>
                  <a:cubicBezTo>
                    <a:pt x="21296" y="3664"/>
                    <a:pt x="20532" y="3141"/>
                    <a:pt x="19947" y="2456"/>
                  </a:cubicBezTo>
                  <a:lnTo>
                    <a:pt x="19947" y="2456"/>
                  </a:lnTo>
                  <a:lnTo>
                    <a:pt x="20491" y="3965"/>
                  </a:lnTo>
                  <a:cubicBezTo>
                    <a:pt x="19907" y="3785"/>
                    <a:pt x="19383" y="3423"/>
                    <a:pt x="19021" y="2940"/>
                  </a:cubicBezTo>
                  <a:lnTo>
                    <a:pt x="19021" y="2940"/>
                  </a:lnTo>
                  <a:cubicBezTo>
                    <a:pt x="19243" y="3342"/>
                    <a:pt x="19445" y="3764"/>
                    <a:pt x="19606" y="4188"/>
                  </a:cubicBezTo>
                  <a:cubicBezTo>
                    <a:pt x="19665" y="4349"/>
                    <a:pt x="19705" y="4550"/>
                    <a:pt x="19606" y="4690"/>
                  </a:cubicBezTo>
                  <a:cubicBezTo>
                    <a:pt x="19544" y="4770"/>
                    <a:pt x="19445" y="4811"/>
                    <a:pt x="19324" y="4811"/>
                  </a:cubicBezTo>
                  <a:cubicBezTo>
                    <a:pt x="19203" y="4811"/>
                    <a:pt x="19061" y="4770"/>
                    <a:pt x="18941" y="4711"/>
                  </a:cubicBezTo>
                  <a:cubicBezTo>
                    <a:pt x="17512" y="4107"/>
                    <a:pt x="16243" y="3120"/>
                    <a:pt x="15317" y="1872"/>
                  </a:cubicBezTo>
                  <a:lnTo>
                    <a:pt x="15317" y="1872"/>
                  </a:lnTo>
                  <a:cubicBezTo>
                    <a:pt x="15459" y="2114"/>
                    <a:pt x="15237" y="2456"/>
                    <a:pt x="14955" y="2497"/>
                  </a:cubicBezTo>
                  <a:lnTo>
                    <a:pt x="14896" y="2497"/>
                  </a:lnTo>
                  <a:cubicBezTo>
                    <a:pt x="14654" y="2497"/>
                    <a:pt x="14432" y="2336"/>
                    <a:pt x="14311" y="2114"/>
                  </a:cubicBezTo>
                  <a:lnTo>
                    <a:pt x="14311" y="2114"/>
                  </a:lnTo>
                  <a:cubicBezTo>
                    <a:pt x="14432" y="2376"/>
                    <a:pt x="14472" y="2637"/>
                    <a:pt x="14432" y="2919"/>
                  </a:cubicBezTo>
                  <a:cubicBezTo>
                    <a:pt x="13949" y="2798"/>
                    <a:pt x="13506" y="2516"/>
                    <a:pt x="13205" y="2134"/>
                  </a:cubicBezTo>
                  <a:lnTo>
                    <a:pt x="13205" y="2134"/>
                  </a:lnTo>
                  <a:cubicBezTo>
                    <a:pt x="13345" y="2516"/>
                    <a:pt x="13446" y="2940"/>
                    <a:pt x="13487" y="3342"/>
                  </a:cubicBezTo>
                  <a:cubicBezTo>
                    <a:pt x="13506" y="3503"/>
                    <a:pt x="13506" y="3704"/>
                    <a:pt x="13366" y="3785"/>
                  </a:cubicBezTo>
                  <a:cubicBezTo>
                    <a:pt x="13326" y="3825"/>
                    <a:pt x="13285" y="3825"/>
                    <a:pt x="13224" y="3825"/>
                  </a:cubicBezTo>
                  <a:cubicBezTo>
                    <a:pt x="13144" y="3825"/>
                    <a:pt x="13044" y="3785"/>
                    <a:pt x="12942" y="3745"/>
                  </a:cubicBezTo>
                  <a:cubicBezTo>
                    <a:pt x="12239" y="3402"/>
                    <a:pt x="11574" y="2919"/>
                    <a:pt x="11031" y="2355"/>
                  </a:cubicBezTo>
                  <a:lnTo>
                    <a:pt x="11031" y="2355"/>
                  </a:lnTo>
                  <a:cubicBezTo>
                    <a:pt x="11192" y="2658"/>
                    <a:pt x="10991" y="3060"/>
                    <a:pt x="10688" y="3200"/>
                  </a:cubicBezTo>
                  <a:cubicBezTo>
                    <a:pt x="10548" y="3262"/>
                    <a:pt x="10387" y="3281"/>
                    <a:pt x="10245" y="3281"/>
                  </a:cubicBezTo>
                  <a:cubicBezTo>
                    <a:pt x="10044" y="3281"/>
                    <a:pt x="9863" y="3241"/>
                    <a:pt x="9681" y="3200"/>
                  </a:cubicBezTo>
                  <a:cubicBezTo>
                    <a:pt x="8414" y="2878"/>
                    <a:pt x="7266" y="2114"/>
                    <a:pt x="6482" y="1067"/>
                  </a:cubicBezTo>
                  <a:lnTo>
                    <a:pt x="6482" y="1067"/>
                  </a:lnTo>
                  <a:cubicBezTo>
                    <a:pt x="6501" y="1349"/>
                    <a:pt x="6541" y="1651"/>
                    <a:pt x="6442" y="1933"/>
                  </a:cubicBezTo>
                  <a:cubicBezTo>
                    <a:pt x="6361" y="2194"/>
                    <a:pt x="6119" y="2436"/>
                    <a:pt x="5838" y="2436"/>
                  </a:cubicBezTo>
                  <a:cubicBezTo>
                    <a:pt x="5838" y="2436"/>
                    <a:pt x="5817" y="2416"/>
                    <a:pt x="5797" y="2416"/>
                  </a:cubicBezTo>
                  <a:cubicBezTo>
                    <a:pt x="5636" y="2395"/>
                    <a:pt x="5495" y="2315"/>
                    <a:pt x="5374" y="2215"/>
                  </a:cubicBezTo>
                  <a:cubicBezTo>
                    <a:pt x="4609" y="1630"/>
                    <a:pt x="3986" y="866"/>
                    <a:pt x="3603" y="1"/>
                  </a:cubicBezTo>
                  <a:close/>
                </a:path>
              </a:pathLst>
            </a:custGeom>
            <a:solidFill>
              <a:srgbClr val="C45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07" name="Google Shape;5025;p71">
              <a:extLst>
                <a:ext uri="{FF2B5EF4-FFF2-40B4-BE49-F238E27FC236}">
                  <a16:creationId xmlns:a16="http://schemas.microsoft.com/office/drawing/2014/main" id="{F5598A45-5CCF-473D-B297-56BFA8A17BB0}"/>
                </a:ext>
              </a:extLst>
            </p:cNvPr>
            <p:cNvSpPr/>
            <p:nvPr/>
          </p:nvSpPr>
          <p:spPr>
            <a:xfrm>
              <a:off x="533525" y="2895325"/>
              <a:ext cx="45800" cy="84575"/>
            </a:xfrm>
            <a:custGeom>
              <a:avLst/>
              <a:gdLst/>
              <a:ahLst/>
              <a:cxnLst/>
              <a:rect l="l" t="t" r="r" b="b"/>
              <a:pathLst>
                <a:path w="1832" h="3383" extrusionOk="0">
                  <a:moveTo>
                    <a:pt x="0" y="1"/>
                  </a:moveTo>
                  <a:cubicBezTo>
                    <a:pt x="443" y="1249"/>
                    <a:pt x="966" y="2395"/>
                    <a:pt x="1831" y="3382"/>
                  </a:cubicBezTo>
                  <a:cubicBezTo>
                    <a:pt x="1127" y="2315"/>
                    <a:pt x="524" y="1187"/>
                    <a:pt x="0" y="1"/>
                  </a:cubicBezTo>
                  <a:close/>
                </a:path>
              </a:pathLst>
            </a:custGeom>
            <a:solidFill>
              <a:srgbClr val="CFCF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08" name="Google Shape;5026;p71">
              <a:extLst>
                <a:ext uri="{FF2B5EF4-FFF2-40B4-BE49-F238E27FC236}">
                  <a16:creationId xmlns:a16="http://schemas.microsoft.com/office/drawing/2014/main" id="{D4F71E69-F570-4174-93F1-C9E3877EB26A}"/>
                </a:ext>
              </a:extLst>
            </p:cNvPr>
            <p:cNvSpPr/>
            <p:nvPr/>
          </p:nvSpPr>
          <p:spPr>
            <a:xfrm>
              <a:off x="531500" y="2874675"/>
              <a:ext cx="72500" cy="127850"/>
            </a:xfrm>
            <a:custGeom>
              <a:avLst/>
              <a:gdLst/>
              <a:ahLst/>
              <a:cxnLst/>
              <a:rect l="l" t="t" r="r" b="b"/>
              <a:pathLst>
                <a:path w="2900" h="5114" extrusionOk="0">
                  <a:moveTo>
                    <a:pt x="162" y="1"/>
                  </a:moveTo>
                  <a:cubicBezTo>
                    <a:pt x="122" y="202"/>
                    <a:pt x="60" y="384"/>
                    <a:pt x="1" y="585"/>
                  </a:cubicBezTo>
                  <a:cubicBezTo>
                    <a:pt x="20" y="666"/>
                    <a:pt x="60" y="746"/>
                    <a:pt x="81" y="827"/>
                  </a:cubicBezTo>
                  <a:cubicBezTo>
                    <a:pt x="605" y="2013"/>
                    <a:pt x="1208" y="3141"/>
                    <a:pt x="1912" y="4208"/>
                  </a:cubicBezTo>
                  <a:cubicBezTo>
                    <a:pt x="2194" y="4530"/>
                    <a:pt x="2516" y="4831"/>
                    <a:pt x="2878" y="5113"/>
                  </a:cubicBezTo>
                  <a:cubicBezTo>
                    <a:pt x="2878" y="4912"/>
                    <a:pt x="2899" y="4711"/>
                    <a:pt x="2899" y="4509"/>
                  </a:cubicBezTo>
                  <a:lnTo>
                    <a:pt x="2899" y="4509"/>
                  </a:lnTo>
                  <a:cubicBezTo>
                    <a:pt x="2838" y="4550"/>
                    <a:pt x="2779" y="4550"/>
                    <a:pt x="2738" y="4550"/>
                  </a:cubicBezTo>
                  <a:cubicBezTo>
                    <a:pt x="2456" y="4550"/>
                    <a:pt x="2134" y="4308"/>
                    <a:pt x="1993" y="4026"/>
                  </a:cubicBezTo>
                  <a:cubicBezTo>
                    <a:pt x="1812" y="3645"/>
                    <a:pt x="1751" y="3141"/>
                    <a:pt x="1389" y="2880"/>
                  </a:cubicBezTo>
                  <a:cubicBezTo>
                    <a:pt x="1007" y="2255"/>
                    <a:pt x="704" y="1571"/>
                    <a:pt x="463" y="867"/>
                  </a:cubicBezTo>
                  <a:cubicBezTo>
                    <a:pt x="342" y="585"/>
                    <a:pt x="242" y="303"/>
                    <a:pt x="162" y="1"/>
                  </a:cubicBezTo>
                  <a:close/>
                </a:path>
              </a:pathLst>
            </a:custGeom>
            <a:solidFill>
              <a:srgbClr val="C45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09" name="Google Shape;5027;p71">
              <a:extLst>
                <a:ext uri="{FF2B5EF4-FFF2-40B4-BE49-F238E27FC236}">
                  <a16:creationId xmlns:a16="http://schemas.microsoft.com/office/drawing/2014/main" id="{E31900C1-E5DD-4DD2-9743-7E3D0E3338D9}"/>
                </a:ext>
              </a:extLst>
            </p:cNvPr>
            <p:cNvSpPr/>
            <p:nvPr/>
          </p:nvSpPr>
          <p:spPr>
            <a:xfrm>
              <a:off x="785125" y="3140375"/>
              <a:ext cx="583225" cy="93625"/>
            </a:xfrm>
            <a:custGeom>
              <a:avLst/>
              <a:gdLst/>
              <a:ahLst/>
              <a:cxnLst/>
              <a:rect l="l" t="t" r="r" b="b"/>
              <a:pathLst>
                <a:path w="23329" h="3745" extrusionOk="0">
                  <a:moveTo>
                    <a:pt x="1" y="0"/>
                  </a:moveTo>
                  <a:cubicBezTo>
                    <a:pt x="60" y="62"/>
                    <a:pt x="121" y="121"/>
                    <a:pt x="181" y="202"/>
                  </a:cubicBezTo>
                  <a:cubicBezTo>
                    <a:pt x="302" y="282"/>
                    <a:pt x="403" y="363"/>
                    <a:pt x="524" y="443"/>
                  </a:cubicBezTo>
                  <a:cubicBezTo>
                    <a:pt x="342" y="303"/>
                    <a:pt x="162" y="161"/>
                    <a:pt x="1" y="0"/>
                  </a:cubicBezTo>
                  <a:close/>
                  <a:moveTo>
                    <a:pt x="23309" y="1149"/>
                  </a:moveTo>
                  <a:cubicBezTo>
                    <a:pt x="22000" y="1149"/>
                    <a:pt x="20693" y="1289"/>
                    <a:pt x="19405" y="1691"/>
                  </a:cubicBezTo>
                  <a:cubicBezTo>
                    <a:pt x="20693" y="1289"/>
                    <a:pt x="22000" y="1149"/>
                    <a:pt x="23329" y="1149"/>
                  </a:cubicBezTo>
                  <a:close/>
                  <a:moveTo>
                    <a:pt x="19424" y="1007"/>
                  </a:moveTo>
                  <a:lnTo>
                    <a:pt x="19424" y="1007"/>
                  </a:lnTo>
                  <a:cubicBezTo>
                    <a:pt x="18417" y="1812"/>
                    <a:pt x="17411" y="2617"/>
                    <a:pt x="16244" y="3161"/>
                  </a:cubicBezTo>
                  <a:cubicBezTo>
                    <a:pt x="15479" y="3524"/>
                    <a:pt x="14614" y="3744"/>
                    <a:pt x="13769" y="3744"/>
                  </a:cubicBezTo>
                  <a:cubicBezTo>
                    <a:pt x="14614" y="3744"/>
                    <a:pt x="15479" y="3524"/>
                    <a:pt x="16264" y="3161"/>
                  </a:cubicBezTo>
                  <a:cubicBezTo>
                    <a:pt x="17411" y="2617"/>
                    <a:pt x="18438" y="1812"/>
                    <a:pt x="19424" y="1007"/>
                  </a:cubicBezTo>
                  <a:close/>
                </a:path>
              </a:pathLst>
            </a:custGeom>
            <a:solidFill>
              <a:srgbClr val="CFCF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10" name="Google Shape;5028;p71">
              <a:extLst>
                <a:ext uri="{FF2B5EF4-FFF2-40B4-BE49-F238E27FC236}">
                  <a16:creationId xmlns:a16="http://schemas.microsoft.com/office/drawing/2014/main" id="{E856E7A2-D05D-4E03-8FA9-F3FD81DE1DA8}"/>
                </a:ext>
              </a:extLst>
            </p:cNvPr>
            <p:cNvSpPr/>
            <p:nvPr/>
          </p:nvSpPr>
          <p:spPr>
            <a:xfrm>
              <a:off x="603975" y="2980350"/>
              <a:ext cx="874600" cy="253650"/>
            </a:xfrm>
            <a:custGeom>
              <a:avLst/>
              <a:gdLst/>
              <a:ahLst/>
              <a:cxnLst/>
              <a:rect l="l" t="t" r="r" b="b"/>
              <a:pathLst>
                <a:path w="34984" h="10146" extrusionOk="0">
                  <a:moveTo>
                    <a:pt x="0" y="1"/>
                  </a:moveTo>
                  <a:lnTo>
                    <a:pt x="0" y="282"/>
                  </a:lnTo>
                  <a:cubicBezTo>
                    <a:pt x="41" y="263"/>
                    <a:pt x="100" y="242"/>
                    <a:pt x="140" y="183"/>
                  </a:cubicBezTo>
                  <a:cubicBezTo>
                    <a:pt x="261" y="927"/>
                    <a:pt x="623" y="1651"/>
                    <a:pt x="1168" y="2195"/>
                  </a:cubicBezTo>
                  <a:cubicBezTo>
                    <a:pt x="1308" y="2115"/>
                    <a:pt x="1409" y="1973"/>
                    <a:pt x="1450" y="1812"/>
                  </a:cubicBezTo>
                  <a:cubicBezTo>
                    <a:pt x="1731" y="2759"/>
                    <a:pt x="2355" y="3583"/>
                    <a:pt x="3140" y="4147"/>
                  </a:cubicBezTo>
                  <a:cubicBezTo>
                    <a:pt x="3221" y="3967"/>
                    <a:pt x="3200" y="3725"/>
                    <a:pt x="3100" y="3564"/>
                  </a:cubicBezTo>
                  <a:lnTo>
                    <a:pt x="3100" y="3564"/>
                  </a:lnTo>
                  <a:cubicBezTo>
                    <a:pt x="3441" y="4107"/>
                    <a:pt x="3865" y="4590"/>
                    <a:pt x="4348" y="5013"/>
                  </a:cubicBezTo>
                  <a:cubicBezTo>
                    <a:pt x="4448" y="5094"/>
                    <a:pt x="4590" y="5134"/>
                    <a:pt x="4710" y="5134"/>
                  </a:cubicBezTo>
                  <a:cubicBezTo>
                    <a:pt x="4850" y="5134"/>
                    <a:pt x="4952" y="5073"/>
                    <a:pt x="4931" y="4952"/>
                  </a:cubicBezTo>
                  <a:lnTo>
                    <a:pt x="4931" y="4952"/>
                  </a:lnTo>
                  <a:cubicBezTo>
                    <a:pt x="5293" y="5496"/>
                    <a:pt x="5797" y="5980"/>
                    <a:pt x="6361" y="6342"/>
                  </a:cubicBezTo>
                  <a:cubicBezTo>
                    <a:pt x="6401" y="6120"/>
                    <a:pt x="6461" y="5918"/>
                    <a:pt x="6501" y="5717"/>
                  </a:cubicBezTo>
                  <a:cubicBezTo>
                    <a:pt x="6783" y="6039"/>
                    <a:pt x="7086" y="6342"/>
                    <a:pt x="7427" y="6603"/>
                  </a:cubicBezTo>
                  <a:cubicBezTo>
                    <a:pt x="7367" y="6522"/>
                    <a:pt x="7306" y="6463"/>
                    <a:pt x="7247" y="6401"/>
                  </a:cubicBezTo>
                  <a:lnTo>
                    <a:pt x="7247" y="6401"/>
                  </a:lnTo>
                  <a:cubicBezTo>
                    <a:pt x="7408" y="6562"/>
                    <a:pt x="7588" y="6704"/>
                    <a:pt x="7770" y="6844"/>
                  </a:cubicBezTo>
                  <a:cubicBezTo>
                    <a:pt x="9359" y="7891"/>
                    <a:pt x="11372" y="8194"/>
                    <a:pt x="13245" y="8575"/>
                  </a:cubicBezTo>
                  <a:cubicBezTo>
                    <a:pt x="15398" y="8999"/>
                    <a:pt x="17612" y="9219"/>
                    <a:pt x="19807" y="9219"/>
                  </a:cubicBezTo>
                  <a:lnTo>
                    <a:pt x="20309" y="9219"/>
                  </a:lnTo>
                  <a:cubicBezTo>
                    <a:pt x="20129" y="9461"/>
                    <a:pt x="19947" y="9723"/>
                    <a:pt x="19767" y="9965"/>
                  </a:cubicBezTo>
                  <a:cubicBezTo>
                    <a:pt x="20169" y="10086"/>
                    <a:pt x="20591" y="10145"/>
                    <a:pt x="21015" y="10145"/>
                  </a:cubicBezTo>
                  <a:cubicBezTo>
                    <a:pt x="21860" y="10145"/>
                    <a:pt x="22725" y="9925"/>
                    <a:pt x="23490" y="9562"/>
                  </a:cubicBezTo>
                  <a:cubicBezTo>
                    <a:pt x="24657" y="9018"/>
                    <a:pt x="25663" y="8213"/>
                    <a:pt x="26670" y="7408"/>
                  </a:cubicBezTo>
                  <a:lnTo>
                    <a:pt x="26691" y="7408"/>
                  </a:lnTo>
                  <a:cubicBezTo>
                    <a:pt x="26670" y="7630"/>
                    <a:pt x="26670" y="7851"/>
                    <a:pt x="26651" y="8092"/>
                  </a:cubicBezTo>
                  <a:cubicBezTo>
                    <a:pt x="27939" y="7690"/>
                    <a:pt x="29246" y="7550"/>
                    <a:pt x="30555" y="7550"/>
                  </a:cubicBezTo>
                  <a:lnTo>
                    <a:pt x="30575" y="7550"/>
                  </a:lnTo>
                  <a:cubicBezTo>
                    <a:pt x="32024" y="7550"/>
                    <a:pt x="33514" y="7730"/>
                    <a:pt x="34984" y="7971"/>
                  </a:cubicBezTo>
                  <a:cubicBezTo>
                    <a:pt x="33534" y="7690"/>
                    <a:pt x="32085" y="7368"/>
                    <a:pt x="30655" y="6986"/>
                  </a:cubicBezTo>
                  <a:cubicBezTo>
                    <a:pt x="31541" y="6925"/>
                    <a:pt x="32427" y="6905"/>
                    <a:pt x="33333" y="6905"/>
                  </a:cubicBezTo>
                  <a:lnTo>
                    <a:pt x="34480" y="6905"/>
                  </a:lnTo>
                  <a:cubicBezTo>
                    <a:pt x="33172" y="6522"/>
                    <a:pt x="31863" y="6120"/>
                    <a:pt x="30575" y="5738"/>
                  </a:cubicBezTo>
                  <a:cubicBezTo>
                    <a:pt x="29045" y="5395"/>
                    <a:pt x="27496" y="5134"/>
                    <a:pt x="25966" y="4852"/>
                  </a:cubicBezTo>
                  <a:lnTo>
                    <a:pt x="25966" y="4852"/>
                  </a:lnTo>
                  <a:cubicBezTo>
                    <a:pt x="26208" y="5174"/>
                    <a:pt x="26509" y="5476"/>
                    <a:pt x="26852" y="5738"/>
                  </a:cubicBezTo>
                  <a:cubicBezTo>
                    <a:pt x="26670" y="5757"/>
                    <a:pt x="26489" y="5778"/>
                    <a:pt x="26328" y="5778"/>
                  </a:cubicBezTo>
                  <a:cubicBezTo>
                    <a:pt x="25362" y="5778"/>
                    <a:pt x="24517" y="5355"/>
                    <a:pt x="23570" y="5174"/>
                  </a:cubicBezTo>
                  <a:cubicBezTo>
                    <a:pt x="23510" y="5153"/>
                    <a:pt x="23430" y="5153"/>
                    <a:pt x="23349" y="5153"/>
                  </a:cubicBezTo>
                  <a:cubicBezTo>
                    <a:pt x="22625" y="5153"/>
                    <a:pt x="21638" y="5677"/>
                    <a:pt x="22201" y="6482"/>
                  </a:cubicBezTo>
                  <a:cubicBezTo>
                    <a:pt x="22242" y="6543"/>
                    <a:pt x="22303" y="6603"/>
                    <a:pt x="22303" y="6683"/>
                  </a:cubicBezTo>
                  <a:cubicBezTo>
                    <a:pt x="22303" y="6785"/>
                    <a:pt x="22182" y="6844"/>
                    <a:pt x="22061" y="6844"/>
                  </a:cubicBezTo>
                  <a:cubicBezTo>
                    <a:pt x="22000" y="6844"/>
                    <a:pt x="21940" y="6825"/>
                    <a:pt x="21879" y="6804"/>
                  </a:cubicBezTo>
                  <a:cubicBezTo>
                    <a:pt x="21356" y="6643"/>
                    <a:pt x="20833" y="6422"/>
                    <a:pt x="20330" y="6141"/>
                  </a:cubicBezTo>
                  <a:cubicBezTo>
                    <a:pt x="20169" y="6060"/>
                    <a:pt x="19987" y="5959"/>
                    <a:pt x="19807" y="5939"/>
                  </a:cubicBezTo>
                  <a:lnTo>
                    <a:pt x="19786" y="5939"/>
                  </a:lnTo>
                  <a:cubicBezTo>
                    <a:pt x="19606" y="5939"/>
                    <a:pt x="19404" y="6060"/>
                    <a:pt x="19364" y="6240"/>
                  </a:cubicBezTo>
                  <a:cubicBezTo>
                    <a:pt x="19324" y="6503"/>
                    <a:pt x="19625" y="6804"/>
                    <a:pt x="19444" y="6986"/>
                  </a:cubicBezTo>
                  <a:cubicBezTo>
                    <a:pt x="19404" y="7046"/>
                    <a:pt x="19343" y="7067"/>
                    <a:pt x="19283" y="7067"/>
                  </a:cubicBezTo>
                  <a:cubicBezTo>
                    <a:pt x="19182" y="7067"/>
                    <a:pt x="19061" y="7005"/>
                    <a:pt x="18961" y="6946"/>
                  </a:cubicBezTo>
                  <a:cubicBezTo>
                    <a:pt x="18156" y="6442"/>
                    <a:pt x="17330" y="5959"/>
                    <a:pt x="16525" y="5456"/>
                  </a:cubicBezTo>
                  <a:cubicBezTo>
                    <a:pt x="16122" y="5215"/>
                    <a:pt x="15680" y="4952"/>
                    <a:pt x="15217" y="4952"/>
                  </a:cubicBezTo>
                  <a:cubicBezTo>
                    <a:pt x="15156" y="4952"/>
                    <a:pt x="15097" y="4952"/>
                    <a:pt x="15056" y="4973"/>
                  </a:cubicBezTo>
                  <a:cubicBezTo>
                    <a:pt x="14533" y="5033"/>
                    <a:pt x="14050" y="5658"/>
                    <a:pt x="14351" y="6100"/>
                  </a:cubicBezTo>
                  <a:cubicBezTo>
                    <a:pt x="14211" y="6141"/>
                    <a:pt x="14069" y="6181"/>
                    <a:pt x="13949" y="6181"/>
                  </a:cubicBezTo>
                  <a:cubicBezTo>
                    <a:pt x="13245" y="6181"/>
                    <a:pt x="12561" y="5577"/>
                    <a:pt x="11855" y="5315"/>
                  </a:cubicBezTo>
                  <a:cubicBezTo>
                    <a:pt x="11796" y="5295"/>
                    <a:pt x="11734" y="5274"/>
                    <a:pt x="11675" y="5274"/>
                  </a:cubicBezTo>
                  <a:lnTo>
                    <a:pt x="11614" y="5274"/>
                  </a:lnTo>
                  <a:cubicBezTo>
                    <a:pt x="11313" y="5335"/>
                    <a:pt x="11393" y="5798"/>
                    <a:pt x="11554" y="6060"/>
                  </a:cubicBezTo>
                  <a:cubicBezTo>
                    <a:pt x="11474" y="6141"/>
                    <a:pt x="11372" y="6160"/>
                    <a:pt x="11272" y="6160"/>
                  </a:cubicBezTo>
                  <a:cubicBezTo>
                    <a:pt x="11071" y="6160"/>
                    <a:pt x="10829" y="6039"/>
                    <a:pt x="10647" y="5918"/>
                  </a:cubicBezTo>
                  <a:cubicBezTo>
                    <a:pt x="9681" y="5315"/>
                    <a:pt x="8715" y="4691"/>
                    <a:pt x="7770" y="4067"/>
                  </a:cubicBezTo>
                  <a:lnTo>
                    <a:pt x="7770" y="4067"/>
                  </a:lnTo>
                  <a:cubicBezTo>
                    <a:pt x="7749" y="4450"/>
                    <a:pt x="7770" y="4831"/>
                    <a:pt x="7789" y="5215"/>
                  </a:cubicBezTo>
                  <a:cubicBezTo>
                    <a:pt x="6380" y="4410"/>
                    <a:pt x="5253" y="3242"/>
                    <a:pt x="4247" y="1954"/>
                  </a:cubicBezTo>
                  <a:cubicBezTo>
                    <a:pt x="4227" y="2034"/>
                    <a:pt x="4206" y="2094"/>
                    <a:pt x="4166" y="2155"/>
                  </a:cubicBezTo>
                  <a:cubicBezTo>
                    <a:pt x="4066" y="2316"/>
                    <a:pt x="3884" y="2376"/>
                    <a:pt x="3704" y="2376"/>
                  </a:cubicBezTo>
                  <a:cubicBezTo>
                    <a:pt x="3482" y="2376"/>
                    <a:pt x="3200" y="2276"/>
                    <a:pt x="2999" y="2155"/>
                  </a:cubicBezTo>
                  <a:cubicBezTo>
                    <a:pt x="1912" y="1571"/>
                    <a:pt x="905" y="846"/>
                    <a:pt x="0" y="1"/>
                  </a:cubicBezTo>
                  <a:close/>
                </a:path>
              </a:pathLst>
            </a:custGeom>
            <a:solidFill>
              <a:srgbClr val="C45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11" name="Google Shape;5029;p71">
              <a:extLst>
                <a:ext uri="{FF2B5EF4-FFF2-40B4-BE49-F238E27FC236}">
                  <a16:creationId xmlns:a16="http://schemas.microsoft.com/office/drawing/2014/main" id="{E00F2AD3-2308-4874-A35F-5BF2792FB1A5}"/>
                </a:ext>
              </a:extLst>
            </p:cNvPr>
            <p:cNvSpPr/>
            <p:nvPr/>
          </p:nvSpPr>
          <p:spPr>
            <a:xfrm>
              <a:off x="543050" y="2896325"/>
              <a:ext cx="167100" cy="143425"/>
            </a:xfrm>
            <a:custGeom>
              <a:avLst/>
              <a:gdLst/>
              <a:ahLst/>
              <a:cxnLst/>
              <a:rect l="l" t="t" r="r" b="b"/>
              <a:pathLst>
                <a:path w="6684" h="5737" extrusionOk="0">
                  <a:moveTo>
                    <a:pt x="1" y="1"/>
                  </a:moveTo>
                  <a:cubicBezTo>
                    <a:pt x="242" y="705"/>
                    <a:pt x="545" y="1389"/>
                    <a:pt x="927" y="2014"/>
                  </a:cubicBezTo>
                  <a:cubicBezTo>
                    <a:pt x="1289" y="2275"/>
                    <a:pt x="1350" y="2779"/>
                    <a:pt x="1531" y="3160"/>
                  </a:cubicBezTo>
                  <a:cubicBezTo>
                    <a:pt x="1672" y="3442"/>
                    <a:pt x="1994" y="3684"/>
                    <a:pt x="2276" y="3684"/>
                  </a:cubicBezTo>
                  <a:cubicBezTo>
                    <a:pt x="2317" y="3684"/>
                    <a:pt x="2376" y="3684"/>
                    <a:pt x="2437" y="3643"/>
                  </a:cubicBezTo>
                  <a:lnTo>
                    <a:pt x="2437" y="3362"/>
                  </a:lnTo>
                  <a:cubicBezTo>
                    <a:pt x="3342" y="4207"/>
                    <a:pt x="4349" y="4932"/>
                    <a:pt x="5436" y="5516"/>
                  </a:cubicBezTo>
                  <a:cubicBezTo>
                    <a:pt x="5637" y="5637"/>
                    <a:pt x="5919" y="5737"/>
                    <a:pt x="6141" y="5737"/>
                  </a:cubicBezTo>
                  <a:cubicBezTo>
                    <a:pt x="6321" y="5737"/>
                    <a:pt x="6503" y="5677"/>
                    <a:pt x="6603" y="5516"/>
                  </a:cubicBezTo>
                  <a:cubicBezTo>
                    <a:pt x="6643" y="5455"/>
                    <a:pt x="6664" y="5395"/>
                    <a:pt x="6684" y="5315"/>
                  </a:cubicBezTo>
                  <a:cubicBezTo>
                    <a:pt x="6101" y="4569"/>
                    <a:pt x="5556" y="3804"/>
                    <a:pt x="5033" y="3040"/>
                  </a:cubicBezTo>
                  <a:lnTo>
                    <a:pt x="5033" y="3040"/>
                  </a:lnTo>
                  <a:cubicBezTo>
                    <a:pt x="5114" y="3482"/>
                    <a:pt x="5154" y="3925"/>
                    <a:pt x="5154" y="4368"/>
                  </a:cubicBezTo>
                  <a:cubicBezTo>
                    <a:pt x="5154" y="4469"/>
                    <a:pt x="5154" y="4590"/>
                    <a:pt x="5094" y="4671"/>
                  </a:cubicBezTo>
                  <a:cubicBezTo>
                    <a:pt x="5054" y="4730"/>
                    <a:pt x="4973" y="4751"/>
                    <a:pt x="4893" y="4751"/>
                  </a:cubicBezTo>
                  <a:cubicBezTo>
                    <a:pt x="4732" y="4751"/>
                    <a:pt x="4550" y="4650"/>
                    <a:pt x="4429" y="4550"/>
                  </a:cubicBezTo>
                  <a:cubicBezTo>
                    <a:pt x="3645" y="3845"/>
                    <a:pt x="3060" y="2899"/>
                    <a:pt x="2800" y="1872"/>
                  </a:cubicBezTo>
                  <a:cubicBezTo>
                    <a:pt x="2719" y="2175"/>
                    <a:pt x="2658" y="2497"/>
                    <a:pt x="2577" y="2798"/>
                  </a:cubicBezTo>
                  <a:cubicBezTo>
                    <a:pt x="1853" y="2336"/>
                    <a:pt x="1391" y="1490"/>
                    <a:pt x="1329" y="624"/>
                  </a:cubicBezTo>
                  <a:cubicBezTo>
                    <a:pt x="1230" y="887"/>
                    <a:pt x="1109" y="1128"/>
                    <a:pt x="1007" y="1389"/>
                  </a:cubicBezTo>
                  <a:cubicBezTo>
                    <a:pt x="585" y="986"/>
                    <a:pt x="263" y="503"/>
                    <a:pt x="1" y="1"/>
                  </a:cubicBezTo>
                  <a:close/>
                </a:path>
              </a:pathLst>
            </a:custGeom>
            <a:solidFill>
              <a:srgbClr val="9F45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12" name="Google Shape;5030;p71">
              <a:extLst>
                <a:ext uri="{FF2B5EF4-FFF2-40B4-BE49-F238E27FC236}">
                  <a16:creationId xmlns:a16="http://schemas.microsoft.com/office/drawing/2014/main" id="{93D1A72C-66DA-4DDA-B980-4ECFBB01ADEA}"/>
                </a:ext>
              </a:extLst>
            </p:cNvPr>
            <p:cNvSpPr/>
            <p:nvPr/>
          </p:nvSpPr>
          <p:spPr>
            <a:xfrm>
              <a:off x="400150" y="2342800"/>
              <a:ext cx="1885575" cy="860400"/>
            </a:xfrm>
            <a:custGeom>
              <a:avLst/>
              <a:gdLst/>
              <a:ahLst/>
              <a:cxnLst/>
              <a:rect l="l" t="t" r="r" b="b"/>
              <a:pathLst>
                <a:path w="75423" h="34416" extrusionOk="0">
                  <a:moveTo>
                    <a:pt x="75423" y="15318"/>
                  </a:moveTo>
                  <a:cubicBezTo>
                    <a:pt x="75423" y="15318"/>
                    <a:pt x="75423" y="15318"/>
                    <a:pt x="75423" y="15318"/>
                  </a:cubicBezTo>
                  <a:lnTo>
                    <a:pt x="75423" y="15318"/>
                  </a:lnTo>
                  <a:cubicBezTo>
                    <a:pt x="75423" y="15318"/>
                    <a:pt x="75423" y="15318"/>
                    <a:pt x="75423" y="15318"/>
                  </a:cubicBezTo>
                  <a:close/>
                  <a:moveTo>
                    <a:pt x="8006" y="0"/>
                  </a:moveTo>
                  <a:cubicBezTo>
                    <a:pt x="7981" y="0"/>
                    <a:pt x="7956" y="0"/>
                    <a:pt x="7931" y="1"/>
                  </a:cubicBezTo>
                  <a:cubicBezTo>
                    <a:pt x="6422" y="1"/>
                    <a:pt x="4912" y="463"/>
                    <a:pt x="3583" y="1147"/>
                  </a:cubicBezTo>
                  <a:cubicBezTo>
                    <a:pt x="2054" y="1952"/>
                    <a:pt x="1028" y="3079"/>
                    <a:pt x="121" y="4529"/>
                  </a:cubicBezTo>
                  <a:cubicBezTo>
                    <a:pt x="81" y="4609"/>
                    <a:pt x="21" y="4711"/>
                    <a:pt x="21" y="4791"/>
                  </a:cubicBezTo>
                  <a:cubicBezTo>
                    <a:pt x="0" y="4872"/>
                    <a:pt x="21" y="4952"/>
                    <a:pt x="21" y="5033"/>
                  </a:cubicBezTo>
                  <a:cubicBezTo>
                    <a:pt x="223" y="6219"/>
                    <a:pt x="564" y="7287"/>
                    <a:pt x="1087" y="8393"/>
                  </a:cubicBezTo>
                  <a:cubicBezTo>
                    <a:pt x="1329" y="8938"/>
                    <a:pt x="1611" y="9480"/>
                    <a:pt x="1873" y="10025"/>
                  </a:cubicBezTo>
                  <a:cubicBezTo>
                    <a:pt x="2074" y="10467"/>
                    <a:pt x="2517" y="11152"/>
                    <a:pt x="2517" y="11635"/>
                  </a:cubicBezTo>
                  <a:cubicBezTo>
                    <a:pt x="2960" y="12983"/>
                    <a:pt x="3140" y="14392"/>
                    <a:pt x="3403" y="15781"/>
                  </a:cubicBezTo>
                  <a:cubicBezTo>
                    <a:pt x="3624" y="16909"/>
                    <a:pt x="3886" y="18015"/>
                    <a:pt x="4227" y="19123"/>
                  </a:cubicBezTo>
                  <a:cubicBezTo>
                    <a:pt x="4509" y="20049"/>
                    <a:pt x="4670" y="21074"/>
                    <a:pt x="5255" y="21860"/>
                  </a:cubicBezTo>
                  <a:cubicBezTo>
                    <a:pt x="5314" y="21659"/>
                    <a:pt x="5376" y="21477"/>
                    <a:pt x="5416" y="21276"/>
                  </a:cubicBezTo>
                  <a:cubicBezTo>
                    <a:pt x="5636" y="22121"/>
                    <a:pt x="6079" y="22926"/>
                    <a:pt x="6723" y="23530"/>
                  </a:cubicBezTo>
                  <a:cubicBezTo>
                    <a:pt x="6825" y="23269"/>
                    <a:pt x="6946" y="23028"/>
                    <a:pt x="7045" y="22765"/>
                  </a:cubicBezTo>
                  <a:cubicBezTo>
                    <a:pt x="7107" y="23631"/>
                    <a:pt x="7569" y="24477"/>
                    <a:pt x="8293" y="24939"/>
                  </a:cubicBezTo>
                  <a:cubicBezTo>
                    <a:pt x="8374" y="24638"/>
                    <a:pt x="8435" y="24316"/>
                    <a:pt x="8516" y="24013"/>
                  </a:cubicBezTo>
                  <a:cubicBezTo>
                    <a:pt x="8776" y="25040"/>
                    <a:pt x="9361" y="25986"/>
                    <a:pt x="10145" y="26691"/>
                  </a:cubicBezTo>
                  <a:cubicBezTo>
                    <a:pt x="10267" y="26798"/>
                    <a:pt x="10459" y="26906"/>
                    <a:pt x="10615" y="26906"/>
                  </a:cubicBezTo>
                  <a:cubicBezTo>
                    <a:pt x="10694" y="26906"/>
                    <a:pt x="10763" y="26879"/>
                    <a:pt x="10810" y="26812"/>
                  </a:cubicBezTo>
                  <a:cubicBezTo>
                    <a:pt x="10870" y="26731"/>
                    <a:pt x="10870" y="26610"/>
                    <a:pt x="10870" y="26509"/>
                  </a:cubicBezTo>
                  <a:cubicBezTo>
                    <a:pt x="10870" y="25644"/>
                    <a:pt x="10730" y="24759"/>
                    <a:pt x="10427" y="23933"/>
                  </a:cubicBezTo>
                  <a:lnTo>
                    <a:pt x="10427" y="23933"/>
                  </a:lnTo>
                  <a:cubicBezTo>
                    <a:pt x="10569" y="23953"/>
                    <a:pt x="10689" y="23973"/>
                    <a:pt x="10830" y="23994"/>
                  </a:cubicBezTo>
                  <a:cubicBezTo>
                    <a:pt x="10760" y="23281"/>
                    <a:pt x="10541" y="22584"/>
                    <a:pt x="10197" y="21954"/>
                  </a:cubicBezTo>
                  <a:lnTo>
                    <a:pt x="10197" y="21954"/>
                  </a:lnTo>
                  <a:cubicBezTo>
                    <a:pt x="10291" y="22016"/>
                    <a:pt x="10413" y="22046"/>
                    <a:pt x="10540" y="22046"/>
                  </a:cubicBezTo>
                  <a:cubicBezTo>
                    <a:pt x="10799" y="22046"/>
                    <a:pt x="11081" y="21920"/>
                    <a:pt x="11192" y="21678"/>
                  </a:cubicBezTo>
                  <a:cubicBezTo>
                    <a:pt x="11414" y="21195"/>
                    <a:pt x="11192" y="20652"/>
                    <a:pt x="10950" y="20169"/>
                  </a:cubicBezTo>
                  <a:lnTo>
                    <a:pt x="10950" y="20169"/>
                  </a:lnTo>
                  <a:cubicBezTo>
                    <a:pt x="11414" y="20532"/>
                    <a:pt x="11917" y="20913"/>
                    <a:pt x="12501" y="20974"/>
                  </a:cubicBezTo>
                  <a:cubicBezTo>
                    <a:pt x="12553" y="20982"/>
                    <a:pt x="12606" y="20985"/>
                    <a:pt x="12659" y="20985"/>
                  </a:cubicBezTo>
                  <a:cubicBezTo>
                    <a:pt x="13201" y="20985"/>
                    <a:pt x="13772" y="20620"/>
                    <a:pt x="13809" y="20089"/>
                  </a:cubicBezTo>
                  <a:cubicBezTo>
                    <a:pt x="14192" y="20954"/>
                    <a:pt x="14815" y="21718"/>
                    <a:pt x="15580" y="22303"/>
                  </a:cubicBezTo>
                  <a:cubicBezTo>
                    <a:pt x="15701" y="22403"/>
                    <a:pt x="15842" y="22483"/>
                    <a:pt x="16003" y="22504"/>
                  </a:cubicBezTo>
                  <a:cubicBezTo>
                    <a:pt x="16024" y="22507"/>
                    <a:pt x="16045" y="22509"/>
                    <a:pt x="16065" y="22509"/>
                  </a:cubicBezTo>
                  <a:cubicBezTo>
                    <a:pt x="16323" y="22509"/>
                    <a:pt x="16554" y="22282"/>
                    <a:pt x="16648" y="22021"/>
                  </a:cubicBezTo>
                  <a:cubicBezTo>
                    <a:pt x="16747" y="21739"/>
                    <a:pt x="16707" y="21437"/>
                    <a:pt x="16688" y="21155"/>
                  </a:cubicBezTo>
                  <a:lnTo>
                    <a:pt x="16688" y="21155"/>
                  </a:lnTo>
                  <a:cubicBezTo>
                    <a:pt x="17472" y="22202"/>
                    <a:pt x="18620" y="22966"/>
                    <a:pt x="19887" y="23288"/>
                  </a:cubicBezTo>
                  <a:cubicBezTo>
                    <a:pt x="20069" y="23334"/>
                    <a:pt x="20264" y="23373"/>
                    <a:pt x="20458" y="23373"/>
                  </a:cubicBezTo>
                  <a:cubicBezTo>
                    <a:pt x="20606" y="23373"/>
                    <a:pt x="20754" y="23350"/>
                    <a:pt x="20894" y="23288"/>
                  </a:cubicBezTo>
                  <a:cubicBezTo>
                    <a:pt x="21197" y="23148"/>
                    <a:pt x="21398" y="22746"/>
                    <a:pt x="21237" y="22443"/>
                  </a:cubicBezTo>
                  <a:lnTo>
                    <a:pt x="21237" y="22443"/>
                  </a:lnTo>
                  <a:cubicBezTo>
                    <a:pt x="21780" y="23007"/>
                    <a:pt x="22445" y="23490"/>
                    <a:pt x="23148" y="23833"/>
                  </a:cubicBezTo>
                  <a:cubicBezTo>
                    <a:pt x="23241" y="23872"/>
                    <a:pt x="23343" y="23912"/>
                    <a:pt x="23435" y="23912"/>
                  </a:cubicBezTo>
                  <a:cubicBezTo>
                    <a:pt x="23484" y="23912"/>
                    <a:pt x="23530" y="23901"/>
                    <a:pt x="23572" y="23873"/>
                  </a:cubicBezTo>
                  <a:cubicBezTo>
                    <a:pt x="23712" y="23792"/>
                    <a:pt x="23712" y="23591"/>
                    <a:pt x="23693" y="23430"/>
                  </a:cubicBezTo>
                  <a:cubicBezTo>
                    <a:pt x="23652" y="23028"/>
                    <a:pt x="23551" y="22604"/>
                    <a:pt x="23411" y="22222"/>
                  </a:cubicBezTo>
                  <a:lnTo>
                    <a:pt x="23411" y="22222"/>
                  </a:lnTo>
                  <a:cubicBezTo>
                    <a:pt x="23712" y="22604"/>
                    <a:pt x="24155" y="22886"/>
                    <a:pt x="24638" y="23007"/>
                  </a:cubicBezTo>
                  <a:cubicBezTo>
                    <a:pt x="24675" y="22729"/>
                    <a:pt x="24627" y="22451"/>
                    <a:pt x="24525" y="22205"/>
                  </a:cubicBezTo>
                  <a:lnTo>
                    <a:pt x="24525" y="22205"/>
                  </a:lnTo>
                  <a:cubicBezTo>
                    <a:pt x="24631" y="22417"/>
                    <a:pt x="24843" y="22589"/>
                    <a:pt x="25090" y="22589"/>
                  </a:cubicBezTo>
                  <a:cubicBezTo>
                    <a:pt x="25114" y="22589"/>
                    <a:pt x="25137" y="22588"/>
                    <a:pt x="25161" y="22585"/>
                  </a:cubicBezTo>
                  <a:cubicBezTo>
                    <a:pt x="25443" y="22544"/>
                    <a:pt x="25665" y="22202"/>
                    <a:pt x="25523" y="21960"/>
                  </a:cubicBezTo>
                  <a:lnTo>
                    <a:pt x="25523" y="21960"/>
                  </a:lnTo>
                  <a:cubicBezTo>
                    <a:pt x="26449" y="23208"/>
                    <a:pt x="27718" y="24195"/>
                    <a:pt x="29147" y="24799"/>
                  </a:cubicBezTo>
                  <a:cubicBezTo>
                    <a:pt x="29265" y="24852"/>
                    <a:pt x="29407" y="24895"/>
                    <a:pt x="29534" y="24895"/>
                  </a:cubicBezTo>
                  <a:cubicBezTo>
                    <a:pt x="29645" y="24895"/>
                    <a:pt x="29746" y="24863"/>
                    <a:pt x="29812" y="24778"/>
                  </a:cubicBezTo>
                  <a:cubicBezTo>
                    <a:pt x="29911" y="24638"/>
                    <a:pt x="29871" y="24437"/>
                    <a:pt x="29812" y="24276"/>
                  </a:cubicBezTo>
                  <a:cubicBezTo>
                    <a:pt x="29651" y="23852"/>
                    <a:pt x="29449" y="23430"/>
                    <a:pt x="29227" y="23028"/>
                  </a:cubicBezTo>
                  <a:lnTo>
                    <a:pt x="29227" y="23028"/>
                  </a:lnTo>
                  <a:cubicBezTo>
                    <a:pt x="29589" y="23511"/>
                    <a:pt x="30113" y="23873"/>
                    <a:pt x="30697" y="24053"/>
                  </a:cubicBezTo>
                  <a:lnTo>
                    <a:pt x="30153" y="22544"/>
                  </a:lnTo>
                  <a:lnTo>
                    <a:pt x="30153" y="22544"/>
                  </a:lnTo>
                  <a:cubicBezTo>
                    <a:pt x="30738" y="23229"/>
                    <a:pt x="31502" y="23752"/>
                    <a:pt x="32348" y="24053"/>
                  </a:cubicBezTo>
                  <a:cubicBezTo>
                    <a:pt x="32443" y="24086"/>
                    <a:pt x="32550" y="24112"/>
                    <a:pt x="32650" y="24112"/>
                  </a:cubicBezTo>
                  <a:cubicBezTo>
                    <a:pt x="32740" y="24112"/>
                    <a:pt x="32824" y="24091"/>
                    <a:pt x="32890" y="24034"/>
                  </a:cubicBezTo>
                  <a:cubicBezTo>
                    <a:pt x="32971" y="23953"/>
                    <a:pt x="33011" y="23812"/>
                    <a:pt x="33032" y="23691"/>
                  </a:cubicBezTo>
                  <a:cubicBezTo>
                    <a:pt x="33072" y="23309"/>
                    <a:pt x="33072" y="22886"/>
                    <a:pt x="33011" y="22504"/>
                  </a:cubicBezTo>
                  <a:lnTo>
                    <a:pt x="33011" y="22504"/>
                  </a:lnTo>
                  <a:cubicBezTo>
                    <a:pt x="33515" y="23350"/>
                    <a:pt x="34259" y="24074"/>
                    <a:pt x="35145" y="24536"/>
                  </a:cubicBezTo>
                  <a:cubicBezTo>
                    <a:pt x="35370" y="24649"/>
                    <a:pt x="35607" y="24761"/>
                    <a:pt x="35858" y="24761"/>
                  </a:cubicBezTo>
                  <a:cubicBezTo>
                    <a:pt x="35922" y="24761"/>
                    <a:pt x="35986" y="24754"/>
                    <a:pt x="36051" y="24738"/>
                  </a:cubicBezTo>
                  <a:cubicBezTo>
                    <a:pt x="36353" y="24657"/>
                    <a:pt x="36594" y="24276"/>
                    <a:pt x="36414" y="24013"/>
                  </a:cubicBezTo>
                  <a:lnTo>
                    <a:pt x="36414" y="24013"/>
                  </a:lnTo>
                  <a:cubicBezTo>
                    <a:pt x="36816" y="24456"/>
                    <a:pt x="37198" y="24920"/>
                    <a:pt x="37601" y="25382"/>
                  </a:cubicBezTo>
                  <a:cubicBezTo>
                    <a:pt x="37735" y="25555"/>
                    <a:pt x="37905" y="25726"/>
                    <a:pt x="38129" y="25726"/>
                  </a:cubicBezTo>
                  <a:cubicBezTo>
                    <a:pt x="38140" y="25726"/>
                    <a:pt x="38152" y="25726"/>
                    <a:pt x="38164" y="25725"/>
                  </a:cubicBezTo>
                  <a:cubicBezTo>
                    <a:pt x="38588" y="25685"/>
                    <a:pt x="38567" y="25040"/>
                    <a:pt x="38427" y="24638"/>
                  </a:cubicBezTo>
                  <a:lnTo>
                    <a:pt x="38427" y="24638"/>
                  </a:lnTo>
                  <a:cubicBezTo>
                    <a:pt x="40359" y="25744"/>
                    <a:pt x="42029" y="27274"/>
                    <a:pt x="43357" y="29066"/>
                  </a:cubicBezTo>
                  <a:cubicBezTo>
                    <a:pt x="43219" y="29063"/>
                    <a:pt x="43081" y="29061"/>
                    <a:pt x="42944" y="29061"/>
                  </a:cubicBezTo>
                  <a:cubicBezTo>
                    <a:pt x="41434" y="29061"/>
                    <a:pt x="39944" y="29262"/>
                    <a:pt x="38486" y="29649"/>
                  </a:cubicBezTo>
                  <a:cubicBezTo>
                    <a:pt x="39031" y="29931"/>
                    <a:pt x="39594" y="30234"/>
                    <a:pt x="40137" y="30535"/>
                  </a:cubicBezTo>
                  <a:cubicBezTo>
                    <a:pt x="39312" y="30655"/>
                    <a:pt x="38486" y="30797"/>
                    <a:pt x="37662" y="30918"/>
                  </a:cubicBezTo>
                  <a:cubicBezTo>
                    <a:pt x="39332" y="31420"/>
                    <a:pt x="40982" y="31924"/>
                    <a:pt x="42633" y="32407"/>
                  </a:cubicBezTo>
                  <a:cubicBezTo>
                    <a:pt x="42331" y="32402"/>
                    <a:pt x="42028" y="32400"/>
                    <a:pt x="41725" y="32400"/>
                  </a:cubicBezTo>
                  <a:cubicBezTo>
                    <a:pt x="40753" y="32400"/>
                    <a:pt x="39775" y="32427"/>
                    <a:pt x="38808" y="32488"/>
                  </a:cubicBezTo>
                  <a:cubicBezTo>
                    <a:pt x="41667" y="33253"/>
                    <a:pt x="44546" y="33755"/>
                    <a:pt x="47464" y="34238"/>
                  </a:cubicBezTo>
                  <a:cubicBezTo>
                    <a:pt x="48046" y="34332"/>
                    <a:pt x="48644" y="34415"/>
                    <a:pt x="49234" y="34415"/>
                  </a:cubicBezTo>
                  <a:cubicBezTo>
                    <a:pt x="49786" y="34415"/>
                    <a:pt x="50330" y="34343"/>
                    <a:pt x="50845" y="34139"/>
                  </a:cubicBezTo>
                  <a:cubicBezTo>
                    <a:pt x="51046" y="34077"/>
                    <a:pt x="51248" y="33957"/>
                    <a:pt x="51328" y="33776"/>
                  </a:cubicBezTo>
                  <a:cubicBezTo>
                    <a:pt x="51530" y="33374"/>
                    <a:pt x="51108" y="32931"/>
                    <a:pt x="50745" y="32689"/>
                  </a:cubicBezTo>
                  <a:cubicBezTo>
                    <a:pt x="49235" y="31662"/>
                    <a:pt x="47646" y="30776"/>
                    <a:pt x="45995" y="29992"/>
                  </a:cubicBezTo>
                  <a:lnTo>
                    <a:pt x="45995" y="29992"/>
                  </a:lnTo>
                  <a:cubicBezTo>
                    <a:pt x="46590" y="30075"/>
                    <a:pt x="47195" y="30120"/>
                    <a:pt x="47797" y="30120"/>
                  </a:cubicBezTo>
                  <a:cubicBezTo>
                    <a:pt x="48070" y="30120"/>
                    <a:pt x="48342" y="30111"/>
                    <a:pt x="48612" y="30092"/>
                  </a:cubicBezTo>
                  <a:cubicBezTo>
                    <a:pt x="48792" y="30073"/>
                    <a:pt x="48993" y="30052"/>
                    <a:pt x="49095" y="29912"/>
                  </a:cubicBezTo>
                  <a:cubicBezTo>
                    <a:pt x="49356" y="29630"/>
                    <a:pt x="48974" y="29206"/>
                    <a:pt x="48631" y="29005"/>
                  </a:cubicBezTo>
                  <a:cubicBezTo>
                    <a:pt x="47525" y="28382"/>
                    <a:pt x="46417" y="27738"/>
                    <a:pt x="45311" y="27094"/>
                  </a:cubicBezTo>
                  <a:cubicBezTo>
                    <a:pt x="47122" y="27073"/>
                    <a:pt x="48752" y="26288"/>
                    <a:pt x="50182" y="25221"/>
                  </a:cubicBezTo>
                  <a:cubicBezTo>
                    <a:pt x="51207" y="24456"/>
                    <a:pt x="51993" y="23470"/>
                    <a:pt x="52939" y="22625"/>
                  </a:cubicBezTo>
                  <a:cubicBezTo>
                    <a:pt x="53466" y="22156"/>
                    <a:pt x="54260" y="22049"/>
                    <a:pt x="55057" y="22049"/>
                  </a:cubicBezTo>
                  <a:cubicBezTo>
                    <a:pt x="55629" y="22049"/>
                    <a:pt x="56203" y="22104"/>
                    <a:pt x="56682" y="22121"/>
                  </a:cubicBezTo>
                  <a:cubicBezTo>
                    <a:pt x="57727" y="22161"/>
                    <a:pt x="58774" y="22182"/>
                    <a:pt x="59821" y="22182"/>
                  </a:cubicBezTo>
                  <a:cubicBezTo>
                    <a:pt x="62446" y="22182"/>
                    <a:pt x="65075" y="22052"/>
                    <a:pt x="67694" y="21780"/>
                  </a:cubicBezTo>
                  <a:cubicBezTo>
                    <a:pt x="68861" y="21659"/>
                    <a:pt x="70029" y="21498"/>
                    <a:pt x="71135" y="21115"/>
                  </a:cubicBezTo>
                  <a:cubicBezTo>
                    <a:pt x="71376" y="21034"/>
                    <a:pt x="71639" y="20934"/>
                    <a:pt x="71779" y="20733"/>
                  </a:cubicBezTo>
                  <a:cubicBezTo>
                    <a:pt x="71940" y="20532"/>
                    <a:pt x="71940" y="20189"/>
                    <a:pt x="71719" y="20049"/>
                  </a:cubicBezTo>
                  <a:cubicBezTo>
                    <a:pt x="72847" y="19888"/>
                    <a:pt x="73913" y="19203"/>
                    <a:pt x="74516" y="18237"/>
                  </a:cubicBezTo>
                  <a:cubicBezTo>
                    <a:pt x="73758" y="18220"/>
                    <a:pt x="73040" y="18096"/>
                    <a:pt x="72296" y="18096"/>
                  </a:cubicBezTo>
                  <a:cubicBezTo>
                    <a:pt x="72132" y="18096"/>
                    <a:pt x="71967" y="18102"/>
                    <a:pt x="71800" y="18116"/>
                  </a:cubicBezTo>
                  <a:cubicBezTo>
                    <a:pt x="73389" y="17975"/>
                    <a:pt x="74878" y="16828"/>
                    <a:pt x="75423" y="15318"/>
                  </a:cubicBezTo>
                  <a:lnTo>
                    <a:pt x="75423" y="15318"/>
                  </a:lnTo>
                  <a:cubicBezTo>
                    <a:pt x="75394" y="15393"/>
                    <a:pt x="74715" y="15414"/>
                    <a:pt x="73911" y="15414"/>
                  </a:cubicBezTo>
                  <a:cubicBezTo>
                    <a:pt x="73422" y="15414"/>
                    <a:pt x="72887" y="15406"/>
                    <a:pt x="72423" y="15398"/>
                  </a:cubicBezTo>
                  <a:cubicBezTo>
                    <a:pt x="71819" y="15379"/>
                    <a:pt x="71357" y="15379"/>
                    <a:pt x="71215" y="15379"/>
                  </a:cubicBezTo>
                  <a:cubicBezTo>
                    <a:pt x="66183" y="15580"/>
                    <a:pt x="61191" y="16284"/>
                    <a:pt x="56159" y="16506"/>
                  </a:cubicBezTo>
                  <a:cubicBezTo>
                    <a:pt x="51046" y="16727"/>
                    <a:pt x="45955" y="16686"/>
                    <a:pt x="40842" y="16807"/>
                  </a:cubicBezTo>
                  <a:cubicBezTo>
                    <a:pt x="40683" y="16809"/>
                    <a:pt x="40527" y="16811"/>
                    <a:pt x="40374" y="16811"/>
                  </a:cubicBezTo>
                  <a:cubicBezTo>
                    <a:pt x="39202" y="16811"/>
                    <a:pt x="38163" y="16718"/>
                    <a:pt x="37077" y="16184"/>
                  </a:cubicBezTo>
                  <a:cubicBezTo>
                    <a:pt x="35770" y="15519"/>
                    <a:pt x="34461" y="14915"/>
                    <a:pt x="33193" y="14231"/>
                  </a:cubicBezTo>
                  <a:cubicBezTo>
                    <a:pt x="29428" y="12198"/>
                    <a:pt x="25786" y="9904"/>
                    <a:pt x="22324" y="7387"/>
                  </a:cubicBezTo>
                  <a:cubicBezTo>
                    <a:pt x="20995" y="6421"/>
                    <a:pt x="19686" y="5395"/>
                    <a:pt x="18379" y="4408"/>
                  </a:cubicBezTo>
                  <a:cubicBezTo>
                    <a:pt x="17069" y="3422"/>
                    <a:pt x="15660" y="2556"/>
                    <a:pt x="14192" y="1831"/>
                  </a:cubicBezTo>
                  <a:cubicBezTo>
                    <a:pt x="12261" y="897"/>
                    <a:pt x="10174" y="0"/>
                    <a:pt x="8006"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13" name="Google Shape;5031;p71">
              <a:extLst>
                <a:ext uri="{FF2B5EF4-FFF2-40B4-BE49-F238E27FC236}">
                  <a16:creationId xmlns:a16="http://schemas.microsoft.com/office/drawing/2014/main" id="{A3DE5E4C-9A87-4791-A4CA-0334F3C4B878}"/>
                </a:ext>
              </a:extLst>
            </p:cNvPr>
            <p:cNvSpPr/>
            <p:nvPr/>
          </p:nvSpPr>
          <p:spPr>
            <a:xfrm>
              <a:off x="238125" y="2426325"/>
              <a:ext cx="252625" cy="141425"/>
            </a:xfrm>
            <a:custGeom>
              <a:avLst/>
              <a:gdLst/>
              <a:ahLst/>
              <a:cxnLst/>
              <a:rect l="l" t="t" r="r" b="b"/>
              <a:pathLst>
                <a:path w="10105" h="5657" extrusionOk="0">
                  <a:moveTo>
                    <a:pt x="7488" y="1"/>
                  </a:moveTo>
                  <a:lnTo>
                    <a:pt x="7488" y="1"/>
                  </a:lnTo>
                  <a:cubicBezTo>
                    <a:pt x="7448" y="81"/>
                    <a:pt x="7388" y="162"/>
                    <a:pt x="7307" y="221"/>
                  </a:cubicBezTo>
                  <a:cubicBezTo>
                    <a:pt x="6924" y="544"/>
                    <a:pt x="6159" y="685"/>
                    <a:pt x="5778" y="766"/>
                  </a:cubicBezTo>
                  <a:cubicBezTo>
                    <a:pt x="5093" y="906"/>
                    <a:pt x="4388" y="967"/>
                    <a:pt x="3704" y="1067"/>
                  </a:cubicBezTo>
                  <a:cubicBezTo>
                    <a:pt x="2396" y="1249"/>
                    <a:pt x="1027" y="1550"/>
                    <a:pt x="0" y="2376"/>
                  </a:cubicBezTo>
                  <a:cubicBezTo>
                    <a:pt x="1369" y="2376"/>
                    <a:pt x="2799" y="2376"/>
                    <a:pt x="4047" y="2959"/>
                  </a:cubicBezTo>
                  <a:cubicBezTo>
                    <a:pt x="4388" y="3120"/>
                    <a:pt x="4710" y="3321"/>
                    <a:pt x="5032" y="3523"/>
                  </a:cubicBezTo>
                  <a:cubicBezTo>
                    <a:pt x="6060" y="4167"/>
                    <a:pt x="7085" y="4811"/>
                    <a:pt x="7931" y="5656"/>
                  </a:cubicBezTo>
                  <a:cubicBezTo>
                    <a:pt x="8092" y="4730"/>
                    <a:pt x="7831" y="3745"/>
                    <a:pt x="7267" y="3020"/>
                  </a:cubicBezTo>
                  <a:cubicBezTo>
                    <a:pt x="7589" y="2637"/>
                    <a:pt x="8193" y="2637"/>
                    <a:pt x="8696" y="2637"/>
                  </a:cubicBezTo>
                  <a:cubicBezTo>
                    <a:pt x="8763" y="2640"/>
                    <a:pt x="8830" y="2641"/>
                    <a:pt x="8899" y="2641"/>
                  </a:cubicBezTo>
                  <a:cubicBezTo>
                    <a:pt x="9364" y="2641"/>
                    <a:pt x="9842" y="2563"/>
                    <a:pt x="10105" y="2194"/>
                  </a:cubicBezTo>
                  <a:cubicBezTo>
                    <a:pt x="9481" y="2194"/>
                    <a:pt x="8878" y="2094"/>
                    <a:pt x="8274" y="1933"/>
                  </a:cubicBezTo>
                  <a:cubicBezTo>
                    <a:pt x="8032" y="1853"/>
                    <a:pt x="6865" y="1651"/>
                    <a:pt x="6865" y="1268"/>
                  </a:cubicBezTo>
                  <a:cubicBezTo>
                    <a:pt x="6865" y="1228"/>
                    <a:pt x="6884" y="1168"/>
                    <a:pt x="6924" y="1128"/>
                  </a:cubicBezTo>
                  <a:cubicBezTo>
                    <a:pt x="7106" y="766"/>
                    <a:pt x="7307" y="383"/>
                    <a:pt x="7488" y="1"/>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14" name="Google Shape;5032;p71">
              <a:extLst>
                <a:ext uri="{FF2B5EF4-FFF2-40B4-BE49-F238E27FC236}">
                  <a16:creationId xmlns:a16="http://schemas.microsoft.com/office/drawing/2014/main" id="{29526BC8-0CF8-4F42-ACE2-6C200958E1C5}"/>
                </a:ext>
              </a:extLst>
            </p:cNvPr>
            <p:cNvSpPr/>
            <p:nvPr/>
          </p:nvSpPr>
          <p:spPr>
            <a:xfrm>
              <a:off x="458525" y="2481175"/>
              <a:ext cx="33225" cy="11075"/>
            </a:xfrm>
            <a:custGeom>
              <a:avLst/>
              <a:gdLst/>
              <a:ahLst/>
              <a:cxnLst/>
              <a:rect l="l" t="t" r="r" b="b"/>
              <a:pathLst>
                <a:path w="1329" h="443" extrusionOk="0">
                  <a:moveTo>
                    <a:pt x="1329" y="0"/>
                  </a:moveTo>
                  <a:cubicBezTo>
                    <a:pt x="1309" y="21"/>
                    <a:pt x="1289" y="21"/>
                    <a:pt x="1269" y="21"/>
                  </a:cubicBezTo>
                  <a:cubicBezTo>
                    <a:pt x="987" y="383"/>
                    <a:pt x="464" y="443"/>
                    <a:pt x="0" y="443"/>
                  </a:cubicBezTo>
                  <a:lnTo>
                    <a:pt x="102" y="443"/>
                  </a:lnTo>
                  <a:cubicBezTo>
                    <a:pt x="564" y="443"/>
                    <a:pt x="1007" y="403"/>
                    <a:pt x="1329" y="0"/>
                  </a:cubicBezTo>
                  <a:close/>
                </a:path>
              </a:pathLst>
            </a:custGeom>
            <a:solidFill>
              <a:srgbClr val="E685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15" name="Google Shape;5033;p71">
              <a:extLst>
                <a:ext uri="{FF2B5EF4-FFF2-40B4-BE49-F238E27FC236}">
                  <a16:creationId xmlns:a16="http://schemas.microsoft.com/office/drawing/2014/main" id="{680BAE28-ED32-41AC-983D-62626A241810}"/>
                </a:ext>
              </a:extLst>
            </p:cNvPr>
            <p:cNvSpPr/>
            <p:nvPr/>
          </p:nvSpPr>
          <p:spPr>
            <a:xfrm>
              <a:off x="238625" y="2485200"/>
              <a:ext cx="525" cy="25"/>
            </a:xfrm>
            <a:custGeom>
              <a:avLst/>
              <a:gdLst/>
              <a:ahLst/>
              <a:cxnLst/>
              <a:rect l="l" t="t" r="r" b="b"/>
              <a:pathLst>
                <a:path w="21" h="1" extrusionOk="0">
                  <a:moveTo>
                    <a:pt x="20" y="0"/>
                  </a:moveTo>
                  <a:lnTo>
                    <a:pt x="1" y="0"/>
                  </a:lnTo>
                  <a:lnTo>
                    <a:pt x="1" y="0"/>
                  </a:ln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16" name="Google Shape;5034;p71">
              <a:extLst>
                <a:ext uri="{FF2B5EF4-FFF2-40B4-BE49-F238E27FC236}">
                  <a16:creationId xmlns:a16="http://schemas.microsoft.com/office/drawing/2014/main" id="{2C68E9F3-8FF7-40BC-9184-CA0B164CD270}"/>
                </a:ext>
              </a:extLst>
            </p:cNvPr>
            <p:cNvSpPr/>
            <p:nvPr/>
          </p:nvSpPr>
          <p:spPr>
            <a:xfrm>
              <a:off x="419800" y="2492225"/>
              <a:ext cx="30700" cy="75525"/>
            </a:xfrm>
            <a:custGeom>
              <a:avLst/>
              <a:gdLst/>
              <a:ahLst/>
              <a:cxnLst/>
              <a:rect l="l" t="t" r="r" b="b"/>
              <a:pathLst>
                <a:path w="1228" h="3021" extrusionOk="0">
                  <a:moveTo>
                    <a:pt x="1227" y="1"/>
                  </a:moveTo>
                  <a:cubicBezTo>
                    <a:pt x="765" y="1"/>
                    <a:pt x="282" y="62"/>
                    <a:pt x="0" y="384"/>
                  </a:cubicBezTo>
                  <a:cubicBezTo>
                    <a:pt x="564" y="1109"/>
                    <a:pt x="825" y="2094"/>
                    <a:pt x="664" y="3020"/>
                  </a:cubicBezTo>
                  <a:lnTo>
                    <a:pt x="664" y="3020"/>
                  </a:lnTo>
                  <a:cubicBezTo>
                    <a:pt x="825" y="2094"/>
                    <a:pt x="564" y="1109"/>
                    <a:pt x="0" y="384"/>
                  </a:cubicBezTo>
                  <a:cubicBezTo>
                    <a:pt x="282" y="62"/>
                    <a:pt x="765" y="1"/>
                    <a:pt x="1227" y="1"/>
                  </a:cubicBezTo>
                  <a:close/>
                </a:path>
              </a:pathLst>
            </a:custGeom>
            <a:solidFill>
              <a:srgbClr val="E685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17" name="Google Shape;5035;p71">
              <a:extLst>
                <a:ext uri="{FF2B5EF4-FFF2-40B4-BE49-F238E27FC236}">
                  <a16:creationId xmlns:a16="http://schemas.microsoft.com/office/drawing/2014/main" id="{3C9267B1-218A-4574-A59B-628AD982D259}"/>
                </a:ext>
              </a:extLst>
            </p:cNvPr>
            <p:cNvSpPr/>
            <p:nvPr/>
          </p:nvSpPr>
          <p:spPr>
            <a:xfrm>
              <a:off x="239125" y="2470625"/>
              <a:ext cx="251150" cy="97125"/>
            </a:xfrm>
            <a:custGeom>
              <a:avLst/>
              <a:gdLst/>
              <a:ahLst/>
              <a:cxnLst/>
              <a:rect l="l" t="t" r="r" b="b"/>
              <a:pathLst>
                <a:path w="10046" h="3885" extrusionOk="0">
                  <a:moveTo>
                    <a:pt x="3704" y="0"/>
                  </a:moveTo>
                  <a:cubicBezTo>
                    <a:pt x="2456" y="0"/>
                    <a:pt x="1208" y="140"/>
                    <a:pt x="0" y="583"/>
                  </a:cubicBezTo>
                  <a:lnTo>
                    <a:pt x="424" y="583"/>
                  </a:lnTo>
                  <a:cubicBezTo>
                    <a:pt x="1631" y="583"/>
                    <a:pt x="2960" y="685"/>
                    <a:pt x="4007" y="1187"/>
                  </a:cubicBezTo>
                  <a:cubicBezTo>
                    <a:pt x="4348" y="1348"/>
                    <a:pt x="4691" y="1549"/>
                    <a:pt x="5013" y="1751"/>
                  </a:cubicBezTo>
                  <a:cubicBezTo>
                    <a:pt x="6020" y="2395"/>
                    <a:pt x="7045" y="3039"/>
                    <a:pt x="7891" y="3884"/>
                  </a:cubicBezTo>
                  <a:cubicBezTo>
                    <a:pt x="8052" y="2958"/>
                    <a:pt x="7791" y="1973"/>
                    <a:pt x="7227" y="1248"/>
                  </a:cubicBezTo>
                  <a:cubicBezTo>
                    <a:pt x="7509" y="926"/>
                    <a:pt x="7992" y="865"/>
                    <a:pt x="8454" y="865"/>
                  </a:cubicBezTo>
                  <a:lnTo>
                    <a:pt x="8776" y="865"/>
                  </a:lnTo>
                  <a:cubicBezTo>
                    <a:pt x="9240" y="865"/>
                    <a:pt x="9763" y="805"/>
                    <a:pt x="10045" y="443"/>
                  </a:cubicBezTo>
                  <a:lnTo>
                    <a:pt x="10045" y="443"/>
                  </a:lnTo>
                  <a:cubicBezTo>
                    <a:pt x="9884" y="503"/>
                    <a:pt x="9702" y="524"/>
                    <a:pt x="9522" y="524"/>
                  </a:cubicBezTo>
                  <a:cubicBezTo>
                    <a:pt x="9219" y="524"/>
                    <a:pt x="8897" y="462"/>
                    <a:pt x="8615" y="443"/>
                  </a:cubicBezTo>
                  <a:cubicBezTo>
                    <a:pt x="8052" y="362"/>
                    <a:pt x="7488" y="301"/>
                    <a:pt x="6924" y="221"/>
                  </a:cubicBezTo>
                  <a:cubicBezTo>
                    <a:pt x="5858" y="100"/>
                    <a:pt x="4772" y="0"/>
                    <a:pt x="3704" y="0"/>
                  </a:cubicBezTo>
                  <a:close/>
                </a:path>
              </a:pathLst>
            </a:custGeom>
            <a:solidFill>
              <a:srgbClr val="E6C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18" name="Google Shape;5036;p71">
              <a:extLst>
                <a:ext uri="{FF2B5EF4-FFF2-40B4-BE49-F238E27FC236}">
                  <a16:creationId xmlns:a16="http://schemas.microsoft.com/office/drawing/2014/main" id="{D45A8393-8C54-478B-9944-8F95595245E0}"/>
                </a:ext>
              </a:extLst>
            </p:cNvPr>
            <p:cNvSpPr/>
            <p:nvPr/>
          </p:nvSpPr>
          <p:spPr>
            <a:xfrm>
              <a:off x="619075" y="2660175"/>
              <a:ext cx="882125" cy="322750"/>
            </a:xfrm>
            <a:custGeom>
              <a:avLst/>
              <a:gdLst/>
              <a:ahLst/>
              <a:cxnLst/>
              <a:rect l="l" t="t" r="r" b="b"/>
              <a:pathLst>
                <a:path w="35285" h="12910" extrusionOk="0">
                  <a:moveTo>
                    <a:pt x="5163" y="1"/>
                  </a:moveTo>
                  <a:cubicBezTo>
                    <a:pt x="4893" y="1"/>
                    <a:pt x="4621" y="21"/>
                    <a:pt x="4348" y="67"/>
                  </a:cubicBezTo>
                  <a:cubicBezTo>
                    <a:pt x="3945" y="148"/>
                    <a:pt x="3562" y="247"/>
                    <a:pt x="3221" y="470"/>
                  </a:cubicBezTo>
                  <a:cubicBezTo>
                    <a:pt x="3280" y="671"/>
                    <a:pt x="3382" y="832"/>
                    <a:pt x="3522" y="972"/>
                  </a:cubicBezTo>
                  <a:cubicBezTo>
                    <a:pt x="2953" y="874"/>
                    <a:pt x="2374" y="824"/>
                    <a:pt x="1797" y="824"/>
                  </a:cubicBezTo>
                  <a:cubicBezTo>
                    <a:pt x="1191" y="824"/>
                    <a:pt x="588" y="879"/>
                    <a:pt x="0" y="993"/>
                  </a:cubicBezTo>
                  <a:cubicBezTo>
                    <a:pt x="986" y="1234"/>
                    <a:pt x="1932" y="1637"/>
                    <a:pt x="2899" y="1978"/>
                  </a:cubicBezTo>
                  <a:cubicBezTo>
                    <a:pt x="2875" y="1970"/>
                    <a:pt x="2855" y="1966"/>
                    <a:pt x="2837" y="1966"/>
                  </a:cubicBezTo>
                  <a:cubicBezTo>
                    <a:pt x="2587" y="1966"/>
                    <a:pt x="2799" y="2686"/>
                    <a:pt x="2818" y="2724"/>
                  </a:cubicBezTo>
                  <a:cubicBezTo>
                    <a:pt x="2979" y="3086"/>
                    <a:pt x="3341" y="3368"/>
                    <a:pt x="3683" y="3548"/>
                  </a:cubicBezTo>
                  <a:cubicBezTo>
                    <a:pt x="4270" y="3854"/>
                    <a:pt x="4894" y="3950"/>
                    <a:pt x="5530" y="3950"/>
                  </a:cubicBezTo>
                  <a:cubicBezTo>
                    <a:pt x="6617" y="3950"/>
                    <a:pt x="7742" y="3669"/>
                    <a:pt x="8796" y="3669"/>
                  </a:cubicBezTo>
                  <a:cubicBezTo>
                    <a:pt x="10507" y="3690"/>
                    <a:pt x="12459" y="4676"/>
                    <a:pt x="13465" y="6065"/>
                  </a:cubicBezTo>
                  <a:cubicBezTo>
                    <a:pt x="13264" y="5421"/>
                    <a:pt x="12942" y="4817"/>
                    <a:pt x="12539" y="4294"/>
                  </a:cubicBezTo>
                  <a:lnTo>
                    <a:pt x="12539" y="4294"/>
                  </a:lnTo>
                  <a:cubicBezTo>
                    <a:pt x="14230" y="5682"/>
                    <a:pt x="16324" y="6508"/>
                    <a:pt x="18357" y="7313"/>
                  </a:cubicBezTo>
                  <a:cubicBezTo>
                    <a:pt x="18900" y="7534"/>
                    <a:pt x="19444" y="7735"/>
                    <a:pt x="19987" y="7957"/>
                  </a:cubicBezTo>
                  <a:cubicBezTo>
                    <a:pt x="20832" y="8299"/>
                    <a:pt x="21678" y="8621"/>
                    <a:pt x="22563" y="8803"/>
                  </a:cubicBezTo>
                  <a:cubicBezTo>
                    <a:pt x="22362" y="7856"/>
                    <a:pt x="21799" y="7252"/>
                    <a:pt x="21074" y="6669"/>
                  </a:cubicBezTo>
                  <a:lnTo>
                    <a:pt x="21074" y="6669"/>
                  </a:lnTo>
                  <a:cubicBezTo>
                    <a:pt x="22966" y="6729"/>
                    <a:pt x="24818" y="7333"/>
                    <a:pt x="26369" y="8379"/>
                  </a:cubicBezTo>
                  <a:cubicBezTo>
                    <a:pt x="27818" y="9345"/>
                    <a:pt x="28964" y="10674"/>
                    <a:pt x="30394" y="11680"/>
                  </a:cubicBezTo>
                  <a:cubicBezTo>
                    <a:pt x="31419" y="12389"/>
                    <a:pt x="32662" y="12909"/>
                    <a:pt x="33877" y="12909"/>
                  </a:cubicBezTo>
                  <a:cubicBezTo>
                    <a:pt x="34355" y="12909"/>
                    <a:pt x="34830" y="12829"/>
                    <a:pt x="35285" y="12647"/>
                  </a:cubicBezTo>
                  <a:cubicBezTo>
                    <a:pt x="34359" y="12386"/>
                    <a:pt x="33594" y="11742"/>
                    <a:pt x="32869" y="11138"/>
                  </a:cubicBezTo>
                  <a:cubicBezTo>
                    <a:pt x="30051" y="8782"/>
                    <a:pt x="27013" y="6870"/>
                    <a:pt x="23913" y="4978"/>
                  </a:cubicBezTo>
                  <a:cubicBezTo>
                    <a:pt x="22523" y="4133"/>
                    <a:pt x="21055" y="3387"/>
                    <a:pt x="19525" y="2864"/>
                  </a:cubicBezTo>
                  <a:cubicBezTo>
                    <a:pt x="18472" y="2485"/>
                    <a:pt x="16963" y="1928"/>
                    <a:pt x="15729" y="1928"/>
                  </a:cubicBezTo>
                  <a:cubicBezTo>
                    <a:pt x="15523" y="1928"/>
                    <a:pt x="15324" y="1944"/>
                    <a:pt x="15137" y="1978"/>
                  </a:cubicBezTo>
                  <a:cubicBezTo>
                    <a:pt x="15478" y="2321"/>
                    <a:pt x="15921" y="2623"/>
                    <a:pt x="16304" y="2925"/>
                  </a:cubicBezTo>
                  <a:cubicBezTo>
                    <a:pt x="16525" y="3106"/>
                    <a:pt x="17190" y="3851"/>
                    <a:pt x="17451" y="3851"/>
                  </a:cubicBezTo>
                  <a:cubicBezTo>
                    <a:pt x="17236" y="3879"/>
                    <a:pt x="17021" y="3892"/>
                    <a:pt x="16807" y="3892"/>
                  </a:cubicBezTo>
                  <a:cubicBezTo>
                    <a:pt x="16078" y="3892"/>
                    <a:pt x="15353" y="3742"/>
                    <a:pt x="14654" y="3508"/>
                  </a:cubicBezTo>
                  <a:cubicBezTo>
                    <a:pt x="12902" y="2945"/>
                    <a:pt x="11211" y="2099"/>
                    <a:pt x="9541" y="1315"/>
                  </a:cubicBezTo>
                  <a:cubicBezTo>
                    <a:pt x="8173" y="665"/>
                    <a:pt x="6689" y="1"/>
                    <a:pt x="51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19" name="Google Shape;5037;p71">
              <a:extLst>
                <a:ext uri="{FF2B5EF4-FFF2-40B4-BE49-F238E27FC236}">
                  <a16:creationId xmlns:a16="http://schemas.microsoft.com/office/drawing/2014/main" id="{CE69F4AD-2E29-4DF0-B4C9-80EF3804F68F}"/>
                </a:ext>
              </a:extLst>
            </p:cNvPr>
            <p:cNvSpPr/>
            <p:nvPr/>
          </p:nvSpPr>
          <p:spPr>
            <a:xfrm>
              <a:off x="622575" y="2688500"/>
              <a:ext cx="866075" cy="293950"/>
            </a:xfrm>
            <a:custGeom>
              <a:avLst/>
              <a:gdLst/>
              <a:ahLst/>
              <a:cxnLst/>
              <a:rect l="l" t="t" r="r" b="b"/>
              <a:pathLst>
                <a:path w="34643" h="11758" extrusionOk="0">
                  <a:moveTo>
                    <a:pt x="0" y="0"/>
                  </a:moveTo>
                  <a:cubicBezTo>
                    <a:pt x="926" y="21"/>
                    <a:pt x="1873" y="523"/>
                    <a:pt x="2759" y="845"/>
                  </a:cubicBezTo>
                  <a:cubicBezTo>
                    <a:pt x="2735" y="837"/>
                    <a:pt x="2715" y="833"/>
                    <a:pt x="2697" y="833"/>
                  </a:cubicBezTo>
                  <a:cubicBezTo>
                    <a:pt x="2447" y="833"/>
                    <a:pt x="2659" y="1553"/>
                    <a:pt x="2678" y="1591"/>
                  </a:cubicBezTo>
                  <a:cubicBezTo>
                    <a:pt x="2839" y="1953"/>
                    <a:pt x="3201" y="2235"/>
                    <a:pt x="3543" y="2415"/>
                  </a:cubicBezTo>
                  <a:cubicBezTo>
                    <a:pt x="4130" y="2721"/>
                    <a:pt x="4754" y="2817"/>
                    <a:pt x="5390" y="2817"/>
                  </a:cubicBezTo>
                  <a:cubicBezTo>
                    <a:pt x="6477" y="2817"/>
                    <a:pt x="7602" y="2536"/>
                    <a:pt x="8656" y="2536"/>
                  </a:cubicBezTo>
                  <a:cubicBezTo>
                    <a:pt x="10367" y="2557"/>
                    <a:pt x="12319" y="3543"/>
                    <a:pt x="13325" y="4932"/>
                  </a:cubicBezTo>
                  <a:cubicBezTo>
                    <a:pt x="13124" y="4288"/>
                    <a:pt x="12802" y="3684"/>
                    <a:pt x="12399" y="3161"/>
                  </a:cubicBezTo>
                  <a:lnTo>
                    <a:pt x="12399" y="3161"/>
                  </a:lnTo>
                  <a:cubicBezTo>
                    <a:pt x="14090" y="4549"/>
                    <a:pt x="16184" y="5375"/>
                    <a:pt x="18217" y="6180"/>
                  </a:cubicBezTo>
                  <a:cubicBezTo>
                    <a:pt x="18760" y="6401"/>
                    <a:pt x="19304" y="6602"/>
                    <a:pt x="19847" y="6824"/>
                  </a:cubicBezTo>
                  <a:cubicBezTo>
                    <a:pt x="20692" y="7166"/>
                    <a:pt x="21538" y="7488"/>
                    <a:pt x="22423" y="7670"/>
                  </a:cubicBezTo>
                  <a:cubicBezTo>
                    <a:pt x="22222" y="6723"/>
                    <a:pt x="21659" y="6119"/>
                    <a:pt x="20934" y="5536"/>
                  </a:cubicBezTo>
                  <a:lnTo>
                    <a:pt x="20934" y="5536"/>
                  </a:lnTo>
                  <a:cubicBezTo>
                    <a:pt x="22826" y="5596"/>
                    <a:pt x="24678" y="6200"/>
                    <a:pt x="26229" y="7246"/>
                  </a:cubicBezTo>
                  <a:cubicBezTo>
                    <a:pt x="27678" y="8212"/>
                    <a:pt x="28824" y="9541"/>
                    <a:pt x="30254" y="10547"/>
                  </a:cubicBezTo>
                  <a:cubicBezTo>
                    <a:pt x="31441" y="11363"/>
                    <a:pt x="32692" y="11757"/>
                    <a:pt x="34074" y="11757"/>
                  </a:cubicBezTo>
                  <a:cubicBezTo>
                    <a:pt x="34261" y="11757"/>
                    <a:pt x="34450" y="11750"/>
                    <a:pt x="34642" y="11736"/>
                  </a:cubicBezTo>
                  <a:cubicBezTo>
                    <a:pt x="32488" y="11473"/>
                    <a:pt x="30757" y="9924"/>
                    <a:pt x="29187" y="8435"/>
                  </a:cubicBezTo>
                  <a:cubicBezTo>
                    <a:pt x="27617" y="6924"/>
                    <a:pt x="25947" y="5314"/>
                    <a:pt x="23813" y="4932"/>
                  </a:cubicBezTo>
                  <a:lnTo>
                    <a:pt x="23813" y="4932"/>
                  </a:lnTo>
                  <a:cubicBezTo>
                    <a:pt x="24055" y="5134"/>
                    <a:pt x="24296" y="5314"/>
                    <a:pt x="24538" y="5515"/>
                  </a:cubicBezTo>
                  <a:cubicBezTo>
                    <a:pt x="23199" y="4965"/>
                    <a:pt x="21739" y="4685"/>
                    <a:pt x="20290" y="4685"/>
                  </a:cubicBezTo>
                  <a:cubicBezTo>
                    <a:pt x="19885" y="4685"/>
                    <a:pt x="19482" y="4706"/>
                    <a:pt x="19082" y="4750"/>
                  </a:cubicBezTo>
                  <a:cubicBezTo>
                    <a:pt x="19525" y="5113"/>
                    <a:pt x="19989" y="5475"/>
                    <a:pt x="20451" y="5837"/>
                  </a:cubicBezTo>
                  <a:cubicBezTo>
                    <a:pt x="16889" y="5415"/>
                    <a:pt x="13969" y="2939"/>
                    <a:pt x="10730" y="1390"/>
                  </a:cubicBezTo>
                  <a:cubicBezTo>
                    <a:pt x="10083" y="1075"/>
                    <a:pt x="9376" y="796"/>
                    <a:pt x="8675" y="796"/>
                  </a:cubicBezTo>
                  <a:cubicBezTo>
                    <a:pt x="8480" y="796"/>
                    <a:pt x="8285" y="818"/>
                    <a:pt x="8092" y="866"/>
                  </a:cubicBezTo>
                  <a:cubicBezTo>
                    <a:pt x="7569" y="1006"/>
                    <a:pt x="7106" y="1329"/>
                    <a:pt x="6602" y="1530"/>
                  </a:cubicBezTo>
                  <a:cubicBezTo>
                    <a:pt x="6236" y="1669"/>
                    <a:pt x="5843" y="1738"/>
                    <a:pt x="5450" y="1738"/>
                  </a:cubicBezTo>
                  <a:cubicBezTo>
                    <a:pt x="4873" y="1738"/>
                    <a:pt x="4296" y="1588"/>
                    <a:pt x="3805" y="1288"/>
                  </a:cubicBezTo>
                  <a:cubicBezTo>
                    <a:pt x="3644" y="1208"/>
                    <a:pt x="3503" y="1087"/>
                    <a:pt x="3443" y="926"/>
                  </a:cubicBezTo>
                  <a:cubicBezTo>
                    <a:pt x="3363" y="765"/>
                    <a:pt x="3443" y="523"/>
                    <a:pt x="3623" y="483"/>
                  </a:cubicBezTo>
                  <a:cubicBezTo>
                    <a:pt x="2437" y="161"/>
                    <a:pt x="1208" y="0"/>
                    <a:pt x="0" y="0"/>
                  </a:cubicBezTo>
                  <a:close/>
                </a:path>
              </a:pathLst>
            </a:custGeom>
            <a:solidFill>
              <a:srgbClr val="6F7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20" name="Google Shape;5038;p71">
              <a:extLst>
                <a:ext uri="{FF2B5EF4-FFF2-40B4-BE49-F238E27FC236}">
                  <a16:creationId xmlns:a16="http://schemas.microsoft.com/office/drawing/2014/main" id="{7A0F3398-1842-46E1-B08F-5FA858369EDA}"/>
                </a:ext>
              </a:extLst>
            </p:cNvPr>
            <p:cNvSpPr/>
            <p:nvPr/>
          </p:nvSpPr>
          <p:spPr>
            <a:xfrm>
              <a:off x="1423675" y="2772675"/>
              <a:ext cx="816775" cy="158975"/>
            </a:xfrm>
            <a:custGeom>
              <a:avLst/>
              <a:gdLst/>
              <a:ahLst/>
              <a:cxnLst/>
              <a:rect l="l" t="t" r="r" b="b"/>
              <a:pathLst>
                <a:path w="32671" h="6359" extrusionOk="0">
                  <a:moveTo>
                    <a:pt x="32670" y="1726"/>
                  </a:moveTo>
                  <a:lnTo>
                    <a:pt x="32670" y="1726"/>
                  </a:lnTo>
                  <a:cubicBezTo>
                    <a:pt x="32667" y="1729"/>
                    <a:pt x="32664" y="1732"/>
                    <a:pt x="32661" y="1734"/>
                  </a:cubicBezTo>
                  <a:lnTo>
                    <a:pt x="32661" y="1734"/>
                  </a:lnTo>
                  <a:cubicBezTo>
                    <a:pt x="32664" y="1732"/>
                    <a:pt x="32667" y="1729"/>
                    <a:pt x="32670" y="1726"/>
                  </a:cubicBezTo>
                  <a:close/>
                  <a:moveTo>
                    <a:pt x="25813" y="0"/>
                  </a:moveTo>
                  <a:cubicBezTo>
                    <a:pt x="24293" y="0"/>
                    <a:pt x="22765" y="129"/>
                    <a:pt x="21257" y="256"/>
                  </a:cubicBezTo>
                  <a:cubicBezTo>
                    <a:pt x="14152" y="860"/>
                    <a:pt x="7067" y="1222"/>
                    <a:pt x="1" y="1907"/>
                  </a:cubicBezTo>
                  <a:cubicBezTo>
                    <a:pt x="1270" y="2612"/>
                    <a:pt x="2639" y="2994"/>
                    <a:pt x="4088" y="3095"/>
                  </a:cubicBezTo>
                  <a:cubicBezTo>
                    <a:pt x="4732" y="3145"/>
                    <a:pt x="5622" y="3226"/>
                    <a:pt x="6503" y="3226"/>
                  </a:cubicBezTo>
                  <a:cubicBezTo>
                    <a:pt x="7383" y="3226"/>
                    <a:pt x="8254" y="3145"/>
                    <a:pt x="8857" y="2873"/>
                  </a:cubicBezTo>
                  <a:lnTo>
                    <a:pt x="8857" y="2873"/>
                  </a:lnTo>
                  <a:cubicBezTo>
                    <a:pt x="7268" y="3598"/>
                    <a:pt x="5556" y="4040"/>
                    <a:pt x="3825" y="4201"/>
                  </a:cubicBezTo>
                  <a:lnTo>
                    <a:pt x="3605" y="4201"/>
                  </a:lnTo>
                  <a:cubicBezTo>
                    <a:pt x="4480" y="5525"/>
                    <a:pt x="6052" y="6359"/>
                    <a:pt x="7629" y="6359"/>
                  </a:cubicBezTo>
                  <a:cubicBezTo>
                    <a:pt x="7683" y="6359"/>
                    <a:pt x="7737" y="6358"/>
                    <a:pt x="7791" y="6356"/>
                  </a:cubicBezTo>
                  <a:cubicBezTo>
                    <a:pt x="10207" y="6275"/>
                    <a:pt x="12159" y="4464"/>
                    <a:pt x="14453" y="3759"/>
                  </a:cubicBezTo>
                  <a:cubicBezTo>
                    <a:pt x="15544" y="3417"/>
                    <a:pt x="16695" y="3342"/>
                    <a:pt x="17849" y="3342"/>
                  </a:cubicBezTo>
                  <a:cubicBezTo>
                    <a:pt x="18463" y="3342"/>
                    <a:pt x="19079" y="3363"/>
                    <a:pt x="19687" y="3377"/>
                  </a:cubicBezTo>
                  <a:cubicBezTo>
                    <a:pt x="19774" y="3380"/>
                    <a:pt x="19861" y="3382"/>
                    <a:pt x="19948" y="3382"/>
                  </a:cubicBezTo>
                  <a:cubicBezTo>
                    <a:pt x="21354" y="3382"/>
                    <a:pt x="22632" y="2951"/>
                    <a:pt x="24055" y="2913"/>
                  </a:cubicBezTo>
                  <a:cubicBezTo>
                    <a:pt x="25947" y="2854"/>
                    <a:pt x="27840" y="2833"/>
                    <a:pt x="29732" y="2813"/>
                  </a:cubicBezTo>
                  <a:lnTo>
                    <a:pt x="29732" y="2813"/>
                  </a:lnTo>
                  <a:cubicBezTo>
                    <a:pt x="28825" y="3517"/>
                    <a:pt x="27617" y="3578"/>
                    <a:pt x="26490" y="3638"/>
                  </a:cubicBezTo>
                  <a:cubicBezTo>
                    <a:pt x="23310" y="3759"/>
                    <a:pt x="20150" y="3900"/>
                    <a:pt x="16989" y="4021"/>
                  </a:cubicBezTo>
                  <a:cubicBezTo>
                    <a:pt x="15883" y="4081"/>
                    <a:pt x="14796" y="4182"/>
                    <a:pt x="13729" y="4383"/>
                  </a:cubicBezTo>
                  <a:cubicBezTo>
                    <a:pt x="14318" y="4545"/>
                    <a:pt x="14973" y="4567"/>
                    <a:pt x="15606" y="4567"/>
                  </a:cubicBezTo>
                  <a:cubicBezTo>
                    <a:pt x="15837" y="4567"/>
                    <a:pt x="16065" y="4564"/>
                    <a:pt x="16286" y="4564"/>
                  </a:cubicBezTo>
                  <a:cubicBezTo>
                    <a:pt x="17212" y="4564"/>
                    <a:pt x="18138" y="4544"/>
                    <a:pt x="19083" y="4523"/>
                  </a:cubicBezTo>
                  <a:cubicBezTo>
                    <a:pt x="20935" y="4483"/>
                    <a:pt x="22786" y="4362"/>
                    <a:pt x="24659" y="4222"/>
                  </a:cubicBezTo>
                  <a:cubicBezTo>
                    <a:pt x="26208" y="4081"/>
                    <a:pt x="27759" y="3920"/>
                    <a:pt x="29308" y="3759"/>
                  </a:cubicBezTo>
                  <a:cubicBezTo>
                    <a:pt x="29550" y="3718"/>
                    <a:pt x="29772" y="3699"/>
                    <a:pt x="29992" y="3598"/>
                  </a:cubicBezTo>
                  <a:cubicBezTo>
                    <a:pt x="30194" y="3498"/>
                    <a:pt x="30395" y="3337"/>
                    <a:pt x="30435" y="3095"/>
                  </a:cubicBezTo>
                  <a:cubicBezTo>
                    <a:pt x="30476" y="2873"/>
                    <a:pt x="30335" y="2612"/>
                    <a:pt x="30113" y="2572"/>
                  </a:cubicBezTo>
                  <a:lnTo>
                    <a:pt x="30113" y="2572"/>
                  </a:lnTo>
                  <a:cubicBezTo>
                    <a:pt x="30166" y="2580"/>
                    <a:pt x="30221" y="2584"/>
                    <a:pt x="30278" y="2584"/>
                  </a:cubicBezTo>
                  <a:cubicBezTo>
                    <a:pt x="30641" y="2584"/>
                    <a:pt x="31089" y="2437"/>
                    <a:pt x="31401" y="2350"/>
                  </a:cubicBezTo>
                  <a:cubicBezTo>
                    <a:pt x="31861" y="2211"/>
                    <a:pt x="32300" y="2031"/>
                    <a:pt x="32661" y="1734"/>
                  </a:cubicBezTo>
                  <a:lnTo>
                    <a:pt x="32661" y="1734"/>
                  </a:lnTo>
                  <a:cubicBezTo>
                    <a:pt x="32395" y="1949"/>
                    <a:pt x="31843" y="1988"/>
                    <a:pt x="31271" y="1988"/>
                  </a:cubicBezTo>
                  <a:cubicBezTo>
                    <a:pt x="30940" y="1988"/>
                    <a:pt x="30603" y="1975"/>
                    <a:pt x="30311" y="1975"/>
                  </a:cubicBezTo>
                  <a:cubicBezTo>
                    <a:pt x="30091" y="1975"/>
                    <a:pt x="29898" y="1982"/>
                    <a:pt x="29751" y="2008"/>
                  </a:cubicBezTo>
                  <a:cubicBezTo>
                    <a:pt x="29109" y="2133"/>
                    <a:pt x="28584" y="2240"/>
                    <a:pt x="27994" y="2240"/>
                  </a:cubicBezTo>
                  <a:cubicBezTo>
                    <a:pt x="27732" y="2240"/>
                    <a:pt x="27458" y="2219"/>
                    <a:pt x="27155" y="2169"/>
                  </a:cubicBezTo>
                  <a:cubicBezTo>
                    <a:pt x="28060" y="1847"/>
                    <a:pt x="28926" y="1424"/>
                    <a:pt x="29732" y="881"/>
                  </a:cubicBezTo>
                  <a:cubicBezTo>
                    <a:pt x="29451" y="869"/>
                    <a:pt x="29169" y="864"/>
                    <a:pt x="28887" y="864"/>
                  </a:cubicBezTo>
                  <a:cubicBezTo>
                    <a:pt x="27673" y="864"/>
                    <a:pt x="26451" y="970"/>
                    <a:pt x="25242" y="1182"/>
                  </a:cubicBezTo>
                  <a:cubicBezTo>
                    <a:pt x="26068" y="800"/>
                    <a:pt x="26893" y="438"/>
                    <a:pt x="27698" y="76"/>
                  </a:cubicBezTo>
                  <a:cubicBezTo>
                    <a:pt x="27072" y="22"/>
                    <a:pt x="26443" y="0"/>
                    <a:pt x="25813" y="0"/>
                  </a:cubicBezTo>
                  <a:close/>
                </a:path>
              </a:pathLst>
            </a:custGeom>
            <a:solidFill>
              <a:srgbClr val="6F7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21" name="Google Shape;5039;p71">
              <a:extLst>
                <a:ext uri="{FF2B5EF4-FFF2-40B4-BE49-F238E27FC236}">
                  <a16:creationId xmlns:a16="http://schemas.microsoft.com/office/drawing/2014/main" id="{685BB9C3-808D-4241-BD36-BA2C3A0586E1}"/>
                </a:ext>
              </a:extLst>
            </p:cNvPr>
            <p:cNvSpPr/>
            <p:nvPr/>
          </p:nvSpPr>
          <p:spPr>
            <a:xfrm>
              <a:off x="510850" y="2390925"/>
              <a:ext cx="145475" cy="129025"/>
            </a:xfrm>
            <a:custGeom>
              <a:avLst/>
              <a:gdLst/>
              <a:ahLst/>
              <a:cxnLst/>
              <a:rect l="l" t="t" r="r" b="b"/>
              <a:pathLst>
                <a:path w="5819" h="5161" extrusionOk="0">
                  <a:moveTo>
                    <a:pt x="2933" y="0"/>
                  </a:moveTo>
                  <a:cubicBezTo>
                    <a:pt x="2862" y="0"/>
                    <a:pt x="2790" y="3"/>
                    <a:pt x="2719" y="8"/>
                  </a:cubicBezTo>
                  <a:cubicBezTo>
                    <a:pt x="1691" y="88"/>
                    <a:pt x="787" y="652"/>
                    <a:pt x="363" y="1578"/>
                  </a:cubicBezTo>
                  <a:cubicBezTo>
                    <a:pt x="1" y="2464"/>
                    <a:pt x="183" y="3510"/>
                    <a:pt x="806" y="4195"/>
                  </a:cubicBezTo>
                  <a:cubicBezTo>
                    <a:pt x="1350" y="4818"/>
                    <a:pt x="2175" y="5161"/>
                    <a:pt x="3001" y="5161"/>
                  </a:cubicBezTo>
                  <a:cubicBezTo>
                    <a:pt x="4128" y="5161"/>
                    <a:pt x="5315" y="4315"/>
                    <a:pt x="5596" y="3228"/>
                  </a:cubicBezTo>
                  <a:cubicBezTo>
                    <a:pt x="5819" y="2423"/>
                    <a:pt x="5617" y="1497"/>
                    <a:pt x="5014" y="873"/>
                  </a:cubicBezTo>
                  <a:cubicBezTo>
                    <a:pt x="4478" y="302"/>
                    <a:pt x="3708" y="0"/>
                    <a:pt x="2933" y="0"/>
                  </a:cubicBezTo>
                  <a:close/>
                </a:path>
              </a:pathLst>
            </a:custGeom>
            <a:solidFill>
              <a:srgbClr val="6F7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22" name="Google Shape;5040;p71">
              <a:extLst>
                <a:ext uri="{FF2B5EF4-FFF2-40B4-BE49-F238E27FC236}">
                  <a16:creationId xmlns:a16="http://schemas.microsoft.com/office/drawing/2014/main" id="{673A5F59-9D97-41FC-9A55-8C2E67DA600A}"/>
                </a:ext>
              </a:extLst>
            </p:cNvPr>
            <p:cNvSpPr/>
            <p:nvPr/>
          </p:nvSpPr>
          <p:spPr>
            <a:xfrm>
              <a:off x="510375" y="2390925"/>
              <a:ext cx="146425" cy="129525"/>
            </a:xfrm>
            <a:custGeom>
              <a:avLst/>
              <a:gdLst/>
              <a:ahLst/>
              <a:cxnLst/>
              <a:rect l="l" t="t" r="r" b="b"/>
              <a:pathLst>
                <a:path w="5857" h="5181" extrusionOk="0">
                  <a:moveTo>
                    <a:pt x="2939" y="27"/>
                  </a:moveTo>
                  <a:cubicBezTo>
                    <a:pt x="3744" y="27"/>
                    <a:pt x="4509" y="330"/>
                    <a:pt x="5033" y="873"/>
                  </a:cubicBezTo>
                  <a:cubicBezTo>
                    <a:pt x="5596" y="1476"/>
                    <a:pt x="5817" y="2402"/>
                    <a:pt x="5596" y="3228"/>
                  </a:cubicBezTo>
                  <a:cubicBezTo>
                    <a:pt x="5314" y="4294"/>
                    <a:pt x="4166" y="5140"/>
                    <a:pt x="3020" y="5140"/>
                  </a:cubicBezTo>
                  <a:cubicBezTo>
                    <a:pt x="2174" y="5140"/>
                    <a:pt x="1369" y="4778"/>
                    <a:pt x="825" y="4195"/>
                  </a:cubicBezTo>
                  <a:cubicBezTo>
                    <a:pt x="202" y="3489"/>
                    <a:pt x="41" y="2443"/>
                    <a:pt x="403" y="1597"/>
                  </a:cubicBezTo>
                  <a:cubicBezTo>
                    <a:pt x="604" y="1135"/>
                    <a:pt x="926" y="752"/>
                    <a:pt x="1329" y="491"/>
                  </a:cubicBezTo>
                  <a:cubicBezTo>
                    <a:pt x="1731" y="209"/>
                    <a:pt x="2215" y="67"/>
                    <a:pt x="2738" y="27"/>
                  </a:cubicBezTo>
                  <a:close/>
                  <a:moveTo>
                    <a:pt x="2952" y="0"/>
                  </a:moveTo>
                  <a:cubicBezTo>
                    <a:pt x="2881" y="0"/>
                    <a:pt x="2809" y="3"/>
                    <a:pt x="2738" y="8"/>
                  </a:cubicBezTo>
                  <a:cubicBezTo>
                    <a:pt x="2215" y="27"/>
                    <a:pt x="1731" y="188"/>
                    <a:pt x="1329" y="451"/>
                  </a:cubicBezTo>
                  <a:cubicBezTo>
                    <a:pt x="905" y="733"/>
                    <a:pt x="564" y="1114"/>
                    <a:pt x="382" y="1578"/>
                  </a:cubicBezTo>
                  <a:cubicBezTo>
                    <a:pt x="0" y="2443"/>
                    <a:pt x="181" y="3489"/>
                    <a:pt x="806" y="4214"/>
                  </a:cubicBezTo>
                  <a:cubicBezTo>
                    <a:pt x="1348" y="4818"/>
                    <a:pt x="2174" y="5161"/>
                    <a:pt x="3020" y="5180"/>
                  </a:cubicBezTo>
                  <a:cubicBezTo>
                    <a:pt x="4166" y="5180"/>
                    <a:pt x="5334" y="4294"/>
                    <a:pt x="5636" y="3228"/>
                  </a:cubicBezTo>
                  <a:cubicBezTo>
                    <a:pt x="5857" y="2402"/>
                    <a:pt x="5615" y="1457"/>
                    <a:pt x="5052" y="853"/>
                  </a:cubicBezTo>
                  <a:cubicBezTo>
                    <a:pt x="4534" y="316"/>
                    <a:pt x="3761" y="0"/>
                    <a:pt x="2952"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23" name="Google Shape;5041;p71">
              <a:extLst>
                <a:ext uri="{FF2B5EF4-FFF2-40B4-BE49-F238E27FC236}">
                  <a16:creationId xmlns:a16="http://schemas.microsoft.com/office/drawing/2014/main" id="{447F6311-68E5-4361-AC8D-EB4317B920D7}"/>
                </a:ext>
              </a:extLst>
            </p:cNvPr>
            <p:cNvSpPr/>
            <p:nvPr/>
          </p:nvSpPr>
          <p:spPr>
            <a:xfrm>
              <a:off x="531500" y="2404875"/>
              <a:ext cx="105175" cy="98425"/>
            </a:xfrm>
            <a:custGeom>
              <a:avLst/>
              <a:gdLst/>
              <a:ahLst/>
              <a:cxnLst/>
              <a:rect l="l" t="t" r="r" b="b"/>
              <a:pathLst>
                <a:path w="4207" h="3937" extrusionOk="0">
                  <a:moveTo>
                    <a:pt x="2117" y="1"/>
                  </a:moveTo>
                  <a:cubicBezTo>
                    <a:pt x="1108" y="1"/>
                    <a:pt x="122" y="724"/>
                    <a:pt x="20" y="1764"/>
                  </a:cubicBezTo>
                  <a:cubicBezTo>
                    <a:pt x="1" y="1865"/>
                    <a:pt x="1" y="1946"/>
                    <a:pt x="1" y="2046"/>
                  </a:cubicBezTo>
                  <a:cubicBezTo>
                    <a:pt x="41" y="2569"/>
                    <a:pt x="283" y="3092"/>
                    <a:pt x="685" y="3435"/>
                  </a:cubicBezTo>
                  <a:cubicBezTo>
                    <a:pt x="1079" y="3766"/>
                    <a:pt x="1708" y="3937"/>
                    <a:pt x="2263" y="3937"/>
                  </a:cubicBezTo>
                  <a:cubicBezTo>
                    <a:pt x="2416" y="3937"/>
                    <a:pt x="2563" y="3924"/>
                    <a:pt x="2698" y="3897"/>
                  </a:cubicBezTo>
                  <a:cubicBezTo>
                    <a:pt x="3603" y="3717"/>
                    <a:pt x="4207" y="2831"/>
                    <a:pt x="4188" y="1925"/>
                  </a:cubicBezTo>
                  <a:cubicBezTo>
                    <a:pt x="4188" y="1039"/>
                    <a:pt x="3482" y="295"/>
                    <a:pt x="2658" y="73"/>
                  </a:cubicBezTo>
                  <a:cubicBezTo>
                    <a:pt x="2480" y="24"/>
                    <a:pt x="2298" y="1"/>
                    <a:pt x="2117"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24" name="Google Shape;5042;p71">
              <a:extLst>
                <a:ext uri="{FF2B5EF4-FFF2-40B4-BE49-F238E27FC236}">
                  <a16:creationId xmlns:a16="http://schemas.microsoft.com/office/drawing/2014/main" id="{3D60504D-A3E0-493D-93AC-B09EF8D8DBF4}"/>
                </a:ext>
              </a:extLst>
            </p:cNvPr>
            <p:cNvSpPr/>
            <p:nvPr/>
          </p:nvSpPr>
          <p:spPr>
            <a:xfrm>
              <a:off x="569225" y="2421175"/>
              <a:ext cx="52875" cy="41250"/>
            </a:xfrm>
            <a:custGeom>
              <a:avLst/>
              <a:gdLst/>
              <a:ahLst/>
              <a:cxnLst/>
              <a:rect l="l" t="t" r="r" b="b"/>
              <a:pathLst>
                <a:path w="2115" h="1650" extrusionOk="0">
                  <a:moveTo>
                    <a:pt x="1061" y="0"/>
                  </a:moveTo>
                  <a:cubicBezTo>
                    <a:pt x="766" y="0"/>
                    <a:pt x="470" y="119"/>
                    <a:pt x="263" y="328"/>
                  </a:cubicBezTo>
                  <a:cubicBezTo>
                    <a:pt x="183" y="408"/>
                    <a:pt x="121" y="489"/>
                    <a:pt x="81" y="589"/>
                  </a:cubicBezTo>
                  <a:cubicBezTo>
                    <a:pt x="1" y="851"/>
                    <a:pt x="121" y="1152"/>
                    <a:pt x="323" y="1353"/>
                  </a:cubicBezTo>
                  <a:cubicBezTo>
                    <a:pt x="526" y="1546"/>
                    <a:pt x="813" y="1649"/>
                    <a:pt x="1100" y="1649"/>
                  </a:cubicBezTo>
                  <a:cubicBezTo>
                    <a:pt x="1323" y="1649"/>
                    <a:pt x="1547" y="1587"/>
                    <a:pt x="1732" y="1455"/>
                  </a:cubicBezTo>
                  <a:cubicBezTo>
                    <a:pt x="1914" y="1334"/>
                    <a:pt x="2075" y="1112"/>
                    <a:pt x="2094" y="891"/>
                  </a:cubicBezTo>
                  <a:cubicBezTo>
                    <a:pt x="2115" y="609"/>
                    <a:pt x="1933" y="368"/>
                    <a:pt x="1712" y="207"/>
                  </a:cubicBezTo>
                  <a:cubicBezTo>
                    <a:pt x="1592" y="105"/>
                    <a:pt x="1450" y="46"/>
                    <a:pt x="1289" y="25"/>
                  </a:cubicBezTo>
                  <a:cubicBezTo>
                    <a:pt x="1214" y="8"/>
                    <a:pt x="1138" y="0"/>
                    <a:pt x="10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25" name="Google Shape;5043;p71">
              <a:extLst>
                <a:ext uri="{FF2B5EF4-FFF2-40B4-BE49-F238E27FC236}">
                  <a16:creationId xmlns:a16="http://schemas.microsoft.com/office/drawing/2014/main" id="{39C3C0DA-E694-454D-B322-E6CAB9F89F04}"/>
                </a:ext>
              </a:extLst>
            </p:cNvPr>
            <p:cNvSpPr/>
            <p:nvPr/>
          </p:nvSpPr>
          <p:spPr>
            <a:xfrm>
              <a:off x="338275" y="3210825"/>
              <a:ext cx="1007450" cy="367075"/>
            </a:xfrm>
            <a:custGeom>
              <a:avLst/>
              <a:gdLst/>
              <a:ahLst/>
              <a:cxnLst/>
              <a:rect l="l" t="t" r="r" b="b"/>
              <a:pathLst>
                <a:path w="40298" h="14683" extrusionOk="0">
                  <a:moveTo>
                    <a:pt x="2274" y="0"/>
                  </a:moveTo>
                  <a:cubicBezTo>
                    <a:pt x="1892" y="1149"/>
                    <a:pt x="1812" y="2316"/>
                    <a:pt x="1852" y="3503"/>
                  </a:cubicBezTo>
                  <a:cubicBezTo>
                    <a:pt x="1872" y="4308"/>
                    <a:pt x="1630" y="5677"/>
                    <a:pt x="1892" y="6401"/>
                  </a:cubicBezTo>
                  <a:cubicBezTo>
                    <a:pt x="1590" y="5617"/>
                    <a:pt x="1308" y="4812"/>
                    <a:pt x="1007" y="4026"/>
                  </a:cubicBezTo>
                  <a:cubicBezTo>
                    <a:pt x="604" y="4128"/>
                    <a:pt x="140" y="4308"/>
                    <a:pt x="41" y="4711"/>
                  </a:cubicBezTo>
                  <a:cubicBezTo>
                    <a:pt x="0" y="4893"/>
                    <a:pt x="41" y="5054"/>
                    <a:pt x="81" y="5234"/>
                  </a:cubicBezTo>
                  <a:cubicBezTo>
                    <a:pt x="342" y="6401"/>
                    <a:pt x="785" y="7529"/>
                    <a:pt x="1509" y="8475"/>
                  </a:cubicBezTo>
                  <a:cubicBezTo>
                    <a:pt x="3100" y="10669"/>
                    <a:pt x="6058" y="11575"/>
                    <a:pt x="8635" y="11836"/>
                  </a:cubicBezTo>
                  <a:cubicBezTo>
                    <a:pt x="9173" y="11887"/>
                    <a:pt x="9714" y="11910"/>
                    <a:pt x="10256" y="11910"/>
                  </a:cubicBezTo>
                  <a:cubicBezTo>
                    <a:pt x="13806" y="11910"/>
                    <a:pt x="17415" y="10929"/>
                    <a:pt x="20873" y="10387"/>
                  </a:cubicBezTo>
                  <a:cubicBezTo>
                    <a:pt x="22826" y="10086"/>
                    <a:pt x="24759" y="9603"/>
                    <a:pt x="26731" y="9442"/>
                  </a:cubicBezTo>
                  <a:cubicBezTo>
                    <a:pt x="27089" y="9410"/>
                    <a:pt x="27450" y="9394"/>
                    <a:pt x="27812" y="9394"/>
                  </a:cubicBezTo>
                  <a:cubicBezTo>
                    <a:pt x="28388" y="9394"/>
                    <a:pt x="28968" y="9435"/>
                    <a:pt x="29549" y="9522"/>
                  </a:cubicBezTo>
                  <a:cubicBezTo>
                    <a:pt x="31219" y="9764"/>
                    <a:pt x="33473" y="10347"/>
                    <a:pt x="34842" y="11374"/>
                  </a:cubicBezTo>
                  <a:cubicBezTo>
                    <a:pt x="35768" y="12078"/>
                    <a:pt x="36573" y="12944"/>
                    <a:pt x="37177" y="13929"/>
                  </a:cubicBezTo>
                  <a:cubicBezTo>
                    <a:pt x="37319" y="14131"/>
                    <a:pt x="37440" y="14332"/>
                    <a:pt x="37620" y="14474"/>
                  </a:cubicBezTo>
                  <a:cubicBezTo>
                    <a:pt x="37824" y="14627"/>
                    <a:pt x="38061" y="14683"/>
                    <a:pt x="38304" y="14683"/>
                  </a:cubicBezTo>
                  <a:cubicBezTo>
                    <a:pt x="38445" y="14683"/>
                    <a:pt x="38587" y="14664"/>
                    <a:pt x="38728" y="14635"/>
                  </a:cubicBezTo>
                  <a:cubicBezTo>
                    <a:pt x="39251" y="14514"/>
                    <a:pt x="39734" y="14232"/>
                    <a:pt x="40097" y="13830"/>
                  </a:cubicBezTo>
                  <a:cubicBezTo>
                    <a:pt x="40196" y="13728"/>
                    <a:pt x="40298" y="13607"/>
                    <a:pt x="40298" y="13467"/>
                  </a:cubicBezTo>
                  <a:cubicBezTo>
                    <a:pt x="40298" y="13387"/>
                    <a:pt x="40258" y="13306"/>
                    <a:pt x="40237" y="13226"/>
                  </a:cubicBezTo>
                  <a:cubicBezTo>
                    <a:pt x="39855" y="12198"/>
                    <a:pt x="39150" y="11353"/>
                    <a:pt x="38425" y="10548"/>
                  </a:cubicBezTo>
                  <a:cubicBezTo>
                    <a:pt x="36272" y="8253"/>
                    <a:pt x="33353" y="6120"/>
                    <a:pt x="30113" y="5999"/>
                  </a:cubicBezTo>
                  <a:cubicBezTo>
                    <a:pt x="30038" y="5996"/>
                    <a:pt x="29963" y="5995"/>
                    <a:pt x="29888" y="5995"/>
                  </a:cubicBezTo>
                  <a:cubicBezTo>
                    <a:pt x="28683" y="5995"/>
                    <a:pt x="27542" y="6286"/>
                    <a:pt x="26329" y="6382"/>
                  </a:cubicBezTo>
                  <a:cubicBezTo>
                    <a:pt x="24818" y="6482"/>
                    <a:pt x="23329" y="6643"/>
                    <a:pt x="21839" y="6825"/>
                  </a:cubicBezTo>
                  <a:cubicBezTo>
                    <a:pt x="19767" y="7107"/>
                    <a:pt x="17693" y="7549"/>
                    <a:pt x="15639" y="7992"/>
                  </a:cubicBezTo>
                  <a:cubicBezTo>
                    <a:pt x="13726" y="8402"/>
                    <a:pt x="11870" y="9020"/>
                    <a:pt x="9904" y="9020"/>
                  </a:cubicBezTo>
                  <a:cubicBezTo>
                    <a:pt x="9844" y="9020"/>
                    <a:pt x="9783" y="9019"/>
                    <a:pt x="9722" y="9018"/>
                  </a:cubicBezTo>
                  <a:cubicBezTo>
                    <a:pt x="7770" y="8978"/>
                    <a:pt x="5736" y="8274"/>
                    <a:pt x="4549" y="6723"/>
                  </a:cubicBezTo>
                  <a:cubicBezTo>
                    <a:pt x="3160" y="4893"/>
                    <a:pt x="3221" y="2276"/>
                    <a:pt x="4107" y="161"/>
                  </a:cubicBezTo>
                  <a:cubicBezTo>
                    <a:pt x="3503" y="102"/>
                    <a:pt x="2878" y="62"/>
                    <a:pt x="2274"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26" name="Google Shape;5044;p71">
              <a:extLst>
                <a:ext uri="{FF2B5EF4-FFF2-40B4-BE49-F238E27FC236}">
                  <a16:creationId xmlns:a16="http://schemas.microsoft.com/office/drawing/2014/main" id="{29A6FD9A-FDEA-4BED-A93E-7DA681B11196}"/>
                </a:ext>
              </a:extLst>
            </p:cNvPr>
            <p:cNvSpPr/>
            <p:nvPr/>
          </p:nvSpPr>
          <p:spPr>
            <a:xfrm>
              <a:off x="381625" y="3210350"/>
              <a:ext cx="962575" cy="331125"/>
            </a:xfrm>
            <a:custGeom>
              <a:avLst/>
              <a:gdLst/>
              <a:ahLst/>
              <a:cxnLst/>
              <a:rect l="l" t="t" r="r" b="b"/>
              <a:pathLst>
                <a:path w="38503" h="13245" extrusionOk="0">
                  <a:moveTo>
                    <a:pt x="923" y="0"/>
                  </a:moveTo>
                  <a:cubicBezTo>
                    <a:pt x="862" y="0"/>
                    <a:pt x="822" y="19"/>
                    <a:pt x="762" y="40"/>
                  </a:cubicBezTo>
                  <a:cubicBezTo>
                    <a:pt x="883" y="60"/>
                    <a:pt x="1004" y="60"/>
                    <a:pt x="1125" y="81"/>
                  </a:cubicBezTo>
                  <a:cubicBezTo>
                    <a:pt x="1063" y="19"/>
                    <a:pt x="983" y="0"/>
                    <a:pt x="923" y="0"/>
                  </a:cubicBezTo>
                  <a:close/>
                  <a:moveTo>
                    <a:pt x="97" y="4106"/>
                  </a:moveTo>
                  <a:lnTo>
                    <a:pt x="97" y="4106"/>
                  </a:lnTo>
                  <a:cubicBezTo>
                    <a:pt x="94" y="4141"/>
                    <a:pt x="91" y="4176"/>
                    <a:pt x="89" y="4212"/>
                  </a:cubicBezTo>
                  <a:lnTo>
                    <a:pt x="89" y="4212"/>
                  </a:lnTo>
                  <a:cubicBezTo>
                    <a:pt x="92" y="4177"/>
                    <a:pt x="94" y="4142"/>
                    <a:pt x="97" y="4106"/>
                  </a:cubicBezTo>
                  <a:close/>
                  <a:moveTo>
                    <a:pt x="89" y="4212"/>
                  </a:moveTo>
                  <a:cubicBezTo>
                    <a:pt x="49" y="4679"/>
                    <a:pt x="0" y="5148"/>
                    <a:pt x="38" y="5615"/>
                  </a:cubicBezTo>
                  <a:cubicBezTo>
                    <a:pt x="18" y="5167"/>
                    <a:pt x="52" y="4667"/>
                    <a:pt x="89" y="4212"/>
                  </a:cubicBezTo>
                  <a:close/>
                  <a:moveTo>
                    <a:pt x="28419" y="6018"/>
                  </a:moveTo>
                  <a:lnTo>
                    <a:pt x="28419" y="6018"/>
                  </a:lnTo>
                  <a:cubicBezTo>
                    <a:pt x="28504" y="6022"/>
                    <a:pt x="28590" y="6027"/>
                    <a:pt x="28676" y="6034"/>
                  </a:cubicBezTo>
                  <a:lnTo>
                    <a:pt x="28676" y="6034"/>
                  </a:lnTo>
                  <a:cubicBezTo>
                    <a:pt x="28590" y="6027"/>
                    <a:pt x="28505" y="6022"/>
                    <a:pt x="28419" y="6018"/>
                  </a:cubicBezTo>
                  <a:close/>
                  <a:moveTo>
                    <a:pt x="38" y="5776"/>
                  </a:moveTo>
                  <a:cubicBezTo>
                    <a:pt x="38" y="5878"/>
                    <a:pt x="38" y="5998"/>
                    <a:pt x="57" y="6139"/>
                  </a:cubicBezTo>
                  <a:cubicBezTo>
                    <a:pt x="78" y="6240"/>
                    <a:pt x="118" y="6340"/>
                    <a:pt x="158" y="6420"/>
                  </a:cubicBezTo>
                  <a:cubicBezTo>
                    <a:pt x="78" y="6240"/>
                    <a:pt x="57" y="6018"/>
                    <a:pt x="38" y="5776"/>
                  </a:cubicBezTo>
                  <a:close/>
                  <a:moveTo>
                    <a:pt x="28676" y="6034"/>
                  </a:moveTo>
                  <a:cubicBezTo>
                    <a:pt x="29873" y="6128"/>
                    <a:pt x="31032" y="6480"/>
                    <a:pt x="32102" y="7024"/>
                  </a:cubicBezTo>
                  <a:cubicBezTo>
                    <a:pt x="31071" y="6444"/>
                    <a:pt x="29847" y="6124"/>
                    <a:pt x="28676" y="6034"/>
                  </a:cubicBezTo>
                  <a:close/>
                  <a:moveTo>
                    <a:pt x="13905" y="8011"/>
                  </a:moveTo>
                  <a:cubicBezTo>
                    <a:pt x="13060" y="8192"/>
                    <a:pt x="11430" y="8312"/>
                    <a:pt x="10303" y="8836"/>
                  </a:cubicBezTo>
                  <a:cubicBezTo>
                    <a:pt x="11511" y="8615"/>
                    <a:pt x="12698" y="8272"/>
                    <a:pt x="13905" y="8011"/>
                  </a:cubicBezTo>
                  <a:close/>
                  <a:moveTo>
                    <a:pt x="37960" y="12056"/>
                  </a:moveTo>
                  <a:lnTo>
                    <a:pt x="37960" y="12056"/>
                  </a:lnTo>
                  <a:cubicBezTo>
                    <a:pt x="38000" y="12137"/>
                    <a:pt x="38020" y="12217"/>
                    <a:pt x="38040" y="12279"/>
                  </a:cubicBezTo>
                  <a:cubicBezTo>
                    <a:pt x="38221" y="12601"/>
                    <a:pt x="38382" y="12902"/>
                    <a:pt x="38503" y="13245"/>
                  </a:cubicBezTo>
                  <a:cubicBezTo>
                    <a:pt x="38422" y="12821"/>
                    <a:pt x="38121" y="12338"/>
                    <a:pt x="37960" y="12056"/>
                  </a:cubicBezTo>
                  <a:close/>
                </a:path>
              </a:pathLst>
            </a:custGeom>
            <a:solidFill>
              <a:srgbClr val="BBB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27" name="Google Shape;5045;p71">
              <a:extLst>
                <a:ext uri="{FF2B5EF4-FFF2-40B4-BE49-F238E27FC236}">
                  <a16:creationId xmlns:a16="http://schemas.microsoft.com/office/drawing/2014/main" id="{0104B64F-7F13-483F-9626-68FDAC24B4B2}"/>
                </a:ext>
              </a:extLst>
            </p:cNvPr>
            <p:cNvSpPr/>
            <p:nvPr/>
          </p:nvSpPr>
          <p:spPr>
            <a:xfrm>
              <a:off x="337750" y="3211350"/>
              <a:ext cx="1007450" cy="366350"/>
            </a:xfrm>
            <a:custGeom>
              <a:avLst/>
              <a:gdLst/>
              <a:ahLst/>
              <a:cxnLst/>
              <a:rect l="l" t="t" r="r" b="b"/>
              <a:pathLst>
                <a:path w="40298" h="14654" extrusionOk="0">
                  <a:moveTo>
                    <a:pt x="34569" y="7423"/>
                  </a:moveTo>
                  <a:lnTo>
                    <a:pt x="34569" y="7423"/>
                  </a:lnTo>
                  <a:cubicBezTo>
                    <a:pt x="34600" y="7445"/>
                    <a:pt x="34631" y="7467"/>
                    <a:pt x="34662" y="7488"/>
                  </a:cubicBezTo>
                  <a:cubicBezTo>
                    <a:pt x="34631" y="7466"/>
                    <a:pt x="34600" y="7444"/>
                    <a:pt x="34569" y="7423"/>
                  </a:cubicBezTo>
                  <a:close/>
                  <a:moveTo>
                    <a:pt x="2517" y="0"/>
                  </a:moveTo>
                  <a:cubicBezTo>
                    <a:pt x="1933" y="382"/>
                    <a:pt x="1852" y="3060"/>
                    <a:pt x="1873" y="3482"/>
                  </a:cubicBezTo>
                  <a:lnTo>
                    <a:pt x="1873" y="3503"/>
                  </a:lnTo>
                  <a:cubicBezTo>
                    <a:pt x="1873" y="3683"/>
                    <a:pt x="1852" y="3884"/>
                    <a:pt x="1852" y="4066"/>
                  </a:cubicBezTo>
                  <a:cubicBezTo>
                    <a:pt x="1812" y="4549"/>
                    <a:pt x="1772" y="5092"/>
                    <a:pt x="1793" y="5575"/>
                  </a:cubicBezTo>
                  <a:lnTo>
                    <a:pt x="1793" y="5736"/>
                  </a:lnTo>
                  <a:cubicBezTo>
                    <a:pt x="1812" y="5978"/>
                    <a:pt x="1833" y="6200"/>
                    <a:pt x="1913" y="6380"/>
                  </a:cubicBezTo>
                  <a:cubicBezTo>
                    <a:pt x="1873" y="6300"/>
                    <a:pt x="1833" y="6200"/>
                    <a:pt x="1812" y="6099"/>
                  </a:cubicBezTo>
                  <a:lnTo>
                    <a:pt x="1812" y="6099"/>
                  </a:lnTo>
                  <a:cubicBezTo>
                    <a:pt x="1812" y="6643"/>
                    <a:pt x="1852" y="7367"/>
                    <a:pt x="1954" y="7448"/>
                  </a:cubicBezTo>
                  <a:cubicBezTo>
                    <a:pt x="1028" y="6743"/>
                    <a:pt x="786" y="5495"/>
                    <a:pt x="585" y="4348"/>
                  </a:cubicBezTo>
                  <a:cubicBezTo>
                    <a:pt x="81" y="4388"/>
                    <a:pt x="0" y="4770"/>
                    <a:pt x="102" y="5194"/>
                  </a:cubicBezTo>
                  <a:lnTo>
                    <a:pt x="102" y="5213"/>
                  </a:lnTo>
                  <a:cubicBezTo>
                    <a:pt x="363" y="6380"/>
                    <a:pt x="806" y="7508"/>
                    <a:pt x="1530" y="8454"/>
                  </a:cubicBezTo>
                  <a:cubicBezTo>
                    <a:pt x="3121" y="10648"/>
                    <a:pt x="6079" y="11554"/>
                    <a:pt x="8656" y="11815"/>
                  </a:cubicBezTo>
                  <a:cubicBezTo>
                    <a:pt x="9219" y="11855"/>
                    <a:pt x="9764" y="11876"/>
                    <a:pt x="10327" y="11876"/>
                  </a:cubicBezTo>
                  <a:cubicBezTo>
                    <a:pt x="13849" y="11876"/>
                    <a:pt x="17453" y="10910"/>
                    <a:pt x="20894" y="10366"/>
                  </a:cubicBezTo>
                  <a:cubicBezTo>
                    <a:pt x="22847" y="10065"/>
                    <a:pt x="24780" y="9582"/>
                    <a:pt x="26752" y="9421"/>
                  </a:cubicBezTo>
                  <a:cubicBezTo>
                    <a:pt x="27094" y="9380"/>
                    <a:pt x="27456" y="9380"/>
                    <a:pt x="27799" y="9380"/>
                  </a:cubicBezTo>
                  <a:cubicBezTo>
                    <a:pt x="28403" y="9380"/>
                    <a:pt x="28986" y="9421"/>
                    <a:pt x="29570" y="9501"/>
                  </a:cubicBezTo>
                  <a:cubicBezTo>
                    <a:pt x="31240" y="9743"/>
                    <a:pt x="33494" y="10326"/>
                    <a:pt x="34863" y="11353"/>
                  </a:cubicBezTo>
                  <a:cubicBezTo>
                    <a:pt x="35789" y="12057"/>
                    <a:pt x="36594" y="12923"/>
                    <a:pt x="37198" y="13908"/>
                  </a:cubicBezTo>
                  <a:cubicBezTo>
                    <a:pt x="37340" y="14110"/>
                    <a:pt x="37461" y="14311"/>
                    <a:pt x="37641" y="14453"/>
                  </a:cubicBezTo>
                  <a:cubicBezTo>
                    <a:pt x="37842" y="14614"/>
                    <a:pt x="38084" y="14654"/>
                    <a:pt x="38325" y="14654"/>
                  </a:cubicBezTo>
                  <a:cubicBezTo>
                    <a:pt x="38467" y="14654"/>
                    <a:pt x="38607" y="14633"/>
                    <a:pt x="38749" y="14614"/>
                  </a:cubicBezTo>
                  <a:cubicBezTo>
                    <a:pt x="39171" y="14512"/>
                    <a:pt x="39573" y="14311"/>
                    <a:pt x="39895" y="14029"/>
                  </a:cubicBezTo>
                  <a:cubicBezTo>
                    <a:pt x="39976" y="13970"/>
                    <a:pt x="40056" y="13889"/>
                    <a:pt x="40118" y="13809"/>
                  </a:cubicBezTo>
                  <a:lnTo>
                    <a:pt x="40137" y="13809"/>
                  </a:lnTo>
                  <a:cubicBezTo>
                    <a:pt x="40279" y="13648"/>
                    <a:pt x="40298" y="13446"/>
                    <a:pt x="40258" y="13205"/>
                  </a:cubicBezTo>
                  <a:cubicBezTo>
                    <a:pt x="40137" y="12862"/>
                    <a:pt x="39976" y="12561"/>
                    <a:pt x="39795" y="12239"/>
                  </a:cubicBezTo>
                  <a:lnTo>
                    <a:pt x="39795" y="12239"/>
                  </a:lnTo>
                  <a:cubicBezTo>
                    <a:pt x="39836" y="12580"/>
                    <a:pt x="39573" y="12963"/>
                    <a:pt x="39232" y="13084"/>
                  </a:cubicBezTo>
                  <a:cubicBezTo>
                    <a:pt x="39130" y="13124"/>
                    <a:pt x="39010" y="13144"/>
                    <a:pt x="38889" y="13144"/>
                  </a:cubicBezTo>
                  <a:cubicBezTo>
                    <a:pt x="38567" y="13144"/>
                    <a:pt x="38245" y="13003"/>
                    <a:pt x="37984" y="12821"/>
                  </a:cubicBezTo>
                  <a:cubicBezTo>
                    <a:pt x="37641" y="12540"/>
                    <a:pt x="37380" y="12177"/>
                    <a:pt x="37098" y="11836"/>
                  </a:cubicBezTo>
                  <a:cubicBezTo>
                    <a:pt x="35346" y="9582"/>
                    <a:pt x="32710" y="8052"/>
                    <a:pt x="29892" y="7649"/>
                  </a:cubicBezTo>
                  <a:cubicBezTo>
                    <a:pt x="30636" y="7266"/>
                    <a:pt x="31723" y="6944"/>
                    <a:pt x="32750" y="6944"/>
                  </a:cubicBezTo>
                  <a:cubicBezTo>
                    <a:pt x="33413" y="6944"/>
                    <a:pt x="34059" y="7087"/>
                    <a:pt x="34569" y="7423"/>
                  </a:cubicBezTo>
                  <a:lnTo>
                    <a:pt x="34569" y="7423"/>
                  </a:lnTo>
                  <a:cubicBezTo>
                    <a:pt x="34338" y="7264"/>
                    <a:pt x="34105" y="7109"/>
                    <a:pt x="33857" y="6984"/>
                  </a:cubicBezTo>
                  <a:cubicBezTo>
                    <a:pt x="32710" y="6401"/>
                    <a:pt x="31462" y="6039"/>
                    <a:pt x="30174" y="5978"/>
                  </a:cubicBezTo>
                  <a:lnTo>
                    <a:pt x="29892" y="5978"/>
                  </a:lnTo>
                  <a:cubicBezTo>
                    <a:pt x="28684" y="5978"/>
                    <a:pt x="27536" y="6260"/>
                    <a:pt x="26350" y="6361"/>
                  </a:cubicBezTo>
                  <a:cubicBezTo>
                    <a:pt x="24839" y="6461"/>
                    <a:pt x="23350" y="6622"/>
                    <a:pt x="21860" y="6804"/>
                  </a:cubicBezTo>
                  <a:cubicBezTo>
                    <a:pt x="19788" y="7086"/>
                    <a:pt x="17714" y="7528"/>
                    <a:pt x="15660" y="7971"/>
                  </a:cubicBezTo>
                  <a:cubicBezTo>
                    <a:pt x="14453" y="8232"/>
                    <a:pt x="13266" y="8575"/>
                    <a:pt x="12058" y="8796"/>
                  </a:cubicBezTo>
                  <a:cubicBezTo>
                    <a:pt x="11414" y="9098"/>
                    <a:pt x="10931" y="9520"/>
                    <a:pt x="10851" y="10165"/>
                  </a:cubicBezTo>
                  <a:cubicBezTo>
                    <a:pt x="11031" y="9863"/>
                    <a:pt x="11414" y="9762"/>
                    <a:pt x="11776" y="9762"/>
                  </a:cubicBezTo>
                  <a:lnTo>
                    <a:pt x="11836" y="9762"/>
                  </a:lnTo>
                  <a:cubicBezTo>
                    <a:pt x="12099" y="9762"/>
                    <a:pt x="12359" y="9823"/>
                    <a:pt x="12641" y="9823"/>
                  </a:cubicBezTo>
                  <a:cubicBezTo>
                    <a:pt x="12743" y="9823"/>
                    <a:pt x="12842" y="9802"/>
                    <a:pt x="12944" y="9783"/>
                  </a:cubicBezTo>
                  <a:cubicBezTo>
                    <a:pt x="13266" y="9722"/>
                    <a:pt x="13548" y="9520"/>
                    <a:pt x="13830" y="9340"/>
                  </a:cubicBezTo>
                  <a:cubicBezTo>
                    <a:pt x="15561" y="8293"/>
                    <a:pt x="17574" y="8012"/>
                    <a:pt x="19627" y="8012"/>
                  </a:cubicBezTo>
                  <a:cubicBezTo>
                    <a:pt x="20743" y="8012"/>
                    <a:pt x="21862" y="8083"/>
                    <a:pt x="22963" y="8192"/>
                  </a:cubicBezTo>
                  <a:lnTo>
                    <a:pt x="22963" y="8192"/>
                  </a:lnTo>
                  <a:cubicBezTo>
                    <a:pt x="22957" y="8192"/>
                    <a:pt x="22952" y="8192"/>
                    <a:pt x="22947" y="8192"/>
                  </a:cubicBezTo>
                  <a:cubicBezTo>
                    <a:pt x="22142" y="8192"/>
                    <a:pt x="21237" y="8575"/>
                    <a:pt x="20432" y="8615"/>
                  </a:cubicBezTo>
                  <a:cubicBezTo>
                    <a:pt x="19364" y="8656"/>
                    <a:pt x="18298" y="8876"/>
                    <a:pt x="17251" y="9118"/>
                  </a:cubicBezTo>
                  <a:cubicBezTo>
                    <a:pt x="15037" y="9641"/>
                    <a:pt x="13024" y="10507"/>
                    <a:pt x="10749" y="10688"/>
                  </a:cubicBezTo>
                  <a:cubicBezTo>
                    <a:pt x="10387" y="10728"/>
                    <a:pt x="10005" y="10749"/>
                    <a:pt x="9643" y="10749"/>
                  </a:cubicBezTo>
                  <a:cubicBezTo>
                    <a:pt x="7649" y="10749"/>
                    <a:pt x="5617" y="10266"/>
                    <a:pt x="4289" y="8836"/>
                  </a:cubicBezTo>
                  <a:cubicBezTo>
                    <a:pt x="3261" y="7749"/>
                    <a:pt x="2799" y="6240"/>
                    <a:pt x="2719" y="4751"/>
                  </a:cubicBezTo>
                  <a:cubicBezTo>
                    <a:pt x="2638" y="3261"/>
                    <a:pt x="2899" y="1772"/>
                    <a:pt x="3161" y="302"/>
                  </a:cubicBezTo>
                  <a:cubicBezTo>
                    <a:pt x="3060" y="181"/>
                    <a:pt x="2979" y="81"/>
                    <a:pt x="2880" y="41"/>
                  </a:cubicBezTo>
                  <a:cubicBezTo>
                    <a:pt x="2759" y="20"/>
                    <a:pt x="2638" y="20"/>
                    <a:pt x="2517" y="0"/>
                  </a:cubicBezTo>
                  <a:close/>
                </a:path>
              </a:pathLst>
            </a:custGeom>
            <a:solidFill>
              <a:srgbClr val="3334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28" name="Google Shape;5046;p71">
              <a:extLst>
                <a:ext uri="{FF2B5EF4-FFF2-40B4-BE49-F238E27FC236}">
                  <a16:creationId xmlns:a16="http://schemas.microsoft.com/office/drawing/2014/main" id="{5AD0C991-8806-499E-8492-2F3F10EE048F}"/>
                </a:ext>
              </a:extLst>
            </p:cNvPr>
            <p:cNvSpPr/>
            <p:nvPr/>
          </p:nvSpPr>
          <p:spPr>
            <a:xfrm>
              <a:off x="608475" y="3166050"/>
              <a:ext cx="454450" cy="297925"/>
            </a:xfrm>
            <a:custGeom>
              <a:avLst/>
              <a:gdLst/>
              <a:ahLst/>
              <a:cxnLst/>
              <a:rect l="l" t="t" r="r" b="b"/>
              <a:pathLst>
                <a:path w="18178" h="11917" extrusionOk="0">
                  <a:moveTo>
                    <a:pt x="16608" y="1"/>
                  </a:moveTo>
                  <a:cubicBezTo>
                    <a:pt x="16527" y="1"/>
                    <a:pt x="16426" y="20"/>
                    <a:pt x="16366" y="41"/>
                  </a:cubicBezTo>
                  <a:cubicBezTo>
                    <a:pt x="15902" y="202"/>
                    <a:pt x="15540" y="564"/>
                    <a:pt x="15360" y="986"/>
                  </a:cubicBezTo>
                  <a:cubicBezTo>
                    <a:pt x="15319" y="825"/>
                    <a:pt x="15258" y="645"/>
                    <a:pt x="15218" y="463"/>
                  </a:cubicBezTo>
                  <a:cubicBezTo>
                    <a:pt x="15169" y="456"/>
                    <a:pt x="15121" y="453"/>
                    <a:pt x="15073" y="453"/>
                  </a:cubicBezTo>
                  <a:cubicBezTo>
                    <a:pt x="14566" y="453"/>
                    <a:pt x="14107" y="827"/>
                    <a:pt x="13849" y="1268"/>
                  </a:cubicBezTo>
                  <a:cubicBezTo>
                    <a:pt x="13567" y="1772"/>
                    <a:pt x="13447" y="2336"/>
                    <a:pt x="13205" y="2838"/>
                  </a:cubicBezTo>
                  <a:cubicBezTo>
                    <a:pt x="12864" y="3584"/>
                    <a:pt x="12300" y="3965"/>
                    <a:pt x="11696" y="4469"/>
                  </a:cubicBezTo>
                  <a:cubicBezTo>
                    <a:pt x="11112" y="4972"/>
                    <a:pt x="10569" y="5556"/>
                    <a:pt x="9984" y="6080"/>
                  </a:cubicBezTo>
                  <a:cubicBezTo>
                    <a:pt x="8777" y="7186"/>
                    <a:pt x="7488" y="8273"/>
                    <a:pt x="5939" y="8857"/>
                  </a:cubicBezTo>
                  <a:cubicBezTo>
                    <a:pt x="4872" y="9239"/>
                    <a:pt x="3704" y="9179"/>
                    <a:pt x="2577" y="9300"/>
                  </a:cubicBezTo>
                  <a:cubicBezTo>
                    <a:pt x="2195" y="9340"/>
                    <a:pt x="1772" y="9400"/>
                    <a:pt x="1450" y="9622"/>
                  </a:cubicBezTo>
                  <a:cubicBezTo>
                    <a:pt x="1109" y="9824"/>
                    <a:pt x="846" y="10205"/>
                    <a:pt x="867" y="10608"/>
                  </a:cubicBezTo>
                  <a:cubicBezTo>
                    <a:pt x="384" y="10849"/>
                    <a:pt x="41" y="11373"/>
                    <a:pt x="1" y="11917"/>
                  </a:cubicBezTo>
                  <a:lnTo>
                    <a:pt x="1149" y="11010"/>
                  </a:lnTo>
                  <a:cubicBezTo>
                    <a:pt x="1264" y="11076"/>
                    <a:pt x="1394" y="11105"/>
                    <a:pt x="1525" y="11105"/>
                  </a:cubicBezTo>
                  <a:cubicBezTo>
                    <a:pt x="1714" y="11105"/>
                    <a:pt x="1909" y="11046"/>
                    <a:pt x="2075" y="10951"/>
                  </a:cubicBezTo>
                  <a:cubicBezTo>
                    <a:pt x="2356" y="10790"/>
                    <a:pt x="2598" y="10548"/>
                    <a:pt x="2880" y="10387"/>
                  </a:cubicBezTo>
                  <a:cubicBezTo>
                    <a:pt x="3261" y="10186"/>
                    <a:pt x="3704" y="10105"/>
                    <a:pt x="4128" y="10044"/>
                  </a:cubicBezTo>
                  <a:cubicBezTo>
                    <a:pt x="6386" y="9694"/>
                    <a:pt x="8756" y="9286"/>
                    <a:pt x="11075" y="9286"/>
                  </a:cubicBezTo>
                  <a:cubicBezTo>
                    <a:pt x="11546" y="9286"/>
                    <a:pt x="12015" y="9303"/>
                    <a:pt x="12480" y="9340"/>
                  </a:cubicBezTo>
                  <a:cubicBezTo>
                    <a:pt x="12676" y="9354"/>
                    <a:pt x="12883" y="9369"/>
                    <a:pt x="13089" y="9369"/>
                  </a:cubicBezTo>
                  <a:cubicBezTo>
                    <a:pt x="13517" y="9369"/>
                    <a:pt x="13940" y="9303"/>
                    <a:pt x="14252" y="9018"/>
                  </a:cubicBezTo>
                  <a:cubicBezTo>
                    <a:pt x="14474" y="9340"/>
                    <a:pt x="14574" y="9722"/>
                    <a:pt x="14514" y="10105"/>
                  </a:cubicBezTo>
                  <a:cubicBezTo>
                    <a:pt x="14775" y="9743"/>
                    <a:pt x="14836" y="9260"/>
                    <a:pt x="14694" y="8857"/>
                  </a:cubicBezTo>
                  <a:cubicBezTo>
                    <a:pt x="14635" y="8716"/>
                    <a:pt x="14554" y="8576"/>
                    <a:pt x="14533" y="8434"/>
                  </a:cubicBezTo>
                  <a:cubicBezTo>
                    <a:pt x="14533" y="8353"/>
                    <a:pt x="14554" y="8294"/>
                    <a:pt x="14533" y="8213"/>
                  </a:cubicBezTo>
                  <a:cubicBezTo>
                    <a:pt x="14514" y="8031"/>
                    <a:pt x="14353" y="7870"/>
                    <a:pt x="14171" y="7811"/>
                  </a:cubicBezTo>
                  <a:cubicBezTo>
                    <a:pt x="14049" y="7770"/>
                    <a:pt x="13921" y="7755"/>
                    <a:pt x="13791" y="7755"/>
                  </a:cubicBezTo>
                  <a:cubicBezTo>
                    <a:pt x="13600" y="7755"/>
                    <a:pt x="13405" y="7787"/>
                    <a:pt x="13226" y="7811"/>
                  </a:cubicBezTo>
                  <a:cubicBezTo>
                    <a:pt x="12542" y="7911"/>
                    <a:pt x="11917" y="8254"/>
                    <a:pt x="11273" y="8495"/>
                  </a:cubicBezTo>
                  <a:cubicBezTo>
                    <a:pt x="10946" y="8618"/>
                    <a:pt x="10582" y="8699"/>
                    <a:pt x="10230" y="8699"/>
                  </a:cubicBezTo>
                  <a:cubicBezTo>
                    <a:pt x="9889" y="8699"/>
                    <a:pt x="9558" y="8623"/>
                    <a:pt x="9281" y="8434"/>
                  </a:cubicBezTo>
                  <a:cubicBezTo>
                    <a:pt x="10730" y="7247"/>
                    <a:pt x="11857" y="5535"/>
                    <a:pt x="13648" y="4811"/>
                  </a:cubicBezTo>
                  <a:cubicBezTo>
                    <a:pt x="13889" y="4711"/>
                    <a:pt x="14171" y="4609"/>
                    <a:pt x="14292" y="4368"/>
                  </a:cubicBezTo>
                  <a:cubicBezTo>
                    <a:pt x="14332" y="4287"/>
                    <a:pt x="14353" y="4228"/>
                    <a:pt x="14372" y="4147"/>
                  </a:cubicBezTo>
                  <a:cubicBezTo>
                    <a:pt x="14372" y="4067"/>
                    <a:pt x="14393" y="3965"/>
                    <a:pt x="14393" y="3885"/>
                  </a:cubicBezTo>
                  <a:cubicBezTo>
                    <a:pt x="14453" y="3039"/>
                    <a:pt x="14976" y="2275"/>
                    <a:pt x="15641" y="1791"/>
                  </a:cubicBezTo>
                  <a:cubicBezTo>
                    <a:pt x="16326" y="1289"/>
                    <a:pt x="17351" y="1249"/>
                    <a:pt x="18178" y="1027"/>
                  </a:cubicBezTo>
                  <a:cubicBezTo>
                    <a:pt x="17735" y="725"/>
                    <a:pt x="17292" y="423"/>
                    <a:pt x="16868" y="141"/>
                  </a:cubicBezTo>
                  <a:cubicBezTo>
                    <a:pt x="16788" y="81"/>
                    <a:pt x="16688" y="20"/>
                    <a:pt x="16608" y="1"/>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29" name="Google Shape;5047;p71">
              <a:extLst>
                <a:ext uri="{FF2B5EF4-FFF2-40B4-BE49-F238E27FC236}">
                  <a16:creationId xmlns:a16="http://schemas.microsoft.com/office/drawing/2014/main" id="{3BED1FE7-D701-4F61-906B-30F3A297492E}"/>
                </a:ext>
              </a:extLst>
            </p:cNvPr>
            <p:cNvSpPr/>
            <p:nvPr/>
          </p:nvSpPr>
          <p:spPr>
            <a:xfrm>
              <a:off x="981375" y="3177100"/>
              <a:ext cx="247100" cy="326125"/>
            </a:xfrm>
            <a:custGeom>
              <a:avLst/>
              <a:gdLst/>
              <a:ahLst/>
              <a:cxnLst/>
              <a:rect l="l" t="t" r="r" b="b"/>
              <a:pathLst>
                <a:path w="9884" h="13045" extrusionOk="0">
                  <a:moveTo>
                    <a:pt x="9815" y="0"/>
                  </a:moveTo>
                  <a:cubicBezTo>
                    <a:pt x="9273" y="0"/>
                    <a:pt x="8719" y="236"/>
                    <a:pt x="8294" y="565"/>
                  </a:cubicBezTo>
                  <a:cubicBezTo>
                    <a:pt x="8071" y="726"/>
                    <a:pt x="7851" y="947"/>
                    <a:pt x="7569" y="947"/>
                  </a:cubicBezTo>
                  <a:cubicBezTo>
                    <a:pt x="7508" y="746"/>
                    <a:pt x="7468" y="565"/>
                    <a:pt x="7427" y="364"/>
                  </a:cubicBezTo>
                  <a:cubicBezTo>
                    <a:pt x="6139" y="1994"/>
                    <a:pt x="5274" y="4027"/>
                    <a:pt x="4067" y="5737"/>
                  </a:cubicBezTo>
                  <a:cubicBezTo>
                    <a:pt x="4005" y="5818"/>
                    <a:pt x="3965" y="5879"/>
                    <a:pt x="3885" y="5939"/>
                  </a:cubicBezTo>
                  <a:cubicBezTo>
                    <a:pt x="3584" y="6140"/>
                    <a:pt x="3020" y="6121"/>
                    <a:pt x="2677" y="6261"/>
                  </a:cubicBezTo>
                  <a:cubicBezTo>
                    <a:pt x="2194" y="6422"/>
                    <a:pt x="1772" y="6684"/>
                    <a:pt x="1389" y="7026"/>
                  </a:cubicBezTo>
                  <a:cubicBezTo>
                    <a:pt x="624" y="7691"/>
                    <a:pt x="101" y="8676"/>
                    <a:pt x="41" y="9704"/>
                  </a:cubicBezTo>
                  <a:cubicBezTo>
                    <a:pt x="1" y="10287"/>
                    <a:pt x="101" y="10911"/>
                    <a:pt x="484" y="11354"/>
                  </a:cubicBezTo>
                  <a:cubicBezTo>
                    <a:pt x="382" y="11998"/>
                    <a:pt x="685" y="12683"/>
                    <a:pt x="1228" y="13045"/>
                  </a:cubicBezTo>
                  <a:cubicBezTo>
                    <a:pt x="1007" y="12562"/>
                    <a:pt x="806" y="11918"/>
                    <a:pt x="1168" y="11535"/>
                  </a:cubicBezTo>
                  <a:cubicBezTo>
                    <a:pt x="1308" y="11414"/>
                    <a:pt x="1469" y="11333"/>
                    <a:pt x="1611" y="11212"/>
                  </a:cubicBezTo>
                  <a:cubicBezTo>
                    <a:pt x="1751" y="11051"/>
                    <a:pt x="1832" y="10831"/>
                    <a:pt x="1791" y="10630"/>
                  </a:cubicBezTo>
                  <a:cubicBezTo>
                    <a:pt x="1751" y="10468"/>
                    <a:pt x="1671" y="10348"/>
                    <a:pt x="1630" y="10206"/>
                  </a:cubicBezTo>
                  <a:cubicBezTo>
                    <a:pt x="1410" y="9602"/>
                    <a:pt x="1692" y="8898"/>
                    <a:pt x="2175" y="8475"/>
                  </a:cubicBezTo>
                  <a:cubicBezTo>
                    <a:pt x="2677" y="7992"/>
                    <a:pt x="3361" y="7691"/>
                    <a:pt x="4026" y="7509"/>
                  </a:cubicBezTo>
                  <a:cubicBezTo>
                    <a:pt x="4260" y="7450"/>
                    <a:pt x="4478" y="7426"/>
                    <a:pt x="4689" y="7426"/>
                  </a:cubicBezTo>
                  <a:cubicBezTo>
                    <a:pt x="5206" y="7426"/>
                    <a:pt x="5682" y="7573"/>
                    <a:pt x="6241" y="7731"/>
                  </a:cubicBezTo>
                  <a:cubicBezTo>
                    <a:pt x="7186" y="7973"/>
                    <a:pt x="8232" y="8314"/>
                    <a:pt x="9038" y="8858"/>
                  </a:cubicBezTo>
                  <a:cubicBezTo>
                    <a:pt x="8414" y="7589"/>
                    <a:pt x="7307" y="6483"/>
                    <a:pt x="5919" y="6180"/>
                  </a:cubicBezTo>
                  <a:cubicBezTo>
                    <a:pt x="6340" y="4691"/>
                    <a:pt x="6904" y="3464"/>
                    <a:pt x="7870" y="2235"/>
                  </a:cubicBezTo>
                  <a:cubicBezTo>
                    <a:pt x="8474" y="1430"/>
                    <a:pt x="9360" y="826"/>
                    <a:pt x="9883" y="2"/>
                  </a:cubicBezTo>
                  <a:cubicBezTo>
                    <a:pt x="9860" y="1"/>
                    <a:pt x="9837" y="0"/>
                    <a:pt x="9815" y="0"/>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41"/>
        <p:cNvGrpSpPr/>
        <p:nvPr/>
      </p:nvGrpSpPr>
      <p:grpSpPr>
        <a:xfrm>
          <a:off x="0" y="0"/>
          <a:ext cx="0" cy="0"/>
          <a:chOff x="0" y="0"/>
          <a:chExt cx="0" cy="0"/>
        </a:xfrm>
      </p:grpSpPr>
      <p:pic>
        <p:nvPicPr>
          <p:cNvPr id="5126" name="Picture 6" descr="Vỏ Sò Con Sao Biển Tải Mẫu - Vỏ png tải về - Miễn phí trong suốt Thức ăn  png Tải về.">
            <a:extLst>
              <a:ext uri="{FF2B5EF4-FFF2-40B4-BE49-F238E27FC236}">
                <a16:creationId xmlns:a16="http://schemas.microsoft.com/office/drawing/2014/main" id="{6F3E9559-AD67-4453-82B5-D8DD24FE862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818" b="90000" l="3000" r="99333">
                        <a14:foregroundMark x1="14778" y1="72045" x2="26444" y2="62727"/>
                        <a14:foregroundMark x1="26444" y1="62727" x2="27444" y2="61364"/>
                        <a14:foregroundMark x1="3556" y1="49318" x2="9667" y2="55000"/>
                        <a14:foregroundMark x1="9667" y1="55000" x2="9667" y2="55000"/>
                        <a14:foregroundMark x1="3000" y1="48182" x2="8000" y2="51591"/>
                        <a14:foregroundMark x1="11333" y1="72955" x2="16444" y2="72955"/>
                        <a14:foregroundMark x1="22667" y1="75909" x2="22667" y2="75909"/>
                        <a14:foregroundMark x1="17222" y1="52500" x2="17222" y2="52500"/>
                        <a14:foregroundMark x1="29111" y1="24773" x2="31000" y2="32500"/>
                        <a14:foregroundMark x1="27556" y1="20227" x2="30778" y2="35682"/>
                        <a14:foregroundMark x1="30778" y1="35682" x2="31222" y2="27045"/>
                        <a14:foregroundMark x1="38667" y1="39545" x2="47667" y2="34545"/>
                        <a14:foregroundMark x1="45333" y1="10455" x2="50444" y2="19545"/>
                        <a14:foregroundMark x1="49667" y1="2955" x2="54667" y2="2045"/>
                        <a14:foregroundMark x1="57333" y1="30682" x2="65778" y2="21136"/>
                        <a14:foregroundMark x1="69444" y1="41136" x2="74667" y2="55682"/>
                        <a14:foregroundMark x1="74667" y1="55682" x2="74667" y2="55682"/>
                        <a14:foregroundMark x1="72889" y1="12955" x2="71778" y2="15682"/>
                        <a14:foregroundMark x1="78333" y1="7500" x2="83444" y2="16591"/>
                        <a14:foregroundMark x1="83444" y1="16591" x2="83444" y2="16591"/>
                        <a14:foregroundMark x1="95556" y1="11818" x2="99333" y2="22727"/>
                        <a14:foregroundMark x1="78778" y1="2045" x2="81333" y2="6818"/>
                        <a14:foregroundMark x1="71000" y1="25682" x2="71778" y2="27500"/>
                      </a14:backgroundRemoval>
                    </a14:imgEffect>
                  </a14:imgLayer>
                </a14:imgProps>
              </a:ext>
              <a:ext uri="{28A0092B-C50C-407E-A947-70E740481C1C}">
                <a14:useLocalDpi xmlns:a14="http://schemas.microsoft.com/office/drawing/2010/main" val="0"/>
              </a:ext>
            </a:extLst>
          </a:blip>
          <a:srcRect/>
          <a:stretch>
            <a:fillRect/>
          </a:stretch>
        </p:blipFill>
        <p:spPr bwMode="auto">
          <a:xfrm rot="2226242">
            <a:off x="4191786" y="3834400"/>
            <a:ext cx="1769409" cy="1727760"/>
          </a:xfrm>
          <a:prstGeom prst="rect">
            <a:avLst/>
          </a:prstGeom>
          <a:noFill/>
          <a:extLst>
            <a:ext uri="{909E8E84-426E-40DD-AFC4-6F175D3DCCD1}">
              <a14:hiddenFill xmlns:a14="http://schemas.microsoft.com/office/drawing/2010/main">
                <a:solidFill>
                  <a:srgbClr val="FFFFFF"/>
                </a:solidFill>
              </a14:hiddenFill>
            </a:ext>
          </a:extLst>
        </p:spPr>
      </p:pic>
      <p:sp>
        <p:nvSpPr>
          <p:cNvPr id="3242" name="Google Shape;3242;p49"/>
          <p:cNvSpPr txBox="1">
            <a:spLocks noGrp="1"/>
          </p:cNvSpPr>
          <p:nvPr>
            <p:ph type="title"/>
          </p:nvPr>
        </p:nvSpPr>
        <p:spPr>
          <a:xfrm>
            <a:off x="692705" y="184631"/>
            <a:ext cx="51021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dirty="0">
                <a:latin typeface="Arial" panose="020B0604020202020204" pitchFamily="34" charset="0"/>
                <a:cs typeface="Arial" panose="020B0604020202020204" pitchFamily="34" charset="0"/>
                <a:sym typeface="Arial" panose="020B0604020202020204" pitchFamily="34" charset="0"/>
              </a:rPr>
              <a:t>- Sau hang </a:t>
            </a:r>
            <a:r>
              <a:rPr lang="vi-VN" dirty="0" err="1">
                <a:latin typeface="Arial" panose="020B0604020202020204" pitchFamily="34" charset="0"/>
                <a:cs typeface="Arial" panose="020B0604020202020204" pitchFamily="34" charset="0"/>
                <a:sym typeface="Arial" panose="020B0604020202020204" pitchFamily="34" charset="0"/>
              </a:rPr>
              <a:t>Én</a:t>
            </a:r>
            <a:r>
              <a:rPr lang="vi-VN" dirty="0">
                <a:latin typeface="Arial" panose="020B0604020202020204" pitchFamily="34" charset="0"/>
                <a:cs typeface="Arial" panose="020B0604020202020204" pitchFamily="34" charset="0"/>
                <a:sym typeface="Arial" panose="020B0604020202020204" pitchFamily="34" charset="0"/>
              </a:rPr>
              <a:t>:</a:t>
            </a:r>
            <a:endParaRPr dirty="0">
              <a:solidFill>
                <a:schemeClr val="dk2"/>
              </a:solidFill>
              <a:latin typeface="Arial" panose="020B0604020202020204" pitchFamily="34" charset="0"/>
              <a:cs typeface="Arial" panose="020B0604020202020204" pitchFamily="34" charset="0"/>
              <a:sym typeface="Arial" panose="020B0604020202020204" pitchFamily="34" charset="0"/>
            </a:endParaRPr>
          </a:p>
        </p:txBody>
      </p:sp>
      <p:grpSp>
        <p:nvGrpSpPr>
          <p:cNvPr id="88" name="Google Shape;3453;p76">
            <a:extLst>
              <a:ext uri="{FF2B5EF4-FFF2-40B4-BE49-F238E27FC236}">
                <a16:creationId xmlns:a16="http://schemas.microsoft.com/office/drawing/2014/main" id="{908E72CC-191D-45C0-8CE9-22EEDC9C1FCD}"/>
              </a:ext>
            </a:extLst>
          </p:cNvPr>
          <p:cNvGrpSpPr/>
          <p:nvPr/>
        </p:nvGrpSpPr>
        <p:grpSpPr>
          <a:xfrm>
            <a:off x="6197717" y="3451893"/>
            <a:ext cx="2712009" cy="1691607"/>
            <a:chOff x="238125" y="1744750"/>
            <a:chExt cx="3511600" cy="2190350"/>
          </a:xfrm>
        </p:grpSpPr>
        <p:sp>
          <p:nvSpPr>
            <p:cNvPr id="89" name="Google Shape;3454;p76">
              <a:extLst>
                <a:ext uri="{FF2B5EF4-FFF2-40B4-BE49-F238E27FC236}">
                  <a16:creationId xmlns:a16="http://schemas.microsoft.com/office/drawing/2014/main" id="{FCE14516-9C77-44F1-93AB-54F4A3EA133E}"/>
                </a:ext>
              </a:extLst>
            </p:cNvPr>
            <p:cNvSpPr/>
            <p:nvPr/>
          </p:nvSpPr>
          <p:spPr>
            <a:xfrm>
              <a:off x="445350" y="2888875"/>
              <a:ext cx="1899000" cy="1046225"/>
            </a:xfrm>
            <a:custGeom>
              <a:avLst/>
              <a:gdLst/>
              <a:ahLst/>
              <a:cxnLst/>
              <a:rect l="l" t="t" r="r" b="b"/>
              <a:pathLst>
                <a:path w="75960" h="41849" extrusionOk="0">
                  <a:moveTo>
                    <a:pt x="28083" y="1"/>
                  </a:moveTo>
                  <a:lnTo>
                    <a:pt x="27631" y="101"/>
                  </a:lnTo>
                  <a:lnTo>
                    <a:pt x="27078" y="202"/>
                  </a:lnTo>
                  <a:lnTo>
                    <a:pt x="26626" y="403"/>
                  </a:lnTo>
                  <a:lnTo>
                    <a:pt x="26174" y="604"/>
                  </a:lnTo>
                  <a:lnTo>
                    <a:pt x="25722" y="855"/>
                  </a:lnTo>
                  <a:lnTo>
                    <a:pt x="25320" y="1156"/>
                  </a:lnTo>
                  <a:lnTo>
                    <a:pt x="24968" y="1508"/>
                  </a:lnTo>
                  <a:lnTo>
                    <a:pt x="24616" y="1860"/>
                  </a:lnTo>
                  <a:lnTo>
                    <a:pt x="24315" y="2262"/>
                  </a:lnTo>
                  <a:lnTo>
                    <a:pt x="24014" y="2714"/>
                  </a:lnTo>
                  <a:lnTo>
                    <a:pt x="23762" y="3166"/>
                  </a:lnTo>
                  <a:lnTo>
                    <a:pt x="23561" y="3618"/>
                  </a:lnTo>
                  <a:lnTo>
                    <a:pt x="23411" y="4070"/>
                  </a:lnTo>
                  <a:lnTo>
                    <a:pt x="23310" y="4572"/>
                  </a:lnTo>
                  <a:lnTo>
                    <a:pt x="23210" y="5075"/>
                  </a:lnTo>
                  <a:lnTo>
                    <a:pt x="23160" y="5577"/>
                  </a:lnTo>
                  <a:lnTo>
                    <a:pt x="23160" y="6080"/>
                  </a:lnTo>
                  <a:lnTo>
                    <a:pt x="21753" y="5577"/>
                  </a:lnTo>
                  <a:lnTo>
                    <a:pt x="20999" y="5376"/>
                  </a:lnTo>
                  <a:lnTo>
                    <a:pt x="20246" y="5226"/>
                  </a:lnTo>
                  <a:lnTo>
                    <a:pt x="19492" y="5125"/>
                  </a:lnTo>
                  <a:lnTo>
                    <a:pt x="18739" y="5125"/>
                  </a:lnTo>
                  <a:lnTo>
                    <a:pt x="17985" y="5226"/>
                  </a:lnTo>
                  <a:lnTo>
                    <a:pt x="17633" y="5326"/>
                  </a:lnTo>
                  <a:lnTo>
                    <a:pt x="17282" y="5427"/>
                  </a:lnTo>
                  <a:lnTo>
                    <a:pt x="16830" y="5627"/>
                  </a:lnTo>
                  <a:lnTo>
                    <a:pt x="16378" y="5879"/>
                  </a:lnTo>
                  <a:lnTo>
                    <a:pt x="15976" y="6180"/>
                  </a:lnTo>
                  <a:lnTo>
                    <a:pt x="15674" y="6532"/>
                  </a:lnTo>
                  <a:lnTo>
                    <a:pt x="15373" y="6934"/>
                  </a:lnTo>
                  <a:lnTo>
                    <a:pt x="15122" y="7336"/>
                  </a:lnTo>
                  <a:lnTo>
                    <a:pt x="14921" y="7788"/>
                  </a:lnTo>
                  <a:lnTo>
                    <a:pt x="14770" y="8240"/>
                  </a:lnTo>
                  <a:lnTo>
                    <a:pt x="14418" y="8039"/>
                  </a:lnTo>
                  <a:lnTo>
                    <a:pt x="14016" y="7838"/>
                  </a:lnTo>
                  <a:lnTo>
                    <a:pt x="13564" y="7737"/>
                  </a:lnTo>
                  <a:lnTo>
                    <a:pt x="13162" y="7687"/>
                  </a:lnTo>
                  <a:lnTo>
                    <a:pt x="12710" y="7687"/>
                  </a:lnTo>
                  <a:lnTo>
                    <a:pt x="12258" y="7737"/>
                  </a:lnTo>
                  <a:lnTo>
                    <a:pt x="11806" y="7888"/>
                  </a:lnTo>
                  <a:lnTo>
                    <a:pt x="11404" y="8089"/>
                  </a:lnTo>
                  <a:lnTo>
                    <a:pt x="11002" y="8340"/>
                  </a:lnTo>
                  <a:lnTo>
                    <a:pt x="10650" y="8692"/>
                  </a:lnTo>
                  <a:lnTo>
                    <a:pt x="10349" y="9094"/>
                  </a:lnTo>
                  <a:lnTo>
                    <a:pt x="10098" y="9496"/>
                  </a:lnTo>
                  <a:lnTo>
                    <a:pt x="9796" y="9898"/>
                  </a:lnTo>
                  <a:lnTo>
                    <a:pt x="9495" y="10249"/>
                  </a:lnTo>
                  <a:lnTo>
                    <a:pt x="9294" y="10350"/>
                  </a:lnTo>
                  <a:lnTo>
                    <a:pt x="9143" y="10500"/>
                  </a:lnTo>
                  <a:lnTo>
                    <a:pt x="8892" y="10551"/>
                  </a:lnTo>
                  <a:lnTo>
                    <a:pt x="8691" y="10601"/>
                  </a:lnTo>
                  <a:lnTo>
                    <a:pt x="8440" y="10601"/>
                  </a:lnTo>
                  <a:lnTo>
                    <a:pt x="8239" y="10551"/>
                  </a:lnTo>
                  <a:lnTo>
                    <a:pt x="7787" y="10450"/>
                  </a:lnTo>
                  <a:lnTo>
                    <a:pt x="7084" y="10350"/>
                  </a:lnTo>
                  <a:lnTo>
                    <a:pt x="6782" y="10350"/>
                  </a:lnTo>
                  <a:lnTo>
                    <a:pt x="6431" y="10400"/>
                  </a:lnTo>
                  <a:lnTo>
                    <a:pt x="6129" y="10450"/>
                  </a:lnTo>
                  <a:lnTo>
                    <a:pt x="5828" y="10551"/>
                  </a:lnTo>
                  <a:lnTo>
                    <a:pt x="5577" y="10651"/>
                  </a:lnTo>
                  <a:lnTo>
                    <a:pt x="5325" y="10802"/>
                  </a:lnTo>
                  <a:lnTo>
                    <a:pt x="4873" y="11204"/>
                  </a:lnTo>
                  <a:lnTo>
                    <a:pt x="4471" y="11656"/>
                  </a:lnTo>
                  <a:lnTo>
                    <a:pt x="4170" y="12158"/>
                  </a:lnTo>
                  <a:lnTo>
                    <a:pt x="3919" y="12711"/>
                  </a:lnTo>
                  <a:lnTo>
                    <a:pt x="3718" y="13264"/>
                  </a:lnTo>
                  <a:lnTo>
                    <a:pt x="3567" y="13816"/>
                  </a:lnTo>
                  <a:lnTo>
                    <a:pt x="3416" y="14670"/>
                  </a:lnTo>
                  <a:lnTo>
                    <a:pt x="3316" y="15524"/>
                  </a:lnTo>
                  <a:lnTo>
                    <a:pt x="3266" y="16378"/>
                  </a:lnTo>
                  <a:lnTo>
                    <a:pt x="3266" y="17282"/>
                  </a:lnTo>
                  <a:lnTo>
                    <a:pt x="3366" y="18136"/>
                  </a:lnTo>
                  <a:lnTo>
                    <a:pt x="3467" y="18991"/>
                  </a:lnTo>
                  <a:lnTo>
                    <a:pt x="3617" y="19845"/>
                  </a:lnTo>
                  <a:lnTo>
                    <a:pt x="3768" y="20699"/>
                  </a:lnTo>
                  <a:lnTo>
                    <a:pt x="3416" y="20648"/>
                  </a:lnTo>
                  <a:lnTo>
                    <a:pt x="3115" y="20598"/>
                  </a:lnTo>
                  <a:lnTo>
                    <a:pt x="2763" y="20648"/>
                  </a:lnTo>
                  <a:lnTo>
                    <a:pt x="2462" y="20749"/>
                  </a:lnTo>
                  <a:lnTo>
                    <a:pt x="2160" y="20849"/>
                  </a:lnTo>
                  <a:lnTo>
                    <a:pt x="1859" y="21000"/>
                  </a:lnTo>
                  <a:lnTo>
                    <a:pt x="1558" y="21201"/>
                  </a:lnTo>
                  <a:lnTo>
                    <a:pt x="1306" y="21402"/>
                  </a:lnTo>
                  <a:lnTo>
                    <a:pt x="955" y="21854"/>
                  </a:lnTo>
                  <a:lnTo>
                    <a:pt x="653" y="22256"/>
                  </a:lnTo>
                  <a:lnTo>
                    <a:pt x="452" y="22758"/>
                  </a:lnTo>
                  <a:lnTo>
                    <a:pt x="302" y="23261"/>
                  </a:lnTo>
                  <a:lnTo>
                    <a:pt x="201" y="23813"/>
                  </a:lnTo>
                  <a:lnTo>
                    <a:pt x="101" y="24366"/>
                  </a:lnTo>
                  <a:lnTo>
                    <a:pt x="50" y="25371"/>
                  </a:lnTo>
                  <a:lnTo>
                    <a:pt x="0" y="26476"/>
                  </a:lnTo>
                  <a:lnTo>
                    <a:pt x="0" y="27631"/>
                  </a:lnTo>
                  <a:lnTo>
                    <a:pt x="50" y="28737"/>
                  </a:lnTo>
                  <a:lnTo>
                    <a:pt x="201" y="29842"/>
                  </a:lnTo>
                  <a:lnTo>
                    <a:pt x="352" y="30947"/>
                  </a:lnTo>
                  <a:lnTo>
                    <a:pt x="603" y="32002"/>
                  </a:lnTo>
                  <a:lnTo>
                    <a:pt x="955" y="33057"/>
                  </a:lnTo>
                  <a:lnTo>
                    <a:pt x="1357" y="34112"/>
                  </a:lnTo>
                  <a:lnTo>
                    <a:pt x="1809" y="35066"/>
                  </a:lnTo>
                  <a:lnTo>
                    <a:pt x="2361" y="36021"/>
                  </a:lnTo>
                  <a:lnTo>
                    <a:pt x="2964" y="36875"/>
                  </a:lnTo>
                  <a:lnTo>
                    <a:pt x="3667" y="37729"/>
                  </a:lnTo>
                  <a:lnTo>
                    <a:pt x="4421" y="38482"/>
                  </a:lnTo>
                  <a:lnTo>
                    <a:pt x="5275" y="39136"/>
                  </a:lnTo>
                  <a:lnTo>
                    <a:pt x="6179" y="39688"/>
                  </a:lnTo>
                  <a:lnTo>
                    <a:pt x="6631" y="39939"/>
                  </a:lnTo>
                  <a:lnTo>
                    <a:pt x="7134" y="40191"/>
                  </a:lnTo>
                  <a:lnTo>
                    <a:pt x="7737" y="40391"/>
                  </a:lnTo>
                  <a:lnTo>
                    <a:pt x="8340" y="40592"/>
                  </a:lnTo>
                  <a:lnTo>
                    <a:pt x="8993" y="40793"/>
                  </a:lnTo>
                  <a:lnTo>
                    <a:pt x="9595" y="40894"/>
                  </a:lnTo>
                  <a:lnTo>
                    <a:pt x="10851" y="41095"/>
                  </a:lnTo>
                  <a:lnTo>
                    <a:pt x="12158" y="41145"/>
                  </a:lnTo>
                  <a:lnTo>
                    <a:pt x="13414" y="41095"/>
                  </a:lnTo>
                  <a:lnTo>
                    <a:pt x="14720" y="40994"/>
                  </a:lnTo>
                  <a:lnTo>
                    <a:pt x="15976" y="40844"/>
                  </a:lnTo>
                  <a:lnTo>
                    <a:pt x="17232" y="40592"/>
                  </a:lnTo>
                  <a:lnTo>
                    <a:pt x="18839" y="40291"/>
                  </a:lnTo>
                  <a:lnTo>
                    <a:pt x="20397" y="39939"/>
                  </a:lnTo>
                  <a:lnTo>
                    <a:pt x="22004" y="39588"/>
                  </a:lnTo>
                  <a:lnTo>
                    <a:pt x="23561" y="39286"/>
                  </a:lnTo>
                  <a:lnTo>
                    <a:pt x="25169" y="39035"/>
                  </a:lnTo>
                  <a:lnTo>
                    <a:pt x="25973" y="38985"/>
                  </a:lnTo>
                  <a:lnTo>
                    <a:pt x="26777" y="38935"/>
                  </a:lnTo>
                  <a:lnTo>
                    <a:pt x="27580" y="38884"/>
                  </a:lnTo>
                  <a:lnTo>
                    <a:pt x="28384" y="38935"/>
                  </a:lnTo>
                  <a:lnTo>
                    <a:pt x="29188" y="38985"/>
                  </a:lnTo>
                  <a:lnTo>
                    <a:pt x="29992" y="39085"/>
                  </a:lnTo>
                  <a:lnTo>
                    <a:pt x="31399" y="39387"/>
                  </a:lnTo>
                  <a:lnTo>
                    <a:pt x="32755" y="39738"/>
                  </a:lnTo>
                  <a:lnTo>
                    <a:pt x="35468" y="40592"/>
                  </a:lnTo>
                  <a:lnTo>
                    <a:pt x="36824" y="40994"/>
                  </a:lnTo>
                  <a:lnTo>
                    <a:pt x="38231" y="41396"/>
                  </a:lnTo>
                  <a:lnTo>
                    <a:pt x="39637" y="41647"/>
                  </a:lnTo>
                  <a:lnTo>
                    <a:pt x="40341" y="41748"/>
                  </a:lnTo>
                  <a:lnTo>
                    <a:pt x="41044" y="41848"/>
                  </a:lnTo>
                  <a:lnTo>
                    <a:pt x="42400" y="41848"/>
                  </a:lnTo>
                  <a:lnTo>
                    <a:pt x="43757" y="41798"/>
                  </a:lnTo>
                  <a:lnTo>
                    <a:pt x="45113" y="41647"/>
                  </a:lnTo>
                  <a:lnTo>
                    <a:pt x="46470" y="41396"/>
                  </a:lnTo>
                  <a:lnTo>
                    <a:pt x="47776" y="41045"/>
                  </a:lnTo>
                  <a:lnTo>
                    <a:pt x="49032" y="40643"/>
                  </a:lnTo>
                  <a:lnTo>
                    <a:pt x="50288" y="40090"/>
                  </a:lnTo>
                  <a:lnTo>
                    <a:pt x="51544" y="39487"/>
                  </a:lnTo>
                  <a:lnTo>
                    <a:pt x="54106" y="38030"/>
                  </a:lnTo>
                  <a:lnTo>
                    <a:pt x="54809" y="37679"/>
                  </a:lnTo>
                  <a:lnTo>
                    <a:pt x="55462" y="37377"/>
                  </a:lnTo>
                  <a:lnTo>
                    <a:pt x="56166" y="37076"/>
                  </a:lnTo>
                  <a:lnTo>
                    <a:pt x="56869" y="36875"/>
                  </a:lnTo>
                  <a:lnTo>
                    <a:pt x="57622" y="36724"/>
                  </a:lnTo>
                  <a:lnTo>
                    <a:pt x="58376" y="36624"/>
                  </a:lnTo>
                  <a:lnTo>
                    <a:pt x="59079" y="36674"/>
                  </a:lnTo>
                  <a:lnTo>
                    <a:pt x="59481" y="36774"/>
                  </a:lnTo>
                  <a:lnTo>
                    <a:pt x="59833" y="36825"/>
                  </a:lnTo>
                  <a:lnTo>
                    <a:pt x="60536" y="37126"/>
                  </a:lnTo>
                  <a:lnTo>
                    <a:pt x="61239" y="37478"/>
                  </a:lnTo>
                  <a:lnTo>
                    <a:pt x="61893" y="37829"/>
                  </a:lnTo>
                  <a:lnTo>
                    <a:pt x="62596" y="38181"/>
                  </a:lnTo>
                  <a:lnTo>
                    <a:pt x="63249" y="38432"/>
                  </a:lnTo>
                  <a:lnTo>
                    <a:pt x="63902" y="38533"/>
                  </a:lnTo>
                  <a:lnTo>
                    <a:pt x="64555" y="38633"/>
                  </a:lnTo>
                  <a:lnTo>
                    <a:pt x="65208" y="38583"/>
                  </a:lnTo>
                  <a:lnTo>
                    <a:pt x="65811" y="38482"/>
                  </a:lnTo>
                  <a:lnTo>
                    <a:pt x="66414" y="38332"/>
                  </a:lnTo>
                  <a:lnTo>
                    <a:pt x="67017" y="38131"/>
                  </a:lnTo>
                  <a:lnTo>
                    <a:pt x="67569" y="37829"/>
                  </a:lnTo>
                  <a:lnTo>
                    <a:pt x="68122" y="37528"/>
                  </a:lnTo>
                  <a:lnTo>
                    <a:pt x="68675" y="37176"/>
                  </a:lnTo>
                  <a:lnTo>
                    <a:pt x="69177" y="36724"/>
                  </a:lnTo>
                  <a:lnTo>
                    <a:pt x="69679" y="36322"/>
                  </a:lnTo>
                  <a:lnTo>
                    <a:pt x="70131" y="35820"/>
                  </a:lnTo>
                  <a:lnTo>
                    <a:pt x="70584" y="35368"/>
                  </a:lnTo>
                  <a:lnTo>
                    <a:pt x="70986" y="34815"/>
                  </a:lnTo>
                  <a:lnTo>
                    <a:pt x="71387" y="34313"/>
                  </a:lnTo>
                  <a:lnTo>
                    <a:pt x="72091" y="33308"/>
                  </a:lnTo>
                  <a:lnTo>
                    <a:pt x="72493" y="32755"/>
                  </a:lnTo>
                  <a:lnTo>
                    <a:pt x="72844" y="32153"/>
                  </a:lnTo>
                  <a:lnTo>
                    <a:pt x="73146" y="31550"/>
                  </a:lnTo>
                  <a:lnTo>
                    <a:pt x="73397" y="30897"/>
                  </a:lnTo>
                  <a:lnTo>
                    <a:pt x="73447" y="30595"/>
                  </a:lnTo>
                  <a:lnTo>
                    <a:pt x="73497" y="30294"/>
                  </a:lnTo>
                  <a:lnTo>
                    <a:pt x="73497" y="29992"/>
                  </a:lnTo>
                  <a:lnTo>
                    <a:pt x="73447" y="29691"/>
                  </a:lnTo>
                  <a:lnTo>
                    <a:pt x="73246" y="28937"/>
                  </a:lnTo>
                  <a:lnTo>
                    <a:pt x="73045" y="28234"/>
                  </a:lnTo>
                  <a:lnTo>
                    <a:pt x="72995" y="27882"/>
                  </a:lnTo>
                  <a:lnTo>
                    <a:pt x="72995" y="27531"/>
                  </a:lnTo>
                  <a:lnTo>
                    <a:pt x="72995" y="27179"/>
                  </a:lnTo>
                  <a:lnTo>
                    <a:pt x="73095" y="26777"/>
                  </a:lnTo>
                  <a:lnTo>
                    <a:pt x="73296" y="26325"/>
                  </a:lnTo>
                  <a:lnTo>
                    <a:pt x="73497" y="25973"/>
                  </a:lnTo>
                  <a:lnTo>
                    <a:pt x="73749" y="25622"/>
                  </a:lnTo>
                  <a:lnTo>
                    <a:pt x="74050" y="25270"/>
                  </a:lnTo>
                  <a:lnTo>
                    <a:pt x="74351" y="25019"/>
                  </a:lnTo>
                  <a:lnTo>
                    <a:pt x="74753" y="24768"/>
                  </a:lnTo>
                  <a:lnTo>
                    <a:pt x="75155" y="24567"/>
                  </a:lnTo>
                  <a:lnTo>
                    <a:pt x="75557" y="24466"/>
                  </a:lnTo>
                  <a:lnTo>
                    <a:pt x="75708" y="24366"/>
                  </a:lnTo>
                  <a:lnTo>
                    <a:pt x="75758" y="24265"/>
                  </a:lnTo>
                  <a:lnTo>
                    <a:pt x="75909" y="23261"/>
                  </a:lnTo>
                  <a:lnTo>
                    <a:pt x="75959" y="22809"/>
                  </a:lnTo>
                  <a:lnTo>
                    <a:pt x="75959" y="22306"/>
                  </a:lnTo>
                  <a:lnTo>
                    <a:pt x="75959" y="21804"/>
                  </a:lnTo>
                  <a:lnTo>
                    <a:pt x="75808" y="21301"/>
                  </a:lnTo>
                  <a:lnTo>
                    <a:pt x="75658" y="20849"/>
                  </a:lnTo>
                  <a:lnTo>
                    <a:pt x="75356" y="20447"/>
                  </a:lnTo>
                  <a:lnTo>
                    <a:pt x="75055" y="20146"/>
                  </a:lnTo>
                  <a:lnTo>
                    <a:pt x="74653" y="19895"/>
                  </a:lnTo>
                  <a:lnTo>
                    <a:pt x="74251" y="19744"/>
                  </a:lnTo>
                  <a:lnTo>
                    <a:pt x="73849" y="19644"/>
                  </a:lnTo>
                  <a:lnTo>
                    <a:pt x="73648" y="19141"/>
                  </a:lnTo>
                  <a:lnTo>
                    <a:pt x="73447" y="18639"/>
                  </a:lnTo>
                  <a:lnTo>
                    <a:pt x="73246" y="18187"/>
                  </a:lnTo>
                  <a:lnTo>
                    <a:pt x="72995" y="17735"/>
                  </a:lnTo>
                  <a:lnTo>
                    <a:pt x="72694" y="17282"/>
                  </a:lnTo>
                  <a:lnTo>
                    <a:pt x="72392" y="16881"/>
                  </a:lnTo>
                  <a:lnTo>
                    <a:pt x="71739" y="16077"/>
                  </a:lnTo>
                  <a:lnTo>
                    <a:pt x="70986" y="15424"/>
                  </a:lnTo>
                  <a:lnTo>
                    <a:pt x="70182" y="14821"/>
                  </a:lnTo>
                  <a:lnTo>
                    <a:pt x="69328" y="14268"/>
                  </a:lnTo>
                  <a:lnTo>
                    <a:pt x="68423" y="13866"/>
                  </a:lnTo>
                  <a:lnTo>
                    <a:pt x="67469" y="13565"/>
                  </a:lnTo>
                  <a:lnTo>
                    <a:pt x="66464" y="13364"/>
                  </a:lnTo>
                  <a:lnTo>
                    <a:pt x="65459" y="13264"/>
                  </a:lnTo>
                  <a:lnTo>
                    <a:pt x="64404" y="13264"/>
                  </a:lnTo>
                  <a:lnTo>
                    <a:pt x="63400" y="13414"/>
                  </a:lnTo>
                  <a:lnTo>
                    <a:pt x="62897" y="13515"/>
                  </a:lnTo>
                  <a:lnTo>
                    <a:pt x="62345" y="13665"/>
                  </a:lnTo>
                  <a:lnTo>
                    <a:pt x="61842" y="13866"/>
                  </a:lnTo>
                  <a:lnTo>
                    <a:pt x="61390" y="14067"/>
                  </a:lnTo>
                  <a:lnTo>
                    <a:pt x="60888" y="14318"/>
                  </a:lnTo>
                  <a:lnTo>
                    <a:pt x="60385" y="14570"/>
                  </a:lnTo>
                  <a:lnTo>
                    <a:pt x="60235" y="14118"/>
                  </a:lnTo>
                  <a:lnTo>
                    <a:pt x="59984" y="13716"/>
                  </a:lnTo>
                  <a:lnTo>
                    <a:pt x="59732" y="13314"/>
                  </a:lnTo>
                  <a:lnTo>
                    <a:pt x="59431" y="13012"/>
                  </a:lnTo>
                  <a:lnTo>
                    <a:pt x="59079" y="12761"/>
                  </a:lnTo>
                  <a:lnTo>
                    <a:pt x="58677" y="12560"/>
                  </a:lnTo>
                  <a:lnTo>
                    <a:pt x="58275" y="12359"/>
                  </a:lnTo>
                  <a:lnTo>
                    <a:pt x="57874" y="12259"/>
                  </a:lnTo>
                  <a:lnTo>
                    <a:pt x="57472" y="12209"/>
                  </a:lnTo>
                  <a:lnTo>
                    <a:pt x="57020" y="12209"/>
                  </a:lnTo>
                  <a:lnTo>
                    <a:pt x="56618" y="12309"/>
                  </a:lnTo>
                  <a:lnTo>
                    <a:pt x="56166" y="12409"/>
                  </a:lnTo>
                  <a:lnTo>
                    <a:pt x="55814" y="12610"/>
                  </a:lnTo>
                  <a:lnTo>
                    <a:pt x="55412" y="12862"/>
                  </a:lnTo>
                  <a:lnTo>
                    <a:pt x="55060" y="13163"/>
                  </a:lnTo>
                  <a:lnTo>
                    <a:pt x="54759" y="13565"/>
                  </a:lnTo>
                  <a:lnTo>
                    <a:pt x="54457" y="13163"/>
                  </a:lnTo>
                  <a:lnTo>
                    <a:pt x="54156" y="12811"/>
                  </a:lnTo>
                  <a:lnTo>
                    <a:pt x="53754" y="12560"/>
                  </a:lnTo>
                  <a:lnTo>
                    <a:pt x="53352" y="12309"/>
                  </a:lnTo>
                  <a:lnTo>
                    <a:pt x="52900" y="12158"/>
                  </a:lnTo>
                  <a:lnTo>
                    <a:pt x="52448" y="12058"/>
                  </a:lnTo>
                  <a:lnTo>
                    <a:pt x="51946" y="12008"/>
                  </a:lnTo>
                  <a:lnTo>
                    <a:pt x="51443" y="12058"/>
                  </a:lnTo>
                  <a:lnTo>
                    <a:pt x="51443" y="11304"/>
                  </a:lnTo>
                  <a:lnTo>
                    <a:pt x="51393" y="10551"/>
                  </a:lnTo>
                  <a:lnTo>
                    <a:pt x="51192" y="9847"/>
                  </a:lnTo>
                  <a:lnTo>
                    <a:pt x="50941" y="9144"/>
                  </a:lnTo>
                  <a:lnTo>
                    <a:pt x="50639" y="8491"/>
                  </a:lnTo>
                  <a:lnTo>
                    <a:pt x="50288" y="7838"/>
                  </a:lnTo>
                  <a:lnTo>
                    <a:pt x="49836" y="7185"/>
                  </a:lnTo>
                  <a:lnTo>
                    <a:pt x="49383" y="6582"/>
                  </a:lnTo>
                  <a:lnTo>
                    <a:pt x="48730" y="5879"/>
                  </a:lnTo>
                  <a:lnTo>
                    <a:pt x="48077" y="5175"/>
                  </a:lnTo>
                  <a:lnTo>
                    <a:pt x="47374" y="4472"/>
                  </a:lnTo>
                  <a:lnTo>
                    <a:pt x="46620" y="3819"/>
                  </a:lnTo>
                  <a:lnTo>
                    <a:pt x="45867" y="3216"/>
                  </a:lnTo>
                  <a:lnTo>
                    <a:pt x="45063" y="2663"/>
                  </a:lnTo>
                  <a:lnTo>
                    <a:pt x="44259" y="2111"/>
                  </a:lnTo>
                  <a:lnTo>
                    <a:pt x="43405" y="1659"/>
                  </a:lnTo>
                  <a:lnTo>
                    <a:pt x="42853" y="1357"/>
                  </a:lnTo>
                  <a:lnTo>
                    <a:pt x="42200" y="1056"/>
                  </a:lnTo>
                  <a:lnTo>
                    <a:pt x="41546" y="855"/>
                  </a:lnTo>
                  <a:lnTo>
                    <a:pt x="40843" y="704"/>
                  </a:lnTo>
                  <a:lnTo>
                    <a:pt x="40190" y="604"/>
                  </a:lnTo>
                  <a:lnTo>
                    <a:pt x="39487" y="503"/>
                  </a:lnTo>
                  <a:lnTo>
                    <a:pt x="38783" y="503"/>
                  </a:lnTo>
                  <a:lnTo>
                    <a:pt x="38130" y="554"/>
                  </a:lnTo>
                  <a:lnTo>
                    <a:pt x="37427" y="654"/>
                  </a:lnTo>
                  <a:lnTo>
                    <a:pt x="36824" y="855"/>
                  </a:lnTo>
                  <a:lnTo>
                    <a:pt x="36171" y="1106"/>
                  </a:lnTo>
                  <a:lnTo>
                    <a:pt x="35618" y="1408"/>
                  </a:lnTo>
                  <a:lnTo>
                    <a:pt x="35066" y="1759"/>
                  </a:lnTo>
                  <a:lnTo>
                    <a:pt x="34614" y="2211"/>
                  </a:lnTo>
                  <a:lnTo>
                    <a:pt x="34162" y="2764"/>
                  </a:lnTo>
                  <a:lnTo>
                    <a:pt x="33810" y="3367"/>
                  </a:lnTo>
                  <a:lnTo>
                    <a:pt x="33609" y="2965"/>
                  </a:lnTo>
                  <a:lnTo>
                    <a:pt x="33358" y="2563"/>
                  </a:lnTo>
                  <a:lnTo>
                    <a:pt x="33056" y="2161"/>
                  </a:lnTo>
                  <a:lnTo>
                    <a:pt x="32755" y="1809"/>
                  </a:lnTo>
                  <a:lnTo>
                    <a:pt x="32403" y="1508"/>
                  </a:lnTo>
                  <a:lnTo>
                    <a:pt x="32052" y="1207"/>
                  </a:lnTo>
                  <a:lnTo>
                    <a:pt x="31650" y="905"/>
                  </a:lnTo>
                  <a:lnTo>
                    <a:pt x="31248" y="704"/>
                  </a:lnTo>
                  <a:lnTo>
                    <a:pt x="30846" y="503"/>
                  </a:lnTo>
                  <a:lnTo>
                    <a:pt x="30394" y="302"/>
                  </a:lnTo>
                  <a:lnTo>
                    <a:pt x="29942" y="152"/>
                  </a:lnTo>
                  <a:lnTo>
                    <a:pt x="29489" y="51"/>
                  </a:lnTo>
                  <a:lnTo>
                    <a:pt x="29037" y="1"/>
                  </a:lnTo>
                  <a:close/>
                </a:path>
              </a:pathLst>
            </a:custGeom>
            <a:solidFill>
              <a:srgbClr val="00B15E"/>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90" name="Google Shape;3455;p76">
              <a:extLst>
                <a:ext uri="{FF2B5EF4-FFF2-40B4-BE49-F238E27FC236}">
                  <a16:creationId xmlns:a16="http://schemas.microsoft.com/office/drawing/2014/main" id="{C9474A42-C7D5-4688-94F5-8B400839D9B6}"/>
                </a:ext>
              </a:extLst>
            </p:cNvPr>
            <p:cNvSpPr/>
            <p:nvPr/>
          </p:nvSpPr>
          <p:spPr>
            <a:xfrm>
              <a:off x="445350" y="3167700"/>
              <a:ext cx="1834925" cy="767400"/>
            </a:xfrm>
            <a:custGeom>
              <a:avLst/>
              <a:gdLst/>
              <a:ahLst/>
              <a:cxnLst/>
              <a:rect l="l" t="t" r="r" b="b"/>
              <a:pathLst>
                <a:path w="73397" h="30696" extrusionOk="0">
                  <a:moveTo>
                    <a:pt x="24667" y="1"/>
                  </a:moveTo>
                  <a:lnTo>
                    <a:pt x="24215" y="101"/>
                  </a:lnTo>
                  <a:lnTo>
                    <a:pt x="23762" y="252"/>
                  </a:lnTo>
                  <a:lnTo>
                    <a:pt x="23310" y="453"/>
                  </a:lnTo>
                  <a:lnTo>
                    <a:pt x="22607" y="855"/>
                  </a:lnTo>
                  <a:lnTo>
                    <a:pt x="21954" y="1357"/>
                  </a:lnTo>
                  <a:lnTo>
                    <a:pt x="21401" y="1960"/>
                  </a:lnTo>
                  <a:lnTo>
                    <a:pt x="20849" y="2563"/>
                  </a:lnTo>
                  <a:lnTo>
                    <a:pt x="20397" y="3266"/>
                  </a:lnTo>
                  <a:lnTo>
                    <a:pt x="19995" y="3919"/>
                  </a:lnTo>
                  <a:lnTo>
                    <a:pt x="19593" y="4673"/>
                  </a:lnTo>
                  <a:lnTo>
                    <a:pt x="19241" y="5376"/>
                  </a:lnTo>
                  <a:lnTo>
                    <a:pt x="19141" y="5577"/>
                  </a:lnTo>
                  <a:lnTo>
                    <a:pt x="18990" y="5728"/>
                  </a:lnTo>
                  <a:lnTo>
                    <a:pt x="18789" y="5828"/>
                  </a:lnTo>
                  <a:lnTo>
                    <a:pt x="18588" y="5878"/>
                  </a:lnTo>
                  <a:lnTo>
                    <a:pt x="18186" y="5878"/>
                  </a:lnTo>
                  <a:lnTo>
                    <a:pt x="17985" y="5828"/>
                  </a:lnTo>
                  <a:lnTo>
                    <a:pt x="17784" y="5778"/>
                  </a:lnTo>
                  <a:lnTo>
                    <a:pt x="17232" y="5527"/>
                  </a:lnTo>
                  <a:lnTo>
                    <a:pt x="16729" y="5275"/>
                  </a:lnTo>
                  <a:lnTo>
                    <a:pt x="16227" y="5175"/>
                  </a:lnTo>
                  <a:lnTo>
                    <a:pt x="15825" y="5125"/>
                  </a:lnTo>
                  <a:lnTo>
                    <a:pt x="15373" y="5125"/>
                  </a:lnTo>
                  <a:lnTo>
                    <a:pt x="14971" y="5275"/>
                  </a:lnTo>
                  <a:lnTo>
                    <a:pt x="14519" y="5527"/>
                  </a:lnTo>
                  <a:lnTo>
                    <a:pt x="14067" y="5929"/>
                  </a:lnTo>
                  <a:lnTo>
                    <a:pt x="13062" y="6983"/>
                  </a:lnTo>
                  <a:lnTo>
                    <a:pt x="12509" y="7486"/>
                  </a:lnTo>
                  <a:lnTo>
                    <a:pt x="11906" y="7938"/>
                  </a:lnTo>
                  <a:lnTo>
                    <a:pt x="11103" y="8440"/>
                  </a:lnTo>
                  <a:lnTo>
                    <a:pt x="10349" y="8893"/>
                  </a:lnTo>
                  <a:lnTo>
                    <a:pt x="8892" y="9747"/>
                  </a:lnTo>
                  <a:lnTo>
                    <a:pt x="8189" y="10199"/>
                  </a:lnTo>
                  <a:lnTo>
                    <a:pt x="7536" y="10701"/>
                  </a:lnTo>
                  <a:lnTo>
                    <a:pt x="7234" y="11053"/>
                  </a:lnTo>
                  <a:lnTo>
                    <a:pt x="6933" y="11354"/>
                  </a:lnTo>
                  <a:lnTo>
                    <a:pt x="6682" y="11756"/>
                  </a:lnTo>
                  <a:lnTo>
                    <a:pt x="6380" y="12208"/>
                  </a:lnTo>
                  <a:lnTo>
                    <a:pt x="6280" y="12359"/>
                  </a:lnTo>
                  <a:lnTo>
                    <a:pt x="6129" y="12510"/>
                  </a:lnTo>
                  <a:lnTo>
                    <a:pt x="5928" y="12610"/>
                  </a:lnTo>
                  <a:lnTo>
                    <a:pt x="5727" y="12660"/>
                  </a:lnTo>
                  <a:lnTo>
                    <a:pt x="5526" y="12711"/>
                  </a:lnTo>
                  <a:lnTo>
                    <a:pt x="5325" y="12711"/>
                  </a:lnTo>
                  <a:lnTo>
                    <a:pt x="5124" y="12660"/>
                  </a:lnTo>
                  <a:lnTo>
                    <a:pt x="4923" y="12560"/>
                  </a:lnTo>
                  <a:lnTo>
                    <a:pt x="4371" y="12258"/>
                  </a:lnTo>
                  <a:lnTo>
                    <a:pt x="3818" y="12007"/>
                  </a:lnTo>
                  <a:lnTo>
                    <a:pt x="3215" y="11856"/>
                  </a:lnTo>
                  <a:lnTo>
                    <a:pt x="2663" y="11756"/>
                  </a:lnTo>
                  <a:lnTo>
                    <a:pt x="2060" y="11706"/>
                  </a:lnTo>
                  <a:lnTo>
                    <a:pt x="1507" y="11756"/>
                  </a:lnTo>
                  <a:lnTo>
                    <a:pt x="904" y="11856"/>
                  </a:lnTo>
                  <a:lnTo>
                    <a:pt x="352" y="12007"/>
                  </a:lnTo>
                  <a:lnTo>
                    <a:pt x="201" y="12560"/>
                  </a:lnTo>
                  <a:lnTo>
                    <a:pt x="151" y="13112"/>
                  </a:lnTo>
                  <a:lnTo>
                    <a:pt x="50" y="14218"/>
                  </a:lnTo>
                  <a:lnTo>
                    <a:pt x="0" y="15323"/>
                  </a:lnTo>
                  <a:lnTo>
                    <a:pt x="0" y="16478"/>
                  </a:lnTo>
                  <a:lnTo>
                    <a:pt x="50" y="17584"/>
                  </a:lnTo>
                  <a:lnTo>
                    <a:pt x="201" y="18689"/>
                  </a:lnTo>
                  <a:lnTo>
                    <a:pt x="352" y="19794"/>
                  </a:lnTo>
                  <a:lnTo>
                    <a:pt x="603" y="20849"/>
                  </a:lnTo>
                  <a:lnTo>
                    <a:pt x="955" y="21904"/>
                  </a:lnTo>
                  <a:lnTo>
                    <a:pt x="1357" y="22959"/>
                  </a:lnTo>
                  <a:lnTo>
                    <a:pt x="1809" y="23913"/>
                  </a:lnTo>
                  <a:lnTo>
                    <a:pt x="2361" y="24868"/>
                  </a:lnTo>
                  <a:lnTo>
                    <a:pt x="2964" y="25722"/>
                  </a:lnTo>
                  <a:lnTo>
                    <a:pt x="3667" y="26576"/>
                  </a:lnTo>
                  <a:lnTo>
                    <a:pt x="4421" y="27329"/>
                  </a:lnTo>
                  <a:lnTo>
                    <a:pt x="5275" y="27983"/>
                  </a:lnTo>
                  <a:lnTo>
                    <a:pt x="6179" y="28535"/>
                  </a:lnTo>
                  <a:lnTo>
                    <a:pt x="6631" y="28786"/>
                  </a:lnTo>
                  <a:lnTo>
                    <a:pt x="7134" y="29038"/>
                  </a:lnTo>
                  <a:lnTo>
                    <a:pt x="7737" y="29238"/>
                  </a:lnTo>
                  <a:lnTo>
                    <a:pt x="8340" y="29439"/>
                  </a:lnTo>
                  <a:lnTo>
                    <a:pt x="8993" y="29640"/>
                  </a:lnTo>
                  <a:lnTo>
                    <a:pt x="9595" y="29741"/>
                  </a:lnTo>
                  <a:lnTo>
                    <a:pt x="10851" y="29942"/>
                  </a:lnTo>
                  <a:lnTo>
                    <a:pt x="12158" y="29992"/>
                  </a:lnTo>
                  <a:lnTo>
                    <a:pt x="13414" y="29942"/>
                  </a:lnTo>
                  <a:lnTo>
                    <a:pt x="14720" y="29841"/>
                  </a:lnTo>
                  <a:lnTo>
                    <a:pt x="15976" y="29691"/>
                  </a:lnTo>
                  <a:lnTo>
                    <a:pt x="17232" y="29439"/>
                  </a:lnTo>
                  <a:lnTo>
                    <a:pt x="18839" y="29138"/>
                  </a:lnTo>
                  <a:lnTo>
                    <a:pt x="20397" y="28786"/>
                  </a:lnTo>
                  <a:lnTo>
                    <a:pt x="22004" y="28435"/>
                  </a:lnTo>
                  <a:lnTo>
                    <a:pt x="23561" y="28133"/>
                  </a:lnTo>
                  <a:lnTo>
                    <a:pt x="25169" y="27882"/>
                  </a:lnTo>
                  <a:lnTo>
                    <a:pt x="25973" y="27832"/>
                  </a:lnTo>
                  <a:lnTo>
                    <a:pt x="26777" y="27782"/>
                  </a:lnTo>
                  <a:lnTo>
                    <a:pt x="27580" y="27731"/>
                  </a:lnTo>
                  <a:lnTo>
                    <a:pt x="28384" y="27782"/>
                  </a:lnTo>
                  <a:lnTo>
                    <a:pt x="29188" y="27832"/>
                  </a:lnTo>
                  <a:lnTo>
                    <a:pt x="29992" y="27932"/>
                  </a:lnTo>
                  <a:lnTo>
                    <a:pt x="31399" y="28234"/>
                  </a:lnTo>
                  <a:lnTo>
                    <a:pt x="32755" y="28585"/>
                  </a:lnTo>
                  <a:lnTo>
                    <a:pt x="35468" y="29439"/>
                  </a:lnTo>
                  <a:lnTo>
                    <a:pt x="36824" y="29841"/>
                  </a:lnTo>
                  <a:lnTo>
                    <a:pt x="38231" y="30243"/>
                  </a:lnTo>
                  <a:lnTo>
                    <a:pt x="39637" y="30494"/>
                  </a:lnTo>
                  <a:lnTo>
                    <a:pt x="40341" y="30595"/>
                  </a:lnTo>
                  <a:lnTo>
                    <a:pt x="41044" y="30695"/>
                  </a:lnTo>
                  <a:lnTo>
                    <a:pt x="42400" y="30695"/>
                  </a:lnTo>
                  <a:lnTo>
                    <a:pt x="43757" y="30645"/>
                  </a:lnTo>
                  <a:lnTo>
                    <a:pt x="45113" y="30494"/>
                  </a:lnTo>
                  <a:lnTo>
                    <a:pt x="46470" y="30243"/>
                  </a:lnTo>
                  <a:lnTo>
                    <a:pt x="47776" y="29892"/>
                  </a:lnTo>
                  <a:lnTo>
                    <a:pt x="49032" y="29490"/>
                  </a:lnTo>
                  <a:lnTo>
                    <a:pt x="50288" y="28937"/>
                  </a:lnTo>
                  <a:lnTo>
                    <a:pt x="51544" y="28334"/>
                  </a:lnTo>
                  <a:lnTo>
                    <a:pt x="54106" y="26877"/>
                  </a:lnTo>
                  <a:lnTo>
                    <a:pt x="54809" y="26526"/>
                  </a:lnTo>
                  <a:lnTo>
                    <a:pt x="55462" y="26224"/>
                  </a:lnTo>
                  <a:lnTo>
                    <a:pt x="56166" y="25923"/>
                  </a:lnTo>
                  <a:lnTo>
                    <a:pt x="56869" y="25722"/>
                  </a:lnTo>
                  <a:lnTo>
                    <a:pt x="57622" y="25571"/>
                  </a:lnTo>
                  <a:lnTo>
                    <a:pt x="58376" y="25471"/>
                  </a:lnTo>
                  <a:lnTo>
                    <a:pt x="59079" y="25521"/>
                  </a:lnTo>
                  <a:lnTo>
                    <a:pt x="59481" y="25621"/>
                  </a:lnTo>
                  <a:lnTo>
                    <a:pt x="59833" y="25672"/>
                  </a:lnTo>
                  <a:lnTo>
                    <a:pt x="60536" y="25973"/>
                  </a:lnTo>
                  <a:lnTo>
                    <a:pt x="61239" y="26325"/>
                  </a:lnTo>
                  <a:lnTo>
                    <a:pt x="61893" y="26676"/>
                  </a:lnTo>
                  <a:lnTo>
                    <a:pt x="62596" y="27028"/>
                  </a:lnTo>
                  <a:lnTo>
                    <a:pt x="63249" y="27279"/>
                  </a:lnTo>
                  <a:lnTo>
                    <a:pt x="63902" y="27380"/>
                  </a:lnTo>
                  <a:lnTo>
                    <a:pt x="64555" y="27480"/>
                  </a:lnTo>
                  <a:lnTo>
                    <a:pt x="65208" y="27430"/>
                  </a:lnTo>
                  <a:lnTo>
                    <a:pt x="65811" y="27329"/>
                  </a:lnTo>
                  <a:lnTo>
                    <a:pt x="66414" y="27179"/>
                  </a:lnTo>
                  <a:lnTo>
                    <a:pt x="67017" y="26978"/>
                  </a:lnTo>
                  <a:lnTo>
                    <a:pt x="67569" y="26676"/>
                  </a:lnTo>
                  <a:lnTo>
                    <a:pt x="68122" y="26375"/>
                  </a:lnTo>
                  <a:lnTo>
                    <a:pt x="68675" y="26023"/>
                  </a:lnTo>
                  <a:lnTo>
                    <a:pt x="69177" y="25571"/>
                  </a:lnTo>
                  <a:lnTo>
                    <a:pt x="69679" y="25169"/>
                  </a:lnTo>
                  <a:lnTo>
                    <a:pt x="70131" y="24667"/>
                  </a:lnTo>
                  <a:lnTo>
                    <a:pt x="70584" y="24215"/>
                  </a:lnTo>
                  <a:lnTo>
                    <a:pt x="70986" y="23662"/>
                  </a:lnTo>
                  <a:lnTo>
                    <a:pt x="71387" y="23160"/>
                  </a:lnTo>
                  <a:lnTo>
                    <a:pt x="71890" y="22456"/>
                  </a:lnTo>
                  <a:lnTo>
                    <a:pt x="72493" y="21602"/>
                  </a:lnTo>
                  <a:lnTo>
                    <a:pt x="72744" y="21150"/>
                  </a:lnTo>
                  <a:lnTo>
                    <a:pt x="72995" y="20698"/>
                  </a:lnTo>
                  <a:lnTo>
                    <a:pt x="73196" y="20246"/>
                  </a:lnTo>
                  <a:lnTo>
                    <a:pt x="73397" y="19794"/>
                  </a:lnTo>
                  <a:lnTo>
                    <a:pt x="73095" y="19744"/>
                  </a:lnTo>
                  <a:lnTo>
                    <a:pt x="72844" y="19693"/>
                  </a:lnTo>
                  <a:lnTo>
                    <a:pt x="72593" y="19593"/>
                  </a:lnTo>
                  <a:lnTo>
                    <a:pt x="72392" y="19493"/>
                  </a:lnTo>
                  <a:lnTo>
                    <a:pt x="72041" y="19191"/>
                  </a:lnTo>
                  <a:lnTo>
                    <a:pt x="71739" y="18839"/>
                  </a:lnTo>
                  <a:lnTo>
                    <a:pt x="71488" y="18438"/>
                  </a:lnTo>
                  <a:lnTo>
                    <a:pt x="71237" y="18036"/>
                  </a:lnTo>
                  <a:lnTo>
                    <a:pt x="70986" y="17584"/>
                  </a:lnTo>
                  <a:lnTo>
                    <a:pt x="70684" y="17081"/>
                  </a:lnTo>
                  <a:lnTo>
                    <a:pt x="70433" y="16729"/>
                  </a:lnTo>
                  <a:lnTo>
                    <a:pt x="70081" y="16428"/>
                  </a:lnTo>
                  <a:lnTo>
                    <a:pt x="69780" y="16127"/>
                  </a:lnTo>
                  <a:lnTo>
                    <a:pt x="69378" y="15926"/>
                  </a:lnTo>
                  <a:lnTo>
                    <a:pt x="68976" y="15725"/>
                  </a:lnTo>
                  <a:lnTo>
                    <a:pt x="68574" y="15574"/>
                  </a:lnTo>
                  <a:lnTo>
                    <a:pt x="67720" y="15323"/>
                  </a:lnTo>
                  <a:lnTo>
                    <a:pt x="66816" y="15122"/>
                  </a:lnTo>
                  <a:lnTo>
                    <a:pt x="65912" y="14971"/>
                  </a:lnTo>
                  <a:lnTo>
                    <a:pt x="65058" y="14820"/>
                  </a:lnTo>
                  <a:lnTo>
                    <a:pt x="64203" y="14670"/>
                  </a:lnTo>
                  <a:lnTo>
                    <a:pt x="63651" y="14519"/>
                  </a:lnTo>
                  <a:lnTo>
                    <a:pt x="63149" y="14318"/>
                  </a:lnTo>
                  <a:lnTo>
                    <a:pt x="62646" y="14067"/>
                  </a:lnTo>
                  <a:lnTo>
                    <a:pt x="62445" y="13866"/>
                  </a:lnTo>
                  <a:lnTo>
                    <a:pt x="62244" y="13715"/>
                  </a:lnTo>
                  <a:lnTo>
                    <a:pt x="62043" y="13464"/>
                  </a:lnTo>
                  <a:lnTo>
                    <a:pt x="61943" y="13213"/>
                  </a:lnTo>
                  <a:lnTo>
                    <a:pt x="61692" y="12660"/>
                  </a:lnTo>
                  <a:lnTo>
                    <a:pt x="61591" y="12409"/>
                  </a:lnTo>
                  <a:lnTo>
                    <a:pt x="61440" y="12158"/>
                  </a:lnTo>
                  <a:lnTo>
                    <a:pt x="61239" y="11957"/>
                  </a:lnTo>
                  <a:lnTo>
                    <a:pt x="61039" y="11756"/>
                  </a:lnTo>
                  <a:lnTo>
                    <a:pt x="60787" y="11656"/>
                  </a:lnTo>
                  <a:lnTo>
                    <a:pt x="60586" y="11605"/>
                  </a:lnTo>
                  <a:lnTo>
                    <a:pt x="60335" y="11605"/>
                  </a:lnTo>
                  <a:lnTo>
                    <a:pt x="60034" y="11656"/>
                  </a:lnTo>
                  <a:lnTo>
                    <a:pt x="59481" y="11856"/>
                  </a:lnTo>
                  <a:lnTo>
                    <a:pt x="58878" y="12108"/>
                  </a:lnTo>
                  <a:lnTo>
                    <a:pt x="58275" y="12359"/>
                  </a:lnTo>
                  <a:lnTo>
                    <a:pt x="57974" y="12409"/>
                  </a:lnTo>
                  <a:lnTo>
                    <a:pt x="57673" y="12459"/>
                  </a:lnTo>
                  <a:lnTo>
                    <a:pt x="57321" y="12510"/>
                  </a:lnTo>
                  <a:lnTo>
                    <a:pt x="57020" y="12459"/>
                  </a:lnTo>
                  <a:lnTo>
                    <a:pt x="56718" y="12359"/>
                  </a:lnTo>
                  <a:lnTo>
                    <a:pt x="56366" y="12208"/>
                  </a:lnTo>
                  <a:lnTo>
                    <a:pt x="56166" y="12007"/>
                  </a:lnTo>
                  <a:lnTo>
                    <a:pt x="55965" y="11856"/>
                  </a:lnTo>
                  <a:lnTo>
                    <a:pt x="55663" y="11404"/>
                  </a:lnTo>
                  <a:lnTo>
                    <a:pt x="55412" y="10952"/>
                  </a:lnTo>
                  <a:lnTo>
                    <a:pt x="55111" y="10500"/>
                  </a:lnTo>
                  <a:lnTo>
                    <a:pt x="54910" y="10249"/>
                  </a:lnTo>
                  <a:lnTo>
                    <a:pt x="54709" y="10048"/>
                  </a:lnTo>
                  <a:lnTo>
                    <a:pt x="54457" y="9847"/>
                  </a:lnTo>
                  <a:lnTo>
                    <a:pt x="54206" y="9696"/>
                  </a:lnTo>
                  <a:lnTo>
                    <a:pt x="53955" y="9596"/>
                  </a:lnTo>
                  <a:lnTo>
                    <a:pt x="53704" y="9495"/>
                  </a:lnTo>
                  <a:lnTo>
                    <a:pt x="53453" y="9445"/>
                  </a:lnTo>
                  <a:lnTo>
                    <a:pt x="53202" y="9445"/>
                  </a:lnTo>
                  <a:lnTo>
                    <a:pt x="52649" y="9495"/>
                  </a:lnTo>
                  <a:lnTo>
                    <a:pt x="52096" y="9646"/>
                  </a:lnTo>
                  <a:lnTo>
                    <a:pt x="51544" y="9897"/>
                  </a:lnTo>
                  <a:lnTo>
                    <a:pt x="50991" y="10249"/>
                  </a:lnTo>
                  <a:lnTo>
                    <a:pt x="50790" y="10349"/>
                  </a:lnTo>
                  <a:lnTo>
                    <a:pt x="50539" y="10400"/>
                  </a:lnTo>
                  <a:lnTo>
                    <a:pt x="50288" y="10349"/>
                  </a:lnTo>
                  <a:lnTo>
                    <a:pt x="50037" y="10299"/>
                  </a:lnTo>
                  <a:lnTo>
                    <a:pt x="49836" y="10199"/>
                  </a:lnTo>
                  <a:lnTo>
                    <a:pt x="49635" y="10048"/>
                  </a:lnTo>
                  <a:lnTo>
                    <a:pt x="49484" y="9847"/>
                  </a:lnTo>
                  <a:lnTo>
                    <a:pt x="49434" y="9596"/>
                  </a:lnTo>
                  <a:lnTo>
                    <a:pt x="49283" y="8893"/>
                  </a:lnTo>
                  <a:lnTo>
                    <a:pt x="49132" y="8189"/>
                  </a:lnTo>
                  <a:lnTo>
                    <a:pt x="48881" y="7586"/>
                  </a:lnTo>
                  <a:lnTo>
                    <a:pt x="48730" y="7285"/>
                  </a:lnTo>
                  <a:lnTo>
                    <a:pt x="48529" y="7084"/>
                  </a:lnTo>
                  <a:lnTo>
                    <a:pt x="48328" y="6833"/>
                  </a:lnTo>
                  <a:lnTo>
                    <a:pt x="48128" y="6682"/>
                  </a:lnTo>
                  <a:lnTo>
                    <a:pt x="47876" y="6531"/>
                  </a:lnTo>
                  <a:lnTo>
                    <a:pt x="47575" y="6431"/>
                  </a:lnTo>
                  <a:lnTo>
                    <a:pt x="47274" y="6381"/>
                  </a:lnTo>
                  <a:lnTo>
                    <a:pt x="46922" y="6330"/>
                  </a:lnTo>
                  <a:lnTo>
                    <a:pt x="46570" y="6381"/>
                  </a:lnTo>
                  <a:lnTo>
                    <a:pt x="46118" y="6431"/>
                  </a:lnTo>
                  <a:lnTo>
                    <a:pt x="45515" y="6632"/>
                  </a:lnTo>
                  <a:lnTo>
                    <a:pt x="44963" y="6833"/>
                  </a:lnTo>
                  <a:lnTo>
                    <a:pt x="44360" y="7084"/>
                  </a:lnTo>
                  <a:lnTo>
                    <a:pt x="43807" y="7385"/>
                  </a:lnTo>
                  <a:lnTo>
                    <a:pt x="42702" y="8038"/>
                  </a:lnTo>
                  <a:lnTo>
                    <a:pt x="41647" y="8692"/>
                  </a:lnTo>
                  <a:lnTo>
                    <a:pt x="41345" y="8792"/>
                  </a:lnTo>
                  <a:lnTo>
                    <a:pt x="41094" y="8842"/>
                  </a:lnTo>
                  <a:lnTo>
                    <a:pt x="40843" y="8792"/>
                  </a:lnTo>
                  <a:lnTo>
                    <a:pt x="40592" y="8692"/>
                  </a:lnTo>
                  <a:lnTo>
                    <a:pt x="40391" y="8491"/>
                  </a:lnTo>
                  <a:lnTo>
                    <a:pt x="40240" y="8290"/>
                  </a:lnTo>
                  <a:lnTo>
                    <a:pt x="40090" y="8038"/>
                  </a:lnTo>
                  <a:lnTo>
                    <a:pt x="40039" y="7787"/>
                  </a:lnTo>
                  <a:lnTo>
                    <a:pt x="39989" y="7285"/>
                  </a:lnTo>
                  <a:lnTo>
                    <a:pt x="39889" y="6783"/>
                  </a:lnTo>
                  <a:lnTo>
                    <a:pt x="39738" y="6330"/>
                  </a:lnTo>
                  <a:lnTo>
                    <a:pt x="39537" y="5979"/>
                  </a:lnTo>
                  <a:lnTo>
                    <a:pt x="39386" y="5828"/>
                  </a:lnTo>
                  <a:lnTo>
                    <a:pt x="39236" y="5677"/>
                  </a:lnTo>
                  <a:lnTo>
                    <a:pt x="39035" y="5577"/>
                  </a:lnTo>
                  <a:lnTo>
                    <a:pt x="38834" y="5527"/>
                  </a:lnTo>
                  <a:lnTo>
                    <a:pt x="38633" y="5527"/>
                  </a:lnTo>
                  <a:lnTo>
                    <a:pt x="38381" y="5577"/>
                  </a:lnTo>
                  <a:lnTo>
                    <a:pt x="38080" y="5627"/>
                  </a:lnTo>
                  <a:lnTo>
                    <a:pt x="37728" y="5778"/>
                  </a:lnTo>
                  <a:lnTo>
                    <a:pt x="37477" y="5828"/>
                  </a:lnTo>
                  <a:lnTo>
                    <a:pt x="37276" y="5878"/>
                  </a:lnTo>
                  <a:lnTo>
                    <a:pt x="37025" y="5878"/>
                  </a:lnTo>
                  <a:lnTo>
                    <a:pt x="36824" y="5828"/>
                  </a:lnTo>
                  <a:lnTo>
                    <a:pt x="36623" y="5728"/>
                  </a:lnTo>
                  <a:lnTo>
                    <a:pt x="36472" y="5577"/>
                  </a:lnTo>
                  <a:lnTo>
                    <a:pt x="36322" y="5376"/>
                  </a:lnTo>
                  <a:lnTo>
                    <a:pt x="36171" y="5125"/>
                  </a:lnTo>
                  <a:lnTo>
                    <a:pt x="35970" y="4673"/>
                  </a:lnTo>
                  <a:lnTo>
                    <a:pt x="35769" y="4220"/>
                  </a:lnTo>
                  <a:lnTo>
                    <a:pt x="35518" y="3819"/>
                  </a:lnTo>
                  <a:lnTo>
                    <a:pt x="35217" y="3467"/>
                  </a:lnTo>
                  <a:lnTo>
                    <a:pt x="34915" y="3165"/>
                  </a:lnTo>
                  <a:lnTo>
                    <a:pt x="34563" y="2914"/>
                  </a:lnTo>
                  <a:lnTo>
                    <a:pt x="34212" y="2663"/>
                  </a:lnTo>
                  <a:lnTo>
                    <a:pt x="33860" y="2512"/>
                  </a:lnTo>
                  <a:lnTo>
                    <a:pt x="33458" y="2362"/>
                  </a:lnTo>
                  <a:lnTo>
                    <a:pt x="33056" y="2311"/>
                  </a:lnTo>
                  <a:lnTo>
                    <a:pt x="32654" y="2311"/>
                  </a:lnTo>
                  <a:lnTo>
                    <a:pt x="32253" y="2362"/>
                  </a:lnTo>
                  <a:lnTo>
                    <a:pt x="31851" y="2462"/>
                  </a:lnTo>
                  <a:lnTo>
                    <a:pt x="31399" y="2663"/>
                  </a:lnTo>
                  <a:lnTo>
                    <a:pt x="30997" y="2914"/>
                  </a:lnTo>
                  <a:lnTo>
                    <a:pt x="30544" y="3266"/>
                  </a:lnTo>
                  <a:lnTo>
                    <a:pt x="30344" y="3417"/>
                  </a:lnTo>
                  <a:lnTo>
                    <a:pt x="30143" y="3517"/>
                  </a:lnTo>
                  <a:lnTo>
                    <a:pt x="29891" y="3567"/>
                  </a:lnTo>
                  <a:lnTo>
                    <a:pt x="29690" y="3567"/>
                  </a:lnTo>
                  <a:lnTo>
                    <a:pt x="29439" y="3517"/>
                  </a:lnTo>
                  <a:lnTo>
                    <a:pt x="29238" y="3417"/>
                  </a:lnTo>
                  <a:lnTo>
                    <a:pt x="29037" y="3266"/>
                  </a:lnTo>
                  <a:lnTo>
                    <a:pt x="28887" y="3065"/>
                  </a:lnTo>
                  <a:lnTo>
                    <a:pt x="28434" y="2261"/>
                  </a:lnTo>
                  <a:lnTo>
                    <a:pt x="27882" y="1558"/>
                  </a:lnTo>
                  <a:lnTo>
                    <a:pt x="27580" y="1206"/>
                  </a:lnTo>
                  <a:lnTo>
                    <a:pt x="27279" y="955"/>
                  </a:lnTo>
                  <a:lnTo>
                    <a:pt x="26927" y="654"/>
                  </a:lnTo>
                  <a:lnTo>
                    <a:pt x="26576" y="453"/>
                  </a:lnTo>
                  <a:lnTo>
                    <a:pt x="26224" y="252"/>
                  </a:lnTo>
                  <a:lnTo>
                    <a:pt x="25872" y="151"/>
                  </a:lnTo>
                  <a:lnTo>
                    <a:pt x="25470" y="51"/>
                  </a:lnTo>
                  <a:lnTo>
                    <a:pt x="25069" y="1"/>
                  </a:lnTo>
                  <a:close/>
                </a:path>
              </a:pathLst>
            </a:custGeom>
            <a:solidFill>
              <a:srgbClr val="009447"/>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91" name="Google Shape;3456;p76">
              <a:extLst>
                <a:ext uri="{FF2B5EF4-FFF2-40B4-BE49-F238E27FC236}">
                  <a16:creationId xmlns:a16="http://schemas.microsoft.com/office/drawing/2014/main" id="{A5FBD9AA-8708-4A58-A9DD-A6DD7EA4FC9C}"/>
                </a:ext>
              </a:extLst>
            </p:cNvPr>
            <p:cNvSpPr/>
            <p:nvPr/>
          </p:nvSpPr>
          <p:spPr>
            <a:xfrm>
              <a:off x="238125" y="2970525"/>
              <a:ext cx="846500" cy="950750"/>
            </a:xfrm>
            <a:custGeom>
              <a:avLst/>
              <a:gdLst/>
              <a:ahLst/>
              <a:cxnLst/>
              <a:rect l="l" t="t" r="r" b="b"/>
              <a:pathLst>
                <a:path w="33860" h="38030" extrusionOk="0">
                  <a:moveTo>
                    <a:pt x="904" y="0"/>
                  </a:moveTo>
                  <a:lnTo>
                    <a:pt x="0" y="101"/>
                  </a:lnTo>
                  <a:lnTo>
                    <a:pt x="0" y="38030"/>
                  </a:lnTo>
                  <a:lnTo>
                    <a:pt x="1306" y="38030"/>
                  </a:lnTo>
                  <a:lnTo>
                    <a:pt x="2663" y="37980"/>
                  </a:lnTo>
                  <a:lnTo>
                    <a:pt x="4019" y="37829"/>
                  </a:lnTo>
                  <a:lnTo>
                    <a:pt x="5325" y="37678"/>
                  </a:lnTo>
                  <a:lnTo>
                    <a:pt x="8239" y="37326"/>
                  </a:lnTo>
                  <a:lnTo>
                    <a:pt x="9696" y="37125"/>
                  </a:lnTo>
                  <a:lnTo>
                    <a:pt x="11153" y="37025"/>
                  </a:lnTo>
                  <a:lnTo>
                    <a:pt x="12660" y="36925"/>
                  </a:lnTo>
                  <a:lnTo>
                    <a:pt x="14117" y="36925"/>
                  </a:lnTo>
                  <a:lnTo>
                    <a:pt x="17131" y="36975"/>
                  </a:lnTo>
                  <a:lnTo>
                    <a:pt x="19643" y="36925"/>
                  </a:lnTo>
                  <a:lnTo>
                    <a:pt x="20949" y="36874"/>
                  </a:lnTo>
                  <a:lnTo>
                    <a:pt x="22205" y="36824"/>
                  </a:lnTo>
                  <a:lnTo>
                    <a:pt x="23461" y="36673"/>
                  </a:lnTo>
                  <a:lnTo>
                    <a:pt x="24667" y="36472"/>
                  </a:lnTo>
                  <a:lnTo>
                    <a:pt x="25922" y="36171"/>
                  </a:lnTo>
                  <a:lnTo>
                    <a:pt x="27128" y="35819"/>
                  </a:lnTo>
                  <a:lnTo>
                    <a:pt x="28083" y="35417"/>
                  </a:lnTo>
                  <a:lnTo>
                    <a:pt x="28987" y="35016"/>
                  </a:lnTo>
                  <a:lnTo>
                    <a:pt x="29891" y="34463"/>
                  </a:lnTo>
                  <a:lnTo>
                    <a:pt x="30745" y="33910"/>
                  </a:lnTo>
                  <a:lnTo>
                    <a:pt x="31549" y="33257"/>
                  </a:lnTo>
                  <a:lnTo>
                    <a:pt x="31901" y="32906"/>
                  </a:lnTo>
                  <a:lnTo>
                    <a:pt x="32252" y="32504"/>
                  </a:lnTo>
                  <a:lnTo>
                    <a:pt x="32604" y="32102"/>
                  </a:lnTo>
                  <a:lnTo>
                    <a:pt x="32905" y="31700"/>
                  </a:lnTo>
                  <a:lnTo>
                    <a:pt x="33157" y="31248"/>
                  </a:lnTo>
                  <a:lnTo>
                    <a:pt x="33358" y="30796"/>
                  </a:lnTo>
                  <a:lnTo>
                    <a:pt x="33559" y="30394"/>
                  </a:lnTo>
                  <a:lnTo>
                    <a:pt x="33659" y="29942"/>
                  </a:lnTo>
                  <a:lnTo>
                    <a:pt x="33810" y="29489"/>
                  </a:lnTo>
                  <a:lnTo>
                    <a:pt x="33860" y="29037"/>
                  </a:lnTo>
                  <a:lnTo>
                    <a:pt x="33860" y="28585"/>
                  </a:lnTo>
                  <a:lnTo>
                    <a:pt x="33810" y="28083"/>
                  </a:lnTo>
                  <a:lnTo>
                    <a:pt x="33709" y="27681"/>
                  </a:lnTo>
                  <a:lnTo>
                    <a:pt x="33559" y="27229"/>
                  </a:lnTo>
                  <a:lnTo>
                    <a:pt x="33307" y="26827"/>
                  </a:lnTo>
                  <a:lnTo>
                    <a:pt x="33056" y="26475"/>
                  </a:lnTo>
                  <a:lnTo>
                    <a:pt x="32705" y="26174"/>
                  </a:lnTo>
                  <a:lnTo>
                    <a:pt x="32353" y="25872"/>
                  </a:lnTo>
                  <a:lnTo>
                    <a:pt x="32051" y="25621"/>
                  </a:lnTo>
                  <a:lnTo>
                    <a:pt x="31750" y="25320"/>
                  </a:lnTo>
                  <a:lnTo>
                    <a:pt x="31549" y="24968"/>
                  </a:lnTo>
                  <a:lnTo>
                    <a:pt x="31348" y="24667"/>
                  </a:lnTo>
                  <a:lnTo>
                    <a:pt x="31248" y="24265"/>
                  </a:lnTo>
                  <a:lnTo>
                    <a:pt x="31097" y="23913"/>
                  </a:lnTo>
                  <a:lnTo>
                    <a:pt x="30946" y="23109"/>
                  </a:lnTo>
                  <a:lnTo>
                    <a:pt x="30745" y="22054"/>
                  </a:lnTo>
                  <a:lnTo>
                    <a:pt x="30595" y="21552"/>
                  </a:lnTo>
                  <a:lnTo>
                    <a:pt x="30394" y="21050"/>
                  </a:lnTo>
                  <a:lnTo>
                    <a:pt x="30193" y="20598"/>
                  </a:lnTo>
                  <a:lnTo>
                    <a:pt x="29891" y="20196"/>
                  </a:lnTo>
                  <a:lnTo>
                    <a:pt x="29540" y="19794"/>
                  </a:lnTo>
                  <a:lnTo>
                    <a:pt x="29288" y="19693"/>
                  </a:lnTo>
                  <a:lnTo>
                    <a:pt x="29037" y="19543"/>
                  </a:lnTo>
                  <a:lnTo>
                    <a:pt x="28585" y="19392"/>
                  </a:lnTo>
                  <a:lnTo>
                    <a:pt x="28083" y="19342"/>
                  </a:lnTo>
                  <a:lnTo>
                    <a:pt x="27631" y="19392"/>
                  </a:lnTo>
                  <a:lnTo>
                    <a:pt x="27178" y="19543"/>
                  </a:lnTo>
                  <a:lnTo>
                    <a:pt x="27178" y="18538"/>
                  </a:lnTo>
                  <a:lnTo>
                    <a:pt x="27028" y="17533"/>
                  </a:lnTo>
                  <a:lnTo>
                    <a:pt x="26827" y="16528"/>
                  </a:lnTo>
                  <a:lnTo>
                    <a:pt x="26726" y="16026"/>
                  </a:lnTo>
                  <a:lnTo>
                    <a:pt x="26525" y="15574"/>
                  </a:lnTo>
                  <a:lnTo>
                    <a:pt x="26375" y="15122"/>
                  </a:lnTo>
                  <a:lnTo>
                    <a:pt x="26123" y="14670"/>
                  </a:lnTo>
                  <a:lnTo>
                    <a:pt x="25872" y="14268"/>
                  </a:lnTo>
                  <a:lnTo>
                    <a:pt x="25571" y="13866"/>
                  </a:lnTo>
                  <a:lnTo>
                    <a:pt x="25269" y="13464"/>
                  </a:lnTo>
                  <a:lnTo>
                    <a:pt x="24918" y="13112"/>
                  </a:lnTo>
                  <a:lnTo>
                    <a:pt x="24516" y="12811"/>
                  </a:lnTo>
                  <a:lnTo>
                    <a:pt x="24064" y="12560"/>
                  </a:lnTo>
                  <a:lnTo>
                    <a:pt x="23712" y="12359"/>
                  </a:lnTo>
                  <a:lnTo>
                    <a:pt x="23360" y="12208"/>
                  </a:lnTo>
                  <a:lnTo>
                    <a:pt x="22958" y="12107"/>
                  </a:lnTo>
                  <a:lnTo>
                    <a:pt x="22557" y="12007"/>
                  </a:lnTo>
                  <a:lnTo>
                    <a:pt x="22155" y="11957"/>
                  </a:lnTo>
                  <a:lnTo>
                    <a:pt x="21753" y="11907"/>
                  </a:lnTo>
                  <a:lnTo>
                    <a:pt x="20949" y="11907"/>
                  </a:lnTo>
                  <a:lnTo>
                    <a:pt x="20547" y="12007"/>
                  </a:lnTo>
                  <a:lnTo>
                    <a:pt x="20195" y="12107"/>
                  </a:lnTo>
                  <a:lnTo>
                    <a:pt x="19794" y="12208"/>
                  </a:lnTo>
                  <a:lnTo>
                    <a:pt x="19442" y="12359"/>
                  </a:lnTo>
                  <a:lnTo>
                    <a:pt x="19140" y="12560"/>
                  </a:lnTo>
                  <a:lnTo>
                    <a:pt x="18789" y="12811"/>
                  </a:lnTo>
                  <a:lnTo>
                    <a:pt x="18487" y="13062"/>
                  </a:lnTo>
                  <a:lnTo>
                    <a:pt x="18236" y="13363"/>
                  </a:lnTo>
                  <a:lnTo>
                    <a:pt x="18136" y="13062"/>
                  </a:lnTo>
                  <a:lnTo>
                    <a:pt x="18035" y="12761"/>
                  </a:lnTo>
                  <a:lnTo>
                    <a:pt x="17935" y="12107"/>
                  </a:lnTo>
                  <a:lnTo>
                    <a:pt x="17834" y="11505"/>
                  </a:lnTo>
                  <a:lnTo>
                    <a:pt x="17684" y="11203"/>
                  </a:lnTo>
                  <a:lnTo>
                    <a:pt x="17533" y="10902"/>
                  </a:lnTo>
                  <a:lnTo>
                    <a:pt x="17382" y="10751"/>
                  </a:lnTo>
                  <a:lnTo>
                    <a:pt x="17181" y="10651"/>
                  </a:lnTo>
                  <a:lnTo>
                    <a:pt x="17030" y="10550"/>
                  </a:lnTo>
                  <a:lnTo>
                    <a:pt x="16779" y="10500"/>
                  </a:lnTo>
                  <a:lnTo>
                    <a:pt x="16377" y="10450"/>
                  </a:lnTo>
                  <a:lnTo>
                    <a:pt x="15925" y="10500"/>
                  </a:lnTo>
                  <a:lnTo>
                    <a:pt x="15473" y="10500"/>
                  </a:lnTo>
                  <a:lnTo>
                    <a:pt x="15071" y="10450"/>
                  </a:lnTo>
                  <a:lnTo>
                    <a:pt x="14920" y="10399"/>
                  </a:lnTo>
                  <a:lnTo>
                    <a:pt x="14770" y="10349"/>
                  </a:lnTo>
                  <a:lnTo>
                    <a:pt x="14619" y="10198"/>
                  </a:lnTo>
                  <a:lnTo>
                    <a:pt x="14519" y="10048"/>
                  </a:lnTo>
                  <a:lnTo>
                    <a:pt x="14418" y="9646"/>
                  </a:lnTo>
                  <a:lnTo>
                    <a:pt x="14368" y="9294"/>
                  </a:lnTo>
                  <a:lnTo>
                    <a:pt x="14318" y="8892"/>
                  </a:lnTo>
                  <a:lnTo>
                    <a:pt x="14267" y="8691"/>
                  </a:lnTo>
                  <a:lnTo>
                    <a:pt x="14217" y="8490"/>
                  </a:lnTo>
                  <a:lnTo>
                    <a:pt x="13966" y="8189"/>
                  </a:lnTo>
                  <a:lnTo>
                    <a:pt x="13715" y="7888"/>
                  </a:lnTo>
                  <a:lnTo>
                    <a:pt x="13363" y="7636"/>
                  </a:lnTo>
                  <a:lnTo>
                    <a:pt x="13011" y="7435"/>
                  </a:lnTo>
                  <a:lnTo>
                    <a:pt x="12610" y="7285"/>
                  </a:lnTo>
                  <a:lnTo>
                    <a:pt x="12157" y="7234"/>
                  </a:lnTo>
                  <a:lnTo>
                    <a:pt x="11756" y="7184"/>
                  </a:lnTo>
                  <a:lnTo>
                    <a:pt x="11354" y="7234"/>
                  </a:lnTo>
                  <a:lnTo>
                    <a:pt x="10952" y="7285"/>
                  </a:lnTo>
                  <a:lnTo>
                    <a:pt x="10550" y="7385"/>
                  </a:lnTo>
                  <a:lnTo>
                    <a:pt x="9746" y="7636"/>
                  </a:lnTo>
                  <a:lnTo>
                    <a:pt x="9595" y="6883"/>
                  </a:lnTo>
                  <a:lnTo>
                    <a:pt x="9394" y="6179"/>
                  </a:lnTo>
                  <a:lnTo>
                    <a:pt x="9143" y="5476"/>
                  </a:lnTo>
                  <a:lnTo>
                    <a:pt x="8842" y="4823"/>
                  </a:lnTo>
                  <a:lnTo>
                    <a:pt x="8490" y="4170"/>
                  </a:lnTo>
                  <a:lnTo>
                    <a:pt x="8038" y="3567"/>
                  </a:lnTo>
                  <a:lnTo>
                    <a:pt x="7586" y="2964"/>
                  </a:lnTo>
                  <a:lnTo>
                    <a:pt x="7083" y="2462"/>
                  </a:lnTo>
                  <a:lnTo>
                    <a:pt x="6531" y="1960"/>
                  </a:lnTo>
                  <a:lnTo>
                    <a:pt x="5978" y="1507"/>
                  </a:lnTo>
                  <a:lnTo>
                    <a:pt x="5325" y="1106"/>
                  </a:lnTo>
                  <a:lnTo>
                    <a:pt x="4672" y="754"/>
                  </a:lnTo>
                  <a:lnTo>
                    <a:pt x="4019" y="503"/>
                  </a:lnTo>
                  <a:lnTo>
                    <a:pt x="3316" y="252"/>
                  </a:lnTo>
                  <a:lnTo>
                    <a:pt x="2562" y="101"/>
                  </a:lnTo>
                  <a:lnTo>
                    <a:pt x="1809" y="0"/>
                  </a:lnTo>
                  <a:close/>
                </a:path>
              </a:pathLst>
            </a:custGeom>
            <a:solidFill>
              <a:srgbClr val="FF5A39"/>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92" name="Google Shape;3457;p76">
              <a:extLst>
                <a:ext uri="{FF2B5EF4-FFF2-40B4-BE49-F238E27FC236}">
                  <a16:creationId xmlns:a16="http://schemas.microsoft.com/office/drawing/2014/main" id="{F6CA47BD-1E19-4E59-AB53-0E7FDE7BA68D}"/>
                </a:ext>
              </a:extLst>
            </p:cNvPr>
            <p:cNvSpPr/>
            <p:nvPr/>
          </p:nvSpPr>
          <p:spPr>
            <a:xfrm>
              <a:off x="238125" y="3245575"/>
              <a:ext cx="821400" cy="675700"/>
            </a:xfrm>
            <a:custGeom>
              <a:avLst/>
              <a:gdLst/>
              <a:ahLst/>
              <a:cxnLst/>
              <a:rect l="l" t="t" r="r" b="b"/>
              <a:pathLst>
                <a:path w="32856" h="27028" extrusionOk="0">
                  <a:moveTo>
                    <a:pt x="3115" y="0"/>
                  </a:moveTo>
                  <a:lnTo>
                    <a:pt x="2562" y="50"/>
                  </a:lnTo>
                  <a:lnTo>
                    <a:pt x="1959" y="201"/>
                  </a:lnTo>
                  <a:lnTo>
                    <a:pt x="1507" y="302"/>
                  </a:lnTo>
                  <a:lnTo>
                    <a:pt x="1055" y="352"/>
                  </a:lnTo>
                  <a:lnTo>
                    <a:pt x="0" y="452"/>
                  </a:lnTo>
                  <a:lnTo>
                    <a:pt x="0" y="27028"/>
                  </a:lnTo>
                  <a:lnTo>
                    <a:pt x="1306" y="27028"/>
                  </a:lnTo>
                  <a:lnTo>
                    <a:pt x="2663" y="26978"/>
                  </a:lnTo>
                  <a:lnTo>
                    <a:pt x="4019" y="26827"/>
                  </a:lnTo>
                  <a:lnTo>
                    <a:pt x="5325" y="26676"/>
                  </a:lnTo>
                  <a:lnTo>
                    <a:pt x="8239" y="26324"/>
                  </a:lnTo>
                  <a:lnTo>
                    <a:pt x="9696" y="26123"/>
                  </a:lnTo>
                  <a:lnTo>
                    <a:pt x="11153" y="26023"/>
                  </a:lnTo>
                  <a:lnTo>
                    <a:pt x="12660" y="25923"/>
                  </a:lnTo>
                  <a:lnTo>
                    <a:pt x="14117" y="25923"/>
                  </a:lnTo>
                  <a:lnTo>
                    <a:pt x="17131" y="25973"/>
                  </a:lnTo>
                  <a:lnTo>
                    <a:pt x="19643" y="25923"/>
                  </a:lnTo>
                  <a:lnTo>
                    <a:pt x="20949" y="25872"/>
                  </a:lnTo>
                  <a:lnTo>
                    <a:pt x="22205" y="25822"/>
                  </a:lnTo>
                  <a:lnTo>
                    <a:pt x="23461" y="25671"/>
                  </a:lnTo>
                  <a:lnTo>
                    <a:pt x="24667" y="25470"/>
                  </a:lnTo>
                  <a:lnTo>
                    <a:pt x="25922" y="25169"/>
                  </a:lnTo>
                  <a:lnTo>
                    <a:pt x="27128" y="24817"/>
                  </a:lnTo>
                  <a:lnTo>
                    <a:pt x="27932" y="24466"/>
                  </a:lnTo>
                  <a:lnTo>
                    <a:pt x="28736" y="24114"/>
                  </a:lnTo>
                  <a:lnTo>
                    <a:pt x="29540" y="23712"/>
                  </a:lnTo>
                  <a:lnTo>
                    <a:pt x="30293" y="23210"/>
                  </a:lnTo>
                  <a:lnTo>
                    <a:pt x="30996" y="22707"/>
                  </a:lnTo>
                  <a:lnTo>
                    <a:pt x="31700" y="22105"/>
                  </a:lnTo>
                  <a:lnTo>
                    <a:pt x="32303" y="21451"/>
                  </a:lnTo>
                  <a:lnTo>
                    <a:pt x="32855" y="20748"/>
                  </a:lnTo>
                  <a:lnTo>
                    <a:pt x="32504" y="20597"/>
                  </a:lnTo>
                  <a:lnTo>
                    <a:pt x="32202" y="20447"/>
                  </a:lnTo>
                  <a:lnTo>
                    <a:pt x="31901" y="20196"/>
                  </a:lnTo>
                  <a:lnTo>
                    <a:pt x="31599" y="19944"/>
                  </a:lnTo>
                  <a:lnTo>
                    <a:pt x="31298" y="19593"/>
                  </a:lnTo>
                  <a:lnTo>
                    <a:pt x="31047" y="19191"/>
                  </a:lnTo>
                  <a:lnTo>
                    <a:pt x="30544" y="18287"/>
                  </a:lnTo>
                  <a:lnTo>
                    <a:pt x="30092" y="17332"/>
                  </a:lnTo>
                  <a:lnTo>
                    <a:pt x="29590" y="16428"/>
                  </a:lnTo>
                  <a:lnTo>
                    <a:pt x="29288" y="15976"/>
                  </a:lnTo>
                  <a:lnTo>
                    <a:pt x="28987" y="15624"/>
                  </a:lnTo>
                  <a:lnTo>
                    <a:pt x="28686" y="15323"/>
                  </a:lnTo>
                  <a:lnTo>
                    <a:pt x="28334" y="15122"/>
                  </a:lnTo>
                  <a:lnTo>
                    <a:pt x="27932" y="14971"/>
                  </a:lnTo>
                  <a:lnTo>
                    <a:pt x="27530" y="14971"/>
                  </a:lnTo>
                  <a:lnTo>
                    <a:pt x="27028" y="15071"/>
                  </a:lnTo>
                  <a:lnTo>
                    <a:pt x="26525" y="15272"/>
                  </a:lnTo>
                  <a:lnTo>
                    <a:pt x="26324" y="15323"/>
                  </a:lnTo>
                  <a:lnTo>
                    <a:pt x="26123" y="15373"/>
                  </a:lnTo>
                  <a:lnTo>
                    <a:pt x="25922" y="15423"/>
                  </a:lnTo>
                  <a:lnTo>
                    <a:pt x="25722" y="15373"/>
                  </a:lnTo>
                  <a:lnTo>
                    <a:pt x="25521" y="15323"/>
                  </a:lnTo>
                  <a:lnTo>
                    <a:pt x="25320" y="15222"/>
                  </a:lnTo>
                  <a:lnTo>
                    <a:pt x="25169" y="15071"/>
                  </a:lnTo>
                  <a:lnTo>
                    <a:pt x="25068" y="14870"/>
                  </a:lnTo>
                  <a:lnTo>
                    <a:pt x="24767" y="14016"/>
                  </a:lnTo>
                  <a:lnTo>
                    <a:pt x="24415" y="12961"/>
                  </a:lnTo>
                  <a:lnTo>
                    <a:pt x="24114" y="11856"/>
                  </a:lnTo>
                  <a:lnTo>
                    <a:pt x="23913" y="11304"/>
                  </a:lnTo>
                  <a:lnTo>
                    <a:pt x="23712" y="10801"/>
                  </a:lnTo>
                  <a:lnTo>
                    <a:pt x="23461" y="10349"/>
                  </a:lnTo>
                  <a:lnTo>
                    <a:pt x="23210" y="9947"/>
                  </a:lnTo>
                  <a:lnTo>
                    <a:pt x="22858" y="9596"/>
                  </a:lnTo>
                  <a:lnTo>
                    <a:pt x="22506" y="9294"/>
                  </a:lnTo>
                  <a:lnTo>
                    <a:pt x="22104" y="9143"/>
                  </a:lnTo>
                  <a:lnTo>
                    <a:pt x="21903" y="9093"/>
                  </a:lnTo>
                  <a:lnTo>
                    <a:pt x="21652" y="9043"/>
                  </a:lnTo>
                  <a:lnTo>
                    <a:pt x="21401" y="9093"/>
                  </a:lnTo>
                  <a:lnTo>
                    <a:pt x="21150" y="9093"/>
                  </a:lnTo>
                  <a:lnTo>
                    <a:pt x="20547" y="9294"/>
                  </a:lnTo>
                  <a:lnTo>
                    <a:pt x="19944" y="9545"/>
                  </a:lnTo>
                  <a:lnTo>
                    <a:pt x="19291" y="9696"/>
                  </a:lnTo>
                  <a:lnTo>
                    <a:pt x="18638" y="9746"/>
                  </a:lnTo>
                  <a:lnTo>
                    <a:pt x="18337" y="9746"/>
                  </a:lnTo>
                  <a:lnTo>
                    <a:pt x="17985" y="9696"/>
                  </a:lnTo>
                  <a:lnTo>
                    <a:pt x="17533" y="9596"/>
                  </a:lnTo>
                  <a:lnTo>
                    <a:pt x="17081" y="9395"/>
                  </a:lnTo>
                  <a:lnTo>
                    <a:pt x="16277" y="9043"/>
                  </a:lnTo>
                  <a:lnTo>
                    <a:pt x="15875" y="8942"/>
                  </a:lnTo>
                  <a:lnTo>
                    <a:pt x="15423" y="8842"/>
                  </a:lnTo>
                  <a:lnTo>
                    <a:pt x="14971" y="8892"/>
                  </a:lnTo>
                  <a:lnTo>
                    <a:pt x="14468" y="9043"/>
                  </a:lnTo>
                  <a:lnTo>
                    <a:pt x="14267" y="9093"/>
                  </a:lnTo>
                  <a:lnTo>
                    <a:pt x="14066" y="9093"/>
                  </a:lnTo>
                  <a:lnTo>
                    <a:pt x="13866" y="9043"/>
                  </a:lnTo>
                  <a:lnTo>
                    <a:pt x="13665" y="8942"/>
                  </a:lnTo>
                  <a:lnTo>
                    <a:pt x="13464" y="8792"/>
                  </a:lnTo>
                  <a:lnTo>
                    <a:pt x="13313" y="8641"/>
                  </a:lnTo>
                  <a:lnTo>
                    <a:pt x="13212" y="8490"/>
                  </a:lnTo>
                  <a:lnTo>
                    <a:pt x="13162" y="8289"/>
                  </a:lnTo>
                  <a:lnTo>
                    <a:pt x="13011" y="7737"/>
                  </a:lnTo>
                  <a:lnTo>
                    <a:pt x="12811" y="7285"/>
                  </a:lnTo>
                  <a:lnTo>
                    <a:pt x="12610" y="6832"/>
                  </a:lnTo>
                  <a:lnTo>
                    <a:pt x="12358" y="6481"/>
                  </a:lnTo>
                  <a:lnTo>
                    <a:pt x="12107" y="6230"/>
                  </a:lnTo>
                  <a:lnTo>
                    <a:pt x="11806" y="5978"/>
                  </a:lnTo>
                  <a:lnTo>
                    <a:pt x="11454" y="5828"/>
                  </a:lnTo>
                  <a:lnTo>
                    <a:pt x="11102" y="5677"/>
                  </a:lnTo>
                  <a:lnTo>
                    <a:pt x="10701" y="5577"/>
                  </a:lnTo>
                  <a:lnTo>
                    <a:pt x="9897" y="5577"/>
                  </a:lnTo>
                  <a:lnTo>
                    <a:pt x="9495" y="5627"/>
                  </a:lnTo>
                  <a:lnTo>
                    <a:pt x="8540" y="5778"/>
                  </a:lnTo>
                  <a:lnTo>
                    <a:pt x="7586" y="6029"/>
                  </a:lnTo>
                  <a:lnTo>
                    <a:pt x="7335" y="6079"/>
                  </a:lnTo>
                  <a:lnTo>
                    <a:pt x="7083" y="6079"/>
                  </a:lnTo>
                  <a:lnTo>
                    <a:pt x="6883" y="5978"/>
                  </a:lnTo>
                  <a:lnTo>
                    <a:pt x="6682" y="5878"/>
                  </a:lnTo>
                  <a:lnTo>
                    <a:pt x="6531" y="5677"/>
                  </a:lnTo>
                  <a:lnTo>
                    <a:pt x="6380" y="5476"/>
                  </a:lnTo>
                  <a:lnTo>
                    <a:pt x="6280" y="5275"/>
                  </a:lnTo>
                  <a:lnTo>
                    <a:pt x="6229" y="5024"/>
                  </a:lnTo>
                  <a:lnTo>
                    <a:pt x="6129" y="4019"/>
                  </a:lnTo>
                  <a:lnTo>
                    <a:pt x="5978" y="3014"/>
                  </a:lnTo>
                  <a:lnTo>
                    <a:pt x="5878" y="2512"/>
                  </a:lnTo>
                  <a:lnTo>
                    <a:pt x="5727" y="2060"/>
                  </a:lnTo>
                  <a:lnTo>
                    <a:pt x="5526" y="1608"/>
                  </a:lnTo>
                  <a:lnTo>
                    <a:pt x="5325" y="1206"/>
                  </a:lnTo>
                  <a:lnTo>
                    <a:pt x="5074" y="854"/>
                  </a:lnTo>
                  <a:lnTo>
                    <a:pt x="4773" y="553"/>
                  </a:lnTo>
                  <a:lnTo>
                    <a:pt x="4421" y="302"/>
                  </a:lnTo>
                  <a:lnTo>
                    <a:pt x="4069" y="151"/>
                  </a:lnTo>
                  <a:lnTo>
                    <a:pt x="3617" y="0"/>
                  </a:lnTo>
                  <a:close/>
                </a:path>
              </a:pathLst>
            </a:custGeom>
            <a:solidFill>
              <a:srgbClr val="F43923"/>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93" name="Google Shape;3458;p76">
              <a:extLst>
                <a:ext uri="{FF2B5EF4-FFF2-40B4-BE49-F238E27FC236}">
                  <a16:creationId xmlns:a16="http://schemas.microsoft.com/office/drawing/2014/main" id="{C18A16D9-BED1-4873-84E3-6BA47F3915C0}"/>
                </a:ext>
              </a:extLst>
            </p:cNvPr>
            <p:cNvSpPr/>
            <p:nvPr/>
          </p:nvSpPr>
          <p:spPr>
            <a:xfrm>
              <a:off x="1642250" y="2919025"/>
              <a:ext cx="1641525" cy="967100"/>
            </a:xfrm>
            <a:custGeom>
              <a:avLst/>
              <a:gdLst/>
              <a:ahLst/>
              <a:cxnLst/>
              <a:rect l="l" t="t" r="r" b="b"/>
              <a:pathLst>
                <a:path w="65661" h="38684" extrusionOk="0">
                  <a:moveTo>
                    <a:pt x="55010" y="1"/>
                  </a:moveTo>
                  <a:lnTo>
                    <a:pt x="54257" y="101"/>
                  </a:lnTo>
                  <a:lnTo>
                    <a:pt x="53503" y="202"/>
                  </a:lnTo>
                  <a:lnTo>
                    <a:pt x="51644" y="503"/>
                  </a:lnTo>
                  <a:lnTo>
                    <a:pt x="49836" y="804"/>
                  </a:lnTo>
                  <a:lnTo>
                    <a:pt x="47977" y="1206"/>
                  </a:lnTo>
                  <a:lnTo>
                    <a:pt x="46168" y="1709"/>
                  </a:lnTo>
                  <a:lnTo>
                    <a:pt x="44360" y="2211"/>
                  </a:lnTo>
                  <a:lnTo>
                    <a:pt x="42602" y="2764"/>
                  </a:lnTo>
                  <a:lnTo>
                    <a:pt x="40843" y="3417"/>
                  </a:lnTo>
                  <a:lnTo>
                    <a:pt x="39085" y="4120"/>
                  </a:lnTo>
                  <a:lnTo>
                    <a:pt x="37427" y="4823"/>
                  </a:lnTo>
                  <a:lnTo>
                    <a:pt x="35820" y="5577"/>
                  </a:lnTo>
                  <a:lnTo>
                    <a:pt x="35016" y="5979"/>
                  </a:lnTo>
                  <a:lnTo>
                    <a:pt x="34212" y="6431"/>
                  </a:lnTo>
                  <a:lnTo>
                    <a:pt x="33458" y="6933"/>
                  </a:lnTo>
                  <a:lnTo>
                    <a:pt x="32755" y="7486"/>
                  </a:lnTo>
                  <a:lnTo>
                    <a:pt x="32202" y="7988"/>
                  </a:lnTo>
                  <a:lnTo>
                    <a:pt x="31700" y="8541"/>
                  </a:lnTo>
                  <a:lnTo>
                    <a:pt x="31198" y="9144"/>
                  </a:lnTo>
                  <a:lnTo>
                    <a:pt x="30746" y="9797"/>
                  </a:lnTo>
                  <a:lnTo>
                    <a:pt x="30293" y="10450"/>
                  </a:lnTo>
                  <a:lnTo>
                    <a:pt x="29339" y="10349"/>
                  </a:lnTo>
                  <a:lnTo>
                    <a:pt x="28384" y="10199"/>
                  </a:lnTo>
                  <a:lnTo>
                    <a:pt x="27581" y="10148"/>
                  </a:lnTo>
                  <a:lnTo>
                    <a:pt x="26777" y="10148"/>
                  </a:lnTo>
                  <a:lnTo>
                    <a:pt x="25973" y="10199"/>
                  </a:lnTo>
                  <a:lnTo>
                    <a:pt x="25169" y="10349"/>
                  </a:lnTo>
                  <a:lnTo>
                    <a:pt x="24416" y="10601"/>
                  </a:lnTo>
                  <a:lnTo>
                    <a:pt x="23712" y="10852"/>
                  </a:lnTo>
                  <a:lnTo>
                    <a:pt x="23059" y="11203"/>
                  </a:lnTo>
                  <a:lnTo>
                    <a:pt x="22406" y="11605"/>
                  </a:lnTo>
                  <a:lnTo>
                    <a:pt x="21803" y="12058"/>
                  </a:lnTo>
                  <a:lnTo>
                    <a:pt x="21251" y="12560"/>
                  </a:lnTo>
                  <a:lnTo>
                    <a:pt x="20748" y="13112"/>
                  </a:lnTo>
                  <a:lnTo>
                    <a:pt x="20246" y="13665"/>
                  </a:lnTo>
                  <a:lnTo>
                    <a:pt x="19844" y="14368"/>
                  </a:lnTo>
                  <a:lnTo>
                    <a:pt x="19643" y="14720"/>
                  </a:lnTo>
                  <a:lnTo>
                    <a:pt x="19392" y="15021"/>
                  </a:lnTo>
                  <a:lnTo>
                    <a:pt x="19191" y="15222"/>
                  </a:lnTo>
                  <a:lnTo>
                    <a:pt x="18990" y="15423"/>
                  </a:lnTo>
                  <a:lnTo>
                    <a:pt x="18739" y="15524"/>
                  </a:lnTo>
                  <a:lnTo>
                    <a:pt x="18488" y="15574"/>
                  </a:lnTo>
                  <a:lnTo>
                    <a:pt x="17985" y="15675"/>
                  </a:lnTo>
                  <a:lnTo>
                    <a:pt x="17433" y="15725"/>
                  </a:lnTo>
                  <a:lnTo>
                    <a:pt x="16729" y="15725"/>
                  </a:lnTo>
                  <a:lnTo>
                    <a:pt x="16026" y="15825"/>
                  </a:lnTo>
                  <a:lnTo>
                    <a:pt x="15373" y="15976"/>
                  </a:lnTo>
                  <a:lnTo>
                    <a:pt x="14670" y="16127"/>
                  </a:lnTo>
                  <a:lnTo>
                    <a:pt x="14067" y="16378"/>
                  </a:lnTo>
                  <a:lnTo>
                    <a:pt x="13514" y="16679"/>
                  </a:lnTo>
                  <a:lnTo>
                    <a:pt x="13012" y="16981"/>
                  </a:lnTo>
                  <a:lnTo>
                    <a:pt x="12560" y="17383"/>
                  </a:lnTo>
                  <a:lnTo>
                    <a:pt x="12208" y="17835"/>
                  </a:lnTo>
                  <a:lnTo>
                    <a:pt x="11907" y="18287"/>
                  </a:lnTo>
                  <a:lnTo>
                    <a:pt x="11605" y="18840"/>
                  </a:lnTo>
                  <a:lnTo>
                    <a:pt x="11404" y="19493"/>
                  </a:lnTo>
                  <a:lnTo>
                    <a:pt x="11203" y="19894"/>
                  </a:lnTo>
                  <a:lnTo>
                    <a:pt x="10902" y="20196"/>
                  </a:lnTo>
                  <a:lnTo>
                    <a:pt x="10600" y="20447"/>
                  </a:lnTo>
                  <a:lnTo>
                    <a:pt x="10249" y="20598"/>
                  </a:lnTo>
                  <a:lnTo>
                    <a:pt x="9495" y="20799"/>
                  </a:lnTo>
                  <a:lnTo>
                    <a:pt x="9093" y="20949"/>
                  </a:lnTo>
                  <a:lnTo>
                    <a:pt x="8691" y="21100"/>
                  </a:lnTo>
                  <a:lnTo>
                    <a:pt x="8440" y="21251"/>
                  </a:lnTo>
                  <a:lnTo>
                    <a:pt x="8189" y="21452"/>
                  </a:lnTo>
                  <a:lnTo>
                    <a:pt x="7737" y="21904"/>
                  </a:lnTo>
                  <a:lnTo>
                    <a:pt x="7335" y="22406"/>
                  </a:lnTo>
                  <a:lnTo>
                    <a:pt x="7034" y="22959"/>
                  </a:lnTo>
                  <a:lnTo>
                    <a:pt x="6883" y="23311"/>
                  </a:lnTo>
                  <a:lnTo>
                    <a:pt x="6732" y="23662"/>
                  </a:lnTo>
                  <a:lnTo>
                    <a:pt x="6531" y="24416"/>
                  </a:lnTo>
                  <a:lnTo>
                    <a:pt x="6330" y="25169"/>
                  </a:lnTo>
                  <a:lnTo>
                    <a:pt x="6180" y="25521"/>
                  </a:lnTo>
                  <a:lnTo>
                    <a:pt x="6029" y="25873"/>
                  </a:lnTo>
                  <a:lnTo>
                    <a:pt x="5778" y="26224"/>
                  </a:lnTo>
                  <a:lnTo>
                    <a:pt x="5426" y="26526"/>
                  </a:lnTo>
                  <a:lnTo>
                    <a:pt x="5074" y="26827"/>
                  </a:lnTo>
                  <a:lnTo>
                    <a:pt x="4672" y="27078"/>
                  </a:lnTo>
                  <a:lnTo>
                    <a:pt x="3818" y="27581"/>
                  </a:lnTo>
                  <a:lnTo>
                    <a:pt x="3467" y="27832"/>
                  </a:lnTo>
                  <a:lnTo>
                    <a:pt x="3065" y="28133"/>
                  </a:lnTo>
                  <a:lnTo>
                    <a:pt x="2512" y="28585"/>
                  </a:lnTo>
                  <a:lnTo>
                    <a:pt x="2010" y="29088"/>
                  </a:lnTo>
                  <a:lnTo>
                    <a:pt x="1507" y="29640"/>
                  </a:lnTo>
                  <a:lnTo>
                    <a:pt x="1106" y="30193"/>
                  </a:lnTo>
                  <a:lnTo>
                    <a:pt x="704" y="30796"/>
                  </a:lnTo>
                  <a:lnTo>
                    <a:pt x="402" y="31449"/>
                  </a:lnTo>
                  <a:lnTo>
                    <a:pt x="151" y="32152"/>
                  </a:lnTo>
                  <a:lnTo>
                    <a:pt x="51" y="32856"/>
                  </a:lnTo>
                  <a:lnTo>
                    <a:pt x="0" y="33458"/>
                  </a:lnTo>
                  <a:lnTo>
                    <a:pt x="51" y="34061"/>
                  </a:lnTo>
                  <a:lnTo>
                    <a:pt x="151" y="34664"/>
                  </a:lnTo>
                  <a:lnTo>
                    <a:pt x="352" y="35267"/>
                  </a:lnTo>
                  <a:lnTo>
                    <a:pt x="603" y="35820"/>
                  </a:lnTo>
                  <a:lnTo>
                    <a:pt x="905" y="36372"/>
                  </a:lnTo>
                  <a:lnTo>
                    <a:pt x="1256" y="36824"/>
                  </a:lnTo>
                  <a:lnTo>
                    <a:pt x="1708" y="37226"/>
                  </a:lnTo>
                  <a:lnTo>
                    <a:pt x="2211" y="37628"/>
                  </a:lnTo>
                  <a:lnTo>
                    <a:pt x="2763" y="37829"/>
                  </a:lnTo>
                  <a:lnTo>
                    <a:pt x="3316" y="37980"/>
                  </a:lnTo>
                  <a:lnTo>
                    <a:pt x="3869" y="38030"/>
                  </a:lnTo>
                  <a:lnTo>
                    <a:pt x="4471" y="38030"/>
                  </a:lnTo>
                  <a:lnTo>
                    <a:pt x="5024" y="37930"/>
                  </a:lnTo>
                  <a:lnTo>
                    <a:pt x="5577" y="37729"/>
                  </a:lnTo>
                  <a:lnTo>
                    <a:pt x="6129" y="37477"/>
                  </a:lnTo>
                  <a:lnTo>
                    <a:pt x="6531" y="37226"/>
                  </a:lnTo>
                  <a:lnTo>
                    <a:pt x="6933" y="36975"/>
                  </a:lnTo>
                  <a:lnTo>
                    <a:pt x="7737" y="36372"/>
                  </a:lnTo>
                  <a:lnTo>
                    <a:pt x="8541" y="35719"/>
                  </a:lnTo>
                  <a:lnTo>
                    <a:pt x="9395" y="35066"/>
                  </a:lnTo>
                  <a:lnTo>
                    <a:pt x="9797" y="34765"/>
                  </a:lnTo>
                  <a:lnTo>
                    <a:pt x="10249" y="34513"/>
                  </a:lnTo>
                  <a:lnTo>
                    <a:pt x="10701" y="34262"/>
                  </a:lnTo>
                  <a:lnTo>
                    <a:pt x="11153" y="34112"/>
                  </a:lnTo>
                  <a:lnTo>
                    <a:pt x="11605" y="33961"/>
                  </a:lnTo>
                  <a:lnTo>
                    <a:pt x="12057" y="33911"/>
                  </a:lnTo>
                  <a:lnTo>
                    <a:pt x="12560" y="33911"/>
                  </a:lnTo>
                  <a:lnTo>
                    <a:pt x="13062" y="34011"/>
                  </a:lnTo>
                  <a:lnTo>
                    <a:pt x="13464" y="34162"/>
                  </a:lnTo>
                  <a:lnTo>
                    <a:pt x="13816" y="34413"/>
                  </a:lnTo>
                  <a:lnTo>
                    <a:pt x="14167" y="34664"/>
                  </a:lnTo>
                  <a:lnTo>
                    <a:pt x="14469" y="35016"/>
                  </a:lnTo>
                  <a:lnTo>
                    <a:pt x="15021" y="35669"/>
                  </a:lnTo>
                  <a:lnTo>
                    <a:pt x="15624" y="36322"/>
                  </a:lnTo>
                  <a:lnTo>
                    <a:pt x="16177" y="36875"/>
                  </a:lnTo>
                  <a:lnTo>
                    <a:pt x="16780" y="37327"/>
                  </a:lnTo>
                  <a:lnTo>
                    <a:pt x="17433" y="37729"/>
                  </a:lnTo>
                  <a:lnTo>
                    <a:pt x="18086" y="38080"/>
                  </a:lnTo>
                  <a:lnTo>
                    <a:pt x="18739" y="38331"/>
                  </a:lnTo>
                  <a:lnTo>
                    <a:pt x="19392" y="38532"/>
                  </a:lnTo>
                  <a:lnTo>
                    <a:pt x="20095" y="38633"/>
                  </a:lnTo>
                  <a:lnTo>
                    <a:pt x="20799" y="38683"/>
                  </a:lnTo>
                  <a:lnTo>
                    <a:pt x="21502" y="38683"/>
                  </a:lnTo>
                  <a:lnTo>
                    <a:pt x="22155" y="38633"/>
                  </a:lnTo>
                  <a:lnTo>
                    <a:pt x="22858" y="38432"/>
                  </a:lnTo>
                  <a:lnTo>
                    <a:pt x="23511" y="38231"/>
                  </a:lnTo>
                  <a:lnTo>
                    <a:pt x="24165" y="37879"/>
                  </a:lnTo>
                  <a:lnTo>
                    <a:pt x="24818" y="37427"/>
                  </a:lnTo>
                  <a:lnTo>
                    <a:pt x="25420" y="36975"/>
                  </a:lnTo>
                  <a:lnTo>
                    <a:pt x="25973" y="36422"/>
                  </a:lnTo>
                  <a:lnTo>
                    <a:pt x="26475" y="35870"/>
                  </a:lnTo>
                  <a:lnTo>
                    <a:pt x="26928" y="35267"/>
                  </a:lnTo>
                  <a:lnTo>
                    <a:pt x="27832" y="34061"/>
                  </a:lnTo>
                  <a:lnTo>
                    <a:pt x="28184" y="33509"/>
                  </a:lnTo>
                  <a:lnTo>
                    <a:pt x="28384" y="33308"/>
                  </a:lnTo>
                  <a:lnTo>
                    <a:pt x="28585" y="33107"/>
                  </a:lnTo>
                  <a:lnTo>
                    <a:pt x="28837" y="32956"/>
                  </a:lnTo>
                  <a:lnTo>
                    <a:pt x="29038" y="32906"/>
                  </a:lnTo>
                  <a:lnTo>
                    <a:pt x="29389" y="32906"/>
                  </a:lnTo>
                  <a:lnTo>
                    <a:pt x="29741" y="33006"/>
                  </a:lnTo>
                  <a:lnTo>
                    <a:pt x="30143" y="33207"/>
                  </a:lnTo>
                  <a:lnTo>
                    <a:pt x="30695" y="33408"/>
                  </a:lnTo>
                  <a:lnTo>
                    <a:pt x="31248" y="33559"/>
                  </a:lnTo>
                  <a:lnTo>
                    <a:pt x="32052" y="33559"/>
                  </a:lnTo>
                  <a:lnTo>
                    <a:pt x="32454" y="33509"/>
                  </a:lnTo>
                  <a:lnTo>
                    <a:pt x="32856" y="33408"/>
                  </a:lnTo>
                  <a:lnTo>
                    <a:pt x="33609" y="33107"/>
                  </a:lnTo>
                  <a:lnTo>
                    <a:pt x="34312" y="32755"/>
                  </a:lnTo>
                  <a:lnTo>
                    <a:pt x="35116" y="32253"/>
                  </a:lnTo>
                  <a:lnTo>
                    <a:pt x="35820" y="31700"/>
                  </a:lnTo>
                  <a:lnTo>
                    <a:pt x="36523" y="31047"/>
                  </a:lnTo>
                  <a:lnTo>
                    <a:pt x="37176" y="30344"/>
                  </a:lnTo>
                  <a:lnTo>
                    <a:pt x="37779" y="29640"/>
                  </a:lnTo>
                  <a:lnTo>
                    <a:pt x="38331" y="28837"/>
                  </a:lnTo>
                  <a:lnTo>
                    <a:pt x="38784" y="28033"/>
                  </a:lnTo>
                  <a:lnTo>
                    <a:pt x="39236" y="27229"/>
                  </a:lnTo>
                  <a:lnTo>
                    <a:pt x="39587" y="26375"/>
                  </a:lnTo>
                  <a:lnTo>
                    <a:pt x="39939" y="25421"/>
                  </a:lnTo>
                  <a:lnTo>
                    <a:pt x="40542" y="23612"/>
                  </a:lnTo>
                  <a:lnTo>
                    <a:pt x="40743" y="23059"/>
                  </a:lnTo>
                  <a:lnTo>
                    <a:pt x="40994" y="22507"/>
                  </a:lnTo>
                  <a:lnTo>
                    <a:pt x="41295" y="22004"/>
                  </a:lnTo>
                  <a:lnTo>
                    <a:pt x="41597" y="21502"/>
                  </a:lnTo>
                  <a:lnTo>
                    <a:pt x="41898" y="21050"/>
                  </a:lnTo>
                  <a:lnTo>
                    <a:pt x="42300" y="20598"/>
                  </a:lnTo>
                  <a:lnTo>
                    <a:pt x="42702" y="20146"/>
                  </a:lnTo>
                  <a:lnTo>
                    <a:pt x="43104" y="19744"/>
                  </a:lnTo>
                  <a:lnTo>
                    <a:pt x="44008" y="18940"/>
                  </a:lnTo>
                  <a:lnTo>
                    <a:pt x="44963" y="18186"/>
                  </a:lnTo>
                  <a:lnTo>
                    <a:pt x="46872" y="16780"/>
                  </a:lnTo>
                  <a:lnTo>
                    <a:pt x="48831" y="15423"/>
                  </a:lnTo>
                  <a:lnTo>
                    <a:pt x="50740" y="14017"/>
                  </a:lnTo>
                  <a:lnTo>
                    <a:pt x="50891" y="13866"/>
                  </a:lnTo>
                  <a:lnTo>
                    <a:pt x="50891" y="13715"/>
                  </a:lnTo>
                  <a:lnTo>
                    <a:pt x="50841" y="13514"/>
                  </a:lnTo>
                  <a:lnTo>
                    <a:pt x="50690" y="13414"/>
                  </a:lnTo>
                  <a:lnTo>
                    <a:pt x="50489" y="13313"/>
                  </a:lnTo>
                  <a:lnTo>
                    <a:pt x="50891" y="13263"/>
                  </a:lnTo>
                  <a:lnTo>
                    <a:pt x="51343" y="13112"/>
                  </a:lnTo>
                  <a:lnTo>
                    <a:pt x="52147" y="12811"/>
                  </a:lnTo>
                  <a:lnTo>
                    <a:pt x="52951" y="12409"/>
                  </a:lnTo>
                  <a:lnTo>
                    <a:pt x="53704" y="11957"/>
                  </a:lnTo>
                  <a:lnTo>
                    <a:pt x="55161" y="11153"/>
                  </a:lnTo>
                  <a:lnTo>
                    <a:pt x="55915" y="10751"/>
                  </a:lnTo>
                  <a:lnTo>
                    <a:pt x="56668" y="10450"/>
                  </a:lnTo>
                  <a:lnTo>
                    <a:pt x="57522" y="10199"/>
                  </a:lnTo>
                  <a:lnTo>
                    <a:pt x="58326" y="9998"/>
                  </a:lnTo>
                  <a:lnTo>
                    <a:pt x="59180" y="9797"/>
                  </a:lnTo>
                  <a:lnTo>
                    <a:pt x="59984" y="9546"/>
                  </a:lnTo>
                  <a:lnTo>
                    <a:pt x="60637" y="9244"/>
                  </a:lnTo>
                  <a:lnTo>
                    <a:pt x="61290" y="8943"/>
                  </a:lnTo>
                  <a:lnTo>
                    <a:pt x="61943" y="8541"/>
                  </a:lnTo>
                  <a:lnTo>
                    <a:pt x="62596" y="8139"/>
                  </a:lnTo>
                  <a:lnTo>
                    <a:pt x="63199" y="7637"/>
                  </a:lnTo>
                  <a:lnTo>
                    <a:pt x="63802" y="7185"/>
                  </a:lnTo>
                  <a:lnTo>
                    <a:pt x="64354" y="6682"/>
                  </a:lnTo>
                  <a:lnTo>
                    <a:pt x="64857" y="6180"/>
                  </a:lnTo>
                  <a:lnTo>
                    <a:pt x="65208" y="5728"/>
                  </a:lnTo>
                  <a:lnTo>
                    <a:pt x="65460" y="5276"/>
                  </a:lnTo>
                  <a:lnTo>
                    <a:pt x="65610" y="4823"/>
                  </a:lnTo>
                  <a:lnTo>
                    <a:pt x="65661" y="4371"/>
                  </a:lnTo>
                  <a:lnTo>
                    <a:pt x="65610" y="3869"/>
                  </a:lnTo>
                  <a:lnTo>
                    <a:pt x="65409" y="3467"/>
                  </a:lnTo>
                  <a:lnTo>
                    <a:pt x="65158" y="3015"/>
                  </a:lnTo>
                  <a:lnTo>
                    <a:pt x="64756" y="2613"/>
                  </a:lnTo>
                  <a:lnTo>
                    <a:pt x="64455" y="2412"/>
                  </a:lnTo>
                  <a:lnTo>
                    <a:pt x="64153" y="2211"/>
                  </a:lnTo>
                  <a:lnTo>
                    <a:pt x="63802" y="2060"/>
                  </a:lnTo>
                  <a:lnTo>
                    <a:pt x="63500" y="1960"/>
                  </a:lnTo>
                  <a:lnTo>
                    <a:pt x="62797" y="1759"/>
                  </a:lnTo>
                  <a:lnTo>
                    <a:pt x="62094" y="1608"/>
                  </a:lnTo>
                  <a:lnTo>
                    <a:pt x="60637" y="1508"/>
                  </a:lnTo>
                  <a:lnTo>
                    <a:pt x="59934" y="1407"/>
                  </a:lnTo>
                  <a:lnTo>
                    <a:pt x="59230" y="1307"/>
                  </a:lnTo>
                  <a:lnTo>
                    <a:pt x="58879" y="1156"/>
                  </a:lnTo>
                  <a:lnTo>
                    <a:pt x="58527" y="1056"/>
                  </a:lnTo>
                  <a:lnTo>
                    <a:pt x="57874" y="754"/>
                  </a:lnTo>
                  <a:lnTo>
                    <a:pt x="57170" y="403"/>
                  </a:lnTo>
                  <a:lnTo>
                    <a:pt x="56819" y="252"/>
                  </a:lnTo>
                  <a:lnTo>
                    <a:pt x="56467" y="151"/>
                  </a:lnTo>
                  <a:lnTo>
                    <a:pt x="56115" y="51"/>
                  </a:lnTo>
                  <a:lnTo>
                    <a:pt x="55764" y="1"/>
                  </a:lnTo>
                  <a:close/>
                </a:path>
              </a:pathLst>
            </a:custGeom>
            <a:solidFill>
              <a:srgbClr val="FF5A39"/>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94" name="Google Shape;3459;p76">
              <a:extLst>
                <a:ext uri="{FF2B5EF4-FFF2-40B4-BE49-F238E27FC236}">
                  <a16:creationId xmlns:a16="http://schemas.microsoft.com/office/drawing/2014/main" id="{3D1E46DE-B6C3-430E-ADF7-757F3B017F5C}"/>
                </a:ext>
              </a:extLst>
            </p:cNvPr>
            <p:cNvSpPr/>
            <p:nvPr/>
          </p:nvSpPr>
          <p:spPr>
            <a:xfrm>
              <a:off x="1642250" y="3254350"/>
              <a:ext cx="1161750" cy="631775"/>
            </a:xfrm>
            <a:custGeom>
              <a:avLst/>
              <a:gdLst/>
              <a:ahLst/>
              <a:cxnLst/>
              <a:rect l="l" t="t" r="r" b="b"/>
              <a:pathLst>
                <a:path w="46470" h="25271" extrusionOk="0">
                  <a:moveTo>
                    <a:pt x="40492" y="1"/>
                  </a:moveTo>
                  <a:lnTo>
                    <a:pt x="40040" y="51"/>
                  </a:lnTo>
                  <a:lnTo>
                    <a:pt x="39688" y="101"/>
                  </a:lnTo>
                  <a:lnTo>
                    <a:pt x="39286" y="202"/>
                  </a:lnTo>
                  <a:lnTo>
                    <a:pt x="38934" y="302"/>
                  </a:lnTo>
                  <a:lnTo>
                    <a:pt x="38231" y="654"/>
                  </a:lnTo>
                  <a:lnTo>
                    <a:pt x="37528" y="1056"/>
                  </a:lnTo>
                  <a:lnTo>
                    <a:pt x="36925" y="1508"/>
                  </a:lnTo>
                  <a:lnTo>
                    <a:pt x="35669" y="2563"/>
                  </a:lnTo>
                  <a:lnTo>
                    <a:pt x="34564" y="3517"/>
                  </a:lnTo>
                  <a:lnTo>
                    <a:pt x="34011" y="3970"/>
                  </a:lnTo>
                  <a:lnTo>
                    <a:pt x="33408" y="4422"/>
                  </a:lnTo>
                  <a:lnTo>
                    <a:pt x="32805" y="4824"/>
                  </a:lnTo>
                  <a:lnTo>
                    <a:pt x="32152" y="5125"/>
                  </a:lnTo>
                  <a:lnTo>
                    <a:pt x="31499" y="5427"/>
                  </a:lnTo>
                  <a:lnTo>
                    <a:pt x="30796" y="5577"/>
                  </a:lnTo>
                  <a:lnTo>
                    <a:pt x="30143" y="5678"/>
                  </a:lnTo>
                  <a:lnTo>
                    <a:pt x="29490" y="5627"/>
                  </a:lnTo>
                  <a:lnTo>
                    <a:pt x="28887" y="5577"/>
                  </a:lnTo>
                  <a:lnTo>
                    <a:pt x="28234" y="5427"/>
                  </a:lnTo>
                  <a:lnTo>
                    <a:pt x="26928" y="5125"/>
                  </a:lnTo>
                  <a:lnTo>
                    <a:pt x="26274" y="5025"/>
                  </a:lnTo>
                  <a:lnTo>
                    <a:pt x="25621" y="5025"/>
                  </a:lnTo>
                  <a:lnTo>
                    <a:pt x="24365" y="5075"/>
                  </a:lnTo>
                  <a:lnTo>
                    <a:pt x="23662" y="5175"/>
                  </a:lnTo>
                  <a:lnTo>
                    <a:pt x="22959" y="5326"/>
                  </a:lnTo>
                  <a:lnTo>
                    <a:pt x="22306" y="5527"/>
                  </a:lnTo>
                  <a:lnTo>
                    <a:pt x="21703" y="5778"/>
                  </a:lnTo>
                  <a:lnTo>
                    <a:pt x="21452" y="5929"/>
                  </a:lnTo>
                  <a:lnTo>
                    <a:pt x="21201" y="6130"/>
                  </a:lnTo>
                  <a:lnTo>
                    <a:pt x="21000" y="6331"/>
                  </a:lnTo>
                  <a:lnTo>
                    <a:pt x="20799" y="6582"/>
                  </a:lnTo>
                  <a:lnTo>
                    <a:pt x="20397" y="7185"/>
                  </a:lnTo>
                  <a:lnTo>
                    <a:pt x="20095" y="7737"/>
                  </a:lnTo>
                  <a:lnTo>
                    <a:pt x="19744" y="8240"/>
                  </a:lnTo>
                  <a:lnTo>
                    <a:pt x="19392" y="8742"/>
                  </a:lnTo>
                  <a:lnTo>
                    <a:pt x="18990" y="9144"/>
                  </a:lnTo>
                  <a:lnTo>
                    <a:pt x="18789" y="9345"/>
                  </a:lnTo>
                  <a:lnTo>
                    <a:pt x="18538" y="9496"/>
                  </a:lnTo>
                  <a:lnTo>
                    <a:pt x="18237" y="9646"/>
                  </a:lnTo>
                  <a:lnTo>
                    <a:pt x="17935" y="9747"/>
                  </a:lnTo>
                  <a:lnTo>
                    <a:pt x="17583" y="9847"/>
                  </a:lnTo>
                  <a:lnTo>
                    <a:pt x="17182" y="9898"/>
                  </a:lnTo>
                  <a:lnTo>
                    <a:pt x="16780" y="9948"/>
                  </a:lnTo>
                  <a:lnTo>
                    <a:pt x="16428" y="9948"/>
                  </a:lnTo>
                  <a:lnTo>
                    <a:pt x="15674" y="9847"/>
                  </a:lnTo>
                  <a:lnTo>
                    <a:pt x="14921" y="9646"/>
                  </a:lnTo>
                  <a:lnTo>
                    <a:pt x="14117" y="9496"/>
                  </a:lnTo>
                  <a:lnTo>
                    <a:pt x="13564" y="9445"/>
                  </a:lnTo>
                  <a:lnTo>
                    <a:pt x="12962" y="9496"/>
                  </a:lnTo>
                  <a:lnTo>
                    <a:pt x="12409" y="9596"/>
                  </a:lnTo>
                  <a:lnTo>
                    <a:pt x="11806" y="9747"/>
                  </a:lnTo>
                  <a:lnTo>
                    <a:pt x="11304" y="9948"/>
                  </a:lnTo>
                  <a:lnTo>
                    <a:pt x="10751" y="10249"/>
                  </a:lnTo>
                  <a:lnTo>
                    <a:pt x="10249" y="10551"/>
                  </a:lnTo>
                  <a:lnTo>
                    <a:pt x="9746" y="10852"/>
                  </a:lnTo>
                  <a:lnTo>
                    <a:pt x="9395" y="11103"/>
                  </a:lnTo>
                  <a:lnTo>
                    <a:pt x="9093" y="11405"/>
                  </a:lnTo>
                  <a:lnTo>
                    <a:pt x="8541" y="12008"/>
                  </a:lnTo>
                  <a:lnTo>
                    <a:pt x="7988" y="12661"/>
                  </a:lnTo>
                  <a:lnTo>
                    <a:pt x="7536" y="13364"/>
                  </a:lnTo>
                  <a:lnTo>
                    <a:pt x="7034" y="14017"/>
                  </a:lnTo>
                  <a:lnTo>
                    <a:pt x="6481" y="14670"/>
                  </a:lnTo>
                  <a:lnTo>
                    <a:pt x="5928" y="15273"/>
                  </a:lnTo>
                  <a:lnTo>
                    <a:pt x="5577" y="15524"/>
                  </a:lnTo>
                  <a:lnTo>
                    <a:pt x="5275" y="15775"/>
                  </a:lnTo>
                  <a:lnTo>
                    <a:pt x="4622" y="16177"/>
                  </a:lnTo>
                  <a:lnTo>
                    <a:pt x="4019" y="16529"/>
                  </a:lnTo>
                  <a:lnTo>
                    <a:pt x="2713" y="17132"/>
                  </a:lnTo>
                  <a:lnTo>
                    <a:pt x="2060" y="17433"/>
                  </a:lnTo>
                  <a:lnTo>
                    <a:pt x="1457" y="17735"/>
                  </a:lnTo>
                  <a:lnTo>
                    <a:pt x="804" y="18136"/>
                  </a:lnTo>
                  <a:lnTo>
                    <a:pt x="252" y="18538"/>
                  </a:lnTo>
                  <a:lnTo>
                    <a:pt x="101" y="18990"/>
                  </a:lnTo>
                  <a:lnTo>
                    <a:pt x="51" y="19443"/>
                  </a:lnTo>
                  <a:lnTo>
                    <a:pt x="0" y="20045"/>
                  </a:lnTo>
                  <a:lnTo>
                    <a:pt x="51" y="20648"/>
                  </a:lnTo>
                  <a:lnTo>
                    <a:pt x="151" y="21251"/>
                  </a:lnTo>
                  <a:lnTo>
                    <a:pt x="352" y="21854"/>
                  </a:lnTo>
                  <a:lnTo>
                    <a:pt x="603" y="22407"/>
                  </a:lnTo>
                  <a:lnTo>
                    <a:pt x="905" y="22959"/>
                  </a:lnTo>
                  <a:lnTo>
                    <a:pt x="1256" y="23411"/>
                  </a:lnTo>
                  <a:lnTo>
                    <a:pt x="1708" y="23813"/>
                  </a:lnTo>
                  <a:lnTo>
                    <a:pt x="2211" y="24215"/>
                  </a:lnTo>
                  <a:lnTo>
                    <a:pt x="2763" y="24416"/>
                  </a:lnTo>
                  <a:lnTo>
                    <a:pt x="3316" y="24567"/>
                  </a:lnTo>
                  <a:lnTo>
                    <a:pt x="3869" y="24617"/>
                  </a:lnTo>
                  <a:lnTo>
                    <a:pt x="4471" y="24617"/>
                  </a:lnTo>
                  <a:lnTo>
                    <a:pt x="5024" y="24517"/>
                  </a:lnTo>
                  <a:lnTo>
                    <a:pt x="5577" y="24316"/>
                  </a:lnTo>
                  <a:lnTo>
                    <a:pt x="6129" y="24064"/>
                  </a:lnTo>
                  <a:lnTo>
                    <a:pt x="6531" y="23813"/>
                  </a:lnTo>
                  <a:lnTo>
                    <a:pt x="6933" y="23562"/>
                  </a:lnTo>
                  <a:lnTo>
                    <a:pt x="7737" y="22959"/>
                  </a:lnTo>
                  <a:lnTo>
                    <a:pt x="8541" y="22306"/>
                  </a:lnTo>
                  <a:lnTo>
                    <a:pt x="9395" y="21653"/>
                  </a:lnTo>
                  <a:lnTo>
                    <a:pt x="9797" y="21352"/>
                  </a:lnTo>
                  <a:lnTo>
                    <a:pt x="10249" y="21100"/>
                  </a:lnTo>
                  <a:lnTo>
                    <a:pt x="10701" y="20849"/>
                  </a:lnTo>
                  <a:lnTo>
                    <a:pt x="11153" y="20699"/>
                  </a:lnTo>
                  <a:lnTo>
                    <a:pt x="11605" y="20548"/>
                  </a:lnTo>
                  <a:lnTo>
                    <a:pt x="12057" y="20498"/>
                  </a:lnTo>
                  <a:lnTo>
                    <a:pt x="12560" y="20498"/>
                  </a:lnTo>
                  <a:lnTo>
                    <a:pt x="13062" y="20598"/>
                  </a:lnTo>
                  <a:lnTo>
                    <a:pt x="13464" y="20749"/>
                  </a:lnTo>
                  <a:lnTo>
                    <a:pt x="13816" y="21000"/>
                  </a:lnTo>
                  <a:lnTo>
                    <a:pt x="14167" y="21251"/>
                  </a:lnTo>
                  <a:lnTo>
                    <a:pt x="14469" y="21603"/>
                  </a:lnTo>
                  <a:lnTo>
                    <a:pt x="15021" y="22256"/>
                  </a:lnTo>
                  <a:lnTo>
                    <a:pt x="15624" y="22909"/>
                  </a:lnTo>
                  <a:lnTo>
                    <a:pt x="16177" y="23462"/>
                  </a:lnTo>
                  <a:lnTo>
                    <a:pt x="16780" y="23914"/>
                  </a:lnTo>
                  <a:lnTo>
                    <a:pt x="17433" y="24316"/>
                  </a:lnTo>
                  <a:lnTo>
                    <a:pt x="18086" y="24667"/>
                  </a:lnTo>
                  <a:lnTo>
                    <a:pt x="18739" y="24918"/>
                  </a:lnTo>
                  <a:lnTo>
                    <a:pt x="19392" y="25119"/>
                  </a:lnTo>
                  <a:lnTo>
                    <a:pt x="20095" y="25220"/>
                  </a:lnTo>
                  <a:lnTo>
                    <a:pt x="20799" y="25270"/>
                  </a:lnTo>
                  <a:lnTo>
                    <a:pt x="21502" y="25270"/>
                  </a:lnTo>
                  <a:lnTo>
                    <a:pt x="22155" y="25220"/>
                  </a:lnTo>
                  <a:lnTo>
                    <a:pt x="22858" y="25019"/>
                  </a:lnTo>
                  <a:lnTo>
                    <a:pt x="23511" y="24818"/>
                  </a:lnTo>
                  <a:lnTo>
                    <a:pt x="24165" y="24466"/>
                  </a:lnTo>
                  <a:lnTo>
                    <a:pt x="24818" y="24014"/>
                  </a:lnTo>
                  <a:lnTo>
                    <a:pt x="25420" y="23562"/>
                  </a:lnTo>
                  <a:lnTo>
                    <a:pt x="25973" y="23009"/>
                  </a:lnTo>
                  <a:lnTo>
                    <a:pt x="26475" y="22457"/>
                  </a:lnTo>
                  <a:lnTo>
                    <a:pt x="26928" y="21854"/>
                  </a:lnTo>
                  <a:lnTo>
                    <a:pt x="27832" y="20648"/>
                  </a:lnTo>
                  <a:lnTo>
                    <a:pt x="28184" y="20096"/>
                  </a:lnTo>
                  <a:lnTo>
                    <a:pt x="28384" y="19895"/>
                  </a:lnTo>
                  <a:lnTo>
                    <a:pt x="28585" y="19694"/>
                  </a:lnTo>
                  <a:lnTo>
                    <a:pt x="28837" y="19543"/>
                  </a:lnTo>
                  <a:lnTo>
                    <a:pt x="29038" y="19493"/>
                  </a:lnTo>
                  <a:lnTo>
                    <a:pt x="29389" y="19493"/>
                  </a:lnTo>
                  <a:lnTo>
                    <a:pt x="29741" y="19593"/>
                  </a:lnTo>
                  <a:lnTo>
                    <a:pt x="30143" y="19794"/>
                  </a:lnTo>
                  <a:lnTo>
                    <a:pt x="30695" y="19995"/>
                  </a:lnTo>
                  <a:lnTo>
                    <a:pt x="31248" y="20146"/>
                  </a:lnTo>
                  <a:lnTo>
                    <a:pt x="32052" y="20146"/>
                  </a:lnTo>
                  <a:lnTo>
                    <a:pt x="32454" y="20096"/>
                  </a:lnTo>
                  <a:lnTo>
                    <a:pt x="32856" y="19995"/>
                  </a:lnTo>
                  <a:lnTo>
                    <a:pt x="33609" y="19694"/>
                  </a:lnTo>
                  <a:lnTo>
                    <a:pt x="34312" y="19342"/>
                  </a:lnTo>
                  <a:lnTo>
                    <a:pt x="35116" y="18840"/>
                  </a:lnTo>
                  <a:lnTo>
                    <a:pt x="35820" y="18287"/>
                  </a:lnTo>
                  <a:lnTo>
                    <a:pt x="36523" y="17634"/>
                  </a:lnTo>
                  <a:lnTo>
                    <a:pt x="37176" y="16931"/>
                  </a:lnTo>
                  <a:lnTo>
                    <a:pt x="37779" y="16227"/>
                  </a:lnTo>
                  <a:lnTo>
                    <a:pt x="38331" y="15424"/>
                  </a:lnTo>
                  <a:lnTo>
                    <a:pt x="38784" y="14620"/>
                  </a:lnTo>
                  <a:lnTo>
                    <a:pt x="39236" y="13816"/>
                  </a:lnTo>
                  <a:lnTo>
                    <a:pt x="39587" y="12962"/>
                  </a:lnTo>
                  <a:lnTo>
                    <a:pt x="39939" y="12008"/>
                  </a:lnTo>
                  <a:lnTo>
                    <a:pt x="40542" y="10199"/>
                  </a:lnTo>
                  <a:lnTo>
                    <a:pt x="40743" y="9646"/>
                  </a:lnTo>
                  <a:lnTo>
                    <a:pt x="40994" y="9094"/>
                  </a:lnTo>
                  <a:lnTo>
                    <a:pt x="41295" y="8591"/>
                  </a:lnTo>
                  <a:lnTo>
                    <a:pt x="41597" y="8089"/>
                  </a:lnTo>
                  <a:lnTo>
                    <a:pt x="41898" y="7637"/>
                  </a:lnTo>
                  <a:lnTo>
                    <a:pt x="42300" y="7185"/>
                  </a:lnTo>
                  <a:lnTo>
                    <a:pt x="42702" y="6733"/>
                  </a:lnTo>
                  <a:lnTo>
                    <a:pt x="43104" y="6331"/>
                  </a:lnTo>
                  <a:lnTo>
                    <a:pt x="43908" y="5627"/>
                  </a:lnTo>
                  <a:lnTo>
                    <a:pt x="44762" y="4924"/>
                  </a:lnTo>
                  <a:lnTo>
                    <a:pt x="46470" y="3668"/>
                  </a:lnTo>
                  <a:lnTo>
                    <a:pt x="45917" y="3065"/>
                  </a:lnTo>
                  <a:lnTo>
                    <a:pt x="45365" y="2463"/>
                  </a:lnTo>
                  <a:lnTo>
                    <a:pt x="44762" y="1910"/>
                  </a:lnTo>
                  <a:lnTo>
                    <a:pt x="44159" y="1408"/>
                  </a:lnTo>
                  <a:lnTo>
                    <a:pt x="43506" y="955"/>
                  </a:lnTo>
                  <a:lnTo>
                    <a:pt x="42803" y="604"/>
                  </a:lnTo>
                  <a:lnTo>
                    <a:pt x="42049" y="302"/>
                  </a:lnTo>
                  <a:lnTo>
                    <a:pt x="41346" y="101"/>
                  </a:lnTo>
                  <a:lnTo>
                    <a:pt x="40894" y="51"/>
                  </a:lnTo>
                  <a:lnTo>
                    <a:pt x="40492" y="1"/>
                  </a:lnTo>
                  <a:close/>
                </a:path>
              </a:pathLst>
            </a:custGeom>
            <a:solidFill>
              <a:srgbClr val="F43923"/>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95" name="Google Shape;3460;p76">
              <a:extLst>
                <a:ext uri="{FF2B5EF4-FFF2-40B4-BE49-F238E27FC236}">
                  <a16:creationId xmlns:a16="http://schemas.microsoft.com/office/drawing/2014/main" id="{4293BD0C-7327-4C8D-AEC6-AF8A8898122F}"/>
                </a:ext>
              </a:extLst>
            </p:cNvPr>
            <p:cNvSpPr/>
            <p:nvPr/>
          </p:nvSpPr>
          <p:spPr>
            <a:xfrm>
              <a:off x="2287800" y="2968000"/>
              <a:ext cx="296425" cy="503650"/>
            </a:xfrm>
            <a:custGeom>
              <a:avLst/>
              <a:gdLst/>
              <a:ahLst/>
              <a:cxnLst/>
              <a:rect l="l" t="t" r="r" b="b"/>
              <a:pathLst>
                <a:path w="11857" h="20146" extrusionOk="0">
                  <a:moveTo>
                    <a:pt x="2211" y="1"/>
                  </a:moveTo>
                  <a:lnTo>
                    <a:pt x="1759" y="51"/>
                  </a:lnTo>
                  <a:lnTo>
                    <a:pt x="1507" y="101"/>
                  </a:lnTo>
                  <a:lnTo>
                    <a:pt x="1256" y="202"/>
                  </a:lnTo>
                  <a:lnTo>
                    <a:pt x="1055" y="353"/>
                  </a:lnTo>
                  <a:lnTo>
                    <a:pt x="804" y="503"/>
                  </a:lnTo>
                  <a:lnTo>
                    <a:pt x="603" y="704"/>
                  </a:lnTo>
                  <a:lnTo>
                    <a:pt x="452" y="955"/>
                  </a:lnTo>
                  <a:lnTo>
                    <a:pt x="302" y="1207"/>
                  </a:lnTo>
                  <a:lnTo>
                    <a:pt x="201" y="1458"/>
                  </a:lnTo>
                  <a:lnTo>
                    <a:pt x="51" y="2010"/>
                  </a:lnTo>
                  <a:lnTo>
                    <a:pt x="0" y="2563"/>
                  </a:lnTo>
                  <a:lnTo>
                    <a:pt x="51" y="3116"/>
                  </a:lnTo>
                  <a:lnTo>
                    <a:pt x="151" y="3718"/>
                  </a:lnTo>
                  <a:lnTo>
                    <a:pt x="252" y="4271"/>
                  </a:lnTo>
                  <a:lnTo>
                    <a:pt x="402" y="4824"/>
                  </a:lnTo>
                  <a:lnTo>
                    <a:pt x="854" y="5979"/>
                  </a:lnTo>
                  <a:lnTo>
                    <a:pt x="1407" y="7135"/>
                  </a:lnTo>
                  <a:lnTo>
                    <a:pt x="2010" y="8290"/>
                  </a:lnTo>
                  <a:lnTo>
                    <a:pt x="2663" y="9345"/>
                  </a:lnTo>
                  <a:lnTo>
                    <a:pt x="3467" y="10500"/>
                  </a:lnTo>
                  <a:lnTo>
                    <a:pt x="4271" y="11606"/>
                  </a:lnTo>
                  <a:lnTo>
                    <a:pt x="5979" y="13816"/>
                  </a:lnTo>
                  <a:lnTo>
                    <a:pt x="6833" y="14971"/>
                  </a:lnTo>
                  <a:lnTo>
                    <a:pt x="7636" y="16077"/>
                  </a:lnTo>
                  <a:lnTo>
                    <a:pt x="8390" y="17282"/>
                  </a:lnTo>
                  <a:lnTo>
                    <a:pt x="9093" y="18488"/>
                  </a:lnTo>
                  <a:lnTo>
                    <a:pt x="9144" y="19091"/>
                  </a:lnTo>
                  <a:lnTo>
                    <a:pt x="9194" y="19392"/>
                  </a:lnTo>
                  <a:lnTo>
                    <a:pt x="9294" y="19644"/>
                  </a:lnTo>
                  <a:lnTo>
                    <a:pt x="9445" y="19844"/>
                  </a:lnTo>
                  <a:lnTo>
                    <a:pt x="9646" y="19995"/>
                  </a:lnTo>
                  <a:lnTo>
                    <a:pt x="9947" y="20096"/>
                  </a:lnTo>
                  <a:lnTo>
                    <a:pt x="10299" y="20146"/>
                  </a:lnTo>
                  <a:lnTo>
                    <a:pt x="10550" y="20096"/>
                  </a:lnTo>
                  <a:lnTo>
                    <a:pt x="10751" y="20045"/>
                  </a:lnTo>
                  <a:lnTo>
                    <a:pt x="10952" y="19945"/>
                  </a:lnTo>
                  <a:lnTo>
                    <a:pt x="11153" y="19794"/>
                  </a:lnTo>
                  <a:lnTo>
                    <a:pt x="11304" y="19644"/>
                  </a:lnTo>
                  <a:lnTo>
                    <a:pt x="11404" y="19443"/>
                  </a:lnTo>
                  <a:lnTo>
                    <a:pt x="11655" y="18990"/>
                  </a:lnTo>
                  <a:lnTo>
                    <a:pt x="11756" y="18538"/>
                  </a:lnTo>
                  <a:lnTo>
                    <a:pt x="11856" y="18036"/>
                  </a:lnTo>
                  <a:lnTo>
                    <a:pt x="11856" y="17584"/>
                  </a:lnTo>
                  <a:lnTo>
                    <a:pt x="11806" y="17132"/>
                  </a:lnTo>
                  <a:lnTo>
                    <a:pt x="11655" y="16378"/>
                  </a:lnTo>
                  <a:lnTo>
                    <a:pt x="11404" y="15625"/>
                  </a:lnTo>
                  <a:lnTo>
                    <a:pt x="11103" y="14871"/>
                  </a:lnTo>
                  <a:lnTo>
                    <a:pt x="10751" y="14117"/>
                  </a:lnTo>
                  <a:lnTo>
                    <a:pt x="10048" y="12610"/>
                  </a:lnTo>
                  <a:lnTo>
                    <a:pt x="9696" y="11907"/>
                  </a:lnTo>
                  <a:lnTo>
                    <a:pt x="9395" y="11153"/>
                  </a:lnTo>
                  <a:lnTo>
                    <a:pt x="8842" y="9697"/>
                  </a:lnTo>
                  <a:lnTo>
                    <a:pt x="8340" y="8189"/>
                  </a:lnTo>
                  <a:lnTo>
                    <a:pt x="7837" y="6733"/>
                  </a:lnTo>
                  <a:lnTo>
                    <a:pt x="7285" y="5276"/>
                  </a:lnTo>
                  <a:lnTo>
                    <a:pt x="6732" y="4120"/>
                  </a:lnTo>
                  <a:lnTo>
                    <a:pt x="6431" y="3568"/>
                  </a:lnTo>
                  <a:lnTo>
                    <a:pt x="6129" y="3015"/>
                  </a:lnTo>
                  <a:lnTo>
                    <a:pt x="5778" y="2462"/>
                  </a:lnTo>
                  <a:lnTo>
                    <a:pt x="5376" y="1960"/>
                  </a:lnTo>
                  <a:lnTo>
                    <a:pt x="4974" y="1508"/>
                  </a:lnTo>
                  <a:lnTo>
                    <a:pt x="4522" y="1056"/>
                  </a:lnTo>
                  <a:lnTo>
                    <a:pt x="4120" y="754"/>
                  </a:lnTo>
                  <a:lnTo>
                    <a:pt x="3668" y="453"/>
                  </a:lnTo>
                  <a:lnTo>
                    <a:pt x="3216" y="252"/>
                  </a:lnTo>
                  <a:lnTo>
                    <a:pt x="2713" y="51"/>
                  </a:lnTo>
                  <a:lnTo>
                    <a:pt x="2211" y="1"/>
                  </a:lnTo>
                  <a:close/>
                </a:path>
              </a:pathLst>
            </a:custGeom>
            <a:solidFill>
              <a:srgbClr val="FF5075"/>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96" name="Google Shape;3461;p76">
              <a:extLst>
                <a:ext uri="{FF2B5EF4-FFF2-40B4-BE49-F238E27FC236}">
                  <a16:creationId xmlns:a16="http://schemas.microsoft.com/office/drawing/2014/main" id="{31DB983F-DDCF-45AC-A2E0-322164863FE5}"/>
                </a:ext>
              </a:extLst>
            </p:cNvPr>
            <p:cNvSpPr/>
            <p:nvPr/>
          </p:nvSpPr>
          <p:spPr>
            <a:xfrm>
              <a:off x="2287800" y="2969275"/>
              <a:ext cx="265025" cy="502375"/>
            </a:xfrm>
            <a:custGeom>
              <a:avLst/>
              <a:gdLst/>
              <a:ahLst/>
              <a:cxnLst/>
              <a:rect l="l" t="t" r="r" b="b"/>
              <a:pathLst>
                <a:path w="10601" h="20095" extrusionOk="0">
                  <a:moveTo>
                    <a:pt x="1759" y="0"/>
                  </a:moveTo>
                  <a:lnTo>
                    <a:pt x="1558" y="50"/>
                  </a:lnTo>
                  <a:lnTo>
                    <a:pt x="1307" y="151"/>
                  </a:lnTo>
                  <a:lnTo>
                    <a:pt x="1055" y="251"/>
                  </a:lnTo>
                  <a:lnTo>
                    <a:pt x="804" y="452"/>
                  </a:lnTo>
                  <a:lnTo>
                    <a:pt x="603" y="653"/>
                  </a:lnTo>
                  <a:lnTo>
                    <a:pt x="452" y="904"/>
                  </a:lnTo>
                  <a:lnTo>
                    <a:pt x="302" y="1156"/>
                  </a:lnTo>
                  <a:lnTo>
                    <a:pt x="201" y="1407"/>
                  </a:lnTo>
                  <a:lnTo>
                    <a:pt x="51" y="1959"/>
                  </a:lnTo>
                  <a:lnTo>
                    <a:pt x="0" y="2512"/>
                  </a:lnTo>
                  <a:lnTo>
                    <a:pt x="51" y="3065"/>
                  </a:lnTo>
                  <a:lnTo>
                    <a:pt x="151" y="3667"/>
                  </a:lnTo>
                  <a:lnTo>
                    <a:pt x="252" y="4220"/>
                  </a:lnTo>
                  <a:lnTo>
                    <a:pt x="402" y="4773"/>
                  </a:lnTo>
                  <a:lnTo>
                    <a:pt x="854" y="5928"/>
                  </a:lnTo>
                  <a:lnTo>
                    <a:pt x="1407" y="7084"/>
                  </a:lnTo>
                  <a:lnTo>
                    <a:pt x="2010" y="8239"/>
                  </a:lnTo>
                  <a:lnTo>
                    <a:pt x="2663" y="9294"/>
                  </a:lnTo>
                  <a:lnTo>
                    <a:pt x="3467" y="10449"/>
                  </a:lnTo>
                  <a:lnTo>
                    <a:pt x="4271" y="11555"/>
                  </a:lnTo>
                  <a:lnTo>
                    <a:pt x="5979" y="13765"/>
                  </a:lnTo>
                  <a:lnTo>
                    <a:pt x="6833" y="14920"/>
                  </a:lnTo>
                  <a:lnTo>
                    <a:pt x="7636" y="16026"/>
                  </a:lnTo>
                  <a:lnTo>
                    <a:pt x="8390" y="17231"/>
                  </a:lnTo>
                  <a:lnTo>
                    <a:pt x="9093" y="18437"/>
                  </a:lnTo>
                  <a:lnTo>
                    <a:pt x="9144" y="19040"/>
                  </a:lnTo>
                  <a:lnTo>
                    <a:pt x="9194" y="19341"/>
                  </a:lnTo>
                  <a:lnTo>
                    <a:pt x="9294" y="19593"/>
                  </a:lnTo>
                  <a:lnTo>
                    <a:pt x="9445" y="19793"/>
                  </a:lnTo>
                  <a:lnTo>
                    <a:pt x="9646" y="19944"/>
                  </a:lnTo>
                  <a:lnTo>
                    <a:pt x="9947" y="20045"/>
                  </a:lnTo>
                  <a:lnTo>
                    <a:pt x="10299" y="20095"/>
                  </a:lnTo>
                  <a:lnTo>
                    <a:pt x="10500" y="20045"/>
                  </a:lnTo>
                  <a:lnTo>
                    <a:pt x="10399" y="19944"/>
                  </a:lnTo>
                  <a:lnTo>
                    <a:pt x="10450" y="19844"/>
                  </a:lnTo>
                  <a:lnTo>
                    <a:pt x="10500" y="19743"/>
                  </a:lnTo>
                  <a:lnTo>
                    <a:pt x="10600" y="19643"/>
                  </a:lnTo>
                  <a:lnTo>
                    <a:pt x="10600" y="19593"/>
                  </a:lnTo>
                  <a:lnTo>
                    <a:pt x="10600" y="19542"/>
                  </a:lnTo>
                  <a:lnTo>
                    <a:pt x="10450" y="19090"/>
                  </a:lnTo>
                  <a:lnTo>
                    <a:pt x="10349" y="18337"/>
                  </a:lnTo>
                  <a:lnTo>
                    <a:pt x="10249" y="17633"/>
                  </a:lnTo>
                  <a:lnTo>
                    <a:pt x="9847" y="16176"/>
                  </a:lnTo>
                  <a:lnTo>
                    <a:pt x="9545" y="15172"/>
                  </a:lnTo>
                  <a:lnTo>
                    <a:pt x="9194" y="14167"/>
                  </a:lnTo>
                  <a:lnTo>
                    <a:pt x="8490" y="12157"/>
                  </a:lnTo>
                  <a:lnTo>
                    <a:pt x="8089" y="11253"/>
                  </a:lnTo>
                  <a:lnTo>
                    <a:pt x="7636" y="10349"/>
                  </a:lnTo>
                  <a:lnTo>
                    <a:pt x="6732" y="8591"/>
                  </a:lnTo>
                  <a:lnTo>
                    <a:pt x="5727" y="6883"/>
                  </a:lnTo>
                  <a:lnTo>
                    <a:pt x="4672" y="5175"/>
                  </a:lnTo>
                  <a:lnTo>
                    <a:pt x="4572" y="5175"/>
                  </a:lnTo>
                  <a:lnTo>
                    <a:pt x="4572" y="5225"/>
                  </a:lnTo>
                  <a:lnTo>
                    <a:pt x="5024" y="6029"/>
                  </a:lnTo>
                  <a:lnTo>
                    <a:pt x="5476" y="6832"/>
                  </a:lnTo>
                  <a:lnTo>
                    <a:pt x="6230" y="8440"/>
                  </a:lnTo>
                  <a:lnTo>
                    <a:pt x="6983" y="10148"/>
                  </a:lnTo>
                  <a:lnTo>
                    <a:pt x="7636" y="11856"/>
                  </a:lnTo>
                  <a:lnTo>
                    <a:pt x="7636" y="11856"/>
                  </a:lnTo>
                  <a:lnTo>
                    <a:pt x="7184" y="10902"/>
                  </a:lnTo>
                  <a:lnTo>
                    <a:pt x="6632" y="9847"/>
                  </a:lnTo>
                  <a:lnTo>
                    <a:pt x="6029" y="8792"/>
                  </a:lnTo>
                  <a:lnTo>
                    <a:pt x="5426" y="7787"/>
                  </a:lnTo>
                  <a:lnTo>
                    <a:pt x="4723" y="6782"/>
                  </a:lnTo>
                  <a:lnTo>
                    <a:pt x="3919" y="5727"/>
                  </a:lnTo>
                  <a:lnTo>
                    <a:pt x="3567" y="5175"/>
                  </a:lnTo>
                  <a:lnTo>
                    <a:pt x="3216" y="4572"/>
                  </a:lnTo>
                  <a:lnTo>
                    <a:pt x="2914" y="4019"/>
                  </a:lnTo>
                  <a:lnTo>
                    <a:pt x="2663" y="3416"/>
                  </a:lnTo>
                  <a:lnTo>
                    <a:pt x="2462" y="2763"/>
                  </a:lnTo>
                  <a:lnTo>
                    <a:pt x="2362" y="2110"/>
                  </a:lnTo>
                  <a:lnTo>
                    <a:pt x="2362" y="2010"/>
                  </a:lnTo>
                  <a:lnTo>
                    <a:pt x="2261" y="2010"/>
                  </a:lnTo>
                  <a:lnTo>
                    <a:pt x="2211" y="2110"/>
                  </a:lnTo>
                  <a:lnTo>
                    <a:pt x="2261" y="2663"/>
                  </a:lnTo>
                  <a:lnTo>
                    <a:pt x="2362" y="3165"/>
                  </a:lnTo>
                  <a:lnTo>
                    <a:pt x="2462" y="3718"/>
                  </a:lnTo>
                  <a:lnTo>
                    <a:pt x="2663" y="4220"/>
                  </a:lnTo>
                  <a:lnTo>
                    <a:pt x="2864" y="4722"/>
                  </a:lnTo>
                  <a:lnTo>
                    <a:pt x="3115" y="5175"/>
                  </a:lnTo>
                  <a:lnTo>
                    <a:pt x="3668" y="6129"/>
                  </a:lnTo>
                  <a:lnTo>
                    <a:pt x="4572" y="7636"/>
                  </a:lnTo>
                  <a:lnTo>
                    <a:pt x="5426" y="9093"/>
                  </a:lnTo>
                  <a:lnTo>
                    <a:pt x="3266" y="5727"/>
                  </a:lnTo>
                  <a:lnTo>
                    <a:pt x="2864" y="4974"/>
                  </a:lnTo>
                  <a:lnTo>
                    <a:pt x="2512" y="4270"/>
                  </a:lnTo>
                  <a:lnTo>
                    <a:pt x="2211" y="3517"/>
                  </a:lnTo>
                  <a:lnTo>
                    <a:pt x="1960" y="2813"/>
                  </a:lnTo>
                  <a:lnTo>
                    <a:pt x="1809" y="2060"/>
                  </a:lnTo>
                  <a:lnTo>
                    <a:pt x="1759" y="1356"/>
                  </a:lnTo>
                  <a:lnTo>
                    <a:pt x="1708" y="653"/>
                  </a:lnTo>
                  <a:lnTo>
                    <a:pt x="1759" y="0"/>
                  </a:lnTo>
                  <a:close/>
                </a:path>
              </a:pathLst>
            </a:custGeom>
            <a:solidFill>
              <a:srgbClr val="D83262"/>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97" name="Google Shape;3462;p76">
              <a:extLst>
                <a:ext uri="{FF2B5EF4-FFF2-40B4-BE49-F238E27FC236}">
                  <a16:creationId xmlns:a16="http://schemas.microsoft.com/office/drawing/2014/main" id="{DED8F35B-D493-4821-A670-7B6DFA81D3A3}"/>
                </a:ext>
              </a:extLst>
            </p:cNvPr>
            <p:cNvSpPr/>
            <p:nvPr/>
          </p:nvSpPr>
          <p:spPr>
            <a:xfrm>
              <a:off x="2358125" y="2985600"/>
              <a:ext cx="126875" cy="202225"/>
            </a:xfrm>
            <a:custGeom>
              <a:avLst/>
              <a:gdLst/>
              <a:ahLst/>
              <a:cxnLst/>
              <a:rect l="l" t="t" r="r" b="b"/>
              <a:pathLst>
                <a:path w="5075" h="8089" extrusionOk="0">
                  <a:moveTo>
                    <a:pt x="1" y="0"/>
                  </a:moveTo>
                  <a:lnTo>
                    <a:pt x="1" y="50"/>
                  </a:lnTo>
                  <a:lnTo>
                    <a:pt x="553" y="402"/>
                  </a:lnTo>
                  <a:lnTo>
                    <a:pt x="1005" y="804"/>
                  </a:lnTo>
                  <a:lnTo>
                    <a:pt x="1458" y="1206"/>
                  </a:lnTo>
                  <a:lnTo>
                    <a:pt x="1859" y="1658"/>
                  </a:lnTo>
                  <a:lnTo>
                    <a:pt x="2211" y="2110"/>
                  </a:lnTo>
                  <a:lnTo>
                    <a:pt x="2513" y="2562"/>
                  </a:lnTo>
                  <a:lnTo>
                    <a:pt x="3115" y="3617"/>
                  </a:lnTo>
                  <a:lnTo>
                    <a:pt x="3618" y="4672"/>
                  </a:lnTo>
                  <a:lnTo>
                    <a:pt x="4070" y="5777"/>
                  </a:lnTo>
                  <a:lnTo>
                    <a:pt x="4924" y="8038"/>
                  </a:lnTo>
                  <a:lnTo>
                    <a:pt x="4974" y="8088"/>
                  </a:lnTo>
                  <a:lnTo>
                    <a:pt x="5024" y="8088"/>
                  </a:lnTo>
                  <a:lnTo>
                    <a:pt x="5075" y="8038"/>
                  </a:lnTo>
                  <a:lnTo>
                    <a:pt x="5075" y="7988"/>
                  </a:lnTo>
                  <a:lnTo>
                    <a:pt x="4874" y="6782"/>
                  </a:lnTo>
                  <a:lnTo>
                    <a:pt x="4522" y="5576"/>
                  </a:lnTo>
                  <a:lnTo>
                    <a:pt x="4321" y="5024"/>
                  </a:lnTo>
                  <a:lnTo>
                    <a:pt x="4070" y="4421"/>
                  </a:lnTo>
                  <a:lnTo>
                    <a:pt x="3819" y="3868"/>
                  </a:lnTo>
                  <a:lnTo>
                    <a:pt x="3517" y="3316"/>
                  </a:lnTo>
                  <a:lnTo>
                    <a:pt x="3216" y="2813"/>
                  </a:lnTo>
                  <a:lnTo>
                    <a:pt x="2864" y="2311"/>
                  </a:lnTo>
                  <a:lnTo>
                    <a:pt x="2462" y="1859"/>
                  </a:lnTo>
                  <a:lnTo>
                    <a:pt x="2060" y="1407"/>
                  </a:lnTo>
                  <a:lnTo>
                    <a:pt x="1608" y="1005"/>
                  </a:lnTo>
                  <a:lnTo>
                    <a:pt x="1106" y="603"/>
                  </a:lnTo>
                  <a:lnTo>
                    <a:pt x="603" y="302"/>
                  </a:lnTo>
                  <a:lnTo>
                    <a:pt x="51" y="0"/>
                  </a:lnTo>
                  <a:close/>
                </a:path>
              </a:pathLst>
            </a:custGeom>
            <a:solidFill>
              <a:srgbClr val="FF7CA4"/>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98" name="Google Shape;3463;p76">
              <a:extLst>
                <a:ext uri="{FF2B5EF4-FFF2-40B4-BE49-F238E27FC236}">
                  <a16:creationId xmlns:a16="http://schemas.microsoft.com/office/drawing/2014/main" id="{5AB04BC3-CA97-4F5B-A1FA-6B4E8F67616E}"/>
                </a:ext>
              </a:extLst>
            </p:cNvPr>
            <p:cNvSpPr/>
            <p:nvPr/>
          </p:nvSpPr>
          <p:spPr>
            <a:xfrm>
              <a:off x="2409625" y="2892650"/>
              <a:ext cx="302700" cy="550125"/>
            </a:xfrm>
            <a:custGeom>
              <a:avLst/>
              <a:gdLst/>
              <a:ahLst/>
              <a:cxnLst/>
              <a:rect l="l" t="t" r="r" b="b"/>
              <a:pathLst>
                <a:path w="12108" h="22005" extrusionOk="0">
                  <a:moveTo>
                    <a:pt x="3065" y="1"/>
                  </a:moveTo>
                  <a:lnTo>
                    <a:pt x="2562" y="51"/>
                  </a:lnTo>
                  <a:lnTo>
                    <a:pt x="2110" y="202"/>
                  </a:lnTo>
                  <a:lnTo>
                    <a:pt x="1658" y="403"/>
                  </a:lnTo>
                  <a:lnTo>
                    <a:pt x="1307" y="704"/>
                  </a:lnTo>
                  <a:lnTo>
                    <a:pt x="955" y="1056"/>
                  </a:lnTo>
                  <a:lnTo>
                    <a:pt x="653" y="1458"/>
                  </a:lnTo>
                  <a:lnTo>
                    <a:pt x="402" y="1910"/>
                  </a:lnTo>
                  <a:lnTo>
                    <a:pt x="201" y="2362"/>
                  </a:lnTo>
                  <a:lnTo>
                    <a:pt x="101" y="2663"/>
                  </a:lnTo>
                  <a:lnTo>
                    <a:pt x="51" y="3015"/>
                  </a:lnTo>
                  <a:lnTo>
                    <a:pt x="0" y="3668"/>
                  </a:lnTo>
                  <a:lnTo>
                    <a:pt x="101" y="4371"/>
                  </a:lnTo>
                  <a:lnTo>
                    <a:pt x="201" y="5024"/>
                  </a:lnTo>
                  <a:lnTo>
                    <a:pt x="453" y="5677"/>
                  </a:lnTo>
                  <a:lnTo>
                    <a:pt x="704" y="6331"/>
                  </a:lnTo>
                  <a:lnTo>
                    <a:pt x="1005" y="6933"/>
                  </a:lnTo>
                  <a:lnTo>
                    <a:pt x="1307" y="7536"/>
                  </a:lnTo>
                  <a:lnTo>
                    <a:pt x="2010" y="8742"/>
                  </a:lnTo>
                  <a:lnTo>
                    <a:pt x="2814" y="9948"/>
                  </a:lnTo>
                  <a:lnTo>
                    <a:pt x="4421" y="12258"/>
                  </a:lnTo>
                  <a:lnTo>
                    <a:pt x="5225" y="13464"/>
                  </a:lnTo>
                  <a:lnTo>
                    <a:pt x="6029" y="14670"/>
                  </a:lnTo>
                  <a:lnTo>
                    <a:pt x="6782" y="15876"/>
                  </a:lnTo>
                  <a:lnTo>
                    <a:pt x="7435" y="17131"/>
                  </a:lnTo>
                  <a:lnTo>
                    <a:pt x="7636" y="18036"/>
                  </a:lnTo>
                  <a:lnTo>
                    <a:pt x="7938" y="18890"/>
                  </a:lnTo>
                  <a:lnTo>
                    <a:pt x="8139" y="19543"/>
                  </a:lnTo>
                  <a:lnTo>
                    <a:pt x="8340" y="20146"/>
                  </a:lnTo>
                  <a:lnTo>
                    <a:pt x="8591" y="20749"/>
                  </a:lnTo>
                  <a:lnTo>
                    <a:pt x="8742" y="21050"/>
                  </a:lnTo>
                  <a:lnTo>
                    <a:pt x="8943" y="21301"/>
                  </a:lnTo>
                  <a:lnTo>
                    <a:pt x="9093" y="21502"/>
                  </a:lnTo>
                  <a:lnTo>
                    <a:pt x="9294" y="21653"/>
                  </a:lnTo>
                  <a:lnTo>
                    <a:pt x="9696" y="21854"/>
                  </a:lnTo>
                  <a:lnTo>
                    <a:pt x="10098" y="22004"/>
                  </a:lnTo>
                  <a:lnTo>
                    <a:pt x="10550" y="22004"/>
                  </a:lnTo>
                  <a:lnTo>
                    <a:pt x="10952" y="21904"/>
                  </a:lnTo>
                  <a:lnTo>
                    <a:pt x="11354" y="21653"/>
                  </a:lnTo>
                  <a:lnTo>
                    <a:pt x="11505" y="21502"/>
                  </a:lnTo>
                  <a:lnTo>
                    <a:pt x="11655" y="21351"/>
                  </a:lnTo>
                  <a:lnTo>
                    <a:pt x="11806" y="21150"/>
                  </a:lnTo>
                  <a:lnTo>
                    <a:pt x="11907" y="20899"/>
                  </a:lnTo>
                  <a:lnTo>
                    <a:pt x="12007" y="20598"/>
                  </a:lnTo>
                  <a:lnTo>
                    <a:pt x="12108" y="20246"/>
                  </a:lnTo>
                  <a:lnTo>
                    <a:pt x="12108" y="19945"/>
                  </a:lnTo>
                  <a:lnTo>
                    <a:pt x="12108" y="19593"/>
                  </a:lnTo>
                  <a:lnTo>
                    <a:pt x="12057" y="19241"/>
                  </a:lnTo>
                  <a:lnTo>
                    <a:pt x="12007" y="18940"/>
                  </a:lnTo>
                  <a:lnTo>
                    <a:pt x="11756" y="18237"/>
                  </a:lnTo>
                  <a:lnTo>
                    <a:pt x="11454" y="17584"/>
                  </a:lnTo>
                  <a:lnTo>
                    <a:pt x="11153" y="16931"/>
                  </a:lnTo>
                  <a:lnTo>
                    <a:pt x="10500" y="15775"/>
                  </a:lnTo>
                  <a:lnTo>
                    <a:pt x="10148" y="14921"/>
                  </a:lnTo>
                  <a:lnTo>
                    <a:pt x="9847" y="14067"/>
                  </a:lnTo>
                  <a:lnTo>
                    <a:pt x="9596" y="13213"/>
                  </a:lnTo>
                  <a:lnTo>
                    <a:pt x="9395" y="12359"/>
                  </a:lnTo>
                  <a:lnTo>
                    <a:pt x="9043" y="10550"/>
                  </a:lnTo>
                  <a:lnTo>
                    <a:pt x="8742" y="8742"/>
                  </a:lnTo>
                  <a:lnTo>
                    <a:pt x="8490" y="7285"/>
                  </a:lnTo>
                  <a:lnTo>
                    <a:pt x="8139" y="5778"/>
                  </a:lnTo>
                  <a:lnTo>
                    <a:pt x="7888" y="5075"/>
                  </a:lnTo>
                  <a:lnTo>
                    <a:pt x="7636" y="4321"/>
                  </a:lnTo>
                  <a:lnTo>
                    <a:pt x="7335" y="3618"/>
                  </a:lnTo>
                  <a:lnTo>
                    <a:pt x="6983" y="2965"/>
                  </a:lnTo>
                  <a:lnTo>
                    <a:pt x="6632" y="2462"/>
                  </a:lnTo>
                  <a:lnTo>
                    <a:pt x="6280" y="1910"/>
                  </a:lnTo>
                  <a:lnTo>
                    <a:pt x="5828" y="1407"/>
                  </a:lnTo>
                  <a:lnTo>
                    <a:pt x="5376" y="955"/>
                  </a:lnTo>
                  <a:lnTo>
                    <a:pt x="4873" y="553"/>
                  </a:lnTo>
                  <a:lnTo>
                    <a:pt x="4321" y="252"/>
                  </a:lnTo>
                  <a:lnTo>
                    <a:pt x="4019" y="151"/>
                  </a:lnTo>
                  <a:lnTo>
                    <a:pt x="3718" y="51"/>
                  </a:lnTo>
                  <a:lnTo>
                    <a:pt x="3366" y="1"/>
                  </a:lnTo>
                  <a:close/>
                </a:path>
              </a:pathLst>
            </a:custGeom>
            <a:solidFill>
              <a:srgbClr val="F45CB2"/>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99" name="Google Shape;3464;p76">
              <a:extLst>
                <a:ext uri="{FF2B5EF4-FFF2-40B4-BE49-F238E27FC236}">
                  <a16:creationId xmlns:a16="http://schemas.microsoft.com/office/drawing/2014/main" id="{E2ABB771-94B6-4752-84B6-DC503AA6F467}"/>
                </a:ext>
              </a:extLst>
            </p:cNvPr>
            <p:cNvSpPr/>
            <p:nvPr/>
          </p:nvSpPr>
          <p:spPr>
            <a:xfrm>
              <a:off x="2409625" y="2895175"/>
              <a:ext cx="296425" cy="550100"/>
            </a:xfrm>
            <a:custGeom>
              <a:avLst/>
              <a:gdLst/>
              <a:ahLst/>
              <a:cxnLst/>
              <a:rect l="l" t="t" r="r" b="b"/>
              <a:pathLst>
                <a:path w="11857" h="22004" extrusionOk="0">
                  <a:moveTo>
                    <a:pt x="8139" y="15875"/>
                  </a:moveTo>
                  <a:lnTo>
                    <a:pt x="8239" y="16026"/>
                  </a:lnTo>
                  <a:lnTo>
                    <a:pt x="8641" y="17131"/>
                  </a:lnTo>
                  <a:lnTo>
                    <a:pt x="8993" y="18236"/>
                  </a:lnTo>
                  <a:lnTo>
                    <a:pt x="8691" y="17483"/>
                  </a:lnTo>
                  <a:lnTo>
                    <a:pt x="8440" y="16679"/>
                  </a:lnTo>
                  <a:lnTo>
                    <a:pt x="8139" y="15875"/>
                  </a:lnTo>
                  <a:close/>
                  <a:moveTo>
                    <a:pt x="2311" y="0"/>
                  </a:moveTo>
                  <a:lnTo>
                    <a:pt x="1960" y="151"/>
                  </a:lnTo>
                  <a:lnTo>
                    <a:pt x="1608" y="352"/>
                  </a:lnTo>
                  <a:lnTo>
                    <a:pt x="1307" y="603"/>
                  </a:lnTo>
                  <a:lnTo>
                    <a:pt x="1005" y="904"/>
                  </a:lnTo>
                  <a:lnTo>
                    <a:pt x="754" y="1206"/>
                  </a:lnTo>
                  <a:lnTo>
                    <a:pt x="553" y="1507"/>
                  </a:lnTo>
                  <a:lnTo>
                    <a:pt x="352" y="1859"/>
                  </a:lnTo>
                  <a:lnTo>
                    <a:pt x="201" y="2261"/>
                  </a:lnTo>
                  <a:lnTo>
                    <a:pt x="101" y="2562"/>
                  </a:lnTo>
                  <a:lnTo>
                    <a:pt x="51" y="2914"/>
                  </a:lnTo>
                  <a:lnTo>
                    <a:pt x="0" y="3567"/>
                  </a:lnTo>
                  <a:lnTo>
                    <a:pt x="101" y="4270"/>
                  </a:lnTo>
                  <a:lnTo>
                    <a:pt x="201" y="4923"/>
                  </a:lnTo>
                  <a:lnTo>
                    <a:pt x="453" y="5576"/>
                  </a:lnTo>
                  <a:lnTo>
                    <a:pt x="704" y="6230"/>
                  </a:lnTo>
                  <a:lnTo>
                    <a:pt x="1005" y="6832"/>
                  </a:lnTo>
                  <a:lnTo>
                    <a:pt x="1307" y="7435"/>
                  </a:lnTo>
                  <a:lnTo>
                    <a:pt x="2010" y="8641"/>
                  </a:lnTo>
                  <a:lnTo>
                    <a:pt x="2814" y="9847"/>
                  </a:lnTo>
                  <a:lnTo>
                    <a:pt x="4421" y="12157"/>
                  </a:lnTo>
                  <a:lnTo>
                    <a:pt x="5225" y="13363"/>
                  </a:lnTo>
                  <a:lnTo>
                    <a:pt x="6029" y="14569"/>
                  </a:lnTo>
                  <a:lnTo>
                    <a:pt x="6782" y="15775"/>
                  </a:lnTo>
                  <a:lnTo>
                    <a:pt x="7435" y="17030"/>
                  </a:lnTo>
                  <a:lnTo>
                    <a:pt x="7636" y="17935"/>
                  </a:lnTo>
                  <a:lnTo>
                    <a:pt x="7938" y="18789"/>
                  </a:lnTo>
                  <a:lnTo>
                    <a:pt x="8139" y="19442"/>
                  </a:lnTo>
                  <a:lnTo>
                    <a:pt x="8340" y="20045"/>
                  </a:lnTo>
                  <a:lnTo>
                    <a:pt x="8591" y="20648"/>
                  </a:lnTo>
                  <a:lnTo>
                    <a:pt x="8742" y="20949"/>
                  </a:lnTo>
                  <a:lnTo>
                    <a:pt x="8943" y="21200"/>
                  </a:lnTo>
                  <a:lnTo>
                    <a:pt x="9144" y="21451"/>
                  </a:lnTo>
                  <a:lnTo>
                    <a:pt x="9395" y="21602"/>
                  </a:lnTo>
                  <a:lnTo>
                    <a:pt x="9646" y="21753"/>
                  </a:lnTo>
                  <a:lnTo>
                    <a:pt x="9947" y="21853"/>
                  </a:lnTo>
                  <a:lnTo>
                    <a:pt x="10199" y="21903"/>
                  </a:lnTo>
                  <a:lnTo>
                    <a:pt x="10500" y="21903"/>
                  </a:lnTo>
                  <a:lnTo>
                    <a:pt x="10751" y="21853"/>
                  </a:lnTo>
                  <a:lnTo>
                    <a:pt x="11002" y="21753"/>
                  </a:lnTo>
                  <a:lnTo>
                    <a:pt x="11254" y="21903"/>
                  </a:lnTo>
                  <a:lnTo>
                    <a:pt x="11505" y="22004"/>
                  </a:lnTo>
                  <a:lnTo>
                    <a:pt x="11706" y="22004"/>
                  </a:lnTo>
                  <a:lnTo>
                    <a:pt x="11756" y="21954"/>
                  </a:lnTo>
                  <a:lnTo>
                    <a:pt x="11806" y="21853"/>
                  </a:lnTo>
                  <a:lnTo>
                    <a:pt x="11856" y="21753"/>
                  </a:lnTo>
                  <a:lnTo>
                    <a:pt x="11856" y="21652"/>
                  </a:lnTo>
                  <a:lnTo>
                    <a:pt x="11856" y="21552"/>
                  </a:lnTo>
                  <a:lnTo>
                    <a:pt x="11806" y="21502"/>
                  </a:lnTo>
                  <a:lnTo>
                    <a:pt x="11404" y="21049"/>
                  </a:lnTo>
                  <a:lnTo>
                    <a:pt x="11053" y="20547"/>
                  </a:lnTo>
                  <a:lnTo>
                    <a:pt x="10801" y="19944"/>
                  </a:lnTo>
                  <a:lnTo>
                    <a:pt x="10550" y="19341"/>
                  </a:lnTo>
                  <a:lnTo>
                    <a:pt x="10148" y="18085"/>
                  </a:lnTo>
                  <a:lnTo>
                    <a:pt x="9797" y="16930"/>
                  </a:lnTo>
                  <a:lnTo>
                    <a:pt x="8993" y="14720"/>
                  </a:lnTo>
                  <a:lnTo>
                    <a:pt x="8591" y="13614"/>
                  </a:lnTo>
                  <a:lnTo>
                    <a:pt x="8189" y="12509"/>
                  </a:lnTo>
                  <a:lnTo>
                    <a:pt x="7737" y="11504"/>
                  </a:lnTo>
                  <a:lnTo>
                    <a:pt x="7184" y="10449"/>
                  </a:lnTo>
                  <a:lnTo>
                    <a:pt x="6079" y="8440"/>
                  </a:lnTo>
                  <a:lnTo>
                    <a:pt x="5577" y="7435"/>
                  </a:lnTo>
                  <a:lnTo>
                    <a:pt x="5074" y="6380"/>
                  </a:lnTo>
                  <a:lnTo>
                    <a:pt x="4672" y="5325"/>
                  </a:lnTo>
                  <a:lnTo>
                    <a:pt x="4471" y="4773"/>
                  </a:lnTo>
                  <a:lnTo>
                    <a:pt x="4321" y="4270"/>
                  </a:lnTo>
                  <a:lnTo>
                    <a:pt x="4271" y="4170"/>
                  </a:lnTo>
                  <a:lnTo>
                    <a:pt x="4220" y="4170"/>
                  </a:lnTo>
                  <a:lnTo>
                    <a:pt x="4170" y="4220"/>
                  </a:lnTo>
                  <a:lnTo>
                    <a:pt x="4170" y="4320"/>
                  </a:lnTo>
                  <a:lnTo>
                    <a:pt x="4471" y="5526"/>
                  </a:lnTo>
                  <a:lnTo>
                    <a:pt x="4873" y="6782"/>
                  </a:lnTo>
                  <a:lnTo>
                    <a:pt x="5326" y="7938"/>
                  </a:lnTo>
                  <a:lnTo>
                    <a:pt x="5878" y="9143"/>
                  </a:lnTo>
                  <a:lnTo>
                    <a:pt x="6933" y="11504"/>
                  </a:lnTo>
                  <a:lnTo>
                    <a:pt x="7486" y="12660"/>
                  </a:lnTo>
                  <a:lnTo>
                    <a:pt x="7938" y="13866"/>
                  </a:lnTo>
                  <a:lnTo>
                    <a:pt x="7988" y="14066"/>
                  </a:lnTo>
                  <a:lnTo>
                    <a:pt x="7435" y="12861"/>
                  </a:lnTo>
                  <a:lnTo>
                    <a:pt x="6782" y="11705"/>
                  </a:lnTo>
                  <a:lnTo>
                    <a:pt x="5426" y="9344"/>
                  </a:lnTo>
                  <a:lnTo>
                    <a:pt x="4773" y="8139"/>
                  </a:lnTo>
                  <a:lnTo>
                    <a:pt x="4170" y="6883"/>
                  </a:lnTo>
                  <a:lnTo>
                    <a:pt x="3617" y="5576"/>
                  </a:lnTo>
                  <a:lnTo>
                    <a:pt x="3417" y="4923"/>
                  </a:lnTo>
                  <a:lnTo>
                    <a:pt x="3216" y="4270"/>
                  </a:lnTo>
                  <a:lnTo>
                    <a:pt x="3065" y="3617"/>
                  </a:lnTo>
                  <a:lnTo>
                    <a:pt x="2964" y="2964"/>
                  </a:lnTo>
                  <a:lnTo>
                    <a:pt x="2914" y="2261"/>
                  </a:lnTo>
                  <a:lnTo>
                    <a:pt x="2864" y="1557"/>
                  </a:lnTo>
                  <a:lnTo>
                    <a:pt x="2864" y="1507"/>
                  </a:lnTo>
                  <a:lnTo>
                    <a:pt x="2763" y="1507"/>
                  </a:lnTo>
                  <a:lnTo>
                    <a:pt x="2713" y="1557"/>
                  </a:lnTo>
                  <a:lnTo>
                    <a:pt x="2713" y="2261"/>
                  </a:lnTo>
                  <a:lnTo>
                    <a:pt x="2713" y="2914"/>
                  </a:lnTo>
                  <a:lnTo>
                    <a:pt x="2814" y="3617"/>
                  </a:lnTo>
                  <a:lnTo>
                    <a:pt x="2914" y="4270"/>
                  </a:lnTo>
                  <a:lnTo>
                    <a:pt x="3015" y="4923"/>
                  </a:lnTo>
                  <a:lnTo>
                    <a:pt x="3165" y="5526"/>
                  </a:lnTo>
                  <a:lnTo>
                    <a:pt x="3567" y="6782"/>
                  </a:lnTo>
                  <a:lnTo>
                    <a:pt x="3567" y="6782"/>
                  </a:lnTo>
                  <a:lnTo>
                    <a:pt x="3165" y="6029"/>
                  </a:lnTo>
                  <a:lnTo>
                    <a:pt x="2713" y="5225"/>
                  </a:lnTo>
                  <a:lnTo>
                    <a:pt x="2362" y="4371"/>
                  </a:lnTo>
                  <a:lnTo>
                    <a:pt x="2110" y="3517"/>
                  </a:lnTo>
                  <a:lnTo>
                    <a:pt x="1960" y="2612"/>
                  </a:lnTo>
                  <a:lnTo>
                    <a:pt x="1909" y="2160"/>
                  </a:lnTo>
                  <a:lnTo>
                    <a:pt x="1909" y="1758"/>
                  </a:lnTo>
                  <a:lnTo>
                    <a:pt x="1960" y="1306"/>
                  </a:lnTo>
                  <a:lnTo>
                    <a:pt x="2010" y="854"/>
                  </a:lnTo>
                  <a:lnTo>
                    <a:pt x="2161" y="452"/>
                  </a:lnTo>
                  <a:lnTo>
                    <a:pt x="2311" y="0"/>
                  </a:lnTo>
                  <a:close/>
                </a:path>
              </a:pathLst>
            </a:custGeom>
            <a:solidFill>
              <a:srgbClr val="D01F9B"/>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00" name="Google Shape;3465;p76">
              <a:extLst>
                <a:ext uri="{FF2B5EF4-FFF2-40B4-BE49-F238E27FC236}">
                  <a16:creationId xmlns:a16="http://schemas.microsoft.com/office/drawing/2014/main" id="{1B73687C-80AD-4F8D-91F1-FBD023F75C01}"/>
                </a:ext>
              </a:extLst>
            </p:cNvPr>
            <p:cNvSpPr/>
            <p:nvPr/>
          </p:nvSpPr>
          <p:spPr>
            <a:xfrm>
              <a:off x="2522650" y="2929075"/>
              <a:ext cx="96725" cy="197200"/>
            </a:xfrm>
            <a:custGeom>
              <a:avLst/>
              <a:gdLst/>
              <a:ahLst/>
              <a:cxnLst/>
              <a:rect l="l" t="t" r="r" b="b"/>
              <a:pathLst>
                <a:path w="3869" h="7888" extrusionOk="0">
                  <a:moveTo>
                    <a:pt x="51" y="1"/>
                  </a:moveTo>
                  <a:lnTo>
                    <a:pt x="1" y="51"/>
                  </a:lnTo>
                  <a:lnTo>
                    <a:pt x="1" y="101"/>
                  </a:lnTo>
                  <a:lnTo>
                    <a:pt x="1" y="151"/>
                  </a:lnTo>
                  <a:lnTo>
                    <a:pt x="403" y="503"/>
                  </a:lnTo>
                  <a:lnTo>
                    <a:pt x="805" y="905"/>
                  </a:lnTo>
                  <a:lnTo>
                    <a:pt x="1156" y="1357"/>
                  </a:lnTo>
                  <a:lnTo>
                    <a:pt x="1458" y="1759"/>
                  </a:lnTo>
                  <a:lnTo>
                    <a:pt x="1709" y="2211"/>
                  </a:lnTo>
                  <a:lnTo>
                    <a:pt x="1960" y="2663"/>
                  </a:lnTo>
                  <a:lnTo>
                    <a:pt x="2362" y="3618"/>
                  </a:lnTo>
                  <a:lnTo>
                    <a:pt x="2714" y="4622"/>
                  </a:lnTo>
                  <a:lnTo>
                    <a:pt x="2965" y="5627"/>
                  </a:lnTo>
                  <a:lnTo>
                    <a:pt x="3467" y="7737"/>
                  </a:lnTo>
                  <a:lnTo>
                    <a:pt x="3517" y="7837"/>
                  </a:lnTo>
                  <a:lnTo>
                    <a:pt x="3568" y="7837"/>
                  </a:lnTo>
                  <a:lnTo>
                    <a:pt x="3668" y="7888"/>
                  </a:lnTo>
                  <a:lnTo>
                    <a:pt x="3819" y="7837"/>
                  </a:lnTo>
                  <a:lnTo>
                    <a:pt x="3819" y="7787"/>
                  </a:lnTo>
                  <a:lnTo>
                    <a:pt x="3869" y="7687"/>
                  </a:lnTo>
                  <a:lnTo>
                    <a:pt x="3819" y="7134"/>
                  </a:lnTo>
                  <a:lnTo>
                    <a:pt x="3769" y="6582"/>
                  </a:lnTo>
                  <a:lnTo>
                    <a:pt x="3668" y="6079"/>
                  </a:lnTo>
                  <a:lnTo>
                    <a:pt x="3568" y="5527"/>
                  </a:lnTo>
                  <a:lnTo>
                    <a:pt x="3266" y="4472"/>
                  </a:lnTo>
                  <a:lnTo>
                    <a:pt x="2814" y="3417"/>
                  </a:lnTo>
                  <a:lnTo>
                    <a:pt x="2261" y="2462"/>
                  </a:lnTo>
                  <a:lnTo>
                    <a:pt x="1960" y="2010"/>
                  </a:lnTo>
                  <a:lnTo>
                    <a:pt x="1659" y="1558"/>
                  </a:lnTo>
                  <a:lnTo>
                    <a:pt x="1307" y="1156"/>
                  </a:lnTo>
                  <a:lnTo>
                    <a:pt x="905" y="754"/>
                  </a:lnTo>
                  <a:lnTo>
                    <a:pt x="503" y="402"/>
                  </a:lnTo>
                  <a:lnTo>
                    <a:pt x="101" y="51"/>
                  </a:lnTo>
                  <a:lnTo>
                    <a:pt x="51" y="1"/>
                  </a:lnTo>
                  <a:close/>
                </a:path>
              </a:pathLst>
            </a:custGeom>
            <a:solidFill>
              <a:srgbClr val="FF89E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01" name="Google Shape;3466;p76">
              <a:extLst>
                <a:ext uri="{FF2B5EF4-FFF2-40B4-BE49-F238E27FC236}">
                  <a16:creationId xmlns:a16="http://schemas.microsoft.com/office/drawing/2014/main" id="{EAD3E1A1-C526-4621-A9AD-B6B6A9B492FF}"/>
                </a:ext>
              </a:extLst>
            </p:cNvPr>
            <p:cNvSpPr/>
            <p:nvPr/>
          </p:nvSpPr>
          <p:spPr>
            <a:xfrm>
              <a:off x="2549025" y="2851200"/>
              <a:ext cx="281350" cy="558925"/>
            </a:xfrm>
            <a:custGeom>
              <a:avLst/>
              <a:gdLst/>
              <a:ahLst/>
              <a:cxnLst/>
              <a:rect l="l" t="t" r="r" b="b"/>
              <a:pathLst>
                <a:path w="11254" h="22357" extrusionOk="0">
                  <a:moveTo>
                    <a:pt x="2714" y="1"/>
                  </a:moveTo>
                  <a:lnTo>
                    <a:pt x="2211" y="101"/>
                  </a:lnTo>
                  <a:lnTo>
                    <a:pt x="1759" y="252"/>
                  </a:lnTo>
                  <a:lnTo>
                    <a:pt x="1357" y="503"/>
                  </a:lnTo>
                  <a:lnTo>
                    <a:pt x="1005" y="855"/>
                  </a:lnTo>
                  <a:lnTo>
                    <a:pt x="704" y="1207"/>
                  </a:lnTo>
                  <a:lnTo>
                    <a:pt x="403" y="1659"/>
                  </a:lnTo>
                  <a:lnTo>
                    <a:pt x="202" y="2111"/>
                  </a:lnTo>
                  <a:lnTo>
                    <a:pt x="101" y="2563"/>
                  </a:lnTo>
                  <a:lnTo>
                    <a:pt x="1" y="3216"/>
                  </a:lnTo>
                  <a:lnTo>
                    <a:pt x="1" y="3819"/>
                  </a:lnTo>
                  <a:lnTo>
                    <a:pt x="101" y="4472"/>
                  </a:lnTo>
                  <a:lnTo>
                    <a:pt x="302" y="5125"/>
                  </a:lnTo>
                  <a:lnTo>
                    <a:pt x="553" y="5728"/>
                  </a:lnTo>
                  <a:lnTo>
                    <a:pt x="805" y="6331"/>
                  </a:lnTo>
                  <a:lnTo>
                    <a:pt x="1458" y="7436"/>
                  </a:lnTo>
                  <a:lnTo>
                    <a:pt x="3015" y="10249"/>
                  </a:lnTo>
                  <a:lnTo>
                    <a:pt x="3769" y="11656"/>
                  </a:lnTo>
                  <a:lnTo>
                    <a:pt x="4522" y="13113"/>
                  </a:lnTo>
                  <a:lnTo>
                    <a:pt x="5175" y="14570"/>
                  </a:lnTo>
                  <a:lnTo>
                    <a:pt x="5828" y="16026"/>
                  </a:lnTo>
                  <a:lnTo>
                    <a:pt x="6381" y="17534"/>
                  </a:lnTo>
                  <a:lnTo>
                    <a:pt x="6883" y="19041"/>
                  </a:lnTo>
                  <a:lnTo>
                    <a:pt x="6984" y="19643"/>
                  </a:lnTo>
                  <a:lnTo>
                    <a:pt x="7084" y="20297"/>
                  </a:lnTo>
                  <a:lnTo>
                    <a:pt x="7285" y="20899"/>
                  </a:lnTo>
                  <a:lnTo>
                    <a:pt x="7536" y="21452"/>
                  </a:lnTo>
                  <a:lnTo>
                    <a:pt x="7536" y="21502"/>
                  </a:lnTo>
                  <a:lnTo>
                    <a:pt x="7587" y="21553"/>
                  </a:lnTo>
                  <a:lnTo>
                    <a:pt x="7637" y="21603"/>
                  </a:lnTo>
                  <a:lnTo>
                    <a:pt x="7838" y="21854"/>
                  </a:lnTo>
                  <a:lnTo>
                    <a:pt x="8039" y="22055"/>
                  </a:lnTo>
                  <a:lnTo>
                    <a:pt x="8240" y="22206"/>
                  </a:lnTo>
                  <a:lnTo>
                    <a:pt x="8491" y="22306"/>
                  </a:lnTo>
                  <a:lnTo>
                    <a:pt x="8742" y="22356"/>
                  </a:lnTo>
                  <a:lnTo>
                    <a:pt x="9244" y="22356"/>
                  </a:lnTo>
                  <a:lnTo>
                    <a:pt x="9445" y="22306"/>
                  </a:lnTo>
                  <a:lnTo>
                    <a:pt x="9646" y="22206"/>
                  </a:lnTo>
                  <a:lnTo>
                    <a:pt x="9847" y="22055"/>
                  </a:lnTo>
                  <a:lnTo>
                    <a:pt x="10249" y="21753"/>
                  </a:lnTo>
                  <a:lnTo>
                    <a:pt x="10551" y="21352"/>
                  </a:lnTo>
                  <a:lnTo>
                    <a:pt x="10802" y="20950"/>
                  </a:lnTo>
                  <a:lnTo>
                    <a:pt x="11003" y="20498"/>
                  </a:lnTo>
                  <a:lnTo>
                    <a:pt x="11153" y="20045"/>
                  </a:lnTo>
                  <a:lnTo>
                    <a:pt x="11254" y="19392"/>
                  </a:lnTo>
                  <a:lnTo>
                    <a:pt x="11254" y="18739"/>
                  </a:lnTo>
                  <a:lnTo>
                    <a:pt x="11153" y="18136"/>
                  </a:lnTo>
                  <a:lnTo>
                    <a:pt x="10952" y="17483"/>
                  </a:lnTo>
                  <a:lnTo>
                    <a:pt x="10701" y="16880"/>
                  </a:lnTo>
                  <a:lnTo>
                    <a:pt x="10450" y="16278"/>
                  </a:lnTo>
                  <a:lnTo>
                    <a:pt x="9847" y="15122"/>
                  </a:lnTo>
                  <a:lnTo>
                    <a:pt x="9094" y="13615"/>
                  </a:lnTo>
                  <a:lnTo>
                    <a:pt x="8441" y="12058"/>
                  </a:lnTo>
                  <a:lnTo>
                    <a:pt x="7838" y="10500"/>
                  </a:lnTo>
                  <a:lnTo>
                    <a:pt x="7335" y="8843"/>
                  </a:lnTo>
                  <a:lnTo>
                    <a:pt x="7134" y="7788"/>
                  </a:lnTo>
                  <a:lnTo>
                    <a:pt x="6883" y="6431"/>
                  </a:lnTo>
                  <a:lnTo>
                    <a:pt x="6632" y="4924"/>
                  </a:lnTo>
                  <a:lnTo>
                    <a:pt x="6431" y="4170"/>
                  </a:lnTo>
                  <a:lnTo>
                    <a:pt x="6230" y="3417"/>
                  </a:lnTo>
                  <a:lnTo>
                    <a:pt x="5979" y="2714"/>
                  </a:lnTo>
                  <a:lnTo>
                    <a:pt x="5678" y="2061"/>
                  </a:lnTo>
                  <a:lnTo>
                    <a:pt x="5376" y="1458"/>
                  </a:lnTo>
                  <a:lnTo>
                    <a:pt x="4974" y="905"/>
                  </a:lnTo>
                  <a:lnTo>
                    <a:pt x="4723" y="704"/>
                  </a:lnTo>
                  <a:lnTo>
                    <a:pt x="4522" y="503"/>
                  </a:lnTo>
                  <a:lnTo>
                    <a:pt x="4271" y="352"/>
                  </a:lnTo>
                  <a:lnTo>
                    <a:pt x="3969" y="202"/>
                  </a:lnTo>
                  <a:lnTo>
                    <a:pt x="3668" y="101"/>
                  </a:lnTo>
                  <a:lnTo>
                    <a:pt x="3367" y="1"/>
                  </a:lnTo>
                  <a:close/>
                </a:path>
              </a:pathLst>
            </a:custGeom>
            <a:solidFill>
              <a:srgbClr val="FF5075"/>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02" name="Google Shape;3467;p76">
              <a:extLst>
                <a:ext uri="{FF2B5EF4-FFF2-40B4-BE49-F238E27FC236}">
                  <a16:creationId xmlns:a16="http://schemas.microsoft.com/office/drawing/2014/main" id="{45572A21-F03B-4BB6-9514-12C6A105BB76}"/>
                </a:ext>
              </a:extLst>
            </p:cNvPr>
            <p:cNvSpPr/>
            <p:nvPr/>
          </p:nvSpPr>
          <p:spPr>
            <a:xfrm>
              <a:off x="2549025" y="2856225"/>
              <a:ext cx="280100" cy="562675"/>
            </a:xfrm>
            <a:custGeom>
              <a:avLst/>
              <a:gdLst/>
              <a:ahLst/>
              <a:cxnLst/>
              <a:rect l="l" t="t" r="r" b="b"/>
              <a:pathLst>
                <a:path w="11204" h="22507" extrusionOk="0">
                  <a:moveTo>
                    <a:pt x="1859" y="1"/>
                  </a:moveTo>
                  <a:lnTo>
                    <a:pt x="1558" y="202"/>
                  </a:lnTo>
                  <a:lnTo>
                    <a:pt x="1257" y="403"/>
                  </a:lnTo>
                  <a:lnTo>
                    <a:pt x="955" y="654"/>
                  </a:lnTo>
                  <a:lnTo>
                    <a:pt x="704" y="955"/>
                  </a:lnTo>
                  <a:lnTo>
                    <a:pt x="503" y="1307"/>
                  </a:lnTo>
                  <a:lnTo>
                    <a:pt x="352" y="1608"/>
                  </a:lnTo>
                  <a:lnTo>
                    <a:pt x="202" y="2010"/>
                  </a:lnTo>
                  <a:lnTo>
                    <a:pt x="101" y="2362"/>
                  </a:lnTo>
                  <a:lnTo>
                    <a:pt x="1" y="3015"/>
                  </a:lnTo>
                  <a:lnTo>
                    <a:pt x="1" y="3618"/>
                  </a:lnTo>
                  <a:lnTo>
                    <a:pt x="101" y="4271"/>
                  </a:lnTo>
                  <a:lnTo>
                    <a:pt x="302" y="4924"/>
                  </a:lnTo>
                  <a:lnTo>
                    <a:pt x="553" y="5527"/>
                  </a:lnTo>
                  <a:lnTo>
                    <a:pt x="805" y="6130"/>
                  </a:lnTo>
                  <a:lnTo>
                    <a:pt x="1458" y="7235"/>
                  </a:lnTo>
                  <a:lnTo>
                    <a:pt x="3015" y="10048"/>
                  </a:lnTo>
                  <a:lnTo>
                    <a:pt x="3769" y="11455"/>
                  </a:lnTo>
                  <a:lnTo>
                    <a:pt x="4522" y="12912"/>
                  </a:lnTo>
                  <a:lnTo>
                    <a:pt x="5175" y="14369"/>
                  </a:lnTo>
                  <a:lnTo>
                    <a:pt x="5828" y="15825"/>
                  </a:lnTo>
                  <a:lnTo>
                    <a:pt x="6381" y="17333"/>
                  </a:lnTo>
                  <a:lnTo>
                    <a:pt x="6883" y="18840"/>
                  </a:lnTo>
                  <a:lnTo>
                    <a:pt x="6984" y="19442"/>
                  </a:lnTo>
                  <a:lnTo>
                    <a:pt x="7084" y="20096"/>
                  </a:lnTo>
                  <a:lnTo>
                    <a:pt x="7285" y="20698"/>
                  </a:lnTo>
                  <a:lnTo>
                    <a:pt x="7536" y="21251"/>
                  </a:lnTo>
                  <a:lnTo>
                    <a:pt x="7536" y="21301"/>
                  </a:lnTo>
                  <a:lnTo>
                    <a:pt x="7587" y="21352"/>
                  </a:lnTo>
                  <a:lnTo>
                    <a:pt x="7637" y="21402"/>
                  </a:lnTo>
                  <a:lnTo>
                    <a:pt x="7838" y="21653"/>
                  </a:lnTo>
                  <a:lnTo>
                    <a:pt x="8039" y="21854"/>
                  </a:lnTo>
                  <a:lnTo>
                    <a:pt x="8240" y="22005"/>
                  </a:lnTo>
                  <a:lnTo>
                    <a:pt x="8491" y="22105"/>
                  </a:lnTo>
                  <a:lnTo>
                    <a:pt x="8792" y="22155"/>
                  </a:lnTo>
                  <a:lnTo>
                    <a:pt x="9144" y="22155"/>
                  </a:lnTo>
                  <a:lnTo>
                    <a:pt x="9395" y="22105"/>
                  </a:lnTo>
                  <a:lnTo>
                    <a:pt x="9697" y="21954"/>
                  </a:lnTo>
                  <a:lnTo>
                    <a:pt x="9345" y="21552"/>
                  </a:lnTo>
                  <a:lnTo>
                    <a:pt x="9445" y="21552"/>
                  </a:lnTo>
                  <a:lnTo>
                    <a:pt x="9546" y="21502"/>
                  </a:lnTo>
                  <a:lnTo>
                    <a:pt x="9646" y="21402"/>
                  </a:lnTo>
                  <a:lnTo>
                    <a:pt x="9646" y="21301"/>
                  </a:lnTo>
                  <a:lnTo>
                    <a:pt x="9948" y="21653"/>
                  </a:lnTo>
                  <a:lnTo>
                    <a:pt x="10249" y="21954"/>
                  </a:lnTo>
                  <a:lnTo>
                    <a:pt x="10601" y="22206"/>
                  </a:lnTo>
                  <a:lnTo>
                    <a:pt x="10952" y="22457"/>
                  </a:lnTo>
                  <a:lnTo>
                    <a:pt x="11053" y="22507"/>
                  </a:lnTo>
                  <a:lnTo>
                    <a:pt x="11153" y="22457"/>
                  </a:lnTo>
                  <a:lnTo>
                    <a:pt x="11204" y="22356"/>
                  </a:lnTo>
                  <a:lnTo>
                    <a:pt x="11204" y="22256"/>
                  </a:lnTo>
                  <a:lnTo>
                    <a:pt x="10902" y="21703"/>
                  </a:lnTo>
                  <a:lnTo>
                    <a:pt x="10601" y="21201"/>
                  </a:lnTo>
                  <a:lnTo>
                    <a:pt x="9948" y="20246"/>
                  </a:lnTo>
                  <a:lnTo>
                    <a:pt x="9295" y="19242"/>
                  </a:lnTo>
                  <a:lnTo>
                    <a:pt x="8993" y="18739"/>
                  </a:lnTo>
                  <a:lnTo>
                    <a:pt x="8792" y="18187"/>
                  </a:lnTo>
                  <a:lnTo>
                    <a:pt x="8541" y="17533"/>
                  </a:lnTo>
                  <a:lnTo>
                    <a:pt x="8390" y="16880"/>
                  </a:lnTo>
                  <a:lnTo>
                    <a:pt x="8139" y="15574"/>
                  </a:lnTo>
                  <a:lnTo>
                    <a:pt x="7938" y="14268"/>
                  </a:lnTo>
                  <a:lnTo>
                    <a:pt x="7788" y="12912"/>
                  </a:lnTo>
                  <a:lnTo>
                    <a:pt x="7637" y="11857"/>
                  </a:lnTo>
                  <a:lnTo>
                    <a:pt x="7386" y="10852"/>
                  </a:lnTo>
                  <a:lnTo>
                    <a:pt x="7084" y="9847"/>
                  </a:lnTo>
                  <a:lnTo>
                    <a:pt x="6682" y="8842"/>
                  </a:lnTo>
                  <a:lnTo>
                    <a:pt x="6079" y="7687"/>
                  </a:lnTo>
                  <a:lnTo>
                    <a:pt x="5477" y="6532"/>
                  </a:lnTo>
                  <a:lnTo>
                    <a:pt x="4221" y="4271"/>
                  </a:lnTo>
                  <a:lnTo>
                    <a:pt x="4170" y="4221"/>
                  </a:lnTo>
                  <a:lnTo>
                    <a:pt x="4120" y="4221"/>
                  </a:lnTo>
                  <a:lnTo>
                    <a:pt x="4120" y="4271"/>
                  </a:lnTo>
                  <a:lnTo>
                    <a:pt x="4120" y="4321"/>
                  </a:lnTo>
                  <a:lnTo>
                    <a:pt x="5326" y="6933"/>
                  </a:lnTo>
                  <a:lnTo>
                    <a:pt x="5929" y="8290"/>
                  </a:lnTo>
                  <a:lnTo>
                    <a:pt x="6431" y="9646"/>
                  </a:lnTo>
                  <a:lnTo>
                    <a:pt x="6682" y="10249"/>
                  </a:lnTo>
                  <a:lnTo>
                    <a:pt x="6833" y="10902"/>
                  </a:lnTo>
                  <a:lnTo>
                    <a:pt x="7084" y="12208"/>
                  </a:lnTo>
                  <a:lnTo>
                    <a:pt x="7235" y="13565"/>
                  </a:lnTo>
                  <a:lnTo>
                    <a:pt x="7386" y="14871"/>
                  </a:lnTo>
                  <a:lnTo>
                    <a:pt x="6984" y="13163"/>
                  </a:lnTo>
                  <a:lnTo>
                    <a:pt x="6532" y="11505"/>
                  </a:lnTo>
                  <a:lnTo>
                    <a:pt x="6180" y="10249"/>
                  </a:lnTo>
                  <a:lnTo>
                    <a:pt x="5728" y="9094"/>
                  </a:lnTo>
                  <a:lnTo>
                    <a:pt x="5225" y="7938"/>
                  </a:lnTo>
                  <a:lnTo>
                    <a:pt x="4673" y="6783"/>
                  </a:lnTo>
                  <a:lnTo>
                    <a:pt x="3919" y="5376"/>
                  </a:lnTo>
                  <a:lnTo>
                    <a:pt x="3517" y="4673"/>
                  </a:lnTo>
                  <a:lnTo>
                    <a:pt x="3166" y="3969"/>
                  </a:lnTo>
                  <a:lnTo>
                    <a:pt x="2914" y="3266"/>
                  </a:lnTo>
                  <a:lnTo>
                    <a:pt x="2663" y="2513"/>
                  </a:lnTo>
                  <a:lnTo>
                    <a:pt x="2513" y="1709"/>
                  </a:lnTo>
                  <a:lnTo>
                    <a:pt x="2513" y="905"/>
                  </a:lnTo>
                  <a:lnTo>
                    <a:pt x="2462" y="855"/>
                  </a:lnTo>
                  <a:lnTo>
                    <a:pt x="2412" y="855"/>
                  </a:lnTo>
                  <a:lnTo>
                    <a:pt x="2312" y="1508"/>
                  </a:lnTo>
                  <a:lnTo>
                    <a:pt x="2312" y="2111"/>
                  </a:lnTo>
                  <a:lnTo>
                    <a:pt x="2362" y="2714"/>
                  </a:lnTo>
                  <a:lnTo>
                    <a:pt x="2513" y="3316"/>
                  </a:lnTo>
                  <a:lnTo>
                    <a:pt x="2663" y="3919"/>
                  </a:lnTo>
                  <a:lnTo>
                    <a:pt x="2914" y="4522"/>
                  </a:lnTo>
                  <a:lnTo>
                    <a:pt x="3417" y="5627"/>
                  </a:lnTo>
                  <a:lnTo>
                    <a:pt x="4020" y="6883"/>
                  </a:lnTo>
                  <a:lnTo>
                    <a:pt x="4572" y="8089"/>
                  </a:lnTo>
                  <a:lnTo>
                    <a:pt x="5075" y="9345"/>
                  </a:lnTo>
                  <a:lnTo>
                    <a:pt x="5527" y="10651"/>
                  </a:lnTo>
                  <a:lnTo>
                    <a:pt x="4723" y="8993"/>
                  </a:lnTo>
                  <a:lnTo>
                    <a:pt x="3819" y="7335"/>
                  </a:lnTo>
                  <a:lnTo>
                    <a:pt x="2864" y="5678"/>
                  </a:lnTo>
                  <a:lnTo>
                    <a:pt x="2412" y="4773"/>
                  </a:lnTo>
                  <a:lnTo>
                    <a:pt x="2010" y="3869"/>
                  </a:lnTo>
                  <a:lnTo>
                    <a:pt x="1809" y="3417"/>
                  </a:lnTo>
                  <a:lnTo>
                    <a:pt x="1709" y="2965"/>
                  </a:lnTo>
                  <a:lnTo>
                    <a:pt x="1608" y="2513"/>
                  </a:lnTo>
                  <a:lnTo>
                    <a:pt x="1558" y="2010"/>
                  </a:lnTo>
                  <a:lnTo>
                    <a:pt x="1508" y="1558"/>
                  </a:lnTo>
                  <a:lnTo>
                    <a:pt x="1558" y="1106"/>
                  </a:lnTo>
                  <a:lnTo>
                    <a:pt x="1659" y="604"/>
                  </a:lnTo>
                  <a:lnTo>
                    <a:pt x="1809" y="101"/>
                  </a:lnTo>
                  <a:lnTo>
                    <a:pt x="1859" y="1"/>
                  </a:lnTo>
                  <a:close/>
                </a:path>
              </a:pathLst>
            </a:custGeom>
            <a:solidFill>
              <a:srgbClr val="D83262"/>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03" name="Google Shape;3468;p76">
              <a:extLst>
                <a:ext uri="{FF2B5EF4-FFF2-40B4-BE49-F238E27FC236}">
                  <a16:creationId xmlns:a16="http://schemas.microsoft.com/office/drawing/2014/main" id="{64D1FDFA-BDD7-488C-BF8B-F2D2D70D0107}"/>
                </a:ext>
              </a:extLst>
            </p:cNvPr>
            <p:cNvSpPr/>
            <p:nvPr/>
          </p:nvSpPr>
          <p:spPr>
            <a:xfrm>
              <a:off x="2640725" y="2871300"/>
              <a:ext cx="66575" cy="131900"/>
            </a:xfrm>
            <a:custGeom>
              <a:avLst/>
              <a:gdLst/>
              <a:ahLst/>
              <a:cxnLst/>
              <a:rect l="l" t="t" r="r" b="b"/>
              <a:pathLst>
                <a:path w="2663" h="5276" extrusionOk="0">
                  <a:moveTo>
                    <a:pt x="50" y="1"/>
                  </a:moveTo>
                  <a:lnTo>
                    <a:pt x="0" y="51"/>
                  </a:lnTo>
                  <a:lnTo>
                    <a:pt x="50" y="101"/>
                  </a:lnTo>
                  <a:lnTo>
                    <a:pt x="101" y="101"/>
                  </a:lnTo>
                  <a:lnTo>
                    <a:pt x="251" y="151"/>
                  </a:lnTo>
                  <a:lnTo>
                    <a:pt x="402" y="202"/>
                  </a:lnTo>
                  <a:lnTo>
                    <a:pt x="653" y="453"/>
                  </a:lnTo>
                  <a:lnTo>
                    <a:pt x="904" y="804"/>
                  </a:lnTo>
                  <a:lnTo>
                    <a:pt x="1105" y="1206"/>
                  </a:lnTo>
                  <a:lnTo>
                    <a:pt x="1457" y="2111"/>
                  </a:lnTo>
                  <a:lnTo>
                    <a:pt x="1658" y="2814"/>
                  </a:lnTo>
                  <a:lnTo>
                    <a:pt x="1809" y="3366"/>
                  </a:lnTo>
                  <a:lnTo>
                    <a:pt x="1959" y="3969"/>
                  </a:lnTo>
                  <a:lnTo>
                    <a:pt x="2110" y="4522"/>
                  </a:lnTo>
                  <a:lnTo>
                    <a:pt x="2261" y="5125"/>
                  </a:lnTo>
                  <a:lnTo>
                    <a:pt x="2361" y="5225"/>
                  </a:lnTo>
                  <a:lnTo>
                    <a:pt x="2462" y="5275"/>
                  </a:lnTo>
                  <a:lnTo>
                    <a:pt x="2612" y="5175"/>
                  </a:lnTo>
                  <a:lnTo>
                    <a:pt x="2663" y="5125"/>
                  </a:lnTo>
                  <a:lnTo>
                    <a:pt x="2663" y="5075"/>
                  </a:lnTo>
                  <a:lnTo>
                    <a:pt x="2612" y="4622"/>
                  </a:lnTo>
                  <a:lnTo>
                    <a:pt x="2562" y="4170"/>
                  </a:lnTo>
                  <a:lnTo>
                    <a:pt x="2361" y="3316"/>
                  </a:lnTo>
                  <a:lnTo>
                    <a:pt x="2060" y="2462"/>
                  </a:lnTo>
                  <a:lnTo>
                    <a:pt x="1658" y="1709"/>
                  </a:lnTo>
                  <a:lnTo>
                    <a:pt x="1407" y="1156"/>
                  </a:lnTo>
                  <a:lnTo>
                    <a:pt x="1105" y="553"/>
                  </a:lnTo>
                  <a:lnTo>
                    <a:pt x="904" y="352"/>
                  </a:lnTo>
                  <a:lnTo>
                    <a:pt x="653" y="151"/>
                  </a:lnTo>
                  <a:lnTo>
                    <a:pt x="402" y="1"/>
                  </a:lnTo>
                  <a:close/>
                </a:path>
              </a:pathLst>
            </a:custGeom>
            <a:solidFill>
              <a:srgbClr val="FF7CA4"/>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04" name="Google Shape;3469;p76">
              <a:extLst>
                <a:ext uri="{FF2B5EF4-FFF2-40B4-BE49-F238E27FC236}">
                  <a16:creationId xmlns:a16="http://schemas.microsoft.com/office/drawing/2014/main" id="{6853C40D-E945-451D-96C0-251A2FB1842B}"/>
                </a:ext>
              </a:extLst>
            </p:cNvPr>
            <p:cNvSpPr/>
            <p:nvPr/>
          </p:nvSpPr>
          <p:spPr>
            <a:xfrm>
              <a:off x="2640725" y="2704275"/>
              <a:ext cx="311475" cy="665650"/>
            </a:xfrm>
            <a:custGeom>
              <a:avLst/>
              <a:gdLst/>
              <a:ahLst/>
              <a:cxnLst/>
              <a:rect l="l" t="t" r="r" b="b"/>
              <a:pathLst>
                <a:path w="12459" h="26626" extrusionOk="0">
                  <a:moveTo>
                    <a:pt x="2411" y="0"/>
                  </a:moveTo>
                  <a:lnTo>
                    <a:pt x="2060" y="50"/>
                  </a:lnTo>
                  <a:lnTo>
                    <a:pt x="1758" y="151"/>
                  </a:lnTo>
                  <a:lnTo>
                    <a:pt x="1457" y="251"/>
                  </a:lnTo>
                  <a:lnTo>
                    <a:pt x="1206" y="402"/>
                  </a:lnTo>
                  <a:lnTo>
                    <a:pt x="955" y="603"/>
                  </a:lnTo>
                  <a:lnTo>
                    <a:pt x="754" y="804"/>
                  </a:lnTo>
                  <a:lnTo>
                    <a:pt x="553" y="1005"/>
                  </a:lnTo>
                  <a:lnTo>
                    <a:pt x="452" y="1256"/>
                  </a:lnTo>
                  <a:lnTo>
                    <a:pt x="201" y="1809"/>
                  </a:lnTo>
                  <a:lnTo>
                    <a:pt x="101" y="2361"/>
                  </a:lnTo>
                  <a:lnTo>
                    <a:pt x="0" y="2964"/>
                  </a:lnTo>
                  <a:lnTo>
                    <a:pt x="50" y="3567"/>
                  </a:lnTo>
                  <a:lnTo>
                    <a:pt x="101" y="4120"/>
                  </a:lnTo>
                  <a:lnTo>
                    <a:pt x="301" y="5074"/>
                  </a:lnTo>
                  <a:lnTo>
                    <a:pt x="502" y="5978"/>
                  </a:lnTo>
                  <a:lnTo>
                    <a:pt x="754" y="6883"/>
                  </a:lnTo>
                  <a:lnTo>
                    <a:pt x="1055" y="7737"/>
                  </a:lnTo>
                  <a:lnTo>
                    <a:pt x="1658" y="9545"/>
                  </a:lnTo>
                  <a:lnTo>
                    <a:pt x="2361" y="11253"/>
                  </a:lnTo>
                  <a:lnTo>
                    <a:pt x="3014" y="12811"/>
                  </a:lnTo>
                  <a:lnTo>
                    <a:pt x="3718" y="14368"/>
                  </a:lnTo>
                  <a:lnTo>
                    <a:pt x="5124" y="17483"/>
                  </a:lnTo>
                  <a:lnTo>
                    <a:pt x="6581" y="20547"/>
                  </a:lnTo>
                  <a:lnTo>
                    <a:pt x="7988" y="23611"/>
                  </a:lnTo>
                  <a:lnTo>
                    <a:pt x="7686" y="23109"/>
                  </a:lnTo>
                  <a:lnTo>
                    <a:pt x="7385" y="22657"/>
                  </a:lnTo>
                  <a:lnTo>
                    <a:pt x="7284" y="22607"/>
                  </a:lnTo>
                  <a:lnTo>
                    <a:pt x="7234" y="22557"/>
                  </a:lnTo>
                  <a:lnTo>
                    <a:pt x="7084" y="22607"/>
                  </a:lnTo>
                  <a:lnTo>
                    <a:pt x="6983" y="22757"/>
                  </a:lnTo>
                  <a:lnTo>
                    <a:pt x="6983" y="22858"/>
                  </a:lnTo>
                  <a:lnTo>
                    <a:pt x="7033" y="22908"/>
                  </a:lnTo>
                  <a:lnTo>
                    <a:pt x="7385" y="23812"/>
                  </a:lnTo>
                  <a:lnTo>
                    <a:pt x="7837" y="24817"/>
                  </a:lnTo>
                  <a:lnTo>
                    <a:pt x="8088" y="25269"/>
                  </a:lnTo>
                  <a:lnTo>
                    <a:pt x="8390" y="25721"/>
                  </a:lnTo>
                  <a:lnTo>
                    <a:pt x="8741" y="26073"/>
                  </a:lnTo>
                  <a:lnTo>
                    <a:pt x="9143" y="26375"/>
                  </a:lnTo>
                  <a:lnTo>
                    <a:pt x="9193" y="26525"/>
                  </a:lnTo>
                  <a:lnTo>
                    <a:pt x="9244" y="26626"/>
                  </a:lnTo>
                  <a:lnTo>
                    <a:pt x="9344" y="26626"/>
                  </a:lnTo>
                  <a:lnTo>
                    <a:pt x="9445" y="26575"/>
                  </a:lnTo>
                  <a:lnTo>
                    <a:pt x="9495" y="26525"/>
                  </a:lnTo>
                  <a:lnTo>
                    <a:pt x="9897" y="26575"/>
                  </a:lnTo>
                  <a:lnTo>
                    <a:pt x="10299" y="26575"/>
                  </a:lnTo>
                  <a:lnTo>
                    <a:pt x="10650" y="26525"/>
                  </a:lnTo>
                  <a:lnTo>
                    <a:pt x="10902" y="26425"/>
                  </a:lnTo>
                  <a:lnTo>
                    <a:pt x="11203" y="26324"/>
                  </a:lnTo>
                  <a:lnTo>
                    <a:pt x="11404" y="26123"/>
                  </a:lnTo>
                  <a:lnTo>
                    <a:pt x="11605" y="25922"/>
                  </a:lnTo>
                  <a:lnTo>
                    <a:pt x="11806" y="25671"/>
                  </a:lnTo>
                  <a:lnTo>
                    <a:pt x="11957" y="25420"/>
                  </a:lnTo>
                  <a:lnTo>
                    <a:pt x="12107" y="25169"/>
                  </a:lnTo>
                  <a:lnTo>
                    <a:pt x="12258" y="24566"/>
                  </a:lnTo>
                  <a:lnTo>
                    <a:pt x="12409" y="23963"/>
                  </a:lnTo>
                  <a:lnTo>
                    <a:pt x="12459" y="23360"/>
                  </a:lnTo>
                  <a:lnTo>
                    <a:pt x="12409" y="22808"/>
                  </a:lnTo>
                  <a:lnTo>
                    <a:pt x="12258" y="21954"/>
                  </a:lnTo>
                  <a:lnTo>
                    <a:pt x="12057" y="21150"/>
                  </a:lnTo>
                  <a:lnTo>
                    <a:pt x="11756" y="20296"/>
                  </a:lnTo>
                  <a:lnTo>
                    <a:pt x="11454" y="19492"/>
                  </a:lnTo>
                  <a:lnTo>
                    <a:pt x="10701" y="17935"/>
                  </a:lnTo>
                  <a:lnTo>
                    <a:pt x="9997" y="16428"/>
                  </a:lnTo>
                  <a:lnTo>
                    <a:pt x="9545" y="15473"/>
                  </a:lnTo>
                  <a:lnTo>
                    <a:pt x="9193" y="14519"/>
                  </a:lnTo>
                  <a:lnTo>
                    <a:pt x="8892" y="13564"/>
                  </a:lnTo>
                  <a:lnTo>
                    <a:pt x="8591" y="12610"/>
                  </a:lnTo>
                  <a:lnTo>
                    <a:pt x="8339" y="11655"/>
                  </a:lnTo>
                  <a:lnTo>
                    <a:pt x="8138" y="10650"/>
                  </a:lnTo>
                  <a:lnTo>
                    <a:pt x="7988" y="9646"/>
                  </a:lnTo>
                  <a:lnTo>
                    <a:pt x="7887" y="8641"/>
                  </a:lnTo>
                  <a:lnTo>
                    <a:pt x="7686" y="7033"/>
                  </a:lnTo>
                  <a:lnTo>
                    <a:pt x="7536" y="6229"/>
                  </a:lnTo>
                  <a:lnTo>
                    <a:pt x="7385" y="5426"/>
                  </a:lnTo>
                  <a:lnTo>
                    <a:pt x="7184" y="4622"/>
                  </a:lnTo>
                  <a:lnTo>
                    <a:pt x="6933" y="3868"/>
                  </a:lnTo>
                  <a:lnTo>
                    <a:pt x="6581" y="3115"/>
                  </a:lnTo>
                  <a:lnTo>
                    <a:pt x="6179" y="2411"/>
                  </a:lnTo>
                  <a:lnTo>
                    <a:pt x="5828" y="1859"/>
                  </a:lnTo>
                  <a:lnTo>
                    <a:pt x="5375" y="1356"/>
                  </a:lnTo>
                  <a:lnTo>
                    <a:pt x="4873" y="904"/>
                  </a:lnTo>
                  <a:lnTo>
                    <a:pt x="4320" y="502"/>
                  </a:lnTo>
                  <a:lnTo>
                    <a:pt x="3718" y="201"/>
                  </a:lnTo>
                  <a:lnTo>
                    <a:pt x="3366" y="101"/>
                  </a:lnTo>
                  <a:lnTo>
                    <a:pt x="3065" y="50"/>
                  </a:lnTo>
                  <a:lnTo>
                    <a:pt x="2763" y="0"/>
                  </a:lnTo>
                  <a:close/>
                </a:path>
              </a:pathLst>
            </a:custGeom>
            <a:solidFill>
              <a:srgbClr val="F45CB2"/>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05" name="Google Shape;3470;p76">
              <a:extLst>
                <a:ext uri="{FF2B5EF4-FFF2-40B4-BE49-F238E27FC236}">
                  <a16:creationId xmlns:a16="http://schemas.microsoft.com/office/drawing/2014/main" id="{D1E96BEC-033E-4873-BC47-01956C7103B9}"/>
                </a:ext>
              </a:extLst>
            </p:cNvPr>
            <p:cNvSpPr/>
            <p:nvPr/>
          </p:nvSpPr>
          <p:spPr>
            <a:xfrm>
              <a:off x="2640725" y="2704275"/>
              <a:ext cx="324050" cy="689525"/>
            </a:xfrm>
            <a:custGeom>
              <a:avLst/>
              <a:gdLst/>
              <a:ahLst/>
              <a:cxnLst/>
              <a:rect l="l" t="t" r="r" b="b"/>
              <a:pathLst>
                <a:path w="12962" h="27581" extrusionOk="0">
                  <a:moveTo>
                    <a:pt x="2210" y="0"/>
                  </a:moveTo>
                  <a:lnTo>
                    <a:pt x="1758" y="151"/>
                  </a:lnTo>
                  <a:lnTo>
                    <a:pt x="1457" y="251"/>
                  </a:lnTo>
                  <a:lnTo>
                    <a:pt x="1206" y="402"/>
                  </a:lnTo>
                  <a:lnTo>
                    <a:pt x="955" y="603"/>
                  </a:lnTo>
                  <a:lnTo>
                    <a:pt x="754" y="804"/>
                  </a:lnTo>
                  <a:lnTo>
                    <a:pt x="553" y="1005"/>
                  </a:lnTo>
                  <a:lnTo>
                    <a:pt x="452" y="1256"/>
                  </a:lnTo>
                  <a:lnTo>
                    <a:pt x="201" y="1809"/>
                  </a:lnTo>
                  <a:lnTo>
                    <a:pt x="101" y="2361"/>
                  </a:lnTo>
                  <a:lnTo>
                    <a:pt x="0" y="2964"/>
                  </a:lnTo>
                  <a:lnTo>
                    <a:pt x="50" y="3567"/>
                  </a:lnTo>
                  <a:lnTo>
                    <a:pt x="101" y="4120"/>
                  </a:lnTo>
                  <a:lnTo>
                    <a:pt x="301" y="5074"/>
                  </a:lnTo>
                  <a:lnTo>
                    <a:pt x="502" y="5978"/>
                  </a:lnTo>
                  <a:lnTo>
                    <a:pt x="754" y="6883"/>
                  </a:lnTo>
                  <a:lnTo>
                    <a:pt x="1055" y="7737"/>
                  </a:lnTo>
                  <a:lnTo>
                    <a:pt x="1658" y="9545"/>
                  </a:lnTo>
                  <a:lnTo>
                    <a:pt x="2361" y="11253"/>
                  </a:lnTo>
                  <a:lnTo>
                    <a:pt x="3014" y="12811"/>
                  </a:lnTo>
                  <a:lnTo>
                    <a:pt x="3718" y="14368"/>
                  </a:lnTo>
                  <a:lnTo>
                    <a:pt x="5124" y="17483"/>
                  </a:lnTo>
                  <a:lnTo>
                    <a:pt x="6581" y="20547"/>
                  </a:lnTo>
                  <a:lnTo>
                    <a:pt x="7988" y="23611"/>
                  </a:lnTo>
                  <a:lnTo>
                    <a:pt x="7686" y="23109"/>
                  </a:lnTo>
                  <a:lnTo>
                    <a:pt x="7385" y="22657"/>
                  </a:lnTo>
                  <a:lnTo>
                    <a:pt x="7284" y="22607"/>
                  </a:lnTo>
                  <a:lnTo>
                    <a:pt x="7234" y="22557"/>
                  </a:lnTo>
                  <a:lnTo>
                    <a:pt x="7084" y="22607"/>
                  </a:lnTo>
                  <a:lnTo>
                    <a:pt x="6983" y="22757"/>
                  </a:lnTo>
                  <a:lnTo>
                    <a:pt x="6983" y="22858"/>
                  </a:lnTo>
                  <a:lnTo>
                    <a:pt x="7033" y="22908"/>
                  </a:lnTo>
                  <a:lnTo>
                    <a:pt x="7385" y="23812"/>
                  </a:lnTo>
                  <a:lnTo>
                    <a:pt x="7837" y="24817"/>
                  </a:lnTo>
                  <a:lnTo>
                    <a:pt x="8088" y="25269"/>
                  </a:lnTo>
                  <a:lnTo>
                    <a:pt x="8390" y="25721"/>
                  </a:lnTo>
                  <a:lnTo>
                    <a:pt x="8741" y="26073"/>
                  </a:lnTo>
                  <a:lnTo>
                    <a:pt x="9143" y="26375"/>
                  </a:lnTo>
                  <a:lnTo>
                    <a:pt x="9193" y="26525"/>
                  </a:lnTo>
                  <a:lnTo>
                    <a:pt x="9244" y="26626"/>
                  </a:lnTo>
                  <a:lnTo>
                    <a:pt x="9344" y="26626"/>
                  </a:lnTo>
                  <a:lnTo>
                    <a:pt x="9445" y="26575"/>
                  </a:lnTo>
                  <a:lnTo>
                    <a:pt x="9495" y="26525"/>
                  </a:lnTo>
                  <a:lnTo>
                    <a:pt x="9897" y="26575"/>
                  </a:lnTo>
                  <a:lnTo>
                    <a:pt x="10299" y="26575"/>
                  </a:lnTo>
                  <a:lnTo>
                    <a:pt x="10600" y="26525"/>
                  </a:lnTo>
                  <a:lnTo>
                    <a:pt x="10902" y="26425"/>
                  </a:lnTo>
                  <a:lnTo>
                    <a:pt x="11203" y="26776"/>
                  </a:lnTo>
                  <a:lnTo>
                    <a:pt x="11555" y="27078"/>
                  </a:lnTo>
                  <a:lnTo>
                    <a:pt x="11906" y="27329"/>
                  </a:lnTo>
                  <a:lnTo>
                    <a:pt x="12258" y="27530"/>
                  </a:lnTo>
                  <a:lnTo>
                    <a:pt x="12409" y="27580"/>
                  </a:lnTo>
                  <a:lnTo>
                    <a:pt x="12559" y="27530"/>
                  </a:lnTo>
                  <a:lnTo>
                    <a:pt x="12610" y="27379"/>
                  </a:lnTo>
                  <a:lnTo>
                    <a:pt x="12610" y="27229"/>
                  </a:lnTo>
                  <a:lnTo>
                    <a:pt x="12509" y="27128"/>
                  </a:lnTo>
                  <a:lnTo>
                    <a:pt x="12559" y="27128"/>
                  </a:lnTo>
                  <a:lnTo>
                    <a:pt x="12660" y="27178"/>
                  </a:lnTo>
                  <a:lnTo>
                    <a:pt x="12760" y="27178"/>
                  </a:lnTo>
                  <a:lnTo>
                    <a:pt x="12911" y="27078"/>
                  </a:lnTo>
                  <a:lnTo>
                    <a:pt x="12961" y="26977"/>
                  </a:lnTo>
                  <a:lnTo>
                    <a:pt x="12961" y="26927"/>
                  </a:lnTo>
                  <a:lnTo>
                    <a:pt x="12911" y="26827"/>
                  </a:lnTo>
                  <a:lnTo>
                    <a:pt x="12861" y="26726"/>
                  </a:lnTo>
                  <a:lnTo>
                    <a:pt x="12308" y="26274"/>
                  </a:lnTo>
                  <a:lnTo>
                    <a:pt x="11856" y="25772"/>
                  </a:lnTo>
                  <a:lnTo>
                    <a:pt x="11454" y="25219"/>
                  </a:lnTo>
                  <a:lnTo>
                    <a:pt x="11102" y="24717"/>
                  </a:lnTo>
                  <a:lnTo>
                    <a:pt x="10801" y="24114"/>
                  </a:lnTo>
                  <a:lnTo>
                    <a:pt x="10550" y="23561"/>
                  </a:lnTo>
                  <a:lnTo>
                    <a:pt x="10349" y="22958"/>
                  </a:lnTo>
                  <a:lnTo>
                    <a:pt x="10148" y="22305"/>
                  </a:lnTo>
                  <a:lnTo>
                    <a:pt x="9847" y="21049"/>
                  </a:lnTo>
                  <a:lnTo>
                    <a:pt x="9646" y="19743"/>
                  </a:lnTo>
                  <a:lnTo>
                    <a:pt x="9445" y="18437"/>
                  </a:lnTo>
                  <a:lnTo>
                    <a:pt x="9193" y="17081"/>
                  </a:lnTo>
                  <a:lnTo>
                    <a:pt x="8892" y="15825"/>
                  </a:lnTo>
                  <a:lnTo>
                    <a:pt x="8540" y="14619"/>
                  </a:lnTo>
                  <a:lnTo>
                    <a:pt x="8138" y="13363"/>
                  </a:lnTo>
                  <a:lnTo>
                    <a:pt x="7636" y="12157"/>
                  </a:lnTo>
                  <a:lnTo>
                    <a:pt x="7134" y="11002"/>
                  </a:lnTo>
                  <a:lnTo>
                    <a:pt x="6581" y="9796"/>
                  </a:lnTo>
                  <a:lnTo>
                    <a:pt x="5476" y="7485"/>
                  </a:lnTo>
                  <a:lnTo>
                    <a:pt x="5375" y="7485"/>
                  </a:lnTo>
                  <a:lnTo>
                    <a:pt x="5325" y="7536"/>
                  </a:lnTo>
                  <a:lnTo>
                    <a:pt x="5325" y="7586"/>
                  </a:lnTo>
                  <a:lnTo>
                    <a:pt x="6380" y="10248"/>
                  </a:lnTo>
                  <a:lnTo>
                    <a:pt x="6883" y="11605"/>
                  </a:lnTo>
                  <a:lnTo>
                    <a:pt x="7385" y="12961"/>
                  </a:lnTo>
                  <a:lnTo>
                    <a:pt x="7837" y="14318"/>
                  </a:lnTo>
                  <a:lnTo>
                    <a:pt x="8239" y="15674"/>
                  </a:lnTo>
                  <a:lnTo>
                    <a:pt x="8591" y="17081"/>
                  </a:lnTo>
                  <a:lnTo>
                    <a:pt x="8842" y="18487"/>
                  </a:lnTo>
                  <a:lnTo>
                    <a:pt x="9143" y="20798"/>
                  </a:lnTo>
                  <a:lnTo>
                    <a:pt x="8842" y="19392"/>
                  </a:lnTo>
                  <a:lnTo>
                    <a:pt x="8490" y="17985"/>
                  </a:lnTo>
                  <a:lnTo>
                    <a:pt x="8189" y="16578"/>
                  </a:lnTo>
                  <a:lnTo>
                    <a:pt x="7837" y="15172"/>
                  </a:lnTo>
                  <a:lnTo>
                    <a:pt x="7586" y="14368"/>
                  </a:lnTo>
                  <a:lnTo>
                    <a:pt x="7335" y="13614"/>
                  </a:lnTo>
                  <a:lnTo>
                    <a:pt x="6732" y="12107"/>
                  </a:lnTo>
                  <a:lnTo>
                    <a:pt x="6079" y="10650"/>
                  </a:lnTo>
                  <a:lnTo>
                    <a:pt x="5375" y="9193"/>
                  </a:lnTo>
                  <a:lnTo>
                    <a:pt x="4521" y="7435"/>
                  </a:lnTo>
                  <a:lnTo>
                    <a:pt x="4069" y="6481"/>
                  </a:lnTo>
                  <a:lnTo>
                    <a:pt x="3667" y="5476"/>
                  </a:lnTo>
                  <a:lnTo>
                    <a:pt x="3316" y="4521"/>
                  </a:lnTo>
                  <a:lnTo>
                    <a:pt x="3215" y="4019"/>
                  </a:lnTo>
                  <a:lnTo>
                    <a:pt x="3115" y="3517"/>
                  </a:lnTo>
                  <a:lnTo>
                    <a:pt x="3065" y="3014"/>
                  </a:lnTo>
                  <a:lnTo>
                    <a:pt x="3014" y="2512"/>
                  </a:lnTo>
                  <a:lnTo>
                    <a:pt x="3065" y="2060"/>
                  </a:lnTo>
                  <a:lnTo>
                    <a:pt x="3165" y="1557"/>
                  </a:lnTo>
                  <a:lnTo>
                    <a:pt x="3115" y="1507"/>
                  </a:lnTo>
                  <a:lnTo>
                    <a:pt x="3014" y="1507"/>
                  </a:lnTo>
                  <a:lnTo>
                    <a:pt x="2864" y="1909"/>
                  </a:lnTo>
                  <a:lnTo>
                    <a:pt x="2813" y="2261"/>
                  </a:lnTo>
                  <a:lnTo>
                    <a:pt x="2713" y="2663"/>
                  </a:lnTo>
                  <a:lnTo>
                    <a:pt x="2713" y="3065"/>
                  </a:lnTo>
                  <a:lnTo>
                    <a:pt x="2713" y="3466"/>
                  </a:lnTo>
                  <a:lnTo>
                    <a:pt x="2763" y="3868"/>
                  </a:lnTo>
                  <a:lnTo>
                    <a:pt x="2914" y="4672"/>
                  </a:lnTo>
                  <a:lnTo>
                    <a:pt x="3165" y="5476"/>
                  </a:lnTo>
                  <a:lnTo>
                    <a:pt x="3466" y="6280"/>
                  </a:lnTo>
                  <a:lnTo>
                    <a:pt x="4069" y="7737"/>
                  </a:lnTo>
                  <a:lnTo>
                    <a:pt x="4873" y="9545"/>
                  </a:lnTo>
                  <a:lnTo>
                    <a:pt x="5677" y="11404"/>
                  </a:lnTo>
                  <a:lnTo>
                    <a:pt x="6430" y="13263"/>
                  </a:lnTo>
                  <a:lnTo>
                    <a:pt x="6782" y="14167"/>
                  </a:lnTo>
                  <a:lnTo>
                    <a:pt x="7084" y="15121"/>
                  </a:lnTo>
                  <a:lnTo>
                    <a:pt x="7335" y="16076"/>
                  </a:lnTo>
                  <a:lnTo>
                    <a:pt x="7536" y="17030"/>
                  </a:lnTo>
                  <a:lnTo>
                    <a:pt x="7536" y="17030"/>
                  </a:lnTo>
                  <a:lnTo>
                    <a:pt x="6631" y="14971"/>
                  </a:lnTo>
                  <a:lnTo>
                    <a:pt x="5677" y="12911"/>
                  </a:lnTo>
                  <a:lnTo>
                    <a:pt x="4672" y="10902"/>
                  </a:lnTo>
                  <a:lnTo>
                    <a:pt x="3718" y="8892"/>
                  </a:lnTo>
                  <a:lnTo>
                    <a:pt x="2813" y="6832"/>
                  </a:lnTo>
                  <a:lnTo>
                    <a:pt x="2411" y="5727"/>
                  </a:lnTo>
                  <a:lnTo>
                    <a:pt x="2010" y="4572"/>
                  </a:lnTo>
                  <a:lnTo>
                    <a:pt x="1909" y="4019"/>
                  </a:lnTo>
                  <a:lnTo>
                    <a:pt x="1809" y="3466"/>
                  </a:lnTo>
                  <a:lnTo>
                    <a:pt x="1708" y="2864"/>
                  </a:lnTo>
                  <a:lnTo>
                    <a:pt x="1708" y="2311"/>
                  </a:lnTo>
                  <a:lnTo>
                    <a:pt x="1708" y="1758"/>
                  </a:lnTo>
                  <a:lnTo>
                    <a:pt x="1809" y="1206"/>
                  </a:lnTo>
                  <a:lnTo>
                    <a:pt x="1959" y="653"/>
                  </a:lnTo>
                  <a:lnTo>
                    <a:pt x="2160" y="101"/>
                  </a:lnTo>
                  <a:lnTo>
                    <a:pt x="2210" y="0"/>
                  </a:lnTo>
                  <a:close/>
                </a:path>
              </a:pathLst>
            </a:custGeom>
            <a:solidFill>
              <a:srgbClr val="D01F9B"/>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06" name="Google Shape;3471;p76">
              <a:extLst>
                <a:ext uri="{FF2B5EF4-FFF2-40B4-BE49-F238E27FC236}">
                  <a16:creationId xmlns:a16="http://schemas.microsoft.com/office/drawing/2014/main" id="{9E0CDAC4-3CC6-426B-8D03-5011DECCF87C}"/>
                </a:ext>
              </a:extLst>
            </p:cNvPr>
            <p:cNvSpPr/>
            <p:nvPr/>
          </p:nvSpPr>
          <p:spPr>
            <a:xfrm>
              <a:off x="2742450" y="2740675"/>
              <a:ext cx="72875" cy="160800"/>
            </a:xfrm>
            <a:custGeom>
              <a:avLst/>
              <a:gdLst/>
              <a:ahLst/>
              <a:cxnLst/>
              <a:rect l="l" t="t" r="r" b="b"/>
              <a:pathLst>
                <a:path w="2915" h="6432" extrusionOk="0">
                  <a:moveTo>
                    <a:pt x="101" y="1"/>
                  </a:moveTo>
                  <a:lnTo>
                    <a:pt x="51" y="51"/>
                  </a:lnTo>
                  <a:lnTo>
                    <a:pt x="0" y="101"/>
                  </a:lnTo>
                  <a:lnTo>
                    <a:pt x="51" y="152"/>
                  </a:lnTo>
                  <a:lnTo>
                    <a:pt x="402" y="453"/>
                  </a:lnTo>
                  <a:lnTo>
                    <a:pt x="704" y="855"/>
                  </a:lnTo>
                  <a:lnTo>
                    <a:pt x="1005" y="1257"/>
                  </a:lnTo>
                  <a:lnTo>
                    <a:pt x="1206" y="1659"/>
                  </a:lnTo>
                  <a:lnTo>
                    <a:pt x="1407" y="2061"/>
                  </a:lnTo>
                  <a:lnTo>
                    <a:pt x="1608" y="2513"/>
                  </a:lnTo>
                  <a:lnTo>
                    <a:pt x="1859" y="3467"/>
                  </a:lnTo>
                  <a:lnTo>
                    <a:pt x="2010" y="4171"/>
                  </a:lnTo>
                  <a:lnTo>
                    <a:pt x="2110" y="4924"/>
                  </a:lnTo>
                  <a:lnTo>
                    <a:pt x="2160" y="5326"/>
                  </a:lnTo>
                  <a:lnTo>
                    <a:pt x="2211" y="5678"/>
                  </a:lnTo>
                  <a:lnTo>
                    <a:pt x="2361" y="6029"/>
                  </a:lnTo>
                  <a:lnTo>
                    <a:pt x="2512" y="6381"/>
                  </a:lnTo>
                  <a:lnTo>
                    <a:pt x="2562" y="6431"/>
                  </a:lnTo>
                  <a:lnTo>
                    <a:pt x="2814" y="6431"/>
                  </a:lnTo>
                  <a:lnTo>
                    <a:pt x="2914" y="6331"/>
                  </a:lnTo>
                  <a:lnTo>
                    <a:pt x="2914" y="6281"/>
                  </a:lnTo>
                  <a:lnTo>
                    <a:pt x="2914" y="6180"/>
                  </a:lnTo>
                  <a:lnTo>
                    <a:pt x="2763" y="5778"/>
                  </a:lnTo>
                  <a:lnTo>
                    <a:pt x="2613" y="5326"/>
                  </a:lnTo>
                  <a:lnTo>
                    <a:pt x="2462" y="4372"/>
                  </a:lnTo>
                  <a:lnTo>
                    <a:pt x="2261" y="3467"/>
                  </a:lnTo>
                  <a:lnTo>
                    <a:pt x="2160" y="3015"/>
                  </a:lnTo>
                  <a:lnTo>
                    <a:pt x="2010" y="2563"/>
                  </a:lnTo>
                  <a:lnTo>
                    <a:pt x="1708" y="1809"/>
                  </a:lnTo>
                  <a:lnTo>
                    <a:pt x="1256" y="1156"/>
                  </a:lnTo>
                  <a:lnTo>
                    <a:pt x="754" y="554"/>
                  </a:lnTo>
                  <a:lnTo>
                    <a:pt x="151" y="51"/>
                  </a:lnTo>
                  <a:lnTo>
                    <a:pt x="101" y="1"/>
                  </a:lnTo>
                  <a:close/>
                </a:path>
              </a:pathLst>
            </a:custGeom>
            <a:solidFill>
              <a:srgbClr val="FF89E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07" name="Google Shape;3472;p76">
              <a:extLst>
                <a:ext uri="{FF2B5EF4-FFF2-40B4-BE49-F238E27FC236}">
                  <a16:creationId xmlns:a16="http://schemas.microsoft.com/office/drawing/2014/main" id="{5BADDC85-E33F-457C-A1EB-76489EA35C83}"/>
                </a:ext>
              </a:extLst>
            </p:cNvPr>
            <p:cNvSpPr/>
            <p:nvPr/>
          </p:nvSpPr>
          <p:spPr>
            <a:xfrm>
              <a:off x="2787650" y="2790925"/>
              <a:ext cx="281350" cy="551375"/>
            </a:xfrm>
            <a:custGeom>
              <a:avLst/>
              <a:gdLst/>
              <a:ahLst/>
              <a:cxnLst/>
              <a:rect l="l" t="t" r="r" b="b"/>
              <a:pathLst>
                <a:path w="11254" h="22055" extrusionOk="0">
                  <a:moveTo>
                    <a:pt x="3216" y="0"/>
                  </a:moveTo>
                  <a:lnTo>
                    <a:pt x="2915" y="51"/>
                  </a:lnTo>
                  <a:lnTo>
                    <a:pt x="2663" y="101"/>
                  </a:lnTo>
                  <a:lnTo>
                    <a:pt x="2412" y="201"/>
                  </a:lnTo>
                  <a:lnTo>
                    <a:pt x="2161" y="302"/>
                  </a:lnTo>
                  <a:lnTo>
                    <a:pt x="1558" y="704"/>
                  </a:lnTo>
                  <a:lnTo>
                    <a:pt x="1056" y="1156"/>
                  </a:lnTo>
                  <a:lnTo>
                    <a:pt x="704" y="1658"/>
                  </a:lnTo>
                  <a:lnTo>
                    <a:pt x="403" y="2211"/>
                  </a:lnTo>
                  <a:lnTo>
                    <a:pt x="202" y="2814"/>
                  </a:lnTo>
                  <a:lnTo>
                    <a:pt x="51" y="3467"/>
                  </a:lnTo>
                  <a:lnTo>
                    <a:pt x="1" y="4120"/>
                  </a:lnTo>
                  <a:lnTo>
                    <a:pt x="1" y="4773"/>
                  </a:lnTo>
                  <a:lnTo>
                    <a:pt x="101" y="5476"/>
                  </a:lnTo>
                  <a:lnTo>
                    <a:pt x="202" y="6129"/>
                  </a:lnTo>
                  <a:lnTo>
                    <a:pt x="352" y="6833"/>
                  </a:lnTo>
                  <a:lnTo>
                    <a:pt x="503" y="7486"/>
                  </a:lnTo>
                  <a:lnTo>
                    <a:pt x="955" y="8742"/>
                  </a:lnTo>
                  <a:lnTo>
                    <a:pt x="1458" y="9847"/>
                  </a:lnTo>
                  <a:lnTo>
                    <a:pt x="1910" y="10801"/>
                  </a:lnTo>
                  <a:lnTo>
                    <a:pt x="2462" y="11706"/>
                  </a:lnTo>
                  <a:lnTo>
                    <a:pt x="3568" y="13514"/>
                  </a:lnTo>
                  <a:lnTo>
                    <a:pt x="4773" y="15323"/>
                  </a:lnTo>
                  <a:lnTo>
                    <a:pt x="5929" y="17081"/>
                  </a:lnTo>
                  <a:lnTo>
                    <a:pt x="5828" y="17131"/>
                  </a:lnTo>
                  <a:lnTo>
                    <a:pt x="5778" y="17131"/>
                  </a:lnTo>
                  <a:lnTo>
                    <a:pt x="5728" y="17232"/>
                  </a:lnTo>
                  <a:lnTo>
                    <a:pt x="5728" y="17332"/>
                  </a:lnTo>
                  <a:lnTo>
                    <a:pt x="6029" y="18337"/>
                  </a:lnTo>
                  <a:lnTo>
                    <a:pt x="6230" y="18839"/>
                  </a:lnTo>
                  <a:lnTo>
                    <a:pt x="6481" y="19342"/>
                  </a:lnTo>
                  <a:lnTo>
                    <a:pt x="6783" y="19794"/>
                  </a:lnTo>
                  <a:lnTo>
                    <a:pt x="7084" y="20246"/>
                  </a:lnTo>
                  <a:lnTo>
                    <a:pt x="7436" y="20648"/>
                  </a:lnTo>
                  <a:lnTo>
                    <a:pt x="7838" y="21000"/>
                  </a:lnTo>
                  <a:lnTo>
                    <a:pt x="8139" y="21904"/>
                  </a:lnTo>
                  <a:lnTo>
                    <a:pt x="8189" y="22004"/>
                  </a:lnTo>
                  <a:lnTo>
                    <a:pt x="8240" y="22054"/>
                  </a:lnTo>
                  <a:lnTo>
                    <a:pt x="8340" y="22054"/>
                  </a:lnTo>
                  <a:lnTo>
                    <a:pt x="8491" y="21954"/>
                  </a:lnTo>
                  <a:lnTo>
                    <a:pt x="8491" y="21904"/>
                  </a:lnTo>
                  <a:lnTo>
                    <a:pt x="8491" y="21854"/>
                  </a:lnTo>
                  <a:lnTo>
                    <a:pt x="8340" y="21301"/>
                  </a:lnTo>
                  <a:lnTo>
                    <a:pt x="8692" y="21401"/>
                  </a:lnTo>
                  <a:lnTo>
                    <a:pt x="8943" y="21502"/>
                  </a:lnTo>
                  <a:lnTo>
                    <a:pt x="9244" y="21552"/>
                  </a:lnTo>
                  <a:lnTo>
                    <a:pt x="9445" y="21552"/>
                  </a:lnTo>
                  <a:lnTo>
                    <a:pt x="9697" y="21502"/>
                  </a:lnTo>
                  <a:lnTo>
                    <a:pt x="9898" y="21452"/>
                  </a:lnTo>
                  <a:lnTo>
                    <a:pt x="10099" y="21351"/>
                  </a:lnTo>
                  <a:lnTo>
                    <a:pt x="10500" y="21050"/>
                  </a:lnTo>
                  <a:lnTo>
                    <a:pt x="10752" y="20698"/>
                  </a:lnTo>
                  <a:lnTo>
                    <a:pt x="11003" y="20296"/>
                  </a:lnTo>
                  <a:lnTo>
                    <a:pt x="11153" y="19844"/>
                  </a:lnTo>
                  <a:lnTo>
                    <a:pt x="11254" y="19342"/>
                  </a:lnTo>
                  <a:lnTo>
                    <a:pt x="11254" y="18638"/>
                  </a:lnTo>
                  <a:lnTo>
                    <a:pt x="11153" y="17935"/>
                  </a:lnTo>
                  <a:lnTo>
                    <a:pt x="10953" y="17282"/>
                  </a:lnTo>
                  <a:lnTo>
                    <a:pt x="10752" y="16579"/>
                  </a:lnTo>
                  <a:lnTo>
                    <a:pt x="10450" y="15926"/>
                  </a:lnTo>
                  <a:lnTo>
                    <a:pt x="10149" y="15323"/>
                  </a:lnTo>
                  <a:lnTo>
                    <a:pt x="9445" y="14067"/>
                  </a:lnTo>
                  <a:lnTo>
                    <a:pt x="8591" y="12560"/>
                  </a:lnTo>
                  <a:lnTo>
                    <a:pt x="8240" y="11806"/>
                  </a:lnTo>
                  <a:lnTo>
                    <a:pt x="7888" y="11053"/>
                  </a:lnTo>
                  <a:lnTo>
                    <a:pt x="7587" y="10249"/>
                  </a:lnTo>
                  <a:lnTo>
                    <a:pt x="7285" y="9445"/>
                  </a:lnTo>
                  <a:lnTo>
                    <a:pt x="7034" y="8641"/>
                  </a:lnTo>
                  <a:lnTo>
                    <a:pt x="6883" y="7787"/>
                  </a:lnTo>
                  <a:lnTo>
                    <a:pt x="6733" y="7034"/>
                  </a:lnTo>
                  <a:lnTo>
                    <a:pt x="6682" y="6230"/>
                  </a:lnTo>
                  <a:lnTo>
                    <a:pt x="6532" y="4672"/>
                  </a:lnTo>
                  <a:lnTo>
                    <a:pt x="6381" y="3869"/>
                  </a:lnTo>
                  <a:lnTo>
                    <a:pt x="6230" y="3115"/>
                  </a:lnTo>
                  <a:lnTo>
                    <a:pt x="6029" y="2362"/>
                  </a:lnTo>
                  <a:lnTo>
                    <a:pt x="5728" y="1658"/>
                  </a:lnTo>
                  <a:lnTo>
                    <a:pt x="5426" y="1156"/>
                  </a:lnTo>
                  <a:lnTo>
                    <a:pt x="5075" y="754"/>
                  </a:lnTo>
                  <a:lnTo>
                    <a:pt x="4623" y="453"/>
                  </a:lnTo>
                  <a:lnTo>
                    <a:pt x="4171" y="201"/>
                  </a:lnTo>
                  <a:lnTo>
                    <a:pt x="3718" y="51"/>
                  </a:lnTo>
                  <a:lnTo>
                    <a:pt x="3216" y="0"/>
                  </a:lnTo>
                  <a:close/>
                </a:path>
              </a:pathLst>
            </a:custGeom>
            <a:solidFill>
              <a:srgbClr val="FF5075"/>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08" name="Google Shape;3473;p76">
              <a:extLst>
                <a:ext uri="{FF2B5EF4-FFF2-40B4-BE49-F238E27FC236}">
                  <a16:creationId xmlns:a16="http://schemas.microsoft.com/office/drawing/2014/main" id="{D2460B4F-408C-40E9-B9DB-F46E3854990B}"/>
                </a:ext>
              </a:extLst>
            </p:cNvPr>
            <p:cNvSpPr/>
            <p:nvPr/>
          </p:nvSpPr>
          <p:spPr>
            <a:xfrm>
              <a:off x="2787650" y="2790925"/>
              <a:ext cx="261275" cy="558900"/>
            </a:xfrm>
            <a:custGeom>
              <a:avLst/>
              <a:gdLst/>
              <a:ahLst/>
              <a:cxnLst/>
              <a:rect l="l" t="t" r="r" b="b"/>
              <a:pathLst>
                <a:path w="10451" h="22356" extrusionOk="0">
                  <a:moveTo>
                    <a:pt x="3116" y="0"/>
                  </a:moveTo>
                  <a:lnTo>
                    <a:pt x="2613" y="101"/>
                  </a:lnTo>
                  <a:lnTo>
                    <a:pt x="2161" y="302"/>
                  </a:lnTo>
                  <a:lnTo>
                    <a:pt x="1558" y="704"/>
                  </a:lnTo>
                  <a:lnTo>
                    <a:pt x="1056" y="1156"/>
                  </a:lnTo>
                  <a:lnTo>
                    <a:pt x="704" y="1658"/>
                  </a:lnTo>
                  <a:lnTo>
                    <a:pt x="403" y="2211"/>
                  </a:lnTo>
                  <a:lnTo>
                    <a:pt x="202" y="2814"/>
                  </a:lnTo>
                  <a:lnTo>
                    <a:pt x="51" y="3467"/>
                  </a:lnTo>
                  <a:lnTo>
                    <a:pt x="1" y="4120"/>
                  </a:lnTo>
                  <a:lnTo>
                    <a:pt x="1" y="4773"/>
                  </a:lnTo>
                  <a:lnTo>
                    <a:pt x="101" y="5476"/>
                  </a:lnTo>
                  <a:lnTo>
                    <a:pt x="202" y="6129"/>
                  </a:lnTo>
                  <a:lnTo>
                    <a:pt x="352" y="6833"/>
                  </a:lnTo>
                  <a:lnTo>
                    <a:pt x="503" y="7486"/>
                  </a:lnTo>
                  <a:lnTo>
                    <a:pt x="955" y="8742"/>
                  </a:lnTo>
                  <a:lnTo>
                    <a:pt x="1458" y="9847"/>
                  </a:lnTo>
                  <a:lnTo>
                    <a:pt x="1910" y="10801"/>
                  </a:lnTo>
                  <a:lnTo>
                    <a:pt x="2462" y="11706"/>
                  </a:lnTo>
                  <a:lnTo>
                    <a:pt x="3568" y="13514"/>
                  </a:lnTo>
                  <a:lnTo>
                    <a:pt x="4773" y="15323"/>
                  </a:lnTo>
                  <a:lnTo>
                    <a:pt x="5929" y="17081"/>
                  </a:lnTo>
                  <a:lnTo>
                    <a:pt x="5828" y="17131"/>
                  </a:lnTo>
                  <a:lnTo>
                    <a:pt x="5778" y="17131"/>
                  </a:lnTo>
                  <a:lnTo>
                    <a:pt x="5728" y="17232"/>
                  </a:lnTo>
                  <a:lnTo>
                    <a:pt x="5728" y="17332"/>
                  </a:lnTo>
                  <a:lnTo>
                    <a:pt x="6029" y="18337"/>
                  </a:lnTo>
                  <a:lnTo>
                    <a:pt x="6230" y="18839"/>
                  </a:lnTo>
                  <a:lnTo>
                    <a:pt x="6481" y="19342"/>
                  </a:lnTo>
                  <a:lnTo>
                    <a:pt x="6783" y="19794"/>
                  </a:lnTo>
                  <a:lnTo>
                    <a:pt x="7084" y="20246"/>
                  </a:lnTo>
                  <a:lnTo>
                    <a:pt x="7436" y="20648"/>
                  </a:lnTo>
                  <a:lnTo>
                    <a:pt x="7838" y="21000"/>
                  </a:lnTo>
                  <a:lnTo>
                    <a:pt x="8139" y="21904"/>
                  </a:lnTo>
                  <a:lnTo>
                    <a:pt x="8189" y="22004"/>
                  </a:lnTo>
                  <a:lnTo>
                    <a:pt x="8240" y="22054"/>
                  </a:lnTo>
                  <a:lnTo>
                    <a:pt x="8340" y="22054"/>
                  </a:lnTo>
                  <a:lnTo>
                    <a:pt x="8491" y="21954"/>
                  </a:lnTo>
                  <a:lnTo>
                    <a:pt x="8491" y="21904"/>
                  </a:lnTo>
                  <a:lnTo>
                    <a:pt x="8491" y="21854"/>
                  </a:lnTo>
                  <a:lnTo>
                    <a:pt x="8340" y="21301"/>
                  </a:lnTo>
                  <a:lnTo>
                    <a:pt x="8692" y="21401"/>
                  </a:lnTo>
                  <a:lnTo>
                    <a:pt x="8993" y="21502"/>
                  </a:lnTo>
                  <a:lnTo>
                    <a:pt x="9295" y="21552"/>
                  </a:lnTo>
                  <a:lnTo>
                    <a:pt x="9295" y="21552"/>
                  </a:lnTo>
                  <a:lnTo>
                    <a:pt x="9244" y="21452"/>
                  </a:lnTo>
                  <a:lnTo>
                    <a:pt x="9345" y="21401"/>
                  </a:lnTo>
                  <a:lnTo>
                    <a:pt x="9445" y="21301"/>
                  </a:lnTo>
                  <a:lnTo>
                    <a:pt x="9697" y="22105"/>
                  </a:lnTo>
                  <a:lnTo>
                    <a:pt x="9797" y="22255"/>
                  </a:lnTo>
                  <a:lnTo>
                    <a:pt x="9898" y="22356"/>
                  </a:lnTo>
                  <a:lnTo>
                    <a:pt x="10199" y="22356"/>
                  </a:lnTo>
                  <a:lnTo>
                    <a:pt x="10299" y="22306"/>
                  </a:lnTo>
                  <a:lnTo>
                    <a:pt x="10400" y="22205"/>
                  </a:lnTo>
                  <a:lnTo>
                    <a:pt x="10450" y="22054"/>
                  </a:lnTo>
                  <a:lnTo>
                    <a:pt x="10450" y="21904"/>
                  </a:lnTo>
                  <a:lnTo>
                    <a:pt x="9998" y="19995"/>
                  </a:lnTo>
                  <a:lnTo>
                    <a:pt x="9445" y="18136"/>
                  </a:lnTo>
                  <a:lnTo>
                    <a:pt x="8843" y="16277"/>
                  </a:lnTo>
                  <a:lnTo>
                    <a:pt x="8189" y="14469"/>
                  </a:lnTo>
                  <a:lnTo>
                    <a:pt x="7788" y="13615"/>
                  </a:lnTo>
                  <a:lnTo>
                    <a:pt x="7386" y="12761"/>
                  </a:lnTo>
                  <a:lnTo>
                    <a:pt x="6481" y="11103"/>
                  </a:lnTo>
                  <a:lnTo>
                    <a:pt x="6080" y="10299"/>
                  </a:lnTo>
                  <a:lnTo>
                    <a:pt x="5678" y="9445"/>
                  </a:lnTo>
                  <a:lnTo>
                    <a:pt x="5376" y="8591"/>
                  </a:lnTo>
                  <a:lnTo>
                    <a:pt x="5125" y="7687"/>
                  </a:lnTo>
                  <a:lnTo>
                    <a:pt x="5075" y="7586"/>
                  </a:lnTo>
                  <a:lnTo>
                    <a:pt x="5025" y="7586"/>
                  </a:lnTo>
                  <a:lnTo>
                    <a:pt x="4974" y="7636"/>
                  </a:lnTo>
                  <a:lnTo>
                    <a:pt x="4924" y="7687"/>
                  </a:lnTo>
                  <a:lnTo>
                    <a:pt x="5125" y="8591"/>
                  </a:lnTo>
                  <a:lnTo>
                    <a:pt x="5326" y="9445"/>
                  </a:lnTo>
                  <a:lnTo>
                    <a:pt x="5627" y="10299"/>
                  </a:lnTo>
                  <a:lnTo>
                    <a:pt x="5979" y="11153"/>
                  </a:lnTo>
                  <a:lnTo>
                    <a:pt x="6682" y="12761"/>
                  </a:lnTo>
                  <a:lnTo>
                    <a:pt x="7034" y="13615"/>
                  </a:lnTo>
                  <a:lnTo>
                    <a:pt x="7228" y="14086"/>
                  </a:lnTo>
                  <a:lnTo>
                    <a:pt x="6833" y="13263"/>
                  </a:lnTo>
                  <a:lnTo>
                    <a:pt x="5728" y="11053"/>
                  </a:lnTo>
                  <a:lnTo>
                    <a:pt x="5225" y="9947"/>
                  </a:lnTo>
                  <a:lnTo>
                    <a:pt x="4723" y="8842"/>
                  </a:lnTo>
                  <a:lnTo>
                    <a:pt x="4271" y="7737"/>
                  </a:lnTo>
                  <a:lnTo>
                    <a:pt x="4120" y="7134"/>
                  </a:lnTo>
                  <a:lnTo>
                    <a:pt x="3970" y="6581"/>
                  </a:lnTo>
                  <a:lnTo>
                    <a:pt x="3869" y="5979"/>
                  </a:lnTo>
                  <a:lnTo>
                    <a:pt x="3769" y="5376"/>
                  </a:lnTo>
                  <a:lnTo>
                    <a:pt x="3718" y="4773"/>
                  </a:lnTo>
                  <a:lnTo>
                    <a:pt x="3718" y="4120"/>
                  </a:lnTo>
                  <a:lnTo>
                    <a:pt x="3718" y="4070"/>
                  </a:lnTo>
                  <a:lnTo>
                    <a:pt x="3618" y="4070"/>
                  </a:lnTo>
                  <a:lnTo>
                    <a:pt x="3568" y="4120"/>
                  </a:lnTo>
                  <a:lnTo>
                    <a:pt x="3517" y="4723"/>
                  </a:lnTo>
                  <a:lnTo>
                    <a:pt x="3467" y="5275"/>
                  </a:lnTo>
                  <a:lnTo>
                    <a:pt x="3517" y="5828"/>
                  </a:lnTo>
                  <a:lnTo>
                    <a:pt x="3568" y="6381"/>
                  </a:lnTo>
                  <a:lnTo>
                    <a:pt x="3718" y="7486"/>
                  </a:lnTo>
                  <a:lnTo>
                    <a:pt x="4020" y="8541"/>
                  </a:lnTo>
                  <a:lnTo>
                    <a:pt x="4371" y="9596"/>
                  </a:lnTo>
                  <a:lnTo>
                    <a:pt x="4773" y="10651"/>
                  </a:lnTo>
                  <a:lnTo>
                    <a:pt x="5728" y="12710"/>
                  </a:lnTo>
                  <a:lnTo>
                    <a:pt x="6180" y="13665"/>
                  </a:lnTo>
                  <a:lnTo>
                    <a:pt x="5225" y="11756"/>
                  </a:lnTo>
                  <a:lnTo>
                    <a:pt x="4673" y="10550"/>
                  </a:lnTo>
                  <a:lnTo>
                    <a:pt x="4120" y="9345"/>
                  </a:lnTo>
                  <a:lnTo>
                    <a:pt x="3668" y="8089"/>
                  </a:lnTo>
                  <a:lnTo>
                    <a:pt x="3266" y="6833"/>
                  </a:lnTo>
                  <a:lnTo>
                    <a:pt x="3116" y="6180"/>
                  </a:lnTo>
                  <a:lnTo>
                    <a:pt x="2965" y="5527"/>
                  </a:lnTo>
                  <a:lnTo>
                    <a:pt x="2864" y="4924"/>
                  </a:lnTo>
                  <a:lnTo>
                    <a:pt x="2814" y="4271"/>
                  </a:lnTo>
                  <a:lnTo>
                    <a:pt x="2814" y="3618"/>
                  </a:lnTo>
                  <a:lnTo>
                    <a:pt x="2864" y="2914"/>
                  </a:lnTo>
                  <a:lnTo>
                    <a:pt x="2915" y="2261"/>
                  </a:lnTo>
                  <a:lnTo>
                    <a:pt x="3065" y="1608"/>
                  </a:lnTo>
                  <a:lnTo>
                    <a:pt x="3065" y="1558"/>
                  </a:lnTo>
                  <a:lnTo>
                    <a:pt x="3015" y="1508"/>
                  </a:lnTo>
                  <a:lnTo>
                    <a:pt x="2965" y="1508"/>
                  </a:lnTo>
                  <a:lnTo>
                    <a:pt x="2915" y="1558"/>
                  </a:lnTo>
                  <a:lnTo>
                    <a:pt x="2663" y="2462"/>
                  </a:lnTo>
                  <a:lnTo>
                    <a:pt x="2513" y="3366"/>
                  </a:lnTo>
                  <a:lnTo>
                    <a:pt x="2462" y="4271"/>
                  </a:lnTo>
                  <a:lnTo>
                    <a:pt x="2462" y="5175"/>
                  </a:lnTo>
                  <a:lnTo>
                    <a:pt x="2513" y="6029"/>
                  </a:lnTo>
                  <a:lnTo>
                    <a:pt x="2714" y="6933"/>
                  </a:lnTo>
                  <a:lnTo>
                    <a:pt x="2915" y="7787"/>
                  </a:lnTo>
                  <a:lnTo>
                    <a:pt x="3166" y="8691"/>
                  </a:lnTo>
                  <a:lnTo>
                    <a:pt x="3166" y="8691"/>
                  </a:lnTo>
                  <a:lnTo>
                    <a:pt x="2864" y="7938"/>
                  </a:lnTo>
                  <a:lnTo>
                    <a:pt x="2563" y="7235"/>
                  </a:lnTo>
                  <a:lnTo>
                    <a:pt x="2312" y="6481"/>
                  </a:lnTo>
                  <a:lnTo>
                    <a:pt x="2111" y="5727"/>
                  </a:lnTo>
                  <a:lnTo>
                    <a:pt x="1960" y="4974"/>
                  </a:lnTo>
                  <a:lnTo>
                    <a:pt x="1910" y="4220"/>
                  </a:lnTo>
                  <a:lnTo>
                    <a:pt x="1960" y="3467"/>
                  </a:lnTo>
                  <a:lnTo>
                    <a:pt x="2061" y="2713"/>
                  </a:lnTo>
                  <a:lnTo>
                    <a:pt x="2211" y="1960"/>
                  </a:lnTo>
                  <a:lnTo>
                    <a:pt x="2462" y="1307"/>
                  </a:lnTo>
                  <a:lnTo>
                    <a:pt x="2764" y="603"/>
                  </a:lnTo>
                  <a:lnTo>
                    <a:pt x="3116" y="0"/>
                  </a:lnTo>
                  <a:close/>
                </a:path>
              </a:pathLst>
            </a:custGeom>
            <a:solidFill>
              <a:srgbClr val="D83262"/>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09" name="Google Shape;3474;p76">
              <a:extLst>
                <a:ext uri="{FF2B5EF4-FFF2-40B4-BE49-F238E27FC236}">
                  <a16:creationId xmlns:a16="http://schemas.microsoft.com/office/drawing/2014/main" id="{29EDF510-EF87-4B66-AFB4-54965D867322}"/>
                </a:ext>
              </a:extLst>
            </p:cNvPr>
            <p:cNvSpPr/>
            <p:nvPr/>
          </p:nvSpPr>
          <p:spPr>
            <a:xfrm>
              <a:off x="2896925" y="2816050"/>
              <a:ext cx="52775" cy="164550"/>
            </a:xfrm>
            <a:custGeom>
              <a:avLst/>
              <a:gdLst/>
              <a:ahLst/>
              <a:cxnLst/>
              <a:rect l="l" t="t" r="r" b="b"/>
              <a:pathLst>
                <a:path w="2111" h="6582" extrusionOk="0">
                  <a:moveTo>
                    <a:pt x="51" y="0"/>
                  </a:moveTo>
                  <a:lnTo>
                    <a:pt x="0" y="50"/>
                  </a:lnTo>
                  <a:lnTo>
                    <a:pt x="0" y="101"/>
                  </a:lnTo>
                  <a:lnTo>
                    <a:pt x="0" y="151"/>
                  </a:lnTo>
                  <a:lnTo>
                    <a:pt x="302" y="503"/>
                  </a:lnTo>
                  <a:lnTo>
                    <a:pt x="553" y="904"/>
                  </a:lnTo>
                  <a:lnTo>
                    <a:pt x="754" y="1357"/>
                  </a:lnTo>
                  <a:lnTo>
                    <a:pt x="905" y="1809"/>
                  </a:lnTo>
                  <a:lnTo>
                    <a:pt x="1156" y="2713"/>
                  </a:lnTo>
                  <a:lnTo>
                    <a:pt x="1256" y="3667"/>
                  </a:lnTo>
                  <a:lnTo>
                    <a:pt x="1407" y="5124"/>
                  </a:lnTo>
                  <a:lnTo>
                    <a:pt x="1558" y="5878"/>
                  </a:lnTo>
                  <a:lnTo>
                    <a:pt x="1658" y="6230"/>
                  </a:lnTo>
                  <a:lnTo>
                    <a:pt x="1809" y="6531"/>
                  </a:lnTo>
                  <a:lnTo>
                    <a:pt x="1859" y="6581"/>
                  </a:lnTo>
                  <a:lnTo>
                    <a:pt x="2010" y="6581"/>
                  </a:lnTo>
                  <a:lnTo>
                    <a:pt x="2060" y="6531"/>
                  </a:lnTo>
                  <a:lnTo>
                    <a:pt x="2110" y="6079"/>
                  </a:lnTo>
                  <a:lnTo>
                    <a:pt x="2110" y="5576"/>
                  </a:lnTo>
                  <a:lnTo>
                    <a:pt x="2060" y="5124"/>
                  </a:lnTo>
                  <a:lnTo>
                    <a:pt x="1960" y="4622"/>
                  </a:lnTo>
                  <a:lnTo>
                    <a:pt x="1759" y="3718"/>
                  </a:lnTo>
                  <a:lnTo>
                    <a:pt x="1558" y="2813"/>
                  </a:lnTo>
                  <a:lnTo>
                    <a:pt x="1307" y="2010"/>
                  </a:lnTo>
                  <a:lnTo>
                    <a:pt x="1005" y="1306"/>
                  </a:lnTo>
                  <a:lnTo>
                    <a:pt x="854" y="955"/>
                  </a:lnTo>
                  <a:lnTo>
                    <a:pt x="603" y="653"/>
                  </a:lnTo>
                  <a:lnTo>
                    <a:pt x="352" y="352"/>
                  </a:lnTo>
                  <a:lnTo>
                    <a:pt x="101" y="50"/>
                  </a:lnTo>
                  <a:lnTo>
                    <a:pt x="51" y="0"/>
                  </a:lnTo>
                  <a:close/>
                </a:path>
              </a:pathLst>
            </a:custGeom>
            <a:solidFill>
              <a:srgbClr val="FF7CA4"/>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10" name="Google Shape;3475;p76">
              <a:extLst>
                <a:ext uri="{FF2B5EF4-FFF2-40B4-BE49-F238E27FC236}">
                  <a16:creationId xmlns:a16="http://schemas.microsoft.com/office/drawing/2014/main" id="{B8F47070-31EB-4A2E-9B13-AEE6D8F98627}"/>
                </a:ext>
              </a:extLst>
            </p:cNvPr>
            <p:cNvSpPr/>
            <p:nvPr/>
          </p:nvSpPr>
          <p:spPr>
            <a:xfrm>
              <a:off x="2875575" y="2703000"/>
              <a:ext cx="311500" cy="522500"/>
            </a:xfrm>
            <a:custGeom>
              <a:avLst/>
              <a:gdLst/>
              <a:ahLst/>
              <a:cxnLst/>
              <a:rect l="l" t="t" r="r" b="b"/>
              <a:pathLst>
                <a:path w="12460" h="20900" extrusionOk="0">
                  <a:moveTo>
                    <a:pt x="2362" y="1"/>
                  </a:moveTo>
                  <a:lnTo>
                    <a:pt x="2010" y="51"/>
                  </a:lnTo>
                  <a:lnTo>
                    <a:pt x="1658" y="152"/>
                  </a:lnTo>
                  <a:lnTo>
                    <a:pt x="1407" y="252"/>
                  </a:lnTo>
                  <a:lnTo>
                    <a:pt x="1106" y="353"/>
                  </a:lnTo>
                  <a:lnTo>
                    <a:pt x="905" y="553"/>
                  </a:lnTo>
                  <a:lnTo>
                    <a:pt x="704" y="704"/>
                  </a:lnTo>
                  <a:lnTo>
                    <a:pt x="503" y="905"/>
                  </a:lnTo>
                  <a:lnTo>
                    <a:pt x="402" y="1106"/>
                  </a:lnTo>
                  <a:lnTo>
                    <a:pt x="151" y="1608"/>
                  </a:lnTo>
                  <a:lnTo>
                    <a:pt x="51" y="2111"/>
                  </a:lnTo>
                  <a:lnTo>
                    <a:pt x="0" y="2714"/>
                  </a:lnTo>
                  <a:lnTo>
                    <a:pt x="0" y="3316"/>
                  </a:lnTo>
                  <a:lnTo>
                    <a:pt x="101" y="3970"/>
                  </a:lnTo>
                  <a:lnTo>
                    <a:pt x="201" y="4572"/>
                  </a:lnTo>
                  <a:lnTo>
                    <a:pt x="402" y="5226"/>
                  </a:lnTo>
                  <a:lnTo>
                    <a:pt x="603" y="5828"/>
                  </a:lnTo>
                  <a:lnTo>
                    <a:pt x="1055" y="6934"/>
                  </a:lnTo>
                  <a:lnTo>
                    <a:pt x="1558" y="7838"/>
                  </a:lnTo>
                  <a:lnTo>
                    <a:pt x="2512" y="9345"/>
                  </a:lnTo>
                  <a:lnTo>
                    <a:pt x="3517" y="10802"/>
                  </a:lnTo>
                  <a:lnTo>
                    <a:pt x="4522" y="12259"/>
                  </a:lnTo>
                  <a:lnTo>
                    <a:pt x="5527" y="13766"/>
                  </a:lnTo>
                  <a:lnTo>
                    <a:pt x="6682" y="15725"/>
                  </a:lnTo>
                  <a:lnTo>
                    <a:pt x="7787" y="17684"/>
                  </a:lnTo>
                  <a:lnTo>
                    <a:pt x="7837" y="18187"/>
                  </a:lnTo>
                  <a:lnTo>
                    <a:pt x="7988" y="18689"/>
                  </a:lnTo>
                  <a:lnTo>
                    <a:pt x="8189" y="19191"/>
                  </a:lnTo>
                  <a:lnTo>
                    <a:pt x="8440" y="19644"/>
                  </a:lnTo>
                  <a:lnTo>
                    <a:pt x="8742" y="20045"/>
                  </a:lnTo>
                  <a:lnTo>
                    <a:pt x="9144" y="20397"/>
                  </a:lnTo>
                  <a:lnTo>
                    <a:pt x="9546" y="20699"/>
                  </a:lnTo>
                  <a:lnTo>
                    <a:pt x="9797" y="20799"/>
                  </a:lnTo>
                  <a:lnTo>
                    <a:pt x="10048" y="20849"/>
                  </a:lnTo>
                  <a:lnTo>
                    <a:pt x="10500" y="20899"/>
                  </a:lnTo>
                  <a:lnTo>
                    <a:pt x="10952" y="20899"/>
                  </a:lnTo>
                  <a:lnTo>
                    <a:pt x="11304" y="20749"/>
                  </a:lnTo>
                  <a:lnTo>
                    <a:pt x="11706" y="20598"/>
                  </a:lnTo>
                  <a:lnTo>
                    <a:pt x="12007" y="20347"/>
                  </a:lnTo>
                  <a:lnTo>
                    <a:pt x="12208" y="19995"/>
                  </a:lnTo>
                  <a:lnTo>
                    <a:pt x="12359" y="19644"/>
                  </a:lnTo>
                  <a:lnTo>
                    <a:pt x="12459" y="19191"/>
                  </a:lnTo>
                  <a:lnTo>
                    <a:pt x="12409" y="18890"/>
                  </a:lnTo>
                  <a:lnTo>
                    <a:pt x="12359" y="18639"/>
                  </a:lnTo>
                  <a:lnTo>
                    <a:pt x="12208" y="18136"/>
                  </a:lnTo>
                  <a:lnTo>
                    <a:pt x="11756" y="17081"/>
                  </a:lnTo>
                  <a:lnTo>
                    <a:pt x="11053" y="15524"/>
                  </a:lnTo>
                  <a:lnTo>
                    <a:pt x="10299" y="13967"/>
                  </a:lnTo>
                  <a:lnTo>
                    <a:pt x="9646" y="12409"/>
                  </a:lnTo>
                  <a:lnTo>
                    <a:pt x="9043" y="10802"/>
                  </a:lnTo>
                  <a:lnTo>
                    <a:pt x="8491" y="9194"/>
                  </a:lnTo>
                  <a:lnTo>
                    <a:pt x="8038" y="7536"/>
                  </a:lnTo>
                  <a:lnTo>
                    <a:pt x="7737" y="6481"/>
                  </a:lnTo>
                  <a:lnTo>
                    <a:pt x="7385" y="5226"/>
                  </a:lnTo>
                  <a:lnTo>
                    <a:pt x="6883" y="3919"/>
                  </a:lnTo>
                  <a:lnTo>
                    <a:pt x="6632" y="3266"/>
                  </a:lnTo>
                  <a:lnTo>
                    <a:pt x="6330" y="2663"/>
                  </a:lnTo>
                  <a:lnTo>
                    <a:pt x="5979" y="2111"/>
                  </a:lnTo>
                  <a:lnTo>
                    <a:pt x="5577" y="1558"/>
                  </a:lnTo>
                  <a:lnTo>
                    <a:pt x="5175" y="1056"/>
                  </a:lnTo>
                  <a:lnTo>
                    <a:pt x="4672" y="654"/>
                  </a:lnTo>
                  <a:lnTo>
                    <a:pt x="4170" y="353"/>
                  </a:lnTo>
                  <a:lnTo>
                    <a:pt x="3618" y="152"/>
                  </a:lnTo>
                  <a:lnTo>
                    <a:pt x="3316" y="51"/>
                  </a:lnTo>
                  <a:lnTo>
                    <a:pt x="3015" y="1"/>
                  </a:lnTo>
                  <a:close/>
                </a:path>
              </a:pathLst>
            </a:custGeom>
            <a:solidFill>
              <a:srgbClr val="F45CB2"/>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11" name="Google Shape;3476;p76">
              <a:extLst>
                <a:ext uri="{FF2B5EF4-FFF2-40B4-BE49-F238E27FC236}">
                  <a16:creationId xmlns:a16="http://schemas.microsoft.com/office/drawing/2014/main" id="{BAE32E1A-BB80-4AE4-A339-4DE8728D9E9C}"/>
                </a:ext>
              </a:extLst>
            </p:cNvPr>
            <p:cNvSpPr/>
            <p:nvPr/>
          </p:nvSpPr>
          <p:spPr>
            <a:xfrm>
              <a:off x="2875575" y="2709300"/>
              <a:ext cx="325300" cy="540050"/>
            </a:xfrm>
            <a:custGeom>
              <a:avLst/>
              <a:gdLst/>
              <a:ahLst/>
              <a:cxnLst/>
              <a:rect l="l" t="t" r="r" b="b"/>
              <a:pathLst>
                <a:path w="13012" h="21602" extrusionOk="0">
                  <a:moveTo>
                    <a:pt x="1407" y="0"/>
                  </a:moveTo>
                  <a:lnTo>
                    <a:pt x="955" y="251"/>
                  </a:lnTo>
                  <a:lnTo>
                    <a:pt x="603" y="553"/>
                  </a:lnTo>
                  <a:lnTo>
                    <a:pt x="352" y="955"/>
                  </a:lnTo>
                  <a:lnTo>
                    <a:pt x="151" y="1356"/>
                  </a:lnTo>
                  <a:lnTo>
                    <a:pt x="51" y="1859"/>
                  </a:lnTo>
                  <a:lnTo>
                    <a:pt x="0" y="2411"/>
                  </a:lnTo>
                  <a:lnTo>
                    <a:pt x="0" y="2964"/>
                  </a:lnTo>
                  <a:lnTo>
                    <a:pt x="51" y="3517"/>
                  </a:lnTo>
                  <a:lnTo>
                    <a:pt x="151" y="4069"/>
                  </a:lnTo>
                  <a:lnTo>
                    <a:pt x="302" y="4672"/>
                  </a:lnTo>
                  <a:lnTo>
                    <a:pt x="654" y="5777"/>
                  </a:lnTo>
                  <a:lnTo>
                    <a:pt x="1106" y="6782"/>
                  </a:lnTo>
                  <a:lnTo>
                    <a:pt x="1558" y="7586"/>
                  </a:lnTo>
                  <a:lnTo>
                    <a:pt x="2512" y="9093"/>
                  </a:lnTo>
                  <a:lnTo>
                    <a:pt x="3517" y="10550"/>
                  </a:lnTo>
                  <a:lnTo>
                    <a:pt x="4522" y="12007"/>
                  </a:lnTo>
                  <a:lnTo>
                    <a:pt x="5527" y="13514"/>
                  </a:lnTo>
                  <a:lnTo>
                    <a:pt x="6682" y="15473"/>
                  </a:lnTo>
                  <a:lnTo>
                    <a:pt x="7787" y="17432"/>
                  </a:lnTo>
                  <a:lnTo>
                    <a:pt x="7837" y="17935"/>
                  </a:lnTo>
                  <a:lnTo>
                    <a:pt x="7988" y="18437"/>
                  </a:lnTo>
                  <a:lnTo>
                    <a:pt x="8189" y="18939"/>
                  </a:lnTo>
                  <a:lnTo>
                    <a:pt x="8440" y="19392"/>
                  </a:lnTo>
                  <a:lnTo>
                    <a:pt x="8742" y="19793"/>
                  </a:lnTo>
                  <a:lnTo>
                    <a:pt x="9144" y="20145"/>
                  </a:lnTo>
                  <a:lnTo>
                    <a:pt x="9546" y="20447"/>
                  </a:lnTo>
                  <a:lnTo>
                    <a:pt x="9797" y="20547"/>
                  </a:lnTo>
                  <a:lnTo>
                    <a:pt x="10048" y="20597"/>
                  </a:lnTo>
                  <a:lnTo>
                    <a:pt x="10349" y="20647"/>
                  </a:lnTo>
                  <a:lnTo>
                    <a:pt x="10651" y="20647"/>
                  </a:lnTo>
                  <a:lnTo>
                    <a:pt x="10952" y="20899"/>
                  </a:lnTo>
                  <a:lnTo>
                    <a:pt x="11254" y="21150"/>
                  </a:lnTo>
                  <a:lnTo>
                    <a:pt x="11605" y="21351"/>
                  </a:lnTo>
                  <a:lnTo>
                    <a:pt x="12007" y="21501"/>
                  </a:lnTo>
                  <a:lnTo>
                    <a:pt x="12158" y="21501"/>
                  </a:lnTo>
                  <a:lnTo>
                    <a:pt x="12309" y="21351"/>
                  </a:lnTo>
                  <a:lnTo>
                    <a:pt x="12610" y="21602"/>
                  </a:lnTo>
                  <a:lnTo>
                    <a:pt x="12811" y="21602"/>
                  </a:lnTo>
                  <a:lnTo>
                    <a:pt x="12861" y="21552"/>
                  </a:lnTo>
                  <a:lnTo>
                    <a:pt x="12911" y="21501"/>
                  </a:lnTo>
                  <a:lnTo>
                    <a:pt x="12962" y="21451"/>
                  </a:lnTo>
                  <a:lnTo>
                    <a:pt x="13012" y="21351"/>
                  </a:lnTo>
                  <a:lnTo>
                    <a:pt x="12962" y="21250"/>
                  </a:lnTo>
                  <a:lnTo>
                    <a:pt x="12911" y="21150"/>
                  </a:lnTo>
                  <a:lnTo>
                    <a:pt x="12510" y="20698"/>
                  </a:lnTo>
                  <a:lnTo>
                    <a:pt x="12108" y="20195"/>
                  </a:lnTo>
                  <a:lnTo>
                    <a:pt x="11354" y="19090"/>
                  </a:lnTo>
                  <a:lnTo>
                    <a:pt x="10701" y="17935"/>
                  </a:lnTo>
                  <a:lnTo>
                    <a:pt x="10098" y="16729"/>
                  </a:lnTo>
                  <a:lnTo>
                    <a:pt x="9546" y="15523"/>
                  </a:lnTo>
                  <a:lnTo>
                    <a:pt x="9043" y="14267"/>
                  </a:lnTo>
                  <a:lnTo>
                    <a:pt x="8139" y="11856"/>
                  </a:lnTo>
                  <a:lnTo>
                    <a:pt x="7737" y="10801"/>
                  </a:lnTo>
                  <a:lnTo>
                    <a:pt x="7335" y="9796"/>
                  </a:lnTo>
                  <a:lnTo>
                    <a:pt x="6883" y="8792"/>
                  </a:lnTo>
                  <a:lnTo>
                    <a:pt x="6330" y="7837"/>
                  </a:lnTo>
                  <a:lnTo>
                    <a:pt x="6029" y="7335"/>
                  </a:lnTo>
                  <a:lnTo>
                    <a:pt x="5627" y="6832"/>
                  </a:lnTo>
                  <a:lnTo>
                    <a:pt x="4873" y="5828"/>
                  </a:lnTo>
                  <a:lnTo>
                    <a:pt x="4472" y="5375"/>
                  </a:lnTo>
                  <a:lnTo>
                    <a:pt x="4120" y="4823"/>
                  </a:lnTo>
                  <a:lnTo>
                    <a:pt x="3818" y="4320"/>
                  </a:lnTo>
                  <a:lnTo>
                    <a:pt x="3517" y="3768"/>
                  </a:lnTo>
                  <a:lnTo>
                    <a:pt x="3517" y="3718"/>
                  </a:lnTo>
                  <a:lnTo>
                    <a:pt x="3417" y="3718"/>
                  </a:lnTo>
                  <a:lnTo>
                    <a:pt x="3417" y="3768"/>
                  </a:lnTo>
                  <a:lnTo>
                    <a:pt x="3618" y="4320"/>
                  </a:lnTo>
                  <a:lnTo>
                    <a:pt x="3869" y="4823"/>
                  </a:lnTo>
                  <a:lnTo>
                    <a:pt x="4472" y="5828"/>
                  </a:lnTo>
                  <a:lnTo>
                    <a:pt x="5125" y="6732"/>
                  </a:lnTo>
                  <a:lnTo>
                    <a:pt x="5778" y="7737"/>
                  </a:lnTo>
                  <a:lnTo>
                    <a:pt x="6079" y="8339"/>
                  </a:lnTo>
                  <a:lnTo>
                    <a:pt x="6381" y="8992"/>
                  </a:lnTo>
                  <a:lnTo>
                    <a:pt x="6933" y="10299"/>
                  </a:lnTo>
                  <a:lnTo>
                    <a:pt x="7837" y="12961"/>
                  </a:lnTo>
                  <a:lnTo>
                    <a:pt x="8340" y="14167"/>
                  </a:lnTo>
                  <a:lnTo>
                    <a:pt x="8842" y="15373"/>
                  </a:lnTo>
                  <a:lnTo>
                    <a:pt x="9345" y="16578"/>
                  </a:lnTo>
                  <a:lnTo>
                    <a:pt x="9947" y="17784"/>
                  </a:lnTo>
                  <a:lnTo>
                    <a:pt x="10550" y="19090"/>
                  </a:lnTo>
                  <a:lnTo>
                    <a:pt x="10550" y="19090"/>
                  </a:lnTo>
                  <a:lnTo>
                    <a:pt x="10249" y="18588"/>
                  </a:lnTo>
                  <a:lnTo>
                    <a:pt x="9947" y="18085"/>
                  </a:lnTo>
                  <a:lnTo>
                    <a:pt x="9696" y="17583"/>
                  </a:lnTo>
                  <a:lnTo>
                    <a:pt x="9445" y="16980"/>
                  </a:lnTo>
                  <a:lnTo>
                    <a:pt x="8340" y="14318"/>
                  </a:lnTo>
                  <a:lnTo>
                    <a:pt x="7285" y="11605"/>
                  </a:lnTo>
                  <a:lnTo>
                    <a:pt x="6782" y="10349"/>
                  </a:lnTo>
                  <a:lnTo>
                    <a:pt x="6230" y="9143"/>
                  </a:lnTo>
                  <a:lnTo>
                    <a:pt x="5878" y="8540"/>
                  </a:lnTo>
                  <a:lnTo>
                    <a:pt x="5577" y="7937"/>
                  </a:lnTo>
                  <a:lnTo>
                    <a:pt x="5225" y="7385"/>
                  </a:lnTo>
                  <a:lnTo>
                    <a:pt x="4823" y="6832"/>
                  </a:lnTo>
                  <a:lnTo>
                    <a:pt x="3818" y="5627"/>
                  </a:lnTo>
                  <a:lnTo>
                    <a:pt x="3316" y="5024"/>
                  </a:lnTo>
                  <a:lnTo>
                    <a:pt x="2864" y="4371"/>
                  </a:lnTo>
                  <a:lnTo>
                    <a:pt x="2512" y="3718"/>
                  </a:lnTo>
                  <a:lnTo>
                    <a:pt x="2211" y="3064"/>
                  </a:lnTo>
                  <a:lnTo>
                    <a:pt x="2110" y="2663"/>
                  </a:lnTo>
                  <a:lnTo>
                    <a:pt x="2010" y="2311"/>
                  </a:lnTo>
                  <a:lnTo>
                    <a:pt x="1960" y="1909"/>
                  </a:lnTo>
                  <a:lnTo>
                    <a:pt x="1960" y="1457"/>
                  </a:lnTo>
                  <a:lnTo>
                    <a:pt x="1960" y="1407"/>
                  </a:lnTo>
                  <a:lnTo>
                    <a:pt x="1909" y="1457"/>
                  </a:lnTo>
                  <a:lnTo>
                    <a:pt x="1809" y="2110"/>
                  </a:lnTo>
                  <a:lnTo>
                    <a:pt x="1859" y="2713"/>
                  </a:lnTo>
                  <a:lnTo>
                    <a:pt x="1960" y="3316"/>
                  </a:lnTo>
                  <a:lnTo>
                    <a:pt x="2161" y="3919"/>
                  </a:lnTo>
                  <a:lnTo>
                    <a:pt x="2412" y="4471"/>
                  </a:lnTo>
                  <a:lnTo>
                    <a:pt x="2713" y="5024"/>
                  </a:lnTo>
                  <a:lnTo>
                    <a:pt x="3065" y="5576"/>
                  </a:lnTo>
                  <a:lnTo>
                    <a:pt x="3417" y="6079"/>
                  </a:lnTo>
                  <a:lnTo>
                    <a:pt x="3919" y="6832"/>
                  </a:lnTo>
                  <a:lnTo>
                    <a:pt x="4421" y="7586"/>
                  </a:lnTo>
                  <a:lnTo>
                    <a:pt x="4873" y="8339"/>
                  </a:lnTo>
                  <a:lnTo>
                    <a:pt x="5275" y="9093"/>
                  </a:lnTo>
                  <a:lnTo>
                    <a:pt x="6029" y="10650"/>
                  </a:lnTo>
                  <a:lnTo>
                    <a:pt x="6682" y="12258"/>
                  </a:lnTo>
                  <a:lnTo>
                    <a:pt x="7787" y="15121"/>
                  </a:lnTo>
                  <a:lnTo>
                    <a:pt x="8340" y="16528"/>
                  </a:lnTo>
                  <a:lnTo>
                    <a:pt x="8943" y="17935"/>
                  </a:lnTo>
                  <a:lnTo>
                    <a:pt x="9445" y="18990"/>
                  </a:lnTo>
                  <a:lnTo>
                    <a:pt x="9746" y="19492"/>
                  </a:lnTo>
                  <a:lnTo>
                    <a:pt x="10098" y="19994"/>
                  </a:lnTo>
                  <a:lnTo>
                    <a:pt x="10098" y="19994"/>
                  </a:lnTo>
                  <a:lnTo>
                    <a:pt x="9696" y="19492"/>
                  </a:lnTo>
                  <a:lnTo>
                    <a:pt x="9345" y="18889"/>
                  </a:lnTo>
                  <a:lnTo>
                    <a:pt x="8993" y="18286"/>
                  </a:lnTo>
                  <a:lnTo>
                    <a:pt x="8641" y="17633"/>
                  </a:lnTo>
                  <a:lnTo>
                    <a:pt x="8038" y="16277"/>
                  </a:lnTo>
                  <a:lnTo>
                    <a:pt x="7486" y="14870"/>
                  </a:lnTo>
                  <a:lnTo>
                    <a:pt x="6481" y="12258"/>
                  </a:lnTo>
                  <a:lnTo>
                    <a:pt x="6029" y="11153"/>
                  </a:lnTo>
                  <a:lnTo>
                    <a:pt x="5627" y="10198"/>
                  </a:lnTo>
                  <a:lnTo>
                    <a:pt x="4974" y="9193"/>
                  </a:lnTo>
                  <a:lnTo>
                    <a:pt x="4170" y="8138"/>
                  </a:lnTo>
                  <a:lnTo>
                    <a:pt x="3366" y="7033"/>
                  </a:lnTo>
                  <a:lnTo>
                    <a:pt x="2563" y="5878"/>
                  </a:lnTo>
                  <a:lnTo>
                    <a:pt x="2211" y="5275"/>
                  </a:lnTo>
                  <a:lnTo>
                    <a:pt x="1909" y="4722"/>
                  </a:lnTo>
                  <a:lnTo>
                    <a:pt x="1608" y="4119"/>
                  </a:lnTo>
                  <a:lnTo>
                    <a:pt x="1357" y="3517"/>
                  </a:lnTo>
                  <a:lnTo>
                    <a:pt x="1206" y="2914"/>
                  </a:lnTo>
                  <a:lnTo>
                    <a:pt x="1106" y="2261"/>
                  </a:lnTo>
                  <a:lnTo>
                    <a:pt x="1055" y="1658"/>
                  </a:lnTo>
                  <a:lnTo>
                    <a:pt x="1106" y="1005"/>
                  </a:lnTo>
                  <a:lnTo>
                    <a:pt x="1256" y="502"/>
                  </a:lnTo>
                  <a:lnTo>
                    <a:pt x="1407" y="0"/>
                  </a:lnTo>
                  <a:close/>
                </a:path>
              </a:pathLst>
            </a:custGeom>
            <a:solidFill>
              <a:srgbClr val="D01F9B"/>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12" name="Google Shape;3477;p76">
              <a:extLst>
                <a:ext uri="{FF2B5EF4-FFF2-40B4-BE49-F238E27FC236}">
                  <a16:creationId xmlns:a16="http://schemas.microsoft.com/office/drawing/2014/main" id="{F7B092FC-201F-4C4A-9822-7EC869BBC198}"/>
                </a:ext>
              </a:extLst>
            </p:cNvPr>
            <p:cNvSpPr/>
            <p:nvPr/>
          </p:nvSpPr>
          <p:spPr>
            <a:xfrm>
              <a:off x="2963500" y="2729375"/>
              <a:ext cx="100500" cy="175875"/>
            </a:xfrm>
            <a:custGeom>
              <a:avLst/>
              <a:gdLst/>
              <a:ahLst/>
              <a:cxnLst/>
              <a:rect l="l" t="t" r="r" b="b"/>
              <a:pathLst>
                <a:path w="4020" h="7035" extrusionOk="0">
                  <a:moveTo>
                    <a:pt x="0" y="1"/>
                  </a:moveTo>
                  <a:lnTo>
                    <a:pt x="0" y="51"/>
                  </a:lnTo>
                  <a:lnTo>
                    <a:pt x="50" y="51"/>
                  </a:lnTo>
                  <a:lnTo>
                    <a:pt x="502" y="352"/>
                  </a:lnTo>
                  <a:lnTo>
                    <a:pt x="854" y="704"/>
                  </a:lnTo>
                  <a:lnTo>
                    <a:pt x="1206" y="1056"/>
                  </a:lnTo>
                  <a:lnTo>
                    <a:pt x="1507" y="1407"/>
                  </a:lnTo>
                  <a:lnTo>
                    <a:pt x="1758" y="1860"/>
                  </a:lnTo>
                  <a:lnTo>
                    <a:pt x="2010" y="2261"/>
                  </a:lnTo>
                  <a:lnTo>
                    <a:pt x="2411" y="3166"/>
                  </a:lnTo>
                  <a:lnTo>
                    <a:pt x="2713" y="4120"/>
                  </a:lnTo>
                  <a:lnTo>
                    <a:pt x="3014" y="5075"/>
                  </a:lnTo>
                  <a:lnTo>
                    <a:pt x="3316" y="6029"/>
                  </a:lnTo>
                  <a:lnTo>
                    <a:pt x="3667" y="6934"/>
                  </a:lnTo>
                  <a:lnTo>
                    <a:pt x="3768" y="7034"/>
                  </a:lnTo>
                  <a:lnTo>
                    <a:pt x="3868" y="7034"/>
                  </a:lnTo>
                  <a:lnTo>
                    <a:pt x="3969" y="6984"/>
                  </a:lnTo>
                  <a:lnTo>
                    <a:pt x="4019" y="6883"/>
                  </a:lnTo>
                  <a:lnTo>
                    <a:pt x="3868" y="5879"/>
                  </a:lnTo>
                  <a:lnTo>
                    <a:pt x="3617" y="4874"/>
                  </a:lnTo>
                  <a:lnTo>
                    <a:pt x="3316" y="3869"/>
                  </a:lnTo>
                  <a:lnTo>
                    <a:pt x="2864" y="2864"/>
                  </a:lnTo>
                  <a:lnTo>
                    <a:pt x="2612" y="2412"/>
                  </a:lnTo>
                  <a:lnTo>
                    <a:pt x="2361" y="1960"/>
                  </a:lnTo>
                  <a:lnTo>
                    <a:pt x="2060" y="1558"/>
                  </a:lnTo>
                  <a:lnTo>
                    <a:pt x="1708" y="1207"/>
                  </a:lnTo>
                  <a:lnTo>
                    <a:pt x="1356" y="805"/>
                  </a:lnTo>
                  <a:lnTo>
                    <a:pt x="955" y="503"/>
                  </a:lnTo>
                  <a:lnTo>
                    <a:pt x="553" y="202"/>
                  </a:lnTo>
                  <a:lnTo>
                    <a:pt x="101" y="1"/>
                  </a:lnTo>
                  <a:close/>
                </a:path>
              </a:pathLst>
            </a:custGeom>
            <a:solidFill>
              <a:srgbClr val="FF89E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13" name="Google Shape;3478;p76">
              <a:extLst>
                <a:ext uri="{FF2B5EF4-FFF2-40B4-BE49-F238E27FC236}">
                  <a16:creationId xmlns:a16="http://schemas.microsoft.com/office/drawing/2014/main" id="{38B60D0E-0DFF-45CD-9E07-F30A353DB96E}"/>
                </a:ext>
              </a:extLst>
            </p:cNvPr>
            <p:cNvSpPr/>
            <p:nvPr/>
          </p:nvSpPr>
          <p:spPr>
            <a:xfrm>
              <a:off x="3057675" y="2721850"/>
              <a:ext cx="213550" cy="498625"/>
            </a:xfrm>
            <a:custGeom>
              <a:avLst/>
              <a:gdLst/>
              <a:ahLst/>
              <a:cxnLst/>
              <a:rect l="l" t="t" r="r" b="b"/>
              <a:pathLst>
                <a:path w="8542" h="19945" extrusionOk="0">
                  <a:moveTo>
                    <a:pt x="2613" y="0"/>
                  </a:moveTo>
                  <a:lnTo>
                    <a:pt x="2010" y="101"/>
                  </a:lnTo>
                  <a:lnTo>
                    <a:pt x="1558" y="252"/>
                  </a:lnTo>
                  <a:lnTo>
                    <a:pt x="1156" y="503"/>
                  </a:lnTo>
                  <a:lnTo>
                    <a:pt x="805" y="854"/>
                  </a:lnTo>
                  <a:lnTo>
                    <a:pt x="553" y="1256"/>
                  </a:lnTo>
                  <a:lnTo>
                    <a:pt x="352" y="1708"/>
                  </a:lnTo>
                  <a:lnTo>
                    <a:pt x="202" y="2211"/>
                  </a:lnTo>
                  <a:lnTo>
                    <a:pt x="101" y="2713"/>
                  </a:lnTo>
                  <a:lnTo>
                    <a:pt x="1" y="3266"/>
                  </a:lnTo>
                  <a:lnTo>
                    <a:pt x="1" y="3818"/>
                  </a:lnTo>
                  <a:lnTo>
                    <a:pt x="51" y="4924"/>
                  </a:lnTo>
                  <a:lnTo>
                    <a:pt x="152" y="5979"/>
                  </a:lnTo>
                  <a:lnTo>
                    <a:pt x="352" y="6833"/>
                  </a:lnTo>
                  <a:lnTo>
                    <a:pt x="604" y="7988"/>
                  </a:lnTo>
                  <a:lnTo>
                    <a:pt x="955" y="9144"/>
                  </a:lnTo>
                  <a:lnTo>
                    <a:pt x="1357" y="10249"/>
                  </a:lnTo>
                  <a:lnTo>
                    <a:pt x="1809" y="11404"/>
                  </a:lnTo>
                  <a:lnTo>
                    <a:pt x="2312" y="12509"/>
                  </a:lnTo>
                  <a:lnTo>
                    <a:pt x="2864" y="13615"/>
                  </a:lnTo>
                  <a:lnTo>
                    <a:pt x="3467" y="14720"/>
                  </a:lnTo>
                  <a:lnTo>
                    <a:pt x="4070" y="15775"/>
                  </a:lnTo>
                  <a:lnTo>
                    <a:pt x="4020" y="15825"/>
                  </a:lnTo>
                  <a:lnTo>
                    <a:pt x="4020" y="15926"/>
                  </a:lnTo>
                  <a:lnTo>
                    <a:pt x="4371" y="16981"/>
                  </a:lnTo>
                  <a:lnTo>
                    <a:pt x="4623" y="17583"/>
                  </a:lnTo>
                  <a:lnTo>
                    <a:pt x="4874" y="18186"/>
                  </a:lnTo>
                  <a:lnTo>
                    <a:pt x="5175" y="18739"/>
                  </a:lnTo>
                  <a:lnTo>
                    <a:pt x="5527" y="19191"/>
                  </a:lnTo>
                  <a:lnTo>
                    <a:pt x="5728" y="19392"/>
                  </a:lnTo>
                  <a:lnTo>
                    <a:pt x="5929" y="19593"/>
                  </a:lnTo>
                  <a:lnTo>
                    <a:pt x="6180" y="19744"/>
                  </a:lnTo>
                  <a:lnTo>
                    <a:pt x="6431" y="19844"/>
                  </a:lnTo>
                  <a:lnTo>
                    <a:pt x="6883" y="19945"/>
                  </a:lnTo>
                  <a:lnTo>
                    <a:pt x="7285" y="19894"/>
                  </a:lnTo>
                  <a:lnTo>
                    <a:pt x="7587" y="19794"/>
                  </a:lnTo>
                  <a:lnTo>
                    <a:pt x="7888" y="19593"/>
                  </a:lnTo>
                  <a:lnTo>
                    <a:pt x="8139" y="19291"/>
                  </a:lnTo>
                  <a:lnTo>
                    <a:pt x="8340" y="18940"/>
                  </a:lnTo>
                  <a:lnTo>
                    <a:pt x="8491" y="18588"/>
                  </a:lnTo>
                  <a:lnTo>
                    <a:pt x="8541" y="18186"/>
                  </a:lnTo>
                  <a:lnTo>
                    <a:pt x="8541" y="17533"/>
                  </a:lnTo>
                  <a:lnTo>
                    <a:pt x="8441" y="16880"/>
                  </a:lnTo>
                  <a:lnTo>
                    <a:pt x="8340" y="16277"/>
                  </a:lnTo>
                  <a:lnTo>
                    <a:pt x="8139" y="15624"/>
                  </a:lnTo>
                  <a:lnTo>
                    <a:pt x="7637" y="14368"/>
                  </a:lnTo>
                  <a:lnTo>
                    <a:pt x="7135" y="13213"/>
                  </a:lnTo>
                  <a:lnTo>
                    <a:pt x="6632" y="11806"/>
                  </a:lnTo>
                  <a:lnTo>
                    <a:pt x="6431" y="11153"/>
                  </a:lnTo>
                  <a:lnTo>
                    <a:pt x="6230" y="10450"/>
                  </a:lnTo>
                  <a:lnTo>
                    <a:pt x="6130" y="9746"/>
                  </a:lnTo>
                  <a:lnTo>
                    <a:pt x="6029" y="9043"/>
                  </a:lnTo>
                  <a:lnTo>
                    <a:pt x="5979" y="8290"/>
                  </a:lnTo>
                  <a:lnTo>
                    <a:pt x="5979" y="7536"/>
                  </a:lnTo>
                  <a:lnTo>
                    <a:pt x="6029" y="6531"/>
                  </a:lnTo>
                  <a:lnTo>
                    <a:pt x="6029" y="5326"/>
                  </a:lnTo>
                  <a:lnTo>
                    <a:pt x="5979" y="4019"/>
                  </a:lnTo>
                  <a:lnTo>
                    <a:pt x="5879" y="3417"/>
                  </a:lnTo>
                  <a:lnTo>
                    <a:pt x="5778" y="2763"/>
                  </a:lnTo>
                  <a:lnTo>
                    <a:pt x="5627" y="2211"/>
                  </a:lnTo>
                  <a:lnTo>
                    <a:pt x="5376" y="1658"/>
                  </a:lnTo>
                  <a:lnTo>
                    <a:pt x="5125" y="1156"/>
                  </a:lnTo>
                  <a:lnTo>
                    <a:pt x="4773" y="754"/>
                  </a:lnTo>
                  <a:lnTo>
                    <a:pt x="4371" y="402"/>
                  </a:lnTo>
                  <a:lnTo>
                    <a:pt x="4120" y="252"/>
                  </a:lnTo>
                  <a:lnTo>
                    <a:pt x="3869" y="151"/>
                  </a:lnTo>
                  <a:lnTo>
                    <a:pt x="3568" y="51"/>
                  </a:lnTo>
                  <a:lnTo>
                    <a:pt x="3266" y="0"/>
                  </a:lnTo>
                  <a:close/>
                </a:path>
              </a:pathLst>
            </a:custGeom>
            <a:solidFill>
              <a:srgbClr val="FF5075"/>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14" name="Google Shape;3479;p76">
              <a:extLst>
                <a:ext uri="{FF2B5EF4-FFF2-40B4-BE49-F238E27FC236}">
                  <a16:creationId xmlns:a16="http://schemas.microsoft.com/office/drawing/2014/main" id="{74B2D496-6A0C-4453-86DC-D5EA2DF17204}"/>
                </a:ext>
              </a:extLst>
            </p:cNvPr>
            <p:cNvSpPr/>
            <p:nvPr/>
          </p:nvSpPr>
          <p:spPr>
            <a:xfrm>
              <a:off x="3057675" y="2721850"/>
              <a:ext cx="183400" cy="502400"/>
            </a:xfrm>
            <a:custGeom>
              <a:avLst/>
              <a:gdLst/>
              <a:ahLst/>
              <a:cxnLst/>
              <a:rect l="l" t="t" r="r" b="b"/>
              <a:pathLst>
                <a:path w="7336" h="20096" extrusionOk="0">
                  <a:moveTo>
                    <a:pt x="2613" y="0"/>
                  </a:moveTo>
                  <a:lnTo>
                    <a:pt x="2010" y="101"/>
                  </a:lnTo>
                  <a:lnTo>
                    <a:pt x="1558" y="252"/>
                  </a:lnTo>
                  <a:lnTo>
                    <a:pt x="1156" y="503"/>
                  </a:lnTo>
                  <a:lnTo>
                    <a:pt x="805" y="854"/>
                  </a:lnTo>
                  <a:lnTo>
                    <a:pt x="553" y="1256"/>
                  </a:lnTo>
                  <a:lnTo>
                    <a:pt x="352" y="1708"/>
                  </a:lnTo>
                  <a:lnTo>
                    <a:pt x="202" y="2211"/>
                  </a:lnTo>
                  <a:lnTo>
                    <a:pt x="101" y="2713"/>
                  </a:lnTo>
                  <a:lnTo>
                    <a:pt x="1" y="3266"/>
                  </a:lnTo>
                  <a:lnTo>
                    <a:pt x="1" y="3818"/>
                  </a:lnTo>
                  <a:lnTo>
                    <a:pt x="51" y="4924"/>
                  </a:lnTo>
                  <a:lnTo>
                    <a:pt x="152" y="5979"/>
                  </a:lnTo>
                  <a:lnTo>
                    <a:pt x="352" y="6833"/>
                  </a:lnTo>
                  <a:lnTo>
                    <a:pt x="604" y="7988"/>
                  </a:lnTo>
                  <a:lnTo>
                    <a:pt x="955" y="9144"/>
                  </a:lnTo>
                  <a:lnTo>
                    <a:pt x="1357" y="10249"/>
                  </a:lnTo>
                  <a:lnTo>
                    <a:pt x="1809" y="11404"/>
                  </a:lnTo>
                  <a:lnTo>
                    <a:pt x="2312" y="12509"/>
                  </a:lnTo>
                  <a:lnTo>
                    <a:pt x="2864" y="13615"/>
                  </a:lnTo>
                  <a:lnTo>
                    <a:pt x="3467" y="14720"/>
                  </a:lnTo>
                  <a:lnTo>
                    <a:pt x="4070" y="15775"/>
                  </a:lnTo>
                  <a:lnTo>
                    <a:pt x="4020" y="15825"/>
                  </a:lnTo>
                  <a:lnTo>
                    <a:pt x="4020" y="15926"/>
                  </a:lnTo>
                  <a:lnTo>
                    <a:pt x="4371" y="16981"/>
                  </a:lnTo>
                  <a:lnTo>
                    <a:pt x="4623" y="17583"/>
                  </a:lnTo>
                  <a:lnTo>
                    <a:pt x="4874" y="18186"/>
                  </a:lnTo>
                  <a:lnTo>
                    <a:pt x="5175" y="18739"/>
                  </a:lnTo>
                  <a:lnTo>
                    <a:pt x="5527" y="19191"/>
                  </a:lnTo>
                  <a:lnTo>
                    <a:pt x="5728" y="19392"/>
                  </a:lnTo>
                  <a:lnTo>
                    <a:pt x="5929" y="19593"/>
                  </a:lnTo>
                  <a:lnTo>
                    <a:pt x="6180" y="19744"/>
                  </a:lnTo>
                  <a:lnTo>
                    <a:pt x="6431" y="19844"/>
                  </a:lnTo>
                  <a:lnTo>
                    <a:pt x="6733" y="19894"/>
                  </a:lnTo>
                  <a:lnTo>
                    <a:pt x="6783" y="19995"/>
                  </a:lnTo>
                  <a:lnTo>
                    <a:pt x="6883" y="20045"/>
                  </a:lnTo>
                  <a:lnTo>
                    <a:pt x="7034" y="20095"/>
                  </a:lnTo>
                  <a:lnTo>
                    <a:pt x="7135" y="20045"/>
                  </a:lnTo>
                  <a:lnTo>
                    <a:pt x="7235" y="19995"/>
                  </a:lnTo>
                  <a:lnTo>
                    <a:pt x="7285" y="19894"/>
                  </a:lnTo>
                  <a:lnTo>
                    <a:pt x="7285" y="19794"/>
                  </a:lnTo>
                  <a:lnTo>
                    <a:pt x="7335" y="18890"/>
                  </a:lnTo>
                  <a:lnTo>
                    <a:pt x="7285" y="18035"/>
                  </a:lnTo>
                  <a:lnTo>
                    <a:pt x="7135" y="17131"/>
                  </a:lnTo>
                  <a:lnTo>
                    <a:pt x="6984" y="16227"/>
                  </a:lnTo>
                  <a:lnTo>
                    <a:pt x="6733" y="15373"/>
                  </a:lnTo>
                  <a:lnTo>
                    <a:pt x="6481" y="14519"/>
                  </a:lnTo>
                  <a:lnTo>
                    <a:pt x="5929" y="12811"/>
                  </a:lnTo>
                  <a:lnTo>
                    <a:pt x="5326" y="10952"/>
                  </a:lnTo>
                  <a:lnTo>
                    <a:pt x="5025" y="10048"/>
                  </a:lnTo>
                  <a:lnTo>
                    <a:pt x="4773" y="9093"/>
                  </a:lnTo>
                  <a:lnTo>
                    <a:pt x="4522" y="8139"/>
                  </a:lnTo>
                  <a:lnTo>
                    <a:pt x="4371" y="7184"/>
                  </a:lnTo>
                  <a:lnTo>
                    <a:pt x="4271" y="6230"/>
                  </a:lnTo>
                  <a:lnTo>
                    <a:pt x="4221" y="5275"/>
                  </a:lnTo>
                  <a:lnTo>
                    <a:pt x="4171" y="5225"/>
                  </a:lnTo>
                  <a:lnTo>
                    <a:pt x="4120" y="5175"/>
                  </a:lnTo>
                  <a:lnTo>
                    <a:pt x="4070" y="5225"/>
                  </a:lnTo>
                  <a:lnTo>
                    <a:pt x="4070" y="5275"/>
                  </a:lnTo>
                  <a:lnTo>
                    <a:pt x="4020" y="6129"/>
                  </a:lnTo>
                  <a:lnTo>
                    <a:pt x="4070" y="7034"/>
                  </a:lnTo>
                  <a:lnTo>
                    <a:pt x="4171" y="7888"/>
                  </a:lnTo>
                  <a:lnTo>
                    <a:pt x="4321" y="8792"/>
                  </a:lnTo>
                  <a:lnTo>
                    <a:pt x="4472" y="9646"/>
                  </a:lnTo>
                  <a:lnTo>
                    <a:pt x="4673" y="10500"/>
                  </a:lnTo>
                  <a:lnTo>
                    <a:pt x="5175" y="12208"/>
                  </a:lnTo>
                  <a:lnTo>
                    <a:pt x="5728" y="14268"/>
                  </a:lnTo>
                  <a:lnTo>
                    <a:pt x="4773" y="11555"/>
                  </a:lnTo>
                  <a:lnTo>
                    <a:pt x="4371" y="10399"/>
                  </a:lnTo>
                  <a:lnTo>
                    <a:pt x="4020" y="9244"/>
                  </a:lnTo>
                  <a:lnTo>
                    <a:pt x="3718" y="8089"/>
                  </a:lnTo>
                  <a:lnTo>
                    <a:pt x="3467" y="6883"/>
                  </a:lnTo>
                  <a:lnTo>
                    <a:pt x="3367" y="5727"/>
                  </a:lnTo>
                  <a:lnTo>
                    <a:pt x="3317" y="4522"/>
                  </a:lnTo>
                  <a:lnTo>
                    <a:pt x="3367" y="3919"/>
                  </a:lnTo>
                  <a:lnTo>
                    <a:pt x="3417" y="3316"/>
                  </a:lnTo>
                  <a:lnTo>
                    <a:pt x="3517" y="2713"/>
                  </a:lnTo>
                  <a:lnTo>
                    <a:pt x="3668" y="2110"/>
                  </a:lnTo>
                  <a:lnTo>
                    <a:pt x="3618" y="2060"/>
                  </a:lnTo>
                  <a:lnTo>
                    <a:pt x="3568" y="2060"/>
                  </a:lnTo>
                  <a:lnTo>
                    <a:pt x="3317" y="2763"/>
                  </a:lnTo>
                  <a:lnTo>
                    <a:pt x="3116" y="3417"/>
                  </a:lnTo>
                  <a:lnTo>
                    <a:pt x="2965" y="4120"/>
                  </a:lnTo>
                  <a:lnTo>
                    <a:pt x="2864" y="4823"/>
                  </a:lnTo>
                  <a:lnTo>
                    <a:pt x="2814" y="5476"/>
                  </a:lnTo>
                  <a:lnTo>
                    <a:pt x="2864" y="6180"/>
                  </a:lnTo>
                  <a:lnTo>
                    <a:pt x="2915" y="6883"/>
                  </a:lnTo>
                  <a:lnTo>
                    <a:pt x="2965" y="7586"/>
                  </a:lnTo>
                  <a:lnTo>
                    <a:pt x="2814" y="6682"/>
                  </a:lnTo>
                  <a:lnTo>
                    <a:pt x="2663" y="5778"/>
                  </a:lnTo>
                  <a:lnTo>
                    <a:pt x="2663" y="4873"/>
                  </a:lnTo>
                  <a:lnTo>
                    <a:pt x="2663" y="3919"/>
                  </a:lnTo>
                  <a:lnTo>
                    <a:pt x="2764" y="3417"/>
                  </a:lnTo>
                  <a:lnTo>
                    <a:pt x="2814" y="2914"/>
                  </a:lnTo>
                  <a:lnTo>
                    <a:pt x="2965" y="2412"/>
                  </a:lnTo>
                  <a:lnTo>
                    <a:pt x="3116" y="1960"/>
                  </a:lnTo>
                  <a:lnTo>
                    <a:pt x="3317" y="1508"/>
                  </a:lnTo>
                  <a:lnTo>
                    <a:pt x="3517" y="1055"/>
                  </a:lnTo>
                  <a:lnTo>
                    <a:pt x="3769" y="603"/>
                  </a:lnTo>
                  <a:lnTo>
                    <a:pt x="4020" y="252"/>
                  </a:lnTo>
                  <a:lnTo>
                    <a:pt x="3718" y="101"/>
                  </a:lnTo>
                  <a:lnTo>
                    <a:pt x="3367" y="51"/>
                  </a:lnTo>
                  <a:lnTo>
                    <a:pt x="3015" y="0"/>
                  </a:lnTo>
                  <a:close/>
                </a:path>
              </a:pathLst>
            </a:custGeom>
            <a:solidFill>
              <a:srgbClr val="D83262"/>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15" name="Google Shape;3480;p76">
              <a:extLst>
                <a:ext uri="{FF2B5EF4-FFF2-40B4-BE49-F238E27FC236}">
                  <a16:creationId xmlns:a16="http://schemas.microsoft.com/office/drawing/2014/main" id="{CC40D7E6-707F-4158-8289-F43D4A08E2DE}"/>
                </a:ext>
              </a:extLst>
            </p:cNvPr>
            <p:cNvSpPr/>
            <p:nvPr/>
          </p:nvSpPr>
          <p:spPr>
            <a:xfrm>
              <a:off x="3168200" y="2753250"/>
              <a:ext cx="30175" cy="190925"/>
            </a:xfrm>
            <a:custGeom>
              <a:avLst/>
              <a:gdLst/>
              <a:ahLst/>
              <a:cxnLst/>
              <a:rect l="l" t="t" r="r" b="b"/>
              <a:pathLst>
                <a:path w="1207" h="7637" extrusionOk="0">
                  <a:moveTo>
                    <a:pt x="1" y="0"/>
                  </a:moveTo>
                  <a:lnTo>
                    <a:pt x="1" y="51"/>
                  </a:lnTo>
                  <a:lnTo>
                    <a:pt x="252" y="452"/>
                  </a:lnTo>
                  <a:lnTo>
                    <a:pt x="453" y="905"/>
                  </a:lnTo>
                  <a:lnTo>
                    <a:pt x="604" y="1357"/>
                  </a:lnTo>
                  <a:lnTo>
                    <a:pt x="754" y="1809"/>
                  </a:lnTo>
                  <a:lnTo>
                    <a:pt x="855" y="2261"/>
                  </a:lnTo>
                  <a:lnTo>
                    <a:pt x="905" y="2713"/>
                  </a:lnTo>
                  <a:lnTo>
                    <a:pt x="955" y="3668"/>
                  </a:lnTo>
                  <a:lnTo>
                    <a:pt x="905" y="4622"/>
                  </a:lnTo>
                  <a:lnTo>
                    <a:pt x="855" y="5627"/>
                  </a:lnTo>
                  <a:lnTo>
                    <a:pt x="805" y="6581"/>
                  </a:lnTo>
                  <a:lnTo>
                    <a:pt x="805" y="7536"/>
                  </a:lnTo>
                  <a:lnTo>
                    <a:pt x="855" y="7586"/>
                  </a:lnTo>
                  <a:lnTo>
                    <a:pt x="955" y="7636"/>
                  </a:lnTo>
                  <a:lnTo>
                    <a:pt x="1005" y="7586"/>
                  </a:lnTo>
                  <a:lnTo>
                    <a:pt x="1056" y="7536"/>
                  </a:lnTo>
                  <a:lnTo>
                    <a:pt x="1156" y="5577"/>
                  </a:lnTo>
                  <a:lnTo>
                    <a:pt x="1206" y="4572"/>
                  </a:lnTo>
                  <a:lnTo>
                    <a:pt x="1206" y="3617"/>
                  </a:lnTo>
                  <a:lnTo>
                    <a:pt x="1156" y="2663"/>
                  </a:lnTo>
                  <a:lnTo>
                    <a:pt x="1056" y="2211"/>
                  </a:lnTo>
                  <a:lnTo>
                    <a:pt x="955" y="1759"/>
                  </a:lnTo>
                  <a:lnTo>
                    <a:pt x="805" y="1306"/>
                  </a:lnTo>
                  <a:lnTo>
                    <a:pt x="604" y="854"/>
                  </a:lnTo>
                  <a:lnTo>
                    <a:pt x="352" y="402"/>
                  </a:lnTo>
                  <a:lnTo>
                    <a:pt x="101" y="0"/>
                  </a:lnTo>
                  <a:close/>
                </a:path>
              </a:pathLst>
            </a:custGeom>
            <a:solidFill>
              <a:srgbClr val="FF7CA4"/>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16" name="Google Shape;3481;p76">
              <a:extLst>
                <a:ext uri="{FF2B5EF4-FFF2-40B4-BE49-F238E27FC236}">
                  <a16:creationId xmlns:a16="http://schemas.microsoft.com/office/drawing/2014/main" id="{0F3FD35E-1051-4F23-96F5-11BA2F59E23B}"/>
                </a:ext>
              </a:extLst>
            </p:cNvPr>
            <p:cNvSpPr/>
            <p:nvPr/>
          </p:nvSpPr>
          <p:spPr>
            <a:xfrm>
              <a:off x="2130800" y="3091100"/>
              <a:ext cx="401925" cy="381825"/>
            </a:xfrm>
            <a:custGeom>
              <a:avLst/>
              <a:gdLst/>
              <a:ahLst/>
              <a:cxnLst/>
              <a:rect l="l" t="t" r="r" b="b"/>
              <a:pathLst>
                <a:path w="16077" h="15273" extrusionOk="0">
                  <a:moveTo>
                    <a:pt x="2713" y="0"/>
                  </a:moveTo>
                  <a:lnTo>
                    <a:pt x="2161" y="50"/>
                  </a:lnTo>
                  <a:lnTo>
                    <a:pt x="1910" y="101"/>
                  </a:lnTo>
                  <a:lnTo>
                    <a:pt x="1659" y="201"/>
                  </a:lnTo>
                  <a:lnTo>
                    <a:pt x="1407" y="352"/>
                  </a:lnTo>
                  <a:lnTo>
                    <a:pt x="1156" y="502"/>
                  </a:lnTo>
                  <a:lnTo>
                    <a:pt x="905" y="703"/>
                  </a:lnTo>
                  <a:lnTo>
                    <a:pt x="704" y="955"/>
                  </a:lnTo>
                  <a:lnTo>
                    <a:pt x="403" y="1407"/>
                  </a:lnTo>
                  <a:lnTo>
                    <a:pt x="151" y="1909"/>
                  </a:lnTo>
                  <a:lnTo>
                    <a:pt x="51" y="2411"/>
                  </a:lnTo>
                  <a:lnTo>
                    <a:pt x="1" y="2964"/>
                  </a:lnTo>
                  <a:lnTo>
                    <a:pt x="51" y="3517"/>
                  </a:lnTo>
                  <a:lnTo>
                    <a:pt x="151" y="4069"/>
                  </a:lnTo>
                  <a:lnTo>
                    <a:pt x="302" y="4572"/>
                  </a:lnTo>
                  <a:lnTo>
                    <a:pt x="553" y="5074"/>
                  </a:lnTo>
                  <a:lnTo>
                    <a:pt x="855" y="5627"/>
                  </a:lnTo>
                  <a:lnTo>
                    <a:pt x="1257" y="6079"/>
                  </a:lnTo>
                  <a:lnTo>
                    <a:pt x="1709" y="6531"/>
                  </a:lnTo>
                  <a:lnTo>
                    <a:pt x="2211" y="6933"/>
                  </a:lnTo>
                  <a:lnTo>
                    <a:pt x="2713" y="7284"/>
                  </a:lnTo>
                  <a:lnTo>
                    <a:pt x="3266" y="7586"/>
                  </a:lnTo>
                  <a:lnTo>
                    <a:pt x="3869" y="7887"/>
                  </a:lnTo>
                  <a:lnTo>
                    <a:pt x="4422" y="8138"/>
                  </a:lnTo>
                  <a:lnTo>
                    <a:pt x="5878" y="8792"/>
                  </a:lnTo>
                  <a:lnTo>
                    <a:pt x="7285" y="9394"/>
                  </a:lnTo>
                  <a:lnTo>
                    <a:pt x="7988" y="9746"/>
                  </a:lnTo>
                  <a:lnTo>
                    <a:pt x="8642" y="10098"/>
                  </a:lnTo>
                  <a:lnTo>
                    <a:pt x="9295" y="10500"/>
                  </a:lnTo>
                  <a:lnTo>
                    <a:pt x="9948" y="11002"/>
                  </a:lnTo>
                  <a:lnTo>
                    <a:pt x="10400" y="11404"/>
                  </a:lnTo>
                  <a:lnTo>
                    <a:pt x="10852" y="11806"/>
                  </a:lnTo>
                  <a:lnTo>
                    <a:pt x="11254" y="12258"/>
                  </a:lnTo>
                  <a:lnTo>
                    <a:pt x="11656" y="12760"/>
                  </a:lnTo>
                  <a:lnTo>
                    <a:pt x="12058" y="13263"/>
                  </a:lnTo>
                  <a:lnTo>
                    <a:pt x="12460" y="13815"/>
                  </a:lnTo>
                  <a:lnTo>
                    <a:pt x="12861" y="14368"/>
                  </a:lnTo>
                  <a:lnTo>
                    <a:pt x="13062" y="14619"/>
                  </a:lnTo>
                  <a:lnTo>
                    <a:pt x="13314" y="14820"/>
                  </a:lnTo>
                  <a:lnTo>
                    <a:pt x="13715" y="15071"/>
                  </a:lnTo>
                  <a:lnTo>
                    <a:pt x="14117" y="15222"/>
                  </a:lnTo>
                  <a:lnTo>
                    <a:pt x="14519" y="15272"/>
                  </a:lnTo>
                  <a:lnTo>
                    <a:pt x="14921" y="15272"/>
                  </a:lnTo>
                  <a:lnTo>
                    <a:pt x="15323" y="15121"/>
                  </a:lnTo>
                  <a:lnTo>
                    <a:pt x="15524" y="15021"/>
                  </a:lnTo>
                  <a:lnTo>
                    <a:pt x="15675" y="14920"/>
                  </a:lnTo>
                  <a:lnTo>
                    <a:pt x="15775" y="14770"/>
                  </a:lnTo>
                  <a:lnTo>
                    <a:pt x="15926" y="14569"/>
                  </a:lnTo>
                  <a:lnTo>
                    <a:pt x="15976" y="14368"/>
                  </a:lnTo>
                  <a:lnTo>
                    <a:pt x="16026" y="14167"/>
                  </a:lnTo>
                  <a:lnTo>
                    <a:pt x="16077" y="13715"/>
                  </a:lnTo>
                  <a:lnTo>
                    <a:pt x="15976" y="13263"/>
                  </a:lnTo>
                  <a:lnTo>
                    <a:pt x="15825" y="12760"/>
                  </a:lnTo>
                  <a:lnTo>
                    <a:pt x="15574" y="12308"/>
                  </a:lnTo>
                  <a:lnTo>
                    <a:pt x="15273" y="11856"/>
                  </a:lnTo>
                  <a:lnTo>
                    <a:pt x="14971" y="11404"/>
                  </a:lnTo>
                  <a:lnTo>
                    <a:pt x="14570" y="11002"/>
                  </a:lnTo>
                  <a:lnTo>
                    <a:pt x="14218" y="10650"/>
                  </a:lnTo>
                  <a:lnTo>
                    <a:pt x="13414" y="9595"/>
                  </a:lnTo>
                  <a:lnTo>
                    <a:pt x="12660" y="8591"/>
                  </a:lnTo>
                  <a:lnTo>
                    <a:pt x="11706" y="7435"/>
                  </a:lnTo>
                  <a:lnTo>
                    <a:pt x="10751" y="6280"/>
                  </a:lnTo>
                  <a:lnTo>
                    <a:pt x="9747" y="5175"/>
                  </a:lnTo>
                  <a:lnTo>
                    <a:pt x="8692" y="4069"/>
                  </a:lnTo>
                  <a:lnTo>
                    <a:pt x="7988" y="3366"/>
                  </a:lnTo>
                  <a:lnTo>
                    <a:pt x="7084" y="2512"/>
                  </a:lnTo>
                  <a:lnTo>
                    <a:pt x="6079" y="1658"/>
                  </a:lnTo>
                  <a:lnTo>
                    <a:pt x="5527" y="1256"/>
                  </a:lnTo>
                  <a:lnTo>
                    <a:pt x="4974" y="854"/>
                  </a:lnTo>
                  <a:lnTo>
                    <a:pt x="4422" y="553"/>
                  </a:lnTo>
                  <a:lnTo>
                    <a:pt x="3819" y="302"/>
                  </a:lnTo>
                  <a:lnTo>
                    <a:pt x="3266" y="101"/>
                  </a:lnTo>
                  <a:lnTo>
                    <a:pt x="2713" y="0"/>
                  </a:lnTo>
                  <a:close/>
                </a:path>
              </a:pathLst>
            </a:custGeom>
            <a:solidFill>
              <a:srgbClr val="F45CB2"/>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17" name="Google Shape;3482;p76">
              <a:extLst>
                <a:ext uri="{FF2B5EF4-FFF2-40B4-BE49-F238E27FC236}">
                  <a16:creationId xmlns:a16="http://schemas.microsoft.com/office/drawing/2014/main" id="{4BAD1715-9B28-49F8-969C-2BB5B0CA8BA4}"/>
                </a:ext>
              </a:extLst>
            </p:cNvPr>
            <p:cNvSpPr/>
            <p:nvPr/>
          </p:nvSpPr>
          <p:spPr>
            <a:xfrm>
              <a:off x="2130800" y="3096125"/>
              <a:ext cx="396900" cy="378050"/>
            </a:xfrm>
            <a:custGeom>
              <a:avLst/>
              <a:gdLst/>
              <a:ahLst/>
              <a:cxnLst/>
              <a:rect l="l" t="t" r="r" b="b"/>
              <a:pathLst>
                <a:path w="15876" h="15122" extrusionOk="0">
                  <a:moveTo>
                    <a:pt x="1608" y="0"/>
                  </a:moveTo>
                  <a:lnTo>
                    <a:pt x="1407" y="151"/>
                  </a:lnTo>
                  <a:lnTo>
                    <a:pt x="1156" y="301"/>
                  </a:lnTo>
                  <a:lnTo>
                    <a:pt x="905" y="502"/>
                  </a:lnTo>
                  <a:lnTo>
                    <a:pt x="704" y="754"/>
                  </a:lnTo>
                  <a:lnTo>
                    <a:pt x="403" y="1206"/>
                  </a:lnTo>
                  <a:lnTo>
                    <a:pt x="151" y="1708"/>
                  </a:lnTo>
                  <a:lnTo>
                    <a:pt x="51" y="2210"/>
                  </a:lnTo>
                  <a:lnTo>
                    <a:pt x="1" y="2763"/>
                  </a:lnTo>
                  <a:lnTo>
                    <a:pt x="51" y="3316"/>
                  </a:lnTo>
                  <a:lnTo>
                    <a:pt x="151" y="3868"/>
                  </a:lnTo>
                  <a:lnTo>
                    <a:pt x="302" y="4371"/>
                  </a:lnTo>
                  <a:lnTo>
                    <a:pt x="553" y="4873"/>
                  </a:lnTo>
                  <a:lnTo>
                    <a:pt x="855" y="5426"/>
                  </a:lnTo>
                  <a:lnTo>
                    <a:pt x="1257" y="5878"/>
                  </a:lnTo>
                  <a:lnTo>
                    <a:pt x="1709" y="6330"/>
                  </a:lnTo>
                  <a:lnTo>
                    <a:pt x="2211" y="6732"/>
                  </a:lnTo>
                  <a:lnTo>
                    <a:pt x="2713" y="7083"/>
                  </a:lnTo>
                  <a:lnTo>
                    <a:pt x="3266" y="7385"/>
                  </a:lnTo>
                  <a:lnTo>
                    <a:pt x="3869" y="7686"/>
                  </a:lnTo>
                  <a:lnTo>
                    <a:pt x="4422" y="7937"/>
                  </a:lnTo>
                  <a:lnTo>
                    <a:pt x="5878" y="8591"/>
                  </a:lnTo>
                  <a:lnTo>
                    <a:pt x="7285" y="9193"/>
                  </a:lnTo>
                  <a:lnTo>
                    <a:pt x="7988" y="9545"/>
                  </a:lnTo>
                  <a:lnTo>
                    <a:pt x="8642" y="9897"/>
                  </a:lnTo>
                  <a:lnTo>
                    <a:pt x="9295" y="10299"/>
                  </a:lnTo>
                  <a:lnTo>
                    <a:pt x="9948" y="10801"/>
                  </a:lnTo>
                  <a:lnTo>
                    <a:pt x="10400" y="11203"/>
                  </a:lnTo>
                  <a:lnTo>
                    <a:pt x="10852" y="11605"/>
                  </a:lnTo>
                  <a:lnTo>
                    <a:pt x="11254" y="12057"/>
                  </a:lnTo>
                  <a:lnTo>
                    <a:pt x="11656" y="12559"/>
                  </a:lnTo>
                  <a:lnTo>
                    <a:pt x="12058" y="13062"/>
                  </a:lnTo>
                  <a:lnTo>
                    <a:pt x="12460" y="13614"/>
                  </a:lnTo>
                  <a:lnTo>
                    <a:pt x="12861" y="14167"/>
                  </a:lnTo>
                  <a:lnTo>
                    <a:pt x="13062" y="14418"/>
                  </a:lnTo>
                  <a:lnTo>
                    <a:pt x="13314" y="14619"/>
                  </a:lnTo>
                  <a:lnTo>
                    <a:pt x="13565" y="14770"/>
                  </a:lnTo>
                  <a:lnTo>
                    <a:pt x="13816" y="14920"/>
                  </a:lnTo>
                  <a:lnTo>
                    <a:pt x="14067" y="15021"/>
                  </a:lnTo>
                  <a:lnTo>
                    <a:pt x="14318" y="15071"/>
                  </a:lnTo>
                  <a:lnTo>
                    <a:pt x="14821" y="15071"/>
                  </a:lnTo>
                  <a:lnTo>
                    <a:pt x="15072" y="15021"/>
                  </a:lnTo>
                  <a:lnTo>
                    <a:pt x="15323" y="14920"/>
                  </a:lnTo>
                  <a:lnTo>
                    <a:pt x="15424" y="15021"/>
                  </a:lnTo>
                  <a:lnTo>
                    <a:pt x="15474" y="15071"/>
                  </a:lnTo>
                  <a:lnTo>
                    <a:pt x="15574" y="15121"/>
                  </a:lnTo>
                  <a:lnTo>
                    <a:pt x="15725" y="15071"/>
                  </a:lnTo>
                  <a:lnTo>
                    <a:pt x="15825" y="14920"/>
                  </a:lnTo>
                  <a:lnTo>
                    <a:pt x="15876" y="14770"/>
                  </a:lnTo>
                  <a:lnTo>
                    <a:pt x="15725" y="14318"/>
                  </a:lnTo>
                  <a:lnTo>
                    <a:pt x="15574" y="13865"/>
                  </a:lnTo>
                  <a:lnTo>
                    <a:pt x="15373" y="13413"/>
                  </a:lnTo>
                  <a:lnTo>
                    <a:pt x="15072" y="12961"/>
                  </a:lnTo>
                  <a:lnTo>
                    <a:pt x="14519" y="12157"/>
                  </a:lnTo>
                  <a:lnTo>
                    <a:pt x="13967" y="11404"/>
                  </a:lnTo>
                  <a:lnTo>
                    <a:pt x="13364" y="10650"/>
                  </a:lnTo>
                  <a:lnTo>
                    <a:pt x="12711" y="9897"/>
                  </a:lnTo>
                  <a:lnTo>
                    <a:pt x="12058" y="9193"/>
                  </a:lnTo>
                  <a:lnTo>
                    <a:pt x="11354" y="8490"/>
                  </a:lnTo>
                  <a:lnTo>
                    <a:pt x="10651" y="7887"/>
                  </a:lnTo>
                  <a:lnTo>
                    <a:pt x="9897" y="7335"/>
                  </a:lnTo>
                  <a:lnTo>
                    <a:pt x="9144" y="6782"/>
                  </a:lnTo>
                  <a:lnTo>
                    <a:pt x="8390" y="6280"/>
                  </a:lnTo>
                  <a:lnTo>
                    <a:pt x="7335" y="5677"/>
                  </a:lnTo>
                  <a:lnTo>
                    <a:pt x="6331" y="5074"/>
                  </a:lnTo>
                  <a:lnTo>
                    <a:pt x="5828" y="4773"/>
                  </a:lnTo>
                  <a:lnTo>
                    <a:pt x="5376" y="4371"/>
                  </a:lnTo>
                  <a:lnTo>
                    <a:pt x="4974" y="3969"/>
                  </a:lnTo>
                  <a:lnTo>
                    <a:pt x="4623" y="3466"/>
                  </a:lnTo>
                  <a:lnTo>
                    <a:pt x="4572" y="3416"/>
                  </a:lnTo>
                  <a:lnTo>
                    <a:pt x="4522" y="3466"/>
                  </a:lnTo>
                  <a:lnTo>
                    <a:pt x="4522" y="3517"/>
                  </a:lnTo>
                  <a:lnTo>
                    <a:pt x="4723" y="3919"/>
                  </a:lnTo>
                  <a:lnTo>
                    <a:pt x="4974" y="4220"/>
                  </a:lnTo>
                  <a:lnTo>
                    <a:pt x="5225" y="4572"/>
                  </a:lnTo>
                  <a:lnTo>
                    <a:pt x="5477" y="4823"/>
                  </a:lnTo>
                  <a:lnTo>
                    <a:pt x="6130" y="5375"/>
                  </a:lnTo>
                  <a:lnTo>
                    <a:pt x="6783" y="5878"/>
                  </a:lnTo>
                  <a:lnTo>
                    <a:pt x="8591" y="7134"/>
                  </a:lnTo>
                  <a:lnTo>
                    <a:pt x="9445" y="7837"/>
                  </a:lnTo>
                  <a:lnTo>
                    <a:pt x="10249" y="8540"/>
                  </a:lnTo>
                  <a:lnTo>
                    <a:pt x="10500" y="8741"/>
                  </a:lnTo>
                  <a:lnTo>
                    <a:pt x="10500" y="8741"/>
                  </a:lnTo>
                  <a:lnTo>
                    <a:pt x="9998" y="8390"/>
                  </a:lnTo>
                  <a:lnTo>
                    <a:pt x="8943" y="7686"/>
                  </a:lnTo>
                  <a:lnTo>
                    <a:pt x="7888" y="7033"/>
                  </a:lnTo>
                  <a:lnTo>
                    <a:pt x="6783" y="6380"/>
                  </a:lnTo>
                  <a:lnTo>
                    <a:pt x="5778" y="5727"/>
                  </a:lnTo>
                  <a:lnTo>
                    <a:pt x="5276" y="5375"/>
                  </a:lnTo>
                  <a:lnTo>
                    <a:pt x="4823" y="4974"/>
                  </a:lnTo>
                  <a:lnTo>
                    <a:pt x="4371" y="4572"/>
                  </a:lnTo>
                  <a:lnTo>
                    <a:pt x="3969" y="4170"/>
                  </a:lnTo>
                  <a:lnTo>
                    <a:pt x="3618" y="3667"/>
                  </a:lnTo>
                  <a:lnTo>
                    <a:pt x="3266" y="3165"/>
                  </a:lnTo>
                  <a:lnTo>
                    <a:pt x="2965" y="2562"/>
                  </a:lnTo>
                  <a:lnTo>
                    <a:pt x="2713" y="1959"/>
                  </a:lnTo>
                  <a:lnTo>
                    <a:pt x="2713" y="1909"/>
                  </a:lnTo>
                  <a:lnTo>
                    <a:pt x="2663" y="1909"/>
                  </a:lnTo>
                  <a:lnTo>
                    <a:pt x="2613" y="1959"/>
                  </a:lnTo>
                  <a:lnTo>
                    <a:pt x="2613" y="2010"/>
                  </a:lnTo>
                  <a:lnTo>
                    <a:pt x="2713" y="2512"/>
                  </a:lnTo>
                  <a:lnTo>
                    <a:pt x="2864" y="2964"/>
                  </a:lnTo>
                  <a:lnTo>
                    <a:pt x="3065" y="3466"/>
                  </a:lnTo>
                  <a:lnTo>
                    <a:pt x="3316" y="3868"/>
                  </a:lnTo>
                  <a:lnTo>
                    <a:pt x="3618" y="4270"/>
                  </a:lnTo>
                  <a:lnTo>
                    <a:pt x="3919" y="4672"/>
                  </a:lnTo>
                  <a:lnTo>
                    <a:pt x="4271" y="5074"/>
                  </a:lnTo>
                  <a:lnTo>
                    <a:pt x="4623" y="5426"/>
                  </a:lnTo>
                  <a:lnTo>
                    <a:pt x="5376" y="6079"/>
                  </a:lnTo>
                  <a:lnTo>
                    <a:pt x="6230" y="6682"/>
                  </a:lnTo>
                  <a:lnTo>
                    <a:pt x="7888" y="7787"/>
                  </a:lnTo>
                  <a:lnTo>
                    <a:pt x="9043" y="8591"/>
                  </a:lnTo>
                  <a:lnTo>
                    <a:pt x="7888" y="7988"/>
                  </a:lnTo>
                  <a:lnTo>
                    <a:pt x="6732" y="7335"/>
                  </a:lnTo>
                  <a:lnTo>
                    <a:pt x="5627" y="6631"/>
                  </a:lnTo>
                  <a:lnTo>
                    <a:pt x="5075" y="6229"/>
                  </a:lnTo>
                  <a:lnTo>
                    <a:pt x="4572" y="5828"/>
                  </a:lnTo>
                  <a:lnTo>
                    <a:pt x="3919" y="5174"/>
                  </a:lnTo>
                  <a:lnTo>
                    <a:pt x="3216" y="4471"/>
                  </a:lnTo>
                  <a:lnTo>
                    <a:pt x="2613" y="3617"/>
                  </a:lnTo>
                  <a:lnTo>
                    <a:pt x="2362" y="3215"/>
                  </a:lnTo>
                  <a:lnTo>
                    <a:pt x="2111" y="2763"/>
                  </a:lnTo>
                  <a:lnTo>
                    <a:pt x="1859" y="2160"/>
                  </a:lnTo>
                  <a:lnTo>
                    <a:pt x="1659" y="1457"/>
                  </a:lnTo>
                  <a:lnTo>
                    <a:pt x="1608" y="1155"/>
                  </a:lnTo>
                  <a:lnTo>
                    <a:pt x="1558" y="754"/>
                  </a:lnTo>
                  <a:lnTo>
                    <a:pt x="1608" y="402"/>
                  </a:lnTo>
                  <a:lnTo>
                    <a:pt x="1608" y="0"/>
                  </a:lnTo>
                  <a:close/>
                </a:path>
              </a:pathLst>
            </a:custGeom>
            <a:solidFill>
              <a:srgbClr val="D01F9B"/>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18" name="Google Shape;3483;p76">
              <a:extLst>
                <a:ext uri="{FF2B5EF4-FFF2-40B4-BE49-F238E27FC236}">
                  <a16:creationId xmlns:a16="http://schemas.microsoft.com/office/drawing/2014/main" id="{0838062A-8A29-4DB0-8CD0-841592035952}"/>
                </a:ext>
              </a:extLst>
            </p:cNvPr>
            <p:cNvSpPr/>
            <p:nvPr/>
          </p:nvSpPr>
          <p:spPr>
            <a:xfrm>
              <a:off x="2208675" y="3109925"/>
              <a:ext cx="175850" cy="149475"/>
            </a:xfrm>
            <a:custGeom>
              <a:avLst/>
              <a:gdLst/>
              <a:ahLst/>
              <a:cxnLst/>
              <a:rect l="l" t="t" r="r" b="b"/>
              <a:pathLst>
                <a:path w="7034" h="5979" extrusionOk="0">
                  <a:moveTo>
                    <a:pt x="0" y="1"/>
                  </a:moveTo>
                  <a:lnTo>
                    <a:pt x="0" y="51"/>
                  </a:lnTo>
                  <a:lnTo>
                    <a:pt x="503" y="352"/>
                  </a:lnTo>
                  <a:lnTo>
                    <a:pt x="1005" y="654"/>
                  </a:lnTo>
                  <a:lnTo>
                    <a:pt x="1909" y="1257"/>
                  </a:lnTo>
                  <a:lnTo>
                    <a:pt x="2763" y="2010"/>
                  </a:lnTo>
                  <a:lnTo>
                    <a:pt x="3567" y="2764"/>
                  </a:lnTo>
                  <a:lnTo>
                    <a:pt x="5175" y="4321"/>
                  </a:lnTo>
                  <a:lnTo>
                    <a:pt x="5928" y="5125"/>
                  </a:lnTo>
                  <a:lnTo>
                    <a:pt x="6732" y="5929"/>
                  </a:lnTo>
                  <a:lnTo>
                    <a:pt x="6883" y="5979"/>
                  </a:lnTo>
                  <a:lnTo>
                    <a:pt x="6983" y="5929"/>
                  </a:lnTo>
                  <a:lnTo>
                    <a:pt x="7034" y="5828"/>
                  </a:lnTo>
                  <a:lnTo>
                    <a:pt x="6983" y="5728"/>
                  </a:lnTo>
                  <a:lnTo>
                    <a:pt x="6632" y="5225"/>
                  </a:lnTo>
                  <a:lnTo>
                    <a:pt x="6230" y="4723"/>
                  </a:lnTo>
                  <a:lnTo>
                    <a:pt x="5376" y="3768"/>
                  </a:lnTo>
                  <a:lnTo>
                    <a:pt x="4421" y="2914"/>
                  </a:lnTo>
                  <a:lnTo>
                    <a:pt x="3467" y="2060"/>
                  </a:lnTo>
                  <a:lnTo>
                    <a:pt x="2713" y="1458"/>
                  </a:lnTo>
                  <a:lnTo>
                    <a:pt x="1859" y="804"/>
                  </a:lnTo>
                  <a:lnTo>
                    <a:pt x="1407" y="503"/>
                  </a:lnTo>
                  <a:lnTo>
                    <a:pt x="955" y="302"/>
                  </a:lnTo>
                  <a:lnTo>
                    <a:pt x="503" y="101"/>
                  </a:lnTo>
                  <a:lnTo>
                    <a:pt x="0" y="1"/>
                  </a:lnTo>
                  <a:close/>
                </a:path>
              </a:pathLst>
            </a:custGeom>
            <a:solidFill>
              <a:srgbClr val="FF89E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19" name="Google Shape;3484;p76">
              <a:extLst>
                <a:ext uri="{FF2B5EF4-FFF2-40B4-BE49-F238E27FC236}">
                  <a16:creationId xmlns:a16="http://schemas.microsoft.com/office/drawing/2014/main" id="{98DBFFEE-AE9F-4F7B-8E22-F6498C0AF409}"/>
                </a:ext>
              </a:extLst>
            </p:cNvPr>
            <p:cNvSpPr/>
            <p:nvPr/>
          </p:nvSpPr>
          <p:spPr>
            <a:xfrm>
              <a:off x="2309150" y="2959225"/>
              <a:ext cx="1178075" cy="798775"/>
            </a:xfrm>
            <a:custGeom>
              <a:avLst/>
              <a:gdLst/>
              <a:ahLst/>
              <a:cxnLst/>
              <a:rect l="l" t="t" r="r" b="b"/>
              <a:pathLst>
                <a:path w="47123" h="31951" extrusionOk="0">
                  <a:moveTo>
                    <a:pt x="36724" y="0"/>
                  </a:moveTo>
                  <a:lnTo>
                    <a:pt x="36322" y="50"/>
                  </a:lnTo>
                  <a:lnTo>
                    <a:pt x="35920" y="151"/>
                  </a:lnTo>
                  <a:lnTo>
                    <a:pt x="35468" y="302"/>
                  </a:lnTo>
                  <a:lnTo>
                    <a:pt x="34966" y="553"/>
                  </a:lnTo>
                  <a:lnTo>
                    <a:pt x="34011" y="1055"/>
                  </a:lnTo>
                  <a:lnTo>
                    <a:pt x="32956" y="1758"/>
                  </a:lnTo>
                  <a:lnTo>
                    <a:pt x="31851" y="2613"/>
                  </a:lnTo>
                  <a:lnTo>
                    <a:pt x="30645" y="3517"/>
                  </a:lnTo>
                  <a:lnTo>
                    <a:pt x="28033" y="5526"/>
                  </a:lnTo>
                  <a:lnTo>
                    <a:pt x="26626" y="6531"/>
                  </a:lnTo>
                  <a:lnTo>
                    <a:pt x="25169" y="7586"/>
                  </a:lnTo>
                  <a:lnTo>
                    <a:pt x="23662" y="8540"/>
                  </a:lnTo>
                  <a:lnTo>
                    <a:pt x="22055" y="9495"/>
                  </a:lnTo>
                  <a:lnTo>
                    <a:pt x="21201" y="9897"/>
                  </a:lnTo>
                  <a:lnTo>
                    <a:pt x="20347" y="10299"/>
                  </a:lnTo>
                  <a:lnTo>
                    <a:pt x="19492" y="10701"/>
                  </a:lnTo>
                  <a:lnTo>
                    <a:pt x="18638" y="11052"/>
                  </a:lnTo>
                  <a:lnTo>
                    <a:pt x="17734" y="11354"/>
                  </a:lnTo>
                  <a:lnTo>
                    <a:pt x="16780" y="11605"/>
                  </a:lnTo>
                  <a:lnTo>
                    <a:pt x="15875" y="11856"/>
                  </a:lnTo>
                  <a:lnTo>
                    <a:pt x="14921" y="12007"/>
                  </a:lnTo>
                  <a:lnTo>
                    <a:pt x="13112" y="12308"/>
                  </a:lnTo>
                  <a:lnTo>
                    <a:pt x="11454" y="12509"/>
                  </a:lnTo>
                  <a:lnTo>
                    <a:pt x="9947" y="12610"/>
                  </a:lnTo>
                  <a:lnTo>
                    <a:pt x="8591" y="12710"/>
                  </a:lnTo>
                  <a:lnTo>
                    <a:pt x="6280" y="12760"/>
                  </a:lnTo>
                  <a:lnTo>
                    <a:pt x="4421" y="12811"/>
                  </a:lnTo>
                  <a:lnTo>
                    <a:pt x="2964" y="12861"/>
                  </a:lnTo>
                  <a:lnTo>
                    <a:pt x="2412" y="12911"/>
                  </a:lnTo>
                  <a:lnTo>
                    <a:pt x="1909" y="13012"/>
                  </a:lnTo>
                  <a:lnTo>
                    <a:pt x="1457" y="13162"/>
                  </a:lnTo>
                  <a:lnTo>
                    <a:pt x="1055" y="13413"/>
                  </a:lnTo>
                  <a:lnTo>
                    <a:pt x="704" y="13715"/>
                  </a:lnTo>
                  <a:lnTo>
                    <a:pt x="402" y="14067"/>
                  </a:lnTo>
                  <a:lnTo>
                    <a:pt x="151" y="14519"/>
                  </a:lnTo>
                  <a:lnTo>
                    <a:pt x="51" y="14921"/>
                  </a:lnTo>
                  <a:lnTo>
                    <a:pt x="0" y="15373"/>
                  </a:lnTo>
                  <a:lnTo>
                    <a:pt x="0" y="15724"/>
                  </a:lnTo>
                  <a:lnTo>
                    <a:pt x="101" y="16126"/>
                  </a:lnTo>
                  <a:lnTo>
                    <a:pt x="252" y="16478"/>
                  </a:lnTo>
                  <a:lnTo>
                    <a:pt x="402" y="16779"/>
                  </a:lnTo>
                  <a:lnTo>
                    <a:pt x="603" y="17081"/>
                  </a:lnTo>
                  <a:lnTo>
                    <a:pt x="1055" y="17633"/>
                  </a:lnTo>
                  <a:lnTo>
                    <a:pt x="1508" y="18035"/>
                  </a:lnTo>
                  <a:lnTo>
                    <a:pt x="1960" y="18387"/>
                  </a:lnTo>
                  <a:lnTo>
                    <a:pt x="1909" y="18538"/>
                  </a:lnTo>
                  <a:lnTo>
                    <a:pt x="1809" y="19090"/>
                  </a:lnTo>
                  <a:lnTo>
                    <a:pt x="1809" y="19492"/>
                  </a:lnTo>
                  <a:lnTo>
                    <a:pt x="1859" y="19944"/>
                  </a:lnTo>
                  <a:lnTo>
                    <a:pt x="1960" y="20497"/>
                  </a:lnTo>
                  <a:lnTo>
                    <a:pt x="2110" y="21150"/>
                  </a:lnTo>
                  <a:lnTo>
                    <a:pt x="2362" y="21853"/>
                  </a:lnTo>
                  <a:lnTo>
                    <a:pt x="2713" y="22707"/>
                  </a:lnTo>
                  <a:lnTo>
                    <a:pt x="3216" y="23561"/>
                  </a:lnTo>
                  <a:lnTo>
                    <a:pt x="3818" y="24516"/>
                  </a:lnTo>
                  <a:lnTo>
                    <a:pt x="4572" y="25571"/>
                  </a:lnTo>
                  <a:lnTo>
                    <a:pt x="5526" y="26676"/>
                  </a:lnTo>
                  <a:lnTo>
                    <a:pt x="6682" y="27882"/>
                  </a:lnTo>
                  <a:lnTo>
                    <a:pt x="7988" y="29138"/>
                  </a:lnTo>
                  <a:lnTo>
                    <a:pt x="8390" y="29489"/>
                  </a:lnTo>
                  <a:lnTo>
                    <a:pt x="8792" y="29741"/>
                  </a:lnTo>
                  <a:lnTo>
                    <a:pt x="9244" y="30042"/>
                  </a:lnTo>
                  <a:lnTo>
                    <a:pt x="9696" y="30293"/>
                  </a:lnTo>
                  <a:lnTo>
                    <a:pt x="10751" y="30745"/>
                  </a:lnTo>
                  <a:lnTo>
                    <a:pt x="11856" y="31097"/>
                  </a:lnTo>
                  <a:lnTo>
                    <a:pt x="13112" y="31398"/>
                  </a:lnTo>
                  <a:lnTo>
                    <a:pt x="14418" y="31599"/>
                  </a:lnTo>
                  <a:lnTo>
                    <a:pt x="15775" y="31750"/>
                  </a:lnTo>
                  <a:lnTo>
                    <a:pt x="17232" y="31901"/>
                  </a:lnTo>
                  <a:lnTo>
                    <a:pt x="18739" y="31951"/>
                  </a:lnTo>
                  <a:lnTo>
                    <a:pt x="20296" y="31951"/>
                  </a:lnTo>
                  <a:lnTo>
                    <a:pt x="21904" y="31901"/>
                  </a:lnTo>
                  <a:lnTo>
                    <a:pt x="23511" y="31800"/>
                  </a:lnTo>
                  <a:lnTo>
                    <a:pt x="25119" y="31650"/>
                  </a:lnTo>
                  <a:lnTo>
                    <a:pt x="26777" y="31499"/>
                  </a:lnTo>
                  <a:lnTo>
                    <a:pt x="30042" y="31097"/>
                  </a:lnTo>
                  <a:lnTo>
                    <a:pt x="33157" y="30595"/>
                  </a:lnTo>
                  <a:lnTo>
                    <a:pt x="36171" y="30092"/>
                  </a:lnTo>
                  <a:lnTo>
                    <a:pt x="38934" y="29540"/>
                  </a:lnTo>
                  <a:lnTo>
                    <a:pt x="41346" y="28987"/>
                  </a:lnTo>
                  <a:lnTo>
                    <a:pt x="44913" y="28183"/>
                  </a:lnTo>
                  <a:lnTo>
                    <a:pt x="46219" y="27832"/>
                  </a:lnTo>
                  <a:lnTo>
                    <a:pt x="46369" y="26827"/>
                  </a:lnTo>
                  <a:lnTo>
                    <a:pt x="46721" y="24516"/>
                  </a:lnTo>
                  <a:lnTo>
                    <a:pt x="46922" y="22959"/>
                  </a:lnTo>
                  <a:lnTo>
                    <a:pt x="47073" y="21250"/>
                  </a:lnTo>
                  <a:lnTo>
                    <a:pt x="47123" y="19392"/>
                  </a:lnTo>
                  <a:lnTo>
                    <a:pt x="47123" y="17432"/>
                  </a:lnTo>
                  <a:lnTo>
                    <a:pt x="47123" y="16428"/>
                  </a:lnTo>
                  <a:lnTo>
                    <a:pt x="47023" y="15423"/>
                  </a:lnTo>
                  <a:lnTo>
                    <a:pt x="46922" y="14418"/>
                  </a:lnTo>
                  <a:lnTo>
                    <a:pt x="46771" y="13413"/>
                  </a:lnTo>
                  <a:lnTo>
                    <a:pt x="46621" y="12459"/>
                  </a:lnTo>
                  <a:lnTo>
                    <a:pt x="46369" y="11454"/>
                  </a:lnTo>
                  <a:lnTo>
                    <a:pt x="46118" y="10550"/>
                  </a:lnTo>
                  <a:lnTo>
                    <a:pt x="45767" y="9646"/>
                  </a:lnTo>
                  <a:lnTo>
                    <a:pt x="45365" y="8741"/>
                  </a:lnTo>
                  <a:lnTo>
                    <a:pt x="44963" y="7938"/>
                  </a:lnTo>
                  <a:lnTo>
                    <a:pt x="44460" y="7134"/>
                  </a:lnTo>
                  <a:lnTo>
                    <a:pt x="43858" y="6431"/>
                  </a:lnTo>
                  <a:lnTo>
                    <a:pt x="43255" y="5777"/>
                  </a:lnTo>
                  <a:lnTo>
                    <a:pt x="42551" y="5175"/>
                  </a:lnTo>
                  <a:lnTo>
                    <a:pt x="41748" y="4622"/>
                  </a:lnTo>
                  <a:lnTo>
                    <a:pt x="40894" y="4170"/>
                  </a:lnTo>
                  <a:lnTo>
                    <a:pt x="40894" y="4019"/>
                  </a:lnTo>
                  <a:lnTo>
                    <a:pt x="40843" y="3467"/>
                  </a:lnTo>
                  <a:lnTo>
                    <a:pt x="40693" y="2763"/>
                  </a:lnTo>
                  <a:lnTo>
                    <a:pt x="40592" y="2361"/>
                  </a:lnTo>
                  <a:lnTo>
                    <a:pt x="40441" y="1959"/>
                  </a:lnTo>
                  <a:lnTo>
                    <a:pt x="40190" y="1558"/>
                  </a:lnTo>
                  <a:lnTo>
                    <a:pt x="39939" y="1206"/>
                  </a:lnTo>
                  <a:lnTo>
                    <a:pt x="39587" y="854"/>
                  </a:lnTo>
                  <a:lnTo>
                    <a:pt x="39186" y="503"/>
                  </a:lnTo>
                  <a:lnTo>
                    <a:pt x="38683" y="251"/>
                  </a:lnTo>
                  <a:lnTo>
                    <a:pt x="38131" y="101"/>
                  </a:lnTo>
                  <a:lnTo>
                    <a:pt x="37477" y="0"/>
                  </a:lnTo>
                  <a:close/>
                </a:path>
              </a:pathLst>
            </a:custGeom>
            <a:solidFill>
              <a:srgbClr val="5B83C3"/>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20" name="Google Shape;3485;p76">
              <a:extLst>
                <a:ext uri="{FF2B5EF4-FFF2-40B4-BE49-F238E27FC236}">
                  <a16:creationId xmlns:a16="http://schemas.microsoft.com/office/drawing/2014/main" id="{CB9002BA-C82A-4B9F-9FC5-40C6DCD35456}"/>
                </a:ext>
              </a:extLst>
            </p:cNvPr>
            <p:cNvSpPr/>
            <p:nvPr/>
          </p:nvSpPr>
          <p:spPr>
            <a:xfrm>
              <a:off x="2309150" y="3275700"/>
              <a:ext cx="896750" cy="482300"/>
            </a:xfrm>
            <a:custGeom>
              <a:avLst/>
              <a:gdLst/>
              <a:ahLst/>
              <a:cxnLst/>
              <a:rect l="l" t="t" r="r" b="b"/>
              <a:pathLst>
                <a:path w="35870" h="19292" extrusionOk="0">
                  <a:moveTo>
                    <a:pt x="9345" y="1"/>
                  </a:moveTo>
                  <a:lnTo>
                    <a:pt x="7335" y="101"/>
                  </a:lnTo>
                  <a:lnTo>
                    <a:pt x="5677" y="152"/>
                  </a:lnTo>
                  <a:lnTo>
                    <a:pt x="3165" y="152"/>
                  </a:lnTo>
                  <a:lnTo>
                    <a:pt x="2261" y="252"/>
                  </a:lnTo>
                  <a:lnTo>
                    <a:pt x="1859" y="353"/>
                  </a:lnTo>
                  <a:lnTo>
                    <a:pt x="1508" y="503"/>
                  </a:lnTo>
                  <a:lnTo>
                    <a:pt x="1206" y="654"/>
                  </a:lnTo>
                  <a:lnTo>
                    <a:pt x="905" y="855"/>
                  </a:lnTo>
                  <a:lnTo>
                    <a:pt x="653" y="1106"/>
                  </a:lnTo>
                  <a:lnTo>
                    <a:pt x="402" y="1408"/>
                  </a:lnTo>
                  <a:lnTo>
                    <a:pt x="151" y="1860"/>
                  </a:lnTo>
                  <a:lnTo>
                    <a:pt x="51" y="2262"/>
                  </a:lnTo>
                  <a:lnTo>
                    <a:pt x="0" y="2714"/>
                  </a:lnTo>
                  <a:lnTo>
                    <a:pt x="0" y="3065"/>
                  </a:lnTo>
                  <a:lnTo>
                    <a:pt x="101" y="3467"/>
                  </a:lnTo>
                  <a:lnTo>
                    <a:pt x="252" y="3819"/>
                  </a:lnTo>
                  <a:lnTo>
                    <a:pt x="402" y="4120"/>
                  </a:lnTo>
                  <a:lnTo>
                    <a:pt x="603" y="4422"/>
                  </a:lnTo>
                  <a:lnTo>
                    <a:pt x="1055" y="4974"/>
                  </a:lnTo>
                  <a:lnTo>
                    <a:pt x="1508" y="5376"/>
                  </a:lnTo>
                  <a:lnTo>
                    <a:pt x="1960" y="5728"/>
                  </a:lnTo>
                  <a:lnTo>
                    <a:pt x="1909" y="5879"/>
                  </a:lnTo>
                  <a:lnTo>
                    <a:pt x="1809" y="6431"/>
                  </a:lnTo>
                  <a:lnTo>
                    <a:pt x="1809" y="6833"/>
                  </a:lnTo>
                  <a:lnTo>
                    <a:pt x="1859" y="7285"/>
                  </a:lnTo>
                  <a:lnTo>
                    <a:pt x="1960" y="7838"/>
                  </a:lnTo>
                  <a:lnTo>
                    <a:pt x="2110" y="8491"/>
                  </a:lnTo>
                  <a:lnTo>
                    <a:pt x="2362" y="9194"/>
                  </a:lnTo>
                  <a:lnTo>
                    <a:pt x="2713" y="10048"/>
                  </a:lnTo>
                  <a:lnTo>
                    <a:pt x="3216" y="10902"/>
                  </a:lnTo>
                  <a:lnTo>
                    <a:pt x="3818" y="11857"/>
                  </a:lnTo>
                  <a:lnTo>
                    <a:pt x="4572" y="12912"/>
                  </a:lnTo>
                  <a:lnTo>
                    <a:pt x="5526" y="14017"/>
                  </a:lnTo>
                  <a:lnTo>
                    <a:pt x="6682" y="15223"/>
                  </a:lnTo>
                  <a:lnTo>
                    <a:pt x="7988" y="16479"/>
                  </a:lnTo>
                  <a:lnTo>
                    <a:pt x="8440" y="16881"/>
                  </a:lnTo>
                  <a:lnTo>
                    <a:pt x="8943" y="17182"/>
                  </a:lnTo>
                  <a:lnTo>
                    <a:pt x="9495" y="17534"/>
                  </a:lnTo>
                  <a:lnTo>
                    <a:pt x="10048" y="17785"/>
                  </a:lnTo>
                  <a:lnTo>
                    <a:pt x="10701" y="18036"/>
                  </a:lnTo>
                  <a:lnTo>
                    <a:pt x="11354" y="18287"/>
                  </a:lnTo>
                  <a:lnTo>
                    <a:pt x="12007" y="18488"/>
                  </a:lnTo>
                  <a:lnTo>
                    <a:pt x="12761" y="18639"/>
                  </a:lnTo>
                  <a:lnTo>
                    <a:pt x="14268" y="18940"/>
                  </a:lnTo>
                  <a:lnTo>
                    <a:pt x="15875" y="19141"/>
                  </a:lnTo>
                  <a:lnTo>
                    <a:pt x="17634" y="19242"/>
                  </a:lnTo>
                  <a:lnTo>
                    <a:pt x="19392" y="19292"/>
                  </a:lnTo>
                  <a:lnTo>
                    <a:pt x="21251" y="19242"/>
                  </a:lnTo>
                  <a:lnTo>
                    <a:pt x="23160" y="19141"/>
                  </a:lnTo>
                  <a:lnTo>
                    <a:pt x="25069" y="18991"/>
                  </a:lnTo>
                  <a:lnTo>
                    <a:pt x="26978" y="18840"/>
                  </a:lnTo>
                  <a:lnTo>
                    <a:pt x="28937" y="18589"/>
                  </a:lnTo>
                  <a:lnTo>
                    <a:pt x="30846" y="18337"/>
                  </a:lnTo>
                  <a:lnTo>
                    <a:pt x="34513" y="17735"/>
                  </a:lnTo>
                  <a:lnTo>
                    <a:pt x="34915" y="17936"/>
                  </a:lnTo>
                  <a:lnTo>
                    <a:pt x="35317" y="18086"/>
                  </a:lnTo>
                  <a:lnTo>
                    <a:pt x="35468" y="18086"/>
                  </a:lnTo>
                  <a:lnTo>
                    <a:pt x="35568" y="18036"/>
                  </a:lnTo>
                  <a:lnTo>
                    <a:pt x="35669" y="17986"/>
                  </a:lnTo>
                  <a:lnTo>
                    <a:pt x="35719" y="17936"/>
                  </a:lnTo>
                  <a:lnTo>
                    <a:pt x="35769" y="17835"/>
                  </a:lnTo>
                  <a:lnTo>
                    <a:pt x="35769" y="17735"/>
                  </a:lnTo>
                  <a:lnTo>
                    <a:pt x="35769" y="17584"/>
                  </a:lnTo>
                  <a:lnTo>
                    <a:pt x="35719" y="17483"/>
                  </a:lnTo>
                  <a:lnTo>
                    <a:pt x="35870" y="17483"/>
                  </a:lnTo>
                  <a:lnTo>
                    <a:pt x="35418" y="17232"/>
                  </a:lnTo>
                  <a:lnTo>
                    <a:pt x="34664" y="16730"/>
                  </a:lnTo>
                  <a:lnTo>
                    <a:pt x="33810" y="16227"/>
                  </a:lnTo>
                  <a:lnTo>
                    <a:pt x="32956" y="15826"/>
                  </a:lnTo>
                  <a:lnTo>
                    <a:pt x="32152" y="15424"/>
                  </a:lnTo>
                  <a:lnTo>
                    <a:pt x="31750" y="15273"/>
                  </a:lnTo>
                  <a:lnTo>
                    <a:pt x="31298" y="15173"/>
                  </a:lnTo>
                  <a:lnTo>
                    <a:pt x="30444" y="14972"/>
                  </a:lnTo>
                  <a:lnTo>
                    <a:pt x="29540" y="14771"/>
                  </a:lnTo>
                  <a:lnTo>
                    <a:pt x="28686" y="14620"/>
                  </a:lnTo>
                  <a:lnTo>
                    <a:pt x="27681" y="14369"/>
                  </a:lnTo>
                  <a:lnTo>
                    <a:pt x="26676" y="14017"/>
                  </a:lnTo>
                  <a:lnTo>
                    <a:pt x="25672" y="13615"/>
                  </a:lnTo>
                  <a:lnTo>
                    <a:pt x="24717" y="13163"/>
                  </a:lnTo>
                  <a:lnTo>
                    <a:pt x="23813" y="12661"/>
                  </a:lnTo>
                  <a:lnTo>
                    <a:pt x="22909" y="12058"/>
                  </a:lnTo>
                  <a:lnTo>
                    <a:pt x="22055" y="11405"/>
                  </a:lnTo>
                  <a:lnTo>
                    <a:pt x="21251" y="10752"/>
                  </a:lnTo>
                  <a:lnTo>
                    <a:pt x="21201" y="10701"/>
                  </a:lnTo>
                  <a:lnTo>
                    <a:pt x="21150" y="10752"/>
                  </a:lnTo>
                  <a:lnTo>
                    <a:pt x="21150" y="10802"/>
                  </a:lnTo>
                  <a:lnTo>
                    <a:pt x="21150" y="10852"/>
                  </a:lnTo>
                  <a:lnTo>
                    <a:pt x="21854" y="11505"/>
                  </a:lnTo>
                  <a:lnTo>
                    <a:pt x="22557" y="12158"/>
                  </a:lnTo>
                  <a:lnTo>
                    <a:pt x="23311" y="12711"/>
                  </a:lnTo>
                  <a:lnTo>
                    <a:pt x="24064" y="13264"/>
                  </a:lnTo>
                  <a:lnTo>
                    <a:pt x="24868" y="13766"/>
                  </a:lnTo>
                  <a:lnTo>
                    <a:pt x="25672" y="14268"/>
                  </a:lnTo>
                  <a:lnTo>
                    <a:pt x="26526" y="14670"/>
                  </a:lnTo>
                  <a:lnTo>
                    <a:pt x="27380" y="15022"/>
                  </a:lnTo>
                  <a:lnTo>
                    <a:pt x="28184" y="15273"/>
                  </a:lnTo>
                  <a:lnTo>
                    <a:pt x="28937" y="15474"/>
                  </a:lnTo>
                  <a:lnTo>
                    <a:pt x="30444" y="15826"/>
                  </a:lnTo>
                  <a:lnTo>
                    <a:pt x="29892" y="15926"/>
                  </a:lnTo>
                  <a:lnTo>
                    <a:pt x="28636" y="15725"/>
                  </a:lnTo>
                  <a:lnTo>
                    <a:pt x="27380" y="15373"/>
                  </a:lnTo>
                  <a:lnTo>
                    <a:pt x="26124" y="14921"/>
                  </a:lnTo>
                  <a:lnTo>
                    <a:pt x="24918" y="14369"/>
                  </a:lnTo>
                  <a:lnTo>
                    <a:pt x="23763" y="13716"/>
                  </a:lnTo>
                  <a:lnTo>
                    <a:pt x="22808" y="13063"/>
                  </a:lnTo>
                  <a:lnTo>
                    <a:pt x="21854" y="12309"/>
                  </a:lnTo>
                  <a:lnTo>
                    <a:pt x="20949" y="11505"/>
                  </a:lnTo>
                  <a:lnTo>
                    <a:pt x="20095" y="10651"/>
                  </a:lnTo>
                  <a:lnTo>
                    <a:pt x="19342" y="9697"/>
                  </a:lnTo>
                  <a:lnTo>
                    <a:pt x="18638" y="8742"/>
                  </a:lnTo>
                  <a:lnTo>
                    <a:pt x="18036" y="7687"/>
                  </a:lnTo>
                  <a:lnTo>
                    <a:pt x="17483" y="6632"/>
                  </a:lnTo>
                  <a:lnTo>
                    <a:pt x="17383" y="6632"/>
                  </a:lnTo>
                  <a:lnTo>
                    <a:pt x="17332" y="6682"/>
                  </a:lnTo>
                  <a:lnTo>
                    <a:pt x="17332" y="6733"/>
                  </a:lnTo>
                  <a:lnTo>
                    <a:pt x="17835" y="7838"/>
                  </a:lnTo>
                  <a:lnTo>
                    <a:pt x="18387" y="8943"/>
                  </a:lnTo>
                  <a:lnTo>
                    <a:pt x="18990" y="9998"/>
                  </a:lnTo>
                  <a:lnTo>
                    <a:pt x="19693" y="10953"/>
                  </a:lnTo>
                  <a:lnTo>
                    <a:pt x="20447" y="11907"/>
                  </a:lnTo>
                  <a:lnTo>
                    <a:pt x="21301" y="12761"/>
                  </a:lnTo>
                  <a:lnTo>
                    <a:pt x="22205" y="13565"/>
                  </a:lnTo>
                  <a:lnTo>
                    <a:pt x="23210" y="14318"/>
                  </a:lnTo>
                  <a:lnTo>
                    <a:pt x="24215" y="14921"/>
                  </a:lnTo>
                  <a:lnTo>
                    <a:pt x="25220" y="15474"/>
                  </a:lnTo>
                  <a:lnTo>
                    <a:pt x="24014" y="15122"/>
                  </a:lnTo>
                  <a:lnTo>
                    <a:pt x="23461" y="14921"/>
                  </a:lnTo>
                  <a:lnTo>
                    <a:pt x="22858" y="14670"/>
                  </a:lnTo>
                  <a:lnTo>
                    <a:pt x="22306" y="14419"/>
                  </a:lnTo>
                  <a:lnTo>
                    <a:pt x="21753" y="14118"/>
                  </a:lnTo>
                  <a:lnTo>
                    <a:pt x="21251" y="13766"/>
                  </a:lnTo>
                  <a:lnTo>
                    <a:pt x="20748" y="13414"/>
                  </a:lnTo>
                  <a:lnTo>
                    <a:pt x="20196" y="12962"/>
                  </a:lnTo>
                  <a:lnTo>
                    <a:pt x="19693" y="12460"/>
                  </a:lnTo>
                  <a:lnTo>
                    <a:pt x="19292" y="11957"/>
                  </a:lnTo>
                  <a:lnTo>
                    <a:pt x="18839" y="11455"/>
                  </a:lnTo>
                  <a:lnTo>
                    <a:pt x="18488" y="10902"/>
                  </a:lnTo>
                  <a:lnTo>
                    <a:pt x="18136" y="10300"/>
                  </a:lnTo>
                  <a:lnTo>
                    <a:pt x="17483" y="9144"/>
                  </a:lnTo>
                  <a:lnTo>
                    <a:pt x="16981" y="7888"/>
                  </a:lnTo>
                  <a:lnTo>
                    <a:pt x="16478" y="6632"/>
                  </a:lnTo>
                  <a:lnTo>
                    <a:pt x="15674" y="4070"/>
                  </a:lnTo>
                  <a:lnTo>
                    <a:pt x="15624" y="4020"/>
                  </a:lnTo>
                  <a:lnTo>
                    <a:pt x="15574" y="4070"/>
                  </a:lnTo>
                  <a:lnTo>
                    <a:pt x="15825" y="5326"/>
                  </a:lnTo>
                  <a:lnTo>
                    <a:pt x="16127" y="6582"/>
                  </a:lnTo>
                  <a:lnTo>
                    <a:pt x="16528" y="7838"/>
                  </a:lnTo>
                  <a:lnTo>
                    <a:pt x="16981" y="9094"/>
                  </a:lnTo>
                  <a:lnTo>
                    <a:pt x="17533" y="10249"/>
                  </a:lnTo>
                  <a:lnTo>
                    <a:pt x="18136" y="11405"/>
                  </a:lnTo>
                  <a:lnTo>
                    <a:pt x="18488" y="11907"/>
                  </a:lnTo>
                  <a:lnTo>
                    <a:pt x="18890" y="12460"/>
                  </a:lnTo>
                  <a:lnTo>
                    <a:pt x="19292" y="12912"/>
                  </a:lnTo>
                  <a:lnTo>
                    <a:pt x="19744" y="13414"/>
                  </a:lnTo>
                  <a:lnTo>
                    <a:pt x="19191" y="12962"/>
                  </a:lnTo>
                  <a:lnTo>
                    <a:pt x="18588" y="12460"/>
                  </a:lnTo>
                  <a:lnTo>
                    <a:pt x="18036" y="11907"/>
                  </a:lnTo>
                  <a:lnTo>
                    <a:pt x="17533" y="11355"/>
                  </a:lnTo>
                  <a:lnTo>
                    <a:pt x="17031" y="10752"/>
                  </a:lnTo>
                  <a:lnTo>
                    <a:pt x="16579" y="10099"/>
                  </a:lnTo>
                  <a:lnTo>
                    <a:pt x="16177" y="9395"/>
                  </a:lnTo>
                  <a:lnTo>
                    <a:pt x="15825" y="8742"/>
                  </a:lnTo>
                  <a:lnTo>
                    <a:pt x="15524" y="7989"/>
                  </a:lnTo>
                  <a:lnTo>
                    <a:pt x="15323" y="7486"/>
                  </a:lnTo>
                  <a:lnTo>
                    <a:pt x="15172" y="6934"/>
                  </a:lnTo>
                  <a:lnTo>
                    <a:pt x="14871" y="5828"/>
                  </a:lnTo>
                  <a:lnTo>
                    <a:pt x="14720" y="5276"/>
                  </a:lnTo>
                  <a:lnTo>
                    <a:pt x="14469" y="4773"/>
                  </a:lnTo>
                  <a:lnTo>
                    <a:pt x="14218" y="4321"/>
                  </a:lnTo>
                  <a:lnTo>
                    <a:pt x="13816" y="3869"/>
                  </a:lnTo>
                  <a:lnTo>
                    <a:pt x="13414" y="3568"/>
                  </a:lnTo>
                  <a:lnTo>
                    <a:pt x="12962" y="3266"/>
                  </a:lnTo>
                  <a:lnTo>
                    <a:pt x="12007" y="2764"/>
                  </a:lnTo>
                  <a:lnTo>
                    <a:pt x="11555" y="2463"/>
                  </a:lnTo>
                  <a:lnTo>
                    <a:pt x="11103" y="2211"/>
                  </a:lnTo>
                  <a:lnTo>
                    <a:pt x="10701" y="1910"/>
                  </a:lnTo>
                  <a:lnTo>
                    <a:pt x="10299" y="1508"/>
                  </a:lnTo>
                  <a:lnTo>
                    <a:pt x="9998" y="1156"/>
                  </a:lnTo>
                  <a:lnTo>
                    <a:pt x="9746" y="754"/>
                  </a:lnTo>
                  <a:lnTo>
                    <a:pt x="9495" y="403"/>
                  </a:lnTo>
                  <a:lnTo>
                    <a:pt x="9345" y="1"/>
                  </a:lnTo>
                  <a:close/>
                </a:path>
              </a:pathLst>
            </a:custGeom>
            <a:solidFill>
              <a:srgbClr val="2165A3"/>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21" name="Google Shape;3486;p76">
              <a:extLst>
                <a:ext uri="{FF2B5EF4-FFF2-40B4-BE49-F238E27FC236}">
                  <a16:creationId xmlns:a16="http://schemas.microsoft.com/office/drawing/2014/main" id="{0D1AE2C6-BEAE-43AE-8AE5-7F096AC9C3D6}"/>
                </a:ext>
              </a:extLst>
            </p:cNvPr>
            <p:cNvSpPr/>
            <p:nvPr/>
          </p:nvSpPr>
          <p:spPr>
            <a:xfrm>
              <a:off x="2923300" y="2981825"/>
              <a:ext cx="370525" cy="202225"/>
            </a:xfrm>
            <a:custGeom>
              <a:avLst/>
              <a:gdLst/>
              <a:ahLst/>
              <a:cxnLst/>
              <a:rect l="l" t="t" r="r" b="b"/>
              <a:pathLst>
                <a:path w="14821" h="8089" extrusionOk="0">
                  <a:moveTo>
                    <a:pt x="11907" y="0"/>
                  </a:moveTo>
                  <a:lnTo>
                    <a:pt x="11455" y="51"/>
                  </a:lnTo>
                  <a:lnTo>
                    <a:pt x="10952" y="101"/>
                  </a:lnTo>
                  <a:lnTo>
                    <a:pt x="10500" y="302"/>
                  </a:lnTo>
                  <a:lnTo>
                    <a:pt x="10048" y="503"/>
                  </a:lnTo>
                  <a:lnTo>
                    <a:pt x="9646" y="754"/>
                  </a:lnTo>
                  <a:lnTo>
                    <a:pt x="9194" y="1055"/>
                  </a:lnTo>
                  <a:lnTo>
                    <a:pt x="8189" y="1909"/>
                  </a:lnTo>
                  <a:lnTo>
                    <a:pt x="7184" y="2814"/>
                  </a:lnTo>
                  <a:lnTo>
                    <a:pt x="6230" y="3768"/>
                  </a:lnTo>
                  <a:lnTo>
                    <a:pt x="5175" y="4622"/>
                  </a:lnTo>
                  <a:lnTo>
                    <a:pt x="3969" y="5577"/>
                  </a:lnTo>
                  <a:lnTo>
                    <a:pt x="2663" y="6431"/>
                  </a:lnTo>
                  <a:lnTo>
                    <a:pt x="1357" y="7285"/>
                  </a:lnTo>
                  <a:lnTo>
                    <a:pt x="0" y="8038"/>
                  </a:lnTo>
                  <a:lnTo>
                    <a:pt x="0" y="8089"/>
                  </a:lnTo>
                  <a:lnTo>
                    <a:pt x="51" y="8089"/>
                  </a:lnTo>
                  <a:lnTo>
                    <a:pt x="1960" y="7134"/>
                  </a:lnTo>
                  <a:lnTo>
                    <a:pt x="2864" y="6632"/>
                  </a:lnTo>
                  <a:lnTo>
                    <a:pt x="3768" y="6079"/>
                  </a:lnTo>
                  <a:lnTo>
                    <a:pt x="4673" y="5527"/>
                  </a:lnTo>
                  <a:lnTo>
                    <a:pt x="5527" y="4924"/>
                  </a:lnTo>
                  <a:lnTo>
                    <a:pt x="6381" y="4271"/>
                  </a:lnTo>
                  <a:lnTo>
                    <a:pt x="7184" y="3618"/>
                  </a:lnTo>
                  <a:lnTo>
                    <a:pt x="8038" y="2864"/>
                  </a:lnTo>
                  <a:lnTo>
                    <a:pt x="8842" y="2110"/>
                  </a:lnTo>
                  <a:lnTo>
                    <a:pt x="9294" y="1759"/>
                  </a:lnTo>
                  <a:lnTo>
                    <a:pt x="9746" y="1407"/>
                  </a:lnTo>
                  <a:lnTo>
                    <a:pt x="10199" y="1156"/>
                  </a:lnTo>
                  <a:lnTo>
                    <a:pt x="10701" y="905"/>
                  </a:lnTo>
                  <a:lnTo>
                    <a:pt x="11053" y="804"/>
                  </a:lnTo>
                  <a:lnTo>
                    <a:pt x="11354" y="754"/>
                  </a:lnTo>
                  <a:lnTo>
                    <a:pt x="11656" y="704"/>
                  </a:lnTo>
                  <a:lnTo>
                    <a:pt x="11957" y="704"/>
                  </a:lnTo>
                  <a:lnTo>
                    <a:pt x="12258" y="754"/>
                  </a:lnTo>
                  <a:lnTo>
                    <a:pt x="12560" y="854"/>
                  </a:lnTo>
                  <a:lnTo>
                    <a:pt x="12811" y="955"/>
                  </a:lnTo>
                  <a:lnTo>
                    <a:pt x="13062" y="1106"/>
                  </a:lnTo>
                  <a:lnTo>
                    <a:pt x="13514" y="1457"/>
                  </a:lnTo>
                  <a:lnTo>
                    <a:pt x="13916" y="1960"/>
                  </a:lnTo>
                  <a:lnTo>
                    <a:pt x="14218" y="2462"/>
                  </a:lnTo>
                  <a:lnTo>
                    <a:pt x="14469" y="3065"/>
                  </a:lnTo>
                  <a:lnTo>
                    <a:pt x="14569" y="3165"/>
                  </a:lnTo>
                  <a:lnTo>
                    <a:pt x="14670" y="3216"/>
                  </a:lnTo>
                  <a:lnTo>
                    <a:pt x="14770" y="3165"/>
                  </a:lnTo>
                  <a:lnTo>
                    <a:pt x="14820" y="3015"/>
                  </a:lnTo>
                  <a:lnTo>
                    <a:pt x="14820" y="2563"/>
                  </a:lnTo>
                  <a:lnTo>
                    <a:pt x="14770" y="2110"/>
                  </a:lnTo>
                  <a:lnTo>
                    <a:pt x="14569" y="1709"/>
                  </a:lnTo>
                  <a:lnTo>
                    <a:pt x="14318" y="1357"/>
                  </a:lnTo>
                  <a:lnTo>
                    <a:pt x="14067" y="1005"/>
                  </a:lnTo>
                  <a:lnTo>
                    <a:pt x="13715" y="704"/>
                  </a:lnTo>
                  <a:lnTo>
                    <a:pt x="13313" y="453"/>
                  </a:lnTo>
                  <a:lnTo>
                    <a:pt x="12911" y="252"/>
                  </a:lnTo>
                  <a:lnTo>
                    <a:pt x="12409" y="101"/>
                  </a:lnTo>
                  <a:lnTo>
                    <a:pt x="11907" y="0"/>
                  </a:lnTo>
                  <a:close/>
                </a:path>
              </a:pathLst>
            </a:custGeom>
            <a:solidFill>
              <a:srgbClr val="6FA3E8"/>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22" name="Google Shape;3487;p76">
              <a:extLst>
                <a:ext uri="{FF2B5EF4-FFF2-40B4-BE49-F238E27FC236}">
                  <a16:creationId xmlns:a16="http://schemas.microsoft.com/office/drawing/2014/main" id="{34A7D527-2029-41F2-9085-C2F4931E8457}"/>
                </a:ext>
              </a:extLst>
            </p:cNvPr>
            <p:cNvSpPr/>
            <p:nvPr/>
          </p:nvSpPr>
          <p:spPr>
            <a:xfrm>
              <a:off x="3080300" y="3117475"/>
              <a:ext cx="393125" cy="496100"/>
            </a:xfrm>
            <a:custGeom>
              <a:avLst/>
              <a:gdLst/>
              <a:ahLst/>
              <a:cxnLst/>
              <a:rect l="l" t="t" r="r" b="b"/>
              <a:pathLst>
                <a:path w="15725" h="19844" extrusionOk="0">
                  <a:moveTo>
                    <a:pt x="8540" y="0"/>
                  </a:moveTo>
                  <a:lnTo>
                    <a:pt x="8139" y="50"/>
                  </a:lnTo>
                  <a:lnTo>
                    <a:pt x="7686" y="151"/>
                  </a:lnTo>
                  <a:lnTo>
                    <a:pt x="7184" y="301"/>
                  </a:lnTo>
                  <a:lnTo>
                    <a:pt x="6330" y="653"/>
                  </a:lnTo>
                  <a:lnTo>
                    <a:pt x="4622" y="1507"/>
                  </a:lnTo>
                  <a:lnTo>
                    <a:pt x="3466" y="2060"/>
                  </a:lnTo>
                  <a:lnTo>
                    <a:pt x="2311" y="2562"/>
                  </a:lnTo>
                  <a:lnTo>
                    <a:pt x="0" y="3567"/>
                  </a:lnTo>
                  <a:lnTo>
                    <a:pt x="0" y="3617"/>
                  </a:lnTo>
                  <a:lnTo>
                    <a:pt x="50" y="3667"/>
                  </a:lnTo>
                  <a:lnTo>
                    <a:pt x="1809" y="2964"/>
                  </a:lnTo>
                  <a:lnTo>
                    <a:pt x="3567" y="2210"/>
                  </a:lnTo>
                  <a:lnTo>
                    <a:pt x="5376" y="1557"/>
                  </a:lnTo>
                  <a:lnTo>
                    <a:pt x="6280" y="1256"/>
                  </a:lnTo>
                  <a:lnTo>
                    <a:pt x="7184" y="955"/>
                  </a:lnTo>
                  <a:lnTo>
                    <a:pt x="7686" y="854"/>
                  </a:lnTo>
                  <a:lnTo>
                    <a:pt x="8189" y="804"/>
                  </a:lnTo>
                  <a:lnTo>
                    <a:pt x="8691" y="804"/>
                  </a:lnTo>
                  <a:lnTo>
                    <a:pt x="9194" y="854"/>
                  </a:lnTo>
                  <a:lnTo>
                    <a:pt x="9646" y="904"/>
                  </a:lnTo>
                  <a:lnTo>
                    <a:pt x="10098" y="1055"/>
                  </a:lnTo>
                  <a:lnTo>
                    <a:pt x="10500" y="1256"/>
                  </a:lnTo>
                  <a:lnTo>
                    <a:pt x="10952" y="1457"/>
                  </a:lnTo>
                  <a:lnTo>
                    <a:pt x="11304" y="1708"/>
                  </a:lnTo>
                  <a:lnTo>
                    <a:pt x="11705" y="2010"/>
                  </a:lnTo>
                  <a:lnTo>
                    <a:pt x="12057" y="2311"/>
                  </a:lnTo>
                  <a:lnTo>
                    <a:pt x="12409" y="2663"/>
                  </a:lnTo>
                  <a:lnTo>
                    <a:pt x="12710" y="3065"/>
                  </a:lnTo>
                  <a:lnTo>
                    <a:pt x="12961" y="3466"/>
                  </a:lnTo>
                  <a:lnTo>
                    <a:pt x="13263" y="3919"/>
                  </a:lnTo>
                  <a:lnTo>
                    <a:pt x="13464" y="4371"/>
                  </a:lnTo>
                  <a:lnTo>
                    <a:pt x="13866" y="5225"/>
                  </a:lnTo>
                  <a:lnTo>
                    <a:pt x="14167" y="6179"/>
                  </a:lnTo>
                  <a:lnTo>
                    <a:pt x="14418" y="7083"/>
                  </a:lnTo>
                  <a:lnTo>
                    <a:pt x="14619" y="8038"/>
                  </a:lnTo>
                  <a:lnTo>
                    <a:pt x="14770" y="8992"/>
                  </a:lnTo>
                  <a:lnTo>
                    <a:pt x="14870" y="9997"/>
                  </a:lnTo>
                  <a:lnTo>
                    <a:pt x="14921" y="10952"/>
                  </a:lnTo>
                  <a:lnTo>
                    <a:pt x="14921" y="11956"/>
                  </a:lnTo>
                  <a:lnTo>
                    <a:pt x="14870" y="13916"/>
                  </a:lnTo>
                  <a:lnTo>
                    <a:pt x="14720" y="15875"/>
                  </a:lnTo>
                  <a:lnTo>
                    <a:pt x="14318" y="19743"/>
                  </a:lnTo>
                  <a:lnTo>
                    <a:pt x="14318" y="19793"/>
                  </a:lnTo>
                  <a:lnTo>
                    <a:pt x="14418" y="19844"/>
                  </a:lnTo>
                  <a:lnTo>
                    <a:pt x="14468" y="19844"/>
                  </a:lnTo>
                  <a:lnTo>
                    <a:pt x="14519" y="19743"/>
                  </a:lnTo>
                  <a:lnTo>
                    <a:pt x="14921" y="17734"/>
                  </a:lnTo>
                  <a:lnTo>
                    <a:pt x="15323" y="15574"/>
                  </a:lnTo>
                  <a:lnTo>
                    <a:pt x="15473" y="14519"/>
                  </a:lnTo>
                  <a:lnTo>
                    <a:pt x="15574" y="13413"/>
                  </a:lnTo>
                  <a:lnTo>
                    <a:pt x="15674" y="12308"/>
                  </a:lnTo>
                  <a:lnTo>
                    <a:pt x="15724" y="11203"/>
                  </a:lnTo>
                  <a:lnTo>
                    <a:pt x="15724" y="10098"/>
                  </a:lnTo>
                  <a:lnTo>
                    <a:pt x="15674" y="8992"/>
                  </a:lnTo>
                  <a:lnTo>
                    <a:pt x="15523" y="7938"/>
                  </a:lnTo>
                  <a:lnTo>
                    <a:pt x="15323" y="6883"/>
                  </a:lnTo>
                  <a:lnTo>
                    <a:pt x="15021" y="5828"/>
                  </a:lnTo>
                  <a:lnTo>
                    <a:pt x="14669" y="4823"/>
                  </a:lnTo>
                  <a:lnTo>
                    <a:pt x="14217" y="3868"/>
                  </a:lnTo>
                  <a:lnTo>
                    <a:pt x="13665" y="2914"/>
                  </a:lnTo>
                  <a:lnTo>
                    <a:pt x="13213" y="2261"/>
                  </a:lnTo>
                  <a:lnTo>
                    <a:pt x="12610" y="1658"/>
                  </a:lnTo>
                  <a:lnTo>
                    <a:pt x="12007" y="1156"/>
                  </a:lnTo>
                  <a:lnTo>
                    <a:pt x="11304" y="703"/>
                  </a:lnTo>
                  <a:lnTo>
                    <a:pt x="10952" y="502"/>
                  </a:lnTo>
                  <a:lnTo>
                    <a:pt x="10550" y="352"/>
                  </a:lnTo>
                  <a:lnTo>
                    <a:pt x="10198" y="201"/>
                  </a:lnTo>
                  <a:lnTo>
                    <a:pt x="9796" y="101"/>
                  </a:lnTo>
                  <a:lnTo>
                    <a:pt x="9394" y="50"/>
                  </a:lnTo>
                  <a:lnTo>
                    <a:pt x="8993" y="0"/>
                  </a:lnTo>
                  <a:close/>
                </a:path>
              </a:pathLst>
            </a:custGeom>
            <a:solidFill>
              <a:srgbClr val="6FA3E8"/>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23" name="Google Shape;3488;p76">
              <a:extLst>
                <a:ext uri="{FF2B5EF4-FFF2-40B4-BE49-F238E27FC236}">
                  <a16:creationId xmlns:a16="http://schemas.microsoft.com/office/drawing/2014/main" id="{D2950FDC-1DF9-4F9B-93B0-CD9DAE7CD4C1}"/>
                </a:ext>
              </a:extLst>
            </p:cNvPr>
            <p:cNvSpPr/>
            <p:nvPr/>
          </p:nvSpPr>
          <p:spPr>
            <a:xfrm>
              <a:off x="3180775" y="3555775"/>
              <a:ext cx="322800" cy="254975"/>
            </a:xfrm>
            <a:custGeom>
              <a:avLst/>
              <a:gdLst/>
              <a:ahLst/>
              <a:cxnLst/>
              <a:rect l="l" t="t" r="r" b="b"/>
              <a:pathLst>
                <a:path w="12912" h="10199" extrusionOk="0">
                  <a:moveTo>
                    <a:pt x="3065" y="1"/>
                  </a:moveTo>
                  <a:lnTo>
                    <a:pt x="2713" y="51"/>
                  </a:lnTo>
                  <a:lnTo>
                    <a:pt x="2361" y="202"/>
                  </a:lnTo>
                  <a:lnTo>
                    <a:pt x="2010" y="453"/>
                  </a:lnTo>
                  <a:lnTo>
                    <a:pt x="1658" y="704"/>
                  </a:lnTo>
                  <a:lnTo>
                    <a:pt x="1357" y="1056"/>
                  </a:lnTo>
                  <a:lnTo>
                    <a:pt x="1055" y="1458"/>
                  </a:lnTo>
                  <a:lnTo>
                    <a:pt x="804" y="1860"/>
                  </a:lnTo>
                  <a:lnTo>
                    <a:pt x="553" y="2312"/>
                  </a:lnTo>
                  <a:lnTo>
                    <a:pt x="352" y="2764"/>
                  </a:lnTo>
                  <a:lnTo>
                    <a:pt x="201" y="3266"/>
                  </a:lnTo>
                  <a:lnTo>
                    <a:pt x="50" y="3769"/>
                  </a:lnTo>
                  <a:lnTo>
                    <a:pt x="0" y="4271"/>
                  </a:lnTo>
                  <a:lnTo>
                    <a:pt x="0" y="4723"/>
                  </a:lnTo>
                  <a:lnTo>
                    <a:pt x="50" y="5225"/>
                  </a:lnTo>
                  <a:lnTo>
                    <a:pt x="101" y="5426"/>
                  </a:lnTo>
                  <a:lnTo>
                    <a:pt x="201" y="5678"/>
                  </a:lnTo>
                  <a:lnTo>
                    <a:pt x="452" y="6079"/>
                  </a:lnTo>
                  <a:lnTo>
                    <a:pt x="804" y="6431"/>
                  </a:lnTo>
                  <a:lnTo>
                    <a:pt x="1256" y="6783"/>
                  </a:lnTo>
                  <a:lnTo>
                    <a:pt x="1758" y="7084"/>
                  </a:lnTo>
                  <a:lnTo>
                    <a:pt x="2261" y="7386"/>
                  </a:lnTo>
                  <a:lnTo>
                    <a:pt x="2864" y="7637"/>
                  </a:lnTo>
                  <a:lnTo>
                    <a:pt x="3416" y="7838"/>
                  </a:lnTo>
                  <a:lnTo>
                    <a:pt x="4572" y="8189"/>
                  </a:lnTo>
                  <a:lnTo>
                    <a:pt x="5526" y="8441"/>
                  </a:lnTo>
                  <a:lnTo>
                    <a:pt x="6430" y="8642"/>
                  </a:lnTo>
                  <a:lnTo>
                    <a:pt x="9545" y="10199"/>
                  </a:lnTo>
                  <a:lnTo>
                    <a:pt x="12911" y="8290"/>
                  </a:lnTo>
                  <a:lnTo>
                    <a:pt x="10600" y="4221"/>
                  </a:lnTo>
                  <a:lnTo>
                    <a:pt x="9796" y="3668"/>
                  </a:lnTo>
                  <a:lnTo>
                    <a:pt x="7837" y="2412"/>
                  </a:lnTo>
                  <a:lnTo>
                    <a:pt x="5576" y="1056"/>
                  </a:lnTo>
                  <a:lnTo>
                    <a:pt x="4572" y="453"/>
                  </a:lnTo>
                  <a:lnTo>
                    <a:pt x="3768" y="101"/>
                  </a:lnTo>
                  <a:lnTo>
                    <a:pt x="3416" y="1"/>
                  </a:lnTo>
                  <a:close/>
                </a:path>
              </a:pathLst>
            </a:custGeom>
            <a:solidFill>
              <a:srgbClr val="A05BDD"/>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24" name="Google Shape;3489;p76">
              <a:extLst>
                <a:ext uri="{FF2B5EF4-FFF2-40B4-BE49-F238E27FC236}">
                  <a16:creationId xmlns:a16="http://schemas.microsoft.com/office/drawing/2014/main" id="{68A5E43B-3DA8-4563-88CB-269072634A01}"/>
                </a:ext>
              </a:extLst>
            </p:cNvPr>
            <p:cNvSpPr/>
            <p:nvPr/>
          </p:nvSpPr>
          <p:spPr>
            <a:xfrm>
              <a:off x="3180775" y="3636150"/>
              <a:ext cx="322800" cy="174600"/>
            </a:xfrm>
            <a:custGeom>
              <a:avLst/>
              <a:gdLst/>
              <a:ahLst/>
              <a:cxnLst/>
              <a:rect l="l" t="t" r="r" b="b"/>
              <a:pathLst>
                <a:path w="12912" h="6984" extrusionOk="0">
                  <a:moveTo>
                    <a:pt x="201" y="1"/>
                  </a:moveTo>
                  <a:lnTo>
                    <a:pt x="50" y="503"/>
                  </a:lnTo>
                  <a:lnTo>
                    <a:pt x="0" y="1006"/>
                  </a:lnTo>
                  <a:lnTo>
                    <a:pt x="0" y="1508"/>
                  </a:lnTo>
                  <a:lnTo>
                    <a:pt x="50" y="2010"/>
                  </a:lnTo>
                  <a:lnTo>
                    <a:pt x="101" y="2211"/>
                  </a:lnTo>
                  <a:lnTo>
                    <a:pt x="201" y="2463"/>
                  </a:lnTo>
                  <a:lnTo>
                    <a:pt x="452" y="2864"/>
                  </a:lnTo>
                  <a:lnTo>
                    <a:pt x="804" y="3216"/>
                  </a:lnTo>
                  <a:lnTo>
                    <a:pt x="1256" y="3568"/>
                  </a:lnTo>
                  <a:lnTo>
                    <a:pt x="1758" y="3869"/>
                  </a:lnTo>
                  <a:lnTo>
                    <a:pt x="2261" y="4171"/>
                  </a:lnTo>
                  <a:lnTo>
                    <a:pt x="2864" y="4422"/>
                  </a:lnTo>
                  <a:lnTo>
                    <a:pt x="3416" y="4623"/>
                  </a:lnTo>
                  <a:lnTo>
                    <a:pt x="4572" y="4974"/>
                  </a:lnTo>
                  <a:lnTo>
                    <a:pt x="5526" y="5226"/>
                  </a:lnTo>
                  <a:lnTo>
                    <a:pt x="6430" y="5427"/>
                  </a:lnTo>
                  <a:lnTo>
                    <a:pt x="9545" y="6984"/>
                  </a:lnTo>
                  <a:lnTo>
                    <a:pt x="12911" y="5075"/>
                  </a:lnTo>
                  <a:lnTo>
                    <a:pt x="12007" y="3467"/>
                  </a:lnTo>
                  <a:lnTo>
                    <a:pt x="12057" y="3467"/>
                  </a:lnTo>
                  <a:lnTo>
                    <a:pt x="12208" y="3417"/>
                  </a:lnTo>
                  <a:lnTo>
                    <a:pt x="12258" y="3266"/>
                  </a:lnTo>
                  <a:lnTo>
                    <a:pt x="12208" y="3116"/>
                  </a:lnTo>
                  <a:lnTo>
                    <a:pt x="12107" y="3015"/>
                  </a:lnTo>
                  <a:lnTo>
                    <a:pt x="12509" y="3015"/>
                  </a:lnTo>
                  <a:lnTo>
                    <a:pt x="12660" y="2965"/>
                  </a:lnTo>
                  <a:lnTo>
                    <a:pt x="12760" y="2864"/>
                  </a:lnTo>
                  <a:lnTo>
                    <a:pt x="12811" y="2764"/>
                  </a:lnTo>
                  <a:lnTo>
                    <a:pt x="12861" y="2664"/>
                  </a:lnTo>
                  <a:lnTo>
                    <a:pt x="12811" y="2563"/>
                  </a:lnTo>
                  <a:lnTo>
                    <a:pt x="12760" y="2463"/>
                  </a:lnTo>
                  <a:lnTo>
                    <a:pt x="12660" y="2362"/>
                  </a:lnTo>
                  <a:lnTo>
                    <a:pt x="12509" y="2312"/>
                  </a:lnTo>
                  <a:lnTo>
                    <a:pt x="11454" y="2262"/>
                  </a:lnTo>
                  <a:lnTo>
                    <a:pt x="10349" y="2211"/>
                  </a:lnTo>
                  <a:lnTo>
                    <a:pt x="9294" y="2211"/>
                  </a:lnTo>
                  <a:lnTo>
                    <a:pt x="8189" y="2111"/>
                  </a:lnTo>
                  <a:lnTo>
                    <a:pt x="6983" y="1960"/>
                  </a:lnTo>
                  <a:lnTo>
                    <a:pt x="5777" y="1709"/>
                  </a:lnTo>
                  <a:lnTo>
                    <a:pt x="4572" y="1357"/>
                  </a:lnTo>
                  <a:lnTo>
                    <a:pt x="3416" y="905"/>
                  </a:lnTo>
                  <a:lnTo>
                    <a:pt x="3366" y="905"/>
                  </a:lnTo>
                  <a:lnTo>
                    <a:pt x="3316" y="955"/>
                  </a:lnTo>
                  <a:lnTo>
                    <a:pt x="3366" y="955"/>
                  </a:lnTo>
                  <a:lnTo>
                    <a:pt x="4572" y="1558"/>
                  </a:lnTo>
                  <a:lnTo>
                    <a:pt x="5878" y="2061"/>
                  </a:lnTo>
                  <a:lnTo>
                    <a:pt x="7234" y="2463"/>
                  </a:lnTo>
                  <a:lnTo>
                    <a:pt x="8641" y="2764"/>
                  </a:lnTo>
                  <a:lnTo>
                    <a:pt x="7787" y="2714"/>
                  </a:lnTo>
                  <a:lnTo>
                    <a:pt x="6933" y="2613"/>
                  </a:lnTo>
                  <a:lnTo>
                    <a:pt x="6230" y="2513"/>
                  </a:lnTo>
                  <a:lnTo>
                    <a:pt x="5526" y="2362"/>
                  </a:lnTo>
                  <a:lnTo>
                    <a:pt x="4823" y="2161"/>
                  </a:lnTo>
                  <a:lnTo>
                    <a:pt x="4120" y="1910"/>
                  </a:lnTo>
                  <a:lnTo>
                    <a:pt x="3466" y="1609"/>
                  </a:lnTo>
                  <a:lnTo>
                    <a:pt x="2813" y="1257"/>
                  </a:lnTo>
                  <a:lnTo>
                    <a:pt x="2211" y="905"/>
                  </a:lnTo>
                  <a:lnTo>
                    <a:pt x="1608" y="453"/>
                  </a:lnTo>
                  <a:lnTo>
                    <a:pt x="1507" y="453"/>
                  </a:lnTo>
                  <a:lnTo>
                    <a:pt x="1507" y="503"/>
                  </a:lnTo>
                  <a:lnTo>
                    <a:pt x="1507" y="554"/>
                  </a:lnTo>
                  <a:lnTo>
                    <a:pt x="2060" y="1006"/>
                  </a:lnTo>
                  <a:lnTo>
                    <a:pt x="2562" y="1408"/>
                  </a:lnTo>
                  <a:lnTo>
                    <a:pt x="3165" y="1759"/>
                  </a:lnTo>
                  <a:lnTo>
                    <a:pt x="3718" y="2111"/>
                  </a:lnTo>
                  <a:lnTo>
                    <a:pt x="4321" y="2412"/>
                  </a:lnTo>
                  <a:lnTo>
                    <a:pt x="4923" y="2664"/>
                  </a:lnTo>
                  <a:lnTo>
                    <a:pt x="5576" y="2864"/>
                  </a:lnTo>
                  <a:lnTo>
                    <a:pt x="6230" y="3065"/>
                  </a:lnTo>
                  <a:lnTo>
                    <a:pt x="6883" y="3166"/>
                  </a:lnTo>
                  <a:lnTo>
                    <a:pt x="6129" y="3065"/>
                  </a:lnTo>
                  <a:lnTo>
                    <a:pt x="5426" y="2915"/>
                  </a:lnTo>
                  <a:lnTo>
                    <a:pt x="4722" y="2714"/>
                  </a:lnTo>
                  <a:lnTo>
                    <a:pt x="4069" y="2513"/>
                  </a:lnTo>
                  <a:lnTo>
                    <a:pt x="3366" y="2211"/>
                  </a:lnTo>
                  <a:lnTo>
                    <a:pt x="2713" y="1910"/>
                  </a:lnTo>
                  <a:lnTo>
                    <a:pt x="2110" y="1558"/>
                  </a:lnTo>
                  <a:lnTo>
                    <a:pt x="1457" y="1207"/>
                  </a:lnTo>
                  <a:lnTo>
                    <a:pt x="1156" y="955"/>
                  </a:lnTo>
                  <a:lnTo>
                    <a:pt x="804" y="654"/>
                  </a:lnTo>
                  <a:lnTo>
                    <a:pt x="201" y="1"/>
                  </a:lnTo>
                  <a:close/>
                </a:path>
              </a:pathLst>
            </a:custGeom>
            <a:solidFill>
              <a:srgbClr val="7339BA"/>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25" name="Google Shape;3490;p76">
              <a:extLst>
                <a:ext uri="{FF2B5EF4-FFF2-40B4-BE49-F238E27FC236}">
                  <a16:creationId xmlns:a16="http://schemas.microsoft.com/office/drawing/2014/main" id="{7292B374-A95C-499D-AC7D-A36975511A6C}"/>
                </a:ext>
              </a:extLst>
            </p:cNvPr>
            <p:cNvSpPr/>
            <p:nvPr/>
          </p:nvSpPr>
          <p:spPr>
            <a:xfrm>
              <a:off x="3244825" y="3574625"/>
              <a:ext cx="126875" cy="55275"/>
            </a:xfrm>
            <a:custGeom>
              <a:avLst/>
              <a:gdLst/>
              <a:ahLst/>
              <a:cxnLst/>
              <a:rect l="l" t="t" r="r" b="b"/>
              <a:pathLst>
                <a:path w="5075" h="2211" extrusionOk="0">
                  <a:moveTo>
                    <a:pt x="754" y="0"/>
                  </a:moveTo>
                  <a:lnTo>
                    <a:pt x="503" y="51"/>
                  </a:lnTo>
                  <a:lnTo>
                    <a:pt x="251" y="101"/>
                  </a:lnTo>
                  <a:lnTo>
                    <a:pt x="0" y="201"/>
                  </a:lnTo>
                  <a:lnTo>
                    <a:pt x="0" y="252"/>
                  </a:lnTo>
                  <a:lnTo>
                    <a:pt x="50" y="252"/>
                  </a:lnTo>
                  <a:lnTo>
                    <a:pt x="452" y="201"/>
                  </a:lnTo>
                  <a:lnTo>
                    <a:pt x="804" y="201"/>
                  </a:lnTo>
                  <a:lnTo>
                    <a:pt x="1156" y="302"/>
                  </a:lnTo>
                  <a:lnTo>
                    <a:pt x="1507" y="402"/>
                  </a:lnTo>
                  <a:lnTo>
                    <a:pt x="2211" y="754"/>
                  </a:lnTo>
                  <a:lnTo>
                    <a:pt x="2914" y="1106"/>
                  </a:lnTo>
                  <a:lnTo>
                    <a:pt x="3919" y="1708"/>
                  </a:lnTo>
                  <a:lnTo>
                    <a:pt x="4471" y="2010"/>
                  </a:lnTo>
                  <a:lnTo>
                    <a:pt x="5024" y="2211"/>
                  </a:lnTo>
                  <a:lnTo>
                    <a:pt x="5074" y="2211"/>
                  </a:lnTo>
                  <a:lnTo>
                    <a:pt x="5074" y="2161"/>
                  </a:lnTo>
                  <a:lnTo>
                    <a:pt x="4723" y="1859"/>
                  </a:lnTo>
                  <a:lnTo>
                    <a:pt x="4371" y="1608"/>
                  </a:lnTo>
                  <a:lnTo>
                    <a:pt x="3617" y="1156"/>
                  </a:lnTo>
                  <a:lnTo>
                    <a:pt x="2813" y="754"/>
                  </a:lnTo>
                  <a:lnTo>
                    <a:pt x="2060" y="402"/>
                  </a:lnTo>
                  <a:lnTo>
                    <a:pt x="1558" y="201"/>
                  </a:lnTo>
                  <a:lnTo>
                    <a:pt x="1055" y="51"/>
                  </a:lnTo>
                  <a:lnTo>
                    <a:pt x="754" y="0"/>
                  </a:lnTo>
                  <a:close/>
                </a:path>
              </a:pathLst>
            </a:custGeom>
            <a:solidFill>
              <a:srgbClr val="C281FF"/>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26" name="Google Shape;3491;p76">
              <a:extLst>
                <a:ext uri="{FF2B5EF4-FFF2-40B4-BE49-F238E27FC236}">
                  <a16:creationId xmlns:a16="http://schemas.microsoft.com/office/drawing/2014/main" id="{6F551443-D747-4FE8-B9C9-027331D937FC}"/>
                </a:ext>
              </a:extLst>
            </p:cNvPr>
            <p:cNvSpPr/>
            <p:nvPr/>
          </p:nvSpPr>
          <p:spPr>
            <a:xfrm>
              <a:off x="3279975" y="3435225"/>
              <a:ext cx="280100" cy="263750"/>
            </a:xfrm>
            <a:custGeom>
              <a:avLst/>
              <a:gdLst/>
              <a:ahLst/>
              <a:cxnLst/>
              <a:rect l="l" t="t" r="r" b="b"/>
              <a:pathLst>
                <a:path w="11204" h="10550" extrusionOk="0">
                  <a:moveTo>
                    <a:pt x="2262" y="0"/>
                  </a:moveTo>
                  <a:lnTo>
                    <a:pt x="1860" y="151"/>
                  </a:lnTo>
                  <a:lnTo>
                    <a:pt x="1508" y="352"/>
                  </a:lnTo>
                  <a:lnTo>
                    <a:pt x="1156" y="603"/>
                  </a:lnTo>
                  <a:lnTo>
                    <a:pt x="855" y="955"/>
                  </a:lnTo>
                  <a:lnTo>
                    <a:pt x="553" y="1356"/>
                  </a:lnTo>
                  <a:lnTo>
                    <a:pt x="353" y="1859"/>
                  </a:lnTo>
                  <a:lnTo>
                    <a:pt x="152" y="2411"/>
                  </a:lnTo>
                  <a:lnTo>
                    <a:pt x="51" y="3064"/>
                  </a:lnTo>
                  <a:lnTo>
                    <a:pt x="1" y="3416"/>
                  </a:lnTo>
                  <a:lnTo>
                    <a:pt x="51" y="3718"/>
                  </a:lnTo>
                  <a:lnTo>
                    <a:pt x="101" y="4069"/>
                  </a:lnTo>
                  <a:lnTo>
                    <a:pt x="202" y="4421"/>
                  </a:lnTo>
                  <a:lnTo>
                    <a:pt x="353" y="4722"/>
                  </a:lnTo>
                  <a:lnTo>
                    <a:pt x="503" y="5074"/>
                  </a:lnTo>
                  <a:lnTo>
                    <a:pt x="955" y="5727"/>
                  </a:lnTo>
                  <a:lnTo>
                    <a:pt x="1458" y="6330"/>
                  </a:lnTo>
                  <a:lnTo>
                    <a:pt x="2061" y="6933"/>
                  </a:lnTo>
                  <a:lnTo>
                    <a:pt x="2764" y="7485"/>
                  </a:lnTo>
                  <a:lnTo>
                    <a:pt x="3417" y="8038"/>
                  </a:lnTo>
                  <a:lnTo>
                    <a:pt x="4120" y="8490"/>
                  </a:lnTo>
                  <a:lnTo>
                    <a:pt x="4824" y="8942"/>
                  </a:lnTo>
                  <a:lnTo>
                    <a:pt x="6029" y="9646"/>
                  </a:lnTo>
                  <a:lnTo>
                    <a:pt x="6883" y="10098"/>
                  </a:lnTo>
                  <a:lnTo>
                    <a:pt x="7235" y="10299"/>
                  </a:lnTo>
                  <a:lnTo>
                    <a:pt x="8290" y="10550"/>
                  </a:lnTo>
                  <a:lnTo>
                    <a:pt x="11204" y="8540"/>
                  </a:lnTo>
                  <a:lnTo>
                    <a:pt x="10752" y="7887"/>
                  </a:lnTo>
                  <a:lnTo>
                    <a:pt x="9596" y="6229"/>
                  </a:lnTo>
                  <a:lnTo>
                    <a:pt x="8843" y="5174"/>
                  </a:lnTo>
                  <a:lnTo>
                    <a:pt x="7989" y="4019"/>
                  </a:lnTo>
                  <a:lnTo>
                    <a:pt x="7034" y="2914"/>
                  </a:lnTo>
                  <a:lnTo>
                    <a:pt x="6080" y="1809"/>
                  </a:lnTo>
                  <a:lnTo>
                    <a:pt x="5577" y="1306"/>
                  </a:lnTo>
                  <a:lnTo>
                    <a:pt x="5075" y="904"/>
                  </a:lnTo>
                  <a:lnTo>
                    <a:pt x="4572" y="553"/>
                  </a:lnTo>
                  <a:lnTo>
                    <a:pt x="4120" y="301"/>
                  </a:lnTo>
                  <a:lnTo>
                    <a:pt x="3618" y="101"/>
                  </a:lnTo>
                  <a:lnTo>
                    <a:pt x="3166" y="0"/>
                  </a:lnTo>
                  <a:close/>
                </a:path>
              </a:pathLst>
            </a:custGeom>
            <a:solidFill>
              <a:srgbClr val="F45CB2"/>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27" name="Google Shape;3492;p76">
              <a:extLst>
                <a:ext uri="{FF2B5EF4-FFF2-40B4-BE49-F238E27FC236}">
                  <a16:creationId xmlns:a16="http://schemas.microsoft.com/office/drawing/2014/main" id="{842ACA66-76F5-4C5F-BF65-3C1AA54C2F0F}"/>
                </a:ext>
              </a:extLst>
            </p:cNvPr>
            <p:cNvSpPr/>
            <p:nvPr/>
          </p:nvSpPr>
          <p:spPr>
            <a:xfrm>
              <a:off x="3279975" y="3470375"/>
              <a:ext cx="266300" cy="228600"/>
            </a:xfrm>
            <a:custGeom>
              <a:avLst/>
              <a:gdLst/>
              <a:ahLst/>
              <a:cxnLst/>
              <a:rect l="l" t="t" r="r" b="b"/>
              <a:pathLst>
                <a:path w="10652" h="9144" extrusionOk="0">
                  <a:moveTo>
                    <a:pt x="553" y="1"/>
                  </a:moveTo>
                  <a:lnTo>
                    <a:pt x="403" y="352"/>
                  </a:lnTo>
                  <a:lnTo>
                    <a:pt x="252" y="754"/>
                  </a:lnTo>
                  <a:lnTo>
                    <a:pt x="101" y="1206"/>
                  </a:lnTo>
                  <a:lnTo>
                    <a:pt x="51" y="1658"/>
                  </a:lnTo>
                  <a:lnTo>
                    <a:pt x="1" y="2010"/>
                  </a:lnTo>
                  <a:lnTo>
                    <a:pt x="51" y="2312"/>
                  </a:lnTo>
                  <a:lnTo>
                    <a:pt x="101" y="2663"/>
                  </a:lnTo>
                  <a:lnTo>
                    <a:pt x="202" y="3015"/>
                  </a:lnTo>
                  <a:lnTo>
                    <a:pt x="353" y="3316"/>
                  </a:lnTo>
                  <a:lnTo>
                    <a:pt x="503" y="3668"/>
                  </a:lnTo>
                  <a:lnTo>
                    <a:pt x="955" y="4321"/>
                  </a:lnTo>
                  <a:lnTo>
                    <a:pt x="1458" y="4924"/>
                  </a:lnTo>
                  <a:lnTo>
                    <a:pt x="2061" y="5527"/>
                  </a:lnTo>
                  <a:lnTo>
                    <a:pt x="2764" y="6079"/>
                  </a:lnTo>
                  <a:lnTo>
                    <a:pt x="3417" y="6632"/>
                  </a:lnTo>
                  <a:lnTo>
                    <a:pt x="4120" y="7084"/>
                  </a:lnTo>
                  <a:lnTo>
                    <a:pt x="4824" y="7536"/>
                  </a:lnTo>
                  <a:lnTo>
                    <a:pt x="6029" y="8240"/>
                  </a:lnTo>
                  <a:lnTo>
                    <a:pt x="6883" y="8692"/>
                  </a:lnTo>
                  <a:lnTo>
                    <a:pt x="7235" y="8893"/>
                  </a:lnTo>
                  <a:lnTo>
                    <a:pt x="8290" y="9144"/>
                  </a:lnTo>
                  <a:lnTo>
                    <a:pt x="9144" y="8541"/>
                  </a:lnTo>
                  <a:lnTo>
                    <a:pt x="9395" y="8541"/>
                  </a:lnTo>
                  <a:lnTo>
                    <a:pt x="9395" y="8491"/>
                  </a:lnTo>
                  <a:lnTo>
                    <a:pt x="9395" y="8440"/>
                  </a:lnTo>
                  <a:lnTo>
                    <a:pt x="9345" y="8390"/>
                  </a:lnTo>
                  <a:lnTo>
                    <a:pt x="9697" y="8139"/>
                  </a:lnTo>
                  <a:lnTo>
                    <a:pt x="10099" y="8290"/>
                  </a:lnTo>
                  <a:lnTo>
                    <a:pt x="10500" y="8390"/>
                  </a:lnTo>
                  <a:lnTo>
                    <a:pt x="10601" y="8340"/>
                  </a:lnTo>
                  <a:lnTo>
                    <a:pt x="10651" y="8290"/>
                  </a:lnTo>
                  <a:lnTo>
                    <a:pt x="10651" y="8139"/>
                  </a:lnTo>
                  <a:lnTo>
                    <a:pt x="10601" y="8089"/>
                  </a:lnTo>
                  <a:lnTo>
                    <a:pt x="10651" y="7988"/>
                  </a:lnTo>
                  <a:lnTo>
                    <a:pt x="10601" y="7888"/>
                  </a:lnTo>
                  <a:lnTo>
                    <a:pt x="10099" y="7486"/>
                  </a:lnTo>
                  <a:lnTo>
                    <a:pt x="9546" y="7084"/>
                  </a:lnTo>
                  <a:lnTo>
                    <a:pt x="8943" y="6682"/>
                  </a:lnTo>
                  <a:lnTo>
                    <a:pt x="8390" y="6331"/>
                  </a:lnTo>
                  <a:lnTo>
                    <a:pt x="7737" y="5778"/>
                  </a:lnTo>
                  <a:lnTo>
                    <a:pt x="7034" y="5225"/>
                  </a:lnTo>
                  <a:lnTo>
                    <a:pt x="5778" y="4070"/>
                  </a:lnTo>
                  <a:lnTo>
                    <a:pt x="5728" y="4020"/>
                  </a:lnTo>
                  <a:lnTo>
                    <a:pt x="5678" y="4070"/>
                  </a:lnTo>
                  <a:lnTo>
                    <a:pt x="5627" y="4120"/>
                  </a:lnTo>
                  <a:lnTo>
                    <a:pt x="5678" y="4170"/>
                  </a:lnTo>
                  <a:lnTo>
                    <a:pt x="6682" y="5276"/>
                  </a:lnTo>
                  <a:lnTo>
                    <a:pt x="7285" y="5828"/>
                  </a:lnTo>
                  <a:lnTo>
                    <a:pt x="7838" y="6381"/>
                  </a:lnTo>
                  <a:lnTo>
                    <a:pt x="7838" y="6381"/>
                  </a:lnTo>
                  <a:lnTo>
                    <a:pt x="7386" y="6029"/>
                  </a:lnTo>
                  <a:lnTo>
                    <a:pt x="6883" y="5728"/>
                  </a:lnTo>
                  <a:lnTo>
                    <a:pt x="6029" y="4974"/>
                  </a:lnTo>
                  <a:lnTo>
                    <a:pt x="5226" y="4221"/>
                  </a:lnTo>
                  <a:lnTo>
                    <a:pt x="4472" y="3417"/>
                  </a:lnTo>
                  <a:lnTo>
                    <a:pt x="3718" y="2613"/>
                  </a:lnTo>
                  <a:lnTo>
                    <a:pt x="3668" y="2563"/>
                  </a:lnTo>
                  <a:lnTo>
                    <a:pt x="3618" y="2613"/>
                  </a:lnTo>
                  <a:lnTo>
                    <a:pt x="3618" y="2663"/>
                  </a:lnTo>
                  <a:lnTo>
                    <a:pt x="4422" y="3668"/>
                  </a:lnTo>
                  <a:lnTo>
                    <a:pt x="5226" y="4622"/>
                  </a:lnTo>
                  <a:lnTo>
                    <a:pt x="6080" y="5527"/>
                  </a:lnTo>
                  <a:lnTo>
                    <a:pt x="6984" y="6381"/>
                  </a:lnTo>
                  <a:lnTo>
                    <a:pt x="7737" y="7034"/>
                  </a:lnTo>
                  <a:lnTo>
                    <a:pt x="7737" y="7034"/>
                  </a:lnTo>
                  <a:lnTo>
                    <a:pt x="7336" y="6833"/>
                  </a:lnTo>
                  <a:lnTo>
                    <a:pt x="6331" y="6029"/>
                  </a:lnTo>
                  <a:lnTo>
                    <a:pt x="5376" y="5175"/>
                  </a:lnTo>
                  <a:lnTo>
                    <a:pt x="4371" y="4221"/>
                  </a:lnTo>
                  <a:lnTo>
                    <a:pt x="3417" y="3216"/>
                  </a:lnTo>
                  <a:lnTo>
                    <a:pt x="2462" y="2111"/>
                  </a:lnTo>
                  <a:lnTo>
                    <a:pt x="1659" y="1005"/>
                  </a:lnTo>
                  <a:lnTo>
                    <a:pt x="1558" y="1005"/>
                  </a:lnTo>
                  <a:lnTo>
                    <a:pt x="1558" y="1056"/>
                  </a:lnTo>
                  <a:lnTo>
                    <a:pt x="1558" y="1106"/>
                  </a:lnTo>
                  <a:lnTo>
                    <a:pt x="2111" y="1960"/>
                  </a:lnTo>
                  <a:lnTo>
                    <a:pt x="2714" y="2864"/>
                  </a:lnTo>
                  <a:lnTo>
                    <a:pt x="3317" y="3668"/>
                  </a:lnTo>
                  <a:lnTo>
                    <a:pt x="3970" y="4472"/>
                  </a:lnTo>
                  <a:lnTo>
                    <a:pt x="3970" y="4472"/>
                  </a:lnTo>
                  <a:lnTo>
                    <a:pt x="3417" y="3969"/>
                  </a:lnTo>
                  <a:lnTo>
                    <a:pt x="2915" y="3467"/>
                  </a:lnTo>
                  <a:lnTo>
                    <a:pt x="2262" y="2713"/>
                  </a:lnTo>
                  <a:lnTo>
                    <a:pt x="1608" y="1859"/>
                  </a:lnTo>
                  <a:lnTo>
                    <a:pt x="1006" y="955"/>
                  </a:lnTo>
                  <a:lnTo>
                    <a:pt x="754" y="503"/>
                  </a:lnTo>
                  <a:lnTo>
                    <a:pt x="553" y="1"/>
                  </a:lnTo>
                  <a:close/>
                </a:path>
              </a:pathLst>
            </a:custGeom>
            <a:solidFill>
              <a:srgbClr val="D01F9B"/>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28" name="Google Shape;3493;p76">
              <a:extLst>
                <a:ext uri="{FF2B5EF4-FFF2-40B4-BE49-F238E27FC236}">
                  <a16:creationId xmlns:a16="http://schemas.microsoft.com/office/drawing/2014/main" id="{4F0ADC34-6EDA-402F-B659-7027F3EA7FD2}"/>
                </a:ext>
              </a:extLst>
            </p:cNvPr>
            <p:cNvSpPr/>
            <p:nvPr/>
          </p:nvSpPr>
          <p:spPr>
            <a:xfrm>
              <a:off x="3331475" y="3450275"/>
              <a:ext cx="165800" cy="138175"/>
            </a:xfrm>
            <a:custGeom>
              <a:avLst/>
              <a:gdLst/>
              <a:ahLst/>
              <a:cxnLst/>
              <a:rect l="l" t="t" r="r" b="b"/>
              <a:pathLst>
                <a:path w="6632" h="5527" extrusionOk="0">
                  <a:moveTo>
                    <a:pt x="1" y="1"/>
                  </a:moveTo>
                  <a:lnTo>
                    <a:pt x="1" y="51"/>
                  </a:lnTo>
                  <a:lnTo>
                    <a:pt x="1" y="101"/>
                  </a:lnTo>
                  <a:lnTo>
                    <a:pt x="51" y="101"/>
                  </a:lnTo>
                  <a:lnTo>
                    <a:pt x="603" y="152"/>
                  </a:lnTo>
                  <a:lnTo>
                    <a:pt x="1106" y="302"/>
                  </a:lnTo>
                  <a:lnTo>
                    <a:pt x="1558" y="503"/>
                  </a:lnTo>
                  <a:lnTo>
                    <a:pt x="2060" y="704"/>
                  </a:lnTo>
                  <a:lnTo>
                    <a:pt x="2462" y="1006"/>
                  </a:lnTo>
                  <a:lnTo>
                    <a:pt x="2914" y="1357"/>
                  </a:lnTo>
                  <a:lnTo>
                    <a:pt x="3316" y="1709"/>
                  </a:lnTo>
                  <a:lnTo>
                    <a:pt x="3668" y="2111"/>
                  </a:lnTo>
                  <a:lnTo>
                    <a:pt x="4421" y="2915"/>
                  </a:lnTo>
                  <a:lnTo>
                    <a:pt x="5125" y="3819"/>
                  </a:lnTo>
                  <a:lnTo>
                    <a:pt x="5778" y="4673"/>
                  </a:lnTo>
                  <a:lnTo>
                    <a:pt x="6381" y="5477"/>
                  </a:lnTo>
                  <a:lnTo>
                    <a:pt x="6481" y="5527"/>
                  </a:lnTo>
                  <a:lnTo>
                    <a:pt x="6582" y="5477"/>
                  </a:lnTo>
                  <a:lnTo>
                    <a:pt x="6632" y="5426"/>
                  </a:lnTo>
                  <a:lnTo>
                    <a:pt x="6632" y="5276"/>
                  </a:lnTo>
                  <a:lnTo>
                    <a:pt x="6079" y="4422"/>
                  </a:lnTo>
                  <a:lnTo>
                    <a:pt x="5476" y="3517"/>
                  </a:lnTo>
                  <a:lnTo>
                    <a:pt x="4723" y="2613"/>
                  </a:lnTo>
                  <a:lnTo>
                    <a:pt x="3969" y="1759"/>
                  </a:lnTo>
                  <a:lnTo>
                    <a:pt x="3517" y="1408"/>
                  </a:lnTo>
                  <a:lnTo>
                    <a:pt x="3065" y="1056"/>
                  </a:lnTo>
                  <a:lnTo>
                    <a:pt x="2613" y="754"/>
                  </a:lnTo>
                  <a:lnTo>
                    <a:pt x="2111" y="503"/>
                  </a:lnTo>
                  <a:lnTo>
                    <a:pt x="1608" y="252"/>
                  </a:lnTo>
                  <a:lnTo>
                    <a:pt x="1106" y="101"/>
                  </a:lnTo>
                  <a:lnTo>
                    <a:pt x="603" y="1"/>
                  </a:lnTo>
                  <a:close/>
                </a:path>
              </a:pathLst>
            </a:custGeom>
            <a:solidFill>
              <a:srgbClr val="FF89E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29" name="Google Shape;3494;p76">
              <a:extLst>
                <a:ext uri="{FF2B5EF4-FFF2-40B4-BE49-F238E27FC236}">
                  <a16:creationId xmlns:a16="http://schemas.microsoft.com/office/drawing/2014/main" id="{F1FBAEA4-F925-4C46-B071-2C8BE0234A15}"/>
                </a:ext>
              </a:extLst>
            </p:cNvPr>
            <p:cNvSpPr/>
            <p:nvPr/>
          </p:nvSpPr>
          <p:spPr>
            <a:xfrm>
              <a:off x="3357850" y="3584675"/>
              <a:ext cx="391875" cy="257475"/>
            </a:xfrm>
            <a:custGeom>
              <a:avLst/>
              <a:gdLst/>
              <a:ahLst/>
              <a:cxnLst/>
              <a:rect l="l" t="t" r="r" b="b"/>
              <a:pathLst>
                <a:path w="15675" h="10299" extrusionOk="0">
                  <a:moveTo>
                    <a:pt x="3417" y="0"/>
                  </a:moveTo>
                  <a:lnTo>
                    <a:pt x="2914" y="151"/>
                  </a:lnTo>
                  <a:lnTo>
                    <a:pt x="2412" y="402"/>
                  </a:lnTo>
                  <a:lnTo>
                    <a:pt x="1910" y="704"/>
                  </a:lnTo>
                  <a:lnTo>
                    <a:pt x="1508" y="1055"/>
                  </a:lnTo>
                  <a:lnTo>
                    <a:pt x="1106" y="1457"/>
                  </a:lnTo>
                  <a:lnTo>
                    <a:pt x="754" y="1959"/>
                  </a:lnTo>
                  <a:lnTo>
                    <a:pt x="453" y="2462"/>
                  </a:lnTo>
                  <a:lnTo>
                    <a:pt x="202" y="2964"/>
                  </a:lnTo>
                  <a:lnTo>
                    <a:pt x="101" y="3517"/>
                  </a:lnTo>
                  <a:lnTo>
                    <a:pt x="1" y="4019"/>
                  </a:lnTo>
                  <a:lnTo>
                    <a:pt x="51" y="4572"/>
                  </a:lnTo>
                  <a:lnTo>
                    <a:pt x="202" y="5024"/>
                  </a:lnTo>
                  <a:lnTo>
                    <a:pt x="302" y="5275"/>
                  </a:lnTo>
                  <a:lnTo>
                    <a:pt x="453" y="5526"/>
                  </a:lnTo>
                  <a:lnTo>
                    <a:pt x="654" y="5727"/>
                  </a:lnTo>
                  <a:lnTo>
                    <a:pt x="855" y="5928"/>
                  </a:lnTo>
                  <a:lnTo>
                    <a:pt x="1206" y="6230"/>
                  </a:lnTo>
                  <a:lnTo>
                    <a:pt x="1709" y="6531"/>
                  </a:lnTo>
                  <a:lnTo>
                    <a:pt x="2965" y="7234"/>
                  </a:lnTo>
                  <a:lnTo>
                    <a:pt x="4472" y="7938"/>
                  </a:lnTo>
                  <a:lnTo>
                    <a:pt x="6029" y="8641"/>
                  </a:lnTo>
                  <a:lnTo>
                    <a:pt x="8742" y="9796"/>
                  </a:lnTo>
                  <a:lnTo>
                    <a:pt x="9897" y="10299"/>
                  </a:lnTo>
                  <a:lnTo>
                    <a:pt x="15675" y="8591"/>
                  </a:lnTo>
                  <a:lnTo>
                    <a:pt x="14117" y="7285"/>
                  </a:lnTo>
                  <a:lnTo>
                    <a:pt x="10651" y="4471"/>
                  </a:lnTo>
                  <a:lnTo>
                    <a:pt x="8641" y="2914"/>
                  </a:lnTo>
                  <a:lnTo>
                    <a:pt x="6833" y="1558"/>
                  </a:lnTo>
                  <a:lnTo>
                    <a:pt x="5326" y="553"/>
                  </a:lnTo>
                  <a:lnTo>
                    <a:pt x="4773" y="201"/>
                  </a:lnTo>
                  <a:lnTo>
                    <a:pt x="4421" y="50"/>
                  </a:lnTo>
                  <a:lnTo>
                    <a:pt x="3919" y="0"/>
                  </a:lnTo>
                  <a:close/>
                </a:path>
              </a:pathLst>
            </a:custGeom>
            <a:solidFill>
              <a:srgbClr val="5B83C3"/>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30" name="Google Shape;3495;p76">
              <a:extLst>
                <a:ext uri="{FF2B5EF4-FFF2-40B4-BE49-F238E27FC236}">
                  <a16:creationId xmlns:a16="http://schemas.microsoft.com/office/drawing/2014/main" id="{042E7012-0B7B-4CA3-924C-0CD7BE9F8A52}"/>
                </a:ext>
              </a:extLst>
            </p:cNvPr>
            <p:cNvSpPr/>
            <p:nvPr/>
          </p:nvSpPr>
          <p:spPr>
            <a:xfrm>
              <a:off x="3357850" y="3637425"/>
              <a:ext cx="378050" cy="204725"/>
            </a:xfrm>
            <a:custGeom>
              <a:avLst/>
              <a:gdLst/>
              <a:ahLst/>
              <a:cxnLst/>
              <a:rect l="l" t="t" r="r" b="b"/>
              <a:pathLst>
                <a:path w="15122" h="8189" extrusionOk="0">
                  <a:moveTo>
                    <a:pt x="654" y="0"/>
                  </a:moveTo>
                  <a:lnTo>
                    <a:pt x="402" y="452"/>
                  </a:lnTo>
                  <a:lnTo>
                    <a:pt x="202" y="1005"/>
                  </a:lnTo>
                  <a:lnTo>
                    <a:pt x="51" y="1507"/>
                  </a:lnTo>
                  <a:lnTo>
                    <a:pt x="1" y="2010"/>
                  </a:lnTo>
                  <a:lnTo>
                    <a:pt x="51" y="2512"/>
                  </a:lnTo>
                  <a:lnTo>
                    <a:pt x="202" y="2964"/>
                  </a:lnTo>
                  <a:lnTo>
                    <a:pt x="453" y="3416"/>
                  </a:lnTo>
                  <a:lnTo>
                    <a:pt x="654" y="3617"/>
                  </a:lnTo>
                  <a:lnTo>
                    <a:pt x="855" y="3818"/>
                  </a:lnTo>
                  <a:lnTo>
                    <a:pt x="1206" y="4120"/>
                  </a:lnTo>
                  <a:lnTo>
                    <a:pt x="1709" y="4421"/>
                  </a:lnTo>
                  <a:lnTo>
                    <a:pt x="2965" y="5124"/>
                  </a:lnTo>
                  <a:lnTo>
                    <a:pt x="4472" y="5828"/>
                  </a:lnTo>
                  <a:lnTo>
                    <a:pt x="6029" y="6531"/>
                  </a:lnTo>
                  <a:lnTo>
                    <a:pt x="8742" y="7686"/>
                  </a:lnTo>
                  <a:lnTo>
                    <a:pt x="9897" y="8189"/>
                  </a:lnTo>
                  <a:lnTo>
                    <a:pt x="12761" y="7335"/>
                  </a:lnTo>
                  <a:lnTo>
                    <a:pt x="13113" y="7385"/>
                  </a:lnTo>
                  <a:lnTo>
                    <a:pt x="13213" y="7385"/>
                  </a:lnTo>
                  <a:lnTo>
                    <a:pt x="13263" y="7335"/>
                  </a:lnTo>
                  <a:lnTo>
                    <a:pt x="13313" y="7234"/>
                  </a:lnTo>
                  <a:lnTo>
                    <a:pt x="13263" y="7134"/>
                  </a:lnTo>
                  <a:lnTo>
                    <a:pt x="14117" y="7586"/>
                  </a:lnTo>
                  <a:lnTo>
                    <a:pt x="14268" y="7586"/>
                  </a:lnTo>
                  <a:lnTo>
                    <a:pt x="14318" y="7536"/>
                  </a:lnTo>
                  <a:lnTo>
                    <a:pt x="14318" y="7486"/>
                  </a:lnTo>
                  <a:lnTo>
                    <a:pt x="14770" y="7686"/>
                  </a:lnTo>
                  <a:lnTo>
                    <a:pt x="14821" y="7686"/>
                  </a:lnTo>
                  <a:lnTo>
                    <a:pt x="14921" y="7636"/>
                  </a:lnTo>
                  <a:lnTo>
                    <a:pt x="15072" y="7536"/>
                  </a:lnTo>
                  <a:lnTo>
                    <a:pt x="15122" y="7385"/>
                  </a:lnTo>
                  <a:lnTo>
                    <a:pt x="15072" y="7285"/>
                  </a:lnTo>
                  <a:lnTo>
                    <a:pt x="15022" y="7234"/>
                  </a:lnTo>
                  <a:lnTo>
                    <a:pt x="14519" y="6782"/>
                  </a:lnTo>
                  <a:lnTo>
                    <a:pt x="13967" y="6380"/>
                  </a:lnTo>
                  <a:lnTo>
                    <a:pt x="13414" y="6029"/>
                  </a:lnTo>
                  <a:lnTo>
                    <a:pt x="12811" y="5727"/>
                  </a:lnTo>
                  <a:lnTo>
                    <a:pt x="11555" y="5124"/>
                  </a:lnTo>
                  <a:lnTo>
                    <a:pt x="10349" y="4572"/>
                  </a:lnTo>
                  <a:lnTo>
                    <a:pt x="9596" y="4321"/>
                  </a:lnTo>
                  <a:lnTo>
                    <a:pt x="8893" y="4069"/>
                  </a:lnTo>
                  <a:lnTo>
                    <a:pt x="7385" y="3567"/>
                  </a:lnTo>
                  <a:lnTo>
                    <a:pt x="6682" y="3266"/>
                  </a:lnTo>
                  <a:lnTo>
                    <a:pt x="5979" y="2914"/>
                  </a:lnTo>
                  <a:lnTo>
                    <a:pt x="5326" y="2512"/>
                  </a:lnTo>
                  <a:lnTo>
                    <a:pt x="4723" y="2010"/>
                  </a:lnTo>
                  <a:lnTo>
                    <a:pt x="4622" y="1959"/>
                  </a:lnTo>
                  <a:lnTo>
                    <a:pt x="4572" y="2010"/>
                  </a:lnTo>
                  <a:lnTo>
                    <a:pt x="4572" y="2060"/>
                  </a:lnTo>
                  <a:lnTo>
                    <a:pt x="4572" y="2110"/>
                  </a:lnTo>
                  <a:lnTo>
                    <a:pt x="5075" y="2562"/>
                  </a:lnTo>
                  <a:lnTo>
                    <a:pt x="5527" y="2964"/>
                  </a:lnTo>
                  <a:lnTo>
                    <a:pt x="6079" y="3316"/>
                  </a:lnTo>
                  <a:lnTo>
                    <a:pt x="6632" y="3617"/>
                  </a:lnTo>
                  <a:lnTo>
                    <a:pt x="7787" y="4120"/>
                  </a:lnTo>
                  <a:lnTo>
                    <a:pt x="8993" y="4622"/>
                  </a:lnTo>
                  <a:lnTo>
                    <a:pt x="7486" y="4120"/>
                  </a:lnTo>
                  <a:lnTo>
                    <a:pt x="6029" y="3567"/>
                  </a:lnTo>
                  <a:lnTo>
                    <a:pt x="5326" y="3266"/>
                  </a:lnTo>
                  <a:lnTo>
                    <a:pt x="4673" y="2914"/>
                  </a:lnTo>
                  <a:lnTo>
                    <a:pt x="3969" y="2512"/>
                  </a:lnTo>
                  <a:lnTo>
                    <a:pt x="3366" y="2060"/>
                  </a:lnTo>
                  <a:lnTo>
                    <a:pt x="3316" y="2060"/>
                  </a:lnTo>
                  <a:lnTo>
                    <a:pt x="3266" y="2110"/>
                  </a:lnTo>
                  <a:lnTo>
                    <a:pt x="3216" y="2110"/>
                  </a:lnTo>
                  <a:lnTo>
                    <a:pt x="3266" y="2160"/>
                  </a:lnTo>
                  <a:lnTo>
                    <a:pt x="3819" y="2613"/>
                  </a:lnTo>
                  <a:lnTo>
                    <a:pt x="4371" y="3014"/>
                  </a:lnTo>
                  <a:lnTo>
                    <a:pt x="4974" y="3366"/>
                  </a:lnTo>
                  <a:lnTo>
                    <a:pt x="5577" y="3667"/>
                  </a:lnTo>
                  <a:lnTo>
                    <a:pt x="6883" y="4220"/>
                  </a:lnTo>
                  <a:lnTo>
                    <a:pt x="7484" y="4451"/>
                  </a:lnTo>
                  <a:lnTo>
                    <a:pt x="7484" y="4451"/>
                  </a:lnTo>
                  <a:lnTo>
                    <a:pt x="6833" y="4270"/>
                  </a:lnTo>
                  <a:lnTo>
                    <a:pt x="5979" y="3969"/>
                  </a:lnTo>
                  <a:lnTo>
                    <a:pt x="5075" y="3667"/>
                  </a:lnTo>
                  <a:lnTo>
                    <a:pt x="4221" y="3316"/>
                  </a:lnTo>
                  <a:lnTo>
                    <a:pt x="3417" y="2914"/>
                  </a:lnTo>
                  <a:lnTo>
                    <a:pt x="3015" y="2663"/>
                  </a:lnTo>
                  <a:lnTo>
                    <a:pt x="2663" y="2412"/>
                  </a:lnTo>
                  <a:lnTo>
                    <a:pt x="2362" y="2110"/>
                  </a:lnTo>
                  <a:lnTo>
                    <a:pt x="2060" y="1758"/>
                  </a:lnTo>
                  <a:lnTo>
                    <a:pt x="1759" y="1357"/>
                  </a:lnTo>
                  <a:lnTo>
                    <a:pt x="1558" y="955"/>
                  </a:lnTo>
                  <a:lnTo>
                    <a:pt x="1457" y="904"/>
                  </a:lnTo>
                  <a:lnTo>
                    <a:pt x="1457" y="955"/>
                  </a:lnTo>
                  <a:lnTo>
                    <a:pt x="1658" y="1558"/>
                  </a:lnTo>
                  <a:lnTo>
                    <a:pt x="1960" y="2060"/>
                  </a:lnTo>
                  <a:lnTo>
                    <a:pt x="2311" y="2562"/>
                  </a:lnTo>
                  <a:lnTo>
                    <a:pt x="2764" y="2964"/>
                  </a:lnTo>
                  <a:lnTo>
                    <a:pt x="3266" y="3316"/>
                  </a:lnTo>
                  <a:lnTo>
                    <a:pt x="3768" y="3617"/>
                  </a:lnTo>
                  <a:lnTo>
                    <a:pt x="4321" y="3868"/>
                  </a:lnTo>
                  <a:lnTo>
                    <a:pt x="4874" y="4120"/>
                  </a:lnTo>
                  <a:lnTo>
                    <a:pt x="4874" y="4120"/>
                  </a:lnTo>
                  <a:lnTo>
                    <a:pt x="4120" y="3868"/>
                  </a:lnTo>
                  <a:lnTo>
                    <a:pt x="3417" y="3567"/>
                  </a:lnTo>
                  <a:lnTo>
                    <a:pt x="2713" y="3165"/>
                  </a:lnTo>
                  <a:lnTo>
                    <a:pt x="2060" y="2713"/>
                  </a:lnTo>
                  <a:lnTo>
                    <a:pt x="1759" y="2412"/>
                  </a:lnTo>
                  <a:lnTo>
                    <a:pt x="1508" y="2110"/>
                  </a:lnTo>
                  <a:lnTo>
                    <a:pt x="1307" y="1809"/>
                  </a:lnTo>
                  <a:lnTo>
                    <a:pt x="1106" y="1457"/>
                  </a:lnTo>
                  <a:lnTo>
                    <a:pt x="955" y="1105"/>
                  </a:lnTo>
                  <a:lnTo>
                    <a:pt x="804" y="754"/>
                  </a:lnTo>
                  <a:lnTo>
                    <a:pt x="704" y="352"/>
                  </a:lnTo>
                  <a:lnTo>
                    <a:pt x="654" y="0"/>
                  </a:lnTo>
                  <a:close/>
                </a:path>
              </a:pathLst>
            </a:custGeom>
            <a:solidFill>
              <a:srgbClr val="2165A3"/>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31" name="Google Shape;3496;p76">
              <a:extLst>
                <a:ext uri="{FF2B5EF4-FFF2-40B4-BE49-F238E27FC236}">
                  <a16:creationId xmlns:a16="http://schemas.microsoft.com/office/drawing/2014/main" id="{7A9D2FAB-3016-4CFC-964C-F0F831A057B8}"/>
                </a:ext>
              </a:extLst>
            </p:cNvPr>
            <p:cNvSpPr/>
            <p:nvPr/>
          </p:nvSpPr>
          <p:spPr>
            <a:xfrm>
              <a:off x="3424425" y="3601000"/>
              <a:ext cx="209750" cy="133150"/>
            </a:xfrm>
            <a:custGeom>
              <a:avLst/>
              <a:gdLst/>
              <a:ahLst/>
              <a:cxnLst/>
              <a:rect l="l" t="t" r="r" b="b"/>
              <a:pathLst>
                <a:path w="8390" h="5326" extrusionOk="0">
                  <a:moveTo>
                    <a:pt x="955" y="0"/>
                  </a:moveTo>
                  <a:lnTo>
                    <a:pt x="503" y="101"/>
                  </a:lnTo>
                  <a:lnTo>
                    <a:pt x="251" y="151"/>
                  </a:lnTo>
                  <a:lnTo>
                    <a:pt x="50" y="252"/>
                  </a:lnTo>
                  <a:lnTo>
                    <a:pt x="0" y="302"/>
                  </a:lnTo>
                  <a:lnTo>
                    <a:pt x="50" y="352"/>
                  </a:lnTo>
                  <a:lnTo>
                    <a:pt x="352" y="302"/>
                  </a:lnTo>
                  <a:lnTo>
                    <a:pt x="955" y="302"/>
                  </a:lnTo>
                  <a:lnTo>
                    <a:pt x="1256" y="352"/>
                  </a:lnTo>
                  <a:lnTo>
                    <a:pt x="1809" y="553"/>
                  </a:lnTo>
                  <a:lnTo>
                    <a:pt x="2361" y="854"/>
                  </a:lnTo>
                  <a:lnTo>
                    <a:pt x="2864" y="1156"/>
                  </a:lnTo>
                  <a:lnTo>
                    <a:pt x="3416" y="1558"/>
                  </a:lnTo>
                  <a:lnTo>
                    <a:pt x="4321" y="2261"/>
                  </a:lnTo>
                  <a:lnTo>
                    <a:pt x="5325" y="3015"/>
                  </a:lnTo>
                  <a:lnTo>
                    <a:pt x="6330" y="3768"/>
                  </a:lnTo>
                  <a:lnTo>
                    <a:pt x="7285" y="4572"/>
                  </a:lnTo>
                  <a:lnTo>
                    <a:pt x="8289" y="5325"/>
                  </a:lnTo>
                  <a:lnTo>
                    <a:pt x="8390" y="5325"/>
                  </a:lnTo>
                  <a:lnTo>
                    <a:pt x="8390" y="5275"/>
                  </a:lnTo>
                  <a:lnTo>
                    <a:pt x="8390" y="5225"/>
                  </a:lnTo>
                  <a:lnTo>
                    <a:pt x="7887" y="4622"/>
                  </a:lnTo>
                  <a:lnTo>
                    <a:pt x="7335" y="4019"/>
                  </a:lnTo>
                  <a:lnTo>
                    <a:pt x="6732" y="3467"/>
                  </a:lnTo>
                  <a:lnTo>
                    <a:pt x="6129" y="2914"/>
                  </a:lnTo>
                  <a:lnTo>
                    <a:pt x="5526" y="2412"/>
                  </a:lnTo>
                  <a:lnTo>
                    <a:pt x="4873" y="1960"/>
                  </a:lnTo>
                  <a:lnTo>
                    <a:pt x="3517" y="1055"/>
                  </a:lnTo>
                  <a:lnTo>
                    <a:pt x="2713" y="553"/>
                  </a:lnTo>
                  <a:lnTo>
                    <a:pt x="2311" y="352"/>
                  </a:lnTo>
                  <a:lnTo>
                    <a:pt x="1859" y="151"/>
                  </a:lnTo>
                  <a:lnTo>
                    <a:pt x="1407" y="51"/>
                  </a:lnTo>
                  <a:lnTo>
                    <a:pt x="955" y="0"/>
                  </a:lnTo>
                  <a:close/>
                </a:path>
              </a:pathLst>
            </a:custGeom>
            <a:solidFill>
              <a:srgbClr val="6FA3E8"/>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32" name="Google Shape;3497;p76">
              <a:extLst>
                <a:ext uri="{FF2B5EF4-FFF2-40B4-BE49-F238E27FC236}">
                  <a16:creationId xmlns:a16="http://schemas.microsoft.com/office/drawing/2014/main" id="{4A95B6D3-5518-4CE0-B0B5-81DF1009B9DA}"/>
                </a:ext>
              </a:extLst>
            </p:cNvPr>
            <p:cNvSpPr/>
            <p:nvPr/>
          </p:nvSpPr>
          <p:spPr>
            <a:xfrm>
              <a:off x="3442000" y="3451550"/>
              <a:ext cx="286375" cy="329075"/>
            </a:xfrm>
            <a:custGeom>
              <a:avLst/>
              <a:gdLst/>
              <a:ahLst/>
              <a:cxnLst/>
              <a:rect l="l" t="t" r="r" b="b"/>
              <a:pathLst>
                <a:path w="11455" h="13163" extrusionOk="0">
                  <a:moveTo>
                    <a:pt x="4572" y="0"/>
                  </a:moveTo>
                  <a:lnTo>
                    <a:pt x="4019" y="50"/>
                  </a:lnTo>
                  <a:lnTo>
                    <a:pt x="3517" y="101"/>
                  </a:lnTo>
                  <a:lnTo>
                    <a:pt x="3015" y="251"/>
                  </a:lnTo>
                  <a:lnTo>
                    <a:pt x="2512" y="452"/>
                  </a:lnTo>
                  <a:lnTo>
                    <a:pt x="2060" y="703"/>
                  </a:lnTo>
                  <a:lnTo>
                    <a:pt x="1658" y="1005"/>
                  </a:lnTo>
                  <a:lnTo>
                    <a:pt x="1307" y="1306"/>
                  </a:lnTo>
                  <a:lnTo>
                    <a:pt x="955" y="1658"/>
                  </a:lnTo>
                  <a:lnTo>
                    <a:pt x="654" y="2060"/>
                  </a:lnTo>
                  <a:lnTo>
                    <a:pt x="402" y="2462"/>
                  </a:lnTo>
                  <a:lnTo>
                    <a:pt x="201" y="2864"/>
                  </a:lnTo>
                  <a:lnTo>
                    <a:pt x="101" y="3266"/>
                  </a:lnTo>
                  <a:lnTo>
                    <a:pt x="0" y="3667"/>
                  </a:lnTo>
                  <a:lnTo>
                    <a:pt x="0" y="4120"/>
                  </a:lnTo>
                  <a:lnTo>
                    <a:pt x="101" y="4521"/>
                  </a:lnTo>
                  <a:lnTo>
                    <a:pt x="201" y="4873"/>
                  </a:lnTo>
                  <a:lnTo>
                    <a:pt x="453" y="5325"/>
                  </a:lnTo>
                  <a:lnTo>
                    <a:pt x="754" y="5777"/>
                  </a:lnTo>
                  <a:lnTo>
                    <a:pt x="1608" y="6883"/>
                  </a:lnTo>
                  <a:lnTo>
                    <a:pt x="2613" y="8038"/>
                  </a:lnTo>
                  <a:lnTo>
                    <a:pt x="3668" y="9244"/>
                  </a:lnTo>
                  <a:lnTo>
                    <a:pt x="5577" y="11203"/>
                  </a:lnTo>
                  <a:lnTo>
                    <a:pt x="6381" y="12007"/>
                  </a:lnTo>
                  <a:lnTo>
                    <a:pt x="11455" y="13162"/>
                  </a:lnTo>
                  <a:lnTo>
                    <a:pt x="9847" y="8339"/>
                  </a:lnTo>
                  <a:lnTo>
                    <a:pt x="9747" y="7938"/>
                  </a:lnTo>
                  <a:lnTo>
                    <a:pt x="9445" y="6933"/>
                  </a:lnTo>
                  <a:lnTo>
                    <a:pt x="8943" y="5627"/>
                  </a:lnTo>
                  <a:lnTo>
                    <a:pt x="8290" y="4120"/>
                  </a:lnTo>
                  <a:lnTo>
                    <a:pt x="7888" y="3366"/>
                  </a:lnTo>
                  <a:lnTo>
                    <a:pt x="7486" y="2612"/>
                  </a:lnTo>
                  <a:lnTo>
                    <a:pt x="7034" y="1909"/>
                  </a:lnTo>
                  <a:lnTo>
                    <a:pt x="6582" y="1306"/>
                  </a:lnTo>
                  <a:lnTo>
                    <a:pt x="6079" y="804"/>
                  </a:lnTo>
                  <a:lnTo>
                    <a:pt x="5577" y="352"/>
                  </a:lnTo>
                  <a:lnTo>
                    <a:pt x="5326" y="201"/>
                  </a:lnTo>
                  <a:lnTo>
                    <a:pt x="5074" y="101"/>
                  </a:lnTo>
                  <a:lnTo>
                    <a:pt x="4823" y="50"/>
                  </a:lnTo>
                  <a:lnTo>
                    <a:pt x="4572" y="0"/>
                  </a:lnTo>
                  <a:close/>
                </a:path>
              </a:pathLst>
            </a:custGeom>
            <a:solidFill>
              <a:srgbClr val="FF5075"/>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33" name="Google Shape;3498;p76">
              <a:extLst>
                <a:ext uri="{FF2B5EF4-FFF2-40B4-BE49-F238E27FC236}">
                  <a16:creationId xmlns:a16="http://schemas.microsoft.com/office/drawing/2014/main" id="{52ED7025-56F8-4A04-9D98-A7C597E41373}"/>
                </a:ext>
              </a:extLst>
            </p:cNvPr>
            <p:cNvSpPr/>
            <p:nvPr/>
          </p:nvSpPr>
          <p:spPr>
            <a:xfrm>
              <a:off x="3442000" y="3464100"/>
              <a:ext cx="278850" cy="332850"/>
            </a:xfrm>
            <a:custGeom>
              <a:avLst/>
              <a:gdLst/>
              <a:ahLst/>
              <a:cxnLst/>
              <a:rect l="l" t="t" r="r" b="b"/>
              <a:pathLst>
                <a:path w="11154" h="13314" extrusionOk="0">
                  <a:moveTo>
                    <a:pt x="2412" y="0"/>
                  </a:moveTo>
                  <a:lnTo>
                    <a:pt x="1759" y="402"/>
                  </a:lnTo>
                  <a:lnTo>
                    <a:pt x="1206" y="905"/>
                  </a:lnTo>
                  <a:lnTo>
                    <a:pt x="754" y="1407"/>
                  </a:lnTo>
                  <a:lnTo>
                    <a:pt x="352" y="2010"/>
                  </a:lnTo>
                  <a:lnTo>
                    <a:pt x="252" y="2311"/>
                  </a:lnTo>
                  <a:lnTo>
                    <a:pt x="101" y="2613"/>
                  </a:lnTo>
                  <a:lnTo>
                    <a:pt x="51" y="2914"/>
                  </a:lnTo>
                  <a:lnTo>
                    <a:pt x="0" y="3216"/>
                  </a:lnTo>
                  <a:lnTo>
                    <a:pt x="0" y="3517"/>
                  </a:lnTo>
                  <a:lnTo>
                    <a:pt x="51" y="3819"/>
                  </a:lnTo>
                  <a:lnTo>
                    <a:pt x="101" y="4120"/>
                  </a:lnTo>
                  <a:lnTo>
                    <a:pt x="201" y="4371"/>
                  </a:lnTo>
                  <a:lnTo>
                    <a:pt x="453" y="4823"/>
                  </a:lnTo>
                  <a:lnTo>
                    <a:pt x="754" y="5275"/>
                  </a:lnTo>
                  <a:lnTo>
                    <a:pt x="1608" y="6381"/>
                  </a:lnTo>
                  <a:lnTo>
                    <a:pt x="2613" y="7536"/>
                  </a:lnTo>
                  <a:lnTo>
                    <a:pt x="3668" y="8742"/>
                  </a:lnTo>
                  <a:lnTo>
                    <a:pt x="5577" y="10701"/>
                  </a:lnTo>
                  <a:lnTo>
                    <a:pt x="6381" y="11505"/>
                  </a:lnTo>
                  <a:lnTo>
                    <a:pt x="9043" y="12108"/>
                  </a:lnTo>
                  <a:lnTo>
                    <a:pt x="9345" y="12409"/>
                  </a:lnTo>
                  <a:lnTo>
                    <a:pt x="9696" y="12710"/>
                  </a:lnTo>
                  <a:lnTo>
                    <a:pt x="9847" y="12761"/>
                  </a:lnTo>
                  <a:lnTo>
                    <a:pt x="9998" y="12710"/>
                  </a:lnTo>
                  <a:lnTo>
                    <a:pt x="10098" y="12610"/>
                  </a:lnTo>
                  <a:lnTo>
                    <a:pt x="10148" y="12560"/>
                  </a:lnTo>
                  <a:lnTo>
                    <a:pt x="10148" y="12459"/>
                  </a:lnTo>
                  <a:lnTo>
                    <a:pt x="10651" y="13213"/>
                  </a:lnTo>
                  <a:lnTo>
                    <a:pt x="10701" y="13263"/>
                  </a:lnTo>
                  <a:lnTo>
                    <a:pt x="10801" y="13313"/>
                  </a:lnTo>
                  <a:lnTo>
                    <a:pt x="11002" y="13313"/>
                  </a:lnTo>
                  <a:lnTo>
                    <a:pt x="11053" y="13263"/>
                  </a:lnTo>
                  <a:lnTo>
                    <a:pt x="11103" y="13213"/>
                  </a:lnTo>
                  <a:lnTo>
                    <a:pt x="11153" y="13112"/>
                  </a:lnTo>
                  <a:lnTo>
                    <a:pt x="11153" y="13012"/>
                  </a:lnTo>
                  <a:lnTo>
                    <a:pt x="11002" y="12409"/>
                  </a:lnTo>
                  <a:lnTo>
                    <a:pt x="10801" y="11806"/>
                  </a:lnTo>
                  <a:lnTo>
                    <a:pt x="10500" y="11304"/>
                  </a:lnTo>
                  <a:lnTo>
                    <a:pt x="10199" y="10801"/>
                  </a:lnTo>
                  <a:lnTo>
                    <a:pt x="9897" y="10299"/>
                  </a:lnTo>
                  <a:lnTo>
                    <a:pt x="9495" y="9797"/>
                  </a:lnTo>
                  <a:lnTo>
                    <a:pt x="8692" y="8943"/>
                  </a:lnTo>
                  <a:lnTo>
                    <a:pt x="7034" y="7184"/>
                  </a:lnTo>
                  <a:lnTo>
                    <a:pt x="6230" y="6280"/>
                  </a:lnTo>
                  <a:lnTo>
                    <a:pt x="5878" y="5778"/>
                  </a:lnTo>
                  <a:lnTo>
                    <a:pt x="5577" y="5275"/>
                  </a:lnTo>
                  <a:lnTo>
                    <a:pt x="5476" y="5275"/>
                  </a:lnTo>
                  <a:lnTo>
                    <a:pt x="5476" y="5326"/>
                  </a:lnTo>
                  <a:lnTo>
                    <a:pt x="5476" y="5376"/>
                  </a:lnTo>
                  <a:lnTo>
                    <a:pt x="5778" y="5979"/>
                  </a:lnTo>
                  <a:lnTo>
                    <a:pt x="6129" y="6531"/>
                  </a:lnTo>
                  <a:lnTo>
                    <a:pt x="6531" y="7034"/>
                  </a:lnTo>
                  <a:lnTo>
                    <a:pt x="6933" y="7586"/>
                  </a:lnTo>
                  <a:lnTo>
                    <a:pt x="6029" y="6632"/>
                  </a:lnTo>
                  <a:lnTo>
                    <a:pt x="5125" y="5627"/>
                  </a:lnTo>
                  <a:lnTo>
                    <a:pt x="4673" y="5125"/>
                  </a:lnTo>
                  <a:lnTo>
                    <a:pt x="4271" y="4572"/>
                  </a:lnTo>
                  <a:lnTo>
                    <a:pt x="3919" y="4019"/>
                  </a:lnTo>
                  <a:lnTo>
                    <a:pt x="3618" y="3467"/>
                  </a:lnTo>
                  <a:lnTo>
                    <a:pt x="3567" y="3417"/>
                  </a:lnTo>
                  <a:lnTo>
                    <a:pt x="3517" y="3417"/>
                  </a:lnTo>
                  <a:lnTo>
                    <a:pt x="3517" y="3467"/>
                  </a:lnTo>
                  <a:lnTo>
                    <a:pt x="3517" y="3517"/>
                  </a:lnTo>
                  <a:lnTo>
                    <a:pt x="3718" y="4120"/>
                  </a:lnTo>
                  <a:lnTo>
                    <a:pt x="3969" y="4673"/>
                  </a:lnTo>
                  <a:lnTo>
                    <a:pt x="4271" y="5175"/>
                  </a:lnTo>
                  <a:lnTo>
                    <a:pt x="4622" y="5728"/>
                  </a:lnTo>
                  <a:lnTo>
                    <a:pt x="4974" y="6180"/>
                  </a:lnTo>
                  <a:lnTo>
                    <a:pt x="5376" y="6682"/>
                  </a:lnTo>
                  <a:lnTo>
                    <a:pt x="6230" y="7637"/>
                  </a:lnTo>
                  <a:lnTo>
                    <a:pt x="5476" y="6933"/>
                  </a:lnTo>
                  <a:lnTo>
                    <a:pt x="4773" y="6280"/>
                  </a:lnTo>
                  <a:lnTo>
                    <a:pt x="4120" y="5577"/>
                  </a:lnTo>
                  <a:lnTo>
                    <a:pt x="3567" y="4823"/>
                  </a:lnTo>
                  <a:lnTo>
                    <a:pt x="3316" y="4421"/>
                  </a:lnTo>
                  <a:lnTo>
                    <a:pt x="3115" y="4019"/>
                  </a:lnTo>
                  <a:lnTo>
                    <a:pt x="2964" y="3618"/>
                  </a:lnTo>
                  <a:lnTo>
                    <a:pt x="2814" y="3165"/>
                  </a:lnTo>
                  <a:lnTo>
                    <a:pt x="2713" y="2713"/>
                  </a:lnTo>
                  <a:lnTo>
                    <a:pt x="2663" y="2211"/>
                  </a:lnTo>
                  <a:lnTo>
                    <a:pt x="2713" y="1709"/>
                  </a:lnTo>
                  <a:lnTo>
                    <a:pt x="2764" y="1206"/>
                  </a:lnTo>
                  <a:lnTo>
                    <a:pt x="2764" y="1106"/>
                  </a:lnTo>
                  <a:lnTo>
                    <a:pt x="2663" y="1106"/>
                  </a:lnTo>
                  <a:lnTo>
                    <a:pt x="2613" y="1156"/>
                  </a:lnTo>
                  <a:lnTo>
                    <a:pt x="2512" y="1457"/>
                  </a:lnTo>
                  <a:lnTo>
                    <a:pt x="2462" y="1809"/>
                  </a:lnTo>
                  <a:lnTo>
                    <a:pt x="2412" y="2462"/>
                  </a:lnTo>
                  <a:lnTo>
                    <a:pt x="2412" y="3115"/>
                  </a:lnTo>
                  <a:lnTo>
                    <a:pt x="2563" y="3768"/>
                  </a:lnTo>
                  <a:lnTo>
                    <a:pt x="2814" y="4371"/>
                  </a:lnTo>
                  <a:lnTo>
                    <a:pt x="3065" y="4974"/>
                  </a:lnTo>
                  <a:lnTo>
                    <a:pt x="3417" y="5577"/>
                  </a:lnTo>
                  <a:lnTo>
                    <a:pt x="3768" y="6129"/>
                  </a:lnTo>
                  <a:lnTo>
                    <a:pt x="3266" y="5577"/>
                  </a:lnTo>
                  <a:lnTo>
                    <a:pt x="2764" y="4924"/>
                  </a:lnTo>
                  <a:lnTo>
                    <a:pt x="2412" y="4271"/>
                  </a:lnTo>
                  <a:lnTo>
                    <a:pt x="2261" y="3919"/>
                  </a:lnTo>
                  <a:lnTo>
                    <a:pt x="2110" y="3517"/>
                  </a:lnTo>
                  <a:lnTo>
                    <a:pt x="2010" y="3015"/>
                  </a:lnTo>
                  <a:lnTo>
                    <a:pt x="1909" y="2563"/>
                  </a:lnTo>
                  <a:lnTo>
                    <a:pt x="1909" y="2060"/>
                  </a:lnTo>
                  <a:lnTo>
                    <a:pt x="1909" y="1658"/>
                  </a:lnTo>
                  <a:lnTo>
                    <a:pt x="2010" y="1206"/>
                  </a:lnTo>
                  <a:lnTo>
                    <a:pt x="2110" y="804"/>
                  </a:lnTo>
                  <a:lnTo>
                    <a:pt x="2261" y="402"/>
                  </a:lnTo>
                  <a:lnTo>
                    <a:pt x="2412" y="0"/>
                  </a:lnTo>
                  <a:close/>
                </a:path>
              </a:pathLst>
            </a:custGeom>
            <a:solidFill>
              <a:srgbClr val="D83262"/>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34" name="Google Shape;3499;p76">
              <a:extLst>
                <a:ext uri="{FF2B5EF4-FFF2-40B4-BE49-F238E27FC236}">
                  <a16:creationId xmlns:a16="http://schemas.microsoft.com/office/drawing/2014/main" id="{E53F1CBC-9C48-48D7-A053-D1188F71823D}"/>
                </a:ext>
              </a:extLst>
            </p:cNvPr>
            <p:cNvSpPr/>
            <p:nvPr/>
          </p:nvSpPr>
          <p:spPr>
            <a:xfrm>
              <a:off x="3560050" y="3474150"/>
              <a:ext cx="91725" cy="116825"/>
            </a:xfrm>
            <a:custGeom>
              <a:avLst/>
              <a:gdLst/>
              <a:ahLst/>
              <a:cxnLst/>
              <a:rect l="l" t="t" r="r" b="b"/>
              <a:pathLst>
                <a:path w="3669" h="4673" extrusionOk="0">
                  <a:moveTo>
                    <a:pt x="1" y="0"/>
                  </a:moveTo>
                  <a:lnTo>
                    <a:pt x="654" y="453"/>
                  </a:lnTo>
                  <a:lnTo>
                    <a:pt x="1206" y="854"/>
                  </a:lnTo>
                  <a:lnTo>
                    <a:pt x="1709" y="1357"/>
                  </a:lnTo>
                  <a:lnTo>
                    <a:pt x="1910" y="1658"/>
                  </a:lnTo>
                  <a:lnTo>
                    <a:pt x="2161" y="2010"/>
                  </a:lnTo>
                  <a:lnTo>
                    <a:pt x="2864" y="3316"/>
                  </a:lnTo>
                  <a:lnTo>
                    <a:pt x="3618" y="4672"/>
                  </a:lnTo>
                  <a:lnTo>
                    <a:pt x="3668" y="4672"/>
                  </a:lnTo>
                  <a:lnTo>
                    <a:pt x="3316" y="3818"/>
                  </a:lnTo>
                  <a:lnTo>
                    <a:pt x="2965" y="2964"/>
                  </a:lnTo>
                  <a:lnTo>
                    <a:pt x="2613" y="2110"/>
                  </a:lnTo>
                  <a:lnTo>
                    <a:pt x="2362" y="1708"/>
                  </a:lnTo>
                  <a:lnTo>
                    <a:pt x="2111" y="1307"/>
                  </a:lnTo>
                  <a:lnTo>
                    <a:pt x="1709" y="854"/>
                  </a:lnTo>
                  <a:lnTo>
                    <a:pt x="1458" y="603"/>
                  </a:lnTo>
                  <a:lnTo>
                    <a:pt x="1206" y="402"/>
                  </a:lnTo>
                  <a:lnTo>
                    <a:pt x="905" y="252"/>
                  </a:lnTo>
                  <a:lnTo>
                    <a:pt x="604" y="101"/>
                  </a:lnTo>
                  <a:lnTo>
                    <a:pt x="302" y="0"/>
                  </a:lnTo>
                  <a:close/>
                </a:path>
              </a:pathLst>
            </a:custGeom>
            <a:solidFill>
              <a:srgbClr val="FF7CA4"/>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35" name="Google Shape;3500;p76">
              <a:extLst>
                <a:ext uri="{FF2B5EF4-FFF2-40B4-BE49-F238E27FC236}">
                  <a16:creationId xmlns:a16="http://schemas.microsoft.com/office/drawing/2014/main" id="{BD315F95-FC1B-4867-BDD3-928C02D9C872}"/>
                </a:ext>
              </a:extLst>
            </p:cNvPr>
            <p:cNvSpPr/>
            <p:nvPr/>
          </p:nvSpPr>
          <p:spPr>
            <a:xfrm>
              <a:off x="706575" y="3603500"/>
              <a:ext cx="504900" cy="163300"/>
            </a:xfrm>
            <a:custGeom>
              <a:avLst/>
              <a:gdLst/>
              <a:ahLst/>
              <a:cxnLst/>
              <a:rect l="l" t="t" r="r" b="b"/>
              <a:pathLst>
                <a:path w="20196" h="6532" extrusionOk="0">
                  <a:moveTo>
                    <a:pt x="6531" y="1"/>
                  </a:moveTo>
                  <a:lnTo>
                    <a:pt x="5627" y="51"/>
                  </a:lnTo>
                  <a:lnTo>
                    <a:pt x="4773" y="51"/>
                  </a:lnTo>
                  <a:lnTo>
                    <a:pt x="3969" y="152"/>
                  </a:lnTo>
                  <a:lnTo>
                    <a:pt x="3216" y="252"/>
                  </a:lnTo>
                  <a:lnTo>
                    <a:pt x="2563" y="352"/>
                  </a:lnTo>
                  <a:lnTo>
                    <a:pt x="1960" y="503"/>
                  </a:lnTo>
                  <a:lnTo>
                    <a:pt x="1407" y="704"/>
                  </a:lnTo>
                  <a:lnTo>
                    <a:pt x="955" y="905"/>
                  </a:lnTo>
                  <a:lnTo>
                    <a:pt x="603" y="1156"/>
                  </a:lnTo>
                  <a:lnTo>
                    <a:pt x="302" y="1407"/>
                  </a:lnTo>
                  <a:lnTo>
                    <a:pt x="101" y="1659"/>
                  </a:lnTo>
                  <a:lnTo>
                    <a:pt x="1" y="1960"/>
                  </a:lnTo>
                  <a:lnTo>
                    <a:pt x="51" y="2312"/>
                  </a:lnTo>
                  <a:lnTo>
                    <a:pt x="151" y="2613"/>
                  </a:lnTo>
                  <a:lnTo>
                    <a:pt x="352" y="2915"/>
                  </a:lnTo>
                  <a:lnTo>
                    <a:pt x="654" y="3266"/>
                  </a:lnTo>
                  <a:lnTo>
                    <a:pt x="1056" y="3568"/>
                  </a:lnTo>
                  <a:lnTo>
                    <a:pt x="1508" y="3869"/>
                  </a:lnTo>
                  <a:lnTo>
                    <a:pt x="2060" y="4170"/>
                  </a:lnTo>
                  <a:lnTo>
                    <a:pt x="2713" y="4472"/>
                  </a:lnTo>
                  <a:lnTo>
                    <a:pt x="3366" y="4773"/>
                  </a:lnTo>
                  <a:lnTo>
                    <a:pt x="4120" y="5024"/>
                  </a:lnTo>
                  <a:lnTo>
                    <a:pt x="4974" y="5276"/>
                  </a:lnTo>
                  <a:lnTo>
                    <a:pt x="5828" y="5527"/>
                  </a:lnTo>
                  <a:lnTo>
                    <a:pt x="6732" y="5778"/>
                  </a:lnTo>
                  <a:lnTo>
                    <a:pt x="7687" y="5929"/>
                  </a:lnTo>
                  <a:lnTo>
                    <a:pt x="8692" y="6130"/>
                  </a:lnTo>
                  <a:lnTo>
                    <a:pt x="9696" y="6280"/>
                  </a:lnTo>
                  <a:lnTo>
                    <a:pt x="10751" y="6381"/>
                  </a:lnTo>
                  <a:lnTo>
                    <a:pt x="11756" y="6481"/>
                  </a:lnTo>
                  <a:lnTo>
                    <a:pt x="12711" y="6532"/>
                  </a:lnTo>
                  <a:lnTo>
                    <a:pt x="14569" y="6532"/>
                  </a:lnTo>
                  <a:lnTo>
                    <a:pt x="15423" y="6481"/>
                  </a:lnTo>
                  <a:lnTo>
                    <a:pt x="16227" y="6431"/>
                  </a:lnTo>
                  <a:lnTo>
                    <a:pt x="16931" y="6331"/>
                  </a:lnTo>
                  <a:lnTo>
                    <a:pt x="17634" y="6180"/>
                  </a:lnTo>
                  <a:lnTo>
                    <a:pt x="18237" y="6029"/>
                  </a:lnTo>
                  <a:lnTo>
                    <a:pt x="18789" y="5828"/>
                  </a:lnTo>
                  <a:lnTo>
                    <a:pt x="19241" y="5627"/>
                  </a:lnTo>
                  <a:lnTo>
                    <a:pt x="19593" y="5426"/>
                  </a:lnTo>
                  <a:lnTo>
                    <a:pt x="19895" y="5175"/>
                  </a:lnTo>
                  <a:lnTo>
                    <a:pt x="20095" y="4874"/>
                  </a:lnTo>
                  <a:lnTo>
                    <a:pt x="20196" y="4572"/>
                  </a:lnTo>
                  <a:lnTo>
                    <a:pt x="20146" y="4271"/>
                  </a:lnTo>
                  <a:lnTo>
                    <a:pt x="20045" y="3970"/>
                  </a:lnTo>
                  <a:lnTo>
                    <a:pt x="19844" y="3618"/>
                  </a:lnTo>
                  <a:lnTo>
                    <a:pt x="19543" y="3316"/>
                  </a:lnTo>
                  <a:lnTo>
                    <a:pt x="19141" y="3015"/>
                  </a:lnTo>
                  <a:lnTo>
                    <a:pt x="18689" y="2663"/>
                  </a:lnTo>
                  <a:lnTo>
                    <a:pt x="18136" y="2362"/>
                  </a:lnTo>
                  <a:lnTo>
                    <a:pt x="17483" y="2061"/>
                  </a:lnTo>
                  <a:lnTo>
                    <a:pt x="16780" y="1809"/>
                  </a:lnTo>
                  <a:lnTo>
                    <a:pt x="16026" y="1508"/>
                  </a:lnTo>
                  <a:lnTo>
                    <a:pt x="15222" y="1257"/>
                  </a:lnTo>
                  <a:lnTo>
                    <a:pt x="14368" y="1006"/>
                  </a:lnTo>
                  <a:lnTo>
                    <a:pt x="13464" y="805"/>
                  </a:lnTo>
                  <a:lnTo>
                    <a:pt x="12510" y="604"/>
                  </a:lnTo>
                  <a:lnTo>
                    <a:pt x="11505" y="453"/>
                  </a:lnTo>
                  <a:lnTo>
                    <a:pt x="10500" y="302"/>
                  </a:lnTo>
                  <a:lnTo>
                    <a:pt x="9445" y="152"/>
                  </a:lnTo>
                  <a:lnTo>
                    <a:pt x="8440" y="101"/>
                  </a:lnTo>
                  <a:lnTo>
                    <a:pt x="7486" y="51"/>
                  </a:lnTo>
                  <a:lnTo>
                    <a:pt x="6531" y="1"/>
                  </a:lnTo>
                  <a:close/>
                </a:path>
              </a:pathLst>
            </a:custGeom>
            <a:solidFill>
              <a:srgbClr val="9E6C3B"/>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36" name="Google Shape;3501;p76">
              <a:extLst>
                <a:ext uri="{FF2B5EF4-FFF2-40B4-BE49-F238E27FC236}">
                  <a16:creationId xmlns:a16="http://schemas.microsoft.com/office/drawing/2014/main" id="{FAD265FA-C07C-4439-9992-4D27EF3F33DE}"/>
                </a:ext>
              </a:extLst>
            </p:cNvPr>
            <p:cNvSpPr/>
            <p:nvPr/>
          </p:nvSpPr>
          <p:spPr>
            <a:xfrm>
              <a:off x="367475" y="1744750"/>
              <a:ext cx="1627725" cy="2023300"/>
            </a:xfrm>
            <a:custGeom>
              <a:avLst/>
              <a:gdLst/>
              <a:ahLst/>
              <a:cxnLst/>
              <a:rect l="l" t="t" r="r" b="b"/>
              <a:pathLst>
                <a:path w="65109" h="80932" extrusionOk="0">
                  <a:moveTo>
                    <a:pt x="10952" y="0"/>
                  </a:moveTo>
                  <a:lnTo>
                    <a:pt x="9998" y="100"/>
                  </a:lnTo>
                  <a:lnTo>
                    <a:pt x="9495" y="201"/>
                  </a:lnTo>
                  <a:lnTo>
                    <a:pt x="8993" y="352"/>
                  </a:lnTo>
                  <a:lnTo>
                    <a:pt x="8541" y="502"/>
                  </a:lnTo>
                  <a:lnTo>
                    <a:pt x="8089" y="703"/>
                  </a:lnTo>
                  <a:lnTo>
                    <a:pt x="7737" y="904"/>
                  </a:lnTo>
                  <a:lnTo>
                    <a:pt x="7436" y="1105"/>
                  </a:lnTo>
                  <a:lnTo>
                    <a:pt x="7184" y="1356"/>
                  </a:lnTo>
                  <a:lnTo>
                    <a:pt x="7034" y="1658"/>
                  </a:lnTo>
                  <a:lnTo>
                    <a:pt x="6983" y="1809"/>
                  </a:lnTo>
                  <a:lnTo>
                    <a:pt x="6983" y="2060"/>
                  </a:lnTo>
                  <a:lnTo>
                    <a:pt x="7034" y="2713"/>
                  </a:lnTo>
                  <a:lnTo>
                    <a:pt x="7235" y="3517"/>
                  </a:lnTo>
                  <a:lnTo>
                    <a:pt x="7486" y="4521"/>
                  </a:lnTo>
                  <a:lnTo>
                    <a:pt x="8189" y="6782"/>
                  </a:lnTo>
                  <a:lnTo>
                    <a:pt x="9093" y="9344"/>
                  </a:lnTo>
                  <a:lnTo>
                    <a:pt x="10801" y="14016"/>
                  </a:lnTo>
                  <a:lnTo>
                    <a:pt x="11404" y="15624"/>
                  </a:lnTo>
                  <a:lnTo>
                    <a:pt x="11605" y="16377"/>
                  </a:lnTo>
                  <a:lnTo>
                    <a:pt x="11605" y="16428"/>
                  </a:lnTo>
                  <a:lnTo>
                    <a:pt x="11555" y="16428"/>
                  </a:lnTo>
                  <a:lnTo>
                    <a:pt x="11354" y="16327"/>
                  </a:lnTo>
                  <a:lnTo>
                    <a:pt x="10651" y="15774"/>
                  </a:lnTo>
                  <a:lnTo>
                    <a:pt x="8340" y="13715"/>
                  </a:lnTo>
                  <a:lnTo>
                    <a:pt x="7084" y="12609"/>
                  </a:lnTo>
                  <a:lnTo>
                    <a:pt x="5878" y="11655"/>
                  </a:lnTo>
                  <a:lnTo>
                    <a:pt x="5376" y="11253"/>
                  </a:lnTo>
                  <a:lnTo>
                    <a:pt x="4924" y="11002"/>
                  </a:lnTo>
                  <a:lnTo>
                    <a:pt x="4572" y="10851"/>
                  </a:lnTo>
                  <a:lnTo>
                    <a:pt x="4472" y="10801"/>
                  </a:lnTo>
                  <a:lnTo>
                    <a:pt x="4371" y="10801"/>
                  </a:lnTo>
                  <a:lnTo>
                    <a:pt x="4170" y="10901"/>
                  </a:lnTo>
                  <a:lnTo>
                    <a:pt x="3969" y="11102"/>
                  </a:lnTo>
                  <a:lnTo>
                    <a:pt x="3567" y="11555"/>
                  </a:lnTo>
                  <a:lnTo>
                    <a:pt x="3216" y="12157"/>
                  </a:lnTo>
                  <a:lnTo>
                    <a:pt x="2914" y="12810"/>
                  </a:lnTo>
                  <a:lnTo>
                    <a:pt x="2764" y="13212"/>
                  </a:lnTo>
                  <a:lnTo>
                    <a:pt x="2713" y="13564"/>
                  </a:lnTo>
                  <a:lnTo>
                    <a:pt x="2663" y="13916"/>
                  </a:lnTo>
                  <a:lnTo>
                    <a:pt x="2663" y="14267"/>
                  </a:lnTo>
                  <a:lnTo>
                    <a:pt x="2713" y="14569"/>
                  </a:lnTo>
                  <a:lnTo>
                    <a:pt x="2814" y="14870"/>
                  </a:lnTo>
                  <a:lnTo>
                    <a:pt x="2964" y="15121"/>
                  </a:lnTo>
                  <a:lnTo>
                    <a:pt x="3165" y="15373"/>
                  </a:lnTo>
                  <a:lnTo>
                    <a:pt x="3919" y="15825"/>
                  </a:lnTo>
                  <a:lnTo>
                    <a:pt x="4924" y="16428"/>
                  </a:lnTo>
                  <a:lnTo>
                    <a:pt x="7385" y="17935"/>
                  </a:lnTo>
                  <a:lnTo>
                    <a:pt x="8692" y="18688"/>
                  </a:lnTo>
                  <a:lnTo>
                    <a:pt x="9847" y="19492"/>
                  </a:lnTo>
                  <a:lnTo>
                    <a:pt x="10801" y="20195"/>
                  </a:lnTo>
                  <a:lnTo>
                    <a:pt x="11153" y="20497"/>
                  </a:lnTo>
                  <a:lnTo>
                    <a:pt x="11455" y="20798"/>
                  </a:lnTo>
                  <a:lnTo>
                    <a:pt x="11656" y="21150"/>
                  </a:lnTo>
                  <a:lnTo>
                    <a:pt x="11907" y="21602"/>
                  </a:lnTo>
                  <a:lnTo>
                    <a:pt x="12459" y="22757"/>
                  </a:lnTo>
                  <a:lnTo>
                    <a:pt x="13062" y="24114"/>
                  </a:lnTo>
                  <a:lnTo>
                    <a:pt x="13665" y="25520"/>
                  </a:lnTo>
                  <a:lnTo>
                    <a:pt x="14569" y="28032"/>
                  </a:lnTo>
                  <a:lnTo>
                    <a:pt x="14971" y="29137"/>
                  </a:lnTo>
                  <a:lnTo>
                    <a:pt x="10601" y="28736"/>
                  </a:lnTo>
                  <a:lnTo>
                    <a:pt x="10450" y="28635"/>
                  </a:lnTo>
                  <a:lnTo>
                    <a:pt x="10349" y="28484"/>
                  </a:lnTo>
                  <a:lnTo>
                    <a:pt x="10249" y="28283"/>
                  </a:lnTo>
                  <a:lnTo>
                    <a:pt x="10148" y="27982"/>
                  </a:lnTo>
                  <a:lnTo>
                    <a:pt x="9998" y="27329"/>
                  </a:lnTo>
                  <a:lnTo>
                    <a:pt x="9897" y="26475"/>
                  </a:lnTo>
                  <a:lnTo>
                    <a:pt x="9797" y="25621"/>
                  </a:lnTo>
                  <a:lnTo>
                    <a:pt x="9646" y="24867"/>
                  </a:lnTo>
                  <a:lnTo>
                    <a:pt x="9495" y="24214"/>
                  </a:lnTo>
                  <a:lnTo>
                    <a:pt x="9345" y="23963"/>
                  </a:lnTo>
                  <a:lnTo>
                    <a:pt x="9244" y="23762"/>
                  </a:lnTo>
                  <a:lnTo>
                    <a:pt x="9043" y="23611"/>
                  </a:lnTo>
                  <a:lnTo>
                    <a:pt x="8792" y="23511"/>
                  </a:lnTo>
                  <a:lnTo>
                    <a:pt x="8541" y="23461"/>
                  </a:lnTo>
                  <a:lnTo>
                    <a:pt x="8189" y="23410"/>
                  </a:lnTo>
                  <a:lnTo>
                    <a:pt x="7486" y="23410"/>
                  </a:lnTo>
                  <a:lnTo>
                    <a:pt x="6732" y="23511"/>
                  </a:lnTo>
                  <a:lnTo>
                    <a:pt x="5979" y="23762"/>
                  </a:lnTo>
                  <a:lnTo>
                    <a:pt x="5627" y="23863"/>
                  </a:lnTo>
                  <a:lnTo>
                    <a:pt x="5275" y="24064"/>
                  </a:lnTo>
                  <a:lnTo>
                    <a:pt x="5024" y="24214"/>
                  </a:lnTo>
                  <a:lnTo>
                    <a:pt x="4773" y="24415"/>
                  </a:lnTo>
                  <a:lnTo>
                    <a:pt x="4622" y="24666"/>
                  </a:lnTo>
                  <a:lnTo>
                    <a:pt x="4472" y="24918"/>
                  </a:lnTo>
                  <a:lnTo>
                    <a:pt x="4472" y="25169"/>
                  </a:lnTo>
                  <a:lnTo>
                    <a:pt x="4522" y="25420"/>
                  </a:lnTo>
                  <a:lnTo>
                    <a:pt x="4622" y="25721"/>
                  </a:lnTo>
                  <a:lnTo>
                    <a:pt x="4823" y="26023"/>
                  </a:lnTo>
                  <a:lnTo>
                    <a:pt x="5326" y="26626"/>
                  </a:lnTo>
                  <a:lnTo>
                    <a:pt x="5928" y="27228"/>
                  </a:lnTo>
                  <a:lnTo>
                    <a:pt x="6582" y="27831"/>
                  </a:lnTo>
                  <a:lnTo>
                    <a:pt x="7084" y="28384"/>
                  </a:lnTo>
                  <a:lnTo>
                    <a:pt x="7335" y="28635"/>
                  </a:lnTo>
                  <a:lnTo>
                    <a:pt x="7486" y="28886"/>
                  </a:lnTo>
                  <a:lnTo>
                    <a:pt x="7586" y="29137"/>
                  </a:lnTo>
                  <a:lnTo>
                    <a:pt x="7586" y="29338"/>
                  </a:lnTo>
                  <a:lnTo>
                    <a:pt x="7586" y="29439"/>
                  </a:lnTo>
                  <a:lnTo>
                    <a:pt x="7536" y="29539"/>
                  </a:lnTo>
                  <a:lnTo>
                    <a:pt x="7335" y="29640"/>
                  </a:lnTo>
                  <a:lnTo>
                    <a:pt x="7034" y="29690"/>
                  </a:lnTo>
                  <a:lnTo>
                    <a:pt x="6682" y="29690"/>
                  </a:lnTo>
                  <a:lnTo>
                    <a:pt x="5778" y="29590"/>
                  </a:lnTo>
                  <a:lnTo>
                    <a:pt x="4723" y="29439"/>
                  </a:lnTo>
                  <a:lnTo>
                    <a:pt x="3618" y="29238"/>
                  </a:lnTo>
                  <a:lnTo>
                    <a:pt x="2563" y="29137"/>
                  </a:lnTo>
                  <a:lnTo>
                    <a:pt x="1709" y="29137"/>
                  </a:lnTo>
                  <a:lnTo>
                    <a:pt x="1357" y="29238"/>
                  </a:lnTo>
                  <a:lnTo>
                    <a:pt x="1106" y="29338"/>
                  </a:lnTo>
                  <a:lnTo>
                    <a:pt x="955" y="29539"/>
                  </a:lnTo>
                  <a:lnTo>
                    <a:pt x="854" y="29791"/>
                  </a:lnTo>
                  <a:lnTo>
                    <a:pt x="804" y="30042"/>
                  </a:lnTo>
                  <a:lnTo>
                    <a:pt x="804" y="30343"/>
                  </a:lnTo>
                  <a:lnTo>
                    <a:pt x="804" y="30695"/>
                  </a:lnTo>
                  <a:lnTo>
                    <a:pt x="905" y="30996"/>
                  </a:lnTo>
                  <a:lnTo>
                    <a:pt x="1156" y="31750"/>
                  </a:lnTo>
                  <a:lnTo>
                    <a:pt x="1457" y="32503"/>
                  </a:lnTo>
                  <a:lnTo>
                    <a:pt x="1809" y="33156"/>
                  </a:lnTo>
                  <a:lnTo>
                    <a:pt x="2362" y="34211"/>
                  </a:lnTo>
                  <a:lnTo>
                    <a:pt x="2462" y="34312"/>
                  </a:lnTo>
                  <a:lnTo>
                    <a:pt x="2512" y="34362"/>
                  </a:lnTo>
                  <a:lnTo>
                    <a:pt x="2764" y="34412"/>
                  </a:lnTo>
                  <a:lnTo>
                    <a:pt x="3115" y="34362"/>
                  </a:lnTo>
                  <a:lnTo>
                    <a:pt x="3467" y="34262"/>
                  </a:lnTo>
                  <a:lnTo>
                    <a:pt x="4421" y="33860"/>
                  </a:lnTo>
                  <a:lnTo>
                    <a:pt x="5527" y="33307"/>
                  </a:lnTo>
                  <a:lnTo>
                    <a:pt x="7888" y="32152"/>
                  </a:lnTo>
                  <a:lnTo>
                    <a:pt x="9043" y="31649"/>
                  </a:lnTo>
                  <a:lnTo>
                    <a:pt x="9546" y="31499"/>
                  </a:lnTo>
                  <a:lnTo>
                    <a:pt x="9998" y="31348"/>
                  </a:lnTo>
                  <a:lnTo>
                    <a:pt x="10450" y="31298"/>
                  </a:lnTo>
                  <a:lnTo>
                    <a:pt x="11404" y="31298"/>
                  </a:lnTo>
                  <a:lnTo>
                    <a:pt x="11856" y="31398"/>
                  </a:lnTo>
                  <a:lnTo>
                    <a:pt x="12359" y="31499"/>
                  </a:lnTo>
                  <a:lnTo>
                    <a:pt x="12811" y="31649"/>
                  </a:lnTo>
                  <a:lnTo>
                    <a:pt x="13665" y="32001"/>
                  </a:lnTo>
                  <a:lnTo>
                    <a:pt x="14419" y="32353"/>
                  </a:lnTo>
                  <a:lnTo>
                    <a:pt x="15021" y="32654"/>
                  </a:lnTo>
                  <a:lnTo>
                    <a:pt x="15574" y="33006"/>
                  </a:lnTo>
                  <a:lnTo>
                    <a:pt x="15725" y="35518"/>
                  </a:lnTo>
                  <a:lnTo>
                    <a:pt x="15875" y="37929"/>
                  </a:lnTo>
                  <a:lnTo>
                    <a:pt x="16127" y="40391"/>
                  </a:lnTo>
                  <a:lnTo>
                    <a:pt x="16227" y="40993"/>
                  </a:lnTo>
                  <a:lnTo>
                    <a:pt x="16378" y="41747"/>
                  </a:lnTo>
                  <a:lnTo>
                    <a:pt x="16780" y="43405"/>
                  </a:lnTo>
                  <a:lnTo>
                    <a:pt x="17282" y="45213"/>
                  </a:lnTo>
                  <a:lnTo>
                    <a:pt x="17885" y="47022"/>
                  </a:lnTo>
                  <a:lnTo>
                    <a:pt x="18890" y="50086"/>
                  </a:lnTo>
                  <a:lnTo>
                    <a:pt x="19342" y="51342"/>
                  </a:lnTo>
                  <a:lnTo>
                    <a:pt x="18237" y="50890"/>
                  </a:lnTo>
                  <a:lnTo>
                    <a:pt x="15725" y="49785"/>
                  </a:lnTo>
                  <a:lnTo>
                    <a:pt x="14318" y="49082"/>
                  </a:lnTo>
                  <a:lnTo>
                    <a:pt x="13012" y="48378"/>
                  </a:lnTo>
                  <a:lnTo>
                    <a:pt x="11907" y="47725"/>
                  </a:lnTo>
                  <a:lnTo>
                    <a:pt x="11455" y="47424"/>
                  </a:lnTo>
                  <a:lnTo>
                    <a:pt x="11153" y="47122"/>
                  </a:lnTo>
                  <a:lnTo>
                    <a:pt x="10952" y="46821"/>
                  </a:lnTo>
                  <a:lnTo>
                    <a:pt x="10751" y="46469"/>
                  </a:lnTo>
                  <a:lnTo>
                    <a:pt x="10651" y="46067"/>
                  </a:lnTo>
                  <a:lnTo>
                    <a:pt x="10550" y="45615"/>
                  </a:lnTo>
                  <a:lnTo>
                    <a:pt x="10500" y="45163"/>
                  </a:lnTo>
                  <a:lnTo>
                    <a:pt x="10450" y="44661"/>
                  </a:lnTo>
                  <a:lnTo>
                    <a:pt x="10400" y="43656"/>
                  </a:lnTo>
                  <a:lnTo>
                    <a:pt x="10450" y="41697"/>
                  </a:lnTo>
                  <a:lnTo>
                    <a:pt x="10450" y="40943"/>
                  </a:lnTo>
                  <a:lnTo>
                    <a:pt x="10400" y="40642"/>
                  </a:lnTo>
                  <a:lnTo>
                    <a:pt x="10349" y="40391"/>
                  </a:lnTo>
                  <a:lnTo>
                    <a:pt x="10249" y="40190"/>
                  </a:lnTo>
                  <a:lnTo>
                    <a:pt x="10098" y="39989"/>
                  </a:lnTo>
                  <a:lnTo>
                    <a:pt x="9897" y="39838"/>
                  </a:lnTo>
                  <a:lnTo>
                    <a:pt x="9696" y="39737"/>
                  </a:lnTo>
                  <a:lnTo>
                    <a:pt x="9395" y="39637"/>
                  </a:lnTo>
                  <a:lnTo>
                    <a:pt x="9093" y="39537"/>
                  </a:lnTo>
                  <a:lnTo>
                    <a:pt x="8440" y="39486"/>
                  </a:lnTo>
                  <a:lnTo>
                    <a:pt x="7737" y="39436"/>
                  </a:lnTo>
                  <a:lnTo>
                    <a:pt x="7084" y="39537"/>
                  </a:lnTo>
                  <a:lnTo>
                    <a:pt x="6531" y="39637"/>
                  </a:lnTo>
                  <a:lnTo>
                    <a:pt x="6129" y="39788"/>
                  </a:lnTo>
                  <a:lnTo>
                    <a:pt x="6029" y="39838"/>
                  </a:lnTo>
                  <a:lnTo>
                    <a:pt x="5979" y="39938"/>
                  </a:lnTo>
                  <a:lnTo>
                    <a:pt x="5928" y="40190"/>
                  </a:lnTo>
                  <a:lnTo>
                    <a:pt x="5928" y="40541"/>
                  </a:lnTo>
                  <a:lnTo>
                    <a:pt x="5979" y="40943"/>
                  </a:lnTo>
                  <a:lnTo>
                    <a:pt x="6180" y="41898"/>
                  </a:lnTo>
                  <a:lnTo>
                    <a:pt x="6481" y="43003"/>
                  </a:lnTo>
                  <a:lnTo>
                    <a:pt x="7034" y="45012"/>
                  </a:lnTo>
                  <a:lnTo>
                    <a:pt x="7184" y="45716"/>
                  </a:lnTo>
                  <a:lnTo>
                    <a:pt x="7184" y="45967"/>
                  </a:lnTo>
                  <a:lnTo>
                    <a:pt x="7134" y="46118"/>
                  </a:lnTo>
                  <a:lnTo>
                    <a:pt x="6983" y="46168"/>
                  </a:lnTo>
                  <a:lnTo>
                    <a:pt x="6782" y="46118"/>
                  </a:lnTo>
                  <a:lnTo>
                    <a:pt x="6079" y="45766"/>
                  </a:lnTo>
                  <a:lnTo>
                    <a:pt x="5175" y="45314"/>
                  </a:lnTo>
                  <a:lnTo>
                    <a:pt x="4120" y="44711"/>
                  </a:lnTo>
                  <a:lnTo>
                    <a:pt x="3065" y="44108"/>
                  </a:lnTo>
                  <a:lnTo>
                    <a:pt x="2060" y="43656"/>
                  </a:lnTo>
                  <a:lnTo>
                    <a:pt x="1658" y="43505"/>
                  </a:lnTo>
                  <a:lnTo>
                    <a:pt x="1307" y="43355"/>
                  </a:lnTo>
                  <a:lnTo>
                    <a:pt x="1005" y="43355"/>
                  </a:lnTo>
                  <a:lnTo>
                    <a:pt x="804" y="43405"/>
                  </a:lnTo>
                  <a:lnTo>
                    <a:pt x="603" y="43556"/>
                  </a:lnTo>
                  <a:lnTo>
                    <a:pt x="503" y="43756"/>
                  </a:lnTo>
                  <a:lnTo>
                    <a:pt x="352" y="43957"/>
                  </a:lnTo>
                  <a:lnTo>
                    <a:pt x="252" y="44209"/>
                  </a:lnTo>
                  <a:lnTo>
                    <a:pt x="101" y="44761"/>
                  </a:lnTo>
                  <a:lnTo>
                    <a:pt x="0" y="45414"/>
                  </a:lnTo>
                  <a:lnTo>
                    <a:pt x="0" y="46118"/>
                  </a:lnTo>
                  <a:lnTo>
                    <a:pt x="51" y="46419"/>
                  </a:lnTo>
                  <a:lnTo>
                    <a:pt x="151" y="46720"/>
                  </a:lnTo>
                  <a:lnTo>
                    <a:pt x="252" y="47022"/>
                  </a:lnTo>
                  <a:lnTo>
                    <a:pt x="402" y="47323"/>
                  </a:lnTo>
                  <a:lnTo>
                    <a:pt x="553" y="47574"/>
                  </a:lnTo>
                  <a:lnTo>
                    <a:pt x="754" y="47775"/>
                  </a:lnTo>
                  <a:lnTo>
                    <a:pt x="1055" y="47976"/>
                  </a:lnTo>
                  <a:lnTo>
                    <a:pt x="1558" y="48228"/>
                  </a:lnTo>
                  <a:lnTo>
                    <a:pt x="2261" y="48529"/>
                  </a:lnTo>
                  <a:lnTo>
                    <a:pt x="3065" y="48780"/>
                  </a:lnTo>
                  <a:lnTo>
                    <a:pt x="5024" y="49433"/>
                  </a:lnTo>
                  <a:lnTo>
                    <a:pt x="7235" y="50137"/>
                  </a:lnTo>
                  <a:lnTo>
                    <a:pt x="9546" y="50840"/>
                  </a:lnTo>
                  <a:lnTo>
                    <a:pt x="11706" y="51593"/>
                  </a:lnTo>
                  <a:lnTo>
                    <a:pt x="12660" y="51945"/>
                  </a:lnTo>
                  <a:lnTo>
                    <a:pt x="13514" y="52297"/>
                  </a:lnTo>
                  <a:lnTo>
                    <a:pt x="14218" y="52598"/>
                  </a:lnTo>
                  <a:lnTo>
                    <a:pt x="14820" y="52950"/>
                  </a:lnTo>
                  <a:lnTo>
                    <a:pt x="15875" y="53703"/>
                  </a:lnTo>
                  <a:lnTo>
                    <a:pt x="17031" y="54708"/>
                  </a:lnTo>
                  <a:lnTo>
                    <a:pt x="18287" y="55864"/>
                  </a:lnTo>
                  <a:lnTo>
                    <a:pt x="19493" y="57119"/>
                  </a:lnTo>
                  <a:lnTo>
                    <a:pt x="20045" y="57823"/>
                  </a:lnTo>
                  <a:lnTo>
                    <a:pt x="20598" y="58476"/>
                  </a:lnTo>
                  <a:lnTo>
                    <a:pt x="21100" y="59129"/>
                  </a:lnTo>
                  <a:lnTo>
                    <a:pt x="21552" y="59832"/>
                  </a:lnTo>
                  <a:lnTo>
                    <a:pt x="21954" y="60485"/>
                  </a:lnTo>
                  <a:lnTo>
                    <a:pt x="22256" y="61138"/>
                  </a:lnTo>
                  <a:lnTo>
                    <a:pt x="22507" y="61741"/>
                  </a:lnTo>
                  <a:lnTo>
                    <a:pt x="22657" y="62344"/>
                  </a:lnTo>
                  <a:lnTo>
                    <a:pt x="22708" y="62646"/>
                  </a:lnTo>
                  <a:lnTo>
                    <a:pt x="22708" y="62997"/>
                  </a:lnTo>
                  <a:lnTo>
                    <a:pt x="22657" y="63952"/>
                  </a:lnTo>
                  <a:lnTo>
                    <a:pt x="22457" y="65057"/>
                  </a:lnTo>
                  <a:lnTo>
                    <a:pt x="22155" y="66263"/>
                  </a:lnTo>
                  <a:lnTo>
                    <a:pt x="21803" y="67619"/>
                  </a:lnTo>
                  <a:lnTo>
                    <a:pt x="21402" y="69076"/>
                  </a:lnTo>
                  <a:lnTo>
                    <a:pt x="20497" y="72040"/>
                  </a:lnTo>
                  <a:lnTo>
                    <a:pt x="19543" y="74803"/>
                  </a:lnTo>
                  <a:lnTo>
                    <a:pt x="18689" y="77214"/>
                  </a:lnTo>
                  <a:lnTo>
                    <a:pt x="17885" y="79425"/>
                  </a:lnTo>
                  <a:lnTo>
                    <a:pt x="18639" y="79776"/>
                  </a:lnTo>
                  <a:lnTo>
                    <a:pt x="19442" y="80078"/>
                  </a:lnTo>
                  <a:lnTo>
                    <a:pt x="20246" y="80329"/>
                  </a:lnTo>
                  <a:lnTo>
                    <a:pt x="21150" y="80530"/>
                  </a:lnTo>
                  <a:lnTo>
                    <a:pt x="22004" y="80681"/>
                  </a:lnTo>
                  <a:lnTo>
                    <a:pt x="22909" y="80781"/>
                  </a:lnTo>
                  <a:lnTo>
                    <a:pt x="24617" y="80932"/>
                  </a:lnTo>
                  <a:lnTo>
                    <a:pt x="27330" y="80932"/>
                  </a:lnTo>
                  <a:lnTo>
                    <a:pt x="28435" y="80882"/>
                  </a:lnTo>
                  <a:lnTo>
                    <a:pt x="29239" y="78119"/>
                  </a:lnTo>
                  <a:lnTo>
                    <a:pt x="30093" y="75255"/>
                  </a:lnTo>
                  <a:lnTo>
                    <a:pt x="31148" y="71889"/>
                  </a:lnTo>
                  <a:lnTo>
                    <a:pt x="32303" y="68373"/>
                  </a:lnTo>
                  <a:lnTo>
                    <a:pt x="33408" y="65208"/>
                  </a:lnTo>
                  <a:lnTo>
                    <a:pt x="33911" y="63801"/>
                  </a:lnTo>
                  <a:lnTo>
                    <a:pt x="34413" y="62646"/>
                  </a:lnTo>
                  <a:lnTo>
                    <a:pt x="34865" y="61741"/>
                  </a:lnTo>
                  <a:lnTo>
                    <a:pt x="35066" y="61390"/>
                  </a:lnTo>
                  <a:lnTo>
                    <a:pt x="35217" y="61138"/>
                  </a:lnTo>
                  <a:lnTo>
                    <a:pt x="35619" y="60686"/>
                  </a:lnTo>
                  <a:lnTo>
                    <a:pt x="36071" y="60284"/>
                  </a:lnTo>
                  <a:lnTo>
                    <a:pt x="36623" y="59832"/>
                  </a:lnTo>
                  <a:lnTo>
                    <a:pt x="37226" y="59430"/>
                  </a:lnTo>
                  <a:lnTo>
                    <a:pt x="37879" y="59079"/>
                  </a:lnTo>
                  <a:lnTo>
                    <a:pt x="38583" y="58677"/>
                  </a:lnTo>
                  <a:lnTo>
                    <a:pt x="39286" y="58325"/>
                  </a:lnTo>
                  <a:lnTo>
                    <a:pt x="39989" y="58024"/>
                  </a:lnTo>
                  <a:lnTo>
                    <a:pt x="41446" y="57471"/>
                  </a:lnTo>
                  <a:lnTo>
                    <a:pt x="42752" y="57119"/>
                  </a:lnTo>
                  <a:lnTo>
                    <a:pt x="43355" y="56969"/>
                  </a:lnTo>
                  <a:lnTo>
                    <a:pt x="43908" y="56919"/>
                  </a:lnTo>
                  <a:lnTo>
                    <a:pt x="44360" y="56868"/>
                  </a:lnTo>
                  <a:lnTo>
                    <a:pt x="44762" y="56868"/>
                  </a:lnTo>
                  <a:lnTo>
                    <a:pt x="45114" y="57019"/>
                  </a:lnTo>
                  <a:lnTo>
                    <a:pt x="45515" y="57220"/>
                  </a:lnTo>
                  <a:lnTo>
                    <a:pt x="45917" y="57521"/>
                  </a:lnTo>
                  <a:lnTo>
                    <a:pt x="46319" y="57923"/>
                  </a:lnTo>
                  <a:lnTo>
                    <a:pt x="47123" y="58828"/>
                  </a:lnTo>
                  <a:lnTo>
                    <a:pt x="47927" y="59782"/>
                  </a:lnTo>
                  <a:lnTo>
                    <a:pt x="48781" y="60737"/>
                  </a:lnTo>
                  <a:lnTo>
                    <a:pt x="49183" y="61138"/>
                  </a:lnTo>
                  <a:lnTo>
                    <a:pt x="49534" y="61490"/>
                  </a:lnTo>
                  <a:lnTo>
                    <a:pt x="49936" y="61792"/>
                  </a:lnTo>
                  <a:lnTo>
                    <a:pt x="50288" y="61942"/>
                  </a:lnTo>
                  <a:lnTo>
                    <a:pt x="50640" y="62043"/>
                  </a:lnTo>
                  <a:lnTo>
                    <a:pt x="50790" y="61992"/>
                  </a:lnTo>
                  <a:lnTo>
                    <a:pt x="50941" y="61942"/>
                  </a:lnTo>
                  <a:lnTo>
                    <a:pt x="51243" y="61792"/>
                  </a:lnTo>
                  <a:lnTo>
                    <a:pt x="51494" y="61540"/>
                  </a:lnTo>
                  <a:lnTo>
                    <a:pt x="51695" y="61239"/>
                  </a:lnTo>
                  <a:lnTo>
                    <a:pt x="51896" y="60887"/>
                  </a:lnTo>
                  <a:lnTo>
                    <a:pt x="52097" y="60435"/>
                  </a:lnTo>
                  <a:lnTo>
                    <a:pt x="52197" y="60033"/>
                  </a:lnTo>
                  <a:lnTo>
                    <a:pt x="52298" y="59581"/>
                  </a:lnTo>
                  <a:lnTo>
                    <a:pt x="52348" y="59129"/>
                  </a:lnTo>
                  <a:lnTo>
                    <a:pt x="52398" y="58677"/>
                  </a:lnTo>
                  <a:lnTo>
                    <a:pt x="52398" y="58275"/>
                  </a:lnTo>
                  <a:lnTo>
                    <a:pt x="52348" y="57923"/>
                  </a:lnTo>
                  <a:lnTo>
                    <a:pt x="52247" y="57622"/>
                  </a:lnTo>
                  <a:lnTo>
                    <a:pt x="52147" y="57320"/>
                  </a:lnTo>
                  <a:lnTo>
                    <a:pt x="51946" y="57170"/>
                  </a:lnTo>
                  <a:lnTo>
                    <a:pt x="51745" y="57069"/>
                  </a:lnTo>
                  <a:lnTo>
                    <a:pt x="51494" y="57069"/>
                  </a:lnTo>
                  <a:lnTo>
                    <a:pt x="51243" y="57119"/>
                  </a:lnTo>
                  <a:lnTo>
                    <a:pt x="50891" y="57119"/>
                  </a:lnTo>
                  <a:lnTo>
                    <a:pt x="50589" y="57069"/>
                  </a:lnTo>
                  <a:lnTo>
                    <a:pt x="50238" y="56969"/>
                  </a:lnTo>
                  <a:lnTo>
                    <a:pt x="49534" y="56667"/>
                  </a:lnTo>
                  <a:lnTo>
                    <a:pt x="48881" y="56316"/>
                  </a:lnTo>
                  <a:lnTo>
                    <a:pt x="48630" y="56115"/>
                  </a:lnTo>
                  <a:lnTo>
                    <a:pt x="48429" y="55914"/>
                  </a:lnTo>
                  <a:lnTo>
                    <a:pt x="48279" y="55713"/>
                  </a:lnTo>
                  <a:lnTo>
                    <a:pt x="48178" y="55562"/>
                  </a:lnTo>
                  <a:lnTo>
                    <a:pt x="48178" y="55361"/>
                  </a:lnTo>
                  <a:lnTo>
                    <a:pt x="48279" y="55210"/>
                  </a:lnTo>
                  <a:lnTo>
                    <a:pt x="48429" y="55060"/>
                  </a:lnTo>
                  <a:lnTo>
                    <a:pt x="48731" y="54959"/>
                  </a:lnTo>
                  <a:lnTo>
                    <a:pt x="49534" y="54708"/>
                  </a:lnTo>
                  <a:lnTo>
                    <a:pt x="50589" y="54256"/>
                  </a:lnTo>
                  <a:lnTo>
                    <a:pt x="51795" y="53754"/>
                  </a:lnTo>
                  <a:lnTo>
                    <a:pt x="53001" y="53101"/>
                  </a:lnTo>
                  <a:lnTo>
                    <a:pt x="55312" y="51895"/>
                  </a:lnTo>
                  <a:lnTo>
                    <a:pt x="56869" y="51041"/>
                  </a:lnTo>
                  <a:lnTo>
                    <a:pt x="57120" y="50890"/>
                  </a:lnTo>
                  <a:lnTo>
                    <a:pt x="57371" y="50840"/>
                  </a:lnTo>
                  <a:lnTo>
                    <a:pt x="57673" y="50890"/>
                  </a:lnTo>
                  <a:lnTo>
                    <a:pt x="57974" y="50940"/>
                  </a:lnTo>
                  <a:lnTo>
                    <a:pt x="58276" y="51091"/>
                  </a:lnTo>
                  <a:lnTo>
                    <a:pt x="58577" y="51242"/>
                  </a:lnTo>
                  <a:lnTo>
                    <a:pt x="59230" y="51744"/>
                  </a:lnTo>
                  <a:lnTo>
                    <a:pt x="59883" y="52297"/>
                  </a:lnTo>
                  <a:lnTo>
                    <a:pt x="60536" y="52950"/>
                  </a:lnTo>
                  <a:lnTo>
                    <a:pt x="61089" y="53603"/>
                  </a:lnTo>
                  <a:lnTo>
                    <a:pt x="61642" y="54206"/>
                  </a:lnTo>
                  <a:lnTo>
                    <a:pt x="61893" y="54457"/>
                  </a:lnTo>
                  <a:lnTo>
                    <a:pt x="62144" y="54658"/>
                  </a:lnTo>
                  <a:lnTo>
                    <a:pt x="62395" y="54708"/>
                  </a:lnTo>
                  <a:lnTo>
                    <a:pt x="62697" y="54758"/>
                  </a:lnTo>
                  <a:lnTo>
                    <a:pt x="62998" y="54708"/>
                  </a:lnTo>
                  <a:lnTo>
                    <a:pt x="63300" y="54557"/>
                  </a:lnTo>
                  <a:lnTo>
                    <a:pt x="63551" y="54407"/>
                  </a:lnTo>
                  <a:lnTo>
                    <a:pt x="63852" y="54206"/>
                  </a:lnTo>
                  <a:lnTo>
                    <a:pt x="64103" y="53955"/>
                  </a:lnTo>
                  <a:lnTo>
                    <a:pt x="64354" y="53703"/>
                  </a:lnTo>
                  <a:lnTo>
                    <a:pt x="64555" y="53402"/>
                  </a:lnTo>
                  <a:lnTo>
                    <a:pt x="64756" y="53050"/>
                  </a:lnTo>
                  <a:lnTo>
                    <a:pt x="64907" y="52749"/>
                  </a:lnTo>
                  <a:lnTo>
                    <a:pt x="65008" y="52397"/>
                  </a:lnTo>
                  <a:lnTo>
                    <a:pt x="65058" y="52046"/>
                  </a:lnTo>
                  <a:lnTo>
                    <a:pt x="65108" y="51744"/>
                  </a:lnTo>
                  <a:lnTo>
                    <a:pt x="65058" y="51392"/>
                  </a:lnTo>
                  <a:lnTo>
                    <a:pt x="64907" y="51091"/>
                  </a:lnTo>
                  <a:lnTo>
                    <a:pt x="64656" y="50790"/>
                  </a:lnTo>
                  <a:lnTo>
                    <a:pt x="64354" y="50488"/>
                  </a:lnTo>
                  <a:lnTo>
                    <a:pt x="64003" y="50187"/>
                  </a:lnTo>
                  <a:lnTo>
                    <a:pt x="63551" y="49885"/>
                  </a:lnTo>
                  <a:lnTo>
                    <a:pt x="62646" y="49333"/>
                  </a:lnTo>
                  <a:lnTo>
                    <a:pt x="61692" y="48780"/>
                  </a:lnTo>
                  <a:lnTo>
                    <a:pt x="60838" y="48228"/>
                  </a:lnTo>
                  <a:lnTo>
                    <a:pt x="60486" y="47976"/>
                  </a:lnTo>
                  <a:lnTo>
                    <a:pt x="60135" y="47725"/>
                  </a:lnTo>
                  <a:lnTo>
                    <a:pt x="59934" y="47474"/>
                  </a:lnTo>
                  <a:lnTo>
                    <a:pt x="59783" y="47223"/>
                  </a:lnTo>
                  <a:lnTo>
                    <a:pt x="59682" y="46921"/>
                  </a:lnTo>
                  <a:lnTo>
                    <a:pt x="59733" y="46670"/>
                  </a:lnTo>
                  <a:lnTo>
                    <a:pt x="59783" y="46419"/>
                  </a:lnTo>
                  <a:lnTo>
                    <a:pt x="59934" y="46168"/>
                  </a:lnTo>
                  <a:lnTo>
                    <a:pt x="60135" y="45866"/>
                  </a:lnTo>
                  <a:lnTo>
                    <a:pt x="60386" y="45615"/>
                  </a:lnTo>
                  <a:lnTo>
                    <a:pt x="60938" y="45113"/>
                  </a:lnTo>
                  <a:lnTo>
                    <a:pt x="62245" y="44108"/>
                  </a:lnTo>
                  <a:lnTo>
                    <a:pt x="62797" y="43606"/>
                  </a:lnTo>
                  <a:lnTo>
                    <a:pt x="63249" y="43154"/>
                  </a:lnTo>
                  <a:lnTo>
                    <a:pt x="63400" y="42902"/>
                  </a:lnTo>
                  <a:lnTo>
                    <a:pt x="63450" y="42601"/>
                  </a:lnTo>
                  <a:lnTo>
                    <a:pt x="63400" y="42300"/>
                  </a:lnTo>
                  <a:lnTo>
                    <a:pt x="63350" y="41948"/>
                  </a:lnTo>
                  <a:lnTo>
                    <a:pt x="63199" y="41646"/>
                  </a:lnTo>
                  <a:lnTo>
                    <a:pt x="62998" y="41295"/>
                  </a:lnTo>
                  <a:lnTo>
                    <a:pt x="62747" y="40943"/>
                  </a:lnTo>
                  <a:lnTo>
                    <a:pt x="62496" y="40592"/>
                  </a:lnTo>
                  <a:lnTo>
                    <a:pt x="62194" y="40290"/>
                  </a:lnTo>
                  <a:lnTo>
                    <a:pt x="61893" y="40039"/>
                  </a:lnTo>
                  <a:lnTo>
                    <a:pt x="61541" y="39788"/>
                  </a:lnTo>
                  <a:lnTo>
                    <a:pt x="61240" y="39587"/>
                  </a:lnTo>
                  <a:lnTo>
                    <a:pt x="60888" y="39486"/>
                  </a:lnTo>
                  <a:lnTo>
                    <a:pt x="60587" y="39436"/>
                  </a:lnTo>
                  <a:lnTo>
                    <a:pt x="60285" y="39436"/>
                  </a:lnTo>
                  <a:lnTo>
                    <a:pt x="60034" y="39537"/>
                  </a:lnTo>
                  <a:lnTo>
                    <a:pt x="59733" y="39788"/>
                  </a:lnTo>
                  <a:lnTo>
                    <a:pt x="59431" y="40139"/>
                  </a:lnTo>
                  <a:lnTo>
                    <a:pt x="59029" y="40642"/>
                  </a:lnTo>
                  <a:lnTo>
                    <a:pt x="58627" y="41245"/>
                  </a:lnTo>
                  <a:lnTo>
                    <a:pt x="57723" y="42701"/>
                  </a:lnTo>
                  <a:lnTo>
                    <a:pt x="56718" y="44309"/>
                  </a:lnTo>
                  <a:lnTo>
                    <a:pt x="55663" y="45917"/>
                  </a:lnTo>
                  <a:lnTo>
                    <a:pt x="55161" y="46620"/>
                  </a:lnTo>
                  <a:lnTo>
                    <a:pt x="54659" y="47323"/>
                  </a:lnTo>
                  <a:lnTo>
                    <a:pt x="54207" y="47876"/>
                  </a:lnTo>
                  <a:lnTo>
                    <a:pt x="53754" y="48328"/>
                  </a:lnTo>
                  <a:lnTo>
                    <a:pt x="53302" y="48629"/>
                  </a:lnTo>
                  <a:lnTo>
                    <a:pt x="53101" y="48730"/>
                  </a:lnTo>
                  <a:lnTo>
                    <a:pt x="52951" y="48780"/>
                  </a:lnTo>
                  <a:lnTo>
                    <a:pt x="52750" y="48830"/>
                  </a:lnTo>
                  <a:lnTo>
                    <a:pt x="52599" y="48730"/>
                  </a:lnTo>
                  <a:lnTo>
                    <a:pt x="52398" y="48629"/>
                  </a:lnTo>
                  <a:lnTo>
                    <a:pt x="52247" y="48479"/>
                  </a:lnTo>
                  <a:lnTo>
                    <a:pt x="52046" y="48228"/>
                  </a:lnTo>
                  <a:lnTo>
                    <a:pt x="51896" y="47976"/>
                  </a:lnTo>
                  <a:lnTo>
                    <a:pt x="51594" y="47273"/>
                  </a:lnTo>
                  <a:lnTo>
                    <a:pt x="51293" y="46469"/>
                  </a:lnTo>
                  <a:lnTo>
                    <a:pt x="50991" y="45565"/>
                  </a:lnTo>
                  <a:lnTo>
                    <a:pt x="50740" y="44560"/>
                  </a:lnTo>
                  <a:lnTo>
                    <a:pt x="50539" y="43505"/>
                  </a:lnTo>
                  <a:lnTo>
                    <a:pt x="50338" y="42450"/>
                  </a:lnTo>
                  <a:lnTo>
                    <a:pt x="50188" y="41395"/>
                  </a:lnTo>
                  <a:lnTo>
                    <a:pt x="50087" y="40340"/>
                  </a:lnTo>
                  <a:lnTo>
                    <a:pt x="49987" y="39436"/>
                  </a:lnTo>
                  <a:lnTo>
                    <a:pt x="49987" y="38582"/>
                  </a:lnTo>
                  <a:lnTo>
                    <a:pt x="49987" y="37879"/>
                  </a:lnTo>
                  <a:lnTo>
                    <a:pt x="50037" y="37326"/>
                  </a:lnTo>
                  <a:lnTo>
                    <a:pt x="50137" y="36974"/>
                  </a:lnTo>
                  <a:lnTo>
                    <a:pt x="50338" y="36723"/>
                  </a:lnTo>
                  <a:lnTo>
                    <a:pt x="50539" y="36522"/>
                  </a:lnTo>
                  <a:lnTo>
                    <a:pt x="50891" y="36321"/>
                  </a:lnTo>
                  <a:lnTo>
                    <a:pt x="51243" y="36120"/>
                  </a:lnTo>
                  <a:lnTo>
                    <a:pt x="52097" y="35769"/>
                  </a:lnTo>
                  <a:lnTo>
                    <a:pt x="53051" y="35467"/>
                  </a:lnTo>
                  <a:lnTo>
                    <a:pt x="54106" y="35216"/>
                  </a:lnTo>
                  <a:lnTo>
                    <a:pt x="55111" y="35065"/>
                  </a:lnTo>
                  <a:lnTo>
                    <a:pt x="56065" y="34965"/>
                  </a:lnTo>
                  <a:lnTo>
                    <a:pt x="56819" y="34965"/>
                  </a:lnTo>
                  <a:lnTo>
                    <a:pt x="57120" y="34915"/>
                  </a:lnTo>
                  <a:lnTo>
                    <a:pt x="57371" y="34814"/>
                  </a:lnTo>
                  <a:lnTo>
                    <a:pt x="57522" y="34664"/>
                  </a:lnTo>
                  <a:lnTo>
                    <a:pt x="57623" y="34412"/>
                  </a:lnTo>
                  <a:lnTo>
                    <a:pt x="57673" y="34161"/>
                  </a:lnTo>
                  <a:lnTo>
                    <a:pt x="57723" y="33810"/>
                  </a:lnTo>
                  <a:lnTo>
                    <a:pt x="57673" y="33458"/>
                  </a:lnTo>
                  <a:lnTo>
                    <a:pt x="57623" y="33056"/>
                  </a:lnTo>
                  <a:lnTo>
                    <a:pt x="57422" y="32252"/>
                  </a:lnTo>
                  <a:lnTo>
                    <a:pt x="57221" y="31448"/>
                  </a:lnTo>
                  <a:lnTo>
                    <a:pt x="56970" y="30695"/>
                  </a:lnTo>
                  <a:lnTo>
                    <a:pt x="56819" y="30042"/>
                  </a:lnTo>
                  <a:lnTo>
                    <a:pt x="56769" y="29941"/>
                  </a:lnTo>
                  <a:lnTo>
                    <a:pt x="56718" y="29841"/>
                  </a:lnTo>
                  <a:lnTo>
                    <a:pt x="56568" y="29740"/>
                  </a:lnTo>
                  <a:lnTo>
                    <a:pt x="56317" y="29690"/>
                  </a:lnTo>
                  <a:lnTo>
                    <a:pt x="55965" y="29740"/>
                  </a:lnTo>
                  <a:lnTo>
                    <a:pt x="55613" y="29841"/>
                  </a:lnTo>
                  <a:lnTo>
                    <a:pt x="55262" y="29992"/>
                  </a:lnTo>
                  <a:lnTo>
                    <a:pt x="54407" y="30393"/>
                  </a:lnTo>
                  <a:lnTo>
                    <a:pt x="53553" y="30846"/>
                  </a:lnTo>
                  <a:lnTo>
                    <a:pt x="52800" y="31197"/>
                  </a:lnTo>
                  <a:lnTo>
                    <a:pt x="52498" y="31298"/>
                  </a:lnTo>
                  <a:lnTo>
                    <a:pt x="52197" y="31398"/>
                  </a:lnTo>
                  <a:lnTo>
                    <a:pt x="51996" y="31398"/>
                  </a:lnTo>
                  <a:lnTo>
                    <a:pt x="51946" y="31348"/>
                  </a:lnTo>
                  <a:lnTo>
                    <a:pt x="51896" y="31298"/>
                  </a:lnTo>
                  <a:lnTo>
                    <a:pt x="51845" y="31097"/>
                  </a:lnTo>
                  <a:lnTo>
                    <a:pt x="51896" y="30846"/>
                  </a:lnTo>
                  <a:lnTo>
                    <a:pt x="51946" y="30444"/>
                  </a:lnTo>
                  <a:lnTo>
                    <a:pt x="52097" y="30042"/>
                  </a:lnTo>
                  <a:lnTo>
                    <a:pt x="52498" y="28987"/>
                  </a:lnTo>
                  <a:lnTo>
                    <a:pt x="53001" y="27781"/>
                  </a:lnTo>
                  <a:lnTo>
                    <a:pt x="53453" y="26575"/>
                  </a:lnTo>
                  <a:lnTo>
                    <a:pt x="53905" y="25470"/>
                  </a:lnTo>
                  <a:lnTo>
                    <a:pt x="54207" y="24516"/>
                  </a:lnTo>
                  <a:lnTo>
                    <a:pt x="54307" y="24164"/>
                  </a:lnTo>
                  <a:lnTo>
                    <a:pt x="54307" y="23863"/>
                  </a:lnTo>
                  <a:lnTo>
                    <a:pt x="54207" y="23611"/>
                  </a:lnTo>
                  <a:lnTo>
                    <a:pt x="54056" y="23360"/>
                  </a:lnTo>
                  <a:lnTo>
                    <a:pt x="53805" y="23059"/>
                  </a:lnTo>
                  <a:lnTo>
                    <a:pt x="53503" y="22757"/>
                  </a:lnTo>
                  <a:lnTo>
                    <a:pt x="53101" y="22456"/>
                  </a:lnTo>
                  <a:lnTo>
                    <a:pt x="52649" y="22155"/>
                  </a:lnTo>
                  <a:lnTo>
                    <a:pt x="51695" y="21552"/>
                  </a:lnTo>
                  <a:lnTo>
                    <a:pt x="50640" y="21049"/>
                  </a:lnTo>
                  <a:lnTo>
                    <a:pt x="49635" y="20698"/>
                  </a:lnTo>
                  <a:lnTo>
                    <a:pt x="49183" y="20547"/>
                  </a:lnTo>
                  <a:lnTo>
                    <a:pt x="48731" y="20446"/>
                  </a:lnTo>
                  <a:lnTo>
                    <a:pt x="48027" y="20446"/>
                  </a:lnTo>
                  <a:lnTo>
                    <a:pt x="47877" y="20497"/>
                  </a:lnTo>
                  <a:lnTo>
                    <a:pt x="47776" y="20597"/>
                  </a:lnTo>
                  <a:lnTo>
                    <a:pt x="47575" y="20798"/>
                  </a:lnTo>
                  <a:lnTo>
                    <a:pt x="47475" y="21150"/>
                  </a:lnTo>
                  <a:lnTo>
                    <a:pt x="47374" y="21552"/>
                  </a:lnTo>
                  <a:lnTo>
                    <a:pt x="47374" y="22004"/>
                  </a:lnTo>
                  <a:lnTo>
                    <a:pt x="47374" y="22556"/>
                  </a:lnTo>
                  <a:lnTo>
                    <a:pt x="47475" y="23712"/>
                  </a:lnTo>
                  <a:lnTo>
                    <a:pt x="47625" y="25018"/>
                  </a:lnTo>
                  <a:lnTo>
                    <a:pt x="47826" y="26274"/>
                  </a:lnTo>
                  <a:lnTo>
                    <a:pt x="47977" y="27480"/>
                  </a:lnTo>
                  <a:lnTo>
                    <a:pt x="48027" y="28484"/>
                  </a:lnTo>
                  <a:lnTo>
                    <a:pt x="48027" y="28937"/>
                  </a:lnTo>
                  <a:lnTo>
                    <a:pt x="47927" y="29338"/>
                  </a:lnTo>
                  <a:lnTo>
                    <a:pt x="47826" y="29791"/>
                  </a:lnTo>
                  <a:lnTo>
                    <a:pt x="47726" y="30192"/>
                  </a:lnTo>
                  <a:lnTo>
                    <a:pt x="47525" y="30594"/>
                  </a:lnTo>
                  <a:lnTo>
                    <a:pt x="47324" y="30996"/>
                  </a:lnTo>
                  <a:lnTo>
                    <a:pt x="46872" y="31649"/>
                  </a:lnTo>
                  <a:lnTo>
                    <a:pt x="46420" y="32252"/>
                  </a:lnTo>
                  <a:lnTo>
                    <a:pt x="45917" y="32704"/>
                  </a:lnTo>
                  <a:lnTo>
                    <a:pt x="45465" y="33006"/>
                  </a:lnTo>
                  <a:lnTo>
                    <a:pt x="45264" y="33056"/>
                  </a:lnTo>
                  <a:lnTo>
                    <a:pt x="45063" y="33106"/>
                  </a:lnTo>
                  <a:lnTo>
                    <a:pt x="44913" y="33056"/>
                  </a:lnTo>
                  <a:lnTo>
                    <a:pt x="44661" y="33006"/>
                  </a:lnTo>
                  <a:lnTo>
                    <a:pt x="44008" y="32604"/>
                  </a:lnTo>
                  <a:lnTo>
                    <a:pt x="43205" y="32101"/>
                  </a:lnTo>
                  <a:lnTo>
                    <a:pt x="42351" y="31499"/>
                  </a:lnTo>
                  <a:lnTo>
                    <a:pt x="40793" y="30192"/>
                  </a:lnTo>
                  <a:lnTo>
                    <a:pt x="39788" y="29338"/>
                  </a:lnTo>
                  <a:lnTo>
                    <a:pt x="39638" y="29288"/>
                  </a:lnTo>
                  <a:lnTo>
                    <a:pt x="39437" y="29238"/>
                  </a:lnTo>
                  <a:lnTo>
                    <a:pt x="39236" y="29288"/>
                  </a:lnTo>
                  <a:lnTo>
                    <a:pt x="38985" y="29389"/>
                  </a:lnTo>
                  <a:lnTo>
                    <a:pt x="38733" y="29539"/>
                  </a:lnTo>
                  <a:lnTo>
                    <a:pt x="38482" y="29740"/>
                  </a:lnTo>
                  <a:lnTo>
                    <a:pt x="38231" y="29992"/>
                  </a:lnTo>
                  <a:lnTo>
                    <a:pt x="37980" y="30293"/>
                  </a:lnTo>
                  <a:lnTo>
                    <a:pt x="37729" y="30594"/>
                  </a:lnTo>
                  <a:lnTo>
                    <a:pt x="37528" y="30946"/>
                  </a:lnTo>
                  <a:lnTo>
                    <a:pt x="37327" y="31298"/>
                  </a:lnTo>
                  <a:lnTo>
                    <a:pt x="37176" y="31700"/>
                  </a:lnTo>
                  <a:lnTo>
                    <a:pt x="37025" y="32101"/>
                  </a:lnTo>
                  <a:lnTo>
                    <a:pt x="36975" y="32503"/>
                  </a:lnTo>
                  <a:lnTo>
                    <a:pt x="36975" y="32955"/>
                  </a:lnTo>
                  <a:lnTo>
                    <a:pt x="36975" y="33357"/>
                  </a:lnTo>
                  <a:lnTo>
                    <a:pt x="37076" y="33759"/>
                  </a:lnTo>
                  <a:lnTo>
                    <a:pt x="37226" y="34061"/>
                  </a:lnTo>
                  <a:lnTo>
                    <a:pt x="37377" y="34362"/>
                  </a:lnTo>
                  <a:lnTo>
                    <a:pt x="37578" y="34563"/>
                  </a:lnTo>
                  <a:lnTo>
                    <a:pt x="37829" y="34764"/>
                  </a:lnTo>
                  <a:lnTo>
                    <a:pt x="38080" y="34864"/>
                  </a:lnTo>
                  <a:lnTo>
                    <a:pt x="38382" y="34965"/>
                  </a:lnTo>
                  <a:lnTo>
                    <a:pt x="38683" y="35015"/>
                  </a:lnTo>
                  <a:lnTo>
                    <a:pt x="39387" y="35116"/>
                  </a:lnTo>
                  <a:lnTo>
                    <a:pt x="40190" y="35065"/>
                  </a:lnTo>
                  <a:lnTo>
                    <a:pt x="41999" y="34965"/>
                  </a:lnTo>
                  <a:lnTo>
                    <a:pt x="42451" y="34965"/>
                  </a:lnTo>
                  <a:lnTo>
                    <a:pt x="42853" y="35116"/>
                  </a:lnTo>
                  <a:lnTo>
                    <a:pt x="43205" y="35317"/>
                  </a:lnTo>
                  <a:lnTo>
                    <a:pt x="43556" y="35618"/>
                  </a:lnTo>
                  <a:lnTo>
                    <a:pt x="43858" y="35970"/>
                  </a:lnTo>
                  <a:lnTo>
                    <a:pt x="44109" y="36372"/>
                  </a:lnTo>
                  <a:lnTo>
                    <a:pt x="44360" y="36874"/>
                  </a:lnTo>
                  <a:lnTo>
                    <a:pt x="44561" y="37376"/>
                  </a:lnTo>
                  <a:lnTo>
                    <a:pt x="44913" y="38532"/>
                  </a:lnTo>
                  <a:lnTo>
                    <a:pt x="45214" y="39788"/>
                  </a:lnTo>
                  <a:lnTo>
                    <a:pt x="45817" y="42249"/>
                  </a:lnTo>
                  <a:lnTo>
                    <a:pt x="45917" y="42852"/>
                  </a:lnTo>
                  <a:lnTo>
                    <a:pt x="45917" y="43455"/>
                  </a:lnTo>
                  <a:lnTo>
                    <a:pt x="45817" y="44158"/>
                  </a:lnTo>
                  <a:lnTo>
                    <a:pt x="45666" y="44811"/>
                  </a:lnTo>
                  <a:lnTo>
                    <a:pt x="45465" y="45465"/>
                  </a:lnTo>
                  <a:lnTo>
                    <a:pt x="45164" y="46168"/>
                  </a:lnTo>
                  <a:lnTo>
                    <a:pt x="44862" y="46821"/>
                  </a:lnTo>
                  <a:lnTo>
                    <a:pt x="44511" y="47474"/>
                  </a:lnTo>
                  <a:lnTo>
                    <a:pt x="43807" y="48680"/>
                  </a:lnTo>
                  <a:lnTo>
                    <a:pt x="43104" y="49684"/>
                  </a:lnTo>
                  <a:lnTo>
                    <a:pt x="42501" y="50488"/>
                  </a:lnTo>
                  <a:lnTo>
                    <a:pt x="42099" y="50940"/>
                  </a:lnTo>
                  <a:lnTo>
                    <a:pt x="41999" y="50991"/>
                  </a:lnTo>
                  <a:lnTo>
                    <a:pt x="41898" y="50940"/>
                  </a:lnTo>
                  <a:lnTo>
                    <a:pt x="41848" y="50739"/>
                  </a:lnTo>
                  <a:lnTo>
                    <a:pt x="41798" y="50438"/>
                  </a:lnTo>
                  <a:lnTo>
                    <a:pt x="41798" y="49634"/>
                  </a:lnTo>
                  <a:lnTo>
                    <a:pt x="41798" y="48629"/>
                  </a:lnTo>
                  <a:lnTo>
                    <a:pt x="41999" y="46369"/>
                  </a:lnTo>
                  <a:lnTo>
                    <a:pt x="42200" y="44761"/>
                  </a:lnTo>
                  <a:lnTo>
                    <a:pt x="42200" y="44510"/>
                  </a:lnTo>
                  <a:lnTo>
                    <a:pt x="42099" y="44359"/>
                  </a:lnTo>
                  <a:lnTo>
                    <a:pt x="41949" y="44158"/>
                  </a:lnTo>
                  <a:lnTo>
                    <a:pt x="41647" y="44058"/>
                  </a:lnTo>
                  <a:lnTo>
                    <a:pt x="41346" y="43957"/>
                  </a:lnTo>
                  <a:lnTo>
                    <a:pt x="40994" y="43907"/>
                  </a:lnTo>
                  <a:lnTo>
                    <a:pt x="40140" y="43907"/>
                  </a:lnTo>
                  <a:lnTo>
                    <a:pt x="39236" y="44008"/>
                  </a:lnTo>
                  <a:lnTo>
                    <a:pt x="38332" y="44209"/>
                  </a:lnTo>
                  <a:lnTo>
                    <a:pt x="37930" y="44359"/>
                  </a:lnTo>
                  <a:lnTo>
                    <a:pt x="37578" y="44510"/>
                  </a:lnTo>
                  <a:lnTo>
                    <a:pt x="37226" y="44661"/>
                  </a:lnTo>
                  <a:lnTo>
                    <a:pt x="36975" y="44862"/>
                  </a:lnTo>
                  <a:lnTo>
                    <a:pt x="36824" y="45113"/>
                  </a:lnTo>
                  <a:lnTo>
                    <a:pt x="36674" y="45364"/>
                  </a:lnTo>
                  <a:lnTo>
                    <a:pt x="36623" y="45665"/>
                  </a:lnTo>
                  <a:lnTo>
                    <a:pt x="36623" y="46017"/>
                  </a:lnTo>
                  <a:lnTo>
                    <a:pt x="36674" y="46419"/>
                  </a:lnTo>
                  <a:lnTo>
                    <a:pt x="36774" y="46821"/>
                  </a:lnTo>
                  <a:lnTo>
                    <a:pt x="37076" y="47675"/>
                  </a:lnTo>
                  <a:lnTo>
                    <a:pt x="37427" y="48529"/>
                  </a:lnTo>
                  <a:lnTo>
                    <a:pt x="37829" y="49433"/>
                  </a:lnTo>
                  <a:lnTo>
                    <a:pt x="38583" y="50991"/>
                  </a:lnTo>
                  <a:lnTo>
                    <a:pt x="38633" y="51192"/>
                  </a:lnTo>
                  <a:lnTo>
                    <a:pt x="38683" y="51342"/>
                  </a:lnTo>
                  <a:lnTo>
                    <a:pt x="38633" y="51694"/>
                  </a:lnTo>
                  <a:lnTo>
                    <a:pt x="38482" y="52046"/>
                  </a:lnTo>
                  <a:lnTo>
                    <a:pt x="38231" y="52397"/>
                  </a:lnTo>
                  <a:lnTo>
                    <a:pt x="37930" y="52749"/>
                  </a:lnTo>
                  <a:lnTo>
                    <a:pt x="37528" y="53101"/>
                  </a:lnTo>
                  <a:lnTo>
                    <a:pt x="37076" y="53452"/>
                  </a:lnTo>
                  <a:lnTo>
                    <a:pt x="36573" y="53754"/>
                  </a:lnTo>
                  <a:lnTo>
                    <a:pt x="35418" y="54356"/>
                  </a:lnTo>
                  <a:lnTo>
                    <a:pt x="34212" y="54909"/>
                  </a:lnTo>
                  <a:lnTo>
                    <a:pt x="33057" y="55361"/>
                  </a:lnTo>
                  <a:lnTo>
                    <a:pt x="32002" y="55663"/>
                  </a:lnTo>
                  <a:lnTo>
                    <a:pt x="31750" y="55713"/>
                  </a:lnTo>
                  <a:lnTo>
                    <a:pt x="31499" y="55713"/>
                  </a:lnTo>
                  <a:lnTo>
                    <a:pt x="31248" y="55663"/>
                  </a:lnTo>
                  <a:lnTo>
                    <a:pt x="30947" y="55562"/>
                  </a:lnTo>
                  <a:lnTo>
                    <a:pt x="30695" y="55411"/>
                  </a:lnTo>
                  <a:lnTo>
                    <a:pt x="30444" y="55210"/>
                  </a:lnTo>
                  <a:lnTo>
                    <a:pt x="29841" y="54758"/>
                  </a:lnTo>
                  <a:lnTo>
                    <a:pt x="29289" y="54206"/>
                  </a:lnTo>
                  <a:lnTo>
                    <a:pt x="28736" y="53553"/>
                  </a:lnTo>
                  <a:lnTo>
                    <a:pt x="28184" y="52799"/>
                  </a:lnTo>
                  <a:lnTo>
                    <a:pt x="27631" y="51995"/>
                  </a:lnTo>
                  <a:lnTo>
                    <a:pt x="27129" y="51192"/>
                  </a:lnTo>
                  <a:lnTo>
                    <a:pt x="26626" y="50337"/>
                  </a:lnTo>
                  <a:lnTo>
                    <a:pt x="25772" y="48730"/>
                  </a:lnTo>
                  <a:lnTo>
                    <a:pt x="25119" y="47323"/>
                  </a:lnTo>
                  <a:lnTo>
                    <a:pt x="24717" y="46319"/>
                  </a:lnTo>
                  <a:lnTo>
                    <a:pt x="24466" y="45515"/>
                  </a:lnTo>
                  <a:lnTo>
                    <a:pt x="24315" y="44560"/>
                  </a:lnTo>
                  <a:lnTo>
                    <a:pt x="24265" y="43556"/>
                  </a:lnTo>
                  <a:lnTo>
                    <a:pt x="24315" y="42501"/>
                  </a:lnTo>
                  <a:lnTo>
                    <a:pt x="24416" y="41446"/>
                  </a:lnTo>
                  <a:lnTo>
                    <a:pt x="24617" y="40491"/>
                  </a:lnTo>
                  <a:lnTo>
                    <a:pt x="24767" y="40089"/>
                  </a:lnTo>
                  <a:lnTo>
                    <a:pt x="24968" y="39637"/>
                  </a:lnTo>
                  <a:lnTo>
                    <a:pt x="25169" y="39285"/>
                  </a:lnTo>
                  <a:lnTo>
                    <a:pt x="25370" y="38984"/>
                  </a:lnTo>
                  <a:lnTo>
                    <a:pt x="26074" y="38180"/>
                  </a:lnTo>
                  <a:lnTo>
                    <a:pt x="27129" y="37175"/>
                  </a:lnTo>
                  <a:lnTo>
                    <a:pt x="28435" y="36020"/>
                  </a:lnTo>
                  <a:lnTo>
                    <a:pt x="29841" y="34764"/>
                  </a:lnTo>
                  <a:lnTo>
                    <a:pt x="31349" y="33558"/>
                  </a:lnTo>
                  <a:lnTo>
                    <a:pt x="32705" y="32453"/>
                  </a:lnTo>
                  <a:lnTo>
                    <a:pt x="33911" y="31549"/>
                  </a:lnTo>
                  <a:lnTo>
                    <a:pt x="34765" y="30946"/>
                  </a:lnTo>
                  <a:lnTo>
                    <a:pt x="35116" y="30645"/>
                  </a:lnTo>
                  <a:lnTo>
                    <a:pt x="35368" y="30343"/>
                  </a:lnTo>
                  <a:lnTo>
                    <a:pt x="35568" y="29941"/>
                  </a:lnTo>
                  <a:lnTo>
                    <a:pt x="35769" y="29489"/>
                  </a:lnTo>
                  <a:lnTo>
                    <a:pt x="35870" y="28987"/>
                  </a:lnTo>
                  <a:lnTo>
                    <a:pt x="35970" y="28434"/>
                  </a:lnTo>
                  <a:lnTo>
                    <a:pt x="36121" y="27329"/>
                  </a:lnTo>
                  <a:lnTo>
                    <a:pt x="36272" y="25068"/>
                  </a:lnTo>
                  <a:lnTo>
                    <a:pt x="36423" y="24114"/>
                  </a:lnTo>
                  <a:lnTo>
                    <a:pt x="36523" y="23712"/>
                  </a:lnTo>
                  <a:lnTo>
                    <a:pt x="36623" y="23360"/>
                  </a:lnTo>
                  <a:lnTo>
                    <a:pt x="36875" y="23059"/>
                  </a:lnTo>
                  <a:lnTo>
                    <a:pt x="37226" y="22657"/>
                  </a:lnTo>
                  <a:lnTo>
                    <a:pt x="37729" y="22205"/>
                  </a:lnTo>
                  <a:lnTo>
                    <a:pt x="38281" y="21753"/>
                  </a:lnTo>
                  <a:lnTo>
                    <a:pt x="39638" y="20698"/>
                  </a:lnTo>
                  <a:lnTo>
                    <a:pt x="41145" y="19592"/>
                  </a:lnTo>
                  <a:lnTo>
                    <a:pt x="44059" y="17583"/>
                  </a:lnTo>
                  <a:lnTo>
                    <a:pt x="45164" y="16829"/>
                  </a:lnTo>
                  <a:lnTo>
                    <a:pt x="45817" y="16277"/>
                  </a:lnTo>
                  <a:lnTo>
                    <a:pt x="45968" y="16026"/>
                  </a:lnTo>
                  <a:lnTo>
                    <a:pt x="46068" y="15774"/>
                  </a:lnTo>
                  <a:lnTo>
                    <a:pt x="46068" y="15423"/>
                  </a:lnTo>
                  <a:lnTo>
                    <a:pt x="46068" y="15071"/>
                  </a:lnTo>
                  <a:lnTo>
                    <a:pt x="45968" y="14669"/>
                  </a:lnTo>
                  <a:lnTo>
                    <a:pt x="45867" y="14267"/>
                  </a:lnTo>
                  <a:lnTo>
                    <a:pt x="45716" y="13865"/>
                  </a:lnTo>
                  <a:lnTo>
                    <a:pt x="45515" y="13464"/>
                  </a:lnTo>
                  <a:lnTo>
                    <a:pt x="45315" y="13062"/>
                  </a:lnTo>
                  <a:lnTo>
                    <a:pt x="45063" y="12710"/>
                  </a:lnTo>
                  <a:lnTo>
                    <a:pt x="44812" y="12409"/>
                  </a:lnTo>
                  <a:lnTo>
                    <a:pt x="44561" y="12107"/>
                  </a:lnTo>
                  <a:lnTo>
                    <a:pt x="44310" y="11906"/>
                  </a:lnTo>
                  <a:lnTo>
                    <a:pt x="44008" y="11806"/>
                  </a:lnTo>
                  <a:lnTo>
                    <a:pt x="43757" y="11755"/>
                  </a:lnTo>
                  <a:lnTo>
                    <a:pt x="43506" y="11806"/>
                  </a:lnTo>
                  <a:lnTo>
                    <a:pt x="43255" y="11956"/>
                  </a:lnTo>
                  <a:lnTo>
                    <a:pt x="42853" y="12308"/>
                  </a:lnTo>
                  <a:lnTo>
                    <a:pt x="42401" y="12760"/>
                  </a:lnTo>
                  <a:lnTo>
                    <a:pt x="41898" y="13363"/>
                  </a:lnTo>
                  <a:lnTo>
                    <a:pt x="40743" y="14770"/>
                  </a:lnTo>
                  <a:lnTo>
                    <a:pt x="39487" y="16327"/>
                  </a:lnTo>
                  <a:lnTo>
                    <a:pt x="38281" y="17834"/>
                  </a:lnTo>
                  <a:lnTo>
                    <a:pt x="37176" y="19191"/>
                  </a:lnTo>
                  <a:lnTo>
                    <a:pt x="36724" y="19693"/>
                  </a:lnTo>
                  <a:lnTo>
                    <a:pt x="36322" y="20095"/>
                  </a:lnTo>
                  <a:lnTo>
                    <a:pt x="36021" y="20396"/>
                  </a:lnTo>
                  <a:lnTo>
                    <a:pt x="35920" y="20446"/>
                  </a:lnTo>
                  <a:lnTo>
                    <a:pt x="35820" y="20446"/>
                  </a:lnTo>
                  <a:lnTo>
                    <a:pt x="35719" y="20396"/>
                  </a:lnTo>
                  <a:lnTo>
                    <a:pt x="35619" y="20296"/>
                  </a:lnTo>
                  <a:lnTo>
                    <a:pt x="35619" y="20045"/>
                  </a:lnTo>
                  <a:lnTo>
                    <a:pt x="35619" y="19793"/>
                  </a:lnTo>
                  <a:lnTo>
                    <a:pt x="35769" y="19040"/>
                  </a:lnTo>
                  <a:lnTo>
                    <a:pt x="36021" y="18186"/>
                  </a:lnTo>
                  <a:lnTo>
                    <a:pt x="36473" y="16377"/>
                  </a:lnTo>
                  <a:lnTo>
                    <a:pt x="36623" y="15624"/>
                  </a:lnTo>
                  <a:lnTo>
                    <a:pt x="36674" y="15322"/>
                  </a:lnTo>
                  <a:lnTo>
                    <a:pt x="36674" y="15071"/>
                  </a:lnTo>
                  <a:lnTo>
                    <a:pt x="36623" y="14870"/>
                  </a:lnTo>
                  <a:lnTo>
                    <a:pt x="36523" y="14669"/>
                  </a:lnTo>
                  <a:lnTo>
                    <a:pt x="36423" y="14468"/>
                  </a:lnTo>
                  <a:lnTo>
                    <a:pt x="36222" y="14267"/>
                  </a:lnTo>
                  <a:lnTo>
                    <a:pt x="35769" y="13916"/>
                  </a:lnTo>
                  <a:lnTo>
                    <a:pt x="35267" y="13614"/>
                  </a:lnTo>
                  <a:lnTo>
                    <a:pt x="35016" y="13514"/>
                  </a:lnTo>
                  <a:lnTo>
                    <a:pt x="34714" y="13464"/>
                  </a:lnTo>
                  <a:lnTo>
                    <a:pt x="34413" y="13413"/>
                  </a:lnTo>
                  <a:lnTo>
                    <a:pt x="34162" y="13413"/>
                  </a:lnTo>
                  <a:lnTo>
                    <a:pt x="33860" y="13464"/>
                  </a:lnTo>
                  <a:lnTo>
                    <a:pt x="33609" y="13564"/>
                  </a:lnTo>
                  <a:lnTo>
                    <a:pt x="33358" y="13715"/>
                  </a:lnTo>
                  <a:lnTo>
                    <a:pt x="33157" y="13916"/>
                  </a:lnTo>
                  <a:lnTo>
                    <a:pt x="33057" y="14016"/>
                  </a:lnTo>
                  <a:lnTo>
                    <a:pt x="32956" y="14217"/>
                  </a:lnTo>
                  <a:lnTo>
                    <a:pt x="32856" y="14619"/>
                  </a:lnTo>
                  <a:lnTo>
                    <a:pt x="32755" y="15172"/>
                  </a:lnTo>
                  <a:lnTo>
                    <a:pt x="32755" y="15774"/>
                  </a:lnTo>
                  <a:lnTo>
                    <a:pt x="32755" y="17231"/>
                  </a:lnTo>
                  <a:lnTo>
                    <a:pt x="32906" y="18839"/>
                  </a:lnTo>
                  <a:lnTo>
                    <a:pt x="33006" y="20396"/>
                  </a:lnTo>
                  <a:lnTo>
                    <a:pt x="33157" y="21803"/>
                  </a:lnTo>
                  <a:lnTo>
                    <a:pt x="33157" y="22858"/>
                  </a:lnTo>
                  <a:lnTo>
                    <a:pt x="33107" y="23260"/>
                  </a:lnTo>
                  <a:lnTo>
                    <a:pt x="33006" y="23461"/>
                  </a:lnTo>
                  <a:lnTo>
                    <a:pt x="32956" y="23511"/>
                  </a:lnTo>
                  <a:lnTo>
                    <a:pt x="32906" y="23561"/>
                  </a:lnTo>
                  <a:lnTo>
                    <a:pt x="32755" y="23511"/>
                  </a:lnTo>
                  <a:lnTo>
                    <a:pt x="32554" y="23310"/>
                  </a:lnTo>
                  <a:lnTo>
                    <a:pt x="32353" y="23059"/>
                  </a:lnTo>
                  <a:lnTo>
                    <a:pt x="31851" y="22305"/>
                  </a:lnTo>
                  <a:lnTo>
                    <a:pt x="31349" y="21401"/>
                  </a:lnTo>
                  <a:lnTo>
                    <a:pt x="30796" y="20396"/>
                  </a:lnTo>
                  <a:lnTo>
                    <a:pt x="30243" y="19442"/>
                  </a:lnTo>
                  <a:lnTo>
                    <a:pt x="29741" y="18688"/>
                  </a:lnTo>
                  <a:lnTo>
                    <a:pt x="29540" y="18437"/>
                  </a:lnTo>
                  <a:lnTo>
                    <a:pt x="29339" y="18286"/>
                  </a:lnTo>
                  <a:lnTo>
                    <a:pt x="29088" y="18236"/>
                  </a:lnTo>
                  <a:lnTo>
                    <a:pt x="28837" y="18286"/>
                  </a:lnTo>
                  <a:lnTo>
                    <a:pt x="28535" y="18387"/>
                  </a:lnTo>
                  <a:lnTo>
                    <a:pt x="28234" y="18588"/>
                  </a:lnTo>
                  <a:lnTo>
                    <a:pt x="27882" y="18839"/>
                  </a:lnTo>
                  <a:lnTo>
                    <a:pt x="27531" y="19191"/>
                  </a:lnTo>
                  <a:lnTo>
                    <a:pt x="26777" y="19894"/>
                  </a:lnTo>
                  <a:lnTo>
                    <a:pt x="26124" y="20748"/>
                  </a:lnTo>
                  <a:lnTo>
                    <a:pt x="25621" y="21552"/>
                  </a:lnTo>
                  <a:lnTo>
                    <a:pt x="25421" y="21954"/>
                  </a:lnTo>
                  <a:lnTo>
                    <a:pt x="25270" y="22305"/>
                  </a:lnTo>
                  <a:lnTo>
                    <a:pt x="25169" y="22657"/>
                  </a:lnTo>
                  <a:lnTo>
                    <a:pt x="25169" y="22908"/>
                  </a:lnTo>
                  <a:lnTo>
                    <a:pt x="25169" y="23009"/>
                  </a:lnTo>
                  <a:lnTo>
                    <a:pt x="25270" y="23159"/>
                  </a:lnTo>
                  <a:lnTo>
                    <a:pt x="25521" y="23410"/>
                  </a:lnTo>
                  <a:lnTo>
                    <a:pt x="25873" y="23662"/>
                  </a:lnTo>
                  <a:lnTo>
                    <a:pt x="26375" y="23913"/>
                  </a:lnTo>
                  <a:lnTo>
                    <a:pt x="27631" y="24465"/>
                  </a:lnTo>
                  <a:lnTo>
                    <a:pt x="28987" y="25068"/>
                  </a:lnTo>
                  <a:lnTo>
                    <a:pt x="30344" y="25671"/>
                  </a:lnTo>
                  <a:lnTo>
                    <a:pt x="30997" y="25973"/>
                  </a:lnTo>
                  <a:lnTo>
                    <a:pt x="31549" y="26324"/>
                  </a:lnTo>
                  <a:lnTo>
                    <a:pt x="32002" y="26626"/>
                  </a:lnTo>
                  <a:lnTo>
                    <a:pt x="32353" y="26977"/>
                  </a:lnTo>
                  <a:lnTo>
                    <a:pt x="32454" y="27128"/>
                  </a:lnTo>
                  <a:lnTo>
                    <a:pt x="32554" y="27279"/>
                  </a:lnTo>
                  <a:lnTo>
                    <a:pt x="32554" y="27480"/>
                  </a:lnTo>
                  <a:lnTo>
                    <a:pt x="32554" y="27630"/>
                  </a:lnTo>
                  <a:lnTo>
                    <a:pt x="32554" y="27781"/>
                  </a:lnTo>
                  <a:lnTo>
                    <a:pt x="32454" y="27982"/>
                  </a:lnTo>
                  <a:lnTo>
                    <a:pt x="32152" y="28384"/>
                  </a:lnTo>
                  <a:lnTo>
                    <a:pt x="31700" y="28836"/>
                  </a:lnTo>
                  <a:lnTo>
                    <a:pt x="31148" y="29288"/>
                  </a:lnTo>
                  <a:lnTo>
                    <a:pt x="30495" y="29791"/>
                  </a:lnTo>
                  <a:lnTo>
                    <a:pt x="29741" y="30293"/>
                  </a:lnTo>
                  <a:lnTo>
                    <a:pt x="28083" y="31298"/>
                  </a:lnTo>
                  <a:lnTo>
                    <a:pt x="26425" y="32302"/>
                  </a:lnTo>
                  <a:lnTo>
                    <a:pt x="24868" y="33106"/>
                  </a:lnTo>
                  <a:lnTo>
                    <a:pt x="22858" y="34211"/>
                  </a:lnTo>
                  <a:lnTo>
                    <a:pt x="22607" y="34312"/>
                  </a:lnTo>
                  <a:lnTo>
                    <a:pt x="22356" y="34312"/>
                  </a:lnTo>
                  <a:lnTo>
                    <a:pt x="22105" y="34211"/>
                  </a:lnTo>
                  <a:lnTo>
                    <a:pt x="21854" y="34061"/>
                  </a:lnTo>
                  <a:lnTo>
                    <a:pt x="21653" y="33810"/>
                  </a:lnTo>
                  <a:lnTo>
                    <a:pt x="21402" y="33558"/>
                  </a:lnTo>
                  <a:lnTo>
                    <a:pt x="21150" y="33207"/>
                  </a:lnTo>
                  <a:lnTo>
                    <a:pt x="20949" y="32805"/>
                  </a:lnTo>
                  <a:lnTo>
                    <a:pt x="20497" y="32001"/>
                  </a:lnTo>
                  <a:lnTo>
                    <a:pt x="20146" y="31097"/>
                  </a:lnTo>
                  <a:lnTo>
                    <a:pt x="19894" y="30192"/>
                  </a:lnTo>
                  <a:lnTo>
                    <a:pt x="19744" y="29389"/>
                  </a:lnTo>
                  <a:lnTo>
                    <a:pt x="19643" y="28886"/>
                  </a:lnTo>
                  <a:lnTo>
                    <a:pt x="19442" y="28233"/>
                  </a:lnTo>
                  <a:lnTo>
                    <a:pt x="18890" y="26475"/>
                  </a:lnTo>
                  <a:lnTo>
                    <a:pt x="17332" y="21954"/>
                  </a:lnTo>
                  <a:lnTo>
                    <a:pt x="15825" y="17683"/>
                  </a:lnTo>
                  <a:lnTo>
                    <a:pt x="15323" y="16227"/>
                  </a:lnTo>
                  <a:lnTo>
                    <a:pt x="15222" y="15724"/>
                  </a:lnTo>
                  <a:lnTo>
                    <a:pt x="15172" y="15473"/>
                  </a:lnTo>
                  <a:lnTo>
                    <a:pt x="15222" y="15322"/>
                  </a:lnTo>
                  <a:lnTo>
                    <a:pt x="15423" y="15121"/>
                  </a:lnTo>
                  <a:lnTo>
                    <a:pt x="15725" y="14920"/>
                  </a:lnTo>
                  <a:lnTo>
                    <a:pt x="16127" y="14719"/>
                  </a:lnTo>
                  <a:lnTo>
                    <a:pt x="17131" y="14318"/>
                  </a:lnTo>
                  <a:lnTo>
                    <a:pt x="18337" y="13865"/>
                  </a:lnTo>
                  <a:lnTo>
                    <a:pt x="20698" y="13011"/>
                  </a:lnTo>
                  <a:lnTo>
                    <a:pt x="21603" y="12660"/>
                  </a:lnTo>
                  <a:lnTo>
                    <a:pt x="21954" y="12459"/>
                  </a:lnTo>
                  <a:lnTo>
                    <a:pt x="22155" y="12358"/>
                  </a:lnTo>
                  <a:lnTo>
                    <a:pt x="22205" y="12258"/>
                  </a:lnTo>
                  <a:lnTo>
                    <a:pt x="22256" y="12157"/>
                  </a:lnTo>
                  <a:lnTo>
                    <a:pt x="22256" y="11806"/>
                  </a:lnTo>
                  <a:lnTo>
                    <a:pt x="22205" y="11404"/>
                  </a:lnTo>
                  <a:lnTo>
                    <a:pt x="22105" y="10901"/>
                  </a:lnTo>
                  <a:lnTo>
                    <a:pt x="21904" y="10349"/>
                  </a:lnTo>
                  <a:lnTo>
                    <a:pt x="21653" y="9746"/>
                  </a:lnTo>
                  <a:lnTo>
                    <a:pt x="21050" y="8440"/>
                  </a:lnTo>
                  <a:lnTo>
                    <a:pt x="20347" y="7184"/>
                  </a:lnTo>
                  <a:lnTo>
                    <a:pt x="19643" y="6079"/>
                  </a:lnTo>
                  <a:lnTo>
                    <a:pt x="19342" y="5677"/>
                  </a:lnTo>
                  <a:lnTo>
                    <a:pt x="18990" y="5325"/>
                  </a:lnTo>
                  <a:lnTo>
                    <a:pt x="18739" y="5124"/>
                  </a:lnTo>
                  <a:lnTo>
                    <a:pt x="18538" y="5024"/>
                  </a:lnTo>
                  <a:lnTo>
                    <a:pt x="18438" y="5024"/>
                  </a:lnTo>
                  <a:lnTo>
                    <a:pt x="18287" y="5074"/>
                  </a:lnTo>
                  <a:lnTo>
                    <a:pt x="18086" y="5275"/>
                  </a:lnTo>
                  <a:lnTo>
                    <a:pt x="17784" y="5576"/>
                  </a:lnTo>
                  <a:lnTo>
                    <a:pt x="17483" y="5978"/>
                  </a:lnTo>
                  <a:lnTo>
                    <a:pt x="16880" y="7033"/>
                  </a:lnTo>
                  <a:lnTo>
                    <a:pt x="16177" y="8189"/>
                  </a:lnTo>
                  <a:lnTo>
                    <a:pt x="15574" y="9344"/>
                  </a:lnTo>
                  <a:lnTo>
                    <a:pt x="14971" y="10349"/>
                  </a:lnTo>
                  <a:lnTo>
                    <a:pt x="14770" y="10700"/>
                  </a:lnTo>
                  <a:lnTo>
                    <a:pt x="14519" y="10952"/>
                  </a:lnTo>
                  <a:lnTo>
                    <a:pt x="14368" y="11102"/>
                  </a:lnTo>
                  <a:lnTo>
                    <a:pt x="14268" y="11102"/>
                  </a:lnTo>
                  <a:lnTo>
                    <a:pt x="14218" y="11052"/>
                  </a:lnTo>
                  <a:lnTo>
                    <a:pt x="14117" y="10851"/>
                  </a:lnTo>
                  <a:lnTo>
                    <a:pt x="14017" y="10500"/>
                  </a:lnTo>
                  <a:lnTo>
                    <a:pt x="13866" y="9294"/>
                  </a:lnTo>
                  <a:lnTo>
                    <a:pt x="13715" y="7737"/>
                  </a:lnTo>
                  <a:lnTo>
                    <a:pt x="13615" y="5928"/>
                  </a:lnTo>
                  <a:lnTo>
                    <a:pt x="13464" y="4119"/>
                  </a:lnTo>
                  <a:lnTo>
                    <a:pt x="13313" y="2512"/>
                  </a:lnTo>
                  <a:lnTo>
                    <a:pt x="13163" y="1206"/>
                  </a:lnTo>
                  <a:lnTo>
                    <a:pt x="13062" y="754"/>
                  </a:lnTo>
                  <a:lnTo>
                    <a:pt x="12962" y="502"/>
                  </a:lnTo>
                  <a:lnTo>
                    <a:pt x="12811" y="301"/>
                  </a:lnTo>
                  <a:lnTo>
                    <a:pt x="12560" y="151"/>
                  </a:lnTo>
                  <a:lnTo>
                    <a:pt x="12258" y="100"/>
                  </a:lnTo>
                  <a:lnTo>
                    <a:pt x="11856" y="0"/>
                  </a:lnTo>
                  <a:close/>
                </a:path>
              </a:pathLst>
            </a:custGeom>
            <a:solidFill>
              <a:srgbClr val="CE72EE"/>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37" name="Google Shape;3502;p76">
              <a:extLst>
                <a:ext uri="{FF2B5EF4-FFF2-40B4-BE49-F238E27FC236}">
                  <a16:creationId xmlns:a16="http://schemas.microsoft.com/office/drawing/2014/main" id="{E74B3D74-5168-4076-9932-77C36D912F1E}"/>
                </a:ext>
              </a:extLst>
            </p:cNvPr>
            <p:cNvSpPr/>
            <p:nvPr/>
          </p:nvSpPr>
          <p:spPr>
            <a:xfrm>
              <a:off x="367475" y="1747250"/>
              <a:ext cx="1607625" cy="2017050"/>
            </a:xfrm>
            <a:custGeom>
              <a:avLst/>
              <a:gdLst/>
              <a:ahLst/>
              <a:cxnLst/>
              <a:rect l="l" t="t" r="r" b="b"/>
              <a:pathLst>
                <a:path w="64305" h="80682" extrusionOk="0">
                  <a:moveTo>
                    <a:pt x="10500" y="18086"/>
                  </a:moveTo>
                  <a:lnTo>
                    <a:pt x="10852" y="18237"/>
                  </a:lnTo>
                  <a:lnTo>
                    <a:pt x="11203" y="18337"/>
                  </a:lnTo>
                  <a:lnTo>
                    <a:pt x="11605" y="18337"/>
                  </a:lnTo>
                  <a:lnTo>
                    <a:pt x="11907" y="18287"/>
                  </a:lnTo>
                  <a:lnTo>
                    <a:pt x="11907" y="18287"/>
                  </a:lnTo>
                  <a:lnTo>
                    <a:pt x="11806" y="18387"/>
                  </a:lnTo>
                  <a:lnTo>
                    <a:pt x="11153" y="18387"/>
                  </a:lnTo>
                  <a:lnTo>
                    <a:pt x="10852" y="18287"/>
                  </a:lnTo>
                  <a:lnTo>
                    <a:pt x="10500" y="18086"/>
                  </a:lnTo>
                  <a:close/>
                  <a:moveTo>
                    <a:pt x="10048" y="0"/>
                  </a:moveTo>
                  <a:lnTo>
                    <a:pt x="9546" y="101"/>
                  </a:lnTo>
                  <a:lnTo>
                    <a:pt x="9043" y="252"/>
                  </a:lnTo>
                  <a:lnTo>
                    <a:pt x="8591" y="402"/>
                  </a:lnTo>
                  <a:lnTo>
                    <a:pt x="8139" y="553"/>
                  </a:lnTo>
                  <a:lnTo>
                    <a:pt x="7737" y="804"/>
                  </a:lnTo>
                  <a:lnTo>
                    <a:pt x="7436" y="1005"/>
                  </a:lnTo>
                  <a:lnTo>
                    <a:pt x="7184" y="1256"/>
                  </a:lnTo>
                  <a:lnTo>
                    <a:pt x="7034" y="1558"/>
                  </a:lnTo>
                  <a:lnTo>
                    <a:pt x="6983" y="1709"/>
                  </a:lnTo>
                  <a:lnTo>
                    <a:pt x="6983" y="1960"/>
                  </a:lnTo>
                  <a:lnTo>
                    <a:pt x="7034" y="2613"/>
                  </a:lnTo>
                  <a:lnTo>
                    <a:pt x="7235" y="3417"/>
                  </a:lnTo>
                  <a:lnTo>
                    <a:pt x="7486" y="4421"/>
                  </a:lnTo>
                  <a:lnTo>
                    <a:pt x="8189" y="6682"/>
                  </a:lnTo>
                  <a:lnTo>
                    <a:pt x="9093" y="9244"/>
                  </a:lnTo>
                  <a:lnTo>
                    <a:pt x="10801" y="13916"/>
                  </a:lnTo>
                  <a:lnTo>
                    <a:pt x="11404" y="15524"/>
                  </a:lnTo>
                  <a:lnTo>
                    <a:pt x="11605" y="16277"/>
                  </a:lnTo>
                  <a:lnTo>
                    <a:pt x="11706" y="16478"/>
                  </a:lnTo>
                  <a:lnTo>
                    <a:pt x="11856" y="16930"/>
                  </a:lnTo>
                  <a:lnTo>
                    <a:pt x="11706" y="16981"/>
                  </a:lnTo>
                  <a:lnTo>
                    <a:pt x="11103" y="16981"/>
                  </a:lnTo>
                  <a:lnTo>
                    <a:pt x="10701" y="16830"/>
                  </a:lnTo>
                  <a:lnTo>
                    <a:pt x="10249" y="16579"/>
                  </a:lnTo>
                  <a:lnTo>
                    <a:pt x="9144" y="15976"/>
                  </a:lnTo>
                  <a:lnTo>
                    <a:pt x="8139" y="15273"/>
                  </a:lnTo>
                  <a:lnTo>
                    <a:pt x="8089" y="15273"/>
                  </a:lnTo>
                  <a:lnTo>
                    <a:pt x="8089" y="15323"/>
                  </a:lnTo>
                  <a:lnTo>
                    <a:pt x="8742" y="15875"/>
                  </a:lnTo>
                  <a:lnTo>
                    <a:pt x="9546" y="16528"/>
                  </a:lnTo>
                  <a:lnTo>
                    <a:pt x="9998" y="16880"/>
                  </a:lnTo>
                  <a:lnTo>
                    <a:pt x="10450" y="17182"/>
                  </a:lnTo>
                  <a:lnTo>
                    <a:pt x="10952" y="17382"/>
                  </a:lnTo>
                  <a:lnTo>
                    <a:pt x="11404" y="17583"/>
                  </a:lnTo>
                  <a:lnTo>
                    <a:pt x="11103" y="17684"/>
                  </a:lnTo>
                  <a:lnTo>
                    <a:pt x="10751" y="17583"/>
                  </a:lnTo>
                  <a:lnTo>
                    <a:pt x="10400" y="17382"/>
                  </a:lnTo>
                  <a:lnTo>
                    <a:pt x="9947" y="17131"/>
                  </a:lnTo>
                  <a:lnTo>
                    <a:pt x="9495" y="16830"/>
                  </a:lnTo>
                  <a:lnTo>
                    <a:pt x="8641" y="16227"/>
                  </a:lnTo>
                  <a:lnTo>
                    <a:pt x="7687" y="15524"/>
                  </a:lnTo>
                  <a:lnTo>
                    <a:pt x="6782" y="14770"/>
                  </a:lnTo>
                  <a:lnTo>
                    <a:pt x="5878" y="13966"/>
                  </a:lnTo>
                  <a:lnTo>
                    <a:pt x="5024" y="13163"/>
                  </a:lnTo>
                  <a:lnTo>
                    <a:pt x="4924" y="13163"/>
                  </a:lnTo>
                  <a:lnTo>
                    <a:pt x="4924" y="13213"/>
                  </a:lnTo>
                  <a:lnTo>
                    <a:pt x="6230" y="14670"/>
                  </a:lnTo>
                  <a:lnTo>
                    <a:pt x="6933" y="15373"/>
                  </a:lnTo>
                  <a:lnTo>
                    <a:pt x="7687" y="16076"/>
                  </a:lnTo>
                  <a:lnTo>
                    <a:pt x="7687" y="16076"/>
                  </a:lnTo>
                  <a:lnTo>
                    <a:pt x="5275" y="14067"/>
                  </a:lnTo>
                  <a:lnTo>
                    <a:pt x="3115" y="12208"/>
                  </a:lnTo>
                  <a:lnTo>
                    <a:pt x="2964" y="12610"/>
                  </a:lnTo>
                  <a:lnTo>
                    <a:pt x="2814" y="13062"/>
                  </a:lnTo>
                  <a:lnTo>
                    <a:pt x="2713" y="13464"/>
                  </a:lnTo>
                  <a:lnTo>
                    <a:pt x="2663" y="13916"/>
                  </a:lnTo>
                  <a:lnTo>
                    <a:pt x="2663" y="14318"/>
                  </a:lnTo>
                  <a:lnTo>
                    <a:pt x="2764" y="14670"/>
                  </a:lnTo>
                  <a:lnTo>
                    <a:pt x="2914" y="14971"/>
                  </a:lnTo>
                  <a:lnTo>
                    <a:pt x="3165" y="15273"/>
                  </a:lnTo>
                  <a:lnTo>
                    <a:pt x="3919" y="15725"/>
                  </a:lnTo>
                  <a:lnTo>
                    <a:pt x="4924" y="16328"/>
                  </a:lnTo>
                  <a:lnTo>
                    <a:pt x="7385" y="17835"/>
                  </a:lnTo>
                  <a:lnTo>
                    <a:pt x="8692" y="18588"/>
                  </a:lnTo>
                  <a:lnTo>
                    <a:pt x="9847" y="19392"/>
                  </a:lnTo>
                  <a:lnTo>
                    <a:pt x="10801" y="20095"/>
                  </a:lnTo>
                  <a:lnTo>
                    <a:pt x="11153" y="20397"/>
                  </a:lnTo>
                  <a:lnTo>
                    <a:pt x="11455" y="20698"/>
                  </a:lnTo>
                  <a:lnTo>
                    <a:pt x="11656" y="21050"/>
                  </a:lnTo>
                  <a:lnTo>
                    <a:pt x="11907" y="21502"/>
                  </a:lnTo>
                  <a:lnTo>
                    <a:pt x="12459" y="22657"/>
                  </a:lnTo>
                  <a:lnTo>
                    <a:pt x="13062" y="24014"/>
                  </a:lnTo>
                  <a:lnTo>
                    <a:pt x="13665" y="25420"/>
                  </a:lnTo>
                  <a:lnTo>
                    <a:pt x="14569" y="27932"/>
                  </a:lnTo>
                  <a:lnTo>
                    <a:pt x="14971" y="29037"/>
                  </a:lnTo>
                  <a:lnTo>
                    <a:pt x="15624" y="30695"/>
                  </a:lnTo>
                  <a:lnTo>
                    <a:pt x="15474" y="30695"/>
                  </a:lnTo>
                  <a:lnTo>
                    <a:pt x="15273" y="30645"/>
                  </a:lnTo>
                  <a:lnTo>
                    <a:pt x="15021" y="30595"/>
                  </a:lnTo>
                  <a:lnTo>
                    <a:pt x="13062" y="30243"/>
                  </a:lnTo>
                  <a:lnTo>
                    <a:pt x="12560" y="30042"/>
                  </a:lnTo>
                  <a:lnTo>
                    <a:pt x="12108" y="29841"/>
                  </a:lnTo>
                  <a:lnTo>
                    <a:pt x="11706" y="29640"/>
                  </a:lnTo>
                  <a:lnTo>
                    <a:pt x="11304" y="29389"/>
                  </a:lnTo>
                  <a:lnTo>
                    <a:pt x="10500" y="28786"/>
                  </a:lnTo>
                  <a:lnTo>
                    <a:pt x="9797" y="28083"/>
                  </a:lnTo>
                  <a:lnTo>
                    <a:pt x="9144" y="27329"/>
                  </a:lnTo>
                  <a:lnTo>
                    <a:pt x="8541" y="26475"/>
                  </a:lnTo>
                  <a:lnTo>
                    <a:pt x="8038" y="25571"/>
                  </a:lnTo>
                  <a:lnTo>
                    <a:pt x="7536" y="24617"/>
                  </a:lnTo>
                  <a:lnTo>
                    <a:pt x="7486" y="24617"/>
                  </a:lnTo>
                  <a:lnTo>
                    <a:pt x="7486" y="24667"/>
                  </a:lnTo>
                  <a:lnTo>
                    <a:pt x="7837" y="25672"/>
                  </a:lnTo>
                  <a:lnTo>
                    <a:pt x="8340" y="26676"/>
                  </a:lnTo>
                  <a:lnTo>
                    <a:pt x="8943" y="27681"/>
                  </a:lnTo>
                  <a:lnTo>
                    <a:pt x="9244" y="28183"/>
                  </a:lnTo>
                  <a:lnTo>
                    <a:pt x="9596" y="28636"/>
                  </a:lnTo>
                  <a:lnTo>
                    <a:pt x="8842" y="27782"/>
                  </a:lnTo>
                  <a:lnTo>
                    <a:pt x="8038" y="26827"/>
                  </a:lnTo>
                  <a:lnTo>
                    <a:pt x="7737" y="26425"/>
                  </a:lnTo>
                  <a:lnTo>
                    <a:pt x="7486" y="26023"/>
                  </a:lnTo>
                  <a:lnTo>
                    <a:pt x="7034" y="25219"/>
                  </a:lnTo>
                  <a:lnTo>
                    <a:pt x="6632" y="24315"/>
                  </a:lnTo>
                  <a:lnTo>
                    <a:pt x="6381" y="23511"/>
                  </a:lnTo>
                  <a:lnTo>
                    <a:pt x="5728" y="23712"/>
                  </a:lnTo>
                  <a:lnTo>
                    <a:pt x="5175" y="24014"/>
                  </a:lnTo>
                  <a:lnTo>
                    <a:pt x="4924" y="24215"/>
                  </a:lnTo>
                  <a:lnTo>
                    <a:pt x="4723" y="24365"/>
                  </a:lnTo>
                  <a:lnTo>
                    <a:pt x="4572" y="24566"/>
                  </a:lnTo>
                  <a:lnTo>
                    <a:pt x="4472" y="24818"/>
                  </a:lnTo>
                  <a:lnTo>
                    <a:pt x="4472" y="25069"/>
                  </a:lnTo>
                  <a:lnTo>
                    <a:pt x="4522" y="25320"/>
                  </a:lnTo>
                  <a:lnTo>
                    <a:pt x="4622" y="25621"/>
                  </a:lnTo>
                  <a:lnTo>
                    <a:pt x="4823" y="25923"/>
                  </a:lnTo>
                  <a:lnTo>
                    <a:pt x="5326" y="26526"/>
                  </a:lnTo>
                  <a:lnTo>
                    <a:pt x="5928" y="27128"/>
                  </a:lnTo>
                  <a:lnTo>
                    <a:pt x="6582" y="27731"/>
                  </a:lnTo>
                  <a:lnTo>
                    <a:pt x="7084" y="28284"/>
                  </a:lnTo>
                  <a:lnTo>
                    <a:pt x="7335" y="28535"/>
                  </a:lnTo>
                  <a:lnTo>
                    <a:pt x="7486" y="28786"/>
                  </a:lnTo>
                  <a:lnTo>
                    <a:pt x="7586" y="29037"/>
                  </a:lnTo>
                  <a:lnTo>
                    <a:pt x="7586" y="29238"/>
                  </a:lnTo>
                  <a:lnTo>
                    <a:pt x="7637" y="29389"/>
                  </a:lnTo>
                  <a:lnTo>
                    <a:pt x="7084" y="29691"/>
                  </a:lnTo>
                  <a:lnTo>
                    <a:pt x="6481" y="29942"/>
                  </a:lnTo>
                  <a:lnTo>
                    <a:pt x="5828" y="30092"/>
                  </a:lnTo>
                  <a:lnTo>
                    <a:pt x="5225" y="30243"/>
                  </a:lnTo>
                  <a:lnTo>
                    <a:pt x="4622" y="30293"/>
                  </a:lnTo>
                  <a:lnTo>
                    <a:pt x="3919" y="30293"/>
                  </a:lnTo>
                  <a:lnTo>
                    <a:pt x="3919" y="30344"/>
                  </a:lnTo>
                  <a:lnTo>
                    <a:pt x="3969" y="30394"/>
                  </a:lnTo>
                  <a:lnTo>
                    <a:pt x="4723" y="30444"/>
                  </a:lnTo>
                  <a:lnTo>
                    <a:pt x="6129" y="30444"/>
                  </a:lnTo>
                  <a:lnTo>
                    <a:pt x="6632" y="30344"/>
                  </a:lnTo>
                  <a:lnTo>
                    <a:pt x="7084" y="30243"/>
                  </a:lnTo>
                  <a:lnTo>
                    <a:pt x="7536" y="30092"/>
                  </a:lnTo>
                  <a:lnTo>
                    <a:pt x="7436" y="30243"/>
                  </a:lnTo>
                  <a:lnTo>
                    <a:pt x="6983" y="30444"/>
                  </a:lnTo>
                  <a:lnTo>
                    <a:pt x="6481" y="30595"/>
                  </a:lnTo>
                  <a:lnTo>
                    <a:pt x="5979" y="30645"/>
                  </a:lnTo>
                  <a:lnTo>
                    <a:pt x="5376" y="30746"/>
                  </a:lnTo>
                  <a:lnTo>
                    <a:pt x="4472" y="30846"/>
                  </a:lnTo>
                  <a:lnTo>
                    <a:pt x="3517" y="30896"/>
                  </a:lnTo>
                  <a:lnTo>
                    <a:pt x="3065" y="30946"/>
                  </a:lnTo>
                  <a:lnTo>
                    <a:pt x="2613" y="30896"/>
                  </a:lnTo>
                  <a:lnTo>
                    <a:pt x="2161" y="30796"/>
                  </a:lnTo>
                  <a:lnTo>
                    <a:pt x="1709" y="30645"/>
                  </a:lnTo>
                  <a:lnTo>
                    <a:pt x="1658" y="30695"/>
                  </a:lnTo>
                  <a:lnTo>
                    <a:pt x="1658" y="30746"/>
                  </a:lnTo>
                  <a:lnTo>
                    <a:pt x="1909" y="30846"/>
                  </a:lnTo>
                  <a:lnTo>
                    <a:pt x="2261" y="30946"/>
                  </a:lnTo>
                  <a:lnTo>
                    <a:pt x="3115" y="31097"/>
                  </a:lnTo>
                  <a:lnTo>
                    <a:pt x="4120" y="31248"/>
                  </a:lnTo>
                  <a:lnTo>
                    <a:pt x="5225" y="31248"/>
                  </a:lnTo>
                  <a:lnTo>
                    <a:pt x="4723" y="31298"/>
                  </a:lnTo>
                  <a:lnTo>
                    <a:pt x="4120" y="31348"/>
                  </a:lnTo>
                  <a:lnTo>
                    <a:pt x="3015" y="31348"/>
                  </a:lnTo>
                  <a:lnTo>
                    <a:pt x="1909" y="31298"/>
                  </a:lnTo>
                  <a:lnTo>
                    <a:pt x="955" y="31198"/>
                  </a:lnTo>
                  <a:lnTo>
                    <a:pt x="1307" y="32052"/>
                  </a:lnTo>
                  <a:lnTo>
                    <a:pt x="1658" y="32855"/>
                  </a:lnTo>
                  <a:lnTo>
                    <a:pt x="2060" y="33609"/>
                  </a:lnTo>
                  <a:lnTo>
                    <a:pt x="2362" y="34111"/>
                  </a:lnTo>
                  <a:lnTo>
                    <a:pt x="2462" y="34212"/>
                  </a:lnTo>
                  <a:lnTo>
                    <a:pt x="2512" y="34262"/>
                  </a:lnTo>
                  <a:lnTo>
                    <a:pt x="2764" y="34312"/>
                  </a:lnTo>
                  <a:lnTo>
                    <a:pt x="3115" y="34262"/>
                  </a:lnTo>
                  <a:lnTo>
                    <a:pt x="3467" y="34162"/>
                  </a:lnTo>
                  <a:lnTo>
                    <a:pt x="4421" y="33760"/>
                  </a:lnTo>
                  <a:lnTo>
                    <a:pt x="5527" y="33207"/>
                  </a:lnTo>
                  <a:lnTo>
                    <a:pt x="7888" y="32052"/>
                  </a:lnTo>
                  <a:lnTo>
                    <a:pt x="9043" y="31549"/>
                  </a:lnTo>
                  <a:lnTo>
                    <a:pt x="9546" y="31399"/>
                  </a:lnTo>
                  <a:lnTo>
                    <a:pt x="9998" y="31248"/>
                  </a:lnTo>
                  <a:lnTo>
                    <a:pt x="10450" y="31198"/>
                  </a:lnTo>
                  <a:lnTo>
                    <a:pt x="11404" y="31198"/>
                  </a:lnTo>
                  <a:lnTo>
                    <a:pt x="11856" y="31298"/>
                  </a:lnTo>
                  <a:lnTo>
                    <a:pt x="12359" y="31399"/>
                  </a:lnTo>
                  <a:lnTo>
                    <a:pt x="12811" y="31549"/>
                  </a:lnTo>
                  <a:lnTo>
                    <a:pt x="13665" y="31901"/>
                  </a:lnTo>
                  <a:lnTo>
                    <a:pt x="14419" y="32253"/>
                  </a:lnTo>
                  <a:lnTo>
                    <a:pt x="15021" y="32554"/>
                  </a:lnTo>
                  <a:lnTo>
                    <a:pt x="15574" y="32906"/>
                  </a:lnTo>
                  <a:lnTo>
                    <a:pt x="15725" y="35418"/>
                  </a:lnTo>
                  <a:lnTo>
                    <a:pt x="15875" y="37829"/>
                  </a:lnTo>
                  <a:lnTo>
                    <a:pt x="16127" y="40291"/>
                  </a:lnTo>
                  <a:lnTo>
                    <a:pt x="16227" y="40893"/>
                  </a:lnTo>
                  <a:lnTo>
                    <a:pt x="16378" y="41647"/>
                  </a:lnTo>
                  <a:lnTo>
                    <a:pt x="16780" y="43305"/>
                  </a:lnTo>
                  <a:lnTo>
                    <a:pt x="17282" y="45113"/>
                  </a:lnTo>
                  <a:lnTo>
                    <a:pt x="17885" y="46922"/>
                  </a:lnTo>
                  <a:lnTo>
                    <a:pt x="18890" y="49986"/>
                  </a:lnTo>
                  <a:lnTo>
                    <a:pt x="19342" y="51242"/>
                  </a:lnTo>
                  <a:lnTo>
                    <a:pt x="20296" y="53352"/>
                  </a:lnTo>
                  <a:lnTo>
                    <a:pt x="19493" y="52649"/>
                  </a:lnTo>
                  <a:lnTo>
                    <a:pt x="18689" y="51996"/>
                  </a:lnTo>
                  <a:lnTo>
                    <a:pt x="17835" y="51393"/>
                  </a:lnTo>
                  <a:lnTo>
                    <a:pt x="16981" y="50840"/>
                  </a:lnTo>
                  <a:lnTo>
                    <a:pt x="16076" y="50388"/>
                  </a:lnTo>
                  <a:lnTo>
                    <a:pt x="15122" y="49936"/>
                  </a:lnTo>
                  <a:lnTo>
                    <a:pt x="13213" y="49082"/>
                  </a:lnTo>
                  <a:lnTo>
                    <a:pt x="11304" y="48328"/>
                  </a:lnTo>
                  <a:lnTo>
                    <a:pt x="11304" y="48379"/>
                  </a:lnTo>
                  <a:lnTo>
                    <a:pt x="13112" y="49333"/>
                  </a:lnTo>
                  <a:lnTo>
                    <a:pt x="14971" y="50338"/>
                  </a:lnTo>
                  <a:lnTo>
                    <a:pt x="15875" y="50840"/>
                  </a:lnTo>
                  <a:lnTo>
                    <a:pt x="16729" y="51343"/>
                  </a:lnTo>
                  <a:lnTo>
                    <a:pt x="17584" y="51946"/>
                  </a:lnTo>
                  <a:lnTo>
                    <a:pt x="18438" y="52548"/>
                  </a:lnTo>
                  <a:lnTo>
                    <a:pt x="18990" y="53051"/>
                  </a:lnTo>
                  <a:lnTo>
                    <a:pt x="19543" y="53603"/>
                  </a:lnTo>
                  <a:lnTo>
                    <a:pt x="20598" y="54709"/>
                  </a:lnTo>
                  <a:lnTo>
                    <a:pt x="20598" y="54709"/>
                  </a:lnTo>
                  <a:lnTo>
                    <a:pt x="19794" y="53955"/>
                  </a:lnTo>
                  <a:lnTo>
                    <a:pt x="18940" y="53252"/>
                  </a:lnTo>
                  <a:lnTo>
                    <a:pt x="18036" y="52599"/>
                  </a:lnTo>
                  <a:lnTo>
                    <a:pt x="17131" y="51996"/>
                  </a:lnTo>
                  <a:lnTo>
                    <a:pt x="16127" y="51443"/>
                  </a:lnTo>
                  <a:lnTo>
                    <a:pt x="15172" y="50891"/>
                  </a:lnTo>
                  <a:lnTo>
                    <a:pt x="13364" y="49986"/>
                  </a:lnTo>
                  <a:lnTo>
                    <a:pt x="12459" y="49534"/>
                  </a:lnTo>
                  <a:lnTo>
                    <a:pt x="12057" y="49233"/>
                  </a:lnTo>
                  <a:lnTo>
                    <a:pt x="11656" y="48982"/>
                  </a:lnTo>
                  <a:lnTo>
                    <a:pt x="11254" y="48630"/>
                  </a:lnTo>
                  <a:lnTo>
                    <a:pt x="10902" y="48278"/>
                  </a:lnTo>
                  <a:lnTo>
                    <a:pt x="10550" y="47826"/>
                  </a:lnTo>
                  <a:lnTo>
                    <a:pt x="10249" y="47374"/>
                  </a:lnTo>
                  <a:lnTo>
                    <a:pt x="9897" y="46620"/>
                  </a:lnTo>
                  <a:lnTo>
                    <a:pt x="9646" y="45867"/>
                  </a:lnTo>
                  <a:lnTo>
                    <a:pt x="9445" y="45063"/>
                  </a:lnTo>
                  <a:lnTo>
                    <a:pt x="9294" y="44259"/>
                  </a:lnTo>
                  <a:lnTo>
                    <a:pt x="9194" y="43456"/>
                  </a:lnTo>
                  <a:lnTo>
                    <a:pt x="9144" y="42652"/>
                  </a:lnTo>
                  <a:lnTo>
                    <a:pt x="9093" y="41044"/>
                  </a:lnTo>
                  <a:lnTo>
                    <a:pt x="9093" y="40994"/>
                  </a:lnTo>
                  <a:lnTo>
                    <a:pt x="8993" y="40994"/>
                  </a:lnTo>
                  <a:lnTo>
                    <a:pt x="8943" y="41044"/>
                  </a:lnTo>
                  <a:lnTo>
                    <a:pt x="8892" y="42501"/>
                  </a:lnTo>
                  <a:lnTo>
                    <a:pt x="8943" y="43255"/>
                  </a:lnTo>
                  <a:lnTo>
                    <a:pt x="8943" y="44008"/>
                  </a:lnTo>
                  <a:lnTo>
                    <a:pt x="9043" y="44762"/>
                  </a:lnTo>
                  <a:lnTo>
                    <a:pt x="9144" y="45515"/>
                  </a:lnTo>
                  <a:lnTo>
                    <a:pt x="9345" y="46219"/>
                  </a:lnTo>
                  <a:lnTo>
                    <a:pt x="9546" y="46922"/>
                  </a:lnTo>
                  <a:lnTo>
                    <a:pt x="9345" y="46419"/>
                  </a:lnTo>
                  <a:lnTo>
                    <a:pt x="9194" y="45917"/>
                  </a:lnTo>
                  <a:lnTo>
                    <a:pt x="8943" y="44762"/>
                  </a:lnTo>
                  <a:lnTo>
                    <a:pt x="8742" y="43506"/>
                  </a:lnTo>
                  <a:lnTo>
                    <a:pt x="8591" y="42149"/>
                  </a:lnTo>
                  <a:lnTo>
                    <a:pt x="8491" y="41346"/>
                  </a:lnTo>
                  <a:lnTo>
                    <a:pt x="8390" y="40592"/>
                  </a:lnTo>
                  <a:lnTo>
                    <a:pt x="8239" y="39939"/>
                  </a:lnTo>
                  <a:lnTo>
                    <a:pt x="8089" y="39336"/>
                  </a:lnTo>
                  <a:lnTo>
                    <a:pt x="7486" y="39386"/>
                  </a:lnTo>
                  <a:lnTo>
                    <a:pt x="6933" y="39437"/>
                  </a:lnTo>
                  <a:lnTo>
                    <a:pt x="6481" y="39537"/>
                  </a:lnTo>
                  <a:lnTo>
                    <a:pt x="6129" y="39688"/>
                  </a:lnTo>
                  <a:lnTo>
                    <a:pt x="6029" y="39738"/>
                  </a:lnTo>
                  <a:lnTo>
                    <a:pt x="5979" y="39838"/>
                  </a:lnTo>
                  <a:lnTo>
                    <a:pt x="5928" y="40090"/>
                  </a:lnTo>
                  <a:lnTo>
                    <a:pt x="5928" y="40441"/>
                  </a:lnTo>
                  <a:lnTo>
                    <a:pt x="5979" y="40843"/>
                  </a:lnTo>
                  <a:lnTo>
                    <a:pt x="6180" y="41798"/>
                  </a:lnTo>
                  <a:lnTo>
                    <a:pt x="6481" y="42903"/>
                  </a:lnTo>
                  <a:lnTo>
                    <a:pt x="7034" y="44912"/>
                  </a:lnTo>
                  <a:lnTo>
                    <a:pt x="7184" y="45616"/>
                  </a:lnTo>
                  <a:lnTo>
                    <a:pt x="7184" y="45867"/>
                  </a:lnTo>
                  <a:lnTo>
                    <a:pt x="7134" y="46018"/>
                  </a:lnTo>
                  <a:lnTo>
                    <a:pt x="7285" y="46269"/>
                  </a:lnTo>
                  <a:lnTo>
                    <a:pt x="7335" y="46470"/>
                  </a:lnTo>
                  <a:lnTo>
                    <a:pt x="7385" y="46771"/>
                  </a:lnTo>
                  <a:lnTo>
                    <a:pt x="7134" y="46922"/>
                  </a:lnTo>
                  <a:lnTo>
                    <a:pt x="6883" y="47022"/>
                  </a:lnTo>
                  <a:lnTo>
                    <a:pt x="6582" y="47073"/>
                  </a:lnTo>
                  <a:lnTo>
                    <a:pt x="6280" y="47022"/>
                  </a:lnTo>
                  <a:lnTo>
                    <a:pt x="5627" y="46922"/>
                  </a:lnTo>
                  <a:lnTo>
                    <a:pt x="5024" y="46721"/>
                  </a:lnTo>
                  <a:lnTo>
                    <a:pt x="3969" y="46369"/>
                  </a:lnTo>
                  <a:lnTo>
                    <a:pt x="2914" y="45867"/>
                  </a:lnTo>
                  <a:lnTo>
                    <a:pt x="1909" y="45314"/>
                  </a:lnTo>
                  <a:lnTo>
                    <a:pt x="955" y="44661"/>
                  </a:lnTo>
                  <a:lnTo>
                    <a:pt x="905" y="44711"/>
                  </a:lnTo>
                  <a:lnTo>
                    <a:pt x="905" y="44762"/>
                  </a:lnTo>
                  <a:lnTo>
                    <a:pt x="1457" y="45264"/>
                  </a:lnTo>
                  <a:lnTo>
                    <a:pt x="2110" y="45716"/>
                  </a:lnTo>
                  <a:lnTo>
                    <a:pt x="2764" y="46168"/>
                  </a:lnTo>
                  <a:lnTo>
                    <a:pt x="3467" y="46620"/>
                  </a:lnTo>
                  <a:lnTo>
                    <a:pt x="4170" y="46972"/>
                  </a:lnTo>
                  <a:lnTo>
                    <a:pt x="4924" y="47274"/>
                  </a:lnTo>
                  <a:lnTo>
                    <a:pt x="5627" y="47525"/>
                  </a:lnTo>
                  <a:lnTo>
                    <a:pt x="6381" y="47675"/>
                  </a:lnTo>
                  <a:lnTo>
                    <a:pt x="5928" y="47675"/>
                  </a:lnTo>
                  <a:lnTo>
                    <a:pt x="5627" y="47625"/>
                  </a:lnTo>
                  <a:lnTo>
                    <a:pt x="4924" y="47424"/>
                  </a:lnTo>
                  <a:lnTo>
                    <a:pt x="4170" y="47123"/>
                  </a:lnTo>
                  <a:lnTo>
                    <a:pt x="3316" y="46671"/>
                  </a:lnTo>
                  <a:lnTo>
                    <a:pt x="2462" y="46168"/>
                  </a:lnTo>
                  <a:lnTo>
                    <a:pt x="1658" y="45666"/>
                  </a:lnTo>
                  <a:lnTo>
                    <a:pt x="101" y="44611"/>
                  </a:lnTo>
                  <a:lnTo>
                    <a:pt x="51" y="45013"/>
                  </a:lnTo>
                  <a:lnTo>
                    <a:pt x="0" y="45415"/>
                  </a:lnTo>
                  <a:lnTo>
                    <a:pt x="0" y="45867"/>
                  </a:lnTo>
                  <a:lnTo>
                    <a:pt x="51" y="46269"/>
                  </a:lnTo>
                  <a:lnTo>
                    <a:pt x="151" y="46671"/>
                  </a:lnTo>
                  <a:lnTo>
                    <a:pt x="302" y="47073"/>
                  </a:lnTo>
                  <a:lnTo>
                    <a:pt x="503" y="47424"/>
                  </a:lnTo>
                  <a:lnTo>
                    <a:pt x="754" y="47675"/>
                  </a:lnTo>
                  <a:lnTo>
                    <a:pt x="1055" y="47876"/>
                  </a:lnTo>
                  <a:lnTo>
                    <a:pt x="1558" y="48128"/>
                  </a:lnTo>
                  <a:lnTo>
                    <a:pt x="2261" y="48429"/>
                  </a:lnTo>
                  <a:lnTo>
                    <a:pt x="3065" y="48680"/>
                  </a:lnTo>
                  <a:lnTo>
                    <a:pt x="5024" y="49333"/>
                  </a:lnTo>
                  <a:lnTo>
                    <a:pt x="7235" y="50037"/>
                  </a:lnTo>
                  <a:lnTo>
                    <a:pt x="9546" y="50740"/>
                  </a:lnTo>
                  <a:lnTo>
                    <a:pt x="11706" y="51493"/>
                  </a:lnTo>
                  <a:lnTo>
                    <a:pt x="12660" y="51845"/>
                  </a:lnTo>
                  <a:lnTo>
                    <a:pt x="13514" y="52197"/>
                  </a:lnTo>
                  <a:lnTo>
                    <a:pt x="14218" y="52498"/>
                  </a:lnTo>
                  <a:lnTo>
                    <a:pt x="14820" y="52850"/>
                  </a:lnTo>
                  <a:lnTo>
                    <a:pt x="15875" y="53603"/>
                  </a:lnTo>
                  <a:lnTo>
                    <a:pt x="17031" y="54608"/>
                  </a:lnTo>
                  <a:lnTo>
                    <a:pt x="18287" y="55764"/>
                  </a:lnTo>
                  <a:lnTo>
                    <a:pt x="19493" y="57019"/>
                  </a:lnTo>
                  <a:lnTo>
                    <a:pt x="20045" y="57723"/>
                  </a:lnTo>
                  <a:lnTo>
                    <a:pt x="20598" y="58376"/>
                  </a:lnTo>
                  <a:lnTo>
                    <a:pt x="21100" y="59029"/>
                  </a:lnTo>
                  <a:lnTo>
                    <a:pt x="21552" y="59732"/>
                  </a:lnTo>
                  <a:lnTo>
                    <a:pt x="21954" y="60385"/>
                  </a:lnTo>
                  <a:lnTo>
                    <a:pt x="22256" y="61038"/>
                  </a:lnTo>
                  <a:lnTo>
                    <a:pt x="22507" y="61641"/>
                  </a:lnTo>
                  <a:lnTo>
                    <a:pt x="22657" y="62244"/>
                  </a:lnTo>
                  <a:lnTo>
                    <a:pt x="22708" y="62546"/>
                  </a:lnTo>
                  <a:lnTo>
                    <a:pt x="22708" y="62897"/>
                  </a:lnTo>
                  <a:lnTo>
                    <a:pt x="22657" y="63852"/>
                  </a:lnTo>
                  <a:lnTo>
                    <a:pt x="22457" y="64957"/>
                  </a:lnTo>
                  <a:lnTo>
                    <a:pt x="22155" y="66163"/>
                  </a:lnTo>
                  <a:lnTo>
                    <a:pt x="21803" y="67519"/>
                  </a:lnTo>
                  <a:lnTo>
                    <a:pt x="21402" y="68976"/>
                  </a:lnTo>
                  <a:lnTo>
                    <a:pt x="20497" y="71940"/>
                  </a:lnTo>
                  <a:lnTo>
                    <a:pt x="19543" y="74703"/>
                  </a:lnTo>
                  <a:lnTo>
                    <a:pt x="18689" y="77114"/>
                  </a:lnTo>
                  <a:lnTo>
                    <a:pt x="17885" y="79325"/>
                  </a:lnTo>
                  <a:lnTo>
                    <a:pt x="18387" y="79626"/>
                  </a:lnTo>
                  <a:lnTo>
                    <a:pt x="18990" y="79827"/>
                  </a:lnTo>
                  <a:lnTo>
                    <a:pt x="19543" y="80028"/>
                  </a:lnTo>
                  <a:lnTo>
                    <a:pt x="20196" y="80229"/>
                  </a:lnTo>
                  <a:lnTo>
                    <a:pt x="21452" y="80480"/>
                  </a:lnTo>
                  <a:lnTo>
                    <a:pt x="22708" y="80681"/>
                  </a:lnTo>
                  <a:lnTo>
                    <a:pt x="22959" y="79928"/>
                  </a:lnTo>
                  <a:lnTo>
                    <a:pt x="23712" y="78571"/>
                  </a:lnTo>
                  <a:lnTo>
                    <a:pt x="24516" y="77265"/>
                  </a:lnTo>
                  <a:lnTo>
                    <a:pt x="25370" y="76009"/>
                  </a:lnTo>
                  <a:lnTo>
                    <a:pt x="26224" y="74753"/>
                  </a:lnTo>
                  <a:lnTo>
                    <a:pt x="27179" y="73497"/>
                  </a:lnTo>
                  <a:lnTo>
                    <a:pt x="28133" y="72342"/>
                  </a:lnTo>
                  <a:lnTo>
                    <a:pt x="29138" y="71136"/>
                  </a:lnTo>
                  <a:lnTo>
                    <a:pt x="30143" y="70031"/>
                  </a:lnTo>
                  <a:lnTo>
                    <a:pt x="30193" y="69930"/>
                  </a:lnTo>
                  <a:lnTo>
                    <a:pt x="30143" y="69880"/>
                  </a:lnTo>
                  <a:lnTo>
                    <a:pt x="30093" y="69830"/>
                  </a:lnTo>
                  <a:lnTo>
                    <a:pt x="29992" y="69830"/>
                  </a:lnTo>
                  <a:lnTo>
                    <a:pt x="28736" y="71036"/>
                  </a:lnTo>
                  <a:lnTo>
                    <a:pt x="27531" y="72241"/>
                  </a:lnTo>
                  <a:lnTo>
                    <a:pt x="26375" y="73547"/>
                  </a:lnTo>
                  <a:lnTo>
                    <a:pt x="25320" y="74854"/>
                  </a:lnTo>
                  <a:lnTo>
                    <a:pt x="26174" y="73547"/>
                  </a:lnTo>
                  <a:lnTo>
                    <a:pt x="27078" y="72191"/>
                  </a:lnTo>
                  <a:lnTo>
                    <a:pt x="28334" y="70383"/>
                  </a:lnTo>
                  <a:lnTo>
                    <a:pt x="29691" y="68624"/>
                  </a:lnTo>
                  <a:lnTo>
                    <a:pt x="30344" y="67770"/>
                  </a:lnTo>
                  <a:lnTo>
                    <a:pt x="31047" y="66866"/>
                  </a:lnTo>
                  <a:lnTo>
                    <a:pt x="31750" y="66012"/>
                  </a:lnTo>
                  <a:lnTo>
                    <a:pt x="32152" y="65660"/>
                  </a:lnTo>
                  <a:lnTo>
                    <a:pt x="32604" y="65309"/>
                  </a:lnTo>
                  <a:lnTo>
                    <a:pt x="32655" y="65258"/>
                  </a:lnTo>
                  <a:lnTo>
                    <a:pt x="32604" y="65208"/>
                  </a:lnTo>
                  <a:lnTo>
                    <a:pt x="32554" y="65208"/>
                  </a:lnTo>
                  <a:lnTo>
                    <a:pt x="31750" y="65761"/>
                  </a:lnTo>
                  <a:lnTo>
                    <a:pt x="30947" y="66464"/>
                  </a:lnTo>
                  <a:lnTo>
                    <a:pt x="30243" y="67167"/>
                  </a:lnTo>
                  <a:lnTo>
                    <a:pt x="29540" y="67971"/>
                  </a:lnTo>
                  <a:lnTo>
                    <a:pt x="28887" y="68775"/>
                  </a:lnTo>
                  <a:lnTo>
                    <a:pt x="28284" y="69629"/>
                  </a:lnTo>
                  <a:lnTo>
                    <a:pt x="27078" y="71287"/>
                  </a:lnTo>
                  <a:lnTo>
                    <a:pt x="26375" y="72292"/>
                  </a:lnTo>
                  <a:lnTo>
                    <a:pt x="26375" y="72292"/>
                  </a:lnTo>
                  <a:lnTo>
                    <a:pt x="27078" y="71086"/>
                  </a:lnTo>
                  <a:lnTo>
                    <a:pt x="27832" y="69930"/>
                  </a:lnTo>
                  <a:lnTo>
                    <a:pt x="28636" y="68825"/>
                  </a:lnTo>
                  <a:lnTo>
                    <a:pt x="29389" y="67720"/>
                  </a:lnTo>
                  <a:lnTo>
                    <a:pt x="30896" y="65811"/>
                  </a:lnTo>
                  <a:lnTo>
                    <a:pt x="32253" y="64203"/>
                  </a:lnTo>
                  <a:lnTo>
                    <a:pt x="33459" y="62847"/>
                  </a:lnTo>
                  <a:lnTo>
                    <a:pt x="34413" y="61842"/>
                  </a:lnTo>
                  <a:lnTo>
                    <a:pt x="35217" y="61038"/>
                  </a:lnTo>
                  <a:lnTo>
                    <a:pt x="35619" y="60586"/>
                  </a:lnTo>
                  <a:lnTo>
                    <a:pt x="36071" y="60184"/>
                  </a:lnTo>
                  <a:lnTo>
                    <a:pt x="36623" y="59732"/>
                  </a:lnTo>
                  <a:lnTo>
                    <a:pt x="37226" y="59330"/>
                  </a:lnTo>
                  <a:lnTo>
                    <a:pt x="37879" y="58979"/>
                  </a:lnTo>
                  <a:lnTo>
                    <a:pt x="38583" y="58577"/>
                  </a:lnTo>
                  <a:lnTo>
                    <a:pt x="39286" y="58225"/>
                  </a:lnTo>
                  <a:lnTo>
                    <a:pt x="39989" y="57924"/>
                  </a:lnTo>
                  <a:lnTo>
                    <a:pt x="41446" y="57371"/>
                  </a:lnTo>
                  <a:lnTo>
                    <a:pt x="42752" y="57019"/>
                  </a:lnTo>
                  <a:lnTo>
                    <a:pt x="43355" y="56869"/>
                  </a:lnTo>
                  <a:lnTo>
                    <a:pt x="43908" y="56819"/>
                  </a:lnTo>
                  <a:lnTo>
                    <a:pt x="44360" y="56768"/>
                  </a:lnTo>
                  <a:lnTo>
                    <a:pt x="44762" y="56768"/>
                  </a:lnTo>
                  <a:lnTo>
                    <a:pt x="45114" y="56919"/>
                  </a:lnTo>
                  <a:lnTo>
                    <a:pt x="45515" y="57120"/>
                  </a:lnTo>
                  <a:lnTo>
                    <a:pt x="45917" y="57421"/>
                  </a:lnTo>
                  <a:lnTo>
                    <a:pt x="46319" y="57823"/>
                  </a:lnTo>
                  <a:lnTo>
                    <a:pt x="47123" y="58728"/>
                  </a:lnTo>
                  <a:lnTo>
                    <a:pt x="47927" y="59682"/>
                  </a:lnTo>
                  <a:lnTo>
                    <a:pt x="48781" y="60637"/>
                  </a:lnTo>
                  <a:lnTo>
                    <a:pt x="49183" y="61038"/>
                  </a:lnTo>
                  <a:lnTo>
                    <a:pt x="49534" y="61390"/>
                  </a:lnTo>
                  <a:lnTo>
                    <a:pt x="49936" y="61692"/>
                  </a:lnTo>
                  <a:lnTo>
                    <a:pt x="50288" y="61842"/>
                  </a:lnTo>
                  <a:lnTo>
                    <a:pt x="50640" y="61943"/>
                  </a:lnTo>
                  <a:lnTo>
                    <a:pt x="50790" y="61892"/>
                  </a:lnTo>
                  <a:lnTo>
                    <a:pt x="50941" y="61842"/>
                  </a:lnTo>
                  <a:lnTo>
                    <a:pt x="51243" y="61692"/>
                  </a:lnTo>
                  <a:lnTo>
                    <a:pt x="51494" y="61440"/>
                  </a:lnTo>
                  <a:lnTo>
                    <a:pt x="51745" y="61089"/>
                  </a:lnTo>
                  <a:lnTo>
                    <a:pt x="51946" y="60737"/>
                  </a:lnTo>
                  <a:lnTo>
                    <a:pt x="51142" y="60285"/>
                  </a:lnTo>
                  <a:lnTo>
                    <a:pt x="50489" y="59833"/>
                  </a:lnTo>
                  <a:lnTo>
                    <a:pt x="49936" y="59431"/>
                  </a:lnTo>
                  <a:lnTo>
                    <a:pt x="49484" y="58979"/>
                  </a:lnTo>
                  <a:lnTo>
                    <a:pt x="49082" y="58527"/>
                  </a:lnTo>
                  <a:lnTo>
                    <a:pt x="48781" y="58125"/>
                  </a:lnTo>
                  <a:lnTo>
                    <a:pt x="48530" y="57723"/>
                  </a:lnTo>
                  <a:lnTo>
                    <a:pt x="48329" y="57371"/>
                  </a:lnTo>
                  <a:lnTo>
                    <a:pt x="48329" y="57371"/>
                  </a:lnTo>
                  <a:lnTo>
                    <a:pt x="48932" y="58074"/>
                  </a:lnTo>
                  <a:lnTo>
                    <a:pt x="49685" y="58728"/>
                  </a:lnTo>
                  <a:lnTo>
                    <a:pt x="50439" y="59330"/>
                  </a:lnTo>
                  <a:lnTo>
                    <a:pt x="51243" y="59833"/>
                  </a:lnTo>
                  <a:lnTo>
                    <a:pt x="51343" y="59883"/>
                  </a:lnTo>
                  <a:lnTo>
                    <a:pt x="51393" y="59833"/>
                  </a:lnTo>
                  <a:lnTo>
                    <a:pt x="51443" y="59732"/>
                  </a:lnTo>
                  <a:lnTo>
                    <a:pt x="51393" y="59682"/>
                  </a:lnTo>
                  <a:lnTo>
                    <a:pt x="49936" y="58326"/>
                  </a:lnTo>
                  <a:lnTo>
                    <a:pt x="49233" y="57572"/>
                  </a:lnTo>
                  <a:lnTo>
                    <a:pt x="48580" y="56819"/>
                  </a:lnTo>
                  <a:lnTo>
                    <a:pt x="48228" y="56316"/>
                  </a:lnTo>
                  <a:lnTo>
                    <a:pt x="47977" y="55814"/>
                  </a:lnTo>
                  <a:lnTo>
                    <a:pt x="48027" y="55412"/>
                  </a:lnTo>
                  <a:lnTo>
                    <a:pt x="48178" y="55462"/>
                  </a:lnTo>
                  <a:lnTo>
                    <a:pt x="48178" y="55261"/>
                  </a:lnTo>
                  <a:lnTo>
                    <a:pt x="48228" y="55110"/>
                  </a:lnTo>
                  <a:lnTo>
                    <a:pt x="48429" y="54960"/>
                  </a:lnTo>
                  <a:lnTo>
                    <a:pt x="48731" y="54859"/>
                  </a:lnTo>
                  <a:lnTo>
                    <a:pt x="49534" y="54608"/>
                  </a:lnTo>
                  <a:lnTo>
                    <a:pt x="50589" y="54156"/>
                  </a:lnTo>
                  <a:lnTo>
                    <a:pt x="51795" y="53654"/>
                  </a:lnTo>
                  <a:lnTo>
                    <a:pt x="53001" y="53001"/>
                  </a:lnTo>
                  <a:lnTo>
                    <a:pt x="55312" y="51795"/>
                  </a:lnTo>
                  <a:lnTo>
                    <a:pt x="56869" y="50941"/>
                  </a:lnTo>
                  <a:lnTo>
                    <a:pt x="57120" y="50790"/>
                  </a:lnTo>
                  <a:lnTo>
                    <a:pt x="57371" y="50740"/>
                  </a:lnTo>
                  <a:lnTo>
                    <a:pt x="57673" y="50790"/>
                  </a:lnTo>
                  <a:lnTo>
                    <a:pt x="57974" y="50840"/>
                  </a:lnTo>
                  <a:lnTo>
                    <a:pt x="58276" y="50991"/>
                  </a:lnTo>
                  <a:lnTo>
                    <a:pt x="58577" y="51142"/>
                  </a:lnTo>
                  <a:lnTo>
                    <a:pt x="59230" y="51644"/>
                  </a:lnTo>
                  <a:lnTo>
                    <a:pt x="59883" y="52197"/>
                  </a:lnTo>
                  <a:lnTo>
                    <a:pt x="60536" y="52850"/>
                  </a:lnTo>
                  <a:lnTo>
                    <a:pt x="61089" y="53503"/>
                  </a:lnTo>
                  <a:lnTo>
                    <a:pt x="61642" y="54106"/>
                  </a:lnTo>
                  <a:lnTo>
                    <a:pt x="61943" y="54407"/>
                  </a:lnTo>
                  <a:lnTo>
                    <a:pt x="62245" y="54608"/>
                  </a:lnTo>
                  <a:lnTo>
                    <a:pt x="62596" y="54658"/>
                  </a:lnTo>
                  <a:lnTo>
                    <a:pt x="62948" y="54608"/>
                  </a:lnTo>
                  <a:lnTo>
                    <a:pt x="63350" y="54457"/>
                  </a:lnTo>
                  <a:lnTo>
                    <a:pt x="63651" y="54256"/>
                  </a:lnTo>
                  <a:lnTo>
                    <a:pt x="64003" y="53955"/>
                  </a:lnTo>
                  <a:lnTo>
                    <a:pt x="64304" y="53654"/>
                  </a:lnTo>
                  <a:lnTo>
                    <a:pt x="61692" y="51092"/>
                  </a:lnTo>
                  <a:lnTo>
                    <a:pt x="60536" y="49936"/>
                  </a:lnTo>
                  <a:lnTo>
                    <a:pt x="60285" y="49635"/>
                  </a:lnTo>
                  <a:lnTo>
                    <a:pt x="60285" y="49635"/>
                  </a:lnTo>
                  <a:lnTo>
                    <a:pt x="60587" y="49936"/>
                  </a:lnTo>
                  <a:lnTo>
                    <a:pt x="61089" y="50338"/>
                  </a:lnTo>
                  <a:lnTo>
                    <a:pt x="61591" y="50740"/>
                  </a:lnTo>
                  <a:lnTo>
                    <a:pt x="62546" y="51443"/>
                  </a:lnTo>
                  <a:lnTo>
                    <a:pt x="63551" y="52046"/>
                  </a:lnTo>
                  <a:lnTo>
                    <a:pt x="63651" y="52096"/>
                  </a:lnTo>
                  <a:lnTo>
                    <a:pt x="63701" y="51996"/>
                  </a:lnTo>
                  <a:lnTo>
                    <a:pt x="63752" y="51946"/>
                  </a:lnTo>
                  <a:lnTo>
                    <a:pt x="63651" y="51845"/>
                  </a:lnTo>
                  <a:lnTo>
                    <a:pt x="62345" y="50790"/>
                  </a:lnTo>
                  <a:lnTo>
                    <a:pt x="61692" y="50237"/>
                  </a:lnTo>
                  <a:lnTo>
                    <a:pt x="61139" y="49685"/>
                  </a:lnTo>
                  <a:lnTo>
                    <a:pt x="60587" y="49082"/>
                  </a:lnTo>
                  <a:lnTo>
                    <a:pt x="60135" y="48429"/>
                  </a:lnTo>
                  <a:lnTo>
                    <a:pt x="59733" y="47726"/>
                  </a:lnTo>
                  <a:lnTo>
                    <a:pt x="59431" y="47022"/>
                  </a:lnTo>
                  <a:lnTo>
                    <a:pt x="59582" y="46620"/>
                  </a:lnTo>
                  <a:lnTo>
                    <a:pt x="59783" y="46269"/>
                  </a:lnTo>
                  <a:lnTo>
                    <a:pt x="59984" y="46018"/>
                  </a:lnTo>
                  <a:lnTo>
                    <a:pt x="60285" y="45616"/>
                  </a:lnTo>
                  <a:lnTo>
                    <a:pt x="60687" y="45214"/>
                  </a:lnTo>
                  <a:lnTo>
                    <a:pt x="61591" y="44460"/>
                  </a:lnTo>
                  <a:lnTo>
                    <a:pt x="62546" y="43757"/>
                  </a:lnTo>
                  <a:lnTo>
                    <a:pt x="62948" y="43405"/>
                  </a:lnTo>
                  <a:lnTo>
                    <a:pt x="63249" y="43054"/>
                  </a:lnTo>
                  <a:lnTo>
                    <a:pt x="63400" y="42802"/>
                  </a:lnTo>
                  <a:lnTo>
                    <a:pt x="63450" y="42501"/>
                  </a:lnTo>
                  <a:lnTo>
                    <a:pt x="63400" y="42200"/>
                  </a:lnTo>
                  <a:lnTo>
                    <a:pt x="63300" y="41848"/>
                  </a:lnTo>
                  <a:lnTo>
                    <a:pt x="63149" y="41496"/>
                  </a:lnTo>
                  <a:lnTo>
                    <a:pt x="62948" y="41094"/>
                  </a:lnTo>
                  <a:lnTo>
                    <a:pt x="62697" y="40793"/>
                  </a:lnTo>
                  <a:lnTo>
                    <a:pt x="62395" y="40441"/>
                  </a:lnTo>
                  <a:lnTo>
                    <a:pt x="59180" y="44812"/>
                  </a:lnTo>
                  <a:lnTo>
                    <a:pt x="59532" y="43958"/>
                  </a:lnTo>
                  <a:lnTo>
                    <a:pt x="59934" y="43054"/>
                  </a:lnTo>
                  <a:lnTo>
                    <a:pt x="60637" y="41295"/>
                  </a:lnTo>
                  <a:lnTo>
                    <a:pt x="60637" y="41195"/>
                  </a:lnTo>
                  <a:lnTo>
                    <a:pt x="60536" y="41145"/>
                  </a:lnTo>
                  <a:lnTo>
                    <a:pt x="60486" y="41145"/>
                  </a:lnTo>
                  <a:lnTo>
                    <a:pt x="60386" y="41195"/>
                  </a:lnTo>
                  <a:lnTo>
                    <a:pt x="59883" y="42350"/>
                  </a:lnTo>
                  <a:lnTo>
                    <a:pt x="59281" y="43456"/>
                  </a:lnTo>
                  <a:lnTo>
                    <a:pt x="58678" y="44561"/>
                  </a:lnTo>
                  <a:lnTo>
                    <a:pt x="58025" y="45616"/>
                  </a:lnTo>
                  <a:lnTo>
                    <a:pt x="57522" y="46419"/>
                  </a:lnTo>
                  <a:lnTo>
                    <a:pt x="56919" y="47123"/>
                  </a:lnTo>
                  <a:lnTo>
                    <a:pt x="55864" y="47977"/>
                  </a:lnTo>
                  <a:lnTo>
                    <a:pt x="54709" y="48931"/>
                  </a:lnTo>
                  <a:lnTo>
                    <a:pt x="53503" y="49785"/>
                  </a:lnTo>
                  <a:lnTo>
                    <a:pt x="52448" y="50489"/>
                  </a:lnTo>
                  <a:lnTo>
                    <a:pt x="52046" y="50237"/>
                  </a:lnTo>
                  <a:lnTo>
                    <a:pt x="51695" y="49986"/>
                  </a:lnTo>
                  <a:lnTo>
                    <a:pt x="51393" y="49635"/>
                  </a:lnTo>
                  <a:lnTo>
                    <a:pt x="51142" y="49283"/>
                  </a:lnTo>
                  <a:lnTo>
                    <a:pt x="50941" y="48931"/>
                  </a:lnTo>
                  <a:lnTo>
                    <a:pt x="50740" y="48479"/>
                  </a:lnTo>
                  <a:lnTo>
                    <a:pt x="50589" y="48027"/>
                  </a:lnTo>
                  <a:lnTo>
                    <a:pt x="50489" y="47525"/>
                  </a:lnTo>
                  <a:lnTo>
                    <a:pt x="50037" y="45314"/>
                  </a:lnTo>
                  <a:lnTo>
                    <a:pt x="49585" y="43054"/>
                  </a:lnTo>
                  <a:lnTo>
                    <a:pt x="49585" y="43003"/>
                  </a:lnTo>
                  <a:lnTo>
                    <a:pt x="49434" y="43003"/>
                  </a:lnTo>
                  <a:lnTo>
                    <a:pt x="49434" y="43054"/>
                  </a:lnTo>
                  <a:lnTo>
                    <a:pt x="49585" y="44561"/>
                  </a:lnTo>
                  <a:lnTo>
                    <a:pt x="49735" y="46118"/>
                  </a:lnTo>
                  <a:lnTo>
                    <a:pt x="49786" y="46922"/>
                  </a:lnTo>
                  <a:lnTo>
                    <a:pt x="49936" y="47675"/>
                  </a:lnTo>
                  <a:lnTo>
                    <a:pt x="50137" y="48429"/>
                  </a:lnTo>
                  <a:lnTo>
                    <a:pt x="50389" y="49132"/>
                  </a:lnTo>
                  <a:lnTo>
                    <a:pt x="50589" y="49584"/>
                  </a:lnTo>
                  <a:lnTo>
                    <a:pt x="50891" y="50087"/>
                  </a:lnTo>
                  <a:lnTo>
                    <a:pt x="51243" y="50489"/>
                  </a:lnTo>
                  <a:lnTo>
                    <a:pt x="51644" y="50840"/>
                  </a:lnTo>
                  <a:lnTo>
                    <a:pt x="51343" y="50941"/>
                  </a:lnTo>
                  <a:lnTo>
                    <a:pt x="51142" y="50941"/>
                  </a:lnTo>
                  <a:lnTo>
                    <a:pt x="51042" y="50891"/>
                  </a:lnTo>
                  <a:lnTo>
                    <a:pt x="50891" y="50840"/>
                  </a:lnTo>
                  <a:lnTo>
                    <a:pt x="50690" y="50589"/>
                  </a:lnTo>
                  <a:lnTo>
                    <a:pt x="50439" y="50187"/>
                  </a:lnTo>
                  <a:lnTo>
                    <a:pt x="50288" y="49685"/>
                  </a:lnTo>
                  <a:lnTo>
                    <a:pt x="50087" y="49082"/>
                  </a:lnTo>
                  <a:lnTo>
                    <a:pt x="49936" y="48379"/>
                  </a:lnTo>
                  <a:lnTo>
                    <a:pt x="49685" y="46872"/>
                  </a:lnTo>
                  <a:lnTo>
                    <a:pt x="49484" y="45264"/>
                  </a:lnTo>
                  <a:lnTo>
                    <a:pt x="49334" y="43707"/>
                  </a:lnTo>
                  <a:lnTo>
                    <a:pt x="49183" y="41346"/>
                  </a:lnTo>
                  <a:lnTo>
                    <a:pt x="49183" y="40692"/>
                  </a:lnTo>
                  <a:lnTo>
                    <a:pt x="49233" y="40039"/>
                  </a:lnTo>
                  <a:lnTo>
                    <a:pt x="49384" y="39386"/>
                  </a:lnTo>
                  <a:lnTo>
                    <a:pt x="49534" y="38783"/>
                  </a:lnTo>
                  <a:lnTo>
                    <a:pt x="49836" y="37728"/>
                  </a:lnTo>
                  <a:lnTo>
                    <a:pt x="50087" y="37025"/>
                  </a:lnTo>
                  <a:lnTo>
                    <a:pt x="50137" y="36925"/>
                  </a:lnTo>
                  <a:lnTo>
                    <a:pt x="50137" y="36874"/>
                  </a:lnTo>
                  <a:lnTo>
                    <a:pt x="50338" y="36623"/>
                  </a:lnTo>
                  <a:lnTo>
                    <a:pt x="50539" y="36422"/>
                  </a:lnTo>
                  <a:lnTo>
                    <a:pt x="50891" y="36221"/>
                  </a:lnTo>
                  <a:lnTo>
                    <a:pt x="51243" y="36020"/>
                  </a:lnTo>
                  <a:lnTo>
                    <a:pt x="52097" y="35669"/>
                  </a:lnTo>
                  <a:lnTo>
                    <a:pt x="53051" y="35367"/>
                  </a:lnTo>
                  <a:lnTo>
                    <a:pt x="54106" y="35116"/>
                  </a:lnTo>
                  <a:lnTo>
                    <a:pt x="55111" y="34965"/>
                  </a:lnTo>
                  <a:lnTo>
                    <a:pt x="56065" y="34865"/>
                  </a:lnTo>
                  <a:lnTo>
                    <a:pt x="57070" y="34865"/>
                  </a:lnTo>
                  <a:lnTo>
                    <a:pt x="57221" y="34815"/>
                  </a:lnTo>
                  <a:lnTo>
                    <a:pt x="57371" y="34714"/>
                  </a:lnTo>
                  <a:lnTo>
                    <a:pt x="57522" y="34614"/>
                  </a:lnTo>
                  <a:lnTo>
                    <a:pt x="57572" y="34463"/>
                  </a:lnTo>
                  <a:lnTo>
                    <a:pt x="57673" y="34262"/>
                  </a:lnTo>
                  <a:lnTo>
                    <a:pt x="57723" y="33860"/>
                  </a:lnTo>
                  <a:lnTo>
                    <a:pt x="57673" y="33358"/>
                  </a:lnTo>
                  <a:lnTo>
                    <a:pt x="57623" y="32855"/>
                  </a:lnTo>
                  <a:lnTo>
                    <a:pt x="57321" y="31700"/>
                  </a:lnTo>
                  <a:lnTo>
                    <a:pt x="55462" y="32403"/>
                  </a:lnTo>
                  <a:lnTo>
                    <a:pt x="53654" y="33107"/>
                  </a:lnTo>
                  <a:lnTo>
                    <a:pt x="53252" y="33207"/>
                  </a:lnTo>
                  <a:lnTo>
                    <a:pt x="52750" y="33358"/>
                  </a:lnTo>
                  <a:lnTo>
                    <a:pt x="52298" y="33408"/>
                  </a:lnTo>
                  <a:lnTo>
                    <a:pt x="51896" y="33408"/>
                  </a:lnTo>
                  <a:lnTo>
                    <a:pt x="51695" y="33308"/>
                  </a:lnTo>
                  <a:lnTo>
                    <a:pt x="51544" y="33207"/>
                  </a:lnTo>
                  <a:lnTo>
                    <a:pt x="51393" y="33056"/>
                  </a:lnTo>
                  <a:lnTo>
                    <a:pt x="51243" y="32855"/>
                  </a:lnTo>
                  <a:lnTo>
                    <a:pt x="51092" y="32504"/>
                  </a:lnTo>
                  <a:lnTo>
                    <a:pt x="50941" y="32102"/>
                  </a:lnTo>
                  <a:lnTo>
                    <a:pt x="50891" y="31750"/>
                  </a:lnTo>
                  <a:lnTo>
                    <a:pt x="50790" y="31348"/>
                  </a:lnTo>
                  <a:lnTo>
                    <a:pt x="50790" y="30595"/>
                  </a:lnTo>
                  <a:lnTo>
                    <a:pt x="50790" y="29841"/>
                  </a:lnTo>
                  <a:lnTo>
                    <a:pt x="50891" y="29138"/>
                  </a:lnTo>
                  <a:lnTo>
                    <a:pt x="50991" y="28384"/>
                  </a:lnTo>
                  <a:lnTo>
                    <a:pt x="51092" y="27631"/>
                  </a:lnTo>
                  <a:lnTo>
                    <a:pt x="51443" y="26124"/>
                  </a:lnTo>
                  <a:lnTo>
                    <a:pt x="51845" y="24667"/>
                  </a:lnTo>
                  <a:lnTo>
                    <a:pt x="52298" y="23210"/>
                  </a:lnTo>
                  <a:lnTo>
                    <a:pt x="52298" y="23160"/>
                  </a:lnTo>
                  <a:lnTo>
                    <a:pt x="52247" y="23110"/>
                  </a:lnTo>
                  <a:lnTo>
                    <a:pt x="52197" y="23110"/>
                  </a:lnTo>
                  <a:lnTo>
                    <a:pt x="52147" y="23160"/>
                  </a:lnTo>
                  <a:lnTo>
                    <a:pt x="51293" y="25219"/>
                  </a:lnTo>
                  <a:lnTo>
                    <a:pt x="50891" y="26274"/>
                  </a:lnTo>
                  <a:lnTo>
                    <a:pt x="50589" y="27329"/>
                  </a:lnTo>
                  <a:lnTo>
                    <a:pt x="50338" y="28384"/>
                  </a:lnTo>
                  <a:lnTo>
                    <a:pt x="50137" y="29490"/>
                  </a:lnTo>
                  <a:lnTo>
                    <a:pt x="50087" y="30042"/>
                  </a:lnTo>
                  <a:lnTo>
                    <a:pt x="50087" y="30595"/>
                  </a:lnTo>
                  <a:lnTo>
                    <a:pt x="50087" y="31147"/>
                  </a:lnTo>
                  <a:lnTo>
                    <a:pt x="50137" y="31700"/>
                  </a:lnTo>
                  <a:lnTo>
                    <a:pt x="50238" y="32152"/>
                  </a:lnTo>
                  <a:lnTo>
                    <a:pt x="50338" y="32554"/>
                  </a:lnTo>
                  <a:lnTo>
                    <a:pt x="50087" y="32052"/>
                  </a:lnTo>
                  <a:lnTo>
                    <a:pt x="49936" y="31549"/>
                  </a:lnTo>
                  <a:lnTo>
                    <a:pt x="49886" y="30997"/>
                  </a:lnTo>
                  <a:lnTo>
                    <a:pt x="49886" y="30494"/>
                  </a:lnTo>
                  <a:lnTo>
                    <a:pt x="49936" y="29841"/>
                  </a:lnTo>
                  <a:lnTo>
                    <a:pt x="50087" y="28937"/>
                  </a:lnTo>
                  <a:lnTo>
                    <a:pt x="50539" y="26475"/>
                  </a:lnTo>
                  <a:lnTo>
                    <a:pt x="51544" y="21401"/>
                  </a:lnTo>
                  <a:lnTo>
                    <a:pt x="50539" y="20899"/>
                  </a:lnTo>
                  <a:lnTo>
                    <a:pt x="49534" y="20547"/>
                  </a:lnTo>
                  <a:lnTo>
                    <a:pt x="49133" y="20447"/>
                  </a:lnTo>
                  <a:lnTo>
                    <a:pt x="48680" y="20346"/>
                  </a:lnTo>
                  <a:lnTo>
                    <a:pt x="48027" y="20346"/>
                  </a:lnTo>
                  <a:lnTo>
                    <a:pt x="47877" y="20397"/>
                  </a:lnTo>
                  <a:lnTo>
                    <a:pt x="47776" y="20497"/>
                  </a:lnTo>
                  <a:lnTo>
                    <a:pt x="47575" y="20698"/>
                  </a:lnTo>
                  <a:lnTo>
                    <a:pt x="47475" y="21050"/>
                  </a:lnTo>
                  <a:lnTo>
                    <a:pt x="47374" y="21452"/>
                  </a:lnTo>
                  <a:lnTo>
                    <a:pt x="47374" y="21904"/>
                  </a:lnTo>
                  <a:lnTo>
                    <a:pt x="47374" y="22456"/>
                  </a:lnTo>
                  <a:lnTo>
                    <a:pt x="47475" y="23612"/>
                  </a:lnTo>
                  <a:lnTo>
                    <a:pt x="47625" y="24918"/>
                  </a:lnTo>
                  <a:lnTo>
                    <a:pt x="47826" y="26174"/>
                  </a:lnTo>
                  <a:lnTo>
                    <a:pt x="47977" y="27380"/>
                  </a:lnTo>
                  <a:lnTo>
                    <a:pt x="48027" y="28384"/>
                  </a:lnTo>
                  <a:lnTo>
                    <a:pt x="48027" y="28837"/>
                  </a:lnTo>
                  <a:lnTo>
                    <a:pt x="47927" y="29339"/>
                  </a:lnTo>
                  <a:lnTo>
                    <a:pt x="47826" y="30293"/>
                  </a:lnTo>
                  <a:lnTo>
                    <a:pt x="47676" y="31248"/>
                  </a:lnTo>
                  <a:lnTo>
                    <a:pt x="47424" y="32353"/>
                  </a:lnTo>
                  <a:lnTo>
                    <a:pt x="47173" y="32705"/>
                  </a:lnTo>
                  <a:lnTo>
                    <a:pt x="46922" y="33056"/>
                  </a:lnTo>
                  <a:lnTo>
                    <a:pt x="46621" y="33358"/>
                  </a:lnTo>
                  <a:lnTo>
                    <a:pt x="46319" y="33659"/>
                  </a:lnTo>
                  <a:lnTo>
                    <a:pt x="45917" y="33810"/>
                  </a:lnTo>
                  <a:lnTo>
                    <a:pt x="45465" y="33961"/>
                  </a:lnTo>
                  <a:lnTo>
                    <a:pt x="44963" y="34011"/>
                  </a:lnTo>
                  <a:lnTo>
                    <a:pt x="44410" y="34011"/>
                  </a:lnTo>
                  <a:lnTo>
                    <a:pt x="43657" y="33910"/>
                  </a:lnTo>
                  <a:lnTo>
                    <a:pt x="42853" y="33710"/>
                  </a:lnTo>
                  <a:lnTo>
                    <a:pt x="41999" y="33509"/>
                  </a:lnTo>
                  <a:lnTo>
                    <a:pt x="41195" y="33207"/>
                  </a:lnTo>
                  <a:lnTo>
                    <a:pt x="40391" y="32906"/>
                  </a:lnTo>
                  <a:lnTo>
                    <a:pt x="39638" y="32554"/>
                  </a:lnTo>
                  <a:lnTo>
                    <a:pt x="38884" y="32202"/>
                  </a:lnTo>
                  <a:lnTo>
                    <a:pt x="38181" y="31851"/>
                  </a:lnTo>
                  <a:lnTo>
                    <a:pt x="38131" y="31801"/>
                  </a:lnTo>
                  <a:lnTo>
                    <a:pt x="38131" y="31851"/>
                  </a:lnTo>
                  <a:lnTo>
                    <a:pt x="38131" y="31901"/>
                  </a:lnTo>
                  <a:lnTo>
                    <a:pt x="39889" y="33006"/>
                  </a:lnTo>
                  <a:lnTo>
                    <a:pt x="40743" y="33458"/>
                  </a:lnTo>
                  <a:lnTo>
                    <a:pt x="41697" y="33910"/>
                  </a:lnTo>
                  <a:lnTo>
                    <a:pt x="41697" y="33910"/>
                  </a:lnTo>
                  <a:lnTo>
                    <a:pt x="40391" y="33408"/>
                  </a:lnTo>
                  <a:lnTo>
                    <a:pt x="39135" y="32855"/>
                  </a:lnTo>
                  <a:lnTo>
                    <a:pt x="37076" y="31901"/>
                  </a:lnTo>
                  <a:lnTo>
                    <a:pt x="36975" y="32253"/>
                  </a:lnTo>
                  <a:lnTo>
                    <a:pt x="36975" y="32604"/>
                  </a:lnTo>
                  <a:lnTo>
                    <a:pt x="36975" y="32906"/>
                  </a:lnTo>
                  <a:lnTo>
                    <a:pt x="36975" y="33257"/>
                  </a:lnTo>
                  <a:lnTo>
                    <a:pt x="37076" y="33659"/>
                  </a:lnTo>
                  <a:lnTo>
                    <a:pt x="37226" y="33961"/>
                  </a:lnTo>
                  <a:lnTo>
                    <a:pt x="37377" y="34262"/>
                  </a:lnTo>
                  <a:lnTo>
                    <a:pt x="37578" y="34463"/>
                  </a:lnTo>
                  <a:lnTo>
                    <a:pt x="37829" y="34664"/>
                  </a:lnTo>
                  <a:lnTo>
                    <a:pt x="38080" y="34764"/>
                  </a:lnTo>
                  <a:lnTo>
                    <a:pt x="38382" y="34865"/>
                  </a:lnTo>
                  <a:lnTo>
                    <a:pt x="38683" y="34915"/>
                  </a:lnTo>
                  <a:lnTo>
                    <a:pt x="39387" y="35016"/>
                  </a:lnTo>
                  <a:lnTo>
                    <a:pt x="40190" y="34965"/>
                  </a:lnTo>
                  <a:lnTo>
                    <a:pt x="41999" y="34865"/>
                  </a:lnTo>
                  <a:lnTo>
                    <a:pt x="42451" y="34865"/>
                  </a:lnTo>
                  <a:lnTo>
                    <a:pt x="42853" y="35016"/>
                  </a:lnTo>
                  <a:lnTo>
                    <a:pt x="43205" y="35217"/>
                  </a:lnTo>
                  <a:lnTo>
                    <a:pt x="43556" y="35518"/>
                  </a:lnTo>
                  <a:lnTo>
                    <a:pt x="43858" y="35870"/>
                  </a:lnTo>
                  <a:lnTo>
                    <a:pt x="44109" y="36272"/>
                  </a:lnTo>
                  <a:lnTo>
                    <a:pt x="44360" y="36774"/>
                  </a:lnTo>
                  <a:lnTo>
                    <a:pt x="44561" y="37276"/>
                  </a:lnTo>
                  <a:lnTo>
                    <a:pt x="44913" y="38432"/>
                  </a:lnTo>
                  <a:lnTo>
                    <a:pt x="45214" y="39688"/>
                  </a:lnTo>
                  <a:lnTo>
                    <a:pt x="45817" y="42149"/>
                  </a:lnTo>
                  <a:lnTo>
                    <a:pt x="45917" y="42752"/>
                  </a:lnTo>
                  <a:lnTo>
                    <a:pt x="45917" y="43355"/>
                  </a:lnTo>
                  <a:lnTo>
                    <a:pt x="45817" y="44058"/>
                  </a:lnTo>
                  <a:lnTo>
                    <a:pt x="45666" y="44711"/>
                  </a:lnTo>
                  <a:lnTo>
                    <a:pt x="45465" y="45365"/>
                  </a:lnTo>
                  <a:lnTo>
                    <a:pt x="45164" y="46068"/>
                  </a:lnTo>
                  <a:lnTo>
                    <a:pt x="44862" y="46721"/>
                  </a:lnTo>
                  <a:lnTo>
                    <a:pt x="44511" y="47374"/>
                  </a:lnTo>
                  <a:lnTo>
                    <a:pt x="43807" y="48580"/>
                  </a:lnTo>
                  <a:lnTo>
                    <a:pt x="43104" y="49584"/>
                  </a:lnTo>
                  <a:lnTo>
                    <a:pt x="42501" y="50388"/>
                  </a:lnTo>
                  <a:lnTo>
                    <a:pt x="42099" y="50840"/>
                  </a:lnTo>
                  <a:lnTo>
                    <a:pt x="41898" y="51041"/>
                  </a:lnTo>
                  <a:lnTo>
                    <a:pt x="41597" y="51192"/>
                  </a:lnTo>
                  <a:lnTo>
                    <a:pt x="41296" y="51292"/>
                  </a:lnTo>
                  <a:lnTo>
                    <a:pt x="41044" y="50991"/>
                  </a:lnTo>
                  <a:lnTo>
                    <a:pt x="40843" y="50639"/>
                  </a:lnTo>
                  <a:lnTo>
                    <a:pt x="40642" y="50237"/>
                  </a:lnTo>
                  <a:lnTo>
                    <a:pt x="40542" y="49836"/>
                  </a:lnTo>
                  <a:lnTo>
                    <a:pt x="40341" y="49233"/>
                  </a:lnTo>
                  <a:lnTo>
                    <a:pt x="40241" y="48580"/>
                  </a:lnTo>
                  <a:lnTo>
                    <a:pt x="40190" y="47977"/>
                  </a:lnTo>
                  <a:lnTo>
                    <a:pt x="40190" y="47374"/>
                  </a:lnTo>
                  <a:lnTo>
                    <a:pt x="40241" y="46721"/>
                  </a:lnTo>
                  <a:lnTo>
                    <a:pt x="40341" y="46118"/>
                  </a:lnTo>
                  <a:lnTo>
                    <a:pt x="40442" y="45515"/>
                  </a:lnTo>
                  <a:lnTo>
                    <a:pt x="40642" y="44912"/>
                  </a:lnTo>
                  <a:lnTo>
                    <a:pt x="40642" y="44862"/>
                  </a:lnTo>
                  <a:lnTo>
                    <a:pt x="40592" y="44862"/>
                  </a:lnTo>
                  <a:lnTo>
                    <a:pt x="40341" y="45515"/>
                  </a:lnTo>
                  <a:lnTo>
                    <a:pt x="40090" y="46168"/>
                  </a:lnTo>
                  <a:lnTo>
                    <a:pt x="39939" y="46872"/>
                  </a:lnTo>
                  <a:lnTo>
                    <a:pt x="39839" y="47525"/>
                  </a:lnTo>
                  <a:lnTo>
                    <a:pt x="39788" y="48178"/>
                  </a:lnTo>
                  <a:lnTo>
                    <a:pt x="39788" y="48881"/>
                  </a:lnTo>
                  <a:lnTo>
                    <a:pt x="39839" y="49584"/>
                  </a:lnTo>
                  <a:lnTo>
                    <a:pt x="39989" y="50237"/>
                  </a:lnTo>
                  <a:lnTo>
                    <a:pt x="39989" y="50237"/>
                  </a:lnTo>
                  <a:lnTo>
                    <a:pt x="39889" y="49986"/>
                  </a:lnTo>
                  <a:lnTo>
                    <a:pt x="39839" y="49685"/>
                  </a:lnTo>
                  <a:lnTo>
                    <a:pt x="39738" y="48982"/>
                  </a:lnTo>
                  <a:lnTo>
                    <a:pt x="39738" y="48178"/>
                  </a:lnTo>
                  <a:lnTo>
                    <a:pt x="39738" y="47274"/>
                  </a:lnTo>
                  <a:lnTo>
                    <a:pt x="39839" y="46369"/>
                  </a:lnTo>
                  <a:lnTo>
                    <a:pt x="39939" y="45465"/>
                  </a:lnTo>
                  <a:lnTo>
                    <a:pt x="40140" y="43807"/>
                  </a:lnTo>
                  <a:lnTo>
                    <a:pt x="39236" y="43908"/>
                  </a:lnTo>
                  <a:lnTo>
                    <a:pt x="38332" y="44109"/>
                  </a:lnTo>
                  <a:lnTo>
                    <a:pt x="37930" y="44259"/>
                  </a:lnTo>
                  <a:lnTo>
                    <a:pt x="37578" y="44410"/>
                  </a:lnTo>
                  <a:lnTo>
                    <a:pt x="37226" y="44561"/>
                  </a:lnTo>
                  <a:lnTo>
                    <a:pt x="36975" y="44762"/>
                  </a:lnTo>
                  <a:lnTo>
                    <a:pt x="36824" y="45013"/>
                  </a:lnTo>
                  <a:lnTo>
                    <a:pt x="36674" y="45264"/>
                  </a:lnTo>
                  <a:lnTo>
                    <a:pt x="36623" y="45565"/>
                  </a:lnTo>
                  <a:lnTo>
                    <a:pt x="36623" y="45917"/>
                  </a:lnTo>
                  <a:lnTo>
                    <a:pt x="36674" y="46319"/>
                  </a:lnTo>
                  <a:lnTo>
                    <a:pt x="36774" y="46721"/>
                  </a:lnTo>
                  <a:lnTo>
                    <a:pt x="37076" y="47575"/>
                  </a:lnTo>
                  <a:lnTo>
                    <a:pt x="37427" y="48429"/>
                  </a:lnTo>
                  <a:lnTo>
                    <a:pt x="37829" y="49333"/>
                  </a:lnTo>
                  <a:lnTo>
                    <a:pt x="38583" y="50891"/>
                  </a:lnTo>
                  <a:lnTo>
                    <a:pt x="38834" y="51192"/>
                  </a:lnTo>
                  <a:lnTo>
                    <a:pt x="39336" y="51996"/>
                  </a:lnTo>
                  <a:lnTo>
                    <a:pt x="39587" y="52498"/>
                  </a:lnTo>
                  <a:lnTo>
                    <a:pt x="39839" y="53051"/>
                  </a:lnTo>
                  <a:lnTo>
                    <a:pt x="39989" y="53603"/>
                  </a:lnTo>
                  <a:lnTo>
                    <a:pt x="39989" y="53855"/>
                  </a:lnTo>
                  <a:lnTo>
                    <a:pt x="39989" y="54106"/>
                  </a:lnTo>
                  <a:lnTo>
                    <a:pt x="39989" y="54156"/>
                  </a:lnTo>
                  <a:lnTo>
                    <a:pt x="39035" y="54709"/>
                  </a:lnTo>
                  <a:lnTo>
                    <a:pt x="38131" y="55311"/>
                  </a:lnTo>
                  <a:lnTo>
                    <a:pt x="37176" y="55864"/>
                  </a:lnTo>
                  <a:lnTo>
                    <a:pt x="36222" y="56366"/>
                  </a:lnTo>
                  <a:lnTo>
                    <a:pt x="35368" y="56718"/>
                  </a:lnTo>
                  <a:lnTo>
                    <a:pt x="34514" y="56969"/>
                  </a:lnTo>
                  <a:lnTo>
                    <a:pt x="34112" y="57019"/>
                  </a:lnTo>
                  <a:lnTo>
                    <a:pt x="33659" y="57070"/>
                  </a:lnTo>
                  <a:lnTo>
                    <a:pt x="33207" y="57120"/>
                  </a:lnTo>
                  <a:lnTo>
                    <a:pt x="32755" y="57120"/>
                  </a:lnTo>
                  <a:lnTo>
                    <a:pt x="32303" y="57070"/>
                  </a:lnTo>
                  <a:lnTo>
                    <a:pt x="31851" y="56969"/>
                  </a:lnTo>
                  <a:lnTo>
                    <a:pt x="31399" y="56819"/>
                  </a:lnTo>
                  <a:lnTo>
                    <a:pt x="30997" y="56668"/>
                  </a:lnTo>
                  <a:lnTo>
                    <a:pt x="30143" y="56316"/>
                  </a:lnTo>
                  <a:lnTo>
                    <a:pt x="29339" y="55864"/>
                  </a:lnTo>
                  <a:lnTo>
                    <a:pt x="29289" y="55864"/>
                  </a:lnTo>
                  <a:lnTo>
                    <a:pt x="29239" y="55914"/>
                  </a:lnTo>
                  <a:lnTo>
                    <a:pt x="29239" y="55965"/>
                  </a:lnTo>
                  <a:lnTo>
                    <a:pt x="29289" y="55965"/>
                  </a:lnTo>
                  <a:lnTo>
                    <a:pt x="29841" y="56366"/>
                  </a:lnTo>
                  <a:lnTo>
                    <a:pt x="30444" y="56718"/>
                  </a:lnTo>
                  <a:lnTo>
                    <a:pt x="31047" y="57019"/>
                  </a:lnTo>
                  <a:lnTo>
                    <a:pt x="31650" y="57220"/>
                  </a:lnTo>
                  <a:lnTo>
                    <a:pt x="32303" y="57421"/>
                  </a:lnTo>
                  <a:lnTo>
                    <a:pt x="32906" y="57522"/>
                  </a:lnTo>
                  <a:lnTo>
                    <a:pt x="33559" y="57572"/>
                  </a:lnTo>
                  <a:lnTo>
                    <a:pt x="34262" y="57572"/>
                  </a:lnTo>
                  <a:lnTo>
                    <a:pt x="32554" y="58175"/>
                  </a:lnTo>
                  <a:lnTo>
                    <a:pt x="31901" y="58225"/>
                  </a:lnTo>
                  <a:lnTo>
                    <a:pt x="31248" y="58175"/>
                  </a:lnTo>
                  <a:lnTo>
                    <a:pt x="30294" y="57673"/>
                  </a:lnTo>
                  <a:lnTo>
                    <a:pt x="29841" y="57321"/>
                  </a:lnTo>
                  <a:lnTo>
                    <a:pt x="29389" y="56969"/>
                  </a:lnTo>
                  <a:lnTo>
                    <a:pt x="28686" y="56366"/>
                  </a:lnTo>
                  <a:lnTo>
                    <a:pt x="27983" y="55663"/>
                  </a:lnTo>
                  <a:lnTo>
                    <a:pt x="27330" y="54960"/>
                  </a:lnTo>
                  <a:lnTo>
                    <a:pt x="26727" y="54206"/>
                  </a:lnTo>
                  <a:lnTo>
                    <a:pt x="26074" y="53352"/>
                  </a:lnTo>
                  <a:lnTo>
                    <a:pt x="25471" y="52448"/>
                  </a:lnTo>
                  <a:lnTo>
                    <a:pt x="24918" y="51493"/>
                  </a:lnTo>
                  <a:lnTo>
                    <a:pt x="24466" y="50539"/>
                  </a:lnTo>
                  <a:lnTo>
                    <a:pt x="24064" y="49534"/>
                  </a:lnTo>
                  <a:lnTo>
                    <a:pt x="23763" y="48479"/>
                  </a:lnTo>
                  <a:lnTo>
                    <a:pt x="23512" y="47424"/>
                  </a:lnTo>
                  <a:lnTo>
                    <a:pt x="23411" y="46319"/>
                  </a:lnTo>
                  <a:lnTo>
                    <a:pt x="23361" y="46319"/>
                  </a:lnTo>
                  <a:lnTo>
                    <a:pt x="23311" y="46922"/>
                  </a:lnTo>
                  <a:lnTo>
                    <a:pt x="23311" y="47474"/>
                  </a:lnTo>
                  <a:lnTo>
                    <a:pt x="23361" y="48027"/>
                  </a:lnTo>
                  <a:lnTo>
                    <a:pt x="23411" y="48580"/>
                  </a:lnTo>
                  <a:lnTo>
                    <a:pt x="23662" y="49685"/>
                  </a:lnTo>
                  <a:lnTo>
                    <a:pt x="23964" y="50740"/>
                  </a:lnTo>
                  <a:lnTo>
                    <a:pt x="24416" y="51745"/>
                  </a:lnTo>
                  <a:lnTo>
                    <a:pt x="24918" y="52749"/>
                  </a:lnTo>
                  <a:lnTo>
                    <a:pt x="25521" y="53704"/>
                  </a:lnTo>
                  <a:lnTo>
                    <a:pt x="26174" y="54608"/>
                  </a:lnTo>
                  <a:lnTo>
                    <a:pt x="27028" y="55663"/>
                  </a:lnTo>
                  <a:lnTo>
                    <a:pt x="27983" y="56768"/>
                  </a:lnTo>
                  <a:lnTo>
                    <a:pt x="28535" y="57321"/>
                  </a:lnTo>
                  <a:lnTo>
                    <a:pt x="29138" y="57823"/>
                  </a:lnTo>
                  <a:lnTo>
                    <a:pt x="29691" y="58326"/>
                  </a:lnTo>
                  <a:lnTo>
                    <a:pt x="30344" y="58728"/>
                  </a:lnTo>
                  <a:lnTo>
                    <a:pt x="29741" y="58728"/>
                  </a:lnTo>
                  <a:lnTo>
                    <a:pt x="29339" y="58677"/>
                  </a:lnTo>
                  <a:lnTo>
                    <a:pt x="28937" y="58527"/>
                  </a:lnTo>
                  <a:lnTo>
                    <a:pt x="28485" y="58225"/>
                  </a:lnTo>
                  <a:lnTo>
                    <a:pt x="27983" y="57773"/>
                  </a:lnTo>
                  <a:lnTo>
                    <a:pt x="27480" y="57220"/>
                  </a:lnTo>
                  <a:lnTo>
                    <a:pt x="26928" y="56567"/>
                  </a:lnTo>
                  <a:lnTo>
                    <a:pt x="26425" y="55864"/>
                  </a:lnTo>
                  <a:lnTo>
                    <a:pt x="25873" y="55060"/>
                  </a:lnTo>
                  <a:lnTo>
                    <a:pt x="25370" y="54206"/>
                  </a:lnTo>
                  <a:lnTo>
                    <a:pt x="24868" y="53352"/>
                  </a:lnTo>
                  <a:lnTo>
                    <a:pt x="24416" y="52448"/>
                  </a:lnTo>
                  <a:lnTo>
                    <a:pt x="23964" y="51594"/>
                  </a:lnTo>
                  <a:lnTo>
                    <a:pt x="23562" y="50690"/>
                  </a:lnTo>
                  <a:lnTo>
                    <a:pt x="23260" y="49886"/>
                  </a:lnTo>
                  <a:lnTo>
                    <a:pt x="23009" y="49082"/>
                  </a:lnTo>
                  <a:lnTo>
                    <a:pt x="22858" y="48328"/>
                  </a:lnTo>
                  <a:lnTo>
                    <a:pt x="22758" y="47675"/>
                  </a:lnTo>
                  <a:lnTo>
                    <a:pt x="22758" y="47073"/>
                  </a:lnTo>
                  <a:lnTo>
                    <a:pt x="22758" y="46419"/>
                  </a:lnTo>
                  <a:lnTo>
                    <a:pt x="22858" y="45766"/>
                  </a:lnTo>
                  <a:lnTo>
                    <a:pt x="22959" y="45113"/>
                  </a:lnTo>
                  <a:lnTo>
                    <a:pt x="23311" y="43807"/>
                  </a:lnTo>
                  <a:lnTo>
                    <a:pt x="23662" y="42601"/>
                  </a:lnTo>
                  <a:lnTo>
                    <a:pt x="24064" y="41546"/>
                  </a:lnTo>
                  <a:lnTo>
                    <a:pt x="24416" y="40692"/>
                  </a:lnTo>
                  <a:lnTo>
                    <a:pt x="24818" y="39939"/>
                  </a:lnTo>
                  <a:lnTo>
                    <a:pt x="25069" y="39336"/>
                  </a:lnTo>
                  <a:lnTo>
                    <a:pt x="25370" y="38884"/>
                  </a:lnTo>
                  <a:lnTo>
                    <a:pt x="26074" y="38080"/>
                  </a:lnTo>
                  <a:lnTo>
                    <a:pt x="27129" y="37075"/>
                  </a:lnTo>
                  <a:lnTo>
                    <a:pt x="28435" y="35920"/>
                  </a:lnTo>
                  <a:lnTo>
                    <a:pt x="29841" y="34664"/>
                  </a:lnTo>
                  <a:lnTo>
                    <a:pt x="31349" y="33458"/>
                  </a:lnTo>
                  <a:lnTo>
                    <a:pt x="32705" y="32353"/>
                  </a:lnTo>
                  <a:lnTo>
                    <a:pt x="33911" y="31449"/>
                  </a:lnTo>
                  <a:lnTo>
                    <a:pt x="34765" y="30846"/>
                  </a:lnTo>
                  <a:lnTo>
                    <a:pt x="35116" y="30545"/>
                  </a:lnTo>
                  <a:lnTo>
                    <a:pt x="35368" y="30243"/>
                  </a:lnTo>
                  <a:lnTo>
                    <a:pt x="35568" y="29841"/>
                  </a:lnTo>
                  <a:lnTo>
                    <a:pt x="35769" y="29389"/>
                  </a:lnTo>
                  <a:lnTo>
                    <a:pt x="35870" y="28887"/>
                  </a:lnTo>
                  <a:lnTo>
                    <a:pt x="35970" y="28334"/>
                  </a:lnTo>
                  <a:lnTo>
                    <a:pt x="36121" y="27229"/>
                  </a:lnTo>
                  <a:lnTo>
                    <a:pt x="36272" y="24968"/>
                  </a:lnTo>
                  <a:lnTo>
                    <a:pt x="36423" y="24014"/>
                  </a:lnTo>
                  <a:lnTo>
                    <a:pt x="36523" y="23612"/>
                  </a:lnTo>
                  <a:lnTo>
                    <a:pt x="36623" y="23260"/>
                  </a:lnTo>
                  <a:lnTo>
                    <a:pt x="36875" y="22959"/>
                  </a:lnTo>
                  <a:lnTo>
                    <a:pt x="37226" y="22557"/>
                  </a:lnTo>
                  <a:lnTo>
                    <a:pt x="37729" y="22105"/>
                  </a:lnTo>
                  <a:lnTo>
                    <a:pt x="38281" y="21653"/>
                  </a:lnTo>
                  <a:lnTo>
                    <a:pt x="39638" y="20598"/>
                  </a:lnTo>
                  <a:lnTo>
                    <a:pt x="41145" y="19492"/>
                  </a:lnTo>
                  <a:lnTo>
                    <a:pt x="44059" y="17483"/>
                  </a:lnTo>
                  <a:lnTo>
                    <a:pt x="45164" y="16729"/>
                  </a:lnTo>
                  <a:lnTo>
                    <a:pt x="45817" y="16177"/>
                  </a:lnTo>
                  <a:lnTo>
                    <a:pt x="45968" y="15926"/>
                  </a:lnTo>
                  <a:lnTo>
                    <a:pt x="46068" y="15674"/>
                  </a:lnTo>
                  <a:lnTo>
                    <a:pt x="46068" y="15323"/>
                  </a:lnTo>
                  <a:lnTo>
                    <a:pt x="46068" y="14921"/>
                  </a:lnTo>
                  <a:lnTo>
                    <a:pt x="45968" y="14519"/>
                  </a:lnTo>
                  <a:lnTo>
                    <a:pt x="45867" y="14117"/>
                  </a:lnTo>
                  <a:lnTo>
                    <a:pt x="45716" y="13715"/>
                  </a:lnTo>
                  <a:lnTo>
                    <a:pt x="45515" y="13313"/>
                  </a:lnTo>
                  <a:lnTo>
                    <a:pt x="42401" y="16177"/>
                  </a:lnTo>
                  <a:lnTo>
                    <a:pt x="38985" y="19191"/>
                  </a:lnTo>
                  <a:lnTo>
                    <a:pt x="38985" y="19191"/>
                  </a:lnTo>
                  <a:lnTo>
                    <a:pt x="40090" y="17985"/>
                  </a:lnTo>
                  <a:lnTo>
                    <a:pt x="41095" y="16729"/>
                  </a:lnTo>
                  <a:lnTo>
                    <a:pt x="43154" y="14117"/>
                  </a:lnTo>
                  <a:lnTo>
                    <a:pt x="43205" y="14067"/>
                  </a:lnTo>
                  <a:lnTo>
                    <a:pt x="43205" y="14017"/>
                  </a:lnTo>
                  <a:lnTo>
                    <a:pt x="43154" y="13866"/>
                  </a:lnTo>
                  <a:lnTo>
                    <a:pt x="43004" y="13816"/>
                  </a:lnTo>
                  <a:lnTo>
                    <a:pt x="42953" y="13816"/>
                  </a:lnTo>
                  <a:lnTo>
                    <a:pt x="42903" y="13866"/>
                  </a:lnTo>
                  <a:lnTo>
                    <a:pt x="41798" y="15172"/>
                  </a:lnTo>
                  <a:lnTo>
                    <a:pt x="40642" y="16428"/>
                  </a:lnTo>
                  <a:lnTo>
                    <a:pt x="38382" y="18990"/>
                  </a:lnTo>
                  <a:lnTo>
                    <a:pt x="37327" y="20146"/>
                  </a:lnTo>
                  <a:lnTo>
                    <a:pt x="36222" y="21251"/>
                  </a:lnTo>
                  <a:lnTo>
                    <a:pt x="35719" y="21653"/>
                  </a:lnTo>
                  <a:lnTo>
                    <a:pt x="35518" y="21000"/>
                  </a:lnTo>
                  <a:lnTo>
                    <a:pt x="35368" y="20296"/>
                  </a:lnTo>
                  <a:lnTo>
                    <a:pt x="35267" y="19593"/>
                  </a:lnTo>
                  <a:lnTo>
                    <a:pt x="35217" y="18890"/>
                  </a:lnTo>
                  <a:lnTo>
                    <a:pt x="35217" y="18186"/>
                  </a:lnTo>
                  <a:lnTo>
                    <a:pt x="35317" y="17433"/>
                  </a:lnTo>
                  <a:lnTo>
                    <a:pt x="35418" y="16729"/>
                  </a:lnTo>
                  <a:lnTo>
                    <a:pt x="35568" y="16076"/>
                  </a:lnTo>
                  <a:lnTo>
                    <a:pt x="35568" y="16026"/>
                  </a:lnTo>
                  <a:lnTo>
                    <a:pt x="35518" y="15976"/>
                  </a:lnTo>
                  <a:lnTo>
                    <a:pt x="35468" y="16026"/>
                  </a:lnTo>
                  <a:lnTo>
                    <a:pt x="35217" y="16679"/>
                  </a:lnTo>
                  <a:lnTo>
                    <a:pt x="35016" y="17382"/>
                  </a:lnTo>
                  <a:lnTo>
                    <a:pt x="34865" y="18086"/>
                  </a:lnTo>
                  <a:lnTo>
                    <a:pt x="34815" y="18789"/>
                  </a:lnTo>
                  <a:lnTo>
                    <a:pt x="34815" y="17533"/>
                  </a:lnTo>
                  <a:lnTo>
                    <a:pt x="34865" y="17031"/>
                  </a:lnTo>
                  <a:lnTo>
                    <a:pt x="34915" y="16679"/>
                  </a:lnTo>
                  <a:lnTo>
                    <a:pt x="35217" y="15423"/>
                  </a:lnTo>
                  <a:lnTo>
                    <a:pt x="35518" y="13615"/>
                  </a:lnTo>
                  <a:lnTo>
                    <a:pt x="35217" y="13514"/>
                  </a:lnTo>
                  <a:lnTo>
                    <a:pt x="34915" y="13414"/>
                  </a:lnTo>
                  <a:lnTo>
                    <a:pt x="34564" y="13364"/>
                  </a:lnTo>
                  <a:lnTo>
                    <a:pt x="34262" y="13313"/>
                  </a:lnTo>
                  <a:lnTo>
                    <a:pt x="33961" y="13364"/>
                  </a:lnTo>
                  <a:lnTo>
                    <a:pt x="33659" y="13464"/>
                  </a:lnTo>
                  <a:lnTo>
                    <a:pt x="33408" y="13615"/>
                  </a:lnTo>
                  <a:lnTo>
                    <a:pt x="33157" y="13816"/>
                  </a:lnTo>
                  <a:lnTo>
                    <a:pt x="33057" y="13916"/>
                  </a:lnTo>
                  <a:lnTo>
                    <a:pt x="32956" y="14117"/>
                  </a:lnTo>
                  <a:lnTo>
                    <a:pt x="32856" y="14519"/>
                  </a:lnTo>
                  <a:lnTo>
                    <a:pt x="32755" y="15072"/>
                  </a:lnTo>
                  <a:lnTo>
                    <a:pt x="32755" y="15674"/>
                  </a:lnTo>
                  <a:lnTo>
                    <a:pt x="32755" y="17131"/>
                  </a:lnTo>
                  <a:lnTo>
                    <a:pt x="32906" y="18739"/>
                  </a:lnTo>
                  <a:lnTo>
                    <a:pt x="33006" y="20296"/>
                  </a:lnTo>
                  <a:lnTo>
                    <a:pt x="33157" y="21703"/>
                  </a:lnTo>
                  <a:lnTo>
                    <a:pt x="33157" y="22758"/>
                  </a:lnTo>
                  <a:lnTo>
                    <a:pt x="33107" y="23160"/>
                  </a:lnTo>
                  <a:lnTo>
                    <a:pt x="33006" y="23361"/>
                  </a:lnTo>
                  <a:lnTo>
                    <a:pt x="33006" y="23511"/>
                  </a:lnTo>
                  <a:lnTo>
                    <a:pt x="33006" y="23813"/>
                  </a:lnTo>
                  <a:lnTo>
                    <a:pt x="32956" y="23964"/>
                  </a:lnTo>
                  <a:lnTo>
                    <a:pt x="32856" y="24164"/>
                  </a:lnTo>
                  <a:lnTo>
                    <a:pt x="32755" y="24315"/>
                  </a:lnTo>
                  <a:lnTo>
                    <a:pt x="32604" y="24466"/>
                  </a:lnTo>
                  <a:lnTo>
                    <a:pt x="32303" y="24365"/>
                  </a:lnTo>
                  <a:lnTo>
                    <a:pt x="32002" y="24265"/>
                  </a:lnTo>
                  <a:lnTo>
                    <a:pt x="31499" y="23964"/>
                  </a:lnTo>
                  <a:lnTo>
                    <a:pt x="31047" y="23562"/>
                  </a:lnTo>
                  <a:lnTo>
                    <a:pt x="30595" y="23059"/>
                  </a:lnTo>
                  <a:lnTo>
                    <a:pt x="29992" y="22255"/>
                  </a:lnTo>
                  <a:lnTo>
                    <a:pt x="29389" y="21351"/>
                  </a:lnTo>
                  <a:lnTo>
                    <a:pt x="28837" y="20447"/>
                  </a:lnTo>
                  <a:lnTo>
                    <a:pt x="28334" y="19492"/>
                  </a:lnTo>
                  <a:lnTo>
                    <a:pt x="28284" y="19492"/>
                  </a:lnTo>
                  <a:lnTo>
                    <a:pt x="28234" y="19543"/>
                  </a:lnTo>
                  <a:lnTo>
                    <a:pt x="28435" y="20095"/>
                  </a:lnTo>
                  <a:lnTo>
                    <a:pt x="28585" y="20648"/>
                  </a:lnTo>
                  <a:lnTo>
                    <a:pt x="29088" y="21703"/>
                  </a:lnTo>
                  <a:lnTo>
                    <a:pt x="28083" y="20447"/>
                  </a:lnTo>
                  <a:lnTo>
                    <a:pt x="27229" y="19342"/>
                  </a:lnTo>
                  <a:lnTo>
                    <a:pt x="26827" y="19794"/>
                  </a:lnTo>
                  <a:lnTo>
                    <a:pt x="26425" y="20246"/>
                  </a:lnTo>
                  <a:lnTo>
                    <a:pt x="26074" y="20748"/>
                  </a:lnTo>
                  <a:lnTo>
                    <a:pt x="25772" y="21201"/>
                  </a:lnTo>
                  <a:lnTo>
                    <a:pt x="25471" y="21703"/>
                  </a:lnTo>
                  <a:lnTo>
                    <a:pt x="25270" y="22105"/>
                  </a:lnTo>
                  <a:lnTo>
                    <a:pt x="25169" y="22507"/>
                  </a:lnTo>
                  <a:lnTo>
                    <a:pt x="25169" y="22808"/>
                  </a:lnTo>
                  <a:lnTo>
                    <a:pt x="25220" y="23009"/>
                  </a:lnTo>
                  <a:lnTo>
                    <a:pt x="25421" y="23260"/>
                  </a:lnTo>
                  <a:lnTo>
                    <a:pt x="25722" y="23461"/>
                  </a:lnTo>
                  <a:lnTo>
                    <a:pt x="26124" y="23712"/>
                  </a:lnTo>
                  <a:lnTo>
                    <a:pt x="27129" y="24164"/>
                  </a:lnTo>
                  <a:lnTo>
                    <a:pt x="28284" y="24667"/>
                  </a:lnTo>
                  <a:lnTo>
                    <a:pt x="29540" y="25219"/>
                  </a:lnTo>
                  <a:lnTo>
                    <a:pt x="30695" y="25722"/>
                  </a:lnTo>
                  <a:lnTo>
                    <a:pt x="31198" y="26023"/>
                  </a:lnTo>
                  <a:lnTo>
                    <a:pt x="31650" y="26274"/>
                  </a:lnTo>
                  <a:lnTo>
                    <a:pt x="32052" y="26576"/>
                  </a:lnTo>
                  <a:lnTo>
                    <a:pt x="32353" y="26877"/>
                  </a:lnTo>
                  <a:lnTo>
                    <a:pt x="32554" y="27078"/>
                  </a:lnTo>
                  <a:lnTo>
                    <a:pt x="33006" y="27581"/>
                  </a:lnTo>
                  <a:lnTo>
                    <a:pt x="32805" y="27932"/>
                  </a:lnTo>
                  <a:lnTo>
                    <a:pt x="32504" y="28535"/>
                  </a:lnTo>
                  <a:lnTo>
                    <a:pt x="32102" y="29037"/>
                  </a:lnTo>
                  <a:lnTo>
                    <a:pt x="31700" y="29590"/>
                  </a:lnTo>
                  <a:lnTo>
                    <a:pt x="31248" y="30042"/>
                  </a:lnTo>
                  <a:lnTo>
                    <a:pt x="30394" y="30896"/>
                  </a:lnTo>
                  <a:lnTo>
                    <a:pt x="29490" y="31700"/>
                  </a:lnTo>
                  <a:lnTo>
                    <a:pt x="27631" y="33207"/>
                  </a:lnTo>
                  <a:lnTo>
                    <a:pt x="27581" y="33257"/>
                  </a:lnTo>
                  <a:lnTo>
                    <a:pt x="27581" y="33308"/>
                  </a:lnTo>
                  <a:lnTo>
                    <a:pt x="27681" y="33308"/>
                  </a:lnTo>
                  <a:lnTo>
                    <a:pt x="28887" y="32454"/>
                  </a:lnTo>
                  <a:lnTo>
                    <a:pt x="30093" y="31600"/>
                  </a:lnTo>
                  <a:lnTo>
                    <a:pt x="31248" y="30746"/>
                  </a:lnTo>
                  <a:lnTo>
                    <a:pt x="31801" y="30243"/>
                  </a:lnTo>
                  <a:lnTo>
                    <a:pt x="32303" y="29741"/>
                  </a:lnTo>
                  <a:lnTo>
                    <a:pt x="32856" y="29037"/>
                  </a:lnTo>
                  <a:lnTo>
                    <a:pt x="33157" y="28686"/>
                  </a:lnTo>
                  <a:lnTo>
                    <a:pt x="33408" y="28284"/>
                  </a:lnTo>
                  <a:lnTo>
                    <a:pt x="33509" y="28636"/>
                  </a:lnTo>
                  <a:lnTo>
                    <a:pt x="33258" y="29289"/>
                  </a:lnTo>
                  <a:lnTo>
                    <a:pt x="32956" y="29892"/>
                  </a:lnTo>
                  <a:lnTo>
                    <a:pt x="32554" y="30444"/>
                  </a:lnTo>
                  <a:lnTo>
                    <a:pt x="32052" y="30997"/>
                  </a:lnTo>
                  <a:lnTo>
                    <a:pt x="31449" y="31499"/>
                  </a:lnTo>
                  <a:lnTo>
                    <a:pt x="30746" y="31951"/>
                  </a:lnTo>
                  <a:lnTo>
                    <a:pt x="30042" y="32403"/>
                  </a:lnTo>
                  <a:lnTo>
                    <a:pt x="29339" y="32805"/>
                  </a:lnTo>
                  <a:lnTo>
                    <a:pt x="27882" y="33659"/>
                  </a:lnTo>
                  <a:lnTo>
                    <a:pt x="26375" y="34513"/>
                  </a:lnTo>
                  <a:lnTo>
                    <a:pt x="25621" y="34915"/>
                  </a:lnTo>
                  <a:lnTo>
                    <a:pt x="24818" y="35317"/>
                  </a:lnTo>
                  <a:lnTo>
                    <a:pt x="24014" y="35619"/>
                  </a:lnTo>
                  <a:lnTo>
                    <a:pt x="23260" y="35920"/>
                  </a:lnTo>
                  <a:lnTo>
                    <a:pt x="23210" y="35920"/>
                  </a:lnTo>
                  <a:lnTo>
                    <a:pt x="23260" y="35970"/>
                  </a:lnTo>
                  <a:lnTo>
                    <a:pt x="23913" y="35920"/>
                  </a:lnTo>
                  <a:lnTo>
                    <a:pt x="24617" y="35769"/>
                  </a:lnTo>
                  <a:lnTo>
                    <a:pt x="25320" y="35619"/>
                  </a:lnTo>
                  <a:lnTo>
                    <a:pt x="25973" y="35367"/>
                  </a:lnTo>
                  <a:lnTo>
                    <a:pt x="24366" y="36322"/>
                  </a:lnTo>
                  <a:lnTo>
                    <a:pt x="22959" y="37075"/>
                  </a:lnTo>
                  <a:lnTo>
                    <a:pt x="22557" y="36824"/>
                  </a:lnTo>
                  <a:lnTo>
                    <a:pt x="22256" y="36573"/>
                  </a:lnTo>
                  <a:lnTo>
                    <a:pt x="21904" y="36221"/>
                  </a:lnTo>
                  <a:lnTo>
                    <a:pt x="21603" y="35769"/>
                  </a:lnTo>
                  <a:lnTo>
                    <a:pt x="21301" y="35217"/>
                  </a:lnTo>
                  <a:lnTo>
                    <a:pt x="21000" y="34664"/>
                  </a:lnTo>
                  <a:lnTo>
                    <a:pt x="20447" y="33509"/>
                  </a:lnTo>
                  <a:lnTo>
                    <a:pt x="19894" y="32253"/>
                  </a:lnTo>
                  <a:lnTo>
                    <a:pt x="19392" y="30896"/>
                  </a:lnTo>
                  <a:lnTo>
                    <a:pt x="18990" y="29590"/>
                  </a:lnTo>
                  <a:lnTo>
                    <a:pt x="18639" y="28234"/>
                  </a:lnTo>
                  <a:lnTo>
                    <a:pt x="18588" y="28183"/>
                  </a:lnTo>
                  <a:lnTo>
                    <a:pt x="18488" y="28183"/>
                  </a:lnTo>
                  <a:lnTo>
                    <a:pt x="18488" y="28284"/>
                  </a:lnTo>
                  <a:lnTo>
                    <a:pt x="18890" y="30042"/>
                  </a:lnTo>
                  <a:lnTo>
                    <a:pt x="19091" y="30946"/>
                  </a:lnTo>
                  <a:lnTo>
                    <a:pt x="19342" y="31851"/>
                  </a:lnTo>
                  <a:lnTo>
                    <a:pt x="19643" y="32705"/>
                  </a:lnTo>
                  <a:lnTo>
                    <a:pt x="19945" y="33559"/>
                  </a:lnTo>
                  <a:lnTo>
                    <a:pt x="20296" y="34413"/>
                  </a:lnTo>
                  <a:lnTo>
                    <a:pt x="20698" y="35217"/>
                  </a:lnTo>
                  <a:lnTo>
                    <a:pt x="20949" y="35769"/>
                  </a:lnTo>
                  <a:lnTo>
                    <a:pt x="21301" y="36322"/>
                  </a:lnTo>
                  <a:lnTo>
                    <a:pt x="20799" y="35769"/>
                  </a:lnTo>
                  <a:lnTo>
                    <a:pt x="20347" y="35166"/>
                  </a:lnTo>
                  <a:lnTo>
                    <a:pt x="19945" y="34212"/>
                  </a:lnTo>
                  <a:lnTo>
                    <a:pt x="19593" y="33207"/>
                  </a:lnTo>
                  <a:lnTo>
                    <a:pt x="18940" y="31248"/>
                  </a:lnTo>
                  <a:lnTo>
                    <a:pt x="18136" y="28736"/>
                  </a:lnTo>
                  <a:lnTo>
                    <a:pt x="17383" y="26174"/>
                  </a:lnTo>
                  <a:lnTo>
                    <a:pt x="16679" y="23562"/>
                  </a:lnTo>
                  <a:lnTo>
                    <a:pt x="16076" y="21000"/>
                  </a:lnTo>
                  <a:lnTo>
                    <a:pt x="16076" y="20949"/>
                  </a:lnTo>
                  <a:lnTo>
                    <a:pt x="15976" y="20949"/>
                  </a:lnTo>
                  <a:lnTo>
                    <a:pt x="15976" y="21000"/>
                  </a:lnTo>
                  <a:lnTo>
                    <a:pt x="16378" y="23411"/>
                  </a:lnTo>
                  <a:lnTo>
                    <a:pt x="16880" y="25822"/>
                  </a:lnTo>
                  <a:lnTo>
                    <a:pt x="17433" y="28183"/>
                  </a:lnTo>
                  <a:lnTo>
                    <a:pt x="18086" y="30545"/>
                  </a:lnTo>
                  <a:lnTo>
                    <a:pt x="17081" y="27128"/>
                  </a:lnTo>
                  <a:lnTo>
                    <a:pt x="16227" y="23813"/>
                  </a:lnTo>
                  <a:lnTo>
                    <a:pt x="15524" y="21150"/>
                  </a:lnTo>
                  <a:lnTo>
                    <a:pt x="15172" y="19442"/>
                  </a:lnTo>
                  <a:lnTo>
                    <a:pt x="15021" y="18538"/>
                  </a:lnTo>
                  <a:lnTo>
                    <a:pt x="14971" y="17734"/>
                  </a:lnTo>
                  <a:lnTo>
                    <a:pt x="14971" y="17031"/>
                  </a:lnTo>
                  <a:lnTo>
                    <a:pt x="14971" y="16478"/>
                  </a:lnTo>
                  <a:lnTo>
                    <a:pt x="15072" y="15674"/>
                  </a:lnTo>
                  <a:lnTo>
                    <a:pt x="15172" y="15373"/>
                  </a:lnTo>
                  <a:lnTo>
                    <a:pt x="15222" y="15222"/>
                  </a:lnTo>
                  <a:lnTo>
                    <a:pt x="15423" y="15021"/>
                  </a:lnTo>
                  <a:lnTo>
                    <a:pt x="15725" y="14820"/>
                  </a:lnTo>
                  <a:lnTo>
                    <a:pt x="16127" y="14619"/>
                  </a:lnTo>
                  <a:lnTo>
                    <a:pt x="17131" y="14218"/>
                  </a:lnTo>
                  <a:lnTo>
                    <a:pt x="18337" y="13765"/>
                  </a:lnTo>
                  <a:lnTo>
                    <a:pt x="20698" y="12911"/>
                  </a:lnTo>
                  <a:lnTo>
                    <a:pt x="21603" y="12560"/>
                  </a:lnTo>
                  <a:lnTo>
                    <a:pt x="21954" y="12359"/>
                  </a:lnTo>
                  <a:lnTo>
                    <a:pt x="22155" y="12258"/>
                  </a:lnTo>
                  <a:lnTo>
                    <a:pt x="22256" y="12057"/>
                  </a:lnTo>
                  <a:lnTo>
                    <a:pt x="22256" y="11806"/>
                  </a:lnTo>
                  <a:lnTo>
                    <a:pt x="22256" y="11505"/>
                  </a:lnTo>
                  <a:lnTo>
                    <a:pt x="22155" y="11103"/>
                  </a:lnTo>
                  <a:lnTo>
                    <a:pt x="21854" y="10199"/>
                  </a:lnTo>
                  <a:lnTo>
                    <a:pt x="21452" y="9144"/>
                  </a:lnTo>
                  <a:lnTo>
                    <a:pt x="20246" y="9947"/>
                  </a:lnTo>
                  <a:lnTo>
                    <a:pt x="18990" y="10299"/>
                  </a:lnTo>
                  <a:lnTo>
                    <a:pt x="17734" y="10751"/>
                  </a:lnTo>
                  <a:lnTo>
                    <a:pt x="16529" y="11203"/>
                  </a:lnTo>
                  <a:lnTo>
                    <a:pt x="15323" y="11756"/>
                  </a:lnTo>
                  <a:lnTo>
                    <a:pt x="15273" y="11756"/>
                  </a:lnTo>
                  <a:lnTo>
                    <a:pt x="15273" y="11806"/>
                  </a:lnTo>
                  <a:lnTo>
                    <a:pt x="15323" y="11856"/>
                  </a:lnTo>
                  <a:lnTo>
                    <a:pt x="15373" y="11856"/>
                  </a:lnTo>
                  <a:lnTo>
                    <a:pt x="18689" y="10952"/>
                  </a:lnTo>
                  <a:lnTo>
                    <a:pt x="18689" y="10952"/>
                  </a:lnTo>
                  <a:lnTo>
                    <a:pt x="16830" y="12057"/>
                  </a:lnTo>
                  <a:lnTo>
                    <a:pt x="15926" y="12509"/>
                  </a:lnTo>
                  <a:lnTo>
                    <a:pt x="15072" y="12911"/>
                  </a:lnTo>
                  <a:lnTo>
                    <a:pt x="14820" y="12811"/>
                  </a:lnTo>
                  <a:lnTo>
                    <a:pt x="14569" y="12660"/>
                  </a:lnTo>
                  <a:lnTo>
                    <a:pt x="14318" y="12509"/>
                  </a:lnTo>
                  <a:lnTo>
                    <a:pt x="14117" y="12258"/>
                  </a:lnTo>
                  <a:lnTo>
                    <a:pt x="14067" y="12258"/>
                  </a:lnTo>
                  <a:lnTo>
                    <a:pt x="14017" y="12309"/>
                  </a:lnTo>
                  <a:lnTo>
                    <a:pt x="14167" y="12509"/>
                  </a:lnTo>
                  <a:lnTo>
                    <a:pt x="14318" y="12710"/>
                  </a:lnTo>
                  <a:lnTo>
                    <a:pt x="14519" y="12911"/>
                  </a:lnTo>
                  <a:lnTo>
                    <a:pt x="14720" y="13062"/>
                  </a:lnTo>
                  <a:lnTo>
                    <a:pt x="14720" y="13062"/>
                  </a:lnTo>
                  <a:lnTo>
                    <a:pt x="14368" y="13012"/>
                  </a:lnTo>
                  <a:lnTo>
                    <a:pt x="14017" y="12861"/>
                  </a:lnTo>
                  <a:lnTo>
                    <a:pt x="13615" y="12007"/>
                  </a:lnTo>
                  <a:lnTo>
                    <a:pt x="13313" y="11103"/>
                  </a:lnTo>
                  <a:lnTo>
                    <a:pt x="12962" y="10199"/>
                  </a:lnTo>
                  <a:lnTo>
                    <a:pt x="12710" y="9244"/>
                  </a:lnTo>
                  <a:lnTo>
                    <a:pt x="12208" y="7385"/>
                  </a:lnTo>
                  <a:lnTo>
                    <a:pt x="11806" y="5577"/>
                  </a:lnTo>
                  <a:lnTo>
                    <a:pt x="11756" y="5527"/>
                  </a:lnTo>
                  <a:lnTo>
                    <a:pt x="11706" y="5476"/>
                  </a:lnTo>
                  <a:lnTo>
                    <a:pt x="11656" y="5527"/>
                  </a:lnTo>
                  <a:lnTo>
                    <a:pt x="11656" y="5577"/>
                  </a:lnTo>
                  <a:lnTo>
                    <a:pt x="11856" y="6933"/>
                  </a:lnTo>
                  <a:lnTo>
                    <a:pt x="12108" y="8290"/>
                  </a:lnTo>
                  <a:lnTo>
                    <a:pt x="12359" y="9596"/>
                  </a:lnTo>
                  <a:lnTo>
                    <a:pt x="12710" y="10902"/>
                  </a:lnTo>
                  <a:lnTo>
                    <a:pt x="13012" y="11907"/>
                  </a:lnTo>
                  <a:lnTo>
                    <a:pt x="13313" y="12962"/>
                  </a:lnTo>
                  <a:lnTo>
                    <a:pt x="12911" y="11907"/>
                  </a:lnTo>
                  <a:lnTo>
                    <a:pt x="12560" y="10852"/>
                  </a:lnTo>
                  <a:lnTo>
                    <a:pt x="12258" y="9746"/>
                  </a:lnTo>
                  <a:lnTo>
                    <a:pt x="12007" y="8641"/>
                  </a:lnTo>
                  <a:lnTo>
                    <a:pt x="11555" y="6732"/>
                  </a:lnTo>
                  <a:lnTo>
                    <a:pt x="11153" y="4773"/>
                  </a:lnTo>
                  <a:lnTo>
                    <a:pt x="10852" y="2864"/>
                  </a:lnTo>
                  <a:lnTo>
                    <a:pt x="10601" y="855"/>
                  </a:lnTo>
                  <a:lnTo>
                    <a:pt x="10601" y="804"/>
                  </a:lnTo>
                  <a:lnTo>
                    <a:pt x="10500" y="804"/>
                  </a:lnTo>
                  <a:lnTo>
                    <a:pt x="10500" y="855"/>
                  </a:lnTo>
                  <a:lnTo>
                    <a:pt x="10500" y="1909"/>
                  </a:lnTo>
                  <a:lnTo>
                    <a:pt x="10601" y="2914"/>
                  </a:lnTo>
                  <a:lnTo>
                    <a:pt x="10701" y="3919"/>
                  </a:lnTo>
                  <a:lnTo>
                    <a:pt x="10801" y="4974"/>
                  </a:lnTo>
                  <a:lnTo>
                    <a:pt x="11153" y="6983"/>
                  </a:lnTo>
                  <a:lnTo>
                    <a:pt x="11555" y="8993"/>
                  </a:lnTo>
                  <a:lnTo>
                    <a:pt x="11957" y="11002"/>
                  </a:lnTo>
                  <a:lnTo>
                    <a:pt x="11605" y="9847"/>
                  </a:lnTo>
                  <a:lnTo>
                    <a:pt x="11354" y="8591"/>
                  </a:lnTo>
                  <a:lnTo>
                    <a:pt x="11053" y="7235"/>
                  </a:lnTo>
                  <a:lnTo>
                    <a:pt x="10801" y="5878"/>
                  </a:lnTo>
                  <a:lnTo>
                    <a:pt x="10400" y="3316"/>
                  </a:lnTo>
                  <a:lnTo>
                    <a:pt x="10098" y="1256"/>
                  </a:lnTo>
                  <a:lnTo>
                    <a:pt x="10048" y="603"/>
                  </a:lnTo>
                  <a:lnTo>
                    <a:pt x="10048" y="0"/>
                  </a:lnTo>
                  <a:close/>
                </a:path>
              </a:pathLst>
            </a:custGeom>
            <a:solidFill>
              <a:srgbClr val="A44BD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38" name="Google Shape;3503;p76">
              <a:extLst>
                <a:ext uri="{FF2B5EF4-FFF2-40B4-BE49-F238E27FC236}">
                  <a16:creationId xmlns:a16="http://schemas.microsoft.com/office/drawing/2014/main" id="{A82122F2-544F-4B57-9090-4FEC7726060B}"/>
                </a:ext>
              </a:extLst>
            </p:cNvPr>
            <p:cNvSpPr/>
            <p:nvPr/>
          </p:nvSpPr>
          <p:spPr>
            <a:xfrm>
              <a:off x="799525" y="1982100"/>
              <a:ext cx="64075" cy="20125"/>
            </a:xfrm>
            <a:custGeom>
              <a:avLst/>
              <a:gdLst/>
              <a:ahLst/>
              <a:cxnLst/>
              <a:rect l="l" t="t" r="r" b="b"/>
              <a:pathLst>
                <a:path w="2563" h="805" extrusionOk="0">
                  <a:moveTo>
                    <a:pt x="2462" y="1"/>
                  </a:moveTo>
                  <a:lnTo>
                    <a:pt x="1256" y="403"/>
                  </a:lnTo>
                  <a:lnTo>
                    <a:pt x="653" y="553"/>
                  </a:lnTo>
                  <a:lnTo>
                    <a:pt x="50" y="704"/>
                  </a:lnTo>
                  <a:lnTo>
                    <a:pt x="0" y="754"/>
                  </a:lnTo>
                  <a:lnTo>
                    <a:pt x="50" y="805"/>
                  </a:lnTo>
                  <a:lnTo>
                    <a:pt x="703" y="704"/>
                  </a:lnTo>
                  <a:lnTo>
                    <a:pt x="1357" y="604"/>
                  </a:lnTo>
                  <a:lnTo>
                    <a:pt x="1959" y="403"/>
                  </a:lnTo>
                  <a:lnTo>
                    <a:pt x="2261" y="302"/>
                  </a:lnTo>
                  <a:lnTo>
                    <a:pt x="2512" y="152"/>
                  </a:lnTo>
                  <a:lnTo>
                    <a:pt x="2562" y="101"/>
                  </a:lnTo>
                  <a:lnTo>
                    <a:pt x="2562" y="1"/>
                  </a:lnTo>
                  <a:close/>
                </a:path>
              </a:pathLst>
            </a:custGeom>
            <a:solidFill>
              <a:srgbClr val="A44BD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39" name="Google Shape;3504;p76">
              <a:extLst>
                <a:ext uri="{FF2B5EF4-FFF2-40B4-BE49-F238E27FC236}">
                  <a16:creationId xmlns:a16="http://schemas.microsoft.com/office/drawing/2014/main" id="{E946F807-682F-4064-9B43-063CF2938351}"/>
                </a:ext>
              </a:extLst>
            </p:cNvPr>
            <p:cNvSpPr/>
            <p:nvPr/>
          </p:nvSpPr>
          <p:spPr>
            <a:xfrm>
              <a:off x="647550" y="2952950"/>
              <a:ext cx="1275" cy="1275"/>
            </a:xfrm>
            <a:custGeom>
              <a:avLst/>
              <a:gdLst/>
              <a:ahLst/>
              <a:cxnLst/>
              <a:rect l="l" t="t" r="r" b="b"/>
              <a:pathLst>
                <a:path w="51" h="51" extrusionOk="0">
                  <a:moveTo>
                    <a:pt x="0" y="0"/>
                  </a:moveTo>
                  <a:lnTo>
                    <a:pt x="0" y="50"/>
                  </a:lnTo>
                  <a:lnTo>
                    <a:pt x="51" y="0"/>
                  </a:lnTo>
                  <a:close/>
                </a:path>
              </a:pathLst>
            </a:custGeom>
            <a:solidFill>
              <a:srgbClr val="A44BD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40" name="Google Shape;3505;p76">
              <a:extLst>
                <a:ext uri="{FF2B5EF4-FFF2-40B4-BE49-F238E27FC236}">
                  <a16:creationId xmlns:a16="http://schemas.microsoft.com/office/drawing/2014/main" id="{D85B5855-83FF-4901-95BD-8B9D51DB8A46}"/>
                </a:ext>
              </a:extLst>
            </p:cNvPr>
            <p:cNvSpPr/>
            <p:nvPr/>
          </p:nvSpPr>
          <p:spPr>
            <a:xfrm>
              <a:off x="675175" y="1793725"/>
              <a:ext cx="25150" cy="158275"/>
            </a:xfrm>
            <a:custGeom>
              <a:avLst/>
              <a:gdLst/>
              <a:ahLst/>
              <a:cxnLst/>
              <a:rect l="l" t="t" r="r" b="b"/>
              <a:pathLst>
                <a:path w="1006" h="6331" extrusionOk="0">
                  <a:moveTo>
                    <a:pt x="1" y="0"/>
                  </a:moveTo>
                  <a:lnTo>
                    <a:pt x="1" y="50"/>
                  </a:lnTo>
                  <a:lnTo>
                    <a:pt x="352" y="3165"/>
                  </a:lnTo>
                  <a:lnTo>
                    <a:pt x="553" y="4723"/>
                  </a:lnTo>
                  <a:lnTo>
                    <a:pt x="855" y="6230"/>
                  </a:lnTo>
                  <a:lnTo>
                    <a:pt x="905" y="6280"/>
                  </a:lnTo>
                  <a:lnTo>
                    <a:pt x="955" y="6330"/>
                  </a:lnTo>
                  <a:lnTo>
                    <a:pt x="1005" y="6280"/>
                  </a:lnTo>
                  <a:lnTo>
                    <a:pt x="1005" y="6230"/>
                  </a:lnTo>
                  <a:lnTo>
                    <a:pt x="855" y="4672"/>
                  </a:lnTo>
                  <a:lnTo>
                    <a:pt x="603" y="3115"/>
                  </a:lnTo>
                  <a:lnTo>
                    <a:pt x="51" y="50"/>
                  </a:lnTo>
                  <a:lnTo>
                    <a:pt x="1" y="0"/>
                  </a:lnTo>
                  <a:close/>
                </a:path>
              </a:pathLst>
            </a:custGeom>
            <a:solidFill>
              <a:srgbClr val="E39DFF"/>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41" name="Google Shape;3506;p76">
              <a:extLst>
                <a:ext uri="{FF2B5EF4-FFF2-40B4-BE49-F238E27FC236}">
                  <a16:creationId xmlns:a16="http://schemas.microsoft.com/office/drawing/2014/main" id="{9E3057D1-5B8F-43DF-8FA9-2CBDDD3990E4}"/>
                </a:ext>
              </a:extLst>
            </p:cNvPr>
            <p:cNvSpPr/>
            <p:nvPr/>
          </p:nvSpPr>
          <p:spPr>
            <a:xfrm>
              <a:off x="488050" y="2034850"/>
              <a:ext cx="101750" cy="89200"/>
            </a:xfrm>
            <a:custGeom>
              <a:avLst/>
              <a:gdLst/>
              <a:ahLst/>
              <a:cxnLst/>
              <a:rect l="l" t="t" r="r" b="b"/>
              <a:pathLst>
                <a:path w="4070" h="3568" extrusionOk="0">
                  <a:moveTo>
                    <a:pt x="50" y="1"/>
                  </a:moveTo>
                  <a:lnTo>
                    <a:pt x="0" y="51"/>
                  </a:lnTo>
                  <a:lnTo>
                    <a:pt x="0" y="101"/>
                  </a:lnTo>
                  <a:lnTo>
                    <a:pt x="0" y="151"/>
                  </a:lnTo>
                  <a:lnTo>
                    <a:pt x="955" y="1005"/>
                  </a:lnTo>
                  <a:lnTo>
                    <a:pt x="1909" y="1910"/>
                  </a:lnTo>
                  <a:lnTo>
                    <a:pt x="2914" y="2764"/>
                  </a:lnTo>
                  <a:lnTo>
                    <a:pt x="3919" y="3568"/>
                  </a:lnTo>
                  <a:lnTo>
                    <a:pt x="4019" y="3568"/>
                  </a:lnTo>
                  <a:lnTo>
                    <a:pt x="4069" y="3517"/>
                  </a:lnTo>
                  <a:lnTo>
                    <a:pt x="4069" y="3467"/>
                  </a:lnTo>
                  <a:lnTo>
                    <a:pt x="4069" y="3367"/>
                  </a:lnTo>
                  <a:lnTo>
                    <a:pt x="3115" y="2513"/>
                  </a:lnTo>
                  <a:lnTo>
                    <a:pt x="2110" y="1659"/>
                  </a:lnTo>
                  <a:lnTo>
                    <a:pt x="1105" y="805"/>
                  </a:lnTo>
                  <a:lnTo>
                    <a:pt x="101" y="51"/>
                  </a:lnTo>
                  <a:lnTo>
                    <a:pt x="50" y="1"/>
                  </a:lnTo>
                  <a:close/>
                </a:path>
              </a:pathLst>
            </a:custGeom>
            <a:solidFill>
              <a:srgbClr val="E39DFF"/>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42" name="Google Shape;3507;p76">
              <a:extLst>
                <a:ext uri="{FF2B5EF4-FFF2-40B4-BE49-F238E27FC236}">
                  <a16:creationId xmlns:a16="http://schemas.microsoft.com/office/drawing/2014/main" id="{2F5AF91A-1912-454D-A969-98776D5EAF13}"/>
                </a:ext>
              </a:extLst>
            </p:cNvPr>
            <p:cNvSpPr/>
            <p:nvPr/>
          </p:nvSpPr>
          <p:spPr>
            <a:xfrm>
              <a:off x="756825" y="1902975"/>
              <a:ext cx="59050" cy="104275"/>
            </a:xfrm>
            <a:custGeom>
              <a:avLst/>
              <a:gdLst/>
              <a:ahLst/>
              <a:cxnLst/>
              <a:rect l="l" t="t" r="r" b="b"/>
              <a:pathLst>
                <a:path w="2362" h="4171" extrusionOk="0">
                  <a:moveTo>
                    <a:pt x="2311" y="1"/>
                  </a:moveTo>
                  <a:lnTo>
                    <a:pt x="2261" y="51"/>
                  </a:lnTo>
                  <a:lnTo>
                    <a:pt x="1608" y="955"/>
                  </a:lnTo>
                  <a:lnTo>
                    <a:pt x="1005" y="1960"/>
                  </a:lnTo>
                  <a:lnTo>
                    <a:pt x="452" y="2965"/>
                  </a:lnTo>
                  <a:lnTo>
                    <a:pt x="0" y="4020"/>
                  </a:lnTo>
                  <a:lnTo>
                    <a:pt x="0" y="4120"/>
                  </a:lnTo>
                  <a:lnTo>
                    <a:pt x="50" y="4171"/>
                  </a:lnTo>
                  <a:lnTo>
                    <a:pt x="151" y="4171"/>
                  </a:lnTo>
                  <a:lnTo>
                    <a:pt x="201" y="4120"/>
                  </a:lnTo>
                  <a:lnTo>
                    <a:pt x="1256" y="2111"/>
                  </a:lnTo>
                  <a:lnTo>
                    <a:pt x="1809" y="1106"/>
                  </a:lnTo>
                  <a:lnTo>
                    <a:pt x="2361" y="101"/>
                  </a:lnTo>
                  <a:lnTo>
                    <a:pt x="2361" y="51"/>
                  </a:lnTo>
                  <a:lnTo>
                    <a:pt x="2361" y="1"/>
                  </a:lnTo>
                  <a:close/>
                </a:path>
              </a:pathLst>
            </a:custGeom>
            <a:solidFill>
              <a:srgbClr val="E39DFF"/>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43" name="Google Shape;3508;p76">
              <a:extLst>
                <a:ext uri="{FF2B5EF4-FFF2-40B4-BE49-F238E27FC236}">
                  <a16:creationId xmlns:a16="http://schemas.microsoft.com/office/drawing/2014/main" id="{82EBE036-B8BF-4B00-A734-04E5D09A9BDA}"/>
                </a:ext>
              </a:extLst>
            </p:cNvPr>
            <p:cNvSpPr/>
            <p:nvPr/>
          </p:nvSpPr>
          <p:spPr>
            <a:xfrm>
              <a:off x="1661075" y="2363900"/>
              <a:ext cx="42725" cy="119350"/>
            </a:xfrm>
            <a:custGeom>
              <a:avLst/>
              <a:gdLst/>
              <a:ahLst/>
              <a:cxnLst/>
              <a:rect l="l" t="t" r="r" b="b"/>
              <a:pathLst>
                <a:path w="1709" h="4774" extrusionOk="0">
                  <a:moveTo>
                    <a:pt x="1609" y="1"/>
                  </a:moveTo>
                  <a:lnTo>
                    <a:pt x="1006" y="1106"/>
                  </a:lnTo>
                  <a:lnTo>
                    <a:pt x="704" y="1659"/>
                  </a:lnTo>
                  <a:lnTo>
                    <a:pt x="503" y="2262"/>
                  </a:lnTo>
                  <a:lnTo>
                    <a:pt x="302" y="2814"/>
                  </a:lnTo>
                  <a:lnTo>
                    <a:pt x="152" y="3417"/>
                  </a:lnTo>
                  <a:lnTo>
                    <a:pt x="51" y="4070"/>
                  </a:lnTo>
                  <a:lnTo>
                    <a:pt x="1" y="4673"/>
                  </a:lnTo>
                  <a:lnTo>
                    <a:pt x="51" y="4723"/>
                  </a:lnTo>
                  <a:lnTo>
                    <a:pt x="101" y="4773"/>
                  </a:lnTo>
                  <a:lnTo>
                    <a:pt x="152" y="4773"/>
                  </a:lnTo>
                  <a:lnTo>
                    <a:pt x="202" y="4673"/>
                  </a:lnTo>
                  <a:lnTo>
                    <a:pt x="503" y="3517"/>
                  </a:lnTo>
                  <a:lnTo>
                    <a:pt x="855" y="2362"/>
                  </a:lnTo>
                  <a:lnTo>
                    <a:pt x="1207" y="1207"/>
                  </a:lnTo>
                  <a:lnTo>
                    <a:pt x="1458" y="654"/>
                  </a:lnTo>
                  <a:lnTo>
                    <a:pt x="1709" y="101"/>
                  </a:lnTo>
                  <a:lnTo>
                    <a:pt x="1709" y="51"/>
                  </a:lnTo>
                  <a:lnTo>
                    <a:pt x="1709" y="1"/>
                  </a:lnTo>
                  <a:close/>
                </a:path>
              </a:pathLst>
            </a:custGeom>
            <a:solidFill>
              <a:srgbClr val="E39DFF"/>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44" name="Google Shape;3509;p76">
              <a:extLst>
                <a:ext uri="{FF2B5EF4-FFF2-40B4-BE49-F238E27FC236}">
                  <a16:creationId xmlns:a16="http://schemas.microsoft.com/office/drawing/2014/main" id="{7643E06A-FA55-4899-A142-5AF86F07CD29}"/>
                </a:ext>
              </a:extLst>
            </p:cNvPr>
            <p:cNvSpPr/>
            <p:nvPr/>
          </p:nvSpPr>
          <p:spPr>
            <a:xfrm>
              <a:off x="1653550" y="2384000"/>
              <a:ext cx="21375" cy="61575"/>
            </a:xfrm>
            <a:custGeom>
              <a:avLst/>
              <a:gdLst/>
              <a:ahLst/>
              <a:cxnLst/>
              <a:rect l="l" t="t" r="r" b="b"/>
              <a:pathLst>
                <a:path w="855" h="2463" extrusionOk="0">
                  <a:moveTo>
                    <a:pt x="754" y="1"/>
                  </a:moveTo>
                  <a:lnTo>
                    <a:pt x="704" y="51"/>
                  </a:lnTo>
                  <a:lnTo>
                    <a:pt x="252" y="1206"/>
                  </a:lnTo>
                  <a:lnTo>
                    <a:pt x="101" y="1809"/>
                  </a:lnTo>
                  <a:lnTo>
                    <a:pt x="0" y="2362"/>
                  </a:lnTo>
                  <a:lnTo>
                    <a:pt x="0" y="2462"/>
                  </a:lnTo>
                  <a:lnTo>
                    <a:pt x="151" y="2462"/>
                  </a:lnTo>
                  <a:lnTo>
                    <a:pt x="201" y="2412"/>
                  </a:lnTo>
                  <a:lnTo>
                    <a:pt x="503" y="1257"/>
                  </a:lnTo>
                  <a:lnTo>
                    <a:pt x="654" y="654"/>
                  </a:lnTo>
                  <a:lnTo>
                    <a:pt x="855" y="101"/>
                  </a:lnTo>
                  <a:lnTo>
                    <a:pt x="855" y="51"/>
                  </a:lnTo>
                  <a:lnTo>
                    <a:pt x="804" y="1"/>
                  </a:lnTo>
                  <a:close/>
                </a:path>
              </a:pathLst>
            </a:custGeom>
            <a:solidFill>
              <a:srgbClr val="E39DFF"/>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45" name="Google Shape;3510;p76">
              <a:extLst>
                <a:ext uri="{FF2B5EF4-FFF2-40B4-BE49-F238E27FC236}">
                  <a16:creationId xmlns:a16="http://schemas.microsoft.com/office/drawing/2014/main" id="{47974659-7723-4AA2-94D4-9BC7B2BEF11B}"/>
                </a:ext>
              </a:extLst>
            </p:cNvPr>
            <p:cNvSpPr/>
            <p:nvPr/>
          </p:nvSpPr>
          <p:spPr>
            <a:xfrm>
              <a:off x="1761550" y="2794700"/>
              <a:ext cx="85450" cy="123100"/>
            </a:xfrm>
            <a:custGeom>
              <a:avLst/>
              <a:gdLst/>
              <a:ahLst/>
              <a:cxnLst/>
              <a:rect l="l" t="t" r="r" b="b"/>
              <a:pathLst>
                <a:path w="3418" h="4924" extrusionOk="0">
                  <a:moveTo>
                    <a:pt x="3317" y="0"/>
                  </a:moveTo>
                  <a:lnTo>
                    <a:pt x="3266" y="50"/>
                  </a:lnTo>
                  <a:lnTo>
                    <a:pt x="1558" y="2361"/>
                  </a:lnTo>
                  <a:lnTo>
                    <a:pt x="704" y="3567"/>
                  </a:lnTo>
                  <a:lnTo>
                    <a:pt x="353" y="4170"/>
                  </a:lnTo>
                  <a:lnTo>
                    <a:pt x="1" y="4773"/>
                  </a:lnTo>
                  <a:lnTo>
                    <a:pt x="1" y="4873"/>
                  </a:lnTo>
                  <a:lnTo>
                    <a:pt x="1" y="4923"/>
                  </a:lnTo>
                  <a:lnTo>
                    <a:pt x="152" y="4923"/>
                  </a:lnTo>
                  <a:lnTo>
                    <a:pt x="604" y="4371"/>
                  </a:lnTo>
                  <a:lnTo>
                    <a:pt x="1056" y="3768"/>
                  </a:lnTo>
                  <a:lnTo>
                    <a:pt x="1860" y="2562"/>
                  </a:lnTo>
                  <a:lnTo>
                    <a:pt x="3417" y="151"/>
                  </a:lnTo>
                  <a:lnTo>
                    <a:pt x="3417" y="50"/>
                  </a:lnTo>
                  <a:lnTo>
                    <a:pt x="3417" y="0"/>
                  </a:lnTo>
                  <a:close/>
                </a:path>
              </a:pathLst>
            </a:custGeom>
            <a:solidFill>
              <a:srgbClr val="E39DFF"/>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46" name="Google Shape;3511;p76">
              <a:extLst>
                <a:ext uri="{FF2B5EF4-FFF2-40B4-BE49-F238E27FC236}">
                  <a16:creationId xmlns:a16="http://schemas.microsoft.com/office/drawing/2014/main" id="{35F6F1FE-B0F0-4468-B6EC-EC23DF82B826}"/>
                </a:ext>
              </a:extLst>
            </p:cNvPr>
            <p:cNvSpPr/>
            <p:nvPr/>
          </p:nvSpPr>
          <p:spPr>
            <a:xfrm>
              <a:off x="971575" y="2895175"/>
              <a:ext cx="74125" cy="187150"/>
            </a:xfrm>
            <a:custGeom>
              <a:avLst/>
              <a:gdLst/>
              <a:ahLst/>
              <a:cxnLst/>
              <a:rect l="l" t="t" r="r" b="b"/>
              <a:pathLst>
                <a:path w="2965" h="7486" extrusionOk="0">
                  <a:moveTo>
                    <a:pt x="51" y="0"/>
                  </a:moveTo>
                  <a:lnTo>
                    <a:pt x="51" y="50"/>
                  </a:lnTo>
                  <a:lnTo>
                    <a:pt x="1" y="452"/>
                  </a:lnTo>
                  <a:lnTo>
                    <a:pt x="1" y="904"/>
                  </a:lnTo>
                  <a:lnTo>
                    <a:pt x="51" y="1407"/>
                  </a:lnTo>
                  <a:lnTo>
                    <a:pt x="151" y="1859"/>
                  </a:lnTo>
                  <a:lnTo>
                    <a:pt x="453" y="2763"/>
                  </a:lnTo>
                  <a:lnTo>
                    <a:pt x="754" y="3617"/>
                  </a:lnTo>
                  <a:lnTo>
                    <a:pt x="1156" y="4622"/>
                  </a:lnTo>
                  <a:lnTo>
                    <a:pt x="1608" y="5576"/>
                  </a:lnTo>
                  <a:lnTo>
                    <a:pt x="2161" y="6531"/>
                  </a:lnTo>
                  <a:lnTo>
                    <a:pt x="2713" y="7435"/>
                  </a:lnTo>
                  <a:lnTo>
                    <a:pt x="2814" y="7485"/>
                  </a:lnTo>
                  <a:lnTo>
                    <a:pt x="2914" y="7485"/>
                  </a:lnTo>
                  <a:lnTo>
                    <a:pt x="2965" y="7435"/>
                  </a:lnTo>
                  <a:lnTo>
                    <a:pt x="2914" y="7335"/>
                  </a:lnTo>
                  <a:lnTo>
                    <a:pt x="1960" y="5526"/>
                  </a:lnTo>
                  <a:lnTo>
                    <a:pt x="1508" y="4622"/>
                  </a:lnTo>
                  <a:lnTo>
                    <a:pt x="1106" y="3718"/>
                  </a:lnTo>
                  <a:lnTo>
                    <a:pt x="754" y="2813"/>
                  </a:lnTo>
                  <a:lnTo>
                    <a:pt x="453" y="1909"/>
                  </a:lnTo>
                  <a:lnTo>
                    <a:pt x="302" y="1457"/>
                  </a:lnTo>
                  <a:lnTo>
                    <a:pt x="202" y="955"/>
                  </a:lnTo>
                  <a:lnTo>
                    <a:pt x="151" y="502"/>
                  </a:lnTo>
                  <a:lnTo>
                    <a:pt x="151" y="50"/>
                  </a:lnTo>
                  <a:lnTo>
                    <a:pt x="101" y="0"/>
                  </a:lnTo>
                  <a:close/>
                </a:path>
              </a:pathLst>
            </a:custGeom>
            <a:solidFill>
              <a:srgbClr val="E39DFF"/>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47" name="Google Shape;3512;p76">
              <a:extLst>
                <a:ext uri="{FF2B5EF4-FFF2-40B4-BE49-F238E27FC236}">
                  <a16:creationId xmlns:a16="http://schemas.microsoft.com/office/drawing/2014/main" id="{4FB1BEE6-FD28-408D-9C53-D0CB0F0FB89D}"/>
                </a:ext>
              </a:extLst>
            </p:cNvPr>
            <p:cNvSpPr/>
            <p:nvPr/>
          </p:nvSpPr>
          <p:spPr>
            <a:xfrm>
              <a:off x="1391050" y="2887625"/>
              <a:ext cx="16350" cy="98000"/>
            </a:xfrm>
            <a:custGeom>
              <a:avLst/>
              <a:gdLst/>
              <a:ahLst/>
              <a:cxnLst/>
              <a:rect l="l" t="t" r="r" b="b"/>
              <a:pathLst>
                <a:path w="654" h="3920" extrusionOk="0">
                  <a:moveTo>
                    <a:pt x="403" y="1"/>
                  </a:moveTo>
                  <a:lnTo>
                    <a:pt x="403" y="51"/>
                  </a:lnTo>
                  <a:lnTo>
                    <a:pt x="152" y="503"/>
                  </a:lnTo>
                  <a:lnTo>
                    <a:pt x="51" y="955"/>
                  </a:lnTo>
                  <a:lnTo>
                    <a:pt x="1" y="1458"/>
                  </a:lnTo>
                  <a:lnTo>
                    <a:pt x="1" y="1910"/>
                  </a:lnTo>
                  <a:lnTo>
                    <a:pt x="51" y="2412"/>
                  </a:lnTo>
                  <a:lnTo>
                    <a:pt x="152" y="2914"/>
                  </a:lnTo>
                  <a:lnTo>
                    <a:pt x="252" y="3367"/>
                  </a:lnTo>
                  <a:lnTo>
                    <a:pt x="453" y="3819"/>
                  </a:lnTo>
                  <a:lnTo>
                    <a:pt x="503" y="3919"/>
                  </a:lnTo>
                  <a:lnTo>
                    <a:pt x="604" y="3869"/>
                  </a:lnTo>
                  <a:lnTo>
                    <a:pt x="654" y="3819"/>
                  </a:lnTo>
                  <a:lnTo>
                    <a:pt x="654" y="3768"/>
                  </a:lnTo>
                  <a:lnTo>
                    <a:pt x="453" y="2814"/>
                  </a:lnTo>
                  <a:lnTo>
                    <a:pt x="302" y="1910"/>
                  </a:lnTo>
                  <a:lnTo>
                    <a:pt x="252" y="1458"/>
                  </a:lnTo>
                  <a:lnTo>
                    <a:pt x="252" y="1005"/>
                  </a:lnTo>
                  <a:lnTo>
                    <a:pt x="353" y="553"/>
                  </a:lnTo>
                  <a:lnTo>
                    <a:pt x="503" y="101"/>
                  </a:lnTo>
                  <a:lnTo>
                    <a:pt x="503" y="51"/>
                  </a:lnTo>
                  <a:lnTo>
                    <a:pt x="453" y="1"/>
                  </a:lnTo>
                  <a:close/>
                </a:path>
              </a:pathLst>
            </a:custGeom>
            <a:solidFill>
              <a:srgbClr val="E39DFF"/>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48" name="Google Shape;3513;p76">
              <a:extLst>
                <a:ext uri="{FF2B5EF4-FFF2-40B4-BE49-F238E27FC236}">
                  <a16:creationId xmlns:a16="http://schemas.microsoft.com/office/drawing/2014/main" id="{66B30E98-44C4-4710-8234-D651AC9CD6EC}"/>
                </a:ext>
              </a:extLst>
            </p:cNvPr>
            <p:cNvSpPr/>
            <p:nvPr/>
          </p:nvSpPr>
          <p:spPr>
            <a:xfrm>
              <a:off x="1354625" y="2504575"/>
              <a:ext cx="106800" cy="77900"/>
            </a:xfrm>
            <a:custGeom>
              <a:avLst/>
              <a:gdLst/>
              <a:ahLst/>
              <a:cxnLst/>
              <a:rect l="l" t="t" r="r" b="b"/>
              <a:pathLst>
                <a:path w="4272" h="3116" extrusionOk="0">
                  <a:moveTo>
                    <a:pt x="1" y="0"/>
                  </a:moveTo>
                  <a:lnTo>
                    <a:pt x="1" y="51"/>
                  </a:lnTo>
                  <a:lnTo>
                    <a:pt x="1" y="101"/>
                  </a:lnTo>
                  <a:lnTo>
                    <a:pt x="453" y="553"/>
                  </a:lnTo>
                  <a:lnTo>
                    <a:pt x="905" y="1005"/>
                  </a:lnTo>
                  <a:lnTo>
                    <a:pt x="1408" y="1457"/>
                  </a:lnTo>
                  <a:lnTo>
                    <a:pt x="1910" y="1859"/>
                  </a:lnTo>
                  <a:lnTo>
                    <a:pt x="2463" y="2211"/>
                  </a:lnTo>
                  <a:lnTo>
                    <a:pt x="3015" y="2562"/>
                  </a:lnTo>
                  <a:lnTo>
                    <a:pt x="3568" y="2864"/>
                  </a:lnTo>
                  <a:lnTo>
                    <a:pt x="4171" y="3115"/>
                  </a:lnTo>
                  <a:lnTo>
                    <a:pt x="4221" y="3115"/>
                  </a:lnTo>
                  <a:lnTo>
                    <a:pt x="4271" y="3065"/>
                  </a:lnTo>
                  <a:lnTo>
                    <a:pt x="4271" y="3015"/>
                  </a:lnTo>
                  <a:lnTo>
                    <a:pt x="4271" y="2964"/>
                  </a:lnTo>
                  <a:lnTo>
                    <a:pt x="3116" y="2311"/>
                  </a:lnTo>
                  <a:lnTo>
                    <a:pt x="2061" y="1608"/>
                  </a:lnTo>
                  <a:lnTo>
                    <a:pt x="1056" y="854"/>
                  </a:lnTo>
                  <a:lnTo>
                    <a:pt x="554" y="453"/>
                  </a:lnTo>
                  <a:lnTo>
                    <a:pt x="101" y="0"/>
                  </a:lnTo>
                  <a:close/>
                </a:path>
              </a:pathLst>
            </a:custGeom>
            <a:solidFill>
              <a:srgbClr val="E39DFF"/>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49" name="Google Shape;3514;p76">
              <a:extLst>
                <a:ext uri="{FF2B5EF4-FFF2-40B4-BE49-F238E27FC236}">
                  <a16:creationId xmlns:a16="http://schemas.microsoft.com/office/drawing/2014/main" id="{4B2A2CD0-D87C-49A1-B199-53E47378DD0F}"/>
                </a:ext>
              </a:extLst>
            </p:cNvPr>
            <p:cNvSpPr/>
            <p:nvPr/>
          </p:nvSpPr>
          <p:spPr>
            <a:xfrm>
              <a:off x="1615875" y="3182775"/>
              <a:ext cx="54025" cy="22625"/>
            </a:xfrm>
            <a:custGeom>
              <a:avLst/>
              <a:gdLst/>
              <a:ahLst/>
              <a:cxnLst/>
              <a:rect l="l" t="t" r="r" b="b"/>
              <a:pathLst>
                <a:path w="2161" h="905" extrusionOk="0">
                  <a:moveTo>
                    <a:pt x="0" y="0"/>
                  </a:moveTo>
                  <a:lnTo>
                    <a:pt x="0" y="51"/>
                  </a:lnTo>
                  <a:lnTo>
                    <a:pt x="0" y="101"/>
                  </a:lnTo>
                  <a:lnTo>
                    <a:pt x="0" y="151"/>
                  </a:lnTo>
                  <a:lnTo>
                    <a:pt x="1005" y="603"/>
                  </a:lnTo>
                  <a:lnTo>
                    <a:pt x="1507" y="804"/>
                  </a:lnTo>
                  <a:lnTo>
                    <a:pt x="2060" y="905"/>
                  </a:lnTo>
                  <a:lnTo>
                    <a:pt x="2110" y="905"/>
                  </a:lnTo>
                  <a:lnTo>
                    <a:pt x="2161" y="854"/>
                  </a:lnTo>
                  <a:lnTo>
                    <a:pt x="2161" y="804"/>
                  </a:lnTo>
                  <a:lnTo>
                    <a:pt x="2110" y="754"/>
                  </a:lnTo>
                  <a:lnTo>
                    <a:pt x="1608" y="553"/>
                  </a:lnTo>
                  <a:lnTo>
                    <a:pt x="1106" y="352"/>
                  </a:lnTo>
                  <a:lnTo>
                    <a:pt x="51" y="0"/>
                  </a:lnTo>
                  <a:close/>
                </a:path>
              </a:pathLst>
            </a:custGeom>
            <a:solidFill>
              <a:srgbClr val="E39DFF"/>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50" name="Google Shape;3515;p76">
              <a:extLst>
                <a:ext uri="{FF2B5EF4-FFF2-40B4-BE49-F238E27FC236}">
                  <a16:creationId xmlns:a16="http://schemas.microsoft.com/office/drawing/2014/main" id="{08E17929-4E56-4D0F-9B1A-73C7EABB0CF1}"/>
                </a:ext>
              </a:extLst>
            </p:cNvPr>
            <p:cNvSpPr/>
            <p:nvPr/>
          </p:nvSpPr>
          <p:spPr>
            <a:xfrm>
              <a:off x="603600" y="2777100"/>
              <a:ext cx="13825" cy="110550"/>
            </a:xfrm>
            <a:custGeom>
              <a:avLst/>
              <a:gdLst/>
              <a:ahLst/>
              <a:cxnLst/>
              <a:rect l="l" t="t" r="r" b="b"/>
              <a:pathLst>
                <a:path w="553" h="4422" extrusionOk="0">
                  <a:moveTo>
                    <a:pt x="101" y="1"/>
                  </a:moveTo>
                  <a:lnTo>
                    <a:pt x="101" y="51"/>
                  </a:lnTo>
                  <a:lnTo>
                    <a:pt x="0" y="1156"/>
                  </a:lnTo>
                  <a:lnTo>
                    <a:pt x="0" y="2211"/>
                  </a:lnTo>
                  <a:lnTo>
                    <a:pt x="101" y="3266"/>
                  </a:lnTo>
                  <a:lnTo>
                    <a:pt x="201" y="3819"/>
                  </a:lnTo>
                  <a:lnTo>
                    <a:pt x="301" y="4371"/>
                  </a:lnTo>
                  <a:lnTo>
                    <a:pt x="352" y="4422"/>
                  </a:lnTo>
                  <a:lnTo>
                    <a:pt x="502" y="4422"/>
                  </a:lnTo>
                  <a:lnTo>
                    <a:pt x="553" y="4321"/>
                  </a:lnTo>
                  <a:lnTo>
                    <a:pt x="301" y="2211"/>
                  </a:lnTo>
                  <a:lnTo>
                    <a:pt x="251" y="1106"/>
                  </a:lnTo>
                  <a:lnTo>
                    <a:pt x="201" y="51"/>
                  </a:lnTo>
                  <a:lnTo>
                    <a:pt x="201" y="1"/>
                  </a:lnTo>
                  <a:close/>
                </a:path>
              </a:pathLst>
            </a:custGeom>
            <a:solidFill>
              <a:srgbClr val="E39DFF"/>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grpSp>
      <p:graphicFrame>
        <p:nvGraphicFramePr>
          <p:cNvPr id="18" name="Sơ đồ 17">
            <a:extLst>
              <a:ext uri="{FF2B5EF4-FFF2-40B4-BE49-F238E27FC236}">
                <a16:creationId xmlns:a16="http://schemas.microsoft.com/office/drawing/2014/main" id="{B07A1486-413B-4778-B2DC-6A1BC77F9326}"/>
              </a:ext>
            </a:extLst>
          </p:cNvPr>
          <p:cNvGraphicFramePr/>
          <p:nvPr>
            <p:extLst>
              <p:ext uri="{D42A27DB-BD31-4B8C-83A1-F6EECF244321}">
                <p14:modId xmlns:p14="http://schemas.microsoft.com/office/powerpoint/2010/main" val="1572840251"/>
              </p:ext>
            </p:extLst>
          </p:nvPr>
        </p:nvGraphicFramePr>
        <p:xfrm>
          <a:off x="241270" y="963906"/>
          <a:ext cx="4906488"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9" name="AutoShape 2" descr="Sao biển và vỏ nhỏ png | Công cụ đồ họa PSD Tải xuống miễn phí - Pikbest">
            <a:extLst>
              <a:ext uri="{FF2B5EF4-FFF2-40B4-BE49-F238E27FC236}">
                <a16:creationId xmlns:a16="http://schemas.microsoft.com/office/drawing/2014/main" id="{B82C95AF-3F61-4917-B949-687937E8F782}"/>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latin typeface="Arial" panose="020B0604020202020204" pitchFamily="34" charset="0"/>
              <a:cs typeface="Arial" panose="020B0604020202020204" pitchFamily="34" charset="0"/>
              <a:sym typeface="Arial" panose="020B0604020202020204" pitchFamily="34" charset="0"/>
            </a:endParaRPr>
          </a:p>
        </p:txBody>
      </p:sp>
      <p:pic>
        <p:nvPicPr>
          <p:cNvPr id="5" name="Hình ảnh 4" descr="Ảnh có chứa thiên nhiên, hang động, tối, đêm&#10;&#10;Mô tả được tạo tự động">
            <a:extLst>
              <a:ext uri="{FF2B5EF4-FFF2-40B4-BE49-F238E27FC236}">
                <a16:creationId xmlns:a16="http://schemas.microsoft.com/office/drawing/2014/main" id="{B742A606-33B3-4491-8B3F-3D4CCB202560}"/>
              </a:ext>
            </a:extLst>
          </p:cNvPr>
          <p:cNvPicPr>
            <a:picLocks noChangeAspect="1"/>
          </p:cNvPicPr>
          <p:nvPr/>
        </p:nvPicPr>
        <p:blipFill>
          <a:blip r:embed="rId10"/>
          <a:stretch>
            <a:fillRect/>
          </a:stretch>
        </p:blipFill>
        <p:spPr>
          <a:xfrm>
            <a:off x="5648339" y="1826780"/>
            <a:ext cx="3048000" cy="169545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graphicEl>
                                              <a:dgm id="{C5365C26-7F95-4DB2-B26A-305396E56C3E}"/>
                                            </p:graphicEl>
                                          </p:spTgt>
                                        </p:tgtEl>
                                        <p:attrNameLst>
                                          <p:attrName>style.visibility</p:attrName>
                                        </p:attrNameLst>
                                      </p:cBhvr>
                                      <p:to>
                                        <p:strVal val="visible"/>
                                      </p:to>
                                    </p:set>
                                    <p:animEffect transition="in" filter="fade">
                                      <p:cBhvr>
                                        <p:cTn id="7" dur="750"/>
                                        <p:tgtEl>
                                          <p:spTgt spid="18">
                                            <p:graphicEl>
                                              <a:dgm id="{C5365C26-7F95-4DB2-B26A-305396E56C3E}"/>
                                            </p:graphicEl>
                                          </p:spTgt>
                                        </p:tgtEl>
                                      </p:cBhvr>
                                    </p:animEffect>
                                    <p:anim calcmode="lin" valueType="num">
                                      <p:cBhvr>
                                        <p:cTn id="8" dur="750" fill="hold"/>
                                        <p:tgtEl>
                                          <p:spTgt spid="18">
                                            <p:graphicEl>
                                              <a:dgm id="{C5365C26-7F95-4DB2-B26A-305396E56C3E}"/>
                                            </p:graphicEl>
                                          </p:spTgt>
                                        </p:tgtEl>
                                        <p:attrNameLst>
                                          <p:attrName>ppt_x</p:attrName>
                                        </p:attrNameLst>
                                      </p:cBhvr>
                                      <p:tavLst>
                                        <p:tav tm="0">
                                          <p:val>
                                            <p:strVal val="#ppt_x"/>
                                          </p:val>
                                        </p:tav>
                                        <p:tav tm="100000">
                                          <p:val>
                                            <p:strVal val="#ppt_x"/>
                                          </p:val>
                                        </p:tav>
                                      </p:tavLst>
                                    </p:anim>
                                    <p:anim calcmode="lin" valueType="num">
                                      <p:cBhvr>
                                        <p:cTn id="9" dur="750" fill="hold"/>
                                        <p:tgtEl>
                                          <p:spTgt spid="18">
                                            <p:graphicEl>
                                              <a:dgm id="{C5365C26-7F95-4DB2-B26A-305396E56C3E}"/>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graphicEl>
                                              <a:dgm id="{7CFC2D5A-79BE-497C-A5E8-AE8F303D45AA}"/>
                                            </p:graphicEl>
                                          </p:spTgt>
                                        </p:tgtEl>
                                        <p:attrNameLst>
                                          <p:attrName>style.visibility</p:attrName>
                                        </p:attrNameLst>
                                      </p:cBhvr>
                                      <p:to>
                                        <p:strVal val="visible"/>
                                      </p:to>
                                    </p:set>
                                    <p:animEffect transition="in" filter="fade">
                                      <p:cBhvr>
                                        <p:cTn id="14" dur="750"/>
                                        <p:tgtEl>
                                          <p:spTgt spid="18">
                                            <p:graphicEl>
                                              <a:dgm id="{7CFC2D5A-79BE-497C-A5E8-AE8F303D45AA}"/>
                                            </p:graphicEl>
                                          </p:spTgt>
                                        </p:tgtEl>
                                      </p:cBhvr>
                                    </p:animEffect>
                                    <p:anim calcmode="lin" valueType="num">
                                      <p:cBhvr>
                                        <p:cTn id="15" dur="750" fill="hold"/>
                                        <p:tgtEl>
                                          <p:spTgt spid="18">
                                            <p:graphicEl>
                                              <a:dgm id="{7CFC2D5A-79BE-497C-A5E8-AE8F303D45AA}"/>
                                            </p:graphicEl>
                                          </p:spTgt>
                                        </p:tgtEl>
                                        <p:attrNameLst>
                                          <p:attrName>ppt_x</p:attrName>
                                        </p:attrNameLst>
                                      </p:cBhvr>
                                      <p:tavLst>
                                        <p:tav tm="0">
                                          <p:val>
                                            <p:strVal val="#ppt_x"/>
                                          </p:val>
                                        </p:tav>
                                        <p:tav tm="100000">
                                          <p:val>
                                            <p:strVal val="#ppt_x"/>
                                          </p:val>
                                        </p:tav>
                                      </p:tavLst>
                                    </p:anim>
                                    <p:anim calcmode="lin" valueType="num">
                                      <p:cBhvr>
                                        <p:cTn id="16" dur="750" fill="hold"/>
                                        <p:tgtEl>
                                          <p:spTgt spid="18">
                                            <p:graphicEl>
                                              <a:dgm id="{7CFC2D5A-79BE-497C-A5E8-AE8F303D45AA}"/>
                                            </p:graphicEl>
                                          </p:spTgt>
                                        </p:tgtEl>
                                        <p:attrNameLst>
                                          <p:attrName>ppt_y</p:attrName>
                                        </p:attrNameLst>
                                      </p:cBhvr>
                                      <p:tavLst>
                                        <p:tav tm="0">
                                          <p:val>
                                            <p:strVal val="#ppt_y+.1"/>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Sub>
          <a:bldDgm bld="lvlOne"/>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31"/>
        <p:cNvGrpSpPr/>
        <p:nvPr/>
      </p:nvGrpSpPr>
      <p:grpSpPr>
        <a:xfrm>
          <a:off x="0" y="0"/>
          <a:ext cx="0" cy="0"/>
          <a:chOff x="0" y="0"/>
          <a:chExt cx="0" cy="0"/>
        </a:xfrm>
      </p:grpSpPr>
      <p:pic>
        <p:nvPicPr>
          <p:cNvPr id="3" name="Hình ảnh 2" descr="Ảnh có chứa hang động, thiên nhiên&#10;&#10;Mô tả được tạo tự động">
            <a:extLst>
              <a:ext uri="{FF2B5EF4-FFF2-40B4-BE49-F238E27FC236}">
                <a16:creationId xmlns:a16="http://schemas.microsoft.com/office/drawing/2014/main" id="{F90B4B54-8FC2-45E2-BD47-9DA5333826FA}"/>
              </a:ext>
            </a:extLst>
          </p:cNvPr>
          <p:cNvPicPr>
            <a:picLocks noChangeAspect="1"/>
          </p:cNvPicPr>
          <p:nvPr/>
        </p:nvPicPr>
        <p:blipFill>
          <a:blip r:embed="rId3"/>
          <a:stretch>
            <a:fillRect/>
          </a:stretch>
        </p:blipFill>
        <p:spPr>
          <a:xfrm>
            <a:off x="3098320" y="570804"/>
            <a:ext cx="6096000" cy="4572000"/>
          </a:xfrm>
          <a:prstGeom prst="rect">
            <a:avLst/>
          </a:prstGeom>
        </p:spPr>
      </p:pic>
      <p:sp>
        <p:nvSpPr>
          <p:cNvPr id="3333" name="Google Shape;3333;p50"/>
          <p:cNvSpPr/>
          <p:nvPr/>
        </p:nvSpPr>
        <p:spPr>
          <a:xfrm>
            <a:off x="65871" y="-57098"/>
            <a:ext cx="9144000" cy="5200598"/>
          </a:xfrm>
          <a:custGeom>
            <a:avLst/>
            <a:gdLst/>
            <a:ahLst/>
            <a:cxnLst/>
            <a:rect l="l" t="t" r="r" b="b"/>
            <a:pathLst>
              <a:path w="285750" h="160735" extrusionOk="0">
                <a:moveTo>
                  <a:pt x="218722" y="16790"/>
                </a:moveTo>
                <a:cubicBezTo>
                  <a:pt x="225750" y="16790"/>
                  <a:pt x="232750" y="17486"/>
                  <a:pt x="239411" y="18919"/>
                </a:cubicBezTo>
                <a:cubicBezTo>
                  <a:pt x="261997" y="23777"/>
                  <a:pt x="267605" y="45458"/>
                  <a:pt x="268938" y="59722"/>
                </a:cubicBezTo>
                <a:cubicBezTo>
                  <a:pt x="270641" y="77986"/>
                  <a:pt x="267688" y="96464"/>
                  <a:pt x="260271" y="114014"/>
                </a:cubicBezTo>
                <a:cubicBezTo>
                  <a:pt x="256449" y="123039"/>
                  <a:pt x="251198" y="132100"/>
                  <a:pt x="241661" y="138719"/>
                </a:cubicBezTo>
                <a:cubicBezTo>
                  <a:pt x="234583" y="143633"/>
                  <a:pt x="224664" y="146920"/>
                  <a:pt x="214894" y="146920"/>
                </a:cubicBezTo>
                <a:cubicBezTo>
                  <a:pt x="211501" y="146920"/>
                  <a:pt x="208126" y="146523"/>
                  <a:pt x="204895" y="145661"/>
                </a:cubicBezTo>
                <a:cubicBezTo>
                  <a:pt x="190048" y="141696"/>
                  <a:pt x="183201" y="130076"/>
                  <a:pt x="175867" y="120181"/>
                </a:cubicBezTo>
                <a:cubicBezTo>
                  <a:pt x="166902" y="108109"/>
                  <a:pt x="154948" y="96952"/>
                  <a:pt x="149423" y="83903"/>
                </a:cubicBezTo>
                <a:cubicBezTo>
                  <a:pt x="141696" y="65627"/>
                  <a:pt x="148519" y="44422"/>
                  <a:pt x="167771" y="30980"/>
                </a:cubicBezTo>
                <a:cubicBezTo>
                  <a:pt x="180959" y="21769"/>
                  <a:pt x="199936" y="16790"/>
                  <a:pt x="218722" y="16790"/>
                </a:cubicBezTo>
                <a:close/>
                <a:moveTo>
                  <a:pt x="0" y="0"/>
                </a:moveTo>
                <a:lnTo>
                  <a:pt x="0" y="160734"/>
                </a:lnTo>
                <a:lnTo>
                  <a:pt x="285750" y="160734"/>
                </a:lnTo>
                <a:lnTo>
                  <a:pt x="2857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grpSp>
        <p:nvGrpSpPr>
          <p:cNvPr id="3336" name="Google Shape;3336;p50"/>
          <p:cNvGrpSpPr/>
          <p:nvPr/>
        </p:nvGrpSpPr>
        <p:grpSpPr>
          <a:xfrm rot="7084717" flipH="1">
            <a:off x="409766" y="-406150"/>
            <a:ext cx="992233" cy="1839015"/>
            <a:chOff x="3321775" y="2146200"/>
            <a:chExt cx="1129175" cy="2092825"/>
          </a:xfrm>
        </p:grpSpPr>
        <p:sp>
          <p:nvSpPr>
            <p:cNvPr id="3337" name="Google Shape;3337;p50"/>
            <p:cNvSpPr/>
            <p:nvPr/>
          </p:nvSpPr>
          <p:spPr>
            <a:xfrm>
              <a:off x="3800450" y="3263300"/>
              <a:ext cx="271050" cy="975725"/>
            </a:xfrm>
            <a:custGeom>
              <a:avLst/>
              <a:gdLst/>
              <a:ahLst/>
              <a:cxnLst/>
              <a:rect l="l" t="t" r="r" b="b"/>
              <a:pathLst>
                <a:path w="10842" h="39029" fill="none" extrusionOk="0">
                  <a:moveTo>
                    <a:pt x="1" y="1"/>
                  </a:moveTo>
                  <a:cubicBezTo>
                    <a:pt x="6939" y="10341"/>
                    <a:pt x="10842" y="21016"/>
                    <a:pt x="7539" y="3902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338" name="Google Shape;3338;p50"/>
            <p:cNvSpPr/>
            <p:nvPr/>
          </p:nvSpPr>
          <p:spPr>
            <a:xfrm>
              <a:off x="3738750" y="2671200"/>
              <a:ext cx="251875" cy="1567000"/>
            </a:xfrm>
            <a:custGeom>
              <a:avLst/>
              <a:gdLst/>
              <a:ahLst/>
              <a:cxnLst/>
              <a:rect l="l" t="t" r="r" b="b"/>
              <a:pathLst>
                <a:path w="10075" h="62680" fill="none" extrusionOk="0">
                  <a:moveTo>
                    <a:pt x="9841" y="1"/>
                  </a:moveTo>
                  <a:cubicBezTo>
                    <a:pt x="0" y="18114"/>
                    <a:pt x="0" y="41030"/>
                    <a:pt x="10074" y="6267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339" name="Google Shape;3339;p50"/>
            <p:cNvSpPr/>
            <p:nvPr/>
          </p:nvSpPr>
          <p:spPr>
            <a:xfrm>
              <a:off x="3879675" y="2249025"/>
              <a:ext cx="514550" cy="520725"/>
            </a:xfrm>
            <a:custGeom>
              <a:avLst/>
              <a:gdLst/>
              <a:ahLst/>
              <a:cxnLst/>
              <a:rect l="l" t="t" r="r" b="b"/>
              <a:pathLst>
                <a:path w="20582" h="20829" extrusionOk="0">
                  <a:moveTo>
                    <a:pt x="5326" y="1"/>
                  </a:moveTo>
                  <a:cubicBezTo>
                    <a:pt x="5148" y="1"/>
                    <a:pt x="4980" y="40"/>
                    <a:pt x="4837" y="143"/>
                  </a:cubicBezTo>
                  <a:cubicBezTo>
                    <a:pt x="4237" y="510"/>
                    <a:pt x="4170" y="1344"/>
                    <a:pt x="4170" y="2077"/>
                  </a:cubicBezTo>
                  <a:cubicBezTo>
                    <a:pt x="4137" y="2344"/>
                    <a:pt x="4137" y="2544"/>
                    <a:pt x="4137" y="2711"/>
                  </a:cubicBezTo>
                  <a:lnTo>
                    <a:pt x="4137" y="2878"/>
                  </a:lnTo>
                  <a:cubicBezTo>
                    <a:pt x="4070" y="3078"/>
                    <a:pt x="4070" y="3245"/>
                    <a:pt x="4037" y="3478"/>
                  </a:cubicBezTo>
                  <a:cubicBezTo>
                    <a:pt x="4037" y="3645"/>
                    <a:pt x="4037" y="3745"/>
                    <a:pt x="4003" y="3879"/>
                  </a:cubicBezTo>
                  <a:cubicBezTo>
                    <a:pt x="3870" y="4713"/>
                    <a:pt x="3703" y="5513"/>
                    <a:pt x="3470" y="6314"/>
                  </a:cubicBezTo>
                  <a:cubicBezTo>
                    <a:pt x="3270" y="6881"/>
                    <a:pt x="3036" y="7415"/>
                    <a:pt x="2836" y="8015"/>
                  </a:cubicBezTo>
                  <a:cubicBezTo>
                    <a:pt x="2702" y="8382"/>
                    <a:pt x="2536" y="8749"/>
                    <a:pt x="2369" y="9149"/>
                  </a:cubicBezTo>
                  <a:cubicBezTo>
                    <a:pt x="2135" y="9683"/>
                    <a:pt x="1869" y="10250"/>
                    <a:pt x="1635" y="10817"/>
                  </a:cubicBezTo>
                  <a:cubicBezTo>
                    <a:pt x="834" y="12585"/>
                    <a:pt x="1" y="14520"/>
                    <a:pt x="601" y="16521"/>
                  </a:cubicBezTo>
                  <a:lnTo>
                    <a:pt x="701" y="16888"/>
                  </a:lnTo>
                  <a:cubicBezTo>
                    <a:pt x="801" y="17021"/>
                    <a:pt x="834" y="17088"/>
                    <a:pt x="868" y="17222"/>
                  </a:cubicBezTo>
                  <a:cubicBezTo>
                    <a:pt x="968" y="17322"/>
                    <a:pt x="1001" y="17422"/>
                    <a:pt x="1035" y="17522"/>
                  </a:cubicBezTo>
                  <a:cubicBezTo>
                    <a:pt x="1035" y="17555"/>
                    <a:pt x="1101" y="17555"/>
                    <a:pt x="1101" y="17588"/>
                  </a:cubicBezTo>
                  <a:cubicBezTo>
                    <a:pt x="1135" y="17689"/>
                    <a:pt x="1168" y="17822"/>
                    <a:pt x="1268" y="17889"/>
                  </a:cubicBezTo>
                  <a:cubicBezTo>
                    <a:pt x="1301" y="17989"/>
                    <a:pt x="1368" y="18055"/>
                    <a:pt x="1435" y="18156"/>
                  </a:cubicBezTo>
                  <a:cubicBezTo>
                    <a:pt x="1502" y="18222"/>
                    <a:pt x="1535" y="18322"/>
                    <a:pt x="1635" y="18389"/>
                  </a:cubicBezTo>
                  <a:lnTo>
                    <a:pt x="1668" y="18422"/>
                  </a:lnTo>
                  <a:cubicBezTo>
                    <a:pt x="1802" y="18556"/>
                    <a:pt x="1935" y="18723"/>
                    <a:pt x="2102" y="18856"/>
                  </a:cubicBezTo>
                  <a:cubicBezTo>
                    <a:pt x="2269" y="19023"/>
                    <a:pt x="2369" y="19156"/>
                    <a:pt x="2536" y="19256"/>
                  </a:cubicBezTo>
                  <a:lnTo>
                    <a:pt x="2936" y="19523"/>
                  </a:lnTo>
                  <a:cubicBezTo>
                    <a:pt x="3169" y="19690"/>
                    <a:pt x="3470" y="19857"/>
                    <a:pt x="3770" y="20024"/>
                  </a:cubicBezTo>
                  <a:cubicBezTo>
                    <a:pt x="3837" y="20057"/>
                    <a:pt x="3970" y="20090"/>
                    <a:pt x="4037" y="20157"/>
                  </a:cubicBezTo>
                  <a:lnTo>
                    <a:pt x="4103" y="20157"/>
                  </a:lnTo>
                  <a:cubicBezTo>
                    <a:pt x="4170" y="20190"/>
                    <a:pt x="4304" y="20224"/>
                    <a:pt x="4370" y="20257"/>
                  </a:cubicBezTo>
                  <a:cubicBezTo>
                    <a:pt x="4470" y="20324"/>
                    <a:pt x="4604" y="20357"/>
                    <a:pt x="4671" y="20390"/>
                  </a:cubicBezTo>
                  <a:cubicBezTo>
                    <a:pt x="4771" y="20457"/>
                    <a:pt x="4871" y="20491"/>
                    <a:pt x="4971" y="20524"/>
                  </a:cubicBezTo>
                  <a:cubicBezTo>
                    <a:pt x="5171" y="20557"/>
                    <a:pt x="5438" y="20657"/>
                    <a:pt x="5638" y="20691"/>
                  </a:cubicBezTo>
                  <a:cubicBezTo>
                    <a:pt x="5705" y="20691"/>
                    <a:pt x="5805" y="20724"/>
                    <a:pt x="5871" y="20724"/>
                  </a:cubicBezTo>
                  <a:cubicBezTo>
                    <a:pt x="6227" y="20791"/>
                    <a:pt x="6591" y="20828"/>
                    <a:pt x="6951" y="20828"/>
                  </a:cubicBezTo>
                  <a:cubicBezTo>
                    <a:pt x="7841" y="20828"/>
                    <a:pt x="8709" y="20603"/>
                    <a:pt x="9374" y="20057"/>
                  </a:cubicBezTo>
                  <a:cubicBezTo>
                    <a:pt x="9808" y="19723"/>
                    <a:pt x="10174" y="19356"/>
                    <a:pt x="10508" y="18956"/>
                  </a:cubicBezTo>
                  <a:cubicBezTo>
                    <a:pt x="10541" y="18856"/>
                    <a:pt x="10608" y="18823"/>
                    <a:pt x="10641" y="18789"/>
                  </a:cubicBezTo>
                  <a:cubicBezTo>
                    <a:pt x="11642" y="17488"/>
                    <a:pt x="12376" y="15987"/>
                    <a:pt x="13544" y="14820"/>
                  </a:cubicBezTo>
                  <a:cubicBezTo>
                    <a:pt x="15311" y="13119"/>
                    <a:pt x="17480" y="11884"/>
                    <a:pt x="19615" y="10784"/>
                  </a:cubicBezTo>
                  <a:cubicBezTo>
                    <a:pt x="19615" y="10717"/>
                    <a:pt x="19648" y="10717"/>
                    <a:pt x="19648" y="10717"/>
                  </a:cubicBezTo>
                  <a:cubicBezTo>
                    <a:pt x="20015" y="10550"/>
                    <a:pt x="20448" y="10317"/>
                    <a:pt x="20515" y="9883"/>
                  </a:cubicBezTo>
                  <a:cubicBezTo>
                    <a:pt x="20582" y="9649"/>
                    <a:pt x="20482" y="9349"/>
                    <a:pt x="20382" y="9149"/>
                  </a:cubicBezTo>
                  <a:cubicBezTo>
                    <a:pt x="20215" y="8982"/>
                    <a:pt x="19981" y="8816"/>
                    <a:pt x="19715" y="8715"/>
                  </a:cubicBezTo>
                  <a:cubicBezTo>
                    <a:pt x="19000" y="8442"/>
                    <a:pt x="18232" y="8301"/>
                    <a:pt x="17445" y="8301"/>
                  </a:cubicBezTo>
                  <a:cubicBezTo>
                    <a:pt x="16983" y="8301"/>
                    <a:pt x="16514" y="8350"/>
                    <a:pt x="16045" y="8449"/>
                  </a:cubicBezTo>
                  <a:cubicBezTo>
                    <a:pt x="16179" y="8182"/>
                    <a:pt x="16346" y="7882"/>
                    <a:pt x="16412" y="7648"/>
                  </a:cubicBezTo>
                  <a:cubicBezTo>
                    <a:pt x="16512" y="7448"/>
                    <a:pt x="16579" y="7214"/>
                    <a:pt x="16646" y="7014"/>
                  </a:cubicBezTo>
                  <a:cubicBezTo>
                    <a:pt x="16746" y="6614"/>
                    <a:pt x="16712" y="6147"/>
                    <a:pt x="16579" y="5780"/>
                  </a:cubicBezTo>
                  <a:cubicBezTo>
                    <a:pt x="16512" y="5513"/>
                    <a:pt x="16346" y="5313"/>
                    <a:pt x="16145" y="5146"/>
                  </a:cubicBezTo>
                  <a:cubicBezTo>
                    <a:pt x="15879" y="4933"/>
                    <a:pt x="15505" y="4869"/>
                    <a:pt x="15110" y="4869"/>
                  </a:cubicBezTo>
                  <a:cubicBezTo>
                    <a:pt x="15011" y="4869"/>
                    <a:pt x="14911" y="4873"/>
                    <a:pt x="14811" y="4879"/>
                  </a:cubicBezTo>
                  <a:cubicBezTo>
                    <a:pt x="14511" y="4946"/>
                    <a:pt x="14211" y="4979"/>
                    <a:pt x="13910" y="5113"/>
                  </a:cubicBezTo>
                  <a:cubicBezTo>
                    <a:pt x="13143" y="5380"/>
                    <a:pt x="12409" y="5880"/>
                    <a:pt x="11742" y="6447"/>
                  </a:cubicBezTo>
                  <a:cubicBezTo>
                    <a:pt x="11942" y="6047"/>
                    <a:pt x="12042" y="5647"/>
                    <a:pt x="12143" y="5213"/>
                  </a:cubicBezTo>
                  <a:cubicBezTo>
                    <a:pt x="12209" y="4813"/>
                    <a:pt x="12243" y="4412"/>
                    <a:pt x="12243" y="4045"/>
                  </a:cubicBezTo>
                  <a:cubicBezTo>
                    <a:pt x="12243" y="3278"/>
                    <a:pt x="11942" y="2511"/>
                    <a:pt x="11342" y="2177"/>
                  </a:cubicBezTo>
                  <a:cubicBezTo>
                    <a:pt x="11158" y="2067"/>
                    <a:pt x="10934" y="2018"/>
                    <a:pt x="10703" y="2018"/>
                  </a:cubicBezTo>
                  <a:cubicBezTo>
                    <a:pt x="10514" y="2018"/>
                    <a:pt x="10321" y="2051"/>
                    <a:pt x="10141" y="2111"/>
                  </a:cubicBezTo>
                  <a:cubicBezTo>
                    <a:pt x="9841" y="2177"/>
                    <a:pt x="9541" y="2311"/>
                    <a:pt x="9307" y="2478"/>
                  </a:cubicBezTo>
                  <a:cubicBezTo>
                    <a:pt x="8874" y="2745"/>
                    <a:pt x="8507" y="3111"/>
                    <a:pt x="8140" y="3512"/>
                  </a:cubicBezTo>
                  <a:cubicBezTo>
                    <a:pt x="8073" y="3378"/>
                    <a:pt x="8073" y="3312"/>
                    <a:pt x="8040" y="3178"/>
                  </a:cubicBezTo>
                  <a:cubicBezTo>
                    <a:pt x="7739" y="2144"/>
                    <a:pt x="7206" y="1177"/>
                    <a:pt x="6372" y="476"/>
                  </a:cubicBezTo>
                  <a:cubicBezTo>
                    <a:pt x="6172" y="309"/>
                    <a:pt x="5905" y="143"/>
                    <a:pt x="5671" y="43"/>
                  </a:cubicBezTo>
                  <a:cubicBezTo>
                    <a:pt x="5555" y="17"/>
                    <a:pt x="5439" y="1"/>
                    <a:pt x="5326"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340" name="Google Shape;3340;p50"/>
            <p:cNvSpPr/>
            <p:nvPr/>
          </p:nvSpPr>
          <p:spPr>
            <a:xfrm>
              <a:off x="4009775" y="2275925"/>
              <a:ext cx="406975" cy="389475"/>
            </a:xfrm>
            <a:custGeom>
              <a:avLst/>
              <a:gdLst/>
              <a:ahLst/>
              <a:cxnLst/>
              <a:rect l="l" t="t" r="r" b="b"/>
              <a:pathLst>
                <a:path w="16279" h="15579" fill="none" extrusionOk="0">
                  <a:moveTo>
                    <a:pt x="0" y="15578"/>
                  </a:moveTo>
                  <a:cubicBezTo>
                    <a:pt x="2836" y="9040"/>
                    <a:pt x="9807" y="2102"/>
                    <a:pt x="16279"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341" name="Google Shape;3341;p50"/>
            <p:cNvSpPr/>
            <p:nvPr/>
          </p:nvSpPr>
          <p:spPr>
            <a:xfrm>
              <a:off x="4405875" y="2251000"/>
              <a:ext cx="35050" cy="49050"/>
            </a:xfrm>
            <a:custGeom>
              <a:avLst/>
              <a:gdLst/>
              <a:ahLst/>
              <a:cxnLst/>
              <a:rect l="l" t="t" r="r" b="b"/>
              <a:pathLst>
                <a:path w="1402" h="1962" extrusionOk="0">
                  <a:moveTo>
                    <a:pt x="558" y="1"/>
                  </a:moveTo>
                  <a:cubicBezTo>
                    <a:pt x="516" y="1"/>
                    <a:pt x="474" y="10"/>
                    <a:pt x="435" y="30"/>
                  </a:cubicBezTo>
                  <a:cubicBezTo>
                    <a:pt x="134" y="130"/>
                    <a:pt x="1" y="631"/>
                    <a:pt x="168" y="1198"/>
                  </a:cubicBezTo>
                  <a:cubicBezTo>
                    <a:pt x="310" y="1652"/>
                    <a:pt x="572" y="1961"/>
                    <a:pt x="832" y="1961"/>
                  </a:cubicBezTo>
                  <a:cubicBezTo>
                    <a:pt x="878" y="1961"/>
                    <a:pt x="923" y="1952"/>
                    <a:pt x="968" y="1932"/>
                  </a:cubicBezTo>
                  <a:cubicBezTo>
                    <a:pt x="1268" y="1832"/>
                    <a:pt x="1402" y="1298"/>
                    <a:pt x="1202" y="764"/>
                  </a:cubicBezTo>
                  <a:cubicBezTo>
                    <a:pt x="1060" y="310"/>
                    <a:pt x="797" y="1"/>
                    <a:pt x="55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342" name="Google Shape;3342;p50"/>
            <p:cNvSpPr/>
            <p:nvPr/>
          </p:nvSpPr>
          <p:spPr>
            <a:xfrm>
              <a:off x="3996425" y="2243400"/>
              <a:ext cx="320250" cy="419500"/>
            </a:xfrm>
            <a:custGeom>
              <a:avLst/>
              <a:gdLst/>
              <a:ahLst/>
              <a:cxnLst/>
              <a:rect l="l" t="t" r="r" b="b"/>
              <a:pathLst>
                <a:path w="12810" h="16780" fill="none" extrusionOk="0">
                  <a:moveTo>
                    <a:pt x="1" y="16779"/>
                  </a:moveTo>
                  <a:cubicBezTo>
                    <a:pt x="4837" y="7506"/>
                    <a:pt x="9341" y="2736"/>
                    <a:pt x="12810"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343" name="Google Shape;3343;p50"/>
            <p:cNvSpPr/>
            <p:nvPr/>
          </p:nvSpPr>
          <p:spPr>
            <a:xfrm>
              <a:off x="4301650" y="2218100"/>
              <a:ext cx="40875" cy="43950"/>
            </a:xfrm>
            <a:custGeom>
              <a:avLst/>
              <a:gdLst/>
              <a:ahLst/>
              <a:cxnLst/>
              <a:rect l="l" t="t" r="r" b="b"/>
              <a:pathLst>
                <a:path w="1635" h="1758" extrusionOk="0">
                  <a:moveTo>
                    <a:pt x="489" y="1"/>
                  </a:moveTo>
                  <a:cubicBezTo>
                    <a:pt x="405" y="1"/>
                    <a:pt x="329" y="26"/>
                    <a:pt x="267" y="79"/>
                  </a:cubicBezTo>
                  <a:cubicBezTo>
                    <a:pt x="0" y="279"/>
                    <a:pt x="100" y="779"/>
                    <a:pt x="367" y="1246"/>
                  </a:cubicBezTo>
                  <a:cubicBezTo>
                    <a:pt x="637" y="1565"/>
                    <a:pt x="925" y="1758"/>
                    <a:pt x="1164" y="1758"/>
                  </a:cubicBezTo>
                  <a:cubicBezTo>
                    <a:pt x="1251" y="1758"/>
                    <a:pt x="1331" y="1733"/>
                    <a:pt x="1401" y="1680"/>
                  </a:cubicBezTo>
                  <a:cubicBezTo>
                    <a:pt x="1635" y="1446"/>
                    <a:pt x="1601" y="946"/>
                    <a:pt x="1268" y="512"/>
                  </a:cubicBezTo>
                  <a:cubicBezTo>
                    <a:pt x="1022" y="193"/>
                    <a:pt x="723" y="1"/>
                    <a:pt x="48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344" name="Google Shape;3344;p50"/>
            <p:cNvSpPr/>
            <p:nvPr/>
          </p:nvSpPr>
          <p:spPr>
            <a:xfrm>
              <a:off x="4009775" y="2404350"/>
              <a:ext cx="420325" cy="261050"/>
            </a:xfrm>
            <a:custGeom>
              <a:avLst/>
              <a:gdLst/>
              <a:ahLst/>
              <a:cxnLst/>
              <a:rect l="l" t="t" r="r" b="b"/>
              <a:pathLst>
                <a:path w="16813" h="10442" fill="none" extrusionOk="0">
                  <a:moveTo>
                    <a:pt x="0" y="10441"/>
                  </a:moveTo>
                  <a:cubicBezTo>
                    <a:pt x="3970" y="4471"/>
                    <a:pt x="10241" y="701"/>
                    <a:pt x="16812"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345" name="Google Shape;3345;p50"/>
            <p:cNvSpPr/>
            <p:nvPr/>
          </p:nvSpPr>
          <p:spPr>
            <a:xfrm>
              <a:off x="4422575" y="2380825"/>
              <a:ext cx="28375" cy="51125"/>
            </a:xfrm>
            <a:custGeom>
              <a:avLst/>
              <a:gdLst/>
              <a:ahLst/>
              <a:cxnLst/>
              <a:rect l="l" t="t" r="r" b="b"/>
              <a:pathLst>
                <a:path w="1135" h="2045" extrusionOk="0">
                  <a:moveTo>
                    <a:pt x="562" y="1"/>
                  </a:moveTo>
                  <a:cubicBezTo>
                    <a:pt x="542" y="1"/>
                    <a:pt x="521" y="3"/>
                    <a:pt x="500" y="8"/>
                  </a:cubicBezTo>
                  <a:cubicBezTo>
                    <a:pt x="234" y="41"/>
                    <a:pt x="0" y="541"/>
                    <a:pt x="67" y="1108"/>
                  </a:cubicBezTo>
                  <a:cubicBezTo>
                    <a:pt x="99" y="1653"/>
                    <a:pt x="377" y="2044"/>
                    <a:pt x="636" y="2044"/>
                  </a:cubicBezTo>
                  <a:cubicBezTo>
                    <a:pt x="646" y="2044"/>
                    <a:pt x="657" y="2044"/>
                    <a:pt x="667" y="2042"/>
                  </a:cubicBezTo>
                  <a:cubicBezTo>
                    <a:pt x="967" y="1942"/>
                    <a:pt x="1134" y="1442"/>
                    <a:pt x="1134" y="908"/>
                  </a:cubicBezTo>
                  <a:cubicBezTo>
                    <a:pt x="1103" y="411"/>
                    <a:pt x="840" y="1"/>
                    <a:pt x="56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346" name="Google Shape;3346;p50"/>
            <p:cNvSpPr/>
            <p:nvPr/>
          </p:nvSpPr>
          <p:spPr>
            <a:xfrm>
              <a:off x="3953050" y="2168350"/>
              <a:ext cx="145975" cy="455350"/>
            </a:xfrm>
            <a:custGeom>
              <a:avLst/>
              <a:gdLst/>
              <a:ahLst/>
              <a:cxnLst/>
              <a:rect l="l" t="t" r="r" b="b"/>
              <a:pathLst>
                <a:path w="5839" h="18214" fill="none" extrusionOk="0">
                  <a:moveTo>
                    <a:pt x="1" y="18214"/>
                  </a:moveTo>
                  <a:cubicBezTo>
                    <a:pt x="4437" y="12543"/>
                    <a:pt x="5838" y="6572"/>
                    <a:pt x="4604"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347" name="Google Shape;3347;p50"/>
            <p:cNvSpPr/>
            <p:nvPr/>
          </p:nvSpPr>
          <p:spPr>
            <a:xfrm>
              <a:off x="4041450" y="2146200"/>
              <a:ext cx="50075" cy="29300"/>
            </a:xfrm>
            <a:custGeom>
              <a:avLst/>
              <a:gdLst/>
              <a:ahLst/>
              <a:cxnLst/>
              <a:rect l="l" t="t" r="r" b="b"/>
              <a:pathLst>
                <a:path w="2003" h="1172" extrusionOk="0">
                  <a:moveTo>
                    <a:pt x="1324" y="0"/>
                  </a:moveTo>
                  <a:cubicBezTo>
                    <a:pt x="1196" y="0"/>
                    <a:pt x="1053" y="17"/>
                    <a:pt x="901" y="53"/>
                  </a:cubicBezTo>
                  <a:cubicBezTo>
                    <a:pt x="368" y="186"/>
                    <a:pt x="1" y="553"/>
                    <a:pt x="1" y="820"/>
                  </a:cubicBezTo>
                  <a:cubicBezTo>
                    <a:pt x="25" y="1041"/>
                    <a:pt x="286" y="1172"/>
                    <a:pt x="634" y="1172"/>
                  </a:cubicBezTo>
                  <a:cubicBezTo>
                    <a:pt x="759" y="1172"/>
                    <a:pt x="895" y="1155"/>
                    <a:pt x="1035" y="1120"/>
                  </a:cubicBezTo>
                  <a:cubicBezTo>
                    <a:pt x="1569" y="987"/>
                    <a:pt x="2002" y="620"/>
                    <a:pt x="1969" y="320"/>
                  </a:cubicBezTo>
                  <a:cubicBezTo>
                    <a:pt x="1920" y="124"/>
                    <a:pt x="1675" y="0"/>
                    <a:pt x="132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348" name="Google Shape;3348;p50"/>
            <p:cNvSpPr/>
            <p:nvPr/>
          </p:nvSpPr>
          <p:spPr>
            <a:xfrm>
              <a:off x="4009775" y="2373500"/>
              <a:ext cx="316900" cy="291900"/>
            </a:xfrm>
            <a:custGeom>
              <a:avLst/>
              <a:gdLst/>
              <a:ahLst/>
              <a:cxnLst/>
              <a:rect l="l" t="t" r="r" b="b"/>
              <a:pathLst>
                <a:path w="12676" h="11676" fill="none" extrusionOk="0">
                  <a:moveTo>
                    <a:pt x="0" y="11675"/>
                  </a:moveTo>
                  <a:cubicBezTo>
                    <a:pt x="3836" y="5404"/>
                    <a:pt x="7672" y="2502"/>
                    <a:pt x="12676" y="0"/>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349" name="Google Shape;3349;p50"/>
            <p:cNvSpPr/>
            <p:nvPr/>
          </p:nvSpPr>
          <p:spPr>
            <a:xfrm>
              <a:off x="4316650" y="2348575"/>
              <a:ext cx="34225" cy="48200"/>
            </a:xfrm>
            <a:custGeom>
              <a:avLst/>
              <a:gdLst/>
              <a:ahLst/>
              <a:cxnLst/>
              <a:rect l="l" t="t" r="r" b="b"/>
              <a:pathLst>
                <a:path w="1369" h="1928" extrusionOk="0">
                  <a:moveTo>
                    <a:pt x="460" y="1"/>
                  </a:moveTo>
                  <a:cubicBezTo>
                    <a:pt x="417" y="1"/>
                    <a:pt x="374" y="10"/>
                    <a:pt x="334" y="30"/>
                  </a:cubicBezTo>
                  <a:cubicBezTo>
                    <a:pt x="67" y="164"/>
                    <a:pt x="1" y="664"/>
                    <a:pt x="167" y="1198"/>
                  </a:cubicBezTo>
                  <a:cubicBezTo>
                    <a:pt x="338" y="1623"/>
                    <a:pt x="604" y="1928"/>
                    <a:pt x="865" y="1928"/>
                  </a:cubicBezTo>
                  <a:cubicBezTo>
                    <a:pt x="911" y="1928"/>
                    <a:pt x="956" y="1918"/>
                    <a:pt x="1001" y="1898"/>
                  </a:cubicBezTo>
                  <a:cubicBezTo>
                    <a:pt x="1302" y="1798"/>
                    <a:pt x="1368" y="1231"/>
                    <a:pt x="1168" y="731"/>
                  </a:cubicBezTo>
                  <a:cubicBezTo>
                    <a:pt x="998" y="305"/>
                    <a:pt x="707" y="1"/>
                    <a:pt x="46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350" name="Google Shape;3350;p50"/>
            <p:cNvSpPr/>
            <p:nvPr/>
          </p:nvSpPr>
          <p:spPr>
            <a:xfrm>
              <a:off x="3953050" y="2225900"/>
              <a:ext cx="184325" cy="397800"/>
            </a:xfrm>
            <a:custGeom>
              <a:avLst/>
              <a:gdLst/>
              <a:ahLst/>
              <a:cxnLst/>
              <a:rect l="l" t="t" r="r" b="b"/>
              <a:pathLst>
                <a:path w="7373" h="15912" fill="none" extrusionOk="0">
                  <a:moveTo>
                    <a:pt x="1" y="15912"/>
                  </a:moveTo>
                  <a:cubicBezTo>
                    <a:pt x="5572" y="11475"/>
                    <a:pt x="6772" y="6905"/>
                    <a:pt x="7373" y="0"/>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351" name="Google Shape;3351;p50"/>
            <p:cNvSpPr/>
            <p:nvPr/>
          </p:nvSpPr>
          <p:spPr>
            <a:xfrm>
              <a:off x="4111500" y="2203375"/>
              <a:ext cx="49225" cy="28375"/>
            </a:xfrm>
            <a:custGeom>
              <a:avLst/>
              <a:gdLst/>
              <a:ahLst/>
              <a:cxnLst/>
              <a:rect l="l" t="t" r="r" b="b"/>
              <a:pathLst>
                <a:path w="1969" h="1135" extrusionOk="0">
                  <a:moveTo>
                    <a:pt x="1068" y="1"/>
                  </a:moveTo>
                  <a:cubicBezTo>
                    <a:pt x="568" y="34"/>
                    <a:pt x="68" y="267"/>
                    <a:pt x="34" y="534"/>
                  </a:cubicBezTo>
                  <a:cubicBezTo>
                    <a:pt x="1" y="835"/>
                    <a:pt x="401" y="1135"/>
                    <a:pt x="901" y="1135"/>
                  </a:cubicBezTo>
                  <a:cubicBezTo>
                    <a:pt x="1435" y="1135"/>
                    <a:pt x="1902" y="901"/>
                    <a:pt x="1936" y="568"/>
                  </a:cubicBezTo>
                  <a:cubicBezTo>
                    <a:pt x="1969" y="301"/>
                    <a:pt x="1569" y="1"/>
                    <a:pt x="106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352" name="Google Shape;3352;p50"/>
            <p:cNvSpPr/>
            <p:nvPr/>
          </p:nvSpPr>
          <p:spPr>
            <a:xfrm>
              <a:off x="3943050" y="2514700"/>
              <a:ext cx="427000" cy="255050"/>
            </a:xfrm>
            <a:custGeom>
              <a:avLst/>
              <a:gdLst/>
              <a:ahLst/>
              <a:cxnLst/>
              <a:rect l="l" t="t" r="r" b="b"/>
              <a:pathLst>
                <a:path w="17080" h="10202" extrusionOk="0">
                  <a:moveTo>
                    <a:pt x="14869" y="1"/>
                  </a:moveTo>
                  <a:cubicBezTo>
                    <a:pt x="10466" y="1"/>
                    <a:pt x="6766" y="1789"/>
                    <a:pt x="5505" y="2592"/>
                  </a:cubicBezTo>
                  <a:cubicBezTo>
                    <a:pt x="5471" y="2592"/>
                    <a:pt x="5471" y="2625"/>
                    <a:pt x="5438" y="2625"/>
                  </a:cubicBezTo>
                  <a:lnTo>
                    <a:pt x="5405" y="2692"/>
                  </a:lnTo>
                  <a:cubicBezTo>
                    <a:pt x="5238" y="2758"/>
                    <a:pt x="5104" y="2892"/>
                    <a:pt x="4971" y="2959"/>
                  </a:cubicBezTo>
                  <a:cubicBezTo>
                    <a:pt x="4837" y="3059"/>
                    <a:pt x="4671" y="3192"/>
                    <a:pt x="4571" y="3259"/>
                  </a:cubicBezTo>
                  <a:cubicBezTo>
                    <a:pt x="4270" y="3526"/>
                    <a:pt x="4004" y="3726"/>
                    <a:pt x="3737" y="3959"/>
                  </a:cubicBezTo>
                  <a:cubicBezTo>
                    <a:pt x="3403" y="4260"/>
                    <a:pt x="3003" y="4593"/>
                    <a:pt x="2669" y="4960"/>
                  </a:cubicBezTo>
                  <a:cubicBezTo>
                    <a:pt x="1635" y="6061"/>
                    <a:pt x="735" y="7295"/>
                    <a:pt x="1" y="8629"/>
                  </a:cubicBezTo>
                  <a:lnTo>
                    <a:pt x="401" y="8896"/>
                  </a:lnTo>
                  <a:cubicBezTo>
                    <a:pt x="634" y="9063"/>
                    <a:pt x="935" y="9230"/>
                    <a:pt x="1235" y="9397"/>
                  </a:cubicBezTo>
                  <a:cubicBezTo>
                    <a:pt x="1302" y="9430"/>
                    <a:pt x="1435" y="9463"/>
                    <a:pt x="1502" y="9530"/>
                  </a:cubicBezTo>
                  <a:lnTo>
                    <a:pt x="1568" y="9530"/>
                  </a:lnTo>
                  <a:cubicBezTo>
                    <a:pt x="1635" y="9563"/>
                    <a:pt x="1769" y="9597"/>
                    <a:pt x="1835" y="9630"/>
                  </a:cubicBezTo>
                  <a:cubicBezTo>
                    <a:pt x="1935" y="9697"/>
                    <a:pt x="2069" y="9730"/>
                    <a:pt x="2136" y="9763"/>
                  </a:cubicBezTo>
                  <a:cubicBezTo>
                    <a:pt x="2236" y="9830"/>
                    <a:pt x="2336" y="9864"/>
                    <a:pt x="2436" y="9897"/>
                  </a:cubicBezTo>
                  <a:cubicBezTo>
                    <a:pt x="2636" y="9930"/>
                    <a:pt x="2903" y="10030"/>
                    <a:pt x="3103" y="10064"/>
                  </a:cubicBezTo>
                  <a:cubicBezTo>
                    <a:pt x="3170" y="10064"/>
                    <a:pt x="3270" y="10097"/>
                    <a:pt x="3336" y="10097"/>
                  </a:cubicBezTo>
                  <a:cubicBezTo>
                    <a:pt x="3692" y="10164"/>
                    <a:pt x="4056" y="10201"/>
                    <a:pt x="4416" y="10201"/>
                  </a:cubicBezTo>
                  <a:cubicBezTo>
                    <a:pt x="5306" y="10201"/>
                    <a:pt x="6174" y="9976"/>
                    <a:pt x="6839" y="9430"/>
                  </a:cubicBezTo>
                  <a:cubicBezTo>
                    <a:pt x="7273" y="9096"/>
                    <a:pt x="7639" y="8729"/>
                    <a:pt x="7973" y="8329"/>
                  </a:cubicBezTo>
                  <a:cubicBezTo>
                    <a:pt x="8006" y="8229"/>
                    <a:pt x="8073" y="8196"/>
                    <a:pt x="8106" y="8162"/>
                  </a:cubicBezTo>
                  <a:cubicBezTo>
                    <a:pt x="9107" y="6861"/>
                    <a:pt x="9841" y="5360"/>
                    <a:pt x="11009" y="4193"/>
                  </a:cubicBezTo>
                  <a:cubicBezTo>
                    <a:pt x="12776" y="2492"/>
                    <a:pt x="14945" y="1257"/>
                    <a:pt x="17080" y="157"/>
                  </a:cubicBezTo>
                  <a:cubicBezTo>
                    <a:pt x="16329" y="49"/>
                    <a:pt x="15590" y="1"/>
                    <a:pt x="148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353" name="Google Shape;3353;p50"/>
            <p:cNvSpPr/>
            <p:nvPr/>
          </p:nvSpPr>
          <p:spPr>
            <a:xfrm>
              <a:off x="3880500" y="2301775"/>
              <a:ext cx="265225" cy="467975"/>
            </a:xfrm>
            <a:custGeom>
              <a:avLst/>
              <a:gdLst/>
              <a:ahLst/>
              <a:cxnLst/>
              <a:rect l="l" t="t" r="r" b="b"/>
              <a:pathLst>
                <a:path w="10609" h="18719" extrusionOk="0">
                  <a:moveTo>
                    <a:pt x="4171" y="1"/>
                  </a:moveTo>
                  <a:cubicBezTo>
                    <a:pt x="4137" y="234"/>
                    <a:pt x="4137" y="434"/>
                    <a:pt x="4137" y="601"/>
                  </a:cubicBezTo>
                  <a:lnTo>
                    <a:pt x="4137" y="768"/>
                  </a:lnTo>
                  <a:cubicBezTo>
                    <a:pt x="4104" y="1001"/>
                    <a:pt x="4104" y="1202"/>
                    <a:pt x="4037" y="1368"/>
                  </a:cubicBezTo>
                  <a:cubicBezTo>
                    <a:pt x="4037" y="1535"/>
                    <a:pt x="4037" y="1635"/>
                    <a:pt x="4004" y="1769"/>
                  </a:cubicBezTo>
                  <a:cubicBezTo>
                    <a:pt x="3870" y="2603"/>
                    <a:pt x="3704" y="3403"/>
                    <a:pt x="3470" y="4204"/>
                  </a:cubicBezTo>
                  <a:cubicBezTo>
                    <a:pt x="3270" y="4771"/>
                    <a:pt x="3036" y="5338"/>
                    <a:pt x="2836" y="5905"/>
                  </a:cubicBezTo>
                  <a:cubicBezTo>
                    <a:pt x="2736" y="6272"/>
                    <a:pt x="2569" y="6672"/>
                    <a:pt x="2403" y="7039"/>
                  </a:cubicBezTo>
                  <a:cubicBezTo>
                    <a:pt x="2136" y="7573"/>
                    <a:pt x="1902" y="8140"/>
                    <a:pt x="1635" y="8707"/>
                  </a:cubicBezTo>
                  <a:cubicBezTo>
                    <a:pt x="835" y="10508"/>
                    <a:pt x="1" y="12410"/>
                    <a:pt x="601" y="14411"/>
                  </a:cubicBezTo>
                  <a:lnTo>
                    <a:pt x="735" y="14778"/>
                  </a:lnTo>
                  <a:cubicBezTo>
                    <a:pt x="801" y="14911"/>
                    <a:pt x="835" y="14978"/>
                    <a:pt x="902" y="15112"/>
                  </a:cubicBezTo>
                  <a:cubicBezTo>
                    <a:pt x="968" y="15212"/>
                    <a:pt x="1002" y="15312"/>
                    <a:pt x="1068" y="15412"/>
                  </a:cubicBezTo>
                  <a:cubicBezTo>
                    <a:pt x="1068" y="15445"/>
                    <a:pt x="1102" y="15445"/>
                    <a:pt x="1102" y="15478"/>
                  </a:cubicBezTo>
                  <a:cubicBezTo>
                    <a:pt x="1135" y="15579"/>
                    <a:pt x="1168" y="15712"/>
                    <a:pt x="1268" y="15779"/>
                  </a:cubicBezTo>
                  <a:cubicBezTo>
                    <a:pt x="1302" y="15879"/>
                    <a:pt x="1402" y="15945"/>
                    <a:pt x="1435" y="16046"/>
                  </a:cubicBezTo>
                  <a:cubicBezTo>
                    <a:pt x="1502" y="16112"/>
                    <a:pt x="1569" y="16212"/>
                    <a:pt x="1635" y="16279"/>
                  </a:cubicBezTo>
                  <a:lnTo>
                    <a:pt x="1669" y="16346"/>
                  </a:lnTo>
                  <a:cubicBezTo>
                    <a:pt x="1802" y="16446"/>
                    <a:pt x="1936" y="16613"/>
                    <a:pt x="2102" y="16746"/>
                  </a:cubicBezTo>
                  <a:cubicBezTo>
                    <a:pt x="2236" y="16879"/>
                    <a:pt x="2403" y="16980"/>
                    <a:pt x="2569" y="17113"/>
                  </a:cubicBezTo>
                  <a:lnTo>
                    <a:pt x="2636" y="17213"/>
                  </a:lnTo>
                  <a:cubicBezTo>
                    <a:pt x="2736" y="17280"/>
                    <a:pt x="2803" y="17313"/>
                    <a:pt x="2903" y="17413"/>
                  </a:cubicBezTo>
                  <a:cubicBezTo>
                    <a:pt x="3136" y="17580"/>
                    <a:pt x="3437" y="17747"/>
                    <a:pt x="3737" y="17914"/>
                  </a:cubicBezTo>
                  <a:cubicBezTo>
                    <a:pt x="3804" y="17947"/>
                    <a:pt x="3937" y="17980"/>
                    <a:pt x="4004" y="18047"/>
                  </a:cubicBezTo>
                  <a:lnTo>
                    <a:pt x="4070" y="18047"/>
                  </a:lnTo>
                  <a:cubicBezTo>
                    <a:pt x="4137" y="18080"/>
                    <a:pt x="4271" y="18114"/>
                    <a:pt x="4337" y="18147"/>
                  </a:cubicBezTo>
                  <a:cubicBezTo>
                    <a:pt x="4437" y="18214"/>
                    <a:pt x="4571" y="18247"/>
                    <a:pt x="4638" y="18280"/>
                  </a:cubicBezTo>
                  <a:cubicBezTo>
                    <a:pt x="4738" y="18347"/>
                    <a:pt x="4838" y="18381"/>
                    <a:pt x="4938" y="18414"/>
                  </a:cubicBezTo>
                  <a:cubicBezTo>
                    <a:pt x="5138" y="18447"/>
                    <a:pt x="5405" y="18547"/>
                    <a:pt x="5605" y="18581"/>
                  </a:cubicBezTo>
                  <a:cubicBezTo>
                    <a:pt x="5672" y="18581"/>
                    <a:pt x="5772" y="18614"/>
                    <a:pt x="5838" y="18614"/>
                  </a:cubicBezTo>
                  <a:cubicBezTo>
                    <a:pt x="6194" y="18681"/>
                    <a:pt x="6558" y="18718"/>
                    <a:pt x="6918" y="18718"/>
                  </a:cubicBezTo>
                  <a:cubicBezTo>
                    <a:pt x="7808" y="18718"/>
                    <a:pt x="8676" y="18493"/>
                    <a:pt x="9341" y="17947"/>
                  </a:cubicBezTo>
                  <a:cubicBezTo>
                    <a:pt x="9775" y="17613"/>
                    <a:pt x="10141" y="17246"/>
                    <a:pt x="10475" y="16846"/>
                  </a:cubicBezTo>
                  <a:cubicBezTo>
                    <a:pt x="10508" y="16746"/>
                    <a:pt x="10575" y="16713"/>
                    <a:pt x="10608" y="16679"/>
                  </a:cubicBezTo>
                  <a:cubicBezTo>
                    <a:pt x="10575" y="15545"/>
                    <a:pt x="10075" y="14511"/>
                    <a:pt x="9541" y="13444"/>
                  </a:cubicBezTo>
                  <a:cubicBezTo>
                    <a:pt x="9107" y="12710"/>
                    <a:pt x="8540" y="11909"/>
                    <a:pt x="8173" y="11075"/>
                  </a:cubicBezTo>
                  <a:cubicBezTo>
                    <a:pt x="8140" y="11042"/>
                    <a:pt x="8140" y="11042"/>
                    <a:pt x="8140" y="11009"/>
                  </a:cubicBezTo>
                  <a:lnTo>
                    <a:pt x="8140" y="10942"/>
                  </a:lnTo>
                  <a:cubicBezTo>
                    <a:pt x="8107" y="10875"/>
                    <a:pt x="8040" y="10742"/>
                    <a:pt x="8007" y="10608"/>
                  </a:cubicBezTo>
                  <a:cubicBezTo>
                    <a:pt x="7973" y="10508"/>
                    <a:pt x="7940" y="10375"/>
                    <a:pt x="7873" y="10208"/>
                  </a:cubicBezTo>
                  <a:cubicBezTo>
                    <a:pt x="7873" y="10175"/>
                    <a:pt x="7840" y="10075"/>
                    <a:pt x="7840" y="10008"/>
                  </a:cubicBezTo>
                  <a:cubicBezTo>
                    <a:pt x="7806" y="9708"/>
                    <a:pt x="7773" y="9441"/>
                    <a:pt x="7773" y="9174"/>
                  </a:cubicBezTo>
                  <a:cubicBezTo>
                    <a:pt x="7706" y="8640"/>
                    <a:pt x="7706" y="8140"/>
                    <a:pt x="7706" y="7673"/>
                  </a:cubicBezTo>
                  <a:cubicBezTo>
                    <a:pt x="7673" y="6706"/>
                    <a:pt x="7640" y="5705"/>
                    <a:pt x="7306" y="4771"/>
                  </a:cubicBezTo>
                  <a:cubicBezTo>
                    <a:pt x="7206" y="4537"/>
                    <a:pt x="7106" y="4237"/>
                    <a:pt x="6939" y="4004"/>
                  </a:cubicBezTo>
                  <a:cubicBezTo>
                    <a:pt x="6506" y="3336"/>
                    <a:pt x="5938" y="2769"/>
                    <a:pt x="5438" y="2202"/>
                  </a:cubicBezTo>
                  <a:cubicBezTo>
                    <a:pt x="4838" y="1535"/>
                    <a:pt x="4304" y="768"/>
                    <a:pt x="4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354" name="Google Shape;3354;p50"/>
            <p:cNvSpPr/>
            <p:nvPr/>
          </p:nvSpPr>
          <p:spPr>
            <a:xfrm>
              <a:off x="3387650" y="2867400"/>
              <a:ext cx="483700" cy="475550"/>
            </a:xfrm>
            <a:custGeom>
              <a:avLst/>
              <a:gdLst/>
              <a:ahLst/>
              <a:cxnLst/>
              <a:rect l="l" t="t" r="r" b="b"/>
              <a:pathLst>
                <a:path w="19348" h="19022" extrusionOk="0">
                  <a:moveTo>
                    <a:pt x="11996" y="0"/>
                  </a:moveTo>
                  <a:cubicBezTo>
                    <a:pt x="11837" y="0"/>
                    <a:pt x="11684" y="45"/>
                    <a:pt x="11542" y="125"/>
                  </a:cubicBezTo>
                  <a:cubicBezTo>
                    <a:pt x="11342" y="259"/>
                    <a:pt x="11175" y="426"/>
                    <a:pt x="11009" y="626"/>
                  </a:cubicBezTo>
                  <a:cubicBezTo>
                    <a:pt x="10442" y="1426"/>
                    <a:pt x="10141" y="2394"/>
                    <a:pt x="10108" y="3394"/>
                  </a:cubicBezTo>
                  <a:lnTo>
                    <a:pt x="10108" y="3728"/>
                  </a:lnTo>
                  <a:cubicBezTo>
                    <a:pt x="9674" y="3428"/>
                    <a:pt x="9274" y="3161"/>
                    <a:pt x="8807" y="2994"/>
                  </a:cubicBezTo>
                  <a:cubicBezTo>
                    <a:pt x="8507" y="2927"/>
                    <a:pt x="8273" y="2827"/>
                    <a:pt x="7973" y="2827"/>
                  </a:cubicBezTo>
                  <a:cubicBezTo>
                    <a:pt x="7540" y="2827"/>
                    <a:pt x="7173" y="2927"/>
                    <a:pt x="6872" y="3161"/>
                  </a:cubicBezTo>
                  <a:cubicBezTo>
                    <a:pt x="6439" y="3595"/>
                    <a:pt x="6305" y="4328"/>
                    <a:pt x="6472" y="5062"/>
                  </a:cubicBezTo>
                  <a:cubicBezTo>
                    <a:pt x="6505" y="5396"/>
                    <a:pt x="6639" y="5729"/>
                    <a:pt x="6806" y="6063"/>
                  </a:cubicBezTo>
                  <a:cubicBezTo>
                    <a:pt x="6972" y="6397"/>
                    <a:pt x="7173" y="6730"/>
                    <a:pt x="7373" y="7064"/>
                  </a:cubicBezTo>
                  <a:cubicBezTo>
                    <a:pt x="6672" y="6730"/>
                    <a:pt x="5938" y="6397"/>
                    <a:pt x="5171" y="6296"/>
                  </a:cubicBezTo>
                  <a:cubicBezTo>
                    <a:pt x="5021" y="6280"/>
                    <a:pt x="4879" y="6271"/>
                    <a:pt x="4742" y="6271"/>
                  </a:cubicBezTo>
                  <a:cubicBezTo>
                    <a:pt x="4604" y="6271"/>
                    <a:pt x="4471" y="6280"/>
                    <a:pt x="4337" y="6296"/>
                  </a:cubicBezTo>
                  <a:cubicBezTo>
                    <a:pt x="3870" y="6330"/>
                    <a:pt x="3470" y="6497"/>
                    <a:pt x="3203" y="6797"/>
                  </a:cubicBezTo>
                  <a:cubicBezTo>
                    <a:pt x="3036" y="6964"/>
                    <a:pt x="2970" y="7164"/>
                    <a:pt x="2936" y="7431"/>
                  </a:cubicBezTo>
                  <a:cubicBezTo>
                    <a:pt x="2870" y="7764"/>
                    <a:pt x="2970" y="8164"/>
                    <a:pt x="3136" y="8565"/>
                  </a:cubicBezTo>
                  <a:cubicBezTo>
                    <a:pt x="3203" y="8765"/>
                    <a:pt x="3337" y="8932"/>
                    <a:pt x="3470" y="9098"/>
                  </a:cubicBezTo>
                  <a:lnTo>
                    <a:pt x="3970" y="9732"/>
                  </a:lnTo>
                  <a:cubicBezTo>
                    <a:pt x="2803" y="9732"/>
                    <a:pt x="1635" y="10066"/>
                    <a:pt x="701" y="10733"/>
                  </a:cubicBezTo>
                  <a:cubicBezTo>
                    <a:pt x="501" y="10833"/>
                    <a:pt x="301" y="11000"/>
                    <a:pt x="168" y="11233"/>
                  </a:cubicBezTo>
                  <a:cubicBezTo>
                    <a:pt x="34" y="11433"/>
                    <a:pt x="1" y="11734"/>
                    <a:pt x="134" y="11934"/>
                  </a:cubicBezTo>
                  <a:cubicBezTo>
                    <a:pt x="301" y="12267"/>
                    <a:pt x="701" y="12401"/>
                    <a:pt x="1102" y="12501"/>
                  </a:cubicBezTo>
                  <a:lnTo>
                    <a:pt x="1135" y="12501"/>
                  </a:lnTo>
                  <a:cubicBezTo>
                    <a:pt x="1368" y="12568"/>
                    <a:pt x="1669" y="12634"/>
                    <a:pt x="1936" y="12734"/>
                  </a:cubicBezTo>
                  <a:cubicBezTo>
                    <a:pt x="3804" y="13268"/>
                    <a:pt x="5672" y="13835"/>
                    <a:pt x="7339" y="14903"/>
                  </a:cubicBezTo>
                  <a:cubicBezTo>
                    <a:pt x="8640" y="15670"/>
                    <a:pt x="9608" y="16904"/>
                    <a:pt x="10775" y="17805"/>
                  </a:cubicBezTo>
                  <a:lnTo>
                    <a:pt x="10875" y="17938"/>
                  </a:lnTo>
                  <a:cubicBezTo>
                    <a:pt x="11276" y="18238"/>
                    <a:pt x="11676" y="18505"/>
                    <a:pt x="12143" y="18739"/>
                  </a:cubicBezTo>
                  <a:cubicBezTo>
                    <a:pt x="12579" y="18934"/>
                    <a:pt x="13042" y="19021"/>
                    <a:pt x="13517" y="19021"/>
                  </a:cubicBezTo>
                  <a:cubicBezTo>
                    <a:pt x="14096" y="19021"/>
                    <a:pt x="14692" y="18892"/>
                    <a:pt x="15278" y="18672"/>
                  </a:cubicBezTo>
                  <a:cubicBezTo>
                    <a:pt x="15378" y="18639"/>
                    <a:pt x="15512" y="18605"/>
                    <a:pt x="15612" y="18572"/>
                  </a:cubicBezTo>
                  <a:cubicBezTo>
                    <a:pt x="15812" y="18472"/>
                    <a:pt x="15979" y="18405"/>
                    <a:pt x="16179" y="18272"/>
                  </a:cubicBezTo>
                  <a:cubicBezTo>
                    <a:pt x="16513" y="18072"/>
                    <a:pt x="16880" y="17805"/>
                    <a:pt x="17213" y="17504"/>
                  </a:cubicBezTo>
                  <a:cubicBezTo>
                    <a:pt x="17313" y="17471"/>
                    <a:pt x="17347" y="17438"/>
                    <a:pt x="17380" y="17404"/>
                  </a:cubicBezTo>
                  <a:lnTo>
                    <a:pt x="17613" y="17171"/>
                  </a:lnTo>
                  <a:cubicBezTo>
                    <a:pt x="17780" y="17004"/>
                    <a:pt x="17880" y="16904"/>
                    <a:pt x="18014" y="16737"/>
                  </a:cubicBezTo>
                  <a:lnTo>
                    <a:pt x="18114" y="16637"/>
                  </a:lnTo>
                  <a:cubicBezTo>
                    <a:pt x="18147" y="16570"/>
                    <a:pt x="18214" y="16470"/>
                    <a:pt x="18281" y="16404"/>
                  </a:cubicBezTo>
                  <a:cubicBezTo>
                    <a:pt x="18381" y="16170"/>
                    <a:pt x="18547" y="15970"/>
                    <a:pt x="18681" y="15737"/>
                  </a:cubicBezTo>
                  <a:lnTo>
                    <a:pt x="18681" y="15670"/>
                  </a:lnTo>
                  <a:cubicBezTo>
                    <a:pt x="18714" y="15570"/>
                    <a:pt x="18781" y="15470"/>
                    <a:pt x="18814" y="15403"/>
                  </a:cubicBezTo>
                  <a:lnTo>
                    <a:pt x="18948" y="15136"/>
                  </a:lnTo>
                  <a:cubicBezTo>
                    <a:pt x="18981" y="14936"/>
                    <a:pt x="19048" y="14769"/>
                    <a:pt x="19114" y="14569"/>
                  </a:cubicBezTo>
                  <a:cubicBezTo>
                    <a:pt x="19114" y="14469"/>
                    <a:pt x="19148" y="14436"/>
                    <a:pt x="19148" y="14336"/>
                  </a:cubicBezTo>
                  <a:cubicBezTo>
                    <a:pt x="19148" y="14269"/>
                    <a:pt x="19181" y="14169"/>
                    <a:pt x="19181" y="14069"/>
                  </a:cubicBezTo>
                  <a:cubicBezTo>
                    <a:pt x="19215" y="13969"/>
                    <a:pt x="19215" y="13835"/>
                    <a:pt x="19215" y="13768"/>
                  </a:cubicBezTo>
                  <a:cubicBezTo>
                    <a:pt x="19348" y="11834"/>
                    <a:pt x="18214" y="10299"/>
                    <a:pt x="17280" y="8898"/>
                  </a:cubicBezTo>
                  <a:cubicBezTo>
                    <a:pt x="16379" y="7664"/>
                    <a:pt x="15479" y="6497"/>
                    <a:pt x="14711" y="5229"/>
                  </a:cubicBezTo>
                  <a:cubicBezTo>
                    <a:pt x="14511" y="4895"/>
                    <a:pt x="14344" y="4562"/>
                    <a:pt x="14178" y="4162"/>
                  </a:cubicBezTo>
                  <a:cubicBezTo>
                    <a:pt x="14011" y="3828"/>
                    <a:pt x="13844" y="3461"/>
                    <a:pt x="13711" y="3094"/>
                  </a:cubicBezTo>
                  <a:lnTo>
                    <a:pt x="13477" y="2327"/>
                  </a:lnTo>
                  <a:cubicBezTo>
                    <a:pt x="13444" y="2160"/>
                    <a:pt x="13344" y="1927"/>
                    <a:pt x="13310" y="1660"/>
                  </a:cubicBezTo>
                  <a:cubicBezTo>
                    <a:pt x="13144" y="993"/>
                    <a:pt x="12877" y="259"/>
                    <a:pt x="12310" y="59"/>
                  </a:cubicBezTo>
                  <a:cubicBezTo>
                    <a:pt x="12204" y="19"/>
                    <a:pt x="12099" y="0"/>
                    <a:pt x="11996"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355" name="Google Shape;3355;p50"/>
            <p:cNvSpPr/>
            <p:nvPr/>
          </p:nvSpPr>
          <p:spPr>
            <a:xfrm>
              <a:off x="3321775" y="2973100"/>
              <a:ext cx="443675" cy="265200"/>
            </a:xfrm>
            <a:custGeom>
              <a:avLst/>
              <a:gdLst/>
              <a:ahLst/>
              <a:cxnLst/>
              <a:rect l="l" t="t" r="r" b="b"/>
              <a:pathLst>
                <a:path w="17747" h="10608" fill="none" extrusionOk="0">
                  <a:moveTo>
                    <a:pt x="17747" y="10608"/>
                  </a:moveTo>
                  <a:cubicBezTo>
                    <a:pt x="13844" y="5337"/>
                    <a:pt x="6172" y="534"/>
                    <a:pt x="1"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356" name="Google Shape;3356;p50"/>
            <p:cNvSpPr/>
            <p:nvPr/>
          </p:nvSpPr>
          <p:spPr>
            <a:xfrm>
              <a:off x="3404325" y="2923900"/>
              <a:ext cx="371975" cy="310250"/>
            </a:xfrm>
            <a:custGeom>
              <a:avLst/>
              <a:gdLst/>
              <a:ahLst/>
              <a:cxnLst/>
              <a:rect l="l" t="t" r="r" b="b"/>
              <a:pathLst>
                <a:path w="14879" h="12410" fill="none" extrusionOk="0">
                  <a:moveTo>
                    <a:pt x="14878" y="12409"/>
                  </a:moveTo>
                  <a:cubicBezTo>
                    <a:pt x="8640" y="5071"/>
                    <a:pt x="3637" y="1735"/>
                    <a:pt x="1"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357" name="Google Shape;3357;p50"/>
            <p:cNvSpPr/>
            <p:nvPr/>
          </p:nvSpPr>
          <p:spPr>
            <a:xfrm>
              <a:off x="3382650" y="2901275"/>
              <a:ext cx="32550" cy="41925"/>
            </a:xfrm>
            <a:custGeom>
              <a:avLst/>
              <a:gdLst/>
              <a:ahLst/>
              <a:cxnLst/>
              <a:rect l="l" t="t" r="r" b="b"/>
              <a:pathLst>
                <a:path w="1302" h="1677" extrusionOk="0">
                  <a:moveTo>
                    <a:pt x="809" y="1"/>
                  </a:moveTo>
                  <a:cubicBezTo>
                    <a:pt x="570" y="1"/>
                    <a:pt x="303" y="226"/>
                    <a:pt x="167" y="605"/>
                  </a:cubicBezTo>
                  <a:cubicBezTo>
                    <a:pt x="1" y="1039"/>
                    <a:pt x="34" y="1539"/>
                    <a:pt x="268" y="1639"/>
                  </a:cubicBezTo>
                  <a:cubicBezTo>
                    <a:pt x="318" y="1664"/>
                    <a:pt x="372" y="1676"/>
                    <a:pt x="427" y="1676"/>
                  </a:cubicBezTo>
                  <a:cubicBezTo>
                    <a:pt x="665" y="1676"/>
                    <a:pt x="933" y="1451"/>
                    <a:pt x="1068" y="1072"/>
                  </a:cubicBezTo>
                  <a:cubicBezTo>
                    <a:pt x="1302" y="605"/>
                    <a:pt x="1202" y="138"/>
                    <a:pt x="968" y="38"/>
                  </a:cubicBezTo>
                  <a:cubicBezTo>
                    <a:pt x="918" y="13"/>
                    <a:pt x="864" y="1"/>
                    <a:pt x="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358" name="Google Shape;3358;p50"/>
            <p:cNvSpPr/>
            <p:nvPr/>
          </p:nvSpPr>
          <p:spPr>
            <a:xfrm>
              <a:off x="3335125" y="3074000"/>
              <a:ext cx="430325" cy="164300"/>
            </a:xfrm>
            <a:custGeom>
              <a:avLst/>
              <a:gdLst/>
              <a:ahLst/>
              <a:cxnLst/>
              <a:rect l="l" t="t" r="r" b="b"/>
              <a:pathLst>
                <a:path w="17213" h="6572" fill="none" extrusionOk="0">
                  <a:moveTo>
                    <a:pt x="17213" y="6572"/>
                  </a:moveTo>
                  <a:cubicBezTo>
                    <a:pt x="12443" y="2035"/>
                    <a:pt x="6071" y="1"/>
                    <a:pt x="0" y="66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359" name="Google Shape;3359;p50"/>
            <p:cNvSpPr/>
            <p:nvPr/>
          </p:nvSpPr>
          <p:spPr>
            <a:xfrm>
              <a:off x="3611150" y="2806300"/>
              <a:ext cx="196000" cy="383650"/>
            </a:xfrm>
            <a:custGeom>
              <a:avLst/>
              <a:gdLst/>
              <a:ahLst/>
              <a:cxnLst/>
              <a:rect l="l" t="t" r="r" b="b"/>
              <a:pathLst>
                <a:path w="7840" h="15346" fill="none" extrusionOk="0">
                  <a:moveTo>
                    <a:pt x="7839" y="15345"/>
                  </a:moveTo>
                  <a:cubicBezTo>
                    <a:pt x="2702" y="11176"/>
                    <a:pt x="201" y="6105"/>
                    <a:pt x="1"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360" name="Google Shape;3360;p50"/>
            <p:cNvSpPr/>
            <p:nvPr/>
          </p:nvSpPr>
          <p:spPr>
            <a:xfrm>
              <a:off x="3587025" y="2786200"/>
              <a:ext cx="49050" cy="24400"/>
            </a:xfrm>
            <a:custGeom>
              <a:avLst/>
              <a:gdLst/>
              <a:ahLst/>
              <a:cxnLst/>
              <a:rect l="l" t="t" r="r" b="b"/>
              <a:pathLst>
                <a:path w="1962" h="976" extrusionOk="0">
                  <a:moveTo>
                    <a:pt x="791" y="1"/>
                  </a:moveTo>
                  <a:cubicBezTo>
                    <a:pt x="342" y="1"/>
                    <a:pt x="1" y="193"/>
                    <a:pt x="32" y="471"/>
                  </a:cubicBezTo>
                  <a:cubicBezTo>
                    <a:pt x="65" y="705"/>
                    <a:pt x="532" y="972"/>
                    <a:pt x="1032" y="972"/>
                  </a:cubicBezTo>
                  <a:cubicBezTo>
                    <a:pt x="1069" y="974"/>
                    <a:pt x="1105" y="975"/>
                    <a:pt x="1140" y="975"/>
                  </a:cubicBezTo>
                  <a:cubicBezTo>
                    <a:pt x="1593" y="975"/>
                    <a:pt x="1961" y="783"/>
                    <a:pt x="1900" y="505"/>
                  </a:cubicBezTo>
                  <a:cubicBezTo>
                    <a:pt x="1866" y="238"/>
                    <a:pt x="1466" y="4"/>
                    <a:pt x="899" y="4"/>
                  </a:cubicBezTo>
                  <a:cubicBezTo>
                    <a:pt x="862" y="2"/>
                    <a:pt x="826" y="1"/>
                    <a:pt x="7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361" name="Google Shape;3361;p50"/>
            <p:cNvSpPr/>
            <p:nvPr/>
          </p:nvSpPr>
          <p:spPr>
            <a:xfrm>
              <a:off x="3421850" y="3041475"/>
              <a:ext cx="343600" cy="196825"/>
            </a:xfrm>
            <a:custGeom>
              <a:avLst/>
              <a:gdLst/>
              <a:ahLst/>
              <a:cxnLst/>
              <a:rect l="l" t="t" r="r" b="b"/>
              <a:pathLst>
                <a:path w="13744" h="7873" fill="none" extrusionOk="0">
                  <a:moveTo>
                    <a:pt x="13744" y="7873"/>
                  </a:moveTo>
                  <a:cubicBezTo>
                    <a:pt x="9007" y="3036"/>
                    <a:pt x="4971" y="1268"/>
                    <a:pt x="0"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362" name="Google Shape;3362;p50"/>
            <p:cNvSpPr/>
            <p:nvPr/>
          </p:nvSpPr>
          <p:spPr>
            <a:xfrm>
              <a:off x="3402675" y="3020575"/>
              <a:ext cx="25875" cy="45175"/>
            </a:xfrm>
            <a:custGeom>
              <a:avLst/>
              <a:gdLst/>
              <a:ahLst/>
              <a:cxnLst/>
              <a:rect l="l" t="t" r="r" b="b"/>
              <a:pathLst>
                <a:path w="1035" h="1807" extrusionOk="0">
                  <a:moveTo>
                    <a:pt x="526" y="0"/>
                  </a:moveTo>
                  <a:cubicBezTo>
                    <a:pt x="246" y="0"/>
                    <a:pt x="32" y="326"/>
                    <a:pt x="0" y="803"/>
                  </a:cubicBezTo>
                  <a:cubicBezTo>
                    <a:pt x="0" y="1304"/>
                    <a:pt x="167" y="1771"/>
                    <a:pt x="401" y="1804"/>
                  </a:cubicBezTo>
                  <a:cubicBezTo>
                    <a:pt x="414" y="1805"/>
                    <a:pt x="428" y="1806"/>
                    <a:pt x="442" y="1806"/>
                  </a:cubicBezTo>
                  <a:cubicBezTo>
                    <a:pt x="722" y="1806"/>
                    <a:pt x="937" y="1481"/>
                    <a:pt x="1001" y="1003"/>
                  </a:cubicBezTo>
                  <a:cubicBezTo>
                    <a:pt x="1034" y="503"/>
                    <a:pt x="868" y="36"/>
                    <a:pt x="567" y="3"/>
                  </a:cubicBezTo>
                  <a:cubicBezTo>
                    <a:pt x="553" y="1"/>
                    <a:pt x="540" y="0"/>
                    <a:pt x="5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363" name="Google Shape;3363;p50"/>
            <p:cNvSpPr/>
            <p:nvPr/>
          </p:nvSpPr>
          <p:spPr>
            <a:xfrm>
              <a:off x="3561125" y="2871350"/>
              <a:ext cx="246025" cy="318600"/>
            </a:xfrm>
            <a:custGeom>
              <a:avLst/>
              <a:gdLst/>
              <a:ahLst/>
              <a:cxnLst/>
              <a:rect l="l" t="t" r="r" b="b"/>
              <a:pathLst>
                <a:path w="9841" h="12744" fill="none" extrusionOk="0">
                  <a:moveTo>
                    <a:pt x="9840" y="12743"/>
                  </a:moveTo>
                  <a:cubicBezTo>
                    <a:pt x="3903" y="9941"/>
                    <a:pt x="1901" y="6072"/>
                    <a:pt x="0"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364" name="Google Shape;3364;p50"/>
            <p:cNvSpPr/>
            <p:nvPr/>
          </p:nvSpPr>
          <p:spPr>
            <a:xfrm>
              <a:off x="3536925" y="2851550"/>
              <a:ext cx="46725" cy="26625"/>
            </a:xfrm>
            <a:custGeom>
              <a:avLst/>
              <a:gdLst/>
              <a:ahLst/>
              <a:cxnLst/>
              <a:rect l="l" t="t" r="r" b="b"/>
              <a:pathLst>
                <a:path w="1869" h="1065" extrusionOk="0">
                  <a:moveTo>
                    <a:pt x="1165" y="0"/>
                  </a:moveTo>
                  <a:cubicBezTo>
                    <a:pt x="1030" y="0"/>
                    <a:pt x="884" y="19"/>
                    <a:pt x="735" y="59"/>
                  </a:cubicBezTo>
                  <a:cubicBezTo>
                    <a:pt x="301" y="192"/>
                    <a:pt x="1" y="493"/>
                    <a:pt x="67" y="759"/>
                  </a:cubicBezTo>
                  <a:cubicBezTo>
                    <a:pt x="142" y="958"/>
                    <a:pt x="438" y="1064"/>
                    <a:pt x="778" y="1064"/>
                  </a:cubicBezTo>
                  <a:cubicBezTo>
                    <a:pt x="894" y="1064"/>
                    <a:pt x="1016" y="1052"/>
                    <a:pt x="1135" y="1026"/>
                  </a:cubicBezTo>
                  <a:cubicBezTo>
                    <a:pt x="1569" y="893"/>
                    <a:pt x="1869" y="559"/>
                    <a:pt x="1802" y="292"/>
                  </a:cubicBezTo>
                  <a:cubicBezTo>
                    <a:pt x="1732" y="105"/>
                    <a:pt x="1481" y="0"/>
                    <a:pt x="11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365" name="Google Shape;3365;p50"/>
            <p:cNvSpPr/>
            <p:nvPr/>
          </p:nvSpPr>
          <p:spPr>
            <a:xfrm>
              <a:off x="3415175" y="3155425"/>
              <a:ext cx="423675" cy="187525"/>
            </a:xfrm>
            <a:custGeom>
              <a:avLst/>
              <a:gdLst/>
              <a:ahLst/>
              <a:cxnLst/>
              <a:rect l="l" t="t" r="r" b="b"/>
              <a:pathLst>
                <a:path w="16947" h="7501" extrusionOk="0">
                  <a:moveTo>
                    <a:pt x="5533" y="1"/>
                  </a:moveTo>
                  <a:cubicBezTo>
                    <a:pt x="3824" y="1"/>
                    <a:pt x="1898" y="246"/>
                    <a:pt x="1" y="980"/>
                  </a:cubicBezTo>
                  <a:cubicBezTo>
                    <a:pt x="234" y="1047"/>
                    <a:pt x="534" y="1113"/>
                    <a:pt x="768" y="1213"/>
                  </a:cubicBezTo>
                  <a:cubicBezTo>
                    <a:pt x="2636" y="1747"/>
                    <a:pt x="4537" y="2314"/>
                    <a:pt x="6205" y="3382"/>
                  </a:cubicBezTo>
                  <a:cubicBezTo>
                    <a:pt x="7506" y="4149"/>
                    <a:pt x="8440" y="5383"/>
                    <a:pt x="9607" y="6284"/>
                  </a:cubicBezTo>
                  <a:lnTo>
                    <a:pt x="9741" y="6417"/>
                  </a:lnTo>
                  <a:cubicBezTo>
                    <a:pt x="10108" y="6717"/>
                    <a:pt x="10541" y="6984"/>
                    <a:pt x="10975" y="7218"/>
                  </a:cubicBezTo>
                  <a:cubicBezTo>
                    <a:pt x="11411" y="7413"/>
                    <a:pt x="11881" y="7500"/>
                    <a:pt x="12360" y="7500"/>
                  </a:cubicBezTo>
                  <a:cubicBezTo>
                    <a:pt x="12944" y="7500"/>
                    <a:pt x="13543" y="7371"/>
                    <a:pt x="14111" y="7151"/>
                  </a:cubicBezTo>
                  <a:cubicBezTo>
                    <a:pt x="14244" y="7118"/>
                    <a:pt x="14378" y="7084"/>
                    <a:pt x="14444" y="7051"/>
                  </a:cubicBezTo>
                  <a:cubicBezTo>
                    <a:pt x="14644" y="6951"/>
                    <a:pt x="14845" y="6884"/>
                    <a:pt x="15045" y="6751"/>
                  </a:cubicBezTo>
                  <a:cubicBezTo>
                    <a:pt x="15378" y="6551"/>
                    <a:pt x="15745" y="6284"/>
                    <a:pt x="16079" y="5983"/>
                  </a:cubicBezTo>
                  <a:cubicBezTo>
                    <a:pt x="16179" y="5950"/>
                    <a:pt x="16212" y="5917"/>
                    <a:pt x="16246" y="5883"/>
                  </a:cubicBezTo>
                  <a:lnTo>
                    <a:pt x="16446" y="5650"/>
                  </a:lnTo>
                  <a:cubicBezTo>
                    <a:pt x="16612" y="5483"/>
                    <a:pt x="16746" y="5383"/>
                    <a:pt x="16879" y="5216"/>
                  </a:cubicBezTo>
                  <a:lnTo>
                    <a:pt x="16946" y="5116"/>
                  </a:lnTo>
                  <a:cubicBezTo>
                    <a:pt x="16045" y="4082"/>
                    <a:pt x="14945" y="3115"/>
                    <a:pt x="13877" y="2381"/>
                  </a:cubicBezTo>
                  <a:cubicBezTo>
                    <a:pt x="13477" y="2114"/>
                    <a:pt x="13077" y="1881"/>
                    <a:pt x="12710" y="1647"/>
                  </a:cubicBezTo>
                  <a:cubicBezTo>
                    <a:pt x="12409" y="1547"/>
                    <a:pt x="12109" y="1380"/>
                    <a:pt x="11809" y="1247"/>
                  </a:cubicBezTo>
                  <a:cubicBezTo>
                    <a:pt x="11676" y="1147"/>
                    <a:pt x="11542" y="1080"/>
                    <a:pt x="11375" y="1047"/>
                  </a:cubicBezTo>
                  <a:cubicBezTo>
                    <a:pt x="11242" y="980"/>
                    <a:pt x="11075" y="913"/>
                    <a:pt x="10942" y="880"/>
                  </a:cubicBezTo>
                  <a:cubicBezTo>
                    <a:pt x="10908" y="813"/>
                    <a:pt x="10908" y="813"/>
                    <a:pt x="10875" y="813"/>
                  </a:cubicBezTo>
                  <a:cubicBezTo>
                    <a:pt x="10808" y="813"/>
                    <a:pt x="10808" y="780"/>
                    <a:pt x="10775" y="780"/>
                  </a:cubicBezTo>
                  <a:cubicBezTo>
                    <a:pt x="9917" y="487"/>
                    <a:pt x="7940" y="1"/>
                    <a:pt x="5533" y="1"/>
                  </a:cubicBezTo>
                  <a:close/>
                </a:path>
              </a:pathLst>
            </a:custGeom>
            <a:solidFill>
              <a:srgbClr val="FF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366" name="Google Shape;3366;p50"/>
            <p:cNvSpPr/>
            <p:nvPr/>
          </p:nvSpPr>
          <p:spPr>
            <a:xfrm>
              <a:off x="3650350" y="2907225"/>
              <a:ext cx="221000" cy="435725"/>
            </a:xfrm>
            <a:custGeom>
              <a:avLst/>
              <a:gdLst/>
              <a:ahLst/>
              <a:cxnLst/>
              <a:rect l="l" t="t" r="r" b="b"/>
              <a:pathLst>
                <a:path w="8840" h="17429" extrusionOk="0">
                  <a:moveTo>
                    <a:pt x="2636" y="0"/>
                  </a:moveTo>
                  <a:lnTo>
                    <a:pt x="2636" y="0"/>
                  </a:lnTo>
                  <a:cubicBezTo>
                    <a:pt x="2669" y="701"/>
                    <a:pt x="2335" y="1501"/>
                    <a:pt x="1968" y="2202"/>
                  </a:cubicBezTo>
                  <a:cubicBezTo>
                    <a:pt x="1635" y="2835"/>
                    <a:pt x="1201" y="3469"/>
                    <a:pt x="1001" y="4136"/>
                  </a:cubicBezTo>
                  <a:cubicBezTo>
                    <a:pt x="934" y="4370"/>
                    <a:pt x="868" y="4670"/>
                    <a:pt x="834" y="4904"/>
                  </a:cubicBezTo>
                  <a:cubicBezTo>
                    <a:pt x="701" y="5838"/>
                    <a:pt x="868" y="6705"/>
                    <a:pt x="1034" y="7572"/>
                  </a:cubicBezTo>
                  <a:cubicBezTo>
                    <a:pt x="1134" y="8006"/>
                    <a:pt x="1201" y="8473"/>
                    <a:pt x="1301" y="8906"/>
                  </a:cubicBezTo>
                  <a:cubicBezTo>
                    <a:pt x="1335" y="9173"/>
                    <a:pt x="1368" y="9407"/>
                    <a:pt x="1368" y="9674"/>
                  </a:cubicBezTo>
                  <a:lnTo>
                    <a:pt x="1368" y="9874"/>
                  </a:lnTo>
                  <a:lnTo>
                    <a:pt x="1368" y="10307"/>
                  </a:lnTo>
                  <a:cubicBezTo>
                    <a:pt x="1368" y="10374"/>
                    <a:pt x="1335" y="10508"/>
                    <a:pt x="1335" y="10641"/>
                  </a:cubicBezTo>
                  <a:lnTo>
                    <a:pt x="1335" y="10674"/>
                  </a:lnTo>
                  <a:lnTo>
                    <a:pt x="1335" y="10741"/>
                  </a:lnTo>
                  <a:cubicBezTo>
                    <a:pt x="1201" y="11575"/>
                    <a:pt x="868" y="12376"/>
                    <a:pt x="601" y="13176"/>
                  </a:cubicBezTo>
                  <a:cubicBezTo>
                    <a:pt x="267" y="14177"/>
                    <a:pt x="0" y="15211"/>
                    <a:pt x="200" y="16212"/>
                  </a:cubicBezTo>
                  <a:lnTo>
                    <a:pt x="334" y="16345"/>
                  </a:lnTo>
                  <a:cubicBezTo>
                    <a:pt x="701" y="16645"/>
                    <a:pt x="1134" y="16912"/>
                    <a:pt x="1601" y="17146"/>
                  </a:cubicBezTo>
                  <a:cubicBezTo>
                    <a:pt x="2022" y="17341"/>
                    <a:pt x="2484" y="17428"/>
                    <a:pt x="2959" y="17428"/>
                  </a:cubicBezTo>
                  <a:cubicBezTo>
                    <a:pt x="3537" y="17428"/>
                    <a:pt x="4136" y="17299"/>
                    <a:pt x="4704" y="17079"/>
                  </a:cubicBezTo>
                  <a:cubicBezTo>
                    <a:pt x="4837" y="17046"/>
                    <a:pt x="4971" y="17012"/>
                    <a:pt x="5037" y="16979"/>
                  </a:cubicBezTo>
                  <a:cubicBezTo>
                    <a:pt x="5271" y="16879"/>
                    <a:pt x="5438" y="16812"/>
                    <a:pt x="5638" y="16679"/>
                  </a:cubicBezTo>
                  <a:cubicBezTo>
                    <a:pt x="5971" y="16479"/>
                    <a:pt x="6338" y="16212"/>
                    <a:pt x="6672" y="15911"/>
                  </a:cubicBezTo>
                  <a:cubicBezTo>
                    <a:pt x="6772" y="15878"/>
                    <a:pt x="6805" y="15845"/>
                    <a:pt x="6839" y="15811"/>
                  </a:cubicBezTo>
                  <a:lnTo>
                    <a:pt x="7039" y="15578"/>
                  </a:lnTo>
                  <a:cubicBezTo>
                    <a:pt x="7205" y="15411"/>
                    <a:pt x="7339" y="15311"/>
                    <a:pt x="7472" y="15144"/>
                  </a:cubicBezTo>
                  <a:cubicBezTo>
                    <a:pt x="7506" y="15078"/>
                    <a:pt x="7539" y="15078"/>
                    <a:pt x="7539" y="15044"/>
                  </a:cubicBezTo>
                  <a:cubicBezTo>
                    <a:pt x="7639" y="14977"/>
                    <a:pt x="7706" y="14877"/>
                    <a:pt x="7773" y="14811"/>
                  </a:cubicBezTo>
                  <a:cubicBezTo>
                    <a:pt x="7873" y="14577"/>
                    <a:pt x="8039" y="14377"/>
                    <a:pt x="8173" y="14144"/>
                  </a:cubicBezTo>
                  <a:lnTo>
                    <a:pt x="8173" y="14077"/>
                  </a:lnTo>
                  <a:cubicBezTo>
                    <a:pt x="8206" y="13977"/>
                    <a:pt x="8273" y="13877"/>
                    <a:pt x="8306" y="13810"/>
                  </a:cubicBezTo>
                  <a:lnTo>
                    <a:pt x="8440" y="13543"/>
                  </a:lnTo>
                  <a:cubicBezTo>
                    <a:pt x="8473" y="13343"/>
                    <a:pt x="8540" y="13176"/>
                    <a:pt x="8606" y="12976"/>
                  </a:cubicBezTo>
                  <a:cubicBezTo>
                    <a:pt x="8606" y="12876"/>
                    <a:pt x="8640" y="12843"/>
                    <a:pt x="8640" y="12743"/>
                  </a:cubicBezTo>
                  <a:cubicBezTo>
                    <a:pt x="8640" y="12676"/>
                    <a:pt x="8673" y="12576"/>
                    <a:pt x="8673" y="12476"/>
                  </a:cubicBezTo>
                  <a:cubicBezTo>
                    <a:pt x="8707" y="12376"/>
                    <a:pt x="8707" y="12242"/>
                    <a:pt x="8707" y="12175"/>
                  </a:cubicBezTo>
                  <a:cubicBezTo>
                    <a:pt x="8840" y="10241"/>
                    <a:pt x="7706" y="8706"/>
                    <a:pt x="6572" y="7205"/>
                  </a:cubicBezTo>
                  <a:cubicBezTo>
                    <a:pt x="5704" y="6004"/>
                    <a:pt x="4804" y="4837"/>
                    <a:pt x="4037" y="3536"/>
                  </a:cubicBezTo>
                  <a:cubicBezTo>
                    <a:pt x="3836" y="3202"/>
                    <a:pt x="3670" y="2869"/>
                    <a:pt x="3503" y="2502"/>
                  </a:cubicBezTo>
                  <a:cubicBezTo>
                    <a:pt x="3336" y="2168"/>
                    <a:pt x="3169" y="1801"/>
                    <a:pt x="3036" y="1401"/>
                  </a:cubicBezTo>
                  <a:lnTo>
                    <a:pt x="2802" y="667"/>
                  </a:lnTo>
                  <a:cubicBezTo>
                    <a:pt x="2769" y="500"/>
                    <a:pt x="2669" y="234"/>
                    <a:pt x="26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grpSp>
      <p:grpSp>
        <p:nvGrpSpPr>
          <p:cNvPr id="3368" name="Google Shape;3368;p50"/>
          <p:cNvGrpSpPr/>
          <p:nvPr/>
        </p:nvGrpSpPr>
        <p:grpSpPr>
          <a:xfrm>
            <a:off x="4445574" y="3608350"/>
            <a:ext cx="2176120" cy="1473255"/>
            <a:chOff x="4159060" y="3694416"/>
            <a:chExt cx="2176120" cy="1473255"/>
          </a:xfrm>
        </p:grpSpPr>
        <p:grpSp>
          <p:nvGrpSpPr>
            <p:cNvPr id="3369" name="Google Shape;3369;p50"/>
            <p:cNvGrpSpPr/>
            <p:nvPr/>
          </p:nvGrpSpPr>
          <p:grpSpPr>
            <a:xfrm>
              <a:off x="4902504" y="4429988"/>
              <a:ext cx="1432676" cy="737683"/>
              <a:chOff x="4102175" y="4352175"/>
              <a:chExt cx="1709025" cy="879975"/>
            </a:xfrm>
          </p:grpSpPr>
          <p:sp>
            <p:nvSpPr>
              <p:cNvPr id="3370" name="Google Shape;3370;p50"/>
              <p:cNvSpPr/>
              <p:nvPr/>
            </p:nvSpPr>
            <p:spPr>
              <a:xfrm>
                <a:off x="4412200" y="4352175"/>
                <a:ext cx="1157350" cy="879975"/>
              </a:xfrm>
              <a:custGeom>
                <a:avLst/>
                <a:gdLst/>
                <a:ahLst/>
                <a:cxnLst/>
                <a:rect l="l" t="t" r="r" b="b"/>
                <a:pathLst>
                  <a:path w="46294" h="35199" extrusionOk="0">
                    <a:moveTo>
                      <a:pt x="44561" y="28907"/>
                    </a:moveTo>
                    <a:cubicBezTo>
                      <a:pt x="44773" y="26445"/>
                      <a:pt x="44226" y="22736"/>
                      <a:pt x="45138" y="21065"/>
                    </a:cubicBezTo>
                    <a:cubicBezTo>
                      <a:pt x="46050" y="19423"/>
                      <a:pt x="46293" y="17630"/>
                      <a:pt x="45047" y="16870"/>
                    </a:cubicBezTo>
                    <a:cubicBezTo>
                      <a:pt x="43831" y="16080"/>
                      <a:pt x="45229" y="13648"/>
                      <a:pt x="43406" y="12037"/>
                    </a:cubicBezTo>
                    <a:cubicBezTo>
                      <a:pt x="41582" y="10426"/>
                      <a:pt x="41947" y="9241"/>
                      <a:pt x="41217" y="8055"/>
                    </a:cubicBezTo>
                    <a:cubicBezTo>
                      <a:pt x="40457" y="6870"/>
                      <a:pt x="37995" y="5867"/>
                      <a:pt x="37995" y="5867"/>
                    </a:cubicBezTo>
                    <a:cubicBezTo>
                      <a:pt x="37995" y="5867"/>
                      <a:pt x="41065" y="9423"/>
                      <a:pt x="39819" y="11277"/>
                    </a:cubicBezTo>
                    <a:cubicBezTo>
                      <a:pt x="38603" y="13101"/>
                      <a:pt x="35564" y="14560"/>
                      <a:pt x="36445" y="16718"/>
                    </a:cubicBezTo>
                    <a:cubicBezTo>
                      <a:pt x="37296" y="18876"/>
                      <a:pt x="38117" y="20062"/>
                      <a:pt x="36475" y="22554"/>
                    </a:cubicBezTo>
                    <a:cubicBezTo>
                      <a:pt x="34834" y="25016"/>
                      <a:pt x="34652" y="26384"/>
                      <a:pt x="35381" y="27965"/>
                    </a:cubicBezTo>
                    <a:cubicBezTo>
                      <a:pt x="36111" y="29515"/>
                      <a:pt x="34469" y="33375"/>
                      <a:pt x="32706" y="33922"/>
                    </a:cubicBezTo>
                    <a:cubicBezTo>
                      <a:pt x="30974" y="34469"/>
                      <a:pt x="33922" y="31703"/>
                      <a:pt x="32615" y="28420"/>
                    </a:cubicBezTo>
                    <a:cubicBezTo>
                      <a:pt x="31339" y="25107"/>
                      <a:pt x="31795" y="22828"/>
                      <a:pt x="32068" y="19970"/>
                    </a:cubicBezTo>
                    <a:cubicBezTo>
                      <a:pt x="32342" y="17144"/>
                      <a:pt x="31156" y="12007"/>
                      <a:pt x="26749" y="9423"/>
                    </a:cubicBezTo>
                    <a:cubicBezTo>
                      <a:pt x="22341" y="6870"/>
                      <a:pt x="19879" y="1"/>
                      <a:pt x="19879" y="1"/>
                    </a:cubicBezTo>
                    <a:cubicBezTo>
                      <a:pt x="19879" y="1"/>
                      <a:pt x="17873" y="3739"/>
                      <a:pt x="18785" y="8055"/>
                    </a:cubicBezTo>
                    <a:cubicBezTo>
                      <a:pt x="19697" y="12372"/>
                      <a:pt x="17053" y="16049"/>
                      <a:pt x="18968" y="18694"/>
                    </a:cubicBezTo>
                    <a:cubicBezTo>
                      <a:pt x="20882" y="21369"/>
                      <a:pt x="24925" y="25563"/>
                      <a:pt x="25290" y="28147"/>
                    </a:cubicBezTo>
                    <a:cubicBezTo>
                      <a:pt x="25655" y="30700"/>
                      <a:pt x="27570" y="30062"/>
                      <a:pt x="26931" y="32645"/>
                    </a:cubicBezTo>
                    <a:cubicBezTo>
                      <a:pt x="26323" y="35199"/>
                      <a:pt x="24104" y="34469"/>
                      <a:pt x="23557" y="32250"/>
                    </a:cubicBezTo>
                    <a:cubicBezTo>
                      <a:pt x="23010" y="30031"/>
                      <a:pt x="20518" y="24469"/>
                      <a:pt x="16870" y="22888"/>
                    </a:cubicBezTo>
                    <a:cubicBezTo>
                      <a:pt x="13192" y="21338"/>
                      <a:pt x="11095" y="22433"/>
                      <a:pt x="10062" y="19150"/>
                    </a:cubicBezTo>
                    <a:cubicBezTo>
                      <a:pt x="9059" y="15837"/>
                      <a:pt x="6353" y="16961"/>
                      <a:pt x="5989" y="15442"/>
                    </a:cubicBezTo>
                    <a:cubicBezTo>
                      <a:pt x="5563" y="13891"/>
                      <a:pt x="4226" y="12767"/>
                      <a:pt x="2615" y="12584"/>
                    </a:cubicBezTo>
                    <a:cubicBezTo>
                      <a:pt x="1703" y="12493"/>
                      <a:pt x="760" y="12736"/>
                      <a:pt x="1" y="13314"/>
                    </a:cubicBezTo>
                    <a:cubicBezTo>
                      <a:pt x="1" y="13314"/>
                      <a:pt x="2767" y="12767"/>
                      <a:pt x="3496" y="15381"/>
                    </a:cubicBezTo>
                    <a:cubicBezTo>
                      <a:pt x="4226" y="17995"/>
                      <a:pt x="2888" y="21034"/>
                      <a:pt x="4773" y="22858"/>
                    </a:cubicBezTo>
                    <a:cubicBezTo>
                      <a:pt x="6657" y="24682"/>
                      <a:pt x="5381" y="26718"/>
                      <a:pt x="8846" y="29089"/>
                    </a:cubicBezTo>
                    <a:cubicBezTo>
                      <a:pt x="12341" y="31460"/>
                      <a:pt x="13071" y="31369"/>
                      <a:pt x="14621" y="33132"/>
                    </a:cubicBezTo>
                    <a:cubicBezTo>
                      <a:pt x="15350" y="33952"/>
                      <a:pt x="16293" y="34317"/>
                      <a:pt x="17083" y="34712"/>
                    </a:cubicBezTo>
                    <a:lnTo>
                      <a:pt x="39485" y="34712"/>
                    </a:lnTo>
                    <a:cubicBezTo>
                      <a:pt x="39758" y="34074"/>
                      <a:pt x="40184" y="33557"/>
                      <a:pt x="40731" y="33162"/>
                    </a:cubicBezTo>
                    <a:cubicBezTo>
                      <a:pt x="42615" y="31886"/>
                      <a:pt x="44318" y="31399"/>
                      <a:pt x="44561" y="2890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371" name="Google Shape;3371;p50"/>
              <p:cNvSpPr/>
              <p:nvPr/>
            </p:nvSpPr>
            <p:spPr>
              <a:xfrm>
                <a:off x="4102175" y="4979075"/>
                <a:ext cx="622375" cy="240925"/>
              </a:xfrm>
              <a:custGeom>
                <a:avLst/>
                <a:gdLst/>
                <a:ahLst/>
                <a:cxnLst/>
                <a:rect l="l" t="t" r="r" b="b"/>
                <a:pathLst>
                  <a:path w="24895" h="9637" extrusionOk="0">
                    <a:moveTo>
                      <a:pt x="11824" y="1916"/>
                    </a:moveTo>
                    <a:cubicBezTo>
                      <a:pt x="8146" y="2098"/>
                      <a:pt x="3952" y="2372"/>
                      <a:pt x="2736" y="1186"/>
                    </a:cubicBezTo>
                    <a:cubicBezTo>
                      <a:pt x="1550" y="1"/>
                      <a:pt x="0" y="791"/>
                      <a:pt x="0" y="791"/>
                    </a:cubicBezTo>
                    <a:cubicBezTo>
                      <a:pt x="0" y="791"/>
                      <a:pt x="2462" y="1521"/>
                      <a:pt x="3101" y="3466"/>
                    </a:cubicBezTo>
                    <a:cubicBezTo>
                      <a:pt x="3739" y="5655"/>
                      <a:pt x="4681" y="7752"/>
                      <a:pt x="5958" y="9636"/>
                    </a:cubicBezTo>
                    <a:lnTo>
                      <a:pt x="24894" y="9636"/>
                    </a:lnTo>
                    <a:cubicBezTo>
                      <a:pt x="22736" y="7448"/>
                      <a:pt x="21338" y="7114"/>
                      <a:pt x="18602" y="6050"/>
                    </a:cubicBezTo>
                    <a:cubicBezTo>
                      <a:pt x="15563" y="4864"/>
                      <a:pt x="15472" y="1734"/>
                      <a:pt x="11824" y="19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372" name="Google Shape;3372;p50"/>
              <p:cNvSpPr/>
              <p:nvPr/>
            </p:nvSpPr>
            <p:spPr>
              <a:xfrm>
                <a:off x="5469225" y="4964650"/>
                <a:ext cx="341975" cy="255350"/>
              </a:xfrm>
              <a:custGeom>
                <a:avLst/>
                <a:gdLst/>
                <a:ahLst/>
                <a:cxnLst/>
                <a:rect l="l" t="t" r="r" b="b"/>
                <a:pathLst>
                  <a:path w="13679" h="10214" extrusionOk="0">
                    <a:moveTo>
                      <a:pt x="12401" y="0"/>
                    </a:moveTo>
                    <a:cubicBezTo>
                      <a:pt x="12401" y="0"/>
                      <a:pt x="12128" y="3010"/>
                      <a:pt x="9818" y="3374"/>
                    </a:cubicBezTo>
                    <a:cubicBezTo>
                      <a:pt x="7538" y="3709"/>
                      <a:pt x="4559" y="3769"/>
                      <a:pt x="4134" y="6019"/>
                    </a:cubicBezTo>
                    <a:cubicBezTo>
                      <a:pt x="3708" y="8268"/>
                      <a:pt x="3860" y="9058"/>
                      <a:pt x="2614" y="9332"/>
                    </a:cubicBezTo>
                    <a:cubicBezTo>
                      <a:pt x="1702" y="9514"/>
                      <a:pt x="669" y="9605"/>
                      <a:pt x="0" y="10213"/>
                    </a:cubicBezTo>
                    <a:lnTo>
                      <a:pt x="10578" y="10213"/>
                    </a:lnTo>
                    <a:cubicBezTo>
                      <a:pt x="10882" y="8238"/>
                      <a:pt x="12249" y="7873"/>
                      <a:pt x="12949" y="6535"/>
                    </a:cubicBezTo>
                    <a:cubicBezTo>
                      <a:pt x="13678" y="5107"/>
                      <a:pt x="12401" y="0"/>
                      <a:pt x="124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373" name="Google Shape;3373;p50"/>
              <p:cNvSpPr/>
              <p:nvPr/>
            </p:nvSpPr>
            <p:spPr>
              <a:xfrm>
                <a:off x="4102175" y="4352175"/>
                <a:ext cx="1686225" cy="867825"/>
              </a:xfrm>
              <a:custGeom>
                <a:avLst/>
                <a:gdLst/>
                <a:ahLst/>
                <a:cxnLst/>
                <a:rect l="l" t="t" r="r" b="b"/>
                <a:pathLst>
                  <a:path w="67449" h="34713" extrusionOk="0">
                    <a:moveTo>
                      <a:pt x="1186" y="25624"/>
                    </a:moveTo>
                    <a:cubicBezTo>
                      <a:pt x="760" y="25624"/>
                      <a:pt x="365" y="25715"/>
                      <a:pt x="0" y="25898"/>
                    </a:cubicBezTo>
                    <a:cubicBezTo>
                      <a:pt x="0" y="25898"/>
                      <a:pt x="152" y="25928"/>
                      <a:pt x="426" y="26050"/>
                    </a:cubicBezTo>
                    <a:cubicBezTo>
                      <a:pt x="471" y="26043"/>
                      <a:pt x="518" y="26040"/>
                      <a:pt x="566" y="26040"/>
                    </a:cubicBezTo>
                    <a:cubicBezTo>
                      <a:pt x="2167" y="26040"/>
                      <a:pt x="5290" y="29364"/>
                      <a:pt x="5319" y="29393"/>
                    </a:cubicBezTo>
                    <a:lnTo>
                      <a:pt x="5350" y="29424"/>
                    </a:lnTo>
                    <a:lnTo>
                      <a:pt x="5441" y="29454"/>
                    </a:lnTo>
                    <a:cubicBezTo>
                      <a:pt x="5441" y="29454"/>
                      <a:pt x="10882" y="31247"/>
                      <a:pt x="12493" y="33405"/>
                    </a:cubicBezTo>
                    <a:cubicBezTo>
                      <a:pt x="12858" y="33922"/>
                      <a:pt x="13313" y="34348"/>
                      <a:pt x="13800" y="34712"/>
                    </a:cubicBezTo>
                    <a:lnTo>
                      <a:pt x="14924" y="34712"/>
                    </a:lnTo>
                    <a:cubicBezTo>
                      <a:pt x="14165" y="34348"/>
                      <a:pt x="13465" y="33770"/>
                      <a:pt x="12949" y="33071"/>
                    </a:cubicBezTo>
                    <a:cubicBezTo>
                      <a:pt x="11338" y="30913"/>
                      <a:pt x="6322" y="29150"/>
                      <a:pt x="5684" y="28937"/>
                    </a:cubicBezTo>
                    <a:cubicBezTo>
                      <a:pt x="5289" y="28572"/>
                      <a:pt x="2979" y="26171"/>
                      <a:pt x="1186" y="25624"/>
                    </a:cubicBezTo>
                    <a:close/>
                    <a:moveTo>
                      <a:pt x="13982" y="12615"/>
                    </a:moveTo>
                    <a:cubicBezTo>
                      <a:pt x="13405" y="12736"/>
                      <a:pt x="12858" y="12980"/>
                      <a:pt x="12402" y="13314"/>
                    </a:cubicBezTo>
                    <a:cubicBezTo>
                      <a:pt x="12638" y="13292"/>
                      <a:pt x="12874" y="13271"/>
                      <a:pt x="13100" y="13271"/>
                    </a:cubicBezTo>
                    <a:cubicBezTo>
                      <a:pt x="13194" y="13271"/>
                      <a:pt x="13285" y="13275"/>
                      <a:pt x="13374" y="13283"/>
                    </a:cubicBezTo>
                    <a:cubicBezTo>
                      <a:pt x="13648" y="13223"/>
                      <a:pt x="13921" y="13192"/>
                      <a:pt x="14195" y="13192"/>
                    </a:cubicBezTo>
                    <a:cubicBezTo>
                      <a:pt x="14742" y="13192"/>
                      <a:pt x="15259" y="13375"/>
                      <a:pt x="15715" y="13709"/>
                    </a:cubicBezTo>
                    <a:cubicBezTo>
                      <a:pt x="16079" y="14043"/>
                      <a:pt x="16383" y="14439"/>
                      <a:pt x="16596" y="14894"/>
                    </a:cubicBezTo>
                    <a:cubicBezTo>
                      <a:pt x="16779" y="15350"/>
                      <a:pt x="16900" y="15837"/>
                      <a:pt x="16900" y="16353"/>
                    </a:cubicBezTo>
                    <a:cubicBezTo>
                      <a:pt x="16900" y="17296"/>
                      <a:pt x="17721" y="18116"/>
                      <a:pt x="18481" y="18876"/>
                    </a:cubicBezTo>
                    <a:cubicBezTo>
                      <a:pt x="19028" y="19393"/>
                      <a:pt x="19545" y="19940"/>
                      <a:pt x="19666" y="20396"/>
                    </a:cubicBezTo>
                    <a:cubicBezTo>
                      <a:pt x="19849" y="21095"/>
                      <a:pt x="20791" y="22220"/>
                      <a:pt x="22159" y="23314"/>
                    </a:cubicBezTo>
                    <a:cubicBezTo>
                      <a:pt x="23496" y="24347"/>
                      <a:pt x="24955" y="25229"/>
                      <a:pt x="26536" y="25867"/>
                    </a:cubicBezTo>
                    <a:cubicBezTo>
                      <a:pt x="28268" y="26597"/>
                      <a:pt x="29727" y="28147"/>
                      <a:pt x="31034" y="30031"/>
                    </a:cubicBezTo>
                    <a:cubicBezTo>
                      <a:pt x="32037" y="31521"/>
                      <a:pt x="32949" y="33071"/>
                      <a:pt x="33739" y="34682"/>
                    </a:cubicBezTo>
                    <a:lnTo>
                      <a:pt x="34378" y="34712"/>
                    </a:lnTo>
                    <a:cubicBezTo>
                      <a:pt x="33527" y="32980"/>
                      <a:pt x="32554" y="31308"/>
                      <a:pt x="31490" y="29697"/>
                    </a:cubicBezTo>
                    <a:cubicBezTo>
                      <a:pt x="30122" y="27752"/>
                      <a:pt x="28572" y="26141"/>
                      <a:pt x="26748" y="25381"/>
                    </a:cubicBezTo>
                    <a:cubicBezTo>
                      <a:pt x="25229" y="24743"/>
                      <a:pt x="23800" y="23892"/>
                      <a:pt x="22523" y="22888"/>
                    </a:cubicBezTo>
                    <a:cubicBezTo>
                      <a:pt x="21216" y="21855"/>
                      <a:pt x="20365" y="20852"/>
                      <a:pt x="20213" y="20244"/>
                    </a:cubicBezTo>
                    <a:cubicBezTo>
                      <a:pt x="20031" y="19636"/>
                      <a:pt x="19453" y="19059"/>
                      <a:pt x="18876" y="18481"/>
                    </a:cubicBezTo>
                    <a:cubicBezTo>
                      <a:pt x="18207" y="17782"/>
                      <a:pt x="17478" y="17083"/>
                      <a:pt x="17478" y="16353"/>
                    </a:cubicBezTo>
                    <a:cubicBezTo>
                      <a:pt x="17478" y="15776"/>
                      <a:pt x="17326" y="15198"/>
                      <a:pt x="17113" y="14682"/>
                    </a:cubicBezTo>
                    <a:cubicBezTo>
                      <a:pt x="16870" y="14135"/>
                      <a:pt x="16505" y="13648"/>
                      <a:pt x="16049" y="13283"/>
                    </a:cubicBezTo>
                    <a:cubicBezTo>
                      <a:pt x="15532" y="12828"/>
                      <a:pt x="14864" y="12615"/>
                      <a:pt x="14195" y="12615"/>
                    </a:cubicBezTo>
                    <a:close/>
                    <a:moveTo>
                      <a:pt x="32280" y="1"/>
                    </a:moveTo>
                    <a:cubicBezTo>
                      <a:pt x="32280" y="1"/>
                      <a:pt x="32128" y="305"/>
                      <a:pt x="31916" y="852"/>
                    </a:cubicBezTo>
                    <a:cubicBezTo>
                      <a:pt x="31672" y="4590"/>
                      <a:pt x="33557" y="7964"/>
                      <a:pt x="35198" y="10882"/>
                    </a:cubicBezTo>
                    <a:cubicBezTo>
                      <a:pt x="36353" y="12949"/>
                      <a:pt x="37356" y="14742"/>
                      <a:pt x="37356" y="16201"/>
                    </a:cubicBezTo>
                    <a:cubicBezTo>
                      <a:pt x="37417" y="18177"/>
                      <a:pt x="37812" y="20153"/>
                      <a:pt x="38572" y="21977"/>
                    </a:cubicBezTo>
                    <a:cubicBezTo>
                      <a:pt x="39332" y="23922"/>
                      <a:pt x="40274" y="25806"/>
                      <a:pt x="41369" y="27600"/>
                    </a:cubicBezTo>
                    <a:cubicBezTo>
                      <a:pt x="42220" y="29028"/>
                      <a:pt x="42706" y="31855"/>
                      <a:pt x="42980" y="34712"/>
                    </a:cubicBezTo>
                    <a:lnTo>
                      <a:pt x="43557" y="34712"/>
                    </a:lnTo>
                    <a:cubicBezTo>
                      <a:pt x="43253" y="31764"/>
                      <a:pt x="42767" y="28816"/>
                      <a:pt x="41855" y="27296"/>
                    </a:cubicBezTo>
                    <a:cubicBezTo>
                      <a:pt x="40791" y="25533"/>
                      <a:pt x="39879" y="23679"/>
                      <a:pt x="39089" y="21794"/>
                    </a:cubicBezTo>
                    <a:cubicBezTo>
                      <a:pt x="38360" y="20001"/>
                      <a:pt x="37964" y="18116"/>
                      <a:pt x="37934" y="16201"/>
                    </a:cubicBezTo>
                    <a:cubicBezTo>
                      <a:pt x="37934" y="14590"/>
                      <a:pt x="36901" y="12736"/>
                      <a:pt x="35715" y="10609"/>
                    </a:cubicBezTo>
                    <a:cubicBezTo>
                      <a:pt x="34043" y="7660"/>
                      <a:pt x="32128" y="4256"/>
                      <a:pt x="32493" y="548"/>
                    </a:cubicBezTo>
                    <a:cubicBezTo>
                      <a:pt x="32372" y="183"/>
                      <a:pt x="32280" y="1"/>
                      <a:pt x="32280" y="1"/>
                    </a:cubicBezTo>
                    <a:close/>
                    <a:moveTo>
                      <a:pt x="50366" y="5867"/>
                    </a:moveTo>
                    <a:lnTo>
                      <a:pt x="50366" y="5867"/>
                    </a:lnTo>
                    <a:cubicBezTo>
                      <a:pt x="50366" y="5867"/>
                      <a:pt x="50639" y="6201"/>
                      <a:pt x="51004" y="6688"/>
                    </a:cubicBezTo>
                    <a:cubicBezTo>
                      <a:pt x="52098" y="7751"/>
                      <a:pt x="52858" y="9119"/>
                      <a:pt x="53223" y="10578"/>
                    </a:cubicBezTo>
                    <a:cubicBezTo>
                      <a:pt x="53588" y="12098"/>
                      <a:pt x="53588" y="13466"/>
                      <a:pt x="53375" y="13861"/>
                    </a:cubicBezTo>
                    <a:lnTo>
                      <a:pt x="53375" y="13891"/>
                    </a:lnTo>
                    <a:cubicBezTo>
                      <a:pt x="52858" y="14651"/>
                      <a:pt x="52646" y="15594"/>
                      <a:pt x="52828" y="16505"/>
                    </a:cubicBezTo>
                    <a:cubicBezTo>
                      <a:pt x="53010" y="17539"/>
                      <a:pt x="53497" y="18451"/>
                      <a:pt x="54226" y="19211"/>
                    </a:cubicBezTo>
                    <a:cubicBezTo>
                      <a:pt x="55260" y="20335"/>
                      <a:pt x="54226" y="22341"/>
                      <a:pt x="53314" y="24104"/>
                    </a:cubicBezTo>
                    <a:cubicBezTo>
                      <a:pt x="52585" y="25472"/>
                      <a:pt x="51946" y="26749"/>
                      <a:pt x="52250" y="27630"/>
                    </a:cubicBezTo>
                    <a:cubicBezTo>
                      <a:pt x="52767" y="28998"/>
                      <a:pt x="51642" y="30335"/>
                      <a:pt x="49971" y="32372"/>
                    </a:cubicBezTo>
                    <a:cubicBezTo>
                      <a:pt x="49606" y="32797"/>
                      <a:pt x="49211" y="33253"/>
                      <a:pt x="48816" y="33740"/>
                    </a:cubicBezTo>
                    <a:cubicBezTo>
                      <a:pt x="48572" y="34044"/>
                      <a:pt x="48329" y="34348"/>
                      <a:pt x="48086" y="34712"/>
                    </a:cubicBezTo>
                    <a:lnTo>
                      <a:pt x="48816" y="34712"/>
                    </a:lnTo>
                    <a:cubicBezTo>
                      <a:pt x="48998" y="34500"/>
                      <a:pt x="49150" y="34287"/>
                      <a:pt x="49302" y="34104"/>
                    </a:cubicBezTo>
                    <a:cubicBezTo>
                      <a:pt x="49667" y="33618"/>
                      <a:pt x="50062" y="33162"/>
                      <a:pt x="50427" y="32706"/>
                    </a:cubicBezTo>
                    <a:cubicBezTo>
                      <a:pt x="52250" y="30548"/>
                      <a:pt x="53436" y="29089"/>
                      <a:pt x="52828" y="27448"/>
                    </a:cubicBezTo>
                    <a:cubicBezTo>
                      <a:pt x="52615" y="26810"/>
                      <a:pt x="53223" y="25624"/>
                      <a:pt x="53861" y="24347"/>
                    </a:cubicBezTo>
                    <a:cubicBezTo>
                      <a:pt x="54864" y="22433"/>
                      <a:pt x="55989" y="20274"/>
                      <a:pt x="54682" y="18815"/>
                    </a:cubicBezTo>
                    <a:cubicBezTo>
                      <a:pt x="54044" y="18147"/>
                      <a:pt x="53618" y="17326"/>
                      <a:pt x="53436" y="16414"/>
                    </a:cubicBezTo>
                    <a:cubicBezTo>
                      <a:pt x="53284" y="15654"/>
                      <a:pt x="53436" y="14864"/>
                      <a:pt x="53861" y="14195"/>
                    </a:cubicBezTo>
                    <a:lnTo>
                      <a:pt x="53861" y="14165"/>
                    </a:lnTo>
                    <a:cubicBezTo>
                      <a:pt x="54135" y="13679"/>
                      <a:pt x="54196" y="12128"/>
                      <a:pt x="53770" y="10457"/>
                    </a:cubicBezTo>
                    <a:cubicBezTo>
                      <a:pt x="53405" y="8937"/>
                      <a:pt x="52646" y="7569"/>
                      <a:pt x="51582" y="6444"/>
                    </a:cubicBezTo>
                    <a:cubicBezTo>
                      <a:pt x="51187" y="6232"/>
                      <a:pt x="50761" y="6049"/>
                      <a:pt x="50366" y="5867"/>
                    </a:cubicBezTo>
                    <a:close/>
                    <a:moveTo>
                      <a:pt x="67083" y="24499"/>
                    </a:moveTo>
                    <a:cubicBezTo>
                      <a:pt x="67053" y="24834"/>
                      <a:pt x="66992" y="25138"/>
                      <a:pt x="66901" y="25442"/>
                    </a:cubicBezTo>
                    <a:cubicBezTo>
                      <a:pt x="66901" y="27600"/>
                      <a:pt x="65624" y="28785"/>
                      <a:pt x="64652" y="29727"/>
                    </a:cubicBezTo>
                    <a:cubicBezTo>
                      <a:pt x="64044" y="30275"/>
                      <a:pt x="63558" y="30731"/>
                      <a:pt x="63466" y="31308"/>
                    </a:cubicBezTo>
                    <a:cubicBezTo>
                      <a:pt x="63345" y="31946"/>
                      <a:pt x="62980" y="32554"/>
                      <a:pt x="62494" y="33010"/>
                    </a:cubicBezTo>
                    <a:cubicBezTo>
                      <a:pt x="61825" y="33618"/>
                      <a:pt x="61065" y="34135"/>
                      <a:pt x="60214" y="34469"/>
                    </a:cubicBezTo>
                    <a:lnTo>
                      <a:pt x="59819" y="34652"/>
                    </a:lnTo>
                    <a:lnTo>
                      <a:pt x="59697" y="34712"/>
                    </a:lnTo>
                    <a:lnTo>
                      <a:pt x="61035" y="34712"/>
                    </a:lnTo>
                    <a:cubicBezTo>
                      <a:pt x="61703" y="34378"/>
                      <a:pt x="62342" y="33952"/>
                      <a:pt x="62889" y="33436"/>
                    </a:cubicBezTo>
                    <a:cubicBezTo>
                      <a:pt x="63466" y="32889"/>
                      <a:pt x="63862" y="32190"/>
                      <a:pt x="64014" y="31399"/>
                    </a:cubicBezTo>
                    <a:cubicBezTo>
                      <a:pt x="64105" y="31004"/>
                      <a:pt x="64530" y="30639"/>
                      <a:pt x="65047" y="30123"/>
                    </a:cubicBezTo>
                    <a:cubicBezTo>
                      <a:pt x="66020" y="29241"/>
                      <a:pt x="67235" y="28056"/>
                      <a:pt x="67448" y="26080"/>
                    </a:cubicBezTo>
                    <a:cubicBezTo>
                      <a:pt x="67266" y="25168"/>
                      <a:pt x="67083" y="24499"/>
                      <a:pt x="67083" y="2449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grpSp>
        <p:grpSp>
          <p:nvGrpSpPr>
            <p:cNvPr id="3374" name="Google Shape;3374;p50"/>
            <p:cNvGrpSpPr/>
            <p:nvPr/>
          </p:nvGrpSpPr>
          <p:grpSpPr>
            <a:xfrm>
              <a:off x="4387657" y="3694416"/>
              <a:ext cx="1252400" cy="1473059"/>
              <a:chOff x="2634050" y="3784550"/>
              <a:chExt cx="1220425" cy="1435450"/>
            </a:xfrm>
          </p:grpSpPr>
          <p:sp>
            <p:nvSpPr>
              <p:cNvPr id="3375" name="Google Shape;3375;p50"/>
              <p:cNvSpPr/>
              <p:nvPr/>
            </p:nvSpPr>
            <p:spPr>
              <a:xfrm>
                <a:off x="3062625" y="4406125"/>
                <a:ext cx="486375" cy="813875"/>
              </a:xfrm>
              <a:custGeom>
                <a:avLst/>
                <a:gdLst/>
                <a:ahLst/>
                <a:cxnLst/>
                <a:rect l="l" t="t" r="r" b="b"/>
                <a:pathLst>
                  <a:path w="19455" h="32555" extrusionOk="0">
                    <a:moveTo>
                      <a:pt x="18390" y="32554"/>
                    </a:moveTo>
                    <a:cubicBezTo>
                      <a:pt x="15229" y="29059"/>
                      <a:pt x="12463" y="25259"/>
                      <a:pt x="10092" y="21186"/>
                    </a:cubicBezTo>
                    <a:cubicBezTo>
                      <a:pt x="1" y="3648"/>
                      <a:pt x="457" y="1095"/>
                      <a:pt x="457" y="1095"/>
                    </a:cubicBezTo>
                    <a:cubicBezTo>
                      <a:pt x="457" y="1095"/>
                      <a:pt x="578" y="1"/>
                      <a:pt x="1399" y="2554"/>
                    </a:cubicBezTo>
                    <a:cubicBezTo>
                      <a:pt x="2189" y="5107"/>
                      <a:pt x="6141" y="12706"/>
                      <a:pt x="11582" y="21855"/>
                    </a:cubicBezTo>
                    <a:cubicBezTo>
                      <a:pt x="13861" y="25655"/>
                      <a:pt x="16506" y="29241"/>
                      <a:pt x="19454" y="3255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376" name="Google Shape;3376;p50"/>
              <p:cNvSpPr/>
              <p:nvPr/>
            </p:nvSpPr>
            <p:spPr>
              <a:xfrm>
                <a:off x="2820975" y="3784550"/>
                <a:ext cx="262200" cy="674025"/>
              </a:xfrm>
              <a:custGeom>
                <a:avLst/>
                <a:gdLst/>
                <a:ahLst/>
                <a:cxnLst/>
                <a:rect l="l" t="t" r="r" b="b"/>
                <a:pathLst>
                  <a:path w="10488" h="26961" extrusionOk="0">
                    <a:moveTo>
                      <a:pt x="10488" y="26961"/>
                    </a:moveTo>
                    <a:cubicBezTo>
                      <a:pt x="10488" y="19271"/>
                      <a:pt x="1" y="0"/>
                      <a:pt x="1" y="0"/>
                    </a:cubicBezTo>
                    <a:cubicBezTo>
                      <a:pt x="1" y="0"/>
                      <a:pt x="2524" y="10699"/>
                      <a:pt x="4834" y="17630"/>
                    </a:cubicBezTo>
                    <a:cubicBezTo>
                      <a:pt x="7174" y="24590"/>
                      <a:pt x="10488" y="26961"/>
                      <a:pt x="10488" y="269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377" name="Google Shape;3377;p50"/>
              <p:cNvSpPr/>
              <p:nvPr/>
            </p:nvSpPr>
            <p:spPr>
              <a:xfrm>
                <a:off x="3105950" y="4119650"/>
                <a:ext cx="137550" cy="398200"/>
              </a:xfrm>
              <a:custGeom>
                <a:avLst/>
                <a:gdLst/>
                <a:ahLst/>
                <a:cxnLst/>
                <a:rect l="l" t="t" r="r" b="b"/>
                <a:pathLst>
                  <a:path w="5502" h="15928" extrusionOk="0">
                    <a:moveTo>
                      <a:pt x="4590" y="1"/>
                    </a:moveTo>
                    <a:cubicBezTo>
                      <a:pt x="4590" y="1"/>
                      <a:pt x="2493" y="5593"/>
                      <a:pt x="1277" y="9514"/>
                    </a:cubicBezTo>
                    <a:cubicBezTo>
                      <a:pt x="61" y="13405"/>
                      <a:pt x="0" y="15928"/>
                      <a:pt x="0" y="15928"/>
                    </a:cubicBezTo>
                    <a:cubicBezTo>
                      <a:pt x="5502" y="13314"/>
                      <a:pt x="459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378" name="Google Shape;3378;p50"/>
              <p:cNvSpPr/>
              <p:nvPr/>
            </p:nvSpPr>
            <p:spPr>
              <a:xfrm>
                <a:off x="3220700" y="4311150"/>
                <a:ext cx="286500" cy="433150"/>
              </a:xfrm>
              <a:custGeom>
                <a:avLst/>
                <a:gdLst/>
                <a:ahLst/>
                <a:cxnLst/>
                <a:rect l="l" t="t" r="r" b="b"/>
                <a:pathLst>
                  <a:path w="11460" h="17326" extrusionOk="0">
                    <a:moveTo>
                      <a:pt x="0" y="17326"/>
                    </a:moveTo>
                    <a:cubicBezTo>
                      <a:pt x="4408" y="14985"/>
                      <a:pt x="11459" y="0"/>
                      <a:pt x="11459" y="0"/>
                    </a:cubicBezTo>
                    <a:cubicBezTo>
                      <a:pt x="11459" y="0"/>
                      <a:pt x="6018" y="5563"/>
                      <a:pt x="3131" y="9879"/>
                    </a:cubicBezTo>
                    <a:cubicBezTo>
                      <a:pt x="243" y="14225"/>
                      <a:pt x="0" y="17326"/>
                      <a:pt x="0" y="173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379" name="Google Shape;3379;p50"/>
              <p:cNvSpPr/>
              <p:nvPr/>
            </p:nvSpPr>
            <p:spPr>
              <a:xfrm>
                <a:off x="3163700" y="4172850"/>
                <a:ext cx="215825" cy="463550"/>
              </a:xfrm>
              <a:custGeom>
                <a:avLst/>
                <a:gdLst/>
                <a:ahLst/>
                <a:cxnLst/>
                <a:rect l="l" t="t" r="r" b="b"/>
                <a:pathLst>
                  <a:path w="8633" h="18542" extrusionOk="0">
                    <a:moveTo>
                      <a:pt x="122" y="18542"/>
                    </a:moveTo>
                    <a:cubicBezTo>
                      <a:pt x="3952" y="17326"/>
                      <a:pt x="8633" y="0"/>
                      <a:pt x="8633" y="0"/>
                    </a:cubicBezTo>
                    <a:cubicBezTo>
                      <a:pt x="8633" y="0"/>
                      <a:pt x="3435" y="8420"/>
                      <a:pt x="1733" y="12645"/>
                    </a:cubicBezTo>
                    <a:cubicBezTo>
                      <a:pt x="0" y="16839"/>
                      <a:pt x="122" y="18542"/>
                      <a:pt x="122" y="185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380" name="Google Shape;3380;p50"/>
              <p:cNvSpPr/>
              <p:nvPr/>
            </p:nvSpPr>
            <p:spPr>
              <a:xfrm>
                <a:off x="3286050" y="4423600"/>
                <a:ext cx="285725" cy="440775"/>
              </a:xfrm>
              <a:custGeom>
                <a:avLst/>
                <a:gdLst/>
                <a:ahLst/>
                <a:cxnLst/>
                <a:rect l="l" t="t" r="r" b="b"/>
                <a:pathLst>
                  <a:path w="11429" h="17631" extrusionOk="0">
                    <a:moveTo>
                      <a:pt x="0" y="17569"/>
                    </a:moveTo>
                    <a:cubicBezTo>
                      <a:pt x="1459" y="17630"/>
                      <a:pt x="3040" y="15776"/>
                      <a:pt x="5167" y="11065"/>
                    </a:cubicBezTo>
                    <a:cubicBezTo>
                      <a:pt x="7265" y="6323"/>
                      <a:pt x="11429" y="1"/>
                      <a:pt x="11429" y="1"/>
                    </a:cubicBezTo>
                    <a:cubicBezTo>
                      <a:pt x="11429" y="1"/>
                      <a:pt x="5563" y="6171"/>
                      <a:pt x="3040" y="10761"/>
                    </a:cubicBezTo>
                    <a:cubicBezTo>
                      <a:pt x="517" y="15381"/>
                      <a:pt x="0" y="17569"/>
                      <a:pt x="0" y="175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381" name="Google Shape;3381;p50"/>
              <p:cNvSpPr/>
              <p:nvPr/>
            </p:nvSpPr>
            <p:spPr>
              <a:xfrm>
                <a:off x="3479825" y="4874225"/>
                <a:ext cx="312325" cy="279650"/>
              </a:xfrm>
              <a:custGeom>
                <a:avLst/>
                <a:gdLst/>
                <a:ahLst/>
                <a:cxnLst/>
                <a:rect l="l" t="t" r="r" b="b"/>
                <a:pathLst>
                  <a:path w="12493" h="11186" extrusionOk="0">
                    <a:moveTo>
                      <a:pt x="4651" y="6079"/>
                    </a:moveTo>
                    <a:cubicBezTo>
                      <a:pt x="669" y="8906"/>
                      <a:pt x="0" y="11186"/>
                      <a:pt x="0" y="11186"/>
                    </a:cubicBezTo>
                    <a:cubicBezTo>
                      <a:pt x="4681" y="10213"/>
                      <a:pt x="12493" y="0"/>
                      <a:pt x="12493" y="0"/>
                    </a:cubicBezTo>
                    <a:cubicBezTo>
                      <a:pt x="12493" y="0"/>
                      <a:pt x="8663" y="3222"/>
                      <a:pt x="4651" y="60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382" name="Google Shape;3382;p50"/>
              <p:cNvSpPr/>
              <p:nvPr/>
            </p:nvSpPr>
            <p:spPr>
              <a:xfrm>
                <a:off x="3496525" y="5004175"/>
                <a:ext cx="345025" cy="203675"/>
              </a:xfrm>
              <a:custGeom>
                <a:avLst/>
                <a:gdLst/>
                <a:ahLst/>
                <a:cxnLst/>
                <a:rect l="l" t="t" r="r" b="b"/>
                <a:pathLst>
                  <a:path w="13801" h="8147" extrusionOk="0">
                    <a:moveTo>
                      <a:pt x="13800" y="0"/>
                    </a:moveTo>
                    <a:cubicBezTo>
                      <a:pt x="13800" y="0"/>
                      <a:pt x="9819" y="3678"/>
                      <a:pt x="6384" y="3951"/>
                    </a:cubicBezTo>
                    <a:cubicBezTo>
                      <a:pt x="2919" y="4255"/>
                      <a:pt x="1" y="6748"/>
                      <a:pt x="1" y="6748"/>
                    </a:cubicBezTo>
                    <a:cubicBezTo>
                      <a:pt x="7843" y="8146"/>
                      <a:pt x="13800" y="0"/>
                      <a:pt x="138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383" name="Google Shape;3383;p50"/>
              <p:cNvSpPr/>
              <p:nvPr/>
            </p:nvSpPr>
            <p:spPr>
              <a:xfrm>
                <a:off x="3386350" y="4582425"/>
                <a:ext cx="323725" cy="457475"/>
              </a:xfrm>
              <a:custGeom>
                <a:avLst/>
                <a:gdLst/>
                <a:ahLst/>
                <a:cxnLst/>
                <a:rect l="l" t="t" r="r" b="b"/>
                <a:pathLst>
                  <a:path w="12949" h="18299" extrusionOk="0">
                    <a:moveTo>
                      <a:pt x="0" y="18086"/>
                    </a:moveTo>
                    <a:cubicBezTo>
                      <a:pt x="1703" y="18299"/>
                      <a:pt x="5380" y="15137"/>
                      <a:pt x="6931" y="10700"/>
                    </a:cubicBezTo>
                    <a:cubicBezTo>
                      <a:pt x="8481" y="6232"/>
                      <a:pt x="12949" y="0"/>
                      <a:pt x="12949" y="0"/>
                    </a:cubicBezTo>
                    <a:cubicBezTo>
                      <a:pt x="12949" y="0"/>
                      <a:pt x="6809" y="6201"/>
                      <a:pt x="5016" y="10396"/>
                    </a:cubicBezTo>
                    <a:cubicBezTo>
                      <a:pt x="3253" y="14560"/>
                      <a:pt x="0" y="18086"/>
                      <a:pt x="0" y="180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384" name="Google Shape;3384;p50"/>
              <p:cNvSpPr/>
              <p:nvPr/>
            </p:nvSpPr>
            <p:spPr>
              <a:xfrm>
                <a:off x="3333925" y="4476800"/>
                <a:ext cx="335875" cy="484825"/>
              </a:xfrm>
              <a:custGeom>
                <a:avLst/>
                <a:gdLst/>
                <a:ahLst/>
                <a:cxnLst/>
                <a:rect l="l" t="t" r="r" b="b"/>
                <a:pathLst>
                  <a:path w="13435" h="19393" extrusionOk="0">
                    <a:moveTo>
                      <a:pt x="0" y="19180"/>
                    </a:moveTo>
                    <a:cubicBezTo>
                      <a:pt x="1368" y="19393"/>
                      <a:pt x="4407" y="15320"/>
                      <a:pt x="6414" y="10639"/>
                    </a:cubicBezTo>
                    <a:cubicBezTo>
                      <a:pt x="8389" y="5988"/>
                      <a:pt x="13435" y="0"/>
                      <a:pt x="13435" y="0"/>
                    </a:cubicBezTo>
                    <a:cubicBezTo>
                      <a:pt x="10912" y="2098"/>
                      <a:pt x="8632" y="4469"/>
                      <a:pt x="6657" y="7052"/>
                    </a:cubicBezTo>
                    <a:cubicBezTo>
                      <a:pt x="3496" y="11277"/>
                      <a:pt x="0" y="19180"/>
                      <a:pt x="0" y="191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385" name="Google Shape;3385;p50"/>
              <p:cNvSpPr/>
              <p:nvPr/>
            </p:nvSpPr>
            <p:spPr>
              <a:xfrm>
                <a:off x="3437250" y="4744275"/>
                <a:ext cx="358700" cy="360975"/>
              </a:xfrm>
              <a:custGeom>
                <a:avLst/>
                <a:gdLst/>
                <a:ahLst/>
                <a:cxnLst/>
                <a:rect l="l" t="t" r="r" b="b"/>
                <a:pathLst>
                  <a:path w="14348" h="14439" extrusionOk="0">
                    <a:moveTo>
                      <a:pt x="1" y="14439"/>
                    </a:moveTo>
                    <a:cubicBezTo>
                      <a:pt x="4044" y="13952"/>
                      <a:pt x="14348" y="1"/>
                      <a:pt x="14348" y="1"/>
                    </a:cubicBezTo>
                    <a:cubicBezTo>
                      <a:pt x="14348" y="1"/>
                      <a:pt x="11187" y="2250"/>
                      <a:pt x="6293" y="6475"/>
                    </a:cubicBezTo>
                    <a:cubicBezTo>
                      <a:pt x="1430" y="10700"/>
                      <a:pt x="1" y="14439"/>
                      <a:pt x="1" y="144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386" name="Google Shape;3386;p50"/>
              <p:cNvSpPr/>
              <p:nvPr/>
            </p:nvSpPr>
            <p:spPr>
              <a:xfrm>
                <a:off x="3336200" y="5146250"/>
                <a:ext cx="136050" cy="73750"/>
              </a:xfrm>
              <a:custGeom>
                <a:avLst/>
                <a:gdLst/>
                <a:ahLst/>
                <a:cxnLst/>
                <a:rect l="l" t="t" r="r" b="b"/>
                <a:pathLst>
                  <a:path w="5442" h="2950" extrusionOk="0">
                    <a:moveTo>
                      <a:pt x="0" y="2949"/>
                    </a:moveTo>
                    <a:lnTo>
                      <a:pt x="3405" y="2949"/>
                    </a:lnTo>
                    <a:cubicBezTo>
                      <a:pt x="4195" y="2068"/>
                      <a:pt x="4894" y="1095"/>
                      <a:pt x="5441" y="1"/>
                    </a:cubicBezTo>
                    <a:cubicBezTo>
                      <a:pt x="4195" y="305"/>
                      <a:pt x="2189" y="1460"/>
                      <a:pt x="0" y="29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387" name="Google Shape;3387;p50"/>
              <p:cNvSpPr/>
              <p:nvPr/>
            </p:nvSpPr>
            <p:spPr>
              <a:xfrm>
                <a:off x="2926600" y="4998075"/>
                <a:ext cx="449125" cy="125425"/>
              </a:xfrm>
              <a:custGeom>
                <a:avLst/>
                <a:gdLst/>
                <a:ahLst/>
                <a:cxnLst/>
                <a:rect l="l" t="t" r="r" b="b"/>
                <a:pathLst>
                  <a:path w="17965" h="5017" extrusionOk="0">
                    <a:moveTo>
                      <a:pt x="17965" y="1065"/>
                    </a:moveTo>
                    <a:cubicBezTo>
                      <a:pt x="16962" y="1"/>
                      <a:pt x="14773" y="62"/>
                      <a:pt x="10913" y="1247"/>
                    </a:cubicBezTo>
                    <a:cubicBezTo>
                      <a:pt x="7053" y="2432"/>
                      <a:pt x="1" y="4864"/>
                      <a:pt x="1" y="4864"/>
                    </a:cubicBezTo>
                    <a:cubicBezTo>
                      <a:pt x="1" y="4864"/>
                      <a:pt x="2524" y="5016"/>
                      <a:pt x="6658" y="4165"/>
                    </a:cubicBezTo>
                    <a:cubicBezTo>
                      <a:pt x="10761" y="3284"/>
                      <a:pt x="17965" y="1065"/>
                      <a:pt x="17965" y="10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388" name="Google Shape;3388;p50"/>
              <p:cNvSpPr/>
              <p:nvPr/>
            </p:nvSpPr>
            <p:spPr>
              <a:xfrm>
                <a:off x="3048950" y="5061925"/>
                <a:ext cx="376925" cy="158075"/>
              </a:xfrm>
              <a:custGeom>
                <a:avLst/>
                <a:gdLst/>
                <a:ahLst/>
                <a:cxnLst/>
                <a:rect l="l" t="t" r="r" b="b"/>
                <a:pathLst>
                  <a:path w="15077" h="6323" extrusionOk="0">
                    <a:moveTo>
                      <a:pt x="1" y="6322"/>
                    </a:moveTo>
                    <a:lnTo>
                      <a:pt x="3922" y="6322"/>
                    </a:lnTo>
                    <a:cubicBezTo>
                      <a:pt x="8876" y="4407"/>
                      <a:pt x="15077" y="1246"/>
                      <a:pt x="15077" y="1246"/>
                    </a:cubicBezTo>
                    <a:cubicBezTo>
                      <a:pt x="12007" y="0"/>
                      <a:pt x="4773" y="3617"/>
                      <a:pt x="1" y="6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389" name="Google Shape;3389;p50"/>
              <p:cNvSpPr/>
              <p:nvPr/>
            </p:nvSpPr>
            <p:spPr>
              <a:xfrm>
                <a:off x="3447150" y="5180450"/>
                <a:ext cx="49400" cy="39550"/>
              </a:xfrm>
              <a:custGeom>
                <a:avLst/>
                <a:gdLst/>
                <a:ahLst/>
                <a:cxnLst/>
                <a:rect l="l" t="t" r="r" b="b"/>
                <a:pathLst>
                  <a:path w="1976" h="1582" extrusionOk="0">
                    <a:moveTo>
                      <a:pt x="0" y="1581"/>
                    </a:moveTo>
                    <a:lnTo>
                      <a:pt x="1702" y="1581"/>
                    </a:lnTo>
                    <a:cubicBezTo>
                      <a:pt x="1824" y="1065"/>
                      <a:pt x="1915" y="518"/>
                      <a:pt x="1976" y="1"/>
                    </a:cubicBezTo>
                    <a:cubicBezTo>
                      <a:pt x="1216" y="396"/>
                      <a:pt x="547" y="943"/>
                      <a:pt x="0" y="158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390" name="Google Shape;3390;p50"/>
              <p:cNvSpPr/>
              <p:nvPr/>
            </p:nvSpPr>
            <p:spPr>
              <a:xfrm>
                <a:off x="3542875" y="5156900"/>
                <a:ext cx="311600" cy="63100"/>
              </a:xfrm>
              <a:custGeom>
                <a:avLst/>
                <a:gdLst/>
                <a:ahLst/>
                <a:cxnLst/>
                <a:rect l="l" t="t" r="r" b="b"/>
                <a:pathLst>
                  <a:path w="12464" h="2524" extrusionOk="0">
                    <a:moveTo>
                      <a:pt x="4743" y="1125"/>
                    </a:moveTo>
                    <a:cubicBezTo>
                      <a:pt x="3071" y="1186"/>
                      <a:pt x="1460" y="1672"/>
                      <a:pt x="1" y="2523"/>
                    </a:cubicBezTo>
                    <a:lnTo>
                      <a:pt x="6506" y="2523"/>
                    </a:lnTo>
                    <a:cubicBezTo>
                      <a:pt x="8573" y="1855"/>
                      <a:pt x="10548" y="1004"/>
                      <a:pt x="12463" y="1"/>
                    </a:cubicBezTo>
                    <a:cubicBezTo>
                      <a:pt x="12463" y="1"/>
                      <a:pt x="7782" y="943"/>
                      <a:pt x="4743" y="11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391" name="Google Shape;3391;p50"/>
              <p:cNvSpPr/>
              <p:nvPr/>
            </p:nvSpPr>
            <p:spPr>
              <a:xfrm>
                <a:off x="2653050" y="4300500"/>
                <a:ext cx="450650" cy="218125"/>
              </a:xfrm>
              <a:custGeom>
                <a:avLst/>
                <a:gdLst/>
                <a:ahLst/>
                <a:cxnLst/>
                <a:rect l="l" t="t" r="r" b="b"/>
                <a:pathLst>
                  <a:path w="18026" h="8725" extrusionOk="0">
                    <a:moveTo>
                      <a:pt x="7296" y="5563"/>
                    </a:moveTo>
                    <a:cubicBezTo>
                      <a:pt x="10578" y="7478"/>
                      <a:pt x="14256" y="8572"/>
                      <a:pt x="18025" y="8724"/>
                    </a:cubicBezTo>
                    <a:cubicBezTo>
                      <a:pt x="17387" y="7508"/>
                      <a:pt x="14499" y="6505"/>
                      <a:pt x="9575" y="4803"/>
                    </a:cubicBezTo>
                    <a:cubicBezTo>
                      <a:pt x="4651" y="3131"/>
                      <a:pt x="1" y="1"/>
                      <a:pt x="1" y="1"/>
                    </a:cubicBezTo>
                    <a:cubicBezTo>
                      <a:pt x="1" y="1"/>
                      <a:pt x="1794" y="2341"/>
                      <a:pt x="7296" y="55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392" name="Google Shape;3392;p50"/>
              <p:cNvSpPr/>
              <p:nvPr/>
            </p:nvSpPr>
            <p:spPr>
              <a:xfrm>
                <a:off x="2634050" y="4445650"/>
                <a:ext cx="520550" cy="173275"/>
              </a:xfrm>
              <a:custGeom>
                <a:avLst/>
                <a:gdLst/>
                <a:ahLst/>
                <a:cxnLst/>
                <a:rect l="l" t="t" r="r" b="b"/>
                <a:pathLst>
                  <a:path w="20822" h="6931" extrusionOk="0">
                    <a:moveTo>
                      <a:pt x="20822" y="6930"/>
                    </a:moveTo>
                    <a:cubicBezTo>
                      <a:pt x="20062" y="5684"/>
                      <a:pt x="16171" y="4225"/>
                      <a:pt x="11703" y="3526"/>
                    </a:cubicBezTo>
                    <a:cubicBezTo>
                      <a:pt x="7204" y="2827"/>
                      <a:pt x="1" y="0"/>
                      <a:pt x="1" y="0"/>
                    </a:cubicBezTo>
                    <a:cubicBezTo>
                      <a:pt x="2827" y="1824"/>
                      <a:pt x="5776" y="3435"/>
                      <a:pt x="8846" y="4772"/>
                    </a:cubicBezTo>
                    <a:cubicBezTo>
                      <a:pt x="13709" y="6839"/>
                      <a:pt x="20822" y="6930"/>
                      <a:pt x="20822" y="693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393" name="Google Shape;3393;p50"/>
              <p:cNvSpPr/>
              <p:nvPr/>
            </p:nvSpPr>
            <p:spPr>
              <a:xfrm>
                <a:off x="2694075" y="4609775"/>
                <a:ext cx="522075" cy="122375"/>
              </a:xfrm>
              <a:custGeom>
                <a:avLst/>
                <a:gdLst/>
                <a:ahLst/>
                <a:cxnLst/>
                <a:rect l="l" t="t" r="r" b="b"/>
                <a:pathLst>
                  <a:path w="20883" h="4895" extrusionOk="0">
                    <a:moveTo>
                      <a:pt x="20883" y="4894"/>
                    </a:moveTo>
                    <a:cubicBezTo>
                      <a:pt x="18998" y="2706"/>
                      <a:pt x="15655" y="1764"/>
                      <a:pt x="11582" y="1551"/>
                    </a:cubicBezTo>
                    <a:cubicBezTo>
                      <a:pt x="7478" y="1369"/>
                      <a:pt x="1" y="1"/>
                      <a:pt x="1" y="1"/>
                    </a:cubicBezTo>
                    <a:cubicBezTo>
                      <a:pt x="2919" y="1460"/>
                      <a:pt x="6019" y="2584"/>
                      <a:pt x="9211" y="3344"/>
                    </a:cubicBezTo>
                    <a:cubicBezTo>
                      <a:pt x="13041" y="4195"/>
                      <a:pt x="16962" y="4712"/>
                      <a:pt x="20883" y="48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394" name="Google Shape;3394;p50"/>
              <p:cNvSpPr/>
              <p:nvPr/>
            </p:nvSpPr>
            <p:spPr>
              <a:xfrm>
                <a:off x="2727525" y="4765550"/>
                <a:ext cx="554750" cy="122375"/>
              </a:xfrm>
              <a:custGeom>
                <a:avLst/>
                <a:gdLst/>
                <a:ahLst/>
                <a:cxnLst/>
                <a:rect l="l" t="t" r="r" b="b"/>
                <a:pathLst>
                  <a:path w="22190" h="4895" extrusionOk="0">
                    <a:moveTo>
                      <a:pt x="22189" y="3648"/>
                    </a:moveTo>
                    <a:cubicBezTo>
                      <a:pt x="20700" y="1308"/>
                      <a:pt x="15259" y="2159"/>
                      <a:pt x="11064" y="2584"/>
                    </a:cubicBezTo>
                    <a:cubicBezTo>
                      <a:pt x="6900" y="2980"/>
                      <a:pt x="0" y="1"/>
                      <a:pt x="0" y="1"/>
                    </a:cubicBezTo>
                    <a:cubicBezTo>
                      <a:pt x="0" y="1"/>
                      <a:pt x="4256" y="3223"/>
                      <a:pt x="9514" y="4074"/>
                    </a:cubicBezTo>
                    <a:cubicBezTo>
                      <a:pt x="14803" y="4894"/>
                      <a:pt x="22189" y="3648"/>
                      <a:pt x="22189" y="36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395" name="Google Shape;3395;p50"/>
              <p:cNvSpPr/>
              <p:nvPr/>
            </p:nvSpPr>
            <p:spPr>
              <a:xfrm>
                <a:off x="2794400" y="4888650"/>
                <a:ext cx="533450" cy="95025"/>
              </a:xfrm>
              <a:custGeom>
                <a:avLst/>
                <a:gdLst/>
                <a:ahLst/>
                <a:cxnLst/>
                <a:rect l="l" t="t" r="r" b="b"/>
                <a:pathLst>
                  <a:path w="21338" h="3801" extrusionOk="0">
                    <a:moveTo>
                      <a:pt x="21338" y="2250"/>
                    </a:moveTo>
                    <a:cubicBezTo>
                      <a:pt x="20244" y="1338"/>
                      <a:pt x="18845" y="852"/>
                      <a:pt x="17386" y="852"/>
                    </a:cubicBezTo>
                    <a:cubicBezTo>
                      <a:pt x="14864" y="822"/>
                      <a:pt x="12554" y="1369"/>
                      <a:pt x="8055" y="518"/>
                    </a:cubicBezTo>
                    <a:cubicBezTo>
                      <a:pt x="5380" y="1"/>
                      <a:pt x="2614" y="122"/>
                      <a:pt x="0" y="913"/>
                    </a:cubicBezTo>
                    <a:cubicBezTo>
                      <a:pt x="1094" y="943"/>
                      <a:pt x="2189" y="1034"/>
                      <a:pt x="3252" y="1217"/>
                    </a:cubicBezTo>
                    <a:cubicBezTo>
                      <a:pt x="5076" y="1490"/>
                      <a:pt x="6687" y="2341"/>
                      <a:pt x="11915" y="3253"/>
                    </a:cubicBezTo>
                    <a:cubicBezTo>
                      <a:pt x="15107" y="3800"/>
                      <a:pt x="18359" y="3436"/>
                      <a:pt x="21338" y="22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grpSp>
        <p:grpSp>
          <p:nvGrpSpPr>
            <p:cNvPr id="3396" name="Google Shape;3396;p50"/>
            <p:cNvGrpSpPr/>
            <p:nvPr/>
          </p:nvGrpSpPr>
          <p:grpSpPr>
            <a:xfrm>
              <a:off x="4159060" y="4439610"/>
              <a:ext cx="701773" cy="702653"/>
              <a:chOff x="5856000" y="4600650"/>
              <a:chExt cx="618575" cy="619350"/>
            </a:xfrm>
          </p:grpSpPr>
          <p:sp>
            <p:nvSpPr>
              <p:cNvPr id="3397" name="Google Shape;3397;p50"/>
              <p:cNvSpPr/>
              <p:nvPr/>
            </p:nvSpPr>
            <p:spPr>
              <a:xfrm>
                <a:off x="5909200" y="5028475"/>
                <a:ext cx="438475" cy="120100"/>
              </a:xfrm>
              <a:custGeom>
                <a:avLst/>
                <a:gdLst/>
                <a:ahLst/>
                <a:cxnLst/>
                <a:rect l="l" t="t" r="r" b="b"/>
                <a:pathLst>
                  <a:path w="17539" h="4804" extrusionOk="0">
                    <a:moveTo>
                      <a:pt x="3617" y="4469"/>
                    </a:moveTo>
                    <a:cubicBezTo>
                      <a:pt x="5380" y="4803"/>
                      <a:pt x="8085" y="4317"/>
                      <a:pt x="11915" y="2827"/>
                    </a:cubicBezTo>
                    <a:cubicBezTo>
                      <a:pt x="15745" y="1338"/>
                      <a:pt x="17538" y="3952"/>
                      <a:pt x="17538" y="3952"/>
                    </a:cubicBezTo>
                    <a:cubicBezTo>
                      <a:pt x="17447" y="3648"/>
                      <a:pt x="17356" y="3344"/>
                      <a:pt x="17234" y="3040"/>
                    </a:cubicBezTo>
                    <a:cubicBezTo>
                      <a:pt x="16201" y="1"/>
                      <a:pt x="13678" y="1855"/>
                      <a:pt x="7174" y="1642"/>
                    </a:cubicBezTo>
                    <a:cubicBezTo>
                      <a:pt x="7022" y="1642"/>
                      <a:pt x="6870" y="1642"/>
                      <a:pt x="6718" y="1612"/>
                    </a:cubicBezTo>
                    <a:lnTo>
                      <a:pt x="5228" y="2615"/>
                    </a:lnTo>
                    <a:cubicBezTo>
                      <a:pt x="3040" y="4104"/>
                      <a:pt x="0" y="1672"/>
                      <a:pt x="0" y="1672"/>
                    </a:cubicBezTo>
                    <a:cubicBezTo>
                      <a:pt x="0" y="1672"/>
                      <a:pt x="1915" y="4165"/>
                      <a:pt x="3617" y="4469"/>
                    </a:cubicBez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398" name="Google Shape;3398;p50"/>
              <p:cNvSpPr/>
              <p:nvPr/>
            </p:nvSpPr>
            <p:spPr>
              <a:xfrm>
                <a:off x="6325600" y="4613575"/>
                <a:ext cx="148975" cy="421775"/>
              </a:xfrm>
              <a:custGeom>
                <a:avLst/>
                <a:gdLst/>
                <a:ahLst/>
                <a:cxnLst/>
                <a:rect l="l" t="t" r="r" b="b"/>
                <a:pathLst>
                  <a:path w="5959" h="16871" extrusionOk="0">
                    <a:moveTo>
                      <a:pt x="791" y="15685"/>
                    </a:moveTo>
                    <a:cubicBezTo>
                      <a:pt x="791" y="15685"/>
                      <a:pt x="3041" y="14408"/>
                      <a:pt x="4500" y="8177"/>
                    </a:cubicBezTo>
                    <a:cubicBezTo>
                      <a:pt x="5959" y="1916"/>
                      <a:pt x="5533" y="1"/>
                      <a:pt x="5533" y="1"/>
                    </a:cubicBezTo>
                    <a:cubicBezTo>
                      <a:pt x="4135" y="2432"/>
                      <a:pt x="2858" y="4925"/>
                      <a:pt x="1734" y="7508"/>
                    </a:cubicBezTo>
                    <a:cubicBezTo>
                      <a:pt x="700" y="9879"/>
                      <a:pt x="92" y="12402"/>
                      <a:pt x="1" y="15016"/>
                    </a:cubicBezTo>
                    <a:cubicBezTo>
                      <a:pt x="1" y="15016"/>
                      <a:pt x="92" y="16870"/>
                      <a:pt x="791" y="15685"/>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399" name="Google Shape;3399;p50"/>
              <p:cNvSpPr/>
              <p:nvPr/>
            </p:nvSpPr>
            <p:spPr>
              <a:xfrm>
                <a:off x="6343100" y="4672850"/>
                <a:ext cx="120075" cy="335900"/>
              </a:xfrm>
              <a:custGeom>
                <a:avLst/>
                <a:gdLst/>
                <a:ahLst/>
                <a:cxnLst/>
                <a:rect l="l" t="t" r="r" b="b"/>
                <a:pathLst>
                  <a:path w="4803" h="13436" extrusionOk="0">
                    <a:moveTo>
                      <a:pt x="4803" y="1"/>
                    </a:moveTo>
                    <a:cubicBezTo>
                      <a:pt x="3252" y="3131"/>
                      <a:pt x="334" y="9514"/>
                      <a:pt x="0" y="13435"/>
                    </a:cubicBezTo>
                    <a:lnTo>
                      <a:pt x="91" y="13314"/>
                    </a:lnTo>
                    <a:cubicBezTo>
                      <a:pt x="91" y="13314"/>
                      <a:pt x="2341" y="12037"/>
                      <a:pt x="3800" y="5806"/>
                    </a:cubicBezTo>
                    <a:cubicBezTo>
                      <a:pt x="4255" y="3891"/>
                      <a:pt x="4590" y="1946"/>
                      <a:pt x="48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400" name="Google Shape;3400;p50"/>
              <p:cNvSpPr/>
              <p:nvPr/>
            </p:nvSpPr>
            <p:spPr>
              <a:xfrm>
                <a:off x="6235175" y="4600650"/>
                <a:ext cx="131500" cy="431650"/>
              </a:xfrm>
              <a:custGeom>
                <a:avLst/>
                <a:gdLst/>
                <a:ahLst/>
                <a:cxnLst/>
                <a:rect l="l" t="t" r="r" b="b"/>
                <a:pathLst>
                  <a:path w="5260" h="17266" extrusionOk="0">
                    <a:moveTo>
                      <a:pt x="4013" y="15898"/>
                    </a:moveTo>
                    <a:cubicBezTo>
                      <a:pt x="4013" y="15898"/>
                      <a:pt x="5259" y="13649"/>
                      <a:pt x="3314" y="7539"/>
                    </a:cubicBezTo>
                    <a:cubicBezTo>
                      <a:pt x="1338" y="1430"/>
                      <a:pt x="1" y="1"/>
                      <a:pt x="1" y="1"/>
                    </a:cubicBezTo>
                    <a:cubicBezTo>
                      <a:pt x="62" y="2797"/>
                      <a:pt x="244" y="5594"/>
                      <a:pt x="578" y="8360"/>
                    </a:cubicBezTo>
                    <a:cubicBezTo>
                      <a:pt x="913" y="10943"/>
                      <a:pt x="1703" y="13436"/>
                      <a:pt x="2980" y="15685"/>
                    </a:cubicBezTo>
                    <a:cubicBezTo>
                      <a:pt x="2980" y="15685"/>
                      <a:pt x="3983" y="17266"/>
                      <a:pt x="4013" y="15867"/>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401" name="Google Shape;3401;p50"/>
              <p:cNvSpPr/>
              <p:nvPr/>
            </p:nvSpPr>
            <p:spPr>
              <a:xfrm>
                <a:off x="6264825" y="4651575"/>
                <a:ext cx="101850" cy="349575"/>
              </a:xfrm>
              <a:custGeom>
                <a:avLst/>
                <a:gdLst/>
                <a:ahLst/>
                <a:cxnLst/>
                <a:rect l="l" t="t" r="r" b="b"/>
                <a:pathLst>
                  <a:path w="4074" h="13983" extrusionOk="0">
                    <a:moveTo>
                      <a:pt x="31" y="0"/>
                    </a:moveTo>
                    <a:cubicBezTo>
                      <a:pt x="304" y="3466"/>
                      <a:pt x="1064" y="10457"/>
                      <a:pt x="2797" y="13982"/>
                    </a:cubicBezTo>
                    <a:lnTo>
                      <a:pt x="2797" y="13861"/>
                    </a:lnTo>
                    <a:cubicBezTo>
                      <a:pt x="2797" y="13800"/>
                      <a:pt x="4073" y="11612"/>
                      <a:pt x="2098" y="5502"/>
                    </a:cubicBezTo>
                    <a:cubicBezTo>
                      <a:pt x="1520" y="3618"/>
                      <a:pt x="821" y="1794"/>
                      <a:pt x="0" y="0"/>
                    </a:cubicBez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402" name="Google Shape;3402;p50"/>
              <p:cNvSpPr/>
              <p:nvPr/>
            </p:nvSpPr>
            <p:spPr>
              <a:xfrm>
                <a:off x="6029250" y="4702475"/>
                <a:ext cx="308550" cy="318425"/>
              </a:xfrm>
              <a:custGeom>
                <a:avLst/>
                <a:gdLst/>
                <a:ahLst/>
                <a:cxnLst/>
                <a:rect l="l" t="t" r="r" b="b"/>
                <a:pathLst>
                  <a:path w="12342" h="12737" extrusionOk="0">
                    <a:moveTo>
                      <a:pt x="11642" y="11551"/>
                    </a:moveTo>
                    <a:cubicBezTo>
                      <a:pt x="11642" y="11551"/>
                      <a:pt x="11551" y="8968"/>
                      <a:pt x="6718" y="4743"/>
                    </a:cubicBezTo>
                    <a:cubicBezTo>
                      <a:pt x="1885" y="518"/>
                      <a:pt x="1" y="1"/>
                      <a:pt x="1" y="1"/>
                    </a:cubicBezTo>
                    <a:cubicBezTo>
                      <a:pt x="1490" y="2372"/>
                      <a:pt x="3101" y="4651"/>
                      <a:pt x="4834" y="6870"/>
                    </a:cubicBezTo>
                    <a:cubicBezTo>
                      <a:pt x="6445" y="8907"/>
                      <a:pt x="8420" y="10639"/>
                      <a:pt x="10639" y="11916"/>
                    </a:cubicBezTo>
                    <a:cubicBezTo>
                      <a:pt x="10639" y="11916"/>
                      <a:pt x="12341" y="12737"/>
                      <a:pt x="11642" y="11551"/>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403" name="Google Shape;3403;p50"/>
              <p:cNvSpPr/>
              <p:nvPr/>
            </p:nvSpPr>
            <p:spPr>
              <a:xfrm>
                <a:off x="6081675" y="4730600"/>
                <a:ext cx="240150" cy="263700"/>
              </a:xfrm>
              <a:custGeom>
                <a:avLst/>
                <a:gdLst/>
                <a:ahLst/>
                <a:cxnLst/>
                <a:rect l="l" t="t" r="r" b="b"/>
                <a:pathLst>
                  <a:path w="9606" h="10548" extrusionOk="0">
                    <a:moveTo>
                      <a:pt x="1" y="1"/>
                    </a:moveTo>
                    <a:cubicBezTo>
                      <a:pt x="2037" y="2858"/>
                      <a:pt x="6262" y="8420"/>
                      <a:pt x="9606" y="10548"/>
                    </a:cubicBezTo>
                    <a:cubicBezTo>
                      <a:pt x="9576" y="10517"/>
                      <a:pt x="9576" y="10457"/>
                      <a:pt x="9545" y="10426"/>
                    </a:cubicBezTo>
                    <a:cubicBezTo>
                      <a:pt x="9545" y="10426"/>
                      <a:pt x="9454" y="7843"/>
                      <a:pt x="4621" y="3618"/>
                    </a:cubicBezTo>
                    <a:cubicBezTo>
                      <a:pt x="3162" y="2311"/>
                      <a:pt x="1612" y="1095"/>
                      <a:pt x="1" y="1"/>
                    </a:cubicBez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404" name="Google Shape;3404;p50"/>
              <p:cNvSpPr/>
              <p:nvPr/>
            </p:nvSpPr>
            <p:spPr>
              <a:xfrm>
                <a:off x="5911475" y="4850675"/>
                <a:ext cx="417200" cy="160350"/>
              </a:xfrm>
              <a:custGeom>
                <a:avLst/>
                <a:gdLst/>
                <a:ahLst/>
                <a:cxnLst/>
                <a:rect l="l" t="t" r="r" b="b"/>
                <a:pathLst>
                  <a:path w="16688" h="6414" extrusionOk="0">
                    <a:moveTo>
                      <a:pt x="15533" y="5623"/>
                    </a:moveTo>
                    <a:cubicBezTo>
                      <a:pt x="15533" y="5623"/>
                      <a:pt x="14317" y="3344"/>
                      <a:pt x="8116" y="1672"/>
                    </a:cubicBezTo>
                    <a:cubicBezTo>
                      <a:pt x="1915" y="0"/>
                      <a:pt x="0" y="365"/>
                      <a:pt x="0" y="365"/>
                    </a:cubicBezTo>
                    <a:cubicBezTo>
                      <a:pt x="2402" y="1824"/>
                      <a:pt x="4833" y="3192"/>
                      <a:pt x="7356" y="4407"/>
                    </a:cubicBezTo>
                    <a:cubicBezTo>
                      <a:pt x="9697" y="5532"/>
                      <a:pt x="12219" y="6231"/>
                      <a:pt x="14803" y="6414"/>
                    </a:cubicBezTo>
                    <a:cubicBezTo>
                      <a:pt x="14803" y="6414"/>
                      <a:pt x="16688" y="6414"/>
                      <a:pt x="15533" y="5654"/>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405" name="Google Shape;3405;p50"/>
              <p:cNvSpPr/>
              <p:nvPr/>
            </p:nvSpPr>
            <p:spPr>
              <a:xfrm>
                <a:off x="5970750" y="4862075"/>
                <a:ext cx="332100" cy="131475"/>
              </a:xfrm>
              <a:custGeom>
                <a:avLst/>
                <a:gdLst/>
                <a:ahLst/>
                <a:cxnLst/>
                <a:rect l="l" t="t" r="r" b="b"/>
                <a:pathLst>
                  <a:path w="13284" h="5259" extrusionOk="0">
                    <a:moveTo>
                      <a:pt x="0" y="0"/>
                    </a:moveTo>
                    <a:cubicBezTo>
                      <a:pt x="3070" y="1672"/>
                      <a:pt x="9332" y="4803"/>
                      <a:pt x="13283" y="5258"/>
                    </a:cubicBezTo>
                    <a:cubicBezTo>
                      <a:pt x="13222" y="5228"/>
                      <a:pt x="13192" y="5198"/>
                      <a:pt x="13162" y="5167"/>
                    </a:cubicBezTo>
                    <a:cubicBezTo>
                      <a:pt x="13162" y="5167"/>
                      <a:pt x="11946" y="2888"/>
                      <a:pt x="5745" y="1216"/>
                    </a:cubicBezTo>
                    <a:cubicBezTo>
                      <a:pt x="3860" y="699"/>
                      <a:pt x="1946" y="274"/>
                      <a:pt x="0" y="0"/>
                    </a:cubicBez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406" name="Google Shape;3406;p50"/>
              <p:cNvSpPr/>
              <p:nvPr/>
            </p:nvSpPr>
            <p:spPr>
              <a:xfrm>
                <a:off x="5856000" y="4907650"/>
                <a:ext cx="586650" cy="312350"/>
              </a:xfrm>
              <a:custGeom>
                <a:avLst/>
                <a:gdLst/>
                <a:ahLst/>
                <a:cxnLst/>
                <a:rect l="l" t="t" r="r" b="b"/>
                <a:pathLst>
                  <a:path w="23466" h="12494" extrusionOk="0">
                    <a:moveTo>
                      <a:pt x="21764" y="6323"/>
                    </a:moveTo>
                    <a:cubicBezTo>
                      <a:pt x="20852" y="3770"/>
                      <a:pt x="19666" y="2372"/>
                      <a:pt x="15563" y="3192"/>
                    </a:cubicBezTo>
                    <a:cubicBezTo>
                      <a:pt x="11490" y="4013"/>
                      <a:pt x="7599" y="3891"/>
                      <a:pt x="5198" y="3192"/>
                    </a:cubicBezTo>
                    <a:cubicBezTo>
                      <a:pt x="2797" y="2493"/>
                      <a:pt x="0" y="1"/>
                      <a:pt x="0" y="1"/>
                    </a:cubicBezTo>
                    <a:cubicBezTo>
                      <a:pt x="0" y="1"/>
                      <a:pt x="2827" y="6262"/>
                      <a:pt x="9302" y="6475"/>
                    </a:cubicBezTo>
                    <a:cubicBezTo>
                      <a:pt x="15806" y="6688"/>
                      <a:pt x="18329" y="4834"/>
                      <a:pt x="19362" y="7873"/>
                    </a:cubicBezTo>
                    <a:cubicBezTo>
                      <a:pt x="20305" y="10548"/>
                      <a:pt x="19910" y="11399"/>
                      <a:pt x="20791" y="12493"/>
                    </a:cubicBezTo>
                    <a:lnTo>
                      <a:pt x="23466" y="12493"/>
                    </a:lnTo>
                    <a:cubicBezTo>
                      <a:pt x="22919" y="10305"/>
                      <a:pt x="22250" y="7660"/>
                      <a:pt x="21764" y="63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grpSp>
      </p:grpSp>
      <p:sp>
        <p:nvSpPr>
          <p:cNvPr id="3407" name="Google Shape;3407;p50"/>
          <p:cNvSpPr/>
          <p:nvPr/>
        </p:nvSpPr>
        <p:spPr>
          <a:xfrm rot="-8099742">
            <a:off x="3560268" y="3983131"/>
            <a:ext cx="2155206" cy="1534070"/>
          </a:xfrm>
          <a:custGeom>
            <a:avLst/>
            <a:gdLst/>
            <a:ahLst/>
            <a:cxnLst/>
            <a:rect l="l" t="t" r="r" b="b"/>
            <a:pathLst>
              <a:path w="91344" h="81637" extrusionOk="0">
                <a:moveTo>
                  <a:pt x="88773" y="114"/>
                </a:moveTo>
                <a:cubicBezTo>
                  <a:pt x="88757" y="223"/>
                  <a:pt x="88799" y="261"/>
                  <a:pt x="88841" y="261"/>
                </a:cubicBezTo>
                <a:cubicBezTo>
                  <a:pt x="88900" y="261"/>
                  <a:pt x="88960" y="181"/>
                  <a:pt x="88849" y="114"/>
                </a:cubicBezTo>
                <a:close/>
                <a:moveTo>
                  <a:pt x="49793" y="228"/>
                </a:moveTo>
                <a:cubicBezTo>
                  <a:pt x="49682" y="295"/>
                  <a:pt x="49768" y="375"/>
                  <a:pt x="49841" y="375"/>
                </a:cubicBezTo>
                <a:cubicBezTo>
                  <a:pt x="49892" y="375"/>
                  <a:pt x="49938" y="336"/>
                  <a:pt x="49907" y="228"/>
                </a:cubicBezTo>
                <a:close/>
                <a:moveTo>
                  <a:pt x="46425" y="108"/>
                </a:moveTo>
                <a:cubicBezTo>
                  <a:pt x="46369" y="108"/>
                  <a:pt x="46292" y="122"/>
                  <a:pt x="46202" y="190"/>
                </a:cubicBezTo>
                <a:lnTo>
                  <a:pt x="46239" y="379"/>
                </a:lnTo>
                <a:cubicBezTo>
                  <a:pt x="46328" y="423"/>
                  <a:pt x="46404" y="441"/>
                  <a:pt x="46459" y="441"/>
                </a:cubicBezTo>
                <a:cubicBezTo>
                  <a:pt x="46498" y="441"/>
                  <a:pt x="46526" y="432"/>
                  <a:pt x="46542" y="417"/>
                </a:cubicBezTo>
                <a:cubicBezTo>
                  <a:pt x="46617" y="379"/>
                  <a:pt x="46655" y="341"/>
                  <a:pt x="46655" y="265"/>
                </a:cubicBezTo>
                <a:cubicBezTo>
                  <a:pt x="46655" y="190"/>
                  <a:pt x="46580" y="152"/>
                  <a:pt x="46504" y="114"/>
                </a:cubicBezTo>
                <a:cubicBezTo>
                  <a:pt x="46489" y="114"/>
                  <a:pt x="46462" y="108"/>
                  <a:pt x="46425" y="108"/>
                </a:cubicBezTo>
                <a:close/>
                <a:moveTo>
                  <a:pt x="64916" y="114"/>
                </a:moveTo>
                <a:lnTo>
                  <a:pt x="64765" y="228"/>
                </a:lnTo>
                <a:lnTo>
                  <a:pt x="64765" y="379"/>
                </a:lnTo>
                <a:lnTo>
                  <a:pt x="64879" y="492"/>
                </a:lnTo>
                <a:cubicBezTo>
                  <a:pt x="64992" y="530"/>
                  <a:pt x="65030" y="530"/>
                  <a:pt x="65105" y="530"/>
                </a:cubicBezTo>
                <a:lnTo>
                  <a:pt x="65143" y="530"/>
                </a:lnTo>
                <a:lnTo>
                  <a:pt x="65370" y="417"/>
                </a:lnTo>
                <a:lnTo>
                  <a:pt x="65370" y="228"/>
                </a:lnTo>
                <a:lnTo>
                  <a:pt x="65219" y="114"/>
                </a:lnTo>
                <a:close/>
                <a:moveTo>
                  <a:pt x="76901" y="417"/>
                </a:moveTo>
                <a:cubicBezTo>
                  <a:pt x="76790" y="484"/>
                  <a:pt x="76876" y="564"/>
                  <a:pt x="76949" y="564"/>
                </a:cubicBezTo>
                <a:cubicBezTo>
                  <a:pt x="77001" y="564"/>
                  <a:pt x="77046" y="525"/>
                  <a:pt x="77015" y="417"/>
                </a:cubicBezTo>
                <a:close/>
                <a:moveTo>
                  <a:pt x="78678" y="1"/>
                </a:moveTo>
                <a:lnTo>
                  <a:pt x="78565" y="114"/>
                </a:lnTo>
                <a:cubicBezTo>
                  <a:pt x="78546" y="95"/>
                  <a:pt x="78518" y="86"/>
                  <a:pt x="78485" y="86"/>
                </a:cubicBezTo>
                <a:cubicBezTo>
                  <a:pt x="78451" y="86"/>
                  <a:pt x="78414" y="95"/>
                  <a:pt x="78376" y="114"/>
                </a:cubicBezTo>
                <a:cubicBezTo>
                  <a:pt x="78338" y="114"/>
                  <a:pt x="78300" y="152"/>
                  <a:pt x="78300" y="190"/>
                </a:cubicBezTo>
                <a:lnTo>
                  <a:pt x="78149" y="265"/>
                </a:lnTo>
                <a:cubicBezTo>
                  <a:pt x="78149" y="303"/>
                  <a:pt x="78111" y="341"/>
                  <a:pt x="78111" y="417"/>
                </a:cubicBezTo>
                <a:lnTo>
                  <a:pt x="78111" y="454"/>
                </a:lnTo>
                <a:lnTo>
                  <a:pt x="78225" y="568"/>
                </a:lnTo>
                <a:lnTo>
                  <a:pt x="78414" y="568"/>
                </a:lnTo>
                <a:lnTo>
                  <a:pt x="78527" y="454"/>
                </a:lnTo>
                <a:lnTo>
                  <a:pt x="78678" y="379"/>
                </a:lnTo>
                <a:lnTo>
                  <a:pt x="78754" y="379"/>
                </a:lnTo>
                <a:cubicBezTo>
                  <a:pt x="78811" y="379"/>
                  <a:pt x="78867" y="388"/>
                  <a:pt x="78919" y="388"/>
                </a:cubicBezTo>
                <a:cubicBezTo>
                  <a:pt x="78971" y="388"/>
                  <a:pt x="79019" y="379"/>
                  <a:pt x="79056" y="341"/>
                </a:cubicBezTo>
                <a:cubicBezTo>
                  <a:pt x="79132" y="303"/>
                  <a:pt x="79170" y="228"/>
                  <a:pt x="79170" y="114"/>
                </a:cubicBezTo>
                <a:lnTo>
                  <a:pt x="79019" y="1"/>
                </a:lnTo>
                <a:close/>
                <a:moveTo>
                  <a:pt x="72062" y="265"/>
                </a:moveTo>
                <a:cubicBezTo>
                  <a:pt x="71986" y="265"/>
                  <a:pt x="71722" y="303"/>
                  <a:pt x="71759" y="492"/>
                </a:cubicBezTo>
                <a:lnTo>
                  <a:pt x="71911" y="606"/>
                </a:lnTo>
                <a:cubicBezTo>
                  <a:pt x="71949" y="606"/>
                  <a:pt x="71986" y="606"/>
                  <a:pt x="72024" y="643"/>
                </a:cubicBezTo>
                <a:lnTo>
                  <a:pt x="72213" y="530"/>
                </a:lnTo>
                <a:lnTo>
                  <a:pt x="72213" y="379"/>
                </a:lnTo>
                <a:lnTo>
                  <a:pt x="72062" y="265"/>
                </a:lnTo>
                <a:close/>
                <a:moveTo>
                  <a:pt x="26655" y="1"/>
                </a:moveTo>
                <a:lnTo>
                  <a:pt x="26504" y="152"/>
                </a:lnTo>
                <a:cubicBezTo>
                  <a:pt x="26428" y="190"/>
                  <a:pt x="26353" y="228"/>
                  <a:pt x="26353" y="341"/>
                </a:cubicBezTo>
                <a:cubicBezTo>
                  <a:pt x="26277" y="379"/>
                  <a:pt x="26201" y="417"/>
                  <a:pt x="26164" y="492"/>
                </a:cubicBezTo>
                <a:lnTo>
                  <a:pt x="26201" y="606"/>
                </a:lnTo>
                <a:cubicBezTo>
                  <a:pt x="26257" y="661"/>
                  <a:pt x="26332" y="696"/>
                  <a:pt x="26413" y="696"/>
                </a:cubicBezTo>
                <a:cubicBezTo>
                  <a:pt x="26443" y="696"/>
                  <a:pt x="26473" y="691"/>
                  <a:pt x="26504" y="681"/>
                </a:cubicBezTo>
                <a:cubicBezTo>
                  <a:pt x="26579" y="643"/>
                  <a:pt x="26655" y="568"/>
                  <a:pt x="26617" y="492"/>
                </a:cubicBezTo>
                <a:cubicBezTo>
                  <a:pt x="26882" y="454"/>
                  <a:pt x="27033" y="341"/>
                  <a:pt x="27146" y="190"/>
                </a:cubicBezTo>
                <a:lnTo>
                  <a:pt x="27033" y="1"/>
                </a:lnTo>
                <a:close/>
                <a:moveTo>
                  <a:pt x="80039" y="152"/>
                </a:moveTo>
                <a:cubicBezTo>
                  <a:pt x="79964" y="152"/>
                  <a:pt x="79888" y="190"/>
                  <a:pt x="79850" y="228"/>
                </a:cubicBezTo>
                <a:cubicBezTo>
                  <a:pt x="79850" y="228"/>
                  <a:pt x="79813" y="265"/>
                  <a:pt x="79775" y="303"/>
                </a:cubicBezTo>
                <a:lnTo>
                  <a:pt x="79699" y="303"/>
                </a:lnTo>
                <a:lnTo>
                  <a:pt x="79623" y="417"/>
                </a:lnTo>
                <a:lnTo>
                  <a:pt x="79623" y="606"/>
                </a:lnTo>
                <a:lnTo>
                  <a:pt x="79775" y="719"/>
                </a:lnTo>
                <a:lnTo>
                  <a:pt x="79813" y="719"/>
                </a:lnTo>
                <a:cubicBezTo>
                  <a:pt x="79850" y="719"/>
                  <a:pt x="80039" y="681"/>
                  <a:pt x="80077" y="568"/>
                </a:cubicBezTo>
                <a:lnTo>
                  <a:pt x="80039" y="530"/>
                </a:lnTo>
                <a:lnTo>
                  <a:pt x="80191" y="417"/>
                </a:lnTo>
                <a:lnTo>
                  <a:pt x="80191" y="265"/>
                </a:lnTo>
                <a:lnTo>
                  <a:pt x="80039" y="152"/>
                </a:lnTo>
                <a:close/>
                <a:moveTo>
                  <a:pt x="29075" y="1"/>
                </a:moveTo>
                <a:lnTo>
                  <a:pt x="28923" y="114"/>
                </a:lnTo>
                <a:cubicBezTo>
                  <a:pt x="28886" y="303"/>
                  <a:pt x="28999" y="341"/>
                  <a:pt x="29037" y="379"/>
                </a:cubicBezTo>
                <a:lnTo>
                  <a:pt x="29188" y="379"/>
                </a:lnTo>
                <a:cubicBezTo>
                  <a:pt x="29150" y="492"/>
                  <a:pt x="29150" y="643"/>
                  <a:pt x="29264" y="719"/>
                </a:cubicBezTo>
                <a:lnTo>
                  <a:pt x="29377" y="757"/>
                </a:lnTo>
                <a:cubicBezTo>
                  <a:pt x="29604" y="757"/>
                  <a:pt x="29869" y="530"/>
                  <a:pt x="29869" y="379"/>
                </a:cubicBezTo>
                <a:lnTo>
                  <a:pt x="29869" y="341"/>
                </a:lnTo>
                <a:cubicBezTo>
                  <a:pt x="29831" y="228"/>
                  <a:pt x="29642" y="228"/>
                  <a:pt x="29566" y="228"/>
                </a:cubicBezTo>
                <a:lnTo>
                  <a:pt x="29453" y="228"/>
                </a:lnTo>
                <a:cubicBezTo>
                  <a:pt x="29453" y="228"/>
                  <a:pt x="29453" y="228"/>
                  <a:pt x="29453" y="190"/>
                </a:cubicBezTo>
                <a:lnTo>
                  <a:pt x="29377" y="1"/>
                </a:lnTo>
                <a:close/>
                <a:moveTo>
                  <a:pt x="50965" y="313"/>
                </a:moveTo>
                <a:cubicBezTo>
                  <a:pt x="50927" y="313"/>
                  <a:pt x="50890" y="322"/>
                  <a:pt x="50852" y="341"/>
                </a:cubicBezTo>
                <a:cubicBezTo>
                  <a:pt x="50776" y="379"/>
                  <a:pt x="50738" y="454"/>
                  <a:pt x="50738" y="530"/>
                </a:cubicBezTo>
                <a:cubicBezTo>
                  <a:pt x="50738" y="568"/>
                  <a:pt x="50738" y="681"/>
                  <a:pt x="50814" y="719"/>
                </a:cubicBezTo>
                <a:cubicBezTo>
                  <a:pt x="50852" y="757"/>
                  <a:pt x="50927" y="757"/>
                  <a:pt x="50965" y="757"/>
                </a:cubicBezTo>
                <a:lnTo>
                  <a:pt x="51041" y="719"/>
                </a:lnTo>
                <a:cubicBezTo>
                  <a:pt x="51079" y="681"/>
                  <a:pt x="51117" y="606"/>
                  <a:pt x="51117" y="568"/>
                </a:cubicBezTo>
                <a:cubicBezTo>
                  <a:pt x="51117" y="530"/>
                  <a:pt x="51117" y="530"/>
                  <a:pt x="51117" y="492"/>
                </a:cubicBezTo>
                <a:lnTo>
                  <a:pt x="51079" y="341"/>
                </a:lnTo>
                <a:cubicBezTo>
                  <a:pt x="51041" y="322"/>
                  <a:pt x="51003" y="313"/>
                  <a:pt x="50965" y="313"/>
                </a:cubicBezTo>
                <a:close/>
                <a:moveTo>
                  <a:pt x="67199" y="363"/>
                </a:moveTo>
                <a:cubicBezTo>
                  <a:pt x="67122" y="363"/>
                  <a:pt x="67049" y="390"/>
                  <a:pt x="66996" y="417"/>
                </a:cubicBezTo>
                <a:cubicBezTo>
                  <a:pt x="66958" y="454"/>
                  <a:pt x="66920" y="492"/>
                  <a:pt x="66920" y="568"/>
                </a:cubicBezTo>
                <a:cubicBezTo>
                  <a:pt x="66920" y="643"/>
                  <a:pt x="66958" y="719"/>
                  <a:pt x="67109" y="757"/>
                </a:cubicBezTo>
                <a:lnTo>
                  <a:pt x="67298" y="606"/>
                </a:lnTo>
                <a:cubicBezTo>
                  <a:pt x="67336" y="606"/>
                  <a:pt x="67374" y="568"/>
                  <a:pt x="67374" y="530"/>
                </a:cubicBezTo>
                <a:lnTo>
                  <a:pt x="67298" y="379"/>
                </a:lnTo>
                <a:cubicBezTo>
                  <a:pt x="67265" y="368"/>
                  <a:pt x="67232" y="363"/>
                  <a:pt x="67199" y="363"/>
                </a:cubicBezTo>
                <a:close/>
                <a:moveTo>
                  <a:pt x="62588" y="363"/>
                </a:moveTo>
                <a:cubicBezTo>
                  <a:pt x="62560" y="363"/>
                  <a:pt x="62530" y="368"/>
                  <a:pt x="62497" y="379"/>
                </a:cubicBezTo>
                <a:lnTo>
                  <a:pt x="62383" y="492"/>
                </a:lnTo>
                <a:lnTo>
                  <a:pt x="62383" y="643"/>
                </a:lnTo>
                <a:lnTo>
                  <a:pt x="62497" y="757"/>
                </a:lnTo>
                <a:cubicBezTo>
                  <a:pt x="62529" y="761"/>
                  <a:pt x="62559" y="763"/>
                  <a:pt x="62587" y="763"/>
                </a:cubicBezTo>
                <a:cubicBezTo>
                  <a:pt x="62815" y="763"/>
                  <a:pt x="62875" y="635"/>
                  <a:pt x="62875" y="568"/>
                </a:cubicBezTo>
                <a:lnTo>
                  <a:pt x="62799" y="417"/>
                </a:lnTo>
                <a:lnTo>
                  <a:pt x="62761" y="417"/>
                </a:lnTo>
                <a:cubicBezTo>
                  <a:pt x="62708" y="390"/>
                  <a:pt x="62654" y="363"/>
                  <a:pt x="62588" y="363"/>
                </a:cubicBezTo>
                <a:close/>
                <a:moveTo>
                  <a:pt x="71117" y="152"/>
                </a:moveTo>
                <a:cubicBezTo>
                  <a:pt x="71041" y="152"/>
                  <a:pt x="70928" y="190"/>
                  <a:pt x="70890" y="341"/>
                </a:cubicBezTo>
                <a:lnTo>
                  <a:pt x="70928" y="492"/>
                </a:lnTo>
                <a:lnTo>
                  <a:pt x="70890" y="454"/>
                </a:lnTo>
                <a:cubicBezTo>
                  <a:pt x="70852" y="454"/>
                  <a:pt x="70776" y="417"/>
                  <a:pt x="70663" y="417"/>
                </a:cubicBezTo>
                <a:lnTo>
                  <a:pt x="70587" y="530"/>
                </a:lnTo>
                <a:lnTo>
                  <a:pt x="70587" y="681"/>
                </a:lnTo>
                <a:lnTo>
                  <a:pt x="70701" y="795"/>
                </a:lnTo>
                <a:lnTo>
                  <a:pt x="70890" y="795"/>
                </a:lnTo>
                <a:lnTo>
                  <a:pt x="71041" y="681"/>
                </a:lnTo>
                <a:lnTo>
                  <a:pt x="71041" y="606"/>
                </a:lnTo>
                <a:lnTo>
                  <a:pt x="70928" y="492"/>
                </a:lnTo>
                <a:cubicBezTo>
                  <a:pt x="70958" y="492"/>
                  <a:pt x="71037" y="541"/>
                  <a:pt x="71125" y="541"/>
                </a:cubicBezTo>
                <a:cubicBezTo>
                  <a:pt x="71147" y="541"/>
                  <a:pt x="71170" y="538"/>
                  <a:pt x="71192" y="530"/>
                </a:cubicBezTo>
                <a:cubicBezTo>
                  <a:pt x="71268" y="492"/>
                  <a:pt x="71306" y="454"/>
                  <a:pt x="71306" y="379"/>
                </a:cubicBezTo>
                <a:cubicBezTo>
                  <a:pt x="71306" y="303"/>
                  <a:pt x="71230" y="190"/>
                  <a:pt x="71117" y="152"/>
                </a:cubicBezTo>
                <a:close/>
                <a:moveTo>
                  <a:pt x="47336" y="152"/>
                </a:moveTo>
                <a:lnTo>
                  <a:pt x="47222" y="190"/>
                </a:lnTo>
                <a:cubicBezTo>
                  <a:pt x="47071" y="341"/>
                  <a:pt x="47147" y="492"/>
                  <a:pt x="47185" y="606"/>
                </a:cubicBezTo>
                <a:cubicBezTo>
                  <a:pt x="47222" y="643"/>
                  <a:pt x="47260" y="681"/>
                  <a:pt x="47260" y="719"/>
                </a:cubicBezTo>
                <a:lnTo>
                  <a:pt x="47374" y="795"/>
                </a:lnTo>
                <a:cubicBezTo>
                  <a:pt x="47411" y="799"/>
                  <a:pt x="47447" y="802"/>
                  <a:pt x="47482" y="802"/>
                </a:cubicBezTo>
                <a:cubicBezTo>
                  <a:pt x="47722" y="802"/>
                  <a:pt x="47875" y="686"/>
                  <a:pt x="47941" y="454"/>
                </a:cubicBezTo>
                <a:lnTo>
                  <a:pt x="47903" y="341"/>
                </a:lnTo>
                <a:cubicBezTo>
                  <a:pt x="47714" y="190"/>
                  <a:pt x="47600" y="190"/>
                  <a:pt x="47449" y="152"/>
                </a:cubicBezTo>
                <a:close/>
                <a:moveTo>
                  <a:pt x="61920" y="250"/>
                </a:moveTo>
                <a:cubicBezTo>
                  <a:pt x="61829" y="250"/>
                  <a:pt x="61756" y="276"/>
                  <a:pt x="61703" y="303"/>
                </a:cubicBezTo>
                <a:lnTo>
                  <a:pt x="61589" y="303"/>
                </a:lnTo>
                <a:lnTo>
                  <a:pt x="61476" y="417"/>
                </a:lnTo>
                <a:cubicBezTo>
                  <a:pt x="61476" y="568"/>
                  <a:pt x="61438" y="719"/>
                  <a:pt x="61551" y="833"/>
                </a:cubicBezTo>
                <a:lnTo>
                  <a:pt x="61665" y="870"/>
                </a:lnTo>
                <a:cubicBezTo>
                  <a:pt x="62005" y="833"/>
                  <a:pt x="62156" y="681"/>
                  <a:pt x="62156" y="379"/>
                </a:cubicBezTo>
                <a:lnTo>
                  <a:pt x="62043" y="265"/>
                </a:lnTo>
                <a:cubicBezTo>
                  <a:pt x="61999" y="254"/>
                  <a:pt x="61958" y="250"/>
                  <a:pt x="61920" y="250"/>
                </a:cubicBezTo>
                <a:close/>
                <a:moveTo>
                  <a:pt x="86434" y="388"/>
                </a:moveTo>
                <a:cubicBezTo>
                  <a:pt x="86391" y="388"/>
                  <a:pt x="86353" y="398"/>
                  <a:pt x="86315" y="417"/>
                </a:cubicBezTo>
                <a:lnTo>
                  <a:pt x="86240" y="530"/>
                </a:lnTo>
                <a:lnTo>
                  <a:pt x="86391" y="643"/>
                </a:lnTo>
                <a:lnTo>
                  <a:pt x="86353" y="643"/>
                </a:lnTo>
                <a:cubicBezTo>
                  <a:pt x="86353" y="643"/>
                  <a:pt x="86353" y="681"/>
                  <a:pt x="86353" y="681"/>
                </a:cubicBezTo>
                <a:cubicBezTo>
                  <a:pt x="86391" y="757"/>
                  <a:pt x="86429" y="908"/>
                  <a:pt x="86618" y="908"/>
                </a:cubicBezTo>
                <a:lnTo>
                  <a:pt x="86731" y="833"/>
                </a:lnTo>
                <a:lnTo>
                  <a:pt x="86807" y="833"/>
                </a:lnTo>
                <a:cubicBezTo>
                  <a:pt x="86883" y="795"/>
                  <a:pt x="86996" y="719"/>
                  <a:pt x="86996" y="568"/>
                </a:cubicBezTo>
                <a:lnTo>
                  <a:pt x="86996" y="530"/>
                </a:lnTo>
                <a:lnTo>
                  <a:pt x="86807" y="417"/>
                </a:lnTo>
                <a:cubicBezTo>
                  <a:pt x="86794" y="429"/>
                  <a:pt x="86773" y="433"/>
                  <a:pt x="86748" y="433"/>
                </a:cubicBezTo>
                <a:cubicBezTo>
                  <a:pt x="86698" y="433"/>
                  <a:pt x="86630" y="417"/>
                  <a:pt x="86580" y="417"/>
                </a:cubicBezTo>
                <a:cubicBezTo>
                  <a:pt x="86523" y="398"/>
                  <a:pt x="86476" y="388"/>
                  <a:pt x="86434" y="388"/>
                </a:cubicBezTo>
                <a:close/>
                <a:moveTo>
                  <a:pt x="12326" y="643"/>
                </a:moveTo>
                <a:lnTo>
                  <a:pt x="12175" y="757"/>
                </a:lnTo>
                <a:lnTo>
                  <a:pt x="12175" y="908"/>
                </a:lnTo>
                <a:lnTo>
                  <a:pt x="12326" y="1022"/>
                </a:lnTo>
                <a:lnTo>
                  <a:pt x="12477" y="1022"/>
                </a:lnTo>
                <a:lnTo>
                  <a:pt x="12628" y="908"/>
                </a:lnTo>
                <a:lnTo>
                  <a:pt x="12628" y="757"/>
                </a:lnTo>
                <a:lnTo>
                  <a:pt x="12477" y="643"/>
                </a:lnTo>
                <a:close/>
                <a:moveTo>
                  <a:pt x="5846" y="628"/>
                </a:moveTo>
                <a:cubicBezTo>
                  <a:pt x="5782" y="628"/>
                  <a:pt x="5736" y="655"/>
                  <a:pt x="5710" y="681"/>
                </a:cubicBezTo>
                <a:cubicBezTo>
                  <a:pt x="5634" y="757"/>
                  <a:pt x="5596" y="833"/>
                  <a:pt x="5596" y="946"/>
                </a:cubicBezTo>
                <a:lnTo>
                  <a:pt x="5747" y="1059"/>
                </a:lnTo>
                <a:cubicBezTo>
                  <a:pt x="5823" y="1059"/>
                  <a:pt x="5899" y="1059"/>
                  <a:pt x="5974" y="1022"/>
                </a:cubicBezTo>
                <a:cubicBezTo>
                  <a:pt x="6050" y="946"/>
                  <a:pt x="6050" y="908"/>
                  <a:pt x="6050" y="795"/>
                </a:cubicBezTo>
                <a:cubicBezTo>
                  <a:pt x="6050" y="795"/>
                  <a:pt x="6050" y="757"/>
                  <a:pt x="6050" y="719"/>
                </a:cubicBezTo>
                <a:lnTo>
                  <a:pt x="5936" y="643"/>
                </a:lnTo>
                <a:cubicBezTo>
                  <a:pt x="5903" y="632"/>
                  <a:pt x="5873" y="628"/>
                  <a:pt x="5846" y="628"/>
                </a:cubicBezTo>
                <a:close/>
                <a:moveTo>
                  <a:pt x="35644" y="865"/>
                </a:moveTo>
                <a:cubicBezTo>
                  <a:pt x="35376" y="865"/>
                  <a:pt x="35313" y="1028"/>
                  <a:pt x="35313" y="1097"/>
                </a:cubicBezTo>
                <a:lnTo>
                  <a:pt x="35426" y="1211"/>
                </a:lnTo>
                <a:cubicBezTo>
                  <a:pt x="35457" y="1214"/>
                  <a:pt x="35485" y="1216"/>
                  <a:pt x="35511" y="1216"/>
                </a:cubicBezTo>
                <a:cubicBezTo>
                  <a:pt x="35773" y="1216"/>
                  <a:pt x="35808" y="1056"/>
                  <a:pt x="35842" y="1022"/>
                </a:cubicBezTo>
                <a:lnTo>
                  <a:pt x="35729" y="870"/>
                </a:lnTo>
                <a:cubicBezTo>
                  <a:pt x="35698" y="867"/>
                  <a:pt x="35670" y="865"/>
                  <a:pt x="35644" y="865"/>
                </a:cubicBezTo>
                <a:close/>
                <a:moveTo>
                  <a:pt x="77905" y="785"/>
                </a:moveTo>
                <a:cubicBezTo>
                  <a:pt x="77887" y="785"/>
                  <a:pt x="77867" y="788"/>
                  <a:pt x="77847" y="795"/>
                </a:cubicBezTo>
                <a:cubicBezTo>
                  <a:pt x="77809" y="795"/>
                  <a:pt x="77733" y="833"/>
                  <a:pt x="77695" y="908"/>
                </a:cubicBezTo>
                <a:lnTo>
                  <a:pt x="77733" y="1059"/>
                </a:lnTo>
                <a:lnTo>
                  <a:pt x="77771" y="1059"/>
                </a:lnTo>
                <a:cubicBezTo>
                  <a:pt x="77836" y="1125"/>
                  <a:pt x="77930" y="1218"/>
                  <a:pt x="78027" y="1218"/>
                </a:cubicBezTo>
                <a:cubicBezTo>
                  <a:pt x="78042" y="1218"/>
                  <a:pt x="78058" y="1216"/>
                  <a:pt x="78073" y="1211"/>
                </a:cubicBezTo>
                <a:cubicBezTo>
                  <a:pt x="78111" y="1211"/>
                  <a:pt x="78187" y="1173"/>
                  <a:pt x="78225" y="1097"/>
                </a:cubicBezTo>
                <a:lnTo>
                  <a:pt x="78149" y="946"/>
                </a:lnTo>
                <a:cubicBezTo>
                  <a:pt x="78149" y="946"/>
                  <a:pt x="78111" y="908"/>
                  <a:pt x="78111" y="908"/>
                </a:cubicBezTo>
                <a:cubicBezTo>
                  <a:pt x="78049" y="846"/>
                  <a:pt x="77988" y="785"/>
                  <a:pt x="77905" y="785"/>
                </a:cubicBezTo>
                <a:close/>
                <a:moveTo>
                  <a:pt x="6617" y="1135"/>
                </a:moveTo>
                <a:cubicBezTo>
                  <a:pt x="6551" y="1135"/>
                  <a:pt x="6485" y="1173"/>
                  <a:pt x="6541" y="1248"/>
                </a:cubicBezTo>
                <a:lnTo>
                  <a:pt x="6693" y="1248"/>
                </a:lnTo>
                <a:cubicBezTo>
                  <a:pt x="6749" y="1173"/>
                  <a:pt x="6683" y="1135"/>
                  <a:pt x="6617" y="1135"/>
                </a:cubicBezTo>
                <a:close/>
                <a:moveTo>
                  <a:pt x="79245" y="643"/>
                </a:moveTo>
                <a:cubicBezTo>
                  <a:pt x="79170" y="643"/>
                  <a:pt x="79094" y="681"/>
                  <a:pt x="78981" y="719"/>
                </a:cubicBezTo>
                <a:cubicBezTo>
                  <a:pt x="78981" y="719"/>
                  <a:pt x="78943" y="719"/>
                  <a:pt x="78905" y="757"/>
                </a:cubicBezTo>
                <a:lnTo>
                  <a:pt x="78867" y="681"/>
                </a:lnTo>
                <a:lnTo>
                  <a:pt x="78792" y="681"/>
                </a:lnTo>
                <a:cubicBezTo>
                  <a:pt x="78678" y="719"/>
                  <a:pt x="78565" y="719"/>
                  <a:pt x="78489" y="833"/>
                </a:cubicBezTo>
                <a:lnTo>
                  <a:pt x="78565" y="1022"/>
                </a:lnTo>
                <a:lnTo>
                  <a:pt x="78527" y="984"/>
                </a:lnTo>
                <a:lnTo>
                  <a:pt x="78527" y="984"/>
                </a:lnTo>
                <a:cubicBezTo>
                  <a:pt x="78527" y="1022"/>
                  <a:pt x="78565" y="1022"/>
                  <a:pt x="78565" y="1022"/>
                </a:cubicBezTo>
                <a:lnTo>
                  <a:pt x="78678" y="1135"/>
                </a:lnTo>
                <a:cubicBezTo>
                  <a:pt x="78716" y="1097"/>
                  <a:pt x="78754" y="1097"/>
                  <a:pt x="78754" y="1097"/>
                </a:cubicBezTo>
                <a:cubicBezTo>
                  <a:pt x="78754" y="1135"/>
                  <a:pt x="78754" y="1173"/>
                  <a:pt x="78754" y="1248"/>
                </a:cubicBezTo>
                <a:lnTo>
                  <a:pt x="78905" y="1324"/>
                </a:lnTo>
                <a:lnTo>
                  <a:pt x="79019" y="1324"/>
                </a:lnTo>
                <a:cubicBezTo>
                  <a:pt x="79208" y="1324"/>
                  <a:pt x="79208" y="1211"/>
                  <a:pt x="79208" y="1173"/>
                </a:cubicBezTo>
                <a:lnTo>
                  <a:pt x="79208" y="1135"/>
                </a:lnTo>
                <a:cubicBezTo>
                  <a:pt x="79208" y="1097"/>
                  <a:pt x="79245" y="1059"/>
                  <a:pt x="79245" y="1022"/>
                </a:cubicBezTo>
                <a:cubicBezTo>
                  <a:pt x="79245" y="1022"/>
                  <a:pt x="79245" y="984"/>
                  <a:pt x="79208" y="984"/>
                </a:cubicBezTo>
                <a:cubicBezTo>
                  <a:pt x="79283" y="908"/>
                  <a:pt x="79359" y="870"/>
                  <a:pt x="79397" y="795"/>
                </a:cubicBezTo>
                <a:lnTo>
                  <a:pt x="79245" y="643"/>
                </a:lnTo>
                <a:close/>
                <a:moveTo>
                  <a:pt x="4802" y="1362"/>
                </a:moveTo>
                <a:lnTo>
                  <a:pt x="4802" y="1362"/>
                </a:lnTo>
                <a:lnTo>
                  <a:pt x="4802" y="1362"/>
                </a:lnTo>
                <a:lnTo>
                  <a:pt x="4802" y="1362"/>
                </a:lnTo>
                <a:close/>
                <a:moveTo>
                  <a:pt x="70776" y="984"/>
                </a:moveTo>
                <a:cubicBezTo>
                  <a:pt x="70625" y="984"/>
                  <a:pt x="70550" y="984"/>
                  <a:pt x="70474" y="1059"/>
                </a:cubicBezTo>
                <a:cubicBezTo>
                  <a:pt x="70436" y="1097"/>
                  <a:pt x="70361" y="1173"/>
                  <a:pt x="70398" y="1286"/>
                </a:cubicBezTo>
                <a:lnTo>
                  <a:pt x="70512" y="1362"/>
                </a:lnTo>
                <a:cubicBezTo>
                  <a:pt x="70556" y="1373"/>
                  <a:pt x="70594" y="1377"/>
                  <a:pt x="70627" y="1377"/>
                </a:cubicBezTo>
                <a:cubicBezTo>
                  <a:pt x="70707" y="1377"/>
                  <a:pt x="70761" y="1351"/>
                  <a:pt x="70814" y="1324"/>
                </a:cubicBezTo>
                <a:cubicBezTo>
                  <a:pt x="70852" y="1286"/>
                  <a:pt x="70890" y="1248"/>
                  <a:pt x="70890" y="1135"/>
                </a:cubicBezTo>
                <a:lnTo>
                  <a:pt x="70890" y="1097"/>
                </a:lnTo>
                <a:lnTo>
                  <a:pt x="70776" y="984"/>
                </a:lnTo>
                <a:close/>
                <a:moveTo>
                  <a:pt x="59699" y="643"/>
                </a:moveTo>
                <a:lnTo>
                  <a:pt x="59510" y="681"/>
                </a:lnTo>
                <a:cubicBezTo>
                  <a:pt x="59472" y="719"/>
                  <a:pt x="59396" y="833"/>
                  <a:pt x="59396" y="908"/>
                </a:cubicBezTo>
                <a:cubicBezTo>
                  <a:pt x="59396" y="1019"/>
                  <a:pt x="59468" y="1093"/>
                  <a:pt x="59577" y="1132"/>
                </a:cubicBezTo>
                <a:lnTo>
                  <a:pt x="59577" y="1132"/>
                </a:lnTo>
                <a:lnTo>
                  <a:pt x="59472" y="1211"/>
                </a:lnTo>
                <a:lnTo>
                  <a:pt x="59472" y="1362"/>
                </a:lnTo>
                <a:lnTo>
                  <a:pt x="59623" y="1475"/>
                </a:lnTo>
                <a:lnTo>
                  <a:pt x="59850" y="1475"/>
                </a:lnTo>
                <a:lnTo>
                  <a:pt x="60001" y="1362"/>
                </a:lnTo>
                <a:lnTo>
                  <a:pt x="60001" y="1324"/>
                </a:lnTo>
                <a:cubicBezTo>
                  <a:pt x="60001" y="1135"/>
                  <a:pt x="59774" y="1097"/>
                  <a:pt x="59699" y="1097"/>
                </a:cubicBezTo>
                <a:lnTo>
                  <a:pt x="59661" y="1097"/>
                </a:lnTo>
                <a:lnTo>
                  <a:pt x="59737" y="1059"/>
                </a:lnTo>
                <a:cubicBezTo>
                  <a:pt x="59774" y="1022"/>
                  <a:pt x="59850" y="946"/>
                  <a:pt x="59850" y="870"/>
                </a:cubicBezTo>
                <a:cubicBezTo>
                  <a:pt x="59850" y="757"/>
                  <a:pt x="59812" y="681"/>
                  <a:pt x="59699" y="643"/>
                </a:cubicBezTo>
                <a:close/>
                <a:moveTo>
                  <a:pt x="82005" y="946"/>
                </a:moveTo>
                <a:cubicBezTo>
                  <a:pt x="81779" y="946"/>
                  <a:pt x="81589" y="1059"/>
                  <a:pt x="81552" y="1248"/>
                </a:cubicBezTo>
                <a:lnTo>
                  <a:pt x="81552" y="1324"/>
                </a:lnTo>
                <a:cubicBezTo>
                  <a:pt x="81627" y="1400"/>
                  <a:pt x="81703" y="1437"/>
                  <a:pt x="81816" y="1475"/>
                </a:cubicBezTo>
                <a:cubicBezTo>
                  <a:pt x="81968" y="1475"/>
                  <a:pt x="82119" y="1437"/>
                  <a:pt x="82232" y="1362"/>
                </a:cubicBezTo>
                <a:lnTo>
                  <a:pt x="82308" y="1248"/>
                </a:lnTo>
                <a:cubicBezTo>
                  <a:pt x="82270" y="1059"/>
                  <a:pt x="82119" y="946"/>
                  <a:pt x="82005" y="946"/>
                </a:cubicBezTo>
                <a:close/>
                <a:moveTo>
                  <a:pt x="90625" y="1022"/>
                </a:moveTo>
                <a:cubicBezTo>
                  <a:pt x="90512" y="1059"/>
                  <a:pt x="90210" y="1059"/>
                  <a:pt x="90210" y="1324"/>
                </a:cubicBezTo>
                <a:lnTo>
                  <a:pt x="90247" y="1400"/>
                </a:lnTo>
                <a:cubicBezTo>
                  <a:pt x="90323" y="1475"/>
                  <a:pt x="90436" y="1475"/>
                  <a:pt x="90512" y="1475"/>
                </a:cubicBezTo>
                <a:cubicBezTo>
                  <a:pt x="90663" y="1437"/>
                  <a:pt x="90777" y="1286"/>
                  <a:pt x="90777" y="1173"/>
                </a:cubicBezTo>
                <a:lnTo>
                  <a:pt x="90625" y="1022"/>
                </a:lnTo>
                <a:close/>
                <a:moveTo>
                  <a:pt x="72213" y="1211"/>
                </a:moveTo>
                <a:cubicBezTo>
                  <a:pt x="72100" y="1211"/>
                  <a:pt x="71949" y="1211"/>
                  <a:pt x="71911" y="1324"/>
                </a:cubicBezTo>
                <a:lnTo>
                  <a:pt x="71949" y="1437"/>
                </a:lnTo>
                <a:cubicBezTo>
                  <a:pt x="72004" y="1493"/>
                  <a:pt x="72080" y="1528"/>
                  <a:pt x="72161" y="1528"/>
                </a:cubicBezTo>
                <a:cubicBezTo>
                  <a:pt x="72190" y="1528"/>
                  <a:pt x="72221" y="1523"/>
                  <a:pt x="72251" y="1513"/>
                </a:cubicBezTo>
                <a:cubicBezTo>
                  <a:pt x="72327" y="1475"/>
                  <a:pt x="72402" y="1400"/>
                  <a:pt x="72402" y="1324"/>
                </a:cubicBezTo>
                <a:lnTo>
                  <a:pt x="72251" y="1211"/>
                </a:lnTo>
                <a:close/>
                <a:moveTo>
                  <a:pt x="65899" y="1211"/>
                </a:moveTo>
                <a:lnTo>
                  <a:pt x="65748" y="1286"/>
                </a:lnTo>
                <a:cubicBezTo>
                  <a:pt x="65748" y="1324"/>
                  <a:pt x="65710" y="1324"/>
                  <a:pt x="65710" y="1400"/>
                </a:cubicBezTo>
                <a:lnTo>
                  <a:pt x="65824" y="1513"/>
                </a:lnTo>
                <a:cubicBezTo>
                  <a:pt x="65824" y="1551"/>
                  <a:pt x="65862" y="1589"/>
                  <a:pt x="65899" y="1589"/>
                </a:cubicBezTo>
                <a:lnTo>
                  <a:pt x="66088" y="1475"/>
                </a:lnTo>
                <a:cubicBezTo>
                  <a:pt x="66088" y="1475"/>
                  <a:pt x="66126" y="1437"/>
                  <a:pt x="66126" y="1400"/>
                </a:cubicBezTo>
                <a:lnTo>
                  <a:pt x="66013" y="1248"/>
                </a:lnTo>
                <a:cubicBezTo>
                  <a:pt x="66013" y="1248"/>
                  <a:pt x="65975" y="1211"/>
                  <a:pt x="65899" y="1211"/>
                </a:cubicBezTo>
                <a:close/>
                <a:moveTo>
                  <a:pt x="5041" y="1163"/>
                </a:moveTo>
                <a:cubicBezTo>
                  <a:pt x="4946" y="1163"/>
                  <a:pt x="4839" y="1223"/>
                  <a:pt x="4775" y="1308"/>
                </a:cubicBezTo>
                <a:lnTo>
                  <a:pt x="4775" y="1308"/>
                </a:lnTo>
                <a:lnTo>
                  <a:pt x="4764" y="1286"/>
                </a:lnTo>
                <a:cubicBezTo>
                  <a:pt x="4689" y="1229"/>
                  <a:pt x="4623" y="1211"/>
                  <a:pt x="4566" y="1211"/>
                </a:cubicBezTo>
                <a:cubicBezTo>
                  <a:pt x="4509" y="1211"/>
                  <a:pt x="4462" y="1229"/>
                  <a:pt x="4424" y="1248"/>
                </a:cubicBezTo>
                <a:lnTo>
                  <a:pt x="4311" y="1248"/>
                </a:lnTo>
                <a:lnTo>
                  <a:pt x="4159" y="1362"/>
                </a:lnTo>
                <a:lnTo>
                  <a:pt x="4159" y="1626"/>
                </a:lnTo>
                <a:lnTo>
                  <a:pt x="4273" y="1740"/>
                </a:lnTo>
                <a:cubicBezTo>
                  <a:pt x="4462" y="1740"/>
                  <a:pt x="4575" y="1740"/>
                  <a:pt x="4689" y="1664"/>
                </a:cubicBezTo>
                <a:cubicBezTo>
                  <a:pt x="4764" y="1589"/>
                  <a:pt x="4802" y="1513"/>
                  <a:pt x="4802" y="1400"/>
                </a:cubicBezTo>
                <a:cubicBezTo>
                  <a:pt x="4802" y="1400"/>
                  <a:pt x="4802" y="1362"/>
                  <a:pt x="4802" y="1362"/>
                </a:cubicBezTo>
                <a:lnTo>
                  <a:pt x="4802" y="1362"/>
                </a:lnTo>
                <a:lnTo>
                  <a:pt x="4916" y="1475"/>
                </a:lnTo>
                <a:lnTo>
                  <a:pt x="4953" y="1475"/>
                </a:lnTo>
                <a:cubicBezTo>
                  <a:pt x="4991" y="1513"/>
                  <a:pt x="5067" y="1551"/>
                  <a:pt x="5142" y="1551"/>
                </a:cubicBezTo>
                <a:lnTo>
                  <a:pt x="5294" y="1437"/>
                </a:lnTo>
                <a:cubicBezTo>
                  <a:pt x="5294" y="1400"/>
                  <a:pt x="5294" y="1400"/>
                  <a:pt x="5294" y="1400"/>
                </a:cubicBezTo>
                <a:cubicBezTo>
                  <a:pt x="5294" y="1248"/>
                  <a:pt x="5180" y="1173"/>
                  <a:pt x="5105" y="1173"/>
                </a:cubicBezTo>
                <a:cubicBezTo>
                  <a:pt x="5085" y="1166"/>
                  <a:pt x="5063" y="1163"/>
                  <a:pt x="5041" y="1163"/>
                </a:cubicBezTo>
                <a:close/>
                <a:moveTo>
                  <a:pt x="31570" y="1400"/>
                </a:moveTo>
                <a:lnTo>
                  <a:pt x="31419" y="1513"/>
                </a:lnTo>
                <a:cubicBezTo>
                  <a:pt x="31419" y="1513"/>
                  <a:pt x="31419" y="1475"/>
                  <a:pt x="31419" y="1475"/>
                </a:cubicBezTo>
                <a:cubicBezTo>
                  <a:pt x="31419" y="1475"/>
                  <a:pt x="31381" y="1513"/>
                  <a:pt x="31381" y="1513"/>
                </a:cubicBezTo>
                <a:cubicBezTo>
                  <a:pt x="31343" y="1551"/>
                  <a:pt x="31268" y="1589"/>
                  <a:pt x="31268" y="1664"/>
                </a:cubicBezTo>
                <a:cubicBezTo>
                  <a:pt x="31268" y="1702"/>
                  <a:pt x="31305" y="1778"/>
                  <a:pt x="31457" y="1778"/>
                </a:cubicBezTo>
                <a:lnTo>
                  <a:pt x="31494" y="1778"/>
                </a:lnTo>
                <a:cubicBezTo>
                  <a:pt x="31494" y="1778"/>
                  <a:pt x="31528" y="1795"/>
                  <a:pt x="31562" y="1795"/>
                </a:cubicBezTo>
                <a:cubicBezTo>
                  <a:pt x="31578" y="1795"/>
                  <a:pt x="31595" y="1790"/>
                  <a:pt x="31608" y="1778"/>
                </a:cubicBezTo>
                <a:lnTo>
                  <a:pt x="31721" y="1664"/>
                </a:lnTo>
                <a:cubicBezTo>
                  <a:pt x="31721" y="1664"/>
                  <a:pt x="31721" y="1626"/>
                  <a:pt x="31721" y="1626"/>
                </a:cubicBezTo>
                <a:cubicBezTo>
                  <a:pt x="31721" y="1551"/>
                  <a:pt x="31721" y="1437"/>
                  <a:pt x="31570" y="1400"/>
                </a:cubicBezTo>
                <a:close/>
                <a:moveTo>
                  <a:pt x="21249" y="1551"/>
                </a:moveTo>
                <a:cubicBezTo>
                  <a:pt x="21097" y="1551"/>
                  <a:pt x="21022" y="1589"/>
                  <a:pt x="20984" y="1702"/>
                </a:cubicBezTo>
                <a:lnTo>
                  <a:pt x="21173" y="1816"/>
                </a:lnTo>
                <a:cubicBezTo>
                  <a:pt x="21160" y="1828"/>
                  <a:pt x="21148" y="1832"/>
                  <a:pt x="21136" y="1832"/>
                </a:cubicBezTo>
                <a:cubicBezTo>
                  <a:pt x="21114" y="1832"/>
                  <a:pt x="21097" y="1816"/>
                  <a:pt x="21097" y="1816"/>
                </a:cubicBezTo>
                <a:lnTo>
                  <a:pt x="21097" y="1816"/>
                </a:lnTo>
                <a:cubicBezTo>
                  <a:pt x="21097" y="1853"/>
                  <a:pt x="21135" y="1891"/>
                  <a:pt x="21211" y="1929"/>
                </a:cubicBezTo>
                <a:cubicBezTo>
                  <a:pt x="21236" y="1942"/>
                  <a:pt x="21261" y="1946"/>
                  <a:pt x="21285" y="1946"/>
                </a:cubicBezTo>
                <a:cubicBezTo>
                  <a:pt x="21333" y="1946"/>
                  <a:pt x="21375" y="1929"/>
                  <a:pt x="21400" y="1929"/>
                </a:cubicBezTo>
                <a:lnTo>
                  <a:pt x="21475" y="1891"/>
                </a:lnTo>
                <a:cubicBezTo>
                  <a:pt x="21475" y="1853"/>
                  <a:pt x="21513" y="1816"/>
                  <a:pt x="21513" y="1778"/>
                </a:cubicBezTo>
                <a:cubicBezTo>
                  <a:pt x="21513" y="1664"/>
                  <a:pt x="21362" y="1551"/>
                  <a:pt x="21249" y="1551"/>
                </a:cubicBezTo>
                <a:close/>
                <a:moveTo>
                  <a:pt x="80191" y="984"/>
                </a:moveTo>
                <a:cubicBezTo>
                  <a:pt x="80002" y="984"/>
                  <a:pt x="79888" y="984"/>
                  <a:pt x="79775" y="1059"/>
                </a:cubicBezTo>
                <a:cubicBezTo>
                  <a:pt x="79699" y="1135"/>
                  <a:pt x="79661" y="1248"/>
                  <a:pt x="79661" y="1362"/>
                </a:cubicBezTo>
                <a:lnTo>
                  <a:pt x="79737" y="1437"/>
                </a:lnTo>
                <a:lnTo>
                  <a:pt x="79699" y="1437"/>
                </a:lnTo>
                <a:lnTo>
                  <a:pt x="79510" y="1589"/>
                </a:lnTo>
                <a:cubicBezTo>
                  <a:pt x="79397" y="1589"/>
                  <a:pt x="79283" y="1626"/>
                  <a:pt x="79208" y="1664"/>
                </a:cubicBezTo>
                <a:cubicBezTo>
                  <a:pt x="79170" y="1702"/>
                  <a:pt x="79094" y="1778"/>
                  <a:pt x="79132" y="1967"/>
                </a:cubicBezTo>
                <a:lnTo>
                  <a:pt x="79245" y="2042"/>
                </a:lnTo>
                <a:cubicBezTo>
                  <a:pt x="79279" y="2053"/>
                  <a:pt x="79309" y="2058"/>
                  <a:pt x="79336" y="2058"/>
                </a:cubicBezTo>
                <a:cubicBezTo>
                  <a:pt x="79403" y="2058"/>
                  <a:pt x="79457" y="2031"/>
                  <a:pt x="79510" y="2005"/>
                </a:cubicBezTo>
                <a:cubicBezTo>
                  <a:pt x="79548" y="2005"/>
                  <a:pt x="79548" y="1967"/>
                  <a:pt x="79586" y="1929"/>
                </a:cubicBezTo>
                <a:lnTo>
                  <a:pt x="79737" y="1891"/>
                </a:lnTo>
                <a:cubicBezTo>
                  <a:pt x="79737" y="1891"/>
                  <a:pt x="79775" y="1853"/>
                  <a:pt x="79775" y="1853"/>
                </a:cubicBezTo>
                <a:cubicBezTo>
                  <a:pt x="79850" y="1816"/>
                  <a:pt x="80002" y="1740"/>
                  <a:pt x="79926" y="1551"/>
                </a:cubicBezTo>
                <a:lnTo>
                  <a:pt x="79850" y="1475"/>
                </a:lnTo>
                <a:cubicBezTo>
                  <a:pt x="80115" y="1475"/>
                  <a:pt x="80191" y="1324"/>
                  <a:pt x="80228" y="1248"/>
                </a:cubicBezTo>
                <a:cubicBezTo>
                  <a:pt x="80266" y="1211"/>
                  <a:pt x="80266" y="1173"/>
                  <a:pt x="80266" y="1173"/>
                </a:cubicBezTo>
                <a:lnTo>
                  <a:pt x="80191" y="984"/>
                </a:lnTo>
                <a:close/>
                <a:moveTo>
                  <a:pt x="14254" y="1664"/>
                </a:moveTo>
                <a:lnTo>
                  <a:pt x="14103" y="1816"/>
                </a:lnTo>
                <a:cubicBezTo>
                  <a:pt x="14065" y="1853"/>
                  <a:pt x="14065" y="1891"/>
                  <a:pt x="14027" y="2005"/>
                </a:cubicBezTo>
                <a:lnTo>
                  <a:pt x="14141" y="2080"/>
                </a:lnTo>
                <a:cubicBezTo>
                  <a:pt x="14188" y="2096"/>
                  <a:pt x="14228" y="2105"/>
                  <a:pt x="14265" y="2105"/>
                </a:cubicBezTo>
                <a:cubicBezTo>
                  <a:pt x="14317" y="2105"/>
                  <a:pt x="14361" y="2087"/>
                  <a:pt x="14405" y="2042"/>
                </a:cubicBezTo>
                <a:cubicBezTo>
                  <a:pt x="14443" y="2005"/>
                  <a:pt x="14481" y="1967"/>
                  <a:pt x="14481" y="1891"/>
                </a:cubicBezTo>
                <a:cubicBezTo>
                  <a:pt x="14481" y="1740"/>
                  <a:pt x="14405" y="1664"/>
                  <a:pt x="14254" y="1664"/>
                </a:cubicBezTo>
                <a:close/>
                <a:moveTo>
                  <a:pt x="53407" y="1662"/>
                </a:moveTo>
                <a:cubicBezTo>
                  <a:pt x="53267" y="1662"/>
                  <a:pt x="53111" y="1683"/>
                  <a:pt x="53083" y="1853"/>
                </a:cubicBezTo>
                <a:lnTo>
                  <a:pt x="53120" y="1967"/>
                </a:lnTo>
                <a:cubicBezTo>
                  <a:pt x="53234" y="2080"/>
                  <a:pt x="53347" y="2080"/>
                  <a:pt x="53423" y="2080"/>
                </a:cubicBezTo>
                <a:cubicBezTo>
                  <a:pt x="53498" y="2080"/>
                  <a:pt x="53498" y="2080"/>
                  <a:pt x="53536" y="2118"/>
                </a:cubicBezTo>
                <a:lnTo>
                  <a:pt x="53763" y="2118"/>
                </a:lnTo>
                <a:cubicBezTo>
                  <a:pt x="53839" y="2042"/>
                  <a:pt x="53839" y="1929"/>
                  <a:pt x="53839" y="1853"/>
                </a:cubicBezTo>
                <a:cubicBezTo>
                  <a:pt x="53839" y="1816"/>
                  <a:pt x="53839" y="1778"/>
                  <a:pt x="53839" y="1778"/>
                </a:cubicBezTo>
                <a:lnTo>
                  <a:pt x="53687" y="1664"/>
                </a:lnTo>
                <a:lnTo>
                  <a:pt x="53536" y="1664"/>
                </a:lnTo>
                <a:cubicBezTo>
                  <a:pt x="53498" y="1664"/>
                  <a:pt x="53454" y="1662"/>
                  <a:pt x="53407" y="1662"/>
                </a:cubicBezTo>
                <a:close/>
                <a:moveTo>
                  <a:pt x="57544" y="1664"/>
                </a:moveTo>
                <a:lnTo>
                  <a:pt x="57393" y="1740"/>
                </a:lnTo>
                <a:cubicBezTo>
                  <a:pt x="57355" y="1853"/>
                  <a:pt x="57393" y="1929"/>
                  <a:pt x="57430" y="1967"/>
                </a:cubicBezTo>
                <a:lnTo>
                  <a:pt x="57430" y="2005"/>
                </a:lnTo>
                <a:lnTo>
                  <a:pt x="57544" y="2156"/>
                </a:lnTo>
                <a:cubicBezTo>
                  <a:pt x="57657" y="2156"/>
                  <a:pt x="57771" y="2156"/>
                  <a:pt x="57846" y="1967"/>
                </a:cubicBezTo>
                <a:lnTo>
                  <a:pt x="57808" y="1778"/>
                </a:lnTo>
                <a:cubicBezTo>
                  <a:pt x="57771" y="1778"/>
                  <a:pt x="57733" y="1740"/>
                  <a:pt x="57695" y="1740"/>
                </a:cubicBezTo>
                <a:cubicBezTo>
                  <a:pt x="57657" y="1702"/>
                  <a:pt x="57619" y="1664"/>
                  <a:pt x="57544" y="1664"/>
                </a:cubicBezTo>
                <a:close/>
                <a:moveTo>
                  <a:pt x="42345" y="1853"/>
                </a:moveTo>
                <a:cubicBezTo>
                  <a:pt x="42232" y="1853"/>
                  <a:pt x="42156" y="1891"/>
                  <a:pt x="42118" y="1929"/>
                </a:cubicBezTo>
                <a:cubicBezTo>
                  <a:pt x="42081" y="1967"/>
                  <a:pt x="42043" y="2042"/>
                  <a:pt x="42081" y="2156"/>
                </a:cubicBezTo>
                <a:lnTo>
                  <a:pt x="42194" y="2269"/>
                </a:lnTo>
                <a:lnTo>
                  <a:pt x="42307" y="2269"/>
                </a:lnTo>
                <a:lnTo>
                  <a:pt x="42459" y="2156"/>
                </a:lnTo>
                <a:lnTo>
                  <a:pt x="42459" y="1967"/>
                </a:lnTo>
                <a:lnTo>
                  <a:pt x="42345" y="1853"/>
                </a:lnTo>
                <a:close/>
                <a:moveTo>
                  <a:pt x="24651" y="1929"/>
                </a:moveTo>
                <a:lnTo>
                  <a:pt x="24538" y="2042"/>
                </a:lnTo>
                <a:cubicBezTo>
                  <a:pt x="24538" y="2080"/>
                  <a:pt x="24538" y="2080"/>
                  <a:pt x="24538" y="2080"/>
                </a:cubicBezTo>
                <a:cubicBezTo>
                  <a:pt x="24538" y="2118"/>
                  <a:pt x="24538" y="2269"/>
                  <a:pt x="24727" y="2307"/>
                </a:cubicBezTo>
                <a:lnTo>
                  <a:pt x="24878" y="2194"/>
                </a:lnTo>
                <a:lnTo>
                  <a:pt x="24878" y="2194"/>
                </a:lnTo>
                <a:cubicBezTo>
                  <a:pt x="24878" y="2231"/>
                  <a:pt x="24840" y="2231"/>
                  <a:pt x="24840" y="2231"/>
                </a:cubicBezTo>
                <a:cubicBezTo>
                  <a:pt x="24878" y="2231"/>
                  <a:pt x="24991" y="2194"/>
                  <a:pt x="24991" y="2080"/>
                </a:cubicBezTo>
                <a:cubicBezTo>
                  <a:pt x="24991" y="2042"/>
                  <a:pt x="24991" y="2042"/>
                  <a:pt x="24991" y="2005"/>
                </a:cubicBezTo>
                <a:lnTo>
                  <a:pt x="24840" y="1929"/>
                </a:lnTo>
                <a:close/>
                <a:moveTo>
                  <a:pt x="68735" y="1967"/>
                </a:moveTo>
                <a:lnTo>
                  <a:pt x="68584" y="2118"/>
                </a:lnTo>
                <a:cubicBezTo>
                  <a:pt x="68546" y="2156"/>
                  <a:pt x="68508" y="2194"/>
                  <a:pt x="68508" y="2269"/>
                </a:cubicBezTo>
                <a:cubicBezTo>
                  <a:pt x="68508" y="2307"/>
                  <a:pt x="68546" y="2383"/>
                  <a:pt x="68697" y="2420"/>
                </a:cubicBezTo>
                <a:lnTo>
                  <a:pt x="68848" y="2345"/>
                </a:lnTo>
                <a:cubicBezTo>
                  <a:pt x="68886" y="2307"/>
                  <a:pt x="68924" y="2231"/>
                  <a:pt x="68924" y="2156"/>
                </a:cubicBezTo>
                <a:cubicBezTo>
                  <a:pt x="68924" y="2042"/>
                  <a:pt x="68848" y="1967"/>
                  <a:pt x="68735" y="1967"/>
                </a:cubicBezTo>
                <a:close/>
                <a:moveTo>
                  <a:pt x="4841" y="2065"/>
                </a:moveTo>
                <a:cubicBezTo>
                  <a:pt x="4777" y="2065"/>
                  <a:pt x="4704" y="2091"/>
                  <a:pt x="4651" y="2118"/>
                </a:cubicBezTo>
                <a:cubicBezTo>
                  <a:pt x="4575" y="2194"/>
                  <a:pt x="4538" y="2269"/>
                  <a:pt x="4538" y="2383"/>
                </a:cubicBezTo>
                <a:lnTo>
                  <a:pt x="4651" y="2496"/>
                </a:lnTo>
                <a:cubicBezTo>
                  <a:pt x="4878" y="2496"/>
                  <a:pt x="5029" y="2383"/>
                  <a:pt x="5029" y="2194"/>
                </a:cubicBezTo>
                <a:lnTo>
                  <a:pt x="4916" y="2080"/>
                </a:lnTo>
                <a:cubicBezTo>
                  <a:pt x="4893" y="2069"/>
                  <a:pt x="4868" y="2065"/>
                  <a:pt x="4841" y="2065"/>
                </a:cubicBezTo>
                <a:close/>
                <a:moveTo>
                  <a:pt x="80153" y="2194"/>
                </a:moveTo>
                <a:lnTo>
                  <a:pt x="80039" y="2269"/>
                </a:lnTo>
                <a:cubicBezTo>
                  <a:pt x="80002" y="2307"/>
                  <a:pt x="80002" y="2307"/>
                  <a:pt x="79964" y="2383"/>
                </a:cubicBezTo>
                <a:lnTo>
                  <a:pt x="80153" y="2496"/>
                </a:lnTo>
                <a:cubicBezTo>
                  <a:pt x="80342" y="2496"/>
                  <a:pt x="80417" y="2458"/>
                  <a:pt x="80417" y="2307"/>
                </a:cubicBezTo>
                <a:cubicBezTo>
                  <a:pt x="80417" y="2307"/>
                  <a:pt x="80417" y="2307"/>
                  <a:pt x="80417" y="2269"/>
                </a:cubicBezTo>
                <a:lnTo>
                  <a:pt x="80304" y="2194"/>
                </a:lnTo>
                <a:close/>
                <a:moveTo>
                  <a:pt x="90474" y="2080"/>
                </a:moveTo>
                <a:lnTo>
                  <a:pt x="90323" y="2194"/>
                </a:lnTo>
                <a:cubicBezTo>
                  <a:pt x="90285" y="2383"/>
                  <a:pt x="90399" y="2496"/>
                  <a:pt x="90588" y="2496"/>
                </a:cubicBezTo>
                <a:lnTo>
                  <a:pt x="90701" y="2496"/>
                </a:lnTo>
                <a:cubicBezTo>
                  <a:pt x="90739" y="2458"/>
                  <a:pt x="90777" y="2383"/>
                  <a:pt x="90777" y="2307"/>
                </a:cubicBezTo>
                <a:cubicBezTo>
                  <a:pt x="90777" y="2231"/>
                  <a:pt x="90739" y="2194"/>
                  <a:pt x="90701" y="2156"/>
                </a:cubicBezTo>
                <a:cubicBezTo>
                  <a:pt x="90625" y="2118"/>
                  <a:pt x="90588" y="2080"/>
                  <a:pt x="90474" y="2080"/>
                </a:cubicBezTo>
                <a:close/>
                <a:moveTo>
                  <a:pt x="81249" y="1967"/>
                </a:moveTo>
                <a:lnTo>
                  <a:pt x="81136" y="2156"/>
                </a:lnTo>
                <a:cubicBezTo>
                  <a:pt x="81136" y="2194"/>
                  <a:pt x="81136" y="2194"/>
                  <a:pt x="81136" y="2194"/>
                </a:cubicBezTo>
                <a:cubicBezTo>
                  <a:pt x="81098" y="2231"/>
                  <a:pt x="81060" y="2269"/>
                  <a:pt x="81060" y="2383"/>
                </a:cubicBezTo>
                <a:lnTo>
                  <a:pt x="81174" y="2496"/>
                </a:lnTo>
                <a:cubicBezTo>
                  <a:pt x="81202" y="2500"/>
                  <a:pt x="81229" y="2502"/>
                  <a:pt x="81254" y="2502"/>
                </a:cubicBezTo>
                <a:cubicBezTo>
                  <a:pt x="81462" y="2502"/>
                  <a:pt x="81560" y="2374"/>
                  <a:pt x="81627" y="2307"/>
                </a:cubicBezTo>
                <a:lnTo>
                  <a:pt x="81476" y="2156"/>
                </a:lnTo>
                <a:cubicBezTo>
                  <a:pt x="81514" y="2080"/>
                  <a:pt x="81476" y="2042"/>
                  <a:pt x="81438" y="2005"/>
                </a:cubicBezTo>
                <a:cubicBezTo>
                  <a:pt x="81363" y="1967"/>
                  <a:pt x="81287" y="1967"/>
                  <a:pt x="81249" y="1967"/>
                </a:cubicBezTo>
                <a:close/>
                <a:moveTo>
                  <a:pt x="15955" y="2194"/>
                </a:moveTo>
                <a:cubicBezTo>
                  <a:pt x="15880" y="2194"/>
                  <a:pt x="15766" y="2231"/>
                  <a:pt x="15729" y="2383"/>
                </a:cubicBezTo>
                <a:lnTo>
                  <a:pt x="15842" y="2496"/>
                </a:lnTo>
                <a:cubicBezTo>
                  <a:pt x="15875" y="2507"/>
                  <a:pt x="15908" y="2512"/>
                  <a:pt x="15940" y="2512"/>
                </a:cubicBezTo>
                <a:cubicBezTo>
                  <a:pt x="16015" y="2512"/>
                  <a:pt x="16080" y="2485"/>
                  <a:pt x="16107" y="2458"/>
                </a:cubicBezTo>
                <a:lnTo>
                  <a:pt x="16182" y="2345"/>
                </a:lnTo>
                <a:cubicBezTo>
                  <a:pt x="16182" y="2269"/>
                  <a:pt x="16069" y="2194"/>
                  <a:pt x="15955" y="2194"/>
                </a:cubicBezTo>
                <a:close/>
                <a:moveTo>
                  <a:pt x="55932" y="1913"/>
                </a:moveTo>
                <a:cubicBezTo>
                  <a:pt x="55852" y="1913"/>
                  <a:pt x="55771" y="1940"/>
                  <a:pt x="55691" y="1967"/>
                </a:cubicBezTo>
                <a:cubicBezTo>
                  <a:pt x="55540" y="2080"/>
                  <a:pt x="55502" y="2345"/>
                  <a:pt x="55653" y="2458"/>
                </a:cubicBezTo>
                <a:lnTo>
                  <a:pt x="55729" y="2496"/>
                </a:lnTo>
                <a:cubicBezTo>
                  <a:pt x="55776" y="2520"/>
                  <a:pt x="55816" y="2528"/>
                  <a:pt x="55849" y="2528"/>
                </a:cubicBezTo>
                <a:cubicBezTo>
                  <a:pt x="55924" y="2528"/>
                  <a:pt x="55968" y="2484"/>
                  <a:pt x="55994" y="2458"/>
                </a:cubicBezTo>
                <a:cubicBezTo>
                  <a:pt x="56038" y="2503"/>
                  <a:pt x="56082" y="2521"/>
                  <a:pt x="56127" y="2521"/>
                </a:cubicBezTo>
                <a:cubicBezTo>
                  <a:pt x="56158" y="2521"/>
                  <a:pt x="56189" y="2512"/>
                  <a:pt x="56221" y="2496"/>
                </a:cubicBezTo>
                <a:lnTo>
                  <a:pt x="56334" y="2420"/>
                </a:lnTo>
                <a:lnTo>
                  <a:pt x="56334" y="2383"/>
                </a:lnTo>
                <a:cubicBezTo>
                  <a:pt x="56334" y="2231"/>
                  <a:pt x="56258" y="2156"/>
                  <a:pt x="56183" y="2118"/>
                </a:cubicBezTo>
                <a:cubicBezTo>
                  <a:pt x="56145" y="2080"/>
                  <a:pt x="56145" y="2080"/>
                  <a:pt x="56145" y="2042"/>
                </a:cubicBezTo>
                <a:lnTo>
                  <a:pt x="56032" y="1929"/>
                </a:lnTo>
                <a:cubicBezTo>
                  <a:pt x="55998" y="1918"/>
                  <a:pt x="55965" y="1913"/>
                  <a:pt x="55932" y="1913"/>
                </a:cubicBezTo>
                <a:close/>
                <a:moveTo>
                  <a:pt x="86527" y="2188"/>
                </a:moveTo>
                <a:cubicBezTo>
                  <a:pt x="86300" y="2188"/>
                  <a:pt x="86240" y="2315"/>
                  <a:pt x="86240" y="2383"/>
                </a:cubicBezTo>
                <a:lnTo>
                  <a:pt x="86278" y="2496"/>
                </a:lnTo>
                <a:cubicBezTo>
                  <a:pt x="86331" y="2523"/>
                  <a:pt x="86385" y="2550"/>
                  <a:pt x="86425" y="2550"/>
                </a:cubicBezTo>
                <a:cubicBezTo>
                  <a:pt x="86441" y="2550"/>
                  <a:pt x="86456" y="2545"/>
                  <a:pt x="86467" y="2534"/>
                </a:cubicBezTo>
                <a:cubicBezTo>
                  <a:pt x="86618" y="2534"/>
                  <a:pt x="86694" y="2420"/>
                  <a:pt x="86731" y="2345"/>
                </a:cubicBezTo>
                <a:lnTo>
                  <a:pt x="86618" y="2194"/>
                </a:lnTo>
                <a:cubicBezTo>
                  <a:pt x="86585" y="2190"/>
                  <a:pt x="86555" y="2188"/>
                  <a:pt x="86527" y="2188"/>
                </a:cubicBezTo>
                <a:close/>
                <a:moveTo>
                  <a:pt x="12023" y="2080"/>
                </a:moveTo>
                <a:lnTo>
                  <a:pt x="11872" y="2156"/>
                </a:lnTo>
                <a:cubicBezTo>
                  <a:pt x="11872" y="2156"/>
                  <a:pt x="11872" y="2194"/>
                  <a:pt x="11834" y="2194"/>
                </a:cubicBezTo>
                <a:cubicBezTo>
                  <a:pt x="11797" y="2231"/>
                  <a:pt x="11721" y="2307"/>
                  <a:pt x="11759" y="2496"/>
                </a:cubicBezTo>
                <a:lnTo>
                  <a:pt x="11834" y="2572"/>
                </a:lnTo>
                <a:cubicBezTo>
                  <a:pt x="11868" y="2583"/>
                  <a:pt x="11901" y="2587"/>
                  <a:pt x="11933" y="2587"/>
                </a:cubicBezTo>
                <a:cubicBezTo>
                  <a:pt x="12011" y="2587"/>
                  <a:pt x="12083" y="2561"/>
                  <a:pt x="12137" y="2534"/>
                </a:cubicBezTo>
                <a:cubicBezTo>
                  <a:pt x="12212" y="2496"/>
                  <a:pt x="12250" y="2420"/>
                  <a:pt x="12250" y="2307"/>
                </a:cubicBezTo>
                <a:cubicBezTo>
                  <a:pt x="12250" y="2194"/>
                  <a:pt x="12175" y="2080"/>
                  <a:pt x="12023" y="2080"/>
                </a:cubicBezTo>
                <a:close/>
                <a:moveTo>
                  <a:pt x="1021" y="2269"/>
                </a:moveTo>
                <a:lnTo>
                  <a:pt x="908" y="2420"/>
                </a:lnTo>
                <a:cubicBezTo>
                  <a:pt x="908" y="2572"/>
                  <a:pt x="1059" y="2647"/>
                  <a:pt x="1135" y="2685"/>
                </a:cubicBezTo>
                <a:lnTo>
                  <a:pt x="1173" y="2723"/>
                </a:lnTo>
                <a:lnTo>
                  <a:pt x="1362" y="2609"/>
                </a:lnTo>
                <a:cubicBezTo>
                  <a:pt x="1362" y="2609"/>
                  <a:pt x="1362" y="2572"/>
                  <a:pt x="1362" y="2534"/>
                </a:cubicBezTo>
                <a:cubicBezTo>
                  <a:pt x="1362" y="2458"/>
                  <a:pt x="1324" y="2383"/>
                  <a:pt x="1286" y="2345"/>
                </a:cubicBezTo>
                <a:cubicBezTo>
                  <a:pt x="1210" y="2307"/>
                  <a:pt x="1135" y="2269"/>
                  <a:pt x="1021" y="2269"/>
                </a:cubicBezTo>
                <a:close/>
                <a:moveTo>
                  <a:pt x="31872" y="2269"/>
                </a:moveTo>
                <a:lnTo>
                  <a:pt x="31759" y="2383"/>
                </a:lnTo>
                <a:cubicBezTo>
                  <a:pt x="31721" y="2420"/>
                  <a:pt x="31608" y="2496"/>
                  <a:pt x="31646" y="2647"/>
                </a:cubicBezTo>
                <a:lnTo>
                  <a:pt x="31797" y="2723"/>
                </a:lnTo>
                <a:cubicBezTo>
                  <a:pt x="31835" y="2723"/>
                  <a:pt x="31835" y="2723"/>
                  <a:pt x="31872" y="2761"/>
                </a:cubicBezTo>
                <a:lnTo>
                  <a:pt x="32099" y="2609"/>
                </a:lnTo>
                <a:cubicBezTo>
                  <a:pt x="32099" y="2609"/>
                  <a:pt x="32099" y="2572"/>
                  <a:pt x="32099" y="2572"/>
                </a:cubicBezTo>
                <a:cubicBezTo>
                  <a:pt x="32099" y="2534"/>
                  <a:pt x="32099" y="2496"/>
                  <a:pt x="32099" y="2458"/>
                </a:cubicBezTo>
                <a:cubicBezTo>
                  <a:pt x="32099" y="2420"/>
                  <a:pt x="32099" y="2345"/>
                  <a:pt x="32024" y="2307"/>
                </a:cubicBezTo>
                <a:cubicBezTo>
                  <a:pt x="32024" y="2307"/>
                  <a:pt x="31948" y="2269"/>
                  <a:pt x="31872" y="2269"/>
                </a:cubicBezTo>
                <a:close/>
                <a:moveTo>
                  <a:pt x="50436" y="2231"/>
                </a:moveTo>
                <a:lnTo>
                  <a:pt x="50323" y="2345"/>
                </a:lnTo>
                <a:cubicBezTo>
                  <a:pt x="50323" y="2383"/>
                  <a:pt x="50323" y="2420"/>
                  <a:pt x="50323" y="2458"/>
                </a:cubicBezTo>
                <a:cubicBezTo>
                  <a:pt x="50323" y="2534"/>
                  <a:pt x="50323" y="2572"/>
                  <a:pt x="50285" y="2572"/>
                </a:cubicBezTo>
                <a:lnTo>
                  <a:pt x="50360" y="2761"/>
                </a:lnTo>
                <a:cubicBezTo>
                  <a:pt x="50394" y="2772"/>
                  <a:pt x="50424" y="2776"/>
                  <a:pt x="50451" y="2776"/>
                </a:cubicBezTo>
                <a:cubicBezTo>
                  <a:pt x="50518" y="2776"/>
                  <a:pt x="50572" y="2750"/>
                  <a:pt x="50625" y="2723"/>
                </a:cubicBezTo>
                <a:cubicBezTo>
                  <a:pt x="50738" y="2647"/>
                  <a:pt x="50776" y="2572"/>
                  <a:pt x="50776" y="2458"/>
                </a:cubicBezTo>
                <a:cubicBezTo>
                  <a:pt x="50776" y="2383"/>
                  <a:pt x="50738" y="2345"/>
                  <a:pt x="50701" y="2307"/>
                </a:cubicBezTo>
                <a:cubicBezTo>
                  <a:pt x="50663" y="2269"/>
                  <a:pt x="50587" y="2231"/>
                  <a:pt x="50436" y="2231"/>
                </a:cubicBezTo>
                <a:close/>
                <a:moveTo>
                  <a:pt x="44387" y="2383"/>
                </a:moveTo>
                <a:cubicBezTo>
                  <a:pt x="44273" y="2383"/>
                  <a:pt x="44084" y="2458"/>
                  <a:pt x="44009" y="2496"/>
                </a:cubicBezTo>
                <a:cubicBezTo>
                  <a:pt x="43971" y="2534"/>
                  <a:pt x="43971" y="2609"/>
                  <a:pt x="43971" y="2609"/>
                </a:cubicBezTo>
                <a:cubicBezTo>
                  <a:pt x="43971" y="2647"/>
                  <a:pt x="43971" y="2723"/>
                  <a:pt x="44084" y="2761"/>
                </a:cubicBezTo>
                <a:lnTo>
                  <a:pt x="44122" y="2761"/>
                </a:lnTo>
                <a:cubicBezTo>
                  <a:pt x="44184" y="2822"/>
                  <a:pt x="44271" y="2884"/>
                  <a:pt x="44383" y="2884"/>
                </a:cubicBezTo>
                <a:cubicBezTo>
                  <a:pt x="44408" y="2884"/>
                  <a:pt x="44435" y="2881"/>
                  <a:pt x="44462" y="2874"/>
                </a:cubicBezTo>
                <a:cubicBezTo>
                  <a:pt x="44500" y="2874"/>
                  <a:pt x="44576" y="2836"/>
                  <a:pt x="44614" y="2761"/>
                </a:cubicBezTo>
                <a:lnTo>
                  <a:pt x="44500" y="2609"/>
                </a:lnTo>
                <a:cubicBezTo>
                  <a:pt x="44538" y="2609"/>
                  <a:pt x="44576" y="2609"/>
                  <a:pt x="44576" y="2647"/>
                </a:cubicBezTo>
                <a:cubicBezTo>
                  <a:pt x="44576" y="2609"/>
                  <a:pt x="44576" y="2609"/>
                  <a:pt x="44538" y="2572"/>
                </a:cubicBezTo>
                <a:cubicBezTo>
                  <a:pt x="44538" y="2534"/>
                  <a:pt x="44538" y="2420"/>
                  <a:pt x="44425" y="2383"/>
                </a:cubicBezTo>
                <a:close/>
                <a:moveTo>
                  <a:pt x="38068" y="2468"/>
                </a:moveTo>
                <a:cubicBezTo>
                  <a:pt x="38035" y="2468"/>
                  <a:pt x="37997" y="2477"/>
                  <a:pt x="37959" y="2496"/>
                </a:cubicBezTo>
                <a:lnTo>
                  <a:pt x="37846" y="2609"/>
                </a:lnTo>
                <a:cubicBezTo>
                  <a:pt x="37846" y="2685"/>
                  <a:pt x="37884" y="2836"/>
                  <a:pt x="38035" y="2912"/>
                </a:cubicBezTo>
                <a:lnTo>
                  <a:pt x="38224" y="2799"/>
                </a:lnTo>
                <a:cubicBezTo>
                  <a:pt x="38224" y="2761"/>
                  <a:pt x="38224" y="2761"/>
                  <a:pt x="38224" y="2723"/>
                </a:cubicBezTo>
                <a:cubicBezTo>
                  <a:pt x="38262" y="2723"/>
                  <a:pt x="38262" y="2685"/>
                  <a:pt x="38262" y="2685"/>
                </a:cubicBezTo>
                <a:cubicBezTo>
                  <a:pt x="38262" y="2647"/>
                  <a:pt x="38262" y="2572"/>
                  <a:pt x="38149" y="2496"/>
                </a:cubicBezTo>
                <a:cubicBezTo>
                  <a:pt x="38130" y="2477"/>
                  <a:pt x="38101" y="2468"/>
                  <a:pt x="38068" y="2468"/>
                </a:cubicBezTo>
                <a:close/>
                <a:moveTo>
                  <a:pt x="47676" y="2383"/>
                </a:moveTo>
                <a:lnTo>
                  <a:pt x="47563" y="2496"/>
                </a:lnTo>
                <a:lnTo>
                  <a:pt x="47563" y="2799"/>
                </a:lnTo>
                <a:lnTo>
                  <a:pt x="47676" y="2912"/>
                </a:lnTo>
                <a:cubicBezTo>
                  <a:pt x="47827" y="2912"/>
                  <a:pt x="47941" y="2912"/>
                  <a:pt x="48016" y="2836"/>
                </a:cubicBezTo>
                <a:cubicBezTo>
                  <a:pt x="48092" y="2799"/>
                  <a:pt x="48092" y="2723"/>
                  <a:pt x="48092" y="2647"/>
                </a:cubicBezTo>
                <a:cubicBezTo>
                  <a:pt x="48092" y="2572"/>
                  <a:pt x="48092" y="2496"/>
                  <a:pt x="48054" y="2458"/>
                </a:cubicBezTo>
                <a:lnTo>
                  <a:pt x="47941" y="2383"/>
                </a:lnTo>
                <a:close/>
                <a:moveTo>
                  <a:pt x="14141" y="2799"/>
                </a:moveTo>
                <a:cubicBezTo>
                  <a:pt x="14027" y="2799"/>
                  <a:pt x="13914" y="2874"/>
                  <a:pt x="13914" y="2988"/>
                </a:cubicBezTo>
                <a:lnTo>
                  <a:pt x="14065" y="2988"/>
                </a:lnTo>
                <a:cubicBezTo>
                  <a:pt x="14065" y="2988"/>
                  <a:pt x="14065" y="2988"/>
                  <a:pt x="14065" y="3025"/>
                </a:cubicBezTo>
                <a:lnTo>
                  <a:pt x="14254" y="3025"/>
                </a:lnTo>
                <a:cubicBezTo>
                  <a:pt x="14254" y="2988"/>
                  <a:pt x="14254" y="2988"/>
                  <a:pt x="14254" y="2988"/>
                </a:cubicBezTo>
                <a:lnTo>
                  <a:pt x="14405" y="2988"/>
                </a:lnTo>
                <a:cubicBezTo>
                  <a:pt x="14405" y="2912"/>
                  <a:pt x="14368" y="2874"/>
                  <a:pt x="14330" y="2836"/>
                </a:cubicBezTo>
                <a:cubicBezTo>
                  <a:pt x="14292" y="2799"/>
                  <a:pt x="14216" y="2799"/>
                  <a:pt x="14141" y="2799"/>
                </a:cubicBezTo>
                <a:close/>
                <a:moveTo>
                  <a:pt x="83800" y="2529"/>
                </a:moveTo>
                <a:cubicBezTo>
                  <a:pt x="83618" y="2529"/>
                  <a:pt x="83552" y="2688"/>
                  <a:pt x="83518" y="2723"/>
                </a:cubicBezTo>
                <a:cubicBezTo>
                  <a:pt x="83518" y="2761"/>
                  <a:pt x="83518" y="2799"/>
                  <a:pt x="83480" y="2799"/>
                </a:cubicBezTo>
                <a:lnTo>
                  <a:pt x="83555" y="2988"/>
                </a:lnTo>
                <a:lnTo>
                  <a:pt x="83593" y="2988"/>
                </a:lnTo>
                <a:cubicBezTo>
                  <a:pt x="83622" y="3016"/>
                  <a:pt x="83694" y="3089"/>
                  <a:pt x="83810" y="3089"/>
                </a:cubicBezTo>
                <a:cubicBezTo>
                  <a:pt x="83847" y="3089"/>
                  <a:pt x="83888" y="3081"/>
                  <a:pt x="83934" y="3063"/>
                </a:cubicBezTo>
                <a:lnTo>
                  <a:pt x="84047" y="2988"/>
                </a:lnTo>
                <a:cubicBezTo>
                  <a:pt x="84047" y="2950"/>
                  <a:pt x="84047" y="2912"/>
                  <a:pt x="84047" y="2912"/>
                </a:cubicBezTo>
                <a:cubicBezTo>
                  <a:pt x="84047" y="2836"/>
                  <a:pt x="84009" y="2761"/>
                  <a:pt x="84009" y="2723"/>
                </a:cubicBezTo>
                <a:cubicBezTo>
                  <a:pt x="83971" y="2685"/>
                  <a:pt x="83971" y="2685"/>
                  <a:pt x="83971" y="2647"/>
                </a:cubicBezTo>
                <a:lnTo>
                  <a:pt x="83858" y="2534"/>
                </a:lnTo>
                <a:cubicBezTo>
                  <a:pt x="83837" y="2530"/>
                  <a:pt x="83818" y="2529"/>
                  <a:pt x="83800" y="2529"/>
                </a:cubicBezTo>
                <a:close/>
                <a:moveTo>
                  <a:pt x="61816" y="2761"/>
                </a:moveTo>
                <a:cubicBezTo>
                  <a:pt x="61589" y="2761"/>
                  <a:pt x="61514" y="2836"/>
                  <a:pt x="61514" y="2988"/>
                </a:cubicBezTo>
                <a:lnTo>
                  <a:pt x="61665" y="3101"/>
                </a:lnTo>
                <a:lnTo>
                  <a:pt x="61778" y="3101"/>
                </a:lnTo>
                <a:lnTo>
                  <a:pt x="61930" y="2988"/>
                </a:lnTo>
                <a:cubicBezTo>
                  <a:pt x="61930" y="2950"/>
                  <a:pt x="61967" y="2950"/>
                  <a:pt x="61967" y="2874"/>
                </a:cubicBezTo>
                <a:lnTo>
                  <a:pt x="61816" y="2761"/>
                </a:lnTo>
                <a:close/>
                <a:moveTo>
                  <a:pt x="79822" y="2480"/>
                </a:moveTo>
                <a:cubicBezTo>
                  <a:pt x="79768" y="2480"/>
                  <a:pt x="79715" y="2507"/>
                  <a:pt x="79661" y="2534"/>
                </a:cubicBezTo>
                <a:cubicBezTo>
                  <a:pt x="79548" y="2609"/>
                  <a:pt x="79472" y="2723"/>
                  <a:pt x="79472" y="2836"/>
                </a:cubicBezTo>
                <a:cubicBezTo>
                  <a:pt x="79472" y="2988"/>
                  <a:pt x="79586" y="3063"/>
                  <a:pt x="79737" y="3101"/>
                </a:cubicBezTo>
                <a:lnTo>
                  <a:pt x="79813" y="3063"/>
                </a:lnTo>
                <a:cubicBezTo>
                  <a:pt x="79926" y="2988"/>
                  <a:pt x="79964" y="2874"/>
                  <a:pt x="79964" y="2799"/>
                </a:cubicBezTo>
                <a:cubicBezTo>
                  <a:pt x="79964" y="2761"/>
                  <a:pt x="79964" y="2685"/>
                  <a:pt x="79964" y="2685"/>
                </a:cubicBezTo>
                <a:lnTo>
                  <a:pt x="79888" y="2496"/>
                </a:lnTo>
                <a:cubicBezTo>
                  <a:pt x="79866" y="2485"/>
                  <a:pt x="79844" y="2480"/>
                  <a:pt x="79822" y="2480"/>
                </a:cubicBezTo>
                <a:close/>
                <a:moveTo>
                  <a:pt x="68735" y="2912"/>
                </a:moveTo>
                <a:cubicBezTo>
                  <a:pt x="68697" y="2912"/>
                  <a:pt x="68584" y="2912"/>
                  <a:pt x="68508" y="3101"/>
                </a:cubicBezTo>
                <a:lnTo>
                  <a:pt x="68584" y="3214"/>
                </a:lnTo>
                <a:cubicBezTo>
                  <a:pt x="68610" y="3240"/>
                  <a:pt x="68672" y="3285"/>
                  <a:pt x="68745" y="3285"/>
                </a:cubicBezTo>
                <a:cubicBezTo>
                  <a:pt x="68778" y="3285"/>
                  <a:pt x="68813" y="3276"/>
                  <a:pt x="68848" y="3252"/>
                </a:cubicBezTo>
                <a:cubicBezTo>
                  <a:pt x="68886" y="3252"/>
                  <a:pt x="68924" y="3177"/>
                  <a:pt x="68924" y="3139"/>
                </a:cubicBezTo>
                <a:cubicBezTo>
                  <a:pt x="68924" y="3025"/>
                  <a:pt x="68848" y="2912"/>
                  <a:pt x="68735" y="2912"/>
                </a:cubicBezTo>
                <a:close/>
                <a:moveTo>
                  <a:pt x="54642" y="2794"/>
                </a:moveTo>
                <a:cubicBezTo>
                  <a:pt x="54431" y="2794"/>
                  <a:pt x="54368" y="2956"/>
                  <a:pt x="54368" y="3025"/>
                </a:cubicBezTo>
                <a:cubicBezTo>
                  <a:pt x="54368" y="3063"/>
                  <a:pt x="54330" y="3101"/>
                  <a:pt x="54330" y="3101"/>
                </a:cubicBezTo>
                <a:lnTo>
                  <a:pt x="54330" y="3252"/>
                </a:lnTo>
                <a:cubicBezTo>
                  <a:pt x="54444" y="3328"/>
                  <a:pt x="54519" y="3366"/>
                  <a:pt x="54595" y="3366"/>
                </a:cubicBezTo>
                <a:lnTo>
                  <a:pt x="54670" y="3366"/>
                </a:lnTo>
                <a:lnTo>
                  <a:pt x="54859" y="3290"/>
                </a:lnTo>
                <a:cubicBezTo>
                  <a:pt x="54897" y="3252"/>
                  <a:pt x="54897" y="3214"/>
                  <a:pt x="54897" y="3177"/>
                </a:cubicBezTo>
                <a:cubicBezTo>
                  <a:pt x="54897" y="3101"/>
                  <a:pt x="54859" y="3063"/>
                  <a:pt x="54822" y="2988"/>
                </a:cubicBezTo>
                <a:cubicBezTo>
                  <a:pt x="54822" y="2950"/>
                  <a:pt x="54822" y="2950"/>
                  <a:pt x="54822" y="2912"/>
                </a:cubicBezTo>
                <a:lnTo>
                  <a:pt x="54708" y="2799"/>
                </a:lnTo>
                <a:cubicBezTo>
                  <a:pt x="54685" y="2795"/>
                  <a:pt x="54662" y="2794"/>
                  <a:pt x="54642" y="2794"/>
                </a:cubicBezTo>
                <a:close/>
                <a:moveTo>
                  <a:pt x="23744" y="2988"/>
                </a:moveTo>
                <a:lnTo>
                  <a:pt x="23630" y="3177"/>
                </a:lnTo>
                <a:cubicBezTo>
                  <a:pt x="23630" y="3177"/>
                  <a:pt x="23630" y="3214"/>
                  <a:pt x="23630" y="3214"/>
                </a:cubicBezTo>
                <a:cubicBezTo>
                  <a:pt x="23593" y="3252"/>
                  <a:pt x="23555" y="3290"/>
                  <a:pt x="23555" y="3328"/>
                </a:cubicBezTo>
                <a:cubicBezTo>
                  <a:pt x="23555" y="3366"/>
                  <a:pt x="23593" y="3441"/>
                  <a:pt x="23706" y="3479"/>
                </a:cubicBezTo>
                <a:lnTo>
                  <a:pt x="23857" y="3441"/>
                </a:lnTo>
                <a:lnTo>
                  <a:pt x="23933" y="3441"/>
                </a:lnTo>
                <a:cubicBezTo>
                  <a:pt x="24008" y="3403"/>
                  <a:pt x="24160" y="3366"/>
                  <a:pt x="24160" y="3214"/>
                </a:cubicBezTo>
                <a:cubicBezTo>
                  <a:pt x="24160" y="3177"/>
                  <a:pt x="24160" y="3139"/>
                  <a:pt x="24122" y="3101"/>
                </a:cubicBezTo>
                <a:lnTo>
                  <a:pt x="24008" y="2988"/>
                </a:lnTo>
                <a:close/>
                <a:moveTo>
                  <a:pt x="46769" y="3063"/>
                </a:moveTo>
                <a:lnTo>
                  <a:pt x="46617" y="3101"/>
                </a:lnTo>
                <a:cubicBezTo>
                  <a:pt x="46542" y="3177"/>
                  <a:pt x="46466" y="3252"/>
                  <a:pt x="46466" y="3366"/>
                </a:cubicBezTo>
                <a:cubicBezTo>
                  <a:pt x="46466" y="3403"/>
                  <a:pt x="46504" y="3517"/>
                  <a:pt x="46693" y="3555"/>
                </a:cubicBezTo>
                <a:lnTo>
                  <a:pt x="46844" y="3479"/>
                </a:lnTo>
                <a:lnTo>
                  <a:pt x="46806" y="3479"/>
                </a:lnTo>
                <a:lnTo>
                  <a:pt x="46996" y="3366"/>
                </a:lnTo>
                <a:cubicBezTo>
                  <a:pt x="46958" y="3214"/>
                  <a:pt x="46882" y="3101"/>
                  <a:pt x="46769" y="3063"/>
                </a:cubicBezTo>
                <a:close/>
                <a:moveTo>
                  <a:pt x="75162" y="3214"/>
                </a:moveTo>
                <a:lnTo>
                  <a:pt x="75011" y="3328"/>
                </a:lnTo>
                <a:lnTo>
                  <a:pt x="75011" y="3479"/>
                </a:lnTo>
                <a:lnTo>
                  <a:pt x="75162" y="3592"/>
                </a:lnTo>
                <a:lnTo>
                  <a:pt x="75351" y="3592"/>
                </a:lnTo>
                <a:lnTo>
                  <a:pt x="75465" y="3479"/>
                </a:lnTo>
                <a:lnTo>
                  <a:pt x="75465" y="3328"/>
                </a:lnTo>
                <a:lnTo>
                  <a:pt x="75351" y="3214"/>
                </a:lnTo>
                <a:close/>
                <a:moveTo>
                  <a:pt x="51797" y="3479"/>
                </a:moveTo>
                <a:cubicBezTo>
                  <a:pt x="51663" y="3546"/>
                  <a:pt x="51740" y="3626"/>
                  <a:pt x="51818" y="3626"/>
                </a:cubicBezTo>
                <a:cubicBezTo>
                  <a:pt x="51872" y="3626"/>
                  <a:pt x="51926" y="3587"/>
                  <a:pt x="51910" y="3479"/>
                </a:cubicBezTo>
                <a:close/>
                <a:moveTo>
                  <a:pt x="63930" y="3245"/>
                </a:moveTo>
                <a:cubicBezTo>
                  <a:pt x="63908" y="3245"/>
                  <a:pt x="63884" y="3247"/>
                  <a:pt x="63858" y="3252"/>
                </a:cubicBezTo>
                <a:lnTo>
                  <a:pt x="63782" y="3290"/>
                </a:lnTo>
                <a:cubicBezTo>
                  <a:pt x="63706" y="3366"/>
                  <a:pt x="63706" y="3441"/>
                  <a:pt x="63706" y="3479"/>
                </a:cubicBezTo>
                <a:cubicBezTo>
                  <a:pt x="63706" y="3592"/>
                  <a:pt x="63858" y="3706"/>
                  <a:pt x="63971" y="3744"/>
                </a:cubicBezTo>
                <a:lnTo>
                  <a:pt x="64160" y="3630"/>
                </a:lnTo>
                <a:cubicBezTo>
                  <a:pt x="64198" y="3630"/>
                  <a:pt x="64236" y="3592"/>
                  <a:pt x="64274" y="3517"/>
                </a:cubicBezTo>
                <a:lnTo>
                  <a:pt x="64160" y="3366"/>
                </a:lnTo>
                <a:cubicBezTo>
                  <a:pt x="64128" y="3333"/>
                  <a:pt x="64067" y="3245"/>
                  <a:pt x="63930" y="3245"/>
                </a:cubicBezTo>
                <a:close/>
                <a:moveTo>
                  <a:pt x="87412" y="3517"/>
                </a:moveTo>
                <a:cubicBezTo>
                  <a:pt x="87298" y="3517"/>
                  <a:pt x="87223" y="3517"/>
                  <a:pt x="87147" y="3592"/>
                </a:cubicBezTo>
                <a:cubicBezTo>
                  <a:pt x="87109" y="3630"/>
                  <a:pt x="87072" y="3668"/>
                  <a:pt x="87072" y="3782"/>
                </a:cubicBezTo>
                <a:lnTo>
                  <a:pt x="87072" y="3819"/>
                </a:lnTo>
                <a:lnTo>
                  <a:pt x="87223" y="3895"/>
                </a:lnTo>
                <a:lnTo>
                  <a:pt x="87412" y="3895"/>
                </a:lnTo>
                <a:lnTo>
                  <a:pt x="87525" y="3782"/>
                </a:lnTo>
                <a:lnTo>
                  <a:pt x="87525" y="3630"/>
                </a:lnTo>
                <a:lnTo>
                  <a:pt x="87412" y="3517"/>
                </a:lnTo>
                <a:close/>
                <a:moveTo>
                  <a:pt x="26201" y="3366"/>
                </a:moveTo>
                <a:lnTo>
                  <a:pt x="26088" y="3479"/>
                </a:lnTo>
                <a:lnTo>
                  <a:pt x="26088" y="3782"/>
                </a:lnTo>
                <a:lnTo>
                  <a:pt x="26201" y="3895"/>
                </a:lnTo>
                <a:cubicBezTo>
                  <a:pt x="26223" y="3906"/>
                  <a:pt x="26249" y="3911"/>
                  <a:pt x="26275" y="3911"/>
                </a:cubicBezTo>
                <a:cubicBezTo>
                  <a:pt x="26337" y="3911"/>
                  <a:pt x="26401" y="3884"/>
                  <a:pt x="26428" y="3857"/>
                </a:cubicBezTo>
                <a:cubicBezTo>
                  <a:pt x="26504" y="3819"/>
                  <a:pt x="26542" y="3744"/>
                  <a:pt x="26542" y="3630"/>
                </a:cubicBezTo>
                <a:cubicBezTo>
                  <a:pt x="26542" y="3555"/>
                  <a:pt x="26504" y="3441"/>
                  <a:pt x="26428" y="3403"/>
                </a:cubicBezTo>
                <a:cubicBezTo>
                  <a:pt x="26390" y="3366"/>
                  <a:pt x="26277" y="3366"/>
                  <a:pt x="26201" y="3366"/>
                </a:cubicBezTo>
                <a:close/>
                <a:moveTo>
                  <a:pt x="15615" y="3441"/>
                </a:moveTo>
                <a:cubicBezTo>
                  <a:pt x="15540" y="3441"/>
                  <a:pt x="15502" y="3441"/>
                  <a:pt x="15426" y="3479"/>
                </a:cubicBezTo>
                <a:cubicBezTo>
                  <a:pt x="15388" y="3517"/>
                  <a:pt x="15351" y="3592"/>
                  <a:pt x="15351" y="3668"/>
                </a:cubicBezTo>
                <a:lnTo>
                  <a:pt x="15502" y="3668"/>
                </a:lnTo>
                <a:cubicBezTo>
                  <a:pt x="15502" y="3668"/>
                  <a:pt x="15502" y="3668"/>
                  <a:pt x="15502" y="3706"/>
                </a:cubicBezTo>
                <a:lnTo>
                  <a:pt x="15729" y="3706"/>
                </a:lnTo>
                <a:cubicBezTo>
                  <a:pt x="15766" y="3668"/>
                  <a:pt x="15729" y="3668"/>
                  <a:pt x="15729" y="3668"/>
                </a:cubicBezTo>
                <a:lnTo>
                  <a:pt x="15842" y="3668"/>
                </a:lnTo>
                <a:cubicBezTo>
                  <a:pt x="15804" y="3706"/>
                  <a:pt x="15804" y="3744"/>
                  <a:pt x="15804" y="3782"/>
                </a:cubicBezTo>
                <a:lnTo>
                  <a:pt x="15955" y="3895"/>
                </a:lnTo>
                <a:cubicBezTo>
                  <a:pt x="15955" y="3895"/>
                  <a:pt x="15955" y="3895"/>
                  <a:pt x="15993" y="3933"/>
                </a:cubicBezTo>
                <a:cubicBezTo>
                  <a:pt x="16031" y="3933"/>
                  <a:pt x="16069" y="3971"/>
                  <a:pt x="16182" y="3971"/>
                </a:cubicBezTo>
                <a:lnTo>
                  <a:pt x="16296" y="3895"/>
                </a:lnTo>
                <a:cubicBezTo>
                  <a:pt x="16334" y="3857"/>
                  <a:pt x="16371" y="3744"/>
                  <a:pt x="16371" y="3668"/>
                </a:cubicBezTo>
                <a:cubicBezTo>
                  <a:pt x="16371" y="3630"/>
                  <a:pt x="16371" y="3592"/>
                  <a:pt x="16371" y="3555"/>
                </a:cubicBezTo>
                <a:lnTo>
                  <a:pt x="16258" y="3479"/>
                </a:lnTo>
                <a:cubicBezTo>
                  <a:pt x="16217" y="3469"/>
                  <a:pt x="16180" y="3464"/>
                  <a:pt x="16144" y="3464"/>
                </a:cubicBezTo>
                <a:cubicBezTo>
                  <a:pt x="16049" y="3464"/>
                  <a:pt x="15973" y="3499"/>
                  <a:pt x="15918" y="3555"/>
                </a:cubicBezTo>
                <a:cubicBezTo>
                  <a:pt x="15918" y="3555"/>
                  <a:pt x="15880" y="3555"/>
                  <a:pt x="15880" y="3592"/>
                </a:cubicBezTo>
                <a:cubicBezTo>
                  <a:pt x="15842" y="3479"/>
                  <a:pt x="15729" y="3441"/>
                  <a:pt x="15615" y="3441"/>
                </a:cubicBezTo>
                <a:close/>
                <a:moveTo>
                  <a:pt x="79283" y="3555"/>
                </a:moveTo>
                <a:cubicBezTo>
                  <a:pt x="79170" y="3555"/>
                  <a:pt x="79094" y="3592"/>
                  <a:pt x="79056" y="3630"/>
                </a:cubicBezTo>
                <a:cubicBezTo>
                  <a:pt x="79019" y="3668"/>
                  <a:pt x="78981" y="3744"/>
                  <a:pt x="79019" y="3857"/>
                </a:cubicBezTo>
                <a:lnTo>
                  <a:pt x="79132" y="3971"/>
                </a:lnTo>
                <a:lnTo>
                  <a:pt x="79245" y="3971"/>
                </a:lnTo>
                <a:lnTo>
                  <a:pt x="79397" y="3857"/>
                </a:lnTo>
                <a:lnTo>
                  <a:pt x="79397" y="3706"/>
                </a:lnTo>
                <a:lnTo>
                  <a:pt x="79283" y="3555"/>
                </a:lnTo>
                <a:close/>
                <a:moveTo>
                  <a:pt x="89718" y="3555"/>
                </a:moveTo>
                <a:cubicBezTo>
                  <a:pt x="89642" y="3555"/>
                  <a:pt x="89567" y="3555"/>
                  <a:pt x="89491" y="3630"/>
                </a:cubicBezTo>
                <a:cubicBezTo>
                  <a:pt x="89416" y="3668"/>
                  <a:pt x="89416" y="3744"/>
                  <a:pt x="89453" y="3819"/>
                </a:cubicBezTo>
                <a:lnTo>
                  <a:pt x="89529" y="3895"/>
                </a:lnTo>
                <a:cubicBezTo>
                  <a:pt x="89529" y="3895"/>
                  <a:pt x="89567" y="3933"/>
                  <a:pt x="89567" y="3933"/>
                </a:cubicBezTo>
                <a:cubicBezTo>
                  <a:pt x="89642" y="3933"/>
                  <a:pt x="89718" y="3971"/>
                  <a:pt x="89832" y="3971"/>
                </a:cubicBezTo>
                <a:lnTo>
                  <a:pt x="89945" y="3857"/>
                </a:lnTo>
                <a:lnTo>
                  <a:pt x="89945" y="3706"/>
                </a:lnTo>
                <a:lnTo>
                  <a:pt x="89794" y="3555"/>
                </a:lnTo>
                <a:cubicBezTo>
                  <a:pt x="89781" y="3567"/>
                  <a:pt x="89773" y="3571"/>
                  <a:pt x="89766" y="3571"/>
                </a:cubicBezTo>
                <a:cubicBezTo>
                  <a:pt x="89752" y="3571"/>
                  <a:pt x="89743" y="3555"/>
                  <a:pt x="89718" y="3555"/>
                </a:cubicBezTo>
                <a:close/>
                <a:moveTo>
                  <a:pt x="85455" y="3592"/>
                </a:moveTo>
                <a:cubicBezTo>
                  <a:pt x="85399" y="3592"/>
                  <a:pt x="85351" y="3611"/>
                  <a:pt x="85332" y="3630"/>
                </a:cubicBezTo>
                <a:lnTo>
                  <a:pt x="85219" y="3630"/>
                </a:lnTo>
                <a:lnTo>
                  <a:pt x="85030" y="3744"/>
                </a:lnTo>
                <a:lnTo>
                  <a:pt x="85030" y="3857"/>
                </a:lnTo>
                <a:lnTo>
                  <a:pt x="85143" y="3971"/>
                </a:lnTo>
                <a:cubicBezTo>
                  <a:pt x="85181" y="3971"/>
                  <a:pt x="85219" y="4008"/>
                  <a:pt x="85257" y="4008"/>
                </a:cubicBezTo>
                <a:lnTo>
                  <a:pt x="85370" y="3933"/>
                </a:lnTo>
                <a:lnTo>
                  <a:pt x="85408" y="3933"/>
                </a:lnTo>
                <a:cubicBezTo>
                  <a:pt x="85521" y="3933"/>
                  <a:pt x="85597" y="3895"/>
                  <a:pt x="85635" y="3819"/>
                </a:cubicBezTo>
                <a:lnTo>
                  <a:pt x="85635" y="3668"/>
                </a:lnTo>
                <a:cubicBezTo>
                  <a:pt x="85578" y="3611"/>
                  <a:pt x="85512" y="3592"/>
                  <a:pt x="85455" y="3592"/>
                </a:cubicBezTo>
                <a:close/>
                <a:moveTo>
                  <a:pt x="3706" y="3744"/>
                </a:moveTo>
                <a:lnTo>
                  <a:pt x="3555" y="3857"/>
                </a:lnTo>
                <a:lnTo>
                  <a:pt x="3555" y="3933"/>
                </a:lnTo>
                <a:lnTo>
                  <a:pt x="3668" y="4084"/>
                </a:lnTo>
                <a:cubicBezTo>
                  <a:pt x="3706" y="4084"/>
                  <a:pt x="3744" y="4122"/>
                  <a:pt x="3781" y="4122"/>
                </a:cubicBezTo>
                <a:lnTo>
                  <a:pt x="3970" y="4008"/>
                </a:lnTo>
                <a:cubicBezTo>
                  <a:pt x="3970" y="3971"/>
                  <a:pt x="3970" y="3933"/>
                  <a:pt x="4008" y="3895"/>
                </a:cubicBezTo>
                <a:lnTo>
                  <a:pt x="3895" y="3744"/>
                </a:lnTo>
                <a:close/>
                <a:moveTo>
                  <a:pt x="60039" y="3706"/>
                </a:moveTo>
                <a:lnTo>
                  <a:pt x="59850" y="3819"/>
                </a:lnTo>
                <a:cubicBezTo>
                  <a:pt x="59850" y="3819"/>
                  <a:pt x="59850" y="3857"/>
                  <a:pt x="59850" y="3857"/>
                </a:cubicBezTo>
                <a:cubicBezTo>
                  <a:pt x="59850" y="3895"/>
                  <a:pt x="59850" y="3895"/>
                  <a:pt x="59850" y="3933"/>
                </a:cubicBezTo>
                <a:cubicBezTo>
                  <a:pt x="59850" y="3971"/>
                  <a:pt x="59850" y="4046"/>
                  <a:pt x="59926" y="4084"/>
                </a:cubicBezTo>
                <a:cubicBezTo>
                  <a:pt x="59964" y="4122"/>
                  <a:pt x="60039" y="4122"/>
                  <a:pt x="60153" y="4122"/>
                </a:cubicBezTo>
                <a:lnTo>
                  <a:pt x="60228" y="4008"/>
                </a:lnTo>
                <a:cubicBezTo>
                  <a:pt x="60228" y="3857"/>
                  <a:pt x="60153" y="3744"/>
                  <a:pt x="60039" y="3706"/>
                </a:cubicBezTo>
                <a:close/>
                <a:moveTo>
                  <a:pt x="33385" y="3933"/>
                </a:moveTo>
                <a:cubicBezTo>
                  <a:pt x="33196" y="3933"/>
                  <a:pt x="33082" y="4046"/>
                  <a:pt x="33082" y="4160"/>
                </a:cubicBezTo>
                <a:lnTo>
                  <a:pt x="33234" y="4160"/>
                </a:lnTo>
                <a:cubicBezTo>
                  <a:pt x="33234" y="4197"/>
                  <a:pt x="33234" y="4197"/>
                  <a:pt x="33234" y="4197"/>
                </a:cubicBezTo>
                <a:lnTo>
                  <a:pt x="33536" y="4197"/>
                </a:lnTo>
                <a:cubicBezTo>
                  <a:pt x="33536" y="4197"/>
                  <a:pt x="33498" y="4197"/>
                  <a:pt x="33498" y="4160"/>
                </a:cubicBezTo>
                <a:lnTo>
                  <a:pt x="33649" y="4160"/>
                </a:lnTo>
                <a:cubicBezTo>
                  <a:pt x="33649" y="4084"/>
                  <a:pt x="33649" y="4046"/>
                  <a:pt x="33574" y="3971"/>
                </a:cubicBezTo>
                <a:cubicBezTo>
                  <a:pt x="33498" y="3971"/>
                  <a:pt x="33460" y="3933"/>
                  <a:pt x="33385" y="3933"/>
                </a:cubicBezTo>
                <a:close/>
                <a:moveTo>
                  <a:pt x="57960" y="3753"/>
                </a:moveTo>
                <a:cubicBezTo>
                  <a:pt x="57922" y="3753"/>
                  <a:pt x="57884" y="3763"/>
                  <a:pt x="57846" y="3782"/>
                </a:cubicBezTo>
                <a:cubicBezTo>
                  <a:pt x="57771" y="3819"/>
                  <a:pt x="57733" y="3895"/>
                  <a:pt x="57733" y="4008"/>
                </a:cubicBezTo>
                <a:cubicBezTo>
                  <a:pt x="57733" y="4046"/>
                  <a:pt x="57733" y="4122"/>
                  <a:pt x="57808" y="4197"/>
                </a:cubicBezTo>
                <a:cubicBezTo>
                  <a:pt x="57846" y="4197"/>
                  <a:pt x="57884" y="4235"/>
                  <a:pt x="57960" y="4235"/>
                </a:cubicBezTo>
                <a:lnTo>
                  <a:pt x="58073" y="4122"/>
                </a:lnTo>
                <a:cubicBezTo>
                  <a:pt x="58073" y="4122"/>
                  <a:pt x="58073" y="4122"/>
                  <a:pt x="58073" y="4084"/>
                </a:cubicBezTo>
                <a:cubicBezTo>
                  <a:pt x="58111" y="4046"/>
                  <a:pt x="58149" y="4008"/>
                  <a:pt x="58149" y="3933"/>
                </a:cubicBezTo>
                <a:cubicBezTo>
                  <a:pt x="58149" y="3933"/>
                  <a:pt x="58149" y="3895"/>
                  <a:pt x="58111" y="3857"/>
                </a:cubicBezTo>
                <a:lnTo>
                  <a:pt x="58073" y="3782"/>
                </a:lnTo>
                <a:cubicBezTo>
                  <a:pt x="58035" y="3763"/>
                  <a:pt x="57998" y="3753"/>
                  <a:pt x="57960" y="3753"/>
                </a:cubicBezTo>
                <a:close/>
                <a:moveTo>
                  <a:pt x="7524" y="3895"/>
                </a:moveTo>
                <a:lnTo>
                  <a:pt x="7335" y="3933"/>
                </a:lnTo>
                <a:cubicBezTo>
                  <a:pt x="7297" y="3971"/>
                  <a:pt x="7260" y="4008"/>
                  <a:pt x="7260" y="4084"/>
                </a:cubicBezTo>
                <a:cubicBezTo>
                  <a:pt x="7260" y="4122"/>
                  <a:pt x="7260" y="4122"/>
                  <a:pt x="7297" y="4160"/>
                </a:cubicBezTo>
                <a:cubicBezTo>
                  <a:pt x="7297" y="4160"/>
                  <a:pt x="7297" y="4160"/>
                  <a:pt x="7297" y="4197"/>
                </a:cubicBezTo>
                <a:lnTo>
                  <a:pt x="7411" y="4311"/>
                </a:lnTo>
                <a:cubicBezTo>
                  <a:pt x="7433" y="4322"/>
                  <a:pt x="7461" y="4330"/>
                  <a:pt x="7492" y="4330"/>
                </a:cubicBezTo>
                <a:cubicBezTo>
                  <a:pt x="7568" y="4330"/>
                  <a:pt x="7660" y="4283"/>
                  <a:pt x="7713" y="4122"/>
                </a:cubicBezTo>
                <a:lnTo>
                  <a:pt x="7600" y="3933"/>
                </a:lnTo>
                <a:cubicBezTo>
                  <a:pt x="7562" y="3933"/>
                  <a:pt x="7562" y="3933"/>
                  <a:pt x="7524" y="3895"/>
                </a:cubicBezTo>
                <a:close/>
                <a:moveTo>
                  <a:pt x="4704" y="3994"/>
                </a:moveTo>
                <a:cubicBezTo>
                  <a:pt x="4674" y="3994"/>
                  <a:pt x="4644" y="3998"/>
                  <a:pt x="4613" y="4008"/>
                </a:cubicBezTo>
                <a:cubicBezTo>
                  <a:pt x="4538" y="4046"/>
                  <a:pt x="4462" y="4084"/>
                  <a:pt x="4462" y="4197"/>
                </a:cubicBezTo>
                <a:lnTo>
                  <a:pt x="4500" y="4273"/>
                </a:lnTo>
                <a:cubicBezTo>
                  <a:pt x="4555" y="4328"/>
                  <a:pt x="4631" y="4363"/>
                  <a:pt x="4712" y="4363"/>
                </a:cubicBezTo>
                <a:cubicBezTo>
                  <a:pt x="4741" y="4363"/>
                  <a:pt x="4772" y="4359"/>
                  <a:pt x="4802" y="4349"/>
                </a:cubicBezTo>
                <a:cubicBezTo>
                  <a:pt x="4916" y="4311"/>
                  <a:pt x="4953" y="4273"/>
                  <a:pt x="4991" y="4160"/>
                </a:cubicBezTo>
                <a:lnTo>
                  <a:pt x="4953" y="4084"/>
                </a:lnTo>
                <a:cubicBezTo>
                  <a:pt x="4870" y="4029"/>
                  <a:pt x="4787" y="3994"/>
                  <a:pt x="4704" y="3994"/>
                </a:cubicBezTo>
                <a:close/>
                <a:moveTo>
                  <a:pt x="20795" y="4046"/>
                </a:moveTo>
                <a:cubicBezTo>
                  <a:pt x="20644" y="4046"/>
                  <a:pt x="20568" y="4084"/>
                  <a:pt x="20492" y="4235"/>
                </a:cubicBezTo>
                <a:lnTo>
                  <a:pt x="20606" y="4386"/>
                </a:lnTo>
                <a:cubicBezTo>
                  <a:pt x="20644" y="4386"/>
                  <a:pt x="20681" y="4424"/>
                  <a:pt x="20719" y="4424"/>
                </a:cubicBezTo>
                <a:lnTo>
                  <a:pt x="20908" y="4311"/>
                </a:lnTo>
                <a:cubicBezTo>
                  <a:pt x="20908" y="4311"/>
                  <a:pt x="20946" y="4235"/>
                  <a:pt x="20946" y="4160"/>
                </a:cubicBezTo>
                <a:lnTo>
                  <a:pt x="20946" y="4122"/>
                </a:lnTo>
                <a:lnTo>
                  <a:pt x="20795" y="4046"/>
                </a:lnTo>
                <a:close/>
                <a:moveTo>
                  <a:pt x="9717" y="4046"/>
                </a:moveTo>
                <a:cubicBezTo>
                  <a:pt x="9566" y="4046"/>
                  <a:pt x="9453" y="4122"/>
                  <a:pt x="9377" y="4160"/>
                </a:cubicBezTo>
                <a:cubicBezTo>
                  <a:pt x="9377" y="4197"/>
                  <a:pt x="9339" y="4197"/>
                  <a:pt x="9339" y="4235"/>
                </a:cubicBezTo>
                <a:lnTo>
                  <a:pt x="9339" y="4386"/>
                </a:lnTo>
                <a:cubicBezTo>
                  <a:pt x="9394" y="4442"/>
                  <a:pt x="9490" y="4477"/>
                  <a:pt x="9582" y="4477"/>
                </a:cubicBezTo>
                <a:cubicBezTo>
                  <a:pt x="9616" y="4477"/>
                  <a:pt x="9649" y="4472"/>
                  <a:pt x="9679" y="4462"/>
                </a:cubicBezTo>
                <a:cubicBezTo>
                  <a:pt x="9793" y="4424"/>
                  <a:pt x="9868" y="4311"/>
                  <a:pt x="9868" y="4235"/>
                </a:cubicBezTo>
                <a:cubicBezTo>
                  <a:pt x="9868" y="4197"/>
                  <a:pt x="9868" y="4160"/>
                  <a:pt x="9868" y="4122"/>
                </a:cubicBezTo>
                <a:lnTo>
                  <a:pt x="9717" y="4046"/>
                </a:lnTo>
                <a:close/>
                <a:moveTo>
                  <a:pt x="38564" y="4235"/>
                </a:moveTo>
                <a:lnTo>
                  <a:pt x="38451" y="4349"/>
                </a:lnTo>
                <a:lnTo>
                  <a:pt x="38451" y="4462"/>
                </a:lnTo>
                <a:lnTo>
                  <a:pt x="38564" y="4575"/>
                </a:lnTo>
                <a:cubicBezTo>
                  <a:pt x="38591" y="4602"/>
                  <a:pt x="38637" y="4629"/>
                  <a:pt x="38701" y="4629"/>
                </a:cubicBezTo>
                <a:cubicBezTo>
                  <a:pt x="38728" y="4629"/>
                  <a:pt x="38758" y="4624"/>
                  <a:pt x="38791" y="4613"/>
                </a:cubicBezTo>
                <a:lnTo>
                  <a:pt x="38905" y="4500"/>
                </a:lnTo>
                <a:lnTo>
                  <a:pt x="38905" y="4424"/>
                </a:lnTo>
                <a:lnTo>
                  <a:pt x="38791" y="4273"/>
                </a:lnTo>
                <a:cubicBezTo>
                  <a:pt x="38753" y="4273"/>
                  <a:pt x="38678" y="4235"/>
                  <a:pt x="38564" y="4235"/>
                </a:cubicBezTo>
                <a:close/>
                <a:moveTo>
                  <a:pt x="42118" y="4462"/>
                </a:moveTo>
                <a:lnTo>
                  <a:pt x="41967" y="4500"/>
                </a:lnTo>
                <a:cubicBezTo>
                  <a:pt x="41967" y="4500"/>
                  <a:pt x="41967" y="4500"/>
                  <a:pt x="41929" y="4538"/>
                </a:cubicBezTo>
                <a:cubicBezTo>
                  <a:pt x="41854" y="4575"/>
                  <a:pt x="41778" y="4613"/>
                  <a:pt x="41778" y="4727"/>
                </a:cubicBezTo>
                <a:cubicBezTo>
                  <a:pt x="41778" y="4802"/>
                  <a:pt x="41816" y="4840"/>
                  <a:pt x="41854" y="4916"/>
                </a:cubicBezTo>
                <a:lnTo>
                  <a:pt x="41929" y="4954"/>
                </a:lnTo>
                <a:cubicBezTo>
                  <a:pt x="42005" y="4954"/>
                  <a:pt x="42081" y="4954"/>
                  <a:pt x="42156" y="4916"/>
                </a:cubicBezTo>
                <a:cubicBezTo>
                  <a:pt x="42232" y="4878"/>
                  <a:pt x="42307" y="4765"/>
                  <a:pt x="42307" y="4689"/>
                </a:cubicBezTo>
                <a:cubicBezTo>
                  <a:pt x="42307" y="4575"/>
                  <a:pt x="42232" y="4500"/>
                  <a:pt x="42118" y="4462"/>
                </a:cubicBezTo>
                <a:close/>
                <a:moveTo>
                  <a:pt x="22421" y="4651"/>
                </a:moveTo>
                <a:cubicBezTo>
                  <a:pt x="22345" y="4651"/>
                  <a:pt x="22232" y="4651"/>
                  <a:pt x="22156" y="4689"/>
                </a:cubicBezTo>
                <a:cubicBezTo>
                  <a:pt x="22118" y="4765"/>
                  <a:pt x="22080" y="4840"/>
                  <a:pt x="22118" y="4916"/>
                </a:cubicBezTo>
                <a:lnTo>
                  <a:pt x="22232" y="4991"/>
                </a:lnTo>
                <a:cubicBezTo>
                  <a:pt x="22262" y="4995"/>
                  <a:pt x="22290" y="4996"/>
                  <a:pt x="22316" y="4996"/>
                </a:cubicBezTo>
                <a:cubicBezTo>
                  <a:pt x="22579" y="4996"/>
                  <a:pt x="22613" y="4837"/>
                  <a:pt x="22647" y="4802"/>
                </a:cubicBezTo>
                <a:lnTo>
                  <a:pt x="22496" y="4651"/>
                </a:lnTo>
                <a:close/>
                <a:moveTo>
                  <a:pt x="65521" y="4538"/>
                </a:moveTo>
                <a:lnTo>
                  <a:pt x="65370" y="4689"/>
                </a:lnTo>
                <a:lnTo>
                  <a:pt x="65370" y="4878"/>
                </a:lnTo>
                <a:lnTo>
                  <a:pt x="65483" y="4991"/>
                </a:lnTo>
                <a:cubicBezTo>
                  <a:pt x="65540" y="5010"/>
                  <a:pt x="65587" y="5020"/>
                  <a:pt x="65625" y="5020"/>
                </a:cubicBezTo>
                <a:cubicBezTo>
                  <a:pt x="65663" y="5020"/>
                  <a:pt x="65691" y="5010"/>
                  <a:pt x="65710" y="4991"/>
                </a:cubicBezTo>
                <a:cubicBezTo>
                  <a:pt x="65824" y="4954"/>
                  <a:pt x="65824" y="4840"/>
                  <a:pt x="65862" y="4802"/>
                </a:cubicBezTo>
                <a:cubicBezTo>
                  <a:pt x="65862" y="4765"/>
                  <a:pt x="65862" y="4765"/>
                  <a:pt x="65862" y="4765"/>
                </a:cubicBezTo>
                <a:lnTo>
                  <a:pt x="65748" y="4538"/>
                </a:lnTo>
                <a:close/>
                <a:moveTo>
                  <a:pt x="54746" y="4273"/>
                </a:moveTo>
                <a:cubicBezTo>
                  <a:pt x="54670" y="4273"/>
                  <a:pt x="54481" y="4273"/>
                  <a:pt x="54368" y="4538"/>
                </a:cubicBezTo>
                <a:lnTo>
                  <a:pt x="54368" y="4651"/>
                </a:lnTo>
                <a:lnTo>
                  <a:pt x="54406" y="4651"/>
                </a:lnTo>
                <a:cubicBezTo>
                  <a:pt x="54519" y="4802"/>
                  <a:pt x="54633" y="4954"/>
                  <a:pt x="54859" y="5029"/>
                </a:cubicBezTo>
                <a:lnTo>
                  <a:pt x="55049" y="4991"/>
                </a:lnTo>
                <a:cubicBezTo>
                  <a:pt x="55086" y="4916"/>
                  <a:pt x="55086" y="4840"/>
                  <a:pt x="55086" y="4765"/>
                </a:cubicBezTo>
                <a:cubicBezTo>
                  <a:pt x="55086" y="4575"/>
                  <a:pt x="54935" y="4311"/>
                  <a:pt x="54746" y="4273"/>
                </a:cubicBezTo>
                <a:close/>
                <a:moveTo>
                  <a:pt x="78352" y="4598"/>
                </a:moveTo>
                <a:cubicBezTo>
                  <a:pt x="78326" y="4598"/>
                  <a:pt x="78296" y="4602"/>
                  <a:pt x="78262" y="4613"/>
                </a:cubicBezTo>
                <a:cubicBezTo>
                  <a:pt x="78149" y="4613"/>
                  <a:pt x="78073" y="4727"/>
                  <a:pt x="78073" y="4802"/>
                </a:cubicBezTo>
                <a:cubicBezTo>
                  <a:pt x="78073" y="4916"/>
                  <a:pt x="78111" y="4991"/>
                  <a:pt x="78225" y="5067"/>
                </a:cubicBezTo>
                <a:cubicBezTo>
                  <a:pt x="78262" y="5105"/>
                  <a:pt x="78338" y="5105"/>
                  <a:pt x="78376" y="5105"/>
                </a:cubicBezTo>
                <a:lnTo>
                  <a:pt x="78451" y="5067"/>
                </a:lnTo>
                <a:cubicBezTo>
                  <a:pt x="78527" y="5029"/>
                  <a:pt x="78565" y="4878"/>
                  <a:pt x="78565" y="4802"/>
                </a:cubicBezTo>
                <a:cubicBezTo>
                  <a:pt x="78565" y="4727"/>
                  <a:pt x="78527" y="4651"/>
                  <a:pt x="78489" y="4651"/>
                </a:cubicBezTo>
                <a:cubicBezTo>
                  <a:pt x="78463" y="4624"/>
                  <a:pt x="78417" y="4598"/>
                  <a:pt x="78352" y="4598"/>
                </a:cubicBezTo>
                <a:close/>
                <a:moveTo>
                  <a:pt x="5974" y="4613"/>
                </a:moveTo>
                <a:lnTo>
                  <a:pt x="5861" y="4727"/>
                </a:lnTo>
                <a:lnTo>
                  <a:pt x="5861" y="4840"/>
                </a:lnTo>
                <a:cubicBezTo>
                  <a:pt x="5785" y="4840"/>
                  <a:pt x="5672" y="4878"/>
                  <a:pt x="5672" y="5029"/>
                </a:cubicBezTo>
                <a:lnTo>
                  <a:pt x="5785" y="5143"/>
                </a:lnTo>
                <a:cubicBezTo>
                  <a:pt x="5818" y="5154"/>
                  <a:pt x="5852" y="5158"/>
                  <a:pt x="5883" y="5158"/>
                </a:cubicBezTo>
                <a:cubicBezTo>
                  <a:pt x="5959" y="5158"/>
                  <a:pt x="6023" y="5132"/>
                  <a:pt x="6050" y="5105"/>
                </a:cubicBezTo>
                <a:lnTo>
                  <a:pt x="6125" y="4991"/>
                </a:lnTo>
                <a:lnTo>
                  <a:pt x="6201" y="4991"/>
                </a:lnTo>
                <a:lnTo>
                  <a:pt x="6314" y="4878"/>
                </a:lnTo>
                <a:lnTo>
                  <a:pt x="6314" y="4727"/>
                </a:lnTo>
                <a:lnTo>
                  <a:pt x="6163" y="4613"/>
                </a:lnTo>
                <a:close/>
                <a:moveTo>
                  <a:pt x="82535" y="5067"/>
                </a:moveTo>
                <a:lnTo>
                  <a:pt x="82421" y="5180"/>
                </a:lnTo>
                <a:lnTo>
                  <a:pt x="82421" y="5294"/>
                </a:lnTo>
                <a:lnTo>
                  <a:pt x="82572" y="5407"/>
                </a:lnTo>
                <a:cubicBezTo>
                  <a:pt x="82572" y="5407"/>
                  <a:pt x="82610" y="5445"/>
                  <a:pt x="82648" y="5445"/>
                </a:cubicBezTo>
                <a:lnTo>
                  <a:pt x="82837" y="5294"/>
                </a:lnTo>
                <a:cubicBezTo>
                  <a:pt x="82837" y="5256"/>
                  <a:pt x="82837" y="5143"/>
                  <a:pt x="82762" y="5105"/>
                </a:cubicBezTo>
                <a:cubicBezTo>
                  <a:pt x="82724" y="5067"/>
                  <a:pt x="82648" y="5067"/>
                  <a:pt x="82535" y="5067"/>
                </a:cubicBezTo>
                <a:close/>
                <a:moveTo>
                  <a:pt x="41332" y="5014"/>
                </a:moveTo>
                <a:cubicBezTo>
                  <a:pt x="41292" y="5014"/>
                  <a:pt x="41251" y="5019"/>
                  <a:pt x="41211" y="5029"/>
                </a:cubicBezTo>
                <a:lnTo>
                  <a:pt x="41098" y="5105"/>
                </a:lnTo>
                <a:cubicBezTo>
                  <a:pt x="41098" y="5143"/>
                  <a:pt x="41060" y="5218"/>
                  <a:pt x="41060" y="5256"/>
                </a:cubicBezTo>
                <a:cubicBezTo>
                  <a:pt x="41060" y="5332"/>
                  <a:pt x="41098" y="5483"/>
                  <a:pt x="41400" y="5521"/>
                </a:cubicBezTo>
                <a:lnTo>
                  <a:pt x="41551" y="5407"/>
                </a:lnTo>
                <a:cubicBezTo>
                  <a:pt x="41551" y="5407"/>
                  <a:pt x="41551" y="5445"/>
                  <a:pt x="41551" y="5445"/>
                </a:cubicBezTo>
                <a:cubicBezTo>
                  <a:pt x="41551" y="5445"/>
                  <a:pt x="41665" y="5407"/>
                  <a:pt x="41665" y="5332"/>
                </a:cubicBezTo>
                <a:lnTo>
                  <a:pt x="41627" y="5256"/>
                </a:lnTo>
                <a:lnTo>
                  <a:pt x="41665" y="5256"/>
                </a:lnTo>
                <a:lnTo>
                  <a:pt x="41627" y="5105"/>
                </a:lnTo>
                <a:cubicBezTo>
                  <a:pt x="41544" y="5049"/>
                  <a:pt x="41440" y="5014"/>
                  <a:pt x="41332" y="5014"/>
                </a:cubicBezTo>
                <a:close/>
                <a:moveTo>
                  <a:pt x="64727" y="4689"/>
                </a:moveTo>
                <a:lnTo>
                  <a:pt x="64652" y="4727"/>
                </a:lnTo>
                <a:cubicBezTo>
                  <a:pt x="64538" y="4765"/>
                  <a:pt x="64425" y="4840"/>
                  <a:pt x="64349" y="5029"/>
                </a:cubicBezTo>
                <a:lnTo>
                  <a:pt x="64311" y="5029"/>
                </a:lnTo>
                <a:lnTo>
                  <a:pt x="64198" y="5105"/>
                </a:lnTo>
                <a:cubicBezTo>
                  <a:pt x="64198" y="5105"/>
                  <a:pt x="64198" y="5067"/>
                  <a:pt x="64236" y="5067"/>
                </a:cubicBezTo>
                <a:lnTo>
                  <a:pt x="64085" y="5067"/>
                </a:lnTo>
                <a:lnTo>
                  <a:pt x="63933" y="5180"/>
                </a:lnTo>
                <a:cubicBezTo>
                  <a:pt x="63933" y="5332"/>
                  <a:pt x="63971" y="5407"/>
                  <a:pt x="64047" y="5445"/>
                </a:cubicBezTo>
                <a:cubicBezTo>
                  <a:pt x="64122" y="5521"/>
                  <a:pt x="64198" y="5521"/>
                  <a:pt x="64349" y="5521"/>
                </a:cubicBezTo>
                <a:lnTo>
                  <a:pt x="64425" y="5332"/>
                </a:lnTo>
                <a:cubicBezTo>
                  <a:pt x="64425" y="5332"/>
                  <a:pt x="64425" y="5294"/>
                  <a:pt x="64463" y="5294"/>
                </a:cubicBezTo>
                <a:cubicBezTo>
                  <a:pt x="64535" y="5323"/>
                  <a:pt x="64596" y="5335"/>
                  <a:pt x="64648" y="5335"/>
                </a:cubicBezTo>
                <a:cubicBezTo>
                  <a:pt x="64733" y="5335"/>
                  <a:pt x="64794" y="5303"/>
                  <a:pt x="64841" y="5256"/>
                </a:cubicBezTo>
                <a:cubicBezTo>
                  <a:pt x="64879" y="5218"/>
                  <a:pt x="64879" y="5218"/>
                  <a:pt x="64916" y="5180"/>
                </a:cubicBezTo>
                <a:lnTo>
                  <a:pt x="64992" y="5067"/>
                </a:lnTo>
                <a:cubicBezTo>
                  <a:pt x="64992" y="5029"/>
                  <a:pt x="64992" y="4991"/>
                  <a:pt x="64992" y="4954"/>
                </a:cubicBezTo>
                <a:cubicBezTo>
                  <a:pt x="64992" y="4840"/>
                  <a:pt x="64992" y="4765"/>
                  <a:pt x="64879" y="4689"/>
                </a:cubicBezTo>
                <a:close/>
                <a:moveTo>
                  <a:pt x="77279" y="5067"/>
                </a:moveTo>
                <a:cubicBezTo>
                  <a:pt x="77128" y="5067"/>
                  <a:pt x="77015" y="5143"/>
                  <a:pt x="76977" y="5256"/>
                </a:cubicBezTo>
                <a:lnTo>
                  <a:pt x="77053" y="5369"/>
                </a:lnTo>
                <a:cubicBezTo>
                  <a:pt x="77053" y="5483"/>
                  <a:pt x="77166" y="5558"/>
                  <a:pt x="77242" y="5558"/>
                </a:cubicBezTo>
                <a:lnTo>
                  <a:pt x="77393" y="5445"/>
                </a:lnTo>
                <a:cubicBezTo>
                  <a:pt x="77431" y="5407"/>
                  <a:pt x="77431" y="5407"/>
                  <a:pt x="77431" y="5369"/>
                </a:cubicBezTo>
                <a:cubicBezTo>
                  <a:pt x="77431" y="5332"/>
                  <a:pt x="77468" y="5332"/>
                  <a:pt x="77468" y="5256"/>
                </a:cubicBezTo>
                <a:cubicBezTo>
                  <a:pt x="77468" y="5218"/>
                  <a:pt x="77431" y="5143"/>
                  <a:pt x="77355" y="5105"/>
                </a:cubicBezTo>
                <a:lnTo>
                  <a:pt x="77279" y="5067"/>
                </a:lnTo>
                <a:close/>
                <a:moveTo>
                  <a:pt x="70701" y="5294"/>
                </a:moveTo>
                <a:lnTo>
                  <a:pt x="70550" y="5407"/>
                </a:lnTo>
                <a:lnTo>
                  <a:pt x="70550" y="5483"/>
                </a:lnTo>
                <a:lnTo>
                  <a:pt x="70701" y="5634"/>
                </a:lnTo>
                <a:cubicBezTo>
                  <a:pt x="70739" y="5634"/>
                  <a:pt x="70814" y="5672"/>
                  <a:pt x="70928" y="5672"/>
                </a:cubicBezTo>
                <a:lnTo>
                  <a:pt x="71041" y="5558"/>
                </a:lnTo>
                <a:lnTo>
                  <a:pt x="71041" y="5407"/>
                </a:lnTo>
                <a:lnTo>
                  <a:pt x="70890" y="5294"/>
                </a:lnTo>
                <a:close/>
                <a:moveTo>
                  <a:pt x="86940" y="5479"/>
                </a:moveTo>
                <a:cubicBezTo>
                  <a:pt x="86922" y="5479"/>
                  <a:pt x="86903" y="5480"/>
                  <a:pt x="86883" y="5483"/>
                </a:cubicBezTo>
                <a:lnTo>
                  <a:pt x="86769" y="5596"/>
                </a:lnTo>
                <a:cubicBezTo>
                  <a:pt x="86769" y="5748"/>
                  <a:pt x="86883" y="5823"/>
                  <a:pt x="86920" y="5823"/>
                </a:cubicBezTo>
                <a:cubicBezTo>
                  <a:pt x="86958" y="5861"/>
                  <a:pt x="86958" y="5861"/>
                  <a:pt x="86958" y="5861"/>
                </a:cubicBezTo>
                <a:lnTo>
                  <a:pt x="87223" y="5785"/>
                </a:lnTo>
                <a:lnTo>
                  <a:pt x="87223" y="5748"/>
                </a:lnTo>
                <a:cubicBezTo>
                  <a:pt x="87223" y="5678"/>
                  <a:pt x="87158" y="5479"/>
                  <a:pt x="86940" y="5479"/>
                </a:cubicBezTo>
                <a:close/>
                <a:moveTo>
                  <a:pt x="3479" y="3971"/>
                </a:moveTo>
                <a:cubicBezTo>
                  <a:pt x="3366" y="4008"/>
                  <a:pt x="3252" y="4046"/>
                  <a:pt x="3176" y="4084"/>
                </a:cubicBezTo>
                <a:cubicBezTo>
                  <a:pt x="3096" y="4111"/>
                  <a:pt x="3035" y="4137"/>
                  <a:pt x="2966" y="4137"/>
                </a:cubicBezTo>
                <a:cubicBezTo>
                  <a:pt x="2937" y="4137"/>
                  <a:pt x="2907" y="4133"/>
                  <a:pt x="2874" y="4122"/>
                </a:cubicBezTo>
                <a:lnTo>
                  <a:pt x="2761" y="4197"/>
                </a:lnTo>
                <a:cubicBezTo>
                  <a:pt x="2685" y="4235"/>
                  <a:pt x="2685" y="4273"/>
                  <a:pt x="2647" y="4311"/>
                </a:cubicBezTo>
                <a:cubicBezTo>
                  <a:pt x="2647" y="4349"/>
                  <a:pt x="2647" y="4386"/>
                  <a:pt x="2609" y="4386"/>
                </a:cubicBezTo>
                <a:cubicBezTo>
                  <a:pt x="2496" y="4386"/>
                  <a:pt x="2420" y="4462"/>
                  <a:pt x="2383" y="4538"/>
                </a:cubicBezTo>
                <a:cubicBezTo>
                  <a:pt x="2383" y="4538"/>
                  <a:pt x="2383" y="4538"/>
                  <a:pt x="2345" y="4575"/>
                </a:cubicBezTo>
                <a:lnTo>
                  <a:pt x="2231" y="4575"/>
                </a:lnTo>
                <a:cubicBezTo>
                  <a:pt x="2156" y="4613"/>
                  <a:pt x="2156" y="4651"/>
                  <a:pt x="2118" y="4689"/>
                </a:cubicBezTo>
                <a:cubicBezTo>
                  <a:pt x="2118" y="4727"/>
                  <a:pt x="2118" y="4727"/>
                  <a:pt x="2118" y="4727"/>
                </a:cubicBezTo>
                <a:cubicBezTo>
                  <a:pt x="2080" y="4727"/>
                  <a:pt x="2042" y="4765"/>
                  <a:pt x="2042" y="4802"/>
                </a:cubicBezTo>
                <a:lnTo>
                  <a:pt x="2042" y="4727"/>
                </a:lnTo>
                <a:lnTo>
                  <a:pt x="1891" y="4613"/>
                </a:lnTo>
                <a:lnTo>
                  <a:pt x="1664" y="4613"/>
                </a:lnTo>
                <a:lnTo>
                  <a:pt x="1513" y="4727"/>
                </a:lnTo>
                <a:lnTo>
                  <a:pt x="1513" y="4840"/>
                </a:lnTo>
                <a:lnTo>
                  <a:pt x="1664" y="4954"/>
                </a:lnTo>
                <a:lnTo>
                  <a:pt x="1891" y="4954"/>
                </a:lnTo>
                <a:lnTo>
                  <a:pt x="1967" y="4878"/>
                </a:lnTo>
                <a:lnTo>
                  <a:pt x="1967" y="4878"/>
                </a:lnTo>
                <a:cubicBezTo>
                  <a:pt x="1891" y="4954"/>
                  <a:pt x="1891" y="5029"/>
                  <a:pt x="1891" y="5067"/>
                </a:cubicBezTo>
                <a:lnTo>
                  <a:pt x="1853" y="5105"/>
                </a:lnTo>
                <a:cubicBezTo>
                  <a:pt x="1853" y="5180"/>
                  <a:pt x="1891" y="5218"/>
                  <a:pt x="1929" y="5256"/>
                </a:cubicBezTo>
                <a:cubicBezTo>
                  <a:pt x="1929" y="5294"/>
                  <a:pt x="1929" y="5294"/>
                  <a:pt x="1929" y="5294"/>
                </a:cubicBezTo>
                <a:cubicBezTo>
                  <a:pt x="1929" y="5294"/>
                  <a:pt x="1929" y="5332"/>
                  <a:pt x="1929" y="5332"/>
                </a:cubicBezTo>
                <a:cubicBezTo>
                  <a:pt x="1929" y="5369"/>
                  <a:pt x="1929" y="5407"/>
                  <a:pt x="1929" y="5407"/>
                </a:cubicBezTo>
                <a:lnTo>
                  <a:pt x="2004" y="5558"/>
                </a:lnTo>
                <a:cubicBezTo>
                  <a:pt x="2080" y="5558"/>
                  <a:pt x="2118" y="5558"/>
                  <a:pt x="2156" y="5521"/>
                </a:cubicBezTo>
                <a:cubicBezTo>
                  <a:pt x="2204" y="5553"/>
                  <a:pt x="2252" y="5564"/>
                  <a:pt x="2297" y="5564"/>
                </a:cubicBezTo>
                <a:cubicBezTo>
                  <a:pt x="2358" y="5564"/>
                  <a:pt x="2414" y="5542"/>
                  <a:pt x="2458" y="5521"/>
                </a:cubicBezTo>
                <a:lnTo>
                  <a:pt x="2836" y="5521"/>
                </a:lnTo>
                <a:cubicBezTo>
                  <a:pt x="2761" y="5558"/>
                  <a:pt x="2761" y="5672"/>
                  <a:pt x="2761" y="5823"/>
                </a:cubicBezTo>
                <a:lnTo>
                  <a:pt x="2874" y="5937"/>
                </a:lnTo>
                <a:cubicBezTo>
                  <a:pt x="3025" y="5937"/>
                  <a:pt x="3101" y="5937"/>
                  <a:pt x="3176" y="5861"/>
                </a:cubicBezTo>
                <a:cubicBezTo>
                  <a:pt x="3290" y="5823"/>
                  <a:pt x="3328" y="5710"/>
                  <a:pt x="3290" y="5521"/>
                </a:cubicBezTo>
                <a:lnTo>
                  <a:pt x="3176" y="5445"/>
                </a:lnTo>
                <a:cubicBezTo>
                  <a:pt x="3139" y="5445"/>
                  <a:pt x="3139" y="5445"/>
                  <a:pt x="3101" y="5407"/>
                </a:cubicBezTo>
                <a:cubicBezTo>
                  <a:pt x="3176" y="5369"/>
                  <a:pt x="3214" y="5294"/>
                  <a:pt x="3214" y="5180"/>
                </a:cubicBezTo>
                <a:lnTo>
                  <a:pt x="3139" y="5105"/>
                </a:lnTo>
                <a:cubicBezTo>
                  <a:pt x="3139" y="5105"/>
                  <a:pt x="3139" y="5067"/>
                  <a:pt x="3176" y="5067"/>
                </a:cubicBezTo>
                <a:lnTo>
                  <a:pt x="2987" y="4916"/>
                </a:lnTo>
                <a:cubicBezTo>
                  <a:pt x="3139" y="4878"/>
                  <a:pt x="3290" y="4727"/>
                  <a:pt x="3328" y="4613"/>
                </a:cubicBezTo>
                <a:lnTo>
                  <a:pt x="3366" y="4575"/>
                </a:lnTo>
                <a:cubicBezTo>
                  <a:pt x="3366" y="4500"/>
                  <a:pt x="3328" y="4462"/>
                  <a:pt x="3290" y="4462"/>
                </a:cubicBezTo>
                <a:cubicBezTo>
                  <a:pt x="3441" y="4424"/>
                  <a:pt x="3668" y="4349"/>
                  <a:pt x="3668" y="4122"/>
                </a:cubicBezTo>
                <a:lnTo>
                  <a:pt x="3668" y="4084"/>
                </a:lnTo>
                <a:lnTo>
                  <a:pt x="3479" y="3971"/>
                </a:lnTo>
                <a:close/>
                <a:moveTo>
                  <a:pt x="9112" y="5483"/>
                </a:moveTo>
                <a:lnTo>
                  <a:pt x="8961" y="5672"/>
                </a:lnTo>
                <a:cubicBezTo>
                  <a:pt x="8961" y="5710"/>
                  <a:pt x="8961" y="5710"/>
                  <a:pt x="8961" y="5748"/>
                </a:cubicBezTo>
                <a:cubicBezTo>
                  <a:pt x="8923" y="5899"/>
                  <a:pt x="8999" y="5937"/>
                  <a:pt x="9074" y="5974"/>
                </a:cubicBezTo>
                <a:lnTo>
                  <a:pt x="9226" y="5937"/>
                </a:lnTo>
                <a:cubicBezTo>
                  <a:pt x="9301" y="5861"/>
                  <a:pt x="9339" y="5785"/>
                  <a:pt x="9339" y="5710"/>
                </a:cubicBezTo>
                <a:cubicBezTo>
                  <a:pt x="9339" y="5672"/>
                  <a:pt x="9301" y="5558"/>
                  <a:pt x="9112" y="5483"/>
                </a:cubicBezTo>
                <a:close/>
                <a:moveTo>
                  <a:pt x="40364" y="5435"/>
                </a:moveTo>
                <a:cubicBezTo>
                  <a:pt x="40345" y="5435"/>
                  <a:pt x="40325" y="5438"/>
                  <a:pt x="40304" y="5445"/>
                </a:cubicBezTo>
                <a:cubicBezTo>
                  <a:pt x="40266" y="5445"/>
                  <a:pt x="40228" y="5483"/>
                  <a:pt x="40190" y="5558"/>
                </a:cubicBezTo>
                <a:lnTo>
                  <a:pt x="40266" y="5672"/>
                </a:lnTo>
                <a:cubicBezTo>
                  <a:pt x="40228" y="5785"/>
                  <a:pt x="40304" y="5937"/>
                  <a:pt x="40417" y="5974"/>
                </a:cubicBezTo>
                <a:lnTo>
                  <a:pt x="40568" y="5823"/>
                </a:lnTo>
                <a:cubicBezTo>
                  <a:pt x="40568" y="5823"/>
                  <a:pt x="40568" y="5861"/>
                  <a:pt x="40568" y="5861"/>
                </a:cubicBezTo>
                <a:cubicBezTo>
                  <a:pt x="40644" y="5861"/>
                  <a:pt x="40757" y="5823"/>
                  <a:pt x="40757" y="5672"/>
                </a:cubicBezTo>
                <a:lnTo>
                  <a:pt x="40757" y="5634"/>
                </a:lnTo>
                <a:lnTo>
                  <a:pt x="40606" y="5558"/>
                </a:lnTo>
                <a:cubicBezTo>
                  <a:pt x="40568" y="5521"/>
                  <a:pt x="40568" y="5521"/>
                  <a:pt x="40530" y="5521"/>
                </a:cubicBezTo>
                <a:cubicBezTo>
                  <a:pt x="40500" y="5490"/>
                  <a:pt x="40444" y="5435"/>
                  <a:pt x="40364" y="5435"/>
                </a:cubicBezTo>
                <a:close/>
                <a:moveTo>
                  <a:pt x="41612" y="5586"/>
                </a:moveTo>
                <a:cubicBezTo>
                  <a:pt x="41593" y="5586"/>
                  <a:pt x="41573" y="5589"/>
                  <a:pt x="41551" y="5596"/>
                </a:cubicBezTo>
                <a:cubicBezTo>
                  <a:pt x="41551" y="5634"/>
                  <a:pt x="41476" y="5672"/>
                  <a:pt x="41476" y="5748"/>
                </a:cubicBezTo>
                <a:lnTo>
                  <a:pt x="41551" y="5861"/>
                </a:lnTo>
                <a:lnTo>
                  <a:pt x="41665" y="5974"/>
                </a:lnTo>
                <a:lnTo>
                  <a:pt x="41702" y="5974"/>
                </a:lnTo>
                <a:cubicBezTo>
                  <a:pt x="41778" y="5974"/>
                  <a:pt x="41967" y="5974"/>
                  <a:pt x="41967" y="5823"/>
                </a:cubicBezTo>
                <a:lnTo>
                  <a:pt x="41854" y="5710"/>
                </a:lnTo>
                <a:cubicBezTo>
                  <a:pt x="41854" y="5672"/>
                  <a:pt x="41816" y="5672"/>
                  <a:pt x="41816" y="5672"/>
                </a:cubicBezTo>
                <a:cubicBezTo>
                  <a:pt x="41755" y="5641"/>
                  <a:pt x="41694" y="5586"/>
                  <a:pt x="41612" y="5586"/>
                </a:cubicBezTo>
                <a:close/>
                <a:moveTo>
                  <a:pt x="36787" y="5445"/>
                </a:moveTo>
                <a:lnTo>
                  <a:pt x="36598" y="5558"/>
                </a:lnTo>
                <a:cubicBezTo>
                  <a:pt x="36598" y="5558"/>
                  <a:pt x="36598" y="5596"/>
                  <a:pt x="36561" y="5596"/>
                </a:cubicBezTo>
                <a:cubicBezTo>
                  <a:pt x="36561" y="5634"/>
                  <a:pt x="36523" y="5672"/>
                  <a:pt x="36523" y="5748"/>
                </a:cubicBezTo>
                <a:lnTo>
                  <a:pt x="36712" y="5861"/>
                </a:lnTo>
                <a:cubicBezTo>
                  <a:pt x="36712" y="5893"/>
                  <a:pt x="36796" y="5982"/>
                  <a:pt x="36916" y="5982"/>
                </a:cubicBezTo>
                <a:cubicBezTo>
                  <a:pt x="36935" y="5982"/>
                  <a:pt x="36955" y="5980"/>
                  <a:pt x="36976" y="5974"/>
                </a:cubicBezTo>
                <a:lnTo>
                  <a:pt x="37090" y="5861"/>
                </a:lnTo>
                <a:cubicBezTo>
                  <a:pt x="37090" y="5823"/>
                  <a:pt x="37090" y="5785"/>
                  <a:pt x="37128" y="5785"/>
                </a:cubicBezTo>
                <a:lnTo>
                  <a:pt x="37014" y="5596"/>
                </a:lnTo>
                <a:cubicBezTo>
                  <a:pt x="36939" y="5596"/>
                  <a:pt x="36939" y="5596"/>
                  <a:pt x="36901" y="5521"/>
                </a:cubicBezTo>
                <a:cubicBezTo>
                  <a:pt x="36863" y="5521"/>
                  <a:pt x="36825" y="5483"/>
                  <a:pt x="36787" y="5445"/>
                </a:cubicBezTo>
                <a:close/>
                <a:moveTo>
                  <a:pt x="999" y="5647"/>
                </a:moveTo>
                <a:cubicBezTo>
                  <a:pt x="939" y="5647"/>
                  <a:pt x="879" y="5656"/>
                  <a:pt x="832" y="5672"/>
                </a:cubicBezTo>
                <a:cubicBezTo>
                  <a:pt x="719" y="5672"/>
                  <a:pt x="681" y="5748"/>
                  <a:pt x="681" y="5861"/>
                </a:cubicBezTo>
                <a:lnTo>
                  <a:pt x="719" y="5937"/>
                </a:lnTo>
                <a:cubicBezTo>
                  <a:pt x="757" y="6012"/>
                  <a:pt x="870" y="6012"/>
                  <a:pt x="984" y="6012"/>
                </a:cubicBezTo>
                <a:cubicBezTo>
                  <a:pt x="1059" y="6012"/>
                  <a:pt x="1173" y="5937"/>
                  <a:pt x="1210" y="5861"/>
                </a:cubicBezTo>
                <a:lnTo>
                  <a:pt x="1210" y="5710"/>
                </a:lnTo>
                <a:cubicBezTo>
                  <a:pt x="1166" y="5665"/>
                  <a:pt x="1083" y="5647"/>
                  <a:pt x="999" y="5647"/>
                </a:cubicBezTo>
                <a:close/>
                <a:moveTo>
                  <a:pt x="2458" y="5899"/>
                </a:moveTo>
                <a:cubicBezTo>
                  <a:pt x="2307" y="5899"/>
                  <a:pt x="2193" y="5899"/>
                  <a:pt x="2118" y="5974"/>
                </a:cubicBezTo>
                <a:cubicBezTo>
                  <a:pt x="2080" y="6012"/>
                  <a:pt x="2042" y="6050"/>
                  <a:pt x="2042" y="6201"/>
                </a:cubicBezTo>
                <a:lnTo>
                  <a:pt x="2193" y="6277"/>
                </a:lnTo>
                <a:lnTo>
                  <a:pt x="2420" y="6277"/>
                </a:lnTo>
                <a:lnTo>
                  <a:pt x="2572" y="6163"/>
                </a:lnTo>
                <a:lnTo>
                  <a:pt x="2572" y="6012"/>
                </a:lnTo>
                <a:lnTo>
                  <a:pt x="2458" y="5899"/>
                </a:lnTo>
                <a:close/>
                <a:moveTo>
                  <a:pt x="40115" y="5861"/>
                </a:moveTo>
                <a:lnTo>
                  <a:pt x="39963" y="5974"/>
                </a:lnTo>
                <a:cubicBezTo>
                  <a:pt x="39963" y="5974"/>
                  <a:pt x="39963" y="6012"/>
                  <a:pt x="39963" y="6012"/>
                </a:cubicBezTo>
                <a:lnTo>
                  <a:pt x="40077" y="6012"/>
                </a:lnTo>
                <a:lnTo>
                  <a:pt x="39963" y="6050"/>
                </a:lnTo>
                <a:cubicBezTo>
                  <a:pt x="39963" y="6088"/>
                  <a:pt x="39963" y="6239"/>
                  <a:pt x="40115" y="6277"/>
                </a:cubicBezTo>
                <a:lnTo>
                  <a:pt x="40304" y="6163"/>
                </a:lnTo>
                <a:lnTo>
                  <a:pt x="40304" y="6163"/>
                </a:lnTo>
                <a:cubicBezTo>
                  <a:pt x="40304" y="6201"/>
                  <a:pt x="40266" y="6201"/>
                  <a:pt x="40266" y="6201"/>
                </a:cubicBezTo>
                <a:cubicBezTo>
                  <a:pt x="40304" y="6201"/>
                  <a:pt x="40379" y="6163"/>
                  <a:pt x="40417" y="6088"/>
                </a:cubicBezTo>
                <a:lnTo>
                  <a:pt x="40266" y="5937"/>
                </a:lnTo>
                <a:cubicBezTo>
                  <a:pt x="40266" y="5899"/>
                  <a:pt x="40190" y="5861"/>
                  <a:pt x="40115" y="5861"/>
                </a:cubicBezTo>
                <a:close/>
                <a:moveTo>
                  <a:pt x="50965" y="5937"/>
                </a:moveTo>
                <a:lnTo>
                  <a:pt x="50852" y="5974"/>
                </a:lnTo>
                <a:cubicBezTo>
                  <a:pt x="50776" y="6050"/>
                  <a:pt x="50738" y="6088"/>
                  <a:pt x="50738" y="6163"/>
                </a:cubicBezTo>
                <a:cubicBezTo>
                  <a:pt x="50738" y="6277"/>
                  <a:pt x="50852" y="6390"/>
                  <a:pt x="51003" y="6390"/>
                </a:cubicBezTo>
                <a:lnTo>
                  <a:pt x="51154" y="6277"/>
                </a:lnTo>
                <a:cubicBezTo>
                  <a:pt x="51117" y="6239"/>
                  <a:pt x="51117" y="6239"/>
                  <a:pt x="51117" y="6239"/>
                </a:cubicBezTo>
                <a:lnTo>
                  <a:pt x="51003" y="6239"/>
                </a:lnTo>
                <a:lnTo>
                  <a:pt x="51154" y="6163"/>
                </a:lnTo>
                <a:cubicBezTo>
                  <a:pt x="51154" y="6050"/>
                  <a:pt x="51079" y="5974"/>
                  <a:pt x="50965" y="5937"/>
                </a:cubicBezTo>
                <a:close/>
                <a:moveTo>
                  <a:pt x="28356" y="5899"/>
                </a:moveTo>
                <a:cubicBezTo>
                  <a:pt x="28243" y="5899"/>
                  <a:pt x="28129" y="5937"/>
                  <a:pt x="28092" y="6012"/>
                </a:cubicBezTo>
                <a:lnTo>
                  <a:pt x="28129" y="6088"/>
                </a:lnTo>
                <a:cubicBezTo>
                  <a:pt x="28129" y="6088"/>
                  <a:pt x="28092" y="6163"/>
                  <a:pt x="28092" y="6239"/>
                </a:cubicBezTo>
                <a:lnTo>
                  <a:pt x="28129" y="6315"/>
                </a:lnTo>
                <a:cubicBezTo>
                  <a:pt x="28186" y="6371"/>
                  <a:pt x="28271" y="6400"/>
                  <a:pt x="28361" y="6400"/>
                </a:cubicBezTo>
                <a:cubicBezTo>
                  <a:pt x="28451" y="6400"/>
                  <a:pt x="28545" y="6371"/>
                  <a:pt x="28621" y="6315"/>
                </a:cubicBezTo>
                <a:lnTo>
                  <a:pt x="28659" y="6239"/>
                </a:lnTo>
                <a:lnTo>
                  <a:pt x="28659" y="6201"/>
                </a:lnTo>
                <a:cubicBezTo>
                  <a:pt x="28659" y="6050"/>
                  <a:pt x="28508" y="5937"/>
                  <a:pt x="28356" y="5899"/>
                </a:cubicBezTo>
                <a:close/>
                <a:moveTo>
                  <a:pt x="88244" y="6012"/>
                </a:moveTo>
                <a:lnTo>
                  <a:pt x="88092" y="6126"/>
                </a:lnTo>
                <a:lnTo>
                  <a:pt x="88092" y="6163"/>
                </a:lnTo>
                <a:cubicBezTo>
                  <a:pt x="88092" y="6239"/>
                  <a:pt x="88130" y="6352"/>
                  <a:pt x="88206" y="6390"/>
                </a:cubicBezTo>
                <a:lnTo>
                  <a:pt x="88281" y="6428"/>
                </a:lnTo>
                <a:cubicBezTo>
                  <a:pt x="88315" y="6439"/>
                  <a:pt x="88345" y="6444"/>
                  <a:pt x="88372" y="6444"/>
                </a:cubicBezTo>
                <a:cubicBezTo>
                  <a:pt x="88439" y="6444"/>
                  <a:pt x="88493" y="6417"/>
                  <a:pt x="88546" y="6390"/>
                </a:cubicBezTo>
                <a:cubicBezTo>
                  <a:pt x="88584" y="6352"/>
                  <a:pt x="88622" y="6277"/>
                  <a:pt x="88622" y="6201"/>
                </a:cubicBezTo>
                <a:lnTo>
                  <a:pt x="88622" y="6163"/>
                </a:lnTo>
                <a:lnTo>
                  <a:pt x="88470" y="6050"/>
                </a:lnTo>
                <a:lnTo>
                  <a:pt x="88433" y="6050"/>
                </a:lnTo>
                <a:cubicBezTo>
                  <a:pt x="88395" y="6012"/>
                  <a:pt x="88319" y="6012"/>
                  <a:pt x="88244" y="6012"/>
                </a:cubicBezTo>
                <a:close/>
                <a:moveTo>
                  <a:pt x="89227" y="5710"/>
                </a:moveTo>
                <a:lnTo>
                  <a:pt x="89075" y="5861"/>
                </a:lnTo>
                <a:cubicBezTo>
                  <a:pt x="89075" y="5861"/>
                  <a:pt x="89075" y="5899"/>
                  <a:pt x="89075" y="5899"/>
                </a:cubicBezTo>
                <a:cubicBezTo>
                  <a:pt x="89038" y="5937"/>
                  <a:pt x="89000" y="6012"/>
                  <a:pt x="89000" y="6163"/>
                </a:cubicBezTo>
                <a:lnTo>
                  <a:pt x="89113" y="6239"/>
                </a:lnTo>
                <a:cubicBezTo>
                  <a:pt x="89151" y="6239"/>
                  <a:pt x="89189" y="6277"/>
                  <a:pt x="89227" y="6352"/>
                </a:cubicBezTo>
                <a:cubicBezTo>
                  <a:pt x="89302" y="6428"/>
                  <a:pt x="89378" y="6504"/>
                  <a:pt x="89529" y="6541"/>
                </a:cubicBezTo>
                <a:lnTo>
                  <a:pt x="89718" y="6428"/>
                </a:lnTo>
                <a:cubicBezTo>
                  <a:pt x="89718" y="6390"/>
                  <a:pt x="89756" y="6352"/>
                  <a:pt x="89832" y="6277"/>
                </a:cubicBezTo>
                <a:cubicBezTo>
                  <a:pt x="89907" y="6239"/>
                  <a:pt x="90058" y="6163"/>
                  <a:pt x="90058" y="5974"/>
                </a:cubicBezTo>
                <a:lnTo>
                  <a:pt x="89983" y="5861"/>
                </a:lnTo>
                <a:lnTo>
                  <a:pt x="90021" y="5861"/>
                </a:lnTo>
                <a:lnTo>
                  <a:pt x="89907" y="5748"/>
                </a:lnTo>
                <a:cubicBezTo>
                  <a:pt x="89794" y="5710"/>
                  <a:pt x="89680" y="5710"/>
                  <a:pt x="89605" y="5710"/>
                </a:cubicBezTo>
                <a:close/>
                <a:moveTo>
                  <a:pt x="66807" y="6201"/>
                </a:moveTo>
                <a:lnTo>
                  <a:pt x="66731" y="6239"/>
                </a:lnTo>
                <a:cubicBezTo>
                  <a:pt x="66655" y="6239"/>
                  <a:pt x="66580" y="6315"/>
                  <a:pt x="66580" y="6352"/>
                </a:cubicBezTo>
                <a:cubicBezTo>
                  <a:pt x="66542" y="6352"/>
                  <a:pt x="66504" y="6315"/>
                  <a:pt x="66466" y="6315"/>
                </a:cubicBezTo>
                <a:lnTo>
                  <a:pt x="66277" y="6428"/>
                </a:lnTo>
                <a:cubicBezTo>
                  <a:pt x="66277" y="6428"/>
                  <a:pt x="66240" y="6504"/>
                  <a:pt x="66240" y="6541"/>
                </a:cubicBezTo>
                <a:lnTo>
                  <a:pt x="66240" y="6617"/>
                </a:lnTo>
                <a:lnTo>
                  <a:pt x="66353" y="6693"/>
                </a:lnTo>
                <a:lnTo>
                  <a:pt x="66542" y="6693"/>
                </a:lnTo>
                <a:lnTo>
                  <a:pt x="66655" y="6617"/>
                </a:lnTo>
                <a:cubicBezTo>
                  <a:pt x="66693" y="6617"/>
                  <a:pt x="66731" y="6655"/>
                  <a:pt x="66769" y="6655"/>
                </a:cubicBezTo>
                <a:lnTo>
                  <a:pt x="66920" y="6579"/>
                </a:lnTo>
                <a:cubicBezTo>
                  <a:pt x="66958" y="6504"/>
                  <a:pt x="66996" y="6466"/>
                  <a:pt x="66996" y="6390"/>
                </a:cubicBezTo>
                <a:cubicBezTo>
                  <a:pt x="66996" y="6277"/>
                  <a:pt x="66920" y="6201"/>
                  <a:pt x="66807" y="6201"/>
                </a:cubicBezTo>
                <a:close/>
                <a:moveTo>
                  <a:pt x="76070" y="6315"/>
                </a:moveTo>
                <a:cubicBezTo>
                  <a:pt x="75994" y="6315"/>
                  <a:pt x="75881" y="6315"/>
                  <a:pt x="75843" y="6352"/>
                </a:cubicBezTo>
                <a:cubicBezTo>
                  <a:pt x="75805" y="6390"/>
                  <a:pt x="75767" y="6466"/>
                  <a:pt x="75767" y="6541"/>
                </a:cubicBezTo>
                <a:lnTo>
                  <a:pt x="75767" y="6579"/>
                </a:lnTo>
                <a:lnTo>
                  <a:pt x="75881" y="6693"/>
                </a:lnTo>
                <a:lnTo>
                  <a:pt x="76070" y="6693"/>
                </a:lnTo>
                <a:lnTo>
                  <a:pt x="76221" y="6579"/>
                </a:lnTo>
                <a:lnTo>
                  <a:pt x="76221" y="6428"/>
                </a:lnTo>
                <a:lnTo>
                  <a:pt x="76070" y="6315"/>
                </a:lnTo>
                <a:close/>
                <a:moveTo>
                  <a:pt x="45316" y="6413"/>
                </a:moveTo>
                <a:cubicBezTo>
                  <a:pt x="45282" y="6413"/>
                  <a:pt x="45249" y="6418"/>
                  <a:pt x="45219" y="6428"/>
                </a:cubicBezTo>
                <a:cubicBezTo>
                  <a:pt x="45105" y="6466"/>
                  <a:pt x="44992" y="6541"/>
                  <a:pt x="44954" y="6655"/>
                </a:cubicBezTo>
                <a:lnTo>
                  <a:pt x="45181" y="6768"/>
                </a:lnTo>
                <a:lnTo>
                  <a:pt x="45256" y="6768"/>
                </a:lnTo>
                <a:cubicBezTo>
                  <a:pt x="45280" y="6780"/>
                  <a:pt x="45310" y="6788"/>
                  <a:pt x="45345" y="6788"/>
                </a:cubicBezTo>
                <a:cubicBezTo>
                  <a:pt x="45422" y="6788"/>
                  <a:pt x="45518" y="6748"/>
                  <a:pt x="45597" y="6617"/>
                </a:cubicBezTo>
                <a:lnTo>
                  <a:pt x="45559" y="6504"/>
                </a:lnTo>
                <a:cubicBezTo>
                  <a:pt x="45503" y="6448"/>
                  <a:pt x="45408" y="6413"/>
                  <a:pt x="45316" y="6413"/>
                </a:cubicBezTo>
                <a:close/>
                <a:moveTo>
                  <a:pt x="65234" y="6564"/>
                </a:moveTo>
                <a:cubicBezTo>
                  <a:pt x="65204" y="6564"/>
                  <a:pt x="65174" y="6569"/>
                  <a:pt x="65143" y="6579"/>
                </a:cubicBezTo>
                <a:cubicBezTo>
                  <a:pt x="64992" y="6579"/>
                  <a:pt x="64916" y="6655"/>
                  <a:pt x="64841" y="6731"/>
                </a:cubicBezTo>
                <a:lnTo>
                  <a:pt x="64954" y="6920"/>
                </a:lnTo>
                <a:lnTo>
                  <a:pt x="65030" y="6995"/>
                </a:lnTo>
                <a:cubicBezTo>
                  <a:pt x="65058" y="6999"/>
                  <a:pt x="65085" y="7001"/>
                  <a:pt x="65110" y="7001"/>
                </a:cubicBezTo>
                <a:cubicBezTo>
                  <a:pt x="65318" y="7001"/>
                  <a:pt x="65412" y="6874"/>
                  <a:pt x="65446" y="6806"/>
                </a:cubicBezTo>
                <a:lnTo>
                  <a:pt x="65446" y="6655"/>
                </a:lnTo>
                <a:cubicBezTo>
                  <a:pt x="65390" y="6600"/>
                  <a:pt x="65315" y="6564"/>
                  <a:pt x="65234" y="6564"/>
                </a:cubicBezTo>
                <a:close/>
                <a:moveTo>
                  <a:pt x="46463" y="6420"/>
                </a:moveTo>
                <a:cubicBezTo>
                  <a:pt x="46441" y="6420"/>
                  <a:pt x="46417" y="6423"/>
                  <a:pt x="46391" y="6428"/>
                </a:cubicBezTo>
                <a:lnTo>
                  <a:pt x="46277" y="6579"/>
                </a:lnTo>
                <a:cubicBezTo>
                  <a:pt x="46277" y="6617"/>
                  <a:pt x="46277" y="6617"/>
                  <a:pt x="46239" y="6655"/>
                </a:cubicBezTo>
                <a:cubicBezTo>
                  <a:pt x="46202" y="6693"/>
                  <a:pt x="46126" y="6806"/>
                  <a:pt x="46164" y="6957"/>
                </a:cubicBezTo>
                <a:lnTo>
                  <a:pt x="46315" y="7071"/>
                </a:lnTo>
                <a:cubicBezTo>
                  <a:pt x="46340" y="7058"/>
                  <a:pt x="46361" y="7054"/>
                  <a:pt x="46379" y="7054"/>
                </a:cubicBezTo>
                <a:cubicBezTo>
                  <a:pt x="46416" y="7054"/>
                  <a:pt x="46441" y="7071"/>
                  <a:pt x="46466" y="7071"/>
                </a:cubicBezTo>
                <a:cubicBezTo>
                  <a:pt x="46504" y="7109"/>
                  <a:pt x="46580" y="7109"/>
                  <a:pt x="46655" y="7109"/>
                </a:cubicBezTo>
                <a:lnTo>
                  <a:pt x="46806" y="6995"/>
                </a:lnTo>
                <a:cubicBezTo>
                  <a:pt x="46806" y="6995"/>
                  <a:pt x="46806" y="6957"/>
                  <a:pt x="46806" y="6920"/>
                </a:cubicBezTo>
                <a:cubicBezTo>
                  <a:pt x="46844" y="6882"/>
                  <a:pt x="46882" y="6806"/>
                  <a:pt x="46882" y="6731"/>
                </a:cubicBezTo>
                <a:cubicBezTo>
                  <a:pt x="46882" y="6693"/>
                  <a:pt x="46882" y="6655"/>
                  <a:pt x="46844" y="6617"/>
                </a:cubicBezTo>
                <a:lnTo>
                  <a:pt x="46655" y="6541"/>
                </a:lnTo>
                <a:cubicBezTo>
                  <a:pt x="46655" y="6509"/>
                  <a:pt x="46599" y="6420"/>
                  <a:pt x="46463" y="6420"/>
                </a:cubicBezTo>
                <a:close/>
                <a:moveTo>
                  <a:pt x="73745" y="6441"/>
                </a:moveTo>
                <a:cubicBezTo>
                  <a:pt x="73701" y="6441"/>
                  <a:pt x="73656" y="6459"/>
                  <a:pt x="73612" y="6504"/>
                </a:cubicBezTo>
                <a:cubicBezTo>
                  <a:pt x="73574" y="6466"/>
                  <a:pt x="73536" y="6466"/>
                  <a:pt x="73461" y="6466"/>
                </a:cubicBezTo>
                <a:lnTo>
                  <a:pt x="73385" y="6655"/>
                </a:lnTo>
                <a:cubicBezTo>
                  <a:pt x="73385" y="6693"/>
                  <a:pt x="73423" y="6731"/>
                  <a:pt x="73423" y="6806"/>
                </a:cubicBezTo>
                <a:cubicBezTo>
                  <a:pt x="73461" y="6920"/>
                  <a:pt x="73499" y="7109"/>
                  <a:pt x="73763" y="7109"/>
                </a:cubicBezTo>
                <a:lnTo>
                  <a:pt x="73915" y="7033"/>
                </a:lnTo>
                <a:cubicBezTo>
                  <a:pt x="73915" y="6995"/>
                  <a:pt x="73952" y="6957"/>
                  <a:pt x="73952" y="6920"/>
                </a:cubicBezTo>
                <a:cubicBezTo>
                  <a:pt x="73952" y="6844"/>
                  <a:pt x="73877" y="6806"/>
                  <a:pt x="73839" y="6768"/>
                </a:cubicBezTo>
                <a:cubicBezTo>
                  <a:pt x="73877" y="6731"/>
                  <a:pt x="73952" y="6655"/>
                  <a:pt x="73915" y="6541"/>
                </a:cubicBezTo>
                <a:lnTo>
                  <a:pt x="73839" y="6466"/>
                </a:lnTo>
                <a:cubicBezTo>
                  <a:pt x="73808" y="6450"/>
                  <a:pt x="73776" y="6441"/>
                  <a:pt x="73745" y="6441"/>
                </a:cubicBezTo>
                <a:close/>
                <a:moveTo>
                  <a:pt x="83289" y="6569"/>
                </a:moveTo>
                <a:cubicBezTo>
                  <a:pt x="83266" y="6569"/>
                  <a:pt x="83242" y="6573"/>
                  <a:pt x="83215" y="6579"/>
                </a:cubicBezTo>
                <a:lnTo>
                  <a:pt x="83102" y="6655"/>
                </a:lnTo>
                <a:lnTo>
                  <a:pt x="82988" y="6768"/>
                </a:lnTo>
                <a:cubicBezTo>
                  <a:pt x="82988" y="6806"/>
                  <a:pt x="82988" y="6844"/>
                  <a:pt x="82988" y="6844"/>
                </a:cubicBezTo>
                <a:cubicBezTo>
                  <a:pt x="82988" y="6882"/>
                  <a:pt x="82988" y="6920"/>
                  <a:pt x="82988" y="6957"/>
                </a:cubicBezTo>
                <a:cubicBezTo>
                  <a:pt x="82988" y="7146"/>
                  <a:pt x="83140" y="7146"/>
                  <a:pt x="83177" y="7184"/>
                </a:cubicBezTo>
                <a:lnTo>
                  <a:pt x="83215" y="7146"/>
                </a:lnTo>
                <a:cubicBezTo>
                  <a:pt x="83244" y="7154"/>
                  <a:pt x="83270" y="7157"/>
                  <a:pt x="83294" y="7157"/>
                </a:cubicBezTo>
                <a:cubicBezTo>
                  <a:pt x="83394" y="7157"/>
                  <a:pt x="83449" y="7101"/>
                  <a:pt x="83480" y="7071"/>
                </a:cubicBezTo>
                <a:lnTo>
                  <a:pt x="83518" y="6957"/>
                </a:lnTo>
                <a:cubicBezTo>
                  <a:pt x="83518" y="6920"/>
                  <a:pt x="83555" y="6920"/>
                  <a:pt x="83555" y="6844"/>
                </a:cubicBezTo>
                <a:lnTo>
                  <a:pt x="83442" y="6731"/>
                </a:lnTo>
                <a:lnTo>
                  <a:pt x="83480" y="6731"/>
                </a:lnTo>
                <a:cubicBezTo>
                  <a:pt x="83449" y="6637"/>
                  <a:pt x="83392" y="6569"/>
                  <a:pt x="83289" y="6569"/>
                </a:cubicBezTo>
                <a:close/>
                <a:moveTo>
                  <a:pt x="60947" y="6844"/>
                </a:moveTo>
                <a:lnTo>
                  <a:pt x="60795" y="6920"/>
                </a:lnTo>
                <a:cubicBezTo>
                  <a:pt x="60720" y="7109"/>
                  <a:pt x="60795" y="7184"/>
                  <a:pt x="60871" y="7222"/>
                </a:cubicBezTo>
                <a:cubicBezTo>
                  <a:pt x="60909" y="7241"/>
                  <a:pt x="60956" y="7250"/>
                  <a:pt x="61008" y="7250"/>
                </a:cubicBezTo>
                <a:cubicBezTo>
                  <a:pt x="61060" y="7250"/>
                  <a:pt x="61117" y="7241"/>
                  <a:pt x="61173" y="7222"/>
                </a:cubicBezTo>
                <a:lnTo>
                  <a:pt x="61249" y="7109"/>
                </a:lnTo>
                <a:lnTo>
                  <a:pt x="61249" y="6995"/>
                </a:lnTo>
                <a:lnTo>
                  <a:pt x="61211" y="6957"/>
                </a:lnTo>
                <a:lnTo>
                  <a:pt x="61211" y="6957"/>
                </a:lnTo>
                <a:lnTo>
                  <a:pt x="61060" y="6844"/>
                </a:lnTo>
                <a:close/>
                <a:moveTo>
                  <a:pt x="28508" y="6920"/>
                </a:moveTo>
                <a:lnTo>
                  <a:pt x="28394" y="7033"/>
                </a:lnTo>
                <a:lnTo>
                  <a:pt x="28394" y="7146"/>
                </a:lnTo>
                <a:lnTo>
                  <a:pt x="28508" y="7260"/>
                </a:lnTo>
                <a:lnTo>
                  <a:pt x="28772" y="7260"/>
                </a:lnTo>
                <a:lnTo>
                  <a:pt x="28886" y="7146"/>
                </a:lnTo>
                <a:lnTo>
                  <a:pt x="28886" y="7033"/>
                </a:lnTo>
                <a:lnTo>
                  <a:pt x="28772" y="6920"/>
                </a:lnTo>
                <a:close/>
                <a:moveTo>
                  <a:pt x="81968" y="6768"/>
                </a:moveTo>
                <a:cubicBezTo>
                  <a:pt x="81854" y="6768"/>
                  <a:pt x="81741" y="6806"/>
                  <a:pt x="81665" y="6844"/>
                </a:cubicBezTo>
                <a:cubicBezTo>
                  <a:pt x="81589" y="6920"/>
                  <a:pt x="81552" y="6995"/>
                  <a:pt x="81552" y="7109"/>
                </a:cubicBezTo>
                <a:lnTo>
                  <a:pt x="81552" y="7184"/>
                </a:lnTo>
                <a:cubicBezTo>
                  <a:pt x="81627" y="7260"/>
                  <a:pt x="81665" y="7298"/>
                  <a:pt x="81779" y="7298"/>
                </a:cubicBezTo>
                <a:cubicBezTo>
                  <a:pt x="81816" y="7298"/>
                  <a:pt x="81892" y="7260"/>
                  <a:pt x="81892" y="7222"/>
                </a:cubicBezTo>
                <a:cubicBezTo>
                  <a:pt x="81968" y="7184"/>
                  <a:pt x="82119" y="7146"/>
                  <a:pt x="82119" y="7033"/>
                </a:cubicBezTo>
                <a:cubicBezTo>
                  <a:pt x="82119" y="6995"/>
                  <a:pt x="82119" y="6995"/>
                  <a:pt x="82119" y="6957"/>
                </a:cubicBezTo>
                <a:cubicBezTo>
                  <a:pt x="82119" y="6957"/>
                  <a:pt x="82119" y="6920"/>
                  <a:pt x="82119" y="6882"/>
                </a:cubicBezTo>
                <a:lnTo>
                  <a:pt x="81968" y="6768"/>
                </a:lnTo>
                <a:close/>
                <a:moveTo>
                  <a:pt x="43767" y="6979"/>
                </a:moveTo>
                <a:cubicBezTo>
                  <a:pt x="43700" y="6979"/>
                  <a:pt x="43646" y="7006"/>
                  <a:pt x="43593" y="7033"/>
                </a:cubicBezTo>
                <a:cubicBezTo>
                  <a:pt x="43517" y="7109"/>
                  <a:pt x="43517" y="7184"/>
                  <a:pt x="43517" y="7335"/>
                </a:cubicBezTo>
                <a:lnTo>
                  <a:pt x="43631" y="7411"/>
                </a:lnTo>
                <a:cubicBezTo>
                  <a:pt x="43654" y="7414"/>
                  <a:pt x="43676" y="7416"/>
                  <a:pt x="43696" y="7416"/>
                </a:cubicBezTo>
                <a:cubicBezTo>
                  <a:pt x="43902" y="7416"/>
                  <a:pt x="43936" y="7253"/>
                  <a:pt x="43971" y="7184"/>
                </a:cubicBezTo>
                <a:lnTo>
                  <a:pt x="43971" y="7109"/>
                </a:lnTo>
                <a:lnTo>
                  <a:pt x="43857" y="6995"/>
                </a:lnTo>
                <a:cubicBezTo>
                  <a:pt x="43824" y="6984"/>
                  <a:pt x="43794" y="6979"/>
                  <a:pt x="43767" y="6979"/>
                </a:cubicBezTo>
                <a:close/>
                <a:moveTo>
                  <a:pt x="22799" y="7449"/>
                </a:moveTo>
                <a:cubicBezTo>
                  <a:pt x="22687" y="7516"/>
                  <a:pt x="22773" y="7596"/>
                  <a:pt x="22847" y="7596"/>
                </a:cubicBezTo>
                <a:cubicBezTo>
                  <a:pt x="22898" y="7596"/>
                  <a:pt x="22943" y="7557"/>
                  <a:pt x="22912" y="7449"/>
                </a:cubicBezTo>
                <a:close/>
                <a:moveTo>
                  <a:pt x="1362" y="7335"/>
                </a:moveTo>
                <a:cubicBezTo>
                  <a:pt x="1324" y="7335"/>
                  <a:pt x="1286" y="7335"/>
                  <a:pt x="1248" y="7373"/>
                </a:cubicBezTo>
                <a:cubicBezTo>
                  <a:pt x="1173" y="7411"/>
                  <a:pt x="1135" y="7449"/>
                  <a:pt x="1135" y="7487"/>
                </a:cubicBezTo>
                <a:lnTo>
                  <a:pt x="1135" y="7524"/>
                </a:lnTo>
                <a:lnTo>
                  <a:pt x="1210" y="7600"/>
                </a:lnTo>
                <a:cubicBezTo>
                  <a:pt x="1210" y="7562"/>
                  <a:pt x="1210" y="7562"/>
                  <a:pt x="1210" y="7524"/>
                </a:cubicBezTo>
                <a:lnTo>
                  <a:pt x="1362" y="7676"/>
                </a:lnTo>
                <a:lnTo>
                  <a:pt x="1475" y="7676"/>
                </a:lnTo>
                <a:lnTo>
                  <a:pt x="1589" y="7638"/>
                </a:lnTo>
                <a:cubicBezTo>
                  <a:pt x="1626" y="7600"/>
                  <a:pt x="1626" y="7562"/>
                  <a:pt x="1626" y="7524"/>
                </a:cubicBezTo>
                <a:cubicBezTo>
                  <a:pt x="1626" y="7411"/>
                  <a:pt x="1513" y="7335"/>
                  <a:pt x="1362" y="7335"/>
                </a:cubicBezTo>
                <a:close/>
                <a:moveTo>
                  <a:pt x="71191" y="7292"/>
                </a:moveTo>
                <a:cubicBezTo>
                  <a:pt x="71138" y="7292"/>
                  <a:pt x="71087" y="7298"/>
                  <a:pt x="71041" y="7298"/>
                </a:cubicBezTo>
                <a:lnTo>
                  <a:pt x="70928" y="7411"/>
                </a:lnTo>
                <a:lnTo>
                  <a:pt x="70928" y="7562"/>
                </a:lnTo>
                <a:lnTo>
                  <a:pt x="71003" y="7676"/>
                </a:lnTo>
                <a:cubicBezTo>
                  <a:pt x="71079" y="7714"/>
                  <a:pt x="71230" y="7751"/>
                  <a:pt x="71381" y="7751"/>
                </a:cubicBezTo>
                <a:lnTo>
                  <a:pt x="71457" y="7676"/>
                </a:lnTo>
                <a:cubicBezTo>
                  <a:pt x="71457" y="7714"/>
                  <a:pt x="71457" y="7751"/>
                  <a:pt x="71495" y="7789"/>
                </a:cubicBezTo>
                <a:cubicBezTo>
                  <a:pt x="71570" y="7714"/>
                  <a:pt x="71570" y="7676"/>
                  <a:pt x="71570" y="7676"/>
                </a:cubicBezTo>
                <a:lnTo>
                  <a:pt x="71722" y="7638"/>
                </a:lnTo>
                <a:cubicBezTo>
                  <a:pt x="71722" y="7600"/>
                  <a:pt x="71722" y="7562"/>
                  <a:pt x="71684" y="7524"/>
                </a:cubicBezTo>
                <a:cubicBezTo>
                  <a:pt x="71646" y="7487"/>
                  <a:pt x="71570" y="7487"/>
                  <a:pt x="71533" y="7487"/>
                </a:cubicBezTo>
                <a:lnTo>
                  <a:pt x="71495" y="7487"/>
                </a:lnTo>
                <a:cubicBezTo>
                  <a:pt x="71495" y="7411"/>
                  <a:pt x="71457" y="7373"/>
                  <a:pt x="71419" y="7373"/>
                </a:cubicBezTo>
                <a:cubicBezTo>
                  <a:pt x="71351" y="7305"/>
                  <a:pt x="71270" y="7292"/>
                  <a:pt x="71191" y="7292"/>
                </a:cubicBezTo>
                <a:close/>
                <a:moveTo>
                  <a:pt x="24424" y="7335"/>
                </a:moveTo>
                <a:cubicBezTo>
                  <a:pt x="24349" y="7335"/>
                  <a:pt x="24273" y="7373"/>
                  <a:pt x="24235" y="7373"/>
                </a:cubicBezTo>
                <a:cubicBezTo>
                  <a:pt x="24198" y="7411"/>
                  <a:pt x="24198" y="7411"/>
                  <a:pt x="24198" y="7411"/>
                </a:cubicBezTo>
                <a:lnTo>
                  <a:pt x="24046" y="7524"/>
                </a:lnTo>
                <a:lnTo>
                  <a:pt x="24046" y="7714"/>
                </a:lnTo>
                <a:lnTo>
                  <a:pt x="24198" y="7827"/>
                </a:lnTo>
                <a:lnTo>
                  <a:pt x="24424" y="7827"/>
                </a:lnTo>
                <a:lnTo>
                  <a:pt x="24576" y="7714"/>
                </a:lnTo>
                <a:lnTo>
                  <a:pt x="24576" y="7449"/>
                </a:lnTo>
                <a:lnTo>
                  <a:pt x="24424" y="7335"/>
                </a:lnTo>
                <a:close/>
                <a:moveTo>
                  <a:pt x="26164" y="7411"/>
                </a:moveTo>
                <a:cubicBezTo>
                  <a:pt x="26126" y="7411"/>
                  <a:pt x="26012" y="7411"/>
                  <a:pt x="25937" y="7487"/>
                </a:cubicBezTo>
                <a:lnTo>
                  <a:pt x="25974" y="7524"/>
                </a:lnTo>
                <a:cubicBezTo>
                  <a:pt x="25899" y="7562"/>
                  <a:pt x="25823" y="7600"/>
                  <a:pt x="25785" y="7676"/>
                </a:cubicBezTo>
                <a:lnTo>
                  <a:pt x="25937" y="7827"/>
                </a:lnTo>
                <a:lnTo>
                  <a:pt x="26126" y="7827"/>
                </a:lnTo>
                <a:lnTo>
                  <a:pt x="26239" y="7789"/>
                </a:lnTo>
                <a:cubicBezTo>
                  <a:pt x="26277" y="7714"/>
                  <a:pt x="26277" y="7676"/>
                  <a:pt x="26277" y="7600"/>
                </a:cubicBezTo>
                <a:cubicBezTo>
                  <a:pt x="26277" y="7524"/>
                  <a:pt x="26239" y="7449"/>
                  <a:pt x="26164" y="7411"/>
                </a:cubicBezTo>
                <a:close/>
                <a:moveTo>
                  <a:pt x="32402" y="7449"/>
                </a:moveTo>
                <a:lnTo>
                  <a:pt x="32288" y="7562"/>
                </a:lnTo>
                <a:cubicBezTo>
                  <a:pt x="32288" y="7600"/>
                  <a:pt x="32251" y="7638"/>
                  <a:pt x="32251" y="7714"/>
                </a:cubicBezTo>
                <a:lnTo>
                  <a:pt x="32251" y="7751"/>
                </a:lnTo>
                <a:lnTo>
                  <a:pt x="32288" y="7827"/>
                </a:lnTo>
                <a:cubicBezTo>
                  <a:pt x="32326" y="7846"/>
                  <a:pt x="32373" y="7855"/>
                  <a:pt x="32416" y="7855"/>
                </a:cubicBezTo>
                <a:cubicBezTo>
                  <a:pt x="32458" y="7855"/>
                  <a:pt x="32496" y="7846"/>
                  <a:pt x="32515" y="7827"/>
                </a:cubicBezTo>
                <a:cubicBezTo>
                  <a:pt x="32591" y="7789"/>
                  <a:pt x="32666" y="7714"/>
                  <a:pt x="32666" y="7638"/>
                </a:cubicBezTo>
                <a:cubicBezTo>
                  <a:pt x="32666" y="7562"/>
                  <a:pt x="32629" y="7524"/>
                  <a:pt x="32553" y="7487"/>
                </a:cubicBezTo>
                <a:cubicBezTo>
                  <a:pt x="32515" y="7449"/>
                  <a:pt x="32477" y="7449"/>
                  <a:pt x="32402" y="7449"/>
                </a:cubicBezTo>
                <a:close/>
                <a:moveTo>
                  <a:pt x="46202" y="7638"/>
                </a:moveTo>
                <a:lnTo>
                  <a:pt x="46126" y="7714"/>
                </a:lnTo>
                <a:lnTo>
                  <a:pt x="45975" y="7714"/>
                </a:lnTo>
                <a:cubicBezTo>
                  <a:pt x="45975" y="7714"/>
                  <a:pt x="45975" y="7714"/>
                  <a:pt x="45975" y="7676"/>
                </a:cubicBezTo>
                <a:lnTo>
                  <a:pt x="45861" y="7676"/>
                </a:lnTo>
                <a:cubicBezTo>
                  <a:pt x="45823" y="7827"/>
                  <a:pt x="45937" y="7978"/>
                  <a:pt x="46088" y="7978"/>
                </a:cubicBezTo>
                <a:cubicBezTo>
                  <a:pt x="46239" y="7978"/>
                  <a:pt x="46315" y="7903"/>
                  <a:pt x="46315" y="7789"/>
                </a:cubicBezTo>
                <a:cubicBezTo>
                  <a:pt x="46315" y="7751"/>
                  <a:pt x="46277" y="7676"/>
                  <a:pt x="46202" y="7638"/>
                </a:cubicBezTo>
                <a:close/>
                <a:moveTo>
                  <a:pt x="50614" y="7545"/>
                </a:moveTo>
                <a:cubicBezTo>
                  <a:pt x="50596" y="7545"/>
                  <a:pt x="50575" y="7550"/>
                  <a:pt x="50549" y="7562"/>
                </a:cubicBezTo>
                <a:lnTo>
                  <a:pt x="50436" y="7676"/>
                </a:lnTo>
                <a:cubicBezTo>
                  <a:pt x="50398" y="7676"/>
                  <a:pt x="50360" y="7714"/>
                  <a:pt x="50360" y="7751"/>
                </a:cubicBezTo>
                <a:lnTo>
                  <a:pt x="50323" y="7751"/>
                </a:lnTo>
                <a:lnTo>
                  <a:pt x="50323" y="7865"/>
                </a:lnTo>
                <a:cubicBezTo>
                  <a:pt x="50247" y="7865"/>
                  <a:pt x="50171" y="7903"/>
                  <a:pt x="50209" y="7978"/>
                </a:cubicBezTo>
                <a:lnTo>
                  <a:pt x="50398" y="7978"/>
                </a:lnTo>
                <a:cubicBezTo>
                  <a:pt x="50398" y="7940"/>
                  <a:pt x="50398" y="7940"/>
                  <a:pt x="50398" y="7940"/>
                </a:cubicBezTo>
                <a:lnTo>
                  <a:pt x="50625" y="7940"/>
                </a:lnTo>
                <a:lnTo>
                  <a:pt x="50776" y="7827"/>
                </a:lnTo>
                <a:lnTo>
                  <a:pt x="50776" y="7714"/>
                </a:lnTo>
                <a:cubicBezTo>
                  <a:pt x="50776" y="7676"/>
                  <a:pt x="50776" y="7600"/>
                  <a:pt x="50701" y="7562"/>
                </a:cubicBezTo>
                <a:cubicBezTo>
                  <a:pt x="50675" y="7562"/>
                  <a:pt x="50650" y="7545"/>
                  <a:pt x="50614" y="7545"/>
                </a:cubicBezTo>
                <a:close/>
                <a:moveTo>
                  <a:pt x="59926" y="7562"/>
                </a:moveTo>
                <a:lnTo>
                  <a:pt x="59737" y="7638"/>
                </a:lnTo>
                <a:cubicBezTo>
                  <a:pt x="59737" y="7638"/>
                  <a:pt x="59699" y="7676"/>
                  <a:pt x="59699" y="7676"/>
                </a:cubicBezTo>
                <a:cubicBezTo>
                  <a:pt x="59699" y="7714"/>
                  <a:pt x="59623" y="7789"/>
                  <a:pt x="59661" y="7903"/>
                </a:cubicBezTo>
                <a:lnTo>
                  <a:pt x="59812" y="7978"/>
                </a:lnTo>
                <a:lnTo>
                  <a:pt x="60039" y="7978"/>
                </a:lnTo>
                <a:lnTo>
                  <a:pt x="60153" y="7903"/>
                </a:lnTo>
                <a:cubicBezTo>
                  <a:pt x="60190" y="7865"/>
                  <a:pt x="60190" y="7827"/>
                  <a:pt x="60190" y="7827"/>
                </a:cubicBezTo>
                <a:cubicBezTo>
                  <a:pt x="60190" y="7676"/>
                  <a:pt x="60039" y="7600"/>
                  <a:pt x="59964" y="7600"/>
                </a:cubicBezTo>
                <a:cubicBezTo>
                  <a:pt x="59964" y="7562"/>
                  <a:pt x="59926" y="7562"/>
                  <a:pt x="59926" y="7562"/>
                </a:cubicBezTo>
                <a:close/>
                <a:moveTo>
                  <a:pt x="27109" y="8092"/>
                </a:moveTo>
                <a:cubicBezTo>
                  <a:pt x="27109" y="8102"/>
                  <a:pt x="27112" y="8110"/>
                  <a:pt x="27116" y="8115"/>
                </a:cubicBezTo>
                <a:lnTo>
                  <a:pt x="27116" y="8115"/>
                </a:lnTo>
                <a:lnTo>
                  <a:pt x="27109" y="8092"/>
                </a:lnTo>
                <a:close/>
                <a:moveTo>
                  <a:pt x="3933" y="7827"/>
                </a:moveTo>
                <a:lnTo>
                  <a:pt x="3781" y="7940"/>
                </a:lnTo>
                <a:cubicBezTo>
                  <a:pt x="3781" y="8054"/>
                  <a:pt x="3819" y="8167"/>
                  <a:pt x="3895" y="8205"/>
                </a:cubicBezTo>
                <a:lnTo>
                  <a:pt x="3970" y="8243"/>
                </a:lnTo>
                <a:cubicBezTo>
                  <a:pt x="4084" y="8243"/>
                  <a:pt x="4159" y="8243"/>
                  <a:pt x="4197" y="8205"/>
                </a:cubicBezTo>
                <a:lnTo>
                  <a:pt x="4235" y="8205"/>
                </a:lnTo>
                <a:lnTo>
                  <a:pt x="4386" y="8092"/>
                </a:lnTo>
                <a:lnTo>
                  <a:pt x="4386" y="8054"/>
                </a:lnTo>
                <a:cubicBezTo>
                  <a:pt x="4386" y="7827"/>
                  <a:pt x="4084" y="7827"/>
                  <a:pt x="3933" y="7827"/>
                </a:cubicBezTo>
                <a:close/>
                <a:moveTo>
                  <a:pt x="41627" y="7865"/>
                </a:moveTo>
                <a:cubicBezTo>
                  <a:pt x="41551" y="7865"/>
                  <a:pt x="41476" y="7865"/>
                  <a:pt x="41400" y="7903"/>
                </a:cubicBezTo>
                <a:cubicBezTo>
                  <a:pt x="41362" y="7940"/>
                  <a:pt x="41324" y="8016"/>
                  <a:pt x="41362" y="8129"/>
                </a:cubicBezTo>
                <a:lnTo>
                  <a:pt x="41362" y="8167"/>
                </a:lnTo>
                <a:cubicBezTo>
                  <a:pt x="41476" y="8243"/>
                  <a:pt x="41551" y="8243"/>
                  <a:pt x="41589" y="8243"/>
                </a:cubicBezTo>
                <a:cubicBezTo>
                  <a:pt x="41702" y="8205"/>
                  <a:pt x="41778" y="8129"/>
                  <a:pt x="41854" y="8016"/>
                </a:cubicBezTo>
                <a:lnTo>
                  <a:pt x="41702" y="7865"/>
                </a:lnTo>
                <a:close/>
                <a:moveTo>
                  <a:pt x="49491" y="7903"/>
                </a:moveTo>
                <a:cubicBezTo>
                  <a:pt x="49340" y="7903"/>
                  <a:pt x="49226" y="7978"/>
                  <a:pt x="49188" y="8092"/>
                </a:cubicBezTo>
                <a:lnTo>
                  <a:pt x="49302" y="8243"/>
                </a:lnTo>
                <a:cubicBezTo>
                  <a:pt x="49302" y="8281"/>
                  <a:pt x="49340" y="8281"/>
                  <a:pt x="49415" y="8281"/>
                </a:cubicBezTo>
                <a:lnTo>
                  <a:pt x="49566" y="8205"/>
                </a:lnTo>
                <a:cubicBezTo>
                  <a:pt x="49604" y="8167"/>
                  <a:pt x="49642" y="8129"/>
                  <a:pt x="49642" y="8054"/>
                </a:cubicBezTo>
                <a:lnTo>
                  <a:pt x="49642" y="8016"/>
                </a:lnTo>
                <a:lnTo>
                  <a:pt x="49491" y="7903"/>
                </a:lnTo>
                <a:close/>
                <a:moveTo>
                  <a:pt x="71230" y="8016"/>
                </a:moveTo>
                <a:cubicBezTo>
                  <a:pt x="71155" y="8016"/>
                  <a:pt x="71003" y="8054"/>
                  <a:pt x="71003" y="8205"/>
                </a:cubicBezTo>
                <a:lnTo>
                  <a:pt x="71117" y="8356"/>
                </a:lnTo>
                <a:cubicBezTo>
                  <a:pt x="71230" y="8356"/>
                  <a:pt x="71306" y="8356"/>
                  <a:pt x="71381" y="8318"/>
                </a:cubicBezTo>
                <a:lnTo>
                  <a:pt x="71419" y="8205"/>
                </a:lnTo>
                <a:cubicBezTo>
                  <a:pt x="71419" y="8129"/>
                  <a:pt x="71344" y="8016"/>
                  <a:pt x="71230" y="8016"/>
                </a:cubicBezTo>
                <a:close/>
                <a:moveTo>
                  <a:pt x="87284" y="8397"/>
                </a:moveTo>
                <a:cubicBezTo>
                  <a:pt x="87273" y="8401"/>
                  <a:pt x="87261" y="8410"/>
                  <a:pt x="87261" y="8432"/>
                </a:cubicBezTo>
                <a:lnTo>
                  <a:pt x="87284" y="8397"/>
                </a:lnTo>
                <a:close/>
                <a:moveTo>
                  <a:pt x="53045" y="7978"/>
                </a:moveTo>
                <a:lnTo>
                  <a:pt x="52780" y="8054"/>
                </a:lnTo>
                <a:cubicBezTo>
                  <a:pt x="52742" y="8054"/>
                  <a:pt x="52704" y="8092"/>
                  <a:pt x="52704" y="8129"/>
                </a:cubicBezTo>
                <a:lnTo>
                  <a:pt x="52780" y="8281"/>
                </a:lnTo>
                <a:cubicBezTo>
                  <a:pt x="52780" y="8281"/>
                  <a:pt x="52780" y="8318"/>
                  <a:pt x="52780" y="8318"/>
                </a:cubicBezTo>
                <a:cubicBezTo>
                  <a:pt x="52814" y="8352"/>
                  <a:pt x="52877" y="8476"/>
                  <a:pt x="53078" y="8476"/>
                </a:cubicBezTo>
                <a:cubicBezTo>
                  <a:pt x="53102" y="8476"/>
                  <a:pt x="53129" y="8474"/>
                  <a:pt x="53158" y="8470"/>
                </a:cubicBezTo>
                <a:lnTo>
                  <a:pt x="53234" y="8356"/>
                </a:lnTo>
                <a:cubicBezTo>
                  <a:pt x="53234" y="8318"/>
                  <a:pt x="53234" y="8318"/>
                  <a:pt x="53234" y="8318"/>
                </a:cubicBezTo>
                <a:cubicBezTo>
                  <a:pt x="53234" y="8167"/>
                  <a:pt x="53158" y="8054"/>
                  <a:pt x="53083" y="8016"/>
                </a:cubicBezTo>
                <a:cubicBezTo>
                  <a:pt x="53083" y="7978"/>
                  <a:pt x="53045" y="7978"/>
                  <a:pt x="53045" y="7978"/>
                </a:cubicBezTo>
                <a:close/>
                <a:moveTo>
                  <a:pt x="27869" y="6667"/>
                </a:moveTo>
                <a:cubicBezTo>
                  <a:pt x="27836" y="6667"/>
                  <a:pt x="27797" y="6675"/>
                  <a:pt x="27751" y="6693"/>
                </a:cubicBezTo>
                <a:lnTo>
                  <a:pt x="27676" y="6806"/>
                </a:lnTo>
                <a:lnTo>
                  <a:pt x="27562" y="6768"/>
                </a:lnTo>
                <a:cubicBezTo>
                  <a:pt x="27336" y="6768"/>
                  <a:pt x="27222" y="6844"/>
                  <a:pt x="27071" y="6882"/>
                </a:cubicBezTo>
                <a:cubicBezTo>
                  <a:pt x="27033" y="6920"/>
                  <a:pt x="26995" y="6920"/>
                  <a:pt x="26957" y="6957"/>
                </a:cubicBezTo>
                <a:lnTo>
                  <a:pt x="26882" y="7071"/>
                </a:lnTo>
                <a:cubicBezTo>
                  <a:pt x="26882" y="7222"/>
                  <a:pt x="26957" y="7373"/>
                  <a:pt x="27146" y="7487"/>
                </a:cubicBezTo>
                <a:cubicBezTo>
                  <a:pt x="27146" y="7487"/>
                  <a:pt x="27184" y="7487"/>
                  <a:pt x="27222" y="7524"/>
                </a:cubicBezTo>
                <a:cubicBezTo>
                  <a:pt x="27222" y="7524"/>
                  <a:pt x="27184" y="7600"/>
                  <a:pt x="27222" y="7638"/>
                </a:cubicBezTo>
                <a:lnTo>
                  <a:pt x="27222" y="7676"/>
                </a:lnTo>
                <a:cubicBezTo>
                  <a:pt x="27222" y="7676"/>
                  <a:pt x="27222" y="7714"/>
                  <a:pt x="27184" y="7714"/>
                </a:cubicBezTo>
                <a:lnTo>
                  <a:pt x="27260" y="7827"/>
                </a:lnTo>
                <a:cubicBezTo>
                  <a:pt x="27260" y="7827"/>
                  <a:pt x="27260" y="7827"/>
                  <a:pt x="27260" y="7865"/>
                </a:cubicBezTo>
                <a:cubicBezTo>
                  <a:pt x="27184" y="7865"/>
                  <a:pt x="27109" y="7903"/>
                  <a:pt x="27071" y="7978"/>
                </a:cubicBezTo>
                <a:lnTo>
                  <a:pt x="27184" y="8129"/>
                </a:lnTo>
                <a:cubicBezTo>
                  <a:pt x="27157" y="8129"/>
                  <a:pt x="27130" y="8129"/>
                  <a:pt x="27116" y="8115"/>
                </a:cubicBezTo>
                <a:lnTo>
                  <a:pt x="27116" y="8115"/>
                </a:lnTo>
                <a:lnTo>
                  <a:pt x="27184" y="8318"/>
                </a:lnTo>
                <a:cubicBezTo>
                  <a:pt x="27260" y="8318"/>
                  <a:pt x="27260" y="8318"/>
                  <a:pt x="27336" y="8394"/>
                </a:cubicBezTo>
                <a:cubicBezTo>
                  <a:pt x="27336" y="8432"/>
                  <a:pt x="27373" y="8470"/>
                  <a:pt x="27373" y="8507"/>
                </a:cubicBezTo>
                <a:lnTo>
                  <a:pt x="27487" y="8545"/>
                </a:lnTo>
                <a:lnTo>
                  <a:pt x="27789" y="8545"/>
                </a:lnTo>
                <a:lnTo>
                  <a:pt x="27940" y="8432"/>
                </a:lnTo>
                <a:cubicBezTo>
                  <a:pt x="27940" y="8394"/>
                  <a:pt x="27940" y="8318"/>
                  <a:pt x="27940" y="8243"/>
                </a:cubicBezTo>
                <a:cubicBezTo>
                  <a:pt x="27978" y="8092"/>
                  <a:pt x="27978" y="7978"/>
                  <a:pt x="27940" y="7827"/>
                </a:cubicBezTo>
                <a:lnTo>
                  <a:pt x="27827" y="7865"/>
                </a:lnTo>
                <a:cubicBezTo>
                  <a:pt x="27751" y="7827"/>
                  <a:pt x="27676" y="7827"/>
                  <a:pt x="27600" y="7827"/>
                </a:cubicBezTo>
                <a:cubicBezTo>
                  <a:pt x="27600" y="7789"/>
                  <a:pt x="27600" y="7789"/>
                  <a:pt x="27562" y="7751"/>
                </a:cubicBezTo>
                <a:cubicBezTo>
                  <a:pt x="27600" y="7714"/>
                  <a:pt x="27562" y="7676"/>
                  <a:pt x="27600" y="7600"/>
                </a:cubicBezTo>
                <a:lnTo>
                  <a:pt x="27600" y="7638"/>
                </a:lnTo>
                <a:cubicBezTo>
                  <a:pt x="27714" y="7638"/>
                  <a:pt x="27827" y="7638"/>
                  <a:pt x="27865" y="7600"/>
                </a:cubicBezTo>
                <a:lnTo>
                  <a:pt x="27940" y="7487"/>
                </a:lnTo>
                <a:cubicBezTo>
                  <a:pt x="27940" y="7449"/>
                  <a:pt x="27940" y="7449"/>
                  <a:pt x="27940" y="7449"/>
                </a:cubicBezTo>
                <a:cubicBezTo>
                  <a:pt x="27978" y="7411"/>
                  <a:pt x="28016" y="7373"/>
                  <a:pt x="28054" y="7260"/>
                </a:cubicBezTo>
                <a:lnTo>
                  <a:pt x="28016" y="7184"/>
                </a:lnTo>
                <a:cubicBezTo>
                  <a:pt x="27978" y="7146"/>
                  <a:pt x="27940" y="7109"/>
                  <a:pt x="27865" y="7109"/>
                </a:cubicBezTo>
                <a:cubicBezTo>
                  <a:pt x="28016" y="7109"/>
                  <a:pt x="28092" y="7033"/>
                  <a:pt x="28167" y="6957"/>
                </a:cubicBezTo>
                <a:lnTo>
                  <a:pt x="28054" y="6768"/>
                </a:lnTo>
                <a:cubicBezTo>
                  <a:pt x="28025" y="6740"/>
                  <a:pt x="27975" y="6667"/>
                  <a:pt x="27869" y="6667"/>
                </a:cubicBezTo>
                <a:close/>
                <a:moveTo>
                  <a:pt x="63253" y="8205"/>
                </a:moveTo>
                <a:cubicBezTo>
                  <a:pt x="63102" y="8205"/>
                  <a:pt x="62988" y="8281"/>
                  <a:pt x="62913" y="8394"/>
                </a:cubicBezTo>
                <a:lnTo>
                  <a:pt x="63026" y="8545"/>
                </a:lnTo>
                <a:cubicBezTo>
                  <a:pt x="63064" y="8583"/>
                  <a:pt x="63102" y="8583"/>
                  <a:pt x="63139" y="8621"/>
                </a:cubicBezTo>
                <a:lnTo>
                  <a:pt x="63328" y="8507"/>
                </a:lnTo>
                <a:cubicBezTo>
                  <a:pt x="63328" y="8470"/>
                  <a:pt x="63366" y="8432"/>
                  <a:pt x="63366" y="8356"/>
                </a:cubicBezTo>
                <a:lnTo>
                  <a:pt x="63366" y="8318"/>
                </a:lnTo>
                <a:lnTo>
                  <a:pt x="63253" y="8205"/>
                </a:lnTo>
                <a:close/>
                <a:moveTo>
                  <a:pt x="60077" y="8205"/>
                </a:moveTo>
                <a:lnTo>
                  <a:pt x="59964" y="8318"/>
                </a:lnTo>
                <a:cubicBezTo>
                  <a:pt x="59926" y="8356"/>
                  <a:pt x="59888" y="8394"/>
                  <a:pt x="59888" y="8470"/>
                </a:cubicBezTo>
                <a:lnTo>
                  <a:pt x="59888" y="8507"/>
                </a:lnTo>
                <a:lnTo>
                  <a:pt x="60039" y="8621"/>
                </a:lnTo>
                <a:lnTo>
                  <a:pt x="60115" y="8621"/>
                </a:lnTo>
                <a:cubicBezTo>
                  <a:pt x="60153" y="8659"/>
                  <a:pt x="60190" y="8659"/>
                  <a:pt x="60304" y="8659"/>
                </a:cubicBezTo>
                <a:lnTo>
                  <a:pt x="60417" y="8545"/>
                </a:lnTo>
                <a:cubicBezTo>
                  <a:pt x="60417" y="8545"/>
                  <a:pt x="60417" y="8507"/>
                  <a:pt x="60417" y="8507"/>
                </a:cubicBezTo>
                <a:cubicBezTo>
                  <a:pt x="60417" y="8394"/>
                  <a:pt x="60379" y="8318"/>
                  <a:pt x="60342" y="8281"/>
                </a:cubicBezTo>
                <a:cubicBezTo>
                  <a:pt x="60266" y="8243"/>
                  <a:pt x="60190" y="8205"/>
                  <a:pt x="60077" y="8205"/>
                </a:cubicBezTo>
                <a:close/>
                <a:moveTo>
                  <a:pt x="68206" y="8432"/>
                </a:moveTo>
                <a:cubicBezTo>
                  <a:pt x="67979" y="8432"/>
                  <a:pt x="67941" y="8583"/>
                  <a:pt x="67979" y="8659"/>
                </a:cubicBezTo>
                <a:lnTo>
                  <a:pt x="68130" y="8772"/>
                </a:lnTo>
                <a:lnTo>
                  <a:pt x="68168" y="8772"/>
                </a:lnTo>
                <a:cubicBezTo>
                  <a:pt x="68243" y="8772"/>
                  <a:pt x="68395" y="8772"/>
                  <a:pt x="68432" y="8621"/>
                </a:cubicBezTo>
                <a:lnTo>
                  <a:pt x="68357" y="8545"/>
                </a:lnTo>
                <a:cubicBezTo>
                  <a:pt x="68357" y="8545"/>
                  <a:pt x="68357" y="8583"/>
                  <a:pt x="68357" y="8583"/>
                </a:cubicBezTo>
                <a:lnTo>
                  <a:pt x="68206" y="8432"/>
                </a:lnTo>
                <a:close/>
                <a:moveTo>
                  <a:pt x="38149" y="8432"/>
                </a:moveTo>
                <a:lnTo>
                  <a:pt x="38035" y="8583"/>
                </a:lnTo>
                <a:cubicBezTo>
                  <a:pt x="38035" y="8659"/>
                  <a:pt x="37997" y="8659"/>
                  <a:pt x="37997" y="8659"/>
                </a:cubicBezTo>
                <a:lnTo>
                  <a:pt x="38073" y="8886"/>
                </a:lnTo>
                <a:cubicBezTo>
                  <a:pt x="38186" y="8886"/>
                  <a:pt x="38338" y="8886"/>
                  <a:pt x="38451" y="8810"/>
                </a:cubicBezTo>
                <a:cubicBezTo>
                  <a:pt x="38489" y="8772"/>
                  <a:pt x="38564" y="8697"/>
                  <a:pt x="38564" y="8621"/>
                </a:cubicBezTo>
                <a:cubicBezTo>
                  <a:pt x="38564" y="8583"/>
                  <a:pt x="38564" y="8545"/>
                  <a:pt x="38527" y="8507"/>
                </a:cubicBezTo>
                <a:lnTo>
                  <a:pt x="38413" y="8432"/>
                </a:lnTo>
                <a:close/>
                <a:moveTo>
                  <a:pt x="87336" y="8318"/>
                </a:moveTo>
                <a:lnTo>
                  <a:pt x="87284" y="8397"/>
                </a:lnTo>
                <a:lnTo>
                  <a:pt x="87284" y="8397"/>
                </a:lnTo>
                <a:cubicBezTo>
                  <a:pt x="87292" y="8394"/>
                  <a:pt x="87298" y="8394"/>
                  <a:pt x="87298" y="8394"/>
                </a:cubicBezTo>
                <a:lnTo>
                  <a:pt x="87298" y="8394"/>
                </a:lnTo>
                <a:lnTo>
                  <a:pt x="87223" y="8470"/>
                </a:lnTo>
                <a:lnTo>
                  <a:pt x="87185" y="8470"/>
                </a:lnTo>
                <a:lnTo>
                  <a:pt x="87072" y="8507"/>
                </a:lnTo>
                <a:cubicBezTo>
                  <a:pt x="87034" y="8545"/>
                  <a:pt x="86958" y="8583"/>
                  <a:pt x="86958" y="8697"/>
                </a:cubicBezTo>
                <a:lnTo>
                  <a:pt x="87034" y="8810"/>
                </a:lnTo>
                <a:cubicBezTo>
                  <a:pt x="87109" y="8848"/>
                  <a:pt x="87261" y="8886"/>
                  <a:pt x="87412" y="8886"/>
                </a:cubicBezTo>
                <a:lnTo>
                  <a:pt x="87525" y="8697"/>
                </a:lnTo>
                <a:cubicBezTo>
                  <a:pt x="87525" y="8697"/>
                  <a:pt x="87525" y="8659"/>
                  <a:pt x="87525" y="8621"/>
                </a:cubicBezTo>
                <a:cubicBezTo>
                  <a:pt x="87525" y="8583"/>
                  <a:pt x="87525" y="8583"/>
                  <a:pt x="87525" y="8545"/>
                </a:cubicBezTo>
                <a:cubicBezTo>
                  <a:pt x="87525" y="8356"/>
                  <a:pt x="87374" y="8318"/>
                  <a:pt x="87336" y="8318"/>
                </a:cubicBezTo>
                <a:close/>
                <a:moveTo>
                  <a:pt x="58830" y="8417"/>
                </a:moveTo>
                <a:cubicBezTo>
                  <a:pt x="58794" y="8417"/>
                  <a:pt x="58756" y="8422"/>
                  <a:pt x="58716" y="8432"/>
                </a:cubicBezTo>
                <a:cubicBezTo>
                  <a:pt x="58565" y="8507"/>
                  <a:pt x="58451" y="8621"/>
                  <a:pt x="58451" y="8734"/>
                </a:cubicBezTo>
                <a:lnTo>
                  <a:pt x="58527" y="8848"/>
                </a:lnTo>
                <a:cubicBezTo>
                  <a:pt x="58647" y="8920"/>
                  <a:pt x="58751" y="8946"/>
                  <a:pt x="58841" y="8946"/>
                </a:cubicBezTo>
                <a:cubicBezTo>
                  <a:pt x="58892" y="8946"/>
                  <a:pt x="58939" y="8937"/>
                  <a:pt x="58981" y="8923"/>
                </a:cubicBezTo>
                <a:cubicBezTo>
                  <a:pt x="59094" y="8848"/>
                  <a:pt x="59170" y="8734"/>
                  <a:pt x="59170" y="8583"/>
                </a:cubicBezTo>
                <a:lnTo>
                  <a:pt x="59094" y="8507"/>
                </a:lnTo>
                <a:cubicBezTo>
                  <a:pt x="59011" y="8452"/>
                  <a:pt x="58928" y="8417"/>
                  <a:pt x="58830" y="8417"/>
                </a:cubicBezTo>
                <a:close/>
                <a:moveTo>
                  <a:pt x="80295" y="8378"/>
                </a:moveTo>
                <a:cubicBezTo>
                  <a:pt x="80206" y="8378"/>
                  <a:pt x="80142" y="8405"/>
                  <a:pt x="80115" y="8432"/>
                </a:cubicBezTo>
                <a:cubicBezTo>
                  <a:pt x="79888" y="8583"/>
                  <a:pt x="79964" y="8961"/>
                  <a:pt x="80342" y="8961"/>
                </a:cubicBezTo>
                <a:lnTo>
                  <a:pt x="80417" y="8961"/>
                </a:lnTo>
                <a:cubicBezTo>
                  <a:pt x="80606" y="8886"/>
                  <a:pt x="80644" y="8772"/>
                  <a:pt x="80644" y="8697"/>
                </a:cubicBezTo>
                <a:cubicBezTo>
                  <a:pt x="80644" y="8583"/>
                  <a:pt x="80606" y="8507"/>
                  <a:pt x="80531" y="8432"/>
                </a:cubicBezTo>
                <a:lnTo>
                  <a:pt x="80417" y="8394"/>
                </a:lnTo>
                <a:cubicBezTo>
                  <a:pt x="80373" y="8383"/>
                  <a:pt x="80332" y="8378"/>
                  <a:pt x="80295" y="8378"/>
                </a:cubicBezTo>
                <a:close/>
                <a:moveTo>
                  <a:pt x="74807" y="8530"/>
                </a:moveTo>
                <a:cubicBezTo>
                  <a:pt x="74740" y="8530"/>
                  <a:pt x="74686" y="8556"/>
                  <a:pt x="74633" y="8583"/>
                </a:cubicBezTo>
                <a:cubicBezTo>
                  <a:pt x="74557" y="8659"/>
                  <a:pt x="74557" y="8772"/>
                  <a:pt x="74557" y="8848"/>
                </a:cubicBezTo>
                <a:cubicBezTo>
                  <a:pt x="74557" y="8848"/>
                  <a:pt x="74557" y="8886"/>
                  <a:pt x="74557" y="8923"/>
                </a:cubicBezTo>
                <a:lnTo>
                  <a:pt x="74671" y="9037"/>
                </a:lnTo>
                <a:cubicBezTo>
                  <a:pt x="74746" y="9037"/>
                  <a:pt x="74860" y="9037"/>
                  <a:pt x="74898" y="8961"/>
                </a:cubicBezTo>
                <a:cubicBezTo>
                  <a:pt x="75011" y="8923"/>
                  <a:pt x="75011" y="8810"/>
                  <a:pt x="75011" y="8734"/>
                </a:cubicBezTo>
                <a:cubicBezTo>
                  <a:pt x="75011" y="8697"/>
                  <a:pt x="75011" y="8659"/>
                  <a:pt x="75011" y="8659"/>
                </a:cubicBezTo>
                <a:lnTo>
                  <a:pt x="74898" y="8545"/>
                </a:lnTo>
                <a:cubicBezTo>
                  <a:pt x="74864" y="8534"/>
                  <a:pt x="74834" y="8530"/>
                  <a:pt x="74807" y="8530"/>
                </a:cubicBezTo>
                <a:close/>
                <a:moveTo>
                  <a:pt x="26050" y="8697"/>
                </a:moveTo>
                <a:cubicBezTo>
                  <a:pt x="25899" y="8697"/>
                  <a:pt x="25785" y="8734"/>
                  <a:pt x="25748" y="8886"/>
                </a:cubicBezTo>
                <a:lnTo>
                  <a:pt x="25785" y="8999"/>
                </a:lnTo>
                <a:cubicBezTo>
                  <a:pt x="25861" y="9075"/>
                  <a:pt x="25974" y="9075"/>
                  <a:pt x="26088" y="9075"/>
                </a:cubicBezTo>
                <a:cubicBezTo>
                  <a:pt x="26164" y="9037"/>
                  <a:pt x="26201" y="8961"/>
                  <a:pt x="26201" y="8886"/>
                </a:cubicBezTo>
                <a:cubicBezTo>
                  <a:pt x="26201" y="8848"/>
                  <a:pt x="26201" y="8810"/>
                  <a:pt x="26201" y="8772"/>
                </a:cubicBezTo>
                <a:lnTo>
                  <a:pt x="26050" y="8697"/>
                </a:lnTo>
                <a:close/>
                <a:moveTo>
                  <a:pt x="53423" y="8621"/>
                </a:moveTo>
                <a:lnTo>
                  <a:pt x="53272" y="8734"/>
                </a:lnTo>
                <a:cubicBezTo>
                  <a:pt x="53234" y="8923"/>
                  <a:pt x="53347" y="9075"/>
                  <a:pt x="53498" y="9075"/>
                </a:cubicBezTo>
                <a:lnTo>
                  <a:pt x="53650" y="8999"/>
                </a:lnTo>
                <a:cubicBezTo>
                  <a:pt x="53650" y="8961"/>
                  <a:pt x="53687" y="8961"/>
                  <a:pt x="53687" y="8961"/>
                </a:cubicBezTo>
                <a:cubicBezTo>
                  <a:pt x="53687" y="8923"/>
                  <a:pt x="53725" y="8886"/>
                  <a:pt x="53725" y="8810"/>
                </a:cubicBezTo>
                <a:cubicBezTo>
                  <a:pt x="53725" y="8772"/>
                  <a:pt x="53725" y="8772"/>
                  <a:pt x="53725" y="8734"/>
                </a:cubicBezTo>
                <a:lnTo>
                  <a:pt x="53574" y="8621"/>
                </a:lnTo>
                <a:close/>
                <a:moveTo>
                  <a:pt x="76334" y="8621"/>
                </a:moveTo>
                <a:cubicBezTo>
                  <a:pt x="76183" y="8621"/>
                  <a:pt x="76107" y="8659"/>
                  <a:pt x="76070" y="8697"/>
                </a:cubicBezTo>
                <a:cubicBezTo>
                  <a:pt x="75918" y="8848"/>
                  <a:pt x="76032" y="9226"/>
                  <a:pt x="76296" y="9226"/>
                </a:cubicBezTo>
                <a:lnTo>
                  <a:pt x="76410" y="9188"/>
                </a:lnTo>
                <a:cubicBezTo>
                  <a:pt x="76485" y="9112"/>
                  <a:pt x="76523" y="8999"/>
                  <a:pt x="76523" y="8923"/>
                </a:cubicBezTo>
                <a:cubicBezTo>
                  <a:pt x="76523" y="8886"/>
                  <a:pt x="76485" y="8734"/>
                  <a:pt x="76410" y="8659"/>
                </a:cubicBezTo>
                <a:lnTo>
                  <a:pt x="76334" y="8621"/>
                </a:lnTo>
                <a:close/>
                <a:moveTo>
                  <a:pt x="15464" y="8886"/>
                </a:moveTo>
                <a:cubicBezTo>
                  <a:pt x="15351" y="8886"/>
                  <a:pt x="15275" y="8923"/>
                  <a:pt x="15199" y="8961"/>
                </a:cubicBezTo>
                <a:cubicBezTo>
                  <a:pt x="15161" y="8999"/>
                  <a:pt x="15124" y="9037"/>
                  <a:pt x="15124" y="9150"/>
                </a:cubicBezTo>
                <a:lnTo>
                  <a:pt x="15124" y="9188"/>
                </a:lnTo>
                <a:lnTo>
                  <a:pt x="15275" y="9301"/>
                </a:lnTo>
                <a:lnTo>
                  <a:pt x="15464" y="9301"/>
                </a:lnTo>
                <a:lnTo>
                  <a:pt x="15577" y="9150"/>
                </a:lnTo>
                <a:lnTo>
                  <a:pt x="15577" y="8999"/>
                </a:lnTo>
                <a:lnTo>
                  <a:pt x="15464" y="8886"/>
                </a:lnTo>
                <a:close/>
                <a:moveTo>
                  <a:pt x="8394" y="8999"/>
                </a:moveTo>
                <a:cubicBezTo>
                  <a:pt x="8280" y="8999"/>
                  <a:pt x="8167" y="8999"/>
                  <a:pt x="8091" y="9075"/>
                </a:cubicBezTo>
                <a:cubicBezTo>
                  <a:pt x="8054" y="9075"/>
                  <a:pt x="8016" y="9150"/>
                  <a:pt x="8016" y="9301"/>
                </a:cubicBezTo>
                <a:lnTo>
                  <a:pt x="8129" y="9377"/>
                </a:lnTo>
                <a:cubicBezTo>
                  <a:pt x="8154" y="9381"/>
                  <a:pt x="8177" y="9383"/>
                  <a:pt x="8198" y="9383"/>
                </a:cubicBezTo>
                <a:cubicBezTo>
                  <a:pt x="8372" y="9383"/>
                  <a:pt x="8440" y="9255"/>
                  <a:pt x="8507" y="9188"/>
                </a:cubicBezTo>
                <a:lnTo>
                  <a:pt x="8394" y="8999"/>
                </a:lnTo>
                <a:close/>
                <a:moveTo>
                  <a:pt x="33478" y="8945"/>
                </a:moveTo>
                <a:cubicBezTo>
                  <a:pt x="33438" y="8945"/>
                  <a:pt x="33411" y="8972"/>
                  <a:pt x="33385" y="8999"/>
                </a:cubicBezTo>
                <a:cubicBezTo>
                  <a:pt x="33271" y="9037"/>
                  <a:pt x="33271" y="9150"/>
                  <a:pt x="33271" y="9264"/>
                </a:cubicBezTo>
                <a:cubicBezTo>
                  <a:pt x="33271" y="9377"/>
                  <a:pt x="33309" y="9453"/>
                  <a:pt x="33423" y="9490"/>
                </a:cubicBezTo>
                <a:lnTo>
                  <a:pt x="33574" y="9415"/>
                </a:lnTo>
                <a:lnTo>
                  <a:pt x="33574" y="9415"/>
                </a:lnTo>
                <a:cubicBezTo>
                  <a:pt x="33574" y="9453"/>
                  <a:pt x="33536" y="9453"/>
                  <a:pt x="33536" y="9453"/>
                </a:cubicBezTo>
                <a:cubicBezTo>
                  <a:pt x="33555" y="9453"/>
                  <a:pt x="33583" y="9462"/>
                  <a:pt x="33621" y="9462"/>
                </a:cubicBezTo>
                <a:cubicBezTo>
                  <a:pt x="33659" y="9462"/>
                  <a:pt x="33706" y="9453"/>
                  <a:pt x="33763" y="9415"/>
                </a:cubicBezTo>
                <a:lnTo>
                  <a:pt x="33838" y="9339"/>
                </a:lnTo>
                <a:cubicBezTo>
                  <a:pt x="33838" y="9301"/>
                  <a:pt x="33838" y="9264"/>
                  <a:pt x="33838" y="9226"/>
                </a:cubicBezTo>
                <a:cubicBezTo>
                  <a:pt x="33838" y="9188"/>
                  <a:pt x="33838" y="9075"/>
                  <a:pt x="33763" y="8999"/>
                </a:cubicBezTo>
                <a:cubicBezTo>
                  <a:pt x="33709" y="8972"/>
                  <a:pt x="33656" y="8945"/>
                  <a:pt x="33602" y="8945"/>
                </a:cubicBezTo>
                <a:cubicBezTo>
                  <a:pt x="33580" y="8945"/>
                  <a:pt x="33558" y="8950"/>
                  <a:pt x="33536" y="8961"/>
                </a:cubicBezTo>
                <a:cubicBezTo>
                  <a:pt x="33514" y="8950"/>
                  <a:pt x="33495" y="8945"/>
                  <a:pt x="33478" y="8945"/>
                </a:cubicBezTo>
                <a:close/>
                <a:moveTo>
                  <a:pt x="29566" y="9188"/>
                </a:moveTo>
                <a:lnTo>
                  <a:pt x="29415" y="9339"/>
                </a:lnTo>
                <a:lnTo>
                  <a:pt x="29415" y="9490"/>
                </a:lnTo>
                <a:lnTo>
                  <a:pt x="29528" y="9604"/>
                </a:lnTo>
                <a:cubicBezTo>
                  <a:pt x="29642" y="9604"/>
                  <a:pt x="29717" y="9566"/>
                  <a:pt x="29793" y="9528"/>
                </a:cubicBezTo>
                <a:cubicBezTo>
                  <a:pt x="29831" y="9490"/>
                  <a:pt x="29869" y="9453"/>
                  <a:pt x="29869" y="9339"/>
                </a:cubicBezTo>
                <a:lnTo>
                  <a:pt x="29869" y="9301"/>
                </a:lnTo>
                <a:lnTo>
                  <a:pt x="29717" y="9188"/>
                </a:lnTo>
                <a:close/>
                <a:moveTo>
                  <a:pt x="20492" y="9604"/>
                </a:moveTo>
                <a:cubicBezTo>
                  <a:pt x="20504" y="9604"/>
                  <a:pt x="20516" y="9608"/>
                  <a:pt x="20528" y="9613"/>
                </a:cubicBezTo>
                <a:lnTo>
                  <a:pt x="20528" y="9613"/>
                </a:lnTo>
                <a:cubicBezTo>
                  <a:pt x="20525" y="9604"/>
                  <a:pt x="20516" y="9604"/>
                  <a:pt x="20492" y="9604"/>
                </a:cubicBezTo>
                <a:close/>
                <a:moveTo>
                  <a:pt x="21551" y="9377"/>
                </a:moveTo>
                <a:lnTo>
                  <a:pt x="21400" y="9490"/>
                </a:lnTo>
                <a:lnTo>
                  <a:pt x="21400" y="9642"/>
                </a:lnTo>
                <a:lnTo>
                  <a:pt x="21551" y="9755"/>
                </a:lnTo>
                <a:lnTo>
                  <a:pt x="21589" y="9755"/>
                </a:lnTo>
                <a:cubicBezTo>
                  <a:pt x="21664" y="9755"/>
                  <a:pt x="21816" y="9755"/>
                  <a:pt x="21853" y="9604"/>
                </a:cubicBezTo>
                <a:lnTo>
                  <a:pt x="21702" y="9453"/>
                </a:lnTo>
                <a:cubicBezTo>
                  <a:pt x="21702" y="9415"/>
                  <a:pt x="21627" y="9377"/>
                  <a:pt x="21551" y="9377"/>
                </a:cubicBezTo>
                <a:close/>
                <a:moveTo>
                  <a:pt x="66771" y="9220"/>
                </a:moveTo>
                <a:cubicBezTo>
                  <a:pt x="66748" y="9220"/>
                  <a:pt x="66722" y="9222"/>
                  <a:pt x="66693" y="9226"/>
                </a:cubicBezTo>
                <a:cubicBezTo>
                  <a:pt x="66504" y="9264"/>
                  <a:pt x="66504" y="9415"/>
                  <a:pt x="66466" y="9490"/>
                </a:cubicBezTo>
                <a:cubicBezTo>
                  <a:pt x="66466" y="9528"/>
                  <a:pt x="66466" y="9604"/>
                  <a:pt x="66429" y="9604"/>
                </a:cubicBezTo>
                <a:lnTo>
                  <a:pt x="66504" y="9793"/>
                </a:lnTo>
                <a:lnTo>
                  <a:pt x="66580" y="9793"/>
                </a:lnTo>
                <a:cubicBezTo>
                  <a:pt x="66657" y="9808"/>
                  <a:pt x="66752" y="9830"/>
                  <a:pt x="66843" y="9830"/>
                </a:cubicBezTo>
                <a:cubicBezTo>
                  <a:pt x="66977" y="9830"/>
                  <a:pt x="67102" y="9784"/>
                  <a:pt x="67147" y="9604"/>
                </a:cubicBezTo>
                <a:lnTo>
                  <a:pt x="67034" y="9453"/>
                </a:lnTo>
                <a:cubicBezTo>
                  <a:pt x="67034" y="9453"/>
                  <a:pt x="67034" y="9453"/>
                  <a:pt x="67034" y="9415"/>
                </a:cubicBezTo>
                <a:cubicBezTo>
                  <a:pt x="67000" y="9347"/>
                  <a:pt x="66966" y="9220"/>
                  <a:pt x="66771" y="9220"/>
                </a:cubicBezTo>
                <a:close/>
                <a:moveTo>
                  <a:pt x="82572" y="9112"/>
                </a:moveTo>
                <a:lnTo>
                  <a:pt x="82421" y="9226"/>
                </a:lnTo>
                <a:lnTo>
                  <a:pt x="82421" y="9264"/>
                </a:lnTo>
                <a:cubicBezTo>
                  <a:pt x="82421" y="9264"/>
                  <a:pt x="82421" y="9264"/>
                  <a:pt x="82421" y="9301"/>
                </a:cubicBezTo>
                <a:lnTo>
                  <a:pt x="82308" y="9377"/>
                </a:lnTo>
                <a:cubicBezTo>
                  <a:pt x="82270" y="9717"/>
                  <a:pt x="82459" y="9831"/>
                  <a:pt x="82610" y="9831"/>
                </a:cubicBezTo>
                <a:lnTo>
                  <a:pt x="82762" y="9793"/>
                </a:lnTo>
                <a:cubicBezTo>
                  <a:pt x="82799" y="9717"/>
                  <a:pt x="82837" y="9566"/>
                  <a:pt x="82837" y="9453"/>
                </a:cubicBezTo>
                <a:cubicBezTo>
                  <a:pt x="82837" y="9150"/>
                  <a:pt x="82648" y="9112"/>
                  <a:pt x="82572" y="9112"/>
                </a:cubicBezTo>
                <a:close/>
                <a:moveTo>
                  <a:pt x="51910" y="9415"/>
                </a:moveTo>
                <a:lnTo>
                  <a:pt x="51797" y="9453"/>
                </a:lnTo>
                <a:cubicBezTo>
                  <a:pt x="51759" y="9490"/>
                  <a:pt x="51721" y="9566"/>
                  <a:pt x="51721" y="9642"/>
                </a:cubicBezTo>
                <a:cubicBezTo>
                  <a:pt x="51721" y="9755"/>
                  <a:pt x="51797" y="9831"/>
                  <a:pt x="51948" y="9869"/>
                </a:cubicBezTo>
                <a:lnTo>
                  <a:pt x="52062" y="9831"/>
                </a:lnTo>
                <a:cubicBezTo>
                  <a:pt x="52137" y="9755"/>
                  <a:pt x="52137" y="9679"/>
                  <a:pt x="52137" y="9642"/>
                </a:cubicBezTo>
                <a:cubicBezTo>
                  <a:pt x="52137" y="9528"/>
                  <a:pt x="52062" y="9415"/>
                  <a:pt x="51910" y="9415"/>
                </a:cubicBezTo>
                <a:close/>
                <a:moveTo>
                  <a:pt x="20266" y="9604"/>
                </a:moveTo>
                <a:lnTo>
                  <a:pt x="20266" y="9604"/>
                </a:lnTo>
                <a:cubicBezTo>
                  <a:pt x="20228" y="9755"/>
                  <a:pt x="20266" y="9831"/>
                  <a:pt x="20341" y="9869"/>
                </a:cubicBezTo>
                <a:cubicBezTo>
                  <a:pt x="20379" y="9906"/>
                  <a:pt x="20455" y="9906"/>
                  <a:pt x="20492" y="9906"/>
                </a:cubicBezTo>
                <a:cubicBezTo>
                  <a:pt x="20644" y="9906"/>
                  <a:pt x="20757" y="9831"/>
                  <a:pt x="20757" y="9717"/>
                </a:cubicBezTo>
                <a:lnTo>
                  <a:pt x="20606" y="9717"/>
                </a:lnTo>
                <a:lnTo>
                  <a:pt x="20606" y="9642"/>
                </a:lnTo>
                <a:cubicBezTo>
                  <a:pt x="20580" y="9642"/>
                  <a:pt x="20554" y="9624"/>
                  <a:pt x="20528" y="9613"/>
                </a:cubicBezTo>
                <a:lnTo>
                  <a:pt x="20528" y="9613"/>
                </a:lnTo>
                <a:cubicBezTo>
                  <a:pt x="20530" y="9618"/>
                  <a:pt x="20530" y="9627"/>
                  <a:pt x="20530" y="9642"/>
                </a:cubicBezTo>
                <a:lnTo>
                  <a:pt x="20266" y="9604"/>
                </a:lnTo>
                <a:close/>
                <a:moveTo>
                  <a:pt x="40946" y="9566"/>
                </a:moveTo>
                <a:cubicBezTo>
                  <a:pt x="40795" y="9566"/>
                  <a:pt x="40682" y="9642"/>
                  <a:pt x="40682" y="9793"/>
                </a:cubicBezTo>
                <a:lnTo>
                  <a:pt x="40795" y="9906"/>
                </a:lnTo>
                <a:lnTo>
                  <a:pt x="40833" y="9906"/>
                </a:lnTo>
                <a:cubicBezTo>
                  <a:pt x="40860" y="9933"/>
                  <a:pt x="40905" y="9960"/>
                  <a:pt x="40983" y="9960"/>
                </a:cubicBezTo>
                <a:cubicBezTo>
                  <a:pt x="41015" y="9960"/>
                  <a:pt x="41053" y="9955"/>
                  <a:pt x="41098" y="9944"/>
                </a:cubicBezTo>
                <a:lnTo>
                  <a:pt x="41173" y="9869"/>
                </a:lnTo>
                <a:cubicBezTo>
                  <a:pt x="41211" y="9831"/>
                  <a:pt x="41211" y="9831"/>
                  <a:pt x="41211" y="9793"/>
                </a:cubicBezTo>
                <a:cubicBezTo>
                  <a:pt x="41211" y="9679"/>
                  <a:pt x="41098" y="9566"/>
                  <a:pt x="40946" y="9566"/>
                </a:cubicBezTo>
                <a:close/>
                <a:moveTo>
                  <a:pt x="12226" y="9672"/>
                </a:moveTo>
                <a:cubicBezTo>
                  <a:pt x="12032" y="9672"/>
                  <a:pt x="11943" y="9765"/>
                  <a:pt x="11910" y="9831"/>
                </a:cubicBezTo>
                <a:lnTo>
                  <a:pt x="12061" y="10020"/>
                </a:lnTo>
                <a:lnTo>
                  <a:pt x="12137" y="10020"/>
                </a:lnTo>
                <a:cubicBezTo>
                  <a:pt x="12212" y="10020"/>
                  <a:pt x="12326" y="10020"/>
                  <a:pt x="12402" y="9982"/>
                </a:cubicBezTo>
                <a:cubicBezTo>
                  <a:pt x="12439" y="9944"/>
                  <a:pt x="12477" y="9869"/>
                  <a:pt x="12477" y="9831"/>
                </a:cubicBezTo>
                <a:cubicBezTo>
                  <a:pt x="12477" y="9793"/>
                  <a:pt x="12439" y="9793"/>
                  <a:pt x="12439" y="9755"/>
                </a:cubicBezTo>
                <a:lnTo>
                  <a:pt x="12326" y="9679"/>
                </a:lnTo>
                <a:cubicBezTo>
                  <a:pt x="12290" y="9674"/>
                  <a:pt x="12256" y="9672"/>
                  <a:pt x="12226" y="9672"/>
                </a:cubicBezTo>
                <a:close/>
                <a:moveTo>
                  <a:pt x="67374" y="9717"/>
                </a:moveTo>
                <a:cubicBezTo>
                  <a:pt x="67298" y="9717"/>
                  <a:pt x="67223" y="9717"/>
                  <a:pt x="67147" y="9793"/>
                </a:cubicBezTo>
                <a:cubicBezTo>
                  <a:pt x="67109" y="9831"/>
                  <a:pt x="67071" y="9869"/>
                  <a:pt x="67071" y="9944"/>
                </a:cubicBezTo>
                <a:lnTo>
                  <a:pt x="67223" y="9944"/>
                </a:lnTo>
                <a:cubicBezTo>
                  <a:pt x="67223" y="9982"/>
                  <a:pt x="67260" y="10020"/>
                  <a:pt x="67374" y="10058"/>
                </a:cubicBezTo>
                <a:cubicBezTo>
                  <a:pt x="67412" y="9982"/>
                  <a:pt x="67449" y="9944"/>
                  <a:pt x="67449" y="9906"/>
                </a:cubicBezTo>
                <a:lnTo>
                  <a:pt x="67563" y="9906"/>
                </a:lnTo>
                <a:cubicBezTo>
                  <a:pt x="67563" y="9755"/>
                  <a:pt x="67487" y="9717"/>
                  <a:pt x="67374" y="9717"/>
                </a:cubicBezTo>
                <a:close/>
                <a:moveTo>
                  <a:pt x="34859" y="9765"/>
                </a:moveTo>
                <a:cubicBezTo>
                  <a:pt x="34821" y="9765"/>
                  <a:pt x="34784" y="9774"/>
                  <a:pt x="34746" y="9793"/>
                </a:cubicBezTo>
                <a:cubicBezTo>
                  <a:pt x="34632" y="9831"/>
                  <a:pt x="34595" y="10058"/>
                  <a:pt x="34708" y="10133"/>
                </a:cubicBezTo>
                <a:cubicBezTo>
                  <a:pt x="34784" y="10171"/>
                  <a:pt x="34821" y="10171"/>
                  <a:pt x="34897" y="10171"/>
                </a:cubicBezTo>
                <a:lnTo>
                  <a:pt x="34935" y="10095"/>
                </a:lnTo>
                <a:lnTo>
                  <a:pt x="34897" y="10095"/>
                </a:lnTo>
                <a:lnTo>
                  <a:pt x="35048" y="9982"/>
                </a:lnTo>
                <a:lnTo>
                  <a:pt x="35048" y="9906"/>
                </a:lnTo>
                <a:lnTo>
                  <a:pt x="34973" y="9793"/>
                </a:lnTo>
                <a:cubicBezTo>
                  <a:pt x="34935" y="9774"/>
                  <a:pt x="34897" y="9765"/>
                  <a:pt x="34859" y="9765"/>
                </a:cubicBezTo>
                <a:close/>
                <a:moveTo>
                  <a:pt x="80606" y="9869"/>
                </a:moveTo>
                <a:lnTo>
                  <a:pt x="80455" y="9982"/>
                </a:lnTo>
                <a:lnTo>
                  <a:pt x="80455" y="10133"/>
                </a:lnTo>
                <a:lnTo>
                  <a:pt x="80569" y="10284"/>
                </a:lnTo>
                <a:cubicBezTo>
                  <a:pt x="80682" y="10284"/>
                  <a:pt x="80758" y="10247"/>
                  <a:pt x="80833" y="10209"/>
                </a:cubicBezTo>
                <a:cubicBezTo>
                  <a:pt x="80871" y="10171"/>
                  <a:pt x="80909" y="10133"/>
                  <a:pt x="80909" y="10020"/>
                </a:cubicBezTo>
                <a:lnTo>
                  <a:pt x="80909" y="9982"/>
                </a:lnTo>
                <a:lnTo>
                  <a:pt x="80758" y="9869"/>
                </a:lnTo>
                <a:close/>
                <a:moveTo>
                  <a:pt x="54708" y="9793"/>
                </a:moveTo>
                <a:cubicBezTo>
                  <a:pt x="54633" y="9869"/>
                  <a:pt x="54633" y="9982"/>
                  <a:pt x="54633" y="10058"/>
                </a:cubicBezTo>
                <a:cubicBezTo>
                  <a:pt x="54633" y="10058"/>
                  <a:pt x="54670" y="10095"/>
                  <a:pt x="54633" y="10095"/>
                </a:cubicBezTo>
                <a:lnTo>
                  <a:pt x="54708" y="10322"/>
                </a:lnTo>
                <a:lnTo>
                  <a:pt x="54859" y="10322"/>
                </a:lnTo>
                <a:cubicBezTo>
                  <a:pt x="54897" y="10341"/>
                  <a:pt x="54935" y="10351"/>
                  <a:pt x="54982" y="10351"/>
                </a:cubicBezTo>
                <a:cubicBezTo>
                  <a:pt x="55030" y="10351"/>
                  <a:pt x="55086" y="10341"/>
                  <a:pt x="55162" y="10322"/>
                </a:cubicBezTo>
                <a:lnTo>
                  <a:pt x="55238" y="10209"/>
                </a:lnTo>
                <a:lnTo>
                  <a:pt x="55238" y="10171"/>
                </a:lnTo>
                <a:cubicBezTo>
                  <a:pt x="55238" y="10020"/>
                  <a:pt x="55162" y="9831"/>
                  <a:pt x="54822" y="9793"/>
                </a:cubicBezTo>
                <a:close/>
                <a:moveTo>
                  <a:pt x="54027" y="10332"/>
                </a:moveTo>
                <a:lnTo>
                  <a:pt x="53990" y="10360"/>
                </a:lnTo>
                <a:cubicBezTo>
                  <a:pt x="53990" y="10360"/>
                  <a:pt x="54021" y="10360"/>
                  <a:pt x="54027" y="10332"/>
                </a:cubicBezTo>
                <a:close/>
                <a:moveTo>
                  <a:pt x="85408" y="9831"/>
                </a:moveTo>
                <a:cubicBezTo>
                  <a:pt x="85295" y="9906"/>
                  <a:pt x="85143" y="10058"/>
                  <a:pt x="85143" y="10209"/>
                </a:cubicBezTo>
                <a:cubicBezTo>
                  <a:pt x="85143" y="10284"/>
                  <a:pt x="85181" y="10360"/>
                  <a:pt x="85295" y="10398"/>
                </a:cubicBezTo>
                <a:cubicBezTo>
                  <a:pt x="85332" y="10417"/>
                  <a:pt x="85370" y="10426"/>
                  <a:pt x="85408" y="10426"/>
                </a:cubicBezTo>
                <a:cubicBezTo>
                  <a:pt x="85446" y="10426"/>
                  <a:pt x="85484" y="10417"/>
                  <a:pt x="85521" y="10398"/>
                </a:cubicBezTo>
                <a:cubicBezTo>
                  <a:pt x="85635" y="10322"/>
                  <a:pt x="85748" y="10209"/>
                  <a:pt x="85748" y="10095"/>
                </a:cubicBezTo>
                <a:cubicBezTo>
                  <a:pt x="85748" y="9982"/>
                  <a:pt x="85673" y="9869"/>
                  <a:pt x="85521" y="9831"/>
                </a:cubicBezTo>
                <a:close/>
                <a:moveTo>
                  <a:pt x="53801" y="9869"/>
                </a:moveTo>
                <a:lnTo>
                  <a:pt x="53725" y="9906"/>
                </a:lnTo>
                <a:cubicBezTo>
                  <a:pt x="53650" y="9982"/>
                  <a:pt x="53650" y="10095"/>
                  <a:pt x="53650" y="10171"/>
                </a:cubicBezTo>
                <a:cubicBezTo>
                  <a:pt x="53650" y="10322"/>
                  <a:pt x="53725" y="10436"/>
                  <a:pt x="53876" y="10436"/>
                </a:cubicBezTo>
                <a:lnTo>
                  <a:pt x="54028" y="10322"/>
                </a:lnTo>
                <a:lnTo>
                  <a:pt x="54028" y="10322"/>
                </a:lnTo>
                <a:cubicBezTo>
                  <a:pt x="54028" y="10326"/>
                  <a:pt x="54027" y="10329"/>
                  <a:pt x="54027" y="10332"/>
                </a:cubicBezTo>
                <a:lnTo>
                  <a:pt x="54027" y="10332"/>
                </a:lnTo>
                <a:lnTo>
                  <a:pt x="54141" y="10247"/>
                </a:lnTo>
                <a:cubicBezTo>
                  <a:pt x="54141" y="10247"/>
                  <a:pt x="54141" y="10209"/>
                  <a:pt x="54141" y="10171"/>
                </a:cubicBezTo>
                <a:cubicBezTo>
                  <a:pt x="54141" y="10095"/>
                  <a:pt x="54141" y="9982"/>
                  <a:pt x="54066" y="9944"/>
                </a:cubicBezTo>
                <a:cubicBezTo>
                  <a:pt x="53990" y="9869"/>
                  <a:pt x="53914" y="9869"/>
                  <a:pt x="53801" y="9869"/>
                </a:cubicBezTo>
                <a:close/>
                <a:moveTo>
                  <a:pt x="60810" y="9815"/>
                </a:moveTo>
                <a:cubicBezTo>
                  <a:pt x="60732" y="9815"/>
                  <a:pt x="60660" y="9842"/>
                  <a:pt x="60606" y="9869"/>
                </a:cubicBezTo>
                <a:cubicBezTo>
                  <a:pt x="60531" y="9944"/>
                  <a:pt x="60493" y="10095"/>
                  <a:pt x="60493" y="10209"/>
                </a:cubicBezTo>
                <a:lnTo>
                  <a:pt x="60493" y="10322"/>
                </a:lnTo>
                <a:lnTo>
                  <a:pt x="60644" y="10436"/>
                </a:lnTo>
                <a:cubicBezTo>
                  <a:pt x="60947" y="10436"/>
                  <a:pt x="60984" y="10171"/>
                  <a:pt x="60984" y="10058"/>
                </a:cubicBezTo>
                <a:cubicBezTo>
                  <a:pt x="61022" y="10020"/>
                  <a:pt x="61022" y="9982"/>
                  <a:pt x="61022" y="9982"/>
                </a:cubicBezTo>
                <a:lnTo>
                  <a:pt x="60909" y="9831"/>
                </a:lnTo>
                <a:cubicBezTo>
                  <a:pt x="60875" y="9820"/>
                  <a:pt x="60842" y="9815"/>
                  <a:pt x="60810" y="9815"/>
                </a:cubicBezTo>
                <a:close/>
                <a:moveTo>
                  <a:pt x="20190" y="10284"/>
                </a:moveTo>
                <a:cubicBezTo>
                  <a:pt x="20114" y="10284"/>
                  <a:pt x="19963" y="10322"/>
                  <a:pt x="19963" y="10511"/>
                </a:cubicBezTo>
                <a:lnTo>
                  <a:pt x="20076" y="10625"/>
                </a:lnTo>
                <a:cubicBezTo>
                  <a:pt x="20190" y="10625"/>
                  <a:pt x="20266" y="10625"/>
                  <a:pt x="20341" y="10587"/>
                </a:cubicBezTo>
                <a:lnTo>
                  <a:pt x="20379" y="10473"/>
                </a:lnTo>
                <a:cubicBezTo>
                  <a:pt x="20379" y="10398"/>
                  <a:pt x="20303" y="10322"/>
                  <a:pt x="20190" y="10284"/>
                </a:cubicBezTo>
                <a:close/>
                <a:moveTo>
                  <a:pt x="49529" y="10171"/>
                </a:moveTo>
                <a:lnTo>
                  <a:pt x="49340" y="10322"/>
                </a:lnTo>
                <a:lnTo>
                  <a:pt x="49340" y="10473"/>
                </a:lnTo>
                <a:lnTo>
                  <a:pt x="49566" y="10587"/>
                </a:lnTo>
                <a:cubicBezTo>
                  <a:pt x="49593" y="10614"/>
                  <a:pt x="49639" y="10640"/>
                  <a:pt x="49717" y="10640"/>
                </a:cubicBezTo>
                <a:cubicBezTo>
                  <a:pt x="49749" y="10640"/>
                  <a:pt x="49787" y="10636"/>
                  <a:pt x="49831" y="10625"/>
                </a:cubicBezTo>
                <a:lnTo>
                  <a:pt x="49944" y="10511"/>
                </a:lnTo>
                <a:lnTo>
                  <a:pt x="49944" y="10322"/>
                </a:lnTo>
                <a:lnTo>
                  <a:pt x="49755" y="10171"/>
                </a:lnTo>
                <a:lnTo>
                  <a:pt x="49680" y="10209"/>
                </a:lnTo>
                <a:lnTo>
                  <a:pt x="49604" y="10209"/>
                </a:lnTo>
                <a:lnTo>
                  <a:pt x="49529" y="10171"/>
                </a:lnTo>
                <a:close/>
                <a:moveTo>
                  <a:pt x="28129" y="10549"/>
                </a:moveTo>
                <a:cubicBezTo>
                  <a:pt x="28063" y="10549"/>
                  <a:pt x="27997" y="10587"/>
                  <a:pt x="28054" y="10662"/>
                </a:cubicBezTo>
                <a:lnTo>
                  <a:pt x="28205" y="10662"/>
                </a:lnTo>
                <a:cubicBezTo>
                  <a:pt x="28262" y="10587"/>
                  <a:pt x="28196" y="10549"/>
                  <a:pt x="28129" y="10549"/>
                </a:cubicBezTo>
                <a:close/>
                <a:moveTo>
                  <a:pt x="30927" y="10284"/>
                </a:moveTo>
                <a:lnTo>
                  <a:pt x="30814" y="10398"/>
                </a:lnTo>
                <a:lnTo>
                  <a:pt x="30776" y="10398"/>
                </a:lnTo>
                <a:cubicBezTo>
                  <a:pt x="30738" y="10473"/>
                  <a:pt x="30700" y="10511"/>
                  <a:pt x="30738" y="10625"/>
                </a:cubicBezTo>
                <a:lnTo>
                  <a:pt x="30852" y="10738"/>
                </a:lnTo>
                <a:cubicBezTo>
                  <a:pt x="30927" y="10738"/>
                  <a:pt x="31041" y="10700"/>
                  <a:pt x="31078" y="10662"/>
                </a:cubicBezTo>
                <a:cubicBezTo>
                  <a:pt x="31154" y="10625"/>
                  <a:pt x="31192" y="10549"/>
                  <a:pt x="31192" y="10511"/>
                </a:cubicBezTo>
                <a:cubicBezTo>
                  <a:pt x="31192" y="10398"/>
                  <a:pt x="31078" y="10284"/>
                  <a:pt x="30927" y="10284"/>
                </a:cubicBezTo>
                <a:close/>
                <a:moveTo>
                  <a:pt x="10707" y="10226"/>
                </a:moveTo>
                <a:cubicBezTo>
                  <a:pt x="10671" y="10226"/>
                  <a:pt x="10631" y="10232"/>
                  <a:pt x="10587" y="10247"/>
                </a:cubicBezTo>
                <a:lnTo>
                  <a:pt x="10473" y="10322"/>
                </a:lnTo>
                <a:lnTo>
                  <a:pt x="10473" y="10473"/>
                </a:lnTo>
                <a:cubicBezTo>
                  <a:pt x="10436" y="10625"/>
                  <a:pt x="10436" y="10776"/>
                  <a:pt x="10436" y="10927"/>
                </a:cubicBezTo>
                <a:lnTo>
                  <a:pt x="10587" y="11041"/>
                </a:lnTo>
                <a:cubicBezTo>
                  <a:pt x="10851" y="10965"/>
                  <a:pt x="11154" y="10852"/>
                  <a:pt x="11192" y="10511"/>
                </a:cubicBezTo>
                <a:lnTo>
                  <a:pt x="11003" y="10398"/>
                </a:lnTo>
                <a:lnTo>
                  <a:pt x="10965" y="10398"/>
                </a:lnTo>
                <a:cubicBezTo>
                  <a:pt x="10965" y="10398"/>
                  <a:pt x="10965" y="10398"/>
                  <a:pt x="10965" y="10360"/>
                </a:cubicBezTo>
                <a:cubicBezTo>
                  <a:pt x="10934" y="10330"/>
                  <a:pt x="10855" y="10226"/>
                  <a:pt x="10707" y="10226"/>
                </a:cubicBezTo>
                <a:close/>
                <a:moveTo>
                  <a:pt x="18489" y="10700"/>
                </a:moveTo>
                <a:cubicBezTo>
                  <a:pt x="18375" y="10700"/>
                  <a:pt x="18073" y="10700"/>
                  <a:pt x="18073" y="10927"/>
                </a:cubicBezTo>
                <a:lnTo>
                  <a:pt x="18110" y="11003"/>
                </a:lnTo>
                <a:cubicBezTo>
                  <a:pt x="18177" y="11047"/>
                  <a:pt x="18269" y="11065"/>
                  <a:pt x="18357" y="11065"/>
                </a:cubicBezTo>
                <a:cubicBezTo>
                  <a:pt x="18419" y="11065"/>
                  <a:pt x="18479" y="11056"/>
                  <a:pt x="18526" y="11041"/>
                </a:cubicBezTo>
                <a:cubicBezTo>
                  <a:pt x="18640" y="11003"/>
                  <a:pt x="18715" y="10927"/>
                  <a:pt x="18715" y="10814"/>
                </a:cubicBezTo>
                <a:lnTo>
                  <a:pt x="18564" y="10700"/>
                </a:lnTo>
                <a:close/>
                <a:moveTo>
                  <a:pt x="54217" y="10700"/>
                </a:moveTo>
                <a:cubicBezTo>
                  <a:pt x="54103" y="10700"/>
                  <a:pt x="53990" y="10700"/>
                  <a:pt x="53914" y="10738"/>
                </a:cubicBezTo>
                <a:cubicBezTo>
                  <a:pt x="53876" y="10814"/>
                  <a:pt x="53839" y="10852"/>
                  <a:pt x="53876" y="10965"/>
                </a:cubicBezTo>
                <a:lnTo>
                  <a:pt x="53914" y="11003"/>
                </a:lnTo>
                <a:cubicBezTo>
                  <a:pt x="53970" y="11058"/>
                  <a:pt x="54086" y="11093"/>
                  <a:pt x="54189" y="11093"/>
                </a:cubicBezTo>
                <a:cubicBezTo>
                  <a:pt x="54226" y="11093"/>
                  <a:pt x="54262" y="11089"/>
                  <a:pt x="54292" y="11078"/>
                </a:cubicBezTo>
                <a:cubicBezTo>
                  <a:pt x="54406" y="11041"/>
                  <a:pt x="54444" y="10965"/>
                  <a:pt x="54444" y="10852"/>
                </a:cubicBezTo>
                <a:cubicBezTo>
                  <a:pt x="54444" y="10852"/>
                  <a:pt x="54444" y="10814"/>
                  <a:pt x="54444" y="10814"/>
                </a:cubicBezTo>
                <a:lnTo>
                  <a:pt x="54292" y="10700"/>
                </a:lnTo>
                <a:close/>
                <a:moveTo>
                  <a:pt x="57166" y="10814"/>
                </a:moveTo>
                <a:lnTo>
                  <a:pt x="57052" y="10927"/>
                </a:lnTo>
                <a:cubicBezTo>
                  <a:pt x="57052" y="10927"/>
                  <a:pt x="57015" y="11003"/>
                  <a:pt x="57015" y="11041"/>
                </a:cubicBezTo>
                <a:lnTo>
                  <a:pt x="57015" y="11116"/>
                </a:lnTo>
                <a:lnTo>
                  <a:pt x="57090" y="11192"/>
                </a:lnTo>
                <a:cubicBezTo>
                  <a:pt x="57109" y="11211"/>
                  <a:pt x="57147" y="11220"/>
                  <a:pt x="57185" y="11220"/>
                </a:cubicBezTo>
                <a:cubicBezTo>
                  <a:pt x="57222" y="11220"/>
                  <a:pt x="57260" y="11211"/>
                  <a:pt x="57279" y="11192"/>
                </a:cubicBezTo>
                <a:cubicBezTo>
                  <a:pt x="57355" y="11154"/>
                  <a:pt x="57430" y="11078"/>
                  <a:pt x="57430" y="11003"/>
                </a:cubicBezTo>
                <a:cubicBezTo>
                  <a:pt x="57430" y="10927"/>
                  <a:pt x="57393" y="10889"/>
                  <a:pt x="57355" y="10852"/>
                </a:cubicBezTo>
                <a:cubicBezTo>
                  <a:pt x="57279" y="10814"/>
                  <a:pt x="57241" y="10814"/>
                  <a:pt x="57166" y="10814"/>
                </a:cubicBezTo>
                <a:close/>
                <a:moveTo>
                  <a:pt x="69642" y="10738"/>
                </a:moveTo>
                <a:lnTo>
                  <a:pt x="69567" y="10814"/>
                </a:lnTo>
                <a:cubicBezTo>
                  <a:pt x="69491" y="10889"/>
                  <a:pt x="69453" y="11003"/>
                  <a:pt x="69491" y="11154"/>
                </a:cubicBezTo>
                <a:lnTo>
                  <a:pt x="69642" y="11230"/>
                </a:lnTo>
                <a:lnTo>
                  <a:pt x="69718" y="11230"/>
                </a:lnTo>
                <a:cubicBezTo>
                  <a:pt x="69793" y="11230"/>
                  <a:pt x="69945" y="11230"/>
                  <a:pt x="69983" y="11116"/>
                </a:cubicBezTo>
                <a:lnTo>
                  <a:pt x="69869" y="10965"/>
                </a:lnTo>
                <a:cubicBezTo>
                  <a:pt x="69907" y="10965"/>
                  <a:pt x="69945" y="11003"/>
                  <a:pt x="69945" y="11003"/>
                </a:cubicBezTo>
                <a:cubicBezTo>
                  <a:pt x="69945" y="11003"/>
                  <a:pt x="69945" y="10965"/>
                  <a:pt x="69907" y="10965"/>
                </a:cubicBezTo>
                <a:cubicBezTo>
                  <a:pt x="69907" y="10927"/>
                  <a:pt x="69907" y="10852"/>
                  <a:pt x="69831" y="10776"/>
                </a:cubicBezTo>
                <a:cubicBezTo>
                  <a:pt x="69793" y="10776"/>
                  <a:pt x="69756" y="10738"/>
                  <a:pt x="69642" y="10738"/>
                </a:cubicBezTo>
                <a:close/>
                <a:moveTo>
                  <a:pt x="82535" y="10738"/>
                </a:moveTo>
                <a:cubicBezTo>
                  <a:pt x="82421" y="10738"/>
                  <a:pt x="82346" y="10776"/>
                  <a:pt x="82308" y="10814"/>
                </a:cubicBezTo>
                <a:cubicBezTo>
                  <a:pt x="82157" y="10889"/>
                  <a:pt x="82194" y="11116"/>
                  <a:pt x="82308" y="11230"/>
                </a:cubicBezTo>
                <a:lnTo>
                  <a:pt x="82383" y="11230"/>
                </a:lnTo>
                <a:cubicBezTo>
                  <a:pt x="82406" y="11241"/>
                  <a:pt x="82428" y="11245"/>
                  <a:pt x="82449" y="11245"/>
                </a:cubicBezTo>
                <a:cubicBezTo>
                  <a:pt x="82500" y="11245"/>
                  <a:pt x="82546" y="11219"/>
                  <a:pt x="82572" y="11192"/>
                </a:cubicBezTo>
                <a:cubicBezTo>
                  <a:pt x="82648" y="11154"/>
                  <a:pt x="82686" y="11041"/>
                  <a:pt x="82686" y="10965"/>
                </a:cubicBezTo>
                <a:cubicBezTo>
                  <a:pt x="82686" y="10889"/>
                  <a:pt x="82648" y="10814"/>
                  <a:pt x="82610" y="10776"/>
                </a:cubicBezTo>
                <a:lnTo>
                  <a:pt x="82535" y="10738"/>
                </a:lnTo>
                <a:close/>
                <a:moveTo>
                  <a:pt x="73007" y="10776"/>
                </a:moveTo>
                <a:lnTo>
                  <a:pt x="72818" y="10927"/>
                </a:lnTo>
                <a:cubicBezTo>
                  <a:pt x="72818" y="10927"/>
                  <a:pt x="72818" y="10965"/>
                  <a:pt x="72818" y="11003"/>
                </a:cubicBezTo>
                <a:cubicBezTo>
                  <a:pt x="72856" y="11116"/>
                  <a:pt x="72932" y="11267"/>
                  <a:pt x="73158" y="11305"/>
                </a:cubicBezTo>
                <a:lnTo>
                  <a:pt x="73310" y="11116"/>
                </a:lnTo>
                <a:cubicBezTo>
                  <a:pt x="73272" y="11116"/>
                  <a:pt x="73272" y="11078"/>
                  <a:pt x="73234" y="11041"/>
                </a:cubicBezTo>
                <a:cubicBezTo>
                  <a:pt x="73196" y="10927"/>
                  <a:pt x="73121" y="10852"/>
                  <a:pt x="73007" y="10776"/>
                </a:cubicBezTo>
                <a:close/>
                <a:moveTo>
                  <a:pt x="91041" y="10814"/>
                </a:moveTo>
                <a:lnTo>
                  <a:pt x="90890" y="10889"/>
                </a:lnTo>
                <a:cubicBezTo>
                  <a:pt x="90890" y="10889"/>
                  <a:pt x="90852" y="10927"/>
                  <a:pt x="90852" y="10965"/>
                </a:cubicBezTo>
                <a:cubicBezTo>
                  <a:pt x="90815" y="11003"/>
                  <a:pt x="90777" y="11041"/>
                  <a:pt x="90777" y="11116"/>
                </a:cubicBezTo>
                <a:cubicBezTo>
                  <a:pt x="90777" y="11154"/>
                  <a:pt x="90777" y="11267"/>
                  <a:pt x="91004" y="11305"/>
                </a:cubicBezTo>
                <a:lnTo>
                  <a:pt x="91155" y="11230"/>
                </a:lnTo>
                <a:cubicBezTo>
                  <a:pt x="91155" y="11192"/>
                  <a:pt x="91155" y="11192"/>
                  <a:pt x="91193" y="11154"/>
                </a:cubicBezTo>
                <a:cubicBezTo>
                  <a:pt x="91230" y="11116"/>
                  <a:pt x="91268" y="11041"/>
                  <a:pt x="91268" y="11003"/>
                </a:cubicBezTo>
                <a:cubicBezTo>
                  <a:pt x="91268" y="10965"/>
                  <a:pt x="91230" y="10852"/>
                  <a:pt x="91041" y="10814"/>
                </a:cubicBezTo>
                <a:close/>
                <a:moveTo>
                  <a:pt x="68829" y="10923"/>
                </a:moveTo>
                <a:cubicBezTo>
                  <a:pt x="68811" y="10923"/>
                  <a:pt x="68793" y="10925"/>
                  <a:pt x="68773" y="10927"/>
                </a:cubicBezTo>
                <a:lnTo>
                  <a:pt x="68659" y="11041"/>
                </a:lnTo>
                <a:lnTo>
                  <a:pt x="68659" y="11230"/>
                </a:lnTo>
                <a:lnTo>
                  <a:pt x="68773" y="11343"/>
                </a:lnTo>
                <a:cubicBezTo>
                  <a:pt x="68810" y="11343"/>
                  <a:pt x="68848" y="11343"/>
                  <a:pt x="68886" y="11381"/>
                </a:cubicBezTo>
                <a:lnTo>
                  <a:pt x="69113" y="11267"/>
                </a:lnTo>
                <a:cubicBezTo>
                  <a:pt x="69078" y="11161"/>
                  <a:pt x="69075" y="10923"/>
                  <a:pt x="68829" y="10923"/>
                </a:cubicBezTo>
                <a:close/>
                <a:moveTo>
                  <a:pt x="79908" y="10911"/>
                </a:moveTo>
                <a:cubicBezTo>
                  <a:pt x="79891" y="10911"/>
                  <a:pt x="79872" y="10916"/>
                  <a:pt x="79850" y="10927"/>
                </a:cubicBezTo>
                <a:lnTo>
                  <a:pt x="79775" y="10927"/>
                </a:lnTo>
                <a:cubicBezTo>
                  <a:pt x="79548" y="11116"/>
                  <a:pt x="79623" y="11305"/>
                  <a:pt x="79888" y="11381"/>
                </a:cubicBezTo>
                <a:lnTo>
                  <a:pt x="80039" y="11230"/>
                </a:lnTo>
                <a:cubicBezTo>
                  <a:pt x="80039" y="11230"/>
                  <a:pt x="80039" y="11192"/>
                  <a:pt x="80077" y="11192"/>
                </a:cubicBezTo>
                <a:cubicBezTo>
                  <a:pt x="80077" y="11154"/>
                  <a:pt x="80077" y="11116"/>
                  <a:pt x="80077" y="11116"/>
                </a:cubicBezTo>
                <a:cubicBezTo>
                  <a:pt x="80077" y="11041"/>
                  <a:pt x="80039" y="11003"/>
                  <a:pt x="80002" y="10965"/>
                </a:cubicBezTo>
                <a:cubicBezTo>
                  <a:pt x="79975" y="10938"/>
                  <a:pt x="79948" y="10911"/>
                  <a:pt x="79908" y="10911"/>
                </a:cubicBezTo>
                <a:close/>
                <a:moveTo>
                  <a:pt x="22761" y="10965"/>
                </a:moveTo>
                <a:cubicBezTo>
                  <a:pt x="22685" y="10965"/>
                  <a:pt x="22572" y="10965"/>
                  <a:pt x="22534" y="11041"/>
                </a:cubicBezTo>
                <a:cubicBezTo>
                  <a:pt x="22458" y="11078"/>
                  <a:pt x="22421" y="11154"/>
                  <a:pt x="22421" y="11192"/>
                </a:cubicBezTo>
                <a:cubicBezTo>
                  <a:pt x="22421" y="11305"/>
                  <a:pt x="22534" y="11381"/>
                  <a:pt x="22685" y="11419"/>
                </a:cubicBezTo>
                <a:lnTo>
                  <a:pt x="22799" y="11305"/>
                </a:lnTo>
                <a:cubicBezTo>
                  <a:pt x="22799" y="11305"/>
                  <a:pt x="22836" y="11305"/>
                  <a:pt x="22836" y="11267"/>
                </a:cubicBezTo>
                <a:cubicBezTo>
                  <a:pt x="22874" y="11267"/>
                  <a:pt x="22912" y="11230"/>
                  <a:pt x="22912" y="11154"/>
                </a:cubicBezTo>
                <a:cubicBezTo>
                  <a:pt x="22912" y="11078"/>
                  <a:pt x="22874" y="11041"/>
                  <a:pt x="22836" y="11003"/>
                </a:cubicBezTo>
                <a:lnTo>
                  <a:pt x="22761" y="10965"/>
                </a:lnTo>
                <a:close/>
                <a:moveTo>
                  <a:pt x="757" y="11078"/>
                </a:moveTo>
                <a:lnTo>
                  <a:pt x="606" y="11192"/>
                </a:lnTo>
                <a:cubicBezTo>
                  <a:pt x="606" y="11192"/>
                  <a:pt x="606" y="11230"/>
                  <a:pt x="606" y="11230"/>
                </a:cubicBezTo>
                <a:cubicBezTo>
                  <a:pt x="568" y="11267"/>
                  <a:pt x="568" y="11305"/>
                  <a:pt x="568" y="11343"/>
                </a:cubicBezTo>
                <a:cubicBezTo>
                  <a:pt x="568" y="11456"/>
                  <a:pt x="719" y="11494"/>
                  <a:pt x="757" y="11494"/>
                </a:cubicBezTo>
                <a:lnTo>
                  <a:pt x="946" y="11419"/>
                </a:lnTo>
                <a:cubicBezTo>
                  <a:pt x="984" y="11381"/>
                  <a:pt x="1059" y="11343"/>
                  <a:pt x="1059" y="11230"/>
                </a:cubicBezTo>
                <a:cubicBezTo>
                  <a:pt x="1059" y="11192"/>
                  <a:pt x="1059" y="11192"/>
                  <a:pt x="1059" y="11154"/>
                </a:cubicBezTo>
                <a:lnTo>
                  <a:pt x="908" y="11078"/>
                </a:lnTo>
                <a:close/>
                <a:moveTo>
                  <a:pt x="43101" y="11154"/>
                </a:moveTo>
                <a:lnTo>
                  <a:pt x="42988" y="11267"/>
                </a:lnTo>
                <a:lnTo>
                  <a:pt x="42988" y="11305"/>
                </a:lnTo>
                <a:cubicBezTo>
                  <a:pt x="42988" y="11419"/>
                  <a:pt x="42988" y="11494"/>
                  <a:pt x="43064" y="11570"/>
                </a:cubicBezTo>
                <a:lnTo>
                  <a:pt x="43139" y="11608"/>
                </a:lnTo>
                <a:cubicBezTo>
                  <a:pt x="43164" y="11620"/>
                  <a:pt x="43190" y="11624"/>
                  <a:pt x="43213" y="11624"/>
                </a:cubicBezTo>
                <a:cubicBezTo>
                  <a:pt x="43261" y="11624"/>
                  <a:pt x="43303" y="11608"/>
                  <a:pt x="43328" y="11608"/>
                </a:cubicBezTo>
                <a:cubicBezTo>
                  <a:pt x="43442" y="11532"/>
                  <a:pt x="43442" y="11456"/>
                  <a:pt x="43442" y="11419"/>
                </a:cubicBezTo>
                <a:cubicBezTo>
                  <a:pt x="43442" y="11381"/>
                  <a:pt x="43442" y="11381"/>
                  <a:pt x="43442" y="11343"/>
                </a:cubicBezTo>
                <a:cubicBezTo>
                  <a:pt x="43442" y="11343"/>
                  <a:pt x="43442" y="11343"/>
                  <a:pt x="43404" y="11305"/>
                </a:cubicBezTo>
                <a:lnTo>
                  <a:pt x="43290" y="11154"/>
                </a:lnTo>
                <a:close/>
                <a:moveTo>
                  <a:pt x="67525" y="11116"/>
                </a:moveTo>
                <a:lnTo>
                  <a:pt x="67374" y="11230"/>
                </a:lnTo>
                <a:lnTo>
                  <a:pt x="67374" y="11267"/>
                </a:lnTo>
                <a:cubicBezTo>
                  <a:pt x="67374" y="11381"/>
                  <a:pt x="67374" y="11532"/>
                  <a:pt x="67487" y="11608"/>
                </a:cubicBezTo>
                <a:cubicBezTo>
                  <a:pt x="67541" y="11634"/>
                  <a:pt x="67613" y="11661"/>
                  <a:pt x="67691" y="11661"/>
                </a:cubicBezTo>
                <a:cubicBezTo>
                  <a:pt x="67723" y="11661"/>
                  <a:pt x="67756" y="11657"/>
                  <a:pt x="67790" y="11645"/>
                </a:cubicBezTo>
                <a:lnTo>
                  <a:pt x="67903" y="11532"/>
                </a:lnTo>
                <a:cubicBezTo>
                  <a:pt x="67865" y="11419"/>
                  <a:pt x="67865" y="11116"/>
                  <a:pt x="67525" y="11116"/>
                </a:cubicBezTo>
                <a:close/>
                <a:moveTo>
                  <a:pt x="19698" y="11267"/>
                </a:moveTo>
                <a:cubicBezTo>
                  <a:pt x="19547" y="11267"/>
                  <a:pt x="19434" y="11267"/>
                  <a:pt x="19396" y="11343"/>
                </a:cubicBezTo>
                <a:cubicBezTo>
                  <a:pt x="19320" y="11381"/>
                  <a:pt x="19245" y="11456"/>
                  <a:pt x="19283" y="11608"/>
                </a:cubicBezTo>
                <a:lnTo>
                  <a:pt x="19396" y="11721"/>
                </a:lnTo>
                <a:cubicBezTo>
                  <a:pt x="19547" y="11721"/>
                  <a:pt x="19623" y="11721"/>
                  <a:pt x="19698" y="11645"/>
                </a:cubicBezTo>
                <a:cubicBezTo>
                  <a:pt x="19736" y="11608"/>
                  <a:pt x="19812" y="11570"/>
                  <a:pt x="19812" y="11456"/>
                </a:cubicBezTo>
                <a:cubicBezTo>
                  <a:pt x="19812" y="11419"/>
                  <a:pt x="19812" y="11381"/>
                  <a:pt x="19812" y="11381"/>
                </a:cubicBezTo>
                <a:lnTo>
                  <a:pt x="19698" y="11267"/>
                </a:lnTo>
                <a:close/>
                <a:moveTo>
                  <a:pt x="33536" y="11381"/>
                </a:moveTo>
                <a:lnTo>
                  <a:pt x="33385" y="11494"/>
                </a:lnTo>
                <a:lnTo>
                  <a:pt x="33385" y="11608"/>
                </a:lnTo>
                <a:lnTo>
                  <a:pt x="33536" y="11721"/>
                </a:lnTo>
                <a:cubicBezTo>
                  <a:pt x="33536" y="11721"/>
                  <a:pt x="33584" y="11770"/>
                  <a:pt x="33662" y="11770"/>
                </a:cubicBezTo>
                <a:cubicBezTo>
                  <a:pt x="33681" y="11770"/>
                  <a:pt x="33702" y="11766"/>
                  <a:pt x="33725" y="11759"/>
                </a:cubicBezTo>
                <a:lnTo>
                  <a:pt x="33838" y="11645"/>
                </a:lnTo>
                <a:lnTo>
                  <a:pt x="33838" y="11494"/>
                </a:lnTo>
                <a:lnTo>
                  <a:pt x="33687" y="11381"/>
                </a:lnTo>
                <a:close/>
                <a:moveTo>
                  <a:pt x="6428" y="11419"/>
                </a:moveTo>
                <a:cubicBezTo>
                  <a:pt x="6314" y="11494"/>
                  <a:pt x="6277" y="11721"/>
                  <a:pt x="6390" y="11797"/>
                </a:cubicBezTo>
                <a:cubicBezTo>
                  <a:pt x="6415" y="11797"/>
                  <a:pt x="6457" y="11814"/>
                  <a:pt x="6494" y="11814"/>
                </a:cubicBezTo>
                <a:cubicBezTo>
                  <a:pt x="6512" y="11814"/>
                  <a:pt x="6529" y="11809"/>
                  <a:pt x="6541" y="11797"/>
                </a:cubicBezTo>
                <a:lnTo>
                  <a:pt x="6617" y="11759"/>
                </a:lnTo>
                <a:lnTo>
                  <a:pt x="6579" y="11759"/>
                </a:lnTo>
                <a:lnTo>
                  <a:pt x="6730" y="11645"/>
                </a:lnTo>
                <a:lnTo>
                  <a:pt x="6730" y="11532"/>
                </a:lnTo>
                <a:lnTo>
                  <a:pt x="6655" y="11456"/>
                </a:lnTo>
                <a:cubicBezTo>
                  <a:pt x="6579" y="11419"/>
                  <a:pt x="6504" y="11419"/>
                  <a:pt x="6428" y="11419"/>
                </a:cubicBezTo>
                <a:close/>
                <a:moveTo>
                  <a:pt x="90825" y="11479"/>
                </a:moveTo>
                <a:cubicBezTo>
                  <a:pt x="90773" y="11479"/>
                  <a:pt x="90728" y="11505"/>
                  <a:pt x="90701" y="11532"/>
                </a:cubicBezTo>
                <a:cubicBezTo>
                  <a:pt x="90625" y="11570"/>
                  <a:pt x="90625" y="11645"/>
                  <a:pt x="90625" y="11759"/>
                </a:cubicBezTo>
                <a:lnTo>
                  <a:pt x="90777" y="11872"/>
                </a:lnTo>
                <a:lnTo>
                  <a:pt x="90890" y="11872"/>
                </a:lnTo>
                <a:lnTo>
                  <a:pt x="91041" y="11759"/>
                </a:lnTo>
                <a:lnTo>
                  <a:pt x="91041" y="11608"/>
                </a:lnTo>
                <a:lnTo>
                  <a:pt x="90890" y="11494"/>
                </a:lnTo>
                <a:cubicBezTo>
                  <a:pt x="90868" y="11483"/>
                  <a:pt x="90846" y="11479"/>
                  <a:pt x="90825" y="11479"/>
                </a:cubicBezTo>
                <a:close/>
                <a:moveTo>
                  <a:pt x="73196" y="11494"/>
                </a:moveTo>
                <a:lnTo>
                  <a:pt x="73083" y="11532"/>
                </a:lnTo>
                <a:cubicBezTo>
                  <a:pt x="73007" y="11570"/>
                  <a:pt x="72969" y="11645"/>
                  <a:pt x="72969" y="11683"/>
                </a:cubicBezTo>
                <a:cubicBezTo>
                  <a:pt x="72969" y="11835"/>
                  <a:pt x="73083" y="11910"/>
                  <a:pt x="73234" y="11910"/>
                </a:cubicBezTo>
                <a:lnTo>
                  <a:pt x="73385" y="11797"/>
                </a:lnTo>
                <a:cubicBezTo>
                  <a:pt x="73385" y="11797"/>
                  <a:pt x="73385" y="11759"/>
                  <a:pt x="73385" y="11759"/>
                </a:cubicBezTo>
                <a:cubicBezTo>
                  <a:pt x="73385" y="11721"/>
                  <a:pt x="73423" y="11683"/>
                  <a:pt x="73423" y="11645"/>
                </a:cubicBezTo>
                <a:cubicBezTo>
                  <a:pt x="73423" y="11532"/>
                  <a:pt x="73272" y="11494"/>
                  <a:pt x="73196" y="11494"/>
                </a:cubicBezTo>
                <a:close/>
                <a:moveTo>
                  <a:pt x="60186" y="11466"/>
                </a:moveTo>
                <a:cubicBezTo>
                  <a:pt x="60153" y="11466"/>
                  <a:pt x="60115" y="11475"/>
                  <a:pt x="60077" y="11494"/>
                </a:cubicBezTo>
                <a:cubicBezTo>
                  <a:pt x="60039" y="11494"/>
                  <a:pt x="59888" y="11532"/>
                  <a:pt x="59888" y="11683"/>
                </a:cubicBezTo>
                <a:lnTo>
                  <a:pt x="59888" y="11797"/>
                </a:lnTo>
                <a:lnTo>
                  <a:pt x="59964" y="11910"/>
                </a:lnTo>
                <a:cubicBezTo>
                  <a:pt x="60020" y="11929"/>
                  <a:pt x="60077" y="11939"/>
                  <a:pt x="60124" y="11939"/>
                </a:cubicBezTo>
                <a:cubicBezTo>
                  <a:pt x="60171" y="11939"/>
                  <a:pt x="60209" y="11929"/>
                  <a:pt x="60228" y="11910"/>
                </a:cubicBezTo>
                <a:cubicBezTo>
                  <a:pt x="60304" y="11872"/>
                  <a:pt x="60379" y="11797"/>
                  <a:pt x="60379" y="11683"/>
                </a:cubicBezTo>
                <a:cubicBezTo>
                  <a:pt x="60379" y="11608"/>
                  <a:pt x="60342" y="11532"/>
                  <a:pt x="60266" y="11494"/>
                </a:cubicBezTo>
                <a:cubicBezTo>
                  <a:pt x="60247" y="11475"/>
                  <a:pt x="60219" y="11466"/>
                  <a:pt x="60186" y="11466"/>
                </a:cubicBezTo>
                <a:close/>
                <a:moveTo>
                  <a:pt x="87790" y="11570"/>
                </a:moveTo>
                <a:cubicBezTo>
                  <a:pt x="87677" y="11645"/>
                  <a:pt x="87639" y="11872"/>
                  <a:pt x="87752" y="11948"/>
                </a:cubicBezTo>
                <a:cubicBezTo>
                  <a:pt x="87790" y="11986"/>
                  <a:pt x="87866" y="11986"/>
                  <a:pt x="87903" y="11986"/>
                </a:cubicBezTo>
                <a:lnTo>
                  <a:pt x="87979" y="11910"/>
                </a:lnTo>
                <a:lnTo>
                  <a:pt x="87903" y="11910"/>
                </a:lnTo>
                <a:lnTo>
                  <a:pt x="88092" y="11797"/>
                </a:lnTo>
                <a:lnTo>
                  <a:pt x="88092" y="11683"/>
                </a:lnTo>
                <a:lnTo>
                  <a:pt x="88017" y="11608"/>
                </a:lnTo>
                <a:cubicBezTo>
                  <a:pt x="87941" y="11570"/>
                  <a:pt x="87866" y="11570"/>
                  <a:pt x="87790" y="11570"/>
                </a:cubicBezTo>
                <a:close/>
                <a:moveTo>
                  <a:pt x="89799" y="10917"/>
                </a:moveTo>
                <a:cubicBezTo>
                  <a:pt x="89785" y="10917"/>
                  <a:pt x="89770" y="10920"/>
                  <a:pt x="89756" y="10927"/>
                </a:cubicBezTo>
                <a:cubicBezTo>
                  <a:pt x="89642" y="10927"/>
                  <a:pt x="89605" y="11041"/>
                  <a:pt x="89605" y="11041"/>
                </a:cubicBezTo>
                <a:lnTo>
                  <a:pt x="89642" y="11078"/>
                </a:lnTo>
                <a:cubicBezTo>
                  <a:pt x="89605" y="11116"/>
                  <a:pt x="89605" y="11154"/>
                  <a:pt x="89567" y="11192"/>
                </a:cubicBezTo>
                <a:cubicBezTo>
                  <a:pt x="89567" y="11116"/>
                  <a:pt x="89529" y="11078"/>
                  <a:pt x="89453" y="11041"/>
                </a:cubicBezTo>
                <a:lnTo>
                  <a:pt x="89340" y="11003"/>
                </a:lnTo>
                <a:cubicBezTo>
                  <a:pt x="89038" y="11078"/>
                  <a:pt x="88849" y="11154"/>
                  <a:pt x="88773" y="11419"/>
                </a:cubicBezTo>
                <a:cubicBezTo>
                  <a:pt x="88735" y="11532"/>
                  <a:pt x="88811" y="11608"/>
                  <a:pt x="88849" y="11645"/>
                </a:cubicBezTo>
                <a:lnTo>
                  <a:pt x="88886" y="11645"/>
                </a:lnTo>
                <a:cubicBezTo>
                  <a:pt x="88886" y="11645"/>
                  <a:pt x="88886" y="11683"/>
                  <a:pt x="88886" y="11683"/>
                </a:cubicBezTo>
                <a:cubicBezTo>
                  <a:pt x="88811" y="11797"/>
                  <a:pt x="88811" y="11948"/>
                  <a:pt x="89038" y="11986"/>
                </a:cubicBezTo>
                <a:cubicBezTo>
                  <a:pt x="89378" y="11948"/>
                  <a:pt x="89416" y="11797"/>
                  <a:pt x="89453" y="11683"/>
                </a:cubicBezTo>
                <a:cubicBezTo>
                  <a:pt x="89453" y="11608"/>
                  <a:pt x="89491" y="11570"/>
                  <a:pt x="89567" y="11532"/>
                </a:cubicBezTo>
                <a:lnTo>
                  <a:pt x="89642" y="11381"/>
                </a:lnTo>
                <a:cubicBezTo>
                  <a:pt x="89605" y="11381"/>
                  <a:pt x="89605" y="11343"/>
                  <a:pt x="89605" y="11343"/>
                </a:cubicBezTo>
                <a:lnTo>
                  <a:pt x="89605" y="11343"/>
                </a:lnTo>
                <a:cubicBezTo>
                  <a:pt x="89642" y="11381"/>
                  <a:pt x="89718" y="11381"/>
                  <a:pt x="89794" y="11419"/>
                </a:cubicBezTo>
                <a:lnTo>
                  <a:pt x="89983" y="11305"/>
                </a:lnTo>
                <a:cubicBezTo>
                  <a:pt x="89983" y="11267"/>
                  <a:pt x="90058" y="11230"/>
                  <a:pt x="90058" y="11154"/>
                </a:cubicBezTo>
                <a:lnTo>
                  <a:pt x="89907" y="11041"/>
                </a:lnTo>
                <a:cubicBezTo>
                  <a:pt x="89907" y="11041"/>
                  <a:pt x="89907" y="11041"/>
                  <a:pt x="89869" y="11003"/>
                </a:cubicBezTo>
                <a:cubicBezTo>
                  <a:pt x="89907" y="11003"/>
                  <a:pt x="89945" y="11041"/>
                  <a:pt x="89983" y="11041"/>
                </a:cubicBezTo>
                <a:cubicBezTo>
                  <a:pt x="89945" y="11041"/>
                  <a:pt x="89945" y="11003"/>
                  <a:pt x="89945" y="11003"/>
                </a:cubicBezTo>
                <a:cubicBezTo>
                  <a:pt x="89914" y="10972"/>
                  <a:pt x="89859" y="10917"/>
                  <a:pt x="89799" y="10917"/>
                </a:cubicBezTo>
                <a:close/>
                <a:moveTo>
                  <a:pt x="20350" y="11565"/>
                </a:moveTo>
                <a:cubicBezTo>
                  <a:pt x="20139" y="11565"/>
                  <a:pt x="20076" y="11728"/>
                  <a:pt x="20076" y="11797"/>
                </a:cubicBezTo>
                <a:cubicBezTo>
                  <a:pt x="20076" y="11835"/>
                  <a:pt x="20039" y="11872"/>
                  <a:pt x="20039" y="11872"/>
                </a:cubicBezTo>
                <a:lnTo>
                  <a:pt x="20114" y="12061"/>
                </a:lnTo>
                <a:cubicBezTo>
                  <a:pt x="20148" y="12072"/>
                  <a:pt x="20181" y="12077"/>
                  <a:pt x="20213" y="12077"/>
                </a:cubicBezTo>
                <a:cubicBezTo>
                  <a:pt x="20291" y="12077"/>
                  <a:pt x="20363" y="12050"/>
                  <a:pt x="20417" y="12024"/>
                </a:cubicBezTo>
                <a:cubicBezTo>
                  <a:pt x="20530" y="11948"/>
                  <a:pt x="20530" y="11797"/>
                  <a:pt x="20530" y="11683"/>
                </a:cubicBezTo>
                <a:lnTo>
                  <a:pt x="20417" y="11570"/>
                </a:lnTo>
                <a:cubicBezTo>
                  <a:pt x="20393" y="11567"/>
                  <a:pt x="20371" y="11565"/>
                  <a:pt x="20350" y="11565"/>
                </a:cubicBezTo>
                <a:close/>
                <a:moveTo>
                  <a:pt x="63517" y="11305"/>
                </a:moveTo>
                <a:lnTo>
                  <a:pt x="63291" y="11419"/>
                </a:lnTo>
                <a:cubicBezTo>
                  <a:pt x="63291" y="11419"/>
                  <a:pt x="63291" y="11456"/>
                  <a:pt x="63291" y="11456"/>
                </a:cubicBezTo>
                <a:cubicBezTo>
                  <a:pt x="63215" y="11456"/>
                  <a:pt x="63177" y="11532"/>
                  <a:pt x="63139" y="11570"/>
                </a:cubicBezTo>
                <a:lnTo>
                  <a:pt x="63139" y="11608"/>
                </a:lnTo>
                <a:cubicBezTo>
                  <a:pt x="63139" y="11683"/>
                  <a:pt x="63177" y="11721"/>
                  <a:pt x="63215" y="11759"/>
                </a:cubicBezTo>
                <a:cubicBezTo>
                  <a:pt x="63253" y="11835"/>
                  <a:pt x="63253" y="11872"/>
                  <a:pt x="63215" y="11986"/>
                </a:cubicBezTo>
                <a:lnTo>
                  <a:pt x="63328" y="12137"/>
                </a:lnTo>
                <a:cubicBezTo>
                  <a:pt x="63363" y="12144"/>
                  <a:pt x="63394" y="12147"/>
                  <a:pt x="63422" y="12147"/>
                </a:cubicBezTo>
                <a:cubicBezTo>
                  <a:pt x="63545" y="12147"/>
                  <a:pt x="63607" y="12085"/>
                  <a:pt x="63669" y="12024"/>
                </a:cubicBezTo>
                <a:lnTo>
                  <a:pt x="63706" y="12024"/>
                </a:lnTo>
                <a:cubicBezTo>
                  <a:pt x="63706" y="12024"/>
                  <a:pt x="63744" y="12061"/>
                  <a:pt x="63782" y="12061"/>
                </a:cubicBezTo>
                <a:cubicBezTo>
                  <a:pt x="63858" y="12061"/>
                  <a:pt x="63971" y="12024"/>
                  <a:pt x="63971" y="11910"/>
                </a:cubicBezTo>
                <a:cubicBezTo>
                  <a:pt x="64009" y="11910"/>
                  <a:pt x="64009" y="11872"/>
                  <a:pt x="64047" y="11835"/>
                </a:cubicBezTo>
                <a:lnTo>
                  <a:pt x="64047" y="11759"/>
                </a:lnTo>
                <a:cubicBezTo>
                  <a:pt x="64047" y="11683"/>
                  <a:pt x="64009" y="11608"/>
                  <a:pt x="63971" y="11532"/>
                </a:cubicBezTo>
                <a:cubicBezTo>
                  <a:pt x="63933" y="11494"/>
                  <a:pt x="63933" y="11456"/>
                  <a:pt x="63896" y="11419"/>
                </a:cubicBezTo>
                <a:lnTo>
                  <a:pt x="63782" y="11305"/>
                </a:lnTo>
                <a:cubicBezTo>
                  <a:pt x="63706" y="11324"/>
                  <a:pt x="63640" y="11334"/>
                  <a:pt x="63593" y="11334"/>
                </a:cubicBezTo>
                <a:cubicBezTo>
                  <a:pt x="63546" y="11334"/>
                  <a:pt x="63517" y="11324"/>
                  <a:pt x="63517" y="11305"/>
                </a:cubicBezTo>
                <a:close/>
                <a:moveTo>
                  <a:pt x="41816" y="11797"/>
                </a:moveTo>
                <a:cubicBezTo>
                  <a:pt x="41740" y="11835"/>
                  <a:pt x="41665" y="11872"/>
                  <a:pt x="41665" y="11986"/>
                </a:cubicBezTo>
                <a:lnTo>
                  <a:pt x="41778" y="12137"/>
                </a:lnTo>
                <a:cubicBezTo>
                  <a:pt x="41816" y="12137"/>
                  <a:pt x="41854" y="12175"/>
                  <a:pt x="41967" y="12175"/>
                </a:cubicBezTo>
                <a:lnTo>
                  <a:pt x="42081" y="12061"/>
                </a:lnTo>
                <a:lnTo>
                  <a:pt x="42081" y="11948"/>
                </a:lnTo>
                <a:lnTo>
                  <a:pt x="42043" y="11872"/>
                </a:lnTo>
                <a:cubicBezTo>
                  <a:pt x="42005" y="11835"/>
                  <a:pt x="41929" y="11797"/>
                  <a:pt x="41816" y="11797"/>
                </a:cubicBezTo>
                <a:close/>
                <a:moveTo>
                  <a:pt x="42988" y="11645"/>
                </a:moveTo>
                <a:cubicBezTo>
                  <a:pt x="42912" y="11645"/>
                  <a:pt x="42799" y="11645"/>
                  <a:pt x="42723" y="11835"/>
                </a:cubicBezTo>
                <a:lnTo>
                  <a:pt x="42837" y="11986"/>
                </a:lnTo>
                <a:cubicBezTo>
                  <a:pt x="42837" y="11986"/>
                  <a:pt x="42799" y="11948"/>
                  <a:pt x="42799" y="11948"/>
                </a:cubicBezTo>
                <a:cubicBezTo>
                  <a:pt x="42799" y="11948"/>
                  <a:pt x="42799" y="11948"/>
                  <a:pt x="42799" y="11986"/>
                </a:cubicBezTo>
                <a:cubicBezTo>
                  <a:pt x="42799" y="12024"/>
                  <a:pt x="42837" y="12099"/>
                  <a:pt x="42912" y="12137"/>
                </a:cubicBezTo>
                <a:cubicBezTo>
                  <a:pt x="42912" y="12175"/>
                  <a:pt x="42988" y="12175"/>
                  <a:pt x="43064" y="12175"/>
                </a:cubicBezTo>
                <a:lnTo>
                  <a:pt x="43177" y="12099"/>
                </a:lnTo>
                <a:cubicBezTo>
                  <a:pt x="43177" y="12061"/>
                  <a:pt x="43215" y="12024"/>
                  <a:pt x="43215" y="11986"/>
                </a:cubicBezTo>
                <a:cubicBezTo>
                  <a:pt x="43215" y="11835"/>
                  <a:pt x="43139" y="11683"/>
                  <a:pt x="42988" y="11645"/>
                </a:cubicBezTo>
                <a:close/>
                <a:moveTo>
                  <a:pt x="43744" y="11797"/>
                </a:moveTo>
                <a:cubicBezTo>
                  <a:pt x="43631" y="11797"/>
                  <a:pt x="43517" y="11835"/>
                  <a:pt x="43517" y="11948"/>
                </a:cubicBezTo>
                <a:lnTo>
                  <a:pt x="43631" y="12061"/>
                </a:lnTo>
                <a:lnTo>
                  <a:pt x="43593" y="12061"/>
                </a:lnTo>
                <a:cubicBezTo>
                  <a:pt x="43650" y="12146"/>
                  <a:pt x="43706" y="12189"/>
                  <a:pt x="43779" y="12189"/>
                </a:cubicBezTo>
                <a:cubicBezTo>
                  <a:pt x="43803" y="12189"/>
                  <a:pt x="43829" y="12184"/>
                  <a:pt x="43857" y="12175"/>
                </a:cubicBezTo>
                <a:lnTo>
                  <a:pt x="43971" y="12099"/>
                </a:lnTo>
                <a:cubicBezTo>
                  <a:pt x="43971" y="12099"/>
                  <a:pt x="43971" y="12061"/>
                  <a:pt x="43971" y="12024"/>
                </a:cubicBezTo>
                <a:cubicBezTo>
                  <a:pt x="43971" y="11910"/>
                  <a:pt x="43857" y="11797"/>
                  <a:pt x="43744" y="11797"/>
                </a:cubicBezTo>
                <a:close/>
                <a:moveTo>
                  <a:pt x="91117" y="11910"/>
                </a:moveTo>
                <a:lnTo>
                  <a:pt x="90928" y="11986"/>
                </a:lnTo>
                <a:cubicBezTo>
                  <a:pt x="90928" y="11986"/>
                  <a:pt x="90928" y="11986"/>
                  <a:pt x="90928" y="12024"/>
                </a:cubicBezTo>
                <a:cubicBezTo>
                  <a:pt x="90928" y="12024"/>
                  <a:pt x="90890" y="12061"/>
                  <a:pt x="90890" y="12099"/>
                </a:cubicBezTo>
                <a:cubicBezTo>
                  <a:pt x="90890" y="12175"/>
                  <a:pt x="90928" y="12213"/>
                  <a:pt x="90966" y="12250"/>
                </a:cubicBezTo>
                <a:lnTo>
                  <a:pt x="91117" y="12288"/>
                </a:lnTo>
                <a:cubicBezTo>
                  <a:pt x="91306" y="12250"/>
                  <a:pt x="91344" y="12175"/>
                  <a:pt x="91344" y="12099"/>
                </a:cubicBezTo>
                <a:lnTo>
                  <a:pt x="91193" y="11986"/>
                </a:lnTo>
                <a:cubicBezTo>
                  <a:pt x="91230" y="11986"/>
                  <a:pt x="91230" y="12024"/>
                  <a:pt x="91268" y="12024"/>
                </a:cubicBezTo>
                <a:cubicBezTo>
                  <a:pt x="91230" y="11986"/>
                  <a:pt x="91193" y="11910"/>
                  <a:pt x="91117" y="11910"/>
                </a:cubicBezTo>
                <a:close/>
                <a:moveTo>
                  <a:pt x="48583" y="11797"/>
                </a:moveTo>
                <a:cubicBezTo>
                  <a:pt x="48432" y="11797"/>
                  <a:pt x="48319" y="11835"/>
                  <a:pt x="48281" y="11986"/>
                </a:cubicBezTo>
                <a:lnTo>
                  <a:pt x="48432" y="12137"/>
                </a:lnTo>
                <a:cubicBezTo>
                  <a:pt x="48394" y="12137"/>
                  <a:pt x="48357" y="12099"/>
                  <a:pt x="48357" y="12061"/>
                </a:cubicBezTo>
                <a:cubicBezTo>
                  <a:pt x="48357" y="12099"/>
                  <a:pt x="48319" y="12137"/>
                  <a:pt x="48319" y="12137"/>
                </a:cubicBezTo>
                <a:cubicBezTo>
                  <a:pt x="48319" y="12213"/>
                  <a:pt x="48319" y="12250"/>
                  <a:pt x="48357" y="12326"/>
                </a:cubicBezTo>
                <a:lnTo>
                  <a:pt x="48432" y="12364"/>
                </a:lnTo>
                <a:cubicBezTo>
                  <a:pt x="48465" y="12375"/>
                  <a:pt x="48495" y="12379"/>
                  <a:pt x="48523" y="12379"/>
                </a:cubicBezTo>
                <a:cubicBezTo>
                  <a:pt x="48590" y="12379"/>
                  <a:pt x="48643" y="12353"/>
                  <a:pt x="48697" y="12326"/>
                </a:cubicBezTo>
                <a:cubicBezTo>
                  <a:pt x="48735" y="12288"/>
                  <a:pt x="48810" y="12213"/>
                  <a:pt x="48810" y="12099"/>
                </a:cubicBezTo>
                <a:cubicBezTo>
                  <a:pt x="48810" y="12024"/>
                  <a:pt x="48772" y="11910"/>
                  <a:pt x="48697" y="11835"/>
                </a:cubicBezTo>
                <a:lnTo>
                  <a:pt x="48583" y="11797"/>
                </a:lnTo>
                <a:close/>
                <a:moveTo>
                  <a:pt x="89098" y="12084"/>
                </a:moveTo>
                <a:cubicBezTo>
                  <a:pt x="89031" y="12084"/>
                  <a:pt x="88978" y="12110"/>
                  <a:pt x="88924" y="12137"/>
                </a:cubicBezTo>
                <a:cubicBezTo>
                  <a:pt x="88811" y="12175"/>
                  <a:pt x="88811" y="12288"/>
                  <a:pt x="88811" y="12326"/>
                </a:cubicBezTo>
                <a:cubicBezTo>
                  <a:pt x="88811" y="12364"/>
                  <a:pt x="88811" y="12402"/>
                  <a:pt x="88811" y="12439"/>
                </a:cubicBezTo>
                <a:lnTo>
                  <a:pt x="88962" y="12553"/>
                </a:lnTo>
                <a:cubicBezTo>
                  <a:pt x="89038" y="12553"/>
                  <a:pt x="89113" y="12515"/>
                  <a:pt x="89189" y="12477"/>
                </a:cubicBezTo>
                <a:cubicBezTo>
                  <a:pt x="89264" y="12439"/>
                  <a:pt x="89302" y="12364"/>
                  <a:pt x="89302" y="12250"/>
                </a:cubicBezTo>
                <a:cubicBezTo>
                  <a:pt x="89302" y="12250"/>
                  <a:pt x="89302" y="12213"/>
                  <a:pt x="89264" y="12213"/>
                </a:cubicBezTo>
                <a:lnTo>
                  <a:pt x="89189" y="12099"/>
                </a:lnTo>
                <a:cubicBezTo>
                  <a:pt x="89156" y="12088"/>
                  <a:pt x="89126" y="12084"/>
                  <a:pt x="89098" y="12084"/>
                </a:cubicBezTo>
                <a:close/>
                <a:moveTo>
                  <a:pt x="43253" y="12099"/>
                </a:moveTo>
                <a:cubicBezTo>
                  <a:pt x="43215" y="12099"/>
                  <a:pt x="43101" y="12137"/>
                  <a:pt x="43101" y="12326"/>
                </a:cubicBezTo>
                <a:lnTo>
                  <a:pt x="43101" y="12402"/>
                </a:lnTo>
                <a:lnTo>
                  <a:pt x="43139" y="12515"/>
                </a:lnTo>
                <a:cubicBezTo>
                  <a:pt x="43205" y="12537"/>
                  <a:pt x="43257" y="12559"/>
                  <a:pt x="43305" y="12559"/>
                </a:cubicBezTo>
                <a:cubicBezTo>
                  <a:pt x="43340" y="12559"/>
                  <a:pt x="43372" y="12547"/>
                  <a:pt x="43404" y="12515"/>
                </a:cubicBezTo>
                <a:cubicBezTo>
                  <a:pt x="43517" y="12477"/>
                  <a:pt x="43555" y="12402"/>
                  <a:pt x="43555" y="12326"/>
                </a:cubicBezTo>
                <a:cubicBezTo>
                  <a:pt x="43555" y="12250"/>
                  <a:pt x="43517" y="12175"/>
                  <a:pt x="43479" y="12137"/>
                </a:cubicBezTo>
                <a:cubicBezTo>
                  <a:pt x="43404" y="12099"/>
                  <a:pt x="43328" y="12099"/>
                  <a:pt x="43253" y="12099"/>
                </a:cubicBezTo>
                <a:close/>
                <a:moveTo>
                  <a:pt x="49590" y="12222"/>
                </a:moveTo>
                <a:cubicBezTo>
                  <a:pt x="49538" y="12222"/>
                  <a:pt x="49491" y="12232"/>
                  <a:pt x="49453" y="12250"/>
                </a:cubicBezTo>
                <a:cubicBezTo>
                  <a:pt x="49302" y="12326"/>
                  <a:pt x="49377" y="12553"/>
                  <a:pt x="49529" y="12553"/>
                </a:cubicBezTo>
                <a:cubicBezTo>
                  <a:pt x="49541" y="12565"/>
                  <a:pt x="49566" y="12574"/>
                  <a:pt x="49597" y="12574"/>
                </a:cubicBezTo>
                <a:cubicBezTo>
                  <a:pt x="49659" y="12574"/>
                  <a:pt x="49743" y="12540"/>
                  <a:pt x="49793" y="12439"/>
                </a:cubicBezTo>
                <a:lnTo>
                  <a:pt x="49755" y="12250"/>
                </a:lnTo>
                <a:cubicBezTo>
                  <a:pt x="49699" y="12232"/>
                  <a:pt x="49642" y="12222"/>
                  <a:pt x="49590" y="12222"/>
                </a:cubicBezTo>
                <a:close/>
                <a:moveTo>
                  <a:pt x="3668" y="12330"/>
                </a:moveTo>
                <a:cubicBezTo>
                  <a:pt x="3651" y="12330"/>
                  <a:pt x="3630" y="12339"/>
                  <a:pt x="3592" y="12364"/>
                </a:cubicBezTo>
                <a:cubicBezTo>
                  <a:pt x="3555" y="12402"/>
                  <a:pt x="3592" y="12402"/>
                  <a:pt x="3592" y="12402"/>
                </a:cubicBezTo>
                <a:lnTo>
                  <a:pt x="3441" y="12402"/>
                </a:lnTo>
                <a:cubicBezTo>
                  <a:pt x="3441" y="12477"/>
                  <a:pt x="3479" y="12553"/>
                  <a:pt x="3517" y="12591"/>
                </a:cubicBezTo>
                <a:cubicBezTo>
                  <a:pt x="3555" y="12628"/>
                  <a:pt x="3630" y="12628"/>
                  <a:pt x="3706" y="12628"/>
                </a:cubicBezTo>
                <a:cubicBezTo>
                  <a:pt x="3857" y="12628"/>
                  <a:pt x="3970" y="12553"/>
                  <a:pt x="3970" y="12402"/>
                </a:cubicBezTo>
                <a:lnTo>
                  <a:pt x="3819" y="12402"/>
                </a:lnTo>
                <a:cubicBezTo>
                  <a:pt x="3819" y="12402"/>
                  <a:pt x="3819" y="12402"/>
                  <a:pt x="3819" y="12364"/>
                </a:cubicBezTo>
                <a:cubicBezTo>
                  <a:pt x="3718" y="12364"/>
                  <a:pt x="3702" y="12330"/>
                  <a:pt x="3668" y="12330"/>
                </a:cubicBezTo>
                <a:close/>
                <a:moveTo>
                  <a:pt x="73650" y="12175"/>
                </a:moveTo>
                <a:lnTo>
                  <a:pt x="73461" y="12250"/>
                </a:lnTo>
                <a:lnTo>
                  <a:pt x="73461" y="12515"/>
                </a:lnTo>
                <a:lnTo>
                  <a:pt x="73574" y="12628"/>
                </a:lnTo>
                <a:cubicBezTo>
                  <a:pt x="73607" y="12640"/>
                  <a:pt x="73637" y="12644"/>
                  <a:pt x="73665" y="12644"/>
                </a:cubicBezTo>
                <a:cubicBezTo>
                  <a:pt x="73732" y="12644"/>
                  <a:pt x="73785" y="12617"/>
                  <a:pt x="73839" y="12591"/>
                </a:cubicBezTo>
                <a:cubicBezTo>
                  <a:pt x="73877" y="12553"/>
                  <a:pt x="73877" y="12515"/>
                  <a:pt x="73877" y="12439"/>
                </a:cubicBezTo>
                <a:cubicBezTo>
                  <a:pt x="73877" y="12326"/>
                  <a:pt x="73763" y="12213"/>
                  <a:pt x="73650" y="12175"/>
                </a:cubicBezTo>
                <a:close/>
                <a:moveTo>
                  <a:pt x="90247" y="12364"/>
                </a:moveTo>
                <a:lnTo>
                  <a:pt x="90096" y="12477"/>
                </a:lnTo>
                <a:lnTo>
                  <a:pt x="90096" y="12591"/>
                </a:lnTo>
                <a:lnTo>
                  <a:pt x="90210" y="12704"/>
                </a:lnTo>
                <a:cubicBezTo>
                  <a:pt x="90240" y="12704"/>
                  <a:pt x="90294" y="12753"/>
                  <a:pt x="90373" y="12753"/>
                </a:cubicBezTo>
                <a:cubicBezTo>
                  <a:pt x="90393" y="12753"/>
                  <a:pt x="90414" y="12749"/>
                  <a:pt x="90436" y="12742"/>
                </a:cubicBezTo>
                <a:lnTo>
                  <a:pt x="90550" y="12628"/>
                </a:lnTo>
                <a:lnTo>
                  <a:pt x="90550" y="12477"/>
                </a:lnTo>
                <a:lnTo>
                  <a:pt x="90399" y="12364"/>
                </a:lnTo>
                <a:close/>
                <a:moveTo>
                  <a:pt x="4651" y="12477"/>
                </a:moveTo>
                <a:cubicBezTo>
                  <a:pt x="4462" y="12477"/>
                  <a:pt x="4349" y="12515"/>
                  <a:pt x="4311" y="12628"/>
                </a:cubicBezTo>
                <a:lnTo>
                  <a:pt x="4311" y="12780"/>
                </a:lnTo>
                <a:cubicBezTo>
                  <a:pt x="4355" y="12824"/>
                  <a:pt x="4425" y="12842"/>
                  <a:pt x="4499" y="12842"/>
                </a:cubicBezTo>
                <a:cubicBezTo>
                  <a:pt x="4551" y="12842"/>
                  <a:pt x="4604" y="12833"/>
                  <a:pt x="4651" y="12818"/>
                </a:cubicBezTo>
                <a:cubicBezTo>
                  <a:pt x="4727" y="12780"/>
                  <a:pt x="4802" y="12704"/>
                  <a:pt x="4802" y="12628"/>
                </a:cubicBezTo>
                <a:cubicBezTo>
                  <a:pt x="4802" y="12591"/>
                  <a:pt x="4802" y="12591"/>
                  <a:pt x="4802" y="12553"/>
                </a:cubicBezTo>
                <a:lnTo>
                  <a:pt x="4651" y="12477"/>
                </a:lnTo>
                <a:close/>
                <a:moveTo>
                  <a:pt x="34746" y="12477"/>
                </a:moveTo>
                <a:lnTo>
                  <a:pt x="34595" y="12591"/>
                </a:lnTo>
                <a:lnTo>
                  <a:pt x="34595" y="12742"/>
                </a:lnTo>
                <a:lnTo>
                  <a:pt x="34746" y="12855"/>
                </a:lnTo>
                <a:lnTo>
                  <a:pt x="34897" y="12855"/>
                </a:lnTo>
                <a:lnTo>
                  <a:pt x="35048" y="12742"/>
                </a:lnTo>
                <a:lnTo>
                  <a:pt x="35048" y="12591"/>
                </a:lnTo>
                <a:lnTo>
                  <a:pt x="34897" y="12477"/>
                </a:lnTo>
                <a:close/>
                <a:moveTo>
                  <a:pt x="81363" y="12250"/>
                </a:moveTo>
                <a:cubicBezTo>
                  <a:pt x="81211" y="12326"/>
                  <a:pt x="81136" y="12439"/>
                  <a:pt x="81136" y="12553"/>
                </a:cubicBezTo>
                <a:cubicBezTo>
                  <a:pt x="81136" y="12704"/>
                  <a:pt x="81287" y="12818"/>
                  <a:pt x="81476" y="12855"/>
                </a:cubicBezTo>
                <a:lnTo>
                  <a:pt x="81627" y="12780"/>
                </a:lnTo>
                <a:cubicBezTo>
                  <a:pt x="81665" y="12704"/>
                  <a:pt x="81665" y="12628"/>
                  <a:pt x="81665" y="12553"/>
                </a:cubicBezTo>
                <a:cubicBezTo>
                  <a:pt x="81665" y="12402"/>
                  <a:pt x="81627" y="12326"/>
                  <a:pt x="81514" y="12250"/>
                </a:cubicBezTo>
                <a:close/>
                <a:moveTo>
                  <a:pt x="28697" y="12515"/>
                </a:moveTo>
                <a:lnTo>
                  <a:pt x="28583" y="12628"/>
                </a:lnTo>
                <a:lnTo>
                  <a:pt x="28583" y="12742"/>
                </a:lnTo>
                <a:lnTo>
                  <a:pt x="28697" y="12855"/>
                </a:lnTo>
                <a:cubicBezTo>
                  <a:pt x="28697" y="12855"/>
                  <a:pt x="28734" y="12893"/>
                  <a:pt x="28772" y="12893"/>
                </a:cubicBezTo>
                <a:lnTo>
                  <a:pt x="28961" y="12780"/>
                </a:lnTo>
                <a:cubicBezTo>
                  <a:pt x="28961" y="12742"/>
                  <a:pt x="28961" y="12742"/>
                  <a:pt x="28999" y="12704"/>
                </a:cubicBezTo>
                <a:lnTo>
                  <a:pt x="28886" y="12515"/>
                </a:lnTo>
                <a:close/>
                <a:moveTo>
                  <a:pt x="55569" y="12054"/>
                </a:moveTo>
                <a:cubicBezTo>
                  <a:pt x="55406" y="12054"/>
                  <a:pt x="55341" y="12147"/>
                  <a:pt x="55275" y="12213"/>
                </a:cubicBezTo>
                <a:cubicBezTo>
                  <a:pt x="55162" y="12213"/>
                  <a:pt x="55011" y="12213"/>
                  <a:pt x="54822" y="12402"/>
                </a:cubicBezTo>
                <a:lnTo>
                  <a:pt x="54822" y="12553"/>
                </a:lnTo>
                <a:cubicBezTo>
                  <a:pt x="54859" y="12591"/>
                  <a:pt x="54859" y="12628"/>
                  <a:pt x="54859" y="12666"/>
                </a:cubicBezTo>
                <a:cubicBezTo>
                  <a:pt x="54859" y="12704"/>
                  <a:pt x="54897" y="12780"/>
                  <a:pt x="54897" y="12855"/>
                </a:cubicBezTo>
                <a:lnTo>
                  <a:pt x="55049" y="12893"/>
                </a:lnTo>
                <a:lnTo>
                  <a:pt x="55275" y="12893"/>
                </a:lnTo>
                <a:lnTo>
                  <a:pt x="55427" y="12780"/>
                </a:lnTo>
                <a:lnTo>
                  <a:pt x="55427" y="12628"/>
                </a:lnTo>
                <a:cubicBezTo>
                  <a:pt x="55427" y="12628"/>
                  <a:pt x="55464" y="12628"/>
                  <a:pt x="55464" y="12591"/>
                </a:cubicBezTo>
                <a:lnTo>
                  <a:pt x="55729" y="12553"/>
                </a:lnTo>
                <a:cubicBezTo>
                  <a:pt x="55729" y="12553"/>
                  <a:pt x="55729" y="12515"/>
                  <a:pt x="55767" y="12477"/>
                </a:cubicBezTo>
                <a:cubicBezTo>
                  <a:pt x="55767" y="12402"/>
                  <a:pt x="55842" y="12326"/>
                  <a:pt x="55842" y="12250"/>
                </a:cubicBezTo>
                <a:cubicBezTo>
                  <a:pt x="55842" y="12175"/>
                  <a:pt x="55805" y="12137"/>
                  <a:pt x="55729" y="12099"/>
                </a:cubicBezTo>
                <a:lnTo>
                  <a:pt x="55653" y="12061"/>
                </a:lnTo>
                <a:cubicBezTo>
                  <a:pt x="55622" y="12056"/>
                  <a:pt x="55594" y="12054"/>
                  <a:pt x="55569" y="12054"/>
                </a:cubicBezTo>
                <a:close/>
                <a:moveTo>
                  <a:pt x="70928" y="12288"/>
                </a:moveTo>
                <a:lnTo>
                  <a:pt x="70814" y="12402"/>
                </a:lnTo>
                <a:cubicBezTo>
                  <a:pt x="70776" y="12553"/>
                  <a:pt x="70852" y="12666"/>
                  <a:pt x="70928" y="12704"/>
                </a:cubicBezTo>
                <a:cubicBezTo>
                  <a:pt x="70928" y="12742"/>
                  <a:pt x="70928" y="12742"/>
                  <a:pt x="70928" y="12742"/>
                </a:cubicBezTo>
                <a:lnTo>
                  <a:pt x="70928" y="12780"/>
                </a:lnTo>
                <a:lnTo>
                  <a:pt x="71041" y="12893"/>
                </a:lnTo>
                <a:cubicBezTo>
                  <a:pt x="71155" y="12893"/>
                  <a:pt x="71230" y="12893"/>
                  <a:pt x="71306" y="12855"/>
                </a:cubicBezTo>
                <a:cubicBezTo>
                  <a:pt x="71344" y="12818"/>
                  <a:pt x="71381" y="12742"/>
                  <a:pt x="71381" y="12666"/>
                </a:cubicBezTo>
                <a:lnTo>
                  <a:pt x="71381" y="12628"/>
                </a:lnTo>
                <a:lnTo>
                  <a:pt x="71306" y="12553"/>
                </a:lnTo>
                <a:cubicBezTo>
                  <a:pt x="71306" y="12553"/>
                  <a:pt x="71306" y="12515"/>
                  <a:pt x="71306" y="12515"/>
                </a:cubicBezTo>
                <a:lnTo>
                  <a:pt x="71230" y="12364"/>
                </a:lnTo>
                <a:cubicBezTo>
                  <a:pt x="71192" y="12364"/>
                  <a:pt x="71192" y="12364"/>
                  <a:pt x="71192" y="12326"/>
                </a:cubicBezTo>
                <a:cubicBezTo>
                  <a:pt x="71117" y="12326"/>
                  <a:pt x="71041" y="12288"/>
                  <a:pt x="70928" y="12288"/>
                </a:cubicBezTo>
                <a:close/>
                <a:moveTo>
                  <a:pt x="42459" y="12402"/>
                </a:moveTo>
                <a:lnTo>
                  <a:pt x="42345" y="12439"/>
                </a:lnTo>
                <a:cubicBezTo>
                  <a:pt x="42307" y="12477"/>
                  <a:pt x="42270" y="12553"/>
                  <a:pt x="42270" y="12628"/>
                </a:cubicBezTo>
                <a:cubicBezTo>
                  <a:pt x="42270" y="12780"/>
                  <a:pt x="42421" y="12931"/>
                  <a:pt x="42610" y="12969"/>
                </a:cubicBezTo>
                <a:lnTo>
                  <a:pt x="42761" y="12893"/>
                </a:lnTo>
                <a:cubicBezTo>
                  <a:pt x="42799" y="12818"/>
                  <a:pt x="42799" y="12742"/>
                  <a:pt x="42799" y="12704"/>
                </a:cubicBezTo>
                <a:cubicBezTo>
                  <a:pt x="42799" y="12628"/>
                  <a:pt x="42761" y="12439"/>
                  <a:pt x="42459" y="12402"/>
                </a:cubicBezTo>
                <a:close/>
                <a:moveTo>
                  <a:pt x="50020" y="12477"/>
                </a:moveTo>
                <a:lnTo>
                  <a:pt x="49831" y="12553"/>
                </a:lnTo>
                <a:cubicBezTo>
                  <a:pt x="49793" y="12591"/>
                  <a:pt x="49718" y="12704"/>
                  <a:pt x="49718" y="12818"/>
                </a:cubicBezTo>
                <a:cubicBezTo>
                  <a:pt x="49718" y="12893"/>
                  <a:pt x="49755" y="12969"/>
                  <a:pt x="49869" y="13007"/>
                </a:cubicBezTo>
                <a:lnTo>
                  <a:pt x="50058" y="12893"/>
                </a:lnTo>
                <a:cubicBezTo>
                  <a:pt x="50058" y="12893"/>
                  <a:pt x="50058" y="12893"/>
                  <a:pt x="50096" y="12855"/>
                </a:cubicBezTo>
                <a:cubicBezTo>
                  <a:pt x="50134" y="12818"/>
                  <a:pt x="50171" y="12742"/>
                  <a:pt x="50171" y="12666"/>
                </a:cubicBezTo>
                <a:cubicBezTo>
                  <a:pt x="50171" y="12591"/>
                  <a:pt x="50134" y="12515"/>
                  <a:pt x="50020" y="12477"/>
                </a:cubicBezTo>
                <a:close/>
                <a:moveTo>
                  <a:pt x="66315" y="12666"/>
                </a:moveTo>
                <a:cubicBezTo>
                  <a:pt x="66202" y="12666"/>
                  <a:pt x="66164" y="12704"/>
                  <a:pt x="66126" y="12704"/>
                </a:cubicBezTo>
                <a:cubicBezTo>
                  <a:pt x="66088" y="12742"/>
                  <a:pt x="66013" y="12818"/>
                  <a:pt x="66051" y="12969"/>
                </a:cubicBezTo>
                <a:lnTo>
                  <a:pt x="66202" y="13044"/>
                </a:lnTo>
                <a:lnTo>
                  <a:pt x="66315" y="13044"/>
                </a:lnTo>
                <a:lnTo>
                  <a:pt x="66429" y="12931"/>
                </a:lnTo>
                <a:lnTo>
                  <a:pt x="66429" y="12780"/>
                </a:lnTo>
                <a:lnTo>
                  <a:pt x="66315" y="12666"/>
                </a:lnTo>
                <a:close/>
                <a:moveTo>
                  <a:pt x="47220" y="12613"/>
                </a:moveTo>
                <a:cubicBezTo>
                  <a:pt x="47140" y="12613"/>
                  <a:pt x="47087" y="12640"/>
                  <a:pt x="47033" y="12666"/>
                </a:cubicBezTo>
                <a:cubicBezTo>
                  <a:pt x="46996" y="12704"/>
                  <a:pt x="46920" y="12780"/>
                  <a:pt x="46958" y="12893"/>
                </a:cubicBezTo>
                <a:lnTo>
                  <a:pt x="47033" y="13007"/>
                </a:lnTo>
                <a:lnTo>
                  <a:pt x="47109" y="13007"/>
                </a:lnTo>
                <a:cubicBezTo>
                  <a:pt x="47136" y="13033"/>
                  <a:pt x="47181" y="13060"/>
                  <a:pt x="47246" y="13060"/>
                </a:cubicBezTo>
                <a:cubicBezTo>
                  <a:pt x="47273" y="13060"/>
                  <a:pt x="47303" y="13055"/>
                  <a:pt x="47336" y="13044"/>
                </a:cubicBezTo>
                <a:lnTo>
                  <a:pt x="47449" y="12931"/>
                </a:lnTo>
                <a:lnTo>
                  <a:pt x="47449" y="12742"/>
                </a:lnTo>
                <a:lnTo>
                  <a:pt x="47336" y="12628"/>
                </a:lnTo>
                <a:cubicBezTo>
                  <a:pt x="47291" y="12617"/>
                  <a:pt x="47254" y="12613"/>
                  <a:pt x="47220" y="12613"/>
                </a:cubicBezTo>
                <a:close/>
                <a:moveTo>
                  <a:pt x="82346" y="12704"/>
                </a:moveTo>
                <a:cubicBezTo>
                  <a:pt x="82232" y="12704"/>
                  <a:pt x="82194" y="12742"/>
                  <a:pt x="82157" y="12780"/>
                </a:cubicBezTo>
                <a:cubicBezTo>
                  <a:pt x="82119" y="12818"/>
                  <a:pt x="82043" y="12893"/>
                  <a:pt x="82081" y="13007"/>
                </a:cubicBezTo>
                <a:lnTo>
                  <a:pt x="82232" y="13120"/>
                </a:lnTo>
                <a:lnTo>
                  <a:pt x="82346" y="13120"/>
                </a:lnTo>
                <a:lnTo>
                  <a:pt x="82459" y="13007"/>
                </a:lnTo>
                <a:lnTo>
                  <a:pt x="82459" y="12855"/>
                </a:lnTo>
                <a:lnTo>
                  <a:pt x="82346" y="12704"/>
                </a:lnTo>
                <a:close/>
                <a:moveTo>
                  <a:pt x="76674" y="12628"/>
                </a:moveTo>
                <a:lnTo>
                  <a:pt x="76561" y="12666"/>
                </a:lnTo>
                <a:cubicBezTo>
                  <a:pt x="76448" y="12742"/>
                  <a:pt x="76485" y="12931"/>
                  <a:pt x="76485" y="13044"/>
                </a:cubicBezTo>
                <a:lnTo>
                  <a:pt x="76561" y="13158"/>
                </a:lnTo>
                <a:cubicBezTo>
                  <a:pt x="76594" y="13169"/>
                  <a:pt x="76624" y="13173"/>
                  <a:pt x="76652" y="13173"/>
                </a:cubicBezTo>
                <a:cubicBezTo>
                  <a:pt x="76719" y="13173"/>
                  <a:pt x="76772" y="13147"/>
                  <a:pt x="76826" y="13120"/>
                </a:cubicBezTo>
                <a:cubicBezTo>
                  <a:pt x="76901" y="13082"/>
                  <a:pt x="76939" y="12969"/>
                  <a:pt x="76939" y="12893"/>
                </a:cubicBezTo>
                <a:cubicBezTo>
                  <a:pt x="76939" y="12742"/>
                  <a:pt x="76826" y="12628"/>
                  <a:pt x="76674" y="12628"/>
                </a:cubicBezTo>
                <a:close/>
                <a:moveTo>
                  <a:pt x="21324" y="12818"/>
                </a:moveTo>
                <a:cubicBezTo>
                  <a:pt x="21211" y="12818"/>
                  <a:pt x="20870" y="12855"/>
                  <a:pt x="20870" y="13196"/>
                </a:cubicBezTo>
                <a:lnTo>
                  <a:pt x="21059" y="13309"/>
                </a:lnTo>
                <a:cubicBezTo>
                  <a:pt x="21097" y="13271"/>
                  <a:pt x="21135" y="13271"/>
                  <a:pt x="21173" y="13271"/>
                </a:cubicBezTo>
                <a:cubicBezTo>
                  <a:pt x="21286" y="13233"/>
                  <a:pt x="21475" y="13196"/>
                  <a:pt x="21475" y="12969"/>
                </a:cubicBezTo>
                <a:cubicBezTo>
                  <a:pt x="21475" y="12969"/>
                  <a:pt x="21475" y="12931"/>
                  <a:pt x="21475" y="12931"/>
                </a:cubicBezTo>
                <a:lnTo>
                  <a:pt x="21324" y="12818"/>
                </a:lnTo>
                <a:close/>
                <a:moveTo>
                  <a:pt x="31101" y="13104"/>
                </a:moveTo>
                <a:cubicBezTo>
                  <a:pt x="31069" y="13104"/>
                  <a:pt x="31036" y="13109"/>
                  <a:pt x="31003" y="13120"/>
                </a:cubicBezTo>
                <a:cubicBezTo>
                  <a:pt x="30927" y="13120"/>
                  <a:pt x="30889" y="13196"/>
                  <a:pt x="30852" y="13271"/>
                </a:cubicBezTo>
                <a:lnTo>
                  <a:pt x="31003" y="13422"/>
                </a:lnTo>
                <a:cubicBezTo>
                  <a:pt x="31003" y="13449"/>
                  <a:pt x="31041" y="13476"/>
                  <a:pt x="31103" y="13476"/>
                </a:cubicBezTo>
                <a:cubicBezTo>
                  <a:pt x="31129" y="13476"/>
                  <a:pt x="31159" y="13471"/>
                  <a:pt x="31192" y="13460"/>
                </a:cubicBezTo>
                <a:lnTo>
                  <a:pt x="31305" y="13347"/>
                </a:lnTo>
                <a:lnTo>
                  <a:pt x="31305" y="13233"/>
                </a:lnTo>
                <a:lnTo>
                  <a:pt x="31268" y="13158"/>
                </a:lnTo>
                <a:cubicBezTo>
                  <a:pt x="31241" y="13131"/>
                  <a:pt x="31176" y="13104"/>
                  <a:pt x="31101" y="13104"/>
                </a:cubicBezTo>
                <a:close/>
                <a:moveTo>
                  <a:pt x="49491" y="13233"/>
                </a:moveTo>
                <a:cubicBezTo>
                  <a:pt x="49453" y="13233"/>
                  <a:pt x="49264" y="13233"/>
                  <a:pt x="49226" y="13385"/>
                </a:cubicBezTo>
                <a:lnTo>
                  <a:pt x="49377" y="13536"/>
                </a:lnTo>
                <a:cubicBezTo>
                  <a:pt x="49340" y="13536"/>
                  <a:pt x="49302" y="13499"/>
                  <a:pt x="49302" y="13498"/>
                </a:cubicBezTo>
                <a:lnTo>
                  <a:pt x="49302" y="13498"/>
                </a:lnTo>
                <a:cubicBezTo>
                  <a:pt x="49340" y="13536"/>
                  <a:pt x="49377" y="13611"/>
                  <a:pt x="49453" y="13611"/>
                </a:cubicBezTo>
                <a:lnTo>
                  <a:pt x="49642" y="13498"/>
                </a:lnTo>
                <a:cubicBezTo>
                  <a:pt x="49642" y="13498"/>
                  <a:pt x="49680" y="13460"/>
                  <a:pt x="49680" y="13385"/>
                </a:cubicBezTo>
                <a:lnTo>
                  <a:pt x="49680" y="13347"/>
                </a:lnTo>
                <a:lnTo>
                  <a:pt x="49529" y="13233"/>
                </a:lnTo>
                <a:close/>
                <a:moveTo>
                  <a:pt x="27819" y="13261"/>
                </a:moveTo>
                <a:cubicBezTo>
                  <a:pt x="27797" y="13261"/>
                  <a:pt x="27774" y="13264"/>
                  <a:pt x="27751" y="13271"/>
                </a:cubicBezTo>
                <a:cubicBezTo>
                  <a:pt x="27676" y="13271"/>
                  <a:pt x="27638" y="13347"/>
                  <a:pt x="27600" y="13422"/>
                </a:cubicBezTo>
                <a:lnTo>
                  <a:pt x="27714" y="13574"/>
                </a:lnTo>
                <a:cubicBezTo>
                  <a:pt x="27740" y="13600"/>
                  <a:pt x="27786" y="13627"/>
                  <a:pt x="27851" y="13627"/>
                </a:cubicBezTo>
                <a:cubicBezTo>
                  <a:pt x="27877" y="13627"/>
                  <a:pt x="27907" y="13623"/>
                  <a:pt x="27940" y="13611"/>
                </a:cubicBezTo>
                <a:lnTo>
                  <a:pt x="28054" y="13498"/>
                </a:lnTo>
                <a:lnTo>
                  <a:pt x="28054" y="13422"/>
                </a:lnTo>
                <a:lnTo>
                  <a:pt x="28016" y="13309"/>
                </a:lnTo>
                <a:cubicBezTo>
                  <a:pt x="27986" y="13309"/>
                  <a:pt x="27907" y="13261"/>
                  <a:pt x="27819" y="13261"/>
                </a:cubicBezTo>
                <a:close/>
                <a:moveTo>
                  <a:pt x="36939" y="13196"/>
                </a:moveTo>
                <a:lnTo>
                  <a:pt x="36825" y="13309"/>
                </a:lnTo>
                <a:lnTo>
                  <a:pt x="36825" y="13498"/>
                </a:lnTo>
                <a:lnTo>
                  <a:pt x="36939" y="13611"/>
                </a:lnTo>
                <a:cubicBezTo>
                  <a:pt x="36972" y="13623"/>
                  <a:pt x="37002" y="13627"/>
                  <a:pt x="37029" y="13627"/>
                </a:cubicBezTo>
                <a:cubicBezTo>
                  <a:pt x="37093" y="13627"/>
                  <a:pt x="37139" y="13600"/>
                  <a:pt x="37166" y="13574"/>
                </a:cubicBezTo>
                <a:cubicBezTo>
                  <a:pt x="37241" y="13536"/>
                  <a:pt x="37279" y="13498"/>
                  <a:pt x="37279" y="13422"/>
                </a:cubicBezTo>
                <a:cubicBezTo>
                  <a:pt x="37279" y="13347"/>
                  <a:pt x="37241" y="13309"/>
                  <a:pt x="37166" y="13233"/>
                </a:cubicBezTo>
                <a:cubicBezTo>
                  <a:pt x="37128" y="13196"/>
                  <a:pt x="37052" y="13196"/>
                  <a:pt x="36939" y="13196"/>
                </a:cubicBezTo>
                <a:close/>
                <a:moveTo>
                  <a:pt x="18489" y="13271"/>
                </a:moveTo>
                <a:cubicBezTo>
                  <a:pt x="18375" y="13385"/>
                  <a:pt x="18375" y="13574"/>
                  <a:pt x="18489" y="13687"/>
                </a:cubicBezTo>
                <a:lnTo>
                  <a:pt x="18564" y="13725"/>
                </a:lnTo>
                <a:cubicBezTo>
                  <a:pt x="18678" y="13725"/>
                  <a:pt x="18753" y="13725"/>
                  <a:pt x="18791" y="13687"/>
                </a:cubicBezTo>
                <a:cubicBezTo>
                  <a:pt x="18867" y="13611"/>
                  <a:pt x="18904" y="13536"/>
                  <a:pt x="18904" y="13460"/>
                </a:cubicBezTo>
                <a:cubicBezTo>
                  <a:pt x="18904" y="13422"/>
                  <a:pt x="18904" y="13422"/>
                  <a:pt x="18904" y="13385"/>
                </a:cubicBezTo>
                <a:lnTo>
                  <a:pt x="18753" y="13271"/>
                </a:lnTo>
                <a:close/>
                <a:moveTo>
                  <a:pt x="76826" y="13347"/>
                </a:moveTo>
                <a:lnTo>
                  <a:pt x="76637" y="13460"/>
                </a:lnTo>
                <a:cubicBezTo>
                  <a:pt x="76637" y="13498"/>
                  <a:pt x="76637" y="13498"/>
                  <a:pt x="76599" y="13536"/>
                </a:cubicBezTo>
                <a:lnTo>
                  <a:pt x="76712" y="13725"/>
                </a:lnTo>
                <a:lnTo>
                  <a:pt x="76901" y="13725"/>
                </a:lnTo>
                <a:lnTo>
                  <a:pt x="77053" y="13611"/>
                </a:lnTo>
                <a:lnTo>
                  <a:pt x="77053" y="13498"/>
                </a:lnTo>
                <a:lnTo>
                  <a:pt x="76939" y="13385"/>
                </a:lnTo>
                <a:cubicBezTo>
                  <a:pt x="76901" y="13385"/>
                  <a:pt x="76864" y="13347"/>
                  <a:pt x="76826" y="13347"/>
                </a:cubicBezTo>
                <a:close/>
                <a:moveTo>
                  <a:pt x="90474" y="13498"/>
                </a:moveTo>
                <a:lnTo>
                  <a:pt x="90323" y="13574"/>
                </a:lnTo>
                <a:cubicBezTo>
                  <a:pt x="90323" y="13611"/>
                  <a:pt x="90247" y="13687"/>
                  <a:pt x="90247" y="13763"/>
                </a:cubicBezTo>
                <a:cubicBezTo>
                  <a:pt x="90247" y="13876"/>
                  <a:pt x="90361" y="13914"/>
                  <a:pt x="90474" y="13952"/>
                </a:cubicBezTo>
                <a:lnTo>
                  <a:pt x="90588" y="13876"/>
                </a:lnTo>
                <a:cubicBezTo>
                  <a:pt x="90625" y="13801"/>
                  <a:pt x="90663" y="13725"/>
                  <a:pt x="90663" y="13649"/>
                </a:cubicBezTo>
                <a:cubicBezTo>
                  <a:pt x="90663" y="13574"/>
                  <a:pt x="90588" y="13498"/>
                  <a:pt x="90474" y="13498"/>
                </a:cubicBezTo>
                <a:close/>
                <a:moveTo>
                  <a:pt x="81400" y="13536"/>
                </a:moveTo>
                <a:lnTo>
                  <a:pt x="81287" y="13649"/>
                </a:lnTo>
                <a:lnTo>
                  <a:pt x="81287" y="13876"/>
                </a:lnTo>
                <a:lnTo>
                  <a:pt x="81438" y="13990"/>
                </a:lnTo>
                <a:lnTo>
                  <a:pt x="81552" y="13990"/>
                </a:lnTo>
                <a:lnTo>
                  <a:pt x="81703" y="13838"/>
                </a:lnTo>
                <a:cubicBezTo>
                  <a:pt x="81703" y="13838"/>
                  <a:pt x="81703" y="13801"/>
                  <a:pt x="81703" y="13801"/>
                </a:cubicBezTo>
                <a:cubicBezTo>
                  <a:pt x="81703" y="13763"/>
                  <a:pt x="81703" y="13763"/>
                  <a:pt x="81703" y="13725"/>
                </a:cubicBezTo>
                <a:cubicBezTo>
                  <a:pt x="81703" y="13725"/>
                  <a:pt x="81703" y="13611"/>
                  <a:pt x="81589" y="13574"/>
                </a:cubicBezTo>
                <a:cubicBezTo>
                  <a:pt x="81552" y="13536"/>
                  <a:pt x="81476" y="13536"/>
                  <a:pt x="81400" y="13536"/>
                </a:cubicBezTo>
                <a:close/>
                <a:moveTo>
                  <a:pt x="24387" y="13649"/>
                </a:moveTo>
                <a:lnTo>
                  <a:pt x="24198" y="13687"/>
                </a:lnTo>
                <a:cubicBezTo>
                  <a:pt x="24084" y="13801"/>
                  <a:pt x="24084" y="13990"/>
                  <a:pt x="24198" y="14103"/>
                </a:cubicBezTo>
                <a:cubicBezTo>
                  <a:pt x="24251" y="14130"/>
                  <a:pt x="24304" y="14156"/>
                  <a:pt x="24371" y="14156"/>
                </a:cubicBezTo>
                <a:cubicBezTo>
                  <a:pt x="24399" y="14156"/>
                  <a:pt x="24429" y="14152"/>
                  <a:pt x="24462" y="14141"/>
                </a:cubicBezTo>
                <a:lnTo>
                  <a:pt x="24576" y="14027"/>
                </a:lnTo>
                <a:lnTo>
                  <a:pt x="24576" y="13990"/>
                </a:lnTo>
                <a:cubicBezTo>
                  <a:pt x="24576" y="13801"/>
                  <a:pt x="24462" y="13725"/>
                  <a:pt x="24387" y="13649"/>
                </a:cubicBezTo>
                <a:close/>
                <a:moveTo>
                  <a:pt x="7373" y="13687"/>
                </a:moveTo>
                <a:lnTo>
                  <a:pt x="7222" y="13838"/>
                </a:lnTo>
                <a:lnTo>
                  <a:pt x="7373" y="13876"/>
                </a:lnTo>
                <a:lnTo>
                  <a:pt x="7222" y="13876"/>
                </a:lnTo>
                <a:cubicBezTo>
                  <a:pt x="7146" y="13914"/>
                  <a:pt x="7071" y="13990"/>
                  <a:pt x="7108" y="14179"/>
                </a:cubicBezTo>
                <a:lnTo>
                  <a:pt x="7222" y="14254"/>
                </a:lnTo>
                <a:cubicBezTo>
                  <a:pt x="7335" y="14254"/>
                  <a:pt x="7411" y="14216"/>
                  <a:pt x="7449" y="14216"/>
                </a:cubicBezTo>
                <a:cubicBezTo>
                  <a:pt x="7487" y="14179"/>
                  <a:pt x="7487" y="14179"/>
                  <a:pt x="7487" y="14179"/>
                </a:cubicBezTo>
                <a:lnTo>
                  <a:pt x="7638" y="14065"/>
                </a:lnTo>
                <a:cubicBezTo>
                  <a:pt x="7638" y="14065"/>
                  <a:pt x="7638" y="14027"/>
                  <a:pt x="7638" y="13990"/>
                </a:cubicBezTo>
                <a:cubicBezTo>
                  <a:pt x="7638" y="13763"/>
                  <a:pt x="7487" y="13687"/>
                  <a:pt x="7373" y="13687"/>
                </a:cubicBezTo>
                <a:close/>
                <a:moveTo>
                  <a:pt x="77449" y="13759"/>
                </a:moveTo>
                <a:cubicBezTo>
                  <a:pt x="77231" y="13759"/>
                  <a:pt x="77166" y="13960"/>
                  <a:pt x="77166" y="14065"/>
                </a:cubicBezTo>
                <a:lnTo>
                  <a:pt x="77128" y="14103"/>
                </a:lnTo>
                <a:lnTo>
                  <a:pt x="77279" y="14254"/>
                </a:lnTo>
                <a:cubicBezTo>
                  <a:pt x="77506" y="14216"/>
                  <a:pt x="77657" y="14103"/>
                  <a:pt x="77657" y="13914"/>
                </a:cubicBezTo>
                <a:cubicBezTo>
                  <a:pt x="77657" y="13876"/>
                  <a:pt x="77657" y="13876"/>
                  <a:pt x="77657" y="13876"/>
                </a:cubicBezTo>
                <a:lnTo>
                  <a:pt x="77506" y="13763"/>
                </a:lnTo>
                <a:cubicBezTo>
                  <a:pt x="77486" y="13760"/>
                  <a:pt x="77467" y="13759"/>
                  <a:pt x="77449" y="13759"/>
                </a:cubicBezTo>
                <a:close/>
                <a:moveTo>
                  <a:pt x="12552" y="13602"/>
                </a:moveTo>
                <a:cubicBezTo>
                  <a:pt x="12438" y="13602"/>
                  <a:pt x="12350" y="13669"/>
                  <a:pt x="12288" y="13763"/>
                </a:cubicBezTo>
                <a:lnTo>
                  <a:pt x="12364" y="13838"/>
                </a:lnTo>
                <a:lnTo>
                  <a:pt x="12288" y="13838"/>
                </a:lnTo>
                <a:lnTo>
                  <a:pt x="12061" y="13914"/>
                </a:lnTo>
                <a:lnTo>
                  <a:pt x="12023" y="13914"/>
                </a:lnTo>
                <a:cubicBezTo>
                  <a:pt x="12023" y="13952"/>
                  <a:pt x="11986" y="14027"/>
                  <a:pt x="11986" y="14141"/>
                </a:cubicBezTo>
                <a:lnTo>
                  <a:pt x="12137" y="14254"/>
                </a:lnTo>
                <a:lnTo>
                  <a:pt x="12175" y="14254"/>
                </a:lnTo>
                <a:cubicBezTo>
                  <a:pt x="12250" y="14292"/>
                  <a:pt x="12288" y="14292"/>
                  <a:pt x="12402" y="14292"/>
                </a:cubicBezTo>
                <a:lnTo>
                  <a:pt x="12515" y="14216"/>
                </a:lnTo>
                <a:cubicBezTo>
                  <a:pt x="12515" y="14216"/>
                  <a:pt x="12515" y="14179"/>
                  <a:pt x="12515" y="14179"/>
                </a:cubicBezTo>
                <a:cubicBezTo>
                  <a:pt x="12553" y="14141"/>
                  <a:pt x="12591" y="14065"/>
                  <a:pt x="12553" y="13952"/>
                </a:cubicBezTo>
                <a:lnTo>
                  <a:pt x="12704" y="13876"/>
                </a:lnTo>
                <a:cubicBezTo>
                  <a:pt x="12704" y="13838"/>
                  <a:pt x="12742" y="13801"/>
                  <a:pt x="12742" y="13725"/>
                </a:cubicBezTo>
                <a:lnTo>
                  <a:pt x="12742" y="13687"/>
                </a:lnTo>
                <a:lnTo>
                  <a:pt x="12628" y="13611"/>
                </a:lnTo>
                <a:cubicBezTo>
                  <a:pt x="12602" y="13605"/>
                  <a:pt x="12576" y="13602"/>
                  <a:pt x="12552" y="13602"/>
                </a:cubicBezTo>
                <a:close/>
                <a:moveTo>
                  <a:pt x="37717" y="13898"/>
                </a:moveTo>
                <a:cubicBezTo>
                  <a:pt x="37686" y="13898"/>
                  <a:pt x="37652" y="13903"/>
                  <a:pt x="37619" y="13914"/>
                </a:cubicBezTo>
                <a:lnTo>
                  <a:pt x="37544" y="14027"/>
                </a:lnTo>
                <a:lnTo>
                  <a:pt x="37544" y="14216"/>
                </a:lnTo>
                <a:lnTo>
                  <a:pt x="37619" y="14330"/>
                </a:lnTo>
                <a:cubicBezTo>
                  <a:pt x="37674" y="14348"/>
                  <a:pt x="37720" y="14355"/>
                  <a:pt x="37759" y="14355"/>
                </a:cubicBezTo>
                <a:cubicBezTo>
                  <a:pt x="37882" y="14355"/>
                  <a:pt x="37940" y="14283"/>
                  <a:pt x="37997" y="14254"/>
                </a:cubicBezTo>
                <a:cubicBezTo>
                  <a:pt x="38073" y="14216"/>
                  <a:pt x="38111" y="14141"/>
                  <a:pt x="38111" y="14065"/>
                </a:cubicBezTo>
                <a:cubicBezTo>
                  <a:pt x="38111" y="13990"/>
                  <a:pt x="38035" y="13914"/>
                  <a:pt x="37959" y="13914"/>
                </a:cubicBezTo>
                <a:lnTo>
                  <a:pt x="37884" y="13952"/>
                </a:lnTo>
                <a:cubicBezTo>
                  <a:pt x="37857" y="13925"/>
                  <a:pt x="37793" y="13898"/>
                  <a:pt x="37717" y="13898"/>
                </a:cubicBezTo>
                <a:close/>
                <a:moveTo>
                  <a:pt x="71608" y="14065"/>
                </a:moveTo>
                <a:cubicBezTo>
                  <a:pt x="71495" y="14065"/>
                  <a:pt x="71381" y="14141"/>
                  <a:pt x="71381" y="14254"/>
                </a:cubicBezTo>
                <a:cubicBezTo>
                  <a:pt x="71381" y="14292"/>
                  <a:pt x="71419" y="14405"/>
                  <a:pt x="71570" y="14443"/>
                </a:cubicBezTo>
                <a:cubicBezTo>
                  <a:pt x="71608" y="14443"/>
                  <a:pt x="71646" y="14443"/>
                  <a:pt x="71722" y="14405"/>
                </a:cubicBezTo>
                <a:cubicBezTo>
                  <a:pt x="71722" y="14405"/>
                  <a:pt x="71873" y="14330"/>
                  <a:pt x="71873" y="14216"/>
                </a:cubicBezTo>
                <a:lnTo>
                  <a:pt x="71873" y="14179"/>
                </a:lnTo>
                <a:cubicBezTo>
                  <a:pt x="71835" y="14103"/>
                  <a:pt x="71722" y="14065"/>
                  <a:pt x="71608" y="14065"/>
                </a:cubicBezTo>
                <a:close/>
                <a:moveTo>
                  <a:pt x="10662" y="14103"/>
                </a:moveTo>
                <a:lnTo>
                  <a:pt x="10436" y="14179"/>
                </a:lnTo>
                <a:lnTo>
                  <a:pt x="10436" y="14330"/>
                </a:lnTo>
                <a:lnTo>
                  <a:pt x="10662" y="14443"/>
                </a:lnTo>
                <a:lnTo>
                  <a:pt x="10625" y="14443"/>
                </a:lnTo>
                <a:cubicBezTo>
                  <a:pt x="10625" y="14476"/>
                  <a:pt x="10681" y="14564"/>
                  <a:pt x="10817" y="14564"/>
                </a:cubicBezTo>
                <a:cubicBezTo>
                  <a:pt x="10839" y="14564"/>
                  <a:pt x="10863" y="14562"/>
                  <a:pt x="10889" y="14557"/>
                </a:cubicBezTo>
                <a:lnTo>
                  <a:pt x="11003" y="14443"/>
                </a:lnTo>
                <a:cubicBezTo>
                  <a:pt x="11003" y="14443"/>
                  <a:pt x="11003" y="14405"/>
                  <a:pt x="11003" y="14405"/>
                </a:cubicBezTo>
                <a:cubicBezTo>
                  <a:pt x="11003" y="14216"/>
                  <a:pt x="10814" y="14141"/>
                  <a:pt x="10738" y="14103"/>
                </a:cubicBezTo>
                <a:close/>
                <a:moveTo>
                  <a:pt x="77922" y="14216"/>
                </a:moveTo>
                <a:lnTo>
                  <a:pt x="77884" y="14254"/>
                </a:lnTo>
                <a:cubicBezTo>
                  <a:pt x="77809" y="14292"/>
                  <a:pt x="77695" y="14368"/>
                  <a:pt x="77695" y="14557"/>
                </a:cubicBezTo>
                <a:lnTo>
                  <a:pt x="77695" y="14594"/>
                </a:lnTo>
                <a:cubicBezTo>
                  <a:pt x="77771" y="14708"/>
                  <a:pt x="77847" y="14784"/>
                  <a:pt x="77998" y="14859"/>
                </a:cubicBezTo>
                <a:lnTo>
                  <a:pt x="78149" y="14821"/>
                </a:lnTo>
                <a:cubicBezTo>
                  <a:pt x="78262" y="14746"/>
                  <a:pt x="78338" y="14594"/>
                  <a:pt x="78338" y="14481"/>
                </a:cubicBezTo>
                <a:cubicBezTo>
                  <a:pt x="78338" y="14368"/>
                  <a:pt x="78262" y="14216"/>
                  <a:pt x="77998" y="14216"/>
                </a:cubicBezTo>
                <a:close/>
                <a:moveTo>
                  <a:pt x="5332" y="14594"/>
                </a:moveTo>
                <a:lnTo>
                  <a:pt x="5142" y="14670"/>
                </a:lnTo>
                <a:cubicBezTo>
                  <a:pt x="5067" y="14670"/>
                  <a:pt x="4953" y="14746"/>
                  <a:pt x="5029" y="14935"/>
                </a:cubicBezTo>
                <a:lnTo>
                  <a:pt x="5142" y="15010"/>
                </a:lnTo>
                <a:cubicBezTo>
                  <a:pt x="5218" y="15010"/>
                  <a:pt x="5332" y="15010"/>
                  <a:pt x="5369" y="14973"/>
                </a:cubicBezTo>
                <a:cubicBezTo>
                  <a:pt x="5407" y="14935"/>
                  <a:pt x="5445" y="14859"/>
                  <a:pt x="5445" y="14784"/>
                </a:cubicBezTo>
                <a:cubicBezTo>
                  <a:pt x="5445" y="14708"/>
                  <a:pt x="5407" y="14632"/>
                  <a:pt x="5332" y="14594"/>
                </a:cubicBezTo>
                <a:close/>
                <a:moveTo>
                  <a:pt x="53423" y="14594"/>
                </a:moveTo>
                <a:cubicBezTo>
                  <a:pt x="53309" y="14708"/>
                  <a:pt x="53309" y="14897"/>
                  <a:pt x="53423" y="14973"/>
                </a:cubicBezTo>
                <a:cubicBezTo>
                  <a:pt x="53450" y="14999"/>
                  <a:pt x="53495" y="15026"/>
                  <a:pt x="53573" y="15026"/>
                </a:cubicBezTo>
                <a:cubicBezTo>
                  <a:pt x="53605" y="15026"/>
                  <a:pt x="53643" y="15021"/>
                  <a:pt x="53687" y="15010"/>
                </a:cubicBezTo>
                <a:lnTo>
                  <a:pt x="53801" y="14935"/>
                </a:lnTo>
                <a:cubicBezTo>
                  <a:pt x="53801" y="14897"/>
                  <a:pt x="53763" y="14859"/>
                  <a:pt x="53801" y="14859"/>
                </a:cubicBezTo>
                <a:cubicBezTo>
                  <a:pt x="53801" y="14708"/>
                  <a:pt x="53687" y="14594"/>
                  <a:pt x="53536" y="14594"/>
                </a:cubicBezTo>
                <a:close/>
                <a:moveTo>
                  <a:pt x="629" y="14806"/>
                </a:moveTo>
                <a:cubicBezTo>
                  <a:pt x="596" y="14806"/>
                  <a:pt x="563" y="14810"/>
                  <a:pt x="530" y="14821"/>
                </a:cubicBezTo>
                <a:cubicBezTo>
                  <a:pt x="379" y="14859"/>
                  <a:pt x="303" y="14973"/>
                  <a:pt x="303" y="15124"/>
                </a:cubicBezTo>
                <a:lnTo>
                  <a:pt x="417" y="15237"/>
                </a:lnTo>
                <a:cubicBezTo>
                  <a:pt x="568" y="15237"/>
                  <a:pt x="719" y="15237"/>
                  <a:pt x="795" y="15162"/>
                </a:cubicBezTo>
                <a:cubicBezTo>
                  <a:pt x="832" y="15124"/>
                  <a:pt x="870" y="15086"/>
                  <a:pt x="870" y="14973"/>
                </a:cubicBezTo>
                <a:cubicBezTo>
                  <a:pt x="870" y="14973"/>
                  <a:pt x="870" y="14973"/>
                  <a:pt x="870" y="14935"/>
                </a:cubicBezTo>
                <a:lnTo>
                  <a:pt x="832" y="14859"/>
                </a:lnTo>
                <a:cubicBezTo>
                  <a:pt x="779" y="14832"/>
                  <a:pt x="707" y="14806"/>
                  <a:pt x="629" y="14806"/>
                </a:cubicBezTo>
                <a:close/>
                <a:moveTo>
                  <a:pt x="22912" y="14784"/>
                </a:moveTo>
                <a:cubicBezTo>
                  <a:pt x="22836" y="14784"/>
                  <a:pt x="22723" y="14821"/>
                  <a:pt x="22723" y="15010"/>
                </a:cubicBezTo>
                <a:lnTo>
                  <a:pt x="22723" y="15086"/>
                </a:lnTo>
                <a:lnTo>
                  <a:pt x="22799" y="15199"/>
                </a:lnTo>
                <a:cubicBezTo>
                  <a:pt x="22855" y="15237"/>
                  <a:pt x="22912" y="15247"/>
                  <a:pt x="22959" y="15247"/>
                </a:cubicBezTo>
                <a:cubicBezTo>
                  <a:pt x="23007" y="15247"/>
                  <a:pt x="23044" y="15237"/>
                  <a:pt x="23063" y="15237"/>
                </a:cubicBezTo>
                <a:cubicBezTo>
                  <a:pt x="23139" y="15162"/>
                  <a:pt x="23177" y="15086"/>
                  <a:pt x="23177" y="15010"/>
                </a:cubicBezTo>
                <a:cubicBezTo>
                  <a:pt x="23177" y="14935"/>
                  <a:pt x="23139" y="14859"/>
                  <a:pt x="23101" y="14821"/>
                </a:cubicBezTo>
                <a:cubicBezTo>
                  <a:pt x="23025" y="14784"/>
                  <a:pt x="22950" y="14784"/>
                  <a:pt x="22912" y="14784"/>
                </a:cubicBezTo>
                <a:close/>
                <a:moveTo>
                  <a:pt x="84432" y="14881"/>
                </a:moveTo>
                <a:cubicBezTo>
                  <a:pt x="84409" y="14881"/>
                  <a:pt x="84383" y="14886"/>
                  <a:pt x="84349" y="14897"/>
                </a:cubicBezTo>
                <a:lnTo>
                  <a:pt x="84236" y="15010"/>
                </a:lnTo>
                <a:lnTo>
                  <a:pt x="84236" y="15124"/>
                </a:lnTo>
                <a:lnTo>
                  <a:pt x="84349" y="15237"/>
                </a:lnTo>
                <a:cubicBezTo>
                  <a:pt x="84387" y="15237"/>
                  <a:pt x="84425" y="15275"/>
                  <a:pt x="84463" y="15275"/>
                </a:cubicBezTo>
                <a:lnTo>
                  <a:pt x="84652" y="15124"/>
                </a:lnTo>
                <a:cubicBezTo>
                  <a:pt x="84652" y="15048"/>
                  <a:pt x="84652" y="14973"/>
                  <a:pt x="84538" y="14935"/>
                </a:cubicBezTo>
                <a:cubicBezTo>
                  <a:pt x="84512" y="14908"/>
                  <a:pt x="84485" y="14881"/>
                  <a:pt x="84432" y="14881"/>
                </a:cubicBezTo>
                <a:close/>
                <a:moveTo>
                  <a:pt x="71480" y="14995"/>
                </a:moveTo>
                <a:cubicBezTo>
                  <a:pt x="71413" y="14995"/>
                  <a:pt x="71359" y="15021"/>
                  <a:pt x="71306" y="15048"/>
                </a:cubicBezTo>
                <a:cubicBezTo>
                  <a:pt x="71230" y="15124"/>
                  <a:pt x="71230" y="15199"/>
                  <a:pt x="71230" y="15313"/>
                </a:cubicBezTo>
                <a:lnTo>
                  <a:pt x="71344" y="15426"/>
                </a:lnTo>
                <a:cubicBezTo>
                  <a:pt x="71400" y="15445"/>
                  <a:pt x="71448" y="15455"/>
                  <a:pt x="71490" y="15455"/>
                </a:cubicBezTo>
                <a:cubicBezTo>
                  <a:pt x="71533" y="15455"/>
                  <a:pt x="71570" y="15445"/>
                  <a:pt x="71608" y="15426"/>
                </a:cubicBezTo>
                <a:cubicBezTo>
                  <a:pt x="71684" y="15351"/>
                  <a:pt x="71684" y="15237"/>
                  <a:pt x="71684" y="15199"/>
                </a:cubicBezTo>
                <a:cubicBezTo>
                  <a:pt x="71684" y="15162"/>
                  <a:pt x="71684" y="15124"/>
                  <a:pt x="71684" y="15086"/>
                </a:cubicBezTo>
                <a:lnTo>
                  <a:pt x="71570" y="15010"/>
                </a:lnTo>
                <a:cubicBezTo>
                  <a:pt x="71537" y="14999"/>
                  <a:pt x="71507" y="14995"/>
                  <a:pt x="71480" y="14995"/>
                </a:cubicBezTo>
                <a:close/>
                <a:moveTo>
                  <a:pt x="13876" y="15237"/>
                </a:moveTo>
                <a:cubicBezTo>
                  <a:pt x="13687" y="15275"/>
                  <a:pt x="13574" y="15313"/>
                  <a:pt x="13498" y="15426"/>
                </a:cubicBezTo>
                <a:lnTo>
                  <a:pt x="13649" y="15577"/>
                </a:lnTo>
                <a:lnTo>
                  <a:pt x="13725" y="15577"/>
                </a:lnTo>
                <a:cubicBezTo>
                  <a:pt x="13763" y="15577"/>
                  <a:pt x="13810" y="15587"/>
                  <a:pt x="13852" y="15587"/>
                </a:cubicBezTo>
                <a:cubicBezTo>
                  <a:pt x="13895" y="15587"/>
                  <a:pt x="13933" y="15577"/>
                  <a:pt x="13952" y="15540"/>
                </a:cubicBezTo>
                <a:cubicBezTo>
                  <a:pt x="13989" y="15502"/>
                  <a:pt x="14027" y="15464"/>
                  <a:pt x="14027" y="15426"/>
                </a:cubicBezTo>
                <a:cubicBezTo>
                  <a:pt x="14027" y="15388"/>
                  <a:pt x="14027" y="15351"/>
                  <a:pt x="14027" y="15351"/>
                </a:cubicBezTo>
                <a:lnTo>
                  <a:pt x="13876" y="15237"/>
                </a:lnTo>
                <a:close/>
                <a:moveTo>
                  <a:pt x="58760" y="15448"/>
                </a:moveTo>
                <a:cubicBezTo>
                  <a:pt x="58738" y="15448"/>
                  <a:pt x="58711" y="15453"/>
                  <a:pt x="58678" y="15464"/>
                </a:cubicBezTo>
                <a:lnTo>
                  <a:pt x="58565" y="15577"/>
                </a:lnTo>
                <a:lnTo>
                  <a:pt x="58565" y="15691"/>
                </a:lnTo>
                <a:lnTo>
                  <a:pt x="58678" y="15804"/>
                </a:lnTo>
                <a:cubicBezTo>
                  <a:pt x="58716" y="15804"/>
                  <a:pt x="58754" y="15842"/>
                  <a:pt x="58791" y="15842"/>
                </a:cubicBezTo>
                <a:lnTo>
                  <a:pt x="58981" y="15691"/>
                </a:lnTo>
                <a:cubicBezTo>
                  <a:pt x="58981" y="15615"/>
                  <a:pt x="58981" y="15540"/>
                  <a:pt x="58867" y="15502"/>
                </a:cubicBezTo>
                <a:cubicBezTo>
                  <a:pt x="58840" y="15475"/>
                  <a:pt x="58814" y="15448"/>
                  <a:pt x="58760" y="15448"/>
                </a:cubicBezTo>
                <a:close/>
                <a:moveTo>
                  <a:pt x="74482" y="15351"/>
                </a:moveTo>
                <a:cubicBezTo>
                  <a:pt x="74179" y="15388"/>
                  <a:pt x="74141" y="15540"/>
                  <a:pt x="74141" y="15615"/>
                </a:cubicBezTo>
                <a:cubicBezTo>
                  <a:pt x="74141" y="15653"/>
                  <a:pt x="74179" y="15729"/>
                  <a:pt x="74179" y="15767"/>
                </a:cubicBezTo>
                <a:lnTo>
                  <a:pt x="74293" y="15842"/>
                </a:lnTo>
                <a:cubicBezTo>
                  <a:pt x="74406" y="15842"/>
                  <a:pt x="74482" y="15842"/>
                  <a:pt x="74557" y="15804"/>
                </a:cubicBezTo>
                <a:cubicBezTo>
                  <a:pt x="74633" y="15729"/>
                  <a:pt x="74633" y="15615"/>
                  <a:pt x="74633" y="15540"/>
                </a:cubicBezTo>
                <a:cubicBezTo>
                  <a:pt x="74633" y="15540"/>
                  <a:pt x="74633" y="15502"/>
                  <a:pt x="74633" y="15464"/>
                </a:cubicBezTo>
                <a:lnTo>
                  <a:pt x="74482" y="15351"/>
                </a:lnTo>
                <a:close/>
                <a:moveTo>
                  <a:pt x="70989" y="15562"/>
                </a:moveTo>
                <a:cubicBezTo>
                  <a:pt x="70924" y="15562"/>
                  <a:pt x="70879" y="15589"/>
                  <a:pt x="70852" y="15615"/>
                </a:cubicBezTo>
                <a:cubicBezTo>
                  <a:pt x="70776" y="15653"/>
                  <a:pt x="70739" y="15691"/>
                  <a:pt x="70739" y="15804"/>
                </a:cubicBezTo>
                <a:lnTo>
                  <a:pt x="70739" y="15842"/>
                </a:lnTo>
                <a:lnTo>
                  <a:pt x="70890" y="15956"/>
                </a:lnTo>
                <a:lnTo>
                  <a:pt x="71079" y="15956"/>
                </a:lnTo>
                <a:lnTo>
                  <a:pt x="71192" y="15842"/>
                </a:lnTo>
                <a:lnTo>
                  <a:pt x="71192" y="15691"/>
                </a:lnTo>
                <a:lnTo>
                  <a:pt x="71079" y="15577"/>
                </a:lnTo>
                <a:cubicBezTo>
                  <a:pt x="71046" y="15566"/>
                  <a:pt x="71016" y="15562"/>
                  <a:pt x="70989" y="15562"/>
                </a:cubicBezTo>
                <a:close/>
                <a:moveTo>
                  <a:pt x="60045" y="15534"/>
                </a:moveTo>
                <a:cubicBezTo>
                  <a:pt x="59995" y="15534"/>
                  <a:pt x="59948" y="15556"/>
                  <a:pt x="59926" y="15577"/>
                </a:cubicBezTo>
                <a:lnTo>
                  <a:pt x="59850" y="15615"/>
                </a:lnTo>
                <a:cubicBezTo>
                  <a:pt x="59774" y="15767"/>
                  <a:pt x="59888" y="15993"/>
                  <a:pt x="60077" y="15993"/>
                </a:cubicBezTo>
                <a:cubicBezTo>
                  <a:pt x="60096" y="16003"/>
                  <a:pt x="60115" y="16008"/>
                  <a:pt x="60134" y="16008"/>
                </a:cubicBezTo>
                <a:cubicBezTo>
                  <a:pt x="60190" y="16008"/>
                  <a:pt x="60247" y="15965"/>
                  <a:pt x="60304" y="15880"/>
                </a:cubicBezTo>
                <a:lnTo>
                  <a:pt x="60153" y="15729"/>
                </a:lnTo>
                <a:lnTo>
                  <a:pt x="60190" y="15729"/>
                </a:lnTo>
                <a:cubicBezTo>
                  <a:pt x="60228" y="15767"/>
                  <a:pt x="60228" y="15767"/>
                  <a:pt x="60228" y="15767"/>
                </a:cubicBezTo>
                <a:lnTo>
                  <a:pt x="60228" y="15729"/>
                </a:lnTo>
                <a:cubicBezTo>
                  <a:pt x="60228" y="15691"/>
                  <a:pt x="60228" y="15615"/>
                  <a:pt x="60153" y="15577"/>
                </a:cubicBezTo>
                <a:cubicBezTo>
                  <a:pt x="60121" y="15546"/>
                  <a:pt x="60082" y="15534"/>
                  <a:pt x="60045" y="15534"/>
                </a:cubicBezTo>
                <a:close/>
                <a:moveTo>
                  <a:pt x="75238" y="15729"/>
                </a:moveTo>
                <a:lnTo>
                  <a:pt x="75011" y="15842"/>
                </a:lnTo>
                <a:lnTo>
                  <a:pt x="75011" y="15956"/>
                </a:lnTo>
                <a:lnTo>
                  <a:pt x="75087" y="16031"/>
                </a:lnTo>
                <a:cubicBezTo>
                  <a:pt x="75113" y="16058"/>
                  <a:pt x="75159" y="16085"/>
                  <a:pt x="75223" y="16085"/>
                </a:cubicBezTo>
                <a:cubicBezTo>
                  <a:pt x="75250" y="16085"/>
                  <a:pt x="75280" y="16080"/>
                  <a:pt x="75313" y="16069"/>
                </a:cubicBezTo>
                <a:cubicBezTo>
                  <a:pt x="75389" y="16069"/>
                  <a:pt x="75465" y="15993"/>
                  <a:pt x="75465" y="15918"/>
                </a:cubicBezTo>
                <a:lnTo>
                  <a:pt x="75351" y="15767"/>
                </a:lnTo>
                <a:cubicBezTo>
                  <a:pt x="75313" y="15767"/>
                  <a:pt x="75276" y="15767"/>
                  <a:pt x="75238" y="15729"/>
                </a:cubicBezTo>
                <a:close/>
                <a:moveTo>
                  <a:pt x="49869" y="15880"/>
                </a:moveTo>
                <a:lnTo>
                  <a:pt x="49755" y="15918"/>
                </a:lnTo>
                <a:cubicBezTo>
                  <a:pt x="49642" y="16031"/>
                  <a:pt x="49680" y="16258"/>
                  <a:pt x="49718" y="16371"/>
                </a:cubicBezTo>
                <a:lnTo>
                  <a:pt x="49944" y="16371"/>
                </a:lnTo>
                <a:cubicBezTo>
                  <a:pt x="50020" y="16334"/>
                  <a:pt x="50058" y="16182"/>
                  <a:pt x="50058" y="16107"/>
                </a:cubicBezTo>
                <a:cubicBezTo>
                  <a:pt x="50058" y="15956"/>
                  <a:pt x="49982" y="15880"/>
                  <a:pt x="49869" y="15880"/>
                </a:cubicBezTo>
                <a:close/>
                <a:moveTo>
                  <a:pt x="67903" y="15965"/>
                </a:moveTo>
                <a:cubicBezTo>
                  <a:pt x="67865" y="15965"/>
                  <a:pt x="67828" y="15974"/>
                  <a:pt x="67790" y="15993"/>
                </a:cubicBezTo>
                <a:cubicBezTo>
                  <a:pt x="67638" y="16031"/>
                  <a:pt x="67638" y="16258"/>
                  <a:pt x="67752" y="16334"/>
                </a:cubicBezTo>
                <a:cubicBezTo>
                  <a:pt x="67790" y="16371"/>
                  <a:pt x="67828" y="16371"/>
                  <a:pt x="67903" y="16371"/>
                </a:cubicBezTo>
                <a:lnTo>
                  <a:pt x="67941" y="16296"/>
                </a:lnTo>
                <a:lnTo>
                  <a:pt x="67903" y="16296"/>
                </a:lnTo>
                <a:lnTo>
                  <a:pt x="68054" y="16182"/>
                </a:lnTo>
                <a:lnTo>
                  <a:pt x="68054" y="16107"/>
                </a:lnTo>
                <a:lnTo>
                  <a:pt x="68017" y="15993"/>
                </a:lnTo>
                <a:cubicBezTo>
                  <a:pt x="67979" y="15974"/>
                  <a:pt x="67941" y="15965"/>
                  <a:pt x="67903" y="15965"/>
                </a:cubicBezTo>
                <a:close/>
                <a:moveTo>
                  <a:pt x="3456" y="15979"/>
                </a:moveTo>
                <a:cubicBezTo>
                  <a:pt x="3426" y="15979"/>
                  <a:pt x="3396" y="15983"/>
                  <a:pt x="3366" y="15993"/>
                </a:cubicBezTo>
                <a:cubicBezTo>
                  <a:pt x="3252" y="16069"/>
                  <a:pt x="3176" y="16182"/>
                  <a:pt x="3214" y="16334"/>
                </a:cubicBezTo>
                <a:lnTo>
                  <a:pt x="3328" y="16409"/>
                </a:lnTo>
                <a:cubicBezTo>
                  <a:pt x="3441" y="16409"/>
                  <a:pt x="3555" y="16409"/>
                  <a:pt x="3630" y="16371"/>
                </a:cubicBezTo>
                <a:cubicBezTo>
                  <a:pt x="3668" y="16334"/>
                  <a:pt x="3706" y="16258"/>
                  <a:pt x="3706" y="16182"/>
                </a:cubicBezTo>
                <a:lnTo>
                  <a:pt x="3706" y="16145"/>
                </a:lnTo>
                <a:lnTo>
                  <a:pt x="3668" y="16069"/>
                </a:lnTo>
                <a:cubicBezTo>
                  <a:pt x="3613" y="16014"/>
                  <a:pt x="3537" y="15979"/>
                  <a:pt x="3456" y="15979"/>
                </a:cubicBezTo>
                <a:close/>
                <a:moveTo>
                  <a:pt x="38942" y="16069"/>
                </a:moveTo>
                <a:cubicBezTo>
                  <a:pt x="38829" y="16069"/>
                  <a:pt x="38716" y="16145"/>
                  <a:pt x="38678" y="16296"/>
                </a:cubicBezTo>
                <a:lnTo>
                  <a:pt x="38791" y="16409"/>
                </a:lnTo>
                <a:cubicBezTo>
                  <a:pt x="38836" y="16420"/>
                  <a:pt x="38873" y="16425"/>
                  <a:pt x="38907" y="16425"/>
                </a:cubicBezTo>
                <a:cubicBezTo>
                  <a:pt x="38987" y="16425"/>
                  <a:pt x="39040" y="16398"/>
                  <a:pt x="39094" y="16371"/>
                </a:cubicBezTo>
                <a:lnTo>
                  <a:pt x="39132" y="16258"/>
                </a:lnTo>
                <a:cubicBezTo>
                  <a:pt x="39132" y="16182"/>
                  <a:pt x="39056" y="16107"/>
                  <a:pt x="38942" y="16069"/>
                </a:cubicBezTo>
                <a:close/>
                <a:moveTo>
                  <a:pt x="12061" y="15880"/>
                </a:moveTo>
                <a:lnTo>
                  <a:pt x="11910" y="15956"/>
                </a:lnTo>
                <a:cubicBezTo>
                  <a:pt x="11834" y="15956"/>
                  <a:pt x="11759" y="15918"/>
                  <a:pt x="11683" y="15918"/>
                </a:cubicBezTo>
                <a:cubicBezTo>
                  <a:pt x="11645" y="15956"/>
                  <a:pt x="11570" y="15956"/>
                  <a:pt x="11532" y="16031"/>
                </a:cubicBezTo>
                <a:lnTo>
                  <a:pt x="11645" y="16182"/>
                </a:lnTo>
                <a:cubicBezTo>
                  <a:pt x="11645" y="16220"/>
                  <a:pt x="11645" y="16220"/>
                  <a:pt x="11645" y="16220"/>
                </a:cubicBezTo>
                <a:cubicBezTo>
                  <a:pt x="11683" y="16296"/>
                  <a:pt x="11721" y="16371"/>
                  <a:pt x="11797" y="16409"/>
                </a:cubicBezTo>
                <a:cubicBezTo>
                  <a:pt x="11834" y="16428"/>
                  <a:pt x="11872" y="16438"/>
                  <a:pt x="11915" y="16438"/>
                </a:cubicBezTo>
                <a:cubicBezTo>
                  <a:pt x="11957" y="16438"/>
                  <a:pt x="12005" y="16428"/>
                  <a:pt x="12061" y="16409"/>
                </a:cubicBezTo>
                <a:lnTo>
                  <a:pt x="12137" y="16296"/>
                </a:lnTo>
                <a:cubicBezTo>
                  <a:pt x="12137" y="16258"/>
                  <a:pt x="12175" y="16258"/>
                  <a:pt x="12175" y="16220"/>
                </a:cubicBezTo>
                <a:cubicBezTo>
                  <a:pt x="12212" y="16182"/>
                  <a:pt x="12212" y="16107"/>
                  <a:pt x="12212" y="16069"/>
                </a:cubicBezTo>
                <a:cubicBezTo>
                  <a:pt x="12212" y="15993"/>
                  <a:pt x="12175" y="15918"/>
                  <a:pt x="12061" y="15880"/>
                </a:cubicBezTo>
                <a:close/>
                <a:moveTo>
                  <a:pt x="26012" y="16145"/>
                </a:moveTo>
                <a:cubicBezTo>
                  <a:pt x="25937" y="16145"/>
                  <a:pt x="25672" y="16145"/>
                  <a:pt x="25748" y="16371"/>
                </a:cubicBezTo>
                <a:lnTo>
                  <a:pt x="25861" y="16485"/>
                </a:lnTo>
                <a:lnTo>
                  <a:pt x="25974" y="16485"/>
                </a:lnTo>
                <a:lnTo>
                  <a:pt x="26126" y="16371"/>
                </a:lnTo>
                <a:cubicBezTo>
                  <a:pt x="26164" y="16334"/>
                  <a:pt x="26164" y="16334"/>
                  <a:pt x="26201" y="16258"/>
                </a:cubicBezTo>
                <a:lnTo>
                  <a:pt x="26012" y="16145"/>
                </a:lnTo>
                <a:close/>
                <a:moveTo>
                  <a:pt x="37581" y="16334"/>
                </a:moveTo>
                <a:cubicBezTo>
                  <a:pt x="37468" y="16334"/>
                  <a:pt x="37392" y="16409"/>
                  <a:pt x="37355" y="16485"/>
                </a:cubicBezTo>
                <a:lnTo>
                  <a:pt x="37468" y="16598"/>
                </a:lnTo>
                <a:cubicBezTo>
                  <a:pt x="37506" y="16636"/>
                  <a:pt x="37506" y="16636"/>
                  <a:pt x="37544" y="16674"/>
                </a:cubicBezTo>
                <a:cubicBezTo>
                  <a:pt x="37581" y="16674"/>
                  <a:pt x="37657" y="16712"/>
                  <a:pt x="37695" y="16712"/>
                </a:cubicBezTo>
                <a:lnTo>
                  <a:pt x="37884" y="16636"/>
                </a:lnTo>
                <a:lnTo>
                  <a:pt x="37884" y="16598"/>
                </a:lnTo>
                <a:cubicBezTo>
                  <a:pt x="37884" y="16447"/>
                  <a:pt x="37733" y="16334"/>
                  <a:pt x="37581" y="16334"/>
                </a:cubicBezTo>
                <a:close/>
                <a:moveTo>
                  <a:pt x="25682" y="16545"/>
                </a:moveTo>
                <a:cubicBezTo>
                  <a:pt x="25631" y="16545"/>
                  <a:pt x="25585" y="16572"/>
                  <a:pt x="25559" y="16598"/>
                </a:cubicBezTo>
                <a:cubicBezTo>
                  <a:pt x="25521" y="16636"/>
                  <a:pt x="25483" y="16712"/>
                  <a:pt x="25483" y="16825"/>
                </a:cubicBezTo>
                <a:lnTo>
                  <a:pt x="25634" y="16939"/>
                </a:lnTo>
                <a:lnTo>
                  <a:pt x="25748" y="16939"/>
                </a:lnTo>
                <a:lnTo>
                  <a:pt x="25899" y="16825"/>
                </a:lnTo>
                <a:lnTo>
                  <a:pt x="25899" y="16674"/>
                </a:lnTo>
                <a:lnTo>
                  <a:pt x="25748" y="16560"/>
                </a:lnTo>
                <a:cubicBezTo>
                  <a:pt x="25725" y="16549"/>
                  <a:pt x="25703" y="16545"/>
                  <a:pt x="25682" y="16545"/>
                </a:cubicBezTo>
                <a:close/>
                <a:moveTo>
                  <a:pt x="53725" y="16598"/>
                </a:moveTo>
                <a:lnTo>
                  <a:pt x="53574" y="16712"/>
                </a:lnTo>
                <a:cubicBezTo>
                  <a:pt x="53574" y="16750"/>
                  <a:pt x="53574" y="16750"/>
                  <a:pt x="53574" y="16750"/>
                </a:cubicBezTo>
                <a:cubicBezTo>
                  <a:pt x="53574" y="16825"/>
                  <a:pt x="53574" y="16976"/>
                  <a:pt x="53763" y="16976"/>
                </a:cubicBezTo>
                <a:lnTo>
                  <a:pt x="53914" y="16863"/>
                </a:lnTo>
                <a:cubicBezTo>
                  <a:pt x="53952" y="16825"/>
                  <a:pt x="53990" y="16787"/>
                  <a:pt x="54028" y="16750"/>
                </a:cubicBezTo>
                <a:lnTo>
                  <a:pt x="53876" y="16598"/>
                </a:lnTo>
                <a:close/>
                <a:moveTo>
                  <a:pt x="9377" y="16636"/>
                </a:moveTo>
                <a:lnTo>
                  <a:pt x="9226" y="16750"/>
                </a:lnTo>
                <a:cubicBezTo>
                  <a:pt x="9226" y="16750"/>
                  <a:pt x="9188" y="16787"/>
                  <a:pt x="9150" y="16825"/>
                </a:cubicBezTo>
                <a:lnTo>
                  <a:pt x="9263" y="16976"/>
                </a:lnTo>
                <a:cubicBezTo>
                  <a:pt x="9301" y="17014"/>
                  <a:pt x="9339" y="17014"/>
                  <a:pt x="9377" y="17014"/>
                </a:cubicBezTo>
                <a:lnTo>
                  <a:pt x="9566" y="16939"/>
                </a:lnTo>
                <a:cubicBezTo>
                  <a:pt x="9566" y="16901"/>
                  <a:pt x="9604" y="16901"/>
                  <a:pt x="9604" y="16825"/>
                </a:cubicBezTo>
                <a:lnTo>
                  <a:pt x="9490" y="16712"/>
                </a:lnTo>
                <a:cubicBezTo>
                  <a:pt x="9490" y="16674"/>
                  <a:pt x="9453" y="16674"/>
                  <a:pt x="9377" y="16636"/>
                </a:cubicBezTo>
                <a:close/>
                <a:moveTo>
                  <a:pt x="2118" y="16674"/>
                </a:moveTo>
                <a:cubicBezTo>
                  <a:pt x="2042" y="16674"/>
                  <a:pt x="1967" y="16712"/>
                  <a:pt x="1929" y="16787"/>
                </a:cubicBezTo>
                <a:lnTo>
                  <a:pt x="2080" y="16939"/>
                </a:lnTo>
                <a:cubicBezTo>
                  <a:pt x="2042" y="16939"/>
                  <a:pt x="2004" y="16901"/>
                  <a:pt x="2004" y="16901"/>
                </a:cubicBezTo>
                <a:lnTo>
                  <a:pt x="2004" y="16901"/>
                </a:lnTo>
                <a:cubicBezTo>
                  <a:pt x="2004" y="16939"/>
                  <a:pt x="2042" y="17052"/>
                  <a:pt x="2156" y="17090"/>
                </a:cubicBezTo>
                <a:lnTo>
                  <a:pt x="2231" y="17090"/>
                </a:lnTo>
                <a:cubicBezTo>
                  <a:pt x="2307" y="17052"/>
                  <a:pt x="2383" y="16976"/>
                  <a:pt x="2383" y="16901"/>
                </a:cubicBezTo>
                <a:cubicBezTo>
                  <a:pt x="2383" y="16787"/>
                  <a:pt x="2269" y="16674"/>
                  <a:pt x="2118" y="16674"/>
                </a:cubicBezTo>
                <a:close/>
                <a:moveTo>
                  <a:pt x="76334" y="16901"/>
                </a:moveTo>
                <a:cubicBezTo>
                  <a:pt x="76259" y="16901"/>
                  <a:pt x="76145" y="16901"/>
                  <a:pt x="76070" y="16976"/>
                </a:cubicBezTo>
                <a:cubicBezTo>
                  <a:pt x="75881" y="17090"/>
                  <a:pt x="75918" y="17279"/>
                  <a:pt x="76070" y="17354"/>
                </a:cubicBezTo>
                <a:lnTo>
                  <a:pt x="76259" y="17241"/>
                </a:lnTo>
                <a:lnTo>
                  <a:pt x="76259" y="17241"/>
                </a:lnTo>
                <a:cubicBezTo>
                  <a:pt x="76259" y="17279"/>
                  <a:pt x="76221" y="17279"/>
                  <a:pt x="76259" y="17279"/>
                </a:cubicBezTo>
                <a:cubicBezTo>
                  <a:pt x="76296" y="17279"/>
                  <a:pt x="76485" y="17241"/>
                  <a:pt x="76485" y="17090"/>
                </a:cubicBezTo>
                <a:cubicBezTo>
                  <a:pt x="76485" y="17052"/>
                  <a:pt x="76448" y="17014"/>
                  <a:pt x="76448" y="16976"/>
                </a:cubicBezTo>
                <a:lnTo>
                  <a:pt x="76334" y="16901"/>
                </a:lnTo>
                <a:close/>
                <a:moveTo>
                  <a:pt x="67374" y="17052"/>
                </a:moveTo>
                <a:lnTo>
                  <a:pt x="67260" y="17203"/>
                </a:lnTo>
                <a:cubicBezTo>
                  <a:pt x="67260" y="17203"/>
                  <a:pt x="67260" y="17203"/>
                  <a:pt x="67260" y="17241"/>
                </a:cubicBezTo>
                <a:cubicBezTo>
                  <a:pt x="67260" y="17279"/>
                  <a:pt x="67260" y="17430"/>
                  <a:pt x="67449" y="17430"/>
                </a:cubicBezTo>
                <a:lnTo>
                  <a:pt x="67601" y="17317"/>
                </a:lnTo>
                <a:cubicBezTo>
                  <a:pt x="67638" y="17317"/>
                  <a:pt x="67676" y="17279"/>
                  <a:pt x="67714" y="17203"/>
                </a:cubicBezTo>
                <a:lnTo>
                  <a:pt x="67563" y="17052"/>
                </a:lnTo>
                <a:close/>
                <a:moveTo>
                  <a:pt x="4878" y="17052"/>
                </a:moveTo>
                <a:lnTo>
                  <a:pt x="4764" y="17165"/>
                </a:lnTo>
                <a:lnTo>
                  <a:pt x="4764" y="17317"/>
                </a:lnTo>
                <a:lnTo>
                  <a:pt x="4802" y="17392"/>
                </a:lnTo>
                <a:cubicBezTo>
                  <a:pt x="4865" y="17476"/>
                  <a:pt x="4939" y="17502"/>
                  <a:pt x="5006" y="17502"/>
                </a:cubicBezTo>
                <a:cubicBezTo>
                  <a:pt x="5060" y="17502"/>
                  <a:pt x="5109" y="17485"/>
                  <a:pt x="5142" y="17468"/>
                </a:cubicBezTo>
                <a:lnTo>
                  <a:pt x="5407" y="17392"/>
                </a:lnTo>
                <a:cubicBezTo>
                  <a:pt x="5407" y="17279"/>
                  <a:pt x="5369" y="17203"/>
                  <a:pt x="5294" y="17128"/>
                </a:cubicBezTo>
                <a:cubicBezTo>
                  <a:pt x="5180" y="17052"/>
                  <a:pt x="5067" y="17052"/>
                  <a:pt x="4878" y="17052"/>
                </a:cubicBezTo>
                <a:close/>
                <a:moveTo>
                  <a:pt x="64311" y="17052"/>
                </a:moveTo>
                <a:lnTo>
                  <a:pt x="64236" y="17165"/>
                </a:lnTo>
                <a:cubicBezTo>
                  <a:pt x="64198" y="17203"/>
                  <a:pt x="64085" y="17279"/>
                  <a:pt x="64122" y="17430"/>
                </a:cubicBezTo>
                <a:lnTo>
                  <a:pt x="64198" y="17506"/>
                </a:lnTo>
                <a:cubicBezTo>
                  <a:pt x="64274" y="17506"/>
                  <a:pt x="64349" y="17506"/>
                  <a:pt x="64425" y="17468"/>
                </a:cubicBezTo>
                <a:cubicBezTo>
                  <a:pt x="64500" y="17430"/>
                  <a:pt x="64538" y="17317"/>
                  <a:pt x="64538" y="17241"/>
                </a:cubicBezTo>
                <a:cubicBezTo>
                  <a:pt x="64538" y="17128"/>
                  <a:pt x="64500" y="17090"/>
                  <a:pt x="64463" y="17090"/>
                </a:cubicBezTo>
                <a:lnTo>
                  <a:pt x="64311" y="17052"/>
                </a:lnTo>
                <a:close/>
                <a:moveTo>
                  <a:pt x="81703" y="17128"/>
                </a:moveTo>
                <a:lnTo>
                  <a:pt x="81552" y="17203"/>
                </a:lnTo>
                <a:cubicBezTo>
                  <a:pt x="81552" y="17203"/>
                  <a:pt x="81514" y="17203"/>
                  <a:pt x="81514" y="17241"/>
                </a:cubicBezTo>
                <a:cubicBezTo>
                  <a:pt x="81514" y="17279"/>
                  <a:pt x="81438" y="17354"/>
                  <a:pt x="81476" y="17468"/>
                </a:cubicBezTo>
                <a:lnTo>
                  <a:pt x="81627" y="17543"/>
                </a:lnTo>
                <a:lnTo>
                  <a:pt x="81779" y="17543"/>
                </a:lnTo>
                <a:lnTo>
                  <a:pt x="81930" y="17392"/>
                </a:lnTo>
                <a:cubicBezTo>
                  <a:pt x="81968" y="17354"/>
                  <a:pt x="81968" y="17354"/>
                  <a:pt x="81968" y="17317"/>
                </a:cubicBezTo>
                <a:cubicBezTo>
                  <a:pt x="81968" y="17279"/>
                  <a:pt x="81968" y="17203"/>
                  <a:pt x="81816" y="17165"/>
                </a:cubicBezTo>
                <a:cubicBezTo>
                  <a:pt x="81779" y="17128"/>
                  <a:pt x="81741" y="17128"/>
                  <a:pt x="81703" y="17128"/>
                </a:cubicBezTo>
                <a:close/>
                <a:moveTo>
                  <a:pt x="36069" y="17165"/>
                </a:moveTo>
                <a:lnTo>
                  <a:pt x="35918" y="17241"/>
                </a:lnTo>
                <a:cubicBezTo>
                  <a:pt x="35918" y="17241"/>
                  <a:pt x="35918" y="17241"/>
                  <a:pt x="35880" y="17279"/>
                </a:cubicBezTo>
                <a:cubicBezTo>
                  <a:pt x="35842" y="17317"/>
                  <a:pt x="35804" y="17354"/>
                  <a:pt x="35804" y="17430"/>
                </a:cubicBezTo>
                <a:cubicBezTo>
                  <a:pt x="35804" y="17468"/>
                  <a:pt x="35842" y="17543"/>
                  <a:pt x="36031" y="17581"/>
                </a:cubicBezTo>
                <a:lnTo>
                  <a:pt x="36183" y="17543"/>
                </a:lnTo>
                <a:cubicBezTo>
                  <a:pt x="36220" y="17468"/>
                  <a:pt x="36258" y="17392"/>
                  <a:pt x="36258" y="17317"/>
                </a:cubicBezTo>
                <a:cubicBezTo>
                  <a:pt x="36258" y="17241"/>
                  <a:pt x="36183" y="17165"/>
                  <a:pt x="36069" y="17165"/>
                </a:cubicBezTo>
                <a:close/>
                <a:moveTo>
                  <a:pt x="44122" y="17468"/>
                </a:moveTo>
                <a:lnTo>
                  <a:pt x="44009" y="17543"/>
                </a:lnTo>
                <a:cubicBezTo>
                  <a:pt x="43933" y="17695"/>
                  <a:pt x="44047" y="17808"/>
                  <a:pt x="44236" y="17808"/>
                </a:cubicBezTo>
                <a:lnTo>
                  <a:pt x="44500" y="17770"/>
                </a:lnTo>
                <a:lnTo>
                  <a:pt x="44500" y="17733"/>
                </a:lnTo>
                <a:cubicBezTo>
                  <a:pt x="44500" y="17619"/>
                  <a:pt x="44462" y="17581"/>
                  <a:pt x="44425" y="17543"/>
                </a:cubicBezTo>
                <a:cubicBezTo>
                  <a:pt x="44349" y="17468"/>
                  <a:pt x="44236" y="17468"/>
                  <a:pt x="44122" y="17468"/>
                </a:cubicBezTo>
                <a:close/>
                <a:moveTo>
                  <a:pt x="88168" y="17354"/>
                </a:moveTo>
                <a:lnTo>
                  <a:pt x="88055" y="17506"/>
                </a:lnTo>
                <a:lnTo>
                  <a:pt x="88055" y="17695"/>
                </a:lnTo>
                <a:lnTo>
                  <a:pt x="88168" y="17808"/>
                </a:lnTo>
                <a:lnTo>
                  <a:pt x="88357" y="17808"/>
                </a:lnTo>
                <a:lnTo>
                  <a:pt x="88508" y="17657"/>
                </a:lnTo>
                <a:lnTo>
                  <a:pt x="88470" y="17619"/>
                </a:lnTo>
                <a:cubicBezTo>
                  <a:pt x="88470" y="17543"/>
                  <a:pt x="88433" y="17354"/>
                  <a:pt x="88168" y="17354"/>
                </a:cubicBezTo>
                <a:close/>
                <a:moveTo>
                  <a:pt x="86164" y="17430"/>
                </a:moveTo>
                <a:cubicBezTo>
                  <a:pt x="86051" y="17430"/>
                  <a:pt x="85975" y="17430"/>
                  <a:pt x="85900" y="17468"/>
                </a:cubicBezTo>
                <a:cubicBezTo>
                  <a:pt x="85824" y="17543"/>
                  <a:pt x="85786" y="17619"/>
                  <a:pt x="85824" y="17770"/>
                </a:cubicBezTo>
                <a:lnTo>
                  <a:pt x="85937" y="17846"/>
                </a:lnTo>
                <a:cubicBezTo>
                  <a:pt x="85971" y="17857"/>
                  <a:pt x="86001" y="17862"/>
                  <a:pt x="86027" y="17862"/>
                </a:cubicBezTo>
                <a:cubicBezTo>
                  <a:pt x="86092" y="17862"/>
                  <a:pt x="86137" y="17835"/>
                  <a:pt x="86164" y="17808"/>
                </a:cubicBezTo>
                <a:cubicBezTo>
                  <a:pt x="86240" y="17770"/>
                  <a:pt x="86278" y="17695"/>
                  <a:pt x="86278" y="17581"/>
                </a:cubicBezTo>
                <a:cubicBezTo>
                  <a:pt x="86278" y="17581"/>
                  <a:pt x="86278" y="17543"/>
                  <a:pt x="86278" y="17543"/>
                </a:cubicBezTo>
                <a:lnTo>
                  <a:pt x="86164" y="17430"/>
                </a:lnTo>
                <a:close/>
                <a:moveTo>
                  <a:pt x="61438" y="17468"/>
                </a:moveTo>
                <a:lnTo>
                  <a:pt x="61287" y="17657"/>
                </a:lnTo>
                <a:cubicBezTo>
                  <a:pt x="61325" y="17657"/>
                  <a:pt x="61325" y="17695"/>
                  <a:pt x="61325" y="17695"/>
                </a:cubicBezTo>
                <a:lnTo>
                  <a:pt x="61325" y="17770"/>
                </a:lnTo>
                <a:cubicBezTo>
                  <a:pt x="61325" y="17808"/>
                  <a:pt x="61325" y="17846"/>
                  <a:pt x="61400" y="17884"/>
                </a:cubicBezTo>
                <a:lnTo>
                  <a:pt x="61627" y="17808"/>
                </a:lnTo>
                <a:cubicBezTo>
                  <a:pt x="61665" y="17808"/>
                  <a:pt x="61740" y="17733"/>
                  <a:pt x="61740" y="17619"/>
                </a:cubicBezTo>
                <a:cubicBezTo>
                  <a:pt x="61740" y="17619"/>
                  <a:pt x="61740" y="17581"/>
                  <a:pt x="61740" y="17543"/>
                </a:cubicBezTo>
                <a:lnTo>
                  <a:pt x="61589" y="17468"/>
                </a:lnTo>
                <a:close/>
                <a:moveTo>
                  <a:pt x="44803" y="17468"/>
                </a:moveTo>
                <a:lnTo>
                  <a:pt x="44651" y="17581"/>
                </a:lnTo>
                <a:lnTo>
                  <a:pt x="44651" y="17808"/>
                </a:lnTo>
                <a:lnTo>
                  <a:pt x="44803" y="17922"/>
                </a:lnTo>
                <a:cubicBezTo>
                  <a:pt x="45030" y="17922"/>
                  <a:pt x="45067" y="17808"/>
                  <a:pt x="45067" y="17733"/>
                </a:cubicBezTo>
                <a:cubicBezTo>
                  <a:pt x="45067" y="17733"/>
                  <a:pt x="45067" y="17695"/>
                  <a:pt x="45067" y="17657"/>
                </a:cubicBezTo>
                <a:lnTo>
                  <a:pt x="44992" y="17468"/>
                </a:lnTo>
                <a:close/>
                <a:moveTo>
                  <a:pt x="17506" y="17543"/>
                </a:moveTo>
                <a:cubicBezTo>
                  <a:pt x="17354" y="17543"/>
                  <a:pt x="17241" y="17619"/>
                  <a:pt x="17241" y="17733"/>
                </a:cubicBezTo>
                <a:lnTo>
                  <a:pt x="17354" y="17846"/>
                </a:lnTo>
                <a:cubicBezTo>
                  <a:pt x="17354" y="17846"/>
                  <a:pt x="17392" y="17884"/>
                  <a:pt x="17430" y="17884"/>
                </a:cubicBezTo>
                <a:cubicBezTo>
                  <a:pt x="17453" y="17907"/>
                  <a:pt x="17518" y="17944"/>
                  <a:pt x="17599" y="17944"/>
                </a:cubicBezTo>
                <a:cubicBezTo>
                  <a:pt x="17652" y="17944"/>
                  <a:pt x="17711" y="17928"/>
                  <a:pt x="17770" y="17884"/>
                </a:cubicBezTo>
                <a:lnTo>
                  <a:pt x="17808" y="17808"/>
                </a:lnTo>
                <a:lnTo>
                  <a:pt x="17808" y="17770"/>
                </a:lnTo>
                <a:cubicBezTo>
                  <a:pt x="17808" y="17619"/>
                  <a:pt x="17657" y="17543"/>
                  <a:pt x="17506" y="17543"/>
                </a:cubicBezTo>
                <a:close/>
                <a:moveTo>
                  <a:pt x="2685" y="17581"/>
                </a:moveTo>
                <a:lnTo>
                  <a:pt x="2534" y="17695"/>
                </a:lnTo>
                <a:cubicBezTo>
                  <a:pt x="2534" y="17733"/>
                  <a:pt x="2534" y="17733"/>
                  <a:pt x="2534" y="17733"/>
                </a:cubicBezTo>
                <a:lnTo>
                  <a:pt x="2685" y="17733"/>
                </a:lnTo>
                <a:lnTo>
                  <a:pt x="2534" y="17770"/>
                </a:lnTo>
                <a:cubicBezTo>
                  <a:pt x="2534" y="17922"/>
                  <a:pt x="2609" y="17997"/>
                  <a:pt x="2685" y="17997"/>
                </a:cubicBezTo>
                <a:lnTo>
                  <a:pt x="2836" y="17997"/>
                </a:lnTo>
                <a:cubicBezTo>
                  <a:pt x="2874" y="17922"/>
                  <a:pt x="2912" y="17846"/>
                  <a:pt x="2912" y="17808"/>
                </a:cubicBezTo>
                <a:cubicBezTo>
                  <a:pt x="2912" y="17695"/>
                  <a:pt x="2836" y="17581"/>
                  <a:pt x="2685" y="17581"/>
                </a:cubicBezTo>
                <a:close/>
                <a:moveTo>
                  <a:pt x="53461" y="17506"/>
                </a:moveTo>
                <a:lnTo>
                  <a:pt x="53234" y="17581"/>
                </a:lnTo>
                <a:cubicBezTo>
                  <a:pt x="53234" y="17543"/>
                  <a:pt x="53234" y="17543"/>
                  <a:pt x="53196" y="17543"/>
                </a:cubicBezTo>
                <a:cubicBezTo>
                  <a:pt x="53158" y="17581"/>
                  <a:pt x="52969" y="17657"/>
                  <a:pt x="53045" y="17846"/>
                </a:cubicBezTo>
                <a:lnTo>
                  <a:pt x="53158" y="17922"/>
                </a:lnTo>
                <a:cubicBezTo>
                  <a:pt x="53187" y="17950"/>
                  <a:pt x="53237" y="18023"/>
                  <a:pt x="53343" y="18023"/>
                </a:cubicBezTo>
                <a:cubicBezTo>
                  <a:pt x="53376" y="18023"/>
                  <a:pt x="53415" y="18015"/>
                  <a:pt x="53461" y="17997"/>
                </a:cubicBezTo>
                <a:lnTo>
                  <a:pt x="53536" y="17846"/>
                </a:lnTo>
                <a:cubicBezTo>
                  <a:pt x="53536" y="17808"/>
                  <a:pt x="53536" y="17770"/>
                  <a:pt x="53536" y="17733"/>
                </a:cubicBezTo>
                <a:cubicBezTo>
                  <a:pt x="53536" y="17657"/>
                  <a:pt x="53536" y="17581"/>
                  <a:pt x="53461" y="17506"/>
                </a:cubicBezTo>
                <a:close/>
                <a:moveTo>
                  <a:pt x="27161" y="17679"/>
                </a:moveTo>
                <a:cubicBezTo>
                  <a:pt x="27083" y="17679"/>
                  <a:pt x="27011" y="17706"/>
                  <a:pt x="26957" y="17733"/>
                </a:cubicBezTo>
                <a:cubicBezTo>
                  <a:pt x="26920" y="17770"/>
                  <a:pt x="26882" y="17846"/>
                  <a:pt x="26882" y="17959"/>
                </a:cubicBezTo>
                <a:lnTo>
                  <a:pt x="27033" y="18073"/>
                </a:lnTo>
                <a:lnTo>
                  <a:pt x="27260" y="18073"/>
                </a:lnTo>
                <a:lnTo>
                  <a:pt x="27411" y="17959"/>
                </a:lnTo>
                <a:lnTo>
                  <a:pt x="27411" y="17808"/>
                </a:lnTo>
                <a:lnTo>
                  <a:pt x="27260" y="17695"/>
                </a:lnTo>
                <a:cubicBezTo>
                  <a:pt x="27227" y="17684"/>
                  <a:pt x="27193" y="17679"/>
                  <a:pt x="27161" y="17679"/>
                </a:cubicBezTo>
                <a:close/>
                <a:moveTo>
                  <a:pt x="88258" y="17830"/>
                </a:moveTo>
                <a:cubicBezTo>
                  <a:pt x="88180" y="17830"/>
                  <a:pt x="88108" y="17857"/>
                  <a:pt x="88055" y="17884"/>
                </a:cubicBezTo>
                <a:cubicBezTo>
                  <a:pt x="88017" y="17922"/>
                  <a:pt x="87979" y="17997"/>
                  <a:pt x="87979" y="18111"/>
                </a:cubicBezTo>
                <a:lnTo>
                  <a:pt x="88092" y="18224"/>
                </a:lnTo>
                <a:cubicBezTo>
                  <a:pt x="88244" y="18224"/>
                  <a:pt x="88357" y="18224"/>
                  <a:pt x="88395" y="18148"/>
                </a:cubicBezTo>
                <a:cubicBezTo>
                  <a:pt x="88470" y="18148"/>
                  <a:pt x="88508" y="18073"/>
                  <a:pt x="88508" y="17997"/>
                </a:cubicBezTo>
                <a:cubicBezTo>
                  <a:pt x="88508" y="17959"/>
                  <a:pt x="88508" y="17959"/>
                  <a:pt x="88508" y="17922"/>
                </a:cubicBezTo>
                <a:lnTo>
                  <a:pt x="88357" y="17846"/>
                </a:lnTo>
                <a:cubicBezTo>
                  <a:pt x="88324" y="17835"/>
                  <a:pt x="88291" y="17830"/>
                  <a:pt x="88258" y="17830"/>
                </a:cubicBezTo>
                <a:close/>
                <a:moveTo>
                  <a:pt x="63366" y="17884"/>
                </a:moveTo>
                <a:cubicBezTo>
                  <a:pt x="63253" y="17884"/>
                  <a:pt x="63177" y="17884"/>
                  <a:pt x="63139" y="17959"/>
                </a:cubicBezTo>
                <a:cubicBezTo>
                  <a:pt x="63064" y="17997"/>
                  <a:pt x="63026" y="18111"/>
                  <a:pt x="63026" y="18224"/>
                </a:cubicBezTo>
                <a:lnTo>
                  <a:pt x="63139" y="18337"/>
                </a:lnTo>
                <a:cubicBezTo>
                  <a:pt x="63404" y="18337"/>
                  <a:pt x="63480" y="18148"/>
                  <a:pt x="63480" y="18073"/>
                </a:cubicBezTo>
                <a:lnTo>
                  <a:pt x="63480" y="18035"/>
                </a:lnTo>
                <a:lnTo>
                  <a:pt x="63366" y="17884"/>
                </a:lnTo>
                <a:close/>
                <a:moveTo>
                  <a:pt x="67865" y="17695"/>
                </a:moveTo>
                <a:lnTo>
                  <a:pt x="67752" y="17733"/>
                </a:lnTo>
                <a:cubicBezTo>
                  <a:pt x="67638" y="17922"/>
                  <a:pt x="67676" y="18148"/>
                  <a:pt x="67790" y="18262"/>
                </a:cubicBezTo>
                <a:cubicBezTo>
                  <a:pt x="67828" y="18300"/>
                  <a:pt x="67941" y="18337"/>
                  <a:pt x="68054" y="18337"/>
                </a:cubicBezTo>
                <a:lnTo>
                  <a:pt x="68168" y="18300"/>
                </a:lnTo>
                <a:cubicBezTo>
                  <a:pt x="68206" y="18224"/>
                  <a:pt x="68243" y="18148"/>
                  <a:pt x="68243" y="18073"/>
                </a:cubicBezTo>
                <a:cubicBezTo>
                  <a:pt x="68243" y="17922"/>
                  <a:pt x="68206" y="17846"/>
                  <a:pt x="68092" y="17770"/>
                </a:cubicBezTo>
                <a:cubicBezTo>
                  <a:pt x="68054" y="17695"/>
                  <a:pt x="67941" y="17695"/>
                  <a:pt x="67865" y="17695"/>
                </a:cubicBezTo>
                <a:close/>
                <a:moveTo>
                  <a:pt x="21135" y="17997"/>
                </a:moveTo>
                <a:lnTo>
                  <a:pt x="20984" y="18111"/>
                </a:lnTo>
                <a:cubicBezTo>
                  <a:pt x="20946" y="18300"/>
                  <a:pt x="21022" y="18413"/>
                  <a:pt x="21211" y="18413"/>
                </a:cubicBezTo>
                <a:lnTo>
                  <a:pt x="21362" y="18337"/>
                </a:lnTo>
                <a:cubicBezTo>
                  <a:pt x="21362" y="18300"/>
                  <a:pt x="21362" y="18262"/>
                  <a:pt x="21362" y="18262"/>
                </a:cubicBezTo>
                <a:cubicBezTo>
                  <a:pt x="21362" y="18111"/>
                  <a:pt x="21286" y="17997"/>
                  <a:pt x="21135" y="17997"/>
                </a:cubicBezTo>
                <a:close/>
                <a:moveTo>
                  <a:pt x="20114" y="17884"/>
                </a:moveTo>
                <a:cubicBezTo>
                  <a:pt x="20001" y="17884"/>
                  <a:pt x="19887" y="17884"/>
                  <a:pt x="19850" y="17922"/>
                </a:cubicBezTo>
                <a:cubicBezTo>
                  <a:pt x="19736" y="17997"/>
                  <a:pt x="19698" y="18148"/>
                  <a:pt x="19698" y="18262"/>
                </a:cubicBezTo>
                <a:lnTo>
                  <a:pt x="19887" y="18375"/>
                </a:lnTo>
                <a:cubicBezTo>
                  <a:pt x="19887" y="18375"/>
                  <a:pt x="19887" y="18375"/>
                  <a:pt x="19925" y="18413"/>
                </a:cubicBezTo>
                <a:cubicBezTo>
                  <a:pt x="19963" y="18451"/>
                  <a:pt x="20001" y="18489"/>
                  <a:pt x="20114" y="18489"/>
                </a:cubicBezTo>
                <a:cubicBezTo>
                  <a:pt x="20228" y="18489"/>
                  <a:pt x="20266" y="18375"/>
                  <a:pt x="20266" y="18375"/>
                </a:cubicBezTo>
                <a:lnTo>
                  <a:pt x="20228" y="18224"/>
                </a:lnTo>
                <a:cubicBezTo>
                  <a:pt x="20228" y="18224"/>
                  <a:pt x="20228" y="18186"/>
                  <a:pt x="20228" y="18148"/>
                </a:cubicBezTo>
                <a:cubicBezTo>
                  <a:pt x="20228" y="18111"/>
                  <a:pt x="20228" y="18035"/>
                  <a:pt x="20228" y="17997"/>
                </a:cubicBezTo>
                <a:lnTo>
                  <a:pt x="20114" y="17884"/>
                </a:lnTo>
                <a:close/>
                <a:moveTo>
                  <a:pt x="36031" y="18035"/>
                </a:moveTo>
                <a:lnTo>
                  <a:pt x="35918" y="18186"/>
                </a:lnTo>
                <a:lnTo>
                  <a:pt x="35918" y="18224"/>
                </a:lnTo>
                <a:cubicBezTo>
                  <a:pt x="35956" y="18300"/>
                  <a:pt x="35993" y="18489"/>
                  <a:pt x="36258" y="18489"/>
                </a:cubicBezTo>
                <a:lnTo>
                  <a:pt x="36372" y="18375"/>
                </a:lnTo>
                <a:cubicBezTo>
                  <a:pt x="36372" y="18337"/>
                  <a:pt x="36372" y="18337"/>
                  <a:pt x="36372" y="18300"/>
                </a:cubicBezTo>
                <a:cubicBezTo>
                  <a:pt x="36372" y="18224"/>
                  <a:pt x="36334" y="18148"/>
                  <a:pt x="36296" y="18111"/>
                </a:cubicBezTo>
                <a:cubicBezTo>
                  <a:pt x="36220" y="18035"/>
                  <a:pt x="36145" y="18035"/>
                  <a:pt x="36031" y="18035"/>
                </a:cubicBezTo>
                <a:close/>
                <a:moveTo>
                  <a:pt x="8426" y="18086"/>
                </a:moveTo>
                <a:cubicBezTo>
                  <a:pt x="8387" y="18086"/>
                  <a:pt x="8350" y="18095"/>
                  <a:pt x="8318" y="18111"/>
                </a:cubicBezTo>
                <a:lnTo>
                  <a:pt x="8205" y="18186"/>
                </a:lnTo>
                <a:lnTo>
                  <a:pt x="8205" y="18224"/>
                </a:lnTo>
                <a:cubicBezTo>
                  <a:pt x="8205" y="18337"/>
                  <a:pt x="8243" y="18451"/>
                  <a:pt x="8280" y="18489"/>
                </a:cubicBezTo>
                <a:lnTo>
                  <a:pt x="8394" y="18526"/>
                </a:lnTo>
                <a:cubicBezTo>
                  <a:pt x="8427" y="18538"/>
                  <a:pt x="8457" y="18542"/>
                  <a:pt x="8484" y="18542"/>
                </a:cubicBezTo>
                <a:cubicBezTo>
                  <a:pt x="8548" y="18542"/>
                  <a:pt x="8594" y="18515"/>
                  <a:pt x="8621" y="18489"/>
                </a:cubicBezTo>
                <a:cubicBezTo>
                  <a:pt x="8659" y="18451"/>
                  <a:pt x="8696" y="18375"/>
                  <a:pt x="8696" y="18337"/>
                </a:cubicBezTo>
                <a:cubicBezTo>
                  <a:pt x="8696" y="18262"/>
                  <a:pt x="8659" y="18186"/>
                  <a:pt x="8583" y="18148"/>
                </a:cubicBezTo>
                <a:cubicBezTo>
                  <a:pt x="8539" y="18104"/>
                  <a:pt x="8481" y="18086"/>
                  <a:pt x="8426" y="18086"/>
                </a:cubicBezTo>
                <a:close/>
                <a:moveTo>
                  <a:pt x="5507" y="18252"/>
                </a:moveTo>
                <a:cubicBezTo>
                  <a:pt x="5487" y="18252"/>
                  <a:pt x="5466" y="18255"/>
                  <a:pt x="5445" y="18262"/>
                </a:cubicBezTo>
                <a:cubicBezTo>
                  <a:pt x="5332" y="18262"/>
                  <a:pt x="5218" y="18337"/>
                  <a:pt x="5218" y="18451"/>
                </a:cubicBezTo>
                <a:cubicBezTo>
                  <a:pt x="5218" y="18489"/>
                  <a:pt x="5256" y="18564"/>
                  <a:pt x="5407" y="18640"/>
                </a:cubicBezTo>
                <a:cubicBezTo>
                  <a:pt x="5407" y="18640"/>
                  <a:pt x="5483" y="18640"/>
                  <a:pt x="5558" y="18602"/>
                </a:cubicBezTo>
                <a:cubicBezTo>
                  <a:pt x="5596" y="18602"/>
                  <a:pt x="5710" y="18526"/>
                  <a:pt x="5710" y="18413"/>
                </a:cubicBezTo>
                <a:lnTo>
                  <a:pt x="5710" y="18375"/>
                </a:lnTo>
                <a:cubicBezTo>
                  <a:pt x="5679" y="18314"/>
                  <a:pt x="5597" y="18252"/>
                  <a:pt x="5507" y="18252"/>
                </a:cubicBezTo>
                <a:close/>
                <a:moveTo>
                  <a:pt x="48621" y="18186"/>
                </a:moveTo>
                <a:lnTo>
                  <a:pt x="48470" y="18337"/>
                </a:lnTo>
                <a:cubicBezTo>
                  <a:pt x="48470" y="18337"/>
                  <a:pt x="48470" y="18375"/>
                  <a:pt x="48470" y="18375"/>
                </a:cubicBezTo>
                <a:cubicBezTo>
                  <a:pt x="48432" y="18413"/>
                  <a:pt x="48432" y="18413"/>
                  <a:pt x="48432" y="18451"/>
                </a:cubicBezTo>
                <a:cubicBezTo>
                  <a:pt x="48432" y="18489"/>
                  <a:pt x="48432" y="18564"/>
                  <a:pt x="48546" y="18602"/>
                </a:cubicBezTo>
                <a:cubicBezTo>
                  <a:pt x="48583" y="18640"/>
                  <a:pt x="48659" y="18640"/>
                  <a:pt x="48772" y="18640"/>
                </a:cubicBezTo>
                <a:lnTo>
                  <a:pt x="48848" y="18526"/>
                </a:lnTo>
                <a:cubicBezTo>
                  <a:pt x="48848" y="18526"/>
                  <a:pt x="48848" y="18489"/>
                  <a:pt x="48848" y="18451"/>
                </a:cubicBezTo>
                <a:cubicBezTo>
                  <a:pt x="48848" y="18300"/>
                  <a:pt x="48772" y="18224"/>
                  <a:pt x="48621" y="18186"/>
                </a:cubicBezTo>
                <a:close/>
                <a:moveTo>
                  <a:pt x="74141" y="18186"/>
                </a:moveTo>
                <a:lnTo>
                  <a:pt x="73990" y="18337"/>
                </a:lnTo>
                <a:cubicBezTo>
                  <a:pt x="73990" y="18337"/>
                  <a:pt x="73990" y="18337"/>
                  <a:pt x="73990" y="18375"/>
                </a:cubicBezTo>
                <a:cubicBezTo>
                  <a:pt x="73990" y="18413"/>
                  <a:pt x="73952" y="18451"/>
                  <a:pt x="73952" y="18526"/>
                </a:cubicBezTo>
                <a:lnTo>
                  <a:pt x="74028" y="18640"/>
                </a:lnTo>
                <a:cubicBezTo>
                  <a:pt x="74061" y="18651"/>
                  <a:pt x="74094" y="18656"/>
                  <a:pt x="74127" y="18656"/>
                </a:cubicBezTo>
                <a:cubicBezTo>
                  <a:pt x="74205" y="18656"/>
                  <a:pt x="74277" y="18629"/>
                  <a:pt x="74330" y="18602"/>
                </a:cubicBezTo>
                <a:cubicBezTo>
                  <a:pt x="74406" y="18564"/>
                  <a:pt x="74444" y="18489"/>
                  <a:pt x="74444" y="18413"/>
                </a:cubicBezTo>
                <a:cubicBezTo>
                  <a:pt x="74444" y="18337"/>
                  <a:pt x="74406" y="18300"/>
                  <a:pt x="74368" y="18262"/>
                </a:cubicBezTo>
                <a:cubicBezTo>
                  <a:pt x="74330" y="18224"/>
                  <a:pt x="74255" y="18186"/>
                  <a:pt x="74141" y="18186"/>
                </a:cubicBezTo>
                <a:close/>
                <a:moveTo>
                  <a:pt x="31230" y="18262"/>
                </a:moveTo>
                <a:lnTo>
                  <a:pt x="31078" y="18375"/>
                </a:lnTo>
                <a:cubicBezTo>
                  <a:pt x="31078" y="18564"/>
                  <a:pt x="31230" y="18602"/>
                  <a:pt x="31343" y="18678"/>
                </a:cubicBezTo>
                <a:lnTo>
                  <a:pt x="31494" y="18640"/>
                </a:lnTo>
                <a:cubicBezTo>
                  <a:pt x="31570" y="18602"/>
                  <a:pt x="31608" y="18526"/>
                  <a:pt x="31608" y="18489"/>
                </a:cubicBezTo>
                <a:cubicBezTo>
                  <a:pt x="31608" y="18375"/>
                  <a:pt x="31419" y="18262"/>
                  <a:pt x="31230" y="18262"/>
                </a:cubicBezTo>
                <a:close/>
                <a:moveTo>
                  <a:pt x="59888" y="18337"/>
                </a:moveTo>
                <a:lnTo>
                  <a:pt x="59737" y="18451"/>
                </a:lnTo>
                <a:cubicBezTo>
                  <a:pt x="59699" y="18640"/>
                  <a:pt x="59774" y="18753"/>
                  <a:pt x="59964" y="18791"/>
                </a:cubicBezTo>
                <a:lnTo>
                  <a:pt x="60115" y="18678"/>
                </a:lnTo>
                <a:cubicBezTo>
                  <a:pt x="60115" y="18678"/>
                  <a:pt x="60115" y="18640"/>
                  <a:pt x="60115" y="18602"/>
                </a:cubicBezTo>
                <a:cubicBezTo>
                  <a:pt x="60115" y="18489"/>
                  <a:pt x="60039" y="18375"/>
                  <a:pt x="59888" y="18337"/>
                </a:cubicBezTo>
                <a:close/>
                <a:moveTo>
                  <a:pt x="82769" y="18407"/>
                </a:moveTo>
                <a:cubicBezTo>
                  <a:pt x="82594" y="18407"/>
                  <a:pt x="82526" y="18535"/>
                  <a:pt x="82459" y="18602"/>
                </a:cubicBezTo>
                <a:lnTo>
                  <a:pt x="82497" y="18753"/>
                </a:lnTo>
                <a:cubicBezTo>
                  <a:pt x="82544" y="18800"/>
                  <a:pt x="82590" y="18832"/>
                  <a:pt x="82646" y="18832"/>
                </a:cubicBezTo>
                <a:cubicBezTo>
                  <a:pt x="82680" y="18832"/>
                  <a:pt x="82718" y="18820"/>
                  <a:pt x="82762" y="18791"/>
                </a:cubicBezTo>
                <a:lnTo>
                  <a:pt x="82799" y="18791"/>
                </a:lnTo>
                <a:lnTo>
                  <a:pt x="82951" y="18678"/>
                </a:lnTo>
                <a:lnTo>
                  <a:pt x="82951" y="18526"/>
                </a:lnTo>
                <a:lnTo>
                  <a:pt x="82837" y="18413"/>
                </a:lnTo>
                <a:cubicBezTo>
                  <a:pt x="82813" y="18409"/>
                  <a:pt x="82790" y="18407"/>
                  <a:pt x="82769" y="18407"/>
                </a:cubicBezTo>
                <a:close/>
                <a:moveTo>
                  <a:pt x="36437" y="18510"/>
                </a:moveTo>
                <a:cubicBezTo>
                  <a:pt x="36418" y="18510"/>
                  <a:pt x="36397" y="18514"/>
                  <a:pt x="36372" y="18526"/>
                </a:cubicBezTo>
                <a:lnTo>
                  <a:pt x="36258" y="18602"/>
                </a:lnTo>
                <a:cubicBezTo>
                  <a:pt x="36258" y="18640"/>
                  <a:pt x="36220" y="18678"/>
                  <a:pt x="36220" y="18753"/>
                </a:cubicBezTo>
                <a:lnTo>
                  <a:pt x="36220" y="18791"/>
                </a:lnTo>
                <a:lnTo>
                  <a:pt x="36296" y="18867"/>
                </a:lnTo>
                <a:cubicBezTo>
                  <a:pt x="36372" y="18905"/>
                  <a:pt x="36447" y="18905"/>
                  <a:pt x="36523" y="18905"/>
                </a:cubicBezTo>
                <a:cubicBezTo>
                  <a:pt x="36598" y="18867"/>
                  <a:pt x="36636" y="18791"/>
                  <a:pt x="36636" y="18716"/>
                </a:cubicBezTo>
                <a:cubicBezTo>
                  <a:pt x="36636" y="18640"/>
                  <a:pt x="36598" y="18564"/>
                  <a:pt x="36561" y="18526"/>
                </a:cubicBezTo>
                <a:cubicBezTo>
                  <a:pt x="36510" y="18526"/>
                  <a:pt x="36477" y="18510"/>
                  <a:pt x="36437" y="18510"/>
                </a:cubicBezTo>
                <a:close/>
                <a:moveTo>
                  <a:pt x="35124" y="18602"/>
                </a:moveTo>
                <a:lnTo>
                  <a:pt x="34973" y="18716"/>
                </a:lnTo>
                <a:cubicBezTo>
                  <a:pt x="34973" y="18753"/>
                  <a:pt x="34935" y="18791"/>
                  <a:pt x="34935" y="18829"/>
                </a:cubicBezTo>
                <a:lnTo>
                  <a:pt x="35048" y="19018"/>
                </a:lnTo>
                <a:lnTo>
                  <a:pt x="35200" y="19018"/>
                </a:lnTo>
                <a:lnTo>
                  <a:pt x="35351" y="18867"/>
                </a:lnTo>
                <a:lnTo>
                  <a:pt x="35351" y="18791"/>
                </a:lnTo>
                <a:lnTo>
                  <a:pt x="35237" y="18678"/>
                </a:lnTo>
                <a:cubicBezTo>
                  <a:pt x="35200" y="18640"/>
                  <a:pt x="35162" y="18640"/>
                  <a:pt x="35124" y="18602"/>
                </a:cubicBezTo>
                <a:close/>
                <a:moveTo>
                  <a:pt x="56334" y="18980"/>
                </a:moveTo>
                <a:cubicBezTo>
                  <a:pt x="56268" y="18980"/>
                  <a:pt x="56202" y="19018"/>
                  <a:pt x="56258" y="19094"/>
                </a:cubicBezTo>
                <a:lnTo>
                  <a:pt x="56410" y="19094"/>
                </a:lnTo>
                <a:cubicBezTo>
                  <a:pt x="56466" y="19018"/>
                  <a:pt x="56400" y="18980"/>
                  <a:pt x="56334" y="18980"/>
                </a:cubicBezTo>
                <a:close/>
                <a:moveTo>
                  <a:pt x="50058" y="18867"/>
                </a:moveTo>
                <a:cubicBezTo>
                  <a:pt x="50020" y="18867"/>
                  <a:pt x="49982" y="18867"/>
                  <a:pt x="49944" y="18905"/>
                </a:cubicBezTo>
                <a:cubicBezTo>
                  <a:pt x="49869" y="18905"/>
                  <a:pt x="49831" y="18980"/>
                  <a:pt x="49831" y="19018"/>
                </a:cubicBezTo>
                <a:lnTo>
                  <a:pt x="49831" y="19056"/>
                </a:lnTo>
                <a:lnTo>
                  <a:pt x="49907" y="19131"/>
                </a:lnTo>
                <a:cubicBezTo>
                  <a:pt x="49907" y="19094"/>
                  <a:pt x="49907" y="19094"/>
                  <a:pt x="49907" y="19056"/>
                </a:cubicBezTo>
                <a:lnTo>
                  <a:pt x="50020" y="19207"/>
                </a:lnTo>
                <a:lnTo>
                  <a:pt x="50171" y="19207"/>
                </a:lnTo>
                <a:lnTo>
                  <a:pt x="50285" y="19169"/>
                </a:lnTo>
                <a:cubicBezTo>
                  <a:pt x="50285" y="19131"/>
                  <a:pt x="50323" y="19094"/>
                  <a:pt x="50323" y="19056"/>
                </a:cubicBezTo>
                <a:cubicBezTo>
                  <a:pt x="50323" y="18942"/>
                  <a:pt x="50209" y="18867"/>
                  <a:pt x="50058" y="18867"/>
                </a:cubicBezTo>
                <a:close/>
                <a:moveTo>
                  <a:pt x="55315" y="19322"/>
                </a:moveTo>
                <a:lnTo>
                  <a:pt x="55351" y="19358"/>
                </a:lnTo>
                <a:cubicBezTo>
                  <a:pt x="55327" y="19358"/>
                  <a:pt x="55318" y="19343"/>
                  <a:pt x="55315" y="19322"/>
                </a:cubicBezTo>
                <a:close/>
                <a:moveTo>
                  <a:pt x="55691" y="18980"/>
                </a:moveTo>
                <a:cubicBezTo>
                  <a:pt x="55389" y="18980"/>
                  <a:pt x="55275" y="19094"/>
                  <a:pt x="55200" y="19207"/>
                </a:cubicBezTo>
                <a:lnTo>
                  <a:pt x="55302" y="19310"/>
                </a:lnTo>
                <a:lnTo>
                  <a:pt x="55302" y="19310"/>
                </a:lnTo>
                <a:cubicBezTo>
                  <a:pt x="55277" y="19389"/>
                  <a:pt x="55292" y="19509"/>
                  <a:pt x="55427" y="19509"/>
                </a:cubicBezTo>
                <a:lnTo>
                  <a:pt x="55540" y="19509"/>
                </a:lnTo>
                <a:cubicBezTo>
                  <a:pt x="55616" y="19472"/>
                  <a:pt x="55842" y="19396"/>
                  <a:pt x="55842" y="19169"/>
                </a:cubicBezTo>
                <a:cubicBezTo>
                  <a:pt x="55842" y="19131"/>
                  <a:pt x="55842" y="19094"/>
                  <a:pt x="55842" y="19056"/>
                </a:cubicBezTo>
                <a:lnTo>
                  <a:pt x="55691" y="18980"/>
                </a:lnTo>
                <a:close/>
                <a:moveTo>
                  <a:pt x="48924" y="18942"/>
                </a:moveTo>
                <a:lnTo>
                  <a:pt x="48735" y="18980"/>
                </a:lnTo>
                <a:cubicBezTo>
                  <a:pt x="48659" y="19018"/>
                  <a:pt x="48621" y="19094"/>
                  <a:pt x="48659" y="19207"/>
                </a:cubicBezTo>
                <a:lnTo>
                  <a:pt x="48735" y="19396"/>
                </a:lnTo>
                <a:cubicBezTo>
                  <a:pt x="48697" y="19396"/>
                  <a:pt x="48659" y="19396"/>
                  <a:pt x="48659" y="19358"/>
                </a:cubicBezTo>
                <a:cubicBezTo>
                  <a:pt x="48659" y="19396"/>
                  <a:pt x="48659" y="19396"/>
                  <a:pt x="48659" y="19434"/>
                </a:cubicBezTo>
                <a:cubicBezTo>
                  <a:pt x="48659" y="19509"/>
                  <a:pt x="48659" y="19585"/>
                  <a:pt x="48772" y="19661"/>
                </a:cubicBezTo>
                <a:cubicBezTo>
                  <a:pt x="48848" y="19736"/>
                  <a:pt x="48924" y="19736"/>
                  <a:pt x="49037" y="19736"/>
                </a:cubicBezTo>
                <a:lnTo>
                  <a:pt x="49113" y="19547"/>
                </a:lnTo>
                <a:cubicBezTo>
                  <a:pt x="49113" y="19509"/>
                  <a:pt x="49113" y="19434"/>
                  <a:pt x="49113" y="19396"/>
                </a:cubicBezTo>
                <a:cubicBezTo>
                  <a:pt x="49113" y="19245"/>
                  <a:pt x="49113" y="19056"/>
                  <a:pt x="48924" y="18942"/>
                </a:cubicBezTo>
                <a:close/>
                <a:moveTo>
                  <a:pt x="32477" y="19434"/>
                </a:moveTo>
                <a:cubicBezTo>
                  <a:pt x="32364" y="19434"/>
                  <a:pt x="32288" y="19434"/>
                  <a:pt x="32213" y="19472"/>
                </a:cubicBezTo>
                <a:cubicBezTo>
                  <a:pt x="32099" y="19585"/>
                  <a:pt x="32099" y="19812"/>
                  <a:pt x="32364" y="19812"/>
                </a:cubicBezTo>
                <a:lnTo>
                  <a:pt x="32515" y="19699"/>
                </a:lnTo>
                <a:cubicBezTo>
                  <a:pt x="32515" y="19661"/>
                  <a:pt x="32515" y="19661"/>
                  <a:pt x="32553" y="19623"/>
                </a:cubicBezTo>
                <a:lnTo>
                  <a:pt x="32477" y="19434"/>
                </a:lnTo>
                <a:close/>
                <a:moveTo>
                  <a:pt x="90535" y="19078"/>
                </a:moveTo>
                <a:cubicBezTo>
                  <a:pt x="90468" y="19078"/>
                  <a:pt x="90414" y="19105"/>
                  <a:pt x="90361" y="19131"/>
                </a:cubicBezTo>
                <a:cubicBezTo>
                  <a:pt x="90285" y="19207"/>
                  <a:pt x="90285" y="19283"/>
                  <a:pt x="90285" y="19358"/>
                </a:cubicBezTo>
                <a:cubicBezTo>
                  <a:pt x="90285" y="19396"/>
                  <a:pt x="90285" y="19434"/>
                  <a:pt x="90285" y="19472"/>
                </a:cubicBezTo>
                <a:lnTo>
                  <a:pt x="90323" y="19509"/>
                </a:lnTo>
                <a:cubicBezTo>
                  <a:pt x="90285" y="19509"/>
                  <a:pt x="90285" y="19509"/>
                  <a:pt x="90247" y="19547"/>
                </a:cubicBezTo>
                <a:cubicBezTo>
                  <a:pt x="90210" y="19585"/>
                  <a:pt x="90172" y="19623"/>
                  <a:pt x="90172" y="19699"/>
                </a:cubicBezTo>
                <a:cubicBezTo>
                  <a:pt x="90172" y="19850"/>
                  <a:pt x="90247" y="19925"/>
                  <a:pt x="90399" y="19925"/>
                </a:cubicBezTo>
                <a:lnTo>
                  <a:pt x="90550" y="19850"/>
                </a:lnTo>
                <a:cubicBezTo>
                  <a:pt x="90550" y="19850"/>
                  <a:pt x="90550" y="19812"/>
                  <a:pt x="90550" y="19812"/>
                </a:cubicBezTo>
                <a:cubicBezTo>
                  <a:pt x="90588" y="19774"/>
                  <a:pt x="90625" y="19699"/>
                  <a:pt x="90588" y="19585"/>
                </a:cubicBezTo>
                <a:lnTo>
                  <a:pt x="90588" y="19547"/>
                </a:lnTo>
                <a:cubicBezTo>
                  <a:pt x="90625" y="19547"/>
                  <a:pt x="90663" y="19547"/>
                  <a:pt x="90701" y="19509"/>
                </a:cubicBezTo>
                <a:cubicBezTo>
                  <a:pt x="90739" y="19472"/>
                  <a:pt x="90777" y="19434"/>
                  <a:pt x="90777" y="19358"/>
                </a:cubicBezTo>
                <a:cubicBezTo>
                  <a:pt x="90777" y="19358"/>
                  <a:pt x="90739" y="19320"/>
                  <a:pt x="90739" y="19283"/>
                </a:cubicBezTo>
                <a:cubicBezTo>
                  <a:pt x="90739" y="19245"/>
                  <a:pt x="90739" y="19207"/>
                  <a:pt x="90739" y="19169"/>
                </a:cubicBezTo>
                <a:lnTo>
                  <a:pt x="90625" y="19094"/>
                </a:lnTo>
                <a:cubicBezTo>
                  <a:pt x="90592" y="19083"/>
                  <a:pt x="90562" y="19078"/>
                  <a:pt x="90535" y="19078"/>
                </a:cubicBezTo>
                <a:close/>
                <a:moveTo>
                  <a:pt x="54746" y="19585"/>
                </a:moveTo>
                <a:cubicBezTo>
                  <a:pt x="54633" y="19585"/>
                  <a:pt x="54557" y="19585"/>
                  <a:pt x="54519" y="19661"/>
                </a:cubicBezTo>
                <a:cubicBezTo>
                  <a:pt x="54444" y="19699"/>
                  <a:pt x="54406" y="19812"/>
                  <a:pt x="54406" y="19925"/>
                </a:cubicBezTo>
                <a:lnTo>
                  <a:pt x="54557" y="20039"/>
                </a:lnTo>
                <a:cubicBezTo>
                  <a:pt x="54633" y="20039"/>
                  <a:pt x="54784" y="20039"/>
                  <a:pt x="54859" y="19963"/>
                </a:cubicBezTo>
                <a:cubicBezTo>
                  <a:pt x="54859" y="19963"/>
                  <a:pt x="54897" y="19888"/>
                  <a:pt x="54897" y="19850"/>
                </a:cubicBezTo>
                <a:cubicBezTo>
                  <a:pt x="54897" y="19774"/>
                  <a:pt x="54897" y="19736"/>
                  <a:pt x="54859" y="19661"/>
                </a:cubicBezTo>
                <a:lnTo>
                  <a:pt x="54746" y="19585"/>
                </a:lnTo>
                <a:close/>
                <a:moveTo>
                  <a:pt x="23782" y="19472"/>
                </a:moveTo>
                <a:cubicBezTo>
                  <a:pt x="23555" y="19472"/>
                  <a:pt x="23441" y="19509"/>
                  <a:pt x="23366" y="19585"/>
                </a:cubicBezTo>
                <a:cubicBezTo>
                  <a:pt x="23290" y="19623"/>
                  <a:pt x="23252" y="19699"/>
                  <a:pt x="23252" y="19774"/>
                </a:cubicBezTo>
                <a:cubicBezTo>
                  <a:pt x="23215" y="19736"/>
                  <a:pt x="23139" y="19699"/>
                  <a:pt x="23101" y="19699"/>
                </a:cubicBezTo>
                <a:cubicBezTo>
                  <a:pt x="22988" y="19699"/>
                  <a:pt x="22874" y="19736"/>
                  <a:pt x="22836" y="19888"/>
                </a:cubicBezTo>
                <a:lnTo>
                  <a:pt x="22950" y="20039"/>
                </a:lnTo>
                <a:cubicBezTo>
                  <a:pt x="23101" y="20039"/>
                  <a:pt x="23177" y="20039"/>
                  <a:pt x="23215" y="20001"/>
                </a:cubicBezTo>
                <a:lnTo>
                  <a:pt x="23252" y="19963"/>
                </a:lnTo>
                <a:cubicBezTo>
                  <a:pt x="23252" y="20077"/>
                  <a:pt x="23328" y="20190"/>
                  <a:pt x="23441" y="20228"/>
                </a:cubicBezTo>
                <a:cubicBezTo>
                  <a:pt x="23517" y="20266"/>
                  <a:pt x="23593" y="20285"/>
                  <a:pt x="23668" y="20285"/>
                </a:cubicBezTo>
                <a:cubicBezTo>
                  <a:pt x="23744" y="20285"/>
                  <a:pt x="23819" y="20266"/>
                  <a:pt x="23895" y="20228"/>
                </a:cubicBezTo>
                <a:lnTo>
                  <a:pt x="23971" y="20114"/>
                </a:lnTo>
                <a:cubicBezTo>
                  <a:pt x="23933" y="20039"/>
                  <a:pt x="23933" y="19963"/>
                  <a:pt x="23933" y="19925"/>
                </a:cubicBezTo>
                <a:lnTo>
                  <a:pt x="23933" y="19850"/>
                </a:lnTo>
                <a:cubicBezTo>
                  <a:pt x="23933" y="19774"/>
                  <a:pt x="23933" y="19699"/>
                  <a:pt x="23895" y="19585"/>
                </a:cubicBezTo>
                <a:lnTo>
                  <a:pt x="23782" y="19472"/>
                </a:lnTo>
                <a:close/>
                <a:moveTo>
                  <a:pt x="795" y="19585"/>
                </a:moveTo>
                <a:cubicBezTo>
                  <a:pt x="681" y="19623"/>
                  <a:pt x="492" y="19661"/>
                  <a:pt x="492" y="19850"/>
                </a:cubicBezTo>
                <a:lnTo>
                  <a:pt x="492" y="19888"/>
                </a:lnTo>
                <a:lnTo>
                  <a:pt x="606" y="19963"/>
                </a:lnTo>
                <a:cubicBezTo>
                  <a:pt x="662" y="19982"/>
                  <a:pt x="719" y="19992"/>
                  <a:pt x="771" y="19992"/>
                </a:cubicBezTo>
                <a:cubicBezTo>
                  <a:pt x="823" y="19992"/>
                  <a:pt x="870" y="19982"/>
                  <a:pt x="908" y="19963"/>
                </a:cubicBezTo>
                <a:cubicBezTo>
                  <a:pt x="908" y="20077"/>
                  <a:pt x="984" y="20190"/>
                  <a:pt x="1059" y="20266"/>
                </a:cubicBezTo>
                <a:lnTo>
                  <a:pt x="1173" y="20303"/>
                </a:lnTo>
                <a:cubicBezTo>
                  <a:pt x="1400" y="20303"/>
                  <a:pt x="1551" y="20190"/>
                  <a:pt x="1702" y="20114"/>
                </a:cubicBezTo>
                <a:lnTo>
                  <a:pt x="1664" y="20001"/>
                </a:lnTo>
                <a:lnTo>
                  <a:pt x="1740" y="20114"/>
                </a:lnTo>
                <a:lnTo>
                  <a:pt x="1778" y="20001"/>
                </a:lnTo>
                <a:cubicBezTo>
                  <a:pt x="1778" y="19963"/>
                  <a:pt x="1778" y="19925"/>
                  <a:pt x="1778" y="19925"/>
                </a:cubicBezTo>
                <a:cubicBezTo>
                  <a:pt x="1740" y="19812"/>
                  <a:pt x="1702" y="19699"/>
                  <a:pt x="1589" y="19661"/>
                </a:cubicBezTo>
                <a:lnTo>
                  <a:pt x="1513" y="19699"/>
                </a:lnTo>
                <a:cubicBezTo>
                  <a:pt x="1475" y="19661"/>
                  <a:pt x="1437" y="19585"/>
                  <a:pt x="1324" y="19585"/>
                </a:cubicBezTo>
                <a:lnTo>
                  <a:pt x="1210" y="19661"/>
                </a:lnTo>
                <a:cubicBezTo>
                  <a:pt x="1210" y="19699"/>
                  <a:pt x="1135" y="19736"/>
                  <a:pt x="1135" y="19736"/>
                </a:cubicBezTo>
                <a:lnTo>
                  <a:pt x="1021" y="19774"/>
                </a:lnTo>
                <a:cubicBezTo>
                  <a:pt x="1021" y="19736"/>
                  <a:pt x="1021" y="19699"/>
                  <a:pt x="984" y="19661"/>
                </a:cubicBezTo>
                <a:lnTo>
                  <a:pt x="832" y="19585"/>
                </a:lnTo>
                <a:close/>
                <a:moveTo>
                  <a:pt x="18064" y="19915"/>
                </a:moveTo>
                <a:cubicBezTo>
                  <a:pt x="18042" y="19915"/>
                  <a:pt x="18020" y="19918"/>
                  <a:pt x="17997" y="19925"/>
                </a:cubicBezTo>
                <a:cubicBezTo>
                  <a:pt x="17921" y="19963"/>
                  <a:pt x="17884" y="20001"/>
                  <a:pt x="17846" y="20077"/>
                </a:cubicBezTo>
                <a:lnTo>
                  <a:pt x="17959" y="20228"/>
                </a:lnTo>
                <a:cubicBezTo>
                  <a:pt x="17997" y="20266"/>
                  <a:pt x="18073" y="20303"/>
                  <a:pt x="18186" y="20303"/>
                </a:cubicBezTo>
                <a:lnTo>
                  <a:pt x="18300" y="20190"/>
                </a:lnTo>
                <a:lnTo>
                  <a:pt x="18300" y="20077"/>
                </a:lnTo>
                <a:lnTo>
                  <a:pt x="18224" y="19963"/>
                </a:lnTo>
                <a:cubicBezTo>
                  <a:pt x="18224" y="19963"/>
                  <a:pt x="18151" y="19915"/>
                  <a:pt x="18064" y="19915"/>
                </a:cubicBezTo>
                <a:close/>
                <a:moveTo>
                  <a:pt x="21388" y="19915"/>
                </a:moveTo>
                <a:cubicBezTo>
                  <a:pt x="21368" y="19915"/>
                  <a:pt x="21347" y="19918"/>
                  <a:pt x="21324" y="19925"/>
                </a:cubicBezTo>
                <a:cubicBezTo>
                  <a:pt x="21249" y="19963"/>
                  <a:pt x="21173" y="20001"/>
                  <a:pt x="21173" y="20077"/>
                </a:cubicBezTo>
                <a:lnTo>
                  <a:pt x="21286" y="20228"/>
                </a:lnTo>
                <a:cubicBezTo>
                  <a:pt x="21324" y="20266"/>
                  <a:pt x="21400" y="20303"/>
                  <a:pt x="21513" y="20303"/>
                </a:cubicBezTo>
                <a:lnTo>
                  <a:pt x="21627" y="20190"/>
                </a:lnTo>
                <a:lnTo>
                  <a:pt x="21627" y="20077"/>
                </a:lnTo>
                <a:lnTo>
                  <a:pt x="21551" y="19963"/>
                </a:lnTo>
                <a:cubicBezTo>
                  <a:pt x="21521" y="19963"/>
                  <a:pt x="21466" y="19915"/>
                  <a:pt x="21388" y="19915"/>
                </a:cubicBezTo>
                <a:close/>
                <a:moveTo>
                  <a:pt x="40530" y="20114"/>
                </a:moveTo>
                <a:cubicBezTo>
                  <a:pt x="40417" y="20114"/>
                  <a:pt x="40304" y="20190"/>
                  <a:pt x="40304" y="20266"/>
                </a:cubicBezTo>
                <a:lnTo>
                  <a:pt x="40455" y="20266"/>
                </a:lnTo>
                <a:cubicBezTo>
                  <a:pt x="40455" y="20303"/>
                  <a:pt x="40455" y="20303"/>
                  <a:pt x="40455" y="20341"/>
                </a:cubicBezTo>
                <a:lnTo>
                  <a:pt x="40644" y="20341"/>
                </a:lnTo>
                <a:cubicBezTo>
                  <a:pt x="40644" y="20303"/>
                  <a:pt x="40644" y="20303"/>
                  <a:pt x="40644" y="20266"/>
                </a:cubicBezTo>
                <a:lnTo>
                  <a:pt x="40795" y="20266"/>
                </a:lnTo>
                <a:cubicBezTo>
                  <a:pt x="40795" y="20228"/>
                  <a:pt x="40757" y="20152"/>
                  <a:pt x="40682" y="20152"/>
                </a:cubicBezTo>
                <a:cubicBezTo>
                  <a:pt x="40644" y="20114"/>
                  <a:pt x="40606" y="20114"/>
                  <a:pt x="40530" y="20114"/>
                </a:cubicBezTo>
                <a:close/>
                <a:moveTo>
                  <a:pt x="48694" y="19882"/>
                </a:moveTo>
                <a:cubicBezTo>
                  <a:pt x="48640" y="19882"/>
                  <a:pt x="48605" y="19904"/>
                  <a:pt x="48583" y="19925"/>
                </a:cubicBezTo>
                <a:cubicBezTo>
                  <a:pt x="48508" y="19963"/>
                  <a:pt x="48432" y="20039"/>
                  <a:pt x="48432" y="20114"/>
                </a:cubicBezTo>
                <a:cubicBezTo>
                  <a:pt x="48432" y="20228"/>
                  <a:pt x="48508" y="20341"/>
                  <a:pt x="48621" y="20341"/>
                </a:cubicBezTo>
                <a:lnTo>
                  <a:pt x="48772" y="20266"/>
                </a:lnTo>
                <a:cubicBezTo>
                  <a:pt x="48810" y="20228"/>
                  <a:pt x="48810" y="20190"/>
                  <a:pt x="48810" y="20190"/>
                </a:cubicBezTo>
                <a:cubicBezTo>
                  <a:pt x="48848" y="20152"/>
                  <a:pt x="48886" y="20114"/>
                  <a:pt x="48886" y="20039"/>
                </a:cubicBezTo>
                <a:lnTo>
                  <a:pt x="48848" y="19925"/>
                </a:lnTo>
                <a:cubicBezTo>
                  <a:pt x="48784" y="19893"/>
                  <a:pt x="48734" y="19882"/>
                  <a:pt x="48694" y="19882"/>
                </a:cubicBezTo>
                <a:close/>
                <a:moveTo>
                  <a:pt x="30136" y="19872"/>
                </a:moveTo>
                <a:cubicBezTo>
                  <a:pt x="30073" y="19872"/>
                  <a:pt x="30009" y="19899"/>
                  <a:pt x="29982" y="19925"/>
                </a:cubicBezTo>
                <a:lnTo>
                  <a:pt x="29906" y="19963"/>
                </a:lnTo>
                <a:cubicBezTo>
                  <a:pt x="29831" y="20114"/>
                  <a:pt x="29944" y="20303"/>
                  <a:pt x="30133" y="20341"/>
                </a:cubicBezTo>
                <a:cubicBezTo>
                  <a:pt x="30154" y="20348"/>
                  <a:pt x="30175" y="20351"/>
                  <a:pt x="30195" y="20351"/>
                </a:cubicBezTo>
                <a:cubicBezTo>
                  <a:pt x="30286" y="20351"/>
                  <a:pt x="30367" y="20290"/>
                  <a:pt x="30398" y="20228"/>
                </a:cubicBezTo>
                <a:lnTo>
                  <a:pt x="30285" y="20077"/>
                </a:lnTo>
                <a:lnTo>
                  <a:pt x="30322" y="20077"/>
                </a:lnTo>
                <a:cubicBezTo>
                  <a:pt x="30322" y="20001"/>
                  <a:pt x="30322" y="19925"/>
                  <a:pt x="30209" y="19888"/>
                </a:cubicBezTo>
                <a:cubicBezTo>
                  <a:pt x="30187" y="19876"/>
                  <a:pt x="30161" y="19872"/>
                  <a:pt x="30136" y="19872"/>
                </a:cubicBezTo>
                <a:close/>
                <a:moveTo>
                  <a:pt x="90512" y="19963"/>
                </a:moveTo>
                <a:lnTo>
                  <a:pt x="90399" y="20077"/>
                </a:lnTo>
                <a:cubicBezTo>
                  <a:pt x="90361" y="20077"/>
                  <a:pt x="90323" y="20114"/>
                  <a:pt x="90323" y="20190"/>
                </a:cubicBezTo>
                <a:lnTo>
                  <a:pt x="90323" y="20228"/>
                </a:lnTo>
                <a:lnTo>
                  <a:pt x="90399" y="20341"/>
                </a:lnTo>
                <a:cubicBezTo>
                  <a:pt x="90436" y="20360"/>
                  <a:pt x="90474" y="20370"/>
                  <a:pt x="90512" y="20370"/>
                </a:cubicBezTo>
                <a:cubicBezTo>
                  <a:pt x="90550" y="20370"/>
                  <a:pt x="90588" y="20360"/>
                  <a:pt x="90625" y="20341"/>
                </a:cubicBezTo>
                <a:cubicBezTo>
                  <a:pt x="90701" y="20303"/>
                  <a:pt x="90739" y="20228"/>
                  <a:pt x="90739" y="20152"/>
                </a:cubicBezTo>
                <a:cubicBezTo>
                  <a:pt x="90739" y="20077"/>
                  <a:pt x="90701" y="20039"/>
                  <a:pt x="90663" y="20001"/>
                </a:cubicBezTo>
                <a:cubicBezTo>
                  <a:pt x="90625" y="19963"/>
                  <a:pt x="90550" y="19963"/>
                  <a:pt x="90512" y="19963"/>
                </a:cubicBezTo>
                <a:close/>
                <a:moveTo>
                  <a:pt x="29717" y="20114"/>
                </a:moveTo>
                <a:cubicBezTo>
                  <a:pt x="29566" y="20114"/>
                  <a:pt x="29453" y="20152"/>
                  <a:pt x="29415" y="20303"/>
                </a:cubicBezTo>
                <a:lnTo>
                  <a:pt x="29528" y="20455"/>
                </a:lnTo>
                <a:cubicBezTo>
                  <a:pt x="29566" y="20455"/>
                  <a:pt x="29566" y="20492"/>
                  <a:pt x="29642" y="20492"/>
                </a:cubicBezTo>
                <a:lnTo>
                  <a:pt x="29793" y="20379"/>
                </a:lnTo>
                <a:cubicBezTo>
                  <a:pt x="29831" y="20379"/>
                  <a:pt x="29869" y="20303"/>
                  <a:pt x="29869" y="20266"/>
                </a:cubicBezTo>
                <a:lnTo>
                  <a:pt x="29869" y="20190"/>
                </a:lnTo>
                <a:lnTo>
                  <a:pt x="29717" y="20114"/>
                </a:lnTo>
                <a:close/>
                <a:moveTo>
                  <a:pt x="53045" y="20039"/>
                </a:moveTo>
                <a:lnTo>
                  <a:pt x="52893" y="20190"/>
                </a:lnTo>
                <a:lnTo>
                  <a:pt x="52893" y="20417"/>
                </a:lnTo>
                <a:lnTo>
                  <a:pt x="53007" y="20530"/>
                </a:lnTo>
                <a:cubicBezTo>
                  <a:pt x="53054" y="20546"/>
                  <a:pt x="53101" y="20555"/>
                  <a:pt x="53142" y="20555"/>
                </a:cubicBezTo>
                <a:cubicBezTo>
                  <a:pt x="53201" y="20555"/>
                  <a:pt x="53249" y="20537"/>
                  <a:pt x="53272" y="20492"/>
                </a:cubicBezTo>
                <a:cubicBezTo>
                  <a:pt x="53347" y="20492"/>
                  <a:pt x="53385" y="20417"/>
                  <a:pt x="53385" y="20379"/>
                </a:cubicBezTo>
                <a:cubicBezTo>
                  <a:pt x="53385" y="20266"/>
                  <a:pt x="53309" y="20190"/>
                  <a:pt x="53234" y="20152"/>
                </a:cubicBezTo>
                <a:cubicBezTo>
                  <a:pt x="53196" y="20077"/>
                  <a:pt x="53120" y="20039"/>
                  <a:pt x="53045" y="20039"/>
                </a:cubicBezTo>
                <a:close/>
                <a:moveTo>
                  <a:pt x="14821" y="20077"/>
                </a:moveTo>
                <a:cubicBezTo>
                  <a:pt x="14632" y="20190"/>
                  <a:pt x="14557" y="20266"/>
                  <a:pt x="14557" y="20455"/>
                </a:cubicBezTo>
                <a:cubicBezTo>
                  <a:pt x="14557" y="20492"/>
                  <a:pt x="14557" y="20568"/>
                  <a:pt x="14594" y="20644"/>
                </a:cubicBezTo>
                <a:lnTo>
                  <a:pt x="14594" y="20719"/>
                </a:lnTo>
                <a:lnTo>
                  <a:pt x="14670" y="20795"/>
                </a:lnTo>
                <a:cubicBezTo>
                  <a:pt x="14703" y="20806"/>
                  <a:pt x="14736" y="20811"/>
                  <a:pt x="14770" y="20811"/>
                </a:cubicBezTo>
                <a:cubicBezTo>
                  <a:pt x="14850" y="20811"/>
                  <a:pt x="14930" y="20784"/>
                  <a:pt x="15010" y="20757"/>
                </a:cubicBezTo>
                <a:cubicBezTo>
                  <a:pt x="15124" y="20682"/>
                  <a:pt x="15161" y="20530"/>
                  <a:pt x="15161" y="20417"/>
                </a:cubicBezTo>
                <a:cubicBezTo>
                  <a:pt x="15161" y="20228"/>
                  <a:pt x="15086" y="20114"/>
                  <a:pt x="14935" y="20077"/>
                </a:cubicBezTo>
                <a:close/>
                <a:moveTo>
                  <a:pt x="54935" y="20001"/>
                </a:moveTo>
                <a:lnTo>
                  <a:pt x="54784" y="20114"/>
                </a:lnTo>
                <a:cubicBezTo>
                  <a:pt x="54746" y="20114"/>
                  <a:pt x="54670" y="20190"/>
                  <a:pt x="54670" y="20303"/>
                </a:cubicBezTo>
                <a:lnTo>
                  <a:pt x="54406" y="20341"/>
                </a:lnTo>
                <a:lnTo>
                  <a:pt x="54406" y="20492"/>
                </a:lnTo>
                <a:cubicBezTo>
                  <a:pt x="54406" y="20568"/>
                  <a:pt x="54406" y="20606"/>
                  <a:pt x="54406" y="20606"/>
                </a:cubicBezTo>
                <a:lnTo>
                  <a:pt x="54406" y="20795"/>
                </a:lnTo>
                <a:cubicBezTo>
                  <a:pt x="54519" y="20871"/>
                  <a:pt x="54670" y="20871"/>
                  <a:pt x="54822" y="20871"/>
                </a:cubicBezTo>
                <a:lnTo>
                  <a:pt x="54935" y="20757"/>
                </a:lnTo>
                <a:cubicBezTo>
                  <a:pt x="54935" y="20757"/>
                  <a:pt x="54935" y="20757"/>
                  <a:pt x="54935" y="20719"/>
                </a:cubicBezTo>
                <a:cubicBezTo>
                  <a:pt x="54935" y="20719"/>
                  <a:pt x="54897" y="20757"/>
                  <a:pt x="54859" y="20757"/>
                </a:cubicBezTo>
                <a:lnTo>
                  <a:pt x="55011" y="20644"/>
                </a:lnTo>
                <a:cubicBezTo>
                  <a:pt x="55011" y="20568"/>
                  <a:pt x="54973" y="20492"/>
                  <a:pt x="54897" y="20455"/>
                </a:cubicBezTo>
                <a:cubicBezTo>
                  <a:pt x="54935" y="20455"/>
                  <a:pt x="54973" y="20417"/>
                  <a:pt x="54973" y="20417"/>
                </a:cubicBezTo>
                <a:cubicBezTo>
                  <a:pt x="55086" y="20379"/>
                  <a:pt x="55124" y="20303"/>
                  <a:pt x="55124" y="20190"/>
                </a:cubicBezTo>
                <a:cubicBezTo>
                  <a:pt x="55124" y="20114"/>
                  <a:pt x="55049" y="20039"/>
                  <a:pt x="54935" y="20001"/>
                </a:cubicBezTo>
                <a:close/>
                <a:moveTo>
                  <a:pt x="28195" y="20279"/>
                </a:moveTo>
                <a:cubicBezTo>
                  <a:pt x="28148" y="20279"/>
                  <a:pt x="28101" y="20288"/>
                  <a:pt x="28054" y="20303"/>
                </a:cubicBezTo>
                <a:cubicBezTo>
                  <a:pt x="27978" y="20303"/>
                  <a:pt x="27903" y="20379"/>
                  <a:pt x="27903" y="20492"/>
                </a:cubicBezTo>
                <a:lnTo>
                  <a:pt x="27903" y="20455"/>
                </a:lnTo>
                <a:cubicBezTo>
                  <a:pt x="27876" y="20451"/>
                  <a:pt x="27850" y="20450"/>
                  <a:pt x="27827" y="20450"/>
                </a:cubicBezTo>
                <a:cubicBezTo>
                  <a:pt x="27587" y="20450"/>
                  <a:pt x="27521" y="20613"/>
                  <a:pt x="27487" y="20682"/>
                </a:cubicBezTo>
                <a:cubicBezTo>
                  <a:pt x="27449" y="20682"/>
                  <a:pt x="27449" y="20719"/>
                  <a:pt x="27449" y="20719"/>
                </a:cubicBezTo>
                <a:lnTo>
                  <a:pt x="27487" y="20908"/>
                </a:lnTo>
                <a:cubicBezTo>
                  <a:pt x="27600" y="20946"/>
                  <a:pt x="27638" y="20946"/>
                  <a:pt x="27714" y="20946"/>
                </a:cubicBezTo>
                <a:lnTo>
                  <a:pt x="27827" y="20946"/>
                </a:lnTo>
                <a:lnTo>
                  <a:pt x="28016" y="20833"/>
                </a:lnTo>
                <a:lnTo>
                  <a:pt x="28016" y="20644"/>
                </a:lnTo>
                <a:cubicBezTo>
                  <a:pt x="28047" y="20647"/>
                  <a:pt x="28075" y="20649"/>
                  <a:pt x="28101" y="20649"/>
                </a:cubicBezTo>
                <a:cubicBezTo>
                  <a:pt x="28363" y="20649"/>
                  <a:pt x="28398" y="20489"/>
                  <a:pt x="28432" y="20455"/>
                </a:cubicBezTo>
                <a:lnTo>
                  <a:pt x="28394" y="20341"/>
                </a:lnTo>
                <a:cubicBezTo>
                  <a:pt x="28328" y="20297"/>
                  <a:pt x="28261" y="20279"/>
                  <a:pt x="28195" y="20279"/>
                </a:cubicBezTo>
                <a:close/>
                <a:moveTo>
                  <a:pt x="33044" y="20682"/>
                </a:moveTo>
                <a:lnTo>
                  <a:pt x="32893" y="20795"/>
                </a:lnTo>
                <a:lnTo>
                  <a:pt x="32893" y="20946"/>
                </a:lnTo>
                <a:lnTo>
                  <a:pt x="33044" y="21060"/>
                </a:lnTo>
                <a:cubicBezTo>
                  <a:pt x="33120" y="21060"/>
                  <a:pt x="33234" y="21060"/>
                  <a:pt x="33271" y="21022"/>
                </a:cubicBezTo>
                <a:cubicBezTo>
                  <a:pt x="33309" y="20984"/>
                  <a:pt x="33347" y="20908"/>
                  <a:pt x="33347" y="20833"/>
                </a:cubicBezTo>
                <a:lnTo>
                  <a:pt x="33347" y="20795"/>
                </a:lnTo>
                <a:lnTo>
                  <a:pt x="33234" y="20682"/>
                </a:lnTo>
                <a:close/>
                <a:moveTo>
                  <a:pt x="43517" y="20719"/>
                </a:moveTo>
                <a:lnTo>
                  <a:pt x="43328" y="20833"/>
                </a:lnTo>
                <a:cubicBezTo>
                  <a:pt x="43328" y="20833"/>
                  <a:pt x="43290" y="20871"/>
                  <a:pt x="43290" y="20908"/>
                </a:cubicBezTo>
                <a:lnTo>
                  <a:pt x="43404" y="21060"/>
                </a:lnTo>
                <a:cubicBezTo>
                  <a:pt x="43404" y="21097"/>
                  <a:pt x="43442" y="21097"/>
                  <a:pt x="43479" y="21097"/>
                </a:cubicBezTo>
                <a:lnTo>
                  <a:pt x="43668" y="21022"/>
                </a:lnTo>
                <a:cubicBezTo>
                  <a:pt x="43668" y="20984"/>
                  <a:pt x="43706" y="20984"/>
                  <a:pt x="43706" y="20908"/>
                </a:cubicBezTo>
                <a:lnTo>
                  <a:pt x="43593" y="20795"/>
                </a:lnTo>
                <a:cubicBezTo>
                  <a:pt x="43593" y="20757"/>
                  <a:pt x="43555" y="20757"/>
                  <a:pt x="43517" y="20719"/>
                </a:cubicBezTo>
                <a:close/>
                <a:moveTo>
                  <a:pt x="64463" y="20719"/>
                </a:moveTo>
                <a:lnTo>
                  <a:pt x="64311" y="20833"/>
                </a:lnTo>
                <a:cubicBezTo>
                  <a:pt x="64311" y="20833"/>
                  <a:pt x="64311" y="20833"/>
                  <a:pt x="64274" y="20871"/>
                </a:cubicBezTo>
                <a:cubicBezTo>
                  <a:pt x="64274" y="20908"/>
                  <a:pt x="64236" y="20946"/>
                  <a:pt x="64236" y="21060"/>
                </a:cubicBezTo>
                <a:lnTo>
                  <a:pt x="64349" y="21173"/>
                </a:lnTo>
                <a:cubicBezTo>
                  <a:pt x="64425" y="21173"/>
                  <a:pt x="64538" y="21173"/>
                  <a:pt x="64576" y="21135"/>
                </a:cubicBezTo>
                <a:cubicBezTo>
                  <a:pt x="64652" y="21097"/>
                  <a:pt x="64689" y="21022"/>
                  <a:pt x="64689" y="20946"/>
                </a:cubicBezTo>
                <a:cubicBezTo>
                  <a:pt x="64689" y="20833"/>
                  <a:pt x="64576" y="20719"/>
                  <a:pt x="64463" y="20719"/>
                </a:cubicBezTo>
                <a:close/>
                <a:moveTo>
                  <a:pt x="67676" y="20719"/>
                </a:moveTo>
                <a:cubicBezTo>
                  <a:pt x="67563" y="20719"/>
                  <a:pt x="67449" y="20719"/>
                  <a:pt x="67374" y="20795"/>
                </a:cubicBezTo>
                <a:cubicBezTo>
                  <a:pt x="67223" y="20871"/>
                  <a:pt x="67223" y="21022"/>
                  <a:pt x="67374" y="21135"/>
                </a:cubicBezTo>
                <a:lnTo>
                  <a:pt x="67449" y="21173"/>
                </a:lnTo>
                <a:cubicBezTo>
                  <a:pt x="67470" y="21176"/>
                  <a:pt x="67488" y="21177"/>
                  <a:pt x="67506" y="21177"/>
                </a:cubicBezTo>
                <a:cubicBezTo>
                  <a:pt x="67720" y="21177"/>
                  <a:pt x="67752" y="20978"/>
                  <a:pt x="67752" y="20908"/>
                </a:cubicBezTo>
                <a:lnTo>
                  <a:pt x="67752" y="20871"/>
                </a:lnTo>
                <a:lnTo>
                  <a:pt x="67676" y="20719"/>
                </a:lnTo>
                <a:close/>
                <a:moveTo>
                  <a:pt x="1630" y="20657"/>
                </a:moveTo>
                <a:cubicBezTo>
                  <a:pt x="1545" y="20657"/>
                  <a:pt x="1466" y="20675"/>
                  <a:pt x="1400" y="20719"/>
                </a:cubicBezTo>
                <a:cubicBezTo>
                  <a:pt x="1286" y="20795"/>
                  <a:pt x="1286" y="20908"/>
                  <a:pt x="1286" y="20984"/>
                </a:cubicBezTo>
                <a:lnTo>
                  <a:pt x="1475" y="21135"/>
                </a:lnTo>
                <a:cubicBezTo>
                  <a:pt x="1505" y="21135"/>
                  <a:pt x="1560" y="21184"/>
                  <a:pt x="1658" y="21184"/>
                </a:cubicBezTo>
                <a:cubicBezTo>
                  <a:pt x="1682" y="21184"/>
                  <a:pt x="1710" y="21181"/>
                  <a:pt x="1740" y="21173"/>
                </a:cubicBezTo>
                <a:lnTo>
                  <a:pt x="1853" y="21022"/>
                </a:lnTo>
                <a:cubicBezTo>
                  <a:pt x="1891" y="20984"/>
                  <a:pt x="1929" y="20946"/>
                  <a:pt x="1929" y="20871"/>
                </a:cubicBezTo>
                <a:cubicBezTo>
                  <a:pt x="1929" y="20833"/>
                  <a:pt x="1891" y="20795"/>
                  <a:pt x="1891" y="20757"/>
                </a:cubicBezTo>
                <a:lnTo>
                  <a:pt x="1815" y="20682"/>
                </a:lnTo>
                <a:cubicBezTo>
                  <a:pt x="1753" y="20666"/>
                  <a:pt x="1690" y="20657"/>
                  <a:pt x="1630" y="20657"/>
                </a:cubicBezTo>
                <a:close/>
                <a:moveTo>
                  <a:pt x="35464" y="20833"/>
                </a:moveTo>
                <a:cubicBezTo>
                  <a:pt x="35351" y="20833"/>
                  <a:pt x="35275" y="20833"/>
                  <a:pt x="35237" y="20908"/>
                </a:cubicBezTo>
                <a:cubicBezTo>
                  <a:pt x="35200" y="20908"/>
                  <a:pt x="35124" y="20984"/>
                  <a:pt x="35124" y="21097"/>
                </a:cubicBezTo>
                <a:lnTo>
                  <a:pt x="35275" y="21211"/>
                </a:lnTo>
                <a:cubicBezTo>
                  <a:pt x="35351" y="21211"/>
                  <a:pt x="35464" y="21211"/>
                  <a:pt x="35502" y="21173"/>
                </a:cubicBezTo>
                <a:cubicBezTo>
                  <a:pt x="35540" y="21135"/>
                  <a:pt x="35578" y="21060"/>
                  <a:pt x="35578" y="20984"/>
                </a:cubicBezTo>
                <a:lnTo>
                  <a:pt x="35578" y="20946"/>
                </a:lnTo>
                <a:lnTo>
                  <a:pt x="35464" y="20833"/>
                </a:lnTo>
                <a:close/>
                <a:moveTo>
                  <a:pt x="45030" y="20644"/>
                </a:moveTo>
                <a:cubicBezTo>
                  <a:pt x="45030" y="20682"/>
                  <a:pt x="45030" y="20682"/>
                  <a:pt x="45030" y="20719"/>
                </a:cubicBezTo>
                <a:lnTo>
                  <a:pt x="44878" y="20719"/>
                </a:lnTo>
                <a:cubicBezTo>
                  <a:pt x="44878" y="20757"/>
                  <a:pt x="44916" y="20833"/>
                  <a:pt x="44954" y="20871"/>
                </a:cubicBezTo>
                <a:lnTo>
                  <a:pt x="44992" y="20871"/>
                </a:lnTo>
                <a:lnTo>
                  <a:pt x="44954" y="20908"/>
                </a:lnTo>
                <a:cubicBezTo>
                  <a:pt x="44954" y="20946"/>
                  <a:pt x="44992" y="21135"/>
                  <a:pt x="45143" y="21211"/>
                </a:cubicBezTo>
                <a:lnTo>
                  <a:pt x="45332" y="21135"/>
                </a:lnTo>
                <a:cubicBezTo>
                  <a:pt x="45332" y="21135"/>
                  <a:pt x="45332" y="21173"/>
                  <a:pt x="45332" y="21173"/>
                </a:cubicBezTo>
                <a:lnTo>
                  <a:pt x="45483" y="21060"/>
                </a:lnTo>
                <a:lnTo>
                  <a:pt x="45483" y="21022"/>
                </a:lnTo>
                <a:cubicBezTo>
                  <a:pt x="45483" y="20946"/>
                  <a:pt x="45408" y="20871"/>
                  <a:pt x="45332" y="20833"/>
                </a:cubicBezTo>
                <a:cubicBezTo>
                  <a:pt x="45370" y="20795"/>
                  <a:pt x="45408" y="20757"/>
                  <a:pt x="45408" y="20682"/>
                </a:cubicBezTo>
                <a:lnTo>
                  <a:pt x="45256" y="20682"/>
                </a:lnTo>
                <a:cubicBezTo>
                  <a:pt x="45225" y="20661"/>
                  <a:pt x="45202" y="20654"/>
                  <a:pt x="45184" y="20654"/>
                </a:cubicBezTo>
                <a:cubicBezTo>
                  <a:pt x="45153" y="20654"/>
                  <a:pt x="45133" y="20671"/>
                  <a:pt x="45102" y="20671"/>
                </a:cubicBezTo>
                <a:cubicBezTo>
                  <a:pt x="45084" y="20671"/>
                  <a:pt x="45061" y="20665"/>
                  <a:pt x="45030" y="20644"/>
                </a:cubicBezTo>
                <a:close/>
                <a:moveTo>
                  <a:pt x="8772" y="20833"/>
                </a:moveTo>
                <a:lnTo>
                  <a:pt x="8621" y="20946"/>
                </a:lnTo>
                <a:cubicBezTo>
                  <a:pt x="8583" y="20984"/>
                  <a:pt x="8507" y="21022"/>
                  <a:pt x="8507" y="21060"/>
                </a:cubicBezTo>
                <a:lnTo>
                  <a:pt x="8545" y="21173"/>
                </a:lnTo>
                <a:cubicBezTo>
                  <a:pt x="8573" y="21228"/>
                  <a:pt x="8641" y="21263"/>
                  <a:pt x="8720" y="21263"/>
                </a:cubicBezTo>
                <a:cubicBezTo>
                  <a:pt x="8749" y="21263"/>
                  <a:pt x="8779" y="21259"/>
                  <a:pt x="8810" y="21249"/>
                </a:cubicBezTo>
                <a:cubicBezTo>
                  <a:pt x="8923" y="21211"/>
                  <a:pt x="8999" y="21135"/>
                  <a:pt x="8999" y="21022"/>
                </a:cubicBezTo>
                <a:cubicBezTo>
                  <a:pt x="8999" y="20946"/>
                  <a:pt x="8923" y="20833"/>
                  <a:pt x="8772" y="20833"/>
                </a:cubicBezTo>
                <a:close/>
                <a:moveTo>
                  <a:pt x="46239" y="20946"/>
                </a:moveTo>
                <a:lnTo>
                  <a:pt x="46088" y="21022"/>
                </a:lnTo>
                <a:cubicBezTo>
                  <a:pt x="46050" y="21211"/>
                  <a:pt x="46239" y="21286"/>
                  <a:pt x="46315" y="21286"/>
                </a:cubicBezTo>
                <a:lnTo>
                  <a:pt x="46542" y="21211"/>
                </a:lnTo>
                <a:lnTo>
                  <a:pt x="46542" y="21173"/>
                </a:lnTo>
                <a:cubicBezTo>
                  <a:pt x="46542" y="21097"/>
                  <a:pt x="46504" y="21022"/>
                  <a:pt x="46466" y="20984"/>
                </a:cubicBezTo>
                <a:cubicBezTo>
                  <a:pt x="46428" y="20946"/>
                  <a:pt x="46315" y="20946"/>
                  <a:pt x="46239" y="20946"/>
                </a:cubicBezTo>
                <a:close/>
                <a:moveTo>
                  <a:pt x="60077" y="20682"/>
                </a:moveTo>
                <a:lnTo>
                  <a:pt x="59888" y="20833"/>
                </a:lnTo>
                <a:lnTo>
                  <a:pt x="59850" y="20833"/>
                </a:lnTo>
                <a:cubicBezTo>
                  <a:pt x="59812" y="20871"/>
                  <a:pt x="59661" y="20984"/>
                  <a:pt x="59737" y="21211"/>
                </a:cubicBezTo>
                <a:lnTo>
                  <a:pt x="59850" y="21286"/>
                </a:lnTo>
                <a:lnTo>
                  <a:pt x="60115" y="21286"/>
                </a:lnTo>
                <a:lnTo>
                  <a:pt x="60228" y="21097"/>
                </a:lnTo>
                <a:cubicBezTo>
                  <a:pt x="60228" y="21060"/>
                  <a:pt x="60228" y="21060"/>
                  <a:pt x="60228" y="21022"/>
                </a:cubicBezTo>
                <a:cubicBezTo>
                  <a:pt x="60228" y="20984"/>
                  <a:pt x="60228" y="20946"/>
                  <a:pt x="60228" y="20908"/>
                </a:cubicBezTo>
                <a:cubicBezTo>
                  <a:pt x="60228" y="20719"/>
                  <a:pt x="60115" y="20682"/>
                  <a:pt x="60077" y="20682"/>
                </a:cubicBezTo>
                <a:close/>
                <a:moveTo>
                  <a:pt x="28164" y="20939"/>
                </a:moveTo>
                <a:cubicBezTo>
                  <a:pt x="28142" y="20939"/>
                  <a:pt x="28118" y="20941"/>
                  <a:pt x="28092" y="20946"/>
                </a:cubicBezTo>
                <a:lnTo>
                  <a:pt x="27978" y="21022"/>
                </a:lnTo>
                <a:cubicBezTo>
                  <a:pt x="27940" y="21060"/>
                  <a:pt x="27940" y="21060"/>
                  <a:pt x="27940" y="21097"/>
                </a:cubicBezTo>
                <a:cubicBezTo>
                  <a:pt x="27903" y="21135"/>
                  <a:pt x="27865" y="21173"/>
                  <a:pt x="27865" y="21211"/>
                </a:cubicBezTo>
                <a:lnTo>
                  <a:pt x="27903" y="21324"/>
                </a:lnTo>
                <a:cubicBezTo>
                  <a:pt x="27951" y="21397"/>
                  <a:pt x="28063" y="21439"/>
                  <a:pt x="28177" y="21439"/>
                </a:cubicBezTo>
                <a:cubicBezTo>
                  <a:pt x="28240" y="21439"/>
                  <a:pt x="28303" y="21427"/>
                  <a:pt x="28356" y="21400"/>
                </a:cubicBezTo>
                <a:cubicBezTo>
                  <a:pt x="28470" y="21362"/>
                  <a:pt x="28545" y="21286"/>
                  <a:pt x="28545" y="21211"/>
                </a:cubicBezTo>
                <a:lnTo>
                  <a:pt x="28432" y="21097"/>
                </a:lnTo>
                <a:cubicBezTo>
                  <a:pt x="28432" y="21097"/>
                  <a:pt x="28394" y="21060"/>
                  <a:pt x="28394" y="21060"/>
                </a:cubicBezTo>
                <a:cubicBezTo>
                  <a:pt x="28362" y="21027"/>
                  <a:pt x="28301" y="20939"/>
                  <a:pt x="28164" y="20939"/>
                </a:cubicBezTo>
                <a:close/>
                <a:moveTo>
                  <a:pt x="4953" y="21249"/>
                </a:moveTo>
                <a:lnTo>
                  <a:pt x="4764" y="21362"/>
                </a:lnTo>
                <a:cubicBezTo>
                  <a:pt x="4764" y="21324"/>
                  <a:pt x="4802" y="21324"/>
                  <a:pt x="4764" y="21324"/>
                </a:cubicBezTo>
                <a:cubicBezTo>
                  <a:pt x="4727" y="21324"/>
                  <a:pt x="4575" y="21362"/>
                  <a:pt x="4575" y="21513"/>
                </a:cubicBezTo>
                <a:lnTo>
                  <a:pt x="4613" y="21589"/>
                </a:lnTo>
                <a:cubicBezTo>
                  <a:pt x="4641" y="21644"/>
                  <a:pt x="4709" y="21679"/>
                  <a:pt x="4788" y="21679"/>
                </a:cubicBezTo>
                <a:cubicBezTo>
                  <a:pt x="4817" y="21679"/>
                  <a:pt x="4847" y="21675"/>
                  <a:pt x="4878" y="21665"/>
                </a:cubicBezTo>
                <a:cubicBezTo>
                  <a:pt x="4991" y="21665"/>
                  <a:pt x="5105" y="21551"/>
                  <a:pt x="5105" y="21438"/>
                </a:cubicBezTo>
                <a:cubicBezTo>
                  <a:pt x="5105" y="21362"/>
                  <a:pt x="5029" y="21286"/>
                  <a:pt x="4953" y="21249"/>
                </a:cubicBezTo>
                <a:close/>
                <a:moveTo>
                  <a:pt x="60228" y="21249"/>
                </a:moveTo>
                <a:lnTo>
                  <a:pt x="60115" y="21286"/>
                </a:lnTo>
                <a:cubicBezTo>
                  <a:pt x="60077" y="21324"/>
                  <a:pt x="60039" y="21400"/>
                  <a:pt x="60039" y="21475"/>
                </a:cubicBezTo>
                <a:cubicBezTo>
                  <a:pt x="60039" y="21589"/>
                  <a:pt x="60115" y="21665"/>
                  <a:pt x="60266" y="21702"/>
                </a:cubicBezTo>
                <a:lnTo>
                  <a:pt x="60379" y="21665"/>
                </a:lnTo>
                <a:cubicBezTo>
                  <a:pt x="60455" y="21589"/>
                  <a:pt x="60455" y="21513"/>
                  <a:pt x="60455" y="21475"/>
                </a:cubicBezTo>
                <a:cubicBezTo>
                  <a:pt x="60455" y="21362"/>
                  <a:pt x="60379" y="21249"/>
                  <a:pt x="60228" y="21249"/>
                </a:cubicBezTo>
                <a:close/>
                <a:moveTo>
                  <a:pt x="40871" y="21249"/>
                </a:moveTo>
                <a:lnTo>
                  <a:pt x="40757" y="21362"/>
                </a:lnTo>
                <a:cubicBezTo>
                  <a:pt x="40719" y="21362"/>
                  <a:pt x="40682" y="21400"/>
                  <a:pt x="40682" y="21438"/>
                </a:cubicBezTo>
                <a:lnTo>
                  <a:pt x="40795" y="21589"/>
                </a:lnTo>
                <a:cubicBezTo>
                  <a:pt x="40795" y="21589"/>
                  <a:pt x="40778" y="21572"/>
                  <a:pt x="40767" y="21572"/>
                </a:cubicBezTo>
                <a:cubicBezTo>
                  <a:pt x="40761" y="21572"/>
                  <a:pt x="40757" y="21576"/>
                  <a:pt x="40757" y="21589"/>
                </a:cubicBezTo>
                <a:cubicBezTo>
                  <a:pt x="40795" y="21702"/>
                  <a:pt x="40871" y="21740"/>
                  <a:pt x="41022" y="21740"/>
                </a:cubicBezTo>
                <a:lnTo>
                  <a:pt x="41135" y="21627"/>
                </a:lnTo>
                <a:lnTo>
                  <a:pt x="41135" y="21362"/>
                </a:lnTo>
                <a:lnTo>
                  <a:pt x="40984" y="21249"/>
                </a:lnTo>
                <a:close/>
                <a:moveTo>
                  <a:pt x="61188" y="21195"/>
                </a:moveTo>
                <a:cubicBezTo>
                  <a:pt x="61161" y="21195"/>
                  <a:pt x="61131" y="21200"/>
                  <a:pt x="61098" y="21211"/>
                </a:cubicBezTo>
                <a:lnTo>
                  <a:pt x="60984" y="21324"/>
                </a:lnTo>
                <a:lnTo>
                  <a:pt x="60984" y="21475"/>
                </a:lnTo>
                <a:lnTo>
                  <a:pt x="61136" y="21589"/>
                </a:lnTo>
                <a:lnTo>
                  <a:pt x="61287" y="21589"/>
                </a:lnTo>
                <a:lnTo>
                  <a:pt x="61362" y="21702"/>
                </a:lnTo>
                <a:cubicBezTo>
                  <a:pt x="61362" y="21702"/>
                  <a:pt x="61400" y="21740"/>
                  <a:pt x="61438" y="21740"/>
                </a:cubicBezTo>
                <a:lnTo>
                  <a:pt x="61627" y="21627"/>
                </a:lnTo>
                <a:cubicBezTo>
                  <a:pt x="61665" y="21589"/>
                  <a:pt x="61703" y="21551"/>
                  <a:pt x="61703" y="21475"/>
                </a:cubicBezTo>
                <a:lnTo>
                  <a:pt x="61665" y="21438"/>
                </a:lnTo>
                <a:lnTo>
                  <a:pt x="61551" y="21362"/>
                </a:lnTo>
                <a:lnTo>
                  <a:pt x="61438" y="21362"/>
                </a:lnTo>
                <a:lnTo>
                  <a:pt x="61325" y="21249"/>
                </a:lnTo>
                <a:cubicBezTo>
                  <a:pt x="61298" y="21222"/>
                  <a:pt x="61252" y="21195"/>
                  <a:pt x="61188" y="21195"/>
                </a:cubicBezTo>
                <a:close/>
                <a:moveTo>
                  <a:pt x="54557" y="21362"/>
                </a:moveTo>
                <a:lnTo>
                  <a:pt x="54406" y="21438"/>
                </a:lnTo>
                <a:cubicBezTo>
                  <a:pt x="54406" y="21438"/>
                  <a:pt x="54406" y="21475"/>
                  <a:pt x="54368" y="21475"/>
                </a:cubicBezTo>
                <a:cubicBezTo>
                  <a:pt x="54330" y="21513"/>
                  <a:pt x="54255" y="21551"/>
                  <a:pt x="54255" y="21665"/>
                </a:cubicBezTo>
                <a:lnTo>
                  <a:pt x="54255" y="21740"/>
                </a:lnTo>
                <a:cubicBezTo>
                  <a:pt x="54310" y="21795"/>
                  <a:pt x="54386" y="21831"/>
                  <a:pt x="54467" y="21831"/>
                </a:cubicBezTo>
                <a:cubicBezTo>
                  <a:pt x="54496" y="21831"/>
                  <a:pt x="54527" y="21826"/>
                  <a:pt x="54557" y="21816"/>
                </a:cubicBezTo>
                <a:cubicBezTo>
                  <a:pt x="54670" y="21778"/>
                  <a:pt x="54784" y="21665"/>
                  <a:pt x="54784" y="21551"/>
                </a:cubicBezTo>
                <a:cubicBezTo>
                  <a:pt x="54784" y="21438"/>
                  <a:pt x="54708" y="21362"/>
                  <a:pt x="54557" y="21362"/>
                </a:cubicBezTo>
                <a:close/>
                <a:moveTo>
                  <a:pt x="7865" y="21400"/>
                </a:moveTo>
                <a:lnTo>
                  <a:pt x="7713" y="21513"/>
                </a:lnTo>
                <a:cubicBezTo>
                  <a:pt x="7676" y="21778"/>
                  <a:pt x="7865" y="21816"/>
                  <a:pt x="7978" y="21891"/>
                </a:cubicBezTo>
                <a:lnTo>
                  <a:pt x="8167" y="21740"/>
                </a:lnTo>
                <a:cubicBezTo>
                  <a:pt x="8167" y="21740"/>
                  <a:pt x="8167" y="21778"/>
                  <a:pt x="8167" y="21778"/>
                </a:cubicBezTo>
                <a:cubicBezTo>
                  <a:pt x="8205" y="21740"/>
                  <a:pt x="8318" y="21702"/>
                  <a:pt x="8318" y="21589"/>
                </a:cubicBezTo>
                <a:cubicBezTo>
                  <a:pt x="8318" y="21551"/>
                  <a:pt x="8318" y="21513"/>
                  <a:pt x="8280" y="21475"/>
                </a:cubicBezTo>
                <a:lnTo>
                  <a:pt x="8167" y="21400"/>
                </a:lnTo>
                <a:close/>
                <a:moveTo>
                  <a:pt x="46769" y="21551"/>
                </a:moveTo>
                <a:cubicBezTo>
                  <a:pt x="46617" y="21551"/>
                  <a:pt x="46504" y="21627"/>
                  <a:pt x="46466" y="21740"/>
                </a:cubicBezTo>
                <a:lnTo>
                  <a:pt x="46617" y="21891"/>
                </a:lnTo>
                <a:cubicBezTo>
                  <a:pt x="46655" y="21891"/>
                  <a:pt x="46655" y="21891"/>
                  <a:pt x="46693" y="21929"/>
                </a:cubicBezTo>
                <a:lnTo>
                  <a:pt x="46920" y="21816"/>
                </a:lnTo>
                <a:lnTo>
                  <a:pt x="46920" y="21665"/>
                </a:lnTo>
                <a:lnTo>
                  <a:pt x="46769" y="21551"/>
                </a:lnTo>
                <a:close/>
                <a:moveTo>
                  <a:pt x="59548" y="21513"/>
                </a:moveTo>
                <a:lnTo>
                  <a:pt x="59434" y="21589"/>
                </a:lnTo>
                <a:cubicBezTo>
                  <a:pt x="59434" y="21589"/>
                  <a:pt x="59396" y="21627"/>
                  <a:pt x="59396" y="21627"/>
                </a:cubicBezTo>
                <a:cubicBezTo>
                  <a:pt x="59396" y="21665"/>
                  <a:pt x="59321" y="21740"/>
                  <a:pt x="59359" y="21854"/>
                </a:cubicBezTo>
                <a:lnTo>
                  <a:pt x="59472" y="21929"/>
                </a:lnTo>
                <a:cubicBezTo>
                  <a:pt x="59494" y="21940"/>
                  <a:pt x="59520" y="21945"/>
                  <a:pt x="59545" y="21945"/>
                </a:cubicBezTo>
                <a:cubicBezTo>
                  <a:pt x="59608" y="21945"/>
                  <a:pt x="59672" y="21918"/>
                  <a:pt x="59699" y="21891"/>
                </a:cubicBezTo>
                <a:cubicBezTo>
                  <a:pt x="59774" y="21854"/>
                  <a:pt x="59812" y="21778"/>
                  <a:pt x="59812" y="21740"/>
                </a:cubicBezTo>
                <a:cubicBezTo>
                  <a:pt x="59812" y="21589"/>
                  <a:pt x="59699" y="21513"/>
                  <a:pt x="59548" y="21513"/>
                </a:cubicBezTo>
                <a:close/>
                <a:moveTo>
                  <a:pt x="55540" y="21438"/>
                </a:moveTo>
                <a:lnTo>
                  <a:pt x="55389" y="21589"/>
                </a:lnTo>
                <a:lnTo>
                  <a:pt x="55389" y="21816"/>
                </a:lnTo>
                <a:lnTo>
                  <a:pt x="55502" y="21929"/>
                </a:lnTo>
                <a:cubicBezTo>
                  <a:pt x="55559" y="21948"/>
                  <a:pt x="55606" y="21958"/>
                  <a:pt x="55644" y="21958"/>
                </a:cubicBezTo>
                <a:cubicBezTo>
                  <a:pt x="55682" y="21958"/>
                  <a:pt x="55710" y="21948"/>
                  <a:pt x="55729" y="21929"/>
                </a:cubicBezTo>
                <a:cubicBezTo>
                  <a:pt x="55842" y="21891"/>
                  <a:pt x="55880" y="21816"/>
                  <a:pt x="55880" y="21740"/>
                </a:cubicBezTo>
                <a:lnTo>
                  <a:pt x="55842" y="21627"/>
                </a:lnTo>
                <a:cubicBezTo>
                  <a:pt x="55805" y="21627"/>
                  <a:pt x="55805" y="21589"/>
                  <a:pt x="55805" y="21589"/>
                </a:cubicBezTo>
                <a:cubicBezTo>
                  <a:pt x="55729" y="21551"/>
                  <a:pt x="55653" y="21475"/>
                  <a:pt x="55540" y="21438"/>
                </a:cubicBezTo>
                <a:close/>
                <a:moveTo>
                  <a:pt x="6674" y="21854"/>
                </a:moveTo>
                <a:cubicBezTo>
                  <a:pt x="6608" y="21854"/>
                  <a:pt x="6541" y="21891"/>
                  <a:pt x="6579" y="21967"/>
                </a:cubicBezTo>
                <a:lnTo>
                  <a:pt x="6768" y="21967"/>
                </a:lnTo>
                <a:cubicBezTo>
                  <a:pt x="6806" y="21891"/>
                  <a:pt x="6740" y="21854"/>
                  <a:pt x="6674" y="21854"/>
                </a:cubicBezTo>
                <a:close/>
                <a:moveTo>
                  <a:pt x="61784" y="21681"/>
                </a:moveTo>
                <a:cubicBezTo>
                  <a:pt x="61719" y="21681"/>
                  <a:pt x="61627" y="21715"/>
                  <a:pt x="61551" y="21816"/>
                </a:cubicBezTo>
                <a:lnTo>
                  <a:pt x="61589" y="21967"/>
                </a:lnTo>
                <a:cubicBezTo>
                  <a:pt x="61678" y="22011"/>
                  <a:pt x="61753" y="22030"/>
                  <a:pt x="61816" y="22030"/>
                </a:cubicBezTo>
                <a:cubicBezTo>
                  <a:pt x="61860" y="22030"/>
                  <a:pt x="61898" y="22020"/>
                  <a:pt x="61930" y="22005"/>
                </a:cubicBezTo>
                <a:cubicBezTo>
                  <a:pt x="61967" y="21967"/>
                  <a:pt x="62005" y="21929"/>
                  <a:pt x="62005" y="21854"/>
                </a:cubicBezTo>
                <a:cubicBezTo>
                  <a:pt x="62005" y="21778"/>
                  <a:pt x="61930" y="21702"/>
                  <a:pt x="61854" y="21702"/>
                </a:cubicBezTo>
                <a:cubicBezTo>
                  <a:pt x="61841" y="21690"/>
                  <a:pt x="61816" y="21681"/>
                  <a:pt x="61784" y="21681"/>
                </a:cubicBezTo>
                <a:close/>
                <a:moveTo>
                  <a:pt x="63593" y="21211"/>
                </a:moveTo>
                <a:cubicBezTo>
                  <a:pt x="63480" y="21211"/>
                  <a:pt x="63328" y="21211"/>
                  <a:pt x="63291" y="21324"/>
                </a:cubicBezTo>
                <a:lnTo>
                  <a:pt x="63328" y="21400"/>
                </a:lnTo>
                <a:lnTo>
                  <a:pt x="63291" y="21400"/>
                </a:lnTo>
                <a:lnTo>
                  <a:pt x="63404" y="21551"/>
                </a:lnTo>
                <a:lnTo>
                  <a:pt x="63404" y="21581"/>
                </a:lnTo>
                <a:lnTo>
                  <a:pt x="63366" y="21551"/>
                </a:lnTo>
                <a:cubicBezTo>
                  <a:pt x="63339" y="21524"/>
                  <a:pt x="63294" y="21498"/>
                  <a:pt x="63243" y="21498"/>
                </a:cubicBezTo>
                <a:cubicBezTo>
                  <a:pt x="63221" y="21498"/>
                  <a:pt x="63199" y="21502"/>
                  <a:pt x="63177" y="21513"/>
                </a:cubicBezTo>
                <a:cubicBezTo>
                  <a:pt x="63064" y="21551"/>
                  <a:pt x="63064" y="21627"/>
                  <a:pt x="63026" y="21665"/>
                </a:cubicBezTo>
                <a:lnTo>
                  <a:pt x="63064" y="21665"/>
                </a:lnTo>
                <a:cubicBezTo>
                  <a:pt x="63026" y="21665"/>
                  <a:pt x="63026" y="21702"/>
                  <a:pt x="62988" y="21702"/>
                </a:cubicBezTo>
                <a:lnTo>
                  <a:pt x="63102" y="21891"/>
                </a:lnTo>
                <a:cubicBezTo>
                  <a:pt x="63076" y="21891"/>
                  <a:pt x="63051" y="21875"/>
                  <a:pt x="63037" y="21875"/>
                </a:cubicBezTo>
                <a:cubicBezTo>
                  <a:pt x="63030" y="21875"/>
                  <a:pt x="63026" y="21879"/>
                  <a:pt x="63026" y="21891"/>
                </a:cubicBezTo>
                <a:cubicBezTo>
                  <a:pt x="63026" y="21891"/>
                  <a:pt x="63026" y="21891"/>
                  <a:pt x="63026" y="21929"/>
                </a:cubicBezTo>
                <a:lnTo>
                  <a:pt x="63177" y="22043"/>
                </a:lnTo>
                <a:cubicBezTo>
                  <a:pt x="63442" y="22043"/>
                  <a:pt x="63517" y="21854"/>
                  <a:pt x="63555" y="21740"/>
                </a:cubicBezTo>
                <a:lnTo>
                  <a:pt x="63555" y="21702"/>
                </a:lnTo>
                <a:lnTo>
                  <a:pt x="63413" y="21589"/>
                </a:lnTo>
                <a:lnTo>
                  <a:pt x="63413" y="21589"/>
                </a:lnTo>
                <a:cubicBezTo>
                  <a:pt x="63558" y="21589"/>
                  <a:pt x="63632" y="21587"/>
                  <a:pt x="63706" y="21513"/>
                </a:cubicBezTo>
                <a:cubicBezTo>
                  <a:pt x="63744" y="21475"/>
                  <a:pt x="63782" y="21438"/>
                  <a:pt x="63782" y="21324"/>
                </a:cubicBezTo>
                <a:lnTo>
                  <a:pt x="63782" y="21286"/>
                </a:lnTo>
                <a:lnTo>
                  <a:pt x="63631" y="21211"/>
                </a:lnTo>
                <a:close/>
                <a:moveTo>
                  <a:pt x="48092" y="21702"/>
                </a:moveTo>
                <a:cubicBezTo>
                  <a:pt x="47979" y="21702"/>
                  <a:pt x="47903" y="21702"/>
                  <a:pt x="47827" y="21778"/>
                </a:cubicBezTo>
                <a:cubicBezTo>
                  <a:pt x="47638" y="21891"/>
                  <a:pt x="47638" y="22156"/>
                  <a:pt x="47789" y="22232"/>
                </a:cubicBezTo>
                <a:lnTo>
                  <a:pt x="48016" y="22156"/>
                </a:lnTo>
                <a:cubicBezTo>
                  <a:pt x="48016" y="22156"/>
                  <a:pt x="48016" y="22156"/>
                  <a:pt x="48054" y="22118"/>
                </a:cubicBezTo>
                <a:cubicBezTo>
                  <a:pt x="48092" y="22080"/>
                  <a:pt x="48205" y="22005"/>
                  <a:pt x="48205" y="21891"/>
                </a:cubicBezTo>
                <a:cubicBezTo>
                  <a:pt x="48205" y="21854"/>
                  <a:pt x="48205" y="21816"/>
                  <a:pt x="48168" y="21816"/>
                </a:cubicBezTo>
                <a:lnTo>
                  <a:pt x="48092" y="21702"/>
                </a:lnTo>
                <a:close/>
                <a:moveTo>
                  <a:pt x="4500" y="21854"/>
                </a:moveTo>
                <a:cubicBezTo>
                  <a:pt x="4386" y="21854"/>
                  <a:pt x="4273" y="21854"/>
                  <a:pt x="4197" y="21929"/>
                </a:cubicBezTo>
                <a:cubicBezTo>
                  <a:pt x="4122" y="21967"/>
                  <a:pt x="4122" y="22080"/>
                  <a:pt x="4159" y="22232"/>
                </a:cubicBezTo>
                <a:lnTo>
                  <a:pt x="4273" y="22307"/>
                </a:lnTo>
                <a:cubicBezTo>
                  <a:pt x="4386" y="22307"/>
                  <a:pt x="4462" y="22307"/>
                  <a:pt x="4538" y="22269"/>
                </a:cubicBezTo>
                <a:cubicBezTo>
                  <a:pt x="4575" y="22194"/>
                  <a:pt x="4613" y="22118"/>
                  <a:pt x="4613" y="22043"/>
                </a:cubicBezTo>
                <a:cubicBezTo>
                  <a:pt x="4613" y="22005"/>
                  <a:pt x="4613" y="22005"/>
                  <a:pt x="4613" y="21967"/>
                </a:cubicBezTo>
                <a:lnTo>
                  <a:pt x="4500" y="21854"/>
                </a:lnTo>
                <a:close/>
                <a:moveTo>
                  <a:pt x="27325" y="21962"/>
                </a:moveTo>
                <a:cubicBezTo>
                  <a:pt x="27058" y="21962"/>
                  <a:pt x="26995" y="22122"/>
                  <a:pt x="26995" y="22156"/>
                </a:cubicBezTo>
                <a:lnTo>
                  <a:pt x="27146" y="22307"/>
                </a:lnTo>
                <a:lnTo>
                  <a:pt x="27222" y="22307"/>
                </a:lnTo>
                <a:cubicBezTo>
                  <a:pt x="27298" y="22307"/>
                  <a:pt x="27411" y="22307"/>
                  <a:pt x="27449" y="22269"/>
                </a:cubicBezTo>
                <a:cubicBezTo>
                  <a:pt x="27487" y="22232"/>
                  <a:pt x="27525" y="22194"/>
                  <a:pt x="27525" y="22118"/>
                </a:cubicBezTo>
                <a:cubicBezTo>
                  <a:pt x="27525" y="22118"/>
                  <a:pt x="27525" y="22080"/>
                  <a:pt x="27525" y="22043"/>
                </a:cubicBezTo>
                <a:lnTo>
                  <a:pt x="27411" y="21967"/>
                </a:lnTo>
                <a:cubicBezTo>
                  <a:pt x="27380" y="21964"/>
                  <a:pt x="27352" y="21962"/>
                  <a:pt x="27325" y="21962"/>
                </a:cubicBezTo>
                <a:close/>
                <a:moveTo>
                  <a:pt x="36372" y="21854"/>
                </a:moveTo>
                <a:lnTo>
                  <a:pt x="36296" y="21967"/>
                </a:lnTo>
                <a:lnTo>
                  <a:pt x="36296" y="22156"/>
                </a:lnTo>
                <a:lnTo>
                  <a:pt x="36485" y="22269"/>
                </a:lnTo>
                <a:cubicBezTo>
                  <a:pt x="36512" y="22296"/>
                  <a:pt x="36557" y="22323"/>
                  <a:pt x="36635" y="22323"/>
                </a:cubicBezTo>
                <a:cubicBezTo>
                  <a:pt x="36668" y="22323"/>
                  <a:pt x="36705" y="22318"/>
                  <a:pt x="36750" y="22307"/>
                </a:cubicBezTo>
                <a:lnTo>
                  <a:pt x="36863" y="22194"/>
                </a:lnTo>
                <a:lnTo>
                  <a:pt x="36863" y="22043"/>
                </a:lnTo>
                <a:lnTo>
                  <a:pt x="36712" y="21929"/>
                </a:lnTo>
                <a:lnTo>
                  <a:pt x="36598" y="21929"/>
                </a:lnTo>
                <a:cubicBezTo>
                  <a:pt x="36598" y="21929"/>
                  <a:pt x="36598" y="21891"/>
                  <a:pt x="36598" y="21891"/>
                </a:cubicBezTo>
                <a:cubicBezTo>
                  <a:pt x="36561" y="21891"/>
                  <a:pt x="36485" y="21854"/>
                  <a:pt x="36372" y="21854"/>
                </a:cubicBezTo>
                <a:close/>
                <a:moveTo>
                  <a:pt x="15124" y="22005"/>
                </a:moveTo>
                <a:cubicBezTo>
                  <a:pt x="15048" y="22005"/>
                  <a:pt x="15010" y="22005"/>
                  <a:pt x="14972" y="22043"/>
                </a:cubicBezTo>
                <a:cubicBezTo>
                  <a:pt x="14935" y="22080"/>
                  <a:pt x="14897" y="22118"/>
                  <a:pt x="14897" y="22194"/>
                </a:cubicBezTo>
                <a:lnTo>
                  <a:pt x="14897" y="22232"/>
                </a:lnTo>
                <a:lnTo>
                  <a:pt x="14972" y="22269"/>
                </a:lnTo>
                <a:cubicBezTo>
                  <a:pt x="14972" y="22269"/>
                  <a:pt x="14935" y="22232"/>
                  <a:pt x="14935" y="22232"/>
                </a:cubicBezTo>
                <a:lnTo>
                  <a:pt x="14935" y="22232"/>
                </a:lnTo>
                <a:lnTo>
                  <a:pt x="15086" y="22345"/>
                </a:lnTo>
                <a:lnTo>
                  <a:pt x="15199" y="22345"/>
                </a:lnTo>
                <a:lnTo>
                  <a:pt x="15313" y="22307"/>
                </a:lnTo>
                <a:cubicBezTo>
                  <a:pt x="15351" y="22269"/>
                  <a:pt x="15351" y="22232"/>
                  <a:pt x="15351" y="22194"/>
                </a:cubicBezTo>
                <a:cubicBezTo>
                  <a:pt x="15351" y="22080"/>
                  <a:pt x="15237" y="22005"/>
                  <a:pt x="15124" y="22005"/>
                </a:cubicBezTo>
                <a:close/>
                <a:moveTo>
                  <a:pt x="53687" y="21173"/>
                </a:moveTo>
                <a:cubicBezTo>
                  <a:pt x="53612" y="21211"/>
                  <a:pt x="53536" y="21286"/>
                  <a:pt x="53536" y="21324"/>
                </a:cubicBezTo>
                <a:lnTo>
                  <a:pt x="53612" y="21438"/>
                </a:lnTo>
                <a:lnTo>
                  <a:pt x="53574" y="21438"/>
                </a:lnTo>
                <a:cubicBezTo>
                  <a:pt x="53574" y="21438"/>
                  <a:pt x="53612" y="21438"/>
                  <a:pt x="53574" y="21400"/>
                </a:cubicBezTo>
                <a:cubicBezTo>
                  <a:pt x="53544" y="21380"/>
                  <a:pt x="53525" y="21373"/>
                  <a:pt x="53510" y="21373"/>
                </a:cubicBezTo>
                <a:cubicBezTo>
                  <a:pt x="53476" y="21373"/>
                  <a:pt x="53464" y="21408"/>
                  <a:pt x="53404" y="21408"/>
                </a:cubicBezTo>
                <a:cubicBezTo>
                  <a:pt x="53388" y="21408"/>
                  <a:pt x="53370" y="21406"/>
                  <a:pt x="53347" y="21400"/>
                </a:cubicBezTo>
                <a:cubicBezTo>
                  <a:pt x="53347" y="21438"/>
                  <a:pt x="53347" y="21438"/>
                  <a:pt x="53347" y="21438"/>
                </a:cubicBezTo>
                <a:lnTo>
                  <a:pt x="53196" y="21438"/>
                </a:lnTo>
                <a:cubicBezTo>
                  <a:pt x="53196" y="21475"/>
                  <a:pt x="53196" y="21475"/>
                  <a:pt x="53234" y="21513"/>
                </a:cubicBezTo>
                <a:cubicBezTo>
                  <a:pt x="53158" y="21475"/>
                  <a:pt x="53083" y="21438"/>
                  <a:pt x="52969" y="21438"/>
                </a:cubicBezTo>
                <a:lnTo>
                  <a:pt x="52856" y="21551"/>
                </a:lnTo>
                <a:cubicBezTo>
                  <a:pt x="52856" y="21589"/>
                  <a:pt x="52856" y="21589"/>
                  <a:pt x="52856" y="21627"/>
                </a:cubicBezTo>
                <a:lnTo>
                  <a:pt x="52742" y="21702"/>
                </a:lnTo>
                <a:cubicBezTo>
                  <a:pt x="52742" y="21702"/>
                  <a:pt x="52704" y="21740"/>
                  <a:pt x="52704" y="21778"/>
                </a:cubicBezTo>
                <a:cubicBezTo>
                  <a:pt x="52667" y="21816"/>
                  <a:pt x="52629" y="21854"/>
                  <a:pt x="52629" y="21891"/>
                </a:cubicBezTo>
                <a:lnTo>
                  <a:pt x="52667" y="22043"/>
                </a:lnTo>
                <a:cubicBezTo>
                  <a:pt x="52742" y="22043"/>
                  <a:pt x="52780" y="22080"/>
                  <a:pt x="52818" y="22080"/>
                </a:cubicBezTo>
                <a:cubicBezTo>
                  <a:pt x="52780" y="22118"/>
                  <a:pt x="52780" y="22156"/>
                  <a:pt x="52780" y="22269"/>
                </a:cubicBezTo>
                <a:lnTo>
                  <a:pt x="52931" y="22345"/>
                </a:lnTo>
                <a:lnTo>
                  <a:pt x="53045" y="22345"/>
                </a:lnTo>
                <a:lnTo>
                  <a:pt x="53196" y="22232"/>
                </a:lnTo>
                <a:lnTo>
                  <a:pt x="53196" y="22080"/>
                </a:lnTo>
                <a:lnTo>
                  <a:pt x="53045" y="21967"/>
                </a:lnTo>
                <a:cubicBezTo>
                  <a:pt x="53083" y="21929"/>
                  <a:pt x="53083" y="21854"/>
                  <a:pt x="53083" y="21816"/>
                </a:cubicBezTo>
                <a:lnTo>
                  <a:pt x="53309" y="21740"/>
                </a:lnTo>
                <a:lnTo>
                  <a:pt x="53309" y="21702"/>
                </a:lnTo>
                <a:cubicBezTo>
                  <a:pt x="53309" y="21665"/>
                  <a:pt x="53309" y="21665"/>
                  <a:pt x="53309" y="21627"/>
                </a:cubicBezTo>
                <a:cubicBezTo>
                  <a:pt x="53347" y="21665"/>
                  <a:pt x="53423" y="21665"/>
                  <a:pt x="53461" y="21665"/>
                </a:cubicBezTo>
                <a:cubicBezTo>
                  <a:pt x="53536" y="21665"/>
                  <a:pt x="53612" y="21665"/>
                  <a:pt x="53650" y="21627"/>
                </a:cubicBezTo>
                <a:cubicBezTo>
                  <a:pt x="53687" y="21589"/>
                  <a:pt x="53687" y="21589"/>
                  <a:pt x="53687" y="21551"/>
                </a:cubicBezTo>
                <a:cubicBezTo>
                  <a:pt x="53725" y="21627"/>
                  <a:pt x="53801" y="21702"/>
                  <a:pt x="53952" y="21702"/>
                </a:cubicBezTo>
                <a:lnTo>
                  <a:pt x="54103" y="21551"/>
                </a:lnTo>
                <a:lnTo>
                  <a:pt x="54103" y="21400"/>
                </a:lnTo>
                <a:lnTo>
                  <a:pt x="53914" y="21324"/>
                </a:lnTo>
                <a:cubicBezTo>
                  <a:pt x="53914" y="21324"/>
                  <a:pt x="53876" y="21286"/>
                  <a:pt x="53876" y="21286"/>
                </a:cubicBezTo>
                <a:cubicBezTo>
                  <a:pt x="53839" y="21249"/>
                  <a:pt x="53801" y="21173"/>
                  <a:pt x="53687" y="21173"/>
                </a:cubicBezTo>
                <a:close/>
                <a:moveTo>
                  <a:pt x="17868" y="21877"/>
                </a:moveTo>
                <a:cubicBezTo>
                  <a:pt x="17834" y="21877"/>
                  <a:pt x="17801" y="21881"/>
                  <a:pt x="17770" y="21891"/>
                </a:cubicBezTo>
                <a:cubicBezTo>
                  <a:pt x="17657" y="21929"/>
                  <a:pt x="17619" y="22005"/>
                  <a:pt x="17581" y="22080"/>
                </a:cubicBezTo>
                <a:lnTo>
                  <a:pt x="17695" y="22194"/>
                </a:lnTo>
                <a:cubicBezTo>
                  <a:pt x="17695" y="22255"/>
                  <a:pt x="17744" y="22366"/>
                  <a:pt x="17883" y="22366"/>
                </a:cubicBezTo>
                <a:cubicBezTo>
                  <a:pt x="17916" y="22366"/>
                  <a:pt x="17954" y="22359"/>
                  <a:pt x="17997" y="22345"/>
                </a:cubicBezTo>
                <a:lnTo>
                  <a:pt x="18110" y="22269"/>
                </a:lnTo>
                <a:cubicBezTo>
                  <a:pt x="18110" y="22269"/>
                  <a:pt x="18110" y="22232"/>
                  <a:pt x="18110" y="22232"/>
                </a:cubicBezTo>
                <a:cubicBezTo>
                  <a:pt x="18148" y="22194"/>
                  <a:pt x="18186" y="22156"/>
                  <a:pt x="18186" y="22080"/>
                </a:cubicBezTo>
                <a:cubicBezTo>
                  <a:pt x="18186" y="22043"/>
                  <a:pt x="18186" y="22043"/>
                  <a:pt x="18186" y="22005"/>
                </a:cubicBezTo>
                <a:lnTo>
                  <a:pt x="18148" y="21967"/>
                </a:lnTo>
                <a:cubicBezTo>
                  <a:pt x="18065" y="21912"/>
                  <a:pt x="17962" y="21877"/>
                  <a:pt x="17868" y="21877"/>
                </a:cubicBezTo>
                <a:close/>
                <a:moveTo>
                  <a:pt x="341" y="22005"/>
                </a:moveTo>
                <a:cubicBezTo>
                  <a:pt x="190" y="22005"/>
                  <a:pt x="114" y="22080"/>
                  <a:pt x="76" y="22156"/>
                </a:cubicBezTo>
                <a:lnTo>
                  <a:pt x="1" y="22232"/>
                </a:lnTo>
                <a:lnTo>
                  <a:pt x="1" y="22307"/>
                </a:lnTo>
                <a:lnTo>
                  <a:pt x="265" y="22383"/>
                </a:lnTo>
                <a:cubicBezTo>
                  <a:pt x="303" y="22345"/>
                  <a:pt x="454" y="22307"/>
                  <a:pt x="454" y="22194"/>
                </a:cubicBezTo>
                <a:cubicBezTo>
                  <a:pt x="454" y="22156"/>
                  <a:pt x="454" y="22118"/>
                  <a:pt x="454" y="22118"/>
                </a:cubicBezTo>
                <a:lnTo>
                  <a:pt x="341" y="22005"/>
                </a:lnTo>
                <a:close/>
                <a:moveTo>
                  <a:pt x="53826" y="21912"/>
                </a:moveTo>
                <a:cubicBezTo>
                  <a:pt x="53784" y="21912"/>
                  <a:pt x="53738" y="21917"/>
                  <a:pt x="53687" y="21929"/>
                </a:cubicBezTo>
                <a:lnTo>
                  <a:pt x="53574" y="22043"/>
                </a:lnTo>
                <a:lnTo>
                  <a:pt x="53574" y="22307"/>
                </a:lnTo>
                <a:lnTo>
                  <a:pt x="53763" y="22383"/>
                </a:lnTo>
                <a:cubicBezTo>
                  <a:pt x="53801" y="22383"/>
                  <a:pt x="53839" y="22421"/>
                  <a:pt x="53876" y="22421"/>
                </a:cubicBezTo>
                <a:cubicBezTo>
                  <a:pt x="53902" y="22421"/>
                  <a:pt x="53944" y="22437"/>
                  <a:pt x="53991" y="22437"/>
                </a:cubicBezTo>
                <a:cubicBezTo>
                  <a:pt x="54015" y="22437"/>
                  <a:pt x="54040" y="22433"/>
                  <a:pt x="54066" y="22421"/>
                </a:cubicBezTo>
                <a:cubicBezTo>
                  <a:pt x="54103" y="22421"/>
                  <a:pt x="54141" y="22383"/>
                  <a:pt x="54141" y="22307"/>
                </a:cubicBezTo>
                <a:cubicBezTo>
                  <a:pt x="54255" y="22307"/>
                  <a:pt x="54406" y="22269"/>
                  <a:pt x="54406" y="22118"/>
                </a:cubicBezTo>
                <a:cubicBezTo>
                  <a:pt x="54406" y="22080"/>
                  <a:pt x="54406" y="22080"/>
                  <a:pt x="54368" y="22043"/>
                </a:cubicBezTo>
                <a:lnTo>
                  <a:pt x="54255" y="21967"/>
                </a:lnTo>
                <a:cubicBezTo>
                  <a:pt x="54141" y="21967"/>
                  <a:pt x="54103" y="21967"/>
                  <a:pt x="54028" y="21929"/>
                </a:cubicBezTo>
                <a:cubicBezTo>
                  <a:pt x="53977" y="21929"/>
                  <a:pt x="53910" y="21912"/>
                  <a:pt x="53826" y="21912"/>
                </a:cubicBezTo>
                <a:close/>
                <a:moveTo>
                  <a:pt x="32704" y="21929"/>
                </a:moveTo>
                <a:lnTo>
                  <a:pt x="32553" y="22080"/>
                </a:lnTo>
                <a:cubicBezTo>
                  <a:pt x="32515" y="22118"/>
                  <a:pt x="32440" y="22194"/>
                  <a:pt x="32477" y="22307"/>
                </a:cubicBezTo>
                <a:lnTo>
                  <a:pt x="32629" y="22421"/>
                </a:lnTo>
                <a:cubicBezTo>
                  <a:pt x="32666" y="22421"/>
                  <a:pt x="32666" y="22421"/>
                  <a:pt x="32742" y="22458"/>
                </a:cubicBezTo>
                <a:lnTo>
                  <a:pt x="32931" y="22345"/>
                </a:lnTo>
                <a:lnTo>
                  <a:pt x="32931" y="22232"/>
                </a:lnTo>
                <a:cubicBezTo>
                  <a:pt x="32931" y="21967"/>
                  <a:pt x="32818" y="21929"/>
                  <a:pt x="32704" y="21929"/>
                </a:cubicBezTo>
                <a:close/>
                <a:moveTo>
                  <a:pt x="2874" y="22043"/>
                </a:moveTo>
                <a:lnTo>
                  <a:pt x="2647" y="22156"/>
                </a:lnTo>
                <a:cubicBezTo>
                  <a:pt x="2647" y="22194"/>
                  <a:pt x="2647" y="22194"/>
                  <a:pt x="2647" y="22194"/>
                </a:cubicBezTo>
                <a:cubicBezTo>
                  <a:pt x="2647" y="22194"/>
                  <a:pt x="2647" y="22232"/>
                  <a:pt x="2647" y="22232"/>
                </a:cubicBezTo>
                <a:cubicBezTo>
                  <a:pt x="2609" y="22269"/>
                  <a:pt x="2572" y="22307"/>
                  <a:pt x="2534" y="22383"/>
                </a:cubicBezTo>
                <a:lnTo>
                  <a:pt x="2647" y="22496"/>
                </a:lnTo>
                <a:cubicBezTo>
                  <a:pt x="2698" y="22509"/>
                  <a:pt x="2740" y="22513"/>
                  <a:pt x="2776" y="22513"/>
                </a:cubicBezTo>
                <a:cubicBezTo>
                  <a:pt x="2849" y="22513"/>
                  <a:pt x="2899" y="22496"/>
                  <a:pt x="2950" y="22496"/>
                </a:cubicBezTo>
                <a:cubicBezTo>
                  <a:pt x="2987" y="22458"/>
                  <a:pt x="2987" y="22458"/>
                  <a:pt x="3025" y="22458"/>
                </a:cubicBezTo>
                <a:lnTo>
                  <a:pt x="3176" y="22345"/>
                </a:lnTo>
                <a:cubicBezTo>
                  <a:pt x="3176" y="22345"/>
                  <a:pt x="3176" y="22345"/>
                  <a:pt x="3176" y="22307"/>
                </a:cubicBezTo>
                <a:cubicBezTo>
                  <a:pt x="3176" y="22156"/>
                  <a:pt x="3025" y="22080"/>
                  <a:pt x="2950" y="22080"/>
                </a:cubicBezTo>
                <a:cubicBezTo>
                  <a:pt x="2912" y="22043"/>
                  <a:pt x="2874" y="22043"/>
                  <a:pt x="2874" y="22043"/>
                </a:cubicBezTo>
                <a:close/>
                <a:moveTo>
                  <a:pt x="62198" y="22076"/>
                </a:moveTo>
                <a:cubicBezTo>
                  <a:pt x="62173" y="22076"/>
                  <a:pt x="62147" y="22078"/>
                  <a:pt x="62119" y="22080"/>
                </a:cubicBezTo>
                <a:lnTo>
                  <a:pt x="62005" y="22194"/>
                </a:lnTo>
                <a:lnTo>
                  <a:pt x="62005" y="22383"/>
                </a:lnTo>
                <a:lnTo>
                  <a:pt x="62156" y="22496"/>
                </a:lnTo>
                <a:cubicBezTo>
                  <a:pt x="62270" y="22496"/>
                  <a:pt x="62345" y="22534"/>
                  <a:pt x="62383" y="22534"/>
                </a:cubicBezTo>
                <a:lnTo>
                  <a:pt x="62572" y="22421"/>
                </a:lnTo>
                <a:cubicBezTo>
                  <a:pt x="62537" y="22281"/>
                  <a:pt x="62502" y="22076"/>
                  <a:pt x="62198" y="22076"/>
                </a:cubicBezTo>
                <a:close/>
                <a:moveTo>
                  <a:pt x="25143" y="22269"/>
                </a:moveTo>
                <a:cubicBezTo>
                  <a:pt x="24954" y="22307"/>
                  <a:pt x="24840" y="22383"/>
                  <a:pt x="24878" y="22534"/>
                </a:cubicBezTo>
                <a:lnTo>
                  <a:pt x="25029" y="22610"/>
                </a:lnTo>
                <a:lnTo>
                  <a:pt x="25105" y="22610"/>
                </a:lnTo>
                <a:cubicBezTo>
                  <a:pt x="25143" y="22610"/>
                  <a:pt x="25332" y="22610"/>
                  <a:pt x="25332" y="22458"/>
                </a:cubicBezTo>
                <a:lnTo>
                  <a:pt x="25294" y="22383"/>
                </a:lnTo>
                <a:cubicBezTo>
                  <a:pt x="25294" y="22421"/>
                  <a:pt x="25294" y="22421"/>
                  <a:pt x="25294" y="22421"/>
                </a:cubicBezTo>
                <a:lnTo>
                  <a:pt x="25143" y="22269"/>
                </a:lnTo>
                <a:close/>
                <a:moveTo>
                  <a:pt x="30562" y="22248"/>
                </a:moveTo>
                <a:cubicBezTo>
                  <a:pt x="30528" y="22248"/>
                  <a:pt x="30499" y="22257"/>
                  <a:pt x="30474" y="22269"/>
                </a:cubicBezTo>
                <a:cubicBezTo>
                  <a:pt x="30322" y="22307"/>
                  <a:pt x="30322" y="22534"/>
                  <a:pt x="30474" y="22610"/>
                </a:cubicBezTo>
                <a:cubicBezTo>
                  <a:pt x="30504" y="22610"/>
                  <a:pt x="30534" y="22616"/>
                  <a:pt x="30569" y="22616"/>
                </a:cubicBezTo>
                <a:cubicBezTo>
                  <a:pt x="30622" y="22616"/>
                  <a:pt x="30685" y="22602"/>
                  <a:pt x="30776" y="22534"/>
                </a:cubicBezTo>
                <a:lnTo>
                  <a:pt x="30814" y="22383"/>
                </a:lnTo>
                <a:cubicBezTo>
                  <a:pt x="30713" y="22282"/>
                  <a:pt x="30629" y="22248"/>
                  <a:pt x="30562" y="22248"/>
                </a:cubicBezTo>
                <a:close/>
                <a:moveTo>
                  <a:pt x="48281" y="22194"/>
                </a:moveTo>
                <a:lnTo>
                  <a:pt x="48168" y="22307"/>
                </a:lnTo>
                <a:lnTo>
                  <a:pt x="48168" y="22534"/>
                </a:lnTo>
                <a:lnTo>
                  <a:pt x="48281" y="22685"/>
                </a:lnTo>
                <a:lnTo>
                  <a:pt x="48546" y="22685"/>
                </a:lnTo>
                <a:lnTo>
                  <a:pt x="48659" y="22534"/>
                </a:lnTo>
                <a:lnTo>
                  <a:pt x="48659" y="22307"/>
                </a:lnTo>
                <a:lnTo>
                  <a:pt x="48546" y="22194"/>
                </a:lnTo>
                <a:close/>
                <a:moveTo>
                  <a:pt x="31721" y="22080"/>
                </a:moveTo>
                <a:lnTo>
                  <a:pt x="31570" y="22232"/>
                </a:lnTo>
                <a:cubicBezTo>
                  <a:pt x="31608" y="22269"/>
                  <a:pt x="31570" y="22345"/>
                  <a:pt x="31570" y="22383"/>
                </a:cubicBezTo>
                <a:cubicBezTo>
                  <a:pt x="31570" y="22421"/>
                  <a:pt x="31532" y="22458"/>
                  <a:pt x="31532" y="22496"/>
                </a:cubicBezTo>
                <a:cubicBezTo>
                  <a:pt x="31532" y="22610"/>
                  <a:pt x="31608" y="22648"/>
                  <a:pt x="31721" y="22685"/>
                </a:cubicBezTo>
                <a:lnTo>
                  <a:pt x="31721" y="22648"/>
                </a:lnTo>
                <a:cubicBezTo>
                  <a:pt x="31789" y="22716"/>
                  <a:pt x="31857" y="22729"/>
                  <a:pt x="31917" y="22729"/>
                </a:cubicBezTo>
                <a:cubicBezTo>
                  <a:pt x="31957" y="22729"/>
                  <a:pt x="31993" y="22723"/>
                  <a:pt x="32024" y="22723"/>
                </a:cubicBezTo>
                <a:lnTo>
                  <a:pt x="32099" y="22572"/>
                </a:lnTo>
                <a:cubicBezTo>
                  <a:pt x="32061" y="22534"/>
                  <a:pt x="32061" y="22458"/>
                  <a:pt x="32061" y="22421"/>
                </a:cubicBezTo>
                <a:cubicBezTo>
                  <a:pt x="32099" y="22383"/>
                  <a:pt x="32099" y="22345"/>
                  <a:pt x="32099" y="22307"/>
                </a:cubicBezTo>
                <a:cubicBezTo>
                  <a:pt x="32099" y="22307"/>
                  <a:pt x="32099" y="22194"/>
                  <a:pt x="32024" y="22156"/>
                </a:cubicBezTo>
                <a:cubicBezTo>
                  <a:pt x="31910" y="22080"/>
                  <a:pt x="31797" y="22080"/>
                  <a:pt x="31721" y="22080"/>
                </a:cubicBezTo>
                <a:close/>
                <a:moveTo>
                  <a:pt x="47185" y="22232"/>
                </a:moveTo>
                <a:lnTo>
                  <a:pt x="47109" y="22269"/>
                </a:lnTo>
                <a:cubicBezTo>
                  <a:pt x="46996" y="22383"/>
                  <a:pt x="46996" y="22458"/>
                  <a:pt x="46996" y="22610"/>
                </a:cubicBezTo>
                <a:lnTo>
                  <a:pt x="47109" y="22723"/>
                </a:lnTo>
                <a:cubicBezTo>
                  <a:pt x="47142" y="22734"/>
                  <a:pt x="47172" y="22739"/>
                  <a:pt x="47200" y="22739"/>
                </a:cubicBezTo>
                <a:cubicBezTo>
                  <a:pt x="47267" y="22739"/>
                  <a:pt x="47320" y="22712"/>
                  <a:pt x="47374" y="22685"/>
                </a:cubicBezTo>
                <a:cubicBezTo>
                  <a:pt x="47411" y="22648"/>
                  <a:pt x="47487" y="22572"/>
                  <a:pt x="47487" y="22496"/>
                </a:cubicBezTo>
                <a:cubicBezTo>
                  <a:pt x="47487" y="22421"/>
                  <a:pt x="47411" y="22345"/>
                  <a:pt x="47374" y="22269"/>
                </a:cubicBezTo>
                <a:cubicBezTo>
                  <a:pt x="47298" y="22232"/>
                  <a:pt x="47260" y="22232"/>
                  <a:pt x="47185" y="22232"/>
                </a:cubicBezTo>
                <a:close/>
                <a:moveTo>
                  <a:pt x="11864" y="22377"/>
                </a:moveTo>
                <a:cubicBezTo>
                  <a:pt x="11802" y="22377"/>
                  <a:pt x="11743" y="22399"/>
                  <a:pt x="11721" y="22421"/>
                </a:cubicBezTo>
                <a:cubicBezTo>
                  <a:pt x="11608" y="22458"/>
                  <a:pt x="11570" y="22534"/>
                  <a:pt x="11570" y="22572"/>
                </a:cubicBezTo>
                <a:lnTo>
                  <a:pt x="11570" y="22648"/>
                </a:lnTo>
                <a:lnTo>
                  <a:pt x="11721" y="22723"/>
                </a:lnTo>
                <a:cubicBezTo>
                  <a:pt x="11721" y="22761"/>
                  <a:pt x="11797" y="22799"/>
                  <a:pt x="11872" y="22837"/>
                </a:cubicBezTo>
                <a:lnTo>
                  <a:pt x="12023" y="22723"/>
                </a:lnTo>
                <a:lnTo>
                  <a:pt x="12023" y="22685"/>
                </a:lnTo>
                <a:lnTo>
                  <a:pt x="12099" y="22648"/>
                </a:lnTo>
                <a:cubicBezTo>
                  <a:pt x="12099" y="22610"/>
                  <a:pt x="12099" y="22572"/>
                  <a:pt x="12099" y="22572"/>
                </a:cubicBezTo>
                <a:cubicBezTo>
                  <a:pt x="12099" y="22496"/>
                  <a:pt x="12061" y="22421"/>
                  <a:pt x="11986" y="22421"/>
                </a:cubicBezTo>
                <a:cubicBezTo>
                  <a:pt x="11954" y="22389"/>
                  <a:pt x="11908" y="22377"/>
                  <a:pt x="11864" y="22377"/>
                </a:cubicBezTo>
                <a:close/>
                <a:moveTo>
                  <a:pt x="66315" y="22534"/>
                </a:moveTo>
                <a:cubicBezTo>
                  <a:pt x="66126" y="22534"/>
                  <a:pt x="66013" y="22610"/>
                  <a:pt x="66051" y="22799"/>
                </a:cubicBezTo>
                <a:lnTo>
                  <a:pt x="66202" y="22874"/>
                </a:lnTo>
                <a:lnTo>
                  <a:pt x="66315" y="22874"/>
                </a:lnTo>
                <a:lnTo>
                  <a:pt x="66429" y="22761"/>
                </a:lnTo>
                <a:cubicBezTo>
                  <a:pt x="66466" y="22761"/>
                  <a:pt x="66504" y="22723"/>
                  <a:pt x="66504" y="22685"/>
                </a:cubicBezTo>
                <a:lnTo>
                  <a:pt x="66315" y="22534"/>
                </a:lnTo>
                <a:close/>
                <a:moveTo>
                  <a:pt x="66655" y="22421"/>
                </a:moveTo>
                <a:lnTo>
                  <a:pt x="66542" y="22534"/>
                </a:lnTo>
                <a:lnTo>
                  <a:pt x="66542" y="22572"/>
                </a:lnTo>
                <a:cubicBezTo>
                  <a:pt x="66542" y="22685"/>
                  <a:pt x="66580" y="22761"/>
                  <a:pt x="66618" y="22837"/>
                </a:cubicBezTo>
                <a:lnTo>
                  <a:pt x="66731" y="22874"/>
                </a:lnTo>
                <a:cubicBezTo>
                  <a:pt x="66845" y="22874"/>
                  <a:pt x="66920" y="22837"/>
                  <a:pt x="66996" y="22799"/>
                </a:cubicBezTo>
                <a:lnTo>
                  <a:pt x="67034" y="22723"/>
                </a:lnTo>
                <a:cubicBezTo>
                  <a:pt x="67034" y="22723"/>
                  <a:pt x="67034" y="22685"/>
                  <a:pt x="67034" y="22685"/>
                </a:cubicBezTo>
                <a:cubicBezTo>
                  <a:pt x="67034" y="22572"/>
                  <a:pt x="66996" y="22534"/>
                  <a:pt x="66958" y="22496"/>
                </a:cubicBezTo>
                <a:cubicBezTo>
                  <a:pt x="66882" y="22458"/>
                  <a:pt x="66807" y="22421"/>
                  <a:pt x="66655" y="22421"/>
                </a:cubicBezTo>
                <a:close/>
                <a:moveTo>
                  <a:pt x="87463" y="22320"/>
                </a:moveTo>
                <a:cubicBezTo>
                  <a:pt x="87400" y="22320"/>
                  <a:pt x="87343" y="22339"/>
                  <a:pt x="87298" y="22383"/>
                </a:cubicBezTo>
                <a:cubicBezTo>
                  <a:pt x="87223" y="22458"/>
                  <a:pt x="87185" y="22572"/>
                  <a:pt x="87185" y="22648"/>
                </a:cubicBezTo>
                <a:cubicBezTo>
                  <a:pt x="87185" y="22685"/>
                  <a:pt x="87185" y="22723"/>
                  <a:pt x="87185" y="22761"/>
                </a:cubicBezTo>
                <a:lnTo>
                  <a:pt x="87336" y="22874"/>
                </a:lnTo>
                <a:cubicBezTo>
                  <a:pt x="87639" y="22874"/>
                  <a:pt x="87677" y="22761"/>
                  <a:pt x="87677" y="22610"/>
                </a:cubicBezTo>
                <a:cubicBezTo>
                  <a:pt x="87677" y="22572"/>
                  <a:pt x="87677" y="22534"/>
                  <a:pt x="87714" y="22496"/>
                </a:cubicBezTo>
                <a:lnTo>
                  <a:pt x="87601" y="22345"/>
                </a:lnTo>
                <a:cubicBezTo>
                  <a:pt x="87554" y="22329"/>
                  <a:pt x="87507" y="22320"/>
                  <a:pt x="87463" y="22320"/>
                </a:cubicBezTo>
                <a:close/>
                <a:moveTo>
                  <a:pt x="79510" y="22534"/>
                </a:moveTo>
                <a:lnTo>
                  <a:pt x="79359" y="22648"/>
                </a:lnTo>
                <a:lnTo>
                  <a:pt x="79359" y="22799"/>
                </a:lnTo>
                <a:lnTo>
                  <a:pt x="79510" y="22912"/>
                </a:lnTo>
                <a:lnTo>
                  <a:pt x="79699" y="22912"/>
                </a:lnTo>
                <a:lnTo>
                  <a:pt x="79813" y="22799"/>
                </a:lnTo>
                <a:lnTo>
                  <a:pt x="79813" y="22648"/>
                </a:lnTo>
                <a:lnTo>
                  <a:pt x="79699" y="22534"/>
                </a:lnTo>
                <a:close/>
                <a:moveTo>
                  <a:pt x="487" y="22581"/>
                </a:moveTo>
                <a:cubicBezTo>
                  <a:pt x="454" y="22581"/>
                  <a:pt x="417" y="22591"/>
                  <a:pt x="379" y="22610"/>
                </a:cubicBezTo>
                <a:cubicBezTo>
                  <a:pt x="303" y="22648"/>
                  <a:pt x="265" y="22723"/>
                  <a:pt x="265" y="22799"/>
                </a:cubicBezTo>
                <a:cubicBezTo>
                  <a:pt x="265" y="22874"/>
                  <a:pt x="303" y="22950"/>
                  <a:pt x="417" y="22988"/>
                </a:cubicBezTo>
                <a:cubicBezTo>
                  <a:pt x="454" y="22988"/>
                  <a:pt x="530" y="22988"/>
                  <a:pt x="606" y="22950"/>
                </a:cubicBezTo>
                <a:cubicBezTo>
                  <a:pt x="643" y="22912"/>
                  <a:pt x="681" y="22837"/>
                  <a:pt x="681" y="22799"/>
                </a:cubicBezTo>
                <a:cubicBezTo>
                  <a:pt x="681" y="22723"/>
                  <a:pt x="643" y="22648"/>
                  <a:pt x="568" y="22610"/>
                </a:cubicBezTo>
                <a:cubicBezTo>
                  <a:pt x="549" y="22591"/>
                  <a:pt x="520" y="22581"/>
                  <a:pt x="487" y="22581"/>
                </a:cubicBezTo>
                <a:close/>
                <a:moveTo>
                  <a:pt x="21415" y="22593"/>
                </a:moveTo>
                <a:cubicBezTo>
                  <a:pt x="21391" y="22593"/>
                  <a:pt x="21362" y="22597"/>
                  <a:pt x="21324" y="22610"/>
                </a:cubicBezTo>
                <a:lnTo>
                  <a:pt x="21211" y="22723"/>
                </a:lnTo>
                <a:lnTo>
                  <a:pt x="21211" y="22799"/>
                </a:lnTo>
                <a:lnTo>
                  <a:pt x="21324" y="22912"/>
                </a:lnTo>
                <a:cubicBezTo>
                  <a:pt x="21362" y="22950"/>
                  <a:pt x="21400" y="22950"/>
                  <a:pt x="21438" y="22988"/>
                </a:cubicBezTo>
                <a:lnTo>
                  <a:pt x="21627" y="22837"/>
                </a:lnTo>
                <a:cubicBezTo>
                  <a:pt x="21589" y="22761"/>
                  <a:pt x="21589" y="22685"/>
                  <a:pt x="21513" y="22610"/>
                </a:cubicBezTo>
                <a:cubicBezTo>
                  <a:pt x="21488" y="22610"/>
                  <a:pt x="21463" y="22593"/>
                  <a:pt x="21415" y="22593"/>
                </a:cubicBezTo>
                <a:close/>
                <a:moveTo>
                  <a:pt x="3403" y="22648"/>
                </a:moveTo>
                <a:cubicBezTo>
                  <a:pt x="3290" y="22648"/>
                  <a:pt x="3214" y="22648"/>
                  <a:pt x="3176" y="22685"/>
                </a:cubicBezTo>
                <a:cubicBezTo>
                  <a:pt x="3139" y="22723"/>
                  <a:pt x="3063" y="22799"/>
                  <a:pt x="3063" y="22874"/>
                </a:cubicBezTo>
                <a:lnTo>
                  <a:pt x="3063" y="22912"/>
                </a:lnTo>
                <a:lnTo>
                  <a:pt x="3214" y="23026"/>
                </a:lnTo>
                <a:cubicBezTo>
                  <a:pt x="3290" y="23026"/>
                  <a:pt x="3403" y="23026"/>
                  <a:pt x="3441" y="22988"/>
                </a:cubicBezTo>
                <a:cubicBezTo>
                  <a:pt x="3479" y="22950"/>
                  <a:pt x="3517" y="22874"/>
                  <a:pt x="3517" y="22799"/>
                </a:cubicBezTo>
                <a:lnTo>
                  <a:pt x="3517" y="22761"/>
                </a:lnTo>
                <a:lnTo>
                  <a:pt x="3403" y="22648"/>
                </a:lnTo>
                <a:close/>
                <a:moveTo>
                  <a:pt x="48432" y="22685"/>
                </a:moveTo>
                <a:cubicBezTo>
                  <a:pt x="48205" y="22685"/>
                  <a:pt x="48130" y="22799"/>
                  <a:pt x="48168" y="22950"/>
                </a:cubicBezTo>
                <a:lnTo>
                  <a:pt x="48281" y="23026"/>
                </a:lnTo>
                <a:lnTo>
                  <a:pt x="48394" y="23026"/>
                </a:lnTo>
                <a:lnTo>
                  <a:pt x="48546" y="22912"/>
                </a:lnTo>
                <a:cubicBezTo>
                  <a:pt x="48546" y="22912"/>
                  <a:pt x="48583" y="22874"/>
                  <a:pt x="48583" y="22837"/>
                </a:cubicBezTo>
                <a:lnTo>
                  <a:pt x="48432" y="22685"/>
                </a:lnTo>
                <a:close/>
                <a:moveTo>
                  <a:pt x="71911" y="22648"/>
                </a:moveTo>
                <a:lnTo>
                  <a:pt x="71759" y="22761"/>
                </a:lnTo>
                <a:lnTo>
                  <a:pt x="71759" y="22912"/>
                </a:lnTo>
                <a:lnTo>
                  <a:pt x="71873" y="23026"/>
                </a:lnTo>
                <a:cubicBezTo>
                  <a:pt x="71916" y="23038"/>
                  <a:pt x="71955" y="23043"/>
                  <a:pt x="71989" y="23043"/>
                </a:cubicBezTo>
                <a:cubicBezTo>
                  <a:pt x="72161" y="23043"/>
                  <a:pt x="72219" y="22906"/>
                  <a:pt x="72251" y="22874"/>
                </a:cubicBezTo>
                <a:cubicBezTo>
                  <a:pt x="72251" y="22837"/>
                  <a:pt x="72251" y="22837"/>
                  <a:pt x="72251" y="22837"/>
                </a:cubicBezTo>
                <a:lnTo>
                  <a:pt x="72138" y="22648"/>
                </a:lnTo>
                <a:close/>
                <a:moveTo>
                  <a:pt x="54784" y="22345"/>
                </a:moveTo>
                <a:cubicBezTo>
                  <a:pt x="54595" y="22345"/>
                  <a:pt x="54481" y="22421"/>
                  <a:pt x="54481" y="22534"/>
                </a:cubicBezTo>
                <a:lnTo>
                  <a:pt x="54519" y="22648"/>
                </a:lnTo>
                <a:cubicBezTo>
                  <a:pt x="54557" y="22685"/>
                  <a:pt x="54633" y="22685"/>
                  <a:pt x="54670" y="22685"/>
                </a:cubicBezTo>
                <a:lnTo>
                  <a:pt x="54633" y="22723"/>
                </a:lnTo>
                <a:cubicBezTo>
                  <a:pt x="54595" y="22723"/>
                  <a:pt x="54595" y="22761"/>
                  <a:pt x="54557" y="22761"/>
                </a:cubicBezTo>
                <a:cubicBezTo>
                  <a:pt x="54519" y="22799"/>
                  <a:pt x="54406" y="22837"/>
                  <a:pt x="54406" y="22912"/>
                </a:cubicBezTo>
                <a:cubicBezTo>
                  <a:pt x="54406" y="23026"/>
                  <a:pt x="54519" y="23063"/>
                  <a:pt x="54557" y="23063"/>
                </a:cubicBezTo>
                <a:lnTo>
                  <a:pt x="54595" y="23063"/>
                </a:lnTo>
                <a:lnTo>
                  <a:pt x="54633" y="23139"/>
                </a:lnTo>
                <a:lnTo>
                  <a:pt x="54746" y="23139"/>
                </a:lnTo>
                <a:cubicBezTo>
                  <a:pt x="54935" y="23101"/>
                  <a:pt x="54935" y="23026"/>
                  <a:pt x="54935" y="22988"/>
                </a:cubicBezTo>
                <a:lnTo>
                  <a:pt x="54935" y="22950"/>
                </a:lnTo>
                <a:lnTo>
                  <a:pt x="54859" y="22874"/>
                </a:lnTo>
                <a:cubicBezTo>
                  <a:pt x="54935" y="22837"/>
                  <a:pt x="54935" y="22723"/>
                  <a:pt x="54859" y="22685"/>
                </a:cubicBezTo>
                <a:lnTo>
                  <a:pt x="55049" y="22648"/>
                </a:lnTo>
                <a:cubicBezTo>
                  <a:pt x="55049" y="22610"/>
                  <a:pt x="55049" y="22572"/>
                  <a:pt x="55049" y="22572"/>
                </a:cubicBezTo>
                <a:cubicBezTo>
                  <a:pt x="55049" y="22421"/>
                  <a:pt x="54935" y="22345"/>
                  <a:pt x="54784" y="22345"/>
                </a:cubicBezTo>
                <a:close/>
                <a:moveTo>
                  <a:pt x="17468" y="22799"/>
                </a:moveTo>
                <a:lnTo>
                  <a:pt x="17317" y="22950"/>
                </a:lnTo>
                <a:cubicBezTo>
                  <a:pt x="17317" y="23026"/>
                  <a:pt x="17279" y="23026"/>
                  <a:pt x="17279" y="23026"/>
                </a:cubicBezTo>
                <a:lnTo>
                  <a:pt x="17279" y="23215"/>
                </a:lnTo>
                <a:cubicBezTo>
                  <a:pt x="17317" y="23252"/>
                  <a:pt x="17392" y="23252"/>
                  <a:pt x="17468" y="23252"/>
                </a:cubicBezTo>
                <a:cubicBezTo>
                  <a:pt x="17581" y="23252"/>
                  <a:pt x="17695" y="23215"/>
                  <a:pt x="17770" y="23139"/>
                </a:cubicBezTo>
                <a:lnTo>
                  <a:pt x="17770" y="22988"/>
                </a:lnTo>
                <a:cubicBezTo>
                  <a:pt x="17732" y="22950"/>
                  <a:pt x="17732" y="22950"/>
                  <a:pt x="17695" y="22912"/>
                </a:cubicBezTo>
                <a:cubicBezTo>
                  <a:pt x="17657" y="22874"/>
                  <a:pt x="17581" y="22799"/>
                  <a:pt x="17468" y="22799"/>
                </a:cubicBezTo>
                <a:close/>
                <a:moveTo>
                  <a:pt x="75238" y="22799"/>
                </a:moveTo>
                <a:lnTo>
                  <a:pt x="75087" y="22912"/>
                </a:lnTo>
                <a:cubicBezTo>
                  <a:pt x="75087" y="22950"/>
                  <a:pt x="75087" y="22950"/>
                  <a:pt x="75087" y="22950"/>
                </a:cubicBezTo>
                <a:lnTo>
                  <a:pt x="75238" y="22950"/>
                </a:lnTo>
                <a:lnTo>
                  <a:pt x="75087" y="22988"/>
                </a:lnTo>
                <a:cubicBezTo>
                  <a:pt x="75087" y="23063"/>
                  <a:pt x="75087" y="23215"/>
                  <a:pt x="75238" y="23252"/>
                </a:cubicBezTo>
                <a:lnTo>
                  <a:pt x="75427" y="23139"/>
                </a:lnTo>
                <a:cubicBezTo>
                  <a:pt x="75465" y="23101"/>
                  <a:pt x="75540" y="23063"/>
                  <a:pt x="75540" y="22950"/>
                </a:cubicBezTo>
                <a:cubicBezTo>
                  <a:pt x="75540" y="22950"/>
                  <a:pt x="75540" y="22912"/>
                  <a:pt x="75540" y="22874"/>
                </a:cubicBezTo>
                <a:lnTo>
                  <a:pt x="75389" y="22799"/>
                </a:lnTo>
                <a:close/>
                <a:moveTo>
                  <a:pt x="65748" y="22950"/>
                </a:moveTo>
                <a:lnTo>
                  <a:pt x="65559" y="23063"/>
                </a:lnTo>
                <a:cubicBezTo>
                  <a:pt x="65559" y="23026"/>
                  <a:pt x="65597" y="23026"/>
                  <a:pt x="65559" y="23026"/>
                </a:cubicBezTo>
                <a:cubicBezTo>
                  <a:pt x="65521" y="23026"/>
                  <a:pt x="65370" y="23063"/>
                  <a:pt x="65370" y="23215"/>
                </a:cubicBezTo>
                <a:lnTo>
                  <a:pt x="65408" y="23290"/>
                </a:lnTo>
                <a:cubicBezTo>
                  <a:pt x="65483" y="23366"/>
                  <a:pt x="65559" y="23404"/>
                  <a:pt x="65672" y="23404"/>
                </a:cubicBezTo>
                <a:cubicBezTo>
                  <a:pt x="65824" y="23366"/>
                  <a:pt x="65899" y="23252"/>
                  <a:pt x="65899" y="23139"/>
                </a:cubicBezTo>
                <a:cubicBezTo>
                  <a:pt x="65899" y="23063"/>
                  <a:pt x="65862" y="22988"/>
                  <a:pt x="65748" y="22950"/>
                </a:cubicBezTo>
                <a:close/>
                <a:moveTo>
                  <a:pt x="61325" y="22799"/>
                </a:moveTo>
                <a:lnTo>
                  <a:pt x="61211" y="22837"/>
                </a:lnTo>
                <a:cubicBezTo>
                  <a:pt x="61136" y="22874"/>
                  <a:pt x="60984" y="22988"/>
                  <a:pt x="60984" y="23139"/>
                </a:cubicBezTo>
                <a:cubicBezTo>
                  <a:pt x="60984" y="23215"/>
                  <a:pt x="61022" y="23252"/>
                  <a:pt x="61060" y="23328"/>
                </a:cubicBezTo>
                <a:lnTo>
                  <a:pt x="61136" y="23404"/>
                </a:lnTo>
                <a:cubicBezTo>
                  <a:pt x="61170" y="23411"/>
                  <a:pt x="61201" y="23414"/>
                  <a:pt x="61229" y="23414"/>
                </a:cubicBezTo>
                <a:cubicBezTo>
                  <a:pt x="61352" y="23414"/>
                  <a:pt x="61414" y="23352"/>
                  <a:pt x="61476" y="23290"/>
                </a:cubicBezTo>
                <a:cubicBezTo>
                  <a:pt x="61589" y="23290"/>
                  <a:pt x="61665" y="23215"/>
                  <a:pt x="61665" y="23139"/>
                </a:cubicBezTo>
                <a:lnTo>
                  <a:pt x="61589" y="23026"/>
                </a:lnTo>
                <a:cubicBezTo>
                  <a:pt x="61589" y="23026"/>
                  <a:pt x="61589" y="22988"/>
                  <a:pt x="61551" y="22950"/>
                </a:cubicBezTo>
                <a:cubicBezTo>
                  <a:pt x="61551" y="22912"/>
                  <a:pt x="61476" y="22799"/>
                  <a:pt x="61325" y="22799"/>
                </a:cubicBezTo>
                <a:close/>
                <a:moveTo>
                  <a:pt x="37558" y="23048"/>
                </a:moveTo>
                <a:cubicBezTo>
                  <a:pt x="37531" y="23048"/>
                  <a:pt x="37501" y="23052"/>
                  <a:pt x="37468" y="23063"/>
                </a:cubicBezTo>
                <a:lnTo>
                  <a:pt x="37355" y="23177"/>
                </a:lnTo>
                <a:lnTo>
                  <a:pt x="37355" y="23328"/>
                </a:lnTo>
                <a:lnTo>
                  <a:pt x="37506" y="23441"/>
                </a:lnTo>
                <a:lnTo>
                  <a:pt x="37695" y="23441"/>
                </a:lnTo>
                <a:lnTo>
                  <a:pt x="37808" y="23328"/>
                </a:lnTo>
                <a:lnTo>
                  <a:pt x="37808" y="23215"/>
                </a:lnTo>
                <a:lnTo>
                  <a:pt x="37695" y="23101"/>
                </a:lnTo>
                <a:cubicBezTo>
                  <a:pt x="37668" y="23074"/>
                  <a:pt x="37622" y="23048"/>
                  <a:pt x="37558" y="23048"/>
                </a:cubicBezTo>
                <a:close/>
                <a:moveTo>
                  <a:pt x="73839" y="22988"/>
                </a:moveTo>
                <a:lnTo>
                  <a:pt x="73688" y="23101"/>
                </a:lnTo>
                <a:cubicBezTo>
                  <a:pt x="73688" y="23252"/>
                  <a:pt x="73725" y="23328"/>
                  <a:pt x="73801" y="23404"/>
                </a:cubicBezTo>
                <a:cubicBezTo>
                  <a:pt x="73839" y="23441"/>
                  <a:pt x="73952" y="23441"/>
                  <a:pt x="74028" y="23441"/>
                </a:cubicBezTo>
                <a:lnTo>
                  <a:pt x="74141" y="23328"/>
                </a:lnTo>
                <a:cubicBezTo>
                  <a:pt x="74141" y="23328"/>
                  <a:pt x="74179" y="23290"/>
                  <a:pt x="74179" y="23290"/>
                </a:cubicBezTo>
                <a:cubicBezTo>
                  <a:pt x="74179" y="23177"/>
                  <a:pt x="74141" y="23101"/>
                  <a:pt x="74066" y="23063"/>
                </a:cubicBezTo>
                <a:cubicBezTo>
                  <a:pt x="73990" y="23026"/>
                  <a:pt x="73915" y="22988"/>
                  <a:pt x="73839" y="22988"/>
                </a:cubicBezTo>
                <a:close/>
                <a:moveTo>
                  <a:pt x="74406" y="23215"/>
                </a:moveTo>
                <a:cubicBezTo>
                  <a:pt x="74255" y="23215"/>
                  <a:pt x="74179" y="23290"/>
                  <a:pt x="74179" y="23404"/>
                </a:cubicBezTo>
                <a:lnTo>
                  <a:pt x="74330" y="23404"/>
                </a:lnTo>
                <a:cubicBezTo>
                  <a:pt x="74330" y="23404"/>
                  <a:pt x="74293" y="23404"/>
                  <a:pt x="74330" y="23441"/>
                </a:cubicBezTo>
                <a:lnTo>
                  <a:pt x="74519" y="23441"/>
                </a:lnTo>
                <a:cubicBezTo>
                  <a:pt x="74519" y="23404"/>
                  <a:pt x="74519" y="23404"/>
                  <a:pt x="74482" y="23404"/>
                </a:cubicBezTo>
                <a:lnTo>
                  <a:pt x="74671" y="23404"/>
                </a:lnTo>
                <a:cubicBezTo>
                  <a:pt x="74671" y="23328"/>
                  <a:pt x="74633" y="23290"/>
                  <a:pt x="74595" y="23252"/>
                </a:cubicBezTo>
                <a:cubicBezTo>
                  <a:pt x="74557" y="23215"/>
                  <a:pt x="74482" y="23215"/>
                  <a:pt x="74406" y="23215"/>
                </a:cubicBezTo>
                <a:close/>
                <a:moveTo>
                  <a:pt x="42397" y="23048"/>
                </a:moveTo>
                <a:cubicBezTo>
                  <a:pt x="42371" y="23048"/>
                  <a:pt x="42341" y="23052"/>
                  <a:pt x="42307" y="23063"/>
                </a:cubicBezTo>
                <a:lnTo>
                  <a:pt x="42194" y="23177"/>
                </a:lnTo>
                <a:cubicBezTo>
                  <a:pt x="42194" y="23215"/>
                  <a:pt x="42156" y="23215"/>
                  <a:pt x="42156" y="23252"/>
                </a:cubicBezTo>
                <a:lnTo>
                  <a:pt x="42270" y="23441"/>
                </a:lnTo>
                <a:cubicBezTo>
                  <a:pt x="42307" y="23441"/>
                  <a:pt x="42307" y="23441"/>
                  <a:pt x="42383" y="23479"/>
                </a:cubicBezTo>
                <a:lnTo>
                  <a:pt x="42534" y="23479"/>
                </a:lnTo>
                <a:cubicBezTo>
                  <a:pt x="42610" y="23404"/>
                  <a:pt x="42648" y="23328"/>
                  <a:pt x="42648" y="23290"/>
                </a:cubicBezTo>
                <a:cubicBezTo>
                  <a:pt x="42648" y="23215"/>
                  <a:pt x="42610" y="23139"/>
                  <a:pt x="42534" y="23101"/>
                </a:cubicBezTo>
                <a:cubicBezTo>
                  <a:pt x="42507" y="23074"/>
                  <a:pt x="42462" y="23048"/>
                  <a:pt x="42397" y="23048"/>
                </a:cubicBezTo>
                <a:close/>
                <a:moveTo>
                  <a:pt x="7978" y="23215"/>
                </a:moveTo>
                <a:cubicBezTo>
                  <a:pt x="7827" y="23215"/>
                  <a:pt x="7638" y="23328"/>
                  <a:pt x="7638" y="23479"/>
                </a:cubicBezTo>
                <a:lnTo>
                  <a:pt x="7789" y="23479"/>
                </a:lnTo>
                <a:cubicBezTo>
                  <a:pt x="7821" y="23511"/>
                  <a:pt x="7844" y="23522"/>
                  <a:pt x="7865" y="23522"/>
                </a:cubicBezTo>
                <a:cubicBezTo>
                  <a:pt x="7909" y="23522"/>
                  <a:pt x="7943" y="23473"/>
                  <a:pt x="8033" y="23473"/>
                </a:cubicBezTo>
                <a:cubicBezTo>
                  <a:pt x="8050" y="23473"/>
                  <a:pt x="8069" y="23475"/>
                  <a:pt x="8091" y="23479"/>
                </a:cubicBezTo>
                <a:cubicBezTo>
                  <a:pt x="8091" y="23479"/>
                  <a:pt x="8091" y="23479"/>
                  <a:pt x="8091" y="23441"/>
                </a:cubicBezTo>
                <a:lnTo>
                  <a:pt x="8243" y="23441"/>
                </a:lnTo>
                <a:cubicBezTo>
                  <a:pt x="8243" y="23366"/>
                  <a:pt x="8205" y="23328"/>
                  <a:pt x="8167" y="23290"/>
                </a:cubicBezTo>
                <a:cubicBezTo>
                  <a:pt x="8129" y="23252"/>
                  <a:pt x="8054" y="23215"/>
                  <a:pt x="7978" y="23215"/>
                </a:cubicBezTo>
                <a:close/>
                <a:moveTo>
                  <a:pt x="46239" y="22837"/>
                </a:moveTo>
                <a:cubicBezTo>
                  <a:pt x="46126" y="22837"/>
                  <a:pt x="46013" y="22912"/>
                  <a:pt x="45975" y="23063"/>
                </a:cubicBezTo>
                <a:lnTo>
                  <a:pt x="46088" y="23177"/>
                </a:lnTo>
                <a:cubicBezTo>
                  <a:pt x="46050" y="23252"/>
                  <a:pt x="46013" y="23328"/>
                  <a:pt x="46050" y="23441"/>
                </a:cubicBezTo>
                <a:lnTo>
                  <a:pt x="46164" y="23555"/>
                </a:lnTo>
                <a:lnTo>
                  <a:pt x="46315" y="23555"/>
                </a:lnTo>
                <a:cubicBezTo>
                  <a:pt x="46428" y="23517"/>
                  <a:pt x="46504" y="23479"/>
                  <a:pt x="46504" y="23366"/>
                </a:cubicBezTo>
                <a:cubicBezTo>
                  <a:pt x="46504" y="23290"/>
                  <a:pt x="46428" y="23177"/>
                  <a:pt x="46391" y="23139"/>
                </a:cubicBezTo>
                <a:lnTo>
                  <a:pt x="46428" y="23026"/>
                </a:lnTo>
                <a:cubicBezTo>
                  <a:pt x="46428" y="22950"/>
                  <a:pt x="46353" y="22874"/>
                  <a:pt x="46239" y="22837"/>
                </a:cubicBezTo>
                <a:close/>
                <a:moveTo>
                  <a:pt x="64274" y="23101"/>
                </a:moveTo>
                <a:cubicBezTo>
                  <a:pt x="63971" y="23101"/>
                  <a:pt x="63933" y="23290"/>
                  <a:pt x="63933" y="23404"/>
                </a:cubicBezTo>
                <a:cubicBezTo>
                  <a:pt x="63896" y="23441"/>
                  <a:pt x="63896" y="23479"/>
                  <a:pt x="63896" y="23479"/>
                </a:cubicBezTo>
                <a:lnTo>
                  <a:pt x="64009" y="23668"/>
                </a:lnTo>
                <a:cubicBezTo>
                  <a:pt x="64349" y="23631"/>
                  <a:pt x="64387" y="23328"/>
                  <a:pt x="64387" y="23215"/>
                </a:cubicBezTo>
                <a:lnTo>
                  <a:pt x="64274" y="23101"/>
                </a:lnTo>
                <a:close/>
                <a:moveTo>
                  <a:pt x="80011" y="23462"/>
                </a:moveTo>
                <a:cubicBezTo>
                  <a:pt x="79993" y="23462"/>
                  <a:pt x="79976" y="23467"/>
                  <a:pt x="79964" y="23479"/>
                </a:cubicBezTo>
                <a:cubicBezTo>
                  <a:pt x="79888" y="23479"/>
                  <a:pt x="79850" y="23555"/>
                  <a:pt x="79850" y="23631"/>
                </a:cubicBezTo>
                <a:lnTo>
                  <a:pt x="79964" y="23744"/>
                </a:lnTo>
                <a:cubicBezTo>
                  <a:pt x="79996" y="23776"/>
                  <a:pt x="80057" y="23865"/>
                  <a:pt x="80193" y="23865"/>
                </a:cubicBezTo>
                <a:cubicBezTo>
                  <a:pt x="80216" y="23865"/>
                  <a:pt x="80240" y="23863"/>
                  <a:pt x="80266" y="23857"/>
                </a:cubicBezTo>
                <a:lnTo>
                  <a:pt x="80380" y="23744"/>
                </a:lnTo>
                <a:lnTo>
                  <a:pt x="80380" y="23631"/>
                </a:lnTo>
                <a:cubicBezTo>
                  <a:pt x="80342" y="23593"/>
                  <a:pt x="80342" y="23517"/>
                  <a:pt x="80304" y="23479"/>
                </a:cubicBezTo>
                <a:cubicBezTo>
                  <a:pt x="80279" y="23479"/>
                  <a:pt x="80254" y="23462"/>
                  <a:pt x="80217" y="23462"/>
                </a:cubicBezTo>
                <a:cubicBezTo>
                  <a:pt x="80199" y="23462"/>
                  <a:pt x="80178" y="23467"/>
                  <a:pt x="80153" y="23479"/>
                </a:cubicBezTo>
                <a:lnTo>
                  <a:pt x="80115" y="23479"/>
                </a:lnTo>
                <a:cubicBezTo>
                  <a:pt x="80090" y="23479"/>
                  <a:pt x="80048" y="23462"/>
                  <a:pt x="80011" y="23462"/>
                </a:cubicBezTo>
                <a:close/>
                <a:moveTo>
                  <a:pt x="41627" y="23441"/>
                </a:moveTo>
                <a:lnTo>
                  <a:pt x="41438" y="23479"/>
                </a:lnTo>
                <a:cubicBezTo>
                  <a:pt x="41287" y="23706"/>
                  <a:pt x="41438" y="23971"/>
                  <a:pt x="41740" y="24009"/>
                </a:cubicBezTo>
                <a:lnTo>
                  <a:pt x="41929" y="23895"/>
                </a:lnTo>
                <a:lnTo>
                  <a:pt x="41929" y="23593"/>
                </a:lnTo>
                <a:lnTo>
                  <a:pt x="41778" y="23479"/>
                </a:lnTo>
                <a:cubicBezTo>
                  <a:pt x="41702" y="23479"/>
                  <a:pt x="41665" y="23479"/>
                  <a:pt x="41627" y="23441"/>
                </a:cubicBezTo>
                <a:close/>
                <a:moveTo>
                  <a:pt x="85695" y="23728"/>
                </a:moveTo>
                <a:cubicBezTo>
                  <a:pt x="85628" y="23728"/>
                  <a:pt x="85575" y="23755"/>
                  <a:pt x="85521" y="23782"/>
                </a:cubicBezTo>
                <a:cubicBezTo>
                  <a:pt x="85484" y="23820"/>
                  <a:pt x="85446" y="23857"/>
                  <a:pt x="85446" y="23971"/>
                </a:cubicBezTo>
                <a:lnTo>
                  <a:pt x="85446" y="24009"/>
                </a:lnTo>
                <a:lnTo>
                  <a:pt x="85559" y="24122"/>
                </a:lnTo>
                <a:cubicBezTo>
                  <a:pt x="85673" y="24122"/>
                  <a:pt x="85748" y="24084"/>
                  <a:pt x="85824" y="24046"/>
                </a:cubicBezTo>
                <a:cubicBezTo>
                  <a:pt x="85862" y="24009"/>
                  <a:pt x="85900" y="23933"/>
                  <a:pt x="85900" y="23857"/>
                </a:cubicBezTo>
                <a:lnTo>
                  <a:pt x="85900" y="23820"/>
                </a:lnTo>
                <a:lnTo>
                  <a:pt x="85786" y="23744"/>
                </a:lnTo>
                <a:cubicBezTo>
                  <a:pt x="85753" y="23733"/>
                  <a:pt x="85723" y="23728"/>
                  <a:pt x="85695" y="23728"/>
                </a:cubicBezTo>
                <a:close/>
                <a:moveTo>
                  <a:pt x="14956" y="23570"/>
                </a:moveTo>
                <a:cubicBezTo>
                  <a:pt x="14839" y="23570"/>
                  <a:pt x="14728" y="23596"/>
                  <a:pt x="14632" y="23668"/>
                </a:cubicBezTo>
                <a:lnTo>
                  <a:pt x="14670" y="23857"/>
                </a:lnTo>
                <a:cubicBezTo>
                  <a:pt x="14708" y="23857"/>
                  <a:pt x="14783" y="23933"/>
                  <a:pt x="14821" y="23971"/>
                </a:cubicBezTo>
                <a:cubicBezTo>
                  <a:pt x="14910" y="24060"/>
                  <a:pt x="15045" y="24195"/>
                  <a:pt x="15209" y="24195"/>
                </a:cubicBezTo>
                <a:cubicBezTo>
                  <a:pt x="15254" y="24195"/>
                  <a:pt x="15301" y="24184"/>
                  <a:pt x="15351" y="24160"/>
                </a:cubicBezTo>
                <a:lnTo>
                  <a:pt x="15388" y="24122"/>
                </a:lnTo>
                <a:cubicBezTo>
                  <a:pt x="15426" y="24084"/>
                  <a:pt x="15464" y="24009"/>
                  <a:pt x="15464" y="23933"/>
                </a:cubicBezTo>
                <a:cubicBezTo>
                  <a:pt x="15464" y="23820"/>
                  <a:pt x="15313" y="23668"/>
                  <a:pt x="15161" y="23593"/>
                </a:cubicBezTo>
                <a:cubicBezTo>
                  <a:pt x="15092" y="23579"/>
                  <a:pt x="15023" y="23570"/>
                  <a:pt x="14956" y="23570"/>
                </a:cubicBezTo>
                <a:close/>
                <a:moveTo>
                  <a:pt x="54859" y="23820"/>
                </a:moveTo>
                <a:lnTo>
                  <a:pt x="54708" y="23933"/>
                </a:lnTo>
                <a:lnTo>
                  <a:pt x="54708" y="24084"/>
                </a:lnTo>
                <a:lnTo>
                  <a:pt x="54859" y="24235"/>
                </a:lnTo>
                <a:cubicBezTo>
                  <a:pt x="54935" y="24235"/>
                  <a:pt x="55049" y="24198"/>
                  <a:pt x="55086" y="24160"/>
                </a:cubicBezTo>
                <a:cubicBezTo>
                  <a:pt x="55124" y="24122"/>
                  <a:pt x="55162" y="24084"/>
                  <a:pt x="55162" y="23971"/>
                </a:cubicBezTo>
                <a:lnTo>
                  <a:pt x="55162" y="23933"/>
                </a:lnTo>
                <a:lnTo>
                  <a:pt x="55049" y="23820"/>
                </a:lnTo>
                <a:close/>
                <a:moveTo>
                  <a:pt x="48810" y="23971"/>
                </a:moveTo>
                <a:lnTo>
                  <a:pt x="48697" y="24084"/>
                </a:lnTo>
                <a:lnTo>
                  <a:pt x="48697" y="24198"/>
                </a:lnTo>
                <a:lnTo>
                  <a:pt x="48810" y="24311"/>
                </a:lnTo>
                <a:cubicBezTo>
                  <a:pt x="48848" y="24349"/>
                  <a:pt x="48886" y="24349"/>
                  <a:pt x="48924" y="24387"/>
                </a:cubicBezTo>
                <a:lnTo>
                  <a:pt x="49075" y="24235"/>
                </a:lnTo>
                <a:cubicBezTo>
                  <a:pt x="49075" y="24160"/>
                  <a:pt x="49075" y="24084"/>
                  <a:pt x="48999" y="24009"/>
                </a:cubicBezTo>
                <a:cubicBezTo>
                  <a:pt x="48961" y="24009"/>
                  <a:pt x="48886" y="23971"/>
                  <a:pt x="48810" y="23971"/>
                </a:cubicBezTo>
                <a:close/>
                <a:moveTo>
                  <a:pt x="73957" y="24131"/>
                </a:moveTo>
                <a:cubicBezTo>
                  <a:pt x="73915" y="24131"/>
                  <a:pt x="73877" y="24141"/>
                  <a:pt x="73839" y="24160"/>
                </a:cubicBezTo>
                <a:cubicBezTo>
                  <a:pt x="73763" y="24235"/>
                  <a:pt x="73763" y="24349"/>
                  <a:pt x="73763" y="24387"/>
                </a:cubicBezTo>
                <a:cubicBezTo>
                  <a:pt x="73763" y="24387"/>
                  <a:pt x="73763" y="24424"/>
                  <a:pt x="73763" y="24462"/>
                </a:cubicBezTo>
                <a:lnTo>
                  <a:pt x="73877" y="24576"/>
                </a:lnTo>
                <a:cubicBezTo>
                  <a:pt x="73990" y="24576"/>
                  <a:pt x="74066" y="24576"/>
                  <a:pt x="74141" y="24538"/>
                </a:cubicBezTo>
                <a:cubicBezTo>
                  <a:pt x="74179" y="24462"/>
                  <a:pt x="74217" y="24387"/>
                  <a:pt x="74217" y="24311"/>
                </a:cubicBezTo>
                <a:cubicBezTo>
                  <a:pt x="74217" y="24273"/>
                  <a:pt x="74217" y="24273"/>
                  <a:pt x="74217" y="24235"/>
                </a:cubicBezTo>
                <a:lnTo>
                  <a:pt x="74104" y="24160"/>
                </a:lnTo>
                <a:cubicBezTo>
                  <a:pt x="74047" y="24141"/>
                  <a:pt x="74000" y="24131"/>
                  <a:pt x="73957" y="24131"/>
                </a:cubicBezTo>
                <a:close/>
                <a:moveTo>
                  <a:pt x="87336" y="24084"/>
                </a:moveTo>
                <a:cubicBezTo>
                  <a:pt x="87223" y="24084"/>
                  <a:pt x="87147" y="24122"/>
                  <a:pt x="87072" y="24160"/>
                </a:cubicBezTo>
                <a:lnTo>
                  <a:pt x="86845" y="24311"/>
                </a:lnTo>
                <a:cubicBezTo>
                  <a:pt x="86845" y="24311"/>
                  <a:pt x="86845" y="24349"/>
                  <a:pt x="86845" y="24349"/>
                </a:cubicBezTo>
                <a:cubicBezTo>
                  <a:pt x="86807" y="24387"/>
                  <a:pt x="86807" y="24387"/>
                  <a:pt x="86807" y="24462"/>
                </a:cubicBezTo>
                <a:cubicBezTo>
                  <a:pt x="86807" y="24500"/>
                  <a:pt x="86845" y="24576"/>
                  <a:pt x="86883" y="24614"/>
                </a:cubicBezTo>
                <a:lnTo>
                  <a:pt x="86958" y="24614"/>
                </a:lnTo>
                <a:cubicBezTo>
                  <a:pt x="86991" y="24625"/>
                  <a:pt x="87018" y="24629"/>
                  <a:pt x="87041" y="24629"/>
                </a:cubicBezTo>
                <a:cubicBezTo>
                  <a:pt x="87097" y="24629"/>
                  <a:pt x="87132" y="24602"/>
                  <a:pt x="87185" y="24576"/>
                </a:cubicBezTo>
                <a:lnTo>
                  <a:pt x="87298" y="24576"/>
                </a:lnTo>
                <a:lnTo>
                  <a:pt x="87487" y="24462"/>
                </a:lnTo>
                <a:cubicBezTo>
                  <a:pt x="87487" y="24424"/>
                  <a:pt x="87487" y="24424"/>
                  <a:pt x="87487" y="24387"/>
                </a:cubicBezTo>
                <a:cubicBezTo>
                  <a:pt x="87525" y="24387"/>
                  <a:pt x="87525" y="24349"/>
                  <a:pt x="87525" y="24273"/>
                </a:cubicBezTo>
                <a:cubicBezTo>
                  <a:pt x="87525" y="24235"/>
                  <a:pt x="87487" y="24160"/>
                  <a:pt x="87450" y="24122"/>
                </a:cubicBezTo>
                <a:lnTo>
                  <a:pt x="87336" y="24084"/>
                </a:lnTo>
                <a:close/>
                <a:moveTo>
                  <a:pt x="64500" y="24387"/>
                </a:moveTo>
                <a:cubicBezTo>
                  <a:pt x="64349" y="24387"/>
                  <a:pt x="64236" y="24462"/>
                  <a:pt x="64198" y="24576"/>
                </a:cubicBezTo>
                <a:lnTo>
                  <a:pt x="64311" y="24727"/>
                </a:lnTo>
                <a:cubicBezTo>
                  <a:pt x="64311" y="24765"/>
                  <a:pt x="64349" y="24765"/>
                  <a:pt x="64425" y="24803"/>
                </a:cubicBezTo>
                <a:lnTo>
                  <a:pt x="64576" y="24689"/>
                </a:lnTo>
                <a:cubicBezTo>
                  <a:pt x="64614" y="24651"/>
                  <a:pt x="64652" y="24614"/>
                  <a:pt x="64652" y="24538"/>
                </a:cubicBezTo>
                <a:lnTo>
                  <a:pt x="64652" y="24500"/>
                </a:lnTo>
                <a:lnTo>
                  <a:pt x="64500" y="24387"/>
                </a:lnTo>
                <a:close/>
                <a:moveTo>
                  <a:pt x="9150" y="24500"/>
                </a:moveTo>
                <a:cubicBezTo>
                  <a:pt x="9037" y="24500"/>
                  <a:pt x="8923" y="24576"/>
                  <a:pt x="8923" y="24689"/>
                </a:cubicBezTo>
                <a:lnTo>
                  <a:pt x="9074" y="24689"/>
                </a:lnTo>
                <a:cubicBezTo>
                  <a:pt x="9074" y="24727"/>
                  <a:pt x="9074" y="24727"/>
                  <a:pt x="9074" y="24727"/>
                </a:cubicBezTo>
                <a:lnTo>
                  <a:pt x="9150" y="24727"/>
                </a:lnTo>
                <a:cubicBezTo>
                  <a:pt x="9150" y="24727"/>
                  <a:pt x="9188" y="24765"/>
                  <a:pt x="9188" y="24765"/>
                </a:cubicBezTo>
                <a:cubicBezTo>
                  <a:pt x="9226" y="24803"/>
                  <a:pt x="9226" y="24840"/>
                  <a:pt x="9301" y="24840"/>
                </a:cubicBezTo>
                <a:cubicBezTo>
                  <a:pt x="9301" y="24803"/>
                  <a:pt x="9301" y="24765"/>
                  <a:pt x="9301" y="24765"/>
                </a:cubicBezTo>
                <a:lnTo>
                  <a:pt x="9453" y="24765"/>
                </a:lnTo>
                <a:cubicBezTo>
                  <a:pt x="9453" y="24689"/>
                  <a:pt x="9415" y="24614"/>
                  <a:pt x="9377" y="24576"/>
                </a:cubicBezTo>
                <a:cubicBezTo>
                  <a:pt x="9301" y="24538"/>
                  <a:pt x="9226" y="24500"/>
                  <a:pt x="9150" y="24500"/>
                </a:cubicBezTo>
                <a:close/>
                <a:moveTo>
                  <a:pt x="12326" y="24349"/>
                </a:moveTo>
                <a:cubicBezTo>
                  <a:pt x="12250" y="24349"/>
                  <a:pt x="12137" y="24349"/>
                  <a:pt x="12099" y="24387"/>
                </a:cubicBezTo>
                <a:cubicBezTo>
                  <a:pt x="11986" y="24462"/>
                  <a:pt x="11986" y="24576"/>
                  <a:pt x="11986" y="24651"/>
                </a:cubicBezTo>
                <a:cubicBezTo>
                  <a:pt x="11986" y="24651"/>
                  <a:pt x="11986" y="24689"/>
                  <a:pt x="11986" y="24727"/>
                </a:cubicBezTo>
                <a:lnTo>
                  <a:pt x="12137" y="24840"/>
                </a:lnTo>
                <a:cubicBezTo>
                  <a:pt x="12175" y="24840"/>
                  <a:pt x="12212" y="24840"/>
                  <a:pt x="12250" y="24878"/>
                </a:cubicBezTo>
                <a:lnTo>
                  <a:pt x="12439" y="24765"/>
                </a:lnTo>
                <a:cubicBezTo>
                  <a:pt x="12439" y="24689"/>
                  <a:pt x="12439" y="24689"/>
                  <a:pt x="12477" y="24651"/>
                </a:cubicBezTo>
                <a:cubicBezTo>
                  <a:pt x="12477" y="24614"/>
                  <a:pt x="12477" y="24576"/>
                  <a:pt x="12477" y="24538"/>
                </a:cubicBezTo>
                <a:cubicBezTo>
                  <a:pt x="12477" y="24462"/>
                  <a:pt x="12477" y="24424"/>
                  <a:pt x="12402" y="24387"/>
                </a:cubicBezTo>
                <a:lnTo>
                  <a:pt x="12326" y="24349"/>
                </a:lnTo>
                <a:close/>
                <a:moveTo>
                  <a:pt x="18526" y="24614"/>
                </a:moveTo>
                <a:cubicBezTo>
                  <a:pt x="18526" y="24614"/>
                  <a:pt x="18526" y="24651"/>
                  <a:pt x="18526" y="24651"/>
                </a:cubicBezTo>
                <a:lnTo>
                  <a:pt x="18375" y="24651"/>
                </a:lnTo>
                <a:cubicBezTo>
                  <a:pt x="18375" y="24803"/>
                  <a:pt x="18564" y="24878"/>
                  <a:pt x="18715" y="24878"/>
                </a:cubicBezTo>
                <a:cubicBezTo>
                  <a:pt x="18753" y="24878"/>
                  <a:pt x="18829" y="24840"/>
                  <a:pt x="18867" y="24840"/>
                </a:cubicBezTo>
                <a:lnTo>
                  <a:pt x="18904" y="24727"/>
                </a:lnTo>
                <a:lnTo>
                  <a:pt x="18753" y="24727"/>
                </a:lnTo>
                <a:cubicBezTo>
                  <a:pt x="18753" y="24727"/>
                  <a:pt x="18715" y="24727"/>
                  <a:pt x="18715" y="24689"/>
                </a:cubicBezTo>
                <a:lnTo>
                  <a:pt x="18715" y="24651"/>
                </a:lnTo>
                <a:cubicBezTo>
                  <a:pt x="18678" y="24651"/>
                  <a:pt x="18640" y="24614"/>
                  <a:pt x="18640" y="24614"/>
                </a:cubicBezTo>
                <a:cubicBezTo>
                  <a:pt x="18640" y="24614"/>
                  <a:pt x="18640" y="24614"/>
                  <a:pt x="18640" y="24651"/>
                </a:cubicBezTo>
                <a:cubicBezTo>
                  <a:pt x="18640" y="24614"/>
                  <a:pt x="18602" y="24614"/>
                  <a:pt x="18526" y="24614"/>
                </a:cubicBezTo>
                <a:close/>
                <a:moveTo>
                  <a:pt x="60663" y="24916"/>
                </a:moveTo>
                <a:cubicBezTo>
                  <a:pt x="60597" y="24916"/>
                  <a:pt x="60531" y="24954"/>
                  <a:pt x="60568" y="25029"/>
                </a:cubicBezTo>
                <a:lnTo>
                  <a:pt x="60757" y="25029"/>
                </a:lnTo>
                <a:cubicBezTo>
                  <a:pt x="60795" y="24954"/>
                  <a:pt x="60729" y="24916"/>
                  <a:pt x="60663" y="24916"/>
                </a:cubicBezTo>
                <a:close/>
                <a:moveTo>
                  <a:pt x="75304" y="24585"/>
                </a:moveTo>
                <a:cubicBezTo>
                  <a:pt x="75257" y="24585"/>
                  <a:pt x="75219" y="24595"/>
                  <a:pt x="75200" y="24614"/>
                </a:cubicBezTo>
                <a:cubicBezTo>
                  <a:pt x="75087" y="24689"/>
                  <a:pt x="75087" y="24803"/>
                  <a:pt x="75087" y="24840"/>
                </a:cubicBezTo>
                <a:cubicBezTo>
                  <a:pt x="75087" y="24878"/>
                  <a:pt x="75087" y="24878"/>
                  <a:pt x="75087" y="24916"/>
                </a:cubicBezTo>
                <a:lnTo>
                  <a:pt x="75087" y="24992"/>
                </a:lnTo>
                <a:lnTo>
                  <a:pt x="75276" y="25067"/>
                </a:lnTo>
                <a:lnTo>
                  <a:pt x="75238" y="25067"/>
                </a:lnTo>
                <a:cubicBezTo>
                  <a:pt x="75238" y="25105"/>
                  <a:pt x="75276" y="25218"/>
                  <a:pt x="75389" y="25218"/>
                </a:cubicBezTo>
                <a:cubicBezTo>
                  <a:pt x="75502" y="25218"/>
                  <a:pt x="75502" y="25105"/>
                  <a:pt x="75540" y="25067"/>
                </a:cubicBezTo>
                <a:lnTo>
                  <a:pt x="75540" y="24992"/>
                </a:lnTo>
                <a:cubicBezTo>
                  <a:pt x="75502" y="24916"/>
                  <a:pt x="75502" y="24916"/>
                  <a:pt x="75502" y="24878"/>
                </a:cubicBezTo>
                <a:cubicBezTo>
                  <a:pt x="75502" y="24878"/>
                  <a:pt x="75502" y="24840"/>
                  <a:pt x="75502" y="24803"/>
                </a:cubicBezTo>
                <a:lnTo>
                  <a:pt x="75540" y="24765"/>
                </a:lnTo>
                <a:lnTo>
                  <a:pt x="75465" y="24614"/>
                </a:lnTo>
                <a:cubicBezTo>
                  <a:pt x="75408" y="24595"/>
                  <a:pt x="75351" y="24585"/>
                  <a:pt x="75304" y="24585"/>
                </a:cubicBezTo>
                <a:close/>
                <a:moveTo>
                  <a:pt x="26433" y="24850"/>
                </a:moveTo>
                <a:cubicBezTo>
                  <a:pt x="26400" y="24850"/>
                  <a:pt x="26371" y="24859"/>
                  <a:pt x="26353" y="24878"/>
                </a:cubicBezTo>
                <a:cubicBezTo>
                  <a:pt x="26277" y="24878"/>
                  <a:pt x="26164" y="24916"/>
                  <a:pt x="26164" y="25067"/>
                </a:cubicBezTo>
                <a:lnTo>
                  <a:pt x="26164" y="25181"/>
                </a:lnTo>
                <a:lnTo>
                  <a:pt x="26239" y="25294"/>
                </a:lnTo>
                <a:cubicBezTo>
                  <a:pt x="26296" y="25313"/>
                  <a:pt x="26343" y="25322"/>
                  <a:pt x="26386" y="25322"/>
                </a:cubicBezTo>
                <a:cubicBezTo>
                  <a:pt x="26428" y="25322"/>
                  <a:pt x="26466" y="25313"/>
                  <a:pt x="26504" y="25294"/>
                </a:cubicBezTo>
                <a:cubicBezTo>
                  <a:pt x="26579" y="25256"/>
                  <a:pt x="26617" y="25181"/>
                  <a:pt x="26617" y="25067"/>
                </a:cubicBezTo>
                <a:cubicBezTo>
                  <a:pt x="26617" y="24992"/>
                  <a:pt x="26579" y="24916"/>
                  <a:pt x="26542" y="24878"/>
                </a:cubicBezTo>
                <a:cubicBezTo>
                  <a:pt x="26504" y="24859"/>
                  <a:pt x="26466" y="24850"/>
                  <a:pt x="26433" y="24850"/>
                </a:cubicBezTo>
                <a:close/>
                <a:moveTo>
                  <a:pt x="79676" y="24862"/>
                </a:moveTo>
                <a:cubicBezTo>
                  <a:pt x="79598" y="24862"/>
                  <a:pt x="79526" y="24889"/>
                  <a:pt x="79472" y="24916"/>
                </a:cubicBezTo>
                <a:cubicBezTo>
                  <a:pt x="79397" y="24992"/>
                  <a:pt x="79359" y="25105"/>
                  <a:pt x="79359" y="25256"/>
                </a:cubicBezTo>
                <a:lnTo>
                  <a:pt x="79472" y="25370"/>
                </a:lnTo>
                <a:cubicBezTo>
                  <a:pt x="79586" y="25370"/>
                  <a:pt x="79699" y="25370"/>
                  <a:pt x="79775" y="25294"/>
                </a:cubicBezTo>
                <a:cubicBezTo>
                  <a:pt x="79850" y="25256"/>
                  <a:pt x="79888" y="25181"/>
                  <a:pt x="79888" y="25067"/>
                </a:cubicBezTo>
                <a:cubicBezTo>
                  <a:pt x="79888" y="25029"/>
                  <a:pt x="79888" y="24992"/>
                  <a:pt x="79888" y="24954"/>
                </a:cubicBezTo>
                <a:lnTo>
                  <a:pt x="79775" y="24878"/>
                </a:lnTo>
                <a:cubicBezTo>
                  <a:pt x="79741" y="24867"/>
                  <a:pt x="79708" y="24862"/>
                  <a:pt x="79676" y="24862"/>
                </a:cubicBezTo>
                <a:close/>
                <a:moveTo>
                  <a:pt x="65824" y="25029"/>
                </a:moveTo>
                <a:cubicBezTo>
                  <a:pt x="65672" y="25029"/>
                  <a:pt x="65559" y="25067"/>
                  <a:pt x="65521" y="25218"/>
                </a:cubicBezTo>
                <a:lnTo>
                  <a:pt x="65559" y="25332"/>
                </a:lnTo>
                <a:cubicBezTo>
                  <a:pt x="65635" y="25407"/>
                  <a:pt x="65748" y="25407"/>
                  <a:pt x="65824" y="25407"/>
                </a:cubicBezTo>
                <a:cubicBezTo>
                  <a:pt x="65937" y="25370"/>
                  <a:pt x="65975" y="25294"/>
                  <a:pt x="65975" y="25218"/>
                </a:cubicBezTo>
                <a:cubicBezTo>
                  <a:pt x="65975" y="25181"/>
                  <a:pt x="65975" y="25143"/>
                  <a:pt x="65975" y="25105"/>
                </a:cubicBezTo>
                <a:lnTo>
                  <a:pt x="65824" y="25029"/>
                </a:lnTo>
                <a:close/>
                <a:moveTo>
                  <a:pt x="76334" y="25067"/>
                </a:moveTo>
                <a:cubicBezTo>
                  <a:pt x="76183" y="25067"/>
                  <a:pt x="76070" y="25067"/>
                  <a:pt x="76032" y="25143"/>
                </a:cubicBezTo>
                <a:cubicBezTo>
                  <a:pt x="75994" y="25143"/>
                  <a:pt x="75918" y="25218"/>
                  <a:pt x="75918" y="25332"/>
                </a:cubicBezTo>
                <a:lnTo>
                  <a:pt x="75918" y="25370"/>
                </a:lnTo>
                <a:lnTo>
                  <a:pt x="76070" y="25445"/>
                </a:lnTo>
                <a:cubicBezTo>
                  <a:pt x="76103" y="25456"/>
                  <a:pt x="76136" y="25461"/>
                  <a:pt x="76168" y="25461"/>
                </a:cubicBezTo>
                <a:cubicBezTo>
                  <a:pt x="76246" y="25461"/>
                  <a:pt x="76319" y="25434"/>
                  <a:pt x="76372" y="25407"/>
                </a:cubicBezTo>
                <a:cubicBezTo>
                  <a:pt x="76410" y="25370"/>
                  <a:pt x="76448" y="25294"/>
                  <a:pt x="76448" y="25218"/>
                </a:cubicBezTo>
                <a:cubicBezTo>
                  <a:pt x="76448" y="25218"/>
                  <a:pt x="76448" y="25181"/>
                  <a:pt x="76448" y="25181"/>
                </a:cubicBezTo>
                <a:lnTo>
                  <a:pt x="76334" y="25067"/>
                </a:lnTo>
                <a:close/>
                <a:moveTo>
                  <a:pt x="33876" y="25181"/>
                </a:moveTo>
                <a:lnTo>
                  <a:pt x="33725" y="25218"/>
                </a:lnTo>
                <a:cubicBezTo>
                  <a:pt x="33612" y="25294"/>
                  <a:pt x="33612" y="25445"/>
                  <a:pt x="33725" y="25559"/>
                </a:cubicBezTo>
                <a:cubicBezTo>
                  <a:pt x="33752" y="25585"/>
                  <a:pt x="33797" y="25612"/>
                  <a:pt x="33862" y="25612"/>
                </a:cubicBezTo>
                <a:cubicBezTo>
                  <a:pt x="33889" y="25612"/>
                  <a:pt x="33919" y="25608"/>
                  <a:pt x="33952" y="25597"/>
                </a:cubicBezTo>
                <a:lnTo>
                  <a:pt x="34065" y="25483"/>
                </a:lnTo>
                <a:cubicBezTo>
                  <a:pt x="34065" y="25445"/>
                  <a:pt x="34065" y="25256"/>
                  <a:pt x="33876" y="25181"/>
                </a:cubicBezTo>
                <a:close/>
                <a:moveTo>
                  <a:pt x="11003" y="25597"/>
                </a:moveTo>
                <a:cubicBezTo>
                  <a:pt x="10851" y="25597"/>
                  <a:pt x="10738" y="25634"/>
                  <a:pt x="10662" y="25786"/>
                </a:cubicBezTo>
                <a:lnTo>
                  <a:pt x="10700" y="25899"/>
                </a:lnTo>
                <a:cubicBezTo>
                  <a:pt x="10814" y="25975"/>
                  <a:pt x="10927" y="25975"/>
                  <a:pt x="11003" y="25975"/>
                </a:cubicBezTo>
                <a:cubicBezTo>
                  <a:pt x="11078" y="25937"/>
                  <a:pt x="11154" y="25861"/>
                  <a:pt x="11154" y="25786"/>
                </a:cubicBezTo>
                <a:cubicBezTo>
                  <a:pt x="11154" y="25748"/>
                  <a:pt x="11116" y="25710"/>
                  <a:pt x="11116" y="25672"/>
                </a:cubicBezTo>
                <a:lnTo>
                  <a:pt x="11003" y="25597"/>
                </a:lnTo>
                <a:close/>
                <a:moveTo>
                  <a:pt x="31495" y="25430"/>
                </a:moveTo>
                <a:cubicBezTo>
                  <a:pt x="31463" y="25430"/>
                  <a:pt x="31425" y="25434"/>
                  <a:pt x="31381" y="25445"/>
                </a:cubicBezTo>
                <a:lnTo>
                  <a:pt x="31305" y="25483"/>
                </a:lnTo>
                <a:cubicBezTo>
                  <a:pt x="31154" y="25748"/>
                  <a:pt x="31268" y="25975"/>
                  <a:pt x="31494" y="26012"/>
                </a:cubicBezTo>
                <a:lnTo>
                  <a:pt x="31683" y="25861"/>
                </a:lnTo>
                <a:lnTo>
                  <a:pt x="31721" y="25861"/>
                </a:lnTo>
                <a:cubicBezTo>
                  <a:pt x="31759" y="25823"/>
                  <a:pt x="31872" y="25748"/>
                  <a:pt x="31872" y="25634"/>
                </a:cubicBezTo>
                <a:cubicBezTo>
                  <a:pt x="31872" y="25634"/>
                  <a:pt x="31872" y="25597"/>
                  <a:pt x="31835" y="25597"/>
                </a:cubicBezTo>
                <a:lnTo>
                  <a:pt x="31646" y="25483"/>
                </a:lnTo>
                <a:cubicBezTo>
                  <a:pt x="31619" y="25456"/>
                  <a:pt x="31573" y="25430"/>
                  <a:pt x="31495" y="25430"/>
                </a:cubicBezTo>
                <a:close/>
                <a:moveTo>
                  <a:pt x="22496" y="25067"/>
                </a:moveTo>
                <a:lnTo>
                  <a:pt x="22345" y="25181"/>
                </a:lnTo>
                <a:cubicBezTo>
                  <a:pt x="22307" y="25483"/>
                  <a:pt x="22496" y="25597"/>
                  <a:pt x="22647" y="25672"/>
                </a:cubicBezTo>
                <a:cubicBezTo>
                  <a:pt x="22647" y="25672"/>
                  <a:pt x="22647" y="25710"/>
                  <a:pt x="22647" y="25710"/>
                </a:cubicBezTo>
                <a:lnTo>
                  <a:pt x="22534" y="25786"/>
                </a:lnTo>
                <a:cubicBezTo>
                  <a:pt x="22496" y="26050"/>
                  <a:pt x="22723" y="26201"/>
                  <a:pt x="22912" y="26201"/>
                </a:cubicBezTo>
                <a:cubicBezTo>
                  <a:pt x="22944" y="26208"/>
                  <a:pt x="22976" y="26211"/>
                  <a:pt x="23006" y="26211"/>
                </a:cubicBezTo>
                <a:cubicBezTo>
                  <a:pt x="23150" y="26211"/>
                  <a:pt x="23259" y="26138"/>
                  <a:pt x="23290" y="26012"/>
                </a:cubicBezTo>
                <a:lnTo>
                  <a:pt x="23139" y="25861"/>
                </a:lnTo>
                <a:lnTo>
                  <a:pt x="23177" y="25861"/>
                </a:lnTo>
                <a:cubicBezTo>
                  <a:pt x="23177" y="25861"/>
                  <a:pt x="23177" y="25823"/>
                  <a:pt x="23139" y="25786"/>
                </a:cubicBezTo>
                <a:cubicBezTo>
                  <a:pt x="23139" y="25786"/>
                  <a:pt x="23139" y="25748"/>
                  <a:pt x="23101" y="25748"/>
                </a:cubicBezTo>
                <a:cubicBezTo>
                  <a:pt x="23139" y="25634"/>
                  <a:pt x="23177" y="25634"/>
                  <a:pt x="23177" y="25634"/>
                </a:cubicBezTo>
                <a:lnTo>
                  <a:pt x="23290" y="25634"/>
                </a:lnTo>
                <a:lnTo>
                  <a:pt x="23479" y="25559"/>
                </a:lnTo>
                <a:cubicBezTo>
                  <a:pt x="23479" y="25559"/>
                  <a:pt x="23479" y="25521"/>
                  <a:pt x="23479" y="25521"/>
                </a:cubicBezTo>
                <a:cubicBezTo>
                  <a:pt x="23479" y="25370"/>
                  <a:pt x="23366" y="25256"/>
                  <a:pt x="23139" y="25218"/>
                </a:cubicBezTo>
                <a:cubicBezTo>
                  <a:pt x="23025" y="25218"/>
                  <a:pt x="22874" y="25218"/>
                  <a:pt x="22799" y="25294"/>
                </a:cubicBezTo>
                <a:cubicBezTo>
                  <a:pt x="22761" y="25218"/>
                  <a:pt x="22685" y="25067"/>
                  <a:pt x="22496" y="25067"/>
                </a:cubicBezTo>
                <a:close/>
                <a:moveTo>
                  <a:pt x="68092" y="25786"/>
                </a:moveTo>
                <a:lnTo>
                  <a:pt x="68017" y="25823"/>
                </a:lnTo>
                <a:cubicBezTo>
                  <a:pt x="67941" y="25899"/>
                  <a:pt x="67903" y="26012"/>
                  <a:pt x="67903" y="26126"/>
                </a:cubicBezTo>
                <a:cubicBezTo>
                  <a:pt x="67903" y="26164"/>
                  <a:pt x="67903" y="26201"/>
                  <a:pt x="67903" y="26239"/>
                </a:cubicBezTo>
                <a:lnTo>
                  <a:pt x="68017" y="26315"/>
                </a:lnTo>
                <a:cubicBezTo>
                  <a:pt x="68067" y="26329"/>
                  <a:pt x="68111" y="26335"/>
                  <a:pt x="68149" y="26335"/>
                </a:cubicBezTo>
                <a:cubicBezTo>
                  <a:pt x="68309" y="26335"/>
                  <a:pt x="68364" y="26225"/>
                  <a:pt x="68395" y="26164"/>
                </a:cubicBezTo>
                <a:cubicBezTo>
                  <a:pt x="68395" y="26164"/>
                  <a:pt x="68395" y="26126"/>
                  <a:pt x="68395" y="26126"/>
                </a:cubicBezTo>
                <a:lnTo>
                  <a:pt x="68206" y="25975"/>
                </a:lnTo>
                <a:lnTo>
                  <a:pt x="68281" y="25975"/>
                </a:lnTo>
                <a:cubicBezTo>
                  <a:pt x="68319" y="26012"/>
                  <a:pt x="68319" y="26012"/>
                  <a:pt x="68319" y="26012"/>
                </a:cubicBezTo>
                <a:lnTo>
                  <a:pt x="68319" y="25975"/>
                </a:lnTo>
                <a:cubicBezTo>
                  <a:pt x="68319" y="25937"/>
                  <a:pt x="68319" y="25861"/>
                  <a:pt x="68243" y="25823"/>
                </a:cubicBezTo>
                <a:cubicBezTo>
                  <a:pt x="68206" y="25823"/>
                  <a:pt x="68168" y="25786"/>
                  <a:pt x="68092" y="25786"/>
                </a:cubicBezTo>
                <a:close/>
                <a:moveTo>
                  <a:pt x="66202" y="26050"/>
                </a:moveTo>
                <a:cubicBezTo>
                  <a:pt x="66051" y="26050"/>
                  <a:pt x="65937" y="26126"/>
                  <a:pt x="65862" y="26239"/>
                </a:cubicBezTo>
                <a:lnTo>
                  <a:pt x="65975" y="26390"/>
                </a:lnTo>
                <a:cubicBezTo>
                  <a:pt x="66013" y="26390"/>
                  <a:pt x="66051" y="26428"/>
                  <a:pt x="66088" y="26428"/>
                </a:cubicBezTo>
                <a:lnTo>
                  <a:pt x="66277" y="26315"/>
                </a:lnTo>
                <a:cubicBezTo>
                  <a:pt x="66277" y="26315"/>
                  <a:pt x="66315" y="26277"/>
                  <a:pt x="66315" y="26201"/>
                </a:cubicBezTo>
                <a:lnTo>
                  <a:pt x="66315" y="26164"/>
                </a:lnTo>
                <a:lnTo>
                  <a:pt x="66202" y="26050"/>
                </a:lnTo>
                <a:close/>
                <a:moveTo>
                  <a:pt x="2042" y="26088"/>
                </a:moveTo>
                <a:lnTo>
                  <a:pt x="1891" y="26201"/>
                </a:lnTo>
                <a:cubicBezTo>
                  <a:pt x="1853" y="26239"/>
                  <a:pt x="1815" y="26239"/>
                  <a:pt x="1815" y="26315"/>
                </a:cubicBezTo>
                <a:lnTo>
                  <a:pt x="1929" y="26428"/>
                </a:lnTo>
                <a:cubicBezTo>
                  <a:pt x="1967" y="26466"/>
                  <a:pt x="1967" y="26466"/>
                  <a:pt x="2042" y="26504"/>
                </a:cubicBezTo>
                <a:lnTo>
                  <a:pt x="2193" y="26390"/>
                </a:lnTo>
                <a:cubicBezTo>
                  <a:pt x="2231" y="26390"/>
                  <a:pt x="2231" y="26353"/>
                  <a:pt x="2269" y="26315"/>
                </a:cubicBezTo>
                <a:lnTo>
                  <a:pt x="2156" y="26164"/>
                </a:lnTo>
                <a:cubicBezTo>
                  <a:pt x="2118" y="26126"/>
                  <a:pt x="2080" y="26126"/>
                  <a:pt x="2042" y="26088"/>
                </a:cubicBezTo>
                <a:close/>
                <a:moveTo>
                  <a:pt x="21795" y="26191"/>
                </a:moveTo>
                <a:cubicBezTo>
                  <a:pt x="21763" y="26191"/>
                  <a:pt x="21731" y="26194"/>
                  <a:pt x="21702" y="26201"/>
                </a:cubicBezTo>
                <a:cubicBezTo>
                  <a:pt x="21627" y="26239"/>
                  <a:pt x="21589" y="26277"/>
                  <a:pt x="21589" y="26353"/>
                </a:cubicBezTo>
                <a:lnTo>
                  <a:pt x="21664" y="26504"/>
                </a:lnTo>
                <a:cubicBezTo>
                  <a:pt x="21664" y="26504"/>
                  <a:pt x="21664" y="26466"/>
                  <a:pt x="21664" y="26466"/>
                </a:cubicBezTo>
                <a:lnTo>
                  <a:pt x="21778" y="26580"/>
                </a:lnTo>
                <a:cubicBezTo>
                  <a:pt x="21967" y="26580"/>
                  <a:pt x="22080" y="26542"/>
                  <a:pt x="22156" y="26428"/>
                </a:cubicBezTo>
                <a:lnTo>
                  <a:pt x="22118" y="26277"/>
                </a:lnTo>
                <a:cubicBezTo>
                  <a:pt x="22087" y="26246"/>
                  <a:pt x="21933" y="26191"/>
                  <a:pt x="21795" y="26191"/>
                </a:cubicBezTo>
                <a:close/>
                <a:moveTo>
                  <a:pt x="23215" y="26164"/>
                </a:moveTo>
                <a:lnTo>
                  <a:pt x="23101" y="26277"/>
                </a:lnTo>
                <a:lnTo>
                  <a:pt x="23063" y="26315"/>
                </a:lnTo>
                <a:cubicBezTo>
                  <a:pt x="23063" y="26390"/>
                  <a:pt x="23101" y="26504"/>
                  <a:pt x="23177" y="26542"/>
                </a:cubicBezTo>
                <a:lnTo>
                  <a:pt x="23252" y="26580"/>
                </a:lnTo>
                <a:cubicBezTo>
                  <a:pt x="23286" y="26591"/>
                  <a:pt x="23316" y="26595"/>
                  <a:pt x="23343" y="26595"/>
                </a:cubicBezTo>
                <a:cubicBezTo>
                  <a:pt x="23410" y="26595"/>
                  <a:pt x="23463" y="26568"/>
                  <a:pt x="23517" y="26542"/>
                </a:cubicBezTo>
                <a:cubicBezTo>
                  <a:pt x="23555" y="26504"/>
                  <a:pt x="23593" y="26466"/>
                  <a:pt x="23593" y="26353"/>
                </a:cubicBezTo>
                <a:lnTo>
                  <a:pt x="23593" y="26315"/>
                </a:lnTo>
                <a:lnTo>
                  <a:pt x="23441" y="26201"/>
                </a:lnTo>
                <a:lnTo>
                  <a:pt x="23404" y="26201"/>
                </a:lnTo>
                <a:cubicBezTo>
                  <a:pt x="23366" y="26164"/>
                  <a:pt x="23290" y="26164"/>
                  <a:pt x="23215" y="26164"/>
                </a:cubicBezTo>
                <a:close/>
                <a:moveTo>
                  <a:pt x="27298" y="26201"/>
                </a:moveTo>
                <a:cubicBezTo>
                  <a:pt x="27184" y="26201"/>
                  <a:pt x="27109" y="26201"/>
                  <a:pt x="27033" y="26239"/>
                </a:cubicBezTo>
                <a:cubicBezTo>
                  <a:pt x="26920" y="26315"/>
                  <a:pt x="26882" y="26428"/>
                  <a:pt x="26882" y="26504"/>
                </a:cubicBezTo>
                <a:lnTo>
                  <a:pt x="26995" y="26655"/>
                </a:lnTo>
                <a:cubicBezTo>
                  <a:pt x="27109" y="26655"/>
                  <a:pt x="27184" y="26655"/>
                  <a:pt x="27260" y="26617"/>
                </a:cubicBezTo>
                <a:cubicBezTo>
                  <a:pt x="27373" y="26542"/>
                  <a:pt x="27373" y="26428"/>
                  <a:pt x="27373" y="26353"/>
                </a:cubicBezTo>
                <a:lnTo>
                  <a:pt x="27298" y="26201"/>
                </a:lnTo>
                <a:close/>
                <a:moveTo>
                  <a:pt x="34728" y="26271"/>
                </a:moveTo>
                <a:cubicBezTo>
                  <a:pt x="34693" y="26271"/>
                  <a:pt x="34663" y="26277"/>
                  <a:pt x="34632" y="26277"/>
                </a:cubicBezTo>
                <a:cubicBezTo>
                  <a:pt x="34481" y="26353"/>
                  <a:pt x="34481" y="26580"/>
                  <a:pt x="34632" y="26693"/>
                </a:cubicBezTo>
                <a:lnTo>
                  <a:pt x="34859" y="26580"/>
                </a:lnTo>
                <a:cubicBezTo>
                  <a:pt x="34897" y="26542"/>
                  <a:pt x="34935" y="26542"/>
                  <a:pt x="34973" y="26504"/>
                </a:cubicBezTo>
                <a:lnTo>
                  <a:pt x="34935" y="26353"/>
                </a:lnTo>
                <a:cubicBezTo>
                  <a:pt x="34844" y="26285"/>
                  <a:pt x="34781" y="26271"/>
                  <a:pt x="34728" y="26271"/>
                </a:cubicBezTo>
                <a:close/>
                <a:moveTo>
                  <a:pt x="58565" y="26201"/>
                </a:moveTo>
                <a:lnTo>
                  <a:pt x="58413" y="26277"/>
                </a:lnTo>
                <a:lnTo>
                  <a:pt x="58262" y="26353"/>
                </a:lnTo>
                <a:cubicBezTo>
                  <a:pt x="58224" y="26466"/>
                  <a:pt x="58300" y="26542"/>
                  <a:pt x="58338" y="26580"/>
                </a:cubicBezTo>
                <a:lnTo>
                  <a:pt x="58451" y="26769"/>
                </a:lnTo>
                <a:cubicBezTo>
                  <a:pt x="58565" y="26769"/>
                  <a:pt x="58640" y="26731"/>
                  <a:pt x="58678" y="26693"/>
                </a:cubicBezTo>
                <a:cubicBezTo>
                  <a:pt x="58754" y="26655"/>
                  <a:pt x="58791" y="26580"/>
                  <a:pt x="58791" y="26504"/>
                </a:cubicBezTo>
                <a:cubicBezTo>
                  <a:pt x="58791" y="26390"/>
                  <a:pt x="58716" y="26239"/>
                  <a:pt x="58565" y="26201"/>
                </a:cubicBezTo>
                <a:close/>
                <a:moveTo>
                  <a:pt x="67979" y="26353"/>
                </a:moveTo>
                <a:cubicBezTo>
                  <a:pt x="67828" y="26353"/>
                  <a:pt x="67752" y="26390"/>
                  <a:pt x="67714" y="26390"/>
                </a:cubicBezTo>
                <a:cubicBezTo>
                  <a:pt x="67563" y="26504"/>
                  <a:pt x="67676" y="26844"/>
                  <a:pt x="67941" y="26844"/>
                </a:cubicBezTo>
                <a:lnTo>
                  <a:pt x="68054" y="26731"/>
                </a:lnTo>
                <a:lnTo>
                  <a:pt x="68054" y="26466"/>
                </a:lnTo>
                <a:lnTo>
                  <a:pt x="67979" y="26353"/>
                </a:lnTo>
                <a:close/>
                <a:moveTo>
                  <a:pt x="60568" y="26353"/>
                </a:moveTo>
                <a:cubicBezTo>
                  <a:pt x="60493" y="26353"/>
                  <a:pt x="60455" y="26390"/>
                  <a:pt x="60455" y="26390"/>
                </a:cubicBezTo>
                <a:cubicBezTo>
                  <a:pt x="60379" y="26466"/>
                  <a:pt x="60379" y="26542"/>
                  <a:pt x="60379" y="26655"/>
                </a:cubicBezTo>
                <a:cubicBezTo>
                  <a:pt x="60379" y="26655"/>
                  <a:pt x="60379" y="26693"/>
                  <a:pt x="60379" y="26693"/>
                </a:cubicBezTo>
                <a:lnTo>
                  <a:pt x="60455" y="26844"/>
                </a:lnTo>
                <a:cubicBezTo>
                  <a:pt x="60493" y="26863"/>
                  <a:pt x="60540" y="26873"/>
                  <a:pt x="60587" y="26873"/>
                </a:cubicBezTo>
                <a:cubicBezTo>
                  <a:pt x="60635" y="26873"/>
                  <a:pt x="60682" y="26863"/>
                  <a:pt x="60720" y="26844"/>
                </a:cubicBezTo>
                <a:cubicBezTo>
                  <a:pt x="60795" y="26769"/>
                  <a:pt x="60833" y="26655"/>
                  <a:pt x="60833" y="26580"/>
                </a:cubicBezTo>
                <a:cubicBezTo>
                  <a:pt x="60833" y="26504"/>
                  <a:pt x="60833" y="26428"/>
                  <a:pt x="60757" y="26390"/>
                </a:cubicBezTo>
                <a:cubicBezTo>
                  <a:pt x="60720" y="26353"/>
                  <a:pt x="60644" y="26353"/>
                  <a:pt x="60568" y="26353"/>
                </a:cubicBezTo>
                <a:close/>
                <a:moveTo>
                  <a:pt x="25181" y="26655"/>
                </a:moveTo>
                <a:cubicBezTo>
                  <a:pt x="25067" y="26655"/>
                  <a:pt x="24954" y="26693"/>
                  <a:pt x="24878" y="26769"/>
                </a:cubicBezTo>
                <a:lnTo>
                  <a:pt x="24878" y="26920"/>
                </a:lnTo>
                <a:cubicBezTo>
                  <a:pt x="24954" y="26995"/>
                  <a:pt x="25029" y="26995"/>
                  <a:pt x="25143" y="26995"/>
                </a:cubicBezTo>
                <a:cubicBezTo>
                  <a:pt x="25256" y="26995"/>
                  <a:pt x="25332" y="26920"/>
                  <a:pt x="25407" y="26844"/>
                </a:cubicBezTo>
                <a:lnTo>
                  <a:pt x="25370" y="26693"/>
                </a:lnTo>
                <a:cubicBezTo>
                  <a:pt x="25332" y="26655"/>
                  <a:pt x="25256" y="26655"/>
                  <a:pt x="25181" y="26655"/>
                </a:cubicBezTo>
                <a:close/>
                <a:moveTo>
                  <a:pt x="75578" y="26806"/>
                </a:moveTo>
                <a:lnTo>
                  <a:pt x="75389" y="26882"/>
                </a:lnTo>
                <a:cubicBezTo>
                  <a:pt x="75389" y="26882"/>
                  <a:pt x="75389" y="26844"/>
                  <a:pt x="75427" y="26844"/>
                </a:cubicBezTo>
                <a:lnTo>
                  <a:pt x="75389" y="26844"/>
                </a:lnTo>
                <a:cubicBezTo>
                  <a:pt x="75313" y="26882"/>
                  <a:pt x="75087" y="26920"/>
                  <a:pt x="75162" y="27109"/>
                </a:cubicBezTo>
                <a:lnTo>
                  <a:pt x="75351" y="27222"/>
                </a:lnTo>
                <a:cubicBezTo>
                  <a:pt x="75408" y="27184"/>
                  <a:pt x="75446" y="27166"/>
                  <a:pt x="75488" y="27166"/>
                </a:cubicBezTo>
                <a:cubicBezTo>
                  <a:pt x="75531" y="27166"/>
                  <a:pt x="75578" y="27184"/>
                  <a:pt x="75654" y="27222"/>
                </a:cubicBezTo>
                <a:lnTo>
                  <a:pt x="75843" y="27109"/>
                </a:lnTo>
                <a:lnTo>
                  <a:pt x="75843" y="27071"/>
                </a:lnTo>
                <a:cubicBezTo>
                  <a:pt x="75843" y="26920"/>
                  <a:pt x="75691" y="26844"/>
                  <a:pt x="75578" y="26806"/>
                </a:cubicBezTo>
                <a:close/>
                <a:moveTo>
                  <a:pt x="16158" y="26866"/>
                </a:moveTo>
                <a:cubicBezTo>
                  <a:pt x="16132" y="26866"/>
                  <a:pt x="16102" y="26871"/>
                  <a:pt x="16069" y="26882"/>
                </a:cubicBezTo>
                <a:lnTo>
                  <a:pt x="15955" y="26995"/>
                </a:lnTo>
                <a:lnTo>
                  <a:pt x="15955" y="27109"/>
                </a:lnTo>
                <a:lnTo>
                  <a:pt x="16107" y="27222"/>
                </a:lnTo>
                <a:cubicBezTo>
                  <a:pt x="16107" y="27222"/>
                  <a:pt x="16144" y="27260"/>
                  <a:pt x="16182" y="27260"/>
                </a:cubicBezTo>
                <a:lnTo>
                  <a:pt x="16371" y="27109"/>
                </a:lnTo>
                <a:cubicBezTo>
                  <a:pt x="16371" y="27071"/>
                  <a:pt x="16371" y="26958"/>
                  <a:pt x="16258" y="26920"/>
                </a:cubicBezTo>
                <a:cubicBezTo>
                  <a:pt x="16258" y="26893"/>
                  <a:pt x="16220" y="26866"/>
                  <a:pt x="16158" y="26866"/>
                </a:cubicBezTo>
                <a:close/>
                <a:moveTo>
                  <a:pt x="85937" y="26731"/>
                </a:moveTo>
                <a:lnTo>
                  <a:pt x="85862" y="26769"/>
                </a:lnTo>
                <a:cubicBezTo>
                  <a:pt x="85786" y="26806"/>
                  <a:pt x="85748" y="26920"/>
                  <a:pt x="85748" y="26995"/>
                </a:cubicBezTo>
                <a:cubicBezTo>
                  <a:pt x="85748" y="27147"/>
                  <a:pt x="85862" y="27260"/>
                  <a:pt x="86013" y="27260"/>
                </a:cubicBezTo>
                <a:lnTo>
                  <a:pt x="86126" y="27222"/>
                </a:lnTo>
                <a:cubicBezTo>
                  <a:pt x="86126" y="27184"/>
                  <a:pt x="86164" y="27184"/>
                  <a:pt x="86164" y="27184"/>
                </a:cubicBezTo>
                <a:cubicBezTo>
                  <a:pt x="86240" y="27147"/>
                  <a:pt x="86353" y="27109"/>
                  <a:pt x="86353" y="26958"/>
                </a:cubicBezTo>
                <a:cubicBezTo>
                  <a:pt x="86353" y="26920"/>
                  <a:pt x="86353" y="26882"/>
                  <a:pt x="86315" y="26844"/>
                </a:cubicBezTo>
                <a:lnTo>
                  <a:pt x="86164" y="26769"/>
                </a:lnTo>
                <a:lnTo>
                  <a:pt x="86126" y="26769"/>
                </a:lnTo>
                <a:cubicBezTo>
                  <a:pt x="86089" y="26731"/>
                  <a:pt x="86051" y="26731"/>
                  <a:pt x="85937" y="26731"/>
                </a:cubicBezTo>
                <a:close/>
                <a:moveTo>
                  <a:pt x="81816" y="27033"/>
                </a:moveTo>
                <a:cubicBezTo>
                  <a:pt x="81589" y="27033"/>
                  <a:pt x="81514" y="27147"/>
                  <a:pt x="81552" y="27260"/>
                </a:cubicBezTo>
                <a:lnTo>
                  <a:pt x="81665" y="27373"/>
                </a:lnTo>
                <a:lnTo>
                  <a:pt x="81779" y="27373"/>
                </a:lnTo>
                <a:lnTo>
                  <a:pt x="81930" y="27260"/>
                </a:lnTo>
                <a:cubicBezTo>
                  <a:pt x="81930" y="27260"/>
                  <a:pt x="81968" y="27222"/>
                  <a:pt x="81968" y="27184"/>
                </a:cubicBezTo>
                <a:lnTo>
                  <a:pt x="81816" y="27033"/>
                </a:lnTo>
                <a:close/>
                <a:moveTo>
                  <a:pt x="55425" y="27278"/>
                </a:moveTo>
                <a:cubicBezTo>
                  <a:pt x="55330" y="27278"/>
                  <a:pt x="55205" y="27347"/>
                  <a:pt x="55389" y="27449"/>
                </a:cubicBezTo>
                <a:cubicBezTo>
                  <a:pt x="55562" y="27328"/>
                  <a:pt x="55505" y="27278"/>
                  <a:pt x="55425" y="27278"/>
                </a:cubicBezTo>
                <a:close/>
                <a:moveTo>
                  <a:pt x="10246" y="27147"/>
                </a:moveTo>
                <a:cubicBezTo>
                  <a:pt x="10171" y="27147"/>
                  <a:pt x="10057" y="27147"/>
                  <a:pt x="10020" y="27336"/>
                </a:cubicBezTo>
                <a:lnTo>
                  <a:pt x="10057" y="27449"/>
                </a:lnTo>
                <a:cubicBezTo>
                  <a:pt x="10084" y="27475"/>
                  <a:pt x="10146" y="27519"/>
                  <a:pt x="10219" y="27519"/>
                </a:cubicBezTo>
                <a:cubicBezTo>
                  <a:pt x="10252" y="27519"/>
                  <a:pt x="10287" y="27510"/>
                  <a:pt x="10322" y="27487"/>
                </a:cubicBezTo>
                <a:cubicBezTo>
                  <a:pt x="10398" y="27487"/>
                  <a:pt x="10436" y="27411"/>
                  <a:pt x="10436" y="27373"/>
                </a:cubicBezTo>
                <a:cubicBezTo>
                  <a:pt x="10436" y="27260"/>
                  <a:pt x="10360" y="27147"/>
                  <a:pt x="10246" y="27147"/>
                </a:cubicBezTo>
                <a:close/>
                <a:moveTo>
                  <a:pt x="9712" y="27118"/>
                </a:moveTo>
                <a:cubicBezTo>
                  <a:pt x="9679" y="27118"/>
                  <a:pt x="9642" y="27128"/>
                  <a:pt x="9604" y="27147"/>
                </a:cubicBezTo>
                <a:cubicBezTo>
                  <a:pt x="9528" y="27184"/>
                  <a:pt x="9490" y="27260"/>
                  <a:pt x="9490" y="27336"/>
                </a:cubicBezTo>
                <a:cubicBezTo>
                  <a:pt x="9490" y="27411"/>
                  <a:pt x="9528" y="27487"/>
                  <a:pt x="9642" y="27525"/>
                </a:cubicBezTo>
                <a:cubicBezTo>
                  <a:pt x="9679" y="27525"/>
                  <a:pt x="9755" y="27525"/>
                  <a:pt x="9793" y="27487"/>
                </a:cubicBezTo>
                <a:cubicBezTo>
                  <a:pt x="9868" y="27449"/>
                  <a:pt x="9906" y="27411"/>
                  <a:pt x="9906" y="27336"/>
                </a:cubicBezTo>
                <a:cubicBezTo>
                  <a:pt x="9906" y="27260"/>
                  <a:pt x="9868" y="27184"/>
                  <a:pt x="9793" y="27147"/>
                </a:cubicBezTo>
                <a:cubicBezTo>
                  <a:pt x="9774" y="27128"/>
                  <a:pt x="9746" y="27118"/>
                  <a:pt x="9712" y="27118"/>
                </a:cubicBezTo>
                <a:close/>
                <a:moveTo>
                  <a:pt x="31116" y="27260"/>
                </a:moveTo>
                <a:lnTo>
                  <a:pt x="30965" y="27373"/>
                </a:lnTo>
                <a:lnTo>
                  <a:pt x="31116" y="27373"/>
                </a:lnTo>
                <a:cubicBezTo>
                  <a:pt x="31116" y="27373"/>
                  <a:pt x="31116" y="27373"/>
                  <a:pt x="31116" y="27411"/>
                </a:cubicBezTo>
                <a:lnTo>
                  <a:pt x="31116" y="27487"/>
                </a:lnTo>
                <a:cubicBezTo>
                  <a:pt x="31116" y="27487"/>
                  <a:pt x="31154" y="27487"/>
                  <a:pt x="31192" y="27525"/>
                </a:cubicBezTo>
                <a:cubicBezTo>
                  <a:pt x="31192" y="27525"/>
                  <a:pt x="31154" y="27487"/>
                  <a:pt x="31154" y="27487"/>
                </a:cubicBezTo>
                <a:lnTo>
                  <a:pt x="31192" y="27487"/>
                </a:lnTo>
                <a:cubicBezTo>
                  <a:pt x="31192" y="27487"/>
                  <a:pt x="31192" y="27525"/>
                  <a:pt x="31230" y="27525"/>
                </a:cubicBezTo>
                <a:cubicBezTo>
                  <a:pt x="31268" y="27525"/>
                  <a:pt x="31305" y="27487"/>
                  <a:pt x="31305" y="27487"/>
                </a:cubicBezTo>
                <a:lnTo>
                  <a:pt x="31457" y="27487"/>
                </a:lnTo>
                <a:cubicBezTo>
                  <a:pt x="31457" y="27449"/>
                  <a:pt x="31419" y="27373"/>
                  <a:pt x="31381" y="27336"/>
                </a:cubicBezTo>
                <a:cubicBezTo>
                  <a:pt x="31305" y="27298"/>
                  <a:pt x="31192" y="27260"/>
                  <a:pt x="31116" y="27260"/>
                </a:cubicBezTo>
                <a:close/>
                <a:moveTo>
                  <a:pt x="984" y="27147"/>
                </a:moveTo>
                <a:lnTo>
                  <a:pt x="795" y="27260"/>
                </a:lnTo>
                <a:cubicBezTo>
                  <a:pt x="795" y="27222"/>
                  <a:pt x="832" y="27184"/>
                  <a:pt x="832" y="27184"/>
                </a:cubicBezTo>
                <a:cubicBezTo>
                  <a:pt x="757" y="27184"/>
                  <a:pt x="681" y="27184"/>
                  <a:pt x="643" y="27222"/>
                </a:cubicBezTo>
                <a:cubicBezTo>
                  <a:pt x="568" y="27298"/>
                  <a:pt x="568" y="27373"/>
                  <a:pt x="606" y="27449"/>
                </a:cubicBezTo>
                <a:lnTo>
                  <a:pt x="681" y="27525"/>
                </a:lnTo>
                <a:cubicBezTo>
                  <a:pt x="728" y="27540"/>
                  <a:pt x="775" y="27550"/>
                  <a:pt x="822" y="27550"/>
                </a:cubicBezTo>
                <a:cubicBezTo>
                  <a:pt x="889" y="27550"/>
                  <a:pt x="955" y="27531"/>
                  <a:pt x="1021" y="27487"/>
                </a:cubicBezTo>
                <a:cubicBezTo>
                  <a:pt x="1097" y="27449"/>
                  <a:pt x="1135" y="27373"/>
                  <a:pt x="1135" y="27336"/>
                </a:cubicBezTo>
                <a:cubicBezTo>
                  <a:pt x="1135" y="27260"/>
                  <a:pt x="1059" y="27184"/>
                  <a:pt x="984" y="27147"/>
                </a:cubicBezTo>
                <a:close/>
                <a:moveTo>
                  <a:pt x="70096" y="27147"/>
                </a:moveTo>
                <a:cubicBezTo>
                  <a:pt x="70020" y="27147"/>
                  <a:pt x="69945" y="27147"/>
                  <a:pt x="69907" y="27184"/>
                </a:cubicBezTo>
                <a:cubicBezTo>
                  <a:pt x="69831" y="27260"/>
                  <a:pt x="69793" y="27298"/>
                  <a:pt x="69793" y="27373"/>
                </a:cubicBezTo>
                <a:cubicBezTo>
                  <a:pt x="69793" y="27487"/>
                  <a:pt x="69907" y="27562"/>
                  <a:pt x="70020" y="27562"/>
                </a:cubicBezTo>
                <a:lnTo>
                  <a:pt x="70172" y="27487"/>
                </a:lnTo>
                <a:cubicBezTo>
                  <a:pt x="70172" y="27487"/>
                  <a:pt x="70172" y="27487"/>
                  <a:pt x="70209" y="27449"/>
                </a:cubicBezTo>
                <a:cubicBezTo>
                  <a:pt x="70247" y="27449"/>
                  <a:pt x="70285" y="27411"/>
                  <a:pt x="70285" y="27336"/>
                </a:cubicBezTo>
                <a:cubicBezTo>
                  <a:pt x="70285" y="27260"/>
                  <a:pt x="70247" y="27222"/>
                  <a:pt x="70209" y="27184"/>
                </a:cubicBezTo>
                <a:lnTo>
                  <a:pt x="70096" y="27147"/>
                </a:lnTo>
                <a:close/>
                <a:moveTo>
                  <a:pt x="5974" y="27411"/>
                </a:moveTo>
                <a:lnTo>
                  <a:pt x="5861" y="27525"/>
                </a:lnTo>
                <a:cubicBezTo>
                  <a:pt x="5861" y="27562"/>
                  <a:pt x="5861" y="27562"/>
                  <a:pt x="5823" y="27562"/>
                </a:cubicBezTo>
                <a:cubicBezTo>
                  <a:pt x="5823" y="27562"/>
                  <a:pt x="5823" y="27600"/>
                  <a:pt x="5823" y="27638"/>
                </a:cubicBezTo>
                <a:cubicBezTo>
                  <a:pt x="5823" y="27714"/>
                  <a:pt x="5861" y="27752"/>
                  <a:pt x="5899" y="27789"/>
                </a:cubicBezTo>
                <a:lnTo>
                  <a:pt x="5974" y="27827"/>
                </a:lnTo>
                <a:lnTo>
                  <a:pt x="6088" y="27827"/>
                </a:lnTo>
                <a:lnTo>
                  <a:pt x="6201" y="27789"/>
                </a:lnTo>
                <a:cubicBezTo>
                  <a:pt x="6239" y="27752"/>
                  <a:pt x="6277" y="27714"/>
                  <a:pt x="6277" y="27638"/>
                </a:cubicBezTo>
                <a:cubicBezTo>
                  <a:pt x="6277" y="27600"/>
                  <a:pt x="6277" y="27562"/>
                  <a:pt x="6239" y="27562"/>
                </a:cubicBezTo>
                <a:cubicBezTo>
                  <a:pt x="6239" y="27562"/>
                  <a:pt x="6239" y="27562"/>
                  <a:pt x="6239" y="27525"/>
                </a:cubicBezTo>
                <a:lnTo>
                  <a:pt x="6088" y="27411"/>
                </a:lnTo>
                <a:close/>
                <a:moveTo>
                  <a:pt x="24576" y="27638"/>
                </a:moveTo>
                <a:cubicBezTo>
                  <a:pt x="24349" y="27676"/>
                  <a:pt x="24235" y="27752"/>
                  <a:pt x="24273" y="27903"/>
                </a:cubicBezTo>
                <a:lnTo>
                  <a:pt x="24424" y="27978"/>
                </a:lnTo>
                <a:lnTo>
                  <a:pt x="24538" y="27978"/>
                </a:lnTo>
                <a:lnTo>
                  <a:pt x="24689" y="27903"/>
                </a:lnTo>
                <a:cubicBezTo>
                  <a:pt x="24689" y="27865"/>
                  <a:pt x="24727" y="27827"/>
                  <a:pt x="24727" y="27789"/>
                </a:cubicBezTo>
                <a:lnTo>
                  <a:pt x="24576" y="27638"/>
                </a:lnTo>
                <a:close/>
                <a:moveTo>
                  <a:pt x="22761" y="27525"/>
                </a:moveTo>
                <a:lnTo>
                  <a:pt x="22534" y="27638"/>
                </a:lnTo>
                <a:cubicBezTo>
                  <a:pt x="22572" y="27714"/>
                  <a:pt x="22534" y="27752"/>
                  <a:pt x="22496" y="27789"/>
                </a:cubicBezTo>
                <a:lnTo>
                  <a:pt x="22534" y="27978"/>
                </a:lnTo>
                <a:cubicBezTo>
                  <a:pt x="22647" y="28054"/>
                  <a:pt x="22761" y="28054"/>
                  <a:pt x="22950" y="28054"/>
                </a:cubicBezTo>
                <a:lnTo>
                  <a:pt x="23063" y="27941"/>
                </a:lnTo>
                <a:cubicBezTo>
                  <a:pt x="23063" y="27903"/>
                  <a:pt x="23063" y="27865"/>
                  <a:pt x="23063" y="27865"/>
                </a:cubicBezTo>
                <a:cubicBezTo>
                  <a:pt x="23063" y="27676"/>
                  <a:pt x="22912" y="27600"/>
                  <a:pt x="22836" y="27562"/>
                </a:cubicBezTo>
                <a:cubicBezTo>
                  <a:pt x="22799" y="27562"/>
                  <a:pt x="22799" y="27525"/>
                  <a:pt x="22761" y="27525"/>
                </a:cubicBezTo>
                <a:close/>
                <a:moveTo>
                  <a:pt x="52780" y="27752"/>
                </a:moveTo>
                <a:lnTo>
                  <a:pt x="52629" y="27903"/>
                </a:lnTo>
                <a:cubicBezTo>
                  <a:pt x="52629" y="27978"/>
                  <a:pt x="52629" y="28054"/>
                  <a:pt x="52704" y="28130"/>
                </a:cubicBezTo>
                <a:cubicBezTo>
                  <a:pt x="52730" y="28130"/>
                  <a:pt x="52772" y="28146"/>
                  <a:pt x="52819" y="28146"/>
                </a:cubicBezTo>
                <a:cubicBezTo>
                  <a:pt x="52843" y="28146"/>
                  <a:pt x="52868" y="28142"/>
                  <a:pt x="52893" y="28130"/>
                </a:cubicBezTo>
                <a:lnTo>
                  <a:pt x="53007" y="28016"/>
                </a:lnTo>
                <a:cubicBezTo>
                  <a:pt x="53007" y="27903"/>
                  <a:pt x="52931" y="27789"/>
                  <a:pt x="52780" y="27752"/>
                </a:cubicBezTo>
                <a:close/>
                <a:moveTo>
                  <a:pt x="72138" y="28167"/>
                </a:moveTo>
                <a:cubicBezTo>
                  <a:pt x="72138" y="28168"/>
                  <a:pt x="72137" y="28205"/>
                  <a:pt x="72100" y="28205"/>
                </a:cubicBezTo>
                <a:cubicBezTo>
                  <a:pt x="72138" y="28205"/>
                  <a:pt x="72138" y="28205"/>
                  <a:pt x="72138" y="28167"/>
                </a:cubicBezTo>
                <a:close/>
                <a:moveTo>
                  <a:pt x="43933" y="27978"/>
                </a:moveTo>
                <a:lnTo>
                  <a:pt x="43744" y="28130"/>
                </a:lnTo>
                <a:cubicBezTo>
                  <a:pt x="43744" y="28167"/>
                  <a:pt x="43744" y="28281"/>
                  <a:pt x="43857" y="28319"/>
                </a:cubicBezTo>
                <a:cubicBezTo>
                  <a:pt x="43895" y="28356"/>
                  <a:pt x="43933" y="28356"/>
                  <a:pt x="44047" y="28356"/>
                </a:cubicBezTo>
                <a:lnTo>
                  <a:pt x="44160" y="28243"/>
                </a:lnTo>
                <a:cubicBezTo>
                  <a:pt x="44160" y="28092"/>
                  <a:pt x="44084" y="28016"/>
                  <a:pt x="43933" y="27978"/>
                </a:cubicBezTo>
                <a:close/>
                <a:moveTo>
                  <a:pt x="36032" y="27954"/>
                </a:moveTo>
                <a:cubicBezTo>
                  <a:pt x="35981" y="27954"/>
                  <a:pt x="35927" y="27963"/>
                  <a:pt x="35880" y="27978"/>
                </a:cubicBezTo>
                <a:lnTo>
                  <a:pt x="35729" y="28054"/>
                </a:lnTo>
                <a:lnTo>
                  <a:pt x="35729" y="28092"/>
                </a:lnTo>
                <a:cubicBezTo>
                  <a:pt x="35729" y="28167"/>
                  <a:pt x="35767" y="28205"/>
                  <a:pt x="35767" y="28243"/>
                </a:cubicBezTo>
                <a:cubicBezTo>
                  <a:pt x="35804" y="28281"/>
                  <a:pt x="35804" y="28281"/>
                  <a:pt x="35804" y="28281"/>
                </a:cubicBezTo>
                <a:lnTo>
                  <a:pt x="35918" y="28394"/>
                </a:lnTo>
                <a:cubicBezTo>
                  <a:pt x="36069" y="28394"/>
                  <a:pt x="36183" y="28394"/>
                  <a:pt x="36258" y="28319"/>
                </a:cubicBezTo>
                <a:lnTo>
                  <a:pt x="36296" y="28243"/>
                </a:lnTo>
                <a:cubicBezTo>
                  <a:pt x="36334" y="28243"/>
                  <a:pt x="36334" y="28205"/>
                  <a:pt x="36334" y="28205"/>
                </a:cubicBezTo>
                <a:cubicBezTo>
                  <a:pt x="36334" y="28130"/>
                  <a:pt x="36258" y="28054"/>
                  <a:pt x="36220" y="28016"/>
                </a:cubicBezTo>
                <a:cubicBezTo>
                  <a:pt x="36176" y="27972"/>
                  <a:pt x="36106" y="27954"/>
                  <a:pt x="36032" y="27954"/>
                </a:cubicBezTo>
                <a:close/>
                <a:moveTo>
                  <a:pt x="72327" y="27950"/>
                </a:moveTo>
                <a:cubicBezTo>
                  <a:pt x="72289" y="27950"/>
                  <a:pt x="72251" y="27959"/>
                  <a:pt x="72213" y="27978"/>
                </a:cubicBezTo>
                <a:cubicBezTo>
                  <a:pt x="72138" y="28054"/>
                  <a:pt x="72138" y="28130"/>
                  <a:pt x="72138" y="28167"/>
                </a:cubicBezTo>
                <a:lnTo>
                  <a:pt x="72213" y="28394"/>
                </a:lnTo>
                <a:cubicBezTo>
                  <a:pt x="72235" y="28405"/>
                  <a:pt x="72257" y="28410"/>
                  <a:pt x="72280" y="28410"/>
                </a:cubicBezTo>
                <a:cubicBezTo>
                  <a:pt x="72333" y="28410"/>
                  <a:pt x="72387" y="28383"/>
                  <a:pt x="72440" y="28356"/>
                </a:cubicBezTo>
                <a:cubicBezTo>
                  <a:pt x="72516" y="28319"/>
                  <a:pt x="72516" y="28243"/>
                  <a:pt x="72516" y="28130"/>
                </a:cubicBezTo>
                <a:cubicBezTo>
                  <a:pt x="72516" y="28130"/>
                  <a:pt x="72516" y="28092"/>
                  <a:pt x="72516" y="28054"/>
                </a:cubicBezTo>
                <a:lnTo>
                  <a:pt x="72440" y="27978"/>
                </a:lnTo>
                <a:cubicBezTo>
                  <a:pt x="72402" y="27959"/>
                  <a:pt x="72364" y="27950"/>
                  <a:pt x="72327" y="27950"/>
                </a:cubicBezTo>
                <a:close/>
                <a:moveTo>
                  <a:pt x="89567" y="28063"/>
                </a:moveTo>
                <a:cubicBezTo>
                  <a:pt x="89529" y="28063"/>
                  <a:pt x="89491" y="28073"/>
                  <a:pt x="89453" y="28092"/>
                </a:cubicBezTo>
                <a:cubicBezTo>
                  <a:pt x="89340" y="28167"/>
                  <a:pt x="89264" y="28356"/>
                  <a:pt x="89378" y="28432"/>
                </a:cubicBezTo>
                <a:lnTo>
                  <a:pt x="89529" y="28470"/>
                </a:lnTo>
                <a:lnTo>
                  <a:pt x="89642" y="28356"/>
                </a:lnTo>
                <a:cubicBezTo>
                  <a:pt x="89642" y="28356"/>
                  <a:pt x="89642" y="28394"/>
                  <a:pt x="89642" y="28394"/>
                </a:cubicBezTo>
                <a:cubicBezTo>
                  <a:pt x="89680" y="28356"/>
                  <a:pt x="89756" y="28319"/>
                  <a:pt x="89756" y="28205"/>
                </a:cubicBezTo>
                <a:cubicBezTo>
                  <a:pt x="89756" y="28205"/>
                  <a:pt x="89756" y="28167"/>
                  <a:pt x="89756" y="28167"/>
                </a:cubicBezTo>
                <a:lnTo>
                  <a:pt x="89680" y="28092"/>
                </a:lnTo>
                <a:cubicBezTo>
                  <a:pt x="89642" y="28073"/>
                  <a:pt x="89605" y="28063"/>
                  <a:pt x="89567" y="28063"/>
                </a:cubicBezTo>
                <a:close/>
                <a:moveTo>
                  <a:pt x="16825" y="28205"/>
                </a:moveTo>
                <a:lnTo>
                  <a:pt x="16560" y="28281"/>
                </a:lnTo>
                <a:lnTo>
                  <a:pt x="16560" y="28319"/>
                </a:lnTo>
                <a:cubicBezTo>
                  <a:pt x="16560" y="28394"/>
                  <a:pt x="16636" y="28470"/>
                  <a:pt x="16674" y="28508"/>
                </a:cubicBezTo>
                <a:cubicBezTo>
                  <a:pt x="16701" y="28534"/>
                  <a:pt x="16746" y="28561"/>
                  <a:pt x="16811" y="28561"/>
                </a:cubicBezTo>
                <a:cubicBezTo>
                  <a:pt x="16837" y="28561"/>
                  <a:pt x="16867" y="28557"/>
                  <a:pt x="16901" y="28545"/>
                </a:cubicBezTo>
                <a:lnTo>
                  <a:pt x="17014" y="28470"/>
                </a:lnTo>
                <a:cubicBezTo>
                  <a:pt x="17052" y="28432"/>
                  <a:pt x="17052" y="28432"/>
                  <a:pt x="17052" y="28394"/>
                </a:cubicBezTo>
                <a:cubicBezTo>
                  <a:pt x="17052" y="28243"/>
                  <a:pt x="16901" y="28205"/>
                  <a:pt x="16825" y="28205"/>
                </a:cubicBezTo>
                <a:close/>
                <a:moveTo>
                  <a:pt x="49982" y="28130"/>
                </a:moveTo>
                <a:lnTo>
                  <a:pt x="49793" y="28167"/>
                </a:lnTo>
                <a:cubicBezTo>
                  <a:pt x="49793" y="28167"/>
                  <a:pt x="49755" y="28205"/>
                  <a:pt x="49755" y="28205"/>
                </a:cubicBezTo>
                <a:cubicBezTo>
                  <a:pt x="49680" y="28243"/>
                  <a:pt x="49529" y="28319"/>
                  <a:pt x="49604" y="28508"/>
                </a:cubicBezTo>
                <a:lnTo>
                  <a:pt x="49718" y="28621"/>
                </a:lnTo>
                <a:cubicBezTo>
                  <a:pt x="49793" y="28621"/>
                  <a:pt x="49869" y="28621"/>
                  <a:pt x="49944" y="28545"/>
                </a:cubicBezTo>
                <a:cubicBezTo>
                  <a:pt x="50058" y="28508"/>
                  <a:pt x="50096" y="28394"/>
                  <a:pt x="50096" y="28319"/>
                </a:cubicBezTo>
                <a:cubicBezTo>
                  <a:pt x="50096" y="28205"/>
                  <a:pt x="50058" y="28167"/>
                  <a:pt x="49982" y="28130"/>
                </a:cubicBezTo>
                <a:close/>
                <a:moveTo>
                  <a:pt x="61107" y="28101"/>
                </a:moveTo>
                <a:cubicBezTo>
                  <a:pt x="61079" y="28101"/>
                  <a:pt x="61041" y="28111"/>
                  <a:pt x="60984" y="28130"/>
                </a:cubicBezTo>
                <a:lnTo>
                  <a:pt x="60947" y="28205"/>
                </a:lnTo>
                <a:cubicBezTo>
                  <a:pt x="60909" y="28243"/>
                  <a:pt x="60909" y="28281"/>
                  <a:pt x="60909" y="28319"/>
                </a:cubicBezTo>
                <a:cubicBezTo>
                  <a:pt x="60871" y="28508"/>
                  <a:pt x="60909" y="28583"/>
                  <a:pt x="61022" y="28697"/>
                </a:cubicBezTo>
                <a:lnTo>
                  <a:pt x="61173" y="28697"/>
                </a:lnTo>
                <a:cubicBezTo>
                  <a:pt x="61249" y="28697"/>
                  <a:pt x="61287" y="28659"/>
                  <a:pt x="61362" y="28659"/>
                </a:cubicBezTo>
                <a:cubicBezTo>
                  <a:pt x="61400" y="28621"/>
                  <a:pt x="61438" y="28621"/>
                  <a:pt x="61551" y="28621"/>
                </a:cubicBezTo>
                <a:lnTo>
                  <a:pt x="61665" y="28508"/>
                </a:lnTo>
                <a:cubicBezTo>
                  <a:pt x="61703" y="28508"/>
                  <a:pt x="61703" y="28470"/>
                  <a:pt x="61703" y="28470"/>
                </a:cubicBezTo>
                <a:cubicBezTo>
                  <a:pt x="61703" y="28243"/>
                  <a:pt x="61438" y="28243"/>
                  <a:pt x="61325" y="28243"/>
                </a:cubicBezTo>
                <a:lnTo>
                  <a:pt x="61287" y="28243"/>
                </a:lnTo>
                <a:cubicBezTo>
                  <a:pt x="61287" y="28205"/>
                  <a:pt x="61249" y="28130"/>
                  <a:pt x="61173" y="28130"/>
                </a:cubicBezTo>
                <a:cubicBezTo>
                  <a:pt x="61154" y="28111"/>
                  <a:pt x="61136" y="28101"/>
                  <a:pt x="61107" y="28101"/>
                </a:cubicBezTo>
                <a:close/>
                <a:moveTo>
                  <a:pt x="63139" y="28319"/>
                </a:moveTo>
                <a:lnTo>
                  <a:pt x="62988" y="28470"/>
                </a:lnTo>
                <a:cubicBezTo>
                  <a:pt x="62988" y="28545"/>
                  <a:pt x="62988" y="28621"/>
                  <a:pt x="63064" y="28697"/>
                </a:cubicBezTo>
                <a:cubicBezTo>
                  <a:pt x="63089" y="28697"/>
                  <a:pt x="63131" y="28714"/>
                  <a:pt x="63179" y="28714"/>
                </a:cubicBezTo>
                <a:cubicBezTo>
                  <a:pt x="63202" y="28714"/>
                  <a:pt x="63228" y="28709"/>
                  <a:pt x="63253" y="28697"/>
                </a:cubicBezTo>
                <a:lnTo>
                  <a:pt x="63366" y="28583"/>
                </a:lnTo>
                <a:cubicBezTo>
                  <a:pt x="63366" y="28470"/>
                  <a:pt x="63291" y="28356"/>
                  <a:pt x="63139" y="28319"/>
                </a:cubicBezTo>
                <a:close/>
                <a:moveTo>
                  <a:pt x="81552" y="28205"/>
                </a:moveTo>
                <a:cubicBezTo>
                  <a:pt x="81476" y="28205"/>
                  <a:pt x="81363" y="28243"/>
                  <a:pt x="81325" y="28281"/>
                </a:cubicBezTo>
                <a:cubicBezTo>
                  <a:pt x="81287" y="28319"/>
                  <a:pt x="81249" y="28356"/>
                  <a:pt x="81249" y="28470"/>
                </a:cubicBezTo>
                <a:lnTo>
                  <a:pt x="81249" y="28508"/>
                </a:lnTo>
                <a:lnTo>
                  <a:pt x="81325" y="28583"/>
                </a:lnTo>
                <a:cubicBezTo>
                  <a:pt x="81287" y="28659"/>
                  <a:pt x="81287" y="28735"/>
                  <a:pt x="81287" y="28810"/>
                </a:cubicBezTo>
                <a:lnTo>
                  <a:pt x="81438" y="28924"/>
                </a:lnTo>
                <a:cubicBezTo>
                  <a:pt x="81514" y="28924"/>
                  <a:pt x="81589" y="28886"/>
                  <a:pt x="81627" y="28848"/>
                </a:cubicBezTo>
                <a:cubicBezTo>
                  <a:pt x="81741" y="28772"/>
                  <a:pt x="81741" y="28659"/>
                  <a:pt x="81741" y="28545"/>
                </a:cubicBezTo>
                <a:lnTo>
                  <a:pt x="81703" y="28470"/>
                </a:lnTo>
                <a:lnTo>
                  <a:pt x="81703" y="28356"/>
                </a:lnTo>
                <a:lnTo>
                  <a:pt x="81552" y="28205"/>
                </a:lnTo>
                <a:close/>
                <a:moveTo>
                  <a:pt x="44765" y="28621"/>
                </a:moveTo>
                <a:cubicBezTo>
                  <a:pt x="44651" y="28621"/>
                  <a:pt x="44576" y="28659"/>
                  <a:pt x="44500" y="28697"/>
                </a:cubicBezTo>
                <a:cubicBezTo>
                  <a:pt x="44425" y="28735"/>
                  <a:pt x="44387" y="28848"/>
                  <a:pt x="44425" y="28961"/>
                </a:cubicBezTo>
                <a:lnTo>
                  <a:pt x="44538" y="29075"/>
                </a:lnTo>
                <a:cubicBezTo>
                  <a:pt x="44651" y="29075"/>
                  <a:pt x="44727" y="29075"/>
                  <a:pt x="44765" y="29037"/>
                </a:cubicBezTo>
                <a:cubicBezTo>
                  <a:pt x="44840" y="28961"/>
                  <a:pt x="44878" y="28886"/>
                  <a:pt x="44878" y="28810"/>
                </a:cubicBezTo>
                <a:cubicBezTo>
                  <a:pt x="44878" y="28772"/>
                  <a:pt x="44878" y="28772"/>
                  <a:pt x="44878" y="28735"/>
                </a:cubicBezTo>
                <a:lnTo>
                  <a:pt x="44765" y="28621"/>
                </a:lnTo>
                <a:close/>
                <a:moveTo>
                  <a:pt x="8734" y="28735"/>
                </a:moveTo>
                <a:lnTo>
                  <a:pt x="8621" y="28848"/>
                </a:lnTo>
                <a:lnTo>
                  <a:pt x="8621" y="28961"/>
                </a:lnTo>
                <a:lnTo>
                  <a:pt x="8734" y="29075"/>
                </a:lnTo>
                <a:cubicBezTo>
                  <a:pt x="8772" y="29075"/>
                  <a:pt x="8810" y="29113"/>
                  <a:pt x="8848" y="29113"/>
                </a:cubicBezTo>
                <a:lnTo>
                  <a:pt x="8999" y="28961"/>
                </a:lnTo>
                <a:cubicBezTo>
                  <a:pt x="8999" y="28924"/>
                  <a:pt x="8999" y="28810"/>
                  <a:pt x="8923" y="28772"/>
                </a:cubicBezTo>
                <a:cubicBezTo>
                  <a:pt x="8885" y="28735"/>
                  <a:pt x="8810" y="28735"/>
                  <a:pt x="8734" y="28735"/>
                </a:cubicBezTo>
                <a:close/>
                <a:moveTo>
                  <a:pt x="80531" y="28772"/>
                </a:moveTo>
                <a:cubicBezTo>
                  <a:pt x="80493" y="28810"/>
                  <a:pt x="80266" y="28810"/>
                  <a:pt x="80266" y="28961"/>
                </a:cubicBezTo>
                <a:cubicBezTo>
                  <a:pt x="80266" y="28999"/>
                  <a:pt x="80266" y="28999"/>
                  <a:pt x="80266" y="29037"/>
                </a:cubicBezTo>
                <a:lnTo>
                  <a:pt x="80417" y="29113"/>
                </a:lnTo>
                <a:lnTo>
                  <a:pt x="80531" y="29113"/>
                </a:lnTo>
                <a:lnTo>
                  <a:pt x="80682" y="29037"/>
                </a:lnTo>
                <a:cubicBezTo>
                  <a:pt x="80682" y="28999"/>
                  <a:pt x="80720" y="28999"/>
                  <a:pt x="80720" y="28924"/>
                </a:cubicBezTo>
                <a:lnTo>
                  <a:pt x="80531" y="28772"/>
                </a:lnTo>
                <a:close/>
                <a:moveTo>
                  <a:pt x="62421" y="28772"/>
                </a:moveTo>
                <a:lnTo>
                  <a:pt x="62308" y="28924"/>
                </a:lnTo>
                <a:lnTo>
                  <a:pt x="62308" y="29075"/>
                </a:lnTo>
                <a:lnTo>
                  <a:pt x="62421" y="29188"/>
                </a:lnTo>
                <a:cubicBezTo>
                  <a:pt x="62497" y="29188"/>
                  <a:pt x="62534" y="29188"/>
                  <a:pt x="62610" y="29150"/>
                </a:cubicBezTo>
                <a:cubicBezTo>
                  <a:pt x="62610" y="29188"/>
                  <a:pt x="62648" y="29188"/>
                  <a:pt x="62686" y="29188"/>
                </a:cubicBezTo>
                <a:lnTo>
                  <a:pt x="62799" y="29150"/>
                </a:lnTo>
                <a:cubicBezTo>
                  <a:pt x="62837" y="29113"/>
                  <a:pt x="62875" y="29037"/>
                  <a:pt x="62875" y="28999"/>
                </a:cubicBezTo>
                <a:cubicBezTo>
                  <a:pt x="62875" y="28924"/>
                  <a:pt x="62837" y="28886"/>
                  <a:pt x="62799" y="28848"/>
                </a:cubicBezTo>
                <a:cubicBezTo>
                  <a:pt x="62723" y="28810"/>
                  <a:pt x="62572" y="28772"/>
                  <a:pt x="62421" y="28772"/>
                </a:cubicBezTo>
                <a:close/>
                <a:moveTo>
                  <a:pt x="6541" y="29150"/>
                </a:moveTo>
                <a:cubicBezTo>
                  <a:pt x="6504" y="29150"/>
                  <a:pt x="6390" y="29150"/>
                  <a:pt x="6314" y="29188"/>
                </a:cubicBezTo>
                <a:cubicBezTo>
                  <a:pt x="6277" y="29226"/>
                  <a:pt x="6277" y="29264"/>
                  <a:pt x="6277" y="29302"/>
                </a:cubicBezTo>
                <a:lnTo>
                  <a:pt x="6428" y="29302"/>
                </a:lnTo>
                <a:cubicBezTo>
                  <a:pt x="6428" y="29302"/>
                  <a:pt x="6390" y="29302"/>
                  <a:pt x="6390" y="29339"/>
                </a:cubicBezTo>
                <a:cubicBezTo>
                  <a:pt x="6504" y="29339"/>
                  <a:pt x="6541" y="29377"/>
                  <a:pt x="6655" y="29377"/>
                </a:cubicBezTo>
                <a:cubicBezTo>
                  <a:pt x="6655" y="29339"/>
                  <a:pt x="6655" y="29339"/>
                  <a:pt x="6655" y="29339"/>
                </a:cubicBezTo>
                <a:lnTo>
                  <a:pt x="6806" y="29339"/>
                </a:lnTo>
                <a:cubicBezTo>
                  <a:pt x="6806" y="29226"/>
                  <a:pt x="6693" y="29150"/>
                  <a:pt x="6541" y="29150"/>
                </a:cubicBezTo>
                <a:close/>
                <a:moveTo>
                  <a:pt x="83971" y="28697"/>
                </a:moveTo>
                <a:lnTo>
                  <a:pt x="83820" y="28772"/>
                </a:lnTo>
                <a:cubicBezTo>
                  <a:pt x="83820" y="28772"/>
                  <a:pt x="83820" y="28810"/>
                  <a:pt x="83820" y="28810"/>
                </a:cubicBezTo>
                <a:cubicBezTo>
                  <a:pt x="83782" y="28848"/>
                  <a:pt x="83745" y="28886"/>
                  <a:pt x="83745" y="28961"/>
                </a:cubicBezTo>
                <a:lnTo>
                  <a:pt x="83669" y="28999"/>
                </a:lnTo>
                <a:cubicBezTo>
                  <a:pt x="83669" y="29037"/>
                  <a:pt x="83631" y="29037"/>
                  <a:pt x="83631" y="29075"/>
                </a:cubicBezTo>
                <a:cubicBezTo>
                  <a:pt x="83593" y="29113"/>
                  <a:pt x="83555" y="29150"/>
                  <a:pt x="83555" y="29188"/>
                </a:cubicBezTo>
                <a:cubicBezTo>
                  <a:pt x="83555" y="29302"/>
                  <a:pt x="83593" y="29339"/>
                  <a:pt x="83745" y="29377"/>
                </a:cubicBezTo>
                <a:lnTo>
                  <a:pt x="83896" y="29302"/>
                </a:lnTo>
                <a:cubicBezTo>
                  <a:pt x="83934" y="29264"/>
                  <a:pt x="83971" y="29188"/>
                  <a:pt x="83971" y="29113"/>
                </a:cubicBezTo>
                <a:cubicBezTo>
                  <a:pt x="84047" y="29113"/>
                  <a:pt x="84085" y="29075"/>
                  <a:pt x="84123" y="29075"/>
                </a:cubicBezTo>
                <a:cubicBezTo>
                  <a:pt x="84160" y="29037"/>
                  <a:pt x="84198" y="28961"/>
                  <a:pt x="84198" y="28886"/>
                </a:cubicBezTo>
                <a:cubicBezTo>
                  <a:pt x="84198" y="28772"/>
                  <a:pt x="84123" y="28697"/>
                  <a:pt x="83971" y="28697"/>
                </a:cubicBezTo>
                <a:close/>
                <a:moveTo>
                  <a:pt x="14859" y="29150"/>
                </a:moveTo>
                <a:cubicBezTo>
                  <a:pt x="14783" y="29150"/>
                  <a:pt x="14708" y="29188"/>
                  <a:pt x="14670" y="29226"/>
                </a:cubicBezTo>
                <a:cubicBezTo>
                  <a:pt x="14594" y="29264"/>
                  <a:pt x="14594" y="29339"/>
                  <a:pt x="14594" y="29377"/>
                </a:cubicBezTo>
                <a:lnTo>
                  <a:pt x="14746" y="29377"/>
                </a:lnTo>
                <a:cubicBezTo>
                  <a:pt x="14746" y="29415"/>
                  <a:pt x="14708" y="29415"/>
                  <a:pt x="14708" y="29415"/>
                </a:cubicBezTo>
                <a:cubicBezTo>
                  <a:pt x="14758" y="29453"/>
                  <a:pt x="14783" y="29465"/>
                  <a:pt x="14802" y="29465"/>
                </a:cubicBezTo>
                <a:cubicBezTo>
                  <a:pt x="14838" y="29465"/>
                  <a:pt x="14846" y="29415"/>
                  <a:pt x="14972" y="29415"/>
                </a:cubicBezTo>
                <a:cubicBezTo>
                  <a:pt x="14972" y="29415"/>
                  <a:pt x="14972" y="29415"/>
                  <a:pt x="14972" y="29377"/>
                </a:cubicBezTo>
                <a:lnTo>
                  <a:pt x="15124" y="29377"/>
                </a:lnTo>
                <a:cubicBezTo>
                  <a:pt x="15124" y="29264"/>
                  <a:pt x="15010" y="29150"/>
                  <a:pt x="14859" y="29150"/>
                </a:cubicBezTo>
                <a:close/>
                <a:moveTo>
                  <a:pt x="31608" y="28961"/>
                </a:moveTo>
                <a:lnTo>
                  <a:pt x="31457" y="29075"/>
                </a:lnTo>
                <a:lnTo>
                  <a:pt x="31457" y="29188"/>
                </a:lnTo>
                <a:cubicBezTo>
                  <a:pt x="31457" y="29415"/>
                  <a:pt x="31608" y="29491"/>
                  <a:pt x="31721" y="29491"/>
                </a:cubicBezTo>
                <a:lnTo>
                  <a:pt x="31835" y="29415"/>
                </a:lnTo>
                <a:cubicBezTo>
                  <a:pt x="31872" y="29377"/>
                  <a:pt x="31872" y="29377"/>
                  <a:pt x="31910" y="29377"/>
                </a:cubicBezTo>
                <a:lnTo>
                  <a:pt x="31986" y="29264"/>
                </a:lnTo>
                <a:cubicBezTo>
                  <a:pt x="31948" y="29075"/>
                  <a:pt x="31835" y="28961"/>
                  <a:pt x="31608" y="28961"/>
                </a:cubicBezTo>
                <a:close/>
                <a:moveTo>
                  <a:pt x="13634" y="29097"/>
                </a:moveTo>
                <a:cubicBezTo>
                  <a:pt x="13567" y="29097"/>
                  <a:pt x="13514" y="29124"/>
                  <a:pt x="13460" y="29150"/>
                </a:cubicBezTo>
                <a:cubicBezTo>
                  <a:pt x="13422" y="29188"/>
                  <a:pt x="13385" y="29264"/>
                  <a:pt x="13385" y="29339"/>
                </a:cubicBezTo>
                <a:lnTo>
                  <a:pt x="13385" y="29377"/>
                </a:lnTo>
                <a:lnTo>
                  <a:pt x="13498" y="29491"/>
                </a:lnTo>
                <a:cubicBezTo>
                  <a:pt x="13515" y="29499"/>
                  <a:pt x="13536" y="29504"/>
                  <a:pt x="13559" y="29504"/>
                </a:cubicBezTo>
                <a:cubicBezTo>
                  <a:pt x="13638" y="29504"/>
                  <a:pt x="13742" y="29448"/>
                  <a:pt x="13800" y="29302"/>
                </a:cubicBezTo>
                <a:lnTo>
                  <a:pt x="13725" y="29113"/>
                </a:lnTo>
                <a:cubicBezTo>
                  <a:pt x="13692" y="29102"/>
                  <a:pt x="13662" y="29097"/>
                  <a:pt x="13634" y="29097"/>
                </a:cubicBezTo>
                <a:close/>
                <a:moveTo>
                  <a:pt x="19714" y="29105"/>
                </a:moveTo>
                <a:cubicBezTo>
                  <a:pt x="19585" y="29105"/>
                  <a:pt x="19472" y="29203"/>
                  <a:pt x="19472" y="29302"/>
                </a:cubicBezTo>
                <a:lnTo>
                  <a:pt x="19509" y="29415"/>
                </a:lnTo>
                <a:cubicBezTo>
                  <a:pt x="19585" y="29453"/>
                  <a:pt x="19661" y="29491"/>
                  <a:pt x="19736" y="29491"/>
                </a:cubicBezTo>
                <a:cubicBezTo>
                  <a:pt x="19774" y="29491"/>
                  <a:pt x="19812" y="29491"/>
                  <a:pt x="19812" y="29528"/>
                </a:cubicBezTo>
                <a:lnTo>
                  <a:pt x="20039" y="29453"/>
                </a:lnTo>
                <a:cubicBezTo>
                  <a:pt x="20039" y="29415"/>
                  <a:pt x="20076" y="29377"/>
                  <a:pt x="20076" y="29339"/>
                </a:cubicBezTo>
                <a:cubicBezTo>
                  <a:pt x="20076" y="29226"/>
                  <a:pt x="19925" y="29113"/>
                  <a:pt x="19774" y="29113"/>
                </a:cubicBezTo>
                <a:cubicBezTo>
                  <a:pt x="19754" y="29108"/>
                  <a:pt x="19733" y="29105"/>
                  <a:pt x="19714" y="29105"/>
                </a:cubicBezTo>
                <a:close/>
                <a:moveTo>
                  <a:pt x="69604" y="29150"/>
                </a:moveTo>
                <a:lnTo>
                  <a:pt x="69491" y="29264"/>
                </a:lnTo>
                <a:lnTo>
                  <a:pt x="69491" y="29415"/>
                </a:lnTo>
                <a:lnTo>
                  <a:pt x="69604" y="29528"/>
                </a:lnTo>
                <a:cubicBezTo>
                  <a:pt x="69649" y="29540"/>
                  <a:pt x="69687" y="29544"/>
                  <a:pt x="69720" y="29544"/>
                </a:cubicBezTo>
                <a:cubicBezTo>
                  <a:pt x="69800" y="29544"/>
                  <a:pt x="69853" y="29517"/>
                  <a:pt x="69907" y="29491"/>
                </a:cubicBezTo>
                <a:cubicBezTo>
                  <a:pt x="69945" y="29453"/>
                  <a:pt x="69983" y="29377"/>
                  <a:pt x="69983" y="29302"/>
                </a:cubicBezTo>
                <a:cubicBezTo>
                  <a:pt x="69983" y="29302"/>
                  <a:pt x="69983" y="29264"/>
                  <a:pt x="69983" y="29264"/>
                </a:cubicBezTo>
                <a:lnTo>
                  <a:pt x="69869" y="29150"/>
                </a:lnTo>
                <a:close/>
                <a:moveTo>
                  <a:pt x="72591" y="29188"/>
                </a:moveTo>
                <a:lnTo>
                  <a:pt x="72440" y="29302"/>
                </a:lnTo>
                <a:cubicBezTo>
                  <a:pt x="72440" y="29415"/>
                  <a:pt x="72478" y="29491"/>
                  <a:pt x="72516" y="29528"/>
                </a:cubicBezTo>
                <a:cubicBezTo>
                  <a:pt x="72591" y="29604"/>
                  <a:pt x="72705" y="29604"/>
                  <a:pt x="72818" y="29604"/>
                </a:cubicBezTo>
                <a:lnTo>
                  <a:pt x="72932" y="29491"/>
                </a:lnTo>
                <a:lnTo>
                  <a:pt x="72969" y="29453"/>
                </a:lnTo>
                <a:cubicBezTo>
                  <a:pt x="72969" y="29264"/>
                  <a:pt x="72742" y="29226"/>
                  <a:pt x="72667" y="29226"/>
                </a:cubicBezTo>
                <a:lnTo>
                  <a:pt x="72591" y="29188"/>
                </a:lnTo>
                <a:close/>
                <a:moveTo>
                  <a:pt x="53763" y="29302"/>
                </a:moveTo>
                <a:cubicBezTo>
                  <a:pt x="53650" y="29302"/>
                  <a:pt x="53498" y="29302"/>
                  <a:pt x="53423" y="29377"/>
                </a:cubicBezTo>
                <a:cubicBezTo>
                  <a:pt x="53385" y="29415"/>
                  <a:pt x="53309" y="29453"/>
                  <a:pt x="53347" y="29604"/>
                </a:cubicBezTo>
                <a:lnTo>
                  <a:pt x="53461" y="29680"/>
                </a:lnTo>
                <a:cubicBezTo>
                  <a:pt x="53523" y="29695"/>
                  <a:pt x="53579" y="29705"/>
                  <a:pt x="53632" y="29705"/>
                </a:cubicBezTo>
                <a:cubicBezTo>
                  <a:pt x="53706" y="29705"/>
                  <a:pt x="53772" y="29686"/>
                  <a:pt x="53839" y="29642"/>
                </a:cubicBezTo>
                <a:cubicBezTo>
                  <a:pt x="53876" y="29604"/>
                  <a:pt x="53914" y="29528"/>
                  <a:pt x="53914" y="29453"/>
                </a:cubicBezTo>
                <a:cubicBezTo>
                  <a:pt x="53914" y="29453"/>
                  <a:pt x="53914" y="29415"/>
                  <a:pt x="53914" y="29415"/>
                </a:cubicBezTo>
                <a:lnTo>
                  <a:pt x="53763" y="29302"/>
                </a:lnTo>
                <a:close/>
                <a:moveTo>
                  <a:pt x="69102" y="29360"/>
                </a:moveTo>
                <a:cubicBezTo>
                  <a:pt x="69084" y="29360"/>
                  <a:pt x="69063" y="29365"/>
                  <a:pt x="69037" y="29377"/>
                </a:cubicBezTo>
                <a:lnTo>
                  <a:pt x="68962" y="29491"/>
                </a:lnTo>
                <a:cubicBezTo>
                  <a:pt x="68962" y="29491"/>
                  <a:pt x="68924" y="29491"/>
                  <a:pt x="68924" y="29528"/>
                </a:cubicBezTo>
                <a:cubicBezTo>
                  <a:pt x="68924" y="29566"/>
                  <a:pt x="68886" y="29604"/>
                  <a:pt x="68886" y="29680"/>
                </a:cubicBezTo>
                <a:lnTo>
                  <a:pt x="68962" y="29793"/>
                </a:lnTo>
                <a:cubicBezTo>
                  <a:pt x="69000" y="29812"/>
                  <a:pt x="69037" y="29822"/>
                  <a:pt x="69075" y="29822"/>
                </a:cubicBezTo>
                <a:cubicBezTo>
                  <a:pt x="69113" y="29822"/>
                  <a:pt x="69151" y="29812"/>
                  <a:pt x="69189" y="29793"/>
                </a:cubicBezTo>
                <a:cubicBezTo>
                  <a:pt x="69226" y="29755"/>
                  <a:pt x="69302" y="29680"/>
                  <a:pt x="69302" y="29566"/>
                </a:cubicBezTo>
                <a:cubicBezTo>
                  <a:pt x="69302" y="29528"/>
                  <a:pt x="69264" y="29453"/>
                  <a:pt x="69189" y="29377"/>
                </a:cubicBezTo>
                <a:cubicBezTo>
                  <a:pt x="69163" y="29377"/>
                  <a:pt x="69138" y="29360"/>
                  <a:pt x="69102" y="29360"/>
                </a:cubicBezTo>
                <a:close/>
                <a:moveTo>
                  <a:pt x="49793" y="29453"/>
                </a:moveTo>
                <a:lnTo>
                  <a:pt x="49642" y="29566"/>
                </a:lnTo>
                <a:cubicBezTo>
                  <a:pt x="49642" y="29566"/>
                  <a:pt x="49604" y="29604"/>
                  <a:pt x="49604" y="29642"/>
                </a:cubicBezTo>
                <a:lnTo>
                  <a:pt x="49680" y="29793"/>
                </a:lnTo>
                <a:cubicBezTo>
                  <a:pt x="49732" y="29819"/>
                  <a:pt x="49820" y="29863"/>
                  <a:pt x="49907" y="29863"/>
                </a:cubicBezTo>
                <a:cubicBezTo>
                  <a:pt x="49946" y="29863"/>
                  <a:pt x="49985" y="29854"/>
                  <a:pt x="50020" y="29831"/>
                </a:cubicBezTo>
                <a:cubicBezTo>
                  <a:pt x="50058" y="29831"/>
                  <a:pt x="50096" y="29793"/>
                  <a:pt x="50096" y="29680"/>
                </a:cubicBezTo>
                <a:lnTo>
                  <a:pt x="50020" y="29566"/>
                </a:lnTo>
                <a:lnTo>
                  <a:pt x="50020" y="29566"/>
                </a:lnTo>
                <a:lnTo>
                  <a:pt x="49907" y="29453"/>
                </a:lnTo>
                <a:close/>
                <a:moveTo>
                  <a:pt x="80909" y="29113"/>
                </a:moveTo>
                <a:cubicBezTo>
                  <a:pt x="80833" y="29113"/>
                  <a:pt x="80720" y="29113"/>
                  <a:pt x="80606" y="29150"/>
                </a:cubicBezTo>
                <a:lnTo>
                  <a:pt x="80531" y="29339"/>
                </a:lnTo>
                <a:cubicBezTo>
                  <a:pt x="80569" y="29415"/>
                  <a:pt x="80569" y="29491"/>
                  <a:pt x="80531" y="29566"/>
                </a:cubicBezTo>
                <a:cubicBezTo>
                  <a:pt x="80455" y="29718"/>
                  <a:pt x="80455" y="29869"/>
                  <a:pt x="80531" y="30020"/>
                </a:cubicBezTo>
                <a:lnTo>
                  <a:pt x="80758" y="29944"/>
                </a:lnTo>
                <a:lnTo>
                  <a:pt x="80947" y="29944"/>
                </a:lnTo>
                <a:lnTo>
                  <a:pt x="81060" y="29793"/>
                </a:lnTo>
                <a:cubicBezTo>
                  <a:pt x="81060" y="29718"/>
                  <a:pt x="81060" y="29604"/>
                  <a:pt x="81098" y="29528"/>
                </a:cubicBezTo>
                <a:cubicBezTo>
                  <a:pt x="81211" y="29491"/>
                  <a:pt x="81325" y="29339"/>
                  <a:pt x="81325" y="29226"/>
                </a:cubicBezTo>
                <a:lnTo>
                  <a:pt x="81325" y="29188"/>
                </a:lnTo>
                <a:lnTo>
                  <a:pt x="81174" y="29113"/>
                </a:lnTo>
                <a:close/>
                <a:moveTo>
                  <a:pt x="60417" y="29680"/>
                </a:moveTo>
                <a:lnTo>
                  <a:pt x="60304" y="29718"/>
                </a:lnTo>
                <a:cubicBezTo>
                  <a:pt x="60228" y="29755"/>
                  <a:pt x="60228" y="29831"/>
                  <a:pt x="60228" y="29907"/>
                </a:cubicBezTo>
                <a:cubicBezTo>
                  <a:pt x="60228" y="30020"/>
                  <a:pt x="60304" y="30096"/>
                  <a:pt x="60455" y="30096"/>
                </a:cubicBezTo>
                <a:lnTo>
                  <a:pt x="60606" y="29982"/>
                </a:lnTo>
                <a:cubicBezTo>
                  <a:pt x="60606" y="29982"/>
                  <a:pt x="60606" y="29944"/>
                  <a:pt x="60606" y="29944"/>
                </a:cubicBezTo>
                <a:lnTo>
                  <a:pt x="60493" y="29944"/>
                </a:lnTo>
                <a:lnTo>
                  <a:pt x="60606" y="29907"/>
                </a:lnTo>
                <a:cubicBezTo>
                  <a:pt x="60606" y="29755"/>
                  <a:pt x="60531" y="29680"/>
                  <a:pt x="60417" y="29680"/>
                </a:cubicBezTo>
                <a:close/>
                <a:moveTo>
                  <a:pt x="73196" y="29869"/>
                </a:moveTo>
                <a:cubicBezTo>
                  <a:pt x="72969" y="29869"/>
                  <a:pt x="72894" y="29982"/>
                  <a:pt x="72818" y="30096"/>
                </a:cubicBezTo>
                <a:lnTo>
                  <a:pt x="72932" y="30247"/>
                </a:lnTo>
                <a:cubicBezTo>
                  <a:pt x="72965" y="30258"/>
                  <a:pt x="72998" y="30263"/>
                  <a:pt x="73030" y="30263"/>
                </a:cubicBezTo>
                <a:cubicBezTo>
                  <a:pt x="73108" y="30263"/>
                  <a:pt x="73181" y="30236"/>
                  <a:pt x="73234" y="30209"/>
                </a:cubicBezTo>
                <a:cubicBezTo>
                  <a:pt x="73272" y="30171"/>
                  <a:pt x="73310" y="30133"/>
                  <a:pt x="73310" y="30020"/>
                </a:cubicBezTo>
                <a:lnTo>
                  <a:pt x="73310" y="29982"/>
                </a:lnTo>
                <a:lnTo>
                  <a:pt x="73196" y="29869"/>
                </a:lnTo>
                <a:close/>
                <a:moveTo>
                  <a:pt x="265" y="29869"/>
                </a:moveTo>
                <a:lnTo>
                  <a:pt x="152" y="29944"/>
                </a:lnTo>
                <a:cubicBezTo>
                  <a:pt x="76" y="30096"/>
                  <a:pt x="190" y="30285"/>
                  <a:pt x="341" y="30322"/>
                </a:cubicBezTo>
                <a:cubicBezTo>
                  <a:pt x="454" y="30322"/>
                  <a:pt x="568" y="30285"/>
                  <a:pt x="643" y="30209"/>
                </a:cubicBezTo>
                <a:lnTo>
                  <a:pt x="568" y="30058"/>
                </a:lnTo>
                <a:cubicBezTo>
                  <a:pt x="568" y="30058"/>
                  <a:pt x="568" y="30020"/>
                  <a:pt x="530" y="30020"/>
                </a:cubicBezTo>
                <a:cubicBezTo>
                  <a:pt x="492" y="29944"/>
                  <a:pt x="417" y="29907"/>
                  <a:pt x="265" y="29869"/>
                </a:cubicBezTo>
                <a:close/>
                <a:moveTo>
                  <a:pt x="83781" y="29557"/>
                </a:moveTo>
                <a:cubicBezTo>
                  <a:pt x="83757" y="29557"/>
                  <a:pt x="83733" y="29560"/>
                  <a:pt x="83707" y="29566"/>
                </a:cubicBezTo>
                <a:lnTo>
                  <a:pt x="83593" y="29680"/>
                </a:lnTo>
                <a:lnTo>
                  <a:pt x="83593" y="29718"/>
                </a:lnTo>
                <a:cubicBezTo>
                  <a:pt x="83593" y="30096"/>
                  <a:pt x="83782" y="30247"/>
                  <a:pt x="83971" y="30322"/>
                </a:cubicBezTo>
                <a:lnTo>
                  <a:pt x="84160" y="30209"/>
                </a:lnTo>
                <a:lnTo>
                  <a:pt x="84160" y="29907"/>
                </a:lnTo>
                <a:lnTo>
                  <a:pt x="83971" y="29793"/>
                </a:lnTo>
                <a:lnTo>
                  <a:pt x="84009" y="29793"/>
                </a:lnTo>
                <a:cubicBezTo>
                  <a:pt x="84009" y="29793"/>
                  <a:pt x="84009" y="29755"/>
                  <a:pt x="84009" y="29755"/>
                </a:cubicBezTo>
                <a:cubicBezTo>
                  <a:pt x="83978" y="29630"/>
                  <a:pt x="83895" y="29557"/>
                  <a:pt x="83781" y="29557"/>
                </a:cubicBezTo>
                <a:close/>
                <a:moveTo>
                  <a:pt x="87297" y="29929"/>
                </a:moveTo>
                <a:cubicBezTo>
                  <a:pt x="87216" y="29929"/>
                  <a:pt x="87163" y="29955"/>
                  <a:pt x="87109" y="29982"/>
                </a:cubicBezTo>
                <a:cubicBezTo>
                  <a:pt x="87072" y="30020"/>
                  <a:pt x="87034" y="30058"/>
                  <a:pt x="87034" y="30171"/>
                </a:cubicBezTo>
                <a:lnTo>
                  <a:pt x="87034" y="30209"/>
                </a:lnTo>
                <a:lnTo>
                  <a:pt x="87147" y="30322"/>
                </a:lnTo>
                <a:cubicBezTo>
                  <a:pt x="87298" y="30322"/>
                  <a:pt x="87374" y="30322"/>
                  <a:pt x="87450" y="30247"/>
                </a:cubicBezTo>
                <a:cubicBezTo>
                  <a:pt x="87487" y="30209"/>
                  <a:pt x="87525" y="30171"/>
                  <a:pt x="87525" y="30058"/>
                </a:cubicBezTo>
                <a:cubicBezTo>
                  <a:pt x="87525" y="30058"/>
                  <a:pt x="87525" y="30058"/>
                  <a:pt x="87525" y="30020"/>
                </a:cubicBezTo>
                <a:lnTo>
                  <a:pt x="87412" y="29944"/>
                </a:lnTo>
                <a:cubicBezTo>
                  <a:pt x="87368" y="29933"/>
                  <a:pt x="87330" y="29929"/>
                  <a:pt x="87297" y="29929"/>
                </a:cubicBezTo>
                <a:close/>
                <a:moveTo>
                  <a:pt x="28848" y="30020"/>
                </a:moveTo>
                <a:cubicBezTo>
                  <a:pt x="28659" y="30020"/>
                  <a:pt x="28583" y="30096"/>
                  <a:pt x="28508" y="30209"/>
                </a:cubicBezTo>
                <a:lnTo>
                  <a:pt x="28545" y="30322"/>
                </a:lnTo>
                <a:cubicBezTo>
                  <a:pt x="28601" y="30378"/>
                  <a:pt x="28676" y="30413"/>
                  <a:pt x="28757" y="30413"/>
                </a:cubicBezTo>
                <a:cubicBezTo>
                  <a:pt x="28787" y="30413"/>
                  <a:pt x="28817" y="30408"/>
                  <a:pt x="28848" y="30398"/>
                </a:cubicBezTo>
                <a:cubicBezTo>
                  <a:pt x="28923" y="30360"/>
                  <a:pt x="28961" y="30285"/>
                  <a:pt x="28961" y="30209"/>
                </a:cubicBezTo>
                <a:cubicBezTo>
                  <a:pt x="28961" y="30171"/>
                  <a:pt x="28961" y="30171"/>
                  <a:pt x="28961" y="30133"/>
                </a:cubicBezTo>
                <a:lnTo>
                  <a:pt x="28848" y="30020"/>
                </a:lnTo>
                <a:close/>
                <a:moveTo>
                  <a:pt x="26920" y="30020"/>
                </a:moveTo>
                <a:cubicBezTo>
                  <a:pt x="26806" y="30020"/>
                  <a:pt x="26731" y="30058"/>
                  <a:pt x="26693" y="30096"/>
                </a:cubicBezTo>
                <a:cubicBezTo>
                  <a:pt x="26655" y="30133"/>
                  <a:pt x="26617" y="30209"/>
                  <a:pt x="26655" y="30322"/>
                </a:cubicBezTo>
                <a:lnTo>
                  <a:pt x="26768" y="30436"/>
                </a:lnTo>
                <a:lnTo>
                  <a:pt x="26882" y="30436"/>
                </a:lnTo>
                <a:lnTo>
                  <a:pt x="27033" y="30285"/>
                </a:lnTo>
                <a:lnTo>
                  <a:pt x="27033" y="30133"/>
                </a:lnTo>
                <a:lnTo>
                  <a:pt x="26920" y="30020"/>
                </a:lnTo>
                <a:close/>
                <a:moveTo>
                  <a:pt x="76939" y="30096"/>
                </a:moveTo>
                <a:lnTo>
                  <a:pt x="76788" y="30209"/>
                </a:lnTo>
                <a:cubicBezTo>
                  <a:pt x="76750" y="30209"/>
                  <a:pt x="76712" y="30247"/>
                  <a:pt x="76712" y="30322"/>
                </a:cubicBezTo>
                <a:lnTo>
                  <a:pt x="76712" y="30360"/>
                </a:lnTo>
                <a:lnTo>
                  <a:pt x="76864" y="30474"/>
                </a:lnTo>
                <a:lnTo>
                  <a:pt x="76901" y="30474"/>
                </a:lnTo>
                <a:cubicBezTo>
                  <a:pt x="76977" y="30474"/>
                  <a:pt x="77128" y="30474"/>
                  <a:pt x="77166" y="30322"/>
                </a:cubicBezTo>
                <a:lnTo>
                  <a:pt x="77015" y="30171"/>
                </a:lnTo>
                <a:cubicBezTo>
                  <a:pt x="77053" y="30171"/>
                  <a:pt x="77090" y="30209"/>
                  <a:pt x="77090" y="30209"/>
                </a:cubicBezTo>
                <a:cubicBezTo>
                  <a:pt x="77090" y="30171"/>
                  <a:pt x="77053" y="30096"/>
                  <a:pt x="76939" y="30096"/>
                </a:cubicBezTo>
                <a:close/>
                <a:moveTo>
                  <a:pt x="81060" y="30020"/>
                </a:moveTo>
                <a:cubicBezTo>
                  <a:pt x="80985" y="30058"/>
                  <a:pt x="80947" y="30096"/>
                  <a:pt x="80947" y="30133"/>
                </a:cubicBezTo>
                <a:cubicBezTo>
                  <a:pt x="80909" y="30133"/>
                  <a:pt x="80871" y="30096"/>
                  <a:pt x="80833" y="30096"/>
                </a:cubicBezTo>
                <a:lnTo>
                  <a:pt x="80644" y="30247"/>
                </a:lnTo>
                <a:cubicBezTo>
                  <a:pt x="80644" y="30285"/>
                  <a:pt x="80644" y="30398"/>
                  <a:pt x="80720" y="30436"/>
                </a:cubicBezTo>
                <a:cubicBezTo>
                  <a:pt x="80758" y="30474"/>
                  <a:pt x="80833" y="30474"/>
                  <a:pt x="80909" y="30474"/>
                </a:cubicBezTo>
                <a:lnTo>
                  <a:pt x="80985" y="30398"/>
                </a:lnTo>
                <a:cubicBezTo>
                  <a:pt x="81060" y="30436"/>
                  <a:pt x="81098" y="30436"/>
                  <a:pt x="81174" y="30436"/>
                </a:cubicBezTo>
                <a:lnTo>
                  <a:pt x="81211" y="30360"/>
                </a:lnTo>
                <a:lnTo>
                  <a:pt x="81174" y="30360"/>
                </a:lnTo>
                <a:lnTo>
                  <a:pt x="81325" y="30247"/>
                </a:lnTo>
                <a:lnTo>
                  <a:pt x="81325" y="30133"/>
                </a:lnTo>
                <a:lnTo>
                  <a:pt x="81249" y="30058"/>
                </a:lnTo>
                <a:cubicBezTo>
                  <a:pt x="81174" y="30020"/>
                  <a:pt x="81098" y="30020"/>
                  <a:pt x="81060" y="30020"/>
                </a:cubicBezTo>
                <a:close/>
                <a:moveTo>
                  <a:pt x="42232" y="30133"/>
                </a:moveTo>
                <a:lnTo>
                  <a:pt x="42118" y="30247"/>
                </a:lnTo>
                <a:cubicBezTo>
                  <a:pt x="42118" y="30285"/>
                  <a:pt x="42081" y="30322"/>
                  <a:pt x="42081" y="30398"/>
                </a:cubicBezTo>
                <a:lnTo>
                  <a:pt x="42081" y="30436"/>
                </a:lnTo>
                <a:lnTo>
                  <a:pt x="42118" y="30511"/>
                </a:lnTo>
                <a:cubicBezTo>
                  <a:pt x="42156" y="30530"/>
                  <a:pt x="42194" y="30540"/>
                  <a:pt x="42232" y="30540"/>
                </a:cubicBezTo>
                <a:cubicBezTo>
                  <a:pt x="42270" y="30540"/>
                  <a:pt x="42307" y="30530"/>
                  <a:pt x="42345" y="30511"/>
                </a:cubicBezTo>
                <a:cubicBezTo>
                  <a:pt x="42421" y="30474"/>
                  <a:pt x="42459" y="30398"/>
                  <a:pt x="42459" y="30322"/>
                </a:cubicBezTo>
                <a:cubicBezTo>
                  <a:pt x="42459" y="30247"/>
                  <a:pt x="42459" y="30209"/>
                  <a:pt x="42383" y="30171"/>
                </a:cubicBezTo>
                <a:cubicBezTo>
                  <a:pt x="42345" y="30133"/>
                  <a:pt x="42307" y="30133"/>
                  <a:pt x="42232" y="30133"/>
                </a:cubicBezTo>
                <a:close/>
                <a:moveTo>
                  <a:pt x="24166" y="30594"/>
                </a:moveTo>
                <a:cubicBezTo>
                  <a:pt x="24177" y="30605"/>
                  <a:pt x="24198" y="30625"/>
                  <a:pt x="24198" y="30625"/>
                </a:cubicBezTo>
                <a:cubicBezTo>
                  <a:pt x="24198" y="30608"/>
                  <a:pt x="24183" y="30599"/>
                  <a:pt x="24166" y="30594"/>
                </a:cubicBezTo>
                <a:close/>
                <a:moveTo>
                  <a:pt x="24122" y="30322"/>
                </a:moveTo>
                <a:lnTo>
                  <a:pt x="24008" y="30360"/>
                </a:lnTo>
                <a:lnTo>
                  <a:pt x="23971" y="30474"/>
                </a:lnTo>
                <a:lnTo>
                  <a:pt x="24122" y="30474"/>
                </a:lnTo>
                <a:lnTo>
                  <a:pt x="24122" y="30587"/>
                </a:lnTo>
                <a:cubicBezTo>
                  <a:pt x="24122" y="30587"/>
                  <a:pt x="24145" y="30587"/>
                  <a:pt x="24166" y="30594"/>
                </a:cubicBezTo>
                <a:lnTo>
                  <a:pt x="24166" y="30594"/>
                </a:lnTo>
                <a:cubicBezTo>
                  <a:pt x="24162" y="30590"/>
                  <a:pt x="24160" y="30587"/>
                  <a:pt x="24160" y="30587"/>
                </a:cubicBezTo>
                <a:lnTo>
                  <a:pt x="24198" y="30587"/>
                </a:lnTo>
                <a:cubicBezTo>
                  <a:pt x="24198" y="30587"/>
                  <a:pt x="24198" y="30625"/>
                  <a:pt x="24235" y="30625"/>
                </a:cubicBezTo>
                <a:cubicBezTo>
                  <a:pt x="24311" y="30625"/>
                  <a:pt x="24311" y="30587"/>
                  <a:pt x="24311" y="30587"/>
                </a:cubicBezTo>
                <a:lnTo>
                  <a:pt x="24462" y="30587"/>
                </a:lnTo>
                <a:cubicBezTo>
                  <a:pt x="24462" y="30436"/>
                  <a:pt x="24235" y="30322"/>
                  <a:pt x="24122" y="30322"/>
                </a:cubicBezTo>
                <a:close/>
                <a:moveTo>
                  <a:pt x="20795" y="30171"/>
                </a:moveTo>
                <a:cubicBezTo>
                  <a:pt x="20719" y="30171"/>
                  <a:pt x="20530" y="30171"/>
                  <a:pt x="20492" y="30322"/>
                </a:cubicBezTo>
                <a:lnTo>
                  <a:pt x="20644" y="30474"/>
                </a:lnTo>
                <a:lnTo>
                  <a:pt x="20606" y="30474"/>
                </a:lnTo>
                <a:cubicBezTo>
                  <a:pt x="20635" y="30589"/>
                  <a:pt x="20730" y="30639"/>
                  <a:pt x="20824" y="30639"/>
                </a:cubicBezTo>
                <a:cubicBezTo>
                  <a:pt x="20853" y="30639"/>
                  <a:pt x="20881" y="30634"/>
                  <a:pt x="20908" y="30625"/>
                </a:cubicBezTo>
                <a:lnTo>
                  <a:pt x="21022" y="30511"/>
                </a:lnTo>
                <a:lnTo>
                  <a:pt x="21022" y="30285"/>
                </a:lnTo>
                <a:lnTo>
                  <a:pt x="20870" y="30171"/>
                </a:lnTo>
                <a:close/>
                <a:moveTo>
                  <a:pt x="60039" y="30285"/>
                </a:moveTo>
                <a:cubicBezTo>
                  <a:pt x="59964" y="30285"/>
                  <a:pt x="59888" y="30322"/>
                  <a:pt x="59850" y="30322"/>
                </a:cubicBezTo>
                <a:cubicBezTo>
                  <a:pt x="59812" y="30360"/>
                  <a:pt x="59774" y="30398"/>
                  <a:pt x="59774" y="30474"/>
                </a:cubicBezTo>
                <a:lnTo>
                  <a:pt x="59699" y="30398"/>
                </a:lnTo>
                <a:cubicBezTo>
                  <a:pt x="59510" y="30398"/>
                  <a:pt x="59434" y="30436"/>
                  <a:pt x="59359" y="30587"/>
                </a:cubicBezTo>
                <a:lnTo>
                  <a:pt x="59472" y="30738"/>
                </a:lnTo>
                <a:cubicBezTo>
                  <a:pt x="59510" y="30738"/>
                  <a:pt x="59548" y="30776"/>
                  <a:pt x="59585" y="30776"/>
                </a:cubicBezTo>
                <a:lnTo>
                  <a:pt x="59774" y="30663"/>
                </a:lnTo>
                <a:cubicBezTo>
                  <a:pt x="59774" y="30663"/>
                  <a:pt x="59774" y="30625"/>
                  <a:pt x="59812" y="30587"/>
                </a:cubicBezTo>
                <a:lnTo>
                  <a:pt x="59926" y="30663"/>
                </a:lnTo>
                <a:lnTo>
                  <a:pt x="60039" y="30663"/>
                </a:lnTo>
                <a:lnTo>
                  <a:pt x="60190" y="30549"/>
                </a:lnTo>
                <a:lnTo>
                  <a:pt x="60190" y="30398"/>
                </a:lnTo>
                <a:lnTo>
                  <a:pt x="60039" y="30285"/>
                </a:lnTo>
                <a:close/>
                <a:moveTo>
                  <a:pt x="49362" y="30388"/>
                </a:moveTo>
                <a:cubicBezTo>
                  <a:pt x="49342" y="30388"/>
                  <a:pt x="49322" y="30391"/>
                  <a:pt x="49302" y="30398"/>
                </a:cubicBezTo>
                <a:cubicBezTo>
                  <a:pt x="49151" y="30398"/>
                  <a:pt x="48999" y="30474"/>
                  <a:pt x="48999" y="30587"/>
                </a:cubicBezTo>
                <a:lnTo>
                  <a:pt x="48999" y="30625"/>
                </a:lnTo>
                <a:lnTo>
                  <a:pt x="49037" y="30701"/>
                </a:lnTo>
                <a:cubicBezTo>
                  <a:pt x="49068" y="30731"/>
                  <a:pt x="49222" y="30786"/>
                  <a:pt x="49360" y="30786"/>
                </a:cubicBezTo>
                <a:cubicBezTo>
                  <a:pt x="49392" y="30786"/>
                  <a:pt x="49424" y="30783"/>
                  <a:pt x="49453" y="30776"/>
                </a:cubicBezTo>
                <a:cubicBezTo>
                  <a:pt x="49529" y="30738"/>
                  <a:pt x="49566" y="30701"/>
                  <a:pt x="49566" y="30587"/>
                </a:cubicBezTo>
                <a:cubicBezTo>
                  <a:pt x="49566" y="30587"/>
                  <a:pt x="49566" y="30549"/>
                  <a:pt x="49566" y="30549"/>
                </a:cubicBezTo>
                <a:cubicBezTo>
                  <a:pt x="49535" y="30456"/>
                  <a:pt x="49453" y="30388"/>
                  <a:pt x="49362" y="30388"/>
                </a:cubicBezTo>
                <a:close/>
                <a:moveTo>
                  <a:pt x="79056" y="30701"/>
                </a:moveTo>
                <a:lnTo>
                  <a:pt x="78943" y="30814"/>
                </a:lnTo>
                <a:cubicBezTo>
                  <a:pt x="78905" y="30852"/>
                  <a:pt x="78867" y="30890"/>
                  <a:pt x="78867" y="30965"/>
                </a:cubicBezTo>
                <a:lnTo>
                  <a:pt x="78905" y="31003"/>
                </a:lnTo>
                <a:lnTo>
                  <a:pt x="78943" y="31079"/>
                </a:lnTo>
                <a:cubicBezTo>
                  <a:pt x="78981" y="31098"/>
                  <a:pt x="79019" y="31107"/>
                  <a:pt x="79056" y="31107"/>
                </a:cubicBezTo>
                <a:cubicBezTo>
                  <a:pt x="79094" y="31107"/>
                  <a:pt x="79132" y="31098"/>
                  <a:pt x="79170" y="31079"/>
                </a:cubicBezTo>
                <a:cubicBezTo>
                  <a:pt x="79245" y="31041"/>
                  <a:pt x="79283" y="30965"/>
                  <a:pt x="79283" y="30890"/>
                </a:cubicBezTo>
                <a:cubicBezTo>
                  <a:pt x="79283" y="30814"/>
                  <a:pt x="79245" y="30776"/>
                  <a:pt x="79208" y="30738"/>
                </a:cubicBezTo>
                <a:cubicBezTo>
                  <a:pt x="79170" y="30701"/>
                  <a:pt x="79094" y="30701"/>
                  <a:pt x="79056" y="30701"/>
                </a:cubicBezTo>
                <a:close/>
                <a:moveTo>
                  <a:pt x="89189" y="30814"/>
                </a:moveTo>
                <a:cubicBezTo>
                  <a:pt x="88962" y="30814"/>
                  <a:pt x="88849" y="30890"/>
                  <a:pt x="88886" y="31041"/>
                </a:cubicBezTo>
                <a:lnTo>
                  <a:pt x="89038" y="31154"/>
                </a:lnTo>
                <a:lnTo>
                  <a:pt x="89151" y="31154"/>
                </a:lnTo>
                <a:lnTo>
                  <a:pt x="89264" y="31041"/>
                </a:lnTo>
                <a:cubicBezTo>
                  <a:pt x="89302" y="31041"/>
                  <a:pt x="89340" y="31003"/>
                  <a:pt x="89340" y="30965"/>
                </a:cubicBezTo>
                <a:lnTo>
                  <a:pt x="89189" y="30814"/>
                </a:lnTo>
                <a:close/>
                <a:moveTo>
                  <a:pt x="17241" y="30398"/>
                </a:moveTo>
                <a:cubicBezTo>
                  <a:pt x="17203" y="30398"/>
                  <a:pt x="17014" y="30398"/>
                  <a:pt x="17014" y="30549"/>
                </a:cubicBezTo>
                <a:lnTo>
                  <a:pt x="17090" y="30663"/>
                </a:lnTo>
                <a:cubicBezTo>
                  <a:pt x="17052" y="30663"/>
                  <a:pt x="17052" y="30625"/>
                  <a:pt x="17014" y="30625"/>
                </a:cubicBezTo>
                <a:cubicBezTo>
                  <a:pt x="17014" y="30663"/>
                  <a:pt x="17014" y="30738"/>
                  <a:pt x="17014" y="30776"/>
                </a:cubicBezTo>
                <a:cubicBezTo>
                  <a:pt x="16938" y="30776"/>
                  <a:pt x="16901" y="30814"/>
                  <a:pt x="16863" y="30852"/>
                </a:cubicBezTo>
                <a:lnTo>
                  <a:pt x="16825" y="30927"/>
                </a:lnTo>
                <a:lnTo>
                  <a:pt x="16825" y="31079"/>
                </a:lnTo>
                <a:lnTo>
                  <a:pt x="16938" y="31192"/>
                </a:lnTo>
                <a:lnTo>
                  <a:pt x="17014" y="31192"/>
                </a:lnTo>
                <a:cubicBezTo>
                  <a:pt x="17127" y="31192"/>
                  <a:pt x="17279" y="31192"/>
                  <a:pt x="17392" y="31116"/>
                </a:cubicBezTo>
                <a:cubicBezTo>
                  <a:pt x="17430" y="31079"/>
                  <a:pt x="17468" y="31041"/>
                  <a:pt x="17468" y="30890"/>
                </a:cubicBezTo>
                <a:lnTo>
                  <a:pt x="17430" y="30852"/>
                </a:lnTo>
                <a:cubicBezTo>
                  <a:pt x="17392" y="30852"/>
                  <a:pt x="17392" y="30814"/>
                  <a:pt x="17392" y="30814"/>
                </a:cubicBezTo>
                <a:cubicBezTo>
                  <a:pt x="17430" y="30814"/>
                  <a:pt x="17506" y="30776"/>
                  <a:pt x="17506" y="30701"/>
                </a:cubicBezTo>
                <a:lnTo>
                  <a:pt x="17392" y="30549"/>
                </a:lnTo>
                <a:cubicBezTo>
                  <a:pt x="17417" y="30549"/>
                  <a:pt x="17426" y="30566"/>
                  <a:pt x="17429" y="30566"/>
                </a:cubicBezTo>
                <a:cubicBezTo>
                  <a:pt x="17430" y="30566"/>
                  <a:pt x="17430" y="30562"/>
                  <a:pt x="17430" y="30549"/>
                </a:cubicBezTo>
                <a:cubicBezTo>
                  <a:pt x="17430" y="30549"/>
                  <a:pt x="17468" y="30549"/>
                  <a:pt x="17468" y="30511"/>
                </a:cubicBezTo>
                <a:lnTo>
                  <a:pt x="17279" y="30398"/>
                </a:lnTo>
                <a:close/>
                <a:moveTo>
                  <a:pt x="83054" y="30912"/>
                </a:moveTo>
                <a:cubicBezTo>
                  <a:pt x="83033" y="30912"/>
                  <a:pt x="83011" y="30916"/>
                  <a:pt x="82988" y="30927"/>
                </a:cubicBezTo>
                <a:lnTo>
                  <a:pt x="82875" y="31041"/>
                </a:lnTo>
                <a:cubicBezTo>
                  <a:pt x="82875" y="31041"/>
                  <a:pt x="82875" y="31041"/>
                  <a:pt x="82837" y="31079"/>
                </a:cubicBezTo>
                <a:cubicBezTo>
                  <a:pt x="82837" y="31116"/>
                  <a:pt x="82799" y="31154"/>
                  <a:pt x="82799" y="31230"/>
                </a:cubicBezTo>
                <a:lnTo>
                  <a:pt x="82913" y="31343"/>
                </a:lnTo>
                <a:cubicBezTo>
                  <a:pt x="83064" y="31343"/>
                  <a:pt x="83215" y="31343"/>
                  <a:pt x="83291" y="31268"/>
                </a:cubicBezTo>
                <a:cubicBezTo>
                  <a:pt x="83329" y="31268"/>
                  <a:pt x="83366" y="31192"/>
                  <a:pt x="83366" y="31116"/>
                </a:cubicBezTo>
                <a:cubicBezTo>
                  <a:pt x="83366" y="31079"/>
                  <a:pt x="83366" y="31079"/>
                  <a:pt x="83366" y="31079"/>
                </a:cubicBezTo>
                <a:lnTo>
                  <a:pt x="83215" y="30965"/>
                </a:lnTo>
                <a:lnTo>
                  <a:pt x="83177" y="30965"/>
                </a:lnTo>
                <a:cubicBezTo>
                  <a:pt x="83151" y="30938"/>
                  <a:pt x="83105" y="30912"/>
                  <a:pt x="83054" y="30912"/>
                </a:cubicBezTo>
                <a:close/>
                <a:moveTo>
                  <a:pt x="78300" y="31003"/>
                </a:moveTo>
                <a:cubicBezTo>
                  <a:pt x="78187" y="31003"/>
                  <a:pt x="78149" y="31041"/>
                  <a:pt x="78111" y="31079"/>
                </a:cubicBezTo>
                <a:cubicBezTo>
                  <a:pt x="78073" y="31116"/>
                  <a:pt x="77998" y="31192"/>
                  <a:pt x="78036" y="31305"/>
                </a:cubicBezTo>
                <a:lnTo>
                  <a:pt x="78187" y="31419"/>
                </a:lnTo>
                <a:lnTo>
                  <a:pt x="78300" y="31419"/>
                </a:lnTo>
                <a:lnTo>
                  <a:pt x="78451" y="31268"/>
                </a:lnTo>
                <a:lnTo>
                  <a:pt x="78451" y="31116"/>
                </a:lnTo>
                <a:lnTo>
                  <a:pt x="78300" y="31003"/>
                </a:lnTo>
                <a:close/>
                <a:moveTo>
                  <a:pt x="37695" y="31079"/>
                </a:moveTo>
                <a:cubicBezTo>
                  <a:pt x="37544" y="31079"/>
                  <a:pt x="37430" y="31154"/>
                  <a:pt x="37430" y="31268"/>
                </a:cubicBezTo>
                <a:lnTo>
                  <a:pt x="37544" y="31381"/>
                </a:lnTo>
                <a:cubicBezTo>
                  <a:pt x="37544" y="31419"/>
                  <a:pt x="37544" y="31419"/>
                  <a:pt x="37581" y="31419"/>
                </a:cubicBezTo>
                <a:cubicBezTo>
                  <a:pt x="37619" y="31457"/>
                  <a:pt x="37695" y="31457"/>
                  <a:pt x="37846" y="31457"/>
                </a:cubicBezTo>
                <a:lnTo>
                  <a:pt x="37922" y="31343"/>
                </a:lnTo>
                <a:cubicBezTo>
                  <a:pt x="37959" y="31343"/>
                  <a:pt x="37959" y="31305"/>
                  <a:pt x="37959" y="31305"/>
                </a:cubicBezTo>
                <a:cubicBezTo>
                  <a:pt x="37959" y="31154"/>
                  <a:pt x="37846" y="31079"/>
                  <a:pt x="37695" y="31079"/>
                </a:cubicBezTo>
                <a:close/>
                <a:moveTo>
                  <a:pt x="81514" y="31230"/>
                </a:moveTo>
                <a:lnTo>
                  <a:pt x="81363" y="31343"/>
                </a:lnTo>
                <a:cubicBezTo>
                  <a:pt x="81363" y="31381"/>
                  <a:pt x="81363" y="31381"/>
                  <a:pt x="81325" y="31419"/>
                </a:cubicBezTo>
                <a:lnTo>
                  <a:pt x="81438" y="31608"/>
                </a:lnTo>
                <a:lnTo>
                  <a:pt x="81627" y="31608"/>
                </a:lnTo>
                <a:lnTo>
                  <a:pt x="81741" y="31494"/>
                </a:lnTo>
                <a:lnTo>
                  <a:pt x="81741" y="31381"/>
                </a:lnTo>
                <a:lnTo>
                  <a:pt x="81627" y="31268"/>
                </a:lnTo>
                <a:cubicBezTo>
                  <a:pt x="81627" y="31268"/>
                  <a:pt x="81589" y="31230"/>
                  <a:pt x="81514" y="31230"/>
                </a:cubicBezTo>
                <a:close/>
                <a:moveTo>
                  <a:pt x="15180" y="31532"/>
                </a:moveTo>
                <a:cubicBezTo>
                  <a:pt x="15114" y="31532"/>
                  <a:pt x="15048" y="31570"/>
                  <a:pt x="15086" y="31646"/>
                </a:cubicBezTo>
                <a:lnTo>
                  <a:pt x="15275" y="31646"/>
                </a:lnTo>
                <a:cubicBezTo>
                  <a:pt x="15313" y="31570"/>
                  <a:pt x="15247" y="31532"/>
                  <a:pt x="15180" y="31532"/>
                </a:cubicBezTo>
                <a:close/>
                <a:moveTo>
                  <a:pt x="61098" y="31343"/>
                </a:moveTo>
                <a:cubicBezTo>
                  <a:pt x="61022" y="31419"/>
                  <a:pt x="60984" y="31494"/>
                  <a:pt x="60984" y="31532"/>
                </a:cubicBezTo>
                <a:cubicBezTo>
                  <a:pt x="60984" y="31646"/>
                  <a:pt x="61098" y="31759"/>
                  <a:pt x="61211" y="31759"/>
                </a:cubicBezTo>
                <a:lnTo>
                  <a:pt x="61325" y="31721"/>
                </a:lnTo>
                <a:cubicBezTo>
                  <a:pt x="61400" y="31684"/>
                  <a:pt x="61438" y="31608"/>
                  <a:pt x="61438" y="31570"/>
                </a:cubicBezTo>
                <a:cubicBezTo>
                  <a:pt x="61438" y="31494"/>
                  <a:pt x="61362" y="31381"/>
                  <a:pt x="61249" y="31343"/>
                </a:cubicBezTo>
                <a:close/>
                <a:moveTo>
                  <a:pt x="21816" y="31079"/>
                </a:moveTo>
                <a:cubicBezTo>
                  <a:pt x="21778" y="31079"/>
                  <a:pt x="21702" y="31116"/>
                  <a:pt x="21664" y="31154"/>
                </a:cubicBezTo>
                <a:lnTo>
                  <a:pt x="21664" y="31230"/>
                </a:lnTo>
                <a:cubicBezTo>
                  <a:pt x="21627" y="31268"/>
                  <a:pt x="21551" y="31343"/>
                  <a:pt x="21589" y="31457"/>
                </a:cubicBezTo>
                <a:cubicBezTo>
                  <a:pt x="21589" y="31494"/>
                  <a:pt x="21589" y="31494"/>
                  <a:pt x="21589" y="31494"/>
                </a:cubicBezTo>
                <a:cubicBezTo>
                  <a:pt x="21589" y="31532"/>
                  <a:pt x="21589" y="31532"/>
                  <a:pt x="21551" y="31532"/>
                </a:cubicBezTo>
                <a:cubicBezTo>
                  <a:pt x="21513" y="31570"/>
                  <a:pt x="21513" y="31608"/>
                  <a:pt x="21513" y="31646"/>
                </a:cubicBezTo>
                <a:lnTo>
                  <a:pt x="21513" y="31684"/>
                </a:lnTo>
                <a:lnTo>
                  <a:pt x="21627" y="31759"/>
                </a:lnTo>
                <a:cubicBezTo>
                  <a:pt x="21677" y="31772"/>
                  <a:pt x="21723" y="31776"/>
                  <a:pt x="21765" y="31776"/>
                </a:cubicBezTo>
                <a:cubicBezTo>
                  <a:pt x="21849" y="31776"/>
                  <a:pt x="21916" y="31759"/>
                  <a:pt x="21967" y="31759"/>
                </a:cubicBezTo>
                <a:cubicBezTo>
                  <a:pt x="22005" y="31740"/>
                  <a:pt x="22033" y="31731"/>
                  <a:pt x="22061" y="31731"/>
                </a:cubicBezTo>
                <a:cubicBezTo>
                  <a:pt x="22090" y="31731"/>
                  <a:pt x="22118" y="31740"/>
                  <a:pt x="22156" y="31759"/>
                </a:cubicBezTo>
                <a:lnTo>
                  <a:pt x="22345" y="31646"/>
                </a:lnTo>
                <a:lnTo>
                  <a:pt x="22345" y="31343"/>
                </a:lnTo>
                <a:lnTo>
                  <a:pt x="22156" y="31230"/>
                </a:lnTo>
                <a:cubicBezTo>
                  <a:pt x="22118" y="31230"/>
                  <a:pt x="22080" y="31230"/>
                  <a:pt x="22042" y="31154"/>
                </a:cubicBezTo>
                <a:cubicBezTo>
                  <a:pt x="21967" y="31116"/>
                  <a:pt x="21891" y="31079"/>
                  <a:pt x="21816" y="31079"/>
                </a:cubicBezTo>
                <a:close/>
                <a:moveTo>
                  <a:pt x="22912" y="31116"/>
                </a:moveTo>
                <a:cubicBezTo>
                  <a:pt x="22534" y="31116"/>
                  <a:pt x="22534" y="31457"/>
                  <a:pt x="22534" y="31608"/>
                </a:cubicBezTo>
                <a:lnTo>
                  <a:pt x="22610" y="31684"/>
                </a:lnTo>
                <a:cubicBezTo>
                  <a:pt x="22723" y="31759"/>
                  <a:pt x="22874" y="31797"/>
                  <a:pt x="22988" y="31797"/>
                </a:cubicBezTo>
                <a:cubicBezTo>
                  <a:pt x="23063" y="31759"/>
                  <a:pt x="23139" y="31721"/>
                  <a:pt x="23215" y="31608"/>
                </a:cubicBezTo>
                <a:lnTo>
                  <a:pt x="23215" y="31457"/>
                </a:lnTo>
                <a:cubicBezTo>
                  <a:pt x="23177" y="31457"/>
                  <a:pt x="23177" y="31419"/>
                  <a:pt x="23139" y="31381"/>
                </a:cubicBezTo>
                <a:cubicBezTo>
                  <a:pt x="23063" y="31343"/>
                  <a:pt x="23063" y="31305"/>
                  <a:pt x="23063" y="31230"/>
                </a:cubicBezTo>
                <a:lnTo>
                  <a:pt x="22912" y="31116"/>
                </a:lnTo>
                <a:close/>
                <a:moveTo>
                  <a:pt x="72138" y="31041"/>
                </a:moveTo>
                <a:cubicBezTo>
                  <a:pt x="72100" y="31041"/>
                  <a:pt x="72100" y="31079"/>
                  <a:pt x="72100" y="31079"/>
                </a:cubicBezTo>
                <a:lnTo>
                  <a:pt x="71835" y="31154"/>
                </a:lnTo>
                <a:cubicBezTo>
                  <a:pt x="71835" y="31192"/>
                  <a:pt x="71835" y="31230"/>
                  <a:pt x="71835" y="31268"/>
                </a:cubicBezTo>
                <a:cubicBezTo>
                  <a:pt x="71797" y="31305"/>
                  <a:pt x="71759" y="31381"/>
                  <a:pt x="71759" y="31457"/>
                </a:cubicBezTo>
                <a:lnTo>
                  <a:pt x="71911" y="31570"/>
                </a:lnTo>
                <a:cubicBezTo>
                  <a:pt x="71986" y="31570"/>
                  <a:pt x="72024" y="31608"/>
                  <a:pt x="72100" y="31646"/>
                </a:cubicBezTo>
                <a:cubicBezTo>
                  <a:pt x="72165" y="31711"/>
                  <a:pt x="72259" y="31804"/>
                  <a:pt x="72429" y="31804"/>
                </a:cubicBezTo>
                <a:cubicBezTo>
                  <a:pt x="72456" y="31804"/>
                  <a:pt x="72485" y="31802"/>
                  <a:pt x="72516" y="31797"/>
                </a:cubicBezTo>
                <a:lnTo>
                  <a:pt x="72629" y="31646"/>
                </a:lnTo>
                <a:cubicBezTo>
                  <a:pt x="72629" y="31646"/>
                  <a:pt x="72667" y="31608"/>
                  <a:pt x="72667" y="31608"/>
                </a:cubicBezTo>
                <a:cubicBezTo>
                  <a:pt x="72667" y="31570"/>
                  <a:pt x="72705" y="31532"/>
                  <a:pt x="72705" y="31494"/>
                </a:cubicBezTo>
                <a:cubicBezTo>
                  <a:pt x="72705" y="31457"/>
                  <a:pt x="72705" y="31381"/>
                  <a:pt x="72591" y="31343"/>
                </a:cubicBezTo>
                <a:cubicBezTo>
                  <a:pt x="72591" y="31343"/>
                  <a:pt x="72591" y="31305"/>
                  <a:pt x="72591" y="31305"/>
                </a:cubicBezTo>
                <a:lnTo>
                  <a:pt x="72553" y="31192"/>
                </a:lnTo>
                <a:cubicBezTo>
                  <a:pt x="72516" y="31154"/>
                  <a:pt x="72440" y="31154"/>
                  <a:pt x="72402" y="31154"/>
                </a:cubicBezTo>
                <a:lnTo>
                  <a:pt x="72327" y="31079"/>
                </a:lnTo>
                <a:cubicBezTo>
                  <a:pt x="72251" y="31041"/>
                  <a:pt x="72175" y="31041"/>
                  <a:pt x="72138" y="31041"/>
                </a:cubicBezTo>
                <a:close/>
                <a:moveTo>
                  <a:pt x="55464" y="31230"/>
                </a:moveTo>
                <a:lnTo>
                  <a:pt x="55351" y="31381"/>
                </a:lnTo>
                <a:cubicBezTo>
                  <a:pt x="55389" y="31457"/>
                  <a:pt x="55389" y="31494"/>
                  <a:pt x="55389" y="31532"/>
                </a:cubicBezTo>
                <a:cubicBezTo>
                  <a:pt x="55427" y="31646"/>
                  <a:pt x="55427" y="31759"/>
                  <a:pt x="55616" y="31835"/>
                </a:cubicBezTo>
                <a:lnTo>
                  <a:pt x="55805" y="31835"/>
                </a:lnTo>
                <a:cubicBezTo>
                  <a:pt x="55842" y="31759"/>
                  <a:pt x="55880" y="31684"/>
                  <a:pt x="55880" y="31646"/>
                </a:cubicBezTo>
                <a:cubicBezTo>
                  <a:pt x="55880" y="31419"/>
                  <a:pt x="55691" y="31230"/>
                  <a:pt x="55464" y="31230"/>
                </a:cubicBezTo>
                <a:close/>
                <a:moveTo>
                  <a:pt x="54935" y="31419"/>
                </a:moveTo>
                <a:lnTo>
                  <a:pt x="54859" y="31570"/>
                </a:lnTo>
                <a:cubicBezTo>
                  <a:pt x="54859" y="31570"/>
                  <a:pt x="54859" y="31570"/>
                  <a:pt x="54822" y="31608"/>
                </a:cubicBezTo>
                <a:cubicBezTo>
                  <a:pt x="54822" y="31608"/>
                  <a:pt x="54784" y="31684"/>
                  <a:pt x="54784" y="31759"/>
                </a:cubicBezTo>
                <a:lnTo>
                  <a:pt x="54859" y="31835"/>
                </a:lnTo>
                <a:cubicBezTo>
                  <a:pt x="54935" y="31873"/>
                  <a:pt x="55011" y="31873"/>
                  <a:pt x="55086" y="31873"/>
                </a:cubicBezTo>
                <a:cubicBezTo>
                  <a:pt x="55162" y="31835"/>
                  <a:pt x="55200" y="31759"/>
                  <a:pt x="55200" y="31646"/>
                </a:cubicBezTo>
                <a:cubicBezTo>
                  <a:pt x="55200" y="31608"/>
                  <a:pt x="55162" y="31532"/>
                  <a:pt x="55086" y="31457"/>
                </a:cubicBezTo>
                <a:cubicBezTo>
                  <a:pt x="55049" y="31419"/>
                  <a:pt x="55011" y="31419"/>
                  <a:pt x="54935" y="31419"/>
                </a:cubicBezTo>
                <a:close/>
                <a:moveTo>
                  <a:pt x="16409" y="31532"/>
                </a:moveTo>
                <a:lnTo>
                  <a:pt x="16258" y="31646"/>
                </a:lnTo>
                <a:lnTo>
                  <a:pt x="16258" y="31797"/>
                </a:lnTo>
                <a:lnTo>
                  <a:pt x="16409" y="31910"/>
                </a:lnTo>
                <a:lnTo>
                  <a:pt x="16598" y="31910"/>
                </a:lnTo>
                <a:lnTo>
                  <a:pt x="16712" y="31797"/>
                </a:lnTo>
                <a:lnTo>
                  <a:pt x="16712" y="31646"/>
                </a:lnTo>
                <a:lnTo>
                  <a:pt x="16598" y="31532"/>
                </a:lnTo>
                <a:close/>
                <a:moveTo>
                  <a:pt x="19925" y="31570"/>
                </a:moveTo>
                <a:cubicBezTo>
                  <a:pt x="19812" y="31646"/>
                  <a:pt x="19774" y="31873"/>
                  <a:pt x="19887" y="31948"/>
                </a:cubicBezTo>
                <a:cubicBezTo>
                  <a:pt x="19925" y="31948"/>
                  <a:pt x="20001" y="31986"/>
                  <a:pt x="20039" y="31986"/>
                </a:cubicBezTo>
                <a:lnTo>
                  <a:pt x="20114" y="31910"/>
                </a:lnTo>
                <a:lnTo>
                  <a:pt x="20039" y="31910"/>
                </a:lnTo>
                <a:lnTo>
                  <a:pt x="20228" y="31797"/>
                </a:lnTo>
                <a:lnTo>
                  <a:pt x="20228" y="31684"/>
                </a:lnTo>
                <a:lnTo>
                  <a:pt x="20152" y="31608"/>
                </a:lnTo>
                <a:cubicBezTo>
                  <a:pt x="20076" y="31570"/>
                  <a:pt x="20001" y="31570"/>
                  <a:pt x="19925" y="31570"/>
                </a:cubicBezTo>
                <a:close/>
                <a:moveTo>
                  <a:pt x="79203" y="31542"/>
                </a:moveTo>
                <a:cubicBezTo>
                  <a:pt x="79160" y="31542"/>
                  <a:pt x="79113" y="31551"/>
                  <a:pt x="79056" y="31570"/>
                </a:cubicBezTo>
                <a:cubicBezTo>
                  <a:pt x="78981" y="31608"/>
                  <a:pt x="78943" y="31684"/>
                  <a:pt x="78943" y="31721"/>
                </a:cubicBezTo>
                <a:lnTo>
                  <a:pt x="79056" y="31873"/>
                </a:lnTo>
                <a:cubicBezTo>
                  <a:pt x="79094" y="31873"/>
                  <a:pt x="79132" y="31910"/>
                  <a:pt x="79170" y="31910"/>
                </a:cubicBezTo>
                <a:cubicBezTo>
                  <a:pt x="79195" y="31936"/>
                  <a:pt x="79273" y="32014"/>
                  <a:pt x="79380" y="32014"/>
                </a:cubicBezTo>
                <a:cubicBezTo>
                  <a:pt x="79430" y="32014"/>
                  <a:pt x="79487" y="31997"/>
                  <a:pt x="79548" y="31948"/>
                </a:cubicBezTo>
                <a:lnTo>
                  <a:pt x="79586" y="31835"/>
                </a:lnTo>
                <a:lnTo>
                  <a:pt x="79586" y="31684"/>
                </a:lnTo>
                <a:lnTo>
                  <a:pt x="79434" y="31570"/>
                </a:lnTo>
                <a:lnTo>
                  <a:pt x="79321" y="31570"/>
                </a:lnTo>
                <a:cubicBezTo>
                  <a:pt x="79283" y="31551"/>
                  <a:pt x="79245" y="31542"/>
                  <a:pt x="79203" y="31542"/>
                </a:cubicBezTo>
                <a:close/>
                <a:moveTo>
                  <a:pt x="80039" y="31684"/>
                </a:moveTo>
                <a:cubicBezTo>
                  <a:pt x="79813" y="31684"/>
                  <a:pt x="79661" y="31759"/>
                  <a:pt x="79623" y="31835"/>
                </a:cubicBezTo>
                <a:lnTo>
                  <a:pt x="79737" y="32024"/>
                </a:lnTo>
                <a:cubicBezTo>
                  <a:pt x="79762" y="32024"/>
                  <a:pt x="79797" y="32026"/>
                  <a:pt x="79836" y="32026"/>
                </a:cubicBezTo>
                <a:cubicBezTo>
                  <a:pt x="79972" y="32026"/>
                  <a:pt x="80161" y="32003"/>
                  <a:pt x="80191" y="31797"/>
                </a:cubicBezTo>
                <a:lnTo>
                  <a:pt x="80039" y="31684"/>
                </a:lnTo>
                <a:close/>
                <a:moveTo>
                  <a:pt x="81642" y="31668"/>
                </a:moveTo>
                <a:cubicBezTo>
                  <a:pt x="81564" y="31668"/>
                  <a:pt x="81492" y="31695"/>
                  <a:pt x="81438" y="31721"/>
                </a:cubicBezTo>
                <a:cubicBezTo>
                  <a:pt x="81249" y="31835"/>
                  <a:pt x="81249" y="32062"/>
                  <a:pt x="81438" y="32099"/>
                </a:cubicBezTo>
                <a:lnTo>
                  <a:pt x="81627" y="32024"/>
                </a:lnTo>
                <a:lnTo>
                  <a:pt x="81627" y="32024"/>
                </a:lnTo>
                <a:cubicBezTo>
                  <a:pt x="81627" y="32062"/>
                  <a:pt x="81589" y="32062"/>
                  <a:pt x="81627" y="32062"/>
                </a:cubicBezTo>
                <a:cubicBezTo>
                  <a:pt x="81665" y="32062"/>
                  <a:pt x="81816" y="32024"/>
                  <a:pt x="81816" y="31873"/>
                </a:cubicBezTo>
                <a:cubicBezTo>
                  <a:pt x="81816" y="31835"/>
                  <a:pt x="81816" y="31797"/>
                  <a:pt x="81816" y="31759"/>
                </a:cubicBezTo>
                <a:lnTo>
                  <a:pt x="81741" y="31684"/>
                </a:lnTo>
                <a:cubicBezTo>
                  <a:pt x="81707" y="31672"/>
                  <a:pt x="81674" y="31668"/>
                  <a:pt x="81642" y="31668"/>
                </a:cubicBezTo>
                <a:close/>
                <a:moveTo>
                  <a:pt x="43290" y="31646"/>
                </a:moveTo>
                <a:lnTo>
                  <a:pt x="43139" y="31721"/>
                </a:lnTo>
                <a:lnTo>
                  <a:pt x="43139" y="31759"/>
                </a:lnTo>
                <a:cubicBezTo>
                  <a:pt x="43139" y="31873"/>
                  <a:pt x="43177" y="31910"/>
                  <a:pt x="43215" y="31948"/>
                </a:cubicBezTo>
                <a:lnTo>
                  <a:pt x="43215" y="31986"/>
                </a:lnTo>
                <a:lnTo>
                  <a:pt x="43328" y="32137"/>
                </a:lnTo>
                <a:cubicBezTo>
                  <a:pt x="43404" y="32137"/>
                  <a:pt x="43479" y="32099"/>
                  <a:pt x="43555" y="32062"/>
                </a:cubicBezTo>
                <a:cubicBezTo>
                  <a:pt x="43593" y="32024"/>
                  <a:pt x="43631" y="31948"/>
                  <a:pt x="43631" y="31835"/>
                </a:cubicBezTo>
                <a:cubicBezTo>
                  <a:pt x="43631" y="31759"/>
                  <a:pt x="43593" y="31721"/>
                  <a:pt x="43555" y="31646"/>
                </a:cubicBezTo>
                <a:close/>
                <a:moveTo>
                  <a:pt x="5256" y="32137"/>
                </a:moveTo>
                <a:lnTo>
                  <a:pt x="5142" y="32251"/>
                </a:lnTo>
                <a:cubicBezTo>
                  <a:pt x="5067" y="32402"/>
                  <a:pt x="5180" y="32477"/>
                  <a:pt x="5369" y="32477"/>
                </a:cubicBezTo>
                <a:lnTo>
                  <a:pt x="5634" y="32440"/>
                </a:lnTo>
                <a:lnTo>
                  <a:pt x="5634" y="32402"/>
                </a:lnTo>
                <a:cubicBezTo>
                  <a:pt x="5634" y="32288"/>
                  <a:pt x="5596" y="32251"/>
                  <a:pt x="5558" y="32213"/>
                </a:cubicBezTo>
                <a:cubicBezTo>
                  <a:pt x="5483" y="32175"/>
                  <a:pt x="5369" y="32137"/>
                  <a:pt x="5256" y="32137"/>
                </a:cubicBezTo>
                <a:close/>
                <a:moveTo>
                  <a:pt x="58035" y="32099"/>
                </a:moveTo>
                <a:cubicBezTo>
                  <a:pt x="57922" y="32137"/>
                  <a:pt x="57808" y="32251"/>
                  <a:pt x="57808" y="32326"/>
                </a:cubicBezTo>
                <a:cubicBezTo>
                  <a:pt x="57808" y="32402"/>
                  <a:pt x="57884" y="32477"/>
                  <a:pt x="57960" y="32477"/>
                </a:cubicBezTo>
                <a:lnTo>
                  <a:pt x="58111" y="32364"/>
                </a:lnTo>
                <a:cubicBezTo>
                  <a:pt x="58111" y="32402"/>
                  <a:pt x="58111" y="32440"/>
                  <a:pt x="58111" y="32440"/>
                </a:cubicBezTo>
                <a:cubicBezTo>
                  <a:pt x="58149" y="32440"/>
                  <a:pt x="58300" y="32402"/>
                  <a:pt x="58300" y="32288"/>
                </a:cubicBezTo>
                <a:lnTo>
                  <a:pt x="58300" y="32213"/>
                </a:lnTo>
                <a:cubicBezTo>
                  <a:pt x="58262" y="32137"/>
                  <a:pt x="58149" y="32099"/>
                  <a:pt x="58035" y="32099"/>
                </a:cubicBezTo>
                <a:close/>
                <a:moveTo>
                  <a:pt x="5369" y="32477"/>
                </a:moveTo>
                <a:cubicBezTo>
                  <a:pt x="5369" y="32515"/>
                  <a:pt x="5407" y="32515"/>
                  <a:pt x="5407" y="32515"/>
                </a:cubicBezTo>
                <a:cubicBezTo>
                  <a:pt x="5407" y="32515"/>
                  <a:pt x="5407" y="32477"/>
                  <a:pt x="5369" y="32477"/>
                </a:cubicBezTo>
                <a:close/>
                <a:moveTo>
                  <a:pt x="20886" y="32084"/>
                </a:moveTo>
                <a:cubicBezTo>
                  <a:pt x="20858" y="32084"/>
                  <a:pt x="20828" y="32088"/>
                  <a:pt x="20795" y="32099"/>
                </a:cubicBezTo>
                <a:lnTo>
                  <a:pt x="20681" y="32213"/>
                </a:lnTo>
                <a:cubicBezTo>
                  <a:pt x="20681" y="32213"/>
                  <a:pt x="20681" y="32251"/>
                  <a:pt x="20681" y="32288"/>
                </a:cubicBezTo>
                <a:cubicBezTo>
                  <a:pt x="20681" y="32402"/>
                  <a:pt x="20719" y="32553"/>
                  <a:pt x="20946" y="32629"/>
                </a:cubicBezTo>
                <a:lnTo>
                  <a:pt x="21097" y="32591"/>
                </a:lnTo>
                <a:cubicBezTo>
                  <a:pt x="21135" y="32553"/>
                  <a:pt x="21173" y="32477"/>
                  <a:pt x="21173" y="32402"/>
                </a:cubicBezTo>
                <a:cubicBezTo>
                  <a:pt x="21173" y="32288"/>
                  <a:pt x="21135" y="32213"/>
                  <a:pt x="21059" y="32137"/>
                </a:cubicBezTo>
                <a:cubicBezTo>
                  <a:pt x="21006" y="32110"/>
                  <a:pt x="20953" y="32084"/>
                  <a:pt x="20886" y="32084"/>
                </a:cubicBezTo>
                <a:close/>
                <a:moveTo>
                  <a:pt x="67038" y="32298"/>
                </a:moveTo>
                <a:cubicBezTo>
                  <a:pt x="67005" y="32298"/>
                  <a:pt x="66977" y="32307"/>
                  <a:pt x="66958" y="32326"/>
                </a:cubicBezTo>
                <a:cubicBezTo>
                  <a:pt x="66807" y="32364"/>
                  <a:pt x="66769" y="32591"/>
                  <a:pt x="66882" y="32667"/>
                </a:cubicBezTo>
                <a:cubicBezTo>
                  <a:pt x="66958" y="32704"/>
                  <a:pt x="66996" y="32704"/>
                  <a:pt x="67071" y="32704"/>
                </a:cubicBezTo>
                <a:lnTo>
                  <a:pt x="67109" y="32629"/>
                </a:lnTo>
                <a:lnTo>
                  <a:pt x="67071" y="32629"/>
                </a:lnTo>
                <a:lnTo>
                  <a:pt x="67223" y="32515"/>
                </a:lnTo>
                <a:lnTo>
                  <a:pt x="67223" y="32440"/>
                </a:lnTo>
                <a:lnTo>
                  <a:pt x="67147" y="32326"/>
                </a:lnTo>
                <a:cubicBezTo>
                  <a:pt x="67109" y="32307"/>
                  <a:pt x="67071" y="32298"/>
                  <a:pt x="67038" y="32298"/>
                </a:cubicBezTo>
                <a:close/>
                <a:moveTo>
                  <a:pt x="54708" y="32175"/>
                </a:moveTo>
                <a:lnTo>
                  <a:pt x="54557" y="32213"/>
                </a:lnTo>
                <a:cubicBezTo>
                  <a:pt x="54519" y="32251"/>
                  <a:pt x="54519" y="32288"/>
                  <a:pt x="54519" y="32288"/>
                </a:cubicBezTo>
                <a:cubicBezTo>
                  <a:pt x="54444" y="32402"/>
                  <a:pt x="54406" y="32515"/>
                  <a:pt x="54406" y="32704"/>
                </a:cubicBezTo>
                <a:lnTo>
                  <a:pt x="54557" y="32780"/>
                </a:lnTo>
                <a:cubicBezTo>
                  <a:pt x="54784" y="32780"/>
                  <a:pt x="54897" y="32629"/>
                  <a:pt x="54897" y="32440"/>
                </a:cubicBezTo>
                <a:cubicBezTo>
                  <a:pt x="54897" y="32288"/>
                  <a:pt x="54822" y="32213"/>
                  <a:pt x="54708" y="32175"/>
                </a:cubicBezTo>
                <a:close/>
                <a:moveTo>
                  <a:pt x="82648" y="32402"/>
                </a:moveTo>
                <a:cubicBezTo>
                  <a:pt x="82497" y="32402"/>
                  <a:pt x="82383" y="32477"/>
                  <a:pt x="82346" y="32591"/>
                </a:cubicBezTo>
                <a:lnTo>
                  <a:pt x="82421" y="32742"/>
                </a:lnTo>
                <a:cubicBezTo>
                  <a:pt x="82459" y="32742"/>
                  <a:pt x="82497" y="32780"/>
                  <a:pt x="82535" y="32780"/>
                </a:cubicBezTo>
                <a:lnTo>
                  <a:pt x="82724" y="32704"/>
                </a:lnTo>
                <a:cubicBezTo>
                  <a:pt x="82724" y="32667"/>
                  <a:pt x="82762" y="32629"/>
                  <a:pt x="82762" y="32553"/>
                </a:cubicBezTo>
                <a:lnTo>
                  <a:pt x="82762" y="32515"/>
                </a:lnTo>
                <a:lnTo>
                  <a:pt x="82648" y="32402"/>
                </a:lnTo>
                <a:close/>
                <a:moveTo>
                  <a:pt x="3933" y="32251"/>
                </a:moveTo>
                <a:lnTo>
                  <a:pt x="3819" y="32326"/>
                </a:lnTo>
                <a:cubicBezTo>
                  <a:pt x="3706" y="32591"/>
                  <a:pt x="3744" y="32780"/>
                  <a:pt x="3933" y="32856"/>
                </a:cubicBezTo>
                <a:lnTo>
                  <a:pt x="4084" y="32818"/>
                </a:lnTo>
                <a:cubicBezTo>
                  <a:pt x="4159" y="32780"/>
                  <a:pt x="4311" y="32667"/>
                  <a:pt x="4311" y="32477"/>
                </a:cubicBezTo>
                <a:cubicBezTo>
                  <a:pt x="4311" y="32440"/>
                  <a:pt x="4311" y="32402"/>
                  <a:pt x="4311" y="32326"/>
                </a:cubicBezTo>
                <a:lnTo>
                  <a:pt x="4159" y="32251"/>
                </a:lnTo>
                <a:close/>
                <a:moveTo>
                  <a:pt x="43064" y="32477"/>
                </a:moveTo>
                <a:lnTo>
                  <a:pt x="42912" y="32553"/>
                </a:lnTo>
                <a:cubicBezTo>
                  <a:pt x="42874" y="32742"/>
                  <a:pt x="42988" y="32893"/>
                  <a:pt x="43139" y="32893"/>
                </a:cubicBezTo>
                <a:lnTo>
                  <a:pt x="43290" y="32780"/>
                </a:lnTo>
                <a:cubicBezTo>
                  <a:pt x="43290" y="32780"/>
                  <a:pt x="43290" y="32742"/>
                  <a:pt x="43290" y="32742"/>
                </a:cubicBezTo>
                <a:cubicBezTo>
                  <a:pt x="43290" y="32591"/>
                  <a:pt x="43215" y="32477"/>
                  <a:pt x="43064" y="32477"/>
                </a:cubicBezTo>
                <a:close/>
                <a:moveTo>
                  <a:pt x="78225" y="32251"/>
                </a:moveTo>
                <a:lnTo>
                  <a:pt x="78111" y="32326"/>
                </a:lnTo>
                <a:cubicBezTo>
                  <a:pt x="78111" y="32326"/>
                  <a:pt x="78073" y="32364"/>
                  <a:pt x="78036" y="32402"/>
                </a:cubicBezTo>
                <a:cubicBezTo>
                  <a:pt x="77960" y="32477"/>
                  <a:pt x="77847" y="32591"/>
                  <a:pt x="77847" y="32704"/>
                </a:cubicBezTo>
                <a:cubicBezTo>
                  <a:pt x="77847" y="32780"/>
                  <a:pt x="77884" y="32856"/>
                  <a:pt x="77960" y="32893"/>
                </a:cubicBezTo>
                <a:lnTo>
                  <a:pt x="78073" y="32969"/>
                </a:lnTo>
                <a:cubicBezTo>
                  <a:pt x="78225" y="32931"/>
                  <a:pt x="78338" y="32893"/>
                  <a:pt x="78414" y="32818"/>
                </a:cubicBezTo>
                <a:cubicBezTo>
                  <a:pt x="78489" y="32780"/>
                  <a:pt x="78527" y="32742"/>
                  <a:pt x="78565" y="32742"/>
                </a:cubicBezTo>
                <a:lnTo>
                  <a:pt x="78678" y="32667"/>
                </a:lnTo>
                <a:cubicBezTo>
                  <a:pt x="78678" y="32629"/>
                  <a:pt x="78678" y="32629"/>
                  <a:pt x="78678" y="32591"/>
                </a:cubicBezTo>
                <a:cubicBezTo>
                  <a:pt x="78678" y="32515"/>
                  <a:pt x="78640" y="32477"/>
                  <a:pt x="78603" y="32440"/>
                </a:cubicBezTo>
                <a:lnTo>
                  <a:pt x="78603" y="32402"/>
                </a:lnTo>
                <a:lnTo>
                  <a:pt x="78489" y="32251"/>
                </a:lnTo>
                <a:close/>
                <a:moveTo>
                  <a:pt x="79826" y="32386"/>
                </a:moveTo>
                <a:cubicBezTo>
                  <a:pt x="79746" y="32386"/>
                  <a:pt x="79666" y="32413"/>
                  <a:pt x="79586" y="32440"/>
                </a:cubicBezTo>
                <a:cubicBezTo>
                  <a:pt x="79434" y="32553"/>
                  <a:pt x="79359" y="32818"/>
                  <a:pt x="79510" y="32931"/>
                </a:cubicBezTo>
                <a:cubicBezTo>
                  <a:pt x="79548" y="32969"/>
                  <a:pt x="79623" y="33007"/>
                  <a:pt x="79737" y="33007"/>
                </a:cubicBezTo>
                <a:lnTo>
                  <a:pt x="79813" y="33007"/>
                </a:lnTo>
                <a:cubicBezTo>
                  <a:pt x="80002" y="32893"/>
                  <a:pt x="80002" y="32704"/>
                  <a:pt x="80002" y="32591"/>
                </a:cubicBezTo>
                <a:cubicBezTo>
                  <a:pt x="80002" y="32591"/>
                  <a:pt x="80002" y="32553"/>
                  <a:pt x="80002" y="32515"/>
                </a:cubicBezTo>
                <a:lnTo>
                  <a:pt x="79926" y="32402"/>
                </a:lnTo>
                <a:cubicBezTo>
                  <a:pt x="79893" y="32391"/>
                  <a:pt x="79859" y="32386"/>
                  <a:pt x="79826" y="32386"/>
                </a:cubicBezTo>
                <a:close/>
                <a:moveTo>
                  <a:pt x="81249" y="32667"/>
                </a:moveTo>
                <a:lnTo>
                  <a:pt x="81098" y="32780"/>
                </a:lnTo>
                <a:lnTo>
                  <a:pt x="81098" y="32931"/>
                </a:lnTo>
                <a:lnTo>
                  <a:pt x="81249" y="33045"/>
                </a:lnTo>
                <a:cubicBezTo>
                  <a:pt x="81363" y="33045"/>
                  <a:pt x="81438" y="33045"/>
                  <a:pt x="81476" y="33007"/>
                </a:cubicBezTo>
                <a:cubicBezTo>
                  <a:pt x="81514" y="32969"/>
                  <a:pt x="81589" y="32893"/>
                  <a:pt x="81589" y="32818"/>
                </a:cubicBezTo>
                <a:lnTo>
                  <a:pt x="81552" y="32780"/>
                </a:lnTo>
                <a:lnTo>
                  <a:pt x="81438" y="32667"/>
                </a:lnTo>
                <a:close/>
                <a:moveTo>
                  <a:pt x="17406" y="32615"/>
                </a:moveTo>
                <a:cubicBezTo>
                  <a:pt x="17340" y="32615"/>
                  <a:pt x="17269" y="32657"/>
                  <a:pt x="17241" y="32742"/>
                </a:cubicBezTo>
                <a:lnTo>
                  <a:pt x="17354" y="32893"/>
                </a:lnTo>
                <a:cubicBezTo>
                  <a:pt x="17317" y="32893"/>
                  <a:pt x="17279" y="32856"/>
                  <a:pt x="17279" y="32856"/>
                </a:cubicBezTo>
                <a:lnTo>
                  <a:pt x="17279" y="32893"/>
                </a:lnTo>
                <a:cubicBezTo>
                  <a:pt x="17279" y="32931"/>
                  <a:pt x="17317" y="32969"/>
                  <a:pt x="17317" y="33007"/>
                </a:cubicBezTo>
                <a:cubicBezTo>
                  <a:pt x="17354" y="33045"/>
                  <a:pt x="17402" y="33054"/>
                  <a:pt x="17449" y="33054"/>
                </a:cubicBezTo>
                <a:cubicBezTo>
                  <a:pt x="17496" y="33054"/>
                  <a:pt x="17543" y="33045"/>
                  <a:pt x="17581" y="33045"/>
                </a:cubicBezTo>
                <a:lnTo>
                  <a:pt x="17695" y="32969"/>
                </a:lnTo>
                <a:lnTo>
                  <a:pt x="17695" y="32931"/>
                </a:lnTo>
                <a:cubicBezTo>
                  <a:pt x="17695" y="32818"/>
                  <a:pt x="17619" y="32629"/>
                  <a:pt x="17468" y="32629"/>
                </a:cubicBezTo>
                <a:cubicBezTo>
                  <a:pt x="17449" y="32619"/>
                  <a:pt x="17428" y="32615"/>
                  <a:pt x="17406" y="32615"/>
                </a:cubicBezTo>
                <a:close/>
                <a:moveTo>
                  <a:pt x="40265" y="32662"/>
                </a:moveTo>
                <a:cubicBezTo>
                  <a:pt x="40026" y="32662"/>
                  <a:pt x="39963" y="32821"/>
                  <a:pt x="39963" y="32856"/>
                </a:cubicBezTo>
                <a:lnTo>
                  <a:pt x="40077" y="33007"/>
                </a:lnTo>
                <a:lnTo>
                  <a:pt x="40115" y="33007"/>
                </a:lnTo>
                <a:cubicBezTo>
                  <a:pt x="40141" y="33034"/>
                  <a:pt x="40187" y="33060"/>
                  <a:pt x="40265" y="33060"/>
                </a:cubicBezTo>
                <a:cubicBezTo>
                  <a:pt x="40297" y="33060"/>
                  <a:pt x="40335" y="33056"/>
                  <a:pt x="40379" y="33045"/>
                </a:cubicBezTo>
                <a:lnTo>
                  <a:pt x="40455" y="32931"/>
                </a:lnTo>
                <a:lnTo>
                  <a:pt x="40455" y="32780"/>
                </a:lnTo>
                <a:lnTo>
                  <a:pt x="40341" y="32667"/>
                </a:lnTo>
                <a:cubicBezTo>
                  <a:pt x="40314" y="32663"/>
                  <a:pt x="40289" y="32662"/>
                  <a:pt x="40265" y="32662"/>
                </a:cubicBezTo>
                <a:close/>
                <a:moveTo>
                  <a:pt x="52704" y="32704"/>
                </a:moveTo>
                <a:cubicBezTo>
                  <a:pt x="52591" y="32704"/>
                  <a:pt x="52515" y="32742"/>
                  <a:pt x="52440" y="32780"/>
                </a:cubicBezTo>
                <a:cubicBezTo>
                  <a:pt x="52402" y="32818"/>
                  <a:pt x="52364" y="32856"/>
                  <a:pt x="52364" y="32969"/>
                </a:cubicBezTo>
                <a:lnTo>
                  <a:pt x="52364" y="33007"/>
                </a:lnTo>
                <a:lnTo>
                  <a:pt x="52515" y="33120"/>
                </a:lnTo>
                <a:lnTo>
                  <a:pt x="52704" y="33120"/>
                </a:lnTo>
                <a:lnTo>
                  <a:pt x="52818" y="33007"/>
                </a:lnTo>
                <a:lnTo>
                  <a:pt x="52818" y="32818"/>
                </a:lnTo>
                <a:lnTo>
                  <a:pt x="52704" y="32704"/>
                </a:lnTo>
                <a:close/>
                <a:moveTo>
                  <a:pt x="24214" y="32755"/>
                </a:moveTo>
                <a:cubicBezTo>
                  <a:pt x="24089" y="32755"/>
                  <a:pt x="24037" y="32835"/>
                  <a:pt x="24008" y="32893"/>
                </a:cubicBezTo>
                <a:lnTo>
                  <a:pt x="24046" y="32893"/>
                </a:lnTo>
                <a:lnTo>
                  <a:pt x="23857" y="33007"/>
                </a:lnTo>
                <a:cubicBezTo>
                  <a:pt x="23857" y="33007"/>
                  <a:pt x="23857" y="33045"/>
                  <a:pt x="23857" y="33045"/>
                </a:cubicBezTo>
                <a:cubicBezTo>
                  <a:pt x="23857" y="33082"/>
                  <a:pt x="23895" y="33234"/>
                  <a:pt x="24046" y="33271"/>
                </a:cubicBezTo>
                <a:lnTo>
                  <a:pt x="24198" y="33158"/>
                </a:lnTo>
                <a:lnTo>
                  <a:pt x="24198" y="33158"/>
                </a:lnTo>
                <a:cubicBezTo>
                  <a:pt x="24198" y="33196"/>
                  <a:pt x="24160" y="33196"/>
                  <a:pt x="24160" y="33196"/>
                </a:cubicBezTo>
                <a:lnTo>
                  <a:pt x="24311" y="33196"/>
                </a:lnTo>
                <a:lnTo>
                  <a:pt x="24424" y="33082"/>
                </a:lnTo>
                <a:lnTo>
                  <a:pt x="24424" y="32893"/>
                </a:lnTo>
                <a:lnTo>
                  <a:pt x="24349" y="32780"/>
                </a:lnTo>
                <a:cubicBezTo>
                  <a:pt x="24296" y="32762"/>
                  <a:pt x="24251" y="32755"/>
                  <a:pt x="24214" y="32755"/>
                </a:cubicBezTo>
                <a:close/>
                <a:moveTo>
                  <a:pt x="20711" y="32614"/>
                </a:moveTo>
                <a:cubicBezTo>
                  <a:pt x="20667" y="32614"/>
                  <a:pt x="20619" y="32619"/>
                  <a:pt x="20568" y="32629"/>
                </a:cubicBezTo>
                <a:lnTo>
                  <a:pt x="20417" y="32742"/>
                </a:lnTo>
                <a:cubicBezTo>
                  <a:pt x="20417" y="32893"/>
                  <a:pt x="20455" y="33082"/>
                  <a:pt x="20606" y="33196"/>
                </a:cubicBezTo>
                <a:cubicBezTo>
                  <a:pt x="20689" y="33251"/>
                  <a:pt x="20792" y="33286"/>
                  <a:pt x="20916" y="33286"/>
                </a:cubicBezTo>
                <a:cubicBezTo>
                  <a:pt x="20961" y="33286"/>
                  <a:pt x="21009" y="33282"/>
                  <a:pt x="21059" y="33271"/>
                </a:cubicBezTo>
                <a:lnTo>
                  <a:pt x="21173" y="33158"/>
                </a:lnTo>
                <a:cubicBezTo>
                  <a:pt x="21173" y="32931"/>
                  <a:pt x="21135" y="32818"/>
                  <a:pt x="20984" y="32704"/>
                </a:cubicBezTo>
                <a:cubicBezTo>
                  <a:pt x="20929" y="32649"/>
                  <a:pt x="20833" y="32614"/>
                  <a:pt x="20711" y="32614"/>
                </a:cubicBezTo>
                <a:close/>
                <a:moveTo>
                  <a:pt x="78036" y="32969"/>
                </a:moveTo>
                <a:lnTo>
                  <a:pt x="77847" y="33082"/>
                </a:lnTo>
                <a:cubicBezTo>
                  <a:pt x="77847" y="33120"/>
                  <a:pt x="77847" y="33158"/>
                  <a:pt x="77809" y="33196"/>
                </a:cubicBezTo>
                <a:lnTo>
                  <a:pt x="77922" y="33385"/>
                </a:lnTo>
                <a:lnTo>
                  <a:pt x="78073" y="33385"/>
                </a:lnTo>
                <a:lnTo>
                  <a:pt x="78149" y="33309"/>
                </a:lnTo>
                <a:cubicBezTo>
                  <a:pt x="78187" y="33271"/>
                  <a:pt x="78225" y="33234"/>
                  <a:pt x="78225" y="33158"/>
                </a:cubicBezTo>
                <a:cubicBezTo>
                  <a:pt x="78225" y="33120"/>
                  <a:pt x="78225" y="33007"/>
                  <a:pt x="78036" y="32969"/>
                </a:cubicBezTo>
                <a:close/>
                <a:moveTo>
                  <a:pt x="55842" y="32969"/>
                </a:moveTo>
                <a:lnTo>
                  <a:pt x="55691" y="33045"/>
                </a:lnTo>
                <a:cubicBezTo>
                  <a:pt x="55691" y="33045"/>
                  <a:pt x="55691" y="33082"/>
                  <a:pt x="55653" y="33082"/>
                </a:cubicBezTo>
                <a:cubicBezTo>
                  <a:pt x="55616" y="33120"/>
                  <a:pt x="55578" y="33158"/>
                  <a:pt x="55578" y="33234"/>
                </a:cubicBezTo>
                <a:cubicBezTo>
                  <a:pt x="55578" y="33309"/>
                  <a:pt x="55616" y="33385"/>
                  <a:pt x="55767" y="33423"/>
                </a:cubicBezTo>
                <a:lnTo>
                  <a:pt x="55956" y="33347"/>
                </a:lnTo>
                <a:cubicBezTo>
                  <a:pt x="55994" y="33271"/>
                  <a:pt x="56032" y="33234"/>
                  <a:pt x="56032" y="33158"/>
                </a:cubicBezTo>
                <a:cubicBezTo>
                  <a:pt x="56032" y="33045"/>
                  <a:pt x="55956" y="32969"/>
                  <a:pt x="55842" y="32969"/>
                </a:cubicBezTo>
                <a:close/>
                <a:moveTo>
                  <a:pt x="76599" y="32856"/>
                </a:moveTo>
                <a:lnTo>
                  <a:pt x="76485" y="32969"/>
                </a:lnTo>
                <a:cubicBezTo>
                  <a:pt x="76485" y="33007"/>
                  <a:pt x="76485" y="33045"/>
                  <a:pt x="76485" y="33082"/>
                </a:cubicBezTo>
                <a:cubicBezTo>
                  <a:pt x="76485" y="33158"/>
                  <a:pt x="76485" y="33385"/>
                  <a:pt x="76674" y="33460"/>
                </a:cubicBezTo>
                <a:lnTo>
                  <a:pt x="76864" y="33385"/>
                </a:lnTo>
                <a:lnTo>
                  <a:pt x="76864" y="33385"/>
                </a:lnTo>
                <a:cubicBezTo>
                  <a:pt x="76864" y="33385"/>
                  <a:pt x="76826" y="33423"/>
                  <a:pt x="76826" y="33423"/>
                </a:cubicBezTo>
                <a:lnTo>
                  <a:pt x="76901" y="33423"/>
                </a:lnTo>
                <a:cubicBezTo>
                  <a:pt x="76977" y="33423"/>
                  <a:pt x="77242" y="33423"/>
                  <a:pt x="77242" y="33234"/>
                </a:cubicBezTo>
                <a:lnTo>
                  <a:pt x="77090" y="32969"/>
                </a:lnTo>
                <a:cubicBezTo>
                  <a:pt x="77053" y="32969"/>
                  <a:pt x="76977" y="32969"/>
                  <a:pt x="76939" y="32931"/>
                </a:cubicBezTo>
                <a:cubicBezTo>
                  <a:pt x="76864" y="32893"/>
                  <a:pt x="76750" y="32856"/>
                  <a:pt x="76599" y="32856"/>
                </a:cubicBezTo>
                <a:close/>
                <a:moveTo>
                  <a:pt x="41438" y="33196"/>
                </a:moveTo>
                <a:cubicBezTo>
                  <a:pt x="41287" y="33234"/>
                  <a:pt x="41211" y="33347"/>
                  <a:pt x="41173" y="33423"/>
                </a:cubicBezTo>
                <a:lnTo>
                  <a:pt x="41287" y="33574"/>
                </a:lnTo>
                <a:cubicBezTo>
                  <a:pt x="41551" y="33574"/>
                  <a:pt x="41665" y="33498"/>
                  <a:pt x="41702" y="33423"/>
                </a:cubicBezTo>
                <a:lnTo>
                  <a:pt x="41702" y="33271"/>
                </a:lnTo>
                <a:cubicBezTo>
                  <a:pt x="41627" y="33196"/>
                  <a:pt x="41551" y="33196"/>
                  <a:pt x="41438" y="33196"/>
                </a:cubicBezTo>
                <a:close/>
                <a:moveTo>
                  <a:pt x="13142" y="33256"/>
                </a:moveTo>
                <a:cubicBezTo>
                  <a:pt x="13111" y="33256"/>
                  <a:pt x="13077" y="33260"/>
                  <a:pt x="13044" y="33271"/>
                </a:cubicBezTo>
                <a:cubicBezTo>
                  <a:pt x="12969" y="33271"/>
                  <a:pt x="12931" y="33347"/>
                  <a:pt x="12893" y="33423"/>
                </a:cubicBezTo>
                <a:lnTo>
                  <a:pt x="13044" y="33574"/>
                </a:lnTo>
                <a:cubicBezTo>
                  <a:pt x="13044" y="33601"/>
                  <a:pt x="13082" y="33627"/>
                  <a:pt x="13144" y="33627"/>
                </a:cubicBezTo>
                <a:cubicBezTo>
                  <a:pt x="13170" y="33627"/>
                  <a:pt x="13200" y="33623"/>
                  <a:pt x="13233" y="33612"/>
                </a:cubicBezTo>
                <a:lnTo>
                  <a:pt x="13347" y="33498"/>
                </a:lnTo>
                <a:lnTo>
                  <a:pt x="13347" y="33423"/>
                </a:lnTo>
                <a:lnTo>
                  <a:pt x="13309" y="33309"/>
                </a:lnTo>
                <a:cubicBezTo>
                  <a:pt x="13282" y="33283"/>
                  <a:pt x="13218" y="33256"/>
                  <a:pt x="13142" y="33256"/>
                </a:cubicBezTo>
                <a:close/>
                <a:moveTo>
                  <a:pt x="59850" y="33082"/>
                </a:moveTo>
                <a:cubicBezTo>
                  <a:pt x="59585" y="33082"/>
                  <a:pt x="59472" y="33271"/>
                  <a:pt x="59472" y="33385"/>
                </a:cubicBezTo>
                <a:cubicBezTo>
                  <a:pt x="59472" y="33498"/>
                  <a:pt x="59548" y="33612"/>
                  <a:pt x="59661" y="33650"/>
                </a:cubicBezTo>
                <a:lnTo>
                  <a:pt x="59812" y="33574"/>
                </a:lnTo>
                <a:cubicBezTo>
                  <a:pt x="59868" y="33596"/>
                  <a:pt x="59913" y="33605"/>
                  <a:pt x="59951" y="33605"/>
                </a:cubicBezTo>
                <a:cubicBezTo>
                  <a:pt x="60042" y="33605"/>
                  <a:pt x="60088" y="33552"/>
                  <a:pt x="60115" y="33498"/>
                </a:cubicBezTo>
                <a:cubicBezTo>
                  <a:pt x="60115" y="33460"/>
                  <a:pt x="60115" y="33423"/>
                  <a:pt x="60115" y="33423"/>
                </a:cubicBezTo>
                <a:cubicBezTo>
                  <a:pt x="60115" y="33309"/>
                  <a:pt x="60039" y="33271"/>
                  <a:pt x="60001" y="33234"/>
                </a:cubicBezTo>
                <a:lnTo>
                  <a:pt x="59850" y="33082"/>
                </a:lnTo>
                <a:close/>
                <a:moveTo>
                  <a:pt x="57491" y="33341"/>
                </a:moveTo>
                <a:cubicBezTo>
                  <a:pt x="57264" y="33341"/>
                  <a:pt x="57204" y="33469"/>
                  <a:pt x="57204" y="33536"/>
                </a:cubicBezTo>
                <a:lnTo>
                  <a:pt x="57241" y="33650"/>
                </a:lnTo>
                <a:cubicBezTo>
                  <a:pt x="57286" y="33694"/>
                  <a:pt x="57343" y="33712"/>
                  <a:pt x="57406" y="33712"/>
                </a:cubicBezTo>
                <a:cubicBezTo>
                  <a:pt x="57450" y="33712"/>
                  <a:pt x="57497" y="33703"/>
                  <a:pt x="57544" y="33687"/>
                </a:cubicBezTo>
                <a:cubicBezTo>
                  <a:pt x="57657" y="33687"/>
                  <a:pt x="57695" y="33574"/>
                  <a:pt x="57695" y="33498"/>
                </a:cubicBezTo>
                <a:cubicBezTo>
                  <a:pt x="57695" y="33460"/>
                  <a:pt x="57695" y="33460"/>
                  <a:pt x="57695" y="33423"/>
                </a:cubicBezTo>
                <a:lnTo>
                  <a:pt x="57582" y="33347"/>
                </a:lnTo>
                <a:cubicBezTo>
                  <a:pt x="57549" y="33343"/>
                  <a:pt x="57519" y="33341"/>
                  <a:pt x="57491" y="33341"/>
                </a:cubicBezTo>
                <a:close/>
                <a:moveTo>
                  <a:pt x="379" y="33234"/>
                </a:moveTo>
                <a:lnTo>
                  <a:pt x="227" y="33347"/>
                </a:lnTo>
                <a:cubicBezTo>
                  <a:pt x="227" y="33460"/>
                  <a:pt x="265" y="33574"/>
                  <a:pt x="341" y="33687"/>
                </a:cubicBezTo>
                <a:lnTo>
                  <a:pt x="454" y="33725"/>
                </a:lnTo>
                <a:lnTo>
                  <a:pt x="606" y="33725"/>
                </a:lnTo>
                <a:lnTo>
                  <a:pt x="757" y="33650"/>
                </a:lnTo>
                <a:cubicBezTo>
                  <a:pt x="757" y="33612"/>
                  <a:pt x="757" y="33574"/>
                  <a:pt x="757" y="33536"/>
                </a:cubicBezTo>
                <a:cubicBezTo>
                  <a:pt x="757" y="33460"/>
                  <a:pt x="719" y="33234"/>
                  <a:pt x="379" y="33234"/>
                </a:cubicBezTo>
                <a:close/>
                <a:moveTo>
                  <a:pt x="64009" y="33385"/>
                </a:moveTo>
                <a:cubicBezTo>
                  <a:pt x="63858" y="33385"/>
                  <a:pt x="63744" y="33460"/>
                  <a:pt x="63706" y="33574"/>
                </a:cubicBezTo>
                <a:lnTo>
                  <a:pt x="63820" y="33725"/>
                </a:lnTo>
                <a:cubicBezTo>
                  <a:pt x="63858" y="33725"/>
                  <a:pt x="63858" y="33763"/>
                  <a:pt x="63933" y="33763"/>
                </a:cubicBezTo>
                <a:lnTo>
                  <a:pt x="64085" y="33650"/>
                </a:lnTo>
                <a:cubicBezTo>
                  <a:pt x="64122" y="33650"/>
                  <a:pt x="64160" y="33612"/>
                  <a:pt x="64160" y="33536"/>
                </a:cubicBezTo>
                <a:lnTo>
                  <a:pt x="64160" y="33498"/>
                </a:lnTo>
                <a:lnTo>
                  <a:pt x="64009" y="33385"/>
                </a:lnTo>
                <a:close/>
                <a:moveTo>
                  <a:pt x="48130" y="33385"/>
                </a:moveTo>
                <a:lnTo>
                  <a:pt x="48016" y="33498"/>
                </a:lnTo>
                <a:cubicBezTo>
                  <a:pt x="48016" y="33536"/>
                  <a:pt x="47979" y="33574"/>
                  <a:pt x="47979" y="33650"/>
                </a:cubicBezTo>
                <a:lnTo>
                  <a:pt x="47979" y="33687"/>
                </a:lnTo>
                <a:lnTo>
                  <a:pt x="48016" y="33763"/>
                </a:lnTo>
                <a:cubicBezTo>
                  <a:pt x="48054" y="33782"/>
                  <a:pt x="48101" y="33791"/>
                  <a:pt x="48144" y="33791"/>
                </a:cubicBezTo>
                <a:cubicBezTo>
                  <a:pt x="48186" y="33791"/>
                  <a:pt x="48224" y="33782"/>
                  <a:pt x="48243" y="33763"/>
                </a:cubicBezTo>
                <a:cubicBezTo>
                  <a:pt x="48319" y="33725"/>
                  <a:pt x="48394" y="33650"/>
                  <a:pt x="48394" y="33574"/>
                </a:cubicBezTo>
                <a:cubicBezTo>
                  <a:pt x="48394" y="33498"/>
                  <a:pt x="48357" y="33460"/>
                  <a:pt x="48281" y="33423"/>
                </a:cubicBezTo>
                <a:cubicBezTo>
                  <a:pt x="48243" y="33385"/>
                  <a:pt x="48205" y="33385"/>
                  <a:pt x="48130" y="33385"/>
                </a:cubicBezTo>
                <a:close/>
                <a:moveTo>
                  <a:pt x="16334" y="33612"/>
                </a:moveTo>
                <a:lnTo>
                  <a:pt x="16144" y="33763"/>
                </a:lnTo>
                <a:cubicBezTo>
                  <a:pt x="16144" y="33801"/>
                  <a:pt x="16144" y="33914"/>
                  <a:pt x="16258" y="33952"/>
                </a:cubicBezTo>
                <a:cubicBezTo>
                  <a:pt x="16296" y="33990"/>
                  <a:pt x="16334" y="33990"/>
                  <a:pt x="16447" y="33990"/>
                </a:cubicBezTo>
                <a:lnTo>
                  <a:pt x="16560" y="33876"/>
                </a:lnTo>
                <a:cubicBezTo>
                  <a:pt x="16560" y="33725"/>
                  <a:pt x="16485" y="33650"/>
                  <a:pt x="16334" y="33612"/>
                </a:cubicBezTo>
                <a:close/>
                <a:moveTo>
                  <a:pt x="82082" y="33634"/>
                </a:moveTo>
                <a:cubicBezTo>
                  <a:pt x="82018" y="33634"/>
                  <a:pt x="81945" y="33661"/>
                  <a:pt x="81892" y="33687"/>
                </a:cubicBezTo>
                <a:cubicBezTo>
                  <a:pt x="81816" y="33725"/>
                  <a:pt x="81779" y="33801"/>
                  <a:pt x="81779" y="33876"/>
                </a:cubicBezTo>
                <a:cubicBezTo>
                  <a:pt x="81779" y="33952"/>
                  <a:pt x="81854" y="34028"/>
                  <a:pt x="81968" y="34028"/>
                </a:cubicBezTo>
                <a:lnTo>
                  <a:pt x="82119" y="33914"/>
                </a:lnTo>
                <a:lnTo>
                  <a:pt x="82119" y="33914"/>
                </a:lnTo>
                <a:cubicBezTo>
                  <a:pt x="82119" y="33952"/>
                  <a:pt x="82081" y="33952"/>
                  <a:pt x="82081" y="33952"/>
                </a:cubicBezTo>
                <a:cubicBezTo>
                  <a:pt x="82119" y="33952"/>
                  <a:pt x="82232" y="33914"/>
                  <a:pt x="82232" y="33801"/>
                </a:cubicBezTo>
                <a:cubicBezTo>
                  <a:pt x="82232" y="33763"/>
                  <a:pt x="82232" y="33763"/>
                  <a:pt x="82232" y="33725"/>
                </a:cubicBezTo>
                <a:lnTo>
                  <a:pt x="82157" y="33650"/>
                </a:lnTo>
                <a:cubicBezTo>
                  <a:pt x="82134" y="33638"/>
                  <a:pt x="82109" y="33634"/>
                  <a:pt x="82082" y="33634"/>
                </a:cubicBezTo>
                <a:close/>
                <a:moveTo>
                  <a:pt x="80531" y="33839"/>
                </a:moveTo>
                <a:lnTo>
                  <a:pt x="80342" y="33914"/>
                </a:lnTo>
                <a:lnTo>
                  <a:pt x="80342" y="34065"/>
                </a:lnTo>
                <a:lnTo>
                  <a:pt x="80455" y="34179"/>
                </a:lnTo>
                <a:cubicBezTo>
                  <a:pt x="80606" y="34179"/>
                  <a:pt x="80720" y="34141"/>
                  <a:pt x="80796" y="34028"/>
                </a:cubicBezTo>
                <a:lnTo>
                  <a:pt x="80644" y="33839"/>
                </a:lnTo>
                <a:close/>
                <a:moveTo>
                  <a:pt x="54292" y="33914"/>
                </a:moveTo>
                <a:cubicBezTo>
                  <a:pt x="54292" y="33952"/>
                  <a:pt x="54255" y="33952"/>
                  <a:pt x="54217" y="33952"/>
                </a:cubicBezTo>
                <a:cubicBezTo>
                  <a:pt x="54141" y="33990"/>
                  <a:pt x="53952" y="34065"/>
                  <a:pt x="53952" y="34217"/>
                </a:cubicBezTo>
                <a:lnTo>
                  <a:pt x="54066" y="34330"/>
                </a:lnTo>
                <a:cubicBezTo>
                  <a:pt x="54113" y="34346"/>
                  <a:pt x="54166" y="34355"/>
                  <a:pt x="54221" y="34355"/>
                </a:cubicBezTo>
                <a:cubicBezTo>
                  <a:pt x="54298" y="34355"/>
                  <a:pt x="54377" y="34337"/>
                  <a:pt x="54444" y="34292"/>
                </a:cubicBezTo>
                <a:cubicBezTo>
                  <a:pt x="54481" y="34254"/>
                  <a:pt x="54519" y="34179"/>
                  <a:pt x="54519" y="34103"/>
                </a:cubicBezTo>
                <a:cubicBezTo>
                  <a:pt x="54519" y="34065"/>
                  <a:pt x="54519" y="34028"/>
                  <a:pt x="54519" y="33990"/>
                </a:cubicBezTo>
                <a:lnTo>
                  <a:pt x="54292" y="33914"/>
                </a:lnTo>
                <a:close/>
                <a:moveTo>
                  <a:pt x="39953" y="34201"/>
                </a:moveTo>
                <a:cubicBezTo>
                  <a:pt x="39932" y="34201"/>
                  <a:pt x="39910" y="34206"/>
                  <a:pt x="39888" y="34217"/>
                </a:cubicBezTo>
                <a:lnTo>
                  <a:pt x="39774" y="34330"/>
                </a:lnTo>
                <a:cubicBezTo>
                  <a:pt x="39736" y="34519"/>
                  <a:pt x="39850" y="34633"/>
                  <a:pt x="40001" y="34670"/>
                </a:cubicBezTo>
                <a:lnTo>
                  <a:pt x="40152" y="34519"/>
                </a:lnTo>
                <a:cubicBezTo>
                  <a:pt x="40152" y="34481"/>
                  <a:pt x="40152" y="34481"/>
                  <a:pt x="40152" y="34481"/>
                </a:cubicBezTo>
                <a:cubicBezTo>
                  <a:pt x="40152" y="34443"/>
                  <a:pt x="40190" y="34443"/>
                  <a:pt x="40190" y="34406"/>
                </a:cubicBezTo>
                <a:cubicBezTo>
                  <a:pt x="40190" y="34368"/>
                  <a:pt x="40190" y="34292"/>
                  <a:pt x="40077" y="34254"/>
                </a:cubicBezTo>
                <a:cubicBezTo>
                  <a:pt x="40050" y="34228"/>
                  <a:pt x="40004" y="34201"/>
                  <a:pt x="39953" y="34201"/>
                </a:cubicBezTo>
                <a:close/>
                <a:moveTo>
                  <a:pt x="17685" y="34310"/>
                </a:moveTo>
                <a:cubicBezTo>
                  <a:pt x="17651" y="34310"/>
                  <a:pt x="17616" y="34318"/>
                  <a:pt x="17581" y="34330"/>
                </a:cubicBezTo>
                <a:lnTo>
                  <a:pt x="17468" y="34443"/>
                </a:lnTo>
                <a:cubicBezTo>
                  <a:pt x="17468" y="34595"/>
                  <a:pt x="17695" y="34746"/>
                  <a:pt x="17808" y="34746"/>
                </a:cubicBezTo>
                <a:cubicBezTo>
                  <a:pt x="17921" y="34746"/>
                  <a:pt x="17997" y="34670"/>
                  <a:pt x="17997" y="34595"/>
                </a:cubicBezTo>
                <a:lnTo>
                  <a:pt x="17846" y="34481"/>
                </a:lnTo>
                <a:lnTo>
                  <a:pt x="17884" y="34481"/>
                </a:lnTo>
                <a:cubicBezTo>
                  <a:pt x="17831" y="34351"/>
                  <a:pt x="17761" y="34310"/>
                  <a:pt x="17685" y="34310"/>
                </a:cubicBezTo>
                <a:close/>
                <a:moveTo>
                  <a:pt x="20215" y="34230"/>
                </a:moveTo>
                <a:cubicBezTo>
                  <a:pt x="20170" y="34230"/>
                  <a:pt x="20123" y="34239"/>
                  <a:pt x="20076" y="34254"/>
                </a:cubicBezTo>
                <a:cubicBezTo>
                  <a:pt x="19850" y="34330"/>
                  <a:pt x="19774" y="34595"/>
                  <a:pt x="19925" y="34746"/>
                </a:cubicBezTo>
                <a:lnTo>
                  <a:pt x="20039" y="34746"/>
                </a:lnTo>
                <a:cubicBezTo>
                  <a:pt x="20266" y="34746"/>
                  <a:pt x="20417" y="34633"/>
                  <a:pt x="20417" y="34406"/>
                </a:cubicBezTo>
                <a:cubicBezTo>
                  <a:pt x="20417" y="34406"/>
                  <a:pt x="20417" y="34406"/>
                  <a:pt x="20417" y="34368"/>
                </a:cubicBezTo>
                <a:lnTo>
                  <a:pt x="20379" y="34292"/>
                </a:lnTo>
                <a:cubicBezTo>
                  <a:pt x="20335" y="34248"/>
                  <a:pt x="20277" y="34230"/>
                  <a:pt x="20215" y="34230"/>
                </a:cubicBezTo>
                <a:close/>
                <a:moveTo>
                  <a:pt x="18355" y="34358"/>
                </a:moveTo>
                <a:cubicBezTo>
                  <a:pt x="18321" y="34358"/>
                  <a:pt x="18289" y="34361"/>
                  <a:pt x="18262" y="34368"/>
                </a:cubicBezTo>
                <a:cubicBezTo>
                  <a:pt x="18186" y="34406"/>
                  <a:pt x="18110" y="34519"/>
                  <a:pt x="18148" y="34633"/>
                </a:cubicBezTo>
                <a:lnTo>
                  <a:pt x="18186" y="34670"/>
                </a:lnTo>
                <a:cubicBezTo>
                  <a:pt x="18241" y="34726"/>
                  <a:pt x="18378" y="34761"/>
                  <a:pt x="18491" y="34761"/>
                </a:cubicBezTo>
                <a:cubicBezTo>
                  <a:pt x="18533" y="34761"/>
                  <a:pt x="18572" y="34756"/>
                  <a:pt x="18602" y="34746"/>
                </a:cubicBezTo>
                <a:cubicBezTo>
                  <a:pt x="18715" y="34708"/>
                  <a:pt x="18791" y="34633"/>
                  <a:pt x="18791" y="34557"/>
                </a:cubicBezTo>
                <a:lnTo>
                  <a:pt x="18753" y="34481"/>
                </a:lnTo>
                <a:cubicBezTo>
                  <a:pt x="18691" y="34420"/>
                  <a:pt x="18504" y="34358"/>
                  <a:pt x="18355" y="34358"/>
                </a:cubicBezTo>
                <a:close/>
                <a:moveTo>
                  <a:pt x="47205" y="34816"/>
                </a:moveTo>
                <a:lnTo>
                  <a:pt x="47185" y="34822"/>
                </a:lnTo>
                <a:cubicBezTo>
                  <a:pt x="47193" y="34822"/>
                  <a:pt x="47200" y="34820"/>
                  <a:pt x="47205" y="34816"/>
                </a:cubicBezTo>
                <a:close/>
                <a:moveTo>
                  <a:pt x="19207" y="34481"/>
                </a:moveTo>
                <a:cubicBezTo>
                  <a:pt x="19093" y="34481"/>
                  <a:pt x="19018" y="34481"/>
                  <a:pt x="18980" y="34519"/>
                </a:cubicBezTo>
                <a:cubicBezTo>
                  <a:pt x="18942" y="34557"/>
                  <a:pt x="18904" y="34633"/>
                  <a:pt x="18942" y="34784"/>
                </a:cubicBezTo>
                <a:lnTo>
                  <a:pt x="19056" y="34859"/>
                </a:lnTo>
                <a:lnTo>
                  <a:pt x="19169" y="34859"/>
                </a:lnTo>
                <a:lnTo>
                  <a:pt x="19320" y="34746"/>
                </a:lnTo>
                <a:lnTo>
                  <a:pt x="19320" y="34595"/>
                </a:lnTo>
                <a:lnTo>
                  <a:pt x="19207" y="34481"/>
                </a:lnTo>
                <a:close/>
                <a:moveTo>
                  <a:pt x="46958" y="33952"/>
                </a:moveTo>
                <a:cubicBezTo>
                  <a:pt x="46920" y="33990"/>
                  <a:pt x="46882" y="34028"/>
                  <a:pt x="46844" y="34103"/>
                </a:cubicBezTo>
                <a:cubicBezTo>
                  <a:pt x="46806" y="34103"/>
                  <a:pt x="46769" y="34179"/>
                  <a:pt x="46769" y="34179"/>
                </a:cubicBezTo>
                <a:lnTo>
                  <a:pt x="46580" y="34254"/>
                </a:lnTo>
                <a:cubicBezTo>
                  <a:pt x="46580" y="34406"/>
                  <a:pt x="46580" y="34481"/>
                  <a:pt x="46617" y="34557"/>
                </a:cubicBezTo>
                <a:cubicBezTo>
                  <a:pt x="46655" y="34595"/>
                  <a:pt x="46655" y="34633"/>
                  <a:pt x="46655" y="34708"/>
                </a:cubicBezTo>
                <a:lnTo>
                  <a:pt x="46731" y="34859"/>
                </a:lnTo>
                <a:cubicBezTo>
                  <a:pt x="46806" y="34897"/>
                  <a:pt x="46882" y="34897"/>
                  <a:pt x="46920" y="34897"/>
                </a:cubicBezTo>
                <a:lnTo>
                  <a:pt x="47033" y="34897"/>
                </a:lnTo>
                <a:lnTo>
                  <a:pt x="47147" y="34822"/>
                </a:lnTo>
                <a:lnTo>
                  <a:pt x="47109" y="34822"/>
                </a:lnTo>
                <a:lnTo>
                  <a:pt x="47222" y="34784"/>
                </a:lnTo>
                <a:lnTo>
                  <a:pt x="47222" y="34784"/>
                </a:lnTo>
                <a:cubicBezTo>
                  <a:pt x="47222" y="34784"/>
                  <a:pt x="47222" y="34806"/>
                  <a:pt x="47205" y="34816"/>
                </a:cubicBezTo>
                <a:lnTo>
                  <a:pt x="47205" y="34816"/>
                </a:lnTo>
                <a:lnTo>
                  <a:pt x="47336" y="34784"/>
                </a:lnTo>
                <a:cubicBezTo>
                  <a:pt x="47374" y="34708"/>
                  <a:pt x="47374" y="34595"/>
                  <a:pt x="47374" y="34519"/>
                </a:cubicBezTo>
                <a:cubicBezTo>
                  <a:pt x="47411" y="34406"/>
                  <a:pt x="47411" y="34292"/>
                  <a:pt x="47449" y="34217"/>
                </a:cubicBezTo>
                <a:lnTo>
                  <a:pt x="47374" y="34141"/>
                </a:lnTo>
                <a:cubicBezTo>
                  <a:pt x="47374" y="34141"/>
                  <a:pt x="47411" y="34103"/>
                  <a:pt x="47411" y="34103"/>
                </a:cubicBezTo>
                <a:cubicBezTo>
                  <a:pt x="47411" y="34028"/>
                  <a:pt x="47374" y="33952"/>
                  <a:pt x="47222" y="33952"/>
                </a:cubicBezTo>
                <a:lnTo>
                  <a:pt x="47185" y="33990"/>
                </a:lnTo>
                <a:cubicBezTo>
                  <a:pt x="47147" y="33952"/>
                  <a:pt x="47071" y="33952"/>
                  <a:pt x="46958" y="33952"/>
                </a:cubicBezTo>
                <a:close/>
                <a:moveTo>
                  <a:pt x="81022" y="34676"/>
                </a:moveTo>
                <a:cubicBezTo>
                  <a:pt x="80983" y="34676"/>
                  <a:pt x="80944" y="34685"/>
                  <a:pt x="80909" y="34708"/>
                </a:cubicBezTo>
                <a:cubicBezTo>
                  <a:pt x="80871" y="34708"/>
                  <a:pt x="80833" y="34746"/>
                  <a:pt x="80796" y="34859"/>
                </a:cubicBezTo>
                <a:lnTo>
                  <a:pt x="80909" y="34973"/>
                </a:lnTo>
                <a:cubicBezTo>
                  <a:pt x="80962" y="35000"/>
                  <a:pt x="81035" y="35026"/>
                  <a:pt x="81113" y="35026"/>
                </a:cubicBezTo>
                <a:cubicBezTo>
                  <a:pt x="81145" y="35026"/>
                  <a:pt x="81178" y="35022"/>
                  <a:pt x="81211" y="35011"/>
                </a:cubicBezTo>
                <a:cubicBezTo>
                  <a:pt x="81249" y="34973"/>
                  <a:pt x="81325" y="34935"/>
                  <a:pt x="81325" y="34859"/>
                </a:cubicBezTo>
                <a:lnTo>
                  <a:pt x="81249" y="34746"/>
                </a:lnTo>
                <a:cubicBezTo>
                  <a:pt x="81197" y="34720"/>
                  <a:pt x="81109" y="34676"/>
                  <a:pt x="81022" y="34676"/>
                </a:cubicBezTo>
                <a:close/>
                <a:moveTo>
                  <a:pt x="2080" y="34670"/>
                </a:moveTo>
                <a:cubicBezTo>
                  <a:pt x="1778" y="34746"/>
                  <a:pt x="1626" y="34935"/>
                  <a:pt x="1778" y="35162"/>
                </a:cubicBezTo>
                <a:lnTo>
                  <a:pt x="1853" y="35237"/>
                </a:lnTo>
                <a:cubicBezTo>
                  <a:pt x="2004" y="35237"/>
                  <a:pt x="2080" y="35200"/>
                  <a:pt x="2156" y="35200"/>
                </a:cubicBezTo>
                <a:cubicBezTo>
                  <a:pt x="2156" y="35162"/>
                  <a:pt x="2193" y="35162"/>
                  <a:pt x="2231" y="35162"/>
                </a:cubicBezTo>
                <a:lnTo>
                  <a:pt x="2383" y="35048"/>
                </a:lnTo>
                <a:cubicBezTo>
                  <a:pt x="2383" y="34935"/>
                  <a:pt x="2345" y="34859"/>
                  <a:pt x="2307" y="34822"/>
                </a:cubicBezTo>
                <a:cubicBezTo>
                  <a:pt x="2269" y="34822"/>
                  <a:pt x="2269" y="34784"/>
                  <a:pt x="2269" y="34784"/>
                </a:cubicBezTo>
                <a:lnTo>
                  <a:pt x="2080" y="34670"/>
                </a:lnTo>
                <a:close/>
                <a:moveTo>
                  <a:pt x="32024" y="34822"/>
                </a:moveTo>
                <a:lnTo>
                  <a:pt x="31872" y="34973"/>
                </a:lnTo>
                <a:cubicBezTo>
                  <a:pt x="31872" y="35048"/>
                  <a:pt x="31948" y="35124"/>
                  <a:pt x="31948" y="35162"/>
                </a:cubicBezTo>
                <a:lnTo>
                  <a:pt x="32061" y="35237"/>
                </a:lnTo>
                <a:lnTo>
                  <a:pt x="32213" y="35237"/>
                </a:lnTo>
                <a:lnTo>
                  <a:pt x="32326" y="35086"/>
                </a:lnTo>
                <a:cubicBezTo>
                  <a:pt x="32326" y="35086"/>
                  <a:pt x="32364" y="35048"/>
                  <a:pt x="32364" y="35011"/>
                </a:cubicBezTo>
                <a:lnTo>
                  <a:pt x="32251" y="34822"/>
                </a:lnTo>
                <a:close/>
                <a:moveTo>
                  <a:pt x="76788" y="34822"/>
                </a:moveTo>
                <a:lnTo>
                  <a:pt x="76674" y="34935"/>
                </a:lnTo>
                <a:cubicBezTo>
                  <a:pt x="76637" y="35124"/>
                  <a:pt x="76712" y="35237"/>
                  <a:pt x="76901" y="35275"/>
                </a:cubicBezTo>
                <a:lnTo>
                  <a:pt x="77053" y="35200"/>
                </a:lnTo>
                <a:cubicBezTo>
                  <a:pt x="77053" y="35162"/>
                  <a:pt x="77053" y="35162"/>
                  <a:pt x="77053" y="35162"/>
                </a:cubicBezTo>
                <a:cubicBezTo>
                  <a:pt x="77090" y="35124"/>
                  <a:pt x="77128" y="35086"/>
                  <a:pt x="77128" y="35011"/>
                </a:cubicBezTo>
                <a:cubicBezTo>
                  <a:pt x="77128" y="34973"/>
                  <a:pt x="77128" y="34935"/>
                  <a:pt x="77090" y="34935"/>
                </a:cubicBezTo>
                <a:lnTo>
                  <a:pt x="76977" y="34822"/>
                </a:lnTo>
                <a:close/>
                <a:moveTo>
                  <a:pt x="11192" y="35048"/>
                </a:moveTo>
                <a:cubicBezTo>
                  <a:pt x="11078" y="35048"/>
                  <a:pt x="11003" y="35048"/>
                  <a:pt x="10927" y="35086"/>
                </a:cubicBezTo>
                <a:cubicBezTo>
                  <a:pt x="10889" y="35124"/>
                  <a:pt x="10851" y="35200"/>
                  <a:pt x="10851" y="35275"/>
                </a:cubicBezTo>
                <a:lnTo>
                  <a:pt x="10851" y="35313"/>
                </a:lnTo>
                <a:lnTo>
                  <a:pt x="11003" y="35426"/>
                </a:lnTo>
                <a:lnTo>
                  <a:pt x="11154" y="35426"/>
                </a:lnTo>
                <a:lnTo>
                  <a:pt x="11305" y="35313"/>
                </a:lnTo>
                <a:lnTo>
                  <a:pt x="11305" y="35162"/>
                </a:lnTo>
                <a:lnTo>
                  <a:pt x="11192" y="35048"/>
                </a:lnTo>
                <a:close/>
                <a:moveTo>
                  <a:pt x="1587" y="35145"/>
                </a:moveTo>
                <a:cubicBezTo>
                  <a:pt x="1563" y="35145"/>
                  <a:pt x="1538" y="35149"/>
                  <a:pt x="1513" y="35162"/>
                </a:cubicBezTo>
                <a:lnTo>
                  <a:pt x="1400" y="35275"/>
                </a:lnTo>
                <a:lnTo>
                  <a:pt x="1400" y="35351"/>
                </a:lnTo>
                <a:lnTo>
                  <a:pt x="1513" y="35502"/>
                </a:lnTo>
                <a:cubicBezTo>
                  <a:pt x="1513" y="35502"/>
                  <a:pt x="1551" y="35540"/>
                  <a:pt x="1626" y="35540"/>
                </a:cubicBezTo>
                <a:lnTo>
                  <a:pt x="1778" y="35389"/>
                </a:lnTo>
                <a:cubicBezTo>
                  <a:pt x="1778" y="35313"/>
                  <a:pt x="1778" y="35237"/>
                  <a:pt x="1702" y="35162"/>
                </a:cubicBezTo>
                <a:cubicBezTo>
                  <a:pt x="1677" y="35162"/>
                  <a:pt x="1635" y="35145"/>
                  <a:pt x="1587" y="35145"/>
                </a:cubicBezTo>
                <a:close/>
                <a:moveTo>
                  <a:pt x="85106" y="35200"/>
                </a:moveTo>
                <a:lnTo>
                  <a:pt x="84954" y="35313"/>
                </a:lnTo>
                <a:lnTo>
                  <a:pt x="84954" y="35426"/>
                </a:lnTo>
                <a:lnTo>
                  <a:pt x="85106" y="35540"/>
                </a:lnTo>
                <a:cubicBezTo>
                  <a:pt x="85132" y="35567"/>
                  <a:pt x="85178" y="35593"/>
                  <a:pt x="85229" y="35593"/>
                </a:cubicBezTo>
                <a:cubicBezTo>
                  <a:pt x="85250" y="35593"/>
                  <a:pt x="85272" y="35589"/>
                  <a:pt x="85295" y="35578"/>
                </a:cubicBezTo>
                <a:lnTo>
                  <a:pt x="85408" y="35464"/>
                </a:lnTo>
                <a:lnTo>
                  <a:pt x="85408" y="35313"/>
                </a:lnTo>
                <a:lnTo>
                  <a:pt x="85295" y="35200"/>
                </a:lnTo>
                <a:close/>
                <a:moveTo>
                  <a:pt x="75895" y="35033"/>
                </a:moveTo>
                <a:cubicBezTo>
                  <a:pt x="75817" y="35033"/>
                  <a:pt x="75745" y="35059"/>
                  <a:pt x="75691" y="35086"/>
                </a:cubicBezTo>
                <a:cubicBezTo>
                  <a:pt x="75578" y="35162"/>
                  <a:pt x="75578" y="35275"/>
                  <a:pt x="75540" y="35351"/>
                </a:cubicBezTo>
                <a:cubicBezTo>
                  <a:pt x="75540" y="35389"/>
                  <a:pt x="75540" y="35464"/>
                  <a:pt x="75540" y="35464"/>
                </a:cubicBezTo>
                <a:lnTo>
                  <a:pt x="75578" y="35616"/>
                </a:lnTo>
                <a:cubicBezTo>
                  <a:pt x="75622" y="35660"/>
                  <a:pt x="75693" y="35678"/>
                  <a:pt x="75758" y="35678"/>
                </a:cubicBezTo>
                <a:cubicBezTo>
                  <a:pt x="75805" y="35678"/>
                  <a:pt x="75849" y="35669"/>
                  <a:pt x="75881" y="35653"/>
                </a:cubicBezTo>
                <a:cubicBezTo>
                  <a:pt x="76032" y="35578"/>
                  <a:pt x="76145" y="35426"/>
                  <a:pt x="76145" y="35275"/>
                </a:cubicBezTo>
                <a:cubicBezTo>
                  <a:pt x="76145" y="35200"/>
                  <a:pt x="76107" y="35162"/>
                  <a:pt x="76070" y="35086"/>
                </a:cubicBezTo>
                <a:lnTo>
                  <a:pt x="75994" y="35048"/>
                </a:lnTo>
                <a:cubicBezTo>
                  <a:pt x="75961" y="35037"/>
                  <a:pt x="75928" y="35033"/>
                  <a:pt x="75895" y="35033"/>
                </a:cubicBezTo>
                <a:close/>
                <a:moveTo>
                  <a:pt x="77960" y="35048"/>
                </a:moveTo>
                <a:lnTo>
                  <a:pt x="77809" y="35162"/>
                </a:lnTo>
                <a:lnTo>
                  <a:pt x="77809" y="35464"/>
                </a:lnTo>
                <a:cubicBezTo>
                  <a:pt x="77733" y="35464"/>
                  <a:pt x="77657" y="35502"/>
                  <a:pt x="77620" y="35578"/>
                </a:cubicBezTo>
                <a:lnTo>
                  <a:pt x="77771" y="35729"/>
                </a:lnTo>
                <a:lnTo>
                  <a:pt x="77695" y="35729"/>
                </a:lnTo>
                <a:cubicBezTo>
                  <a:pt x="77695" y="35767"/>
                  <a:pt x="77733" y="35880"/>
                  <a:pt x="77847" y="35880"/>
                </a:cubicBezTo>
                <a:lnTo>
                  <a:pt x="77922" y="35880"/>
                </a:lnTo>
                <a:cubicBezTo>
                  <a:pt x="77998" y="35880"/>
                  <a:pt x="78073" y="35805"/>
                  <a:pt x="78073" y="35729"/>
                </a:cubicBezTo>
                <a:cubicBezTo>
                  <a:pt x="78073" y="35653"/>
                  <a:pt x="78036" y="35616"/>
                  <a:pt x="78036" y="35578"/>
                </a:cubicBezTo>
                <a:cubicBezTo>
                  <a:pt x="78111" y="35578"/>
                  <a:pt x="78225" y="35540"/>
                  <a:pt x="78300" y="35426"/>
                </a:cubicBezTo>
                <a:lnTo>
                  <a:pt x="78225" y="35275"/>
                </a:lnTo>
                <a:cubicBezTo>
                  <a:pt x="78225" y="35275"/>
                  <a:pt x="78225" y="35237"/>
                  <a:pt x="78187" y="35200"/>
                </a:cubicBezTo>
                <a:cubicBezTo>
                  <a:pt x="78149" y="35162"/>
                  <a:pt x="78111" y="35048"/>
                  <a:pt x="77960" y="35048"/>
                </a:cubicBezTo>
                <a:close/>
                <a:moveTo>
                  <a:pt x="83549" y="35269"/>
                </a:moveTo>
                <a:cubicBezTo>
                  <a:pt x="83509" y="35269"/>
                  <a:pt x="83472" y="35275"/>
                  <a:pt x="83442" y="35275"/>
                </a:cubicBezTo>
                <a:lnTo>
                  <a:pt x="83215" y="35313"/>
                </a:lnTo>
                <a:cubicBezTo>
                  <a:pt x="83215" y="35351"/>
                  <a:pt x="83215" y="35389"/>
                  <a:pt x="83177" y="35426"/>
                </a:cubicBezTo>
                <a:cubicBezTo>
                  <a:pt x="83140" y="35502"/>
                  <a:pt x="83102" y="35616"/>
                  <a:pt x="83102" y="35805"/>
                </a:cubicBezTo>
                <a:lnTo>
                  <a:pt x="83291" y="35918"/>
                </a:lnTo>
                <a:cubicBezTo>
                  <a:pt x="83316" y="35918"/>
                  <a:pt x="83341" y="35935"/>
                  <a:pt x="83378" y="35935"/>
                </a:cubicBezTo>
                <a:cubicBezTo>
                  <a:pt x="83396" y="35935"/>
                  <a:pt x="83417" y="35931"/>
                  <a:pt x="83442" y="35918"/>
                </a:cubicBezTo>
                <a:cubicBezTo>
                  <a:pt x="83518" y="35880"/>
                  <a:pt x="83518" y="35880"/>
                  <a:pt x="83555" y="35805"/>
                </a:cubicBezTo>
                <a:cubicBezTo>
                  <a:pt x="83669" y="35767"/>
                  <a:pt x="83820" y="35691"/>
                  <a:pt x="83820" y="35502"/>
                </a:cubicBezTo>
                <a:cubicBezTo>
                  <a:pt x="83820" y="35464"/>
                  <a:pt x="83820" y="35426"/>
                  <a:pt x="83782" y="35389"/>
                </a:cubicBezTo>
                <a:lnTo>
                  <a:pt x="83745" y="35351"/>
                </a:lnTo>
                <a:cubicBezTo>
                  <a:pt x="83676" y="35283"/>
                  <a:pt x="83608" y="35269"/>
                  <a:pt x="83549" y="35269"/>
                </a:cubicBezTo>
                <a:close/>
                <a:moveTo>
                  <a:pt x="35578" y="35540"/>
                </a:moveTo>
                <a:lnTo>
                  <a:pt x="35389" y="35616"/>
                </a:lnTo>
                <a:lnTo>
                  <a:pt x="35351" y="35616"/>
                </a:lnTo>
                <a:cubicBezTo>
                  <a:pt x="35351" y="35691"/>
                  <a:pt x="35275" y="35767"/>
                  <a:pt x="35313" y="35842"/>
                </a:cubicBezTo>
                <a:lnTo>
                  <a:pt x="35464" y="35956"/>
                </a:lnTo>
                <a:lnTo>
                  <a:pt x="35691" y="35956"/>
                </a:lnTo>
                <a:lnTo>
                  <a:pt x="35842" y="35842"/>
                </a:lnTo>
                <a:lnTo>
                  <a:pt x="35842" y="35805"/>
                </a:lnTo>
                <a:cubicBezTo>
                  <a:pt x="35842" y="35653"/>
                  <a:pt x="35691" y="35578"/>
                  <a:pt x="35578" y="35540"/>
                </a:cubicBezTo>
                <a:close/>
                <a:moveTo>
                  <a:pt x="34141" y="35540"/>
                </a:moveTo>
                <a:lnTo>
                  <a:pt x="33914" y="35616"/>
                </a:lnTo>
                <a:cubicBezTo>
                  <a:pt x="33876" y="35653"/>
                  <a:pt x="33763" y="35729"/>
                  <a:pt x="33801" y="35880"/>
                </a:cubicBezTo>
                <a:lnTo>
                  <a:pt x="33838" y="35918"/>
                </a:lnTo>
                <a:cubicBezTo>
                  <a:pt x="33921" y="35973"/>
                  <a:pt x="34025" y="36008"/>
                  <a:pt x="34119" y="36008"/>
                </a:cubicBezTo>
                <a:cubicBezTo>
                  <a:pt x="34153" y="36008"/>
                  <a:pt x="34186" y="36004"/>
                  <a:pt x="34217" y="35994"/>
                </a:cubicBezTo>
                <a:cubicBezTo>
                  <a:pt x="34330" y="35956"/>
                  <a:pt x="34406" y="35880"/>
                  <a:pt x="34406" y="35767"/>
                </a:cubicBezTo>
                <a:cubicBezTo>
                  <a:pt x="34406" y="35729"/>
                  <a:pt x="34406" y="35729"/>
                  <a:pt x="34368" y="35691"/>
                </a:cubicBezTo>
                <a:lnTo>
                  <a:pt x="34217" y="35616"/>
                </a:lnTo>
                <a:cubicBezTo>
                  <a:pt x="34217" y="35578"/>
                  <a:pt x="34179" y="35540"/>
                  <a:pt x="34141" y="35540"/>
                </a:cubicBezTo>
                <a:close/>
                <a:moveTo>
                  <a:pt x="48848" y="35729"/>
                </a:moveTo>
                <a:lnTo>
                  <a:pt x="48583" y="35805"/>
                </a:lnTo>
                <a:cubicBezTo>
                  <a:pt x="48583" y="35805"/>
                  <a:pt x="48546" y="35842"/>
                  <a:pt x="48546" y="35880"/>
                </a:cubicBezTo>
                <a:cubicBezTo>
                  <a:pt x="48508" y="35918"/>
                  <a:pt x="48470" y="35956"/>
                  <a:pt x="48470" y="35994"/>
                </a:cubicBezTo>
                <a:cubicBezTo>
                  <a:pt x="48470" y="36031"/>
                  <a:pt x="48470" y="36107"/>
                  <a:pt x="48621" y="36145"/>
                </a:cubicBezTo>
                <a:lnTo>
                  <a:pt x="48772" y="36031"/>
                </a:lnTo>
                <a:cubicBezTo>
                  <a:pt x="48772" y="36031"/>
                  <a:pt x="48772" y="36069"/>
                  <a:pt x="48772" y="36069"/>
                </a:cubicBezTo>
                <a:cubicBezTo>
                  <a:pt x="48735" y="36107"/>
                  <a:pt x="48735" y="36107"/>
                  <a:pt x="48697" y="36107"/>
                </a:cubicBezTo>
                <a:cubicBezTo>
                  <a:pt x="48735" y="36107"/>
                  <a:pt x="48772" y="36107"/>
                  <a:pt x="48810" y="36145"/>
                </a:cubicBezTo>
                <a:lnTo>
                  <a:pt x="48848" y="36145"/>
                </a:lnTo>
                <a:lnTo>
                  <a:pt x="49037" y="36069"/>
                </a:lnTo>
                <a:cubicBezTo>
                  <a:pt x="49037" y="36031"/>
                  <a:pt x="49037" y="35994"/>
                  <a:pt x="49037" y="35994"/>
                </a:cubicBezTo>
                <a:cubicBezTo>
                  <a:pt x="49037" y="35842"/>
                  <a:pt x="48924" y="35805"/>
                  <a:pt x="48886" y="35767"/>
                </a:cubicBezTo>
                <a:cubicBezTo>
                  <a:pt x="48848" y="35729"/>
                  <a:pt x="48848" y="35729"/>
                  <a:pt x="48848" y="35729"/>
                </a:cubicBezTo>
                <a:close/>
                <a:moveTo>
                  <a:pt x="15237" y="35653"/>
                </a:moveTo>
                <a:cubicBezTo>
                  <a:pt x="15161" y="35653"/>
                  <a:pt x="14972" y="35653"/>
                  <a:pt x="14935" y="35805"/>
                </a:cubicBezTo>
                <a:lnTo>
                  <a:pt x="15010" y="35918"/>
                </a:lnTo>
                <a:cubicBezTo>
                  <a:pt x="15048" y="35956"/>
                  <a:pt x="15048" y="35956"/>
                  <a:pt x="15048" y="35994"/>
                </a:cubicBezTo>
                <a:cubicBezTo>
                  <a:pt x="15081" y="36059"/>
                  <a:pt x="15170" y="36152"/>
                  <a:pt x="15315" y="36152"/>
                </a:cubicBezTo>
                <a:cubicBezTo>
                  <a:pt x="15338" y="36152"/>
                  <a:pt x="15362" y="36150"/>
                  <a:pt x="15388" y="36145"/>
                </a:cubicBezTo>
                <a:lnTo>
                  <a:pt x="15464" y="36107"/>
                </a:lnTo>
                <a:cubicBezTo>
                  <a:pt x="15540" y="36069"/>
                  <a:pt x="15577" y="36031"/>
                  <a:pt x="15577" y="35956"/>
                </a:cubicBezTo>
                <a:cubicBezTo>
                  <a:pt x="15577" y="35918"/>
                  <a:pt x="15540" y="35842"/>
                  <a:pt x="15502" y="35805"/>
                </a:cubicBezTo>
                <a:cubicBezTo>
                  <a:pt x="15464" y="35805"/>
                  <a:pt x="15464" y="35767"/>
                  <a:pt x="15464" y="35767"/>
                </a:cubicBezTo>
                <a:lnTo>
                  <a:pt x="15313" y="35653"/>
                </a:lnTo>
                <a:close/>
                <a:moveTo>
                  <a:pt x="8734" y="35351"/>
                </a:moveTo>
                <a:cubicBezTo>
                  <a:pt x="8696" y="35351"/>
                  <a:pt x="8470" y="35389"/>
                  <a:pt x="8394" y="35540"/>
                </a:cubicBezTo>
                <a:lnTo>
                  <a:pt x="8470" y="35691"/>
                </a:lnTo>
                <a:cubicBezTo>
                  <a:pt x="8470" y="35691"/>
                  <a:pt x="8432" y="35653"/>
                  <a:pt x="8432" y="35653"/>
                </a:cubicBezTo>
                <a:lnTo>
                  <a:pt x="8432" y="35653"/>
                </a:lnTo>
                <a:lnTo>
                  <a:pt x="8545" y="35805"/>
                </a:lnTo>
                <a:lnTo>
                  <a:pt x="8621" y="35805"/>
                </a:lnTo>
                <a:lnTo>
                  <a:pt x="8507" y="35880"/>
                </a:lnTo>
                <a:cubicBezTo>
                  <a:pt x="8507" y="35842"/>
                  <a:pt x="8507" y="35842"/>
                  <a:pt x="8507" y="35842"/>
                </a:cubicBezTo>
                <a:cubicBezTo>
                  <a:pt x="8470" y="35842"/>
                  <a:pt x="8356" y="35918"/>
                  <a:pt x="8394" y="36069"/>
                </a:cubicBezTo>
                <a:lnTo>
                  <a:pt x="8432" y="36145"/>
                </a:lnTo>
                <a:cubicBezTo>
                  <a:pt x="8488" y="36164"/>
                  <a:pt x="8536" y="36173"/>
                  <a:pt x="8578" y="36173"/>
                </a:cubicBezTo>
                <a:cubicBezTo>
                  <a:pt x="8621" y="36173"/>
                  <a:pt x="8659" y="36164"/>
                  <a:pt x="8696" y="36145"/>
                </a:cubicBezTo>
                <a:cubicBezTo>
                  <a:pt x="8885" y="36069"/>
                  <a:pt x="8885" y="35842"/>
                  <a:pt x="8734" y="35767"/>
                </a:cubicBezTo>
                <a:cubicBezTo>
                  <a:pt x="8734" y="35767"/>
                  <a:pt x="8772" y="35767"/>
                  <a:pt x="8810" y="35729"/>
                </a:cubicBezTo>
                <a:cubicBezTo>
                  <a:pt x="8885" y="35691"/>
                  <a:pt x="8885" y="35616"/>
                  <a:pt x="8885" y="35540"/>
                </a:cubicBezTo>
                <a:cubicBezTo>
                  <a:pt x="8885" y="35502"/>
                  <a:pt x="8885" y="35464"/>
                  <a:pt x="8885" y="35464"/>
                </a:cubicBezTo>
                <a:lnTo>
                  <a:pt x="8734" y="35351"/>
                </a:lnTo>
                <a:close/>
                <a:moveTo>
                  <a:pt x="75512" y="35647"/>
                </a:moveTo>
                <a:cubicBezTo>
                  <a:pt x="75243" y="35647"/>
                  <a:pt x="75112" y="35775"/>
                  <a:pt x="75011" y="35842"/>
                </a:cubicBezTo>
                <a:lnTo>
                  <a:pt x="74973" y="35956"/>
                </a:lnTo>
                <a:cubicBezTo>
                  <a:pt x="74973" y="36220"/>
                  <a:pt x="75162" y="36334"/>
                  <a:pt x="75389" y="36334"/>
                </a:cubicBezTo>
                <a:cubicBezTo>
                  <a:pt x="75616" y="36334"/>
                  <a:pt x="75843" y="36220"/>
                  <a:pt x="75843" y="35956"/>
                </a:cubicBezTo>
                <a:lnTo>
                  <a:pt x="75729" y="35805"/>
                </a:lnTo>
                <a:lnTo>
                  <a:pt x="75729" y="35805"/>
                </a:lnTo>
                <a:cubicBezTo>
                  <a:pt x="75748" y="35823"/>
                  <a:pt x="75758" y="35833"/>
                  <a:pt x="75762" y="35833"/>
                </a:cubicBezTo>
                <a:cubicBezTo>
                  <a:pt x="75767" y="35833"/>
                  <a:pt x="75767" y="35823"/>
                  <a:pt x="75767" y="35805"/>
                </a:cubicBezTo>
                <a:cubicBezTo>
                  <a:pt x="75729" y="35767"/>
                  <a:pt x="75729" y="35729"/>
                  <a:pt x="75691" y="35691"/>
                </a:cubicBezTo>
                <a:lnTo>
                  <a:pt x="75616" y="35653"/>
                </a:lnTo>
                <a:cubicBezTo>
                  <a:pt x="75579" y="35649"/>
                  <a:pt x="75544" y="35647"/>
                  <a:pt x="75512" y="35647"/>
                </a:cubicBezTo>
                <a:close/>
                <a:moveTo>
                  <a:pt x="70663" y="35965"/>
                </a:moveTo>
                <a:cubicBezTo>
                  <a:pt x="70606" y="35965"/>
                  <a:pt x="70550" y="35975"/>
                  <a:pt x="70512" y="35994"/>
                </a:cubicBezTo>
                <a:cubicBezTo>
                  <a:pt x="70323" y="36107"/>
                  <a:pt x="70361" y="36296"/>
                  <a:pt x="70550" y="36372"/>
                </a:cubicBezTo>
                <a:lnTo>
                  <a:pt x="70739" y="36220"/>
                </a:lnTo>
                <a:lnTo>
                  <a:pt x="70739" y="36220"/>
                </a:lnTo>
                <a:cubicBezTo>
                  <a:pt x="70739" y="36258"/>
                  <a:pt x="70701" y="36296"/>
                  <a:pt x="70701" y="36296"/>
                </a:cubicBezTo>
                <a:cubicBezTo>
                  <a:pt x="70739" y="36296"/>
                  <a:pt x="70814" y="36296"/>
                  <a:pt x="70852" y="36258"/>
                </a:cubicBezTo>
                <a:lnTo>
                  <a:pt x="70928" y="36145"/>
                </a:lnTo>
                <a:cubicBezTo>
                  <a:pt x="70928" y="36107"/>
                  <a:pt x="70928" y="36069"/>
                  <a:pt x="70890" y="36031"/>
                </a:cubicBezTo>
                <a:lnTo>
                  <a:pt x="70814" y="35994"/>
                </a:lnTo>
                <a:cubicBezTo>
                  <a:pt x="70776" y="35975"/>
                  <a:pt x="70720" y="35965"/>
                  <a:pt x="70663" y="35965"/>
                </a:cubicBezTo>
                <a:close/>
                <a:moveTo>
                  <a:pt x="34897" y="35805"/>
                </a:moveTo>
                <a:cubicBezTo>
                  <a:pt x="34708" y="35842"/>
                  <a:pt x="34632" y="35918"/>
                  <a:pt x="34632" y="35994"/>
                </a:cubicBezTo>
                <a:lnTo>
                  <a:pt x="34632" y="35956"/>
                </a:lnTo>
                <a:cubicBezTo>
                  <a:pt x="34519" y="35956"/>
                  <a:pt x="34443" y="35994"/>
                  <a:pt x="34406" y="36031"/>
                </a:cubicBezTo>
                <a:lnTo>
                  <a:pt x="34330" y="36031"/>
                </a:lnTo>
                <a:lnTo>
                  <a:pt x="34179" y="36145"/>
                </a:lnTo>
                <a:lnTo>
                  <a:pt x="34179" y="36296"/>
                </a:lnTo>
                <a:lnTo>
                  <a:pt x="34292" y="36409"/>
                </a:lnTo>
                <a:cubicBezTo>
                  <a:pt x="34321" y="36414"/>
                  <a:pt x="34348" y="36415"/>
                  <a:pt x="34373" y="36415"/>
                </a:cubicBezTo>
                <a:cubicBezTo>
                  <a:pt x="34580" y="36415"/>
                  <a:pt x="34674" y="36288"/>
                  <a:pt x="34708" y="36220"/>
                </a:cubicBezTo>
                <a:cubicBezTo>
                  <a:pt x="34708" y="36183"/>
                  <a:pt x="34708" y="36183"/>
                  <a:pt x="34746" y="36145"/>
                </a:cubicBezTo>
                <a:lnTo>
                  <a:pt x="34708" y="36069"/>
                </a:lnTo>
                <a:lnTo>
                  <a:pt x="34708" y="36069"/>
                </a:lnTo>
                <a:lnTo>
                  <a:pt x="34821" y="36145"/>
                </a:lnTo>
                <a:lnTo>
                  <a:pt x="34859" y="36145"/>
                </a:lnTo>
                <a:cubicBezTo>
                  <a:pt x="34897" y="36145"/>
                  <a:pt x="35086" y="36145"/>
                  <a:pt x="35124" y="35994"/>
                </a:cubicBezTo>
                <a:lnTo>
                  <a:pt x="35048" y="35956"/>
                </a:lnTo>
                <a:lnTo>
                  <a:pt x="34897" y="35805"/>
                </a:lnTo>
                <a:close/>
                <a:moveTo>
                  <a:pt x="77633" y="35865"/>
                </a:moveTo>
                <a:cubicBezTo>
                  <a:pt x="77553" y="35865"/>
                  <a:pt x="77473" y="35891"/>
                  <a:pt x="77393" y="35918"/>
                </a:cubicBezTo>
                <a:cubicBezTo>
                  <a:pt x="77242" y="36031"/>
                  <a:pt x="77204" y="36296"/>
                  <a:pt x="77355" y="36409"/>
                </a:cubicBezTo>
                <a:lnTo>
                  <a:pt x="77431" y="36447"/>
                </a:lnTo>
                <a:cubicBezTo>
                  <a:pt x="77464" y="36458"/>
                  <a:pt x="77497" y="36463"/>
                  <a:pt x="77529" y="36463"/>
                </a:cubicBezTo>
                <a:cubicBezTo>
                  <a:pt x="77607" y="36463"/>
                  <a:pt x="77680" y="36436"/>
                  <a:pt x="77733" y="36409"/>
                </a:cubicBezTo>
                <a:cubicBezTo>
                  <a:pt x="77809" y="36334"/>
                  <a:pt x="77847" y="36258"/>
                  <a:pt x="77847" y="36107"/>
                </a:cubicBezTo>
                <a:cubicBezTo>
                  <a:pt x="77847" y="36069"/>
                  <a:pt x="77847" y="36031"/>
                  <a:pt x="77847" y="35956"/>
                </a:cubicBezTo>
                <a:lnTo>
                  <a:pt x="77733" y="35880"/>
                </a:lnTo>
                <a:cubicBezTo>
                  <a:pt x="77700" y="35869"/>
                  <a:pt x="77667" y="35865"/>
                  <a:pt x="77633" y="35865"/>
                </a:cubicBezTo>
                <a:close/>
                <a:moveTo>
                  <a:pt x="67147" y="36220"/>
                </a:moveTo>
                <a:lnTo>
                  <a:pt x="67071" y="36296"/>
                </a:lnTo>
                <a:lnTo>
                  <a:pt x="67109" y="36296"/>
                </a:lnTo>
                <a:lnTo>
                  <a:pt x="66958" y="36409"/>
                </a:lnTo>
                <a:lnTo>
                  <a:pt x="66958" y="36523"/>
                </a:lnTo>
                <a:lnTo>
                  <a:pt x="67034" y="36561"/>
                </a:lnTo>
                <a:cubicBezTo>
                  <a:pt x="67034" y="36561"/>
                  <a:pt x="67034" y="36523"/>
                  <a:pt x="67034" y="36523"/>
                </a:cubicBezTo>
                <a:lnTo>
                  <a:pt x="67147" y="36674"/>
                </a:lnTo>
                <a:lnTo>
                  <a:pt x="67260" y="36674"/>
                </a:lnTo>
                <a:lnTo>
                  <a:pt x="67298" y="36636"/>
                </a:lnTo>
                <a:cubicBezTo>
                  <a:pt x="67298" y="36636"/>
                  <a:pt x="67336" y="36636"/>
                  <a:pt x="67336" y="36599"/>
                </a:cubicBezTo>
                <a:lnTo>
                  <a:pt x="67336" y="36599"/>
                </a:lnTo>
                <a:lnTo>
                  <a:pt x="67449" y="36485"/>
                </a:lnTo>
                <a:lnTo>
                  <a:pt x="67449" y="36409"/>
                </a:lnTo>
                <a:lnTo>
                  <a:pt x="67412" y="36334"/>
                </a:lnTo>
                <a:cubicBezTo>
                  <a:pt x="67412" y="36334"/>
                  <a:pt x="67412" y="36372"/>
                  <a:pt x="67412" y="36372"/>
                </a:cubicBezTo>
                <a:lnTo>
                  <a:pt x="67260" y="36220"/>
                </a:lnTo>
                <a:close/>
                <a:moveTo>
                  <a:pt x="74635" y="36318"/>
                </a:moveTo>
                <a:cubicBezTo>
                  <a:pt x="74602" y="36318"/>
                  <a:pt x="74564" y="36323"/>
                  <a:pt x="74519" y="36334"/>
                </a:cubicBezTo>
                <a:lnTo>
                  <a:pt x="74444" y="36485"/>
                </a:lnTo>
                <a:cubicBezTo>
                  <a:pt x="74444" y="36485"/>
                  <a:pt x="74444" y="36485"/>
                  <a:pt x="74406" y="36523"/>
                </a:cubicBezTo>
                <a:cubicBezTo>
                  <a:pt x="74406" y="36523"/>
                  <a:pt x="74368" y="36561"/>
                  <a:pt x="74368" y="36674"/>
                </a:cubicBezTo>
                <a:lnTo>
                  <a:pt x="74406" y="36712"/>
                </a:lnTo>
                <a:cubicBezTo>
                  <a:pt x="74463" y="36797"/>
                  <a:pt x="74562" y="36840"/>
                  <a:pt x="74672" y="36840"/>
                </a:cubicBezTo>
                <a:cubicBezTo>
                  <a:pt x="74708" y="36840"/>
                  <a:pt x="74746" y="36835"/>
                  <a:pt x="74784" y="36825"/>
                </a:cubicBezTo>
                <a:cubicBezTo>
                  <a:pt x="74898" y="36825"/>
                  <a:pt x="75011" y="36712"/>
                  <a:pt x="75011" y="36523"/>
                </a:cubicBezTo>
                <a:cubicBezTo>
                  <a:pt x="75011" y="36523"/>
                  <a:pt x="75011" y="36523"/>
                  <a:pt x="75011" y="36485"/>
                </a:cubicBezTo>
                <a:lnTo>
                  <a:pt x="74822" y="36372"/>
                </a:lnTo>
                <a:cubicBezTo>
                  <a:pt x="74768" y="36345"/>
                  <a:pt x="74715" y="36318"/>
                  <a:pt x="74635" y="36318"/>
                </a:cubicBezTo>
                <a:close/>
                <a:moveTo>
                  <a:pt x="43256" y="36280"/>
                </a:moveTo>
                <a:cubicBezTo>
                  <a:pt x="43240" y="36280"/>
                  <a:pt x="43226" y="36285"/>
                  <a:pt x="43215" y="36296"/>
                </a:cubicBezTo>
                <a:lnTo>
                  <a:pt x="43139" y="36334"/>
                </a:lnTo>
                <a:cubicBezTo>
                  <a:pt x="43064" y="36372"/>
                  <a:pt x="43026" y="36523"/>
                  <a:pt x="43026" y="36636"/>
                </a:cubicBezTo>
                <a:cubicBezTo>
                  <a:pt x="43026" y="36712"/>
                  <a:pt x="43064" y="36788"/>
                  <a:pt x="43101" y="36825"/>
                </a:cubicBezTo>
                <a:cubicBezTo>
                  <a:pt x="43128" y="36852"/>
                  <a:pt x="43174" y="36879"/>
                  <a:pt x="43238" y="36879"/>
                </a:cubicBezTo>
                <a:cubicBezTo>
                  <a:pt x="43265" y="36879"/>
                  <a:pt x="43295" y="36874"/>
                  <a:pt x="43328" y="36863"/>
                </a:cubicBezTo>
                <a:cubicBezTo>
                  <a:pt x="43442" y="36825"/>
                  <a:pt x="43479" y="36750"/>
                  <a:pt x="43479" y="36599"/>
                </a:cubicBezTo>
                <a:cubicBezTo>
                  <a:pt x="43479" y="36561"/>
                  <a:pt x="43479" y="36409"/>
                  <a:pt x="43366" y="36334"/>
                </a:cubicBezTo>
                <a:cubicBezTo>
                  <a:pt x="43339" y="36307"/>
                  <a:pt x="43294" y="36280"/>
                  <a:pt x="43256" y="36280"/>
                </a:cubicBezTo>
                <a:close/>
                <a:moveTo>
                  <a:pt x="90172" y="36485"/>
                </a:moveTo>
                <a:cubicBezTo>
                  <a:pt x="90058" y="36523"/>
                  <a:pt x="89945" y="36636"/>
                  <a:pt x="89907" y="36750"/>
                </a:cubicBezTo>
                <a:lnTo>
                  <a:pt x="89945" y="36863"/>
                </a:lnTo>
                <a:cubicBezTo>
                  <a:pt x="90011" y="36907"/>
                  <a:pt x="90078" y="36926"/>
                  <a:pt x="90144" y="36926"/>
                </a:cubicBezTo>
                <a:cubicBezTo>
                  <a:pt x="90191" y="36926"/>
                  <a:pt x="90238" y="36917"/>
                  <a:pt x="90285" y="36901"/>
                </a:cubicBezTo>
                <a:cubicBezTo>
                  <a:pt x="90323" y="36901"/>
                  <a:pt x="90399" y="36863"/>
                  <a:pt x="90436" y="36863"/>
                </a:cubicBezTo>
                <a:cubicBezTo>
                  <a:pt x="90481" y="36907"/>
                  <a:pt x="90564" y="36926"/>
                  <a:pt x="90648" y="36926"/>
                </a:cubicBezTo>
                <a:cubicBezTo>
                  <a:pt x="90708" y="36926"/>
                  <a:pt x="90768" y="36917"/>
                  <a:pt x="90815" y="36901"/>
                </a:cubicBezTo>
                <a:cubicBezTo>
                  <a:pt x="90928" y="36863"/>
                  <a:pt x="90966" y="36788"/>
                  <a:pt x="90966" y="36712"/>
                </a:cubicBezTo>
                <a:cubicBezTo>
                  <a:pt x="90966" y="36674"/>
                  <a:pt x="90966" y="36674"/>
                  <a:pt x="90966" y="36636"/>
                </a:cubicBezTo>
                <a:lnTo>
                  <a:pt x="90928" y="36561"/>
                </a:lnTo>
                <a:cubicBezTo>
                  <a:pt x="90884" y="36516"/>
                  <a:pt x="90813" y="36498"/>
                  <a:pt x="90740" y="36498"/>
                </a:cubicBezTo>
                <a:cubicBezTo>
                  <a:pt x="90688" y="36498"/>
                  <a:pt x="90635" y="36507"/>
                  <a:pt x="90588" y="36523"/>
                </a:cubicBezTo>
                <a:cubicBezTo>
                  <a:pt x="90550" y="36523"/>
                  <a:pt x="90512" y="36561"/>
                  <a:pt x="90474" y="36561"/>
                </a:cubicBezTo>
                <a:cubicBezTo>
                  <a:pt x="90399" y="36485"/>
                  <a:pt x="90285" y="36485"/>
                  <a:pt x="90172" y="36485"/>
                </a:cubicBezTo>
                <a:close/>
                <a:moveTo>
                  <a:pt x="44462" y="36636"/>
                </a:moveTo>
                <a:cubicBezTo>
                  <a:pt x="44349" y="36636"/>
                  <a:pt x="44273" y="36674"/>
                  <a:pt x="44198" y="36712"/>
                </a:cubicBezTo>
                <a:cubicBezTo>
                  <a:pt x="44160" y="36750"/>
                  <a:pt x="44122" y="36788"/>
                  <a:pt x="44122" y="36901"/>
                </a:cubicBezTo>
                <a:lnTo>
                  <a:pt x="44122" y="36939"/>
                </a:lnTo>
                <a:lnTo>
                  <a:pt x="44236" y="37014"/>
                </a:lnTo>
                <a:cubicBezTo>
                  <a:pt x="44257" y="37025"/>
                  <a:pt x="44286" y="37033"/>
                  <a:pt x="44317" y="37033"/>
                </a:cubicBezTo>
                <a:cubicBezTo>
                  <a:pt x="44390" y="37033"/>
                  <a:pt x="44477" y="36990"/>
                  <a:pt x="44532" y="36844"/>
                </a:cubicBezTo>
                <a:lnTo>
                  <a:pt x="44532" y="36844"/>
                </a:lnTo>
                <a:lnTo>
                  <a:pt x="44538" y="36863"/>
                </a:lnTo>
                <a:cubicBezTo>
                  <a:pt x="44538" y="36863"/>
                  <a:pt x="44538" y="36825"/>
                  <a:pt x="44538" y="36825"/>
                </a:cubicBezTo>
                <a:cubicBezTo>
                  <a:pt x="44536" y="36832"/>
                  <a:pt x="44534" y="36838"/>
                  <a:pt x="44532" y="36844"/>
                </a:cubicBezTo>
                <a:lnTo>
                  <a:pt x="44532" y="36844"/>
                </a:lnTo>
                <a:lnTo>
                  <a:pt x="44462" y="36636"/>
                </a:lnTo>
                <a:close/>
                <a:moveTo>
                  <a:pt x="49482" y="36707"/>
                </a:moveTo>
                <a:cubicBezTo>
                  <a:pt x="49220" y="36707"/>
                  <a:pt x="49188" y="36867"/>
                  <a:pt x="49188" y="36901"/>
                </a:cubicBezTo>
                <a:lnTo>
                  <a:pt x="49226" y="37014"/>
                </a:lnTo>
                <a:cubicBezTo>
                  <a:pt x="49280" y="37041"/>
                  <a:pt x="49352" y="37068"/>
                  <a:pt x="49430" y="37068"/>
                </a:cubicBezTo>
                <a:cubicBezTo>
                  <a:pt x="49462" y="37068"/>
                  <a:pt x="49495" y="37063"/>
                  <a:pt x="49529" y="37052"/>
                </a:cubicBezTo>
                <a:cubicBezTo>
                  <a:pt x="49642" y="37014"/>
                  <a:pt x="49680" y="36939"/>
                  <a:pt x="49680" y="36825"/>
                </a:cubicBezTo>
                <a:lnTo>
                  <a:pt x="49566" y="36712"/>
                </a:lnTo>
                <a:cubicBezTo>
                  <a:pt x="49536" y="36709"/>
                  <a:pt x="49508" y="36707"/>
                  <a:pt x="49482" y="36707"/>
                </a:cubicBezTo>
                <a:close/>
                <a:moveTo>
                  <a:pt x="1248" y="36788"/>
                </a:moveTo>
                <a:cubicBezTo>
                  <a:pt x="1210" y="36788"/>
                  <a:pt x="1173" y="36788"/>
                  <a:pt x="1135" y="36825"/>
                </a:cubicBezTo>
                <a:cubicBezTo>
                  <a:pt x="1059" y="36863"/>
                  <a:pt x="1021" y="36901"/>
                  <a:pt x="1021" y="36939"/>
                </a:cubicBezTo>
                <a:lnTo>
                  <a:pt x="1021" y="36977"/>
                </a:lnTo>
                <a:lnTo>
                  <a:pt x="1097" y="37052"/>
                </a:lnTo>
                <a:cubicBezTo>
                  <a:pt x="1097" y="37014"/>
                  <a:pt x="1097" y="37014"/>
                  <a:pt x="1097" y="36977"/>
                </a:cubicBezTo>
                <a:lnTo>
                  <a:pt x="1210" y="37128"/>
                </a:lnTo>
                <a:lnTo>
                  <a:pt x="1362" y="37128"/>
                </a:lnTo>
                <a:lnTo>
                  <a:pt x="1475" y="37090"/>
                </a:lnTo>
                <a:cubicBezTo>
                  <a:pt x="1475" y="37052"/>
                  <a:pt x="1513" y="37014"/>
                  <a:pt x="1513" y="36977"/>
                </a:cubicBezTo>
                <a:cubicBezTo>
                  <a:pt x="1513" y="36863"/>
                  <a:pt x="1400" y="36788"/>
                  <a:pt x="1248" y="36788"/>
                </a:cubicBezTo>
                <a:close/>
                <a:moveTo>
                  <a:pt x="8243" y="36750"/>
                </a:moveTo>
                <a:lnTo>
                  <a:pt x="8091" y="36863"/>
                </a:lnTo>
                <a:cubicBezTo>
                  <a:pt x="8054" y="36863"/>
                  <a:pt x="8016" y="36901"/>
                  <a:pt x="8016" y="36939"/>
                </a:cubicBezTo>
                <a:lnTo>
                  <a:pt x="8129" y="37090"/>
                </a:lnTo>
                <a:cubicBezTo>
                  <a:pt x="8167" y="37090"/>
                  <a:pt x="8205" y="37128"/>
                  <a:pt x="8243" y="37128"/>
                </a:cubicBezTo>
                <a:lnTo>
                  <a:pt x="8394" y="37052"/>
                </a:lnTo>
                <a:cubicBezTo>
                  <a:pt x="8432" y="37014"/>
                  <a:pt x="8470" y="36977"/>
                  <a:pt x="8470" y="36939"/>
                </a:cubicBezTo>
                <a:lnTo>
                  <a:pt x="8356" y="36788"/>
                </a:lnTo>
                <a:cubicBezTo>
                  <a:pt x="8318" y="36788"/>
                  <a:pt x="8318" y="36750"/>
                  <a:pt x="8243" y="36750"/>
                </a:cubicBezTo>
                <a:close/>
                <a:moveTo>
                  <a:pt x="51079" y="36750"/>
                </a:moveTo>
                <a:lnTo>
                  <a:pt x="50927" y="36863"/>
                </a:lnTo>
                <a:cubicBezTo>
                  <a:pt x="50927" y="36901"/>
                  <a:pt x="50927" y="36901"/>
                  <a:pt x="50927" y="36901"/>
                </a:cubicBezTo>
                <a:lnTo>
                  <a:pt x="51079" y="36901"/>
                </a:lnTo>
                <a:lnTo>
                  <a:pt x="50927" y="36939"/>
                </a:lnTo>
                <a:cubicBezTo>
                  <a:pt x="50927" y="37090"/>
                  <a:pt x="50965" y="37166"/>
                  <a:pt x="51079" y="37203"/>
                </a:cubicBezTo>
                <a:lnTo>
                  <a:pt x="51268" y="37090"/>
                </a:lnTo>
                <a:cubicBezTo>
                  <a:pt x="51306" y="37052"/>
                  <a:pt x="51381" y="37014"/>
                  <a:pt x="51381" y="36901"/>
                </a:cubicBezTo>
                <a:cubicBezTo>
                  <a:pt x="51381" y="36901"/>
                  <a:pt x="51381" y="36863"/>
                  <a:pt x="51381" y="36825"/>
                </a:cubicBezTo>
                <a:lnTo>
                  <a:pt x="51230" y="36750"/>
                </a:lnTo>
                <a:close/>
                <a:moveTo>
                  <a:pt x="6693" y="36788"/>
                </a:moveTo>
                <a:cubicBezTo>
                  <a:pt x="6579" y="36788"/>
                  <a:pt x="6504" y="36788"/>
                  <a:pt x="6428" y="36863"/>
                </a:cubicBezTo>
                <a:cubicBezTo>
                  <a:pt x="6314" y="36939"/>
                  <a:pt x="6314" y="37128"/>
                  <a:pt x="6428" y="37203"/>
                </a:cubicBezTo>
                <a:cubicBezTo>
                  <a:pt x="6504" y="37241"/>
                  <a:pt x="6579" y="37241"/>
                  <a:pt x="6693" y="37241"/>
                </a:cubicBezTo>
                <a:lnTo>
                  <a:pt x="6768" y="37128"/>
                </a:lnTo>
                <a:lnTo>
                  <a:pt x="6768" y="36901"/>
                </a:lnTo>
                <a:lnTo>
                  <a:pt x="6693" y="36788"/>
                </a:lnTo>
                <a:close/>
                <a:moveTo>
                  <a:pt x="83669" y="36788"/>
                </a:moveTo>
                <a:lnTo>
                  <a:pt x="83518" y="36901"/>
                </a:lnTo>
                <a:lnTo>
                  <a:pt x="83518" y="37128"/>
                </a:lnTo>
                <a:lnTo>
                  <a:pt x="83631" y="37241"/>
                </a:lnTo>
                <a:cubicBezTo>
                  <a:pt x="83782" y="37241"/>
                  <a:pt x="83858" y="37241"/>
                  <a:pt x="83934" y="37203"/>
                </a:cubicBezTo>
                <a:cubicBezTo>
                  <a:pt x="84009" y="37166"/>
                  <a:pt x="84047" y="37090"/>
                  <a:pt x="84047" y="36977"/>
                </a:cubicBezTo>
                <a:cubicBezTo>
                  <a:pt x="84047" y="36939"/>
                  <a:pt x="84047" y="36939"/>
                  <a:pt x="84047" y="36901"/>
                </a:cubicBezTo>
                <a:lnTo>
                  <a:pt x="83896" y="36788"/>
                </a:lnTo>
                <a:close/>
                <a:moveTo>
                  <a:pt x="27464" y="36919"/>
                </a:moveTo>
                <a:cubicBezTo>
                  <a:pt x="27404" y="36919"/>
                  <a:pt x="27324" y="36959"/>
                  <a:pt x="27298" y="37090"/>
                </a:cubicBezTo>
                <a:lnTo>
                  <a:pt x="27373" y="37166"/>
                </a:lnTo>
                <a:cubicBezTo>
                  <a:pt x="27373" y="37203"/>
                  <a:pt x="27373" y="37203"/>
                  <a:pt x="27373" y="37241"/>
                </a:cubicBezTo>
                <a:cubicBezTo>
                  <a:pt x="27373" y="37279"/>
                  <a:pt x="27373" y="37392"/>
                  <a:pt x="27562" y="37392"/>
                </a:cubicBezTo>
                <a:lnTo>
                  <a:pt x="27638" y="37392"/>
                </a:lnTo>
                <a:cubicBezTo>
                  <a:pt x="27714" y="37317"/>
                  <a:pt x="27751" y="37279"/>
                  <a:pt x="27751" y="37203"/>
                </a:cubicBezTo>
                <a:cubicBezTo>
                  <a:pt x="27751" y="37052"/>
                  <a:pt x="27676" y="36939"/>
                  <a:pt x="27525" y="36939"/>
                </a:cubicBezTo>
                <a:cubicBezTo>
                  <a:pt x="27513" y="36927"/>
                  <a:pt x="27490" y="36919"/>
                  <a:pt x="27464" y="36919"/>
                </a:cubicBezTo>
                <a:close/>
                <a:moveTo>
                  <a:pt x="86618" y="36863"/>
                </a:moveTo>
                <a:lnTo>
                  <a:pt x="86467" y="36977"/>
                </a:lnTo>
                <a:cubicBezTo>
                  <a:pt x="86467" y="36977"/>
                  <a:pt x="86429" y="37052"/>
                  <a:pt x="86391" y="37052"/>
                </a:cubicBezTo>
                <a:cubicBezTo>
                  <a:pt x="86315" y="37128"/>
                  <a:pt x="86240" y="37203"/>
                  <a:pt x="86240" y="37279"/>
                </a:cubicBezTo>
                <a:cubicBezTo>
                  <a:pt x="86240" y="37355"/>
                  <a:pt x="86278" y="37430"/>
                  <a:pt x="86353" y="37468"/>
                </a:cubicBezTo>
                <a:lnTo>
                  <a:pt x="86580" y="37392"/>
                </a:lnTo>
                <a:lnTo>
                  <a:pt x="86580" y="37392"/>
                </a:lnTo>
                <a:cubicBezTo>
                  <a:pt x="86580" y="37430"/>
                  <a:pt x="86542" y="37430"/>
                  <a:pt x="86542" y="37430"/>
                </a:cubicBezTo>
                <a:lnTo>
                  <a:pt x="86580" y="37430"/>
                </a:lnTo>
                <a:cubicBezTo>
                  <a:pt x="86656" y="37430"/>
                  <a:pt x="86807" y="37430"/>
                  <a:pt x="86883" y="37317"/>
                </a:cubicBezTo>
                <a:cubicBezTo>
                  <a:pt x="86883" y="37279"/>
                  <a:pt x="86883" y="37241"/>
                  <a:pt x="86883" y="37203"/>
                </a:cubicBezTo>
                <a:cubicBezTo>
                  <a:pt x="86883" y="37090"/>
                  <a:pt x="86845" y="37052"/>
                  <a:pt x="86807" y="37014"/>
                </a:cubicBezTo>
                <a:lnTo>
                  <a:pt x="86807" y="36977"/>
                </a:lnTo>
                <a:cubicBezTo>
                  <a:pt x="86807" y="36939"/>
                  <a:pt x="86731" y="36863"/>
                  <a:pt x="86618" y="36863"/>
                </a:cubicBezTo>
                <a:close/>
                <a:moveTo>
                  <a:pt x="71079" y="37128"/>
                </a:moveTo>
                <a:cubicBezTo>
                  <a:pt x="70928" y="37128"/>
                  <a:pt x="70814" y="37203"/>
                  <a:pt x="70814" y="37317"/>
                </a:cubicBezTo>
                <a:lnTo>
                  <a:pt x="70928" y="37430"/>
                </a:lnTo>
                <a:cubicBezTo>
                  <a:pt x="70928" y="37430"/>
                  <a:pt x="70928" y="37468"/>
                  <a:pt x="70966" y="37468"/>
                </a:cubicBezTo>
                <a:cubicBezTo>
                  <a:pt x="71003" y="37468"/>
                  <a:pt x="71079" y="37506"/>
                  <a:pt x="71230" y="37506"/>
                </a:cubicBezTo>
                <a:lnTo>
                  <a:pt x="71306" y="37392"/>
                </a:lnTo>
                <a:cubicBezTo>
                  <a:pt x="71344" y="37392"/>
                  <a:pt x="71344" y="37355"/>
                  <a:pt x="71344" y="37355"/>
                </a:cubicBezTo>
                <a:cubicBezTo>
                  <a:pt x="71344" y="37203"/>
                  <a:pt x="71230" y="37128"/>
                  <a:pt x="71079" y="37128"/>
                </a:cubicBezTo>
                <a:close/>
                <a:moveTo>
                  <a:pt x="64387" y="37090"/>
                </a:moveTo>
                <a:lnTo>
                  <a:pt x="64198" y="37166"/>
                </a:lnTo>
                <a:cubicBezTo>
                  <a:pt x="64198" y="37166"/>
                  <a:pt x="64160" y="37203"/>
                  <a:pt x="64160" y="37203"/>
                </a:cubicBezTo>
                <a:cubicBezTo>
                  <a:pt x="64085" y="37279"/>
                  <a:pt x="64047" y="37317"/>
                  <a:pt x="64047" y="37392"/>
                </a:cubicBezTo>
                <a:cubicBezTo>
                  <a:pt x="64047" y="37468"/>
                  <a:pt x="64085" y="37544"/>
                  <a:pt x="64198" y="37582"/>
                </a:cubicBezTo>
                <a:lnTo>
                  <a:pt x="64387" y="37468"/>
                </a:lnTo>
                <a:cubicBezTo>
                  <a:pt x="64387" y="37468"/>
                  <a:pt x="64425" y="37430"/>
                  <a:pt x="64425" y="37430"/>
                </a:cubicBezTo>
                <a:cubicBezTo>
                  <a:pt x="64463" y="37392"/>
                  <a:pt x="64538" y="37317"/>
                  <a:pt x="64538" y="37241"/>
                </a:cubicBezTo>
                <a:cubicBezTo>
                  <a:pt x="64538" y="37203"/>
                  <a:pt x="64500" y="37128"/>
                  <a:pt x="64387" y="37090"/>
                </a:cubicBezTo>
                <a:close/>
                <a:moveTo>
                  <a:pt x="2383" y="37166"/>
                </a:moveTo>
                <a:cubicBezTo>
                  <a:pt x="2269" y="37166"/>
                  <a:pt x="2193" y="37166"/>
                  <a:pt x="2156" y="37203"/>
                </a:cubicBezTo>
                <a:cubicBezTo>
                  <a:pt x="2080" y="37279"/>
                  <a:pt x="2042" y="37355"/>
                  <a:pt x="2042" y="37506"/>
                </a:cubicBezTo>
                <a:lnTo>
                  <a:pt x="2193" y="37619"/>
                </a:lnTo>
                <a:lnTo>
                  <a:pt x="2420" y="37619"/>
                </a:lnTo>
                <a:lnTo>
                  <a:pt x="2572" y="37506"/>
                </a:lnTo>
                <a:lnTo>
                  <a:pt x="2572" y="37468"/>
                </a:lnTo>
                <a:cubicBezTo>
                  <a:pt x="2572" y="37355"/>
                  <a:pt x="2534" y="37279"/>
                  <a:pt x="2458" y="37203"/>
                </a:cubicBezTo>
                <a:lnTo>
                  <a:pt x="2383" y="37166"/>
                </a:lnTo>
                <a:close/>
                <a:moveTo>
                  <a:pt x="6125" y="37203"/>
                </a:moveTo>
                <a:lnTo>
                  <a:pt x="6088" y="37241"/>
                </a:lnTo>
                <a:cubicBezTo>
                  <a:pt x="6012" y="37241"/>
                  <a:pt x="5785" y="37279"/>
                  <a:pt x="5785" y="37468"/>
                </a:cubicBezTo>
                <a:lnTo>
                  <a:pt x="5785" y="37506"/>
                </a:lnTo>
                <a:lnTo>
                  <a:pt x="5899" y="37619"/>
                </a:lnTo>
                <a:cubicBezTo>
                  <a:pt x="6050" y="37619"/>
                  <a:pt x="6163" y="37582"/>
                  <a:pt x="6201" y="37544"/>
                </a:cubicBezTo>
                <a:cubicBezTo>
                  <a:pt x="6277" y="37506"/>
                  <a:pt x="6314" y="37468"/>
                  <a:pt x="6314" y="37355"/>
                </a:cubicBezTo>
                <a:cubicBezTo>
                  <a:pt x="6314" y="37355"/>
                  <a:pt x="6314" y="37317"/>
                  <a:pt x="6314" y="37317"/>
                </a:cubicBezTo>
                <a:lnTo>
                  <a:pt x="6125" y="37203"/>
                </a:lnTo>
                <a:close/>
                <a:moveTo>
                  <a:pt x="32024" y="37128"/>
                </a:moveTo>
                <a:lnTo>
                  <a:pt x="31872" y="37241"/>
                </a:lnTo>
                <a:lnTo>
                  <a:pt x="31835" y="37241"/>
                </a:lnTo>
                <a:cubicBezTo>
                  <a:pt x="31797" y="37279"/>
                  <a:pt x="31683" y="37355"/>
                  <a:pt x="31683" y="37506"/>
                </a:cubicBezTo>
                <a:lnTo>
                  <a:pt x="31797" y="37619"/>
                </a:lnTo>
                <a:cubicBezTo>
                  <a:pt x="31948" y="37619"/>
                  <a:pt x="32024" y="37582"/>
                  <a:pt x="32061" y="37544"/>
                </a:cubicBezTo>
                <a:lnTo>
                  <a:pt x="32099" y="37544"/>
                </a:lnTo>
                <a:lnTo>
                  <a:pt x="32288" y="37430"/>
                </a:lnTo>
                <a:cubicBezTo>
                  <a:pt x="32288" y="37430"/>
                  <a:pt x="32288" y="37392"/>
                  <a:pt x="32288" y="37392"/>
                </a:cubicBezTo>
                <a:cubicBezTo>
                  <a:pt x="32288" y="37241"/>
                  <a:pt x="32175" y="37128"/>
                  <a:pt x="32024" y="37128"/>
                </a:cubicBezTo>
                <a:close/>
                <a:moveTo>
                  <a:pt x="69052" y="37014"/>
                </a:moveTo>
                <a:cubicBezTo>
                  <a:pt x="68971" y="37014"/>
                  <a:pt x="68886" y="37033"/>
                  <a:pt x="68810" y="37090"/>
                </a:cubicBezTo>
                <a:lnTo>
                  <a:pt x="68773" y="37203"/>
                </a:lnTo>
                <a:cubicBezTo>
                  <a:pt x="68810" y="37468"/>
                  <a:pt x="68924" y="37619"/>
                  <a:pt x="69189" y="37657"/>
                </a:cubicBezTo>
                <a:lnTo>
                  <a:pt x="69302" y="37582"/>
                </a:lnTo>
                <a:cubicBezTo>
                  <a:pt x="69378" y="37506"/>
                  <a:pt x="69378" y="37468"/>
                  <a:pt x="69378" y="37392"/>
                </a:cubicBezTo>
                <a:lnTo>
                  <a:pt x="69378" y="37355"/>
                </a:lnTo>
                <a:cubicBezTo>
                  <a:pt x="69378" y="37317"/>
                  <a:pt x="69378" y="37279"/>
                  <a:pt x="69415" y="37241"/>
                </a:cubicBezTo>
                <a:lnTo>
                  <a:pt x="69340" y="37052"/>
                </a:lnTo>
                <a:lnTo>
                  <a:pt x="69264" y="37052"/>
                </a:lnTo>
                <a:cubicBezTo>
                  <a:pt x="69207" y="37033"/>
                  <a:pt x="69132" y="37014"/>
                  <a:pt x="69052" y="37014"/>
                </a:cubicBezTo>
                <a:close/>
                <a:moveTo>
                  <a:pt x="17884" y="37166"/>
                </a:moveTo>
                <a:cubicBezTo>
                  <a:pt x="17770" y="37203"/>
                  <a:pt x="17543" y="37317"/>
                  <a:pt x="17619" y="37657"/>
                </a:cubicBezTo>
                <a:lnTo>
                  <a:pt x="17695" y="37771"/>
                </a:lnTo>
                <a:lnTo>
                  <a:pt x="17808" y="37771"/>
                </a:lnTo>
                <a:cubicBezTo>
                  <a:pt x="17869" y="37801"/>
                  <a:pt x="17955" y="37856"/>
                  <a:pt x="18066" y="37856"/>
                </a:cubicBezTo>
                <a:cubicBezTo>
                  <a:pt x="18092" y="37856"/>
                  <a:pt x="18119" y="37853"/>
                  <a:pt x="18148" y="37846"/>
                </a:cubicBezTo>
                <a:lnTo>
                  <a:pt x="18262" y="37808"/>
                </a:lnTo>
                <a:cubicBezTo>
                  <a:pt x="18337" y="37733"/>
                  <a:pt x="18375" y="37619"/>
                  <a:pt x="18375" y="37506"/>
                </a:cubicBezTo>
                <a:cubicBezTo>
                  <a:pt x="18375" y="37430"/>
                  <a:pt x="18337" y="37317"/>
                  <a:pt x="18262" y="37279"/>
                </a:cubicBezTo>
                <a:cubicBezTo>
                  <a:pt x="18224" y="37203"/>
                  <a:pt x="18110" y="37166"/>
                  <a:pt x="17921" y="37166"/>
                </a:cubicBezTo>
                <a:close/>
                <a:moveTo>
                  <a:pt x="85937" y="37468"/>
                </a:moveTo>
                <a:lnTo>
                  <a:pt x="85748" y="37582"/>
                </a:lnTo>
                <a:cubicBezTo>
                  <a:pt x="85748" y="37695"/>
                  <a:pt x="85786" y="37771"/>
                  <a:pt x="85824" y="37808"/>
                </a:cubicBezTo>
                <a:cubicBezTo>
                  <a:pt x="85877" y="37835"/>
                  <a:pt x="85950" y="37862"/>
                  <a:pt x="86041" y="37862"/>
                </a:cubicBezTo>
                <a:cubicBezTo>
                  <a:pt x="86079" y="37862"/>
                  <a:pt x="86120" y="37857"/>
                  <a:pt x="86164" y="37846"/>
                </a:cubicBezTo>
                <a:lnTo>
                  <a:pt x="86278" y="37771"/>
                </a:lnTo>
                <a:lnTo>
                  <a:pt x="86278" y="37733"/>
                </a:lnTo>
                <a:cubicBezTo>
                  <a:pt x="86278" y="37544"/>
                  <a:pt x="86051" y="37506"/>
                  <a:pt x="85975" y="37468"/>
                </a:cubicBezTo>
                <a:close/>
                <a:moveTo>
                  <a:pt x="38300" y="37203"/>
                </a:moveTo>
                <a:cubicBezTo>
                  <a:pt x="38149" y="37203"/>
                  <a:pt x="38073" y="37203"/>
                  <a:pt x="37997" y="37279"/>
                </a:cubicBezTo>
                <a:cubicBezTo>
                  <a:pt x="37959" y="37317"/>
                  <a:pt x="37884" y="37355"/>
                  <a:pt x="37922" y="37506"/>
                </a:cubicBezTo>
                <a:cubicBezTo>
                  <a:pt x="37846" y="37506"/>
                  <a:pt x="37808" y="37544"/>
                  <a:pt x="37770" y="37582"/>
                </a:cubicBezTo>
                <a:cubicBezTo>
                  <a:pt x="37733" y="37619"/>
                  <a:pt x="37733" y="37619"/>
                  <a:pt x="37733" y="37619"/>
                </a:cubicBezTo>
                <a:lnTo>
                  <a:pt x="37770" y="37619"/>
                </a:lnTo>
                <a:lnTo>
                  <a:pt x="37544" y="37695"/>
                </a:lnTo>
                <a:cubicBezTo>
                  <a:pt x="37544" y="37808"/>
                  <a:pt x="37581" y="37846"/>
                  <a:pt x="37657" y="37884"/>
                </a:cubicBezTo>
                <a:cubicBezTo>
                  <a:pt x="37679" y="37891"/>
                  <a:pt x="37702" y="37894"/>
                  <a:pt x="37725" y="37894"/>
                </a:cubicBezTo>
                <a:cubicBezTo>
                  <a:pt x="37825" y="37894"/>
                  <a:pt x="37936" y="37839"/>
                  <a:pt x="37997" y="37808"/>
                </a:cubicBezTo>
                <a:cubicBezTo>
                  <a:pt x="38035" y="37771"/>
                  <a:pt x="38073" y="37771"/>
                  <a:pt x="38073" y="37771"/>
                </a:cubicBezTo>
                <a:lnTo>
                  <a:pt x="38073" y="37733"/>
                </a:lnTo>
                <a:lnTo>
                  <a:pt x="38149" y="37619"/>
                </a:lnTo>
                <a:lnTo>
                  <a:pt x="38300" y="37619"/>
                </a:lnTo>
                <a:lnTo>
                  <a:pt x="38413" y="37468"/>
                </a:lnTo>
                <a:lnTo>
                  <a:pt x="38413" y="37317"/>
                </a:lnTo>
                <a:lnTo>
                  <a:pt x="38300" y="37203"/>
                </a:lnTo>
                <a:close/>
                <a:moveTo>
                  <a:pt x="54103" y="37430"/>
                </a:moveTo>
                <a:cubicBezTo>
                  <a:pt x="53914" y="37468"/>
                  <a:pt x="53650" y="37506"/>
                  <a:pt x="53687" y="37808"/>
                </a:cubicBezTo>
                <a:lnTo>
                  <a:pt x="53725" y="37884"/>
                </a:lnTo>
                <a:cubicBezTo>
                  <a:pt x="53801" y="37960"/>
                  <a:pt x="53914" y="37960"/>
                  <a:pt x="54066" y="37960"/>
                </a:cubicBezTo>
                <a:cubicBezTo>
                  <a:pt x="54179" y="37922"/>
                  <a:pt x="54292" y="37884"/>
                  <a:pt x="54330" y="37808"/>
                </a:cubicBezTo>
                <a:lnTo>
                  <a:pt x="54217" y="37619"/>
                </a:lnTo>
                <a:lnTo>
                  <a:pt x="54103" y="37430"/>
                </a:lnTo>
                <a:close/>
                <a:moveTo>
                  <a:pt x="27631" y="37534"/>
                </a:moveTo>
                <a:cubicBezTo>
                  <a:pt x="27595" y="37534"/>
                  <a:pt x="27559" y="37537"/>
                  <a:pt x="27525" y="37544"/>
                </a:cubicBezTo>
                <a:cubicBezTo>
                  <a:pt x="27411" y="37582"/>
                  <a:pt x="27373" y="37657"/>
                  <a:pt x="27373" y="37771"/>
                </a:cubicBezTo>
                <a:lnTo>
                  <a:pt x="27373" y="37808"/>
                </a:lnTo>
                <a:lnTo>
                  <a:pt x="27411" y="37884"/>
                </a:lnTo>
                <a:cubicBezTo>
                  <a:pt x="27467" y="37939"/>
                  <a:pt x="27623" y="37974"/>
                  <a:pt x="27762" y="37974"/>
                </a:cubicBezTo>
                <a:cubicBezTo>
                  <a:pt x="27813" y="37974"/>
                  <a:pt x="27862" y="37970"/>
                  <a:pt x="27903" y="37960"/>
                </a:cubicBezTo>
                <a:cubicBezTo>
                  <a:pt x="28016" y="37922"/>
                  <a:pt x="28054" y="37846"/>
                  <a:pt x="28054" y="37771"/>
                </a:cubicBezTo>
                <a:cubicBezTo>
                  <a:pt x="28054" y="37771"/>
                  <a:pt x="28054" y="37733"/>
                  <a:pt x="28054" y="37733"/>
                </a:cubicBezTo>
                <a:lnTo>
                  <a:pt x="28016" y="37657"/>
                </a:lnTo>
                <a:cubicBezTo>
                  <a:pt x="27954" y="37595"/>
                  <a:pt x="27792" y="37534"/>
                  <a:pt x="27631" y="37534"/>
                </a:cubicBezTo>
                <a:close/>
                <a:moveTo>
                  <a:pt x="34552" y="37591"/>
                </a:moveTo>
                <a:cubicBezTo>
                  <a:pt x="34510" y="37591"/>
                  <a:pt x="34462" y="37600"/>
                  <a:pt x="34406" y="37619"/>
                </a:cubicBezTo>
                <a:cubicBezTo>
                  <a:pt x="34330" y="37657"/>
                  <a:pt x="34292" y="37733"/>
                  <a:pt x="34292" y="37771"/>
                </a:cubicBezTo>
                <a:lnTo>
                  <a:pt x="34368" y="37884"/>
                </a:lnTo>
                <a:cubicBezTo>
                  <a:pt x="34406" y="37922"/>
                  <a:pt x="34443" y="37922"/>
                  <a:pt x="34481" y="37960"/>
                </a:cubicBezTo>
                <a:cubicBezTo>
                  <a:pt x="34519" y="37997"/>
                  <a:pt x="34595" y="38035"/>
                  <a:pt x="34708" y="38073"/>
                </a:cubicBezTo>
                <a:lnTo>
                  <a:pt x="34859" y="37960"/>
                </a:lnTo>
                <a:lnTo>
                  <a:pt x="34897" y="37960"/>
                </a:lnTo>
                <a:cubicBezTo>
                  <a:pt x="34897" y="37922"/>
                  <a:pt x="34935" y="37846"/>
                  <a:pt x="34935" y="37808"/>
                </a:cubicBezTo>
                <a:cubicBezTo>
                  <a:pt x="34935" y="37771"/>
                  <a:pt x="34935" y="37733"/>
                  <a:pt x="34935" y="37733"/>
                </a:cubicBezTo>
                <a:lnTo>
                  <a:pt x="34784" y="37619"/>
                </a:lnTo>
                <a:lnTo>
                  <a:pt x="34670" y="37619"/>
                </a:lnTo>
                <a:cubicBezTo>
                  <a:pt x="34632" y="37600"/>
                  <a:pt x="34595" y="37591"/>
                  <a:pt x="34552" y="37591"/>
                </a:cubicBezTo>
                <a:close/>
                <a:moveTo>
                  <a:pt x="35615" y="37733"/>
                </a:moveTo>
                <a:cubicBezTo>
                  <a:pt x="35389" y="37733"/>
                  <a:pt x="35351" y="37884"/>
                  <a:pt x="35389" y="37960"/>
                </a:cubicBezTo>
                <a:lnTo>
                  <a:pt x="35540" y="38073"/>
                </a:lnTo>
                <a:lnTo>
                  <a:pt x="35578" y="38073"/>
                </a:lnTo>
                <a:cubicBezTo>
                  <a:pt x="35615" y="38073"/>
                  <a:pt x="35804" y="38073"/>
                  <a:pt x="35842" y="37922"/>
                </a:cubicBezTo>
                <a:lnTo>
                  <a:pt x="35767" y="37846"/>
                </a:lnTo>
                <a:cubicBezTo>
                  <a:pt x="35767" y="37846"/>
                  <a:pt x="35767" y="37846"/>
                  <a:pt x="35767" y="37884"/>
                </a:cubicBezTo>
                <a:lnTo>
                  <a:pt x="35615" y="37733"/>
                </a:lnTo>
                <a:close/>
                <a:moveTo>
                  <a:pt x="36787" y="37733"/>
                </a:moveTo>
                <a:cubicBezTo>
                  <a:pt x="36674" y="37733"/>
                  <a:pt x="36636" y="37771"/>
                  <a:pt x="36598" y="37771"/>
                </a:cubicBezTo>
                <a:cubicBezTo>
                  <a:pt x="36561" y="37808"/>
                  <a:pt x="36485" y="37884"/>
                  <a:pt x="36523" y="38035"/>
                </a:cubicBezTo>
                <a:lnTo>
                  <a:pt x="36674" y="38111"/>
                </a:lnTo>
                <a:lnTo>
                  <a:pt x="36787" y="38111"/>
                </a:lnTo>
                <a:lnTo>
                  <a:pt x="36901" y="37997"/>
                </a:lnTo>
                <a:lnTo>
                  <a:pt x="36901" y="37846"/>
                </a:lnTo>
                <a:lnTo>
                  <a:pt x="36787" y="37733"/>
                </a:lnTo>
                <a:close/>
                <a:moveTo>
                  <a:pt x="46391" y="37657"/>
                </a:moveTo>
                <a:cubicBezTo>
                  <a:pt x="46239" y="37771"/>
                  <a:pt x="46277" y="37997"/>
                  <a:pt x="46391" y="38073"/>
                </a:cubicBezTo>
                <a:cubicBezTo>
                  <a:pt x="46466" y="38149"/>
                  <a:pt x="46580" y="38186"/>
                  <a:pt x="46655" y="38186"/>
                </a:cubicBezTo>
                <a:lnTo>
                  <a:pt x="46806" y="38073"/>
                </a:lnTo>
                <a:cubicBezTo>
                  <a:pt x="46806" y="38035"/>
                  <a:pt x="46806" y="38035"/>
                  <a:pt x="46806" y="37997"/>
                </a:cubicBezTo>
                <a:cubicBezTo>
                  <a:pt x="46806" y="37846"/>
                  <a:pt x="46693" y="37771"/>
                  <a:pt x="46655" y="37733"/>
                </a:cubicBezTo>
                <a:cubicBezTo>
                  <a:pt x="46617" y="37695"/>
                  <a:pt x="46617" y="37695"/>
                  <a:pt x="46580" y="37657"/>
                </a:cubicBezTo>
                <a:close/>
                <a:moveTo>
                  <a:pt x="48432" y="37733"/>
                </a:moveTo>
                <a:cubicBezTo>
                  <a:pt x="48319" y="37733"/>
                  <a:pt x="48243" y="37733"/>
                  <a:pt x="48205" y="37771"/>
                </a:cubicBezTo>
                <a:cubicBezTo>
                  <a:pt x="48092" y="37846"/>
                  <a:pt x="48092" y="37960"/>
                  <a:pt x="48092" y="38035"/>
                </a:cubicBezTo>
                <a:cubicBezTo>
                  <a:pt x="48092" y="38035"/>
                  <a:pt x="48092" y="38073"/>
                  <a:pt x="48092" y="38111"/>
                </a:cubicBezTo>
                <a:lnTo>
                  <a:pt x="48205" y="38224"/>
                </a:lnTo>
                <a:cubicBezTo>
                  <a:pt x="48319" y="38224"/>
                  <a:pt x="48394" y="38224"/>
                  <a:pt x="48470" y="38186"/>
                </a:cubicBezTo>
                <a:cubicBezTo>
                  <a:pt x="48546" y="38111"/>
                  <a:pt x="48583" y="38035"/>
                  <a:pt x="48583" y="37960"/>
                </a:cubicBezTo>
                <a:cubicBezTo>
                  <a:pt x="48583" y="37884"/>
                  <a:pt x="48546" y="37808"/>
                  <a:pt x="48508" y="37771"/>
                </a:cubicBezTo>
                <a:lnTo>
                  <a:pt x="48432" y="37733"/>
                </a:lnTo>
                <a:close/>
                <a:moveTo>
                  <a:pt x="9972" y="37992"/>
                </a:moveTo>
                <a:cubicBezTo>
                  <a:pt x="9704" y="37992"/>
                  <a:pt x="9642" y="38152"/>
                  <a:pt x="9642" y="38186"/>
                </a:cubicBezTo>
                <a:lnTo>
                  <a:pt x="9755" y="38338"/>
                </a:lnTo>
                <a:cubicBezTo>
                  <a:pt x="9785" y="38341"/>
                  <a:pt x="9813" y="38343"/>
                  <a:pt x="9839" y="38343"/>
                </a:cubicBezTo>
                <a:cubicBezTo>
                  <a:pt x="10102" y="38343"/>
                  <a:pt x="10136" y="38180"/>
                  <a:pt x="10171" y="38111"/>
                </a:cubicBezTo>
                <a:lnTo>
                  <a:pt x="10057" y="37997"/>
                </a:lnTo>
                <a:cubicBezTo>
                  <a:pt x="10027" y="37994"/>
                  <a:pt x="9998" y="37992"/>
                  <a:pt x="9972" y="37992"/>
                </a:cubicBezTo>
                <a:close/>
                <a:moveTo>
                  <a:pt x="1664" y="37997"/>
                </a:moveTo>
                <a:cubicBezTo>
                  <a:pt x="1551" y="37997"/>
                  <a:pt x="1475" y="37997"/>
                  <a:pt x="1400" y="38035"/>
                </a:cubicBezTo>
                <a:cubicBezTo>
                  <a:pt x="1362" y="38073"/>
                  <a:pt x="1324" y="38149"/>
                  <a:pt x="1324" y="38224"/>
                </a:cubicBezTo>
                <a:lnTo>
                  <a:pt x="1324" y="38262"/>
                </a:lnTo>
                <a:lnTo>
                  <a:pt x="1437" y="38375"/>
                </a:lnTo>
                <a:cubicBezTo>
                  <a:pt x="1551" y="38375"/>
                  <a:pt x="1626" y="38375"/>
                  <a:pt x="1702" y="38338"/>
                </a:cubicBezTo>
                <a:cubicBezTo>
                  <a:pt x="1740" y="38300"/>
                  <a:pt x="1778" y="38224"/>
                  <a:pt x="1778" y="38149"/>
                </a:cubicBezTo>
                <a:lnTo>
                  <a:pt x="1778" y="38111"/>
                </a:lnTo>
                <a:lnTo>
                  <a:pt x="1664" y="37997"/>
                </a:lnTo>
                <a:close/>
                <a:moveTo>
                  <a:pt x="77015" y="38111"/>
                </a:moveTo>
                <a:cubicBezTo>
                  <a:pt x="76939" y="38111"/>
                  <a:pt x="76712" y="38149"/>
                  <a:pt x="76712" y="38338"/>
                </a:cubicBezTo>
                <a:lnTo>
                  <a:pt x="76712" y="38375"/>
                </a:lnTo>
                <a:lnTo>
                  <a:pt x="76826" y="38489"/>
                </a:lnTo>
                <a:cubicBezTo>
                  <a:pt x="76977" y="38489"/>
                  <a:pt x="77090" y="38489"/>
                  <a:pt x="77128" y="38413"/>
                </a:cubicBezTo>
                <a:cubicBezTo>
                  <a:pt x="77166" y="38375"/>
                  <a:pt x="77242" y="38338"/>
                  <a:pt x="77242" y="38224"/>
                </a:cubicBezTo>
                <a:lnTo>
                  <a:pt x="77242" y="38186"/>
                </a:lnTo>
                <a:lnTo>
                  <a:pt x="77053" y="38111"/>
                </a:lnTo>
                <a:close/>
                <a:moveTo>
                  <a:pt x="8923" y="38149"/>
                </a:moveTo>
                <a:lnTo>
                  <a:pt x="8734" y="38262"/>
                </a:lnTo>
                <a:cubicBezTo>
                  <a:pt x="8734" y="38224"/>
                  <a:pt x="8772" y="38186"/>
                  <a:pt x="8772" y="38186"/>
                </a:cubicBezTo>
                <a:lnTo>
                  <a:pt x="8696" y="38186"/>
                </a:lnTo>
                <a:lnTo>
                  <a:pt x="8545" y="38300"/>
                </a:lnTo>
                <a:lnTo>
                  <a:pt x="8545" y="38527"/>
                </a:lnTo>
                <a:lnTo>
                  <a:pt x="8696" y="38640"/>
                </a:lnTo>
                <a:cubicBezTo>
                  <a:pt x="8810" y="38640"/>
                  <a:pt x="8885" y="38565"/>
                  <a:pt x="8923" y="38527"/>
                </a:cubicBezTo>
                <a:cubicBezTo>
                  <a:pt x="8961" y="38489"/>
                  <a:pt x="9074" y="38413"/>
                  <a:pt x="9074" y="38338"/>
                </a:cubicBezTo>
                <a:cubicBezTo>
                  <a:pt x="9074" y="38262"/>
                  <a:pt x="8999" y="38186"/>
                  <a:pt x="8923" y="38149"/>
                </a:cubicBezTo>
                <a:close/>
                <a:moveTo>
                  <a:pt x="54708" y="38300"/>
                </a:moveTo>
                <a:cubicBezTo>
                  <a:pt x="54633" y="38300"/>
                  <a:pt x="54519" y="38338"/>
                  <a:pt x="54481" y="38489"/>
                </a:cubicBezTo>
                <a:lnTo>
                  <a:pt x="54595" y="38640"/>
                </a:lnTo>
                <a:cubicBezTo>
                  <a:pt x="54708" y="38640"/>
                  <a:pt x="54822" y="38640"/>
                  <a:pt x="54859" y="38602"/>
                </a:cubicBezTo>
                <a:lnTo>
                  <a:pt x="54935" y="38489"/>
                </a:lnTo>
                <a:cubicBezTo>
                  <a:pt x="54935" y="38375"/>
                  <a:pt x="54822" y="38300"/>
                  <a:pt x="54708" y="38300"/>
                </a:cubicBezTo>
                <a:close/>
                <a:moveTo>
                  <a:pt x="12007" y="38139"/>
                </a:moveTo>
                <a:cubicBezTo>
                  <a:pt x="11976" y="38139"/>
                  <a:pt x="11944" y="38142"/>
                  <a:pt x="11910" y="38149"/>
                </a:cubicBezTo>
                <a:cubicBezTo>
                  <a:pt x="11759" y="38186"/>
                  <a:pt x="11645" y="38300"/>
                  <a:pt x="11645" y="38451"/>
                </a:cubicBezTo>
                <a:lnTo>
                  <a:pt x="11683" y="38565"/>
                </a:lnTo>
                <a:cubicBezTo>
                  <a:pt x="11766" y="38620"/>
                  <a:pt x="11890" y="38655"/>
                  <a:pt x="12009" y="38655"/>
                </a:cubicBezTo>
                <a:cubicBezTo>
                  <a:pt x="12053" y="38655"/>
                  <a:pt x="12096" y="38650"/>
                  <a:pt x="12137" y="38640"/>
                </a:cubicBezTo>
                <a:cubicBezTo>
                  <a:pt x="12250" y="38602"/>
                  <a:pt x="12364" y="38527"/>
                  <a:pt x="12402" y="38375"/>
                </a:cubicBezTo>
                <a:lnTo>
                  <a:pt x="12364" y="38300"/>
                </a:lnTo>
                <a:cubicBezTo>
                  <a:pt x="12270" y="38207"/>
                  <a:pt x="12151" y="38139"/>
                  <a:pt x="12007" y="38139"/>
                </a:cubicBezTo>
                <a:close/>
                <a:moveTo>
                  <a:pt x="2392" y="38237"/>
                </a:moveTo>
                <a:cubicBezTo>
                  <a:pt x="2346" y="38237"/>
                  <a:pt x="2293" y="38244"/>
                  <a:pt x="2231" y="38262"/>
                </a:cubicBezTo>
                <a:lnTo>
                  <a:pt x="2156" y="38300"/>
                </a:lnTo>
                <a:cubicBezTo>
                  <a:pt x="2042" y="38375"/>
                  <a:pt x="2042" y="38489"/>
                  <a:pt x="2042" y="38640"/>
                </a:cubicBezTo>
                <a:lnTo>
                  <a:pt x="2080" y="38716"/>
                </a:lnTo>
                <a:cubicBezTo>
                  <a:pt x="2137" y="38754"/>
                  <a:pt x="2212" y="38763"/>
                  <a:pt x="2288" y="38763"/>
                </a:cubicBezTo>
                <a:cubicBezTo>
                  <a:pt x="2364" y="38763"/>
                  <a:pt x="2439" y="38754"/>
                  <a:pt x="2496" y="38754"/>
                </a:cubicBezTo>
                <a:cubicBezTo>
                  <a:pt x="2609" y="38716"/>
                  <a:pt x="2723" y="38640"/>
                  <a:pt x="2761" y="38565"/>
                </a:cubicBezTo>
                <a:lnTo>
                  <a:pt x="2685" y="38413"/>
                </a:lnTo>
                <a:cubicBezTo>
                  <a:pt x="2685" y="38413"/>
                  <a:pt x="2685" y="38413"/>
                  <a:pt x="2647" y="38375"/>
                </a:cubicBezTo>
                <a:cubicBezTo>
                  <a:pt x="2618" y="38317"/>
                  <a:pt x="2545" y="38237"/>
                  <a:pt x="2392" y="38237"/>
                </a:cubicBezTo>
                <a:close/>
                <a:moveTo>
                  <a:pt x="7084" y="38237"/>
                </a:moveTo>
                <a:cubicBezTo>
                  <a:pt x="7021" y="38237"/>
                  <a:pt x="6964" y="38256"/>
                  <a:pt x="6919" y="38300"/>
                </a:cubicBezTo>
                <a:cubicBezTo>
                  <a:pt x="6806" y="38375"/>
                  <a:pt x="6806" y="38527"/>
                  <a:pt x="6806" y="38678"/>
                </a:cubicBezTo>
                <a:lnTo>
                  <a:pt x="6806" y="38716"/>
                </a:lnTo>
                <a:lnTo>
                  <a:pt x="6957" y="38829"/>
                </a:lnTo>
                <a:cubicBezTo>
                  <a:pt x="7184" y="38829"/>
                  <a:pt x="7335" y="38640"/>
                  <a:pt x="7335" y="38451"/>
                </a:cubicBezTo>
                <a:cubicBezTo>
                  <a:pt x="7335" y="38375"/>
                  <a:pt x="7335" y="38338"/>
                  <a:pt x="7297" y="38300"/>
                </a:cubicBezTo>
                <a:lnTo>
                  <a:pt x="7222" y="38262"/>
                </a:lnTo>
                <a:cubicBezTo>
                  <a:pt x="7175" y="38246"/>
                  <a:pt x="7128" y="38237"/>
                  <a:pt x="7084" y="38237"/>
                </a:cubicBezTo>
                <a:close/>
                <a:moveTo>
                  <a:pt x="959" y="37461"/>
                </a:moveTo>
                <a:cubicBezTo>
                  <a:pt x="764" y="37461"/>
                  <a:pt x="666" y="37554"/>
                  <a:pt x="568" y="37619"/>
                </a:cubicBezTo>
                <a:cubicBezTo>
                  <a:pt x="530" y="37657"/>
                  <a:pt x="492" y="37657"/>
                  <a:pt x="454" y="37695"/>
                </a:cubicBezTo>
                <a:lnTo>
                  <a:pt x="379" y="37733"/>
                </a:lnTo>
                <a:cubicBezTo>
                  <a:pt x="341" y="37846"/>
                  <a:pt x="379" y="37960"/>
                  <a:pt x="417" y="37997"/>
                </a:cubicBezTo>
                <a:cubicBezTo>
                  <a:pt x="379" y="38035"/>
                  <a:pt x="379" y="38073"/>
                  <a:pt x="379" y="38073"/>
                </a:cubicBezTo>
                <a:lnTo>
                  <a:pt x="454" y="38224"/>
                </a:lnTo>
                <a:cubicBezTo>
                  <a:pt x="568" y="38262"/>
                  <a:pt x="681" y="38300"/>
                  <a:pt x="832" y="38338"/>
                </a:cubicBezTo>
                <a:lnTo>
                  <a:pt x="719" y="38375"/>
                </a:lnTo>
                <a:cubicBezTo>
                  <a:pt x="719" y="38413"/>
                  <a:pt x="719" y="38413"/>
                  <a:pt x="719" y="38413"/>
                </a:cubicBezTo>
                <a:cubicBezTo>
                  <a:pt x="681" y="38451"/>
                  <a:pt x="643" y="38527"/>
                  <a:pt x="681" y="38640"/>
                </a:cubicBezTo>
                <a:lnTo>
                  <a:pt x="681" y="38678"/>
                </a:lnTo>
                <a:cubicBezTo>
                  <a:pt x="760" y="38809"/>
                  <a:pt x="928" y="38849"/>
                  <a:pt x="1050" y="38849"/>
                </a:cubicBezTo>
                <a:cubicBezTo>
                  <a:pt x="1104" y="38849"/>
                  <a:pt x="1149" y="38841"/>
                  <a:pt x="1173" y="38829"/>
                </a:cubicBezTo>
                <a:lnTo>
                  <a:pt x="1286" y="38716"/>
                </a:lnTo>
                <a:cubicBezTo>
                  <a:pt x="1286" y="38602"/>
                  <a:pt x="1248" y="38451"/>
                  <a:pt x="1135" y="38375"/>
                </a:cubicBezTo>
                <a:cubicBezTo>
                  <a:pt x="1135" y="38338"/>
                  <a:pt x="1097" y="38338"/>
                  <a:pt x="1097" y="38338"/>
                </a:cubicBezTo>
                <a:lnTo>
                  <a:pt x="1135" y="38338"/>
                </a:lnTo>
                <a:lnTo>
                  <a:pt x="1248" y="38224"/>
                </a:lnTo>
                <a:lnTo>
                  <a:pt x="1248" y="38186"/>
                </a:lnTo>
                <a:cubicBezTo>
                  <a:pt x="1286" y="38111"/>
                  <a:pt x="1286" y="37960"/>
                  <a:pt x="1286" y="37846"/>
                </a:cubicBezTo>
                <a:cubicBezTo>
                  <a:pt x="1286" y="37695"/>
                  <a:pt x="1248" y="37582"/>
                  <a:pt x="1135" y="37506"/>
                </a:cubicBezTo>
                <a:lnTo>
                  <a:pt x="1059" y="37468"/>
                </a:lnTo>
                <a:cubicBezTo>
                  <a:pt x="1023" y="37463"/>
                  <a:pt x="990" y="37461"/>
                  <a:pt x="959" y="37461"/>
                </a:cubicBezTo>
                <a:close/>
                <a:moveTo>
                  <a:pt x="33914" y="38300"/>
                </a:moveTo>
                <a:cubicBezTo>
                  <a:pt x="33838" y="38338"/>
                  <a:pt x="33801" y="38338"/>
                  <a:pt x="33801" y="38338"/>
                </a:cubicBezTo>
                <a:cubicBezTo>
                  <a:pt x="33763" y="38375"/>
                  <a:pt x="33763" y="38375"/>
                  <a:pt x="33725" y="38375"/>
                </a:cubicBezTo>
                <a:lnTo>
                  <a:pt x="33687" y="38375"/>
                </a:lnTo>
                <a:cubicBezTo>
                  <a:pt x="33612" y="38375"/>
                  <a:pt x="33536" y="38413"/>
                  <a:pt x="33498" y="38489"/>
                </a:cubicBezTo>
                <a:lnTo>
                  <a:pt x="33536" y="38602"/>
                </a:lnTo>
                <a:cubicBezTo>
                  <a:pt x="33536" y="38602"/>
                  <a:pt x="33536" y="38678"/>
                  <a:pt x="33536" y="38678"/>
                </a:cubicBezTo>
                <a:lnTo>
                  <a:pt x="33612" y="38829"/>
                </a:lnTo>
                <a:cubicBezTo>
                  <a:pt x="33612" y="38829"/>
                  <a:pt x="33649" y="38829"/>
                  <a:pt x="33687" y="38867"/>
                </a:cubicBezTo>
                <a:cubicBezTo>
                  <a:pt x="33649" y="38829"/>
                  <a:pt x="33612" y="38829"/>
                  <a:pt x="33612" y="38791"/>
                </a:cubicBezTo>
                <a:lnTo>
                  <a:pt x="33612" y="38791"/>
                </a:lnTo>
                <a:lnTo>
                  <a:pt x="33763" y="38905"/>
                </a:lnTo>
                <a:cubicBezTo>
                  <a:pt x="33990" y="38905"/>
                  <a:pt x="34179" y="38867"/>
                  <a:pt x="34292" y="38754"/>
                </a:cubicBezTo>
                <a:lnTo>
                  <a:pt x="34254" y="38565"/>
                </a:lnTo>
                <a:cubicBezTo>
                  <a:pt x="34217" y="38565"/>
                  <a:pt x="34217" y="38527"/>
                  <a:pt x="34217" y="38527"/>
                </a:cubicBezTo>
                <a:cubicBezTo>
                  <a:pt x="34179" y="38451"/>
                  <a:pt x="34141" y="38300"/>
                  <a:pt x="33952" y="38300"/>
                </a:cubicBezTo>
                <a:close/>
                <a:moveTo>
                  <a:pt x="55261" y="38550"/>
                </a:moveTo>
                <a:cubicBezTo>
                  <a:pt x="55220" y="38550"/>
                  <a:pt x="55175" y="38554"/>
                  <a:pt x="55124" y="38565"/>
                </a:cubicBezTo>
                <a:lnTo>
                  <a:pt x="55011" y="38640"/>
                </a:lnTo>
                <a:cubicBezTo>
                  <a:pt x="54973" y="38791"/>
                  <a:pt x="55124" y="38943"/>
                  <a:pt x="55313" y="38943"/>
                </a:cubicBezTo>
                <a:cubicBezTo>
                  <a:pt x="55464" y="38943"/>
                  <a:pt x="55578" y="38867"/>
                  <a:pt x="55578" y="38716"/>
                </a:cubicBezTo>
                <a:lnTo>
                  <a:pt x="55540" y="38640"/>
                </a:lnTo>
                <a:cubicBezTo>
                  <a:pt x="55457" y="38585"/>
                  <a:pt x="55374" y="38550"/>
                  <a:pt x="55261" y="38550"/>
                </a:cubicBezTo>
                <a:close/>
                <a:moveTo>
                  <a:pt x="7713" y="38716"/>
                </a:moveTo>
                <a:cubicBezTo>
                  <a:pt x="7638" y="38716"/>
                  <a:pt x="7487" y="38754"/>
                  <a:pt x="7487" y="38905"/>
                </a:cubicBezTo>
                <a:lnTo>
                  <a:pt x="7600" y="39056"/>
                </a:lnTo>
                <a:cubicBezTo>
                  <a:pt x="7713" y="39056"/>
                  <a:pt x="7789" y="39056"/>
                  <a:pt x="7865" y="39018"/>
                </a:cubicBezTo>
                <a:lnTo>
                  <a:pt x="7902" y="38905"/>
                </a:lnTo>
                <a:cubicBezTo>
                  <a:pt x="7902" y="38791"/>
                  <a:pt x="7827" y="38716"/>
                  <a:pt x="7713" y="38716"/>
                </a:cubicBezTo>
                <a:close/>
                <a:moveTo>
                  <a:pt x="12326" y="38716"/>
                </a:moveTo>
                <a:cubicBezTo>
                  <a:pt x="12212" y="38716"/>
                  <a:pt x="12137" y="38716"/>
                  <a:pt x="12099" y="38754"/>
                </a:cubicBezTo>
                <a:cubicBezTo>
                  <a:pt x="12023" y="38791"/>
                  <a:pt x="11986" y="38867"/>
                  <a:pt x="11986" y="38943"/>
                </a:cubicBezTo>
                <a:lnTo>
                  <a:pt x="11986" y="38980"/>
                </a:lnTo>
                <a:lnTo>
                  <a:pt x="12137" y="39094"/>
                </a:lnTo>
                <a:lnTo>
                  <a:pt x="12326" y="39094"/>
                </a:lnTo>
                <a:lnTo>
                  <a:pt x="12439" y="38980"/>
                </a:lnTo>
                <a:lnTo>
                  <a:pt x="12439" y="38829"/>
                </a:lnTo>
                <a:lnTo>
                  <a:pt x="12326" y="38716"/>
                </a:lnTo>
                <a:close/>
                <a:moveTo>
                  <a:pt x="21135" y="38678"/>
                </a:moveTo>
                <a:lnTo>
                  <a:pt x="20908" y="38754"/>
                </a:lnTo>
                <a:cubicBezTo>
                  <a:pt x="20795" y="39018"/>
                  <a:pt x="20984" y="39094"/>
                  <a:pt x="21097" y="39132"/>
                </a:cubicBezTo>
                <a:lnTo>
                  <a:pt x="21324" y="39056"/>
                </a:lnTo>
                <a:lnTo>
                  <a:pt x="21324" y="39018"/>
                </a:lnTo>
                <a:cubicBezTo>
                  <a:pt x="21324" y="38791"/>
                  <a:pt x="21211" y="38716"/>
                  <a:pt x="21135" y="38678"/>
                </a:cubicBezTo>
                <a:close/>
                <a:moveTo>
                  <a:pt x="17430" y="38754"/>
                </a:moveTo>
                <a:lnTo>
                  <a:pt x="17317" y="38905"/>
                </a:lnTo>
                <a:cubicBezTo>
                  <a:pt x="17317" y="38905"/>
                  <a:pt x="17317" y="38905"/>
                  <a:pt x="17317" y="38943"/>
                </a:cubicBezTo>
                <a:lnTo>
                  <a:pt x="17430" y="38943"/>
                </a:lnTo>
                <a:lnTo>
                  <a:pt x="17317" y="38980"/>
                </a:lnTo>
                <a:cubicBezTo>
                  <a:pt x="17317" y="39094"/>
                  <a:pt x="17354" y="39169"/>
                  <a:pt x="17468" y="39207"/>
                </a:cubicBezTo>
                <a:lnTo>
                  <a:pt x="17619" y="39132"/>
                </a:lnTo>
                <a:cubicBezTo>
                  <a:pt x="17657" y="39094"/>
                  <a:pt x="17770" y="39056"/>
                  <a:pt x="17770" y="38943"/>
                </a:cubicBezTo>
                <a:cubicBezTo>
                  <a:pt x="17770" y="38905"/>
                  <a:pt x="17770" y="38867"/>
                  <a:pt x="17732" y="38829"/>
                </a:cubicBezTo>
                <a:lnTo>
                  <a:pt x="17619" y="38754"/>
                </a:lnTo>
                <a:close/>
                <a:moveTo>
                  <a:pt x="86261" y="38819"/>
                </a:moveTo>
                <a:cubicBezTo>
                  <a:pt x="86242" y="38819"/>
                  <a:pt x="86223" y="38822"/>
                  <a:pt x="86202" y="38829"/>
                </a:cubicBezTo>
                <a:cubicBezTo>
                  <a:pt x="86089" y="38829"/>
                  <a:pt x="85975" y="38905"/>
                  <a:pt x="85975" y="39018"/>
                </a:cubicBezTo>
                <a:cubicBezTo>
                  <a:pt x="85975" y="39056"/>
                  <a:pt x="85975" y="39132"/>
                  <a:pt x="86126" y="39207"/>
                </a:cubicBezTo>
                <a:cubicBezTo>
                  <a:pt x="86164" y="39207"/>
                  <a:pt x="86240" y="39207"/>
                  <a:pt x="86315" y="39169"/>
                </a:cubicBezTo>
                <a:cubicBezTo>
                  <a:pt x="86315" y="39169"/>
                  <a:pt x="86467" y="39094"/>
                  <a:pt x="86467" y="38980"/>
                </a:cubicBezTo>
                <a:lnTo>
                  <a:pt x="86429" y="38943"/>
                </a:lnTo>
                <a:cubicBezTo>
                  <a:pt x="86398" y="38881"/>
                  <a:pt x="86342" y="38819"/>
                  <a:pt x="86261" y="38819"/>
                </a:cubicBezTo>
                <a:close/>
                <a:moveTo>
                  <a:pt x="37581" y="38839"/>
                </a:moveTo>
                <a:cubicBezTo>
                  <a:pt x="37544" y="38839"/>
                  <a:pt x="37506" y="38848"/>
                  <a:pt x="37468" y="38867"/>
                </a:cubicBezTo>
                <a:cubicBezTo>
                  <a:pt x="37355" y="38943"/>
                  <a:pt x="37317" y="39132"/>
                  <a:pt x="37430" y="39207"/>
                </a:cubicBezTo>
                <a:cubicBezTo>
                  <a:pt x="37457" y="39234"/>
                  <a:pt x="37503" y="39261"/>
                  <a:pt x="37540" y="39261"/>
                </a:cubicBezTo>
                <a:cubicBezTo>
                  <a:pt x="37556" y="39261"/>
                  <a:pt x="37570" y="39256"/>
                  <a:pt x="37581" y="39245"/>
                </a:cubicBezTo>
                <a:lnTo>
                  <a:pt x="37657" y="39207"/>
                </a:lnTo>
                <a:lnTo>
                  <a:pt x="37581" y="39207"/>
                </a:lnTo>
                <a:lnTo>
                  <a:pt x="37770" y="39094"/>
                </a:lnTo>
                <a:lnTo>
                  <a:pt x="37770" y="38980"/>
                </a:lnTo>
                <a:lnTo>
                  <a:pt x="37695" y="38867"/>
                </a:lnTo>
                <a:cubicBezTo>
                  <a:pt x="37657" y="38848"/>
                  <a:pt x="37619" y="38839"/>
                  <a:pt x="37581" y="38839"/>
                </a:cubicBezTo>
                <a:close/>
                <a:moveTo>
                  <a:pt x="5142" y="38980"/>
                </a:moveTo>
                <a:lnTo>
                  <a:pt x="4991" y="39094"/>
                </a:lnTo>
                <a:lnTo>
                  <a:pt x="4991" y="39207"/>
                </a:lnTo>
                <a:lnTo>
                  <a:pt x="5142" y="39321"/>
                </a:lnTo>
                <a:cubicBezTo>
                  <a:pt x="5180" y="39321"/>
                  <a:pt x="5218" y="39358"/>
                  <a:pt x="5332" y="39358"/>
                </a:cubicBezTo>
                <a:lnTo>
                  <a:pt x="5445" y="39245"/>
                </a:lnTo>
                <a:lnTo>
                  <a:pt x="5445" y="39094"/>
                </a:lnTo>
                <a:lnTo>
                  <a:pt x="5332" y="38980"/>
                </a:lnTo>
                <a:close/>
                <a:moveTo>
                  <a:pt x="9453" y="39283"/>
                </a:moveTo>
                <a:lnTo>
                  <a:pt x="9339" y="39358"/>
                </a:lnTo>
                <a:cubicBezTo>
                  <a:pt x="9301" y="39548"/>
                  <a:pt x="9490" y="39623"/>
                  <a:pt x="9566" y="39623"/>
                </a:cubicBezTo>
                <a:lnTo>
                  <a:pt x="9793" y="39548"/>
                </a:lnTo>
                <a:lnTo>
                  <a:pt x="9793" y="39510"/>
                </a:lnTo>
                <a:cubicBezTo>
                  <a:pt x="9793" y="39434"/>
                  <a:pt x="9755" y="39358"/>
                  <a:pt x="9717" y="39358"/>
                </a:cubicBezTo>
                <a:cubicBezTo>
                  <a:pt x="9642" y="39283"/>
                  <a:pt x="9566" y="39283"/>
                  <a:pt x="9453" y="39283"/>
                </a:cubicBezTo>
                <a:close/>
                <a:moveTo>
                  <a:pt x="26882" y="39321"/>
                </a:moveTo>
                <a:lnTo>
                  <a:pt x="26768" y="39434"/>
                </a:lnTo>
                <a:cubicBezTo>
                  <a:pt x="26731" y="39737"/>
                  <a:pt x="26920" y="39774"/>
                  <a:pt x="26995" y="39774"/>
                </a:cubicBezTo>
                <a:lnTo>
                  <a:pt x="27146" y="39661"/>
                </a:lnTo>
                <a:cubicBezTo>
                  <a:pt x="27146" y="39661"/>
                  <a:pt x="27146" y="39623"/>
                  <a:pt x="27184" y="39623"/>
                </a:cubicBezTo>
                <a:cubicBezTo>
                  <a:pt x="27184" y="39585"/>
                  <a:pt x="27184" y="39548"/>
                  <a:pt x="27184" y="39510"/>
                </a:cubicBezTo>
                <a:cubicBezTo>
                  <a:pt x="27184" y="39434"/>
                  <a:pt x="27146" y="39321"/>
                  <a:pt x="26882" y="39321"/>
                </a:cubicBezTo>
                <a:close/>
                <a:moveTo>
                  <a:pt x="57846" y="39434"/>
                </a:moveTo>
                <a:cubicBezTo>
                  <a:pt x="57771" y="39434"/>
                  <a:pt x="57695" y="39434"/>
                  <a:pt x="57619" y="39472"/>
                </a:cubicBezTo>
                <a:cubicBezTo>
                  <a:pt x="57544" y="39510"/>
                  <a:pt x="57468" y="39585"/>
                  <a:pt x="57468" y="39699"/>
                </a:cubicBezTo>
                <a:cubicBezTo>
                  <a:pt x="57468" y="39774"/>
                  <a:pt x="57544" y="39850"/>
                  <a:pt x="57657" y="39888"/>
                </a:cubicBezTo>
                <a:lnTo>
                  <a:pt x="57808" y="39812"/>
                </a:lnTo>
                <a:cubicBezTo>
                  <a:pt x="57846" y="39774"/>
                  <a:pt x="57960" y="39737"/>
                  <a:pt x="57960" y="39623"/>
                </a:cubicBezTo>
                <a:cubicBezTo>
                  <a:pt x="57960" y="39585"/>
                  <a:pt x="57960" y="39548"/>
                  <a:pt x="57922" y="39510"/>
                </a:cubicBezTo>
                <a:lnTo>
                  <a:pt x="57846" y="39434"/>
                </a:lnTo>
                <a:close/>
                <a:moveTo>
                  <a:pt x="5785" y="39888"/>
                </a:moveTo>
                <a:lnTo>
                  <a:pt x="5823" y="39963"/>
                </a:lnTo>
                <a:cubicBezTo>
                  <a:pt x="5823" y="39963"/>
                  <a:pt x="5785" y="39926"/>
                  <a:pt x="5785" y="39888"/>
                </a:cubicBezTo>
                <a:close/>
                <a:moveTo>
                  <a:pt x="18375" y="39510"/>
                </a:moveTo>
                <a:cubicBezTo>
                  <a:pt x="18224" y="39623"/>
                  <a:pt x="18262" y="39774"/>
                  <a:pt x="18375" y="39888"/>
                </a:cubicBezTo>
                <a:cubicBezTo>
                  <a:pt x="18430" y="39943"/>
                  <a:pt x="18486" y="39978"/>
                  <a:pt x="18556" y="39978"/>
                </a:cubicBezTo>
                <a:cubicBezTo>
                  <a:pt x="18582" y="39978"/>
                  <a:pt x="18609" y="39974"/>
                  <a:pt x="18640" y="39963"/>
                </a:cubicBezTo>
                <a:lnTo>
                  <a:pt x="18791" y="39850"/>
                </a:lnTo>
                <a:cubicBezTo>
                  <a:pt x="18753" y="39774"/>
                  <a:pt x="18715" y="39548"/>
                  <a:pt x="18489" y="39510"/>
                </a:cubicBezTo>
                <a:close/>
                <a:moveTo>
                  <a:pt x="35653" y="39780"/>
                </a:moveTo>
                <a:cubicBezTo>
                  <a:pt x="35614" y="39780"/>
                  <a:pt x="35575" y="39789"/>
                  <a:pt x="35540" y="39812"/>
                </a:cubicBezTo>
                <a:cubicBezTo>
                  <a:pt x="35502" y="39812"/>
                  <a:pt x="35426" y="39850"/>
                  <a:pt x="35426" y="39963"/>
                </a:cubicBezTo>
                <a:lnTo>
                  <a:pt x="35540" y="40077"/>
                </a:lnTo>
                <a:cubicBezTo>
                  <a:pt x="35592" y="40103"/>
                  <a:pt x="35662" y="40147"/>
                  <a:pt x="35738" y="40147"/>
                </a:cubicBezTo>
                <a:cubicBezTo>
                  <a:pt x="35772" y="40147"/>
                  <a:pt x="35807" y="40138"/>
                  <a:pt x="35842" y="40115"/>
                </a:cubicBezTo>
                <a:cubicBezTo>
                  <a:pt x="35880" y="40115"/>
                  <a:pt x="35956" y="40077"/>
                  <a:pt x="35956" y="39963"/>
                </a:cubicBezTo>
                <a:lnTo>
                  <a:pt x="35880" y="39850"/>
                </a:lnTo>
                <a:cubicBezTo>
                  <a:pt x="35828" y="39824"/>
                  <a:pt x="35740" y="39780"/>
                  <a:pt x="35653" y="39780"/>
                </a:cubicBezTo>
                <a:close/>
                <a:moveTo>
                  <a:pt x="6022" y="39575"/>
                </a:moveTo>
                <a:cubicBezTo>
                  <a:pt x="5995" y="39575"/>
                  <a:pt x="5967" y="39578"/>
                  <a:pt x="5936" y="39585"/>
                </a:cubicBezTo>
                <a:lnTo>
                  <a:pt x="5861" y="39737"/>
                </a:lnTo>
                <a:cubicBezTo>
                  <a:pt x="5823" y="39737"/>
                  <a:pt x="5785" y="39774"/>
                  <a:pt x="5747" y="39812"/>
                </a:cubicBezTo>
                <a:lnTo>
                  <a:pt x="5785" y="39888"/>
                </a:lnTo>
                <a:lnTo>
                  <a:pt x="5747" y="39888"/>
                </a:lnTo>
                <a:lnTo>
                  <a:pt x="5823" y="40077"/>
                </a:lnTo>
                <a:lnTo>
                  <a:pt x="5861" y="40077"/>
                </a:lnTo>
                <a:cubicBezTo>
                  <a:pt x="5936" y="40115"/>
                  <a:pt x="6050" y="40152"/>
                  <a:pt x="6201" y="40190"/>
                </a:cubicBezTo>
                <a:lnTo>
                  <a:pt x="6314" y="40152"/>
                </a:lnTo>
                <a:cubicBezTo>
                  <a:pt x="6390" y="40115"/>
                  <a:pt x="6428" y="40039"/>
                  <a:pt x="6428" y="40001"/>
                </a:cubicBezTo>
                <a:cubicBezTo>
                  <a:pt x="6428" y="39926"/>
                  <a:pt x="6390" y="39888"/>
                  <a:pt x="6390" y="39888"/>
                </a:cubicBezTo>
                <a:cubicBezTo>
                  <a:pt x="6390" y="39850"/>
                  <a:pt x="6390" y="39850"/>
                  <a:pt x="6352" y="39850"/>
                </a:cubicBezTo>
                <a:lnTo>
                  <a:pt x="6390" y="39850"/>
                </a:lnTo>
                <a:lnTo>
                  <a:pt x="6239" y="39623"/>
                </a:lnTo>
                <a:cubicBezTo>
                  <a:pt x="6209" y="39623"/>
                  <a:pt x="6130" y="39575"/>
                  <a:pt x="6022" y="39575"/>
                </a:cubicBezTo>
                <a:close/>
                <a:moveTo>
                  <a:pt x="27336" y="40001"/>
                </a:moveTo>
                <a:lnTo>
                  <a:pt x="27222" y="40115"/>
                </a:lnTo>
                <a:cubicBezTo>
                  <a:pt x="27184" y="40152"/>
                  <a:pt x="27146" y="40190"/>
                  <a:pt x="27109" y="40228"/>
                </a:cubicBezTo>
                <a:lnTo>
                  <a:pt x="27260" y="40379"/>
                </a:lnTo>
                <a:lnTo>
                  <a:pt x="27449" y="40379"/>
                </a:lnTo>
                <a:lnTo>
                  <a:pt x="27562" y="40266"/>
                </a:lnTo>
                <a:lnTo>
                  <a:pt x="27562" y="40190"/>
                </a:lnTo>
                <a:lnTo>
                  <a:pt x="27562" y="40152"/>
                </a:lnTo>
                <a:cubicBezTo>
                  <a:pt x="27562" y="40115"/>
                  <a:pt x="27562" y="40077"/>
                  <a:pt x="27487" y="40039"/>
                </a:cubicBezTo>
                <a:cubicBezTo>
                  <a:pt x="27487" y="40001"/>
                  <a:pt x="27411" y="40001"/>
                  <a:pt x="27336" y="40001"/>
                </a:cubicBezTo>
                <a:close/>
                <a:moveTo>
                  <a:pt x="80002" y="39812"/>
                </a:moveTo>
                <a:cubicBezTo>
                  <a:pt x="79737" y="39888"/>
                  <a:pt x="79510" y="40001"/>
                  <a:pt x="79434" y="40228"/>
                </a:cubicBezTo>
                <a:lnTo>
                  <a:pt x="79510" y="40379"/>
                </a:lnTo>
                <a:cubicBezTo>
                  <a:pt x="79586" y="40417"/>
                  <a:pt x="79671" y="40436"/>
                  <a:pt x="79751" y="40436"/>
                </a:cubicBezTo>
                <a:cubicBezTo>
                  <a:pt x="79831" y="40436"/>
                  <a:pt x="79907" y="40417"/>
                  <a:pt x="79964" y="40379"/>
                </a:cubicBezTo>
                <a:cubicBezTo>
                  <a:pt x="80115" y="40304"/>
                  <a:pt x="80191" y="40152"/>
                  <a:pt x="80191" y="40001"/>
                </a:cubicBezTo>
                <a:cubicBezTo>
                  <a:pt x="80191" y="39963"/>
                  <a:pt x="80191" y="39926"/>
                  <a:pt x="80191" y="39888"/>
                </a:cubicBezTo>
                <a:lnTo>
                  <a:pt x="80002" y="39812"/>
                </a:lnTo>
                <a:close/>
                <a:moveTo>
                  <a:pt x="11040" y="40039"/>
                </a:moveTo>
                <a:cubicBezTo>
                  <a:pt x="10927" y="40039"/>
                  <a:pt x="10814" y="40115"/>
                  <a:pt x="10814" y="40190"/>
                </a:cubicBezTo>
                <a:lnTo>
                  <a:pt x="10889" y="40341"/>
                </a:lnTo>
                <a:cubicBezTo>
                  <a:pt x="10889" y="40374"/>
                  <a:pt x="10973" y="40463"/>
                  <a:pt x="11141" y="40463"/>
                </a:cubicBezTo>
                <a:cubicBezTo>
                  <a:pt x="11168" y="40463"/>
                  <a:pt x="11198" y="40460"/>
                  <a:pt x="11229" y="40455"/>
                </a:cubicBezTo>
                <a:lnTo>
                  <a:pt x="11305" y="40379"/>
                </a:lnTo>
                <a:cubicBezTo>
                  <a:pt x="11305" y="40341"/>
                  <a:pt x="11305" y="40304"/>
                  <a:pt x="11305" y="40304"/>
                </a:cubicBezTo>
                <a:cubicBezTo>
                  <a:pt x="11305" y="40152"/>
                  <a:pt x="11192" y="40077"/>
                  <a:pt x="11040" y="40039"/>
                </a:cubicBezTo>
                <a:close/>
                <a:moveTo>
                  <a:pt x="85937" y="40266"/>
                </a:moveTo>
                <a:lnTo>
                  <a:pt x="85711" y="40341"/>
                </a:lnTo>
                <a:lnTo>
                  <a:pt x="85711" y="40493"/>
                </a:lnTo>
                <a:lnTo>
                  <a:pt x="85824" y="40606"/>
                </a:lnTo>
                <a:lnTo>
                  <a:pt x="86013" y="40606"/>
                </a:lnTo>
                <a:lnTo>
                  <a:pt x="86126" y="40493"/>
                </a:lnTo>
                <a:cubicBezTo>
                  <a:pt x="86164" y="40493"/>
                  <a:pt x="86164" y="40455"/>
                  <a:pt x="86164" y="40455"/>
                </a:cubicBezTo>
                <a:cubicBezTo>
                  <a:pt x="86164" y="40304"/>
                  <a:pt x="86013" y="40266"/>
                  <a:pt x="85937" y="40266"/>
                </a:cubicBezTo>
                <a:close/>
                <a:moveTo>
                  <a:pt x="64689" y="40266"/>
                </a:moveTo>
                <a:cubicBezTo>
                  <a:pt x="64463" y="40266"/>
                  <a:pt x="64387" y="40379"/>
                  <a:pt x="64311" y="40493"/>
                </a:cubicBezTo>
                <a:lnTo>
                  <a:pt x="64349" y="40606"/>
                </a:lnTo>
                <a:cubicBezTo>
                  <a:pt x="64387" y="40644"/>
                  <a:pt x="64463" y="40682"/>
                  <a:pt x="64538" y="40682"/>
                </a:cubicBezTo>
                <a:cubicBezTo>
                  <a:pt x="64652" y="40682"/>
                  <a:pt x="64765" y="40644"/>
                  <a:pt x="64841" y="40568"/>
                </a:cubicBezTo>
                <a:lnTo>
                  <a:pt x="64765" y="40379"/>
                </a:lnTo>
                <a:lnTo>
                  <a:pt x="64803" y="40379"/>
                </a:lnTo>
                <a:lnTo>
                  <a:pt x="64689" y="40266"/>
                </a:lnTo>
                <a:close/>
                <a:moveTo>
                  <a:pt x="379" y="40379"/>
                </a:moveTo>
                <a:cubicBezTo>
                  <a:pt x="265" y="40379"/>
                  <a:pt x="152" y="40417"/>
                  <a:pt x="114" y="40568"/>
                </a:cubicBezTo>
                <a:lnTo>
                  <a:pt x="227" y="40720"/>
                </a:lnTo>
                <a:cubicBezTo>
                  <a:pt x="379" y="40720"/>
                  <a:pt x="454" y="40720"/>
                  <a:pt x="492" y="40644"/>
                </a:cubicBezTo>
                <a:lnTo>
                  <a:pt x="568" y="40531"/>
                </a:lnTo>
                <a:cubicBezTo>
                  <a:pt x="568" y="40455"/>
                  <a:pt x="492" y="40379"/>
                  <a:pt x="379" y="40379"/>
                </a:cubicBezTo>
                <a:close/>
                <a:moveTo>
                  <a:pt x="28772" y="39888"/>
                </a:moveTo>
                <a:cubicBezTo>
                  <a:pt x="28700" y="39960"/>
                  <a:pt x="28659" y="39986"/>
                  <a:pt x="28609" y="39986"/>
                </a:cubicBezTo>
                <a:cubicBezTo>
                  <a:pt x="28580" y="39986"/>
                  <a:pt x="28549" y="39977"/>
                  <a:pt x="28508" y="39963"/>
                </a:cubicBezTo>
                <a:lnTo>
                  <a:pt x="28356" y="40001"/>
                </a:lnTo>
                <a:cubicBezTo>
                  <a:pt x="28281" y="40077"/>
                  <a:pt x="28281" y="40152"/>
                  <a:pt x="28281" y="40266"/>
                </a:cubicBezTo>
                <a:lnTo>
                  <a:pt x="28281" y="40417"/>
                </a:lnTo>
                <a:lnTo>
                  <a:pt x="28394" y="40531"/>
                </a:lnTo>
                <a:cubicBezTo>
                  <a:pt x="28432" y="40568"/>
                  <a:pt x="28470" y="40568"/>
                  <a:pt x="28508" y="40568"/>
                </a:cubicBezTo>
                <a:lnTo>
                  <a:pt x="28470" y="40682"/>
                </a:lnTo>
                <a:cubicBezTo>
                  <a:pt x="28583" y="40757"/>
                  <a:pt x="28772" y="40757"/>
                  <a:pt x="28961" y="40757"/>
                </a:cubicBezTo>
                <a:lnTo>
                  <a:pt x="29075" y="40644"/>
                </a:lnTo>
                <a:cubicBezTo>
                  <a:pt x="29075" y="40606"/>
                  <a:pt x="29075" y="40606"/>
                  <a:pt x="29075" y="40606"/>
                </a:cubicBezTo>
                <a:lnTo>
                  <a:pt x="29264" y="40493"/>
                </a:lnTo>
                <a:cubicBezTo>
                  <a:pt x="29264" y="40190"/>
                  <a:pt x="29150" y="40001"/>
                  <a:pt x="28961" y="39888"/>
                </a:cubicBezTo>
                <a:close/>
                <a:moveTo>
                  <a:pt x="14443" y="40341"/>
                </a:moveTo>
                <a:lnTo>
                  <a:pt x="14216" y="40455"/>
                </a:lnTo>
                <a:cubicBezTo>
                  <a:pt x="14254" y="40531"/>
                  <a:pt x="14254" y="40531"/>
                  <a:pt x="14254" y="40568"/>
                </a:cubicBezTo>
                <a:lnTo>
                  <a:pt x="14254" y="40606"/>
                </a:lnTo>
                <a:cubicBezTo>
                  <a:pt x="14254" y="40644"/>
                  <a:pt x="14254" y="40682"/>
                  <a:pt x="14292" y="40757"/>
                </a:cubicBezTo>
                <a:lnTo>
                  <a:pt x="14405" y="40795"/>
                </a:lnTo>
                <a:lnTo>
                  <a:pt x="14594" y="40795"/>
                </a:lnTo>
                <a:lnTo>
                  <a:pt x="14746" y="40720"/>
                </a:lnTo>
                <a:cubicBezTo>
                  <a:pt x="14746" y="40682"/>
                  <a:pt x="14746" y="40644"/>
                  <a:pt x="14746" y="40644"/>
                </a:cubicBezTo>
                <a:cubicBezTo>
                  <a:pt x="14746" y="40455"/>
                  <a:pt x="14594" y="40379"/>
                  <a:pt x="14481" y="40341"/>
                </a:cubicBezTo>
                <a:close/>
                <a:moveTo>
                  <a:pt x="61060" y="40379"/>
                </a:moveTo>
                <a:lnTo>
                  <a:pt x="60909" y="40493"/>
                </a:lnTo>
                <a:lnTo>
                  <a:pt x="60909" y="40757"/>
                </a:lnTo>
                <a:lnTo>
                  <a:pt x="61060" y="40871"/>
                </a:lnTo>
                <a:cubicBezTo>
                  <a:pt x="61098" y="40871"/>
                  <a:pt x="61136" y="40871"/>
                  <a:pt x="61173" y="40909"/>
                </a:cubicBezTo>
                <a:lnTo>
                  <a:pt x="61362" y="40833"/>
                </a:lnTo>
                <a:cubicBezTo>
                  <a:pt x="61400" y="40795"/>
                  <a:pt x="61400" y="40720"/>
                  <a:pt x="61400" y="40682"/>
                </a:cubicBezTo>
                <a:cubicBezTo>
                  <a:pt x="61400" y="40493"/>
                  <a:pt x="61287" y="40379"/>
                  <a:pt x="61060" y="40379"/>
                </a:cubicBezTo>
                <a:close/>
                <a:moveTo>
                  <a:pt x="79841" y="40553"/>
                </a:moveTo>
                <a:cubicBezTo>
                  <a:pt x="79819" y="40553"/>
                  <a:pt x="79797" y="40557"/>
                  <a:pt x="79775" y="40568"/>
                </a:cubicBezTo>
                <a:cubicBezTo>
                  <a:pt x="79661" y="40644"/>
                  <a:pt x="79623" y="40833"/>
                  <a:pt x="79737" y="40946"/>
                </a:cubicBezTo>
                <a:cubicBezTo>
                  <a:pt x="79762" y="40946"/>
                  <a:pt x="79804" y="40963"/>
                  <a:pt x="79841" y="40963"/>
                </a:cubicBezTo>
                <a:cubicBezTo>
                  <a:pt x="79859" y="40963"/>
                  <a:pt x="79876" y="40959"/>
                  <a:pt x="79888" y="40946"/>
                </a:cubicBezTo>
                <a:lnTo>
                  <a:pt x="79964" y="40909"/>
                </a:lnTo>
                <a:lnTo>
                  <a:pt x="79888" y="40909"/>
                </a:lnTo>
                <a:lnTo>
                  <a:pt x="80077" y="40795"/>
                </a:lnTo>
                <a:lnTo>
                  <a:pt x="80077" y="40682"/>
                </a:lnTo>
                <a:lnTo>
                  <a:pt x="80002" y="40606"/>
                </a:lnTo>
                <a:cubicBezTo>
                  <a:pt x="79948" y="40579"/>
                  <a:pt x="79895" y="40553"/>
                  <a:pt x="79841" y="40553"/>
                </a:cubicBezTo>
                <a:close/>
                <a:moveTo>
                  <a:pt x="32629" y="40568"/>
                </a:moveTo>
                <a:lnTo>
                  <a:pt x="32553" y="40682"/>
                </a:lnTo>
                <a:lnTo>
                  <a:pt x="32553" y="40909"/>
                </a:lnTo>
                <a:lnTo>
                  <a:pt x="32666" y="41022"/>
                </a:lnTo>
                <a:lnTo>
                  <a:pt x="32818" y="41022"/>
                </a:lnTo>
                <a:lnTo>
                  <a:pt x="32931" y="40871"/>
                </a:lnTo>
                <a:cubicBezTo>
                  <a:pt x="32931" y="40871"/>
                  <a:pt x="32931" y="40833"/>
                  <a:pt x="32931" y="40833"/>
                </a:cubicBezTo>
                <a:cubicBezTo>
                  <a:pt x="32931" y="40795"/>
                  <a:pt x="32931" y="40795"/>
                  <a:pt x="32931" y="40757"/>
                </a:cubicBezTo>
                <a:cubicBezTo>
                  <a:pt x="32931" y="40720"/>
                  <a:pt x="32931" y="40644"/>
                  <a:pt x="32855" y="40606"/>
                </a:cubicBezTo>
                <a:cubicBezTo>
                  <a:pt x="32818" y="40568"/>
                  <a:pt x="32742" y="40568"/>
                  <a:pt x="32629" y="40568"/>
                </a:cubicBezTo>
                <a:close/>
                <a:moveTo>
                  <a:pt x="12231" y="40413"/>
                </a:moveTo>
                <a:cubicBezTo>
                  <a:pt x="12214" y="40413"/>
                  <a:pt x="12195" y="40414"/>
                  <a:pt x="12175" y="40417"/>
                </a:cubicBezTo>
                <a:lnTo>
                  <a:pt x="12061" y="40531"/>
                </a:lnTo>
                <a:cubicBezTo>
                  <a:pt x="12023" y="40644"/>
                  <a:pt x="12061" y="40757"/>
                  <a:pt x="12137" y="40795"/>
                </a:cubicBezTo>
                <a:cubicBezTo>
                  <a:pt x="12175" y="40833"/>
                  <a:pt x="12212" y="40833"/>
                  <a:pt x="12250" y="40871"/>
                </a:cubicBezTo>
                <a:cubicBezTo>
                  <a:pt x="12212" y="40871"/>
                  <a:pt x="12175" y="40946"/>
                  <a:pt x="12175" y="41022"/>
                </a:cubicBezTo>
                <a:lnTo>
                  <a:pt x="12326" y="41022"/>
                </a:lnTo>
                <a:cubicBezTo>
                  <a:pt x="12326" y="41022"/>
                  <a:pt x="12288" y="41022"/>
                  <a:pt x="12326" y="41060"/>
                </a:cubicBezTo>
                <a:lnTo>
                  <a:pt x="12477" y="41060"/>
                </a:lnTo>
                <a:cubicBezTo>
                  <a:pt x="12515" y="41022"/>
                  <a:pt x="12477" y="41022"/>
                  <a:pt x="12477" y="41022"/>
                </a:cubicBezTo>
                <a:lnTo>
                  <a:pt x="12628" y="41022"/>
                </a:lnTo>
                <a:cubicBezTo>
                  <a:pt x="12628" y="40909"/>
                  <a:pt x="12553" y="40833"/>
                  <a:pt x="12402" y="40833"/>
                </a:cubicBezTo>
                <a:lnTo>
                  <a:pt x="12515" y="40720"/>
                </a:lnTo>
                <a:lnTo>
                  <a:pt x="12515" y="40682"/>
                </a:lnTo>
                <a:cubicBezTo>
                  <a:pt x="12480" y="40612"/>
                  <a:pt x="12445" y="40413"/>
                  <a:pt x="12231" y="40413"/>
                </a:cubicBezTo>
                <a:close/>
                <a:moveTo>
                  <a:pt x="33347" y="40720"/>
                </a:moveTo>
                <a:cubicBezTo>
                  <a:pt x="33082" y="40757"/>
                  <a:pt x="33044" y="40871"/>
                  <a:pt x="33082" y="40984"/>
                </a:cubicBezTo>
                <a:lnTo>
                  <a:pt x="33234" y="41060"/>
                </a:lnTo>
                <a:lnTo>
                  <a:pt x="33271" y="41060"/>
                </a:lnTo>
                <a:cubicBezTo>
                  <a:pt x="33347" y="41060"/>
                  <a:pt x="33536" y="41060"/>
                  <a:pt x="33536" y="40909"/>
                </a:cubicBezTo>
                <a:lnTo>
                  <a:pt x="33460" y="40833"/>
                </a:lnTo>
                <a:cubicBezTo>
                  <a:pt x="33460" y="40871"/>
                  <a:pt x="33460" y="40871"/>
                  <a:pt x="33460" y="40871"/>
                </a:cubicBezTo>
                <a:lnTo>
                  <a:pt x="33347" y="40720"/>
                </a:lnTo>
                <a:close/>
                <a:moveTo>
                  <a:pt x="89038" y="40531"/>
                </a:moveTo>
                <a:lnTo>
                  <a:pt x="88849" y="40682"/>
                </a:lnTo>
                <a:cubicBezTo>
                  <a:pt x="88849" y="40682"/>
                  <a:pt x="88849" y="40644"/>
                  <a:pt x="88849" y="40644"/>
                </a:cubicBezTo>
                <a:cubicBezTo>
                  <a:pt x="88849" y="40644"/>
                  <a:pt x="88849" y="40682"/>
                  <a:pt x="88811" y="40682"/>
                </a:cubicBezTo>
                <a:cubicBezTo>
                  <a:pt x="88735" y="40682"/>
                  <a:pt x="88622" y="40720"/>
                  <a:pt x="88584" y="40795"/>
                </a:cubicBezTo>
                <a:lnTo>
                  <a:pt x="88622" y="40909"/>
                </a:lnTo>
                <a:cubicBezTo>
                  <a:pt x="88714" y="41024"/>
                  <a:pt x="88864" y="41069"/>
                  <a:pt x="89026" y="41069"/>
                </a:cubicBezTo>
                <a:cubicBezTo>
                  <a:pt x="89129" y="41069"/>
                  <a:pt x="89238" y="41051"/>
                  <a:pt x="89340" y="41022"/>
                </a:cubicBezTo>
                <a:lnTo>
                  <a:pt x="89416" y="40909"/>
                </a:lnTo>
                <a:lnTo>
                  <a:pt x="89416" y="40871"/>
                </a:lnTo>
                <a:cubicBezTo>
                  <a:pt x="89416" y="40819"/>
                  <a:pt x="89398" y="40786"/>
                  <a:pt x="89375" y="40757"/>
                </a:cubicBezTo>
                <a:lnTo>
                  <a:pt x="89375" y="40757"/>
                </a:lnTo>
                <a:cubicBezTo>
                  <a:pt x="89376" y="40757"/>
                  <a:pt x="89377" y="40757"/>
                  <a:pt x="89378" y="40757"/>
                </a:cubicBezTo>
                <a:lnTo>
                  <a:pt x="89264" y="40568"/>
                </a:lnTo>
                <a:cubicBezTo>
                  <a:pt x="89231" y="40579"/>
                  <a:pt x="89201" y="40584"/>
                  <a:pt x="89174" y="40584"/>
                </a:cubicBezTo>
                <a:cubicBezTo>
                  <a:pt x="89110" y="40584"/>
                  <a:pt x="89064" y="40557"/>
                  <a:pt x="89038" y="40531"/>
                </a:cubicBezTo>
                <a:close/>
                <a:moveTo>
                  <a:pt x="70247" y="40720"/>
                </a:moveTo>
                <a:cubicBezTo>
                  <a:pt x="70134" y="40795"/>
                  <a:pt x="70096" y="40984"/>
                  <a:pt x="70209" y="41098"/>
                </a:cubicBezTo>
                <a:cubicBezTo>
                  <a:pt x="70235" y="41098"/>
                  <a:pt x="70277" y="41114"/>
                  <a:pt x="70313" y="41114"/>
                </a:cubicBezTo>
                <a:cubicBezTo>
                  <a:pt x="70331" y="41114"/>
                  <a:pt x="70348" y="41110"/>
                  <a:pt x="70361" y="41098"/>
                </a:cubicBezTo>
                <a:lnTo>
                  <a:pt x="70436" y="41060"/>
                </a:lnTo>
                <a:lnTo>
                  <a:pt x="70361" y="41060"/>
                </a:lnTo>
                <a:lnTo>
                  <a:pt x="70550" y="40946"/>
                </a:lnTo>
                <a:lnTo>
                  <a:pt x="70550" y="40833"/>
                </a:lnTo>
                <a:lnTo>
                  <a:pt x="70474" y="40757"/>
                </a:lnTo>
                <a:cubicBezTo>
                  <a:pt x="70398" y="40720"/>
                  <a:pt x="70323" y="40720"/>
                  <a:pt x="70247" y="40720"/>
                </a:cubicBezTo>
                <a:close/>
                <a:moveTo>
                  <a:pt x="26844" y="40606"/>
                </a:moveTo>
                <a:lnTo>
                  <a:pt x="26693" y="40720"/>
                </a:lnTo>
                <a:cubicBezTo>
                  <a:pt x="26693" y="40757"/>
                  <a:pt x="26693" y="40795"/>
                  <a:pt x="26693" y="40833"/>
                </a:cubicBezTo>
                <a:cubicBezTo>
                  <a:pt x="26693" y="40946"/>
                  <a:pt x="26731" y="41098"/>
                  <a:pt x="26957" y="41173"/>
                </a:cubicBezTo>
                <a:lnTo>
                  <a:pt x="27146" y="41098"/>
                </a:lnTo>
                <a:cubicBezTo>
                  <a:pt x="27146" y="41060"/>
                  <a:pt x="27184" y="41022"/>
                  <a:pt x="27184" y="40984"/>
                </a:cubicBezTo>
                <a:cubicBezTo>
                  <a:pt x="27222" y="40946"/>
                  <a:pt x="27260" y="40871"/>
                  <a:pt x="27260" y="40833"/>
                </a:cubicBezTo>
                <a:cubicBezTo>
                  <a:pt x="27260" y="40720"/>
                  <a:pt x="27184" y="40644"/>
                  <a:pt x="27109" y="40606"/>
                </a:cubicBezTo>
                <a:lnTo>
                  <a:pt x="26882" y="40682"/>
                </a:lnTo>
                <a:cubicBezTo>
                  <a:pt x="26882" y="40644"/>
                  <a:pt x="26919" y="40644"/>
                  <a:pt x="26920" y="40607"/>
                </a:cubicBezTo>
                <a:lnTo>
                  <a:pt x="26920" y="40607"/>
                </a:lnTo>
                <a:cubicBezTo>
                  <a:pt x="26919" y="40625"/>
                  <a:pt x="26910" y="40634"/>
                  <a:pt x="26896" y="40634"/>
                </a:cubicBezTo>
                <a:cubicBezTo>
                  <a:pt x="26882" y="40634"/>
                  <a:pt x="26863" y="40625"/>
                  <a:pt x="26844" y="40606"/>
                </a:cubicBezTo>
                <a:close/>
                <a:moveTo>
                  <a:pt x="34530" y="40671"/>
                </a:moveTo>
                <a:cubicBezTo>
                  <a:pt x="34501" y="40671"/>
                  <a:pt x="34472" y="40675"/>
                  <a:pt x="34443" y="40682"/>
                </a:cubicBezTo>
                <a:cubicBezTo>
                  <a:pt x="34368" y="40720"/>
                  <a:pt x="34292" y="40757"/>
                  <a:pt x="34254" y="40833"/>
                </a:cubicBezTo>
                <a:lnTo>
                  <a:pt x="34292" y="40984"/>
                </a:lnTo>
                <a:cubicBezTo>
                  <a:pt x="34368" y="41022"/>
                  <a:pt x="34443" y="41098"/>
                  <a:pt x="34519" y="41135"/>
                </a:cubicBezTo>
                <a:cubicBezTo>
                  <a:pt x="34632" y="41211"/>
                  <a:pt x="34708" y="41287"/>
                  <a:pt x="34859" y="41324"/>
                </a:cubicBezTo>
                <a:lnTo>
                  <a:pt x="35048" y="41173"/>
                </a:lnTo>
                <a:cubicBezTo>
                  <a:pt x="35048" y="41173"/>
                  <a:pt x="35048" y="41135"/>
                  <a:pt x="35048" y="41135"/>
                </a:cubicBezTo>
                <a:cubicBezTo>
                  <a:pt x="35048" y="41135"/>
                  <a:pt x="35048" y="41135"/>
                  <a:pt x="35048" y="41098"/>
                </a:cubicBezTo>
                <a:cubicBezTo>
                  <a:pt x="35086" y="41098"/>
                  <a:pt x="35162" y="41060"/>
                  <a:pt x="35162" y="40984"/>
                </a:cubicBezTo>
                <a:lnTo>
                  <a:pt x="35048" y="40833"/>
                </a:lnTo>
                <a:cubicBezTo>
                  <a:pt x="35010" y="40833"/>
                  <a:pt x="34935" y="40795"/>
                  <a:pt x="34859" y="40757"/>
                </a:cubicBezTo>
                <a:cubicBezTo>
                  <a:pt x="34767" y="40727"/>
                  <a:pt x="34651" y="40671"/>
                  <a:pt x="34530" y="40671"/>
                </a:cubicBezTo>
                <a:close/>
                <a:moveTo>
                  <a:pt x="6201" y="41022"/>
                </a:moveTo>
                <a:lnTo>
                  <a:pt x="6088" y="41173"/>
                </a:lnTo>
                <a:cubicBezTo>
                  <a:pt x="6088" y="41173"/>
                  <a:pt x="6088" y="41173"/>
                  <a:pt x="6088" y="41211"/>
                </a:cubicBezTo>
                <a:cubicBezTo>
                  <a:pt x="6050" y="41249"/>
                  <a:pt x="6012" y="41287"/>
                  <a:pt x="6012" y="41362"/>
                </a:cubicBezTo>
                <a:lnTo>
                  <a:pt x="6163" y="41476"/>
                </a:lnTo>
                <a:lnTo>
                  <a:pt x="6390" y="41476"/>
                </a:lnTo>
                <a:lnTo>
                  <a:pt x="6541" y="41362"/>
                </a:lnTo>
                <a:cubicBezTo>
                  <a:pt x="6541" y="41362"/>
                  <a:pt x="6541" y="41324"/>
                  <a:pt x="6541" y="41324"/>
                </a:cubicBezTo>
                <a:cubicBezTo>
                  <a:pt x="6541" y="41211"/>
                  <a:pt x="6504" y="41135"/>
                  <a:pt x="6466" y="41098"/>
                </a:cubicBezTo>
                <a:cubicBezTo>
                  <a:pt x="6390" y="41060"/>
                  <a:pt x="6314" y="41022"/>
                  <a:pt x="6201" y="41022"/>
                </a:cubicBezTo>
                <a:close/>
                <a:moveTo>
                  <a:pt x="25332" y="41022"/>
                </a:moveTo>
                <a:lnTo>
                  <a:pt x="25181" y="41135"/>
                </a:lnTo>
                <a:cubicBezTo>
                  <a:pt x="25181" y="41173"/>
                  <a:pt x="25143" y="41211"/>
                  <a:pt x="25143" y="41287"/>
                </a:cubicBezTo>
                <a:lnTo>
                  <a:pt x="25143" y="41324"/>
                </a:lnTo>
                <a:lnTo>
                  <a:pt x="25294" y="41438"/>
                </a:lnTo>
                <a:lnTo>
                  <a:pt x="25332" y="41438"/>
                </a:lnTo>
                <a:cubicBezTo>
                  <a:pt x="25370" y="41476"/>
                  <a:pt x="25445" y="41476"/>
                  <a:pt x="25521" y="41476"/>
                </a:cubicBezTo>
                <a:lnTo>
                  <a:pt x="25634" y="41362"/>
                </a:lnTo>
                <a:cubicBezTo>
                  <a:pt x="25634" y="41362"/>
                  <a:pt x="25634" y="41324"/>
                  <a:pt x="25634" y="41324"/>
                </a:cubicBezTo>
                <a:cubicBezTo>
                  <a:pt x="25634" y="41211"/>
                  <a:pt x="25634" y="41135"/>
                  <a:pt x="25559" y="41098"/>
                </a:cubicBezTo>
                <a:cubicBezTo>
                  <a:pt x="25483" y="41060"/>
                  <a:pt x="25407" y="41022"/>
                  <a:pt x="25332" y="41022"/>
                </a:cubicBezTo>
                <a:close/>
                <a:moveTo>
                  <a:pt x="23880" y="41082"/>
                </a:moveTo>
                <a:cubicBezTo>
                  <a:pt x="23848" y="41082"/>
                  <a:pt x="23815" y="41087"/>
                  <a:pt x="23782" y="41098"/>
                </a:cubicBezTo>
                <a:lnTo>
                  <a:pt x="23668" y="41211"/>
                </a:lnTo>
                <a:lnTo>
                  <a:pt x="23668" y="41362"/>
                </a:lnTo>
                <a:lnTo>
                  <a:pt x="23857" y="41476"/>
                </a:lnTo>
                <a:cubicBezTo>
                  <a:pt x="23857" y="41514"/>
                  <a:pt x="23895" y="41551"/>
                  <a:pt x="23933" y="41551"/>
                </a:cubicBezTo>
                <a:lnTo>
                  <a:pt x="24084" y="41551"/>
                </a:lnTo>
                <a:cubicBezTo>
                  <a:pt x="24160" y="41514"/>
                  <a:pt x="24198" y="41400"/>
                  <a:pt x="24198" y="41324"/>
                </a:cubicBezTo>
                <a:cubicBezTo>
                  <a:pt x="24198" y="41249"/>
                  <a:pt x="24160" y="41173"/>
                  <a:pt x="24084" y="41135"/>
                </a:cubicBezTo>
                <a:cubicBezTo>
                  <a:pt x="24031" y="41109"/>
                  <a:pt x="23958" y="41082"/>
                  <a:pt x="23880" y="41082"/>
                </a:cubicBezTo>
                <a:close/>
                <a:moveTo>
                  <a:pt x="65166" y="41158"/>
                </a:moveTo>
                <a:cubicBezTo>
                  <a:pt x="65134" y="41158"/>
                  <a:pt x="65101" y="41162"/>
                  <a:pt x="65068" y="41173"/>
                </a:cubicBezTo>
                <a:cubicBezTo>
                  <a:pt x="64992" y="41173"/>
                  <a:pt x="64954" y="41249"/>
                  <a:pt x="64916" y="41324"/>
                </a:cubicBezTo>
                <a:lnTo>
                  <a:pt x="64916" y="41438"/>
                </a:lnTo>
                <a:cubicBezTo>
                  <a:pt x="64992" y="41514"/>
                  <a:pt x="65030" y="41551"/>
                  <a:pt x="65105" y="41551"/>
                </a:cubicBezTo>
                <a:lnTo>
                  <a:pt x="65257" y="41514"/>
                </a:lnTo>
                <a:lnTo>
                  <a:pt x="65332" y="41514"/>
                </a:lnTo>
                <a:cubicBezTo>
                  <a:pt x="65408" y="41514"/>
                  <a:pt x="65521" y="41476"/>
                  <a:pt x="65521" y="41400"/>
                </a:cubicBezTo>
                <a:lnTo>
                  <a:pt x="65446" y="41249"/>
                </a:lnTo>
                <a:cubicBezTo>
                  <a:pt x="65408" y="41249"/>
                  <a:pt x="65370" y="41211"/>
                  <a:pt x="65370" y="41211"/>
                </a:cubicBezTo>
                <a:cubicBezTo>
                  <a:pt x="65317" y="41184"/>
                  <a:pt x="65244" y="41158"/>
                  <a:pt x="65166" y="41158"/>
                </a:cubicBezTo>
                <a:close/>
                <a:moveTo>
                  <a:pt x="24410" y="41279"/>
                </a:moveTo>
                <a:cubicBezTo>
                  <a:pt x="24390" y="41279"/>
                  <a:pt x="24370" y="41281"/>
                  <a:pt x="24349" y="41287"/>
                </a:cubicBezTo>
                <a:lnTo>
                  <a:pt x="24235" y="41362"/>
                </a:lnTo>
                <a:cubicBezTo>
                  <a:pt x="24160" y="41514"/>
                  <a:pt x="24311" y="41665"/>
                  <a:pt x="24500" y="41703"/>
                </a:cubicBezTo>
                <a:cubicBezTo>
                  <a:pt x="24613" y="41703"/>
                  <a:pt x="24727" y="41665"/>
                  <a:pt x="24727" y="41551"/>
                </a:cubicBezTo>
                <a:lnTo>
                  <a:pt x="24613" y="41400"/>
                </a:lnTo>
                <a:cubicBezTo>
                  <a:pt x="24613" y="41368"/>
                  <a:pt x="24529" y="41279"/>
                  <a:pt x="24410" y="41279"/>
                </a:cubicBezTo>
                <a:close/>
                <a:moveTo>
                  <a:pt x="29869" y="41287"/>
                </a:moveTo>
                <a:lnTo>
                  <a:pt x="29680" y="41400"/>
                </a:lnTo>
                <a:cubicBezTo>
                  <a:pt x="29680" y="41438"/>
                  <a:pt x="29604" y="41476"/>
                  <a:pt x="29604" y="41551"/>
                </a:cubicBezTo>
                <a:lnTo>
                  <a:pt x="29755" y="41703"/>
                </a:lnTo>
                <a:lnTo>
                  <a:pt x="29793" y="41703"/>
                </a:lnTo>
                <a:cubicBezTo>
                  <a:pt x="29831" y="41703"/>
                  <a:pt x="29869" y="41740"/>
                  <a:pt x="29982" y="41740"/>
                </a:cubicBezTo>
                <a:lnTo>
                  <a:pt x="30095" y="41627"/>
                </a:lnTo>
                <a:cubicBezTo>
                  <a:pt x="30095" y="41627"/>
                  <a:pt x="30095" y="41589"/>
                  <a:pt x="30095" y="41551"/>
                </a:cubicBezTo>
                <a:cubicBezTo>
                  <a:pt x="30095" y="41400"/>
                  <a:pt x="30020" y="41324"/>
                  <a:pt x="29869" y="41287"/>
                </a:cubicBezTo>
                <a:close/>
                <a:moveTo>
                  <a:pt x="27260" y="41400"/>
                </a:moveTo>
                <a:lnTo>
                  <a:pt x="27109" y="41551"/>
                </a:lnTo>
                <a:cubicBezTo>
                  <a:pt x="27109" y="41665"/>
                  <a:pt x="27146" y="41740"/>
                  <a:pt x="27222" y="41816"/>
                </a:cubicBezTo>
                <a:lnTo>
                  <a:pt x="27298" y="41854"/>
                </a:lnTo>
                <a:cubicBezTo>
                  <a:pt x="27562" y="41854"/>
                  <a:pt x="27600" y="41665"/>
                  <a:pt x="27638" y="41589"/>
                </a:cubicBezTo>
                <a:lnTo>
                  <a:pt x="27638" y="41551"/>
                </a:lnTo>
                <a:lnTo>
                  <a:pt x="27487" y="41400"/>
                </a:lnTo>
                <a:close/>
                <a:moveTo>
                  <a:pt x="22799" y="41476"/>
                </a:moveTo>
                <a:lnTo>
                  <a:pt x="22610" y="41551"/>
                </a:lnTo>
                <a:cubicBezTo>
                  <a:pt x="22610" y="41589"/>
                  <a:pt x="22610" y="41627"/>
                  <a:pt x="22610" y="41665"/>
                </a:cubicBezTo>
                <a:cubicBezTo>
                  <a:pt x="22610" y="41892"/>
                  <a:pt x="22761" y="41929"/>
                  <a:pt x="22836" y="41929"/>
                </a:cubicBezTo>
                <a:lnTo>
                  <a:pt x="22988" y="41816"/>
                </a:lnTo>
                <a:lnTo>
                  <a:pt x="22988" y="41778"/>
                </a:lnTo>
                <a:cubicBezTo>
                  <a:pt x="22988" y="41589"/>
                  <a:pt x="22912" y="41514"/>
                  <a:pt x="22799" y="41476"/>
                </a:cubicBezTo>
                <a:close/>
                <a:moveTo>
                  <a:pt x="20830" y="41544"/>
                </a:moveTo>
                <a:cubicBezTo>
                  <a:pt x="20808" y="41544"/>
                  <a:pt x="20783" y="41546"/>
                  <a:pt x="20757" y="41551"/>
                </a:cubicBezTo>
                <a:lnTo>
                  <a:pt x="20681" y="41627"/>
                </a:lnTo>
                <a:cubicBezTo>
                  <a:pt x="20606" y="41778"/>
                  <a:pt x="20757" y="41929"/>
                  <a:pt x="20908" y="41967"/>
                </a:cubicBezTo>
                <a:cubicBezTo>
                  <a:pt x="21059" y="41967"/>
                  <a:pt x="21135" y="41892"/>
                  <a:pt x="21173" y="41816"/>
                </a:cubicBezTo>
                <a:lnTo>
                  <a:pt x="21059" y="41665"/>
                </a:lnTo>
                <a:cubicBezTo>
                  <a:pt x="21027" y="41632"/>
                  <a:pt x="20966" y="41544"/>
                  <a:pt x="20830" y="41544"/>
                </a:cubicBezTo>
                <a:close/>
                <a:moveTo>
                  <a:pt x="77166" y="41400"/>
                </a:moveTo>
                <a:lnTo>
                  <a:pt x="76939" y="41514"/>
                </a:lnTo>
                <a:cubicBezTo>
                  <a:pt x="76939" y="41476"/>
                  <a:pt x="77015" y="41476"/>
                  <a:pt x="77015" y="41438"/>
                </a:cubicBezTo>
                <a:lnTo>
                  <a:pt x="76977" y="41438"/>
                </a:lnTo>
                <a:cubicBezTo>
                  <a:pt x="76901" y="41438"/>
                  <a:pt x="76826" y="41438"/>
                  <a:pt x="76750" y="41514"/>
                </a:cubicBezTo>
                <a:cubicBezTo>
                  <a:pt x="76712" y="41551"/>
                  <a:pt x="76674" y="41589"/>
                  <a:pt x="76750" y="41740"/>
                </a:cubicBezTo>
                <a:cubicBezTo>
                  <a:pt x="76750" y="41778"/>
                  <a:pt x="76788" y="41778"/>
                  <a:pt x="76826" y="41816"/>
                </a:cubicBezTo>
                <a:cubicBezTo>
                  <a:pt x="76788" y="41854"/>
                  <a:pt x="76750" y="41929"/>
                  <a:pt x="76788" y="42005"/>
                </a:cubicBezTo>
                <a:lnTo>
                  <a:pt x="76901" y="42081"/>
                </a:lnTo>
                <a:cubicBezTo>
                  <a:pt x="76938" y="42085"/>
                  <a:pt x="76971" y="42087"/>
                  <a:pt x="77001" y="42087"/>
                </a:cubicBezTo>
                <a:cubicBezTo>
                  <a:pt x="77249" y="42087"/>
                  <a:pt x="77279" y="41959"/>
                  <a:pt x="77279" y="41892"/>
                </a:cubicBezTo>
                <a:lnTo>
                  <a:pt x="77242" y="41816"/>
                </a:lnTo>
                <a:cubicBezTo>
                  <a:pt x="77242" y="41778"/>
                  <a:pt x="77204" y="41778"/>
                  <a:pt x="77166" y="41740"/>
                </a:cubicBezTo>
                <a:cubicBezTo>
                  <a:pt x="77317" y="41665"/>
                  <a:pt x="77317" y="41476"/>
                  <a:pt x="77166" y="41400"/>
                </a:cubicBezTo>
                <a:close/>
                <a:moveTo>
                  <a:pt x="44311" y="41703"/>
                </a:moveTo>
                <a:lnTo>
                  <a:pt x="44160" y="41816"/>
                </a:lnTo>
                <a:lnTo>
                  <a:pt x="44160" y="41967"/>
                </a:lnTo>
                <a:lnTo>
                  <a:pt x="44311" y="42081"/>
                </a:lnTo>
                <a:cubicBezTo>
                  <a:pt x="44333" y="42092"/>
                  <a:pt x="44359" y="42096"/>
                  <a:pt x="44384" y="42096"/>
                </a:cubicBezTo>
                <a:cubicBezTo>
                  <a:pt x="44447" y="42096"/>
                  <a:pt x="44511" y="42070"/>
                  <a:pt x="44538" y="42043"/>
                </a:cubicBezTo>
                <a:cubicBezTo>
                  <a:pt x="44576" y="42005"/>
                  <a:pt x="44614" y="41967"/>
                  <a:pt x="44614" y="41854"/>
                </a:cubicBezTo>
                <a:lnTo>
                  <a:pt x="44614" y="41816"/>
                </a:lnTo>
                <a:lnTo>
                  <a:pt x="44500" y="41703"/>
                </a:lnTo>
                <a:close/>
                <a:moveTo>
                  <a:pt x="33460" y="41778"/>
                </a:moveTo>
                <a:cubicBezTo>
                  <a:pt x="33271" y="41778"/>
                  <a:pt x="33158" y="41816"/>
                  <a:pt x="33082" y="41929"/>
                </a:cubicBezTo>
                <a:lnTo>
                  <a:pt x="33120" y="42043"/>
                </a:lnTo>
                <a:cubicBezTo>
                  <a:pt x="33168" y="42115"/>
                  <a:pt x="33246" y="42141"/>
                  <a:pt x="33326" y="42141"/>
                </a:cubicBezTo>
                <a:cubicBezTo>
                  <a:pt x="33372" y="42141"/>
                  <a:pt x="33419" y="42132"/>
                  <a:pt x="33460" y="42118"/>
                </a:cubicBezTo>
                <a:cubicBezTo>
                  <a:pt x="33536" y="42081"/>
                  <a:pt x="33612" y="42005"/>
                  <a:pt x="33612" y="41929"/>
                </a:cubicBezTo>
                <a:cubicBezTo>
                  <a:pt x="33612" y="41892"/>
                  <a:pt x="33612" y="41892"/>
                  <a:pt x="33612" y="41854"/>
                </a:cubicBezTo>
                <a:lnTo>
                  <a:pt x="33460" y="41778"/>
                </a:lnTo>
                <a:close/>
                <a:moveTo>
                  <a:pt x="67859" y="41763"/>
                </a:moveTo>
                <a:cubicBezTo>
                  <a:pt x="67805" y="41763"/>
                  <a:pt x="67779" y="41789"/>
                  <a:pt x="67752" y="41816"/>
                </a:cubicBezTo>
                <a:cubicBezTo>
                  <a:pt x="67714" y="41854"/>
                  <a:pt x="67638" y="41929"/>
                  <a:pt x="67676" y="42043"/>
                </a:cubicBezTo>
                <a:lnTo>
                  <a:pt x="67828" y="42156"/>
                </a:lnTo>
                <a:lnTo>
                  <a:pt x="67941" y="42156"/>
                </a:lnTo>
                <a:lnTo>
                  <a:pt x="68054" y="42043"/>
                </a:lnTo>
                <a:lnTo>
                  <a:pt x="68054" y="41892"/>
                </a:lnTo>
                <a:lnTo>
                  <a:pt x="67941" y="41778"/>
                </a:lnTo>
                <a:cubicBezTo>
                  <a:pt x="67908" y="41767"/>
                  <a:pt x="67881" y="41763"/>
                  <a:pt x="67859" y="41763"/>
                </a:cubicBezTo>
                <a:close/>
                <a:moveTo>
                  <a:pt x="69189" y="41665"/>
                </a:moveTo>
                <a:lnTo>
                  <a:pt x="69075" y="41778"/>
                </a:lnTo>
                <a:cubicBezTo>
                  <a:pt x="69075" y="41816"/>
                  <a:pt x="69075" y="41816"/>
                  <a:pt x="69037" y="41816"/>
                </a:cubicBezTo>
                <a:cubicBezTo>
                  <a:pt x="69037" y="41854"/>
                  <a:pt x="69000" y="41892"/>
                  <a:pt x="69000" y="42005"/>
                </a:cubicBezTo>
                <a:lnTo>
                  <a:pt x="69189" y="42118"/>
                </a:lnTo>
                <a:cubicBezTo>
                  <a:pt x="69219" y="42118"/>
                  <a:pt x="69297" y="42167"/>
                  <a:pt x="69405" y="42167"/>
                </a:cubicBezTo>
                <a:cubicBezTo>
                  <a:pt x="69432" y="42167"/>
                  <a:pt x="69461" y="42164"/>
                  <a:pt x="69491" y="42156"/>
                </a:cubicBezTo>
                <a:lnTo>
                  <a:pt x="69567" y="42081"/>
                </a:lnTo>
                <a:cubicBezTo>
                  <a:pt x="69604" y="42043"/>
                  <a:pt x="69604" y="41967"/>
                  <a:pt x="69604" y="41929"/>
                </a:cubicBezTo>
                <a:cubicBezTo>
                  <a:pt x="69604" y="41854"/>
                  <a:pt x="69567" y="41778"/>
                  <a:pt x="69529" y="41740"/>
                </a:cubicBezTo>
                <a:cubicBezTo>
                  <a:pt x="69453" y="41665"/>
                  <a:pt x="69340" y="41665"/>
                  <a:pt x="69189" y="41665"/>
                </a:cubicBezTo>
                <a:close/>
                <a:moveTo>
                  <a:pt x="26920" y="41740"/>
                </a:moveTo>
                <a:lnTo>
                  <a:pt x="26693" y="41816"/>
                </a:lnTo>
                <a:cubicBezTo>
                  <a:pt x="26693" y="41816"/>
                  <a:pt x="26731" y="41778"/>
                  <a:pt x="26731" y="41778"/>
                </a:cubicBezTo>
                <a:lnTo>
                  <a:pt x="26693" y="41778"/>
                </a:lnTo>
                <a:cubicBezTo>
                  <a:pt x="26617" y="41816"/>
                  <a:pt x="26390" y="41854"/>
                  <a:pt x="26466" y="42043"/>
                </a:cubicBezTo>
                <a:lnTo>
                  <a:pt x="26504" y="42118"/>
                </a:lnTo>
                <a:cubicBezTo>
                  <a:pt x="26560" y="42175"/>
                  <a:pt x="26627" y="42194"/>
                  <a:pt x="26693" y="42194"/>
                </a:cubicBezTo>
                <a:cubicBezTo>
                  <a:pt x="26759" y="42194"/>
                  <a:pt x="26825" y="42175"/>
                  <a:pt x="26882" y="42156"/>
                </a:cubicBezTo>
                <a:lnTo>
                  <a:pt x="26995" y="42156"/>
                </a:lnTo>
                <a:lnTo>
                  <a:pt x="27146" y="42043"/>
                </a:lnTo>
                <a:lnTo>
                  <a:pt x="27146" y="42005"/>
                </a:lnTo>
                <a:cubicBezTo>
                  <a:pt x="27146" y="41854"/>
                  <a:pt x="26995" y="41778"/>
                  <a:pt x="26920" y="41740"/>
                </a:cubicBezTo>
                <a:close/>
                <a:moveTo>
                  <a:pt x="28356" y="41438"/>
                </a:moveTo>
                <a:cubicBezTo>
                  <a:pt x="28167" y="41438"/>
                  <a:pt x="28054" y="41514"/>
                  <a:pt x="27978" y="41551"/>
                </a:cubicBezTo>
                <a:cubicBezTo>
                  <a:pt x="27827" y="41665"/>
                  <a:pt x="27789" y="41892"/>
                  <a:pt x="27865" y="42118"/>
                </a:cubicBezTo>
                <a:lnTo>
                  <a:pt x="27940" y="42194"/>
                </a:lnTo>
                <a:cubicBezTo>
                  <a:pt x="27996" y="42201"/>
                  <a:pt x="28046" y="42204"/>
                  <a:pt x="28092" y="42204"/>
                </a:cubicBezTo>
                <a:cubicBezTo>
                  <a:pt x="28296" y="42204"/>
                  <a:pt x="28408" y="42142"/>
                  <a:pt x="28470" y="42081"/>
                </a:cubicBezTo>
                <a:lnTo>
                  <a:pt x="28545" y="42005"/>
                </a:lnTo>
                <a:cubicBezTo>
                  <a:pt x="28545" y="41967"/>
                  <a:pt x="28545" y="41929"/>
                  <a:pt x="28545" y="41892"/>
                </a:cubicBezTo>
                <a:cubicBezTo>
                  <a:pt x="28545" y="41816"/>
                  <a:pt x="28508" y="41740"/>
                  <a:pt x="28508" y="41703"/>
                </a:cubicBezTo>
                <a:cubicBezTo>
                  <a:pt x="28508" y="41665"/>
                  <a:pt x="28470" y="41665"/>
                  <a:pt x="28470" y="41589"/>
                </a:cubicBezTo>
                <a:lnTo>
                  <a:pt x="28356" y="41438"/>
                </a:lnTo>
                <a:close/>
                <a:moveTo>
                  <a:pt x="26164" y="41665"/>
                </a:moveTo>
                <a:lnTo>
                  <a:pt x="25974" y="41740"/>
                </a:lnTo>
                <a:cubicBezTo>
                  <a:pt x="25937" y="41816"/>
                  <a:pt x="25937" y="41854"/>
                  <a:pt x="25899" y="41892"/>
                </a:cubicBezTo>
                <a:cubicBezTo>
                  <a:pt x="25861" y="41967"/>
                  <a:pt x="25823" y="42005"/>
                  <a:pt x="25785" y="42118"/>
                </a:cubicBezTo>
                <a:lnTo>
                  <a:pt x="25899" y="42270"/>
                </a:lnTo>
                <a:cubicBezTo>
                  <a:pt x="26050" y="42270"/>
                  <a:pt x="26126" y="42232"/>
                  <a:pt x="26201" y="42232"/>
                </a:cubicBezTo>
                <a:cubicBezTo>
                  <a:pt x="26239" y="42194"/>
                  <a:pt x="26277" y="42194"/>
                  <a:pt x="26277" y="42194"/>
                </a:cubicBezTo>
                <a:lnTo>
                  <a:pt x="26428" y="42118"/>
                </a:lnTo>
                <a:cubicBezTo>
                  <a:pt x="26428" y="42081"/>
                  <a:pt x="26428" y="42043"/>
                  <a:pt x="26428" y="42005"/>
                </a:cubicBezTo>
                <a:cubicBezTo>
                  <a:pt x="26428" y="41892"/>
                  <a:pt x="26390" y="41740"/>
                  <a:pt x="26164" y="41665"/>
                </a:cubicBezTo>
                <a:close/>
                <a:moveTo>
                  <a:pt x="12401" y="41882"/>
                </a:moveTo>
                <a:cubicBezTo>
                  <a:pt x="12288" y="41882"/>
                  <a:pt x="12206" y="41949"/>
                  <a:pt x="12175" y="42043"/>
                </a:cubicBezTo>
                <a:lnTo>
                  <a:pt x="12288" y="42194"/>
                </a:lnTo>
                <a:cubicBezTo>
                  <a:pt x="12288" y="42194"/>
                  <a:pt x="12326" y="42232"/>
                  <a:pt x="12326" y="42232"/>
                </a:cubicBezTo>
                <a:cubicBezTo>
                  <a:pt x="12358" y="42264"/>
                  <a:pt x="12419" y="42353"/>
                  <a:pt x="12556" y="42353"/>
                </a:cubicBezTo>
                <a:cubicBezTo>
                  <a:pt x="12578" y="42353"/>
                  <a:pt x="12602" y="42351"/>
                  <a:pt x="12628" y="42345"/>
                </a:cubicBezTo>
                <a:lnTo>
                  <a:pt x="12742" y="42270"/>
                </a:lnTo>
                <a:cubicBezTo>
                  <a:pt x="12742" y="42232"/>
                  <a:pt x="12742" y="42232"/>
                  <a:pt x="12742" y="42194"/>
                </a:cubicBezTo>
                <a:cubicBezTo>
                  <a:pt x="12742" y="42043"/>
                  <a:pt x="12628" y="41892"/>
                  <a:pt x="12477" y="41892"/>
                </a:cubicBezTo>
                <a:cubicBezTo>
                  <a:pt x="12450" y="41885"/>
                  <a:pt x="12425" y="41882"/>
                  <a:pt x="12401" y="41882"/>
                </a:cubicBezTo>
                <a:close/>
                <a:moveTo>
                  <a:pt x="64689" y="42005"/>
                </a:moveTo>
                <a:cubicBezTo>
                  <a:pt x="64538" y="42005"/>
                  <a:pt x="64463" y="42043"/>
                  <a:pt x="64349" y="42081"/>
                </a:cubicBezTo>
                <a:cubicBezTo>
                  <a:pt x="64274" y="42156"/>
                  <a:pt x="64236" y="42232"/>
                  <a:pt x="64236" y="42345"/>
                </a:cubicBezTo>
                <a:lnTo>
                  <a:pt x="64387" y="42459"/>
                </a:lnTo>
                <a:cubicBezTo>
                  <a:pt x="64614" y="42459"/>
                  <a:pt x="64689" y="42345"/>
                  <a:pt x="64765" y="42270"/>
                </a:cubicBezTo>
                <a:cubicBezTo>
                  <a:pt x="64765" y="42232"/>
                  <a:pt x="64765" y="42232"/>
                  <a:pt x="64803" y="42194"/>
                </a:cubicBezTo>
                <a:lnTo>
                  <a:pt x="64689" y="42005"/>
                </a:lnTo>
                <a:close/>
                <a:moveTo>
                  <a:pt x="56865" y="42064"/>
                </a:moveTo>
                <a:cubicBezTo>
                  <a:pt x="56817" y="42064"/>
                  <a:pt x="56775" y="42081"/>
                  <a:pt x="56750" y="42081"/>
                </a:cubicBezTo>
                <a:cubicBezTo>
                  <a:pt x="56674" y="42118"/>
                  <a:pt x="56636" y="42194"/>
                  <a:pt x="56636" y="42270"/>
                </a:cubicBezTo>
                <a:cubicBezTo>
                  <a:pt x="56636" y="42345"/>
                  <a:pt x="56674" y="42497"/>
                  <a:pt x="56825" y="42534"/>
                </a:cubicBezTo>
                <a:cubicBezTo>
                  <a:pt x="56863" y="42534"/>
                  <a:pt x="56977" y="42534"/>
                  <a:pt x="57015" y="42459"/>
                </a:cubicBezTo>
                <a:lnTo>
                  <a:pt x="56939" y="42307"/>
                </a:lnTo>
                <a:cubicBezTo>
                  <a:pt x="56939" y="42307"/>
                  <a:pt x="56939" y="42270"/>
                  <a:pt x="56939" y="42270"/>
                </a:cubicBezTo>
                <a:cubicBezTo>
                  <a:pt x="56939" y="42307"/>
                  <a:pt x="56977" y="42307"/>
                  <a:pt x="56977" y="42383"/>
                </a:cubicBezTo>
                <a:cubicBezTo>
                  <a:pt x="57015" y="42345"/>
                  <a:pt x="57052" y="42307"/>
                  <a:pt x="57052" y="42232"/>
                </a:cubicBezTo>
                <a:cubicBezTo>
                  <a:pt x="57052" y="42194"/>
                  <a:pt x="57052" y="42156"/>
                  <a:pt x="57015" y="42118"/>
                </a:cubicBezTo>
                <a:lnTo>
                  <a:pt x="56939" y="42081"/>
                </a:lnTo>
                <a:cubicBezTo>
                  <a:pt x="56914" y="42068"/>
                  <a:pt x="56888" y="42064"/>
                  <a:pt x="56865" y="42064"/>
                </a:cubicBezTo>
                <a:close/>
                <a:moveTo>
                  <a:pt x="89680" y="42081"/>
                </a:moveTo>
                <a:lnTo>
                  <a:pt x="89491" y="42156"/>
                </a:lnTo>
                <a:cubicBezTo>
                  <a:pt x="89491" y="42156"/>
                  <a:pt x="89529" y="42118"/>
                  <a:pt x="89529" y="42118"/>
                </a:cubicBezTo>
                <a:lnTo>
                  <a:pt x="89491" y="42118"/>
                </a:lnTo>
                <a:cubicBezTo>
                  <a:pt x="89416" y="42156"/>
                  <a:pt x="89189" y="42194"/>
                  <a:pt x="89264" y="42421"/>
                </a:cubicBezTo>
                <a:lnTo>
                  <a:pt x="89340" y="42497"/>
                </a:lnTo>
                <a:cubicBezTo>
                  <a:pt x="89378" y="42497"/>
                  <a:pt x="89378" y="42534"/>
                  <a:pt x="89378" y="42534"/>
                </a:cubicBezTo>
                <a:cubicBezTo>
                  <a:pt x="89453" y="42534"/>
                  <a:pt x="89529" y="42572"/>
                  <a:pt x="89642" y="42572"/>
                </a:cubicBezTo>
                <a:lnTo>
                  <a:pt x="89756" y="42383"/>
                </a:lnTo>
                <a:cubicBezTo>
                  <a:pt x="89756" y="42383"/>
                  <a:pt x="89756" y="42383"/>
                  <a:pt x="89794" y="42345"/>
                </a:cubicBezTo>
                <a:cubicBezTo>
                  <a:pt x="89794" y="42307"/>
                  <a:pt x="89832" y="42270"/>
                  <a:pt x="89832" y="42232"/>
                </a:cubicBezTo>
                <a:cubicBezTo>
                  <a:pt x="89832" y="42194"/>
                  <a:pt x="89794" y="42118"/>
                  <a:pt x="89680" y="42081"/>
                </a:cubicBezTo>
                <a:close/>
                <a:moveTo>
                  <a:pt x="4136" y="42216"/>
                </a:moveTo>
                <a:cubicBezTo>
                  <a:pt x="4109" y="42216"/>
                  <a:pt x="4079" y="42221"/>
                  <a:pt x="4046" y="42232"/>
                </a:cubicBezTo>
                <a:lnTo>
                  <a:pt x="3933" y="42345"/>
                </a:lnTo>
                <a:lnTo>
                  <a:pt x="3933" y="42459"/>
                </a:lnTo>
                <a:cubicBezTo>
                  <a:pt x="3933" y="42497"/>
                  <a:pt x="3933" y="42534"/>
                  <a:pt x="4008" y="42572"/>
                </a:cubicBezTo>
                <a:cubicBezTo>
                  <a:pt x="4008" y="42610"/>
                  <a:pt x="4084" y="42610"/>
                  <a:pt x="4159" y="42610"/>
                </a:cubicBezTo>
                <a:lnTo>
                  <a:pt x="4235" y="42497"/>
                </a:lnTo>
                <a:lnTo>
                  <a:pt x="4273" y="42497"/>
                </a:lnTo>
                <a:cubicBezTo>
                  <a:pt x="4235" y="42534"/>
                  <a:pt x="4235" y="42572"/>
                  <a:pt x="4235" y="42572"/>
                </a:cubicBezTo>
                <a:cubicBezTo>
                  <a:pt x="4273" y="42534"/>
                  <a:pt x="4424" y="42534"/>
                  <a:pt x="4424" y="42421"/>
                </a:cubicBezTo>
                <a:lnTo>
                  <a:pt x="4311" y="42270"/>
                </a:lnTo>
                <a:lnTo>
                  <a:pt x="4273" y="42270"/>
                </a:lnTo>
                <a:cubicBezTo>
                  <a:pt x="4246" y="42243"/>
                  <a:pt x="4201" y="42216"/>
                  <a:pt x="4136" y="42216"/>
                </a:cubicBezTo>
                <a:close/>
                <a:moveTo>
                  <a:pt x="16523" y="42156"/>
                </a:moveTo>
                <a:cubicBezTo>
                  <a:pt x="16371" y="42156"/>
                  <a:pt x="16258" y="42270"/>
                  <a:pt x="16258" y="42383"/>
                </a:cubicBezTo>
                <a:lnTo>
                  <a:pt x="16409" y="42383"/>
                </a:lnTo>
                <a:cubicBezTo>
                  <a:pt x="16523" y="42421"/>
                  <a:pt x="16523" y="42421"/>
                  <a:pt x="16598" y="42421"/>
                </a:cubicBezTo>
                <a:cubicBezTo>
                  <a:pt x="16636" y="42421"/>
                  <a:pt x="16636" y="42459"/>
                  <a:pt x="16636" y="42459"/>
                </a:cubicBezTo>
                <a:cubicBezTo>
                  <a:pt x="16636" y="42459"/>
                  <a:pt x="16636" y="42459"/>
                  <a:pt x="16636" y="42421"/>
                </a:cubicBezTo>
                <a:cubicBezTo>
                  <a:pt x="16674" y="42421"/>
                  <a:pt x="16712" y="42421"/>
                  <a:pt x="16787" y="42459"/>
                </a:cubicBezTo>
                <a:cubicBezTo>
                  <a:pt x="16787" y="42459"/>
                  <a:pt x="16749" y="42421"/>
                  <a:pt x="16749" y="42421"/>
                </a:cubicBezTo>
                <a:lnTo>
                  <a:pt x="16863" y="42421"/>
                </a:lnTo>
                <a:lnTo>
                  <a:pt x="16863" y="42497"/>
                </a:lnTo>
                <a:lnTo>
                  <a:pt x="17014" y="42610"/>
                </a:lnTo>
                <a:cubicBezTo>
                  <a:pt x="17127" y="42610"/>
                  <a:pt x="17165" y="42648"/>
                  <a:pt x="17165" y="42648"/>
                </a:cubicBezTo>
                <a:lnTo>
                  <a:pt x="17392" y="42534"/>
                </a:lnTo>
                <a:cubicBezTo>
                  <a:pt x="17354" y="42383"/>
                  <a:pt x="17241" y="42270"/>
                  <a:pt x="17052" y="42232"/>
                </a:cubicBezTo>
                <a:lnTo>
                  <a:pt x="16901" y="42345"/>
                </a:lnTo>
                <a:cubicBezTo>
                  <a:pt x="16863" y="42307"/>
                  <a:pt x="16825" y="42270"/>
                  <a:pt x="16749" y="42232"/>
                </a:cubicBezTo>
                <a:cubicBezTo>
                  <a:pt x="16674" y="42194"/>
                  <a:pt x="16598" y="42156"/>
                  <a:pt x="16523" y="42156"/>
                </a:cubicBezTo>
                <a:close/>
                <a:moveTo>
                  <a:pt x="23366" y="41816"/>
                </a:moveTo>
                <a:lnTo>
                  <a:pt x="23215" y="41929"/>
                </a:lnTo>
                <a:cubicBezTo>
                  <a:pt x="23177" y="41929"/>
                  <a:pt x="23177" y="41967"/>
                  <a:pt x="23139" y="42005"/>
                </a:cubicBezTo>
                <a:lnTo>
                  <a:pt x="23252" y="42156"/>
                </a:lnTo>
                <a:cubicBezTo>
                  <a:pt x="23290" y="42156"/>
                  <a:pt x="23328" y="42194"/>
                  <a:pt x="23366" y="42194"/>
                </a:cubicBezTo>
                <a:lnTo>
                  <a:pt x="23479" y="42118"/>
                </a:lnTo>
                <a:lnTo>
                  <a:pt x="23404" y="42194"/>
                </a:lnTo>
                <a:cubicBezTo>
                  <a:pt x="23404" y="42270"/>
                  <a:pt x="23404" y="42270"/>
                  <a:pt x="23441" y="42307"/>
                </a:cubicBezTo>
                <a:cubicBezTo>
                  <a:pt x="23479" y="42383"/>
                  <a:pt x="23517" y="42421"/>
                  <a:pt x="23517" y="42459"/>
                </a:cubicBezTo>
                <a:cubicBezTo>
                  <a:pt x="23555" y="42497"/>
                  <a:pt x="23555" y="42497"/>
                  <a:pt x="23555" y="42534"/>
                </a:cubicBezTo>
                <a:lnTo>
                  <a:pt x="23706" y="42610"/>
                </a:lnTo>
                <a:cubicBezTo>
                  <a:pt x="23819" y="42610"/>
                  <a:pt x="23895" y="42610"/>
                  <a:pt x="23933" y="42648"/>
                </a:cubicBezTo>
                <a:lnTo>
                  <a:pt x="24046" y="42610"/>
                </a:lnTo>
                <a:lnTo>
                  <a:pt x="24084" y="42648"/>
                </a:lnTo>
                <a:cubicBezTo>
                  <a:pt x="24117" y="42659"/>
                  <a:pt x="24153" y="42666"/>
                  <a:pt x="24189" y="42666"/>
                </a:cubicBezTo>
                <a:cubicBezTo>
                  <a:pt x="24279" y="42666"/>
                  <a:pt x="24371" y="42620"/>
                  <a:pt x="24424" y="42459"/>
                </a:cubicBezTo>
                <a:lnTo>
                  <a:pt x="24424" y="42459"/>
                </a:lnTo>
                <a:cubicBezTo>
                  <a:pt x="24424" y="42459"/>
                  <a:pt x="24387" y="42459"/>
                  <a:pt x="24387" y="42497"/>
                </a:cubicBezTo>
                <a:lnTo>
                  <a:pt x="24349" y="42270"/>
                </a:lnTo>
                <a:lnTo>
                  <a:pt x="24311" y="42270"/>
                </a:lnTo>
                <a:cubicBezTo>
                  <a:pt x="24257" y="42243"/>
                  <a:pt x="24204" y="42216"/>
                  <a:pt x="24137" y="42216"/>
                </a:cubicBezTo>
                <a:cubicBezTo>
                  <a:pt x="24109" y="42216"/>
                  <a:pt x="24079" y="42221"/>
                  <a:pt x="24046" y="42232"/>
                </a:cubicBezTo>
                <a:lnTo>
                  <a:pt x="24008" y="42270"/>
                </a:lnTo>
                <a:cubicBezTo>
                  <a:pt x="23971" y="42232"/>
                  <a:pt x="23971" y="42232"/>
                  <a:pt x="23933" y="42232"/>
                </a:cubicBezTo>
                <a:cubicBezTo>
                  <a:pt x="23857" y="42194"/>
                  <a:pt x="23819" y="42194"/>
                  <a:pt x="23744" y="42194"/>
                </a:cubicBezTo>
                <a:cubicBezTo>
                  <a:pt x="23744" y="42156"/>
                  <a:pt x="23706" y="42156"/>
                  <a:pt x="23706" y="42118"/>
                </a:cubicBezTo>
                <a:cubicBezTo>
                  <a:pt x="23630" y="42118"/>
                  <a:pt x="23593" y="42081"/>
                  <a:pt x="23555" y="42081"/>
                </a:cubicBezTo>
                <a:cubicBezTo>
                  <a:pt x="23555" y="42081"/>
                  <a:pt x="23593" y="42043"/>
                  <a:pt x="23593" y="42005"/>
                </a:cubicBezTo>
                <a:lnTo>
                  <a:pt x="23479" y="41854"/>
                </a:lnTo>
                <a:cubicBezTo>
                  <a:pt x="23441" y="41854"/>
                  <a:pt x="23441" y="41816"/>
                  <a:pt x="23366" y="41816"/>
                </a:cubicBezTo>
                <a:close/>
                <a:moveTo>
                  <a:pt x="22761" y="42686"/>
                </a:moveTo>
                <a:cubicBezTo>
                  <a:pt x="22781" y="42686"/>
                  <a:pt x="22790" y="42696"/>
                  <a:pt x="22795" y="42706"/>
                </a:cubicBezTo>
                <a:lnTo>
                  <a:pt x="22795" y="42706"/>
                </a:lnTo>
                <a:lnTo>
                  <a:pt x="22761" y="42686"/>
                </a:lnTo>
                <a:close/>
                <a:moveTo>
                  <a:pt x="11305" y="41589"/>
                </a:moveTo>
                <a:lnTo>
                  <a:pt x="11154" y="41740"/>
                </a:lnTo>
                <a:cubicBezTo>
                  <a:pt x="11154" y="41778"/>
                  <a:pt x="11154" y="41816"/>
                  <a:pt x="10927" y="41816"/>
                </a:cubicBezTo>
                <a:lnTo>
                  <a:pt x="10814" y="41816"/>
                </a:lnTo>
                <a:lnTo>
                  <a:pt x="10738" y="41929"/>
                </a:lnTo>
                <a:cubicBezTo>
                  <a:pt x="10738" y="42005"/>
                  <a:pt x="10738" y="42081"/>
                  <a:pt x="10776" y="42118"/>
                </a:cubicBezTo>
                <a:cubicBezTo>
                  <a:pt x="10776" y="42156"/>
                  <a:pt x="10776" y="42156"/>
                  <a:pt x="10776" y="42194"/>
                </a:cubicBezTo>
                <a:lnTo>
                  <a:pt x="10738" y="42232"/>
                </a:lnTo>
                <a:cubicBezTo>
                  <a:pt x="10700" y="42345"/>
                  <a:pt x="10738" y="42421"/>
                  <a:pt x="10776" y="42497"/>
                </a:cubicBezTo>
                <a:cubicBezTo>
                  <a:pt x="10776" y="42497"/>
                  <a:pt x="10814" y="42534"/>
                  <a:pt x="10776" y="42572"/>
                </a:cubicBezTo>
                <a:lnTo>
                  <a:pt x="10965" y="42723"/>
                </a:lnTo>
                <a:cubicBezTo>
                  <a:pt x="11003" y="42686"/>
                  <a:pt x="11003" y="42686"/>
                  <a:pt x="11003" y="42686"/>
                </a:cubicBezTo>
                <a:cubicBezTo>
                  <a:pt x="11040" y="42723"/>
                  <a:pt x="11040" y="42761"/>
                  <a:pt x="11040" y="42761"/>
                </a:cubicBezTo>
                <a:lnTo>
                  <a:pt x="11154" y="42875"/>
                </a:lnTo>
                <a:cubicBezTo>
                  <a:pt x="11214" y="42887"/>
                  <a:pt x="11268" y="42892"/>
                  <a:pt x="11318" y="42892"/>
                </a:cubicBezTo>
                <a:cubicBezTo>
                  <a:pt x="11579" y="42892"/>
                  <a:pt x="11701" y="42743"/>
                  <a:pt x="11797" y="42648"/>
                </a:cubicBezTo>
                <a:cubicBezTo>
                  <a:pt x="11816" y="42667"/>
                  <a:pt x="11844" y="42676"/>
                  <a:pt x="11872" y="42676"/>
                </a:cubicBezTo>
                <a:cubicBezTo>
                  <a:pt x="11901" y="42676"/>
                  <a:pt x="11929" y="42667"/>
                  <a:pt x="11948" y="42648"/>
                </a:cubicBezTo>
                <a:lnTo>
                  <a:pt x="12023" y="42534"/>
                </a:lnTo>
                <a:cubicBezTo>
                  <a:pt x="12023" y="42270"/>
                  <a:pt x="11986" y="41665"/>
                  <a:pt x="11305" y="41589"/>
                </a:cubicBezTo>
                <a:close/>
                <a:moveTo>
                  <a:pt x="22609" y="42529"/>
                </a:moveTo>
                <a:cubicBezTo>
                  <a:pt x="22370" y="42529"/>
                  <a:pt x="22307" y="42689"/>
                  <a:pt x="22307" y="42723"/>
                </a:cubicBezTo>
                <a:lnTo>
                  <a:pt x="22383" y="42875"/>
                </a:lnTo>
                <a:lnTo>
                  <a:pt x="22534" y="42988"/>
                </a:lnTo>
                <a:lnTo>
                  <a:pt x="22610" y="42988"/>
                </a:lnTo>
                <a:cubicBezTo>
                  <a:pt x="22685" y="42988"/>
                  <a:pt x="22799" y="42988"/>
                  <a:pt x="22874" y="42950"/>
                </a:cubicBezTo>
                <a:cubicBezTo>
                  <a:pt x="22912" y="42912"/>
                  <a:pt x="22950" y="42875"/>
                  <a:pt x="22950" y="42799"/>
                </a:cubicBezTo>
                <a:lnTo>
                  <a:pt x="22799" y="42708"/>
                </a:lnTo>
                <a:lnTo>
                  <a:pt x="22799" y="42708"/>
                </a:lnTo>
                <a:cubicBezTo>
                  <a:pt x="22799" y="42686"/>
                  <a:pt x="22799" y="42686"/>
                  <a:pt x="22799" y="42686"/>
                </a:cubicBezTo>
                <a:lnTo>
                  <a:pt x="22685" y="42534"/>
                </a:lnTo>
                <a:cubicBezTo>
                  <a:pt x="22658" y="42531"/>
                  <a:pt x="22633" y="42529"/>
                  <a:pt x="22609" y="42529"/>
                </a:cubicBezTo>
                <a:close/>
                <a:moveTo>
                  <a:pt x="26074" y="42317"/>
                </a:moveTo>
                <a:cubicBezTo>
                  <a:pt x="26031" y="42317"/>
                  <a:pt x="25993" y="42326"/>
                  <a:pt x="25974" y="42345"/>
                </a:cubicBezTo>
                <a:cubicBezTo>
                  <a:pt x="25861" y="42383"/>
                  <a:pt x="25823" y="42459"/>
                  <a:pt x="25861" y="42572"/>
                </a:cubicBezTo>
                <a:cubicBezTo>
                  <a:pt x="25785" y="42534"/>
                  <a:pt x="25748" y="42534"/>
                  <a:pt x="25710" y="42534"/>
                </a:cubicBezTo>
                <a:lnTo>
                  <a:pt x="25559" y="42610"/>
                </a:lnTo>
                <a:cubicBezTo>
                  <a:pt x="25559" y="42648"/>
                  <a:pt x="25559" y="42648"/>
                  <a:pt x="25521" y="42648"/>
                </a:cubicBezTo>
                <a:cubicBezTo>
                  <a:pt x="25521" y="42686"/>
                  <a:pt x="25483" y="42799"/>
                  <a:pt x="25483" y="42875"/>
                </a:cubicBezTo>
                <a:lnTo>
                  <a:pt x="25634" y="42988"/>
                </a:lnTo>
                <a:lnTo>
                  <a:pt x="25937" y="42988"/>
                </a:lnTo>
                <a:lnTo>
                  <a:pt x="26050" y="42875"/>
                </a:lnTo>
                <a:cubicBezTo>
                  <a:pt x="26088" y="42875"/>
                  <a:pt x="26088" y="42837"/>
                  <a:pt x="26088" y="42799"/>
                </a:cubicBezTo>
                <a:cubicBezTo>
                  <a:pt x="26088" y="42761"/>
                  <a:pt x="26088" y="42761"/>
                  <a:pt x="26050" y="42723"/>
                </a:cubicBezTo>
                <a:lnTo>
                  <a:pt x="26088" y="42723"/>
                </a:lnTo>
                <a:lnTo>
                  <a:pt x="26126" y="42648"/>
                </a:lnTo>
                <a:lnTo>
                  <a:pt x="26088" y="42648"/>
                </a:lnTo>
                <a:lnTo>
                  <a:pt x="26239" y="42534"/>
                </a:lnTo>
                <a:lnTo>
                  <a:pt x="26239" y="42459"/>
                </a:lnTo>
                <a:lnTo>
                  <a:pt x="26201" y="42345"/>
                </a:lnTo>
                <a:cubicBezTo>
                  <a:pt x="26164" y="42326"/>
                  <a:pt x="26116" y="42317"/>
                  <a:pt x="26074" y="42317"/>
                </a:cubicBezTo>
                <a:close/>
                <a:moveTo>
                  <a:pt x="26559" y="43068"/>
                </a:moveTo>
                <a:lnTo>
                  <a:pt x="26560" y="43070"/>
                </a:lnTo>
                <a:lnTo>
                  <a:pt x="26560" y="43070"/>
                </a:lnTo>
                <a:cubicBezTo>
                  <a:pt x="26565" y="43073"/>
                  <a:pt x="26571" y="43077"/>
                  <a:pt x="26575" y="43083"/>
                </a:cubicBezTo>
                <a:lnTo>
                  <a:pt x="26575" y="43083"/>
                </a:lnTo>
                <a:cubicBezTo>
                  <a:pt x="26572" y="43075"/>
                  <a:pt x="26565" y="43070"/>
                  <a:pt x="26559" y="43068"/>
                </a:cubicBezTo>
                <a:close/>
                <a:moveTo>
                  <a:pt x="44573" y="42678"/>
                </a:moveTo>
                <a:cubicBezTo>
                  <a:pt x="44551" y="42678"/>
                  <a:pt x="44527" y="42680"/>
                  <a:pt x="44500" y="42686"/>
                </a:cubicBezTo>
                <a:lnTo>
                  <a:pt x="44425" y="42799"/>
                </a:lnTo>
                <a:lnTo>
                  <a:pt x="44425" y="43026"/>
                </a:lnTo>
                <a:lnTo>
                  <a:pt x="44538" y="43139"/>
                </a:lnTo>
                <a:cubicBezTo>
                  <a:pt x="44565" y="43143"/>
                  <a:pt x="44590" y="43144"/>
                  <a:pt x="44614" y="43144"/>
                </a:cubicBezTo>
                <a:cubicBezTo>
                  <a:pt x="44853" y="43144"/>
                  <a:pt x="44916" y="42981"/>
                  <a:pt x="44916" y="42912"/>
                </a:cubicBezTo>
                <a:lnTo>
                  <a:pt x="44803" y="42799"/>
                </a:lnTo>
                <a:cubicBezTo>
                  <a:pt x="44770" y="42766"/>
                  <a:pt x="44710" y="42678"/>
                  <a:pt x="44573" y="42678"/>
                </a:cubicBezTo>
                <a:close/>
                <a:moveTo>
                  <a:pt x="62923" y="42644"/>
                </a:moveTo>
                <a:cubicBezTo>
                  <a:pt x="62908" y="42644"/>
                  <a:pt x="62892" y="42645"/>
                  <a:pt x="62875" y="42648"/>
                </a:cubicBezTo>
                <a:cubicBezTo>
                  <a:pt x="62761" y="42648"/>
                  <a:pt x="62610" y="42686"/>
                  <a:pt x="62610" y="42950"/>
                </a:cubicBezTo>
                <a:lnTo>
                  <a:pt x="62610" y="43064"/>
                </a:lnTo>
                <a:lnTo>
                  <a:pt x="62723" y="43177"/>
                </a:lnTo>
                <a:cubicBezTo>
                  <a:pt x="62768" y="43188"/>
                  <a:pt x="62806" y="43193"/>
                  <a:pt x="62839" y="43193"/>
                </a:cubicBezTo>
                <a:cubicBezTo>
                  <a:pt x="62919" y="43193"/>
                  <a:pt x="62972" y="43166"/>
                  <a:pt x="63026" y="43139"/>
                </a:cubicBezTo>
                <a:lnTo>
                  <a:pt x="63177" y="42950"/>
                </a:lnTo>
                <a:cubicBezTo>
                  <a:pt x="63177" y="42950"/>
                  <a:pt x="63177" y="42912"/>
                  <a:pt x="63139" y="42912"/>
                </a:cubicBezTo>
                <a:cubicBezTo>
                  <a:pt x="63139" y="42843"/>
                  <a:pt x="63107" y="42644"/>
                  <a:pt x="62923" y="42644"/>
                </a:cubicBezTo>
                <a:close/>
                <a:moveTo>
                  <a:pt x="21627" y="42912"/>
                </a:moveTo>
                <a:cubicBezTo>
                  <a:pt x="21400" y="42912"/>
                  <a:pt x="21286" y="42988"/>
                  <a:pt x="21324" y="43139"/>
                </a:cubicBezTo>
                <a:lnTo>
                  <a:pt x="21475" y="43253"/>
                </a:lnTo>
                <a:lnTo>
                  <a:pt x="21589" y="43253"/>
                </a:lnTo>
                <a:lnTo>
                  <a:pt x="21740" y="43139"/>
                </a:lnTo>
                <a:cubicBezTo>
                  <a:pt x="21740" y="43101"/>
                  <a:pt x="21778" y="43101"/>
                  <a:pt x="21778" y="43026"/>
                </a:cubicBezTo>
                <a:lnTo>
                  <a:pt x="21627" y="42912"/>
                </a:lnTo>
                <a:close/>
                <a:moveTo>
                  <a:pt x="89227" y="42610"/>
                </a:moveTo>
                <a:lnTo>
                  <a:pt x="89000" y="42723"/>
                </a:lnTo>
                <a:cubicBezTo>
                  <a:pt x="89000" y="42723"/>
                  <a:pt x="89000" y="42723"/>
                  <a:pt x="89000" y="42761"/>
                </a:cubicBezTo>
                <a:cubicBezTo>
                  <a:pt x="88962" y="42799"/>
                  <a:pt x="88962" y="42799"/>
                  <a:pt x="88962" y="42875"/>
                </a:cubicBezTo>
                <a:cubicBezTo>
                  <a:pt x="88849" y="42875"/>
                  <a:pt x="88697" y="42950"/>
                  <a:pt x="88697" y="43101"/>
                </a:cubicBezTo>
                <a:lnTo>
                  <a:pt x="88697" y="43139"/>
                </a:lnTo>
                <a:lnTo>
                  <a:pt x="88924" y="43253"/>
                </a:lnTo>
                <a:cubicBezTo>
                  <a:pt x="88962" y="43253"/>
                  <a:pt x="89038" y="43290"/>
                  <a:pt x="89151" y="43290"/>
                </a:cubicBezTo>
                <a:lnTo>
                  <a:pt x="89264" y="43177"/>
                </a:lnTo>
                <a:lnTo>
                  <a:pt x="89264" y="43139"/>
                </a:lnTo>
                <a:cubicBezTo>
                  <a:pt x="89264" y="43101"/>
                  <a:pt x="89264" y="43101"/>
                  <a:pt x="89264" y="43064"/>
                </a:cubicBezTo>
                <a:lnTo>
                  <a:pt x="89302" y="43064"/>
                </a:lnTo>
                <a:cubicBezTo>
                  <a:pt x="89416" y="43026"/>
                  <a:pt x="89529" y="42912"/>
                  <a:pt x="89529" y="42799"/>
                </a:cubicBezTo>
                <a:cubicBezTo>
                  <a:pt x="89529" y="42723"/>
                  <a:pt x="89491" y="42648"/>
                  <a:pt x="89416" y="42610"/>
                </a:cubicBezTo>
                <a:lnTo>
                  <a:pt x="89189" y="42686"/>
                </a:lnTo>
                <a:cubicBezTo>
                  <a:pt x="89189" y="42659"/>
                  <a:pt x="89208" y="42632"/>
                  <a:pt x="89232" y="42632"/>
                </a:cubicBezTo>
                <a:cubicBezTo>
                  <a:pt x="89242" y="42632"/>
                  <a:pt x="89253" y="42637"/>
                  <a:pt x="89264" y="42648"/>
                </a:cubicBezTo>
                <a:cubicBezTo>
                  <a:pt x="89264" y="42648"/>
                  <a:pt x="89227" y="42610"/>
                  <a:pt x="89227" y="42610"/>
                </a:cubicBezTo>
                <a:close/>
                <a:moveTo>
                  <a:pt x="26353" y="42912"/>
                </a:moveTo>
                <a:cubicBezTo>
                  <a:pt x="26164" y="42912"/>
                  <a:pt x="26164" y="43026"/>
                  <a:pt x="26164" y="43064"/>
                </a:cubicBezTo>
                <a:lnTo>
                  <a:pt x="26164" y="43101"/>
                </a:lnTo>
                <a:lnTo>
                  <a:pt x="26277" y="43177"/>
                </a:lnTo>
                <a:lnTo>
                  <a:pt x="26239" y="43177"/>
                </a:lnTo>
                <a:cubicBezTo>
                  <a:pt x="26270" y="43270"/>
                  <a:pt x="26327" y="43338"/>
                  <a:pt x="26430" y="43338"/>
                </a:cubicBezTo>
                <a:cubicBezTo>
                  <a:pt x="26453" y="43338"/>
                  <a:pt x="26477" y="43335"/>
                  <a:pt x="26504" y="43328"/>
                </a:cubicBezTo>
                <a:lnTo>
                  <a:pt x="26617" y="43215"/>
                </a:lnTo>
                <a:cubicBezTo>
                  <a:pt x="26617" y="43163"/>
                  <a:pt x="26599" y="43110"/>
                  <a:pt x="26575" y="43083"/>
                </a:cubicBezTo>
                <a:lnTo>
                  <a:pt x="26575" y="43083"/>
                </a:lnTo>
                <a:cubicBezTo>
                  <a:pt x="26578" y="43088"/>
                  <a:pt x="26579" y="43094"/>
                  <a:pt x="26579" y="43101"/>
                </a:cubicBezTo>
                <a:lnTo>
                  <a:pt x="26560" y="43070"/>
                </a:lnTo>
                <a:lnTo>
                  <a:pt x="26560" y="43070"/>
                </a:lnTo>
                <a:cubicBezTo>
                  <a:pt x="26556" y="43067"/>
                  <a:pt x="26551" y="43065"/>
                  <a:pt x="26547" y="43064"/>
                </a:cubicBezTo>
                <a:lnTo>
                  <a:pt x="26547" y="43064"/>
                </a:lnTo>
                <a:cubicBezTo>
                  <a:pt x="26550" y="43065"/>
                  <a:pt x="26555" y="43066"/>
                  <a:pt x="26559" y="43068"/>
                </a:cubicBezTo>
                <a:lnTo>
                  <a:pt x="26559" y="43068"/>
                </a:lnTo>
                <a:lnTo>
                  <a:pt x="26466" y="42912"/>
                </a:lnTo>
                <a:close/>
                <a:moveTo>
                  <a:pt x="20190" y="42875"/>
                </a:moveTo>
                <a:cubicBezTo>
                  <a:pt x="20001" y="42875"/>
                  <a:pt x="19887" y="42988"/>
                  <a:pt x="19887" y="43101"/>
                </a:cubicBezTo>
                <a:lnTo>
                  <a:pt x="20039" y="43101"/>
                </a:lnTo>
                <a:cubicBezTo>
                  <a:pt x="20114" y="43177"/>
                  <a:pt x="20190" y="43177"/>
                  <a:pt x="20341" y="43177"/>
                </a:cubicBezTo>
                <a:cubicBezTo>
                  <a:pt x="20341" y="43139"/>
                  <a:pt x="20303" y="43139"/>
                  <a:pt x="20303" y="43139"/>
                </a:cubicBezTo>
                <a:lnTo>
                  <a:pt x="20341" y="43139"/>
                </a:lnTo>
                <a:lnTo>
                  <a:pt x="20379" y="43253"/>
                </a:lnTo>
                <a:cubicBezTo>
                  <a:pt x="20432" y="43306"/>
                  <a:pt x="20618" y="43360"/>
                  <a:pt x="20789" y="43360"/>
                </a:cubicBezTo>
                <a:cubicBezTo>
                  <a:pt x="20860" y="43360"/>
                  <a:pt x="20928" y="43350"/>
                  <a:pt x="20984" y="43328"/>
                </a:cubicBezTo>
                <a:cubicBezTo>
                  <a:pt x="21097" y="43290"/>
                  <a:pt x="21135" y="43215"/>
                  <a:pt x="21135" y="43139"/>
                </a:cubicBezTo>
                <a:lnTo>
                  <a:pt x="21135" y="43101"/>
                </a:lnTo>
                <a:lnTo>
                  <a:pt x="20984" y="42988"/>
                </a:lnTo>
                <a:lnTo>
                  <a:pt x="20946" y="42988"/>
                </a:lnTo>
                <a:cubicBezTo>
                  <a:pt x="20881" y="42988"/>
                  <a:pt x="20779" y="42963"/>
                  <a:pt x="20676" y="42963"/>
                </a:cubicBezTo>
                <a:cubicBezTo>
                  <a:pt x="20598" y="42963"/>
                  <a:pt x="20519" y="42977"/>
                  <a:pt x="20455" y="43026"/>
                </a:cubicBezTo>
                <a:cubicBezTo>
                  <a:pt x="20417" y="42988"/>
                  <a:pt x="20417" y="42950"/>
                  <a:pt x="20379" y="42950"/>
                </a:cubicBezTo>
                <a:cubicBezTo>
                  <a:pt x="20341" y="42875"/>
                  <a:pt x="20266" y="42875"/>
                  <a:pt x="20190" y="42875"/>
                </a:cubicBezTo>
                <a:close/>
                <a:moveTo>
                  <a:pt x="56580" y="43404"/>
                </a:moveTo>
                <a:cubicBezTo>
                  <a:pt x="56514" y="43404"/>
                  <a:pt x="56447" y="43442"/>
                  <a:pt x="56485" y="43517"/>
                </a:cubicBezTo>
                <a:lnTo>
                  <a:pt x="56674" y="43517"/>
                </a:lnTo>
                <a:cubicBezTo>
                  <a:pt x="56712" y="43442"/>
                  <a:pt x="56646" y="43404"/>
                  <a:pt x="56580" y="43404"/>
                </a:cubicBezTo>
                <a:close/>
                <a:moveTo>
                  <a:pt x="81854" y="43101"/>
                </a:moveTo>
                <a:cubicBezTo>
                  <a:pt x="81741" y="43139"/>
                  <a:pt x="81476" y="43139"/>
                  <a:pt x="81476" y="43366"/>
                </a:cubicBezTo>
                <a:lnTo>
                  <a:pt x="81514" y="43480"/>
                </a:lnTo>
                <a:cubicBezTo>
                  <a:pt x="81589" y="43517"/>
                  <a:pt x="81665" y="43517"/>
                  <a:pt x="81703" y="43517"/>
                </a:cubicBezTo>
                <a:cubicBezTo>
                  <a:pt x="81816" y="43517"/>
                  <a:pt x="81930" y="43442"/>
                  <a:pt x="82005" y="43366"/>
                </a:cubicBezTo>
                <a:cubicBezTo>
                  <a:pt x="82005" y="43366"/>
                  <a:pt x="82043" y="43328"/>
                  <a:pt x="82043" y="43328"/>
                </a:cubicBezTo>
                <a:lnTo>
                  <a:pt x="81930" y="43101"/>
                </a:lnTo>
                <a:close/>
                <a:moveTo>
                  <a:pt x="9716" y="43160"/>
                </a:moveTo>
                <a:cubicBezTo>
                  <a:pt x="9692" y="43160"/>
                  <a:pt x="9667" y="43164"/>
                  <a:pt x="9642" y="43177"/>
                </a:cubicBezTo>
                <a:lnTo>
                  <a:pt x="9528" y="43290"/>
                </a:lnTo>
                <a:lnTo>
                  <a:pt x="9528" y="43366"/>
                </a:lnTo>
                <a:lnTo>
                  <a:pt x="9642" y="43480"/>
                </a:lnTo>
                <a:cubicBezTo>
                  <a:pt x="9679" y="43517"/>
                  <a:pt x="9717" y="43517"/>
                  <a:pt x="9755" y="43555"/>
                </a:cubicBezTo>
                <a:lnTo>
                  <a:pt x="9906" y="43404"/>
                </a:lnTo>
                <a:cubicBezTo>
                  <a:pt x="9906" y="43328"/>
                  <a:pt x="9906" y="43253"/>
                  <a:pt x="9831" y="43177"/>
                </a:cubicBezTo>
                <a:cubicBezTo>
                  <a:pt x="9805" y="43177"/>
                  <a:pt x="9763" y="43160"/>
                  <a:pt x="9716" y="43160"/>
                </a:cubicBezTo>
                <a:close/>
                <a:moveTo>
                  <a:pt x="79813" y="43139"/>
                </a:moveTo>
                <a:cubicBezTo>
                  <a:pt x="79661" y="43139"/>
                  <a:pt x="79548" y="43215"/>
                  <a:pt x="79510" y="43328"/>
                </a:cubicBezTo>
                <a:lnTo>
                  <a:pt x="79623" y="43480"/>
                </a:lnTo>
                <a:cubicBezTo>
                  <a:pt x="79623" y="43517"/>
                  <a:pt x="79661" y="43517"/>
                  <a:pt x="79699" y="43555"/>
                </a:cubicBezTo>
                <a:lnTo>
                  <a:pt x="79888" y="43442"/>
                </a:lnTo>
                <a:cubicBezTo>
                  <a:pt x="79926" y="43404"/>
                  <a:pt x="79964" y="43366"/>
                  <a:pt x="79964" y="43290"/>
                </a:cubicBezTo>
                <a:lnTo>
                  <a:pt x="79926" y="43253"/>
                </a:lnTo>
                <a:lnTo>
                  <a:pt x="79813" y="43139"/>
                </a:lnTo>
                <a:close/>
                <a:moveTo>
                  <a:pt x="8507" y="42648"/>
                </a:moveTo>
                <a:cubicBezTo>
                  <a:pt x="8356" y="42723"/>
                  <a:pt x="8280" y="42837"/>
                  <a:pt x="8205" y="42950"/>
                </a:cubicBezTo>
                <a:cubicBezTo>
                  <a:pt x="8205" y="42988"/>
                  <a:pt x="8167" y="43026"/>
                  <a:pt x="8167" y="43064"/>
                </a:cubicBezTo>
                <a:lnTo>
                  <a:pt x="8205" y="43139"/>
                </a:lnTo>
                <a:lnTo>
                  <a:pt x="8091" y="43177"/>
                </a:lnTo>
                <a:cubicBezTo>
                  <a:pt x="7940" y="43404"/>
                  <a:pt x="8129" y="43631"/>
                  <a:pt x="8432" y="43631"/>
                </a:cubicBezTo>
                <a:lnTo>
                  <a:pt x="8545" y="43555"/>
                </a:lnTo>
                <a:lnTo>
                  <a:pt x="8583" y="43555"/>
                </a:lnTo>
                <a:cubicBezTo>
                  <a:pt x="8621" y="43555"/>
                  <a:pt x="8734" y="43555"/>
                  <a:pt x="8810" y="43480"/>
                </a:cubicBezTo>
                <a:cubicBezTo>
                  <a:pt x="8810" y="43480"/>
                  <a:pt x="8848" y="43442"/>
                  <a:pt x="8848" y="43404"/>
                </a:cubicBezTo>
                <a:cubicBezTo>
                  <a:pt x="8885" y="43442"/>
                  <a:pt x="8961" y="43480"/>
                  <a:pt x="9037" y="43480"/>
                </a:cubicBezTo>
                <a:lnTo>
                  <a:pt x="9188" y="43404"/>
                </a:lnTo>
                <a:cubicBezTo>
                  <a:pt x="9188" y="43404"/>
                  <a:pt x="9226" y="43366"/>
                  <a:pt x="9226" y="43328"/>
                </a:cubicBezTo>
                <a:cubicBezTo>
                  <a:pt x="9263" y="43290"/>
                  <a:pt x="9301" y="43253"/>
                  <a:pt x="9301" y="43177"/>
                </a:cubicBezTo>
                <a:cubicBezTo>
                  <a:pt x="9301" y="43139"/>
                  <a:pt x="9301" y="43064"/>
                  <a:pt x="9150" y="43026"/>
                </a:cubicBezTo>
                <a:lnTo>
                  <a:pt x="9074" y="43064"/>
                </a:lnTo>
                <a:cubicBezTo>
                  <a:pt x="9037" y="43026"/>
                  <a:pt x="8961" y="42988"/>
                  <a:pt x="8961" y="42988"/>
                </a:cubicBezTo>
                <a:lnTo>
                  <a:pt x="8885" y="42799"/>
                </a:lnTo>
                <a:cubicBezTo>
                  <a:pt x="8885" y="42799"/>
                  <a:pt x="8848" y="42761"/>
                  <a:pt x="8848" y="42761"/>
                </a:cubicBezTo>
                <a:cubicBezTo>
                  <a:pt x="8810" y="42723"/>
                  <a:pt x="8734" y="42648"/>
                  <a:pt x="8583" y="42648"/>
                </a:cubicBezTo>
                <a:close/>
                <a:moveTo>
                  <a:pt x="72780" y="42837"/>
                </a:moveTo>
                <a:cubicBezTo>
                  <a:pt x="72553" y="42837"/>
                  <a:pt x="72478" y="42950"/>
                  <a:pt x="72516" y="43101"/>
                </a:cubicBezTo>
                <a:lnTo>
                  <a:pt x="72553" y="43139"/>
                </a:lnTo>
                <a:lnTo>
                  <a:pt x="72553" y="43215"/>
                </a:lnTo>
                <a:lnTo>
                  <a:pt x="72591" y="43215"/>
                </a:lnTo>
                <a:cubicBezTo>
                  <a:pt x="72478" y="43253"/>
                  <a:pt x="72402" y="43290"/>
                  <a:pt x="72364" y="43328"/>
                </a:cubicBezTo>
                <a:cubicBezTo>
                  <a:pt x="72327" y="43366"/>
                  <a:pt x="72327" y="43366"/>
                  <a:pt x="72327" y="43404"/>
                </a:cubicBezTo>
                <a:lnTo>
                  <a:pt x="72440" y="43593"/>
                </a:lnTo>
                <a:cubicBezTo>
                  <a:pt x="72467" y="43620"/>
                  <a:pt x="72531" y="43646"/>
                  <a:pt x="72620" y="43646"/>
                </a:cubicBezTo>
                <a:cubicBezTo>
                  <a:pt x="72657" y="43646"/>
                  <a:pt x="72698" y="43642"/>
                  <a:pt x="72742" y="43631"/>
                </a:cubicBezTo>
                <a:lnTo>
                  <a:pt x="72818" y="43555"/>
                </a:lnTo>
                <a:lnTo>
                  <a:pt x="72894" y="43555"/>
                </a:lnTo>
                <a:cubicBezTo>
                  <a:pt x="72894" y="43555"/>
                  <a:pt x="72856" y="43593"/>
                  <a:pt x="72856" y="43593"/>
                </a:cubicBezTo>
                <a:cubicBezTo>
                  <a:pt x="72894" y="43593"/>
                  <a:pt x="72894" y="43593"/>
                  <a:pt x="72932" y="43555"/>
                </a:cubicBezTo>
                <a:lnTo>
                  <a:pt x="73045" y="43555"/>
                </a:lnTo>
                <a:lnTo>
                  <a:pt x="73045" y="43480"/>
                </a:lnTo>
                <a:cubicBezTo>
                  <a:pt x="73072" y="43506"/>
                  <a:pt x="73080" y="43533"/>
                  <a:pt x="73095" y="43533"/>
                </a:cubicBezTo>
                <a:cubicBezTo>
                  <a:pt x="73102" y="43533"/>
                  <a:pt x="73109" y="43528"/>
                  <a:pt x="73121" y="43517"/>
                </a:cubicBezTo>
                <a:cubicBezTo>
                  <a:pt x="73121" y="43517"/>
                  <a:pt x="73121" y="43517"/>
                  <a:pt x="73121" y="43480"/>
                </a:cubicBezTo>
                <a:lnTo>
                  <a:pt x="73272" y="43480"/>
                </a:lnTo>
                <a:cubicBezTo>
                  <a:pt x="73272" y="43404"/>
                  <a:pt x="73158" y="43328"/>
                  <a:pt x="73045" y="43328"/>
                </a:cubicBezTo>
                <a:cubicBezTo>
                  <a:pt x="72969" y="43328"/>
                  <a:pt x="72894" y="43328"/>
                  <a:pt x="72818" y="43404"/>
                </a:cubicBezTo>
                <a:lnTo>
                  <a:pt x="72818" y="43328"/>
                </a:lnTo>
                <a:lnTo>
                  <a:pt x="72780" y="43290"/>
                </a:lnTo>
                <a:cubicBezTo>
                  <a:pt x="73045" y="43253"/>
                  <a:pt x="73007" y="43101"/>
                  <a:pt x="72969" y="42988"/>
                </a:cubicBezTo>
                <a:cubicBezTo>
                  <a:pt x="72969" y="42988"/>
                  <a:pt x="72969" y="42950"/>
                  <a:pt x="72932" y="42950"/>
                </a:cubicBezTo>
                <a:lnTo>
                  <a:pt x="72780" y="42837"/>
                </a:lnTo>
                <a:close/>
                <a:moveTo>
                  <a:pt x="24991" y="43480"/>
                </a:moveTo>
                <a:lnTo>
                  <a:pt x="24916" y="43517"/>
                </a:lnTo>
                <a:cubicBezTo>
                  <a:pt x="24897" y="43498"/>
                  <a:pt x="24869" y="43489"/>
                  <a:pt x="24836" y="43489"/>
                </a:cubicBezTo>
                <a:cubicBezTo>
                  <a:pt x="24802" y="43489"/>
                  <a:pt x="24765" y="43498"/>
                  <a:pt x="24727" y="43517"/>
                </a:cubicBezTo>
                <a:cubicBezTo>
                  <a:pt x="24651" y="43555"/>
                  <a:pt x="24651" y="43631"/>
                  <a:pt x="24651" y="43669"/>
                </a:cubicBezTo>
                <a:lnTo>
                  <a:pt x="24802" y="43820"/>
                </a:lnTo>
                <a:lnTo>
                  <a:pt x="24878" y="43820"/>
                </a:lnTo>
                <a:lnTo>
                  <a:pt x="25029" y="43782"/>
                </a:lnTo>
                <a:lnTo>
                  <a:pt x="25143" y="43631"/>
                </a:lnTo>
                <a:cubicBezTo>
                  <a:pt x="25143" y="43517"/>
                  <a:pt x="25029" y="43480"/>
                  <a:pt x="24991" y="43480"/>
                </a:cubicBezTo>
                <a:close/>
                <a:moveTo>
                  <a:pt x="48583" y="43404"/>
                </a:moveTo>
                <a:lnTo>
                  <a:pt x="48470" y="43517"/>
                </a:lnTo>
                <a:lnTo>
                  <a:pt x="48470" y="43669"/>
                </a:lnTo>
                <a:lnTo>
                  <a:pt x="48583" y="43820"/>
                </a:lnTo>
                <a:cubicBezTo>
                  <a:pt x="48697" y="43820"/>
                  <a:pt x="48810" y="43782"/>
                  <a:pt x="48886" y="43744"/>
                </a:cubicBezTo>
                <a:cubicBezTo>
                  <a:pt x="48924" y="43706"/>
                  <a:pt x="48961" y="43669"/>
                  <a:pt x="48961" y="43555"/>
                </a:cubicBezTo>
                <a:cubicBezTo>
                  <a:pt x="48961" y="43555"/>
                  <a:pt x="48961" y="43517"/>
                  <a:pt x="48961" y="43517"/>
                </a:cubicBezTo>
                <a:lnTo>
                  <a:pt x="48848" y="43404"/>
                </a:lnTo>
                <a:close/>
                <a:moveTo>
                  <a:pt x="5332" y="43555"/>
                </a:moveTo>
                <a:lnTo>
                  <a:pt x="5180" y="43706"/>
                </a:lnTo>
                <a:lnTo>
                  <a:pt x="5332" y="43706"/>
                </a:lnTo>
                <a:lnTo>
                  <a:pt x="5294" y="43820"/>
                </a:lnTo>
                <a:cubicBezTo>
                  <a:pt x="5332" y="43820"/>
                  <a:pt x="5369" y="43820"/>
                  <a:pt x="5407" y="43858"/>
                </a:cubicBezTo>
                <a:cubicBezTo>
                  <a:pt x="5407" y="43858"/>
                  <a:pt x="5369" y="43820"/>
                  <a:pt x="5369" y="43820"/>
                </a:cubicBezTo>
                <a:lnTo>
                  <a:pt x="5407" y="43820"/>
                </a:lnTo>
                <a:cubicBezTo>
                  <a:pt x="5407" y="43820"/>
                  <a:pt x="5369" y="43858"/>
                  <a:pt x="5445" y="43858"/>
                </a:cubicBezTo>
                <a:cubicBezTo>
                  <a:pt x="5483" y="43820"/>
                  <a:pt x="5521" y="43820"/>
                  <a:pt x="5521" y="43820"/>
                </a:cubicBezTo>
                <a:lnTo>
                  <a:pt x="5634" y="43820"/>
                </a:lnTo>
                <a:cubicBezTo>
                  <a:pt x="5634" y="43669"/>
                  <a:pt x="5407" y="43555"/>
                  <a:pt x="5332" y="43555"/>
                </a:cubicBezTo>
                <a:close/>
                <a:moveTo>
                  <a:pt x="33046" y="43198"/>
                </a:moveTo>
                <a:cubicBezTo>
                  <a:pt x="32998" y="43198"/>
                  <a:pt x="32956" y="43215"/>
                  <a:pt x="32931" y="43215"/>
                </a:cubicBezTo>
                <a:lnTo>
                  <a:pt x="32855" y="43290"/>
                </a:lnTo>
                <a:lnTo>
                  <a:pt x="32818" y="43366"/>
                </a:lnTo>
                <a:cubicBezTo>
                  <a:pt x="32780" y="43593"/>
                  <a:pt x="32780" y="43706"/>
                  <a:pt x="32855" y="43858"/>
                </a:cubicBezTo>
                <a:lnTo>
                  <a:pt x="32931" y="43895"/>
                </a:lnTo>
                <a:cubicBezTo>
                  <a:pt x="32986" y="43918"/>
                  <a:pt x="33032" y="43927"/>
                  <a:pt x="33070" y="43927"/>
                </a:cubicBezTo>
                <a:cubicBezTo>
                  <a:pt x="33161" y="43927"/>
                  <a:pt x="33207" y="43873"/>
                  <a:pt x="33234" y="43820"/>
                </a:cubicBezTo>
                <a:cubicBezTo>
                  <a:pt x="33252" y="43829"/>
                  <a:pt x="33271" y="43834"/>
                  <a:pt x="33290" y="43834"/>
                </a:cubicBezTo>
                <a:cubicBezTo>
                  <a:pt x="33345" y="43834"/>
                  <a:pt x="33394" y="43791"/>
                  <a:pt x="33423" y="43706"/>
                </a:cubicBezTo>
                <a:lnTo>
                  <a:pt x="33271" y="43555"/>
                </a:lnTo>
                <a:cubicBezTo>
                  <a:pt x="33309" y="43555"/>
                  <a:pt x="33347" y="43593"/>
                  <a:pt x="33347" y="43631"/>
                </a:cubicBezTo>
                <a:cubicBezTo>
                  <a:pt x="33347" y="43593"/>
                  <a:pt x="33347" y="43593"/>
                  <a:pt x="33347" y="43555"/>
                </a:cubicBezTo>
                <a:cubicBezTo>
                  <a:pt x="33385" y="43480"/>
                  <a:pt x="33385" y="43442"/>
                  <a:pt x="33347" y="43404"/>
                </a:cubicBezTo>
                <a:lnTo>
                  <a:pt x="33234" y="43366"/>
                </a:lnTo>
                <a:cubicBezTo>
                  <a:pt x="33234" y="43328"/>
                  <a:pt x="33196" y="43253"/>
                  <a:pt x="33120" y="43215"/>
                </a:cubicBezTo>
                <a:cubicBezTo>
                  <a:pt x="33095" y="43202"/>
                  <a:pt x="33070" y="43198"/>
                  <a:pt x="33046" y="43198"/>
                </a:cubicBezTo>
                <a:close/>
                <a:moveTo>
                  <a:pt x="59547" y="43361"/>
                </a:moveTo>
                <a:cubicBezTo>
                  <a:pt x="59301" y="43361"/>
                  <a:pt x="59204" y="43527"/>
                  <a:pt x="59170" y="43631"/>
                </a:cubicBezTo>
                <a:lnTo>
                  <a:pt x="59132" y="43669"/>
                </a:lnTo>
                <a:lnTo>
                  <a:pt x="59207" y="43858"/>
                </a:lnTo>
                <a:lnTo>
                  <a:pt x="59245" y="43858"/>
                </a:lnTo>
                <a:cubicBezTo>
                  <a:pt x="59307" y="43919"/>
                  <a:pt x="59369" y="43981"/>
                  <a:pt x="59492" y="43981"/>
                </a:cubicBezTo>
                <a:cubicBezTo>
                  <a:pt x="59520" y="43981"/>
                  <a:pt x="59551" y="43978"/>
                  <a:pt x="59585" y="43971"/>
                </a:cubicBezTo>
                <a:lnTo>
                  <a:pt x="59699" y="43895"/>
                </a:lnTo>
                <a:lnTo>
                  <a:pt x="59699" y="43858"/>
                </a:lnTo>
                <a:cubicBezTo>
                  <a:pt x="59737" y="43782"/>
                  <a:pt x="59774" y="43706"/>
                  <a:pt x="59774" y="43593"/>
                </a:cubicBezTo>
                <a:cubicBezTo>
                  <a:pt x="59774" y="43555"/>
                  <a:pt x="59774" y="43480"/>
                  <a:pt x="59737" y="43442"/>
                </a:cubicBezTo>
                <a:lnTo>
                  <a:pt x="59623" y="43366"/>
                </a:lnTo>
                <a:cubicBezTo>
                  <a:pt x="59596" y="43363"/>
                  <a:pt x="59571" y="43361"/>
                  <a:pt x="59547" y="43361"/>
                </a:cubicBezTo>
                <a:close/>
                <a:moveTo>
                  <a:pt x="52856" y="43631"/>
                </a:moveTo>
                <a:lnTo>
                  <a:pt x="52742" y="43744"/>
                </a:lnTo>
                <a:cubicBezTo>
                  <a:pt x="52704" y="43744"/>
                  <a:pt x="52667" y="43782"/>
                  <a:pt x="52667" y="43858"/>
                </a:cubicBezTo>
                <a:lnTo>
                  <a:pt x="52667" y="43933"/>
                </a:lnTo>
                <a:lnTo>
                  <a:pt x="52742" y="44009"/>
                </a:lnTo>
                <a:cubicBezTo>
                  <a:pt x="52780" y="44028"/>
                  <a:pt x="52818" y="44037"/>
                  <a:pt x="52856" y="44037"/>
                </a:cubicBezTo>
                <a:cubicBezTo>
                  <a:pt x="52893" y="44037"/>
                  <a:pt x="52931" y="44028"/>
                  <a:pt x="52969" y="44009"/>
                </a:cubicBezTo>
                <a:cubicBezTo>
                  <a:pt x="53045" y="43971"/>
                  <a:pt x="53083" y="43895"/>
                  <a:pt x="53083" y="43820"/>
                </a:cubicBezTo>
                <a:cubicBezTo>
                  <a:pt x="53083" y="43744"/>
                  <a:pt x="53045" y="43706"/>
                  <a:pt x="53007" y="43669"/>
                </a:cubicBezTo>
                <a:cubicBezTo>
                  <a:pt x="52969" y="43631"/>
                  <a:pt x="52893" y="43631"/>
                  <a:pt x="52856" y="43631"/>
                </a:cubicBezTo>
                <a:close/>
                <a:moveTo>
                  <a:pt x="40039" y="43782"/>
                </a:moveTo>
                <a:cubicBezTo>
                  <a:pt x="39925" y="43782"/>
                  <a:pt x="39850" y="43782"/>
                  <a:pt x="39812" y="43820"/>
                </a:cubicBezTo>
                <a:cubicBezTo>
                  <a:pt x="39774" y="43858"/>
                  <a:pt x="39699" y="43933"/>
                  <a:pt x="39699" y="44009"/>
                </a:cubicBezTo>
                <a:lnTo>
                  <a:pt x="39699" y="44047"/>
                </a:lnTo>
                <a:lnTo>
                  <a:pt x="39850" y="44160"/>
                </a:lnTo>
                <a:cubicBezTo>
                  <a:pt x="39925" y="44160"/>
                  <a:pt x="40039" y="44160"/>
                  <a:pt x="40077" y="44122"/>
                </a:cubicBezTo>
                <a:cubicBezTo>
                  <a:pt x="40115" y="44084"/>
                  <a:pt x="40152" y="44009"/>
                  <a:pt x="40152" y="43933"/>
                </a:cubicBezTo>
                <a:lnTo>
                  <a:pt x="40152" y="43895"/>
                </a:lnTo>
                <a:lnTo>
                  <a:pt x="40039" y="43782"/>
                </a:lnTo>
                <a:close/>
                <a:moveTo>
                  <a:pt x="31797" y="43480"/>
                </a:moveTo>
                <a:cubicBezTo>
                  <a:pt x="31532" y="43517"/>
                  <a:pt x="31154" y="43631"/>
                  <a:pt x="31116" y="43971"/>
                </a:cubicBezTo>
                <a:lnTo>
                  <a:pt x="31230" y="44122"/>
                </a:lnTo>
                <a:lnTo>
                  <a:pt x="31305" y="44122"/>
                </a:lnTo>
                <a:cubicBezTo>
                  <a:pt x="31359" y="44149"/>
                  <a:pt x="31431" y="44176"/>
                  <a:pt x="31522" y="44176"/>
                </a:cubicBezTo>
                <a:cubicBezTo>
                  <a:pt x="31560" y="44176"/>
                  <a:pt x="31601" y="44171"/>
                  <a:pt x="31646" y="44160"/>
                </a:cubicBezTo>
                <a:lnTo>
                  <a:pt x="31683" y="44122"/>
                </a:lnTo>
                <a:cubicBezTo>
                  <a:pt x="31721" y="44084"/>
                  <a:pt x="31759" y="44047"/>
                  <a:pt x="31759" y="43971"/>
                </a:cubicBezTo>
                <a:cubicBezTo>
                  <a:pt x="31759" y="43933"/>
                  <a:pt x="31759" y="43895"/>
                  <a:pt x="31759" y="43895"/>
                </a:cubicBezTo>
                <a:cubicBezTo>
                  <a:pt x="31835" y="43820"/>
                  <a:pt x="31948" y="43744"/>
                  <a:pt x="31986" y="43593"/>
                </a:cubicBezTo>
                <a:lnTo>
                  <a:pt x="31797" y="43480"/>
                </a:lnTo>
                <a:close/>
                <a:moveTo>
                  <a:pt x="21059" y="43328"/>
                </a:moveTo>
                <a:lnTo>
                  <a:pt x="20946" y="43480"/>
                </a:lnTo>
                <a:cubicBezTo>
                  <a:pt x="20908" y="43480"/>
                  <a:pt x="20833" y="43517"/>
                  <a:pt x="20795" y="43593"/>
                </a:cubicBezTo>
                <a:lnTo>
                  <a:pt x="20870" y="43744"/>
                </a:lnTo>
                <a:cubicBezTo>
                  <a:pt x="20908" y="43744"/>
                  <a:pt x="20946" y="43782"/>
                  <a:pt x="20946" y="43782"/>
                </a:cubicBezTo>
                <a:cubicBezTo>
                  <a:pt x="20984" y="43820"/>
                  <a:pt x="21022" y="43820"/>
                  <a:pt x="21022" y="43820"/>
                </a:cubicBezTo>
                <a:lnTo>
                  <a:pt x="20984" y="43895"/>
                </a:lnTo>
                <a:cubicBezTo>
                  <a:pt x="20946" y="44084"/>
                  <a:pt x="21022" y="44198"/>
                  <a:pt x="21211" y="44236"/>
                </a:cubicBezTo>
                <a:lnTo>
                  <a:pt x="21324" y="44198"/>
                </a:lnTo>
                <a:cubicBezTo>
                  <a:pt x="21438" y="44122"/>
                  <a:pt x="21438" y="43933"/>
                  <a:pt x="21324" y="43858"/>
                </a:cubicBezTo>
                <a:lnTo>
                  <a:pt x="21362" y="43820"/>
                </a:lnTo>
                <a:cubicBezTo>
                  <a:pt x="21400" y="43782"/>
                  <a:pt x="21400" y="43706"/>
                  <a:pt x="21400" y="43631"/>
                </a:cubicBezTo>
                <a:cubicBezTo>
                  <a:pt x="21400" y="43442"/>
                  <a:pt x="21286" y="43328"/>
                  <a:pt x="21059" y="43328"/>
                </a:cubicBezTo>
                <a:close/>
                <a:moveTo>
                  <a:pt x="12402" y="44160"/>
                </a:moveTo>
                <a:cubicBezTo>
                  <a:pt x="12335" y="44160"/>
                  <a:pt x="12269" y="44198"/>
                  <a:pt x="12326" y="44273"/>
                </a:cubicBezTo>
                <a:lnTo>
                  <a:pt x="12477" y="44273"/>
                </a:lnTo>
                <a:cubicBezTo>
                  <a:pt x="12534" y="44198"/>
                  <a:pt x="12468" y="44160"/>
                  <a:pt x="12402" y="44160"/>
                </a:cubicBezTo>
                <a:close/>
                <a:moveTo>
                  <a:pt x="17691" y="44041"/>
                </a:moveTo>
                <a:cubicBezTo>
                  <a:pt x="17636" y="44041"/>
                  <a:pt x="17558" y="44054"/>
                  <a:pt x="17468" y="44122"/>
                </a:cubicBezTo>
                <a:lnTo>
                  <a:pt x="17506" y="44311"/>
                </a:lnTo>
                <a:cubicBezTo>
                  <a:pt x="17581" y="44349"/>
                  <a:pt x="17638" y="44359"/>
                  <a:pt x="17685" y="44359"/>
                </a:cubicBezTo>
                <a:cubicBezTo>
                  <a:pt x="17732" y="44359"/>
                  <a:pt x="17770" y="44349"/>
                  <a:pt x="17808" y="44349"/>
                </a:cubicBezTo>
                <a:cubicBezTo>
                  <a:pt x="17846" y="44311"/>
                  <a:pt x="17884" y="44236"/>
                  <a:pt x="17884" y="44198"/>
                </a:cubicBezTo>
                <a:cubicBezTo>
                  <a:pt x="17884" y="44122"/>
                  <a:pt x="17846" y="44084"/>
                  <a:pt x="17770" y="44047"/>
                </a:cubicBezTo>
                <a:cubicBezTo>
                  <a:pt x="17755" y="44047"/>
                  <a:pt x="17728" y="44041"/>
                  <a:pt x="17691" y="44041"/>
                </a:cubicBezTo>
                <a:close/>
                <a:moveTo>
                  <a:pt x="45672" y="43820"/>
                </a:moveTo>
                <a:cubicBezTo>
                  <a:pt x="45672" y="43820"/>
                  <a:pt x="45483" y="43858"/>
                  <a:pt x="45483" y="44047"/>
                </a:cubicBezTo>
                <a:cubicBezTo>
                  <a:pt x="45483" y="44047"/>
                  <a:pt x="45483" y="44084"/>
                  <a:pt x="45483" y="44122"/>
                </a:cubicBezTo>
                <a:cubicBezTo>
                  <a:pt x="45521" y="44160"/>
                  <a:pt x="45483" y="44198"/>
                  <a:pt x="45521" y="44236"/>
                </a:cubicBezTo>
                <a:lnTo>
                  <a:pt x="45597" y="44349"/>
                </a:lnTo>
                <a:cubicBezTo>
                  <a:pt x="45634" y="44368"/>
                  <a:pt x="45672" y="44377"/>
                  <a:pt x="45710" y="44377"/>
                </a:cubicBezTo>
                <a:cubicBezTo>
                  <a:pt x="45748" y="44377"/>
                  <a:pt x="45786" y="44368"/>
                  <a:pt x="45823" y="44349"/>
                </a:cubicBezTo>
                <a:cubicBezTo>
                  <a:pt x="45937" y="44273"/>
                  <a:pt x="45975" y="44160"/>
                  <a:pt x="45975" y="44084"/>
                </a:cubicBezTo>
                <a:cubicBezTo>
                  <a:pt x="45975" y="43971"/>
                  <a:pt x="45937" y="43933"/>
                  <a:pt x="45861" y="43858"/>
                </a:cubicBezTo>
                <a:cubicBezTo>
                  <a:pt x="45823" y="43820"/>
                  <a:pt x="45748" y="43820"/>
                  <a:pt x="45672" y="43820"/>
                </a:cubicBezTo>
                <a:close/>
                <a:moveTo>
                  <a:pt x="51154" y="44047"/>
                </a:moveTo>
                <a:lnTo>
                  <a:pt x="50965" y="44160"/>
                </a:lnTo>
                <a:cubicBezTo>
                  <a:pt x="50965" y="44160"/>
                  <a:pt x="50927" y="44198"/>
                  <a:pt x="50927" y="44273"/>
                </a:cubicBezTo>
                <a:lnTo>
                  <a:pt x="50927" y="44311"/>
                </a:lnTo>
                <a:lnTo>
                  <a:pt x="51079" y="44425"/>
                </a:lnTo>
                <a:lnTo>
                  <a:pt x="51230" y="44425"/>
                </a:lnTo>
                <a:lnTo>
                  <a:pt x="51381" y="44311"/>
                </a:lnTo>
                <a:lnTo>
                  <a:pt x="51381" y="44198"/>
                </a:lnTo>
                <a:lnTo>
                  <a:pt x="51268" y="44084"/>
                </a:lnTo>
                <a:cubicBezTo>
                  <a:pt x="51230" y="44084"/>
                  <a:pt x="51192" y="44047"/>
                  <a:pt x="51154" y="44047"/>
                </a:cubicBezTo>
                <a:close/>
                <a:moveTo>
                  <a:pt x="70247" y="44047"/>
                </a:moveTo>
                <a:cubicBezTo>
                  <a:pt x="70134" y="44047"/>
                  <a:pt x="70058" y="44047"/>
                  <a:pt x="70020" y="44084"/>
                </a:cubicBezTo>
                <a:cubicBezTo>
                  <a:pt x="69983" y="44122"/>
                  <a:pt x="69945" y="44198"/>
                  <a:pt x="69983" y="44311"/>
                </a:cubicBezTo>
                <a:lnTo>
                  <a:pt x="70096" y="44425"/>
                </a:lnTo>
                <a:lnTo>
                  <a:pt x="70209" y="44425"/>
                </a:lnTo>
                <a:lnTo>
                  <a:pt x="70361" y="44311"/>
                </a:lnTo>
                <a:lnTo>
                  <a:pt x="70361" y="44160"/>
                </a:lnTo>
                <a:lnTo>
                  <a:pt x="70247" y="44047"/>
                </a:lnTo>
                <a:close/>
                <a:moveTo>
                  <a:pt x="30738" y="44009"/>
                </a:moveTo>
                <a:cubicBezTo>
                  <a:pt x="30663" y="44047"/>
                  <a:pt x="30511" y="44160"/>
                  <a:pt x="30511" y="44273"/>
                </a:cubicBezTo>
                <a:cubicBezTo>
                  <a:pt x="30511" y="44311"/>
                  <a:pt x="30511" y="44425"/>
                  <a:pt x="30700" y="44463"/>
                </a:cubicBezTo>
                <a:lnTo>
                  <a:pt x="30889" y="44349"/>
                </a:lnTo>
                <a:cubicBezTo>
                  <a:pt x="30889" y="44349"/>
                  <a:pt x="30889" y="44311"/>
                  <a:pt x="30927" y="44311"/>
                </a:cubicBezTo>
                <a:cubicBezTo>
                  <a:pt x="30965" y="44273"/>
                  <a:pt x="31003" y="44236"/>
                  <a:pt x="31003" y="44160"/>
                </a:cubicBezTo>
                <a:cubicBezTo>
                  <a:pt x="31003" y="44084"/>
                  <a:pt x="30965" y="44047"/>
                  <a:pt x="30852" y="44009"/>
                </a:cubicBezTo>
                <a:close/>
                <a:moveTo>
                  <a:pt x="62383" y="44084"/>
                </a:moveTo>
                <a:cubicBezTo>
                  <a:pt x="62308" y="44084"/>
                  <a:pt x="62232" y="44084"/>
                  <a:pt x="62156" y="44122"/>
                </a:cubicBezTo>
                <a:cubicBezTo>
                  <a:pt x="61967" y="44198"/>
                  <a:pt x="61930" y="44425"/>
                  <a:pt x="62194" y="44463"/>
                </a:cubicBezTo>
                <a:lnTo>
                  <a:pt x="62345" y="44349"/>
                </a:lnTo>
                <a:cubicBezTo>
                  <a:pt x="62345" y="44387"/>
                  <a:pt x="62345" y="44387"/>
                  <a:pt x="62345" y="44387"/>
                </a:cubicBezTo>
                <a:cubicBezTo>
                  <a:pt x="62383" y="44387"/>
                  <a:pt x="62459" y="44349"/>
                  <a:pt x="62459" y="44236"/>
                </a:cubicBezTo>
                <a:cubicBezTo>
                  <a:pt x="62459" y="44198"/>
                  <a:pt x="62459" y="44198"/>
                  <a:pt x="62459" y="44160"/>
                </a:cubicBezTo>
                <a:lnTo>
                  <a:pt x="62383" y="44084"/>
                </a:lnTo>
                <a:close/>
                <a:moveTo>
                  <a:pt x="48191" y="44107"/>
                </a:moveTo>
                <a:cubicBezTo>
                  <a:pt x="48158" y="44107"/>
                  <a:pt x="48125" y="44111"/>
                  <a:pt x="48092" y="44122"/>
                </a:cubicBezTo>
                <a:cubicBezTo>
                  <a:pt x="47979" y="44160"/>
                  <a:pt x="47903" y="44236"/>
                  <a:pt x="47903" y="44349"/>
                </a:cubicBezTo>
                <a:lnTo>
                  <a:pt x="48016" y="44463"/>
                </a:lnTo>
                <a:cubicBezTo>
                  <a:pt x="48053" y="44467"/>
                  <a:pt x="48086" y="44468"/>
                  <a:pt x="48117" y="44468"/>
                </a:cubicBezTo>
                <a:cubicBezTo>
                  <a:pt x="48365" y="44468"/>
                  <a:pt x="48398" y="44341"/>
                  <a:pt x="48432" y="44273"/>
                </a:cubicBezTo>
                <a:lnTo>
                  <a:pt x="48394" y="44160"/>
                </a:lnTo>
                <a:cubicBezTo>
                  <a:pt x="48341" y="44133"/>
                  <a:pt x="48269" y="44107"/>
                  <a:pt x="48191" y="44107"/>
                </a:cubicBezTo>
                <a:close/>
                <a:moveTo>
                  <a:pt x="227" y="44273"/>
                </a:moveTo>
                <a:lnTo>
                  <a:pt x="1" y="44349"/>
                </a:lnTo>
                <a:lnTo>
                  <a:pt x="1" y="44500"/>
                </a:lnTo>
                <a:lnTo>
                  <a:pt x="152" y="44614"/>
                </a:lnTo>
                <a:lnTo>
                  <a:pt x="454" y="44614"/>
                </a:lnTo>
                <a:lnTo>
                  <a:pt x="643" y="44538"/>
                </a:lnTo>
                <a:lnTo>
                  <a:pt x="643" y="44500"/>
                </a:lnTo>
                <a:cubicBezTo>
                  <a:pt x="643" y="44311"/>
                  <a:pt x="417" y="44273"/>
                  <a:pt x="303" y="44273"/>
                </a:cubicBezTo>
                <a:close/>
                <a:moveTo>
                  <a:pt x="23224" y="43722"/>
                </a:moveTo>
                <a:cubicBezTo>
                  <a:pt x="23174" y="43722"/>
                  <a:pt x="23111" y="43748"/>
                  <a:pt x="23063" y="43820"/>
                </a:cubicBezTo>
                <a:cubicBezTo>
                  <a:pt x="23063" y="43782"/>
                  <a:pt x="23025" y="43782"/>
                  <a:pt x="23025" y="43782"/>
                </a:cubicBezTo>
                <a:lnTo>
                  <a:pt x="22950" y="43744"/>
                </a:lnTo>
                <a:cubicBezTo>
                  <a:pt x="22917" y="43733"/>
                  <a:pt x="22883" y="43729"/>
                  <a:pt x="22851" y="43729"/>
                </a:cubicBezTo>
                <a:cubicBezTo>
                  <a:pt x="22773" y="43729"/>
                  <a:pt x="22701" y="43755"/>
                  <a:pt x="22647" y="43782"/>
                </a:cubicBezTo>
                <a:cubicBezTo>
                  <a:pt x="22572" y="43858"/>
                  <a:pt x="22496" y="43933"/>
                  <a:pt x="22496" y="44047"/>
                </a:cubicBezTo>
                <a:lnTo>
                  <a:pt x="22307" y="44047"/>
                </a:lnTo>
                <a:cubicBezTo>
                  <a:pt x="22080" y="44047"/>
                  <a:pt x="21816" y="44047"/>
                  <a:pt x="21589" y="44160"/>
                </a:cubicBezTo>
                <a:lnTo>
                  <a:pt x="21513" y="44236"/>
                </a:lnTo>
                <a:cubicBezTo>
                  <a:pt x="21475" y="44387"/>
                  <a:pt x="21513" y="44500"/>
                  <a:pt x="21589" y="44576"/>
                </a:cubicBezTo>
                <a:lnTo>
                  <a:pt x="21702" y="44614"/>
                </a:lnTo>
                <a:cubicBezTo>
                  <a:pt x="21740" y="44626"/>
                  <a:pt x="21782" y="44631"/>
                  <a:pt x="21824" y="44631"/>
                </a:cubicBezTo>
                <a:cubicBezTo>
                  <a:pt x="21908" y="44631"/>
                  <a:pt x="21992" y="44614"/>
                  <a:pt x="22042" y="44614"/>
                </a:cubicBezTo>
                <a:cubicBezTo>
                  <a:pt x="22099" y="44595"/>
                  <a:pt x="22137" y="44585"/>
                  <a:pt x="22165" y="44585"/>
                </a:cubicBezTo>
                <a:cubicBezTo>
                  <a:pt x="22194" y="44585"/>
                  <a:pt x="22213" y="44595"/>
                  <a:pt x="22232" y="44614"/>
                </a:cubicBezTo>
                <a:lnTo>
                  <a:pt x="22458" y="44500"/>
                </a:lnTo>
                <a:cubicBezTo>
                  <a:pt x="22458" y="44463"/>
                  <a:pt x="22458" y="44463"/>
                  <a:pt x="22496" y="44425"/>
                </a:cubicBezTo>
                <a:cubicBezTo>
                  <a:pt x="22534" y="44425"/>
                  <a:pt x="22534" y="44387"/>
                  <a:pt x="22572" y="44349"/>
                </a:cubicBezTo>
                <a:lnTo>
                  <a:pt x="22761" y="44349"/>
                </a:lnTo>
                <a:cubicBezTo>
                  <a:pt x="22874" y="44311"/>
                  <a:pt x="23063" y="44160"/>
                  <a:pt x="23101" y="44009"/>
                </a:cubicBezTo>
                <a:cubicBezTo>
                  <a:pt x="23101" y="44009"/>
                  <a:pt x="23101" y="44009"/>
                  <a:pt x="23101" y="44047"/>
                </a:cubicBezTo>
                <a:cubicBezTo>
                  <a:pt x="23132" y="44108"/>
                  <a:pt x="23187" y="44218"/>
                  <a:pt x="23367" y="44218"/>
                </a:cubicBezTo>
                <a:cubicBezTo>
                  <a:pt x="23410" y="44218"/>
                  <a:pt x="23459" y="44212"/>
                  <a:pt x="23517" y="44198"/>
                </a:cubicBezTo>
                <a:lnTo>
                  <a:pt x="23593" y="44084"/>
                </a:lnTo>
                <a:cubicBezTo>
                  <a:pt x="23593" y="43971"/>
                  <a:pt x="23479" y="43782"/>
                  <a:pt x="23290" y="43744"/>
                </a:cubicBezTo>
                <a:cubicBezTo>
                  <a:pt x="23276" y="43730"/>
                  <a:pt x="23252" y="43722"/>
                  <a:pt x="23224" y="43722"/>
                </a:cubicBezTo>
                <a:close/>
                <a:moveTo>
                  <a:pt x="52780" y="44198"/>
                </a:moveTo>
                <a:lnTo>
                  <a:pt x="52629" y="44273"/>
                </a:lnTo>
                <a:cubicBezTo>
                  <a:pt x="52629" y="44273"/>
                  <a:pt x="52591" y="44311"/>
                  <a:pt x="52591" y="44311"/>
                </a:cubicBezTo>
                <a:cubicBezTo>
                  <a:pt x="52553" y="44349"/>
                  <a:pt x="52515" y="44425"/>
                  <a:pt x="52553" y="44538"/>
                </a:cubicBezTo>
                <a:lnTo>
                  <a:pt x="52742" y="44614"/>
                </a:lnTo>
                <a:lnTo>
                  <a:pt x="52818" y="44614"/>
                </a:lnTo>
                <a:cubicBezTo>
                  <a:pt x="52849" y="44629"/>
                  <a:pt x="52887" y="44639"/>
                  <a:pt x="52923" y="44639"/>
                </a:cubicBezTo>
                <a:cubicBezTo>
                  <a:pt x="52974" y="44639"/>
                  <a:pt x="53023" y="44620"/>
                  <a:pt x="53045" y="44576"/>
                </a:cubicBezTo>
                <a:cubicBezTo>
                  <a:pt x="53120" y="44576"/>
                  <a:pt x="53120" y="44500"/>
                  <a:pt x="53120" y="44463"/>
                </a:cubicBezTo>
                <a:lnTo>
                  <a:pt x="53083" y="44349"/>
                </a:lnTo>
                <a:cubicBezTo>
                  <a:pt x="53045" y="44349"/>
                  <a:pt x="53045" y="44349"/>
                  <a:pt x="53007" y="44311"/>
                </a:cubicBezTo>
                <a:cubicBezTo>
                  <a:pt x="52969" y="44273"/>
                  <a:pt x="52893" y="44198"/>
                  <a:pt x="52780" y="44198"/>
                </a:cubicBezTo>
                <a:close/>
                <a:moveTo>
                  <a:pt x="47374" y="44311"/>
                </a:moveTo>
                <a:lnTo>
                  <a:pt x="47260" y="44425"/>
                </a:lnTo>
                <a:lnTo>
                  <a:pt x="47260" y="44576"/>
                </a:lnTo>
                <a:lnTo>
                  <a:pt x="47374" y="44689"/>
                </a:lnTo>
                <a:lnTo>
                  <a:pt x="47563" y="44689"/>
                </a:lnTo>
                <a:lnTo>
                  <a:pt x="47714" y="44576"/>
                </a:lnTo>
                <a:lnTo>
                  <a:pt x="47714" y="44425"/>
                </a:lnTo>
                <a:lnTo>
                  <a:pt x="47563" y="44311"/>
                </a:lnTo>
                <a:close/>
                <a:moveTo>
                  <a:pt x="57204" y="44311"/>
                </a:moveTo>
                <a:cubicBezTo>
                  <a:pt x="57090" y="44311"/>
                  <a:pt x="56901" y="44349"/>
                  <a:pt x="56901" y="44538"/>
                </a:cubicBezTo>
                <a:lnTo>
                  <a:pt x="56901" y="44576"/>
                </a:lnTo>
                <a:lnTo>
                  <a:pt x="57015" y="44689"/>
                </a:lnTo>
                <a:cubicBezTo>
                  <a:pt x="57241" y="44689"/>
                  <a:pt x="57317" y="44576"/>
                  <a:pt x="57355" y="44500"/>
                </a:cubicBezTo>
                <a:lnTo>
                  <a:pt x="57393" y="44463"/>
                </a:lnTo>
                <a:lnTo>
                  <a:pt x="57241" y="44311"/>
                </a:lnTo>
                <a:close/>
                <a:moveTo>
                  <a:pt x="76864" y="44387"/>
                </a:moveTo>
                <a:lnTo>
                  <a:pt x="76712" y="44500"/>
                </a:lnTo>
                <a:cubicBezTo>
                  <a:pt x="76712" y="44500"/>
                  <a:pt x="76674" y="44538"/>
                  <a:pt x="76674" y="44576"/>
                </a:cubicBezTo>
                <a:lnTo>
                  <a:pt x="76788" y="44727"/>
                </a:lnTo>
                <a:cubicBezTo>
                  <a:pt x="76788" y="44765"/>
                  <a:pt x="76826" y="44765"/>
                  <a:pt x="76864" y="44765"/>
                </a:cubicBezTo>
                <a:lnTo>
                  <a:pt x="77053" y="44689"/>
                </a:lnTo>
                <a:cubicBezTo>
                  <a:pt x="77053" y="44652"/>
                  <a:pt x="77090" y="44652"/>
                  <a:pt x="77090" y="44576"/>
                </a:cubicBezTo>
                <a:lnTo>
                  <a:pt x="76977" y="44463"/>
                </a:lnTo>
                <a:cubicBezTo>
                  <a:pt x="76977" y="44425"/>
                  <a:pt x="76939" y="44425"/>
                  <a:pt x="76864" y="44387"/>
                </a:cubicBezTo>
                <a:close/>
                <a:moveTo>
                  <a:pt x="16946" y="44415"/>
                </a:moveTo>
                <a:cubicBezTo>
                  <a:pt x="16918" y="44415"/>
                  <a:pt x="16891" y="44418"/>
                  <a:pt x="16863" y="44425"/>
                </a:cubicBezTo>
                <a:cubicBezTo>
                  <a:pt x="16825" y="44463"/>
                  <a:pt x="16712" y="44500"/>
                  <a:pt x="16712" y="44652"/>
                </a:cubicBezTo>
                <a:lnTo>
                  <a:pt x="16863" y="44765"/>
                </a:lnTo>
                <a:cubicBezTo>
                  <a:pt x="16901" y="44765"/>
                  <a:pt x="16938" y="44803"/>
                  <a:pt x="16938" y="44803"/>
                </a:cubicBezTo>
                <a:cubicBezTo>
                  <a:pt x="17014" y="44803"/>
                  <a:pt x="17127" y="44803"/>
                  <a:pt x="17203" y="44765"/>
                </a:cubicBezTo>
                <a:cubicBezTo>
                  <a:pt x="17241" y="44727"/>
                  <a:pt x="17279" y="44689"/>
                  <a:pt x="17279" y="44614"/>
                </a:cubicBezTo>
                <a:lnTo>
                  <a:pt x="17241" y="44538"/>
                </a:lnTo>
                <a:cubicBezTo>
                  <a:pt x="17179" y="44476"/>
                  <a:pt x="17067" y="44415"/>
                  <a:pt x="16946" y="44415"/>
                </a:cubicBezTo>
                <a:close/>
                <a:moveTo>
                  <a:pt x="14368" y="44500"/>
                </a:moveTo>
                <a:cubicBezTo>
                  <a:pt x="14254" y="44500"/>
                  <a:pt x="14141" y="44538"/>
                  <a:pt x="14103" y="44689"/>
                </a:cubicBezTo>
                <a:lnTo>
                  <a:pt x="14216" y="44841"/>
                </a:lnTo>
                <a:lnTo>
                  <a:pt x="14254" y="44841"/>
                </a:lnTo>
                <a:cubicBezTo>
                  <a:pt x="14285" y="44902"/>
                  <a:pt x="14341" y="44964"/>
                  <a:pt x="14484" y="44964"/>
                </a:cubicBezTo>
                <a:cubicBezTo>
                  <a:pt x="14516" y="44964"/>
                  <a:pt x="14553" y="44961"/>
                  <a:pt x="14594" y="44954"/>
                </a:cubicBezTo>
                <a:lnTo>
                  <a:pt x="14670" y="44841"/>
                </a:lnTo>
                <a:lnTo>
                  <a:pt x="14670" y="44803"/>
                </a:lnTo>
                <a:cubicBezTo>
                  <a:pt x="14670" y="44652"/>
                  <a:pt x="14519" y="44538"/>
                  <a:pt x="14368" y="44500"/>
                </a:cubicBezTo>
                <a:close/>
                <a:moveTo>
                  <a:pt x="13422" y="44614"/>
                </a:moveTo>
                <a:lnTo>
                  <a:pt x="13271" y="44689"/>
                </a:lnTo>
                <a:cubicBezTo>
                  <a:pt x="13233" y="44841"/>
                  <a:pt x="13309" y="44878"/>
                  <a:pt x="13347" y="44916"/>
                </a:cubicBezTo>
                <a:cubicBezTo>
                  <a:pt x="13422" y="44992"/>
                  <a:pt x="13498" y="44992"/>
                  <a:pt x="13649" y="44992"/>
                </a:cubicBezTo>
                <a:lnTo>
                  <a:pt x="13763" y="44878"/>
                </a:lnTo>
                <a:lnTo>
                  <a:pt x="13763" y="44841"/>
                </a:lnTo>
                <a:cubicBezTo>
                  <a:pt x="13763" y="44652"/>
                  <a:pt x="13574" y="44614"/>
                  <a:pt x="13460" y="44614"/>
                </a:cubicBezTo>
                <a:close/>
                <a:moveTo>
                  <a:pt x="69113" y="44652"/>
                </a:moveTo>
                <a:cubicBezTo>
                  <a:pt x="69037" y="44652"/>
                  <a:pt x="68962" y="44652"/>
                  <a:pt x="68924" y="44727"/>
                </a:cubicBezTo>
                <a:cubicBezTo>
                  <a:pt x="68848" y="44765"/>
                  <a:pt x="68848" y="44841"/>
                  <a:pt x="68848" y="44916"/>
                </a:cubicBezTo>
                <a:lnTo>
                  <a:pt x="68962" y="44916"/>
                </a:lnTo>
                <a:cubicBezTo>
                  <a:pt x="68962" y="44954"/>
                  <a:pt x="69000" y="44992"/>
                  <a:pt x="69000" y="45030"/>
                </a:cubicBezTo>
                <a:cubicBezTo>
                  <a:pt x="69121" y="45030"/>
                  <a:pt x="69145" y="44981"/>
                  <a:pt x="69208" y="44981"/>
                </a:cubicBezTo>
                <a:cubicBezTo>
                  <a:pt x="69223" y="44981"/>
                  <a:pt x="69242" y="44984"/>
                  <a:pt x="69264" y="44992"/>
                </a:cubicBezTo>
                <a:cubicBezTo>
                  <a:pt x="69264" y="44954"/>
                  <a:pt x="69264" y="44954"/>
                  <a:pt x="69264" y="44954"/>
                </a:cubicBezTo>
                <a:lnTo>
                  <a:pt x="69415" y="44954"/>
                </a:lnTo>
                <a:cubicBezTo>
                  <a:pt x="69415" y="44727"/>
                  <a:pt x="69264" y="44652"/>
                  <a:pt x="69113" y="44652"/>
                </a:cubicBezTo>
                <a:close/>
                <a:moveTo>
                  <a:pt x="40530" y="44236"/>
                </a:moveTo>
                <a:cubicBezTo>
                  <a:pt x="40379" y="44273"/>
                  <a:pt x="40115" y="44273"/>
                  <a:pt x="40115" y="44463"/>
                </a:cubicBezTo>
                <a:cubicBezTo>
                  <a:pt x="40115" y="44463"/>
                  <a:pt x="40115" y="44500"/>
                  <a:pt x="40115" y="44538"/>
                </a:cubicBezTo>
                <a:cubicBezTo>
                  <a:pt x="40039" y="44652"/>
                  <a:pt x="40001" y="44765"/>
                  <a:pt x="40001" y="44992"/>
                </a:cubicBezTo>
                <a:lnTo>
                  <a:pt x="40152" y="45105"/>
                </a:lnTo>
                <a:lnTo>
                  <a:pt x="40379" y="45105"/>
                </a:lnTo>
                <a:cubicBezTo>
                  <a:pt x="40490" y="45119"/>
                  <a:pt x="40565" y="45128"/>
                  <a:pt x="40633" y="45128"/>
                </a:cubicBezTo>
                <a:cubicBezTo>
                  <a:pt x="40750" y="45128"/>
                  <a:pt x="40844" y="45102"/>
                  <a:pt x="41060" y="45030"/>
                </a:cubicBezTo>
                <a:lnTo>
                  <a:pt x="41135" y="44954"/>
                </a:lnTo>
                <a:cubicBezTo>
                  <a:pt x="41135" y="44916"/>
                  <a:pt x="41135" y="44841"/>
                  <a:pt x="41135" y="44803"/>
                </a:cubicBezTo>
                <a:cubicBezTo>
                  <a:pt x="41135" y="44614"/>
                  <a:pt x="41022" y="44538"/>
                  <a:pt x="40946" y="44463"/>
                </a:cubicBezTo>
                <a:cubicBezTo>
                  <a:pt x="40871" y="44425"/>
                  <a:pt x="40833" y="44387"/>
                  <a:pt x="40833" y="44311"/>
                </a:cubicBezTo>
                <a:lnTo>
                  <a:pt x="40682" y="44236"/>
                </a:lnTo>
                <a:close/>
                <a:moveTo>
                  <a:pt x="52289" y="44803"/>
                </a:moveTo>
                <a:lnTo>
                  <a:pt x="52137" y="44916"/>
                </a:lnTo>
                <a:cubicBezTo>
                  <a:pt x="52062" y="44954"/>
                  <a:pt x="51948" y="45030"/>
                  <a:pt x="52024" y="45181"/>
                </a:cubicBezTo>
                <a:lnTo>
                  <a:pt x="52100" y="45256"/>
                </a:lnTo>
                <a:cubicBezTo>
                  <a:pt x="52175" y="45256"/>
                  <a:pt x="52251" y="45256"/>
                  <a:pt x="52326" y="45219"/>
                </a:cubicBezTo>
                <a:cubicBezTo>
                  <a:pt x="52402" y="45181"/>
                  <a:pt x="52478" y="45105"/>
                  <a:pt x="52478" y="44992"/>
                </a:cubicBezTo>
                <a:cubicBezTo>
                  <a:pt x="52478" y="44916"/>
                  <a:pt x="52402" y="44841"/>
                  <a:pt x="52289" y="44803"/>
                </a:cubicBezTo>
                <a:close/>
                <a:moveTo>
                  <a:pt x="87374" y="44597"/>
                </a:moveTo>
                <a:cubicBezTo>
                  <a:pt x="87349" y="44597"/>
                  <a:pt x="87324" y="44601"/>
                  <a:pt x="87298" y="44614"/>
                </a:cubicBezTo>
                <a:cubicBezTo>
                  <a:pt x="87261" y="44614"/>
                  <a:pt x="87223" y="44652"/>
                  <a:pt x="87223" y="44652"/>
                </a:cubicBezTo>
                <a:lnTo>
                  <a:pt x="87109" y="44689"/>
                </a:lnTo>
                <a:cubicBezTo>
                  <a:pt x="87034" y="44765"/>
                  <a:pt x="86996" y="44841"/>
                  <a:pt x="86996" y="44954"/>
                </a:cubicBezTo>
                <a:cubicBezTo>
                  <a:pt x="86996" y="45067"/>
                  <a:pt x="87034" y="45143"/>
                  <a:pt x="87109" y="45219"/>
                </a:cubicBezTo>
                <a:lnTo>
                  <a:pt x="87223" y="45256"/>
                </a:lnTo>
                <a:lnTo>
                  <a:pt x="87639" y="45256"/>
                </a:lnTo>
                <a:lnTo>
                  <a:pt x="87752" y="45219"/>
                </a:lnTo>
                <a:cubicBezTo>
                  <a:pt x="87866" y="45067"/>
                  <a:pt x="87866" y="44992"/>
                  <a:pt x="87866" y="44878"/>
                </a:cubicBezTo>
                <a:cubicBezTo>
                  <a:pt x="87866" y="44841"/>
                  <a:pt x="87866" y="44803"/>
                  <a:pt x="87903" y="44765"/>
                </a:cubicBezTo>
                <a:lnTo>
                  <a:pt x="87677" y="44652"/>
                </a:lnTo>
                <a:cubicBezTo>
                  <a:pt x="87639" y="44652"/>
                  <a:pt x="87639" y="44652"/>
                  <a:pt x="87525" y="44614"/>
                </a:cubicBezTo>
                <a:cubicBezTo>
                  <a:pt x="87475" y="44614"/>
                  <a:pt x="87424" y="44597"/>
                  <a:pt x="87374" y="44597"/>
                </a:cubicBezTo>
                <a:close/>
                <a:moveTo>
                  <a:pt x="22305" y="44863"/>
                </a:moveTo>
                <a:cubicBezTo>
                  <a:pt x="22279" y="44863"/>
                  <a:pt x="22254" y="44867"/>
                  <a:pt x="22232" y="44878"/>
                </a:cubicBezTo>
                <a:lnTo>
                  <a:pt x="22156" y="44916"/>
                </a:lnTo>
                <a:cubicBezTo>
                  <a:pt x="22118" y="44954"/>
                  <a:pt x="22080" y="44992"/>
                  <a:pt x="22080" y="45030"/>
                </a:cubicBezTo>
                <a:cubicBezTo>
                  <a:pt x="22080" y="45105"/>
                  <a:pt x="22080" y="45105"/>
                  <a:pt x="22118" y="45143"/>
                </a:cubicBezTo>
                <a:cubicBezTo>
                  <a:pt x="22118" y="45143"/>
                  <a:pt x="22118" y="45143"/>
                  <a:pt x="22118" y="45181"/>
                </a:cubicBezTo>
                <a:lnTo>
                  <a:pt x="22232" y="45294"/>
                </a:lnTo>
                <a:cubicBezTo>
                  <a:pt x="22254" y="45305"/>
                  <a:pt x="22279" y="45310"/>
                  <a:pt x="22305" y="45310"/>
                </a:cubicBezTo>
                <a:cubicBezTo>
                  <a:pt x="22367" y="45310"/>
                  <a:pt x="22432" y="45283"/>
                  <a:pt x="22458" y="45256"/>
                </a:cubicBezTo>
                <a:cubicBezTo>
                  <a:pt x="22534" y="45219"/>
                  <a:pt x="22572" y="45143"/>
                  <a:pt x="22572" y="45067"/>
                </a:cubicBezTo>
                <a:cubicBezTo>
                  <a:pt x="22572" y="45030"/>
                  <a:pt x="22534" y="44954"/>
                  <a:pt x="22458" y="44916"/>
                </a:cubicBezTo>
                <a:cubicBezTo>
                  <a:pt x="22432" y="44889"/>
                  <a:pt x="22367" y="44863"/>
                  <a:pt x="22305" y="44863"/>
                </a:cubicBezTo>
                <a:close/>
                <a:moveTo>
                  <a:pt x="72780" y="44689"/>
                </a:moveTo>
                <a:lnTo>
                  <a:pt x="72553" y="44727"/>
                </a:lnTo>
                <a:cubicBezTo>
                  <a:pt x="72516" y="44878"/>
                  <a:pt x="72516" y="44954"/>
                  <a:pt x="72553" y="45105"/>
                </a:cubicBezTo>
                <a:lnTo>
                  <a:pt x="72591" y="45143"/>
                </a:lnTo>
                <a:cubicBezTo>
                  <a:pt x="72553" y="45181"/>
                  <a:pt x="72553" y="45219"/>
                  <a:pt x="72553" y="45294"/>
                </a:cubicBezTo>
                <a:lnTo>
                  <a:pt x="72591" y="45370"/>
                </a:lnTo>
                <a:cubicBezTo>
                  <a:pt x="72667" y="45446"/>
                  <a:pt x="72742" y="45446"/>
                  <a:pt x="72818" y="45446"/>
                </a:cubicBezTo>
                <a:cubicBezTo>
                  <a:pt x="72932" y="45408"/>
                  <a:pt x="73007" y="45294"/>
                  <a:pt x="73045" y="45256"/>
                </a:cubicBezTo>
                <a:lnTo>
                  <a:pt x="73045" y="45105"/>
                </a:lnTo>
                <a:cubicBezTo>
                  <a:pt x="73045" y="45105"/>
                  <a:pt x="73007" y="45105"/>
                  <a:pt x="73007" y="45067"/>
                </a:cubicBezTo>
                <a:cubicBezTo>
                  <a:pt x="73045" y="45030"/>
                  <a:pt x="73083" y="44916"/>
                  <a:pt x="73083" y="44841"/>
                </a:cubicBezTo>
                <a:lnTo>
                  <a:pt x="72932" y="44689"/>
                </a:lnTo>
                <a:cubicBezTo>
                  <a:pt x="72894" y="44702"/>
                  <a:pt x="72864" y="44706"/>
                  <a:pt x="72842" y="44706"/>
                </a:cubicBezTo>
                <a:cubicBezTo>
                  <a:pt x="72797" y="44706"/>
                  <a:pt x="72780" y="44689"/>
                  <a:pt x="72780" y="44689"/>
                </a:cubicBezTo>
                <a:close/>
                <a:moveTo>
                  <a:pt x="16712" y="45181"/>
                </a:moveTo>
                <a:lnTo>
                  <a:pt x="16560" y="45294"/>
                </a:lnTo>
                <a:lnTo>
                  <a:pt x="16560" y="45446"/>
                </a:lnTo>
                <a:lnTo>
                  <a:pt x="16712" y="45559"/>
                </a:lnTo>
                <a:cubicBezTo>
                  <a:pt x="16749" y="45559"/>
                  <a:pt x="16787" y="45559"/>
                  <a:pt x="16825" y="45597"/>
                </a:cubicBezTo>
                <a:lnTo>
                  <a:pt x="17014" y="45483"/>
                </a:lnTo>
                <a:lnTo>
                  <a:pt x="17014" y="45294"/>
                </a:lnTo>
                <a:lnTo>
                  <a:pt x="16901" y="45181"/>
                </a:lnTo>
                <a:close/>
                <a:moveTo>
                  <a:pt x="24519" y="45274"/>
                </a:moveTo>
                <a:cubicBezTo>
                  <a:pt x="24359" y="45274"/>
                  <a:pt x="24304" y="45384"/>
                  <a:pt x="24273" y="45446"/>
                </a:cubicBezTo>
                <a:cubicBezTo>
                  <a:pt x="24273" y="45446"/>
                  <a:pt x="24273" y="45483"/>
                  <a:pt x="24235" y="45483"/>
                </a:cubicBezTo>
                <a:lnTo>
                  <a:pt x="24349" y="45672"/>
                </a:lnTo>
                <a:lnTo>
                  <a:pt x="24613" y="45672"/>
                </a:lnTo>
                <a:lnTo>
                  <a:pt x="24727" y="45559"/>
                </a:lnTo>
                <a:lnTo>
                  <a:pt x="24727" y="45408"/>
                </a:lnTo>
                <a:lnTo>
                  <a:pt x="24651" y="45294"/>
                </a:lnTo>
                <a:cubicBezTo>
                  <a:pt x="24601" y="45280"/>
                  <a:pt x="24557" y="45274"/>
                  <a:pt x="24519" y="45274"/>
                </a:cubicBezTo>
                <a:close/>
                <a:moveTo>
                  <a:pt x="31660" y="45279"/>
                </a:moveTo>
                <a:cubicBezTo>
                  <a:pt x="31633" y="45279"/>
                  <a:pt x="31603" y="45283"/>
                  <a:pt x="31570" y="45294"/>
                </a:cubicBezTo>
                <a:lnTo>
                  <a:pt x="31457" y="45408"/>
                </a:lnTo>
                <a:lnTo>
                  <a:pt x="31457" y="45483"/>
                </a:lnTo>
                <a:lnTo>
                  <a:pt x="31608" y="45635"/>
                </a:lnTo>
                <a:cubicBezTo>
                  <a:pt x="31608" y="45635"/>
                  <a:pt x="31683" y="45672"/>
                  <a:pt x="31797" y="45672"/>
                </a:cubicBezTo>
                <a:lnTo>
                  <a:pt x="31910" y="45559"/>
                </a:lnTo>
                <a:lnTo>
                  <a:pt x="31910" y="45446"/>
                </a:lnTo>
                <a:lnTo>
                  <a:pt x="31797" y="45332"/>
                </a:lnTo>
                <a:cubicBezTo>
                  <a:pt x="31770" y="45305"/>
                  <a:pt x="31724" y="45279"/>
                  <a:pt x="31660" y="45279"/>
                </a:cubicBezTo>
                <a:close/>
                <a:moveTo>
                  <a:pt x="74028" y="45219"/>
                </a:moveTo>
                <a:lnTo>
                  <a:pt x="73877" y="45294"/>
                </a:lnTo>
                <a:cubicBezTo>
                  <a:pt x="73839" y="45370"/>
                  <a:pt x="73839" y="45483"/>
                  <a:pt x="73990" y="45521"/>
                </a:cubicBezTo>
                <a:cubicBezTo>
                  <a:pt x="73952" y="45597"/>
                  <a:pt x="73990" y="45710"/>
                  <a:pt x="74104" y="45710"/>
                </a:cubicBezTo>
                <a:lnTo>
                  <a:pt x="74293" y="45635"/>
                </a:lnTo>
                <a:cubicBezTo>
                  <a:pt x="74293" y="45635"/>
                  <a:pt x="74293" y="45597"/>
                  <a:pt x="74293" y="45597"/>
                </a:cubicBezTo>
                <a:cubicBezTo>
                  <a:pt x="74330" y="45559"/>
                  <a:pt x="74406" y="45521"/>
                  <a:pt x="74406" y="45408"/>
                </a:cubicBezTo>
                <a:cubicBezTo>
                  <a:pt x="74406" y="45370"/>
                  <a:pt x="74406" y="45332"/>
                  <a:pt x="74406" y="45294"/>
                </a:cubicBezTo>
                <a:lnTo>
                  <a:pt x="74255" y="45219"/>
                </a:lnTo>
                <a:close/>
                <a:moveTo>
                  <a:pt x="60304" y="45370"/>
                </a:moveTo>
                <a:cubicBezTo>
                  <a:pt x="60190" y="45370"/>
                  <a:pt x="60115" y="45408"/>
                  <a:pt x="60039" y="45446"/>
                </a:cubicBezTo>
                <a:cubicBezTo>
                  <a:pt x="60001" y="45483"/>
                  <a:pt x="59964" y="45521"/>
                  <a:pt x="59964" y="45635"/>
                </a:cubicBezTo>
                <a:lnTo>
                  <a:pt x="59964" y="45672"/>
                </a:lnTo>
                <a:lnTo>
                  <a:pt x="60077" y="45786"/>
                </a:lnTo>
                <a:cubicBezTo>
                  <a:pt x="60190" y="45786"/>
                  <a:pt x="60266" y="45748"/>
                  <a:pt x="60342" y="45710"/>
                </a:cubicBezTo>
                <a:cubicBezTo>
                  <a:pt x="60379" y="45672"/>
                  <a:pt x="60417" y="45635"/>
                  <a:pt x="60417" y="45521"/>
                </a:cubicBezTo>
                <a:lnTo>
                  <a:pt x="60417" y="45483"/>
                </a:lnTo>
                <a:lnTo>
                  <a:pt x="60304" y="45370"/>
                </a:lnTo>
                <a:close/>
                <a:moveTo>
                  <a:pt x="86566" y="45223"/>
                </a:moveTo>
                <a:cubicBezTo>
                  <a:pt x="86525" y="45223"/>
                  <a:pt x="86479" y="45231"/>
                  <a:pt x="86429" y="45256"/>
                </a:cubicBezTo>
                <a:cubicBezTo>
                  <a:pt x="86278" y="45332"/>
                  <a:pt x="86240" y="45483"/>
                  <a:pt x="86240" y="45635"/>
                </a:cubicBezTo>
                <a:cubicBezTo>
                  <a:pt x="86240" y="45710"/>
                  <a:pt x="86240" y="45786"/>
                  <a:pt x="86315" y="45899"/>
                </a:cubicBezTo>
                <a:lnTo>
                  <a:pt x="86467" y="45899"/>
                </a:lnTo>
                <a:cubicBezTo>
                  <a:pt x="86580" y="45899"/>
                  <a:pt x="86656" y="45861"/>
                  <a:pt x="86694" y="45861"/>
                </a:cubicBezTo>
                <a:cubicBezTo>
                  <a:pt x="86769" y="45861"/>
                  <a:pt x="86883" y="45824"/>
                  <a:pt x="86996" y="45748"/>
                </a:cubicBezTo>
                <a:lnTo>
                  <a:pt x="87034" y="45635"/>
                </a:lnTo>
                <a:cubicBezTo>
                  <a:pt x="87034" y="45483"/>
                  <a:pt x="86958" y="45332"/>
                  <a:pt x="86807" y="45256"/>
                </a:cubicBezTo>
                <a:lnTo>
                  <a:pt x="86694" y="45294"/>
                </a:lnTo>
                <a:lnTo>
                  <a:pt x="86656" y="45294"/>
                </a:lnTo>
                <a:cubicBezTo>
                  <a:pt x="86694" y="45256"/>
                  <a:pt x="86731" y="45256"/>
                  <a:pt x="86731" y="45256"/>
                </a:cubicBezTo>
                <a:cubicBezTo>
                  <a:pt x="86706" y="45256"/>
                  <a:pt x="86647" y="45223"/>
                  <a:pt x="86566" y="45223"/>
                </a:cubicBezTo>
                <a:close/>
                <a:moveTo>
                  <a:pt x="47903" y="45483"/>
                </a:moveTo>
                <a:cubicBezTo>
                  <a:pt x="47789" y="45483"/>
                  <a:pt x="47714" y="45483"/>
                  <a:pt x="47676" y="45559"/>
                </a:cubicBezTo>
                <a:cubicBezTo>
                  <a:pt x="47638" y="45521"/>
                  <a:pt x="47600" y="45521"/>
                  <a:pt x="47563" y="45521"/>
                </a:cubicBezTo>
                <a:lnTo>
                  <a:pt x="47411" y="45635"/>
                </a:lnTo>
                <a:lnTo>
                  <a:pt x="47411" y="45748"/>
                </a:lnTo>
                <a:lnTo>
                  <a:pt x="47563" y="45861"/>
                </a:lnTo>
                <a:cubicBezTo>
                  <a:pt x="47563" y="45899"/>
                  <a:pt x="47600" y="45899"/>
                  <a:pt x="47638" y="45937"/>
                </a:cubicBezTo>
                <a:lnTo>
                  <a:pt x="47827" y="45824"/>
                </a:lnTo>
                <a:lnTo>
                  <a:pt x="47827" y="45824"/>
                </a:lnTo>
                <a:cubicBezTo>
                  <a:pt x="47827" y="45861"/>
                  <a:pt x="47789" y="45861"/>
                  <a:pt x="47827" y="45861"/>
                </a:cubicBezTo>
                <a:cubicBezTo>
                  <a:pt x="47865" y="45824"/>
                  <a:pt x="48016" y="45786"/>
                  <a:pt x="48016" y="45635"/>
                </a:cubicBezTo>
                <a:cubicBezTo>
                  <a:pt x="48016" y="45635"/>
                  <a:pt x="48016" y="45597"/>
                  <a:pt x="48016" y="45559"/>
                </a:cubicBezTo>
                <a:lnTo>
                  <a:pt x="47903" y="45483"/>
                </a:lnTo>
                <a:close/>
                <a:moveTo>
                  <a:pt x="13080" y="45579"/>
                </a:moveTo>
                <a:cubicBezTo>
                  <a:pt x="12907" y="45579"/>
                  <a:pt x="12849" y="45716"/>
                  <a:pt x="12817" y="45748"/>
                </a:cubicBezTo>
                <a:cubicBezTo>
                  <a:pt x="12817" y="45786"/>
                  <a:pt x="12817" y="45786"/>
                  <a:pt x="12780" y="45786"/>
                </a:cubicBezTo>
                <a:lnTo>
                  <a:pt x="12931" y="45975"/>
                </a:lnTo>
                <a:lnTo>
                  <a:pt x="13158" y="45975"/>
                </a:lnTo>
                <a:lnTo>
                  <a:pt x="13309" y="45861"/>
                </a:lnTo>
                <a:lnTo>
                  <a:pt x="13309" y="45710"/>
                </a:lnTo>
                <a:lnTo>
                  <a:pt x="13195" y="45597"/>
                </a:lnTo>
                <a:cubicBezTo>
                  <a:pt x="13152" y="45584"/>
                  <a:pt x="13114" y="45579"/>
                  <a:pt x="13080" y="45579"/>
                </a:cubicBezTo>
                <a:close/>
                <a:moveTo>
                  <a:pt x="1135" y="45635"/>
                </a:moveTo>
                <a:cubicBezTo>
                  <a:pt x="1097" y="45635"/>
                  <a:pt x="1059" y="45672"/>
                  <a:pt x="1021" y="45672"/>
                </a:cubicBezTo>
                <a:cubicBezTo>
                  <a:pt x="946" y="45672"/>
                  <a:pt x="795" y="45710"/>
                  <a:pt x="757" y="45786"/>
                </a:cubicBezTo>
                <a:lnTo>
                  <a:pt x="757" y="45937"/>
                </a:lnTo>
                <a:cubicBezTo>
                  <a:pt x="812" y="45992"/>
                  <a:pt x="928" y="46027"/>
                  <a:pt x="1046" y="46027"/>
                </a:cubicBezTo>
                <a:cubicBezTo>
                  <a:pt x="1089" y="46027"/>
                  <a:pt x="1132" y="46023"/>
                  <a:pt x="1173" y="46013"/>
                </a:cubicBezTo>
                <a:cubicBezTo>
                  <a:pt x="1248" y="45975"/>
                  <a:pt x="1324" y="45899"/>
                  <a:pt x="1324" y="45824"/>
                </a:cubicBezTo>
                <a:cubicBezTo>
                  <a:pt x="1324" y="45786"/>
                  <a:pt x="1324" y="45748"/>
                  <a:pt x="1286" y="45710"/>
                </a:cubicBezTo>
                <a:lnTo>
                  <a:pt x="1135" y="45635"/>
                </a:lnTo>
                <a:close/>
                <a:moveTo>
                  <a:pt x="6579" y="45521"/>
                </a:moveTo>
                <a:cubicBezTo>
                  <a:pt x="6390" y="45559"/>
                  <a:pt x="6239" y="45672"/>
                  <a:pt x="6201" y="45824"/>
                </a:cubicBezTo>
                <a:lnTo>
                  <a:pt x="6277" y="45937"/>
                </a:lnTo>
                <a:cubicBezTo>
                  <a:pt x="6360" y="45992"/>
                  <a:pt x="6443" y="46027"/>
                  <a:pt x="6541" y="46027"/>
                </a:cubicBezTo>
                <a:cubicBezTo>
                  <a:pt x="6576" y="46027"/>
                  <a:pt x="6614" y="46023"/>
                  <a:pt x="6655" y="46013"/>
                </a:cubicBezTo>
                <a:lnTo>
                  <a:pt x="6768" y="45937"/>
                </a:lnTo>
                <a:cubicBezTo>
                  <a:pt x="6806" y="45899"/>
                  <a:pt x="6806" y="45861"/>
                  <a:pt x="6806" y="45824"/>
                </a:cubicBezTo>
                <a:cubicBezTo>
                  <a:pt x="6806" y="45748"/>
                  <a:pt x="6768" y="45672"/>
                  <a:pt x="6693" y="45597"/>
                </a:cubicBezTo>
                <a:lnTo>
                  <a:pt x="6579" y="45521"/>
                </a:lnTo>
                <a:close/>
                <a:moveTo>
                  <a:pt x="2609" y="46050"/>
                </a:moveTo>
                <a:cubicBezTo>
                  <a:pt x="2609" y="46088"/>
                  <a:pt x="2609" y="46088"/>
                  <a:pt x="2572" y="46088"/>
                </a:cubicBezTo>
                <a:lnTo>
                  <a:pt x="2609" y="46050"/>
                </a:lnTo>
                <a:close/>
                <a:moveTo>
                  <a:pt x="2572" y="45256"/>
                </a:moveTo>
                <a:cubicBezTo>
                  <a:pt x="2307" y="45256"/>
                  <a:pt x="2231" y="45446"/>
                  <a:pt x="2231" y="45559"/>
                </a:cubicBezTo>
                <a:lnTo>
                  <a:pt x="2193" y="45559"/>
                </a:lnTo>
                <a:lnTo>
                  <a:pt x="2004" y="45597"/>
                </a:lnTo>
                <a:cubicBezTo>
                  <a:pt x="2004" y="45635"/>
                  <a:pt x="2004" y="45635"/>
                  <a:pt x="2004" y="45672"/>
                </a:cubicBezTo>
                <a:lnTo>
                  <a:pt x="1891" y="45748"/>
                </a:lnTo>
                <a:cubicBezTo>
                  <a:pt x="1853" y="45899"/>
                  <a:pt x="1967" y="46050"/>
                  <a:pt x="2118" y="46126"/>
                </a:cubicBezTo>
                <a:cubicBezTo>
                  <a:pt x="2203" y="46160"/>
                  <a:pt x="2288" y="46179"/>
                  <a:pt x="2369" y="46179"/>
                </a:cubicBezTo>
                <a:cubicBezTo>
                  <a:pt x="2469" y="46179"/>
                  <a:pt x="2564" y="46151"/>
                  <a:pt x="2647" y="46088"/>
                </a:cubicBezTo>
                <a:lnTo>
                  <a:pt x="2609" y="46050"/>
                </a:lnTo>
                <a:lnTo>
                  <a:pt x="2572" y="45975"/>
                </a:lnTo>
                <a:lnTo>
                  <a:pt x="2609" y="45975"/>
                </a:lnTo>
                <a:lnTo>
                  <a:pt x="2609" y="45937"/>
                </a:lnTo>
                <a:cubicBezTo>
                  <a:pt x="2647" y="45975"/>
                  <a:pt x="2647" y="46013"/>
                  <a:pt x="2609" y="46050"/>
                </a:cubicBezTo>
                <a:lnTo>
                  <a:pt x="2761" y="45975"/>
                </a:lnTo>
                <a:cubicBezTo>
                  <a:pt x="2761" y="45937"/>
                  <a:pt x="2761" y="45899"/>
                  <a:pt x="2761" y="45861"/>
                </a:cubicBezTo>
                <a:cubicBezTo>
                  <a:pt x="2761" y="45748"/>
                  <a:pt x="2685" y="45672"/>
                  <a:pt x="2647" y="45597"/>
                </a:cubicBezTo>
                <a:cubicBezTo>
                  <a:pt x="2685" y="45559"/>
                  <a:pt x="2723" y="45483"/>
                  <a:pt x="2685" y="45370"/>
                </a:cubicBezTo>
                <a:lnTo>
                  <a:pt x="2572" y="45256"/>
                </a:lnTo>
                <a:close/>
                <a:moveTo>
                  <a:pt x="4764" y="46013"/>
                </a:moveTo>
                <a:cubicBezTo>
                  <a:pt x="4575" y="46013"/>
                  <a:pt x="4462" y="46088"/>
                  <a:pt x="4462" y="46239"/>
                </a:cubicBezTo>
                <a:lnTo>
                  <a:pt x="4613" y="46239"/>
                </a:lnTo>
                <a:cubicBezTo>
                  <a:pt x="4613" y="46239"/>
                  <a:pt x="4613" y="46239"/>
                  <a:pt x="4613" y="46277"/>
                </a:cubicBezTo>
                <a:lnTo>
                  <a:pt x="4916" y="46277"/>
                </a:lnTo>
                <a:cubicBezTo>
                  <a:pt x="4916" y="46239"/>
                  <a:pt x="4878" y="46239"/>
                  <a:pt x="4878" y="46239"/>
                </a:cubicBezTo>
                <a:lnTo>
                  <a:pt x="5029" y="46239"/>
                </a:lnTo>
                <a:cubicBezTo>
                  <a:pt x="5029" y="46164"/>
                  <a:pt x="4991" y="46088"/>
                  <a:pt x="4953" y="46050"/>
                </a:cubicBezTo>
                <a:cubicBezTo>
                  <a:pt x="4878" y="46013"/>
                  <a:pt x="4840" y="46013"/>
                  <a:pt x="4764" y="46013"/>
                </a:cubicBezTo>
                <a:close/>
                <a:moveTo>
                  <a:pt x="37846" y="45937"/>
                </a:moveTo>
                <a:cubicBezTo>
                  <a:pt x="37657" y="45937"/>
                  <a:pt x="37544" y="46050"/>
                  <a:pt x="37544" y="46202"/>
                </a:cubicBezTo>
                <a:lnTo>
                  <a:pt x="37695" y="46202"/>
                </a:lnTo>
                <a:cubicBezTo>
                  <a:pt x="37695" y="46239"/>
                  <a:pt x="37657" y="46239"/>
                  <a:pt x="37695" y="46277"/>
                </a:cubicBezTo>
                <a:cubicBezTo>
                  <a:pt x="37770" y="46277"/>
                  <a:pt x="37880" y="46328"/>
                  <a:pt x="37978" y="46328"/>
                </a:cubicBezTo>
                <a:cubicBezTo>
                  <a:pt x="38027" y="46328"/>
                  <a:pt x="38073" y="46315"/>
                  <a:pt x="38111" y="46277"/>
                </a:cubicBezTo>
                <a:cubicBezTo>
                  <a:pt x="38111" y="46239"/>
                  <a:pt x="38111" y="46239"/>
                  <a:pt x="38111" y="46239"/>
                </a:cubicBezTo>
                <a:lnTo>
                  <a:pt x="38262" y="46239"/>
                </a:lnTo>
                <a:cubicBezTo>
                  <a:pt x="38262" y="46164"/>
                  <a:pt x="38186" y="46088"/>
                  <a:pt x="38111" y="46013"/>
                </a:cubicBezTo>
                <a:cubicBezTo>
                  <a:pt x="38035" y="45975"/>
                  <a:pt x="37959" y="45937"/>
                  <a:pt x="37846" y="45937"/>
                </a:cubicBezTo>
                <a:close/>
                <a:moveTo>
                  <a:pt x="76608" y="45994"/>
                </a:moveTo>
                <a:cubicBezTo>
                  <a:pt x="76521" y="45994"/>
                  <a:pt x="76437" y="46041"/>
                  <a:pt x="76410" y="46202"/>
                </a:cubicBezTo>
                <a:lnTo>
                  <a:pt x="76448" y="46391"/>
                </a:lnTo>
                <a:cubicBezTo>
                  <a:pt x="76561" y="46391"/>
                  <a:pt x="76712" y="46391"/>
                  <a:pt x="76788" y="46202"/>
                </a:cubicBezTo>
                <a:lnTo>
                  <a:pt x="76750" y="46202"/>
                </a:lnTo>
                <a:lnTo>
                  <a:pt x="76712" y="46013"/>
                </a:lnTo>
                <a:cubicBezTo>
                  <a:pt x="76679" y="46002"/>
                  <a:pt x="76643" y="45994"/>
                  <a:pt x="76608" y="45994"/>
                </a:cubicBezTo>
                <a:close/>
                <a:moveTo>
                  <a:pt x="77766" y="45984"/>
                </a:moveTo>
                <a:cubicBezTo>
                  <a:pt x="77705" y="45984"/>
                  <a:pt x="77639" y="45994"/>
                  <a:pt x="77582" y="46013"/>
                </a:cubicBezTo>
                <a:cubicBezTo>
                  <a:pt x="77544" y="46050"/>
                  <a:pt x="77506" y="46088"/>
                  <a:pt x="77506" y="46164"/>
                </a:cubicBezTo>
                <a:lnTo>
                  <a:pt x="77506" y="46202"/>
                </a:lnTo>
                <a:lnTo>
                  <a:pt x="77544" y="46239"/>
                </a:lnTo>
                <a:lnTo>
                  <a:pt x="77620" y="46391"/>
                </a:lnTo>
                <a:lnTo>
                  <a:pt x="77884" y="46391"/>
                </a:lnTo>
                <a:lnTo>
                  <a:pt x="77998" y="46277"/>
                </a:lnTo>
                <a:lnTo>
                  <a:pt x="77998" y="46164"/>
                </a:lnTo>
                <a:lnTo>
                  <a:pt x="78036" y="46164"/>
                </a:lnTo>
                <a:cubicBezTo>
                  <a:pt x="78036" y="46088"/>
                  <a:pt x="77998" y="46050"/>
                  <a:pt x="77922" y="46013"/>
                </a:cubicBezTo>
                <a:cubicBezTo>
                  <a:pt x="77884" y="45994"/>
                  <a:pt x="77828" y="45984"/>
                  <a:pt x="77766" y="45984"/>
                </a:cubicBezTo>
                <a:close/>
                <a:moveTo>
                  <a:pt x="18300" y="46050"/>
                </a:moveTo>
                <a:lnTo>
                  <a:pt x="18148" y="46164"/>
                </a:lnTo>
                <a:cubicBezTo>
                  <a:pt x="18148" y="46126"/>
                  <a:pt x="18148" y="46126"/>
                  <a:pt x="18148" y="46126"/>
                </a:cubicBezTo>
                <a:cubicBezTo>
                  <a:pt x="18110" y="46126"/>
                  <a:pt x="17997" y="46202"/>
                  <a:pt x="18035" y="46353"/>
                </a:cubicBezTo>
                <a:lnTo>
                  <a:pt x="18110" y="46429"/>
                </a:lnTo>
                <a:cubicBezTo>
                  <a:pt x="18163" y="46455"/>
                  <a:pt x="18251" y="46499"/>
                  <a:pt x="18338" y="46499"/>
                </a:cubicBezTo>
                <a:cubicBezTo>
                  <a:pt x="18377" y="46499"/>
                  <a:pt x="18416" y="46490"/>
                  <a:pt x="18451" y="46466"/>
                </a:cubicBezTo>
                <a:cubicBezTo>
                  <a:pt x="18451" y="46466"/>
                  <a:pt x="18526" y="46429"/>
                  <a:pt x="18526" y="46315"/>
                </a:cubicBezTo>
                <a:lnTo>
                  <a:pt x="18413" y="46202"/>
                </a:lnTo>
                <a:cubicBezTo>
                  <a:pt x="18451" y="46202"/>
                  <a:pt x="18451" y="46239"/>
                  <a:pt x="18451" y="46239"/>
                </a:cubicBezTo>
                <a:cubicBezTo>
                  <a:pt x="18451" y="46202"/>
                  <a:pt x="18451" y="46088"/>
                  <a:pt x="18300" y="46050"/>
                </a:cubicBezTo>
                <a:close/>
                <a:moveTo>
                  <a:pt x="46693" y="45937"/>
                </a:moveTo>
                <a:lnTo>
                  <a:pt x="46542" y="46050"/>
                </a:lnTo>
                <a:cubicBezTo>
                  <a:pt x="46542" y="46013"/>
                  <a:pt x="46542" y="46013"/>
                  <a:pt x="46504" y="46013"/>
                </a:cubicBezTo>
                <a:cubicBezTo>
                  <a:pt x="46466" y="46050"/>
                  <a:pt x="46428" y="46050"/>
                  <a:pt x="46391" y="46088"/>
                </a:cubicBezTo>
                <a:lnTo>
                  <a:pt x="46353" y="46239"/>
                </a:lnTo>
                <a:cubicBezTo>
                  <a:pt x="46391" y="46239"/>
                  <a:pt x="46391" y="46239"/>
                  <a:pt x="46353" y="46277"/>
                </a:cubicBezTo>
                <a:lnTo>
                  <a:pt x="46353" y="46315"/>
                </a:lnTo>
                <a:cubicBezTo>
                  <a:pt x="46353" y="46353"/>
                  <a:pt x="46391" y="46429"/>
                  <a:pt x="46466" y="46466"/>
                </a:cubicBezTo>
                <a:lnTo>
                  <a:pt x="46580" y="46504"/>
                </a:lnTo>
                <a:cubicBezTo>
                  <a:pt x="46693" y="46466"/>
                  <a:pt x="46920" y="46315"/>
                  <a:pt x="46920" y="46164"/>
                </a:cubicBezTo>
                <a:cubicBezTo>
                  <a:pt x="46920" y="46126"/>
                  <a:pt x="46882" y="46013"/>
                  <a:pt x="46693" y="45937"/>
                </a:cubicBezTo>
                <a:close/>
                <a:moveTo>
                  <a:pt x="12742" y="46353"/>
                </a:moveTo>
                <a:cubicBezTo>
                  <a:pt x="12591" y="46353"/>
                  <a:pt x="12477" y="46429"/>
                  <a:pt x="12477" y="46580"/>
                </a:cubicBezTo>
                <a:lnTo>
                  <a:pt x="12553" y="46693"/>
                </a:lnTo>
                <a:cubicBezTo>
                  <a:pt x="12591" y="46693"/>
                  <a:pt x="12591" y="46693"/>
                  <a:pt x="12591" y="46731"/>
                </a:cubicBezTo>
                <a:cubicBezTo>
                  <a:pt x="12652" y="46762"/>
                  <a:pt x="12738" y="46817"/>
                  <a:pt x="12888" y="46817"/>
                </a:cubicBezTo>
                <a:cubicBezTo>
                  <a:pt x="12924" y="46817"/>
                  <a:pt x="12963" y="46814"/>
                  <a:pt x="13006" y="46807"/>
                </a:cubicBezTo>
                <a:lnTo>
                  <a:pt x="13120" y="46731"/>
                </a:lnTo>
                <a:cubicBezTo>
                  <a:pt x="13120" y="46693"/>
                  <a:pt x="13120" y="46693"/>
                  <a:pt x="13120" y="46655"/>
                </a:cubicBezTo>
                <a:cubicBezTo>
                  <a:pt x="13120" y="46504"/>
                  <a:pt x="12931" y="46353"/>
                  <a:pt x="12742" y="46353"/>
                </a:cubicBezTo>
                <a:close/>
                <a:moveTo>
                  <a:pt x="44527" y="46418"/>
                </a:moveTo>
                <a:cubicBezTo>
                  <a:pt x="44397" y="46418"/>
                  <a:pt x="44259" y="46480"/>
                  <a:pt x="44198" y="46542"/>
                </a:cubicBezTo>
                <a:lnTo>
                  <a:pt x="44349" y="46769"/>
                </a:lnTo>
                <a:cubicBezTo>
                  <a:pt x="44409" y="46769"/>
                  <a:pt x="44470" y="46817"/>
                  <a:pt x="44569" y="46817"/>
                </a:cubicBezTo>
                <a:cubicBezTo>
                  <a:pt x="44594" y="46817"/>
                  <a:pt x="44621" y="46814"/>
                  <a:pt x="44651" y="46807"/>
                </a:cubicBezTo>
                <a:lnTo>
                  <a:pt x="44765" y="46693"/>
                </a:lnTo>
                <a:cubicBezTo>
                  <a:pt x="44765" y="46693"/>
                  <a:pt x="44765" y="46655"/>
                  <a:pt x="44765" y="46655"/>
                </a:cubicBezTo>
                <a:cubicBezTo>
                  <a:pt x="44765" y="46504"/>
                  <a:pt x="44651" y="46466"/>
                  <a:pt x="44614" y="46429"/>
                </a:cubicBezTo>
                <a:cubicBezTo>
                  <a:pt x="44586" y="46422"/>
                  <a:pt x="44557" y="46418"/>
                  <a:pt x="44527" y="46418"/>
                </a:cubicBezTo>
                <a:close/>
                <a:moveTo>
                  <a:pt x="63139" y="46504"/>
                </a:moveTo>
                <a:cubicBezTo>
                  <a:pt x="63064" y="46504"/>
                  <a:pt x="62950" y="46542"/>
                  <a:pt x="62875" y="46580"/>
                </a:cubicBezTo>
                <a:cubicBezTo>
                  <a:pt x="62686" y="46693"/>
                  <a:pt x="62723" y="46882"/>
                  <a:pt x="62875" y="46958"/>
                </a:cubicBezTo>
                <a:lnTo>
                  <a:pt x="63064" y="46882"/>
                </a:lnTo>
                <a:cubicBezTo>
                  <a:pt x="63139" y="46844"/>
                  <a:pt x="63253" y="46807"/>
                  <a:pt x="63253" y="46693"/>
                </a:cubicBezTo>
                <a:cubicBezTo>
                  <a:pt x="63253" y="46655"/>
                  <a:pt x="63253" y="46618"/>
                  <a:pt x="63253" y="46618"/>
                </a:cubicBezTo>
                <a:lnTo>
                  <a:pt x="63139" y="46504"/>
                </a:lnTo>
                <a:close/>
                <a:moveTo>
                  <a:pt x="60417" y="46655"/>
                </a:moveTo>
                <a:cubicBezTo>
                  <a:pt x="60304" y="46655"/>
                  <a:pt x="60228" y="46693"/>
                  <a:pt x="60153" y="46731"/>
                </a:cubicBezTo>
                <a:cubicBezTo>
                  <a:pt x="60115" y="46769"/>
                  <a:pt x="60077" y="46807"/>
                  <a:pt x="60077" y="46920"/>
                </a:cubicBezTo>
                <a:lnTo>
                  <a:pt x="60077" y="46958"/>
                </a:lnTo>
                <a:lnTo>
                  <a:pt x="60190" y="47071"/>
                </a:lnTo>
                <a:cubicBezTo>
                  <a:pt x="60304" y="47071"/>
                  <a:pt x="60379" y="47033"/>
                  <a:pt x="60455" y="46996"/>
                </a:cubicBezTo>
                <a:cubicBezTo>
                  <a:pt x="60493" y="46958"/>
                  <a:pt x="60531" y="46920"/>
                  <a:pt x="60531" y="46807"/>
                </a:cubicBezTo>
                <a:lnTo>
                  <a:pt x="60531" y="46769"/>
                </a:lnTo>
                <a:lnTo>
                  <a:pt x="60417" y="46655"/>
                </a:lnTo>
                <a:close/>
                <a:moveTo>
                  <a:pt x="76488" y="46576"/>
                </a:moveTo>
                <a:cubicBezTo>
                  <a:pt x="76453" y="46576"/>
                  <a:pt x="76415" y="46589"/>
                  <a:pt x="76372" y="46618"/>
                </a:cubicBezTo>
                <a:lnTo>
                  <a:pt x="76296" y="46618"/>
                </a:lnTo>
                <a:lnTo>
                  <a:pt x="76183" y="46731"/>
                </a:lnTo>
                <a:lnTo>
                  <a:pt x="76183" y="46958"/>
                </a:lnTo>
                <a:lnTo>
                  <a:pt x="76296" y="47071"/>
                </a:lnTo>
                <a:cubicBezTo>
                  <a:pt x="76523" y="47033"/>
                  <a:pt x="76674" y="46920"/>
                  <a:pt x="76674" y="46731"/>
                </a:cubicBezTo>
                <a:lnTo>
                  <a:pt x="76637" y="46655"/>
                </a:lnTo>
                <a:cubicBezTo>
                  <a:pt x="76590" y="46609"/>
                  <a:pt x="76543" y="46576"/>
                  <a:pt x="76488" y="46576"/>
                </a:cubicBezTo>
                <a:close/>
                <a:moveTo>
                  <a:pt x="70932" y="46744"/>
                </a:moveTo>
                <a:cubicBezTo>
                  <a:pt x="70877" y="46744"/>
                  <a:pt x="70823" y="46753"/>
                  <a:pt x="70776" y="46769"/>
                </a:cubicBezTo>
                <a:cubicBezTo>
                  <a:pt x="70625" y="46844"/>
                  <a:pt x="70550" y="46958"/>
                  <a:pt x="70587" y="47109"/>
                </a:cubicBezTo>
                <a:lnTo>
                  <a:pt x="70701" y="47222"/>
                </a:lnTo>
                <a:cubicBezTo>
                  <a:pt x="70726" y="47225"/>
                  <a:pt x="70750" y="47226"/>
                  <a:pt x="70772" y="47226"/>
                </a:cubicBezTo>
                <a:cubicBezTo>
                  <a:pt x="71089" y="47226"/>
                  <a:pt x="71157" y="46991"/>
                  <a:pt x="71192" y="46920"/>
                </a:cubicBezTo>
                <a:lnTo>
                  <a:pt x="71155" y="46807"/>
                </a:lnTo>
                <a:cubicBezTo>
                  <a:pt x="71088" y="46762"/>
                  <a:pt x="71009" y="46744"/>
                  <a:pt x="70932" y="46744"/>
                </a:cubicBezTo>
                <a:close/>
                <a:moveTo>
                  <a:pt x="67865" y="46769"/>
                </a:moveTo>
                <a:cubicBezTo>
                  <a:pt x="67752" y="46807"/>
                  <a:pt x="67525" y="46844"/>
                  <a:pt x="67563" y="47071"/>
                </a:cubicBezTo>
                <a:lnTo>
                  <a:pt x="67714" y="47185"/>
                </a:lnTo>
                <a:cubicBezTo>
                  <a:pt x="67714" y="47185"/>
                  <a:pt x="67752" y="47222"/>
                  <a:pt x="67790" y="47260"/>
                </a:cubicBezTo>
                <a:lnTo>
                  <a:pt x="67979" y="47222"/>
                </a:lnTo>
                <a:cubicBezTo>
                  <a:pt x="68017" y="47185"/>
                  <a:pt x="68017" y="47185"/>
                  <a:pt x="68054" y="47147"/>
                </a:cubicBezTo>
                <a:cubicBezTo>
                  <a:pt x="68054" y="47109"/>
                  <a:pt x="68092" y="47071"/>
                  <a:pt x="68092" y="46996"/>
                </a:cubicBezTo>
                <a:cubicBezTo>
                  <a:pt x="68092" y="46958"/>
                  <a:pt x="68092" y="46920"/>
                  <a:pt x="68054" y="46844"/>
                </a:cubicBezTo>
                <a:lnTo>
                  <a:pt x="67903" y="46769"/>
                </a:lnTo>
                <a:close/>
                <a:moveTo>
                  <a:pt x="33347" y="47147"/>
                </a:moveTo>
                <a:cubicBezTo>
                  <a:pt x="33234" y="47147"/>
                  <a:pt x="33120" y="47185"/>
                  <a:pt x="33082" y="47336"/>
                </a:cubicBezTo>
                <a:lnTo>
                  <a:pt x="33196" y="47487"/>
                </a:lnTo>
                <a:cubicBezTo>
                  <a:pt x="33347" y="47487"/>
                  <a:pt x="33423" y="47487"/>
                  <a:pt x="33460" y="47411"/>
                </a:cubicBezTo>
                <a:lnTo>
                  <a:pt x="33536" y="47336"/>
                </a:lnTo>
                <a:cubicBezTo>
                  <a:pt x="33536" y="47222"/>
                  <a:pt x="33423" y="47147"/>
                  <a:pt x="33347" y="47147"/>
                </a:cubicBezTo>
                <a:close/>
                <a:moveTo>
                  <a:pt x="77544" y="46466"/>
                </a:moveTo>
                <a:cubicBezTo>
                  <a:pt x="77128" y="46504"/>
                  <a:pt x="77090" y="46920"/>
                  <a:pt x="77090" y="47033"/>
                </a:cubicBezTo>
                <a:lnTo>
                  <a:pt x="77242" y="47185"/>
                </a:lnTo>
                <a:lnTo>
                  <a:pt x="77242" y="47185"/>
                </a:lnTo>
                <a:cubicBezTo>
                  <a:pt x="77204" y="47147"/>
                  <a:pt x="77204" y="47147"/>
                  <a:pt x="77166" y="47147"/>
                </a:cubicBezTo>
                <a:cubicBezTo>
                  <a:pt x="77166" y="47147"/>
                  <a:pt x="77166" y="47185"/>
                  <a:pt x="77166" y="47222"/>
                </a:cubicBezTo>
                <a:lnTo>
                  <a:pt x="77090" y="47298"/>
                </a:lnTo>
                <a:cubicBezTo>
                  <a:pt x="77053" y="47411"/>
                  <a:pt x="77128" y="47525"/>
                  <a:pt x="77242" y="47563"/>
                </a:cubicBezTo>
                <a:cubicBezTo>
                  <a:pt x="77272" y="47573"/>
                  <a:pt x="77305" y="47578"/>
                  <a:pt x="77339" y="47578"/>
                </a:cubicBezTo>
                <a:cubicBezTo>
                  <a:pt x="77433" y="47578"/>
                  <a:pt x="77537" y="47542"/>
                  <a:pt x="77620" y="47487"/>
                </a:cubicBezTo>
                <a:lnTo>
                  <a:pt x="77657" y="47374"/>
                </a:lnTo>
                <a:cubicBezTo>
                  <a:pt x="77620" y="47298"/>
                  <a:pt x="77582" y="47260"/>
                  <a:pt x="77582" y="47222"/>
                </a:cubicBezTo>
                <a:cubicBezTo>
                  <a:pt x="77695" y="47222"/>
                  <a:pt x="77847" y="47185"/>
                  <a:pt x="77922" y="47109"/>
                </a:cubicBezTo>
                <a:lnTo>
                  <a:pt x="77960" y="47071"/>
                </a:lnTo>
                <a:cubicBezTo>
                  <a:pt x="77960" y="47033"/>
                  <a:pt x="77960" y="47033"/>
                  <a:pt x="77960" y="46996"/>
                </a:cubicBezTo>
                <a:cubicBezTo>
                  <a:pt x="77960" y="46882"/>
                  <a:pt x="77884" y="46844"/>
                  <a:pt x="77809" y="46844"/>
                </a:cubicBezTo>
                <a:cubicBezTo>
                  <a:pt x="77847" y="46731"/>
                  <a:pt x="77771" y="46655"/>
                  <a:pt x="77733" y="46618"/>
                </a:cubicBezTo>
                <a:cubicBezTo>
                  <a:pt x="77733" y="46580"/>
                  <a:pt x="77695" y="46580"/>
                  <a:pt x="77695" y="46542"/>
                </a:cubicBezTo>
                <a:lnTo>
                  <a:pt x="77544" y="46466"/>
                </a:lnTo>
                <a:close/>
                <a:moveTo>
                  <a:pt x="67071" y="47071"/>
                </a:moveTo>
                <a:lnTo>
                  <a:pt x="66958" y="47185"/>
                </a:lnTo>
                <a:lnTo>
                  <a:pt x="66958" y="47222"/>
                </a:lnTo>
                <a:cubicBezTo>
                  <a:pt x="66958" y="47260"/>
                  <a:pt x="66958" y="47336"/>
                  <a:pt x="66958" y="47374"/>
                </a:cubicBezTo>
                <a:cubicBezTo>
                  <a:pt x="66958" y="47601"/>
                  <a:pt x="67071" y="47714"/>
                  <a:pt x="67260" y="47714"/>
                </a:cubicBezTo>
                <a:lnTo>
                  <a:pt x="67374" y="47676"/>
                </a:lnTo>
                <a:cubicBezTo>
                  <a:pt x="67412" y="47638"/>
                  <a:pt x="67487" y="47525"/>
                  <a:pt x="67487" y="47374"/>
                </a:cubicBezTo>
                <a:cubicBezTo>
                  <a:pt x="67487" y="47298"/>
                  <a:pt x="67487" y="47222"/>
                  <a:pt x="67412" y="47147"/>
                </a:cubicBezTo>
                <a:cubicBezTo>
                  <a:pt x="67336" y="47109"/>
                  <a:pt x="67223" y="47071"/>
                  <a:pt x="67071" y="47071"/>
                </a:cubicBezTo>
                <a:close/>
                <a:moveTo>
                  <a:pt x="32931" y="47411"/>
                </a:moveTo>
                <a:cubicBezTo>
                  <a:pt x="32780" y="47449"/>
                  <a:pt x="32591" y="47563"/>
                  <a:pt x="32591" y="47676"/>
                </a:cubicBezTo>
                <a:cubicBezTo>
                  <a:pt x="32591" y="47752"/>
                  <a:pt x="32629" y="47827"/>
                  <a:pt x="32818" y="47865"/>
                </a:cubicBezTo>
                <a:lnTo>
                  <a:pt x="33007" y="47790"/>
                </a:lnTo>
                <a:cubicBezTo>
                  <a:pt x="33007" y="47790"/>
                  <a:pt x="33044" y="47752"/>
                  <a:pt x="33044" y="47752"/>
                </a:cubicBezTo>
                <a:cubicBezTo>
                  <a:pt x="33120" y="47714"/>
                  <a:pt x="33196" y="47638"/>
                  <a:pt x="33196" y="47563"/>
                </a:cubicBezTo>
                <a:cubicBezTo>
                  <a:pt x="33196" y="47525"/>
                  <a:pt x="33158" y="47449"/>
                  <a:pt x="33044" y="47411"/>
                </a:cubicBezTo>
                <a:close/>
                <a:moveTo>
                  <a:pt x="9490" y="47563"/>
                </a:moveTo>
                <a:lnTo>
                  <a:pt x="9339" y="47676"/>
                </a:lnTo>
                <a:lnTo>
                  <a:pt x="9339" y="47827"/>
                </a:lnTo>
                <a:lnTo>
                  <a:pt x="9490" y="47941"/>
                </a:lnTo>
                <a:lnTo>
                  <a:pt x="9679" y="47941"/>
                </a:lnTo>
                <a:lnTo>
                  <a:pt x="9793" y="47827"/>
                </a:lnTo>
                <a:lnTo>
                  <a:pt x="9793" y="47676"/>
                </a:lnTo>
                <a:lnTo>
                  <a:pt x="9679" y="47563"/>
                </a:lnTo>
                <a:close/>
                <a:moveTo>
                  <a:pt x="22391" y="47460"/>
                </a:moveTo>
                <a:cubicBezTo>
                  <a:pt x="22327" y="47460"/>
                  <a:pt x="22261" y="47474"/>
                  <a:pt x="22194" y="47487"/>
                </a:cubicBezTo>
                <a:lnTo>
                  <a:pt x="22118" y="47487"/>
                </a:lnTo>
                <a:lnTo>
                  <a:pt x="22005" y="47601"/>
                </a:lnTo>
                <a:cubicBezTo>
                  <a:pt x="21929" y="47865"/>
                  <a:pt x="22118" y="48016"/>
                  <a:pt x="22345" y="48016"/>
                </a:cubicBezTo>
                <a:cubicBezTo>
                  <a:pt x="22496" y="48016"/>
                  <a:pt x="22685" y="47941"/>
                  <a:pt x="22685" y="47714"/>
                </a:cubicBezTo>
                <a:lnTo>
                  <a:pt x="22685" y="47676"/>
                </a:lnTo>
                <a:cubicBezTo>
                  <a:pt x="22612" y="47505"/>
                  <a:pt x="22507" y="47460"/>
                  <a:pt x="22391" y="47460"/>
                </a:cubicBezTo>
                <a:close/>
                <a:moveTo>
                  <a:pt x="11267" y="47676"/>
                </a:moveTo>
                <a:cubicBezTo>
                  <a:pt x="11192" y="47676"/>
                  <a:pt x="11154" y="47714"/>
                  <a:pt x="11116" y="47714"/>
                </a:cubicBezTo>
                <a:cubicBezTo>
                  <a:pt x="11078" y="47752"/>
                  <a:pt x="11040" y="47790"/>
                  <a:pt x="11040" y="47865"/>
                </a:cubicBezTo>
                <a:lnTo>
                  <a:pt x="11040" y="47903"/>
                </a:lnTo>
                <a:lnTo>
                  <a:pt x="11116" y="47941"/>
                </a:lnTo>
                <a:lnTo>
                  <a:pt x="11116" y="47941"/>
                </a:lnTo>
                <a:lnTo>
                  <a:pt x="11229" y="48054"/>
                </a:lnTo>
                <a:lnTo>
                  <a:pt x="11343" y="48054"/>
                </a:lnTo>
                <a:lnTo>
                  <a:pt x="11456" y="47979"/>
                </a:lnTo>
                <a:cubicBezTo>
                  <a:pt x="11494" y="47941"/>
                  <a:pt x="11494" y="47903"/>
                  <a:pt x="11494" y="47865"/>
                </a:cubicBezTo>
                <a:cubicBezTo>
                  <a:pt x="11494" y="47790"/>
                  <a:pt x="11381" y="47676"/>
                  <a:pt x="11267" y="47676"/>
                </a:cubicBezTo>
                <a:close/>
                <a:moveTo>
                  <a:pt x="40228" y="47790"/>
                </a:moveTo>
                <a:cubicBezTo>
                  <a:pt x="39925" y="47790"/>
                  <a:pt x="39850" y="47941"/>
                  <a:pt x="39850" y="48016"/>
                </a:cubicBezTo>
                <a:lnTo>
                  <a:pt x="39888" y="48092"/>
                </a:lnTo>
                <a:cubicBezTo>
                  <a:pt x="39943" y="48147"/>
                  <a:pt x="40019" y="48182"/>
                  <a:pt x="40100" y="48182"/>
                </a:cubicBezTo>
                <a:cubicBezTo>
                  <a:pt x="40129" y="48182"/>
                  <a:pt x="40160" y="48178"/>
                  <a:pt x="40190" y="48168"/>
                </a:cubicBezTo>
                <a:cubicBezTo>
                  <a:pt x="40304" y="48130"/>
                  <a:pt x="40341" y="48054"/>
                  <a:pt x="40341" y="47941"/>
                </a:cubicBezTo>
                <a:cubicBezTo>
                  <a:pt x="40341" y="47941"/>
                  <a:pt x="40341" y="47941"/>
                  <a:pt x="40341" y="47903"/>
                </a:cubicBezTo>
                <a:lnTo>
                  <a:pt x="40228" y="47790"/>
                </a:lnTo>
                <a:close/>
                <a:moveTo>
                  <a:pt x="48999" y="47752"/>
                </a:moveTo>
                <a:cubicBezTo>
                  <a:pt x="48924" y="47752"/>
                  <a:pt x="48848" y="47790"/>
                  <a:pt x="48810" y="47790"/>
                </a:cubicBezTo>
                <a:lnTo>
                  <a:pt x="48848" y="47790"/>
                </a:lnTo>
                <a:lnTo>
                  <a:pt x="48621" y="47865"/>
                </a:lnTo>
                <a:lnTo>
                  <a:pt x="48621" y="48092"/>
                </a:lnTo>
                <a:lnTo>
                  <a:pt x="48772" y="48205"/>
                </a:lnTo>
                <a:cubicBezTo>
                  <a:pt x="48999" y="48205"/>
                  <a:pt x="49151" y="48054"/>
                  <a:pt x="49151" y="47865"/>
                </a:cubicBezTo>
                <a:lnTo>
                  <a:pt x="48999" y="47752"/>
                </a:lnTo>
                <a:close/>
                <a:moveTo>
                  <a:pt x="45559" y="47752"/>
                </a:moveTo>
                <a:lnTo>
                  <a:pt x="45445" y="47865"/>
                </a:lnTo>
                <a:cubicBezTo>
                  <a:pt x="45445" y="47903"/>
                  <a:pt x="45445" y="47941"/>
                  <a:pt x="45445" y="47941"/>
                </a:cubicBezTo>
                <a:cubicBezTo>
                  <a:pt x="45445" y="48205"/>
                  <a:pt x="45597" y="48243"/>
                  <a:pt x="45672" y="48243"/>
                </a:cubicBezTo>
                <a:lnTo>
                  <a:pt x="45823" y="48168"/>
                </a:lnTo>
                <a:cubicBezTo>
                  <a:pt x="45823" y="48168"/>
                  <a:pt x="45861" y="48130"/>
                  <a:pt x="45861" y="48130"/>
                </a:cubicBezTo>
                <a:cubicBezTo>
                  <a:pt x="45899" y="48092"/>
                  <a:pt x="45975" y="48054"/>
                  <a:pt x="45975" y="47941"/>
                </a:cubicBezTo>
                <a:cubicBezTo>
                  <a:pt x="45975" y="47903"/>
                  <a:pt x="45975" y="47865"/>
                  <a:pt x="45937" y="47827"/>
                </a:cubicBezTo>
                <a:lnTo>
                  <a:pt x="45823" y="47752"/>
                </a:lnTo>
                <a:close/>
                <a:moveTo>
                  <a:pt x="54519" y="47903"/>
                </a:moveTo>
                <a:cubicBezTo>
                  <a:pt x="54330" y="47903"/>
                  <a:pt x="54255" y="47979"/>
                  <a:pt x="54179" y="48092"/>
                </a:cubicBezTo>
                <a:lnTo>
                  <a:pt x="54292" y="48243"/>
                </a:lnTo>
                <a:cubicBezTo>
                  <a:pt x="54330" y="48243"/>
                  <a:pt x="54368" y="48281"/>
                  <a:pt x="54406" y="48281"/>
                </a:cubicBezTo>
                <a:lnTo>
                  <a:pt x="54595" y="48205"/>
                </a:lnTo>
                <a:cubicBezTo>
                  <a:pt x="54595" y="48168"/>
                  <a:pt x="54633" y="48130"/>
                  <a:pt x="54633" y="48054"/>
                </a:cubicBezTo>
                <a:lnTo>
                  <a:pt x="54633" y="48016"/>
                </a:lnTo>
                <a:lnTo>
                  <a:pt x="54519" y="47903"/>
                </a:lnTo>
                <a:close/>
                <a:moveTo>
                  <a:pt x="13972" y="47870"/>
                </a:moveTo>
                <a:cubicBezTo>
                  <a:pt x="13842" y="47870"/>
                  <a:pt x="13711" y="47919"/>
                  <a:pt x="13611" y="47979"/>
                </a:cubicBezTo>
                <a:cubicBezTo>
                  <a:pt x="13574" y="47941"/>
                  <a:pt x="13536" y="47941"/>
                  <a:pt x="13498" y="47941"/>
                </a:cubicBezTo>
                <a:cubicBezTo>
                  <a:pt x="13436" y="47925"/>
                  <a:pt x="13356" y="47910"/>
                  <a:pt x="13271" y="47910"/>
                </a:cubicBezTo>
                <a:cubicBezTo>
                  <a:pt x="13150" y="47910"/>
                  <a:pt x="13020" y="47942"/>
                  <a:pt x="12931" y="48054"/>
                </a:cubicBezTo>
                <a:lnTo>
                  <a:pt x="12931" y="48205"/>
                </a:lnTo>
                <a:cubicBezTo>
                  <a:pt x="13120" y="48394"/>
                  <a:pt x="13271" y="48394"/>
                  <a:pt x="13498" y="48394"/>
                </a:cubicBezTo>
                <a:lnTo>
                  <a:pt x="13725" y="48394"/>
                </a:lnTo>
                <a:lnTo>
                  <a:pt x="13876" y="48243"/>
                </a:lnTo>
                <a:lnTo>
                  <a:pt x="13952" y="48243"/>
                </a:lnTo>
                <a:cubicBezTo>
                  <a:pt x="13984" y="48243"/>
                  <a:pt x="14023" y="48246"/>
                  <a:pt x="14063" y="48246"/>
                </a:cubicBezTo>
                <a:cubicBezTo>
                  <a:pt x="14164" y="48246"/>
                  <a:pt x="14276" y="48227"/>
                  <a:pt x="14330" y="48092"/>
                </a:cubicBezTo>
                <a:lnTo>
                  <a:pt x="14292" y="48016"/>
                </a:lnTo>
                <a:cubicBezTo>
                  <a:pt x="14203" y="47909"/>
                  <a:pt x="14088" y="47870"/>
                  <a:pt x="13972" y="47870"/>
                </a:cubicBezTo>
                <a:close/>
                <a:moveTo>
                  <a:pt x="28923" y="48319"/>
                </a:moveTo>
                <a:lnTo>
                  <a:pt x="28772" y="48470"/>
                </a:lnTo>
                <a:cubicBezTo>
                  <a:pt x="28772" y="48470"/>
                  <a:pt x="28772" y="48432"/>
                  <a:pt x="28772" y="48432"/>
                </a:cubicBezTo>
                <a:cubicBezTo>
                  <a:pt x="28697" y="48470"/>
                  <a:pt x="28545" y="48508"/>
                  <a:pt x="28583" y="48659"/>
                </a:cubicBezTo>
                <a:lnTo>
                  <a:pt x="28659" y="48773"/>
                </a:lnTo>
                <a:cubicBezTo>
                  <a:pt x="28681" y="48784"/>
                  <a:pt x="28706" y="48788"/>
                  <a:pt x="28734" y="48788"/>
                </a:cubicBezTo>
                <a:cubicBezTo>
                  <a:pt x="28801" y="48788"/>
                  <a:pt x="28881" y="48761"/>
                  <a:pt x="28961" y="48735"/>
                </a:cubicBezTo>
                <a:cubicBezTo>
                  <a:pt x="29037" y="48697"/>
                  <a:pt x="29075" y="48621"/>
                  <a:pt x="29075" y="48508"/>
                </a:cubicBezTo>
                <a:cubicBezTo>
                  <a:pt x="29075" y="48432"/>
                  <a:pt x="29037" y="48357"/>
                  <a:pt x="28923" y="48319"/>
                </a:cubicBezTo>
                <a:close/>
                <a:moveTo>
                  <a:pt x="6957" y="48357"/>
                </a:moveTo>
                <a:lnTo>
                  <a:pt x="6806" y="48508"/>
                </a:lnTo>
                <a:lnTo>
                  <a:pt x="6806" y="48659"/>
                </a:lnTo>
                <a:lnTo>
                  <a:pt x="6957" y="48773"/>
                </a:lnTo>
                <a:cubicBezTo>
                  <a:pt x="6995" y="48773"/>
                  <a:pt x="7033" y="48773"/>
                  <a:pt x="7071" y="48810"/>
                </a:cubicBezTo>
                <a:lnTo>
                  <a:pt x="7260" y="48735"/>
                </a:lnTo>
                <a:cubicBezTo>
                  <a:pt x="7260" y="48735"/>
                  <a:pt x="7260" y="48697"/>
                  <a:pt x="7297" y="48697"/>
                </a:cubicBezTo>
                <a:cubicBezTo>
                  <a:pt x="7297" y="48659"/>
                  <a:pt x="7335" y="48621"/>
                  <a:pt x="7335" y="48546"/>
                </a:cubicBezTo>
                <a:cubicBezTo>
                  <a:pt x="7335" y="48508"/>
                  <a:pt x="7335" y="48508"/>
                  <a:pt x="7335" y="48470"/>
                </a:cubicBezTo>
                <a:lnTo>
                  <a:pt x="7184" y="48357"/>
                </a:lnTo>
                <a:close/>
                <a:moveTo>
                  <a:pt x="24273" y="48394"/>
                </a:moveTo>
                <a:lnTo>
                  <a:pt x="24122" y="48546"/>
                </a:lnTo>
                <a:cubicBezTo>
                  <a:pt x="24122" y="48546"/>
                  <a:pt x="24122" y="48546"/>
                  <a:pt x="24122" y="48584"/>
                </a:cubicBezTo>
                <a:cubicBezTo>
                  <a:pt x="24084" y="48584"/>
                  <a:pt x="24046" y="48621"/>
                  <a:pt x="24046" y="48659"/>
                </a:cubicBezTo>
                <a:cubicBezTo>
                  <a:pt x="24046" y="48697"/>
                  <a:pt x="24046" y="48810"/>
                  <a:pt x="24235" y="48810"/>
                </a:cubicBezTo>
                <a:lnTo>
                  <a:pt x="24273" y="48773"/>
                </a:lnTo>
                <a:cubicBezTo>
                  <a:pt x="24273" y="48773"/>
                  <a:pt x="24273" y="48810"/>
                  <a:pt x="24273" y="48810"/>
                </a:cubicBezTo>
                <a:lnTo>
                  <a:pt x="24500" y="48697"/>
                </a:lnTo>
                <a:cubicBezTo>
                  <a:pt x="24500" y="48697"/>
                  <a:pt x="24500" y="48659"/>
                  <a:pt x="24500" y="48659"/>
                </a:cubicBezTo>
                <a:cubicBezTo>
                  <a:pt x="24500" y="48508"/>
                  <a:pt x="24424" y="48394"/>
                  <a:pt x="24273" y="48394"/>
                </a:cubicBezTo>
                <a:close/>
                <a:moveTo>
                  <a:pt x="29717" y="48357"/>
                </a:moveTo>
                <a:cubicBezTo>
                  <a:pt x="29642" y="48357"/>
                  <a:pt x="29528" y="48357"/>
                  <a:pt x="29453" y="48432"/>
                </a:cubicBezTo>
                <a:cubicBezTo>
                  <a:pt x="29415" y="48470"/>
                  <a:pt x="29377" y="48546"/>
                  <a:pt x="29415" y="48621"/>
                </a:cubicBezTo>
                <a:lnTo>
                  <a:pt x="29566" y="48697"/>
                </a:lnTo>
                <a:cubicBezTo>
                  <a:pt x="29604" y="48735"/>
                  <a:pt x="29680" y="48810"/>
                  <a:pt x="29793" y="48810"/>
                </a:cubicBezTo>
                <a:lnTo>
                  <a:pt x="29944" y="48697"/>
                </a:lnTo>
                <a:lnTo>
                  <a:pt x="29944" y="48508"/>
                </a:lnTo>
                <a:lnTo>
                  <a:pt x="29755" y="48394"/>
                </a:lnTo>
                <a:cubicBezTo>
                  <a:pt x="29755" y="48394"/>
                  <a:pt x="29717" y="48394"/>
                  <a:pt x="29717" y="48357"/>
                </a:cubicBezTo>
                <a:close/>
                <a:moveTo>
                  <a:pt x="31598" y="48465"/>
                </a:moveTo>
                <a:cubicBezTo>
                  <a:pt x="31323" y="48465"/>
                  <a:pt x="31223" y="48628"/>
                  <a:pt x="31154" y="48697"/>
                </a:cubicBezTo>
                <a:lnTo>
                  <a:pt x="31116" y="48735"/>
                </a:lnTo>
                <a:lnTo>
                  <a:pt x="31154" y="48886"/>
                </a:lnTo>
                <a:cubicBezTo>
                  <a:pt x="31208" y="48913"/>
                  <a:pt x="31242" y="48939"/>
                  <a:pt x="31285" y="48939"/>
                </a:cubicBezTo>
                <a:cubicBezTo>
                  <a:pt x="31302" y="48939"/>
                  <a:pt x="31321" y="48935"/>
                  <a:pt x="31343" y="48924"/>
                </a:cubicBezTo>
                <a:cubicBezTo>
                  <a:pt x="31570" y="48924"/>
                  <a:pt x="31721" y="48697"/>
                  <a:pt x="31759" y="48659"/>
                </a:cubicBezTo>
                <a:lnTo>
                  <a:pt x="31683" y="48470"/>
                </a:lnTo>
                <a:cubicBezTo>
                  <a:pt x="31653" y="48467"/>
                  <a:pt x="31624" y="48465"/>
                  <a:pt x="31598" y="48465"/>
                </a:cubicBezTo>
                <a:close/>
                <a:moveTo>
                  <a:pt x="79368" y="48682"/>
                </a:moveTo>
                <a:cubicBezTo>
                  <a:pt x="79303" y="48682"/>
                  <a:pt x="79235" y="48717"/>
                  <a:pt x="79208" y="48773"/>
                </a:cubicBezTo>
                <a:cubicBezTo>
                  <a:pt x="79132" y="48810"/>
                  <a:pt x="79132" y="48848"/>
                  <a:pt x="79132" y="48886"/>
                </a:cubicBezTo>
                <a:lnTo>
                  <a:pt x="79283" y="48886"/>
                </a:lnTo>
                <a:cubicBezTo>
                  <a:pt x="79283" y="48886"/>
                  <a:pt x="79245" y="48886"/>
                  <a:pt x="79245" y="48924"/>
                </a:cubicBezTo>
                <a:cubicBezTo>
                  <a:pt x="79283" y="48952"/>
                  <a:pt x="79316" y="48962"/>
                  <a:pt x="79346" y="48962"/>
                </a:cubicBezTo>
                <a:cubicBezTo>
                  <a:pt x="79405" y="48962"/>
                  <a:pt x="79450" y="48924"/>
                  <a:pt x="79490" y="48924"/>
                </a:cubicBezTo>
                <a:cubicBezTo>
                  <a:pt x="79510" y="48924"/>
                  <a:pt x="79529" y="48933"/>
                  <a:pt x="79548" y="48962"/>
                </a:cubicBezTo>
                <a:cubicBezTo>
                  <a:pt x="79623" y="48848"/>
                  <a:pt x="79548" y="48810"/>
                  <a:pt x="79434" y="48810"/>
                </a:cubicBezTo>
                <a:lnTo>
                  <a:pt x="79434" y="48697"/>
                </a:lnTo>
                <a:cubicBezTo>
                  <a:pt x="79414" y="48687"/>
                  <a:pt x="79391" y="48682"/>
                  <a:pt x="79368" y="48682"/>
                </a:cubicBezTo>
                <a:close/>
                <a:moveTo>
                  <a:pt x="24840" y="48735"/>
                </a:moveTo>
                <a:lnTo>
                  <a:pt x="24651" y="48848"/>
                </a:lnTo>
                <a:lnTo>
                  <a:pt x="24651" y="48999"/>
                </a:lnTo>
                <a:lnTo>
                  <a:pt x="24689" y="49075"/>
                </a:lnTo>
                <a:cubicBezTo>
                  <a:pt x="24744" y="49130"/>
                  <a:pt x="24840" y="49165"/>
                  <a:pt x="24932" y="49165"/>
                </a:cubicBezTo>
                <a:cubicBezTo>
                  <a:pt x="24966" y="49165"/>
                  <a:pt x="24999" y="49161"/>
                  <a:pt x="25029" y="49151"/>
                </a:cubicBezTo>
                <a:cubicBezTo>
                  <a:pt x="25143" y="49113"/>
                  <a:pt x="25218" y="48999"/>
                  <a:pt x="25218" y="48924"/>
                </a:cubicBezTo>
                <a:lnTo>
                  <a:pt x="25218" y="48886"/>
                </a:lnTo>
                <a:cubicBezTo>
                  <a:pt x="25218" y="48848"/>
                  <a:pt x="25218" y="48810"/>
                  <a:pt x="25181" y="48773"/>
                </a:cubicBezTo>
                <a:cubicBezTo>
                  <a:pt x="25105" y="48735"/>
                  <a:pt x="24991" y="48735"/>
                  <a:pt x="24916" y="48735"/>
                </a:cubicBezTo>
                <a:close/>
                <a:moveTo>
                  <a:pt x="6159" y="48933"/>
                </a:moveTo>
                <a:cubicBezTo>
                  <a:pt x="6125" y="48933"/>
                  <a:pt x="6088" y="48943"/>
                  <a:pt x="6050" y="48962"/>
                </a:cubicBezTo>
                <a:cubicBezTo>
                  <a:pt x="5974" y="48999"/>
                  <a:pt x="5936" y="49075"/>
                  <a:pt x="5936" y="49151"/>
                </a:cubicBezTo>
                <a:cubicBezTo>
                  <a:pt x="5936" y="49226"/>
                  <a:pt x="5974" y="49302"/>
                  <a:pt x="6050" y="49340"/>
                </a:cubicBezTo>
                <a:cubicBezTo>
                  <a:pt x="6125" y="49340"/>
                  <a:pt x="6201" y="49340"/>
                  <a:pt x="6239" y="49302"/>
                </a:cubicBezTo>
                <a:cubicBezTo>
                  <a:pt x="6314" y="49264"/>
                  <a:pt x="6352" y="49188"/>
                  <a:pt x="6352" y="49151"/>
                </a:cubicBezTo>
                <a:cubicBezTo>
                  <a:pt x="6352" y="49075"/>
                  <a:pt x="6314" y="48999"/>
                  <a:pt x="6239" y="48962"/>
                </a:cubicBezTo>
                <a:cubicBezTo>
                  <a:pt x="6220" y="48943"/>
                  <a:pt x="6192" y="48933"/>
                  <a:pt x="6159" y="48933"/>
                </a:cubicBezTo>
                <a:close/>
                <a:moveTo>
                  <a:pt x="84841" y="48848"/>
                </a:moveTo>
                <a:lnTo>
                  <a:pt x="84652" y="48962"/>
                </a:lnTo>
                <a:cubicBezTo>
                  <a:pt x="84652" y="48962"/>
                  <a:pt x="84652" y="48999"/>
                  <a:pt x="84652" y="48999"/>
                </a:cubicBezTo>
                <a:cubicBezTo>
                  <a:pt x="84652" y="49037"/>
                  <a:pt x="84614" y="49075"/>
                  <a:pt x="84614" y="49151"/>
                </a:cubicBezTo>
                <a:cubicBezTo>
                  <a:pt x="84614" y="49188"/>
                  <a:pt x="84652" y="49302"/>
                  <a:pt x="84841" y="49340"/>
                </a:cubicBezTo>
                <a:lnTo>
                  <a:pt x="84992" y="49226"/>
                </a:lnTo>
                <a:cubicBezTo>
                  <a:pt x="84992" y="49226"/>
                  <a:pt x="84992" y="49264"/>
                  <a:pt x="84992" y="49264"/>
                </a:cubicBezTo>
                <a:cubicBezTo>
                  <a:pt x="85030" y="49264"/>
                  <a:pt x="85181" y="49226"/>
                  <a:pt x="85181" y="49075"/>
                </a:cubicBezTo>
                <a:lnTo>
                  <a:pt x="85181" y="49037"/>
                </a:lnTo>
                <a:lnTo>
                  <a:pt x="85106" y="48962"/>
                </a:lnTo>
                <a:cubicBezTo>
                  <a:pt x="85068" y="48924"/>
                  <a:pt x="85030" y="48924"/>
                  <a:pt x="84992" y="48924"/>
                </a:cubicBezTo>
                <a:cubicBezTo>
                  <a:pt x="84954" y="48886"/>
                  <a:pt x="84917" y="48848"/>
                  <a:pt x="84841" y="48848"/>
                </a:cubicBezTo>
                <a:close/>
                <a:moveTo>
                  <a:pt x="9831" y="48962"/>
                </a:moveTo>
                <a:lnTo>
                  <a:pt x="9717" y="49075"/>
                </a:lnTo>
                <a:cubicBezTo>
                  <a:pt x="9717" y="49113"/>
                  <a:pt x="9717" y="49113"/>
                  <a:pt x="9717" y="49151"/>
                </a:cubicBezTo>
                <a:cubicBezTo>
                  <a:pt x="9679" y="49188"/>
                  <a:pt x="9642" y="49226"/>
                  <a:pt x="9642" y="49264"/>
                </a:cubicBezTo>
                <a:lnTo>
                  <a:pt x="9679" y="49340"/>
                </a:lnTo>
                <a:cubicBezTo>
                  <a:pt x="9747" y="49408"/>
                  <a:pt x="9815" y="49421"/>
                  <a:pt x="9867" y="49421"/>
                </a:cubicBezTo>
                <a:cubicBezTo>
                  <a:pt x="9902" y="49421"/>
                  <a:pt x="9929" y="49415"/>
                  <a:pt x="9944" y="49415"/>
                </a:cubicBezTo>
                <a:cubicBezTo>
                  <a:pt x="10057" y="49377"/>
                  <a:pt x="10095" y="49264"/>
                  <a:pt x="10095" y="49188"/>
                </a:cubicBezTo>
                <a:cubicBezTo>
                  <a:pt x="10095" y="49037"/>
                  <a:pt x="9982" y="48962"/>
                  <a:pt x="9831" y="48962"/>
                </a:cubicBezTo>
                <a:close/>
                <a:moveTo>
                  <a:pt x="19963" y="49113"/>
                </a:moveTo>
                <a:lnTo>
                  <a:pt x="19812" y="49226"/>
                </a:lnTo>
                <a:lnTo>
                  <a:pt x="19812" y="49377"/>
                </a:lnTo>
                <a:lnTo>
                  <a:pt x="19963" y="49491"/>
                </a:lnTo>
                <a:cubicBezTo>
                  <a:pt x="20039" y="49491"/>
                  <a:pt x="20190" y="49491"/>
                  <a:pt x="20303" y="49453"/>
                </a:cubicBezTo>
                <a:cubicBezTo>
                  <a:pt x="20303" y="49415"/>
                  <a:pt x="20341" y="49377"/>
                  <a:pt x="20341" y="49302"/>
                </a:cubicBezTo>
                <a:cubicBezTo>
                  <a:pt x="20341" y="49264"/>
                  <a:pt x="20341" y="49226"/>
                  <a:pt x="20341" y="49188"/>
                </a:cubicBezTo>
                <a:lnTo>
                  <a:pt x="20190" y="49113"/>
                </a:lnTo>
                <a:close/>
                <a:moveTo>
                  <a:pt x="83934" y="49113"/>
                </a:moveTo>
                <a:lnTo>
                  <a:pt x="83707" y="49226"/>
                </a:lnTo>
                <a:lnTo>
                  <a:pt x="83707" y="49377"/>
                </a:lnTo>
                <a:lnTo>
                  <a:pt x="83820" y="49491"/>
                </a:lnTo>
                <a:cubicBezTo>
                  <a:pt x="84009" y="49491"/>
                  <a:pt x="84085" y="49415"/>
                  <a:pt x="84160" y="49302"/>
                </a:cubicBezTo>
                <a:lnTo>
                  <a:pt x="84009" y="49151"/>
                </a:lnTo>
                <a:cubicBezTo>
                  <a:pt x="83971" y="49151"/>
                  <a:pt x="83971" y="49151"/>
                  <a:pt x="83934" y="49113"/>
                </a:cubicBezTo>
                <a:close/>
                <a:moveTo>
                  <a:pt x="55417" y="49097"/>
                </a:moveTo>
                <a:cubicBezTo>
                  <a:pt x="55326" y="49097"/>
                  <a:pt x="55253" y="49124"/>
                  <a:pt x="55200" y="49151"/>
                </a:cubicBezTo>
                <a:cubicBezTo>
                  <a:pt x="55124" y="49188"/>
                  <a:pt x="55049" y="49302"/>
                  <a:pt x="55086" y="49491"/>
                </a:cubicBezTo>
                <a:lnTo>
                  <a:pt x="55200" y="49604"/>
                </a:lnTo>
                <a:cubicBezTo>
                  <a:pt x="55351" y="49604"/>
                  <a:pt x="55464" y="49604"/>
                  <a:pt x="55540" y="49529"/>
                </a:cubicBezTo>
                <a:cubicBezTo>
                  <a:pt x="55616" y="49491"/>
                  <a:pt x="55653" y="49377"/>
                  <a:pt x="55653" y="49226"/>
                </a:cubicBezTo>
                <a:lnTo>
                  <a:pt x="55540" y="49113"/>
                </a:lnTo>
                <a:cubicBezTo>
                  <a:pt x="55496" y="49102"/>
                  <a:pt x="55455" y="49097"/>
                  <a:pt x="55417" y="49097"/>
                </a:cubicBezTo>
                <a:close/>
                <a:moveTo>
                  <a:pt x="3186" y="49302"/>
                </a:moveTo>
                <a:cubicBezTo>
                  <a:pt x="3129" y="49302"/>
                  <a:pt x="3082" y="49321"/>
                  <a:pt x="3063" y="49340"/>
                </a:cubicBezTo>
                <a:lnTo>
                  <a:pt x="2950" y="49340"/>
                </a:lnTo>
                <a:lnTo>
                  <a:pt x="2836" y="49491"/>
                </a:lnTo>
                <a:lnTo>
                  <a:pt x="2836" y="49680"/>
                </a:lnTo>
                <a:lnTo>
                  <a:pt x="2987" y="49793"/>
                </a:lnTo>
                <a:cubicBezTo>
                  <a:pt x="3101" y="49793"/>
                  <a:pt x="3403" y="49793"/>
                  <a:pt x="3403" y="49529"/>
                </a:cubicBezTo>
                <a:cubicBezTo>
                  <a:pt x="3403" y="49491"/>
                  <a:pt x="3403" y="49491"/>
                  <a:pt x="3403" y="49453"/>
                </a:cubicBezTo>
                <a:lnTo>
                  <a:pt x="3366" y="49377"/>
                </a:lnTo>
                <a:cubicBezTo>
                  <a:pt x="3309" y="49321"/>
                  <a:pt x="3243" y="49302"/>
                  <a:pt x="3186" y="49302"/>
                </a:cubicBezTo>
                <a:close/>
                <a:moveTo>
                  <a:pt x="60833" y="49453"/>
                </a:moveTo>
                <a:cubicBezTo>
                  <a:pt x="60871" y="49453"/>
                  <a:pt x="60871" y="49453"/>
                  <a:pt x="60871" y="49491"/>
                </a:cubicBezTo>
                <a:lnTo>
                  <a:pt x="60644" y="49529"/>
                </a:lnTo>
                <a:lnTo>
                  <a:pt x="60606" y="49567"/>
                </a:lnTo>
                <a:cubicBezTo>
                  <a:pt x="60606" y="49756"/>
                  <a:pt x="60833" y="49793"/>
                  <a:pt x="60909" y="49793"/>
                </a:cubicBezTo>
                <a:lnTo>
                  <a:pt x="60984" y="49793"/>
                </a:lnTo>
                <a:lnTo>
                  <a:pt x="61136" y="49718"/>
                </a:lnTo>
                <a:cubicBezTo>
                  <a:pt x="61136" y="49680"/>
                  <a:pt x="61136" y="49680"/>
                  <a:pt x="61136" y="49642"/>
                </a:cubicBezTo>
                <a:cubicBezTo>
                  <a:pt x="61136" y="49529"/>
                  <a:pt x="61060" y="49453"/>
                  <a:pt x="60909" y="49453"/>
                </a:cubicBezTo>
                <a:close/>
                <a:moveTo>
                  <a:pt x="61400" y="49415"/>
                </a:moveTo>
                <a:lnTo>
                  <a:pt x="61211" y="49529"/>
                </a:lnTo>
                <a:cubicBezTo>
                  <a:pt x="61211" y="49529"/>
                  <a:pt x="61173" y="49604"/>
                  <a:pt x="61173" y="49642"/>
                </a:cubicBezTo>
                <a:lnTo>
                  <a:pt x="61173" y="49718"/>
                </a:lnTo>
                <a:lnTo>
                  <a:pt x="61287" y="49793"/>
                </a:lnTo>
                <a:lnTo>
                  <a:pt x="61476" y="49793"/>
                </a:lnTo>
                <a:lnTo>
                  <a:pt x="61627" y="49680"/>
                </a:lnTo>
                <a:lnTo>
                  <a:pt x="61627" y="49567"/>
                </a:lnTo>
                <a:lnTo>
                  <a:pt x="61514" y="49453"/>
                </a:lnTo>
                <a:cubicBezTo>
                  <a:pt x="61476" y="49453"/>
                  <a:pt x="61438" y="49415"/>
                  <a:pt x="61400" y="49415"/>
                </a:cubicBezTo>
                <a:close/>
                <a:moveTo>
                  <a:pt x="3630" y="49567"/>
                </a:moveTo>
                <a:lnTo>
                  <a:pt x="3517" y="49680"/>
                </a:lnTo>
                <a:cubicBezTo>
                  <a:pt x="3517" y="49869"/>
                  <a:pt x="3668" y="49982"/>
                  <a:pt x="3857" y="50020"/>
                </a:cubicBezTo>
                <a:lnTo>
                  <a:pt x="4008" y="49869"/>
                </a:lnTo>
                <a:lnTo>
                  <a:pt x="4008" y="49680"/>
                </a:lnTo>
                <a:lnTo>
                  <a:pt x="3895" y="49567"/>
                </a:lnTo>
                <a:close/>
                <a:moveTo>
                  <a:pt x="50058" y="49652"/>
                </a:moveTo>
                <a:cubicBezTo>
                  <a:pt x="50020" y="49652"/>
                  <a:pt x="49982" y="49661"/>
                  <a:pt x="49944" y="49680"/>
                </a:cubicBezTo>
                <a:cubicBezTo>
                  <a:pt x="49831" y="49718"/>
                  <a:pt x="49793" y="49945"/>
                  <a:pt x="49907" y="50020"/>
                </a:cubicBezTo>
                <a:cubicBezTo>
                  <a:pt x="49944" y="50058"/>
                  <a:pt x="50020" y="50058"/>
                  <a:pt x="50058" y="50058"/>
                </a:cubicBezTo>
                <a:lnTo>
                  <a:pt x="50133" y="49983"/>
                </a:lnTo>
                <a:lnTo>
                  <a:pt x="50133" y="49983"/>
                </a:lnTo>
                <a:cubicBezTo>
                  <a:pt x="50096" y="50020"/>
                  <a:pt x="50096" y="50020"/>
                  <a:pt x="50058" y="50020"/>
                </a:cubicBezTo>
                <a:lnTo>
                  <a:pt x="50247" y="49907"/>
                </a:lnTo>
                <a:lnTo>
                  <a:pt x="50247" y="49793"/>
                </a:lnTo>
                <a:lnTo>
                  <a:pt x="50171" y="49680"/>
                </a:lnTo>
                <a:cubicBezTo>
                  <a:pt x="50134" y="49661"/>
                  <a:pt x="50096" y="49652"/>
                  <a:pt x="50058" y="49652"/>
                </a:cubicBezTo>
                <a:close/>
                <a:moveTo>
                  <a:pt x="56410" y="49756"/>
                </a:moveTo>
                <a:lnTo>
                  <a:pt x="56296" y="49869"/>
                </a:lnTo>
                <a:lnTo>
                  <a:pt x="56296" y="49982"/>
                </a:lnTo>
                <a:lnTo>
                  <a:pt x="56410" y="50096"/>
                </a:lnTo>
                <a:cubicBezTo>
                  <a:pt x="56410" y="50134"/>
                  <a:pt x="56447" y="50134"/>
                  <a:pt x="56523" y="50171"/>
                </a:cubicBezTo>
                <a:lnTo>
                  <a:pt x="56674" y="50020"/>
                </a:lnTo>
                <a:cubicBezTo>
                  <a:pt x="56674" y="49945"/>
                  <a:pt x="56674" y="49869"/>
                  <a:pt x="56599" y="49793"/>
                </a:cubicBezTo>
                <a:cubicBezTo>
                  <a:pt x="56561" y="49793"/>
                  <a:pt x="56485" y="49756"/>
                  <a:pt x="56410" y="49756"/>
                </a:cubicBezTo>
                <a:close/>
                <a:moveTo>
                  <a:pt x="6465" y="48689"/>
                </a:moveTo>
                <a:cubicBezTo>
                  <a:pt x="6441" y="48689"/>
                  <a:pt x="6417" y="48692"/>
                  <a:pt x="6390" y="48697"/>
                </a:cubicBezTo>
                <a:lnTo>
                  <a:pt x="6277" y="48773"/>
                </a:lnTo>
                <a:cubicBezTo>
                  <a:pt x="6239" y="48924"/>
                  <a:pt x="6314" y="48999"/>
                  <a:pt x="6352" y="49037"/>
                </a:cubicBezTo>
                <a:cubicBezTo>
                  <a:pt x="6352" y="49037"/>
                  <a:pt x="6352" y="49037"/>
                  <a:pt x="6352" y="49075"/>
                </a:cubicBezTo>
                <a:lnTo>
                  <a:pt x="6466" y="49226"/>
                </a:lnTo>
                <a:lnTo>
                  <a:pt x="6541" y="49226"/>
                </a:lnTo>
                <a:cubicBezTo>
                  <a:pt x="6541" y="49264"/>
                  <a:pt x="6579" y="49264"/>
                  <a:pt x="6579" y="49302"/>
                </a:cubicBezTo>
                <a:cubicBezTo>
                  <a:pt x="6617" y="49340"/>
                  <a:pt x="6655" y="49340"/>
                  <a:pt x="6617" y="49377"/>
                </a:cubicBezTo>
                <a:cubicBezTo>
                  <a:pt x="6617" y="49415"/>
                  <a:pt x="6617" y="49491"/>
                  <a:pt x="6655" y="49529"/>
                </a:cubicBezTo>
                <a:cubicBezTo>
                  <a:pt x="6655" y="49567"/>
                  <a:pt x="6693" y="49604"/>
                  <a:pt x="6730" y="49642"/>
                </a:cubicBezTo>
                <a:cubicBezTo>
                  <a:pt x="6806" y="49680"/>
                  <a:pt x="6844" y="49718"/>
                  <a:pt x="6882" y="49756"/>
                </a:cubicBezTo>
                <a:cubicBezTo>
                  <a:pt x="6984" y="50027"/>
                  <a:pt x="7238" y="50177"/>
                  <a:pt x="7508" y="50177"/>
                </a:cubicBezTo>
                <a:cubicBezTo>
                  <a:pt x="7539" y="50177"/>
                  <a:pt x="7569" y="50175"/>
                  <a:pt x="7600" y="50171"/>
                </a:cubicBezTo>
                <a:lnTo>
                  <a:pt x="7676" y="50096"/>
                </a:lnTo>
                <a:cubicBezTo>
                  <a:pt x="7713" y="50020"/>
                  <a:pt x="7751" y="49982"/>
                  <a:pt x="7751" y="49945"/>
                </a:cubicBezTo>
                <a:cubicBezTo>
                  <a:pt x="7789" y="49869"/>
                  <a:pt x="7865" y="49831"/>
                  <a:pt x="7827" y="49680"/>
                </a:cubicBezTo>
                <a:cubicBezTo>
                  <a:pt x="7978" y="49604"/>
                  <a:pt x="8016" y="49491"/>
                  <a:pt x="8016" y="49415"/>
                </a:cubicBezTo>
                <a:cubicBezTo>
                  <a:pt x="8016" y="49377"/>
                  <a:pt x="8016" y="49340"/>
                  <a:pt x="8016" y="49302"/>
                </a:cubicBezTo>
                <a:cubicBezTo>
                  <a:pt x="8016" y="49226"/>
                  <a:pt x="8016" y="49113"/>
                  <a:pt x="8054" y="49037"/>
                </a:cubicBezTo>
                <a:lnTo>
                  <a:pt x="7978" y="48886"/>
                </a:lnTo>
                <a:lnTo>
                  <a:pt x="7902" y="48886"/>
                </a:lnTo>
                <a:cubicBezTo>
                  <a:pt x="7827" y="48848"/>
                  <a:pt x="7713" y="48810"/>
                  <a:pt x="7562" y="48773"/>
                </a:cubicBezTo>
                <a:lnTo>
                  <a:pt x="7411" y="48886"/>
                </a:lnTo>
                <a:cubicBezTo>
                  <a:pt x="7373" y="48962"/>
                  <a:pt x="7335" y="48999"/>
                  <a:pt x="7108" y="48999"/>
                </a:cubicBezTo>
                <a:lnTo>
                  <a:pt x="6844" y="48999"/>
                </a:lnTo>
                <a:lnTo>
                  <a:pt x="6806" y="48962"/>
                </a:lnTo>
                <a:lnTo>
                  <a:pt x="6806" y="48848"/>
                </a:lnTo>
                <a:cubicBezTo>
                  <a:pt x="6768" y="48848"/>
                  <a:pt x="6768" y="48848"/>
                  <a:pt x="6730" y="48810"/>
                </a:cubicBezTo>
                <a:cubicBezTo>
                  <a:pt x="6698" y="48778"/>
                  <a:pt x="6609" y="48689"/>
                  <a:pt x="6465" y="48689"/>
                </a:cubicBezTo>
                <a:close/>
                <a:moveTo>
                  <a:pt x="7902" y="50020"/>
                </a:moveTo>
                <a:cubicBezTo>
                  <a:pt x="7789" y="50020"/>
                  <a:pt x="7676" y="50058"/>
                  <a:pt x="7676" y="50171"/>
                </a:cubicBezTo>
                <a:lnTo>
                  <a:pt x="7789" y="50323"/>
                </a:lnTo>
                <a:cubicBezTo>
                  <a:pt x="7789" y="50351"/>
                  <a:pt x="7833" y="50424"/>
                  <a:pt x="7936" y="50424"/>
                </a:cubicBezTo>
                <a:cubicBezTo>
                  <a:pt x="7969" y="50424"/>
                  <a:pt x="8008" y="50416"/>
                  <a:pt x="8054" y="50398"/>
                </a:cubicBezTo>
                <a:lnTo>
                  <a:pt x="8167" y="50360"/>
                </a:lnTo>
                <a:cubicBezTo>
                  <a:pt x="8167" y="50323"/>
                  <a:pt x="8167" y="50285"/>
                  <a:pt x="8167" y="50247"/>
                </a:cubicBezTo>
                <a:cubicBezTo>
                  <a:pt x="8167" y="50134"/>
                  <a:pt x="8054" y="50058"/>
                  <a:pt x="7902" y="50020"/>
                </a:cubicBezTo>
                <a:close/>
                <a:moveTo>
                  <a:pt x="38942" y="50020"/>
                </a:moveTo>
                <a:lnTo>
                  <a:pt x="38829" y="50171"/>
                </a:lnTo>
                <a:cubicBezTo>
                  <a:pt x="38829" y="50171"/>
                  <a:pt x="38829" y="50171"/>
                  <a:pt x="38829" y="50209"/>
                </a:cubicBezTo>
                <a:cubicBezTo>
                  <a:pt x="38829" y="50247"/>
                  <a:pt x="38829" y="50398"/>
                  <a:pt x="38980" y="50436"/>
                </a:cubicBezTo>
                <a:lnTo>
                  <a:pt x="39169" y="50285"/>
                </a:lnTo>
                <a:cubicBezTo>
                  <a:pt x="39207" y="50285"/>
                  <a:pt x="39245" y="50247"/>
                  <a:pt x="39245" y="50171"/>
                </a:cubicBezTo>
                <a:lnTo>
                  <a:pt x="39132" y="50020"/>
                </a:lnTo>
                <a:close/>
                <a:moveTo>
                  <a:pt x="47449" y="49945"/>
                </a:moveTo>
                <a:lnTo>
                  <a:pt x="47260" y="50058"/>
                </a:lnTo>
                <a:lnTo>
                  <a:pt x="47260" y="50285"/>
                </a:lnTo>
                <a:lnTo>
                  <a:pt x="47374" y="50436"/>
                </a:lnTo>
                <a:lnTo>
                  <a:pt x="47638" y="50436"/>
                </a:lnTo>
                <a:lnTo>
                  <a:pt x="47752" y="50285"/>
                </a:lnTo>
                <a:cubicBezTo>
                  <a:pt x="47752" y="50096"/>
                  <a:pt x="47600" y="50020"/>
                  <a:pt x="47525" y="49982"/>
                </a:cubicBezTo>
                <a:cubicBezTo>
                  <a:pt x="47487" y="49982"/>
                  <a:pt x="47487" y="49945"/>
                  <a:pt x="47449" y="49945"/>
                </a:cubicBezTo>
                <a:close/>
                <a:moveTo>
                  <a:pt x="29415" y="50096"/>
                </a:moveTo>
                <a:cubicBezTo>
                  <a:pt x="29226" y="50134"/>
                  <a:pt x="29037" y="50360"/>
                  <a:pt x="28999" y="50398"/>
                </a:cubicBezTo>
                <a:lnTo>
                  <a:pt x="29112" y="50587"/>
                </a:lnTo>
                <a:cubicBezTo>
                  <a:pt x="29226" y="50587"/>
                  <a:pt x="29302" y="50550"/>
                  <a:pt x="29377" y="50550"/>
                </a:cubicBezTo>
                <a:cubicBezTo>
                  <a:pt x="29415" y="50512"/>
                  <a:pt x="29453" y="50512"/>
                  <a:pt x="29528" y="50512"/>
                </a:cubicBezTo>
                <a:lnTo>
                  <a:pt x="29680" y="50398"/>
                </a:lnTo>
                <a:lnTo>
                  <a:pt x="29680" y="50247"/>
                </a:lnTo>
                <a:lnTo>
                  <a:pt x="29642" y="50171"/>
                </a:lnTo>
                <a:cubicBezTo>
                  <a:pt x="29566" y="50134"/>
                  <a:pt x="29491" y="50096"/>
                  <a:pt x="29415" y="50096"/>
                </a:cubicBezTo>
                <a:close/>
                <a:moveTo>
                  <a:pt x="48399" y="50181"/>
                </a:moveTo>
                <a:cubicBezTo>
                  <a:pt x="48366" y="50181"/>
                  <a:pt x="48338" y="50190"/>
                  <a:pt x="48319" y="50209"/>
                </a:cubicBezTo>
                <a:cubicBezTo>
                  <a:pt x="48168" y="50285"/>
                  <a:pt x="48130" y="50474"/>
                  <a:pt x="48243" y="50550"/>
                </a:cubicBezTo>
                <a:lnTo>
                  <a:pt x="48357" y="50587"/>
                </a:lnTo>
                <a:lnTo>
                  <a:pt x="48470" y="50474"/>
                </a:lnTo>
                <a:cubicBezTo>
                  <a:pt x="48470" y="50474"/>
                  <a:pt x="48470" y="50512"/>
                  <a:pt x="48470" y="50512"/>
                </a:cubicBezTo>
                <a:cubicBezTo>
                  <a:pt x="48508" y="50474"/>
                  <a:pt x="48621" y="50436"/>
                  <a:pt x="48621" y="50323"/>
                </a:cubicBezTo>
                <a:cubicBezTo>
                  <a:pt x="48621" y="50323"/>
                  <a:pt x="48621" y="50285"/>
                  <a:pt x="48583" y="50285"/>
                </a:cubicBezTo>
                <a:lnTo>
                  <a:pt x="48508" y="50209"/>
                </a:lnTo>
                <a:cubicBezTo>
                  <a:pt x="48470" y="50190"/>
                  <a:pt x="48432" y="50181"/>
                  <a:pt x="48399" y="50181"/>
                </a:cubicBezTo>
                <a:close/>
                <a:moveTo>
                  <a:pt x="73121" y="50171"/>
                </a:moveTo>
                <a:cubicBezTo>
                  <a:pt x="73007" y="50171"/>
                  <a:pt x="72969" y="50209"/>
                  <a:pt x="72932" y="50247"/>
                </a:cubicBezTo>
                <a:cubicBezTo>
                  <a:pt x="72856" y="50285"/>
                  <a:pt x="72818" y="50360"/>
                  <a:pt x="72856" y="50474"/>
                </a:cubicBezTo>
                <a:lnTo>
                  <a:pt x="73007" y="50587"/>
                </a:lnTo>
                <a:lnTo>
                  <a:pt x="73121" y="50587"/>
                </a:lnTo>
                <a:lnTo>
                  <a:pt x="73234" y="50474"/>
                </a:lnTo>
                <a:lnTo>
                  <a:pt x="73234" y="50285"/>
                </a:lnTo>
                <a:lnTo>
                  <a:pt x="73121" y="50171"/>
                </a:lnTo>
                <a:close/>
                <a:moveTo>
                  <a:pt x="59359" y="50247"/>
                </a:moveTo>
                <a:cubicBezTo>
                  <a:pt x="59283" y="50247"/>
                  <a:pt x="59094" y="50247"/>
                  <a:pt x="59018" y="50398"/>
                </a:cubicBezTo>
                <a:lnTo>
                  <a:pt x="59018" y="50550"/>
                </a:lnTo>
                <a:cubicBezTo>
                  <a:pt x="59072" y="50576"/>
                  <a:pt x="59163" y="50603"/>
                  <a:pt x="59252" y="50603"/>
                </a:cubicBezTo>
                <a:cubicBezTo>
                  <a:pt x="59289" y="50603"/>
                  <a:pt x="59325" y="50598"/>
                  <a:pt x="59359" y="50587"/>
                </a:cubicBezTo>
                <a:cubicBezTo>
                  <a:pt x="59434" y="50550"/>
                  <a:pt x="59510" y="50474"/>
                  <a:pt x="59510" y="50360"/>
                </a:cubicBezTo>
                <a:lnTo>
                  <a:pt x="59359" y="50247"/>
                </a:lnTo>
                <a:close/>
                <a:moveTo>
                  <a:pt x="41098" y="50512"/>
                </a:moveTo>
                <a:cubicBezTo>
                  <a:pt x="41022" y="50512"/>
                  <a:pt x="40757" y="50550"/>
                  <a:pt x="40682" y="50739"/>
                </a:cubicBezTo>
                <a:lnTo>
                  <a:pt x="40719" y="50852"/>
                </a:lnTo>
                <a:cubicBezTo>
                  <a:pt x="40833" y="50928"/>
                  <a:pt x="40908" y="50928"/>
                  <a:pt x="40984" y="50928"/>
                </a:cubicBezTo>
                <a:cubicBezTo>
                  <a:pt x="41098" y="50890"/>
                  <a:pt x="41173" y="50814"/>
                  <a:pt x="41249" y="50663"/>
                </a:cubicBezTo>
                <a:lnTo>
                  <a:pt x="41098" y="50512"/>
                </a:lnTo>
                <a:close/>
                <a:moveTo>
                  <a:pt x="36939" y="50587"/>
                </a:moveTo>
                <a:lnTo>
                  <a:pt x="36863" y="50776"/>
                </a:lnTo>
                <a:cubicBezTo>
                  <a:pt x="36901" y="50814"/>
                  <a:pt x="36901" y="50852"/>
                  <a:pt x="36901" y="50928"/>
                </a:cubicBezTo>
                <a:cubicBezTo>
                  <a:pt x="36901" y="51003"/>
                  <a:pt x="36901" y="51192"/>
                  <a:pt x="37279" y="51192"/>
                </a:cubicBezTo>
                <a:lnTo>
                  <a:pt x="37392" y="51117"/>
                </a:lnTo>
                <a:cubicBezTo>
                  <a:pt x="37430" y="51041"/>
                  <a:pt x="37430" y="51003"/>
                  <a:pt x="37430" y="50965"/>
                </a:cubicBezTo>
                <a:cubicBezTo>
                  <a:pt x="37430" y="50928"/>
                  <a:pt x="37430" y="50890"/>
                  <a:pt x="37506" y="50852"/>
                </a:cubicBezTo>
                <a:lnTo>
                  <a:pt x="37430" y="50663"/>
                </a:lnTo>
                <a:cubicBezTo>
                  <a:pt x="37392" y="50650"/>
                  <a:pt x="37355" y="50646"/>
                  <a:pt x="37320" y="50646"/>
                </a:cubicBezTo>
                <a:cubicBezTo>
                  <a:pt x="37250" y="50646"/>
                  <a:pt x="37191" y="50663"/>
                  <a:pt x="37166" y="50663"/>
                </a:cubicBezTo>
                <a:cubicBezTo>
                  <a:pt x="37166" y="50663"/>
                  <a:pt x="37128" y="50625"/>
                  <a:pt x="37128" y="50625"/>
                </a:cubicBezTo>
                <a:cubicBezTo>
                  <a:pt x="37090" y="50587"/>
                  <a:pt x="37014" y="50587"/>
                  <a:pt x="36939" y="50587"/>
                </a:cubicBezTo>
                <a:close/>
                <a:moveTo>
                  <a:pt x="76183" y="50814"/>
                </a:moveTo>
                <a:cubicBezTo>
                  <a:pt x="76107" y="50814"/>
                  <a:pt x="75994" y="50814"/>
                  <a:pt x="75918" y="50852"/>
                </a:cubicBezTo>
                <a:cubicBezTo>
                  <a:pt x="75843" y="50890"/>
                  <a:pt x="75805" y="51003"/>
                  <a:pt x="75881" y="51154"/>
                </a:cubicBezTo>
                <a:lnTo>
                  <a:pt x="75994" y="51230"/>
                </a:lnTo>
                <a:cubicBezTo>
                  <a:pt x="76018" y="51233"/>
                  <a:pt x="76039" y="51235"/>
                  <a:pt x="76060" y="51235"/>
                </a:cubicBezTo>
                <a:cubicBezTo>
                  <a:pt x="76265" y="51235"/>
                  <a:pt x="76296" y="51072"/>
                  <a:pt x="76296" y="51003"/>
                </a:cubicBezTo>
                <a:lnTo>
                  <a:pt x="76334" y="50965"/>
                </a:lnTo>
                <a:lnTo>
                  <a:pt x="76183" y="50814"/>
                </a:lnTo>
                <a:close/>
                <a:moveTo>
                  <a:pt x="89264" y="50814"/>
                </a:moveTo>
                <a:cubicBezTo>
                  <a:pt x="89038" y="50814"/>
                  <a:pt x="88886" y="50928"/>
                  <a:pt x="88886" y="51117"/>
                </a:cubicBezTo>
                <a:lnTo>
                  <a:pt x="89075" y="51230"/>
                </a:lnTo>
                <a:lnTo>
                  <a:pt x="89151" y="51230"/>
                </a:lnTo>
                <a:cubicBezTo>
                  <a:pt x="89198" y="51246"/>
                  <a:pt x="89245" y="51255"/>
                  <a:pt x="89289" y="51255"/>
                </a:cubicBezTo>
                <a:cubicBezTo>
                  <a:pt x="89352" y="51255"/>
                  <a:pt x="89409" y="51237"/>
                  <a:pt x="89453" y="51192"/>
                </a:cubicBezTo>
                <a:cubicBezTo>
                  <a:pt x="89491" y="51192"/>
                  <a:pt x="89529" y="51154"/>
                  <a:pt x="89529" y="51079"/>
                </a:cubicBezTo>
                <a:lnTo>
                  <a:pt x="89416" y="50965"/>
                </a:lnTo>
                <a:lnTo>
                  <a:pt x="89453" y="50965"/>
                </a:lnTo>
                <a:cubicBezTo>
                  <a:pt x="89416" y="50928"/>
                  <a:pt x="89416" y="50890"/>
                  <a:pt x="89378" y="50852"/>
                </a:cubicBezTo>
                <a:lnTo>
                  <a:pt x="89264" y="50814"/>
                </a:lnTo>
                <a:close/>
                <a:moveTo>
                  <a:pt x="41002" y="50978"/>
                </a:moveTo>
                <a:cubicBezTo>
                  <a:pt x="40971" y="50978"/>
                  <a:pt x="40940" y="50988"/>
                  <a:pt x="40908" y="51003"/>
                </a:cubicBezTo>
                <a:lnTo>
                  <a:pt x="40682" y="51079"/>
                </a:lnTo>
                <a:lnTo>
                  <a:pt x="40682" y="51117"/>
                </a:lnTo>
                <a:cubicBezTo>
                  <a:pt x="40682" y="51306"/>
                  <a:pt x="40795" y="51381"/>
                  <a:pt x="40871" y="51419"/>
                </a:cubicBezTo>
                <a:lnTo>
                  <a:pt x="41060" y="51343"/>
                </a:lnTo>
                <a:cubicBezTo>
                  <a:pt x="41098" y="51343"/>
                  <a:pt x="41211" y="51268"/>
                  <a:pt x="41211" y="51154"/>
                </a:cubicBezTo>
                <a:cubicBezTo>
                  <a:pt x="41211" y="51154"/>
                  <a:pt x="41211" y="51117"/>
                  <a:pt x="41173" y="51117"/>
                </a:cubicBezTo>
                <a:lnTo>
                  <a:pt x="41135" y="51041"/>
                </a:lnTo>
                <a:cubicBezTo>
                  <a:pt x="41091" y="50997"/>
                  <a:pt x="41047" y="50978"/>
                  <a:pt x="41002" y="50978"/>
                </a:cubicBezTo>
                <a:close/>
                <a:moveTo>
                  <a:pt x="10927" y="51117"/>
                </a:moveTo>
                <a:lnTo>
                  <a:pt x="10738" y="51192"/>
                </a:lnTo>
                <a:cubicBezTo>
                  <a:pt x="10662" y="51343"/>
                  <a:pt x="10776" y="51495"/>
                  <a:pt x="10965" y="51533"/>
                </a:cubicBezTo>
                <a:cubicBezTo>
                  <a:pt x="11116" y="51533"/>
                  <a:pt x="11229" y="51457"/>
                  <a:pt x="11229" y="51343"/>
                </a:cubicBezTo>
                <a:lnTo>
                  <a:pt x="11154" y="51230"/>
                </a:lnTo>
                <a:cubicBezTo>
                  <a:pt x="11116" y="51230"/>
                  <a:pt x="11078" y="51192"/>
                  <a:pt x="11040" y="51192"/>
                </a:cubicBezTo>
                <a:cubicBezTo>
                  <a:pt x="11003" y="51154"/>
                  <a:pt x="10965" y="51154"/>
                  <a:pt x="10927" y="51117"/>
                </a:cubicBezTo>
                <a:close/>
                <a:moveTo>
                  <a:pt x="23895" y="51533"/>
                </a:moveTo>
                <a:cubicBezTo>
                  <a:pt x="23919" y="51533"/>
                  <a:pt x="23943" y="51548"/>
                  <a:pt x="23958" y="51549"/>
                </a:cubicBezTo>
                <a:lnTo>
                  <a:pt x="23958" y="51549"/>
                </a:lnTo>
                <a:cubicBezTo>
                  <a:pt x="23948" y="51556"/>
                  <a:pt x="23940" y="51563"/>
                  <a:pt x="23933" y="51570"/>
                </a:cubicBezTo>
                <a:lnTo>
                  <a:pt x="23895" y="51533"/>
                </a:lnTo>
                <a:close/>
                <a:moveTo>
                  <a:pt x="34065" y="51117"/>
                </a:moveTo>
                <a:cubicBezTo>
                  <a:pt x="33990" y="51117"/>
                  <a:pt x="33914" y="51117"/>
                  <a:pt x="33838" y="51154"/>
                </a:cubicBezTo>
                <a:cubicBezTo>
                  <a:pt x="33763" y="51230"/>
                  <a:pt x="33725" y="51306"/>
                  <a:pt x="33763" y="51457"/>
                </a:cubicBezTo>
                <a:lnTo>
                  <a:pt x="33876" y="51570"/>
                </a:lnTo>
                <a:cubicBezTo>
                  <a:pt x="33952" y="51570"/>
                  <a:pt x="34065" y="51533"/>
                  <a:pt x="34103" y="51495"/>
                </a:cubicBezTo>
                <a:cubicBezTo>
                  <a:pt x="34179" y="51457"/>
                  <a:pt x="34217" y="51381"/>
                  <a:pt x="34217" y="51268"/>
                </a:cubicBezTo>
                <a:cubicBezTo>
                  <a:pt x="34217" y="51268"/>
                  <a:pt x="34217" y="51230"/>
                  <a:pt x="34217" y="51230"/>
                </a:cubicBezTo>
                <a:lnTo>
                  <a:pt x="34065" y="51117"/>
                </a:lnTo>
                <a:close/>
                <a:moveTo>
                  <a:pt x="4159" y="51117"/>
                </a:moveTo>
                <a:cubicBezTo>
                  <a:pt x="4084" y="51117"/>
                  <a:pt x="3970" y="51117"/>
                  <a:pt x="3933" y="51230"/>
                </a:cubicBezTo>
                <a:lnTo>
                  <a:pt x="4084" y="51381"/>
                </a:lnTo>
                <a:cubicBezTo>
                  <a:pt x="4084" y="51394"/>
                  <a:pt x="4080" y="51398"/>
                  <a:pt x="4073" y="51398"/>
                </a:cubicBezTo>
                <a:cubicBezTo>
                  <a:pt x="4059" y="51398"/>
                  <a:pt x="4033" y="51381"/>
                  <a:pt x="4008" y="51381"/>
                </a:cubicBezTo>
                <a:cubicBezTo>
                  <a:pt x="4008" y="51381"/>
                  <a:pt x="3970" y="51343"/>
                  <a:pt x="3970" y="51343"/>
                </a:cubicBezTo>
                <a:lnTo>
                  <a:pt x="3970" y="51381"/>
                </a:lnTo>
                <a:cubicBezTo>
                  <a:pt x="3970" y="51419"/>
                  <a:pt x="3970" y="51495"/>
                  <a:pt x="4084" y="51533"/>
                </a:cubicBezTo>
                <a:cubicBezTo>
                  <a:pt x="4116" y="51564"/>
                  <a:pt x="4155" y="51576"/>
                  <a:pt x="4191" y="51576"/>
                </a:cubicBezTo>
                <a:cubicBezTo>
                  <a:pt x="4242" y="51576"/>
                  <a:pt x="4289" y="51554"/>
                  <a:pt x="4311" y="51533"/>
                </a:cubicBezTo>
                <a:lnTo>
                  <a:pt x="4349" y="51495"/>
                </a:lnTo>
                <a:cubicBezTo>
                  <a:pt x="4386" y="51457"/>
                  <a:pt x="4386" y="51419"/>
                  <a:pt x="4386" y="51381"/>
                </a:cubicBezTo>
                <a:cubicBezTo>
                  <a:pt x="4386" y="51268"/>
                  <a:pt x="4273" y="51117"/>
                  <a:pt x="4159" y="51117"/>
                </a:cubicBezTo>
                <a:close/>
                <a:moveTo>
                  <a:pt x="47865" y="51154"/>
                </a:moveTo>
                <a:cubicBezTo>
                  <a:pt x="47638" y="51154"/>
                  <a:pt x="47563" y="51268"/>
                  <a:pt x="47525" y="51381"/>
                </a:cubicBezTo>
                <a:lnTo>
                  <a:pt x="47525" y="51533"/>
                </a:lnTo>
                <a:cubicBezTo>
                  <a:pt x="47600" y="51570"/>
                  <a:pt x="47676" y="51608"/>
                  <a:pt x="47789" y="51608"/>
                </a:cubicBezTo>
                <a:cubicBezTo>
                  <a:pt x="47903" y="51570"/>
                  <a:pt x="48016" y="51533"/>
                  <a:pt x="48054" y="51457"/>
                </a:cubicBezTo>
                <a:lnTo>
                  <a:pt x="47979" y="51268"/>
                </a:lnTo>
                <a:lnTo>
                  <a:pt x="47979" y="51268"/>
                </a:lnTo>
                <a:lnTo>
                  <a:pt x="47865" y="51154"/>
                </a:lnTo>
                <a:close/>
                <a:moveTo>
                  <a:pt x="58981" y="51268"/>
                </a:moveTo>
                <a:lnTo>
                  <a:pt x="58754" y="51343"/>
                </a:lnTo>
                <a:cubicBezTo>
                  <a:pt x="58754" y="51457"/>
                  <a:pt x="58791" y="51533"/>
                  <a:pt x="58829" y="51533"/>
                </a:cubicBezTo>
                <a:cubicBezTo>
                  <a:pt x="58867" y="51570"/>
                  <a:pt x="58943" y="51608"/>
                  <a:pt x="58981" y="51608"/>
                </a:cubicBezTo>
                <a:lnTo>
                  <a:pt x="58981" y="51646"/>
                </a:lnTo>
                <a:lnTo>
                  <a:pt x="59132" y="51759"/>
                </a:lnTo>
                <a:cubicBezTo>
                  <a:pt x="59245" y="51759"/>
                  <a:pt x="59585" y="51759"/>
                  <a:pt x="59585" y="51495"/>
                </a:cubicBezTo>
                <a:cubicBezTo>
                  <a:pt x="59585" y="51457"/>
                  <a:pt x="59585" y="51457"/>
                  <a:pt x="59585" y="51419"/>
                </a:cubicBezTo>
                <a:lnTo>
                  <a:pt x="59472" y="51306"/>
                </a:lnTo>
                <a:cubicBezTo>
                  <a:pt x="59321" y="51306"/>
                  <a:pt x="59283" y="51343"/>
                  <a:pt x="59207" y="51381"/>
                </a:cubicBezTo>
                <a:cubicBezTo>
                  <a:pt x="59170" y="51306"/>
                  <a:pt x="59056" y="51268"/>
                  <a:pt x="58981" y="51268"/>
                </a:cubicBezTo>
                <a:close/>
                <a:moveTo>
                  <a:pt x="22988" y="51268"/>
                </a:moveTo>
                <a:lnTo>
                  <a:pt x="22723" y="51343"/>
                </a:lnTo>
                <a:lnTo>
                  <a:pt x="22723" y="51457"/>
                </a:lnTo>
                <a:cubicBezTo>
                  <a:pt x="22723" y="51457"/>
                  <a:pt x="22723" y="51533"/>
                  <a:pt x="22799" y="51570"/>
                </a:cubicBezTo>
                <a:cubicBezTo>
                  <a:pt x="22799" y="51570"/>
                  <a:pt x="22836" y="51608"/>
                  <a:pt x="22836" y="51608"/>
                </a:cubicBezTo>
                <a:cubicBezTo>
                  <a:pt x="22874" y="51646"/>
                  <a:pt x="22912" y="51684"/>
                  <a:pt x="22950" y="51684"/>
                </a:cubicBezTo>
                <a:cubicBezTo>
                  <a:pt x="22969" y="51703"/>
                  <a:pt x="22997" y="51712"/>
                  <a:pt x="23025" y="51712"/>
                </a:cubicBezTo>
                <a:cubicBezTo>
                  <a:pt x="23054" y="51712"/>
                  <a:pt x="23082" y="51703"/>
                  <a:pt x="23101" y="51684"/>
                </a:cubicBezTo>
                <a:lnTo>
                  <a:pt x="23139" y="51646"/>
                </a:lnTo>
                <a:cubicBezTo>
                  <a:pt x="23139" y="51646"/>
                  <a:pt x="23177" y="51684"/>
                  <a:pt x="23177" y="51684"/>
                </a:cubicBezTo>
                <a:lnTo>
                  <a:pt x="23215" y="51684"/>
                </a:lnTo>
                <a:lnTo>
                  <a:pt x="23328" y="51608"/>
                </a:lnTo>
                <a:cubicBezTo>
                  <a:pt x="23328" y="51646"/>
                  <a:pt x="23328" y="51684"/>
                  <a:pt x="23328" y="51684"/>
                </a:cubicBezTo>
                <a:lnTo>
                  <a:pt x="23479" y="51797"/>
                </a:lnTo>
                <a:lnTo>
                  <a:pt x="23630" y="51797"/>
                </a:lnTo>
                <a:cubicBezTo>
                  <a:pt x="23668" y="51816"/>
                  <a:pt x="23715" y="51826"/>
                  <a:pt x="23763" y="51826"/>
                </a:cubicBezTo>
                <a:cubicBezTo>
                  <a:pt x="23810" y="51826"/>
                  <a:pt x="23857" y="51816"/>
                  <a:pt x="23895" y="51797"/>
                </a:cubicBezTo>
                <a:lnTo>
                  <a:pt x="23971" y="51873"/>
                </a:lnTo>
                <a:lnTo>
                  <a:pt x="24084" y="51873"/>
                </a:lnTo>
                <a:cubicBezTo>
                  <a:pt x="24122" y="51892"/>
                  <a:pt x="24160" y="51901"/>
                  <a:pt x="24198" y="51901"/>
                </a:cubicBezTo>
                <a:cubicBezTo>
                  <a:pt x="24235" y="51901"/>
                  <a:pt x="24273" y="51892"/>
                  <a:pt x="24311" y="51873"/>
                </a:cubicBezTo>
                <a:cubicBezTo>
                  <a:pt x="24387" y="51835"/>
                  <a:pt x="24424" y="51759"/>
                  <a:pt x="24424" y="51722"/>
                </a:cubicBezTo>
                <a:lnTo>
                  <a:pt x="24424" y="51608"/>
                </a:lnTo>
                <a:cubicBezTo>
                  <a:pt x="24311" y="51533"/>
                  <a:pt x="24198" y="51495"/>
                  <a:pt x="24084" y="51495"/>
                </a:cubicBezTo>
                <a:cubicBezTo>
                  <a:pt x="24056" y="51495"/>
                  <a:pt x="24008" y="51515"/>
                  <a:pt x="23970" y="51541"/>
                </a:cubicBezTo>
                <a:lnTo>
                  <a:pt x="23970" y="51541"/>
                </a:lnTo>
                <a:cubicBezTo>
                  <a:pt x="23970" y="51539"/>
                  <a:pt x="23971" y="51536"/>
                  <a:pt x="23971" y="51533"/>
                </a:cubicBezTo>
                <a:cubicBezTo>
                  <a:pt x="23971" y="51533"/>
                  <a:pt x="23971" y="51533"/>
                  <a:pt x="23971" y="51495"/>
                </a:cubicBezTo>
                <a:lnTo>
                  <a:pt x="23819" y="51381"/>
                </a:lnTo>
                <a:cubicBezTo>
                  <a:pt x="23779" y="51371"/>
                  <a:pt x="23741" y="51366"/>
                  <a:pt x="23705" y="51366"/>
                </a:cubicBezTo>
                <a:cubicBezTo>
                  <a:pt x="23607" y="51366"/>
                  <a:pt x="23524" y="51402"/>
                  <a:pt x="23441" y="51457"/>
                </a:cubicBezTo>
                <a:cubicBezTo>
                  <a:pt x="23441" y="51457"/>
                  <a:pt x="23404" y="51495"/>
                  <a:pt x="23404" y="51495"/>
                </a:cubicBezTo>
                <a:cubicBezTo>
                  <a:pt x="23328" y="51381"/>
                  <a:pt x="23215" y="51343"/>
                  <a:pt x="23101" y="51343"/>
                </a:cubicBezTo>
                <a:cubicBezTo>
                  <a:pt x="23063" y="51306"/>
                  <a:pt x="22988" y="51306"/>
                  <a:pt x="22988" y="51268"/>
                </a:cubicBezTo>
                <a:close/>
                <a:moveTo>
                  <a:pt x="88622" y="51570"/>
                </a:moveTo>
                <a:cubicBezTo>
                  <a:pt x="88508" y="51570"/>
                  <a:pt x="88433" y="51570"/>
                  <a:pt x="88357" y="51608"/>
                </a:cubicBezTo>
                <a:cubicBezTo>
                  <a:pt x="88319" y="51646"/>
                  <a:pt x="88244" y="51722"/>
                  <a:pt x="88281" y="51873"/>
                </a:cubicBezTo>
                <a:lnTo>
                  <a:pt x="88395" y="51948"/>
                </a:lnTo>
                <a:cubicBezTo>
                  <a:pt x="88428" y="51959"/>
                  <a:pt x="88461" y="51967"/>
                  <a:pt x="88493" y="51967"/>
                </a:cubicBezTo>
                <a:cubicBezTo>
                  <a:pt x="88568" y="51967"/>
                  <a:pt x="88638" y="51924"/>
                  <a:pt x="88691" y="51778"/>
                </a:cubicBezTo>
                <a:lnTo>
                  <a:pt x="88691" y="51778"/>
                </a:lnTo>
                <a:lnTo>
                  <a:pt x="88697" y="51797"/>
                </a:lnTo>
                <a:cubicBezTo>
                  <a:pt x="88697" y="51759"/>
                  <a:pt x="88697" y="51759"/>
                  <a:pt x="88697" y="51759"/>
                </a:cubicBezTo>
                <a:cubicBezTo>
                  <a:pt x="88695" y="51766"/>
                  <a:pt x="88693" y="51772"/>
                  <a:pt x="88691" y="51778"/>
                </a:cubicBezTo>
                <a:lnTo>
                  <a:pt x="88691" y="51778"/>
                </a:lnTo>
                <a:lnTo>
                  <a:pt x="88622" y="51570"/>
                </a:lnTo>
                <a:close/>
                <a:moveTo>
                  <a:pt x="17354" y="51343"/>
                </a:moveTo>
                <a:lnTo>
                  <a:pt x="17203" y="51381"/>
                </a:lnTo>
                <a:cubicBezTo>
                  <a:pt x="17127" y="51457"/>
                  <a:pt x="17090" y="51570"/>
                  <a:pt x="17127" y="51646"/>
                </a:cubicBezTo>
                <a:cubicBezTo>
                  <a:pt x="17090" y="51684"/>
                  <a:pt x="17014" y="51759"/>
                  <a:pt x="17014" y="51797"/>
                </a:cubicBezTo>
                <a:lnTo>
                  <a:pt x="17127" y="51986"/>
                </a:lnTo>
                <a:cubicBezTo>
                  <a:pt x="17127" y="51986"/>
                  <a:pt x="17165" y="52024"/>
                  <a:pt x="17241" y="52024"/>
                </a:cubicBezTo>
                <a:lnTo>
                  <a:pt x="17392" y="51911"/>
                </a:lnTo>
                <a:cubicBezTo>
                  <a:pt x="17392" y="51911"/>
                  <a:pt x="17430" y="51873"/>
                  <a:pt x="17430" y="51835"/>
                </a:cubicBezTo>
                <a:lnTo>
                  <a:pt x="17468" y="51835"/>
                </a:lnTo>
                <a:cubicBezTo>
                  <a:pt x="17619" y="51835"/>
                  <a:pt x="17808" y="51759"/>
                  <a:pt x="17808" y="51533"/>
                </a:cubicBezTo>
                <a:lnTo>
                  <a:pt x="17695" y="51419"/>
                </a:lnTo>
                <a:cubicBezTo>
                  <a:pt x="17581" y="51419"/>
                  <a:pt x="17506" y="51381"/>
                  <a:pt x="17392" y="51343"/>
                </a:cubicBezTo>
                <a:close/>
                <a:moveTo>
                  <a:pt x="21285" y="51743"/>
                </a:moveTo>
                <a:cubicBezTo>
                  <a:pt x="21261" y="51743"/>
                  <a:pt x="21236" y="51747"/>
                  <a:pt x="21211" y="51759"/>
                </a:cubicBezTo>
                <a:cubicBezTo>
                  <a:pt x="21135" y="51797"/>
                  <a:pt x="21135" y="51873"/>
                  <a:pt x="21097" y="51911"/>
                </a:cubicBezTo>
                <a:lnTo>
                  <a:pt x="21249" y="52062"/>
                </a:lnTo>
                <a:lnTo>
                  <a:pt x="21324" y="52062"/>
                </a:lnTo>
                <a:cubicBezTo>
                  <a:pt x="21400" y="52062"/>
                  <a:pt x="21551" y="52062"/>
                  <a:pt x="21589" y="51948"/>
                </a:cubicBezTo>
                <a:lnTo>
                  <a:pt x="21475" y="51797"/>
                </a:lnTo>
                <a:cubicBezTo>
                  <a:pt x="21438" y="51797"/>
                  <a:pt x="21438" y="51759"/>
                  <a:pt x="21400" y="51759"/>
                </a:cubicBezTo>
                <a:cubicBezTo>
                  <a:pt x="21375" y="51759"/>
                  <a:pt x="21333" y="51743"/>
                  <a:pt x="21285" y="51743"/>
                </a:cubicBezTo>
                <a:close/>
                <a:moveTo>
                  <a:pt x="53083" y="52251"/>
                </a:moveTo>
                <a:cubicBezTo>
                  <a:pt x="53016" y="52251"/>
                  <a:pt x="52950" y="52289"/>
                  <a:pt x="53007" y="52364"/>
                </a:cubicBezTo>
                <a:lnTo>
                  <a:pt x="53158" y="52364"/>
                </a:lnTo>
                <a:cubicBezTo>
                  <a:pt x="53215" y="52289"/>
                  <a:pt x="53149" y="52251"/>
                  <a:pt x="53083" y="52251"/>
                </a:cubicBezTo>
                <a:close/>
                <a:moveTo>
                  <a:pt x="32175" y="51986"/>
                </a:moveTo>
                <a:cubicBezTo>
                  <a:pt x="32061" y="52024"/>
                  <a:pt x="31986" y="52100"/>
                  <a:pt x="31986" y="52213"/>
                </a:cubicBezTo>
                <a:cubicBezTo>
                  <a:pt x="31986" y="52289"/>
                  <a:pt x="32024" y="52402"/>
                  <a:pt x="32099" y="52440"/>
                </a:cubicBezTo>
                <a:cubicBezTo>
                  <a:pt x="32175" y="52478"/>
                  <a:pt x="32213" y="52478"/>
                  <a:pt x="32288" y="52478"/>
                </a:cubicBezTo>
                <a:lnTo>
                  <a:pt x="32364" y="52440"/>
                </a:lnTo>
                <a:cubicBezTo>
                  <a:pt x="32402" y="52402"/>
                  <a:pt x="32477" y="52289"/>
                  <a:pt x="32477" y="52175"/>
                </a:cubicBezTo>
                <a:cubicBezTo>
                  <a:pt x="32477" y="52100"/>
                  <a:pt x="32402" y="52062"/>
                  <a:pt x="32364" y="52024"/>
                </a:cubicBezTo>
                <a:cubicBezTo>
                  <a:pt x="32326" y="51986"/>
                  <a:pt x="32288" y="51986"/>
                  <a:pt x="32175" y="51986"/>
                </a:cubicBezTo>
                <a:close/>
                <a:moveTo>
                  <a:pt x="60568" y="52100"/>
                </a:moveTo>
                <a:lnTo>
                  <a:pt x="60455" y="52213"/>
                </a:lnTo>
                <a:lnTo>
                  <a:pt x="60455" y="52364"/>
                </a:lnTo>
                <a:lnTo>
                  <a:pt x="60568" y="52478"/>
                </a:lnTo>
                <a:cubicBezTo>
                  <a:pt x="60613" y="52489"/>
                  <a:pt x="60651" y="52493"/>
                  <a:pt x="60684" y="52493"/>
                </a:cubicBezTo>
                <a:cubicBezTo>
                  <a:pt x="60764" y="52493"/>
                  <a:pt x="60817" y="52467"/>
                  <a:pt x="60871" y="52440"/>
                </a:cubicBezTo>
                <a:cubicBezTo>
                  <a:pt x="60909" y="52402"/>
                  <a:pt x="60947" y="52326"/>
                  <a:pt x="60947" y="52251"/>
                </a:cubicBezTo>
                <a:cubicBezTo>
                  <a:pt x="60947" y="52213"/>
                  <a:pt x="60947" y="52213"/>
                  <a:pt x="60947" y="52213"/>
                </a:cubicBezTo>
                <a:lnTo>
                  <a:pt x="60833" y="52100"/>
                </a:lnTo>
                <a:close/>
                <a:moveTo>
                  <a:pt x="68584" y="52137"/>
                </a:moveTo>
                <a:lnTo>
                  <a:pt x="68395" y="52251"/>
                </a:lnTo>
                <a:cubicBezTo>
                  <a:pt x="68395" y="52251"/>
                  <a:pt x="68357" y="52289"/>
                  <a:pt x="68357" y="52326"/>
                </a:cubicBezTo>
                <a:lnTo>
                  <a:pt x="68470" y="52478"/>
                </a:lnTo>
                <a:cubicBezTo>
                  <a:pt x="68470" y="52516"/>
                  <a:pt x="68508" y="52516"/>
                  <a:pt x="68584" y="52553"/>
                </a:cubicBezTo>
                <a:lnTo>
                  <a:pt x="68735" y="52440"/>
                </a:lnTo>
                <a:cubicBezTo>
                  <a:pt x="68735" y="52402"/>
                  <a:pt x="68773" y="52402"/>
                  <a:pt x="68773" y="52326"/>
                </a:cubicBezTo>
                <a:lnTo>
                  <a:pt x="68659" y="52213"/>
                </a:lnTo>
                <a:cubicBezTo>
                  <a:pt x="68659" y="52175"/>
                  <a:pt x="68621" y="52175"/>
                  <a:pt x="68584" y="52137"/>
                </a:cubicBezTo>
                <a:close/>
                <a:moveTo>
                  <a:pt x="39812" y="52289"/>
                </a:moveTo>
                <a:lnTo>
                  <a:pt x="39585" y="52326"/>
                </a:lnTo>
                <a:cubicBezTo>
                  <a:pt x="39510" y="52326"/>
                  <a:pt x="39358" y="52364"/>
                  <a:pt x="39283" y="52553"/>
                </a:cubicBezTo>
                <a:lnTo>
                  <a:pt x="39396" y="52705"/>
                </a:lnTo>
                <a:cubicBezTo>
                  <a:pt x="39547" y="52705"/>
                  <a:pt x="39699" y="52705"/>
                  <a:pt x="39812" y="52629"/>
                </a:cubicBezTo>
                <a:cubicBezTo>
                  <a:pt x="39888" y="52553"/>
                  <a:pt x="39925" y="52516"/>
                  <a:pt x="39925" y="52440"/>
                </a:cubicBezTo>
                <a:cubicBezTo>
                  <a:pt x="39925" y="52402"/>
                  <a:pt x="39925" y="52326"/>
                  <a:pt x="39812" y="52289"/>
                </a:cubicBezTo>
                <a:close/>
                <a:moveTo>
                  <a:pt x="12175" y="52402"/>
                </a:moveTo>
                <a:lnTo>
                  <a:pt x="12061" y="52516"/>
                </a:lnTo>
                <a:lnTo>
                  <a:pt x="12061" y="52629"/>
                </a:lnTo>
                <a:lnTo>
                  <a:pt x="12175" y="52742"/>
                </a:lnTo>
                <a:cubicBezTo>
                  <a:pt x="12201" y="52769"/>
                  <a:pt x="12247" y="52796"/>
                  <a:pt x="12312" y="52796"/>
                </a:cubicBezTo>
                <a:cubicBezTo>
                  <a:pt x="12338" y="52796"/>
                  <a:pt x="12368" y="52791"/>
                  <a:pt x="12402" y="52780"/>
                </a:cubicBezTo>
                <a:lnTo>
                  <a:pt x="12515" y="52667"/>
                </a:lnTo>
                <a:lnTo>
                  <a:pt x="12515" y="52516"/>
                </a:lnTo>
                <a:lnTo>
                  <a:pt x="12364" y="52402"/>
                </a:lnTo>
                <a:close/>
                <a:moveTo>
                  <a:pt x="5142" y="52705"/>
                </a:moveTo>
                <a:cubicBezTo>
                  <a:pt x="4991" y="52705"/>
                  <a:pt x="4878" y="52780"/>
                  <a:pt x="4878" y="52894"/>
                </a:cubicBezTo>
                <a:lnTo>
                  <a:pt x="5029" y="52894"/>
                </a:lnTo>
                <a:cubicBezTo>
                  <a:pt x="5029" y="52894"/>
                  <a:pt x="5029" y="52931"/>
                  <a:pt x="5067" y="53007"/>
                </a:cubicBezTo>
                <a:lnTo>
                  <a:pt x="5218" y="53007"/>
                </a:lnTo>
                <a:cubicBezTo>
                  <a:pt x="5256" y="52969"/>
                  <a:pt x="5256" y="52931"/>
                  <a:pt x="5256" y="52894"/>
                </a:cubicBezTo>
                <a:lnTo>
                  <a:pt x="5407" y="52894"/>
                </a:lnTo>
                <a:cubicBezTo>
                  <a:pt x="5407" y="52856"/>
                  <a:pt x="5369" y="52780"/>
                  <a:pt x="5332" y="52742"/>
                </a:cubicBezTo>
                <a:cubicBezTo>
                  <a:pt x="5294" y="52705"/>
                  <a:pt x="5218" y="52705"/>
                  <a:pt x="5142" y="52705"/>
                </a:cubicBezTo>
                <a:close/>
                <a:moveTo>
                  <a:pt x="72242" y="52464"/>
                </a:moveTo>
                <a:cubicBezTo>
                  <a:pt x="71977" y="52464"/>
                  <a:pt x="71944" y="52685"/>
                  <a:pt x="71911" y="52818"/>
                </a:cubicBezTo>
                <a:lnTo>
                  <a:pt x="72062" y="52931"/>
                </a:lnTo>
                <a:cubicBezTo>
                  <a:pt x="72062" y="52931"/>
                  <a:pt x="72062" y="52931"/>
                  <a:pt x="72100" y="52969"/>
                </a:cubicBezTo>
                <a:cubicBezTo>
                  <a:pt x="72138" y="52969"/>
                  <a:pt x="72175" y="53007"/>
                  <a:pt x="72289" y="53007"/>
                </a:cubicBezTo>
                <a:lnTo>
                  <a:pt x="72402" y="52894"/>
                </a:lnTo>
                <a:cubicBezTo>
                  <a:pt x="72402" y="52894"/>
                  <a:pt x="72402" y="52894"/>
                  <a:pt x="72402" y="52856"/>
                </a:cubicBezTo>
                <a:lnTo>
                  <a:pt x="72516" y="52780"/>
                </a:lnTo>
                <a:lnTo>
                  <a:pt x="72516" y="52742"/>
                </a:lnTo>
                <a:cubicBezTo>
                  <a:pt x="72516" y="52705"/>
                  <a:pt x="72516" y="52667"/>
                  <a:pt x="72478" y="52629"/>
                </a:cubicBezTo>
                <a:cubicBezTo>
                  <a:pt x="72478" y="52591"/>
                  <a:pt x="72478" y="52591"/>
                  <a:pt x="72478" y="52591"/>
                </a:cubicBezTo>
                <a:lnTo>
                  <a:pt x="72364" y="52478"/>
                </a:lnTo>
                <a:cubicBezTo>
                  <a:pt x="72319" y="52469"/>
                  <a:pt x="72278" y="52464"/>
                  <a:pt x="72242" y="52464"/>
                </a:cubicBezTo>
                <a:close/>
                <a:moveTo>
                  <a:pt x="27298" y="52667"/>
                </a:moveTo>
                <a:lnTo>
                  <a:pt x="27109" y="52780"/>
                </a:lnTo>
                <a:cubicBezTo>
                  <a:pt x="27109" y="52742"/>
                  <a:pt x="27146" y="52742"/>
                  <a:pt x="27146" y="52705"/>
                </a:cubicBezTo>
                <a:lnTo>
                  <a:pt x="27146" y="52705"/>
                </a:lnTo>
                <a:cubicBezTo>
                  <a:pt x="27109" y="52742"/>
                  <a:pt x="26957" y="52742"/>
                  <a:pt x="26957" y="52856"/>
                </a:cubicBezTo>
                <a:lnTo>
                  <a:pt x="26957" y="52931"/>
                </a:lnTo>
                <a:cubicBezTo>
                  <a:pt x="26995" y="53007"/>
                  <a:pt x="27109" y="53045"/>
                  <a:pt x="27184" y="53045"/>
                </a:cubicBezTo>
                <a:cubicBezTo>
                  <a:pt x="27298" y="53007"/>
                  <a:pt x="27449" y="52931"/>
                  <a:pt x="27449" y="52818"/>
                </a:cubicBezTo>
                <a:cubicBezTo>
                  <a:pt x="27449" y="52742"/>
                  <a:pt x="27373" y="52667"/>
                  <a:pt x="27298" y="52667"/>
                </a:cubicBezTo>
                <a:close/>
                <a:moveTo>
                  <a:pt x="40039" y="52629"/>
                </a:moveTo>
                <a:cubicBezTo>
                  <a:pt x="39925" y="52629"/>
                  <a:pt x="39850" y="52667"/>
                  <a:pt x="39812" y="52705"/>
                </a:cubicBezTo>
                <a:lnTo>
                  <a:pt x="39812" y="52742"/>
                </a:lnTo>
                <a:cubicBezTo>
                  <a:pt x="39736" y="52742"/>
                  <a:pt x="39699" y="52780"/>
                  <a:pt x="39661" y="52780"/>
                </a:cubicBezTo>
                <a:cubicBezTo>
                  <a:pt x="39547" y="52856"/>
                  <a:pt x="39585" y="53158"/>
                  <a:pt x="39774" y="53158"/>
                </a:cubicBezTo>
                <a:cubicBezTo>
                  <a:pt x="39812" y="53158"/>
                  <a:pt x="39888" y="53158"/>
                  <a:pt x="39963" y="53083"/>
                </a:cubicBezTo>
                <a:cubicBezTo>
                  <a:pt x="39963" y="53083"/>
                  <a:pt x="40001" y="53120"/>
                  <a:pt x="40001" y="53120"/>
                </a:cubicBezTo>
                <a:cubicBezTo>
                  <a:pt x="40077" y="53120"/>
                  <a:pt x="40115" y="53158"/>
                  <a:pt x="40228" y="53158"/>
                </a:cubicBezTo>
                <a:lnTo>
                  <a:pt x="40341" y="53045"/>
                </a:lnTo>
                <a:cubicBezTo>
                  <a:pt x="40341" y="52894"/>
                  <a:pt x="40190" y="52667"/>
                  <a:pt x="40039" y="52629"/>
                </a:cubicBezTo>
                <a:close/>
                <a:moveTo>
                  <a:pt x="46769" y="52289"/>
                </a:moveTo>
                <a:cubicBezTo>
                  <a:pt x="46617" y="52289"/>
                  <a:pt x="46504" y="52326"/>
                  <a:pt x="46466" y="52364"/>
                </a:cubicBezTo>
                <a:lnTo>
                  <a:pt x="46391" y="52364"/>
                </a:lnTo>
                <a:lnTo>
                  <a:pt x="46239" y="52478"/>
                </a:lnTo>
                <a:lnTo>
                  <a:pt x="46239" y="52553"/>
                </a:lnTo>
                <a:lnTo>
                  <a:pt x="46202" y="52553"/>
                </a:lnTo>
                <a:cubicBezTo>
                  <a:pt x="46013" y="52629"/>
                  <a:pt x="45975" y="52931"/>
                  <a:pt x="45975" y="53045"/>
                </a:cubicBezTo>
                <a:lnTo>
                  <a:pt x="46088" y="53158"/>
                </a:lnTo>
                <a:cubicBezTo>
                  <a:pt x="46202" y="53158"/>
                  <a:pt x="46277" y="53120"/>
                  <a:pt x="46315" y="53120"/>
                </a:cubicBezTo>
                <a:lnTo>
                  <a:pt x="46353" y="53120"/>
                </a:lnTo>
                <a:lnTo>
                  <a:pt x="46504" y="52969"/>
                </a:lnTo>
                <a:cubicBezTo>
                  <a:pt x="46504" y="52969"/>
                  <a:pt x="46504" y="52931"/>
                  <a:pt x="46466" y="52894"/>
                </a:cubicBezTo>
                <a:lnTo>
                  <a:pt x="46466" y="52894"/>
                </a:lnTo>
                <a:cubicBezTo>
                  <a:pt x="46507" y="52904"/>
                  <a:pt x="46545" y="52908"/>
                  <a:pt x="46580" y="52908"/>
                </a:cubicBezTo>
                <a:cubicBezTo>
                  <a:pt x="46675" y="52908"/>
                  <a:pt x="46751" y="52873"/>
                  <a:pt x="46806" y="52818"/>
                </a:cubicBezTo>
                <a:cubicBezTo>
                  <a:pt x="46882" y="52742"/>
                  <a:pt x="46958" y="52667"/>
                  <a:pt x="46958" y="52553"/>
                </a:cubicBezTo>
                <a:cubicBezTo>
                  <a:pt x="46958" y="52478"/>
                  <a:pt x="46882" y="52364"/>
                  <a:pt x="46806" y="52326"/>
                </a:cubicBezTo>
                <a:lnTo>
                  <a:pt x="46769" y="52289"/>
                </a:lnTo>
                <a:close/>
                <a:moveTo>
                  <a:pt x="63026" y="52553"/>
                </a:moveTo>
                <a:lnTo>
                  <a:pt x="62950" y="52742"/>
                </a:lnTo>
                <a:cubicBezTo>
                  <a:pt x="62988" y="52818"/>
                  <a:pt x="62988" y="52818"/>
                  <a:pt x="62950" y="52894"/>
                </a:cubicBezTo>
                <a:cubicBezTo>
                  <a:pt x="62913" y="52969"/>
                  <a:pt x="62875" y="53045"/>
                  <a:pt x="62837" y="53158"/>
                </a:cubicBezTo>
                <a:lnTo>
                  <a:pt x="62988" y="53272"/>
                </a:lnTo>
                <a:cubicBezTo>
                  <a:pt x="63102" y="53272"/>
                  <a:pt x="63253" y="53234"/>
                  <a:pt x="63366" y="53083"/>
                </a:cubicBezTo>
                <a:lnTo>
                  <a:pt x="63253" y="53045"/>
                </a:lnTo>
                <a:cubicBezTo>
                  <a:pt x="63291" y="52969"/>
                  <a:pt x="63328" y="52818"/>
                  <a:pt x="63328" y="52780"/>
                </a:cubicBezTo>
                <a:cubicBezTo>
                  <a:pt x="63328" y="52667"/>
                  <a:pt x="63291" y="52629"/>
                  <a:pt x="63253" y="52591"/>
                </a:cubicBezTo>
                <a:cubicBezTo>
                  <a:pt x="63177" y="52553"/>
                  <a:pt x="63102" y="52553"/>
                  <a:pt x="63026" y="52553"/>
                </a:cubicBezTo>
                <a:close/>
                <a:moveTo>
                  <a:pt x="26163" y="52926"/>
                </a:moveTo>
                <a:cubicBezTo>
                  <a:pt x="25924" y="52926"/>
                  <a:pt x="25861" y="53086"/>
                  <a:pt x="25861" y="53120"/>
                </a:cubicBezTo>
                <a:lnTo>
                  <a:pt x="25899" y="53234"/>
                </a:lnTo>
                <a:cubicBezTo>
                  <a:pt x="25974" y="53309"/>
                  <a:pt x="26088" y="53309"/>
                  <a:pt x="26201" y="53309"/>
                </a:cubicBezTo>
                <a:cubicBezTo>
                  <a:pt x="26315" y="53272"/>
                  <a:pt x="26390" y="53158"/>
                  <a:pt x="26390" y="53083"/>
                </a:cubicBezTo>
                <a:cubicBezTo>
                  <a:pt x="26390" y="53045"/>
                  <a:pt x="26390" y="53045"/>
                  <a:pt x="26353" y="53007"/>
                </a:cubicBezTo>
                <a:lnTo>
                  <a:pt x="26239" y="52931"/>
                </a:lnTo>
                <a:cubicBezTo>
                  <a:pt x="26212" y="52928"/>
                  <a:pt x="26186" y="52926"/>
                  <a:pt x="26163" y="52926"/>
                </a:cubicBezTo>
                <a:close/>
                <a:moveTo>
                  <a:pt x="70776" y="52931"/>
                </a:moveTo>
                <a:cubicBezTo>
                  <a:pt x="70663" y="52931"/>
                  <a:pt x="70587" y="52931"/>
                  <a:pt x="70550" y="52969"/>
                </a:cubicBezTo>
                <a:cubicBezTo>
                  <a:pt x="70512" y="53007"/>
                  <a:pt x="70436" y="53083"/>
                  <a:pt x="70436" y="53158"/>
                </a:cubicBezTo>
                <a:lnTo>
                  <a:pt x="70436" y="53196"/>
                </a:lnTo>
                <a:lnTo>
                  <a:pt x="70587" y="53309"/>
                </a:lnTo>
                <a:cubicBezTo>
                  <a:pt x="70663" y="53309"/>
                  <a:pt x="70776" y="53309"/>
                  <a:pt x="70814" y="53272"/>
                </a:cubicBezTo>
                <a:cubicBezTo>
                  <a:pt x="70852" y="53234"/>
                  <a:pt x="70890" y="53158"/>
                  <a:pt x="70890" y="53083"/>
                </a:cubicBezTo>
                <a:lnTo>
                  <a:pt x="70890" y="53045"/>
                </a:lnTo>
                <a:lnTo>
                  <a:pt x="70776" y="52931"/>
                </a:lnTo>
                <a:close/>
                <a:moveTo>
                  <a:pt x="2496" y="53120"/>
                </a:moveTo>
                <a:cubicBezTo>
                  <a:pt x="2345" y="53120"/>
                  <a:pt x="2231" y="53196"/>
                  <a:pt x="2231" y="53309"/>
                </a:cubicBezTo>
                <a:lnTo>
                  <a:pt x="2383" y="53309"/>
                </a:lnTo>
                <a:cubicBezTo>
                  <a:pt x="2383" y="53309"/>
                  <a:pt x="2345" y="53347"/>
                  <a:pt x="2383" y="53347"/>
                </a:cubicBezTo>
                <a:cubicBezTo>
                  <a:pt x="2483" y="53347"/>
                  <a:pt x="2500" y="53314"/>
                  <a:pt x="2534" y="53314"/>
                </a:cubicBezTo>
                <a:cubicBezTo>
                  <a:pt x="2551" y="53314"/>
                  <a:pt x="2572" y="53322"/>
                  <a:pt x="2609" y="53347"/>
                </a:cubicBezTo>
                <a:cubicBezTo>
                  <a:pt x="2609" y="53347"/>
                  <a:pt x="2609" y="53309"/>
                  <a:pt x="2609" y="53309"/>
                </a:cubicBezTo>
                <a:lnTo>
                  <a:pt x="2761" y="53309"/>
                </a:lnTo>
                <a:cubicBezTo>
                  <a:pt x="2761" y="53234"/>
                  <a:pt x="2723" y="53196"/>
                  <a:pt x="2647" y="53158"/>
                </a:cubicBezTo>
                <a:cubicBezTo>
                  <a:pt x="2609" y="53120"/>
                  <a:pt x="2534" y="53120"/>
                  <a:pt x="2496" y="53120"/>
                </a:cubicBezTo>
                <a:close/>
                <a:moveTo>
                  <a:pt x="65559" y="52969"/>
                </a:moveTo>
                <a:cubicBezTo>
                  <a:pt x="65446" y="52969"/>
                  <a:pt x="65332" y="52969"/>
                  <a:pt x="65257" y="53045"/>
                </a:cubicBezTo>
                <a:cubicBezTo>
                  <a:pt x="65105" y="53120"/>
                  <a:pt x="65068" y="53309"/>
                  <a:pt x="65181" y="53423"/>
                </a:cubicBezTo>
                <a:lnTo>
                  <a:pt x="65294" y="53461"/>
                </a:lnTo>
                <a:cubicBezTo>
                  <a:pt x="65559" y="53423"/>
                  <a:pt x="65635" y="53234"/>
                  <a:pt x="65672" y="53120"/>
                </a:cubicBezTo>
                <a:lnTo>
                  <a:pt x="65559" y="52969"/>
                </a:lnTo>
                <a:close/>
                <a:moveTo>
                  <a:pt x="87089" y="53035"/>
                </a:moveTo>
                <a:cubicBezTo>
                  <a:pt x="87007" y="53035"/>
                  <a:pt x="86951" y="53097"/>
                  <a:pt x="86920" y="53158"/>
                </a:cubicBezTo>
                <a:lnTo>
                  <a:pt x="87034" y="53309"/>
                </a:lnTo>
                <a:cubicBezTo>
                  <a:pt x="87034" y="53309"/>
                  <a:pt x="87034" y="53347"/>
                  <a:pt x="87034" y="53347"/>
                </a:cubicBezTo>
                <a:cubicBezTo>
                  <a:pt x="87072" y="53385"/>
                  <a:pt x="87147" y="53461"/>
                  <a:pt x="87261" y="53461"/>
                </a:cubicBezTo>
                <a:lnTo>
                  <a:pt x="87412" y="53385"/>
                </a:lnTo>
                <a:lnTo>
                  <a:pt x="87412" y="53347"/>
                </a:lnTo>
                <a:cubicBezTo>
                  <a:pt x="87412" y="53196"/>
                  <a:pt x="87298" y="53045"/>
                  <a:pt x="87147" y="53045"/>
                </a:cubicBezTo>
                <a:cubicBezTo>
                  <a:pt x="87126" y="53038"/>
                  <a:pt x="87107" y="53035"/>
                  <a:pt x="87089" y="53035"/>
                </a:cubicBezTo>
                <a:close/>
                <a:moveTo>
                  <a:pt x="55162" y="52969"/>
                </a:moveTo>
                <a:cubicBezTo>
                  <a:pt x="55124" y="53045"/>
                  <a:pt x="55011" y="53120"/>
                  <a:pt x="54935" y="53158"/>
                </a:cubicBezTo>
                <a:cubicBezTo>
                  <a:pt x="54897" y="53196"/>
                  <a:pt x="54859" y="53234"/>
                  <a:pt x="54822" y="53272"/>
                </a:cubicBezTo>
                <a:lnTo>
                  <a:pt x="54784" y="53423"/>
                </a:lnTo>
                <a:cubicBezTo>
                  <a:pt x="54846" y="53485"/>
                  <a:pt x="54933" y="53546"/>
                  <a:pt x="55045" y="53546"/>
                </a:cubicBezTo>
                <a:cubicBezTo>
                  <a:pt x="55070" y="53546"/>
                  <a:pt x="55096" y="53543"/>
                  <a:pt x="55124" y="53536"/>
                </a:cubicBezTo>
                <a:cubicBezTo>
                  <a:pt x="55313" y="53499"/>
                  <a:pt x="55464" y="53309"/>
                  <a:pt x="55464" y="53158"/>
                </a:cubicBezTo>
                <a:cubicBezTo>
                  <a:pt x="55464" y="53083"/>
                  <a:pt x="55427" y="53007"/>
                  <a:pt x="55389" y="52969"/>
                </a:cubicBezTo>
                <a:close/>
                <a:moveTo>
                  <a:pt x="78867" y="53120"/>
                </a:moveTo>
                <a:cubicBezTo>
                  <a:pt x="78754" y="53158"/>
                  <a:pt x="78451" y="53196"/>
                  <a:pt x="78527" y="53461"/>
                </a:cubicBezTo>
                <a:lnTo>
                  <a:pt x="78640" y="53574"/>
                </a:lnTo>
                <a:cubicBezTo>
                  <a:pt x="78661" y="53578"/>
                  <a:pt x="78680" y="53579"/>
                  <a:pt x="78698" y="53579"/>
                </a:cubicBezTo>
                <a:cubicBezTo>
                  <a:pt x="78881" y="53579"/>
                  <a:pt x="78946" y="53420"/>
                  <a:pt x="78981" y="53385"/>
                </a:cubicBezTo>
                <a:cubicBezTo>
                  <a:pt x="78981" y="53347"/>
                  <a:pt x="79019" y="53347"/>
                  <a:pt x="79019" y="53309"/>
                </a:cubicBezTo>
                <a:lnTo>
                  <a:pt x="78867" y="53120"/>
                </a:lnTo>
                <a:close/>
                <a:moveTo>
                  <a:pt x="53871" y="52770"/>
                </a:moveTo>
                <a:cubicBezTo>
                  <a:pt x="53811" y="52770"/>
                  <a:pt x="53756" y="52825"/>
                  <a:pt x="53725" y="52856"/>
                </a:cubicBezTo>
                <a:cubicBezTo>
                  <a:pt x="53725" y="52856"/>
                  <a:pt x="53725" y="52856"/>
                  <a:pt x="53687" y="52894"/>
                </a:cubicBezTo>
                <a:cubicBezTo>
                  <a:pt x="53725" y="52894"/>
                  <a:pt x="53725" y="52856"/>
                  <a:pt x="53763" y="52856"/>
                </a:cubicBezTo>
                <a:cubicBezTo>
                  <a:pt x="53839" y="52894"/>
                  <a:pt x="53839" y="52894"/>
                  <a:pt x="53839" y="52894"/>
                </a:cubicBezTo>
                <a:lnTo>
                  <a:pt x="53574" y="52931"/>
                </a:lnTo>
                <a:lnTo>
                  <a:pt x="53574" y="53158"/>
                </a:lnTo>
                <a:lnTo>
                  <a:pt x="53687" y="53272"/>
                </a:lnTo>
                <a:lnTo>
                  <a:pt x="53763" y="53272"/>
                </a:lnTo>
                <a:cubicBezTo>
                  <a:pt x="53763" y="53309"/>
                  <a:pt x="53763" y="53347"/>
                  <a:pt x="53763" y="53423"/>
                </a:cubicBezTo>
                <a:lnTo>
                  <a:pt x="53839" y="53499"/>
                </a:lnTo>
                <a:cubicBezTo>
                  <a:pt x="53839" y="53499"/>
                  <a:pt x="53876" y="53536"/>
                  <a:pt x="53876" y="53536"/>
                </a:cubicBezTo>
                <a:lnTo>
                  <a:pt x="53952" y="53612"/>
                </a:lnTo>
                <a:lnTo>
                  <a:pt x="53990" y="53650"/>
                </a:lnTo>
                <a:cubicBezTo>
                  <a:pt x="54103" y="53688"/>
                  <a:pt x="54217" y="53725"/>
                  <a:pt x="54368" y="53725"/>
                </a:cubicBezTo>
                <a:lnTo>
                  <a:pt x="54519" y="53574"/>
                </a:lnTo>
                <a:cubicBezTo>
                  <a:pt x="54557" y="53536"/>
                  <a:pt x="54633" y="53499"/>
                  <a:pt x="54633" y="53385"/>
                </a:cubicBezTo>
                <a:cubicBezTo>
                  <a:pt x="54633" y="53385"/>
                  <a:pt x="54633" y="53347"/>
                  <a:pt x="54633" y="53309"/>
                </a:cubicBezTo>
                <a:cubicBezTo>
                  <a:pt x="54595" y="53196"/>
                  <a:pt x="54519" y="53120"/>
                  <a:pt x="54444" y="53083"/>
                </a:cubicBezTo>
                <a:lnTo>
                  <a:pt x="54406" y="53045"/>
                </a:lnTo>
                <a:cubicBezTo>
                  <a:pt x="54330" y="53007"/>
                  <a:pt x="54292" y="52969"/>
                  <a:pt x="54217" y="52969"/>
                </a:cubicBezTo>
                <a:cubicBezTo>
                  <a:pt x="54179" y="52969"/>
                  <a:pt x="54179" y="52931"/>
                  <a:pt x="54141" y="52931"/>
                </a:cubicBezTo>
                <a:cubicBezTo>
                  <a:pt x="54103" y="52931"/>
                  <a:pt x="54103" y="52931"/>
                  <a:pt x="54066" y="52894"/>
                </a:cubicBezTo>
                <a:cubicBezTo>
                  <a:pt x="54066" y="52856"/>
                  <a:pt x="54028" y="52780"/>
                  <a:pt x="53914" y="52780"/>
                </a:cubicBezTo>
                <a:cubicBezTo>
                  <a:pt x="53900" y="52773"/>
                  <a:pt x="53885" y="52770"/>
                  <a:pt x="53871" y="52770"/>
                </a:cubicBezTo>
                <a:close/>
                <a:moveTo>
                  <a:pt x="72213" y="53083"/>
                </a:moveTo>
                <a:lnTo>
                  <a:pt x="71949" y="53158"/>
                </a:lnTo>
                <a:cubicBezTo>
                  <a:pt x="71949" y="53158"/>
                  <a:pt x="71986" y="53120"/>
                  <a:pt x="71986" y="53120"/>
                </a:cubicBezTo>
                <a:lnTo>
                  <a:pt x="71949" y="53120"/>
                </a:lnTo>
                <a:lnTo>
                  <a:pt x="71759" y="53272"/>
                </a:lnTo>
                <a:cubicBezTo>
                  <a:pt x="71797" y="53309"/>
                  <a:pt x="71797" y="53347"/>
                  <a:pt x="71797" y="53423"/>
                </a:cubicBezTo>
                <a:lnTo>
                  <a:pt x="71797" y="53461"/>
                </a:lnTo>
                <a:cubicBezTo>
                  <a:pt x="71797" y="53574"/>
                  <a:pt x="71797" y="53688"/>
                  <a:pt x="72024" y="53763"/>
                </a:cubicBezTo>
                <a:lnTo>
                  <a:pt x="72213" y="53688"/>
                </a:lnTo>
                <a:lnTo>
                  <a:pt x="72251" y="53650"/>
                </a:lnTo>
                <a:cubicBezTo>
                  <a:pt x="72289" y="53574"/>
                  <a:pt x="72327" y="53461"/>
                  <a:pt x="72327" y="53347"/>
                </a:cubicBezTo>
                <a:cubicBezTo>
                  <a:pt x="72327" y="53234"/>
                  <a:pt x="72289" y="53158"/>
                  <a:pt x="72213" y="53083"/>
                </a:cubicBezTo>
                <a:close/>
                <a:moveTo>
                  <a:pt x="50586" y="53811"/>
                </a:moveTo>
                <a:lnTo>
                  <a:pt x="50580" y="53816"/>
                </a:lnTo>
                <a:lnTo>
                  <a:pt x="50580" y="53816"/>
                </a:lnTo>
                <a:lnTo>
                  <a:pt x="50572" y="53832"/>
                </a:lnTo>
                <a:lnTo>
                  <a:pt x="50572" y="53832"/>
                </a:lnTo>
                <a:cubicBezTo>
                  <a:pt x="50578" y="53828"/>
                  <a:pt x="50584" y="53822"/>
                  <a:pt x="50586" y="53811"/>
                </a:cubicBezTo>
                <a:close/>
                <a:moveTo>
                  <a:pt x="47832" y="53341"/>
                </a:moveTo>
                <a:cubicBezTo>
                  <a:pt x="47756" y="53341"/>
                  <a:pt x="47684" y="53355"/>
                  <a:pt x="47638" y="53423"/>
                </a:cubicBezTo>
                <a:cubicBezTo>
                  <a:pt x="47600" y="53423"/>
                  <a:pt x="47525" y="53499"/>
                  <a:pt x="47563" y="53612"/>
                </a:cubicBezTo>
                <a:cubicBezTo>
                  <a:pt x="47563" y="53725"/>
                  <a:pt x="47676" y="53801"/>
                  <a:pt x="47827" y="53839"/>
                </a:cubicBezTo>
                <a:cubicBezTo>
                  <a:pt x="48016" y="53839"/>
                  <a:pt x="48130" y="53801"/>
                  <a:pt x="48168" y="53688"/>
                </a:cubicBezTo>
                <a:lnTo>
                  <a:pt x="48130" y="53650"/>
                </a:lnTo>
                <a:cubicBezTo>
                  <a:pt x="48168" y="53612"/>
                  <a:pt x="48205" y="53574"/>
                  <a:pt x="48205" y="53499"/>
                </a:cubicBezTo>
                <a:cubicBezTo>
                  <a:pt x="48205" y="53461"/>
                  <a:pt x="48205" y="53423"/>
                  <a:pt x="48168" y="53385"/>
                </a:cubicBezTo>
                <a:lnTo>
                  <a:pt x="48054" y="53347"/>
                </a:lnTo>
                <a:lnTo>
                  <a:pt x="47979" y="53347"/>
                </a:lnTo>
                <a:cubicBezTo>
                  <a:pt x="47933" y="53347"/>
                  <a:pt x="47882" y="53341"/>
                  <a:pt x="47832" y="53341"/>
                </a:cubicBezTo>
                <a:close/>
                <a:moveTo>
                  <a:pt x="50549" y="53470"/>
                </a:moveTo>
                <a:cubicBezTo>
                  <a:pt x="50512" y="53470"/>
                  <a:pt x="50474" y="53480"/>
                  <a:pt x="50436" y="53499"/>
                </a:cubicBezTo>
                <a:cubicBezTo>
                  <a:pt x="50285" y="53574"/>
                  <a:pt x="50285" y="53763"/>
                  <a:pt x="50398" y="53839"/>
                </a:cubicBezTo>
                <a:cubicBezTo>
                  <a:pt x="50436" y="53877"/>
                  <a:pt x="50474" y="53877"/>
                  <a:pt x="50549" y="53877"/>
                </a:cubicBezTo>
                <a:lnTo>
                  <a:pt x="50572" y="53832"/>
                </a:lnTo>
                <a:lnTo>
                  <a:pt x="50572" y="53832"/>
                </a:lnTo>
                <a:cubicBezTo>
                  <a:pt x="50561" y="53839"/>
                  <a:pt x="50549" y="53839"/>
                  <a:pt x="50549" y="53839"/>
                </a:cubicBezTo>
                <a:lnTo>
                  <a:pt x="50580" y="53816"/>
                </a:lnTo>
                <a:lnTo>
                  <a:pt x="50580" y="53816"/>
                </a:lnTo>
                <a:lnTo>
                  <a:pt x="50587" y="53801"/>
                </a:lnTo>
                <a:lnTo>
                  <a:pt x="50587" y="53801"/>
                </a:lnTo>
                <a:cubicBezTo>
                  <a:pt x="50587" y="53805"/>
                  <a:pt x="50587" y="53808"/>
                  <a:pt x="50586" y="53811"/>
                </a:cubicBezTo>
                <a:lnTo>
                  <a:pt x="50586" y="53811"/>
                </a:lnTo>
                <a:lnTo>
                  <a:pt x="50701" y="53725"/>
                </a:lnTo>
                <a:lnTo>
                  <a:pt x="50701" y="53612"/>
                </a:lnTo>
                <a:lnTo>
                  <a:pt x="50663" y="53499"/>
                </a:lnTo>
                <a:cubicBezTo>
                  <a:pt x="50625" y="53480"/>
                  <a:pt x="50587" y="53470"/>
                  <a:pt x="50549" y="53470"/>
                </a:cubicBezTo>
                <a:close/>
                <a:moveTo>
                  <a:pt x="62469" y="53625"/>
                </a:moveTo>
                <a:cubicBezTo>
                  <a:pt x="62422" y="53625"/>
                  <a:pt x="62369" y="53632"/>
                  <a:pt x="62308" y="53650"/>
                </a:cubicBezTo>
                <a:lnTo>
                  <a:pt x="62232" y="53839"/>
                </a:lnTo>
                <a:cubicBezTo>
                  <a:pt x="62270" y="53877"/>
                  <a:pt x="62232" y="53914"/>
                  <a:pt x="62232" y="53990"/>
                </a:cubicBezTo>
                <a:cubicBezTo>
                  <a:pt x="62194" y="54103"/>
                  <a:pt x="62194" y="54255"/>
                  <a:pt x="62270" y="54368"/>
                </a:cubicBezTo>
                <a:lnTo>
                  <a:pt x="62383" y="54406"/>
                </a:lnTo>
                <a:lnTo>
                  <a:pt x="62572" y="54406"/>
                </a:lnTo>
                <a:lnTo>
                  <a:pt x="62723" y="54255"/>
                </a:lnTo>
                <a:cubicBezTo>
                  <a:pt x="62723" y="54179"/>
                  <a:pt x="62761" y="54141"/>
                  <a:pt x="62837" y="54066"/>
                </a:cubicBezTo>
                <a:cubicBezTo>
                  <a:pt x="62875" y="54066"/>
                  <a:pt x="62875" y="54028"/>
                  <a:pt x="62913" y="53990"/>
                </a:cubicBezTo>
                <a:lnTo>
                  <a:pt x="62837" y="53801"/>
                </a:lnTo>
                <a:cubicBezTo>
                  <a:pt x="62799" y="53801"/>
                  <a:pt x="62799" y="53801"/>
                  <a:pt x="62761" y="53763"/>
                </a:cubicBezTo>
                <a:cubicBezTo>
                  <a:pt x="62703" y="53705"/>
                  <a:pt x="62623" y="53625"/>
                  <a:pt x="62469" y="53625"/>
                </a:cubicBezTo>
                <a:close/>
                <a:moveTo>
                  <a:pt x="77506" y="54406"/>
                </a:moveTo>
                <a:cubicBezTo>
                  <a:pt x="77506" y="54415"/>
                  <a:pt x="77508" y="54421"/>
                  <a:pt x="77511" y="54427"/>
                </a:cubicBezTo>
                <a:lnTo>
                  <a:pt x="77511" y="54427"/>
                </a:lnTo>
                <a:lnTo>
                  <a:pt x="77506" y="54406"/>
                </a:lnTo>
                <a:close/>
                <a:moveTo>
                  <a:pt x="40984" y="54141"/>
                </a:moveTo>
                <a:cubicBezTo>
                  <a:pt x="40984" y="54141"/>
                  <a:pt x="40984" y="54179"/>
                  <a:pt x="41022" y="54179"/>
                </a:cubicBezTo>
                <a:lnTo>
                  <a:pt x="40833" y="54179"/>
                </a:lnTo>
                <a:cubicBezTo>
                  <a:pt x="40833" y="54368"/>
                  <a:pt x="40984" y="54444"/>
                  <a:pt x="41098" y="54444"/>
                </a:cubicBezTo>
                <a:cubicBezTo>
                  <a:pt x="41173" y="54444"/>
                  <a:pt x="41249" y="54406"/>
                  <a:pt x="41287" y="54368"/>
                </a:cubicBezTo>
                <a:cubicBezTo>
                  <a:pt x="41362" y="54330"/>
                  <a:pt x="41362" y="54255"/>
                  <a:pt x="41362" y="54179"/>
                </a:cubicBezTo>
                <a:lnTo>
                  <a:pt x="41211" y="54179"/>
                </a:lnTo>
                <a:cubicBezTo>
                  <a:pt x="41249" y="54179"/>
                  <a:pt x="41249" y="54141"/>
                  <a:pt x="41249" y="54141"/>
                </a:cubicBezTo>
                <a:close/>
                <a:moveTo>
                  <a:pt x="77771" y="53725"/>
                </a:moveTo>
                <a:cubicBezTo>
                  <a:pt x="77582" y="53725"/>
                  <a:pt x="77468" y="53763"/>
                  <a:pt x="77393" y="53839"/>
                </a:cubicBezTo>
                <a:lnTo>
                  <a:pt x="77468" y="53990"/>
                </a:lnTo>
                <a:cubicBezTo>
                  <a:pt x="77431" y="54066"/>
                  <a:pt x="77393" y="54141"/>
                  <a:pt x="77393" y="54179"/>
                </a:cubicBezTo>
                <a:lnTo>
                  <a:pt x="77393" y="54217"/>
                </a:lnTo>
                <a:cubicBezTo>
                  <a:pt x="77393" y="54255"/>
                  <a:pt x="77393" y="54255"/>
                  <a:pt x="77393" y="54292"/>
                </a:cubicBezTo>
                <a:lnTo>
                  <a:pt x="77468" y="54368"/>
                </a:lnTo>
                <a:lnTo>
                  <a:pt x="77544" y="54444"/>
                </a:lnTo>
                <a:cubicBezTo>
                  <a:pt x="77544" y="54444"/>
                  <a:pt x="77522" y="54444"/>
                  <a:pt x="77511" y="54427"/>
                </a:cubicBezTo>
                <a:lnTo>
                  <a:pt x="77511" y="54427"/>
                </a:lnTo>
                <a:lnTo>
                  <a:pt x="77544" y="54557"/>
                </a:lnTo>
                <a:cubicBezTo>
                  <a:pt x="77603" y="54566"/>
                  <a:pt x="77656" y="54570"/>
                  <a:pt x="77706" y="54570"/>
                </a:cubicBezTo>
                <a:cubicBezTo>
                  <a:pt x="78071" y="54570"/>
                  <a:pt x="78200" y="54341"/>
                  <a:pt x="78300" y="54141"/>
                </a:cubicBezTo>
                <a:lnTo>
                  <a:pt x="78300" y="54103"/>
                </a:lnTo>
                <a:lnTo>
                  <a:pt x="78300" y="54028"/>
                </a:lnTo>
                <a:cubicBezTo>
                  <a:pt x="78225" y="53877"/>
                  <a:pt x="77960" y="53725"/>
                  <a:pt x="77771" y="53725"/>
                </a:cubicBezTo>
                <a:close/>
                <a:moveTo>
                  <a:pt x="43782" y="53839"/>
                </a:moveTo>
                <a:lnTo>
                  <a:pt x="43744" y="53877"/>
                </a:lnTo>
                <a:cubicBezTo>
                  <a:pt x="43555" y="53914"/>
                  <a:pt x="43479" y="54028"/>
                  <a:pt x="43404" y="54141"/>
                </a:cubicBezTo>
                <a:cubicBezTo>
                  <a:pt x="43404" y="54217"/>
                  <a:pt x="43366" y="54255"/>
                  <a:pt x="43328" y="54292"/>
                </a:cubicBezTo>
                <a:lnTo>
                  <a:pt x="43366" y="54482"/>
                </a:lnTo>
                <a:cubicBezTo>
                  <a:pt x="43404" y="54519"/>
                  <a:pt x="43404" y="54519"/>
                  <a:pt x="43442" y="54519"/>
                </a:cubicBezTo>
                <a:cubicBezTo>
                  <a:pt x="43503" y="54550"/>
                  <a:pt x="43589" y="54605"/>
                  <a:pt x="43699" y="54605"/>
                </a:cubicBezTo>
                <a:cubicBezTo>
                  <a:pt x="43725" y="54605"/>
                  <a:pt x="43753" y="54602"/>
                  <a:pt x="43782" y="54595"/>
                </a:cubicBezTo>
                <a:lnTo>
                  <a:pt x="43895" y="54444"/>
                </a:lnTo>
                <a:lnTo>
                  <a:pt x="43933" y="54444"/>
                </a:lnTo>
                <a:cubicBezTo>
                  <a:pt x="44009" y="54406"/>
                  <a:pt x="44084" y="54330"/>
                  <a:pt x="44084" y="54217"/>
                </a:cubicBezTo>
                <a:cubicBezTo>
                  <a:pt x="44084" y="54179"/>
                  <a:pt x="44084" y="54179"/>
                  <a:pt x="44084" y="54179"/>
                </a:cubicBezTo>
                <a:lnTo>
                  <a:pt x="43933" y="54066"/>
                </a:lnTo>
                <a:lnTo>
                  <a:pt x="43895" y="54066"/>
                </a:lnTo>
                <a:lnTo>
                  <a:pt x="43933" y="53990"/>
                </a:lnTo>
                <a:cubicBezTo>
                  <a:pt x="43933" y="53952"/>
                  <a:pt x="43895" y="53877"/>
                  <a:pt x="43782" y="53839"/>
                </a:cubicBezTo>
                <a:close/>
                <a:moveTo>
                  <a:pt x="52570" y="54479"/>
                </a:moveTo>
                <a:cubicBezTo>
                  <a:pt x="52421" y="54479"/>
                  <a:pt x="52251" y="54500"/>
                  <a:pt x="52251" y="54671"/>
                </a:cubicBezTo>
                <a:lnTo>
                  <a:pt x="52364" y="54822"/>
                </a:lnTo>
                <a:lnTo>
                  <a:pt x="52402" y="54822"/>
                </a:lnTo>
                <a:cubicBezTo>
                  <a:pt x="52459" y="54841"/>
                  <a:pt x="52515" y="54850"/>
                  <a:pt x="52572" y="54850"/>
                </a:cubicBezTo>
                <a:cubicBezTo>
                  <a:pt x="52629" y="54850"/>
                  <a:pt x="52686" y="54841"/>
                  <a:pt x="52742" y="54822"/>
                </a:cubicBezTo>
                <a:cubicBezTo>
                  <a:pt x="52780" y="54784"/>
                  <a:pt x="52818" y="54708"/>
                  <a:pt x="52818" y="54595"/>
                </a:cubicBezTo>
                <a:lnTo>
                  <a:pt x="52704" y="54482"/>
                </a:lnTo>
                <a:cubicBezTo>
                  <a:pt x="52667" y="54482"/>
                  <a:pt x="52619" y="54479"/>
                  <a:pt x="52570" y="54479"/>
                </a:cubicBezTo>
                <a:close/>
                <a:moveTo>
                  <a:pt x="44160" y="54482"/>
                </a:moveTo>
                <a:lnTo>
                  <a:pt x="43933" y="54595"/>
                </a:lnTo>
                <a:cubicBezTo>
                  <a:pt x="43895" y="54860"/>
                  <a:pt x="44122" y="54897"/>
                  <a:pt x="44160" y="54897"/>
                </a:cubicBezTo>
                <a:lnTo>
                  <a:pt x="44236" y="54860"/>
                </a:lnTo>
                <a:lnTo>
                  <a:pt x="44387" y="54746"/>
                </a:lnTo>
                <a:lnTo>
                  <a:pt x="44387" y="54633"/>
                </a:lnTo>
                <a:lnTo>
                  <a:pt x="44236" y="54519"/>
                </a:lnTo>
                <a:cubicBezTo>
                  <a:pt x="44198" y="54519"/>
                  <a:pt x="44198" y="54519"/>
                  <a:pt x="44160" y="54482"/>
                </a:cubicBezTo>
                <a:close/>
                <a:moveTo>
                  <a:pt x="27825" y="54579"/>
                </a:moveTo>
                <a:cubicBezTo>
                  <a:pt x="27745" y="54579"/>
                  <a:pt x="27691" y="54606"/>
                  <a:pt x="27638" y="54633"/>
                </a:cubicBezTo>
                <a:cubicBezTo>
                  <a:pt x="27600" y="54671"/>
                  <a:pt x="27525" y="54708"/>
                  <a:pt x="27525" y="54822"/>
                </a:cubicBezTo>
                <a:lnTo>
                  <a:pt x="27562" y="54860"/>
                </a:lnTo>
                <a:lnTo>
                  <a:pt x="27676" y="54973"/>
                </a:lnTo>
                <a:cubicBezTo>
                  <a:pt x="27903" y="54973"/>
                  <a:pt x="27978" y="54860"/>
                  <a:pt x="28016" y="54784"/>
                </a:cubicBezTo>
                <a:lnTo>
                  <a:pt x="28054" y="54746"/>
                </a:lnTo>
                <a:lnTo>
                  <a:pt x="27940" y="54595"/>
                </a:lnTo>
                <a:cubicBezTo>
                  <a:pt x="27896" y="54584"/>
                  <a:pt x="27858" y="54579"/>
                  <a:pt x="27825" y="54579"/>
                </a:cubicBezTo>
                <a:close/>
                <a:moveTo>
                  <a:pt x="13453" y="54513"/>
                </a:moveTo>
                <a:cubicBezTo>
                  <a:pt x="13405" y="54513"/>
                  <a:pt x="13357" y="54525"/>
                  <a:pt x="13309" y="54557"/>
                </a:cubicBezTo>
                <a:cubicBezTo>
                  <a:pt x="13233" y="54595"/>
                  <a:pt x="13195" y="54671"/>
                  <a:pt x="13195" y="54746"/>
                </a:cubicBezTo>
                <a:lnTo>
                  <a:pt x="13347" y="54860"/>
                </a:lnTo>
                <a:cubicBezTo>
                  <a:pt x="13385" y="54860"/>
                  <a:pt x="13385" y="54897"/>
                  <a:pt x="13422" y="54897"/>
                </a:cubicBezTo>
                <a:cubicBezTo>
                  <a:pt x="13484" y="54959"/>
                  <a:pt x="13571" y="55021"/>
                  <a:pt x="13683" y="55021"/>
                </a:cubicBezTo>
                <a:cubicBezTo>
                  <a:pt x="13708" y="55021"/>
                  <a:pt x="13735" y="55018"/>
                  <a:pt x="13763" y="55011"/>
                </a:cubicBezTo>
                <a:lnTo>
                  <a:pt x="13914" y="54860"/>
                </a:lnTo>
                <a:cubicBezTo>
                  <a:pt x="13914" y="54822"/>
                  <a:pt x="13914" y="54784"/>
                  <a:pt x="13914" y="54784"/>
                </a:cubicBezTo>
                <a:lnTo>
                  <a:pt x="13800" y="54595"/>
                </a:lnTo>
                <a:cubicBezTo>
                  <a:pt x="13763" y="54595"/>
                  <a:pt x="13687" y="54557"/>
                  <a:pt x="13649" y="54557"/>
                </a:cubicBezTo>
                <a:cubicBezTo>
                  <a:pt x="13584" y="54535"/>
                  <a:pt x="13518" y="54513"/>
                  <a:pt x="13453" y="54513"/>
                </a:cubicBezTo>
                <a:close/>
                <a:moveTo>
                  <a:pt x="62534" y="54671"/>
                </a:moveTo>
                <a:lnTo>
                  <a:pt x="62383" y="54822"/>
                </a:lnTo>
                <a:cubicBezTo>
                  <a:pt x="62345" y="54860"/>
                  <a:pt x="62270" y="54897"/>
                  <a:pt x="62270" y="55011"/>
                </a:cubicBezTo>
                <a:lnTo>
                  <a:pt x="62345" y="55124"/>
                </a:lnTo>
                <a:cubicBezTo>
                  <a:pt x="62421" y="55124"/>
                  <a:pt x="62497" y="55124"/>
                  <a:pt x="62572" y="55086"/>
                </a:cubicBezTo>
                <a:cubicBezTo>
                  <a:pt x="62648" y="55049"/>
                  <a:pt x="62723" y="54973"/>
                  <a:pt x="62723" y="54860"/>
                </a:cubicBezTo>
                <a:cubicBezTo>
                  <a:pt x="62723" y="54784"/>
                  <a:pt x="62648" y="54708"/>
                  <a:pt x="62534" y="54671"/>
                </a:cubicBezTo>
                <a:close/>
                <a:moveTo>
                  <a:pt x="17797" y="54646"/>
                </a:moveTo>
                <a:cubicBezTo>
                  <a:pt x="17731" y="54646"/>
                  <a:pt x="17659" y="54655"/>
                  <a:pt x="17581" y="54671"/>
                </a:cubicBezTo>
                <a:lnTo>
                  <a:pt x="17468" y="54784"/>
                </a:lnTo>
                <a:cubicBezTo>
                  <a:pt x="17468" y="54973"/>
                  <a:pt x="17543" y="55086"/>
                  <a:pt x="17732" y="55124"/>
                </a:cubicBezTo>
                <a:cubicBezTo>
                  <a:pt x="17770" y="55134"/>
                  <a:pt x="17810" y="55138"/>
                  <a:pt x="17851" y="55138"/>
                </a:cubicBezTo>
                <a:cubicBezTo>
                  <a:pt x="17971" y="55138"/>
                  <a:pt x="18092" y="55096"/>
                  <a:pt x="18148" y="55011"/>
                </a:cubicBezTo>
                <a:lnTo>
                  <a:pt x="18186" y="54935"/>
                </a:lnTo>
                <a:cubicBezTo>
                  <a:pt x="18148" y="54822"/>
                  <a:pt x="18110" y="54746"/>
                  <a:pt x="18035" y="54708"/>
                </a:cubicBezTo>
                <a:cubicBezTo>
                  <a:pt x="17968" y="54664"/>
                  <a:pt x="17889" y="54646"/>
                  <a:pt x="17797" y="54646"/>
                </a:cubicBezTo>
                <a:close/>
                <a:moveTo>
                  <a:pt x="63631" y="54671"/>
                </a:moveTo>
                <a:cubicBezTo>
                  <a:pt x="63593" y="54671"/>
                  <a:pt x="63517" y="54671"/>
                  <a:pt x="63442" y="54784"/>
                </a:cubicBezTo>
                <a:lnTo>
                  <a:pt x="63480" y="54973"/>
                </a:lnTo>
                <a:cubicBezTo>
                  <a:pt x="63480" y="54973"/>
                  <a:pt x="63517" y="54973"/>
                  <a:pt x="63517" y="55011"/>
                </a:cubicBezTo>
                <a:cubicBezTo>
                  <a:pt x="63593" y="55086"/>
                  <a:pt x="63669" y="55162"/>
                  <a:pt x="63820" y="55162"/>
                </a:cubicBezTo>
                <a:lnTo>
                  <a:pt x="63971" y="55011"/>
                </a:lnTo>
                <a:lnTo>
                  <a:pt x="63933" y="54973"/>
                </a:lnTo>
                <a:cubicBezTo>
                  <a:pt x="63896" y="54860"/>
                  <a:pt x="63782" y="54708"/>
                  <a:pt x="63631" y="54671"/>
                </a:cubicBezTo>
                <a:close/>
                <a:moveTo>
                  <a:pt x="1324" y="54746"/>
                </a:moveTo>
                <a:lnTo>
                  <a:pt x="1135" y="54860"/>
                </a:lnTo>
                <a:cubicBezTo>
                  <a:pt x="1135" y="54860"/>
                  <a:pt x="1097" y="54897"/>
                  <a:pt x="1097" y="54973"/>
                </a:cubicBezTo>
                <a:lnTo>
                  <a:pt x="1097" y="55011"/>
                </a:lnTo>
                <a:lnTo>
                  <a:pt x="1210" y="55124"/>
                </a:lnTo>
                <a:lnTo>
                  <a:pt x="1324" y="55124"/>
                </a:lnTo>
                <a:cubicBezTo>
                  <a:pt x="1351" y="55151"/>
                  <a:pt x="1415" y="55178"/>
                  <a:pt x="1504" y="55178"/>
                </a:cubicBezTo>
                <a:cubicBezTo>
                  <a:pt x="1541" y="55178"/>
                  <a:pt x="1582" y="55173"/>
                  <a:pt x="1626" y="55162"/>
                </a:cubicBezTo>
                <a:lnTo>
                  <a:pt x="1740" y="55049"/>
                </a:lnTo>
                <a:cubicBezTo>
                  <a:pt x="1740" y="54822"/>
                  <a:pt x="1475" y="54784"/>
                  <a:pt x="1362" y="54746"/>
                </a:cubicBezTo>
                <a:close/>
                <a:moveTo>
                  <a:pt x="31154" y="55219"/>
                </a:moveTo>
                <a:cubicBezTo>
                  <a:pt x="31156" y="55238"/>
                  <a:pt x="31162" y="55238"/>
                  <a:pt x="31192" y="55238"/>
                </a:cubicBezTo>
                <a:lnTo>
                  <a:pt x="31154" y="55219"/>
                </a:lnTo>
                <a:close/>
                <a:moveTo>
                  <a:pt x="89038" y="54822"/>
                </a:moveTo>
                <a:cubicBezTo>
                  <a:pt x="88886" y="54822"/>
                  <a:pt x="88735" y="54822"/>
                  <a:pt x="88660" y="54973"/>
                </a:cubicBezTo>
                <a:lnTo>
                  <a:pt x="88773" y="55124"/>
                </a:lnTo>
                <a:cubicBezTo>
                  <a:pt x="88735" y="55124"/>
                  <a:pt x="88697" y="55086"/>
                  <a:pt x="88697" y="55086"/>
                </a:cubicBezTo>
                <a:cubicBezTo>
                  <a:pt x="88697" y="55124"/>
                  <a:pt x="88697" y="55124"/>
                  <a:pt x="88697" y="55162"/>
                </a:cubicBezTo>
                <a:lnTo>
                  <a:pt x="88811" y="55275"/>
                </a:lnTo>
                <a:cubicBezTo>
                  <a:pt x="88855" y="55287"/>
                  <a:pt x="88893" y="55291"/>
                  <a:pt x="88925" y="55291"/>
                </a:cubicBezTo>
                <a:cubicBezTo>
                  <a:pt x="89003" y="55291"/>
                  <a:pt x="89049" y="55264"/>
                  <a:pt x="89075" y="55238"/>
                </a:cubicBezTo>
                <a:lnTo>
                  <a:pt x="89264" y="55162"/>
                </a:lnTo>
                <a:cubicBezTo>
                  <a:pt x="89302" y="55124"/>
                  <a:pt x="89302" y="55086"/>
                  <a:pt x="89302" y="55049"/>
                </a:cubicBezTo>
                <a:cubicBezTo>
                  <a:pt x="89302" y="54935"/>
                  <a:pt x="89189" y="54860"/>
                  <a:pt x="89038" y="54822"/>
                </a:cubicBezTo>
                <a:close/>
                <a:moveTo>
                  <a:pt x="31305" y="54973"/>
                </a:moveTo>
                <a:cubicBezTo>
                  <a:pt x="31268" y="54973"/>
                  <a:pt x="31230" y="54973"/>
                  <a:pt x="31192" y="55011"/>
                </a:cubicBezTo>
                <a:cubicBezTo>
                  <a:pt x="31116" y="55049"/>
                  <a:pt x="31078" y="55086"/>
                  <a:pt x="31078" y="55162"/>
                </a:cubicBezTo>
                <a:lnTo>
                  <a:pt x="31116" y="55200"/>
                </a:lnTo>
                <a:lnTo>
                  <a:pt x="31154" y="55219"/>
                </a:lnTo>
                <a:lnTo>
                  <a:pt x="31154" y="55219"/>
                </a:lnTo>
                <a:cubicBezTo>
                  <a:pt x="31154" y="55214"/>
                  <a:pt x="31154" y="55208"/>
                  <a:pt x="31154" y="55200"/>
                </a:cubicBezTo>
                <a:lnTo>
                  <a:pt x="31154" y="55200"/>
                </a:lnTo>
                <a:lnTo>
                  <a:pt x="31305" y="55313"/>
                </a:lnTo>
                <a:lnTo>
                  <a:pt x="31419" y="55313"/>
                </a:lnTo>
                <a:lnTo>
                  <a:pt x="31532" y="55275"/>
                </a:lnTo>
                <a:cubicBezTo>
                  <a:pt x="31570" y="55238"/>
                  <a:pt x="31570" y="55200"/>
                  <a:pt x="31570" y="55162"/>
                </a:cubicBezTo>
                <a:cubicBezTo>
                  <a:pt x="31570" y="55049"/>
                  <a:pt x="31457" y="54973"/>
                  <a:pt x="31305" y="54973"/>
                </a:cubicBezTo>
                <a:close/>
                <a:moveTo>
                  <a:pt x="39774" y="55086"/>
                </a:moveTo>
                <a:cubicBezTo>
                  <a:pt x="39623" y="55086"/>
                  <a:pt x="39510" y="55162"/>
                  <a:pt x="39510" y="55275"/>
                </a:cubicBezTo>
                <a:lnTo>
                  <a:pt x="39661" y="55275"/>
                </a:lnTo>
                <a:cubicBezTo>
                  <a:pt x="39661" y="55275"/>
                  <a:pt x="39661" y="55313"/>
                  <a:pt x="39661" y="55313"/>
                </a:cubicBezTo>
                <a:lnTo>
                  <a:pt x="39850" y="55313"/>
                </a:lnTo>
                <a:cubicBezTo>
                  <a:pt x="39850" y="55313"/>
                  <a:pt x="39850" y="55275"/>
                  <a:pt x="39850" y="55275"/>
                </a:cubicBezTo>
                <a:lnTo>
                  <a:pt x="40001" y="55275"/>
                </a:lnTo>
                <a:cubicBezTo>
                  <a:pt x="40001" y="55200"/>
                  <a:pt x="39963" y="55162"/>
                  <a:pt x="39925" y="55124"/>
                </a:cubicBezTo>
                <a:cubicBezTo>
                  <a:pt x="39850" y="55086"/>
                  <a:pt x="39812" y="55086"/>
                  <a:pt x="39774" y="55086"/>
                </a:cubicBezTo>
                <a:close/>
                <a:moveTo>
                  <a:pt x="84614" y="54822"/>
                </a:moveTo>
                <a:lnTo>
                  <a:pt x="84425" y="54973"/>
                </a:lnTo>
                <a:cubicBezTo>
                  <a:pt x="84425" y="55011"/>
                  <a:pt x="84425" y="55049"/>
                  <a:pt x="84425" y="55049"/>
                </a:cubicBezTo>
                <a:cubicBezTo>
                  <a:pt x="84387" y="55086"/>
                  <a:pt x="84387" y="55124"/>
                  <a:pt x="84387" y="55162"/>
                </a:cubicBezTo>
                <a:cubicBezTo>
                  <a:pt x="84387" y="55275"/>
                  <a:pt x="84538" y="55313"/>
                  <a:pt x="84576" y="55313"/>
                </a:cubicBezTo>
                <a:lnTo>
                  <a:pt x="84765" y="55162"/>
                </a:lnTo>
                <a:cubicBezTo>
                  <a:pt x="84765" y="55162"/>
                  <a:pt x="84765" y="55124"/>
                  <a:pt x="84765" y="55086"/>
                </a:cubicBezTo>
                <a:cubicBezTo>
                  <a:pt x="84803" y="55086"/>
                  <a:pt x="84803" y="55049"/>
                  <a:pt x="84803" y="55011"/>
                </a:cubicBezTo>
                <a:cubicBezTo>
                  <a:pt x="84803" y="54897"/>
                  <a:pt x="84652" y="54860"/>
                  <a:pt x="84614" y="54822"/>
                </a:cubicBezTo>
                <a:close/>
                <a:moveTo>
                  <a:pt x="61665" y="54784"/>
                </a:moveTo>
                <a:cubicBezTo>
                  <a:pt x="61551" y="54784"/>
                  <a:pt x="61325" y="54822"/>
                  <a:pt x="61249" y="55011"/>
                </a:cubicBezTo>
                <a:lnTo>
                  <a:pt x="61400" y="55162"/>
                </a:lnTo>
                <a:cubicBezTo>
                  <a:pt x="61400" y="55162"/>
                  <a:pt x="61438" y="55200"/>
                  <a:pt x="61438" y="55238"/>
                </a:cubicBezTo>
                <a:cubicBezTo>
                  <a:pt x="61476" y="55313"/>
                  <a:pt x="61551" y="55389"/>
                  <a:pt x="61665" y="55389"/>
                </a:cubicBezTo>
                <a:cubicBezTo>
                  <a:pt x="61778" y="55389"/>
                  <a:pt x="61854" y="55313"/>
                  <a:pt x="61892" y="55275"/>
                </a:cubicBezTo>
                <a:lnTo>
                  <a:pt x="61816" y="55086"/>
                </a:lnTo>
                <a:cubicBezTo>
                  <a:pt x="61854" y="55086"/>
                  <a:pt x="61892" y="55124"/>
                  <a:pt x="61892" y="55200"/>
                </a:cubicBezTo>
                <a:cubicBezTo>
                  <a:pt x="61892" y="55200"/>
                  <a:pt x="61892" y="55200"/>
                  <a:pt x="61892" y="55162"/>
                </a:cubicBezTo>
                <a:lnTo>
                  <a:pt x="61854" y="55011"/>
                </a:lnTo>
                <a:lnTo>
                  <a:pt x="61778" y="54973"/>
                </a:lnTo>
                <a:cubicBezTo>
                  <a:pt x="61778" y="54973"/>
                  <a:pt x="61778" y="54973"/>
                  <a:pt x="61778" y="54935"/>
                </a:cubicBezTo>
                <a:lnTo>
                  <a:pt x="61665" y="54784"/>
                </a:lnTo>
                <a:close/>
                <a:moveTo>
                  <a:pt x="9453" y="55049"/>
                </a:moveTo>
                <a:cubicBezTo>
                  <a:pt x="9377" y="55049"/>
                  <a:pt x="9150" y="55086"/>
                  <a:pt x="9150" y="55275"/>
                </a:cubicBezTo>
                <a:lnTo>
                  <a:pt x="9188" y="55389"/>
                </a:lnTo>
                <a:cubicBezTo>
                  <a:pt x="9256" y="55457"/>
                  <a:pt x="9324" y="55471"/>
                  <a:pt x="9384" y="55471"/>
                </a:cubicBezTo>
                <a:cubicBezTo>
                  <a:pt x="9424" y="55471"/>
                  <a:pt x="9460" y="55465"/>
                  <a:pt x="9490" y="55465"/>
                </a:cubicBezTo>
                <a:lnTo>
                  <a:pt x="9755" y="55389"/>
                </a:lnTo>
                <a:lnTo>
                  <a:pt x="9755" y="55351"/>
                </a:lnTo>
                <a:cubicBezTo>
                  <a:pt x="9755" y="55238"/>
                  <a:pt x="9717" y="55162"/>
                  <a:pt x="9642" y="55086"/>
                </a:cubicBezTo>
                <a:lnTo>
                  <a:pt x="9528" y="55049"/>
                </a:lnTo>
                <a:close/>
                <a:moveTo>
                  <a:pt x="18253" y="55071"/>
                </a:moveTo>
                <a:cubicBezTo>
                  <a:pt x="18230" y="55071"/>
                  <a:pt x="18208" y="55075"/>
                  <a:pt x="18186" y="55086"/>
                </a:cubicBezTo>
                <a:cubicBezTo>
                  <a:pt x="18073" y="55162"/>
                  <a:pt x="18035" y="55351"/>
                  <a:pt x="18148" y="55465"/>
                </a:cubicBezTo>
                <a:cubicBezTo>
                  <a:pt x="18173" y="55465"/>
                  <a:pt x="18215" y="55481"/>
                  <a:pt x="18252" y="55481"/>
                </a:cubicBezTo>
                <a:cubicBezTo>
                  <a:pt x="18270" y="55481"/>
                  <a:pt x="18287" y="55477"/>
                  <a:pt x="18300" y="55465"/>
                </a:cubicBezTo>
                <a:lnTo>
                  <a:pt x="18375" y="55427"/>
                </a:lnTo>
                <a:lnTo>
                  <a:pt x="18300" y="55427"/>
                </a:lnTo>
                <a:lnTo>
                  <a:pt x="18489" y="55313"/>
                </a:lnTo>
                <a:lnTo>
                  <a:pt x="18489" y="55200"/>
                </a:lnTo>
                <a:lnTo>
                  <a:pt x="18413" y="55124"/>
                </a:lnTo>
                <a:cubicBezTo>
                  <a:pt x="18359" y="55098"/>
                  <a:pt x="18306" y="55071"/>
                  <a:pt x="18253" y="55071"/>
                </a:cubicBezTo>
                <a:close/>
                <a:moveTo>
                  <a:pt x="87336" y="55086"/>
                </a:moveTo>
                <a:lnTo>
                  <a:pt x="87072" y="55162"/>
                </a:lnTo>
                <a:cubicBezTo>
                  <a:pt x="87072" y="55162"/>
                  <a:pt x="87072" y="55162"/>
                  <a:pt x="87034" y="55200"/>
                </a:cubicBezTo>
                <a:cubicBezTo>
                  <a:pt x="86996" y="55238"/>
                  <a:pt x="86958" y="55275"/>
                  <a:pt x="86958" y="55351"/>
                </a:cubicBezTo>
                <a:cubicBezTo>
                  <a:pt x="86958" y="55389"/>
                  <a:pt x="86996" y="55465"/>
                  <a:pt x="87147" y="55465"/>
                </a:cubicBezTo>
                <a:lnTo>
                  <a:pt x="87298" y="55389"/>
                </a:lnTo>
                <a:lnTo>
                  <a:pt x="87298" y="55389"/>
                </a:lnTo>
                <a:cubicBezTo>
                  <a:pt x="87298" y="55389"/>
                  <a:pt x="87298" y="55427"/>
                  <a:pt x="87261" y="55427"/>
                </a:cubicBezTo>
                <a:cubicBezTo>
                  <a:pt x="87242" y="55446"/>
                  <a:pt x="87223" y="55446"/>
                  <a:pt x="87209" y="55446"/>
                </a:cubicBezTo>
                <a:cubicBezTo>
                  <a:pt x="87194" y="55446"/>
                  <a:pt x="87185" y="55446"/>
                  <a:pt x="87185" y="55465"/>
                </a:cubicBezTo>
                <a:cubicBezTo>
                  <a:pt x="87235" y="55465"/>
                  <a:pt x="87303" y="55498"/>
                  <a:pt x="87387" y="55498"/>
                </a:cubicBezTo>
                <a:cubicBezTo>
                  <a:pt x="87429" y="55498"/>
                  <a:pt x="87475" y="55490"/>
                  <a:pt x="87525" y="55465"/>
                </a:cubicBezTo>
                <a:lnTo>
                  <a:pt x="87601" y="55389"/>
                </a:lnTo>
                <a:cubicBezTo>
                  <a:pt x="87601" y="55351"/>
                  <a:pt x="87601" y="55313"/>
                  <a:pt x="87601" y="55313"/>
                </a:cubicBezTo>
                <a:cubicBezTo>
                  <a:pt x="87601" y="55124"/>
                  <a:pt x="87412" y="55086"/>
                  <a:pt x="87374" y="55086"/>
                </a:cubicBezTo>
                <a:close/>
                <a:moveTo>
                  <a:pt x="17392" y="55049"/>
                </a:moveTo>
                <a:lnTo>
                  <a:pt x="17241" y="55200"/>
                </a:lnTo>
                <a:cubicBezTo>
                  <a:pt x="17241" y="55200"/>
                  <a:pt x="17241" y="55238"/>
                  <a:pt x="17241" y="55238"/>
                </a:cubicBezTo>
                <a:cubicBezTo>
                  <a:pt x="17203" y="55275"/>
                  <a:pt x="17165" y="55313"/>
                  <a:pt x="17165" y="55389"/>
                </a:cubicBezTo>
                <a:cubicBezTo>
                  <a:pt x="17165" y="55427"/>
                  <a:pt x="17203" y="55502"/>
                  <a:pt x="17354" y="55540"/>
                </a:cubicBezTo>
                <a:lnTo>
                  <a:pt x="17468" y="55502"/>
                </a:lnTo>
                <a:cubicBezTo>
                  <a:pt x="17543" y="55465"/>
                  <a:pt x="17657" y="55351"/>
                  <a:pt x="17657" y="55238"/>
                </a:cubicBezTo>
                <a:cubicBezTo>
                  <a:pt x="17657" y="55200"/>
                  <a:pt x="17657" y="55124"/>
                  <a:pt x="17619" y="55124"/>
                </a:cubicBezTo>
                <a:cubicBezTo>
                  <a:pt x="17543" y="55049"/>
                  <a:pt x="17468" y="55049"/>
                  <a:pt x="17392" y="55049"/>
                </a:cubicBezTo>
                <a:close/>
                <a:moveTo>
                  <a:pt x="70890" y="55238"/>
                </a:moveTo>
                <a:cubicBezTo>
                  <a:pt x="70814" y="55238"/>
                  <a:pt x="70663" y="55275"/>
                  <a:pt x="70625" y="55389"/>
                </a:cubicBezTo>
                <a:lnTo>
                  <a:pt x="70776" y="55540"/>
                </a:lnTo>
                <a:cubicBezTo>
                  <a:pt x="70739" y="55540"/>
                  <a:pt x="70701" y="55503"/>
                  <a:pt x="70701" y="55502"/>
                </a:cubicBezTo>
                <a:lnTo>
                  <a:pt x="70701" y="55502"/>
                </a:lnTo>
                <a:cubicBezTo>
                  <a:pt x="70739" y="55540"/>
                  <a:pt x="70739" y="55616"/>
                  <a:pt x="70852" y="55654"/>
                </a:cubicBezTo>
                <a:lnTo>
                  <a:pt x="71041" y="55540"/>
                </a:lnTo>
                <a:cubicBezTo>
                  <a:pt x="71041" y="55502"/>
                  <a:pt x="71079" y="55465"/>
                  <a:pt x="71079" y="55389"/>
                </a:cubicBezTo>
                <a:lnTo>
                  <a:pt x="71079" y="55351"/>
                </a:lnTo>
                <a:lnTo>
                  <a:pt x="70928" y="55238"/>
                </a:lnTo>
                <a:close/>
                <a:moveTo>
                  <a:pt x="63555" y="55502"/>
                </a:moveTo>
                <a:cubicBezTo>
                  <a:pt x="63480" y="55502"/>
                  <a:pt x="63404" y="55502"/>
                  <a:pt x="63328" y="55540"/>
                </a:cubicBezTo>
                <a:cubicBezTo>
                  <a:pt x="63253" y="55616"/>
                  <a:pt x="63253" y="55691"/>
                  <a:pt x="63291" y="55767"/>
                </a:cubicBezTo>
                <a:lnTo>
                  <a:pt x="63404" y="55843"/>
                </a:lnTo>
                <a:cubicBezTo>
                  <a:pt x="63435" y="55846"/>
                  <a:pt x="63463" y="55848"/>
                  <a:pt x="63489" y="55848"/>
                </a:cubicBezTo>
                <a:cubicBezTo>
                  <a:pt x="63751" y="55848"/>
                  <a:pt x="63782" y="55688"/>
                  <a:pt x="63782" y="55654"/>
                </a:cubicBezTo>
                <a:lnTo>
                  <a:pt x="63631" y="55502"/>
                </a:lnTo>
                <a:close/>
                <a:moveTo>
                  <a:pt x="19661" y="55313"/>
                </a:moveTo>
                <a:cubicBezTo>
                  <a:pt x="19396" y="55313"/>
                  <a:pt x="19169" y="55389"/>
                  <a:pt x="19056" y="55578"/>
                </a:cubicBezTo>
                <a:lnTo>
                  <a:pt x="19207" y="55729"/>
                </a:lnTo>
                <a:cubicBezTo>
                  <a:pt x="19207" y="55767"/>
                  <a:pt x="19245" y="55767"/>
                  <a:pt x="19245" y="55805"/>
                </a:cubicBezTo>
                <a:cubicBezTo>
                  <a:pt x="19320" y="55880"/>
                  <a:pt x="19434" y="55880"/>
                  <a:pt x="19509" y="55880"/>
                </a:cubicBezTo>
                <a:lnTo>
                  <a:pt x="19585" y="55880"/>
                </a:lnTo>
                <a:cubicBezTo>
                  <a:pt x="19585" y="55880"/>
                  <a:pt x="19585" y="55880"/>
                  <a:pt x="19547" y="55843"/>
                </a:cubicBezTo>
                <a:lnTo>
                  <a:pt x="19547" y="55843"/>
                </a:lnTo>
                <a:lnTo>
                  <a:pt x="19774" y="55880"/>
                </a:lnTo>
                <a:cubicBezTo>
                  <a:pt x="19850" y="55805"/>
                  <a:pt x="19850" y="55654"/>
                  <a:pt x="19850" y="55616"/>
                </a:cubicBezTo>
                <a:cubicBezTo>
                  <a:pt x="19850" y="55540"/>
                  <a:pt x="19850" y="55427"/>
                  <a:pt x="19774" y="55351"/>
                </a:cubicBezTo>
                <a:lnTo>
                  <a:pt x="19661" y="55313"/>
                </a:lnTo>
                <a:close/>
                <a:moveTo>
                  <a:pt x="39699" y="55616"/>
                </a:moveTo>
                <a:cubicBezTo>
                  <a:pt x="39472" y="55616"/>
                  <a:pt x="39396" y="55691"/>
                  <a:pt x="39434" y="55843"/>
                </a:cubicBezTo>
                <a:lnTo>
                  <a:pt x="39547" y="55956"/>
                </a:lnTo>
                <a:lnTo>
                  <a:pt x="39661" y="55956"/>
                </a:lnTo>
                <a:lnTo>
                  <a:pt x="39812" y="55843"/>
                </a:lnTo>
                <a:cubicBezTo>
                  <a:pt x="39812" y="55843"/>
                  <a:pt x="39850" y="55805"/>
                  <a:pt x="39850" y="55767"/>
                </a:cubicBezTo>
                <a:lnTo>
                  <a:pt x="39699" y="55616"/>
                </a:lnTo>
                <a:close/>
                <a:moveTo>
                  <a:pt x="85937" y="55616"/>
                </a:moveTo>
                <a:lnTo>
                  <a:pt x="85786" y="55654"/>
                </a:lnTo>
                <a:cubicBezTo>
                  <a:pt x="85711" y="55654"/>
                  <a:pt x="85521" y="55691"/>
                  <a:pt x="85521" y="55956"/>
                </a:cubicBezTo>
                <a:lnTo>
                  <a:pt x="85559" y="56032"/>
                </a:lnTo>
                <a:cubicBezTo>
                  <a:pt x="85626" y="56076"/>
                  <a:pt x="85692" y="56094"/>
                  <a:pt x="85766" y="56094"/>
                </a:cubicBezTo>
                <a:cubicBezTo>
                  <a:pt x="85819" y="56094"/>
                  <a:pt x="85875" y="56085"/>
                  <a:pt x="85937" y="56069"/>
                </a:cubicBezTo>
                <a:cubicBezTo>
                  <a:pt x="86051" y="56032"/>
                  <a:pt x="86126" y="55918"/>
                  <a:pt x="86126" y="55843"/>
                </a:cubicBezTo>
                <a:cubicBezTo>
                  <a:pt x="86126" y="55729"/>
                  <a:pt x="86051" y="55654"/>
                  <a:pt x="85937" y="55616"/>
                </a:cubicBezTo>
                <a:close/>
                <a:moveTo>
                  <a:pt x="14254" y="55502"/>
                </a:moveTo>
                <a:cubicBezTo>
                  <a:pt x="14141" y="55502"/>
                  <a:pt x="13876" y="55540"/>
                  <a:pt x="13876" y="55880"/>
                </a:cubicBezTo>
                <a:cubicBezTo>
                  <a:pt x="13876" y="55918"/>
                  <a:pt x="13876" y="55956"/>
                  <a:pt x="13876" y="55994"/>
                </a:cubicBezTo>
                <a:lnTo>
                  <a:pt x="13989" y="56107"/>
                </a:lnTo>
                <a:cubicBezTo>
                  <a:pt x="14065" y="56107"/>
                  <a:pt x="14178" y="56107"/>
                  <a:pt x="14292" y="56032"/>
                </a:cubicBezTo>
                <a:cubicBezTo>
                  <a:pt x="14330" y="55994"/>
                  <a:pt x="14368" y="55918"/>
                  <a:pt x="14330" y="55805"/>
                </a:cubicBezTo>
                <a:cubicBezTo>
                  <a:pt x="14330" y="55767"/>
                  <a:pt x="14330" y="55729"/>
                  <a:pt x="14368" y="55691"/>
                </a:cubicBezTo>
                <a:lnTo>
                  <a:pt x="14254" y="55502"/>
                </a:lnTo>
                <a:close/>
                <a:moveTo>
                  <a:pt x="40228" y="55767"/>
                </a:moveTo>
                <a:lnTo>
                  <a:pt x="40077" y="55880"/>
                </a:lnTo>
                <a:cubicBezTo>
                  <a:pt x="40039" y="56069"/>
                  <a:pt x="40152" y="56183"/>
                  <a:pt x="40304" y="56221"/>
                </a:cubicBezTo>
                <a:lnTo>
                  <a:pt x="40455" y="56107"/>
                </a:lnTo>
                <a:cubicBezTo>
                  <a:pt x="40455" y="56107"/>
                  <a:pt x="40493" y="56107"/>
                  <a:pt x="40493" y="56069"/>
                </a:cubicBezTo>
                <a:cubicBezTo>
                  <a:pt x="40493" y="56069"/>
                  <a:pt x="40530" y="55994"/>
                  <a:pt x="40530" y="55918"/>
                </a:cubicBezTo>
                <a:cubicBezTo>
                  <a:pt x="40530" y="55918"/>
                  <a:pt x="40530" y="55880"/>
                  <a:pt x="40530" y="55843"/>
                </a:cubicBezTo>
                <a:lnTo>
                  <a:pt x="40379" y="55767"/>
                </a:lnTo>
                <a:close/>
                <a:moveTo>
                  <a:pt x="90399" y="55880"/>
                </a:moveTo>
                <a:cubicBezTo>
                  <a:pt x="90285" y="55880"/>
                  <a:pt x="90172" y="55918"/>
                  <a:pt x="90172" y="56069"/>
                </a:cubicBezTo>
                <a:lnTo>
                  <a:pt x="90285" y="56221"/>
                </a:lnTo>
                <a:cubicBezTo>
                  <a:pt x="90399" y="56221"/>
                  <a:pt x="90474" y="56221"/>
                  <a:pt x="90550" y="56145"/>
                </a:cubicBezTo>
                <a:lnTo>
                  <a:pt x="90588" y="56032"/>
                </a:lnTo>
                <a:cubicBezTo>
                  <a:pt x="90588" y="55956"/>
                  <a:pt x="90512" y="55880"/>
                  <a:pt x="90399" y="55880"/>
                </a:cubicBezTo>
                <a:close/>
                <a:moveTo>
                  <a:pt x="14661" y="55875"/>
                </a:moveTo>
                <a:cubicBezTo>
                  <a:pt x="14399" y="55875"/>
                  <a:pt x="14364" y="56035"/>
                  <a:pt x="14330" y="56069"/>
                </a:cubicBezTo>
                <a:lnTo>
                  <a:pt x="14481" y="56221"/>
                </a:lnTo>
                <a:lnTo>
                  <a:pt x="14557" y="56221"/>
                </a:lnTo>
                <a:cubicBezTo>
                  <a:pt x="14594" y="56221"/>
                  <a:pt x="14632" y="56258"/>
                  <a:pt x="14746" y="56258"/>
                </a:cubicBezTo>
                <a:lnTo>
                  <a:pt x="14859" y="56145"/>
                </a:lnTo>
                <a:lnTo>
                  <a:pt x="14859" y="55994"/>
                </a:lnTo>
                <a:lnTo>
                  <a:pt x="14746" y="55880"/>
                </a:lnTo>
                <a:cubicBezTo>
                  <a:pt x="14715" y="55877"/>
                  <a:pt x="14687" y="55875"/>
                  <a:pt x="14661" y="55875"/>
                </a:cubicBezTo>
                <a:close/>
                <a:moveTo>
                  <a:pt x="63253" y="55805"/>
                </a:moveTo>
                <a:cubicBezTo>
                  <a:pt x="63026" y="55805"/>
                  <a:pt x="62950" y="55918"/>
                  <a:pt x="62875" y="56032"/>
                </a:cubicBezTo>
                <a:lnTo>
                  <a:pt x="62875" y="56183"/>
                </a:lnTo>
                <a:cubicBezTo>
                  <a:pt x="62958" y="56238"/>
                  <a:pt x="63041" y="56273"/>
                  <a:pt x="63124" y="56273"/>
                </a:cubicBezTo>
                <a:cubicBezTo>
                  <a:pt x="63154" y="56273"/>
                  <a:pt x="63185" y="56269"/>
                  <a:pt x="63215" y="56258"/>
                </a:cubicBezTo>
                <a:cubicBezTo>
                  <a:pt x="63328" y="56221"/>
                  <a:pt x="63404" y="56107"/>
                  <a:pt x="63404" y="55994"/>
                </a:cubicBezTo>
                <a:cubicBezTo>
                  <a:pt x="63404" y="55956"/>
                  <a:pt x="63366" y="55880"/>
                  <a:pt x="63328" y="55843"/>
                </a:cubicBezTo>
                <a:lnTo>
                  <a:pt x="63253" y="55805"/>
                </a:lnTo>
                <a:close/>
                <a:moveTo>
                  <a:pt x="19472" y="55918"/>
                </a:moveTo>
                <a:lnTo>
                  <a:pt x="19358" y="56032"/>
                </a:lnTo>
                <a:cubicBezTo>
                  <a:pt x="19283" y="55994"/>
                  <a:pt x="19245" y="55994"/>
                  <a:pt x="19169" y="55994"/>
                </a:cubicBezTo>
                <a:cubicBezTo>
                  <a:pt x="19156" y="55987"/>
                  <a:pt x="19141" y="55984"/>
                  <a:pt x="19125" y="55984"/>
                </a:cubicBezTo>
                <a:cubicBezTo>
                  <a:pt x="19046" y="55984"/>
                  <a:pt x="18942" y="56058"/>
                  <a:pt x="18942" y="56183"/>
                </a:cubicBezTo>
                <a:lnTo>
                  <a:pt x="19056" y="56334"/>
                </a:lnTo>
                <a:cubicBezTo>
                  <a:pt x="19093" y="56334"/>
                  <a:pt x="19131" y="56410"/>
                  <a:pt x="19207" y="56410"/>
                </a:cubicBezTo>
                <a:lnTo>
                  <a:pt x="19320" y="56372"/>
                </a:lnTo>
                <a:cubicBezTo>
                  <a:pt x="19358" y="56372"/>
                  <a:pt x="19396" y="56334"/>
                  <a:pt x="19396" y="56296"/>
                </a:cubicBezTo>
                <a:cubicBezTo>
                  <a:pt x="19434" y="56315"/>
                  <a:pt x="19462" y="56325"/>
                  <a:pt x="19490" y="56325"/>
                </a:cubicBezTo>
                <a:cubicBezTo>
                  <a:pt x="19519" y="56325"/>
                  <a:pt x="19547" y="56315"/>
                  <a:pt x="19585" y="56296"/>
                </a:cubicBezTo>
                <a:cubicBezTo>
                  <a:pt x="19661" y="56258"/>
                  <a:pt x="19698" y="56183"/>
                  <a:pt x="19698" y="56107"/>
                </a:cubicBezTo>
                <a:cubicBezTo>
                  <a:pt x="19698" y="56032"/>
                  <a:pt x="19661" y="55994"/>
                  <a:pt x="19623" y="55956"/>
                </a:cubicBezTo>
                <a:cubicBezTo>
                  <a:pt x="19585" y="55918"/>
                  <a:pt x="19509" y="55918"/>
                  <a:pt x="19472" y="55918"/>
                </a:cubicBezTo>
                <a:close/>
                <a:moveTo>
                  <a:pt x="51532" y="55767"/>
                </a:moveTo>
                <a:lnTo>
                  <a:pt x="51419" y="55843"/>
                </a:lnTo>
                <a:cubicBezTo>
                  <a:pt x="51381" y="55956"/>
                  <a:pt x="51306" y="56069"/>
                  <a:pt x="51306" y="56145"/>
                </a:cubicBezTo>
                <a:cubicBezTo>
                  <a:pt x="51306" y="56334"/>
                  <a:pt x="51419" y="56448"/>
                  <a:pt x="51646" y="56448"/>
                </a:cubicBezTo>
                <a:lnTo>
                  <a:pt x="51797" y="56372"/>
                </a:lnTo>
                <a:cubicBezTo>
                  <a:pt x="51797" y="56334"/>
                  <a:pt x="51835" y="56296"/>
                  <a:pt x="51873" y="56221"/>
                </a:cubicBezTo>
                <a:cubicBezTo>
                  <a:pt x="51910" y="56183"/>
                  <a:pt x="51986" y="56069"/>
                  <a:pt x="51986" y="55956"/>
                </a:cubicBezTo>
                <a:cubicBezTo>
                  <a:pt x="51986" y="55918"/>
                  <a:pt x="51986" y="55880"/>
                  <a:pt x="51986" y="55880"/>
                </a:cubicBezTo>
                <a:lnTo>
                  <a:pt x="51835" y="55767"/>
                </a:lnTo>
                <a:close/>
                <a:moveTo>
                  <a:pt x="18262" y="55654"/>
                </a:moveTo>
                <a:cubicBezTo>
                  <a:pt x="18224" y="55654"/>
                  <a:pt x="18110" y="55654"/>
                  <a:pt x="18035" y="55767"/>
                </a:cubicBezTo>
                <a:lnTo>
                  <a:pt x="18073" y="55843"/>
                </a:lnTo>
                <a:cubicBezTo>
                  <a:pt x="18035" y="55918"/>
                  <a:pt x="17997" y="55994"/>
                  <a:pt x="18035" y="56107"/>
                </a:cubicBezTo>
                <a:lnTo>
                  <a:pt x="18110" y="56145"/>
                </a:lnTo>
                <a:cubicBezTo>
                  <a:pt x="18035" y="56145"/>
                  <a:pt x="17959" y="56221"/>
                  <a:pt x="17959" y="56258"/>
                </a:cubicBezTo>
                <a:lnTo>
                  <a:pt x="18073" y="56410"/>
                </a:lnTo>
                <a:lnTo>
                  <a:pt x="18035" y="56410"/>
                </a:lnTo>
                <a:cubicBezTo>
                  <a:pt x="18110" y="56485"/>
                  <a:pt x="18186" y="56523"/>
                  <a:pt x="18300" y="56523"/>
                </a:cubicBezTo>
                <a:lnTo>
                  <a:pt x="18413" y="56448"/>
                </a:lnTo>
                <a:cubicBezTo>
                  <a:pt x="18413" y="56410"/>
                  <a:pt x="18413" y="56410"/>
                  <a:pt x="18413" y="56372"/>
                </a:cubicBezTo>
                <a:cubicBezTo>
                  <a:pt x="18413" y="56296"/>
                  <a:pt x="18375" y="56221"/>
                  <a:pt x="18300" y="56183"/>
                </a:cubicBezTo>
                <a:cubicBezTo>
                  <a:pt x="18337" y="56145"/>
                  <a:pt x="18375" y="56145"/>
                  <a:pt x="18375" y="56145"/>
                </a:cubicBezTo>
                <a:cubicBezTo>
                  <a:pt x="18451" y="56107"/>
                  <a:pt x="18489" y="56032"/>
                  <a:pt x="18489" y="55956"/>
                </a:cubicBezTo>
                <a:cubicBezTo>
                  <a:pt x="18489" y="55843"/>
                  <a:pt x="18413" y="55691"/>
                  <a:pt x="18262" y="55654"/>
                </a:cubicBezTo>
                <a:close/>
                <a:moveTo>
                  <a:pt x="53347" y="56069"/>
                </a:moveTo>
                <a:cubicBezTo>
                  <a:pt x="53196" y="56069"/>
                  <a:pt x="52893" y="56221"/>
                  <a:pt x="52856" y="56485"/>
                </a:cubicBezTo>
                <a:lnTo>
                  <a:pt x="52893" y="56599"/>
                </a:lnTo>
                <a:cubicBezTo>
                  <a:pt x="52950" y="56637"/>
                  <a:pt x="53007" y="56655"/>
                  <a:pt x="53068" y="56655"/>
                </a:cubicBezTo>
                <a:cubicBezTo>
                  <a:pt x="53130" y="56655"/>
                  <a:pt x="53196" y="56637"/>
                  <a:pt x="53272" y="56599"/>
                </a:cubicBezTo>
                <a:cubicBezTo>
                  <a:pt x="53423" y="56561"/>
                  <a:pt x="53536" y="56410"/>
                  <a:pt x="53536" y="56296"/>
                </a:cubicBezTo>
                <a:cubicBezTo>
                  <a:pt x="53536" y="56221"/>
                  <a:pt x="53498" y="56145"/>
                  <a:pt x="53461" y="56107"/>
                </a:cubicBezTo>
                <a:lnTo>
                  <a:pt x="53347" y="56069"/>
                </a:lnTo>
                <a:close/>
                <a:moveTo>
                  <a:pt x="87979" y="56372"/>
                </a:moveTo>
                <a:lnTo>
                  <a:pt x="87828" y="56448"/>
                </a:lnTo>
                <a:cubicBezTo>
                  <a:pt x="87752" y="56561"/>
                  <a:pt x="87752" y="56712"/>
                  <a:pt x="87866" y="56788"/>
                </a:cubicBezTo>
                <a:lnTo>
                  <a:pt x="88055" y="56750"/>
                </a:lnTo>
                <a:lnTo>
                  <a:pt x="88206" y="56674"/>
                </a:lnTo>
                <a:lnTo>
                  <a:pt x="88206" y="56561"/>
                </a:lnTo>
                <a:lnTo>
                  <a:pt x="88092" y="56448"/>
                </a:lnTo>
                <a:cubicBezTo>
                  <a:pt x="88055" y="56410"/>
                  <a:pt x="88017" y="56410"/>
                  <a:pt x="87979" y="56372"/>
                </a:cubicBezTo>
                <a:close/>
                <a:moveTo>
                  <a:pt x="57468" y="56485"/>
                </a:moveTo>
                <a:cubicBezTo>
                  <a:pt x="57355" y="56523"/>
                  <a:pt x="57241" y="56637"/>
                  <a:pt x="57241" y="56750"/>
                </a:cubicBezTo>
                <a:cubicBezTo>
                  <a:pt x="57241" y="56826"/>
                  <a:pt x="57279" y="56863"/>
                  <a:pt x="57393" y="56901"/>
                </a:cubicBezTo>
                <a:lnTo>
                  <a:pt x="57582" y="56826"/>
                </a:lnTo>
                <a:cubicBezTo>
                  <a:pt x="57582" y="56826"/>
                  <a:pt x="57582" y="56863"/>
                  <a:pt x="57582" y="56863"/>
                </a:cubicBezTo>
                <a:cubicBezTo>
                  <a:pt x="57619" y="56863"/>
                  <a:pt x="57771" y="56826"/>
                  <a:pt x="57771" y="56674"/>
                </a:cubicBezTo>
                <a:lnTo>
                  <a:pt x="57733" y="56599"/>
                </a:lnTo>
                <a:cubicBezTo>
                  <a:pt x="57695" y="56523"/>
                  <a:pt x="57582" y="56485"/>
                  <a:pt x="57468" y="56485"/>
                </a:cubicBezTo>
                <a:close/>
                <a:moveTo>
                  <a:pt x="13914" y="56599"/>
                </a:moveTo>
                <a:cubicBezTo>
                  <a:pt x="13838" y="56637"/>
                  <a:pt x="13763" y="56712"/>
                  <a:pt x="13763" y="56788"/>
                </a:cubicBezTo>
                <a:lnTo>
                  <a:pt x="13876" y="56939"/>
                </a:lnTo>
                <a:cubicBezTo>
                  <a:pt x="13906" y="56939"/>
                  <a:pt x="13961" y="56987"/>
                  <a:pt x="14039" y="56987"/>
                </a:cubicBezTo>
                <a:cubicBezTo>
                  <a:pt x="14059" y="56987"/>
                  <a:pt x="14080" y="56984"/>
                  <a:pt x="14103" y="56977"/>
                </a:cubicBezTo>
                <a:lnTo>
                  <a:pt x="14178" y="56863"/>
                </a:lnTo>
                <a:lnTo>
                  <a:pt x="14178" y="56750"/>
                </a:lnTo>
                <a:lnTo>
                  <a:pt x="14141" y="56674"/>
                </a:lnTo>
                <a:cubicBezTo>
                  <a:pt x="14065" y="56599"/>
                  <a:pt x="13989" y="56599"/>
                  <a:pt x="13914" y="56599"/>
                </a:cubicBezTo>
                <a:close/>
                <a:moveTo>
                  <a:pt x="80266" y="56599"/>
                </a:moveTo>
                <a:lnTo>
                  <a:pt x="80077" y="56750"/>
                </a:lnTo>
                <a:cubicBezTo>
                  <a:pt x="80077" y="56826"/>
                  <a:pt x="80115" y="56901"/>
                  <a:pt x="80191" y="56939"/>
                </a:cubicBezTo>
                <a:cubicBezTo>
                  <a:pt x="80217" y="56966"/>
                  <a:pt x="80244" y="56992"/>
                  <a:pt x="80298" y="56992"/>
                </a:cubicBezTo>
                <a:cubicBezTo>
                  <a:pt x="80320" y="56992"/>
                  <a:pt x="80346" y="56988"/>
                  <a:pt x="80380" y="56977"/>
                </a:cubicBezTo>
                <a:lnTo>
                  <a:pt x="80493" y="56863"/>
                </a:lnTo>
                <a:cubicBezTo>
                  <a:pt x="80493" y="56750"/>
                  <a:pt x="80417" y="56637"/>
                  <a:pt x="80266" y="56599"/>
                </a:cubicBezTo>
                <a:close/>
                <a:moveTo>
                  <a:pt x="83837" y="56763"/>
                </a:moveTo>
                <a:cubicBezTo>
                  <a:pt x="83788" y="56763"/>
                  <a:pt x="83732" y="56772"/>
                  <a:pt x="83669" y="56788"/>
                </a:cubicBezTo>
                <a:cubicBezTo>
                  <a:pt x="83480" y="56826"/>
                  <a:pt x="83480" y="56901"/>
                  <a:pt x="83480" y="56939"/>
                </a:cubicBezTo>
                <a:lnTo>
                  <a:pt x="83555" y="57015"/>
                </a:lnTo>
                <a:cubicBezTo>
                  <a:pt x="83555" y="57052"/>
                  <a:pt x="83593" y="57052"/>
                  <a:pt x="83593" y="57052"/>
                </a:cubicBezTo>
                <a:cubicBezTo>
                  <a:pt x="83593" y="57090"/>
                  <a:pt x="83631" y="57166"/>
                  <a:pt x="83782" y="57204"/>
                </a:cubicBezTo>
                <a:lnTo>
                  <a:pt x="83934" y="57090"/>
                </a:lnTo>
                <a:cubicBezTo>
                  <a:pt x="83971" y="57052"/>
                  <a:pt x="84009" y="57015"/>
                  <a:pt x="84047" y="56939"/>
                </a:cubicBezTo>
                <a:lnTo>
                  <a:pt x="84009" y="56826"/>
                </a:lnTo>
                <a:cubicBezTo>
                  <a:pt x="83965" y="56781"/>
                  <a:pt x="83908" y="56763"/>
                  <a:pt x="83837" y="56763"/>
                </a:cubicBezTo>
                <a:close/>
                <a:moveTo>
                  <a:pt x="27695" y="56839"/>
                </a:moveTo>
                <a:cubicBezTo>
                  <a:pt x="27651" y="56839"/>
                  <a:pt x="27607" y="56857"/>
                  <a:pt x="27562" y="56901"/>
                </a:cubicBezTo>
                <a:cubicBezTo>
                  <a:pt x="27373" y="56977"/>
                  <a:pt x="27411" y="57204"/>
                  <a:pt x="27600" y="57241"/>
                </a:cubicBezTo>
                <a:lnTo>
                  <a:pt x="27789" y="57128"/>
                </a:lnTo>
                <a:cubicBezTo>
                  <a:pt x="27789" y="57090"/>
                  <a:pt x="27865" y="57052"/>
                  <a:pt x="27865" y="57015"/>
                </a:cubicBezTo>
                <a:lnTo>
                  <a:pt x="27789" y="56863"/>
                </a:lnTo>
                <a:cubicBezTo>
                  <a:pt x="27758" y="56848"/>
                  <a:pt x="27727" y="56839"/>
                  <a:pt x="27695" y="56839"/>
                </a:cubicBezTo>
                <a:close/>
                <a:moveTo>
                  <a:pt x="417" y="56901"/>
                </a:moveTo>
                <a:cubicBezTo>
                  <a:pt x="303" y="56901"/>
                  <a:pt x="227" y="56939"/>
                  <a:pt x="152" y="56977"/>
                </a:cubicBezTo>
                <a:lnTo>
                  <a:pt x="114" y="57052"/>
                </a:lnTo>
                <a:lnTo>
                  <a:pt x="114" y="57241"/>
                </a:lnTo>
                <a:lnTo>
                  <a:pt x="190" y="57317"/>
                </a:lnTo>
                <a:cubicBezTo>
                  <a:pt x="278" y="57361"/>
                  <a:pt x="367" y="57380"/>
                  <a:pt x="448" y="57380"/>
                </a:cubicBezTo>
                <a:cubicBezTo>
                  <a:pt x="505" y="57380"/>
                  <a:pt x="559" y="57371"/>
                  <a:pt x="606" y="57355"/>
                </a:cubicBezTo>
                <a:cubicBezTo>
                  <a:pt x="681" y="57317"/>
                  <a:pt x="795" y="57279"/>
                  <a:pt x="832" y="57166"/>
                </a:cubicBezTo>
                <a:lnTo>
                  <a:pt x="795" y="57052"/>
                </a:lnTo>
                <a:cubicBezTo>
                  <a:pt x="719" y="56977"/>
                  <a:pt x="568" y="56901"/>
                  <a:pt x="417" y="56901"/>
                </a:cubicBezTo>
                <a:close/>
                <a:moveTo>
                  <a:pt x="70209" y="56334"/>
                </a:moveTo>
                <a:cubicBezTo>
                  <a:pt x="70172" y="56334"/>
                  <a:pt x="70096" y="56334"/>
                  <a:pt x="70020" y="56372"/>
                </a:cubicBezTo>
                <a:cubicBezTo>
                  <a:pt x="69907" y="56410"/>
                  <a:pt x="69831" y="56485"/>
                  <a:pt x="69793" y="56523"/>
                </a:cubicBezTo>
                <a:lnTo>
                  <a:pt x="69604" y="56599"/>
                </a:lnTo>
                <a:cubicBezTo>
                  <a:pt x="69567" y="56712"/>
                  <a:pt x="69529" y="56750"/>
                  <a:pt x="69415" y="56863"/>
                </a:cubicBezTo>
                <a:cubicBezTo>
                  <a:pt x="69340" y="56939"/>
                  <a:pt x="69226" y="57052"/>
                  <a:pt x="69189" y="57204"/>
                </a:cubicBezTo>
                <a:lnTo>
                  <a:pt x="69264" y="57317"/>
                </a:lnTo>
                <a:cubicBezTo>
                  <a:pt x="69378" y="57385"/>
                  <a:pt x="69477" y="57399"/>
                  <a:pt x="69555" y="57399"/>
                </a:cubicBezTo>
                <a:cubicBezTo>
                  <a:pt x="69607" y="57399"/>
                  <a:pt x="69650" y="57393"/>
                  <a:pt x="69680" y="57393"/>
                </a:cubicBezTo>
                <a:cubicBezTo>
                  <a:pt x="69793" y="57355"/>
                  <a:pt x="69907" y="57279"/>
                  <a:pt x="69945" y="57204"/>
                </a:cubicBezTo>
                <a:lnTo>
                  <a:pt x="70020" y="57204"/>
                </a:lnTo>
                <a:cubicBezTo>
                  <a:pt x="70058" y="57166"/>
                  <a:pt x="70058" y="57128"/>
                  <a:pt x="70058" y="57052"/>
                </a:cubicBezTo>
                <a:cubicBezTo>
                  <a:pt x="70096" y="57052"/>
                  <a:pt x="70172" y="57052"/>
                  <a:pt x="70209" y="57015"/>
                </a:cubicBezTo>
                <a:cubicBezTo>
                  <a:pt x="70247" y="56977"/>
                  <a:pt x="70247" y="56901"/>
                  <a:pt x="70285" y="56826"/>
                </a:cubicBezTo>
                <a:lnTo>
                  <a:pt x="70285" y="56826"/>
                </a:lnTo>
                <a:cubicBezTo>
                  <a:pt x="70247" y="56863"/>
                  <a:pt x="70209" y="56863"/>
                  <a:pt x="70209" y="56863"/>
                </a:cubicBezTo>
                <a:lnTo>
                  <a:pt x="70361" y="56788"/>
                </a:lnTo>
                <a:cubicBezTo>
                  <a:pt x="70361" y="56750"/>
                  <a:pt x="70361" y="56712"/>
                  <a:pt x="70361" y="56637"/>
                </a:cubicBezTo>
                <a:cubicBezTo>
                  <a:pt x="70361" y="56448"/>
                  <a:pt x="70323" y="56372"/>
                  <a:pt x="70209" y="56334"/>
                </a:cubicBezTo>
                <a:close/>
                <a:moveTo>
                  <a:pt x="24122" y="57431"/>
                </a:moveTo>
                <a:cubicBezTo>
                  <a:pt x="24046" y="57468"/>
                  <a:pt x="23933" y="57544"/>
                  <a:pt x="23933" y="57657"/>
                </a:cubicBezTo>
                <a:cubicBezTo>
                  <a:pt x="23933" y="57695"/>
                  <a:pt x="23971" y="57809"/>
                  <a:pt x="24160" y="57846"/>
                </a:cubicBezTo>
                <a:lnTo>
                  <a:pt x="24311" y="57771"/>
                </a:lnTo>
                <a:cubicBezTo>
                  <a:pt x="24349" y="57733"/>
                  <a:pt x="24387" y="57657"/>
                  <a:pt x="24387" y="57582"/>
                </a:cubicBezTo>
                <a:cubicBezTo>
                  <a:pt x="24387" y="57506"/>
                  <a:pt x="24311" y="57431"/>
                  <a:pt x="24198" y="57431"/>
                </a:cubicBezTo>
                <a:close/>
                <a:moveTo>
                  <a:pt x="15275" y="57468"/>
                </a:moveTo>
                <a:lnTo>
                  <a:pt x="15124" y="57582"/>
                </a:lnTo>
                <a:cubicBezTo>
                  <a:pt x="15124" y="57620"/>
                  <a:pt x="15124" y="57657"/>
                  <a:pt x="15086" y="57695"/>
                </a:cubicBezTo>
                <a:lnTo>
                  <a:pt x="15086" y="57809"/>
                </a:lnTo>
                <a:cubicBezTo>
                  <a:pt x="15151" y="57874"/>
                  <a:pt x="15301" y="57967"/>
                  <a:pt x="15462" y="57967"/>
                </a:cubicBezTo>
                <a:cubicBezTo>
                  <a:pt x="15488" y="57967"/>
                  <a:pt x="15514" y="57965"/>
                  <a:pt x="15540" y="57960"/>
                </a:cubicBezTo>
                <a:cubicBezTo>
                  <a:pt x="15577" y="57922"/>
                  <a:pt x="15691" y="57884"/>
                  <a:pt x="15691" y="57695"/>
                </a:cubicBezTo>
                <a:lnTo>
                  <a:pt x="15691" y="57620"/>
                </a:lnTo>
                <a:cubicBezTo>
                  <a:pt x="15615" y="57544"/>
                  <a:pt x="15502" y="57468"/>
                  <a:pt x="15275" y="57468"/>
                </a:cubicBezTo>
                <a:close/>
                <a:moveTo>
                  <a:pt x="69037" y="57355"/>
                </a:moveTo>
                <a:cubicBezTo>
                  <a:pt x="68886" y="57355"/>
                  <a:pt x="68773" y="57393"/>
                  <a:pt x="68697" y="57431"/>
                </a:cubicBezTo>
                <a:cubicBezTo>
                  <a:pt x="68584" y="57544"/>
                  <a:pt x="68546" y="57657"/>
                  <a:pt x="68584" y="57846"/>
                </a:cubicBezTo>
                <a:lnTo>
                  <a:pt x="68735" y="57960"/>
                </a:lnTo>
                <a:lnTo>
                  <a:pt x="68810" y="57960"/>
                </a:lnTo>
                <a:cubicBezTo>
                  <a:pt x="68848" y="57960"/>
                  <a:pt x="68848" y="57960"/>
                  <a:pt x="68848" y="57998"/>
                </a:cubicBezTo>
                <a:lnTo>
                  <a:pt x="69075" y="57922"/>
                </a:lnTo>
                <a:lnTo>
                  <a:pt x="69226" y="57809"/>
                </a:lnTo>
                <a:cubicBezTo>
                  <a:pt x="69189" y="57733"/>
                  <a:pt x="69151" y="57695"/>
                  <a:pt x="69151" y="57657"/>
                </a:cubicBezTo>
                <a:cubicBezTo>
                  <a:pt x="69113" y="57620"/>
                  <a:pt x="69075" y="57657"/>
                  <a:pt x="69151" y="57544"/>
                </a:cubicBezTo>
                <a:lnTo>
                  <a:pt x="69037" y="57355"/>
                </a:lnTo>
                <a:close/>
                <a:moveTo>
                  <a:pt x="43744" y="57846"/>
                </a:moveTo>
                <a:lnTo>
                  <a:pt x="43555" y="57922"/>
                </a:lnTo>
                <a:cubicBezTo>
                  <a:pt x="43555" y="57960"/>
                  <a:pt x="43517" y="57998"/>
                  <a:pt x="43517" y="58035"/>
                </a:cubicBezTo>
                <a:lnTo>
                  <a:pt x="43631" y="58187"/>
                </a:lnTo>
                <a:cubicBezTo>
                  <a:pt x="43668" y="58187"/>
                  <a:pt x="43668" y="58224"/>
                  <a:pt x="43744" y="58224"/>
                </a:cubicBezTo>
                <a:lnTo>
                  <a:pt x="43895" y="58111"/>
                </a:lnTo>
                <a:cubicBezTo>
                  <a:pt x="43933" y="58111"/>
                  <a:pt x="43933" y="58073"/>
                  <a:pt x="43971" y="58035"/>
                </a:cubicBezTo>
                <a:lnTo>
                  <a:pt x="43857" y="57884"/>
                </a:lnTo>
                <a:cubicBezTo>
                  <a:pt x="43820" y="57884"/>
                  <a:pt x="43782" y="57846"/>
                  <a:pt x="43744" y="57846"/>
                </a:cubicBezTo>
                <a:close/>
                <a:moveTo>
                  <a:pt x="16107" y="57884"/>
                </a:moveTo>
                <a:lnTo>
                  <a:pt x="15955" y="57998"/>
                </a:lnTo>
                <a:lnTo>
                  <a:pt x="15955" y="58149"/>
                </a:lnTo>
                <a:lnTo>
                  <a:pt x="16107" y="58262"/>
                </a:lnTo>
                <a:cubicBezTo>
                  <a:pt x="16140" y="58273"/>
                  <a:pt x="16173" y="58278"/>
                  <a:pt x="16205" y="58278"/>
                </a:cubicBezTo>
                <a:cubicBezTo>
                  <a:pt x="16283" y="58278"/>
                  <a:pt x="16356" y="58251"/>
                  <a:pt x="16409" y="58224"/>
                </a:cubicBezTo>
                <a:cubicBezTo>
                  <a:pt x="16447" y="58187"/>
                  <a:pt x="16485" y="58111"/>
                  <a:pt x="16485" y="58035"/>
                </a:cubicBezTo>
                <a:lnTo>
                  <a:pt x="16485" y="57998"/>
                </a:lnTo>
                <a:lnTo>
                  <a:pt x="16334" y="57884"/>
                </a:lnTo>
                <a:close/>
                <a:moveTo>
                  <a:pt x="78036" y="57771"/>
                </a:moveTo>
                <a:cubicBezTo>
                  <a:pt x="77620" y="57846"/>
                  <a:pt x="77506" y="58035"/>
                  <a:pt x="77620" y="58262"/>
                </a:cubicBezTo>
                <a:lnTo>
                  <a:pt x="77733" y="58338"/>
                </a:lnTo>
                <a:cubicBezTo>
                  <a:pt x="77770" y="58341"/>
                  <a:pt x="77804" y="58343"/>
                  <a:pt x="77837" y="58343"/>
                </a:cubicBezTo>
                <a:cubicBezTo>
                  <a:pt x="78168" y="58343"/>
                  <a:pt x="78266" y="58177"/>
                  <a:pt x="78300" y="58073"/>
                </a:cubicBezTo>
                <a:lnTo>
                  <a:pt x="78187" y="57922"/>
                </a:lnTo>
                <a:cubicBezTo>
                  <a:pt x="78212" y="57922"/>
                  <a:pt x="78220" y="57939"/>
                  <a:pt x="78223" y="57939"/>
                </a:cubicBezTo>
                <a:cubicBezTo>
                  <a:pt x="78225" y="57939"/>
                  <a:pt x="78225" y="57935"/>
                  <a:pt x="78225" y="57922"/>
                </a:cubicBezTo>
                <a:cubicBezTo>
                  <a:pt x="78225" y="57884"/>
                  <a:pt x="78187" y="57846"/>
                  <a:pt x="78149" y="57809"/>
                </a:cubicBezTo>
                <a:lnTo>
                  <a:pt x="78036" y="57771"/>
                </a:lnTo>
                <a:close/>
                <a:moveTo>
                  <a:pt x="78981" y="58035"/>
                </a:moveTo>
                <a:cubicBezTo>
                  <a:pt x="78830" y="58035"/>
                  <a:pt x="78754" y="58035"/>
                  <a:pt x="78678" y="58111"/>
                </a:cubicBezTo>
                <a:cubicBezTo>
                  <a:pt x="78640" y="58149"/>
                  <a:pt x="78565" y="58187"/>
                  <a:pt x="78565" y="58300"/>
                </a:cubicBezTo>
                <a:lnTo>
                  <a:pt x="78603" y="58338"/>
                </a:lnTo>
                <a:lnTo>
                  <a:pt x="78716" y="58414"/>
                </a:lnTo>
                <a:cubicBezTo>
                  <a:pt x="78749" y="58425"/>
                  <a:pt x="78783" y="58429"/>
                  <a:pt x="78815" y="58429"/>
                </a:cubicBezTo>
                <a:cubicBezTo>
                  <a:pt x="78893" y="58429"/>
                  <a:pt x="78965" y="58402"/>
                  <a:pt x="79019" y="58376"/>
                </a:cubicBezTo>
                <a:cubicBezTo>
                  <a:pt x="79056" y="58338"/>
                  <a:pt x="79094" y="58262"/>
                  <a:pt x="79094" y="58187"/>
                </a:cubicBezTo>
                <a:cubicBezTo>
                  <a:pt x="79094" y="58187"/>
                  <a:pt x="79094" y="58149"/>
                  <a:pt x="79094" y="58149"/>
                </a:cubicBezTo>
                <a:lnTo>
                  <a:pt x="78981" y="58035"/>
                </a:lnTo>
                <a:close/>
                <a:moveTo>
                  <a:pt x="58210" y="57982"/>
                </a:moveTo>
                <a:cubicBezTo>
                  <a:pt x="58146" y="57982"/>
                  <a:pt x="58100" y="58009"/>
                  <a:pt x="58073" y="58035"/>
                </a:cubicBezTo>
                <a:lnTo>
                  <a:pt x="58035" y="58035"/>
                </a:lnTo>
                <a:lnTo>
                  <a:pt x="57846" y="58149"/>
                </a:lnTo>
                <a:cubicBezTo>
                  <a:pt x="57846" y="58262"/>
                  <a:pt x="57884" y="58376"/>
                  <a:pt x="57960" y="58414"/>
                </a:cubicBezTo>
                <a:cubicBezTo>
                  <a:pt x="57998" y="58489"/>
                  <a:pt x="58073" y="58489"/>
                  <a:pt x="58187" y="58489"/>
                </a:cubicBezTo>
                <a:lnTo>
                  <a:pt x="58300" y="58376"/>
                </a:lnTo>
                <a:lnTo>
                  <a:pt x="58413" y="58262"/>
                </a:lnTo>
                <a:lnTo>
                  <a:pt x="58413" y="58111"/>
                </a:lnTo>
                <a:lnTo>
                  <a:pt x="58300" y="57998"/>
                </a:lnTo>
                <a:cubicBezTo>
                  <a:pt x="58267" y="57987"/>
                  <a:pt x="58237" y="57982"/>
                  <a:pt x="58210" y="57982"/>
                </a:cubicBezTo>
                <a:close/>
                <a:moveTo>
                  <a:pt x="69240" y="58408"/>
                </a:moveTo>
                <a:cubicBezTo>
                  <a:pt x="68991" y="58408"/>
                  <a:pt x="68958" y="58535"/>
                  <a:pt x="68924" y="58603"/>
                </a:cubicBezTo>
                <a:lnTo>
                  <a:pt x="69075" y="58754"/>
                </a:lnTo>
                <a:cubicBezTo>
                  <a:pt x="69264" y="58716"/>
                  <a:pt x="69378" y="58678"/>
                  <a:pt x="69453" y="58565"/>
                </a:cubicBezTo>
                <a:lnTo>
                  <a:pt x="69340" y="58414"/>
                </a:lnTo>
                <a:cubicBezTo>
                  <a:pt x="69303" y="58409"/>
                  <a:pt x="69270" y="58408"/>
                  <a:pt x="69240" y="58408"/>
                </a:cubicBezTo>
                <a:close/>
                <a:moveTo>
                  <a:pt x="28877" y="58484"/>
                </a:moveTo>
                <a:cubicBezTo>
                  <a:pt x="28615" y="58484"/>
                  <a:pt x="28583" y="58647"/>
                  <a:pt x="28583" y="58716"/>
                </a:cubicBezTo>
                <a:lnTo>
                  <a:pt x="28621" y="58792"/>
                </a:lnTo>
                <a:cubicBezTo>
                  <a:pt x="28669" y="58863"/>
                  <a:pt x="28732" y="58890"/>
                  <a:pt x="28781" y="58890"/>
                </a:cubicBezTo>
                <a:cubicBezTo>
                  <a:pt x="28810" y="58890"/>
                  <a:pt x="28834" y="58881"/>
                  <a:pt x="28848" y="58867"/>
                </a:cubicBezTo>
                <a:cubicBezTo>
                  <a:pt x="28961" y="58867"/>
                  <a:pt x="29037" y="58792"/>
                  <a:pt x="29075" y="58640"/>
                </a:cubicBezTo>
                <a:lnTo>
                  <a:pt x="28961" y="58489"/>
                </a:lnTo>
                <a:cubicBezTo>
                  <a:pt x="28931" y="58486"/>
                  <a:pt x="28903" y="58484"/>
                  <a:pt x="28877" y="58484"/>
                </a:cubicBezTo>
                <a:close/>
                <a:moveTo>
                  <a:pt x="11795" y="58472"/>
                </a:moveTo>
                <a:cubicBezTo>
                  <a:pt x="11771" y="58472"/>
                  <a:pt x="11746" y="58477"/>
                  <a:pt x="11721" y="58489"/>
                </a:cubicBezTo>
                <a:cubicBezTo>
                  <a:pt x="11683" y="58489"/>
                  <a:pt x="11645" y="58527"/>
                  <a:pt x="11645" y="58603"/>
                </a:cubicBezTo>
                <a:lnTo>
                  <a:pt x="11759" y="58754"/>
                </a:lnTo>
                <a:cubicBezTo>
                  <a:pt x="11721" y="58716"/>
                  <a:pt x="11683" y="58716"/>
                  <a:pt x="11683" y="58716"/>
                </a:cubicBezTo>
                <a:cubicBezTo>
                  <a:pt x="11683" y="58754"/>
                  <a:pt x="11683" y="58754"/>
                  <a:pt x="11683" y="58754"/>
                </a:cubicBezTo>
                <a:lnTo>
                  <a:pt x="11834" y="58905"/>
                </a:lnTo>
                <a:lnTo>
                  <a:pt x="11986" y="58905"/>
                </a:lnTo>
                <a:lnTo>
                  <a:pt x="12212" y="58829"/>
                </a:lnTo>
                <a:lnTo>
                  <a:pt x="12212" y="58640"/>
                </a:lnTo>
                <a:lnTo>
                  <a:pt x="12023" y="58527"/>
                </a:lnTo>
                <a:cubicBezTo>
                  <a:pt x="11986" y="58527"/>
                  <a:pt x="11948" y="58527"/>
                  <a:pt x="11910" y="58489"/>
                </a:cubicBezTo>
                <a:cubicBezTo>
                  <a:pt x="11885" y="58489"/>
                  <a:pt x="11843" y="58472"/>
                  <a:pt x="11795" y="58472"/>
                </a:cubicBezTo>
                <a:close/>
                <a:moveTo>
                  <a:pt x="19396" y="58489"/>
                </a:moveTo>
                <a:cubicBezTo>
                  <a:pt x="19245" y="58489"/>
                  <a:pt x="19131" y="58527"/>
                  <a:pt x="19056" y="58565"/>
                </a:cubicBezTo>
                <a:cubicBezTo>
                  <a:pt x="19018" y="58603"/>
                  <a:pt x="18980" y="58678"/>
                  <a:pt x="18980" y="58792"/>
                </a:cubicBezTo>
                <a:lnTo>
                  <a:pt x="19131" y="58905"/>
                </a:lnTo>
                <a:cubicBezTo>
                  <a:pt x="19320" y="58905"/>
                  <a:pt x="19434" y="58792"/>
                  <a:pt x="19472" y="58716"/>
                </a:cubicBezTo>
                <a:lnTo>
                  <a:pt x="19358" y="58640"/>
                </a:lnTo>
                <a:lnTo>
                  <a:pt x="19472" y="58678"/>
                </a:lnTo>
                <a:lnTo>
                  <a:pt x="19396" y="58489"/>
                </a:lnTo>
                <a:close/>
                <a:moveTo>
                  <a:pt x="48243" y="58451"/>
                </a:moveTo>
                <a:lnTo>
                  <a:pt x="48092" y="58489"/>
                </a:lnTo>
                <a:cubicBezTo>
                  <a:pt x="47979" y="58565"/>
                  <a:pt x="47979" y="58754"/>
                  <a:pt x="48092" y="58829"/>
                </a:cubicBezTo>
                <a:cubicBezTo>
                  <a:pt x="48130" y="58867"/>
                  <a:pt x="48168" y="58905"/>
                  <a:pt x="48281" y="58905"/>
                </a:cubicBezTo>
                <a:lnTo>
                  <a:pt x="48432" y="58754"/>
                </a:lnTo>
                <a:cubicBezTo>
                  <a:pt x="48394" y="58603"/>
                  <a:pt x="48357" y="58527"/>
                  <a:pt x="48243" y="58451"/>
                </a:cubicBezTo>
                <a:close/>
                <a:moveTo>
                  <a:pt x="9793" y="58829"/>
                </a:moveTo>
                <a:lnTo>
                  <a:pt x="9642" y="58943"/>
                </a:lnTo>
                <a:lnTo>
                  <a:pt x="9642" y="59018"/>
                </a:lnTo>
                <a:lnTo>
                  <a:pt x="9755" y="59132"/>
                </a:lnTo>
                <a:cubicBezTo>
                  <a:pt x="9793" y="59170"/>
                  <a:pt x="9831" y="59207"/>
                  <a:pt x="9868" y="59207"/>
                </a:cubicBezTo>
                <a:lnTo>
                  <a:pt x="10057" y="59094"/>
                </a:lnTo>
                <a:cubicBezTo>
                  <a:pt x="10057" y="59056"/>
                  <a:pt x="10057" y="59018"/>
                  <a:pt x="10095" y="58981"/>
                </a:cubicBezTo>
                <a:lnTo>
                  <a:pt x="9982" y="58829"/>
                </a:lnTo>
                <a:close/>
                <a:moveTo>
                  <a:pt x="5982" y="58909"/>
                </a:moveTo>
                <a:cubicBezTo>
                  <a:pt x="5922" y="58909"/>
                  <a:pt x="5848" y="58935"/>
                  <a:pt x="5785" y="59018"/>
                </a:cubicBezTo>
                <a:lnTo>
                  <a:pt x="5785" y="59207"/>
                </a:lnTo>
                <a:cubicBezTo>
                  <a:pt x="5880" y="59226"/>
                  <a:pt x="5946" y="59236"/>
                  <a:pt x="5998" y="59236"/>
                </a:cubicBezTo>
                <a:cubicBezTo>
                  <a:pt x="6050" y="59236"/>
                  <a:pt x="6088" y="59226"/>
                  <a:pt x="6125" y="59207"/>
                </a:cubicBezTo>
                <a:cubicBezTo>
                  <a:pt x="6163" y="59170"/>
                  <a:pt x="6201" y="59132"/>
                  <a:pt x="6201" y="59094"/>
                </a:cubicBezTo>
                <a:cubicBezTo>
                  <a:pt x="6201" y="59018"/>
                  <a:pt x="6163" y="58943"/>
                  <a:pt x="6088" y="58943"/>
                </a:cubicBezTo>
                <a:cubicBezTo>
                  <a:pt x="6071" y="58926"/>
                  <a:pt x="6031" y="58909"/>
                  <a:pt x="5982" y="58909"/>
                </a:cubicBezTo>
                <a:close/>
                <a:moveTo>
                  <a:pt x="39245" y="58300"/>
                </a:moveTo>
                <a:cubicBezTo>
                  <a:pt x="39056" y="58414"/>
                  <a:pt x="38716" y="58640"/>
                  <a:pt x="38716" y="58905"/>
                </a:cubicBezTo>
                <a:cubicBezTo>
                  <a:pt x="38716" y="58981"/>
                  <a:pt x="38753" y="59094"/>
                  <a:pt x="38829" y="59170"/>
                </a:cubicBezTo>
                <a:lnTo>
                  <a:pt x="38942" y="59207"/>
                </a:lnTo>
                <a:lnTo>
                  <a:pt x="38980" y="59207"/>
                </a:lnTo>
                <a:cubicBezTo>
                  <a:pt x="39075" y="59226"/>
                  <a:pt x="39122" y="59236"/>
                  <a:pt x="39165" y="59236"/>
                </a:cubicBezTo>
                <a:cubicBezTo>
                  <a:pt x="39207" y="59236"/>
                  <a:pt x="39245" y="59226"/>
                  <a:pt x="39321" y="59207"/>
                </a:cubicBezTo>
                <a:lnTo>
                  <a:pt x="39358" y="59207"/>
                </a:lnTo>
                <a:cubicBezTo>
                  <a:pt x="39321" y="59245"/>
                  <a:pt x="39245" y="59283"/>
                  <a:pt x="39245" y="59397"/>
                </a:cubicBezTo>
                <a:lnTo>
                  <a:pt x="39321" y="59510"/>
                </a:lnTo>
                <a:cubicBezTo>
                  <a:pt x="39354" y="59521"/>
                  <a:pt x="39387" y="59526"/>
                  <a:pt x="39419" y="59526"/>
                </a:cubicBezTo>
                <a:cubicBezTo>
                  <a:pt x="39497" y="59526"/>
                  <a:pt x="39570" y="59499"/>
                  <a:pt x="39623" y="59472"/>
                </a:cubicBezTo>
                <a:cubicBezTo>
                  <a:pt x="39699" y="59434"/>
                  <a:pt x="39736" y="59359"/>
                  <a:pt x="39736" y="59283"/>
                </a:cubicBezTo>
                <a:cubicBezTo>
                  <a:pt x="39736" y="59170"/>
                  <a:pt x="39661" y="59094"/>
                  <a:pt x="39547" y="59094"/>
                </a:cubicBezTo>
                <a:cubicBezTo>
                  <a:pt x="39547" y="59056"/>
                  <a:pt x="39547" y="59056"/>
                  <a:pt x="39547" y="59056"/>
                </a:cubicBezTo>
                <a:cubicBezTo>
                  <a:pt x="39585" y="59018"/>
                  <a:pt x="39623" y="58981"/>
                  <a:pt x="39661" y="58905"/>
                </a:cubicBezTo>
                <a:cubicBezTo>
                  <a:pt x="39736" y="58905"/>
                  <a:pt x="39888" y="58867"/>
                  <a:pt x="39888" y="58716"/>
                </a:cubicBezTo>
                <a:cubicBezTo>
                  <a:pt x="39888" y="58678"/>
                  <a:pt x="39888" y="58678"/>
                  <a:pt x="39850" y="58640"/>
                </a:cubicBezTo>
                <a:lnTo>
                  <a:pt x="39699" y="58565"/>
                </a:lnTo>
                <a:lnTo>
                  <a:pt x="39774" y="58565"/>
                </a:lnTo>
                <a:cubicBezTo>
                  <a:pt x="39736" y="58565"/>
                  <a:pt x="39736" y="58527"/>
                  <a:pt x="39699" y="58527"/>
                </a:cubicBezTo>
                <a:cubicBezTo>
                  <a:pt x="39661" y="58451"/>
                  <a:pt x="39547" y="58300"/>
                  <a:pt x="39321" y="58300"/>
                </a:cubicBezTo>
                <a:close/>
                <a:moveTo>
                  <a:pt x="69491" y="58603"/>
                </a:moveTo>
                <a:lnTo>
                  <a:pt x="69378" y="58754"/>
                </a:lnTo>
                <a:lnTo>
                  <a:pt x="69340" y="58754"/>
                </a:lnTo>
                <a:cubicBezTo>
                  <a:pt x="69264" y="58792"/>
                  <a:pt x="69113" y="58829"/>
                  <a:pt x="69113" y="58981"/>
                </a:cubicBezTo>
                <a:lnTo>
                  <a:pt x="69151" y="59018"/>
                </a:lnTo>
                <a:cubicBezTo>
                  <a:pt x="69075" y="59056"/>
                  <a:pt x="69037" y="59132"/>
                  <a:pt x="69037" y="59245"/>
                </a:cubicBezTo>
                <a:lnTo>
                  <a:pt x="69000" y="59245"/>
                </a:lnTo>
                <a:cubicBezTo>
                  <a:pt x="68924" y="59207"/>
                  <a:pt x="68848" y="59170"/>
                  <a:pt x="68810" y="59170"/>
                </a:cubicBezTo>
                <a:lnTo>
                  <a:pt x="68584" y="59283"/>
                </a:lnTo>
                <a:lnTo>
                  <a:pt x="68584" y="59321"/>
                </a:lnTo>
                <a:lnTo>
                  <a:pt x="68621" y="59321"/>
                </a:lnTo>
                <a:cubicBezTo>
                  <a:pt x="68584" y="59359"/>
                  <a:pt x="68584" y="59359"/>
                  <a:pt x="68546" y="59359"/>
                </a:cubicBezTo>
                <a:lnTo>
                  <a:pt x="68621" y="59510"/>
                </a:lnTo>
                <a:lnTo>
                  <a:pt x="68584" y="59548"/>
                </a:lnTo>
                <a:cubicBezTo>
                  <a:pt x="68584" y="59548"/>
                  <a:pt x="68621" y="59586"/>
                  <a:pt x="68621" y="59586"/>
                </a:cubicBezTo>
                <a:cubicBezTo>
                  <a:pt x="68659" y="59661"/>
                  <a:pt x="68735" y="59737"/>
                  <a:pt x="68848" y="59737"/>
                </a:cubicBezTo>
                <a:cubicBezTo>
                  <a:pt x="68922" y="59737"/>
                  <a:pt x="68959" y="59666"/>
                  <a:pt x="69031" y="59592"/>
                </a:cubicBezTo>
                <a:lnTo>
                  <a:pt x="69031" y="59592"/>
                </a:lnTo>
                <a:cubicBezTo>
                  <a:pt x="69058" y="59603"/>
                  <a:pt x="69085" y="59623"/>
                  <a:pt x="69113" y="59623"/>
                </a:cubicBezTo>
                <a:cubicBezTo>
                  <a:pt x="69226" y="59586"/>
                  <a:pt x="69264" y="59548"/>
                  <a:pt x="69264" y="59472"/>
                </a:cubicBezTo>
                <a:lnTo>
                  <a:pt x="69302" y="59472"/>
                </a:lnTo>
                <a:lnTo>
                  <a:pt x="69378" y="59434"/>
                </a:lnTo>
                <a:cubicBezTo>
                  <a:pt x="69415" y="59359"/>
                  <a:pt x="69453" y="59321"/>
                  <a:pt x="69453" y="59245"/>
                </a:cubicBezTo>
                <a:cubicBezTo>
                  <a:pt x="69491" y="59245"/>
                  <a:pt x="69567" y="59245"/>
                  <a:pt x="69642" y="59207"/>
                </a:cubicBezTo>
                <a:lnTo>
                  <a:pt x="69642" y="59207"/>
                </a:lnTo>
                <a:cubicBezTo>
                  <a:pt x="69642" y="59245"/>
                  <a:pt x="69604" y="59245"/>
                  <a:pt x="69604" y="59245"/>
                </a:cubicBezTo>
                <a:lnTo>
                  <a:pt x="69756" y="59397"/>
                </a:lnTo>
                <a:cubicBezTo>
                  <a:pt x="69983" y="59397"/>
                  <a:pt x="70172" y="59170"/>
                  <a:pt x="70172" y="58981"/>
                </a:cubicBezTo>
                <a:cubicBezTo>
                  <a:pt x="70172" y="58905"/>
                  <a:pt x="70134" y="58829"/>
                  <a:pt x="70096" y="58754"/>
                </a:cubicBezTo>
                <a:lnTo>
                  <a:pt x="69907" y="58792"/>
                </a:lnTo>
                <a:cubicBezTo>
                  <a:pt x="69869" y="58792"/>
                  <a:pt x="69831" y="58754"/>
                  <a:pt x="69793" y="58754"/>
                </a:cubicBezTo>
                <a:cubicBezTo>
                  <a:pt x="69793" y="58716"/>
                  <a:pt x="69756" y="58678"/>
                  <a:pt x="69718" y="58678"/>
                </a:cubicBezTo>
                <a:cubicBezTo>
                  <a:pt x="69680" y="58603"/>
                  <a:pt x="69604" y="58603"/>
                  <a:pt x="69491" y="58603"/>
                </a:cubicBezTo>
                <a:close/>
                <a:moveTo>
                  <a:pt x="49377" y="59472"/>
                </a:moveTo>
                <a:lnTo>
                  <a:pt x="49226" y="59586"/>
                </a:lnTo>
                <a:cubicBezTo>
                  <a:pt x="49226" y="59623"/>
                  <a:pt x="49188" y="59661"/>
                  <a:pt x="49188" y="59737"/>
                </a:cubicBezTo>
                <a:lnTo>
                  <a:pt x="49188" y="59775"/>
                </a:lnTo>
                <a:lnTo>
                  <a:pt x="49226" y="59850"/>
                </a:lnTo>
                <a:cubicBezTo>
                  <a:pt x="49253" y="59877"/>
                  <a:pt x="49317" y="59904"/>
                  <a:pt x="49380" y="59904"/>
                </a:cubicBezTo>
                <a:cubicBezTo>
                  <a:pt x="49405" y="59904"/>
                  <a:pt x="49431" y="59899"/>
                  <a:pt x="49453" y="59888"/>
                </a:cubicBezTo>
                <a:cubicBezTo>
                  <a:pt x="49566" y="59888"/>
                  <a:pt x="49680" y="59812"/>
                  <a:pt x="49755" y="59699"/>
                </a:cubicBezTo>
                <a:lnTo>
                  <a:pt x="49604" y="59548"/>
                </a:lnTo>
                <a:cubicBezTo>
                  <a:pt x="49566" y="59548"/>
                  <a:pt x="49566" y="59548"/>
                  <a:pt x="49566" y="59510"/>
                </a:cubicBezTo>
                <a:cubicBezTo>
                  <a:pt x="49529" y="59510"/>
                  <a:pt x="49453" y="59472"/>
                  <a:pt x="49377" y="59472"/>
                </a:cubicBezTo>
                <a:close/>
                <a:moveTo>
                  <a:pt x="82352" y="59495"/>
                </a:moveTo>
                <a:cubicBezTo>
                  <a:pt x="82313" y="59495"/>
                  <a:pt x="82273" y="59500"/>
                  <a:pt x="82232" y="59510"/>
                </a:cubicBezTo>
                <a:cubicBezTo>
                  <a:pt x="82119" y="59548"/>
                  <a:pt x="82043" y="59699"/>
                  <a:pt x="82081" y="59850"/>
                </a:cubicBezTo>
                <a:lnTo>
                  <a:pt x="82194" y="59926"/>
                </a:lnTo>
                <a:cubicBezTo>
                  <a:pt x="82227" y="59930"/>
                  <a:pt x="82256" y="59932"/>
                  <a:pt x="82284" y="59932"/>
                </a:cubicBezTo>
                <a:cubicBezTo>
                  <a:pt x="82513" y="59932"/>
                  <a:pt x="82581" y="59800"/>
                  <a:pt x="82648" y="59699"/>
                </a:cubicBezTo>
                <a:lnTo>
                  <a:pt x="82610" y="59586"/>
                </a:lnTo>
                <a:cubicBezTo>
                  <a:pt x="82555" y="59530"/>
                  <a:pt x="82459" y="59495"/>
                  <a:pt x="82352" y="59495"/>
                </a:cubicBezTo>
                <a:close/>
                <a:moveTo>
                  <a:pt x="20855" y="59532"/>
                </a:moveTo>
                <a:cubicBezTo>
                  <a:pt x="20788" y="59532"/>
                  <a:pt x="20735" y="59559"/>
                  <a:pt x="20681" y="59586"/>
                </a:cubicBezTo>
                <a:cubicBezTo>
                  <a:pt x="20644" y="59623"/>
                  <a:pt x="20568" y="59699"/>
                  <a:pt x="20606" y="59850"/>
                </a:cubicBezTo>
                <a:lnTo>
                  <a:pt x="20719" y="59926"/>
                </a:lnTo>
                <a:cubicBezTo>
                  <a:pt x="20745" y="59934"/>
                  <a:pt x="20770" y="59939"/>
                  <a:pt x="20795" y="59939"/>
                </a:cubicBezTo>
                <a:cubicBezTo>
                  <a:pt x="20882" y="59939"/>
                  <a:pt x="20963" y="59883"/>
                  <a:pt x="21022" y="59737"/>
                </a:cubicBezTo>
                <a:lnTo>
                  <a:pt x="20946" y="59548"/>
                </a:lnTo>
                <a:cubicBezTo>
                  <a:pt x="20913" y="59537"/>
                  <a:pt x="20883" y="59532"/>
                  <a:pt x="20855" y="59532"/>
                </a:cubicBezTo>
                <a:close/>
                <a:moveTo>
                  <a:pt x="42979" y="59581"/>
                </a:moveTo>
                <a:cubicBezTo>
                  <a:pt x="42717" y="59581"/>
                  <a:pt x="42685" y="59744"/>
                  <a:pt x="42685" y="59812"/>
                </a:cubicBezTo>
                <a:lnTo>
                  <a:pt x="42723" y="59888"/>
                </a:lnTo>
                <a:cubicBezTo>
                  <a:pt x="42779" y="59943"/>
                  <a:pt x="42854" y="59978"/>
                  <a:pt x="42935" y="59978"/>
                </a:cubicBezTo>
                <a:cubicBezTo>
                  <a:pt x="42965" y="59978"/>
                  <a:pt x="42995" y="59974"/>
                  <a:pt x="43026" y="59964"/>
                </a:cubicBezTo>
                <a:cubicBezTo>
                  <a:pt x="43139" y="59926"/>
                  <a:pt x="43177" y="59850"/>
                  <a:pt x="43177" y="59737"/>
                </a:cubicBezTo>
                <a:cubicBezTo>
                  <a:pt x="43177" y="59737"/>
                  <a:pt x="43177" y="59699"/>
                  <a:pt x="43177" y="59699"/>
                </a:cubicBezTo>
                <a:lnTo>
                  <a:pt x="43064" y="59586"/>
                </a:lnTo>
                <a:cubicBezTo>
                  <a:pt x="43033" y="59582"/>
                  <a:pt x="43005" y="59581"/>
                  <a:pt x="42979" y="59581"/>
                </a:cubicBezTo>
                <a:close/>
                <a:moveTo>
                  <a:pt x="56994" y="59712"/>
                </a:moveTo>
                <a:cubicBezTo>
                  <a:pt x="56944" y="59712"/>
                  <a:pt x="56888" y="59721"/>
                  <a:pt x="56825" y="59737"/>
                </a:cubicBezTo>
                <a:cubicBezTo>
                  <a:pt x="56712" y="59775"/>
                  <a:pt x="56599" y="59888"/>
                  <a:pt x="56599" y="60001"/>
                </a:cubicBezTo>
                <a:lnTo>
                  <a:pt x="56788" y="60115"/>
                </a:lnTo>
                <a:lnTo>
                  <a:pt x="56863" y="60115"/>
                </a:lnTo>
                <a:cubicBezTo>
                  <a:pt x="56977" y="60077"/>
                  <a:pt x="57166" y="60039"/>
                  <a:pt x="57204" y="59888"/>
                </a:cubicBezTo>
                <a:lnTo>
                  <a:pt x="57166" y="59775"/>
                </a:lnTo>
                <a:cubicBezTo>
                  <a:pt x="57121" y="59730"/>
                  <a:pt x="57064" y="59712"/>
                  <a:pt x="56994" y="59712"/>
                </a:cubicBezTo>
                <a:close/>
                <a:moveTo>
                  <a:pt x="25634" y="59737"/>
                </a:moveTo>
                <a:cubicBezTo>
                  <a:pt x="25521" y="59737"/>
                  <a:pt x="25483" y="59775"/>
                  <a:pt x="25445" y="59812"/>
                </a:cubicBezTo>
                <a:cubicBezTo>
                  <a:pt x="25407" y="59850"/>
                  <a:pt x="25332" y="59888"/>
                  <a:pt x="25370" y="60039"/>
                </a:cubicBezTo>
                <a:lnTo>
                  <a:pt x="25521" y="60153"/>
                </a:lnTo>
                <a:lnTo>
                  <a:pt x="25634" y="60153"/>
                </a:lnTo>
                <a:lnTo>
                  <a:pt x="25785" y="60001"/>
                </a:lnTo>
                <a:lnTo>
                  <a:pt x="25785" y="59850"/>
                </a:lnTo>
                <a:lnTo>
                  <a:pt x="25634" y="59737"/>
                </a:lnTo>
                <a:close/>
                <a:moveTo>
                  <a:pt x="37317" y="59737"/>
                </a:moveTo>
                <a:cubicBezTo>
                  <a:pt x="37203" y="59775"/>
                  <a:pt x="37014" y="59812"/>
                  <a:pt x="37014" y="60001"/>
                </a:cubicBezTo>
                <a:lnTo>
                  <a:pt x="37014" y="60039"/>
                </a:lnTo>
                <a:lnTo>
                  <a:pt x="37128" y="60153"/>
                </a:lnTo>
                <a:cubicBezTo>
                  <a:pt x="37203" y="60153"/>
                  <a:pt x="37355" y="60153"/>
                  <a:pt x="37468" y="60077"/>
                </a:cubicBezTo>
                <a:cubicBezTo>
                  <a:pt x="37506" y="60039"/>
                  <a:pt x="37544" y="60001"/>
                  <a:pt x="37544" y="59926"/>
                </a:cubicBezTo>
                <a:cubicBezTo>
                  <a:pt x="37544" y="59888"/>
                  <a:pt x="37544" y="59850"/>
                  <a:pt x="37506" y="59812"/>
                </a:cubicBezTo>
                <a:lnTo>
                  <a:pt x="37355" y="59737"/>
                </a:lnTo>
                <a:close/>
                <a:moveTo>
                  <a:pt x="69417" y="59532"/>
                </a:moveTo>
                <a:cubicBezTo>
                  <a:pt x="69384" y="59532"/>
                  <a:pt x="69346" y="59537"/>
                  <a:pt x="69302" y="59548"/>
                </a:cubicBezTo>
                <a:lnTo>
                  <a:pt x="69189" y="59661"/>
                </a:lnTo>
                <a:cubicBezTo>
                  <a:pt x="69189" y="59775"/>
                  <a:pt x="69189" y="59812"/>
                  <a:pt x="69151" y="59888"/>
                </a:cubicBezTo>
                <a:cubicBezTo>
                  <a:pt x="69151" y="59926"/>
                  <a:pt x="69113" y="59964"/>
                  <a:pt x="69113" y="60001"/>
                </a:cubicBezTo>
                <a:lnTo>
                  <a:pt x="69189" y="60115"/>
                </a:lnTo>
                <a:cubicBezTo>
                  <a:pt x="69242" y="60142"/>
                  <a:pt x="69296" y="60168"/>
                  <a:pt x="69336" y="60168"/>
                </a:cubicBezTo>
                <a:cubicBezTo>
                  <a:pt x="69352" y="60168"/>
                  <a:pt x="69367" y="60164"/>
                  <a:pt x="69378" y="60153"/>
                </a:cubicBezTo>
                <a:lnTo>
                  <a:pt x="69415" y="60228"/>
                </a:lnTo>
                <a:cubicBezTo>
                  <a:pt x="69449" y="60239"/>
                  <a:pt x="69479" y="60244"/>
                  <a:pt x="69506" y="60244"/>
                </a:cubicBezTo>
                <a:cubicBezTo>
                  <a:pt x="69573" y="60244"/>
                  <a:pt x="69627" y="60217"/>
                  <a:pt x="69680" y="60190"/>
                </a:cubicBezTo>
                <a:cubicBezTo>
                  <a:pt x="69718" y="60153"/>
                  <a:pt x="69756" y="60115"/>
                  <a:pt x="69756" y="60039"/>
                </a:cubicBezTo>
                <a:cubicBezTo>
                  <a:pt x="69756" y="60001"/>
                  <a:pt x="69718" y="59964"/>
                  <a:pt x="69718" y="59926"/>
                </a:cubicBezTo>
                <a:cubicBezTo>
                  <a:pt x="69756" y="59926"/>
                  <a:pt x="69793" y="59888"/>
                  <a:pt x="69793" y="59888"/>
                </a:cubicBezTo>
                <a:cubicBezTo>
                  <a:pt x="69819" y="59862"/>
                  <a:pt x="69828" y="59836"/>
                  <a:pt x="69830" y="59810"/>
                </a:cubicBezTo>
                <a:lnTo>
                  <a:pt x="69830" y="59810"/>
                </a:lnTo>
                <a:lnTo>
                  <a:pt x="69831" y="59812"/>
                </a:lnTo>
                <a:cubicBezTo>
                  <a:pt x="69831" y="59775"/>
                  <a:pt x="69831" y="59775"/>
                  <a:pt x="69831" y="59775"/>
                </a:cubicBezTo>
                <a:cubicBezTo>
                  <a:pt x="69831" y="59786"/>
                  <a:pt x="69831" y="59798"/>
                  <a:pt x="69830" y="59810"/>
                </a:cubicBezTo>
                <a:lnTo>
                  <a:pt x="69830" y="59810"/>
                </a:lnTo>
                <a:lnTo>
                  <a:pt x="69718" y="59586"/>
                </a:lnTo>
                <a:lnTo>
                  <a:pt x="69604" y="59586"/>
                </a:lnTo>
                <a:cubicBezTo>
                  <a:pt x="69551" y="59559"/>
                  <a:pt x="69498" y="59532"/>
                  <a:pt x="69417" y="59532"/>
                </a:cubicBezTo>
                <a:close/>
                <a:moveTo>
                  <a:pt x="76221" y="59888"/>
                </a:moveTo>
                <a:lnTo>
                  <a:pt x="76183" y="59926"/>
                </a:lnTo>
                <a:cubicBezTo>
                  <a:pt x="76070" y="59926"/>
                  <a:pt x="75881" y="59964"/>
                  <a:pt x="75881" y="60153"/>
                </a:cubicBezTo>
                <a:lnTo>
                  <a:pt x="75918" y="60266"/>
                </a:lnTo>
                <a:cubicBezTo>
                  <a:pt x="75972" y="60293"/>
                  <a:pt x="76025" y="60320"/>
                  <a:pt x="76092" y="60320"/>
                </a:cubicBezTo>
                <a:cubicBezTo>
                  <a:pt x="76120" y="60320"/>
                  <a:pt x="76150" y="60315"/>
                  <a:pt x="76183" y="60304"/>
                </a:cubicBezTo>
                <a:cubicBezTo>
                  <a:pt x="76296" y="60266"/>
                  <a:pt x="76372" y="60153"/>
                  <a:pt x="76372" y="60001"/>
                </a:cubicBezTo>
                <a:lnTo>
                  <a:pt x="76221" y="59888"/>
                </a:lnTo>
                <a:close/>
                <a:moveTo>
                  <a:pt x="15842" y="59964"/>
                </a:moveTo>
                <a:lnTo>
                  <a:pt x="15691" y="60039"/>
                </a:lnTo>
                <a:cubicBezTo>
                  <a:pt x="15615" y="60190"/>
                  <a:pt x="15729" y="60380"/>
                  <a:pt x="15918" y="60380"/>
                </a:cubicBezTo>
                <a:cubicBezTo>
                  <a:pt x="15946" y="60389"/>
                  <a:pt x="15974" y="60394"/>
                  <a:pt x="16002" y="60394"/>
                </a:cubicBezTo>
                <a:cubicBezTo>
                  <a:pt x="16083" y="60394"/>
                  <a:pt x="16154" y="60351"/>
                  <a:pt x="16182" y="60266"/>
                </a:cubicBezTo>
                <a:lnTo>
                  <a:pt x="16069" y="60115"/>
                </a:lnTo>
                <a:cubicBezTo>
                  <a:pt x="16069" y="60115"/>
                  <a:pt x="16031" y="60077"/>
                  <a:pt x="16031" y="60077"/>
                </a:cubicBezTo>
                <a:cubicBezTo>
                  <a:pt x="15993" y="60039"/>
                  <a:pt x="15955" y="59964"/>
                  <a:pt x="15842" y="59964"/>
                </a:cubicBezTo>
                <a:close/>
                <a:moveTo>
                  <a:pt x="87525" y="60190"/>
                </a:moveTo>
                <a:cubicBezTo>
                  <a:pt x="87374" y="60190"/>
                  <a:pt x="87185" y="60266"/>
                  <a:pt x="87185" y="60417"/>
                </a:cubicBezTo>
                <a:lnTo>
                  <a:pt x="87336" y="60417"/>
                </a:lnTo>
                <a:cubicBezTo>
                  <a:pt x="87466" y="60417"/>
                  <a:pt x="87457" y="60501"/>
                  <a:pt x="87570" y="60501"/>
                </a:cubicBezTo>
                <a:cubicBezTo>
                  <a:pt x="87589" y="60501"/>
                  <a:pt x="87612" y="60498"/>
                  <a:pt x="87639" y="60493"/>
                </a:cubicBezTo>
                <a:cubicBezTo>
                  <a:pt x="87639" y="60455"/>
                  <a:pt x="87639" y="60417"/>
                  <a:pt x="87639" y="60417"/>
                </a:cubicBezTo>
                <a:lnTo>
                  <a:pt x="87790" y="60417"/>
                </a:lnTo>
                <a:cubicBezTo>
                  <a:pt x="87790" y="60342"/>
                  <a:pt x="87752" y="60304"/>
                  <a:pt x="87677" y="60228"/>
                </a:cubicBezTo>
                <a:cubicBezTo>
                  <a:pt x="87639" y="60228"/>
                  <a:pt x="87601" y="60190"/>
                  <a:pt x="87525" y="60190"/>
                </a:cubicBezTo>
                <a:close/>
                <a:moveTo>
                  <a:pt x="90127" y="60100"/>
                </a:moveTo>
                <a:cubicBezTo>
                  <a:pt x="90018" y="60100"/>
                  <a:pt x="89915" y="60135"/>
                  <a:pt x="89832" y="60190"/>
                </a:cubicBezTo>
                <a:lnTo>
                  <a:pt x="89794" y="60266"/>
                </a:lnTo>
                <a:lnTo>
                  <a:pt x="89794" y="60417"/>
                </a:lnTo>
                <a:lnTo>
                  <a:pt x="89907" y="60531"/>
                </a:lnTo>
                <a:cubicBezTo>
                  <a:pt x="89954" y="60546"/>
                  <a:pt x="90008" y="60556"/>
                  <a:pt x="90062" y="60556"/>
                </a:cubicBezTo>
                <a:cubicBezTo>
                  <a:pt x="90139" y="60556"/>
                  <a:pt x="90219" y="60537"/>
                  <a:pt x="90285" y="60493"/>
                </a:cubicBezTo>
                <a:cubicBezTo>
                  <a:pt x="90323" y="60455"/>
                  <a:pt x="90361" y="60380"/>
                  <a:pt x="90361" y="60304"/>
                </a:cubicBezTo>
                <a:cubicBezTo>
                  <a:pt x="90361" y="60266"/>
                  <a:pt x="90361" y="60228"/>
                  <a:pt x="90361" y="60190"/>
                </a:cubicBezTo>
                <a:lnTo>
                  <a:pt x="90247" y="60115"/>
                </a:lnTo>
                <a:cubicBezTo>
                  <a:pt x="90207" y="60105"/>
                  <a:pt x="90166" y="60100"/>
                  <a:pt x="90127" y="60100"/>
                </a:cubicBezTo>
                <a:close/>
                <a:moveTo>
                  <a:pt x="64198" y="60266"/>
                </a:moveTo>
                <a:cubicBezTo>
                  <a:pt x="64085" y="60342"/>
                  <a:pt x="64009" y="60417"/>
                  <a:pt x="63971" y="60531"/>
                </a:cubicBezTo>
                <a:cubicBezTo>
                  <a:pt x="63933" y="60569"/>
                  <a:pt x="63896" y="60606"/>
                  <a:pt x="63858" y="60644"/>
                </a:cubicBezTo>
                <a:lnTo>
                  <a:pt x="63971" y="60871"/>
                </a:lnTo>
                <a:cubicBezTo>
                  <a:pt x="64160" y="60833"/>
                  <a:pt x="64425" y="60644"/>
                  <a:pt x="64425" y="60455"/>
                </a:cubicBezTo>
                <a:cubicBezTo>
                  <a:pt x="64425" y="60417"/>
                  <a:pt x="64425" y="60342"/>
                  <a:pt x="64349" y="60304"/>
                </a:cubicBezTo>
                <a:lnTo>
                  <a:pt x="64198" y="60266"/>
                </a:lnTo>
                <a:close/>
                <a:moveTo>
                  <a:pt x="50474" y="60455"/>
                </a:moveTo>
                <a:cubicBezTo>
                  <a:pt x="50360" y="60455"/>
                  <a:pt x="50285" y="60455"/>
                  <a:pt x="50247" y="60531"/>
                </a:cubicBezTo>
                <a:cubicBezTo>
                  <a:pt x="50134" y="60569"/>
                  <a:pt x="50134" y="60682"/>
                  <a:pt x="50134" y="60758"/>
                </a:cubicBezTo>
                <a:cubicBezTo>
                  <a:pt x="50134" y="60795"/>
                  <a:pt x="50134" y="60833"/>
                  <a:pt x="50134" y="60871"/>
                </a:cubicBezTo>
                <a:lnTo>
                  <a:pt x="50285" y="60947"/>
                </a:lnTo>
                <a:cubicBezTo>
                  <a:pt x="50315" y="60957"/>
                  <a:pt x="50346" y="60961"/>
                  <a:pt x="50376" y="60961"/>
                </a:cubicBezTo>
                <a:cubicBezTo>
                  <a:pt x="50459" y="60961"/>
                  <a:pt x="50542" y="60926"/>
                  <a:pt x="50625" y="60871"/>
                </a:cubicBezTo>
                <a:lnTo>
                  <a:pt x="50663" y="60795"/>
                </a:lnTo>
                <a:lnTo>
                  <a:pt x="50663" y="60758"/>
                </a:lnTo>
                <a:cubicBezTo>
                  <a:pt x="50663" y="60720"/>
                  <a:pt x="50625" y="60644"/>
                  <a:pt x="50625" y="60644"/>
                </a:cubicBezTo>
                <a:cubicBezTo>
                  <a:pt x="50587" y="60606"/>
                  <a:pt x="50587" y="60606"/>
                  <a:pt x="50587" y="60606"/>
                </a:cubicBezTo>
                <a:lnTo>
                  <a:pt x="50474" y="60455"/>
                </a:lnTo>
                <a:close/>
                <a:moveTo>
                  <a:pt x="52671" y="60616"/>
                </a:moveTo>
                <a:cubicBezTo>
                  <a:pt x="52638" y="60616"/>
                  <a:pt x="52610" y="60625"/>
                  <a:pt x="52591" y="60644"/>
                </a:cubicBezTo>
                <a:cubicBezTo>
                  <a:pt x="52478" y="60682"/>
                  <a:pt x="52440" y="60758"/>
                  <a:pt x="52440" y="60833"/>
                </a:cubicBezTo>
                <a:cubicBezTo>
                  <a:pt x="52440" y="60909"/>
                  <a:pt x="52515" y="60984"/>
                  <a:pt x="52591" y="61022"/>
                </a:cubicBezTo>
                <a:cubicBezTo>
                  <a:pt x="52667" y="61022"/>
                  <a:pt x="52742" y="61022"/>
                  <a:pt x="52780" y="60984"/>
                </a:cubicBezTo>
                <a:cubicBezTo>
                  <a:pt x="52818" y="60947"/>
                  <a:pt x="52856" y="60871"/>
                  <a:pt x="52856" y="60833"/>
                </a:cubicBezTo>
                <a:cubicBezTo>
                  <a:pt x="52856" y="60758"/>
                  <a:pt x="52818" y="60682"/>
                  <a:pt x="52780" y="60644"/>
                </a:cubicBezTo>
                <a:cubicBezTo>
                  <a:pt x="52742" y="60625"/>
                  <a:pt x="52704" y="60616"/>
                  <a:pt x="52671" y="60616"/>
                </a:cubicBezTo>
                <a:close/>
                <a:moveTo>
                  <a:pt x="17982" y="60742"/>
                </a:moveTo>
                <a:cubicBezTo>
                  <a:pt x="17950" y="60742"/>
                  <a:pt x="17917" y="60747"/>
                  <a:pt x="17884" y="60758"/>
                </a:cubicBezTo>
                <a:cubicBezTo>
                  <a:pt x="17808" y="60758"/>
                  <a:pt x="17732" y="60833"/>
                  <a:pt x="17732" y="60947"/>
                </a:cubicBezTo>
                <a:lnTo>
                  <a:pt x="17884" y="61060"/>
                </a:lnTo>
                <a:lnTo>
                  <a:pt x="17921" y="61060"/>
                </a:lnTo>
                <a:cubicBezTo>
                  <a:pt x="18035" y="61060"/>
                  <a:pt x="18186" y="61060"/>
                  <a:pt x="18224" y="60909"/>
                </a:cubicBezTo>
                <a:lnTo>
                  <a:pt x="18186" y="60795"/>
                </a:lnTo>
                <a:cubicBezTo>
                  <a:pt x="18133" y="60769"/>
                  <a:pt x="18060" y="60742"/>
                  <a:pt x="17982" y="60742"/>
                </a:cubicBezTo>
                <a:close/>
                <a:moveTo>
                  <a:pt x="31192" y="60606"/>
                </a:moveTo>
                <a:cubicBezTo>
                  <a:pt x="31041" y="60606"/>
                  <a:pt x="30889" y="60644"/>
                  <a:pt x="30776" y="60682"/>
                </a:cubicBezTo>
                <a:lnTo>
                  <a:pt x="30738" y="60795"/>
                </a:lnTo>
                <a:cubicBezTo>
                  <a:pt x="30738" y="60871"/>
                  <a:pt x="30776" y="61098"/>
                  <a:pt x="31003" y="61173"/>
                </a:cubicBezTo>
                <a:lnTo>
                  <a:pt x="31230" y="61022"/>
                </a:lnTo>
                <a:cubicBezTo>
                  <a:pt x="31268" y="60984"/>
                  <a:pt x="31343" y="60947"/>
                  <a:pt x="31343" y="60833"/>
                </a:cubicBezTo>
                <a:cubicBezTo>
                  <a:pt x="31343" y="60795"/>
                  <a:pt x="31305" y="60758"/>
                  <a:pt x="31305" y="60720"/>
                </a:cubicBezTo>
                <a:lnTo>
                  <a:pt x="31192" y="60606"/>
                </a:lnTo>
                <a:close/>
                <a:moveTo>
                  <a:pt x="42874" y="61022"/>
                </a:moveTo>
                <a:cubicBezTo>
                  <a:pt x="42723" y="61022"/>
                  <a:pt x="42610" y="61098"/>
                  <a:pt x="42572" y="61211"/>
                </a:cubicBezTo>
                <a:lnTo>
                  <a:pt x="42685" y="61363"/>
                </a:lnTo>
                <a:cubicBezTo>
                  <a:pt x="42685" y="61400"/>
                  <a:pt x="42723" y="61400"/>
                  <a:pt x="42761" y="61438"/>
                </a:cubicBezTo>
                <a:lnTo>
                  <a:pt x="42950" y="61325"/>
                </a:lnTo>
                <a:cubicBezTo>
                  <a:pt x="42950" y="61287"/>
                  <a:pt x="42988" y="61249"/>
                  <a:pt x="42988" y="61173"/>
                </a:cubicBezTo>
                <a:lnTo>
                  <a:pt x="42988" y="61136"/>
                </a:lnTo>
                <a:lnTo>
                  <a:pt x="42874" y="61022"/>
                </a:lnTo>
                <a:close/>
                <a:moveTo>
                  <a:pt x="82873" y="60969"/>
                </a:moveTo>
                <a:cubicBezTo>
                  <a:pt x="82793" y="60969"/>
                  <a:pt x="82739" y="60996"/>
                  <a:pt x="82686" y="61022"/>
                </a:cubicBezTo>
                <a:cubicBezTo>
                  <a:pt x="82648" y="60984"/>
                  <a:pt x="82610" y="60984"/>
                  <a:pt x="82572" y="60984"/>
                </a:cubicBezTo>
                <a:lnTo>
                  <a:pt x="82421" y="61136"/>
                </a:lnTo>
                <a:cubicBezTo>
                  <a:pt x="82421" y="61249"/>
                  <a:pt x="82459" y="61325"/>
                  <a:pt x="82535" y="61400"/>
                </a:cubicBezTo>
                <a:lnTo>
                  <a:pt x="82648" y="61438"/>
                </a:lnTo>
                <a:cubicBezTo>
                  <a:pt x="82799" y="61438"/>
                  <a:pt x="82988" y="61400"/>
                  <a:pt x="83102" y="61287"/>
                </a:cubicBezTo>
                <a:lnTo>
                  <a:pt x="83026" y="61098"/>
                </a:lnTo>
                <a:lnTo>
                  <a:pt x="83064" y="61098"/>
                </a:lnTo>
                <a:lnTo>
                  <a:pt x="82988" y="60984"/>
                </a:lnTo>
                <a:cubicBezTo>
                  <a:pt x="82944" y="60973"/>
                  <a:pt x="82906" y="60969"/>
                  <a:pt x="82873" y="60969"/>
                </a:cubicBezTo>
                <a:close/>
                <a:moveTo>
                  <a:pt x="60001" y="60984"/>
                </a:moveTo>
                <a:cubicBezTo>
                  <a:pt x="59850" y="60984"/>
                  <a:pt x="59774" y="61022"/>
                  <a:pt x="59737" y="61060"/>
                </a:cubicBezTo>
                <a:cubicBezTo>
                  <a:pt x="59623" y="61136"/>
                  <a:pt x="59661" y="61363"/>
                  <a:pt x="59812" y="61476"/>
                </a:cubicBezTo>
                <a:cubicBezTo>
                  <a:pt x="59866" y="61503"/>
                  <a:pt x="59919" y="61529"/>
                  <a:pt x="59986" y="61529"/>
                </a:cubicBezTo>
                <a:cubicBezTo>
                  <a:pt x="60014" y="61529"/>
                  <a:pt x="60044" y="61525"/>
                  <a:pt x="60077" y="61514"/>
                </a:cubicBezTo>
                <a:lnTo>
                  <a:pt x="60190" y="61438"/>
                </a:lnTo>
                <a:cubicBezTo>
                  <a:pt x="60190" y="61400"/>
                  <a:pt x="60190" y="61363"/>
                  <a:pt x="60190" y="61325"/>
                </a:cubicBezTo>
                <a:cubicBezTo>
                  <a:pt x="60190" y="61249"/>
                  <a:pt x="60153" y="61211"/>
                  <a:pt x="60153" y="61173"/>
                </a:cubicBezTo>
                <a:cubicBezTo>
                  <a:pt x="60115" y="61136"/>
                  <a:pt x="60115" y="61136"/>
                  <a:pt x="60115" y="61098"/>
                </a:cubicBezTo>
                <a:lnTo>
                  <a:pt x="60001" y="60984"/>
                </a:lnTo>
                <a:close/>
                <a:moveTo>
                  <a:pt x="41778" y="60947"/>
                </a:moveTo>
                <a:cubicBezTo>
                  <a:pt x="41627" y="60947"/>
                  <a:pt x="41513" y="60984"/>
                  <a:pt x="41476" y="61136"/>
                </a:cubicBezTo>
                <a:lnTo>
                  <a:pt x="41589" y="61287"/>
                </a:lnTo>
                <a:cubicBezTo>
                  <a:pt x="41589" y="61306"/>
                  <a:pt x="41589" y="61325"/>
                  <a:pt x="41589" y="61325"/>
                </a:cubicBezTo>
                <a:cubicBezTo>
                  <a:pt x="41589" y="61438"/>
                  <a:pt x="41589" y="61627"/>
                  <a:pt x="41854" y="61627"/>
                </a:cubicBezTo>
                <a:lnTo>
                  <a:pt x="41929" y="61589"/>
                </a:lnTo>
                <a:cubicBezTo>
                  <a:pt x="42005" y="61552"/>
                  <a:pt x="42043" y="61476"/>
                  <a:pt x="42043" y="61400"/>
                </a:cubicBezTo>
                <a:cubicBezTo>
                  <a:pt x="42043" y="61287"/>
                  <a:pt x="42005" y="61173"/>
                  <a:pt x="41929" y="61098"/>
                </a:cubicBezTo>
                <a:cubicBezTo>
                  <a:pt x="41929" y="61060"/>
                  <a:pt x="41929" y="61060"/>
                  <a:pt x="41929" y="61022"/>
                </a:cubicBezTo>
                <a:lnTo>
                  <a:pt x="41778" y="60947"/>
                </a:lnTo>
                <a:close/>
                <a:moveTo>
                  <a:pt x="87601" y="61249"/>
                </a:moveTo>
                <a:cubicBezTo>
                  <a:pt x="87525" y="61249"/>
                  <a:pt x="87487" y="61249"/>
                  <a:pt x="87450" y="61325"/>
                </a:cubicBezTo>
                <a:cubicBezTo>
                  <a:pt x="87374" y="61325"/>
                  <a:pt x="87298" y="61438"/>
                  <a:pt x="87336" y="61589"/>
                </a:cubicBezTo>
                <a:lnTo>
                  <a:pt x="87487" y="61665"/>
                </a:lnTo>
                <a:lnTo>
                  <a:pt x="87525" y="61665"/>
                </a:lnTo>
                <a:cubicBezTo>
                  <a:pt x="87563" y="61665"/>
                  <a:pt x="87752" y="61665"/>
                  <a:pt x="87790" y="61514"/>
                </a:cubicBezTo>
                <a:lnTo>
                  <a:pt x="87677" y="61476"/>
                </a:lnTo>
                <a:cubicBezTo>
                  <a:pt x="87677" y="61438"/>
                  <a:pt x="87677" y="61438"/>
                  <a:pt x="87677" y="61438"/>
                </a:cubicBezTo>
                <a:lnTo>
                  <a:pt x="87714" y="61363"/>
                </a:lnTo>
                <a:lnTo>
                  <a:pt x="87601" y="61249"/>
                </a:lnTo>
                <a:close/>
                <a:moveTo>
                  <a:pt x="79308" y="58863"/>
                </a:moveTo>
                <a:cubicBezTo>
                  <a:pt x="78964" y="58863"/>
                  <a:pt x="78862" y="59070"/>
                  <a:pt x="78792" y="59245"/>
                </a:cubicBezTo>
                <a:cubicBezTo>
                  <a:pt x="78603" y="59359"/>
                  <a:pt x="78451" y="59510"/>
                  <a:pt x="78338" y="59623"/>
                </a:cubicBezTo>
                <a:cubicBezTo>
                  <a:pt x="78262" y="59737"/>
                  <a:pt x="78187" y="59812"/>
                  <a:pt x="78111" y="59888"/>
                </a:cubicBezTo>
                <a:lnTo>
                  <a:pt x="78073" y="59888"/>
                </a:lnTo>
                <a:cubicBezTo>
                  <a:pt x="78036" y="59964"/>
                  <a:pt x="77998" y="60001"/>
                  <a:pt x="77998" y="60077"/>
                </a:cubicBezTo>
                <a:cubicBezTo>
                  <a:pt x="77998" y="60190"/>
                  <a:pt x="78111" y="60266"/>
                  <a:pt x="78187" y="60342"/>
                </a:cubicBezTo>
                <a:lnTo>
                  <a:pt x="78225" y="60342"/>
                </a:lnTo>
                <a:cubicBezTo>
                  <a:pt x="78225" y="60342"/>
                  <a:pt x="78225" y="60380"/>
                  <a:pt x="78187" y="60417"/>
                </a:cubicBezTo>
                <a:cubicBezTo>
                  <a:pt x="78187" y="60455"/>
                  <a:pt x="78149" y="60531"/>
                  <a:pt x="78149" y="60606"/>
                </a:cubicBezTo>
                <a:cubicBezTo>
                  <a:pt x="78149" y="60682"/>
                  <a:pt x="78187" y="60758"/>
                  <a:pt x="78187" y="60795"/>
                </a:cubicBezTo>
                <a:cubicBezTo>
                  <a:pt x="78225" y="60909"/>
                  <a:pt x="78225" y="60984"/>
                  <a:pt x="78187" y="61098"/>
                </a:cubicBezTo>
                <a:lnTo>
                  <a:pt x="78225" y="61249"/>
                </a:lnTo>
                <a:cubicBezTo>
                  <a:pt x="78225" y="61249"/>
                  <a:pt x="78262" y="61287"/>
                  <a:pt x="78300" y="61325"/>
                </a:cubicBezTo>
                <a:cubicBezTo>
                  <a:pt x="78496" y="61493"/>
                  <a:pt x="78797" y="61724"/>
                  <a:pt x="79124" y="61724"/>
                </a:cubicBezTo>
                <a:cubicBezTo>
                  <a:pt x="79238" y="61724"/>
                  <a:pt x="79355" y="61696"/>
                  <a:pt x="79472" y="61627"/>
                </a:cubicBezTo>
                <a:lnTo>
                  <a:pt x="79510" y="61476"/>
                </a:lnTo>
                <a:cubicBezTo>
                  <a:pt x="79434" y="61363"/>
                  <a:pt x="79359" y="61325"/>
                  <a:pt x="79245" y="61287"/>
                </a:cubicBezTo>
                <a:lnTo>
                  <a:pt x="79170" y="61287"/>
                </a:lnTo>
                <a:cubicBezTo>
                  <a:pt x="79132" y="61249"/>
                  <a:pt x="79056" y="61211"/>
                  <a:pt x="78981" y="61173"/>
                </a:cubicBezTo>
                <a:lnTo>
                  <a:pt x="78943" y="61173"/>
                </a:lnTo>
                <a:cubicBezTo>
                  <a:pt x="78905" y="61136"/>
                  <a:pt x="78905" y="61136"/>
                  <a:pt x="78867" y="61098"/>
                </a:cubicBezTo>
                <a:cubicBezTo>
                  <a:pt x="78830" y="61022"/>
                  <a:pt x="78792" y="60984"/>
                  <a:pt x="78716" y="60947"/>
                </a:cubicBezTo>
                <a:cubicBezTo>
                  <a:pt x="78716" y="60871"/>
                  <a:pt x="78716" y="60758"/>
                  <a:pt x="78754" y="60682"/>
                </a:cubicBezTo>
                <a:cubicBezTo>
                  <a:pt x="78754" y="60493"/>
                  <a:pt x="78754" y="60266"/>
                  <a:pt x="78640" y="60001"/>
                </a:cubicBezTo>
                <a:cubicBezTo>
                  <a:pt x="79056" y="59737"/>
                  <a:pt x="79359" y="59397"/>
                  <a:pt x="79510" y="59018"/>
                </a:cubicBezTo>
                <a:lnTo>
                  <a:pt x="79397" y="58867"/>
                </a:lnTo>
                <a:cubicBezTo>
                  <a:pt x="79366" y="58864"/>
                  <a:pt x="79336" y="58863"/>
                  <a:pt x="79308" y="58863"/>
                </a:cubicBezTo>
                <a:close/>
                <a:moveTo>
                  <a:pt x="69554" y="61375"/>
                </a:moveTo>
                <a:cubicBezTo>
                  <a:pt x="69509" y="61375"/>
                  <a:pt x="69462" y="61385"/>
                  <a:pt x="69415" y="61400"/>
                </a:cubicBezTo>
                <a:cubicBezTo>
                  <a:pt x="69264" y="61438"/>
                  <a:pt x="69189" y="61552"/>
                  <a:pt x="69189" y="61665"/>
                </a:cubicBezTo>
                <a:lnTo>
                  <a:pt x="69226" y="61741"/>
                </a:lnTo>
                <a:cubicBezTo>
                  <a:pt x="69282" y="61796"/>
                  <a:pt x="69357" y="61831"/>
                  <a:pt x="69438" y="61831"/>
                </a:cubicBezTo>
                <a:cubicBezTo>
                  <a:pt x="69468" y="61831"/>
                  <a:pt x="69498" y="61826"/>
                  <a:pt x="69529" y="61816"/>
                </a:cubicBezTo>
                <a:cubicBezTo>
                  <a:pt x="69680" y="61741"/>
                  <a:pt x="69756" y="61627"/>
                  <a:pt x="69756" y="61514"/>
                </a:cubicBezTo>
                <a:lnTo>
                  <a:pt x="69718" y="61438"/>
                </a:lnTo>
                <a:cubicBezTo>
                  <a:pt x="69674" y="61394"/>
                  <a:pt x="69616" y="61375"/>
                  <a:pt x="69554" y="61375"/>
                </a:cubicBezTo>
                <a:close/>
                <a:moveTo>
                  <a:pt x="42799" y="61552"/>
                </a:moveTo>
                <a:cubicBezTo>
                  <a:pt x="42723" y="61589"/>
                  <a:pt x="42685" y="61703"/>
                  <a:pt x="42685" y="61741"/>
                </a:cubicBezTo>
                <a:cubicBezTo>
                  <a:pt x="42685" y="61854"/>
                  <a:pt x="42723" y="61930"/>
                  <a:pt x="42837" y="61930"/>
                </a:cubicBezTo>
                <a:cubicBezTo>
                  <a:pt x="42862" y="61942"/>
                  <a:pt x="42883" y="61946"/>
                  <a:pt x="42902" y="61946"/>
                </a:cubicBezTo>
                <a:cubicBezTo>
                  <a:pt x="42942" y="61946"/>
                  <a:pt x="42975" y="61930"/>
                  <a:pt x="43026" y="61930"/>
                </a:cubicBezTo>
                <a:cubicBezTo>
                  <a:pt x="43064" y="61892"/>
                  <a:pt x="43101" y="61816"/>
                  <a:pt x="43101" y="61741"/>
                </a:cubicBezTo>
                <a:cubicBezTo>
                  <a:pt x="43101" y="61665"/>
                  <a:pt x="43064" y="61627"/>
                  <a:pt x="42988" y="61589"/>
                </a:cubicBezTo>
                <a:cubicBezTo>
                  <a:pt x="42950" y="61552"/>
                  <a:pt x="42874" y="61552"/>
                  <a:pt x="42799" y="61552"/>
                </a:cubicBezTo>
                <a:close/>
                <a:moveTo>
                  <a:pt x="41060" y="61589"/>
                </a:moveTo>
                <a:cubicBezTo>
                  <a:pt x="40984" y="61589"/>
                  <a:pt x="40871" y="61627"/>
                  <a:pt x="40833" y="61665"/>
                </a:cubicBezTo>
                <a:cubicBezTo>
                  <a:pt x="40795" y="61703"/>
                  <a:pt x="40757" y="61741"/>
                  <a:pt x="40757" y="61854"/>
                </a:cubicBezTo>
                <a:lnTo>
                  <a:pt x="40757" y="61892"/>
                </a:lnTo>
                <a:lnTo>
                  <a:pt x="40871" y="62005"/>
                </a:lnTo>
                <a:lnTo>
                  <a:pt x="41060" y="62005"/>
                </a:lnTo>
                <a:lnTo>
                  <a:pt x="41211" y="61892"/>
                </a:lnTo>
                <a:lnTo>
                  <a:pt x="41211" y="61741"/>
                </a:lnTo>
                <a:lnTo>
                  <a:pt x="41060" y="61589"/>
                </a:lnTo>
                <a:close/>
                <a:moveTo>
                  <a:pt x="43971" y="61703"/>
                </a:moveTo>
                <a:cubicBezTo>
                  <a:pt x="43895" y="61703"/>
                  <a:pt x="43820" y="61703"/>
                  <a:pt x="43744" y="61741"/>
                </a:cubicBezTo>
                <a:cubicBezTo>
                  <a:pt x="43668" y="61816"/>
                  <a:pt x="43668" y="61892"/>
                  <a:pt x="43706" y="61967"/>
                </a:cubicBezTo>
                <a:lnTo>
                  <a:pt x="43857" y="62043"/>
                </a:lnTo>
                <a:cubicBezTo>
                  <a:pt x="43895" y="62043"/>
                  <a:pt x="44122" y="62043"/>
                  <a:pt x="44198" y="61892"/>
                </a:cubicBezTo>
                <a:lnTo>
                  <a:pt x="44047" y="61703"/>
                </a:lnTo>
                <a:close/>
                <a:moveTo>
                  <a:pt x="55275" y="61552"/>
                </a:moveTo>
                <a:lnTo>
                  <a:pt x="55162" y="61589"/>
                </a:lnTo>
                <a:cubicBezTo>
                  <a:pt x="55124" y="61665"/>
                  <a:pt x="55124" y="61741"/>
                  <a:pt x="55124" y="61816"/>
                </a:cubicBezTo>
                <a:cubicBezTo>
                  <a:pt x="55124" y="61816"/>
                  <a:pt x="55124" y="61854"/>
                  <a:pt x="55124" y="61854"/>
                </a:cubicBezTo>
                <a:cubicBezTo>
                  <a:pt x="55124" y="61854"/>
                  <a:pt x="55124" y="61892"/>
                  <a:pt x="55086" y="61930"/>
                </a:cubicBezTo>
                <a:lnTo>
                  <a:pt x="55200" y="62081"/>
                </a:lnTo>
                <a:cubicBezTo>
                  <a:pt x="55240" y="62091"/>
                  <a:pt x="55278" y="62096"/>
                  <a:pt x="55313" y="62096"/>
                </a:cubicBezTo>
                <a:cubicBezTo>
                  <a:pt x="55409" y="62096"/>
                  <a:pt x="55485" y="62061"/>
                  <a:pt x="55540" y="62005"/>
                </a:cubicBezTo>
                <a:cubicBezTo>
                  <a:pt x="55616" y="61967"/>
                  <a:pt x="55653" y="61854"/>
                  <a:pt x="55653" y="61741"/>
                </a:cubicBezTo>
                <a:lnTo>
                  <a:pt x="55653" y="61703"/>
                </a:lnTo>
                <a:lnTo>
                  <a:pt x="55502" y="61589"/>
                </a:lnTo>
                <a:lnTo>
                  <a:pt x="55464" y="61589"/>
                </a:lnTo>
                <a:cubicBezTo>
                  <a:pt x="55427" y="61589"/>
                  <a:pt x="55351" y="61552"/>
                  <a:pt x="55275" y="61552"/>
                </a:cubicBezTo>
                <a:close/>
                <a:moveTo>
                  <a:pt x="23668" y="61589"/>
                </a:moveTo>
                <a:lnTo>
                  <a:pt x="23517" y="61741"/>
                </a:lnTo>
                <a:cubicBezTo>
                  <a:pt x="23517" y="61741"/>
                  <a:pt x="23479" y="61778"/>
                  <a:pt x="23479" y="61778"/>
                </a:cubicBezTo>
                <a:cubicBezTo>
                  <a:pt x="23441" y="61854"/>
                  <a:pt x="23441" y="61892"/>
                  <a:pt x="23441" y="61967"/>
                </a:cubicBezTo>
                <a:cubicBezTo>
                  <a:pt x="23441" y="62043"/>
                  <a:pt x="23479" y="62119"/>
                  <a:pt x="23593" y="62156"/>
                </a:cubicBezTo>
                <a:lnTo>
                  <a:pt x="23782" y="62005"/>
                </a:lnTo>
                <a:lnTo>
                  <a:pt x="23782" y="62005"/>
                </a:lnTo>
                <a:cubicBezTo>
                  <a:pt x="23782" y="62043"/>
                  <a:pt x="23744" y="62081"/>
                  <a:pt x="23706" y="62081"/>
                </a:cubicBezTo>
                <a:lnTo>
                  <a:pt x="23744" y="62081"/>
                </a:lnTo>
                <a:cubicBezTo>
                  <a:pt x="23782" y="62100"/>
                  <a:pt x="23819" y="62109"/>
                  <a:pt x="23857" y="62109"/>
                </a:cubicBezTo>
                <a:cubicBezTo>
                  <a:pt x="23895" y="62109"/>
                  <a:pt x="23933" y="62100"/>
                  <a:pt x="23971" y="62081"/>
                </a:cubicBezTo>
                <a:lnTo>
                  <a:pt x="24008" y="61967"/>
                </a:lnTo>
                <a:lnTo>
                  <a:pt x="24008" y="61892"/>
                </a:lnTo>
                <a:lnTo>
                  <a:pt x="23933" y="61816"/>
                </a:lnTo>
                <a:cubicBezTo>
                  <a:pt x="23933" y="61816"/>
                  <a:pt x="23933" y="61778"/>
                  <a:pt x="23895" y="61778"/>
                </a:cubicBezTo>
                <a:cubicBezTo>
                  <a:pt x="23857" y="61703"/>
                  <a:pt x="23819" y="61627"/>
                  <a:pt x="23668" y="61589"/>
                </a:cubicBezTo>
                <a:close/>
                <a:moveTo>
                  <a:pt x="14467" y="61763"/>
                </a:moveTo>
                <a:cubicBezTo>
                  <a:pt x="14402" y="61763"/>
                  <a:pt x="14356" y="61789"/>
                  <a:pt x="14330" y="61816"/>
                </a:cubicBezTo>
                <a:cubicBezTo>
                  <a:pt x="14216" y="61892"/>
                  <a:pt x="14216" y="62043"/>
                  <a:pt x="14330" y="62119"/>
                </a:cubicBezTo>
                <a:cubicBezTo>
                  <a:pt x="14405" y="62194"/>
                  <a:pt x="14481" y="62194"/>
                  <a:pt x="14557" y="62194"/>
                </a:cubicBezTo>
                <a:lnTo>
                  <a:pt x="14670" y="62081"/>
                </a:lnTo>
                <a:lnTo>
                  <a:pt x="14670" y="61892"/>
                </a:lnTo>
                <a:lnTo>
                  <a:pt x="14557" y="61778"/>
                </a:lnTo>
                <a:cubicBezTo>
                  <a:pt x="14523" y="61767"/>
                  <a:pt x="14493" y="61763"/>
                  <a:pt x="14467" y="61763"/>
                </a:cubicBezTo>
                <a:close/>
                <a:moveTo>
                  <a:pt x="65068" y="61854"/>
                </a:moveTo>
                <a:lnTo>
                  <a:pt x="64954" y="61967"/>
                </a:lnTo>
                <a:lnTo>
                  <a:pt x="64954" y="62081"/>
                </a:lnTo>
                <a:lnTo>
                  <a:pt x="65068" y="62194"/>
                </a:lnTo>
                <a:cubicBezTo>
                  <a:pt x="65105" y="62232"/>
                  <a:pt x="65143" y="62232"/>
                  <a:pt x="65181" y="62232"/>
                </a:cubicBezTo>
                <a:lnTo>
                  <a:pt x="65370" y="62119"/>
                </a:lnTo>
                <a:cubicBezTo>
                  <a:pt x="65370" y="62043"/>
                  <a:pt x="65332" y="61967"/>
                  <a:pt x="65257" y="61892"/>
                </a:cubicBezTo>
                <a:cubicBezTo>
                  <a:pt x="65219" y="61854"/>
                  <a:pt x="65181" y="61854"/>
                  <a:pt x="65068" y="61854"/>
                </a:cubicBezTo>
                <a:close/>
                <a:moveTo>
                  <a:pt x="28944" y="61920"/>
                </a:moveTo>
                <a:cubicBezTo>
                  <a:pt x="28926" y="61920"/>
                  <a:pt x="28906" y="61923"/>
                  <a:pt x="28886" y="61930"/>
                </a:cubicBezTo>
                <a:cubicBezTo>
                  <a:pt x="28772" y="61967"/>
                  <a:pt x="28697" y="62043"/>
                  <a:pt x="28697" y="62119"/>
                </a:cubicBezTo>
                <a:cubicBezTo>
                  <a:pt x="28697" y="62194"/>
                  <a:pt x="28734" y="62270"/>
                  <a:pt x="28848" y="62308"/>
                </a:cubicBezTo>
                <a:lnTo>
                  <a:pt x="29037" y="62194"/>
                </a:lnTo>
                <a:lnTo>
                  <a:pt x="29037" y="62194"/>
                </a:lnTo>
                <a:cubicBezTo>
                  <a:pt x="29037" y="62194"/>
                  <a:pt x="28999" y="62232"/>
                  <a:pt x="28999" y="62232"/>
                </a:cubicBezTo>
                <a:cubicBezTo>
                  <a:pt x="29037" y="62232"/>
                  <a:pt x="29112" y="62194"/>
                  <a:pt x="29150" y="62119"/>
                </a:cubicBezTo>
                <a:lnTo>
                  <a:pt x="29112" y="62043"/>
                </a:lnTo>
                <a:cubicBezTo>
                  <a:pt x="29082" y="61981"/>
                  <a:pt x="29026" y="61920"/>
                  <a:pt x="28944" y="61920"/>
                </a:cubicBezTo>
                <a:close/>
                <a:moveTo>
                  <a:pt x="11608" y="62005"/>
                </a:moveTo>
                <a:cubicBezTo>
                  <a:pt x="11494" y="62005"/>
                  <a:pt x="11419" y="62005"/>
                  <a:pt x="11343" y="62043"/>
                </a:cubicBezTo>
                <a:cubicBezTo>
                  <a:pt x="11305" y="62081"/>
                  <a:pt x="11267" y="62119"/>
                  <a:pt x="11267" y="62194"/>
                </a:cubicBezTo>
                <a:lnTo>
                  <a:pt x="11419" y="62308"/>
                </a:lnTo>
                <a:cubicBezTo>
                  <a:pt x="11456" y="62346"/>
                  <a:pt x="11456" y="62383"/>
                  <a:pt x="11532" y="62383"/>
                </a:cubicBezTo>
                <a:lnTo>
                  <a:pt x="11721" y="62308"/>
                </a:lnTo>
                <a:lnTo>
                  <a:pt x="11721" y="62308"/>
                </a:lnTo>
                <a:cubicBezTo>
                  <a:pt x="11721" y="62308"/>
                  <a:pt x="11721" y="62346"/>
                  <a:pt x="11683" y="62346"/>
                </a:cubicBezTo>
                <a:cubicBezTo>
                  <a:pt x="11645" y="62383"/>
                  <a:pt x="11608" y="62383"/>
                  <a:pt x="11608" y="62383"/>
                </a:cubicBezTo>
                <a:lnTo>
                  <a:pt x="11645" y="62383"/>
                </a:lnTo>
                <a:lnTo>
                  <a:pt x="11834" y="62308"/>
                </a:lnTo>
                <a:lnTo>
                  <a:pt x="11834" y="62119"/>
                </a:lnTo>
                <a:lnTo>
                  <a:pt x="11683" y="62005"/>
                </a:lnTo>
                <a:cubicBezTo>
                  <a:pt x="11671" y="62018"/>
                  <a:pt x="11658" y="62022"/>
                  <a:pt x="11647" y="62022"/>
                </a:cubicBezTo>
                <a:cubicBezTo>
                  <a:pt x="11624" y="62022"/>
                  <a:pt x="11608" y="62005"/>
                  <a:pt x="11608" y="62005"/>
                </a:cubicBezTo>
                <a:close/>
                <a:moveTo>
                  <a:pt x="68886" y="62005"/>
                </a:moveTo>
                <a:lnTo>
                  <a:pt x="68773" y="62119"/>
                </a:lnTo>
                <a:lnTo>
                  <a:pt x="68773" y="62156"/>
                </a:lnTo>
                <a:cubicBezTo>
                  <a:pt x="68773" y="62270"/>
                  <a:pt x="68810" y="62346"/>
                  <a:pt x="68848" y="62421"/>
                </a:cubicBezTo>
                <a:lnTo>
                  <a:pt x="68924" y="62459"/>
                </a:lnTo>
                <a:cubicBezTo>
                  <a:pt x="68944" y="62462"/>
                  <a:pt x="68963" y="62463"/>
                  <a:pt x="68981" y="62463"/>
                </a:cubicBezTo>
                <a:cubicBezTo>
                  <a:pt x="69200" y="62463"/>
                  <a:pt x="69264" y="62264"/>
                  <a:pt x="69264" y="62194"/>
                </a:cubicBezTo>
                <a:lnTo>
                  <a:pt x="69264" y="62156"/>
                </a:lnTo>
                <a:lnTo>
                  <a:pt x="69151" y="62005"/>
                </a:lnTo>
                <a:close/>
                <a:moveTo>
                  <a:pt x="14783" y="62005"/>
                </a:moveTo>
                <a:lnTo>
                  <a:pt x="14632" y="62156"/>
                </a:lnTo>
                <a:cubicBezTo>
                  <a:pt x="14632" y="62383"/>
                  <a:pt x="14783" y="62497"/>
                  <a:pt x="14897" y="62535"/>
                </a:cubicBezTo>
                <a:lnTo>
                  <a:pt x="15048" y="62535"/>
                </a:lnTo>
                <a:cubicBezTo>
                  <a:pt x="15124" y="62459"/>
                  <a:pt x="15161" y="62383"/>
                  <a:pt x="15161" y="62308"/>
                </a:cubicBezTo>
                <a:cubicBezTo>
                  <a:pt x="15161" y="62232"/>
                  <a:pt x="15124" y="62156"/>
                  <a:pt x="15048" y="62081"/>
                </a:cubicBezTo>
                <a:cubicBezTo>
                  <a:pt x="14972" y="62043"/>
                  <a:pt x="14859" y="62005"/>
                  <a:pt x="14783" y="62005"/>
                </a:cubicBezTo>
                <a:close/>
                <a:moveTo>
                  <a:pt x="86656" y="61930"/>
                </a:moveTo>
                <a:cubicBezTo>
                  <a:pt x="86467" y="61930"/>
                  <a:pt x="86353" y="62043"/>
                  <a:pt x="86202" y="62156"/>
                </a:cubicBezTo>
                <a:lnTo>
                  <a:pt x="86315" y="62346"/>
                </a:lnTo>
                <a:lnTo>
                  <a:pt x="86240" y="62346"/>
                </a:lnTo>
                <a:lnTo>
                  <a:pt x="86240" y="62459"/>
                </a:lnTo>
                <a:lnTo>
                  <a:pt x="86353" y="62572"/>
                </a:lnTo>
                <a:cubicBezTo>
                  <a:pt x="86410" y="62582"/>
                  <a:pt x="86464" y="62587"/>
                  <a:pt x="86516" y="62587"/>
                </a:cubicBezTo>
                <a:cubicBezTo>
                  <a:pt x="86670" y="62587"/>
                  <a:pt x="86797" y="62544"/>
                  <a:pt x="86883" y="62459"/>
                </a:cubicBezTo>
                <a:cubicBezTo>
                  <a:pt x="86996" y="62383"/>
                  <a:pt x="87034" y="62270"/>
                  <a:pt x="87034" y="62156"/>
                </a:cubicBezTo>
                <a:lnTo>
                  <a:pt x="87034" y="62081"/>
                </a:lnTo>
                <a:cubicBezTo>
                  <a:pt x="86996" y="62005"/>
                  <a:pt x="86920" y="62005"/>
                  <a:pt x="86845" y="62005"/>
                </a:cubicBezTo>
                <a:cubicBezTo>
                  <a:pt x="86807" y="61967"/>
                  <a:pt x="86731" y="61930"/>
                  <a:pt x="86656" y="61930"/>
                </a:cubicBezTo>
                <a:close/>
                <a:moveTo>
                  <a:pt x="74860" y="61741"/>
                </a:moveTo>
                <a:lnTo>
                  <a:pt x="74595" y="61816"/>
                </a:lnTo>
                <a:lnTo>
                  <a:pt x="74557" y="61816"/>
                </a:lnTo>
                <a:cubicBezTo>
                  <a:pt x="74519" y="61797"/>
                  <a:pt x="74472" y="61788"/>
                  <a:pt x="74425" y="61788"/>
                </a:cubicBezTo>
                <a:cubicBezTo>
                  <a:pt x="74378" y="61788"/>
                  <a:pt x="74330" y="61797"/>
                  <a:pt x="74293" y="61816"/>
                </a:cubicBezTo>
                <a:cubicBezTo>
                  <a:pt x="74217" y="61816"/>
                  <a:pt x="74141" y="61854"/>
                  <a:pt x="74141" y="61967"/>
                </a:cubicBezTo>
                <a:lnTo>
                  <a:pt x="74179" y="62043"/>
                </a:lnTo>
                <a:lnTo>
                  <a:pt x="74141" y="62043"/>
                </a:lnTo>
                <a:cubicBezTo>
                  <a:pt x="74104" y="62119"/>
                  <a:pt x="73990" y="62194"/>
                  <a:pt x="74104" y="62421"/>
                </a:cubicBezTo>
                <a:cubicBezTo>
                  <a:pt x="74197" y="62546"/>
                  <a:pt x="74336" y="62587"/>
                  <a:pt x="74482" y="62587"/>
                </a:cubicBezTo>
                <a:cubicBezTo>
                  <a:pt x="74691" y="62587"/>
                  <a:pt x="74915" y="62503"/>
                  <a:pt x="75049" y="62459"/>
                </a:cubicBezTo>
                <a:cubicBezTo>
                  <a:pt x="75087" y="62421"/>
                  <a:pt x="75124" y="62421"/>
                  <a:pt x="75162" y="62421"/>
                </a:cubicBezTo>
                <a:lnTo>
                  <a:pt x="75162" y="62194"/>
                </a:lnTo>
                <a:cubicBezTo>
                  <a:pt x="75162" y="62194"/>
                  <a:pt x="75200" y="62194"/>
                  <a:pt x="75162" y="62232"/>
                </a:cubicBezTo>
                <a:cubicBezTo>
                  <a:pt x="75200" y="62232"/>
                  <a:pt x="75200" y="62232"/>
                  <a:pt x="75200" y="62194"/>
                </a:cubicBezTo>
                <a:cubicBezTo>
                  <a:pt x="75276" y="62156"/>
                  <a:pt x="75313" y="62081"/>
                  <a:pt x="75313" y="62043"/>
                </a:cubicBezTo>
                <a:lnTo>
                  <a:pt x="75238" y="61930"/>
                </a:lnTo>
                <a:cubicBezTo>
                  <a:pt x="75124" y="61892"/>
                  <a:pt x="75087" y="61892"/>
                  <a:pt x="75011" y="61854"/>
                </a:cubicBezTo>
                <a:cubicBezTo>
                  <a:pt x="74935" y="61854"/>
                  <a:pt x="74935" y="61854"/>
                  <a:pt x="74860" y="61741"/>
                </a:cubicBezTo>
                <a:close/>
                <a:moveTo>
                  <a:pt x="43593" y="62421"/>
                </a:moveTo>
                <a:lnTo>
                  <a:pt x="43555" y="62459"/>
                </a:lnTo>
                <a:lnTo>
                  <a:pt x="43442" y="62459"/>
                </a:lnTo>
                <a:cubicBezTo>
                  <a:pt x="43404" y="62497"/>
                  <a:pt x="43366" y="62497"/>
                  <a:pt x="43328" y="62572"/>
                </a:cubicBezTo>
                <a:lnTo>
                  <a:pt x="43442" y="62724"/>
                </a:lnTo>
                <a:cubicBezTo>
                  <a:pt x="43442" y="62724"/>
                  <a:pt x="43404" y="62686"/>
                  <a:pt x="43404" y="62686"/>
                </a:cubicBezTo>
                <a:lnTo>
                  <a:pt x="43404" y="62686"/>
                </a:lnTo>
                <a:cubicBezTo>
                  <a:pt x="43460" y="62771"/>
                  <a:pt x="43517" y="62813"/>
                  <a:pt x="43590" y="62813"/>
                </a:cubicBezTo>
                <a:cubicBezTo>
                  <a:pt x="43614" y="62813"/>
                  <a:pt x="43640" y="62809"/>
                  <a:pt x="43668" y="62799"/>
                </a:cubicBezTo>
                <a:lnTo>
                  <a:pt x="43782" y="62686"/>
                </a:lnTo>
                <a:cubicBezTo>
                  <a:pt x="43782" y="62686"/>
                  <a:pt x="43782" y="62648"/>
                  <a:pt x="43782" y="62648"/>
                </a:cubicBezTo>
                <a:cubicBezTo>
                  <a:pt x="43782" y="62610"/>
                  <a:pt x="43782" y="62459"/>
                  <a:pt x="43593" y="62421"/>
                </a:cubicBezTo>
                <a:close/>
                <a:moveTo>
                  <a:pt x="29264" y="62346"/>
                </a:moveTo>
                <a:lnTo>
                  <a:pt x="29037" y="62459"/>
                </a:lnTo>
                <a:lnTo>
                  <a:pt x="29037" y="62572"/>
                </a:lnTo>
                <a:lnTo>
                  <a:pt x="28999" y="62535"/>
                </a:lnTo>
                <a:cubicBezTo>
                  <a:pt x="28734" y="62572"/>
                  <a:pt x="28734" y="62686"/>
                  <a:pt x="28734" y="62761"/>
                </a:cubicBezTo>
                <a:lnTo>
                  <a:pt x="28886" y="62875"/>
                </a:lnTo>
                <a:lnTo>
                  <a:pt x="29037" y="62875"/>
                </a:lnTo>
                <a:cubicBezTo>
                  <a:pt x="29075" y="62913"/>
                  <a:pt x="29150" y="62950"/>
                  <a:pt x="29188" y="62950"/>
                </a:cubicBezTo>
                <a:cubicBezTo>
                  <a:pt x="29226" y="62950"/>
                  <a:pt x="29226" y="62950"/>
                  <a:pt x="29264" y="62988"/>
                </a:cubicBezTo>
                <a:lnTo>
                  <a:pt x="29453" y="62837"/>
                </a:lnTo>
                <a:cubicBezTo>
                  <a:pt x="29453" y="62799"/>
                  <a:pt x="29453" y="62761"/>
                  <a:pt x="29415" y="62724"/>
                </a:cubicBezTo>
                <a:cubicBezTo>
                  <a:pt x="29453" y="62686"/>
                  <a:pt x="29491" y="62610"/>
                  <a:pt x="29491" y="62535"/>
                </a:cubicBezTo>
                <a:lnTo>
                  <a:pt x="29491" y="62497"/>
                </a:lnTo>
                <a:lnTo>
                  <a:pt x="29377" y="62383"/>
                </a:lnTo>
                <a:cubicBezTo>
                  <a:pt x="29339" y="62383"/>
                  <a:pt x="29302" y="62383"/>
                  <a:pt x="29264" y="62346"/>
                </a:cubicBezTo>
                <a:close/>
                <a:moveTo>
                  <a:pt x="12780" y="62686"/>
                </a:moveTo>
                <a:cubicBezTo>
                  <a:pt x="12704" y="62686"/>
                  <a:pt x="12553" y="62724"/>
                  <a:pt x="12553" y="62913"/>
                </a:cubicBezTo>
                <a:lnTo>
                  <a:pt x="12666" y="63026"/>
                </a:lnTo>
                <a:cubicBezTo>
                  <a:pt x="12780" y="63026"/>
                  <a:pt x="12855" y="63026"/>
                  <a:pt x="12931" y="62988"/>
                </a:cubicBezTo>
                <a:lnTo>
                  <a:pt x="12969" y="62875"/>
                </a:lnTo>
                <a:cubicBezTo>
                  <a:pt x="12969" y="62799"/>
                  <a:pt x="12893" y="62686"/>
                  <a:pt x="12780" y="62686"/>
                </a:cubicBezTo>
                <a:close/>
                <a:moveTo>
                  <a:pt x="42648" y="62620"/>
                </a:moveTo>
                <a:cubicBezTo>
                  <a:pt x="42610" y="62620"/>
                  <a:pt x="42572" y="62629"/>
                  <a:pt x="42534" y="62648"/>
                </a:cubicBezTo>
                <a:cubicBezTo>
                  <a:pt x="42421" y="62724"/>
                  <a:pt x="42383" y="62913"/>
                  <a:pt x="42496" y="62988"/>
                </a:cubicBezTo>
                <a:cubicBezTo>
                  <a:pt x="42534" y="63026"/>
                  <a:pt x="42610" y="63026"/>
                  <a:pt x="42648" y="63026"/>
                </a:cubicBezTo>
                <a:lnTo>
                  <a:pt x="42723" y="62950"/>
                </a:lnTo>
                <a:lnTo>
                  <a:pt x="42723" y="62950"/>
                </a:lnTo>
                <a:cubicBezTo>
                  <a:pt x="42685" y="62988"/>
                  <a:pt x="42648" y="62988"/>
                  <a:pt x="42648" y="62988"/>
                </a:cubicBezTo>
                <a:lnTo>
                  <a:pt x="42837" y="62875"/>
                </a:lnTo>
                <a:lnTo>
                  <a:pt x="42837" y="62761"/>
                </a:lnTo>
                <a:lnTo>
                  <a:pt x="42761" y="62648"/>
                </a:lnTo>
                <a:cubicBezTo>
                  <a:pt x="42723" y="62629"/>
                  <a:pt x="42685" y="62620"/>
                  <a:pt x="42648" y="62620"/>
                </a:cubicBezTo>
                <a:close/>
                <a:moveTo>
                  <a:pt x="44614" y="62648"/>
                </a:moveTo>
                <a:cubicBezTo>
                  <a:pt x="44387" y="62648"/>
                  <a:pt x="44311" y="62761"/>
                  <a:pt x="44236" y="62837"/>
                </a:cubicBezTo>
                <a:cubicBezTo>
                  <a:pt x="44236" y="62875"/>
                  <a:pt x="44198" y="62875"/>
                  <a:pt x="44198" y="62875"/>
                </a:cubicBezTo>
                <a:lnTo>
                  <a:pt x="44236" y="63064"/>
                </a:lnTo>
                <a:cubicBezTo>
                  <a:pt x="44279" y="63086"/>
                  <a:pt x="44335" y="63108"/>
                  <a:pt x="44397" y="63108"/>
                </a:cubicBezTo>
                <a:cubicBezTo>
                  <a:pt x="44442" y="63108"/>
                  <a:pt x="44490" y="63096"/>
                  <a:pt x="44538" y="63064"/>
                </a:cubicBezTo>
                <a:cubicBezTo>
                  <a:pt x="44651" y="63026"/>
                  <a:pt x="44765" y="62913"/>
                  <a:pt x="44765" y="62799"/>
                </a:cubicBezTo>
                <a:lnTo>
                  <a:pt x="44765" y="62724"/>
                </a:lnTo>
                <a:lnTo>
                  <a:pt x="44614" y="62648"/>
                </a:lnTo>
                <a:close/>
                <a:moveTo>
                  <a:pt x="29982" y="62714"/>
                </a:moveTo>
                <a:cubicBezTo>
                  <a:pt x="29944" y="62714"/>
                  <a:pt x="29906" y="62724"/>
                  <a:pt x="29869" y="62761"/>
                </a:cubicBezTo>
                <a:cubicBezTo>
                  <a:pt x="29793" y="62799"/>
                  <a:pt x="29793" y="62875"/>
                  <a:pt x="29755" y="62950"/>
                </a:cubicBezTo>
                <a:lnTo>
                  <a:pt x="29869" y="63064"/>
                </a:lnTo>
                <a:cubicBezTo>
                  <a:pt x="29906" y="63064"/>
                  <a:pt x="29944" y="63102"/>
                  <a:pt x="29944" y="63102"/>
                </a:cubicBezTo>
                <a:cubicBezTo>
                  <a:pt x="29982" y="63102"/>
                  <a:pt x="30020" y="63111"/>
                  <a:pt x="30062" y="63111"/>
                </a:cubicBezTo>
                <a:cubicBezTo>
                  <a:pt x="30105" y="63111"/>
                  <a:pt x="30152" y="63102"/>
                  <a:pt x="30209" y="63064"/>
                </a:cubicBezTo>
                <a:cubicBezTo>
                  <a:pt x="30285" y="63026"/>
                  <a:pt x="30285" y="62950"/>
                  <a:pt x="30285" y="62875"/>
                </a:cubicBezTo>
                <a:lnTo>
                  <a:pt x="30171" y="62761"/>
                </a:lnTo>
                <a:cubicBezTo>
                  <a:pt x="30171" y="62724"/>
                  <a:pt x="30133" y="62724"/>
                  <a:pt x="30095" y="62724"/>
                </a:cubicBezTo>
                <a:cubicBezTo>
                  <a:pt x="30058" y="62724"/>
                  <a:pt x="30020" y="62714"/>
                  <a:pt x="29982" y="62714"/>
                </a:cubicBezTo>
                <a:close/>
                <a:moveTo>
                  <a:pt x="68927" y="62663"/>
                </a:moveTo>
                <a:cubicBezTo>
                  <a:pt x="68876" y="62663"/>
                  <a:pt x="68818" y="62672"/>
                  <a:pt x="68735" y="62686"/>
                </a:cubicBezTo>
                <a:lnTo>
                  <a:pt x="68697" y="62686"/>
                </a:lnTo>
                <a:lnTo>
                  <a:pt x="68584" y="62799"/>
                </a:lnTo>
                <a:cubicBezTo>
                  <a:pt x="68546" y="63026"/>
                  <a:pt x="68697" y="63064"/>
                  <a:pt x="68810" y="63102"/>
                </a:cubicBezTo>
                <a:cubicBezTo>
                  <a:pt x="68810" y="63139"/>
                  <a:pt x="68848" y="63139"/>
                  <a:pt x="68848" y="63139"/>
                </a:cubicBezTo>
                <a:lnTo>
                  <a:pt x="69075" y="63026"/>
                </a:lnTo>
                <a:lnTo>
                  <a:pt x="69113" y="63026"/>
                </a:lnTo>
                <a:cubicBezTo>
                  <a:pt x="69151" y="63026"/>
                  <a:pt x="69264" y="62988"/>
                  <a:pt x="69264" y="62875"/>
                </a:cubicBezTo>
                <a:lnTo>
                  <a:pt x="69226" y="62761"/>
                </a:lnTo>
                <a:cubicBezTo>
                  <a:pt x="69083" y="62689"/>
                  <a:pt x="69015" y="62663"/>
                  <a:pt x="68927" y="62663"/>
                </a:cubicBezTo>
                <a:close/>
                <a:moveTo>
                  <a:pt x="37610" y="62506"/>
                </a:moveTo>
                <a:cubicBezTo>
                  <a:pt x="37572" y="62506"/>
                  <a:pt x="37525" y="62516"/>
                  <a:pt x="37468" y="62535"/>
                </a:cubicBezTo>
                <a:cubicBezTo>
                  <a:pt x="37392" y="62572"/>
                  <a:pt x="37392" y="62610"/>
                  <a:pt x="37355" y="62686"/>
                </a:cubicBezTo>
                <a:lnTo>
                  <a:pt x="37430" y="62761"/>
                </a:lnTo>
                <a:cubicBezTo>
                  <a:pt x="37355" y="62799"/>
                  <a:pt x="37317" y="62950"/>
                  <a:pt x="37392" y="63064"/>
                </a:cubicBezTo>
                <a:lnTo>
                  <a:pt x="37468" y="63139"/>
                </a:lnTo>
                <a:cubicBezTo>
                  <a:pt x="37546" y="63155"/>
                  <a:pt x="37618" y="63164"/>
                  <a:pt x="37681" y="63164"/>
                </a:cubicBezTo>
                <a:cubicBezTo>
                  <a:pt x="37769" y="63164"/>
                  <a:pt x="37840" y="63146"/>
                  <a:pt x="37884" y="63102"/>
                </a:cubicBezTo>
                <a:cubicBezTo>
                  <a:pt x="37959" y="63064"/>
                  <a:pt x="38035" y="62988"/>
                  <a:pt x="38035" y="62837"/>
                </a:cubicBezTo>
                <a:cubicBezTo>
                  <a:pt x="38035" y="62761"/>
                  <a:pt x="38035" y="62686"/>
                  <a:pt x="37997" y="62610"/>
                </a:cubicBezTo>
                <a:lnTo>
                  <a:pt x="37846" y="62535"/>
                </a:lnTo>
                <a:lnTo>
                  <a:pt x="37695" y="62535"/>
                </a:lnTo>
                <a:cubicBezTo>
                  <a:pt x="37676" y="62516"/>
                  <a:pt x="37648" y="62506"/>
                  <a:pt x="37610" y="62506"/>
                </a:cubicBezTo>
                <a:close/>
                <a:moveTo>
                  <a:pt x="51948" y="62535"/>
                </a:moveTo>
                <a:lnTo>
                  <a:pt x="51759" y="62648"/>
                </a:lnTo>
                <a:cubicBezTo>
                  <a:pt x="51759" y="62686"/>
                  <a:pt x="51759" y="62724"/>
                  <a:pt x="51721" y="62761"/>
                </a:cubicBezTo>
                <a:lnTo>
                  <a:pt x="51873" y="62913"/>
                </a:lnTo>
                <a:cubicBezTo>
                  <a:pt x="51873" y="62950"/>
                  <a:pt x="51873" y="63026"/>
                  <a:pt x="51873" y="63064"/>
                </a:cubicBezTo>
                <a:lnTo>
                  <a:pt x="52024" y="63177"/>
                </a:lnTo>
                <a:cubicBezTo>
                  <a:pt x="52251" y="63177"/>
                  <a:pt x="52629" y="63026"/>
                  <a:pt x="52629" y="62837"/>
                </a:cubicBezTo>
                <a:cubicBezTo>
                  <a:pt x="52629" y="62761"/>
                  <a:pt x="52591" y="62724"/>
                  <a:pt x="52553" y="62686"/>
                </a:cubicBezTo>
                <a:lnTo>
                  <a:pt x="52478" y="62686"/>
                </a:lnTo>
                <a:cubicBezTo>
                  <a:pt x="52478" y="62648"/>
                  <a:pt x="52478" y="62610"/>
                  <a:pt x="52402" y="62572"/>
                </a:cubicBezTo>
                <a:lnTo>
                  <a:pt x="52326" y="62535"/>
                </a:lnTo>
                <a:cubicBezTo>
                  <a:pt x="52213" y="62535"/>
                  <a:pt x="52137" y="62535"/>
                  <a:pt x="52062" y="62572"/>
                </a:cubicBezTo>
                <a:cubicBezTo>
                  <a:pt x="52024" y="62572"/>
                  <a:pt x="52024" y="62572"/>
                  <a:pt x="51948" y="62535"/>
                </a:cubicBezTo>
                <a:close/>
                <a:moveTo>
                  <a:pt x="70739" y="62837"/>
                </a:moveTo>
                <a:lnTo>
                  <a:pt x="70587" y="62913"/>
                </a:lnTo>
                <a:cubicBezTo>
                  <a:pt x="70512" y="62950"/>
                  <a:pt x="70398" y="63026"/>
                  <a:pt x="70474" y="63215"/>
                </a:cubicBezTo>
                <a:lnTo>
                  <a:pt x="70550" y="63291"/>
                </a:lnTo>
                <a:cubicBezTo>
                  <a:pt x="70625" y="63291"/>
                  <a:pt x="70701" y="63291"/>
                  <a:pt x="70776" y="63253"/>
                </a:cubicBezTo>
                <a:cubicBezTo>
                  <a:pt x="70852" y="63215"/>
                  <a:pt x="70928" y="63139"/>
                  <a:pt x="70928" y="63026"/>
                </a:cubicBezTo>
                <a:cubicBezTo>
                  <a:pt x="70928" y="62950"/>
                  <a:pt x="70852" y="62875"/>
                  <a:pt x="70739" y="62837"/>
                </a:cubicBezTo>
                <a:close/>
                <a:moveTo>
                  <a:pt x="39770" y="62166"/>
                </a:moveTo>
                <a:cubicBezTo>
                  <a:pt x="39736" y="62166"/>
                  <a:pt x="39699" y="62175"/>
                  <a:pt x="39661" y="62194"/>
                </a:cubicBezTo>
                <a:cubicBezTo>
                  <a:pt x="39510" y="62270"/>
                  <a:pt x="39434" y="62383"/>
                  <a:pt x="39510" y="62497"/>
                </a:cubicBezTo>
                <a:lnTo>
                  <a:pt x="39472" y="62497"/>
                </a:lnTo>
                <a:cubicBezTo>
                  <a:pt x="39434" y="62497"/>
                  <a:pt x="39396" y="62459"/>
                  <a:pt x="39396" y="62459"/>
                </a:cubicBezTo>
                <a:lnTo>
                  <a:pt x="39132" y="62459"/>
                </a:lnTo>
                <a:cubicBezTo>
                  <a:pt x="39132" y="62459"/>
                  <a:pt x="39094" y="62497"/>
                  <a:pt x="39094" y="62497"/>
                </a:cubicBezTo>
                <a:cubicBezTo>
                  <a:pt x="39056" y="62535"/>
                  <a:pt x="38942" y="62648"/>
                  <a:pt x="38980" y="62799"/>
                </a:cubicBezTo>
                <a:lnTo>
                  <a:pt x="39132" y="62875"/>
                </a:lnTo>
                <a:lnTo>
                  <a:pt x="39207" y="62875"/>
                </a:lnTo>
                <a:cubicBezTo>
                  <a:pt x="39245" y="62913"/>
                  <a:pt x="39245" y="62913"/>
                  <a:pt x="39283" y="62950"/>
                </a:cubicBezTo>
                <a:lnTo>
                  <a:pt x="39245" y="62950"/>
                </a:lnTo>
                <a:cubicBezTo>
                  <a:pt x="39283" y="62988"/>
                  <a:pt x="39283" y="63026"/>
                  <a:pt x="39283" y="63064"/>
                </a:cubicBezTo>
                <a:cubicBezTo>
                  <a:pt x="39321" y="63139"/>
                  <a:pt x="39396" y="63291"/>
                  <a:pt x="39585" y="63329"/>
                </a:cubicBezTo>
                <a:lnTo>
                  <a:pt x="39736" y="63291"/>
                </a:lnTo>
                <a:cubicBezTo>
                  <a:pt x="39774" y="63215"/>
                  <a:pt x="39774" y="63177"/>
                  <a:pt x="39774" y="63102"/>
                </a:cubicBezTo>
                <a:cubicBezTo>
                  <a:pt x="39774" y="63102"/>
                  <a:pt x="39812" y="63064"/>
                  <a:pt x="39812" y="63026"/>
                </a:cubicBezTo>
                <a:lnTo>
                  <a:pt x="39774" y="62913"/>
                </a:lnTo>
                <a:lnTo>
                  <a:pt x="39736" y="62913"/>
                </a:lnTo>
                <a:lnTo>
                  <a:pt x="39736" y="62648"/>
                </a:lnTo>
                <a:lnTo>
                  <a:pt x="39699" y="62572"/>
                </a:lnTo>
                <a:lnTo>
                  <a:pt x="39774" y="62572"/>
                </a:lnTo>
                <a:lnTo>
                  <a:pt x="39812" y="62535"/>
                </a:lnTo>
                <a:lnTo>
                  <a:pt x="39736" y="62459"/>
                </a:lnTo>
                <a:lnTo>
                  <a:pt x="39812" y="62497"/>
                </a:lnTo>
                <a:cubicBezTo>
                  <a:pt x="39812" y="62497"/>
                  <a:pt x="39850" y="62459"/>
                  <a:pt x="39850" y="62459"/>
                </a:cubicBezTo>
                <a:cubicBezTo>
                  <a:pt x="39888" y="62383"/>
                  <a:pt x="39925" y="62346"/>
                  <a:pt x="39925" y="62308"/>
                </a:cubicBezTo>
                <a:lnTo>
                  <a:pt x="39850" y="62194"/>
                </a:lnTo>
                <a:cubicBezTo>
                  <a:pt x="39831" y="62175"/>
                  <a:pt x="39803" y="62166"/>
                  <a:pt x="39770" y="62166"/>
                </a:cubicBezTo>
                <a:close/>
                <a:moveTo>
                  <a:pt x="80115" y="62837"/>
                </a:moveTo>
                <a:lnTo>
                  <a:pt x="80002" y="62913"/>
                </a:lnTo>
                <a:cubicBezTo>
                  <a:pt x="79926" y="62988"/>
                  <a:pt x="79888" y="63102"/>
                  <a:pt x="79926" y="63253"/>
                </a:cubicBezTo>
                <a:lnTo>
                  <a:pt x="80039" y="63329"/>
                </a:lnTo>
                <a:cubicBezTo>
                  <a:pt x="80068" y="63329"/>
                  <a:pt x="80108" y="63331"/>
                  <a:pt x="80153" y="63331"/>
                </a:cubicBezTo>
                <a:cubicBezTo>
                  <a:pt x="80287" y="63331"/>
                  <a:pt x="80465" y="63310"/>
                  <a:pt x="80493" y="63139"/>
                </a:cubicBezTo>
                <a:lnTo>
                  <a:pt x="80417" y="63026"/>
                </a:lnTo>
                <a:cubicBezTo>
                  <a:pt x="80417" y="63026"/>
                  <a:pt x="80380" y="62988"/>
                  <a:pt x="80380" y="62988"/>
                </a:cubicBezTo>
                <a:cubicBezTo>
                  <a:pt x="80342" y="62913"/>
                  <a:pt x="80266" y="62875"/>
                  <a:pt x="80115" y="62837"/>
                </a:cubicBezTo>
                <a:close/>
                <a:moveTo>
                  <a:pt x="42912" y="62950"/>
                </a:moveTo>
                <a:lnTo>
                  <a:pt x="42723" y="63102"/>
                </a:lnTo>
                <a:cubicBezTo>
                  <a:pt x="42837" y="63366"/>
                  <a:pt x="42988" y="63366"/>
                  <a:pt x="43026" y="63366"/>
                </a:cubicBezTo>
                <a:cubicBezTo>
                  <a:pt x="43101" y="63329"/>
                  <a:pt x="43177" y="63291"/>
                  <a:pt x="43177" y="63215"/>
                </a:cubicBezTo>
                <a:cubicBezTo>
                  <a:pt x="43177" y="63102"/>
                  <a:pt x="43064" y="63026"/>
                  <a:pt x="42912" y="62950"/>
                </a:cubicBezTo>
                <a:close/>
                <a:moveTo>
                  <a:pt x="681" y="63291"/>
                </a:moveTo>
                <a:cubicBezTo>
                  <a:pt x="566" y="63337"/>
                  <a:pt x="661" y="63411"/>
                  <a:pt x="736" y="63411"/>
                </a:cubicBezTo>
                <a:cubicBezTo>
                  <a:pt x="784" y="63411"/>
                  <a:pt x="824" y="63380"/>
                  <a:pt x="795" y="63291"/>
                </a:cubicBezTo>
                <a:close/>
                <a:moveTo>
                  <a:pt x="26859" y="63132"/>
                </a:moveTo>
                <a:cubicBezTo>
                  <a:pt x="26730" y="63132"/>
                  <a:pt x="26612" y="63230"/>
                  <a:pt x="26579" y="63329"/>
                </a:cubicBezTo>
                <a:lnTo>
                  <a:pt x="26731" y="63480"/>
                </a:lnTo>
                <a:lnTo>
                  <a:pt x="26957" y="63480"/>
                </a:lnTo>
                <a:lnTo>
                  <a:pt x="27109" y="63366"/>
                </a:lnTo>
                <a:cubicBezTo>
                  <a:pt x="27109" y="63177"/>
                  <a:pt x="26957" y="63139"/>
                  <a:pt x="26920" y="63139"/>
                </a:cubicBezTo>
                <a:cubicBezTo>
                  <a:pt x="26899" y="63134"/>
                  <a:pt x="26879" y="63132"/>
                  <a:pt x="26859" y="63132"/>
                </a:cubicBezTo>
                <a:close/>
                <a:moveTo>
                  <a:pt x="18715" y="63177"/>
                </a:moveTo>
                <a:lnTo>
                  <a:pt x="18526" y="63253"/>
                </a:lnTo>
                <a:cubicBezTo>
                  <a:pt x="18526" y="63291"/>
                  <a:pt x="18451" y="63329"/>
                  <a:pt x="18451" y="63404"/>
                </a:cubicBezTo>
                <a:lnTo>
                  <a:pt x="18489" y="63518"/>
                </a:lnTo>
                <a:cubicBezTo>
                  <a:pt x="18564" y="63593"/>
                  <a:pt x="18640" y="63593"/>
                  <a:pt x="18753" y="63593"/>
                </a:cubicBezTo>
                <a:cubicBezTo>
                  <a:pt x="18791" y="63593"/>
                  <a:pt x="18829" y="63555"/>
                  <a:pt x="18904" y="63555"/>
                </a:cubicBezTo>
                <a:lnTo>
                  <a:pt x="18980" y="63555"/>
                </a:lnTo>
                <a:lnTo>
                  <a:pt x="19093" y="63442"/>
                </a:lnTo>
                <a:lnTo>
                  <a:pt x="19093" y="63404"/>
                </a:lnTo>
                <a:cubicBezTo>
                  <a:pt x="19093" y="63215"/>
                  <a:pt x="18867" y="63177"/>
                  <a:pt x="18791" y="63177"/>
                </a:cubicBezTo>
                <a:close/>
                <a:moveTo>
                  <a:pt x="76145" y="63139"/>
                </a:moveTo>
                <a:cubicBezTo>
                  <a:pt x="75881" y="63139"/>
                  <a:pt x="75729" y="63215"/>
                  <a:pt x="75654" y="63442"/>
                </a:cubicBezTo>
                <a:lnTo>
                  <a:pt x="75729" y="63593"/>
                </a:lnTo>
                <a:cubicBezTo>
                  <a:pt x="75776" y="63609"/>
                  <a:pt x="75830" y="63618"/>
                  <a:pt x="75884" y="63618"/>
                </a:cubicBezTo>
                <a:cubicBezTo>
                  <a:pt x="75962" y="63618"/>
                  <a:pt x="76041" y="63600"/>
                  <a:pt x="76107" y="63555"/>
                </a:cubicBezTo>
                <a:cubicBezTo>
                  <a:pt x="76183" y="63555"/>
                  <a:pt x="76259" y="63480"/>
                  <a:pt x="76259" y="63291"/>
                </a:cubicBezTo>
                <a:cubicBezTo>
                  <a:pt x="76259" y="63291"/>
                  <a:pt x="76259" y="63291"/>
                  <a:pt x="76259" y="63253"/>
                </a:cubicBezTo>
                <a:lnTo>
                  <a:pt x="76145" y="63139"/>
                </a:lnTo>
                <a:close/>
                <a:moveTo>
                  <a:pt x="82383" y="63253"/>
                </a:moveTo>
                <a:cubicBezTo>
                  <a:pt x="82232" y="63253"/>
                  <a:pt x="82081" y="63329"/>
                  <a:pt x="82005" y="63404"/>
                </a:cubicBezTo>
                <a:lnTo>
                  <a:pt x="82081" y="63593"/>
                </a:lnTo>
                <a:cubicBezTo>
                  <a:pt x="82043" y="63593"/>
                  <a:pt x="82005" y="63555"/>
                  <a:pt x="82005" y="63518"/>
                </a:cubicBezTo>
                <a:cubicBezTo>
                  <a:pt x="82005" y="63480"/>
                  <a:pt x="82005" y="63480"/>
                  <a:pt x="82005" y="63480"/>
                </a:cubicBezTo>
                <a:lnTo>
                  <a:pt x="82005" y="63480"/>
                </a:lnTo>
                <a:cubicBezTo>
                  <a:pt x="81968" y="63518"/>
                  <a:pt x="81892" y="63631"/>
                  <a:pt x="82081" y="63744"/>
                </a:cubicBezTo>
                <a:lnTo>
                  <a:pt x="82270" y="63744"/>
                </a:lnTo>
                <a:cubicBezTo>
                  <a:pt x="82421" y="63707"/>
                  <a:pt x="82572" y="63707"/>
                  <a:pt x="82686" y="63631"/>
                </a:cubicBezTo>
                <a:lnTo>
                  <a:pt x="82610" y="63404"/>
                </a:lnTo>
                <a:lnTo>
                  <a:pt x="82610" y="63404"/>
                </a:lnTo>
                <a:cubicBezTo>
                  <a:pt x="82610" y="63404"/>
                  <a:pt x="82686" y="63442"/>
                  <a:pt x="82686" y="63518"/>
                </a:cubicBezTo>
                <a:cubicBezTo>
                  <a:pt x="82686" y="63518"/>
                  <a:pt x="82686" y="63518"/>
                  <a:pt x="82686" y="63480"/>
                </a:cubicBezTo>
                <a:lnTo>
                  <a:pt x="82686" y="63329"/>
                </a:lnTo>
                <a:cubicBezTo>
                  <a:pt x="82610" y="63291"/>
                  <a:pt x="82497" y="63253"/>
                  <a:pt x="82383" y="63253"/>
                </a:cubicBezTo>
                <a:close/>
                <a:moveTo>
                  <a:pt x="38149" y="63102"/>
                </a:moveTo>
                <a:lnTo>
                  <a:pt x="38073" y="63215"/>
                </a:lnTo>
                <a:lnTo>
                  <a:pt x="38035" y="63253"/>
                </a:lnTo>
                <a:cubicBezTo>
                  <a:pt x="38035" y="63253"/>
                  <a:pt x="38035" y="63215"/>
                  <a:pt x="38035" y="63215"/>
                </a:cubicBezTo>
                <a:lnTo>
                  <a:pt x="37922" y="63253"/>
                </a:lnTo>
                <a:cubicBezTo>
                  <a:pt x="37884" y="63366"/>
                  <a:pt x="37884" y="63404"/>
                  <a:pt x="37884" y="63442"/>
                </a:cubicBezTo>
                <a:cubicBezTo>
                  <a:pt x="37884" y="63555"/>
                  <a:pt x="37922" y="63593"/>
                  <a:pt x="37959" y="63669"/>
                </a:cubicBezTo>
                <a:lnTo>
                  <a:pt x="37959" y="63744"/>
                </a:lnTo>
                <a:lnTo>
                  <a:pt x="38111" y="63820"/>
                </a:lnTo>
                <a:cubicBezTo>
                  <a:pt x="38224" y="63820"/>
                  <a:pt x="38338" y="63782"/>
                  <a:pt x="38451" y="63707"/>
                </a:cubicBezTo>
                <a:cubicBezTo>
                  <a:pt x="38527" y="63631"/>
                  <a:pt x="38564" y="63555"/>
                  <a:pt x="38564" y="63442"/>
                </a:cubicBezTo>
                <a:cubicBezTo>
                  <a:pt x="38564" y="63291"/>
                  <a:pt x="38451" y="63102"/>
                  <a:pt x="38149" y="63102"/>
                </a:cubicBezTo>
                <a:close/>
                <a:moveTo>
                  <a:pt x="10584" y="63472"/>
                </a:moveTo>
                <a:cubicBezTo>
                  <a:pt x="10562" y="63472"/>
                  <a:pt x="10538" y="63474"/>
                  <a:pt x="10511" y="63480"/>
                </a:cubicBezTo>
                <a:lnTo>
                  <a:pt x="10360" y="63593"/>
                </a:lnTo>
                <a:cubicBezTo>
                  <a:pt x="10360" y="63744"/>
                  <a:pt x="10549" y="63933"/>
                  <a:pt x="10700" y="63933"/>
                </a:cubicBezTo>
                <a:cubicBezTo>
                  <a:pt x="10776" y="63933"/>
                  <a:pt x="10889" y="63896"/>
                  <a:pt x="10927" y="63782"/>
                </a:cubicBezTo>
                <a:lnTo>
                  <a:pt x="10889" y="63631"/>
                </a:lnTo>
                <a:cubicBezTo>
                  <a:pt x="10889" y="63631"/>
                  <a:pt x="10851" y="63631"/>
                  <a:pt x="10851" y="63593"/>
                </a:cubicBezTo>
                <a:cubicBezTo>
                  <a:pt x="10786" y="63561"/>
                  <a:pt x="10721" y="63472"/>
                  <a:pt x="10584" y="63472"/>
                </a:cubicBezTo>
                <a:close/>
                <a:moveTo>
                  <a:pt x="63744" y="63404"/>
                </a:moveTo>
                <a:cubicBezTo>
                  <a:pt x="63631" y="63404"/>
                  <a:pt x="63517" y="63404"/>
                  <a:pt x="63442" y="63442"/>
                </a:cubicBezTo>
                <a:cubicBezTo>
                  <a:pt x="63404" y="63480"/>
                  <a:pt x="63366" y="63555"/>
                  <a:pt x="63366" y="63593"/>
                </a:cubicBezTo>
                <a:cubicBezTo>
                  <a:pt x="63215" y="63669"/>
                  <a:pt x="63253" y="63744"/>
                  <a:pt x="63291" y="63858"/>
                </a:cubicBezTo>
                <a:lnTo>
                  <a:pt x="63328" y="63858"/>
                </a:lnTo>
                <a:cubicBezTo>
                  <a:pt x="63384" y="63913"/>
                  <a:pt x="63459" y="63948"/>
                  <a:pt x="63540" y="63948"/>
                </a:cubicBezTo>
                <a:cubicBezTo>
                  <a:pt x="63570" y="63948"/>
                  <a:pt x="63600" y="63944"/>
                  <a:pt x="63631" y="63933"/>
                </a:cubicBezTo>
                <a:cubicBezTo>
                  <a:pt x="63782" y="63858"/>
                  <a:pt x="63858" y="63707"/>
                  <a:pt x="63858" y="63555"/>
                </a:cubicBezTo>
                <a:lnTo>
                  <a:pt x="63858" y="63518"/>
                </a:lnTo>
                <a:lnTo>
                  <a:pt x="63744" y="63404"/>
                </a:lnTo>
                <a:close/>
                <a:moveTo>
                  <a:pt x="18640" y="63631"/>
                </a:moveTo>
                <a:cubicBezTo>
                  <a:pt x="18526" y="63631"/>
                  <a:pt x="18413" y="63669"/>
                  <a:pt x="18375" y="63820"/>
                </a:cubicBezTo>
                <a:lnTo>
                  <a:pt x="18489" y="63971"/>
                </a:lnTo>
                <a:cubicBezTo>
                  <a:pt x="18640" y="63971"/>
                  <a:pt x="18715" y="63971"/>
                  <a:pt x="18753" y="63933"/>
                </a:cubicBezTo>
                <a:lnTo>
                  <a:pt x="18829" y="63820"/>
                </a:lnTo>
                <a:cubicBezTo>
                  <a:pt x="18829" y="63707"/>
                  <a:pt x="18753" y="63631"/>
                  <a:pt x="18640" y="63631"/>
                </a:cubicBezTo>
                <a:close/>
                <a:moveTo>
                  <a:pt x="43782" y="63264"/>
                </a:moveTo>
                <a:cubicBezTo>
                  <a:pt x="43658" y="63264"/>
                  <a:pt x="43569" y="63352"/>
                  <a:pt x="43517" y="63404"/>
                </a:cubicBezTo>
                <a:cubicBezTo>
                  <a:pt x="43487" y="63374"/>
                  <a:pt x="43431" y="63318"/>
                  <a:pt x="43371" y="63318"/>
                </a:cubicBezTo>
                <a:cubicBezTo>
                  <a:pt x="43357" y="63318"/>
                  <a:pt x="43343" y="63321"/>
                  <a:pt x="43328" y="63329"/>
                </a:cubicBezTo>
                <a:cubicBezTo>
                  <a:pt x="43253" y="63329"/>
                  <a:pt x="43215" y="63366"/>
                  <a:pt x="43177" y="63442"/>
                </a:cubicBezTo>
                <a:cubicBezTo>
                  <a:pt x="43139" y="63480"/>
                  <a:pt x="43139" y="63480"/>
                  <a:pt x="43139" y="63518"/>
                </a:cubicBezTo>
                <a:lnTo>
                  <a:pt x="43177" y="63518"/>
                </a:lnTo>
                <a:lnTo>
                  <a:pt x="43177" y="63555"/>
                </a:lnTo>
                <a:cubicBezTo>
                  <a:pt x="43064" y="63555"/>
                  <a:pt x="42950" y="63593"/>
                  <a:pt x="42912" y="63744"/>
                </a:cubicBezTo>
                <a:lnTo>
                  <a:pt x="42988" y="63971"/>
                </a:lnTo>
                <a:cubicBezTo>
                  <a:pt x="43064" y="63971"/>
                  <a:pt x="43177" y="63933"/>
                  <a:pt x="43215" y="63896"/>
                </a:cubicBezTo>
                <a:cubicBezTo>
                  <a:pt x="43253" y="63858"/>
                  <a:pt x="43290" y="63820"/>
                  <a:pt x="43290" y="63707"/>
                </a:cubicBezTo>
                <a:cubicBezTo>
                  <a:pt x="43316" y="63719"/>
                  <a:pt x="43337" y="63723"/>
                  <a:pt x="43355" y="63723"/>
                </a:cubicBezTo>
                <a:cubicBezTo>
                  <a:pt x="43391" y="63723"/>
                  <a:pt x="43416" y="63707"/>
                  <a:pt x="43442" y="63707"/>
                </a:cubicBezTo>
                <a:cubicBezTo>
                  <a:pt x="43479" y="63707"/>
                  <a:pt x="43479" y="63707"/>
                  <a:pt x="43517" y="63744"/>
                </a:cubicBezTo>
                <a:lnTo>
                  <a:pt x="43706" y="63669"/>
                </a:lnTo>
                <a:cubicBezTo>
                  <a:pt x="43744" y="63631"/>
                  <a:pt x="43744" y="63593"/>
                  <a:pt x="43782" y="63593"/>
                </a:cubicBezTo>
                <a:cubicBezTo>
                  <a:pt x="43820" y="63593"/>
                  <a:pt x="44009" y="63593"/>
                  <a:pt x="44009" y="63442"/>
                </a:cubicBezTo>
                <a:lnTo>
                  <a:pt x="43971" y="63329"/>
                </a:lnTo>
                <a:cubicBezTo>
                  <a:pt x="43901" y="63282"/>
                  <a:pt x="43837" y="63264"/>
                  <a:pt x="43782" y="63264"/>
                </a:cubicBezTo>
                <a:close/>
                <a:moveTo>
                  <a:pt x="68470" y="63518"/>
                </a:moveTo>
                <a:lnTo>
                  <a:pt x="68319" y="63555"/>
                </a:lnTo>
                <a:cubicBezTo>
                  <a:pt x="68281" y="63593"/>
                  <a:pt x="68281" y="63593"/>
                  <a:pt x="68243" y="63593"/>
                </a:cubicBezTo>
                <a:cubicBezTo>
                  <a:pt x="68206" y="63669"/>
                  <a:pt x="68130" y="63707"/>
                  <a:pt x="68092" y="63820"/>
                </a:cubicBezTo>
                <a:lnTo>
                  <a:pt x="68206" y="63971"/>
                </a:lnTo>
                <a:cubicBezTo>
                  <a:pt x="68281" y="63971"/>
                  <a:pt x="68395" y="63933"/>
                  <a:pt x="68470" y="63896"/>
                </a:cubicBezTo>
                <a:cubicBezTo>
                  <a:pt x="68546" y="63820"/>
                  <a:pt x="68621" y="63744"/>
                  <a:pt x="68621" y="63707"/>
                </a:cubicBezTo>
                <a:cubicBezTo>
                  <a:pt x="68621" y="63631"/>
                  <a:pt x="68546" y="63555"/>
                  <a:pt x="68470" y="63518"/>
                </a:cubicBezTo>
                <a:close/>
                <a:moveTo>
                  <a:pt x="78187" y="63555"/>
                </a:moveTo>
                <a:lnTo>
                  <a:pt x="78073" y="63593"/>
                </a:lnTo>
                <a:cubicBezTo>
                  <a:pt x="78073" y="63631"/>
                  <a:pt x="78036" y="63631"/>
                  <a:pt x="78036" y="63631"/>
                </a:cubicBezTo>
                <a:cubicBezTo>
                  <a:pt x="77960" y="63669"/>
                  <a:pt x="77884" y="63744"/>
                  <a:pt x="77884" y="63820"/>
                </a:cubicBezTo>
                <a:cubicBezTo>
                  <a:pt x="77884" y="63896"/>
                  <a:pt x="77960" y="63971"/>
                  <a:pt x="78073" y="64009"/>
                </a:cubicBezTo>
                <a:lnTo>
                  <a:pt x="78262" y="63896"/>
                </a:lnTo>
                <a:cubicBezTo>
                  <a:pt x="78262" y="63896"/>
                  <a:pt x="78262" y="63896"/>
                  <a:pt x="78300" y="63858"/>
                </a:cubicBezTo>
                <a:cubicBezTo>
                  <a:pt x="78338" y="63820"/>
                  <a:pt x="78376" y="63782"/>
                  <a:pt x="78376" y="63707"/>
                </a:cubicBezTo>
                <a:cubicBezTo>
                  <a:pt x="78376" y="63669"/>
                  <a:pt x="78338" y="63593"/>
                  <a:pt x="78187" y="63555"/>
                </a:cubicBezTo>
                <a:close/>
                <a:moveTo>
                  <a:pt x="40606" y="63669"/>
                </a:moveTo>
                <a:lnTo>
                  <a:pt x="40493" y="63782"/>
                </a:lnTo>
                <a:cubicBezTo>
                  <a:pt x="40455" y="63820"/>
                  <a:pt x="40417" y="63858"/>
                  <a:pt x="40379" y="63896"/>
                </a:cubicBezTo>
                <a:lnTo>
                  <a:pt x="40530" y="64047"/>
                </a:lnTo>
                <a:lnTo>
                  <a:pt x="40682" y="64047"/>
                </a:lnTo>
                <a:lnTo>
                  <a:pt x="40833" y="63933"/>
                </a:lnTo>
                <a:lnTo>
                  <a:pt x="40833" y="63858"/>
                </a:lnTo>
                <a:lnTo>
                  <a:pt x="40833" y="63820"/>
                </a:lnTo>
                <a:cubicBezTo>
                  <a:pt x="40833" y="63820"/>
                  <a:pt x="40833" y="63744"/>
                  <a:pt x="40757" y="63707"/>
                </a:cubicBezTo>
                <a:cubicBezTo>
                  <a:pt x="40719" y="63669"/>
                  <a:pt x="40682" y="63669"/>
                  <a:pt x="40606" y="63669"/>
                </a:cubicBezTo>
                <a:close/>
                <a:moveTo>
                  <a:pt x="49982" y="63669"/>
                </a:moveTo>
                <a:cubicBezTo>
                  <a:pt x="49907" y="63669"/>
                  <a:pt x="49680" y="63707"/>
                  <a:pt x="49604" y="63858"/>
                </a:cubicBezTo>
                <a:lnTo>
                  <a:pt x="49642" y="63971"/>
                </a:lnTo>
                <a:cubicBezTo>
                  <a:pt x="49697" y="64027"/>
                  <a:pt x="49773" y="64062"/>
                  <a:pt x="49854" y="64062"/>
                </a:cubicBezTo>
                <a:cubicBezTo>
                  <a:pt x="49884" y="64062"/>
                  <a:pt x="49914" y="64057"/>
                  <a:pt x="49944" y="64047"/>
                </a:cubicBezTo>
                <a:cubicBezTo>
                  <a:pt x="50058" y="64009"/>
                  <a:pt x="50134" y="63933"/>
                  <a:pt x="50134" y="63820"/>
                </a:cubicBezTo>
                <a:cubicBezTo>
                  <a:pt x="50134" y="63820"/>
                  <a:pt x="50096" y="63782"/>
                  <a:pt x="50096" y="63782"/>
                </a:cubicBezTo>
                <a:lnTo>
                  <a:pt x="49982" y="63669"/>
                </a:lnTo>
                <a:close/>
                <a:moveTo>
                  <a:pt x="45748" y="63707"/>
                </a:moveTo>
                <a:cubicBezTo>
                  <a:pt x="45672" y="63744"/>
                  <a:pt x="45483" y="63744"/>
                  <a:pt x="45408" y="63896"/>
                </a:cubicBezTo>
                <a:lnTo>
                  <a:pt x="45521" y="64047"/>
                </a:lnTo>
                <a:lnTo>
                  <a:pt x="45597" y="64047"/>
                </a:lnTo>
                <a:cubicBezTo>
                  <a:pt x="45628" y="64063"/>
                  <a:pt x="45666" y="64072"/>
                  <a:pt x="45705" y="64072"/>
                </a:cubicBezTo>
                <a:cubicBezTo>
                  <a:pt x="45760" y="64072"/>
                  <a:pt x="45817" y="64053"/>
                  <a:pt x="45861" y="64009"/>
                </a:cubicBezTo>
                <a:cubicBezTo>
                  <a:pt x="45899" y="63971"/>
                  <a:pt x="45899" y="63933"/>
                  <a:pt x="45899" y="63896"/>
                </a:cubicBezTo>
                <a:cubicBezTo>
                  <a:pt x="45899" y="63858"/>
                  <a:pt x="45899" y="63820"/>
                  <a:pt x="45899" y="63820"/>
                </a:cubicBezTo>
                <a:lnTo>
                  <a:pt x="45748" y="63707"/>
                </a:lnTo>
                <a:close/>
                <a:moveTo>
                  <a:pt x="23517" y="63858"/>
                </a:moveTo>
                <a:cubicBezTo>
                  <a:pt x="23517" y="63858"/>
                  <a:pt x="23517" y="63858"/>
                  <a:pt x="23517" y="63896"/>
                </a:cubicBezTo>
                <a:lnTo>
                  <a:pt x="23366" y="63896"/>
                </a:lnTo>
                <a:cubicBezTo>
                  <a:pt x="23366" y="64009"/>
                  <a:pt x="23479" y="64122"/>
                  <a:pt x="23630" y="64122"/>
                </a:cubicBezTo>
                <a:cubicBezTo>
                  <a:pt x="23782" y="64122"/>
                  <a:pt x="23895" y="64009"/>
                  <a:pt x="23895" y="63896"/>
                </a:cubicBezTo>
                <a:lnTo>
                  <a:pt x="23744" y="63896"/>
                </a:lnTo>
                <a:cubicBezTo>
                  <a:pt x="23744" y="63858"/>
                  <a:pt x="23782" y="63858"/>
                  <a:pt x="23744" y="63858"/>
                </a:cubicBezTo>
                <a:close/>
                <a:moveTo>
                  <a:pt x="16749" y="63820"/>
                </a:moveTo>
                <a:cubicBezTo>
                  <a:pt x="16674" y="63820"/>
                  <a:pt x="16560" y="63858"/>
                  <a:pt x="16523" y="64047"/>
                </a:cubicBezTo>
                <a:lnTo>
                  <a:pt x="16636" y="64160"/>
                </a:lnTo>
                <a:cubicBezTo>
                  <a:pt x="16749" y="64160"/>
                  <a:pt x="16825" y="64160"/>
                  <a:pt x="16901" y="64122"/>
                </a:cubicBezTo>
                <a:lnTo>
                  <a:pt x="16976" y="64009"/>
                </a:lnTo>
                <a:cubicBezTo>
                  <a:pt x="16976" y="63933"/>
                  <a:pt x="16863" y="63858"/>
                  <a:pt x="16749" y="63820"/>
                </a:cubicBezTo>
                <a:close/>
                <a:moveTo>
                  <a:pt x="75162" y="63669"/>
                </a:moveTo>
                <a:cubicBezTo>
                  <a:pt x="74898" y="63669"/>
                  <a:pt x="74784" y="63820"/>
                  <a:pt x="74784" y="64047"/>
                </a:cubicBezTo>
                <a:lnTo>
                  <a:pt x="74935" y="64160"/>
                </a:lnTo>
                <a:lnTo>
                  <a:pt x="75011" y="64160"/>
                </a:lnTo>
                <a:cubicBezTo>
                  <a:pt x="75087" y="64160"/>
                  <a:pt x="75276" y="64160"/>
                  <a:pt x="75313" y="64009"/>
                </a:cubicBezTo>
                <a:lnTo>
                  <a:pt x="75276" y="63971"/>
                </a:lnTo>
                <a:cubicBezTo>
                  <a:pt x="75313" y="63933"/>
                  <a:pt x="75313" y="63896"/>
                  <a:pt x="75313" y="63858"/>
                </a:cubicBezTo>
                <a:cubicBezTo>
                  <a:pt x="75313" y="63820"/>
                  <a:pt x="75313" y="63782"/>
                  <a:pt x="75276" y="63744"/>
                </a:cubicBezTo>
                <a:lnTo>
                  <a:pt x="75162" y="63669"/>
                </a:lnTo>
                <a:close/>
                <a:moveTo>
                  <a:pt x="22572" y="63782"/>
                </a:moveTo>
                <a:cubicBezTo>
                  <a:pt x="22458" y="63782"/>
                  <a:pt x="22383" y="63782"/>
                  <a:pt x="22345" y="63820"/>
                </a:cubicBezTo>
                <a:cubicBezTo>
                  <a:pt x="22269" y="63896"/>
                  <a:pt x="22232" y="63971"/>
                  <a:pt x="22232" y="64122"/>
                </a:cubicBezTo>
                <a:lnTo>
                  <a:pt x="22345" y="64198"/>
                </a:lnTo>
                <a:cubicBezTo>
                  <a:pt x="22402" y="64217"/>
                  <a:pt x="22449" y="64226"/>
                  <a:pt x="22491" y="64226"/>
                </a:cubicBezTo>
                <a:cubicBezTo>
                  <a:pt x="22534" y="64226"/>
                  <a:pt x="22572" y="64217"/>
                  <a:pt x="22610" y="64198"/>
                </a:cubicBezTo>
                <a:cubicBezTo>
                  <a:pt x="22685" y="64122"/>
                  <a:pt x="22685" y="64009"/>
                  <a:pt x="22685" y="63971"/>
                </a:cubicBezTo>
                <a:cubicBezTo>
                  <a:pt x="22685" y="63933"/>
                  <a:pt x="22685" y="63933"/>
                  <a:pt x="22685" y="63896"/>
                </a:cubicBezTo>
                <a:lnTo>
                  <a:pt x="22572" y="63782"/>
                </a:lnTo>
                <a:close/>
                <a:moveTo>
                  <a:pt x="69226" y="63896"/>
                </a:moveTo>
                <a:cubicBezTo>
                  <a:pt x="69151" y="63896"/>
                  <a:pt x="69075" y="63933"/>
                  <a:pt x="69037" y="63971"/>
                </a:cubicBezTo>
                <a:lnTo>
                  <a:pt x="68886" y="64009"/>
                </a:lnTo>
                <a:cubicBezTo>
                  <a:pt x="68886" y="64198"/>
                  <a:pt x="69037" y="64236"/>
                  <a:pt x="69075" y="64236"/>
                </a:cubicBezTo>
                <a:cubicBezTo>
                  <a:pt x="69095" y="64241"/>
                  <a:pt x="69114" y="64243"/>
                  <a:pt x="69133" y="64243"/>
                </a:cubicBezTo>
                <a:cubicBezTo>
                  <a:pt x="69255" y="64243"/>
                  <a:pt x="69345" y="64140"/>
                  <a:pt x="69378" y="64009"/>
                </a:cubicBezTo>
                <a:lnTo>
                  <a:pt x="69226" y="63896"/>
                </a:lnTo>
                <a:close/>
                <a:moveTo>
                  <a:pt x="41953" y="63464"/>
                </a:moveTo>
                <a:cubicBezTo>
                  <a:pt x="41888" y="63464"/>
                  <a:pt x="41843" y="63491"/>
                  <a:pt x="41816" y="63518"/>
                </a:cubicBezTo>
                <a:cubicBezTo>
                  <a:pt x="41778" y="63555"/>
                  <a:pt x="41740" y="63631"/>
                  <a:pt x="41778" y="63744"/>
                </a:cubicBezTo>
                <a:lnTo>
                  <a:pt x="41854" y="63820"/>
                </a:lnTo>
                <a:cubicBezTo>
                  <a:pt x="41816" y="63820"/>
                  <a:pt x="41778" y="63820"/>
                  <a:pt x="41778" y="63858"/>
                </a:cubicBezTo>
                <a:cubicBezTo>
                  <a:pt x="41665" y="63896"/>
                  <a:pt x="41665" y="63971"/>
                  <a:pt x="41627" y="64009"/>
                </a:cubicBezTo>
                <a:cubicBezTo>
                  <a:pt x="41627" y="64023"/>
                  <a:pt x="41627" y="64037"/>
                  <a:pt x="41627" y="64047"/>
                </a:cubicBezTo>
                <a:lnTo>
                  <a:pt x="41740" y="64274"/>
                </a:lnTo>
                <a:cubicBezTo>
                  <a:pt x="41967" y="64274"/>
                  <a:pt x="42081" y="64160"/>
                  <a:pt x="42081" y="63933"/>
                </a:cubicBezTo>
                <a:lnTo>
                  <a:pt x="42005" y="63858"/>
                </a:lnTo>
                <a:lnTo>
                  <a:pt x="42156" y="63744"/>
                </a:lnTo>
                <a:lnTo>
                  <a:pt x="42156" y="63593"/>
                </a:lnTo>
                <a:lnTo>
                  <a:pt x="42043" y="63480"/>
                </a:lnTo>
                <a:cubicBezTo>
                  <a:pt x="42009" y="63469"/>
                  <a:pt x="41980" y="63464"/>
                  <a:pt x="41953" y="63464"/>
                </a:cubicBezTo>
                <a:close/>
                <a:moveTo>
                  <a:pt x="66498" y="63919"/>
                </a:moveTo>
                <a:cubicBezTo>
                  <a:pt x="66391" y="63919"/>
                  <a:pt x="66295" y="63954"/>
                  <a:pt x="66240" y="64009"/>
                </a:cubicBezTo>
                <a:lnTo>
                  <a:pt x="66164" y="64085"/>
                </a:lnTo>
                <a:lnTo>
                  <a:pt x="66164" y="64236"/>
                </a:lnTo>
                <a:lnTo>
                  <a:pt x="66277" y="64387"/>
                </a:lnTo>
                <a:cubicBezTo>
                  <a:pt x="66429" y="64387"/>
                  <a:pt x="66542" y="64349"/>
                  <a:pt x="66618" y="64312"/>
                </a:cubicBezTo>
                <a:cubicBezTo>
                  <a:pt x="66693" y="64236"/>
                  <a:pt x="66731" y="64160"/>
                  <a:pt x="66731" y="64047"/>
                </a:cubicBezTo>
                <a:lnTo>
                  <a:pt x="66618" y="63933"/>
                </a:lnTo>
                <a:cubicBezTo>
                  <a:pt x="66577" y="63923"/>
                  <a:pt x="66537" y="63919"/>
                  <a:pt x="66498" y="63919"/>
                </a:cubicBezTo>
                <a:close/>
                <a:moveTo>
                  <a:pt x="23215" y="64085"/>
                </a:moveTo>
                <a:cubicBezTo>
                  <a:pt x="23101" y="64085"/>
                  <a:pt x="22950" y="64085"/>
                  <a:pt x="22836" y="64160"/>
                </a:cubicBezTo>
                <a:cubicBezTo>
                  <a:pt x="22799" y="64198"/>
                  <a:pt x="22761" y="64236"/>
                  <a:pt x="22799" y="64387"/>
                </a:cubicBezTo>
                <a:lnTo>
                  <a:pt x="22950" y="64463"/>
                </a:lnTo>
                <a:cubicBezTo>
                  <a:pt x="23101" y="64463"/>
                  <a:pt x="23404" y="64463"/>
                  <a:pt x="23404" y="64198"/>
                </a:cubicBezTo>
                <a:lnTo>
                  <a:pt x="23290" y="64085"/>
                </a:lnTo>
                <a:close/>
                <a:moveTo>
                  <a:pt x="57158" y="64031"/>
                </a:moveTo>
                <a:cubicBezTo>
                  <a:pt x="57122" y="64031"/>
                  <a:pt x="57086" y="64036"/>
                  <a:pt x="57052" y="64047"/>
                </a:cubicBezTo>
                <a:cubicBezTo>
                  <a:pt x="57015" y="64047"/>
                  <a:pt x="56939" y="64122"/>
                  <a:pt x="56939" y="64198"/>
                </a:cubicBezTo>
                <a:lnTo>
                  <a:pt x="56977" y="64236"/>
                </a:lnTo>
                <a:cubicBezTo>
                  <a:pt x="56901" y="64274"/>
                  <a:pt x="56901" y="64312"/>
                  <a:pt x="56901" y="64349"/>
                </a:cubicBezTo>
                <a:lnTo>
                  <a:pt x="57015" y="64463"/>
                </a:lnTo>
                <a:lnTo>
                  <a:pt x="57279" y="64463"/>
                </a:lnTo>
                <a:lnTo>
                  <a:pt x="57393" y="64349"/>
                </a:lnTo>
                <a:cubicBezTo>
                  <a:pt x="57393" y="64312"/>
                  <a:pt x="57430" y="64312"/>
                  <a:pt x="57430" y="64274"/>
                </a:cubicBezTo>
                <a:lnTo>
                  <a:pt x="57355" y="64085"/>
                </a:lnTo>
                <a:cubicBezTo>
                  <a:pt x="57328" y="64058"/>
                  <a:pt x="57245" y="64031"/>
                  <a:pt x="57158" y="64031"/>
                </a:cubicBezTo>
                <a:close/>
                <a:moveTo>
                  <a:pt x="42912" y="64122"/>
                </a:moveTo>
                <a:lnTo>
                  <a:pt x="42685" y="64198"/>
                </a:lnTo>
                <a:lnTo>
                  <a:pt x="42610" y="64236"/>
                </a:lnTo>
                <a:lnTo>
                  <a:pt x="42610" y="64349"/>
                </a:lnTo>
                <a:lnTo>
                  <a:pt x="42837" y="64463"/>
                </a:lnTo>
                <a:cubicBezTo>
                  <a:pt x="42874" y="64501"/>
                  <a:pt x="42950" y="64538"/>
                  <a:pt x="43064" y="64538"/>
                </a:cubicBezTo>
                <a:lnTo>
                  <a:pt x="43177" y="64425"/>
                </a:lnTo>
                <a:lnTo>
                  <a:pt x="43177" y="64387"/>
                </a:lnTo>
                <a:cubicBezTo>
                  <a:pt x="43177" y="64236"/>
                  <a:pt x="43026" y="64198"/>
                  <a:pt x="42950" y="64160"/>
                </a:cubicBezTo>
                <a:cubicBezTo>
                  <a:pt x="42950" y="64160"/>
                  <a:pt x="42912" y="64122"/>
                  <a:pt x="42912" y="64122"/>
                </a:cubicBezTo>
                <a:close/>
                <a:moveTo>
                  <a:pt x="56035" y="63568"/>
                </a:moveTo>
                <a:cubicBezTo>
                  <a:pt x="55993" y="63568"/>
                  <a:pt x="55943" y="63577"/>
                  <a:pt x="55880" y="63593"/>
                </a:cubicBezTo>
                <a:cubicBezTo>
                  <a:pt x="55767" y="63593"/>
                  <a:pt x="55767" y="63669"/>
                  <a:pt x="55767" y="63707"/>
                </a:cubicBezTo>
                <a:cubicBezTo>
                  <a:pt x="55767" y="63782"/>
                  <a:pt x="55805" y="63820"/>
                  <a:pt x="55842" y="63858"/>
                </a:cubicBezTo>
                <a:cubicBezTo>
                  <a:pt x="55767" y="63933"/>
                  <a:pt x="55691" y="64047"/>
                  <a:pt x="55691" y="64160"/>
                </a:cubicBezTo>
                <a:cubicBezTo>
                  <a:pt x="55691" y="64387"/>
                  <a:pt x="55880" y="64614"/>
                  <a:pt x="56032" y="64727"/>
                </a:cubicBezTo>
                <a:lnTo>
                  <a:pt x="56145" y="64727"/>
                </a:lnTo>
                <a:cubicBezTo>
                  <a:pt x="56372" y="64727"/>
                  <a:pt x="56788" y="64727"/>
                  <a:pt x="56788" y="64425"/>
                </a:cubicBezTo>
                <a:lnTo>
                  <a:pt x="56712" y="64312"/>
                </a:lnTo>
                <a:cubicBezTo>
                  <a:pt x="56674" y="64274"/>
                  <a:pt x="56636" y="64274"/>
                  <a:pt x="56599" y="64274"/>
                </a:cubicBezTo>
                <a:lnTo>
                  <a:pt x="56674" y="64198"/>
                </a:lnTo>
                <a:cubicBezTo>
                  <a:pt x="56674" y="64122"/>
                  <a:pt x="56674" y="64085"/>
                  <a:pt x="56674" y="64047"/>
                </a:cubicBezTo>
                <a:cubicBezTo>
                  <a:pt x="56674" y="63896"/>
                  <a:pt x="56674" y="63820"/>
                  <a:pt x="56523" y="63669"/>
                </a:cubicBezTo>
                <a:lnTo>
                  <a:pt x="56447" y="63631"/>
                </a:lnTo>
                <a:cubicBezTo>
                  <a:pt x="56410" y="63618"/>
                  <a:pt x="56376" y="63614"/>
                  <a:pt x="56345" y="63614"/>
                </a:cubicBezTo>
                <a:cubicBezTo>
                  <a:pt x="56284" y="63614"/>
                  <a:pt x="56233" y="63631"/>
                  <a:pt x="56183" y="63631"/>
                </a:cubicBezTo>
                <a:cubicBezTo>
                  <a:pt x="56138" y="63587"/>
                  <a:pt x="56094" y="63568"/>
                  <a:pt x="56035" y="63568"/>
                </a:cubicBezTo>
                <a:close/>
                <a:moveTo>
                  <a:pt x="72969" y="64236"/>
                </a:moveTo>
                <a:cubicBezTo>
                  <a:pt x="72856" y="64236"/>
                  <a:pt x="72780" y="64236"/>
                  <a:pt x="72705" y="64274"/>
                </a:cubicBezTo>
                <a:cubicBezTo>
                  <a:pt x="72629" y="64349"/>
                  <a:pt x="72629" y="64463"/>
                  <a:pt x="72629" y="64538"/>
                </a:cubicBezTo>
                <a:lnTo>
                  <a:pt x="72629" y="64652"/>
                </a:lnTo>
                <a:lnTo>
                  <a:pt x="72705" y="64765"/>
                </a:lnTo>
                <a:cubicBezTo>
                  <a:pt x="72752" y="64781"/>
                  <a:pt x="72799" y="64790"/>
                  <a:pt x="72843" y="64790"/>
                </a:cubicBezTo>
                <a:cubicBezTo>
                  <a:pt x="72906" y="64790"/>
                  <a:pt x="72963" y="64772"/>
                  <a:pt x="73007" y="64727"/>
                </a:cubicBezTo>
                <a:cubicBezTo>
                  <a:pt x="73083" y="64690"/>
                  <a:pt x="73121" y="64614"/>
                  <a:pt x="73121" y="64501"/>
                </a:cubicBezTo>
                <a:cubicBezTo>
                  <a:pt x="73121" y="64425"/>
                  <a:pt x="73083" y="64349"/>
                  <a:pt x="73045" y="64274"/>
                </a:cubicBezTo>
                <a:lnTo>
                  <a:pt x="72969" y="64236"/>
                </a:lnTo>
                <a:close/>
                <a:moveTo>
                  <a:pt x="44207" y="64321"/>
                </a:moveTo>
                <a:cubicBezTo>
                  <a:pt x="44141" y="64321"/>
                  <a:pt x="44084" y="64330"/>
                  <a:pt x="44047" y="64349"/>
                </a:cubicBezTo>
                <a:cubicBezTo>
                  <a:pt x="43971" y="64387"/>
                  <a:pt x="43895" y="64463"/>
                  <a:pt x="43857" y="64614"/>
                </a:cubicBezTo>
                <a:lnTo>
                  <a:pt x="43895" y="64690"/>
                </a:lnTo>
                <a:cubicBezTo>
                  <a:pt x="43971" y="64765"/>
                  <a:pt x="44047" y="64803"/>
                  <a:pt x="44084" y="64841"/>
                </a:cubicBezTo>
                <a:lnTo>
                  <a:pt x="44273" y="64841"/>
                </a:lnTo>
                <a:cubicBezTo>
                  <a:pt x="44311" y="64841"/>
                  <a:pt x="44311" y="64841"/>
                  <a:pt x="44349" y="64803"/>
                </a:cubicBezTo>
                <a:cubicBezTo>
                  <a:pt x="44425" y="64765"/>
                  <a:pt x="44538" y="64690"/>
                  <a:pt x="44538" y="64538"/>
                </a:cubicBezTo>
                <a:cubicBezTo>
                  <a:pt x="44538" y="64501"/>
                  <a:pt x="44500" y="64463"/>
                  <a:pt x="44500" y="64425"/>
                </a:cubicBezTo>
                <a:lnTo>
                  <a:pt x="44425" y="64349"/>
                </a:lnTo>
                <a:cubicBezTo>
                  <a:pt x="44349" y="64330"/>
                  <a:pt x="44273" y="64321"/>
                  <a:pt x="44207" y="64321"/>
                </a:cubicBezTo>
                <a:close/>
                <a:moveTo>
                  <a:pt x="71041" y="64652"/>
                </a:moveTo>
                <a:lnTo>
                  <a:pt x="70928" y="64765"/>
                </a:lnTo>
                <a:lnTo>
                  <a:pt x="70928" y="64879"/>
                </a:lnTo>
                <a:lnTo>
                  <a:pt x="71079" y="64992"/>
                </a:lnTo>
                <a:cubicBezTo>
                  <a:pt x="71079" y="65019"/>
                  <a:pt x="71117" y="65046"/>
                  <a:pt x="71179" y="65046"/>
                </a:cubicBezTo>
                <a:cubicBezTo>
                  <a:pt x="71205" y="65046"/>
                  <a:pt x="71235" y="65041"/>
                  <a:pt x="71268" y="65030"/>
                </a:cubicBezTo>
                <a:lnTo>
                  <a:pt x="71381" y="64916"/>
                </a:lnTo>
                <a:lnTo>
                  <a:pt x="71381" y="64841"/>
                </a:lnTo>
                <a:lnTo>
                  <a:pt x="71268" y="64690"/>
                </a:lnTo>
                <a:cubicBezTo>
                  <a:pt x="71230" y="64690"/>
                  <a:pt x="71155" y="64652"/>
                  <a:pt x="71041" y="64652"/>
                </a:cubicBezTo>
                <a:close/>
                <a:moveTo>
                  <a:pt x="568" y="64501"/>
                </a:moveTo>
                <a:cubicBezTo>
                  <a:pt x="341" y="64501"/>
                  <a:pt x="265" y="64614"/>
                  <a:pt x="265" y="64727"/>
                </a:cubicBezTo>
                <a:cubicBezTo>
                  <a:pt x="265" y="64841"/>
                  <a:pt x="341" y="64954"/>
                  <a:pt x="454" y="65030"/>
                </a:cubicBezTo>
                <a:cubicBezTo>
                  <a:pt x="530" y="65105"/>
                  <a:pt x="643" y="65105"/>
                  <a:pt x="795" y="65105"/>
                </a:cubicBezTo>
                <a:lnTo>
                  <a:pt x="870" y="64954"/>
                </a:lnTo>
                <a:cubicBezTo>
                  <a:pt x="870" y="64879"/>
                  <a:pt x="870" y="64841"/>
                  <a:pt x="870" y="64803"/>
                </a:cubicBezTo>
                <a:cubicBezTo>
                  <a:pt x="870" y="64765"/>
                  <a:pt x="870" y="64690"/>
                  <a:pt x="757" y="64614"/>
                </a:cubicBezTo>
                <a:lnTo>
                  <a:pt x="681" y="64652"/>
                </a:lnTo>
                <a:lnTo>
                  <a:pt x="568" y="64501"/>
                </a:lnTo>
                <a:close/>
                <a:moveTo>
                  <a:pt x="40115" y="64690"/>
                </a:moveTo>
                <a:lnTo>
                  <a:pt x="40001" y="64803"/>
                </a:lnTo>
                <a:cubicBezTo>
                  <a:pt x="40001" y="64841"/>
                  <a:pt x="39963" y="64879"/>
                  <a:pt x="39963" y="64954"/>
                </a:cubicBezTo>
                <a:lnTo>
                  <a:pt x="39963" y="64992"/>
                </a:lnTo>
                <a:lnTo>
                  <a:pt x="40001" y="65068"/>
                </a:lnTo>
                <a:cubicBezTo>
                  <a:pt x="40077" y="65105"/>
                  <a:pt x="40190" y="65105"/>
                  <a:pt x="40228" y="65105"/>
                </a:cubicBezTo>
                <a:cubicBezTo>
                  <a:pt x="40304" y="65068"/>
                  <a:pt x="40379" y="64992"/>
                  <a:pt x="40379" y="64879"/>
                </a:cubicBezTo>
                <a:cubicBezTo>
                  <a:pt x="40379" y="64841"/>
                  <a:pt x="40341" y="64765"/>
                  <a:pt x="40266" y="64727"/>
                </a:cubicBezTo>
                <a:cubicBezTo>
                  <a:pt x="40228" y="64727"/>
                  <a:pt x="40190" y="64690"/>
                  <a:pt x="40115" y="64690"/>
                </a:cubicBezTo>
                <a:close/>
                <a:moveTo>
                  <a:pt x="42081" y="64538"/>
                </a:moveTo>
                <a:cubicBezTo>
                  <a:pt x="41929" y="64538"/>
                  <a:pt x="41740" y="64576"/>
                  <a:pt x="41627" y="64690"/>
                </a:cubicBezTo>
                <a:lnTo>
                  <a:pt x="41702" y="64879"/>
                </a:lnTo>
                <a:lnTo>
                  <a:pt x="41665" y="64879"/>
                </a:lnTo>
                <a:cubicBezTo>
                  <a:pt x="41665" y="64879"/>
                  <a:pt x="41665" y="64879"/>
                  <a:pt x="41665" y="64916"/>
                </a:cubicBezTo>
                <a:cubicBezTo>
                  <a:pt x="41702" y="64954"/>
                  <a:pt x="41740" y="65068"/>
                  <a:pt x="41891" y="65105"/>
                </a:cubicBezTo>
                <a:lnTo>
                  <a:pt x="42005" y="65068"/>
                </a:lnTo>
                <a:cubicBezTo>
                  <a:pt x="42005" y="65030"/>
                  <a:pt x="42043" y="65030"/>
                  <a:pt x="42043" y="65030"/>
                </a:cubicBezTo>
                <a:cubicBezTo>
                  <a:pt x="42118" y="64954"/>
                  <a:pt x="42232" y="64879"/>
                  <a:pt x="42232" y="64727"/>
                </a:cubicBezTo>
                <a:cubicBezTo>
                  <a:pt x="42232" y="64690"/>
                  <a:pt x="42232" y="64690"/>
                  <a:pt x="42232" y="64652"/>
                </a:cubicBezTo>
                <a:lnTo>
                  <a:pt x="42081" y="64538"/>
                </a:lnTo>
                <a:close/>
                <a:moveTo>
                  <a:pt x="18300" y="64765"/>
                </a:moveTo>
                <a:cubicBezTo>
                  <a:pt x="18148" y="64765"/>
                  <a:pt x="18035" y="64803"/>
                  <a:pt x="17959" y="64954"/>
                </a:cubicBezTo>
                <a:lnTo>
                  <a:pt x="18073" y="65105"/>
                </a:lnTo>
                <a:cubicBezTo>
                  <a:pt x="18110" y="65105"/>
                  <a:pt x="18148" y="65143"/>
                  <a:pt x="18186" y="65143"/>
                </a:cubicBezTo>
                <a:lnTo>
                  <a:pt x="18375" y="65030"/>
                </a:lnTo>
                <a:cubicBezTo>
                  <a:pt x="18375" y="65030"/>
                  <a:pt x="18413" y="64954"/>
                  <a:pt x="18413" y="64916"/>
                </a:cubicBezTo>
                <a:lnTo>
                  <a:pt x="18413" y="64841"/>
                </a:lnTo>
                <a:lnTo>
                  <a:pt x="18300" y="64765"/>
                </a:lnTo>
                <a:close/>
                <a:moveTo>
                  <a:pt x="51648" y="64863"/>
                </a:moveTo>
                <a:cubicBezTo>
                  <a:pt x="51615" y="64863"/>
                  <a:pt x="51577" y="64868"/>
                  <a:pt x="51532" y="64879"/>
                </a:cubicBezTo>
                <a:lnTo>
                  <a:pt x="51419" y="64992"/>
                </a:lnTo>
                <a:cubicBezTo>
                  <a:pt x="51419" y="65105"/>
                  <a:pt x="51419" y="65181"/>
                  <a:pt x="51495" y="65257"/>
                </a:cubicBezTo>
                <a:lnTo>
                  <a:pt x="51608" y="65295"/>
                </a:lnTo>
                <a:cubicBezTo>
                  <a:pt x="51721" y="65295"/>
                  <a:pt x="51797" y="65257"/>
                  <a:pt x="51873" y="65219"/>
                </a:cubicBezTo>
                <a:lnTo>
                  <a:pt x="51910" y="65143"/>
                </a:lnTo>
                <a:cubicBezTo>
                  <a:pt x="51910" y="65143"/>
                  <a:pt x="51910" y="65105"/>
                  <a:pt x="51910" y="65105"/>
                </a:cubicBezTo>
                <a:cubicBezTo>
                  <a:pt x="51910" y="64992"/>
                  <a:pt x="51873" y="64954"/>
                  <a:pt x="51835" y="64916"/>
                </a:cubicBezTo>
                <a:cubicBezTo>
                  <a:pt x="51781" y="64890"/>
                  <a:pt x="51728" y="64863"/>
                  <a:pt x="51648" y="64863"/>
                </a:cubicBezTo>
                <a:close/>
                <a:moveTo>
                  <a:pt x="69945" y="64690"/>
                </a:moveTo>
                <a:lnTo>
                  <a:pt x="69831" y="64727"/>
                </a:lnTo>
                <a:cubicBezTo>
                  <a:pt x="69718" y="64803"/>
                  <a:pt x="69718" y="64954"/>
                  <a:pt x="69718" y="65030"/>
                </a:cubicBezTo>
                <a:cubicBezTo>
                  <a:pt x="69718" y="65105"/>
                  <a:pt x="69718" y="65257"/>
                  <a:pt x="69831" y="65332"/>
                </a:cubicBezTo>
                <a:lnTo>
                  <a:pt x="69945" y="65332"/>
                </a:lnTo>
                <a:cubicBezTo>
                  <a:pt x="70134" y="65332"/>
                  <a:pt x="70209" y="65181"/>
                  <a:pt x="70209" y="65030"/>
                </a:cubicBezTo>
                <a:cubicBezTo>
                  <a:pt x="70209" y="64841"/>
                  <a:pt x="70096" y="64727"/>
                  <a:pt x="69945" y="64690"/>
                </a:cubicBezTo>
                <a:close/>
                <a:moveTo>
                  <a:pt x="17052" y="65105"/>
                </a:moveTo>
                <a:lnTo>
                  <a:pt x="16863" y="65257"/>
                </a:lnTo>
                <a:cubicBezTo>
                  <a:pt x="16863" y="65257"/>
                  <a:pt x="16863" y="65295"/>
                  <a:pt x="16825" y="65332"/>
                </a:cubicBezTo>
                <a:lnTo>
                  <a:pt x="16938" y="65521"/>
                </a:lnTo>
                <a:lnTo>
                  <a:pt x="17127" y="65521"/>
                </a:lnTo>
                <a:lnTo>
                  <a:pt x="17279" y="65408"/>
                </a:lnTo>
                <a:lnTo>
                  <a:pt x="17279" y="65295"/>
                </a:lnTo>
                <a:lnTo>
                  <a:pt x="17165" y="65181"/>
                </a:lnTo>
                <a:cubicBezTo>
                  <a:pt x="17127" y="65143"/>
                  <a:pt x="17090" y="65143"/>
                  <a:pt x="17052" y="65105"/>
                </a:cubicBezTo>
                <a:close/>
                <a:moveTo>
                  <a:pt x="24424" y="65105"/>
                </a:moveTo>
                <a:lnTo>
                  <a:pt x="24273" y="65295"/>
                </a:lnTo>
                <a:cubicBezTo>
                  <a:pt x="24273" y="65295"/>
                  <a:pt x="24235" y="65332"/>
                  <a:pt x="24235" y="65370"/>
                </a:cubicBezTo>
                <a:cubicBezTo>
                  <a:pt x="24235" y="65408"/>
                  <a:pt x="24273" y="65484"/>
                  <a:pt x="24387" y="65521"/>
                </a:cubicBezTo>
                <a:lnTo>
                  <a:pt x="24462" y="65484"/>
                </a:lnTo>
                <a:cubicBezTo>
                  <a:pt x="24462" y="65484"/>
                  <a:pt x="24538" y="65521"/>
                  <a:pt x="24613" y="65521"/>
                </a:cubicBezTo>
                <a:lnTo>
                  <a:pt x="24727" y="65408"/>
                </a:lnTo>
                <a:lnTo>
                  <a:pt x="24727" y="65295"/>
                </a:lnTo>
                <a:lnTo>
                  <a:pt x="24727" y="65257"/>
                </a:lnTo>
                <a:cubicBezTo>
                  <a:pt x="24727" y="65105"/>
                  <a:pt x="24500" y="65105"/>
                  <a:pt x="24424" y="65105"/>
                </a:cubicBezTo>
                <a:close/>
                <a:moveTo>
                  <a:pt x="77232" y="65354"/>
                </a:moveTo>
                <a:cubicBezTo>
                  <a:pt x="77210" y="65354"/>
                  <a:pt x="77188" y="65359"/>
                  <a:pt x="77166" y="65370"/>
                </a:cubicBezTo>
                <a:cubicBezTo>
                  <a:pt x="77053" y="65446"/>
                  <a:pt x="77015" y="65635"/>
                  <a:pt x="77128" y="65748"/>
                </a:cubicBezTo>
                <a:cubicBezTo>
                  <a:pt x="77179" y="65748"/>
                  <a:pt x="77212" y="65765"/>
                  <a:pt x="77251" y="65765"/>
                </a:cubicBezTo>
                <a:cubicBezTo>
                  <a:pt x="77271" y="65765"/>
                  <a:pt x="77292" y="65761"/>
                  <a:pt x="77317" y="65748"/>
                </a:cubicBezTo>
                <a:lnTo>
                  <a:pt x="77355" y="65710"/>
                </a:lnTo>
                <a:lnTo>
                  <a:pt x="77317" y="65710"/>
                </a:lnTo>
                <a:lnTo>
                  <a:pt x="77468" y="65597"/>
                </a:lnTo>
                <a:lnTo>
                  <a:pt x="77468" y="65484"/>
                </a:lnTo>
                <a:lnTo>
                  <a:pt x="77393" y="65408"/>
                </a:lnTo>
                <a:cubicBezTo>
                  <a:pt x="77339" y="65381"/>
                  <a:pt x="77286" y="65354"/>
                  <a:pt x="77232" y="65354"/>
                </a:cubicBezTo>
                <a:close/>
                <a:moveTo>
                  <a:pt x="14972" y="65370"/>
                </a:moveTo>
                <a:cubicBezTo>
                  <a:pt x="14708" y="65370"/>
                  <a:pt x="14594" y="65446"/>
                  <a:pt x="14557" y="65521"/>
                </a:cubicBezTo>
                <a:lnTo>
                  <a:pt x="14670" y="65710"/>
                </a:lnTo>
                <a:cubicBezTo>
                  <a:pt x="14670" y="65710"/>
                  <a:pt x="14708" y="65748"/>
                  <a:pt x="14708" y="65786"/>
                </a:cubicBezTo>
                <a:cubicBezTo>
                  <a:pt x="14746" y="65824"/>
                  <a:pt x="14746" y="65862"/>
                  <a:pt x="14821" y="65899"/>
                </a:cubicBezTo>
                <a:lnTo>
                  <a:pt x="15048" y="65824"/>
                </a:lnTo>
                <a:lnTo>
                  <a:pt x="15048" y="65824"/>
                </a:lnTo>
                <a:cubicBezTo>
                  <a:pt x="15048" y="65824"/>
                  <a:pt x="15010" y="65862"/>
                  <a:pt x="15048" y="65862"/>
                </a:cubicBezTo>
                <a:cubicBezTo>
                  <a:pt x="15086" y="65824"/>
                  <a:pt x="15124" y="65824"/>
                  <a:pt x="15199" y="65786"/>
                </a:cubicBezTo>
                <a:lnTo>
                  <a:pt x="15199" y="65748"/>
                </a:lnTo>
                <a:cubicBezTo>
                  <a:pt x="15237" y="65710"/>
                  <a:pt x="15237" y="65673"/>
                  <a:pt x="15237" y="65673"/>
                </a:cubicBezTo>
                <a:cubicBezTo>
                  <a:pt x="15237" y="65559"/>
                  <a:pt x="15124" y="65484"/>
                  <a:pt x="15086" y="65484"/>
                </a:cubicBezTo>
                <a:lnTo>
                  <a:pt x="14972" y="65370"/>
                </a:lnTo>
                <a:close/>
                <a:moveTo>
                  <a:pt x="62043" y="65219"/>
                </a:moveTo>
                <a:cubicBezTo>
                  <a:pt x="61930" y="65219"/>
                  <a:pt x="61854" y="65257"/>
                  <a:pt x="61778" y="65295"/>
                </a:cubicBezTo>
                <a:cubicBezTo>
                  <a:pt x="61665" y="65408"/>
                  <a:pt x="61627" y="65521"/>
                  <a:pt x="61627" y="65635"/>
                </a:cubicBezTo>
                <a:cubicBezTo>
                  <a:pt x="61627" y="65673"/>
                  <a:pt x="61627" y="65748"/>
                  <a:pt x="61665" y="65824"/>
                </a:cubicBezTo>
                <a:lnTo>
                  <a:pt x="61703" y="65862"/>
                </a:lnTo>
                <a:cubicBezTo>
                  <a:pt x="61759" y="65899"/>
                  <a:pt x="61816" y="65909"/>
                  <a:pt x="61863" y="65909"/>
                </a:cubicBezTo>
                <a:cubicBezTo>
                  <a:pt x="61911" y="65909"/>
                  <a:pt x="61948" y="65899"/>
                  <a:pt x="61967" y="65899"/>
                </a:cubicBezTo>
                <a:cubicBezTo>
                  <a:pt x="62156" y="65824"/>
                  <a:pt x="62194" y="65559"/>
                  <a:pt x="62194" y="65446"/>
                </a:cubicBezTo>
                <a:cubicBezTo>
                  <a:pt x="62194" y="65408"/>
                  <a:pt x="62156" y="65370"/>
                  <a:pt x="62156" y="65332"/>
                </a:cubicBezTo>
                <a:lnTo>
                  <a:pt x="62043" y="65219"/>
                </a:lnTo>
                <a:close/>
                <a:moveTo>
                  <a:pt x="38753" y="65521"/>
                </a:moveTo>
                <a:cubicBezTo>
                  <a:pt x="38678" y="65521"/>
                  <a:pt x="38602" y="65521"/>
                  <a:pt x="38527" y="65559"/>
                </a:cubicBezTo>
                <a:cubicBezTo>
                  <a:pt x="38451" y="65635"/>
                  <a:pt x="38375" y="65710"/>
                  <a:pt x="38375" y="65786"/>
                </a:cubicBezTo>
                <a:cubicBezTo>
                  <a:pt x="38375" y="65899"/>
                  <a:pt x="38451" y="65975"/>
                  <a:pt x="38564" y="65975"/>
                </a:cubicBezTo>
                <a:lnTo>
                  <a:pt x="38716" y="65899"/>
                </a:lnTo>
                <a:cubicBezTo>
                  <a:pt x="38753" y="65899"/>
                  <a:pt x="38867" y="65824"/>
                  <a:pt x="38867" y="65710"/>
                </a:cubicBezTo>
                <a:cubicBezTo>
                  <a:pt x="38867" y="65673"/>
                  <a:pt x="38867" y="65635"/>
                  <a:pt x="38829" y="65597"/>
                </a:cubicBezTo>
                <a:lnTo>
                  <a:pt x="38753" y="65521"/>
                </a:lnTo>
                <a:close/>
                <a:moveTo>
                  <a:pt x="58300" y="65862"/>
                </a:moveTo>
                <a:cubicBezTo>
                  <a:pt x="58224" y="65862"/>
                  <a:pt x="58073" y="65862"/>
                  <a:pt x="58035" y="66013"/>
                </a:cubicBezTo>
                <a:lnTo>
                  <a:pt x="58149" y="66126"/>
                </a:lnTo>
                <a:lnTo>
                  <a:pt x="58111" y="66126"/>
                </a:lnTo>
                <a:cubicBezTo>
                  <a:pt x="58111" y="66126"/>
                  <a:pt x="58149" y="66202"/>
                  <a:pt x="58262" y="66240"/>
                </a:cubicBezTo>
                <a:lnTo>
                  <a:pt x="58413" y="66126"/>
                </a:lnTo>
                <a:cubicBezTo>
                  <a:pt x="58451" y="66088"/>
                  <a:pt x="58489" y="66051"/>
                  <a:pt x="58489" y="65975"/>
                </a:cubicBezTo>
                <a:lnTo>
                  <a:pt x="58489" y="65937"/>
                </a:lnTo>
                <a:lnTo>
                  <a:pt x="58338" y="65862"/>
                </a:lnTo>
                <a:close/>
                <a:moveTo>
                  <a:pt x="27714" y="65899"/>
                </a:moveTo>
                <a:cubicBezTo>
                  <a:pt x="27600" y="65937"/>
                  <a:pt x="27562" y="66013"/>
                  <a:pt x="27562" y="66088"/>
                </a:cubicBezTo>
                <a:lnTo>
                  <a:pt x="27600" y="66202"/>
                </a:lnTo>
                <a:cubicBezTo>
                  <a:pt x="27676" y="66277"/>
                  <a:pt x="27789" y="66277"/>
                  <a:pt x="27903" y="66277"/>
                </a:cubicBezTo>
                <a:cubicBezTo>
                  <a:pt x="27978" y="66240"/>
                  <a:pt x="28054" y="66164"/>
                  <a:pt x="28054" y="66088"/>
                </a:cubicBezTo>
                <a:lnTo>
                  <a:pt x="28016" y="65975"/>
                </a:lnTo>
                <a:cubicBezTo>
                  <a:pt x="27940" y="65899"/>
                  <a:pt x="27827" y="65899"/>
                  <a:pt x="27714" y="65899"/>
                </a:cubicBezTo>
                <a:close/>
                <a:moveTo>
                  <a:pt x="31726" y="65814"/>
                </a:moveTo>
                <a:cubicBezTo>
                  <a:pt x="31665" y="65814"/>
                  <a:pt x="31608" y="65824"/>
                  <a:pt x="31570" y="65824"/>
                </a:cubicBezTo>
                <a:cubicBezTo>
                  <a:pt x="31570" y="65824"/>
                  <a:pt x="31532" y="65862"/>
                  <a:pt x="31532" y="65862"/>
                </a:cubicBezTo>
                <a:lnTo>
                  <a:pt x="31305" y="65862"/>
                </a:lnTo>
                <a:lnTo>
                  <a:pt x="31268" y="65899"/>
                </a:lnTo>
                <a:cubicBezTo>
                  <a:pt x="31268" y="65937"/>
                  <a:pt x="31230" y="65975"/>
                  <a:pt x="31230" y="65975"/>
                </a:cubicBezTo>
                <a:lnTo>
                  <a:pt x="31343" y="66088"/>
                </a:lnTo>
                <a:cubicBezTo>
                  <a:pt x="31343" y="66126"/>
                  <a:pt x="31343" y="66126"/>
                  <a:pt x="31381" y="66164"/>
                </a:cubicBezTo>
                <a:cubicBezTo>
                  <a:pt x="31381" y="66202"/>
                  <a:pt x="31381" y="66277"/>
                  <a:pt x="31419" y="66315"/>
                </a:cubicBezTo>
                <a:lnTo>
                  <a:pt x="31494" y="66391"/>
                </a:lnTo>
                <a:cubicBezTo>
                  <a:pt x="31683" y="66391"/>
                  <a:pt x="31759" y="66353"/>
                  <a:pt x="31835" y="66315"/>
                </a:cubicBezTo>
                <a:cubicBezTo>
                  <a:pt x="31872" y="66315"/>
                  <a:pt x="31872" y="66277"/>
                  <a:pt x="31872" y="66277"/>
                </a:cubicBezTo>
                <a:cubicBezTo>
                  <a:pt x="31872" y="66277"/>
                  <a:pt x="31910" y="66277"/>
                  <a:pt x="31910" y="66315"/>
                </a:cubicBezTo>
                <a:lnTo>
                  <a:pt x="32137" y="66202"/>
                </a:lnTo>
                <a:cubicBezTo>
                  <a:pt x="32137" y="66202"/>
                  <a:pt x="32175" y="66164"/>
                  <a:pt x="32175" y="66164"/>
                </a:cubicBezTo>
                <a:cubicBezTo>
                  <a:pt x="32175" y="66126"/>
                  <a:pt x="32213" y="66088"/>
                  <a:pt x="32213" y="66051"/>
                </a:cubicBezTo>
                <a:cubicBezTo>
                  <a:pt x="32213" y="66013"/>
                  <a:pt x="32213" y="65937"/>
                  <a:pt x="32061" y="65899"/>
                </a:cubicBezTo>
                <a:lnTo>
                  <a:pt x="31986" y="65937"/>
                </a:lnTo>
                <a:cubicBezTo>
                  <a:pt x="31948" y="65899"/>
                  <a:pt x="31948" y="65862"/>
                  <a:pt x="31910" y="65862"/>
                </a:cubicBezTo>
                <a:cubicBezTo>
                  <a:pt x="31854" y="65824"/>
                  <a:pt x="31787" y="65814"/>
                  <a:pt x="31726" y="65814"/>
                </a:cubicBezTo>
                <a:close/>
                <a:moveTo>
                  <a:pt x="41740" y="66013"/>
                </a:moveTo>
                <a:lnTo>
                  <a:pt x="41589" y="66088"/>
                </a:lnTo>
                <a:cubicBezTo>
                  <a:pt x="41589" y="66088"/>
                  <a:pt x="41589" y="66088"/>
                  <a:pt x="41551" y="66126"/>
                </a:cubicBezTo>
                <a:cubicBezTo>
                  <a:pt x="41551" y="66164"/>
                  <a:pt x="41513" y="66240"/>
                  <a:pt x="41513" y="66353"/>
                </a:cubicBezTo>
                <a:lnTo>
                  <a:pt x="41627" y="66429"/>
                </a:lnTo>
                <a:cubicBezTo>
                  <a:pt x="41660" y="66440"/>
                  <a:pt x="41690" y="66444"/>
                  <a:pt x="41718" y="66444"/>
                </a:cubicBezTo>
                <a:cubicBezTo>
                  <a:pt x="41785" y="66444"/>
                  <a:pt x="41838" y="66418"/>
                  <a:pt x="41891" y="66391"/>
                </a:cubicBezTo>
                <a:cubicBezTo>
                  <a:pt x="41929" y="66353"/>
                  <a:pt x="41967" y="66277"/>
                  <a:pt x="41967" y="66202"/>
                </a:cubicBezTo>
                <a:cubicBezTo>
                  <a:pt x="41967" y="66088"/>
                  <a:pt x="41854" y="66013"/>
                  <a:pt x="41740" y="66013"/>
                </a:cubicBezTo>
                <a:close/>
                <a:moveTo>
                  <a:pt x="54028" y="66164"/>
                </a:moveTo>
                <a:cubicBezTo>
                  <a:pt x="53914" y="66164"/>
                  <a:pt x="53839" y="66164"/>
                  <a:pt x="53763" y="66240"/>
                </a:cubicBezTo>
                <a:cubicBezTo>
                  <a:pt x="53650" y="66315"/>
                  <a:pt x="53650" y="66504"/>
                  <a:pt x="53687" y="66656"/>
                </a:cubicBezTo>
                <a:lnTo>
                  <a:pt x="53952" y="66693"/>
                </a:lnTo>
                <a:cubicBezTo>
                  <a:pt x="53952" y="66656"/>
                  <a:pt x="54028" y="66656"/>
                  <a:pt x="54066" y="66656"/>
                </a:cubicBezTo>
                <a:lnTo>
                  <a:pt x="54217" y="66542"/>
                </a:lnTo>
                <a:cubicBezTo>
                  <a:pt x="54217" y="66504"/>
                  <a:pt x="54217" y="66467"/>
                  <a:pt x="54217" y="66467"/>
                </a:cubicBezTo>
                <a:cubicBezTo>
                  <a:pt x="54217" y="66353"/>
                  <a:pt x="54179" y="66277"/>
                  <a:pt x="54141" y="66202"/>
                </a:cubicBezTo>
                <a:lnTo>
                  <a:pt x="54028" y="66164"/>
                </a:lnTo>
                <a:close/>
                <a:moveTo>
                  <a:pt x="19434" y="65975"/>
                </a:moveTo>
                <a:lnTo>
                  <a:pt x="19245" y="66013"/>
                </a:lnTo>
                <a:cubicBezTo>
                  <a:pt x="19245" y="66051"/>
                  <a:pt x="19207" y="66051"/>
                  <a:pt x="19207" y="66088"/>
                </a:cubicBezTo>
                <a:cubicBezTo>
                  <a:pt x="19169" y="66164"/>
                  <a:pt x="19131" y="66240"/>
                  <a:pt x="19131" y="66315"/>
                </a:cubicBezTo>
                <a:cubicBezTo>
                  <a:pt x="19131" y="66315"/>
                  <a:pt x="19131" y="66353"/>
                  <a:pt x="19131" y="66391"/>
                </a:cubicBezTo>
                <a:cubicBezTo>
                  <a:pt x="19093" y="66391"/>
                  <a:pt x="19056" y="66429"/>
                  <a:pt x="19056" y="66504"/>
                </a:cubicBezTo>
                <a:lnTo>
                  <a:pt x="19093" y="66618"/>
                </a:lnTo>
                <a:cubicBezTo>
                  <a:pt x="19177" y="66673"/>
                  <a:pt x="19260" y="66708"/>
                  <a:pt x="19328" y="66708"/>
                </a:cubicBezTo>
                <a:cubicBezTo>
                  <a:pt x="19353" y="66708"/>
                  <a:pt x="19376" y="66704"/>
                  <a:pt x="19396" y="66693"/>
                </a:cubicBezTo>
                <a:cubicBezTo>
                  <a:pt x="19509" y="66618"/>
                  <a:pt x="19509" y="66504"/>
                  <a:pt x="19509" y="66429"/>
                </a:cubicBezTo>
                <a:cubicBezTo>
                  <a:pt x="19509" y="66429"/>
                  <a:pt x="19509" y="66353"/>
                  <a:pt x="19547" y="66353"/>
                </a:cubicBezTo>
                <a:cubicBezTo>
                  <a:pt x="19509" y="66353"/>
                  <a:pt x="19509" y="66391"/>
                  <a:pt x="19472" y="66391"/>
                </a:cubicBezTo>
                <a:lnTo>
                  <a:pt x="19623" y="66277"/>
                </a:lnTo>
                <a:cubicBezTo>
                  <a:pt x="19623" y="66126"/>
                  <a:pt x="19547" y="66013"/>
                  <a:pt x="19434" y="65975"/>
                </a:cubicBezTo>
                <a:close/>
                <a:moveTo>
                  <a:pt x="28644" y="66375"/>
                </a:moveTo>
                <a:cubicBezTo>
                  <a:pt x="28612" y="66375"/>
                  <a:pt x="28579" y="66380"/>
                  <a:pt x="28545" y="66391"/>
                </a:cubicBezTo>
                <a:cubicBezTo>
                  <a:pt x="28394" y="66429"/>
                  <a:pt x="28281" y="66542"/>
                  <a:pt x="28281" y="66656"/>
                </a:cubicBezTo>
                <a:lnTo>
                  <a:pt x="28319" y="66769"/>
                </a:lnTo>
                <a:cubicBezTo>
                  <a:pt x="28363" y="66813"/>
                  <a:pt x="28433" y="66832"/>
                  <a:pt x="28514" y="66832"/>
                </a:cubicBezTo>
                <a:cubicBezTo>
                  <a:pt x="28571" y="66832"/>
                  <a:pt x="28634" y="66822"/>
                  <a:pt x="28697" y="66807"/>
                </a:cubicBezTo>
                <a:cubicBezTo>
                  <a:pt x="28810" y="66769"/>
                  <a:pt x="28886" y="66656"/>
                  <a:pt x="28886" y="66542"/>
                </a:cubicBezTo>
                <a:lnTo>
                  <a:pt x="28848" y="66429"/>
                </a:lnTo>
                <a:cubicBezTo>
                  <a:pt x="28794" y="66402"/>
                  <a:pt x="28722" y="66375"/>
                  <a:pt x="28644" y="66375"/>
                </a:cubicBezTo>
                <a:close/>
                <a:moveTo>
                  <a:pt x="1400" y="66542"/>
                </a:moveTo>
                <a:lnTo>
                  <a:pt x="1135" y="66618"/>
                </a:lnTo>
                <a:cubicBezTo>
                  <a:pt x="1097" y="66807"/>
                  <a:pt x="1286" y="66845"/>
                  <a:pt x="1362" y="66882"/>
                </a:cubicBezTo>
                <a:lnTo>
                  <a:pt x="1589" y="66807"/>
                </a:lnTo>
                <a:cubicBezTo>
                  <a:pt x="1589" y="66807"/>
                  <a:pt x="1626" y="66769"/>
                  <a:pt x="1626" y="66731"/>
                </a:cubicBezTo>
                <a:cubicBezTo>
                  <a:pt x="1626" y="66618"/>
                  <a:pt x="1475" y="66580"/>
                  <a:pt x="1400" y="66542"/>
                </a:cubicBezTo>
                <a:close/>
                <a:moveTo>
                  <a:pt x="6882" y="66456"/>
                </a:moveTo>
                <a:cubicBezTo>
                  <a:pt x="6836" y="66456"/>
                  <a:pt x="6786" y="66460"/>
                  <a:pt x="6730" y="66467"/>
                </a:cubicBezTo>
                <a:lnTo>
                  <a:pt x="6617" y="66580"/>
                </a:lnTo>
                <a:lnTo>
                  <a:pt x="6617" y="66769"/>
                </a:lnTo>
                <a:lnTo>
                  <a:pt x="6693" y="66882"/>
                </a:lnTo>
                <a:cubicBezTo>
                  <a:pt x="6764" y="66918"/>
                  <a:pt x="6829" y="66932"/>
                  <a:pt x="6886" y="66932"/>
                </a:cubicBezTo>
                <a:cubicBezTo>
                  <a:pt x="7008" y="66932"/>
                  <a:pt x="7095" y="66870"/>
                  <a:pt x="7146" y="66845"/>
                </a:cubicBezTo>
                <a:cubicBezTo>
                  <a:pt x="7184" y="66807"/>
                  <a:pt x="7222" y="66807"/>
                  <a:pt x="7260" y="66807"/>
                </a:cubicBezTo>
                <a:lnTo>
                  <a:pt x="7260" y="66580"/>
                </a:lnTo>
                <a:cubicBezTo>
                  <a:pt x="7198" y="66518"/>
                  <a:pt x="7086" y="66456"/>
                  <a:pt x="6882" y="66456"/>
                </a:cubicBezTo>
                <a:close/>
                <a:moveTo>
                  <a:pt x="53461" y="66164"/>
                </a:moveTo>
                <a:cubicBezTo>
                  <a:pt x="53234" y="66202"/>
                  <a:pt x="53083" y="66315"/>
                  <a:pt x="53045" y="66504"/>
                </a:cubicBezTo>
                <a:lnTo>
                  <a:pt x="53083" y="66618"/>
                </a:lnTo>
                <a:lnTo>
                  <a:pt x="52969" y="66693"/>
                </a:lnTo>
                <a:cubicBezTo>
                  <a:pt x="52969" y="66656"/>
                  <a:pt x="53006" y="66618"/>
                  <a:pt x="53007" y="66618"/>
                </a:cubicBezTo>
                <a:lnTo>
                  <a:pt x="53007" y="66618"/>
                </a:lnTo>
                <a:cubicBezTo>
                  <a:pt x="52969" y="66656"/>
                  <a:pt x="52893" y="66693"/>
                  <a:pt x="52856" y="66769"/>
                </a:cubicBezTo>
                <a:lnTo>
                  <a:pt x="52856" y="66845"/>
                </a:lnTo>
                <a:cubicBezTo>
                  <a:pt x="52893" y="66920"/>
                  <a:pt x="53007" y="66958"/>
                  <a:pt x="53120" y="66958"/>
                </a:cubicBezTo>
                <a:cubicBezTo>
                  <a:pt x="53234" y="66920"/>
                  <a:pt x="53347" y="66807"/>
                  <a:pt x="53309" y="66693"/>
                </a:cubicBezTo>
                <a:cubicBezTo>
                  <a:pt x="53347" y="66693"/>
                  <a:pt x="53423" y="66693"/>
                  <a:pt x="53461" y="66656"/>
                </a:cubicBezTo>
                <a:cubicBezTo>
                  <a:pt x="53574" y="66618"/>
                  <a:pt x="53650" y="66504"/>
                  <a:pt x="53650" y="66391"/>
                </a:cubicBezTo>
                <a:cubicBezTo>
                  <a:pt x="53650" y="66315"/>
                  <a:pt x="53650" y="66277"/>
                  <a:pt x="53574" y="66202"/>
                </a:cubicBezTo>
                <a:lnTo>
                  <a:pt x="53461" y="66164"/>
                </a:lnTo>
                <a:close/>
                <a:moveTo>
                  <a:pt x="33801" y="66656"/>
                </a:moveTo>
                <a:cubicBezTo>
                  <a:pt x="33687" y="66656"/>
                  <a:pt x="33574" y="66693"/>
                  <a:pt x="33536" y="66731"/>
                </a:cubicBezTo>
                <a:cubicBezTo>
                  <a:pt x="33498" y="66769"/>
                  <a:pt x="33423" y="66845"/>
                  <a:pt x="33423" y="66920"/>
                </a:cubicBezTo>
                <a:cubicBezTo>
                  <a:pt x="33423" y="66958"/>
                  <a:pt x="33460" y="67034"/>
                  <a:pt x="33574" y="67071"/>
                </a:cubicBezTo>
                <a:lnTo>
                  <a:pt x="33725" y="66920"/>
                </a:lnTo>
                <a:lnTo>
                  <a:pt x="33725" y="66920"/>
                </a:lnTo>
                <a:cubicBezTo>
                  <a:pt x="33725" y="66958"/>
                  <a:pt x="33687" y="66996"/>
                  <a:pt x="33687" y="66996"/>
                </a:cubicBezTo>
                <a:cubicBezTo>
                  <a:pt x="33725" y="66996"/>
                  <a:pt x="33801" y="66996"/>
                  <a:pt x="33876" y="66958"/>
                </a:cubicBezTo>
                <a:lnTo>
                  <a:pt x="33914" y="66845"/>
                </a:lnTo>
                <a:cubicBezTo>
                  <a:pt x="33914" y="66807"/>
                  <a:pt x="33914" y="66769"/>
                  <a:pt x="33876" y="66731"/>
                </a:cubicBezTo>
                <a:lnTo>
                  <a:pt x="33801" y="66656"/>
                </a:lnTo>
                <a:close/>
                <a:moveTo>
                  <a:pt x="52122" y="66602"/>
                </a:moveTo>
                <a:cubicBezTo>
                  <a:pt x="52055" y="66602"/>
                  <a:pt x="52002" y="66629"/>
                  <a:pt x="51948" y="66656"/>
                </a:cubicBezTo>
                <a:cubicBezTo>
                  <a:pt x="51873" y="66693"/>
                  <a:pt x="51835" y="66769"/>
                  <a:pt x="51835" y="66882"/>
                </a:cubicBezTo>
                <a:cubicBezTo>
                  <a:pt x="51835" y="66958"/>
                  <a:pt x="51873" y="67034"/>
                  <a:pt x="51986" y="67071"/>
                </a:cubicBezTo>
                <a:lnTo>
                  <a:pt x="52137" y="66958"/>
                </a:lnTo>
                <a:lnTo>
                  <a:pt x="52175" y="66958"/>
                </a:lnTo>
                <a:cubicBezTo>
                  <a:pt x="52175" y="66996"/>
                  <a:pt x="52137" y="66996"/>
                  <a:pt x="52137" y="66996"/>
                </a:cubicBezTo>
                <a:cubicBezTo>
                  <a:pt x="52175" y="66996"/>
                  <a:pt x="52326" y="66996"/>
                  <a:pt x="52326" y="66845"/>
                </a:cubicBezTo>
                <a:lnTo>
                  <a:pt x="52251" y="66731"/>
                </a:lnTo>
                <a:lnTo>
                  <a:pt x="52251" y="66731"/>
                </a:lnTo>
                <a:cubicBezTo>
                  <a:pt x="52251" y="66731"/>
                  <a:pt x="52289" y="66769"/>
                  <a:pt x="52289" y="66769"/>
                </a:cubicBezTo>
                <a:lnTo>
                  <a:pt x="52213" y="66618"/>
                </a:lnTo>
                <a:cubicBezTo>
                  <a:pt x="52180" y="66607"/>
                  <a:pt x="52150" y="66602"/>
                  <a:pt x="52122" y="66602"/>
                </a:cubicBezTo>
                <a:close/>
                <a:moveTo>
                  <a:pt x="27903" y="66656"/>
                </a:moveTo>
                <a:lnTo>
                  <a:pt x="27676" y="66693"/>
                </a:lnTo>
                <a:lnTo>
                  <a:pt x="27638" y="66769"/>
                </a:lnTo>
                <a:cubicBezTo>
                  <a:pt x="27638" y="66807"/>
                  <a:pt x="27600" y="66882"/>
                  <a:pt x="27600" y="66958"/>
                </a:cubicBezTo>
                <a:cubicBezTo>
                  <a:pt x="27600" y="67109"/>
                  <a:pt x="27676" y="67185"/>
                  <a:pt x="27827" y="67223"/>
                </a:cubicBezTo>
                <a:lnTo>
                  <a:pt x="27978" y="67109"/>
                </a:lnTo>
                <a:lnTo>
                  <a:pt x="27978" y="67109"/>
                </a:lnTo>
                <a:cubicBezTo>
                  <a:pt x="27978" y="67147"/>
                  <a:pt x="27978" y="67147"/>
                  <a:pt x="27940" y="67147"/>
                </a:cubicBezTo>
                <a:lnTo>
                  <a:pt x="28016" y="67147"/>
                </a:lnTo>
                <a:lnTo>
                  <a:pt x="28167" y="67034"/>
                </a:lnTo>
                <a:lnTo>
                  <a:pt x="28167" y="66769"/>
                </a:lnTo>
                <a:lnTo>
                  <a:pt x="28016" y="66656"/>
                </a:lnTo>
                <a:close/>
                <a:moveTo>
                  <a:pt x="61627" y="66882"/>
                </a:moveTo>
                <a:cubicBezTo>
                  <a:pt x="61476" y="66882"/>
                  <a:pt x="61362" y="66920"/>
                  <a:pt x="61287" y="67071"/>
                </a:cubicBezTo>
                <a:lnTo>
                  <a:pt x="61325" y="67185"/>
                </a:lnTo>
                <a:cubicBezTo>
                  <a:pt x="61380" y="67240"/>
                  <a:pt x="61476" y="67275"/>
                  <a:pt x="61553" y="67275"/>
                </a:cubicBezTo>
                <a:cubicBezTo>
                  <a:pt x="61581" y="67275"/>
                  <a:pt x="61607" y="67271"/>
                  <a:pt x="61627" y="67260"/>
                </a:cubicBezTo>
                <a:cubicBezTo>
                  <a:pt x="61703" y="67223"/>
                  <a:pt x="61740" y="67147"/>
                  <a:pt x="61740" y="67071"/>
                </a:cubicBezTo>
                <a:cubicBezTo>
                  <a:pt x="61740" y="67034"/>
                  <a:pt x="61740" y="66996"/>
                  <a:pt x="61740" y="66958"/>
                </a:cubicBezTo>
                <a:lnTo>
                  <a:pt x="61627" y="66882"/>
                </a:lnTo>
                <a:close/>
                <a:moveTo>
                  <a:pt x="2912" y="66920"/>
                </a:moveTo>
                <a:lnTo>
                  <a:pt x="2761" y="67034"/>
                </a:lnTo>
                <a:lnTo>
                  <a:pt x="2761" y="67185"/>
                </a:lnTo>
                <a:lnTo>
                  <a:pt x="2912" y="67298"/>
                </a:lnTo>
                <a:lnTo>
                  <a:pt x="3139" y="67298"/>
                </a:lnTo>
                <a:lnTo>
                  <a:pt x="3290" y="67223"/>
                </a:lnTo>
                <a:lnTo>
                  <a:pt x="3290" y="67185"/>
                </a:lnTo>
                <a:cubicBezTo>
                  <a:pt x="3290" y="67071"/>
                  <a:pt x="3252" y="67034"/>
                  <a:pt x="3214" y="66996"/>
                </a:cubicBezTo>
                <a:cubicBezTo>
                  <a:pt x="3139" y="66920"/>
                  <a:pt x="3025" y="66920"/>
                  <a:pt x="2912" y="66920"/>
                </a:cubicBezTo>
                <a:close/>
                <a:moveTo>
                  <a:pt x="58791" y="66967"/>
                </a:moveTo>
                <a:cubicBezTo>
                  <a:pt x="58754" y="66967"/>
                  <a:pt x="58716" y="66977"/>
                  <a:pt x="58678" y="66996"/>
                </a:cubicBezTo>
                <a:cubicBezTo>
                  <a:pt x="58565" y="67034"/>
                  <a:pt x="58527" y="67260"/>
                  <a:pt x="58640" y="67336"/>
                </a:cubicBezTo>
                <a:cubicBezTo>
                  <a:pt x="58678" y="67374"/>
                  <a:pt x="58754" y="67374"/>
                  <a:pt x="58791" y="67374"/>
                </a:cubicBezTo>
                <a:lnTo>
                  <a:pt x="58867" y="67298"/>
                </a:lnTo>
                <a:lnTo>
                  <a:pt x="58791" y="67298"/>
                </a:lnTo>
                <a:lnTo>
                  <a:pt x="58981" y="67185"/>
                </a:lnTo>
                <a:lnTo>
                  <a:pt x="58981" y="67109"/>
                </a:lnTo>
                <a:lnTo>
                  <a:pt x="58905" y="66996"/>
                </a:lnTo>
                <a:cubicBezTo>
                  <a:pt x="58867" y="66977"/>
                  <a:pt x="58829" y="66967"/>
                  <a:pt x="58791" y="66967"/>
                </a:cubicBezTo>
                <a:close/>
                <a:moveTo>
                  <a:pt x="50128" y="67020"/>
                </a:moveTo>
                <a:cubicBezTo>
                  <a:pt x="50032" y="67020"/>
                  <a:pt x="49928" y="67076"/>
                  <a:pt x="49869" y="67223"/>
                </a:cubicBezTo>
                <a:lnTo>
                  <a:pt x="49982" y="67412"/>
                </a:lnTo>
                <a:cubicBezTo>
                  <a:pt x="50058" y="67412"/>
                  <a:pt x="50134" y="67412"/>
                  <a:pt x="50209" y="67374"/>
                </a:cubicBezTo>
                <a:cubicBezTo>
                  <a:pt x="50247" y="67336"/>
                  <a:pt x="50285" y="67260"/>
                  <a:pt x="50285" y="67185"/>
                </a:cubicBezTo>
                <a:lnTo>
                  <a:pt x="50285" y="67147"/>
                </a:lnTo>
                <a:lnTo>
                  <a:pt x="50209" y="67034"/>
                </a:lnTo>
                <a:cubicBezTo>
                  <a:pt x="50184" y="67025"/>
                  <a:pt x="50156" y="67020"/>
                  <a:pt x="50128" y="67020"/>
                </a:cubicBezTo>
                <a:close/>
                <a:moveTo>
                  <a:pt x="4953" y="67185"/>
                </a:moveTo>
                <a:cubicBezTo>
                  <a:pt x="4878" y="67185"/>
                  <a:pt x="4802" y="67223"/>
                  <a:pt x="4764" y="67223"/>
                </a:cubicBezTo>
                <a:cubicBezTo>
                  <a:pt x="4727" y="67260"/>
                  <a:pt x="4689" y="67336"/>
                  <a:pt x="4689" y="67487"/>
                </a:cubicBezTo>
                <a:lnTo>
                  <a:pt x="4840" y="67563"/>
                </a:lnTo>
                <a:lnTo>
                  <a:pt x="4953" y="67563"/>
                </a:lnTo>
                <a:lnTo>
                  <a:pt x="5105" y="67450"/>
                </a:lnTo>
                <a:lnTo>
                  <a:pt x="5105" y="67298"/>
                </a:lnTo>
                <a:lnTo>
                  <a:pt x="4953" y="67185"/>
                </a:lnTo>
                <a:close/>
                <a:moveTo>
                  <a:pt x="80153" y="67336"/>
                </a:moveTo>
                <a:lnTo>
                  <a:pt x="79964" y="67450"/>
                </a:lnTo>
                <a:cubicBezTo>
                  <a:pt x="79964" y="67487"/>
                  <a:pt x="79964" y="67525"/>
                  <a:pt x="79926" y="67563"/>
                </a:cubicBezTo>
                <a:lnTo>
                  <a:pt x="80077" y="67714"/>
                </a:lnTo>
                <a:lnTo>
                  <a:pt x="80115" y="67714"/>
                </a:lnTo>
                <a:cubicBezTo>
                  <a:pt x="80191" y="67714"/>
                  <a:pt x="80380" y="67714"/>
                  <a:pt x="80417" y="67601"/>
                </a:cubicBezTo>
                <a:lnTo>
                  <a:pt x="80304" y="67412"/>
                </a:lnTo>
                <a:cubicBezTo>
                  <a:pt x="80266" y="67412"/>
                  <a:pt x="80228" y="67374"/>
                  <a:pt x="80153" y="67336"/>
                </a:cubicBezTo>
                <a:close/>
                <a:moveTo>
                  <a:pt x="25937" y="67374"/>
                </a:moveTo>
                <a:lnTo>
                  <a:pt x="25748" y="67450"/>
                </a:lnTo>
                <a:lnTo>
                  <a:pt x="25748" y="67601"/>
                </a:lnTo>
                <a:lnTo>
                  <a:pt x="25861" y="67714"/>
                </a:lnTo>
                <a:cubicBezTo>
                  <a:pt x="25888" y="67721"/>
                  <a:pt x="25913" y="67724"/>
                  <a:pt x="25938" y="67724"/>
                </a:cubicBezTo>
                <a:cubicBezTo>
                  <a:pt x="26050" y="67724"/>
                  <a:pt x="26132" y="67656"/>
                  <a:pt x="26164" y="67563"/>
                </a:cubicBezTo>
                <a:lnTo>
                  <a:pt x="26050" y="67374"/>
                </a:lnTo>
                <a:cubicBezTo>
                  <a:pt x="26037" y="67387"/>
                  <a:pt x="26025" y="67391"/>
                  <a:pt x="26012" y="67391"/>
                </a:cubicBezTo>
                <a:cubicBezTo>
                  <a:pt x="25987" y="67391"/>
                  <a:pt x="25962" y="67374"/>
                  <a:pt x="25937" y="67374"/>
                </a:cubicBezTo>
                <a:close/>
                <a:moveTo>
                  <a:pt x="39785" y="67439"/>
                </a:moveTo>
                <a:cubicBezTo>
                  <a:pt x="39756" y="67439"/>
                  <a:pt x="39728" y="67442"/>
                  <a:pt x="39699" y="67450"/>
                </a:cubicBezTo>
                <a:cubicBezTo>
                  <a:pt x="39623" y="67487"/>
                  <a:pt x="39547" y="67563"/>
                  <a:pt x="39585" y="67676"/>
                </a:cubicBezTo>
                <a:lnTo>
                  <a:pt x="39736" y="67790"/>
                </a:lnTo>
                <a:lnTo>
                  <a:pt x="39812" y="67790"/>
                </a:lnTo>
                <a:cubicBezTo>
                  <a:pt x="39888" y="67790"/>
                  <a:pt x="40077" y="67790"/>
                  <a:pt x="40115" y="67639"/>
                </a:cubicBezTo>
                <a:lnTo>
                  <a:pt x="40077" y="67525"/>
                </a:lnTo>
                <a:cubicBezTo>
                  <a:pt x="40016" y="67495"/>
                  <a:pt x="39905" y="67439"/>
                  <a:pt x="39785" y="67439"/>
                </a:cubicBezTo>
                <a:close/>
                <a:moveTo>
                  <a:pt x="71268" y="67412"/>
                </a:moveTo>
                <a:lnTo>
                  <a:pt x="71117" y="67487"/>
                </a:lnTo>
                <a:cubicBezTo>
                  <a:pt x="71079" y="67525"/>
                  <a:pt x="71079" y="67525"/>
                  <a:pt x="71041" y="67601"/>
                </a:cubicBezTo>
                <a:lnTo>
                  <a:pt x="71155" y="67714"/>
                </a:lnTo>
                <a:cubicBezTo>
                  <a:pt x="71192" y="67752"/>
                  <a:pt x="71230" y="67752"/>
                  <a:pt x="71268" y="67790"/>
                </a:cubicBezTo>
                <a:lnTo>
                  <a:pt x="71457" y="67676"/>
                </a:lnTo>
                <a:cubicBezTo>
                  <a:pt x="71457" y="67676"/>
                  <a:pt x="71495" y="67639"/>
                  <a:pt x="71495" y="67601"/>
                </a:cubicBezTo>
                <a:lnTo>
                  <a:pt x="71381" y="67450"/>
                </a:lnTo>
                <a:cubicBezTo>
                  <a:pt x="71381" y="67412"/>
                  <a:pt x="71344" y="67412"/>
                  <a:pt x="71268" y="67412"/>
                </a:cubicBezTo>
                <a:close/>
                <a:moveTo>
                  <a:pt x="28545" y="67639"/>
                </a:moveTo>
                <a:cubicBezTo>
                  <a:pt x="28432" y="67639"/>
                  <a:pt x="28319" y="67714"/>
                  <a:pt x="28319" y="67828"/>
                </a:cubicBezTo>
                <a:lnTo>
                  <a:pt x="28470" y="67828"/>
                </a:lnTo>
                <a:cubicBezTo>
                  <a:pt x="28470" y="67828"/>
                  <a:pt x="28470" y="67865"/>
                  <a:pt x="28470" y="67865"/>
                </a:cubicBezTo>
                <a:lnTo>
                  <a:pt x="28659" y="67865"/>
                </a:lnTo>
                <a:cubicBezTo>
                  <a:pt x="28659" y="67865"/>
                  <a:pt x="28659" y="67828"/>
                  <a:pt x="28659" y="67828"/>
                </a:cubicBezTo>
                <a:lnTo>
                  <a:pt x="28810" y="67828"/>
                </a:lnTo>
                <a:cubicBezTo>
                  <a:pt x="28810" y="67790"/>
                  <a:pt x="28772" y="67752"/>
                  <a:pt x="28734" y="67714"/>
                </a:cubicBezTo>
                <a:cubicBezTo>
                  <a:pt x="28697" y="67676"/>
                  <a:pt x="28621" y="67639"/>
                  <a:pt x="28545" y="67639"/>
                </a:cubicBezTo>
                <a:close/>
                <a:moveTo>
                  <a:pt x="14708" y="67601"/>
                </a:moveTo>
                <a:lnTo>
                  <a:pt x="14594" y="67714"/>
                </a:lnTo>
                <a:lnTo>
                  <a:pt x="14594" y="67828"/>
                </a:lnTo>
                <a:lnTo>
                  <a:pt x="14708" y="67941"/>
                </a:lnTo>
                <a:lnTo>
                  <a:pt x="14972" y="67941"/>
                </a:lnTo>
                <a:lnTo>
                  <a:pt x="15086" y="67828"/>
                </a:lnTo>
                <a:lnTo>
                  <a:pt x="15086" y="67714"/>
                </a:lnTo>
                <a:lnTo>
                  <a:pt x="14972" y="67601"/>
                </a:lnTo>
                <a:close/>
                <a:moveTo>
                  <a:pt x="72024" y="67487"/>
                </a:moveTo>
                <a:lnTo>
                  <a:pt x="71911" y="67563"/>
                </a:lnTo>
                <a:cubicBezTo>
                  <a:pt x="71873" y="67639"/>
                  <a:pt x="71873" y="67714"/>
                  <a:pt x="71873" y="67790"/>
                </a:cubicBezTo>
                <a:cubicBezTo>
                  <a:pt x="71873" y="67979"/>
                  <a:pt x="71949" y="68130"/>
                  <a:pt x="72100" y="68168"/>
                </a:cubicBezTo>
                <a:lnTo>
                  <a:pt x="72213" y="68168"/>
                </a:lnTo>
                <a:cubicBezTo>
                  <a:pt x="72364" y="68130"/>
                  <a:pt x="72402" y="68017"/>
                  <a:pt x="72402" y="67903"/>
                </a:cubicBezTo>
                <a:lnTo>
                  <a:pt x="72516" y="67865"/>
                </a:lnTo>
                <a:lnTo>
                  <a:pt x="72516" y="67828"/>
                </a:lnTo>
                <a:cubicBezTo>
                  <a:pt x="72516" y="67790"/>
                  <a:pt x="72516" y="67714"/>
                  <a:pt x="72516" y="67676"/>
                </a:cubicBezTo>
                <a:cubicBezTo>
                  <a:pt x="72516" y="67601"/>
                  <a:pt x="72478" y="67525"/>
                  <a:pt x="72364" y="67487"/>
                </a:cubicBezTo>
                <a:lnTo>
                  <a:pt x="72289" y="67563"/>
                </a:lnTo>
                <a:lnTo>
                  <a:pt x="72251" y="67563"/>
                </a:lnTo>
                <a:cubicBezTo>
                  <a:pt x="72251" y="67563"/>
                  <a:pt x="72251" y="67563"/>
                  <a:pt x="72213" y="67525"/>
                </a:cubicBezTo>
                <a:cubicBezTo>
                  <a:pt x="72175" y="67525"/>
                  <a:pt x="72100" y="67487"/>
                  <a:pt x="72024" y="67487"/>
                </a:cubicBezTo>
                <a:close/>
                <a:moveTo>
                  <a:pt x="47508" y="67765"/>
                </a:moveTo>
                <a:cubicBezTo>
                  <a:pt x="47474" y="67765"/>
                  <a:pt x="47443" y="67774"/>
                  <a:pt x="47411" y="67790"/>
                </a:cubicBezTo>
                <a:cubicBezTo>
                  <a:pt x="47336" y="67790"/>
                  <a:pt x="47298" y="67865"/>
                  <a:pt x="47298" y="67941"/>
                </a:cubicBezTo>
                <a:cubicBezTo>
                  <a:pt x="47298" y="68017"/>
                  <a:pt x="47336" y="68130"/>
                  <a:pt x="47449" y="68168"/>
                </a:cubicBezTo>
                <a:cubicBezTo>
                  <a:pt x="47468" y="68187"/>
                  <a:pt x="47496" y="68196"/>
                  <a:pt x="47530" y="68196"/>
                </a:cubicBezTo>
                <a:cubicBezTo>
                  <a:pt x="47563" y="68196"/>
                  <a:pt x="47600" y="68187"/>
                  <a:pt x="47638" y="68168"/>
                </a:cubicBezTo>
                <a:cubicBezTo>
                  <a:pt x="47714" y="68130"/>
                  <a:pt x="47752" y="68092"/>
                  <a:pt x="47752" y="68017"/>
                </a:cubicBezTo>
                <a:cubicBezTo>
                  <a:pt x="47752" y="67941"/>
                  <a:pt x="47714" y="67903"/>
                  <a:pt x="47676" y="67828"/>
                </a:cubicBezTo>
                <a:cubicBezTo>
                  <a:pt x="47610" y="67783"/>
                  <a:pt x="47556" y="67765"/>
                  <a:pt x="47508" y="67765"/>
                </a:cubicBezTo>
                <a:close/>
                <a:moveTo>
                  <a:pt x="17610" y="67749"/>
                </a:moveTo>
                <a:cubicBezTo>
                  <a:pt x="17560" y="67749"/>
                  <a:pt x="17511" y="67761"/>
                  <a:pt x="17468" y="67790"/>
                </a:cubicBezTo>
                <a:cubicBezTo>
                  <a:pt x="17354" y="67828"/>
                  <a:pt x="17279" y="67903"/>
                  <a:pt x="17279" y="67979"/>
                </a:cubicBezTo>
                <a:lnTo>
                  <a:pt x="17203" y="67903"/>
                </a:lnTo>
                <a:cubicBezTo>
                  <a:pt x="16976" y="67903"/>
                  <a:pt x="16938" y="68017"/>
                  <a:pt x="16938" y="68054"/>
                </a:cubicBezTo>
                <a:cubicBezTo>
                  <a:pt x="16938" y="68092"/>
                  <a:pt x="16938" y="68092"/>
                  <a:pt x="16976" y="68092"/>
                </a:cubicBezTo>
                <a:lnTo>
                  <a:pt x="17014" y="68281"/>
                </a:lnTo>
                <a:cubicBezTo>
                  <a:pt x="17036" y="68292"/>
                  <a:pt x="17062" y="68297"/>
                  <a:pt x="17087" y="68297"/>
                </a:cubicBezTo>
                <a:cubicBezTo>
                  <a:pt x="17150" y="68297"/>
                  <a:pt x="17214" y="68270"/>
                  <a:pt x="17241" y="68243"/>
                </a:cubicBezTo>
                <a:cubicBezTo>
                  <a:pt x="17279" y="68206"/>
                  <a:pt x="17317" y="68168"/>
                  <a:pt x="17317" y="68092"/>
                </a:cubicBezTo>
                <a:cubicBezTo>
                  <a:pt x="17372" y="68148"/>
                  <a:pt x="17427" y="68183"/>
                  <a:pt x="17497" y="68183"/>
                </a:cubicBezTo>
                <a:cubicBezTo>
                  <a:pt x="17523" y="68183"/>
                  <a:pt x="17551" y="68178"/>
                  <a:pt x="17581" y="68168"/>
                </a:cubicBezTo>
                <a:cubicBezTo>
                  <a:pt x="17695" y="68168"/>
                  <a:pt x="17808" y="68054"/>
                  <a:pt x="17846" y="67979"/>
                </a:cubicBezTo>
                <a:lnTo>
                  <a:pt x="17846" y="67828"/>
                </a:lnTo>
                <a:cubicBezTo>
                  <a:pt x="17776" y="67781"/>
                  <a:pt x="17691" y="67749"/>
                  <a:pt x="17610" y="67749"/>
                </a:cubicBezTo>
                <a:close/>
                <a:moveTo>
                  <a:pt x="44992" y="67865"/>
                </a:moveTo>
                <a:lnTo>
                  <a:pt x="44954" y="67903"/>
                </a:lnTo>
                <a:cubicBezTo>
                  <a:pt x="44899" y="67881"/>
                  <a:pt x="44850" y="67872"/>
                  <a:pt x="44807" y="67872"/>
                </a:cubicBezTo>
                <a:cubicBezTo>
                  <a:pt x="44705" y="67872"/>
                  <a:pt x="44640" y="67925"/>
                  <a:pt x="44614" y="67979"/>
                </a:cubicBezTo>
                <a:lnTo>
                  <a:pt x="44614" y="68130"/>
                </a:lnTo>
                <a:lnTo>
                  <a:pt x="44651" y="68206"/>
                </a:lnTo>
                <a:cubicBezTo>
                  <a:pt x="44651" y="68168"/>
                  <a:pt x="44651" y="68168"/>
                  <a:pt x="44651" y="68168"/>
                </a:cubicBezTo>
                <a:lnTo>
                  <a:pt x="44727" y="68243"/>
                </a:lnTo>
                <a:lnTo>
                  <a:pt x="44765" y="68281"/>
                </a:lnTo>
                <a:cubicBezTo>
                  <a:pt x="44796" y="68297"/>
                  <a:pt x="44827" y="68306"/>
                  <a:pt x="44859" y="68306"/>
                </a:cubicBezTo>
                <a:cubicBezTo>
                  <a:pt x="44903" y="68306"/>
                  <a:pt x="44947" y="68288"/>
                  <a:pt x="44992" y="68243"/>
                </a:cubicBezTo>
                <a:cubicBezTo>
                  <a:pt x="45067" y="68206"/>
                  <a:pt x="45143" y="68092"/>
                  <a:pt x="45143" y="68017"/>
                </a:cubicBezTo>
                <a:cubicBezTo>
                  <a:pt x="45143" y="67941"/>
                  <a:pt x="45067" y="67865"/>
                  <a:pt x="44992" y="67865"/>
                </a:cubicBezTo>
                <a:close/>
                <a:moveTo>
                  <a:pt x="28621" y="67903"/>
                </a:moveTo>
                <a:cubicBezTo>
                  <a:pt x="28394" y="67941"/>
                  <a:pt x="28243" y="68054"/>
                  <a:pt x="28281" y="68281"/>
                </a:cubicBezTo>
                <a:lnTo>
                  <a:pt x="28394" y="68395"/>
                </a:lnTo>
                <a:cubicBezTo>
                  <a:pt x="28734" y="68395"/>
                  <a:pt x="28772" y="68206"/>
                  <a:pt x="28772" y="68092"/>
                </a:cubicBezTo>
                <a:cubicBezTo>
                  <a:pt x="28772" y="68092"/>
                  <a:pt x="28772" y="68054"/>
                  <a:pt x="28772" y="68017"/>
                </a:cubicBezTo>
                <a:lnTo>
                  <a:pt x="28621" y="67903"/>
                </a:lnTo>
                <a:close/>
                <a:moveTo>
                  <a:pt x="48810" y="67298"/>
                </a:moveTo>
                <a:cubicBezTo>
                  <a:pt x="48659" y="67298"/>
                  <a:pt x="48546" y="67336"/>
                  <a:pt x="48470" y="67374"/>
                </a:cubicBezTo>
                <a:lnTo>
                  <a:pt x="48432" y="67412"/>
                </a:lnTo>
                <a:lnTo>
                  <a:pt x="48357" y="67487"/>
                </a:lnTo>
                <a:cubicBezTo>
                  <a:pt x="48130" y="67525"/>
                  <a:pt x="47979" y="67676"/>
                  <a:pt x="47865" y="67790"/>
                </a:cubicBezTo>
                <a:lnTo>
                  <a:pt x="47827" y="67828"/>
                </a:lnTo>
                <a:lnTo>
                  <a:pt x="47827" y="68017"/>
                </a:lnTo>
                <a:cubicBezTo>
                  <a:pt x="47865" y="68017"/>
                  <a:pt x="47865" y="68092"/>
                  <a:pt x="47903" y="68130"/>
                </a:cubicBezTo>
                <a:cubicBezTo>
                  <a:pt x="47941" y="68206"/>
                  <a:pt x="47979" y="68395"/>
                  <a:pt x="48205" y="68395"/>
                </a:cubicBezTo>
                <a:lnTo>
                  <a:pt x="48319" y="68395"/>
                </a:lnTo>
                <a:cubicBezTo>
                  <a:pt x="48394" y="68319"/>
                  <a:pt x="48432" y="68243"/>
                  <a:pt x="48432" y="68206"/>
                </a:cubicBezTo>
                <a:cubicBezTo>
                  <a:pt x="48432" y="68206"/>
                  <a:pt x="48470" y="68168"/>
                  <a:pt x="48470" y="68168"/>
                </a:cubicBezTo>
                <a:cubicBezTo>
                  <a:pt x="48546" y="68168"/>
                  <a:pt x="48621" y="68092"/>
                  <a:pt x="48621" y="68017"/>
                </a:cubicBezTo>
                <a:lnTo>
                  <a:pt x="48621" y="67979"/>
                </a:lnTo>
                <a:cubicBezTo>
                  <a:pt x="48621" y="67941"/>
                  <a:pt x="48583" y="67903"/>
                  <a:pt x="48583" y="67903"/>
                </a:cubicBezTo>
                <a:cubicBezTo>
                  <a:pt x="48659" y="67865"/>
                  <a:pt x="48697" y="67865"/>
                  <a:pt x="48735" y="67865"/>
                </a:cubicBezTo>
                <a:cubicBezTo>
                  <a:pt x="48772" y="67865"/>
                  <a:pt x="48810" y="67828"/>
                  <a:pt x="48848" y="67828"/>
                </a:cubicBezTo>
                <a:lnTo>
                  <a:pt x="48961" y="67714"/>
                </a:lnTo>
                <a:lnTo>
                  <a:pt x="48961" y="67412"/>
                </a:lnTo>
                <a:lnTo>
                  <a:pt x="48810" y="67298"/>
                </a:lnTo>
                <a:close/>
                <a:moveTo>
                  <a:pt x="62799" y="67903"/>
                </a:moveTo>
                <a:cubicBezTo>
                  <a:pt x="62383" y="67903"/>
                  <a:pt x="62308" y="67979"/>
                  <a:pt x="62270" y="67979"/>
                </a:cubicBezTo>
                <a:lnTo>
                  <a:pt x="62308" y="68206"/>
                </a:lnTo>
                <a:cubicBezTo>
                  <a:pt x="62270" y="68206"/>
                  <a:pt x="62270" y="68168"/>
                  <a:pt x="62270" y="68168"/>
                </a:cubicBezTo>
                <a:cubicBezTo>
                  <a:pt x="62270" y="68168"/>
                  <a:pt x="62270" y="68206"/>
                  <a:pt x="62270" y="68206"/>
                </a:cubicBezTo>
                <a:cubicBezTo>
                  <a:pt x="62270" y="68281"/>
                  <a:pt x="62270" y="68395"/>
                  <a:pt x="62421" y="68433"/>
                </a:cubicBezTo>
                <a:lnTo>
                  <a:pt x="62459" y="68470"/>
                </a:lnTo>
                <a:cubicBezTo>
                  <a:pt x="62761" y="68470"/>
                  <a:pt x="62950" y="68281"/>
                  <a:pt x="62950" y="68017"/>
                </a:cubicBezTo>
                <a:lnTo>
                  <a:pt x="62799" y="67903"/>
                </a:lnTo>
                <a:close/>
                <a:moveTo>
                  <a:pt x="595" y="67991"/>
                </a:moveTo>
                <a:cubicBezTo>
                  <a:pt x="475" y="67991"/>
                  <a:pt x="389" y="68064"/>
                  <a:pt x="303" y="68092"/>
                </a:cubicBezTo>
                <a:lnTo>
                  <a:pt x="341" y="68092"/>
                </a:lnTo>
                <a:lnTo>
                  <a:pt x="114" y="68168"/>
                </a:lnTo>
                <a:lnTo>
                  <a:pt x="114" y="68206"/>
                </a:lnTo>
                <a:cubicBezTo>
                  <a:pt x="114" y="68281"/>
                  <a:pt x="152" y="68319"/>
                  <a:pt x="190" y="68357"/>
                </a:cubicBezTo>
                <a:cubicBezTo>
                  <a:pt x="190" y="68433"/>
                  <a:pt x="265" y="68470"/>
                  <a:pt x="341" y="68508"/>
                </a:cubicBezTo>
                <a:lnTo>
                  <a:pt x="530" y="68395"/>
                </a:lnTo>
                <a:lnTo>
                  <a:pt x="530" y="68395"/>
                </a:lnTo>
                <a:cubicBezTo>
                  <a:pt x="530" y="68395"/>
                  <a:pt x="492" y="68433"/>
                  <a:pt x="492" y="68433"/>
                </a:cubicBezTo>
                <a:cubicBezTo>
                  <a:pt x="454" y="68470"/>
                  <a:pt x="417" y="68470"/>
                  <a:pt x="417" y="68470"/>
                </a:cubicBezTo>
                <a:cubicBezTo>
                  <a:pt x="454" y="68470"/>
                  <a:pt x="530" y="68508"/>
                  <a:pt x="643" y="68508"/>
                </a:cubicBezTo>
                <a:lnTo>
                  <a:pt x="757" y="68433"/>
                </a:lnTo>
                <a:cubicBezTo>
                  <a:pt x="757" y="68433"/>
                  <a:pt x="757" y="68395"/>
                  <a:pt x="795" y="68395"/>
                </a:cubicBezTo>
                <a:cubicBezTo>
                  <a:pt x="832" y="68357"/>
                  <a:pt x="870" y="68319"/>
                  <a:pt x="870" y="68243"/>
                </a:cubicBezTo>
                <a:cubicBezTo>
                  <a:pt x="870" y="68206"/>
                  <a:pt x="832" y="68168"/>
                  <a:pt x="795" y="68092"/>
                </a:cubicBezTo>
                <a:lnTo>
                  <a:pt x="719" y="68017"/>
                </a:lnTo>
                <a:cubicBezTo>
                  <a:pt x="674" y="67998"/>
                  <a:pt x="632" y="67991"/>
                  <a:pt x="595" y="67991"/>
                </a:cubicBezTo>
                <a:close/>
                <a:moveTo>
                  <a:pt x="71079" y="68206"/>
                </a:moveTo>
                <a:lnTo>
                  <a:pt x="70928" y="68319"/>
                </a:lnTo>
                <a:cubicBezTo>
                  <a:pt x="70890" y="68357"/>
                  <a:pt x="70852" y="68395"/>
                  <a:pt x="70814" y="68470"/>
                </a:cubicBezTo>
                <a:lnTo>
                  <a:pt x="70890" y="68584"/>
                </a:lnTo>
                <a:cubicBezTo>
                  <a:pt x="70928" y="68603"/>
                  <a:pt x="70975" y="68612"/>
                  <a:pt x="71022" y="68612"/>
                </a:cubicBezTo>
                <a:cubicBezTo>
                  <a:pt x="71070" y="68612"/>
                  <a:pt x="71117" y="68603"/>
                  <a:pt x="71155" y="68584"/>
                </a:cubicBezTo>
                <a:cubicBezTo>
                  <a:pt x="71230" y="68546"/>
                  <a:pt x="71268" y="68470"/>
                  <a:pt x="71268" y="68395"/>
                </a:cubicBezTo>
                <a:cubicBezTo>
                  <a:pt x="71268" y="68319"/>
                  <a:pt x="71230" y="68243"/>
                  <a:pt x="71079" y="68206"/>
                </a:cubicBezTo>
                <a:close/>
                <a:moveTo>
                  <a:pt x="81287" y="68281"/>
                </a:moveTo>
                <a:cubicBezTo>
                  <a:pt x="81211" y="68281"/>
                  <a:pt x="81098" y="68281"/>
                  <a:pt x="81060" y="68470"/>
                </a:cubicBezTo>
                <a:lnTo>
                  <a:pt x="81098" y="68584"/>
                </a:lnTo>
                <a:cubicBezTo>
                  <a:pt x="81124" y="68610"/>
                  <a:pt x="81186" y="68654"/>
                  <a:pt x="81259" y="68654"/>
                </a:cubicBezTo>
                <a:cubicBezTo>
                  <a:pt x="81292" y="68654"/>
                  <a:pt x="81327" y="68645"/>
                  <a:pt x="81363" y="68622"/>
                </a:cubicBezTo>
                <a:cubicBezTo>
                  <a:pt x="81438" y="68622"/>
                  <a:pt x="81476" y="68546"/>
                  <a:pt x="81476" y="68508"/>
                </a:cubicBezTo>
                <a:cubicBezTo>
                  <a:pt x="81476" y="68395"/>
                  <a:pt x="81400" y="68281"/>
                  <a:pt x="81287" y="68281"/>
                </a:cubicBezTo>
                <a:close/>
                <a:moveTo>
                  <a:pt x="76939" y="69000"/>
                </a:moveTo>
                <a:cubicBezTo>
                  <a:pt x="76864" y="69037"/>
                  <a:pt x="76788" y="69113"/>
                  <a:pt x="76788" y="69189"/>
                </a:cubicBezTo>
                <a:lnTo>
                  <a:pt x="76939" y="69340"/>
                </a:lnTo>
                <a:lnTo>
                  <a:pt x="76977" y="69340"/>
                </a:lnTo>
                <a:cubicBezTo>
                  <a:pt x="77090" y="69340"/>
                  <a:pt x="77242" y="69340"/>
                  <a:pt x="77279" y="69189"/>
                </a:cubicBezTo>
                <a:lnTo>
                  <a:pt x="77242" y="69075"/>
                </a:lnTo>
                <a:cubicBezTo>
                  <a:pt x="77166" y="69000"/>
                  <a:pt x="77053" y="69000"/>
                  <a:pt x="76939" y="69000"/>
                </a:cubicBezTo>
                <a:close/>
                <a:moveTo>
                  <a:pt x="31445" y="69349"/>
                </a:moveTo>
                <a:lnTo>
                  <a:pt x="31445" y="69349"/>
                </a:lnTo>
                <a:cubicBezTo>
                  <a:pt x="31449" y="69358"/>
                  <a:pt x="31453" y="69368"/>
                  <a:pt x="31457" y="69378"/>
                </a:cubicBezTo>
                <a:cubicBezTo>
                  <a:pt x="31457" y="69378"/>
                  <a:pt x="31457" y="69360"/>
                  <a:pt x="31445" y="69349"/>
                </a:cubicBezTo>
                <a:close/>
                <a:moveTo>
                  <a:pt x="58111" y="68811"/>
                </a:moveTo>
                <a:cubicBezTo>
                  <a:pt x="57998" y="68811"/>
                  <a:pt x="57922" y="68886"/>
                  <a:pt x="57922" y="68962"/>
                </a:cubicBezTo>
                <a:lnTo>
                  <a:pt x="58035" y="69075"/>
                </a:lnTo>
                <a:cubicBezTo>
                  <a:pt x="58066" y="69136"/>
                  <a:pt x="58121" y="69247"/>
                  <a:pt x="58281" y="69247"/>
                </a:cubicBezTo>
                <a:cubicBezTo>
                  <a:pt x="58319" y="69247"/>
                  <a:pt x="58363" y="69241"/>
                  <a:pt x="58413" y="69227"/>
                </a:cubicBezTo>
                <a:lnTo>
                  <a:pt x="58413" y="69227"/>
                </a:lnTo>
                <a:cubicBezTo>
                  <a:pt x="58363" y="69260"/>
                  <a:pt x="58338" y="69312"/>
                  <a:pt x="58338" y="69378"/>
                </a:cubicBezTo>
                <a:lnTo>
                  <a:pt x="58489" y="69378"/>
                </a:lnTo>
                <a:cubicBezTo>
                  <a:pt x="58489" y="69378"/>
                  <a:pt x="58451" y="69416"/>
                  <a:pt x="58489" y="69416"/>
                </a:cubicBezTo>
                <a:lnTo>
                  <a:pt x="58640" y="69416"/>
                </a:lnTo>
                <a:cubicBezTo>
                  <a:pt x="58678" y="69416"/>
                  <a:pt x="58640" y="69378"/>
                  <a:pt x="58640" y="69378"/>
                </a:cubicBezTo>
                <a:lnTo>
                  <a:pt x="58791" y="69378"/>
                </a:lnTo>
                <a:cubicBezTo>
                  <a:pt x="58791" y="69302"/>
                  <a:pt x="58754" y="69264"/>
                  <a:pt x="58716" y="69226"/>
                </a:cubicBezTo>
                <a:cubicBezTo>
                  <a:pt x="58678" y="69189"/>
                  <a:pt x="58602" y="69189"/>
                  <a:pt x="58565" y="69189"/>
                </a:cubicBezTo>
                <a:cubicBezTo>
                  <a:pt x="58501" y="69189"/>
                  <a:pt x="58451" y="69202"/>
                  <a:pt x="58414" y="69226"/>
                </a:cubicBezTo>
                <a:lnTo>
                  <a:pt x="58414" y="69226"/>
                </a:lnTo>
                <a:lnTo>
                  <a:pt x="58489" y="69151"/>
                </a:lnTo>
                <a:cubicBezTo>
                  <a:pt x="58489" y="69113"/>
                  <a:pt x="58489" y="69113"/>
                  <a:pt x="58489" y="69075"/>
                </a:cubicBezTo>
                <a:cubicBezTo>
                  <a:pt x="58489" y="68886"/>
                  <a:pt x="58262" y="68811"/>
                  <a:pt x="58111" y="68811"/>
                </a:cubicBezTo>
                <a:close/>
                <a:moveTo>
                  <a:pt x="15955" y="69113"/>
                </a:moveTo>
                <a:lnTo>
                  <a:pt x="15729" y="69189"/>
                </a:lnTo>
                <a:cubicBezTo>
                  <a:pt x="15729" y="69189"/>
                  <a:pt x="15729" y="69226"/>
                  <a:pt x="15729" y="69226"/>
                </a:cubicBezTo>
                <a:cubicBezTo>
                  <a:pt x="15691" y="69264"/>
                  <a:pt x="15653" y="69340"/>
                  <a:pt x="15691" y="69453"/>
                </a:cubicBezTo>
                <a:lnTo>
                  <a:pt x="15842" y="69529"/>
                </a:lnTo>
                <a:lnTo>
                  <a:pt x="15880" y="69529"/>
                </a:lnTo>
                <a:cubicBezTo>
                  <a:pt x="15993" y="69529"/>
                  <a:pt x="16182" y="69491"/>
                  <a:pt x="16182" y="69302"/>
                </a:cubicBezTo>
                <a:lnTo>
                  <a:pt x="16182" y="69264"/>
                </a:lnTo>
                <a:lnTo>
                  <a:pt x="16031" y="69151"/>
                </a:lnTo>
                <a:cubicBezTo>
                  <a:pt x="15993" y="69151"/>
                  <a:pt x="15993" y="69151"/>
                  <a:pt x="15955" y="69113"/>
                </a:cubicBezTo>
                <a:close/>
                <a:moveTo>
                  <a:pt x="12364" y="69151"/>
                </a:moveTo>
                <a:lnTo>
                  <a:pt x="12212" y="69189"/>
                </a:lnTo>
                <a:cubicBezTo>
                  <a:pt x="12175" y="69226"/>
                  <a:pt x="12137" y="69302"/>
                  <a:pt x="12137" y="69378"/>
                </a:cubicBezTo>
                <a:cubicBezTo>
                  <a:pt x="12137" y="69491"/>
                  <a:pt x="12212" y="69567"/>
                  <a:pt x="12364" y="69605"/>
                </a:cubicBezTo>
                <a:lnTo>
                  <a:pt x="12515" y="69491"/>
                </a:lnTo>
                <a:cubicBezTo>
                  <a:pt x="12515" y="69453"/>
                  <a:pt x="12515" y="69453"/>
                  <a:pt x="12515" y="69416"/>
                </a:cubicBezTo>
                <a:cubicBezTo>
                  <a:pt x="12553" y="69378"/>
                  <a:pt x="12553" y="69378"/>
                  <a:pt x="12553" y="69340"/>
                </a:cubicBezTo>
                <a:cubicBezTo>
                  <a:pt x="12553" y="69189"/>
                  <a:pt x="12402" y="69151"/>
                  <a:pt x="12364" y="69151"/>
                </a:cubicBezTo>
                <a:close/>
                <a:moveTo>
                  <a:pt x="89445" y="69083"/>
                </a:moveTo>
                <a:cubicBezTo>
                  <a:pt x="89381" y="69083"/>
                  <a:pt x="89307" y="69108"/>
                  <a:pt x="89227" y="69189"/>
                </a:cubicBezTo>
                <a:lnTo>
                  <a:pt x="89302" y="69378"/>
                </a:lnTo>
                <a:cubicBezTo>
                  <a:pt x="89302" y="69378"/>
                  <a:pt x="89227" y="69340"/>
                  <a:pt x="89227" y="69302"/>
                </a:cubicBezTo>
                <a:cubicBezTo>
                  <a:pt x="89227" y="69264"/>
                  <a:pt x="89264" y="69264"/>
                  <a:pt x="89227" y="69264"/>
                </a:cubicBezTo>
                <a:cubicBezTo>
                  <a:pt x="89189" y="69302"/>
                  <a:pt x="89151" y="69416"/>
                  <a:pt x="89227" y="69529"/>
                </a:cubicBezTo>
                <a:lnTo>
                  <a:pt x="89340" y="69605"/>
                </a:lnTo>
                <a:cubicBezTo>
                  <a:pt x="89416" y="69605"/>
                  <a:pt x="89453" y="69567"/>
                  <a:pt x="89491" y="69567"/>
                </a:cubicBezTo>
                <a:cubicBezTo>
                  <a:pt x="89491" y="69567"/>
                  <a:pt x="89491" y="69567"/>
                  <a:pt x="89529" y="69605"/>
                </a:cubicBezTo>
                <a:lnTo>
                  <a:pt x="89756" y="69567"/>
                </a:lnTo>
                <a:cubicBezTo>
                  <a:pt x="89756" y="69529"/>
                  <a:pt x="89794" y="69529"/>
                  <a:pt x="89794" y="69491"/>
                </a:cubicBezTo>
                <a:cubicBezTo>
                  <a:pt x="89832" y="69453"/>
                  <a:pt x="89869" y="69378"/>
                  <a:pt x="89869" y="69264"/>
                </a:cubicBezTo>
                <a:lnTo>
                  <a:pt x="89680" y="69189"/>
                </a:lnTo>
                <a:cubicBezTo>
                  <a:pt x="89642" y="69189"/>
                  <a:pt x="89642" y="69189"/>
                  <a:pt x="89642" y="69151"/>
                </a:cubicBezTo>
                <a:cubicBezTo>
                  <a:pt x="89599" y="69129"/>
                  <a:pt x="89531" y="69083"/>
                  <a:pt x="89445" y="69083"/>
                </a:cubicBezTo>
                <a:close/>
                <a:moveTo>
                  <a:pt x="31276" y="69250"/>
                </a:moveTo>
                <a:cubicBezTo>
                  <a:pt x="31249" y="69250"/>
                  <a:pt x="31220" y="69255"/>
                  <a:pt x="31192" y="69264"/>
                </a:cubicBezTo>
                <a:lnTo>
                  <a:pt x="31116" y="69378"/>
                </a:lnTo>
                <a:lnTo>
                  <a:pt x="31116" y="69529"/>
                </a:lnTo>
                <a:lnTo>
                  <a:pt x="31268" y="69642"/>
                </a:lnTo>
                <a:lnTo>
                  <a:pt x="31305" y="69642"/>
                </a:lnTo>
                <a:cubicBezTo>
                  <a:pt x="31343" y="69642"/>
                  <a:pt x="31532" y="69642"/>
                  <a:pt x="31570" y="69491"/>
                </a:cubicBezTo>
                <a:lnTo>
                  <a:pt x="31419" y="69340"/>
                </a:lnTo>
                <a:cubicBezTo>
                  <a:pt x="31431" y="69340"/>
                  <a:pt x="31439" y="69344"/>
                  <a:pt x="31445" y="69349"/>
                </a:cubicBezTo>
                <a:lnTo>
                  <a:pt x="31445" y="69349"/>
                </a:lnTo>
                <a:cubicBezTo>
                  <a:pt x="31411" y="69283"/>
                  <a:pt x="31348" y="69250"/>
                  <a:pt x="31276" y="69250"/>
                </a:cubicBezTo>
                <a:close/>
                <a:moveTo>
                  <a:pt x="14245" y="69425"/>
                </a:moveTo>
                <a:cubicBezTo>
                  <a:pt x="14207" y="69425"/>
                  <a:pt x="14178" y="69434"/>
                  <a:pt x="14141" y="69453"/>
                </a:cubicBezTo>
                <a:lnTo>
                  <a:pt x="13989" y="69453"/>
                </a:lnTo>
                <a:lnTo>
                  <a:pt x="13876" y="69567"/>
                </a:lnTo>
                <a:lnTo>
                  <a:pt x="13876" y="69794"/>
                </a:lnTo>
                <a:lnTo>
                  <a:pt x="13914" y="69869"/>
                </a:lnTo>
                <a:cubicBezTo>
                  <a:pt x="13958" y="69914"/>
                  <a:pt x="14041" y="69932"/>
                  <a:pt x="14125" y="69932"/>
                </a:cubicBezTo>
                <a:cubicBezTo>
                  <a:pt x="14185" y="69932"/>
                  <a:pt x="14245" y="69923"/>
                  <a:pt x="14292" y="69907"/>
                </a:cubicBezTo>
                <a:cubicBezTo>
                  <a:pt x="14443" y="69831"/>
                  <a:pt x="14519" y="69756"/>
                  <a:pt x="14519" y="69642"/>
                </a:cubicBezTo>
                <a:cubicBezTo>
                  <a:pt x="14519" y="69605"/>
                  <a:pt x="14519" y="69567"/>
                  <a:pt x="14481" y="69567"/>
                </a:cubicBezTo>
                <a:lnTo>
                  <a:pt x="14405" y="69453"/>
                </a:lnTo>
                <a:cubicBezTo>
                  <a:pt x="14330" y="69434"/>
                  <a:pt x="14282" y="69425"/>
                  <a:pt x="14245" y="69425"/>
                </a:cubicBezTo>
                <a:close/>
                <a:moveTo>
                  <a:pt x="47222" y="69416"/>
                </a:moveTo>
                <a:cubicBezTo>
                  <a:pt x="47071" y="69453"/>
                  <a:pt x="46958" y="69567"/>
                  <a:pt x="46882" y="69642"/>
                </a:cubicBezTo>
                <a:cubicBezTo>
                  <a:pt x="46882" y="69680"/>
                  <a:pt x="46844" y="69718"/>
                  <a:pt x="46806" y="69756"/>
                </a:cubicBezTo>
                <a:lnTo>
                  <a:pt x="46806" y="69945"/>
                </a:lnTo>
                <a:cubicBezTo>
                  <a:pt x="46853" y="69968"/>
                  <a:pt x="46904" y="69977"/>
                  <a:pt x="46954" y="69977"/>
                </a:cubicBezTo>
                <a:cubicBezTo>
                  <a:pt x="47064" y="69977"/>
                  <a:pt x="47170" y="69933"/>
                  <a:pt x="47222" y="69907"/>
                </a:cubicBezTo>
                <a:lnTo>
                  <a:pt x="47260" y="69907"/>
                </a:lnTo>
                <a:lnTo>
                  <a:pt x="47298" y="69680"/>
                </a:lnTo>
                <a:cubicBezTo>
                  <a:pt x="47298" y="69680"/>
                  <a:pt x="47336" y="69718"/>
                  <a:pt x="47336" y="69756"/>
                </a:cubicBezTo>
                <a:cubicBezTo>
                  <a:pt x="47374" y="69718"/>
                  <a:pt x="47411" y="69642"/>
                  <a:pt x="47411" y="69567"/>
                </a:cubicBezTo>
                <a:cubicBezTo>
                  <a:pt x="47411" y="69529"/>
                  <a:pt x="47411" y="69491"/>
                  <a:pt x="47374" y="69453"/>
                </a:cubicBezTo>
                <a:lnTo>
                  <a:pt x="47222" y="69416"/>
                </a:lnTo>
                <a:close/>
                <a:moveTo>
                  <a:pt x="71722" y="69869"/>
                </a:moveTo>
                <a:lnTo>
                  <a:pt x="71608" y="69983"/>
                </a:lnTo>
                <a:lnTo>
                  <a:pt x="71608" y="70096"/>
                </a:lnTo>
                <a:lnTo>
                  <a:pt x="71722" y="70209"/>
                </a:lnTo>
                <a:lnTo>
                  <a:pt x="71986" y="70209"/>
                </a:lnTo>
                <a:lnTo>
                  <a:pt x="72100" y="70096"/>
                </a:lnTo>
                <a:lnTo>
                  <a:pt x="72100" y="69983"/>
                </a:lnTo>
                <a:lnTo>
                  <a:pt x="71986" y="69869"/>
                </a:lnTo>
                <a:close/>
                <a:moveTo>
                  <a:pt x="79170" y="69869"/>
                </a:moveTo>
                <a:lnTo>
                  <a:pt x="79019" y="69983"/>
                </a:lnTo>
                <a:cubicBezTo>
                  <a:pt x="78981" y="69983"/>
                  <a:pt x="78943" y="70020"/>
                  <a:pt x="78943" y="70058"/>
                </a:cubicBezTo>
                <a:lnTo>
                  <a:pt x="79056" y="70209"/>
                </a:lnTo>
                <a:cubicBezTo>
                  <a:pt x="79094" y="70209"/>
                  <a:pt x="79132" y="70247"/>
                  <a:pt x="79170" y="70247"/>
                </a:cubicBezTo>
                <a:lnTo>
                  <a:pt x="79321" y="70172"/>
                </a:lnTo>
                <a:cubicBezTo>
                  <a:pt x="79359" y="70134"/>
                  <a:pt x="79397" y="70096"/>
                  <a:pt x="79397" y="70058"/>
                </a:cubicBezTo>
                <a:lnTo>
                  <a:pt x="79283" y="69945"/>
                </a:lnTo>
                <a:cubicBezTo>
                  <a:pt x="79245" y="69907"/>
                  <a:pt x="79208" y="69869"/>
                  <a:pt x="79170" y="69869"/>
                </a:cubicBezTo>
                <a:close/>
                <a:moveTo>
                  <a:pt x="88649" y="69958"/>
                </a:moveTo>
                <a:cubicBezTo>
                  <a:pt x="88608" y="69958"/>
                  <a:pt x="88561" y="69965"/>
                  <a:pt x="88508" y="69983"/>
                </a:cubicBezTo>
                <a:lnTo>
                  <a:pt x="88395" y="70096"/>
                </a:lnTo>
                <a:lnTo>
                  <a:pt x="88395" y="70247"/>
                </a:lnTo>
                <a:lnTo>
                  <a:pt x="88622" y="70361"/>
                </a:lnTo>
                <a:cubicBezTo>
                  <a:pt x="88641" y="70342"/>
                  <a:pt x="88650" y="70332"/>
                  <a:pt x="88655" y="70332"/>
                </a:cubicBezTo>
                <a:cubicBezTo>
                  <a:pt x="88660" y="70332"/>
                  <a:pt x="88660" y="70342"/>
                  <a:pt x="88660" y="70361"/>
                </a:cubicBezTo>
                <a:cubicBezTo>
                  <a:pt x="88685" y="70361"/>
                  <a:pt x="88714" y="70365"/>
                  <a:pt x="88746" y="70365"/>
                </a:cubicBezTo>
                <a:cubicBezTo>
                  <a:pt x="88811" y="70365"/>
                  <a:pt x="88886" y="70348"/>
                  <a:pt x="88962" y="70247"/>
                </a:cubicBezTo>
                <a:lnTo>
                  <a:pt x="88924" y="70096"/>
                </a:lnTo>
                <a:cubicBezTo>
                  <a:pt x="88866" y="70038"/>
                  <a:pt x="88786" y="69958"/>
                  <a:pt x="88649" y="69958"/>
                </a:cubicBezTo>
                <a:close/>
                <a:moveTo>
                  <a:pt x="34935" y="70020"/>
                </a:moveTo>
                <a:cubicBezTo>
                  <a:pt x="34859" y="70020"/>
                  <a:pt x="34784" y="70020"/>
                  <a:pt x="34708" y="70096"/>
                </a:cubicBezTo>
                <a:cubicBezTo>
                  <a:pt x="34632" y="70134"/>
                  <a:pt x="34595" y="70209"/>
                  <a:pt x="34595" y="70323"/>
                </a:cubicBezTo>
                <a:cubicBezTo>
                  <a:pt x="34595" y="70474"/>
                  <a:pt x="34708" y="70550"/>
                  <a:pt x="34859" y="70588"/>
                </a:cubicBezTo>
                <a:lnTo>
                  <a:pt x="34973" y="70512"/>
                </a:lnTo>
                <a:cubicBezTo>
                  <a:pt x="34973" y="70474"/>
                  <a:pt x="35010" y="70436"/>
                  <a:pt x="35010" y="70436"/>
                </a:cubicBezTo>
                <a:cubicBezTo>
                  <a:pt x="35048" y="70361"/>
                  <a:pt x="35086" y="70323"/>
                  <a:pt x="35086" y="70247"/>
                </a:cubicBezTo>
                <a:cubicBezTo>
                  <a:pt x="35086" y="70172"/>
                  <a:pt x="35086" y="70096"/>
                  <a:pt x="35010" y="70058"/>
                </a:cubicBezTo>
                <a:lnTo>
                  <a:pt x="34935" y="70020"/>
                </a:lnTo>
                <a:close/>
                <a:moveTo>
                  <a:pt x="73650" y="70247"/>
                </a:moveTo>
                <a:cubicBezTo>
                  <a:pt x="73574" y="70247"/>
                  <a:pt x="73385" y="70247"/>
                  <a:pt x="73310" y="70399"/>
                </a:cubicBezTo>
                <a:lnTo>
                  <a:pt x="73385" y="70588"/>
                </a:lnTo>
                <a:cubicBezTo>
                  <a:pt x="73725" y="70588"/>
                  <a:pt x="73801" y="70436"/>
                  <a:pt x="73801" y="70361"/>
                </a:cubicBezTo>
                <a:lnTo>
                  <a:pt x="73650" y="70247"/>
                </a:lnTo>
                <a:close/>
                <a:moveTo>
                  <a:pt x="17959" y="70020"/>
                </a:moveTo>
                <a:cubicBezTo>
                  <a:pt x="17770" y="70058"/>
                  <a:pt x="17732" y="70134"/>
                  <a:pt x="17732" y="70209"/>
                </a:cubicBezTo>
                <a:cubicBezTo>
                  <a:pt x="17732" y="70247"/>
                  <a:pt x="17732" y="70247"/>
                  <a:pt x="17732" y="70285"/>
                </a:cubicBezTo>
                <a:cubicBezTo>
                  <a:pt x="17732" y="70323"/>
                  <a:pt x="17695" y="70361"/>
                  <a:pt x="17695" y="70361"/>
                </a:cubicBezTo>
                <a:cubicBezTo>
                  <a:pt x="17657" y="70436"/>
                  <a:pt x="17619" y="70550"/>
                  <a:pt x="17657" y="70663"/>
                </a:cubicBezTo>
                <a:lnTo>
                  <a:pt x="17770" y="70777"/>
                </a:lnTo>
                <a:lnTo>
                  <a:pt x="17884" y="70777"/>
                </a:lnTo>
                <a:cubicBezTo>
                  <a:pt x="17884" y="70777"/>
                  <a:pt x="17846" y="70739"/>
                  <a:pt x="17846" y="70739"/>
                </a:cubicBezTo>
                <a:lnTo>
                  <a:pt x="17846" y="70739"/>
                </a:lnTo>
                <a:lnTo>
                  <a:pt x="18035" y="70852"/>
                </a:lnTo>
                <a:lnTo>
                  <a:pt x="18224" y="70852"/>
                </a:lnTo>
                <a:cubicBezTo>
                  <a:pt x="18256" y="70852"/>
                  <a:pt x="18295" y="70855"/>
                  <a:pt x="18335" y="70855"/>
                </a:cubicBezTo>
                <a:cubicBezTo>
                  <a:pt x="18436" y="70855"/>
                  <a:pt x="18548" y="70836"/>
                  <a:pt x="18602" y="70701"/>
                </a:cubicBezTo>
                <a:lnTo>
                  <a:pt x="18451" y="70550"/>
                </a:lnTo>
                <a:cubicBezTo>
                  <a:pt x="18337" y="70550"/>
                  <a:pt x="18262" y="70474"/>
                  <a:pt x="18148" y="70399"/>
                </a:cubicBezTo>
                <a:cubicBezTo>
                  <a:pt x="18148" y="70361"/>
                  <a:pt x="18110" y="70323"/>
                  <a:pt x="18110" y="70323"/>
                </a:cubicBezTo>
                <a:cubicBezTo>
                  <a:pt x="18148" y="70285"/>
                  <a:pt x="18148" y="70247"/>
                  <a:pt x="18186" y="70209"/>
                </a:cubicBezTo>
                <a:lnTo>
                  <a:pt x="18110" y="70134"/>
                </a:lnTo>
                <a:cubicBezTo>
                  <a:pt x="18110" y="70172"/>
                  <a:pt x="18110" y="70172"/>
                  <a:pt x="18110" y="70172"/>
                </a:cubicBezTo>
                <a:lnTo>
                  <a:pt x="17959" y="70020"/>
                </a:lnTo>
                <a:close/>
                <a:moveTo>
                  <a:pt x="15880" y="70966"/>
                </a:moveTo>
                <a:lnTo>
                  <a:pt x="15729" y="71079"/>
                </a:lnTo>
                <a:cubicBezTo>
                  <a:pt x="15691" y="71117"/>
                  <a:pt x="15653" y="71155"/>
                  <a:pt x="15615" y="71192"/>
                </a:cubicBezTo>
                <a:lnTo>
                  <a:pt x="15729" y="71382"/>
                </a:lnTo>
                <a:cubicBezTo>
                  <a:pt x="15766" y="71382"/>
                  <a:pt x="15804" y="71419"/>
                  <a:pt x="15880" y="71457"/>
                </a:cubicBezTo>
                <a:lnTo>
                  <a:pt x="16031" y="71419"/>
                </a:lnTo>
                <a:cubicBezTo>
                  <a:pt x="16069" y="71382"/>
                  <a:pt x="16107" y="71268"/>
                  <a:pt x="16107" y="71192"/>
                </a:cubicBezTo>
                <a:cubicBezTo>
                  <a:pt x="16107" y="71079"/>
                  <a:pt x="16031" y="70966"/>
                  <a:pt x="15880" y="70966"/>
                </a:cubicBezTo>
                <a:close/>
                <a:moveTo>
                  <a:pt x="41102" y="71051"/>
                </a:moveTo>
                <a:cubicBezTo>
                  <a:pt x="41069" y="71051"/>
                  <a:pt x="41041" y="71060"/>
                  <a:pt x="41022" y="71079"/>
                </a:cubicBezTo>
                <a:cubicBezTo>
                  <a:pt x="40908" y="71117"/>
                  <a:pt x="40871" y="71192"/>
                  <a:pt x="40871" y="71268"/>
                </a:cubicBezTo>
                <a:cubicBezTo>
                  <a:pt x="40871" y="71344"/>
                  <a:pt x="40946" y="71419"/>
                  <a:pt x="41022" y="71457"/>
                </a:cubicBezTo>
                <a:cubicBezTo>
                  <a:pt x="41098" y="71457"/>
                  <a:pt x="41135" y="71457"/>
                  <a:pt x="41211" y="71419"/>
                </a:cubicBezTo>
                <a:cubicBezTo>
                  <a:pt x="41249" y="71382"/>
                  <a:pt x="41287" y="71306"/>
                  <a:pt x="41287" y="71268"/>
                </a:cubicBezTo>
                <a:cubicBezTo>
                  <a:pt x="41287" y="71192"/>
                  <a:pt x="41249" y="71117"/>
                  <a:pt x="41211" y="71079"/>
                </a:cubicBezTo>
                <a:cubicBezTo>
                  <a:pt x="41173" y="71060"/>
                  <a:pt x="41135" y="71051"/>
                  <a:pt x="41102" y="71051"/>
                </a:cubicBezTo>
                <a:close/>
                <a:moveTo>
                  <a:pt x="42005" y="71117"/>
                </a:moveTo>
                <a:cubicBezTo>
                  <a:pt x="41891" y="71117"/>
                  <a:pt x="41816" y="71117"/>
                  <a:pt x="41740" y="71155"/>
                </a:cubicBezTo>
                <a:cubicBezTo>
                  <a:pt x="41702" y="71192"/>
                  <a:pt x="41665" y="71268"/>
                  <a:pt x="41665" y="71344"/>
                </a:cubicBezTo>
                <a:cubicBezTo>
                  <a:pt x="41665" y="71457"/>
                  <a:pt x="41740" y="71533"/>
                  <a:pt x="41891" y="71571"/>
                </a:cubicBezTo>
                <a:lnTo>
                  <a:pt x="42043" y="71457"/>
                </a:lnTo>
                <a:cubicBezTo>
                  <a:pt x="42043" y="71457"/>
                  <a:pt x="42043" y="71457"/>
                  <a:pt x="42043" y="71419"/>
                </a:cubicBezTo>
                <a:cubicBezTo>
                  <a:pt x="42081" y="71382"/>
                  <a:pt x="42118" y="71344"/>
                  <a:pt x="42118" y="71268"/>
                </a:cubicBezTo>
                <a:cubicBezTo>
                  <a:pt x="42118" y="71268"/>
                  <a:pt x="42118" y="71230"/>
                  <a:pt x="42081" y="71192"/>
                </a:cubicBezTo>
                <a:lnTo>
                  <a:pt x="42005" y="71117"/>
                </a:lnTo>
                <a:close/>
                <a:moveTo>
                  <a:pt x="36183" y="70890"/>
                </a:moveTo>
                <a:lnTo>
                  <a:pt x="36031" y="71003"/>
                </a:lnTo>
                <a:cubicBezTo>
                  <a:pt x="35956" y="71079"/>
                  <a:pt x="35880" y="71155"/>
                  <a:pt x="35918" y="71306"/>
                </a:cubicBezTo>
                <a:lnTo>
                  <a:pt x="35993" y="71344"/>
                </a:lnTo>
                <a:cubicBezTo>
                  <a:pt x="35918" y="71419"/>
                  <a:pt x="35918" y="71457"/>
                  <a:pt x="35918" y="71457"/>
                </a:cubicBezTo>
                <a:lnTo>
                  <a:pt x="35956" y="71571"/>
                </a:lnTo>
                <a:cubicBezTo>
                  <a:pt x="36011" y="71626"/>
                  <a:pt x="36107" y="71661"/>
                  <a:pt x="36184" y="71661"/>
                </a:cubicBezTo>
                <a:cubicBezTo>
                  <a:pt x="36212" y="71661"/>
                  <a:pt x="36238" y="71656"/>
                  <a:pt x="36258" y="71646"/>
                </a:cubicBezTo>
                <a:cubicBezTo>
                  <a:pt x="36372" y="71608"/>
                  <a:pt x="36447" y="71533"/>
                  <a:pt x="36447" y="71419"/>
                </a:cubicBezTo>
                <a:cubicBezTo>
                  <a:pt x="36447" y="71419"/>
                  <a:pt x="36447" y="71382"/>
                  <a:pt x="36447" y="71382"/>
                </a:cubicBezTo>
                <a:lnTo>
                  <a:pt x="36372" y="71306"/>
                </a:lnTo>
                <a:cubicBezTo>
                  <a:pt x="36409" y="71268"/>
                  <a:pt x="36409" y="71192"/>
                  <a:pt x="36409" y="71117"/>
                </a:cubicBezTo>
                <a:cubicBezTo>
                  <a:pt x="36409" y="71003"/>
                  <a:pt x="36334" y="70928"/>
                  <a:pt x="36183" y="70890"/>
                </a:cubicBezTo>
                <a:close/>
                <a:moveTo>
                  <a:pt x="66693" y="71251"/>
                </a:moveTo>
                <a:cubicBezTo>
                  <a:pt x="66520" y="71251"/>
                  <a:pt x="66466" y="71394"/>
                  <a:pt x="66466" y="71457"/>
                </a:cubicBezTo>
                <a:lnTo>
                  <a:pt x="66429" y="71457"/>
                </a:lnTo>
                <a:lnTo>
                  <a:pt x="66429" y="71382"/>
                </a:lnTo>
                <a:lnTo>
                  <a:pt x="66315" y="71268"/>
                </a:lnTo>
                <a:cubicBezTo>
                  <a:pt x="66285" y="71265"/>
                  <a:pt x="66256" y="71263"/>
                  <a:pt x="66230" y="71263"/>
                </a:cubicBezTo>
                <a:cubicBezTo>
                  <a:pt x="65968" y="71263"/>
                  <a:pt x="65937" y="71423"/>
                  <a:pt x="65937" y="71457"/>
                </a:cubicBezTo>
                <a:lnTo>
                  <a:pt x="66051" y="71608"/>
                </a:lnTo>
                <a:lnTo>
                  <a:pt x="66088" y="71608"/>
                </a:lnTo>
                <a:cubicBezTo>
                  <a:pt x="66115" y="71635"/>
                  <a:pt x="66161" y="71662"/>
                  <a:pt x="66225" y="71662"/>
                </a:cubicBezTo>
                <a:cubicBezTo>
                  <a:pt x="66252" y="71662"/>
                  <a:pt x="66282" y="71657"/>
                  <a:pt x="66315" y="71646"/>
                </a:cubicBezTo>
                <a:lnTo>
                  <a:pt x="66429" y="71533"/>
                </a:lnTo>
                <a:lnTo>
                  <a:pt x="66429" y="71495"/>
                </a:lnTo>
                <a:lnTo>
                  <a:pt x="66542" y="71646"/>
                </a:lnTo>
                <a:lnTo>
                  <a:pt x="66807" y="71646"/>
                </a:lnTo>
                <a:lnTo>
                  <a:pt x="66920" y="71533"/>
                </a:lnTo>
                <a:lnTo>
                  <a:pt x="66920" y="71382"/>
                </a:lnTo>
                <a:lnTo>
                  <a:pt x="66807" y="71268"/>
                </a:lnTo>
                <a:cubicBezTo>
                  <a:pt x="66764" y="71256"/>
                  <a:pt x="66726" y="71251"/>
                  <a:pt x="66693" y="71251"/>
                </a:cubicBezTo>
                <a:close/>
                <a:moveTo>
                  <a:pt x="26617" y="71230"/>
                </a:moveTo>
                <a:cubicBezTo>
                  <a:pt x="26466" y="71268"/>
                  <a:pt x="26353" y="71382"/>
                  <a:pt x="26277" y="71495"/>
                </a:cubicBezTo>
                <a:lnTo>
                  <a:pt x="26315" y="71608"/>
                </a:lnTo>
                <a:cubicBezTo>
                  <a:pt x="26387" y="71680"/>
                  <a:pt x="26474" y="71707"/>
                  <a:pt x="26566" y="71707"/>
                </a:cubicBezTo>
                <a:cubicBezTo>
                  <a:pt x="26620" y="71707"/>
                  <a:pt x="26675" y="71698"/>
                  <a:pt x="26731" y="71684"/>
                </a:cubicBezTo>
                <a:cubicBezTo>
                  <a:pt x="26844" y="71646"/>
                  <a:pt x="26920" y="71533"/>
                  <a:pt x="26920" y="71419"/>
                </a:cubicBezTo>
                <a:cubicBezTo>
                  <a:pt x="26920" y="71419"/>
                  <a:pt x="26920" y="71382"/>
                  <a:pt x="26920" y="71344"/>
                </a:cubicBezTo>
                <a:lnTo>
                  <a:pt x="26882" y="71306"/>
                </a:lnTo>
                <a:cubicBezTo>
                  <a:pt x="26806" y="71230"/>
                  <a:pt x="26731" y="71230"/>
                  <a:pt x="26617" y="71230"/>
                </a:cubicBezTo>
                <a:close/>
                <a:moveTo>
                  <a:pt x="33574" y="71571"/>
                </a:moveTo>
                <a:cubicBezTo>
                  <a:pt x="33423" y="71571"/>
                  <a:pt x="33309" y="71646"/>
                  <a:pt x="33271" y="71760"/>
                </a:cubicBezTo>
                <a:lnTo>
                  <a:pt x="33385" y="71911"/>
                </a:lnTo>
                <a:cubicBezTo>
                  <a:pt x="33423" y="71949"/>
                  <a:pt x="33423" y="71949"/>
                  <a:pt x="33498" y="71949"/>
                </a:cubicBezTo>
                <a:lnTo>
                  <a:pt x="33649" y="71873"/>
                </a:lnTo>
                <a:cubicBezTo>
                  <a:pt x="33687" y="71835"/>
                  <a:pt x="33725" y="71797"/>
                  <a:pt x="33725" y="71722"/>
                </a:cubicBezTo>
                <a:lnTo>
                  <a:pt x="33725" y="71684"/>
                </a:lnTo>
                <a:lnTo>
                  <a:pt x="33574" y="71571"/>
                </a:lnTo>
                <a:close/>
                <a:moveTo>
                  <a:pt x="80153" y="71571"/>
                </a:moveTo>
                <a:cubicBezTo>
                  <a:pt x="80002" y="71571"/>
                  <a:pt x="79888" y="71646"/>
                  <a:pt x="79850" y="71760"/>
                </a:cubicBezTo>
                <a:lnTo>
                  <a:pt x="80002" y="71911"/>
                </a:lnTo>
                <a:cubicBezTo>
                  <a:pt x="80039" y="71911"/>
                  <a:pt x="80039" y="71911"/>
                  <a:pt x="80077" y="71949"/>
                </a:cubicBezTo>
                <a:lnTo>
                  <a:pt x="80304" y="71835"/>
                </a:lnTo>
                <a:lnTo>
                  <a:pt x="80304" y="71684"/>
                </a:lnTo>
                <a:lnTo>
                  <a:pt x="80153" y="71571"/>
                </a:lnTo>
                <a:close/>
                <a:moveTo>
                  <a:pt x="79434" y="71684"/>
                </a:moveTo>
                <a:lnTo>
                  <a:pt x="79245" y="71760"/>
                </a:lnTo>
                <a:cubicBezTo>
                  <a:pt x="79208" y="71873"/>
                  <a:pt x="79321" y="72062"/>
                  <a:pt x="79472" y="72062"/>
                </a:cubicBezTo>
                <a:cubicBezTo>
                  <a:pt x="79492" y="72069"/>
                  <a:pt x="79512" y="72072"/>
                  <a:pt x="79532" y="72072"/>
                </a:cubicBezTo>
                <a:cubicBezTo>
                  <a:pt x="79622" y="72072"/>
                  <a:pt x="79699" y="72004"/>
                  <a:pt x="79699" y="71911"/>
                </a:cubicBezTo>
                <a:lnTo>
                  <a:pt x="79548" y="71760"/>
                </a:lnTo>
                <a:cubicBezTo>
                  <a:pt x="79548" y="71760"/>
                  <a:pt x="79510" y="71722"/>
                  <a:pt x="79434" y="71684"/>
                </a:cubicBezTo>
                <a:close/>
                <a:moveTo>
                  <a:pt x="12288" y="71155"/>
                </a:moveTo>
                <a:lnTo>
                  <a:pt x="12212" y="71192"/>
                </a:lnTo>
                <a:cubicBezTo>
                  <a:pt x="12061" y="71344"/>
                  <a:pt x="12023" y="71533"/>
                  <a:pt x="12137" y="71646"/>
                </a:cubicBezTo>
                <a:cubicBezTo>
                  <a:pt x="12099" y="71684"/>
                  <a:pt x="12099" y="71722"/>
                  <a:pt x="12061" y="71760"/>
                </a:cubicBezTo>
                <a:lnTo>
                  <a:pt x="12137" y="71873"/>
                </a:lnTo>
                <a:cubicBezTo>
                  <a:pt x="12137" y="71911"/>
                  <a:pt x="12137" y="71949"/>
                  <a:pt x="12099" y="71986"/>
                </a:cubicBezTo>
                <a:lnTo>
                  <a:pt x="12250" y="72138"/>
                </a:lnTo>
                <a:cubicBezTo>
                  <a:pt x="12402" y="72138"/>
                  <a:pt x="12553" y="72100"/>
                  <a:pt x="12628" y="72024"/>
                </a:cubicBezTo>
                <a:cubicBezTo>
                  <a:pt x="12704" y="71986"/>
                  <a:pt x="12780" y="71835"/>
                  <a:pt x="12704" y="71646"/>
                </a:cubicBezTo>
                <a:lnTo>
                  <a:pt x="12817" y="71533"/>
                </a:lnTo>
                <a:cubicBezTo>
                  <a:pt x="12780" y="71268"/>
                  <a:pt x="12591" y="71155"/>
                  <a:pt x="12288" y="71155"/>
                </a:cubicBezTo>
                <a:close/>
                <a:moveTo>
                  <a:pt x="31041" y="71722"/>
                </a:moveTo>
                <a:cubicBezTo>
                  <a:pt x="30927" y="71722"/>
                  <a:pt x="30814" y="71722"/>
                  <a:pt x="30738" y="71797"/>
                </a:cubicBezTo>
                <a:cubicBezTo>
                  <a:pt x="30625" y="71873"/>
                  <a:pt x="30587" y="72062"/>
                  <a:pt x="30738" y="72138"/>
                </a:cubicBezTo>
                <a:lnTo>
                  <a:pt x="30814" y="72175"/>
                </a:lnTo>
                <a:cubicBezTo>
                  <a:pt x="30889" y="72175"/>
                  <a:pt x="30965" y="72175"/>
                  <a:pt x="31041" y="72138"/>
                </a:cubicBezTo>
                <a:cubicBezTo>
                  <a:pt x="31116" y="72062"/>
                  <a:pt x="31116" y="71986"/>
                  <a:pt x="31116" y="71911"/>
                </a:cubicBezTo>
                <a:cubicBezTo>
                  <a:pt x="31116" y="71873"/>
                  <a:pt x="31116" y="71873"/>
                  <a:pt x="31116" y="71835"/>
                </a:cubicBezTo>
                <a:lnTo>
                  <a:pt x="31041" y="71722"/>
                </a:lnTo>
                <a:close/>
                <a:moveTo>
                  <a:pt x="152" y="71797"/>
                </a:moveTo>
                <a:lnTo>
                  <a:pt x="1" y="71911"/>
                </a:lnTo>
                <a:lnTo>
                  <a:pt x="1" y="72251"/>
                </a:lnTo>
                <a:lnTo>
                  <a:pt x="114" y="72365"/>
                </a:lnTo>
                <a:cubicBezTo>
                  <a:pt x="147" y="72376"/>
                  <a:pt x="180" y="72380"/>
                  <a:pt x="213" y="72380"/>
                </a:cubicBezTo>
                <a:cubicBezTo>
                  <a:pt x="291" y="72380"/>
                  <a:pt x="363" y="72353"/>
                  <a:pt x="417" y="72327"/>
                </a:cubicBezTo>
                <a:cubicBezTo>
                  <a:pt x="492" y="72289"/>
                  <a:pt x="530" y="72213"/>
                  <a:pt x="530" y="72138"/>
                </a:cubicBezTo>
                <a:cubicBezTo>
                  <a:pt x="530" y="72062"/>
                  <a:pt x="454" y="71949"/>
                  <a:pt x="379" y="71873"/>
                </a:cubicBezTo>
                <a:cubicBezTo>
                  <a:pt x="303" y="71797"/>
                  <a:pt x="227" y="71797"/>
                  <a:pt x="152" y="71797"/>
                </a:cubicBezTo>
                <a:close/>
                <a:moveTo>
                  <a:pt x="53990" y="71646"/>
                </a:moveTo>
                <a:cubicBezTo>
                  <a:pt x="53876" y="71760"/>
                  <a:pt x="53801" y="71911"/>
                  <a:pt x="53763" y="72024"/>
                </a:cubicBezTo>
                <a:cubicBezTo>
                  <a:pt x="53763" y="72100"/>
                  <a:pt x="53725" y="72175"/>
                  <a:pt x="53725" y="72213"/>
                </a:cubicBezTo>
                <a:lnTo>
                  <a:pt x="53801" y="72365"/>
                </a:lnTo>
                <a:cubicBezTo>
                  <a:pt x="53848" y="72388"/>
                  <a:pt x="53891" y="72397"/>
                  <a:pt x="53930" y="72397"/>
                </a:cubicBezTo>
                <a:cubicBezTo>
                  <a:pt x="54015" y="72397"/>
                  <a:pt x="54077" y="72353"/>
                  <a:pt x="54103" y="72327"/>
                </a:cubicBezTo>
                <a:cubicBezTo>
                  <a:pt x="54179" y="72327"/>
                  <a:pt x="54255" y="72289"/>
                  <a:pt x="54255" y="72175"/>
                </a:cubicBezTo>
                <a:lnTo>
                  <a:pt x="54217" y="72062"/>
                </a:lnTo>
                <a:lnTo>
                  <a:pt x="54217" y="72062"/>
                </a:lnTo>
                <a:cubicBezTo>
                  <a:pt x="54255" y="72100"/>
                  <a:pt x="54255" y="72100"/>
                  <a:pt x="54255" y="72100"/>
                </a:cubicBezTo>
                <a:cubicBezTo>
                  <a:pt x="54255" y="72100"/>
                  <a:pt x="54255" y="72062"/>
                  <a:pt x="54255" y="72062"/>
                </a:cubicBezTo>
                <a:cubicBezTo>
                  <a:pt x="54292" y="71986"/>
                  <a:pt x="54330" y="71949"/>
                  <a:pt x="54330" y="71873"/>
                </a:cubicBezTo>
                <a:cubicBezTo>
                  <a:pt x="54330" y="71797"/>
                  <a:pt x="54292" y="71722"/>
                  <a:pt x="54141" y="71646"/>
                </a:cubicBezTo>
                <a:close/>
                <a:moveTo>
                  <a:pt x="75360" y="71933"/>
                </a:moveTo>
                <a:cubicBezTo>
                  <a:pt x="75323" y="71933"/>
                  <a:pt x="75282" y="71938"/>
                  <a:pt x="75238" y="71949"/>
                </a:cubicBezTo>
                <a:lnTo>
                  <a:pt x="75162" y="72024"/>
                </a:lnTo>
                <a:cubicBezTo>
                  <a:pt x="75124" y="72062"/>
                  <a:pt x="75124" y="72138"/>
                  <a:pt x="75124" y="72175"/>
                </a:cubicBezTo>
                <a:cubicBezTo>
                  <a:pt x="75124" y="72251"/>
                  <a:pt x="75162" y="72402"/>
                  <a:pt x="75465" y="72440"/>
                </a:cubicBezTo>
                <a:lnTo>
                  <a:pt x="75616" y="72327"/>
                </a:lnTo>
                <a:cubicBezTo>
                  <a:pt x="75654" y="72327"/>
                  <a:pt x="75729" y="72251"/>
                  <a:pt x="75729" y="72138"/>
                </a:cubicBezTo>
                <a:cubicBezTo>
                  <a:pt x="75729" y="72138"/>
                  <a:pt x="75729" y="72100"/>
                  <a:pt x="75729" y="72062"/>
                </a:cubicBezTo>
                <a:lnTo>
                  <a:pt x="75540" y="71986"/>
                </a:lnTo>
                <a:cubicBezTo>
                  <a:pt x="75514" y="71960"/>
                  <a:pt x="75449" y="71933"/>
                  <a:pt x="75360" y="71933"/>
                </a:cubicBezTo>
                <a:close/>
                <a:moveTo>
                  <a:pt x="3025" y="72100"/>
                </a:moveTo>
                <a:lnTo>
                  <a:pt x="2836" y="72213"/>
                </a:lnTo>
                <a:cubicBezTo>
                  <a:pt x="2836" y="72213"/>
                  <a:pt x="2798" y="72251"/>
                  <a:pt x="2761" y="72289"/>
                </a:cubicBezTo>
                <a:lnTo>
                  <a:pt x="2912" y="72440"/>
                </a:lnTo>
                <a:cubicBezTo>
                  <a:pt x="2912" y="72440"/>
                  <a:pt x="2950" y="72478"/>
                  <a:pt x="2987" y="72478"/>
                </a:cubicBezTo>
                <a:lnTo>
                  <a:pt x="3176" y="72365"/>
                </a:lnTo>
                <a:cubicBezTo>
                  <a:pt x="3176" y="72365"/>
                  <a:pt x="3214" y="72327"/>
                  <a:pt x="3214" y="72289"/>
                </a:cubicBezTo>
                <a:lnTo>
                  <a:pt x="3101" y="72138"/>
                </a:lnTo>
                <a:cubicBezTo>
                  <a:pt x="3101" y="72138"/>
                  <a:pt x="3063" y="72100"/>
                  <a:pt x="3025" y="72100"/>
                </a:cubicBezTo>
                <a:close/>
                <a:moveTo>
                  <a:pt x="33234" y="72667"/>
                </a:moveTo>
                <a:cubicBezTo>
                  <a:pt x="33234" y="72667"/>
                  <a:pt x="33233" y="72667"/>
                  <a:pt x="33196" y="72705"/>
                </a:cubicBezTo>
                <a:lnTo>
                  <a:pt x="33139" y="72705"/>
                </a:lnTo>
                <a:lnTo>
                  <a:pt x="33234" y="72667"/>
                </a:lnTo>
                <a:close/>
                <a:moveTo>
                  <a:pt x="33385" y="72289"/>
                </a:moveTo>
                <a:cubicBezTo>
                  <a:pt x="33271" y="72289"/>
                  <a:pt x="33158" y="72327"/>
                  <a:pt x="33044" y="72402"/>
                </a:cubicBezTo>
                <a:cubicBezTo>
                  <a:pt x="33007" y="72440"/>
                  <a:pt x="32931" y="72478"/>
                  <a:pt x="32931" y="72591"/>
                </a:cubicBezTo>
                <a:cubicBezTo>
                  <a:pt x="32931" y="72667"/>
                  <a:pt x="32969" y="72705"/>
                  <a:pt x="33044" y="72743"/>
                </a:cubicBezTo>
                <a:lnTo>
                  <a:pt x="33135" y="72706"/>
                </a:lnTo>
                <a:lnTo>
                  <a:pt x="33135" y="72706"/>
                </a:lnTo>
                <a:cubicBezTo>
                  <a:pt x="33169" y="72714"/>
                  <a:pt x="33210" y="72743"/>
                  <a:pt x="33309" y="72743"/>
                </a:cubicBezTo>
                <a:lnTo>
                  <a:pt x="33423" y="72591"/>
                </a:lnTo>
                <a:cubicBezTo>
                  <a:pt x="33460" y="72554"/>
                  <a:pt x="33498" y="72516"/>
                  <a:pt x="33498" y="72440"/>
                </a:cubicBezTo>
                <a:lnTo>
                  <a:pt x="33385" y="72289"/>
                </a:lnTo>
                <a:close/>
                <a:moveTo>
                  <a:pt x="46693" y="72289"/>
                </a:moveTo>
                <a:lnTo>
                  <a:pt x="46466" y="72365"/>
                </a:lnTo>
                <a:cubicBezTo>
                  <a:pt x="46428" y="72478"/>
                  <a:pt x="46466" y="72591"/>
                  <a:pt x="46542" y="72705"/>
                </a:cubicBezTo>
                <a:lnTo>
                  <a:pt x="46655" y="72743"/>
                </a:lnTo>
                <a:cubicBezTo>
                  <a:pt x="46882" y="72743"/>
                  <a:pt x="46958" y="72629"/>
                  <a:pt x="46996" y="72554"/>
                </a:cubicBezTo>
                <a:lnTo>
                  <a:pt x="47033" y="72516"/>
                </a:lnTo>
                <a:lnTo>
                  <a:pt x="46996" y="72365"/>
                </a:lnTo>
                <a:cubicBezTo>
                  <a:pt x="46920" y="72327"/>
                  <a:pt x="46844" y="72327"/>
                  <a:pt x="46769" y="72289"/>
                </a:cubicBezTo>
                <a:close/>
                <a:moveTo>
                  <a:pt x="19963" y="72365"/>
                </a:moveTo>
                <a:cubicBezTo>
                  <a:pt x="19736" y="72365"/>
                  <a:pt x="19585" y="72478"/>
                  <a:pt x="19585" y="72667"/>
                </a:cubicBezTo>
                <a:lnTo>
                  <a:pt x="19698" y="72780"/>
                </a:lnTo>
                <a:cubicBezTo>
                  <a:pt x="19745" y="72796"/>
                  <a:pt x="19786" y="72805"/>
                  <a:pt x="19823" y="72805"/>
                </a:cubicBezTo>
                <a:cubicBezTo>
                  <a:pt x="19874" y="72805"/>
                  <a:pt x="19919" y="72787"/>
                  <a:pt x="19963" y="72743"/>
                </a:cubicBezTo>
                <a:cubicBezTo>
                  <a:pt x="20076" y="72705"/>
                  <a:pt x="20076" y="72591"/>
                  <a:pt x="20114" y="72478"/>
                </a:cubicBezTo>
                <a:lnTo>
                  <a:pt x="19963" y="72365"/>
                </a:lnTo>
                <a:close/>
                <a:moveTo>
                  <a:pt x="87856" y="73045"/>
                </a:moveTo>
                <a:cubicBezTo>
                  <a:pt x="87851" y="73045"/>
                  <a:pt x="87848" y="73045"/>
                  <a:pt x="87844" y="73046"/>
                </a:cubicBezTo>
                <a:lnTo>
                  <a:pt x="87844" y="73046"/>
                </a:lnTo>
                <a:cubicBezTo>
                  <a:pt x="87848" y="73045"/>
                  <a:pt x="87852" y="73045"/>
                  <a:pt x="87856" y="73045"/>
                </a:cubicBezTo>
                <a:lnTo>
                  <a:pt x="87856" y="73045"/>
                </a:lnTo>
                <a:lnTo>
                  <a:pt x="87856" y="73045"/>
                </a:lnTo>
                <a:close/>
                <a:moveTo>
                  <a:pt x="74257" y="72651"/>
                </a:moveTo>
                <a:cubicBezTo>
                  <a:pt x="74195" y="72651"/>
                  <a:pt x="74130" y="72678"/>
                  <a:pt x="74104" y="72705"/>
                </a:cubicBezTo>
                <a:cubicBezTo>
                  <a:pt x="73990" y="72780"/>
                  <a:pt x="73952" y="72894"/>
                  <a:pt x="73952" y="72969"/>
                </a:cubicBezTo>
                <a:lnTo>
                  <a:pt x="74066" y="73121"/>
                </a:lnTo>
                <a:lnTo>
                  <a:pt x="74330" y="73121"/>
                </a:lnTo>
                <a:lnTo>
                  <a:pt x="74444" y="72969"/>
                </a:lnTo>
                <a:lnTo>
                  <a:pt x="74444" y="72780"/>
                </a:lnTo>
                <a:lnTo>
                  <a:pt x="74330" y="72667"/>
                </a:lnTo>
                <a:cubicBezTo>
                  <a:pt x="74308" y="72656"/>
                  <a:pt x="74283" y="72651"/>
                  <a:pt x="74257" y="72651"/>
                </a:cubicBezTo>
                <a:close/>
                <a:moveTo>
                  <a:pt x="60228" y="72856"/>
                </a:moveTo>
                <a:cubicBezTo>
                  <a:pt x="60153" y="72856"/>
                  <a:pt x="60077" y="72894"/>
                  <a:pt x="60001" y="72932"/>
                </a:cubicBezTo>
                <a:cubicBezTo>
                  <a:pt x="59888" y="73007"/>
                  <a:pt x="59888" y="73234"/>
                  <a:pt x="60153" y="73272"/>
                </a:cubicBezTo>
                <a:lnTo>
                  <a:pt x="60304" y="73121"/>
                </a:lnTo>
                <a:cubicBezTo>
                  <a:pt x="60304" y="73121"/>
                  <a:pt x="60304" y="73083"/>
                  <a:pt x="60342" y="73045"/>
                </a:cubicBezTo>
                <a:lnTo>
                  <a:pt x="60228" y="72856"/>
                </a:lnTo>
                <a:close/>
                <a:moveTo>
                  <a:pt x="87941" y="72932"/>
                </a:moveTo>
                <a:lnTo>
                  <a:pt x="87856" y="73045"/>
                </a:lnTo>
                <a:lnTo>
                  <a:pt x="87856" y="73045"/>
                </a:lnTo>
                <a:cubicBezTo>
                  <a:pt x="87859" y="73045"/>
                  <a:pt x="87862" y="73045"/>
                  <a:pt x="87866" y="73045"/>
                </a:cubicBezTo>
                <a:cubicBezTo>
                  <a:pt x="87862" y="73045"/>
                  <a:pt x="87859" y="73045"/>
                  <a:pt x="87856" y="73045"/>
                </a:cubicBezTo>
                <a:lnTo>
                  <a:pt x="87856" y="73045"/>
                </a:lnTo>
                <a:lnTo>
                  <a:pt x="87828" y="73083"/>
                </a:lnTo>
                <a:cubicBezTo>
                  <a:pt x="87828" y="73054"/>
                  <a:pt x="87828" y="73047"/>
                  <a:pt x="87844" y="73046"/>
                </a:cubicBezTo>
                <a:lnTo>
                  <a:pt x="87844" y="73046"/>
                </a:lnTo>
                <a:cubicBezTo>
                  <a:pt x="87711" y="73052"/>
                  <a:pt x="87677" y="73124"/>
                  <a:pt x="87677" y="73196"/>
                </a:cubicBezTo>
                <a:cubicBezTo>
                  <a:pt x="87677" y="73234"/>
                  <a:pt x="87677" y="73272"/>
                  <a:pt x="87677" y="73272"/>
                </a:cubicBezTo>
                <a:lnTo>
                  <a:pt x="87790" y="73348"/>
                </a:lnTo>
                <a:cubicBezTo>
                  <a:pt x="87790" y="73348"/>
                  <a:pt x="87828" y="73385"/>
                  <a:pt x="87828" y="73385"/>
                </a:cubicBezTo>
                <a:cubicBezTo>
                  <a:pt x="87866" y="73385"/>
                  <a:pt x="87941" y="73423"/>
                  <a:pt x="88092" y="73423"/>
                </a:cubicBezTo>
                <a:lnTo>
                  <a:pt x="88206" y="73310"/>
                </a:lnTo>
                <a:cubicBezTo>
                  <a:pt x="88206" y="73272"/>
                  <a:pt x="88206" y="73234"/>
                  <a:pt x="88206" y="73196"/>
                </a:cubicBezTo>
                <a:cubicBezTo>
                  <a:pt x="88206" y="72969"/>
                  <a:pt x="88055" y="72932"/>
                  <a:pt x="87941" y="72932"/>
                </a:cubicBezTo>
                <a:close/>
                <a:moveTo>
                  <a:pt x="10360" y="73121"/>
                </a:moveTo>
                <a:cubicBezTo>
                  <a:pt x="10133" y="73121"/>
                  <a:pt x="10020" y="73234"/>
                  <a:pt x="10057" y="73385"/>
                </a:cubicBezTo>
                <a:lnTo>
                  <a:pt x="10209" y="73461"/>
                </a:lnTo>
                <a:cubicBezTo>
                  <a:pt x="10246" y="73461"/>
                  <a:pt x="10284" y="73461"/>
                  <a:pt x="10322" y="73499"/>
                </a:cubicBezTo>
                <a:lnTo>
                  <a:pt x="10511" y="73385"/>
                </a:lnTo>
                <a:lnTo>
                  <a:pt x="10511" y="73234"/>
                </a:lnTo>
                <a:lnTo>
                  <a:pt x="10360" y="73121"/>
                </a:lnTo>
                <a:close/>
                <a:moveTo>
                  <a:pt x="1473" y="73077"/>
                </a:moveTo>
                <a:cubicBezTo>
                  <a:pt x="1421" y="73077"/>
                  <a:pt x="1369" y="73083"/>
                  <a:pt x="1324" y="73083"/>
                </a:cubicBezTo>
                <a:lnTo>
                  <a:pt x="1210" y="73196"/>
                </a:lnTo>
                <a:lnTo>
                  <a:pt x="1210" y="73385"/>
                </a:lnTo>
                <a:lnTo>
                  <a:pt x="1362" y="73537"/>
                </a:lnTo>
                <a:lnTo>
                  <a:pt x="1664" y="73537"/>
                </a:lnTo>
                <a:lnTo>
                  <a:pt x="1778" y="73423"/>
                </a:lnTo>
                <a:cubicBezTo>
                  <a:pt x="1778" y="73385"/>
                  <a:pt x="1778" y="73348"/>
                  <a:pt x="1778" y="73348"/>
                </a:cubicBezTo>
                <a:cubicBezTo>
                  <a:pt x="1778" y="73234"/>
                  <a:pt x="1740" y="73158"/>
                  <a:pt x="1702" y="73158"/>
                </a:cubicBezTo>
                <a:cubicBezTo>
                  <a:pt x="1634" y="73090"/>
                  <a:pt x="1552" y="73077"/>
                  <a:pt x="1473" y="73077"/>
                </a:cubicBezTo>
                <a:close/>
                <a:moveTo>
                  <a:pt x="18564" y="73196"/>
                </a:moveTo>
                <a:cubicBezTo>
                  <a:pt x="18489" y="73196"/>
                  <a:pt x="18262" y="73234"/>
                  <a:pt x="18262" y="73423"/>
                </a:cubicBezTo>
                <a:lnTo>
                  <a:pt x="18262" y="73461"/>
                </a:lnTo>
                <a:lnTo>
                  <a:pt x="18375" y="73574"/>
                </a:lnTo>
                <a:cubicBezTo>
                  <a:pt x="18489" y="73574"/>
                  <a:pt x="18640" y="73574"/>
                  <a:pt x="18715" y="73537"/>
                </a:cubicBezTo>
                <a:cubicBezTo>
                  <a:pt x="18753" y="73499"/>
                  <a:pt x="18791" y="73461"/>
                  <a:pt x="18791" y="73385"/>
                </a:cubicBezTo>
                <a:cubicBezTo>
                  <a:pt x="18791" y="73348"/>
                  <a:pt x="18791" y="73310"/>
                  <a:pt x="18753" y="73272"/>
                </a:cubicBezTo>
                <a:lnTo>
                  <a:pt x="18602" y="73196"/>
                </a:lnTo>
                <a:close/>
                <a:moveTo>
                  <a:pt x="53309" y="73234"/>
                </a:moveTo>
                <a:cubicBezTo>
                  <a:pt x="53196" y="73272"/>
                  <a:pt x="53158" y="73348"/>
                  <a:pt x="53158" y="73423"/>
                </a:cubicBezTo>
                <a:cubicBezTo>
                  <a:pt x="53158" y="73537"/>
                  <a:pt x="53234" y="73612"/>
                  <a:pt x="53309" y="73612"/>
                </a:cubicBezTo>
                <a:cubicBezTo>
                  <a:pt x="53332" y="73623"/>
                  <a:pt x="53354" y="73628"/>
                  <a:pt x="53375" y="73628"/>
                </a:cubicBezTo>
                <a:cubicBezTo>
                  <a:pt x="53426" y="73628"/>
                  <a:pt x="53472" y="73601"/>
                  <a:pt x="53498" y="73574"/>
                </a:cubicBezTo>
                <a:cubicBezTo>
                  <a:pt x="53574" y="73537"/>
                  <a:pt x="53574" y="73499"/>
                  <a:pt x="53574" y="73423"/>
                </a:cubicBezTo>
                <a:cubicBezTo>
                  <a:pt x="53574" y="73348"/>
                  <a:pt x="53536" y="73272"/>
                  <a:pt x="53498" y="73272"/>
                </a:cubicBezTo>
                <a:cubicBezTo>
                  <a:pt x="53423" y="73234"/>
                  <a:pt x="53347" y="73234"/>
                  <a:pt x="53309" y="73234"/>
                </a:cubicBezTo>
                <a:close/>
                <a:moveTo>
                  <a:pt x="21664" y="72831"/>
                </a:moveTo>
                <a:cubicBezTo>
                  <a:pt x="21589" y="72831"/>
                  <a:pt x="21522" y="72840"/>
                  <a:pt x="21475" y="72856"/>
                </a:cubicBezTo>
                <a:cubicBezTo>
                  <a:pt x="21362" y="72894"/>
                  <a:pt x="21286" y="72969"/>
                  <a:pt x="21286" y="73045"/>
                </a:cubicBezTo>
                <a:lnTo>
                  <a:pt x="21286" y="73121"/>
                </a:lnTo>
                <a:cubicBezTo>
                  <a:pt x="21324" y="73234"/>
                  <a:pt x="21438" y="73234"/>
                  <a:pt x="21513" y="73234"/>
                </a:cubicBezTo>
                <a:lnTo>
                  <a:pt x="21627" y="73348"/>
                </a:lnTo>
                <a:cubicBezTo>
                  <a:pt x="21645" y="73366"/>
                  <a:pt x="21664" y="73376"/>
                  <a:pt x="21683" y="73376"/>
                </a:cubicBezTo>
                <a:cubicBezTo>
                  <a:pt x="21702" y="73376"/>
                  <a:pt x="21721" y="73366"/>
                  <a:pt x="21740" y="73348"/>
                </a:cubicBezTo>
                <a:lnTo>
                  <a:pt x="21778" y="73423"/>
                </a:lnTo>
                <a:cubicBezTo>
                  <a:pt x="21813" y="73416"/>
                  <a:pt x="21846" y="73413"/>
                  <a:pt x="21878" y="73413"/>
                </a:cubicBezTo>
                <a:cubicBezTo>
                  <a:pt x="22022" y="73413"/>
                  <a:pt x="22146" y="73475"/>
                  <a:pt x="22269" y="73537"/>
                </a:cubicBezTo>
                <a:cubicBezTo>
                  <a:pt x="22376" y="73590"/>
                  <a:pt x="22502" y="73643"/>
                  <a:pt x="22647" y="73643"/>
                </a:cubicBezTo>
                <a:cubicBezTo>
                  <a:pt x="22707" y="73643"/>
                  <a:pt x="22770" y="73634"/>
                  <a:pt x="22836" y="73612"/>
                </a:cubicBezTo>
                <a:lnTo>
                  <a:pt x="22912" y="73537"/>
                </a:lnTo>
                <a:cubicBezTo>
                  <a:pt x="22950" y="73499"/>
                  <a:pt x="22950" y="73461"/>
                  <a:pt x="22950" y="73423"/>
                </a:cubicBezTo>
                <a:cubicBezTo>
                  <a:pt x="22950" y="73234"/>
                  <a:pt x="22685" y="73196"/>
                  <a:pt x="22534" y="73158"/>
                </a:cubicBezTo>
                <a:cubicBezTo>
                  <a:pt x="22496" y="73158"/>
                  <a:pt x="22496" y="73121"/>
                  <a:pt x="22458" y="73121"/>
                </a:cubicBezTo>
                <a:lnTo>
                  <a:pt x="22383" y="72969"/>
                </a:lnTo>
                <a:cubicBezTo>
                  <a:pt x="22307" y="72969"/>
                  <a:pt x="22232" y="72969"/>
                  <a:pt x="22156" y="73007"/>
                </a:cubicBezTo>
                <a:cubicBezTo>
                  <a:pt x="22118" y="72969"/>
                  <a:pt x="22080" y="72894"/>
                  <a:pt x="22005" y="72894"/>
                </a:cubicBezTo>
                <a:cubicBezTo>
                  <a:pt x="21894" y="72850"/>
                  <a:pt x="21770" y="72831"/>
                  <a:pt x="21664" y="72831"/>
                </a:cubicBezTo>
                <a:close/>
                <a:moveTo>
                  <a:pt x="62232" y="73121"/>
                </a:moveTo>
                <a:cubicBezTo>
                  <a:pt x="62119" y="73121"/>
                  <a:pt x="62005" y="73121"/>
                  <a:pt x="61930" y="73158"/>
                </a:cubicBezTo>
                <a:cubicBezTo>
                  <a:pt x="61816" y="73234"/>
                  <a:pt x="61778" y="73385"/>
                  <a:pt x="61778" y="73499"/>
                </a:cubicBezTo>
                <a:lnTo>
                  <a:pt x="61778" y="73537"/>
                </a:lnTo>
                <a:lnTo>
                  <a:pt x="61892" y="73688"/>
                </a:lnTo>
                <a:lnTo>
                  <a:pt x="61967" y="73688"/>
                </a:lnTo>
                <a:cubicBezTo>
                  <a:pt x="62119" y="73688"/>
                  <a:pt x="62383" y="73688"/>
                  <a:pt x="62421" y="73461"/>
                </a:cubicBezTo>
                <a:lnTo>
                  <a:pt x="62270" y="73348"/>
                </a:lnTo>
                <a:lnTo>
                  <a:pt x="62345" y="73348"/>
                </a:lnTo>
                <a:lnTo>
                  <a:pt x="62345" y="73234"/>
                </a:lnTo>
                <a:lnTo>
                  <a:pt x="62232" y="73121"/>
                </a:lnTo>
                <a:close/>
                <a:moveTo>
                  <a:pt x="66318" y="73209"/>
                </a:moveTo>
                <a:cubicBezTo>
                  <a:pt x="66259" y="73209"/>
                  <a:pt x="66193" y="73228"/>
                  <a:pt x="66126" y="73272"/>
                </a:cubicBezTo>
                <a:cubicBezTo>
                  <a:pt x="65975" y="73310"/>
                  <a:pt x="65824" y="73461"/>
                  <a:pt x="65862" y="73688"/>
                </a:cubicBezTo>
                <a:lnTo>
                  <a:pt x="66051" y="73763"/>
                </a:lnTo>
                <a:cubicBezTo>
                  <a:pt x="66088" y="73763"/>
                  <a:pt x="66126" y="73763"/>
                  <a:pt x="66126" y="73726"/>
                </a:cubicBezTo>
                <a:cubicBezTo>
                  <a:pt x="66277" y="73688"/>
                  <a:pt x="66504" y="73612"/>
                  <a:pt x="66504" y="73385"/>
                </a:cubicBezTo>
                <a:cubicBezTo>
                  <a:pt x="66504" y="73385"/>
                  <a:pt x="66504" y="73348"/>
                  <a:pt x="66504" y="73348"/>
                </a:cubicBezTo>
                <a:lnTo>
                  <a:pt x="66429" y="73234"/>
                </a:lnTo>
                <a:cubicBezTo>
                  <a:pt x="66397" y="73218"/>
                  <a:pt x="66359" y="73209"/>
                  <a:pt x="66318" y="73209"/>
                </a:cubicBezTo>
                <a:close/>
                <a:moveTo>
                  <a:pt x="28734" y="73272"/>
                </a:moveTo>
                <a:cubicBezTo>
                  <a:pt x="28394" y="73348"/>
                  <a:pt x="28432" y="73650"/>
                  <a:pt x="28583" y="73726"/>
                </a:cubicBezTo>
                <a:cubicBezTo>
                  <a:pt x="28610" y="73752"/>
                  <a:pt x="28656" y="73779"/>
                  <a:pt x="28693" y="73779"/>
                </a:cubicBezTo>
                <a:cubicBezTo>
                  <a:pt x="28709" y="73779"/>
                  <a:pt x="28723" y="73774"/>
                  <a:pt x="28734" y="73763"/>
                </a:cubicBezTo>
                <a:lnTo>
                  <a:pt x="28810" y="73650"/>
                </a:lnTo>
                <a:cubicBezTo>
                  <a:pt x="28886" y="73612"/>
                  <a:pt x="28999" y="73537"/>
                  <a:pt x="28999" y="73461"/>
                </a:cubicBezTo>
                <a:cubicBezTo>
                  <a:pt x="28999" y="73423"/>
                  <a:pt x="28961" y="73348"/>
                  <a:pt x="28810" y="73310"/>
                </a:cubicBezTo>
                <a:lnTo>
                  <a:pt x="28734" y="73272"/>
                </a:lnTo>
                <a:close/>
                <a:moveTo>
                  <a:pt x="50981" y="73218"/>
                </a:moveTo>
                <a:cubicBezTo>
                  <a:pt x="50953" y="73218"/>
                  <a:pt x="50923" y="73223"/>
                  <a:pt x="50890" y="73234"/>
                </a:cubicBezTo>
                <a:cubicBezTo>
                  <a:pt x="50738" y="73272"/>
                  <a:pt x="50663" y="73423"/>
                  <a:pt x="50663" y="73574"/>
                </a:cubicBezTo>
                <a:cubicBezTo>
                  <a:pt x="50663" y="73650"/>
                  <a:pt x="50701" y="73726"/>
                  <a:pt x="50776" y="73763"/>
                </a:cubicBezTo>
                <a:cubicBezTo>
                  <a:pt x="50814" y="73801"/>
                  <a:pt x="50890" y="73839"/>
                  <a:pt x="51003" y="73839"/>
                </a:cubicBezTo>
                <a:cubicBezTo>
                  <a:pt x="51154" y="73839"/>
                  <a:pt x="51268" y="73688"/>
                  <a:pt x="51268" y="73537"/>
                </a:cubicBezTo>
                <a:cubicBezTo>
                  <a:pt x="51268" y="73423"/>
                  <a:pt x="51230" y="73310"/>
                  <a:pt x="51154" y="73272"/>
                </a:cubicBezTo>
                <a:cubicBezTo>
                  <a:pt x="51101" y="73245"/>
                  <a:pt x="51047" y="73218"/>
                  <a:pt x="50981" y="73218"/>
                </a:cubicBezTo>
                <a:close/>
                <a:moveTo>
                  <a:pt x="88395" y="73348"/>
                </a:moveTo>
                <a:cubicBezTo>
                  <a:pt x="88168" y="73348"/>
                  <a:pt x="88017" y="73499"/>
                  <a:pt x="88055" y="73726"/>
                </a:cubicBezTo>
                <a:lnTo>
                  <a:pt x="88168" y="73839"/>
                </a:lnTo>
                <a:lnTo>
                  <a:pt x="88433" y="73839"/>
                </a:lnTo>
                <a:lnTo>
                  <a:pt x="88546" y="73726"/>
                </a:lnTo>
                <a:lnTo>
                  <a:pt x="88546" y="73461"/>
                </a:lnTo>
                <a:lnTo>
                  <a:pt x="88395" y="73348"/>
                </a:lnTo>
                <a:close/>
                <a:moveTo>
                  <a:pt x="30776" y="73499"/>
                </a:moveTo>
                <a:cubicBezTo>
                  <a:pt x="30663" y="73499"/>
                  <a:pt x="30587" y="73499"/>
                  <a:pt x="30511" y="73537"/>
                </a:cubicBezTo>
                <a:cubicBezTo>
                  <a:pt x="30474" y="73574"/>
                  <a:pt x="30436" y="73650"/>
                  <a:pt x="30436" y="73726"/>
                </a:cubicBezTo>
                <a:lnTo>
                  <a:pt x="30436" y="73763"/>
                </a:lnTo>
                <a:lnTo>
                  <a:pt x="30587" y="73877"/>
                </a:lnTo>
                <a:lnTo>
                  <a:pt x="30738" y="73877"/>
                </a:lnTo>
                <a:lnTo>
                  <a:pt x="30889" y="73763"/>
                </a:lnTo>
                <a:lnTo>
                  <a:pt x="30889" y="73612"/>
                </a:lnTo>
                <a:lnTo>
                  <a:pt x="30776" y="73499"/>
                </a:lnTo>
                <a:close/>
                <a:moveTo>
                  <a:pt x="20455" y="73688"/>
                </a:moveTo>
                <a:cubicBezTo>
                  <a:pt x="20341" y="73688"/>
                  <a:pt x="20266" y="73688"/>
                  <a:pt x="20190" y="73726"/>
                </a:cubicBezTo>
                <a:cubicBezTo>
                  <a:pt x="20114" y="73763"/>
                  <a:pt x="20076" y="73877"/>
                  <a:pt x="20076" y="73952"/>
                </a:cubicBezTo>
                <a:cubicBezTo>
                  <a:pt x="20076" y="74066"/>
                  <a:pt x="20114" y="74141"/>
                  <a:pt x="20228" y="74179"/>
                </a:cubicBezTo>
                <a:lnTo>
                  <a:pt x="20379" y="74028"/>
                </a:lnTo>
                <a:cubicBezTo>
                  <a:pt x="20455" y="73990"/>
                  <a:pt x="20530" y="73952"/>
                  <a:pt x="20530" y="73839"/>
                </a:cubicBezTo>
                <a:cubicBezTo>
                  <a:pt x="20530" y="73839"/>
                  <a:pt x="20530" y="73801"/>
                  <a:pt x="20530" y="73801"/>
                </a:cubicBezTo>
                <a:lnTo>
                  <a:pt x="20455" y="73688"/>
                </a:lnTo>
                <a:close/>
                <a:moveTo>
                  <a:pt x="75502" y="73801"/>
                </a:moveTo>
                <a:lnTo>
                  <a:pt x="75313" y="73952"/>
                </a:lnTo>
                <a:cubicBezTo>
                  <a:pt x="75313" y="73952"/>
                  <a:pt x="75276" y="73990"/>
                  <a:pt x="75238" y="74028"/>
                </a:cubicBezTo>
                <a:lnTo>
                  <a:pt x="75351" y="74179"/>
                </a:lnTo>
                <a:lnTo>
                  <a:pt x="75540" y="74179"/>
                </a:lnTo>
                <a:lnTo>
                  <a:pt x="75654" y="74066"/>
                </a:lnTo>
                <a:cubicBezTo>
                  <a:pt x="75654" y="74066"/>
                  <a:pt x="75654" y="74028"/>
                  <a:pt x="75654" y="74028"/>
                </a:cubicBezTo>
                <a:cubicBezTo>
                  <a:pt x="75654" y="73990"/>
                  <a:pt x="75654" y="73839"/>
                  <a:pt x="75502" y="73801"/>
                </a:cubicBezTo>
                <a:close/>
                <a:moveTo>
                  <a:pt x="26466" y="73726"/>
                </a:moveTo>
                <a:cubicBezTo>
                  <a:pt x="26390" y="73726"/>
                  <a:pt x="26277" y="73763"/>
                  <a:pt x="26277" y="73839"/>
                </a:cubicBezTo>
                <a:lnTo>
                  <a:pt x="26201" y="73915"/>
                </a:lnTo>
                <a:cubicBezTo>
                  <a:pt x="26201" y="74028"/>
                  <a:pt x="26239" y="74104"/>
                  <a:pt x="26277" y="74141"/>
                </a:cubicBezTo>
                <a:cubicBezTo>
                  <a:pt x="26343" y="74186"/>
                  <a:pt x="26423" y="74204"/>
                  <a:pt x="26500" y="74204"/>
                </a:cubicBezTo>
                <a:cubicBezTo>
                  <a:pt x="26555" y="74204"/>
                  <a:pt x="26608" y="74195"/>
                  <a:pt x="26655" y="74179"/>
                </a:cubicBezTo>
                <a:lnTo>
                  <a:pt x="26768" y="74104"/>
                </a:lnTo>
                <a:cubicBezTo>
                  <a:pt x="26806" y="74066"/>
                  <a:pt x="26806" y="74066"/>
                  <a:pt x="26806" y="74028"/>
                </a:cubicBezTo>
                <a:cubicBezTo>
                  <a:pt x="26806" y="73877"/>
                  <a:pt x="26617" y="73726"/>
                  <a:pt x="26466" y="73726"/>
                </a:cubicBezTo>
                <a:close/>
                <a:moveTo>
                  <a:pt x="42081" y="73763"/>
                </a:moveTo>
                <a:lnTo>
                  <a:pt x="41929" y="73877"/>
                </a:lnTo>
                <a:cubicBezTo>
                  <a:pt x="41929" y="73877"/>
                  <a:pt x="41929" y="73915"/>
                  <a:pt x="41929" y="73952"/>
                </a:cubicBezTo>
                <a:cubicBezTo>
                  <a:pt x="41891" y="73990"/>
                  <a:pt x="41891" y="74028"/>
                  <a:pt x="41891" y="74104"/>
                </a:cubicBezTo>
                <a:cubicBezTo>
                  <a:pt x="41891" y="74179"/>
                  <a:pt x="41929" y="74255"/>
                  <a:pt x="42043" y="74293"/>
                </a:cubicBezTo>
                <a:lnTo>
                  <a:pt x="42156" y="74255"/>
                </a:lnTo>
                <a:cubicBezTo>
                  <a:pt x="42232" y="74217"/>
                  <a:pt x="42383" y="74104"/>
                  <a:pt x="42383" y="73952"/>
                </a:cubicBezTo>
                <a:cubicBezTo>
                  <a:pt x="42383" y="73915"/>
                  <a:pt x="42383" y="73763"/>
                  <a:pt x="42081" y="73763"/>
                </a:cubicBezTo>
                <a:close/>
                <a:moveTo>
                  <a:pt x="54066" y="73877"/>
                </a:moveTo>
                <a:cubicBezTo>
                  <a:pt x="54028" y="73915"/>
                  <a:pt x="53952" y="73915"/>
                  <a:pt x="53839" y="73952"/>
                </a:cubicBezTo>
                <a:lnTo>
                  <a:pt x="53763" y="74066"/>
                </a:lnTo>
                <a:cubicBezTo>
                  <a:pt x="53763" y="74179"/>
                  <a:pt x="53801" y="74217"/>
                  <a:pt x="53801" y="74255"/>
                </a:cubicBezTo>
                <a:cubicBezTo>
                  <a:pt x="53801" y="74255"/>
                  <a:pt x="53801" y="74217"/>
                  <a:pt x="53801" y="74217"/>
                </a:cubicBezTo>
                <a:lnTo>
                  <a:pt x="53914" y="74406"/>
                </a:lnTo>
                <a:lnTo>
                  <a:pt x="53952" y="74406"/>
                </a:lnTo>
                <a:cubicBezTo>
                  <a:pt x="53990" y="74444"/>
                  <a:pt x="54066" y="74444"/>
                  <a:pt x="54141" y="74444"/>
                </a:cubicBezTo>
                <a:lnTo>
                  <a:pt x="54217" y="74406"/>
                </a:lnTo>
                <a:cubicBezTo>
                  <a:pt x="54292" y="74368"/>
                  <a:pt x="54406" y="74217"/>
                  <a:pt x="54406" y="74066"/>
                </a:cubicBezTo>
                <a:cubicBezTo>
                  <a:pt x="54406" y="73990"/>
                  <a:pt x="54368" y="73915"/>
                  <a:pt x="54255" y="73877"/>
                </a:cubicBezTo>
                <a:close/>
                <a:moveTo>
                  <a:pt x="83215" y="73461"/>
                </a:moveTo>
                <a:cubicBezTo>
                  <a:pt x="83140" y="73537"/>
                  <a:pt x="83102" y="73574"/>
                  <a:pt x="83102" y="73650"/>
                </a:cubicBezTo>
                <a:cubicBezTo>
                  <a:pt x="83064" y="73726"/>
                  <a:pt x="83026" y="73763"/>
                  <a:pt x="82988" y="73763"/>
                </a:cubicBezTo>
                <a:lnTo>
                  <a:pt x="83102" y="73990"/>
                </a:lnTo>
                <a:cubicBezTo>
                  <a:pt x="83064" y="73990"/>
                  <a:pt x="83026" y="73952"/>
                  <a:pt x="83026" y="73952"/>
                </a:cubicBezTo>
                <a:cubicBezTo>
                  <a:pt x="83026" y="73952"/>
                  <a:pt x="83026" y="73952"/>
                  <a:pt x="83026" y="73990"/>
                </a:cubicBezTo>
                <a:cubicBezTo>
                  <a:pt x="83026" y="74028"/>
                  <a:pt x="83026" y="74104"/>
                  <a:pt x="83064" y="74141"/>
                </a:cubicBezTo>
                <a:cubicBezTo>
                  <a:pt x="83102" y="74179"/>
                  <a:pt x="83140" y="74179"/>
                  <a:pt x="83177" y="74217"/>
                </a:cubicBezTo>
                <a:lnTo>
                  <a:pt x="83215" y="74217"/>
                </a:lnTo>
                <a:lnTo>
                  <a:pt x="83253" y="74255"/>
                </a:lnTo>
                <a:cubicBezTo>
                  <a:pt x="83329" y="74331"/>
                  <a:pt x="83480" y="74444"/>
                  <a:pt x="83669" y="74444"/>
                </a:cubicBezTo>
                <a:lnTo>
                  <a:pt x="83782" y="74368"/>
                </a:lnTo>
                <a:cubicBezTo>
                  <a:pt x="83782" y="74368"/>
                  <a:pt x="83782" y="74406"/>
                  <a:pt x="83782" y="74406"/>
                </a:cubicBezTo>
                <a:lnTo>
                  <a:pt x="83896" y="74293"/>
                </a:lnTo>
                <a:cubicBezTo>
                  <a:pt x="83934" y="74255"/>
                  <a:pt x="83934" y="74217"/>
                  <a:pt x="83934" y="74179"/>
                </a:cubicBezTo>
                <a:cubicBezTo>
                  <a:pt x="83934" y="74028"/>
                  <a:pt x="83820" y="73952"/>
                  <a:pt x="83745" y="73915"/>
                </a:cubicBezTo>
                <a:cubicBezTo>
                  <a:pt x="83707" y="73915"/>
                  <a:pt x="83707" y="73915"/>
                  <a:pt x="83669" y="73877"/>
                </a:cubicBezTo>
                <a:cubicBezTo>
                  <a:pt x="83669" y="73574"/>
                  <a:pt x="83480" y="73461"/>
                  <a:pt x="83329" y="73461"/>
                </a:cubicBezTo>
                <a:close/>
                <a:moveTo>
                  <a:pt x="53725" y="74217"/>
                </a:moveTo>
                <a:cubicBezTo>
                  <a:pt x="53650" y="74217"/>
                  <a:pt x="53536" y="74217"/>
                  <a:pt x="53498" y="74255"/>
                </a:cubicBezTo>
                <a:cubicBezTo>
                  <a:pt x="53347" y="74368"/>
                  <a:pt x="53385" y="74595"/>
                  <a:pt x="53650" y="74595"/>
                </a:cubicBezTo>
                <a:lnTo>
                  <a:pt x="53801" y="74482"/>
                </a:lnTo>
                <a:cubicBezTo>
                  <a:pt x="53801" y="74444"/>
                  <a:pt x="53801" y="74444"/>
                  <a:pt x="53839" y="74406"/>
                </a:cubicBezTo>
                <a:lnTo>
                  <a:pt x="53725" y="74217"/>
                </a:lnTo>
                <a:close/>
                <a:moveTo>
                  <a:pt x="43177" y="73915"/>
                </a:moveTo>
                <a:cubicBezTo>
                  <a:pt x="43026" y="73952"/>
                  <a:pt x="42950" y="74066"/>
                  <a:pt x="42874" y="74179"/>
                </a:cubicBezTo>
                <a:cubicBezTo>
                  <a:pt x="42837" y="74217"/>
                  <a:pt x="42837" y="74255"/>
                  <a:pt x="42799" y="74293"/>
                </a:cubicBezTo>
                <a:lnTo>
                  <a:pt x="42912" y="74482"/>
                </a:lnTo>
                <a:cubicBezTo>
                  <a:pt x="42950" y="74482"/>
                  <a:pt x="42950" y="74482"/>
                  <a:pt x="42988" y="74520"/>
                </a:cubicBezTo>
                <a:cubicBezTo>
                  <a:pt x="43026" y="74595"/>
                  <a:pt x="43139" y="74671"/>
                  <a:pt x="43290" y="74671"/>
                </a:cubicBezTo>
                <a:lnTo>
                  <a:pt x="43442" y="74557"/>
                </a:lnTo>
                <a:cubicBezTo>
                  <a:pt x="43442" y="74520"/>
                  <a:pt x="43442" y="74520"/>
                  <a:pt x="43479" y="74482"/>
                </a:cubicBezTo>
                <a:cubicBezTo>
                  <a:pt x="43555" y="74444"/>
                  <a:pt x="43631" y="74406"/>
                  <a:pt x="43668" y="74331"/>
                </a:cubicBezTo>
                <a:lnTo>
                  <a:pt x="43517" y="74179"/>
                </a:lnTo>
                <a:cubicBezTo>
                  <a:pt x="43517" y="74141"/>
                  <a:pt x="43479" y="74141"/>
                  <a:pt x="43479" y="74141"/>
                </a:cubicBezTo>
                <a:cubicBezTo>
                  <a:pt x="43442" y="74104"/>
                  <a:pt x="43404" y="74066"/>
                  <a:pt x="43366" y="74028"/>
                </a:cubicBezTo>
                <a:lnTo>
                  <a:pt x="43177" y="73915"/>
                </a:lnTo>
                <a:close/>
                <a:moveTo>
                  <a:pt x="39473" y="74209"/>
                </a:moveTo>
                <a:cubicBezTo>
                  <a:pt x="39327" y="74209"/>
                  <a:pt x="39234" y="74298"/>
                  <a:pt x="39169" y="74331"/>
                </a:cubicBezTo>
                <a:cubicBezTo>
                  <a:pt x="39132" y="74368"/>
                  <a:pt x="39132" y="74368"/>
                  <a:pt x="39094" y="74406"/>
                </a:cubicBezTo>
                <a:lnTo>
                  <a:pt x="39207" y="74633"/>
                </a:lnTo>
                <a:cubicBezTo>
                  <a:pt x="39265" y="74662"/>
                  <a:pt x="39322" y="74734"/>
                  <a:pt x="39446" y="74734"/>
                </a:cubicBezTo>
                <a:cubicBezTo>
                  <a:pt x="39485" y="74734"/>
                  <a:pt x="39531" y="74727"/>
                  <a:pt x="39585" y="74709"/>
                </a:cubicBezTo>
                <a:lnTo>
                  <a:pt x="39699" y="74595"/>
                </a:lnTo>
                <a:lnTo>
                  <a:pt x="39699" y="74331"/>
                </a:lnTo>
                <a:lnTo>
                  <a:pt x="39547" y="74217"/>
                </a:lnTo>
                <a:cubicBezTo>
                  <a:pt x="39521" y="74212"/>
                  <a:pt x="39496" y="74209"/>
                  <a:pt x="39473" y="74209"/>
                </a:cubicBezTo>
                <a:close/>
                <a:moveTo>
                  <a:pt x="70020" y="74406"/>
                </a:moveTo>
                <a:cubicBezTo>
                  <a:pt x="69945" y="74406"/>
                  <a:pt x="69718" y="74444"/>
                  <a:pt x="69718" y="74595"/>
                </a:cubicBezTo>
                <a:cubicBezTo>
                  <a:pt x="69718" y="74633"/>
                  <a:pt x="69718" y="74633"/>
                  <a:pt x="69718" y="74671"/>
                </a:cubicBezTo>
                <a:lnTo>
                  <a:pt x="69869" y="74746"/>
                </a:lnTo>
                <a:lnTo>
                  <a:pt x="69983" y="74746"/>
                </a:lnTo>
                <a:lnTo>
                  <a:pt x="70134" y="74671"/>
                </a:lnTo>
                <a:cubicBezTo>
                  <a:pt x="70134" y="74633"/>
                  <a:pt x="70172" y="74595"/>
                  <a:pt x="70172" y="74557"/>
                </a:cubicBezTo>
                <a:lnTo>
                  <a:pt x="70020" y="74406"/>
                </a:lnTo>
                <a:close/>
                <a:moveTo>
                  <a:pt x="64765" y="74406"/>
                </a:moveTo>
                <a:lnTo>
                  <a:pt x="64614" y="74520"/>
                </a:lnTo>
                <a:cubicBezTo>
                  <a:pt x="64614" y="74482"/>
                  <a:pt x="64614" y="74482"/>
                  <a:pt x="64614" y="74482"/>
                </a:cubicBezTo>
                <a:lnTo>
                  <a:pt x="64500" y="74595"/>
                </a:lnTo>
                <a:cubicBezTo>
                  <a:pt x="64500" y="74633"/>
                  <a:pt x="64500" y="74633"/>
                  <a:pt x="64500" y="74633"/>
                </a:cubicBezTo>
                <a:cubicBezTo>
                  <a:pt x="64500" y="74709"/>
                  <a:pt x="64500" y="74860"/>
                  <a:pt x="64652" y="74860"/>
                </a:cubicBezTo>
                <a:lnTo>
                  <a:pt x="64803" y="74746"/>
                </a:lnTo>
                <a:lnTo>
                  <a:pt x="64803" y="74746"/>
                </a:lnTo>
                <a:cubicBezTo>
                  <a:pt x="64803" y="74784"/>
                  <a:pt x="64765" y="74822"/>
                  <a:pt x="64803" y="74822"/>
                </a:cubicBezTo>
                <a:cubicBezTo>
                  <a:pt x="64841" y="74784"/>
                  <a:pt x="64954" y="74784"/>
                  <a:pt x="64992" y="74671"/>
                </a:cubicBezTo>
                <a:lnTo>
                  <a:pt x="64879" y="74520"/>
                </a:lnTo>
                <a:lnTo>
                  <a:pt x="64879" y="74520"/>
                </a:lnTo>
                <a:cubicBezTo>
                  <a:pt x="64879" y="74520"/>
                  <a:pt x="64916" y="74557"/>
                  <a:pt x="64916" y="74557"/>
                </a:cubicBezTo>
                <a:cubicBezTo>
                  <a:pt x="64916" y="74520"/>
                  <a:pt x="64879" y="74444"/>
                  <a:pt x="64765" y="74406"/>
                </a:cubicBezTo>
                <a:close/>
                <a:moveTo>
                  <a:pt x="8091" y="74520"/>
                </a:moveTo>
                <a:lnTo>
                  <a:pt x="7940" y="74633"/>
                </a:lnTo>
                <a:lnTo>
                  <a:pt x="7940" y="74784"/>
                </a:lnTo>
                <a:lnTo>
                  <a:pt x="8091" y="74898"/>
                </a:lnTo>
                <a:cubicBezTo>
                  <a:pt x="8125" y="74909"/>
                  <a:pt x="8155" y="74913"/>
                  <a:pt x="8181" y="74913"/>
                </a:cubicBezTo>
                <a:cubicBezTo>
                  <a:pt x="8246" y="74913"/>
                  <a:pt x="8292" y="74887"/>
                  <a:pt x="8318" y="74860"/>
                </a:cubicBezTo>
                <a:cubicBezTo>
                  <a:pt x="8356" y="74822"/>
                  <a:pt x="8432" y="74746"/>
                  <a:pt x="8432" y="74671"/>
                </a:cubicBezTo>
                <a:lnTo>
                  <a:pt x="8394" y="74633"/>
                </a:lnTo>
                <a:lnTo>
                  <a:pt x="8280" y="74520"/>
                </a:lnTo>
                <a:close/>
                <a:moveTo>
                  <a:pt x="58640" y="74709"/>
                </a:moveTo>
                <a:cubicBezTo>
                  <a:pt x="58489" y="74709"/>
                  <a:pt x="58376" y="74784"/>
                  <a:pt x="58376" y="74898"/>
                </a:cubicBezTo>
                <a:lnTo>
                  <a:pt x="58527" y="74898"/>
                </a:lnTo>
                <a:cubicBezTo>
                  <a:pt x="58527" y="74935"/>
                  <a:pt x="58527" y="74935"/>
                  <a:pt x="58527" y="74935"/>
                </a:cubicBezTo>
                <a:lnTo>
                  <a:pt x="58716" y="74935"/>
                </a:lnTo>
                <a:cubicBezTo>
                  <a:pt x="58716" y="74935"/>
                  <a:pt x="58716" y="74935"/>
                  <a:pt x="58716" y="74898"/>
                </a:cubicBezTo>
                <a:lnTo>
                  <a:pt x="58867" y="74898"/>
                </a:lnTo>
                <a:cubicBezTo>
                  <a:pt x="58867" y="74860"/>
                  <a:pt x="58829" y="74784"/>
                  <a:pt x="58754" y="74746"/>
                </a:cubicBezTo>
                <a:cubicBezTo>
                  <a:pt x="58716" y="74746"/>
                  <a:pt x="58678" y="74709"/>
                  <a:pt x="58640" y="74709"/>
                </a:cubicBezTo>
                <a:close/>
                <a:moveTo>
                  <a:pt x="46277" y="74671"/>
                </a:moveTo>
                <a:lnTo>
                  <a:pt x="46164" y="74784"/>
                </a:lnTo>
                <a:lnTo>
                  <a:pt x="46164" y="74898"/>
                </a:lnTo>
                <a:lnTo>
                  <a:pt x="46277" y="75011"/>
                </a:lnTo>
                <a:cubicBezTo>
                  <a:pt x="46315" y="75049"/>
                  <a:pt x="46353" y="75049"/>
                  <a:pt x="46391" y="75049"/>
                </a:cubicBezTo>
                <a:lnTo>
                  <a:pt x="46542" y="74898"/>
                </a:lnTo>
                <a:cubicBezTo>
                  <a:pt x="46542" y="74860"/>
                  <a:pt x="46542" y="74784"/>
                  <a:pt x="46466" y="74709"/>
                </a:cubicBezTo>
                <a:cubicBezTo>
                  <a:pt x="46428" y="74671"/>
                  <a:pt x="46353" y="74671"/>
                  <a:pt x="46277" y="74671"/>
                </a:cubicBezTo>
                <a:close/>
                <a:moveTo>
                  <a:pt x="43101" y="74671"/>
                </a:moveTo>
                <a:lnTo>
                  <a:pt x="42912" y="74784"/>
                </a:lnTo>
                <a:cubicBezTo>
                  <a:pt x="42912" y="74822"/>
                  <a:pt x="42912" y="74860"/>
                  <a:pt x="42874" y="74898"/>
                </a:cubicBezTo>
                <a:lnTo>
                  <a:pt x="42988" y="75087"/>
                </a:lnTo>
                <a:lnTo>
                  <a:pt x="43064" y="75087"/>
                </a:lnTo>
                <a:cubicBezTo>
                  <a:pt x="43117" y="75113"/>
                  <a:pt x="43170" y="75140"/>
                  <a:pt x="43251" y="75140"/>
                </a:cubicBezTo>
                <a:cubicBezTo>
                  <a:pt x="43284" y="75140"/>
                  <a:pt x="43322" y="75136"/>
                  <a:pt x="43366" y="75124"/>
                </a:cubicBezTo>
                <a:lnTo>
                  <a:pt x="43479" y="75049"/>
                </a:lnTo>
                <a:cubicBezTo>
                  <a:pt x="43479" y="75011"/>
                  <a:pt x="43479" y="74973"/>
                  <a:pt x="43479" y="74935"/>
                </a:cubicBezTo>
                <a:cubicBezTo>
                  <a:pt x="43479" y="74746"/>
                  <a:pt x="43290" y="74709"/>
                  <a:pt x="43177" y="74709"/>
                </a:cubicBezTo>
                <a:cubicBezTo>
                  <a:pt x="43139" y="74709"/>
                  <a:pt x="43101" y="74709"/>
                  <a:pt x="43101" y="74671"/>
                </a:cubicBezTo>
                <a:close/>
                <a:moveTo>
                  <a:pt x="14027" y="74822"/>
                </a:moveTo>
                <a:cubicBezTo>
                  <a:pt x="13914" y="74822"/>
                  <a:pt x="13800" y="74822"/>
                  <a:pt x="13725" y="75011"/>
                </a:cubicBezTo>
                <a:lnTo>
                  <a:pt x="13800" y="75238"/>
                </a:lnTo>
                <a:cubicBezTo>
                  <a:pt x="13874" y="75238"/>
                  <a:pt x="14019" y="75238"/>
                  <a:pt x="14096" y="75029"/>
                </a:cubicBezTo>
                <a:lnTo>
                  <a:pt x="14096" y="75029"/>
                </a:lnTo>
                <a:lnTo>
                  <a:pt x="14103" y="75049"/>
                </a:lnTo>
                <a:cubicBezTo>
                  <a:pt x="14103" y="75049"/>
                  <a:pt x="14103" y="75011"/>
                  <a:pt x="14103" y="75011"/>
                </a:cubicBezTo>
                <a:cubicBezTo>
                  <a:pt x="14101" y="75017"/>
                  <a:pt x="14099" y="75023"/>
                  <a:pt x="14096" y="75029"/>
                </a:cubicBezTo>
                <a:lnTo>
                  <a:pt x="14096" y="75029"/>
                </a:lnTo>
                <a:lnTo>
                  <a:pt x="14027" y="74822"/>
                </a:lnTo>
                <a:close/>
                <a:moveTo>
                  <a:pt x="35578" y="74066"/>
                </a:moveTo>
                <a:lnTo>
                  <a:pt x="35389" y="74141"/>
                </a:lnTo>
                <a:cubicBezTo>
                  <a:pt x="35351" y="74179"/>
                  <a:pt x="35351" y="74217"/>
                  <a:pt x="35313" y="74255"/>
                </a:cubicBezTo>
                <a:lnTo>
                  <a:pt x="35275" y="74293"/>
                </a:lnTo>
                <a:cubicBezTo>
                  <a:pt x="35200" y="74444"/>
                  <a:pt x="35313" y="74520"/>
                  <a:pt x="35389" y="74557"/>
                </a:cubicBezTo>
                <a:lnTo>
                  <a:pt x="35389" y="74633"/>
                </a:lnTo>
                <a:cubicBezTo>
                  <a:pt x="35389" y="74671"/>
                  <a:pt x="35389" y="74709"/>
                  <a:pt x="35389" y="74784"/>
                </a:cubicBezTo>
                <a:lnTo>
                  <a:pt x="35389" y="74860"/>
                </a:lnTo>
                <a:cubicBezTo>
                  <a:pt x="35389" y="74898"/>
                  <a:pt x="35389" y="75011"/>
                  <a:pt x="35502" y="75011"/>
                </a:cubicBezTo>
                <a:cubicBezTo>
                  <a:pt x="35521" y="75030"/>
                  <a:pt x="35540" y="75039"/>
                  <a:pt x="35563" y="75039"/>
                </a:cubicBezTo>
                <a:cubicBezTo>
                  <a:pt x="35587" y="75039"/>
                  <a:pt x="35615" y="75030"/>
                  <a:pt x="35653" y="75011"/>
                </a:cubicBezTo>
                <a:cubicBezTo>
                  <a:pt x="35691" y="74973"/>
                  <a:pt x="35729" y="74973"/>
                  <a:pt x="35767" y="74935"/>
                </a:cubicBezTo>
                <a:cubicBezTo>
                  <a:pt x="35927" y="74855"/>
                  <a:pt x="36087" y="74775"/>
                  <a:pt x="36288" y="74775"/>
                </a:cubicBezTo>
                <a:cubicBezTo>
                  <a:pt x="36371" y="74775"/>
                  <a:pt x="36461" y="74789"/>
                  <a:pt x="36561" y="74822"/>
                </a:cubicBezTo>
                <a:lnTo>
                  <a:pt x="36679" y="74751"/>
                </a:lnTo>
                <a:lnTo>
                  <a:pt x="36679" y="74751"/>
                </a:lnTo>
                <a:lnTo>
                  <a:pt x="36712" y="74784"/>
                </a:lnTo>
                <a:cubicBezTo>
                  <a:pt x="36598" y="74822"/>
                  <a:pt x="36561" y="74898"/>
                  <a:pt x="36561" y="74973"/>
                </a:cubicBezTo>
                <a:cubicBezTo>
                  <a:pt x="36561" y="74973"/>
                  <a:pt x="36561" y="75011"/>
                  <a:pt x="36561" y="75011"/>
                </a:cubicBezTo>
                <a:lnTo>
                  <a:pt x="36636" y="75238"/>
                </a:lnTo>
                <a:cubicBezTo>
                  <a:pt x="36712" y="75238"/>
                  <a:pt x="36787" y="75238"/>
                  <a:pt x="36863" y="75162"/>
                </a:cubicBezTo>
                <a:cubicBezTo>
                  <a:pt x="36976" y="75087"/>
                  <a:pt x="37014" y="74973"/>
                  <a:pt x="37014" y="74860"/>
                </a:cubicBezTo>
                <a:cubicBezTo>
                  <a:pt x="37014" y="74746"/>
                  <a:pt x="36939" y="74709"/>
                  <a:pt x="36939" y="74709"/>
                </a:cubicBezTo>
                <a:cubicBezTo>
                  <a:pt x="36901" y="74709"/>
                  <a:pt x="36863" y="74699"/>
                  <a:pt x="36821" y="74699"/>
                </a:cubicBezTo>
                <a:cubicBezTo>
                  <a:pt x="36797" y="74699"/>
                  <a:pt x="36773" y="74702"/>
                  <a:pt x="36747" y="74710"/>
                </a:cubicBezTo>
                <a:lnTo>
                  <a:pt x="36747" y="74710"/>
                </a:lnTo>
                <a:lnTo>
                  <a:pt x="36750" y="74709"/>
                </a:lnTo>
                <a:cubicBezTo>
                  <a:pt x="36750" y="74671"/>
                  <a:pt x="36750" y="74633"/>
                  <a:pt x="36750" y="74595"/>
                </a:cubicBezTo>
                <a:cubicBezTo>
                  <a:pt x="36750" y="74444"/>
                  <a:pt x="36674" y="74141"/>
                  <a:pt x="36183" y="74104"/>
                </a:cubicBezTo>
                <a:cubicBezTo>
                  <a:pt x="36107" y="74104"/>
                  <a:pt x="36031" y="74141"/>
                  <a:pt x="35993" y="74179"/>
                </a:cubicBezTo>
                <a:cubicBezTo>
                  <a:pt x="35880" y="74141"/>
                  <a:pt x="35767" y="74104"/>
                  <a:pt x="35691" y="74104"/>
                </a:cubicBezTo>
                <a:cubicBezTo>
                  <a:pt x="35653" y="74104"/>
                  <a:pt x="35615" y="74066"/>
                  <a:pt x="35578" y="74066"/>
                </a:cubicBezTo>
                <a:close/>
                <a:moveTo>
                  <a:pt x="85036" y="74882"/>
                </a:moveTo>
                <a:cubicBezTo>
                  <a:pt x="85014" y="74882"/>
                  <a:pt x="84988" y="74887"/>
                  <a:pt x="84954" y="74898"/>
                </a:cubicBezTo>
                <a:lnTo>
                  <a:pt x="84841" y="75011"/>
                </a:lnTo>
                <a:lnTo>
                  <a:pt x="84841" y="75124"/>
                </a:lnTo>
                <a:lnTo>
                  <a:pt x="84954" y="75238"/>
                </a:lnTo>
                <a:cubicBezTo>
                  <a:pt x="84992" y="75238"/>
                  <a:pt x="85030" y="75276"/>
                  <a:pt x="85068" y="75276"/>
                </a:cubicBezTo>
                <a:lnTo>
                  <a:pt x="85257" y="75124"/>
                </a:lnTo>
                <a:cubicBezTo>
                  <a:pt x="85257" y="75049"/>
                  <a:pt x="85219" y="74973"/>
                  <a:pt x="85143" y="74935"/>
                </a:cubicBezTo>
                <a:cubicBezTo>
                  <a:pt x="85117" y="74909"/>
                  <a:pt x="85090" y="74882"/>
                  <a:pt x="85036" y="74882"/>
                </a:cubicBezTo>
                <a:close/>
                <a:moveTo>
                  <a:pt x="48092" y="75011"/>
                </a:moveTo>
                <a:lnTo>
                  <a:pt x="47903" y="75124"/>
                </a:lnTo>
                <a:cubicBezTo>
                  <a:pt x="47903" y="75162"/>
                  <a:pt x="47903" y="75162"/>
                  <a:pt x="47865" y="75200"/>
                </a:cubicBezTo>
                <a:lnTo>
                  <a:pt x="47979" y="75389"/>
                </a:lnTo>
                <a:lnTo>
                  <a:pt x="48092" y="75389"/>
                </a:lnTo>
                <a:lnTo>
                  <a:pt x="48205" y="75351"/>
                </a:lnTo>
                <a:cubicBezTo>
                  <a:pt x="48243" y="75314"/>
                  <a:pt x="48281" y="75238"/>
                  <a:pt x="48281" y="75162"/>
                </a:cubicBezTo>
                <a:cubicBezTo>
                  <a:pt x="48281" y="75124"/>
                  <a:pt x="48243" y="75049"/>
                  <a:pt x="48092" y="75011"/>
                </a:cubicBezTo>
                <a:close/>
                <a:moveTo>
                  <a:pt x="18375" y="75124"/>
                </a:moveTo>
                <a:cubicBezTo>
                  <a:pt x="18300" y="75124"/>
                  <a:pt x="18262" y="75162"/>
                  <a:pt x="18224" y="75162"/>
                </a:cubicBezTo>
                <a:cubicBezTo>
                  <a:pt x="18186" y="75200"/>
                  <a:pt x="18148" y="75238"/>
                  <a:pt x="18148" y="75314"/>
                </a:cubicBezTo>
                <a:lnTo>
                  <a:pt x="18148" y="75351"/>
                </a:lnTo>
                <a:lnTo>
                  <a:pt x="18224" y="75389"/>
                </a:lnTo>
                <a:cubicBezTo>
                  <a:pt x="18224" y="75389"/>
                  <a:pt x="18224" y="75351"/>
                  <a:pt x="18224" y="75351"/>
                </a:cubicBezTo>
                <a:lnTo>
                  <a:pt x="18337" y="75465"/>
                </a:lnTo>
                <a:lnTo>
                  <a:pt x="18451" y="75465"/>
                </a:lnTo>
                <a:lnTo>
                  <a:pt x="18564" y="75427"/>
                </a:lnTo>
                <a:cubicBezTo>
                  <a:pt x="18602" y="75389"/>
                  <a:pt x="18602" y="75351"/>
                  <a:pt x="18602" y="75314"/>
                </a:cubicBezTo>
                <a:cubicBezTo>
                  <a:pt x="18602" y="75200"/>
                  <a:pt x="18489" y="75124"/>
                  <a:pt x="18375" y="75124"/>
                </a:cubicBezTo>
                <a:close/>
                <a:moveTo>
                  <a:pt x="10171" y="75049"/>
                </a:moveTo>
                <a:lnTo>
                  <a:pt x="9982" y="75087"/>
                </a:lnTo>
                <a:cubicBezTo>
                  <a:pt x="9944" y="75087"/>
                  <a:pt x="9944" y="75124"/>
                  <a:pt x="9906" y="75124"/>
                </a:cubicBezTo>
                <a:cubicBezTo>
                  <a:pt x="9831" y="75124"/>
                  <a:pt x="9604" y="75162"/>
                  <a:pt x="9642" y="75389"/>
                </a:cubicBezTo>
                <a:lnTo>
                  <a:pt x="9679" y="75427"/>
                </a:lnTo>
                <a:cubicBezTo>
                  <a:pt x="9727" y="75499"/>
                  <a:pt x="9790" y="75525"/>
                  <a:pt x="9869" y="75525"/>
                </a:cubicBezTo>
                <a:cubicBezTo>
                  <a:pt x="9914" y="75525"/>
                  <a:pt x="9964" y="75516"/>
                  <a:pt x="10020" y="75503"/>
                </a:cubicBezTo>
                <a:cubicBezTo>
                  <a:pt x="10133" y="75465"/>
                  <a:pt x="10284" y="75389"/>
                  <a:pt x="10284" y="75238"/>
                </a:cubicBezTo>
                <a:cubicBezTo>
                  <a:pt x="10284" y="75162"/>
                  <a:pt x="10246" y="75124"/>
                  <a:pt x="10171" y="75049"/>
                </a:cubicBezTo>
                <a:close/>
                <a:moveTo>
                  <a:pt x="54330" y="75087"/>
                </a:moveTo>
                <a:lnTo>
                  <a:pt x="54179" y="75200"/>
                </a:lnTo>
                <a:cubicBezTo>
                  <a:pt x="54141" y="75389"/>
                  <a:pt x="54255" y="75503"/>
                  <a:pt x="54406" y="75540"/>
                </a:cubicBezTo>
                <a:lnTo>
                  <a:pt x="54557" y="75427"/>
                </a:lnTo>
                <a:lnTo>
                  <a:pt x="54595" y="75427"/>
                </a:lnTo>
                <a:cubicBezTo>
                  <a:pt x="54595" y="75389"/>
                  <a:pt x="54633" y="75314"/>
                  <a:pt x="54633" y="75238"/>
                </a:cubicBezTo>
                <a:cubicBezTo>
                  <a:pt x="54633" y="75238"/>
                  <a:pt x="54633" y="75200"/>
                  <a:pt x="54633" y="75200"/>
                </a:cubicBezTo>
                <a:lnTo>
                  <a:pt x="54481" y="75087"/>
                </a:lnTo>
                <a:close/>
                <a:moveTo>
                  <a:pt x="55947" y="75233"/>
                </a:moveTo>
                <a:cubicBezTo>
                  <a:pt x="55685" y="75233"/>
                  <a:pt x="55650" y="75396"/>
                  <a:pt x="55616" y="75465"/>
                </a:cubicBezTo>
                <a:lnTo>
                  <a:pt x="55653" y="75540"/>
                </a:lnTo>
                <a:cubicBezTo>
                  <a:pt x="55725" y="75612"/>
                  <a:pt x="55782" y="75639"/>
                  <a:pt x="55833" y="75639"/>
                </a:cubicBezTo>
                <a:cubicBezTo>
                  <a:pt x="55863" y="75639"/>
                  <a:pt x="55890" y="75630"/>
                  <a:pt x="55918" y="75616"/>
                </a:cubicBezTo>
                <a:cubicBezTo>
                  <a:pt x="56032" y="75616"/>
                  <a:pt x="56107" y="75540"/>
                  <a:pt x="56145" y="75389"/>
                </a:cubicBezTo>
                <a:lnTo>
                  <a:pt x="56032" y="75238"/>
                </a:lnTo>
                <a:cubicBezTo>
                  <a:pt x="56001" y="75235"/>
                  <a:pt x="55973" y="75233"/>
                  <a:pt x="55947" y="75233"/>
                </a:cubicBezTo>
                <a:close/>
                <a:moveTo>
                  <a:pt x="17392" y="75238"/>
                </a:moveTo>
                <a:lnTo>
                  <a:pt x="17241" y="75351"/>
                </a:lnTo>
                <a:cubicBezTo>
                  <a:pt x="17203" y="75540"/>
                  <a:pt x="17317" y="75654"/>
                  <a:pt x="17468" y="75692"/>
                </a:cubicBezTo>
                <a:lnTo>
                  <a:pt x="17581" y="75578"/>
                </a:lnTo>
                <a:lnTo>
                  <a:pt x="17581" y="75578"/>
                </a:lnTo>
                <a:cubicBezTo>
                  <a:pt x="17732" y="75540"/>
                  <a:pt x="17770" y="75465"/>
                  <a:pt x="17770" y="75427"/>
                </a:cubicBezTo>
                <a:cubicBezTo>
                  <a:pt x="17770" y="75389"/>
                  <a:pt x="17770" y="75351"/>
                  <a:pt x="17732" y="75314"/>
                </a:cubicBezTo>
                <a:lnTo>
                  <a:pt x="17619" y="75238"/>
                </a:lnTo>
                <a:close/>
                <a:moveTo>
                  <a:pt x="47600" y="75238"/>
                </a:moveTo>
                <a:cubicBezTo>
                  <a:pt x="47525" y="75238"/>
                  <a:pt x="47449" y="75238"/>
                  <a:pt x="47374" y="75276"/>
                </a:cubicBezTo>
                <a:cubicBezTo>
                  <a:pt x="47298" y="75314"/>
                  <a:pt x="47222" y="75427"/>
                  <a:pt x="47222" y="75503"/>
                </a:cubicBezTo>
                <a:cubicBezTo>
                  <a:pt x="47222" y="75616"/>
                  <a:pt x="47298" y="75692"/>
                  <a:pt x="47411" y="75729"/>
                </a:cubicBezTo>
                <a:lnTo>
                  <a:pt x="47563" y="75692"/>
                </a:lnTo>
                <a:cubicBezTo>
                  <a:pt x="47563" y="75692"/>
                  <a:pt x="47600" y="75654"/>
                  <a:pt x="47600" y="75654"/>
                </a:cubicBezTo>
                <a:cubicBezTo>
                  <a:pt x="47676" y="75616"/>
                  <a:pt x="47752" y="75578"/>
                  <a:pt x="47752" y="75465"/>
                </a:cubicBezTo>
                <a:cubicBezTo>
                  <a:pt x="47752" y="75427"/>
                  <a:pt x="47714" y="75389"/>
                  <a:pt x="47676" y="75314"/>
                </a:cubicBezTo>
                <a:lnTo>
                  <a:pt x="47600" y="75238"/>
                </a:lnTo>
                <a:close/>
                <a:moveTo>
                  <a:pt x="8460" y="75346"/>
                </a:moveTo>
                <a:cubicBezTo>
                  <a:pt x="8198" y="75346"/>
                  <a:pt x="8164" y="75506"/>
                  <a:pt x="8129" y="75540"/>
                </a:cubicBezTo>
                <a:lnTo>
                  <a:pt x="8167" y="75654"/>
                </a:lnTo>
                <a:cubicBezTo>
                  <a:pt x="8222" y="75709"/>
                  <a:pt x="8318" y="75744"/>
                  <a:pt x="8410" y="75744"/>
                </a:cubicBezTo>
                <a:cubicBezTo>
                  <a:pt x="8444" y="75744"/>
                  <a:pt x="8477" y="75740"/>
                  <a:pt x="8507" y="75729"/>
                </a:cubicBezTo>
                <a:cubicBezTo>
                  <a:pt x="8583" y="75692"/>
                  <a:pt x="8659" y="75616"/>
                  <a:pt x="8659" y="75503"/>
                </a:cubicBezTo>
                <a:cubicBezTo>
                  <a:pt x="8659" y="75503"/>
                  <a:pt x="8659" y="75465"/>
                  <a:pt x="8659" y="75465"/>
                </a:cubicBezTo>
                <a:lnTo>
                  <a:pt x="8545" y="75351"/>
                </a:lnTo>
                <a:cubicBezTo>
                  <a:pt x="8514" y="75348"/>
                  <a:pt x="8486" y="75346"/>
                  <a:pt x="8460" y="75346"/>
                </a:cubicBezTo>
                <a:close/>
                <a:moveTo>
                  <a:pt x="63872" y="75493"/>
                </a:moveTo>
                <a:cubicBezTo>
                  <a:pt x="63820" y="75493"/>
                  <a:pt x="63763" y="75503"/>
                  <a:pt x="63706" y="75540"/>
                </a:cubicBezTo>
                <a:lnTo>
                  <a:pt x="63744" y="75729"/>
                </a:lnTo>
                <a:cubicBezTo>
                  <a:pt x="63706" y="75729"/>
                  <a:pt x="63669" y="75692"/>
                  <a:pt x="63669" y="75654"/>
                </a:cubicBezTo>
                <a:cubicBezTo>
                  <a:pt x="63669" y="75616"/>
                  <a:pt x="63669" y="75616"/>
                  <a:pt x="63669" y="75616"/>
                </a:cubicBezTo>
                <a:cubicBezTo>
                  <a:pt x="63669" y="75654"/>
                  <a:pt x="63631" y="75729"/>
                  <a:pt x="63631" y="75805"/>
                </a:cubicBezTo>
                <a:lnTo>
                  <a:pt x="63744" y="75881"/>
                </a:lnTo>
                <a:cubicBezTo>
                  <a:pt x="63808" y="75895"/>
                  <a:pt x="63865" y="75901"/>
                  <a:pt x="63916" y="75901"/>
                </a:cubicBezTo>
                <a:cubicBezTo>
                  <a:pt x="64140" y="75901"/>
                  <a:pt x="64257" y="75784"/>
                  <a:pt x="64349" y="75692"/>
                </a:cubicBezTo>
                <a:lnTo>
                  <a:pt x="64198" y="75503"/>
                </a:lnTo>
                <a:cubicBezTo>
                  <a:pt x="64160" y="75521"/>
                  <a:pt x="64122" y="75531"/>
                  <a:pt x="64089" y="75531"/>
                </a:cubicBezTo>
                <a:cubicBezTo>
                  <a:pt x="64056" y="75531"/>
                  <a:pt x="64028" y="75521"/>
                  <a:pt x="64009" y="75503"/>
                </a:cubicBezTo>
                <a:cubicBezTo>
                  <a:pt x="63971" y="75503"/>
                  <a:pt x="63924" y="75493"/>
                  <a:pt x="63872" y="75493"/>
                </a:cubicBezTo>
                <a:close/>
                <a:moveTo>
                  <a:pt x="21059" y="75540"/>
                </a:moveTo>
                <a:lnTo>
                  <a:pt x="20908" y="75692"/>
                </a:lnTo>
                <a:lnTo>
                  <a:pt x="20908" y="75767"/>
                </a:lnTo>
                <a:lnTo>
                  <a:pt x="21059" y="75881"/>
                </a:lnTo>
                <a:cubicBezTo>
                  <a:pt x="21059" y="75918"/>
                  <a:pt x="21135" y="75956"/>
                  <a:pt x="21249" y="75956"/>
                </a:cubicBezTo>
                <a:lnTo>
                  <a:pt x="21362" y="75843"/>
                </a:lnTo>
                <a:lnTo>
                  <a:pt x="21362" y="75692"/>
                </a:lnTo>
                <a:lnTo>
                  <a:pt x="21249" y="75540"/>
                </a:lnTo>
                <a:close/>
                <a:moveTo>
                  <a:pt x="32364" y="75616"/>
                </a:moveTo>
                <a:lnTo>
                  <a:pt x="32251" y="75729"/>
                </a:lnTo>
                <a:lnTo>
                  <a:pt x="32251" y="75881"/>
                </a:lnTo>
                <a:lnTo>
                  <a:pt x="32364" y="75994"/>
                </a:lnTo>
                <a:cubicBezTo>
                  <a:pt x="32477" y="75994"/>
                  <a:pt x="32553" y="75994"/>
                  <a:pt x="32629" y="75956"/>
                </a:cubicBezTo>
                <a:cubicBezTo>
                  <a:pt x="32666" y="75918"/>
                  <a:pt x="32704" y="75843"/>
                  <a:pt x="32704" y="75767"/>
                </a:cubicBezTo>
                <a:lnTo>
                  <a:pt x="32704" y="75729"/>
                </a:lnTo>
                <a:lnTo>
                  <a:pt x="32553" y="75616"/>
                </a:lnTo>
                <a:close/>
                <a:moveTo>
                  <a:pt x="18678" y="75654"/>
                </a:moveTo>
                <a:cubicBezTo>
                  <a:pt x="18602" y="75692"/>
                  <a:pt x="18375" y="75729"/>
                  <a:pt x="18375" y="75918"/>
                </a:cubicBezTo>
                <a:lnTo>
                  <a:pt x="18375" y="75956"/>
                </a:lnTo>
                <a:lnTo>
                  <a:pt x="18526" y="76032"/>
                </a:lnTo>
                <a:cubicBezTo>
                  <a:pt x="18547" y="76037"/>
                  <a:pt x="18567" y="76039"/>
                  <a:pt x="18585" y="76039"/>
                </a:cubicBezTo>
                <a:cubicBezTo>
                  <a:pt x="18698" y="76039"/>
                  <a:pt x="18758" y="75951"/>
                  <a:pt x="18791" y="75918"/>
                </a:cubicBezTo>
                <a:cubicBezTo>
                  <a:pt x="18791" y="75918"/>
                  <a:pt x="18829" y="75881"/>
                  <a:pt x="18829" y="75881"/>
                </a:cubicBezTo>
                <a:lnTo>
                  <a:pt x="18715" y="75654"/>
                </a:lnTo>
                <a:close/>
                <a:moveTo>
                  <a:pt x="17052" y="75767"/>
                </a:moveTo>
                <a:lnTo>
                  <a:pt x="16938" y="75881"/>
                </a:lnTo>
                <a:lnTo>
                  <a:pt x="16938" y="76032"/>
                </a:lnTo>
                <a:lnTo>
                  <a:pt x="17090" y="76145"/>
                </a:lnTo>
                <a:lnTo>
                  <a:pt x="17241" y="76145"/>
                </a:lnTo>
                <a:lnTo>
                  <a:pt x="17392" y="76032"/>
                </a:lnTo>
                <a:lnTo>
                  <a:pt x="17392" y="75918"/>
                </a:lnTo>
                <a:lnTo>
                  <a:pt x="17279" y="75805"/>
                </a:lnTo>
                <a:cubicBezTo>
                  <a:pt x="17241" y="75805"/>
                  <a:pt x="17165" y="75767"/>
                  <a:pt x="17052" y="75767"/>
                </a:cubicBezTo>
                <a:close/>
                <a:moveTo>
                  <a:pt x="20455" y="75805"/>
                </a:moveTo>
                <a:cubicBezTo>
                  <a:pt x="20266" y="75843"/>
                  <a:pt x="20152" y="75994"/>
                  <a:pt x="20190" y="76145"/>
                </a:cubicBezTo>
                <a:lnTo>
                  <a:pt x="20341" y="76221"/>
                </a:lnTo>
                <a:cubicBezTo>
                  <a:pt x="20354" y="76208"/>
                  <a:pt x="20366" y="76204"/>
                  <a:pt x="20379" y="76204"/>
                </a:cubicBezTo>
                <a:cubicBezTo>
                  <a:pt x="20404" y="76204"/>
                  <a:pt x="20429" y="76221"/>
                  <a:pt x="20455" y="76221"/>
                </a:cubicBezTo>
                <a:cubicBezTo>
                  <a:pt x="20530" y="76221"/>
                  <a:pt x="20644" y="76221"/>
                  <a:pt x="20719" y="76145"/>
                </a:cubicBezTo>
                <a:cubicBezTo>
                  <a:pt x="20757" y="76145"/>
                  <a:pt x="20795" y="76070"/>
                  <a:pt x="20795" y="76032"/>
                </a:cubicBezTo>
                <a:cubicBezTo>
                  <a:pt x="20795" y="75994"/>
                  <a:pt x="20757" y="75994"/>
                  <a:pt x="20757" y="75956"/>
                </a:cubicBezTo>
                <a:cubicBezTo>
                  <a:pt x="20719" y="75843"/>
                  <a:pt x="20606" y="75805"/>
                  <a:pt x="20455" y="75805"/>
                </a:cubicBezTo>
                <a:close/>
                <a:moveTo>
                  <a:pt x="23063" y="75805"/>
                </a:moveTo>
                <a:cubicBezTo>
                  <a:pt x="22950" y="75805"/>
                  <a:pt x="22874" y="75843"/>
                  <a:pt x="22799" y="75881"/>
                </a:cubicBezTo>
                <a:cubicBezTo>
                  <a:pt x="22761" y="75918"/>
                  <a:pt x="22723" y="75956"/>
                  <a:pt x="22723" y="76070"/>
                </a:cubicBezTo>
                <a:lnTo>
                  <a:pt x="22723" y="76107"/>
                </a:lnTo>
                <a:lnTo>
                  <a:pt x="22874" y="76221"/>
                </a:lnTo>
                <a:lnTo>
                  <a:pt x="23025" y="76221"/>
                </a:lnTo>
                <a:lnTo>
                  <a:pt x="23177" y="76070"/>
                </a:lnTo>
                <a:lnTo>
                  <a:pt x="23177" y="75918"/>
                </a:lnTo>
                <a:lnTo>
                  <a:pt x="23063" y="75805"/>
                </a:lnTo>
                <a:close/>
                <a:moveTo>
                  <a:pt x="7256" y="75908"/>
                </a:moveTo>
                <a:cubicBezTo>
                  <a:pt x="7230" y="75908"/>
                  <a:pt x="7206" y="75911"/>
                  <a:pt x="7184" y="75918"/>
                </a:cubicBezTo>
                <a:cubicBezTo>
                  <a:pt x="7071" y="75956"/>
                  <a:pt x="7033" y="76070"/>
                  <a:pt x="7071" y="76183"/>
                </a:cubicBezTo>
                <a:lnTo>
                  <a:pt x="7222" y="76259"/>
                </a:lnTo>
                <a:lnTo>
                  <a:pt x="7260" y="76259"/>
                </a:lnTo>
                <a:cubicBezTo>
                  <a:pt x="7335" y="76259"/>
                  <a:pt x="7524" y="76259"/>
                  <a:pt x="7562" y="76107"/>
                </a:cubicBezTo>
                <a:lnTo>
                  <a:pt x="7524" y="75994"/>
                </a:lnTo>
                <a:cubicBezTo>
                  <a:pt x="7494" y="75963"/>
                  <a:pt x="7364" y="75908"/>
                  <a:pt x="7256" y="75908"/>
                </a:cubicBezTo>
                <a:close/>
                <a:moveTo>
                  <a:pt x="61589" y="75805"/>
                </a:moveTo>
                <a:cubicBezTo>
                  <a:pt x="61438" y="75805"/>
                  <a:pt x="61287" y="75843"/>
                  <a:pt x="61249" y="75994"/>
                </a:cubicBezTo>
                <a:lnTo>
                  <a:pt x="61249" y="76107"/>
                </a:lnTo>
                <a:cubicBezTo>
                  <a:pt x="61287" y="76183"/>
                  <a:pt x="61400" y="76221"/>
                  <a:pt x="61438" y="76259"/>
                </a:cubicBezTo>
                <a:cubicBezTo>
                  <a:pt x="61476" y="76259"/>
                  <a:pt x="61551" y="76297"/>
                  <a:pt x="61551" y="76297"/>
                </a:cubicBezTo>
                <a:lnTo>
                  <a:pt x="61740" y="76334"/>
                </a:lnTo>
                <a:cubicBezTo>
                  <a:pt x="61892" y="76259"/>
                  <a:pt x="61930" y="76183"/>
                  <a:pt x="61930" y="76107"/>
                </a:cubicBezTo>
                <a:cubicBezTo>
                  <a:pt x="61930" y="75994"/>
                  <a:pt x="61778" y="75843"/>
                  <a:pt x="61589" y="75805"/>
                </a:cubicBezTo>
                <a:close/>
                <a:moveTo>
                  <a:pt x="78830" y="75881"/>
                </a:moveTo>
                <a:cubicBezTo>
                  <a:pt x="78754" y="75881"/>
                  <a:pt x="78678" y="75881"/>
                  <a:pt x="78603" y="75918"/>
                </a:cubicBezTo>
                <a:cubicBezTo>
                  <a:pt x="78451" y="76032"/>
                  <a:pt x="78565" y="76297"/>
                  <a:pt x="78754" y="76334"/>
                </a:cubicBezTo>
                <a:cubicBezTo>
                  <a:pt x="78784" y="76344"/>
                  <a:pt x="78815" y="76349"/>
                  <a:pt x="78844" y="76349"/>
                </a:cubicBezTo>
                <a:cubicBezTo>
                  <a:pt x="78925" y="76349"/>
                  <a:pt x="79001" y="76314"/>
                  <a:pt x="79056" y="76259"/>
                </a:cubicBezTo>
                <a:lnTo>
                  <a:pt x="79094" y="76221"/>
                </a:lnTo>
                <a:cubicBezTo>
                  <a:pt x="79094" y="76183"/>
                  <a:pt x="79094" y="76183"/>
                  <a:pt x="79094" y="76145"/>
                </a:cubicBezTo>
                <a:cubicBezTo>
                  <a:pt x="79094" y="76070"/>
                  <a:pt x="79094" y="75994"/>
                  <a:pt x="78943" y="75956"/>
                </a:cubicBezTo>
                <a:lnTo>
                  <a:pt x="78830" y="75881"/>
                </a:lnTo>
                <a:close/>
                <a:moveTo>
                  <a:pt x="18073" y="75956"/>
                </a:moveTo>
                <a:lnTo>
                  <a:pt x="17959" y="76070"/>
                </a:lnTo>
                <a:lnTo>
                  <a:pt x="17959" y="76259"/>
                </a:lnTo>
                <a:lnTo>
                  <a:pt x="18110" y="76372"/>
                </a:lnTo>
                <a:lnTo>
                  <a:pt x="18262" y="76372"/>
                </a:lnTo>
                <a:lnTo>
                  <a:pt x="18413" y="76259"/>
                </a:lnTo>
                <a:lnTo>
                  <a:pt x="18413" y="76145"/>
                </a:lnTo>
                <a:lnTo>
                  <a:pt x="18300" y="76032"/>
                </a:lnTo>
                <a:cubicBezTo>
                  <a:pt x="18262" y="75994"/>
                  <a:pt x="18186" y="75956"/>
                  <a:pt x="18073" y="75956"/>
                </a:cubicBezTo>
                <a:close/>
                <a:moveTo>
                  <a:pt x="15729" y="75767"/>
                </a:moveTo>
                <a:lnTo>
                  <a:pt x="15653" y="75805"/>
                </a:lnTo>
                <a:cubicBezTo>
                  <a:pt x="15540" y="75881"/>
                  <a:pt x="15540" y="75994"/>
                  <a:pt x="15540" y="76070"/>
                </a:cubicBezTo>
                <a:cubicBezTo>
                  <a:pt x="15540" y="76107"/>
                  <a:pt x="15540" y="76259"/>
                  <a:pt x="15653" y="76334"/>
                </a:cubicBezTo>
                <a:cubicBezTo>
                  <a:pt x="15719" y="76379"/>
                  <a:pt x="15786" y="76397"/>
                  <a:pt x="15845" y="76397"/>
                </a:cubicBezTo>
                <a:cubicBezTo>
                  <a:pt x="15886" y="76397"/>
                  <a:pt x="15924" y="76388"/>
                  <a:pt x="15955" y="76372"/>
                </a:cubicBezTo>
                <a:cubicBezTo>
                  <a:pt x="15955" y="76372"/>
                  <a:pt x="15972" y="76355"/>
                  <a:pt x="15995" y="76355"/>
                </a:cubicBezTo>
                <a:cubicBezTo>
                  <a:pt x="16006" y="76355"/>
                  <a:pt x="16018" y="76360"/>
                  <a:pt x="16031" y="76372"/>
                </a:cubicBezTo>
                <a:lnTo>
                  <a:pt x="16182" y="76221"/>
                </a:lnTo>
                <a:lnTo>
                  <a:pt x="16182" y="76145"/>
                </a:lnTo>
                <a:cubicBezTo>
                  <a:pt x="16144" y="76107"/>
                  <a:pt x="16144" y="76107"/>
                  <a:pt x="16182" y="76070"/>
                </a:cubicBezTo>
                <a:lnTo>
                  <a:pt x="16182" y="75994"/>
                </a:lnTo>
                <a:lnTo>
                  <a:pt x="16069" y="75881"/>
                </a:lnTo>
                <a:cubicBezTo>
                  <a:pt x="16069" y="75881"/>
                  <a:pt x="16031" y="75843"/>
                  <a:pt x="16031" y="75843"/>
                </a:cubicBezTo>
                <a:cubicBezTo>
                  <a:pt x="15955" y="75805"/>
                  <a:pt x="15880" y="75767"/>
                  <a:pt x="15729" y="75767"/>
                </a:cubicBezTo>
                <a:close/>
                <a:moveTo>
                  <a:pt x="52671" y="76004"/>
                </a:moveTo>
                <a:cubicBezTo>
                  <a:pt x="52638" y="76004"/>
                  <a:pt x="52610" y="76013"/>
                  <a:pt x="52591" y="76032"/>
                </a:cubicBezTo>
                <a:cubicBezTo>
                  <a:pt x="52478" y="76070"/>
                  <a:pt x="52440" y="76145"/>
                  <a:pt x="52440" y="76221"/>
                </a:cubicBezTo>
                <a:cubicBezTo>
                  <a:pt x="52440" y="76297"/>
                  <a:pt x="52515" y="76372"/>
                  <a:pt x="52591" y="76410"/>
                </a:cubicBezTo>
                <a:cubicBezTo>
                  <a:pt x="52667" y="76410"/>
                  <a:pt x="52742" y="76410"/>
                  <a:pt x="52780" y="76372"/>
                </a:cubicBezTo>
                <a:cubicBezTo>
                  <a:pt x="52818" y="76334"/>
                  <a:pt x="52856" y="76297"/>
                  <a:pt x="52856" y="76221"/>
                </a:cubicBezTo>
                <a:cubicBezTo>
                  <a:pt x="52856" y="76145"/>
                  <a:pt x="52818" y="76070"/>
                  <a:pt x="52780" y="76032"/>
                </a:cubicBezTo>
                <a:cubicBezTo>
                  <a:pt x="52742" y="76013"/>
                  <a:pt x="52704" y="76004"/>
                  <a:pt x="52671" y="76004"/>
                </a:cubicBezTo>
                <a:close/>
                <a:moveTo>
                  <a:pt x="27674" y="76280"/>
                </a:moveTo>
                <a:cubicBezTo>
                  <a:pt x="27651" y="76280"/>
                  <a:pt x="27625" y="76284"/>
                  <a:pt x="27600" y="76297"/>
                </a:cubicBezTo>
                <a:lnTo>
                  <a:pt x="27487" y="76410"/>
                </a:lnTo>
                <a:lnTo>
                  <a:pt x="27487" y="76486"/>
                </a:lnTo>
                <a:lnTo>
                  <a:pt x="27600" y="76637"/>
                </a:lnTo>
                <a:cubicBezTo>
                  <a:pt x="27638" y="76637"/>
                  <a:pt x="27638" y="76675"/>
                  <a:pt x="27714" y="76675"/>
                </a:cubicBezTo>
                <a:lnTo>
                  <a:pt x="27865" y="76523"/>
                </a:lnTo>
                <a:cubicBezTo>
                  <a:pt x="27865" y="76448"/>
                  <a:pt x="27865" y="76372"/>
                  <a:pt x="27789" y="76297"/>
                </a:cubicBezTo>
                <a:cubicBezTo>
                  <a:pt x="27764" y="76297"/>
                  <a:pt x="27722" y="76280"/>
                  <a:pt x="27674" y="76280"/>
                </a:cubicBezTo>
                <a:close/>
                <a:moveTo>
                  <a:pt x="8621" y="76334"/>
                </a:moveTo>
                <a:cubicBezTo>
                  <a:pt x="8507" y="76372"/>
                  <a:pt x="8394" y="76486"/>
                  <a:pt x="8394" y="76561"/>
                </a:cubicBezTo>
                <a:cubicBezTo>
                  <a:pt x="8394" y="76637"/>
                  <a:pt x="8470" y="76712"/>
                  <a:pt x="8545" y="76712"/>
                </a:cubicBezTo>
                <a:lnTo>
                  <a:pt x="8696" y="76599"/>
                </a:lnTo>
                <a:cubicBezTo>
                  <a:pt x="8696" y="76637"/>
                  <a:pt x="8696" y="76675"/>
                  <a:pt x="8696" y="76675"/>
                </a:cubicBezTo>
                <a:cubicBezTo>
                  <a:pt x="8734" y="76675"/>
                  <a:pt x="8885" y="76637"/>
                  <a:pt x="8885" y="76523"/>
                </a:cubicBezTo>
                <a:lnTo>
                  <a:pt x="8885" y="76448"/>
                </a:lnTo>
                <a:cubicBezTo>
                  <a:pt x="8848" y="76372"/>
                  <a:pt x="8734" y="76334"/>
                  <a:pt x="8621" y="76334"/>
                </a:cubicBezTo>
                <a:close/>
                <a:moveTo>
                  <a:pt x="10351" y="76282"/>
                </a:moveTo>
                <a:cubicBezTo>
                  <a:pt x="10313" y="76282"/>
                  <a:pt x="10277" y="76286"/>
                  <a:pt x="10246" y="76297"/>
                </a:cubicBezTo>
                <a:cubicBezTo>
                  <a:pt x="10095" y="76334"/>
                  <a:pt x="10020" y="76448"/>
                  <a:pt x="10057" y="76561"/>
                </a:cubicBezTo>
                <a:lnTo>
                  <a:pt x="10095" y="76637"/>
                </a:lnTo>
                <a:cubicBezTo>
                  <a:pt x="10178" y="76692"/>
                  <a:pt x="10302" y="76727"/>
                  <a:pt x="10421" y="76727"/>
                </a:cubicBezTo>
                <a:cubicBezTo>
                  <a:pt x="10465" y="76727"/>
                  <a:pt x="10508" y="76723"/>
                  <a:pt x="10549" y="76712"/>
                </a:cubicBezTo>
                <a:cubicBezTo>
                  <a:pt x="10662" y="76675"/>
                  <a:pt x="10700" y="76599"/>
                  <a:pt x="10700" y="76486"/>
                </a:cubicBezTo>
                <a:cubicBezTo>
                  <a:pt x="10700" y="76486"/>
                  <a:pt x="10700" y="76448"/>
                  <a:pt x="10700" y="76410"/>
                </a:cubicBezTo>
                <a:lnTo>
                  <a:pt x="10662" y="76372"/>
                </a:lnTo>
                <a:cubicBezTo>
                  <a:pt x="10579" y="76317"/>
                  <a:pt x="10456" y="76282"/>
                  <a:pt x="10351" y="76282"/>
                </a:cubicBezTo>
                <a:close/>
                <a:moveTo>
                  <a:pt x="77506" y="76448"/>
                </a:moveTo>
                <a:cubicBezTo>
                  <a:pt x="77431" y="76448"/>
                  <a:pt x="77317" y="76448"/>
                  <a:pt x="77279" y="76523"/>
                </a:cubicBezTo>
                <a:cubicBezTo>
                  <a:pt x="77204" y="76561"/>
                  <a:pt x="77204" y="76599"/>
                  <a:pt x="77204" y="76675"/>
                </a:cubicBezTo>
                <a:lnTo>
                  <a:pt x="77355" y="76675"/>
                </a:lnTo>
                <a:cubicBezTo>
                  <a:pt x="77355" y="76675"/>
                  <a:pt x="77317" y="76675"/>
                  <a:pt x="77317" y="76712"/>
                </a:cubicBezTo>
                <a:cubicBezTo>
                  <a:pt x="77393" y="76750"/>
                  <a:pt x="77544" y="76750"/>
                  <a:pt x="77695" y="76750"/>
                </a:cubicBezTo>
                <a:cubicBezTo>
                  <a:pt x="77695" y="76712"/>
                  <a:pt x="77695" y="76712"/>
                  <a:pt x="77695" y="76675"/>
                </a:cubicBezTo>
                <a:lnTo>
                  <a:pt x="77847" y="76675"/>
                </a:lnTo>
                <a:cubicBezTo>
                  <a:pt x="77847" y="76561"/>
                  <a:pt x="77695" y="76448"/>
                  <a:pt x="77506" y="76448"/>
                </a:cubicBezTo>
                <a:close/>
                <a:moveTo>
                  <a:pt x="49642" y="76297"/>
                </a:moveTo>
                <a:cubicBezTo>
                  <a:pt x="49566" y="76297"/>
                  <a:pt x="49340" y="76334"/>
                  <a:pt x="49340" y="76523"/>
                </a:cubicBezTo>
                <a:lnTo>
                  <a:pt x="49340" y="76561"/>
                </a:lnTo>
                <a:lnTo>
                  <a:pt x="49415" y="76637"/>
                </a:lnTo>
                <a:lnTo>
                  <a:pt x="49415" y="76637"/>
                </a:lnTo>
                <a:lnTo>
                  <a:pt x="49529" y="76788"/>
                </a:lnTo>
                <a:cubicBezTo>
                  <a:pt x="49642" y="76788"/>
                  <a:pt x="49755" y="76788"/>
                  <a:pt x="49831" y="76750"/>
                </a:cubicBezTo>
                <a:cubicBezTo>
                  <a:pt x="49907" y="76675"/>
                  <a:pt x="49944" y="76599"/>
                  <a:pt x="49944" y="76523"/>
                </a:cubicBezTo>
                <a:cubicBezTo>
                  <a:pt x="49944" y="76448"/>
                  <a:pt x="49907" y="76372"/>
                  <a:pt x="49831" y="76297"/>
                </a:cubicBezTo>
                <a:close/>
                <a:moveTo>
                  <a:pt x="62156" y="76523"/>
                </a:moveTo>
                <a:cubicBezTo>
                  <a:pt x="62119" y="76561"/>
                  <a:pt x="62081" y="76637"/>
                  <a:pt x="62081" y="76750"/>
                </a:cubicBezTo>
                <a:cubicBezTo>
                  <a:pt x="62081" y="76864"/>
                  <a:pt x="62194" y="76977"/>
                  <a:pt x="62308" y="76977"/>
                </a:cubicBezTo>
                <a:lnTo>
                  <a:pt x="62459" y="76864"/>
                </a:lnTo>
                <a:cubicBezTo>
                  <a:pt x="62497" y="76864"/>
                  <a:pt x="62610" y="76826"/>
                  <a:pt x="62610" y="76712"/>
                </a:cubicBezTo>
                <a:cubicBezTo>
                  <a:pt x="62610" y="76675"/>
                  <a:pt x="62572" y="76637"/>
                  <a:pt x="62572" y="76637"/>
                </a:cubicBezTo>
                <a:lnTo>
                  <a:pt x="62459" y="76523"/>
                </a:lnTo>
                <a:close/>
                <a:moveTo>
                  <a:pt x="51003" y="76372"/>
                </a:moveTo>
                <a:lnTo>
                  <a:pt x="50852" y="76523"/>
                </a:lnTo>
                <a:cubicBezTo>
                  <a:pt x="50890" y="76561"/>
                  <a:pt x="50890" y="76637"/>
                  <a:pt x="50890" y="76675"/>
                </a:cubicBezTo>
                <a:lnTo>
                  <a:pt x="50890" y="76750"/>
                </a:lnTo>
                <a:cubicBezTo>
                  <a:pt x="50890" y="76901"/>
                  <a:pt x="50927" y="77053"/>
                  <a:pt x="51192" y="77128"/>
                </a:cubicBezTo>
                <a:lnTo>
                  <a:pt x="51343" y="77090"/>
                </a:lnTo>
                <a:cubicBezTo>
                  <a:pt x="51381" y="77053"/>
                  <a:pt x="51419" y="77015"/>
                  <a:pt x="51419" y="76939"/>
                </a:cubicBezTo>
                <a:cubicBezTo>
                  <a:pt x="51419" y="76864"/>
                  <a:pt x="51343" y="76826"/>
                  <a:pt x="51306" y="76788"/>
                </a:cubicBezTo>
                <a:cubicBezTo>
                  <a:pt x="51343" y="76750"/>
                  <a:pt x="51381" y="76637"/>
                  <a:pt x="51381" y="76486"/>
                </a:cubicBezTo>
                <a:lnTo>
                  <a:pt x="51230" y="76372"/>
                </a:lnTo>
                <a:close/>
                <a:moveTo>
                  <a:pt x="45781" y="76888"/>
                </a:moveTo>
                <a:cubicBezTo>
                  <a:pt x="45686" y="76888"/>
                  <a:pt x="45588" y="76944"/>
                  <a:pt x="45559" y="77090"/>
                </a:cubicBezTo>
                <a:lnTo>
                  <a:pt x="45634" y="77280"/>
                </a:lnTo>
                <a:cubicBezTo>
                  <a:pt x="45748" y="77280"/>
                  <a:pt x="45823" y="77280"/>
                  <a:pt x="45861" y="77242"/>
                </a:cubicBezTo>
                <a:cubicBezTo>
                  <a:pt x="45899" y="77204"/>
                  <a:pt x="45975" y="77128"/>
                  <a:pt x="45975" y="77053"/>
                </a:cubicBezTo>
                <a:lnTo>
                  <a:pt x="45937" y="77015"/>
                </a:lnTo>
                <a:lnTo>
                  <a:pt x="45861" y="76901"/>
                </a:lnTo>
                <a:cubicBezTo>
                  <a:pt x="45836" y="76893"/>
                  <a:pt x="45808" y="76888"/>
                  <a:pt x="45781" y="76888"/>
                </a:cubicBezTo>
                <a:close/>
                <a:moveTo>
                  <a:pt x="91041" y="77015"/>
                </a:moveTo>
                <a:lnTo>
                  <a:pt x="90815" y="77090"/>
                </a:lnTo>
                <a:cubicBezTo>
                  <a:pt x="90777" y="77090"/>
                  <a:pt x="90625" y="77204"/>
                  <a:pt x="90701" y="77355"/>
                </a:cubicBezTo>
                <a:lnTo>
                  <a:pt x="90852" y="77431"/>
                </a:lnTo>
                <a:cubicBezTo>
                  <a:pt x="90890" y="77431"/>
                  <a:pt x="90890" y="77469"/>
                  <a:pt x="90928" y="77469"/>
                </a:cubicBezTo>
                <a:lnTo>
                  <a:pt x="91155" y="77355"/>
                </a:lnTo>
                <a:cubicBezTo>
                  <a:pt x="91117" y="77280"/>
                  <a:pt x="91117" y="77242"/>
                  <a:pt x="91117" y="77242"/>
                </a:cubicBezTo>
                <a:cubicBezTo>
                  <a:pt x="91117" y="77166"/>
                  <a:pt x="91117" y="77090"/>
                  <a:pt x="91041" y="77015"/>
                </a:cubicBezTo>
                <a:close/>
                <a:moveTo>
                  <a:pt x="75389" y="77204"/>
                </a:moveTo>
                <a:lnTo>
                  <a:pt x="75162" y="77280"/>
                </a:lnTo>
                <a:lnTo>
                  <a:pt x="75162" y="77431"/>
                </a:lnTo>
                <a:lnTo>
                  <a:pt x="75276" y="77544"/>
                </a:lnTo>
                <a:lnTo>
                  <a:pt x="75465" y="77544"/>
                </a:lnTo>
                <a:lnTo>
                  <a:pt x="75616" y="77469"/>
                </a:lnTo>
                <a:cubicBezTo>
                  <a:pt x="75616" y="77431"/>
                  <a:pt x="75616" y="77431"/>
                  <a:pt x="75616" y="77393"/>
                </a:cubicBezTo>
                <a:cubicBezTo>
                  <a:pt x="75616" y="77242"/>
                  <a:pt x="75465" y="77204"/>
                  <a:pt x="75389" y="77204"/>
                </a:cubicBezTo>
                <a:close/>
                <a:moveTo>
                  <a:pt x="35048" y="77185"/>
                </a:moveTo>
                <a:cubicBezTo>
                  <a:pt x="34963" y="77185"/>
                  <a:pt x="34878" y="77204"/>
                  <a:pt x="34821" y="77242"/>
                </a:cubicBezTo>
                <a:lnTo>
                  <a:pt x="34859" y="77431"/>
                </a:lnTo>
                <a:cubicBezTo>
                  <a:pt x="34921" y="77492"/>
                  <a:pt x="35008" y="77554"/>
                  <a:pt x="35120" y="77554"/>
                </a:cubicBezTo>
                <a:cubicBezTo>
                  <a:pt x="35145" y="77554"/>
                  <a:pt x="35172" y="77551"/>
                  <a:pt x="35200" y="77544"/>
                </a:cubicBezTo>
                <a:cubicBezTo>
                  <a:pt x="35237" y="77506"/>
                  <a:pt x="35313" y="77469"/>
                  <a:pt x="35351" y="77355"/>
                </a:cubicBezTo>
                <a:lnTo>
                  <a:pt x="35275" y="77242"/>
                </a:lnTo>
                <a:cubicBezTo>
                  <a:pt x="35218" y="77204"/>
                  <a:pt x="35133" y="77185"/>
                  <a:pt x="35048" y="77185"/>
                </a:cubicBezTo>
                <a:close/>
                <a:moveTo>
                  <a:pt x="10622" y="77226"/>
                </a:moveTo>
                <a:cubicBezTo>
                  <a:pt x="10596" y="77226"/>
                  <a:pt x="10571" y="77231"/>
                  <a:pt x="10549" y="77242"/>
                </a:cubicBezTo>
                <a:cubicBezTo>
                  <a:pt x="10473" y="77242"/>
                  <a:pt x="10398" y="77280"/>
                  <a:pt x="10322" y="77355"/>
                </a:cubicBezTo>
                <a:lnTo>
                  <a:pt x="10360" y="77506"/>
                </a:lnTo>
                <a:cubicBezTo>
                  <a:pt x="10398" y="77582"/>
                  <a:pt x="10473" y="77582"/>
                  <a:pt x="10587" y="77582"/>
                </a:cubicBezTo>
                <a:cubicBezTo>
                  <a:pt x="10662" y="77582"/>
                  <a:pt x="10738" y="77506"/>
                  <a:pt x="10814" y="77431"/>
                </a:cubicBezTo>
                <a:lnTo>
                  <a:pt x="10776" y="77280"/>
                </a:lnTo>
                <a:cubicBezTo>
                  <a:pt x="10749" y="77253"/>
                  <a:pt x="10685" y="77226"/>
                  <a:pt x="10622" y="77226"/>
                </a:cubicBezTo>
                <a:close/>
                <a:moveTo>
                  <a:pt x="30639" y="77188"/>
                </a:moveTo>
                <a:cubicBezTo>
                  <a:pt x="30558" y="77188"/>
                  <a:pt x="30478" y="77215"/>
                  <a:pt x="30398" y="77242"/>
                </a:cubicBezTo>
                <a:cubicBezTo>
                  <a:pt x="30247" y="77355"/>
                  <a:pt x="30247" y="77544"/>
                  <a:pt x="30398" y="77582"/>
                </a:cubicBezTo>
                <a:lnTo>
                  <a:pt x="30587" y="77506"/>
                </a:lnTo>
                <a:lnTo>
                  <a:pt x="30587" y="77506"/>
                </a:lnTo>
                <a:cubicBezTo>
                  <a:pt x="30587" y="77506"/>
                  <a:pt x="30549" y="77544"/>
                  <a:pt x="30549" y="77544"/>
                </a:cubicBezTo>
                <a:lnTo>
                  <a:pt x="30587" y="77544"/>
                </a:lnTo>
                <a:cubicBezTo>
                  <a:pt x="30663" y="77544"/>
                  <a:pt x="30814" y="77506"/>
                  <a:pt x="30814" y="77355"/>
                </a:cubicBezTo>
                <a:lnTo>
                  <a:pt x="30814" y="77317"/>
                </a:lnTo>
                <a:lnTo>
                  <a:pt x="30738" y="77204"/>
                </a:lnTo>
                <a:cubicBezTo>
                  <a:pt x="30705" y="77193"/>
                  <a:pt x="30672" y="77188"/>
                  <a:pt x="30639" y="77188"/>
                </a:cubicBezTo>
                <a:close/>
                <a:moveTo>
                  <a:pt x="48412" y="76777"/>
                </a:moveTo>
                <a:cubicBezTo>
                  <a:pt x="48373" y="76777"/>
                  <a:pt x="48329" y="76790"/>
                  <a:pt x="48281" y="76826"/>
                </a:cubicBezTo>
                <a:lnTo>
                  <a:pt x="48205" y="76939"/>
                </a:lnTo>
                <a:cubicBezTo>
                  <a:pt x="48130" y="76977"/>
                  <a:pt x="47979" y="77053"/>
                  <a:pt x="48054" y="77280"/>
                </a:cubicBezTo>
                <a:lnTo>
                  <a:pt x="48092" y="77317"/>
                </a:lnTo>
                <a:cubicBezTo>
                  <a:pt x="48205" y="77393"/>
                  <a:pt x="48319" y="77393"/>
                  <a:pt x="48432" y="77393"/>
                </a:cubicBezTo>
                <a:cubicBezTo>
                  <a:pt x="48470" y="77393"/>
                  <a:pt x="48508" y="77431"/>
                  <a:pt x="48508" y="77431"/>
                </a:cubicBezTo>
                <a:cubicBezTo>
                  <a:pt x="48508" y="77431"/>
                  <a:pt x="48546" y="77469"/>
                  <a:pt x="48508" y="77582"/>
                </a:cubicBezTo>
                <a:lnTo>
                  <a:pt x="48659" y="77695"/>
                </a:lnTo>
                <a:cubicBezTo>
                  <a:pt x="48961" y="77658"/>
                  <a:pt x="49113" y="77506"/>
                  <a:pt x="49151" y="77242"/>
                </a:cubicBezTo>
                <a:lnTo>
                  <a:pt x="49113" y="77128"/>
                </a:lnTo>
                <a:cubicBezTo>
                  <a:pt x="49075" y="77128"/>
                  <a:pt x="49037" y="77090"/>
                  <a:pt x="49037" y="77053"/>
                </a:cubicBezTo>
                <a:cubicBezTo>
                  <a:pt x="48999" y="76977"/>
                  <a:pt x="48961" y="76901"/>
                  <a:pt x="48848" y="76864"/>
                </a:cubicBezTo>
                <a:lnTo>
                  <a:pt x="48772" y="76977"/>
                </a:lnTo>
                <a:lnTo>
                  <a:pt x="48697" y="76901"/>
                </a:lnTo>
                <a:lnTo>
                  <a:pt x="48621" y="76901"/>
                </a:lnTo>
                <a:cubicBezTo>
                  <a:pt x="48621" y="76901"/>
                  <a:pt x="48583" y="76901"/>
                  <a:pt x="48583" y="76864"/>
                </a:cubicBezTo>
                <a:cubicBezTo>
                  <a:pt x="48558" y="76838"/>
                  <a:pt x="48497" y="76777"/>
                  <a:pt x="48412" y="76777"/>
                </a:cubicBezTo>
                <a:close/>
                <a:moveTo>
                  <a:pt x="89869" y="76675"/>
                </a:moveTo>
                <a:lnTo>
                  <a:pt x="89605" y="76750"/>
                </a:lnTo>
                <a:cubicBezTo>
                  <a:pt x="89579" y="76724"/>
                  <a:pt x="89517" y="76680"/>
                  <a:pt x="89431" y="76680"/>
                </a:cubicBezTo>
                <a:cubicBezTo>
                  <a:pt x="89392" y="76680"/>
                  <a:pt x="89349" y="76689"/>
                  <a:pt x="89302" y="76712"/>
                </a:cubicBezTo>
                <a:lnTo>
                  <a:pt x="89189" y="76750"/>
                </a:lnTo>
                <a:cubicBezTo>
                  <a:pt x="89038" y="76901"/>
                  <a:pt x="88849" y="77053"/>
                  <a:pt x="88811" y="77393"/>
                </a:cubicBezTo>
                <a:lnTo>
                  <a:pt x="88962" y="77506"/>
                </a:lnTo>
                <a:lnTo>
                  <a:pt x="89000" y="77506"/>
                </a:lnTo>
                <a:cubicBezTo>
                  <a:pt x="88962" y="77506"/>
                  <a:pt x="88962" y="77469"/>
                  <a:pt x="88962" y="77469"/>
                </a:cubicBezTo>
                <a:lnTo>
                  <a:pt x="88962" y="77469"/>
                </a:lnTo>
                <a:lnTo>
                  <a:pt x="89113" y="77582"/>
                </a:lnTo>
                <a:cubicBezTo>
                  <a:pt x="89169" y="77571"/>
                  <a:pt x="89214" y="77566"/>
                  <a:pt x="89254" y="77566"/>
                </a:cubicBezTo>
                <a:cubicBezTo>
                  <a:pt x="89350" y="77566"/>
                  <a:pt x="89411" y="77593"/>
                  <a:pt x="89491" y="77620"/>
                </a:cubicBezTo>
                <a:cubicBezTo>
                  <a:pt x="89567" y="77658"/>
                  <a:pt x="89642" y="77695"/>
                  <a:pt x="89794" y="77695"/>
                </a:cubicBezTo>
                <a:lnTo>
                  <a:pt x="89907" y="77658"/>
                </a:lnTo>
                <a:cubicBezTo>
                  <a:pt x="89945" y="77620"/>
                  <a:pt x="89945" y="77582"/>
                  <a:pt x="89983" y="77582"/>
                </a:cubicBezTo>
                <a:cubicBezTo>
                  <a:pt x="90058" y="77469"/>
                  <a:pt x="90172" y="77317"/>
                  <a:pt x="90172" y="77128"/>
                </a:cubicBezTo>
                <a:cubicBezTo>
                  <a:pt x="90172" y="76939"/>
                  <a:pt x="90058" y="76826"/>
                  <a:pt x="89945" y="76750"/>
                </a:cubicBezTo>
                <a:cubicBezTo>
                  <a:pt x="89907" y="76750"/>
                  <a:pt x="89869" y="76712"/>
                  <a:pt x="89869" y="76675"/>
                </a:cubicBezTo>
                <a:close/>
                <a:moveTo>
                  <a:pt x="53536" y="77506"/>
                </a:moveTo>
                <a:lnTo>
                  <a:pt x="53385" y="77658"/>
                </a:lnTo>
                <a:lnTo>
                  <a:pt x="53385" y="77733"/>
                </a:lnTo>
                <a:lnTo>
                  <a:pt x="53498" y="77847"/>
                </a:lnTo>
                <a:cubicBezTo>
                  <a:pt x="53536" y="77884"/>
                  <a:pt x="53574" y="77884"/>
                  <a:pt x="53612" y="77922"/>
                </a:cubicBezTo>
                <a:lnTo>
                  <a:pt x="53801" y="77771"/>
                </a:lnTo>
                <a:cubicBezTo>
                  <a:pt x="53801" y="77771"/>
                  <a:pt x="53801" y="77733"/>
                  <a:pt x="53839" y="77695"/>
                </a:cubicBezTo>
                <a:lnTo>
                  <a:pt x="53725" y="77506"/>
                </a:lnTo>
                <a:close/>
                <a:moveTo>
                  <a:pt x="60826" y="77727"/>
                </a:moveTo>
                <a:cubicBezTo>
                  <a:pt x="60786" y="77727"/>
                  <a:pt x="60750" y="77733"/>
                  <a:pt x="60720" y="77733"/>
                </a:cubicBezTo>
                <a:cubicBezTo>
                  <a:pt x="60568" y="77771"/>
                  <a:pt x="60455" y="77922"/>
                  <a:pt x="60455" y="78036"/>
                </a:cubicBezTo>
                <a:lnTo>
                  <a:pt x="60531" y="78149"/>
                </a:lnTo>
                <a:cubicBezTo>
                  <a:pt x="60619" y="78193"/>
                  <a:pt x="60695" y="78212"/>
                  <a:pt x="60765" y="78212"/>
                </a:cubicBezTo>
                <a:cubicBezTo>
                  <a:pt x="60815" y="78212"/>
                  <a:pt x="60862" y="78203"/>
                  <a:pt x="60909" y="78187"/>
                </a:cubicBezTo>
                <a:cubicBezTo>
                  <a:pt x="60984" y="78149"/>
                  <a:pt x="61060" y="78073"/>
                  <a:pt x="61098" y="77922"/>
                </a:cubicBezTo>
                <a:lnTo>
                  <a:pt x="61022" y="77809"/>
                </a:lnTo>
                <a:cubicBezTo>
                  <a:pt x="60954" y="77741"/>
                  <a:pt x="60886" y="77727"/>
                  <a:pt x="60826" y="77727"/>
                </a:cubicBezTo>
                <a:close/>
                <a:moveTo>
                  <a:pt x="24296" y="77415"/>
                </a:moveTo>
                <a:cubicBezTo>
                  <a:pt x="24229" y="77415"/>
                  <a:pt x="24175" y="77442"/>
                  <a:pt x="24122" y="77469"/>
                </a:cubicBezTo>
                <a:cubicBezTo>
                  <a:pt x="24084" y="77506"/>
                  <a:pt x="24046" y="77582"/>
                  <a:pt x="24046" y="77658"/>
                </a:cubicBezTo>
                <a:lnTo>
                  <a:pt x="24046" y="77695"/>
                </a:lnTo>
                <a:lnTo>
                  <a:pt x="24160" y="77809"/>
                </a:lnTo>
                <a:lnTo>
                  <a:pt x="24235" y="77809"/>
                </a:lnTo>
                <a:lnTo>
                  <a:pt x="24273" y="77960"/>
                </a:lnTo>
                <a:lnTo>
                  <a:pt x="24311" y="77960"/>
                </a:lnTo>
                <a:cubicBezTo>
                  <a:pt x="24349" y="77998"/>
                  <a:pt x="24387" y="77998"/>
                  <a:pt x="24424" y="77998"/>
                </a:cubicBezTo>
                <a:cubicBezTo>
                  <a:pt x="24424" y="78073"/>
                  <a:pt x="24462" y="78111"/>
                  <a:pt x="24500" y="78149"/>
                </a:cubicBezTo>
                <a:cubicBezTo>
                  <a:pt x="24576" y="78225"/>
                  <a:pt x="24651" y="78225"/>
                  <a:pt x="24727" y="78225"/>
                </a:cubicBezTo>
                <a:lnTo>
                  <a:pt x="24878" y="78111"/>
                </a:lnTo>
                <a:cubicBezTo>
                  <a:pt x="24878" y="78111"/>
                  <a:pt x="24878" y="78073"/>
                  <a:pt x="24878" y="78073"/>
                </a:cubicBezTo>
                <a:cubicBezTo>
                  <a:pt x="24878" y="77884"/>
                  <a:pt x="24727" y="77771"/>
                  <a:pt x="24576" y="77733"/>
                </a:cubicBezTo>
                <a:cubicBezTo>
                  <a:pt x="24538" y="77695"/>
                  <a:pt x="24500" y="77695"/>
                  <a:pt x="24462" y="77695"/>
                </a:cubicBezTo>
                <a:cubicBezTo>
                  <a:pt x="24500" y="77658"/>
                  <a:pt x="24500" y="77620"/>
                  <a:pt x="24500" y="77544"/>
                </a:cubicBezTo>
                <a:lnTo>
                  <a:pt x="24387" y="77431"/>
                </a:lnTo>
                <a:cubicBezTo>
                  <a:pt x="24353" y="77420"/>
                  <a:pt x="24323" y="77415"/>
                  <a:pt x="24296" y="77415"/>
                </a:cubicBezTo>
                <a:close/>
                <a:moveTo>
                  <a:pt x="23895" y="78036"/>
                </a:moveTo>
                <a:cubicBezTo>
                  <a:pt x="23782" y="78036"/>
                  <a:pt x="23668" y="78111"/>
                  <a:pt x="23668" y="78225"/>
                </a:cubicBezTo>
                <a:lnTo>
                  <a:pt x="23819" y="78225"/>
                </a:lnTo>
                <a:cubicBezTo>
                  <a:pt x="23819" y="78225"/>
                  <a:pt x="23819" y="78225"/>
                  <a:pt x="23819" y="78263"/>
                </a:cubicBezTo>
                <a:lnTo>
                  <a:pt x="24008" y="78263"/>
                </a:lnTo>
                <a:cubicBezTo>
                  <a:pt x="24008" y="78225"/>
                  <a:pt x="24008" y="78225"/>
                  <a:pt x="24008" y="78225"/>
                </a:cubicBezTo>
                <a:lnTo>
                  <a:pt x="24160" y="78225"/>
                </a:lnTo>
                <a:cubicBezTo>
                  <a:pt x="24160" y="78149"/>
                  <a:pt x="24122" y="78111"/>
                  <a:pt x="24046" y="78073"/>
                </a:cubicBezTo>
                <a:cubicBezTo>
                  <a:pt x="24008" y="78036"/>
                  <a:pt x="23971" y="78036"/>
                  <a:pt x="23895" y="78036"/>
                </a:cubicBezTo>
                <a:lnTo>
                  <a:pt x="23933" y="78149"/>
                </a:lnTo>
                <a:lnTo>
                  <a:pt x="23895" y="78149"/>
                </a:lnTo>
                <a:lnTo>
                  <a:pt x="23895" y="78036"/>
                </a:lnTo>
                <a:close/>
                <a:moveTo>
                  <a:pt x="69756" y="77922"/>
                </a:moveTo>
                <a:lnTo>
                  <a:pt x="69604" y="78036"/>
                </a:lnTo>
                <a:lnTo>
                  <a:pt x="69604" y="78225"/>
                </a:lnTo>
                <a:lnTo>
                  <a:pt x="69718" y="78338"/>
                </a:lnTo>
                <a:cubicBezTo>
                  <a:pt x="69945" y="78338"/>
                  <a:pt x="70020" y="78225"/>
                  <a:pt x="70096" y="78149"/>
                </a:cubicBezTo>
                <a:lnTo>
                  <a:pt x="70096" y="78111"/>
                </a:lnTo>
                <a:lnTo>
                  <a:pt x="69983" y="77922"/>
                </a:lnTo>
                <a:close/>
                <a:moveTo>
                  <a:pt x="75465" y="77771"/>
                </a:moveTo>
                <a:lnTo>
                  <a:pt x="75351" y="77847"/>
                </a:lnTo>
                <a:cubicBezTo>
                  <a:pt x="75200" y="78036"/>
                  <a:pt x="75313" y="78187"/>
                  <a:pt x="75427" y="78300"/>
                </a:cubicBezTo>
                <a:lnTo>
                  <a:pt x="75502" y="78225"/>
                </a:lnTo>
                <a:lnTo>
                  <a:pt x="75465" y="78300"/>
                </a:lnTo>
                <a:lnTo>
                  <a:pt x="75502" y="78300"/>
                </a:lnTo>
                <a:cubicBezTo>
                  <a:pt x="75583" y="78327"/>
                  <a:pt x="75644" y="78354"/>
                  <a:pt x="75700" y="78354"/>
                </a:cubicBezTo>
                <a:cubicBezTo>
                  <a:pt x="75723" y="78354"/>
                  <a:pt x="75745" y="78349"/>
                  <a:pt x="75767" y="78338"/>
                </a:cubicBezTo>
                <a:cubicBezTo>
                  <a:pt x="75843" y="78300"/>
                  <a:pt x="75843" y="78263"/>
                  <a:pt x="75843" y="78225"/>
                </a:cubicBezTo>
                <a:lnTo>
                  <a:pt x="75843" y="78187"/>
                </a:lnTo>
                <a:cubicBezTo>
                  <a:pt x="75881" y="78149"/>
                  <a:pt x="75918" y="78111"/>
                  <a:pt x="75918" y="78036"/>
                </a:cubicBezTo>
                <a:lnTo>
                  <a:pt x="75843" y="77960"/>
                </a:lnTo>
                <a:cubicBezTo>
                  <a:pt x="75843" y="77960"/>
                  <a:pt x="75805" y="77922"/>
                  <a:pt x="75805" y="77922"/>
                </a:cubicBezTo>
                <a:cubicBezTo>
                  <a:pt x="75729" y="77847"/>
                  <a:pt x="75654" y="77771"/>
                  <a:pt x="75465" y="77771"/>
                </a:cubicBezTo>
                <a:close/>
                <a:moveTo>
                  <a:pt x="33158" y="77922"/>
                </a:moveTo>
                <a:lnTo>
                  <a:pt x="33044" y="78036"/>
                </a:lnTo>
                <a:lnTo>
                  <a:pt x="33044" y="78263"/>
                </a:lnTo>
                <a:lnTo>
                  <a:pt x="33120" y="78376"/>
                </a:lnTo>
                <a:cubicBezTo>
                  <a:pt x="33173" y="78394"/>
                  <a:pt x="33217" y="78401"/>
                  <a:pt x="33255" y="78401"/>
                </a:cubicBezTo>
                <a:cubicBezTo>
                  <a:pt x="33380" y="78401"/>
                  <a:pt x="33431" y="78321"/>
                  <a:pt x="33460" y="78263"/>
                </a:cubicBezTo>
                <a:cubicBezTo>
                  <a:pt x="33612" y="78225"/>
                  <a:pt x="33649" y="78149"/>
                  <a:pt x="33649" y="78073"/>
                </a:cubicBezTo>
                <a:cubicBezTo>
                  <a:pt x="33649" y="78073"/>
                  <a:pt x="33649" y="78036"/>
                  <a:pt x="33649" y="78036"/>
                </a:cubicBezTo>
                <a:lnTo>
                  <a:pt x="33460" y="77960"/>
                </a:lnTo>
                <a:lnTo>
                  <a:pt x="33347" y="77960"/>
                </a:lnTo>
                <a:cubicBezTo>
                  <a:pt x="33309" y="77960"/>
                  <a:pt x="33271" y="77922"/>
                  <a:pt x="33158" y="77922"/>
                </a:cubicBezTo>
                <a:close/>
                <a:moveTo>
                  <a:pt x="80148" y="78069"/>
                </a:moveTo>
                <a:cubicBezTo>
                  <a:pt x="79979" y="78069"/>
                  <a:pt x="79847" y="78265"/>
                  <a:pt x="79813" y="78300"/>
                </a:cubicBezTo>
                <a:lnTo>
                  <a:pt x="79888" y="78489"/>
                </a:lnTo>
                <a:cubicBezTo>
                  <a:pt x="80039" y="78489"/>
                  <a:pt x="80115" y="78452"/>
                  <a:pt x="80153" y="78414"/>
                </a:cubicBezTo>
                <a:lnTo>
                  <a:pt x="80191" y="78414"/>
                </a:lnTo>
                <a:lnTo>
                  <a:pt x="80380" y="78300"/>
                </a:lnTo>
                <a:cubicBezTo>
                  <a:pt x="80342" y="78111"/>
                  <a:pt x="80266" y="78073"/>
                  <a:pt x="80191" y="78073"/>
                </a:cubicBezTo>
                <a:cubicBezTo>
                  <a:pt x="80176" y="78071"/>
                  <a:pt x="80162" y="78069"/>
                  <a:pt x="80148" y="78069"/>
                </a:cubicBezTo>
                <a:close/>
                <a:moveTo>
                  <a:pt x="21059" y="77733"/>
                </a:moveTo>
                <a:lnTo>
                  <a:pt x="20870" y="77771"/>
                </a:lnTo>
                <a:cubicBezTo>
                  <a:pt x="20833" y="77809"/>
                  <a:pt x="20833" y="77884"/>
                  <a:pt x="20795" y="77960"/>
                </a:cubicBezTo>
                <a:cubicBezTo>
                  <a:pt x="20795" y="77960"/>
                  <a:pt x="20757" y="78036"/>
                  <a:pt x="20757" y="78036"/>
                </a:cubicBezTo>
                <a:lnTo>
                  <a:pt x="20833" y="78149"/>
                </a:lnTo>
                <a:cubicBezTo>
                  <a:pt x="20795" y="78187"/>
                  <a:pt x="20757" y="78225"/>
                  <a:pt x="20757" y="78263"/>
                </a:cubicBezTo>
                <a:cubicBezTo>
                  <a:pt x="20719" y="78263"/>
                  <a:pt x="20719" y="78263"/>
                  <a:pt x="20719" y="78300"/>
                </a:cubicBezTo>
                <a:lnTo>
                  <a:pt x="20719" y="78452"/>
                </a:lnTo>
                <a:cubicBezTo>
                  <a:pt x="20802" y="78507"/>
                  <a:pt x="20906" y="78542"/>
                  <a:pt x="21014" y="78542"/>
                </a:cubicBezTo>
                <a:cubicBezTo>
                  <a:pt x="21054" y="78542"/>
                  <a:pt x="21095" y="78537"/>
                  <a:pt x="21135" y="78527"/>
                </a:cubicBezTo>
                <a:lnTo>
                  <a:pt x="21249" y="78414"/>
                </a:lnTo>
                <a:cubicBezTo>
                  <a:pt x="21249" y="78376"/>
                  <a:pt x="21249" y="78376"/>
                  <a:pt x="21286" y="78338"/>
                </a:cubicBezTo>
                <a:cubicBezTo>
                  <a:pt x="21286" y="78338"/>
                  <a:pt x="21286" y="78300"/>
                  <a:pt x="21286" y="78263"/>
                </a:cubicBezTo>
                <a:lnTo>
                  <a:pt x="21362" y="78300"/>
                </a:lnTo>
                <a:cubicBezTo>
                  <a:pt x="21447" y="78337"/>
                  <a:pt x="21516" y="78354"/>
                  <a:pt x="21575" y="78354"/>
                </a:cubicBezTo>
                <a:cubicBezTo>
                  <a:pt x="21699" y="78354"/>
                  <a:pt x="21776" y="78278"/>
                  <a:pt x="21853" y="78149"/>
                </a:cubicBezTo>
                <a:lnTo>
                  <a:pt x="21702" y="77998"/>
                </a:lnTo>
                <a:lnTo>
                  <a:pt x="21627" y="77998"/>
                </a:lnTo>
                <a:cubicBezTo>
                  <a:pt x="21589" y="77960"/>
                  <a:pt x="21513" y="77922"/>
                  <a:pt x="21475" y="77922"/>
                </a:cubicBezTo>
                <a:lnTo>
                  <a:pt x="21324" y="78036"/>
                </a:lnTo>
                <a:cubicBezTo>
                  <a:pt x="21324" y="78073"/>
                  <a:pt x="21286" y="78111"/>
                  <a:pt x="21286" y="78149"/>
                </a:cubicBezTo>
                <a:cubicBezTo>
                  <a:pt x="21249" y="78149"/>
                  <a:pt x="21249" y="78111"/>
                  <a:pt x="21211" y="78073"/>
                </a:cubicBezTo>
                <a:lnTo>
                  <a:pt x="21249" y="78036"/>
                </a:lnTo>
                <a:cubicBezTo>
                  <a:pt x="21249" y="77884"/>
                  <a:pt x="21173" y="77771"/>
                  <a:pt x="21059" y="77733"/>
                </a:cubicBezTo>
                <a:close/>
                <a:moveTo>
                  <a:pt x="70966" y="78073"/>
                </a:moveTo>
                <a:cubicBezTo>
                  <a:pt x="70739" y="78073"/>
                  <a:pt x="70663" y="78187"/>
                  <a:pt x="70587" y="78300"/>
                </a:cubicBezTo>
                <a:lnTo>
                  <a:pt x="70663" y="78489"/>
                </a:lnTo>
                <a:lnTo>
                  <a:pt x="70701" y="78489"/>
                </a:lnTo>
                <a:cubicBezTo>
                  <a:pt x="70754" y="78516"/>
                  <a:pt x="70808" y="78543"/>
                  <a:pt x="70875" y="78543"/>
                </a:cubicBezTo>
                <a:cubicBezTo>
                  <a:pt x="70902" y="78543"/>
                  <a:pt x="70932" y="78538"/>
                  <a:pt x="70966" y="78527"/>
                </a:cubicBezTo>
                <a:lnTo>
                  <a:pt x="71079" y="78414"/>
                </a:lnTo>
                <a:lnTo>
                  <a:pt x="71079" y="78225"/>
                </a:lnTo>
                <a:lnTo>
                  <a:pt x="70966" y="78073"/>
                </a:lnTo>
                <a:close/>
                <a:moveTo>
                  <a:pt x="23404" y="78263"/>
                </a:moveTo>
                <a:lnTo>
                  <a:pt x="23252" y="78376"/>
                </a:lnTo>
                <a:lnTo>
                  <a:pt x="23252" y="78527"/>
                </a:lnTo>
                <a:lnTo>
                  <a:pt x="23366" y="78641"/>
                </a:lnTo>
                <a:cubicBezTo>
                  <a:pt x="23403" y="78647"/>
                  <a:pt x="23438" y="78650"/>
                  <a:pt x="23473" y="78650"/>
                </a:cubicBezTo>
                <a:cubicBezTo>
                  <a:pt x="23650" y="78650"/>
                  <a:pt x="23788" y="78566"/>
                  <a:pt x="23819" y="78376"/>
                </a:cubicBezTo>
                <a:lnTo>
                  <a:pt x="23706" y="78263"/>
                </a:lnTo>
                <a:close/>
                <a:moveTo>
                  <a:pt x="20152" y="78272"/>
                </a:moveTo>
                <a:cubicBezTo>
                  <a:pt x="20114" y="78272"/>
                  <a:pt x="20076" y="78281"/>
                  <a:pt x="20039" y="78300"/>
                </a:cubicBezTo>
                <a:cubicBezTo>
                  <a:pt x="19925" y="78376"/>
                  <a:pt x="19887" y="78565"/>
                  <a:pt x="20001" y="78641"/>
                </a:cubicBezTo>
                <a:cubicBezTo>
                  <a:pt x="20076" y="78678"/>
                  <a:pt x="20114" y="78678"/>
                  <a:pt x="20190" y="78678"/>
                </a:cubicBezTo>
                <a:lnTo>
                  <a:pt x="20228" y="78641"/>
                </a:lnTo>
                <a:lnTo>
                  <a:pt x="20190" y="78641"/>
                </a:lnTo>
                <a:lnTo>
                  <a:pt x="20341" y="78527"/>
                </a:lnTo>
                <a:lnTo>
                  <a:pt x="20341" y="78414"/>
                </a:lnTo>
                <a:lnTo>
                  <a:pt x="20266" y="78300"/>
                </a:lnTo>
                <a:cubicBezTo>
                  <a:pt x="20228" y="78281"/>
                  <a:pt x="20190" y="78272"/>
                  <a:pt x="20152" y="78272"/>
                </a:cubicBezTo>
                <a:close/>
                <a:moveTo>
                  <a:pt x="33763" y="78641"/>
                </a:moveTo>
                <a:cubicBezTo>
                  <a:pt x="33687" y="78641"/>
                  <a:pt x="33612" y="78678"/>
                  <a:pt x="33574" y="78716"/>
                </a:cubicBezTo>
                <a:cubicBezTo>
                  <a:pt x="33536" y="78754"/>
                  <a:pt x="33498" y="78830"/>
                  <a:pt x="33498" y="78943"/>
                </a:cubicBezTo>
                <a:lnTo>
                  <a:pt x="33649" y="79056"/>
                </a:lnTo>
                <a:lnTo>
                  <a:pt x="33763" y="79056"/>
                </a:lnTo>
                <a:lnTo>
                  <a:pt x="33914" y="78943"/>
                </a:lnTo>
                <a:lnTo>
                  <a:pt x="33914" y="78792"/>
                </a:lnTo>
                <a:lnTo>
                  <a:pt x="33763" y="78641"/>
                </a:lnTo>
                <a:close/>
                <a:moveTo>
                  <a:pt x="39962" y="78284"/>
                </a:moveTo>
                <a:cubicBezTo>
                  <a:pt x="39938" y="78284"/>
                  <a:pt x="39913" y="78288"/>
                  <a:pt x="39888" y="78300"/>
                </a:cubicBezTo>
                <a:lnTo>
                  <a:pt x="39774" y="78414"/>
                </a:lnTo>
                <a:cubicBezTo>
                  <a:pt x="39736" y="78603"/>
                  <a:pt x="39850" y="78716"/>
                  <a:pt x="40001" y="78754"/>
                </a:cubicBezTo>
                <a:lnTo>
                  <a:pt x="40039" y="78716"/>
                </a:lnTo>
                <a:lnTo>
                  <a:pt x="40039" y="78716"/>
                </a:lnTo>
                <a:cubicBezTo>
                  <a:pt x="40039" y="78754"/>
                  <a:pt x="40001" y="78754"/>
                  <a:pt x="40001" y="78754"/>
                </a:cubicBezTo>
                <a:cubicBezTo>
                  <a:pt x="39963" y="78792"/>
                  <a:pt x="39925" y="78867"/>
                  <a:pt x="39925" y="78905"/>
                </a:cubicBezTo>
                <a:cubicBezTo>
                  <a:pt x="39925" y="78981"/>
                  <a:pt x="39963" y="79056"/>
                  <a:pt x="40115" y="79094"/>
                </a:cubicBezTo>
                <a:lnTo>
                  <a:pt x="40266" y="79019"/>
                </a:lnTo>
                <a:cubicBezTo>
                  <a:pt x="40304" y="78981"/>
                  <a:pt x="40379" y="78905"/>
                  <a:pt x="40379" y="78830"/>
                </a:cubicBezTo>
                <a:cubicBezTo>
                  <a:pt x="40379" y="78716"/>
                  <a:pt x="40266" y="78678"/>
                  <a:pt x="40152" y="78641"/>
                </a:cubicBezTo>
                <a:lnTo>
                  <a:pt x="40039" y="78716"/>
                </a:lnTo>
                <a:lnTo>
                  <a:pt x="40152" y="78603"/>
                </a:lnTo>
                <a:cubicBezTo>
                  <a:pt x="40152" y="78565"/>
                  <a:pt x="40152" y="78565"/>
                  <a:pt x="40152" y="78565"/>
                </a:cubicBezTo>
                <a:cubicBezTo>
                  <a:pt x="40152" y="78527"/>
                  <a:pt x="40190" y="78489"/>
                  <a:pt x="40190" y="78489"/>
                </a:cubicBezTo>
                <a:cubicBezTo>
                  <a:pt x="40190" y="78452"/>
                  <a:pt x="40190" y="78376"/>
                  <a:pt x="40077" y="78300"/>
                </a:cubicBezTo>
                <a:cubicBezTo>
                  <a:pt x="40052" y="78300"/>
                  <a:pt x="40009" y="78284"/>
                  <a:pt x="39962" y="78284"/>
                </a:cubicBezTo>
                <a:close/>
                <a:moveTo>
                  <a:pt x="72856" y="78603"/>
                </a:moveTo>
                <a:lnTo>
                  <a:pt x="72742" y="78754"/>
                </a:lnTo>
                <a:cubicBezTo>
                  <a:pt x="72742" y="78792"/>
                  <a:pt x="72742" y="78792"/>
                  <a:pt x="72742" y="78830"/>
                </a:cubicBezTo>
                <a:cubicBezTo>
                  <a:pt x="72705" y="78943"/>
                  <a:pt x="72742" y="79019"/>
                  <a:pt x="72780" y="79056"/>
                </a:cubicBezTo>
                <a:cubicBezTo>
                  <a:pt x="72818" y="79094"/>
                  <a:pt x="72856" y="79094"/>
                  <a:pt x="72932" y="79094"/>
                </a:cubicBezTo>
                <a:lnTo>
                  <a:pt x="73045" y="79019"/>
                </a:lnTo>
                <a:cubicBezTo>
                  <a:pt x="73083" y="79019"/>
                  <a:pt x="73083" y="78981"/>
                  <a:pt x="73121" y="78981"/>
                </a:cubicBezTo>
                <a:cubicBezTo>
                  <a:pt x="73158" y="78981"/>
                  <a:pt x="73310" y="78943"/>
                  <a:pt x="73310" y="78792"/>
                </a:cubicBezTo>
                <a:lnTo>
                  <a:pt x="73272" y="78678"/>
                </a:lnTo>
                <a:cubicBezTo>
                  <a:pt x="73158" y="78603"/>
                  <a:pt x="73007" y="78603"/>
                  <a:pt x="72856" y="78603"/>
                </a:cubicBezTo>
                <a:close/>
                <a:moveTo>
                  <a:pt x="90200" y="78782"/>
                </a:moveTo>
                <a:cubicBezTo>
                  <a:pt x="90177" y="78782"/>
                  <a:pt x="90155" y="78785"/>
                  <a:pt x="90134" y="78792"/>
                </a:cubicBezTo>
                <a:cubicBezTo>
                  <a:pt x="90021" y="78830"/>
                  <a:pt x="89945" y="78905"/>
                  <a:pt x="89907" y="78981"/>
                </a:cubicBezTo>
                <a:lnTo>
                  <a:pt x="89945" y="79094"/>
                </a:lnTo>
                <a:cubicBezTo>
                  <a:pt x="90021" y="79208"/>
                  <a:pt x="90134" y="79246"/>
                  <a:pt x="90247" y="79246"/>
                </a:cubicBezTo>
                <a:cubicBezTo>
                  <a:pt x="90361" y="79208"/>
                  <a:pt x="90474" y="79132"/>
                  <a:pt x="90550" y="79019"/>
                </a:cubicBezTo>
                <a:lnTo>
                  <a:pt x="90474" y="78905"/>
                </a:lnTo>
                <a:cubicBezTo>
                  <a:pt x="90413" y="78844"/>
                  <a:pt x="90300" y="78782"/>
                  <a:pt x="90200" y="78782"/>
                </a:cubicBezTo>
                <a:close/>
                <a:moveTo>
                  <a:pt x="15653" y="79246"/>
                </a:moveTo>
                <a:cubicBezTo>
                  <a:pt x="15653" y="79246"/>
                  <a:pt x="15653" y="79246"/>
                  <a:pt x="15653" y="79246"/>
                </a:cubicBezTo>
                <a:cubicBezTo>
                  <a:pt x="15653" y="79246"/>
                  <a:pt x="15653" y="79246"/>
                  <a:pt x="15653" y="79246"/>
                </a:cubicBezTo>
                <a:close/>
                <a:moveTo>
                  <a:pt x="49642" y="78452"/>
                </a:moveTo>
                <a:cubicBezTo>
                  <a:pt x="49604" y="78452"/>
                  <a:pt x="49491" y="78452"/>
                  <a:pt x="49377" y="78527"/>
                </a:cubicBezTo>
                <a:cubicBezTo>
                  <a:pt x="49302" y="78527"/>
                  <a:pt x="49188" y="78527"/>
                  <a:pt x="49113" y="78603"/>
                </a:cubicBezTo>
                <a:cubicBezTo>
                  <a:pt x="49037" y="78641"/>
                  <a:pt x="48999" y="78754"/>
                  <a:pt x="48999" y="78867"/>
                </a:cubicBezTo>
                <a:lnTo>
                  <a:pt x="49037" y="78981"/>
                </a:lnTo>
                <a:cubicBezTo>
                  <a:pt x="49226" y="79094"/>
                  <a:pt x="49491" y="79094"/>
                  <a:pt x="49642" y="79094"/>
                </a:cubicBezTo>
                <a:lnTo>
                  <a:pt x="49642" y="79170"/>
                </a:lnTo>
                <a:cubicBezTo>
                  <a:pt x="49673" y="79200"/>
                  <a:pt x="49728" y="79256"/>
                  <a:pt x="49848" y="79256"/>
                </a:cubicBezTo>
                <a:cubicBezTo>
                  <a:pt x="49876" y="79256"/>
                  <a:pt x="49908" y="79253"/>
                  <a:pt x="49944" y="79246"/>
                </a:cubicBezTo>
                <a:lnTo>
                  <a:pt x="50058" y="79170"/>
                </a:lnTo>
                <a:cubicBezTo>
                  <a:pt x="50058" y="79170"/>
                  <a:pt x="50058" y="79132"/>
                  <a:pt x="50058" y="79132"/>
                </a:cubicBezTo>
                <a:cubicBezTo>
                  <a:pt x="50096" y="79094"/>
                  <a:pt x="50134" y="79056"/>
                  <a:pt x="50134" y="78981"/>
                </a:cubicBezTo>
                <a:cubicBezTo>
                  <a:pt x="50134" y="78943"/>
                  <a:pt x="50134" y="78943"/>
                  <a:pt x="50096" y="78905"/>
                </a:cubicBezTo>
                <a:lnTo>
                  <a:pt x="49982" y="78830"/>
                </a:lnTo>
                <a:cubicBezTo>
                  <a:pt x="49957" y="78817"/>
                  <a:pt x="49936" y="78813"/>
                  <a:pt x="49918" y="78813"/>
                </a:cubicBezTo>
                <a:cubicBezTo>
                  <a:pt x="49881" y="78813"/>
                  <a:pt x="49856" y="78830"/>
                  <a:pt x="49831" y="78830"/>
                </a:cubicBezTo>
                <a:cubicBezTo>
                  <a:pt x="49831" y="78754"/>
                  <a:pt x="49831" y="78527"/>
                  <a:pt x="49642" y="78452"/>
                </a:cubicBezTo>
                <a:close/>
                <a:moveTo>
                  <a:pt x="77657" y="78867"/>
                </a:moveTo>
                <a:lnTo>
                  <a:pt x="77506" y="78981"/>
                </a:lnTo>
                <a:cubicBezTo>
                  <a:pt x="77468" y="79208"/>
                  <a:pt x="77582" y="79321"/>
                  <a:pt x="77847" y="79397"/>
                </a:cubicBezTo>
                <a:lnTo>
                  <a:pt x="77998" y="79246"/>
                </a:lnTo>
                <a:lnTo>
                  <a:pt x="77998" y="79246"/>
                </a:lnTo>
                <a:cubicBezTo>
                  <a:pt x="77998" y="79283"/>
                  <a:pt x="77960" y="79321"/>
                  <a:pt x="77960" y="79321"/>
                </a:cubicBezTo>
                <a:cubicBezTo>
                  <a:pt x="77998" y="79321"/>
                  <a:pt x="78073" y="79321"/>
                  <a:pt x="78149" y="79246"/>
                </a:cubicBezTo>
                <a:lnTo>
                  <a:pt x="78187" y="79132"/>
                </a:lnTo>
                <a:lnTo>
                  <a:pt x="78149" y="79056"/>
                </a:lnTo>
                <a:cubicBezTo>
                  <a:pt x="78036" y="78981"/>
                  <a:pt x="77884" y="78905"/>
                  <a:pt x="77657" y="78867"/>
                </a:cubicBezTo>
                <a:close/>
                <a:moveTo>
                  <a:pt x="56372" y="79019"/>
                </a:moveTo>
                <a:cubicBezTo>
                  <a:pt x="56221" y="79019"/>
                  <a:pt x="56107" y="79094"/>
                  <a:pt x="56069" y="79208"/>
                </a:cubicBezTo>
                <a:lnTo>
                  <a:pt x="56069" y="79321"/>
                </a:lnTo>
                <a:cubicBezTo>
                  <a:pt x="56152" y="79376"/>
                  <a:pt x="56235" y="79412"/>
                  <a:pt x="56304" y="79412"/>
                </a:cubicBezTo>
                <a:cubicBezTo>
                  <a:pt x="56329" y="79412"/>
                  <a:pt x="56352" y="79407"/>
                  <a:pt x="56372" y="79397"/>
                </a:cubicBezTo>
                <a:cubicBezTo>
                  <a:pt x="56447" y="79359"/>
                  <a:pt x="56523" y="79283"/>
                  <a:pt x="56523" y="79208"/>
                </a:cubicBezTo>
                <a:cubicBezTo>
                  <a:pt x="56523" y="79170"/>
                  <a:pt x="56523" y="79132"/>
                  <a:pt x="56485" y="79094"/>
                </a:cubicBezTo>
                <a:lnTo>
                  <a:pt x="56372" y="79019"/>
                </a:lnTo>
                <a:close/>
                <a:moveTo>
                  <a:pt x="15357" y="78748"/>
                </a:moveTo>
                <a:cubicBezTo>
                  <a:pt x="15144" y="78748"/>
                  <a:pt x="14775" y="78880"/>
                  <a:pt x="14708" y="78981"/>
                </a:cubicBezTo>
                <a:lnTo>
                  <a:pt x="14859" y="79056"/>
                </a:lnTo>
                <a:lnTo>
                  <a:pt x="14859" y="79170"/>
                </a:lnTo>
                <a:cubicBezTo>
                  <a:pt x="14859" y="79179"/>
                  <a:pt x="14859" y="79189"/>
                  <a:pt x="14859" y="79208"/>
                </a:cubicBezTo>
                <a:cubicBezTo>
                  <a:pt x="14859" y="79435"/>
                  <a:pt x="15048" y="79472"/>
                  <a:pt x="15086" y="79472"/>
                </a:cubicBezTo>
                <a:lnTo>
                  <a:pt x="15161" y="79435"/>
                </a:lnTo>
                <a:cubicBezTo>
                  <a:pt x="15199" y="79435"/>
                  <a:pt x="15237" y="79397"/>
                  <a:pt x="15237" y="79359"/>
                </a:cubicBezTo>
                <a:cubicBezTo>
                  <a:pt x="15291" y="79386"/>
                  <a:pt x="15344" y="79412"/>
                  <a:pt x="15411" y="79412"/>
                </a:cubicBezTo>
                <a:cubicBezTo>
                  <a:pt x="15439" y="79412"/>
                  <a:pt x="15469" y="79408"/>
                  <a:pt x="15502" y="79397"/>
                </a:cubicBezTo>
                <a:lnTo>
                  <a:pt x="15653" y="79321"/>
                </a:lnTo>
                <a:cubicBezTo>
                  <a:pt x="15653" y="79321"/>
                  <a:pt x="15653" y="79283"/>
                  <a:pt x="15653" y="79246"/>
                </a:cubicBezTo>
                <a:cubicBezTo>
                  <a:pt x="15653" y="79283"/>
                  <a:pt x="15615" y="79321"/>
                  <a:pt x="15577" y="79321"/>
                </a:cubicBezTo>
                <a:lnTo>
                  <a:pt x="15691" y="79208"/>
                </a:lnTo>
                <a:lnTo>
                  <a:pt x="15691" y="79170"/>
                </a:lnTo>
                <a:cubicBezTo>
                  <a:pt x="15691" y="78981"/>
                  <a:pt x="15615" y="78830"/>
                  <a:pt x="15426" y="78754"/>
                </a:cubicBezTo>
                <a:cubicBezTo>
                  <a:pt x="15406" y="78750"/>
                  <a:pt x="15383" y="78748"/>
                  <a:pt x="15357" y="78748"/>
                </a:cubicBezTo>
                <a:close/>
                <a:moveTo>
                  <a:pt x="29193" y="78962"/>
                </a:moveTo>
                <a:cubicBezTo>
                  <a:pt x="29131" y="78962"/>
                  <a:pt x="29075" y="78981"/>
                  <a:pt x="29037" y="79019"/>
                </a:cubicBezTo>
                <a:cubicBezTo>
                  <a:pt x="28923" y="79056"/>
                  <a:pt x="28848" y="79170"/>
                  <a:pt x="28886" y="79321"/>
                </a:cubicBezTo>
                <a:lnTo>
                  <a:pt x="28999" y="79397"/>
                </a:lnTo>
                <a:lnTo>
                  <a:pt x="29037" y="79397"/>
                </a:lnTo>
                <a:lnTo>
                  <a:pt x="29075" y="79510"/>
                </a:lnTo>
                <a:cubicBezTo>
                  <a:pt x="29119" y="79521"/>
                  <a:pt x="29160" y="79526"/>
                  <a:pt x="29198" y="79526"/>
                </a:cubicBezTo>
                <a:cubicBezTo>
                  <a:pt x="29289" y="79526"/>
                  <a:pt x="29361" y="79499"/>
                  <a:pt x="29415" y="79472"/>
                </a:cubicBezTo>
                <a:lnTo>
                  <a:pt x="29566" y="79359"/>
                </a:lnTo>
                <a:cubicBezTo>
                  <a:pt x="29566" y="79359"/>
                  <a:pt x="29566" y="79321"/>
                  <a:pt x="29566" y="79283"/>
                </a:cubicBezTo>
                <a:cubicBezTo>
                  <a:pt x="29566" y="79170"/>
                  <a:pt x="29491" y="79056"/>
                  <a:pt x="29377" y="79019"/>
                </a:cubicBezTo>
                <a:cubicBezTo>
                  <a:pt x="29320" y="78981"/>
                  <a:pt x="29254" y="78962"/>
                  <a:pt x="29193" y="78962"/>
                </a:cubicBezTo>
                <a:close/>
                <a:moveTo>
                  <a:pt x="4725" y="79325"/>
                </a:moveTo>
                <a:cubicBezTo>
                  <a:pt x="4648" y="79325"/>
                  <a:pt x="4562" y="79351"/>
                  <a:pt x="4500" y="79435"/>
                </a:cubicBezTo>
                <a:lnTo>
                  <a:pt x="4538" y="79624"/>
                </a:lnTo>
                <a:cubicBezTo>
                  <a:pt x="4575" y="79624"/>
                  <a:pt x="4575" y="79624"/>
                  <a:pt x="4575" y="79661"/>
                </a:cubicBezTo>
                <a:lnTo>
                  <a:pt x="4689" y="79775"/>
                </a:lnTo>
                <a:cubicBezTo>
                  <a:pt x="4733" y="79781"/>
                  <a:pt x="4775" y="79784"/>
                  <a:pt x="4815" y="79784"/>
                </a:cubicBezTo>
                <a:cubicBezTo>
                  <a:pt x="5013" y="79784"/>
                  <a:pt x="5155" y="79706"/>
                  <a:pt x="5218" y="79548"/>
                </a:cubicBezTo>
                <a:lnTo>
                  <a:pt x="5029" y="79397"/>
                </a:lnTo>
                <a:cubicBezTo>
                  <a:pt x="4991" y="79397"/>
                  <a:pt x="4953" y="79397"/>
                  <a:pt x="4878" y="79359"/>
                </a:cubicBezTo>
                <a:cubicBezTo>
                  <a:pt x="4844" y="79342"/>
                  <a:pt x="4787" y="79325"/>
                  <a:pt x="4725" y="79325"/>
                </a:cubicBezTo>
                <a:close/>
                <a:moveTo>
                  <a:pt x="568" y="79775"/>
                </a:moveTo>
                <a:cubicBezTo>
                  <a:pt x="454" y="79775"/>
                  <a:pt x="303" y="79850"/>
                  <a:pt x="303" y="80002"/>
                </a:cubicBezTo>
                <a:lnTo>
                  <a:pt x="417" y="80115"/>
                </a:lnTo>
                <a:cubicBezTo>
                  <a:pt x="417" y="80115"/>
                  <a:pt x="417" y="80153"/>
                  <a:pt x="454" y="80153"/>
                </a:cubicBezTo>
                <a:cubicBezTo>
                  <a:pt x="492" y="80153"/>
                  <a:pt x="568" y="80191"/>
                  <a:pt x="719" y="80191"/>
                </a:cubicBezTo>
                <a:lnTo>
                  <a:pt x="832" y="80115"/>
                </a:lnTo>
                <a:cubicBezTo>
                  <a:pt x="832" y="80077"/>
                  <a:pt x="832" y="80039"/>
                  <a:pt x="832" y="80002"/>
                </a:cubicBezTo>
                <a:cubicBezTo>
                  <a:pt x="832" y="79850"/>
                  <a:pt x="719" y="79775"/>
                  <a:pt x="568" y="79775"/>
                </a:cubicBezTo>
                <a:close/>
                <a:moveTo>
                  <a:pt x="16362" y="79760"/>
                </a:moveTo>
                <a:cubicBezTo>
                  <a:pt x="16339" y="79760"/>
                  <a:pt x="16316" y="79765"/>
                  <a:pt x="16296" y="79775"/>
                </a:cubicBezTo>
                <a:cubicBezTo>
                  <a:pt x="16182" y="79775"/>
                  <a:pt x="16031" y="79888"/>
                  <a:pt x="16031" y="80002"/>
                </a:cubicBezTo>
                <a:cubicBezTo>
                  <a:pt x="16031" y="80077"/>
                  <a:pt x="16107" y="80153"/>
                  <a:pt x="16182" y="80191"/>
                </a:cubicBezTo>
                <a:lnTo>
                  <a:pt x="16334" y="80002"/>
                </a:lnTo>
                <a:lnTo>
                  <a:pt x="16334" y="80002"/>
                </a:lnTo>
                <a:cubicBezTo>
                  <a:pt x="16334" y="80039"/>
                  <a:pt x="16296" y="80077"/>
                  <a:pt x="16296" y="80077"/>
                </a:cubicBezTo>
                <a:cubicBezTo>
                  <a:pt x="16371" y="80077"/>
                  <a:pt x="16447" y="80077"/>
                  <a:pt x="16485" y="80039"/>
                </a:cubicBezTo>
                <a:lnTo>
                  <a:pt x="16560" y="79926"/>
                </a:lnTo>
                <a:lnTo>
                  <a:pt x="16523" y="79850"/>
                </a:lnTo>
                <a:cubicBezTo>
                  <a:pt x="16495" y="79795"/>
                  <a:pt x="16427" y="79760"/>
                  <a:pt x="16362" y="79760"/>
                </a:cubicBezTo>
                <a:close/>
                <a:moveTo>
                  <a:pt x="86293" y="79608"/>
                </a:moveTo>
                <a:cubicBezTo>
                  <a:pt x="86265" y="79608"/>
                  <a:pt x="86235" y="79613"/>
                  <a:pt x="86202" y="79624"/>
                </a:cubicBezTo>
                <a:cubicBezTo>
                  <a:pt x="86164" y="79624"/>
                  <a:pt x="86126" y="79661"/>
                  <a:pt x="86126" y="79737"/>
                </a:cubicBezTo>
                <a:lnTo>
                  <a:pt x="86202" y="79813"/>
                </a:lnTo>
                <a:cubicBezTo>
                  <a:pt x="86164" y="79850"/>
                  <a:pt x="86164" y="79888"/>
                  <a:pt x="86164" y="79888"/>
                </a:cubicBezTo>
                <a:lnTo>
                  <a:pt x="86126" y="79926"/>
                </a:lnTo>
                <a:lnTo>
                  <a:pt x="86240" y="80077"/>
                </a:lnTo>
                <a:cubicBezTo>
                  <a:pt x="86240" y="80077"/>
                  <a:pt x="86278" y="80077"/>
                  <a:pt x="86278" y="80115"/>
                </a:cubicBezTo>
                <a:cubicBezTo>
                  <a:pt x="86353" y="80153"/>
                  <a:pt x="86429" y="80191"/>
                  <a:pt x="86580" y="80191"/>
                </a:cubicBezTo>
                <a:lnTo>
                  <a:pt x="86694" y="80039"/>
                </a:lnTo>
                <a:cubicBezTo>
                  <a:pt x="86656" y="79964"/>
                  <a:pt x="86656" y="79926"/>
                  <a:pt x="86656" y="79888"/>
                </a:cubicBezTo>
                <a:cubicBezTo>
                  <a:pt x="86656" y="79813"/>
                  <a:pt x="86656" y="79737"/>
                  <a:pt x="86580" y="79661"/>
                </a:cubicBezTo>
                <a:lnTo>
                  <a:pt x="86429" y="79737"/>
                </a:lnTo>
                <a:cubicBezTo>
                  <a:pt x="86429" y="79699"/>
                  <a:pt x="86429" y="79699"/>
                  <a:pt x="86429" y="79699"/>
                </a:cubicBezTo>
                <a:cubicBezTo>
                  <a:pt x="86441" y="79687"/>
                  <a:pt x="86454" y="79682"/>
                  <a:pt x="86465" y="79682"/>
                </a:cubicBezTo>
                <a:cubicBezTo>
                  <a:pt x="86488" y="79682"/>
                  <a:pt x="86504" y="79699"/>
                  <a:pt x="86504" y="79699"/>
                </a:cubicBezTo>
                <a:cubicBezTo>
                  <a:pt x="86504" y="79699"/>
                  <a:pt x="86467" y="79661"/>
                  <a:pt x="86467" y="79661"/>
                </a:cubicBezTo>
                <a:cubicBezTo>
                  <a:pt x="86413" y="79635"/>
                  <a:pt x="86360" y="79608"/>
                  <a:pt x="86293" y="79608"/>
                </a:cubicBezTo>
                <a:close/>
                <a:moveTo>
                  <a:pt x="55729" y="79435"/>
                </a:moveTo>
                <a:cubicBezTo>
                  <a:pt x="55578" y="79435"/>
                  <a:pt x="55502" y="79435"/>
                  <a:pt x="55427" y="79510"/>
                </a:cubicBezTo>
                <a:cubicBezTo>
                  <a:pt x="55389" y="79548"/>
                  <a:pt x="55313" y="79661"/>
                  <a:pt x="55389" y="79850"/>
                </a:cubicBezTo>
                <a:lnTo>
                  <a:pt x="55502" y="79926"/>
                </a:lnTo>
                <a:lnTo>
                  <a:pt x="55653" y="79926"/>
                </a:lnTo>
                <a:cubicBezTo>
                  <a:pt x="55616" y="79964"/>
                  <a:pt x="55578" y="79964"/>
                  <a:pt x="55540" y="80002"/>
                </a:cubicBezTo>
                <a:cubicBezTo>
                  <a:pt x="55502" y="80039"/>
                  <a:pt x="55464" y="80039"/>
                  <a:pt x="55464" y="80077"/>
                </a:cubicBezTo>
                <a:lnTo>
                  <a:pt x="55427" y="80266"/>
                </a:lnTo>
                <a:cubicBezTo>
                  <a:pt x="55497" y="80313"/>
                  <a:pt x="55596" y="80345"/>
                  <a:pt x="55688" y="80345"/>
                </a:cubicBezTo>
                <a:cubicBezTo>
                  <a:pt x="55745" y="80345"/>
                  <a:pt x="55799" y="80333"/>
                  <a:pt x="55842" y="80304"/>
                </a:cubicBezTo>
                <a:cubicBezTo>
                  <a:pt x="55956" y="80266"/>
                  <a:pt x="56032" y="80191"/>
                  <a:pt x="56032" y="80077"/>
                </a:cubicBezTo>
                <a:cubicBezTo>
                  <a:pt x="56032" y="80039"/>
                  <a:pt x="56032" y="80002"/>
                  <a:pt x="56032" y="79964"/>
                </a:cubicBezTo>
                <a:lnTo>
                  <a:pt x="55994" y="79926"/>
                </a:lnTo>
                <a:cubicBezTo>
                  <a:pt x="55918" y="79888"/>
                  <a:pt x="55842" y="79850"/>
                  <a:pt x="55805" y="79850"/>
                </a:cubicBezTo>
                <a:cubicBezTo>
                  <a:pt x="55767" y="79850"/>
                  <a:pt x="55767" y="79888"/>
                  <a:pt x="55729" y="79888"/>
                </a:cubicBezTo>
                <a:cubicBezTo>
                  <a:pt x="55842" y="79813"/>
                  <a:pt x="55842" y="79699"/>
                  <a:pt x="55842" y="79624"/>
                </a:cubicBezTo>
                <a:cubicBezTo>
                  <a:pt x="55842" y="79586"/>
                  <a:pt x="55842" y="79586"/>
                  <a:pt x="55842" y="79548"/>
                </a:cubicBezTo>
                <a:lnTo>
                  <a:pt x="55729" y="79435"/>
                </a:lnTo>
                <a:close/>
                <a:moveTo>
                  <a:pt x="13611" y="80002"/>
                </a:moveTo>
                <a:lnTo>
                  <a:pt x="13498" y="80115"/>
                </a:lnTo>
                <a:lnTo>
                  <a:pt x="13498" y="80153"/>
                </a:lnTo>
                <a:cubicBezTo>
                  <a:pt x="13498" y="80266"/>
                  <a:pt x="13536" y="80342"/>
                  <a:pt x="13611" y="80418"/>
                </a:cubicBezTo>
                <a:lnTo>
                  <a:pt x="13687" y="80455"/>
                </a:lnTo>
                <a:cubicBezTo>
                  <a:pt x="13838" y="80455"/>
                  <a:pt x="13914" y="80418"/>
                  <a:pt x="13952" y="80380"/>
                </a:cubicBezTo>
                <a:lnTo>
                  <a:pt x="14027" y="80304"/>
                </a:lnTo>
                <a:lnTo>
                  <a:pt x="14027" y="80229"/>
                </a:lnTo>
                <a:cubicBezTo>
                  <a:pt x="14027" y="80153"/>
                  <a:pt x="13989" y="80077"/>
                  <a:pt x="13952" y="80077"/>
                </a:cubicBezTo>
                <a:cubicBezTo>
                  <a:pt x="13876" y="80002"/>
                  <a:pt x="13763" y="80002"/>
                  <a:pt x="13611" y="80002"/>
                </a:cubicBezTo>
                <a:close/>
                <a:moveTo>
                  <a:pt x="48432" y="80039"/>
                </a:moveTo>
                <a:lnTo>
                  <a:pt x="48281" y="80191"/>
                </a:lnTo>
                <a:cubicBezTo>
                  <a:pt x="48281" y="80229"/>
                  <a:pt x="48243" y="80229"/>
                  <a:pt x="48243" y="80266"/>
                </a:cubicBezTo>
                <a:lnTo>
                  <a:pt x="48357" y="80455"/>
                </a:lnTo>
                <a:lnTo>
                  <a:pt x="48470" y="80455"/>
                </a:lnTo>
                <a:lnTo>
                  <a:pt x="48583" y="80380"/>
                </a:lnTo>
                <a:cubicBezTo>
                  <a:pt x="48621" y="80380"/>
                  <a:pt x="48659" y="80304"/>
                  <a:pt x="48659" y="80229"/>
                </a:cubicBezTo>
                <a:cubicBezTo>
                  <a:pt x="48659" y="80191"/>
                  <a:pt x="48621" y="80115"/>
                  <a:pt x="48432" y="80039"/>
                </a:cubicBezTo>
                <a:close/>
                <a:moveTo>
                  <a:pt x="10549" y="80115"/>
                </a:moveTo>
                <a:cubicBezTo>
                  <a:pt x="10436" y="80153"/>
                  <a:pt x="10246" y="80191"/>
                  <a:pt x="10209" y="80342"/>
                </a:cubicBezTo>
                <a:lnTo>
                  <a:pt x="10246" y="80455"/>
                </a:lnTo>
                <a:cubicBezTo>
                  <a:pt x="10322" y="80531"/>
                  <a:pt x="10398" y="80531"/>
                  <a:pt x="10473" y="80531"/>
                </a:cubicBezTo>
                <a:cubicBezTo>
                  <a:pt x="10625" y="80531"/>
                  <a:pt x="10738" y="80380"/>
                  <a:pt x="10814" y="80266"/>
                </a:cubicBezTo>
                <a:lnTo>
                  <a:pt x="10625" y="80115"/>
                </a:lnTo>
                <a:close/>
                <a:moveTo>
                  <a:pt x="34511" y="80139"/>
                </a:moveTo>
                <a:cubicBezTo>
                  <a:pt x="34429" y="80139"/>
                  <a:pt x="34358" y="80181"/>
                  <a:pt x="34330" y="80266"/>
                </a:cubicBezTo>
                <a:lnTo>
                  <a:pt x="34406" y="80455"/>
                </a:lnTo>
                <a:cubicBezTo>
                  <a:pt x="34368" y="80455"/>
                  <a:pt x="34368" y="80418"/>
                  <a:pt x="34368" y="80418"/>
                </a:cubicBezTo>
                <a:lnTo>
                  <a:pt x="34368" y="80455"/>
                </a:lnTo>
                <a:lnTo>
                  <a:pt x="34481" y="80607"/>
                </a:lnTo>
                <a:cubicBezTo>
                  <a:pt x="34557" y="80607"/>
                  <a:pt x="34670" y="80607"/>
                  <a:pt x="34708" y="80569"/>
                </a:cubicBezTo>
                <a:cubicBezTo>
                  <a:pt x="34784" y="80531"/>
                  <a:pt x="34784" y="80455"/>
                  <a:pt x="34784" y="80418"/>
                </a:cubicBezTo>
                <a:cubicBezTo>
                  <a:pt x="34784" y="80304"/>
                  <a:pt x="34708" y="80191"/>
                  <a:pt x="34595" y="80153"/>
                </a:cubicBezTo>
                <a:cubicBezTo>
                  <a:pt x="34566" y="80143"/>
                  <a:pt x="34538" y="80139"/>
                  <a:pt x="34511" y="80139"/>
                </a:cubicBezTo>
                <a:close/>
                <a:moveTo>
                  <a:pt x="68546" y="79586"/>
                </a:moveTo>
                <a:cubicBezTo>
                  <a:pt x="68432" y="79586"/>
                  <a:pt x="68319" y="79586"/>
                  <a:pt x="68243" y="79661"/>
                </a:cubicBezTo>
                <a:cubicBezTo>
                  <a:pt x="68206" y="79699"/>
                  <a:pt x="68130" y="79775"/>
                  <a:pt x="68168" y="79926"/>
                </a:cubicBezTo>
                <a:lnTo>
                  <a:pt x="68281" y="80039"/>
                </a:lnTo>
                <a:cubicBezTo>
                  <a:pt x="68395" y="80039"/>
                  <a:pt x="68470" y="80039"/>
                  <a:pt x="68546" y="80002"/>
                </a:cubicBezTo>
                <a:lnTo>
                  <a:pt x="68546" y="80002"/>
                </a:lnTo>
                <a:lnTo>
                  <a:pt x="68508" y="80039"/>
                </a:lnTo>
                <a:cubicBezTo>
                  <a:pt x="68546" y="80115"/>
                  <a:pt x="68508" y="80191"/>
                  <a:pt x="68470" y="80191"/>
                </a:cubicBezTo>
                <a:lnTo>
                  <a:pt x="68546" y="80380"/>
                </a:lnTo>
                <a:cubicBezTo>
                  <a:pt x="68596" y="80392"/>
                  <a:pt x="68638" y="80397"/>
                  <a:pt x="68673" y="80397"/>
                </a:cubicBezTo>
                <a:cubicBezTo>
                  <a:pt x="68743" y="80397"/>
                  <a:pt x="68785" y="80380"/>
                  <a:pt x="68810" y="80380"/>
                </a:cubicBezTo>
                <a:cubicBezTo>
                  <a:pt x="68848" y="80418"/>
                  <a:pt x="68924" y="80455"/>
                  <a:pt x="68962" y="80493"/>
                </a:cubicBezTo>
                <a:cubicBezTo>
                  <a:pt x="69000" y="80531"/>
                  <a:pt x="69037" y="80569"/>
                  <a:pt x="69075" y="80644"/>
                </a:cubicBezTo>
                <a:lnTo>
                  <a:pt x="69340" y="80607"/>
                </a:lnTo>
                <a:lnTo>
                  <a:pt x="69340" y="80607"/>
                </a:lnTo>
                <a:cubicBezTo>
                  <a:pt x="69340" y="80607"/>
                  <a:pt x="69302" y="80644"/>
                  <a:pt x="69302" y="80644"/>
                </a:cubicBezTo>
                <a:lnTo>
                  <a:pt x="69340" y="80644"/>
                </a:lnTo>
                <a:cubicBezTo>
                  <a:pt x="69415" y="80644"/>
                  <a:pt x="69567" y="80644"/>
                  <a:pt x="69642" y="80531"/>
                </a:cubicBezTo>
                <a:lnTo>
                  <a:pt x="69642" y="80229"/>
                </a:lnTo>
                <a:lnTo>
                  <a:pt x="69529" y="80115"/>
                </a:lnTo>
                <a:cubicBezTo>
                  <a:pt x="69340" y="80077"/>
                  <a:pt x="69226" y="79964"/>
                  <a:pt x="69075" y="79850"/>
                </a:cubicBezTo>
                <a:lnTo>
                  <a:pt x="69037" y="79813"/>
                </a:lnTo>
                <a:lnTo>
                  <a:pt x="68848" y="79850"/>
                </a:lnTo>
                <a:cubicBezTo>
                  <a:pt x="68810" y="79850"/>
                  <a:pt x="68773" y="79888"/>
                  <a:pt x="68735" y="79888"/>
                </a:cubicBezTo>
                <a:lnTo>
                  <a:pt x="68659" y="79888"/>
                </a:lnTo>
                <a:cubicBezTo>
                  <a:pt x="68659" y="79850"/>
                  <a:pt x="68697" y="79775"/>
                  <a:pt x="68659" y="79699"/>
                </a:cubicBezTo>
                <a:lnTo>
                  <a:pt x="68546" y="79586"/>
                </a:lnTo>
                <a:close/>
                <a:moveTo>
                  <a:pt x="43215" y="80191"/>
                </a:moveTo>
                <a:lnTo>
                  <a:pt x="43101" y="80418"/>
                </a:lnTo>
                <a:cubicBezTo>
                  <a:pt x="43064" y="80455"/>
                  <a:pt x="43026" y="80493"/>
                  <a:pt x="43026" y="80607"/>
                </a:cubicBezTo>
                <a:lnTo>
                  <a:pt x="43177" y="80720"/>
                </a:lnTo>
                <a:cubicBezTo>
                  <a:pt x="43290" y="80720"/>
                  <a:pt x="43366" y="80682"/>
                  <a:pt x="43404" y="80644"/>
                </a:cubicBezTo>
                <a:cubicBezTo>
                  <a:pt x="43442" y="80607"/>
                  <a:pt x="43479" y="80569"/>
                  <a:pt x="43479" y="80493"/>
                </a:cubicBezTo>
                <a:cubicBezTo>
                  <a:pt x="43517" y="80455"/>
                  <a:pt x="43555" y="80418"/>
                  <a:pt x="43555" y="80342"/>
                </a:cubicBezTo>
                <a:cubicBezTo>
                  <a:pt x="43555" y="80342"/>
                  <a:pt x="43555" y="80304"/>
                  <a:pt x="43555" y="80304"/>
                </a:cubicBezTo>
                <a:lnTo>
                  <a:pt x="43404" y="80191"/>
                </a:lnTo>
                <a:close/>
                <a:moveTo>
                  <a:pt x="47932" y="80213"/>
                </a:moveTo>
                <a:cubicBezTo>
                  <a:pt x="47909" y="80213"/>
                  <a:pt x="47887" y="80217"/>
                  <a:pt x="47865" y="80229"/>
                </a:cubicBezTo>
                <a:lnTo>
                  <a:pt x="47752" y="80266"/>
                </a:lnTo>
                <a:cubicBezTo>
                  <a:pt x="47676" y="80342"/>
                  <a:pt x="47638" y="80455"/>
                  <a:pt x="47676" y="80607"/>
                </a:cubicBezTo>
                <a:lnTo>
                  <a:pt x="47789" y="80720"/>
                </a:lnTo>
                <a:lnTo>
                  <a:pt x="48054" y="80720"/>
                </a:lnTo>
                <a:lnTo>
                  <a:pt x="48168" y="80607"/>
                </a:lnTo>
                <a:cubicBezTo>
                  <a:pt x="48168" y="80569"/>
                  <a:pt x="48205" y="80531"/>
                  <a:pt x="48205" y="80493"/>
                </a:cubicBezTo>
                <a:cubicBezTo>
                  <a:pt x="48205" y="80418"/>
                  <a:pt x="48168" y="80342"/>
                  <a:pt x="48092" y="80266"/>
                </a:cubicBezTo>
                <a:cubicBezTo>
                  <a:pt x="48038" y="80240"/>
                  <a:pt x="47985" y="80213"/>
                  <a:pt x="47932" y="80213"/>
                </a:cubicBezTo>
                <a:close/>
                <a:moveTo>
                  <a:pt x="52478" y="80607"/>
                </a:moveTo>
                <a:lnTo>
                  <a:pt x="52251" y="80682"/>
                </a:lnTo>
                <a:cubicBezTo>
                  <a:pt x="52251" y="80796"/>
                  <a:pt x="52289" y="80833"/>
                  <a:pt x="52289" y="80871"/>
                </a:cubicBezTo>
                <a:cubicBezTo>
                  <a:pt x="52289" y="80871"/>
                  <a:pt x="52289" y="80833"/>
                  <a:pt x="52289" y="80833"/>
                </a:cubicBezTo>
                <a:lnTo>
                  <a:pt x="52440" y="81022"/>
                </a:lnTo>
                <a:cubicBezTo>
                  <a:pt x="52465" y="81022"/>
                  <a:pt x="52490" y="81039"/>
                  <a:pt x="52527" y="81039"/>
                </a:cubicBezTo>
                <a:cubicBezTo>
                  <a:pt x="52545" y="81039"/>
                  <a:pt x="52566" y="81035"/>
                  <a:pt x="52591" y="81022"/>
                </a:cubicBezTo>
                <a:cubicBezTo>
                  <a:pt x="52667" y="81022"/>
                  <a:pt x="52667" y="80985"/>
                  <a:pt x="52704" y="80909"/>
                </a:cubicBezTo>
                <a:lnTo>
                  <a:pt x="52667" y="80871"/>
                </a:lnTo>
                <a:cubicBezTo>
                  <a:pt x="52704" y="80833"/>
                  <a:pt x="52780" y="80796"/>
                  <a:pt x="52780" y="80758"/>
                </a:cubicBezTo>
                <a:lnTo>
                  <a:pt x="52629" y="80607"/>
                </a:lnTo>
                <a:close/>
                <a:moveTo>
                  <a:pt x="82988" y="80607"/>
                </a:moveTo>
                <a:lnTo>
                  <a:pt x="82875" y="80720"/>
                </a:lnTo>
                <a:cubicBezTo>
                  <a:pt x="82837" y="80871"/>
                  <a:pt x="82875" y="80947"/>
                  <a:pt x="82951" y="81022"/>
                </a:cubicBezTo>
                <a:cubicBezTo>
                  <a:pt x="83026" y="81060"/>
                  <a:pt x="83102" y="81060"/>
                  <a:pt x="83177" y="81060"/>
                </a:cubicBezTo>
                <a:lnTo>
                  <a:pt x="83329" y="80947"/>
                </a:lnTo>
                <a:cubicBezTo>
                  <a:pt x="83329" y="80909"/>
                  <a:pt x="83329" y="80909"/>
                  <a:pt x="83329" y="80871"/>
                </a:cubicBezTo>
                <a:cubicBezTo>
                  <a:pt x="83366" y="80871"/>
                  <a:pt x="83442" y="80833"/>
                  <a:pt x="83442" y="80758"/>
                </a:cubicBezTo>
                <a:lnTo>
                  <a:pt x="83291" y="80607"/>
                </a:lnTo>
                <a:close/>
                <a:moveTo>
                  <a:pt x="43894" y="80360"/>
                </a:moveTo>
                <a:cubicBezTo>
                  <a:pt x="43746" y="80360"/>
                  <a:pt x="43596" y="80400"/>
                  <a:pt x="43517" y="80531"/>
                </a:cubicBezTo>
                <a:lnTo>
                  <a:pt x="43555" y="80644"/>
                </a:lnTo>
                <a:cubicBezTo>
                  <a:pt x="43593" y="80720"/>
                  <a:pt x="43668" y="80758"/>
                  <a:pt x="43706" y="80796"/>
                </a:cubicBezTo>
                <a:cubicBezTo>
                  <a:pt x="43517" y="80796"/>
                  <a:pt x="43404" y="80871"/>
                  <a:pt x="43442" y="81022"/>
                </a:cubicBezTo>
                <a:lnTo>
                  <a:pt x="43593" y="81098"/>
                </a:lnTo>
                <a:lnTo>
                  <a:pt x="43706" y="81098"/>
                </a:lnTo>
                <a:lnTo>
                  <a:pt x="43857" y="81022"/>
                </a:lnTo>
                <a:cubicBezTo>
                  <a:pt x="43857" y="80985"/>
                  <a:pt x="43895" y="80985"/>
                  <a:pt x="43895" y="80909"/>
                </a:cubicBezTo>
                <a:lnTo>
                  <a:pt x="43820" y="80833"/>
                </a:lnTo>
                <a:lnTo>
                  <a:pt x="43820" y="80833"/>
                </a:lnTo>
                <a:cubicBezTo>
                  <a:pt x="43895" y="80871"/>
                  <a:pt x="43895" y="80871"/>
                  <a:pt x="43933" y="80947"/>
                </a:cubicBezTo>
                <a:lnTo>
                  <a:pt x="44122" y="81022"/>
                </a:lnTo>
                <a:cubicBezTo>
                  <a:pt x="44236" y="80985"/>
                  <a:pt x="44462" y="80909"/>
                  <a:pt x="44500" y="80720"/>
                </a:cubicBezTo>
                <a:cubicBezTo>
                  <a:pt x="44500" y="80682"/>
                  <a:pt x="44538" y="80682"/>
                  <a:pt x="44538" y="80644"/>
                </a:cubicBezTo>
                <a:cubicBezTo>
                  <a:pt x="44538" y="80569"/>
                  <a:pt x="44500" y="80493"/>
                  <a:pt x="44349" y="80455"/>
                </a:cubicBezTo>
                <a:lnTo>
                  <a:pt x="44236" y="80380"/>
                </a:lnTo>
                <a:lnTo>
                  <a:pt x="44084" y="80380"/>
                </a:lnTo>
                <a:cubicBezTo>
                  <a:pt x="44026" y="80368"/>
                  <a:pt x="43960" y="80360"/>
                  <a:pt x="43894" y="80360"/>
                </a:cubicBezTo>
                <a:close/>
                <a:moveTo>
                  <a:pt x="53876" y="80796"/>
                </a:moveTo>
                <a:lnTo>
                  <a:pt x="53687" y="80871"/>
                </a:lnTo>
                <a:cubicBezTo>
                  <a:pt x="53687" y="80909"/>
                  <a:pt x="53650" y="80909"/>
                  <a:pt x="53650" y="80985"/>
                </a:cubicBezTo>
                <a:lnTo>
                  <a:pt x="53763" y="81098"/>
                </a:lnTo>
                <a:cubicBezTo>
                  <a:pt x="53763" y="81136"/>
                  <a:pt x="53801" y="81136"/>
                  <a:pt x="53876" y="81174"/>
                </a:cubicBezTo>
                <a:lnTo>
                  <a:pt x="54028" y="81060"/>
                </a:lnTo>
                <a:cubicBezTo>
                  <a:pt x="54028" y="81060"/>
                  <a:pt x="54066" y="81022"/>
                  <a:pt x="54103" y="80985"/>
                </a:cubicBezTo>
                <a:lnTo>
                  <a:pt x="53952" y="80833"/>
                </a:lnTo>
                <a:cubicBezTo>
                  <a:pt x="53952" y="80833"/>
                  <a:pt x="53914" y="80796"/>
                  <a:pt x="53876" y="80796"/>
                </a:cubicBezTo>
                <a:close/>
                <a:moveTo>
                  <a:pt x="7865" y="81249"/>
                </a:moveTo>
                <a:lnTo>
                  <a:pt x="7713" y="81363"/>
                </a:lnTo>
                <a:lnTo>
                  <a:pt x="7713" y="81514"/>
                </a:lnTo>
                <a:lnTo>
                  <a:pt x="7827" y="81627"/>
                </a:lnTo>
                <a:cubicBezTo>
                  <a:pt x="7884" y="81627"/>
                  <a:pt x="7950" y="81637"/>
                  <a:pt x="8011" y="81637"/>
                </a:cubicBezTo>
                <a:cubicBezTo>
                  <a:pt x="8073" y="81637"/>
                  <a:pt x="8129" y="81627"/>
                  <a:pt x="8167" y="81590"/>
                </a:cubicBezTo>
                <a:cubicBezTo>
                  <a:pt x="8205" y="81552"/>
                  <a:pt x="8243" y="81514"/>
                  <a:pt x="8243" y="81438"/>
                </a:cubicBezTo>
                <a:cubicBezTo>
                  <a:pt x="8243" y="81401"/>
                  <a:pt x="8243" y="81363"/>
                  <a:pt x="8243" y="81325"/>
                </a:cubicBezTo>
                <a:lnTo>
                  <a:pt x="8091" y="81249"/>
                </a:lnTo>
                <a:close/>
              </a:path>
            </a:pathLst>
          </a:custGeom>
          <a:solidFill>
            <a:srgbClr val="C8D9AD">
              <a:alpha val="44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408" name="Google Shape;3408;p50"/>
          <p:cNvSpPr/>
          <p:nvPr/>
        </p:nvSpPr>
        <p:spPr>
          <a:xfrm rot="-8614070" flipH="1">
            <a:off x="-1284390" y="3553364"/>
            <a:ext cx="2540892" cy="2210763"/>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409" name="Google Shape;3409;p50"/>
          <p:cNvSpPr/>
          <p:nvPr/>
        </p:nvSpPr>
        <p:spPr>
          <a:xfrm rot="2547496">
            <a:off x="-1236199" y="3682873"/>
            <a:ext cx="2479626" cy="2216120"/>
          </a:xfrm>
          <a:custGeom>
            <a:avLst/>
            <a:gdLst/>
            <a:ahLst/>
            <a:cxnLst/>
            <a:rect l="l" t="t" r="r" b="b"/>
            <a:pathLst>
              <a:path w="91344" h="81637" extrusionOk="0">
                <a:moveTo>
                  <a:pt x="88773" y="114"/>
                </a:moveTo>
                <a:cubicBezTo>
                  <a:pt x="88757" y="223"/>
                  <a:pt x="88799" y="261"/>
                  <a:pt x="88841" y="261"/>
                </a:cubicBezTo>
                <a:cubicBezTo>
                  <a:pt x="88900" y="261"/>
                  <a:pt x="88960" y="181"/>
                  <a:pt x="88849" y="114"/>
                </a:cubicBezTo>
                <a:close/>
                <a:moveTo>
                  <a:pt x="49793" y="228"/>
                </a:moveTo>
                <a:cubicBezTo>
                  <a:pt x="49682" y="295"/>
                  <a:pt x="49768" y="375"/>
                  <a:pt x="49841" y="375"/>
                </a:cubicBezTo>
                <a:cubicBezTo>
                  <a:pt x="49892" y="375"/>
                  <a:pt x="49938" y="336"/>
                  <a:pt x="49907" y="228"/>
                </a:cubicBezTo>
                <a:close/>
                <a:moveTo>
                  <a:pt x="46425" y="108"/>
                </a:moveTo>
                <a:cubicBezTo>
                  <a:pt x="46369" y="108"/>
                  <a:pt x="46292" y="122"/>
                  <a:pt x="46202" y="190"/>
                </a:cubicBezTo>
                <a:lnTo>
                  <a:pt x="46239" y="379"/>
                </a:lnTo>
                <a:cubicBezTo>
                  <a:pt x="46328" y="423"/>
                  <a:pt x="46404" y="441"/>
                  <a:pt x="46459" y="441"/>
                </a:cubicBezTo>
                <a:cubicBezTo>
                  <a:pt x="46498" y="441"/>
                  <a:pt x="46526" y="432"/>
                  <a:pt x="46542" y="417"/>
                </a:cubicBezTo>
                <a:cubicBezTo>
                  <a:pt x="46617" y="379"/>
                  <a:pt x="46655" y="341"/>
                  <a:pt x="46655" y="265"/>
                </a:cubicBezTo>
                <a:cubicBezTo>
                  <a:pt x="46655" y="190"/>
                  <a:pt x="46580" y="152"/>
                  <a:pt x="46504" y="114"/>
                </a:cubicBezTo>
                <a:cubicBezTo>
                  <a:pt x="46489" y="114"/>
                  <a:pt x="46462" y="108"/>
                  <a:pt x="46425" y="108"/>
                </a:cubicBezTo>
                <a:close/>
                <a:moveTo>
                  <a:pt x="64916" y="114"/>
                </a:moveTo>
                <a:lnTo>
                  <a:pt x="64765" y="228"/>
                </a:lnTo>
                <a:lnTo>
                  <a:pt x="64765" y="379"/>
                </a:lnTo>
                <a:lnTo>
                  <a:pt x="64879" y="492"/>
                </a:lnTo>
                <a:cubicBezTo>
                  <a:pt x="64992" y="530"/>
                  <a:pt x="65030" y="530"/>
                  <a:pt x="65105" y="530"/>
                </a:cubicBezTo>
                <a:lnTo>
                  <a:pt x="65143" y="530"/>
                </a:lnTo>
                <a:lnTo>
                  <a:pt x="65370" y="417"/>
                </a:lnTo>
                <a:lnTo>
                  <a:pt x="65370" y="228"/>
                </a:lnTo>
                <a:lnTo>
                  <a:pt x="65219" y="114"/>
                </a:lnTo>
                <a:close/>
                <a:moveTo>
                  <a:pt x="76901" y="417"/>
                </a:moveTo>
                <a:cubicBezTo>
                  <a:pt x="76790" y="484"/>
                  <a:pt x="76876" y="564"/>
                  <a:pt x="76949" y="564"/>
                </a:cubicBezTo>
                <a:cubicBezTo>
                  <a:pt x="77001" y="564"/>
                  <a:pt x="77046" y="525"/>
                  <a:pt x="77015" y="417"/>
                </a:cubicBezTo>
                <a:close/>
                <a:moveTo>
                  <a:pt x="78678" y="1"/>
                </a:moveTo>
                <a:lnTo>
                  <a:pt x="78565" y="114"/>
                </a:lnTo>
                <a:cubicBezTo>
                  <a:pt x="78546" y="95"/>
                  <a:pt x="78518" y="86"/>
                  <a:pt x="78485" y="86"/>
                </a:cubicBezTo>
                <a:cubicBezTo>
                  <a:pt x="78451" y="86"/>
                  <a:pt x="78414" y="95"/>
                  <a:pt x="78376" y="114"/>
                </a:cubicBezTo>
                <a:cubicBezTo>
                  <a:pt x="78338" y="114"/>
                  <a:pt x="78300" y="152"/>
                  <a:pt x="78300" y="190"/>
                </a:cubicBezTo>
                <a:lnTo>
                  <a:pt x="78149" y="265"/>
                </a:lnTo>
                <a:cubicBezTo>
                  <a:pt x="78149" y="303"/>
                  <a:pt x="78111" y="341"/>
                  <a:pt x="78111" y="417"/>
                </a:cubicBezTo>
                <a:lnTo>
                  <a:pt x="78111" y="454"/>
                </a:lnTo>
                <a:lnTo>
                  <a:pt x="78225" y="568"/>
                </a:lnTo>
                <a:lnTo>
                  <a:pt x="78414" y="568"/>
                </a:lnTo>
                <a:lnTo>
                  <a:pt x="78527" y="454"/>
                </a:lnTo>
                <a:lnTo>
                  <a:pt x="78678" y="379"/>
                </a:lnTo>
                <a:lnTo>
                  <a:pt x="78754" y="379"/>
                </a:lnTo>
                <a:cubicBezTo>
                  <a:pt x="78811" y="379"/>
                  <a:pt x="78867" y="388"/>
                  <a:pt x="78919" y="388"/>
                </a:cubicBezTo>
                <a:cubicBezTo>
                  <a:pt x="78971" y="388"/>
                  <a:pt x="79019" y="379"/>
                  <a:pt x="79056" y="341"/>
                </a:cubicBezTo>
                <a:cubicBezTo>
                  <a:pt x="79132" y="303"/>
                  <a:pt x="79170" y="228"/>
                  <a:pt x="79170" y="114"/>
                </a:cubicBezTo>
                <a:lnTo>
                  <a:pt x="79019" y="1"/>
                </a:lnTo>
                <a:close/>
                <a:moveTo>
                  <a:pt x="72062" y="265"/>
                </a:moveTo>
                <a:cubicBezTo>
                  <a:pt x="71986" y="265"/>
                  <a:pt x="71722" y="303"/>
                  <a:pt x="71759" y="492"/>
                </a:cubicBezTo>
                <a:lnTo>
                  <a:pt x="71911" y="606"/>
                </a:lnTo>
                <a:cubicBezTo>
                  <a:pt x="71949" y="606"/>
                  <a:pt x="71986" y="606"/>
                  <a:pt x="72024" y="643"/>
                </a:cubicBezTo>
                <a:lnTo>
                  <a:pt x="72213" y="530"/>
                </a:lnTo>
                <a:lnTo>
                  <a:pt x="72213" y="379"/>
                </a:lnTo>
                <a:lnTo>
                  <a:pt x="72062" y="265"/>
                </a:lnTo>
                <a:close/>
                <a:moveTo>
                  <a:pt x="26655" y="1"/>
                </a:moveTo>
                <a:lnTo>
                  <a:pt x="26504" y="152"/>
                </a:lnTo>
                <a:cubicBezTo>
                  <a:pt x="26428" y="190"/>
                  <a:pt x="26353" y="228"/>
                  <a:pt x="26353" y="341"/>
                </a:cubicBezTo>
                <a:cubicBezTo>
                  <a:pt x="26277" y="379"/>
                  <a:pt x="26201" y="417"/>
                  <a:pt x="26164" y="492"/>
                </a:cubicBezTo>
                <a:lnTo>
                  <a:pt x="26201" y="606"/>
                </a:lnTo>
                <a:cubicBezTo>
                  <a:pt x="26257" y="661"/>
                  <a:pt x="26332" y="696"/>
                  <a:pt x="26413" y="696"/>
                </a:cubicBezTo>
                <a:cubicBezTo>
                  <a:pt x="26443" y="696"/>
                  <a:pt x="26473" y="691"/>
                  <a:pt x="26504" y="681"/>
                </a:cubicBezTo>
                <a:cubicBezTo>
                  <a:pt x="26579" y="643"/>
                  <a:pt x="26655" y="568"/>
                  <a:pt x="26617" y="492"/>
                </a:cubicBezTo>
                <a:cubicBezTo>
                  <a:pt x="26882" y="454"/>
                  <a:pt x="27033" y="341"/>
                  <a:pt x="27146" y="190"/>
                </a:cubicBezTo>
                <a:lnTo>
                  <a:pt x="27033" y="1"/>
                </a:lnTo>
                <a:close/>
                <a:moveTo>
                  <a:pt x="80039" y="152"/>
                </a:moveTo>
                <a:cubicBezTo>
                  <a:pt x="79964" y="152"/>
                  <a:pt x="79888" y="190"/>
                  <a:pt x="79850" y="228"/>
                </a:cubicBezTo>
                <a:cubicBezTo>
                  <a:pt x="79850" y="228"/>
                  <a:pt x="79813" y="265"/>
                  <a:pt x="79775" y="303"/>
                </a:cubicBezTo>
                <a:lnTo>
                  <a:pt x="79699" y="303"/>
                </a:lnTo>
                <a:lnTo>
                  <a:pt x="79623" y="417"/>
                </a:lnTo>
                <a:lnTo>
                  <a:pt x="79623" y="606"/>
                </a:lnTo>
                <a:lnTo>
                  <a:pt x="79775" y="719"/>
                </a:lnTo>
                <a:lnTo>
                  <a:pt x="79813" y="719"/>
                </a:lnTo>
                <a:cubicBezTo>
                  <a:pt x="79850" y="719"/>
                  <a:pt x="80039" y="681"/>
                  <a:pt x="80077" y="568"/>
                </a:cubicBezTo>
                <a:lnTo>
                  <a:pt x="80039" y="530"/>
                </a:lnTo>
                <a:lnTo>
                  <a:pt x="80191" y="417"/>
                </a:lnTo>
                <a:lnTo>
                  <a:pt x="80191" y="265"/>
                </a:lnTo>
                <a:lnTo>
                  <a:pt x="80039" y="152"/>
                </a:lnTo>
                <a:close/>
                <a:moveTo>
                  <a:pt x="29075" y="1"/>
                </a:moveTo>
                <a:lnTo>
                  <a:pt x="28923" y="114"/>
                </a:lnTo>
                <a:cubicBezTo>
                  <a:pt x="28886" y="303"/>
                  <a:pt x="28999" y="341"/>
                  <a:pt x="29037" y="379"/>
                </a:cubicBezTo>
                <a:lnTo>
                  <a:pt x="29188" y="379"/>
                </a:lnTo>
                <a:cubicBezTo>
                  <a:pt x="29150" y="492"/>
                  <a:pt x="29150" y="643"/>
                  <a:pt x="29264" y="719"/>
                </a:cubicBezTo>
                <a:lnTo>
                  <a:pt x="29377" y="757"/>
                </a:lnTo>
                <a:cubicBezTo>
                  <a:pt x="29604" y="757"/>
                  <a:pt x="29869" y="530"/>
                  <a:pt x="29869" y="379"/>
                </a:cubicBezTo>
                <a:lnTo>
                  <a:pt x="29869" y="341"/>
                </a:lnTo>
                <a:cubicBezTo>
                  <a:pt x="29831" y="228"/>
                  <a:pt x="29642" y="228"/>
                  <a:pt x="29566" y="228"/>
                </a:cubicBezTo>
                <a:lnTo>
                  <a:pt x="29453" y="228"/>
                </a:lnTo>
                <a:cubicBezTo>
                  <a:pt x="29453" y="228"/>
                  <a:pt x="29453" y="228"/>
                  <a:pt x="29453" y="190"/>
                </a:cubicBezTo>
                <a:lnTo>
                  <a:pt x="29377" y="1"/>
                </a:lnTo>
                <a:close/>
                <a:moveTo>
                  <a:pt x="50965" y="313"/>
                </a:moveTo>
                <a:cubicBezTo>
                  <a:pt x="50927" y="313"/>
                  <a:pt x="50890" y="322"/>
                  <a:pt x="50852" y="341"/>
                </a:cubicBezTo>
                <a:cubicBezTo>
                  <a:pt x="50776" y="379"/>
                  <a:pt x="50738" y="454"/>
                  <a:pt x="50738" y="530"/>
                </a:cubicBezTo>
                <a:cubicBezTo>
                  <a:pt x="50738" y="568"/>
                  <a:pt x="50738" y="681"/>
                  <a:pt x="50814" y="719"/>
                </a:cubicBezTo>
                <a:cubicBezTo>
                  <a:pt x="50852" y="757"/>
                  <a:pt x="50927" y="757"/>
                  <a:pt x="50965" y="757"/>
                </a:cubicBezTo>
                <a:lnTo>
                  <a:pt x="51041" y="719"/>
                </a:lnTo>
                <a:cubicBezTo>
                  <a:pt x="51079" y="681"/>
                  <a:pt x="51117" y="606"/>
                  <a:pt x="51117" y="568"/>
                </a:cubicBezTo>
                <a:cubicBezTo>
                  <a:pt x="51117" y="530"/>
                  <a:pt x="51117" y="530"/>
                  <a:pt x="51117" y="492"/>
                </a:cubicBezTo>
                <a:lnTo>
                  <a:pt x="51079" y="341"/>
                </a:lnTo>
                <a:cubicBezTo>
                  <a:pt x="51041" y="322"/>
                  <a:pt x="51003" y="313"/>
                  <a:pt x="50965" y="313"/>
                </a:cubicBezTo>
                <a:close/>
                <a:moveTo>
                  <a:pt x="67199" y="363"/>
                </a:moveTo>
                <a:cubicBezTo>
                  <a:pt x="67122" y="363"/>
                  <a:pt x="67049" y="390"/>
                  <a:pt x="66996" y="417"/>
                </a:cubicBezTo>
                <a:cubicBezTo>
                  <a:pt x="66958" y="454"/>
                  <a:pt x="66920" y="492"/>
                  <a:pt x="66920" y="568"/>
                </a:cubicBezTo>
                <a:cubicBezTo>
                  <a:pt x="66920" y="643"/>
                  <a:pt x="66958" y="719"/>
                  <a:pt x="67109" y="757"/>
                </a:cubicBezTo>
                <a:lnTo>
                  <a:pt x="67298" y="606"/>
                </a:lnTo>
                <a:cubicBezTo>
                  <a:pt x="67336" y="606"/>
                  <a:pt x="67374" y="568"/>
                  <a:pt x="67374" y="530"/>
                </a:cubicBezTo>
                <a:lnTo>
                  <a:pt x="67298" y="379"/>
                </a:lnTo>
                <a:cubicBezTo>
                  <a:pt x="67265" y="368"/>
                  <a:pt x="67232" y="363"/>
                  <a:pt x="67199" y="363"/>
                </a:cubicBezTo>
                <a:close/>
                <a:moveTo>
                  <a:pt x="62588" y="363"/>
                </a:moveTo>
                <a:cubicBezTo>
                  <a:pt x="62560" y="363"/>
                  <a:pt x="62530" y="368"/>
                  <a:pt x="62497" y="379"/>
                </a:cubicBezTo>
                <a:lnTo>
                  <a:pt x="62383" y="492"/>
                </a:lnTo>
                <a:lnTo>
                  <a:pt x="62383" y="643"/>
                </a:lnTo>
                <a:lnTo>
                  <a:pt x="62497" y="757"/>
                </a:lnTo>
                <a:cubicBezTo>
                  <a:pt x="62529" y="761"/>
                  <a:pt x="62559" y="763"/>
                  <a:pt x="62587" y="763"/>
                </a:cubicBezTo>
                <a:cubicBezTo>
                  <a:pt x="62815" y="763"/>
                  <a:pt x="62875" y="635"/>
                  <a:pt x="62875" y="568"/>
                </a:cubicBezTo>
                <a:lnTo>
                  <a:pt x="62799" y="417"/>
                </a:lnTo>
                <a:lnTo>
                  <a:pt x="62761" y="417"/>
                </a:lnTo>
                <a:cubicBezTo>
                  <a:pt x="62708" y="390"/>
                  <a:pt x="62654" y="363"/>
                  <a:pt x="62588" y="363"/>
                </a:cubicBezTo>
                <a:close/>
                <a:moveTo>
                  <a:pt x="71117" y="152"/>
                </a:moveTo>
                <a:cubicBezTo>
                  <a:pt x="71041" y="152"/>
                  <a:pt x="70928" y="190"/>
                  <a:pt x="70890" y="341"/>
                </a:cubicBezTo>
                <a:lnTo>
                  <a:pt x="70928" y="492"/>
                </a:lnTo>
                <a:lnTo>
                  <a:pt x="70890" y="454"/>
                </a:lnTo>
                <a:cubicBezTo>
                  <a:pt x="70852" y="454"/>
                  <a:pt x="70776" y="417"/>
                  <a:pt x="70663" y="417"/>
                </a:cubicBezTo>
                <a:lnTo>
                  <a:pt x="70587" y="530"/>
                </a:lnTo>
                <a:lnTo>
                  <a:pt x="70587" y="681"/>
                </a:lnTo>
                <a:lnTo>
                  <a:pt x="70701" y="795"/>
                </a:lnTo>
                <a:lnTo>
                  <a:pt x="70890" y="795"/>
                </a:lnTo>
                <a:lnTo>
                  <a:pt x="71041" y="681"/>
                </a:lnTo>
                <a:lnTo>
                  <a:pt x="71041" y="606"/>
                </a:lnTo>
                <a:lnTo>
                  <a:pt x="70928" y="492"/>
                </a:lnTo>
                <a:cubicBezTo>
                  <a:pt x="70958" y="492"/>
                  <a:pt x="71037" y="541"/>
                  <a:pt x="71125" y="541"/>
                </a:cubicBezTo>
                <a:cubicBezTo>
                  <a:pt x="71147" y="541"/>
                  <a:pt x="71170" y="538"/>
                  <a:pt x="71192" y="530"/>
                </a:cubicBezTo>
                <a:cubicBezTo>
                  <a:pt x="71268" y="492"/>
                  <a:pt x="71306" y="454"/>
                  <a:pt x="71306" y="379"/>
                </a:cubicBezTo>
                <a:cubicBezTo>
                  <a:pt x="71306" y="303"/>
                  <a:pt x="71230" y="190"/>
                  <a:pt x="71117" y="152"/>
                </a:cubicBezTo>
                <a:close/>
                <a:moveTo>
                  <a:pt x="47336" y="152"/>
                </a:moveTo>
                <a:lnTo>
                  <a:pt x="47222" y="190"/>
                </a:lnTo>
                <a:cubicBezTo>
                  <a:pt x="47071" y="341"/>
                  <a:pt x="47147" y="492"/>
                  <a:pt x="47185" y="606"/>
                </a:cubicBezTo>
                <a:cubicBezTo>
                  <a:pt x="47222" y="643"/>
                  <a:pt x="47260" y="681"/>
                  <a:pt x="47260" y="719"/>
                </a:cubicBezTo>
                <a:lnTo>
                  <a:pt x="47374" y="795"/>
                </a:lnTo>
                <a:cubicBezTo>
                  <a:pt x="47411" y="799"/>
                  <a:pt x="47447" y="802"/>
                  <a:pt x="47482" y="802"/>
                </a:cubicBezTo>
                <a:cubicBezTo>
                  <a:pt x="47722" y="802"/>
                  <a:pt x="47875" y="686"/>
                  <a:pt x="47941" y="454"/>
                </a:cubicBezTo>
                <a:lnTo>
                  <a:pt x="47903" y="341"/>
                </a:lnTo>
                <a:cubicBezTo>
                  <a:pt x="47714" y="190"/>
                  <a:pt x="47600" y="190"/>
                  <a:pt x="47449" y="152"/>
                </a:cubicBezTo>
                <a:close/>
                <a:moveTo>
                  <a:pt x="61920" y="250"/>
                </a:moveTo>
                <a:cubicBezTo>
                  <a:pt x="61829" y="250"/>
                  <a:pt x="61756" y="276"/>
                  <a:pt x="61703" y="303"/>
                </a:cubicBezTo>
                <a:lnTo>
                  <a:pt x="61589" y="303"/>
                </a:lnTo>
                <a:lnTo>
                  <a:pt x="61476" y="417"/>
                </a:lnTo>
                <a:cubicBezTo>
                  <a:pt x="61476" y="568"/>
                  <a:pt x="61438" y="719"/>
                  <a:pt x="61551" y="833"/>
                </a:cubicBezTo>
                <a:lnTo>
                  <a:pt x="61665" y="870"/>
                </a:lnTo>
                <a:cubicBezTo>
                  <a:pt x="62005" y="833"/>
                  <a:pt x="62156" y="681"/>
                  <a:pt x="62156" y="379"/>
                </a:cubicBezTo>
                <a:lnTo>
                  <a:pt x="62043" y="265"/>
                </a:lnTo>
                <a:cubicBezTo>
                  <a:pt x="61999" y="254"/>
                  <a:pt x="61958" y="250"/>
                  <a:pt x="61920" y="250"/>
                </a:cubicBezTo>
                <a:close/>
                <a:moveTo>
                  <a:pt x="86434" y="388"/>
                </a:moveTo>
                <a:cubicBezTo>
                  <a:pt x="86391" y="388"/>
                  <a:pt x="86353" y="398"/>
                  <a:pt x="86315" y="417"/>
                </a:cubicBezTo>
                <a:lnTo>
                  <a:pt x="86240" y="530"/>
                </a:lnTo>
                <a:lnTo>
                  <a:pt x="86391" y="643"/>
                </a:lnTo>
                <a:lnTo>
                  <a:pt x="86353" y="643"/>
                </a:lnTo>
                <a:cubicBezTo>
                  <a:pt x="86353" y="643"/>
                  <a:pt x="86353" y="681"/>
                  <a:pt x="86353" y="681"/>
                </a:cubicBezTo>
                <a:cubicBezTo>
                  <a:pt x="86391" y="757"/>
                  <a:pt x="86429" y="908"/>
                  <a:pt x="86618" y="908"/>
                </a:cubicBezTo>
                <a:lnTo>
                  <a:pt x="86731" y="833"/>
                </a:lnTo>
                <a:lnTo>
                  <a:pt x="86807" y="833"/>
                </a:lnTo>
                <a:cubicBezTo>
                  <a:pt x="86883" y="795"/>
                  <a:pt x="86996" y="719"/>
                  <a:pt x="86996" y="568"/>
                </a:cubicBezTo>
                <a:lnTo>
                  <a:pt x="86996" y="530"/>
                </a:lnTo>
                <a:lnTo>
                  <a:pt x="86807" y="417"/>
                </a:lnTo>
                <a:cubicBezTo>
                  <a:pt x="86794" y="429"/>
                  <a:pt x="86773" y="433"/>
                  <a:pt x="86748" y="433"/>
                </a:cubicBezTo>
                <a:cubicBezTo>
                  <a:pt x="86698" y="433"/>
                  <a:pt x="86630" y="417"/>
                  <a:pt x="86580" y="417"/>
                </a:cubicBezTo>
                <a:cubicBezTo>
                  <a:pt x="86523" y="398"/>
                  <a:pt x="86476" y="388"/>
                  <a:pt x="86434" y="388"/>
                </a:cubicBezTo>
                <a:close/>
                <a:moveTo>
                  <a:pt x="12326" y="643"/>
                </a:moveTo>
                <a:lnTo>
                  <a:pt x="12175" y="757"/>
                </a:lnTo>
                <a:lnTo>
                  <a:pt x="12175" y="908"/>
                </a:lnTo>
                <a:lnTo>
                  <a:pt x="12326" y="1022"/>
                </a:lnTo>
                <a:lnTo>
                  <a:pt x="12477" y="1022"/>
                </a:lnTo>
                <a:lnTo>
                  <a:pt x="12628" y="908"/>
                </a:lnTo>
                <a:lnTo>
                  <a:pt x="12628" y="757"/>
                </a:lnTo>
                <a:lnTo>
                  <a:pt x="12477" y="643"/>
                </a:lnTo>
                <a:close/>
                <a:moveTo>
                  <a:pt x="5846" y="628"/>
                </a:moveTo>
                <a:cubicBezTo>
                  <a:pt x="5782" y="628"/>
                  <a:pt x="5736" y="655"/>
                  <a:pt x="5710" y="681"/>
                </a:cubicBezTo>
                <a:cubicBezTo>
                  <a:pt x="5634" y="757"/>
                  <a:pt x="5596" y="833"/>
                  <a:pt x="5596" y="946"/>
                </a:cubicBezTo>
                <a:lnTo>
                  <a:pt x="5747" y="1059"/>
                </a:lnTo>
                <a:cubicBezTo>
                  <a:pt x="5823" y="1059"/>
                  <a:pt x="5899" y="1059"/>
                  <a:pt x="5974" y="1022"/>
                </a:cubicBezTo>
                <a:cubicBezTo>
                  <a:pt x="6050" y="946"/>
                  <a:pt x="6050" y="908"/>
                  <a:pt x="6050" y="795"/>
                </a:cubicBezTo>
                <a:cubicBezTo>
                  <a:pt x="6050" y="795"/>
                  <a:pt x="6050" y="757"/>
                  <a:pt x="6050" y="719"/>
                </a:cubicBezTo>
                <a:lnTo>
                  <a:pt x="5936" y="643"/>
                </a:lnTo>
                <a:cubicBezTo>
                  <a:pt x="5903" y="632"/>
                  <a:pt x="5873" y="628"/>
                  <a:pt x="5846" y="628"/>
                </a:cubicBezTo>
                <a:close/>
                <a:moveTo>
                  <a:pt x="35644" y="865"/>
                </a:moveTo>
                <a:cubicBezTo>
                  <a:pt x="35376" y="865"/>
                  <a:pt x="35313" y="1028"/>
                  <a:pt x="35313" y="1097"/>
                </a:cubicBezTo>
                <a:lnTo>
                  <a:pt x="35426" y="1211"/>
                </a:lnTo>
                <a:cubicBezTo>
                  <a:pt x="35457" y="1214"/>
                  <a:pt x="35485" y="1216"/>
                  <a:pt x="35511" y="1216"/>
                </a:cubicBezTo>
                <a:cubicBezTo>
                  <a:pt x="35773" y="1216"/>
                  <a:pt x="35808" y="1056"/>
                  <a:pt x="35842" y="1022"/>
                </a:cubicBezTo>
                <a:lnTo>
                  <a:pt x="35729" y="870"/>
                </a:lnTo>
                <a:cubicBezTo>
                  <a:pt x="35698" y="867"/>
                  <a:pt x="35670" y="865"/>
                  <a:pt x="35644" y="865"/>
                </a:cubicBezTo>
                <a:close/>
                <a:moveTo>
                  <a:pt x="77905" y="785"/>
                </a:moveTo>
                <a:cubicBezTo>
                  <a:pt x="77887" y="785"/>
                  <a:pt x="77867" y="788"/>
                  <a:pt x="77847" y="795"/>
                </a:cubicBezTo>
                <a:cubicBezTo>
                  <a:pt x="77809" y="795"/>
                  <a:pt x="77733" y="833"/>
                  <a:pt x="77695" y="908"/>
                </a:cubicBezTo>
                <a:lnTo>
                  <a:pt x="77733" y="1059"/>
                </a:lnTo>
                <a:lnTo>
                  <a:pt x="77771" y="1059"/>
                </a:lnTo>
                <a:cubicBezTo>
                  <a:pt x="77836" y="1125"/>
                  <a:pt x="77930" y="1218"/>
                  <a:pt x="78027" y="1218"/>
                </a:cubicBezTo>
                <a:cubicBezTo>
                  <a:pt x="78042" y="1218"/>
                  <a:pt x="78058" y="1216"/>
                  <a:pt x="78073" y="1211"/>
                </a:cubicBezTo>
                <a:cubicBezTo>
                  <a:pt x="78111" y="1211"/>
                  <a:pt x="78187" y="1173"/>
                  <a:pt x="78225" y="1097"/>
                </a:cubicBezTo>
                <a:lnTo>
                  <a:pt x="78149" y="946"/>
                </a:lnTo>
                <a:cubicBezTo>
                  <a:pt x="78149" y="946"/>
                  <a:pt x="78111" y="908"/>
                  <a:pt x="78111" y="908"/>
                </a:cubicBezTo>
                <a:cubicBezTo>
                  <a:pt x="78049" y="846"/>
                  <a:pt x="77988" y="785"/>
                  <a:pt x="77905" y="785"/>
                </a:cubicBezTo>
                <a:close/>
                <a:moveTo>
                  <a:pt x="6617" y="1135"/>
                </a:moveTo>
                <a:cubicBezTo>
                  <a:pt x="6551" y="1135"/>
                  <a:pt x="6485" y="1173"/>
                  <a:pt x="6541" y="1248"/>
                </a:cubicBezTo>
                <a:lnTo>
                  <a:pt x="6693" y="1248"/>
                </a:lnTo>
                <a:cubicBezTo>
                  <a:pt x="6749" y="1173"/>
                  <a:pt x="6683" y="1135"/>
                  <a:pt x="6617" y="1135"/>
                </a:cubicBezTo>
                <a:close/>
                <a:moveTo>
                  <a:pt x="79245" y="643"/>
                </a:moveTo>
                <a:cubicBezTo>
                  <a:pt x="79170" y="643"/>
                  <a:pt x="79094" y="681"/>
                  <a:pt x="78981" y="719"/>
                </a:cubicBezTo>
                <a:cubicBezTo>
                  <a:pt x="78981" y="719"/>
                  <a:pt x="78943" y="719"/>
                  <a:pt x="78905" y="757"/>
                </a:cubicBezTo>
                <a:lnTo>
                  <a:pt x="78867" y="681"/>
                </a:lnTo>
                <a:lnTo>
                  <a:pt x="78792" y="681"/>
                </a:lnTo>
                <a:cubicBezTo>
                  <a:pt x="78678" y="719"/>
                  <a:pt x="78565" y="719"/>
                  <a:pt x="78489" y="833"/>
                </a:cubicBezTo>
                <a:lnTo>
                  <a:pt x="78565" y="1022"/>
                </a:lnTo>
                <a:lnTo>
                  <a:pt x="78527" y="984"/>
                </a:lnTo>
                <a:lnTo>
                  <a:pt x="78527" y="984"/>
                </a:lnTo>
                <a:cubicBezTo>
                  <a:pt x="78527" y="1022"/>
                  <a:pt x="78565" y="1022"/>
                  <a:pt x="78565" y="1022"/>
                </a:cubicBezTo>
                <a:lnTo>
                  <a:pt x="78678" y="1135"/>
                </a:lnTo>
                <a:cubicBezTo>
                  <a:pt x="78716" y="1097"/>
                  <a:pt x="78754" y="1097"/>
                  <a:pt x="78754" y="1097"/>
                </a:cubicBezTo>
                <a:cubicBezTo>
                  <a:pt x="78754" y="1135"/>
                  <a:pt x="78754" y="1173"/>
                  <a:pt x="78754" y="1248"/>
                </a:cubicBezTo>
                <a:lnTo>
                  <a:pt x="78905" y="1324"/>
                </a:lnTo>
                <a:lnTo>
                  <a:pt x="79019" y="1324"/>
                </a:lnTo>
                <a:cubicBezTo>
                  <a:pt x="79208" y="1324"/>
                  <a:pt x="79208" y="1211"/>
                  <a:pt x="79208" y="1173"/>
                </a:cubicBezTo>
                <a:lnTo>
                  <a:pt x="79208" y="1135"/>
                </a:lnTo>
                <a:cubicBezTo>
                  <a:pt x="79208" y="1097"/>
                  <a:pt x="79245" y="1059"/>
                  <a:pt x="79245" y="1022"/>
                </a:cubicBezTo>
                <a:cubicBezTo>
                  <a:pt x="79245" y="1022"/>
                  <a:pt x="79245" y="984"/>
                  <a:pt x="79208" y="984"/>
                </a:cubicBezTo>
                <a:cubicBezTo>
                  <a:pt x="79283" y="908"/>
                  <a:pt x="79359" y="870"/>
                  <a:pt x="79397" y="795"/>
                </a:cubicBezTo>
                <a:lnTo>
                  <a:pt x="79245" y="643"/>
                </a:lnTo>
                <a:close/>
                <a:moveTo>
                  <a:pt x="4802" y="1362"/>
                </a:moveTo>
                <a:lnTo>
                  <a:pt x="4802" y="1362"/>
                </a:lnTo>
                <a:lnTo>
                  <a:pt x="4802" y="1362"/>
                </a:lnTo>
                <a:lnTo>
                  <a:pt x="4802" y="1362"/>
                </a:lnTo>
                <a:close/>
                <a:moveTo>
                  <a:pt x="70776" y="984"/>
                </a:moveTo>
                <a:cubicBezTo>
                  <a:pt x="70625" y="984"/>
                  <a:pt x="70550" y="984"/>
                  <a:pt x="70474" y="1059"/>
                </a:cubicBezTo>
                <a:cubicBezTo>
                  <a:pt x="70436" y="1097"/>
                  <a:pt x="70361" y="1173"/>
                  <a:pt x="70398" y="1286"/>
                </a:cubicBezTo>
                <a:lnTo>
                  <a:pt x="70512" y="1362"/>
                </a:lnTo>
                <a:cubicBezTo>
                  <a:pt x="70556" y="1373"/>
                  <a:pt x="70594" y="1377"/>
                  <a:pt x="70627" y="1377"/>
                </a:cubicBezTo>
                <a:cubicBezTo>
                  <a:pt x="70707" y="1377"/>
                  <a:pt x="70761" y="1351"/>
                  <a:pt x="70814" y="1324"/>
                </a:cubicBezTo>
                <a:cubicBezTo>
                  <a:pt x="70852" y="1286"/>
                  <a:pt x="70890" y="1248"/>
                  <a:pt x="70890" y="1135"/>
                </a:cubicBezTo>
                <a:lnTo>
                  <a:pt x="70890" y="1097"/>
                </a:lnTo>
                <a:lnTo>
                  <a:pt x="70776" y="984"/>
                </a:lnTo>
                <a:close/>
                <a:moveTo>
                  <a:pt x="59699" y="643"/>
                </a:moveTo>
                <a:lnTo>
                  <a:pt x="59510" y="681"/>
                </a:lnTo>
                <a:cubicBezTo>
                  <a:pt x="59472" y="719"/>
                  <a:pt x="59396" y="833"/>
                  <a:pt x="59396" y="908"/>
                </a:cubicBezTo>
                <a:cubicBezTo>
                  <a:pt x="59396" y="1019"/>
                  <a:pt x="59468" y="1093"/>
                  <a:pt x="59577" y="1132"/>
                </a:cubicBezTo>
                <a:lnTo>
                  <a:pt x="59577" y="1132"/>
                </a:lnTo>
                <a:lnTo>
                  <a:pt x="59472" y="1211"/>
                </a:lnTo>
                <a:lnTo>
                  <a:pt x="59472" y="1362"/>
                </a:lnTo>
                <a:lnTo>
                  <a:pt x="59623" y="1475"/>
                </a:lnTo>
                <a:lnTo>
                  <a:pt x="59850" y="1475"/>
                </a:lnTo>
                <a:lnTo>
                  <a:pt x="60001" y="1362"/>
                </a:lnTo>
                <a:lnTo>
                  <a:pt x="60001" y="1324"/>
                </a:lnTo>
                <a:cubicBezTo>
                  <a:pt x="60001" y="1135"/>
                  <a:pt x="59774" y="1097"/>
                  <a:pt x="59699" y="1097"/>
                </a:cubicBezTo>
                <a:lnTo>
                  <a:pt x="59661" y="1097"/>
                </a:lnTo>
                <a:lnTo>
                  <a:pt x="59737" y="1059"/>
                </a:lnTo>
                <a:cubicBezTo>
                  <a:pt x="59774" y="1022"/>
                  <a:pt x="59850" y="946"/>
                  <a:pt x="59850" y="870"/>
                </a:cubicBezTo>
                <a:cubicBezTo>
                  <a:pt x="59850" y="757"/>
                  <a:pt x="59812" y="681"/>
                  <a:pt x="59699" y="643"/>
                </a:cubicBezTo>
                <a:close/>
                <a:moveTo>
                  <a:pt x="82005" y="946"/>
                </a:moveTo>
                <a:cubicBezTo>
                  <a:pt x="81779" y="946"/>
                  <a:pt x="81589" y="1059"/>
                  <a:pt x="81552" y="1248"/>
                </a:cubicBezTo>
                <a:lnTo>
                  <a:pt x="81552" y="1324"/>
                </a:lnTo>
                <a:cubicBezTo>
                  <a:pt x="81627" y="1400"/>
                  <a:pt x="81703" y="1437"/>
                  <a:pt x="81816" y="1475"/>
                </a:cubicBezTo>
                <a:cubicBezTo>
                  <a:pt x="81968" y="1475"/>
                  <a:pt x="82119" y="1437"/>
                  <a:pt x="82232" y="1362"/>
                </a:cubicBezTo>
                <a:lnTo>
                  <a:pt x="82308" y="1248"/>
                </a:lnTo>
                <a:cubicBezTo>
                  <a:pt x="82270" y="1059"/>
                  <a:pt x="82119" y="946"/>
                  <a:pt x="82005" y="946"/>
                </a:cubicBezTo>
                <a:close/>
                <a:moveTo>
                  <a:pt x="90625" y="1022"/>
                </a:moveTo>
                <a:cubicBezTo>
                  <a:pt x="90512" y="1059"/>
                  <a:pt x="90210" y="1059"/>
                  <a:pt x="90210" y="1324"/>
                </a:cubicBezTo>
                <a:lnTo>
                  <a:pt x="90247" y="1400"/>
                </a:lnTo>
                <a:cubicBezTo>
                  <a:pt x="90323" y="1475"/>
                  <a:pt x="90436" y="1475"/>
                  <a:pt x="90512" y="1475"/>
                </a:cubicBezTo>
                <a:cubicBezTo>
                  <a:pt x="90663" y="1437"/>
                  <a:pt x="90777" y="1286"/>
                  <a:pt x="90777" y="1173"/>
                </a:cubicBezTo>
                <a:lnTo>
                  <a:pt x="90625" y="1022"/>
                </a:lnTo>
                <a:close/>
                <a:moveTo>
                  <a:pt x="72213" y="1211"/>
                </a:moveTo>
                <a:cubicBezTo>
                  <a:pt x="72100" y="1211"/>
                  <a:pt x="71949" y="1211"/>
                  <a:pt x="71911" y="1324"/>
                </a:cubicBezTo>
                <a:lnTo>
                  <a:pt x="71949" y="1437"/>
                </a:lnTo>
                <a:cubicBezTo>
                  <a:pt x="72004" y="1493"/>
                  <a:pt x="72080" y="1528"/>
                  <a:pt x="72161" y="1528"/>
                </a:cubicBezTo>
                <a:cubicBezTo>
                  <a:pt x="72190" y="1528"/>
                  <a:pt x="72221" y="1523"/>
                  <a:pt x="72251" y="1513"/>
                </a:cubicBezTo>
                <a:cubicBezTo>
                  <a:pt x="72327" y="1475"/>
                  <a:pt x="72402" y="1400"/>
                  <a:pt x="72402" y="1324"/>
                </a:cubicBezTo>
                <a:lnTo>
                  <a:pt x="72251" y="1211"/>
                </a:lnTo>
                <a:close/>
                <a:moveTo>
                  <a:pt x="65899" y="1211"/>
                </a:moveTo>
                <a:lnTo>
                  <a:pt x="65748" y="1286"/>
                </a:lnTo>
                <a:cubicBezTo>
                  <a:pt x="65748" y="1324"/>
                  <a:pt x="65710" y="1324"/>
                  <a:pt x="65710" y="1400"/>
                </a:cubicBezTo>
                <a:lnTo>
                  <a:pt x="65824" y="1513"/>
                </a:lnTo>
                <a:cubicBezTo>
                  <a:pt x="65824" y="1551"/>
                  <a:pt x="65862" y="1589"/>
                  <a:pt x="65899" y="1589"/>
                </a:cubicBezTo>
                <a:lnTo>
                  <a:pt x="66088" y="1475"/>
                </a:lnTo>
                <a:cubicBezTo>
                  <a:pt x="66088" y="1475"/>
                  <a:pt x="66126" y="1437"/>
                  <a:pt x="66126" y="1400"/>
                </a:cubicBezTo>
                <a:lnTo>
                  <a:pt x="66013" y="1248"/>
                </a:lnTo>
                <a:cubicBezTo>
                  <a:pt x="66013" y="1248"/>
                  <a:pt x="65975" y="1211"/>
                  <a:pt x="65899" y="1211"/>
                </a:cubicBezTo>
                <a:close/>
                <a:moveTo>
                  <a:pt x="5041" y="1163"/>
                </a:moveTo>
                <a:cubicBezTo>
                  <a:pt x="4946" y="1163"/>
                  <a:pt x="4839" y="1223"/>
                  <a:pt x="4775" y="1308"/>
                </a:cubicBezTo>
                <a:lnTo>
                  <a:pt x="4775" y="1308"/>
                </a:lnTo>
                <a:lnTo>
                  <a:pt x="4764" y="1286"/>
                </a:lnTo>
                <a:cubicBezTo>
                  <a:pt x="4689" y="1229"/>
                  <a:pt x="4623" y="1211"/>
                  <a:pt x="4566" y="1211"/>
                </a:cubicBezTo>
                <a:cubicBezTo>
                  <a:pt x="4509" y="1211"/>
                  <a:pt x="4462" y="1229"/>
                  <a:pt x="4424" y="1248"/>
                </a:cubicBezTo>
                <a:lnTo>
                  <a:pt x="4311" y="1248"/>
                </a:lnTo>
                <a:lnTo>
                  <a:pt x="4159" y="1362"/>
                </a:lnTo>
                <a:lnTo>
                  <a:pt x="4159" y="1626"/>
                </a:lnTo>
                <a:lnTo>
                  <a:pt x="4273" y="1740"/>
                </a:lnTo>
                <a:cubicBezTo>
                  <a:pt x="4462" y="1740"/>
                  <a:pt x="4575" y="1740"/>
                  <a:pt x="4689" y="1664"/>
                </a:cubicBezTo>
                <a:cubicBezTo>
                  <a:pt x="4764" y="1589"/>
                  <a:pt x="4802" y="1513"/>
                  <a:pt x="4802" y="1400"/>
                </a:cubicBezTo>
                <a:cubicBezTo>
                  <a:pt x="4802" y="1400"/>
                  <a:pt x="4802" y="1362"/>
                  <a:pt x="4802" y="1362"/>
                </a:cubicBezTo>
                <a:lnTo>
                  <a:pt x="4802" y="1362"/>
                </a:lnTo>
                <a:lnTo>
                  <a:pt x="4916" y="1475"/>
                </a:lnTo>
                <a:lnTo>
                  <a:pt x="4953" y="1475"/>
                </a:lnTo>
                <a:cubicBezTo>
                  <a:pt x="4991" y="1513"/>
                  <a:pt x="5067" y="1551"/>
                  <a:pt x="5142" y="1551"/>
                </a:cubicBezTo>
                <a:lnTo>
                  <a:pt x="5294" y="1437"/>
                </a:lnTo>
                <a:cubicBezTo>
                  <a:pt x="5294" y="1400"/>
                  <a:pt x="5294" y="1400"/>
                  <a:pt x="5294" y="1400"/>
                </a:cubicBezTo>
                <a:cubicBezTo>
                  <a:pt x="5294" y="1248"/>
                  <a:pt x="5180" y="1173"/>
                  <a:pt x="5105" y="1173"/>
                </a:cubicBezTo>
                <a:cubicBezTo>
                  <a:pt x="5085" y="1166"/>
                  <a:pt x="5063" y="1163"/>
                  <a:pt x="5041" y="1163"/>
                </a:cubicBezTo>
                <a:close/>
                <a:moveTo>
                  <a:pt x="31570" y="1400"/>
                </a:moveTo>
                <a:lnTo>
                  <a:pt x="31419" y="1513"/>
                </a:lnTo>
                <a:cubicBezTo>
                  <a:pt x="31419" y="1513"/>
                  <a:pt x="31419" y="1475"/>
                  <a:pt x="31419" y="1475"/>
                </a:cubicBezTo>
                <a:cubicBezTo>
                  <a:pt x="31419" y="1475"/>
                  <a:pt x="31381" y="1513"/>
                  <a:pt x="31381" y="1513"/>
                </a:cubicBezTo>
                <a:cubicBezTo>
                  <a:pt x="31343" y="1551"/>
                  <a:pt x="31268" y="1589"/>
                  <a:pt x="31268" y="1664"/>
                </a:cubicBezTo>
                <a:cubicBezTo>
                  <a:pt x="31268" y="1702"/>
                  <a:pt x="31305" y="1778"/>
                  <a:pt x="31457" y="1778"/>
                </a:cubicBezTo>
                <a:lnTo>
                  <a:pt x="31494" y="1778"/>
                </a:lnTo>
                <a:cubicBezTo>
                  <a:pt x="31494" y="1778"/>
                  <a:pt x="31528" y="1795"/>
                  <a:pt x="31562" y="1795"/>
                </a:cubicBezTo>
                <a:cubicBezTo>
                  <a:pt x="31578" y="1795"/>
                  <a:pt x="31595" y="1790"/>
                  <a:pt x="31608" y="1778"/>
                </a:cubicBezTo>
                <a:lnTo>
                  <a:pt x="31721" y="1664"/>
                </a:lnTo>
                <a:cubicBezTo>
                  <a:pt x="31721" y="1664"/>
                  <a:pt x="31721" y="1626"/>
                  <a:pt x="31721" y="1626"/>
                </a:cubicBezTo>
                <a:cubicBezTo>
                  <a:pt x="31721" y="1551"/>
                  <a:pt x="31721" y="1437"/>
                  <a:pt x="31570" y="1400"/>
                </a:cubicBezTo>
                <a:close/>
                <a:moveTo>
                  <a:pt x="21249" y="1551"/>
                </a:moveTo>
                <a:cubicBezTo>
                  <a:pt x="21097" y="1551"/>
                  <a:pt x="21022" y="1589"/>
                  <a:pt x="20984" y="1702"/>
                </a:cubicBezTo>
                <a:lnTo>
                  <a:pt x="21173" y="1816"/>
                </a:lnTo>
                <a:cubicBezTo>
                  <a:pt x="21160" y="1828"/>
                  <a:pt x="21148" y="1832"/>
                  <a:pt x="21136" y="1832"/>
                </a:cubicBezTo>
                <a:cubicBezTo>
                  <a:pt x="21114" y="1832"/>
                  <a:pt x="21097" y="1816"/>
                  <a:pt x="21097" y="1816"/>
                </a:cubicBezTo>
                <a:lnTo>
                  <a:pt x="21097" y="1816"/>
                </a:lnTo>
                <a:cubicBezTo>
                  <a:pt x="21097" y="1853"/>
                  <a:pt x="21135" y="1891"/>
                  <a:pt x="21211" y="1929"/>
                </a:cubicBezTo>
                <a:cubicBezTo>
                  <a:pt x="21236" y="1942"/>
                  <a:pt x="21261" y="1946"/>
                  <a:pt x="21285" y="1946"/>
                </a:cubicBezTo>
                <a:cubicBezTo>
                  <a:pt x="21333" y="1946"/>
                  <a:pt x="21375" y="1929"/>
                  <a:pt x="21400" y="1929"/>
                </a:cubicBezTo>
                <a:lnTo>
                  <a:pt x="21475" y="1891"/>
                </a:lnTo>
                <a:cubicBezTo>
                  <a:pt x="21475" y="1853"/>
                  <a:pt x="21513" y="1816"/>
                  <a:pt x="21513" y="1778"/>
                </a:cubicBezTo>
                <a:cubicBezTo>
                  <a:pt x="21513" y="1664"/>
                  <a:pt x="21362" y="1551"/>
                  <a:pt x="21249" y="1551"/>
                </a:cubicBezTo>
                <a:close/>
                <a:moveTo>
                  <a:pt x="80191" y="984"/>
                </a:moveTo>
                <a:cubicBezTo>
                  <a:pt x="80002" y="984"/>
                  <a:pt x="79888" y="984"/>
                  <a:pt x="79775" y="1059"/>
                </a:cubicBezTo>
                <a:cubicBezTo>
                  <a:pt x="79699" y="1135"/>
                  <a:pt x="79661" y="1248"/>
                  <a:pt x="79661" y="1362"/>
                </a:cubicBezTo>
                <a:lnTo>
                  <a:pt x="79737" y="1437"/>
                </a:lnTo>
                <a:lnTo>
                  <a:pt x="79699" y="1437"/>
                </a:lnTo>
                <a:lnTo>
                  <a:pt x="79510" y="1589"/>
                </a:lnTo>
                <a:cubicBezTo>
                  <a:pt x="79397" y="1589"/>
                  <a:pt x="79283" y="1626"/>
                  <a:pt x="79208" y="1664"/>
                </a:cubicBezTo>
                <a:cubicBezTo>
                  <a:pt x="79170" y="1702"/>
                  <a:pt x="79094" y="1778"/>
                  <a:pt x="79132" y="1967"/>
                </a:cubicBezTo>
                <a:lnTo>
                  <a:pt x="79245" y="2042"/>
                </a:lnTo>
                <a:cubicBezTo>
                  <a:pt x="79279" y="2053"/>
                  <a:pt x="79309" y="2058"/>
                  <a:pt x="79336" y="2058"/>
                </a:cubicBezTo>
                <a:cubicBezTo>
                  <a:pt x="79403" y="2058"/>
                  <a:pt x="79457" y="2031"/>
                  <a:pt x="79510" y="2005"/>
                </a:cubicBezTo>
                <a:cubicBezTo>
                  <a:pt x="79548" y="2005"/>
                  <a:pt x="79548" y="1967"/>
                  <a:pt x="79586" y="1929"/>
                </a:cubicBezTo>
                <a:lnTo>
                  <a:pt x="79737" y="1891"/>
                </a:lnTo>
                <a:cubicBezTo>
                  <a:pt x="79737" y="1891"/>
                  <a:pt x="79775" y="1853"/>
                  <a:pt x="79775" y="1853"/>
                </a:cubicBezTo>
                <a:cubicBezTo>
                  <a:pt x="79850" y="1816"/>
                  <a:pt x="80002" y="1740"/>
                  <a:pt x="79926" y="1551"/>
                </a:cubicBezTo>
                <a:lnTo>
                  <a:pt x="79850" y="1475"/>
                </a:lnTo>
                <a:cubicBezTo>
                  <a:pt x="80115" y="1475"/>
                  <a:pt x="80191" y="1324"/>
                  <a:pt x="80228" y="1248"/>
                </a:cubicBezTo>
                <a:cubicBezTo>
                  <a:pt x="80266" y="1211"/>
                  <a:pt x="80266" y="1173"/>
                  <a:pt x="80266" y="1173"/>
                </a:cubicBezTo>
                <a:lnTo>
                  <a:pt x="80191" y="984"/>
                </a:lnTo>
                <a:close/>
                <a:moveTo>
                  <a:pt x="14254" y="1664"/>
                </a:moveTo>
                <a:lnTo>
                  <a:pt x="14103" y="1816"/>
                </a:lnTo>
                <a:cubicBezTo>
                  <a:pt x="14065" y="1853"/>
                  <a:pt x="14065" y="1891"/>
                  <a:pt x="14027" y="2005"/>
                </a:cubicBezTo>
                <a:lnTo>
                  <a:pt x="14141" y="2080"/>
                </a:lnTo>
                <a:cubicBezTo>
                  <a:pt x="14188" y="2096"/>
                  <a:pt x="14228" y="2105"/>
                  <a:pt x="14265" y="2105"/>
                </a:cubicBezTo>
                <a:cubicBezTo>
                  <a:pt x="14317" y="2105"/>
                  <a:pt x="14361" y="2087"/>
                  <a:pt x="14405" y="2042"/>
                </a:cubicBezTo>
                <a:cubicBezTo>
                  <a:pt x="14443" y="2005"/>
                  <a:pt x="14481" y="1967"/>
                  <a:pt x="14481" y="1891"/>
                </a:cubicBezTo>
                <a:cubicBezTo>
                  <a:pt x="14481" y="1740"/>
                  <a:pt x="14405" y="1664"/>
                  <a:pt x="14254" y="1664"/>
                </a:cubicBezTo>
                <a:close/>
                <a:moveTo>
                  <a:pt x="53407" y="1662"/>
                </a:moveTo>
                <a:cubicBezTo>
                  <a:pt x="53267" y="1662"/>
                  <a:pt x="53111" y="1683"/>
                  <a:pt x="53083" y="1853"/>
                </a:cubicBezTo>
                <a:lnTo>
                  <a:pt x="53120" y="1967"/>
                </a:lnTo>
                <a:cubicBezTo>
                  <a:pt x="53234" y="2080"/>
                  <a:pt x="53347" y="2080"/>
                  <a:pt x="53423" y="2080"/>
                </a:cubicBezTo>
                <a:cubicBezTo>
                  <a:pt x="53498" y="2080"/>
                  <a:pt x="53498" y="2080"/>
                  <a:pt x="53536" y="2118"/>
                </a:cubicBezTo>
                <a:lnTo>
                  <a:pt x="53763" y="2118"/>
                </a:lnTo>
                <a:cubicBezTo>
                  <a:pt x="53839" y="2042"/>
                  <a:pt x="53839" y="1929"/>
                  <a:pt x="53839" y="1853"/>
                </a:cubicBezTo>
                <a:cubicBezTo>
                  <a:pt x="53839" y="1816"/>
                  <a:pt x="53839" y="1778"/>
                  <a:pt x="53839" y="1778"/>
                </a:cubicBezTo>
                <a:lnTo>
                  <a:pt x="53687" y="1664"/>
                </a:lnTo>
                <a:lnTo>
                  <a:pt x="53536" y="1664"/>
                </a:lnTo>
                <a:cubicBezTo>
                  <a:pt x="53498" y="1664"/>
                  <a:pt x="53454" y="1662"/>
                  <a:pt x="53407" y="1662"/>
                </a:cubicBezTo>
                <a:close/>
                <a:moveTo>
                  <a:pt x="57544" y="1664"/>
                </a:moveTo>
                <a:lnTo>
                  <a:pt x="57393" y="1740"/>
                </a:lnTo>
                <a:cubicBezTo>
                  <a:pt x="57355" y="1853"/>
                  <a:pt x="57393" y="1929"/>
                  <a:pt x="57430" y="1967"/>
                </a:cubicBezTo>
                <a:lnTo>
                  <a:pt x="57430" y="2005"/>
                </a:lnTo>
                <a:lnTo>
                  <a:pt x="57544" y="2156"/>
                </a:lnTo>
                <a:cubicBezTo>
                  <a:pt x="57657" y="2156"/>
                  <a:pt x="57771" y="2156"/>
                  <a:pt x="57846" y="1967"/>
                </a:cubicBezTo>
                <a:lnTo>
                  <a:pt x="57808" y="1778"/>
                </a:lnTo>
                <a:cubicBezTo>
                  <a:pt x="57771" y="1778"/>
                  <a:pt x="57733" y="1740"/>
                  <a:pt x="57695" y="1740"/>
                </a:cubicBezTo>
                <a:cubicBezTo>
                  <a:pt x="57657" y="1702"/>
                  <a:pt x="57619" y="1664"/>
                  <a:pt x="57544" y="1664"/>
                </a:cubicBezTo>
                <a:close/>
                <a:moveTo>
                  <a:pt x="42345" y="1853"/>
                </a:moveTo>
                <a:cubicBezTo>
                  <a:pt x="42232" y="1853"/>
                  <a:pt x="42156" y="1891"/>
                  <a:pt x="42118" y="1929"/>
                </a:cubicBezTo>
                <a:cubicBezTo>
                  <a:pt x="42081" y="1967"/>
                  <a:pt x="42043" y="2042"/>
                  <a:pt x="42081" y="2156"/>
                </a:cubicBezTo>
                <a:lnTo>
                  <a:pt x="42194" y="2269"/>
                </a:lnTo>
                <a:lnTo>
                  <a:pt x="42307" y="2269"/>
                </a:lnTo>
                <a:lnTo>
                  <a:pt x="42459" y="2156"/>
                </a:lnTo>
                <a:lnTo>
                  <a:pt x="42459" y="1967"/>
                </a:lnTo>
                <a:lnTo>
                  <a:pt x="42345" y="1853"/>
                </a:lnTo>
                <a:close/>
                <a:moveTo>
                  <a:pt x="24651" y="1929"/>
                </a:moveTo>
                <a:lnTo>
                  <a:pt x="24538" y="2042"/>
                </a:lnTo>
                <a:cubicBezTo>
                  <a:pt x="24538" y="2080"/>
                  <a:pt x="24538" y="2080"/>
                  <a:pt x="24538" y="2080"/>
                </a:cubicBezTo>
                <a:cubicBezTo>
                  <a:pt x="24538" y="2118"/>
                  <a:pt x="24538" y="2269"/>
                  <a:pt x="24727" y="2307"/>
                </a:cubicBezTo>
                <a:lnTo>
                  <a:pt x="24878" y="2194"/>
                </a:lnTo>
                <a:lnTo>
                  <a:pt x="24878" y="2194"/>
                </a:lnTo>
                <a:cubicBezTo>
                  <a:pt x="24878" y="2231"/>
                  <a:pt x="24840" y="2231"/>
                  <a:pt x="24840" y="2231"/>
                </a:cubicBezTo>
                <a:cubicBezTo>
                  <a:pt x="24878" y="2231"/>
                  <a:pt x="24991" y="2194"/>
                  <a:pt x="24991" y="2080"/>
                </a:cubicBezTo>
                <a:cubicBezTo>
                  <a:pt x="24991" y="2042"/>
                  <a:pt x="24991" y="2042"/>
                  <a:pt x="24991" y="2005"/>
                </a:cubicBezTo>
                <a:lnTo>
                  <a:pt x="24840" y="1929"/>
                </a:lnTo>
                <a:close/>
                <a:moveTo>
                  <a:pt x="68735" y="1967"/>
                </a:moveTo>
                <a:lnTo>
                  <a:pt x="68584" y="2118"/>
                </a:lnTo>
                <a:cubicBezTo>
                  <a:pt x="68546" y="2156"/>
                  <a:pt x="68508" y="2194"/>
                  <a:pt x="68508" y="2269"/>
                </a:cubicBezTo>
                <a:cubicBezTo>
                  <a:pt x="68508" y="2307"/>
                  <a:pt x="68546" y="2383"/>
                  <a:pt x="68697" y="2420"/>
                </a:cubicBezTo>
                <a:lnTo>
                  <a:pt x="68848" y="2345"/>
                </a:lnTo>
                <a:cubicBezTo>
                  <a:pt x="68886" y="2307"/>
                  <a:pt x="68924" y="2231"/>
                  <a:pt x="68924" y="2156"/>
                </a:cubicBezTo>
                <a:cubicBezTo>
                  <a:pt x="68924" y="2042"/>
                  <a:pt x="68848" y="1967"/>
                  <a:pt x="68735" y="1967"/>
                </a:cubicBezTo>
                <a:close/>
                <a:moveTo>
                  <a:pt x="4841" y="2065"/>
                </a:moveTo>
                <a:cubicBezTo>
                  <a:pt x="4777" y="2065"/>
                  <a:pt x="4704" y="2091"/>
                  <a:pt x="4651" y="2118"/>
                </a:cubicBezTo>
                <a:cubicBezTo>
                  <a:pt x="4575" y="2194"/>
                  <a:pt x="4538" y="2269"/>
                  <a:pt x="4538" y="2383"/>
                </a:cubicBezTo>
                <a:lnTo>
                  <a:pt x="4651" y="2496"/>
                </a:lnTo>
                <a:cubicBezTo>
                  <a:pt x="4878" y="2496"/>
                  <a:pt x="5029" y="2383"/>
                  <a:pt x="5029" y="2194"/>
                </a:cubicBezTo>
                <a:lnTo>
                  <a:pt x="4916" y="2080"/>
                </a:lnTo>
                <a:cubicBezTo>
                  <a:pt x="4893" y="2069"/>
                  <a:pt x="4868" y="2065"/>
                  <a:pt x="4841" y="2065"/>
                </a:cubicBezTo>
                <a:close/>
                <a:moveTo>
                  <a:pt x="80153" y="2194"/>
                </a:moveTo>
                <a:lnTo>
                  <a:pt x="80039" y="2269"/>
                </a:lnTo>
                <a:cubicBezTo>
                  <a:pt x="80002" y="2307"/>
                  <a:pt x="80002" y="2307"/>
                  <a:pt x="79964" y="2383"/>
                </a:cubicBezTo>
                <a:lnTo>
                  <a:pt x="80153" y="2496"/>
                </a:lnTo>
                <a:cubicBezTo>
                  <a:pt x="80342" y="2496"/>
                  <a:pt x="80417" y="2458"/>
                  <a:pt x="80417" y="2307"/>
                </a:cubicBezTo>
                <a:cubicBezTo>
                  <a:pt x="80417" y="2307"/>
                  <a:pt x="80417" y="2307"/>
                  <a:pt x="80417" y="2269"/>
                </a:cubicBezTo>
                <a:lnTo>
                  <a:pt x="80304" y="2194"/>
                </a:lnTo>
                <a:close/>
                <a:moveTo>
                  <a:pt x="90474" y="2080"/>
                </a:moveTo>
                <a:lnTo>
                  <a:pt x="90323" y="2194"/>
                </a:lnTo>
                <a:cubicBezTo>
                  <a:pt x="90285" y="2383"/>
                  <a:pt x="90399" y="2496"/>
                  <a:pt x="90588" y="2496"/>
                </a:cubicBezTo>
                <a:lnTo>
                  <a:pt x="90701" y="2496"/>
                </a:lnTo>
                <a:cubicBezTo>
                  <a:pt x="90739" y="2458"/>
                  <a:pt x="90777" y="2383"/>
                  <a:pt x="90777" y="2307"/>
                </a:cubicBezTo>
                <a:cubicBezTo>
                  <a:pt x="90777" y="2231"/>
                  <a:pt x="90739" y="2194"/>
                  <a:pt x="90701" y="2156"/>
                </a:cubicBezTo>
                <a:cubicBezTo>
                  <a:pt x="90625" y="2118"/>
                  <a:pt x="90588" y="2080"/>
                  <a:pt x="90474" y="2080"/>
                </a:cubicBezTo>
                <a:close/>
                <a:moveTo>
                  <a:pt x="81249" y="1967"/>
                </a:moveTo>
                <a:lnTo>
                  <a:pt x="81136" y="2156"/>
                </a:lnTo>
                <a:cubicBezTo>
                  <a:pt x="81136" y="2194"/>
                  <a:pt x="81136" y="2194"/>
                  <a:pt x="81136" y="2194"/>
                </a:cubicBezTo>
                <a:cubicBezTo>
                  <a:pt x="81098" y="2231"/>
                  <a:pt x="81060" y="2269"/>
                  <a:pt x="81060" y="2383"/>
                </a:cubicBezTo>
                <a:lnTo>
                  <a:pt x="81174" y="2496"/>
                </a:lnTo>
                <a:cubicBezTo>
                  <a:pt x="81202" y="2500"/>
                  <a:pt x="81229" y="2502"/>
                  <a:pt x="81254" y="2502"/>
                </a:cubicBezTo>
                <a:cubicBezTo>
                  <a:pt x="81462" y="2502"/>
                  <a:pt x="81560" y="2374"/>
                  <a:pt x="81627" y="2307"/>
                </a:cubicBezTo>
                <a:lnTo>
                  <a:pt x="81476" y="2156"/>
                </a:lnTo>
                <a:cubicBezTo>
                  <a:pt x="81514" y="2080"/>
                  <a:pt x="81476" y="2042"/>
                  <a:pt x="81438" y="2005"/>
                </a:cubicBezTo>
                <a:cubicBezTo>
                  <a:pt x="81363" y="1967"/>
                  <a:pt x="81287" y="1967"/>
                  <a:pt x="81249" y="1967"/>
                </a:cubicBezTo>
                <a:close/>
                <a:moveTo>
                  <a:pt x="15955" y="2194"/>
                </a:moveTo>
                <a:cubicBezTo>
                  <a:pt x="15880" y="2194"/>
                  <a:pt x="15766" y="2231"/>
                  <a:pt x="15729" y="2383"/>
                </a:cubicBezTo>
                <a:lnTo>
                  <a:pt x="15842" y="2496"/>
                </a:lnTo>
                <a:cubicBezTo>
                  <a:pt x="15875" y="2507"/>
                  <a:pt x="15908" y="2512"/>
                  <a:pt x="15940" y="2512"/>
                </a:cubicBezTo>
                <a:cubicBezTo>
                  <a:pt x="16015" y="2512"/>
                  <a:pt x="16080" y="2485"/>
                  <a:pt x="16107" y="2458"/>
                </a:cubicBezTo>
                <a:lnTo>
                  <a:pt x="16182" y="2345"/>
                </a:lnTo>
                <a:cubicBezTo>
                  <a:pt x="16182" y="2269"/>
                  <a:pt x="16069" y="2194"/>
                  <a:pt x="15955" y="2194"/>
                </a:cubicBezTo>
                <a:close/>
                <a:moveTo>
                  <a:pt x="55932" y="1913"/>
                </a:moveTo>
                <a:cubicBezTo>
                  <a:pt x="55852" y="1913"/>
                  <a:pt x="55771" y="1940"/>
                  <a:pt x="55691" y="1967"/>
                </a:cubicBezTo>
                <a:cubicBezTo>
                  <a:pt x="55540" y="2080"/>
                  <a:pt x="55502" y="2345"/>
                  <a:pt x="55653" y="2458"/>
                </a:cubicBezTo>
                <a:lnTo>
                  <a:pt x="55729" y="2496"/>
                </a:lnTo>
                <a:cubicBezTo>
                  <a:pt x="55776" y="2520"/>
                  <a:pt x="55816" y="2528"/>
                  <a:pt x="55849" y="2528"/>
                </a:cubicBezTo>
                <a:cubicBezTo>
                  <a:pt x="55924" y="2528"/>
                  <a:pt x="55968" y="2484"/>
                  <a:pt x="55994" y="2458"/>
                </a:cubicBezTo>
                <a:cubicBezTo>
                  <a:pt x="56038" y="2503"/>
                  <a:pt x="56082" y="2521"/>
                  <a:pt x="56127" y="2521"/>
                </a:cubicBezTo>
                <a:cubicBezTo>
                  <a:pt x="56158" y="2521"/>
                  <a:pt x="56189" y="2512"/>
                  <a:pt x="56221" y="2496"/>
                </a:cubicBezTo>
                <a:lnTo>
                  <a:pt x="56334" y="2420"/>
                </a:lnTo>
                <a:lnTo>
                  <a:pt x="56334" y="2383"/>
                </a:lnTo>
                <a:cubicBezTo>
                  <a:pt x="56334" y="2231"/>
                  <a:pt x="56258" y="2156"/>
                  <a:pt x="56183" y="2118"/>
                </a:cubicBezTo>
                <a:cubicBezTo>
                  <a:pt x="56145" y="2080"/>
                  <a:pt x="56145" y="2080"/>
                  <a:pt x="56145" y="2042"/>
                </a:cubicBezTo>
                <a:lnTo>
                  <a:pt x="56032" y="1929"/>
                </a:lnTo>
                <a:cubicBezTo>
                  <a:pt x="55998" y="1918"/>
                  <a:pt x="55965" y="1913"/>
                  <a:pt x="55932" y="1913"/>
                </a:cubicBezTo>
                <a:close/>
                <a:moveTo>
                  <a:pt x="86527" y="2188"/>
                </a:moveTo>
                <a:cubicBezTo>
                  <a:pt x="86300" y="2188"/>
                  <a:pt x="86240" y="2315"/>
                  <a:pt x="86240" y="2383"/>
                </a:cubicBezTo>
                <a:lnTo>
                  <a:pt x="86278" y="2496"/>
                </a:lnTo>
                <a:cubicBezTo>
                  <a:pt x="86331" y="2523"/>
                  <a:pt x="86385" y="2550"/>
                  <a:pt x="86425" y="2550"/>
                </a:cubicBezTo>
                <a:cubicBezTo>
                  <a:pt x="86441" y="2550"/>
                  <a:pt x="86456" y="2545"/>
                  <a:pt x="86467" y="2534"/>
                </a:cubicBezTo>
                <a:cubicBezTo>
                  <a:pt x="86618" y="2534"/>
                  <a:pt x="86694" y="2420"/>
                  <a:pt x="86731" y="2345"/>
                </a:cubicBezTo>
                <a:lnTo>
                  <a:pt x="86618" y="2194"/>
                </a:lnTo>
                <a:cubicBezTo>
                  <a:pt x="86585" y="2190"/>
                  <a:pt x="86555" y="2188"/>
                  <a:pt x="86527" y="2188"/>
                </a:cubicBezTo>
                <a:close/>
                <a:moveTo>
                  <a:pt x="12023" y="2080"/>
                </a:moveTo>
                <a:lnTo>
                  <a:pt x="11872" y="2156"/>
                </a:lnTo>
                <a:cubicBezTo>
                  <a:pt x="11872" y="2156"/>
                  <a:pt x="11872" y="2194"/>
                  <a:pt x="11834" y="2194"/>
                </a:cubicBezTo>
                <a:cubicBezTo>
                  <a:pt x="11797" y="2231"/>
                  <a:pt x="11721" y="2307"/>
                  <a:pt x="11759" y="2496"/>
                </a:cubicBezTo>
                <a:lnTo>
                  <a:pt x="11834" y="2572"/>
                </a:lnTo>
                <a:cubicBezTo>
                  <a:pt x="11868" y="2583"/>
                  <a:pt x="11901" y="2587"/>
                  <a:pt x="11933" y="2587"/>
                </a:cubicBezTo>
                <a:cubicBezTo>
                  <a:pt x="12011" y="2587"/>
                  <a:pt x="12083" y="2561"/>
                  <a:pt x="12137" y="2534"/>
                </a:cubicBezTo>
                <a:cubicBezTo>
                  <a:pt x="12212" y="2496"/>
                  <a:pt x="12250" y="2420"/>
                  <a:pt x="12250" y="2307"/>
                </a:cubicBezTo>
                <a:cubicBezTo>
                  <a:pt x="12250" y="2194"/>
                  <a:pt x="12175" y="2080"/>
                  <a:pt x="12023" y="2080"/>
                </a:cubicBezTo>
                <a:close/>
                <a:moveTo>
                  <a:pt x="1021" y="2269"/>
                </a:moveTo>
                <a:lnTo>
                  <a:pt x="908" y="2420"/>
                </a:lnTo>
                <a:cubicBezTo>
                  <a:pt x="908" y="2572"/>
                  <a:pt x="1059" y="2647"/>
                  <a:pt x="1135" y="2685"/>
                </a:cubicBezTo>
                <a:lnTo>
                  <a:pt x="1173" y="2723"/>
                </a:lnTo>
                <a:lnTo>
                  <a:pt x="1362" y="2609"/>
                </a:lnTo>
                <a:cubicBezTo>
                  <a:pt x="1362" y="2609"/>
                  <a:pt x="1362" y="2572"/>
                  <a:pt x="1362" y="2534"/>
                </a:cubicBezTo>
                <a:cubicBezTo>
                  <a:pt x="1362" y="2458"/>
                  <a:pt x="1324" y="2383"/>
                  <a:pt x="1286" y="2345"/>
                </a:cubicBezTo>
                <a:cubicBezTo>
                  <a:pt x="1210" y="2307"/>
                  <a:pt x="1135" y="2269"/>
                  <a:pt x="1021" y="2269"/>
                </a:cubicBezTo>
                <a:close/>
                <a:moveTo>
                  <a:pt x="31872" y="2269"/>
                </a:moveTo>
                <a:lnTo>
                  <a:pt x="31759" y="2383"/>
                </a:lnTo>
                <a:cubicBezTo>
                  <a:pt x="31721" y="2420"/>
                  <a:pt x="31608" y="2496"/>
                  <a:pt x="31646" y="2647"/>
                </a:cubicBezTo>
                <a:lnTo>
                  <a:pt x="31797" y="2723"/>
                </a:lnTo>
                <a:cubicBezTo>
                  <a:pt x="31835" y="2723"/>
                  <a:pt x="31835" y="2723"/>
                  <a:pt x="31872" y="2761"/>
                </a:cubicBezTo>
                <a:lnTo>
                  <a:pt x="32099" y="2609"/>
                </a:lnTo>
                <a:cubicBezTo>
                  <a:pt x="32099" y="2609"/>
                  <a:pt x="32099" y="2572"/>
                  <a:pt x="32099" y="2572"/>
                </a:cubicBezTo>
                <a:cubicBezTo>
                  <a:pt x="32099" y="2534"/>
                  <a:pt x="32099" y="2496"/>
                  <a:pt x="32099" y="2458"/>
                </a:cubicBezTo>
                <a:cubicBezTo>
                  <a:pt x="32099" y="2420"/>
                  <a:pt x="32099" y="2345"/>
                  <a:pt x="32024" y="2307"/>
                </a:cubicBezTo>
                <a:cubicBezTo>
                  <a:pt x="32024" y="2307"/>
                  <a:pt x="31948" y="2269"/>
                  <a:pt x="31872" y="2269"/>
                </a:cubicBezTo>
                <a:close/>
                <a:moveTo>
                  <a:pt x="50436" y="2231"/>
                </a:moveTo>
                <a:lnTo>
                  <a:pt x="50323" y="2345"/>
                </a:lnTo>
                <a:cubicBezTo>
                  <a:pt x="50323" y="2383"/>
                  <a:pt x="50323" y="2420"/>
                  <a:pt x="50323" y="2458"/>
                </a:cubicBezTo>
                <a:cubicBezTo>
                  <a:pt x="50323" y="2534"/>
                  <a:pt x="50323" y="2572"/>
                  <a:pt x="50285" y="2572"/>
                </a:cubicBezTo>
                <a:lnTo>
                  <a:pt x="50360" y="2761"/>
                </a:lnTo>
                <a:cubicBezTo>
                  <a:pt x="50394" y="2772"/>
                  <a:pt x="50424" y="2776"/>
                  <a:pt x="50451" y="2776"/>
                </a:cubicBezTo>
                <a:cubicBezTo>
                  <a:pt x="50518" y="2776"/>
                  <a:pt x="50572" y="2750"/>
                  <a:pt x="50625" y="2723"/>
                </a:cubicBezTo>
                <a:cubicBezTo>
                  <a:pt x="50738" y="2647"/>
                  <a:pt x="50776" y="2572"/>
                  <a:pt x="50776" y="2458"/>
                </a:cubicBezTo>
                <a:cubicBezTo>
                  <a:pt x="50776" y="2383"/>
                  <a:pt x="50738" y="2345"/>
                  <a:pt x="50701" y="2307"/>
                </a:cubicBezTo>
                <a:cubicBezTo>
                  <a:pt x="50663" y="2269"/>
                  <a:pt x="50587" y="2231"/>
                  <a:pt x="50436" y="2231"/>
                </a:cubicBezTo>
                <a:close/>
                <a:moveTo>
                  <a:pt x="44387" y="2383"/>
                </a:moveTo>
                <a:cubicBezTo>
                  <a:pt x="44273" y="2383"/>
                  <a:pt x="44084" y="2458"/>
                  <a:pt x="44009" y="2496"/>
                </a:cubicBezTo>
                <a:cubicBezTo>
                  <a:pt x="43971" y="2534"/>
                  <a:pt x="43971" y="2609"/>
                  <a:pt x="43971" y="2609"/>
                </a:cubicBezTo>
                <a:cubicBezTo>
                  <a:pt x="43971" y="2647"/>
                  <a:pt x="43971" y="2723"/>
                  <a:pt x="44084" y="2761"/>
                </a:cubicBezTo>
                <a:lnTo>
                  <a:pt x="44122" y="2761"/>
                </a:lnTo>
                <a:cubicBezTo>
                  <a:pt x="44184" y="2822"/>
                  <a:pt x="44271" y="2884"/>
                  <a:pt x="44383" y="2884"/>
                </a:cubicBezTo>
                <a:cubicBezTo>
                  <a:pt x="44408" y="2884"/>
                  <a:pt x="44435" y="2881"/>
                  <a:pt x="44462" y="2874"/>
                </a:cubicBezTo>
                <a:cubicBezTo>
                  <a:pt x="44500" y="2874"/>
                  <a:pt x="44576" y="2836"/>
                  <a:pt x="44614" y="2761"/>
                </a:cubicBezTo>
                <a:lnTo>
                  <a:pt x="44500" y="2609"/>
                </a:lnTo>
                <a:cubicBezTo>
                  <a:pt x="44538" y="2609"/>
                  <a:pt x="44576" y="2609"/>
                  <a:pt x="44576" y="2647"/>
                </a:cubicBezTo>
                <a:cubicBezTo>
                  <a:pt x="44576" y="2609"/>
                  <a:pt x="44576" y="2609"/>
                  <a:pt x="44538" y="2572"/>
                </a:cubicBezTo>
                <a:cubicBezTo>
                  <a:pt x="44538" y="2534"/>
                  <a:pt x="44538" y="2420"/>
                  <a:pt x="44425" y="2383"/>
                </a:cubicBezTo>
                <a:close/>
                <a:moveTo>
                  <a:pt x="38068" y="2468"/>
                </a:moveTo>
                <a:cubicBezTo>
                  <a:pt x="38035" y="2468"/>
                  <a:pt x="37997" y="2477"/>
                  <a:pt x="37959" y="2496"/>
                </a:cubicBezTo>
                <a:lnTo>
                  <a:pt x="37846" y="2609"/>
                </a:lnTo>
                <a:cubicBezTo>
                  <a:pt x="37846" y="2685"/>
                  <a:pt x="37884" y="2836"/>
                  <a:pt x="38035" y="2912"/>
                </a:cubicBezTo>
                <a:lnTo>
                  <a:pt x="38224" y="2799"/>
                </a:lnTo>
                <a:cubicBezTo>
                  <a:pt x="38224" y="2761"/>
                  <a:pt x="38224" y="2761"/>
                  <a:pt x="38224" y="2723"/>
                </a:cubicBezTo>
                <a:cubicBezTo>
                  <a:pt x="38262" y="2723"/>
                  <a:pt x="38262" y="2685"/>
                  <a:pt x="38262" y="2685"/>
                </a:cubicBezTo>
                <a:cubicBezTo>
                  <a:pt x="38262" y="2647"/>
                  <a:pt x="38262" y="2572"/>
                  <a:pt x="38149" y="2496"/>
                </a:cubicBezTo>
                <a:cubicBezTo>
                  <a:pt x="38130" y="2477"/>
                  <a:pt x="38101" y="2468"/>
                  <a:pt x="38068" y="2468"/>
                </a:cubicBezTo>
                <a:close/>
                <a:moveTo>
                  <a:pt x="47676" y="2383"/>
                </a:moveTo>
                <a:lnTo>
                  <a:pt x="47563" y="2496"/>
                </a:lnTo>
                <a:lnTo>
                  <a:pt x="47563" y="2799"/>
                </a:lnTo>
                <a:lnTo>
                  <a:pt x="47676" y="2912"/>
                </a:lnTo>
                <a:cubicBezTo>
                  <a:pt x="47827" y="2912"/>
                  <a:pt x="47941" y="2912"/>
                  <a:pt x="48016" y="2836"/>
                </a:cubicBezTo>
                <a:cubicBezTo>
                  <a:pt x="48092" y="2799"/>
                  <a:pt x="48092" y="2723"/>
                  <a:pt x="48092" y="2647"/>
                </a:cubicBezTo>
                <a:cubicBezTo>
                  <a:pt x="48092" y="2572"/>
                  <a:pt x="48092" y="2496"/>
                  <a:pt x="48054" y="2458"/>
                </a:cubicBezTo>
                <a:lnTo>
                  <a:pt x="47941" y="2383"/>
                </a:lnTo>
                <a:close/>
                <a:moveTo>
                  <a:pt x="14141" y="2799"/>
                </a:moveTo>
                <a:cubicBezTo>
                  <a:pt x="14027" y="2799"/>
                  <a:pt x="13914" y="2874"/>
                  <a:pt x="13914" y="2988"/>
                </a:cubicBezTo>
                <a:lnTo>
                  <a:pt x="14065" y="2988"/>
                </a:lnTo>
                <a:cubicBezTo>
                  <a:pt x="14065" y="2988"/>
                  <a:pt x="14065" y="2988"/>
                  <a:pt x="14065" y="3025"/>
                </a:cubicBezTo>
                <a:lnTo>
                  <a:pt x="14254" y="3025"/>
                </a:lnTo>
                <a:cubicBezTo>
                  <a:pt x="14254" y="2988"/>
                  <a:pt x="14254" y="2988"/>
                  <a:pt x="14254" y="2988"/>
                </a:cubicBezTo>
                <a:lnTo>
                  <a:pt x="14405" y="2988"/>
                </a:lnTo>
                <a:cubicBezTo>
                  <a:pt x="14405" y="2912"/>
                  <a:pt x="14368" y="2874"/>
                  <a:pt x="14330" y="2836"/>
                </a:cubicBezTo>
                <a:cubicBezTo>
                  <a:pt x="14292" y="2799"/>
                  <a:pt x="14216" y="2799"/>
                  <a:pt x="14141" y="2799"/>
                </a:cubicBezTo>
                <a:close/>
                <a:moveTo>
                  <a:pt x="83800" y="2529"/>
                </a:moveTo>
                <a:cubicBezTo>
                  <a:pt x="83618" y="2529"/>
                  <a:pt x="83552" y="2688"/>
                  <a:pt x="83518" y="2723"/>
                </a:cubicBezTo>
                <a:cubicBezTo>
                  <a:pt x="83518" y="2761"/>
                  <a:pt x="83518" y="2799"/>
                  <a:pt x="83480" y="2799"/>
                </a:cubicBezTo>
                <a:lnTo>
                  <a:pt x="83555" y="2988"/>
                </a:lnTo>
                <a:lnTo>
                  <a:pt x="83593" y="2988"/>
                </a:lnTo>
                <a:cubicBezTo>
                  <a:pt x="83622" y="3016"/>
                  <a:pt x="83694" y="3089"/>
                  <a:pt x="83810" y="3089"/>
                </a:cubicBezTo>
                <a:cubicBezTo>
                  <a:pt x="83847" y="3089"/>
                  <a:pt x="83888" y="3081"/>
                  <a:pt x="83934" y="3063"/>
                </a:cubicBezTo>
                <a:lnTo>
                  <a:pt x="84047" y="2988"/>
                </a:lnTo>
                <a:cubicBezTo>
                  <a:pt x="84047" y="2950"/>
                  <a:pt x="84047" y="2912"/>
                  <a:pt x="84047" y="2912"/>
                </a:cubicBezTo>
                <a:cubicBezTo>
                  <a:pt x="84047" y="2836"/>
                  <a:pt x="84009" y="2761"/>
                  <a:pt x="84009" y="2723"/>
                </a:cubicBezTo>
                <a:cubicBezTo>
                  <a:pt x="83971" y="2685"/>
                  <a:pt x="83971" y="2685"/>
                  <a:pt x="83971" y="2647"/>
                </a:cubicBezTo>
                <a:lnTo>
                  <a:pt x="83858" y="2534"/>
                </a:lnTo>
                <a:cubicBezTo>
                  <a:pt x="83837" y="2530"/>
                  <a:pt x="83818" y="2529"/>
                  <a:pt x="83800" y="2529"/>
                </a:cubicBezTo>
                <a:close/>
                <a:moveTo>
                  <a:pt x="61816" y="2761"/>
                </a:moveTo>
                <a:cubicBezTo>
                  <a:pt x="61589" y="2761"/>
                  <a:pt x="61514" y="2836"/>
                  <a:pt x="61514" y="2988"/>
                </a:cubicBezTo>
                <a:lnTo>
                  <a:pt x="61665" y="3101"/>
                </a:lnTo>
                <a:lnTo>
                  <a:pt x="61778" y="3101"/>
                </a:lnTo>
                <a:lnTo>
                  <a:pt x="61930" y="2988"/>
                </a:lnTo>
                <a:cubicBezTo>
                  <a:pt x="61930" y="2950"/>
                  <a:pt x="61967" y="2950"/>
                  <a:pt x="61967" y="2874"/>
                </a:cubicBezTo>
                <a:lnTo>
                  <a:pt x="61816" y="2761"/>
                </a:lnTo>
                <a:close/>
                <a:moveTo>
                  <a:pt x="79822" y="2480"/>
                </a:moveTo>
                <a:cubicBezTo>
                  <a:pt x="79768" y="2480"/>
                  <a:pt x="79715" y="2507"/>
                  <a:pt x="79661" y="2534"/>
                </a:cubicBezTo>
                <a:cubicBezTo>
                  <a:pt x="79548" y="2609"/>
                  <a:pt x="79472" y="2723"/>
                  <a:pt x="79472" y="2836"/>
                </a:cubicBezTo>
                <a:cubicBezTo>
                  <a:pt x="79472" y="2988"/>
                  <a:pt x="79586" y="3063"/>
                  <a:pt x="79737" y="3101"/>
                </a:cubicBezTo>
                <a:lnTo>
                  <a:pt x="79813" y="3063"/>
                </a:lnTo>
                <a:cubicBezTo>
                  <a:pt x="79926" y="2988"/>
                  <a:pt x="79964" y="2874"/>
                  <a:pt x="79964" y="2799"/>
                </a:cubicBezTo>
                <a:cubicBezTo>
                  <a:pt x="79964" y="2761"/>
                  <a:pt x="79964" y="2685"/>
                  <a:pt x="79964" y="2685"/>
                </a:cubicBezTo>
                <a:lnTo>
                  <a:pt x="79888" y="2496"/>
                </a:lnTo>
                <a:cubicBezTo>
                  <a:pt x="79866" y="2485"/>
                  <a:pt x="79844" y="2480"/>
                  <a:pt x="79822" y="2480"/>
                </a:cubicBezTo>
                <a:close/>
                <a:moveTo>
                  <a:pt x="68735" y="2912"/>
                </a:moveTo>
                <a:cubicBezTo>
                  <a:pt x="68697" y="2912"/>
                  <a:pt x="68584" y="2912"/>
                  <a:pt x="68508" y="3101"/>
                </a:cubicBezTo>
                <a:lnTo>
                  <a:pt x="68584" y="3214"/>
                </a:lnTo>
                <a:cubicBezTo>
                  <a:pt x="68610" y="3240"/>
                  <a:pt x="68672" y="3285"/>
                  <a:pt x="68745" y="3285"/>
                </a:cubicBezTo>
                <a:cubicBezTo>
                  <a:pt x="68778" y="3285"/>
                  <a:pt x="68813" y="3276"/>
                  <a:pt x="68848" y="3252"/>
                </a:cubicBezTo>
                <a:cubicBezTo>
                  <a:pt x="68886" y="3252"/>
                  <a:pt x="68924" y="3177"/>
                  <a:pt x="68924" y="3139"/>
                </a:cubicBezTo>
                <a:cubicBezTo>
                  <a:pt x="68924" y="3025"/>
                  <a:pt x="68848" y="2912"/>
                  <a:pt x="68735" y="2912"/>
                </a:cubicBezTo>
                <a:close/>
                <a:moveTo>
                  <a:pt x="54642" y="2794"/>
                </a:moveTo>
                <a:cubicBezTo>
                  <a:pt x="54431" y="2794"/>
                  <a:pt x="54368" y="2956"/>
                  <a:pt x="54368" y="3025"/>
                </a:cubicBezTo>
                <a:cubicBezTo>
                  <a:pt x="54368" y="3063"/>
                  <a:pt x="54330" y="3101"/>
                  <a:pt x="54330" y="3101"/>
                </a:cubicBezTo>
                <a:lnTo>
                  <a:pt x="54330" y="3252"/>
                </a:lnTo>
                <a:cubicBezTo>
                  <a:pt x="54444" y="3328"/>
                  <a:pt x="54519" y="3366"/>
                  <a:pt x="54595" y="3366"/>
                </a:cubicBezTo>
                <a:lnTo>
                  <a:pt x="54670" y="3366"/>
                </a:lnTo>
                <a:lnTo>
                  <a:pt x="54859" y="3290"/>
                </a:lnTo>
                <a:cubicBezTo>
                  <a:pt x="54897" y="3252"/>
                  <a:pt x="54897" y="3214"/>
                  <a:pt x="54897" y="3177"/>
                </a:cubicBezTo>
                <a:cubicBezTo>
                  <a:pt x="54897" y="3101"/>
                  <a:pt x="54859" y="3063"/>
                  <a:pt x="54822" y="2988"/>
                </a:cubicBezTo>
                <a:cubicBezTo>
                  <a:pt x="54822" y="2950"/>
                  <a:pt x="54822" y="2950"/>
                  <a:pt x="54822" y="2912"/>
                </a:cubicBezTo>
                <a:lnTo>
                  <a:pt x="54708" y="2799"/>
                </a:lnTo>
                <a:cubicBezTo>
                  <a:pt x="54685" y="2795"/>
                  <a:pt x="54662" y="2794"/>
                  <a:pt x="54642" y="2794"/>
                </a:cubicBezTo>
                <a:close/>
                <a:moveTo>
                  <a:pt x="23744" y="2988"/>
                </a:moveTo>
                <a:lnTo>
                  <a:pt x="23630" y="3177"/>
                </a:lnTo>
                <a:cubicBezTo>
                  <a:pt x="23630" y="3177"/>
                  <a:pt x="23630" y="3214"/>
                  <a:pt x="23630" y="3214"/>
                </a:cubicBezTo>
                <a:cubicBezTo>
                  <a:pt x="23593" y="3252"/>
                  <a:pt x="23555" y="3290"/>
                  <a:pt x="23555" y="3328"/>
                </a:cubicBezTo>
                <a:cubicBezTo>
                  <a:pt x="23555" y="3366"/>
                  <a:pt x="23593" y="3441"/>
                  <a:pt x="23706" y="3479"/>
                </a:cubicBezTo>
                <a:lnTo>
                  <a:pt x="23857" y="3441"/>
                </a:lnTo>
                <a:lnTo>
                  <a:pt x="23933" y="3441"/>
                </a:lnTo>
                <a:cubicBezTo>
                  <a:pt x="24008" y="3403"/>
                  <a:pt x="24160" y="3366"/>
                  <a:pt x="24160" y="3214"/>
                </a:cubicBezTo>
                <a:cubicBezTo>
                  <a:pt x="24160" y="3177"/>
                  <a:pt x="24160" y="3139"/>
                  <a:pt x="24122" y="3101"/>
                </a:cubicBezTo>
                <a:lnTo>
                  <a:pt x="24008" y="2988"/>
                </a:lnTo>
                <a:close/>
                <a:moveTo>
                  <a:pt x="46769" y="3063"/>
                </a:moveTo>
                <a:lnTo>
                  <a:pt x="46617" y="3101"/>
                </a:lnTo>
                <a:cubicBezTo>
                  <a:pt x="46542" y="3177"/>
                  <a:pt x="46466" y="3252"/>
                  <a:pt x="46466" y="3366"/>
                </a:cubicBezTo>
                <a:cubicBezTo>
                  <a:pt x="46466" y="3403"/>
                  <a:pt x="46504" y="3517"/>
                  <a:pt x="46693" y="3555"/>
                </a:cubicBezTo>
                <a:lnTo>
                  <a:pt x="46844" y="3479"/>
                </a:lnTo>
                <a:lnTo>
                  <a:pt x="46806" y="3479"/>
                </a:lnTo>
                <a:lnTo>
                  <a:pt x="46996" y="3366"/>
                </a:lnTo>
                <a:cubicBezTo>
                  <a:pt x="46958" y="3214"/>
                  <a:pt x="46882" y="3101"/>
                  <a:pt x="46769" y="3063"/>
                </a:cubicBezTo>
                <a:close/>
                <a:moveTo>
                  <a:pt x="75162" y="3214"/>
                </a:moveTo>
                <a:lnTo>
                  <a:pt x="75011" y="3328"/>
                </a:lnTo>
                <a:lnTo>
                  <a:pt x="75011" y="3479"/>
                </a:lnTo>
                <a:lnTo>
                  <a:pt x="75162" y="3592"/>
                </a:lnTo>
                <a:lnTo>
                  <a:pt x="75351" y="3592"/>
                </a:lnTo>
                <a:lnTo>
                  <a:pt x="75465" y="3479"/>
                </a:lnTo>
                <a:lnTo>
                  <a:pt x="75465" y="3328"/>
                </a:lnTo>
                <a:lnTo>
                  <a:pt x="75351" y="3214"/>
                </a:lnTo>
                <a:close/>
                <a:moveTo>
                  <a:pt x="51797" y="3479"/>
                </a:moveTo>
                <a:cubicBezTo>
                  <a:pt x="51663" y="3546"/>
                  <a:pt x="51740" y="3626"/>
                  <a:pt x="51818" y="3626"/>
                </a:cubicBezTo>
                <a:cubicBezTo>
                  <a:pt x="51872" y="3626"/>
                  <a:pt x="51926" y="3587"/>
                  <a:pt x="51910" y="3479"/>
                </a:cubicBezTo>
                <a:close/>
                <a:moveTo>
                  <a:pt x="63930" y="3245"/>
                </a:moveTo>
                <a:cubicBezTo>
                  <a:pt x="63908" y="3245"/>
                  <a:pt x="63884" y="3247"/>
                  <a:pt x="63858" y="3252"/>
                </a:cubicBezTo>
                <a:lnTo>
                  <a:pt x="63782" y="3290"/>
                </a:lnTo>
                <a:cubicBezTo>
                  <a:pt x="63706" y="3366"/>
                  <a:pt x="63706" y="3441"/>
                  <a:pt x="63706" y="3479"/>
                </a:cubicBezTo>
                <a:cubicBezTo>
                  <a:pt x="63706" y="3592"/>
                  <a:pt x="63858" y="3706"/>
                  <a:pt x="63971" y="3744"/>
                </a:cubicBezTo>
                <a:lnTo>
                  <a:pt x="64160" y="3630"/>
                </a:lnTo>
                <a:cubicBezTo>
                  <a:pt x="64198" y="3630"/>
                  <a:pt x="64236" y="3592"/>
                  <a:pt x="64274" y="3517"/>
                </a:cubicBezTo>
                <a:lnTo>
                  <a:pt x="64160" y="3366"/>
                </a:lnTo>
                <a:cubicBezTo>
                  <a:pt x="64128" y="3333"/>
                  <a:pt x="64067" y="3245"/>
                  <a:pt x="63930" y="3245"/>
                </a:cubicBezTo>
                <a:close/>
                <a:moveTo>
                  <a:pt x="87412" y="3517"/>
                </a:moveTo>
                <a:cubicBezTo>
                  <a:pt x="87298" y="3517"/>
                  <a:pt x="87223" y="3517"/>
                  <a:pt x="87147" y="3592"/>
                </a:cubicBezTo>
                <a:cubicBezTo>
                  <a:pt x="87109" y="3630"/>
                  <a:pt x="87072" y="3668"/>
                  <a:pt x="87072" y="3782"/>
                </a:cubicBezTo>
                <a:lnTo>
                  <a:pt x="87072" y="3819"/>
                </a:lnTo>
                <a:lnTo>
                  <a:pt x="87223" y="3895"/>
                </a:lnTo>
                <a:lnTo>
                  <a:pt x="87412" y="3895"/>
                </a:lnTo>
                <a:lnTo>
                  <a:pt x="87525" y="3782"/>
                </a:lnTo>
                <a:lnTo>
                  <a:pt x="87525" y="3630"/>
                </a:lnTo>
                <a:lnTo>
                  <a:pt x="87412" y="3517"/>
                </a:lnTo>
                <a:close/>
                <a:moveTo>
                  <a:pt x="26201" y="3366"/>
                </a:moveTo>
                <a:lnTo>
                  <a:pt x="26088" y="3479"/>
                </a:lnTo>
                <a:lnTo>
                  <a:pt x="26088" y="3782"/>
                </a:lnTo>
                <a:lnTo>
                  <a:pt x="26201" y="3895"/>
                </a:lnTo>
                <a:cubicBezTo>
                  <a:pt x="26223" y="3906"/>
                  <a:pt x="26249" y="3911"/>
                  <a:pt x="26275" y="3911"/>
                </a:cubicBezTo>
                <a:cubicBezTo>
                  <a:pt x="26337" y="3911"/>
                  <a:pt x="26401" y="3884"/>
                  <a:pt x="26428" y="3857"/>
                </a:cubicBezTo>
                <a:cubicBezTo>
                  <a:pt x="26504" y="3819"/>
                  <a:pt x="26542" y="3744"/>
                  <a:pt x="26542" y="3630"/>
                </a:cubicBezTo>
                <a:cubicBezTo>
                  <a:pt x="26542" y="3555"/>
                  <a:pt x="26504" y="3441"/>
                  <a:pt x="26428" y="3403"/>
                </a:cubicBezTo>
                <a:cubicBezTo>
                  <a:pt x="26390" y="3366"/>
                  <a:pt x="26277" y="3366"/>
                  <a:pt x="26201" y="3366"/>
                </a:cubicBezTo>
                <a:close/>
                <a:moveTo>
                  <a:pt x="15615" y="3441"/>
                </a:moveTo>
                <a:cubicBezTo>
                  <a:pt x="15540" y="3441"/>
                  <a:pt x="15502" y="3441"/>
                  <a:pt x="15426" y="3479"/>
                </a:cubicBezTo>
                <a:cubicBezTo>
                  <a:pt x="15388" y="3517"/>
                  <a:pt x="15351" y="3592"/>
                  <a:pt x="15351" y="3668"/>
                </a:cubicBezTo>
                <a:lnTo>
                  <a:pt x="15502" y="3668"/>
                </a:lnTo>
                <a:cubicBezTo>
                  <a:pt x="15502" y="3668"/>
                  <a:pt x="15502" y="3668"/>
                  <a:pt x="15502" y="3706"/>
                </a:cubicBezTo>
                <a:lnTo>
                  <a:pt x="15729" y="3706"/>
                </a:lnTo>
                <a:cubicBezTo>
                  <a:pt x="15766" y="3668"/>
                  <a:pt x="15729" y="3668"/>
                  <a:pt x="15729" y="3668"/>
                </a:cubicBezTo>
                <a:lnTo>
                  <a:pt x="15842" y="3668"/>
                </a:lnTo>
                <a:cubicBezTo>
                  <a:pt x="15804" y="3706"/>
                  <a:pt x="15804" y="3744"/>
                  <a:pt x="15804" y="3782"/>
                </a:cubicBezTo>
                <a:lnTo>
                  <a:pt x="15955" y="3895"/>
                </a:lnTo>
                <a:cubicBezTo>
                  <a:pt x="15955" y="3895"/>
                  <a:pt x="15955" y="3895"/>
                  <a:pt x="15993" y="3933"/>
                </a:cubicBezTo>
                <a:cubicBezTo>
                  <a:pt x="16031" y="3933"/>
                  <a:pt x="16069" y="3971"/>
                  <a:pt x="16182" y="3971"/>
                </a:cubicBezTo>
                <a:lnTo>
                  <a:pt x="16296" y="3895"/>
                </a:lnTo>
                <a:cubicBezTo>
                  <a:pt x="16334" y="3857"/>
                  <a:pt x="16371" y="3744"/>
                  <a:pt x="16371" y="3668"/>
                </a:cubicBezTo>
                <a:cubicBezTo>
                  <a:pt x="16371" y="3630"/>
                  <a:pt x="16371" y="3592"/>
                  <a:pt x="16371" y="3555"/>
                </a:cubicBezTo>
                <a:lnTo>
                  <a:pt x="16258" y="3479"/>
                </a:lnTo>
                <a:cubicBezTo>
                  <a:pt x="16217" y="3469"/>
                  <a:pt x="16180" y="3464"/>
                  <a:pt x="16144" y="3464"/>
                </a:cubicBezTo>
                <a:cubicBezTo>
                  <a:pt x="16049" y="3464"/>
                  <a:pt x="15973" y="3499"/>
                  <a:pt x="15918" y="3555"/>
                </a:cubicBezTo>
                <a:cubicBezTo>
                  <a:pt x="15918" y="3555"/>
                  <a:pt x="15880" y="3555"/>
                  <a:pt x="15880" y="3592"/>
                </a:cubicBezTo>
                <a:cubicBezTo>
                  <a:pt x="15842" y="3479"/>
                  <a:pt x="15729" y="3441"/>
                  <a:pt x="15615" y="3441"/>
                </a:cubicBezTo>
                <a:close/>
                <a:moveTo>
                  <a:pt x="79283" y="3555"/>
                </a:moveTo>
                <a:cubicBezTo>
                  <a:pt x="79170" y="3555"/>
                  <a:pt x="79094" y="3592"/>
                  <a:pt x="79056" y="3630"/>
                </a:cubicBezTo>
                <a:cubicBezTo>
                  <a:pt x="79019" y="3668"/>
                  <a:pt x="78981" y="3744"/>
                  <a:pt x="79019" y="3857"/>
                </a:cubicBezTo>
                <a:lnTo>
                  <a:pt x="79132" y="3971"/>
                </a:lnTo>
                <a:lnTo>
                  <a:pt x="79245" y="3971"/>
                </a:lnTo>
                <a:lnTo>
                  <a:pt x="79397" y="3857"/>
                </a:lnTo>
                <a:lnTo>
                  <a:pt x="79397" y="3706"/>
                </a:lnTo>
                <a:lnTo>
                  <a:pt x="79283" y="3555"/>
                </a:lnTo>
                <a:close/>
                <a:moveTo>
                  <a:pt x="89718" y="3555"/>
                </a:moveTo>
                <a:cubicBezTo>
                  <a:pt x="89642" y="3555"/>
                  <a:pt x="89567" y="3555"/>
                  <a:pt x="89491" y="3630"/>
                </a:cubicBezTo>
                <a:cubicBezTo>
                  <a:pt x="89416" y="3668"/>
                  <a:pt x="89416" y="3744"/>
                  <a:pt x="89453" y="3819"/>
                </a:cubicBezTo>
                <a:lnTo>
                  <a:pt x="89529" y="3895"/>
                </a:lnTo>
                <a:cubicBezTo>
                  <a:pt x="89529" y="3895"/>
                  <a:pt x="89567" y="3933"/>
                  <a:pt x="89567" y="3933"/>
                </a:cubicBezTo>
                <a:cubicBezTo>
                  <a:pt x="89642" y="3933"/>
                  <a:pt x="89718" y="3971"/>
                  <a:pt x="89832" y="3971"/>
                </a:cubicBezTo>
                <a:lnTo>
                  <a:pt x="89945" y="3857"/>
                </a:lnTo>
                <a:lnTo>
                  <a:pt x="89945" y="3706"/>
                </a:lnTo>
                <a:lnTo>
                  <a:pt x="89794" y="3555"/>
                </a:lnTo>
                <a:cubicBezTo>
                  <a:pt x="89781" y="3567"/>
                  <a:pt x="89773" y="3571"/>
                  <a:pt x="89766" y="3571"/>
                </a:cubicBezTo>
                <a:cubicBezTo>
                  <a:pt x="89752" y="3571"/>
                  <a:pt x="89743" y="3555"/>
                  <a:pt x="89718" y="3555"/>
                </a:cubicBezTo>
                <a:close/>
                <a:moveTo>
                  <a:pt x="85455" y="3592"/>
                </a:moveTo>
                <a:cubicBezTo>
                  <a:pt x="85399" y="3592"/>
                  <a:pt x="85351" y="3611"/>
                  <a:pt x="85332" y="3630"/>
                </a:cubicBezTo>
                <a:lnTo>
                  <a:pt x="85219" y="3630"/>
                </a:lnTo>
                <a:lnTo>
                  <a:pt x="85030" y="3744"/>
                </a:lnTo>
                <a:lnTo>
                  <a:pt x="85030" y="3857"/>
                </a:lnTo>
                <a:lnTo>
                  <a:pt x="85143" y="3971"/>
                </a:lnTo>
                <a:cubicBezTo>
                  <a:pt x="85181" y="3971"/>
                  <a:pt x="85219" y="4008"/>
                  <a:pt x="85257" y="4008"/>
                </a:cubicBezTo>
                <a:lnTo>
                  <a:pt x="85370" y="3933"/>
                </a:lnTo>
                <a:lnTo>
                  <a:pt x="85408" y="3933"/>
                </a:lnTo>
                <a:cubicBezTo>
                  <a:pt x="85521" y="3933"/>
                  <a:pt x="85597" y="3895"/>
                  <a:pt x="85635" y="3819"/>
                </a:cubicBezTo>
                <a:lnTo>
                  <a:pt x="85635" y="3668"/>
                </a:lnTo>
                <a:cubicBezTo>
                  <a:pt x="85578" y="3611"/>
                  <a:pt x="85512" y="3592"/>
                  <a:pt x="85455" y="3592"/>
                </a:cubicBezTo>
                <a:close/>
                <a:moveTo>
                  <a:pt x="3706" y="3744"/>
                </a:moveTo>
                <a:lnTo>
                  <a:pt x="3555" y="3857"/>
                </a:lnTo>
                <a:lnTo>
                  <a:pt x="3555" y="3933"/>
                </a:lnTo>
                <a:lnTo>
                  <a:pt x="3668" y="4084"/>
                </a:lnTo>
                <a:cubicBezTo>
                  <a:pt x="3706" y="4084"/>
                  <a:pt x="3744" y="4122"/>
                  <a:pt x="3781" y="4122"/>
                </a:cubicBezTo>
                <a:lnTo>
                  <a:pt x="3970" y="4008"/>
                </a:lnTo>
                <a:cubicBezTo>
                  <a:pt x="3970" y="3971"/>
                  <a:pt x="3970" y="3933"/>
                  <a:pt x="4008" y="3895"/>
                </a:cubicBezTo>
                <a:lnTo>
                  <a:pt x="3895" y="3744"/>
                </a:lnTo>
                <a:close/>
                <a:moveTo>
                  <a:pt x="60039" y="3706"/>
                </a:moveTo>
                <a:lnTo>
                  <a:pt x="59850" y="3819"/>
                </a:lnTo>
                <a:cubicBezTo>
                  <a:pt x="59850" y="3819"/>
                  <a:pt x="59850" y="3857"/>
                  <a:pt x="59850" y="3857"/>
                </a:cubicBezTo>
                <a:cubicBezTo>
                  <a:pt x="59850" y="3895"/>
                  <a:pt x="59850" y="3895"/>
                  <a:pt x="59850" y="3933"/>
                </a:cubicBezTo>
                <a:cubicBezTo>
                  <a:pt x="59850" y="3971"/>
                  <a:pt x="59850" y="4046"/>
                  <a:pt x="59926" y="4084"/>
                </a:cubicBezTo>
                <a:cubicBezTo>
                  <a:pt x="59964" y="4122"/>
                  <a:pt x="60039" y="4122"/>
                  <a:pt x="60153" y="4122"/>
                </a:cubicBezTo>
                <a:lnTo>
                  <a:pt x="60228" y="4008"/>
                </a:lnTo>
                <a:cubicBezTo>
                  <a:pt x="60228" y="3857"/>
                  <a:pt x="60153" y="3744"/>
                  <a:pt x="60039" y="3706"/>
                </a:cubicBezTo>
                <a:close/>
                <a:moveTo>
                  <a:pt x="33385" y="3933"/>
                </a:moveTo>
                <a:cubicBezTo>
                  <a:pt x="33196" y="3933"/>
                  <a:pt x="33082" y="4046"/>
                  <a:pt x="33082" y="4160"/>
                </a:cubicBezTo>
                <a:lnTo>
                  <a:pt x="33234" y="4160"/>
                </a:lnTo>
                <a:cubicBezTo>
                  <a:pt x="33234" y="4197"/>
                  <a:pt x="33234" y="4197"/>
                  <a:pt x="33234" y="4197"/>
                </a:cubicBezTo>
                <a:lnTo>
                  <a:pt x="33536" y="4197"/>
                </a:lnTo>
                <a:cubicBezTo>
                  <a:pt x="33536" y="4197"/>
                  <a:pt x="33498" y="4197"/>
                  <a:pt x="33498" y="4160"/>
                </a:cubicBezTo>
                <a:lnTo>
                  <a:pt x="33649" y="4160"/>
                </a:lnTo>
                <a:cubicBezTo>
                  <a:pt x="33649" y="4084"/>
                  <a:pt x="33649" y="4046"/>
                  <a:pt x="33574" y="3971"/>
                </a:cubicBezTo>
                <a:cubicBezTo>
                  <a:pt x="33498" y="3971"/>
                  <a:pt x="33460" y="3933"/>
                  <a:pt x="33385" y="3933"/>
                </a:cubicBezTo>
                <a:close/>
                <a:moveTo>
                  <a:pt x="57960" y="3753"/>
                </a:moveTo>
                <a:cubicBezTo>
                  <a:pt x="57922" y="3753"/>
                  <a:pt x="57884" y="3763"/>
                  <a:pt x="57846" y="3782"/>
                </a:cubicBezTo>
                <a:cubicBezTo>
                  <a:pt x="57771" y="3819"/>
                  <a:pt x="57733" y="3895"/>
                  <a:pt x="57733" y="4008"/>
                </a:cubicBezTo>
                <a:cubicBezTo>
                  <a:pt x="57733" y="4046"/>
                  <a:pt x="57733" y="4122"/>
                  <a:pt x="57808" y="4197"/>
                </a:cubicBezTo>
                <a:cubicBezTo>
                  <a:pt x="57846" y="4197"/>
                  <a:pt x="57884" y="4235"/>
                  <a:pt x="57960" y="4235"/>
                </a:cubicBezTo>
                <a:lnTo>
                  <a:pt x="58073" y="4122"/>
                </a:lnTo>
                <a:cubicBezTo>
                  <a:pt x="58073" y="4122"/>
                  <a:pt x="58073" y="4122"/>
                  <a:pt x="58073" y="4084"/>
                </a:cubicBezTo>
                <a:cubicBezTo>
                  <a:pt x="58111" y="4046"/>
                  <a:pt x="58149" y="4008"/>
                  <a:pt x="58149" y="3933"/>
                </a:cubicBezTo>
                <a:cubicBezTo>
                  <a:pt x="58149" y="3933"/>
                  <a:pt x="58149" y="3895"/>
                  <a:pt x="58111" y="3857"/>
                </a:cubicBezTo>
                <a:lnTo>
                  <a:pt x="58073" y="3782"/>
                </a:lnTo>
                <a:cubicBezTo>
                  <a:pt x="58035" y="3763"/>
                  <a:pt x="57998" y="3753"/>
                  <a:pt x="57960" y="3753"/>
                </a:cubicBezTo>
                <a:close/>
                <a:moveTo>
                  <a:pt x="7524" y="3895"/>
                </a:moveTo>
                <a:lnTo>
                  <a:pt x="7335" y="3933"/>
                </a:lnTo>
                <a:cubicBezTo>
                  <a:pt x="7297" y="3971"/>
                  <a:pt x="7260" y="4008"/>
                  <a:pt x="7260" y="4084"/>
                </a:cubicBezTo>
                <a:cubicBezTo>
                  <a:pt x="7260" y="4122"/>
                  <a:pt x="7260" y="4122"/>
                  <a:pt x="7297" y="4160"/>
                </a:cubicBezTo>
                <a:cubicBezTo>
                  <a:pt x="7297" y="4160"/>
                  <a:pt x="7297" y="4160"/>
                  <a:pt x="7297" y="4197"/>
                </a:cubicBezTo>
                <a:lnTo>
                  <a:pt x="7411" y="4311"/>
                </a:lnTo>
                <a:cubicBezTo>
                  <a:pt x="7433" y="4322"/>
                  <a:pt x="7461" y="4330"/>
                  <a:pt x="7492" y="4330"/>
                </a:cubicBezTo>
                <a:cubicBezTo>
                  <a:pt x="7568" y="4330"/>
                  <a:pt x="7660" y="4283"/>
                  <a:pt x="7713" y="4122"/>
                </a:cubicBezTo>
                <a:lnTo>
                  <a:pt x="7600" y="3933"/>
                </a:lnTo>
                <a:cubicBezTo>
                  <a:pt x="7562" y="3933"/>
                  <a:pt x="7562" y="3933"/>
                  <a:pt x="7524" y="3895"/>
                </a:cubicBezTo>
                <a:close/>
                <a:moveTo>
                  <a:pt x="4704" y="3994"/>
                </a:moveTo>
                <a:cubicBezTo>
                  <a:pt x="4674" y="3994"/>
                  <a:pt x="4644" y="3998"/>
                  <a:pt x="4613" y="4008"/>
                </a:cubicBezTo>
                <a:cubicBezTo>
                  <a:pt x="4538" y="4046"/>
                  <a:pt x="4462" y="4084"/>
                  <a:pt x="4462" y="4197"/>
                </a:cubicBezTo>
                <a:lnTo>
                  <a:pt x="4500" y="4273"/>
                </a:lnTo>
                <a:cubicBezTo>
                  <a:pt x="4555" y="4328"/>
                  <a:pt x="4631" y="4363"/>
                  <a:pt x="4712" y="4363"/>
                </a:cubicBezTo>
                <a:cubicBezTo>
                  <a:pt x="4741" y="4363"/>
                  <a:pt x="4772" y="4359"/>
                  <a:pt x="4802" y="4349"/>
                </a:cubicBezTo>
                <a:cubicBezTo>
                  <a:pt x="4916" y="4311"/>
                  <a:pt x="4953" y="4273"/>
                  <a:pt x="4991" y="4160"/>
                </a:cubicBezTo>
                <a:lnTo>
                  <a:pt x="4953" y="4084"/>
                </a:lnTo>
                <a:cubicBezTo>
                  <a:pt x="4870" y="4029"/>
                  <a:pt x="4787" y="3994"/>
                  <a:pt x="4704" y="3994"/>
                </a:cubicBezTo>
                <a:close/>
                <a:moveTo>
                  <a:pt x="20795" y="4046"/>
                </a:moveTo>
                <a:cubicBezTo>
                  <a:pt x="20644" y="4046"/>
                  <a:pt x="20568" y="4084"/>
                  <a:pt x="20492" y="4235"/>
                </a:cubicBezTo>
                <a:lnTo>
                  <a:pt x="20606" y="4386"/>
                </a:lnTo>
                <a:cubicBezTo>
                  <a:pt x="20644" y="4386"/>
                  <a:pt x="20681" y="4424"/>
                  <a:pt x="20719" y="4424"/>
                </a:cubicBezTo>
                <a:lnTo>
                  <a:pt x="20908" y="4311"/>
                </a:lnTo>
                <a:cubicBezTo>
                  <a:pt x="20908" y="4311"/>
                  <a:pt x="20946" y="4235"/>
                  <a:pt x="20946" y="4160"/>
                </a:cubicBezTo>
                <a:lnTo>
                  <a:pt x="20946" y="4122"/>
                </a:lnTo>
                <a:lnTo>
                  <a:pt x="20795" y="4046"/>
                </a:lnTo>
                <a:close/>
                <a:moveTo>
                  <a:pt x="9717" y="4046"/>
                </a:moveTo>
                <a:cubicBezTo>
                  <a:pt x="9566" y="4046"/>
                  <a:pt x="9453" y="4122"/>
                  <a:pt x="9377" y="4160"/>
                </a:cubicBezTo>
                <a:cubicBezTo>
                  <a:pt x="9377" y="4197"/>
                  <a:pt x="9339" y="4197"/>
                  <a:pt x="9339" y="4235"/>
                </a:cubicBezTo>
                <a:lnTo>
                  <a:pt x="9339" y="4386"/>
                </a:lnTo>
                <a:cubicBezTo>
                  <a:pt x="9394" y="4442"/>
                  <a:pt x="9490" y="4477"/>
                  <a:pt x="9582" y="4477"/>
                </a:cubicBezTo>
                <a:cubicBezTo>
                  <a:pt x="9616" y="4477"/>
                  <a:pt x="9649" y="4472"/>
                  <a:pt x="9679" y="4462"/>
                </a:cubicBezTo>
                <a:cubicBezTo>
                  <a:pt x="9793" y="4424"/>
                  <a:pt x="9868" y="4311"/>
                  <a:pt x="9868" y="4235"/>
                </a:cubicBezTo>
                <a:cubicBezTo>
                  <a:pt x="9868" y="4197"/>
                  <a:pt x="9868" y="4160"/>
                  <a:pt x="9868" y="4122"/>
                </a:cubicBezTo>
                <a:lnTo>
                  <a:pt x="9717" y="4046"/>
                </a:lnTo>
                <a:close/>
                <a:moveTo>
                  <a:pt x="38564" y="4235"/>
                </a:moveTo>
                <a:lnTo>
                  <a:pt x="38451" y="4349"/>
                </a:lnTo>
                <a:lnTo>
                  <a:pt x="38451" y="4462"/>
                </a:lnTo>
                <a:lnTo>
                  <a:pt x="38564" y="4575"/>
                </a:lnTo>
                <a:cubicBezTo>
                  <a:pt x="38591" y="4602"/>
                  <a:pt x="38637" y="4629"/>
                  <a:pt x="38701" y="4629"/>
                </a:cubicBezTo>
                <a:cubicBezTo>
                  <a:pt x="38728" y="4629"/>
                  <a:pt x="38758" y="4624"/>
                  <a:pt x="38791" y="4613"/>
                </a:cubicBezTo>
                <a:lnTo>
                  <a:pt x="38905" y="4500"/>
                </a:lnTo>
                <a:lnTo>
                  <a:pt x="38905" y="4424"/>
                </a:lnTo>
                <a:lnTo>
                  <a:pt x="38791" y="4273"/>
                </a:lnTo>
                <a:cubicBezTo>
                  <a:pt x="38753" y="4273"/>
                  <a:pt x="38678" y="4235"/>
                  <a:pt x="38564" y="4235"/>
                </a:cubicBezTo>
                <a:close/>
                <a:moveTo>
                  <a:pt x="42118" y="4462"/>
                </a:moveTo>
                <a:lnTo>
                  <a:pt x="41967" y="4500"/>
                </a:lnTo>
                <a:cubicBezTo>
                  <a:pt x="41967" y="4500"/>
                  <a:pt x="41967" y="4500"/>
                  <a:pt x="41929" y="4538"/>
                </a:cubicBezTo>
                <a:cubicBezTo>
                  <a:pt x="41854" y="4575"/>
                  <a:pt x="41778" y="4613"/>
                  <a:pt x="41778" y="4727"/>
                </a:cubicBezTo>
                <a:cubicBezTo>
                  <a:pt x="41778" y="4802"/>
                  <a:pt x="41816" y="4840"/>
                  <a:pt x="41854" y="4916"/>
                </a:cubicBezTo>
                <a:lnTo>
                  <a:pt x="41929" y="4954"/>
                </a:lnTo>
                <a:cubicBezTo>
                  <a:pt x="42005" y="4954"/>
                  <a:pt x="42081" y="4954"/>
                  <a:pt x="42156" y="4916"/>
                </a:cubicBezTo>
                <a:cubicBezTo>
                  <a:pt x="42232" y="4878"/>
                  <a:pt x="42307" y="4765"/>
                  <a:pt x="42307" y="4689"/>
                </a:cubicBezTo>
                <a:cubicBezTo>
                  <a:pt x="42307" y="4575"/>
                  <a:pt x="42232" y="4500"/>
                  <a:pt x="42118" y="4462"/>
                </a:cubicBezTo>
                <a:close/>
                <a:moveTo>
                  <a:pt x="22421" y="4651"/>
                </a:moveTo>
                <a:cubicBezTo>
                  <a:pt x="22345" y="4651"/>
                  <a:pt x="22232" y="4651"/>
                  <a:pt x="22156" y="4689"/>
                </a:cubicBezTo>
                <a:cubicBezTo>
                  <a:pt x="22118" y="4765"/>
                  <a:pt x="22080" y="4840"/>
                  <a:pt x="22118" y="4916"/>
                </a:cubicBezTo>
                <a:lnTo>
                  <a:pt x="22232" y="4991"/>
                </a:lnTo>
                <a:cubicBezTo>
                  <a:pt x="22262" y="4995"/>
                  <a:pt x="22290" y="4996"/>
                  <a:pt x="22316" y="4996"/>
                </a:cubicBezTo>
                <a:cubicBezTo>
                  <a:pt x="22579" y="4996"/>
                  <a:pt x="22613" y="4837"/>
                  <a:pt x="22647" y="4802"/>
                </a:cubicBezTo>
                <a:lnTo>
                  <a:pt x="22496" y="4651"/>
                </a:lnTo>
                <a:close/>
                <a:moveTo>
                  <a:pt x="65521" y="4538"/>
                </a:moveTo>
                <a:lnTo>
                  <a:pt x="65370" y="4689"/>
                </a:lnTo>
                <a:lnTo>
                  <a:pt x="65370" y="4878"/>
                </a:lnTo>
                <a:lnTo>
                  <a:pt x="65483" y="4991"/>
                </a:lnTo>
                <a:cubicBezTo>
                  <a:pt x="65540" y="5010"/>
                  <a:pt x="65587" y="5020"/>
                  <a:pt x="65625" y="5020"/>
                </a:cubicBezTo>
                <a:cubicBezTo>
                  <a:pt x="65663" y="5020"/>
                  <a:pt x="65691" y="5010"/>
                  <a:pt x="65710" y="4991"/>
                </a:cubicBezTo>
                <a:cubicBezTo>
                  <a:pt x="65824" y="4954"/>
                  <a:pt x="65824" y="4840"/>
                  <a:pt x="65862" y="4802"/>
                </a:cubicBezTo>
                <a:cubicBezTo>
                  <a:pt x="65862" y="4765"/>
                  <a:pt x="65862" y="4765"/>
                  <a:pt x="65862" y="4765"/>
                </a:cubicBezTo>
                <a:lnTo>
                  <a:pt x="65748" y="4538"/>
                </a:lnTo>
                <a:close/>
                <a:moveTo>
                  <a:pt x="54746" y="4273"/>
                </a:moveTo>
                <a:cubicBezTo>
                  <a:pt x="54670" y="4273"/>
                  <a:pt x="54481" y="4273"/>
                  <a:pt x="54368" y="4538"/>
                </a:cubicBezTo>
                <a:lnTo>
                  <a:pt x="54368" y="4651"/>
                </a:lnTo>
                <a:lnTo>
                  <a:pt x="54406" y="4651"/>
                </a:lnTo>
                <a:cubicBezTo>
                  <a:pt x="54519" y="4802"/>
                  <a:pt x="54633" y="4954"/>
                  <a:pt x="54859" y="5029"/>
                </a:cubicBezTo>
                <a:lnTo>
                  <a:pt x="55049" y="4991"/>
                </a:lnTo>
                <a:cubicBezTo>
                  <a:pt x="55086" y="4916"/>
                  <a:pt x="55086" y="4840"/>
                  <a:pt x="55086" y="4765"/>
                </a:cubicBezTo>
                <a:cubicBezTo>
                  <a:pt x="55086" y="4575"/>
                  <a:pt x="54935" y="4311"/>
                  <a:pt x="54746" y="4273"/>
                </a:cubicBezTo>
                <a:close/>
                <a:moveTo>
                  <a:pt x="78352" y="4598"/>
                </a:moveTo>
                <a:cubicBezTo>
                  <a:pt x="78326" y="4598"/>
                  <a:pt x="78296" y="4602"/>
                  <a:pt x="78262" y="4613"/>
                </a:cubicBezTo>
                <a:cubicBezTo>
                  <a:pt x="78149" y="4613"/>
                  <a:pt x="78073" y="4727"/>
                  <a:pt x="78073" y="4802"/>
                </a:cubicBezTo>
                <a:cubicBezTo>
                  <a:pt x="78073" y="4916"/>
                  <a:pt x="78111" y="4991"/>
                  <a:pt x="78225" y="5067"/>
                </a:cubicBezTo>
                <a:cubicBezTo>
                  <a:pt x="78262" y="5105"/>
                  <a:pt x="78338" y="5105"/>
                  <a:pt x="78376" y="5105"/>
                </a:cubicBezTo>
                <a:lnTo>
                  <a:pt x="78451" y="5067"/>
                </a:lnTo>
                <a:cubicBezTo>
                  <a:pt x="78527" y="5029"/>
                  <a:pt x="78565" y="4878"/>
                  <a:pt x="78565" y="4802"/>
                </a:cubicBezTo>
                <a:cubicBezTo>
                  <a:pt x="78565" y="4727"/>
                  <a:pt x="78527" y="4651"/>
                  <a:pt x="78489" y="4651"/>
                </a:cubicBezTo>
                <a:cubicBezTo>
                  <a:pt x="78463" y="4624"/>
                  <a:pt x="78417" y="4598"/>
                  <a:pt x="78352" y="4598"/>
                </a:cubicBezTo>
                <a:close/>
                <a:moveTo>
                  <a:pt x="5974" y="4613"/>
                </a:moveTo>
                <a:lnTo>
                  <a:pt x="5861" y="4727"/>
                </a:lnTo>
                <a:lnTo>
                  <a:pt x="5861" y="4840"/>
                </a:lnTo>
                <a:cubicBezTo>
                  <a:pt x="5785" y="4840"/>
                  <a:pt x="5672" y="4878"/>
                  <a:pt x="5672" y="5029"/>
                </a:cubicBezTo>
                <a:lnTo>
                  <a:pt x="5785" y="5143"/>
                </a:lnTo>
                <a:cubicBezTo>
                  <a:pt x="5818" y="5154"/>
                  <a:pt x="5852" y="5158"/>
                  <a:pt x="5883" y="5158"/>
                </a:cubicBezTo>
                <a:cubicBezTo>
                  <a:pt x="5959" y="5158"/>
                  <a:pt x="6023" y="5132"/>
                  <a:pt x="6050" y="5105"/>
                </a:cubicBezTo>
                <a:lnTo>
                  <a:pt x="6125" y="4991"/>
                </a:lnTo>
                <a:lnTo>
                  <a:pt x="6201" y="4991"/>
                </a:lnTo>
                <a:lnTo>
                  <a:pt x="6314" y="4878"/>
                </a:lnTo>
                <a:lnTo>
                  <a:pt x="6314" y="4727"/>
                </a:lnTo>
                <a:lnTo>
                  <a:pt x="6163" y="4613"/>
                </a:lnTo>
                <a:close/>
                <a:moveTo>
                  <a:pt x="82535" y="5067"/>
                </a:moveTo>
                <a:lnTo>
                  <a:pt x="82421" y="5180"/>
                </a:lnTo>
                <a:lnTo>
                  <a:pt x="82421" y="5294"/>
                </a:lnTo>
                <a:lnTo>
                  <a:pt x="82572" y="5407"/>
                </a:lnTo>
                <a:cubicBezTo>
                  <a:pt x="82572" y="5407"/>
                  <a:pt x="82610" y="5445"/>
                  <a:pt x="82648" y="5445"/>
                </a:cubicBezTo>
                <a:lnTo>
                  <a:pt x="82837" y="5294"/>
                </a:lnTo>
                <a:cubicBezTo>
                  <a:pt x="82837" y="5256"/>
                  <a:pt x="82837" y="5143"/>
                  <a:pt x="82762" y="5105"/>
                </a:cubicBezTo>
                <a:cubicBezTo>
                  <a:pt x="82724" y="5067"/>
                  <a:pt x="82648" y="5067"/>
                  <a:pt x="82535" y="5067"/>
                </a:cubicBezTo>
                <a:close/>
                <a:moveTo>
                  <a:pt x="41332" y="5014"/>
                </a:moveTo>
                <a:cubicBezTo>
                  <a:pt x="41292" y="5014"/>
                  <a:pt x="41251" y="5019"/>
                  <a:pt x="41211" y="5029"/>
                </a:cubicBezTo>
                <a:lnTo>
                  <a:pt x="41098" y="5105"/>
                </a:lnTo>
                <a:cubicBezTo>
                  <a:pt x="41098" y="5143"/>
                  <a:pt x="41060" y="5218"/>
                  <a:pt x="41060" y="5256"/>
                </a:cubicBezTo>
                <a:cubicBezTo>
                  <a:pt x="41060" y="5332"/>
                  <a:pt x="41098" y="5483"/>
                  <a:pt x="41400" y="5521"/>
                </a:cubicBezTo>
                <a:lnTo>
                  <a:pt x="41551" y="5407"/>
                </a:lnTo>
                <a:cubicBezTo>
                  <a:pt x="41551" y="5407"/>
                  <a:pt x="41551" y="5445"/>
                  <a:pt x="41551" y="5445"/>
                </a:cubicBezTo>
                <a:cubicBezTo>
                  <a:pt x="41551" y="5445"/>
                  <a:pt x="41665" y="5407"/>
                  <a:pt x="41665" y="5332"/>
                </a:cubicBezTo>
                <a:lnTo>
                  <a:pt x="41627" y="5256"/>
                </a:lnTo>
                <a:lnTo>
                  <a:pt x="41665" y="5256"/>
                </a:lnTo>
                <a:lnTo>
                  <a:pt x="41627" y="5105"/>
                </a:lnTo>
                <a:cubicBezTo>
                  <a:pt x="41544" y="5049"/>
                  <a:pt x="41440" y="5014"/>
                  <a:pt x="41332" y="5014"/>
                </a:cubicBezTo>
                <a:close/>
                <a:moveTo>
                  <a:pt x="64727" y="4689"/>
                </a:moveTo>
                <a:lnTo>
                  <a:pt x="64652" y="4727"/>
                </a:lnTo>
                <a:cubicBezTo>
                  <a:pt x="64538" y="4765"/>
                  <a:pt x="64425" y="4840"/>
                  <a:pt x="64349" y="5029"/>
                </a:cubicBezTo>
                <a:lnTo>
                  <a:pt x="64311" y="5029"/>
                </a:lnTo>
                <a:lnTo>
                  <a:pt x="64198" y="5105"/>
                </a:lnTo>
                <a:cubicBezTo>
                  <a:pt x="64198" y="5105"/>
                  <a:pt x="64198" y="5067"/>
                  <a:pt x="64236" y="5067"/>
                </a:cubicBezTo>
                <a:lnTo>
                  <a:pt x="64085" y="5067"/>
                </a:lnTo>
                <a:lnTo>
                  <a:pt x="63933" y="5180"/>
                </a:lnTo>
                <a:cubicBezTo>
                  <a:pt x="63933" y="5332"/>
                  <a:pt x="63971" y="5407"/>
                  <a:pt x="64047" y="5445"/>
                </a:cubicBezTo>
                <a:cubicBezTo>
                  <a:pt x="64122" y="5521"/>
                  <a:pt x="64198" y="5521"/>
                  <a:pt x="64349" y="5521"/>
                </a:cubicBezTo>
                <a:lnTo>
                  <a:pt x="64425" y="5332"/>
                </a:lnTo>
                <a:cubicBezTo>
                  <a:pt x="64425" y="5332"/>
                  <a:pt x="64425" y="5294"/>
                  <a:pt x="64463" y="5294"/>
                </a:cubicBezTo>
                <a:cubicBezTo>
                  <a:pt x="64535" y="5323"/>
                  <a:pt x="64596" y="5335"/>
                  <a:pt x="64648" y="5335"/>
                </a:cubicBezTo>
                <a:cubicBezTo>
                  <a:pt x="64733" y="5335"/>
                  <a:pt x="64794" y="5303"/>
                  <a:pt x="64841" y="5256"/>
                </a:cubicBezTo>
                <a:cubicBezTo>
                  <a:pt x="64879" y="5218"/>
                  <a:pt x="64879" y="5218"/>
                  <a:pt x="64916" y="5180"/>
                </a:cubicBezTo>
                <a:lnTo>
                  <a:pt x="64992" y="5067"/>
                </a:lnTo>
                <a:cubicBezTo>
                  <a:pt x="64992" y="5029"/>
                  <a:pt x="64992" y="4991"/>
                  <a:pt x="64992" y="4954"/>
                </a:cubicBezTo>
                <a:cubicBezTo>
                  <a:pt x="64992" y="4840"/>
                  <a:pt x="64992" y="4765"/>
                  <a:pt x="64879" y="4689"/>
                </a:cubicBezTo>
                <a:close/>
                <a:moveTo>
                  <a:pt x="77279" y="5067"/>
                </a:moveTo>
                <a:cubicBezTo>
                  <a:pt x="77128" y="5067"/>
                  <a:pt x="77015" y="5143"/>
                  <a:pt x="76977" y="5256"/>
                </a:cubicBezTo>
                <a:lnTo>
                  <a:pt x="77053" y="5369"/>
                </a:lnTo>
                <a:cubicBezTo>
                  <a:pt x="77053" y="5483"/>
                  <a:pt x="77166" y="5558"/>
                  <a:pt x="77242" y="5558"/>
                </a:cubicBezTo>
                <a:lnTo>
                  <a:pt x="77393" y="5445"/>
                </a:lnTo>
                <a:cubicBezTo>
                  <a:pt x="77431" y="5407"/>
                  <a:pt x="77431" y="5407"/>
                  <a:pt x="77431" y="5369"/>
                </a:cubicBezTo>
                <a:cubicBezTo>
                  <a:pt x="77431" y="5332"/>
                  <a:pt x="77468" y="5332"/>
                  <a:pt x="77468" y="5256"/>
                </a:cubicBezTo>
                <a:cubicBezTo>
                  <a:pt x="77468" y="5218"/>
                  <a:pt x="77431" y="5143"/>
                  <a:pt x="77355" y="5105"/>
                </a:cubicBezTo>
                <a:lnTo>
                  <a:pt x="77279" y="5067"/>
                </a:lnTo>
                <a:close/>
                <a:moveTo>
                  <a:pt x="70701" y="5294"/>
                </a:moveTo>
                <a:lnTo>
                  <a:pt x="70550" y="5407"/>
                </a:lnTo>
                <a:lnTo>
                  <a:pt x="70550" y="5483"/>
                </a:lnTo>
                <a:lnTo>
                  <a:pt x="70701" y="5634"/>
                </a:lnTo>
                <a:cubicBezTo>
                  <a:pt x="70739" y="5634"/>
                  <a:pt x="70814" y="5672"/>
                  <a:pt x="70928" y="5672"/>
                </a:cubicBezTo>
                <a:lnTo>
                  <a:pt x="71041" y="5558"/>
                </a:lnTo>
                <a:lnTo>
                  <a:pt x="71041" y="5407"/>
                </a:lnTo>
                <a:lnTo>
                  <a:pt x="70890" y="5294"/>
                </a:lnTo>
                <a:close/>
                <a:moveTo>
                  <a:pt x="86940" y="5479"/>
                </a:moveTo>
                <a:cubicBezTo>
                  <a:pt x="86922" y="5479"/>
                  <a:pt x="86903" y="5480"/>
                  <a:pt x="86883" y="5483"/>
                </a:cubicBezTo>
                <a:lnTo>
                  <a:pt x="86769" y="5596"/>
                </a:lnTo>
                <a:cubicBezTo>
                  <a:pt x="86769" y="5748"/>
                  <a:pt x="86883" y="5823"/>
                  <a:pt x="86920" y="5823"/>
                </a:cubicBezTo>
                <a:cubicBezTo>
                  <a:pt x="86958" y="5861"/>
                  <a:pt x="86958" y="5861"/>
                  <a:pt x="86958" y="5861"/>
                </a:cubicBezTo>
                <a:lnTo>
                  <a:pt x="87223" y="5785"/>
                </a:lnTo>
                <a:lnTo>
                  <a:pt x="87223" y="5748"/>
                </a:lnTo>
                <a:cubicBezTo>
                  <a:pt x="87223" y="5678"/>
                  <a:pt x="87158" y="5479"/>
                  <a:pt x="86940" y="5479"/>
                </a:cubicBezTo>
                <a:close/>
                <a:moveTo>
                  <a:pt x="3479" y="3971"/>
                </a:moveTo>
                <a:cubicBezTo>
                  <a:pt x="3366" y="4008"/>
                  <a:pt x="3252" y="4046"/>
                  <a:pt x="3176" y="4084"/>
                </a:cubicBezTo>
                <a:cubicBezTo>
                  <a:pt x="3096" y="4111"/>
                  <a:pt x="3035" y="4137"/>
                  <a:pt x="2966" y="4137"/>
                </a:cubicBezTo>
                <a:cubicBezTo>
                  <a:pt x="2937" y="4137"/>
                  <a:pt x="2907" y="4133"/>
                  <a:pt x="2874" y="4122"/>
                </a:cubicBezTo>
                <a:lnTo>
                  <a:pt x="2761" y="4197"/>
                </a:lnTo>
                <a:cubicBezTo>
                  <a:pt x="2685" y="4235"/>
                  <a:pt x="2685" y="4273"/>
                  <a:pt x="2647" y="4311"/>
                </a:cubicBezTo>
                <a:cubicBezTo>
                  <a:pt x="2647" y="4349"/>
                  <a:pt x="2647" y="4386"/>
                  <a:pt x="2609" y="4386"/>
                </a:cubicBezTo>
                <a:cubicBezTo>
                  <a:pt x="2496" y="4386"/>
                  <a:pt x="2420" y="4462"/>
                  <a:pt x="2383" y="4538"/>
                </a:cubicBezTo>
                <a:cubicBezTo>
                  <a:pt x="2383" y="4538"/>
                  <a:pt x="2383" y="4538"/>
                  <a:pt x="2345" y="4575"/>
                </a:cubicBezTo>
                <a:lnTo>
                  <a:pt x="2231" y="4575"/>
                </a:lnTo>
                <a:cubicBezTo>
                  <a:pt x="2156" y="4613"/>
                  <a:pt x="2156" y="4651"/>
                  <a:pt x="2118" y="4689"/>
                </a:cubicBezTo>
                <a:cubicBezTo>
                  <a:pt x="2118" y="4727"/>
                  <a:pt x="2118" y="4727"/>
                  <a:pt x="2118" y="4727"/>
                </a:cubicBezTo>
                <a:cubicBezTo>
                  <a:pt x="2080" y="4727"/>
                  <a:pt x="2042" y="4765"/>
                  <a:pt x="2042" y="4802"/>
                </a:cubicBezTo>
                <a:lnTo>
                  <a:pt x="2042" y="4727"/>
                </a:lnTo>
                <a:lnTo>
                  <a:pt x="1891" y="4613"/>
                </a:lnTo>
                <a:lnTo>
                  <a:pt x="1664" y="4613"/>
                </a:lnTo>
                <a:lnTo>
                  <a:pt x="1513" y="4727"/>
                </a:lnTo>
                <a:lnTo>
                  <a:pt x="1513" y="4840"/>
                </a:lnTo>
                <a:lnTo>
                  <a:pt x="1664" y="4954"/>
                </a:lnTo>
                <a:lnTo>
                  <a:pt x="1891" y="4954"/>
                </a:lnTo>
                <a:lnTo>
                  <a:pt x="1967" y="4878"/>
                </a:lnTo>
                <a:lnTo>
                  <a:pt x="1967" y="4878"/>
                </a:lnTo>
                <a:cubicBezTo>
                  <a:pt x="1891" y="4954"/>
                  <a:pt x="1891" y="5029"/>
                  <a:pt x="1891" y="5067"/>
                </a:cubicBezTo>
                <a:lnTo>
                  <a:pt x="1853" y="5105"/>
                </a:lnTo>
                <a:cubicBezTo>
                  <a:pt x="1853" y="5180"/>
                  <a:pt x="1891" y="5218"/>
                  <a:pt x="1929" y="5256"/>
                </a:cubicBezTo>
                <a:cubicBezTo>
                  <a:pt x="1929" y="5294"/>
                  <a:pt x="1929" y="5294"/>
                  <a:pt x="1929" y="5294"/>
                </a:cubicBezTo>
                <a:cubicBezTo>
                  <a:pt x="1929" y="5294"/>
                  <a:pt x="1929" y="5332"/>
                  <a:pt x="1929" y="5332"/>
                </a:cubicBezTo>
                <a:cubicBezTo>
                  <a:pt x="1929" y="5369"/>
                  <a:pt x="1929" y="5407"/>
                  <a:pt x="1929" y="5407"/>
                </a:cubicBezTo>
                <a:lnTo>
                  <a:pt x="2004" y="5558"/>
                </a:lnTo>
                <a:cubicBezTo>
                  <a:pt x="2080" y="5558"/>
                  <a:pt x="2118" y="5558"/>
                  <a:pt x="2156" y="5521"/>
                </a:cubicBezTo>
                <a:cubicBezTo>
                  <a:pt x="2204" y="5553"/>
                  <a:pt x="2252" y="5564"/>
                  <a:pt x="2297" y="5564"/>
                </a:cubicBezTo>
                <a:cubicBezTo>
                  <a:pt x="2358" y="5564"/>
                  <a:pt x="2414" y="5542"/>
                  <a:pt x="2458" y="5521"/>
                </a:cubicBezTo>
                <a:lnTo>
                  <a:pt x="2836" y="5521"/>
                </a:lnTo>
                <a:cubicBezTo>
                  <a:pt x="2761" y="5558"/>
                  <a:pt x="2761" y="5672"/>
                  <a:pt x="2761" y="5823"/>
                </a:cubicBezTo>
                <a:lnTo>
                  <a:pt x="2874" y="5937"/>
                </a:lnTo>
                <a:cubicBezTo>
                  <a:pt x="3025" y="5937"/>
                  <a:pt x="3101" y="5937"/>
                  <a:pt x="3176" y="5861"/>
                </a:cubicBezTo>
                <a:cubicBezTo>
                  <a:pt x="3290" y="5823"/>
                  <a:pt x="3328" y="5710"/>
                  <a:pt x="3290" y="5521"/>
                </a:cubicBezTo>
                <a:lnTo>
                  <a:pt x="3176" y="5445"/>
                </a:lnTo>
                <a:cubicBezTo>
                  <a:pt x="3139" y="5445"/>
                  <a:pt x="3139" y="5445"/>
                  <a:pt x="3101" y="5407"/>
                </a:cubicBezTo>
                <a:cubicBezTo>
                  <a:pt x="3176" y="5369"/>
                  <a:pt x="3214" y="5294"/>
                  <a:pt x="3214" y="5180"/>
                </a:cubicBezTo>
                <a:lnTo>
                  <a:pt x="3139" y="5105"/>
                </a:lnTo>
                <a:cubicBezTo>
                  <a:pt x="3139" y="5105"/>
                  <a:pt x="3139" y="5067"/>
                  <a:pt x="3176" y="5067"/>
                </a:cubicBezTo>
                <a:lnTo>
                  <a:pt x="2987" y="4916"/>
                </a:lnTo>
                <a:cubicBezTo>
                  <a:pt x="3139" y="4878"/>
                  <a:pt x="3290" y="4727"/>
                  <a:pt x="3328" y="4613"/>
                </a:cubicBezTo>
                <a:lnTo>
                  <a:pt x="3366" y="4575"/>
                </a:lnTo>
                <a:cubicBezTo>
                  <a:pt x="3366" y="4500"/>
                  <a:pt x="3328" y="4462"/>
                  <a:pt x="3290" y="4462"/>
                </a:cubicBezTo>
                <a:cubicBezTo>
                  <a:pt x="3441" y="4424"/>
                  <a:pt x="3668" y="4349"/>
                  <a:pt x="3668" y="4122"/>
                </a:cubicBezTo>
                <a:lnTo>
                  <a:pt x="3668" y="4084"/>
                </a:lnTo>
                <a:lnTo>
                  <a:pt x="3479" y="3971"/>
                </a:lnTo>
                <a:close/>
                <a:moveTo>
                  <a:pt x="9112" y="5483"/>
                </a:moveTo>
                <a:lnTo>
                  <a:pt x="8961" y="5672"/>
                </a:lnTo>
                <a:cubicBezTo>
                  <a:pt x="8961" y="5710"/>
                  <a:pt x="8961" y="5710"/>
                  <a:pt x="8961" y="5748"/>
                </a:cubicBezTo>
                <a:cubicBezTo>
                  <a:pt x="8923" y="5899"/>
                  <a:pt x="8999" y="5937"/>
                  <a:pt x="9074" y="5974"/>
                </a:cubicBezTo>
                <a:lnTo>
                  <a:pt x="9226" y="5937"/>
                </a:lnTo>
                <a:cubicBezTo>
                  <a:pt x="9301" y="5861"/>
                  <a:pt x="9339" y="5785"/>
                  <a:pt x="9339" y="5710"/>
                </a:cubicBezTo>
                <a:cubicBezTo>
                  <a:pt x="9339" y="5672"/>
                  <a:pt x="9301" y="5558"/>
                  <a:pt x="9112" y="5483"/>
                </a:cubicBezTo>
                <a:close/>
                <a:moveTo>
                  <a:pt x="40364" y="5435"/>
                </a:moveTo>
                <a:cubicBezTo>
                  <a:pt x="40345" y="5435"/>
                  <a:pt x="40325" y="5438"/>
                  <a:pt x="40304" y="5445"/>
                </a:cubicBezTo>
                <a:cubicBezTo>
                  <a:pt x="40266" y="5445"/>
                  <a:pt x="40228" y="5483"/>
                  <a:pt x="40190" y="5558"/>
                </a:cubicBezTo>
                <a:lnTo>
                  <a:pt x="40266" y="5672"/>
                </a:lnTo>
                <a:cubicBezTo>
                  <a:pt x="40228" y="5785"/>
                  <a:pt x="40304" y="5937"/>
                  <a:pt x="40417" y="5974"/>
                </a:cubicBezTo>
                <a:lnTo>
                  <a:pt x="40568" y="5823"/>
                </a:lnTo>
                <a:cubicBezTo>
                  <a:pt x="40568" y="5823"/>
                  <a:pt x="40568" y="5861"/>
                  <a:pt x="40568" y="5861"/>
                </a:cubicBezTo>
                <a:cubicBezTo>
                  <a:pt x="40644" y="5861"/>
                  <a:pt x="40757" y="5823"/>
                  <a:pt x="40757" y="5672"/>
                </a:cubicBezTo>
                <a:lnTo>
                  <a:pt x="40757" y="5634"/>
                </a:lnTo>
                <a:lnTo>
                  <a:pt x="40606" y="5558"/>
                </a:lnTo>
                <a:cubicBezTo>
                  <a:pt x="40568" y="5521"/>
                  <a:pt x="40568" y="5521"/>
                  <a:pt x="40530" y="5521"/>
                </a:cubicBezTo>
                <a:cubicBezTo>
                  <a:pt x="40500" y="5490"/>
                  <a:pt x="40444" y="5435"/>
                  <a:pt x="40364" y="5435"/>
                </a:cubicBezTo>
                <a:close/>
                <a:moveTo>
                  <a:pt x="41612" y="5586"/>
                </a:moveTo>
                <a:cubicBezTo>
                  <a:pt x="41593" y="5586"/>
                  <a:pt x="41573" y="5589"/>
                  <a:pt x="41551" y="5596"/>
                </a:cubicBezTo>
                <a:cubicBezTo>
                  <a:pt x="41551" y="5634"/>
                  <a:pt x="41476" y="5672"/>
                  <a:pt x="41476" y="5748"/>
                </a:cubicBezTo>
                <a:lnTo>
                  <a:pt x="41551" y="5861"/>
                </a:lnTo>
                <a:lnTo>
                  <a:pt x="41665" y="5974"/>
                </a:lnTo>
                <a:lnTo>
                  <a:pt x="41702" y="5974"/>
                </a:lnTo>
                <a:cubicBezTo>
                  <a:pt x="41778" y="5974"/>
                  <a:pt x="41967" y="5974"/>
                  <a:pt x="41967" y="5823"/>
                </a:cubicBezTo>
                <a:lnTo>
                  <a:pt x="41854" y="5710"/>
                </a:lnTo>
                <a:cubicBezTo>
                  <a:pt x="41854" y="5672"/>
                  <a:pt x="41816" y="5672"/>
                  <a:pt x="41816" y="5672"/>
                </a:cubicBezTo>
                <a:cubicBezTo>
                  <a:pt x="41755" y="5641"/>
                  <a:pt x="41694" y="5586"/>
                  <a:pt x="41612" y="5586"/>
                </a:cubicBezTo>
                <a:close/>
                <a:moveTo>
                  <a:pt x="36787" y="5445"/>
                </a:moveTo>
                <a:lnTo>
                  <a:pt x="36598" y="5558"/>
                </a:lnTo>
                <a:cubicBezTo>
                  <a:pt x="36598" y="5558"/>
                  <a:pt x="36598" y="5596"/>
                  <a:pt x="36561" y="5596"/>
                </a:cubicBezTo>
                <a:cubicBezTo>
                  <a:pt x="36561" y="5634"/>
                  <a:pt x="36523" y="5672"/>
                  <a:pt x="36523" y="5748"/>
                </a:cubicBezTo>
                <a:lnTo>
                  <a:pt x="36712" y="5861"/>
                </a:lnTo>
                <a:cubicBezTo>
                  <a:pt x="36712" y="5893"/>
                  <a:pt x="36796" y="5982"/>
                  <a:pt x="36916" y="5982"/>
                </a:cubicBezTo>
                <a:cubicBezTo>
                  <a:pt x="36935" y="5982"/>
                  <a:pt x="36955" y="5980"/>
                  <a:pt x="36976" y="5974"/>
                </a:cubicBezTo>
                <a:lnTo>
                  <a:pt x="37090" y="5861"/>
                </a:lnTo>
                <a:cubicBezTo>
                  <a:pt x="37090" y="5823"/>
                  <a:pt x="37090" y="5785"/>
                  <a:pt x="37128" y="5785"/>
                </a:cubicBezTo>
                <a:lnTo>
                  <a:pt x="37014" y="5596"/>
                </a:lnTo>
                <a:cubicBezTo>
                  <a:pt x="36939" y="5596"/>
                  <a:pt x="36939" y="5596"/>
                  <a:pt x="36901" y="5521"/>
                </a:cubicBezTo>
                <a:cubicBezTo>
                  <a:pt x="36863" y="5521"/>
                  <a:pt x="36825" y="5483"/>
                  <a:pt x="36787" y="5445"/>
                </a:cubicBezTo>
                <a:close/>
                <a:moveTo>
                  <a:pt x="999" y="5647"/>
                </a:moveTo>
                <a:cubicBezTo>
                  <a:pt x="939" y="5647"/>
                  <a:pt x="879" y="5656"/>
                  <a:pt x="832" y="5672"/>
                </a:cubicBezTo>
                <a:cubicBezTo>
                  <a:pt x="719" y="5672"/>
                  <a:pt x="681" y="5748"/>
                  <a:pt x="681" y="5861"/>
                </a:cubicBezTo>
                <a:lnTo>
                  <a:pt x="719" y="5937"/>
                </a:lnTo>
                <a:cubicBezTo>
                  <a:pt x="757" y="6012"/>
                  <a:pt x="870" y="6012"/>
                  <a:pt x="984" y="6012"/>
                </a:cubicBezTo>
                <a:cubicBezTo>
                  <a:pt x="1059" y="6012"/>
                  <a:pt x="1173" y="5937"/>
                  <a:pt x="1210" y="5861"/>
                </a:cubicBezTo>
                <a:lnTo>
                  <a:pt x="1210" y="5710"/>
                </a:lnTo>
                <a:cubicBezTo>
                  <a:pt x="1166" y="5665"/>
                  <a:pt x="1083" y="5647"/>
                  <a:pt x="999" y="5647"/>
                </a:cubicBezTo>
                <a:close/>
                <a:moveTo>
                  <a:pt x="2458" y="5899"/>
                </a:moveTo>
                <a:cubicBezTo>
                  <a:pt x="2307" y="5899"/>
                  <a:pt x="2193" y="5899"/>
                  <a:pt x="2118" y="5974"/>
                </a:cubicBezTo>
                <a:cubicBezTo>
                  <a:pt x="2080" y="6012"/>
                  <a:pt x="2042" y="6050"/>
                  <a:pt x="2042" y="6201"/>
                </a:cubicBezTo>
                <a:lnTo>
                  <a:pt x="2193" y="6277"/>
                </a:lnTo>
                <a:lnTo>
                  <a:pt x="2420" y="6277"/>
                </a:lnTo>
                <a:lnTo>
                  <a:pt x="2572" y="6163"/>
                </a:lnTo>
                <a:lnTo>
                  <a:pt x="2572" y="6012"/>
                </a:lnTo>
                <a:lnTo>
                  <a:pt x="2458" y="5899"/>
                </a:lnTo>
                <a:close/>
                <a:moveTo>
                  <a:pt x="40115" y="5861"/>
                </a:moveTo>
                <a:lnTo>
                  <a:pt x="39963" y="5974"/>
                </a:lnTo>
                <a:cubicBezTo>
                  <a:pt x="39963" y="5974"/>
                  <a:pt x="39963" y="6012"/>
                  <a:pt x="39963" y="6012"/>
                </a:cubicBezTo>
                <a:lnTo>
                  <a:pt x="40077" y="6012"/>
                </a:lnTo>
                <a:lnTo>
                  <a:pt x="39963" y="6050"/>
                </a:lnTo>
                <a:cubicBezTo>
                  <a:pt x="39963" y="6088"/>
                  <a:pt x="39963" y="6239"/>
                  <a:pt x="40115" y="6277"/>
                </a:cubicBezTo>
                <a:lnTo>
                  <a:pt x="40304" y="6163"/>
                </a:lnTo>
                <a:lnTo>
                  <a:pt x="40304" y="6163"/>
                </a:lnTo>
                <a:cubicBezTo>
                  <a:pt x="40304" y="6201"/>
                  <a:pt x="40266" y="6201"/>
                  <a:pt x="40266" y="6201"/>
                </a:cubicBezTo>
                <a:cubicBezTo>
                  <a:pt x="40304" y="6201"/>
                  <a:pt x="40379" y="6163"/>
                  <a:pt x="40417" y="6088"/>
                </a:cubicBezTo>
                <a:lnTo>
                  <a:pt x="40266" y="5937"/>
                </a:lnTo>
                <a:cubicBezTo>
                  <a:pt x="40266" y="5899"/>
                  <a:pt x="40190" y="5861"/>
                  <a:pt x="40115" y="5861"/>
                </a:cubicBezTo>
                <a:close/>
                <a:moveTo>
                  <a:pt x="50965" y="5937"/>
                </a:moveTo>
                <a:lnTo>
                  <a:pt x="50852" y="5974"/>
                </a:lnTo>
                <a:cubicBezTo>
                  <a:pt x="50776" y="6050"/>
                  <a:pt x="50738" y="6088"/>
                  <a:pt x="50738" y="6163"/>
                </a:cubicBezTo>
                <a:cubicBezTo>
                  <a:pt x="50738" y="6277"/>
                  <a:pt x="50852" y="6390"/>
                  <a:pt x="51003" y="6390"/>
                </a:cubicBezTo>
                <a:lnTo>
                  <a:pt x="51154" y="6277"/>
                </a:lnTo>
                <a:cubicBezTo>
                  <a:pt x="51117" y="6239"/>
                  <a:pt x="51117" y="6239"/>
                  <a:pt x="51117" y="6239"/>
                </a:cubicBezTo>
                <a:lnTo>
                  <a:pt x="51003" y="6239"/>
                </a:lnTo>
                <a:lnTo>
                  <a:pt x="51154" y="6163"/>
                </a:lnTo>
                <a:cubicBezTo>
                  <a:pt x="51154" y="6050"/>
                  <a:pt x="51079" y="5974"/>
                  <a:pt x="50965" y="5937"/>
                </a:cubicBezTo>
                <a:close/>
                <a:moveTo>
                  <a:pt x="28356" y="5899"/>
                </a:moveTo>
                <a:cubicBezTo>
                  <a:pt x="28243" y="5899"/>
                  <a:pt x="28129" y="5937"/>
                  <a:pt x="28092" y="6012"/>
                </a:cubicBezTo>
                <a:lnTo>
                  <a:pt x="28129" y="6088"/>
                </a:lnTo>
                <a:cubicBezTo>
                  <a:pt x="28129" y="6088"/>
                  <a:pt x="28092" y="6163"/>
                  <a:pt x="28092" y="6239"/>
                </a:cubicBezTo>
                <a:lnTo>
                  <a:pt x="28129" y="6315"/>
                </a:lnTo>
                <a:cubicBezTo>
                  <a:pt x="28186" y="6371"/>
                  <a:pt x="28271" y="6400"/>
                  <a:pt x="28361" y="6400"/>
                </a:cubicBezTo>
                <a:cubicBezTo>
                  <a:pt x="28451" y="6400"/>
                  <a:pt x="28545" y="6371"/>
                  <a:pt x="28621" y="6315"/>
                </a:cubicBezTo>
                <a:lnTo>
                  <a:pt x="28659" y="6239"/>
                </a:lnTo>
                <a:lnTo>
                  <a:pt x="28659" y="6201"/>
                </a:lnTo>
                <a:cubicBezTo>
                  <a:pt x="28659" y="6050"/>
                  <a:pt x="28508" y="5937"/>
                  <a:pt x="28356" y="5899"/>
                </a:cubicBezTo>
                <a:close/>
                <a:moveTo>
                  <a:pt x="88244" y="6012"/>
                </a:moveTo>
                <a:lnTo>
                  <a:pt x="88092" y="6126"/>
                </a:lnTo>
                <a:lnTo>
                  <a:pt x="88092" y="6163"/>
                </a:lnTo>
                <a:cubicBezTo>
                  <a:pt x="88092" y="6239"/>
                  <a:pt x="88130" y="6352"/>
                  <a:pt x="88206" y="6390"/>
                </a:cubicBezTo>
                <a:lnTo>
                  <a:pt x="88281" y="6428"/>
                </a:lnTo>
                <a:cubicBezTo>
                  <a:pt x="88315" y="6439"/>
                  <a:pt x="88345" y="6444"/>
                  <a:pt x="88372" y="6444"/>
                </a:cubicBezTo>
                <a:cubicBezTo>
                  <a:pt x="88439" y="6444"/>
                  <a:pt x="88493" y="6417"/>
                  <a:pt x="88546" y="6390"/>
                </a:cubicBezTo>
                <a:cubicBezTo>
                  <a:pt x="88584" y="6352"/>
                  <a:pt x="88622" y="6277"/>
                  <a:pt x="88622" y="6201"/>
                </a:cubicBezTo>
                <a:lnTo>
                  <a:pt x="88622" y="6163"/>
                </a:lnTo>
                <a:lnTo>
                  <a:pt x="88470" y="6050"/>
                </a:lnTo>
                <a:lnTo>
                  <a:pt x="88433" y="6050"/>
                </a:lnTo>
                <a:cubicBezTo>
                  <a:pt x="88395" y="6012"/>
                  <a:pt x="88319" y="6012"/>
                  <a:pt x="88244" y="6012"/>
                </a:cubicBezTo>
                <a:close/>
                <a:moveTo>
                  <a:pt x="89227" y="5710"/>
                </a:moveTo>
                <a:lnTo>
                  <a:pt x="89075" y="5861"/>
                </a:lnTo>
                <a:cubicBezTo>
                  <a:pt x="89075" y="5861"/>
                  <a:pt x="89075" y="5899"/>
                  <a:pt x="89075" y="5899"/>
                </a:cubicBezTo>
                <a:cubicBezTo>
                  <a:pt x="89038" y="5937"/>
                  <a:pt x="89000" y="6012"/>
                  <a:pt x="89000" y="6163"/>
                </a:cubicBezTo>
                <a:lnTo>
                  <a:pt x="89113" y="6239"/>
                </a:lnTo>
                <a:cubicBezTo>
                  <a:pt x="89151" y="6239"/>
                  <a:pt x="89189" y="6277"/>
                  <a:pt x="89227" y="6352"/>
                </a:cubicBezTo>
                <a:cubicBezTo>
                  <a:pt x="89302" y="6428"/>
                  <a:pt x="89378" y="6504"/>
                  <a:pt x="89529" y="6541"/>
                </a:cubicBezTo>
                <a:lnTo>
                  <a:pt x="89718" y="6428"/>
                </a:lnTo>
                <a:cubicBezTo>
                  <a:pt x="89718" y="6390"/>
                  <a:pt x="89756" y="6352"/>
                  <a:pt x="89832" y="6277"/>
                </a:cubicBezTo>
                <a:cubicBezTo>
                  <a:pt x="89907" y="6239"/>
                  <a:pt x="90058" y="6163"/>
                  <a:pt x="90058" y="5974"/>
                </a:cubicBezTo>
                <a:lnTo>
                  <a:pt x="89983" y="5861"/>
                </a:lnTo>
                <a:lnTo>
                  <a:pt x="90021" y="5861"/>
                </a:lnTo>
                <a:lnTo>
                  <a:pt x="89907" y="5748"/>
                </a:lnTo>
                <a:cubicBezTo>
                  <a:pt x="89794" y="5710"/>
                  <a:pt x="89680" y="5710"/>
                  <a:pt x="89605" y="5710"/>
                </a:cubicBezTo>
                <a:close/>
                <a:moveTo>
                  <a:pt x="66807" y="6201"/>
                </a:moveTo>
                <a:lnTo>
                  <a:pt x="66731" y="6239"/>
                </a:lnTo>
                <a:cubicBezTo>
                  <a:pt x="66655" y="6239"/>
                  <a:pt x="66580" y="6315"/>
                  <a:pt x="66580" y="6352"/>
                </a:cubicBezTo>
                <a:cubicBezTo>
                  <a:pt x="66542" y="6352"/>
                  <a:pt x="66504" y="6315"/>
                  <a:pt x="66466" y="6315"/>
                </a:cubicBezTo>
                <a:lnTo>
                  <a:pt x="66277" y="6428"/>
                </a:lnTo>
                <a:cubicBezTo>
                  <a:pt x="66277" y="6428"/>
                  <a:pt x="66240" y="6504"/>
                  <a:pt x="66240" y="6541"/>
                </a:cubicBezTo>
                <a:lnTo>
                  <a:pt x="66240" y="6617"/>
                </a:lnTo>
                <a:lnTo>
                  <a:pt x="66353" y="6693"/>
                </a:lnTo>
                <a:lnTo>
                  <a:pt x="66542" y="6693"/>
                </a:lnTo>
                <a:lnTo>
                  <a:pt x="66655" y="6617"/>
                </a:lnTo>
                <a:cubicBezTo>
                  <a:pt x="66693" y="6617"/>
                  <a:pt x="66731" y="6655"/>
                  <a:pt x="66769" y="6655"/>
                </a:cubicBezTo>
                <a:lnTo>
                  <a:pt x="66920" y="6579"/>
                </a:lnTo>
                <a:cubicBezTo>
                  <a:pt x="66958" y="6504"/>
                  <a:pt x="66996" y="6466"/>
                  <a:pt x="66996" y="6390"/>
                </a:cubicBezTo>
                <a:cubicBezTo>
                  <a:pt x="66996" y="6277"/>
                  <a:pt x="66920" y="6201"/>
                  <a:pt x="66807" y="6201"/>
                </a:cubicBezTo>
                <a:close/>
                <a:moveTo>
                  <a:pt x="76070" y="6315"/>
                </a:moveTo>
                <a:cubicBezTo>
                  <a:pt x="75994" y="6315"/>
                  <a:pt x="75881" y="6315"/>
                  <a:pt x="75843" y="6352"/>
                </a:cubicBezTo>
                <a:cubicBezTo>
                  <a:pt x="75805" y="6390"/>
                  <a:pt x="75767" y="6466"/>
                  <a:pt x="75767" y="6541"/>
                </a:cubicBezTo>
                <a:lnTo>
                  <a:pt x="75767" y="6579"/>
                </a:lnTo>
                <a:lnTo>
                  <a:pt x="75881" y="6693"/>
                </a:lnTo>
                <a:lnTo>
                  <a:pt x="76070" y="6693"/>
                </a:lnTo>
                <a:lnTo>
                  <a:pt x="76221" y="6579"/>
                </a:lnTo>
                <a:lnTo>
                  <a:pt x="76221" y="6428"/>
                </a:lnTo>
                <a:lnTo>
                  <a:pt x="76070" y="6315"/>
                </a:lnTo>
                <a:close/>
                <a:moveTo>
                  <a:pt x="45316" y="6413"/>
                </a:moveTo>
                <a:cubicBezTo>
                  <a:pt x="45282" y="6413"/>
                  <a:pt x="45249" y="6418"/>
                  <a:pt x="45219" y="6428"/>
                </a:cubicBezTo>
                <a:cubicBezTo>
                  <a:pt x="45105" y="6466"/>
                  <a:pt x="44992" y="6541"/>
                  <a:pt x="44954" y="6655"/>
                </a:cubicBezTo>
                <a:lnTo>
                  <a:pt x="45181" y="6768"/>
                </a:lnTo>
                <a:lnTo>
                  <a:pt x="45256" y="6768"/>
                </a:lnTo>
                <a:cubicBezTo>
                  <a:pt x="45280" y="6780"/>
                  <a:pt x="45310" y="6788"/>
                  <a:pt x="45345" y="6788"/>
                </a:cubicBezTo>
                <a:cubicBezTo>
                  <a:pt x="45422" y="6788"/>
                  <a:pt x="45518" y="6748"/>
                  <a:pt x="45597" y="6617"/>
                </a:cubicBezTo>
                <a:lnTo>
                  <a:pt x="45559" y="6504"/>
                </a:lnTo>
                <a:cubicBezTo>
                  <a:pt x="45503" y="6448"/>
                  <a:pt x="45408" y="6413"/>
                  <a:pt x="45316" y="6413"/>
                </a:cubicBezTo>
                <a:close/>
                <a:moveTo>
                  <a:pt x="65234" y="6564"/>
                </a:moveTo>
                <a:cubicBezTo>
                  <a:pt x="65204" y="6564"/>
                  <a:pt x="65174" y="6569"/>
                  <a:pt x="65143" y="6579"/>
                </a:cubicBezTo>
                <a:cubicBezTo>
                  <a:pt x="64992" y="6579"/>
                  <a:pt x="64916" y="6655"/>
                  <a:pt x="64841" y="6731"/>
                </a:cubicBezTo>
                <a:lnTo>
                  <a:pt x="64954" y="6920"/>
                </a:lnTo>
                <a:lnTo>
                  <a:pt x="65030" y="6995"/>
                </a:lnTo>
                <a:cubicBezTo>
                  <a:pt x="65058" y="6999"/>
                  <a:pt x="65085" y="7001"/>
                  <a:pt x="65110" y="7001"/>
                </a:cubicBezTo>
                <a:cubicBezTo>
                  <a:pt x="65318" y="7001"/>
                  <a:pt x="65412" y="6874"/>
                  <a:pt x="65446" y="6806"/>
                </a:cubicBezTo>
                <a:lnTo>
                  <a:pt x="65446" y="6655"/>
                </a:lnTo>
                <a:cubicBezTo>
                  <a:pt x="65390" y="6600"/>
                  <a:pt x="65315" y="6564"/>
                  <a:pt x="65234" y="6564"/>
                </a:cubicBezTo>
                <a:close/>
                <a:moveTo>
                  <a:pt x="46463" y="6420"/>
                </a:moveTo>
                <a:cubicBezTo>
                  <a:pt x="46441" y="6420"/>
                  <a:pt x="46417" y="6423"/>
                  <a:pt x="46391" y="6428"/>
                </a:cubicBezTo>
                <a:lnTo>
                  <a:pt x="46277" y="6579"/>
                </a:lnTo>
                <a:cubicBezTo>
                  <a:pt x="46277" y="6617"/>
                  <a:pt x="46277" y="6617"/>
                  <a:pt x="46239" y="6655"/>
                </a:cubicBezTo>
                <a:cubicBezTo>
                  <a:pt x="46202" y="6693"/>
                  <a:pt x="46126" y="6806"/>
                  <a:pt x="46164" y="6957"/>
                </a:cubicBezTo>
                <a:lnTo>
                  <a:pt x="46315" y="7071"/>
                </a:lnTo>
                <a:cubicBezTo>
                  <a:pt x="46340" y="7058"/>
                  <a:pt x="46361" y="7054"/>
                  <a:pt x="46379" y="7054"/>
                </a:cubicBezTo>
                <a:cubicBezTo>
                  <a:pt x="46416" y="7054"/>
                  <a:pt x="46441" y="7071"/>
                  <a:pt x="46466" y="7071"/>
                </a:cubicBezTo>
                <a:cubicBezTo>
                  <a:pt x="46504" y="7109"/>
                  <a:pt x="46580" y="7109"/>
                  <a:pt x="46655" y="7109"/>
                </a:cubicBezTo>
                <a:lnTo>
                  <a:pt x="46806" y="6995"/>
                </a:lnTo>
                <a:cubicBezTo>
                  <a:pt x="46806" y="6995"/>
                  <a:pt x="46806" y="6957"/>
                  <a:pt x="46806" y="6920"/>
                </a:cubicBezTo>
                <a:cubicBezTo>
                  <a:pt x="46844" y="6882"/>
                  <a:pt x="46882" y="6806"/>
                  <a:pt x="46882" y="6731"/>
                </a:cubicBezTo>
                <a:cubicBezTo>
                  <a:pt x="46882" y="6693"/>
                  <a:pt x="46882" y="6655"/>
                  <a:pt x="46844" y="6617"/>
                </a:cubicBezTo>
                <a:lnTo>
                  <a:pt x="46655" y="6541"/>
                </a:lnTo>
                <a:cubicBezTo>
                  <a:pt x="46655" y="6509"/>
                  <a:pt x="46599" y="6420"/>
                  <a:pt x="46463" y="6420"/>
                </a:cubicBezTo>
                <a:close/>
                <a:moveTo>
                  <a:pt x="73745" y="6441"/>
                </a:moveTo>
                <a:cubicBezTo>
                  <a:pt x="73701" y="6441"/>
                  <a:pt x="73656" y="6459"/>
                  <a:pt x="73612" y="6504"/>
                </a:cubicBezTo>
                <a:cubicBezTo>
                  <a:pt x="73574" y="6466"/>
                  <a:pt x="73536" y="6466"/>
                  <a:pt x="73461" y="6466"/>
                </a:cubicBezTo>
                <a:lnTo>
                  <a:pt x="73385" y="6655"/>
                </a:lnTo>
                <a:cubicBezTo>
                  <a:pt x="73385" y="6693"/>
                  <a:pt x="73423" y="6731"/>
                  <a:pt x="73423" y="6806"/>
                </a:cubicBezTo>
                <a:cubicBezTo>
                  <a:pt x="73461" y="6920"/>
                  <a:pt x="73499" y="7109"/>
                  <a:pt x="73763" y="7109"/>
                </a:cubicBezTo>
                <a:lnTo>
                  <a:pt x="73915" y="7033"/>
                </a:lnTo>
                <a:cubicBezTo>
                  <a:pt x="73915" y="6995"/>
                  <a:pt x="73952" y="6957"/>
                  <a:pt x="73952" y="6920"/>
                </a:cubicBezTo>
                <a:cubicBezTo>
                  <a:pt x="73952" y="6844"/>
                  <a:pt x="73877" y="6806"/>
                  <a:pt x="73839" y="6768"/>
                </a:cubicBezTo>
                <a:cubicBezTo>
                  <a:pt x="73877" y="6731"/>
                  <a:pt x="73952" y="6655"/>
                  <a:pt x="73915" y="6541"/>
                </a:cubicBezTo>
                <a:lnTo>
                  <a:pt x="73839" y="6466"/>
                </a:lnTo>
                <a:cubicBezTo>
                  <a:pt x="73808" y="6450"/>
                  <a:pt x="73776" y="6441"/>
                  <a:pt x="73745" y="6441"/>
                </a:cubicBezTo>
                <a:close/>
                <a:moveTo>
                  <a:pt x="83289" y="6569"/>
                </a:moveTo>
                <a:cubicBezTo>
                  <a:pt x="83266" y="6569"/>
                  <a:pt x="83242" y="6573"/>
                  <a:pt x="83215" y="6579"/>
                </a:cubicBezTo>
                <a:lnTo>
                  <a:pt x="83102" y="6655"/>
                </a:lnTo>
                <a:lnTo>
                  <a:pt x="82988" y="6768"/>
                </a:lnTo>
                <a:cubicBezTo>
                  <a:pt x="82988" y="6806"/>
                  <a:pt x="82988" y="6844"/>
                  <a:pt x="82988" y="6844"/>
                </a:cubicBezTo>
                <a:cubicBezTo>
                  <a:pt x="82988" y="6882"/>
                  <a:pt x="82988" y="6920"/>
                  <a:pt x="82988" y="6957"/>
                </a:cubicBezTo>
                <a:cubicBezTo>
                  <a:pt x="82988" y="7146"/>
                  <a:pt x="83140" y="7146"/>
                  <a:pt x="83177" y="7184"/>
                </a:cubicBezTo>
                <a:lnTo>
                  <a:pt x="83215" y="7146"/>
                </a:lnTo>
                <a:cubicBezTo>
                  <a:pt x="83244" y="7154"/>
                  <a:pt x="83270" y="7157"/>
                  <a:pt x="83294" y="7157"/>
                </a:cubicBezTo>
                <a:cubicBezTo>
                  <a:pt x="83394" y="7157"/>
                  <a:pt x="83449" y="7101"/>
                  <a:pt x="83480" y="7071"/>
                </a:cubicBezTo>
                <a:lnTo>
                  <a:pt x="83518" y="6957"/>
                </a:lnTo>
                <a:cubicBezTo>
                  <a:pt x="83518" y="6920"/>
                  <a:pt x="83555" y="6920"/>
                  <a:pt x="83555" y="6844"/>
                </a:cubicBezTo>
                <a:lnTo>
                  <a:pt x="83442" y="6731"/>
                </a:lnTo>
                <a:lnTo>
                  <a:pt x="83480" y="6731"/>
                </a:lnTo>
                <a:cubicBezTo>
                  <a:pt x="83449" y="6637"/>
                  <a:pt x="83392" y="6569"/>
                  <a:pt x="83289" y="6569"/>
                </a:cubicBezTo>
                <a:close/>
                <a:moveTo>
                  <a:pt x="60947" y="6844"/>
                </a:moveTo>
                <a:lnTo>
                  <a:pt x="60795" y="6920"/>
                </a:lnTo>
                <a:cubicBezTo>
                  <a:pt x="60720" y="7109"/>
                  <a:pt x="60795" y="7184"/>
                  <a:pt x="60871" y="7222"/>
                </a:cubicBezTo>
                <a:cubicBezTo>
                  <a:pt x="60909" y="7241"/>
                  <a:pt x="60956" y="7250"/>
                  <a:pt x="61008" y="7250"/>
                </a:cubicBezTo>
                <a:cubicBezTo>
                  <a:pt x="61060" y="7250"/>
                  <a:pt x="61117" y="7241"/>
                  <a:pt x="61173" y="7222"/>
                </a:cubicBezTo>
                <a:lnTo>
                  <a:pt x="61249" y="7109"/>
                </a:lnTo>
                <a:lnTo>
                  <a:pt x="61249" y="6995"/>
                </a:lnTo>
                <a:lnTo>
                  <a:pt x="61211" y="6957"/>
                </a:lnTo>
                <a:lnTo>
                  <a:pt x="61211" y="6957"/>
                </a:lnTo>
                <a:lnTo>
                  <a:pt x="61060" y="6844"/>
                </a:lnTo>
                <a:close/>
                <a:moveTo>
                  <a:pt x="28508" y="6920"/>
                </a:moveTo>
                <a:lnTo>
                  <a:pt x="28394" y="7033"/>
                </a:lnTo>
                <a:lnTo>
                  <a:pt x="28394" y="7146"/>
                </a:lnTo>
                <a:lnTo>
                  <a:pt x="28508" y="7260"/>
                </a:lnTo>
                <a:lnTo>
                  <a:pt x="28772" y="7260"/>
                </a:lnTo>
                <a:lnTo>
                  <a:pt x="28886" y="7146"/>
                </a:lnTo>
                <a:lnTo>
                  <a:pt x="28886" y="7033"/>
                </a:lnTo>
                <a:lnTo>
                  <a:pt x="28772" y="6920"/>
                </a:lnTo>
                <a:close/>
                <a:moveTo>
                  <a:pt x="81968" y="6768"/>
                </a:moveTo>
                <a:cubicBezTo>
                  <a:pt x="81854" y="6768"/>
                  <a:pt x="81741" y="6806"/>
                  <a:pt x="81665" y="6844"/>
                </a:cubicBezTo>
                <a:cubicBezTo>
                  <a:pt x="81589" y="6920"/>
                  <a:pt x="81552" y="6995"/>
                  <a:pt x="81552" y="7109"/>
                </a:cubicBezTo>
                <a:lnTo>
                  <a:pt x="81552" y="7184"/>
                </a:lnTo>
                <a:cubicBezTo>
                  <a:pt x="81627" y="7260"/>
                  <a:pt x="81665" y="7298"/>
                  <a:pt x="81779" y="7298"/>
                </a:cubicBezTo>
                <a:cubicBezTo>
                  <a:pt x="81816" y="7298"/>
                  <a:pt x="81892" y="7260"/>
                  <a:pt x="81892" y="7222"/>
                </a:cubicBezTo>
                <a:cubicBezTo>
                  <a:pt x="81968" y="7184"/>
                  <a:pt x="82119" y="7146"/>
                  <a:pt x="82119" y="7033"/>
                </a:cubicBezTo>
                <a:cubicBezTo>
                  <a:pt x="82119" y="6995"/>
                  <a:pt x="82119" y="6995"/>
                  <a:pt x="82119" y="6957"/>
                </a:cubicBezTo>
                <a:cubicBezTo>
                  <a:pt x="82119" y="6957"/>
                  <a:pt x="82119" y="6920"/>
                  <a:pt x="82119" y="6882"/>
                </a:cubicBezTo>
                <a:lnTo>
                  <a:pt x="81968" y="6768"/>
                </a:lnTo>
                <a:close/>
                <a:moveTo>
                  <a:pt x="43767" y="6979"/>
                </a:moveTo>
                <a:cubicBezTo>
                  <a:pt x="43700" y="6979"/>
                  <a:pt x="43646" y="7006"/>
                  <a:pt x="43593" y="7033"/>
                </a:cubicBezTo>
                <a:cubicBezTo>
                  <a:pt x="43517" y="7109"/>
                  <a:pt x="43517" y="7184"/>
                  <a:pt x="43517" y="7335"/>
                </a:cubicBezTo>
                <a:lnTo>
                  <a:pt x="43631" y="7411"/>
                </a:lnTo>
                <a:cubicBezTo>
                  <a:pt x="43654" y="7414"/>
                  <a:pt x="43676" y="7416"/>
                  <a:pt x="43696" y="7416"/>
                </a:cubicBezTo>
                <a:cubicBezTo>
                  <a:pt x="43902" y="7416"/>
                  <a:pt x="43936" y="7253"/>
                  <a:pt x="43971" y="7184"/>
                </a:cubicBezTo>
                <a:lnTo>
                  <a:pt x="43971" y="7109"/>
                </a:lnTo>
                <a:lnTo>
                  <a:pt x="43857" y="6995"/>
                </a:lnTo>
                <a:cubicBezTo>
                  <a:pt x="43824" y="6984"/>
                  <a:pt x="43794" y="6979"/>
                  <a:pt x="43767" y="6979"/>
                </a:cubicBezTo>
                <a:close/>
                <a:moveTo>
                  <a:pt x="22799" y="7449"/>
                </a:moveTo>
                <a:cubicBezTo>
                  <a:pt x="22687" y="7516"/>
                  <a:pt x="22773" y="7596"/>
                  <a:pt x="22847" y="7596"/>
                </a:cubicBezTo>
                <a:cubicBezTo>
                  <a:pt x="22898" y="7596"/>
                  <a:pt x="22943" y="7557"/>
                  <a:pt x="22912" y="7449"/>
                </a:cubicBezTo>
                <a:close/>
                <a:moveTo>
                  <a:pt x="1362" y="7335"/>
                </a:moveTo>
                <a:cubicBezTo>
                  <a:pt x="1324" y="7335"/>
                  <a:pt x="1286" y="7335"/>
                  <a:pt x="1248" y="7373"/>
                </a:cubicBezTo>
                <a:cubicBezTo>
                  <a:pt x="1173" y="7411"/>
                  <a:pt x="1135" y="7449"/>
                  <a:pt x="1135" y="7487"/>
                </a:cubicBezTo>
                <a:lnTo>
                  <a:pt x="1135" y="7524"/>
                </a:lnTo>
                <a:lnTo>
                  <a:pt x="1210" y="7600"/>
                </a:lnTo>
                <a:cubicBezTo>
                  <a:pt x="1210" y="7562"/>
                  <a:pt x="1210" y="7562"/>
                  <a:pt x="1210" y="7524"/>
                </a:cubicBezTo>
                <a:lnTo>
                  <a:pt x="1362" y="7676"/>
                </a:lnTo>
                <a:lnTo>
                  <a:pt x="1475" y="7676"/>
                </a:lnTo>
                <a:lnTo>
                  <a:pt x="1589" y="7638"/>
                </a:lnTo>
                <a:cubicBezTo>
                  <a:pt x="1626" y="7600"/>
                  <a:pt x="1626" y="7562"/>
                  <a:pt x="1626" y="7524"/>
                </a:cubicBezTo>
                <a:cubicBezTo>
                  <a:pt x="1626" y="7411"/>
                  <a:pt x="1513" y="7335"/>
                  <a:pt x="1362" y="7335"/>
                </a:cubicBezTo>
                <a:close/>
                <a:moveTo>
                  <a:pt x="71191" y="7292"/>
                </a:moveTo>
                <a:cubicBezTo>
                  <a:pt x="71138" y="7292"/>
                  <a:pt x="71087" y="7298"/>
                  <a:pt x="71041" y="7298"/>
                </a:cubicBezTo>
                <a:lnTo>
                  <a:pt x="70928" y="7411"/>
                </a:lnTo>
                <a:lnTo>
                  <a:pt x="70928" y="7562"/>
                </a:lnTo>
                <a:lnTo>
                  <a:pt x="71003" y="7676"/>
                </a:lnTo>
                <a:cubicBezTo>
                  <a:pt x="71079" y="7714"/>
                  <a:pt x="71230" y="7751"/>
                  <a:pt x="71381" y="7751"/>
                </a:cubicBezTo>
                <a:lnTo>
                  <a:pt x="71457" y="7676"/>
                </a:lnTo>
                <a:cubicBezTo>
                  <a:pt x="71457" y="7714"/>
                  <a:pt x="71457" y="7751"/>
                  <a:pt x="71495" y="7789"/>
                </a:cubicBezTo>
                <a:cubicBezTo>
                  <a:pt x="71570" y="7714"/>
                  <a:pt x="71570" y="7676"/>
                  <a:pt x="71570" y="7676"/>
                </a:cubicBezTo>
                <a:lnTo>
                  <a:pt x="71722" y="7638"/>
                </a:lnTo>
                <a:cubicBezTo>
                  <a:pt x="71722" y="7600"/>
                  <a:pt x="71722" y="7562"/>
                  <a:pt x="71684" y="7524"/>
                </a:cubicBezTo>
                <a:cubicBezTo>
                  <a:pt x="71646" y="7487"/>
                  <a:pt x="71570" y="7487"/>
                  <a:pt x="71533" y="7487"/>
                </a:cubicBezTo>
                <a:lnTo>
                  <a:pt x="71495" y="7487"/>
                </a:lnTo>
                <a:cubicBezTo>
                  <a:pt x="71495" y="7411"/>
                  <a:pt x="71457" y="7373"/>
                  <a:pt x="71419" y="7373"/>
                </a:cubicBezTo>
                <a:cubicBezTo>
                  <a:pt x="71351" y="7305"/>
                  <a:pt x="71270" y="7292"/>
                  <a:pt x="71191" y="7292"/>
                </a:cubicBezTo>
                <a:close/>
                <a:moveTo>
                  <a:pt x="24424" y="7335"/>
                </a:moveTo>
                <a:cubicBezTo>
                  <a:pt x="24349" y="7335"/>
                  <a:pt x="24273" y="7373"/>
                  <a:pt x="24235" y="7373"/>
                </a:cubicBezTo>
                <a:cubicBezTo>
                  <a:pt x="24198" y="7411"/>
                  <a:pt x="24198" y="7411"/>
                  <a:pt x="24198" y="7411"/>
                </a:cubicBezTo>
                <a:lnTo>
                  <a:pt x="24046" y="7524"/>
                </a:lnTo>
                <a:lnTo>
                  <a:pt x="24046" y="7714"/>
                </a:lnTo>
                <a:lnTo>
                  <a:pt x="24198" y="7827"/>
                </a:lnTo>
                <a:lnTo>
                  <a:pt x="24424" y="7827"/>
                </a:lnTo>
                <a:lnTo>
                  <a:pt x="24576" y="7714"/>
                </a:lnTo>
                <a:lnTo>
                  <a:pt x="24576" y="7449"/>
                </a:lnTo>
                <a:lnTo>
                  <a:pt x="24424" y="7335"/>
                </a:lnTo>
                <a:close/>
                <a:moveTo>
                  <a:pt x="26164" y="7411"/>
                </a:moveTo>
                <a:cubicBezTo>
                  <a:pt x="26126" y="7411"/>
                  <a:pt x="26012" y="7411"/>
                  <a:pt x="25937" y="7487"/>
                </a:cubicBezTo>
                <a:lnTo>
                  <a:pt x="25974" y="7524"/>
                </a:lnTo>
                <a:cubicBezTo>
                  <a:pt x="25899" y="7562"/>
                  <a:pt x="25823" y="7600"/>
                  <a:pt x="25785" y="7676"/>
                </a:cubicBezTo>
                <a:lnTo>
                  <a:pt x="25937" y="7827"/>
                </a:lnTo>
                <a:lnTo>
                  <a:pt x="26126" y="7827"/>
                </a:lnTo>
                <a:lnTo>
                  <a:pt x="26239" y="7789"/>
                </a:lnTo>
                <a:cubicBezTo>
                  <a:pt x="26277" y="7714"/>
                  <a:pt x="26277" y="7676"/>
                  <a:pt x="26277" y="7600"/>
                </a:cubicBezTo>
                <a:cubicBezTo>
                  <a:pt x="26277" y="7524"/>
                  <a:pt x="26239" y="7449"/>
                  <a:pt x="26164" y="7411"/>
                </a:cubicBezTo>
                <a:close/>
                <a:moveTo>
                  <a:pt x="32402" y="7449"/>
                </a:moveTo>
                <a:lnTo>
                  <a:pt x="32288" y="7562"/>
                </a:lnTo>
                <a:cubicBezTo>
                  <a:pt x="32288" y="7600"/>
                  <a:pt x="32251" y="7638"/>
                  <a:pt x="32251" y="7714"/>
                </a:cubicBezTo>
                <a:lnTo>
                  <a:pt x="32251" y="7751"/>
                </a:lnTo>
                <a:lnTo>
                  <a:pt x="32288" y="7827"/>
                </a:lnTo>
                <a:cubicBezTo>
                  <a:pt x="32326" y="7846"/>
                  <a:pt x="32373" y="7855"/>
                  <a:pt x="32416" y="7855"/>
                </a:cubicBezTo>
                <a:cubicBezTo>
                  <a:pt x="32458" y="7855"/>
                  <a:pt x="32496" y="7846"/>
                  <a:pt x="32515" y="7827"/>
                </a:cubicBezTo>
                <a:cubicBezTo>
                  <a:pt x="32591" y="7789"/>
                  <a:pt x="32666" y="7714"/>
                  <a:pt x="32666" y="7638"/>
                </a:cubicBezTo>
                <a:cubicBezTo>
                  <a:pt x="32666" y="7562"/>
                  <a:pt x="32629" y="7524"/>
                  <a:pt x="32553" y="7487"/>
                </a:cubicBezTo>
                <a:cubicBezTo>
                  <a:pt x="32515" y="7449"/>
                  <a:pt x="32477" y="7449"/>
                  <a:pt x="32402" y="7449"/>
                </a:cubicBezTo>
                <a:close/>
                <a:moveTo>
                  <a:pt x="46202" y="7638"/>
                </a:moveTo>
                <a:lnTo>
                  <a:pt x="46126" y="7714"/>
                </a:lnTo>
                <a:lnTo>
                  <a:pt x="45975" y="7714"/>
                </a:lnTo>
                <a:cubicBezTo>
                  <a:pt x="45975" y="7714"/>
                  <a:pt x="45975" y="7714"/>
                  <a:pt x="45975" y="7676"/>
                </a:cubicBezTo>
                <a:lnTo>
                  <a:pt x="45861" y="7676"/>
                </a:lnTo>
                <a:cubicBezTo>
                  <a:pt x="45823" y="7827"/>
                  <a:pt x="45937" y="7978"/>
                  <a:pt x="46088" y="7978"/>
                </a:cubicBezTo>
                <a:cubicBezTo>
                  <a:pt x="46239" y="7978"/>
                  <a:pt x="46315" y="7903"/>
                  <a:pt x="46315" y="7789"/>
                </a:cubicBezTo>
                <a:cubicBezTo>
                  <a:pt x="46315" y="7751"/>
                  <a:pt x="46277" y="7676"/>
                  <a:pt x="46202" y="7638"/>
                </a:cubicBezTo>
                <a:close/>
                <a:moveTo>
                  <a:pt x="50614" y="7545"/>
                </a:moveTo>
                <a:cubicBezTo>
                  <a:pt x="50596" y="7545"/>
                  <a:pt x="50575" y="7550"/>
                  <a:pt x="50549" y="7562"/>
                </a:cubicBezTo>
                <a:lnTo>
                  <a:pt x="50436" y="7676"/>
                </a:lnTo>
                <a:cubicBezTo>
                  <a:pt x="50398" y="7676"/>
                  <a:pt x="50360" y="7714"/>
                  <a:pt x="50360" y="7751"/>
                </a:cubicBezTo>
                <a:lnTo>
                  <a:pt x="50323" y="7751"/>
                </a:lnTo>
                <a:lnTo>
                  <a:pt x="50323" y="7865"/>
                </a:lnTo>
                <a:cubicBezTo>
                  <a:pt x="50247" y="7865"/>
                  <a:pt x="50171" y="7903"/>
                  <a:pt x="50209" y="7978"/>
                </a:cubicBezTo>
                <a:lnTo>
                  <a:pt x="50398" y="7978"/>
                </a:lnTo>
                <a:cubicBezTo>
                  <a:pt x="50398" y="7940"/>
                  <a:pt x="50398" y="7940"/>
                  <a:pt x="50398" y="7940"/>
                </a:cubicBezTo>
                <a:lnTo>
                  <a:pt x="50625" y="7940"/>
                </a:lnTo>
                <a:lnTo>
                  <a:pt x="50776" y="7827"/>
                </a:lnTo>
                <a:lnTo>
                  <a:pt x="50776" y="7714"/>
                </a:lnTo>
                <a:cubicBezTo>
                  <a:pt x="50776" y="7676"/>
                  <a:pt x="50776" y="7600"/>
                  <a:pt x="50701" y="7562"/>
                </a:cubicBezTo>
                <a:cubicBezTo>
                  <a:pt x="50675" y="7562"/>
                  <a:pt x="50650" y="7545"/>
                  <a:pt x="50614" y="7545"/>
                </a:cubicBezTo>
                <a:close/>
                <a:moveTo>
                  <a:pt x="59926" y="7562"/>
                </a:moveTo>
                <a:lnTo>
                  <a:pt x="59737" y="7638"/>
                </a:lnTo>
                <a:cubicBezTo>
                  <a:pt x="59737" y="7638"/>
                  <a:pt x="59699" y="7676"/>
                  <a:pt x="59699" y="7676"/>
                </a:cubicBezTo>
                <a:cubicBezTo>
                  <a:pt x="59699" y="7714"/>
                  <a:pt x="59623" y="7789"/>
                  <a:pt x="59661" y="7903"/>
                </a:cubicBezTo>
                <a:lnTo>
                  <a:pt x="59812" y="7978"/>
                </a:lnTo>
                <a:lnTo>
                  <a:pt x="60039" y="7978"/>
                </a:lnTo>
                <a:lnTo>
                  <a:pt x="60153" y="7903"/>
                </a:lnTo>
                <a:cubicBezTo>
                  <a:pt x="60190" y="7865"/>
                  <a:pt x="60190" y="7827"/>
                  <a:pt x="60190" y="7827"/>
                </a:cubicBezTo>
                <a:cubicBezTo>
                  <a:pt x="60190" y="7676"/>
                  <a:pt x="60039" y="7600"/>
                  <a:pt x="59964" y="7600"/>
                </a:cubicBezTo>
                <a:cubicBezTo>
                  <a:pt x="59964" y="7562"/>
                  <a:pt x="59926" y="7562"/>
                  <a:pt x="59926" y="7562"/>
                </a:cubicBezTo>
                <a:close/>
                <a:moveTo>
                  <a:pt x="27109" y="8092"/>
                </a:moveTo>
                <a:cubicBezTo>
                  <a:pt x="27109" y="8102"/>
                  <a:pt x="27112" y="8110"/>
                  <a:pt x="27116" y="8115"/>
                </a:cubicBezTo>
                <a:lnTo>
                  <a:pt x="27116" y="8115"/>
                </a:lnTo>
                <a:lnTo>
                  <a:pt x="27109" y="8092"/>
                </a:lnTo>
                <a:close/>
                <a:moveTo>
                  <a:pt x="3933" y="7827"/>
                </a:moveTo>
                <a:lnTo>
                  <a:pt x="3781" y="7940"/>
                </a:lnTo>
                <a:cubicBezTo>
                  <a:pt x="3781" y="8054"/>
                  <a:pt x="3819" y="8167"/>
                  <a:pt x="3895" y="8205"/>
                </a:cubicBezTo>
                <a:lnTo>
                  <a:pt x="3970" y="8243"/>
                </a:lnTo>
                <a:cubicBezTo>
                  <a:pt x="4084" y="8243"/>
                  <a:pt x="4159" y="8243"/>
                  <a:pt x="4197" y="8205"/>
                </a:cubicBezTo>
                <a:lnTo>
                  <a:pt x="4235" y="8205"/>
                </a:lnTo>
                <a:lnTo>
                  <a:pt x="4386" y="8092"/>
                </a:lnTo>
                <a:lnTo>
                  <a:pt x="4386" y="8054"/>
                </a:lnTo>
                <a:cubicBezTo>
                  <a:pt x="4386" y="7827"/>
                  <a:pt x="4084" y="7827"/>
                  <a:pt x="3933" y="7827"/>
                </a:cubicBezTo>
                <a:close/>
                <a:moveTo>
                  <a:pt x="41627" y="7865"/>
                </a:moveTo>
                <a:cubicBezTo>
                  <a:pt x="41551" y="7865"/>
                  <a:pt x="41476" y="7865"/>
                  <a:pt x="41400" y="7903"/>
                </a:cubicBezTo>
                <a:cubicBezTo>
                  <a:pt x="41362" y="7940"/>
                  <a:pt x="41324" y="8016"/>
                  <a:pt x="41362" y="8129"/>
                </a:cubicBezTo>
                <a:lnTo>
                  <a:pt x="41362" y="8167"/>
                </a:lnTo>
                <a:cubicBezTo>
                  <a:pt x="41476" y="8243"/>
                  <a:pt x="41551" y="8243"/>
                  <a:pt x="41589" y="8243"/>
                </a:cubicBezTo>
                <a:cubicBezTo>
                  <a:pt x="41702" y="8205"/>
                  <a:pt x="41778" y="8129"/>
                  <a:pt x="41854" y="8016"/>
                </a:cubicBezTo>
                <a:lnTo>
                  <a:pt x="41702" y="7865"/>
                </a:lnTo>
                <a:close/>
                <a:moveTo>
                  <a:pt x="49491" y="7903"/>
                </a:moveTo>
                <a:cubicBezTo>
                  <a:pt x="49340" y="7903"/>
                  <a:pt x="49226" y="7978"/>
                  <a:pt x="49188" y="8092"/>
                </a:cubicBezTo>
                <a:lnTo>
                  <a:pt x="49302" y="8243"/>
                </a:lnTo>
                <a:cubicBezTo>
                  <a:pt x="49302" y="8281"/>
                  <a:pt x="49340" y="8281"/>
                  <a:pt x="49415" y="8281"/>
                </a:cubicBezTo>
                <a:lnTo>
                  <a:pt x="49566" y="8205"/>
                </a:lnTo>
                <a:cubicBezTo>
                  <a:pt x="49604" y="8167"/>
                  <a:pt x="49642" y="8129"/>
                  <a:pt x="49642" y="8054"/>
                </a:cubicBezTo>
                <a:lnTo>
                  <a:pt x="49642" y="8016"/>
                </a:lnTo>
                <a:lnTo>
                  <a:pt x="49491" y="7903"/>
                </a:lnTo>
                <a:close/>
                <a:moveTo>
                  <a:pt x="71230" y="8016"/>
                </a:moveTo>
                <a:cubicBezTo>
                  <a:pt x="71155" y="8016"/>
                  <a:pt x="71003" y="8054"/>
                  <a:pt x="71003" y="8205"/>
                </a:cubicBezTo>
                <a:lnTo>
                  <a:pt x="71117" y="8356"/>
                </a:lnTo>
                <a:cubicBezTo>
                  <a:pt x="71230" y="8356"/>
                  <a:pt x="71306" y="8356"/>
                  <a:pt x="71381" y="8318"/>
                </a:cubicBezTo>
                <a:lnTo>
                  <a:pt x="71419" y="8205"/>
                </a:lnTo>
                <a:cubicBezTo>
                  <a:pt x="71419" y="8129"/>
                  <a:pt x="71344" y="8016"/>
                  <a:pt x="71230" y="8016"/>
                </a:cubicBezTo>
                <a:close/>
                <a:moveTo>
                  <a:pt x="87284" y="8397"/>
                </a:moveTo>
                <a:cubicBezTo>
                  <a:pt x="87273" y="8401"/>
                  <a:pt x="87261" y="8410"/>
                  <a:pt x="87261" y="8432"/>
                </a:cubicBezTo>
                <a:lnTo>
                  <a:pt x="87284" y="8397"/>
                </a:lnTo>
                <a:close/>
                <a:moveTo>
                  <a:pt x="53045" y="7978"/>
                </a:moveTo>
                <a:lnTo>
                  <a:pt x="52780" y="8054"/>
                </a:lnTo>
                <a:cubicBezTo>
                  <a:pt x="52742" y="8054"/>
                  <a:pt x="52704" y="8092"/>
                  <a:pt x="52704" y="8129"/>
                </a:cubicBezTo>
                <a:lnTo>
                  <a:pt x="52780" y="8281"/>
                </a:lnTo>
                <a:cubicBezTo>
                  <a:pt x="52780" y="8281"/>
                  <a:pt x="52780" y="8318"/>
                  <a:pt x="52780" y="8318"/>
                </a:cubicBezTo>
                <a:cubicBezTo>
                  <a:pt x="52814" y="8352"/>
                  <a:pt x="52877" y="8476"/>
                  <a:pt x="53078" y="8476"/>
                </a:cubicBezTo>
                <a:cubicBezTo>
                  <a:pt x="53102" y="8476"/>
                  <a:pt x="53129" y="8474"/>
                  <a:pt x="53158" y="8470"/>
                </a:cubicBezTo>
                <a:lnTo>
                  <a:pt x="53234" y="8356"/>
                </a:lnTo>
                <a:cubicBezTo>
                  <a:pt x="53234" y="8318"/>
                  <a:pt x="53234" y="8318"/>
                  <a:pt x="53234" y="8318"/>
                </a:cubicBezTo>
                <a:cubicBezTo>
                  <a:pt x="53234" y="8167"/>
                  <a:pt x="53158" y="8054"/>
                  <a:pt x="53083" y="8016"/>
                </a:cubicBezTo>
                <a:cubicBezTo>
                  <a:pt x="53083" y="7978"/>
                  <a:pt x="53045" y="7978"/>
                  <a:pt x="53045" y="7978"/>
                </a:cubicBezTo>
                <a:close/>
                <a:moveTo>
                  <a:pt x="27869" y="6667"/>
                </a:moveTo>
                <a:cubicBezTo>
                  <a:pt x="27836" y="6667"/>
                  <a:pt x="27797" y="6675"/>
                  <a:pt x="27751" y="6693"/>
                </a:cubicBezTo>
                <a:lnTo>
                  <a:pt x="27676" y="6806"/>
                </a:lnTo>
                <a:lnTo>
                  <a:pt x="27562" y="6768"/>
                </a:lnTo>
                <a:cubicBezTo>
                  <a:pt x="27336" y="6768"/>
                  <a:pt x="27222" y="6844"/>
                  <a:pt x="27071" y="6882"/>
                </a:cubicBezTo>
                <a:cubicBezTo>
                  <a:pt x="27033" y="6920"/>
                  <a:pt x="26995" y="6920"/>
                  <a:pt x="26957" y="6957"/>
                </a:cubicBezTo>
                <a:lnTo>
                  <a:pt x="26882" y="7071"/>
                </a:lnTo>
                <a:cubicBezTo>
                  <a:pt x="26882" y="7222"/>
                  <a:pt x="26957" y="7373"/>
                  <a:pt x="27146" y="7487"/>
                </a:cubicBezTo>
                <a:cubicBezTo>
                  <a:pt x="27146" y="7487"/>
                  <a:pt x="27184" y="7487"/>
                  <a:pt x="27222" y="7524"/>
                </a:cubicBezTo>
                <a:cubicBezTo>
                  <a:pt x="27222" y="7524"/>
                  <a:pt x="27184" y="7600"/>
                  <a:pt x="27222" y="7638"/>
                </a:cubicBezTo>
                <a:lnTo>
                  <a:pt x="27222" y="7676"/>
                </a:lnTo>
                <a:cubicBezTo>
                  <a:pt x="27222" y="7676"/>
                  <a:pt x="27222" y="7714"/>
                  <a:pt x="27184" y="7714"/>
                </a:cubicBezTo>
                <a:lnTo>
                  <a:pt x="27260" y="7827"/>
                </a:lnTo>
                <a:cubicBezTo>
                  <a:pt x="27260" y="7827"/>
                  <a:pt x="27260" y="7827"/>
                  <a:pt x="27260" y="7865"/>
                </a:cubicBezTo>
                <a:cubicBezTo>
                  <a:pt x="27184" y="7865"/>
                  <a:pt x="27109" y="7903"/>
                  <a:pt x="27071" y="7978"/>
                </a:cubicBezTo>
                <a:lnTo>
                  <a:pt x="27184" y="8129"/>
                </a:lnTo>
                <a:cubicBezTo>
                  <a:pt x="27157" y="8129"/>
                  <a:pt x="27130" y="8129"/>
                  <a:pt x="27116" y="8115"/>
                </a:cubicBezTo>
                <a:lnTo>
                  <a:pt x="27116" y="8115"/>
                </a:lnTo>
                <a:lnTo>
                  <a:pt x="27184" y="8318"/>
                </a:lnTo>
                <a:cubicBezTo>
                  <a:pt x="27260" y="8318"/>
                  <a:pt x="27260" y="8318"/>
                  <a:pt x="27336" y="8394"/>
                </a:cubicBezTo>
                <a:cubicBezTo>
                  <a:pt x="27336" y="8432"/>
                  <a:pt x="27373" y="8470"/>
                  <a:pt x="27373" y="8507"/>
                </a:cubicBezTo>
                <a:lnTo>
                  <a:pt x="27487" y="8545"/>
                </a:lnTo>
                <a:lnTo>
                  <a:pt x="27789" y="8545"/>
                </a:lnTo>
                <a:lnTo>
                  <a:pt x="27940" y="8432"/>
                </a:lnTo>
                <a:cubicBezTo>
                  <a:pt x="27940" y="8394"/>
                  <a:pt x="27940" y="8318"/>
                  <a:pt x="27940" y="8243"/>
                </a:cubicBezTo>
                <a:cubicBezTo>
                  <a:pt x="27978" y="8092"/>
                  <a:pt x="27978" y="7978"/>
                  <a:pt x="27940" y="7827"/>
                </a:cubicBezTo>
                <a:lnTo>
                  <a:pt x="27827" y="7865"/>
                </a:lnTo>
                <a:cubicBezTo>
                  <a:pt x="27751" y="7827"/>
                  <a:pt x="27676" y="7827"/>
                  <a:pt x="27600" y="7827"/>
                </a:cubicBezTo>
                <a:cubicBezTo>
                  <a:pt x="27600" y="7789"/>
                  <a:pt x="27600" y="7789"/>
                  <a:pt x="27562" y="7751"/>
                </a:cubicBezTo>
                <a:cubicBezTo>
                  <a:pt x="27600" y="7714"/>
                  <a:pt x="27562" y="7676"/>
                  <a:pt x="27600" y="7600"/>
                </a:cubicBezTo>
                <a:lnTo>
                  <a:pt x="27600" y="7638"/>
                </a:lnTo>
                <a:cubicBezTo>
                  <a:pt x="27714" y="7638"/>
                  <a:pt x="27827" y="7638"/>
                  <a:pt x="27865" y="7600"/>
                </a:cubicBezTo>
                <a:lnTo>
                  <a:pt x="27940" y="7487"/>
                </a:lnTo>
                <a:cubicBezTo>
                  <a:pt x="27940" y="7449"/>
                  <a:pt x="27940" y="7449"/>
                  <a:pt x="27940" y="7449"/>
                </a:cubicBezTo>
                <a:cubicBezTo>
                  <a:pt x="27978" y="7411"/>
                  <a:pt x="28016" y="7373"/>
                  <a:pt x="28054" y="7260"/>
                </a:cubicBezTo>
                <a:lnTo>
                  <a:pt x="28016" y="7184"/>
                </a:lnTo>
                <a:cubicBezTo>
                  <a:pt x="27978" y="7146"/>
                  <a:pt x="27940" y="7109"/>
                  <a:pt x="27865" y="7109"/>
                </a:cubicBezTo>
                <a:cubicBezTo>
                  <a:pt x="28016" y="7109"/>
                  <a:pt x="28092" y="7033"/>
                  <a:pt x="28167" y="6957"/>
                </a:cubicBezTo>
                <a:lnTo>
                  <a:pt x="28054" y="6768"/>
                </a:lnTo>
                <a:cubicBezTo>
                  <a:pt x="28025" y="6740"/>
                  <a:pt x="27975" y="6667"/>
                  <a:pt x="27869" y="6667"/>
                </a:cubicBezTo>
                <a:close/>
                <a:moveTo>
                  <a:pt x="63253" y="8205"/>
                </a:moveTo>
                <a:cubicBezTo>
                  <a:pt x="63102" y="8205"/>
                  <a:pt x="62988" y="8281"/>
                  <a:pt x="62913" y="8394"/>
                </a:cubicBezTo>
                <a:lnTo>
                  <a:pt x="63026" y="8545"/>
                </a:lnTo>
                <a:cubicBezTo>
                  <a:pt x="63064" y="8583"/>
                  <a:pt x="63102" y="8583"/>
                  <a:pt x="63139" y="8621"/>
                </a:cubicBezTo>
                <a:lnTo>
                  <a:pt x="63328" y="8507"/>
                </a:lnTo>
                <a:cubicBezTo>
                  <a:pt x="63328" y="8470"/>
                  <a:pt x="63366" y="8432"/>
                  <a:pt x="63366" y="8356"/>
                </a:cubicBezTo>
                <a:lnTo>
                  <a:pt x="63366" y="8318"/>
                </a:lnTo>
                <a:lnTo>
                  <a:pt x="63253" y="8205"/>
                </a:lnTo>
                <a:close/>
                <a:moveTo>
                  <a:pt x="60077" y="8205"/>
                </a:moveTo>
                <a:lnTo>
                  <a:pt x="59964" y="8318"/>
                </a:lnTo>
                <a:cubicBezTo>
                  <a:pt x="59926" y="8356"/>
                  <a:pt x="59888" y="8394"/>
                  <a:pt x="59888" y="8470"/>
                </a:cubicBezTo>
                <a:lnTo>
                  <a:pt x="59888" y="8507"/>
                </a:lnTo>
                <a:lnTo>
                  <a:pt x="60039" y="8621"/>
                </a:lnTo>
                <a:lnTo>
                  <a:pt x="60115" y="8621"/>
                </a:lnTo>
                <a:cubicBezTo>
                  <a:pt x="60153" y="8659"/>
                  <a:pt x="60190" y="8659"/>
                  <a:pt x="60304" y="8659"/>
                </a:cubicBezTo>
                <a:lnTo>
                  <a:pt x="60417" y="8545"/>
                </a:lnTo>
                <a:cubicBezTo>
                  <a:pt x="60417" y="8545"/>
                  <a:pt x="60417" y="8507"/>
                  <a:pt x="60417" y="8507"/>
                </a:cubicBezTo>
                <a:cubicBezTo>
                  <a:pt x="60417" y="8394"/>
                  <a:pt x="60379" y="8318"/>
                  <a:pt x="60342" y="8281"/>
                </a:cubicBezTo>
                <a:cubicBezTo>
                  <a:pt x="60266" y="8243"/>
                  <a:pt x="60190" y="8205"/>
                  <a:pt x="60077" y="8205"/>
                </a:cubicBezTo>
                <a:close/>
                <a:moveTo>
                  <a:pt x="68206" y="8432"/>
                </a:moveTo>
                <a:cubicBezTo>
                  <a:pt x="67979" y="8432"/>
                  <a:pt x="67941" y="8583"/>
                  <a:pt x="67979" y="8659"/>
                </a:cubicBezTo>
                <a:lnTo>
                  <a:pt x="68130" y="8772"/>
                </a:lnTo>
                <a:lnTo>
                  <a:pt x="68168" y="8772"/>
                </a:lnTo>
                <a:cubicBezTo>
                  <a:pt x="68243" y="8772"/>
                  <a:pt x="68395" y="8772"/>
                  <a:pt x="68432" y="8621"/>
                </a:cubicBezTo>
                <a:lnTo>
                  <a:pt x="68357" y="8545"/>
                </a:lnTo>
                <a:cubicBezTo>
                  <a:pt x="68357" y="8545"/>
                  <a:pt x="68357" y="8583"/>
                  <a:pt x="68357" y="8583"/>
                </a:cubicBezTo>
                <a:lnTo>
                  <a:pt x="68206" y="8432"/>
                </a:lnTo>
                <a:close/>
                <a:moveTo>
                  <a:pt x="38149" y="8432"/>
                </a:moveTo>
                <a:lnTo>
                  <a:pt x="38035" y="8583"/>
                </a:lnTo>
                <a:cubicBezTo>
                  <a:pt x="38035" y="8659"/>
                  <a:pt x="37997" y="8659"/>
                  <a:pt x="37997" y="8659"/>
                </a:cubicBezTo>
                <a:lnTo>
                  <a:pt x="38073" y="8886"/>
                </a:lnTo>
                <a:cubicBezTo>
                  <a:pt x="38186" y="8886"/>
                  <a:pt x="38338" y="8886"/>
                  <a:pt x="38451" y="8810"/>
                </a:cubicBezTo>
                <a:cubicBezTo>
                  <a:pt x="38489" y="8772"/>
                  <a:pt x="38564" y="8697"/>
                  <a:pt x="38564" y="8621"/>
                </a:cubicBezTo>
                <a:cubicBezTo>
                  <a:pt x="38564" y="8583"/>
                  <a:pt x="38564" y="8545"/>
                  <a:pt x="38527" y="8507"/>
                </a:cubicBezTo>
                <a:lnTo>
                  <a:pt x="38413" y="8432"/>
                </a:lnTo>
                <a:close/>
                <a:moveTo>
                  <a:pt x="87336" y="8318"/>
                </a:moveTo>
                <a:lnTo>
                  <a:pt x="87284" y="8397"/>
                </a:lnTo>
                <a:lnTo>
                  <a:pt x="87284" y="8397"/>
                </a:lnTo>
                <a:cubicBezTo>
                  <a:pt x="87292" y="8394"/>
                  <a:pt x="87298" y="8394"/>
                  <a:pt x="87298" y="8394"/>
                </a:cubicBezTo>
                <a:lnTo>
                  <a:pt x="87298" y="8394"/>
                </a:lnTo>
                <a:lnTo>
                  <a:pt x="87223" y="8470"/>
                </a:lnTo>
                <a:lnTo>
                  <a:pt x="87185" y="8470"/>
                </a:lnTo>
                <a:lnTo>
                  <a:pt x="87072" y="8507"/>
                </a:lnTo>
                <a:cubicBezTo>
                  <a:pt x="87034" y="8545"/>
                  <a:pt x="86958" y="8583"/>
                  <a:pt x="86958" y="8697"/>
                </a:cubicBezTo>
                <a:lnTo>
                  <a:pt x="87034" y="8810"/>
                </a:lnTo>
                <a:cubicBezTo>
                  <a:pt x="87109" y="8848"/>
                  <a:pt x="87261" y="8886"/>
                  <a:pt x="87412" y="8886"/>
                </a:cubicBezTo>
                <a:lnTo>
                  <a:pt x="87525" y="8697"/>
                </a:lnTo>
                <a:cubicBezTo>
                  <a:pt x="87525" y="8697"/>
                  <a:pt x="87525" y="8659"/>
                  <a:pt x="87525" y="8621"/>
                </a:cubicBezTo>
                <a:cubicBezTo>
                  <a:pt x="87525" y="8583"/>
                  <a:pt x="87525" y="8583"/>
                  <a:pt x="87525" y="8545"/>
                </a:cubicBezTo>
                <a:cubicBezTo>
                  <a:pt x="87525" y="8356"/>
                  <a:pt x="87374" y="8318"/>
                  <a:pt x="87336" y="8318"/>
                </a:cubicBezTo>
                <a:close/>
                <a:moveTo>
                  <a:pt x="58830" y="8417"/>
                </a:moveTo>
                <a:cubicBezTo>
                  <a:pt x="58794" y="8417"/>
                  <a:pt x="58756" y="8422"/>
                  <a:pt x="58716" y="8432"/>
                </a:cubicBezTo>
                <a:cubicBezTo>
                  <a:pt x="58565" y="8507"/>
                  <a:pt x="58451" y="8621"/>
                  <a:pt x="58451" y="8734"/>
                </a:cubicBezTo>
                <a:lnTo>
                  <a:pt x="58527" y="8848"/>
                </a:lnTo>
                <a:cubicBezTo>
                  <a:pt x="58647" y="8920"/>
                  <a:pt x="58751" y="8946"/>
                  <a:pt x="58841" y="8946"/>
                </a:cubicBezTo>
                <a:cubicBezTo>
                  <a:pt x="58892" y="8946"/>
                  <a:pt x="58939" y="8937"/>
                  <a:pt x="58981" y="8923"/>
                </a:cubicBezTo>
                <a:cubicBezTo>
                  <a:pt x="59094" y="8848"/>
                  <a:pt x="59170" y="8734"/>
                  <a:pt x="59170" y="8583"/>
                </a:cubicBezTo>
                <a:lnTo>
                  <a:pt x="59094" y="8507"/>
                </a:lnTo>
                <a:cubicBezTo>
                  <a:pt x="59011" y="8452"/>
                  <a:pt x="58928" y="8417"/>
                  <a:pt x="58830" y="8417"/>
                </a:cubicBezTo>
                <a:close/>
                <a:moveTo>
                  <a:pt x="80295" y="8378"/>
                </a:moveTo>
                <a:cubicBezTo>
                  <a:pt x="80206" y="8378"/>
                  <a:pt x="80142" y="8405"/>
                  <a:pt x="80115" y="8432"/>
                </a:cubicBezTo>
                <a:cubicBezTo>
                  <a:pt x="79888" y="8583"/>
                  <a:pt x="79964" y="8961"/>
                  <a:pt x="80342" y="8961"/>
                </a:cubicBezTo>
                <a:lnTo>
                  <a:pt x="80417" y="8961"/>
                </a:lnTo>
                <a:cubicBezTo>
                  <a:pt x="80606" y="8886"/>
                  <a:pt x="80644" y="8772"/>
                  <a:pt x="80644" y="8697"/>
                </a:cubicBezTo>
                <a:cubicBezTo>
                  <a:pt x="80644" y="8583"/>
                  <a:pt x="80606" y="8507"/>
                  <a:pt x="80531" y="8432"/>
                </a:cubicBezTo>
                <a:lnTo>
                  <a:pt x="80417" y="8394"/>
                </a:lnTo>
                <a:cubicBezTo>
                  <a:pt x="80373" y="8383"/>
                  <a:pt x="80332" y="8378"/>
                  <a:pt x="80295" y="8378"/>
                </a:cubicBezTo>
                <a:close/>
                <a:moveTo>
                  <a:pt x="74807" y="8530"/>
                </a:moveTo>
                <a:cubicBezTo>
                  <a:pt x="74740" y="8530"/>
                  <a:pt x="74686" y="8556"/>
                  <a:pt x="74633" y="8583"/>
                </a:cubicBezTo>
                <a:cubicBezTo>
                  <a:pt x="74557" y="8659"/>
                  <a:pt x="74557" y="8772"/>
                  <a:pt x="74557" y="8848"/>
                </a:cubicBezTo>
                <a:cubicBezTo>
                  <a:pt x="74557" y="8848"/>
                  <a:pt x="74557" y="8886"/>
                  <a:pt x="74557" y="8923"/>
                </a:cubicBezTo>
                <a:lnTo>
                  <a:pt x="74671" y="9037"/>
                </a:lnTo>
                <a:cubicBezTo>
                  <a:pt x="74746" y="9037"/>
                  <a:pt x="74860" y="9037"/>
                  <a:pt x="74898" y="8961"/>
                </a:cubicBezTo>
                <a:cubicBezTo>
                  <a:pt x="75011" y="8923"/>
                  <a:pt x="75011" y="8810"/>
                  <a:pt x="75011" y="8734"/>
                </a:cubicBezTo>
                <a:cubicBezTo>
                  <a:pt x="75011" y="8697"/>
                  <a:pt x="75011" y="8659"/>
                  <a:pt x="75011" y="8659"/>
                </a:cubicBezTo>
                <a:lnTo>
                  <a:pt x="74898" y="8545"/>
                </a:lnTo>
                <a:cubicBezTo>
                  <a:pt x="74864" y="8534"/>
                  <a:pt x="74834" y="8530"/>
                  <a:pt x="74807" y="8530"/>
                </a:cubicBezTo>
                <a:close/>
                <a:moveTo>
                  <a:pt x="26050" y="8697"/>
                </a:moveTo>
                <a:cubicBezTo>
                  <a:pt x="25899" y="8697"/>
                  <a:pt x="25785" y="8734"/>
                  <a:pt x="25748" y="8886"/>
                </a:cubicBezTo>
                <a:lnTo>
                  <a:pt x="25785" y="8999"/>
                </a:lnTo>
                <a:cubicBezTo>
                  <a:pt x="25861" y="9075"/>
                  <a:pt x="25974" y="9075"/>
                  <a:pt x="26088" y="9075"/>
                </a:cubicBezTo>
                <a:cubicBezTo>
                  <a:pt x="26164" y="9037"/>
                  <a:pt x="26201" y="8961"/>
                  <a:pt x="26201" y="8886"/>
                </a:cubicBezTo>
                <a:cubicBezTo>
                  <a:pt x="26201" y="8848"/>
                  <a:pt x="26201" y="8810"/>
                  <a:pt x="26201" y="8772"/>
                </a:cubicBezTo>
                <a:lnTo>
                  <a:pt x="26050" y="8697"/>
                </a:lnTo>
                <a:close/>
                <a:moveTo>
                  <a:pt x="53423" y="8621"/>
                </a:moveTo>
                <a:lnTo>
                  <a:pt x="53272" y="8734"/>
                </a:lnTo>
                <a:cubicBezTo>
                  <a:pt x="53234" y="8923"/>
                  <a:pt x="53347" y="9075"/>
                  <a:pt x="53498" y="9075"/>
                </a:cubicBezTo>
                <a:lnTo>
                  <a:pt x="53650" y="8999"/>
                </a:lnTo>
                <a:cubicBezTo>
                  <a:pt x="53650" y="8961"/>
                  <a:pt x="53687" y="8961"/>
                  <a:pt x="53687" y="8961"/>
                </a:cubicBezTo>
                <a:cubicBezTo>
                  <a:pt x="53687" y="8923"/>
                  <a:pt x="53725" y="8886"/>
                  <a:pt x="53725" y="8810"/>
                </a:cubicBezTo>
                <a:cubicBezTo>
                  <a:pt x="53725" y="8772"/>
                  <a:pt x="53725" y="8772"/>
                  <a:pt x="53725" y="8734"/>
                </a:cubicBezTo>
                <a:lnTo>
                  <a:pt x="53574" y="8621"/>
                </a:lnTo>
                <a:close/>
                <a:moveTo>
                  <a:pt x="76334" y="8621"/>
                </a:moveTo>
                <a:cubicBezTo>
                  <a:pt x="76183" y="8621"/>
                  <a:pt x="76107" y="8659"/>
                  <a:pt x="76070" y="8697"/>
                </a:cubicBezTo>
                <a:cubicBezTo>
                  <a:pt x="75918" y="8848"/>
                  <a:pt x="76032" y="9226"/>
                  <a:pt x="76296" y="9226"/>
                </a:cubicBezTo>
                <a:lnTo>
                  <a:pt x="76410" y="9188"/>
                </a:lnTo>
                <a:cubicBezTo>
                  <a:pt x="76485" y="9112"/>
                  <a:pt x="76523" y="8999"/>
                  <a:pt x="76523" y="8923"/>
                </a:cubicBezTo>
                <a:cubicBezTo>
                  <a:pt x="76523" y="8886"/>
                  <a:pt x="76485" y="8734"/>
                  <a:pt x="76410" y="8659"/>
                </a:cubicBezTo>
                <a:lnTo>
                  <a:pt x="76334" y="8621"/>
                </a:lnTo>
                <a:close/>
                <a:moveTo>
                  <a:pt x="15464" y="8886"/>
                </a:moveTo>
                <a:cubicBezTo>
                  <a:pt x="15351" y="8886"/>
                  <a:pt x="15275" y="8923"/>
                  <a:pt x="15199" y="8961"/>
                </a:cubicBezTo>
                <a:cubicBezTo>
                  <a:pt x="15161" y="8999"/>
                  <a:pt x="15124" y="9037"/>
                  <a:pt x="15124" y="9150"/>
                </a:cubicBezTo>
                <a:lnTo>
                  <a:pt x="15124" y="9188"/>
                </a:lnTo>
                <a:lnTo>
                  <a:pt x="15275" y="9301"/>
                </a:lnTo>
                <a:lnTo>
                  <a:pt x="15464" y="9301"/>
                </a:lnTo>
                <a:lnTo>
                  <a:pt x="15577" y="9150"/>
                </a:lnTo>
                <a:lnTo>
                  <a:pt x="15577" y="8999"/>
                </a:lnTo>
                <a:lnTo>
                  <a:pt x="15464" y="8886"/>
                </a:lnTo>
                <a:close/>
                <a:moveTo>
                  <a:pt x="8394" y="8999"/>
                </a:moveTo>
                <a:cubicBezTo>
                  <a:pt x="8280" y="8999"/>
                  <a:pt x="8167" y="8999"/>
                  <a:pt x="8091" y="9075"/>
                </a:cubicBezTo>
                <a:cubicBezTo>
                  <a:pt x="8054" y="9075"/>
                  <a:pt x="8016" y="9150"/>
                  <a:pt x="8016" y="9301"/>
                </a:cubicBezTo>
                <a:lnTo>
                  <a:pt x="8129" y="9377"/>
                </a:lnTo>
                <a:cubicBezTo>
                  <a:pt x="8154" y="9381"/>
                  <a:pt x="8177" y="9383"/>
                  <a:pt x="8198" y="9383"/>
                </a:cubicBezTo>
                <a:cubicBezTo>
                  <a:pt x="8372" y="9383"/>
                  <a:pt x="8440" y="9255"/>
                  <a:pt x="8507" y="9188"/>
                </a:cubicBezTo>
                <a:lnTo>
                  <a:pt x="8394" y="8999"/>
                </a:lnTo>
                <a:close/>
                <a:moveTo>
                  <a:pt x="33478" y="8945"/>
                </a:moveTo>
                <a:cubicBezTo>
                  <a:pt x="33438" y="8945"/>
                  <a:pt x="33411" y="8972"/>
                  <a:pt x="33385" y="8999"/>
                </a:cubicBezTo>
                <a:cubicBezTo>
                  <a:pt x="33271" y="9037"/>
                  <a:pt x="33271" y="9150"/>
                  <a:pt x="33271" y="9264"/>
                </a:cubicBezTo>
                <a:cubicBezTo>
                  <a:pt x="33271" y="9377"/>
                  <a:pt x="33309" y="9453"/>
                  <a:pt x="33423" y="9490"/>
                </a:cubicBezTo>
                <a:lnTo>
                  <a:pt x="33574" y="9415"/>
                </a:lnTo>
                <a:lnTo>
                  <a:pt x="33574" y="9415"/>
                </a:lnTo>
                <a:cubicBezTo>
                  <a:pt x="33574" y="9453"/>
                  <a:pt x="33536" y="9453"/>
                  <a:pt x="33536" y="9453"/>
                </a:cubicBezTo>
                <a:cubicBezTo>
                  <a:pt x="33555" y="9453"/>
                  <a:pt x="33583" y="9462"/>
                  <a:pt x="33621" y="9462"/>
                </a:cubicBezTo>
                <a:cubicBezTo>
                  <a:pt x="33659" y="9462"/>
                  <a:pt x="33706" y="9453"/>
                  <a:pt x="33763" y="9415"/>
                </a:cubicBezTo>
                <a:lnTo>
                  <a:pt x="33838" y="9339"/>
                </a:lnTo>
                <a:cubicBezTo>
                  <a:pt x="33838" y="9301"/>
                  <a:pt x="33838" y="9264"/>
                  <a:pt x="33838" y="9226"/>
                </a:cubicBezTo>
                <a:cubicBezTo>
                  <a:pt x="33838" y="9188"/>
                  <a:pt x="33838" y="9075"/>
                  <a:pt x="33763" y="8999"/>
                </a:cubicBezTo>
                <a:cubicBezTo>
                  <a:pt x="33709" y="8972"/>
                  <a:pt x="33656" y="8945"/>
                  <a:pt x="33602" y="8945"/>
                </a:cubicBezTo>
                <a:cubicBezTo>
                  <a:pt x="33580" y="8945"/>
                  <a:pt x="33558" y="8950"/>
                  <a:pt x="33536" y="8961"/>
                </a:cubicBezTo>
                <a:cubicBezTo>
                  <a:pt x="33514" y="8950"/>
                  <a:pt x="33495" y="8945"/>
                  <a:pt x="33478" y="8945"/>
                </a:cubicBezTo>
                <a:close/>
                <a:moveTo>
                  <a:pt x="29566" y="9188"/>
                </a:moveTo>
                <a:lnTo>
                  <a:pt x="29415" y="9339"/>
                </a:lnTo>
                <a:lnTo>
                  <a:pt x="29415" y="9490"/>
                </a:lnTo>
                <a:lnTo>
                  <a:pt x="29528" y="9604"/>
                </a:lnTo>
                <a:cubicBezTo>
                  <a:pt x="29642" y="9604"/>
                  <a:pt x="29717" y="9566"/>
                  <a:pt x="29793" y="9528"/>
                </a:cubicBezTo>
                <a:cubicBezTo>
                  <a:pt x="29831" y="9490"/>
                  <a:pt x="29869" y="9453"/>
                  <a:pt x="29869" y="9339"/>
                </a:cubicBezTo>
                <a:lnTo>
                  <a:pt x="29869" y="9301"/>
                </a:lnTo>
                <a:lnTo>
                  <a:pt x="29717" y="9188"/>
                </a:lnTo>
                <a:close/>
                <a:moveTo>
                  <a:pt x="20492" y="9604"/>
                </a:moveTo>
                <a:cubicBezTo>
                  <a:pt x="20504" y="9604"/>
                  <a:pt x="20516" y="9608"/>
                  <a:pt x="20528" y="9613"/>
                </a:cubicBezTo>
                <a:lnTo>
                  <a:pt x="20528" y="9613"/>
                </a:lnTo>
                <a:cubicBezTo>
                  <a:pt x="20525" y="9604"/>
                  <a:pt x="20516" y="9604"/>
                  <a:pt x="20492" y="9604"/>
                </a:cubicBezTo>
                <a:close/>
                <a:moveTo>
                  <a:pt x="21551" y="9377"/>
                </a:moveTo>
                <a:lnTo>
                  <a:pt x="21400" y="9490"/>
                </a:lnTo>
                <a:lnTo>
                  <a:pt x="21400" y="9642"/>
                </a:lnTo>
                <a:lnTo>
                  <a:pt x="21551" y="9755"/>
                </a:lnTo>
                <a:lnTo>
                  <a:pt x="21589" y="9755"/>
                </a:lnTo>
                <a:cubicBezTo>
                  <a:pt x="21664" y="9755"/>
                  <a:pt x="21816" y="9755"/>
                  <a:pt x="21853" y="9604"/>
                </a:cubicBezTo>
                <a:lnTo>
                  <a:pt x="21702" y="9453"/>
                </a:lnTo>
                <a:cubicBezTo>
                  <a:pt x="21702" y="9415"/>
                  <a:pt x="21627" y="9377"/>
                  <a:pt x="21551" y="9377"/>
                </a:cubicBezTo>
                <a:close/>
                <a:moveTo>
                  <a:pt x="66771" y="9220"/>
                </a:moveTo>
                <a:cubicBezTo>
                  <a:pt x="66748" y="9220"/>
                  <a:pt x="66722" y="9222"/>
                  <a:pt x="66693" y="9226"/>
                </a:cubicBezTo>
                <a:cubicBezTo>
                  <a:pt x="66504" y="9264"/>
                  <a:pt x="66504" y="9415"/>
                  <a:pt x="66466" y="9490"/>
                </a:cubicBezTo>
                <a:cubicBezTo>
                  <a:pt x="66466" y="9528"/>
                  <a:pt x="66466" y="9604"/>
                  <a:pt x="66429" y="9604"/>
                </a:cubicBezTo>
                <a:lnTo>
                  <a:pt x="66504" y="9793"/>
                </a:lnTo>
                <a:lnTo>
                  <a:pt x="66580" y="9793"/>
                </a:lnTo>
                <a:cubicBezTo>
                  <a:pt x="66657" y="9808"/>
                  <a:pt x="66752" y="9830"/>
                  <a:pt x="66843" y="9830"/>
                </a:cubicBezTo>
                <a:cubicBezTo>
                  <a:pt x="66977" y="9830"/>
                  <a:pt x="67102" y="9784"/>
                  <a:pt x="67147" y="9604"/>
                </a:cubicBezTo>
                <a:lnTo>
                  <a:pt x="67034" y="9453"/>
                </a:lnTo>
                <a:cubicBezTo>
                  <a:pt x="67034" y="9453"/>
                  <a:pt x="67034" y="9453"/>
                  <a:pt x="67034" y="9415"/>
                </a:cubicBezTo>
                <a:cubicBezTo>
                  <a:pt x="67000" y="9347"/>
                  <a:pt x="66966" y="9220"/>
                  <a:pt x="66771" y="9220"/>
                </a:cubicBezTo>
                <a:close/>
                <a:moveTo>
                  <a:pt x="82572" y="9112"/>
                </a:moveTo>
                <a:lnTo>
                  <a:pt x="82421" y="9226"/>
                </a:lnTo>
                <a:lnTo>
                  <a:pt x="82421" y="9264"/>
                </a:lnTo>
                <a:cubicBezTo>
                  <a:pt x="82421" y="9264"/>
                  <a:pt x="82421" y="9264"/>
                  <a:pt x="82421" y="9301"/>
                </a:cubicBezTo>
                <a:lnTo>
                  <a:pt x="82308" y="9377"/>
                </a:lnTo>
                <a:cubicBezTo>
                  <a:pt x="82270" y="9717"/>
                  <a:pt x="82459" y="9831"/>
                  <a:pt x="82610" y="9831"/>
                </a:cubicBezTo>
                <a:lnTo>
                  <a:pt x="82762" y="9793"/>
                </a:lnTo>
                <a:cubicBezTo>
                  <a:pt x="82799" y="9717"/>
                  <a:pt x="82837" y="9566"/>
                  <a:pt x="82837" y="9453"/>
                </a:cubicBezTo>
                <a:cubicBezTo>
                  <a:pt x="82837" y="9150"/>
                  <a:pt x="82648" y="9112"/>
                  <a:pt x="82572" y="9112"/>
                </a:cubicBezTo>
                <a:close/>
                <a:moveTo>
                  <a:pt x="51910" y="9415"/>
                </a:moveTo>
                <a:lnTo>
                  <a:pt x="51797" y="9453"/>
                </a:lnTo>
                <a:cubicBezTo>
                  <a:pt x="51759" y="9490"/>
                  <a:pt x="51721" y="9566"/>
                  <a:pt x="51721" y="9642"/>
                </a:cubicBezTo>
                <a:cubicBezTo>
                  <a:pt x="51721" y="9755"/>
                  <a:pt x="51797" y="9831"/>
                  <a:pt x="51948" y="9869"/>
                </a:cubicBezTo>
                <a:lnTo>
                  <a:pt x="52062" y="9831"/>
                </a:lnTo>
                <a:cubicBezTo>
                  <a:pt x="52137" y="9755"/>
                  <a:pt x="52137" y="9679"/>
                  <a:pt x="52137" y="9642"/>
                </a:cubicBezTo>
                <a:cubicBezTo>
                  <a:pt x="52137" y="9528"/>
                  <a:pt x="52062" y="9415"/>
                  <a:pt x="51910" y="9415"/>
                </a:cubicBezTo>
                <a:close/>
                <a:moveTo>
                  <a:pt x="20266" y="9604"/>
                </a:moveTo>
                <a:lnTo>
                  <a:pt x="20266" y="9604"/>
                </a:lnTo>
                <a:cubicBezTo>
                  <a:pt x="20228" y="9755"/>
                  <a:pt x="20266" y="9831"/>
                  <a:pt x="20341" y="9869"/>
                </a:cubicBezTo>
                <a:cubicBezTo>
                  <a:pt x="20379" y="9906"/>
                  <a:pt x="20455" y="9906"/>
                  <a:pt x="20492" y="9906"/>
                </a:cubicBezTo>
                <a:cubicBezTo>
                  <a:pt x="20644" y="9906"/>
                  <a:pt x="20757" y="9831"/>
                  <a:pt x="20757" y="9717"/>
                </a:cubicBezTo>
                <a:lnTo>
                  <a:pt x="20606" y="9717"/>
                </a:lnTo>
                <a:lnTo>
                  <a:pt x="20606" y="9642"/>
                </a:lnTo>
                <a:cubicBezTo>
                  <a:pt x="20580" y="9642"/>
                  <a:pt x="20554" y="9624"/>
                  <a:pt x="20528" y="9613"/>
                </a:cubicBezTo>
                <a:lnTo>
                  <a:pt x="20528" y="9613"/>
                </a:lnTo>
                <a:cubicBezTo>
                  <a:pt x="20530" y="9618"/>
                  <a:pt x="20530" y="9627"/>
                  <a:pt x="20530" y="9642"/>
                </a:cubicBezTo>
                <a:lnTo>
                  <a:pt x="20266" y="9604"/>
                </a:lnTo>
                <a:close/>
                <a:moveTo>
                  <a:pt x="40946" y="9566"/>
                </a:moveTo>
                <a:cubicBezTo>
                  <a:pt x="40795" y="9566"/>
                  <a:pt x="40682" y="9642"/>
                  <a:pt x="40682" y="9793"/>
                </a:cubicBezTo>
                <a:lnTo>
                  <a:pt x="40795" y="9906"/>
                </a:lnTo>
                <a:lnTo>
                  <a:pt x="40833" y="9906"/>
                </a:lnTo>
                <a:cubicBezTo>
                  <a:pt x="40860" y="9933"/>
                  <a:pt x="40905" y="9960"/>
                  <a:pt x="40983" y="9960"/>
                </a:cubicBezTo>
                <a:cubicBezTo>
                  <a:pt x="41015" y="9960"/>
                  <a:pt x="41053" y="9955"/>
                  <a:pt x="41098" y="9944"/>
                </a:cubicBezTo>
                <a:lnTo>
                  <a:pt x="41173" y="9869"/>
                </a:lnTo>
                <a:cubicBezTo>
                  <a:pt x="41211" y="9831"/>
                  <a:pt x="41211" y="9831"/>
                  <a:pt x="41211" y="9793"/>
                </a:cubicBezTo>
                <a:cubicBezTo>
                  <a:pt x="41211" y="9679"/>
                  <a:pt x="41098" y="9566"/>
                  <a:pt x="40946" y="9566"/>
                </a:cubicBezTo>
                <a:close/>
                <a:moveTo>
                  <a:pt x="12226" y="9672"/>
                </a:moveTo>
                <a:cubicBezTo>
                  <a:pt x="12032" y="9672"/>
                  <a:pt x="11943" y="9765"/>
                  <a:pt x="11910" y="9831"/>
                </a:cubicBezTo>
                <a:lnTo>
                  <a:pt x="12061" y="10020"/>
                </a:lnTo>
                <a:lnTo>
                  <a:pt x="12137" y="10020"/>
                </a:lnTo>
                <a:cubicBezTo>
                  <a:pt x="12212" y="10020"/>
                  <a:pt x="12326" y="10020"/>
                  <a:pt x="12402" y="9982"/>
                </a:cubicBezTo>
                <a:cubicBezTo>
                  <a:pt x="12439" y="9944"/>
                  <a:pt x="12477" y="9869"/>
                  <a:pt x="12477" y="9831"/>
                </a:cubicBezTo>
                <a:cubicBezTo>
                  <a:pt x="12477" y="9793"/>
                  <a:pt x="12439" y="9793"/>
                  <a:pt x="12439" y="9755"/>
                </a:cubicBezTo>
                <a:lnTo>
                  <a:pt x="12326" y="9679"/>
                </a:lnTo>
                <a:cubicBezTo>
                  <a:pt x="12290" y="9674"/>
                  <a:pt x="12256" y="9672"/>
                  <a:pt x="12226" y="9672"/>
                </a:cubicBezTo>
                <a:close/>
                <a:moveTo>
                  <a:pt x="67374" y="9717"/>
                </a:moveTo>
                <a:cubicBezTo>
                  <a:pt x="67298" y="9717"/>
                  <a:pt x="67223" y="9717"/>
                  <a:pt x="67147" y="9793"/>
                </a:cubicBezTo>
                <a:cubicBezTo>
                  <a:pt x="67109" y="9831"/>
                  <a:pt x="67071" y="9869"/>
                  <a:pt x="67071" y="9944"/>
                </a:cubicBezTo>
                <a:lnTo>
                  <a:pt x="67223" y="9944"/>
                </a:lnTo>
                <a:cubicBezTo>
                  <a:pt x="67223" y="9982"/>
                  <a:pt x="67260" y="10020"/>
                  <a:pt x="67374" y="10058"/>
                </a:cubicBezTo>
                <a:cubicBezTo>
                  <a:pt x="67412" y="9982"/>
                  <a:pt x="67449" y="9944"/>
                  <a:pt x="67449" y="9906"/>
                </a:cubicBezTo>
                <a:lnTo>
                  <a:pt x="67563" y="9906"/>
                </a:lnTo>
                <a:cubicBezTo>
                  <a:pt x="67563" y="9755"/>
                  <a:pt x="67487" y="9717"/>
                  <a:pt x="67374" y="9717"/>
                </a:cubicBezTo>
                <a:close/>
                <a:moveTo>
                  <a:pt x="34859" y="9765"/>
                </a:moveTo>
                <a:cubicBezTo>
                  <a:pt x="34821" y="9765"/>
                  <a:pt x="34784" y="9774"/>
                  <a:pt x="34746" y="9793"/>
                </a:cubicBezTo>
                <a:cubicBezTo>
                  <a:pt x="34632" y="9831"/>
                  <a:pt x="34595" y="10058"/>
                  <a:pt x="34708" y="10133"/>
                </a:cubicBezTo>
                <a:cubicBezTo>
                  <a:pt x="34784" y="10171"/>
                  <a:pt x="34821" y="10171"/>
                  <a:pt x="34897" y="10171"/>
                </a:cubicBezTo>
                <a:lnTo>
                  <a:pt x="34935" y="10095"/>
                </a:lnTo>
                <a:lnTo>
                  <a:pt x="34897" y="10095"/>
                </a:lnTo>
                <a:lnTo>
                  <a:pt x="35048" y="9982"/>
                </a:lnTo>
                <a:lnTo>
                  <a:pt x="35048" y="9906"/>
                </a:lnTo>
                <a:lnTo>
                  <a:pt x="34973" y="9793"/>
                </a:lnTo>
                <a:cubicBezTo>
                  <a:pt x="34935" y="9774"/>
                  <a:pt x="34897" y="9765"/>
                  <a:pt x="34859" y="9765"/>
                </a:cubicBezTo>
                <a:close/>
                <a:moveTo>
                  <a:pt x="80606" y="9869"/>
                </a:moveTo>
                <a:lnTo>
                  <a:pt x="80455" y="9982"/>
                </a:lnTo>
                <a:lnTo>
                  <a:pt x="80455" y="10133"/>
                </a:lnTo>
                <a:lnTo>
                  <a:pt x="80569" y="10284"/>
                </a:lnTo>
                <a:cubicBezTo>
                  <a:pt x="80682" y="10284"/>
                  <a:pt x="80758" y="10247"/>
                  <a:pt x="80833" y="10209"/>
                </a:cubicBezTo>
                <a:cubicBezTo>
                  <a:pt x="80871" y="10171"/>
                  <a:pt x="80909" y="10133"/>
                  <a:pt x="80909" y="10020"/>
                </a:cubicBezTo>
                <a:lnTo>
                  <a:pt x="80909" y="9982"/>
                </a:lnTo>
                <a:lnTo>
                  <a:pt x="80758" y="9869"/>
                </a:lnTo>
                <a:close/>
                <a:moveTo>
                  <a:pt x="54708" y="9793"/>
                </a:moveTo>
                <a:cubicBezTo>
                  <a:pt x="54633" y="9869"/>
                  <a:pt x="54633" y="9982"/>
                  <a:pt x="54633" y="10058"/>
                </a:cubicBezTo>
                <a:cubicBezTo>
                  <a:pt x="54633" y="10058"/>
                  <a:pt x="54670" y="10095"/>
                  <a:pt x="54633" y="10095"/>
                </a:cubicBezTo>
                <a:lnTo>
                  <a:pt x="54708" y="10322"/>
                </a:lnTo>
                <a:lnTo>
                  <a:pt x="54859" y="10322"/>
                </a:lnTo>
                <a:cubicBezTo>
                  <a:pt x="54897" y="10341"/>
                  <a:pt x="54935" y="10351"/>
                  <a:pt x="54982" y="10351"/>
                </a:cubicBezTo>
                <a:cubicBezTo>
                  <a:pt x="55030" y="10351"/>
                  <a:pt x="55086" y="10341"/>
                  <a:pt x="55162" y="10322"/>
                </a:cubicBezTo>
                <a:lnTo>
                  <a:pt x="55238" y="10209"/>
                </a:lnTo>
                <a:lnTo>
                  <a:pt x="55238" y="10171"/>
                </a:lnTo>
                <a:cubicBezTo>
                  <a:pt x="55238" y="10020"/>
                  <a:pt x="55162" y="9831"/>
                  <a:pt x="54822" y="9793"/>
                </a:cubicBezTo>
                <a:close/>
                <a:moveTo>
                  <a:pt x="54027" y="10332"/>
                </a:moveTo>
                <a:lnTo>
                  <a:pt x="53990" y="10360"/>
                </a:lnTo>
                <a:cubicBezTo>
                  <a:pt x="53990" y="10360"/>
                  <a:pt x="54021" y="10360"/>
                  <a:pt x="54027" y="10332"/>
                </a:cubicBezTo>
                <a:close/>
                <a:moveTo>
                  <a:pt x="85408" y="9831"/>
                </a:moveTo>
                <a:cubicBezTo>
                  <a:pt x="85295" y="9906"/>
                  <a:pt x="85143" y="10058"/>
                  <a:pt x="85143" y="10209"/>
                </a:cubicBezTo>
                <a:cubicBezTo>
                  <a:pt x="85143" y="10284"/>
                  <a:pt x="85181" y="10360"/>
                  <a:pt x="85295" y="10398"/>
                </a:cubicBezTo>
                <a:cubicBezTo>
                  <a:pt x="85332" y="10417"/>
                  <a:pt x="85370" y="10426"/>
                  <a:pt x="85408" y="10426"/>
                </a:cubicBezTo>
                <a:cubicBezTo>
                  <a:pt x="85446" y="10426"/>
                  <a:pt x="85484" y="10417"/>
                  <a:pt x="85521" y="10398"/>
                </a:cubicBezTo>
                <a:cubicBezTo>
                  <a:pt x="85635" y="10322"/>
                  <a:pt x="85748" y="10209"/>
                  <a:pt x="85748" y="10095"/>
                </a:cubicBezTo>
                <a:cubicBezTo>
                  <a:pt x="85748" y="9982"/>
                  <a:pt x="85673" y="9869"/>
                  <a:pt x="85521" y="9831"/>
                </a:cubicBezTo>
                <a:close/>
                <a:moveTo>
                  <a:pt x="53801" y="9869"/>
                </a:moveTo>
                <a:lnTo>
                  <a:pt x="53725" y="9906"/>
                </a:lnTo>
                <a:cubicBezTo>
                  <a:pt x="53650" y="9982"/>
                  <a:pt x="53650" y="10095"/>
                  <a:pt x="53650" y="10171"/>
                </a:cubicBezTo>
                <a:cubicBezTo>
                  <a:pt x="53650" y="10322"/>
                  <a:pt x="53725" y="10436"/>
                  <a:pt x="53876" y="10436"/>
                </a:cubicBezTo>
                <a:lnTo>
                  <a:pt x="54028" y="10322"/>
                </a:lnTo>
                <a:lnTo>
                  <a:pt x="54028" y="10322"/>
                </a:lnTo>
                <a:cubicBezTo>
                  <a:pt x="54028" y="10326"/>
                  <a:pt x="54027" y="10329"/>
                  <a:pt x="54027" y="10332"/>
                </a:cubicBezTo>
                <a:lnTo>
                  <a:pt x="54027" y="10332"/>
                </a:lnTo>
                <a:lnTo>
                  <a:pt x="54141" y="10247"/>
                </a:lnTo>
                <a:cubicBezTo>
                  <a:pt x="54141" y="10247"/>
                  <a:pt x="54141" y="10209"/>
                  <a:pt x="54141" y="10171"/>
                </a:cubicBezTo>
                <a:cubicBezTo>
                  <a:pt x="54141" y="10095"/>
                  <a:pt x="54141" y="9982"/>
                  <a:pt x="54066" y="9944"/>
                </a:cubicBezTo>
                <a:cubicBezTo>
                  <a:pt x="53990" y="9869"/>
                  <a:pt x="53914" y="9869"/>
                  <a:pt x="53801" y="9869"/>
                </a:cubicBezTo>
                <a:close/>
                <a:moveTo>
                  <a:pt x="60810" y="9815"/>
                </a:moveTo>
                <a:cubicBezTo>
                  <a:pt x="60732" y="9815"/>
                  <a:pt x="60660" y="9842"/>
                  <a:pt x="60606" y="9869"/>
                </a:cubicBezTo>
                <a:cubicBezTo>
                  <a:pt x="60531" y="9944"/>
                  <a:pt x="60493" y="10095"/>
                  <a:pt x="60493" y="10209"/>
                </a:cubicBezTo>
                <a:lnTo>
                  <a:pt x="60493" y="10322"/>
                </a:lnTo>
                <a:lnTo>
                  <a:pt x="60644" y="10436"/>
                </a:lnTo>
                <a:cubicBezTo>
                  <a:pt x="60947" y="10436"/>
                  <a:pt x="60984" y="10171"/>
                  <a:pt x="60984" y="10058"/>
                </a:cubicBezTo>
                <a:cubicBezTo>
                  <a:pt x="61022" y="10020"/>
                  <a:pt x="61022" y="9982"/>
                  <a:pt x="61022" y="9982"/>
                </a:cubicBezTo>
                <a:lnTo>
                  <a:pt x="60909" y="9831"/>
                </a:lnTo>
                <a:cubicBezTo>
                  <a:pt x="60875" y="9820"/>
                  <a:pt x="60842" y="9815"/>
                  <a:pt x="60810" y="9815"/>
                </a:cubicBezTo>
                <a:close/>
                <a:moveTo>
                  <a:pt x="20190" y="10284"/>
                </a:moveTo>
                <a:cubicBezTo>
                  <a:pt x="20114" y="10284"/>
                  <a:pt x="19963" y="10322"/>
                  <a:pt x="19963" y="10511"/>
                </a:cubicBezTo>
                <a:lnTo>
                  <a:pt x="20076" y="10625"/>
                </a:lnTo>
                <a:cubicBezTo>
                  <a:pt x="20190" y="10625"/>
                  <a:pt x="20266" y="10625"/>
                  <a:pt x="20341" y="10587"/>
                </a:cubicBezTo>
                <a:lnTo>
                  <a:pt x="20379" y="10473"/>
                </a:lnTo>
                <a:cubicBezTo>
                  <a:pt x="20379" y="10398"/>
                  <a:pt x="20303" y="10322"/>
                  <a:pt x="20190" y="10284"/>
                </a:cubicBezTo>
                <a:close/>
                <a:moveTo>
                  <a:pt x="49529" y="10171"/>
                </a:moveTo>
                <a:lnTo>
                  <a:pt x="49340" y="10322"/>
                </a:lnTo>
                <a:lnTo>
                  <a:pt x="49340" y="10473"/>
                </a:lnTo>
                <a:lnTo>
                  <a:pt x="49566" y="10587"/>
                </a:lnTo>
                <a:cubicBezTo>
                  <a:pt x="49593" y="10614"/>
                  <a:pt x="49639" y="10640"/>
                  <a:pt x="49717" y="10640"/>
                </a:cubicBezTo>
                <a:cubicBezTo>
                  <a:pt x="49749" y="10640"/>
                  <a:pt x="49787" y="10636"/>
                  <a:pt x="49831" y="10625"/>
                </a:cubicBezTo>
                <a:lnTo>
                  <a:pt x="49944" y="10511"/>
                </a:lnTo>
                <a:lnTo>
                  <a:pt x="49944" y="10322"/>
                </a:lnTo>
                <a:lnTo>
                  <a:pt x="49755" y="10171"/>
                </a:lnTo>
                <a:lnTo>
                  <a:pt x="49680" y="10209"/>
                </a:lnTo>
                <a:lnTo>
                  <a:pt x="49604" y="10209"/>
                </a:lnTo>
                <a:lnTo>
                  <a:pt x="49529" y="10171"/>
                </a:lnTo>
                <a:close/>
                <a:moveTo>
                  <a:pt x="28129" y="10549"/>
                </a:moveTo>
                <a:cubicBezTo>
                  <a:pt x="28063" y="10549"/>
                  <a:pt x="27997" y="10587"/>
                  <a:pt x="28054" y="10662"/>
                </a:cubicBezTo>
                <a:lnTo>
                  <a:pt x="28205" y="10662"/>
                </a:lnTo>
                <a:cubicBezTo>
                  <a:pt x="28262" y="10587"/>
                  <a:pt x="28196" y="10549"/>
                  <a:pt x="28129" y="10549"/>
                </a:cubicBezTo>
                <a:close/>
                <a:moveTo>
                  <a:pt x="30927" y="10284"/>
                </a:moveTo>
                <a:lnTo>
                  <a:pt x="30814" y="10398"/>
                </a:lnTo>
                <a:lnTo>
                  <a:pt x="30776" y="10398"/>
                </a:lnTo>
                <a:cubicBezTo>
                  <a:pt x="30738" y="10473"/>
                  <a:pt x="30700" y="10511"/>
                  <a:pt x="30738" y="10625"/>
                </a:cubicBezTo>
                <a:lnTo>
                  <a:pt x="30852" y="10738"/>
                </a:lnTo>
                <a:cubicBezTo>
                  <a:pt x="30927" y="10738"/>
                  <a:pt x="31041" y="10700"/>
                  <a:pt x="31078" y="10662"/>
                </a:cubicBezTo>
                <a:cubicBezTo>
                  <a:pt x="31154" y="10625"/>
                  <a:pt x="31192" y="10549"/>
                  <a:pt x="31192" y="10511"/>
                </a:cubicBezTo>
                <a:cubicBezTo>
                  <a:pt x="31192" y="10398"/>
                  <a:pt x="31078" y="10284"/>
                  <a:pt x="30927" y="10284"/>
                </a:cubicBezTo>
                <a:close/>
                <a:moveTo>
                  <a:pt x="10707" y="10226"/>
                </a:moveTo>
                <a:cubicBezTo>
                  <a:pt x="10671" y="10226"/>
                  <a:pt x="10631" y="10232"/>
                  <a:pt x="10587" y="10247"/>
                </a:cubicBezTo>
                <a:lnTo>
                  <a:pt x="10473" y="10322"/>
                </a:lnTo>
                <a:lnTo>
                  <a:pt x="10473" y="10473"/>
                </a:lnTo>
                <a:cubicBezTo>
                  <a:pt x="10436" y="10625"/>
                  <a:pt x="10436" y="10776"/>
                  <a:pt x="10436" y="10927"/>
                </a:cubicBezTo>
                <a:lnTo>
                  <a:pt x="10587" y="11041"/>
                </a:lnTo>
                <a:cubicBezTo>
                  <a:pt x="10851" y="10965"/>
                  <a:pt x="11154" y="10852"/>
                  <a:pt x="11192" y="10511"/>
                </a:cubicBezTo>
                <a:lnTo>
                  <a:pt x="11003" y="10398"/>
                </a:lnTo>
                <a:lnTo>
                  <a:pt x="10965" y="10398"/>
                </a:lnTo>
                <a:cubicBezTo>
                  <a:pt x="10965" y="10398"/>
                  <a:pt x="10965" y="10398"/>
                  <a:pt x="10965" y="10360"/>
                </a:cubicBezTo>
                <a:cubicBezTo>
                  <a:pt x="10934" y="10330"/>
                  <a:pt x="10855" y="10226"/>
                  <a:pt x="10707" y="10226"/>
                </a:cubicBezTo>
                <a:close/>
                <a:moveTo>
                  <a:pt x="18489" y="10700"/>
                </a:moveTo>
                <a:cubicBezTo>
                  <a:pt x="18375" y="10700"/>
                  <a:pt x="18073" y="10700"/>
                  <a:pt x="18073" y="10927"/>
                </a:cubicBezTo>
                <a:lnTo>
                  <a:pt x="18110" y="11003"/>
                </a:lnTo>
                <a:cubicBezTo>
                  <a:pt x="18177" y="11047"/>
                  <a:pt x="18269" y="11065"/>
                  <a:pt x="18357" y="11065"/>
                </a:cubicBezTo>
                <a:cubicBezTo>
                  <a:pt x="18419" y="11065"/>
                  <a:pt x="18479" y="11056"/>
                  <a:pt x="18526" y="11041"/>
                </a:cubicBezTo>
                <a:cubicBezTo>
                  <a:pt x="18640" y="11003"/>
                  <a:pt x="18715" y="10927"/>
                  <a:pt x="18715" y="10814"/>
                </a:cubicBezTo>
                <a:lnTo>
                  <a:pt x="18564" y="10700"/>
                </a:lnTo>
                <a:close/>
                <a:moveTo>
                  <a:pt x="54217" y="10700"/>
                </a:moveTo>
                <a:cubicBezTo>
                  <a:pt x="54103" y="10700"/>
                  <a:pt x="53990" y="10700"/>
                  <a:pt x="53914" y="10738"/>
                </a:cubicBezTo>
                <a:cubicBezTo>
                  <a:pt x="53876" y="10814"/>
                  <a:pt x="53839" y="10852"/>
                  <a:pt x="53876" y="10965"/>
                </a:cubicBezTo>
                <a:lnTo>
                  <a:pt x="53914" y="11003"/>
                </a:lnTo>
                <a:cubicBezTo>
                  <a:pt x="53970" y="11058"/>
                  <a:pt x="54086" y="11093"/>
                  <a:pt x="54189" y="11093"/>
                </a:cubicBezTo>
                <a:cubicBezTo>
                  <a:pt x="54226" y="11093"/>
                  <a:pt x="54262" y="11089"/>
                  <a:pt x="54292" y="11078"/>
                </a:cubicBezTo>
                <a:cubicBezTo>
                  <a:pt x="54406" y="11041"/>
                  <a:pt x="54444" y="10965"/>
                  <a:pt x="54444" y="10852"/>
                </a:cubicBezTo>
                <a:cubicBezTo>
                  <a:pt x="54444" y="10852"/>
                  <a:pt x="54444" y="10814"/>
                  <a:pt x="54444" y="10814"/>
                </a:cubicBezTo>
                <a:lnTo>
                  <a:pt x="54292" y="10700"/>
                </a:lnTo>
                <a:close/>
                <a:moveTo>
                  <a:pt x="57166" y="10814"/>
                </a:moveTo>
                <a:lnTo>
                  <a:pt x="57052" y="10927"/>
                </a:lnTo>
                <a:cubicBezTo>
                  <a:pt x="57052" y="10927"/>
                  <a:pt x="57015" y="11003"/>
                  <a:pt x="57015" y="11041"/>
                </a:cubicBezTo>
                <a:lnTo>
                  <a:pt x="57015" y="11116"/>
                </a:lnTo>
                <a:lnTo>
                  <a:pt x="57090" y="11192"/>
                </a:lnTo>
                <a:cubicBezTo>
                  <a:pt x="57109" y="11211"/>
                  <a:pt x="57147" y="11220"/>
                  <a:pt x="57185" y="11220"/>
                </a:cubicBezTo>
                <a:cubicBezTo>
                  <a:pt x="57222" y="11220"/>
                  <a:pt x="57260" y="11211"/>
                  <a:pt x="57279" y="11192"/>
                </a:cubicBezTo>
                <a:cubicBezTo>
                  <a:pt x="57355" y="11154"/>
                  <a:pt x="57430" y="11078"/>
                  <a:pt x="57430" y="11003"/>
                </a:cubicBezTo>
                <a:cubicBezTo>
                  <a:pt x="57430" y="10927"/>
                  <a:pt x="57393" y="10889"/>
                  <a:pt x="57355" y="10852"/>
                </a:cubicBezTo>
                <a:cubicBezTo>
                  <a:pt x="57279" y="10814"/>
                  <a:pt x="57241" y="10814"/>
                  <a:pt x="57166" y="10814"/>
                </a:cubicBezTo>
                <a:close/>
                <a:moveTo>
                  <a:pt x="69642" y="10738"/>
                </a:moveTo>
                <a:lnTo>
                  <a:pt x="69567" y="10814"/>
                </a:lnTo>
                <a:cubicBezTo>
                  <a:pt x="69491" y="10889"/>
                  <a:pt x="69453" y="11003"/>
                  <a:pt x="69491" y="11154"/>
                </a:cubicBezTo>
                <a:lnTo>
                  <a:pt x="69642" y="11230"/>
                </a:lnTo>
                <a:lnTo>
                  <a:pt x="69718" y="11230"/>
                </a:lnTo>
                <a:cubicBezTo>
                  <a:pt x="69793" y="11230"/>
                  <a:pt x="69945" y="11230"/>
                  <a:pt x="69983" y="11116"/>
                </a:cubicBezTo>
                <a:lnTo>
                  <a:pt x="69869" y="10965"/>
                </a:lnTo>
                <a:cubicBezTo>
                  <a:pt x="69907" y="10965"/>
                  <a:pt x="69945" y="11003"/>
                  <a:pt x="69945" y="11003"/>
                </a:cubicBezTo>
                <a:cubicBezTo>
                  <a:pt x="69945" y="11003"/>
                  <a:pt x="69945" y="10965"/>
                  <a:pt x="69907" y="10965"/>
                </a:cubicBezTo>
                <a:cubicBezTo>
                  <a:pt x="69907" y="10927"/>
                  <a:pt x="69907" y="10852"/>
                  <a:pt x="69831" y="10776"/>
                </a:cubicBezTo>
                <a:cubicBezTo>
                  <a:pt x="69793" y="10776"/>
                  <a:pt x="69756" y="10738"/>
                  <a:pt x="69642" y="10738"/>
                </a:cubicBezTo>
                <a:close/>
                <a:moveTo>
                  <a:pt x="82535" y="10738"/>
                </a:moveTo>
                <a:cubicBezTo>
                  <a:pt x="82421" y="10738"/>
                  <a:pt x="82346" y="10776"/>
                  <a:pt x="82308" y="10814"/>
                </a:cubicBezTo>
                <a:cubicBezTo>
                  <a:pt x="82157" y="10889"/>
                  <a:pt x="82194" y="11116"/>
                  <a:pt x="82308" y="11230"/>
                </a:cubicBezTo>
                <a:lnTo>
                  <a:pt x="82383" y="11230"/>
                </a:lnTo>
                <a:cubicBezTo>
                  <a:pt x="82406" y="11241"/>
                  <a:pt x="82428" y="11245"/>
                  <a:pt x="82449" y="11245"/>
                </a:cubicBezTo>
                <a:cubicBezTo>
                  <a:pt x="82500" y="11245"/>
                  <a:pt x="82546" y="11219"/>
                  <a:pt x="82572" y="11192"/>
                </a:cubicBezTo>
                <a:cubicBezTo>
                  <a:pt x="82648" y="11154"/>
                  <a:pt x="82686" y="11041"/>
                  <a:pt x="82686" y="10965"/>
                </a:cubicBezTo>
                <a:cubicBezTo>
                  <a:pt x="82686" y="10889"/>
                  <a:pt x="82648" y="10814"/>
                  <a:pt x="82610" y="10776"/>
                </a:cubicBezTo>
                <a:lnTo>
                  <a:pt x="82535" y="10738"/>
                </a:lnTo>
                <a:close/>
                <a:moveTo>
                  <a:pt x="73007" y="10776"/>
                </a:moveTo>
                <a:lnTo>
                  <a:pt x="72818" y="10927"/>
                </a:lnTo>
                <a:cubicBezTo>
                  <a:pt x="72818" y="10927"/>
                  <a:pt x="72818" y="10965"/>
                  <a:pt x="72818" y="11003"/>
                </a:cubicBezTo>
                <a:cubicBezTo>
                  <a:pt x="72856" y="11116"/>
                  <a:pt x="72932" y="11267"/>
                  <a:pt x="73158" y="11305"/>
                </a:cubicBezTo>
                <a:lnTo>
                  <a:pt x="73310" y="11116"/>
                </a:lnTo>
                <a:cubicBezTo>
                  <a:pt x="73272" y="11116"/>
                  <a:pt x="73272" y="11078"/>
                  <a:pt x="73234" y="11041"/>
                </a:cubicBezTo>
                <a:cubicBezTo>
                  <a:pt x="73196" y="10927"/>
                  <a:pt x="73121" y="10852"/>
                  <a:pt x="73007" y="10776"/>
                </a:cubicBezTo>
                <a:close/>
                <a:moveTo>
                  <a:pt x="91041" y="10814"/>
                </a:moveTo>
                <a:lnTo>
                  <a:pt x="90890" y="10889"/>
                </a:lnTo>
                <a:cubicBezTo>
                  <a:pt x="90890" y="10889"/>
                  <a:pt x="90852" y="10927"/>
                  <a:pt x="90852" y="10965"/>
                </a:cubicBezTo>
                <a:cubicBezTo>
                  <a:pt x="90815" y="11003"/>
                  <a:pt x="90777" y="11041"/>
                  <a:pt x="90777" y="11116"/>
                </a:cubicBezTo>
                <a:cubicBezTo>
                  <a:pt x="90777" y="11154"/>
                  <a:pt x="90777" y="11267"/>
                  <a:pt x="91004" y="11305"/>
                </a:cubicBezTo>
                <a:lnTo>
                  <a:pt x="91155" y="11230"/>
                </a:lnTo>
                <a:cubicBezTo>
                  <a:pt x="91155" y="11192"/>
                  <a:pt x="91155" y="11192"/>
                  <a:pt x="91193" y="11154"/>
                </a:cubicBezTo>
                <a:cubicBezTo>
                  <a:pt x="91230" y="11116"/>
                  <a:pt x="91268" y="11041"/>
                  <a:pt x="91268" y="11003"/>
                </a:cubicBezTo>
                <a:cubicBezTo>
                  <a:pt x="91268" y="10965"/>
                  <a:pt x="91230" y="10852"/>
                  <a:pt x="91041" y="10814"/>
                </a:cubicBezTo>
                <a:close/>
                <a:moveTo>
                  <a:pt x="68829" y="10923"/>
                </a:moveTo>
                <a:cubicBezTo>
                  <a:pt x="68811" y="10923"/>
                  <a:pt x="68793" y="10925"/>
                  <a:pt x="68773" y="10927"/>
                </a:cubicBezTo>
                <a:lnTo>
                  <a:pt x="68659" y="11041"/>
                </a:lnTo>
                <a:lnTo>
                  <a:pt x="68659" y="11230"/>
                </a:lnTo>
                <a:lnTo>
                  <a:pt x="68773" y="11343"/>
                </a:lnTo>
                <a:cubicBezTo>
                  <a:pt x="68810" y="11343"/>
                  <a:pt x="68848" y="11343"/>
                  <a:pt x="68886" y="11381"/>
                </a:cubicBezTo>
                <a:lnTo>
                  <a:pt x="69113" y="11267"/>
                </a:lnTo>
                <a:cubicBezTo>
                  <a:pt x="69078" y="11161"/>
                  <a:pt x="69075" y="10923"/>
                  <a:pt x="68829" y="10923"/>
                </a:cubicBezTo>
                <a:close/>
                <a:moveTo>
                  <a:pt x="79908" y="10911"/>
                </a:moveTo>
                <a:cubicBezTo>
                  <a:pt x="79891" y="10911"/>
                  <a:pt x="79872" y="10916"/>
                  <a:pt x="79850" y="10927"/>
                </a:cubicBezTo>
                <a:lnTo>
                  <a:pt x="79775" y="10927"/>
                </a:lnTo>
                <a:cubicBezTo>
                  <a:pt x="79548" y="11116"/>
                  <a:pt x="79623" y="11305"/>
                  <a:pt x="79888" y="11381"/>
                </a:cubicBezTo>
                <a:lnTo>
                  <a:pt x="80039" y="11230"/>
                </a:lnTo>
                <a:cubicBezTo>
                  <a:pt x="80039" y="11230"/>
                  <a:pt x="80039" y="11192"/>
                  <a:pt x="80077" y="11192"/>
                </a:cubicBezTo>
                <a:cubicBezTo>
                  <a:pt x="80077" y="11154"/>
                  <a:pt x="80077" y="11116"/>
                  <a:pt x="80077" y="11116"/>
                </a:cubicBezTo>
                <a:cubicBezTo>
                  <a:pt x="80077" y="11041"/>
                  <a:pt x="80039" y="11003"/>
                  <a:pt x="80002" y="10965"/>
                </a:cubicBezTo>
                <a:cubicBezTo>
                  <a:pt x="79975" y="10938"/>
                  <a:pt x="79948" y="10911"/>
                  <a:pt x="79908" y="10911"/>
                </a:cubicBezTo>
                <a:close/>
                <a:moveTo>
                  <a:pt x="22761" y="10965"/>
                </a:moveTo>
                <a:cubicBezTo>
                  <a:pt x="22685" y="10965"/>
                  <a:pt x="22572" y="10965"/>
                  <a:pt x="22534" y="11041"/>
                </a:cubicBezTo>
                <a:cubicBezTo>
                  <a:pt x="22458" y="11078"/>
                  <a:pt x="22421" y="11154"/>
                  <a:pt x="22421" y="11192"/>
                </a:cubicBezTo>
                <a:cubicBezTo>
                  <a:pt x="22421" y="11305"/>
                  <a:pt x="22534" y="11381"/>
                  <a:pt x="22685" y="11419"/>
                </a:cubicBezTo>
                <a:lnTo>
                  <a:pt x="22799" y="11305"/>
                </a:lnTo>
                <a:cubicBezTo>
                  <a:pt x="22799" y="11305"/>
                  <a:pt x="22836" y="11305"/>
                  <a:pt x="22836" y="11267"/>
                </a:cubicBezTo>
                <a:cubicBezTo>
                  <a:pt x="22874" y="11267"/>
                  <a:pt x="22912" y="11230"/>
                  <a:pt x="22912" y="11154"/>
                </a:cubicBezTo>
                <a:cubicBezTo>
                  <a:pt x="22912" y="11078"/>
                  <a:pt x="22874" y="11041"/>
                  <a:pt x="22836" y="11003"/>
                </a:cubicBezTo>
                <a:lnTo>
                  <a:pt x="22761" y="10965"/>
                </a:lnTo>
                <a:close/>
                <a:moveTo>
                  <a:pt x="757" y="11078"/>
                </a:moveTo>
                <a:lnTo>
                  <a:pt x="606" y="11192"/>
                </a:lnTo>
                <a:cubicBezTo>
                  <a:pt x="606" y="11192"/>
                  <a:pt x="606" y="11230"/>
                  <a:pt x="606" y="11230"/>
                </a:cubicBezTo>
                <a:cubicBezTo>
                  <a:pt x="568" y="11267"/>
                  <a:pt x="568" y="11305"/>
                  <a:pt x="568" y="11343"/>
                </a:cubicBezTo>
                <a:cubicBezTo>
                  <a:pt x="568" y="11456"/>
                  <a:pt x="719" y="11494"/>
                  <a:pt x="757" y="11494"/>
                </a:cubicBezTo>
                <a:lnTo>
                  <a:pt x="946" y="11419"/>
                </a:lnTo>
                <a:cubicBezTo>
                  <a:pt x="984" y="11381"/>
                  <a:pt x="1059" y="11343"/>
                  <a:pt x="1059" y="11230"/>
                </a:cubicBezTo>
                <a:cubicBezTo>
                  <a:pt x="1059" y="11192"/>
                  <a:pt x="1059" y="11192"/>
                  <a:pt x="1059" y="11154"/>
                </a:cubicBezTo>
                <a:lnTo>
                  <a:pt x="908" y="11078"/>
                </a:lnTo>
                <a:close/>
                <a:moveTo>
                  <a:pt x="43101" y="11154"/>
                </a:moveTo>
                <a:lnTo>
                  <a:pt x="42988" y="11267"/>
                </a:lnTo>
                <a:lnTo>
                  <a:pt x="42988" y="11305"/>
                </a:lnTo>
                <a:cubicBezTo>
                  <a:pt x="42988" y="11419"/>
                  <a:pt x="42988" y="11494"/>
                  <a:pt x="43064" y="11570"/>
                </a:cubicBezTo>
                <a:lnTo>
                  <a:pt x="43139" y="11608"/>
                </a:lnTo>
                <a:cubicBezTo>
                  <a:pt x="43164" y="11620"/>
                  <a:pt x="43190" y="11624"/>
                  <a:pt x="43213" y="11624"/>
                </a:cubicBezTo>
                <a:cubicBezTo>
                  <a:pt x="43261" y="11624"/>
                  <a:pt x="43303" y="11608"/>
                  <a:pt x="43328" y="11608"/>
                </a:cubicBezTo>
                <a:cubicBezTo>
                  <a:pt x="43442" y="11532"/>
                  <a:pt x="43442" y="11456"/>
                  <a:pt x="43442" y="11419"/>
                </a:cubicBezTo>
                <a:cubicBezTo>
                  <a:pt x="43442" y="11381"/>
                  <a:pt x="43442" y="11381"/>
                  <a:pt x="43442" y="11343"/>
                </a:cubicBezTo>
                <a:cubicBezTo>
                  <a:pt x="43442" y="11343"/>
                  <a:pt x="43442" y="11343"/>
                  <a:pt x="43404" y="11305"/>
                </a:cubicBezTo>
                <a:lnTo>
                  <a:pt x="43290" y="11154"/>
                </a:lnTo>
                <a:close/>
                <a:moveTo>
                  <a:pt x="67525" y="11116"/>
                </a:moveTo>
                <a:lnTo>
                  <a:pt x="67374" y="11230"/>
                </a:lnTo>
                <a:lnTo>
                  <a:pt x="67374" y="11267"/>
                </a:lnTo>
                <a:cubicBezTo>
                  <a:pt x="67374" y="11381"/>
                  <a:pt x="67374" y="11532"/>
                  <a:pt x="67487" y="11608"/>
                </a:cubicBezTo>
                <a:cubicBezTo>
                  <a:pt x="67541" y="11634"/>
                  <a:pt x="67613" y="11661"/>
                  <a:pt x="67691" y="11661"/>
                </a:cubicBezTo>
                <a:cubicBezTo>
                  <a:pt x="67723" y="11661"/>
                  <a:pt x="67756" y="11657"/>
                  <a:pt x="67790" y="11645"/>
                </a:cubicBezTo>
                <a:lnTo>
                  <a:pt x="67903" y="11532"/>
                </a:lnTo>
                <a:cubicBezTo>
                  <a:pt x="67865" y="11419"/>
                  <a:pt x="67865" y="11116"/>
                  <a:pt x="67525" y="11116"/>
                </a:cubicBezTo>
                <a:close/>
                <a:moveTo>
                  <a:pt x="19698" y="11267"/>
                </a:moveTo>
                <a:cubicBezTo>
                  <a:pt x="19547" y="11267"/>
                  <a:pt x="19434" y="11267"/>
                  <a:pt x="19396" y="11343"/>
                </a:cubicBezTo>
                <a:cubicBezTo>
                  <a:pt x="19320" y="11381"/>
                  <a:pt x="19245" y="11456"/>
                  <a:pt x="19283" y="11608"/>
                </a:cubicBezTo>
                <a:lnTo>
                  <a:pt x="19396" y="11721"/>
                </a:lnTo>
                <a:cubicBezTo>
                  <a:pt x="19547" y="11721"/>
                  <a:pt x="19623" y="11721"/>
                  <a:pt x="19698" y="11645"/>
                </a:cubicBezTo>
                <a:cubicBezTo>
                  <a:pt x="19736" y="11608"/>
                  <a:pt x="19812" y="11570"/>
                  <a:pt x="19812" y="11456"/>
                </a:cubicBezTo>
                <a:cubicBezTo>
                  <a:pt x="19812" y="11419"/>
                  <a:pt x="19812" y="11381"/>
                  <a:pt x="19812" y="11381"/>
                </a:cubicBezTo>
                <a:lnTo>
                  <a:pt x="19698" y="11267"/>
                </a:lnTo>
                <a:close/>
                <a:moveTo>
                  <a:pt x="33536" y="11381"/>
                </a:moveTo>
                <a:lnTo>
                  <a:pt x="33385" y="11494"/>
                </a:lnTo>
                <a:lnTo>
                  <a:pt x="33385" y="11608"/>
                </a:lnTo>
                <a:lnTo>
                  <a:pt x="33536" y="11721"/>
                </a:lnTo>
                <a:cubicBezTo>
                  <a:pt x="33536" y="11721"/>
                  <a:pt x="33584" y="11770"/>
                  <a:pt x="33662" y="11770"/>
                </a:cubicBezTo>
                <a:cubicBezTo>
                  <a:pt x="33681" y="11770"/>
                  <a:pt x="33702" y="11766"/>
                  <a:pt x="33725" y="11759"/>
                </a:cubicBezTo>
                <a:lnTo>
                  <a:pt x="33838" y="11645"/>
                </a:lnTo>
                <a:lnTo>
                  <a:pt x="33838" y="11494"/>
                </a:lnTo>
                <a:lnTo>
                  <a:pt x="33687" y="11381"/>
                </a:lnTo>
                <a:close/>
                <a:moveTo>
                  <a:pt x="6428" y="11419"/>
                </a:moveTo>
                <a:cubicBezTo>
                  <a:pt x="6314" y="11494"/>
                  <a:pt x="6277" y="11721"/>
                  <a:pt x="6390" y="11797"/>
                </a:cubicBezTo>
                <a:cubicBezTo>
                  <a:pt x="6415" y="11797"/>
                  <a:pt x="6457" y="11814"/>
                  <a:pt x="6494" y="11814"/>
                </a:cubicBezTo>
                <a:cubicBezTo>
                  <a:pt x="6512" y="11814"/>
                  <a:pt x="6529" y="11809"/>
                  <a:pt x="6541" y="11797"/>
                </a:cubicBezTo>
                <a:lnTo>
                  <a:pt x="6617" y="11759"/>
                </a:lnTo>
                <a:lnTo>
                  <a:pt x="6579" y="11759"/>
                </a:lnTo>
                <a:lnTo>
                  <a:pt x="6730" y="11645"/>
                </a:lnTo>
                <a:lnTo>
                  <a:pt x="6730" y="11532"/>
                </a:lnTo>
                <a:lnTo>
                  <a:pt x="6655" y="11456"/>
                </a:lnTo>
                <a:cubicBezTo>
                  <a:pt x="6579" y="11419"/>
                  <a:pt x="6504" y="11419"/>
                  <a:pt x="6428" y="11419"/>
                </a:cubicBezTo>
                <a:close/>
                <a:moveTo>
                  <a:pt x="90825" y="11479"/>
                </a:moveTo>
                <a:cubicBezTo>
                  <a:pt x="90773" y="11479"/>
                  <a:pt x="90728" y="11505"/>
                  <a:pt x="90701" y="11532"/>
                </a:cubicBezTo>
                <a:cubicBezTo>
                  <a:pt x="90625" y="11570"/>
                  <a:pt x="90625" y="11645"/>
                  <a:pt x="90625" y="11759"/>
                </a:cubicBezTo>
                <a:lnTo>
                  <a:pt x="90777" y="11872"/>
                </a:lnTo>
                <a:lnTo>
                  <a:pt x="90890" y="11872"/>
                </a:lnTo>
                <a:lnTo>
                  <a:pt x="91041" y="11759"/>
                </a:lnTo>
                <a:lnTo>
                  <a:pt x="91041" y="11608"/>
                </a:lnTo>
                <a:lnTo>
                  <a:pt x="90890" y="11494"/>
                </a:lnTo>
                <a:cubicBezTo>
                  <a:pt x="90868" y="11483"/>
                  <a:pt x="90846" y="11479"/>
                  <a:pt x="90825" y="11479"/>
                </a:cubicBezTo>
                <a:close/>
                <a:moveTo>
                  <a:pt x="73196" y="11494"/>
                </a:moveTo>
                <a:lnTo>
                  <a:pt x="73083" y="11532"/>
                </a:lnTo>
                <a:cubicBezTo>
                  <a:pt x="73007" y="11570"/>
                  <a:pt x="72969" y="11645"/>
                  <a:pt x="72969" y="11683"/>
                </a:cubicBezTo>
                <a:cubicBezTo>
                  <a:pt x="72969" y="11835"/>
                  <a:pt x="73083" y="11910"/>
                  <a:pt x="73234" y="11910"/>
                </a:cubicBezTo>
                <a:lnTo>
                  <a:pt x="73385" y="11797"/>
                </a:lnTo>
                <a:cubicBezTo>
                  <a:pt x="73385" y="11797"/>
                  <a:pt x="73385" y="11759"/>
                  <a:pt x="73385" y="11759"/>
                </a:cubicBezTo>
                <a:cubicBezTo>
                  <a:pt x="73385" y="11721"/>
                  <a:pt x="73423" y="11683"/>
                  <a:pt x="73423" y="11645"/>
                </a:cubicBezTo>
                <a:cubicBezTo>
                  <a:pt x="73423" y="11532"/>
                  <a:pt x="73272" y="11494"/>
                  <a:pt x="73196" y="11494"/>
                </a:cubicBezTo>
                <a:close/>
                <a:moveTo>
                  <a:pt x="60186" y="11466"/>
                </a:moveTo>
                <a:cubicBezTo>
                  <a:pt x="60153" y="11466"/>
                  <a:pt x="60115" y="11475"/>
                  <a:pt x="60077" y="11494"/>
                </a:cubicBezTo>
                <a:cubicBezTo>
                  <a:pt x="60039" y="11494"/>
                  <a:pt x="59888" y="11532"/>
                  <a:pt x="59888" y="11683"/>
                </a:cubicBezTo>
                <a:lnTo>
                  <a:pt x="59888" y="11797"/>
                </a:lnTo>
                <a:lnTo>
                  <a:pt x="59964" y="11910"/>
                </a:lnTo>
                <a:cubicBezTo>
                  <a:pt x="60020" y="11929"/>
                  <a:pt x="60077" y="11939"/>
                  <a:pt x="60124" y="11939"/>
                </a:cubicBezTo>
                <a:cubicBezTo>
                  <a:pt x="60171" y="11939"/>
                  <a:pt x="60209" y="11929"/>
                  <a:pt x="60228" y="11910"/>
                </a:cubicBezTo>
                <a:cubicBezTo>
                  <a:pt x="60304" y="11872"/>
                  <a:pt x="60379" y="11797"/>
                  <a:pt x="60379" y="11683"/>
                </a:cubicBezTo>
                <a:cubicBezTo>
                  <a:pt x="60379" y="11608"/>
                  <a:pt x="60342" y="11532"/>
                  <a:pt x="60266" y="11494"/>
                </a:cubicBezTo>
                <a:cubicBezTo>
                  <a:pt x="60247" y="11475"/>
                  <a:pt x="60219" y="11466"/>
                  <a:pt x="60186" y="11466"/>
                </a:cubicBezTo>
                <a:close/>
                <a:moveTo>
                  <a:pt x="87790" y="11570"/>
                </a:moveTo>
                <a:cubicBezTo>
                  <a:pt x="87677" y="11645"/>
                  <a:pt x="87639" y="11872"/>
                  <a:pt x="87752" y="11948"/>
                </a:cubicBezTo>
                <a:cubicBezTo>
                  <a:pt x="87790" y="11986"/>
                  <a:pt x="87866" y="11986"/>
                  <a:pt x="87903" y="11986"/>
                </a:cubicBezTo>
                <a:lnTo>
                  <a:pt x="87979" y="11910"/>
                </a:lnTo>
                <a:lnTo>
                  <a:pt x="87903" y="11910"/>
                </a:lnTo>
                <a:lnTo>
                  <a:pt x="88092" y="11797"/>
                </a:lnTo>
                <a:lnTo>
                  <a:pt x="88092" y="11683"/>
                </a:lnTo>
                <a:lnTo>
                  <a:pt x="88017" y="11608"/>
                </a:lnTo>
                <a:cubicBezTo>
                  <a:pt x="87941" y="11570"/>
                  <a:pt x="87866" y="11570"/>
                  <a:pt x="87790" y="11570"/>
                </a:cubicBezTo>
                <a:close/>
                <a:moveTo>
                  <a:pt x="89799" y="10917"/>
                </a:moveTo>
                <a:cubicBezTo>
                  <a:pt x="89785" y="10917"/>
                  <a:pt x="89770" y="10920"/>
                  <a:pt x="89756" y="10927"/>
                </a:cubicBezTo>
                <a:cubicBezTo>
                  <a:pt x="89642" y="10927"/>
                  <a:pt x="89605" y="11041"/>
                  <a:pt x="89605" y="11041"/>
                </a:cubicBezTo>
                <a:lnTo>
                  <a:pt x="89642" y="11078"/>
                </a:lnTo>
                <a:cubicBezTo>
                  <a:pt x="89605" y="11116"/>
                  <a:pt x="89605" y="11154"/>
                  <a:pt x="89567" y="11192"/>
                </a:cubicBezTo>
                <a:cubicBezTo>
                  <a:pt x="89567" y="11116"/>
                  <a:pt x="89529" y="11078"/>
                  <a:pt x="89453" y="11041"/>
                </a:cubicBezTo>
                <a:lnTo>
                  <a:pt x="89340" y="11003"/>
                </a:lnTo>
                <a:cubicBezTo>
                  <a:pt x="89038" y="11078"/>
                  <a:pt x="88849" y="11154"/>
                  <a:pt x="88773" y="11419"/>
                </a:cubicBezTo>
                <a:cubicBezTo>
                  <a:pt x="88735" y="11532"/>
                  <a:pt x="88811" y="11608"/>
                  <a:pt x="88849" y="11645"/>
                </a:cubicBezTo>
                <a:lnTo>
                  <a:pt x="88886" y="11645"/>
                </a:lnTo>
                <a:cubicBezTo>
                  <a:pt x="88886" y="11645"/>
                  <a:pt x="88886" y="11683"/>
                  <a:pt x="88886" y="11683"/>
                </a:cubicBezTo>
                <a:cubicBezTo>
                  <a:pt x="88811" y="11797"/>
                  <a:pt x="88811" y="11948"/>
                  <a:pt x="89038" y="11986"/>
                </a:cubicBezTo>
                <a:cubicBezTo>
                  <a:pt x="89378" y="11948"/>
                  <a:pt x="89416" y="11797"/>
                  <a:pt x="89453" y="11683"/>
                </a:cubicBezTo>
                <a:cubicBezTo>
                  <a:pt x="89453" y="11608"/>
                  <a:pt x="89491" y="11570"/>
                  <a:pt x="89567" y="11532"/>
                </a:cubicBezTo>
                <a:lnTo>
                  <a:pt x="89642" y="11381"/>
                </a:lnTo>
                <a:cubicBezTo>
                  <a:pt x="89605" y="11381"/>
                  <a:pt x="89605" y="11343"/>
                  <a:pt x="89605" y="11343"/>
                </a:cubicBezTo>
                <a:lnTo>
                  <a:pt x="89605" y="11343"/>
                </a:lnTo>
                <a:cubicBezTo>
                  <a:pt x="89642" y="11381"/>
                  <a:pt x="89718" y="11381"/>
                  <a:pt x="89794" y="11419"/>
                </a:cubicBezTo>
                <a:lnTo>
                  <a:pt x="89983" y="11305"/>
                </a:lnTo>
                <a:cubicBezTo>
                  <a:pt x="89983" y="11267"/>
                  <a:pt x="90058" y="11230"/>
                  <a:pt x="90058" y="11154"/>
                </a:cubicBezTo>
                <a:lnTo>
                  <a:pt x="89907" y="11041"/>
                </a:lnTo>
                <a:cubicBezTo>
                  <a:pt x="89907" y="11041"/>
                  <a:pt x="89907" y="11041"/>
                  <a:pt x="89869" y="11003"/>
                </a:cubicBezTo>
                <a:cubicBezTo>
                  <a:pt x="89907" y="11003"/>
                  <a:pt x="89945" y="11041"/>
                  <a:pt x="89983" y="11041"/>
                </a:cubicBezTo>
                <a:cubicBezTo>
                  <a:pt x="89945" y="11041"/>
                  <a:pt x="89945" y="11003"/>
                  <a:pt x="89945" y="11003"/>
                </a:cubicBezTo>
                <a:cubicBezTo>
                  <a:pt x="89914" y="10972"/>
                  <a:pt x="89859" y="10917"/>
                  <a:pt x="89799" y="10917"/>
                </a:cubicBezTo>
                <a:close/>
                <a:moveTo>
                  <a:pt x="20350" y="11565"/>
                </a:moveTo>
                <a:cubicBezTo>
                  <a:pt x="20139" y="11565"/>
                  <a:pt x="20076" y="11728"/>
                  <a:pt x="20076" y="11797"/>
                </a:cubicBezTo>
                <a:cubicBezTo>
                  <a:pt x="20076" y="11835"/>
                  <a:pt x="20039" y="11872"/>
                  <a:pt x="20039" y="11872"/>
                </a:cubicBezTo>
                <a:lnTo>
                  <a:pt x="20114" y="12061"/>
                </a:lnTo>
                <a:cubicBezTo>
                  <a:pt x="20148" y="12072"/>
                  <a:pt x="20181" y="12077"/>
                  <a:pt x="20213" y="12077"/>
                </a:cubicBezTo>
                <a:cubicBezTo>
                  <a:pt x="20291" y="12077"/>
                  <a:pt x="20363" y="12050"/>
                  <a:pt x="20417" y="12024"/>
                </a:cubicBezTo>
                <a:cubicBezTo>
                  <a:pt x="20530" y="11948"/>
                  <a:pt x="20530" y="11797"/>
                  <a:pt x="20530" y="11683"/>
                </a:cubicBezTo>
                <a:lnTo>
                  <a:pt x="20417" y="11570"/>
                </a:lnTo>
                <a:cubicBezTo>
                  <a:pt x="20393" y="11567"/>
                  <a:pt x="20371" y="11565"/>
                  <a:pt x="20350" y="11565"/>
                </a:cubicBezTo>
                <a:close/>
                <a:moveTo>
                  <a:pt x="63517" y="11305"/>
                </a:moveTo>
                <a:lnTo>
                  <a:pt x="63291" y="11419"/>
                </a:lnTo>
                <a:cubicBezTo>
                  <a:pt x="63291" y="11419"/>
                  <a:pt x="63291" y="11456"/>
                  <a:pt x="63291" y="11456"/>
                </a:cubicBezTo>
                <a:cubicBezTo>
                  <a:pt x="63215" y="11456"/>
                  <a:pt x="63177" y="11532"/>
                  <a:pt x="63139" y="11570"/>
                </a:cubicBezTo>
                <a:lnTo>
                  <a:pt x="63139" y="11608"/>
                </a:lnTo>
                <a:cubicBezTo>
                  <a:pt x="63139" y="11683"/>
                  <a:pt x="63177" y="11721"/>
                  <a:pt x="63215" y="11759"/>
                </a:cubicBezTo>
                <a:cubicBezTo>
                  <a:pt x="63253" y="11835"/>
                  <a:pt x="63253" y="11872"/>
                  <a:pt x="63215" y="11986"/>
                </a:cubicBezTo>
                <a:lnTo>
                  <a:pt x="63328" y="12137"/>
                </a:lnTo>
                <a:cubicBezTo>
                  <a:pt x="63363" y="12144"/>
                  <a:pt x="63394" y="12147"/>
                  <a:pt x="63422" y="12147"/>
                </a:cubicBezTo>
                <a:cubicBezTo>
                  <a:pt x="63545" y="12147"/>
                  <a:pt x="63607" y="12085"/>
                  <a:pt x="63669" y="12024"/>
                </a:cubicBezTo>
                <a:lnTo>
                  <a:pt x="63706" y="12024"/>
                </a:lnTo>
                <a:cubicBezTo>
                  <a:pt x="63706" y="12024"/>
                  <a:pt x="63744" y="12061"/>
                  <a:pt x="63782" y="12061"/>
                </a:cubicBezTo>
                <a:cubicBezTo>
                  <a:pt x="63858" y="12061"/>
                  <a:pt x="63971" y="12024"/>
                  <a:pt x="63971" y="11910"/>
                </a:cubicBezTo>
                <a:cubicBezTo>
                  <a:pt x="64009" y="11910"/>
                  <a:pt x="64009" y="11872"/>
                  <a:pt x="64047" y="11835"/>
                </a:cubicBezTo>
                <a:lnTo>
                  <a:pt x="64047" y="11759"/>
                </a:lnTo>
                <a:cubicBezTo>
                  <a:pt x="64047" y="11683"/>
                  <a:pt x="64009" y="11608"/>
                  <a:pt x="63971" y="11532"/>
                </a:cubicBezTo>
                <a:cubicBezTo>
                  <a:pt x="63933" y="11494"/>
                  <a:pt x="63933" y="11456"/>
                  <a:pt x="63896" y="11419"/>
                </a:cubicBezTo>
                <a:lnTo>
                  <a:pt x="63782" y="11305"/>
                </a:lnTo>
                <a:cubicBezTo>
                  <a:pt x="63706" y="11324"/>
                  <a:pt x="63640" y="11334"/>
                  <a:pt x="63593" y="11334"/>
                </a:cubicBezTo>
                <a:cubicBezTo>
                  <a:pt x="63546" y="11334"/>
                  <a:pt x="63517" y="11324"/>
                  <a:pt x="63517" y="11305"/>
                </a:cubicBezTo>
                <a:close/>
                <a:moveTo>
                  <a:pt x="41816" y="11797"/>
                </a:moveTo>
                <a:cubicBezTo>
                  <a:pt x="41740" y="11835"/>
                  <a:pt x="41665" y="11872"/>
                  <a:pt x="41665" y="11986"/>
                </a:cubicBezTo>
                <a:lnTo>
                  <a:pt x="41778" y="12137"/>
                </a:lnTo>
                <a:cubicBezTo>
                  <a:pt x="41816" y="12137"/>
                  <a:pt x="41854" y="12175"/>
                  <a:pt x="41967" y="12175"/>
                </a:cubicBezTo>
                <a:lnTo>
                  <a:pt x="42081" y="12061"/>
                </a:lnTo>
                <a:lnTo>
                  <a:pt x="42081" y="11948"/>
                </a:lnTo>
                <a:lnTo>
                  <a:pt x="42043" y="11872"/>
                </a:lnTo>
                <a:cubicBezTo>
                  <a:pt x="42005" y="11835"/>
                  <a:pt x="41929" y="11797"/>
                  <a:pt x="41816" y="11797"/>
                </a:cubicBezTo>
                <a:close/>
                <a:moveTo>
                  <a:pt x="42988" y="11645"/>
                </a:moveTo>
                <a:cubicBezTo>
                  <a:pt x="42912" y="11645"/>
                  <a:pt x="42799" y="11645"/>
                  <a:pt x="42723" y="11835"/>
                </a:cubicBezTo>
                <a:lnTo>
                  <a:pt x="42837" y="11986"/>
                </a:lnTo>
                <a:cubicBezTo>
                  <a:pt x="42837" y="11986"/>
                  <a:pt x="42799" y="11948"/>
                  <a:pt x="42799" y="11948"/>
                </a:cubicBezTo>
                <a:cubicBezTo>
                  <a:pt x="42799" y="11948"/>
                  <a:pt x="42799" y="11948"/>
                  <a:pt x="42799" y="11986"/>
                </a:cubicBezTo>
                <a:cubicBezTo>
                  <a:pt x="42799" y="12024"/>
                  <a:pt x="42837" y="12099"/>
                  <a:pt x="42912" y="12137"/>
                </a:cubicBezTo>
                <a:cubicBezTo>
                  <a:pt x="42912" y="12175"/>
                  <a:pt x="42988" y="12175"/>
                  <a:pt x="43064" y="12175"/>
                </a:cubicBezTo>
                <a:lnTo>
                  <a:pt x="43177" y="12099"/>
                </a:lnTo>
                <a:cubicBezTo>
                  <a:pt x="43177" y="12061"/>
                  <a:pt x="43215" y="12024"/>
                  <a:pt x="43215" y="11986"/>
                </a:cubicBezTo>
                <a:cubicBezTo>
                  <a:pt x="43215" y="11835"/>
                  <a:pt x="43139" y="11683"/>
                  <a:pt x="42988" y="11645"/>
                </a:cubicBezTo>
                <a:close/>
                <a:moveTo>
                  <a:pt x="43744" y="11797"/>
                </a:moveTo>
                <a:cubicBezTo>
                  <a:pt x="43631" y="11797"/>
                  <a:pt x="43517" y="11835"/>
                  <a:pt x="43517" y="11948"/>
                </a:cubicBezTo>
                <a:lnTo>
                  <a:pt x="43631" y="12061"/>
                </a:lnTo>
                <a:lnTo>
                  <a:pt x="43593" y="12061"/>
                </a:lnTo>
                <a:cubicBezTo>
                  <a:pt x="43650" y="12146"/>
                  <a:pt x="43706" y="12189"/>
                  <a:pt x="43779" y="12189"/>
                </a:cubicBezTo>
                <a:cubicBezTo>
                  <a:pt x="43803" y="12189"/>
                  <a:pt x="43829" y="12184"/>
                  <a:pt x="43857" y="12175"/>
                </a:cubicBezTo>
                <a:lnTo>
                  <a:pt x="43971" y="12099"/>
                </a:lnTo>
                <a:cubicBezTo>
                  <a:pt x="43971" y="12099"/>
                  <a:pt x="43971" y="12061"/>
                  <a:pt x="43971" y="12024"/>
                </a:cubicBezTo>
                <a:cubicBezTo>
                  <a:pt x="43971" y="11910"/>
                  <a:pt x="43857" y="11797"/>
                  <a:pt x="43744" y="11797"/>
                </a:cubicBezTo>
                <a:close/>
                <a:moveTo>
                  <a:pt x="91117" y="11910"/>
                </a:moveTo>
                <a:lnTo>
                  <a:pt x="90928" y="11986"/>
                </a:lnTo>
                <a:cubicBezTo>
                  <a:pt x="90928" y="11986"/>
                  <a:pt x="90928" y="11986"/>
                  <a:pt x="90928" y="12024"/>
                </a:cubicBezTo>
                <a:cubicBezTo>
                  <a:pt x="90928" y="12024"/>
                  <a:pt x="90890" y="12061"/>
                  <a:pt x="90890" y="12099"/>
                </a:cubicBezTo>
                <a:cubicBezTo>
                  <a:pt x="90890" y="12175"/>
                  <a:pt x="90928" y="12213"/>
                  <a:pt x="90966" y="12250"/>
                </a:cubicBezTo>
                <a:lnTo>
                  <a:pt x="91117" y="12288"/>
                </a:lnTo>
                <a:cubicBezTo>
                  <a:pt x="91306" y="12250"/>
                  <a:pt x="91344" y="12175"/>
                  <a:pt x="91344" y="12099"/>
                </a:cubicBezTo>
                <a:lnTo>
                  <a:pt x="91193" y="11986"/>
                </a:lnTo>
                <a:cubicBezTo>
                  <a:pt x="91230" y="11986"/>
                  <a:pt x="91230" y="12024"/>
                  <a:pt x="91268" y="12024"/>
                </a:cubicBezTo>
                <a:cubicBezTo>
                  <a:pt x="91230" y="11986"/>
                  <a:pt x="91193" y="11910"/>
                  <a:pt x="91117" y="11910"/>
                </a:cubicBezTo>
                <a:close/>
                <a:moveTo>
                  <a:pt x="48583" y="11797"/>
                </a:moveTo>
                <a:cubicBezTo>
                  <a:pt x="48432" y="11797"/>
                  <a:pt x="48319" y="11835"/>
                  <a:pt x="48281" y="11986"/>
                </a:cubicBezTo>
                <a:lnTo>
                  <a:pt x="48432" y="12137"/>
                </a:lnTo>
                <a:cubicBezTo>
                  <a:pt x="48394" y="12137"/>
                  <a:pt x="48357" y="12099"/>
                  <a:pt x="48357" y="12061"/>
                </a:cubicBezTo>
                <a:cubicBezTo>
                  <a:pt x="48357" y="12099"/>
                  <a:pt x="48319" y="12137"/>
                  <a:pt x="48319" y="12137"/>
                </a:cubicBezTo>
                <a:cubicBezTo>
                  <a:pt x="48319" y="12213"/>
                  <a:pt x="48319" y="12250"/>
                  <a:pt x="48357" y="12326"/>
                </a:cubicBezTo>
                <a:lnTo>
                  <a:pt x="48432" y="12364"/>
                </a:lnTo>
                <a:cubicBezTo>
                  <a:pt x="48465" y="12375"/>
                  <a:pt x="48495" y="12379"/>
                  <a:pt x="48523" y="12379"/>
                </a:cubicBezTo>
                <a:cubicBezTo>
                  <a:pt x="48590" y="12379"/>
                  <a:pt x="48643" y="12353"/>
                  <a:pt x="48697" y="12326"/>
                </a:cubicBezTo>
                <a:cubicBezTo>
                  <a:pt x="48735" y="12288"/>
                  <a:pt x="48810" y="12213"/>
                  <a:pt x="48810" y="12099"/>
                </a:cubicBezTo>
                <a:cubicBezTo>
                  <a:pt x="48810" y="12024"/>
                  <a:pt x="48772" y="11910"/>
                  <a:pt x="48697" y="11835"/>
                </a:cubicBezTo>
                <a:lnTo>
                  <a:pt x="48583" y="11797"/>
                </a:lnTo>
                <a:close/>
                <a:moveTo>
                  <a:pt x="89098" y="12084"/>
                </a:moveTo>
                <a:cubicBezTo>
                  <a:pt x="89031" y="12084"/>
                  <a:pt x="88978" y="12110"/>
                  <a:pt x="88924" y="12137"/>
                </a:cubicBezTo>
                <a:cubicBezTo>
                  <a:pt x="88811" y="12175"/>
                  <a:pt x="88811" y="12288"/>
                  <a:pt x="88811" y="12326"/>
                </a:cubicBezTo>
                <a:cubicBezTo>
                  <a:pt x="88811" y="12364"/>
                  <a:pt x="88811" y="12402"/>
                  <a:pt x="88811" y="12439"/>
                </a:cubicBezTo>
                <a:lnTo>
                  <a:pt x="88962" y="12553"/>
                </a:lnTo>
                <a:cubicBezTo>
                  <a:pt x="89038" y="12553"/>
                  <a:pt x="89113" y="12515"/>
                  <a:pt x="89189" y="12477"/>
                </a:cubicBezTo>
                <a:cubicBezTo>
                  <a:pt x="89264" y="12439"/>
                  <a:pt x="89302" y="12364"/>
                  <a:pt x="89302" y="12250"/>
                </a:cubicBezTo>
                <a:cubicBezTo>
                  <a:pt x="89302" y="12250"/>
                  <a:pt x="89302" y="12213"/>
                  <a:pt x="89264" y="12213"/>
                </a:cubicBezTo>
                <a:lnTo>
                  <a:pt x="89189" y="12099"/>
                </a:lnTo>
                <a:cubicBezTo>
                  <a:pt x="89156" y="12088"/>
                  <a:pt x="89126" y="12084"/>
                  <a:pt x="89098" y="12084"/>
                </a:cubicBezTo>
                <a:close/>
                <a:moveTo>
                  <a:pt x="43253" y="12099"/>
                </a:moveTo>
                <a:cubicBezTo>
                  <a:pt x="43215" y="12099"/>
                  <a:pt x="43101" y="12137"/>
                  <a:pt x="43101" y="12326"/>
                </a:cubicBezTo>
                <a:lnTo>
                  <a:pt x="43101" y="12402"/>
                </a:lnTo>
                <a:lnTo>
                  <a:pt x="43139" y="12515"/>
                </a:lnTo>
                <a:cubicBezTo>
                  <a:pt x="43205" y="12537"/>
                  <a:pt x="43257" y="12559"/>
                  <a:pt x="43305" y="12559"/>
                </a:cubicBezTo>
                <a:cubicBezTo>
                  <a:pt x="43340" y="12559"/>
                  <a:pt x="43372" y="12547"/>
                  <a:pt x="43404" y="12515"/>
                </a:cubicBezTo>
                <a:cubicBezTo>
                  <a:pt x="43517" y="12477"/>
                  <a:pt x="43555" y="12402"/>
                  <a:pt x="43555" y="12326"/>
                </a:cubicBezTo>
                <a:cubicBezTo>
                  <a:pt x="43555" y="12250"/>
                  <a:pt x="43517" y="12175"/>
                  <a:pt x="43479" y="12137"/>
                </a:cubicBezTo>
                <a:cubicBezTo>
                  <a:pt x="43404" y="12099"/>
                  <a:pt x="43328" y="12099"/>
                  <a:pt x="43253" y="12099"/>
                </a:cubicBezTo>
                <a:close/>
                <a:moveTo>
                  <a:pt x="49590" y="12222"/>
                </a:moveTo>
                <a:cubicBezTo>
                  <a:pt x="49538" y="12222"/>
                  <a:pt x="49491" y="12232"/>
                  <a:pt x="49453" y="12250"/>
                </a:cubicBezTo>
                <a:cubicBezTo>
                  <a:pt x="49302" y="12326"/>
                  <a:pt x="49377" y="12553"/>
                  <a:pt x="49529" y="12553"/>
                </a:cubicBezTo>
                <a:cubicBezTo>
                  <a:pt x="49541" y="12565"/>
                  <a:pt x="49566" y="12574"/>
                  <a:pt x="49597" y="12574"/>
                </a:cubicBezTo>
                <a:cubicBezTo>
                  <a:pt x="49659" y="12574"/>
                  <a:pt x="49743" y="12540"/>
                  <a:pt x="49793" y="12439"/>
                </a:cubicBezTo>
                <a:lnTo>
                  <a:pt x="49755" y="12250"/>
                </a:lnTo>
                <a:cubicBezTo>
                  <a:pt x="49699" y="12232"/>
                  <a:pt x="49642" y="12222"/>
                  <a:pt x="49590" y="12222"/>
                </a:cubicBezTo>
                <a:close/>
                <a:moveTo>
                  <a:pt x="3668" y="12330"/>
                </a:moveTo>
                <a:cubicBezTo>
                  <a:pt x="3651" y="12330"/>
                  <a:pt x="3630" y="12339"/>
                  <a:pt x="3592" y="12364"/>
                </a:cubicBezTo>
                <a:cubicBezTo>
                  <a:pt x="3555" y="12402"/>
                  <a:pt x="3592" y="12402"/>
                  <a:pt x="3592" y="12402"/>
                </a:cubicBezTo>
                <a:lnTo>
                  <a:pt x="3441" y="12402"/>
                </a:lnTo>
                <a:cubicBezTo>
                  <a:pt x="3441" y="12477"/>
                  <a:pt x="3479" y="12553"/>
                  <a:pt x="3517" y="12591"/>
                </a:cubicBezTo>
                <a:cubicBezTo>
                  <a:pt x="3555" y="12628"/>
                  <a:pt x="3630" y="12628"/>
                  <a:pt x="3706" y="12628"/>
                </a:cubicBezTo>
                <a:cubicBezTo>
                  <a:pt x="3857" y="12628"/>
                  <a:pt x="3970" y="12553"/>
                  <a:pt x="3970" y="12402"/>
                </a:cubicBezTo>
                <a:lnTo>
                  <a:pt x="3819" y="12402"/>
                </a:lnTo>
                <a:cubicBezTo>
                  <a:pt x="3819" y="12402"/>
                  <a:pt x="3819" y="12402"/>
                  <a:pt x="3819" y="12364"/>
                </a:cubicBezTo>
                <a:cubicBezTo>
                  <a:pt x="3718" y="12364"/>
                  <a:pt x="3702" y="12330"/>
                  <a:pt x="3668" y="12330"/>
                </a:cubicBezTo>
                <a:close/>
                <a:moveTo>
                  <a:pt x="73650" y="12175"/>
                </a:moveTo>
                <a:lnTo>
                  <a:pt x="73461" y="12250"/>
                </a:lnTo>
                <a:lnTo>
                  <a:pt x="73461" y="12515"/>
                </a:lnTo>
                <a:lnTo>
                  <a:pt x="73574" y="12628"/>
                </a:lnTo>
                <a:cubicBezTo>
                  <a:pt x="73607" y="12640"/>
                  <a:pt x="73637" y="12644"/>
                  <a:pt x="73665" y="12644"/>
                </a:cubicBezTo>
                <a:cubicBezTo>
                  <a:pt x="73732" y="12644"/>
                  <a:pt x="73785" y="12617"/>
                  <a:pt x="73839" y="12591"/>
                </a:cubicBezTo>
                <a:cubicBezTo>
                  <a:pt x="73877" y="12553"/>
                  <a:pt x="73877" y="12515"/>
                  <a:pt x="73877" y="12439"/>
                </a:cubicBezTo>
                <a:cubicBezTo>
                  <a:pt x="73877" y="12326"/>
                  <a:pt x="73763" y="12213"/>
                  <a:pt x="73650" y="12175"/>
                </a:cubicBezTo>
                <a:close/>
                <a:moveTo>
                  <a:pt x="90247" y="12364"/>
                </a:moveTo>
                <a:lnTo>
                  <a:pt x="90096" y="12477"/>
                </a:lnTo>
                <a:lnTo>
                  <a:pt x="90096" y="12591"/>
                </a:lnTo>
                <a:lnTo>
                  <a:pt x="90210" y="12704"/>
                </a:lnTo>
                <a:cubicBezTo>
                  <a:pt x="90240" y="12704"/>
                  <a:pt x="90294" y="12753"/>
                  <a:pt x="90373" y="12753"/>
                </a:cubicBezTo>
                <a:cubicBezTo>
                  <a:pt x="90393" y="12753"/>
                  <a:pt x="90414" y="12749"/>
                  <a:pt x="90436" y="12742"/>
                </a:cubicBezTo>
                <a:lnTo>
                  <a:pt x="90550" y="12628"/>
                </a:lnTo>
                <a:lnTo>
                  <a:pt x="90550" y="12477"/>
                </a:lnTo>
                <a:lnTo>
                  <a:pt x="90399" y="12364"/>
                </a:lnTo>
                <a:close/>
                <a:moveTo>
                  <a:pt x="4651" y="12477"/>
                </a:moveTo>
                <a:cubicBezTo>
                  <a:pt x="4462" y="12477"/>
                  <a:pt x="4349" y="12515"/>
                  <a:pt x="4311" y="12628"/>
                </a:cubicBezTo>
                <a:lnTo>
                  <a:pt x="4311" y="12780"/>
                </a:lnTo>
                <a:cubicBezTo>
                  <a:pt x="4355" y="12824"/>
                  <a:pt x="4425" y="12842"/>
                  <a:pt x="4499" y="12842"/>
                </a:cubicBezTo>
                <a:cubicBezTo>
                  <a:pt x="4551" y="12842"/>
                  <a:pt x="4604" y="12833"/>
                  <a:pt x="4651" y="12818"/>
                </a:cubicBezTo>
                <a:cubicBezTo>
                  <a:pt x="4727" y="12780"/>
                  <a:pt x="4802" y="12704"/>
                  <a:pt x="4802" y="12628"/>
                </a:cubicBezTo>
                <a:cubicBezTo>
                  <a:pt x="4802" y="12591"/>
                  <a:pt x="4802" y="12591"/>
                  <a:pt x="4802" y="12553"/>
                </a:cubicBezTo>
                <a:lnTo>
                  <a:pt x="4651" y="12477"/>
                </a:lnTo>
                <a:close/>
                <a:moveTo>
                  <a:pt x="34746" y="12477"/>
                </a:moveTo>
                <a:lnTo>
                  <a:pt x="34595" y="12591"/>
                </a:lnTo>
                <a:lnTo>
                  <a:pt x="34595" y="12742"/>
                </a:lnTo>
                <a:lnTo>
                  <a:pt x="34746" y="12855"/>
                </a:lnTo>
                <a:lnTo>
                  <a:pt x="34897" y="12855"/>
                </a:lnTo>
                <a:lnTo>
                  <a:pt x="35048" y="12742"/>
                </a:lnTo>
                <a:lnTo>
                  <a:pt x="35048" y="12591"/>
                </a:lnTo>
                <a:lnTo>
                  <a:pt x="34897" y="12477"/>
                </a:lnTo>
                <a:close/>
                <a:moveTo>
                  <a:pt x="81363" y="12250"/>
                </a:moveTo>
                <a:cubicBezTo>
                  <a:pt x="81211" y="12326"/>
                  <a:pt x="81136" y="12439"/>
                  <a:pt x="81136" y="12553"/>
                </a:cubicBezTo>
                <a:cubicBezTo>
                  <a:pt x="81136" y="12704"/>
                  <a:pt x="81287" y="12818"/>
                  <a:pt x="81476" y="12855"/>
                </a:cubicBezTo>
                <a:lnTo>
                  <a:pt x="81627" y="12780"/>
                </a:lnTo>
                <a:cubicBezTo>
                  <a:pt x="81665" y="12704"/>
                  <a:pt x="81665" y="12628"/>
                  <a:pt x="81665" y="12553"/>
                </a:cubicBezTo>
                <a:cubicBezTo>
                  <a:pt x="81665" y="12402"/>
                  <a:pt x="81627" y="12326"/>
                  <a:pt x="81514" y="12250"/>
                </a:cubicBezTo>
                <a:close/>
                <a:moveTo>
                  <a:pt x="28697" y="12515"/>
                </a:moveTo>
                <a:lnTo>
                  <a:pt x="28583" y="12628"/>
                </a:lnTo>
                <a:lnTo>
                  <a:pt x="28583" y="12742"/>
                </a:lnTo>
                <a:lnTo>
                  <a:pt x="28697" y="12855"/>
                </a:lnTo>
                <a:cubicBezTo>
                  <a:pt x="28697" y="12855"/>
                  <a:pt x="28734" y="12893"/>
                  <a:pt x="28772" y="12893"/>
                </a:cubicBezTo>
                <a:lnTo>
                  <a:pt x="28961" y="12780"/>
                </a:lnTo>
                <a:cubicBezTo>
                  <a:pt x="28961" y="12742"/>
                  <a:pt x="28961" y="12742"/>
                  <a:pt x="28999" y="12704"/>
                </a:cubicBezTo>
                <a:lnTo>
                  <a:pt x="28886" y="12515"/>
                </a:lnTo>
                <a:close/>
                <a:moveTo>
                  <a:pt x="55569" y="12054"/>
                </a:moveTo>
                <a:cubicBezTo>
                  <a:pt x="55406" y="12054"/>
                  <a:pt x="55341" y="12147"/>
                  <a:pt x="55275" y="12213"/>
                </a:cubicBezTo>
                <a:cubicBezTo>
                  <a:pt x="55162" y="12213"/>
                  <a:pt x="55011" y="12213"/>
                  <a:pt x="54822" y="12402"/>
                </a:cubicBezTo>
                <a:lnTo>
                  <a:pt x="54822" y="12553"/>
                </a:lnTo>
                <a:cubicBezTo>
                  <a:pt x="54859" y="12591"/>
                  <a:pt x="54859" y="12628"/>
                  <a:pt x="54859" y="12666"/>
                </a:cubicBezTo>
                <a:cubicBezTo>
                  <a:pt x="54859" y="12704"/>
                  <a:pt x="54897" y="12780"/>
                  <a:pt x="54897" y="12855"/>
                </a:cubicBezTo>
                <a:lnTo>
                  <a:pt x="55049" y="12893"/>
                </a:lnTo>
                <a:lnTo>
                  <a:pt x="55275" y="12893"/>
                </a:lnTo>
                <a:lnTo>
                  <a:pt x="55427" y="12780"/>
                </a:lnTo>
                <a:lnTo>
                  <a:pt x="55427" y="12628"/>
                </a:lnTo>
                <a:cubicBezTo>
                  <a:pt x="55427" y="12628"/>
                  <a:pt x="55464" y="12628"/>
                  <a:pt x="55464" y="12591"/>
                </a:cubicBezTo>
                <a:lnTo>
                  <a:pt x="55729" y="12553"/>
                </a:lnTo>
                <a:cubicBezTo>
                  <a:pt x="55729" y="12553"/>
                  <a:pt x="55729" y="12515"/>
                  <a:pt x="55767" y="12477"/>
                </a:cubicBezTo>
                <a:cubicBezTo>
                  <a:pt x="55767" y="12402"/>
                  <a:pt x="55842" y="12326"/>
                  <a:pt x="55842" y="12250"/>
                </a:cubicBezTo>
                <a:cubicBezTo>
                  <a:pt x="55842" y="12175"/>
                  <a:pt x="55805" y="12137"/>
                  <a:pt x="55729" y="12099"/>
                </a:cubicBezTo>
                <a:lnTo>
                  <a:pt x="55653" y="12061"/>
                </a:lnTo>
                <a:cubicBezTo>
                  <a:pt x="55622" y="12056"/>
                  <a:pt x="55594" y="12054"/>
                  <a:pt x="55569" y="12054"/>
                </a:cubicBezTo>
                <a:close/>
                <a:moveTo>
                  <a:pt x="70928" y="12288"/>
                </a:moveTo>
                <a:lnTo>
                  <a:pt x="70814" y="12402"/>
                </a:lnTo>
                <a:cubicBezTo>
                  <a:pt x="70776" y="12553"/>
                  <a:pt x="70852" y="12666"/>
                  <a:pt x="70928" y="12704"/>
                </a:cubicBezTo>
                <a:cubicBezTo>
                  <a:pt x="70928" y="12742"/>
                  <a:pt x="70928" y="12742"/>
                  <a:pt x="70928" y="12742"/>
                </a:cubicBezTo>
                <a:lnTo>
                  <a:pt x="70928" y="12780"/>
                </a:lnTo>
                <a:lnTo>
                  <a:pt x="71041" y="12893"/>
                </a:lnTo>
                <a:cubicBezTo>
                  <a:pt x="71155" y="12893"/>
                  <a:pt x="71230" y="12893"/>
                  <a:pt x="71306" y="12855"/>
                </a:cubicBezTo>
                <a:cubicBezTo>
                  <a:pt x="71344" y="12818"/>
                  <a:pt x="71381" y="12742"/>
                  <a:pt x="71381" y="12666"/>
                </a:cubicBezTo>
                <a:lnTo>
                  <a:pt x="71381" y="12628"/>
                </a:lnTo>
                <a:lnTo>
                  <a:pt x="71306" y="12553"/>
                </a:lnTo>
                <a:cubicBezTo>
                  <a:pt x="71306" y="12553"/>
                  <a:pt x="71306" y="12515"/>
                  <a:pt x="71306" y="12515"/>
                </a:cubicBezTo>
                <a:lnTo>
                  <a:pt x="71230" y="12364"/>
                </a:lnTo>
                <a:cubicBezTo>
                  <a:pt x="71192" y="12364"/>
                  <a:pt x="71192" y="12364"/>
                  <a:pt x="71192" y="12326"/>
                </a:cubicBezTo>
                <a:cubicBezTo>
                  <a:pt x="71117" y="12326"/>
                  <a:pt x="71041" y="12288"/>
                  <a:pt x="70928" y="12288"/>
                </a:cubicBezTo>
                <a:close/>
                <a:moveTo>
                  <a:pt x="42459" y="12402"/>
                </a:moveTo>
                <a:lnTo>
                  <a:pt x="42345" y="12439"/>
                </a:lnTo>
                <a:cubicBezTo>
                  <a:pt x="42307" y="12477"/>
                  <a:pt x="42270" y="12553"/>
                  <a:pt x="42270" y="12628"/>
                </a:cubicBezTo>
                <a:cubicBezTo>
                  <a:pt x="42270" y="12780"/>
                  <a:pt x="42421" y="12931"/>
                  <a:pt x="42610" y="12969"/>
                </a:cubicBezTo>
                <a:lnTo>
                  <a:pt x="42761" y="12893"/>
                </a:lnTo>
                <a:cubicBezTo>
                  <a:pt x="42799" y="12818"/>
                  <a:pt x="42799" y="12742"/>
                  <a:pt x="42799" y="12704"/>
                </a:cubicBezTo>
                <a:cubicBezTo>
                  <a:pt x="42799" y="12628"/>
                  <a:pt x="42761" y="12439"/>
                  <a:pt x="42459" y="12402"/>
                </a:cubicBezTo>
                <a:close/>
                <a:moveTo>
                  <a:pt x="50020" y="12477"/>
                </a:moveTo>
                <a:lnTo>
                  <a:pt x="49831" y="12553"/>
                </a:lnTo>
                <a:cubicBezTo>
                  <a:pt x="49793" y="12591"/>
                  <a:pt x="49718" y="12704"/>
                  <a:pt x="49718" y="12818"/>
                </a:cubicBezTo>
                <a:cubicBezTo>
                  <a:pt x="49718" y="12893"/>
                  <a:pt x="49755" y="12969"/>
                  <a:pt x="49869" y="13007"/>
                </a:cubicBezTo>
                <a:lnTo>
                  <a:pt x="50058" y="12893"/>
                </a:lnTo>
                <a:cubicBezTo>
                  <a:pt x="50058" y="12893"/>
                  <a:pt x="50058" y="12893"/>
                  <a:pt x="50096" y="12855"/>
                </a:cubicBezTo>
                <a:cubicBezTo>
                  <a:pt x="50134" y="12818"/>
                  <a:pt x="50171" y="12742"/>
                  <a:pt x="50171" y="12666"/>
                </a:cubicBezTo>
                <a:cubicBezTo>
                  <a:pt x="50171" y="12591"/>
                  <a:pt x="50134" y="12515"/>
                  <a:pt x="50020" y="12477"/>
                </a:cubicBezTo>
                <a:close/>
                <a:moveTo>
                  <a:pt x="66315" y="12666"/>
                </a:moveTo>
                <a:cubicBezTo>
                  <a:pt x="66202" y="12666"/>
                  <a:pt x="66164" y="12704"/>
                  <a:pt x="66126" y="12704"/>
                </a:cubicBezTo>
                <a:cubicBezTo>
                  <a:pt x="66088" y="12742"/>
                  <a:pt x="66013" y="12818"/>
                  <a:pt x="66051" y="12969"/>
                </a:cubicBezTo>
                <a:lnTo>
                  <a:pt x="66202" y="13044"/>
                </a:lnTo>
                <a:lnTo>
                  <a:pt x="66315" y="13044"/>
                </a:lnTo>
                <a:lnTo>
                  <a:pt x="66429" y="12931"/>
                </a:lnTo>
                <a:lnTo>
                  <a:pt x="66429" y="12780"/>
                </a:lnTo>
                <a:lnTo>
                  <a:pt x="66315" y="12666"/>
                </a:lnTo>
                <a:close/>
                <a:moveTo>
                  <a:pt x="47220" y="12613"/>
                </a:moveTo>
                <a:cubicBezTo>
                  <a:pt x="47140" y="12613"/>
                  <a:pt x="47087" y="12640"/>
                  <a:pt x="47033" y="12666"/>
                </a:cubicBezTo>
                <a:cubicBezTo>
                  <a:pt x="46996" y="12704"/>
                  <a:pt x="46920" y="12780"/>
                  <a:pt x="46958" y="12893"/>
                </a:cubicBezTo>
                <a:lnTo>
                  <a:pt x="47033" y="13007"/>
                </a:lnTo>
                <a:lnTo>
                  <a:pt x="47109" y="13007"/>
                </a:lnTo>
                <a:cubicBezTo>
                  <a:pt x="47136" y="13033"/>
                  <a:pt x="47181" y="13060"/>
                  <a:pt x="47246" y="13060"/>
                </a:cubicBezTo>
                <a:cubicBezTo>
                  <a:pt x="47273" y="13060"/>
                  <a:pt x="47303" y="13055"/>
                  <a:pt x="47336" y="13044"/>
                </a:cubicBezTo>
                <a:lnTo>
                  <a:pt x="47449" y="12931"/>
                </a:lnTo>
                <a:lnTo>
                  <a:pt x="47449" y="12742"/>
                </a:lnTo>
                <a:lnTo>
                  <a:pt x="47336" y="12628"/>
                </a:lnTo>
                <a:cubicBezTo>
                  <a:pt x="47291" y="12617"/>
                  <a:pt x="47254" y="12613"/>
                  <a:pt x="47220" y="12613"/>
                </a:cubicBezTo>
                <a:close/>
                <a:moveTo>
                  <a:pt x="82346" y="12704"/>
                </a:moveTo>
                <a:cubicBezTo>
                  <a:pt x="82232" y="12704"/>
                  <a:pt x="82194" y="12742"/>
                  <a:pt x="82157" y="12780"/>
                </a:cubicBezTo>
                <a:cubicBezTo>
                  <a:pt x="82119" y="12818"/>
                  <a:pt x="82043" y="12893"/>
                  <a:pt x="82081" y="13007"/>
                </a:cubicBezTo>
                <a:lnTo>
                  <a:pt x="82232" y="13120"/>
                </a:lnTo>
                <a:lnTo>
                  <a:pt x="82346" y="13120"/>
                </a:lnTo>
                <a:lnTo>
                  <a:pt x="82459" y="13007"/>
                </a:lnTo>
                <a:lnTo>
                  <a:pt x="82459" y="12855"/>
                </a:lnTo>
                <a:lnTo>
                  <a:pt x="82346" y="12704"/>
                </a:lnTo>
                <a:close/>
                <a:moveTo>
                  <a:pt x="76674" y="12628"/>
                </a:moveTo>
                <a:lnTo>
                  <a:pt x="76561" y="12666"/>
                </a:lnTo>
                <a:cubicBezTo>
                  <a:pt x="76448" y="12742"/>
                  <a:pt x="76485" y="12931"/>
                  <a:pt x="76485" y="13044"/>
                </a:cubicBezTo>
                <a:lnTo>
                  <a:pt x="76561" y="13158"/>
                </a:lnTo>
                <a:cubicBezTo>
                  <a:pt x="76594" y="13169"/>
                  <a:pt x="76624" y="13173"/>
                  <a:pt x="76652" y="13173"/>
                </a:cubicBezTo>
                <a:cubicBezTo>
                  <a:pt x="76719" y="13173"/>
                  <a:pt x="76772" y="13147"/>
                  <a:pt x="76826" y="13120"/>
                </a:cubicBezTo>
                <a:cubicBezTo>
                  <a:pt x="76901" y="13082"/>
                  <a:pt x="76939" y="12969"/>
                  <a:pt x="76939" y="12893"/>
                </a:cubicBezTo>
                <a:cubicBezTo>
                  <a:pt x="76939" y="12742"/>
                  <a:pt x="76826" y="12628"/>
                  <a:pt x="76674" y="12628"/>
                </a:cubicBezTo>
                <a:close/>
                <a:moveTo>
                  <a:pt x="21324" y="12818"/>
                </a:moveTo>
                <a:cubicBezTo>
                  <a:pt x="21211" y="12818"/>
                  <a:pt x="20870" y="12855"/>
                  <a:pt x="20870" y="13196"/>
                </a:cubicBezTo>
                <a:lnTo>
                  <a:pt x="21059" y="13309"/>
                </a:lnTo>
                <a:cubicBezTo>
                  <a:pt x="21097" y="13271"/>
                  <a:pt x="21135" y="13271"/>
                  <a:pt x="21173" y="13271"/>
                </a:cubicBezTo>
                <a:cubicBezTo>
                  <a:pt x="21286" y="13233"/>
                  <a:pt x="21475" y="13196"/>
                  <a:pt x="21475" y="12969"/>
                </a:cubicBezTo>
                <a:cubicBezTo>
                  <a:pt x="21475" y="12969"/>
                  <a:pt x="21475" y="12931"/>
                  <a:pt x="21475" y="12931"/>
                </a:cubicBezTo>
                <a:lnTo>
                  <a:pt x="21324" y="12818"/>
                </a:lnTo>
                <a:close/>
                <a:moveTo>
                  <a:pt x="31101" y="13104"/>
                </a:moveTo>
                <a:cubicBezTo>
                  <a:pt x="31069" y="13104"/>
                  <a:pt x="31036" y="13109"/>
                  <a:pt x="31003" y="13120"/>
                </a:cubicBezTo>
                <a:cubicBezTo>
                  <a:pt x="30927" y="13120"/>
                  <a:pt x="30889" y="13196"/>
                  <a:pt x="30852" y="13271"/>
                </a:cubicBezTo>
                <a:lnTo>
                  <a:pt x="31003" y="13422"/>
                </a:lnTo>
                <a:cubicBezTo>
                  <a:pt x="31003" y="13449"/>
                  <a:pt x="31041" y="13476"/>
                  <a:pt x="31103" y="13476"/>
                </a:cubicBezTo>
                <a:cubicBezTo>
                  <a:pt x="31129" y="13476"/>
                  <a:pt x="31159" y="13471"/>
                  <a:pt x="31192" y="13460"/>
                </a:cubicBezTo>
                <a:lnTo>
                  <a:pt x="31305" y="13347"/>
                </a:lnTo>
                <a:lnTo>
                  <a:pt x="31305" y="13233"/>
                </a:lnTo>
                <a:lnTo>
                  <a:pt x="31268" y="13158"/>
                </a:lnTo>
                <a:cubicBezTo>
                  <a:pt x="31241" y="13131"/>
                  <a:pt x="31176" y="13104"/>
                  <a:pt x="31101" y="13104"/>
                </a:cubicBezTo>
                <a:close/>
                <a:moveTo>
                  <a:pt x="49491" y="13233"/>
                </a:moveTo>
                <a:cubicBezTo>
                  <a:pt x="49453" y="13233"/>
                  <a:pt x="49264" y="13233"/>
                  <a:pt x="49226" y="13385"/>
                </a:cubicBezTo>
                <a:lnTo>
                  <a:pt x="49377" y="13536"/>
                </a:lnTo>
                <a:cubicBezTo>
                  <a:pt x="49340" y="13536"/>
                  <a:pt x="49302" y="13499"/>
                  <a:pt x="49302" y="13498"/>
                </a:cubicBezTo>
                <a:lnTo>
                  <a:pt x="49302" y="13498"/>
                </a:lnTo>
                <a:cubicBezTo>
                  <a:pt x="49340" y="13536"/>
                  <a:pt x="49377" y="13611"/>
                  <a:pt x="49453" y="13611"/>
                </a:cubicBezTo>
                <a:lnTo>
                  <a:pt x="49642" y="13498"/>
                </a:lnTo>
                <a:cubicBezTo>
                  <a:pt x="49642" y="13498"/>
                  <a:pt x="49680" y="13460"/>
                  <a:pt x="49680" y="13385"/>
                </a:cubicBezTo>
                <a:lnTo>
                  <a:pt x="49680" y="13347"/>
                </a:lnTo>
                <a:lnTo>
                  <a:pt x="49529" y="13233"/>
                </a:lnTo>
                <a:close/>
                <a:moveTo>
                  <a:pt x="27819" y="13261"/>
                </a:moveTo>
                <a:cubicBezTo>
                  <a:pt x="27797" y="13261"/>
                  <a:pt x="27774" y="13264"/>
                  <a:pt x="27751" y="13271"/>
                </a:cubicBezTo>
                <a:cubicBezTo>
                  <a:pt x="27676" y="13271"/>
                  <a:pt x="27638" y="13347"/>
                  <a:pt x="27600" y="13422"/>
                </a:cubicBezTo>
                <a:lnTo>
                  <a:pt x="27714" y="13574"/>
                </a:lnTo>
                <a:cubicBezTo>
                  <a:pt x="27740" y="13600"/>
                  <a:pt x="27786" y="13627"/>
                  <a:pt x="27851" y="13627"/>
                </a:cubicBezTo>
                <a:cubicBezTo>
                  <a:pt x="27877" y="13627"/>
                  <a:pt x="27907" y="13623"/>
                  <a:pt x="27940" y="13611"/>
                </a:cubicBezTo>
                <a:lnTo>
                  <a:pt x="28054" y="13498"/>
                </a:lnTo>
                <a:lnTo>
                  <a:pt x="28054" y="13422"/>
                </a:lnTo>
                <a:lnTo>
                  <a:pt x="28016" y="13309"/>
                </a:lnTo>
                <a:cubicBezTo>
                  <a:pt x="27986" y="13309"/>
                  <a:pt x="27907" y="13261"/>
                  <a:pt x="27819" y="13261"/>
                </a:cubicBezTo>
                <a:close/>
                <a:moveTo>
                  <a:pt x="36939" y="13196"/>
                </a:moveTo>
                <a:lnTo>
                  <a:pt x="36825" y="13309"/>
                </a:lnTo>
                <a:lnTo>
                  <a:pt x="36825" y="13498"/>
                </a:lnTo>
                <a:lnTo>
                  <a:pt x="36939" y="13611"/>
                </a:lnTo>
                <a:cubicBezTo>
                  <a:pt x="36972" y="13623"/>
                  <a:pt x="37002" y="13627"/>
                  <a:pt x="37029" y="13627"/>
                </a:cubicBezTo>
                <a:cubicBezTo>
                  <a:pt x="37093" y="13627"/>
                  <a:pt x="37139" y="13600"/>
                  <a:pt x="37166" y="13574"/>
                </a:cubicBezTo>
                <a:cubicBezTo>
                  <a:pt x="37241" y="13536"/>
                  <a:pt x="37279" y="13498"/>
                  <a:pt x="37279" y="13422"/>
                </a:cubicBezTo>
                <a:cubicBezTo>
                  <a:pt x="37279" y="13347"/>
                  <a:pt x="37241" y="13309"/>
                  <a:pt x="37166" y="13233"/>
                </a:cubicBezTo>
                <a:cubicBezTo>
                  <a:pt x="37128" y="13196"/>
                  <a:pt x="37052" y="13196"/>
                  <a:pt x="36939" y="13196"/>
                </a:cubicBezTo>
                <a:close/>
                <a:moveTo>
                  <a:pt x="18489" y="13271"/>
                </a:moveTo>
                <a:cubicBezTo>
                  <a:pt x="18375" y="13385"/>
                  <a:pt x="18375" y="13574"/>
                  <a:pt x="18489" y="13687"/>
                </a:cubicBezTo>
                <a:lnTo>
                  <a:pt x="18564" y="13725"/>
                </a:lnTo>
                <a:cubicBezTo>
                  <a:pt x="18678" y="13725"/>
                  <a:pt x="18753" y="13725"/>
                  <a:pt x="18791" y="13687"/>
                </a:cubicBezTo>
                <a:cubicBezTo>
                  <a:pt x="18867" y="13611"/>
                  <a:pt x="18904" y="13536"/>
                  <a:pt x="18904" y="13460"/>
                </a:cubicBezTo>
                <a:cubicBezTo>
                  <a:pt x="18904" y="13422"/>
                  <a:pt x="18904" y="13422"/>
                  <a:pt x="18904" y="13385"/>
                </a:cubicBezTo>
                <a:lnTo>
                  <a:pt x="18753" y="13271"/>
                </a:lnTo>
                <a:close/>
                <a:moveTo>
                  <a:pt x="76826" y="13347"/>
                </a:moveTo>
                <a:lnTo>
                  <a:pt x="76637" y="13460"/>
                </a:lnTo>
                <a:cubicBezTo>
                  <a:pt x="76637" y="13498"/>
                  <a:pt x="76637" y="13498"/>
                  <a:pt x="76599" y="13536"/>
                </a:cubicBezTo>
                <a:lnTo>
                  <a:pt x="76712" y="13725"/>
                </a:lnTo>
                <a:lnTo>
                  <a:pt x="76901" y="13725"/>
                </a:lnTo>
                <a:lnTo>
                  <a:pt x="77053" y="13611"/>
                </a:lnTo>
                <a:lnTo>
                  <a:pt x="77053" y="13498"/>
                </a:lnTo>
                <a:lnTo>
                  <a:pt x="76939" y="13385"/>
                </a:lnTo>
                <a:cubicBezTo>
                  <a:pt x="76901" y="13385"/>
                  <a:pt x="76864" y="13347"/>
                  <a:pt x="76826" y="13347"/>
                </a:cubicBezTo>
                <a:close/>
                <a:moveTo>
                  <a:pt x="90474" y="13498"/>
                </a:moveTo>
                <a:lnTo>
                  <a:pt x="90323" y="13574"/>
                </a:lnTo>
                <a:cubicBezTo>
                  <a:pt x="90323" y="13611"/>
                  <a:pt x="90247" y="13687"/>
                  <a:pt x="90247" y="13763"/>
                </a:cubicBezTo>
                <a:cubicBezTo>
                  <a:pt x="90247" y="13876"/>
                  <a:pt x="90361" y="13914"/>
                  <a:pt x="90474" y="13952"/>
                </a:cubicBezTo>
                <a:lnTo>
                  <a:pt x="90588" y="13876"/>
                </a:lnTo>
                <a:cubicBezTo>
                  <a:pt x="90625" y="13801"/>
                  <a:pt x="90663" y="13725"/>
                  <a:pt x="90663" y="13649"/>
                </a:cubicBezTo>
                <a:cubicBezTo>
                  <a:pt x="90663" y="13574"/>
                  <a:pt x="90588" y="13498"/>
                  <a:pt x="90474" y="13498"/>
                </a:cubicBezTo>
                <a:close/>
                <a:moveTo>
                  <a:pt x="81400" y="13536"/>
                </a:moveTo>
                <a:lnTo>
                  <a:pt x="81287" y="13649"/>
                </a:lnTo>
                <a:lnTo>
                  <a:pt x="81287" y="13876"/>
                </a:lnTo>
                <a:lnTo>
                  <a:pt x="81438" y="13990"/>
                </a:lnTo>
                <a:lnTo>
                  <a:pt x="81552" y="13990"/>
                </a:lnTo>
                <a:lnTo>
                  <a:pt x="81703" y="13838"/>
                </a:lnTo>
                <a:cubicBezTo>
                  <a:pt x="81703" y="13838"/>
                  <a:pt x="81703" y="13801"/>
                  <a:pt x="81703" y="13801"/>
                </a:cubicBezTo>
                <a:cubicBezTo>
                  <a:pt x="81703" y="13763"/>
                  <a:pt x="81703" y="13763"/>
                  <a:pt x="81703" y="13725"/>
                </a:cubicBezTo>
                <a:cubicBezTo>
                  <a:pt x="81703" y="13725"/>
                  <a:pt x="81703" y="13611"/>
                  <a:pt x="81589" y="13574"/>
                </a:cubicBezTo>
                <a:cubicBezTo>
                  <a:pt x="81552" y="13536"/>
                  <a:pt x="81476" y="13536"/>
                  <a:pt x="81400" y="13536"/>
                </a:cubicBezTo>
                <a:close/>
                <a:moveTo>
                  <a:pt x="24387" y="13649"/>
                </a:moveTo>
                <a:lnTo>
                  <a:pt x="24198" y="13687"/>
                </a:lnTo>
                <a:cubicBezTo>
                  <a:pt x="24084" y="13801"/>
                  <a:pt x="24084" y="13990"/>
                  <a:pt x="24198" y="14103"/>
                </a:cubicBezTo>
                <a:cubicBezTo>
                  <a:pt x="24251" y="14130"/>
                  <a:pt x="24304" y="14156"/>
                  <a:pt x="24371" y="14156"/>
                </a:cubicBezTo>
                <a:cubicBezTo>
                  <a:pt x="24399" y="14156"/>
                  <a:pt x="24429" y="14152"/>
                  <a:pt x="24462" y="14141"/>
                </a:cubicBezTo>
                <a:lnTo>
                  <a:pt x="24576" y="14027"/>
                </a:lnTo>
                <a:lnTo>
                  <a:pt x="24576" y="13990"/>
                </a:lnTo>
                <a:cubicBezTo>
                  <a:pt x="24576" y="13801"/>
                  <a:pt x="24462" y="13725"/>
                  <a:pt x="24387" y="13649"/>
                </a:cubicBezTo>
                <a:close/>
                <a:moveTo>
                  <a:pt x="7373" y="13687"/>
                </a:moveTo>
                <a:lnTo>
                  <a:pt x="7222" y="13838"/>
                </a:lnTo>
                <a:lnTo>
                  <a:pt x="7373" y="13876"/>
                </a:lnTo>
                <a:lnTo>
                  <a:pt x="7222" y="13876"/>
                </a:lnTo>
                <a:cubicBezTo>
                  <a:pt x="7146" y="13914"/>
                  <a:pt x="7071" y="13990"/>
                  <a:pt x="7108" y="14179"/>
                </a:cubicBezTo>
                <a:lnTo>
                  <a:pt x="7222" y="14254"/>
                </a:lnTo>
                <a:cubicBezTo>
                  <a:pt x="7335" y="14254"/>
                  <a:pt x="7411" y="14216"/>
                  <a:pt x="7449" y="14216"/>
                </a:cubicBezTo>
                <a:cubicBezTo>
                  <a:pt x="7487" y="14179"/>
                  <a:pt x="7487" y="14179"/>
                  <a:pt x="7487" y="14179"/>
                </a:cubicBezTo>
                <a:lnTo>
                  <a:pt x="7638" y="14065"/>
                </a:lnTo>
                <a:cubicBezTo>
                  <a:pt x="7638" y="14065"/>
                  <a:pt x="7638" y="14027"/>
                  <a:pt x="7638" y="13990"/>
                </a:cubicBezTo>
                <a:cubicBezTo>
                  <a:pt x="7638" y="13763"/>
                  <a:pt x="7487" y="13687"/>
                  <a:pt x="7373" y="13687"/>
                </a:cubicBezTo>
                <a:close/>
                <a:moveTo>
                  <a:pt x="77449" y="13759"/>
                </a:moveTo>
                <a:cubicBezTo>
                  <a:pt x="77231" y="13759"/>
                  <a:pt x="77166" y="13960"/>
                  <a:pt x="77166" y="14065"/>
                </a:cubicBezTo>
                <a:lnTo>
                  <a:pt x="77128" y="14103"/>
                </a:lnTo>
                <a:lnTo>
                  <a:pt x="77279" y="14254"/>
                </a:lnTo>
                <a:cubicBezTo>
                  <a:pt x="77506" y="14216"/>
                  <a:pt x="77657" y="14103"/>
                  <a:pt x="77657" y="13914"/>
                </a:cubicBezTo>
                <a:cubicBezTo>
                  <a:pt x="77657" y="13876"/>
                  <a:pt x="77657" y="13876"/>
                  <a:pt x="77657" y="13876"/>
                </a:cubicBezTo>
                <a:lnTo>
                  <a:pt x="77506" y="13763"/>
                </a:lnTo>
                <a:cubicBezTo>
                  <a:pt x="77486" y="13760"/>
                  <a:pt x="77467" y="13759"/>
                  <a:pt x="77449" y="13759"/>
                </a:cubicBezTo>
                <a:close/>
                <a:moveTo>
                  <a:pt x="12552" y="13602"/>
                </a:moveTo>
                <a:cubicBezTo>
                  <a:pt x="12438" y="13602"/>
                  <a:pt x="12350" y="13669"/>
                  <a:pt x="12288" y="13763"/>
                </a:cubicBezTo>
                <a:lnTo>
                  <a:pt x="12364" y="13838"/>
                </a:lnTo>
                <a:lnTo>
                  <a:pt x="12288" y="13838"/>
                </a:lnTo>
                <a:lnTo>
                  <a:pt x="12061" y="13914"/>
                </a:lnTo>
                <a:lnTo>
                  <a:pt x="12023" y="13914"/>
                </a:lnTo>
                <a:cubicBezTo>
                  <a:pt x="12023" y="13952"/>
                  <a:pt x="11986" y="14027"/>
                  <a:pt x="11986" y="14141"/>
                </a:cubicBezTo>
                <a:lnTo>
                  <a:pt x="12137" y="14254"/>
                </a:lnTo>
                <a:lnTo>
                  <a:pt x="12175" y="14254"/>
                </a:lnTo>
                <a:cubicBezTo>
                  <a:pt x="12250" y="14292"/>
                  <a:pt x="12288" y="14292"/>
                  <a:pt x="12402" y="14292"/>
                </a:cubicBezTo>
                <a:lnTo>
                  <a:pt x="12515" y="14216"/>
                </a:lnTo>
                <a:cubicBezTo>
                  <a:pt x="12515" y="14216"/>
                  <a:pt x="12515" y="14179"/>
                  <a:pt x="12515" y="14179"/>
                </a:cubicBezTo>
                <a:cubicBezTo>
                  <a:pt x="12553" y="14141"/>
                  <a:pt x="12591" y="14065"/>
                  <a:pt x="12553" y="13952"/>
                </a:cubicBezTo>
                <a:lnTo>
                  <a:pt x="12704" y="13876"/>
                </a:lnTo>
                <a:cubicBezTo>
                  <a:pt x="12704" y="13838"/>
                  <a:pt x="12742" y="13801"/>
                  <a:pt x="12742" y="13725"/>
                </a:cubicBezTo>
                <a:lnTo>
                  <a:pt x="12742" y="13687"/>
                </a:lnTo>
                <a:lnTo>
                  <a:pt x="12628" y="13611"/>
                </a:lnTo>
                <a:cubicBezTo>
                  <a:pt x="12602" y="13605"/>
                  <a:pt x="12576" y="13602"/>
                  <a:pt x="12552" y="13602"/>
                </a:cubicBezTo>
                <a:close/>
                <a:moveTo>
                  <a:pt x="37717" y="13898"/>
                </a:moveTo>
                <a:cubicBezTo>
                  <a:pt x="37686" y="13898"/>
                  <a:pt x="37652" y="13903"/>
                  <a:pt x="37619" y="13914"/>
                </a:cubicBezTo>
                <a:lnTo>
                  <a:pt x="37544" y="14027"/>
                </a:lnTo>
                <a:lnTo>
                  <a:pt x="37544" y="14216"/>
                </a:lnTo>
                <a:lnTo>
                  <a:pt x="37619" y="14330"/>
                </a:lnTo>
                <a:cubicBezTo>
                  <a:pt x="37674" y="14348"/>
                  <a:pt x="37720" y="14355"/>
                  <a:pt x="37759" y="14355"/>
                </a:cubicBezTo>
                <a:cubicBezTo>
                  <a:pt x="37882" y="14355"/>
                  <a:pt x="37940" y="14283"/>
                  <a:pt x="37997" y="14254"/>
                </a:cubicBezTo>
                <a:cubicBezTo>
                  <a:pt x="38073" y="14216"/>
                  <a:pt x="38111" y="14141"/>
                  <a:pt x="38111" y="14065"/>
                </a:cubicBezTo>
                <a:cubicBezTo>
                  <a:pt x="38111" y="13990"/>
                  <a:pt x="38035" y="13914"/>
                  <a:pt x="37959" y="13914"/>
                </a:cubicBezTo>
                <a:lnTo>
                  <a:pt x="37884" y="13952"/>
                </a:lnTo>
                <a:cubicBezTo>
                  <a:pt x="37857" y="13925"/>
                  <a:pt x="37793" y="13898"/>
                  <a:pt x="37717" y="13898"/>
                </a:cubicBezTo>
                <a:close/>
                <a:moveTo>
                  <a:pt x="71608" y="14065"/>
                </a:moveTo>
                <a:cubicBezTo>
                  <a:pt x="71495" y="14065"/>
                  <a:pt x="71381" y="14141"/>
                  <a:pt x="71381" y="14254"/>
                </a:cubicBezTo>
                <a:cubicBezTo>
                  <a:pt x="71381" y="14292"/>
                  <a:pt x="71419" y="14405"/>
                  <a:pt x="71570" y="14443"/>
                </a:cubicBezTo>
                <a:cubicBezTo>
                  <a:pt x="71608" y="14443"/>
                  <a:pt x="71646" y="14443"/>
                  <a:pt x="71722" y="14405"/>
                </a:cubicBezTo>
                <a:cubicBezTo>
                  <a:pt x="71722" y="14405"/>
                  <a:pt x="71873" y="14330"/>
                  <a:pt x="71873" y="14216"/>
                </a:cubicBezTo>
                <a:lnTo>
                  <a:pt x="71873" y="14179"/>
                </a:lnTo>
                <a:cubicBezTo>
                  <a:pt x="71835" y="14103"/>
                  <a:pt x="71722" y="14065"/>
                  <a:pt x="71608" y="14065"/>
                </a:cubicBezTo>
                <a:close/>
                <a:moveTo>
                  <a:pt x="10662" y="14103"/>
                </a:moveTo>
                <a:lnTo>
                  <a:pt x="10436" y="14179"/>
                </a:lnTo>
                <a:lnTo>
                  <a:pt x="10436" y="14330"/>
                </a:lnTo>
                <a:lnTo>
                  <a:pt x="10662" y="14443"/>
                </a:lnTo>
                <a:lnTo>
                  <a:pt x="10625" y="14443"/>
                </a:lnTo>
                <a:cubicBezTo>
                  <a:pt x="10625" y="14476"/>
                  <a:pt x="10681" y="14564"/>
                  <a:pt x="10817" y="14564"/>
                </a:cubicBezTo>
                <a:cubicBezTo>
                  <a:pt x="10839" y="14564"/>
                  <a:pt x="10863" y="14562"/>
                  <a:pt x="10889" y="14557"/>
                </a:cubicBezTo>
                <a:lnTo>
                  <a:pt x="11003" y="14443"/>
                </a:lnTo>
                <a:cubicBezTo>
                  <a:pt x="11003" y="14443"/>
                  <a:pt x="11003" y="14405"/>
                  <a:pt x="11003" y="14405"/>
                </a:cubicBezTo>
                <a:cubicBezTo>
                  <a:pt x="11003" y="14216"/>
                  <a:pt x="10814" y="14141"/>
                  <a:pt x="10738" y="14103"/>
                </a:cubicBezTo>
                <a:close/>
                <a:moveTo>
                  <a:pt x="77922" y="14216"/>
                </a:moveTo>
                <a:lnTo>
                  <a:pt x="77884" y="14254"/>
                </a:lnTo>
                <a:cubicBezTo>
                  <a:pt x="77809" y="14292"/>
                  <a:pt x="77695" y="14368"/>
                  <a:pt x="77695" y="14557"/>
                </a:cubicBezTo>
                <a:lnTo>
                  <a:pt x="77695" y="14594"/>
                </a:lnTo>
                <a:cubicBezTo>
                  <a:pt x="77771" y="14708"/>
                  <a:pt x="77847" y="14784"/>
                  <a:pt x="77998" y="14859"/>
                </a:cubicBezTo>
                <a:lnTo>
                  <a:pt x="78149" y="14821"/>
                </a:lnTo>
                <a:cubicBezTo>
                  <a:pt x="78262" y="14746"/>
                  <a:pt x="78338" y="14594"/>
                  <a:pt x="78338" y="14481"/>
                </a:cubicBezTo>
                <a:cubicBezTo>
                  <a:pt x="78338" y="14368"/>
                  <a:pt x="78262" y="14216"/>
                  <a:pt x="77998" y="14216"/>
                </a:cubicBezTo>
                <a:close/>
                <a:moveTo>
                  <a:pt x="5332" y="14594"/>
                </a:moveTo>
                <a:lnTo>
                  <a:pt x="5142" y="14670"/>
                </a:lnTo>
                <a:cubicBezTo>
                  <a:pt x="5067" y="14670"/>
                  <a:pt x="4953" y="14746"/>
                  <a:pt x="5029" y="14935"/>
                </a:cubicBezTo>
                <a:lnTo>
                  <a:pt x="5142" y="15010"/>
                </a:lnTo>
                <a:cubicBezTo>
                  <a:pt x="5218" y="15010"/>
                  <a:pt x="5332" y="15010"/>
                  <a:pt x="5369" y="14973"/>
                </a:cubicBezTo>
                <a:cubicBezTo>
                  <a:pt x="5407" y="14935"/>
                  <a:pt x="5445" y="14859"/>
                  <a:pt x="5445" y="14784"/>
                </a:cubicBezTo>
                <a:cubicBezTo>
                  <a:pt x="5445" y="14708"/>
                  <a:pt x="5407" y="14632"/>
                  <a:pt x="5332" y="14594"/>
                </a:cubicBezTo>
                <a:close/>
                <a:moveTo>
                  <a:pt x="53423" y="14594"/>
                </a:moveTo>
                <a:cubicBezTo>
                  <a:pt x="53309" y="14708"/>
                  <a:pt x="53309" y="14897"/>
                  <a:pt x="53423" y="14973"/>
                </a:cubicBezTo>
                <a:cubicBezTo>
                  <a:pt x="53450" y="14999"/>
                  <a:pt x="53495" y="15026"/>
                  <a:pt x="53573" y="15026"/>
                </a:cubicBezTo>
                <a:cubicBezTo>
                  <a:pt x="53605" y="15026"/>
                  <a:pt x="53643" y="15021"/>
                  <a:pt x="53687" y="15010"/>
                </a:cubicBezTo>
                <a:lnTo>
                  <a:pt x="53801" y="14935"/>
                </a:lnTo>
                <a:cubicBezTo>
                  <a:pt x="53801" y="14897"/>
                  <a:pt x="53763" y="14859"/>
                  <a:pt x="53801" y="14859"/>
                </a:cubicBezTo>
                <a:cubicBezTo>
                  <a:pt x="53801" y="14708"/>
                  <a:pt x="53687" y="14594"/>
                  <a:pt x="53536" y="14594"/>
                </a:cubicBezTo>
                <a:close/>
                <a:moveTo>
                  <a:pt x="629" y="14806"/>
                </a:moveTo>
                <a:cubicBezTo>
                  <a:pt x="596" y="14806"/>
                  <a:pt x="563" y="14810"/>
                  <a:pt x="530" y="14821"/>
                </a:cubicBezTo>
                <a:cubicBezTo>
                  <a:pt x="379" y="14859"/>
                  <a:pt x="303" y="14973"/>
                  <a:pt x="303" y="15124"/>
                </a:cubicBezTo>
                <a:lnTo>
                  <a:pt x="417" y="15237"/>
                </a:lnTo>
                <a:cubicBezTo>
                  <a:pt x="568" y="15237"/>
                  <a:pt x="719" y="15237"/>
                  <a:pt x="795" y="15162"/>
                </a:cubicBezTo>
                <a:cubicBezTo>
                  <a:pt x="832" y="15124"/>
                  <a:pt x="870" y="15086"/>
                  <a:pt x="870" y="14973"/>
                </a:cubicBezTo>
                <a:cubicBezTo>
                  <a:pt x="870" y="14973"/>
                  <a:pt x="870" y="14973"/>
                  <a:pt x="870" y="14935"/>
                </a:cubicBezTo>
                <a:lnTo>
                  <a:pt x="832" y="14859"/>
                </a:lnTo>
                <a:cubicBezTo>
                  <a:pt x="779" y="14832"/>
                  <a:pt x="707" y="14806"/>
                  <a:pt x="629" y="14806"/>
                </a:cubicBezTo>
                <a:close/>
                <a:moveTo>
                  <a:pt x="22912" y="14784"/>
                </a:moveTo>
                <a:cubicBezTo>
                  <a:pt x="22836" y="14784"/>
                  <a:pt x="22723" y="14821"/>
                  <a:pt x="22723" y="15010"/>
                </a:cubicBezTo>
                <a:lnTo>
                  <a:pt x="22723" y="15086"/>
                </a:lnTo>
                <a:lnTo>
                  <a:pt x="22799" y="15199"/>
                </a:lnTo>
                <a:cubicBezTo>
                  <a:pt x="22855" y="15237"/>
                  <a:pt x="22912" y="15247"/>
                  <a:pt x="22959" y="15247"/>
                </a:cubicBezTo>
                <a:cubicBezTo>
                  <a:pt x="23007" y="15247"/>
                  <a:pt x="23044" y="15237"/>
                  <a:pt x="23063" y="15237"/>
                </a:cubicBezTo>
                <a:cubicBezTo>
                  <a:pt x="23139" y="15162"/>
                  <a:pt x="23177" y="15086"/>
                  <a:pt x="23177" y="15010"/>
                </a:cubicBezTo>
                <a:cubicBezTo>
                  <a:pt x="23177" y="14935"/>
                  <a:pt x="23139" y="14859"/>
                  <a:pt x="23101" y="14821"/>
                </a:cubicBezTo>
                <a:cubicBezTo>
                  <a:pt x="23025" y="14784"/>
                  <a:pt x="22950" y="14784"/>
                  <a:pt x="22912" y="14784"/>
                </a:cubicBezTo>
                <a:close/>
                <a:moveTo>
                  <a:pt x="84432" y="14881"/>
                </a:moveTo>
                <a:cubicBezTo>
                  <a:pt x="84409" y="14881"/>
                  <a:pt x="84383" y="14886"/>
                  <a:pt x="84349" y="14897"/>
                </a:cubicBezTo>
                <a:lnTo>
                  <a:pt x="84236" y="15010"/>
                </a:lnTo>
                <a:lnTo>
                  <a:pt x="84236" y="15124"/>
                </a:lnTo>
                <a:lnTo>
                  <a:pt x="84349" y="15237"/>
                </a:lnTo>
                <a:cubicBezTo>
                  <a:pt x="84387" y="15237"/>
                  <a:pt x="84425" y="15275"/>
                  <a:pt x="84463" y="15275"/>
                </a:cubicBezTo>
                <a:lnTo>
                  <a:pt x="84652" y="15124"/>
                </a:lnTo>
                <a:cubicBezTo>
                  <a:pt x="84652" y="15048"/>
                  <a:pt x="84652" y="14973"/>
                  <a:pt x="84538" y="14935"/>
                </a:cubicBezTo>
                <a:cubicBezTo>
                  <a:pt x="84512" y="14908"/>
                  <a:pt x="84485" y="14881"/>
                  <a:pt x="84432" y="14881"/>
                </a:cubicBezTo>
                <a:close/>
                <a:moveTo>
                  <a:pt x="71480" y="14995"/>
                </a:moveTo>
                <a:cubicBezTo>
                  <a:pt x="71413" y="14995"/>
                  <a:pt x="71359" y="15021"/>
                  <a:pt x="71306" y="15048"/>
                </a:cubicBezTo>
                <a:cubicBezTo>
                  <a:pt x="71230" y="15124"/>
                  <a:pt x="71230" y="15199"/>
                  <a:pt x="71230" y="15313"/>
                </a:cubicBezTo>
                <a:lnTo>
                  <a:pt x="71344" y="15426"/>
                </a:lnTo>
                <a:cubicBezTo>
                  <a:pt x="71400" y="15445"/>
                  <a:pt x="71448" y="15455"/>
                  <a:pt x="71490" y="15455"/>
                </a:cubicBezTo>
                <a:cubicBezTo>
                  <a:pt x="71533" y="15455"/>
                  <a:pt x="71570" y="15445"/>
                  <a:pt x="71608" y="15426"/>
                </a:cubicBezTo>
                <a:cubicBezTo>
                  <a:pt x="71684" y="15351"/>
                  <a:pt x="71684" y="15237"/>
                  <a:pt x="71684" y="15199"/>
                </a:cubicBezTo>
                <a:cubicBezTo>
                  <a:pt x="71684" y="15162"/>
                  <a:pt x="71684" y="15124"/>
                  <a:pt x="71684" y="15086"/>
                </a:cubicBezTo>
                <a:lnTo>
                  <a:pt x="71570" y="15010"/>
                </a:lnTo>
                <a:cubicBezTo>
                  <a:pt x="71537" y="14999"/>
                  <a:pt x="71507" y="14995"/>
                  <a:pt x="71480" y="14995"/>
                </a:cubicBezTo>
                <a:close/>
                <a:moveTo>
                  <a:pt x="13876" y="15237"/>
                </a:moveTo>
                <a:cubicBezTo>
                  <a:pt x="13687" y="15275"/>
                  <a:pt x="13574" y="15313"/>
                  <a:pt x="13498" y="15426"/>
                </a:cubicBezTo>
                <a:lnTo>
                  <a:pt x="13649" y="15577"/>
                </a:lnTo>
                <a:lnTo>
                  <a:pt x="13725" y="15577"/>
                </a:lnTo>
                <a:cubicBezTo>
                  <a:pt x="13763" y="15577"/>
                  <a:pt x="13810" y="15587"/>
                  <a:pt x="13852" y="15587"/>
                </a:cubicBezTo>
                <a:cubicBezTo>
                  <a:pt x="13895" y="15587"/>
                  <a:pt x="13933" y="15577"/>
                  <a:pt x="13952" y="15540"/>
                </a:cubicBezTo>
                <a:cubicBezTo>
                  <a:pt x="13989" y="15502"/>
                  <a:pt x="14027" y="15464"/>
                  <a:pt x="14027" y="15426"/>
                </a:cubicBezTo>
                <a:cubicBezTo>
                  <a:pt x="14027" y="15388"/>
                  <a:pt x="14027" y="15351"/>
                  <a:pt x="14027" y="15351"/>
                </a:cubicBezTo>
                <a:lnTo>
                  <a:pt x="13876" y="15237"/>
                </a:lnTo>
                <a:close/>
                <a:moveTo>
                  <a:pt x="58760" y="15448"/>
                </a:moveTo>
                <a:cubicBezTo>
                  <a:pt x="58738" y="15448"/>
                  <a:pt x="58711" y="15453"/>
                  <a:pt x="58678" y="15464"/>
                </a:cubicBezTo>
                <a:lnTo>
                  <a:pt x="58565" y="15577"/>
                </a:lnTo>
                <a:lnTo>
                  <a:pt x="58565" y="15691"/>
                </a:lnTo>
                <a:lnTo>
                  <a:pt x="58678" y="15804"/>
                </a:lnTo>
                <a:cubicBezTo>
                  <a:pt x="58716" y="15804"/>
                  <a:pt x="58754" y="15842"/>
                  <a:pt x="58791" y="15842"/>
                </a:cubicBezTo>
                <a:lnTo>
                  <a:pt x="58981" y="15691"/>
                </a:lnTo>
                <a:cubicBezTo>
                  <a:pt x="58981" y="15615"/>
                  <a:pt x="58981" y="15540"/>
                  <a:pt x="58867" y="15502"/>
                </a:cubicBezTo>
                <a:cubicBezTo>
                  <a:pt x="58840" y="15475"/>
                  <a:pt x="58814" y="15448"/>
                  <a:pt x="58760" y="15448"/>
                </a:cubicBezTo>
                <a:close/>
                <a:moveTo>
                  <a:pt x="74482" y="15351"/>
                </a:moveTo>
                <a:cubicBezTo>
                  <a:pt x="74179" y="15388"/>
                  <a:pt x="74141" y="15540"/>
                  <a:pt x="74141" y="15615"/>
                </a:cubicBezTo>
                <a:cubicBezTo>
                  <a:pt x="74141" y="15653"/>
                  <a:pt x="74179" y="15729"/>
                  <a:pt x="74179" y="15767"/>
                </a:cubicBezTo>
                <a:lnTo>
                  <a:pt x="74293" y="15842"/>
                </a:lnTo>
                <a:cubicBezTo>
                  <a:pt x="74406" y="15842"/>
                  <a:pt x="74482" y="15842"/>
                  <a:pt x="74557" y="15804"/>
                </a:cubicBezTo>
                <a:cubicBezTo>
                  <a:pt x="74633" y="15729"/>
                  <a:pt x="74633" y="15615"/>
                  <a:pt x="74633" y="15540"/>
                </a:cubicBezTo>
                <a:cubicBezTo>
                  <a:pt x="74633" y="15540"/>
                  <a:pt x="74633" y="15502"/>
                  <a:pt x="74633" y="15464"/>
                </a:cubicBezTo>
                <a:lnTo>
                  <a:pt x="74482" y="15351"/>
                </a:lnTo>
                <a:close/>
                <a:moveTo>
                  <a:pt x="70989" y="15562"/>
                </a:moveTo>
                <a:cubicBezTo>
                  <a:pt x="70924" y="15562"/>
                  <a:pt x="70879" y="15589"/>
                  <a:pt x="70852" y="15615"/>
                </a:cubicBezTo>
                <a:cubicBezTo>
                  <a:pt x="70776" y="15653"/>
                  <a:pt x="70739" y="15691"/>
                  <a:pt x="70739" y="15804"/>
                </a:cubicBezTo>
                <a:lnTo>
                  <a:pt x="70739" y="15842"/>
                </a:lnTo>
                <a:lnTo>
                  <a:pt x="70890" y="15956"/>
                </a:lnTo>
                <a:lnTo>
                  <a:pt x="71079" y="15956"/>
                </a:lnTo>
                <a:lnTo>
                  <a:pt x="71192" y="15842"/>
                </a:lnTo>
                <a:lnTo>
                  <a:pt x="71192" y="15691"/>
                </a:lnTo>
                <a:lnTo>
                  <a:pt x="71079" y="15577"/>
                </a:lnTo>
                <a:cubicBezTo>
                  <a:pt x="71046" y="15566"/>
                  <a:pt x="71016" y="15562"/>
                  <a:pt x="70989" y="15562"/>
                </a:cubicBezTo>
                <a:close/>
                <a:moveTo>
                  <a:pt x="60045" y="15534"/>
                </a:moveTo>
                <a:cubicBezTo>
                  <a:pt x="59995" y="15534"/>
                  <a:pt x="59948" y="15556"/>
                  <a:pt x="59926" y="15577"/>
                </a:cubicBezTo>
                <a:lnTo>
                  <a:pt x="59850" y="15615"/>
                </a:lnTo>
                <a:cubicBezTo>
                  <a:pt x="59774" y="15767"/>
                  <a:pt x="59888" y="15993"/>
                  <a:pt x="60077" y="15993"/>
                </a:cubicBezTo>
                <a:cubicBezTo>
                  <a:pt x="60096" y="16003"/>
                  <a:pt x="60115" y="16008"/>
                  <a:pt x="60134" y="16008"/>
                </a:cubicBezTo>
                <a:cubicBezTo>
                  <a:pt x="60190" y="16008"/>
                  <a:pt x="60247" y="15965"/>
                  <a:pt x="60304" y="15880"/>
                </a:cubicBezTo>
                <a:lnTo>
                  <a:pt x="60153" y="15729"/>
                </a:lnTo>
                <a:lnTo>
                  <a:pt x="60190" y="15729"/>
                </a:lnTo>
                <a:cubicBezTo>
                  <a:pt x="60228" y="15767"/>
                  <a:pt x="60228" y="15767"/>
                  <a:pt x="60228" y="15767"/>
                </a:cubicBezTo>
                <a:lnTo>
                  <a:pt x="60228" y="15729"/>
                </a:lnTo>
                <a:cubicBezTo>
                  <a:pt x="60228" y="15691"/>
                  <a:pt x="60228" y="15615"/>
                  <a:pt x="60153" y="15577"/>
                </a:cubicBezTo>
                <a:cubicBezTo>
                  <a:pt x="60121" y="15546"/>
                  <a:pt x="60082" y="15534"/>
                  <a:pt x="60045" y="15534"/>
                </a:cubicBezTo>
                <a:close/>
                <a:moveTo>
                  <a:pt x="75238" y="15729"/>
                </a:moveTo>
                <a:lnTo>
                  <a:pt x="75011" y="15842"/>
                </a:lnTo>
                <a:lnTo>
                  <a:pt x="75011" y="15956"/>
                </a:lnTo>
                <a:lnTo>
                  <a:pt x="75087" y="16031"/>
                </a:lnTo>
                <a:cubicBezTo>
                  <a:pt x="75113" y="16058"/>
                  <a:pt x="75159" y="16085"/>
                  <a:pt x="75223" y="16085"/>
                </a:cubicBezTo>
                <a:cubicBezTo>
                  <a:pt x="75250" y="16085"/>
                  <a:pt x="75280" y="16080"/>
                  <a:pt x="75313" y="16069"/>
                </a:cubicBezTo>
                <a:cubicBezTo>
                  <a:pt x="75389" y="16069"/>
                  <a:pt x="75465" y="15993"/>
                  <a:pt x="75465" y="15918"/>
                </a:cubicBezTo>
                <a:lnTo>
                  <a:pt x="75351" y="15767"/>
                </a:lnTo>
                <a:cubicBezTo>
                  <a:pt x="75313" y="15767"/>
                  <a:pt x="75276" y="15767"/>
                  <a:pt x="75238" y="15729"/>
                </a:cubicBezTo>
                <a:close/>
                <a:moveTo>
                  <a:pt x="49869" y="15880"/>
                </a:moveTo>
                <a:lnTo>
                  <a:pt x="49755" y="15918"/>
                </a:lnTo>
                <a:cubicBezTo>
                  <a:pt x="49642" y="16031"/>
                  <a:pt x="49680" y="16258"/>
                  <a:pt x="49718" y="16371"/>
                </a:cubicBezTo>
                <a:lnTo>
                  <a:pt x="49944" y="16371"/>
                </a:lnTo>
                <a:cubicBezTo>
                  <a:pt x="50020" y="16334"/>
                  <a:pt x="50058" y="16182"/>
                  <a:pt x="50058" y="16107"/>
                </a:cubicBezTo>
                <a:cubicBezTo>
                  <a:pt x="50058" y="15956"/>
                  <a:pt x="49982" y="15880"/>
                  <a:pt x="49869" y="15880"/>
                </a:cubicBezTo>
                <a:close/>
                <a:moveTo>
                  <a:pt x="67903" y="15965"/>
                </a:moveTo>
                <a:cubicBezTo>
                  <a:pt x="67865" y="15965"/>
                  <a:pt x="67828" y="15974"/>
                  <a:pt x="67790" y="15993"/>
                </a:cubicBezTo>
                <a:cubicBezTo>
                  <a:pt x="67638" y="16031"/>
                  <a:pt x="67638" y="16258"/>
                  <a:pt x="67752" y="16334"/>
                </a:cubicBezTo>
                <a:cubicBezTo>
                  <a:pt x="67790" y="16371"/>
                  <a:pt x="67828" y="16371"/>
                  <a:pt x="67903" y="16371"/>
                </a:cubicBezTo>
                <a:lnTo>
                  <a:pt x="67941" y="16296"/>
                </a:lnTo>
                <a:lnTo>
                  <a:pt x="67903" y="16296"/>
                </a:lnTo>
                <a:lnTo>
                  <a:pt x="68054" y="16182"/>
                </a:lnTo>
                <a:lnTo>
                  <a:pt x="68054" y="16107"/>
                </a:lnTo>
                <a:lnTo>
                  <a:pt x="68017" y="15993"/>
                </a:lnTo>
                <a:cubicBezTo>
                  <a:pt x="67979" y="15974"/>
                  <a:pt x="67941" y="15965"/>
                  <a:pt x="67903" y="15965"/>
                </a:cubicBezTo>
                <a:close/>
                <a:moveTo>
                  <a:pt x="3456" y="15979"/>
                </a:moveTo>
                <a:cubicBezTo>
                  <a:pt x="3426" y="15979"/>
                  <a:pt x="3396" y="15983"/>
                  <a:pt x="3366" y="15993"/>
                </a:cubicBezTo>
                <a:cubicBezTo>
                  <a:pt x="3252" y="16069"/>
                  <a:pt x="3176" y="16182"/>
                  <a:pt x="3214" y="16334"/>
                </a:cubicBezTo>
                <a:lnTo>
                  <a:pt x="3328" y="16409"/>
                </a:lnTo>
                <a:cubicBezTo>
                  <a:pt x="3441" y="16409"/>
                  <a:pt x="3555" y="16409"/>
                  <a:pt x="3630" y="16371"/>
                </a:cubicBezTo>
                <a:cubicBezTo>
                  <a:pt x="3668" y="16334"/>
                  <a:pt x="3706" y="16258"/>
                  <a:pt x="3706" y="16182"/>
                </a:cubicBezTo>
                <a:lnTo>
                  <a:pt x="3706" y="16145"/>
                </a:lnTo>
                <a:lnTo>
                  <a:pt x="3668" y="16069"/>
                </a:lnTo>
                <a:cubicBezTo>
                  <a:pt x="3613" y="16014"/>
                  <a:pt x="3537" y="15979"/>
                  <a:pt x="3456" y="15979"/>
                </a:cubicBezTo>
                <a:close/>
                <a:moveTo>
                  <a:pt x="38942" y="16069"/>
                </a:moveTo>
                <a:cubicBezTo>
                  <a:pt x="38829" y="16069"/>
                  <a:pt x="38716" y="16145"/>
                  <a:pt x="38678" y="16296"/>
                </a:cubicBezTo>
                <a:lnTo>
                  <a:pt x="38791" y="16409"/>
                </a:lnTo>
                <a:cubicBezTo>
                  <a:pt x="38836" y="16420"/>
                  <a:pt x="38873" y="16425"/>
                  <a:pt x="38907" y="16425"/>
                </a:cubicBezTo>
                <a:cubicBezTo>
                  <a:pt x="38987" y="16425"/>
                  <a:pt x="39040" y="16398"/>
                  <a:pt x="39094" y="16371"/>
                </a:cubicBezTo>
                <a:lnTo>
                  <a:pt x="39132" y="16258"/>
                </a:lnTo>
                <a:cubicBezTo>
                  <a:pt x="39132" y="16182"/>
                  <a:pt x="39056" y="16107"/>
                  <a:pt x="38942" y="16069"/>
                </a:cubicBezTo>
                <a:close/>
                <a:moveTo>
                  <a:pt x="12061" y="15880"/>
                </a:moveTo>
                <a:lnTo>
                  <a:pt x="11910" y="15956"/>
                </a:lnTo>
                <a:cubicBezTo>
                  <a:pt x="11834" y="15956"/>
                  <a:pt x="11759" y="15918"/>
                  <a:pt x="11683" y="15918"/>
                </a:cubicBezTo>
                <a:cubicBezTo>
                  <a:pt x="11645" y="15956"/>
                  <a:pt x="11570" y="15956"/>
                  <a:pt x="11532" y="16031"/>
                </a:cubicBezTo>
                <a:lnTo>
                  <a:pt x="11645" y="16182"/>
                </a:lnTo>
                <a:cubicBezTo>
                  <a:pt x="11645" y="16220"/>
                  <a:pt x="11645" y="16220"/>
                  <a:pt x="11645" y="16220"/>
                </a:cubicBezTo>
                <a:cubicBezTo>
                  <a:pt x="11683" y="16296"/>
                  <a:pt x="11721" y="16371"/>
                  <a:pt x="11797" y="16409"/>
                </a:cubicBezTo>
                <a:cubicBezTo>
                  <a:pt x="11834" y="16428"/>
                  <a:pt x="11872" y="16438"/>
                  <a:pt x="11915" y="16438"/>
                </a:cubicBezTo>
                <a:cubicBezTo>
                  <a:pt x="11957" y="16438"/>
                  <a:pt x="12005" y="16428"/>
                  <a:pt x="12061" y="16409"/>
                </a:cubicBezTo>
                <a:lnTo>
                  <a:pt x="12137" y="16296"/>
                </a:lnTo>
                <a:cubicBezTo>
                  <a:pt x="12137" y="16258"/>
                  <a:pt x="12175" y="16258"/>
                  <a:pt x="12175" y="16220"/>
                </a:cubicBezTo>
                <a:cubicBezTo>
                  <a:pt x="12212" y="16182"/>
                  <a:pt x="12212" y="16107"/>
                  <a:pt x="12212" y="16069"/>
                </a:cubicBezTo>
                <a:cubicBezTo>
                  <a:pt x="12212" y="15993"/>
                  <a:pt x="12175" y="15918"/>
                  <a:pt x="12061" y="15880"/>
                </a:cubicBezTo>
                <a:close/>
                <a:moveTo>
                  <a:pt x="26012" y="16145"/>
                </a:moveTo>
                <a:cubicBezTo>
                  <a:pt x="25937" y="16145"/>
                  <a:pt x="25672" y="16145"/>
                  <a:pt x="25748" y="16371"/>
                </a:cubicBezTo>
                <a:lnTo>
                  <a:pt x="25861" y="16485"/>
                </a:lnTo>
                <a:lnTo>
                  <a:pt x="25974" y="16485"/>
                </a:lnTo>
                <a:lnTo>
                  <a:pt x="26126" y="16371"/>
                </a:lnTo>
                <a:cubicBezTo>
                  <a:pt x="26164" y="16334"/>
                  <a:pt x="26164" y="16334"/>
                  <a:pt x="26201" y="16258"/>
                </a:cubicBezTo>
                <a:lnTo>
                  <a:pt x="26012" y="16145"/>
                </a:lnTo>
                <a:close/>
                <a:moveTo>
                  <a:pt x="37581" y="16334"/>
                </a:moveTo>
                <a:cubicBezTo>
                  <a:pt x="37468" y="16334"/>
                  <a:pt x="37392" y="16409"/>
                  <a:pt x="37355" y="16485"/>
                </a:cubicBezTo>
                <a:lnTo>
                  <a:pt x="37468" y="16598"/>
                </a:lnTo>
                <a:cubicBezTo>
                  <a:pt x="37506" y="16636"/>
                  <a:pt x="37506" y="16636"/>
                  <a:pt x="37544" y="16674"/>
                </a:cubicBezTo>
                <a:cubicBezTo>
                  <a:pt x="37581" y="16674"/>
                  <a:pt x="37657" y="16712"/>
                  <a:pt x="37695" y="16712"/>
                </a:cubicBezTo>
                <a:lnTo>
                  <a:pt x="37884" y="16636"/>
                </a:lnTo>
                <a:lnTo>
                  <a:pt x="37884" y="16598"/>
                </a:lnTo>
                <a:cubicBezTo>
                  <a:pt x="37884" y="16447"/>
                  <a:pt x="37733" y="16334"/>
                  <a:pt x="37581" y="16334"/>
                </a:cubicBezTo>
                <a:close/>
                <a:moveTo>
                  <a:pt x="25682" y="16545"/>
                </a:moveTo>
                <a:cubicBezTo>
                  <a:pt x="25631" y="16545"/>
                  <a:pt x="25585" y="16572"/>
                  <a:pt x="25559" y="16598"/>
                </a:cubicBezTo>
                <a:cubicBezTo>
                  <a:pt x="25521" y="16636"/>
                  <a:pt x="25483" y="16712"/>
                  <a:pt x="25483" y="16825"/>
                </a:cubicBezTo>
                <a:lnTo>
                  <a:pt x="25634" y="16939"/>
                </a:lnTo>
                <a:lnTo>
                  <a:pt x="25748" y="16939"/>
                </a:lnTo>
                <a:lnTo>
                  <a:pt x="25899" y="16825"/>
                </a:lnTo>
                <a:lnTo>
                  <a:pt x="25899" y="16674"/>
                </a:lnTo>
                <a:lnTo>
                  <a:pt x="25748" y="16560"/>
                </a:lnTo>
                <a:cubicBezTo>
                  <a:pt x="25725" y="16549"/>
                  <a:pt x="25703" y="16545"/>
                  <a:pt x="25682" y="16545"/>
                </a:cubicBezTo>
                <a:close/>
                <a:moveTo>
                  <a:pt x="53725" y="16598"/>
                </a:moveTo>
                <a:lnTo>
                  <a:pt x="53574" y="16712"/>
                </a:lnTo>
                <a:cubicBezTo>
                  <a:pt x="53574" y="16750"/>
                  <a:pt x="53574" y="16750"/>
                  <a:pt x="53574" y="16750"/>
                </a:cubicBezTo>
                <a:cubicBezTo>
                  <a:pt x="53574" y="16825"/>
                  <a:pt x="53574" y="16976"/>
                  <a:pt x="53763" y="16976"/>
                </a:cubicBezTo>
                <a:lnTo>
                  <a:pt x="53914" y="16863"/>
                </a:lnTo>
                <a:cubicBezTo>
                  <a:pt x="53952" y="16825"/>
                  <a:pt x="53990" y="16787"/>
                  <a:pt x="54028" y="16750"/>
                </a:cubicBezTo>
                <a:lnTo>
                  <a:pt x="53876" y="16598"/>
                </a:lnTo>
                <a:close/>
                <a:moveTo>
                  <a:pt x="9377" y="16636"/>
                </a:moveTo>
                <a:lnTo>
                  <a:pt x="9226" y="16750"/>
                </a:lnTo>
                <a:cubicBezTo>
                  <a:pt x="9226" y="16750"/>
                  <a:pt x="9188" y="16787"/>
                  <a:pt x="9150" y="16825"/>
                </a:cubicBezTo>
                <a:lnTo>
                  <a:pt x="9263" y="16976"/>
                </a:lnTo>
                <a:cubicBezTo>
                  <a:pt x="9301" y="17014"/>
                  <a:pt x="9339" y="17014"/>
                  <a:pt x="9377" y="17014"/>
                </a:cubicBezTo>
                <a:lnTo>
                  <a:pt x="9566" y="16939"/>
                </a:lnTo>
                <a:cubicBezTo>
                  <a:pt x="9566" y="16901"/>
                  <a:pt x="9604" y="16901"/>
                  <a:pt x="9604" y="16825"/>
                </a:cubicBezTo>
                <a:lnTo>
                  <a:pt x="9490" y="16712"/>
                </a:lnTo>
                <a:cubicBezTo>
                  <a:pt x="9490" y="16674"/>
                  <a:pt x="9453" y="16674"/>
                  <a:pt x="9377" y="16636"/>
                </a:cubicBezTo>
                <a:close/>
                <a:moveTo>
                  <a:pt x="2118" y="16674"/>
                </a:moveTo>
                <a:cubicBezTo>
                  <a:pt x="2042" y="16674"/>
                  <a:pt x="1967" y="16712"/>
                  <a:pt x="1929" y="16787"/>
                </a:cubicBezTo>
                <a:lnTo>
                  <a:pt x="2080" y="16939"/>
                </a:lnTo>
                <a:cubicBezTo>
                  <a:pt x="2042" y="16939"/>
                  <a:pt x="2004" y="16901"/>
                  <a:pt x="2004" y="16901"/>
                </a:cubicBezTo>
                <a:lnTo>
                  <a:pt x="2004" y="16901"/>
                </a:lnTo>
                <a:cubicBezTo>
                  <a:pt x="2004" y="16939"/>
                  <a:pt x="2042" y="17052"/>
                  <a:pt x="2156" y="17090"/>
                </a:cubicBezTo>
                <a:lnTo>
                  <a:pt x="2231" y="17090"/>
                </a:lnTo>
                <a:cubicBezTo>
                  <a:pt x="2307" y="17052"/>
                  <a:pt x="2383" y="16976"/>
                  <a:pt x="2383" y="16901"/>
                </a:cubicBezTo>
                <a:cubicBezTo>
                  <a:pt x="2383" y="16787"/>
                  <a:pt x="2269" y="16674"/>
                  <a:pt x="2118" y="16674"/>
                </a:cubicBezTo>
                <a:close/>
                <a:moveTo>
                  <a:pt x="76334" y="16901"/>
                </a:moveTo>
                <a:cubicBezTo>
                  <a:pt x="76259" y="16901"/>
                  <a:pt x="76145" y="16901"/>
                  <a:pt x="76070" y="16976"/>
                </a:cubicBezTo>
                <a:cubicBezTo>
                  <a:pt x="75881" y="17090"/>
                  <a:pt x="75918" y="17279"/>
                  <a:pt x="76070" y="17354"/>
                </a:cubicBezTo>
                <a:lnTo>
                  <a:pt x="76259" y="17241"/>
                </a:lnTo>
                <a:lnTo>
                  <a:pt x="76259" y="17241"/>
                </a:lnTo>
                <a:cubicBezTo>
                  <a:pt x="76259" y="17279"/>
                  <a:pt x="76221" y="17279"/>
                  <a:pt x="76259" y="17279"/>
                </a:cubicBezTo>
                <a:cubicBezTo>
                  <a:pt x="76296" y="17279"/>
                  <a:pt x="76485" y="17241"/>
                  <a:pt x="76485" y="17090"/>
                </a:cubicBezTo>
                <a:cubicBezTo>
                  <a:pt x="76485" y="17052"/>
                  <a:pt x="76448" y="17014"/>
                  <a:pt x="76448" y="16976"/>
                </a:cubicBezTo>
                <a:lnTo>
                  <a:pt x="76334" y="16901"/>
                </a:lnTo>
                <a:close/>
                <a:moveTo>
                  <a:pt x="67374" y="17052"/>
                </a:moveTo>
                <a:lnTo>
                  <a:pt x="67260" y="17203"/>
                </a:lnTo>
                <a:cubicBezTo>
                  <a:pt x="67260" y="17203"/>
                  <a:pt x="67260" y="17203"/>
                  <a:pt x="67260" y="17241"/>
                </a:cubicBezTo>
                <a:cubicBezTo>
                  <a:pt x="67260" y="17279"/>
                  <a:pt x="67260" y="17430"/>
                  <a:pt x="67449" y="17430"/>
                </a:cubicBezTo>
                <a:lnTo>
                  <a:pt x="67601" y="17317"/>
                </a:lnTo>
                <a:cubicBezTo>
                  <a:pt x="67638" y="17317"/>
                  <a:pt x="67676" y="17279"/>
                  <a:pt x="67714" y="17203"/>
                </a:cubicBezTo>
                <a:lnTo>
                  <a:pt x="67563" y="17052"/>
                </a:lnTo>
                <a:close/>
                <a:moveTo>
                  <a:pt x="4878" y="17052"/>
                </a:moveTo>
                <a:lnTo>
                  <a:pt x="4764" y="17165"/>
                </a:lnTo>
                <a:lnTo>
                  <a:pt x="4764" y="17317"/>
                </a:lnTo>
                <a:lnTo>
                  <a:pt x="4802" y="17392"/>
                </a:lnTo>
                <a:cubicBezTo>
                  <a:pt x="4865" y="17476"/>
                  <a:pt x="4939" y="17502"/>
                  <a:pt x="5006" y="17502"/>
                </a:cubicBezTo>
                <a:cubicBezTo>
                  <a:pt x="5060" y="17502"/>
                  <a:pt x="5109" y="17485"/>
                  <a:pt x="5142" y="17468"/>
                </a:cubicBezTo>
                <a:lnTo>
                  <a:pt x="5407" y="17392"/>
                </a:lnTo>
                <a:cubicBezTo>
                  <a:pt x="5407" y="17279"/>
                  <a:pt x="5369" y="17203"/>
                  <a:pt x="5294" y="17128"/>
                </a:cubicBezTo>
                <a:cubicBezTo>
                  <a:pt x="5180" y="17052"/>
                  <a:pt x="5067" y="17052"/>
                  <a:pt x="4878" y="17052"/>
                </a:cubicBezTo>
                <a:close/>
                <a:moveTo>
                  <a:pt x="64311" y="17052"/>
                </a:moveTo>
                <a:lnTo>
                  <a:pt x="64236" y="17165"/>
                </a:lnTo>
                <a:cubicBezTo>
                  <a:pt x="64198" y="17203"/>
                  <a:pt x="64085" y="17279"/>
                  <a:pt x="64122" y="17430"/>
                </a:cubicBezTo>
                <a:lnTo>
                  <a:pt x="64198" y="17506"/>
                </a:lnTo>
                <a:cubicBezTo>
                  <a:pt x="64274" y="17506"/>
                  <a:pt x="64349" y="17506"/>
                  <a:pt x="64425" y="17468"/>
                </a:cubicBezTo>
                <a:cubicBezTo>
                  <a:pt x="64500" y="17430"/>
                  <a:pt x="64538" y="17317"/>
                  <a:pt x="64538" y="17241"/>
                </a:cubicBezTo>
                <a:cubicBezTo>
                  <a:pt x="64538" y="17128"/>
                  <a:pt x="64500" y="17090"/>
                  <a:pt x="64463" y="17090"/>
                </a:cubicBezTo>
                <a:lnTo>
                  <a:pt x="64311" y="17052"/>
                </a:lnTo>
                <a:close/>
                <a:moveTo>
                  <a:pt x="81703" y="17128"/>
                </a:moveTo>
                <a:lnTo>
                  <a:pt x="81552" y="17203"/>
                </a:lnTo>
                <a:cubicBezTo>
                  <a:pt x="81552" y="17203"/>
                  <a:pt x="81514" y="17203"/>
                  <a:pt x="81514" y="17241"/>
                </a:cubicBezTo>
                <a:cubicBezTo>
                  <a:pt x="81514" y="17279"/>
                  <a:pt x="81438" y="17354"/>
                  <a:pt x="81476" y="17468"/>
                </a:cubicBezTo>
                <a:lnTo>
                  <a:pt x="81627" y="17543"/>
                </a:lnTo>
                <a:lnTo>
                  <a:pt x="81779" y="17543"/>
                </a:lnTo>
                <a:lnTo>
                  <a:pt x="81930" y="17392"/>
                </a:lnTo>
                <a:cubicBezTo>
                  <a:pt x="81968" y="17354"/>
                  <a:pt x="81968" y="17354"/>
                  <a:pt x="81968" y="17317"/>
                </a:cubicBezTo>
                <a:cubicBezTo>
                  <a:pt x="81968" y="17279"/>
                  <a:pt x="81968" y="17203"/>
                  <a:pt x="81816" y="17165"/>
                </a:cubicBezTo>
                <a:cubicBezTo>
                  <a:pt x="81779" y="17128"/>
                  <a:pt x="81741" y="17128"/>
                  <a:pt x="81703" y="17128"/>
                </a:cubicBezTo>
                <a:close/>
                <a:moveTo>
                  <a:pt x="36069" y="17165"/>
                </a:moveTo>
                <a:lnTo>
                  <a:pt x="35918" y="17241"/>
                </a:lnTo>
                <a:cubicBezTo>
                  <a:pt x="35918" y="17241"/>
                  <a:pt x="35918" y="17241"/>
                  <a:pt x="35880" y="17279"/>
                </a:cubicBezTo>
                <a:cubicBezTo>
                  <a:pt x="35842" y="17317"/>
                  <a:pt x="35804" y="17354"/>
                  <a:pt x="35804" y="17430"/>
                </a:cubicBezTo>
                <a:cubicBezTo>
                  <a:pt x="35804" y="17468"/>
                  <a:pt x="35842" y="17543"/>
                  <a:pt x="36031" y="17581"/>
                </a:cubicBezTo>
                <a:lnTo>
                  <a:pt x="36183" y="17543"/>
                </a:lnTo>
                <a:cubicBezTo>
                  <a:pt x="36220" y="17468"/>
                  <a:pt x="36258" y="17392"/>
                  <a:pt x="36258" y="17317"/>
                </a:cubicBezTo>
                <a:cubicBezTo>
                  <a:pt x="36258" y="17241"/>
                  <a:pt x="36183" y="17165"/>
                  <a:pt x="36069" y="17165"/>
                </a:cubicBezTo>
                <a:close/>
                <a:moveTo>
                  <a:pt x="44122" y="17468"/>
                </a:moveTo>
                <a:lnTo>
                  <a:pt x="44009" y="17543"/>
                </a:lnTo>
                <a:cubicBezTo>
                  <a:pt x="43933" y="17695"/>
                  <a:pt x="44047" y="17808"/>
                  <a:pt x="44236" y="17808"/>
                </a:cubicBezTo>
                <a:lnTo>
                  <a:pt x="44500" y="17770"/>
                </a:lnTo>
                <a:lnTo>
                  <a:pt x="44500" y="17733"/>
                </a:lnTo>
                <a:cubicBezTo>
                  <a:pt x="44500" y="17619"/>
                  <a:pt x="44462" y="17581"/>
                  <a:pt x="44425" y="17543"/>
                </a:cubicBezTo>
                <a:cubicBezTo>
                  <a:pt x="44349" y="17468"/>
                  <a:pt x="44236" y="17468"/>
                  <a:pt x="44122" y="17468"/>
                </a:cubicBezTo>
                <a:close/>
                <a:moveTo>
                  <a:pt x="88168" y="17354"/>
                </a:moveTo>
                <a:lnTo>
                  <a:pt x="88055" y="17506"/>
                </a:lnTo>
                <a:lnTo>
                  <a:pt x="88055" y="17695"/>
                </a:lnTo>
                <a:lnTo>
                  <a:pt x="88168" y="17808"/>
                </a:lnTo>
                <a:lnTo>
                  <a:pt x="88357" y="17808"/>
                </a:lnTo>
                <a:lnTo>
                  <a:pt x="88508" y="17657"/>
                </a:lnTo>
                <a:lnTo>
                  <a:pt x="88470" y="17619"/>
                </a:lnTo>
                <a:cubicBezTo>
                  <a:pt x="88470" y="17543"/>
                  <a:pt x="88433" y="17354"/>
                  <a:pt x="88168" y="17354"/>
                </a:cubicBezTo>
                <a:close/>
                <a:moveTo>
                  <a:pt x="86164" y="17430"/>
                </a:moveTo>
                <a:cubicBezTo>
                  <a:pt x="86051" y="17430"/>
                  <a:pt x="85975" y="17430"/>
                  <a:pt x="85900" y="17468"/>
                </a:cubicBezTo>
                <a:cubicBezTo>
                  <a:pt x="85824" y="17543"/>
                  <a:pt x="85786" y="17619"/>
                  <a:pt x="85824" y="17770"/>
                </a:cubicBezTo>
                <a:lnTo>
                  <a:pt x="85937" y="17846"/>
                </a:lnTo>
                <a:cubicBezTo>
                  <a:pt x="85971" y="17857"/>
                  <a:pt x="86001" y="17862"/>
                  <a:pt x="86027" y="17862"/>
                </a:cubicBezTo>
                <a:cubicBezTo>
                  <a:pt x="86092" y="17862"/>
                  <a:pt x="86137" y="17835"/>
                  <a:pt x="86164" y="17808"/>
                </a:cubicBezTo>
                <a:cubicBezTo>
                  <a:pt x="86240" y="17770"/>
                  <a:pt x="86278" y="17695"/>
                  <a:pt x="86278" y="17581"/>
                </a:cubicBezTo>
                <a:cubicBezTo>
                  <a:pt x="86278" y="17581"/>
                  <a:pt x="86278" y="17543"/>
                  <a:pt x="86278" y="17543"/>
                </a:cubicBezTo>
                <a:lnTo>
                  <a:pt x="86164" y="17430"/>
                </a:lnTo>
                <a:close/>
                <a:moveTo>
                  <a:pt x="61438" y="17468"/>
                </a:moveTo>
                <a:lnTo>
                  <a:pt x="61287" y="17657"/>
                </a:lnTo>
                <a:cubicBezTo>
                  <a:pt x="61325" y="17657"/>
                  <a:pt x="61325" y="17695"/>
                  <a:pt x="61325" y="17695"/>
                </a:cubicBezTo>
                <a:lnTo>
                  <a:pt x="61325" y="17770"/>
                </a:lnTo>
                <a:cubicBezTo>
                  <a:pt x="61325" y="17808"/>
                  <a:pt x="61325" y="17846"/>
                  <a:pt x="61400" y="17884"/>
                </a:cubicBezTo>
                <a:lnTo>
                  <a:pt x="61627" y="17808"/>
                </a:lnTo>
                <a:cubicBezTo>
                  <a:pt x="61665" y="17808"/>
                  <a:pt x="61740" y="17733"/>
                  <a:pt x="61740" y="17619"/>
                </a:cubicBezTo>
                <a:cubicBezTo>
                  <a:pt x="61740" y="17619"/>
                  <a:pt x="61740" y="17581"/>
                  <a:pt x="61740" y="17543"/>
                </a:cubicBezTo>
                <a:lnTo>
                  <a:pt x="61589" y="17468"/>
                </a:lnTo>
                <a:close/>
                <a:moveTo>
                  <a:pt x="44803" y="17468"/>
                </a:moveTo>
                <a:lnTo>
                  <a:pt x="44651" y="17581"/>
                </a:lnTo>
                <a:lnTo>
                  <a:pt x="44651" y="17808"/>
                </a:lnTo>
                <a:lnTo>
                  <a:pt x="44803" y="17922"/>
                </a:lnTo>
                <a:cubicBezTo>
                  <a:pt x="45030" y="17922"/>
                  <a:pt x="45067" y="17808"/>
                  <a:pt x="45067" y="17733"/>
                </a:cubicBezTo>
                <a:cubicBezTo>
                  <a:pt x="45067" y="17733"/>
                  <a:pt x="45067" y="17695"/>
                  <a:pt x="45067" y="17657"/>
                </a:cubicBezTo>
                <a:lnTo>
                  <a:pt x="44992" y="17468"/>
                </a:lnTo>
                <a:close/>
                <a:moveTo>
                  <a:pt x="17506" y="17543"/>
                </a:moveTo>
                <a:cubicBezTo>
                  <a:pt x="17354" y="17543"/>
                  <a:pt x="17241" y="17619"/>
                  <a:pt x="17241" y="17733"/>
                </a:cubicBezTo>
                <a:lnTo>
                  <a:pt x="17354" y="17846"/>
                </a:lnTo>
                <a:cubicBezTo>
                  <a:pt x="17354" y="17846"/>
                  <a:pt x="17392" y="17884"/>
                  <a:pt x="17430" y="17884"/>
                </a:cubicBezTo>
                <a:cubicBezTo>
                  <a:pt x="17453" y="17907"/>
                  <a:pt x="17518" y="17944"/>
                  <a:pt x="17599" y="17944"/>
                </a:cubicBezTo>
                <a:cubicBezTo>
                  <a:pt x="17652" y="17944"/>
                  <a:pt x="17711" y="17928"/>
                  <a:pt x="17770" y="17884"/>
                </a:cubicBezTo>
                <a:lnTo>
                  <a:pt x="17808" y="17808"/>
                </a:lnTo>
                <a:lnTo>
                  <a:pt x="17808" y="17770"/>
                </a:lnTo>
                <a:cubicBezTo>
                  <a:pt x="17808" y="17619"/>
                  <a:pt x="17657" y="17543"/>
                  <a:pt x="17506" y="17543"/>
                </a:cubicBezTo>
                <a:close/>
                <a:moveTo>
                  <a:pt x="2685" y="17581"/>
                </a:moveTo>
                <a:lnTo>
                  <a:pt x="2534" y="17695"/>
                </a:lnTo>
                <a:cubicBezTo>
                  <a:pt x="2534" y="17733"/>
                  <a:pt x="2534" y="17733"/>
                  <a:pt x="2534" y="17733"/>
                </a:cubicBezTo>
                <a:lnTo>
                  <a:pt x="2685" y="17733"/>
                </a:lnTo>
                <a:lnTo>
                  <a:pt x="2534" y="17770"/>
                </a:lnTo>
                <a:cubicBezTo>
                  <a:pt x="2534" y="17922"/>
                  <a:pt x="2609" y="17997"/>
                  <a:pt x="2685" y="17997"/>
                </a:cubicBezTo>
                <a:lnTo>
                  <a:pt x="2836" y="17997"/>
                </a:lnTo>
                <a:cubicBezTo>
                  <a:pt x="2874" y="17922"/>
                  <a:pt x="2912" y="17846"/>
                  <a:pt x="2912" y="17808"/>
                </a:cubicBezTo>
                <a:cubicBezTo>
                  <a:pt x="2912" y="17695"/>
                  <a:pt x="2836" y="17581"/>
                  <a:pt x="2685" y="17581"/>
                </a:cubicBezTo>
                <a:close/>
                <a:moveTo>
                  <a:pt x="53461" y="17506"/>
                </a:moveTo>
                <a:lnTo>
                  <a:pt x="53234" y="17581"/>
                </a:lnTo>
                <a:cubicBezTo>
                  <a:pt x="53234" y="17543"/>
                  <a:pt x="53234" y="17543"/>
                  <a:pt x="53196" y="17543"/>
                </a:cubicBezTo>
                <a:cubicBezTo>
                  <a:pt x="53158" y="17581"/>
                  <a:pt x="52969" y="17657"/>
                  <a:pt x="53045" y="17846"/>
                </a:cubicBezTo>
                <a:lnTo>
                  <a:pt x="53158" y="17922"/>
                </a:lnTo>
                <a:cubicBezTo>
                  <a:pt x="53187" y="17950"/>
                  <a:pt x="53237" y="18023"/>
                  <a:pt x="53343" y="18023"/>
                </a:cubicBezTo>
                <a:cubicBezTo>
                  <a:pt x="53376" y="18023"/>
                  <a:pt x="53415" y="18015"/>
                  <a:pt x="53461" y="17997"/>
                </a:cubicBezTo>
                <a:lnTo>
                  <a:pt x="53536" y="17846"/>
                </a:lnTo>
                <a:cubicBezTo>
                  <a:pt x="53536" y="17808"/>
                  <a:pt x="53536" y="17770"/>
                  <a:pt x="53536" y="17733"/>
                </a:cubicBezTo>
                <a:cubicBezTo>
                  <a:pt x="53536" y="17657"/>
                  <a:pt x="53536" y="17581"/>
                  <a:pt x="53461" y="17506"/>
                </a:cubicBezTo>
                <a:close/>
                <a:moveTo>
                  <a:pt x="27161" y="17679"/>
                </a:moveTo>
                <a:cubicBezTo>
                  <a:pt x="27083" y="17679"/>
                  <a:pt x="27011" y="17706"/>
                  <a:pt x="26957" y="17733"/>
                </a:cubicBezTo>
                <a:cubicBezTo>
                  <a:pt x="26920" y="17770"/>
                  <a:pt x="26882" y="17846"/>
                  <a:pt x="26882" y="17959"/>
                </a:cubicBezTo>
                <a:lnTo>
                  <a:pt x="27033" y="18073"/>
                </a:lnTo>
                <a:lnTo>
                  <a:pt x="27260" y="18073"/>
                </a:lnTo>
                <a:lnTo>
                  <a:pt x="27411" y="17959"/>
                </a:lnTo>
                <a:lnTo>
                  <a:pt x="27411" y="17808"/>
                </a:lnTo>
                <a:lnTo>
                  <a:pt x="27260" y="17695"/>
                </a:lnTo>
                <a:cubicBezTo>
                  <a:pt x="27227" y="17684"/>
                  <a:pt x="27193" y="17679"/>
                  <a:pt x="27161" y="17679"/>
                </a:cubicBezTo>
                <a:close/>
                <a:moveTo>
                  <a:pt x="88258" y="17830"/>
                </a:moveTo>
                <a:cubicBezTo>
                  <a:pt x="88180" y="17830"/>
                  <a:pt x="88108" y="17857"/>
                  <a:pt x="88055" y="17884"/>
                </a:cubicBezTo>
                <a:cubicBezTo>
                  <a:pt x="88017" y="17922"/>
                  <a:pt x="87979" y="17997"/>
                  <a:pt x="87979" y="18111"/>
                </a:cubicBezTo>
                <a:lnTo>
                  <a:pt x="88092" y="18224"/>
                </a:lnTo>
                <a:cubicBezTo>
                  <a:pt x="88244" y="18224"/>
                  <a:pt x="88357" y="18224"/>
                  <a:pt x="88395" y="18148"/>
                </a:cubicBezTo>
                <a:cubicBezTo>
                  <a:pt x="88470" y="18148"/>
                  <a:pt x="88508" y="18073"/>
                  <a:pt x="88508" y="17997"/>
                </a:cubicBezTo>
                <a:cubicBezTo>
                  <a:pt x="88508" y="17959"/>
                  <a:pt x="88508" y="17959"/>
                  <a:pt x="88508" y="17922"/>
                </a:cubicBezTo>
                <a:lnTo>
                  <a:pt x="88357" y="17846"/>
                </a:lnTo>
                <a:cubicBezTo>
                  <a:pt x="88324" y="17835"/>
                  <a:pt x="88291" y="17830"/>
                  <a:pt x="88258" y="17830"/>
                </a:cubicBezTo>
                <a:close/>
                <a:moveTo>
                  <a:pt x="63366" y="17884"/>
                </a:moveTo>
                <a:cubicBezTo>
                  <a:pt x="63253" y="17884"/>
                  <a:pt x="63177" y="17884"/>
                  <a:pt x="63139" y="17959"/>
                </a:cubicBezTo>
                <a:cubicBezTo>
                  <a:pt x="63064" y="17997"/>
                  <a:pt x="63026" y="18111"/>
                  <a:pt x="63026" y="18224"/>
                </a:cubicBezTo>
                <a:lnTo>
                  <a:pt x="63139" y="18337"/>
                </a:lnTo>
                <a:cubicBezTo>
                  <a:pt x="63404" y="18337"/>
                  <a:pt x="63480" y="18148"/>
                  <a:pt x="63480" y="18073"/>
                </a:cubicBezTo>
                <a:lnTo>
                  <a:pt x="63480" y="18035"/>
                </a:lnTo>
                <a:lnTo>
                  <a:pt x="63366" y="17884"/>
                </a:lnTo>
                <a:close/>
                <a:moveTo>
                  <a:pt x="67865" y="17695"/>
                </a:moveTo>
                <a:lnTo>
                  <a:pt x="67752" y="17733"/>
                </a:lnTo>
                <a:cubicBezTo>
                  <a:pt x="67638" y="17922"/>
                  <a:pt x="67676" y="18148"/>
                  <a:pt x="67790" y="18262"/>
                </a:cubicBezTo>
                <a:cubicBezTo>
                  <a:pt x="67828" y="18300"/>
                  <a:pt x="67941" y="18337"/>
                  <a:pt x="68054" y="18337"/>
                </a:cubicBezTo>
                <a:lnTo>
                  <a:pt x="68168" y="18300"/>
                </a:lnTo>
                <a:cubicBezTo>
                  <a:pt x="68206" y="18224"/>
                  <a:pt x="68243" y="18148"/>
                  <a:pt x="68243" y="18073"/>
                </a:cubicBezTo>
                <a:cubicBezTo>
                  <a:pt x="68243" y="17922"/>
                  <a:pt x="68206" y="17846"/>
                  <a:pt x="68092" y="17770"/>
                </a:cubicBezTo>
                <a:cubicBezTo>
                  <a:pt x="68054" y="17695"/>
                  <a:pt x="67941" y="17695"/>
                  <a:pt x="67865" y="17695"/>
                </a:cubicBezTo>
                <a:close/>
                <a:moveTo>
                  <a:pt x="21135" y="17997"/>
                </a:moveTo>
                <a:lnTo>
                  <a:pt x="20984" y="18111"/>
                </a:lnTo>
                <a:cubicBezTo>
                  <a:pt x="20946" y="18300"/>
                  <a:pt x="21022" y="18413"/>
                  <a:pt x="21211" y="18413"/>
                </a:cubicBezTo>
                <a:lnTo>
                  <a:pt x="21362" y="18337"/>
                </a:lnTo>
                <a:cubicBezTo>
                  <a:pt x="21362" y="18300"/>
                  <a:pt x="21362" y="18262"/>
                  <a:pt x="21362" y="18262"/>
                </a:cubicBezTo>
                <a:cubicBezTo>
                  <a:pt x="21362" y="18111"/>
                  <a:pt x="21286" y="17997"/>
                  <a:pt x="21135" y="17997"/>
                </a:cubicBezTo>
                <a:close/>
                <a:moveTo>
                  <a:pt x="20114" y="17884"/>
                </a:moveTo>
                <a:cubicBezTo>
                  <a:pt x="20001" y="17884"/>
                  <a:pt x="19887" y="17884"/>
                  <a:pt x="19850" y="17922"/>
                </a:cubicBezTo>
                <a:cubicBezTo>
                  <a:pt x="19736" y="17997"/>
                  <a:pt x="19698" y="18148"/>
                  <a:pt x="19698" y="18262"/>
                </a:cubicBezTo>
                <a:lnTo>
                  <a:pt x="19887" y="18375"/>
                </a:lnTo>
                <a:cubicBezTo>
                  <a:pt x="19887" y="18375"/>
                  <a:pt x="19887" y="18375"/>
                  <a:pt x="19925" y="18413"/>
                </a:cubicBezTo>
                <a:cubicBezTo>
                  <a:pt x="19963" y="18451"/>
                  <a:pt x="20001" y="18489"/>
                  <a:pt x="20114" y="18489"/>
                </a:cubicBezTo>
                <a:cubicBezTo>
                  <a:pt x="20228" y="18489"/>
                  <a:pt x="20266" y="18375"/>
                  <a:pt x="20266" y="18375"/>
                </a:cubicBezTo>
                <a:lnTo>
                  <a:pt x="20228" y="18224"/>
                </a:lnTo>
                <a:cubicBezTo>
                  <a:pt x="20228" y="18224"/>
                  <a:pt x="20228" y="18186"/>
                  <a:pt x="20228" y="18148"/>
                </a:cubicBezTo>
                <a:cubicBezTo>
                  <a:pt x="20228" y="18111"/>
                  <a:pt x="20228" y="18035"/>
                  <a:pt x="20228" y="17997"/>
                </a:cubicBezTo>
                <a:lnTo>
                  <a:pt x="20114" y="17884"/>
                </a:lnTo>
                <a:close/>
                <a:moveTo>
                  <a:pt x="36031" y="18035"/>
                </a:moveTo>
                <a:lnTo>
                  <a:pt x="35918" y="18186"/>
                </a:lnTo>
                <a:lnTo>
                  <a:pt x="35918" y="18224"/>
                </a:lnTo>
                <a:cubicBezTo>
                  <a:pt x="35956" y="18300"/>
                  <a:pt x="35993" y="18489"/>
                  <a:pt x="36258" y="18489"/>
                </a:cubicBezTo>
                <a:lnTo>
                  <a:pt x="36372" y="18375"/>
                </a:lnTo>
                <a:cubicBezTo>
                  <a:pt x="36372" y="18337"/>
                  <a:pt x="36372" y="18337"/>
                  <a:pt x="36372" y="18300"/>
                </a:cubicBezTo>
                <a:cubicBezTo>
                  <a:pt x="36372" y="18224"/>
                  <a:pt x="36334" y="18148"/>
                  <a:pt x="36296" y="18111"/>
                </a:cubicBezTo>
                <a:cubicBezTo>
                  <a:pt x="36220" y="18035"/>
                  <a:pt x="36145" y="18035"/>
                  <a:pt x="36031" y="18035"/>
                </a:cubicBezTo>
                <a:close/>
                <a:moveTo>
                  <a:pt x="8426" y="18086"/>
                </a:moveTo>
                <a:cubicBezTo>
                  <a:pt x="8387" y="18086"/>
                  <a:pt x="8350" y="18095"/>
                  <a:pt x="8318" y="18111"/>
                </a:cubicBezTo>
                <a:lnTo>
                  <a:pt x="8205" y="18186"/>
                </a:lnTo>
                <a:lnTo>
                  <a:pt x="8205" y="18224"/>
                </a:lnTo>
                <a:cubicBezTo>
                  <a:pt x="8205" y="18337"/>
                  <a:pt x="8243" y="18451"/>
                  <a:pt x="8280" y="18489"/>
                </a:cubicBezTo>
                <a:lnTo>
                  <a:pt x="8394" y="18526"/>
                </a:lnTo>
                <a:cubicBezTo>
                  <a:pt x="8427" y="18538"/>
                  <a:pt x="8457" y="18542"/>
                  <a:pt x="8484" y="18542"/>
                </a:cubicBezTo>
                <a:cubicBezTo>
                  <a:pt x="8548" y="18542"/>
                  <a:pt x="8594" y="18515"/>
                  <a:pt x="8621" y="18489"/>
                </a:cubicBezTo>
                <a:cubicBezTo>
                  <a:pt x="8659" y="18451"/>
                  <a:pt x="8696" y="18375"/>
                  <a:pt x="8696" y="18337"/>
                </a:cubicBezTo>
                <a:cubicBezTo>
                  <a:pt x="8696" y="18262"/>
                  <a:pt x="8659" y="18186"/>
                  <a:pt x="8583" y="18148"/>
                </a:cubicBezTo>
                <a:cubicBezTo>
                  <a:pt x="8539" y="18104"/>
                  <a:pt x="8481" y="18086"/>
                  <a:pt x="8426" y="18086"/>
                </a:cubicBezTo>
                <a:close/>
                <a:moveTo>
                  <a:pt x="5507" y="18252"/>
                </a:moveTo>
                <a:cubicBezTo>
                  <a:pt x="5487" y="18252"/>
                  <a:pt x="5466" y="18255"/>
                  <a:pt x="5445" y="18262"/>
                </a:cubicBezTo>
                <a:cubicBezTo>
                  <a:pt x="5332" y="18262"/>
                  <a:pt x="5218" y="18337"/>
                  <a:pt x="5218" y="18451"/>
                </a:cubicBezTo>
                <a:cubicBezTo>
                  <a:pt x="5218" y="18489"/>
                  <a:pt x="5256" y="18564"/>
                  <a:pt x="5407" y="18640"/>
                </a:cubicBezTo>
                <a:cubicBezTo>
                  <a:pt x="5407" y="18640"/>
                  <a:pt x="5483" y="18640"/>
                  <a:pt x="5558" y="18602"/>
                </a:cubicBezTo>
                <a:cubicBezTo>
                  <a:pt x="5596" y="18602"/>
                  <a:pt x="5710" y="18526"/>
                  <a:pt x="5710" y="18413"/>
                </a:cubicBezTo>
                <a:lnTo>
                  <a:pt x="5710" y="18375"/>
                </a:lnTo>
                <a:cubicBezTo>
                  <a:pt x="5679" y="18314"/>
                  <a:pt x="5597" y="18252"/>
                  <a:pt x="5507" y="18252"/>
                </a:cubicBezTo>
                <a:close/>
                <a:moveTo>
                  <a:pt x="48621" y="18186"/>
                </a:moveTo>
                <a:lnTo>
                  <a:pt x="48470" y="18337"/>
                </a:lnTo>
                <a:cubicBezTo>
                  <a:pt x="48470" y="18337"/>
                  <a:pt x="48470" y="18375"/>
                  <a:pt x="48470" y="18375"/>
                </a:cubicBezTo>
                <a:cubicBezTo>
                  <a:pt x="48432" y="18413"/>
                  <a:pt x="48432" y="18413"/>
                  <a:pt x="48432" y="18451"/>
                </a:cubicBezTo>
                <a:cubicBezTo>
                  <a:pt x="48432" y="18489"/>
                  <a:pt x="48432" y="18564"/>
                  <a:pt x="48546" y="18602"/>
                </a:cubicBezTo>
                <a:cubicBezTo>
                  <a:pt x="48583" y="18640"/>
                  <a:pt x="48659" y="18640"/>
                  <a:pt x="48772" y="18640"/>
                </a:cubicBezTo>
                <a:lnTo>
                  <a:pt x="48848" y="18526"/>
                </a:lnTo>
                <a:cubicBezTo>
                  <a:pt x="48848" y="18526"/>
                  <a:pt x="48848" y="18489"/>
                  <a:pt x="48848" y="18451"/>
                </a:cubicBezTo>
                <a:cubicBezTo>
                  <a:pt x="48848" y="18300"/>
                  <a:pt x="48772" y="18224"/>
                  <a:pt x="48621" y="18186"/>
                </a:cubicBezTo>
                <a:close/>
                <a:moveTo>
                  <a:pt x="74141" y="18186"/>
                </a:moveTo>
                <a:lnTo>
                  <a:pt x="73990" y="18337"/>
                </a:lnTo>
                <a:cubicBezTo>
                  <a:pt x="73990" y="18337"/>
                  <a:pt x="73990" y="18337"/>
                  <a:pt x="73990" y="18375"/>
                </a:cubicBezTo>
                <a:cubicBezTo>
                  <a:pt x="73990" y="18413"/>
                  <a:pt x="73952" y="18451"/>
                  <a:pt x="73952" y="18526"/>
                </a:cubicBezTo>
                <a:lnTo>
                  <a:pt x="74028" y="18640"/>
                </a:lnTo>
                <a:cubicBezTo>
                  <a:pt x="74061" y="18651"/>
                  <a:pt x="74094" y="18656"/>
                  <a:pt x="74127" y="18656"/>
                </a:cubicBezTo>
                <a:cubicBezTo>
                  <a:pt x="74205" y="18656"/>
                  <a:pt x="74277" y="18629"/>
                  <a:pt x="74330" y="18602"/>
                </a:cubicBezTo>
                <a:cubicBezTo>
                  <a:pt x="74406" y="18564"/>
                  <a:pt x="74444" y="18489"/>
                  <a:pt x="74444" y="18413"/>
                </a:cubicBezTo>
                <a:cubicBezTo>
                  <a:pt x="74444" y="18337"/>
                  <a:pt x="74406" y="18300"/>
                  <a:pt x="74368" y="18262"/>
                </a:cubicBezTo>
                <a:cubicBezTo>
                  <a:pt x="74330" y="18224"/>
                  <a:pt x="74255" y="18186"/>
                  <a:pt x="74141" y="18186"/>
                </a:cubicBezTo>
                <a:close/>
                <a:moveTo>
                  <a:pt x="31230" y="18262"/>
                </a:moveTo>
                <a:lnTo>
                  <a:pt x="31078" y="18375"/>
                </a:lnTo>
                <a:cubicBezTo>
                  <a:pt x="31078" y="18564"/>
                  <a:pt x="31230" y="18602"/>
                  <a:pt x="31343" y="18678"/>
                </a:cubicBezTo>
                <a:lnTo>
                  <a:pt x="31494" y="18640"/>
                </a:lnTo>
                <a:cubicBezTo>
                  <a:pt x="31570" y="18602"/>
                  <a:pt x="31608" y="18526"/>
                  <a:pt x="31608" y="18489"/>
                </a:cubicBezTo>
                <a:cubicBezTo>
                  <a:pt x="31608" y="18375"/>
                  <a:pt x="31419" y="18262"/>
                  <a:pt x="31230" y="18262"/>
                </a:cubicBezTo>
                <a:close/>
                <a:moveTo>
                  <a:pt x="59888" y="18337"/>
                </a:moveTo>
                <a:lnTo>
                  <a:pt x="59737" y="18451"/>
                </a:lnTo>
                <a:cubicBezTo>
                  <a:pt x="59699" y="18640"/>
                  <a:pt x="59774" y="18753"/>
                  <a:pt x="59964" y="18791"/>
                </a:cubicBezTo>
                <a:lnTo>
                  <a:pt x="60115" y="18678"/>
                </a:lnTo>
                <a:cubicBezTo>
                  <a:pt x="60115" y="18678"/>
                  <a:pt x="60115" y="18640"/>
                  <a:pt x="60115" y="18602"/>
                </a:cubicBezTo>
                <a:cubicBezTo>
                  <a:pt x="60115" y="18489"/>
                  <a:pt x="60039" y="18375"/>
                  <a:pt x="59888" y="18337"/>
                </a:cubicBezTo>
                <a:close/>
                <a:moveTo>
                  <a:pt x="82769" y="18407"/>
                </a:moveTo>
                <a:cubicBezTo>
                  <a:pt x="82594" y="18407"/>
                  <a:pt x="82526" y="18535"/>
                  <a:pt x="82459" y="18602"/>
                </a:cubicBezTo>
                <a:lnTo>
                  <a:pt x="82497" y="18753"/>
                </a:lnTo>
                <a:cubicBezTo>
                  <a:pt x="82544" y="18800"/>
                  <a:pt x="82590" y="18832"/>
                  <a:pt x="82646" y="18832"/>
                </a:cubicBezTo>
                <a:cubicBezTo>
                  <a:pt x="82680" y="18832"/>
                  <a:pt x="82718" y="18820"/>
                  <a:pt x="82762" y="18791"/>
                </a:cubicBezTo>
                <a:lnTo>
                  <a:pt x="82799" y="18791"/>
                </a:lnTo>
                <a:lnTo>
                  <a:pt x="82951" y="18678"/>
                </a:lnTo>
                <a:lnTo>
                  <a:pt x="82951" y="18526"/>
                </a:lnTo>
                <a:lnTo>
                  <a:pt x="82837" y="18413"/>
                </a:lnTo>
                <a:cubicBezTo>
                  <a:pt x="82813" y="18409"/>
                  <a:pt x="82790" y="18407"/>
                  <a:pt x="82769" y="18407"/>
                </a:cubicBezTo>
                <a:close/>
                <a:moveTo>
                  <a:pt x="36437" y="18510"/>
                </a:moveTo>
                <a:cubicBezTo>
                  <a:pt x="36418" y="18510"/>
                  <a:pt x="36397" y="18514"/>
                  <a:pt x="36372" y="18526"/>
                </a:cubicBezTo>
                <a:lnTo>
                  <a:pt x="36258" y="18602"/>
                </a:lnTo>
                <a:cubicBezTo>
                  <a:pt x="36258" y="18640"/>
                  <a:pt x="36220" y="18678"/>
                  <a:pt x="36220" y="18753"/>
                </a:cubicBezTo>
                <a:lnTo>
                  <a:pt x="36220" y="18791"/>
                </a:lnTo>
                <a:lnTo>
                  <a:pt x="36296" y="18867"/>
                </a:lnTo>
                <a:cubicBezTo>
                  <a:pt x="36372" y="18905"/>
                  <a:pt x="36447" y="18905"/>
                  <a:pt x="36523" y="18905"/>
                </a:cubicBezTo>
                <a:cubicBezTo>
                  <a:pt x="36598" y="18867"/>
                  <a:pt x="36636" y="18791"/>
                  <a:pt x="36636" y="18716"/>
                </a:cubicBezTo>
                <a:cubicBezTo>
                  <a:pt x="36636" y="18640"/>
                  <a:pt x="36598" y="18564"/>
                  <a:pt x="36561" y="18526"/>
                </a:cubicBezTo>
                <a:cubicBezTo>
                  <a:pt x="36510" y="18526"/>
                  <a:pt x="36477" y="18510"/>
                  <a:pt x="36437" y="18510"/>
                </a:cubicBezTo>
                <a:close/>
                <a:moveTo>
                  <a:pt x="35124" y="18602"/>
                </a:moveTo>
                <a:lnTo>
                  <a:pt x="34973" y="18716"/>
                </a:lnTo>
                <a:cubicBezTo>
                  <a:pt x="34973" y="18753"/>
                  <a:pt x="34935" y="18791"/>
                  <a:pt x="34935" y="18829"/>
                </a:cubicBezTo>
                <a:lnTo>
                  <a:pt x="35048" y="19018"/>
                </a:lnTo>
                <a:lnTo>
                  <a:pt x="35200" y="19018"/>
                </a:lnTo>
                <a:lnTo>
                  <a:pt x="35351" y="18867"/>
                </a:lnTo>
                <a:lnTo>
                  <a:pt x="35351" y="18791"/>
                </a:lnTo>
                <a:lnTo>
                  <a:pt x="35237" y="18678"/>
                </a:lnTo>
                <a:cubicBezTo>
                  <a:pt x="35200" y="18640"/>
                  <a:pt x="35162" y="18640"/>
                  <a:pt x="35124" y="18602"/>
                </a:cubicBezTo>
                <a:close/>
                <a:moveTo>
                  <a:pt x="56334" y="18980"/>
                </a:moveTo>
                <a:cubicBezTo>
                  <a:pt x="56268" y="18980"/>
                  <a:pt x="56202" y="19018"/>
                  <a:pt x="56258" y="19094"/>
                </a:cubicBezTo>
                <a:lnTo>
                  <a:pt x="56410" y="19094"/>
                </a:lnTo>
                <a:cubicBezTo>
                  <a:pt x="56466" y="19018"/>
                  <a:pt x="56400" y="18980"/>
                  <a:pt x="56334" y="18980"/>
                </a:cubicBezTo>
                <a:close/>
                <a:moveTo>
                  <a:pt x="50058" y="18867"/>
                </a:moveTo>
                <a:cubicBezTo>
                  <a:pt x="50020" y="18867"/>
                  <a:pt x="49982" y="18867"/>
                  <a:pt x="49944" y="18905"/>
                </a:cubicBezTo>
                <a:cubicBezTo>
                  <a:pt x="49869" y="18905"/>
                  <a:pt x="49831" y="18980"/>
                  <a:pt x="49831" y="19018"/>
                </a:cubicBezTo>
                <a:lnTo>
                  <a:pt x="49831" y="19056"/>
                </a:lnTo>
                <a:lnTo>
                  <a:pt x="49907" y="19131"/>
                </a:lnTo>
                <a:cubicBezTo>
                  <a:pt x="49907" y="19094"/>
                  <a:pt x="49907" y="19094"/>
                  <a:pt x="49907" y="19056"/>
                </a:cubicBezTo>
                <a:lnTo>
                  <a:pt x="50020" y="19207"/>
                </a:lnTo>
                <a:lnTo>
                  <a:pt x="50171" y="19207"/>
                </a:lnTo>
                <a:lnTo>
                  <a:pt x="50285" y="19169"/>
                </a:lnTo>
                <a:cubicBezTo>
                  <a:pt x="50285" y="19131"/>
                  <a:pt x="50323" y="19094"/>
                  <a:pt x="50323" y="19056"/>
                </a:cubicBezTo>
                <a:cubicBezTo>
                  <a:pt x="50323" y="18942"/>
                  <a:pt x="50209" y="18867"/>
                  <a:pt x="50058" y="18867"/>
                </a:cubicBezTo>
                <a:close/>
                <a:moveTo>
                  <a:pt x="55315" y="19322"/>
                </a:moveTo>
                <a:lnTo>
                  <a:pt x="55351" y="19358"/>
                </a:lnTo>
                <a:cubicBezTo>
                  <a:pt x="55327" y="19358"/>
                  <a:pt x="55318" y="19343"/>
                  <a:pt x="55315" y="19322"/>
                </a:cubicBezTo>
                <a:close/>
                <a:moveTo>
                  <a:pt x="55691" y="18980"/>
                </a:moveTo>
                <a:cubicBezTo>
                  <a:pt x="55389" y="18980"/>
                  <a:pt x="55275" y="19094"/>
                  <a:pt x="55200" y="19207"/>
                </a:cubicBezTo>
                <a:lnTo>
                  <a:pt x="55302" y="19310"/>
                </a:lnTo>
                <a:lnTo>
                  <a:pt x="55302" y="19310"/>
                </a:lnTo>
                <a:cubicBezTo>
                  <a:pt x="55277" y="19389"/>
                  <a:pt x="55292" y="19509"/>
                  <a:pt x="55427" y="19509"/>
                </a:cubicBezTo>
                <a:lnTo>
                  <a:pt x="55540" y="19509"/>
                </a:lnTo>
                <a:cubicBezTo>
                  <a:pt x="55616" y="19472"/>
                  <a:pt x="55842" y="19396"/>
                  <a:pt x="55842" y="19169"/>
                </a:cubicBezTo>
                <a:cubicBezTo>
                  <a:pt x="55842" y="19131"/>
                  <a:pt x="55842" y="19094"/>
                  <a:pt x="55842" y="19056"/>
                </a:cubicBezTo>
                <a:lnTo>
                  <a:pt x="55691" y="18980"/>
                </a:lnTo>
                <a:close/>
                <a:moveTo>
                  <a:pt x="48924" y="18942"/>
                </a:moveTo>
                <a:lnTo>
                  <a:pt x="48735" y="18980"/>
                </a:lnTo>
                <a:cubicBezTo>
                  <a:pt x="48659" y="19018"/>
                  <a:pt x="48621" y="19094"/>
                  <a:pt x="48659" y="19207"/>
                </a:cubicBezTo>
                <a:lnTo>
                  <a:pt x="48735" y="19396"/>
                </a:lnTo>
                <a:cubicBezTo>
                  <a:pt x="48697" y="19396"/>
                  <a:pt x="48659" y="19396"/>
                  <a:pt x="48659" y="19358"/>
                </a:cubicBezTo>
                <a:cubicBezTo>
                  <a:pt x="48659" y="19396"/>
                  <a:pt x="48659" y="19396"/>
                  <a:pt x="48659" y="19434"/>
                </a:cubicBezTo>
                <a:cubicBezTo>
                  <a:pt x="48659" y="19509"/>
                  <a:pt x="48659" y="19585"/>
                  <a:pt x="48772" y="19661"/>
                </a:cubicBezTo>
                <a:cubicBezTo>
                  <a:pt x="48848" y="19736"/>
                  <a:pt x="48924" y="19736"/>
                  <a:pt x="49037" y="19736"/>
                </a:cubicBezTo>
                <a:lnTo>
                  <a:pt x="49113" y="19547"/>
                </a:lnTo>
                <a:cubicBezTo>
                  <a:pt x="49113" y="19509"/>
                  <a:pt x="49113" y="19434"/>
                  <a:pt x="49113" y="19396"/>
                </a:cubicBezTo>
                <a:cubicBezTo>
                  <a:pt x="49113" y="19245"/>
                  <a:pt x="49113" y="19056"/>
                  <a:pt x="48924" y="18942"/>
                </a:cubicBezTo>
                <a:close/>
                <a:moveTo>
                  <a:pt x="32477" y="19434"/>
                </a:moveTo>
                <a:cubicBezTo>
                  <a:pt x="32364" y="19434"/>
                  <a:pt x="32288" y="19434"/>
                  <a:pt x="32213" y="19472"/>
                </a:cubicBezTo>
                <a:cubicBezTo>
                  <a:pt x="32099" y="19585"/>
                  <a:pt x="32099" y="19812"/>
                  <a:pt x="32364" y="19812"/>
                </a:cubicBezTo>
                <a:lnTo>
                  <a:pt x="32515" y="19699"/>
                </a:lnTo>
                <a:cubicBezTo>
                  <a:pt x="32515" y="19661"/>
                  <a:pt x="32515" y="19661"/>
                  <a:pt x="32553" y="19623"/>
                </a:cubicBezTo>
                <a:lnTo>
                  <a:pt x="32477" y="19434"/>
                </a:lnTo>
                <a:close/>
                <a:moveTo>
                  <a:pt x="90535" y="19078"/>
                </a:moveTo>
                <a:cubicBezTo>
                  <a:pt x="90468" y="19078"/>
                  <a:pt x="90414" y="19105"/>
                  <a:pt x="90361" y="19131"/>
                </a:cubicBezTo>
                <a:cubicBezTo>
                  <a:pt x="90285" y="19207"/>
                  <a:pt x="90285" y="19283"/>
                  <a:pt x="90285" y="19358"/>
                </a:cubicBezTo>
                <a:cubicBezTo>
                  <a:pt x="90285" y="19396"/>
                  <a:pt x="90285" y="19434"/>
                  <a:pt x="90285" y="19472"/>
                </a:cubicBezTo>
                <a:lnTo>
                  <a:pt x="90323" y="19509"/>
                </a:lnTo>
                <a:cubicBezTo>
                  <a:pt x="90285" y="19509"/>
                  <a:pt x="90285" y="19509"/>
                  <a:pt x="90247" y="19547"/>
                </a:cubicBezTo>
                <a:cubicBezTo>
                  <a:pt x="90210" y="19585"/>
                  <a:pt x="90172" y="19623"/>
                  <a:pt x="90172" y="19699"/>
                </a:cubicBezTo>
                <a:cubicBezTo>
                  <a:pt x="90172" y="19850"/>
                  <a:pt x="90247" y="19925"/>
                  <a:pt x="90399" y="19925"/>
                </a:cubicBezTo>
                <a:lnTo>
                  <a:pt x="90550" y="19850"/>
                </a:lnTo>
                <a:cubicBezTo>
                  <a:pt x="90550" y="19850"/>
                  <a:pt x="90550" y="19812"/>
                  <a:pt x="90550" y="19812"/>
                </a:cubicBezTo>
                <a:cubicBezTo>
                  <a:pt x="90588" y="19774"/>
                  <a:pt x="90625" y="19699"/>
                  <a:pt x="90588" y="19585"/>
                </a:cubicBezTo>
                <a:lnTo>
                  <a:pt x="90588" y="19547"/>
                </a:lnTo>
                <a:cubicBezTo>
                  <a:pt x="90625" y="19547"/>
                  <a:pt x="90663" y="19547"/>
                  <a:pt x="90701" y="19509"/>
                </a:cubicBezTo>
                <a:cubicBezTo>
                  <a:pt x="90739" y="19472"/>
                  <a:pt x="90777" y="19434"/>
                  <a:pt x="90777" y="19358"/>
                </a:cubicBezTo>
                <a:cubicBezTo>
                  <a:pt x="90777" y="19358"/>
                  <a:pt x="90739" y="19320"/>
                  <a:pt x="90739" y="19283"/>
                </a:cubicBezTo>
                <a:cubicBezTo>
                  <a:pt x="90739" y="19245"/>
                  <a:pt x="90739" y="19207"/>
                  <a:pt x="90739" y="19169"/>
                </a:cubicBezTo>
                <a:lnTo>
                  <a:pt x="90625" y="19094"/>
                </a:lnTo>
                <a:cubicBezTo>
                  <a:pt x="90592" y="19083"/>
                  <a:pt x="90562" y="19078"/>
                  <a:pt x="90535" y="19078"/>
                </a:cubicBezTo>
                <a:close/>
                <a:moveTo>
                  <a:pt x="54746" y="19585"/>
                </a:moveTo>
                <a:cubicBezTo>
                  <a:pt x="54633" y="19585"/>
                  <a:pt x="54557" y="19585"/>
                  <a:pt x="54519" y="19661"/>
                </a:cubicBezTo>
                <a:cubicBezTo>
                  <a:pt x="54444" y="19699"/>
                  <a:pt x="54406" y="19812"/>
                  <a:pt x="54406" y="19925"/>
                </a:cubicBezTo>
                <a:lnTo>
                  <a:pt x="54557" y="20039"/>
                </a:lnTo>
                <a:cubicBezTo>
                  <a:pt x="54633" y="20039"/>
                  <a:pt x="54784" y="20039"/>
                  <a:pt x="54859" y="19963"/>
                </a:cubicBezTo>
                <a:cubicBezTo>
                  <a:pt x="54859" y="19963"/>
                  <a:pt x="54897" y="19888"/>
                  <a:pt x="54897" y="19850"/>
                </a:cubicBezTo>
                <a:cubicBezTo>
                  <a:pt x="54897" y="19774"/>
                  <a:pt x="54897" y="19736"/>
                  <a:pt x="54859" y="19661"/>
                </a:cubicBezTo>
                <a:lnTo>
                  <a:pt x="54746" y="19585"/>
                </a:lnTo>
                <a:close/>
                <a:moveTo>
                  <a:pt x="23782" y="19472"/>
                </a:moveTo>
                <a:cubicBezTo>
                  <a:pt x="23555" y="19472"/>
                  <a:pt x="23441" y="19509"/>
                  <a:pt x="23366" y="19585"/>
                </a:cubicBezTo>
                <a:cubicBezTo>
                  <a:pt x="23290" y="19623"/>
                  <a:pt x="23252" y="19699"/>
                  <a:pt x="23252" y="19774"/>
                </a:cubicBezTo>
                <a:cubicBezTo>
                  <a:pt x="23215" y="19736"/>
                  <a:pt x="23139" y="19699"/>
                  <a:pt x="23101" y="19699"/>
                </a:cubicBezTo>
                <a:cubicBezTo>
                  <a:pt x="22988" y="19699"/>
                  <a:pt x="22874" y="19736"/>
                  <a:pt x="22836" y="19888"/>
                </a:cubicBezTo>
                <a:lnTo>
                  <a:pt x="22950" y="20039"/>
                </a:lnTo>
                <a:cubicBezTo>
                  <a:pt x="23101" y="20039"/>
                  <a:pt x="23177" y="20039"/>
                  <a:pt x="23215" y="20001"/>
                </a:cubicBezTo>
                <a:lnTo>
                  <a:pt x="23252" y="19963"/>
                </a:lnTo>
                <a:cubicBezTo>
                  <a:pt x="23252" y="20077"/>
                  <a:pt x="23328" y="20190"/>
                  <a:pt x="23441" y="20228"/>
                </a:cubicBezTo>
                <a:cubicBezTo>
                  <a:pt x="23517" y="20266"/>
                  <a:pt x="23593" y="20285"/>
                  <a:pt x="23668" y="20285"/>
                </a:cubicBezTo>
                <a:cubicBezTo>
                  <a:pt x="23744" y="20285"/>
                  <a:pt x="23819" y="20266"/>
                  <a:pt x="23895" y="20228"/>
                </a:cubicBezTo>
                <a:lnTo>
                  <a:pt x="23971" y="20114"/>
                </a:lnTo>
                <a:cubicBezTo>
                  <a:pt x="23933" y="20039"/>
                  <a:pt x="23933" y="19963"/>
                  <a:pt x="23933" y="19925"/>
                </a:cubicBezTo>
                <a:lnTo>
                  <a:pt x="23933" y="19850"/>
                </a:lnTo>
                <a:cubicBezTo>
                  <a:pt x="23933" y="19774"/>
                  <a:pt x="23933" y="19699"/>
                  <a:pt x="23895" y="19585"/>
                </a:cubicBezTo>
                <a:lnTo>
                  <a:pt x="23782" y="19472"/>
                </a:lnTo>
                <a:close/>
                <a:moveTo>
                  <a:pt x="795" y="19585"/>
                </a:moveTo>
                <a:cubicBezTo>
                  <a:pt x="681" y="19623"/>
                  <a:pt x="492" y="19661"/>
                  <a:pt x="492" y="19850"/>
                </a:cubicBezTo>
                <a:lnTo>
                  <a:pt x="492" y="19888"/>
                </a:lnTo>
                <a:lnTo>
                  <a:pt x="606" y="19963"/>
                </a:lnTo>
                <a:cubicBezTo>
                  <a:pt x="662" y="19982"/>
                  <a:pt x="719" y="19992"/>
                  <a:pt x="771" y="19992"/>
                </a:cubicBezTo>
                <a:cubicBezTo>
                  <a:pt x="823" y="19992"/>
                  <a:pt x="870" y="19982"/>
                  <a:pt x="908" y="19963"/>
                </a:cubicBezTo>
                <a:cubicBezTo>
                  <a:pt x="908" y="20077"/>
                  <a:pt x="984" y="20190"/>
                  <a:pt x="1059" y="20266"/>
                </a:cubicBezTo>
                <a:lnTo>
                  <a:pt x="1173" y="20303"/>
                </a:lnTo>
                <a:cubicBezTo>
                  <a:pt x="1400" y="20303"/>
                  <a:pt x="1551" y="20190"/>
                  <a:pt x="1702" y="20114"/>
                </a:cubicBezTo>
                <a:lnTo>
                  <a:pt x="1664" y="20001"/>
                </a:lnTo>
                <a:lnTo>
                  <a:pt x="1740" y="20114"/>
                </a:lnTo>
                <a:lnTo>
                  <a:pt x="1778" y="20001"/>
                </a:lnTo>
                <a:cubicBezTo>
                  <a:pt x="1778" y="19963"/>
                  <a:pt x="1778" y="19925"/>
                  <a:pt x="1778" y="19925"/>
                </a:cubicBezTo>
                <a:cubicBezTo>
                  <a:pt x="1740" y="19812"/>
                  <a:pt x="1702" y="19699"/>
                  <a:pt x="1589" y="19661"/>
                </a:cubicBezTo>
                <a:lnTo>
                  <a:pt x="1513" y="19699"/>
                </a:lnTo>
                <a:cubicBezTo>
                  <a:pt x="1475" y="19661"/>
                  <a:pt x="1437" y="19585"/>
                  <a:pt x="1324" y="19585"/>
                </a:cubicBezTo>
                <a:lnTo>
                  <a:pt x="1210" y="19661"/>
                </a:lnTo>
                <a:cubicBezTo>
                  <a:pt x="1210" y="19699"/>
                  <a:pt x="1135" y="19736"/>
                  <a:pt x="1135" y="19736"/>
                </a:cubicBezTo>
                <a:lnTo>
                  <a:pt x="1021" y="19774"/>
                </a:lnTo>
                <a:cubicBezTo>
                  <a:pt x="1021" y="19736"/>
                  <a:pt x="1021" y="19699"/>
                  <a:pt x="984" y="19661"/>
                </a:cubicBezTo>
                <a:lnTo>
                  <a:pt x="832" y="19585"/>
                </a:lnTo>
                <a:close/>
                <a:moveTo>
                  <a:pt x="18064" y="19915"/>
                </a:moveTo>
                <a:cubicBezTo>
                  <a:pt x="18042" y="19915"/>
                  <a:pt x="18020" y="19918"/>
                  <a:pt x="17997" y="19925"/>
                </a:cubicBezTo>
                <a:cubicBezTo>
                  <a:pt x="17921" y="19963"/>
                  <a:pt x="17884" y="20001"/>
                  <a:pt x="17846" y="20077"/>
                </a:cubicBezTo>
                <a:lnTo>
                  <a:pt x="17959" y="20228"/>
                </a:lnTo>
                <a:cubicBezTo>
                  <a:pt x="17997" y="20266"/>
                  <a:pt x="18073" y="20303"/>
                  <a:pt x="18186" y="20303"/>
                </a:cubicBezTo>
                <a:lnTo>
                  <a:pt x="18300" y="20190"/>
                </a:lnTo>
                <a:lnTo>
                  <a:pt x="18300" y="20077"/>
                </a:lnTo>
                <a:lnTo>
                  <a:pt x="18224" y="19963"/>
                </a:lnTo>
                <a:cubicBezTo>
                  <a:pt x="18224" y="19963"/>
                  <a:pt x="18151" y="19915"/>
                  <a:pt x="18064" y="19915"/>
                </a:cubicBezTo>
                <a:close/>
                <a:moveTo>
                  <a:pt x="21388" y="19915"/>
                </a:moveTo>
                <a:cubicBezTo>
                  <a:pt x="21368" y="19915"/>
                  <a:pt x="21347" y="19918"/>
                  <a:pt x="21324" y="19925"/>
                </a:cubicBezTo>
                <a:cubicBezTo>
                  <a:pt x="21249" y="19963"/>
                  <a:pt x="21173" y="20001"/>
                  <a:pt x="21173" y="20077"/>
                </a:cubicBezTo>
                <a:lnTo>
                  <a:pt x="21286" y="20228"/>
                </a:lnTo>
                <a:cubicBezTo>
                  <a:pt x="21324" y="20266"/>
                  <a:pt x="21400" y="20303"/>
                  <a:pt x="21513" y="20303"/>
                </a:cubicBezTo>
                <a:lnTo>
                  <a:pt x="21627" y="20190"/>
                </a:lnTo>
                <a:lnTo>
                  <a:pt x="21627" y="20077"/>
                </a:lnTo>
                <a:lnTo>
                  <a:pt x="21551" y="19963"/>
                </a:lnTo>
                <a:cubicBezTo>
                  <a:pt x="21521" y="19963"/>
                  <a:pt x="21466" y="19915"/>
                  <a:pt x="21388" y="19915"/>
                </a:cubicBezTo>
                <a:close/>
                <a:moveTo>
                  <a:pt x="40530" y="20114"/>
                </a:moveTo>
                <a:cubicBezTo>
                  <a:pt x="40417" y="20114"/>
                  <a:pt x="40304" y="20190"/>
                  <a:pt x="40304" y="20266"/>
                </a:cubicBezTo>
                <a:lnTo>
                  <a:pt x="40455" y="20266"/>
                </a:lnTo>
                <a:cubicBezTo>
                  <a:pt x="40455" y="20303"/>
                  <a:pt x="40455" y="20303"/>
                  <a:pt x="40455" y="20341"/>
                </a:cubicBezTo>
                <a:lnTo>
                  <a:pt x="40644" y="20341"/>
                </a:lnTo>
                <a:cubicBezTo>
                  <a:pt x="40644" y="20303"/>
                  <a:pt x="40644" y="20303"/>
                  <a:pt x="40644" y="20266"/>
                </a:cubicBezTo>
                <a:lnTo>
                  <a:pt x="40795" y="20266"/>
                </a:lnTo>
                <a:cubicBezTo>
                  <a:pt x="40795" y="20228"/>
                  <a:pt x="40757" y="20152"/>
                  <a:pt x="40682" y="20152"/>
                </a:cubicBezTo>
                <a:cubicBezTo>
                  <a:pt x="40644" y="20114"/>
                  <a:pt x="40606" y="20114"/>
                  <a:pt x="40530" y="20114"/>
                </a:cubicBezTo>
                <a:close/>
                <a:moveTo>
                  <a:pt x="48694" y="19882"/>
                </a:moveTo>
                <a:cubicBezTo>
                  <a:pt x="48640" y="19882"/>
                  <a:pt x="48605" y="19904"/>
                  <a:pt x="48583" y="19925"/>
                </a:cubicBezTo>
                <a:cubicBezTo>
                  <a:pt x="48508" y="19963"/>
                  <a:pt x="48432" y="20039"/>
                  <a:pt x="48432" y="20114"/>
                </a:cubicBezTo>
                <a:cubicBezTo>
                  <a:pt x="48432" y="20228"/>
                  <a:pt x="48508" y="20341"/>
                  <a:pt x="48621" y="20341"/>
                </a:cubicBezTo>
                <a:lnTo>
                  <a:pt x="48772" y="20266"/>
                </a:lnTo>
                <a:cubicBezTo>
                  <a:pt x="48810" y="20228"/>
                  <a:pt x="48810" y="20190"/>
                  <a:pt x="48810" y="20190"/>
                </a:cubicBezTo>
                <a:cubicBezTo>
                  <a:pt x="48848" y="20152"/>
                  <a:pt x="48886" y="20114"/>
                  <a:pt x="48886" y="20039"/>
                </a:cubicBezTo>
                <a:lnTo>
                  <a:pt x="48848" y="19925"/>
                </a:lnTo>
                <a:cubicBezTo>
                  <a:pt x="48784" y="19893"/>
                  <a:pt x="48734" y="19882"/>
                  <a:pt x="48694" y="19882"/>
                </a:cubicBezTo>
                <a:close/>
                <a:moveTo>
                  <a:pt x="30136" y="19872"/>
                </a:moveTo>
                <a:cubicBezTo>
                  <a:pt x="30073" y="19872"/>
                  <a:pt x="30009" y="19899"/>
                  <a:pt x="29982" y="19925"/>
                </a:cubicBezTo>
                <a:lnTo>
                  <a:pt x="29906" y="19963"/>
                </a:lnTo>
                <a:cubicBezTo>
                  <a:pt x="29831" y="20114"/>
                  <a:pt x="29944" y="20303"/>
                  <a:pt x="30133" y="20341"/>
                </a:cubicBezTo>
                <a:cubicBezTo>
                  <a:pt x="30154" y="20348"/>
                  <a:pt x="30175" y="20351"/>
                  <a:pt x="30195" y="20351"/>
                </a:cubicBezTo>
                <a:cubicBezTo>
                  <a:pt x="30286" y="20351"/>
                  <a:pt x="30367" y="20290"/>
                  <a:pt x="30398" y="20228"/>
                </a:cubicBezTo>
                <a:lnTo>
                  <a:pt x="30285" y="20077"/>
                </a:lnTo>
                <a:lnTo>
                  <a:pt x="30322" y="20077"/>
                </a:lnTo>
                <a:cubicBezTo>
                  <a:pt x="30322" y="20001"/>
                  <a:pt x="30322" y="19925"/>
                  <a:pt x="30209" y="19888"/>
                </a:cubicBezTo>
                <a:cubicBezTo>
                  <a:pt x="30187" y="19876"/>
                  <a:pt x="30161" y="19872"/>
                  <a:pt x="30136" y="19872"/>
                </a:cubicBezTo>
                <a:close/>
                <a:moveTo>
                  <a:pt x="90512" y="19963"/>
                </a:moveTo>
                <a:lnTo>
                  <a:pt x="90399" y="20077"/>
                </a:lnTo>
                <a:cubicBezTo>
                  <a:pt x="90361" y="20077"/>
                  <a:pt x="90323" y="20114"/>
                  <a:pt x="90323" y="20190"/>
                </a:cubicBezTo>
                <a:lnTo>
                  <a:pt x="90323" y="20228"/>
                </a:lnTo>
                <a:lnTo>
                  <a:pt x="90399" y="20341"/>
                </a:lnTo>
                <a:cubicBezTo>
                  <a:pt x="90436" y="20360"/>
                  <a:pt x="90474" y="20370"/>
                  <a:pt x="90512" y="20370"/>
                </a:cubicBezTo>
                <a:cubicBezTo>
                  <a:pt x="90550" y="20370"/>
                  <a:pt x="90588" y="20360"/>
                  <a:pt x="90625" y="20341"/>
                </a:cubicBezTo>
                <a:cubicBezTo>
                  <a:pt x="90701" y="20303"/>
                  <a:pt x="90739" y="20228"/>
                  <a:pt x="90739" y="20152"/>
                </a:cubicBezTo>
                <a:cubicBezTo>
                  <a:pt x="90739" y="20077"/>
                  <a:pt x="90701" y="20039"/>
                  <a:pt x="90663" y="20001"/>
                </a:cubicBezTo>
                <a:cubicBezTo>
                  <a:pt x="90625" y="19963"/>
                  <a:pt x="90550" y="19963"/>
                  <a:pt x="90512" y="19963"/>
                </a:cubicBezTo>
                <a:close/>
                <a:moveTo>
                  <a:pt x="29717" y="20114"/>
                </a:moveTo>
                <a:cubicBezTo>
                  <a:pt x="29566" y="20114"/>
                  <a:pt x="29453" y="20152"/>
                  <a:pt x="29415" y="20303"/>
                </a:cubicBezTo>
                <a:lnTo>
                  <a:pt x="29528" y="20455"/>
                </a:lnTo>
                <a:cubicBezTo>
                  <a:pt x="29566" y="20455"/>
                  <a:pt x="29566" y="20492"/>
                  <a:pt x="29642" y="20492"/>
                </a:cubicBezTo>
                <a:lnTo>
                  <a:pt x="29793" y="20379"/>
                </a:lnTo>
                <a:cubicBezTo>
                  <a:pt x="29831" y="20379"/>
                  <a:pt x="29869" y="20303"/>
                  <a:pt x="29869" y="20266"/>
                </a:cubicBezTo>
                <a:lnTo>
                  <a:pt x="29869" y="20190"/>
                </a:lnTo>
                <a:lnTo>
                  <a:pt x="29717" y="20114"/>
                </a:lnTo>
                <a:close/>
                <a:moveTo>
                  <a:pt x="53045" y="20039"/>
                </a:moveTo>
                <a:lnTo>
                  <a:pt x="52893" y="20190"/>
                </a:lnTo>
                <a:lnTo>
                  <a:pt x="52893" y="20417"/>
                </a:lnTo>
                <a:lnTo>
                  <a:pt x="53007" y="20530"/>
                </a:lnTo>
                <a:cubicBezTo>
                  <a:pt x="53054" y="20546"/>
                  <a:pt x="53101" y="20555"/>
                  <a:pt x="53142" y="20555"/>
                </a:cubicBezTo>
                <a:cubicBezTo>
                  <a:pt x="53201" y="20555"/>
                  <a:pt x="53249" y="20537"/>
                  <a:pt x="53272" y="20492"/>
                </a:cubicBezTo>
                <a:cubicBezTo>
                  <a:pt x="53347" y="20492"/>
                  <a:pt x="53385" y="20417"/>
                  <a:pt x="53385" y="20379"/>
                </a:cubicBezTo>
                <a:cubicBezTo>
                  <a:pt x="53385" y="20266"/>
                  <a:pt x="53309" y="20190"/>
                  <a:pt x="53234" y="20152"/>
                </a:cubicBezTo>
                <a:cubicBezTo>
                  <a:pt x="53196" y="20077"/>
                  <a:pt x="53120" y="20039"/>
                  <a:pt x="53045" y="20039"/>
                </a:cubicBezTo>
                <a:close/>
                <a:moveTo>
                  <a:pt x="14821" y="20077"/>
                </a:moveTo>
                <a:cubicBezTo>
                  <a:pt x="14632" y="20190"/>
                  <a:pt x="14557" y="20266"/>
                  <a:pt x="14557" y="20455"/>
                </a:cubicBezTo>
                <a:cubicBezTo>
                  <a:pt x="14557" y="20492"/>
                  <a:pt x="14557" y="20568"/>
                  <a:pt x="14594" y="20644"/>
                </a:cubicBezTo>
                <a:lnTo>
                  <a:pt x="14594" y="20719"/>
                </a:lnTo>
                <a:lnTo>
                  <a:pt x="14670" y="20795"/>
                </a:lnTo>
                <a:cubicBezTo>
                  <a:pt x="14703" y="20806"/>
                  <a:pt x="14736" y="20811"/>
                  <a:pt x="14770" y="20811"/>
                </a:cubicBezTo>
                <a:cubicBezTo>
                  <a:pt x="14850" y="20811"/>
                  <a:pt x="14930" y="20784"/>
                  <a:pt x="15010" y="20757"/>
                </a:cubicBezTo>
                <a:cubicBezTo>
                  <a:pt x="15124" y="20682"/>
                  <a:pt x="15161" y="20530"/>
                  <a:pt x="15161" y="20417"/>
                </a:cubicBezTo>
                <a:cubicBezTo>
                  <a:pt x="15161" y="20228"/>
                  <a:pt x="15086" y="20114"/>
                  <a:pt x="14935" y="20077"/>
                </a:cubicBezTo>
                <a:close/>
                <a:moveTo>
                  <a:pt x="54935" y="20001"/>
                </a:moveTo>
                <a:lnTo>
                  <a:pt x="54784" y="20114"/>
                </a:lnTo>
                <a:cubicBezTo>
                  <a:pt x="54746" y="20114"/>
                  <a:pt x="54670" y="20190"/>
                  <a:pt x="54670" y="20303"/>
                </a:cubicBezTo>
                <a:lnTo>
                  <a:pt x="54406" y="20341"/>
                </a:lnTo>
                <a:lnTo>
                  <a:pt x="54406" y="20492"/>
                </a:lnTo>
                <a:cubicBezTo>
                  <a:pt x="54406" y="20568"/>
                  <a:pt x="54406" y="20606"/>
                  <a:pt x="54406" y="20606"/>
                </a:cubicBezTo>
                <a:lnTo>
                  <a:pt x="54406" y="20795"/>
                </a:lnTo>
                <a:cubicBezTo>
                  <a:pt x="54519" y="20871"/>
                  <a:pt x="54670" y="20871"/>
                  <a:pt x="54822" y="20871"/>
                </a:cubicBezTo>
                <a:lnTo>
                  <a:pt x="54935" y="20757"/>
                </a:lnTo>
                <a:cubicBezTo>
                  <a:pt x="54935" y="20757"/>
                  <a:pt x="54935" y="20757"/>
                  <a:pt x="54935" y="20719"/>
                </a:cubicBezTo>
                <a:cubicBezTo>
                  <a:pt x="54935" y="20719"/>
                  <a:pt x="54897" y="20757"/>
                  <a:pt x="54859" y="20757"/>
                </a:cubicBezTo>
                <a:lnTo>
                  <a:pt x="55011" y="20644"/>
                </a:lnTo>
                <a:cubicBezTo>
                  <a:pt x="55011" y="20568"/>
                  <a:pt x="54973" y="20492"/>
                  <a:pt x="54897" y="20455"/>
                </a:cubicBezTo>
                <a:cubicBezTo>
                  <a:pt x="54935" y="20455"/>
                  <a:pt x="54973" y="20417"/>
                  <a:pt x="54973" y="20417"/>
                </a:cubicBezTo>
                <a:cubicBezTo>
                  <a:pt x="55086" y="20379"/>
                  <a:pt x="55124" y="20303"/>
                  <a:pt x="55124" y="20190"/>
                </a:cubicBezTo>
                <a:cubicBezTo>
                  <a:pt x="55124" y="20114"/>
                  <a:pt x="55049" y="20039"/>
                  <a:pt x="54935" y="20001"/>
                </a:cubicBezTo>
                <a:close/>
                <a:moveTo>
                  <a:pt x="28195" y="20279"/>
                </a:moveTo>
                <a:cubicBezTo>
                  <a:pt x="28148" y="20279"/>
                  <a:pt x="28101" y="20288"/>
                  <a:pt x="28054" y="20303"/>
                </a:cubicBezTo>
                <a:cubicBezTo>
                  <a:pt x="27978" y="20303"/>
                  <a:pt x="27903" y="20379"/>
                  <a:pt x="27903" y="20492"/>
                </a:cubicBezTo>
                <a:lnTo>
                  <a:pt x="27903" y="20455"/>
                </a:lnTo>
                <a:cubicBezTo>
                  <a:pt x="27876" y="20451"/>
                  <a:pt x="27850" y="20450"/>
                  <a:pt x="27827" y="20450"/>
                </a:cubicBezTo>
                <a:cubicBezTo>
                  <a:pt x="27587" y="20450"/>
                  <a:pt x="27521" y="20613"/>
                  <a:pt x="27487" y="20682"/>
                </a:cubicBezTo>
                <a:cubicBezTo>
                  <a:pt x="27449" y="20682"/>
                  <a:pt x="27449" y="20719"/>
                  <a:pt x="27449" y="20719"/>
                </a:cubicBezTo>
                <a:lnTo>
                  <a:pt x="27487" y="20908"/>
                </a:lnTo>
                <a:cubicBezTo>
                  <a:pt x="27600" y="20946"/>
                  <a:pt x="27638" y="20946"/>
                  <a:pt x="27714" y="20946"/>
                </a:cubicBezTo>
                <a:lnTo>
                  <a:pt x="27827" y="20946"/>
                </a:lnTo>
                <a:lnTo>
                  <a:pt x="28016" y="20833"/>
                </a:lnTo>
                <a:lnTo>
                  <a:pt x="28016" y="20644"/>
                </a:lnTo>
                <a:cubicBezTo>
                  <a:pt x="28047" y="20647"/>
                  <a:pt x="28075" y="20649"/>
                  <a:pt x="28101" y="20649"/>
                </a:cubicBezTo>
                <a:cubicBezTo>
                  <a:pt x="28363" y="20649"/>
                  <a:pt x="28398" y="20489"/>
                  <a:pt x="28432" y="20455"/>
                </a:cubicBezTo>
                <a:lnTo>
                  <a:pt x="28394" y="20341"/>
                </a:lnTo>
                <a:cubicBezTo>
                  <a:pt x="28328" y="20297"/>
                  <a:pt x="28261" y="20279"/>
                  <a:pt x="28195" y="20279"/>
                </a:cubicBezTo>
                <a:close/>
                <a:moveTo>
                  <a:pt x="33044" y="20682"/>
                </a:moveTo>
                <a:lnTo>
                  <a:pt x="32893" y="20795"/>
                </a:lnTo>
                <a:lnTo>
                  <a:pt x="32893" y="20946"/>
                </a:lnTo>
                <a:lnTo>
                  <a:pt x="33044" y="21060"/>
                </a:lnTo>
                <a:cubicBezTo>
                  <a:pt x="33120" y="21060"/>
                  <a:pt x="33234" y="21060"/>
                  <a:pt x="33271" y="21022"/>
                </a:cubicBezTo>
                <a:cubicBezTo>
                  <a:pt x="33309" y="20984"/>
                  <a:pt x="33347" y="20908"/>
                  <a:pt x="33347" y="20833"/>
                </a:cubicBezTo>
                <a:lnTo>
                  <a:pt x="33347" y="20795"/>
                </a:lnTo>
                <a:lnTo>
                  <a:pt x="33234" y="20682"/>
                </a:lnTo>
                <a:close/>
                <a:moveTo>
                  <a:pt x="43517" y="20719"/>
                </a:moveTo>
                <a:lnTo>
                  <a:pt x="43328" y="20833"/>
                </a:lnTo>
                <a:cubicBezTo>
                  <a:pt x="43328" y="20833"/>
                  <a:pt x="43290" y="20871"/>
                  <a:pt x="43290" y="20908"/>
                </a:cubicBezTo>
                <a:lnTo>
                  <a:pt x="43404" y="21060"/>
                </a:lnTo>
                <a:cubicBezTo>
                  <a:pt x="43404" y="21097"/>
                  <a:pt x="43442" y="21097"/>
                  <a:pt x="43479" y="21097"/>
                </a:cubicBezTo>
                <a:lnTo>
                  <a:pt x="43668" y="21022"/>
                </a:lnTo>
                <a:cubicBezTo>
                  <a:pt x="43668" y="20984"/>
                  <a:pt x="43706" y="20984"/>
                  <a:pt x="43706" y="20908"/>
                </a:cubicBezTo>
                <a:lnTo>
                  <a:pt x="43593" y="20795"/>
                </a:lnTo>
                <a:cubicBezTo>
                  <a:pt x="43593" y="20757"/>
                  <a:pt x="43555" y="20757"/>
                  <a:pt x="43517" y="20719"/>
                </a:cubicBezTo>
                <a:close/>
                <a:moveTo>
                  <a:pt x="64463" y="20719"/>
                </a:moveTo>
                <a:lnTo>
                  <a:pt x="64311" y="20833"/>
                </a:lnTo>
                <a:cubicBezTo>
                  <a:pt x="64311" y="20833"/>
                  <a:pt x="64311" y="20833"/>
                  <a:pt x="64274" y="20871"/>
                </a:cubicBezTo>
                <a:cubicBezTo>
                  <a:pt x="64274" y="20908"/>
                  <a:pt x="64236" y="20946"/>
                  <a:pt x="64236" y="21060"/>
                </a:cubicBezTo>
                <a:lnTo>
                  <a:pt x="64349" y="21173"/>
                </a:lnTo>
                <a:cubicBezTo>
                  <a:pt x="64425" y="21173"/>
                  <a:pt x="64538" y="21173"/>
                  <a:pt x="64576" y="21135"/>
                </a:cubicBezTo>
                <a:cubicBezTo>
                  <a:pt x="64652" y="21097"/>
                  <a:pt x="64689" y="21022"/>
                  <a:pt x="64689" y="20946"/>
                </a:cubicBezTo>
                <a:cubicBezTo>
                  <a:pt x="64689" y="20833"/>
                  <a:pt x="64576" y="20719"/>
                  <a:pt x="64463" y="20719"/>
                </a:cubicBezTo>
                <a:close/>
                <a:moveTo>
                  <a:pt x="67676" y="20719"/>
                </a:moveTo>
                <a:cubicBezTo>
                  <a:pt x="67563" y="20719"/>
                  <a:pt x="67449" y="20719"/>
                  <a:pt x="67374" y="20795"/>
                </a:cubicBezTo>
                <a:cubicBezTo>
                  <a:pt x="67223" y="20871"/>
                  <a:pt x="67223" y="21022"/>
                  <a:pt x="67374" y="21135"/>
                </a:cubicBezTo>
                <a:lnTo>
                  <a:pt x="67449" y="21173"/>
                </a:lnTo>
                <a:cubicBezTo>
                  <a:pt x="67470" y="21176"/>
                  <a:pt x="67488" y="21177"/>
                  <a:pt x="67506" y="21177"/>
                </a:cubicBezTo>
                <a:cubicBezTo>
                  <a:pt x="67720" y="21177"/>
                  <a:pt x="67752" y="20978"/>
                  <a:pt x="67752" y="20908"/>
                </a:cubicBezTo>
                <a:lnTo>
                  <a:pt x="67752" y="20871"/>
                </a:lnTo>
                <a:lnTo>
                  <a:pt x="67676" y="20719"/>
                </a:lnTo>
                <a:close/>
                <a:moveTo>
                  <a:pt x="1630" y="20657"/>
                </a:moveTo>
                <a:cubicBezTo>
                  <a:pt x="1545" y="20657"/>
                  <a:pt x="1466" y="20675"/>
                  <a:pt x="1400" y="20719"/>
                </a:cubicBezTo>
                <a:cubicBezTo>
                  <a:pt x="1286" y="20795"/>
                  <a:pt x="1286" y="20908"/>
                  <a:pt x="1286" y="20984"/>
                </a:cubicBezTo>
                <a:lnTo>
                  <a:pt x="1475" y="21135"/>
                </a:lnTo>
                <a:cubicBezTo>
                  <a:pt x="1505" y="21135"/>
                  <a:pt x="1560" y="21184"/>
                  <a:pt x="1658" y="21184"/>
                </a:cubicBezTo>
                <a:cubicBezTo>
                  <a:pt x="1682" y="21184"/>
                  <a:pt x="1710" y="21181"/>
                  <a:pt x="1740" y="21173"/>
                </a:cubicBezTo>
                <a:lnTo>
                  <a:pt x="1853" y="21022"/>
                </a:lnTo>
                <a:cubicBezTo>
                  <a:pt x="1891" y="20984"/>
                  <a:pt x="1929" y="20946"/>
                  <a:pt x="1929" y="20871"/>
                </a:cubicBezTo>
                <a:cubicBezTo>
                  <a:pt x="1929" y="20833"/>
                  <a:pt x="1891" y="20795"/>
                  <a:pt x="1891" y="20757"/>
                </a:cubicBezTo>
                <a:lnTo>
                  <a:pt x="1815" y="20682"/>
                </a:lnTo>
                <a:cubicBezTo>
                  <a:pt x="1753" y="20666"/>
                  <a:pt x="1690" y="20657"/>
                  <a:pt x="1630" y="20657"/>
                </a:cubicBezTo>
                <a:close/>
                <a:moveTo>
                  <a:pt x="35464" y="20833"/>
                </a:moveTo>
                <a:cubicBezTo>
                  <a:pt x="35351" y="20833"/>
                  <a:pt x="35275" y="20833"/>
                  <a:pt x="35237" y="20908"/>
                </a:cubicBezTo>
                <a:cubicBezTo>
                  <a:pt x="35200" y="20908"/>
                  <a:pt x="35124" y="20984"/>
                  <a:pt x="35124" y="21097"/>
                </a:cubicBezTo>
                <a:lnTo>
                  <a:pt x="35275" y="21211"/>
                </a:lnTo>
                <a:cubicBezTo>
                  <a:pt x="35351" y="21211"/>
                  <a:pt x="35464" y="21211"/>
                  <a:pt x="35502" y="21173"/>
                </a:cubicBezTo>
                <a:cubicBezTo>
                  <a:pt x="35540" y="21135"/>
                  <a:pt x="35578" y="21060"/>
                  <a:pt x="35578" y="20984"/>
                </a:cubicBezTo>
                <a:lnTo>
                  <a:pt x="35578" y="20946"/>
                </a:lnTo>
                <a:lnTo>
                  <a:pt x="35464" y="20833"/>
                </a:lnTo>
                <a:close/>
                <a:moveTo>
                  <a:pt x="45030" y="20644"/>
                </a:moveTo>
                <a:cubicBezTo>
                  <a:pt x="45030" y="20682"/>
                  <a:pt x="45030" y="20682"/>
                  <a:pt x="45030" y="20719"/>
                </a:cubicBezTo>
                <a:lnTo>
                  <a:pt x="44878" y="20719"/>
                </a:lnTo>
                <a:cubicBezTo>
                  <a:pt x="44878" y="20757"/>
                  <a:pt x="44916" y="20833"/>
                  <a:pt x="44954" y="20871"/>
                </a:cubicBezTo>
                <a:lnTo>
                  <a:pt x="44992" y="20871"/>
                </a:lnTo>
                <a:lnTo>
                  <a:pt x="44954" y="20908"/>
                </a:lnTo>
                <a:cubicBezTo>
                  <a:pt x="44954" y="20946"/>
                  <a:pt x="44992" y="21135"/>
                  <a:pt x="45143" y="21211"/>
                </a:cubicBezTo>
                <a:lnTo>
                  <a:pt x="45332" y="21135"/>
                </a:lnTo>
                <a:cubicBezTo>
                  <a:pt x="45332" y="21135"/>
                  <a:pt x="45332" y="21173"/>
                  <a:pt x="45332" y="21173"/>
                </a:cubicBezTo>
                <a:lnTo>
                  <a:pt x="45483" y="21060"/>
                </a:lnTo>
                <a:lnTo>
                  <a:pt x="45483" y="21022"/>
                </a:lnTo>
                <a:cubicBezTo>
                  <a:pt x="45483" y="20946"/>
                  <a:pt x="45408" y="20871"/>
                  <a:pt x="45332" y="20833"/>
                </a:cubicBezTo>
                <a:cubicBezTo>
                  <a:pt x="45370" y="20795"/>
                  <a:pt x="45408" y="20757"/>
                  <a:pt x="45408" y="20682"/>
                </a:cubicBezTo>
                <a:lnTo>
                  <a:pt x="45256" y="20682"/>
                </a:lnTo>
                <a:cubicBezTo>
                  <a:pt x="45225" y="20661"/>
                  <a:pt x="45202" y="20654"/>
                  <a:pt x="45184" y="20654"/>
                </a:cubicBezTo>
                <a:cubicBezTo>
                  <a:pt x="45153" y="20654"/>
                  <a:pt x="45133" y="20671"/>
                  <a:pt x="45102" y="20671"/>
                </a:cubicBezTo>
                <a:cubicBezTo>
                  <a:pt x="45084" y="20671"/>
                  <a:pt x="45061" y="20665"/>
                  <a:pt x="45030" y="20644"/>
                </a:cubicBezTo>
                <a:close/>
                <a:moveTo>
                  <a:pt x="8772" y="20833"/>
                </a:moveTo>
                <a:lnTo>
                  <a:pt x="8621" y="20946"/>
                </a:lnTo>
                <a:cubicBezTo>
                  <a:pt x="8583" y="20984"/>
                  <a:pt x="8507" y="21022"/>
                  <a:pt x="8507" y="21060"/>
                </a:cubicBezTo>
                <a:lnTo>
                  <a:pt x="8545" y="21173"/>
                </a:lnTo>
                <a:cubicBezTo>
                  <a:pt x="8573" y="21228"/>
                  <a:pt x="8641" y="21263"/>
                  <a:pt x="8720" y="21263"/>
                </a:cubicBezTo>
                <a:cubicBezTo>
                  <a:pt x="8749" y="21263"/>
                  <a:pt x="8779" y="21259"/>
                  <a:pt x="8810" y="21249"/>
                </a:cubicBezTo>
                <a:cubicBezTo>
                  <a:pt x="8923" y="21211"/>
                  <a:pt x="8999" y="21135"/>
                  <a:pt x="8999" y="21022"/>
                </a:cubicBezTo>
                <a:cubicBezTo>
                  <a:pt x="8999" y="20946"/>
                  <a:pt x="8923" y="20833"/>
                  <a:pt x="8772" y="20833"/>
                </a:cubicBezTo>
                <a:close/>
                <a:moveTo>
                  <a:pt x="46239" y="20946"/>
                </a:moveTo>
                <a:lnTo>
                  <a:pt x="46088" y="21022"/>
                </a:lnTo>
                <a:cubicBezTo>
                  <a:pt x="46050" y="21211"/>
                  <a:pt x="46239" y="21286"/>
                  <a:pt x="46315" y="21286"/>
                </a:cubicBezTo>
                <a:lnTo>
                  <a:pt x="46542" y="21211"/>
                </a:lnTo>
                <a:lnTo>
                  <a:pt x="46542" y="21173"/>
                </a:lnTo>
                <a:cubicBezTo>
                  <a:pt x="46542" y="21097"/>
                  <a:pt x="46504" y="21022"/>
                  <a:pt x="46466" y="20984"/>
                </a:cubicBezTo>
                <a:cubicBezTo>
                  <a:pt x="46428" y="20946"/>
                  <a:pt x="46315" y="20946"/>
                  <a:pt x="46239" y="20946"/>
                </a:cubicBezTo>
                <a:close/>
                <a:moveTo>
                  <a:pt x="60077" y="20682"/>
                </a:moveTo>
                <a:lnTo>
                  <a:pt x="59888" y="20833"/>
                </a:lnTo>
                <a:lnTo>
                  <a:pt x="59850" y="20833"/>
                </a:lnTo>
                <a:cubicBezTo>
                  <a:pt x="59812" y="20871"/>
                  <a:pt x="59661" y="20984"/>
                  <a:pt x="59737" y="21211"/>
                </a:cubicBezTo>
                <a:lnTo>
                  <a:pt x="59850" y="21286"/>
                </a:lnTo>
                <a:lnTo>
                  <a:pt x="60115" y="21286"/>
                </a:lnTo>
                <a:lnTo>
                  <a:pt x="60228" y="21097"/>
                </a:lnTo>
                <a:cubicBezTo>
                  <a:pt x="60228" y="21060"/>
                  <a:pt x="60228" y="21060"/>
                  <a:pt x="60228" y="21022"/>
                </a:cubicBezTo>
                <a:cubicBezTo>
                  <a:pt x="60228" y="20984"/>
                  <a:pt x="60228" y="20946"/>
                  <a:pt x="60228" y="20908"/>
                </a:cubicBezTo>
                <a:cubicBezTo>
                  <a:pt x="60228" y="20719"/>
                  <a:pt x="60115" y="20682"/>
                  <a:pt x="60077" y="20682"/>
                </a:cubicBezTo>
                <a:close/>
                <a:moveTo>
                  <a:pt x="28164" y="20939"/>
                </a:moveTo>
                <a:cubicBezTo>
                  <a:pt x="28142" y="20939"/>
                  <a:pt x="28118" y="20941"/>
                  <a:pt x="28092" y="20946"/>
                </a:cubicBezTo>
                <a:lnTo>
                  <a:pt x="27978" y="21022"/>
                </a:lnTo>
                <a:cubicBezTo>
                  <a:pt x="27940" y="21060"/>
                  <a:pt x="27940" y="21060"/>
                  <a:pt x="27940" y="21097"/>
                </a:cubicBezTo>
                <a:cubicBezTo>
                  <a:pt x="27903" y="21135"/>
                  <a:pt x="27865" y="21173"/>
                  <a:pt x="27865" y="21211"/>
                </a:cubicBezTo>
                <a:lnTo>
                  <a:pt x="27903" y="21324"/>
                </a:lnTo>
                <a:cubicBezTo>
                  <a:pt x="27951" y="21397"/>
                  <a:pt x="28063" y="21439"/>
                  <a:pt x="28177" y="21439"/>
                </a:cubicBezTo>
                <a:cubicBezTo>
                  <a:pt x="28240" y="21439"/>
                  <a:pt x="28303" y="21427"/>
                  <a:pt x="28356" y="21400"/>
                </a:cubicBezTo>
                <a:cubicBezTo>
                  <a:pt x="28470" y="21362"/>
                  <a:pt x="28545" y="21286"/>
                  <a:pt x="28545" y="21211"/>
                </a:cubicBezTo>
                <a:lnTo>
                  <a:pt x="28432" y="21097"/>
                </a:lnTo>
                <a:cubicBezTo>
                  <a:pt x="28432" y="21097"/>
                  <a:pt x="28394" y="21060"/>
                  <a:pt x="28394" y="21060"/>
                </a:cubicBezTo>
                <a:cubicBezTo>
                  <a:pt x="28362" y="21027"/>
                  <a:pt x="28301" y="20939"/>
                  <a:pt x="28164" y="20939"/>
                </a:cubicBezTo>
                <a:close/>
                <a:moveTo>
                  <a:pt x="4953" y="21249"/>
                </a:moveTo>
                <a:lnTo>
                  <a:pt x="4764" y="21362"/>
                </a:lnTo>
                <a:cubicBezTo>
                  <a:pt x="4764" y="21324"/>
                  <a:pt x="4802" y="21324"/>
                  <a:pt x="4764" y="21324"/>
                </a:cubicBezTo>
                <a:cubicBezTo>
                  <a:pt x="4727" y="21324"/>
                  <a:pt x="4575" y="21362"/>
                  <a:pt x="4575" y="21513"/>
                </a:cubicBezTo>
                <a:lnTo>
                  <a:pt x="4613" y="21589"/>
                </a:lnTo>
                <a:cubicBezTo>
                  <a:pt x="4641" y="21644"/>
                  <a:pt x="4709" y="21679"/>
                  <a:pt x="4788" y="21679"/>
                </a:cubicBezTo>
                <a:cubicBezTo>
                  <a:pt x="4817" y="21679"/>
                  <a:pt x="4847" y="21675"/>
                  <a:pt x="4878" y="21665"/>
                </a:cubicBezTo>
                <a:cubicBezTo>
                  <a:pt x="4991" y="21665"/>
                  <a:pt x="5105" y="21551"/>
                  <a:pt x="5105" y="21438"/>
                </a:cubicBezTo>
                <a:cubicBezTo>
                  <a:pt x="5105" y="21362"/>
                  <a:pt x="5029" y="21286"/>
                  <a:pt x="4953" y="21249"/>
                </a:cubicBezTo>
                <a:close/>
                <a:moveTo>
                  <a:pt x="60228" y="21249"/>
                </a:moveTo>
                <a:lnTo>
                  <a:pt x="60115" y="21286"/>
                </a:lnTo>
                <a:cubicBezTo>
                  <a:pt x="60077" y="21324"/>
                  <a:pt x="60039" y="21400"/>
                  <a:pt x="60039" y="21475"/>
                </a:cubicBezTo>
                <a:cubicBezTo>
                  <a:pt x="60039" y="21589"/>
                  <a:pt x="60115" y="21665"/>
                  <a:pt x="60266" y="21702"/>
                </a:cubicBezTo>
                <a:lnTo>
                  <a:pt x="60379" y="21665"/>
                </a:lnTo>
                <a:cubicBezTo>
                  <a:pt x="60455" y="21589"/>
                  <a:pt x="60455" y="21513"/>
                  <a:pt x="60455" y="21475"/>
                </a:cubicBezTo>
                <a:cubicBezTo>
                  <a:pt x="60455" y="21362"/>
                  <a:pt x="60379" y="21249"/>
                  <a:pt x="60228" y="21249"/>
                </a:cubicBezTo>
                <a:close/>
                <a:moveTo>
                  <a:pt x="40871" y="21249"/>
                </a:moveTo>
                <a:lnTo>
                  <a:pt x="40757" y="21362"/>
                </a:lnTo>
                <a:cubicBezTo>
                  <a:pt x="40719" y="21362"/>
                  <a:pt x="40682" y="21400"/>
                  <a:pt x="40682" y="21438"/>
                </a:cubicBezTo>
                <a:lnTo>
                  <a:pt x="40795" y="21589"/>
                </a:lnTo>
                <a:cubicBezTo>
                  <a:pt x="40795" y="21589"/>
                  <a:pt x="40778" y="21572"/>
                  <a:pt x="40767" y="21572"/>
                </a:cubicBezTo>
                <a:cubicBezTo>
                  <a:pt x="40761" y="21572"/>
                  <a:pt x="40757" y="21576"/>
                  <a:pt x="40757" y="21589"/>
                </a:cubicBezTo>
                <a:cubicBezTo>
                  <a:pt x="40795" y="21702"/>
                  <a:pt x="40871" y="21740"/>
                  <a:pt x="41022" y="21740"/>
                </a:cubicBezTo>
                <a:lnTo>
                  <a:pt x="41135" y="21627"/>
                </a:lnTo>
                <a:lnTo>
                  <a:pt x="41135" y="21362"/>
                </a:lnTo>
                <a:lnTo>
                  <a:pt x="40984" y="21249"/>
                </a:lnTo>
                <a:close/>
                <a:moveTo>
                  <a:pt x="61188" y="21195"/>
                </a:moveTo>
                <a:cubicBezTo>
                  <a:pt x="61161" y="21195"/>
                  <a:pt x="61131" y="21200"/>
                  <a:pt x="61098" y="21211"/>
                </a:cubicBezTo>
                <a:lnTo>
                  <a:pt x="60984" y="21324"/>
                </a:lnTo>
                <a:lnTo>
                  <a:pt x="60984" y="21475"/>
                </a:lnTo>
                <a:lnTo>
                  <a:pt x="61136" y="21589"/>
                </a:lnTo>
                <a:lnTo>
                  <a:pt x="61287" y="21589"/>
                </a:lnTo>
                <a:lnTo>
                  <a:pt x="61362" y="21702"/>
                </a:lnTo>
                <a:cubicBezTo>
                  <a:pt x="61362" y="21702"/>
                  <a:pt x="61400" y="21740"/>
                  <a:pt x="61438" y="21740"/>
                </a:cubicBezTo>
                <a:lnTo>
                  <a:pt x="61627" y="21627"/>
                </a:lnTo>
                <a:cubicBezTo>
                  <a:pt x="61665" y="21589"/>
                  <a:pt x="61703" y="21551"/>
                  <a:pt x="61703" y="21475"/>
                </a:cubicBezTo>
                <a:lnTo>
                  <a:pt x="61665" y="21438"/>
                </a:lnTo>
                <a:lnTo>
                  <a:pt x="61551" y="21362"/>
                </a:lnTo>
                <a:lnTo>
                  <a:pt x="61438" y="21362"/>
                </a:lnTo>
                <a:lnTo>
                  <a:pt x="61325" y="21249"/>
                </a:lnTo>
                <a:cubicBezTo>
                  <a:pt x="61298" y="21222"/>
                  <a:pt x="61252" y="21195"/>
                  <a:pt x="61188" y="21195"/>
                </a:cubicBezTo>
                <a:close/>
                <a:moveTo>
                  <a:pt x="54557" y="21362"/>
                </a:moveTo>
                <a:lnTo>
                  <a:pt x="54406" y="21438"/>
                </a:lnTo>
                <a:cubicBezTo>
                  <a:pt x="54406" y="21438"/>
                  <a:pt x="54406" y="21475"/>
                  <a:pt x="54368" y="21475"/>
                </a:cubicBezTo>
                <a:cubicBezTo>
                  <a:pt x="54330" y="21513"/>
                  <a:pt x="54255" y="21551"/>
                  <a:pt x="54255" y="21665"/>
                </a:cubicBezTo>
                <a:lnTo>
                  <a:pt x="54255" y="21740"/>
                </a:lnTo>
                <a:cubicBezTo>
                  <a:pt x="54310" y="21795"/>
                  <a:pt x="54386" y="21831"/>
                  <a:pt x="54467" y="21831"/>
                </a:cubicBezTo>
                <a:cubicBezTo>
                  <a:pt x="54496" y="21831"/>
                  <a:pt x="54527" y="21826"/>
                  <a:pt x="54557" y="21816"/>
                </a:cubicBezTo>
                <a:cubicBezTo>
                  <a:pt x="54670" y="21778"/>
                  <a:pt x="54784" y="21665"/>
                  <a:pt x="54784" y="21551"/>
                </a:cubicBezTo>
                <a:cubicBezTo>
                  <a:pt x="54784" y="21438"/>
                  <a:pt x="54708" y="21362"/>
                  <a:pt x="54557" y="21362"/>
                </a:cubicBezTo>
                <a:close/>
                <a:moveTo>
                  <a:pt x="7865" y="21400"/>
                </a:moveTo>
                <a:lnTo>
                  <a:pt x="7713" y="21513"/>
                </a:lnTo>
                <a:cubicBezTo>
                  <a:pt x="7676" y="21778"/>
                  <a:pt x="7865" y="21816"/>
                  <a:pt x="7978" y="21891"/>
                </a:cubicBezTo>
                <a:lnTo>
                  <a:pt x="8167" y="21740"/>
                </a:lnTo>
                <a:cubicBezTo>
                  <a:pt x="8167" y="21740"/>
                  <a:pt x="8167" y="21778"/>
                  <a:pt x="8167" y="21778"/>
                </a:cubicBezTo>
                <a:cubicBezTo>
                  <a:pt x="8205" y="21740"/>
                  <a:pt x="8318" y="21702"/>
                  <a:pt x="8318" y="21589"/>
                </a:cubicBezTo>
                <a:cubicBezTo>
                  <a:pt x="8318" y="21551"/>
                  <a:pt x="8318" y="21513"/>
                  <a:pt x="8280" y="21475"/>
                </a:cubicBezTo>
                <a:lnTo>
                  <a:pt x="8167" y="21400"/>
                </a:lnTo>
                <a:close/>
                <a:moveTo>
                  <a:pt x="46769" y="21551"/>
                </a:moveTo>
                <a:cubicBezTo>
                  <a:pt x="46617" y="21551"/>
                  <a:pt x="46504" y="21627"/>
                  <a:pt x="46466" y="21740"/>
                </a:cubicBezTo>
                <a:lnTo>
                  <a:pt x="46617" y="21891"/>
                </a:lnTo>
                <a:cubicBezTo>
                  <a:pt x="46655" y="21891"/>
                  <a:pt x="46655" y="21891"/>
                  <a:pt x="46693" y="21929"/>
                </a:cubicBezTo>
                <a:lnTo>
                  <a:pt x="46920" y="21816"/>
                </a:lnTo>
                <a:lnTo>
                  <a:pt x="46920" y="21665"/>
                </a:lnTo>
                <a:lnTo>
                  <a:pt x="46769" y="21551"/>
                </a:lnTo>
                <a:close/>
                <a:moveTo>
                  <a:pt x="59548" y="21513"/>
                </a:moveTo>
                <a:lnTo>
                  <a:pt x="59434" y="21589"/>
                </a:lnTo>
                <a:cubicBezTo>
                  <a:pt x="59434" y="21589"/>
                  <a:pt x="59396" y="21627"/>
                  <a:pt x="59396" y="21627"/>
                </a:cubicBezTo>
                <a:cubicBezTo>
                  <a:pt x="59396" y="21665"/>
                  <a:pt x="59321" y="21740"/>
                  <a:pt x="59359" y="21854"/>
                </a:cubicBezTo>
                <a:lnTo>
                  <a:pt x="59472" y="21929"/>
                </a:lnTo>
                <a:cubicBezTo>
                  <a:pt x="59494" y="21940"/>
                  <a:pt x="59520" y="21945"/>
                  <a:pt x="59545" y="21945"/>
                </a:cubicBezTo>
                <a:cubicBezTo>
                  <a:pt x="59608" y="21945"/>
                  <a:pt x="59672" y="21918"/>
                  <a:pt x="59699" y="21891"/>
                </a:cubicBezTo>
                <a:cubicBezTo>
                  <a:pt x="59774" y="21854"/>
                  <a:pt x="59812" y="21778"/>
                  <a:pt x="59812" y="21740"/>
                </a:cubicBezTo>
                <a:cubicBezTo>
                  <a:pt x="59812" y="21589"/>
                  <a:pt x="59699" y="21513"/>
                  <a:pt x="59548" y="21513"/>
                </a:cubicBezTo>
                <a:close/>
                <a:moveTo>
                  <a:pt x="55540" y="21438"/>
                </a:moveTo>
                <a:lnTo>
                  <a:pt x="55389" y="21589"/>
                </a:lnTo>
                <a:lnTo>
                  <a:pt x="55389" y="21816"/>
                </a:lnTo>
                <a:lnTo>
                  <a:pt x="55502" y="21929"/>
                </a:lnTo>
                <a:cubicBezTo>
                  <a:pt x="55559" y="21948"/>
                  <a:pt x="55606" y="21958"/>
                  <a:pt x="55644" y="21958"/>
                </a:cubicBezTo>
                <a:cubicBezTo>
                  <a:pt x="55682" y="21958"/>
                  <a:pt x="55710" y="21948"/>
                  <a:pt x="55729" y="21929"/>
                </a:cubicBezTo>
                <a:cubicBezTo>
                  <a:pt x="55842" y="21891"/>
                  <a:pt x="55880" y="21816"/>
                  <a:pt x="55880" y="21740"/>
                </a:cubicBezTo>
                <a:lnTo>
                  <a:pt x="55842" y="21627"/>
                </a:lnTo>
                <a:cubicBezTo>
                  <a:pt x="55805" y="21627"/>
                  <a:pt x="55805" y="21589"/>
                  <a:pt x="55805" y="21589"/>
                </a:cubicBezTo>
                <a:cubicBezTo>
                  <a:pt x="55729" y="21551"/>
                  <a:pt x="55653" y="21475"/>
                  <a:pt x="55540" y="21438"/>
                </a:cubicBezTo>
                <a:close/>
                <a:moveTo>
                  <a:pt x="6674" y="21854"/>
                </a:moveTo>
                <a:cubicBezTo>
                  <a:pt x="6608" y="21854"/>
                  <a:pt x="6541" y="21891"/>
                  <a:pt x="6579" y="21967"/>
                </a:cubicBezTo>
                <a:lnTo>
                  <a:pt x="6768" y="21967"/>
                </a:lnTo>
                <a:cubicBezTo>
                  <a:pt x="6806" y="21891"/>
                  <a:pt x="6740" y="21854"/>
                  <a:pt x="6674" y="21854"/>
                </a:cubicBezTo>
                <a:close/>
                <a:moveTo>
                  <a:pt x="61784" y="21681"/>
                </a:moveTo>
                <a:cubicBezTo>
                  <a:pt x="61719" y="21681"/>
                  <a:pt x="61627" y="21715"/>
                  <a:pt x="61551" y="21816"/>
                </a:cubicBezTo>
                <a:lnTo>
                  <a:pt x="61589" y="21967"/>
                </a:lnTo>
                <a:cubicBezTo>
                  <a:pt x="61678" y="22011"/>
                  <a:pt x="61753" y="22030"/>
                  <a:pt x="61816" y="22030"/>
                </a:cubicBezTo>
                <a:cubicBezTo>
                  <a:pt x="61860" y="22030"/>
                  <a:pt x="61898" y="22020"/>
                  <a:pt x="61930" y="22005"/>
                </a:cubicBezTo>
                <a:cubicBezTo>
                  <a:pt x="61967" y="21967"/>
                  <a:pt x="62005" y="21929"/>
                  <a:pt x="62005" y="21854"/>
                </a:cubicBezTo>
                <a:cubicBezTo>
                  <a:pt x="62005" y="21778"/>
                  <a:pt x="61930" y="21702"/>
                  <a:pt x="61854" y="21702"/>
                </a:cubicBezTo>
                <a:cubicBezTo>
                  <a:pt x="61841" y="21690"/>
                  <a:pt x="61816" y="21681"/>
                  <a:pt x="61784" y="21681"/>
                </a:cubicBezTo>
                <a:close/>
                <a:moveTo>
                  <a:pt x="63593" y="21211"/>
                </a:moveTo>
                <a:cubicBezTo>
                  <a:pt x="63480" y="21211"/>
                  <a:pt x="63328" y="21211"/>
                  <a:pt x="63291" y="21324"/>
                </a:cubicBezTo>
                <a:lnTo>
                  <a:pt x="63328" y="21400"/>
                </a:lnTo>
                <a:lnTo>
                  <a:pt x="63291" y="21400"/>
                </a:lnTo>
                <a:lnTo>
                  <a:pt x="63404" y="21551"/>
                </a:lnTo>
                <a:lnTo>
                  <a:pt x="63404" y="21581"/>
                </a:lnTo>
                <a:lnTo>
                  <a:pt x="63366" y="21551"/>
                </a:lnTo>
                <a:cubicBezTo>
                  <a:pt x="63339" y="21524"/>
                  <a:pt x="63294" y="21498"/>
                  <a:pt x="63243" y="21498"/>
                </a:cubicBezTo>
                <a:cubicBezTo>
                  <a:pt x="63221" y="21498"/>
                  <a:pt x="63199" y="21502"/>
                  <a:pt x="63177" y="21513"/>
                </a:cubicBezTo>
                <a:cubicBezTo>
                  <a:pt x="63064" y="21551"/>
                  <a:pt x="63064" y="21627"/>
                  <a:pt x="63026" y="21665"/>
                </a:cubicBezTo>
                <a:lnTo>
                  <a:pt x="63064" y="21665"/>
                </a:lnTo>
                <a:cubicBezTo>
                  <a:pt x="63026" y="21665"/>
                  <a:pt x="63026" y="21702"/>
                  <a:pt x="62988" y="21702"/>
                </a:cubicBezTo>
                <a:lnTo>
                  <a:pt x="63102" y="21891"/>
                </a:lnTo>
                <a:cubicBezTo>
                  <a:pt x="63076" y="21891"/>
                  <a:pt x="63051" y="21875"/>
                  <a:pt x="63037" y="21875"/>
                </a:cubicBezTo>
                <a:cubicBezTo>
                  <a:pt x="63030" y="21875"/>
                  <a:pt x="63026" y="21879"/>
                  <a:pt x="63026" y="21891"/>
                </a:cubicBezTo>
                <a:cubicBezTo>
                  <a:pt x="63026" y="21891"/>
                  <a:pt x="63026" y="21891"/>
                  <a:pt x="63026" y="21929"/>
                </a:cubicBezTo>
                <a:lnTo>
                  <a:pt x="63177" y="22043"/>
                </a:lnTo>
                <a:cubicBezTo>
                  <a:pt x="63442" y="22043"/>
                  <a:pt x="63517" y="21854"/>
                  <a:pt x="63555" y="21740"/>
                </a:cubicBezTo>
                <a:lnTo>
                  <a:pt x="63555" y="21702"/>
                </a:lnTo>
                <a:lnTo>
                  <a:pt x="63413" y="21589"/>
                </a:lnTo>
                <a:lnTo>
                  <a:pt x="63413" y="21589"/>
                </a:lnTo>
                <a:cubicBezTo>
                  <a:pt x="63558" y="21589"/>
                  <a:pt x="63632" y="21587"/>
                  <a:pt x="63706" y="21513"/>
                </a:cubicBezTo>
                <a:cubicBezTo>
                  <a:pt x="63744" y="21475"/>
                  <a:pt x="63782" y="21438"/>
                  <a:pt x="63782" y="21324"/>
                </a:cubicBezTo>
                <a:lnTo>
                  <a:pt x="63782" y="21286"/>
                </a:lnTo>
                <a:lnTo>
                  <a:pt x="63631" y="21211"/>
                </a:lnTo>
                <a:close/>
                <a:moveTo>
                  <a:pt x="48092" y="21702"/>
                </a:moveTo>
                <a:cubicBezTo>
                  <a:pt x="47979" y="21702"/>
                  <a:pt x="47903" y="21702"/>
                  <a:pt x="47827" y="21778"/>
                </a:cubicBezTo>
                <a:cubicBezTo>
                  <a:pt x="47638" y="21891"/>
                  <a:pt x="47638" y="22156"/>
                  <a:pt x="47789" y="22232"/>
                </a:cubicBezTo>
                <a:lnTo>
                  <a:pt x="48016" y="22156"/>
                </a:lnTo>
                <a:cubicBezTo>
                  <a:pt x="48016" y="22156"/>
                  <a:pt x="48016" y="22156"/>
                  <a:pt x="48054" y="22118"/>
                </a:cubicBezTo>
                <a:cubicBezTo>
                  <a:pt x="48092" y="22080"/>
                  <a:pt x="48205" y="22005"/>
                  <a:pt x="48205" y="21891"/>
                </a:cubicBezTo>
                <a:cubicBezTo>
                  <a:pt x="48205" y="21854"/>
                  <a:pt x="48205" y="21816"/>
                  <a:pt x="48168" y="21816"/>
                </a:cubicBezTo>
                <a:lnTo>
                  <a:pt x="48092" y="21702"/>
                </a:lnTo>
                <a:close/>
                <a:moveTo>
                  <a:pt x="4500" y="21854"/>
                </a:moveTo>
                <a:cubicBezTo>
                  <a:pt x="4386" y="21854"/>
                  <a:pt x="4273" y="21854"/>
                  <a:pt x="4197" y="21929"/>
                </a:cubicBezTo>
                <a:cubicBezTo>
                  <a:pt x="4122" y="21967"/>
                  <a:pt x="4122" y="22080"/>
                  <a:pt x="4159" y="22232"/>
                </a:cubicBezTo>
                <a:lnTo>
                  <a:pt x="4273" y="22307"/>
                </a:lnTo>
                <a:cubicBezTo>
                  <a:pt x="4386" y="22307"/>
                  <a:pt x="4462" y="22307"/>
                  <a:pt x="4538" y="22269"/>
                </a:cubicBezTo>
                <a:cubicBezTo>
                  <a:pt x="4575" y="22194"/>
                  <a:pt x="4613" y="22118"/>
                  <a:pt x="4613" y="22043"/>
                </a:cubicBezTo>
                <a:cubicBezTo>
                  <a:pt x="4613" y="22005"/>
                  <a:pt x="4613" y="22005"/>
                  <a:pt x="4613" y="21967"/>
                </a:cubicBezTo>
                <a:lnTo>
                  <a:pt x="4500" y="21854"/>
                </a:lnTo>
                <a:close/>
                <a:moveTo>
                  <a:pt x="27325" y="21962"/>
                </a:moveTo>
                <a:cubicBezTo>
                  <a:pt x="27058" y="21962"/>
                  <a:pt x="26995" y="22122"/>
                  <a:pt x="26995" y="22156"/>
                </a:cubicBezTo>
                <a:lnTo>
                  <a:pt x="27146" y="22307"/>
                </a:lnTo>
                <a:lnTo>
                  <a:pt x="27222" y="22307"/>
                </a:lnTo>
                <a:cubicBezTo>
                  <a:pt x="27298" y="22307"/>
                  <a:pt x="27411" y="22307"/>
                  <a:pt x="27449" y="22269"/>
                </a:cubicBezTo>
                <a:cubicBezTo>
                  <a:pt x="27487" y="22232"/>
                  <a:pt x="27525" y="22194"/>
                  <a:pt x="27525" y="22118"/>
                </a:cubicBezTo>
                <a:cubicBezTo>
                  <a:pt x="27525" y="22118"/>
                  <a:pt x="27525" y="22080"/>
                  <a:pt x="27525" y="22043"/>
                </a:cubicBezTo>
                <a:lnTo>
                  <a:pt x="27411" y="21967"/>
                </a:lnTo>
                <a:cubicBezTo>
                  <a:pt x="27380" y="21964"/>
                  <a:pt x="27352" y="21962"/>
                  <a:pt x="27325" y="21962"/>
                </a:cubicBezTo>
                <a:close/>
                <a:moveTo>
                  <a:pt x="36372" y="21854"/>
                </a:moveTo>
                <a:lnTo>
                  <a:pt x="36296" y="21967"/>
                </a:lnTo>
                <a:lnTo>
                  <a:pt x="36296" y="22156"/>
                </a:lnTo>
                <a:lnTo>
                  <a:pt x="36485" y="22269"/>
                </a:lnTo>
                <a:cubicBezTo>
                  <a:pt x="36512" y="22296"/>
                  <a:pt x="36557" y="22323"/>
                  <a:pt x="36635" y="22323"/>
                </a:cubicBezTo>
                <a:cubicBezTo>
                  <a:pt x="36668" y="22323"/>
                  <a:pt x="36705" y="22318"/>
                  <a:pt x="36750" y="22307"/>
                </a:cubicBezTo>
                <a:lnTo>
                  <a:pt x="36863" y="22194"/>
                </a:lnTo>
                <a:lnTo>
                  <a:pt x="36863" y="22043"/>
                </a:lnTo>
                <a:lnTo>
                  <a:pt x="36712" y="21929"/>
                </a:lnTo>
                <a:lnTo>
                  <a:pt x="36598" y="21929"/>
                </a:lnTo>
                <a:cubicBezTo>
                  <a:pt x="36598" y="21929"/>
                  <a:pt x="36598" y="21891"/>
                  <a:pt x="36598" y="21891"/>
                </a:cubicBezTo>
                <a:cubicBezTo>
                  <a:pt x="36561" y="21891"/>
                  <a:pt x="36485" y="21854"/>
                  <a:pt x="36372" y="21854"/>
                </a:cubicBezTo>
                <a:close/>
                <a:moveTo>
                  <a:pt x="15124" y="22005"/>
                </a:moveTo>
                <a:cubicBezTo>
                  <a:pt x="15048" y="22005"/>
                  <a:pt x="15010" y="22005"/>
                  <a:pt x="14972" y="22043"/>
                </a:cubicBezTo>
                <a:cubicBezTo>
                  <a:pt x="14935" y="22080"/>
                  <a:pt x="14897" y="22118"/>
                  <a:pt x="14897" y="22194"/>
                </a:cubicBezTo>
                <a:lnTo>
                  <a:pt x="14897" y="22232"/>
                </a:lnTo>
                <a:lnTo>
                  <a:pt x="14972" y="22269"/>
                </a:lnTo>
                <a:cubicBezTo>
                  <a:pt x="14972" y="22269"/>
                  <a:pt x="14935" y="22232"/>
                  <a:pt x="14935" y="22232"/>
                </a:cubicBezTo>
                <a:lnTo>
                  <a:pt x="14935" y="22232"/>
                </a:lnTo>
                <a:lnTo>
                  <a:pt x="15086" y="22345"/>
                </a:lnTo>
                <a:lnTo>
                  <a:pt x="15199" y="22345"/>
                </a:lnTo>
                <a:lnTo>
                  <a:pt x="15313" y="22307"/>
                </a:lnTo>
                <a:cubicBezTo>
                  <a:pt x="15351" y="22269"/>
                  <a:pt x="15351" y="22232"/>
                  <a:pt x="15351" y="22194"/>
                </a:cubicBezTo>
                <a:cubicBezTo>
                  <a:pt x="15351" y="22080"/>
                  <a:pt x="15237" y="22005"/>
                  <a:pt x="15124" y="22005"/>
                </a:cubicBezTo>
                <a:close/>
                <a:moveTo>
                  <a:pt x="53687" y="21173"/>
                </a:moveTo>
                <a:cubicBezTo>
                  <a:pt x="53612" y="21211"/>
                  <a:pt x="53536" y="21286"/>
                  <a:pt x="53536" y="21324"/>
                </a:cubicBezTo>
                <a:lnTo>
                  <a:pt x="53612" y="21438"/>
                </a:lnTo>
                <a:lnTo>
                  <a:pt x="53574" y="21438"/>
                </a:lnTo>
                <a:cubicBezTo>
                  <a:pt x="53574" y="21438"/>
                  <a:pt x="53612" y="21438"/>
                  <a:pt x="53574" y="21400"/>
                </a:cubicBezTo>
                <a:cubicBezTo>
                  <a:pt x="53544" y="21380"/>
                  <a:pt x="53525" y="21373"/>
                  <a:pt x="53510" y="21373"/>
                </a:cubicBezTo>
                <a:cubicBezTo>
                  <a:pt x="53476" y="21373"/>
                  <a:pt x="53464" y="21408"/>
                  <a:pt x="53404" y="21408"/>
                </a:cubicBezTo>
                <a:cubicBezTo>
                  <a:pt x="53388" y="21408"/>
                  <a:pt x="53370" y="21406"/>
                  <a:pt x="53347" y="21400"/>
                </a:cubicBezTo>
                <a:cubicBezTo>
                  <a:pt x="53347" y="21438"/>
                  <a:pt x="53347" y="21438"/>
                  <a:pt x="53347" y="21438"/>
                </a:cubicBezTo>
                <a:lnTo>
                  <a:pt x="53196" y="21438"/>
                </a:lnTo>
                <a:cubicBezTo>
                  <a:pt x="53196" y="21475"/>
                  <a:pt x="53196" y="21475"/>
                  <a:pt x="53234" y="21513"/>
                </a:cubicBezTo>
                <a:cubicBezTo>
                  <a:pt x="53158" y="21475"/>
                  <a:pt x="53083" y="21438"/>
                  <a:pt x="52969" y="21438"/>
                </a:cubicBezTo>
                <a:lnTo>
                  <a:pt x="52856" y="21551"/>
                </a:lnTo>
                <a:cubicBezTo>
                  <a:pt x="52856" y="21589"/>
                  <a:pt x="52856" y="21589"/>
                  <a:pt x="52856" y="21627"/>
                </a:cubicBezTo>
                <a:lnTo>
                  <a:pt x="52742" y="21702"/>
                </a:lnTo>
                <a:cubicBezTo>
                  <a:pt x="52742" y="21702"/>
                  <a:pt x="52704" y="21740"/>
                  <a:pt x="52704" y="21778"/>
                </a:cubicBezTo>
                <a:cubicBezTo>
                  <a:pt x="52667" y="21816"/>
                  <a:pt x="52629" y="21854"/>
                  <a:pt x="52629" y="21891"/>
                </a:cubicBezTo>
                <a:lnTo>
                  <a:pt x="52667" y="22043"/>
                </a:lnTo>
                <a:cubicBezTo>
                  <a:pt x="52742" y="22043"/>
                  <a:pt x="52780" y="22080"/>
                  <a:pt x="52818" y="22080"/>
                </a:cubicBezTo>
                <a:cubicBezTo>
                  <a:pt x="52780" y="22118"/>
                  <a:pt x="52780" y="22156"/>
                  <a:pt x="52780" y="22269"/>
                </a:cubicBezTo>
                <a:lnTo>
                  <a:pt x="52931" y="22345"/>
                </a:lnTo>
                <a:lnTo>
                  <a:pt x="53045" y="22345"/>
                </a:lnTo>
                <a:lnTo>
                  <a:pt x="53196" y="22232"/>
                </a:lnTo>
                <a:lnTo>
                  <a:pt x="53196" y="22080"/>
                </a:lnTo>
                <a:lnTo>
                  <a:pt x="53045" y="21967"/>
                </a:lnTo>
                <a:cubicBezTo>
                  <a:pt x="53083" y="21929"/>
                  <a:pt x="53083" y="21854"/>
                  <a:pt x="53083" y="21816"/>
                </a:cubicBezTo>
                <a:lnTo>
                  <a:pt x="53309" y="21740"/>
                </a:lnTo>
                <a:lnTo>
                  <a:pt x="53309" y="21702"/>
                </a:lnTo>
                <a:cubicBezTo>
                  <a:pt x="53309" y="21665"/>
                  <a:pt x="53309" y="21665"/>
                  <a:pt x="53309" y="21627"/>
                </a:cubicBezTo>
                <a:cubicBezTo>
                  <a:pt x="53347" y="21665"/>
                  <a:pt x="53423" y="21665"/>
                  <a:pt x="53461" y="21665"/>
                </a:cubicBezTo>
                <a:cubicBezTo>
                  <a:pt x="53536" y="21665"/>
                  <a:pt x="53612" y="21665"/>
                  <a:pt x="53650" y="21627"/>
                </a:cubicBezTo>
                <a:cubicBezTo>
                  <a:pt x="53687" y="21589"/>
                  <a:pt x="53687" y="21589"/>
                  <a:pt x="53687" y="21551"/>
                </a:cubicBezTo>
                <a:cubicBezTo>
                  <a:pt x="53725" y="21627"/>
                  <a:pt x="53801" y="21702"/>
                  <a:pt x="53952" y="21702"/>
                </a:cubicBezTo>
                <a:lnTo>
                  <a:pt x="54103" y="21551"/>
                </a:lnTo>
                <a:lnTo>
                  <a:pt x="54103" y="21400"/>
                </a:lnTo>
                <a:lnTo>
                  <a:pt x="53914" y="21324"/>
                </a:lnTo>
                <a:cubicBezTo>
                  <a:pt x="53914" y="21324"/>
                  <a:pt x="53876" y="21286"/>
                  <a:pt x="53876" y="21286"/>
                </a:cubicBezTo>
                <a:cubicBezTo>
                  <a:pt x="53839" y="21249"/>
                  <a:pt x="53801" y="21173"/>
                  <a:pt x="53687" y="21173"/>
                </a:cubicBezTo>
                <a:close/>
                <a:moveTo>
                  <a:pt x="17868" y="21877"/>
                </a:moveTo>
                <a:cubicBezTo>
                  <a:pt x="17834" y="21877"/>
                  <a:pt x="17801" y="21881"/>
                  <a:pt x="17770" y="21891"/>
                </a:cubicBezTo>
                <a:cubicBezTo>
                  <a:pt x="17657" y="21929"/>
                  <a:pt x="17619" y="22005"/>
                  <a:pt x="17581" y="22080"/>
                </a:cubicBezTo>
                <a:lnTo>
                  <a:pt x="17695" y="22194"/>
                </a:lnTo>
                <a:cubicBezTo>
                  <a:pt x="17695" y="22255"/>
                  <a:pt x="17744" y="22366"/>
                  <a:pt x="17883" y="22366"/>
                </a:cubicBezTo>
                <a:cubicBezTo>
                  <a:pt x="17916" y="22366"/>
                  <a:pt x="17954" y="22359"/>
                  <a:pt x="17997" y="22345"/>
                </a:cubicBezTo>
                <a:lnTo>
                  <a:pt x="18110" y="22269"/>
                </a:lnTo>
                <a:cubicBezTo>
                  <a:pt x="18110" y="22269"/>
                  <a:pt x="18110" y="22232"/>
                  <a:pt x="18110" y="22232"/>
                </a:cubicBezTo>
                <a:cubicBezTo>
                  <a:pt x="18148" y="22194"/>
                  <a:pt x="18186" y="22156"/>
                  <a:pt x="18186" y="22080"/>
                </a:cubicBezTo>
                <a:cubicBezTo>
                  <a:pt x="18186" y="22043"/>
                  <a:pt x="18186" y="22043"/>
                  <a:pt x="18186" y="22005"/>
                </a:cubicBezTo>
                <a:lnTo>
                  <a:pt x="18148" y="21967"/>
                </a:lnTo>
                <a:cubicBezTo>
                  <a:pt x="18065" y="21912"/>
                  <a:pt x="17962" y="21877"/>
                  <a:pt x="17868" y="21877"/>
                </a:cubicBezTo>
                <a:close/>
                <a:moveTo>
                  <a:pt x="341" y="22005"/>
                </a:moveTo>
                <a:cubicBezTo>
                  <a:pt x="190" y="22005"/>
                  <a:pt x="114" y="22080"/>
                  <a:pt x="76" y="22156"/>
                </a:cubicBezTo>
                <a:lnTo>
                  <a:pt x="1" y="22232"/>
                </a:lnTo>
                <a:lnTo>
                  <a:pt x="1" y="22307"/>
                </a:lnTo>
                <a:lnTo>
                  <a:pt x="265" y="22383"/>
                </a:lnTo>
                <a:cubicBezTo>
                  <a:pt x="303" y="22345"/>
                  <a:pt x="454" y="22307"/>
                  <a:pt x="454" y="22194"/>
                </a:cubicBezTo>
                <a:cubicBezTo>
                  <a:pt x="454" y="22156"/>
                  <a:pt x="454" y="22118"/>
                  <a:pt x="454" y="22118"/>
                </a:cubicBezTo>
                <a:lnTo>
                  <a:pt x="341" y="22005"/>
                </a:lnTo>
                <a:close/>
                <a:moveTo>
                  <a:pt x="53826" y="21912"/>
                </a:moveTo>
                <a:cubicBezTo>
                  <a:pt x="53784" y="21912"/>
                  <a:pt x="53738" y="21917"/>
                  <a:pt x="53687" y="21929"/>
                </a:cubicBezTo>
                <a:lnTo>
                  <a:pt x="53574" y="22043"/>
                </a:lnTo>
                <a:lnTo>
                  <a:pt x="53574" y="22307"/>
                </a:lnTo>
                <a:lnTo>
                  <a:pt x="53763" y="22383"/>
                </a:lnTo>
                <a:cubicBezTo>
                  <a:pt x="53801" y="22383"/>
                  <a:pt x="53839" y="22421"/>
                  <a:pt x="53876" y="22421"/>
                </a:cubicBezTo>
                <a:cubicBezTo>
                  <a:pt x="53902" y="22421"/>
                  <a:pt x="53944" y="22437"/>
                  <a:pt x="53991" y="22437"/>
                </a:cubicBezTo>
                <a:cubicBezTo>
                  <a:pt x="54015" y="22437"/>
                  <a:pt x="54040" y="22433"/>
                  <a:pt x="54066" y="22421"/>
                </a:cubicBezTo>
                <a:cubicBezTo>
                  <a:pt x="54103" y="22421"/>
                  <a:pt x="54141" y="22383"/>
                  <a:pt x="54141" y="22307"/>
                </a:cubicBezTo>
                <a:cubicBezTo>
                  <a:pt x="54255" y="22307"/>
                  <a:pt x="54406" y="22269"/>
                  <a:pt x="54406" y="22118"/>
                </a:cubicBezTo>
                <a:cubicBezTo>
                  <a:pt x="54406" y="22080"/>
                  <a:pt x="54406" y="22080"/>
                  <a:pt x="54368" y="22043"/>
                </a:cubicBezTo>
                <a:lnTo>
                  <a:pt x="54255" y="21967"/>
                </a:lnTo>
                <a:cubicBezTo>
                  <a:pt x="54141" y="21967"/>
                  <a:pt x="54103" y="21967"/>
                  <a:pt x="54028" y="21929"/>
                </a:cubicBezTo>
                <a:cubicBezTo>
                  <a:pt x="53977" y="21929"/>
                  <a:pt x="53910" y="21912"/>
                  <a:pt x="53826" y="21912"/>
                </a:cubicBezTo>
                <a:close/>
                <a:moveTo>
                  <a:pt x="32704" y="21929"/>
                </a:moveTo>
                <a:lnTo>
                  <a:pt x="32553" y="22080"/>
                </a:lnTo>
                <a:cubicBezTo>
                  <a:pt x="32515" y="22118"/>
                  <a:pt x="32440" y="22194"/>
                  <a:pt x="32477" y="22307"/>
                </a:cubicBezTo>
                <a:lnTo>
                  <a:pt x="32629" y="22421"/>
                </a:lnTo>
                <a:cubicBezTo>
                  <a:pt x="32666" y="22421"/>
                  <a:pt x="32666" y="22421"/>
                  <a:pt x="32742" y="22458"/>
                </a:cubicBezTo>
                <a:lnTo>
                  <a:pt x="32931" y="22345"/>
                </a:lnTo>
                <a:lnTo>
                  <a:pt x="32931" y="22232"/>
                </a:lnTo>
                <a:cubicBezTo>
                  <a:pt x="32931" y="21967"/>
                  <a:pt x="32818" y="21929"/>
                  <a:pt x="32704" y="21929"/>
                </a:cubicBezTo>
                <a:close/>
                <a:moveTo>
                  <a:pt x="2874" y="22043"/>
                </a:moveTo>
                <a:lnTo>
                  <a:pt x="2647" y="22156"/>
                </a:lnTo>
                <a:cubicBezTo>
                  <a:pt x="2647" y="22194"/>
                  <a:pt x="2647" y="22194"/>
                  <a:pt x="2647" y="22194"/>
                </a:cubicBezTo>
                <a:cubicBezTo>
                  <a:pt x="2647" y="22194"/>
                  <a:pt x="2647" y="22232"/>
                  <a:pt x="2647" y="22232"/>
                </a:cubicBezTo>
                <a:cubicBezTo>
                  <a:pt x="2609" y="22269"/>
                  <a:pt x="2572" y="22307"/>
                  <a:pt x="2534" y="22383"/>
                </a:cubicBezTo>
                <a:lnTo>
                  <a:pt x="2647" y="22496"/>
                </a:lnTo>
                <a:cubicBezTo>
                  <a:pt x="2698" y="22509"/>
                  <a:pt x="2740" y="22513"/>
                  <a:pt x="2776" y="22513"/>
                </a:cubicBezTo>
                <a:cubicBezTo>
                  <a:pt x="2849" y="22513"/>
                  <a:pt x="2899" y="22496"/>
                  <a:pt x="2950" y="22496"/>
                </a:cubicBezTo>
                <a:cubicBezTo>
                  <a:pt x="2987" y="22458"/>
                  <a:pt x="2987" y="22458"/>
                  <a:pt x="3025" y="22458"/>
                </a:cubicBezTo>
                <a:lnTo>
                  <a:pt x="3176" y="22345"/>
                </a:lnTo>
                <a:cubicBezTo>
                  <a:pt x="3176" y="22345"/>
                  <a:pt x="3176" y="22345"/>
                  <a:pt x="3176" y="22307"/>
                </a:cubicBezTo>
                <a:cubicBezTo>
                  <a:pt x="3176" y="22156"/>
                  <a:pt x="3025" y="22080"/>
                  <a:pt x="2950" y="22080"/>
                </a:cubicBezTo>
                <a:cubicBezTo>
                  <a:pt x="2912" y="22043"/>
                  <a:pt x="2874" y="22043"/>
                  <a:pt x="2874" y="22043"/>
                </a:cubicBezTo>
                <a:close/>
                <a:moveTo>
                  <a:pt x="62198" y="22076"/>
                </a:moveTo>
                <a:cubicBezTo>
                  <a:pt x="62173" y="22076"/>
                  <a:pt x="62147" y="22078"/>
                  <a:pt x="62119" y="22080"/>
                </a:cubicBezTo>
                <a:lnTo>
                  <a:pt x="62005" y="22194"/>
                </a:lnTo>
                <a:lnTo>
                  <a:pt x="62005" y="22383"/>
                </a:lnTo>
                <a:lnTo>
                  <a:pt x="62156" y="22496"/>
                </a:lnTo>
                <a:cubicBezTo>
                  <a:pt x="62270" y="22496"/>
                  <a:pt x="62345" y="22534"/>
                  <a:pt x="62383" y="22534"/>
                </a:cubicBezTo>
                <a:lnTo>
                  <a:pt x="62572" y="22421"/>
                </a:lnTo>
                <a:cubicBezTo>
                  <a:pt x="62537" y="22281"/>
                  <a:pt x="62502" y="22076"/>
                  <a:pt x="62198" y="22076"/>
                </a:cubicBezTo>
                <a:close/>
                <a:moveTo>
                  <a:pt x="25143" y="22269"/>
                </a:moveTo>
                <a:cubicBezTo>
                  <a:pt x="24954" y="22307"/>
                  <a:pt x="24840" y="22383"/>
                  <a:pt x="24878" y="22534"/>
                </a:cubicBezTo>
                <a:lnTo>
                  <a:pt x="25029" y="22610"/>
                </a:lnTo>
                <a:lnTo>
                  <a:pt x="25105" y="22610"/>
                </a:lnTo>
                <a:cubicBezTo>
                  <a:pt x="25143" y="22610"/>
                  <a:pt x="25332" y="22610"/>
                  <a:pt x="25332" y="22458"/>
                </a:cubicBezTo>
                <a:lnTo>
                  <a:pt x="25294" y="22383"/>
                </a:lnTo>
                <a:cubicBezTo>
                  <a:pt x="25294" y="22421"/>
                  <a:pt x="25294" y="22421"/>
                  <a:pt x="25294" y="22421"/>
                </a:cubicBezTo>
                <a:lnTo>
                  <a:pt x="25143" y="22269"/>
                </a:lnTo>
                <a:close/>
                <a:moveTo>
                  <a:pt x="30562" y="22248"/>
                </a:moveTo>
                <a:cubicBezTo>
                  <a:pt x="30528" y="22248"/>
                  <a:pt x="30499" y="22257"/>
                  <a:pt x="30474" y="22269"/>
                </a:cubicBezTo>
                <a:cubicBezTo>
                  <a:pt x="30322" y="22307"/>
                  <a:pt x="30322" y="22534"/>
                  <a:pt x="30474" y="22610"/>
                </a:cubicBezTo>
                <a:cubicBezTo>
                  <a:pt x="30504" y="22610"/>
                  <a:pt x="30534" y="22616"/>
                  <a:pt x="30569" y="22616"/>
                </a:cubicBezTo>
                <a:cubicBezTo>
                  <a:pt x="30622" y="22616"/>
                  <a:pt x="30685" y="22602"/>
                  <a:pt x="30776" y="22534"/>
                </a:cubicBezTo>
                <a:lnTo>
                  <a:pt x="30814" y="22383"/>
                </a:lnTo>
                <a:cubicBezTo>
                  <a:pt x="30713" y="22282"/>
                  <a:pt x="30629" y="22248"/>
                  <a:pt x="30562" y="22248"/>
                </a:cubicBezTo>
                <a:close/>
                <a:moveTo>
                  <a:pt x="48281" y="22194"/>
                </a:moveTo>
                <a:lnTo>
                  <a:pt x="48168" y="22307"/>
                </a:lnTo>
                <a:lnTo>
                  <a:pt x="48168" y="22534"/>
                </a:lnTo>
                <a:lnTo>
                  <a:pt x="48281" y="22685"/>
                </a:lnTo>
                <a:lnTo>
                  <a:pt x="48546" y="22685"/>
                </a:lnTo>
                <a:lnTo>
                  <a:pt x="48659" y="22534"/>
                </a:lnTo>
                <a:lnTo>
                  <a:pt x="48659" y="22307"/>
                </a:lnTo>
                <a:lnTo>
                  <a:pt x="48546" y="22194"/>
                </a:lnTo>
                <a:close/>
                <a:moveTo>
                  <a:pt x="31721" y="22080"/>
                </a:moveTo>
                <a:lnTo>
                  <a:pt x="31570" y="22232"/>
                </a:lnTo>
                <a:cubicBezTo>
                  <a:pt x="31608" y="22269"/>
                  <a:pt x="31570" y="22345"/>
                  <a:pt x="31570" y="22383"/>
                </a:cubicBezTo>
                <a:cubicBezTo>
                  <a:pt x="31570" y="22421"/>
                  <a:pt x="31532" y="22458"/>
                  <a:pt x="31532" y="22496"/>
                </a:cubicBezTo>
                <a:cubicBezTo>
                  <a:pt x="31532" y="22610"/>
                  <a:pt x="31608" y="22648"/>
                  <a:pt x="31721" y="22685"/>
                </a:cubicBezTo>
                <a:lnTo>
                  <a:pt x="31721" y="22648"/>
                </a:lnTo>
                <a:cubicBezTo>
                  <a:pt x="31789" y="22716"/>
                  <a:pt x="31857" y="22729"/>
                  <a:pt x="31917" y="22729"/>
                </a:cubicBezTo>
                <a:cubicBezTo>
                  <a:pt x="31957" y="22729"/>
                  <a:pt x="31993" y="22723"/>
                  <a:pt x="32024" y="22723"/>
                </a:cubicBezTo>
                <a:lnTo>
                  <a:pt x="32099" y="22572"/>
                </a:lnTo>
                <a:cubicBezTo>
                  <a:pt x="32061" y="22534"/>
                  <a:pt x="32061" y="22458"/>
                  <a:pt x="32061" y="22421"/>
                </a:cubicBezTo>
                <a:cubicBezTo>
                  <a:pt x="32099" y="22383"/>
                  <a:pt x="32099" y="22345"/>
                  <a:pt x="32099" y="22307"/>
                </a:cubicBezTo>
                <a:cubicBezTo>
                  <a:pt x="32099" y="22307"/>
                  <a:pt x="32099" y="22194"/>
                  <a:pt x="32024" y="22156"/>
                </a:cubicBezTo>
                <a:cubicBezTo>
                  <a:pt x="31910" y="22080"/>
                  <a:pt x="31797" y="22080"/>
                  <a:pt x="31721" y="22080"/>
                </a:cubicBezTo>
                <a:close/>
                <a:moveTo>
                  <a:pt x="47185" y="22232"/>
                </a:moveTo>
                <a:lnTo>
                  <a:pt x="47109" y="22269"/>
                </a:lnTo>
                <a:cubicBezTo>
                  <a:pt x="46996" y="22383"/>
                  <a:pt x="46996" y="22458"/>
                  <a:pt x="46996" y="22610"/>
                </a:cubicBezTo>
                <a:lnTo>
                  <a:pt x="47109" y="22723"/>
                </a:lnTo>
                <a:cubicBezTo>
                  <a:pt x="47142" y="22734"/>
                  <a:pt x="47172" y="22739"/>
                  <a:pt x="47200" y="22739"/>
                </a:cubicBezTo>
                <a:cubicBezTo>
                  <a:pt x="47267" y="22739"/>
                  <a:pt x="47320" y="22712"/>
                  <a:pt x="47374" y="22685"/>
                </a:cubicBezTo>
                <a:cubicBezTo>
                  <a:pt x="47411" y="22648"/>
                  <a:pt x="47487" y="22572"/>
                  <a:pt x="47487" y="22496"/>
                </a:cubicBezTo>
                <a:cubicBezTo>
                  <a:pt x="47487" y="22421"/>
                  <a:pt x="47411" y="22345"/>
                  <a:pt x="47374" y="22269"/>
                </a:cubicBezTo>
                <a:cubicBezTo>
                  <a:pt x="47298" y="22232"/>
                  <a:pt x="47260" y="22232"/>
                  <a:pt x="47185" y="22232"/>
                </a:cubicBezTo>
                <a:close/>
                <a:moveTo>
                  <a:pt x="11864" y="22377"/>
                </a:moveTo>
                <a:cubicBezTo>
                  <a:pt x="11802" y="22377"/>
                  <a:pt x="11743" y="22399"/>
                  <a:pt x="11721" y="22421"/>
                </a:cubicBezTo>
                <a:cubicBezTo>
                  <a:pt x="11608" y="22458"/>
                  <a:pt x="11570" y="22534"/>
                  <a:pt x="11570" y="22572"/>
                </a:cubicBezTo>
                <a:lnTo>
                  <a:pt x="11570" y="22648"/>
                </a:lnTo>
                <a:lnTo>
                  <a:pt x="11721" y="22723"/>
                </a:lnTo>
                <a:cubicBezTo>
                  <a:pt x="11721" y="22761"/>
                  <a:pt x="11797" y="22799"/>
                  <a:pt x="11872" y="22837"/>
                </a:cubicBezTo>
                <a:lnTo>
                  <a:pt x="12023" y="22723"/>
                </a:lnTo>
                <a:lnTo>
                  <a:pt x="12023" y="22685"/>
                </a:lnTo>
                <a:lnTo>
                  <a:pt x="12099" y="22648"/>
                </a:lnTo>
                <a:cubicBezTo>
                  <a:pt x="12099" y="22610"/>
                  <a:pt x="12099" y="22572"/>
                  <a:pt x="12099" y="22572"/>
                </a:cubicBezTo>
                <a:cubicBezTo>
                  <a:pt x="12099" y="22496"/>
                  <a:pt x="12061" y="22421"/>
                  <a:pt x="11986" y="22421"/>
                </a:cubicBezTo>
                <a:cubicBezTo>
                  <a:pt x="11954" y="22389"/>
                  <a:pt x="11908" y="22377"/>
                  <a:pt x="11864" y="22377"/>
                </a:cubicBezTo>
                <a:close/>
                <a:moveTo>
                  <a:pt x="66315" y="22534"/>
                </a:moveTo>
                <a:cubicBezTo>
                  <a:pt x="66126" y="22534"/>
                  <a:pt x="66013" y="22610"/>
                  <a:pt x="66051" y="22799"/>
                </a:cubicBezTo>
                <a:lnTo>
                  <a:pt x="66202" y="22874"/>
                </a:lnTo>
                <a:lnTo>
                  <a:pt x="66315" y="22874"/>
                </a:lnTo>
                <a:lnTo>
                  <a:pt x="66429" y="22761"/>
                </a:lnTo>
                <a:cubicBezTo>
                  <a:pt x="66466" y="22761"/>
                  <a:pt x="66504" y="22723"/>
                  <a:pt x="66504" y="22685"/>
                </a:cubicBezTo>
                <a:lnTo>
                  <a:pt x="66315" y="22534"/>
                </a:lnTo>
                <a:close/>
                <a:moveTo>
                  <a:pt x="66655" y="22421"/>
                </a:moveTo>
                <a:lnTo>
                  <a:pt x="66542" y="22534"/>
                </a:lnTo>
                <a:lnTo>
                  <a:pt x="66542" y="22572"/>
                </a:lnTo>
                <a:cubicBezTo>
                  <a:pt x="66542" y="22685"/>
                  <a:pt x="66580" y="22761"/>
                  <a:pt x="66618" y="22837"/>
                </a:cubicBezTo>
                <a:lnTo>
                  <a:pt x="66731" y="22874"/>
                </a:lnTo>
                <a:cubicBezTo>
                  <a:pt x="66845" y="22874"/>
                  <a:pt x="66920" y="22837"/>
                  <a:pt x="66996" y="22799"/>
                </a:cubicBezTo>
                <a:lnTo>
                  <a:pt x="67034" y="22723"/>
                </a:lnTo>
                <a:cubicBezTo>
                  <a:pt x="67034" y="22723"/>
                  <a:pt x="67034" y="22685"/>
                  <a:pt x="67034" y="22685"/>
                </a:cubicBezTo>
                <a:cubicBezTo>
                  <a:pt x="67034" y="22572"/>
                  <a:pt x="66996" y="22534"/>
                  <a:pt x="66958" y="22496"/>
                </a:cubicBezTo>
                <a:cubicBezTo>
                  <a:pt x="66882" y="22458"/>
                  <a:pt x="66807" y="22421"/>
                  <a:pt x="66655" y="22421"/>
                </a:cubicBezTo>
                <a:close/>
                <a:moveTo>
                  <a:pt x="87463" y="22320"/>
                </a:moveTo>
                <a:cubicBezTo>
                  <a:pt x="87400" y="22320"/>
                  <a:pt x="87343" y="22339"/>
                  <a:pt x="87298" y="22383"/>
                </a:cubicBezTo>
                <a:cubicBezTo>
                  <a:pt x="87223" y="22458"/>
                  <a:pt x="87185" y="22572"/>
                  <a:pt x="87185" y="22648"/>
                </a:cubicBezTo>
                <a:cubicBezTo>
                  <a:pt x="87185" y="22685"/>
                  <a:pt x="87185" y="22723"/>
                  <a:pt x="87185" y="22761"/>
                </a:cubicBezTo>
                <a:lnTo>
                  <a:pt x="87336" y="22874"/>
                </a:lnTo>
                <a:cubicBezTo>
                  <a:pt x="87639" y="22874"/>
                  <a:pt x="87677" y="22761"/>
                  <a:pt x="87677" y="22610"/>
                </a:cubicBezTo>
                <a:cubicBezTo>
                  <a:pt x="87677" y="22572"/>
                  <a:pt x="87677" y="22534"/>
                  <a:pt x="87714" y="22496"/>
                </a:cubicBezTo>
                <a:lnTo>
                  <a:pt x="87601" y="22345"/>
                </a:lnTo>
                <a:cubicBezTo>
                  <a:pt x="87554" y="22329"/>
                  <a:pt x="87507" y="22320"/>
                  <a:pt x="87463" y="22320"/>
                </a:cubicBezTo>
                <a:close/>
                <a:moveTo>
                  <a:pt x="79510" y="22534"/>
                </a:moveTo>
                <a:lnTo>
                  <a:pt x="79359" y="22648"/>
                </a:lnTo>
                <a:lnTo>
                  <a:pt x="79359" y="22799"/>
                </a:lnTo>
                <a:lnTo>
                  <a:pt x="79510" y="22912"/>
                </a:lnTo>
                <a:lnTo>
                  <a:pt x="79699" y="22912"/>
                </a:lnTo>
                <a:lnTo>
                  <a:pt x="79813" y="22799"/>
                </a:lnTo>
                <a:lnTo>
                  <a:pt x="79813" y="22648"/>
                </a:lnTo>
                <a:lnTo>
                  <a:pt x="79699" y="22534"/>
                </a:lnTo>
                <a:close/>
                <a:moveTo>
                  <a:pt x="487" y="22581"/>
                </a:moveTo>
                <a:cubicBezTo>
                  <a:pt x="454" y="22581"/>
                  <a:pt x="417" y="22591"/>
                  <a:pt x="379" y="22610"/>
                </a:cubicBezTo>
                <a:cubicBezTo>
                  <a:pt x="303" y="22648"/>
                  <a:pt x="265" y="22723"/>
                  <a:pt x="265" y="22799"/>
                </a:cubicBezTo>
                <a:cubicBezTo>
                  <a:pt x="265" y="22874"/>
                  <a:pt x="303" y="22950"/>
                  <a:pt x="417" y="22988"/>
                </a:cubicBezTo>
                <a:cubicBezTo>
                  <a:pt x="454" y="22988"/>
                  <a:pt x="530" y="22988"/>
                  <a:pt x="606" y="22950"/>
                </a:cubicBezTo>
                <a:cubicBezTo>
                  <a:pt x="643" y="22912"/>
                  <a:pt x="681" y="22837"/>
                  <a:pt x="681" y="22799"/>
                </a:cubicBezTo>
                <a:cubicBezTo>
                  <a:pt x="681" y="22723"/>
                  <a:pt x="643" y="22648"/>
                  <a:pt x="568" y="22610"/>
                </a:cubicBezTo>
                <a:cubicBezTo>
                  <a:pt x="549" y="22591"/>
                  <a:pt x="520" y="22581"/>
                  <a:pt x="487" y="22581"/>
                </a:cubicBezTo>
                <a:close/>
                <a:moveTo>
                  <a:pt x="21415" y="22593"/>
                </a:moveTo>
                <a:cubicBezTo>
                  <a:pt x="21391" y="22593"/>
                  <a:pt x="21362" y="22597"/>
                  <a:pt x="21324" y="22610"/>
                </a:cubicBezTo>
                <a:lnTo>
                  <a:pt x="21211" y="22723"/>
                </a:lnTo>
                <a:lnTo>
                  <a:pt x="21211" y="22799"/>
                </a:lnTo>
                <a:lnTo>
                  <a:pt x="21324" y="22912"/>
                </a:lnTo>
                <a:cubicBezTo>
                  <a:pt x="21362" y="22950"/>
                  <a:pt x="21400" y="22950"/>
                  <a:pt x="21438" y="22988"/>
                </a:cubicBezTo>
                <a:lnTo>
                  <a:pt x="21627" y="22837"/>
                </a:lnTo>
                <a:cubicBezTo>
                  <a:pt x="21589" y="22761"/>
                  <a:pt x="21589" y="22685"/>
                  <a:pt x="21513" y="22610"/>
                </a:cubicBezTo>
                <a:cubicBezTo>
                  <a:pt x="21488" y="22610"/>
                  <a:pt x="21463" y="22593"/>
                  <a:pt x="21415" y="22593"/>
                </a:cubicBezTo>
                <a:close/>
                <a:moveTo>
                  <a:pt x="3403" y="22648"/>
                </a:moveTo>
                <a:cubicBezTo>
                  <a:pt x="3290" y="22648"/>
                  <a:pt x="3214" y="22648"/>
                  <a:pt x="3176" y="22685"/>
                </a:cubicBezTo>
                <a:cubicBezTo>
                  <a:pt x="3139" y="22723"/>
                  <a:pt x="3063" y="22799"/>
                  <a:pt x="3063" y="22874"/>
                </a:cubicBezTo>
                <a:lnTo>
                  <a:pt x="3063" y="22912"/>
                </a:lnTo>
                <a:lnTo>
                  <a:pt x="3214" y="23026"/>
                </a:lnTo>
                <a:cubicBezTo>
                  <a:pt x="3290" y="23026"/>
                  <a:pt x="3403" y="23026"/>
                  <a:pt x="3441" y="22988"/>
                </a:cubicBezTo>
                <a:cubicBezTo>
                  <a:pt x="3479" y="22950"/>
                  <a:pt x="3517" y="22874"/>
                  <a:pt x="3517" y="22799"/>
                </a:cubicBezTo>
                <a:lnTo>
                  <a:pt x="3517" y="22761"/>
                </a:lnTo>
                <a:lnTo>
                  <a:pt x="3403" y="22648"/>
                </a:lnTo>
                <a:close/>
                <a:moveTo>
                  <a:pt x="48432" y="22685"/>
                </a:moveTo>
                <a:cubicBezTo>
                  <a:pt x="48205" y="22685"/>
                  <a:pt x="48130" y="22799"/>
                  <a:pt x="48168" y="22950"/>
                </a:cubicBezTo>
                <a:lnTo>
                  <a:pt x="48281" y="23026"/>
                </a:lnTo>
                <a:lnTo>
                  <a:pt x="48394" y="23026"/>
                </a:lnTo>
                <a:lnTo>
                  <a:pt x="48546" y="22912"/>
                </a:lnTo>
                <a:cubicBezTo>
                  <a:pt x="48546" y="22912"/>
                  <a:pt x="48583" y="22874"/>
                  <a:pt x="48583" y="22837"/>
                </a:cubicBezTo>
                <a:lnTo>
                  <a:pt x="48432" y="22685"/>
                </a:lnTo>
                <a:close/>
                <a:moveTo>
                  <a:pt x="71911" y="22648"/>
                </a:moveTo>
                <a:lnTo>
                  <a:pt x="71759" y="22761"/>
                </a:lnTo>
                <a:lnTo>
                  <a:pt x="71759" y="22912"/>
                </a:lnTo>
                <a:lnTo>
                  <a:pt x="71873" y="23026"/>
                </a:lnTo>
                <a:cubicBezTo>
                  <a:pt x="71916" y="23038"/>
                  <a:pt x="71955" y="23043"/>
                  <a:pt x="71989" y="23043"/>
                </a:cubicBezTo>
                <a:cubicBezTo>
                  <a:pt x="72161" y="23043"/>
                  <a:pt x="72219" y="22906"/>
                  <a:pt x="72251" y="22874"/>
                </a:cubicBezTo>
                <a:cubicBezTo>
                  <a:pt x="72251" y="22837"/>
                  <a:pt x="72251" y="22837"/>
                  <a:pt x="72251" y="22837"/>
                </a:cubicBezTo>
                <a:lnTo>
                  <a:pt x="72138" y="22648"/>
                </a:lnTo>
                <a:close/>
                <a:moveTo>
                  <a:pt x="54784" y="22345"/>
                </a:moveTo>
                <a:cubicBezTo>
                  <a:pt x="54595" y="22345"/>
                  <a:pt x="54481" y="22421"/>
                  <a:pt x="54481" y="22534"/>
                </a:cubicBezTo>
                <a:lnTo>
                  <a:pt x="54519" y="22648"/>
                </a:lnTo>
                <a:cubicBezTo>
                  <a:pt x="54557" y="22685"/>
                  <a:pt x="54633" y="22685"/>
                  <a:pt x="54670" y="22685"/>
                </a:cubicBezTo>
                <a:lnTo>
                  <a:pt x="54633" y="22723"/>
                </a:lnTo>
                <a:cubicBezTo>
                  <a:pt x="54595" y="22723"/>
                  <a:pt x="54595" y="22761"/>
                  <a:pt x="54557" y="22761"/>
                </a:cubicBezTo>
                <a:cubicBezTo>
                  <a:pt x="54519" y="22799"/>
                  <a:pt x="54406" y="22837"/>
                  <a:pt x="54406" y="22912"/>
                </a:cubicBezTo>
                <a:cubicBezTo>
                  <a:pt x="54406" y="23026"/>
                  <a:pt x="54519" y="23063"/>
                  <a:pt x="54557" y="23063"/>
                </a:cubicBezTo>
                <a:lnTo>
                  <a:pt x="54595" y="23063"/>
                </a:lnTo>
                <a:lnTo>
                  <a:pt x="54633" y="23139"/>
                </a:lnTo>
                <a:lnTo>
                  <a:pt x="54746" y="23139"/>
                </a:lnTo>
                <a:cubicBezTo>
                  <a:pt x="54935" y="23101"/>
                  <a:pt x="54935" y="23026"/>
                  <a:pt x="54935" y="22988"/>
                </a:cubicBezTo>
                <a:lnTo>
                  <a:pt x="54935" y="22950"/>
                </a:lnTo>
                <a:lnTo>
                  <a:pt x="54859" y="22874"/>
                </a:lnTo>
                <a:cubicBezTo>
                  <a:pt x="54935" y="22837"/>
                  <a:pt x="54935" y="22723"/>
                  <a:pt x="54859" y="22685"/>
                </a:cubicBezTo>
                <a:lnTo>
                  <a:pt x="55049" y="22648"/>
                </a:lnTo>
                <a:cubicBezTo>
                  <a:pt x="55049" y="22610"/>
                  <a:pt x="55049" y="22572"/>
                  <a:pt x="55049" y="22572"/>
                </a:cubicBezTo>
                <a:cubicBezTo>
                  <a:pt x="55049" y="22421"/>
                  <a:pt x="54935" y="22345"/>
                  <a:pt x="54784" y="22345"/>
                </a:cubicBezTo>
                <a:close/>
                <a:moveTo>
                  <a:pt x="17468" y="22799"/>
                </a:moveTo>
                <a:lnTo>
                  <a:pt x="17317" y="22950"/>
                </a:lnTo>
                <a:cubicBezTo>
                  <a:pt x="17317" y="23026"/>
                  <a:pt x="17279" y="23026"/>
                  <a:pt x="17279" y="23026"/>
                </a:cubicBezTo>
                <a:lnTo>
                  <a:pt x="17279" y="23215"/>
                </a:lnTo>
                <a:cubicBezTo>
                  <a:pt x="17317" y="23252"/>
                  <a:pt x="17392" y="23252"/>
                  <a:pt x="17468" y="23252"/>
                </a:cubicBezTo>
                <a:cubicBezTo>
                  <a:pt x="17581" y="23252"/>
                  <a:pt x="17695" y="23215"/>
                  <a:pt x="17770" y="23139"/>
                </a:cubicBezTo>
                <a:lnTo>
                  <a:pt x="17770" y="22988"/>
                </a:lnTo>
                <a:cubicBezTo>
                  <a:pt x="17732" y="22950"/>
                  <a:pt x="17732" y="22950"/>
                  <a:pt x="17695" y="22912"/>
                </a:cubicBezTo>
                <a:cubicBezTo>
                  <a:pt x="17657" y="22874"/>
                  <a:pt x="17581" y="22799"/>
                  <a:pt x="17468" y="22799"/>
                </a:cubicBezTo>
                <a:close/>
                <a:moveTo>
                  <a:pt x="75238" y="22799"/>
                </a:moveTo>
                <a:lnTo>
                  <a:pt x="75087" y="22912"/>
                </a:lnTo>
                <a:cubicBezTo>
                  <a:pt x="75087" y="22950"/>
                  <a:pt x="75087" y="22950"/>
                  <a:pt x="75087" y="22950"/>
                </a:cubicBezTo>
                <a:lnTo>
                  <a:pt x="75238" y="22950"/>
                </a:lnTo>
                <a:lnTo>
                  <a:pt x="75087" y="22988"/>
                </a:lnTo>
                <a:cubicBezTo>
                  <a:pt x="75087" y="23063"/>
                  <a:pt x="75087" y="23215"/>
                  <a:pt x="75238" y="23252"/>
                </a:cubicBezTo>
                <a:lnTo>
                  <a:pt x="75427" y="23139"/>
                </a:lnTo>
                <a:cubicBezTo>
                  <a:pt x="75465" y="23101"/>
                  <a:pt x="75540" y="23063"/>
                  <a:pt x="75540" y="22950"/>
                </a:cubicBezTo>
                <a:cubicBezTo>
                  <a:pt x="75540" y="22950"/>
                  <a:pt x="75540" y="22912"/>
                  <a:pt x="75540" y="22874"/>
                </a:cubicBezTo>
                <a:lnTo>
                  <a:pt x="75389" y="22799"/>
                </a:lnTo>
                <a:close/>
                <a:moveTo>
                  <a:pt x="65748" y="22950"/>
                </a:moveTo>
                <a:lnTo>
                  <a:pt x="65559" y="23063"/>
                </a:lnTo>
                <a:cubicBezTo>
                  <a:pt x="65559" y="23026"/>
                  <a:pt x="65597" y="23026"/>
                  <a:pt x="65559" y="23026"/>
                </a:cubicBezTo>
                <a:cubicBezTo>
                  <a:pt x="65521" y="23026"/>
                  <a:pt x="65370" y="23063"/>
                  <a:pt x="65370" y="23215"/>
                </a:cubicBezTo>
                <a:lnTo>
                  <a:pt x="65408" y="23290"/>
                </a:lnTo>
                <a:cubicBezTo>
                  <a:pt x="65483" y="23366"/>
                  <a:pt x="65559" y="23404"/>
                  <a:pt x="65672" y="23404"/>
                </a:cubicBezTo>
                <a:cubicBezTo>
                  <a:pt x="65824" y="23366"/>
                  <a:pt x="65899" y="23252"/>
                  <a:pt x="65899" y="23139"/>
                </a:cubicBezTo>
                <a:cubicBezTo>
                  <a:pt x="65899" y="23063"/>
                  <a:pt x="65862" y="22988"/>
                  <a:pt x="65748" y="22950"/>
                </a:cubicBezTo>
                <a:close/>
                <a:moveTo>
                  <a:pt x="61325" y="22799"/>
                </a:moveTo>
                <a:lnTo>
                  <a:pt x="61211" y="22837"/>
                </a:lnTo>
                <a:cubicBezTo>
                  <a:pt x="61136" y="22874"/>
                  <a:pt x="60984" y="22988"/>
                  <a:pt x="60984" y="23139"/>
                </a:cubicBezTo>
                <a:cubicBezTo>
                  <a:pt x="60984" y="23215"/>
                  <a:pt x="61022" y="23252"/>
                  <a:pt x="61060" y="23328"/>
                </a:cubicBezTo>
                <a:lnTo>
                  <a:pt x="61136" y="23404"/>
                </a:lnTo>
                <a:cubicBezTo>
                  <a:pt x="61170" y="23411"/>
                  <a:pt x="61201" y="23414"/>
                  <a:pt x="61229" y="23414"/>
                </a:cubicBezTo>
                <a:cubicBezTo>
                  <a:pt x="61352" y="23414"/>
                  <a:pt x="61414" y="23352"/>
                  <a:pt x="61476" y="23290"/>
                </a:cubicBezTo>
                <a:cubicBezTo>
                  <a:pt x="61589" y="23290"/>
                  <a:pt x="61665" y="23215"/>
                  <a:pt x="61665" y="23139"/>
                </a:cubicBezTo>
                <a:lnTo>
                  <a:pt x="61589" y="23026"/>
                </a:lnTo>
                <a:cubicBezTo>
                  <a:pt x="61589" y="23026"/>
                  <a:pt x="61589" y="22988"/>
                  <a:pt x="61551" y="22950"/>
                </a:cubicBezTo>
                <a:cubicBezTo>
                  <a:pt x="61551" y="22912"/>
                  <a:pt x="61476" y="22799"/>
                  <a:pt x="61325" y="22799"/>
                </a:cubicBezTo>
                <a:close/>
                <a:moveTo>
                  <a:pt x="37558" y="23048"/>
                </a:moveTo>
                <a:cubicBezTo>
                  <a:pt x="37531" y="23048"/>
                  <a:pt x="37501" y="23052"/>
                  <a:pt x="37468" y="23063"/>
                </a:cubicBezTo>
                <a:lnTo>
                  <a:pt x="37355" y="23177"/>
                </a:lnTo>
                <a:lnTo>
                  <a:pt x="37355" y="23328"/>
                </a:lnTo>
                <a:lnTo>
                  <a:pt x="37506" y="23441"/>
                </a:lnTo>
                <a:lnTo>
                  <a:pt x="37695" y="23441"/>
                </a:lnTo>
                <a:lnTo>
                  <a:pt x="37808" y="23328"/>
                </a:lnTo>
                <a:lnTo>
                  <a:pt x="37808" y="23215"/>
                </a:lnTo>
                <a:lnTo>
                  <a:pt x="37695" y="23101"/>
                </a:lnTo>
                <a:cubicBezTo>
                  <a:pt x="37668" y="23074"/>
                  <a:pt x="37622" y="23048"/>
                  <a:pt x="37558" y="23048"/>
                </a:cubicBezTo>
                <a:close/>
                <a:moveTo>
                  <a:pt x="73839" y="22988"/>
                </a:moveTo>
                <a:lnTo>
                  <a:pt x="73688" y="23101"/>
                </a:lnTo>
                <a:cubicBezTo>
                  <a:pt x="73688" y="23252"/>
                  <a:pt x="73725" y="23328"/>
                  <a:pt x="73801" y="23404"/>
                </a:cubicBezTo>
                <a:cubicBezTo>
                  <a:pt x="73839" y="23441"/>
                  <a:pt x="73952" y="23441"/>
                  <a:pt x="74028" y="23441"/>
                </a:cubicBezTo>
                <a:lnTo>
                  <a:pt x="74141" y="23328"/>
                </a:lnTo>
                <a:cubicBezTo>
                  <a:pt x="74141" y="23328"/>
                  <a:pt x="74179" y="23290"/>
                  <a:pt x="74179" y="23290"/>
                </a:cubicBezTo>
                <a:cubicBezTo>
                  <a:pt x="74179" y="23177"/>
                  <a:pt x="74141" y="23101"/>
                  <a:pt x="74066" y="23063"/>
                </a:cubicBezTo>
                <a:cubicBezTo>
                  <a:pt x="73990" y="23026"/>
                  <a:pt x="73915" y="22988"/>
                  <a:pt x="73839" y="22988"/>
                </a:cubicBezTo>
                <a:close/>
                <a:moveTo>
                  <a:pt x="74406" y="23215"/>
                </a:moveTo>
                <a:cubicBezTo>
                  <a:pt x="74255" y="23215"/>
                  <a:pt x="74179" y="23290"/>
                  <a:pt x="74179" y="23404"/>
                </a:cubicBezTo>
                <a:lnTo>
                  <a:pt x="74330" y="23404"/>
                </a:lnTo>
                <a:cubicBezTo>
                  <a:pt x="74330" y="23404"/>
                  <a:pt x="74293" y="23404"/>
                  <a:pt x="74330" y="23441"/>
                </a:cubicBezTo>
                <a:lnTo>
                  <a:pt x="74519" y="23441"/>
                </a:lnTo>
                <a:cubicBezTo>
                  <a:pt x="74519" y="23404"/>
                  <a:pt x="74519" y="23404"/>
                  <a:pt x="74482" y="23404"/>
                </a:cubicBezTo>
                <a:lnTo>
                  <a:pt x="74671" y="23404"/>
                </a:lnTo>
                <a:cubicBezTo>
                  <a:pt x="74671" y="23328"/>
                  <a:pt x="74633" y="23290"/>
                  <a:pt x="74595" y="23252"/>
                </a:cubicBezTo>
                <a:cubicBezTo>
                  <a:pt x="74557" y="23215"/>
                  <a:pt x="74482" y="23215"/>
                  <a:pt x="74406" y="23215"/>
                </a:cubicBezTo>
                <a:close/>
                <a:moveTo>
                  <a:pt x="42397" y="23048"/>
                </a:moveTo>
                <a:cubicBezTo>
                  <a:pt x="42371" y="23048"/>
                  <a:pt x="42341" y="23052"/>
                  <a:pt x="42307" y="23063"/>
                </a:cubicBezTo>
                <a:lnTo>
                  <a:pt x="42194" y="23177"/>
                </a:lnTo>
                <a:cubicBezTo>
                  <a:pt x="42194" y="23215"/>
                  <a:pt x="42156" y="23215"/>
                  <a:pt x="42156" y="23252"/>
                </a:cubicBezTo>
                <a:lnTo>
                  <a:pt x="42270" y="23441"/>
                </a:lnTo>
                <a:cubicBezTo>
                  <a:pt x="42307" y="23441"/>
                  <a:pt x="42307" y="23441"/>
                  <a:pt x="42383" y="23479"/>
                </a:cubicBezTo>
                <a:lnTo>
                  <a:pt x="42534" y="23479"/>
                </a:lnTo>
                <a:cubicBezTo>
                  <a:pt x="42610" y="23404"/>
                  <a:pt x="42648" y="23328"/>
                  <a:pt x="42648" y="23290"/>
                </a:cubicBezTo>
                <a:cubicBezTo>
                  <a:pt x="42648" y="23215"/>
                  <a:pt x="42610" y="23139"/>
                  <a:pt x="42534" y="23101"/>
                </a:cubicBezTo>
                <a:cubicBezTo>
                  <a:pt x="42507" y="23074"/>
                  <a:pt x="42462" y="23048"/>
                  <a:pt x="42397" y="23048"/>
                </a:cubicBezTo>
                <a:close/>
                <a:moveTo>
                  <a:pt x="7978" y="23215"/>
                </a:moveTo>
                <a:cubicBezTo>
                  <a:pt x="7827" y="23215"/>
                  <a:pt x="7638" y="23328"/>
                  <a:pt x="7638" y="23479"/>
                </a:cubicBezTo>
                <a:lnTo>
                  <a:pt x="7789" y="23479"/>
                </a:lnTo>
                <a:cubicBezTo>
                  <a:pt x="7821" y="23511"/>
                  <a:pt x="7844" y="23522"/>
                  <a:pt x="7865" y="23522"/>
                </a:cubicBezTo>
                <a:cubicBezTo>
                  <a:pt x="7909" y="23522"/>
                  <a:pt x="7943" y="23473"/>
                  <a:pt x="8033" y="23473"/>
                </a:cubicBezTo>
                <a:cubicBezTo>
                  <a:pt x="8050" y="23473"/>
                  <a:pt x="8069" y="23475"/>
                  <a:pt x="8091" y="23479"/>
                </a:cubicBezTo>
                <a:cubicBezTo>
                  <a:pt x="8091" y="23479"/>
                  <a:pt x="8091" y="23479"/>
                  <a:pt x="8091" y="23441"/>
                </a:cubicBezTo>
                <a:lnTo>
                  <a:pt x="8243" y="23441"/>
                </a:lnTo>
                <a:cubicBezTo>
                  <a:pt x="8243" y="23366"/>
                  <a:pt x="8205" y="23328"/>
                  <a:pt x="8167" y="23290"/>
                </a:cubicBezTo>
                <a:cubicBezTo>
                  <a:pt x="8129" y="23252"/>
                  <a:pt x="8054" y="23215"/>
                  <a:pt x="7978" y="23215"/>
                </a:cubicBezTo>
                <a:close/>
                <a:moveTo>
                  <a:pt x="46239" y="22837"/>
                </a:moveTo>
                <a:cubicBezTo>
                  <a:pt x="46126" y="22837"/>
                  <a:pt x="46013" y="22912"/>
                  <a:pt x="45975" y="23063"/>
                </a:cubicBezTo>
                <a:lnTo>
                  <a:pt x="46088" y="23177"/>
                </a:lnTo>
                <a:cubicBezTo>
                  <a:pt x="46050" y="23252"/>
                  <a:pt x="46013" y="23328"/>
                  <a:pt x="46050" y="23441"/>
                </a:cubicBezTo>
                <a:lnTo>
                  <a:pt x="46164" y="23555"/>
                </a:lnTo>
                <a:lnTo>
                  <a:pt x="46315" y="23555"/>
                </a:lnTo>
                <a:cubicBezTo>
                  <a:pt x="46428" y="23517"/>
                  <a:pt x="46504" y="23479"/>
                  <a:pt x="46504" y="23366"/>
                </a:cubicBezTo>
                <a:cubicBezTo>
                  <a:pt x="46504" y="23290"/>
                  <a:pt x="46428" y="23177"/>
                  <a:pt x="46391" y="23139"/>
                </a:cubicBezTo>
                <a:lnTo>
                  <a:pt x="46428" y="23026"/>
                </a:lnTo>
                <a:cubicBezTo>
                  <a:pt x="46428" y="22950"/>
                  <a:pt x="46353" y="22874"/>
                  <a:pt x="46239" y="22837"/>
                </a:cubicBezTo>
                <a:close/>
                <a:moveTo>
                  <a:pt x="64274" y="23101"/>
                </a:moveTo>
                <a:cubicBezTo>
                  <a:pt x="63971" y="23101"/>
                  <a:pt x="63933" y="23290"/>
                  <a:pt x="63933" y="23404"/>
                </a:cubicBezTo>
                <a:cubicBezTo>
                  <a:pt x="63896" y="23441"/>
                  <a:pt x="63896" y="23479"/>
                  <a:pt x="63896" y="23479"/>
                </a:cubicBezTo>
                <a:lnTo>
                  <a:pt x="64009" y="23668"/>
                </a:lnTo>
                <a:cubicBezTo>
                  <a:pt x="64349" y="23631"/>
                  <a:pt x="64387" y="23328"/>
                  <a:pt x="64387" y="23215"/>
                </a:cubicBezTo>
                <a:lnTo>
                  <a:pt x="64274" y="23101"/>
                </a:lnTo>
                <a:close/>
                <a:moveTo>
                  <a:pt x="80011" y="23462"/>
                </a:moveTo>
                <a:cubicBezTo>
                  <a:pt x="79993" y="23462"/>
                  <a:pt x="79976" y="23467"/>
                  <a:pt x="79964" y="23479"/>
                </a:cubicBezTo>
                <a:cubicBezTo>
                  <a:pt x="79888" y="23479"/>
                  <a:pt x="79850" y="23555"/>
                  <a:pt x="79850" y="23631"/>
                </a:cubicBezTo>
                <a:lnTo>
                  <a:pt x="79964" y="23744"/>
                </a:lnTo>
                <a:cubicBezTo>
                  <a:pt x="79996" y="23776"/>
                  <a:pt x="80057" y="23865"/>
                  <a:pt x="80193" y="23865"/>
                </a:cubicBezTo>
                <a:cubicBezTo>
                  <a:pt x="80216" y="23865"/>
                  <a:pt x="80240" y="23863"/>
                  <a:pt x="80266" y="23857"/>
                </a:cubicBezTo>
                <a:lnTo>
                  <a:pt x="80380" y="23744"/>
                </a:lnTo>
                <a:lnTo>
                  <a:pt x="80380" y="23631"/>
                </a:lnTo>
                <a:cubicBezTo>
                  <a:pt x="80342" y="23593"/>
                  <a:pt x="80342" y="23517"/>
                  <a:pt x="80304" y="23479"/>
                </a:cubicBezTo>
                <a:cubicBezTo>
                  <a:pt x="80279" y="23479"/>
                  <a:pt x="80254" y="23462"/>
                  <a:pt x="80217" y="23462"/>
                </a:cubicBezTo>
                <a:cubicBezTo>
                  <a:pt x="80199" y="23462"/>
                  <a:pt x="80178" y="23467"/>
                  <a:pt x="80153" y="23479"/>
                </a:cubicBezTo>
                <a:lnTo>
                  <a:pt x="80115" y="23479"/>
                </a:lnTo>
                <a:cubicBezTo>
                  <a:pt x="80090" y="23479"/>
                  <a:pt x="80048" y="23462"/>
                  <a:pt x="80011" y="23462"/>
                </a:cubicBezTo>
                <a:close/>
                <a:moveTo>
                  <a:pt x="41627" y="23441"/>
                </a:moveTo>
                <a:lnTo>
                  <a:pt x="41438" y="23479"/>
                </a:lnTo>
                <a:cubicBezTo>
                  <a:pt x="41287" y="23706"/>
                  <a:pt x="41438" y="23971"/>
                  <a:pt x="41740" y="24009"/>
                </a:cubicBezTo>
                <a:lnTo>
                  <a:pt x="41929" y="23895"/>
                </a:lnTo>
                <a:lnTo>
                  <a:pt x="41929" y="23593"/>
                </a:lnTo>
                <a:lnTo>
                  <a:pt x="41778" y="23479"/>
                </a:lnTo>
                <a:cubicBezTo>
                  <a:pt x="41702" y="23479"/>
                  <a:pt x="41665" y="23479"/>
                  <a:pt x="41627" y="23441"/>
                </a:cubicBezTo>
                <a:close/>
                <a:moveTo>
                  <a:pt x="85695" y="23728"/>
                </a:moveTo>
                <a:cubicBezTo>
                  <a:pt x="85628" y="23728"/>
                  <a:pt x="85575" y="23755"/>
                  <a:pt x="85521" y="23782"/>
                </a:cubicBezTo>
                <a:cubicBezTo>
                  <a:pt x="85484" y="23820"/>
                  <a:pt x="85446" y="23857"/>
                  <a:pt x="85446" y="23971"/>
                </a:cubicBezTo>
                <a:lnTo>
                  <a:pt x="85446" y="24009"/>
                </a:lnTo>
                <a:lnTo>
                  <a:pt x="85559" y="24122"/>
                </a:lnTo>
                <a:cubicBezTo>
                  <a:pt x="85673" y="24122"/>
                  <a:pt x="85748" y="24084"/>
                  <a:pt x="85824" y="24046"/>
                </a:cubicBezTo>
                <a:cubicBezTo>
                  <a:pt x="85862" y="24009"/>
                  <a:pt x="85900" y="23933"/>
                  <a:pt x="85900" y="23857"/>
                </a:cubicBezTo>
                <a:lnTo>
                  <a:pt x="85900" y="23820"/>
                </a:lnTo>
                <a:lnTo>
                  <a:pt x="85786" y="23744"/>
                </a:lnTo>
                <a:cubicBezTo>
                  <a:pt x="85753" y="23733"/>
                  <a:pt x="85723" y="23728"/>
                  <a:pt x="85695" y="23728"/>
                </a:cubicBezTo>
                <a:close/>
                <a:moveTo>
                  <a:pt x="14956" y="23570"/>
                </a:moveTo>
                <a:cubicBezTo>
                  <a:pt x="14839" y="23570"/>
                  <a:pt x="14728" y="23596"/>
                  <a:pt x="14632" y="23668"/>
                </a:cubicBezTo>
                <a:lnTo>
                  <a:pt x="14670" y="23857"/>
                </a:lnTo>
                <a:cubicBezTo>
                  <a:pt x="14708" y="23857"/>
                  <a:pt x="14783" y="23933"/>
                  <a:pt x="14821" y="23971"/>
                </a:cubicBezTo>
                <a:cubicBezTo>
                  <a:pt x="14910" y="24060"/>
                  <a:pt x="15045" y="24195"/>
                  <a:pt x="15209" y="24195"/>
                </a:cubicBezTo>
                <a:cubicBezTo>
                  <a:pt x="15254" y="24195"/>
                  <a:pt x="15301" y="24184"/>
                  <a:pt x="15351" y="24160"/>
                </a:cubicBezTo>
                <a:lnTo>
                  <a:pt x="15388" y="24122"/>
                </a:lnTo>
                <a:cubicBezTo>
                  <a:pt x="15426" y="24084"/>
                  <a:pt x="15464" y="24009"/>
                  <a:pt x="15464" y="23933"/>
                </a:cubicBezTo>
                <a:cubicBezTo>
                  <a:pt x="15464" y="23820"/>
                  <a:pt x="15313" y="23668"/>
                  <a:pt x="15161" y="23593"/>
                </a:cubicBezTo>
                <a:cubicBezTo>
                  <a:pt x="15092" y="23579"/>
                  <a:pt x="15023" y="23570"/>
                  <a:pt x="14956" y="23570"/>
                </a:cubicBezTo>
                <a:close/>
                <a:moveTo>
                  <a:pt x="54859" y="23820"/>
                </a:moveTo>
                <a:lnTo>
                  <a:pt x="54708" y="23933"/>
                </a:lnTo>
                <a:lnTo>
                  <a:pt x="54708" y="24084"/>
                </a:lnTo>
                <a:lnTo>
                  <a:pt x="54859" y="24235"/>
                </a:lnTo>
                <a:cubicBezTo>
                  <a:pt x="54935" y="24235"/>
                  <a:pt x="55049" y="24198"/>
                  <a:pt x="55086" y="24160"/>
                </a:cubicBezTo>
                <a:cubicBezTo>
                  <a:pt x="55124" y="24122"/>
                  <a:pt x="55162" y="24084"/>
                  <a:pt x="55162" y="23971"/>
                </a:cubicBezTo>
                <a:lnTo>
                  <a:pt x="55162" y="23933"/>
                </a:lnTo>
                <a:lnTo>
                  <a:pt x="55049" y="23820"/>
                </a:lnTo>
                <a:close/>
                <a:moveTo>
                  <a:pt x="48810" y="23971"/>
                </a:moveTo>
                <a:lnTo>
                  <a:pt x="48697" y="24084"/>
                </a:lnTo>
                <a:lnTo>
                  <a:pt x="48697" y="24198"/>
                </a:lnTo>
                <a:lnTo>
                  <a:pt x="48810" y="24311"/>
                </a:lnTo>
                <a:cubicBezTo>
                  <a:pt x="48848" y="24349"/>
                  <a:pt x="48886" y="24349"/>
                  <a:pt x="48924" y="24387"/>
                </a:cubicBezTo>
                <a:lnTo>
                  <a:pt x="49075" y="24235"/>
                </a:lnTo>
                <a:cubicBezTo>
                  <a:pt x="49075" y="24160"/>
                  <a:pt x="49075" y="24084"/>
                  <a:pt x="48999" y="24009"/>
                </a:cubicBezTo>
                <a:cubicBezTo>
                  <a:pt x="48961" y="24009"/>
                  <a:pt x="48886" y="23971"/>
                  <a:pt x="48810" y="23971"/>
                </a:cubicBezTo>
                <a:close/>
                <a:moveTo>
                  <a:pt x="73957" y="24131"/>
                </a:moveTo>
                <a:cubicBezTo>
                  <a:pt x="73915" y="24131"/>
                  <a:pt x="73877" y="24141"/>
                  <a:pt x="73839" y="24160"/>
                </a:cubicBezTo>
                <a:cubicBezTo>
                  <a:pt x="73763" y="24235"/>
                  <a:pt x="73763" y="24349"/>
                  <a:pt x="73763" y="24387"/>
                </a:cubicBezTo>
                <a:cubicBezTo>
                  <a:pt x="73763" y="24387"/>
                  <a:pt x="73763" y="24424"/>
                  <a:pt x="73763" y="24462"/>
                </a:cubicBezTo>
                <a:lnTo>
                  <a:pt x="73877" y="24576"/>
                </a:lnTo>
                <a:cubicBezTo>
                  <a:pt x="73990" y="24576"/>
                  <a:pt x="74066" y="24576"/>
                  <a:pt x="74141" y="24538"/>
                </a:cubicBezTo>
                <a:cubicBezTo>
                  <a:pt x="74179" y="24462"/>
                  <a:pt x="74217" y="24387"/>
                  <a:pt x="74217" y="24311"/>
                </a:cubicBezTo>
                <a:cubicBezTo>
                  <a:pt x="74217" y="24273"/>
                  <a:pt x="74217" y="24273"/>
                  <a:pt x="74217" y="24235"/>
                </a:cubicBezTo>
                <a:lnTo>
                  <a:pt x="74104" y="24160"/>
                </a:lnTo>
                <a:cubicBezTo>
                  <a:pt x="74047" y="24141"/>
                  <a:pt x="74000" y="24131"/>
                  <a:pt x="73957" y="24131"/>
                </a:cubicBezTo>
                <a:close/>
                <a:moveTo>
                  <a:pt x="87336" y="24084"/>
                </a:moveTo>
                <a:cubicBezTo>
                  <a:pt x="87223" y="24084"/>
                  <a:pt x="87147" y="24122"/>
                  <a:pt x="87072" y="24160"/>
                </a:cubicBezTo>
                <a:lnTo>
                  <a:pt x="86845" y="24311"/>
                </a:lnTo>
                <a:cubicBezTo>
                  <a:pt x="86845" y="24311"/>
                  <a:pt x="86845" y="24349"/>
                  <a:pt x="86845" y="24349"/>
                </a:cubicBezTo>
                <a:cubicBezTo>
                  <a:pt x="86807" y="24387"/>
                  <a:pt x="86807" y="24387"/>
                  <a:pt x="86807" y="24462"/>
                </a:cubicBezTo>
                <a:cubicBezTo>
                  <a:pt x="86807" y="24500"/>
                  <a:pt x="86845" y="24576"/>
                  <a:pt x="86883" y="24614"/>
                </a:cubicBezTo>
                <a:lnTo>
                  <a:pt x="86958" y="24614"/>
                </a:lnTo>
                <a:cubicBezTo>
                  <a:pt x="86991" y="24625"/>
                  <a:pt x="87018" y="24629"/>
                  <a:pt x="87041" y="24629"/>
                </a:cubicBezTo>
                <a:cubicBezTo>
                  <a:pt x="87097" y="24629"/>
                  <a:pt x="87132" y="24602"/>
                  <a:pt x="87185" y="24576"/>
                </a:cubicBezTo>
                <a:lnTo>
                  <a:pt x="87298" y="24576"/>
                </a:lnTo>
                <a:lnTo>
                  <a:pt x="87487" y="24462"/>
                </a:lnTo>
                <a:cubicBezTo>
                  <a:pt x="87487" y="24424"/>
                  <a:pt x="87487" y="24424"/>
                  <a:pt x="87487" y="24387"/>
                </a:cubicBezTo>
                <a:cubicBezTo>
                  <a:pt x="87525" y="24387"/>
                  <a:pt x="87525" y="24349"/>
                  <a:pt x="87525" y="24273"/>
                </a:cubicBezTo>
                <a:cubicBezTo>
                  <a:pt x="87525" y="24235"/>
                  <a:pt x="87487" y="24160"/>
                  <a:pt x="87450" y="24122"/>
                </a:cubicBezTo>
                <a:lnTo>
                  <a:pt x="87336" y="24084"/>
                </a:lnTo>
                <a:close/>
                <a:moveTo>
                  <a:pt x="64500" y="24387"/>
                </a:moveTo>
                <a:cubicBezTo>
                  <a:pt x="64349" y="24387"/>
                  <a:pt x="64236" y="24462"/>
                  <a:pt x="64198" y="24576"/>
                </a:cubicBezTo>
                <a:lnTo>
                  <a:pt x="64311" y="24727"/>
                </a:lnTo>
                <a:cubicBezTo>
                  <a:pt x="64311" y="24765"/>
                  <a:pt x="64349" y="24765"/>
                  <a:pt x="64425" y="24803"/>
                </a:cubicBezTo>
                <a:lnTo>
                  <a:pt x="64576" y="24689"/>
                </a:lnTo>
                <a:cubicBezTo>
                  <a:pt x="64614" y="24651"/>
                  <a:pt x="64652" y="24614"/>
                  <a:pt x="64652" y="24538"/>
                </a:cubicBezTo>
                <a:lnTo>
                  <a:pt x="64652" y="24500"/>
                </a:lnTo>
                <a:lnTo>
                  <a:pt x="64500" y="24387"/>
                </a:lnTo>
                <a:close/>
                <a:moveTo>
                  <a:pt x="9150" y="24500"/>
                </a:moveTo>
                <a:cubicBezTo>
                  <a:pt x="9037" y="24500"/>
                  <a:pt x="8923" y="24576"/>
                  <a:pt x="8923" y="24689"/>
                </a:cubicBezTo>
                <a:lnTo>
                  <a:pt x="9074" y="24689"/>
                </a:lnTo>
                <a:cubicBezTo>
                  <a:pt x="9074" y="24727"/>
                  <a:pt x="9074" y="24727"/>
                  <a:pt x="9074" y="24727"/>
                </a:cubicBezTo>
                <a:lnTo>
                  <a:pt x="9150" y="24727"/>
                </a:lnTo>
                <a:cubicBezTo>
                  <a:pt x="9150" y="24727"/>
                  <a:pt x="9188" y="24765"/>
                  <a:pt x="9188" y="24765"/>
                </a:cubicBezTo>
                <a:cubicBezTo>
                  <a:pt x="9226" y="24803"/>
                  <a:pt x="9226" y="24840"/>
                  <a:pt x="9301" y="24840"/>
                </a:cubicBezTo>
                <a:cubicBezTo>
                  <a:pt x="9301" y="24803"/>
                  <a:pt x="9301" y="24765"/>
                  <a:pt x="9301" y="24765"/>
                </a:cubicBezTo>
                <a:lnTo>
                  <a:pt x="9453" y="24765"/>
                </a:lnTo>
                <a:cubicBezTo>
                  <a:pt x="9453" y="24689"/>
                  <a:pt x="9415" y="24614"/>
                  <a:pt x="9377" y="24576"/>
                </a:cubicBezTo>
                <a:cubicBezTo>
                  <a:pt x="9301" y="24538"/>
                  <a:pt x="9226" y="24500"/>
                  <a:pt x="9150" y="24500"/>
                </a:cubicBezTo>
                <a:close/>
                <a:moveTo>
                  <a:pt x="12326" y="24349"/>
                </a:moveTo>
                <a:cubicBezTo>
                  <a:pt x="12250" y="24349"/>
                  <a:pt x="12137" y="24349"/>
                  <a:pt x="12099" y="24387"/>
                </a:cubicBezTo>
                <a:cubicBezTo>
                  <a:pt x="11986" y="24462"/>
                  <a:pt x="11986" y="24576"/>
                  <a:pt x="11986" y="24651"/>
                </a:cubicBezTo>
                <a:cubicBezTo>
                  <a:pt x="11986" y="24651"/>
                  <a:pt x="11986" y="24689"/>
                  <a:pt x="11986" y="24727"/>
                </a:cubicBezTo>
                <a:lnTo>
                  <a:pt x="12137" y="24840"/>
                </a:lnTo>
                <a:cubicBezTo>
                  <a:pt x="12175" y="24840"/>
                  <a:pt x="12212" y="24840"/>
                  <a:pt x="12250" y="24878"/>
                </a:cubicBezTo>
                <a:lnTo>
                  <a:pt x="12439" y="24765"/>
                </a:lnTo>
                <a:cubicBezTo>
                  <a:pt x="12439" y="24689"/>
                  <a:pt x="12439" y="24689"/>
                  <a:pt x="12477" y="24651"/>
                </a:cubicBezTo>
                <a:cubicBezTo>
                  <a:pt x="12477" y="24614"/>
                  <a:pt x="12477" y="24576"/>
                  <a:pt x="12477" y="24538"/>
                </a:cubicBezTo>
                <a:cubicBezTo>
                  <a:pt x="12477" y="24462"/>
                  <a:pt x="12477" y="24424"/>
                  <a:pt x="12402" y="24387"/>
                </a:cubicBezTo>
                <a:lnTo>
                  <a:pt x="12326" y="24349"/>
                </a:lnTo>
                <a:close/>
                <a:moveTo>
                  <a:pt x="18526" y="24614"/>
                </a:moveTo>
                <a:cubicBezTo>
                  <a:pt x="18526" y="24614"/>
                  <a:pt x="18526" y="24651"/>
                  <a:pt x="18526" y="24651"/>
                </a:cubicBezTo>
                <a:lnTo>
                  <a:pt x="18375" y="24651"/>
                </a:lnTo>
                <a:cubicBezTo>
                  <a:pt x="18375" y="24803"/>
                  <a:pt x="18564" y="24878"/>
                  <a:pt x="18715" y="24878"/>
                </a:cubicBezTo>
                <a:cubicBezTo>
                  <a:pt x="18753" y="24878"/>
                  <a:pt x="18829" y="24840"/>
                  <a:pt x="18867" y="24840"/>
                </a:cubicBezTo>
                <a:lnTo>
                  <a:pt x="18904" y="24727"/>
                </a:lnTo>
                <a:lnTo>
                  <a:pt x="18753" y="24727"/>
                </a:lnTo>
                <a:cubicBezTo>
                  <a:pt x="18753" y="24727"/>
                  <a:pt x="18715" y="24727"/>
                  <a:pt x="18715" y="24689"/>
                </a:cubicBezTo>
                <a:lnTo>
                  <a:pt x="18715" y="24651"/>
                </a:lnTo>
                <a:cubicBezTo>
                  <a:pt x="18678" y="24651"/>
                  <a:pt x="18640" y="24614"/>
                  <a:pt x="18640" y="24614"/>
                </a:cubicBezTo>
                <a:cubicBezTo>
                  <a:pt x="18640" y="24614"/>
                  <a:pt x="18640" y="24614"/>
                  <a:pt x="18640" y="24651"/>
                </a:cubicBezTo>
                <a:cubicBezTo>
                  <a:pt x="18640" y="24614"/>
                  <a:pt x="18602" y="24614"/>
                  <a:pt x="18526" y="24614"/>
                </a:cubicBezTo>
                <a:close/>
                <a:moveTo>
                  <a:pt x="60663" y="24916"/>
                </a:moveTo>
                <a:cubicBezTo>
                  <a:pt x="60597" y="24916"/>
                  <a:pt x="60531" y="24954"/>
                  <a:pt x="60568" y="25029"/>
                </a:cubicBezTo>
                <a:lnTo>
                  <a:pt x="60757" y="25029"/>
                </a:lnTo>
                <a:cubicBezTo>
                  <a:pt x="60795" y="24954"/>
                  <a:pt x="60729" y="24916"/>
                  <a:pt x="60663" y="24916"/>
                </a:cubicBezTo>
                <a:close/>
                <a:moveTo>
                  <a:pt x="75304" y="24585"/>
                </a:moveTo>
                <a:cubicBezTo>
                  <a:pt x="75257" y="24585"/>
                  <a:pt x="75219" y="24595"/>
                  <a:pt x="75200" y="24614"/>
                </a:cubicBezTo>
                <a:cubicBezTo>
                  <a:pt x="75087" y="24689"/>
                  <a:pt x="75087" y="24803"/>
                  <a:pt x="75087" y="24840"/>
                </a:cubicBezTo>
                <a:cubicBezTo>
                  <a:pt x="75087" y="24878"/>
                  <a:pt x="75087" y="24878"/>
                  <a:pt x="75087" y="24916"/>
                </a:cubicBezTo>
                <a:lnTo>
                  <a:pt x="75087" y="24992"/>
                </a:lnTo>
                <a:lnTo>
                  <a:pt x="75276" y="25067"/>
                </a:lnTo>
                <a:lnTo>
                  <a:pt x="75238" y="25067"/>
                </a:lnTo>
                <a:cubicBezTo>
                  <a:pt x="75238" y="25105"/>
                  <a:pt x="75276" y="25218"/>
                  <a:pt x="75389" y="25218"/>
                </a:cubicBezTo>
                <a:cubicBezTo>
                  <a:pt x="75502" y="25218"/>
                  <a:pt x="75502" y="25105"/>
                  <a:pt x="75540" y="25067"/>
                </a:cubicBezTo>
                <a:lnTo>
                  <a:pt x="75540" y="24992"/>
                </a:lnTo>
                <a:cubicBezTo>
                  <a:pt x="75502" y="24916"/>
                  <a:pt x="75502" y="24916"/>
                  <a:pt x="75502" y="24878"/>
                </a:cubicBezTo>
                <a:cubicBezTo>
                  <a:pt x="75502" y="24878"/>
                  <a:pt x="75502" y="24840"/>
                  <a:pt x="75502" y="24803"/>
                </a:cubicBezTo>
                <a:lnTo>
                  <a:pt x="75540" y="24765"/>
                </a:lnTo>
                <a:lnTo>
                  <a:pt x="75465" y="24614"/>
                </a:lnTo>
                <a:cubicBezTo>
                  <a:pt x="75408" y="24595"/>
                  <a:pt x="75351" y="24585"/>
                  <a:pt x="75304" y="24585"/>
                </a:cubicBezTo>
                <a:close/>
                <a:moveTo>
                  <a:pt x="26433" y="24850"/>
                </a:moveTo>
                <a:cubicBezTo>
                  <a:pt x="26400" y="24850"/>
                  <a:pt x="26371" y="24859"/>
                  <a:pt x="26353" y="24878"/>
                </a:cubicBezTo>
                <a:cubicBezTo>
                  <a:pt x="26277" y="24878"/>
                  <a:pt x="26164" y="24916"/>
                  <a:pt x="26164" y="25067"/>
                </a:cubicBezTo>
                <a:lnTo>
                  <a:pt x="26164" y="25181"/>
                </a:lnTo>
                <a:lnTo>
                  <a:pt x="26239" y="25294"/>
                </a:lnTo>
                <a:cubicBezTo>
                  <a:pt x="26296" y="25313"/>
                  <a:pt x="26343" y="25322"/>
                  <a:pt x="26386" y="25322"/>
                </a:cubicBezTo>
                <a:cubicBezTo>
                  <a:pt x="26428" y="25322"/>
                  <a:pt x="26466" y="25313"/>
                  <a:pt x="26504" y="25294"/>
                </a:cubicBezTo>
                <a:cubicBezTo>
                  <a:pt x="26579" y="25256"/>
                  <a:pt x="26617" y="25181"/>
                  <a:pt x="26617" y="25067"/>
                </a:cubicBezTo>
                <a:cubicBezTo>
                  <a:pt x="26617" y="24992"/>
                  <a:pt x="26579" y="24916"/>
                  <a:pt x="26542" y="24878"/>
                </a:cubicBezTo>
                <a:cubicBezTo>
                  <a:pt x="26504" y="24859"/>
                  <a:pt x="26466" y="24850"/>
                  <a:pt x="26433" y="24850"/>
                </a:cubicBezTo>
                <a:close/>
                <a:moveTo>
                  <a:pt x="79676" y="24862"/>
                </a:moveTo>
                <a:cubicBezTo>
                  <a:pt x="79598" y="24862"/>
                  <a:pt x="79526" y="24889"/>
                  <a:pt x="79472" y="24916"/>
                </a:cubicBezTo>
                <a:cubicBezTo>
                  <a:pt x="79397" y="24992"/>
                  <a:pt x="79359" y="25105"/>
                  <a:pt x="79359" y="25256"/>
                </a:cubicBezTo>
                <a:lnTo>
                  <a:pt x="79472" y="25370"/>
                </a:lnTo>
                <a:cubicBezTo>
                  <a:pt x="79586" y="25370"/>
                  <a:pt x="79699" y="25370"/>
                  <a:pt x="79775" y="25294"/>
                </a:cubicBezTo>
                <a:cubicBezTo>
                  <a:pt x="79850" y="25256"/>
                  <a:pt x="79888" y="25181"/>
                  <a:pt x="79888" y="25067"/>
                </a:cubicBezTo>
                <a:cubicBezTo>
                  <a:pt x="79888" y="25029"/>
                  <a:pt x="79888" y="24992"/>
                  <a:pt x="79888" y="24954"/>
                </a:cubicBezTo>
                <a:lnTo>
                  <a:pt x="79775" y="24878"/>
                </a:lnTo>
                <a:cubicBezTo>
                  <a:pt x="79741" y="24867"/>
                  <a:pt x="79708" y="24862"/>
                  <a:pt x="79676" y="24862"/>
                </a:cubicBezTo>
                <a:close/>
                <a:moveTo>
                  <a:pt x="65824" y="25029"/>
                </a:moveTo>
                <a:cubicBezTo>
                  <a:pt x="65672" y="25029"/>
                  <a:pt x="65559" y="25067"/>
                  <a:pt x="65521" y="25218"/>
                </a:cubicBezTo>
                <a:lnTo>
                  <a:pt x="65559" y="25332"/>
                </a:lnTo>
                <a:cubicBezTo>
                  <a:pt x="65635" y="25407"/>
                  <a:pt x="65748" y="25407"/>
                  <a:pt x="65824" y="25407"/>
                </a:cubicBezTo>
                <a:cubicBezTo>
                  <a:pt x="65937" y="25370"/>
                  <a:pt x="65975" y="25294"/>
                  <a:pt x="65975" y="25218"/>
                </a:cubicBezTo>
                <a:cubicBezTo>
                  <a:pt x="65975" y="25181"/>
                  <a:pt x="65975" y="25143"/>
                  <a:pt x="65975" y="25105"/>
                </a:cubicBezTo>
                <a:lnTo>
                  <a:pt x="65824" y="25029"/>
                </a:lnTo>
                <a:close/>
                <a:moveTo>
                  <a:pt x="76334" y="25067"/>
                </a:moveTo>
                <a:cubicBezTo>
                  <a:pt x="76183" y="25067"/>
                  <a:pt x="76070" y="25067"/>
                  <a:pt x="76032" y="25143"/>
                </a:cubicBezTo>
                <a:cubicBezTo>
                  <a:pt x="75994" y="25143"/>
                  <a:pt x="75918" y="25218"/>
                  <a:pt x="75918" y="25332"/>
                </a:cubicBezTo>
                <a:lnTo>
                  <a:pt x="75918" y="25370"/>
                </a:lnTo>
                <a:lnTo>
                  <a:pt x="76070" y="25445"/>
                </a:lnTo>
                <a:cubicBezTo>
                  <a:pt x="76103" y="25456"/>
                  <a:pt x="76136" y="25461"/>
                  <a:pt x="76168" y="25461"/>
                </a:cubicBezTo>
                <a:cubicBezTo>
                  <a:pt x="76246" y="25461"/>
                  <a:pt x="76319" y="25434"/>
                  <a:pt x="76372" y="25407"/>
                </a:cubicBezTo>
                <a:cubicBezTo>
                  <a:pt x="76410" y="25370"/>
                  <a:pt x="76448" y="25294"/>
                  <a:pt x="76448" y="25218"/>
                </a:cubicBezTo>
                <a:cubicBezTo>
                  <a:pt x="76448" y="25218"/>
                  <a:pt x="76448" y="25181"/>
                  <a:pt x="76448" y="25181"/>
                </a:cubicBezTo>
                <a:lnTo>
                  <a:pt x="76334" y="25067"/>
                </a:lnTo>
                <a:close/>
                <a:moveTo>
                  <a:pt x="33876" y="25181"/>
                </a:moveTo>
                <a:lnTo>
                  <a:pt x="33725" y="25218"/>
                </a:lnTo>
                <a:cubicBezTo>
                  <a:pt x="33612" y="25294"/>
                  <a:pt x="33612" y="25445"/>
                  <a:pt x="33725" y="25559"/>
                </a:cubicBezTo>
                <a:cubicBezTo>
                  <a:pt x="33752" y="25585"/>
                  <a:pt x="33797" y="25612"/>
                  <a:pt x="33862" y="25612"/>
                </a:cubicBezTo>
                <a:cubicBezTo>
                  <a:pt x="33889" y="25612"/>
                  <a:pt x="33919" y="25608"/>
                  <a:pt x="33952" y="25597"/>
                </a:cubicBezTo>
                <a:lnTo>
                  <a:pt x="34065" y="25483"/>
                </a:lnTo>
                <a:cubicBezTo>
                  <a:pt x="34065" y="25445"/>
                  <a:pt x="34065" y="25256"/>
                  <a:pt x="33876" y="25181"/>
                </a:cubicBezTo>
                <a:close/>
                <a:moveTo>
                  <a:pt x="11003" y="25597"/>
                </a:moveTo>
                <a:cubicBezTo>
                  <a:pt x="10851" y="25597"/>
                  <a:pt x="10738" y="25634"/>
                  <a:pt x="10662" y="25786"/>
                </a:cubicBezTo>
                <a:lnTo>
                  <a:pt x="10700" y="25899"/>
                </a:lnTo>
                <a:cubicBezTo>
                  <a:pt x="10814" y="25975"/>
                  <a:pt x="10927" y="25975"/>
                  <a:pt x="11003" y="25975"/>
                </a:cubicBezTo>
                <a:cubicBezTo>
                  <a:pt x="11078" y="25937"/>
                  <a:pt x="11154" y="25861"/>
                  <a:pt x="11154" y="25786"/>
                </a:cubicBezTo>
                <a:cubicBezTo>
                  <a:pt x="11154" y="25748"/>
                  <a:pt x="11116" y="25710"/>
                  <a:pt x="11116" y="25672"/>
                </a:cubicBezTo>
                <a:lnTo>
                  <a:pt x="11003" y="25597"/>
                </a:lnTo>
                <a:close/>
                <a:moveTo>
                  <a:pt x="31495" y="25430"/>
                </a:moveTo>
                <a:cubicBezTo>
                  <a:pt x="31463" y="25430"/>
                  <a:pt x="31425" y="25434"/>
                  <a:pt x="31381" y="25445"/>
                </a:cubicBezTo>
                <a:lnTo>
                  <a:pt x="31305" y="25483"/>
                </a:lnTo>
                <a:cubicBezTo>
                  <a:pt x="31154" y="25748"/>
                  <a:pt x="31268" y="25975"/>
                  <a:pt x="31494" y="26012"/>
                </a:cubicBezTo>
                <a:lnTo>
                  <a:pt x="31683" y="25861"/>
                </a:lnTo>
                <a:lnTo>
                  <a:pt x="31721" y="25861"/>
                </a:lnTo>
                <a:cubicBezTo>
                  <a:pt x="31759" y="25823"/>
                  <a:pt x="31872" y="25748"/>
                  <a:pt x="31872" y="25634"/>
                </a:cubicBezTo>
                <a:cubicBezTo>
                  <a:pt x="31872" y="25634"/>
                  <a:pt x="31872" y="25597"/>
                  <a:pt x="31835" y="25597"/>
                </a:cubicBezTo>
                <a:lnTo>
                  <a:pt x="31646" y="25483"/>
                </a:lnTo>
                <a:cubicBezTo>
                  <a:pt x="31619" y="25456"/>
                  <a:pt x="31573" y="25430"/>
                  <a:pt x="31495" y="25430"/>
                </a:cubicBezTo>
                <a:close/>
                <a:moveTo>
                  <a:pt x="22496" y="25067"/>
                </a:moveTo>
                <a:lnTo>
                  <a:pt x="22345" y="25181"/>
                </a:lnTo>
                <a:cubicBezTo>
                  <a:pt x="22307" y="25483"/>
                  <a:pt x="22496" y="25597"/>
                  <a:pt x="22647" y="25672"/>
                </a:cubicBezTo>
                <a:cubicBezTo>
                  <a:pt x="22647" y="25672"/>
                  <a:pt x="22647" y="25710"/>
                  <a:pt x="22647" y="25710"/>
                </a:cubicBezTo>
                <a:lnTo>
                  <a:pt x="22534" y="25786"/>
                </a:lnTo>
                <a:cubicBezTo>
                  <a:pt x="22496" y="26050"/>
                  <a:pt x="22723" y="26201"/>
                  <a:pt x="22912" y="26201"/>
                </a:cubicBezTo>
                <a:cubicBezTo>
                  <a:pt x="22944" y="26208"/>
                  <a:pt x="22976" y="26211"/>
                  <a:pt x="23006" y="26211"/>
                </a:cubicBezTo>
                <a:cubicBezTo>
                  <a:pt x="23150" y="26211"/>
                  <a:pt x="23259" y="26138"/>
                  <a:pt x="23290" y="26012"/>
                </a:cubicBezTo>
                <a:lnTo>
                  <a:pt x="23139" y="25861"/>
                </a:lnTo>
                <a:lnTo>
                  <a:pt x="23177" y="25861"/>
                </a:lnTo>
                <a:cubicBezTo>
                  <a:pt x="23177" y="25861"/>
                  <a:pt x="23177" y="25823"/>
                  <a:pt x="23139" y="25786"/>
                </a:cubicBezTo>
                <a:cubicBezTo>
                  <a:pt x="23139" y="25786"/>
                  <a:pt x="23139" y="25748"/>
                  <a:pt x="23101" y="25748"/>
                </a:cubicBezTo>
                <a:cubicBezTo>
                  <a:pt x="23139" y="25634"/>
                  <a:pt x="23177" y="25634"/>
                  <a:pt x="23177" y="25634"/>
                </a:cubicBezTo>
                <a:lnTo>
                  <a:pt x="23290" y="25634"/>
                </a:lnTo>
                <a:lnTo>
                  <a:pt x="23479" y="25559"/>
                </a:lnTo>
                <a:cubicBezTo>
                  <a:pt x="23479" y="25559"/>
                  <a:pt x="23479" y="25521"/>
                  <a:pt x="23479" y="25521"/>
                </a:cubicBezTo>
                <a:cubicBezTo>
                  <a:pt x="23479" y="25370"/>
                  <a:pt x="23366" y="25256"/>
                  <a:pt x="23139" y="25218"/>
                </a:cubicBezTo>
                <a:cubicBezTo>
                  <a:pt x="23025" y="25218"/>
                  <a:pt x="22874" y="25218"/>
                  <a:pt x="22799" y="25294"/>
                </a:cubicBezTo>
                <a:cubicBezTo>
                  <a:pt x="22761" y="25218"/>
                  <a:pt x="22685" y="25067"/>
                  <a:pt x="22496" y="25067"/>
                </a:cubicBezTo>
                <a:close/>
                <a:moveTo>
                  <a:pt x="68092" y="25786"/>
                </a:moveTo>
                <a:lnTo>
                  <a:pt x="68017" y="25823"/>
                </a:lnTo>
                <a:cubicBezTo>
                  <a:pt x="67941" y="25899"/>
                  <a:pt x="67903" y="26012"/>
                  <a:pt x="67903" y="26126"/>
                </a:cubicBezTo>
                <a:cubicBezTo>
                  <a:pt x="67903" y="26164"/>
                  <a:pt x="67903" y="26201"/>
                  <a:pt x="67903" y="26239"/>
                </a:cubicBezTo>
                <a:lnTo>
                  <a:pt x="68017" y="26315"/>
                </a:lnTo>
                <a:cubicBezTo>
                  <a:pt x="68067" y="26329"/>
                  <a:pt x="68111" y="26335"/>
                  <a:pt x="68149" y="26335"/>
                </a:cubicBezTo>
                <a:cubicBezTo>
                  <a:pt x="68309" y="26335"/>
                  <a:pt x="68364" y="26225"/>
                  <a:pt x="68395" y="26164"/>
                </a:cubicBezTo>
                <a:cubicBezTo>
                  <a:pt x="68395" y="26164"/>
                  <a:pt x="68395" y="26126"/>
                  <a:pt x="68395" y="26126"/>
                </a:cubicBezTo>
                <a:lnTo>
                  <a:pt x="68206" y="25975"/>
                </a:lnTo>
                <a:lnTo>
                  <a:pt x="68281" y="25975"/>
                </a:lnTo>
                <a:cubicBezTo>
                  <a:pt x="68319" y="26012"/>
                  <a:pt x="68319" y="26012"/>
                  <a:pt x="68319" y="26012"/>
                </a:cubicBezTo>
                <a:lnTo>
                  <a:pt x="68319" y="25975"/>
                </a:lnTo>
                <a:cubicBezTo>
                  <a:pt x="68319" y="25937"/>
                  <a:pt x="68319" y="25861"/>
                  <a:pt x="68243" y="25823"/>
                </a:cubicBezTo>
                <a:cubicBezTo>
                  <a:pt x="68206" y="25823"/>
                  <a:pt x="68168" y="25786"/>
                  <a:pt x="68092" y="25786"/>
                </a:cubicBezTo>
                <a:close/>
                <a:moveTo>
                  <a:pt x="66202" y="26050"/>
                </a:moveTo>
                <a:cubicBezTo>
                  <a:pt x="66051" y="26050"/>
                  <a:pt x="65937" y="26126"/>
                  <a:pt x="65862" y="26239"/>
                </a:cubicBezTo>
                <a:lnTo>
                  <a:pt x="65975" y="26390"/>
                </a:lnTo>
                <a:cubicBezTo>
                  <a:pt x="66013" y="26390"/>
                  <a:pt x="66051" y="26428"/>
                  <a:pt x="66088" y="26428"/>
                </a:cubicBezTo>
                <a:lnTo>
                  <a:pt x="66277" y="26315"/>
                </a:lnTo>
                <a:cubicBezTo>
                  <a:pt x="66277" y="26315"/>
                  <a:pt x="66315" y="26277"/>
                  <a:pt x="66315" y="26201"/>
                </a:cubicBezTo>
                <a:lnTo>
                  <a:pt x="66315" y="26164"/>
                </a:lnTo>
                <a:lnTo>
                  <a:pt x="66202" y="26050"/>
                </a:lnTo>
                <a:close/>
                <a:moveTo>
                  <a:pt x="2042" y="26088"/>
                </a:moveTo>
                <a:lnTo>
                  <a:pt x="1891" y="26201"/>
                </a:lnTo>
                <a:cubicBezTo>
                  <a:pt x="1853" y="26239"/>
                  <a:pt x="1815" y="26239"/>
                  <a:pt x="1815" y="26315"/>
                </a:cubicBezTo>
                <a:lnTo>
                  <a:pt x="1929" y="26428"/>
                </a:lnTo>
                <a:cubicBezTo>
                  <a:pt x="1967" y="26466"/>
                  <a:pt x="1967" y="26466"/>
                  <a:pt x="2042" y="26504"/>
                </a:cubicBezTo>
                <a:lnTo>
                  <a:pt x="2193" y="26390"/>
                </a:lnTo>
                <a:cubicBezTo>
                  <a:pt x="2231" y="26390"/>
                  <a:pt x="2231" y="26353"/>
                  <a:pt x="2269" y="26315"/>
                </a:cubicBezTo>
                <a:lnTo>
                  <a:pt x="2156" y="26164"/>
                </a:lnTo>
                <a:cubicBezTo>
                  <a:pt x="2118" y="26126"/>
                  <a:pt x="2080" y="26126"/>
                  <a:pt x="2042" y="26088"/>
                </a:cubicBezTo>
                <a:close/>
                <a:moveTo>
                  <a:pt x="21795" y="26191"/>
                </a:moveTo>
                <a:cubicBezTo>
                  <a:pt x="21763" y="26191"/>
                  <a:pt x="21731" y="26194"/>
                  <a:pt x="21702" y="26201"/>
                </a:cubicBezTo>
                <a:cubicBezTo>
                  <a:pt x="21627" y="26239"/>
                  <a:pt x="21589" y="26277"/>
                  <a:pt x="21589" y="26353"/>
                </a:cubicBezTo>
                <a:lnTo>
                  <a:pt x="21664" y="26504"/>
                </a:lnTo>
                <a:cubicBezTo>
                  <a:pt x="21664" y="26504"/>
                  <a:pt x="21664" y="26466"/>
                  <a:pt x="21664" y="26466"/>
                </a:cubicBezTo>
                <a:lnTo>
                  <a:pt x="21778" y="26580"/>
                </a:lnTo>
                <a:cubicBezTo>
                  <a:pt x="21967" y="26580"/>
                  <a:pt x="22080" y="26542"/>
                  <a:pt x="22156" y="26428"/>
                </a:cubicBezTo>
                <a:lnTo>
                  <a:pt x="22118" y="26277"/>
                </a:lnTo>
                <a:cubicBezTo>
                  <a:pt x="22087" y="26246"/>
                  <a:pt x="21933" y="26191"/>
                  <a:pt x="21795" y="26191"/>
                </a:cubicBezTo>
                <a:close/>
                <a:moveTo>
                  <a:pt x="23215" y="26164"/>
                </a:moveTo>
                <a:lnTo>
                  <a:pt x="23101" y="26277"/>
                </a:lnTo>
                <a:lnTo>
                  <a:pt x="23063" y="26315"/>
                </a:lnTo>
                <a:cubicBezTo>
                  <a:pt x="23063" y="26390"/>
                  <a:pt x="23101" y="26504"/>
                  <a:pt x="23177" y="26542"/>
                </a:cubicBezTo>
                <a:lnTo>
                  <a:pt x="23252" y="26580"/>
                </a:lnTo>
                <a:cubicBezTo>
                  <a:pt x="23286" y="26591"/>
                  <a:pt x="23316" y="26595"/>
                  <a:pt x="23343" y="26595"/>
                </a:cubicBezTo>
                <a:cubicBezTo>
                  <a:pt x="23410" y="26595"/>
                  <a:pt x="23463" y="26568"/>
                  <a:pt x="23517" y="26542"/>
                </a:cubicBezTo>
                <a:cubicBezTo>
                  <a:pt x="23555" y="26504"/>
                  <a:pt x="23593" y="26466"/>
                  <a:pt x="23593" y="26353"/>
                </a:cubicBezTo>
                <a:lnTo>
                  <a:pt x="23593" y="26315"/>
                </a:lnTo>
                <a:lnTo>
                  <a:pt x="23441" y="26201"/>
                </a:lnTo>
                <a:lnTo>
                  <a:pt x="23404" y="26201"/>
                </a:lnTo>
                <a:cubicBezTo>
                  <a:pt x="23366" y="26164"/>
                  <a:pt x="23290" y="26164"/>
                  <a:pt x="23215" y="26164"/>
                </a:cubicBezTo>
                <a:close/>
                <a:moveTo>
                  <a:pt x="27298" y="26201"/>
                </a:moveTo>
                <a:cubicBezTo>
                  <a:pt x="27184" y="26201"/>
                  <a:pt x="27109" y="26201"/>
                  <a:pt x="27033" y="26239"/>
                </a:cubicBezTo>
                <a:cubicBezTo>
                  <a:pt x="26920" y="26315"/>
                  <a:pt x="26882" y="26428"/>
                  <a:pt x="26882" y="26504"/>
                </a:cubicBezTo>
                <a:lnTo>
                  <a:pt x="26995" y="26655"/>
                </a:lnTo>
                <a:cubicBezTo>
                  <a:pt x="27109" y="26655"/>
                  <a:pt x="27184" y="26655"/>
                  <a:pt x="27260" y="26617"/>
                </a:cubicBezTo>
                <a:cubicBezTo>
                  <a:pt x="27373" y="26542"/>
                  <a:pt x="27373" y="26428"/>
                  <a:pt x="27373" y="26353"/>
                </a:cubicBezTo>
                <a:lnTo>
                  <a:pt x="27298" y="26201"/>
                </a:lnTo>
                <a:close/>
                <a:moveTo>
                  <a:pt x="34728" y="26271"/>
                </a:moveTo>
                <a:cubicBezTo>
                  <a:pt x="34693" y="26271"/>
                  <a:pt x="34663" y="26277"/>
                  <a:pt x="34632" y="26277"/>
                </a:cubicBezTo>
                <a:cubicBezTo>
                  <a:pt x="34481" y="26353"/>
                  <a:pt x="34481" y="26580"/>
                  <a:pt x="34632" y="26693"/>
                </a:cubicBezTo>
                <a:lnTo>
                  <a:pt x="34859" y="26580"/>
                </a:lnTo>
                <a:cubicBezTo>
                  <a:pt x="34897" y="26542"/>
                  <a:pt x="34935" y="26542"/>
                  <a:pt x="34973" y="26504"/>
                </a:cubicBezTo>
                <a:lnTo>
                  <a:pt x="34935" y="26353"/>
                </a:lnTo>
                <a:cubicBezTo>
                  <a:pt x="34844" y="26285"/>
                  <a:pt x="34781" y="26271"/>
                  <a:pt x="34728" y="26271"/>
                </a:cubicBezTo>
                <a:close/>
                <a:moveTo>
                  <a:pt x="58565" y="26201"/>
                </a:moveTo>
                <a:lnTo>
                  <a:pt x="58413" y="26277"/>
                </a:lnTo>
                <a:lnTo>
                  <a:pt x="58262" y="26353"/>
                </a:lnTo>
                <a:cubicBezTo>
                  <a:pt x="58224" y="26466"/>
                  <a:pt x="58300" y="26542"/>
                  <a:pt x="58338" y="26580"/>
                </a:cubicBezTo>
                <a:lnTo>
                  <a:pt x="58451" y="26769"/>
                </a:lnTo>
                <a:cubicBezTo>
                  <a:pt x="58565" y="26769"/>
                  <a:pt x="58640" y="26731"/>
                  <a:pt x="58678" y="26693"/>
                </a:cubicBezTo>
                <a:cubicBezTo>
                  <a:pt x="58754" y="26655"/>
                  <a:pt x="58791" y="26580"/>
                  <a:pt x="58791" y="26504"/>
                </a:cubicBezTo>
                <a:cubicBezTo>
                  <a:pt x="58791" y="26390"/>
                  <a:pt x="58716" y="26239"/>
                  <a:pt x="58565" y="26201"/>
                </a:cubicBezTo>
                <a:close/>
                <a:moveTo>
                  <a:pt x="67979" y="26353"/>
                </a:moveTo>
                <a:cubicBezTo>
                  <a:pt x="67828" y="26353"/>
                  <a:pt x="67752" y="26390"/>
                  <a:pt x="67714" y="26390"/>
                </a:cubicBezTo>
                <a:cubicBezTo>
                  <a:pt x="67563" y="26504"/>
                  <a:pt x="67676" y="26844"/>
                  <a:pt x="67941" y="26844"/>
                </a:cubicBezTo>
                <a:lnTo>
                  <a:pt x="68054" y="26731"/>
                </a:lnTo>
                <a:lnTo>
                  <a:pt x="68054" y="26466"/>
                </a:lnTo>
                <a:lnTo>
                  <a:pt x="67979" y="26353"/>
                </a:lnTo>
                <a:close/>
                <a:moveTo>
                  <a:pt x="60568" y="26353"/>
                </a:moveTo>
                <a:cubicBezTo>
                  <a:pt x="60493" y="26353"/>
                  <a:pt x="60455" y="26390"/>
                  <a:pt x="60455" y="26390"/>
                </a:cubicBezTo>
                <a:cubicBezTo>
                  <a:pt x="60379" y="26466"/>
                  <a:pt x="60379" y="26542"/>
                  <a:pt x="60379" y="26655"/>
                </a:cubicBezTo>
                <a:cubicBezTo>
                  <a:pt x="60379" y="26655"/>
                  <a:pt x="60379" y="26693"/>
                  <a:pt x="60379" y="26693"/>
                </a:cubicBezTo>
                <a:lnTo>
                  <a:pt x="60455" y="26844"/>
                </a:lnTo>
                <a:cubicBezTo>
                  <a:pt x="60493" y="26863"/>
                  <a:pt x="60540" y="26873"/>
                  <a:pt x="60587" y="26873"/>
                </a:cubicBezTo>
                <a:cubicBezTo>
                  <a:pt x="60635" y="26873"/>
                  <a:pt x="60682" y="26863"/>
                  <a:pt x="60720" y="26844"/>
                </a:cubicBezTo>
                <a:cubicBezTo>
                  <a:pt x="60795" y="26769"/>
                  <a:pt x="60833" y="26655"/>
                  <a:pt x="60833" y="26580"/>
                </a:cubicBezTo>
                <a:cubicBezTo>
                  <a:pt x="60833" y="26504"/>
                  <a:pt x="60833" y="26428"/>
                  <a:pt x="60757" y="26390"/>
                </a:cubicBezTo>
                <a:cubicBezTo>
                  <a:pt x="60720" y="26353"/>
                  <a:pt x="60644" y="26353"/>
                  <a:pt x="60568" y="26353"/>
                </a:cubicBezTo>
                <a:close/>
                <a:moveTo>
                  <a:pt x="25181" y="26655"/>
                </a:moveTo>
                <a:cubicBezTo>
                  <a:pt x="25067" y="26655"/>
                  <a:pt x="24954" y="26693"/>
                  <a:pt x="24878" y="26769"/>
                </a:cubicBezTo>
                <a:lnTo>
                  <a:pt x="24878" y="26920"/>
                </a:lnTo>
                <a:cubicBezTo>
                  <a:pt x="24954" y="26995"/>
                  <a:pt x="25029" y="26995"/>
                  <a:pt x="25143" y="26995"/>
                </a:cubicBezTo>
                <a:cubicBezTo>
                  <a:pt x="25256" y="26995"/>
                  <a:pt x="25332" y="26920"/>
                  <a:pt x="25407" y="26844"/>
                </a:cubicBezTo>
                <a:lnTo>
                  <a:pt x="25370" y="26693"/>
                </a:lnTo>
                <a:cubicBezTo>
                  <a:pt x="25332" y="26655"/>
                  <a:pt x="25256" y="26655"/>
                  <a:pt x="25181" y="26655"/>
                </a:cubicBezTo>
                <a:close/>
                <a:moveTo>
                  <a:pt x="75578" y="26806"/>
                </a:moveTo>
                <a:lnTo>
                  <a:pt x="75389" y="26882"/>
                </a:lnTo>
                <a:cubicBezTo>
                  <a:pt x="75389" y="26882"/>
                  <a:pt x="75389" y="26844"/>
                  <a:pt x="75427" y="26844"/>
                </a:cubicBezTo>
                <a:lnTo>
                  <a:pt x="75389" y="26844"/>
                </a:lnTo>
                <a:cubicBezTo>
                  <a:pt x="75313" y="26882"/>
                  <a:pt x="75087" y="26920"/>
                  <a:pt x="75162" y="27109"/>
                </a:cubicBezTo>
                <a:lnTo>
                  <a:pt x="75351" y="27222"/>
                </a:lnTo>
                <a:cubicBezTo>
                  <a:pt x="75408" y="27184"/>
                  <a:pt x="75446" y="27166"/>
                  <a:pt x="75488" y="27166"/>
                </a:cubicBezTo>
                <a:cubicBezTo>
                  <a:pt x="75531" y="27166"/>
                  <a:pt x="75578" y="27184"/>
                  <a:pt x="75654" y="27222"/>
                </a:cubicBezTo>
                <a:lnTo>
                  <a:pt x="75843" y="27109"/>
                </a:lnTo>
                <a:lnTo>
                  <a:pt x="75843" y="27071"/>
                </a:lnTo>
                <a:cubicBezTo>
                  <a:pt x="75843" y="26920"/>
                  <a:pt x="75691" y="26844"/>
                  <a:pt x="75578" y="26806"/>
                </a:cubicBezTo>
                <a:close/>
                <a:moveTo>
                  <a:pt x="16158" y="26866"/>
                </a:moveTo>
                <a:cubicBezTo>
                  <a:pt x="16132" y="26866"/>
                  <a:pt x="16102" y="26871"/>
                  <a:pt x="16069" y="26882"/>
                </a:cubicBezTo>
                <a:lnTo>
                  <a:pt x="15955" y="26995"/>
                </a:lnTo>
                <a:lnTo>
                  <a:pt x="15955" y="27109"/>
                </a:lnTo>
                <a:lnTo>
                  <a:pt x="16107" y="27222"/>
                </a:lnTo>
                <a:cubicBezTo>
                  <a:pt x="16107" y="27222"/>
                  <a:pt x="16144" y="27260"/>
                  <a:pt x="16182" y="27260"/>
                </a:cubicBezTo>
                <a:lnTo>
                  <a:pt x="16371" y="27109"/>
                </a:lnTo>
                <a:cubicBezTo>
                  <a:pt x="16371" y="27071"/>
                  <a:pt x="16371" y="26958"/>
                  <a:pt x="16258" y="26920"/>
                </a:cubicBezTo>
                <a:cubicBezTo>
                  <a:pt x="16258" y="26893"/>
                  <a:pt x="16220" y="26866"/>
                  <a:pt x="16158" y="26866"/>
                </a:cubicBezTo>
                <a:close/>
                <a:moveTo>
                  <a:pt x="85937" y="26731"/>
                </a:moveTo>
                <a:lnTo>
                  <a:pt x="85862" y="26769"/>
                </a:lnTo>
                <a:cubicBezTo>
                  <a:pt x="85786" y="26806"/>
                  <a:pt x="85748" y="26920"/>
                  <a:pt x="85748" y="26995"/>
                </a:cubicBezTo>
                <a:cubicBezTo>
                  <a:pt x="85748" y="27147"/>
                  <a:pt x="85862" y="27260"/>
                  <a:pt x="86013" y="27260"/>
                </a:cubicBezTo>
                <a:lnTo>
                  <a:pt x="86126" y="27222"/>
                </a:lnTo>
                <a:cubicBezTo>
                  <a:pt x="86126" y="27184"/>
                  <a:pt x="86164" y="27184"/>
                  <a:pt x="86164" y="27184"/>
                </a:cubicBezTo>
                <a:cubicBezTo>
                  <a:pt x="86240" y="27147"/>
                  <a:pt x="86353" y="27109"/>
                  <a:pt x="86353" y="26958"/>
                </a:cubicBezTo>
                <a:cubicBezTo>
                  <a:pt x="86353" y="26920"/>
                  <a:pt x="86353" y="26882"/>
                  <a:pt x="86315" y="26844"/>
                </a:cubicBezTo>
                <a:lnTo>
                  <a:pt x="86164" y="26769"/>
                </a:lnTo>
                <a:lnTo>
                  <a:pt x="86126" y="26769"/>
                </a:lnTo>
                <a:cubicBezTo>
                  <a:pt x="86089" y="26731"/>
                  <a:pt x="86051" y="26731"/>
                  <a:pt x="85937" y="26731"/>
                </a:cubicBezTo>
                <a:close/>
                <a:moveTo>
                  <a:pt x="81816" y="27033"/>
                </a:moveTo>
                <a:cubicBezTo>
                  <a:pt x="81589" y="27033"/>
                  <a:pt x="81514" y="27147"/>
                  <a:pt x="81552" y="27260"/>
                </a:cubicBezTo>
                <a:lnTo>
                  <a:pt x="81665" y="27373"/>
                </a:lnTo>
                <a:lnTo>
                  <a:pt x="81779" y="27373"/>
                </a:lnTo>
                <a:lnTo>
                  <a:pt x="81930" y="27260"/>
                </a:lnTo>
                <a:cubicBezTo>
                  <a:pt x="81930" y="27260"/>
                  <a:pt x="81968" y="27222"/>
                  <a:pt x="81968" y="27184"/>
                </a:cubicBezTo>
                <a:lnTo>
                  <a:pt x="81816" y="27033"/>
                </a:lnTo>
                <a:close/>
                <a:moveTo>
                  <a:pt x="55425" y="27278"/>
                </a:moveTo>
                <a:cubicBezTo>
                  <a:pt x="55330" y="27278"/>
                  <a:pt x="55205" y="27347"/>
                  <a:pt x="55389" y="27449"/>
                </a:cubicBezTo>
                <a:cubicBezTo>
                  <a:pt x="55562" y="27328"/>
                  <a:pt x="55505" y="27278"/>
                  <a:pt x="55425" y="27278"/>
                </a:cubicBezTo>
                <a:close/>
                <a:moveTo>
                  <a:pt x="10246" y="27147"/>
                </a:moveTo>
                <a:cubicBezTo>
                  <a:pt x="10171" y="27147"/>
                  <a:pt x="10057" y="27147"/>
                  <a:pt x="10020" y="27336"/>
                </a:cubicBezTo>
                <a:lnTo>
                  <a:pt x="10057" y="27449"/>
                </a:lnTo>
                <a:cubicBezTo>
                  <a:pt x="10084" y="27475"/>
                  <a:pt x="10146" y="27519"/>
                  <a:pt x="10219" y="27519"/>
                </a:cubicBezTo>
                <a:cubicBezTo>
                  <a:pt x="10252" y="27519"/>
                  <a:pt x="10287" y="27510"/>
                  <a:pt x="10322" y="27487"/>
                </a:cubicBezTo>
                <a:cubicBezTo>
                  <a:pt x="10398" y="27487"/>
                  <a:pt x="10436" y="27411"/>
                  <a:pt x="10436" y="27373"/>
                </a:cubicBezTo>
                <a:cubicBezTo>
                  <a:pt x="10436" y="27260"/>
                  <a:pt x="10360" y="27147"/>
                  <a:pt x="10246" y="27147"/>
                </a:cubicBezTo>
                <a:close/>
                <a:moveTo>
                  <a:pt x="9712" y="27118"/>
                </a:moveTo>
                <a:cubicBezTo>
                  <a:pt x="9679" y="27118"/>
                  <a:pt x="9642" y="27128"/>
                  <a:pt x="9604" y="27147"/>
                </a:cubicBezTo>
                <a:cubicBezTo>
                  <a:pt x="9528" y="27184"/>
                  <a:pt x="9490" y="27260"/>
                  <a:pt x="9490" y="27336"/>
                </a:cubicBezTo>
                <a:cubicBezTo>
                  <a:pt x="9490" y="27411"/>
                  <a:pt x="9528" y="27487"/>
                  <a:pt x="9642" y="27525"/>
                </a:cubicBezTo>
                <a:cubicBezTo>
                  <a:pt x="9679" y="27525"/>
                  <a:pt x="9755" y="27525"/>
                  <a:pt x="9793" y="27487"/>
                </a:cubicBezTo>
                <a:cubicBezTo>
                  <a:pt x="9868" y="27449"/>
                  <a:pt x="9906" y="27411"/>
                  <a:pt x="9906" y="27336"/>
                </a:cubicBezTo>
                <a:cubicBezTo>
                  <a:pt x="9906" y="27260"/>
                  <a:pt x="9868" y="27184"/>
                  <a:pt x="9793" y="27147"/>
                </a:cubicBezTo>
                <a:cubicBezTo>
                  <a:pt x="9774" y="27128"/>
                  <a:pt x="9746" y="27118"/>
                  <a:pt x="9712" y="27118"/>
                </a:cubicBezTo>
                <a:close/>
                <a:moveTo>
                  <a:pt x="31116" y="27260"/>
                </a:moveTo>
                <a:lnTo>
                  <a:pt x="30965" y="27373"/>
                </a:lnTo>
                <a:lnTo>
                  <a:pt x="31116" y="27373"/>
                </a:lnTo>
                <a:cubicBezTo>
                  <a:pt x="31116" y="27373"/>
                  <a:pt x="31116" y="27373"/>
                  <a:pt x="31116" y="27411"/>
                </a:cubicBezTo>
                <a:lnTo>
                  <a:pt x="31116" y="27487"/>
                </a:lnTo>
                <a:cubicBezTo>
                  <a:pt x="31116" y="27487"/>
                  <a:pt x="31154" y="27487"/>
                  <a:pt x="31192" y="27525"/>
                </a:cubicBezTo>
                <a:cubicBezTo>
                  <a:pt x="31192" y="27525"/>
                  <a:pt x="31154" y="27487"/>
                  <a:pt x="31154" y="27487"/>
                </a:cubicBezTo>
                <a:lnTo>
                  <a:pt x="31192" y="27487"/>
                </a:lnTo>
                <a:cubicBezTo>
                  <a:pt x="31192" y="27487"/>
                  <a:pt x="31192" y="27525"/>
                  <a:pt x="31230" y="27525"/>
                </a:cubicBezTo>
                <a:cubicBezTo>
                  <a:pt x="31268" y="27525"/>
                  <a:pt x="31305" y="27487"/>
                  <a:pt x="31305" y="27487"/>
                </a:cubicBezTo>
                <a:lnTo>
                  <a:pt x="31457" y="27487"/>
                </a:lnTo>
                <a:cubicBezTo>
                  <a:pt x="31457" y="27449"/>
                  <a:pt x="31419" y="27373"/>
                  <a:pt x="31381" y="27336"/>
                </a:cubicBezTo>
                <a:cubicBezTo>
                  <a:pt x="31305" y="27298"/>
                  <a:pt x="31192" y="27260"/>
                  <a:pt x="31116" y="27260"/>
                </a:cubicBezTo>
                <a:close/>
                <a:moveTo>
                  <a:pt x="984" y="27147"/>
                </a:moveTo>
                <a:lnTo>
                  <a:pt x="795" y="27260"/>
                </a:lnTo>
                <a:cubicBezTo>
                  <a:pt x="795" y="27222"/>
                  <a:pt x="832" y="27184"/>
                  <a:pt x="832" y="27184"/>
                </a:cubicBezTo>
                <a:cubicBezTo>
                  <a:pt x="757" y="27184"/>
                  <a:pt x="681" y="27184"/>
                  <a:pt x="643" y="27222"/>
                </a:cubicBezTo>
                <a:cubicBezTo>
                  <a:pt x="568" y="27298"/>
                  <a:pt x="568" y="27373"/>
                  <a:pt x="606" y="27449"/>
                </a:cubicBezTo>
                <a:lnTo>
                  <a:pt x="681" y="27525"/>
                </a:lnTo>
                <a:cubicBezTo>
                  <a:pt x="728" y="27540"/>
                  <a:pt x="775" y="27550"/>
                  <a:pt x="822" y="27550"/>
                </a:cubicBezTo>
                <a:cubicBezTo>
                  <a:pt x="889" y="27550"/>
                  <a:pt x="955" y="27531"/>
                  <a:pt x="1021" y="27487"/>
                </a:cubicBezTo>
                <a:cubicBezTo>
                  <a:pt x="1097" y="27449"/>
                  <a:pt x="1135" y="27373"/>
                  <a:pt x="1135" y="27336"/>
                </a:cubicBezTo>
                <a:cubicBezTo>
                  <a:pt x="1135" y="27260"/>
                  <a:pt x="1059" y="27184"/>
                  <a:pt x="984" y="27147"/>
                </a:cubicBezTo>
                <a:close/>
                <a:moveTo>
                  <a:pt x="70096" y="27147"/>
                </a:moveTo>
                <a:cubicBezTo>
                  <a:pt x="70020" y="27147"/>
                  <a:pt x="69945" y="27147"/>
                  <a:pt x="69907" y="27184"/>
                </a:cubicBezTo>
                <a:cubicBezTo>
                  <a:pt x="69831" y="27260"/>
                  <a:pt x="69793" y="27298"/>
                  <a:pt x="69793" y="27373"/>
                </a:cubicBezTo>
                <a:cubicBezTo>
                  <a:pt x="69793" y="27487"/>
                  <a:pt x="69907" y="27562"/>
                  <a:pt x="70020" y="27562"/>
                </a:cubicBezTo>
                <a:lnTo>
                  <a:pt x="70172" y="27487"/>
                </a:lnTo>
                <a:cubicBezTo>
                  <a:pt x="70172" y="27487"/>
                  <a:pt x="70172" y="27487"/>
                  <a:pt x="70209" y="27449"/>
                </a:cubicBezTo>
                <a:cubicBezTo>
                  <a:pt x="70247" y="27449"/>
                  <a:pt x="70285" y="27411"/>
                  <a:pt x="70285" y="27336"/>
                </a:cubicBezTo>
                <a:cubicBezTo>
                  <a:pt x="70285" y="27260"/>
                  <a:pt x="70247" y="27222"/>
                  <a:pt x="70209" y="27184"/>
                </a:cubicBezTo>
                <a:lnTo>
                  <a:pt x="70096" y="27147"/>
                </a:lnTo>
                <a:close/>
                <a:moveTo>
                  <a:pt x="5974" y="27411"/>
                </a:moveTo>
                <a:lnTo>
                  <a:pt x="5861" y="27525"/>
                </a:lnTo>
                <a:cubicBezTo>
                  <a:pt x="5861" y="27562"/>
                  <a:pt x="5861" y="27562"/>
                  <a:pt x="5823" y="27562"/>
                </a:cubicBezTo>
                <a:cubicBezTo>
                  <a:pt x="5823" y="27562"/>
                  <a:pt x="5823" y="27600"/>
                  <a:pt x="5823" y="27638"/>
                </a:cubicBezTo>
                <a:cubicBezTo>
                  <a:pt x="5823" y="27714"/>
                  <a:pt x="5861" y="27752"/>
                  <a:pt x="5899" y="27789"/>
                </a:cubicBezTo>
                <a:lnTo>
                  <a:pt x="5974" y="27827"/>
                </a:lnTo>
                <a:lnTo>
                  <a:pt x="6088" y="27827"/>
                </a:lnTo>
                <a:lnTo>
                  <a:pt x="6201" y="27789"/>
                </a:lnTo>
                <a:cubicBezTo>
                  <a:pt x="6239" y="27752"/>
                  <a:pt x="6277" y="27714"/>
                  <a:pt x="6277" y="27638"/>
                </a:cubicBezTo>
                <a:cubicBezTo>
                  <a:pt x="6277" y="27600"/>
                  <a:pt x="6277" y="27562"/>
                  <a:pt x="6239" y="27562"/>
                </a:cubicBezTo>
                <a:cubicBezTo>
                  <a:pt x="6239" y="27562"/>
                  <a:pt x="6239" y="27562"/>
                  <a:pt x="6239" y="27525"/>
                </a:cubicBezTo>
                <a:lnTo>
                  <a:pt x="6088" y="27411"/>
                </a:lnTo>
                <a:close/>
                <a:moveTo>
                  <a:pt x="24576" y="27638"/>
                </a:moveTo>
                <a:cubicBezTo>
                  <a:pt x="24349" y="27676"/>
                  <a:pt x="24235" y="27752"/>
                  <a:pt x="24273" y="27903"/>
                </a:cubicBezTo>
                <a:lnTo>
                  <a:pt x="24424" y="27978"/>
                </a:lnTo>
                <a:lnTo>
                  <a:pt x="24538" y="27978"/>
                </a:lnTo>
                <a:lnTo>
                  <a:pt x="24689" y="27903"/>
                </a:lnTo>
                <a:cubicBezTo>
                  <a:pt x="24689" y="27865"/>
                  <a:pt x="24727" y="27827"/>
                  <a:pt x="24727" y="27789"/>
                </a:cubicBezTo>
                <a:lnTo>
                  <a:pt x="24576" y="27638"/>
                </a:lnTo>
                <a:close/>
                <a:moveTo>
                  <a:pt x="22761" y="27525"/>
                </a:moveTo>
                <a:lnTo>
                  <a:pt x="22534" y="27638"/>
                </a:lnTo>
                <a:cubicBezTo>
                  <a:pt x="22572" y="27714"/>
                  <a:pt x="22534" y="27752"/>
                  <a:pt x="22496" y="27789"/>
                </a:cubicBezTo>
                <a:lnTo>
                  <a:pt x="22534" y="27978"/>
                </a:lnTo>
                <a:cubicBezTo>
                  <a:pt x="22647" y="28054"/>
                  <a:pt x="22761" y="28054"/>
                  <a:pt x="22950" y="28054"/>
                </a:cubicBezTo>
                <a:lnTo>
                  <a:pt x="23063" y="27941"/>
                </a:lnTo>
                <a:cubicBezTo>
                  <a:pt x="23063" y="27903"/>
                  <a:pt x="23063" y="27865"/>
                  <a:pt x="23063" y="27865"/>
                </a:cubicBezTo>
                <a:cubicBezTo>
                  <a:pt x="23063" y="27676"/>
                  <a:pt x="22912" y="27600"/>
                  <a:pt x="22836" y="27562"/>
                </a:cubicBezTo>
                <a:cubicBezTo>
                  <a:pt x="22799" y="27562"/>
                  <a:pt x="22799" y="27525"/>
                  <a:pt x="22761" y="27525"/>
                </a:cubicBezTo>
                <a:close/>
                <a:moveTo>
                  <a:pt x="52780" y="27752"/>
                </a:moveTo>
                <a:lnTo>
                  <a:pt x="52629" y="27903"/>
                </a:lnTo>
                <a:cubicBezTo>
                  <a:pt x="52629" y="27978"/>
                  <a:pt x="52629" y="28054"/>
                  <a:pt x="52704" y="28130"/>
                </a:cubicBezTo>
                <a:cubicBezTo>
                  <a:pt x="52730" y="28130"/>
                  <a:pt x="52772" y="28146"/>
                  <a:pt x="52819" y="28146"/>
                </a:cubicBezTo>
                <a:cubicBezTo>
                  <a:pt x="52843" y="28146"/>
                  <a:pt x="52868" y="28142"/>
                  <a:pt x="52893" y="28130"/>
                </a:cubicBezTo>
                <a:lnTo>
                  <a:pt x="53007" y="28016"/>
                </a:lnTo>
                <a:cubicBezTo>
                  <a:pt x="53007" y="27903"/>
                  <a:pt x="52931" y="27789"/>
                  <a:pt x="52780" y="27752"/>
                </a:cubicBezTo>
                <a:close/>
                <a:moveTo>
                  <a:pt x="72138" y="28167"/>
                </a:moveTo>
                <a:cubicBezTo>
                  <a:pt x="72138" y="28168"/>
                  <a:pt x="72137" y="28205"/>
                  <a:pt x="72100" y="28205"/>
                </a:cubicBezTo>
                <a:cubicBezTo>
                  <a:pt x="72138" y="28205"/>
                  <a:pt x="72138" y="28205"/>
                  <a:pt x="72138" y="28167"/>
                </a:cubicBezTo>
                <a:close/>
                <a:moveTo>
                  <a:pt x="43933" y="27978"/>
                </a:moveTo>
                <a:lnTo>
                  <a:pt x="43744" y="28130"/>
                </a:lnTo>
                <a:cubicBezTo>
                  <a:pt x="43744" y="28167"/>
                  <a:pt x="43744" y="28281"/>
                  <a:pt x="43857" y="28319"/>
                </a:cubicBezTo>
                <a:cubicBezTo>
                  <a:pt x="43895" y="28356"/>
                  <a:pt x="43933" y="28356"/>
                  <a:pt x="44047" y="28356"/>
                </a:cubicBezTo>
                <a:lnTo>
                  <a:pt x="44160" y="28243"/>
                </a:lnTo>
                <a:cubicBezTo>
                  <a:pt x="44160" y="28092"/>
                  <a:pt x="44084" y="28016"/>
                  <a:pt x="43933" y="27978"/>
                </a:cubicBezTo>
                <a:close/>
                <a:moveTo>
                  <a:pt x="36032" y="27954"/>
                </a:moveTo>
                <a:cubicBezTo>
                  <a:pt x="35981" y="27954"/>
                  <a:pt x="35927" y="27963"/>
                  <a:pt x="35880" y="27978"/>
                </a:cubicBezTo>
                <a:lnTo>
                  <a:pt x="35729" y="28054"/>
                </a:lnTo>
                <a:lnTo>
                  <a:pt x="35729" y="28092"/>
                </a:lnTo>
                <a:cubicBezTo>
                  <a:pt x="35729" y="28167"/>
                  <a:pt x="35767" y="28205"/>
                  <a:pt x="35767" y="28243"/>
                </a:cubicBezTo>
                <a:cubicBezTo>
                  <a:pt x="35804" y="28281"/>
                  <a:pt x="35804" y="28281"/>
                  <a:pt x="35804" y="28281"/>
                </a:cubicBezTo>
                <a:lnTo>
                  <a:pt x="35918" y="28394"/>
                </a:lnTo>
                <a:cubicBezTo>
                  <a:pt x="36069" y="28394"/>
                  <a:pt x="36183" y="28394"/>
                  <a:pt x="36258" y="28319"/>
                </a:cubicBezTo>
                <a:lnTo>
                  <a:pt x="36296" y="28243"/>
                </a:lnTo>
                <a:cubicBezTo>
                  <a:pt x="36334" y="28243"/>
                  <a:pt x="36334" y="28205"/>
                  <a:pt x="36334" y="28205"/>
                </a:cubicBezTo>
                <a:cubicBezTo>
                  <a:pt x="36334" y="28130"/>
                  <a:pt x="36258" y="28054"/>
                  <a:pt x="36220" y="28016"/>
                </a:cubicBezTo>
                <a:cubicBezTo>
                  <a:pt x="36176" y="27972"/>
                  <a:pt x="36106" y="27954"/>
                  <a:pt x="36032" y="27954"/>
                </a:cubicBezTo>
                <a:close/>
                <a:moveTo>
                  <a:pt x="72327" y="27950"/>
                </a:moveTo>
                <a:cubicBezTo>
                  <a:pt x="72289" y="27950"/>
                  <a:pt x="72251" y="27959"/>
                  <a:pt x="72213" y="27978"/>
                </a:cubicBezTo>
                <a:cubicBezTo>
                  <a:pt x="72138" y="28054"/>
                  <a:pt x="72138" y="28130"/>
                  <a:pt x="72138" y="28167"/>
                </a:cubicBezTo>
                <a:lnTo>
                  <a:pt x="72213" y="28394"/>
                </a:lnTo>
                <a:cubicBezTo>
                  <a:pt x="72235" y="28405"/>
                  <a:pt x="72257" y="28410"/>
                  <a:pt x="72280" y="28410"/>
                </a:cubicBezTo>
                <a:cubicBezTo>
                  <a:pt x="72333" y="28410"/>
                  <a:pt x="72387" y="28383"/>
                  <a:pt x="72440" y="28356"/>
                </a:cubicBezTo>
                <a:cubicBezTo>
                  <a:pt x="72516" y="28319"/>
                  <a:pt x="72516" y="28243"/>
                  <a:pt x="72516" y="28130"/>
                </a:cubicBezTo>
                <a:cubicBezTo>
                  <a:pt x="72516" y="28130"/>
                  <a:pt x="72516" y="28092"/>
                  <a:pt x="72516" y="28054"/>
                </a:cubicBezTo>
                <a:lnTo>
                  <a:pt x="72440" y="27978"/>
                </a:lnTo>
                <a:cubicBezTo>
                  <a:pt x="72402" y="27959"/>
                  <a:pt x="72364" y="27950"/>
                  <a:pt x="72327" y="27950"/>
                </a:cubicBezTo>
                <a:close/>
                <a:moveTo>
                  <a:pt x="89567" y="28063"/>
                </a:moveTo>
                <a:cubicBezTo>
                  <a:pt x="89529" y="28063"/>
                  <a:pt x="89491" y="28073"/>
                  <a:pt x="89453" y="28092"/>
                </a:cubicBezTo>
                <a:cubicBezTo>
                  <a:pt x="89340" y="28167"/>
                  <a:pt x="89264" y="28356"/>
                  <a:pt x="89378" y="28432"/>
                </a:cubicBezTo>
                <a:lnTo>
                  <a:pt x="89529" y="28470"/>
                </a:lnTo>
                <a:lnTo>
                  <a:pt x="89642" y="28356"/>
                </a:lnTo>
                <a:cubicBezTo>
                  <a:pt x="89642" y="28356"/>
                  <a:pt x="89642" y="28394"/>
                  <a:pt x="89642" y="28394"/>
                </a:cubicBezTo>
                <a:cubicBezTo>
                  <a:pt x="89680" y="28356"/>
                  <a:pt x="89756" y="28319"/>
                  <a:pt x="89756" y="28205"/>
                </a:cubicBezTo>
                <a:cubicBezTo>
                  <a:pt x="89756" y="28205"/>
                  <a:pt x="89756" y="28167"/>
                  <a:pt x="89756" y="28167"/>
                </a:cubicBezTo>
                <a:lnTo>
                  <a:pt x="89680" y="28092"/>
                </a:lnTo>
                <a:cubicBezTo>
                  <a:pt x="89642" y="28073"/>
                  <a:pt x="89605" y="28063"/>
                  <a:pt x="89567" y="28063"/>
                </a:cubicBezTo>
                <a:close/>
                <a:moveTo>
                  <a:pt x="16825" y="28205"/>
                </a:moveTo>
                <a:lnTo>
                  <a:pt x="16560" y="28281"/>
                </a:lnTo>
                <a:lnTo>
                  <a:pt x="16560" y="28319"/>
                </a:lnTo>
                <a:cubicBezTo>
                  <a:pt x="16560" y="28394"/>
                  <a:pt x="16636" y="28470"/>
                  <a:pt x="16674" y="28508"/>
                </a:cubicBezTo>
                <a:cubicBezTo>
                  <a:pt x="16701" y="28534"/>
                  <a:pt x="16746" y="28561"/>
                  <a:pt x="16811" y="28561"/>
                </a:cubicBezTo>
                <a:cubicBezTo>
                  <a:pt x="16837" y="28561"/>
                  <a:pt x="16867" y="28557"/>
                  <a:pt x="16901" y="28545"/>
                </a:cubicBezTo>
                <a:lnTo>
                  <a:pt x="17014" y="28470"/>
                </a:lnTo>
                <a:cubicBezTo>
                  <a:pt x="17052" y="28432"/>
                  <a:pt x="17052" y="28432"/>
                  <a:pt x="17052" y="28394"/>
                </a:cubicBezTo>
                <a:cubicBezTo>
                  <a:pt x="17052" y="28243"/>
                  <a:pt x="16901" y="28205"/>
                  <a:pt x="16825" y="28205"/>
                </a:cubicBezTo>
                <a:close/>
                <a:moveTo>
                  <a:pt x="49982" y="28130"/>
                </a:moveTo>
                <a:lnTo>
                  <a:pt x="49793" y="28167"/>
                </a:lnTo>
                <a:cubicBezTo>
                  <a:pt x="49793" y="28167"/>
                  <a:pt x="49755" y="28205"/>
                  <a:pt x="49755" y="28205"/>
                </a:cubicBezTo>
                <a:cubicBezTo>
                  <a:pt x="49680" y="28243"/>
                  <a:pt x="49529" y="28319"/>
                  <a:pt x="49604" y="28508"/>
                </a:cubicBezTo>
                <a:lnTo>
                  <a:pt x="49718" y="28621"/>
                </a:lnTo>
                <a:cubicBezTo>
                  <a:pt x="49793" y="28621"/>
                  <a:pt x="49869" y="28621"/>
                  <a:pt x="49944" y="28545"/>
                </a:cubicBezTo>
                <a:cubicBezTo>
                  <a:pt x="50058" y="28508"/>
                  <a:pt x="50096" y="28394"/>
                  <a:pt x="50096" y="28319"/>
                </a:cubicBezTo>
                <a:cubicBezTo>
                  <a:pt x="50096" y="28205"/>
                  <a:pt x="50058" y="28167"/>
                  <a:pt x="49982" y="28130"/>
                </a:cubicBezTo>
                <a:close/>
                <a:moveTo>
                  <a:pt x="61107" y="28101"/>
                </a:moveTo>
                <a:cubicBezTo>
                  <a:pt x="61079" y="28101"/>
                  <a:pt x="61041" y="28111"/>
                  <a:pt x="60984" y="28130"/>
                </a:cubicBezTo>
                <a:lnTo>
                  <a:pt x="60947" y="28205"/>
                </a:lnTo>
                <a:cubicBezTo>
                  <a:pt x="60909" y="28243"/>
                  <a:pt x="60909" y="28281"/>
                  <a:pt x="60909" y="28319"/>
                </a:cubicBezTo>
                <a:cubicBezTo>
                  <a:pt x="60871" y="28508"/>
                  <a:pt x="60909" y="28583"/>
                  <a:pt x="61022" y="28697"/>
                </a:cubicBezTo>
                <a:lnTo>
                  <a:pt x="61173" y="28697"/>
                </a:lnTo>
                <a:cubicBezTo>
                  <a:pt x="61249" y="28697"/>
                  <a:pt x="61287" y="28659"/>
                  <a:pt x="61362" y="28659"/>
                </a:cubicBezTo>
                <a:cubicBezTo>
                  <a:pt x="61400" y="28621"/>
                  <a:pt x="61438" y="28621"/>
                  <a:pt x="61551" y="28621"/>
                </a:cubicBezTo>
                <a:lnTo>
                  <a:pt x="61665" y="28508"/>
                </a:lnTo>
                <a:cubicBezTo>
                  <a:pt x="61703" y="28508"/>
                  <a:pt x="61703" y="28470"/>
                  <a:pt x="61703" y="28470"/>
                </a:cubicBezTo>
                <a:cubicBezTo>
                  <a:pt x="61703" y="28243"/>
                  <a:pt x="61438" y="28243"/>
                  <a:pt x="61325" y="28243"/>
                </a:cubicBezTo>
                <a:lnTo>
                  <a:pt x="61287" y="28243"/>
                </a:lnTo>
                <a:cubicBezTo>
                  <a:pt x="61287" y="28205"/>
                  <a:pt x="61249" y="28130"/>
                  <a:pt x="61173" y="28130"/>
                </a:cubicBezTo>
                <a:cubicBezTo>
                  <a:pt x="61154" y="28111"/>
                  <a:pt x="61136" y="28101"/>
                  <a:pt x="61107" y="28101"/>
                </a:cubicBezTo>
                <a:close/>
                <a:moveTo>
                  <a:pt x="63139" y="28319"/>
                </a:moveTo>
                <a:lnTo>
                  <a:pt x="62988" y="28470"/>
                </a:lnTo>
                <a:cubicBezTo>
                  <a:pt x="62988" y="28545"/>
                  <a:pt x="62988" y="28621"/>
                  <a:pt x="63064" y="28697"/>
                </a:cubicBezTo>
                <a:cubicBezTo>
                  <a:pt x="63089" y="28697"/>
                  <a:pt x="63131" y="28714"/>
                  <a:pt x="63179" y="28714"/>
                </a:cubicBezTo>
                <a:cubicBezTo>
                  <a:pt x="63202" y="28714"/>
                  <a:pt x="63228" y="28709"/>
                  <a:pt x="63253" y="28697"/>
                </a:cubicBezTo>
                <a:lnTo>
                  <a:pt x="63366" y="28583"/>
                </a:lnTo>
                <a:cubicBezTo>
                  <a:pt x="63366" y="28470"/>
                  <a:pt x="63291" y="28356"/>
                  <a:pt x="63139" y="28319"/>
                </a:cubicBezTo>
                <a:close/>
                <a:moveTo>
                  <a:pt x="81552" y="28205"/>
                </a:moveTo>
                <a:cubicBezTo>
                  <a:pt x="81476" y="28205"/>
                  <a:pt x="81363" y="28243"/>
                  <a:pt x="81325" y="28281"/>
                </a:cubicBezTo>
                <a:cubicBezTo>
                  <a:pt x="81287" y="28319"/>
                  <a:pt x="81249" y="28356"/>
                  <a:pt x="81249" y="28470"/>
                </a:cubicBezTo>
                <a:lnTo>
                  <a:pt x="81249" y="28508"/>
                </a:lnTo>
                <a:lnTo>
                  <a:pt x="81325" y="28583"/>
                </a:lnTo>
                <a:cubicBezTo>
                  <a:pt x="81287" y="28659"/>
                  <a:pt x="81287" y="28735"/>
                  <a:pt x="81287" y="28810"/>
                </a:cubicBezTo>
                <a:lnTo>
                  <a:pt x="81438" y="28924"/>
                </a:lnTo>
                <a:cubicBezTo>
                  <a:pt x="81514" y="28924"/>
                  <a:pt x="81589" y="28886"/>
                  <a:pt x="81627" y="28848"/>
                </a:cubicBezTo>
                <a:cubicBezTo>
                  <a:pt x="81741" y="28772"/>
                  <a:pt x="81741" y="28659"/>
                  <a:pt x="81741" y="28545"/>
                </a:cubicBezTo>
                <a:lnTo>
                  <a:pt x="81703" y="28470"/>
                </a:lnTo>
                <a:lnTo>
                  <a:pt x="81703" y="28356"/>
                </a:lnTo>
                <a:lnTo>
                  <a:pt x="81552" y="28205"/>
                </a:lnTo>
                <a:close/>
                <a:moveTo>
                  <a:pt x="44765" y="28621"/>
                </a:moveTo>
                <a:cubicBezTo>
                  <a:pt x="44651" y="28621"/>
                  <a:pt x="44576" y="28659"/>
                  <a:pt x="44500" y="28697"/>
                </a:cubicBezTo>
                <a:cubicBezTo>
                  <a:pt x="44425" y="28735"/>
                  <a:pt x="44387" y="28848"/>
                  <a:pt x="44425" y="28961"/>
                </a:cubicBezTo>
                <a:lnTo>
                  <a:pt x="44538" y="29075"/>
                </a:lnTo>
                <a:cubicBezTo>
                  <a:pt x="44651" y="29075"/>
                  <a:pt x="44727" y="29075"/>
                  <a:pt x="44765" y="29037"/>
                </a:cubicBezTo>
                <a:cubicBezTo>
                  <a:pt x="44840" y="28961"/>
                  <a:pt x="44878" y="28886"/>
                  <a:pt x="44878" y="28810"/>
                </a:cubicBezTo>
                <a:cubicBezTo>
                  <a:pt x="44878" y="28772"/>
                  <a:pt x="44878" y="28772"/>
                  <a:pt x="44878" y="28735"/>
                </a:cubicBezTo>
                <a:lnTo>
                  <a:pt x="44765" y="28621"/>
                </a:lnTo>
                <a:close/>
                <a:moveTo>
                  <a:pt x="8734" y="28735"/>
                </a:moveTo>
                <a:lnTo>
                  <a:pt x="8621" y="28848"/>
                </a:lnTo>
                <a:lnTo>
                  <a:pt x="8621" y="28961"/>
                </a:lnTo>
                <a:lnTo>
                  <a:pt x="8734" y="29075"/>
                </a:lnTo>
                <a:cubicBezTo>
                  <a:pt x="8772" y="29075"/>
                  <a:pt x="8810" y="29113"/>
                  <a:pt x="8848" y="29113"/>
                </a:cubicBezTo>
                <a:lnTo>
                  <a:pt x="8999" y="28961"/>
                </a:lnTo>
                <a:cubicBezTo>
                  <a:pt x="8999" y="28924"/>
                  <a:pt x="8999" y="28810"/>
                  <a:pt x="8923" y="28772"/>
                </a:cubicBezTo>
                <a:cubicBezTo>
                  <a:pt x="8885" y="28735"/>
                  <a:pt x="8810" y="28735"/>
                  <a:pt x="8734" y="28735"/>
                </a:cubicBezTo>
                <a:close/>
                <a:moveTo>
                  <a:pt x="80531" y="28772"/>
                </a:moveTo>
                <a:cubicBezTo>
                  <a:pt x="80493" y="28810"/>
                  <a:pt x="80266" y="28810"/>
                  <a:pt x="80266" y="28961"/>
                </a:cubicBezTo>
                <a:cubicBezTo>
                  <a:pt x="80266" y="28999"/>
                  <a:pt x="80266" y="28999"/>
                  <a:pt x="80266" y="29037"/>
                </a:cubicBezTo>
                <a:lnTo>
                  <a:pt x="80417" y="29113"/>
                </a:lnTo>
                <a:lnTo>
                  <a:pt x="80531" y="29113"/>
                </a:lnTo>
                <a:lnTo>
                  <a:pt x="80682" y="29037"/>
                </a:lnTo>
                <a:cubicBezTo>
                  <a:pt x="80682" y="28999"/>
                  <a:pt x="80720" y="28999"/>
                  <a:pt x="80720" y="28924"/>
                </a:cubicBezTo>
                <a:lnTo>
                  <a:pt x="80531" y="28772"/>
                </a:lnTo>
                <a:close/>
                <a:moveTo>
                  <a:pt x="62421" y="28772"/>
                </a:moveTo>
                <a:lnTo>
                  <a:pt x="62308" y="28924"/>
                </a:lnTo>
                <a:lnTo>
                  <a:pt x="62308" y="29075"/>
                </a:lnTo>
                <a:lnTo>
                  <a:pt x="62421" y="29188"/>
                </a:lnTo>
                <a:cubicBezTo>
                  <a:pt x="62497" y="29188"/>
                  <a:pt x="62534" y="29188"/>
                  <a:pt x="62610" y="29150"/>
                </a:cubicBezTo>
                <a:cubicBezTo>
                  <a:pt x="62610" y="29188"/>
                  <a:pt x="62648" y="29188"/>
                  <a:pt x="62686" y="29188"/>
                </a:cubicBezTo>
                <a:lnTo>
                  <a:pt x="62799" y="29150"/>
                </a:lnTo>
                <a:cubicBezTo>
                  <a:pt x="62837" y="29113"/>
                  <a:pt x="62875" y="29037"/>
                  <a:pt x="62875" y="28999"/>
                </a:cubicBezTo>
                <a:cubicBezTo>
                  <a:pt x="62875" y="28924"/>
                  <a:pt x="62837" y="28886"/>
                  <a:pt x="62799" y="28848"/>
                </a:cubicBezTo>
                <a:cubicBezTo>
                  <a:pt x="62723" y="28810"/>
                  <a:pt x="62572" y="28772"/>
                  <a:pt x="62421" y="28772"/>
                </a:cubicBezTo>
                <a:close/>
                <a:moveTo>
                  <a:pt x="6541" y="29150"/>
                </a:moveTo>
                <a:cubicBezTo>
                  <a:pt x="6504" y="29150"/>
                  <a:pt x="6390" y="29150"/>
                  <a:pt x="6314" y="29188"/>
                </a:cubicBezTo>
                <a:cubicBezTo>
                  <a:pt x="6277" y="29226"/>
                  <a:pt x="6277" y="29264"/>
                  <a:pt x="6277" y="29302"/>
                </a:cubicBezTo>
                <a:lnTo>
                  <a:pt x="6428" y="29302"/>
                </a:lnTo>
                <a:cubicBezTo>
                  <a:pt x="6428" y="29302"/>
                  <a:pt x="6390" y="29302"/>
                  <a:pt x="6390" y="29339"/>
                </a:cubicBezTo>
                <a:cubicBezTo>
                  <a:pt x="6504" y="29339"/>
                  <a:pt x="6541" y="29377"/>
                  <a:pt x="6655" y="29377"/>
                </a:cubicBezTo>
                <a:cubicBezTo>
                  <a:pt x="6655" y="29339"/>
                  <a:pt x="6655" y="29339"/>
                  <a:pt x="6655" y="29339"/>
                </a:cubicBezTo>
                <a:lnTo>
                  <a:pt x="6806" y="29339"/>
                </a:lnTo>
                <a:cubicBezTo>
                  <a:pt x="6806" y="29226"/>
                  <a:pt x="6693" y="29150"/>
                  <a:pt x="6541" y="29150"/>
                </a:cubicBezTo>
                <a:close/>
                <a:moveTo>
                  <a:pt x="83971" y="28697"/>
                </a:moveTo>
                <a:lnTo>
                  <a:pt x="83820" y="28772"/>
                </a:lnTo>
                <a:cubicBezTo>
                  <a:pt x="83820" y="28772"/>
                  <a:pt x="83820" y="28810"/>
                  <a:pt x="83820" y="28810"/>
                </a:cubicBezTo>
                <a:cubicBezTo>
                  <a:pt x="83782" y="28848"/>
                  <a:pt x="83745" y="28886"/>
                  <a:pt x="83745" y="28961"/>
                </a:cubicBezTo>
                <a:lnTo>
                  <a:pt x="83669" y="28999"/>
                </a:lnTo>
                <a:cubicBezTo>
                  <a:pt x="83669" y="29037"/>
                  <a:pt x="83631" y="29037"/>
                  <a:pt x="83631" y="29075"/>
                </a:cubicBezTo>
                <a:cubicBezTo>
                  <a:pt x="83593" y="29113"/>
                  <a:pt x="83555" y="29150"/>
                  <a:pt x="83555" y="29188"/>
                </a:cubicBezTo>
                <a:cubicBezTo>
                  <a:pt x="83555" y="29302"/>
                  <a:pt x="83593" y="29339"/>
                  <a:pt x="83745" y="29377"/>
                </a:cubicBezTo>
                <a:lnTo>
                  <a:pt x="83896" y="29302"/>
                </a:lnTo>
                <a:cubicBezTo>
                  <a:pt x="83934" y="29264"/>
                  <a:pt x="83971" y="29188"/>
                  <a:pt x="83971" y="29113"/>
                </a:cubicBezTo>
                <a:cubicBezTo>
                  <a:pt x="84047" y="29113"/>
                  <a:pt x="84085" y="29075"/>
                  <a:pt x="84123" y="29075"/>
                </a:cubicBezTo>
                <a:cubicBezTo>
                  <a:pt x="84160" y="29037"/>
                  <a:pt x="84198" y="28961"/>
                  <a:pt x="84198" y="28886"/>
                </a:cubicBezTo>
                <a:cubicBezTo>
                  <a:pt x="84198" y="28772"/>
                  <a:pt x="84123" y="28697"/>
                  <a:pt x="83971" y="28697"/>
                </a:cubicBezTo>
                <a:close/>
                <a:moveTo>
                  <a:pt x="14859" y="29150"/>
                </a:moveTo>
                <a:cubicBezTo>
                  <a:pt x="14783" y="29150"/>
                  <a:pt x="14708" y="29188"/>
                  <a:pt x="14670" y="29226"/>
                </a:cubicBezTo>
                <a:cubicBezTo>
                  <a:pt x="14594" y="29264"/>
                  <a:pt x="14594" y="29339"/>
                  <a:pt x="14594" y="29377"/>
                </a:cubicBezTo>
                <a:lnTo>
                  <a:pt x="14746" y="29377"/>
                </a:lnTo>
                <a:cubicBezTo>
                  <a:pt x="14746" y="29415"/>
                  <a:pt x="14708" y="29415"/>
                  <a:pt x="14708" y="29415"/>
                </a:cubicBezTo>
                <a:cubicBezTo>
                  <a:pt x="14758" y="29453"/>
                  <a:pt x="14783" y="29465"/>
                  <a:pt x="14802" y="29465"/>
                </a:cubicBezTo>
                <a:cubicBezTo>
                  <a:pt x="14838" y="29465"/>
                  <a:pt x="14846" y="29415"/>
                  <a:pt x="14972" y="29415"/>
                </a:cubicBezTo>
                <a:cubicBezTo>
                  <a:pt x="14972" y="29415"/>
                  <a:pt x="14972" y="29415"/>
                  <a:pt x="14972" y="29377"/>
                </a:cubicBezTo>
                <a:lnTo>
                  <a:pt x="15124" y="29377"/>
                </a:lnTo>
                <a:cubicBezTo>
                  <a:pt x="15124" y="29264"/>
                  <a:pt x="15010" y="29150"/>
                  <a:pt x="14859" y="29150"/>
                </a:cubicBezTo>
                <a:close/>
                <a:moveTo>
                  <a:pt x="31608" y="28961"/>
                </a:moveTo>
                <a:lnTo>
                  <a:pt x="31457" y="29075"/>
                </a:lnTo>
                <a:lnTo>
                  <a:pt x="31457" y="29188"/>
                </a:lnTo>
                <a:cubicBezTo>
                  <a:pt x="31457" y="29415"/>
                  <a:pt x="31608" y="29491"/>
                  <a:pt x="31721" y="29491"/>
                </a:cubicBezTo>
                <a:lnTo>
                  <a:pt x="31835" y="29415"/>
                </a:lnTo>
                <a:cubicBezTo>
                  <a:pt x="31872" y="29377"/>
                  <a:pt x="31872" y="29377"/>
                  <a:pt x="31910" y="29377"/>
                </a:cubicBezTo>
                <a:lnTo>
                  <a:pt x="31986" y="29264"/>
                </a:lnTo>
                <a:cubicBezTo>
                  <a:pt x="31948" y="29075"/>
                  <a:pt x="31835" y="28961"/>
                  <a:pt x="31608" y="28961"/>
                </a:cubicBezTo>
                <a:close/>
                <a:moveTo>
                  <a:pt x="13634" y="29097"/>
                </a:moveTo>
                <a:cubicBezTo>
                  <a:pt x="13567" y="29097"/>
                  <a:pt x="13514" y="29124"/>
                  <a:pt x="13460" y="29150"/>
                </a:cubicBezTo>
                <a:cubicBezTo>
                  <a:pt x="13422" y="29188"/>
                  <a:pt x="13385" y="29264"/>
                  <a:pt x="13385" y="29339"/>
                </a:cubicBezTo>
                <a:lnTo>
                  <a:pt x="13385" y="29377"/>
                </a:lnTo>
                <a:lnTo>
                  <a:pt x="13498" y="29491"/>
                </a:lnTo>
                <a:cubicBezTo>
                  <a:pt x="13515" y="29499"/>
                  <a:pt x="13536" y="29504"/>
                  <a:pt x="13559" y="29504"/>
                </a:cubicBezTo>
                <a:cubicBezTo>
                  <a:pt x="13638" y="29504"/>
                  <a:pt x="13742" y="29448"/>
                  <a:pt x="13800" y="29302"/>
                </a:cubicBezTo>
                <a:lnTo>
                  <a:pt x="13725" y="29113"/>
                </a:lnTo>
                <a:cubicBezTo>
                  <a:pt x="13692" y="29102"/>
                  <a:pt x="13662" y="29097"/>
                  <a:pt x="13634" y="29097"/>
                </a:cubicBezTo>
                <a:close/>
                <a:moveTo>
                  <a:pt x="19714" y="29105"/>
                </a:moveTo>
                <a:cubicBezTo>
                  <a:pt x="19585" y="29105"/>
                  <a:pt x="19472" y="29203"/>
                  <a:pt x="19472" y="29302"/>
                </a:cubicBezTo>
                <a:lnTo>
                  <a:pt x="19509" y="29415"/>
                </a:lnTo>
                <a:cubicBezTo>
                  <a:pt x="19585" y="29453"/>
                  <a:pt x="19661" y="29491"/>
                  <a:pt x="19736" y="29491"/>
                </a:cubicBezTo>
                <a:cubicBezTo>
                  <a:pt x="19774" y="29491"/>
                  <a:pt x="19812" y="29491"/>
                  <a:pt x="19812" y="29528"/>
                </a:cubicBezTo>
                <a:lnTo>
                  <a:pt x="20039" y="29453"/>
                </a:lnTo>
                <a:cubicBezTo>
                  <a:pt x="20039" y="29415"/>
                  <a:pt x="20076" y="29377"/>
                  <a:pt x="20076" y="29339"/>
                </a:cubicBezTo>
                <a:cubicBezTo>
                  <a:pt x="20076" y="29226"/>
                  <a:pt x="19925" y="29113"/>
                  <a:pt x="19774" y="29113"/>
                </a:cubicBezTo>
                <a:cubicBezTo>
                  <a:pt x="19754" y="29108"/>
                  <a:pt x="19733" y="29105"/>
                  <a:pt x="19714" y="29105"/>
                </a:cubicBezTo>
                <a:close/>
                <a:moveTo>
                  <a:pt x="69604" y="29150"/>
                </a:moveTo>
                <a:lnTo>
                  <a:pt x="69491" y="29264"/>
                </a:lnTo>
                <a:lnTo>
                  <a:pt x="69491" y="29415"/>
                </a:lnTo>
                <a:lnTo>
                  <a:pt x="69604" y="29528"/>
                </a:lnTo>
                <a:cubicBezTo>
                  <a:pt x="69649" y="29540"/>
                  <a:pt x="69687" y="29544"/>
                  <a:pt x="69720" y="29544"/>
                </a:cubicBezTo>
                <a:cubicBezTo>
                  <a:pt x="69800" y="29544"/>
                  <a:pt x="69853" y="29517"/>
                  <a:pt x="69907" y="29491"/>
                </a:cubicBezTo>
                <a:cubicBezTo>
                  <a:pt x="69945" y="29453"/>
                  <a:pt x="69983" y="29377"/>
                  <a:pt x="69983" y="29302"/>
                </a:cubicBezTo>
                <a:cubicBezTo>
                  <a:pt x="69983" y="29302"/>
                  <a:pt x="69983" y="29264"/>
                  <a:pt x="69983" y="29264"/>
                </a:cubicBezTo>
                <a:lnTo>
                  <a:pt x="69869" y="29150"/>
                </a:lnTo>
                <a:close/>
                <a:moveTo>
                  <a:pt x="72591" y="29188"/>
                </a:moveTo>
                <a:lnTo>
                  <a:pt x="72440" y="29302"/>
                </a:lnTo>
                <a:cubicBezTo>
                  <a:pt x="72440" y="29415"/>
                  <a:pt x="72478" y="29491"/>
                  <a:pt x="72516" y="29528"/>
                </a:cubicBezTo>
                <a:cubicBezTo>
                  <a:pt x="72591" y="29604"/>
                  <a:pt x="72705" y="29604"/>
                  <a:pt x="72818" y="29604"/>
                </a:cubicBezTo>
                <a:lnTo>
                  <a:pt x="72932" y="29491"/>
                </a:lnTo>
                <a:lnTo>
                  <a:pt x="72969" y="29453"/>
                </a:lnTo>
                <a:cubicBezTo>
                  <a:pt x="72969" y="29264"/>
                  <a:pt x="72742" y="29226"/>
                  <a:pt x="72667" y="29226"/>
                </a:cubicBezTo>
                <a:lnTo>
                  <a:pt x="72591" y="29188"/>
                </a:lnTo>
                <a:close/>
                <a:moveTo>
                  <a:pt x="53763" y="29302"/>
                </a:moveTo>
                <a:cubicBezTo>
                  <a:pt x="53650" y="29302"/>
                  <a:pt x="53498" y="29302"/>
                  <a:pt x="53423" y="29377"/>
                </a:cubicBezTo>
                <a:cubicBezTo>
                  <a:pt x="53385" y="29415"/>
                  <a:pt x="53309" y="29453"/>
                  <a:pt x="53347" y="29604"/>
                </a:cubicBezTo>
                <a:lnTo>
                  <a:pt x="53461" y="29680"/>
                </a:lnTo>
                <a:cubicBezTo>
                  <a:pt x="53523" y="29695"/>
                  <a:pt x="53579" y="29705"/>
                  <a:pt x="53632" y="29705"/>
                </a:cubicBezTo>
                <a:cubicBezTo>
                  <a:pt x="53706" y="29705"/>
                  <a:pt x="53772" y="29686"/>
                  <a:pt x="53839" y="29642"/>
                </a:cubicBezTo>
                <a:cubicBezTo>
                  <a:pt x="53876" y="29604"/>
                  <a:pt x="53914" y="29528"/>
                  <a:pt x="53914" y="29453"/>
                </a:cubicBezTo>
                <a:cubicBezTo>
                  <a:pt x="53914" y="29453"/>
                  <a:pt x="53914" y="29415"/>
                  <a:pt x="53914" y="29415"/>
                </a:cubicBezTo>
                <a:lnTo>
                  <a:pt x="53763" y="29302"/>
                </a:lnTo>
                <a:close/>
                <a:moveTo>
                  <a:pt x="69102" y="29360"/>
                </a:moveTo>
                <a:cubicBezTo>
                  <a:pt x="69084" y="29360"/>
                  <a:pt x="69063" y="29365"/>
                  <a:pt x="69037" y="29377"/>
                </a:cubicBezTo>
                <a:lnTo>
                  <a:pt x="68962" y="29491"/>
                </a:lnTo>
                <a:cubicBezTo>
                  <a:pt x="68962" y="29491"/>
                  <a:pt x="68924" y="29491"/>
                  <a:pt x="68924" y="29528"/>
                </a:cubicBezTo>
                <a:cubicBezTo>
                  <a:pt x="68924" y="29566"/>
                  <a:pt x="68886" y="29604"/>
                  <a:pt x="68886" y="29680"/>
                </a:cubicBezTo>
                <a:lnTo>
                  <a:pt x="68962" y="29793"/>
                </a:lnTo>
                <a:cubicBezTo>
                  <a:pt x="69000" y="29812"/>
                  <a:pt x="69037" y="29822"/>
                  <a:pt x="69075" y="29822"/>
                </a:cubicBezTo>
                <a:cubicBezTo>
                  <a:pt x="69113" y="29822"/>
                  <a:pt x="69151" y="29812"/>
                  <a:pt x="69189" y="29793"/>
                </a:cubicBezTo>
                <a:cubicBezTo>
                  <a:pt x="69226" y="29755"/>
                  <a:pt x="69302" y="29680"/>
                  <a:pt x="69302" y="29566"/>
                </a:cubicBezTo>
                <a:cubicBezTo>
                  <a:pt x="69302" y="29528"/>
                  <a:pt x="69264" y="29453"/>
                  <a:pt x="69189" y="29377"/>
                </a:cubicBezTo>
                <a:cubicBezTo>
                  <a:pt x="69163" y="29377"/>
                  <a:pt x="69138" y="29360"/>
                  <a:pt x="69102" y="29360"/>
                </a:cubicBezTo>
                <a:close/>
                <a:moveTo>
                  <a:pt x="49793" y="29453"/>
                </a:moveTo>
                <a:lnTo>
                  <a:pt x="49642" y="29566"/>
                </a:lnTo>
                <a:cubicBezTo>
                  <a:pt x="49642" y="29566"/>
                  <a:pt x="49604" y="29604"/>
                  <a:pt x="49604" y="29642"/>
                </a:cubicBezTo>
                <a:lnTo>
                  <a:pt x="49680" y="29793"/>
                </a:lnTo>
                <a:cubicBezTo>
                  <a:pt x="49732" y="29819"/>
                  <a:pt x="49820" y="29863"/>
                  <a:pt x="49907" y="29863"/>
                </a:cubicBezTo>
                <a:cubicBezTo>
                  <a:pt x="49946" y="29863"/>
                  <a:pt x="49985" y="29854"/>
                  <a:pt x="50020" y="29831"/>
                </a:cubicBezTo>
                <a:cubicBezTo>
                  <a:pt x="50058" y="29831"/>
                  <a:pt x="50096" y="29793"/>
                  <a:pt x="50096" y="29680"/>
                </a:cubicBezTo>
                <a:lnTo>
                  <a:pt x="50020" y="29566"/>
                </a:lnTo>
                <a:lnTo>
                  <a:pt x="50020" y="29566"/>
                </a:lnTo>
                <a:lnTo>
                  <a:pt x="49907" y="29453"/>
                </a:lnTo>
                <a:close/>
                <a:moveTo>
                  <a:pt x="80909" y="29113"/>
                </a:moveTo>
                <a:cubicBezTo>
                  <a:pt x="80833" y="29113"/>
                  <a:pt x="80720" y="29113"/>
                  <a:pt x="80606" y="29150"/>
                </a:cubicBezTo>
                <a:lnTo>
                  <a:pt x="80531" y="29339"/>
                </a:lnTo>
                <a:cubicBezTo>
                  <a:pt x="80569" y="29415"/>
                  <a:pt x="80569" y="29491"/>
                  <a:pt x="80531" y="29566"/>
                </a:cubicBezTo>
                <a:cubicBezTo>
                  <a:pt x="80455" y="29718"/>
                  <a:pt x="80455" y="29869"/>
                  <a:pt x="80531" y="30020"/>
                </a:cubicBezTo>
                <a:lnTo>
                  <a:pt x="80758" y="29944"/>
                </a:lnTo>
                <a:lnTo>
                  <a:pt x="80947" y="29944"/>
                </a:lnTo>
                <a:lnTo>
                  <a:pt x="81060" y="29793"/>
                </a:lnTo>
                <a:cubicBezTo>
                  <a:pt x="81060" y="29718"/>
                  <a:pt x="81060" y="29604"/>
                  <a:pt x="81098" y="29528"/>
                </a:cubicBezTo>
                <a:cubicBezTo>
                  <a:pt x="81211" y="29491"/>
                  <a:pt x="81325" y="29339"/>
                  <a:pt x="81325" y="29226"/>
                </a:cubicBezTo>
                <a:lnTo>
                  <a:pt x="81325" y="29188"/>
                </a:lnTo>
                <a:lnTo>
                  <a:pt x="81174" y="29113"/>
                </a:lnTo>
                <a:close/>
                <a:moveTo>
                  <a:pt x="60417" y="29680"/>
                </a:moveTo>
                <a:lnTo>
                  <a:pt x="60304" y="29718"/>
                </a:lnTo>
                <a:cubicBezTo>
                  <a:pt x="60228" y="29755"/>
                  <a:pt x="60228" y="29831"/>
                  <a:pt x="60228" y="29907"/>
                </a:cubicBezTo>
                <a:cubicBezTo>
                  <a:pt x="60228" y="30020"/>
                  <a:pt x="60304" y="30096"/>
                  <a:pt x="60455" y="30096"/>
                </a:cubicBezTo>
                <a:lnTo>
                  <a:pt x="60606" y="29982"/>
                </a:lnTo>
                <a:cubicBezTo>
                  <a:pt x="60606" y="29982"/>
                  <a:pt x="60606" y="29944"/>
                  <a:pt x="60606" y="29944"/>
                </a:cubicBezTo>
                <a:lnTo>
                  <a:pt x="60493" y="29944"/>
                </a:lnTo>
                <a:lnTo>
                  <a:pt x="60606" y="29907"/>
                </a:lnTo>
                <a:cubicBezTo>
                  <a:pt x="60606" y="29755"/>
                  <a:pt x="60531" y="29680"/>
                  <a:pt x="60417" y="29680"/>
                </a:cubicBezTo>
                <a:close/>
                <a:moveTo>
                  <a:pt x="73196" y="29869"/>
                </a:moveTo>
                <a:cubicBezTo>
                  <a:pt x="72969" y="29869"/>
                  <a:pt x="72894" y="29982"/>
                  <a:pt x="72818" y="30096"/>
                </a:cubicBezTo>
                <a:lnTo>
                  <a:pt x="72932" y="30247"/>
                </a:lnTo>
                <a:cubicBezTo>
                  <a:pt x="72965" y="30258"/>
                  <a:pt x="72998" y="30263"/>
                  <a:pt x="73030" y="30263"/>
                </a:cubicBezTo>
                <a:cubicBezTo>
                  <a:pt x="73108" y="30263"/>
                  <a:pt x="73181" y="30236"/>
                  <a:pt x="73234" y="30209"/>
                </a:cubicBezTo>
                <a:cubicBezTo>
                  <a:pt x="73272" y="30171"/>
                  <a:pt x="73310" y="30133"/>
                  <a:pt x="73310" y="30020"/>
                </a:cubicBezTo>
                <a:lnTo>
                  <a:pt x="73310" y="29982"/>
                </a:lnTo>
                <a:lnTo>
                  <a:pt x="73196" y="29869"/>
                </a:lnTo>
                <a:close/>
                <a:moveTo>
                  <a:pt x="265" y="29869"/>
                </a:moveTo>
                <a:lnTo>
                  <a:pt x="152" y="29944"/>
                </a:lnTo>
                <a:cubicBezTo>
                  <a:pt x="76" y="30096"/>
                  <a:pt x="190" y="30285"/>
                  <a:pt x="341" y="30322"/>
                </a:cubicBezTo>
                <a:cubicBezTo>
                  <a:pt x="454" y="30322"/>
                  <a:pt x="568" y="30285"/>
                  <a:pt x="643" y="30209"/>
                </a:cubicBezTo>
                <a:lnTo>
                  <a:pt x="568" y="30058"/>
                </a:lnTo>
                <a:cubicBezTo>
                  <a:pt x="568" y="30058"/>
                  <a:pt x="568" y="30020"/>
                  <a:pt x="530" y="30020"/>
                </a:cubicBezTo>
                <a:cubicBezTo>
                  <a:pt x="492" y="29944"/>
                  <a:pt x="417" y="29907"/>
                  <a:pt x="265" y="29869"/>
                </a:cubicBezTo>
                <a:close/>
                <a:moveTo>
                  <a:pt x="83781" y="29557"/>
                </a:moveTo>
                <a:cubicBezTo>
                  <a:pt x="83757" y="29557"/>
                  <a:pt x="83733" y="29560"/>
                  <a:pt x="83707" y="29566"/>
                </a:cubicBezTo>
                <a:lnTo>
                  <a:pt x="83593" y="29680"/>
                </a:lnTo>
                <a:lnTo>
                  <a:pt x="83593" y="29718"/>
                </a:lnTo>
                <a:cubicBezTo>
                  <a:pt x="83593" y="30096"/>
                  <a:pt x="83782" y="30247"/>
                  <a:pt x="83971" y="30322"/>
                </a:cubicBezTo>
                <a:lnTo>
                  <a:pt x="84160" y="30209"/>
                </a:lnTo>
                <a:lnTo>
                  <a:pt x="84160" y="29907"/>
                </a:lnTo>
                <a:lnTo>
                  <a:pt x="83971" y="29793"/>
                </a:lnTo>
                <a:lnTo>
                  <a:pt x="84009" y="29793"/>
                </a:lnTo>
                <a:cubicBezTo>
                  <a:pt x="84009" y="29793"/>
                  <a:pt x="84009" y="29755"/>
                  <a:pt x="84009" y="29755"/>
                </a:cubicBezTo>
                <a:cubicBezTo>
                  <a:pt x="83978" y="29630"/>
                  <a:pt x="83895" y="29557"/>
                  <a:pt x="83781" y="29557"/>
                </a:cubicBezTo>
                <a:close/>
                <a:moveTo>
                  <a:pt x="87297" y="29929"/>
                </a:moveTo>
                <a:cubicBezTo>
                  <a:pt x="87216" y="29929"/>
                  <a:pt x="87163" y="29955"/>
                  <a:pt x="87109" y="29982"/>
                </a:cubicBezTo>
                <a:cubicBezTo>
                  <a:pt x="87072" y="30020"/>
                  <a:pt x="87034" y="30058"/>
                  <a:pt x="87034" y="30171"/>
                </a:cubicBezTo>
                <a:lnTo>
                  <a:pt x="87034" y="30209"/>
                </a:lnTo>
                <a:lnTo>
                  <a:pt x="87147" y="30322"/>
                </a:lnTo>
                <a:cubicBezTo>
                  <a:pt x="87298" y="30322"/>
                  <a:pt x="87374" y="30322"/>
                  <a:pt x="87450" y="30247"/>
                </a:cubicBezTo>
                <a:cubicBezTo>
                  <a:pt x="87487" y="30209"/>
                  <a:pt x="87525" y="30171"/>
                  <a:pt x="87525" y="30058"/>
                </a:cubicBezTo>
                <a:cubicBezTo>
                  <a:pt x="87525" y="30058"/>
                  <a:pt x="87525" y="30058"/>
                  <a:pt x="87525" y="30020"/>
                </a:cubicBezTo>
                <a:lnTo>
                  <a:pt x="87412" y="29944"/>
                </a:lnTo>
                <a:cubicBezTo>
                  <a:pt x="87368" y="29933"/>
                  <a:pt x="87330" y="29929"/>
                  <a:pt x="87297" y="29929"/>
                </a:cubicBezTo>
                <a:close/>
                <a:moveTo>
                  <a:pt x="28848" y="30020"/>
                </a:moveTo>
                <a:cubicBezTo>
                  <a:pt x="28659" y="30020"/>
                  <a:pt x="28583" y="30096"/>
                  <a:pt x="28508" y="30209"/>
                </a:cubicBezTo>
                <a:lnTo>
                  <a:pt x="28545" y="30322"/>
                </a:lnTo>
                <a:cubicBezTo>
                  <a:pt x="28601" y="30378"/>
                  <a:pt x="28676" y="30413"/>
                  <a:pt x="28757" y="30413"/>
                </a:cubicBezTo>
                <a:cubicBezTo>
                  <a:pt x="28787" y="30413"/>
                  <a:pt x="28817" y="30408"/>
                  <a:pt x="28848" y="30398"/>
                </a:cubicBezTo>
                <a:cubicBezTo>
                  <a:pt x="28923" y="30360"/>
                  <a:pt x="28961" y="30285"/>
                  <a:pt x="28961" y="30209"/>
                </a:cubicBezTo>
                <a:cubicBezTo>
                  <a:pt x="28961" y="30171"/>
                  <a:pt x="28961" y="30171"/>
                  <a:pt x="28961" y="30133"/>
                </a:cubicBezTo>
                <a:lnTo>
                  <a:pt x="28848" y="30020"/>
                </a:lnTo>
                <a:close/>
                <a:moveTo>
                  <a:pt x="26920" y="30020"/>
                </a:moveTo>
                <a:cubicBezTo>
                  <a:pt x="26806" y="30020"/>
                  <a:pt x="26731" y="30058"/>
                  <a:pt x="26693" y="30096"/>
                </a:cubicBezTo>
                <a:cubicBezTo>
                  <a:pt x="26655" y="30133"/>
                  <a:pt x="26617" y="30209"/>
                  <a:pt x="26655" y="30322"/>
                </a:cubicBezTo>
                <a:lnTo>
                  <a:pt x="26768" y="30436"/>
                </a:lnTo>
                <a:lnTo>
                  <a:pt x="26882" y="30436"/>
                </a:lnTo>
                <a:lnTo>
                  <a:pt x="27033" y="30285"/>
                </a:lnTo>
                <a:lnTo>
                  <a:pt x="27033" y="30133"/>
                </a:lnTo>
                <a:lnTo>
                  <a:pt x="26920" y="30020"/>
                </a:lnTo>
                <a:close/>
                <a:moveTo>
                  <a:pt x="76939" y="30096"/>
                </a:moveTo>
                <a:lnTo>
                  <a:pt x="76788" y="30209"/>
                </a:lnTo>
                <a:cubicBezTo>
                  <a:pt x="76750" y="30209"/>
                  <a:pt x="76712" y="30247"/>
                  <a:pt x="76712" y="30322"/>
                </a:cubicBezTo>
                <a:lnTo>
                  <a:pt x="76712" y="30360"/>
                </a:lnTo>
                <a:lnTo>
                  <a:pt x="76864" y="30474"/>
                </a:lnTo>
                <a:lnTo>
                  <a:pt x="76901" y="30474"/>
                </a:lnTo>
                <a:cubicBezTo>
                  <a:pt x="76977" y="30474"/>
                  <a:pt x="77128" y="30474"/>
                  <a:pt x="77166" y="30322"/>
                </a:cubicBezTo>
                <a:lnTo>
                  <a:pt x="77015" y="30171"/>
                </a:lnTo>
                <a:cubicBezTo>
                  <a:pt x="77053" y="30171"/>
                  <a:pt x="77090" y="30209"/>
                  <a:pt x="77090" y="30209"/>
                </a:cubicBezTo>
                <a:cubicBezTo>
                  <a:pt x="77090" y="30171"/>
                  <a:pt x="77053" y="30096"/>
                  <a:pt x="76939" y="30096"/>
                </a:cubicBezTo>
                <a:close/>
                <a:moveTo>
                  <a:pt x="81060" y="30020"/>
                </a:moveTo>
                <a:cubicBezTo>
                  <a:pt x="80985" y="30058"/>
                  <a:pt x="80947" y="30096"/>
                  <a:pt x="80947" y="30133"/>
                </a:cubicBezTo>
                <a:cubicBezTo>
                  <a:pt x="80909" y="30133"/>
                  <a:pt x="80871" y="30096"/>
                  <a:pt x="80833" y="30096"/>
                </a:cubicBezTo>
                <a:lnTo>
                  <a:pt x="80644" y="30247"/>
                </a:lnTo>
                <a:cubicBezTo>
                  <a:pt x="80644" y="30285"/>
                  <a:pt x="80644" y="30398"/>
                  <a:pt x="80720" y="30436"/>
                </a:cubicBezTo>
                <a:cubicBezTo>
                  <a:pt x="80758" y="30474"/>
                  <a:pt x="80833" y="30474"/>
                  <a:pt x="80909" y="30474"/>
                </a:cubicBezTo>
                <a:lnTo>
                  <a:pt x="80985" y="30398"/>
                </a:lnTo>
                <a:cubicBezTo>
                  <a:pt x="81060" y="30436"/>
                  <a:pt x="81098" y="30436"/>
                  <a:pt x="81174" y="30436"/>
                </a:cubicBezTo>
                <a:lnTo>
                  <a:pt x="81211" y="30360"/>
                </a:lnTo>
                <a:lnTo>
                  <a:pt x="81174" y="30360"/>
                </a:lnTo>
                <a:lnTo>
                  <a:pt x="81325" y="30247"/>
                </a:lnTo>
                <a:lnTo>
                  <a:pt x="81325" y="30133"/>
                </a:lnTo>
                <a:lnTo>
                  <a:pt x="81249" y="30058"/>
                </a:lnTo>
                <a:cubicBezTo>
                  <a:pt x="81174" y="30020"/>
                  <a:pt x="81098" y="30020"/>
                  <a:pt x="81060" y="30020"/>
                </a:cubicBezTo>
                <a:close/>
                <a:moveTo>
                  <a:pt x="42232" y="30133"/>
                </a:moveTo>
                <a:lnTo>
                  <a:pt x="42118" y="30247"/>
                </a:lnTo>
                <a:cubicBezTo>
                  <a:pt x="42118" y="30285"/>
                  <a:pt x="42081" y="30322"/>
                  <a:pt x="42081" y="30398"/>
                </a:cubicBezTo>
                <a:lnTo>
                  <a:pt x="42081" y="30436"/>
                </a:lnTo>
                <a:lnTo>
                  <a:pt x="42118" y="30511"/>
                </a:lnTo>
                <a:cubicBezTo>
                  <a:pt x="42156" y="30530"/>
                  <a:pt x="42194" y="30540"/>
                  <a:pt x="42232" y="30540"/>
                </a:cubicBezTo>
                <a:cubicBezTo>
                  <a:pt x="42270" y="30540"/>
                  <a:pt x="42307" y="30530"/>
                  <a:pt x="42345" y="30511"/>
                </a:cubicBezTo>
                <a:cubicBezTo>
                  <a:pt x="42421" y="30474"/>
                  <a:pt x="42459" y="30398"/>
                  <a:pt x="42459" y="30322"/>
                </a:cubicBezTo>
                <a:cubicBezTo>
                  <a:pt x="42459" y="30247"/>
                  <a:pt x="42459" y="30209"/>
                  <a:pt x="42383" y="30171"/>
                </a:cubicBezTo>
                <a:cubicBezTo>
                  <a:pt x="42345" y="30133"/>
                  <a:pt x="42307" y="30133"/>
                  <a:pt x="42232" y="30133"/>
                </a:cubicBezTo>
                <a:close/>
                <a:moveTo>
                  <a:pt x="24166" y="30594"/>
                </a:moveTo>
                <a:cubicBezTo>
                  <a:pt x="24177" y="30605"/>
                  <a:pt x="24198" y="30625"/>
                  <a:pt x="24198" y="30625"/>
                </a:cubicBezTo>
                <a:cubicBezTo>
                  <a:pt x="24198" y="30608"/>
                  <a:pt x="24183" y="30599"/>
                  <a:pt x="24166" y="30594"/>
                </a:cubicBezTo>
                <a:close/>
                <a:moveTo>
                  <a:pt x="24122" y="30322"/>
                </a:moveTo>
                <a:lnTo>
                  <a:pt x="24008" y="30360"/>
                </a:lnTo>
                <a:lnTo>
                  <a:pt x="23971" y="30474"/>
                </a:lnTo>
                <a:lnTo>
                  <a:pt x="24122" y="30474"/>
                </a:lnTo>
                <a:lnTo>
                  <a:pt x="24122" y="30587"/>
                </a:lnTo>
                <a:cubicBezTo>
                  <a:pt x="24122" y="30587"/>
                  <a:pt x="24145" y="30587"/>
                  <a:pt x="24166" y="30594"/>
                </a:cubicBezTo>
                <a:lnTo>
                  <a:pt x="24166" y="30594"/>
                </a:lnTo>
                <a:cubicBezTo>
                  <a:pt x="24162" y="30590"/>
                  <a:pt x="24160" y="30587"/>
                  <a:pt x="24160" y="30587"/>
                </a:cubicBezTo>
                <a:lnTo>
                  <a:pt x="24198" y="30587"/>
                </a:lnTo>
                <a:cubicBezTo>
                  <a:pt x="24198" y="30587"/>
                  <a:pt x="24198" y="30625"/>
                  <a:pt x="24235" y="30625"/>
                </a:cubicBezTo>
                <a:cubicBezTo>
                  <a:pt x="24311" y="30625"/>
                  <a:pt x="24311" y="30587"/>
                  <a:pt x="24311" y="30587"/>
                </a:cubicBezTo>
                <a:lnTo>
                  <a:pt x="24462" y="30587"/>
                </a:lnTo>
                <a:cubicBezTo>
                  <a:pt x="24462" y="30436"/>
                  <a:pt x="24235" y="30322"/>
                  <a:pt x="24122" y="30322"/>
                </a:cubicBezTo>
                <a:close/>
                <a:moveTo>
                  <a:pt x="20795" y="30171"/>
                </a:moveTo>
                <a:cubicBezTo>
                  <a:pt x="20719" y="30171"/>
                  <a:pt x="20530" y="30171"/>
                  <a:pt x="20492" y="30322"/>
                </a:cubicBezTo>
                <a:lnTo>
                  <a:pt x="20644" y="30474"/>
                </a:lnTo>
                <a:lnTo>
                  <a:pt x="20606" y="30474"/>
                </a:lnTo>
                <a:cubicBezTo>
                  <a:pt x="20635" y="30589"/>
                  <a:pt x="20730" y="30639"/>
                  <a:pt x="20824" y="30639"/>
                </a:cubicBezTo>
                <a:cubicBezTo>
                  <a:pt x="20853" y="30639"/>
                  <a:pt x="20881" y="30634"/>
                  <a:pt x="20908" y="30625"/>
                </a:cubicBezTo>
                <a:lnTo>
                  <a:pt x="21022" y="30511"/>
                </a:lnTo>
                <a:lnTo>
                  <a:pt x="21022" y="30285"/>
                </a:lnTo>
                <a:lnTo>
                  <a:pt x="20870" y="30171"/>
                </a:lnTo>
                <a:close/>
                <a:moveTo>
                  <a:pt x="60039" y="30285"/>
                </a:moveTo>
                <a:cubicBezTo>
                  <a:pt x="59964" y="30285"/>
                  <a:pt x="59888" y="30322"/>
                  <a:pt x="59850" y="30322"/>
                </a:cubicBezTo>
                <a:cubicBezTo>
                  <a:pt x="59812" y="30360"/>
                  <a:pt x="59774" y="30398"/>
                  <a:pt x="59774" y="30474"/>
                </a:cubicBezTo>
                <a:lnTo>
                  <a:pt x="59699" y="30398"/>
                </a:lnTo>
                <a:cubicBezTo>
                  <a:pt x="59510" y="30398"/>
                  <a:pt x="59434" y="30436"/>
                  <a:pt x="59359" y="30587"/>
                </a:cubicBezTo>
                <a:lnTo>
                  <a:pt x="59472" y="30738"/>
                </a:lnTo>
                <a:cubicBezTo>
                  <a:pt x="59510" y="30738"/>
                  <a:pt x="59548" y="30776"/>
                  <a:pt x="59585" y="30776"/>
                </a:cubicBezTo>
                <a:lnTo>
                  <a:pt x="59774" y="30663"/>
                </a:lnTo>
                <a:cubicBezTo>
                  <a:pt x="59774" y="30663"/>
                  <a:pt x="59774" y="30625"/>
                  <a:pt x="59812" y="30587"/>
                </a:cubicBezTo>
                <a:lnTo>
                  <a:pt x="59926" y="30663"/>
                </a:lnTo>
                <a:lnTo>
                  <a:pt x="60039" y="30663"/>
                </a:lnTo>
                <a:lnTo>
                  <a:pt x="60190" y="30549"/>
                </a:lnTo>
                <a:lnTo>
                  <a:pt x="60190" y="30398"/>
                </a:lnTo>
                <a:lnTo>
                  <a:pt x="60039" y="30285"/>
                </a:lnTo>
                <a:close/>
                <a:moveTo>
                  <a:pt x="49362" y="30388"/>
                </a:moveTo>
                <a:cubicBezTo>
                  <a:pt x="49342" y="30388"/>
                  <a:pt x="49322" y="30391"/>
                  <a:pt x="49302" y="30398"/>
                </a:cubicBezTo>
                <a:cubicBezTo>
                  <a:pt x="49151" y="30398"/>
                  <a:pt x="48999" y="30474"/>
                  <a:pt x="48999" y="30587"/>
                </a:cubicBezTo>
                <a:lnTo>
                  <a:pt x="48999" y="30625"/>
                </a:lnTo>
                <a:lnTo>
                  <a:pt x="49037" y="30701"/>
                </a:lnTo>
                <a:cubicBezTo>
                  <a:pt x="49068" y="30731"/>
                  <a:pt x="49222" y="30786"/>
                  <a:pt x="49360" y="30786"/>
                </a:cubicBezTo>
                <a:cubicBezTo>
                  <a:pt x="49392" y="30786"/>
                  <a:pt x="49424" y="30783"/>
                  <a:pt x="49453" y="30776"/>
                </a:cubicBezTo>
                <a:cubicBezTo>
                  <a:pt x="49529" y="30738"/>
                  <a:pt x="49566" y="30701"/>
                  <a:pt x="49566" y="30587"/>
                </a:cubicBezTo>
                <a:cubicBezTo>
                  <a:pt x="49566" y="30587"/>
                  <a:pt x="49566" y="30549"/>
                  <a:pt x="49566" y="30549"/>
                </a:cubicBezTo>
                <a:cubicBezTo>
                  <a:pt x="49535" y="30456"/>
                  <a:pt x="49453" y="30388"/>
                  <a:pt x="49362" y="30388"/>
                </a:cubicBezTo>
                <a:close/>
                <a:moveTo>
                  <a:pt x="79056" y="30701"/>
                </a:moveTo>
                <a:lnTo>
                  <a:pt x="78943" y="30814"/>
                </a:lnTo>
                <a:cubicBezTo>
                  <a:pt x="78905" y="30852"/>
                  <a:pt x="78867" y="30890"/>
                  <a:pt x="78867" y="30965"/>
                </a:cubicBezTo>
                <a:lnTo>
                  <a:pt x="78905" y="31003"/>
                </a:lnTo>
                <a:lnTo>
                  <a:pt x="78943" y="31079"/>
                </a:lnTo>
                <a:cubicBezTo>
                  <a:pt x="78981" y="31098"/>
                  <a:pt x="79019" y="31107"/>
                  <a:pt x="79056" y="31107"/>
                </a:cubicBezTo>
                <a:cubicBezTo>
                  <a:pt x="79094" y="31107"/>
                  <a:pt x="79132" y="31098"/>
                  <a:pt x="79170" y="31079"/>
                </a:cubicBezTo>
                <a:cubicBezTo>
                  <a:pt x="79245" y="31041"/>
                  <a:pt x="79283" y="30965"/>
                  <a:pt x="79283" y="30890"/>
                </a:cubicBezTo>
                <a:cubicBezTo>
                  <a:pt x="79283" y="30814"/>
                  <a:pt x="79245" y="30776"/>
                  <a:pt x="79208" y="30738"/>
                </a:cubicBezTo>
                <a:cubicBezTo>
                  <a:pt x="79170" y="30701"/>
                  <a:pt x="79094" y="30701"/>
                  <a:pt x="79056" y="30701"/>
                </a:cubicBezTo>
                <a:close/>
                <a:moveTo>
                  <a:pt x="89189" y="30814"/>
                </a:moveTo>
                <a:cubicBezTo>
                  <a:pt x="88962" y="30814"/>
                  <a:pt x="88849" y="30890"/>
                  <a:pt x="88886" y="31041"/>
                </a:cubicBezTo>
                <a:lnTo>
                  <a:pt x="89038" y="31154"/>
                </a:lnTo>
                <a:lnTo>
                  <a:pt x="89151" y="31154"/>
                </a:lnTo>
                <a:lnTo>
                  <a:pt x="89264" y="31041"/>
                </a:lnTo>
                <a:cubicBezTo>
                  <a:pt x="89302" y="31041"/>
                  <a:pt x="89340" y="31003"/>
                  <a:pt x="89340" y="30965"/>
                </a:cubicBezTo>
                <a:lnTo>
                  <a:pt x="89189" y="30814"/>
                </a:lnTo>
                <a:close/>
                <a:moveTo>
                  <a:pt x="17241" y="30398"/>
                </a:moveTo>
                <a:cubicBezTo>
                  <a:pt x="17203" y="30398"/>
                  <a:pt x="17014" y="30398"/>
                  <a:pt x="17014" y="30549"/>
                </a:cubicBezTo>
                <a:lnTo>
                  <a:pt x="17090" y="30663"/>
                </a:lnTo>
                <a:cubicBezTo>
                  <a:pt x="17052" y="30663"/>
                  <a:pt x="17052" y="30625"/>
                  <a:pt x="17014" y="30625"/>
                </a:cubicBezTo>
                <a:cubicBezTo>
                  <a:pt x="17014" y="30663"/>
                  <a:pt x="17014" y="30738"/>
                  <a:pt x="17014" y="30776"/>
                </a:cubicBezTo>
                <a:cubicBezTo>
                  <a:pt x="16938" y="30776"/>
                  <a:pt x="16901" y="30814"/>
                  <a:pt x="16863" y="30852"/>
                </a:cubicBezTo>
                <a:lnTo>
                  <a:pt x="16825" y="30927"/>
                </a:lnTo>
                <a:lnTo>
                  <a:pt x="16825" y="31079"/>
                </a:lnTo>
                <a:lnTo>
                  <a:pt x="16938" y="31192"/>
                </a:lnTo>
                <a:lnTo>
                  <a:pt x="17014" y="31192"/>
                </a:lnTo>
                <a:cubicBezTo>
                  <a:pt x="17127" y="31192"/>
                  <a:pt x="17279" y="31192"/>
                  <a:pt x="17392" y="31116"/>
                </a:cubicBezTo>
                <a:cubicBezTo>
                  <a:pt x="17430" y="31079"/>
                  <a:pt x="17468" y="31041"/>
                  <a:pt x="17468" y="30890"/>
                </a:cubicBezTo>
                <a:lnTo>
                  <a:pt x="17430" y="30852"/>
                </a:lnTo>
                <a:cubicBezTo>
                  <a:pt x="17392" y="30852"/>
                  <a:pt x="17392" y="30814"/>
                  <a:pt x="17392" y="30814"/>
                </a:cubicBezTo>
                <a:cubicBezTo>
                  <a:pt x="17430" y="30814"/>
                  <a:pt x="17506" y="30776"/>
                  <a:pt x="17506" y="30701"/>
                </a:cubicBezTo>
                <a:lnTo>
                  <a:pt x="17392" y="30549"/>
                </a:lnTo>
                <a:cubicBezTo>
                  <a:pt x="17417" y="30549"/>
                  <a:pt x="17426" y="30566"/>
                  <a:pt x="17429" y="30566"/>
                </a:cubicBezTo>
                <a:cubicBezTo>
                  <a:pt x="17430" y="30566"/>
                  <a:pt x="17430" y="30562"/>
                  <a:pt x="17430" y="30549"/>
                </a:cubicBezTo>
                <a:cubicBezTo>
                  <a:pt x="17430" y="30549"/>
                  <a:pt x="17468" y="30549"/>
                  <a:pt x="17468" y="30511"/>
                </a:cubicBezTo>
                <a:lnTo>
                  <a:pt x="17279" y="30398"/>
                </a:lnTo>
                <a:close/>
                <a:moveTo>
                  <a:pt x="83054" y="30912"/>
                </a:moveTo>
                <a:cubicBezTo>
                  <a:pt x="83033" y="30912"/>
                  <a:pt x="83011" y="30916"/>
                  <a:pt x="82988" y="30927"/>
                </a:cubicBezTo>
                <a:lnTo>
                  <a:pt x="82875" y="31041"/>
                </a:lnTo>
                <a:cubicBezTo>
                  <a:pt x="82875" y="31041"/>
                  <a:pt x="82875" y="31041"/>
                  <a:pt x="82837" y="31079"/>
                </a:cubicBezTo>
                <a:cubicBezTo>
                  <a:pt x="82837" y="31116"/>
                  <a:pt x="82799" y="31154"/>
                  <a:pt x="82799" y="31230"/>
                </a:cubicBezTo>
                <a:lnTo>
                  <a:pt x="82913" y="31343"/>
                </a:lnTo>
                <a:cubicBezTo>
                  <a:pt x="83064" y="31343"/>
                  <a:pt x="83215" y="31343"/>
                  <a:pt x="83291" y="31268"/>
                </a:cubicBezTo>
                <a:cubicBezTo>
                  <a:pt x="83329" y="31268"/>
                  <a:pt x="83366" y="31192"/>
                  <a:pt x="83366" y="31116"/>
                </a:cubicBezTo>
                <a:cubicBezTo>
                  <a:pt x="83366" y="31079"/>
                  <a:pt x="83366" y="31079"/>
                  <a:pt x="83366" y="31079"/>
                </a:cubicBezTo>
                <a:lnTo>
                  <a:pt x="83215" y="30965"/>
                </a:lnTo>
                <a:lnTo>
                  <a:pt x="83177" y="30965"/>
                </a:lnTo>
                <a:cubicBezTo>
                  <a:pt x="83151" y="30938"/>
                  <a:pt x="83105" y="30912"/>
                  <a:pt x="83054" y="30912"/>
                </a:cubicBezTo>
                <a:close/>
                <a:moveTo>
                  <a:pt x="78300" y="31003"/>
                </a:moveTo>
                <a:cubicBezTo>
                  <a:pt x="78187" y="31003"/>
                  <a:pt x="78149" y="31041"/>
                  <a:pt x="78111" y="31079"/>
                </a:cubicBezTo>
                <a:cubicBezTo>
                  <a:pt x="78073" y="31116"/>
                  <a:pt x="77998" y="31192"/>
                  <a:pt x="78036" y="31305"/>
                </a:cubicBezTo>
                <a:lnTo>
                  <a:pt x="78187" y="31419"/>
                </a:lnTo>
                <a:lnTo>
                  <a:pt x="78300" y="31419"/>
                </a:lnTo>
                <a:lnTo>
                  <a:pt x="78451" y="31268"/>
                </a:lnTo>
                <a:lnTo>
                  <a:pt x="78451" y="31116"/>
                </a:lnTo>
                <a:lnTo>
                  <a:pt x="78300" y="31003"/>
                </a:lnTo>
                <a:close/>
                <a:moveTo>
                  <a:pt x="37695" y="31079"/>
                </a:moveTo>
                <a:cubicBezTo>
                  <a:pt x="37544" y="31079"/>
                  <a:pt x="37430" y="31154"/>
                  <a:pt x="37430" y="31268"/>
                </a:cubicBezTo>
                <a:lnTo>
                  <a:pt x="37544" y="31381"/>
                </a:lnTo>
                <a:cubicBezTo>
                  <a:pt x="37544" y="31419"/>
                  <a:pt x="37544" y="31419"/>
                  <a:pt x="37581" y="31419"/>
                </a:cubicBezTo>
                <a:cubicBezTo>
                  <a:pt x="37619" y="31457"/>
                  <a:pt x="37695" y="31457"/>
                  <a:pt x="37846" y="31457"/>
                </a:cubicBezTo>
                <a:lnTo>
                  <a:pt x="37922" y="31343"/>
                </a:lnTo>
                <a:cubicBezTo>
                  <a:pt x="37959" y="31343"/>
                  <a:pt x="37959" y="31305"/>
                  <a:pt x="37959" y="31305"/>
                </a:cubicBezTo>
                <a:cubicBezTo>
                  <a:pt x="37959" y="31154"/>
                  <a:pt x="37846" y="31079"/>
                  <a:pt x="37695" y="31079"/>
                </a:cubicBezTo>
                <a:close/>
                <a:moveTo>
                  <a:pt x="81514" y="31230"/>
                </a:moveTo>
                <a:lnTo>
                  <a:pt x="81363" y="31343"/>
                </a:lnTo>
                <a:cubicBezTo>
                  <a:pt x="81363" y="31381"/>
                  <a:pt x="81363" y="31381"/>
                  <a:pt x="81325" y="31419"/>
                </a:cubicBezTo>
                <a:lnTo>
                  <a:pt x="81438" y="31608"/>
                </a:lnTo>
                <a:lnTo>
                  <a:pt x="81627" y="31608"/>
                </a:lnTo>
                <a:lnTo>
                  <a:pt x="81741" y="31494"/>
                </a:lnTo>
                <a:lnTo>
                  <a:pt x="81741" y="31381"/>
                </a:lnTo>
                <a:lnTo>
                  <a:pt x="81627" y="31268"/>
                </a:lnTo>
                <a:cubicBezTo>
                  <a:pt x="81627" y="31268"/>
                  <a:pt x="81589" y="31230"/>
                  <a:pt x="81514" y="31230"/>
                </a:cubicBezTo>
                <a:close/>
                <a:moveTo>
                  <a:pt x="15180" y="31532"/>
                </a:moveTo>
                <a:cubicBezTo>
                  <a:pt x="15114" y="31532"/>
                  <a:pt x="15048" y="31570"/>
                  <a:pt x="15086" y="31646"/>
                </a:cubicBezTo>
                <a:lnTo>
                  <a:pt x="15275" y="31646"/>
                </a:lnTo>
                <a:cubicBezTo>
                  <a:pt x="15313" y="31570"/>
                  <a:pt x="15247" y="31532"/>
                  <a:pt x="15180" y="31532"/>
                </a:cubicBezTo>
                <a:close/>
                <a:moveTo>
                  <a:pt x="61098" y="31343"/>
                </a:moveTo>
                <a:cubicBezTo>
                  <a:pt x="61022" y="31419"/>
                  <a:pt x="60984" y="31494"/>
                  <a:pt x="60984" y="31532"/>
                </a:cubicBezTo>
                <a:cubicBezTo>
                  <a:pt x="60984" y="31646"/>
                  <a:pt x="61098" y="31759"/>
                  <a:pt x="61211" y="31759"/>
                </a:cubicBezTo>
                <a:lnTo>
                  <a:pt x="61325" y="31721"/>
                </a:lnTo>
                <a:cubicBezTo>
                  <a:pt x="61400" y="31684"/>
                  <a:pt x="61438" y="31608"/>
                  <a:pt x="61438" y="31570"/>
                </a:cubicBezTo>
                <a:cubicBezTo>
                  <a:pt x="61438" y="31494"/>
                  <a:pt x="61362" y="31381"/>
                  <a:pt x="61249" y="31343"/>
                </a:cubicBezTo>
                <a:close/>
                <a:moveTo>
                  <a:pt x="21816" y="31079"/>
                </a:moveTo>
                <a:cubicBezTo>
                  <a:pt x="21778" y="31079"/>
                  <a:pt x="21702" y="31116"/>
                  <a:pt x="21664" y="31154"/>
                </a:cubicBezTo>
                <a:lnTo>
                  <a:pt x="21664" y="31230"/>
                </a:lnTo>
                <a:cubicBezTo>
                  <a:pt x="21627" y="31268"/>
                  <a:pt x="21551" y="31343"/>
                  <a:pt x="21589" y="31457"/>
                </a:cubicBezTo>
                <a:cubicBezTo>
                  <a:pt x="21589" y="31494"/>
                  <a:pt x="21589" y="31494"/>
                  <a:pt x="21589" y="31494"/>
                </a:cubicBezTo>
                <a:cubicBezTo>
                  <a:pt x="21589" y="31532"/>
                  <a:pt x="21589" y="31532"/>
                  <a:pt x="21551" y="31532"/>
                </a:cubicBezTo>
                <a:cubicBezTo>
                  <a:pt x="21513" y="31570"/>
                  <a:pt x="21513" y="31608"/>
                  <a:pt x="21513" y="31646"/>
                </a:cubicBezTo>
                <a:lnTo>
                  <a:pt x="21513" y="31684"/>
                </a:lnTo>
                <a:lnTo>
                  <a:pt x="21627" y="31759"/>
                </a:lnTo>
                <a:cubicBezTo>
                  <a:pt x="21677" y="31772"/>
                  <a:pt x="21723" y="31776"/>
                  <a:pt x="21765" y="31776"/>
                </a:cubicBezTo>
                <a:cubicBezTo>
                  <a:pt x="21849" y="31776"/>
                  <a:pt x="21916" y="31759"/>
                  <a:pt x="21967" y="31759"/>
                </a:cubicBezTo>
                <a:cubicBezTo>
                  <a:pt x="22005" y="31740"/>
                  <a:pt x="22033" y="31731"/>
                  <a:pt x="22061" y="31731"/>
                </a:cubicBezTo>
                <a:cubicBezTo>
                  <a:pt x="22090" y="31731"/>
                  <a:pt x="22118" y="31740"/>
                  <a:pt x="22156" y="31759"/>
                </a:cubicBezTo>
                <a:lnTo>
                  <a:pt x="22345" y="31646"/>
                </a:lnTo>
                <a:lnTo>
                  <a:pt x="22345" y="31343"/>
                </a:lnTo>
                <a:lnTo>
                  <a:pt x="22156" y="31230"/>
                </a:lnTo>
                <a:cubicBezTo>
                  <a:pt x="22118" y="31230"/>
                  <a:pt x="22080" y="31230"/>
                  <a:pt x="22042" y="31154"/>
                </a:cubicBezTo>
                <a:cubicBezTo>
                  <a:pt x="21967" y="31116"/>
                  <a:pt x="21891" y="31079"/>
                  <a:pt x="21816" y="31079"/>
                </a:cubicBezTo>
                <a:close/>
                <a:moveTo>
                  <a:pt x="22912" y="31116"/>
                </a:moveTo>
                <a:cubicBezTo>
                  <a:pt x="22534" y="31116"/>
                  <a:pt x="22534" y="31457"/>
                  <a:pt x="22534" y="31608"/>
                </a:cubicBezTo>
                <a:lnTo>
                  <a:pt x="22610" y="31684"/>
                </a:lnTo>
                <a:cubicBezTo>
                  <a:pt x="22723" y="31759"/>
                  <a:pt x="22874" y="31797"/>
                  <a:pt x="22988" y="31797"/>
                </a:cubicBezTo>
                <a:cubicBezTo>
                  <a:pt x="23063" y="31759"/>
                  <a:pt x="23139" y="31721"/>
                  <a:pt x="23215" y="31608"/>
                </a:cubicBezTo>
                <a:lnTo>
                  <a:pt x="23215" y="31457"/>
                </a:lnTo>
                <a:cubicBezTo>
                  <a:pt x="23177" y="31457"/>
                  <a:pt x="23177" y="31419"/>
                  <a:pt x="23139" y="31381"/>
                </a:cubicBezTo>
                <a:cubicBezTo>
                  <a:pt x="23063" y="31343"/>
                  <a:pt x="23063" y="31305"/>
                  <a:pt x="23063" y="31230"/>
                </a:cubicBezTo>
                <a:lnTo>
                  <a:pt x="22912" y="31116"/>
                </a:lnTo>
                <a:close/>
                <a:moveTo>
                  <a:pt x="72138" y="31041"/>
                </a:moveTo>
                <a:cubicBezTo>
                  <a:pt x="72100" y="31041"/>
                  <a:pt x="72100" y="31079"/>
                  <a:pt x="72100" y="31079"/>
                </a:cubicBezTo>
                <a:lnTo>
                  <a:pt x="71835" y="31154"/>
                </a:lnTo>
                <a:cubicBezTo>
                  <a:pt x="71835" y="31192"/>
                  <a:pt x="71835" y="31230"/>
                  <a:pt x="71835" y="31268"/>
                </a:cubicBezTo>
                <a:cubicBezTo>
                  <a:pt x="71797" y="31305"/>
                  <a:pt x="71759" y="31381"/>
                  <a:pt x="71759" y="31457"/>
                </a:cubicBezTo>
                <a:lnTo>
                  <a:pt x="71911" y="31570"/>
                </a:lnTo>
                <a:cubicBezTo>
                  <a:pt x="71986" y="31570"/>
                  <a:pt x="72024" y="31608"/>
                  <a:pt x="72100" y="31646"/>
                </a:cubicBezTo>
                <a:cubicBezTo>
                  <a:pt x="72165" y="31711"/>
                  <a:pt x="72259" y="31804"/>
                  <a:pt x="72429" y="31804"/>
                </a:cubicBezTo>
                <a:cubicBezTo>
                  <a:pt x="72456" y="31804"/>
                  <a:pt x="72485" y="31802"/>
                  <a:pt x="72516" y="31797"/>
                </a:cubicBezTo>
                <a:lnTo>
                  <a:pt x="72629" y="31646"/>
                </a:lnTo>
                <a:cubicBezTo>
                  <a:pt x="72629" y="31646"/>
                  <a:pt x="72667" y="31608"/>
                  <a:pt x="72667" y="31608"/>
                </a:cubicBezTo>
                <a:cubicBezTo>
                  <a:pt x="72667" y="31570"/>
                  <a:pt x="72705" y="31532"/>
                  <a:pt x="72705" y="31494"/>
                </a:cubicBezTo>
                <a:cubicBezTo>
                  <a:pt x="72705" y="31457"/>
                  <a:pt x="72705" y="31381"/>
                  <a:pt x="72591" y="31343"/>
                </a:cubicBezTo>
                <a:cubicBezTo>
                  <a:pt x="72591" y="31343"/>
                  <a:pt x="72591" y="31305"/>
                  <a:pt x="72591" y="31305"/>
                </a:cubicBezTo>
                <a:lnTo>
                  <a:pt x="72553" y="31192"/>
                </a:lnTo>
                <a:cubicBezTo>
                  <a:pt x="72516" y="31154"/>
                  <a:pt x="72440" y="31154"/>
                  <a:pt x="72402" y="31154"/>
                </a:cubicBezTo>
                <a:lnTo>
                  <a:pt x="72327" y="31079"/>
                </a:lnTo>
                <a:cubicBezTo>
                  <a:pt x="72251" y="31041"/>
                  <a:pt x="72175" y="31041"/>
                  <a:pt x="72138" y="31041"/>
                </a:cubicBezTo>
                <a:close/>
                <a:moveTo>
                  <a:pt x="55464" y="31230"/>
                </a:moveTo>
                <a:lnTo>
                  <a:pt x="55351" y="31381"/>
                </a:lnTo>
                <a:cubicBezTo>
                  <a:pt x="55389" y="31457"/>
                  <a:pt x="55389" y="31494"/>
                  <a:pt x="55389" y="31532"/>
                </a:cubicBezTo>
                <a:cubicBezTo>
                  <a:pt x="55427" y="31646"/>
                  <a:pt x="55427" y="31759"/>
                  <a:pt x="55616" y="31835"/>
                </a:cubicBezTo>
                <a:lnTo>
                  <a:pt x="55805" y="31835"/>
                </a:lnTo>
                <a:cubicBezTo>
                  <a:pt x="55842" y="31759"/>
                  <a:pt x="55880" y="31684"/>
                  <a:pt x="55880" y="31646"/>
                </a:cubicBezTo>
                <a:cubicBezTo>
                  <a:pt x="55880" y="31419"/>
                  <a:pt x="55691" y="31230"/>
                  <a:pt x="55464" y="31230"/>
                </a:cubicBezTo>
                <a:close/>
                <a:moveTo>
                  <a:pt x="54935" y="31419"/>
                </a:moveTo>
                <a:lnTo>
                  <a:pt x="54859" y="31570"/>
                </a:lnTo>
                <a:cubicBezTo>
                  <a:pt x="54859" y="31570"/>
                  <a:pt x="54859" y="31570"/>
                  <a:pt x="54822" y="31608"/>
                </a:cubicBezTo>
                <a:cubicBezTo>
                  <a:pt x="54822" y="31608"/>
                  <a:pt x="54784" y="31684"/>
                  <a:pt x="54784" y="31759"/>
                </a:cubicBezTo>
                <a:lnTo>
                  <a:pt x="54859" y="31835"/>
                </a:lnTo>
                <a:cubicBezTo>
                  <a:pt x="54935" y="31873"/>
                  <a:pt x="55011" y="31873"/>
                  <a:pt x="55086" y="31873"/>
                </a:cubicBezTo>
                <a:cubicBezTo>
                  <a:pt x="55162" y="31835"/>
                  <a:pt x="55200" y="31759"/>
                  <a:pt x="55200" y="31646"/>
                </a:cubicBezTo>
                <a:cubicBezTo>
                  <a:pt x="55200" y="31608"/>
                  <a:pt x="55162" y="31532"/>
                  <a:pt x="55086" y="31457"/>
                </a:cubicBezTo>
                <a:cubicBezTo>
                  <a:pt x="55049" y="31419"/>
                  <a:pt x="55011" y="31419"/>
                  <a:pt x="54935" y="31419"/>
                </a:cubicBezTo>
                <a:close/>
                <a:moveTo>
                  <a:pt x="16409" y="31532"/>
                </a:moveTo>
                <a:lnTo>
                  <a:pt x="16258" y="31646"/>
                </a:lnTo>
                <a:lnTo>
                  <a:pt x="16258" y="31797"/>
                </a:lnTo>
                <a:lnTo>
                  <a:pt x="16409" y="31910"/>
                </a:lnTo>
                <a:lnTo>
                  <a:pt x="16598" y="31910"/>
                </a:lnTo>
                <a:lnTo>
                  <a:pt x="16712" y="31797"/>
                </a:lnTo>
                <a:lnTo>
                  <a:pt x="16712" y="31646"/>
                </a:lnTo>
                <a:lnTo>
                  <a:pt x="16598" y="31532"/>
                </a:lnTo>
                <a:close/>
                <a:moveTo>
                  <a:pt x="19925" y="31570"/>
                </a:moveTo>
                <a:cubicBezTo>
                  <a:pt x="19812" y="31646"/>
                  <a:pt x="19774" y="31873"/>
                  <a:pt x="19887" y="31948"/>
                </a:cubicBezTo>
                <a:cubicBezTo>
                  <a:pt x="19925" y="31948"/>
                  <a:pt x="20001" y="31986"/>
                  <a:pt x="20039" y="31986"/>
                </a:cubicBezTo>
                <a:lnTo>
                  <a:pt x="20114" y="31910"/>
                </a:lnTo>
                <a:lnTo>
                  <a:pt x="20039" y="31910"/>
                </a:lnTo>
                <a:lnTo>
                  <a:pt x="20228" y="31797"/>
                </a:lnTo>
                <a:lnTo>
                  <a:pt x="20228" y="31684"/>
                </a:lnTo>
                <a:lnTo>
                  <a:pt x="20152" y="31608"/>
                </a:lnTo>
                <a:cubicBezTo>
                  <a:pt x="20076" y="31570"/>
                  <a:pt x="20001" y="31570"/>
                  <a:pt x="19925" y="31570"/>
                </a:cubicBezTo>
                <a:close/>
                <a:moveTo>
                  <a:pt x="79203" y="31542"/>
                </a:moveTo>
                <a:cubicBezTo>
                  <a:pt x="79160" y="31542"/>
                  <a:pt x="79113" y="31551"/>
                  <a:pt x="79056" y="31570"/>
                </a:cubicBezTo>
                <a:cubicBezTo>
                  <a:pt x="78981" y="31608"/>
                  <a:pt x="78943" y="31684"/>
                  <a:pt x="78943" y="31721"/>
                </a:cubicBezTo>
                <a:lnTo>
                  <a:pt x="79056" y="31873"/>
                </a:lnTo>
                <a:cubicBezTo>
                  <a:pt x="79094" y="31873"/>
                  <a:pt x="79132" y="31910"/>
                  <a:pt x="79170" y="31910"/>
                </a:cubicBezTo>
                <a:cubicBezTo>
                  <a:pt x="79195" y="31936"/>
                  <a:pt x="79273" y="32014"/>
                  <a:pt x="79380" y="32014"/>
                </a:cubicBezTo>
                <a:cubicBezTo>
                  <a:pt x="79430" y="32014"/>
                  <a:pt x="79487" y="31997"/>
                  <a:pt x="79548" y="31948"/>
                </a:cubicBezTo>
                <a:lnTo>
                  <a:pt x="79586" y="31835"/>
                </a:lnTo>
                <a:lnTo>
                  <a:pt x="79586" y="31684"/>
                </a:lnTo>
                <a:lnTo>
                  <a:pt x="79434" y="31570"/>
                </a:lnTo>
                <a:lnTo>
                  <a:pt x="79321" y="31570"/>
                </a:lnTo>
                <a:cubicBezTo>
                  <a:pt x="79283" y="31551"/>
                  <a:pt x="79245" y="31542"/>
                  <a:pt x="79203" y="31542"/>
                </a:cubicBezTo>
                <a:close/>
                <a:moveTo>
                  <a:pt x="80039" y="31684"/>
                </a:moveTo>
                <a:cubicBezTo>
                  <a:pt x="79813" y="31684"/>
                  <a:pt x="79661" y="31759"/>
                  <a:pt x="79623" y="31835"/>
                </a:cubicBezTo>
                <a:lnTo>
                  <a:pt x="79737" y="32024"/>
                </a:lnTo>
                <a:cubicBezTo>
                  <a:pt x="79762" y="32024"/>
                  <a:pt x="79797" y="32026"/>
                  <a:pt x="79836" y="32026"/>
                </a:cubicBezTo>
                <a:cubicBezTo>
                  <a:pt x="79972" y="32026"/>
                  <a:pt x="80161" y="32003"/>
                  <a:pt x="80191" y="31797"/>
                </a:cubicBezTo>
                <a:lnTo>
                  <a:pt x="80039" y="31684"/>
                </a:lnTo>
                <a:close/>
                <a:moveTo>
                  <a:pt x="81642" y="31668"/>
                </a:moveTo>
                <a:cubicBezTo>
                  <a:pt x="81564" y="31668"/>
                  <a:pt x="81492" y="31695"/>
                  <a:pt x="81438" y="31721"/>
                </a:cubicBezTo>
                <a:cubicBezTo>
                  <a:pt x="81249" y="31835"/>
                  <a:pt x="81249" y="32062"/>
                  <a:pt x="81438" y="32099"/>
                </a:cubicBezTo>
                <a:lnTo>
                  <a:pt x="81627" y="32024"/>
                </a:lnTo>
                <a:lnTo>
                  <a:pt x="81627" y="32024"/>
                </a:lnTo>
                <a:cubicBezTo>
                  <a:pt x="81627" y="32062"/>
                  <a:pt x="81589" y="32062"/>
                  <a:pt x="81627" y="32062"/>
                </a:cubicBezTo>
                <a:cubicBezTo>
                  <a:pt x="81665" y="32062"/>
                  <a:pt x="81816" y="32024"/>
                  <a:pt x="81816" y="31873"/>
                </a:cubicBezTo>
                <a:cubicBezTo>
                  <a:pt x="81816" y="31835"/>
                  <a:pt x="81816" y="31797"/>
                  <a:pt x="81816" y="31759"/>
                </a:cubicBezTo>
                <a:lnTo>
                  <a:pt x="81741" y="31684"/>
                </a:lnTo>
                <a:cubicBezTo>
                  <a:pt x="81707" y="31672"/>
                  <a:pt x="81674" y="31668"/>
                  <a:pt x="81642" y="31668"/>
                </a:cubicBezTo>
                <a:close/>
                <a:moveTo>
                  <a:pt x="43290" y="31646"/>
                </a:moveTo>
                <a:lnTo>
                  <a:pt x="43139" y="31721"/>
                </a:lnTo>
                <a:lnTo>
                  <a:pt x="43139" y="31759"/>
                </a:lnTo>
                <a:cubicBezTo>
                  <a:pt x="43139" y="31873"/>
                  <a:pt x="43177" y="31910"/>
                  <a:pt x="43215" y="31948"/>
                </a:cubicBezTo>
                <a:lnTo>
                  <a:pt x="43215" y="31986"/>
                </a:lnTo>
                <a:lnTo>
                  <a:pt x="43328" y="32137"/>
                </a:lnTo>
                <a:cubicBezTo>
                  <a:pt x="43404" y="32137"/>
                  <a:pt x="43479" y="32099"/>
                  <a:pt x="43555" y="32062"/>
                </a:cubicBezTo>
                <a:cubicBezTo>
                  <a:pt x="43593" y="32024"/>
                  <a:pt x="43631" y="31948"/>
                  <a:pt x="43631" y="31835"/>
                </a:cubicBezTo>
                <a:cubicBezTo>
                  <a:pt x="43631" y="31759"/>
                  <a:pt x="43593" y="31721"/>
                  <a:pt x="43555" y="31646"/>
                </a:cubicBezTo>
                <a:close/>
                <a:moveTo>
                  <a:pt x="5256" y="32137"/>
                </a:moveTo>
                <a:lnTo>
                  <a:pt x="5142" y="32251"/>
                </a:lnTo>
                <a:cubicBezTo>
                  <a:pt x="5067" y="32402"/>
                  <a:pt x="5180" y="32477"/>
                  <a:pt x="5369" y="32477"/>
                </a:cubicBezTo>
                <a:lnTo>
                  <a:pt x="5634" y="32440"/>
                </a:lnTo>
                <a:lnTo>
                  <a:pt x="5634" y="32402"/>
                </a:lnTo>
                <a:cubicBezTo>
                  <a:pt x="5634" y="32288"/>
                  <a:pt x="5596" y="32251"/>
                  <a:pt x="5558" y="32213"/>
                </a:cubicBezTo>
                <a:cubicBezTo>
                  <a:pt x="5483" y="32175"/>
                  <a:pt x="5369" y="32137"/>
                  <a:pt x="5256" y="32137"/>
                </a:cubicBezTo>
                <a:close/>
                <a:moveTo>
                  <a:pt x="58035" y="32099"/>
                </a:moveTo>
                <a:cubicBezTo>
                  <a:pt x="57922" y="32137"/>
                  <a:pt x="57808" y="32251"/>
                  <a:pt x="57808" y="32326"/>
                </a:cubicBezTo>
                <a:cubicBezTo>
                  <a:pt x="57808" y="32402"/>
                  <a:pt x="57884" y="32477"/>
                  <a:pt x="57960" y="32477"/>
                </a:cubicBezTo>
                <a:lnTo>
                  <a:pt x="58111" y="32364"/>
                </a:lnTo>
                <a:cubicBezTo>
                  <a:pt x="58111" y="32402"/>
                  <a:pt x="58111" y="32440"/>
                  <a:pt x="58111" y="32440"/>
                </a:cubicBezTo>
                <a:cubicBezTo>
                  <a:pt x="58149" y="32440"/>
                  <a:pt x="58300" y="32402"/>
                  <a:pt x="58300" y="32288"/>
                </a:cubicBezTo>
                <a:lnTo>
                  <a:pt x="58300" y="32213"/>
                </a:lnTo>
                <a:cubicBezTo>
                  <a:pt x="58262" y="32137"/>
                  <a:pt x="58149" y="32099"/>
                  <a:pt x="58035" y="32099"/>
                </a:cubicBezTo>
                <a:close/>
                <a:moveTo>
                  <a:pt x="5369" y="32477"/>
                </a:moveTo>
                <a:cubicBezTo>
                  <a:pt x="5369" y="32515"/>
                  <a:pt x="5407" y="32515"/>
                  <a:pt x="5407" y="32515"/>
                </a:cubicBezTo>
                <a:cubicBezTo>
                  <a:pt x="5407" y="32515"/>
                  <a:pt x="5407" y="32477"/>
                  <a:pt x="5369" y="32477"/>
                </a:cubicBezTo>
                <a:close/>
                <a:moveTo>
                  <a:pt x="20886" y="32084"/>
                </a:moveTo>
                <a:cubicBezTo>
                  <a:pt x="20858" y="32084"/>
                  <a:pt x="20828" y="32088"/>
                  <a:pt x="20795" y="32099"/>
                </a:cubicBezTo>
                <a:lnTo>
                  <a:pt x="20681" y="32213"/>
                </a:lnTo>
                <a:cubicBezTo>
                  <a:pt x="20681" y="32213"/>
                  <a:pt x="20681" y="32251"/>
                  <a:pt x="20681" y="32288"/>
                </a:cubicBezTo>
                <a:cubicBezTo>
                  <a:pt x="20681" y="32402"/>
                  <a:pt x="20719" y="32553"/>
                  <a:pt x="20946" y="32629"/>
                </a:cubicBezTo>
                <a:lnTo>
                  <a:pt x="21097" y="32591"/>
                </a:lnTo>
                <a:cubicBezTo>
                  <a:pt x="21135" y="32553"/>
                  <a:pt x="21173" y="32477"/>
                  <a:pt x="21173" y="32402"/>
                </a:cubicBezTo>
                <a:cubicBezTo>
                  <a:pt x="21173" y="32288"/>
                  <a:pt x="21135" y="32213"/>
                  <a:pt x="21059" y="32137"/>
                </a:cubicBezTo>
                <a:cubicBezTo>
                  <a:pt x="21006" y="32110"/>
                  <a:pt x="20953" y="32084"/>
                  <a:pt x="20886" y="32084"/>
                </a:cubicBezTo>
                <a:close/>
                <a:moveTo>
                  <a:pt x="67038" y="32298"/>
                </a:moveTo>
                <a:cubicBezTo>
                  <a:pt x="67005" y="32298"/>
                  <a:pt x="66977" y="32307"/>
                  <a:pt x="66958" y="32326"/>
                </a:cubicBezTo>
                <a:cubicBezTo>
                  <a:pt x="66807" y="32364"/>
                  <a:pt x="66769" y="32591"/>
                  <a:pt x="66882" y="32667"/>
                </a:cubicBezTo>
                <a:cubicBezTo>
                  <a:pt x="66958" y="32704"/>
                  <a:pt x="66996" y="32704"/>
                  <a:pt x="67071" y="32704"/>
                </a:cubicBezTo>
                <a:lnTo>
                  <a:pt x="67109" y="32629"/>
                </a:lnTo>
                <a:lnTo>
                  <a:pt x="67071" y="32629"/>
                </a:lnTo>
                <a:lnTo>
                  <a:pt x="67223" y="32515"/>
                </a:lnTo>
                <a:lnTo>
                  <a:pt x="67223" y="32440"/>
                </a:lnTo>
                <a:lnTo>
                  <a:pt x="67147" y="32326"/>
                </a:lnTo>
                <a:cubicBezTo>
                  <a:pt x="67109" y="32307"/>
                  <a:pt x="67071" y="32298"/>
                  <a:pt x="67038" y="32298"/>
                </a:cubicBezTo>
                <a:close/>
                <a:moveTo>
                  <a:pt x="54708" y="32175"/>
                </a:moveTo>
                <a:lnTo>
                  <a:pt x="54557" y="32213"/>
                </a:lnTo>
                <a:cubicBezTo>
                  <a:pt x="54519" y="32251"/>
                  <a:pt x="54519" y="32288"/>
                  <a:pt x="54519" y="32288"/>
                </a:cubicBezTo>
                <a:cubicBezTo>
                  <a:pt x="54444" y="32402"/>
                  <a:pt x="54406" y="32515"/>
                  <a:pt x="54406" y="32704"/>
                </a:cubicBezTo>
                <a:lnTo>
                  <a:pt x="54557" y="32780"/>
                </a:lnTo>
                <a:cubicBezTo>
                  <a:pt x="54784" y="32780"/>
                  <a:pt x="54897" y="32629"/>
                  <a:pt x="54897" y="32440"/>
                </a:cubicBezTo>
                <a:cubicBezTo>
                  <a:pt x="54897" y="32288"/>
                  <a:pt x="54822" y="32213"/>
                  <a:pt x="54708" y="32175"/>
                </a:cubicBezTo>
                <a:close/>
                <a:moveTo>
                  <a:pt x="82648" y="32402"/>
                </a:moveTo>
                <a:cubicBezTo>
                  <a:pt x="82497" y="32402"/>
                  <a:pt x="82383" y="32477"/>
                  <a:pt x="82346" y="32591"/>
                </a:cubicBezTo>
                <a:lnTo>
                  <a:pt x="82421" y="32742"/>
                </a:lnTo>
                <a:cubicBezTo>
                  <a:pt x="82459" y="32742"/>
                  <a:pt x="82497" y="32780"/>
                  <a:pt x="82535" y="32780"/>
                </a:cubicBezTo>
                <a:lnTo>
                  <a:pt x="82724" y="32704"/>
                </a:lnTo>
                <a:cubicBezTo>
                  <a:pt x="82724" y="32667"/>
                  <a:pt x="82762" y="32629"/>
                  <a:pt x="82762" y="32553"/>
                </a:cubicBezTo>
                <a:lnTo>
                  <a:pt x="82762" y="32515"/>
                </a:lnTo>
                <a:lnTo>
                  <a:pt x="82648" y="32402"/>
                </a:lnTo>
                <a:close/>
                <a:moveTo>
                  <a:pt x="3933" y="32251"/>
                </a:moveTo>
                <a:lnTo>
                  <a:pt x="3819" y="32326"/>
                </a:lnTo>
                <a:cubicBezTo>
                  <a:pt x="3706" y="32591"/>
                  <a:pt x="3744" y="32780"/>
                  <a:pt x="3933" y="32856"/>
                </a:cubicBezTo>
                <a:lnTo>
                  <a:pt x="4084" y="32818"/>
                </a:lnTo>
                <a:cubicBezTo>
                  <a:pt x="4159" y="32780"/>
                  <a:pt x="4311" y="32667"/>
                  <a:pt x="4311" y="32477"/>
                </a:cubicBezTo>
                <a:cubicBezTo>
                  <a:pt x="4311" y="32440"/>
                  <a:pt x="4311" y="32402"/>
                  <a:pt x="4311" y="32326"/>
                </a:cubicBezTo>
                <a:lnTo>
                  <a:pt x="4159" y="32251"/>
                </a:lnTo>
                <a:close/>
                <a:moveTo>
                  <a:pt x="43064" y="32477"/>
                </a:moveTo>
                <a:lnTo>
                  <a:pt x="42912" y="32553"/>
                </a:lnTo>
                <a:cubicBezTo>
                  <a:pt x="42874" y="32742"/>
                  <a:pt x="42988" y="32893"/>
                  <a:pt x="43139" y="32893"/>
                </a:cubicBezTo>
                <a:lnTo>
                  <a:pt x="43290" y="32780"/>
                </a:lnTo>
                <a:cubicBezTo>
                  <a:pt x="43290" y="32780"/>
                  <a:pt x="43290" y="32742"/>
                  <a:pt x="43290" y="32742"/>
                </a:cubicBezTo>
                <a:cubicBezTo>
                  <a:pt x="43290" y="32591"/>
                  <a:pt x="43215" y="32477"/>
                  <a:pt x="43064" y="32477"/>
                </a:cubicBezTo>
                <a:close/>
                <a:moveTo>
                  <a:pt x="78225" y="32251"/>
                </a:moveTo>
                <a:lnTo>
                  <a:pt x="78111" y="32326"/>
                </a:lnTo>
                <a:cubicBezTo>
                  <a:pt x="78111" y="32326"/>
                  <a:pt x="78073" y="32364"/>
                  <a:pt x="78036" y="32402"/>
                </a:cubicBezTo>
                <a:cubicBezTo>
                  <a:pt x="77960" y="32477"/>
                  <a:pt x="77847" y="32591"/>
                  <a:pt x="77847" y="32704"/>
                </a:cubicBezTo>
                <a:cubicBezTo>
                  <a:pt x="77847" y="32780"/>
                  <a:pt x="77884" y="32856"/>
                  <a:pt x="77960" y="32893"/>
                </a:cubicBezTo>
                <a:lnTo>
                  <a:pt x="78073" y="32969"/>
                </a:lnTo>
                <a:cubicBezTo>
                  <a:pt x="78225" y="32931"/>
                  <a:pt x="78338" y="32893"/>
                  <a:pt x="78414" y="32818"/>
                </a:cubicBezTo>
                <a:cubicBezTo>
                  <a:pt x="78489" y="32780"/>
                  <a:pt x="78527" y="32742"/>
                  <a:pt x="78565" y="32742"/>
                </a:cubicBezTo>
                <a:lnTo>
                  <a:pt x="78678" y="32667"/>
                </a:lnTo>
                <a:cubicBezTo>
                  <a:pt x="78678" y="32629"/>
                  <a:pt x="78678" y="32629"/>
                  <a:pt x="78678" y="32591"/>
                </a:cubicBezTo>
                <a:cubicBezTo>
                  <a:pt x="78678" y="32515"/>
                  <a:pt x="78640" y="32477"/>
                  <a:pt x="78603" y="32440"/>
                </a:cubicBezTo>
                <a:lnTo>
                  <a:pt x="78603" y="32402"/>
                </a:lnTo>
                <a:lnTo>
                  <a:pt x="78489" y="32251"/>
                </a:lnTo>
                <a:close/>
                <a:moveTo>
                  <a:pt x="79826" y="32386"/>
                </a:moveTo>
                <a:cubicBezTo>
                  <a:pt x="79746" y="32386"/>
                  <a:pt x="79666" y="32413"/>
                  <a:pt x="79586" y="32440"/>
                </a:cubicBezTo>
                <a:cubicBezTo>
                  <a:pt x="79434" y="32553"/>
                  <a:pt x="79359" y="32818"/>
                  <a:pt x="79510" y="32931"/>
                </a:cubicBezTo>
                <a:cubicBezTo>
                  <a:pt x="79548" y="32969"/>
                  <a:pt x="79623" y="33007"/>
                  <a:pt x="79737" y="33007"/>
                </a:cubicBezTo>
                <a:lnTo>
                  <a:pt x="79813" y="33007"/>
                </a:lnTo>
                <a:cubicBezTo>
                  <a:pt x="80002" y="32893"/>
                  <a:pt x="80002" y="32704"/>
                  <a:pt x="80002" y="32591"/>
                </a:cubicBezTo>
                <a:cubicBezTo>
                  <a:pt x="80002" y="32591"/>
                  <a:pt x="80002" y="32553"/>
                  <a:pt x="80002" y="32515"/>
                </a:cubicBezTo>
                <a:lnTo>
                  <a:pt x="79926" y="32402"/>
                </a:lnTo>
                <a:cubicBezTo>
                  <a:pt x="79893" y="32391"/>
                  <a:pt x="79859" y="32386"/>
                  <a:pt x="79826" y="32386"/>
                </a:cubicBezTo>
                <a:close/>
                <a:moveTo>
                  <a:pt x="81249" y="32667"/>
                </a:moveTo>
                <a:lnTo>
                  <a:pt x="81098" y="32780"/>
                </a:lnTo>
                <a:lnTo>
                  <a:pt x="81098" y="32931"/>
                </a:lnTo>
                <a:lnTo>
                  <a:pt x="81249" y="33045"/>
                </a:lnTo>
                <a:cubicBezTo>
                  <a:pt x="81363" y="33045"/>
                  <a:pt x="81438" y="33045"/>
                  <a:pt x="81476" y="33007"/>
                </a:cubicBezTo>
                <a:cubicBezTo>
                  <a:pt x="81514" y="32969"/>
                  <a:pt x="81589" y="32893"/>
                  <a:pt x="81589" y="32818"/>
                </a:cubicBezTo>
                <a:lnTo>
                  <a:pt x="81552" y="32780"/>
                </a:lnTo>
                <a:lnTo>
                  <a:pt x="81438" y="32667"/>
                </a:lnTo>
                <a:close/>
                <a:moveTo>
                  <a:pt x="17406" y="32615"/>
                </a:moveTo>
                <a:cubicBezTo>
                  <a:pt x="17340" y="32615"/>
                  <a:pt x="17269" y="32657"/>
                  <a:pt x="17241" y="32742"/>
                </a:cubicBezTo>
                <a:lnTo>
                  <a:pt x="17354" y="32893"/>
                </a:lnTo>
                <a:cubicBezTo>
                  <a:pt x="17317" y="32893"/>
                  <a:pt x="17279" y="32856"/>
                  <a:pt x="17279" y="32856"/>
                </a:cubicBezTo>
                <a:lnTo>
                  <a:pt x="17279" y="32893"/>
                </a:lnTo>
                <a:cubicBezTo>
                  <a:pt x="17279" y="32931"/>
                  <a:pt x="17317" y="32969"/>
                  <a:pt x="17317" y="33007"/>
                </a:cubicBezTo>
                <a:cubicBezTo>
                  <a:pt x="17354" y="33045"/>
                  <a:pt x="17402" y="33054"/>
                  <a:pt x="17449" y="33054"/>
                </a:cubicBezTo>
                <a:cubicBezTo>
                  <a:pt x="17496" y="33054"/>
                  <a:pt x="17543" y="33045"/>
                  <a:pt x="17581" y="33045"/>
                </a:cubicBezTo>
                <a:lnTo>
                  <a:pt x="17695" y="32969"/>
                </a:lnTo>
                <a:lnTo>
                  <a:pt x="17695" y="32931"/>
                </a:lnTo>
                <a:cubicBezTo>
                  <a:pt x="17695" y="32818"/>
                  <a:pt x="17619" y="32629"/>
                  <a:pt x="17468" y="32629"/>
                </a:cubicBezTo>
                <a:cubicBezTo>
                  <a:pt x="17449" y="32619"/>
                  <a:pt x="17428" y="32615"/>
                  <a:pt x="17406" y="32615"/>
                </a:cubicBezTo>
                <a:close/>
                <a:moveTo>
                  <a:pt x="40265" y="32662"/>
                </a:moveTo>
                <a:cubicBezTo>
                  <a:pt x="40026" y="32662"/>
                  <a:pt x="39963" y="32821"/>
                  <a:pt x="39963" y="32856"/>
                </a:cubicBezTo>
                <a:lnTo>
                  <a:pt x="40077" y="33007"/>
                </a:lnTo>
                <a:lnTo>
                  <a:pt x="40115" y="33007"/>
                </a:lnTo>
                <a:cubicBezTo>
                  <a:pt x="40141" y="33034"/>
                  <a:pt x="40187" y="33060"/>
                  <a:pt x="40265" y="33060"/>
                </a:cubicBezTo>
                <a:cubicBezTo>
                  <a:pt x="40297" y="33060"/>
                  <a:pt x="40335" y="33056"/>
                  <a:pt x="40379" y="33045"/>
                </a:cubicBezTo>
                <a:lnTo>
                  <a:pt x="40455" y="32931"/>
                </a:lnTo>
                <a:lnTo>
                  <a:pt x="40455" y="32780"/>
                </a:lnTo>
                <a:lnTo>
                  <a:pt x="40341" y="32667"/>
                </a:lnTo>
                <a:cubicBezTo>
                  <a:pt x="40314" y="32663"/>
                  <a:pt x="40289" y="32662"/>
                  <a:pt x="40265" y="32662"/>
                </a:cubicBezTo>
                <a:close/>
                <a:moveTo>
                  <a:pt x="52704" y="32704"/>
                </a:moveTo>
                <a:cubicBezTo>
                  <a:pt x="52591" y="32704"/>
                  <a:pt x="52515" y="32742"/>
                  <a:pt x="52440" y="32780"/>
                </a:cubicBezTo>
                <a:cubicBezTo>
                  <a:pt x="52402" y="32818"/>
                  <a:pt x="52364" y="32856"/>
                  <a:pt x="52364" y="32969"/>
                </a:cubicBezTo>
                <a:lnTo>
                  <a:pt x="52364" y="33007"/>
                </a:lnTo>
                <a:lnTo>
                  <a:pt x="52515" y="33120"/>
                </a:lnTo>
                <a:lnTo>
                  <a:pt x="52704" y="33120"/>
                </a:lnTo>
                <a:lnTo>
                  <a:pt x="52818" y="33007"/>
                </a:lnTo>
                <a:lnTo>
                  <a:pt x="52818" y="32818"/>
                </a:lnTo>
                <a:lnTo>
                  <a:pt x="52704" y="32704"/>
                </a:lnTo>
                <a:close/>
                <a:moveTo>
                  <a:pt x="24214" y="32755"/>
                </a:moveTo>
                <a:cubicBezTo>
                  <a:pt x="24089" y="32755"/>
                  <a:pt x="24037" y="32835"/>
                  <a:pt x="24008" y="32893"/>
                </a:cubicBezTo>
                <a:lnTo>
                  <a:pt x="24046" y="32893"/>
                </a:lnTo>
                <a:lnTo>
                  <a:pt x="23857" y="33007"/>
                </a:lnTo>
                <a:cubicBezTo>
                  <a:pt x="23857" y="33007"/>
                  <a:pt x="23857" y="33045"/>
                  <a:pt x="23857" y="33045"/>
                </a:cubicBezTo>
                <a:cubicBezTo>
                  <a:pt x="23857" y="33082"/>
                  <a:pt x="23895" y="33234"/>
                  <a:pt x="24046" y="33271"/>
                </a:cubicBezTo>
                <a:lnTo>
                  <a:pt x="24198" y="33158"/>
                </a:lnTo>
                <a:lnTo>
                  <a:pt x="24198" y="33158"/>
                </a:lnTo>
                <a:cubicBezTo>
                  <a:pt x="24198" y="33196"/>
                  <a:pt x="24160" y="33196"/>
                  <a:pt x="24160" y="33196"/>
                </a:cubicBezTo>
                <a:lnTo>
                  <a:pt x="24311" y="33196"/>
                </a:lnTo>
                <a:lnTo>
                  <a:pt x="24424" y="33082"/>
                </a:lnTo>
                <a:lnTo>
                  <a:pt x="24424" y="32893"/>
                </a:lnTo>
                <a:lnTo>
                  <a:pt x="24349" y="32780"/>
                </a:lnTo>
                <a:cubicBezTo>
                  <a:pt x="24296" y="32762"/>
                  <a:pt x="24251" y="32755"/>
                  <a:pt x="24214" y="32755"/>
                </a:cubicBezTo>
                <a:close/>
                <a:moveTo>
                  <a:pt x="20711" y="32614"/>
                </a:moveTo>
                <a:cubicBezTo>
                  <a:pt x="20667" y="32614"/>
                  <a:pt x="20619" y="32619"/>
                  <a:pt x="20568" y="32629"/>
                </a:cubicBezTo>
                <a:lnTo>
                  <a:pt x="20417" y="32742"/>
                </a:lnTo>
                <a:cubicBezTo>
                  <a:pt x="20417" y="32893"/>
                  <a:pt x="20455" y="33082"/>
                  <a:pt x="20606" y="33196"/>
                </a:cubicBezTo>
                <a:cubicBezTo>
                  <a:pt x="20689" y="33251"/>
                  <a:pt x="20792" y="33286"/>
                  <a:pt x="20916" y="33286"/>
                </a:cubicBezTo>
                <a:cubicBezTo>
                  <a:pt x="20961" y="33286"/>
                  <a:pt x="21009" y="33282"/>
                  <a:pt x="21059" y="33271"/>
                </a:cubicBezTo>
                <a:lnTo>
                  <a:pt x="21173" y="33158"/>
                </a:lnTo>
                <a:cubicBezTo>
                  <a:pt x="21173" y="32931"/>
                  <a:pt x="21135" y="32818"/>
                  <a:pt x="20984" y="32704"/>
                </a:cubicBezTo>
                <a:cubicBezTo>
                  <a:pt x="20929" y="32649"/>
                  <a:pt x="20833" y="32614"/>
                  <a:pt x="20711" y="32614"/>
                </a:cubicBezTo>
                <a:close/>
                <a:moveTo>
                  <a:pt x="78036" y="32969"/>
                </a:moveTo>
                <a:lnTo>
                  <a:pt x="77847" y="33082"/>
                </a:lnTo>
                <a:cubicBezTo>
                  <a:pt x="77847" y="33120"/>
                  <a:pt x="77847" y="33158"/>
                  <a:pt x="77809" y="33196"/>
                </a:cubicBezTo>
                <a:lnTo>
                  <a:pt x="77922" y="33385"/>
                </a:lnTo>
                <a:lnTo>
                  <a:pt x="78073" y="33385"/>
                </a:lnTo>
                <a:lnTo>
                  <a:pt x="78149" y="33309"/>
                </a:lnTo>
                <a:cubicBezTo>
                  <a:pt x="78187" y="33271"/>
                  <a:pt x="78225" y="33234"/>
                  <a:pt x="78225" y="33158"/>
                </a:cubicBezTo>
                <a:cubicBezTo>
                  <a:pt x="78225" y="33120"/>
                  <a:pt x="78225" y="33007"/>
                  <a:pt x="78036" y="32969"/>
                </a:cubicBezTo>
                <a:close/>
                <a:moveTo>
                  <a:pt x="55842" y="32969"/>
                </a:moveTo>
                <a:lnTo>
                  <a:pt x="55691" y="33045"/>
                </a:lnTo>
                <a:cubicBezTo>
                  <a:pt x="55691" y="33045"/>
                  <a:pt x="55691" y="33082"/>
                  <a:pt x="55653" y="33082"/>
                </a:cubicBezTo>
                <a:cubicBezTo>
                  <a:pt x="55616" y="33120"/>
                  <a:pt x="55578" y="33158"/>
                  <a:pt x="55578" y="33234"/>
                </a:cubicBezTo>
                <a:cubicBezTo>
                  <a:pt x="55578" y="33309"/>
                  <a:pt x="55616" y="33385"/>
                  <a:pt x="55767" y="33423"/>
                </a:cubicBezTo>
                <a:lnTo>
                  <a:pt x="55956" y="33347"/>
                </a:lnTo>
                <a:cubicBezTo>
                  <a:pt x="55994" y="33271"/>
                  <a:pt x="56032" y="33234"/>
                  <a:pt x="56032" y="33158"/>
                </a:cubicBezTo>
                <a:cubicBezTo>
                  <a:pt x="56032" y="33045"/>
                  <a:pt x="55956" y="32969"/>
                  <a:pt x="55842" y="32969"/>
                </a:cubicBezTo>
                <a:close/>
                <a:moveTo>
                  <a:pt x="76599" y="32856"/>
                </a:moveTo>
                <a:lnTo>
                  <a:pt x="76485" y="32969"/>
                </a:lnTo>
                <a:cubicBezTo>
                  <a:pt x="76485" y="33007"/>
                  <a:pt x="76485" y="33045"/>
                  <a:pt x="76485" y="33082"/>
                </a:cubicBezTo>
                <a:cubicBezTo>
                  <a:pt x="76485" y="33158"/>
                  <a:pt x="76485" y="33385"/>
                  <a:pt x="76674" y="33460"/>
                </a:cubicBezTo>
                <a:lnTo>
                  <a:pt x="76864" y="33385"/>
                </a:lnTo>
                <a:lnTo>
                  <a:pt x="76864" y="33385"/>
                </a:lnTo>
                <a:cubicBezTo>
                  <a:pt x="76864" y="33385"/>
                  <a:pt x="76826" y="33423"/>
                  <a:pt x="76826" y="33423"/>
                </a:cubicBezTo>
                <a:lnTo>
                  <a:pt x="76901" y="33423"/>
                </a:lnTo>
                <a:cubicBezTo>
                  <a:pt x="76977" y="33423"/>
                  <a:pt x="77242" y="33423"/>
                  <a:pt x="77242" y="33234"/>
                </a:cubicBezTo>
                <a:lnTo>
                  <a:pt x="77090" y="32969"/>
                </a:lnTo>
                <a:cubicBezTo>
                  <a:pt x="77053" y="32969"/>
                  <a:pt x="76977" y="32969"/>
                  <a:pt x="76939" y="32931"/>
                </a:cubicBezTo>
                <a:cubicBezTo>
                  <a:pt x="76864" y="32893"/>
                  <a:pt x="76750" y="32856"/>
                  <a:pt x="76599" y="32856"/>
                </a:cubicBezTo>
                <a:close/>
                <a:moveTo>
                  <a:pt x="41438" y="33196"/>
                </a:moveTo>
                <a:cubicBezTo>
                  <a:pt x="41287" y="33234"/>
                  <a:pt x="41211" y="33347"/>
                  <a:pt x="41173" y="33423"/>
                </a:cubicBezTo>
                <a:lnTo>
                  <a:pt x="41287" y="33574"/>
                </a:lnTo>
                <a:cubicBezTo>
                  <a:pt x="41551" y="33574"/>
                  <a:pt x="41665" y="33498"/>
                  <a:pt x="41702" y="33423"/>
                </a:cubicBezTo>
                <a:lnTo>
                  <a:pt x="41702" y="33271"/>
                </a:lnTo>
                <a:cubicBezTo>
                  <a:pt x="41627" y="33196"/>
                  <a:pt x="41551" y="33196"/>
                  <a:pt x="41438" y="33196"/>
                </a:cubicBezTo>
                <a:close/>
                <a:moveTo>
                  <a:pt x="13142" y="33256"/>
                </a:moveTo>
                <a:cubicBezTo>
                  <a:pt x="13111" y="33256"/>
                  <a:pt x="13077" y="33260"/>
                  <a:pt x="13044" y="33271"/>
                </a:cubicBezTo>
                <a:cubicBezTo>
                  <a:pt x="12969" y="33271"/>
                  <a:pt x="12931" y="33347"/>
                  <a:pt x="12893" y="33423"/>
                </a:cubicBezTo>
                <a:lnTo>
                  <a:pt x="13044" y="33574"/>
                </a:lnTo>
                <a:cubicBezTo>
                  <a:pt x="13044" y="33601"/>
                  <a:pt x="13082" y="33627"/>
                  <a:pt x="13144" y="33627"/>
                </a:cubicBezTo>
                <a:cubicBezTo>
                  <a:pt x="13170" y="33627"/>
                  <a:pt x="13200" y="33623"/>
                  <a:pt x="13233" y="33612"/>
                </a:cubicBezTo>
                <a:lnTo>
                  <a:pt x="13347" y="33498"/>
                </a:lnTo>
                <a:lnTo>
                  <a:pt x="13347" y="33423"/>
                </a:lnTo>
                <a:lnTo>
                  <a:pt x="13309" y="33309"/>
                </a:lnTo>
                <a:cubicBezTo>
                  <a:pt x="13282" y="33283"/>
                  <a:pt x="13218" y="33256"/>
                  <a:pt x="13142" y="33256"/>
                </a:cubicBezTo>
                <a:close/>
                <a:moveTo>
                  <a:pt x="59850" y="33082"/>
                </a:moveTo>
                <a:cubicBezTo>
                  <a:pt x="59585" y="33082"/>
                  <a:pt x="59472" y="33271"/>
                  <a:pt x="59472" y="33385"/>
                </a:cubicBezTo>
                <a:cubicBezTo>
                  <a:pt x="59472" y="33498"/>
                  <a:pt x="59548" y="33612"/>
                  <a:pt x="59661" y="33650"/>
                </a:cubicBezTo>
                <a:lnTo>
                  <a:pt x="59812" y="33574"/>
                </a:lnTo>
                <a:cubicBezTo>
                  <a:pt x="59868" y="33596"/>
                  <a:pt x="59913" y="33605"/>
                  <a:pt x="59951" y="33605"/>
                </a:cubicBezTo>
                <a:cubicBezTo>
                  <a:pt x="60042" y="33605"/>
                  <a:pt x="60088" y="33552"/>
                  <a:pt x="60115" y="33498"/>
                </a:cubicBezTo>
                <a:cubicBezTo>
                  <a:pt x="60115" y="33460"/>
                  <a:pt x="60115" y="33423"/>
                  <a:pt x="60115" y="33423"/>
                </a:cubicBezTo>
                <a:cubicBezTo>
                  <a:pt x="60115" y="33309"/>
                  <a:pt x="60039" y="33271"/>
                  <a:pt x="60001" y="33234"/>
                </a:cubicBezTo>
                <a:lnTo>
                  <a:pt x="59850" y="33082"/>
                </a:lnTo>
                <a:close/>
                <a:moveTo>
                  <a:pt x="57491" y="33341"/>
                </a:moveTo>
                <a:cubicBezTo>
                  <a:pt x="57264" y="33341"/>
                  <a:pt x="57204" y="33469"/>
                  <a:pt x="57204" y="33536"/>
                </a:cubicBezTo>
                <a:lnTo>
                  <a:pt x="57241" y="33650"/>
                </a:lnTo>
                <a:cubicBezTo>
                  <a:pt x="57286" y="33694"/>
                  <a:pt x="57343" y="33712"/>
                  <a:pt x="57406" y="33712"/>
                </a:cubicBezTo>
                <a:cubicBezTo>
                  <a:pt x="57450" y="33712"/>
                  <a:pt x="57497" y="33703"/>
                  <a:pt x="57544" y="33687"/>
                </a:cubicBezTo>
                <a:cubicBezTo>
                  <a:pt x="57657" y="33687"/>
                  <a:pt x="57695" y="33574"/>
                  <a:pt x="57695" y="33498"/>
                </a:cubicBezTo>
                <a:cubicBezTo>
                  <a:pt x="57695" y="33460"/>
                  <a:pt x="57695" y="33460"/>
                  <a:pt x="57695" y="33423"/>
                </a:cubicBezTo>
                <a:lnTo>
                  <a:pt x="57582" y="33347"/>
                </a:lnTo>
                <a:cubicBezTo>
                  <a:pt x="57549" y="33343"/>
                  <a:pt x="57519" y="33341"/>
                  <a:pt x="57491" y="33341"/>
                </a:cubicBezTo>
                <a:close/>
                <a:moveTo>
                  <a:pt x="379" y="33234"/>
                </a:moveTo>
                <a:lnTo>
                  <a:pt x="227" y="33347"/>
                </a:lnTo>
                <a:cubicBezTo>
                  <a:pt x="227" y="33460"/>
                  <a:pt x="265" y="33574"/>
                  <a:pt x="341" y="33687"/>
                </a:cubicBezTo>
                <a:lnTo>
                  <a:pt x="454" y="33725"/>
                </a:lnTo>
                <a:lnTo>
                  <a:pt x="606" y="33725"/>
                </a:lnTo>
                <a:lnTo>
                  <a:pt x="757" y="33650"/>
                </a:lnTo>
                <a:cubicBezTo>
                  <a:pt x="757" y="33612"/>
                  <a:pt x="757" y="33574"/>
                  <a:pt x="757" y="33536"/>
                </a:cubicBezTo>
                <a:cubicBezTo>
                  <a:pt x="757" y="33460"/>
                  <a:pt x="719" y="33234"/>
                  <a:pt x="379" y="33234"/>
                </a:cubicBezTo>
                <a:close/>
                <a:moveTo>
                  <a:pt x="64009" y="33385"/>
                </a:moveTo>
                <a:cubicBezTo>
                  <a:pt x="63858" y="33385"/>
                  <a:pt x="63744" y="33460"/>
                  <a:pt x="63706" y="33574"/>
                </a:cubicBezTo>
                <a:lnTo>
                  <a:pt x="63820" y="33725"/>
                </a:lnTo>
                <a:cubicBezTo>
                  <a:pt x="63858" y="33725"/>
                  <a:pt x="63858" y="33763"/>
                  <a:pt x="63933" y="33763"/>
                </a:cubicBezTo>
                <a:lnTo>
                  <a:pt x="64085" y="33650"/>
                </a:lnTo>
                <a:cubicBezTo>
                  <a:pt x="64122" y="33650"/>
                  <a:pt x="64160" y="33612"/>
                  <a:pt x="64160" y="33536"/>
                </a:cubicBezTo>
                <a:lnTo>
                  <a:pt x="64160" y="33498"/>
                </a:lnTo>
                <a:lnTo>
                  <a:pt x="64009" y="33385"/>
                </a:lnTo>
                <a:close/>
                <a:moveTo>
                  <a:pt x="48130" y="33385"/>
                </a:moveTo>
                <a:lnTo>
                  <a:pt x="48016" y="33498"/>
                </a:lnTo>
                <a:cubicBezTo>
                  <a:pt x="48016" y="33536"/>
                  <a:pt x="47979" y="33574"/>
                  <a:pt x="47979" y="33650"/>
                </a:cubicBezTo>
                <a:lnTo>
                  <a:pt x="47979" y="33687"/>
                </a:lnTo>
                <a:lnTo>
                  <a:pt x="48016" y="33763"/>
                </a:lnTo>
                <a:cubicBezTo>
                  <a:pt x="48054" y="33782"/>
                  <a:pt x="48101" y="33791"/>
                  <a:pt x="48144" y="33791"/>
                </a:cubicBezTo>
                <a:cubicBezTo>
                  <a:pt x="48186" y="33791"/>
                  <a:pt x="48224" y="33782"/>
                  <a:pt x="48243" y="33763"/>
                </a:cubicBezTo>
                <a:cubicBezTo>
                  <a:pt x="48319" y="33725"/>
                  <a:pt x="48394" y="33650"/>
                  <a:pt x="48394" y="33574"/>
                </a:cubicBezTo>
                <a:cubicBezTo>
                  <a:pt x="48394" y="33498"/>
                  <a:pt x="48357" y="33460"/>
                  <a:pt x="48281" y="33423"/>
                </a:cubicBezTo>
                <a:cubicBezTo>
                  <a:pt x="48243" y="33385"/>
                  <a:pt x="48205" y="33385"/>
                  <a:pt x="48130" y="33385"/>
                </a:cubicBezTo>
                <a:close/>
                <a:moveTo>
                  <a:pt x="16334" y="33612"/>
                </a:moveTo>
                <a:lnTo>
                  <a:pt x="16144" y="33763"/>
                </a:lnTo>
                <a:cubicBezTo>
                  <a:pt x="16144" y="33801"/>
                  <a:pt x="16144" y="33914"/>
                  <a:pt x="16258" y="33952"/>
                </a:cubicBezTo>
                <a:cubicBezTo>
                  <a:pt x="16296" y="33990"/>
                  <a:pt x="16334" y="33990"/>
                  <a:pt x="16447" y="33990"/>
                </a:cubicBezTo>
                <a:lnTo>
                  <a:pt x="16560" y="33876"/>
                </a:lnTo>
                <a:cubicBezTo>
                  <a:pt x="16560" y="33725"/>
                  <a:pt x="16485" y="33650"/>
                  <a:pt x="16334" y="33612"/>
                </a:cubicBezTo>
                <a:close/>
                <a:moveTo>
                  <a:pt x="82082" y="33634"/>
                </a:moveTo>
                <a:cubicBezTo>
                  <a:pt x="82018" y="33634"/>
                  <a:pt x="81945" y="33661"/>
                  <a:pt x="81892" y="33687"/>
                </a:cubicBezTo>
                <a:cubicBezTo>
                  <a:pt x="81816" y="33725"/>
                  <a:pt x="81779" y="33801"/>
                  <a:pt x="81779" y="33876"/>
                </a:cubicBezTo>
                <a:cubicBezTo>
                  <a:pt x="81779" y="33952"/>
                  <a:pt x="81854" y="34028"/>
                  <a:pt x="81968" y="34028"/>
                </a:cubicBezTo>
                <a:lnTo>
                  <a:pt x="82119" y="33914"/>
                </a:lnTo>
                <a:lnTo>
                  <a:pt x="82119" y="33914"/>
                </a:lnTo>
                <a:cubicBezTo>
                  <a:pt x="82119" y="33952"/>
                  <a:pt x="82081" y="33952"/>
                  <a:pt x="82081" y="33952"/>
                </a:cubicBezTo>
                <a:cubicBezTo>
                  <a:pt x="82119" y="33952"/>
                  <a:pt x="82232" y="33914"/>
                  <a:pt x="82232" y="33801"/>
                </a:cubicBezTo>
                <a:cubicBezTo>
                  <a:pt x="82232" y="33763"/>
                  <a:pt x="82232" y="33763"/>
                  <a:pt x="82232" y="33725"/>
                </a:cubicBezTo>
                <a:lnTo>
                  <a:pt x="82157" y="33650"/>
                </a:lnTo>
                <a:cubicBezTo>
                  <a:pt x="82134" y="33638"/>
                  <a:pt x="82109" y="33634"/>
                  <a:pt x="82082" y="33634"/>
                </a:cubicBezTo>
                <a:close/>
                <a:moveTo>
                  <a:pt x="80531" y="33839"/>
                </a:moveTo>
                <a:lnTo>
                  <a:pt x="80342" y="33914"/>
                </a:lnTo>
                <a:lnTo>
                  <a:pt x="80342" y="34065"/>
                </a:lnTo>
                <a:lnTo>
                  <a:pt x="80455" y="34179"/>
                </a:lnTo>
                <a:cubicBezTo>
                  <a:pt x="80606" y="34179"/>
                  <a:pt x="80720" y="34141"/>
                  <a:pt x="80796" y="34028"/>
                </a:cubicBezTo>
                <a:lnTo>
                  <a:pt x="80644" y="33839"/>
                </a:lnTo>
                <a:close/>
                <a:moveTo>
                  <a:pt x="54292" y="33914"/>
                </a:moveTo>
                <a:cubicBezTo>
                  <a:pt x="54292" y="33952"/>
                  <a:pt x="54255" y="33952"/>
                  <a:pt x="54217" y="33952"/>
                </a:cubicBezTo>
                <a:cubicBezTo>
                  <a:pt x="54141" y="33990"/>
                  <a:pt x="53952" y="34065"/>
                  <a:pt x="53952" y="34217"/>
                </a:cubicBezTo>
                <a:lnTo>
                  <a:pt x="54066" y="34330"/>
                </a:lnTo>
                <a:cubicBezTo>
                  <a:pt x="54113" y="34346"/>
                  <a:pt x="54166" y="34355"/>
                  <a:pt x="54221" y="34355"/>
                </a:cubicBezTo>
                <a:cubicBezTo>
                  <a:pt x="54298" y="34355"/>
                  <a:pt x="54377" y="34337"/>
                  <a:pt x="54444" y="34292"/>
                </a:cubicBezTo>
                <a:cubicBezTo>
                  <a:pt x="54481" y="34254"/>
                  <a:pt x="54519" y="34179"/>
                  <a:pt x="54519" y="34103"/>
                </a:cubicBezTo>
                <a:cubicBezTo>
                  <a:pt x="54519" y="34065"/>
                  <a:pt x="54519" y="34028"/>
                  <a:pt x="54519" y="33990"/>
                </a:cubicBezTo>
                <a:lnTo>
                  <a:pt x="54292" y="33914"/>
                </a:lnTo>
                <a:close/>
                <a:moveTo>
                  <a:pt x="39953" y="34201"/>
                </a:moveTo>
                <a:cubicBezTo>
                  <a:pt x="39932" y="34201"/>
                  <a:pt x="39910" y="34206"/>
                  <a:pt x="39888" y="34217"/>
                </a:cubicBezTo>
                <a:lnTo>
                  <a:pt x="39774" y="34330"/>
                </a:lnTo>
                <a:cubicBezTo>
                  <a:pt x="39736" y="34519"/>
                  <a:pt x="39850" y="34633"/>
                  <a:pt x="40001" y="34670"/>
                </a:cubicBezTo>
                <a:lnTo>
                  <a:pt x="40152" y="34519"/>
                </a:lnTo>
                <a:cubicBezTo>
                  <a:pt x="40152" y="34481"/>
                  <a:pt x="40152" y="34481"/>
                  <a:pt x="40152" y="34481"/>
                </a:cubicBezTo>
                <a:cubicBezTo>
                  <a:pt x="40152" y="34443"/>
                  <a:pt x="40190" y="34443"/>
                  <a:pt x="40190" y="34406"/>
                </a:cubicBezTo>
                <a:cubicBezTo>
                  <a:pt x="40190" y="34368"/>
                  <a:pt x="40190" y="34292"/>
                  <a:pt x="40077" y="34254"/>
                </a:cubicBezTo>
                <a:cubicBezTo>
                  <a:pt x="40050" y="34228"/>
                  <a:pt x="40004" y="34201"/>
                  <a:pt x="39953" y="34201"/>
                </a:cubicBezTo>
                <a:close/>
                <a:moveTo>
                  <a:pt x="17685" y="34310"/>
                </a:moveTo>
                <a:cubicBezTo>
                  <a:pt x="17651" y="34310"/>
                  <a:pt x="17616" y="34318"/>
                  <a:pt x="17581" y="34330"/>
                </a:cubicBezTo>
                <a:lnTo>
                  <a:pt x="17468" y="34443"/>
                </a:lnTo>
                <a:cubicBezTo>
                  <a:pt x="17468" y="34595"/>
                  <a:pt x="17695" y="34746"/>
                  <a:pt x="17808" y="34746"/>
                </a:cubicBezTo>
                <a:cubicBezTo>
                  <a:pt x="17921" y="34746"/>
                  <a:pt x="17997" y="34670"/>
                  <a:pt x="17997" y="34595"/>
                </a:cubicBezTo>
                <a:lnTo>
                  <a:pt x="17846" y="34481"/>
                </a:lnTo>
                <a:lnTo>
                  <a:pt x="17884" y="34481"/>
                </a:lnTo>
                <a:cubicBezTo>
                  <a:pt x="17831" y="34351"/>
                  <a:pt x="17761" y="34310"/>
                  <a:pt x="17685" y="34310"/>
                </a:cubicBezTo>
                <a:close/>
                <a:moveTo>
                  <a:pt x="20215" y="34230"/>
                </a:moveTo>
                <a:cubicBezTo>
                  <a:pt x="20170" y="34230"/>
                  <a:pt x="20123" y="34239"/>
                  <a:pt x="20076" y="34254"/>
                </a:cubicBezTo>
                <a:cubicBezTo>
                  <a:pt x="19850" y="34330"/>
                  <a:pt x="19774" y="34595"/>
                  <a:pt x="19925" y="34746"/>
                </a:cubicBezTo>
                <a:lnTo>
                  <a:pt x="20039" y="34746"/>
                </a:lnTo>
                <a:cubicBezTo>
                  <a:pt x="20266" y="34746"/>
                  <a:pt x="20417" y="34633"/>
                  <a:pt x="20417" y="34406"/>
                </a:cubicBezTo>
                <a:cubicBezTo>
                  <a:pt x="20417" y="34406"/>
                  <a:pt x="20417" y="34406"/>
                  <a:pt x="20417" y="34368"/>
                </a:cubicBezTo>
                <a:lnTo>
                  <a:pt x="20379" y="34292"/>
                </a:lnTo>
                <a:cubicBezTo>
                  <a:pt x="20335" y="34248"/>
                  <a:pt x="20277" y="34230"/>
                  <a:pt x="20215" y="34230"/>
                </a:cubicBezTo>
                <a:close/>
                <a:moveTo>
                  <a:pt x="18355" y="34358"/>
                </a:moveTo>
                <a:cubicBezTo>
                  <a:pt x="18321" y="34358"/>
                  <a:pt x="18289" y="34361"/>
                  <a:pt x="18262" y="34368"/>
                </a:cubicBezTo>
                <a:cubicBezTo>
                  <a:pt x="18186" y="34406"/>
                  <a:pt x="18110" y="34519"/>
                  <a:pt x="18148" y="34633"/>
                </a:cubicBezTo>
                <a:lnTo>
                  <a:pt x="18186" y="34670"/>
                </a:lnTo>
                <a:cubicBezTo>
                  <a:pt x="18241" y="34726"/>
                  <a:pt x="18378" y="34761"/>
                  <a:pt x="18491" y="34761"/>
                </a:cubicBezTo>
                <a:cubicBezTo>
                  <a:pt x="18533" y="34761"/>
                  <a:pt x="18572" y="34756"/>
                  <a:pt x="18602" y="34746"/>
                </a:cubicBezTo>
                <a:cubicBezTo>
                  <a:pt x="18715" y="34708"/>
                  <a:pt x="18791" y="34633"/>
                  <a:pt x="18791" y="34557"/>
                </a:cubicBezTo>
                <a:lnTo>
                  <a:pt x="18753" y="34481"/>
                </a:lnTo>
                <a:cubicBezTo>
                  <a:pt x="18691" y="34420"/>
                  <a:pt x="18504" y="34358"/>
                  <a:pt x="18355" y="34358"/>
                </a:cubicBezTo>
                <a:close/>
                <a:moveTo>
                  <a:pt x="47205" y="34816"/>
                </a:moveTo>
                <a:lnTo>
                  <a:pt x="47185" y="34822"/>
                </a:lnTo>
                <a:cubicBezTo>
                  <a:pt x="47193" y="34822"/>
                  <a:pt x="47200" y="34820"/>
                  <a:pt x="47205" y="34816"/>
                </a:cubicBezTo>
                <a:close/>
                <a:moveTo>
                  <a:pt x="19207" y="34481"/>
                </a:moveTo>
                <a:cubicBezTo>
                  <a:pt x="19093" y="34481"/>
                  <a:pt x="19018" y="34481"/>
                  <a:pt x="18980" y="34519"/>
                </a:cubicBezTo>
                <a:cubicBezTo>
                  <a:pt x="18942" y="34557"/>
                  <a:pt x="18904" y="34633"/>
                  <a:pt x="18942" y="34784"/>
                </a:cubicBezTo>
                <a:lnTo>
                  <a:pt x="19056" y="34859"/>
                </a:lnTo>
                <a:lnTo>
                  <a:pt x="19169" y="34859"/>
                </a:lnTo>
                <a:lnTo>
                  <a:pt x="19320" y="34746"/>
                </a:lnTo>
                <a:lnTo>
                  <a:pt x="19320" y="34595"/>
                </a:lnTo>
                <a:lnTo>
                  <a:pt x="19207" y="34481"/>
                </a:lnTo>
                <a:close/>
                <a:moveTo>
                  <a:pt x="46958" y="33952"/>
                </a:moveTo>
                <a:cubicBezTo>
                  <a:pt x="46920" y="33990"/>
                  <a:pt x="46882" y="34028"/>
                  <a:pt x="46844" y="34103"/>
                </a:cubicBezTo>
                <a:cubicBezTo>
                  <a:pt x="46806" y="34103"/>
                  <a:pt x="46769" y="34179"/>
                  <a:pt x="46769" y="34179"/>
                </a:cubicBezTo>
                <a:lnTo>
                  <a:pt x="46580" y="34254"/>
                </a:lnTo>
                <a:cubicBezTo>
                  <a:pt x="46580" y="34406"/>
                  <a:pt x="46580" y="34481"/>
                  <a:pt x="46617" y="34557"/>
                </a:cubicBezTo>
                <a:cubicBezTo>
                  <a:pt x="46655" y="34595"/>
                  <a:pt x="46655" y="34633"/>
                  <a:pt x="46655" y="34708"/>
                </a:cubicBezTo>
                <a:lnTo>
                  <a:pt x="46731" y="34859"/>
                </a:lnTo>
                <a:cubicBezTo>
                  <a:pt x="46806" y="34897"/>
                  <a:pt x="46882" y="34897"/>
                  <a:pt x="46920" y="34897"/>
                </a:cubicBezTo>
                <a:lnTo>
                  <a:pt x="47033" y="34897"/>
                </a:lnTo>
                <a:lnTo>
                  <a:pt x="47147" y="34822"/>
                </a:lnTo>
                <a:lnTo>
                  <a:pt x="47109" y="34822"/>
                </a:lnTo>
                <a:lnTo>
                  <a:pt x="47222" y="34784"/>
                </a:lnTo>
                <a:lnTo>
                  <a:pt x="47222" y="34784"/>
                </a:lnTo>
                <a:cubicBezTo>
                  <a:pt x="47222" y="34784"/>
                  <a:pt x="47222" y="34806"/>
                  <a:pt x="47205" y="34816"/>
                </a:cubicBezTo>
                <a:lnTo>
                  <a:pt x="47205" y="34816"/>
                </a:lnTo>
                <a:lnTo>
                  <a:pt x="47336" y="34784"/>
                </a:lnTo>
                <a:cubicBezTo>
                  <a:pt x="47374" y="34708"/>
                  <a:pt x="47374" y="34595"/>
                  <a:pt x="47374" y="34519"/>
                </a:cubicBezTo>
                <a:cubicBezTo>
                  <a:pt x="47411" y="34406"/>
                  <a:pt x="47411" y="34292"/>
                  <a:pt x="47449" y="34217"/>
                </a:cubicBezTo>
                <a:lnTo>
                  <a:pt x="47374" y="34141"/>
                </a:lnTo>
                <a:cubicBezTo>
                  <a:pt x="47374" y="34141"/>
                  <a:pt x="47411" y="34103"/>
                  <a:pt x="47411" y="34103"/>
                </a:cubicBezTo>
                <a:cubicBezTo>
                  <a:pt x="47411" y="34028"/>
                  <a:pt x="47374" y="33952"/>
                  <a:pt x="47222" y="33952"/>
                </a:cubicBezTo>
                <a:lnTo>
                  <a:pt x="47185" y="33990"/>
                </a:lnTo>
                <a:cubicBezTo>
                  <a:pt x="47147" y="33952"/>
                  <a:pt x="47071" y="33952"/>
                  <a:pt x="46958" y="33952"/>
                </a:cubicBezTo>
                <a:close/>
                <a:moveTo>
                  <a:pt x="81022" y="34676"/>
                </a:moveTo>
                <a:cubicBezTo>
                  <a:pt x="80983" y="34676"/>
                  <a:pt x="80944" y="34685"/>
                  <a:pt x="80909" y="34708"/>
                </a:cubicBezTo>
                <a:cubicBezTo>
                  <a:pt x="80871" y="34708"/>
                  <a:pt x="80833" y="34746"/>
                  <a:pt x="80796" y="34859"/>
                </a:cubicBezTo>
                <a:lnTo>
                  <a:pt x="80909" y="34973"/>
                </a:lnTo>
                <a:cubicBezTo>
                  <a:pt x="80962" y="35000"/>
                  <a:pt x="81035" y="35026"/>
                  <a:pt x="81113" y="35026"/>
                </a:cubicBezTo>
                <a:cubicBezTo>
                  <a:pt x="81145" y="35026"/>
                  <a:pt x="81178" y="35022"/>
                  <a:pt x="81211" y="35011"/>
                </a:cubicBezTo>
                <a:cubicBezTo>
                  <a:pt x="81249" y="34973"/>
                  <a:pt x="81325" y="34935"/>
                  <a:pt x="81325" y="34859"/>
                </a:cubicBezTo>
                <a:lnTo>
                  <a:pt x="81249" y="34746"/>
                </a:lnTo>
                <a:cubicBezTo>
                  <a:pt x="81197" y="34720"/>
                  <a:pt x="81109" y="34676"/>
                  <a:pt x="81022" y="34676"/>
                </a:cubicBezTo>
                <a:close/>
                <a:moveTo>
                  <a:pt x="2080" y="34670"/>
                </a:moveTo>
                <a:cubicBezTo>
                  <a:pt x="1778" y="34746"/>
                  <a:pt x="1626" y="34935"/>
                  <a:pt x="1778" y="35162"/>
                </a:cubicBezTo>
                <a:lnTo>
                  <a:pt x="1853" y="35237"/>
                </a:lnTo>
                <a:cubicBezTo>
                  <a:pt x="2004" y="35237"/>
                  <a:pt x="2080" y="35200"/>
                  <a:pt x="2156" y="35200"/>
                </a:cubicBezTo>
                <a:cubicBezTo>
                  <a:pt x="2156" y="35162"/>
                  <a:pt x="2193" y="35162"/>
                  <a:pt x="2231" y="35162"/>
                </a:cubicBezTo>
                <a:lnTo>
                  <a:pt x="2383" y="35048"/>
                </a:lnTo>
                <a:cubicBezTo>
                  <a:pt x="2383" y="34935"/>
                  <a:pt x="2345" y="34859"/>
                  <a:pt x="2307" y="34822"/>
                </a:cubicBezTo>
                <a:cubicBezTo>
                  <a:pt x="2269" y="34822"/>
                  <a:pt x="2269" y="34784"/>
                  <a:pt x="2269" y="34784"/>
                </a:cubicBezTo>
                <a:lnTo>
                  <a:pt x="2080" y="34670"/>
                </a:lnTo>
                <a:close/>
                <a:moveTo>
                  <a:pt x="32024" y="34822"/>
                </a:moveTo>
                <a:lnTo>
                  <a:pt x="31872" y="34973"/>
                </a:lnTo>
                <a:cubicBezTo>
                  <a:pt x="31872" y="35048"/>
                  <a:pt x="31948" y="35124"/>
                  <a:pt x="31948" y="35162"/>
                </a:cubicBezTo>
                <a:lnTo>
                  <a:pt x="32061" y="35237"/>
                </a:lnTo>
                <a:lnTo>
                  <a:pt x="32213" y="35237"/>
                </a:lnTo>
                <a:lnTo>
                  <a:pt x="32326" y="35086"/>
                </a:lnTo>
                <a:cubicBezTo>
                  <a:pt x="32326" y="35086"/>
                  <a:pt x="32364" y="35048"/>
                  <a:pt x="32364" y="35011"/>
                </a:cubicBezTo>
                <a:lnTo>
                  <a:pt x="32251" y="34822"/>
                </a:lnTo>
                <a:close/>
                <a:moveTo>
                  <a:pt x="76788" y="34822"/>
                </a:moveTo>
                <a:lnTo>
                  <a:pt x="76674" y="34935"/>
                </a:lnTo>
                <a:cubicBezTo>
                  <a:pt x="76637" y="35124"/>
                  <a:pt x="76712" y="35237"/>
                  <a:pt x="76901" y="35275"/>
                </a:cubicBezTo>
                <a:lnTo>
                  <a:pt x="77053" y="35200"/>
                </a:lnTo>
                <a:cubicBezTo>
                  <a:pt x="77053" y="35162"/>
                  <a:pt x="77053" y="35162"/>
                  <a:pt x="77053" y="35162"/>
                </a:cubicBezTo>
                <a:cubicBezTo>
                  <a:pt x="77090" y="35124"/>
                  <a:pt x="77128" y="35086"/>
                  <a:pt x="77128" y="35011"/>
                </a:cubicBezTo>
                <a:cubicBezTo>
                  <a:pt x="77128" y="34973"/>
                  <a:pt x="77128" y="34935"/>
                  <a:pt x="77090" y="34935"/>
                </a:cubicBezTo>
                <a:lnTo>
                  <a:pt x="76977" y="34822"/>
                </a:lnTo>
                <a:close/>
                <a:moveTo>
                  <a:pt x="11192" y="35048"/>
                </a:moveTo>
                <a:cubicBezTo>
                  <a:pt x="11078" y="35048"/>
                  <a:pt x="11003" y="35048"/>
                  <a:pt x="10927" y="35086"/>
                </a:cubicBezTo>
                <a:cubicBezTo>
                  <a:pt x="10889" y="35124"/>
                  <a:pt x="10851" y="35200"/>
                  <a:pt x="10851" y="35275"/>
                </a:cubicBezTo>
                <a:lnTo>
                  <a:pt x="10851" y="35313"/>
                </a:lnTo>
                <a:lnTo>
                  <a:pt x="11003" y="35426"/>
                </a:lnTo>
                <a:lnTo>
                  <a:pt x="11154" y="35426"/>
                </a:lnTo>
                <a:lnTo>
                  <a:pt x="11305" y="35313"/>
                </a:lnTo>
                <a:lnTo>
                  <a:pt x="11305" y="35162"/>
                </a:lnTo>
                <a:lnTo>
                  <a:pt x="11192" y="35048"/>
                </a:lnTo>
                <a:close/>
                <a:moveTo>
                  <a:pt x="1587" y="35145"/>
                </a:moveTo>
                <a:cubicBezTo>
                  <a:pt x="1563" y="35145"/>
                  <a:pt x="1538" y="35149"/>
                  <a:pt x="1513" y="35162"/>
                </a:cubicBezTo>
                <a:lnTo>
                  <a:pt x="1400" y="35275"/>
                </a:lnTo>
                <a:lnTo>
                  <a:pt x="1400" y="35351"/>
                </a:lnTo>
                <a:lnTo>
                  <a:pt x="1513" y="35502"/>
                </a:lnTo>
                <a:cubicBezTo>
                  <a:pt x="1513" y="35502"/>
                  <a:pt x="1551" y="35540"/>
                  <a:pt x="1626" y="35540"/>
                </a:cubicBezTo>
                <a:lnTo>
                  <a:pt x="1778" y="35389"/>
                </a:lnTo>
                <a:cubicBezTo>
                  <a:pt x="1778" y="35313"/>
                  <a:pt x="1778" y="35237"/>
                  <a:pt x="1702" y="35162"/>
                </a:cubicBezTo>
                <a:cubicBezTo>
                  <a:pt x="1677" y="35162"/>
                  <a:pt x="1635" y="35145"/>
                  <a:pt x="1587" y="35145"/>
                </a:cubicBezTo>
                <a:close/>
                <a:moveTo>
                  <a:pt x="85106" y="35200"/>
                </a:moveTo>
                <a:lnTo>
                  <a:pt x="84954" y="35313"/>
                </a:lnTo>
                <a:lnTo>
                  <a:pt x="84954" y="35426"/>
                </a:lnTo>
                <a:lnTo>
                  <a:pt x="85106" y="35540"/>
                </a:lnTo>
                <a:cubicBezTo>
                  <a:pt x="85132" y="35567"/>
                  <a:pt x="85178" y="35593"/>
                  <a:pt x="85229" y="35593"/>
                </a:cubicBezTo>
                <a:cubicBezTo>
                  <a:pt x="85250" y="35593"/>
                  <a:pt x="85272" y="35589"/>
                  <a:pt x="85295" y="35578"/>
                </a:cubicBezTo>
                <a:lnTo>
                  <a:pt x="85408" y="35464"/>
                </a:lnTo>
                <a:lnTo>
                  <a:pt x="85408" y="35313"/>
                </a:lnTo>
                <a:lnTo>
                  <a:pt x="85295" y="35200"/>
                </a:lnTo>
                <a:close/>
                <a:moveTo>
                  <a:pt x="75895" y="35033"/>
                </a:moveTo>
                <a:cubicBezTo>
                  <a:pt x="75817" y="35033"/>
                  <a:pt x="75745" y="35059"/>
                  <a:pt x="75691" y="35086"/>
                </a:cubicBezTo>
                <a:cubicBezTo>
                  <a:pt x="75578" y="35162"/>
                  <a:pt x="75578" y="35275"/>
                  <a:pt x="75540" y="35351"/>
                </a:cubicBezTo>
                <a:cubicBezTo>
                  <a:pt x="75540" y="35389"/>
                  <a:pt x="75540" y="35464"/>
                  <a:pt x="75540" y="35464"/>
                </a:cubicBezTo>
                <a:lnTo>
                  <a:pt x="75578" y="35616"/>
                </a:lnTo>
                <a:cubicBezTo>
                  <a:pt x="75622" y="35660"/>
                  <a:pt x="75693" y="35678"/>
                  <a:pt x="75758" y="35678"/>
                </a:cubicBezTo>
                <a:cubicBezTo>
                  <a:pt x="75805" y="35678"/>
                  <a:pt x="75849" y="35669"/>
                  <a:pt x="75881" y="35653"/>
                </a:cubicBezTo>
                <a:cubicBezTo>
                  <a:pt x="76032" y="35578"/>
                  <a:pt x="76145" y="35426"/>
                  <a:pt x="76145" y="35275"/>
                </a:cubicBezTo>
                <a:cubicBezTo>
                  <a:pt x="76145" y="35200"/>
                  <a:pt x="76107" y="35162"/>
                  <a:pt x="76070" y="35086"/>
                </a:cubicBezTo>
                <a:lnTo>
                  <a:pt x="75994" y="35048"/>
                </a:lnTo>
                <a:cubicBezTo>
                  <a:pt x="75961" y="35037"/>
                  <a:pt x="75928" y="35033"/>
                  <a:pt x="75895" y="35033"/>
                </a:cubicBezTo>
                <a:close/>
                <a:moveTo>
                  <a:pt x="77960" y="35048"/>
                </a:moveTo>
                <a:lnTo>
                  <a:pt x="77809" y="35162"/>
                </a:lnTo>
                <a:lnTo>
                  <a:pt x="77809" y="35464"/>
                </a:lnTo>
                <a:cubicBezTo>
                  <a:pt x="77733" y="35464"/>
                  <a:pt x="77657" y="35502"/>
                  <a:pt x="77620" y="35578"/>
                </a:cubicBezTo>
                <a:lnTo>
                  <a:pt x="77771" y="35729"/>
                </a:lnTo>
                <a:lnTo>
                  <a:pt x="77695" y="35729"/>
                </a:lnTo>
                <a:cubicBezTo>
                  <a:pt x="77695" y="35767"/>
                  <a:pt x="77733" y="35880"/>
                  <a:pt x="77847" y="35880"/>
                </a:cubicBezTo>
                <a:lnTo>
                  <a:pt x="77922" y="35880"/>
                </a:lnTo>
                <a:cubicBezTo>
                  <a:pt x="77998" y="35880"/>
                  <a:pt x="78073" y="35805"/>
                  <a:pt x="78073" y="35729"/>
                </a:cubicBezTo>
                <a:cubicBezTo>
                  <a:pt x="78073" y="35653"/>
                  <a:pt x="78036" y="35616"/>
                  <a:pt x="78036" y="35578"/>
                </a:cubicBezTo>
                <a:cubicBezTo>
                  <a:pt x="78111" y="35578"/>
                  <a:pt x="78225" y="35540"/>
                  <a:pt x="78300" y="35426"/>
                </a:cubicBezTo>
                <a:lnTo>
                  <a:pt x="78225" y="35275"/>
                </a:lnTo>
                <a:cubicBezTo>
                  <a:pt x="78225" y="35275"/>
                  <a:pt x="78225" y="35237"/>
                  <a:pt x="78187" y="35200"/>
                </a:cubicBezTo>
                <a:cubicBezTo>
                  <a:pt x="78149" y="35162"/>
                  <a:pt x="78111" y="35048"/>
                  <a:pt x="77960" y="35048"/>
                </a:cubicBezTo>
                <a:close/>
                <a:moveTo>
                  <a:pt x="83549" y="35269"/>
                </a:moveTo>
                <a:cubicBezTo>
                  <a:pt x="83509" y="35269"/>
                  <a:pt x="83472" y="35275"/>
                  <a:pt x="83442" y="35275"/>
                </a:cubicBezTo>
                <a:lnTo>
                  <a:pt x="83215" y="35313"/>
                </a:lnTo>
                <a:cubicBezTo>
                  <a:pt x="83215" y="35351"/>
                  <a:pt x="83215" y="35389"/>
                  <a:pt x="83177" y="35426"/>
                </a:cubicBezTo>
                <a:cubicBezTo>
                  <a:pt x="83140" y="35502"/>
                  <a:pt x="83102" y="35616"/>
                  <a:pt x="83102" y="35805"/>
                </a:cubicBezTo>
                <a:lnTo>
                  <a:pt x="83291" y="35918"/>
                </a:lnTo>
                <a:cubicBezTo>
                  <a:pt x="83316" y="35918"/>
                  <a:pt x="83341" y="35935"/>
                  <a:pt x="83378" y="35935"/>
                </a:cubicBezTo>
                <a:cubicBezTo>
                  <a:pt x="83396" y="35935"/>
                  <a:pt x="83417" y="35931"/>
                  <a:pt x="83442" y="35918"/>
                </a:cubicBezTo>
                <a:cubicBezTo>
                  <a:pt x="83518" y="35880"/>
                  <a:pt x="83518" y="35880"/>
                  <a:pt x="83555" y="35805"/>
                </a:cubicBezTo>
                <a:cubicBezTo>
                  <a:pt x="83669" y="35767"/>
                  <a:pt x="83820" y="35691"/>
                  <a:pt x="83820" y="35502"/>
                </a:cubicBezTo>
                <a:cubicBezTo>
                  <a:pt x="83820" y="35464"/>
                  <a:pt x="83820" y="35426"/>
                  <a:pt x="83782" y="35389"/>
                </a:cubicBezTo>
                <a:lnTo>
                  <a:pt x="83745" y="35351"/>
                </a:lnTo>
                <a:cubicBezTo>
                  <a:pt x="83676" y="35283"/>
                  <a:pt x="83608" y="35269"/>
                  <a:pt x="83549" y="35269"/>
                </a:cubicBezTo>
                <a:close/>
                <a:moveTo>
                  <a:pt x="35578" y="35540"/>
                </a:moveTo>
                <a:lnTo>
                  <a:pt x="35389" y="35616"/>
                </a:lnTo>
                <a:lnTo>
                  <a:pt x="35351" y="35616"/>
                </a:lnTo>
                <a:cubicBezTo>
                  <a:pt x="35351" y="35691"/>
                  <a:pt x="35275" y="35767"/>
                  <a:pt x="35313" y="35842"/>
                </a:cubicBezTo>
                <a:lnTo>
                  <a:pt x="35464" y="35956"/>
                </a:lnTo>
                <a:lnTo>
                  <a:pt x="35691" y="35956"/>
                </a:lnTo>
                <a:lnTo>
                  <a:pt x="35842" y="35842"/>
                </a:lnTo>
                <a:lnTo>
                  <a:pt x="35842" y="35805"/>
                </a:lnTo>
                <a:cubicBezTo>
                  <a:pt x="35842" y="35653"/>
                  <a:pt x="35691" y="35578"/>
                  <a:pt x="35578" y="35540"/>
                </a:cubicBezTo>
                <a:close/>
                <a:moveTo>
                  <a:pt x="34141" y="35540"/>
                </a:moveTo>
                <a:lnTo>
                  <a:pt x="33914" y="35616"/>
                </a:lnTo>
                <a:cubicBezTo>
                  <a:pt x="33876" y="35653"/>
                  <a:pt x="33763" y="35729"/>
                  <a:pt x="33801" y="35880"/>
                </a:cubicBezTo>
                <a:lnTo>
                  <a:pt x="33838" y="35918"/>
                </a:lnTo>
                <a:cubicBezTo>
                  <a:pt x="33921" y="35973"/>
                  <a:pt x="34025" y="36008"/>
                  <a:pt x="34119" y="36008"/>
                </a:cubicBezTo>
                <a:cubicBezTo>
                  <a:pt x="34153" y="36008"/>
                  <a:pt x="34186" y="36004"/>
                  <a:pt x="34217" y="35994"/>
                </a:cubicBezTo>
                <a:cubicBezTo>
                  <a:pt x="34330" y="35956"/>
                  <a:pt x="34406" y="35880"/>
                  <a:pt x="34406" y="35767"/>
                </a:cubicBezTo>
                <a:cubicBezTo>
                  <a:pt x="34406" y="35729"/>
                  <a:pt x="34406" y="35729"/>
                  <a:pt x="34368" y="35691"/>
                </a:cubicBezTo>
                <a:lnTo>
                  <a:pt x="34217" y="35616"/>
                </a:lnTo>
                <a:cubicBezTo>
                  <a:pt x="34217" y="35578"/>
                  <a:pt x="34179" y="35540"/>
                  <a:pt x="34141" y="35540"/>
                </a:cubicBezTo>
                <a:close/>
                <a:moveTo>
                  <a:pt x="48848" y="35729"/>
                </a:moveTo>
                <a:lnTo>
                  <a:pt x="48583" y="35805"/>
                </a:lnTo>
                <a:cubicBezTo>
                  <a:pt x="48583" y="35805"/>
                  <a:pt x="48546" y="35842"/>
                  <a:pt x="48546" y="35880"/>
                </a:cubicBezTo>
                <a:cubicBezTo>
                  <a:pt x="48508" y="35918"/>
                  <a:pt x="48470" y="35956"/>
                  <a:pt x="48470" y="35994"/>
                </a:cubicBezTo>
                <a:cubicBezTo>
                  <a:pt x="48470" y="36031"/>
                  <a:pt x="48470" y="36107"/>
                  <a:pt x="48621" y="36145"/>
                </a:cubicBezTo>
                <a:lnTo>
                  <a:pt x="48772" y="36031"/>
                </a:lnTo>
                <a:cubicBezTo>
                  <a:pt x="48772" y="36031"/>
                  <a:pt x="48772" y="36069"/>
                  <a:pt x="48772" y="36069"/>
                </a:cubicBezTo>
                <a:cubicBezTo>
                  <a:pt x="48735" y="36107"/>
                  <a:pt x="48735" y="36107"/>
                  <a:pt x="48697" y="36107"/>
                </a:cubicBezTo>
                <a:cubicBezTo>
                  <a:pt x="48735" y="36107"/>
                  <a:pt x="48772" y="36107"/>
                  <a:pt x="48810" y="36145"/>
                </a:cubicBezTo>
                <a:lnTo>
                  <a:pt x="48848" y="36145"/>
                </a:lnTo>
                <a:lnTo>
                  <a:pt x="49037" y="36069"/>
                </a:lnTo>
                <a:cubicBezTo>
                  <a:pt x="49037" y="36031"/>
                  <a:pt x="49037" y="35994"/>
                  <a:pt x="49037" y="35994"/>
                </a:cubicBezTo>
                <a:cubicBezTo>
                  <a:pt x="49037" y="35842"/>
                  <a:pt x="48924" y="35805"/>
                  <a:pt x="48886" y="35767"/>
                </a:cubicBezTo>
                <a:cubicBezTo>
                  <a:pt x="48848" y="35729"/>
                  <a:pt x="48848" y="35729"/>
                  <a:pt x="48848" y="35729"/>
                </a:cubicBezTo>
                <a:close/>
                <a:moveTo>
                  <a:pt x="15237" y="35653"/>
                </a:moveTo>
                <a:cubicBezTo>
                  <a:pt x="15161" y="35653"/>
                  <a:pt x="14972" y="35653"/>
                  <a:pt x="14935" y="35805"/>
                </a:cubicBezTo>
                <a:lnTo>
                  <a:pt x="15010" y="35918"/>
                </a:lnTo>
                <a:cubicBezTo>
                  <a:pt x="15048" y="35956"/>
                  <a:pt x="15048" y="35956"/>
                  <a:pt x="15048" y="35994"/>
                </a:cubicBezTo>
                <a:cubicBezTo>
                  <a:pt x="15081" y="36059"/>
                  <a:pt x="15170" y="36152"/>
                  <a:pt x="15315" y="36152"/>
                </a:cubicBezTo>
                <a:cubicBezTo>
                  <a:pt x="15338" y="36152"/>
                  <a:pt x="15362" y="36150"/>
                  <a:pt x="15388" y="36145"/>
                </a:cubicBezTo>
                <a:lnTo>
                  <a:pt x="15464" y="36107"/>
                </a:lnTo>
                <a:cubicBezTo>
                  <a:pt x="15540" y="36069"/>
                  <a:pt x="15577" y="36031"/>
                  <a:pt x="15577" y="35956"/>
                </a:cubicBezTo>
                <a:cubicBezTo>
                  <a:pt x="15577" y="35918"/>
                  <a:pt x="15540" y="35842"/>
                  <a:pt x="15502" y="35805"/>
                </a:cubicBezTo>
                <a:cubicBezTo>
                  <a:pt x="15464" y="35805"/>
                  <a:pt x="15464" y="35767"/>
                  <a:pt x="15464" y="35767"/>
                </a:cubicBezTo>
                <a:lnTo>
                  <a:pt x="15313" y="35653"/>
                </a:lnTo>
                <a:close/>
                <a:moveTo>
                  <a:pt x="8734" y="35351"/>
                </a:moveTo>
                <a:cubicBezTo>
                  <a:pt x="8696" y="35351"/>
                  <a:pt x="8470" y="35389"/>
                  <a:pt x="8394" y="35540"/>
                </a:cubicBezTo>
                <a:lnTo>
                  <a:pt x="8470" y="35691"/>
                </a:lnTo>
                <a:cubicBezTo>
                  <a:pt x="8470" y="35691"/>
                  <a:pt x="8432" y="35653"/>
                  <a:pt x="8432" y="35653"/>
                </a:cubicBezTo>
                <a:lnTo>
                  <a:pt x="8432" y="35653"/>
                </a:lnTo>
                <a:lnTo>
                  <a:pt x="8545" y="35805"/>
                </a:lnTo>
                <a:lnTo>
                  <a:pt x="8621" y="35805"/>
                </a:lnTo>
                <a:lnTo>
                  <a:pt x="8507" y="35880"/>
                </a:lnTo>
                <a:cubicBezTo>
                  <a:pt x="8507" y="35842"/>
                  <a:pt x="8507" y="35842"/>
                  <a:pt x="8507" y="35842"/>
                </a:cubicBezTo>
                <a:cubicBezTo>
                  <a:pt x="8470" y="35842"/>
                  <a:pt x="8356" y="35918"/>
                  <a:pt x="8394" y="36069"/>
                </a:cubicBezTo>
                <a:lnTo>
                  <a:pt x="8432" y="36145"/>
                </a:lnTo>
                <a:cubicBezTo>
                  <a:pt x="8488" y="36164"/>
                  <a:pt x="8536" y="36173"/>
                  <a:pt x="8578" y="36173"/>
                </a:cubicBezTo>
                <a:cubicBezTo>
                  <a:pt x="8621" y="36173"/>
                  <a:pt x="8659" y="36164"/>
                  <a:pt x="8696" y="36145"/>
                </a:cubicBezTo>
                <a:cubicBezTo>
                  <a:pt x="8885" y="36069"/>
                  <a:pt x="8885" y="35842"/>
                  <a:pt x="8734" y="35767"/>
                </a:cubicBezTo>
                <a:cubicBezTo>
                  <a:pt x="8734" y="35767"/>
                  <a:pt x="8772" y="35767"/>
                  <a:pt x="8810" y="35729"/>
                </a:cubicBezTo>
                <a:cubicBezTo>
                  <a:pt x="8885" y="35691"/>
                  <a:pt x="8885" y="35616"/>
                  <a:pt x="8885" y="35540"/>
                </a:cubicBezTo>
                <a:cubicBezTo>
                  <a:pt x="8885" y="35502"/>
                  <a:pt x="8885" y="35464"/>
                  <a:pt x="8885" y="35464"/>
                </a:cubicBezTo>
                <a:lnTo>
                  <a:pt x="8734" y="35351"/>
                </a:lnTo>
                <a:close/>
                <a:moveTo>
                  <a:pt x="75512" y="35647"/>
                </a:moveTo>
                <a:cubicBezTo>
                  <a:pt x="75243" y="35647"/>
                  <a:pt x="75112" y="35775"/>
                  <a:pt x="75011" y="35842"/>
                </a:cubicBezTo>
                <a:lnTo>
                  <a:pt x="74973" y="35956"/>
                </a:lnTo>
                <a:cubicBezTo>
                  <a:pt x="74973" y="36220"/>
                  <a:pt x="75162" y="36334"/>
                  <a:pt x="75389" y="36334"/>
                </a:cubicBezTo>
                <a:cubicBezTo>
                  <a:pt x="75616" y="36334"/>
                  <a:pt x="75843" y="36220"/>
                  <a:pt x="75843" y="35956"/>
                </a:cubicBezTo>
                <a:lnTo>
                  <a:pt x="75729" y="35805"/>
                </a:lnTo>
                <a:lnTo>
                  <a:pt x="75729" y="35805"/>
                </a:lnTo>
                <a:cubicBezTo>
                  <a:pt x="75748" y="35823"/>
                  <a:pt x="75758" y="35833"/>
                  <a:pt x="75762" y="35833"/>
                </a:cubicBezTo>
                <a:cubicBezTo>
                  <a:pt x="75767" y="35833"/>
                  <a:pt x="75767" y="35823"/>
                  <a:pt x="75767" y="35805"/>
                </a:cubicBezTo>
                <a:cubicBezTo>
                  <a:pt x="75729" y="35767"/>
                  <a:pt x="75729" y="35729"/>
                  <a:pt x="75691" y="35691"/>
                </a:cubicBezTo>
                <a:lnTo>
                  <a:pt x="75616" y="35653"/>
                </a:lnTo>
                <a:cubicBezTo>
                  <a:pt x="75579" y="35649"/>
                  <a:pt x="75544" y="35647"/>
                  <a:pt x="75512" y="35647"/>
                </a:cubicBezTo>
                <a:close/>
                <a:moveTo>
                  <a:pt x="70663" y="35965"/>
                </a:moveTo>
                <a:cubicBezTo>
                  <a:pt x="70606" y="35965"/>
                  <a:pt x="70550" y="35975"/>
                  <a:pt x="70512" y="35994"/>
                </a:cubicBezTo>
                <a:cubicBezTo>
                  <a:pt x="70323" y="36107"/>
                  <a:pt x="70361" y="36296"/>
                  <a:pt x="70550" y="36372"/>
                </a:cubicBezTo>
                <a:lnTo>
                  <a:pt x="70739" y="36220"/>
                </a:lnTo>
                <a:lnTo>
                  <a:pt x="70739" y="36220"/>
                </a:lnTo>
                <a:cubicBezTo>
                  <a:pt x="70739" y="36258"/>
                  <a:pt x="70701" y="36296"/>
                  <a:pt x="70701" y="36296"/>
                </a:cubicBezTo>
                <a:cubicBezTo>
                  <a:pt x="70739" y="36296"/>
                  <a:pt x="70814" y="36296"/>
                  <a:pt x="70852" y="36258"/>
                </a:cubicBezTo>
                <a:lnTo>
                  <a:pt x="70928" y="36145"/>
                </a:lnTo>
                <a:cubicBezTo>
                  <a:pt x="70928" y="36107"/>
                  <a:pt x="70928" y="36069"/>
                  <a:pt x="70890" y="36031"/>
                </a:cubicBezTo>
                <a:lnTo>
                  <a:pt x="70814" y="35994"/>
                </a:lnTo>
                <a:cubicBezTo>
                  <a:pt x="70776" y="35975"/>
                  <a:pt x="70720" y="35965"/>
                  <a:pt x="70663" y="35965"/>
                </a:cubicBezTo>
                <a:close/>
                <a:moveTo>
                  <a:pt x="34897" y="35805"/>
                </a:moveTo>
                <a:cubicBezTo>
                  <a:pt x="34708" y="35842"/>
                  <a:pt x="34632" y="35918"/>
                  <a:pt x="34632" y="35994"/>
                </a:cubicBezTo>
                <a:lnTo>
                  <a:pt x="34632" y="35956"/>
                </a:lnTo>
                <a:cubicBezTo>
                  <a:pt x="34519" y="35956"/>
                  <a:pt x="34443" y="35994"/>
                  <a:pt x="34406" y="36031"/>
                </a:cubicBezTo>
                <a:lnTo>
                  <a:pt x="34330" y="36031"/>
                </a:lnTo>
                <a:lnTo>
                  <a:pt x="34179" y="36145"/>
                </a:lnTo>
                <a:lnTo>
                  <a:pt x="34179" y="36296"/>
                </a:lnTo>
                <a:lnTo>
                  <a:pt x="34292" y="36409"/>
                </a:lnTo>
                <a:cubicBezTo>
                  <a:pt x="34321" y="36414"/>
                  <a:pt x="34348" y="36415"/>
                  <a:pt x="34373" y="36415"/>
                </a:cubicBezTo>
                <a:cubicBezTo>
                  <a:pt x="34580" y="36415"/>
                  <a:pt x="34674" y="36288"/>
                  <a:pt x="34708" y="36220"/>
                </a:cubicBezTo>
                <a:cubicBezTo>
                  <a:pt x="34708" y="36183"/>
                  <a:pt x="34708" y="36183"/>
                  <a:pt x="34746" y="36145"/>
                </a:cubicBezTo>
                <a:lnTo>
                  <a:pt x="34708" y="36069"/>
                </a:lnTo>
                <a:lnTo>
                  <a:pt x="34708" y="36069"/>
                </a:lnTo>
                <a:lnTo>
                  <a:pt x="34821" y="36145"/>
                </a:lnTo>
                <a:lnTo>
                  <a:pt x="34859" y="36145"/>
                </a:lnTo>
                <a:cubicBezTo>
                  <a:pt x="34897" y="36145"/>
                  <a:pt x="35086" y="36145"/>
                  <a:pt x="35124" y="35994"/>
                </a:cubicBezTo>
                <a:lnTo>
                  <a:pt x="35048" y="35956"/>
                </a:lnTo>
                <a:lnTo>
                  <a:pt x="34897" y="35805"/>
                </a:lnTo>
                <a:close/>
                <a:moveTo>
                  <a:pt x="77633" y="35865"/>
                </a:moveTo>
                <a:cubicBezTo>
                  <a:pt x="77553" y="35865"/>
                  <a:pt x="77473" y="35891"/>
                  <a:pt x="77393" y="35918"/>
                </a:cubicBezTo>
                <a:cubicBezTo>
                  <a:pt x="77242" y="36031"/>
                  <a:pt x="77204" y="36296"/>
                  <a:pt x="77355" y="36409"/>
                </a:cubicBezTo>
                <a:lnTo>
                  <a:pt x="77431" y="36447"/>
                </a:lnTo>
                <a:cubicBezTo>
                  <a:pt x="77464" y="36458"/>
                  <a:pt x="77497" y="36463"/>
                  <a:pt x="77529" y="36463"/>
                </a:cubicBezTo>
                <a:cubicBezTo>
                  <a:pt x="77607" y="36463"/>
                  <a:pt x="77680" y="36436"/>
                  <a:pt x="77733" y="36409"/>
                </a:cubicBezTo>
                <a:cubicBezTo>
                  <a:pt x="77809" y="36334"/>
                  <a:pt x="77847" y="36258"/>
                  <a:pt x="77847" y="36107"/>
                </a:cubicBezTo>
                <a:cubicBezTo>
                  <a:pt x="77847" y="36069"/>
                  <a:pt x="77847" y="36031"/>
                  <a:pt x="77847" y="35956"/>
                </a:cubicBezTo>
                <a:lnTo>
                  <a:pt x="77733" y="35880"/>
                </a:lnTo>
                <a:cubicBezTo>
                  <a:pt x="77700" y="35869"/>
                  <a:pt x="77667" y="35865"/>
                  <a:pt x="77633" y="35865"/>
                </a:cubicBezTo>
                <a:close/>
                <a:moveTo>
                  <a:pt x="67147" y="36220"/>
                </a:moveTo>
                <a:lnTo>
                  <a:pt x="67071" y="36296"/>
                </a:lnTo>
                <a:lnTo>
                  <a:pt x="67109" y="36296"/>
                </a:lnTo>
                <a:lnTo>
                  <a:pt x="66958" y="36409"/>
                </a:lnTo>
                <a:lnTo>
                  <a:pt x="66958" y="36523"/>
                </a:lnTo>
                <a:lnTo>
                  <a:pt x="67034" y="36561"/>
                </a:lnTo>
                <a:cubicBezTo>
                  <a:pt x="67034" y="36561"/>
                  <a:pt x="67034" y="36523"/>
                  <a:pt x="67034" y="36523"/>
                </a:cubicBezTo>
                <a:lnTo>
                  <a:pt x="67147" y="36674"/>
                </a:lnTo>
                <a:lnTo>
                  <a:pt x="67260" y="36674"/>
                </a:lnTo>
                <a:lnTo>
                  <a:pt x="67298" y="36636"/>
                </a:lnTo>
                <a:cubicBezTo>
                  <a:pt x="67298" y="36636"/>
                  <a:pt x="67336" y="36636"/>
                  <a:pt x="67336" y="36599"/>
                </a:cubicBezTo>
                <a:lnTo>
                  <a:pt x="67336" y="36599"/>
                </a:lnTo>
                <a:lnTo>
                  <a:pt x="67449" y="36485"/>
                </a:lnTo>
                <a:lnTo>
                  <a:pt x="67449" y="36409"/>
                </a:lnTo>
                <a:lnTo>
                  <a:pt x="67412" y="36334"/>
                </a:lnTo>
                <a:cubicBezTo>
                  <a:pt x="67412" y="36334"/>
                  <a:pt x="67412" y="36372"/>
                  <a:pt x="67412" y="36372"/>
                </a:cubicBezTo>
                <a:lnTo>
                  <a:pt x="67260" y="36220"/>
                </a:lnTo>
                <a:close/>
                <a:moveTo>
                  <a:pt x="74635" y="36318"/>
                </a:moveTo>
                <a:cubicBezTo>
                  <a:pt x="74602" y="36318"/>
                  <a:pt x="74564" y="36323"/>
                  <a:pt x="74519" y="36334"/>
                </a:cubicBezTo>
                <a:lnTo>
                  <a:pt x="74444" y="36485"/>
                </a:lnTo>
                <a:cubicBezTo>
                  <a:pt x="74444" y="36485"/>
                  <a:pt x="74444" y="36485"/>
                  <a:pt x="74406" y="36523"/>
                </a:cubicBezTo>
                <a:cubicBezTo>
                  <a:pt x="74406" y="36523"/>
                  <a:pt x="74368" y="36561"/>
                  <a:pt x="74368" y="36674"/>
                </a:cubicBezTo>
                <a:lnTo>
                  <a:pt x="74406" y="36712"/>
                </a:lnTo>
                <a:cubicBezTo>
                  <a:pt x="74463" y="36797"/>
                  <a:pt x="74562" y="36840"/>
                  <a:pt x="74672" y="36840"/>
                </a:cubicBezTo>
                <a:cubicBezTo>
                  <a:pt x="74708" y="36840"/>
                  <a:pt x="74746" y="36835"/>
                  <a:pt x="74784" y="36825"/>
                </a:cubicBezTo>
                <a:cubicBezTo>
                  <a:pt x="74898" y="36825"/>
                  <a:pt x="75011" y="36712"/>
                  <a:pt x="75011" y="36523"/>
                </a:cubicBezTo>
                <a:cubicBezTo>
                  <a:pt x="75011" y="36523"/>
                  <a:pt x="75011" y="36523"/>
                  <a:pt x="75011" y="36485"/>
                </a:cubicBezTo>
                <a:lnTo>
                  <a:pt x="74822" y="36372"/>
                </a:lnTo>
                <a:cubicBezTo>
                  <a:pt x="74768" y="36345"/>
                  <a:pt x="74715" y="36318"/>
                  <a:pt x="74635" y="36318"/>
                </a:cubicBezTo>
                <a:close/>
                <a:moveTo>
                  <a:pt x="43256" y="36280"/>
                </a:moveTo>
                <a:cubicBezTo>
                  <a:pt x="43240" y="36280"/>
                  <a:pt x="43226" y="36285"/>
                  <a:pt x="43215" y="36296"/>
                </a:cubicBezTo>
                <a:lnTo>
                  <a:pt x="43139" y="36334"/>
                </a:lnTo>
                <a:cubicBezTo>
                  <a:pt x="43064" y="36372"/>
                  <a:pt x="43026" y="36523"/>
                  <a:pt x="43026" y="36636"/>
                </a:cubicBezTo>
                <a:cubicBezTo>
                  <a:pt x="43026" y="36712"/>
                  <a:pt x="43064" y="36788"/>
                  <a:pt x="43101" y="36825"/>
                </a:cubicBezTo>
                <a:cubicBezTo>
                  <a:pt x="43128" y="36852"/>
                  <a:pt x="43174" y="36879"/>
                  <a:pt x="43238" y="36879"/>
                </a:cubicBezTo>
                <a:cubicBezTo>
                  <a:pt x="43265" y="36879"/>
                  <a:pt x="43295" y="36874"/>
                  <a:pt x="43328" y="36863"/>
                </a:cubicBezTo>
                <a:cubicBezTo>
                  <a:pt x="43442" y="36825"/>
                  <a:pt x="43479" y="36750"/>
                  <a:pt x="43479" y="36599"/>
                </a:cubicBezTo>
                <a:cubicBezTo>
                  <a:pt x="43479" y="36561"/>
                  <a:pt x="43479" y="36409"/>
                  <a:pt x="43366" y="36334"/>
                </a:cubicBezTo>
                <a:cubicBezTo>
                  <a:pt x="43339" y="36307"/>
                  <a:pt x="43294" y="36280"/>
                  <a:pt x="43256" y="36280"/>
                </a:cubicBezTo>
                <a:close/>
                <a:moveTo>
                  <a:pt x="90172" y="36485"/>
                </a:moveTo>
                <a:cubicBezTo>
                  <a:pt x="90058" y="36523"/>
                  <a:pt x="89945" y="36636"/>
                  <a:pt x="89907" y="36750"/>
                </a:cubicBezTo>
                <a:lnTo>
                  <a:pt x="89945" y="36863"/>
                </a:lnTo>
                <a:cubicBezTo>
                  <a:pt x="90011" y="36907"/>
                  <a:pt x="90078" y="36926"/>
                  <a:pt x="90144" y="36926"/>
                </a:cubicBezTo>
                <a:cubicBezTo>
                  <a:pt x="90191" y="36926"/>
                  <a:pt x="90238" y="36917"/>
                  <a:pt x="90285" y="36901"/>
                </a:cubicBezTo>
                <a:cubicBezTo>
                  <a:pt x="90323" y="36901"/>
                  <a:pt x="90399" y="36863"/>
                  <a:pt x="90436" y="36863"/>
                </a:cubicBezTo>
                <a:cubicBezTo>
                  <a:pt x="90481" y="36907"/>
                  <a:pt x="90564" y="36926"/>
                  <a:pt x="90648" y="36926"/>
                </a:cubicBezTo>
                <a:cubicBezTo>
                  <a:pt x="90708" y="36926"/>
                  <a:pt x="90768" y="36917"/>
                  <a:pt x="90815" y="36901"/>
                </a:cubicBezTo>
                <a:cubicBezTo>
                  <a:pt x="90928" y="36863"/>
                  <a:pt x="90966" y="36788"/>
                  <a:pt x="90966" y="36712"/>
                </a:cubicBezTo>
                <a:cubicBezTo>
                  <a:pt x="90966" y="36674"/>
                  <a:pt x="90966" y="36674"/>
                  <a:pt x="90966" y="36636"/>
                </a:cubicBezTo>
                <a:lnTo>
                  <a:pt x="90928" y="36561"/>
                </a:lnTo>
                <a:cubicBezTo>
                  <a:pt x="90884" y="36516"/>
                  <a:pt x="90813" y="36498"/>
                  <a:pt x="90740" y="36498"/>
                </a:cubicBezTo>
                <a:cubicBezTo>
                  <a:pt x="90688" y="36498"/>
                  <a:pt x="90635" y="36507"/>
                  <a:pt x="90588" y="36523"/>
                </a:cubicBezTo>
                <a:cubicBezTo>
                  <a:pt x="90550" y="36523"/>
                  <a:pt x="90512" y="36561"/>
                  <a:pt x="90474" y="36561"/>
                </a:cubicBezTo>
                <a:cubicBezTo>
                  <a:pt x="90399" y="36485"/>
                  <a:pt x="90285" y="36485"/>
                  <a:pt x="90172" y="36485"/>
                </a:cubicBezTo>
                <a:close/>
                <a:moveTo>
                  <a:pt x="44462" y="36636"/>
                </a:moveTo>
                <a:cubicBezTo>
                  <a:pt x="44349" y="36636"/>
                  <a:pt x="44273" y="36674"/>
                  <a:pt x="44198" y="36712"/>
                </a:cubicBezTo>
                <a:cubicBezTo>
                  <a:pt x="44160" y="36750"/>
                  <a:pt x="44122" y="36788"/>
                  <a:pt x="44122" y="36901"/>
                </a:cubicBezTo>
                <a:lnTo>
                  <a:pt x="44122" y="36939"/>
                </a:lnTo>
                <a:lnTo>
                  <a:pt x="44236" y="37014"/>
                </a:lnTo>
                <a:cubicBezTo>
                  <a:pt x="44257" y="37025"/>
                  <a:pt x="44286" y="37033"/>
                  <a:pt x="44317" y="37033"/>
                </a:cubicBezTo>
                <a:cubicBezTo>
                  <a:pt x="44390" y="37033"/>
                  <a:pt x="44477" y="36990"/>
                  <a:pt x="44532" y="36844"/>
                </a:cubicBezTo>
                <a:lnTo>
                  <a:pt x="44532" y="36844"/>
                </a:lnTo>
                <a:lnTo>
                  <a:pt x="44538" y="36863"/>
                </a:lnTo>
                <a:cubicBezTo>
                  <a:pt x="44538" y="36863"/>
                  <a:pt x="44538" y="36825"/>
                  <a:pt x="44538" y="36825"/>
                </a:cubicBezTo>
                <a:cubicBezTo>
                  <a:pt x="44536" y="36832"/>
                  <a:pt x="44534" y="36838"/>
                  <a:pt x="44532" y="36844"/>
                </a:cubicBezTo>
                <a:lnTo>
                  <a:pt x="44532" y="36844"/>
                </a:lnTo>
                <a:lnTo>
                  <a:pt x="44462" y="36636"/>
                </a:lnTo>
                <a:close/>
                <a:moveTo>
                  <a:pt x="49482" y="36707"/>
                </a:moveTo>
                <a:cubicBezTo>
                  <a:pt x="49220" y="36707"/>
                  <a:pt x="49188" y="36867"/>
                  <a:pt x="49188" y="36901"/>
                </a:cubicBezTo>
                <a:lnTo>
                  <a:pt x="49226" y="37014"/>
                </a:lnTo>
                <a:cubicBezTo>
                  <a:pt x="49280" y="37041"/>
                  <a:pt x="49352" y="37068"/>
                  <a:pt x="49430" y="37068"/>
                </a:cubicBezTo>
                <a:cubicBezTo>
                  <a:pt x="49462" y="37068"/>
                  <a:pt x="49495" y="37063"/>
                  <a:pt x="49529" y="37052"/>
                </a:cubicBezTo>
                <a:cubicBezTo>
                  <a:pt x="49642" y="37014"/>
                  <a:pt x="49680" y="36939"/>
                  <a:pt x="49680" y="36825"/>
                </a:cubicBezTo>
                <a:lnTo>
                  <a:pt x="49566" y="36712"/>
                </a:lnTo>
                <a:cubicBezTo>
                  <a:pt x="49536" y="36709"/>
                  <a:pt x="49508" y="36707"/>
                  <a:pt x="49482" y="36707"/>
                </a:cubicBezTo>
                <a:close/>
                <a:moveTo>
                  <a:pt x="1248" y="36788"/>
                </a:moveTo>
                <a:cubicBezTo>
                  <a:pt x="1210" y="36788"/>
                  <a:pt x="1173" y="36788"/>
                  <a:pt x="1135" y="36825"/>
                </a:cubicBezTo>
                <a:cubicBezTo>
                  <a:pt x="1059" y="36863"/>
                  <a:pt x="1021" y="36901"/>
                  <a:pt x="1021" y="36939"/>
                </a:cubicBezTo>
                <a:lnTo>
                  <a:pt x="1021" y="36977"/>
                </a:lnTo>
                <a:lnTo>
                  <a:pt x="1097" y="37052"/>
                </a:lnTo>
                <a:cubicBezTo>
                  <a:pt x="1097" y="37014"/>
                  <a:pt x="1097" y="37014"/>
                  <a:pt x="1097" y="36977"/>
                </a:cubicBezTo>
                <a:lnTo>
                  <a:pt x="1210" y="37128"/>
                </a:lnTo>
                <a:lnTo>
                  <a:pt x="1362" y="37128"/>
                </a:lnTo>
                <a:lnTo>
                  <a:pt x="1475" y="37090"/>
                </a:lnTo>
                <a:cubicBezTo>
                  <a:pt x="1475" y="37052"/>
                  <a:pt x="1513" y="37014"/>
                  <a:pt x="1513" y="36977"/>
                </a:cubicBezTo>
                <a:cubicBezTo>
                  <a:pt x="1513" y="36863"/>
                  <a:pt x="1400" y="36788"/>
                  <a:pt x="1248" y="36788"/>
                </a:cubicBezTo>
                <a:close/>
                <a:moveTo>
                  <a:pt x="8243" y="36750"/>
                </a:moveTo>
                <a:lnTo>
                  <a:pt x="8091" y="36863"/>
                </a:lnTo>
                <a:cubicBezTo>
                  <a:pt x="8054" y="36863"/>
                  <a:pt x="8016" y="36901"/>
                  <a:pt x="8016" y="36939"/>
                </a:cubicBezTo>
                <a:lnTo>
                  <a:pt x="8129" y="37090"/>
                </a:lnTo>
                <a:cubicBezTo>
                  <a:pt x="8167" y="37090"/>
                  <a:pt x="8205" y="37128"/>
                  <a:pt x="8243" y="37128"/>
                </a:cubicBezTo>
                <a:lnTo>
                  <a:pt x="8394" y="37052"/>
                </a:lnTo>
                <a:cubicBezTo>
                  <a:pt x="8432" y="37014"/>
                  <a:pt x="8470" y="36977"/>
                  <a:pt x="8470" y="36939"/>
                </a:cubicBezTo>
                <a:lnTo>
                  <a:pt x="8356" y="36788"/>
                </a:lnTo>
                <a:cubicBezTo>
                  <a:pt x="8318" y="36788"/>
                  <a:pt x="8318" y="36750"/>
                  <a:pt x="8243" y="36750"/>
                </a:cubicBezTo>
                <a:close/>
                <a:moveTo>
                  <a:pt x="51079" y="36750"/>
                </a:moveTo>
                <a:lnTo>
                  <a:pt x="50927" y="36863"/>
                </a:lnTo>
                <a:cubicBezTo>
                  <a:pt x="50927" y="36901"/>
                  <a:pt x="50927" y="36901"/>
                  <a:pt x="50927" y="36901"/>
                </a:cubicBezTo>
                <a:lnTo>
                  <a:pt x="51079" y="36901"/>
                </a:lnTo>
                <a:lnTo>
                  <a:pt x="50927" y="36939"/>
                </a:lnTo>
                <a:cubicBezTo>
                  <a:pt x="50927" y="37090"/>
                  <a:pt x="50965" y="37166"/>
                  <a:pt x="51079" y="37203"/>
                </a:cubicBezTo>
                <a:lnTo>
                  <a:pt x="51268" y="37090"/>
                </a:lnTo>
                <a:cubicBezTo>
                  <a:pt x="51306" y="37052"/>
                  <a:pt x="51381" y="37014"/>
                  <a:pt x="51381" y="36901"/>
                </a:cubicBezTo>
                <a:cubicBezTo>
                  <a:pt x="51381" y="36901"/>
                  <a:pt x="51381" y="36863"/>
                  <a:pt x="51381" y="36825"/>
                </a:cubicBezTo>
                <a:lnTo>
                  <a:pt x="51230" y="36750"/>
                </a:lnTo>
                <a:close/>
                <a:moveTo>
                  <a:pt x="6693" y="36788"/>
                </a:moveTo>
                <a:cubicBezTo>
                  <a:pt x="6579" y="36788"/>
                  <a:pt x="6504" y="36788"/>
                  <a:pt x="6428" y="36863"/>
                </a:cubicBezTo>
                <a:cubicBezTo>
                  <a:pt x="6314" y="36939"/>
                  <a:pt x="6314" y="37128"/>
                  <a:pt x="6428" y="37203"/>
                </a:cubicBezTo>
                <a:cubicBezTo>
                  <a:pt x="6504" y="37241"/>
                  <a:pt x="6579" y="37241"/>
                  <a:pt x="6693" y="37241"/>
                </a:cubicBezTo>
                <a:lnTo>
                  <a:pt x="6768" y="37128"/>
                </a:lnTo>
                <a:lnTo>
                  <a:pt x="6768" y="36901"/>
                </a:lnTo>
                <a:lnTo>
                  <a:pt x="6693" y="36788"/>
                </a:lnTo>
                <a:close/>
                <a:moveTo>
                  <a:pt x="83669" y="36788"/>
                </a:moveTo>
                <a:lnTo>
                  <a:pt x="83518" y="36901"/>
                </a:lnTo>
                <a:lnTo>
                  <a:pt x="83518" y="37128"/>
                </a:lnTo>
                <a:lnTo>
                  <a:pt x="83631" y="37241"/>
                </a:lnTo>
                <a:cubicBezTo>
                  <a:pt x="83782" y="37241"/>
                  <a:pt x="83858" y="37241"/>
                  <a:pt x="83934" y="37203"/>
                </a:cubicBezTo>
                <a:cubicBezTo>
                  <a:pt x="84009" y="37166"/>
                  <a:pt x="84047" y="37090"/>
                  <a:pt x="84047" y="36977"/>
                </a:cubicBezTo>
                <a:cubicBezTo>
                  <a:pt x="84047" y="36939"/>
                  <a:pt x="84047" y="36939"/>
                  <a:pt x="84047" y="36901"/>
                </a:cubicBezTo>
                <a:lnTo>
                  <a:pt x="83896" y="36788"/>
                </a:lnTo>
                <a:close/>
                <a:moveTo>
                  <a:pt x="27464" y="36919"/>
                </a:moveTo>
                <a:cubicBezTo>
                  <a:pt x="27404" y="36919"/>
                  <a:pt x="27324" y="36959"/>
                  <a:pt x="27298" y="37090"/>
                </a:cubicBezTo>
                <a:lnTo>
                  <a:pt x="27373" y="37166"/>
                </a:lnTo>
                <a:cubicBezTo>
                  <a:pt x="27373" y="37203"/>
                  <a:pt x="27373" y="37203"/>
                  <a:pt x="27373" y="37241"/>
                </a:cubicBezTo>
                <a:cubicBezTo>
                  <a:pt x="27373" y="37279"/>
                  <a:pt x="27373" y="37392"/>
                  <a:pt x="27562" y="37392"/>
                </a:cubicBezTo>
                <a:lnTo>
                  <a:pt x="27638" y="37392"/>
                </a:lnTo>
                <a:cubicBezTo>
                  <a:pt x="27714" y="37317"/>
                  <a:pt x="27751" y="37279"/>
                  <a:pt x="27751" y="37203"/>
                </a:cubicBezTo>
                <a:cubicBezTo>
                  <a:pt x="27751" y="37052"/>
                  <a:pt x="27676" y="36939"/>
                  <a:pt x="27525" y="36939"/>
                </a:cubicBezTo>
                <a:cubicBezTo>
                  <a:pt x="27513" y="36927"/>
                  <a:pt x="27490" y="36919"/>
                  <a:pt x="27464" y="36919"/>
                </a:cubicBezTo>
                <a:close/>
                <a:moveTo>
                  <a:pt x="86618" y="36863"/>
                </a:moveTo>
                <a:lnTo>
                  <a:pt x="86467" y="36977"/>
                </a:lnTo>
                <a:cubicBezTo>
                  <a:pt x="86467" y="36977"/>
                  <a:pt x="86429" y="37052"/>
                  <a:pt x="86391" y="37052"/>
                </a:cubicBezTo>
                <a:cubicBezTo>
                  <a:pt x="86315" y="37128"/>
                  <a:pt x="86240" y="37203"/>
                  <a:pt x="86240" y="37279"/>
                </a:cubicBezTo>
                <a:cubicBezTo>
                  <a:pt x="86240" y="37355"/>
                  <a:pt x="86278" y="37430"/>
                  <a:pt x="86353" y="37468"/>
                </a:cubicBezTo>
                <a:lnTo>
                  <a:pt x="86580" y="37392"/>
                </a:lnTo>
                <a:lnTo>
                  <a:pt x="86580" y="37392"/>
                </a:lnTo>
                <a:cubicBezTo>
                  <a:pt x="86580" y="37430"/>
                  <a:pt x="86542" y="37430"/>
                  <a:pt x="86542" y="37430"/>
                </a:cubicBezTo>
                <a:lnTo>
                  <a:pt x="86580" y="37430"/>
                </a:lnTo>
                <a:cubicBezTo>
                  <a:pt x="86656" y="37430"/>
                  <a:pt x="86807" y="37430"/>
                  <a:pt x="86883" y="37317"/>
                </a:cubicBezTo>
                <a:cubicBezTo>
                  <a:pt x="86883" y="37279"/>
                  <a:pt x="86883" y="37241"/>
                  <a:pt x="86883" y="37203"/>
                </a:cubicBezTo>
                <a:cubicBezTo>
                  <a:pt x="86883" y="37090"/>
                  <a:pt x="86845" y="37052"/>
                  <a:pt x="86807" y="37014"/>
                </a:cubicBezTo>
                <a:lnTo>
                  <a:pt x="86807" y="36977"/>
                </a:lnTo>
                <a:cubicBezTo>
                  <a:pt x="86807" y="36939"/>
                  <a:pt x="86731" y="36863"/>
                  <a:pt x="86618" y="36863"/>
                </a:cubicBezTo>
                <a:close/>
                <a:moveTo>
                  <a:pt x="71079" y="37128"/>
                </a:moveTo>
                <a:cubicBezTo>
                  <a:pt x="70928" y="37128"/>
                  <a:pt x="70814" y="37203"/>
                  <a:pt x="70814" y="37317"/>
                </a:cubicBezTo>
                <a:lnTo>
                  <a:pt x="70928" y="37430"/>
                </a:lnTo>
                <a:cubicBezTo>
                  <a:pt x="70928" y="37430"/>
                  <a:pt x="70928" y="37468"/>
                  <a:pt x="70966" y="37468"/>
                </a:cubicBezTo>
                <a:cubicBezTo>
                  <a:pt x="71003" y="37468"/>
                  <a:pt x="71079" y="37506"/>
                  <a:pt x="71230" y="37506"/>
                </a:cubicBezTo>
                <a:lnTo>
                  <a:pt x="71306" y="37392"/>
                </a:lnTo>
                <a:cubicBezTo>
                  <a:pt x="71344" y="37392"/>
                  <a:pt x="71344" y="37355"/>
                  <a:pt x="71344" y="37355"/>
                </a:cubicBezTo>
                <a:cubicBezTo>
                  <a:pt x="71344" y="37203"/>
                  <a:pt x="71230" y="37128"/>
                  <a:pt x="71079" y="37128"/>
                </a:cubicBezTo>
                <a:close/>
                <a:moveTo>
                  <a:pt x="64387" y="37090"/>
                </a:moveTo>
                <a:lnTo>
                  <a:pt x="64198" y="37166"/>
                </a:lnTo>
                <a:cubicBezTo>
                  <a:pt x="64198" y="37166"/>
                  <a:pt x="64160" y="37203"/>
                  <a:pt x="64160" y="37203"/>
                </a:cubicBezTo>
                <a:cubicBezTo>
                  <a:pt x="64085" y="37279"/>
                  <a:pt x="64047" y="37317"/>
                  <a:pt x="64047" y="37392"/>
                </a:cubicBezTo>
                <a:cubicBezTo>
                  <a:pt x="64047" y="37468"/>
                  <a:pt x="64085" y="37544"/>
                  <a:pt x="64198" y="37582"/>
                </a:cubicBezTo>
                <a:lnTo>
                  <a:pt x="64387" y="37468"/>
                </a:lnTo>
                <a:cubicBezTo>
                  <a:pt x="64387" y="37468"/>
                  <a:pt x="64425" y="37430"/>
                  <a:pt x="64425" y="37430"/>
                </a:cubicBezTo>
                <a:cubicBezTo>
                  <a:pt x="64463" y="37392"/>
                  <a:pt x="64538" y="37317"/>
                  <a:pt x="64538" y="37241"/>
                </a:cubicBezTo>
                <a:cubicBezTo>
                  <a:pt x="64538" y="37203"/>
                  <a:pt x="64500" y="37128"/>
                  <a:pt x="64387" y="37090"/>
                </a:cubicBezTo>
                <a:close/>
                <a:moveTo>
                  <a:pt x="2383" y="37166"/>
                </a:moveTo>
                <a:cubicBezTo>
                  <a:pt x="2269" y="37166"/>
                  <a:pt x="2193" y="37166"/>
                  <a:pt x="2156" y="37203"/>
                </a:cubicBezTo>
                <a:cubicBezTo>
                  <a:pt x="2080" y="37279"/>
                  <a:pt x="2042" y="37355"/>
                  <a:pt x="2042" y="37506"/>
                </a:cubicBezTo>
                <a:lnTo>
                  <a:pt x="2193" y="37619"/>
                </a:lnTo>
                <a:lnTo>
                  <a:pt x="2420" y="37619"/>
                </a:lnTo>
                <a:lnTo>
                  <a:pt x="2572" y="37506"/>
                </a:lnTo>
                <a:lnTo>
                  <a:pt x="2572" y="37468"/>
                </a:lnTo>
                <a:cubicBezTo>
                  <a:pt x="2572" y="37355"/>
                  <a:pt x="2534" y="37279"/>
                  <a:pt x="2458" y="37203"/>
                </a:cubicBezTo>
                <a:lnTo>
                  <a:pt x="2383" y="37166"/>
                </a:lnTo>
                <a:close/>
                <a:moveTo>
                  <a:pt x="6125" y="37203"/>
                </a:moveTo>
                <a:lnTo>
                  <a:pt x="6088" y="37241"/>
                </a:lnTo>
                <a:cubicBezTo>
                  <a:pt x="6012" y="37241"/>
                  <a:pt x="5785" y="37279"/>
                  <a:pt x="5785" y="37468"/>
                </a:cubicBezTo>
                <a:lnTo>
                  <a:pt x="5785" y="37506"/>
                </a:lnTo>
                <a:lnTo>
                  <a:pt x="5899" y="37619"/>
                </a:lnTo>
                <a:cubicBezTo>
                  <a:pt x="6050" y="37619"/>
                  <a:pt x="6163" y="37582"/>
                  <a:pt x="6201" y="37544"/>
                </a:cubicBezTo>
                <a:cubicBezTo>
                  <a:pt x="6277" y="37506"/>
                  <a:pt x="6314" y="37468"/>
                  <a:pt x="6314" y="37355"/>
                </a:cubicBezTo>
                <a:cubicBezTo>
                  <a:pt x="6314" y="37355"/>
                  <a:pt x="6314" y="37317"/>
                  <a:pt x="6314" y="37317"/>
                </a:cubicBezTo>
                <a:lnTo>
                  <a:pt x="6125" y="37203"/>
                </a:lnTo>
                <a:close/>
                <a:moveTo>
                  <a:pt x="32024" y="37128"/>
                </a:moveTo>
                <a:lnTo>
                  <a:pt x="31872" y="37241"/>
                </a:lnTo>
                <a:lnTo>
                  <a:pt x="31835" y="37241"/>
                </a:lnTo>
                <a:cubicBezTo>
                  <a:pt x="31797" y="37279"/>
                  <a:pt x="31683" y="37355"/>
                  <a:pt x="31683" y="37506"/>
                </a:cubicBezTo>
                <a:lnTo>
                  <a:pt x="31797" y="37619"/>
                </a:lnTo>
                <a:cubicBezTo>
                  <a:pt x="31948" y="37619"/>
                  <a:pt x="32024" y="37582"/>
                  <a:pt x="32061" y="37544"/>
                </a:cubicBezTo>
                <a:lnTo>
                  <a:pt x="32099" y="37544"/>
                </a:lnTo>
                <a:lnTo>
                  <a:pt x="32288" y="37430"/>
                </a:lnTo>
                <a:cubicBezTo>
                  <a:pt x="32288" y="37430"/>
                  <a:pt x="32288" y="37392"/>
                  <a:pt x="32288" y="37392"/>
                </a:cubicBezTo>
                <a:cubicBezTo>
                  <a:pt x="32288" y="37241"/>
                  <a:pt x="32175" y="37128"/>
                  <a:pt x="32024" y="37128"/>
                </a:cubicBezTo>
                <a:close/>
                <a:moveTo>
                  <a:pt x="69052" y="37014"/>
                </a:moveTo>
                <a:cubicBezTo>
                  <a:pt x="68971" y="37014"/>
                  <a:pt x="68886" y="37033"/>
                  <a:pt x="68810" y="37090"/>
                </a:cubicBezTo>
                <a:lnTo>
                  <a:pt x="68773" y="37203"/>
                </a:lnTo>
                <a:cubicBezTo>
                  <a:pt x="68810" y="37468"/>
                  <a:pt x="68924" y="37619"/>
                  <a:pt x="69189" y="37657"/>
                </a:cubicBezTo>
                <a:lnTo>
                  <a:pt x="69302" y="37582"/>
                </a:lnTo>
                <a:cubicBezTo>
                  <a:pt x="69378" y="37506"/>
                  <a:pt x="69378" y="37468"/>
                  <a:pt x="69378" y="37392"/>
                </a:cubicBezTo>
                <a:lnTo>
                  <a:pt x="69378" y="37355"/>
                </a:lnTo>
                <a:cubicBezTo>
                  <a:pt x="69378" y="37317"/>
                  <a:pt x="69378" y="37279"/>
                  <a:pt x="69415" y="37241"/>
                </a:cubicBezTo>
                <a:lnTo>
                  <a:pt x="69340" y="37052"/>
                </a:lnTo>
                <a:lnTo>
                  <a:pt x="69264" y="37052"/>
                </a:lnTo>
                <a:cubicBezTo>
                  <a:pt x="69207" y="37033"/>
                  <a:pt x="69132" y="37014"/>
                  <a:pt x="69052" y="37014"/>
                </a:cubicBezTo>
                <a:close/>
                <a:moveTo>
                  <a:pt x="17884" y="37166"/>
                </a:moveTo>
                <a:cubicBezTo>
                  <a:pt x="17770" y="37203"/>
                  <a:pt x="17543" y="37317"/>
                  <a:pt x="17619" y="37657"/>
                </a:cubicBezTo>
                <a:lnTo>
                  <a:pt x="17695" y="37771"/>
                </a:lnTo>
                <a:lnTo>
                  <a:pt x="17808" y="37771"/>
                </a:lnTo>
                <a:cubicBezTo>
                  <a:pt x="17869" y="37801"/>
                  <a:pt x="17955" y="37856"/>
                  <a:pt x="18066" y="37856"/>
                </a:cubicBezTo>
                <a:cubicBezTo>
                  <a:pt x="18092" y="37856"/>
                  <a:pt x="18119" y="37853"/>
                  <a:pt x="18148" y="37846"/>
                </a:cubicBezTo>
                <a:lnTo>
                  <a:pt x="18262" y="37808"/>
                </a:lnTo>
                <a:cubicBezTo>
                  <a:pt x="18337" y="37733"/>
                  <a:pt x="18375" y="37619"/>
                  <a:pt x="18375" y="37506"/>
                </a:cubicBezTo>
                <a:cubicBezTo>
                  <a:pt x="18375" y="37430"/>
                  <a:pt x="18337" y="37317"/>
                  <a:pt x="18262" y="37279"/>
                </a:cubicBezTo>
                <a:cubicBezTo>
                  <a:pt x="18224" y="37203"/>
                  <a:pt x="18110" y="37166"/>
                  <a:pt x="17921" y="37166"/>
                </a:cubicBezTo>
                <a:close/>
                <a:moveTo>
                  <a:pt x="85937" y="37468"/>
                </a:moveTo>
                <a:lnTo>
                  <a:pt x="85748" y="37582"/>
                </a:lnTo>
                <a:cubicBezTo>
                  <a:pt x="85748" y="37695"/>
                  <a:pt x="85786" y="37771"/>
                  <a:pt x="85824" y="37808"/>
                </a:cubicBezTo>
                <a:cubicBezTo>
                  <a:pt x="85877" y="37835"/>
                  <a:pt x="85950" y="37862"/>
                  <a:pt x="86041" y="37862"/>
                </a:cubicBezTo>
                <a:cubicBezTo>
                  <a:pt x="86079" y="37862"/>
                  <a:pt x="86120" y="37857"/>
                  <a:pt x="86164" y="37846"/>
                </a:cubicBezTo>
                <a:lnTo>
                  <a:pt x="86278" y="37771"/>
                </a:lnTo>
                <a:lnTo>
                  <a:pt x="86278" y="37733"/>
                </a:lnTo>
                <a:cubicBezTo>
                  <a:pt x="86278" y="37544"/>
                  <a:pt x="86051" y="37506"/>
                  <a:pt x="85975" y="37468"/>
                </a:cubicBezTo>
                <a:close/>
                <a:moveTo>
                  <a:pt x="38300" y="37203"/>
                </a:moveTo>
                <a:cubicBezTo>
                  <a:pt x="38149" y="37203"/>
                  <a:pt x="38073" y="37203"/>
                  <a:pt x="37997" y="37279"/>
                </a:cubicBezTo>
                <a:cubicBezTo>
                  <a:pt x="37959" y="37317"/>
                  <a:pt x="37884" y="37355"/>
                  <a:pt x="37922" y="37506"/>
                </a:cubicBezTo>
                <a:cubicBezTo>
                  <a:pt x="37846" y="37506"/>
                  <a:pt x="37808" y="37544"/>
                  <a:pt x="37770" y="37582"/>
                </a:cubicBezTo>
                <a:cubicBezTo>
                  <a:pt x="37733" y="37619"/>
                  <a:pt x="37733" y="37619"/>
                  <a:pt x="37733" y="37619"/>
                </a:cubicBezTo>
                <a:lnTo>
                  <a:pt x="37770" y="37619"/>
                </a:lnTo>
                <a:lnTo>
                  <a:pt x="37544" y="37695"/>
                </a:lnTo>
                <a:cubicBezTo>
                  <a:pt x="37544" y="37808"/>
                  <a:pt x="37581" y="37846"/>
                  <a:pt x="37657" y="37884"/>
                </a:cubicBezTo>
                <a:cubicBezTo>
                  <a:pt x="37679" y="37891"/>
                  <a:pt x="37702" y="37894"/>
                  <a:pt x="37725" y="37894"/>
                </a:cubicBezTo>
                <a:cubicBezTo>
                  <a:pt x="37825" y="37894"/>
                  <a:pt x="37936" y="37839"/>
                  <a:pt x="37997" y="37808"/>
                </a:cubicBezTo>
                <a:cubicBezTo>
                  <a:pt x="38035" y="37771"/>
                  <a:pt x="38073" y="37771"/>
                  <a:pt x="38073" y="37771"/>
                </a:cubicBezTo>
                <a:lnTo>
                  <a:pt x="38073" y="37733"/>
                </a:lnTo>
                <a:lnTo>
                  <a:pt x="38149" y="37619"/>
                </a:lnTo>
                <a:lnTo>
                  <a:pt x="38300" y="37619"/>
                </a:lnTo>
                <a:lnTo>
                  <a:pt x="38413" y="37468"/>
                </a:lnTo>
                <a:lnTo>
                  <a:pt x="38413" y="37317"/>
                </a:lnTo>
                <a:lnTo>
                  <a:pt x="38300" y="37203"/>
                </a:lnTo>
                <a:close/>
                <a:moveTo>
                  <a:pt x="54103" y="37430"/>
                </a:moveTo>
                <a:cubicBezTo>
                  <a:pt x="53914" y="37468"/>
                  <a:pt x="53650" y="37506"/>
                  <a:pt x="53687" y="37808"/>
                </a:cubicBezTo>
                <a:lnTo>
                  <a:pt x="53725" y="37884"/>
                </a:lnTo>
                <a:cubicBezTo>
                  <a:pt x="53801" y="37960"/>
                  <a:pt x="53914" y="37960"/>
                  <a:pt x="54066" y="37960"/>
                </a:cubicBezTo>
                <a:cubicBezTo>
                  <a:pt x="54179" y="37922"/>
                  <a:pt x="54292" y="37884"/>
                  <a:pt x="54330" y="37808"/>
                </a:cubicBezTo>
                <a:lnTo>
                  <a:pt x="54217" y="37619"/>
                </a:lnTo>
                <a:lnTo>
                  <a:pt x="54103" y="37430"/>
                </a:lnTo>
                <a:close/>
                <a:moveTo>
                  <a:pt x="27631" y="37534"/>
                </a:moveTo>
                <a:cubicBezTo>
                  <a:pt x="27595" y="37534"/>
                  <a:pt x="27559" y="37537"/>
                  <a:pt x="27525" y="37544"/>
                </a:cubicBezTo>
                <a:cubicBezTo>
                  <a:pt x="27411" y="37582"/>
                  <a:pt x="27373" y="37657"/>
                  <a:pt x="27373" y="37771"/>
                </a:cubicBezTo>
                <a:lnTo>
                  <a:pt x="27373" y="37808"/>
                </a:lnTo>
                <a:lnTo>
                  <a:pt x="27411" y="37884"/>
                </a:lnTo>
                <a:cubicBezTo>
                  <a:pt x="27467" y="37939"/>
                  <a:pt x="27623" y="37974"/>
                  <a:pt x="27762" y="37974"/>
                </a:cubicBezTo>
                <a:cubicBezTo>
                  <a:pt x="27813" y="37974"/>
                  <a:pt x="27862" y="37970"/>
                  <a:pt x="27903" y="37960"/>
                </a:cubicBezTo>
                <a:cubicBezTo>
                  <a:pt x="28016" y="37922"/>
                  <a:pt x="28054" y="37846"/>
                  <a:pt x="28054" y="37771"/>
                </a:cubicBezTo>
                <a:cubicBezTo>
                  <a:pt x="28054" y="37771"/>
                  <a:pt x="28054" y="37733"/>
                  <a:pt x="28054" y="37733"/>
                </a:cubicBezTo>
                <a:lnTo>
                  <a:pt x="28016" y="37657"/>
                </a:lnTo>
                <a:cubicBezTo>
                  <a:pt x="27954" y="37595"/>
                  <a:pt x="27792" y="37534"/>
                  <a:pt x="27631" y="37534"/>
                </a:cubicBezTo>
                <a:close/>
                <a:moveTo>
                  <a:pt x="34552" y="37591"/>
                </a:moveTo>
                <a:cubicBezTo>
                  <a:pt x="34510" y="37591"/>
                  <a:pt x="34462" y="37600"/>
                  <a:pt x="34406" y="37619"/>
                </a:cubicBezTo>
                <a:cubicBezTo>
                  <a:pt x="34330" y="37657"/>
                  <a:pt x="34292" y="37733"/>
                  <a:pt x="34292" y="37771"/>
                </a:cubicBezTo>
                <a:lnTo>
                  <a:pt x="34368" y="37884"/>
                </a:lnTo>
                <a:cubicBezTo>
                  <a:pt x="34406" y="37922"/>
                  <a:pt x="34443" y="37922"/>
                  <a:pt x="34481" y="37960"/>
                </a:cubicBezTo>
                <a:cubicBezTo>
                  <a:pt x="34519" y="37997"/>
                  <a:pt x="34595" y="38035"/>
                  <a:pt x="34708" y="38073"/>
                </a:cubicBezTo>
                <a:lnTo>
                  <a:pt x="34859" y="37960"/>
                </a:lnTo>
                <a:lnTo>
                  <a:pt x="34897" y="37960"/>
                </a:lnTo>
                <a:cubicBezTo>
                  <a:pt x="34897" y="37922"/>
                  <a:pt x="34935" y="37846"/>
                  <a:pt x="34935" y="37808"/>
                </a:cubicBezTo>
                <a:cubicBezTo>
                  <a:pt x="34935" y="37771"/>
                  <a:pt x="34935" y="37733"/>
                  <a:pt x="34935" y="37733"/>
                </a:cubicBezTo>
                <a:lnTo>
                  <a:pt x="34784" y="37619"/>
                </a:lnTo>
                <a:lnTo>
                  <a:pt x="34670" y="37619"/>
                </a:lnTo>
                <a:cubicBezTo>
                  <a:pt x="34632" y="37600"/>
                  <a:pt x="34595" y="37591"/>
                  <a:pt x="34552" y="37591"/>
                </a:cubicBezTo>
                <a:close/>
                <a:moveTo>
                  <a:pt x="35615" y="37733"/>
                </a:moveTo>
                <a:cubicBezTo>
                  <a:pt x="35389" y="37733"/>
                  <a:pt x="35351" y="37884"/>
                  <a:pt x="35389" y="37960"/>
                </a:cubicBezTo>
                <a:lnTo>
                  <a:pt x="35540" y="38073"/>
                </a:lnTo>
                <a:lnTo>
                  <a:pt x="35578" y="38073"/>
                </a:lnTo>
                <a:cubicBezTo>
                  <a:pt x="35615" y="38073"/>
                  <a:pt x="35804" y="38073"/>
                  <a:pt x="35842" y="37922"/>
                </a:cubicBezTo>
                <a:lnTo>
                  <a:pt x="35767" y="37846"/>
                </a:lnTo>
                <a:cubicBezTo>
                  <a:pt x="35767" y="37846"/>
                  <a:pt x="35767" y="37846"/>
                  <a:pt x="35767" y="37884"/>
                </a:cubicBezTo>
                <a:lnTo>
                  <a:pt x="35615" y="37733"/>
                </a:lnTo>
                <a:close/>
                <a:moveTo>
                  <a:pt x="36787" y="37733"/>
                </a:moveTo>
                <a:cubicBezTo>
                  <a:pt x="36674" y="37733"/>
                  <a:pt x="36636" y="37771"/>
                  <a:pt x="36598" y="37771"/>
                </a:cubicBezTo>
                <a:cubicBezTo>
                  <a:pt x="36561" y="37808"/>
                  <a:pt x="36485" y="37884"/>
                  <a:pt x="36523" y="38035"/>
                </a:cubicBezTo>
                <a:lnTo>
                  <a:pt x="36674" y="38111"/>
                </a:lnTo>
                <a:lnTo>
                  <a:pt x="36787" y="38111"/>
                </a:lnTo>
                <a:lnTo>
                  <a:pt x="36901" y="37997"/>
                </a:lnTo>
                <a:lnTo>
                  <a:pt x="36901" y="37846"/>
                </a:lnTo>
                <a:lnTo>
                  <a:pt x="36787" y="37733"/>
                </a:lnTo>
                <a:close/>
                <a:moveTo>
                  <a:pt x="46391" y="37657"/>
                </a:moveTo>
                <a:cubicBezTo>
                  <a:pt x="46239" y="37771"/>
                  <a:pt x="46277" y="37997"/>
                  <a:pt x="46391" y="38073"/>
                </a:cubicBezTo>
                <a:cubicBezTo>
                  <a:pt x="46466" y="38149"/>
                  <a:pt x="46580" y="38186"/>
                  <a:pt x="46655" y="38186"/>
                </a:cubicBezTo>
                <a:lnTo>
                  <a:pt x="46806" y="38073"/>
                </a:lnTo>
                <a:cubicBezTo>
                  <a:pt x="46806" y="38035"/>
                  <a:pt x="46806" y="38035"/>
                  <a:pt x="46806" y="37997"/>
                </a:cubicBezTo>
                <a:cubicBezTo>
                  <a:pt x="46806" y="37846"/>
                  <a:pt x="46693" y="37771"/>
                  <a:pt x="46655" y="37733"/>
                </a:cubicBezTo>
                <a:cubicBezTo>
                  <a:pt x="46617" y="37695"/>
                  <a:pt x="46617" y="37695"/>
                  <a:pt x="46580" y="37657"/>
                </a:cubicBezTo>
                <a:close/>
                <a:moveTo>
                  <a:pt x="48432" y="37733"/>
                </a:moveTo>
                <a:cubicBezTo>
                  <a:pt x="48319" y="37733"/>
                  <a:pt x="48243" y="37733"/>
                  <a:pt x="48205" y="37771"/>
                </a:cubicBezTo>
                <a:cubicBezTo>
                  <a:pt x="48092" y="37846"/>
                  <a:pt x="48092" y="37960"/>
                  <a:pt x="48092" y="38035"/>
                </a:cubicBezTo>
                <a:cubicBezTo>
                  <a:pt x="48092" y="38035"/>
                  <a:pt x="48092" y="38073"/>
                  <a:pt x="48092" y="38111"/>
                </a:cubicBezTo>
                <a:lnTo>
                  <a:pt x="48205" y="38224"/>
                </a:lnTo>
                <a:cubicBezTo>
                  <a:pt x="48319" y="38224"/>
                  <a:pt x="48394" y="38224"/>
                  <a:pt x="48470" y="38186"/>
                </a:cubicBezTo>
                <a:cubicBezTo>
                  <a:pt x="48546" y="38111"/>
                  <a:pt x="48583" y="38035"/>
                  <a:pt x="48583" y="37960"/>
                </a:cubicBezTo>
                <a:cubicBezTo>
                  <a:pt x="48583" y="37884"/>
                  <a:pt x="48546" y="37808"/>
                  <a:pt x="48508" y="37771"/>
                </a:cubicBezTo>
                <a:lnTo>
                  <a:pt x="48432" y="37733"/>
                </a:lnTo>
                <a:close/>
                <a:moveTo>
                  <a:pt x="9972" y="37992"/>
                </a:moveTo>
                <a:cubicBezTo>
                  <a:pt x="9704" y="37992"/>
                  <a:pt x="9642" y="38152"/>
                  <a:pt x="9642" y="38186"/>
                </a:cubicBezTo>
                <a:lnTo>
                  <a:pt x="9755" y="38338"/>
                </a:lnTo>
                <a:cubicBezTo>
                  <a:pt x="9785" y="38341"/>
                  <a:pt x="9813" y="38343"/>
                  <a:pt x="9839" y="38343"/>
                </a:cubicBezTo>
                <a:cubicBezTo>
                  <a:pt x="10102" y="38343"/>
                  <a:pt x="10136" y="38180"/>
                  <a:pt x="10171" y="38111"/>
                </a:cubicBezTo>
                <a:lnTo>
                  <a:pt x="10057" y="37997"/>
                </a:lnTo>
                <a:cubicBezTo>
                  <a:pt x="10027" y="37994"/>
                  <a:pt x="9998" y="37992"/>
                  <a:pt x="9972" y="37992"/>
                </a:cubicBezTo>
                <a:close/>
                <a:moveTo>
                  <a:pt x="1664" y="37997"/>
                </a:moveTo>
                <a:cubicBezTo>
                  <a:pt x="1551" y="37997"/>
                  <a:pt x="1475" y="37997"/>
                  <a:pt x="1400" y="38035"/>
                </a:cubicBezTo>
                <a:cubicBezTo>
                  <a:pt x="1362" y="38073"/>
                  <a:pt x="1324" y="38149"/>
                  <a:pt x="1324" y="38224"/>
                </a:cubicBezTo>
                <a:lnTo>
                  <a:pt x="1324" y="38262"/>
                </a:lnTo>
                <a:lnTo>
                  <a:pt x="1437" y="38375"/>
                </a:lnTo>
                <a:cubicBezTo>
                  <a:pt x="1551" y="38375"/>
                  <a:pt x="1626" y="38375"/>
                  <a:pt x="1702" y="38338"/>
                </a:cubicBezTo>
                <a:cubicBezTo>
                  <a:pt x="1740" y="38300"/>
                  <a:pt x="1778" y="38224"/>
                  <a:pt x="1778" y="38149"/>
                </a:cubicBezTo>
                <a:lnTo>
                  <a:pt x="1778" y="38111"/>
                </a:lnTo>
                <a:lnTo>
                  <a:pt x="1664" y="37997"/>
                </a:lnTo>
                <a:close/>
                <a:moveTo>
                  <a:pt x="77015" y="38111"/>
                </a:moveTo>
                <a:cubicBezTo>
                  <a:pt x="76939" y="38111"/>
                  <a:pt x="76712" y="38149"/>
                  <a:pt x="76712" y="38338"/>
                </a:cubicBezTo>
                <a:lnTo>
                  <a:pt x="76712" y="38375"/>
                </a:lnTo>
                <a:lnTo>
                  <a:pt x="76826" y="38489"/>
                </a:lnTo>
                <a:cubicBezTo>
                  <a:pt x="76977" y="38489"/>
                  <a:pt x="77090" y="38489"/>
                  <a:pt x="77128" y="38413"/>
                </a:cubicBezTo>
                <a:cubicBezTo>
                  <a:pt x="77166" y="38375"/>
                  <a:pt x="77242" y="38338"/>
                  <a:pt x="77242" y="38224"/>
                </a:cubicBezTo>
                <a:lnTo>
                  <a:pt x="77242" y="38186"/>
                </a:lnTo>
                <a:lnTo>
                  <a:pt x="77053" y="38111"/>
                </a:lnTo>
                <a:close/>
                <a:moveTo>
                  <a:pt x="8923" y="38149"/>
                </a:moveTo>
                <a:lnTo>
                  <a:pt x="8734" y="38262"/>
                </a:lnTo>
                <a:cubicBezTo>
                  <a:pt x="8734" y="38224"/>
                  <a:pt x="8772" y="38186"/>
                  <a:pt x="8772" y="38186"/>
                </a:cubicBezTo>
                <a:lnTo>
                  <a:pt x="8696" y="38186"/>
                </a:lnTo>
                <a:lnTo>
                  <a:pt x="8545" y="38300"/>
                </a:lnTo>
                <a:lnTo>
                  <a:pt x="8545" y="38527"/>
                </a:lnTo>
                <a:lnTo>
                  <a:pt x="8696" y="38640"/>
                </a:lnTo>
                <a:cubicBezTo>
                  <a:pt x="8810" y="38640"/>
                  <a:pt x="8885" y="38565"/>
                  <a:pt x="8923" y="38527"/>
                </a:cubicBezTo>
                <a:cubicBezTo>
                  <a:pt x="8961" y="38489"/>
                  <a:pt x="9074" y="38413"/>
                  <a:pt x="9074" y="38338"/>
                </a:cubicBezTo>
                <a:cubicBezTo>
                  <a:pt x="9074" y="38262"/>
                  <a:pt x="8999" y="38186"/>
                  <a:pt x="8923" y="38149"/>
                </a:cubicBezTo>
                <a:close/>
                <a:moveTo>
                  <a:pt x="54708" y="38300"/>
                </a:moveTo>
                <a:cubicBezTo>
                  <a:pt x="54633" y="38300"/>
                  <a:pt x="54519" y="38338"/>
                  <a:pt x="54481" y="38489"/>
                </a:cubicBezTo>
                <a:lnTo>
                  <a:pt x="54595" y="38640"/>
                </a:lnTo>
                <a:cubicBezTo>
                  <a:pt x="54708" y="38640"/>
                  <a:pt x="54822" y="38640"/>
                  <a:pt x="54859" y="38602"/>
                </a:cubicBezTo>
                <a:lnTo>
                  <a:pt x="54935" y="38489"/>
                </a:lnTo>
                <a:cubicBezTo>
                  <a:pt x="54935" y="38375"/>
                  <a:pt x="54822" y="38300"/>
                  <a:pt x="54708" y="38300"/>
                </a:cubicBezTo>
                <a:close/>
                <a:moveTo>
                  <a:pt x="12007" y="38139"/>
                </a:moveTo>
                <a:cubicBezTo>
                  <a:pt x="11976" y="38139"/>
                  <a:pt x="11944" y="38142"/>
                  <a:pt x="11910" y="38149"/>
                </a:cubicBezTo>
                <a:cubicBezTo>
                  <a:pt x="11759" y="38186"/>
                  <a:pt x="11645" y="38300"/>
                  <a:pt x="11645" y="38451"/>
                </a:cubicBezTo>
                <a:lnTo>
                  <a:pt x="11683" y="38565"/>
                </a:lnTo>
                <a:cubicBezTo>
                  <a:pt x="11766" y="38620"/>
                  <a:pt x="11890" y="38655"/>
                  <a:pt x="12009" y="38655"/>
                </a:cubicBezTo>
                <a:cubicBezTo>
                  <a:pt x="12053" y="38655"/>
                  <a:pt x="12096" y="38650"/>
                  <a:pt x="12137" y="38640"/>
                </a:cubicBezTo>
                <a:cubicBezTo>
                  <a:pt x="12250" y="38602"/>
                  <a:pt x="12364" y="38527"/>
                  <a:pt x="12402" y="38375"/>
                </a:cubicBezTo>
                <a:lnTo>
                  <a:pt x="12364" y="38300"/>
                </a:lnTo>
                <a:cubicBezTo>
                  <a:pt x="12270" y="38207"/>
                  <a:pt x="12151" y="38139"/>
                  <a:pt x="12007" y="38139"/>
                </a:cubicBezTo>
                <a:close/>
                <a:moveTo>
                  <a:pt x="2392" y="38237"/>
                </a:moveTo>
                <a:cubicBezTo>
                  <a:pt x="2346" y="38237"/>
                  <a:pt x="2293" y="38244"/>
                  <a:pt x="2231" y="38262"/>
                </a:cubicBezTo>
                <a:lnTo>
                  <a:pt x="2156" y="38300"/>
                </a:lnTo>
                <a:cubicBezTo>
                  <a:pt x="2042" y="38375"/>
                  <a:pt x="2042" y="38489"/>
                  <a:pt x="2042" y="38640"/>
                </a:cubicBezTo>
                <a:lnTo>
                  <a:pt x="2080" y="38716"/>
                </a:lnTo>
                <a:cubicBezTo>
                  <a:pt x="2137" y="38754"/>
                  <a:pt x="2212" y="38763"/>
                  <a:pt x="2288" y="38763"/>
                </a:cubicBezTo>
                <a:cubicBezTo>
                  <a:pt x="2364" y="38763"/>
                  <a:pt x="2439" y="38754"/>
                  <a:pt x="2496" y="38754"/>
                </a:cubicBezTo>
                <a:cubicBezTo>
                  <a:pt x="2609" y="38716"/>
                  <a:pt x="2723" y="38640"/>
                  <a:pt x="2761" y="38565"/>
                </a:cubicBezTo>
                <a:lnTo>
                  <a:pt x="2685" y="38413"/>
                </a:lnTo>
                <a:cubicBezTo>
                  <a:pt x="2685" y="38413"/>
                  <a:pt x="2685" y="38413"/>
                  <a:pt x="2647" y="38375"/>
                </a:cubicBezTo>
                <a:cubicBezTo>
                  <a:pt x="2618" y="38317"/>
                  <a:pt x="2545" y="38237"/>
                  <a:pt x="2392" y="38237"/>
                </a:cubicBezTo>
                <a:close/>
                <a:moveTo>
                  <a:pt x="7084" y="38237"/>
                </a:moveTo>
                <a:cubicBezTo>
                  <a:pt x="7021" y="38237"/>
                  <a:pt x="6964" y="38256"/>
                  <a:pt x="6919" y="38300"/>
                </a:cubicBezTo>
                <a:cubicBezTo>
                  <a:pt x="6806" y="38375"/>
                  <a:pt x="6806" y="38527"/>
                  <a:pt x="6806" y="38678"/>
                </a:cubicBezTo>
                <a:lnTo>
                  <a:pt x="6806" y="38716"/>
                </a:lnTo>
                <a:lnTo>
                  <a:pt x="6957" y="38829"/>
                </a:lnTo>
                <a:cubicBezTo>
                  <a:pt x="7184" y="38829"/>
                  <a:pt x="7335" y="38640"/>
                  <a:pt x="7335" y="38451"/>
                </a:cubicBezTo>
                <a:cubicBezTo>
                  <a:pt x="7335" y="38375"/>
                  <a:pt x="7335" y="38338"/>
                  <a:pt x="7297" y="38300"/>
                </a:cubicBezTo>
                <a:lnTo>
                  <a:pt x="7222" y="38262"/>
                </a:lnTo>
                <a:cubicBezTo>
                  <a:pt x="7175" y="38246"/>
                  <a:pt x="7128" y="38237"/>
                  <a:pt x="7084" y="38237"/>
                </a:cubicBezTo>
                <a:close/>
                <a:moveTo>
                  <a:pt x="959" y="37461"/>
                </a:moveTo>
                <a:cubicBezTo>
                  <a:pt x="764" y="37461"/>
                  <a:pt x="666" y="37554"/>
                  <a:pt x="568" y="37619"/>
                </a:cubicBezTo>
                <a:cubicBezTo>
                  <a:pt x="530" y="37657"/>
                  <a:pt x="492" y="37657"/>
                  <a:pt x="454" y="37695"/>
                </a:cubicBezTo>
                <a:lnTo>
                  <a:pt x="379" y="37733"/>
                </a:lnTo>
                <a:cubicBezTo>
                  <a:pt x="341" y="37846"/>
                  <a:pt x="379" y="37960"/>
                  <a:pt x="417" y="37997"/>
                </a:cubicBezTo>
                <a:cubicBezTo>
                  <a:pt x="379" y="38035"/>
                  <a:pt x="379" y="38073"/>
                  <a:pt x="379" y="38073"/>
                </a:cubicBezTo>
                <a:lnTo>
                  <a:pt x="454" y="38224"/>
                </a:lnTo>
                <a:cubicBezTo>
                  <a:pt x="568" y="38262"/>
                  <a:pt x="681" y="38300"/>
                  <a:pt x="832" y="38338"/>
                </a:cubicBezTo>
                <a:lnTo>
                  <a:pt x="719" y="38375"/>
                </a:lnTo>
                <a:cubicBezTo>
                  <a:pt x="719" y="38413"/>
                  <a:pt x="719" y="38413"/>
                  <a:pt x="719" y="38413"/>
                </a:cubicBezTo>
                <a:cubicBezTo>
                  <a:pt x="681" y="38451"/>
                  <a:pt x="643" y="38527"/>
                  <a:pt x="681" y="38640"/>
                </a:cubicBezTo>
                <a:lnTo>
                  <a:pt x="681" y="38678"/>
                </a:lnTo>
                <a:cubicBezTo>
                  <a:pt x="760" y="38809"/>
                  <a:pt x="928" y="38849"/>
                  <a:pt x="1050" y="38849"/>
                </a:cubicBezTo>
                <a:cubicBezTo>
                  <a:pt x="1104" y="38849"/>
                  <a:pt x="1149" y="38841"/>
                  <a:pt x="1173" y="38829"/>
                </a:cubicBezTo>
                <a:lnTo>
                  <a:pt x="1286" y="38716"/>
                </a:lnTo>
                <a:cubicBezTo>
                  <a:pt x="1286" y="38602"/>
                  <a:pt x="1248" y="38451"/>
                  <a:pt x="1135" y="38375"/>
                </a:cubicBezTo>
                <a:cubicBezTo>
                  <a:pt x="1135" y="38338"/>
                  <a:pt x="1097" y="38338"/>
                  <a:pt x="1097" y="38338"/>
                </a:cubicBezTo>
                <a:lnTo>
                  <a:pt x="1135" y="38338"/>
                </a:lnTo>
                <a:lnTo>
                  <a:pt x="1248" y="38224"/>
                </a:lnTo>
                <a:lnTo>
                  <a:pt x="1248" y="38186"/>
                </a:lnTo>
                <a:cubicBezTo>
                  <a:pt x="1286" y="38111"/>
                  <a:pt x="1286" y="37960"/>
                  <a:pt x="1286" y="37846"/>
                </a:cubicBezTo>
                <a:cubicBezTo>
                  <a:pt x="1286" y="37695"/>
                  <a:pt x="1248" y="37582"/>
                  <a:pt x="1135" y="37506"/>
                </a:cubicBezTo>
                <a:lnTo>
                  <a:pt x="1059" y="37468"/>
                </a:lnTo>
                <a:cubicBezTo>
                  <a:pt x="1023" y="37463"/>
                  <a:pt x="990" y="37461"/>
                  <a:pt x="959" y="37461"/>
                </a:cubicBezTo>
                <a:close/>
                <a:moveTo>
                  <a:pt x="33914" y="38300"/>
                </a:moveTo>
                <a:cubicBezTo>
                  <a:pt x="33838" y="38338"/>
                  <a:pt x="33801" y="38338"/>
                  <a:pt x="33801" y="38338"/>
                </a:cubicBezTo>
                <a:cubicBezTo>
                  <a:pt x="33763" y="38375"/>
                  <a:pt x="33763" y="38375"/>
                  <a:pt x="33725" y="38375"/>
                </a:cubicBezTo>
                <a:lnTo>
                  <a:pt x="33687" y="38375"/>
                </a:lnTo>
                <a:cubicBezTo>
                  <a:pt x="33612" y="38375"/>
                  <a:pt x="33536" y="38413"/>
                  <a:pt x="33498" y="38489"/>
                </a:cubicBezTo>
                <a:lnTo>
                  <a:pt x="33536" y="38602"/>
                </a:lnTo>
                <a:cubicBezTo>
                  <a:pt x="33536" y="38602"/>
                  <a:pt x="33536" y="38678"/>
                  <a:pt x="33536" y="38678"/>
                </a:cubicBezTo>
                <a:lnTo>
                  <a:pt x="33612" y="38829"/>
                </a:lnTo>
                <a:cubicBezTo>
                  <a:pt x="33612" y="38829"/>
                  <a:pt x="33649" y="38829"/>
                  <a:pt x="33687" y="38867"/>
                </a:cubicBezTo>
                <a:cubicBezTo>
                  <a:pt x="33649" y="38829"/>
                  <a:pt x="33612" y="38829"/>
                  <a:pt x="33612" y="38791"/>
                </a:cubicBezTo>
                <a:lnTo>
                  <a:pt x="33612" y="38791"/>
                </a:lnTo>
                <a:lnTo>
                  <a:pt x="33763" y="38905"/>
                </a:lnTo>
                <a:cubicBezTo>
                  <a:pt x="33990" y="38905"/>
                  <a:pt x="34179" y="38867"/>
                  <a:pt x="34292" y="38754"/>
                </a:cubicBezTo>
                <a:lnTo>
                  <a:pt x="34254" y="38565"/>
                </a:lnTo>
                <a:cubicBezTo>
                  <a:pt x="34217" y="38565"/>
                  <a:pt x="34217" y="38527"/>
                  <a:pt x="34217" y="38527"/>
                </a:cubicBezTo>
                <a:cubicBezTo>
                  <a:pt x="34179" y="38451"/>
                  <a:pt x="34141" y="38300"/>
                  <a:pt x="33952" y="38300"/>
                </a:cubicBezTo>
                <a:close/>
                <a:moveTo>
                  <a:pt x="55261" y="38550"/>
                </a:moveTo>
                <a:cubicBezTo>
                  <a:pt x="55220" y="38550"/>
                  <a:pt x="55175" y="38554"/>
                  <a:pt x="55124" y="38565"/>
                </a:cubicBezTo>
                <a:lnTo>
                  <a:pt x="55011" y="38640"/>
                </a:lnTo>
                <a:cubicBezTo>
                  <a:pt x="54973" y="38791"/>
                  <a:pt x="55124" y="38943"/>
                  <a:pt x="55313" y="38943"/>
                </a:cubicBezTo>
                <a:cubicBezTo>
                  <a:pt x="55464" y="38943"/>
                  <a:pt x="55578" y="38867"/>
                  <a:pt x="55578" y="38716"/>
                </a:cubicBezTo>
                <a:lnTo>
                  <a:pt x="55540" y="38640"/>
                </a:lnTo>
                <a:cubicBezTo>
                  <a:pt x="55457" y="38585"/>
                  <a:pt x="55374" y="38550"/>
                  <a:pt x="55261" y="38550"/>
                </a:cubicBezTo>
                <a:close/>
                <a:moveTo>
                  <a:pt x="7713" y="38716"/>
                </a:moveTo>
                <a:cubicBezTo>
                  <a:pt x="7638" y="38716"/>
                  <a:pt x="7487" y="38754"/>
                  <a:pt x="7487" y="38905"/>
                </a:cubicBezTo>
                <a:lnTo>
                  <a:pt x="7600" y="39056"/>
                </a:lnTo>
                <a:cubicBezTo>
                  <a:pt x="7713" y="39056"/>
                  <a:pt x="7789" y="39056"/>
                  <a:pt x="7865" y="39018"/>
                </a:cubicBezTo>
                <a:lnTo>
                  <a:pt x="7902" y="38905"/>
                </a:lnTo>
                <a:cubicBezTo>
                  <a:pt x="7902" y="38791"/>
                  <a:pt x="7827" y="38716"/>
                  <a:pt x="7713" y="38716"/>
                </a:cubicBezTo>
                <a:close/>
                <a:moveTo>
                  <a:pt x="12326" y="38716"/>
                </a:moveTo>
                <a:cubicBezTo>
                  <a:pt x="12212" y="38716"/>
                  <a:pt x="12137" y="38716"/>
                  <a:pt x="12099" y="38754"/>
                </a:cubicBezTo>
                <a:cubicBezTo>
                  <a:pt x="12023" y="38791"/>
                  <a:pt x="11986" y="38867"/>
                  <a:pt x="11986" y="38943"/>
                </a:cubicBezTo>
                <a:lnTo>
                  <a:pt x="11986" y="38980"/>
                </a:lnTo>
                <a:lnTo>
                  <a:pt x="12137" y="39094"/>
                </a:lnTo>
                <a:lnTo>
                  <a:pt x="12326" y="39094"/>
                </a:lnTo>
                <a:lnTo>
                  <a:pt x="12439" y="38980"/>
                </a:lnTo>
                <a:lnTo>
                  <a:pt x="12439" y="38829"/>
                </a:lnTo>
                <a:lnTo>
                  <a:pt x="12326" y="38716"/>
                </a:lnTo>
                <a:close/>
                <a:moveTo>
                  <a:pt x="21135" y="38678"/>
                </a:moveTo>
                <a:lnTo>
                  <a:pt x="20908" y="38754"/>
                </a:lnTo>
                <a:cubicBezTo>
                  <a:pt x="20795" y="39018"/>
                  <a:pt x="20984" y="39094"/>
                  <a:pt x="21097" y="39132"/>
                </a:cubicBezTo>
                <a:lnTo>
                  <a:pt x="21324" y="39056"/>
                </a:lnTo>
                <a:lnTo>
                  <a:pt x="21324" y="39018"/>
                </a:lnTo>
                <a:cubicBezTo>
                  <a:pt x="21324" y="38791"/>
                  <a:pt x="21211" y="38716"/>
                  <a:pt x="21135" y="38678"/>
                </a:cubicBezTo>
                <a:close/>
                <a:moveTo>
                  <a:pt x="17430" y="38754"/>
                </a:moveTo>
                <a:lnTo>
                  <a:pt x="17317" y="38905"/>
                </a:lnTo>
                <a:cubicBezTo>
                  <a:pt x="17317" y="38905"/>
                  <a:pt x="17317" y="38905"/>
                  <a:pt x="17317" y="38943"/>
                </a:cubicBezTo>
                <a:lnTo>
                  <a:pt x="17430" y="38943"/>
                </a:lnTo>
                <a:lnTo>
                  <a:pt x="17317" y="38980"/>
                </a:lnTo>
                <a:cubicBezTo>
                  <a:pt x="17317" y="39094"/>
                  <a:pt x="17354" y="39169"/>
                  <a:pt x="17468" y="39207"/>
                </a:cubicBezTo>
                <a:lnTo>
                  <a:pt x="17619" y="39132"/>
                </a:lnTo>
                <a:cubicBezTo>
                  <a:pt x="17657" y="39094"/>
                  <a:pt x="17770" y="39056"/>
                  <a:pt x="17770" y="38943"/>
                </a:cubicBezTo>
                <a:cubicBezTo>
                  <a:pt x="17770" y="38905"/>
                  <a:pt x="17770" y="38867"/>
                  <a:pt x="17732" y="38829"/>
                </a:cubicBezTo>
                <a:lnTo>
                  <a:pt x="17619" y="38754"/>
                </a:lnTo>
                <a:close/>
                <a:moveTo>
                  <a:pt x="86261" y="38819"/>
                </a:moveTo>
                <a:cubicBezTo>
                  <a:pt x="86242" y="38819"/>
                  <a:pt x="86223" y="38822"/>
                  <a:pt x="86202" y="38829"/>
                </a:cubicBezTo>
                <a:cubicBezTo>
                  <a:pt x="86089" y="38829"/>
                  <a:pt x="85975" y="38905"/>
                  <a:pt x="85975" y="39018"/>
                </a:cubicBezTo>
                <a:cubicBezTo>
                  <a:pt x="85975" y="39056"/>
                  <a:pt x="85975" y="39132"/>
                  <a:pt x="86126" y="39207"/>
                </a:cubicBezTo>
                <a:cubicBezTo>
                  <a:pt x="86164" y="39207"/>
                  <a:pt x="86240" y="39207"/>
                  <a:pt x="86315" y="39169"/>
                </a:cubicBezTo>
                <a:cubicBezTo>
                  <a:pt x="86315" y="39169"/>
                  <a:pt x="86467" y="39094"/>
                  <a:pt x="86467" y="38980"/>
                </a:cubicBezTo>
                <a:lnTo>
                  <a:pt x="86429" y="38943"/>
                </a:lnTo>
                <a:cubicBezTo>
                  <a:pt x="86398" y="38881"/>
                  <a:pt x="86342" y="38819"/>
                  <a:pt x="86261" y="38819"/>
                </a:cubicBezTo>
                <a:close/>
                <a:moveTo>
                  <a:pt x="37581" y="38839"/>
                </a:moveTo>
                <a:cubicBezTo>
                  <a:pt x="37544" y="38839"/>
                  <a:pt x="37506" y="38848"/>
                  <a:pt x="37468" y="38867"/>
                </a:cubicBezTo>
                <a:cubicBezTo>
                  <a:pt x="37355" y="38943"/>
                  <a:pt x="37317" y="39132"/>
                  <a:pt x="37430" y="39207"/>
                </a:cubicBezTo>
                <a:cubicBezTo>
                  <a:pt x="37457" y="39234"/>
                  <a:pt x="37503" y="39261"/>
                  <a:pt x="37540" y="39261"/>
                </a:cubicBezTo>
                <a:cubicBezTo>
                  <a:pt x="37556" y="39261"/>
                  <a:pt x="37570" y="39256"/>
                  <a:pt x="37581" y="39245"/>
                </a:cubicBezTo>
                <a:lnTo>
                  <a:pt x="37657" y="39207"/>
                </a:lnTo>
                <a:lnTo>
                  <a:pt x="37581" y="39207"/>
                </a:lnTo>
                <a:lnTo>
                  <a:pt x="37770" y="39094"/>
                </a:lnTo>
                <a:lnTo>
                  <a:pt x="37770" y="38980"/>
                </a:lnTo>
                <a:lnTo>
                  <a:pt x="37695" y="38867"/>
                </a:lnTo>
                <a:cubicBezTo>
                  <a:pt x="37657" y="38848"/>
                  <a:pt x="37619" y="38839"/>
                  <a:pt x="37581" y="38839"/>
                </a:cubicBezTo>
                <a:close/>
                <a:moveTo>
                  <a:pt x="5142" y="38980"/>
                </a:moveTo>
                <a:lnTo>
                  <a:pt x="4991" y="39094"/>
                </a:lnTo>
                <a:lnTo>
                  <a:pt x="4991" y="39207"/>
                </a:lnTo>
                <a:lnTo>
                  <a:pt x="5142" y="39321"/>
                </a:lnTo>
                <a:cubicBezTo>
                  <a:pt x="5180" y="39321"/>
                  <a:pt x="5218" y="39358"/>
                  <a:pt x="5332" y="39358"/>
                </a:cubicBezTo>
                <a:lnTo>
                  <a:pt x="5445" y="39245"/>
                </a:lnTo>
                <a:lnTo>
                  <a:pt x="5445" y="39094"/>
                </a:lnTo>
                <a:lnTo>
                  <a:pt x="5332" y="38980"/>
                </a:lnTo>
                <a:close/>
                <a:moveTo>
                  <a:pt x="9453" y="39283"/>
                </a:moveTo>
                <a:lnTo>
                  <a:pt x="9339" y="39358"/>
                </a:lnTo>
                <a:cubicBezTo>
                  <a:pt x="9301" y="39548"/>
                  <a:pt x="9490" y="39623"/>
                  <a:pt x="9566" y="39623"/>
                </a:cubicBezTo>
                <a:lnTo>
                  <a:pt x="9793" y="39548"/>
                </a:lnTo>
                <a:lnTo>
                  <a:pt x="9793" y="39510"/>
                </a:lnTo>
                <a:cubicBezTo>
                  <a:pt x="9793" y="39434"/>
                  <a:pt x="9755" y="39358"/>
                  <a:pt x="9717" y="39358"/>
                </a:cubicBezTo>
                <a:cubicBezTo>
                  <a:pt x="9642" y="39283"/>
                  <a:pt x="9566" y="39283"/>
                  <a:pt x="9453" y="39283"/>
                </a:cubicBezTo>
                <a:close/>
                <a:moveTo>
                  <a:pt x="26882" y="39321"/>
                </a:moveTo>
                <a:lnTo>
                  <a:pt x="26768" y="39434"/>
                </a:lnTo>
                <a:cubicBezTo>
                  <a:pt x="26731" y="39737"/>
                  <a:pt x="26920" y="39774"/>
                  <a:pt x="26995" y="39774"/>
                </a:cubicBezTo>
                <a:lnTo>
                  <a:pt x="27146" y="39661"/>
                </a:lnTo>
                <a:cubicBezTo>
                  <a:pt x="27146" y="39661"/>
                  <a:pt x="27146" y="39623"/>
                  <a:pt x="27184" y="39623"/>
                </a:cubicBezTo>
                <a:cubicBezTo>
                  <a:pt x="27184" y="39585"/>
                  <a:pt x="27184" y="39548"/>
                  <a:pt x="27184" y="39510"/>
                </a:cubicBezTo>
                <a:cubicBezTo>
                  <a:pt x="27184" y="39434"/>
                  <a:pt x="27146" y="39321"/>
                  <a:pt x="26882" y="39321"/>
                </a:cubicBezTo>
                <a:close/>
                <a:moveTo>
                  <a:pt x="57846" y="39434"/>
                </a:moveTo>
                <a:cubicBezTo>
                  <a:pt x="57771" y="39434"/>
                  <a:pt x="57695" y="39434"/>
                  <a:pt x="57619" y="39472"/>
                </a:cubicBezTo>
                <a:cubicBezTo>
                  <a:pt x="57544" y="39510"/>
                  <a:pt x="57468" y="39585"/>
                  <a:pt x="57468" y="39699"/>
                </a:cubicBezTo>
                <a:cubicBezTo>
                  <a:pt x="57468" y="39774"/>
                  <a:pt x="57544" y="39850"/>
                  <a:pt x="57657" y="39888"/>
                </a:cubicBezTo>
                <a:lnTo>
                  <a:pt x="57808" y="39812"/>
                </a:lnTo>
                <a:cubicBezTo>
                  <a:pt x="57846" y="39774"/>
                  <a:pt x="57960" y="39737"/>
                  <a:pt x="57960" y="39623"/>
                </a:cubicBezTo>
                <a:cubicBezTo>
                  <a:pt x="57960" y="39585"/>
                  <a:pt x="57960" y="39548"/>
                  <a:pt x="57922" y="39510"/>
                </a:cubicBezTo>
                <a:lnTo>
                  <a:pt x="57846" y="39434"/>
                </a:lnTo>
                <a:close/>
                <a:moveTo>
                  <a:pt x="5785" y="39888"/>
                </a:moveTo>
                <a:lnTo>
                  <a:pt x="5823" y="39963"/>
                </a:lnTo>
                <a:cubicBezTo>
                  <a:pt x="5823" y="39963"/>
                  <a:pt x="5785" y="39926"/>
                  <a:pt x="5785" y="39888"/>
                </a:cubicBezTo>
                <a:close/>
                <a:moveTo>
                  <a:pt x="18375" y="39510"/>
                </a:moveTo>
                <a:cubicBezTo>
                  <a:pt x="18224" y="39623"/>
                  <a:pt x="18262" y="39774"/>
                  <a:pt x="18375" y="39888"/>
                </a:cubicBezTo>
                <a:cubicBezTo>
                  <a:pt x="18430" y="39943"/>
                  <a:pt x="18486" y="39978"/>
                  <a:pt x="18556" y="39978"/>
                </a:cubicBezTo>
                <a:cubicBezTo>
                  <a:pt x="18582" y="39978"/>
                  <a:pt x="18609" y="39974"/>
                  <a:pt x="18640" y="39963"/>
                </a:cubicBezTo>
                <a:lnTo>
                  <a:pt x="18791" y="39850"/>
                </a:lnTo>
                <a:cubicBezTo>
                  <a:pt x="18753" y="39774"/>
                  <a:pt x="18715" y="39548"/>
                  <a:pt x="18489" y="39510"/>
                </a:cubicBezTo>
                <a:close/>
                <a:moveTo>
                  <a:pt x="35653" y="39780"/>
                </a:moveTo>
                <a:cubicBezTo>
                  <a:pt x="35614" y="39780"/>
                  <a:pt x="35575" y="39789"/>
                  <a:pt x="35540" y="39812"/>
                </a:cubicBezTo>
                <a:cubicBezTo>
                  <a:pt x="35502" y="39812"/>
                  <a:pt x="35426" y="39850"/>
                  <a:pt x="35426" y="39963"/>
                </a:cubicBezTo>
                <a:lnTo>
                  <a:pt x="35540" y="40077"/>
                </a:lnTo>
                <a:cubicBezTo>
                  <a:pt x="35592" y="40103"/>
                  <a:pt x="35662" y="40147"/>
                  <a:pt x="35738" y="40147"/>
                </a:cubicBezTo>
                <a:cubicBezTo>
                  <a:pt x="35772" y="40147"/>
                  <a:pt x="35807" y="40138"/>
                  <a:pt x="35842" y="40115"/>
                </a:cubicBezTo>
                <a:cubicBezTo>
                  <a:pt x="35880" y="40115"/>
                  <a:pt x="35956" y="40077"/>
                  <a:pt x="35956" y="39963"/>
                </a:cubicBezTo>
                <a:lnTo>
                  <a:pt x="35880" y="39850"/>
                </a:lnTo>
                <a:cubicBezTo>
                  <a:pt x="35828" y="39824"/>
                  <a:pt x="35740" y="39780"/>
                  <a:pt x="35653" y="39780"/>
                </a:cubicBezTo>
                <a:close/>
                <a:moveTo>
                  <a:pt x="6022" y="39575"/>
                </a:moveTo>
                <a:cubicBezTo>
                  <a:pt x="5995" y="39575"/>
                  <a:pt x="5967" y="39578"/>
                  <a:pt x="5936" y="39585"/>
                </a:cubicBezTo>
                <a:lnTo>
                  <a:pt x="5861" y="39737"/>
                </a:lnTo>
                <a:cubicBezTo>
                  <a:pt x="5823" y="39737"/>
                  <a:pt x="5785" y="39774"/>
                  <a:pt x="5747" y="39812"/>
                </a:cubicBezTo>
                <a:lnTo>
                  <a:pt x="5785" y="39888"/>
                </a:lnTo>
                <a:lnTo>
                  <a:pt x="5747" y="39888"/>
                </a:lnTo>
                <a:lnTo>
                  <a:pt x="5823" y="40077"/>
                </a:lnTo>
                <a:lnTo>
                  <a:pt x="5861" y="40077"/>
                </a:lnTo>
                <a:cubicBezTo>
                  <a:pt x="5936" y="40115"/>
                  <a:pt x="6050" y="40152"/>
                  <a:pt x="6201" y="40190"/>
                </a:cubicBezTo>
                <a:lnTo>
                  <a:pt x="6314" y="40152"/>
                </a:lnTo>
                <a:cubicBezTo>
                  <a:pt x="6390" y="40115"/>
                  <a:pt x="6428" y="40039"/>
                  <a:pt x="6428" y="40001"/>
                </a:cubicBezTo>
                <a:cubicBezTo>
                  <a:pt x="6428" y="39926"/>
                  <a:pt x="6390" y="39888"/>
                  <a:pt x="6390" y="39888"/>
                </a:cubicBezTo>
                <a:cubicBezTo>
                  <a:pt x="6390" y="39850"/>
                  <a:pt x="6390" y="39850"/>
                  <a:pt x="6352" y="39850"/>
                </a:cubicBezTo>
                <a:lnTo>
                  <a:pt x="6390" y="39850"/>
                </a:lnTo>
                <a:lnTo>
                  <a:pt x="6239" y="39623"/>
                </a:lnTo>
                <a:cubicBezTo>
                  <a:pt x="6209" y="39623"/>
                  <a:pt x="6130" y="39575"/>
                  <a:pt x="6022" y="39575"/>
                </a:cubicBezTo>
                <a:close/>
                <a:moveTo>
                  <a:pt x="27336" y="40001"/>
                </a:moveTo>
                <a:lnTo>
                  <a:pt x="27222" y="40115"/>
                </a:lnTo>
                <a:cubicBezTo>
                  <a:pt x="27184" y="40152"/>
                  <a:pt x="27146" y="40190"/>
                  <a:pt x="27109" y="40228"/>
                </a:cubicBezTo>
                <a:lnTo>
                  <a:pt x="27260" y="40379"/>
                </a:lnTo>
                <a:lnTo>
                  <a:pt x="27449" y="40379"/>
                </a:lnTo>
                <a:lnTo>
                  <a:pt x="27562" y="40266"/>
                </a:lnTo>
                <a:lnTo>
                  <a:pt x="27562" y="40190"/>
                </a:lnTo>
                <a:lnTo>
                  <a:pt x="27562" y="40152"/>
                </a:lnTo>
                <a:cubicBezTo>
                  <a:pt x="27562" y="40115"/>
                  <a:pt x="27562" y="40077"/>
                  <a:pt x="27487" y="40039"/>
                </a:cubicBezTo>
                <a:cubicBezTo>
                  <a:pt x="27487" y="40001"/>
                  <a:pt x="27411" y="40001"/>
                  <a:pt x="27336" y="40001"/>
                </a:cubicBezTo>
                <a:close/>
                <a:moveTo>
                  <a:pt x="80002" y="39812"/>
                </a:moveTo>
                <a:cubicBezTo>
                  <a:pt x="79737" y="39888"/>
                  <a:pt x="79510" y="40001"/>
                  <a:pt x="79434" y="40228"/>
                </a:cubicBezTo>
                <a:lnTo>
                  <a:pt x="79510" y="40379"/>
                </a:lnTo>
                <a:cubicBezTo>
                  <a:pt x="79586" y="40417"/>
                  <a:pt x="79671" y="40436"/>
                  <a:pt x="79751" y="40436"/>
                </a:cubicBezTo>
                <a:cubicBezTo>
                  <a:pt x="79831" y="40436"/>
                  <a:pt x="79907" y="40417"/>
                  <a:pt x="79964" y="40379"/>
                </a:cubicBezTo>
                <a:cubicBezTo>
                  <a:pt x="80115" y="40304"/>
                  <a:pt x="80191" y="40152"/>
                  <a:pt x="80191" y="40001"/>
                </a:cubicBezTo>
                <a:cubicBezTo>
                  <a:pt x="80191" y="39963"/>
                  <a:pt x="80191" y="39926"/>
                  <a:pt x="80191" y="39888"/>
                </a:cubicBezTo>
                <a:lnTo>
                  <a:pt x="80002" y="39812"/>
                </a:lnTo>
                <a:close/>
                <a:moveTo>
                  <a:pt x="11040" y="40039"/>
                </a:moveTo>
                <a:cubicBezTo>
                  <a:pt x="10927" y="40039"/>
                  <a:pt x="10814" y="40115"/>
                  <a:pt x="10814" y="40190"/>
                </a:cubicBezTo>
                <a:lnTo>
                  <a:pt x="10889" y="40341"/>
                </a:lnTo>
                <a:cubicBezTo>
                  <a:pt x="10889" y="40374"/>
                  <a:pt x="10973" y="40463"/>
                  <a:pt x="11141" y="40463"/>
                </a:cubicBezTo>
                <a:cubicBezTo>
                  <a:pt x="11168" y="40463"/>
                  <a:pt x="11198" y="40460"/>
                  <a:pt x="11229" y="40455"/>
                </a:cubicBezTo>
                <a:lnTo>
                  <a:pt x="11305" y="40379"/>
                </a:lnTo>
                <a:cubicBezTo>
                  <a:pt x="11305" y="40341"/>
                  <a:pt x="11305" y="40304"/>
                  <a:pt x="11305" y="40304"/>
                </a:cubicBezTo>
                <a:cubicBezTo>
                  <a:pt x="11305" y="40152"/>
                  <a:pt x="11192" y="40077"/>
                  <a:pt x="11040" y="40039"/>
                </a:cubicBezTo>
                <a:close/>
                <a:moveTo>
                  <a:pt x="85937" y="40266"/>
                </a:moveTo>
                <a:lnTo>
                  <a:pt x="85711" y="40341"/>
                </a:lnTo>
                <a:lnTo>
                  <a:pt x="85711" y="40493"/>
                </a:lnTo>
                <a:lnTo>
                  <a:pt x="85824" y="40606"/>
                </a:lnTo>
                <a:lnTo>
                  <a:pt x="86013" y="40606"/>
                </a:lnTo>
                <a:lnTo>
                  <a:pt x="86126" y="40493"/>
                </a:lnTo>
                <a:cubicBezTo>
                  <a:pt x="86164" y="40493"/>
                  <a:pt x="86164" y="40455"/>
                  <a:pt x="86164" y="40455"/>
                </a:cubicBezTo>
                <a:cubicBezTo>
                  <a:pt x="86164" y="40304"/>
                  <a:pt x="86013" y="40266"/>
                  <a:pt x="85937" y="40266"/>
                </a:cubicBezTo>
                <a:close/>
                <a:moveTo>
                  <a:pt x="64689" y="40266"/>
                </a:moveTo>
                <a:cubicBezTo>
                  <a:pt x="64463" y="40266"/>
                  <a:pt x="64387" y="40379"/>
                  <a:pt x="64311" y="40493"/>
                </a:cubicBezTo>
                <a:lnTo>
                  <a:pt x="64349" y="40606"/>
                </a:lnTo>
                <a:cubicBezTo>
                  <a:pt x="64387" y="40644"/>
                  <a:pt x="64463" y="40682"/>
                  <a:pt x="64538" y="40682"/>
                </a:cubicBezTo>
                <a:cubicBezTo>
                  <a:pt x="64652" y="40682"/>
                  <a:pt x="64765" y="40644"/>
                  <a:pt x="64841" y="40568"/>
                </a:cubicBezTo>
                <a:lnTo>
                  <a:pt x="64765" y="40379"/>
                </a:lnTo>
                <a:lnTo>
                  <a:pt x="64803" y="40379"/>
                </a:lnTo>
                <a:lnTo>
                  <a:pt x="64689" y="40266"/>
                </a:lnTo>
                <a:close/>
                <a:moveTo>
                  <a:pt x="379" y="40379"/>
                </a:moveTo>
                <a:cubicBezTo>
                  <a:pt x="265" y="40379"/>
                  <a:pt x="152" y="40417"/>
                  <a:pt x="114" y="40568"/>
                </a:cubicBezTo>
                <a:lnTo>
                  <a:pt x="227" y="40720"/>
                </a:lnTo>
                <a:cubicBezTo>
                  <a:pt x="379" y="40720"/>
                  <a:pt x="454" y="40720"/>
                  <a:pt x="492" y="40644"/>
                </a:cubicBezTo>
                <a:lnTo>
                  <a:pt x="568" y="40531"/>
                </a:lnTo>
                <a:cubicBezTo>
                  <a:pt x="568" y="40455"/>
                  <a:pt x="492" y="40379"/>
                  <a:pt x="379" y="40379"/>
                </a:cubicBezTo>
                <a:close/>
                <a:moveTo>
                  <a:pt x="28772" y="39888"/>
                </a:moveTo>
                <a:cubicBezTo>
                  <a:pt x="28700" y="39960"/>
                  <a:pt x="28659" y="39986"/>
                  <a:pt x="28609" y="39986"/>
                </a:cubicBezTo>
                <a:cubicBezTo>
                  <a:pt x="28580" y="39986"/>
                  <a:pt x="28549" y="39977"/>
                  <a:pt x="28508" y="39963"/>
                </a:cubicBezTo>
                <a:lnTo>
                  <a:pt x="28356" y="40001"/>
                </a:lnTo>
                <a:cubicBezTo>
                  <a:pt x="28281" y="40077"/>
                  <a:pt x="28281" y="40152"/>
                  <a:pt x="28281" y="40266"/>
                </a:cubicBezTo>
                <a:lnTo>
                  <a:pt x="28281" y="40417"/>
                </a:lnTo>
                <a:lnTo>
                  <a:pt x="28394" y="40531"/>
                </a:lnTo>
                <a:cubicBezTo>
                  <a:pt x="28432" y="40568"/>
                  <a:pt x="28470" y="40568"/>
                  <a:pt x="28508" y="40568"/>
                </a:cubicBezTo>
                <a:lnTo>
                  <a:pt x="28470" y="40682"/>
                </a:lnTo>
                <a:cubicBezTo>
                  <a:pt x="28583" y="40757"/>
                  <a:pt x="28772" y="40757"/>
                  <a:pt x="28961" y="40757"/>
                </a:cubicBezTo>
                <a:lnTo>
                  <a:pt x="29075" y="40644"/>
                </a:lnTo>
                <a:cubicBezTo>
                  <a:pt x="29075" y="40606"/>
                  <a:pt x="29075" y="40606"/>
                  <a:pt x="29075" y="40606"/>
                </a:cubicBezTo>
                <a:lnTo>
                  <a:pt x="29264" y="40493"/>
                </a:lnTo>
                <a:cubicBezTo>
                  <a:pt x="29264" y="40190"/>
                  <a:pt x="29150" y="40001"/>
                  <a:pt x="28961" y="39888"/>
                </a:cubicBezTo>
                <a:close/>
                <a:moveTo>
                  <a:pt x="14443" y="40341"/>
                </a:moveTo>
                <a:lnTo>
                  <a:pt x="14216" y="40455"/>
                </a:lnTo>
                <a:cubicBezTo>
                  <a:pt x="14254" y="40531"/>
                  <a:pt x="14254" y="40531"/>
                  <a:pt x="14254" y="40568"/>
                </a:cubicBezTo>
                <a:lnTo>
                  <a:pt x="14254" y="40606"/>
                </a:lnTo>
                <a:cubicBezTo>
                  <a:pt x="14254" y="40644"/>
                  <a:pt x="14254" y="40682"/>
                  <a:pt x="14292" y="40757"/>
                </a:cubicBezTo>
                <a:lnTo>
                  <a:pt x="14405" y="40795"/>
                </a:lnTo>
                <a:lnTo>
                  <a:pt x="14594" y="40795"/>
                </a:lnTo>
                <a:lnTo>
                  <a:pt x="14746" y="40720"/>
                </a:lnTo>
                <a:cubicBezTo>
                  <a:pt x="14746" y="40682"/>
                  <a:pt x="14746" y="40644"/>
                  <a:pt x="14746" y="40644"/>
                </a:cubicBezTo>
                <a:cubicBezTo>
                  <a:pt x="14746" y="40455"/>
                  <a:pt x="14594" y="40379"/>
                  <a:pt x="14481" y="40341"/>
                </a:cubicBezTo>
                <a:close/>
                <a:moveTo>
                  <a:pt x="61060" y="40379"/>
                </a:moveTo>
                <a:lnTo>
                  <a:pt x="60909" y="40493"/>
                </a:lnTo>
                <a:lnTo>
                  <a:pt x="60909" y="40757"/>
                </a:lnTo>
                <a:lnTo>
                  <a:pt x="61060" y="40871"/>
                </a:lnTo>
                <a:cubicBezTo>
                  <a:pt x="61098" y="40871"/>
                  <a:pt x="61136" y="40871"/>
                  <a:pt x="61173" y="40909"/>
                </a:cubicBezTo>
                <a:lnTo>
                  <a:pt x="61362" y="40833"/>
                </a:lnTo>
                <a:cubicBezTo>
                  <a:pt x="61400" y="40795"/>
                  <a:pt x="61400" y="40720"/>
                  <a:pt x="61400" y="40682"/>
                </a:cubicBezTo>
                <a:cubicBezTo>
                  <a:pt x="61400" y="40493"/>
                  <a:pt x="61287" y="40379"/>
                  <a:pt x="61060" y="40379"/>
                </a:cubicBezTo>
                <a:close/>
                <a:moveTo>
                  <a:pt x="79841" y="40553"/>
                </a:moveTo>
                <a:cubicBezTo>
                  <a:pt x="79819" y="40553"/>
                  <a:pt x="79797" y="40557"/>
                  <a:pt x="79775" y="40568"/>
                </a:cubicBezTo>
                <a:cubicBezTo>
                  <a:pt x="79661" y="40644"/>
                  <a:pt x="79623" y="40833"/>
                  <a:pt x="79737" y="40946"/>
                </a:cubicBezTo>
                <a:cubicBezTo>
                  <a:pt x="79762" y="40946"/>
                  <a:pt x="79804" y="40963"/>
                  <a:pt x="79841" y="40963"/>
                </a:cubicBezTo>
                <a:cubicBezTo>
                  <a:pt x="79859" y="40963"/>
                  <a:pt x="79876" y="40959"/>
                  <a:pt x="79888" y="40946"/>
                </a:cubicBezTo>
                <a:lnTo>
                  <a:pt x="79964" y="40909"/>
                </a:lnTo>
                <a:lnTo>
                  <a:pt x="79888" y="40909"/>
                </a:lnTo>
                <a:lnTo>
                  <a:pt x="80077" y="40795"/>
                </a:lnTo>
                <a:lnTo>
                  <a:pt x="80077" y="40682"/>
                </a:lnTo>
                <a:lnTo>
                  <a:pt x="80002" y="40606"/>
                </a:lnTo>
                <a:cubicBezTo>
                  <a:pt x="79948" y="40579"/>
                  <a:pt x="79895" y="40553"/>
                  <a:pt x="79841" y="40553"/>
                </a:cubicBezTo>
                <a:close/>
                <a:moveTo>
                  <a:pt x="32629" y="40568"/>
                </a:moveTo>
                <a:lnTo>
                  <a:pt x="32553" y="40682"/>
                </a:lnTo>
                <a:lnTo>
                  <a:pt x="32553" y="40909"/>
                </a:lnTo>
                <a:lnTo>
                  <a:pt x="32666" y="41022"/>
                </a:lnTo>
                <a:lnTo>
                  <a:pt x="32818" y="41022"/>
                </a:lnTo>
                <a:lnTo>
                  <a:pt x="32931" y="40871"/>
                </a:lnTo>
                <a:cubicBezTo>
                  <a:pt x="32931" y="40871"/>
                  <a:pt x="32931" y="40833"/>
                  <a:pt x="32931" y="40833"/>
                </a:cubicBezTo>
                <a:cubicBezTo>
                  <a:pt x="32931" y="40795"/>
                  <a:pt x="32931" y="40795"/>
                  <a:pt x="32931" y="40757"/>
                </a:cubicBezTo>
                <a:cubicBezTo>
                  <a:pt x="32931" y="40720"/>
                  <a:pt x="32931" y="40644"/>
                  <a:pt x="32855" y="40606"/>
                </a:cubicBezTo>
                <a:cubicBezTo>
                  <a:pt x="32818" y="40568"/>
                  <a:pt x="32742" y="40568"/>
                  <a:pt x="32629" y="40568"/>
                </a:cubicBezTo>
                <a:close/>
                <a:moveTo>
                  <a:pt x="12231" y="40413"/>
                </a:moveTo>
                <a:cubicBezTo>
                  <a:pt x="12214" y="40413"/>
                  <a:pt x="12195" y="40414"/>
                  <a:pt x="12175" y="40417"/>
                </a:cubicBezTo>
                <a:lnTo>
                  <a:pt x="12061" y="40531"/>
                </a:lnTo>
                <a:cubicBezTo>
                  <a:pt x="12023" y="40644"/>
                  <a:pt x="12061" y="40757"/>
                  <a:pt x="12137" y="40795"/>
                </a:cubicBezTo>
                <a:cubicBezTo>
                  <a:pt x="12175" y="40833"/>
                  <a:pt x="12212" y="40833"/>
                  <a:pt x="12250" y="40871"/>
                </a:cubicBezTo>
                <a:cubicBezTo>
                  <a:pt x="12212" y="40871"/>
                  <a:pt x="12175" y="40946"/>
                  <a:pt x="12175" y="41022"/>
                </a:cubicBezTo>
                <a:lnTo>
                  <a:pt x="12326" y="41022"/>
                </a:lnTo>
                <a:cubicBezTo>
                  <a:pt x="12326" y="41022"/>
                  <a:pt x="12288" y="41022"/>
                  <a:pt x="12326" y="41060"/>
                </a:cubicBezTo>
                <a:lnTo>
                  <a:pt x="12477" y="41060"/>
                </a:lnTo>
                <a:cubicBezTo>
                  <a:pt x="12515" y="41022"/>
                  <a:pt x="12477" y="41022"/>
                  <a:pt x="12477" y="41022"/>
                </a:cubicBezTo>
                <a:lnTo>
                  <a:pt x="12628" y="41022"/>
                </a:lnTo>
                <a:cubicBezTo>
                  <a:pt x="12628" y="40909"/>
                  <a:pt x="12553" y="40833"/>
                  <a:pt x="12402" y="40833"/>
                </a:cubicBezTo>
                <a:lnTo>
                  <a:pt x="12515" y="40720"/>
                </a:lnTo>
                <a:lnTo>
                  <a:pt x="12515" y="40682"/>
                </a:lnTo>
                <a:cubicBezTo>
                  <a:pt x="12480" y="40612"/>
                  <a:pt x="12445" y="40413"/>
                  <a:pt x="12231" y="40413"/>
                </a:cubicBezTo>
                <a:close/>
                <a:moveTo>
                  <a:pt x="33347" y="40720"/>
                </a:moveTo>
                <a:cubicBezTo>
                  <a:pt x="33082" y="40757"/>
                  <a:pt x="33044" y="40871"/>
                  <a:pt x="33082" y="40984"/>
                </a:cubicBezTo>
                <a:lnTo>
                  <a:pt x="33234" y="41060"/>
                </a:lnTo>
                <a:lnTo>
                  <a:pt x="33271" y="41060"/>
                </a:lnTo>
                <a:cubicBezTo>
                  <a:pt x="33347" y="41060"/>
                  <a:pt x="33536" y="41060"/>
                  <a:pt x="33536" y="40909"/>
                </a:cubicBezTo>
                <a:lnTo>
                  <a:pt x="33460" y="40833"/>
                </a:lnTo>
                <a:cubicBezTo>
                  <a:pt x="33460" y="40871"/>
                  <a:pt x="33460" y="40871"/>
                  <a:pt x="33460" y="40871"/>
                </a:cubicBezTo>
                <a:lnTo>
                  <a:pt x="33347" y="40720"/>
                </a:lnTo>
                <a:close/>
                <a:moveTo>
                  <a:pt x="89038" y="40531"/>
                </a:moveTo>
                <a:lnTo>
                  <a:pt x="88849" y="40682"/>
                </a:lnTo>
                <a:cubicBezTo>
                  <a:pt x="88849" y="40682"/>
                  <a:pt x="88849" y="40644"/>
                  <a:pt x="88849" y="40644"/>
                </a:cubicBezTo>
                <a:cubicBezTo>
                  <a:pt x="88849" y="40644"/>
                  <a:pt x="88849" y="40682"/>
                  <a:pt x="88811" y="40682"/>
                </a:cubicBezTo>
                <a:cubicBezTo>
                  <a:pt x="88735" y="40682"/>
                  <a:pt x="88622" y="40720"/>
                  <a:pt x="88584" y="40795"/>
                </a:cubicBezTo>
                <a:lnTo>
                  <a:pt x="88622" y="40909"/>
                </a:lnTo>
                <a:cubicBezTo>
                  <a:pt x="88714" y="41024"/>
                  <a:pt x="88864" y="41069"/>
                  <a:pt x="89026" y="41069"/>
                </a:cubicBezTo>
                <a:cubicBezTo>
                  <a:pt x="89129" y="41069"/>
                  <a:pt x="89238" y="41051"/>
                  <a:pt x="89340" y="41022"/>
                </a:cubicBezTo>
                <a:lnTo>
                  <a:pt x="89416" y="40909"/>
                </a:lnTo>
                <a:lnTo>
                  <a:pt x="89416" y="40871"/>
                </a:lnTo>
                <a:cubicBezTo>
                  <a:pt x="89416" y="40819"/>
                  <a:pt x="89398" y="40786"/>
                  <a:pt x="89375" y="40757"/>
                </a:cubicBezTo>
                <a:lnTo>
                  <a:pt x="89375" y="40757"/>
                </a:lnTo>
                <a:cubicBezTo>
                  <a:pt x="89376" y="40757"/>
                  <a:pt x="89377" y="40757"/>
                  <a:pt x="89378" y="40757"/>
                </a:cubicBezTo>
                <a:lnTo>
                  <a:pt x="89264" y="40568"/>
                </a:lnTo>
                <a:cubicBezTo>
                  <a:pt x="89231" y="40579"/>
                  <a:pt x="89201" y="40584"/>
                  <a:pt x="89174" y="40584"/>
                </a:cubicBezTo>
                <a:cubicBezTo>
                  <a:pt x="89110" y="40584"/>
                  <a:pt x="89064" y="40557"/>
                  <a:pt x="89038" y="40531"/>
                </a:cubicBezTo>
                <a:close/>
                <a:moveTo>
                  <a:pt x="70247" y="40720"/>
                </a:moveTo>
                <a:cubicBezTo>
                  <a:pt x="70134" y="40795"/>
                  <a:pt x="70096" y="40984"/>
                  <a:pt x="70209" y="41098"/>
                </a:cubicBezTo>
                <a:cubicBezTo>
                  <a:pt x="70235" y="41098"/>
                  <a:pt x="70277" y="41114"/>
                  <a:pt x="70313" y="41114"/>
                </a:cubicBezTo>
                <a:cubicBezTo>
                  <a:pt x="70331" y="41114"/>
                  <a:pt x="70348" y="41110"/>
                  <a:pt x="70361" y="41098"/>
                </a:cubicBezTo>
                <a:lnTo>
                  <a:pt x="70436" y="41060"/>
                </a:lnTo>
                <a:lnTo>
                  <a:pt x="70361" y="41060"/>
                </a:lnTo>
                <a:lnTo>
                  <a:pt x="70550" y="40946"/>
                </a:lnTo>
                <a:lnTo>
                  <a:pt x="70550" y="40833"/>
                </a:lnTo>
                <a:lnTo>
                  <a:pt x="70474" y="40757"/>
                </a:lnTo>
                <a:cubicBezTo>
                  <a:pt x="70398" y="40720"/>
                  <a:pt x="70323" y="40720"/>
                  <a:pt x="70247" y="40720"/>
                </a:cubicBezTo>
                <a:close/>
                <a:moveTo>
                  <a:pt x="26844" y="40606"/>
                </a:moveTo>
                <a:lnTo>
                  <a:pt x="26693" y="40720"/>
                </a:lnTo>
                <a:cubicBezTo>
                  <a:pt x="26693" y="40757"/>
                  <a:pt x="26693" y="40795"/>
                  <a:pt x="26693" y="40833"/>
                </a:cubicBezTo>
                <a:cubicBezTo>
                  <a:pt x="26693" y="40946"/>
                  <a:pt x="26731" y="41098"/>
                  <a:pt x="26957" y="41173"/>
                </a:cubicBezTo>
                <a:lnTo>
                  <a:pt x="27146" y="41098"/>
                </a:lnTo>
                <a:cubicBezTo>
                  <a:pt x="27146" y="41060"/>
                  <a:pt x="27184" y="41022"/>
                  <a:pt x="27184" y="40984"/>
                </a:cubicBezTo>
                <a:cubicBezTo>
                  <a:pt x="27222" y="40946"/>
                  <a:pt x="27260" y="40871"/>
                  <a:pt x="27260" y="40833"/>
                </a:cubicBezTo>
                <a:cubicBezTo>
                  <a:pt x="27260" y="40720"/>
                  <a:pt x="27184" y="40644"/>
                  <a:pt x="27109" y="40606"/>
                </a:cubicBezTo>
                <a:lnTo>
                  <a:pt x="26882" y="40682"/>
                </a:lnTo>
                <a:cubicBezTo>
                  <a:pt x="26882" y="40644"/>
                  <a:pt x="26919" y="40644"/>
                  <a:pt x="26920" y="40607"/>
                </a:cubicBezTo>
                <a:lnTo>
                  <a:pt x="26920" y="40607"/>
                </a:lnTo>
                <a:cubicBezTo>
                  <a:pt x="26919" y="40625"/>
                  <a:pt x="26910" y="40634"/>
                  <a:pt x="26896" y="40634"/>
                </a:cubicBezTo>
                <a:cubicBezTo>
                  <a:pt x="26882" y="40634"/>
                  <a:pt x="26863" y="40625"/>
                  <a:pt x="26844" y="40606"/>
                </a:cubicBezTo>
                <a:close/>
                <a:moveTo>
                  <a:pt x="34530" y="40671"/>
                </a:moveTo>
                <a:cubicBezTo>
                  <a:pt x="34501" y="40671"/>
                  <a:pt x="34472" y="40675"/>
                  <a:pt x="34443" y="40682"/>
                </a:cubicBezTo>
                <a:cubicBezTo>
                  <a:pt x="34368" y="40720"/>
                  <a:pt x="34292" y="40757"/>
                  <a:pt x="34254" y="40833"/>
                </a:cubicBezTo>
                <a:lnTo>
                  <a:pt x="34292" y="40984"/>
                </a:lnTo>
                <a:cubicBezTo>
                  <a:pt x="34368" y="41022"/>
                  <a:pt x="34443" y="41098"/>
                  <a:pt x="34519" y="41135"/>
                </a:cubicBezTo>
                <a:cubicBezTo>
                  <a:pt x="34632" y="41211"/>
                  <a:pt x="34708" y="41287"/>
                  <a:pt x="34859" y="41324"/>
                </a:cubicBezTo>
                <a:lnTo>
                  <a:pt x="35048" y="41173"/>
                </a:lnTo>
                <a:cubicBezTo>
                  <a:pt x="35048" y="41173"/>
                  <a:pt x="35048" y="41135"/>
                  <a:pt x="35048" y="41135"/>
                </a:cubicBezTo>
                <a:cubicBezTo>
                  <a:pt x="35048" y="41135"/>
                  <a:pt x="35048" y="41135"/>
                  <a:pt x="35048" y="41098"/>
                </a:cubicBezTo>
                <a:cubicBezTo>
                  <a:pt x="35086" y="41098"/>
                  <a:pt x="35162" y="41060"/>
                  <a:pt x="35162" y="40984"/>
                </a:cubicBezTo>
                <a:lnTo>
                  <a:pt x="35048" y="40833"/>
                </a:lnTo>
                <a:cubicBezTo>
                  <a:pt x="35010" y="40833"/>
                  <a:pt x="34935" y="40795"/>
                  <a:pt x="34859" y="40757"/>
                </a:cubicBezTo>
                <a:cubicBezTo>
                  <a:pt x="34767" y="40727"/>
                  <a:pt x="34651" y="40671"/>
                  <a:pt x="34530" y="40671"/>
                </a:cubicBezTo>
                <a:close/>
                <a:moveTo>
                  <a:pt x="6201" y="41022"/>
                </a:moveTo>
                <a:lnTo>
                  <a:pt x="6088" y="41173"/>
                </a:lnTo>
                <a:cubicBezTo>
                  <a:pt x="6088" y="41173"/>
                  <a:pt x="6088" y="41173"/>
                  <a:pt x="6088" y="41211"/>
                </a:cubicBezTo>
                <a:cubicBezTo>
                  <a:pt x="6050" y="41249"/>
                  <a:pt x="6012" y="41287"/>
                  <a:pt x="6012" y="41362"/>
                </a:cubicBezTo>
                <a:lnTo>
                  <a:pt x="6163" y="41476"/>
                </a:lnTo>
                <a:lnTo>
                  <a:pt x="6390" y="41476"/>
                </a:lnTo>
                <a:lnTo>
                  <a:pt x="6541" y="41362"/>
                </a:lnTo>
                <a:cubicBezTo>
                  <a:pt x="6541" y="41362"/>
                  <a:pt x="6541" y="41324"/>
                  <a:pt x="6541" y="41324"/>
                </a:cubicBezTo>
                <a:cubicBezTo>
                  <a:pt x="6541" y="41211"/>
                  <a:pt x="6504" y="41135"/>
                  <a:pt x="6466" y="41098"/>
                </a:cubicBezTo>
                <a:cubicBezTo>
                  <a:pt x="6390" y="41060"/>
                  <a:pt x="6314" y="41022"/>
                  <a:pt x="6201" y="41022"/>
                </a:cubicBezTo>
                <a:close/>
                <a:moveTo>
                  <a:pt x="25332" y="41022"/>
                </a:moveTo>
                <a:lnTo>
                  <a:pt x="25181" y="41135"/>
                </a:lnTo>
                <a:cubicBezTo>
                  <a:pt x="25181" y="41173"/>
                  <a:pt x="25143" y="41211"/>
                  <a:pt x="25143" y="41287"/>
                </a:cubicBezTo>
                <a:lnTo>
                  <a:pt x="25143" y="41324"/>
                </a:lnTo>
                <a:lnTo>
                  <a:pt x="25294" y="41438"/>
                </a:lnTo>
                <a:lnTo>
                  <a:pt x="25332" y="41438"/>
                </a:lnTo>
                <a:cubicBezTo>
                  <a:pt x="25370" y="41476"/>
                  <a:pt x="25445" y="41476"/>
                  <a:pt x="25521" y="41476"/>
                </a:cubicBezTo>
                <a:lnTo>
                  <a:pt x="25634" y="41362"/>
                </a:lnTo>
                <a:cubicBezTo>
                  <a:pt x="25634" y="41362"/>
                  <a:pt x="25634" y="41324"/>
                  <a:pt x="25634" y="41324"/>
                </a:cubicBezTo>
                <a:cubicBezTo>
                  <a:pt x="25634" y="41211"/>
                  <a:pt x="25634" y="41135"/>
                  <a:pt x="25559" y="41098"/>
                </a:cubicBezTo>
                <a:cubicBezTo>
                  <a:pt x="25483" y="41060"/>
                  <a:pt x="25407" y="41022"/>
                  <a:pt x="25332" y="41022"/>
                </a:cubicBezTo>
                <a:close/>
                <a:moveTo>
                  <a:pt x="23880" y="41082"/>
                </a:moveTo>
                <a:cubicBezTo>
                  <a:pt x="23848" y="41082"/>
                  <a:pt x="23815" y="41087"/>
                  <a:pt x="23782" y="41098"/>
                </a:cubicBezTo>
                <a:lnTo>
                  <a:pt x="23668" y="41211"/>
                </a:lnTo>
                <a:lnTo>
                  <a:pt x="23668" y="41362"/>
                </a:lnTo>
                <a:lnTo>
                  <a:pt x="23857" y="41476"/>
                </a:lnTo>
                <a:cubicBezTo>
                  <a:pt x="23857" y="41514"/>
                  <a:pt x="23895" y="41551"/>
                  <a:pt x="23933" y="41551"/>
                </a:cubicBezTo>
                <a:lnTo>
                  <a:pt x="24084" y="41551"/>
                </a:lnTo>
                <a:cubicBezTo>
                  <a:pt x="24160" y="41514"/>
                  <a:pt x="24198" y="41400"/>
                  <a:pt x="24198" y="41324"/>
                </a:cubicBezTo>
                <a:cubicBezTo>
                  <a:pt x="24198" y="41249"/>
                  <a:pt x="24160" y="41173"/>
                  <a:pt x="24084" y="41135"/>
                </a:cubicBezTo>
                <a:cubicBezTo>
                  <a:pt x="24031" y="41109"/>
                  <a:pt x="23958" y="41082"/>
                  <a:pt x="23880" y="41082"/>
                </a:cubicBezTo>
                <a:close/>
                <a:moveTo>
                  <a:pt x="65166" y="41158"/>
                </a:moveTo>
                <a:cubicBezTo>
                  <a:pt x="65134" y="41158"/>
                  <a:pt x="65101" y="41162"/>
                  <a:pt x="65068" y="41173"/>
                </a:cubicBezTo>
                <a:cubicBezTo>
                  <a:pt x="64992" y="41173"/>
                  <a:pt x="64954" y="41249"/>
                  <a:pt x="64916" y="41324"/>
                </a:cubicBezTo>
                <a:lnTo>
                  <a:pt x="64916" y="41438"/>
                </a:lnTo>
                <a:cubicBezTo>
                  <a:pt x="64992" y="41514"/>
                  <a:pt x="65030" y="41551"/>
                  <a:pt x="65105" y="41551"/>
                </a:cubicBezTo>
                <a:lnTo>
                  <a:pt x="65257" y="41514"/>
                </a:lnTo>
                <a:lnTo>
                  <a:pt x="65332" y="41514"/>
                </a:lnTo>
                <a:cubicBezTo>
                  <a:pt x="65408" y="41514"/>
                  <a:pt x="65521" y="41476"/>
                  <a:pt x="65521" y="41400"/>
                </a:cubicBezTo>
                <a:lnTo>
                  <a:pt x="65446" y="41249"/>
                </a:lnTo>
                <a:cubicBezTo>
                  <a:pt x="65408" y="41249"/>
                  <a:pt x="65370" y="41211"/>
                  <a:pt x="65370" y="41211"/>
                </a:cubicBezTo>
                <a:cubicBezTo>
                  <a:pt x="65317" y="41184"/>
                  <a:pt x="65244" y="41158"/>
                  <a:pt x="65166" y="41158"/>
                </a:cubicBezTo>
                <a:close/>
                <a:moveTo>
                  <a:pt x="24410" y="41279"/>
                </a:moveTo>
                <a:cubicBezTo>
                  <a:pt x="24390" y="41279"/>
                  <a:pt x="24370" y="41281"/>
                  <a:pt x="24349" y="41287"/>
                </a:cubicBezTo>
                <a:lnTo>
                  <a:pt x="24235" y="41362"/>
                </a:lnTo>
                <a:cubicBezTo>
                  <a:pt x="24160" y="41514"/>
                  <a:pt x="24311" y="41665"/>
                  <a:pt x="24500" y="41703"/>
                </a:cubicBezTo>
                <a:cubicBezTo>
                  <a:pt x="24613" y="41703"/>
                  <a:pt x="24727" y="41665"/>
                  <a:pt x="24727" y="41551"/>
                </a:cubicBezTo>
                <a:lnTo>
                  <a:pt x="24613" y="41400"/>
                </a:lnTo>
                <a:cubicBezTo>
                  <a:pt x="24613" y="41368"/>
                  <a:pt x="24529" y="41279"/>
                  <a:pt x="24410" y="41279"/>
                </a:cubicBezTo>
                <a:close/>
                <a:moveTo>
                  <a:pt x="29869" y="41287"/>
                </a:moveTo>
                <a:lnTo>
                  <a:pt x="29680" y="41400"/>
                </a:lnTo>
                <a:cubicBezTo>
                  <a:pt x="29680" y="41438"/>
                  <a:pt x="29604" y="41476"/>
                  <a:pt x="29604" y="41551"/>
                </a:cubicBezTo>
                <a:lnTo>
                  <a:pt x="29755" y="41703"/>
                </a:lnTo>
                <a:lnTo>
                  <a:pt x="29793" y="41703"/>
                </a:lnTo>
                <a:cubicBezTo>
                  <a:pt x="29831" y="41703"/>
                  <a:pt x="29869" y="41740"/>
                  <a:pt x="29982" y="41740"/>
                </a:cubicBezTo>
                <a:lnTo>
                  <a:pt x="30095" y="41627"/>
                </a:lnTo>
                <a:cubicBezTo>
                  <a:pt x="30095" y="41627"/>
                  <a:pt x="30095" y="41589"/>
                  <a:pt x="30095" y="41551"/>
                </a:cubicBezTo>
                <a:cubicBezTo>
                  <a:pt x="30095" y="41400"/>
                  <a:pt x="30020" y="41324"/>
                  <a:pt x="29869" y="41287"/>
                </a:cubicBezTo>
                <a:close/>
                <a:moveTo>
                  <a:pt x="27260" y="41400"/>
                </a:moveTo>
                <a:lnTo>
                  <a:pt x="27109" y="41551"/>
                </a:lnTo>
                <a:cubicBezTo>
                  <a:pt x="27109" y="41665"/>
                  <a:pt x="27146" y="41740"/>
                  <a:pt x="27222" y="41816"/>
                </a:cubicBezTo>
                <a:lnTo>
                  <a:pt x="27298" y="41854"/>
                </a:lnTo>
                <a:cubicBezTo>
                  <a:pt x="27562" y="41854"/>
                  <a:pt x="27600" y="41665"/>
                  <a:pt x="27638" y="41589"/>
                </a:cubicBezTo>
                <a:lnTo>
                  <a:pt x="27638" y="41551"/>
                </a:lnTo>
                <a:lnTo>
                  <a:pt x="27487" y="41400"/>
                </a:lnTo>
                <a:close/>
                <a:moveTo>
                  <a:pt x="22799" y="41476"/>
                </a:moveTo>
                <a:lnTo>
                  <a:pt x="22610" y="41551"/>
                </a:lnTo>
                <a:cubicBezTo>
                  <a:pt x="22610" y="41589"/>
                  <a:pt x="22610" y="41627"/>
                  <a:pt x="22610" y="41665"/>
                </a:cubicBezTo>
                <a:cubicBezTo>
                  <a:pt x="22610" y="41892"/>
                  <a:pt x="22761" y="41929"/>
                  <a:pt x="22836" y="41929"/>
                </a:cubicBezTo>
                <a:lnTo>
                  <a:pt x="22988" y="41816"/>
                </a:lnTo>
                <a:lnTo>
                  <a:pt x="22988" y="41778"/>
                </a:lnTo>
                <a:cubicBezTo>
                  <a:pt x="22988" y="41589"/>
                  <a:pt x="22912" y="41514"/>
                  <a:pt x="22799" y="41476"/>
                </a:cubicBezTo>
                <a:close/>
                <a:moveTo>
                  <a:pt x="20830" y="41544"/>
                </a:moveTo>
                <a:cubicBezTo>
                  <a:pt x="20808" y="41544"/>
                  <a:pt x="20783" y="41546"/>
                  <a:pt x="20757" y="41551"/>
                </a:cubicBezTo>
                <a:lnTo>
                  <a:pt x="20681" y="41627"/>
                </a:lnTo>
                <a:cubicBezTo>
                  <a:pt x="20606" y="41778"/>
                  <a:pt x="20757" y="41929"/>
                  <a:pt x="20908" y="41967"/>
                </a:cubicBezTo>
                <a:cubicBezTo>
                  <a:pt x="21059" y="41967"/>
                  <a:pt x="21135" y="41892"/>
                  <a:pt x="21173" y="41816"/>
                </a:cubicBezTo>
                <a:lnTo>
                  <a:pt x="21059" y="41665"/>
                </a:lnTo>
                <a:cubicBezTo>
                  <a:pt x="21027" y="41632"/>
                  <a:pt x="20966" y="41544"/>
                  <a:pt x="20830" y="41544"/>
                </a:cubicBezTo>
                <a:close/>
                <a:moveTo>
                  <a:pt x="77166" y="41400"/>
                </a:moveTo>
                <a:lnTo>
                  <a:pt x="76939" y="41514"/>
                </a:lnTo>
                <a:cubicBezTo>
                  <a:pt x="76939" y="41476"/>
                  <a:pt x="77015" y="41476"/>
                  <a:pt x="77015" y="41438"/>
                </a:cubicBezTo>
                <a:lnTo>
                  <a:pt x="76977" y="41438"/>
                </a:lnTo>
                <a:cubicBezTo>
                  <a:pt x="76901" y="41438"/>
                  <a:pt x="76826" y="41438"/>
                  <a:pt x="76750" y="41514"/>
                </a:cubicBezTo>
                <a:cubicBezTo>
                  <a:pt x="76712" y="41551"/>
                  <a:pt x="76674" y="41589"/>
                  <a:pt x="76750" y="41740"/>
                </a:cubicBezTo>
                <a:cubicBezTo>
                  <a:pt x="76750" y="41778"/>
                  <a:pt x="76788" y="41778"/>
                  <a:pt x="76826" y="41816"/>
                </a:cubicBezTo>
                <a:cubicBezTo>
                  <a:pt x="76788" y="41854"/>
                  <a:pt x="76750" y="41929"/>
                  <a:pt x="76788" y="42005"/>
                </a:cubicBezTo>
                <a:lnTo>
                  <a:pt x="76901" y="42081"/>
                </a:lnTo>
                <a:cubicBezTo>
                  <a:pt x="76938" y="42085"/>
                  <a:pt x="76971" y="42087"/>
                  <a:pt x="77001" y="42087"/>
                </a:cubicBezTo>
                <a:cubicBezTo>
                  <a:pt x="77249" y="42087"/>
                  <a:pt x="77279" y="41959"/>
                  <a:pt x="77279" y="41892"/>
                </a:cubicBezTo>
                <a:lnTo>
                  <a:pt x="77242" y="41816"/>
                </a:lnTo>
                <a:cubicBezTo>
                  <a:pt x="77242" y="41778"/>
                  <a:pt x="77204" y="41778"/>
                  <a:pt x="77166" y="41740"/>
                </a:cubicBezTo>
                <a:cubicBezTo>
                  <a:pt x="77317" y="41665"/>
                  <a:pt x="77317" y="41476"/>
                  <a:pt x="77166" y="41400"/>
                </a:cubicBezTo>
                <a:close/>
                <a:moveTo>
                  <a:pt x="44311" y="41703"/>
                </a:moveTo>
                <a:lnTo>
                  <a:pt x="44160" y="41816"/>
                </a:lnTo>
                <a:lnTo>
                  <a:pt x="44160" y="41967"/>
                </a:lnTo>
                <a:lnTo>
                  <a:pt x="44311" y="42081"/>
                </a:lnTo>
                <a:cubicBezTo>
                  <a:pt x="44333" y="42092"/>
                  <a:pt x="44359" y="42096"/>
                  <a:pt x="44384" y="42096"/>
                </a:cubicBezTo>
                <a:cubicBezTo>
                  <a:pt x="44447" y="42096"/>
                  <a:pt x="44511" y="42070"/>
                  <a:pt x="44538" y="42043"/>
                </a:cubicBezTo>
                <a:cubicBezTo>
                  <a:pt x="44576" y="42005"/>
                  <a:pt x="44614" y="41967"/>
                  <a:pt x="44614" y="41854"/>
                </a:cubicBezTo>
                <a:lnTo>
                  <a:pt x="44614" y="41816"/>
                </a:lnTo>
                <a:lnTo>
                  <a:pt x="44500" y="41703"/>
                </a:lnTo>
                <a:close/>
                <a:moveTo>
                  <a:pt x="33460" y="41778"/>
                </a:moveTo>
                <a:cubicBezTo>
                  <a:pt x="33271" y="41778"/>
                  <a:pt x="33158" y="41816"/>
                  <a:pt x="33082" y="41929"/>
                </a:cubicBezTo>
                <a:lnTo>
                  <a:pt x="33120" y="42043"/>
                </a:lnTo>
                <a:cubicBezTo>
                  <a:pt x="33168" y="42115"/>
                  <a:pt x="33246" y="42141"/>
                  <a:pt x="33326" y="42141"/>
                </a:cubicBezTo>
                <a:cubicBezTo>
                  <a:pt x="33372" y="42141"/>
                  <a:pt x="33419" y="42132"/>
                  <a:pt x="33460" y="42118"/>
                </a:cubicBezTo>
                <a:cubicBezTo>
                  <a:pt x="33536" y="42081"/>
                  <a:pt x="33612" y="42005"/>
                  <a:pt x="33612" y="41929"/>
                </a:cubicBezTo>
                <a:cubicBezTo>
                  <a:pt x="33612" y="41892"/>
                  <a:pt x="33612" y="41892"/>
                  <a:pt x="33612" y="41854"/>
                </a:cubicBezTo>
                <a:lnTo>
                  <a:pt x="33460" y="41778"/>
                </a:lnTo>
                <a:close/>
                <a:moveTo>
                  <a:pt x="67859" y="41763"/>
                </a:moveTo>
                <a:cubicBezTo>
                  <a:pt x="67805" y="41763"/>
                  <a:pt x="67779" y="41789"/>
                  <a:pt x="67752" y="41816"/>
                </a:cubicBezTo>
                <a:cubicBezTo>
                  <a:pt x="67714" y="41854"/>
                  <a:pt x="67638" y="41929"/>
                  <a:pt x="67676" y="42043"/>
                </a:cubicBezTo>
                <a:lnTo>
                  <a:pt x="67828" y="42156"/>
                </a:lnTo>
                <a:lnTo>
                  <a:pt x="67941" y="42156"/>
                </a:lnTo>
                <a:lnTo>
                  <a:pt x="68054" y="42043"/>
                </a:lnTo>
                <a:lnTo>
                  <a:pt x="68054" y="41892"/>
                </a:lnTo>
                <a:lnTo>
                  <a:pt x="67941" y="41778"/>
                </a:lnTo>
                <a:cubicBezTo>
                  <a:pt x="67908" y="41767"/>
                  <a:pt x="67881" y="41763"/>
                  <a:pt x="67859" y="41763"/>
                </a:cubicBezTo>
                <a:close/>
                <a:moveTo>
                  <a:pt x="69189" y="41665"/>
                </a:moveTo>
                <a:lnTo>
                  <a:pt x="69075" y="41778"/>
                </a:lnTo>
                <a:cubicBezTo>
                  <a:pt x="69075" y="41816"/>
                  <a:pt x="69075" y="41816"/>
                  <a:pt x="69037" y="41816"/>
                </a:cubicBezTo>
                <a:cubicBezTo>
                  <a:pt x="69037" y="41854"/>
                  <a:pt x="69000" y="41892"/>
                  <a:pt x="69000" y="42005"/>
                </a:cubicBezTo>
                <a:lnTo>
                  <a:pt x="69189" y="42118"/>
                </a:lnTo>
                <a:cubicBezTo>
                  <a:pt x="69219" y="42118"/>
                  <a:pt x="69297" y="42167"/>
                  <a:pt x="69405" y="42167"/>
                </a:cubicBezTo>
                <a:cubicBezTo>
                  <a:pt x="69432" y="42167"/>
                  <a:pt x="69461" y="42164"/>
                  <a:pt x="69491" y="42156"/>
                </a:cubicBezTo>
                <a:lnTo>
                  <a:pt x="69567" y="42081"/>
                </a:lnTo>
                <a:cubicBezTo>
                  <a:pt x="69604" y="42043"/>
                  <a:pt x="69604" y="41967"/>
                  <a:pt x="69604" y="41929"/>
                </a:cubicBezTo>
                <a:cubicBezTo>
                  <a:pt x="69604" y="41854"/>
                  <a:pt x="69567" y="41778"/>
                  <a:pt x="69529" y="41740"/>
                </a:cubicBezTo>
                <a:cubicBezTo>
                  <a:pt x="69453" y="41665"/>
                  <a:pt x="69340" y="41665"/>
                  <a:pt x="69189" y="41665"/>
                </a:cubicBezTo>
                <a:close/>
                <a:moveTo>
                  <a:pt x="26920" y="41740"/>
                </a:moveTo>
                <a:lnTo>
                  <a:pt x="26693" y="41816"/>
                </a:lnTo>
                <a:cubicBezTo>
                  <a:pt x="26693" y="41816"/>
                  <a:pt x="26731" y="41778"/>
                  <a:pt x="26731" y="41778"/>
                </a:cubicBezTo>
                <a:lnTo>
                  <a:pt x="26693" y="41778"/>
                </a:lnTo>
                <a:cubicBezTo>
                  <a:pt x="26617" y="41816"/>
                  <a:pt x="26390" y="41854"/>
                  <a:pt x="26466" y="42043"/>
                </a:cubicBezTo>
                <a:lnTo>
                  <a:pt x="26504" y="42118"/>
                </a:lnTo>
                <a:cubicBezTo>
                  <a:pt x="26560" y="42175"/>
                  <a:pt x="26627" y="42194"/>
                  <a:pt x="26693" y="42194"/>
                </a:cubicBezTo>
                <a:cubicBezTo>
                  <a:pt x="26759" y="42194"/>
                  <a:pt x="26825" y="42175"/>
                  <a:pt x="26882" y="42156"/>
                </a:cubicBezTo>
                <a:lnTo>
                  <a:pt x="26995" y="42156"/>
                </a:lnTo>
                <a:lnTo>
                  <a:pt x="27146" y="42043"/>
                </a:lnTo>
                <a:lnTo>
                  <a:pt x="27146" y="42005"/>
                </a:lnTo>
                <a:cubicBezTo>
                  <a:pt x="27146" y="41854"/>
                  <a:pt x="26995" y="41778"/>
                  <a:pt x="26920" y="41740"/>
                </a:cubicBezTo>
                <a:close/>
                <a:moveTo>
                  <a:pt x="28356" y="41438"/>
                </a:moveTo>
                <a:cubicBezTo>
                  <a:pt x="28167" y="41438"/>
                  <a:pt x="28054" y="41514"/>
                  <a:pt x="27978" y="41551"/>
                </a:cubicBezTo>
                <a:cubicBezTo>
                  <a:pt x="27827" y="41665"/>
                  <a:pt x="27789" y="41892"/>
                  <a:pt x="27865" y="42118"/>
                </a:cubicBezTo>
                <a:lnTo>
                  <a:pt x="27940" y="42194"/>
                </a:lnTo>
                <a:cubicBezTo>
                  <a:pt x="27996" y="42201"/>
                  <a:pt x="28046" y="42204"/>
                  <a:pt x="28092" y="42204"/>
                </a:cubicBezTo>
                <a:cubicBezTo>
                  <a:pt x="28296" y="42204"/>
                  <a:pt x="28408" y="42142"/>
                  <a:pt x="28470" y="42081"/>
                </a:cubicBezTo>
                <a:lnTo>
                  <a:pt x="28545" y="42005"/>
                </a:lnTo>
                <a:cubicBezTo>
                  <a:pt x="28545" y="41967"/>
                  <a:pt x="28545" y="41929"/>
                  <a:pt x="28545" y="41892"/>
                </a:cubicBezTo>
                <a:cubicBezTo>
                  <a:pt x="28545" y="41816"/>
                  <a:pt x="28508" y="41740"/>
                  <a:pt x="28508" y="41703"/>
                </a:cubicBezTo>
                <a:cubicBezTo>
                  <a:pt x="28508" y="41665"/>
                  <a:pt x="28470" y="41665"/>
                  <a:pt x="28470" y="41589"/>
                </a:cubicBezTo>
                <a:lnTo>
                  <a:pt x="28356" y="41438"/>
                </a:lnTo>
                <a:close/>
                <a:moveTo>
                  <a:pt x="26164" y="41665"/>
                </a:moveTo>
                <a:lnTo>
                  <a:pt x="25974" y="41740"/>
                </a:lnTo>
                <a:cubicBezTo>
                  <a:pt x="25937" y="41816"/>
                  <a:pt x="25937" y="41854"/>
                  <a:pt x="25899" y="41892"/>
                </a:cubicBezTo>
                <a:cubicBezTo>
                  <a:pt x="25861" y="41967"/>
                  <a:pt x="25823" y="42005"/>
                  <a:pt x="25785" y="42118"/>
                </a:cubicBezTo>
                <a:lnTo>
                  <a:pt x="25899" y="42270"/>
                </a:lnTo>
                <a:cubicBezTo>
                  <a:pt x="26050" y="42270"/>
                  <a:pt x="26126" y="42232"/>
                  <a:pt x="26201" y="42232"/>
                </a:cubicBezTo>
                <a:cubicBezTo>
                  <a:pt x="26239" y="42194"/>
                  <a:pt x="26277" y="42194"/>
                  <a:pt x="26277" y="42194"/>
                </a:cubicBezTo>
                <a:lnTo>
                  <a:pt x="26428" y="42118"/>
                </a:lnTo>
                <a:cubicBezTo>
                  <a:pt x="26428" y="42081"/>
                  <a:pt x="26428" y="42043"/>
                  <a:pt x="26428" y="42005"/>
                </a:cubicBezTo>
                <a:cubicBezTo>
                  <a:pt x="26428" y="41892"/>
                  <a:pt x="26390" y="41740"/>
                  <a:pt x="26164" y="41665"/>
                </a:cubicBezTo>
                <a:close/>
                <a:moveTo>
                  <a:pt x="12401" y="41882"/>
                </a:moveTo>
                <a:cubicBezTo>
                  <a:pt x="12288" y="41882"/>
                  <a:pt x="12206" y="41949"/>
                  <a:pt x="12175" y="42043"/>
                </a:cubicBezTo>
                <a:lnTo>
                  <a:pt x="12288" y="42194"/>
                </a:lnTo>
                <a:cubicBezTo>
                  <a:pt x="12288" y="42194"/>
                  <a:pt x="12326" y="42232"/>
                  <a:pt x="12326" y="42232"/>
                </a:cubicBezTo>
                <a:cubicBezTo>
                  <a:pt x="12358" y="42264"/>
                  <a:pt x="12419" y="42353"/>
                  <a:pt x="12556" y="42353"/>
                </a:cubicBezTo>
                <a:cubicBezTo>
                  <a:pt x="12578" y="42353"/>
                  <a:pt x="12602" y="42351"/>
                  <a:pt x="12628" y="42345"/>
                </a:cubicBezTo>
                <a:lnTo>
                  <a:pt x="12742" y="42270"/>
                </a:lnTo>
                <a:cubicBezTo>
                  <a:pt x="12742" y="42232"/>
                  <a:pt x="12742" y="42232"/>
                  <a:pt x="12742" y="42194"/>
                </a:cubicBezTo>
                <a:cubicBezTo>
                  <a:pt x="12742" y="42043"/>
                  <a:pt x="12628" y="41892"/>
                  <a:pt x="12477" y="41892"/>
                </a:cubicBezTo>
                <a:cubicBezTo>
                  <a:pt x="12450" y="41885"/>
                  <a:pt x="12425" y="41882"/>
                  <a:pt x="12401" y="41882"/>
                </a:cubicBezTo>
                <a:close/>
                <a:moveTo>
                  <a:pt x="64689" y="42005"/>
                </a:moveTo>
                <a:cubicBezTo>
                  <a:pt x="64538" y="42005"/>
                  <a:pt x="64463" y="42043"/>
                  <a:pt x="64349" y="42081"/>
                </a:cubicBezTo>
                <a:cubicBezTo>
                  <a:pt x="64274" y="42156"/>
                  <a:pt x="64236" y="42232"/>
                  <a:pt x="64236" y="42345"/>
                </a:cubicBezTo>
                <a:lnTo>
                  <a:pt x="64387" y="42459"/>
                </a:lnTo>
                <a:cubicBezTo>
                  <a:pt x="64614" y="42459"/>
                  <a:pt x="64689" y="42345"/>
                  <a:pt x="64765" y="42270"/>
                </a:cubicBezTo>
                <a:cubicBezTo>
                  <a:pt x="64765" y="42232"/>
                  <a:pt x="64765" y="42232"/>
                  <a:pt x="64803" y="42194"/>
                </a:cubicBezTo>
                <a:lnTo>
                  <a:pt x="64689" y="42005"/>
                </a:lnTo>
                <a:close/>
                <a:moveTo>
                  <a:pt x="56865" y="42064"/>
                </a:moveTo>
                <a:cubicBezTo>
                  <a:pt x="56817" y="42064"/>
                  <a:pt x="56775" y="42081"/>
                  <a:pt x="56750" y="42081"/>
                </a:cubicBezTo>
                <a:cubicBezTo>
                  <a:pt x="56674" y="42118"/>
                  <a:pt x="56636" y="42194"/>
                  <a:pt x="56636" y="42270"/>
                </a:cubicBezTo>
                <a:cubicBezTo>
                  <a:pt x="56636" y="42345"/>
                  <a:pt x="56674" y="42497"/>
                  <a:pt x="56825" y="42534"/>
                </a:cubicBezTo>
                <a:cubicBezTo>
                  <a:pt x="56863" y="42534"/>
                  <a:pt x="56977" y="42534"/>
                  <a:pt x="57015" y="42459"/>
                </a:cubicBezTo>
                <a:lnTo>
                  <a:pt x="56939" y="42307"/>
                </a:lnTo>
                <a:cubicBezTo>
                  <a:pt x="56939" y="42307"/>
                  <a:pt x="56939" y="42270"/>
                  <a:pt x="56939" y="42270"/>
                </a:cubicBezTo>
                <a:cubicBezTo>
                  <a:pt x="56939" y="42307"/>
                  <a:pt x="56977" y="42307"/>
                  <a:pt x="56977" y="42383"/>
                </a:cubicBezTo>
                <a:cubicBezTo>
                  <a:pt x="57015" y="42345"/>
                  <a:pt x="57052" y="42307"/>
                  <a:pt x="57052" y="42232"/>
                </a:cubicBezTo>
                <a:cubicBezTo>
                  <a:pt x="57052" y="42194"/>
                  <a:pt x="57052" y="42156"/>
                  <a:pt x="57015" y="42118"/>
                </a:cubicBezTo>
                <a:lnTo>
                  <a:pt x="56939" y="42081"/>
                </a:lnTo>
                <a:cubicBezTo>
                  <a:pt x="56914" y="42068"/>
                  <a:pt x="56888" y="42064"/>
                  <a:pt x="56865" y="42064"/>
                </a:cubicBezTo>
                <a:close/>
                <a:moveTo>
                  <a:pt x="89680" y="42081"/>
                </a:moveTo>
                <a:lnTo>
                  <a:pt x="89491" y="42156"/>
                </a:lnTo>
                <a:cubicBezTo>
                  <a:pt x="89491" y="42156"/>
                  <a:pt x="89529" y="42118"/>
                  <a:pt x="89529" y="42118"/>
                </a:cubicBezTo>
                <a:lnTo>
                  <a:pt x="89491" y="42118"/>
                </a:lnTo>
                <a:cubicBezTo>
                  <a:pt x="89416" y="42156"/>
                  <a:pt x="89189" y="42194"/>
                  <a:pt x="89264" y="42421"/>
                </a:cubicBezTo>
                <a:lnTo>
                  <a:pt x="89340" y="42497"/>
                </a:lnTo>
                <a:cubicBezTo>
                  <a:pt x="89378" y="42497"/>
                  <a:pt x="89378" y="42534"/>
                  <a:pt x="89378" y="42534"/>
                </a:cubicBezTo>
                <a:cubicBezTo>
                  <a:pt x="89453" y="42534"/>
                  <a:pt x="89529" y="42572"/>
                  <a:pt x="89642" y="42572"/>
                </a:cubicBezTo>
                <a:lnTo>
                  <a:pt x="89756" y="42383"/>
                </a:lnTo>
                <a:cubicBezTo>
                  <a:pt x="89756" y="42383"/>
                  <a:pt x="89756" y="42383"/>
                  <a:pt x="89794" y="42345"/>
                </a:cubicBezTo>
                <a:cubicBezTo>
                  <a:pt x="89794" y="42307"/>
                  <a:pt x="89832" y="42270"/>
                  <a:pt x="89832" y="42232"/>
                </a:cubicBezTo>
                <a:cubicBezTo>
                  <a:pt x="89832" y="42194"/>
                  <a:pt x="89794" y="42118"/>
                  <a:pt x="89680" y="42081"/>
                </a:cubicBezTo>
                <a:close/>
                <a:moveTo>
                  <a:pt x="4136" y="42216"/>
                </a:moveTo>
                <a:cubicBezTo>
                  <a:pt x="4109" y="42216"/>
                  <a:pt x="4079" y="42221"/>
                  <a:pt x="4046" y="42232"/>
                </a:cubicBezTo>
                <a:lnTo>
                  <a:pt x="3933" y="42345"/>
                </a:lnTo>
                <a:lnTo>
                  <a:pt x="3933" y="42459"/>
                </a:lnTo>
                <a:cubicBezTo>
                  <a:pt x="3933" y="42497"/>
                  <a:pt x="3933" y="42534"/>
                  <a:pt x="4008" y="42572"/>
                </a:cubicBezTo>
                <a:cubicBezTo>
                  <a:pt x="4008" y="42610"/>
                  <a:pt x="4084" y="42610"/>
                  <a:pt x="4159" y="42610"/>
                </a:cubicBezTo>
                <a:lnTo>
                  <a:pt x="4235" y="42497"/>
                </a:lnTo>
                <a:lnTo>
                  <a:pt x="4273" y="42497"/>
                </a:lnTo>
                <a:cubicBezTo>
                  <a:pt x="4235" y="42534"/>
                  <a:pt x="4235" y="42572"/>
                  <a:pt x="4235" y="42572"/>
                </a:cubicBezTo>
                <a:cubicBezTo>
                  <a:pt x="4273" y="42534"/>
                  <a:pt x="4424" y="42534"/>
                  <a:pt x="4424" y="42421"/>
                </a:cubicBezTo>
                <a:lnTo>
                  <a:pt x="4311" y="42270"/>
                </a:lnTo>
                <a:lnTo>
                  <a:pt x="4273" y="42270"/>
                </a:lnTo>
                <a:cubicBezTo>
                  <a:pt x="4246" y="42243"/>
                  <a:pt x="4201" y="42216"/>
                  <a:pt x="4136" y="42216"/>
                </a:cubicBezTo>
                <a:close/>
                <a:moveTo>
                  <a:pt x="16523" y="42156"/>
                </a:moveTo>
                <a:cubicBezTo>
                  <a:pt x="16371" y="42156"/>
                  <a:pt x="16258" y="42270"/>
                  <a:pt x="16258" y="42383"/>
                </a:cubicBezTo>
                <a:lnTo>
                  <a:pt x="16409" y="42383"/>
                </a:lnTo>
                <a:cubicBezTo>
                  <a:pt x="16523" y="42421"/>
                  <a:pt x="16523" y="42421"/>
                  <a:pt x="16598" y="42421"/>
                </a:cubicBezTo>
                <a:cubicBezTo>
                  <a:pt x="16636" y="42421"/>
                  <a:pt x="16636" y="42459"/>
                  <a:pt x="16636" y="42459"/>
                </a:cubicBezTo>
                <a:cubicBezTo>
                  <a:pt x="16636" y="42459"/>
                  <a:pt x="16636" y="42459"/>
                  <a:pt x="16636" y="42421"/>
                </a:cubicBezTo>
                <a:cubicBezTo>
                  <a:pt x="16674" y="42421"/>
                  <a:pt x="16712" y="42421"/>
                  <a:pt x="16787" y="42459"/>
                </a:cubicBezTo>
                <a:cubicBezTo>
                  <a:pt x="16787" y="42459"/>
                  <a:pt x="16749" y="42421"/>
                  <a:pt x="16749" y="42421"/>
                </a:cubicBezTo>
                <a:lnTo>
                  <a:pt x="16863" y="42421"/>
                </a:lnTo>
                <a:lnTo>
                  <a:pt x="16863" y="42497"/>
                </a:lnTo>
                <a:lnTo>
                  <a:pt x="17014" y="42610"/>
                </a:lnTo>
                <a:cubicBezTo>
                  <a:pt x="17127" y="42610"/>
                  <a:pt x="17165" y="42648"/>
                  <a:pt x="17165" y="42648"/>
                </a:cubicBezTo>
                <a:lnTo>
                  <a:pt x="17392" y="42534"/>
                </a:lnTo>
                <a:cubicBezTo>
                  <a:pt x="17354" y="42383"/>
                  <a:pt x="17241" y="42270"/>
                  <a:pt x="17052" y="42232"/>
                </a:cubicBezTo>
                <a:lnTo>
                  <a:pt x="16901" y="42345"/>
                </a:lnTo>
                <a:cubicBezTo>
                  <a:pt x="16863" y="42307"/>
                  <a:pt x="16825" y="42270"/>
                  <a:pt x="16749" y="42232"/>
                </a:cubicBezTo>
                <a:cubicBezTo>
                  <a:pt x="16674" y="42194"/>
                  <a:pt x="16598" y="42156"/>
                  <a:pt x="16523" y="42156"/>
                </a:cubicBezTo>
                <a:close/>
                <a:moveTo>
                  <a:pt x="23366" y="41816"/>
                </a:moveTo>
                <a:lnTo>
                  <a:pt x="23215" y="41929"/>
                </a:lnTo>
                <a:cubicBezTo>
                  <a:pt x="23177" y="41929"/>
                  <a:pt x="23177" y="41967"/>
                  <a:pt x="23139" y="42005"/>
                </a:cubicBezTo>
                <a:lnTo>
                  <a:pt x="23252" y="42156"/>
                </a:lnTo>
                <a:cubicBezTo>
                  <a:pt x="23290" y="42156"/>
                  <a:pt x="23328" y="42194"/>
                  <a:pt x="23366" y="42194"/>
                </a:cubicBezTo>
                <a:lnTo>
                  <a:pt x="23479" y="42118"/>
                </a:lnTo>
                <a:lnTo>
                  <a:pt x="23404" y="42194"/>
                </a:lnTo>
                <a:cubicBezTo>
                  <a:pt x="23404" y="42270"/>
                  <a:pt x="23404" y="42270"/>
                  <a:pt x="23441" y="42307"/>
                </a:cubicBezTo>
                <a:cubicBezTo>
                  <a:pt x="23479" y="42383"/>
                  <a:pt x="23517" y="42421"/>
                  <a:pt x="23517" y="42459"/>
                </a:cubicBezTo>
                <a:cubicBezTo>
                  <a:pt x="23555" y="42497"/>
                  <a:pt x="23555" y="42497"/>
                  <a:pt x="23555" y="42534"/>
                </a:cubicBezTo>
                <a:lnTo>
                  <a:pt x="23706" y="42610"/>
                </a:lnTo>
                <a:cubicBezTo>
                  <a:pt x="23819" y="42610"/>
                  <a:pt x="23895" y="42610"/>
                  <a:pt x="23933" y="42648"/>
                </a:cubicBezTo>
                <a:lnTo>
                  <a:pt x="24046" y="42610"/>
                </a:lnTo>
                <a:lnTo>
                  <a:pt x="24084" y="42648"/>
                </a:lnTo>
                <a:cubicBezTo>
                  <a:pt x="24117" y="42659"/>
                  <a:pt x="24153" y="42666"/>
                  <a:pt x="24189" y="42666"/>
                </a:cubicBezTo>
                <a:cubicBezTo>
                  <a:pt x="24279" y="42666"/>
                  <a:pt x="24371" y="42620"/>
                  <a:pt x="24424" y="42459"/>
                </a:cubicBezTo>
                <a:lnTo>
                  <a:pt x="24424" y="42459"/>
                </a:lnTo>
                <a:cubicBezTo>
                  <a:pt x="24424" y="42459"/>
                  <a:pt x="24387" y="42459"/>
                  <a:pt x="24387" y="42497"/>
                </a:cubicBezTo>
                <a:lnTo>
                  <a:pt x="24349" y="42270"/>
                </a:lnTo>
                <a:lnTo>
                  <a:pt x="24311" y="42270"/>
                </a:lnTo>
                <a:cubicBezTo>
                  <a:pt x="24257" y="42243"/>
                  <a:pt x="24204" y="42216"/>
                  <a:pt x="24137" y="42216"/>
                </a:cubicBezTo>
                <a:cubicBezTo>
                  <a:pt x="24109" y="42216"/>
                  <a:pt x="24079" y="42221"/>
                  <a:pt x="24046" y="42232"/>
                </a:cubicBezTo>
                <a:lnTo>
                  <a:pt x="24008" y="42270"/>
                </a:lnTo>
                <a:cubicBezTo>
                  <a:pt x="23971" y="42232"/>
                  <a:pt x="23971" y="42232"/>
                  <a:pt x="23933" y="42232"/>
                </a:cubicBezTo>
                <a:cubicBezTo>
                  <a:pt x="23857" y="42194"/>
                  <a:pt x="23819" y="42194"/>
                  <a:pt x="23744" y="42194"/>
                </a:cubicBezTo>
                <a:cubicBezTo>
                  <a:pt x="23744" y="42156"/>
                  <a:pt x="23706" y="42156"/>
                  <a:pt x="23706" y="42118"/>
                </a:cubicBezTo>
                <a:cubicBezTo>
                  <a:pt x="23630" y="42118"/>
                  <a:pt x="23593" y="42081"/>
                  <a:pt x="23555" y="42081"/>
                </a:cubicBezTo>
                <a:cubicBezTo>
                  <a:pt x="23555" y="42081"/>
                  <a:pt x="23593" y="42043"/>
                  <a:pt x="23593" y="42005"/>
                </a:cubicBezTo>
                <a:lnTo>
                  <a:pt x="23479" y="41854"/>
                </a:lnTo>
                <a:cubicBezTo>
                  <a:pt x="23441" y="41854"/>
                  <a:pt x="23441" y="41816"/>
                  <a:pt x="23366" y="41816"/>
                </a:cubicBezTo>
                <a:close/>
                <a:moveTo>
                  <a:pt x="22761" y="42686"/>
                </a:moveTo>
                <a:cubicBezTo>
                  <a:pt x="22781" y="42686"/>
                  <a:pt x="22790" y="42696"/>
                  <a:pt x="22795" y="42706"/>
                </a:cubicBezTo>
                <a:lnTo>
                  <a:pt x="22795" y="42706"/>
                </a:lnTo>
                <a:lnTo>
                  <a:pt x="22761" y="42686"/>
                </a:lnTo>
                <a:close/>
                <a:moveTo>
                  <a:pt x="11305" y="41589"/>
                </a:moveTo>
                <a:lnTo>
                  <a:pt x="11154" y="41740"/>
                </a:lnTo>
                <a:cubicBezTo>
                  <a:pt x="11154" y="41778"/>
                  <a:pt x="11154" y="41816"/>
                  <a:pt x="10927" y="41816"/>
                </a:cubicBezTo>
                <a:lnTo>
                  <a:pt x="10814" y="41816"/>
                </a:lnTo>
                <a:lnTo>
                  <a:pt x="10738" y="41929"/>
                </a:lnTo>
                <a:cubicBezTo>
                  <a:pt x="10738" y="42005"/>
                  <a:pt x="10738" y="42081"/>
                  <a:pt x="10776" y="42118"/>
                </a:cubicBezTo>
                <a:cubicBezTo>
                  <a:pt x="10776" y="42156"/>
                  <a:pt x="10776" y="42156"/>
                  <a:pt x="10776" y="42194"/>
                </a:cubicBezTo>
                <a:lnTo>
                  <a:pt x="10738" y="42232"/>
                </a:lnTo>
                <a:cubicBezTo>
                  <a:pt x="10700" y="42345"/>
                  <a:pt x="10738" y="42421"/>
                  <a:pt x="10776" y="42497"/>
                </a:cubicBezTo>
                <a:cubicBezTo>
                  <a:pt x="10776" y="42497"/>
                  <a:pt x="10814" y="42534"/>
                  <a:pt x="10776" y="42572"/>
                </a:cubicBezTo>
                <a:lnTo>
                  <a:pt x="10965" y="42723"/>
                </a:lnTo>
                <a:cubicBezTo>
                  <a:pt x="11003" y="42686"/>
                  <a:pt x="11003" y="42686"/>
                  <a:pt x="11003" y="42686"/>
                </a:cubicBezTo>
                <a:cubicBezTo>
                  <a:pt x="11040" y="42723"/>
                  <a:pt x="11040" y="42761"/>
                  <a:pt x="11040" y="42761"/>
                </a:cubicBezTo>
                <a:lnTo>
                  <a:pt x="11154" y="42875"/>
                </a:lnTo>
                <a:cubicBezTo>
                  <a:pt x="11214" y="42887"/>
                  <a:pt x="11268" y="42892"/>
                  <a:pt x="11318" y="42892"/>
                </a:cubicBezTo>
                <a:cubicBezTo>
                  <a:pt x="11579" y="42892"/>
                  <a:pt x="11701" y="42743"/>
                  <a:pt x="11797" y="42648"/>
                </a:cubicBezTo>
                <a:cubicBezTo>
                  <a:pt x="11816" y="42667"/>
                  <a:pt x="11844" y="42676"/>
                  <a:pt x="11872" y="42676"/>
                </a:cubicBezTo>
                <a:cubicBezTo>
                  <a:pt x="11901" y="42676"/>
                  <a:pt x="11929" y="42667"/>
                  <a:pt x="11948" y="42648"/>
                </a:cubicBezTo>
                <a:lnTo>
                  <a:pt x="12023" y="42534"/>
                </a:lnTo>
                <a:cubicBezTo>
                  <a:pt x="12023" y="42270"/>
                  <a:pt x="11986" y="41665"/>
                  <a:pt x="11305" y="41589"/>
                </a:cubicBezTo>
                <a:close/>
                <a:moveTo>
                  <a:pt x="22609" y="42529"/>
                </a:moveTo>
                <a:cubicBezTo>
                  <a:pt x="22370" y="42529"/>
                  <a:pt x="22307" y="42689"/>
                  <a:pt x="22307" y="42723"/>
                </a:cubicBezTo>
                <a:lnTo>
                  <a:pt x="22383" y="42875"/>
                </a:lnTo>
                <a:lnTo>
                  <a:pt x="22534" y="42988"/>
                </a:lnTo>
                <a:lnTo>
                  <a:pt x="22610" y="42988"/>
                </a:lnTo>
                <a:cubicBezTo>
                  <a:pt x="22685" y="42988"/>
                  <a:pt x="22799" y="42988"/>
                  <a:pt x="22874" y="42950"/>
                </a:cubicBezTo>
                <a:cubicBezTo>
                  <a:pt x="22912" y="42912"/>
                  <a:pt x="22950" y="42875"/>
                  <a:pt x="22950" y="42799"/>
                </a:cubicBezTo>
                <a:lnTo>
                  <a:pt x="22799" y="42708"/>
                </a:lnTo>
                <a:lnTo>
                  <a:pt x="22799" y="42708"/>
                </a:lnTo>
                <a:cubicBezTo>
                  <a:pt x="22799" y="42686"/>
                  <a:pt x="22799" y="42686"/>
                  <a:pt x="22799" y="42686"/>
                </a:cubicBezTo>
                <a:lnTo>
                  <a:pt x="22685" y="42534"/>
                </a:lnTo>
                <a:cubicBezTo>
                  <a:pt x="22658" y="42531"/>
                  <a:pt x="22633" y="42529"/>
                  <a:pt x="22609" y="42529"/>
                </a:cubicBezTo>
                <a:close/>
                <a:moveTo>
                  <a:pt x="26074" y="42317"/>
                </a:moveTo>
                <a:cubicBezTo>
                  <a:pt x="26031" y="42317"/>
                  <a:pt x="25993" y="42326"/>
                  <a:pt x="25974" y="42345"/>
                </a:cubicBezTo>
                <a:cubicBezTo>
                  <a:pt x="25861" y="42383"/>
                  <a:pt x="25823" y="42459"/>
                  <a:pt x="25861" y="42572"/>
                </a:cubicBezTo>
                <a:cubicBezTo>
                  <a:pt x="25785" y="42534"/>
                  <a:pt x="25748" y="42534"/>
                  <a:pt x="25710" y="42534"/>
                </a:cubicBezTo>
                <a:lnTo>
                  <a:pt x="25559" y="42610"/>
                </a:lnTo>
                <a:cubicBezTo>
                  <a:pt x="25559" y="42648"/>
                  <a:pt x="25559" y="42648"/>
                  <a:pt x="25521" y="42648"/>
                </a:cubicBezTo>
                <a:cubicBezTo>
                  <a:pt x="25521" y="42686"/>
                  <a:pt x="25483" y="42799"/>
                  <a:pt x="25483" y="42875"/>
                </a:cubicBezTo>
                <a:lnTo>
                  <a:pt x="25634" y="42988"/>
                </a:lnTo>
                <a:lnTo>
                  <a:pt x="25937" y="42988"/>
                </a:lnTo>
                <a:lnTo>
                  <a:pt x="26050" y="42875"/>
                </a:lnTo>
                <a:cubicBezTo>
                  <a:pt x="26088" y="42875"/>
                  <a:pt x="26088" y="42837"/>
                  <a:pt x="26088" y="42799"/>
                </a:cubicBezTo>
                <a:cubicBezTo>
                  <a:pt x="26088" y="42761"/>
                  <a:pt x="26088" y="42761"/>
                  <a:pt x="26050" y="42723"/>
                </a:cubicBezTo>
                <a:lnTo>
                  <a:pt x="26088" y="42723"/>
                </a:lnTo>
                <a:lnTo>
                  <a:pt x="26126" y="42648"/>
                </a:lnTo>
                <a:lnTo>
                  <a:pt x="26088" y="42648"/>
                </a:lnTo>
                <a:lnTo>
                  <a:pt x="26239" y="42534"/>
                </a:lnTo>
                <a:lnTo>
                  <a:pt x="26239" y="42459"/>
                </a:lnTo>
                <a:lnTo>
                  <a:pt x="26201" y="42345"/>
                </a:lnTo>
                <a:cubicBezTo>
                  <a:pt x="26164" y="42326"/>
                  <a:pt x="26116" y="42317"/>
                  <a:pt x="26074" y="42317"/>
                </a:cubicBezTo>
                <a:close/>
                <a:moveTo>
                  <a:pt x="26559" y="43068"/>
                </a:moveTo>
                <a:lnTo>
                  <a:pt x="26560" y="43070"/>
                </a:lnTo>
                <a:lnTo>
                  <a:pt x="26560" y="43070"/>
                </a:lnTo>
                <a:cubicBezTo>
                  <a:pt x="26565" y="43073"/>
                  <a:pt x="26571" y="43077"/>
                  <a:pt x="26575" y="43083"/>
                </a:cubicBezTo>
                <a:lnTo>
                  <a:pt x="26575" y="43083"/>
                </a:lnTo>
                <a:cubicBezTo>
                  <a:pt x="26572" y="43075"/>
                  <a:pt x="26565" y="43070"/>
                  <a:pt x="26559" y="43068"/>
                </a:cubicBezTo>
                <a:close/>
                <a:moveTo>
                  <a:pt x="44573" y="42678"/>
                </a:moveTo>
                <a:cubicBezTo>
                  <a:pt x="44551" y="42678"/>
                  <a:pt x="44527" y="42680"/>
                  <a:pt x="44500" y="42686"/>
                </a:cubicBezTo>
                <a:lnTo>
                  <a:pt x="44425" y="42799"/>
                </a:lnTo>
                <a:lnTo>
                  <a:pt x="44425" y="43026"/>
                </a:lnTo>
                <a:lnTo>
                  <a:pt x="44538" y="43139"/>
                </a:lnTo>
                <a:cubicBezTo>
                  <a:pt x="44565" y="43143"/>
                  <a:pt x="44590" y="43144"/>
                  <a:pt x="44614" y="43144"/>
                </a:cubicBezTo>
                <a:cubicBezTo>
                  <a:pt x="44853" y="43144"/>
                  <a:pt x="44916" y="42981"/>
                  <a:pt x="44916" y="42912"/>
                </a:cubicBezTo>
                <a:lnTo>
                  <a:pt x="44803" y="42799"/>
                </a:lnTo>
                <a:cubicBezTo>
                  <a:pt x="44770" y="42766"/>
                  <a:pt x="44710" y="42678"/>
                  <a:pt x="44573" y="42678"/>
                </a:cubicBezTo>
                <a:close/>
                <a:moveTo>
                  <a:pt x="62923" y="42644"/>
                </a:moveTo>
                <a:cubicBezTo>
                  <a:pt x="62908" y="42644"/>
                  <a:pt x="62892" y="42645"/>
                  <a:pt x="62875" y="42648"/>
                </a:cubicBezTo>
                <a:cubicBezTo>
                  <a:pt x="62761" y="42648"/>
                  <a:pt x="62610" y="42686"/>
                  <a:pt x="62610" y="42950"/>
                </a:cubicBezTo>
                <a:lnTo>
                  <a:pt x="62610" y="43064"/>
                </a:lnTo>
                <a:lnTo>
                  <a:pt x="62723" y="43177"/>
                </a:lnTo>
                <a:cubicBezTo>
                  <a:pt x="62768" y="43188"/>
                  <a:pt x="62806" y="43193"/>
                  <a:pt x="62839" y="43193"/>
                </a:cubicBezTo>
                <a:cubicBezTo>
                  <a:pt x="62919" y="43193"/>
                  <a:pt x="62972" y="43166"/>
                  <a:pt x="63026" y="43139"/>
                </a:cubicBezTo>
                <a:lnTo>
                  <a:pt x="63177" y="42950"/>
                </a:lnTo>
                <a:cubicBezTo>
                  <a:pt x="63177" y="42950"/>
                  <a:pt x="63177" y="42912"/>
                  <a:pt x="63139" y="42912"/>
                </a:cubicBezTo>
                <a:cubicBezTo>
                  <a:pt x="63139" y="42843"/>
                  <a:pt x="63107" y="42644"/>
                  <a:pt x="62923" y="42644"/>
                </a:cubicBezTo>
                <a:close/>
                <a:moveTo>
                  <a:pt x="21627" y="42912"/>
                </a:moveTo>
                <a:cubicBezTo>
                  <a:pt x="21400" y="42912"/>
                  <a:pt x="21286" y="42988"/>
                  <a:pt x="21324" y="43139"/>
                </a:cubicBezTo>
                <a:lnTo>
                  <a:pt x="21475" y="43253"/>
                </a:lnTo>
                <a:lnTo>
                  <a:pt x="21589" y="43253"/>
                </a:lnTo>
                <a:lnTo>
                  <a:pt x="21740" y="43139"/>
                </a:lnTo>
                <a:cubicBezTo>
                  <a:pt x="21740" y="43101"/>
                  <a:pt x="21778" y="43101"/>
                  <a:pt x="21778" y="43026"/>
                </a:cubicBezTo>
                <a:lnTo>
                  <a:pt x="21627" y="42912"/>
                </a:lnTo>
                <a:close/>
                <a:moveTo>
                  <a:pt x="89227" y="42610"/>
                </a:moveTo>
                <a:lnTo>
                  <a:pt x="89000" y="42723"/>
                </a:lnTo>
                <a:cubicBezTo>
                  <a:pt x="89000" y="42723"/>
                  <a:pt x="89000" y="42723"/>
                  <a:pt x="89000" y="42761"/>
                </a:cubicBezTo>
                <a:cubicBezTo>
                  <a:pt x="88962" y="42799"/>
                  <a:pt x="88962" y="42799"/>
                  <a:pt x="88962" y="42875"/>
                </a:cubicBezTo>
                <a:cubicBezTo>
                  <a:pt x="88849" y="42875"/>
                  <a:pt x="88697" y="42950"/>
                  <a:pt x="88697" y="43101"/>
                </a:cubicBezTo>
                <a:lnTo>
                  <a:pt x="88697" y="43139"/>
                </a:lnTo>
                <a:lnTo>
                  <a:pt x="88924" y="43253"/>
                </a:lnTo>
                <a:cubicBezTo>
                  <a:pt x="88962" y="43253"/>
                  <a:pt x="89038" y="43290"/>
                  <a:pt x="89151" y="43290"/>
                </a:cubicBezTo>
                <a:lnTo>
                  <a:pt x="89264" y="43177"/>
                </a:lnTo>
                <a:lnTo>
                  <a:pt x="89264" y="43139"/>
                </a:lnTo>
                <a:cubicBezTo>
                  <a:pt x="89264" y="43101"/>
                  <a:pt x="89264" y="43101"/>
                  <a:pt x="89264" y="43064"/>
                </a:cubicBezTo>
                <a:lnTo>
                  <a:pt x="89302" y="43064"/>
                </a:lnTo>
                <a:cubicBezTo>
                  <a:pt x="89416" y="43026"/>
                  <a:pt x="89529" y="42912"/>
                  <a:pt x="89529" y="42799"/>
                </a:cubicBezTo>
                <a:cubicBezTo>
                  <a:pt x="89529" y="42723"/>
                  <a:pt x="89491" y="42648"/>
                  <a:pt x="89416" y="42610"/>
                </a:cubicBezTo>
                <a:lnTo>
                  <a:pt x="89189" y="42686"/>
                </a:lnTo>
                <a:cubicBezTo>
                  <a:pt x="89189" y="42659"/>
                  <a:pt x="89208" y="42632"/>
                  <a:pt x="89232" y="42632"/>
                </a:cubicBezTo>
                <a:cubicBezTo>
                  <a:pt x="89242" y="42632"/>
                  <a:pt x="89253" y="42637"/>
                  <a:pt x="89264" y="42648"/>
                </a:cubicBezTo>
                <a:cubicBezTo>
                  <a:pt x="89264" y="42648"/>
                  <a:pt x="89227" y="42610"/>
                  <a:pt x="89227" y="42610"/>
                </a:cubicBezTo>
                <a:close/>
                <a:moveTo>
                  <a:pt x="26353" y="42912"/>
                </a:moveTo>
                <a:cubicBezTo>
                  <a:pt x="26164" y="42912"/>
                  <a:pt x="26164" y="43026"/>
                  <a:pt x="26164" y="43064"/>
                </a:cubicBezTo>
                <a:lnTo>
                  <a:pt x="26164" y="43101"/>
                </a:lnTo>
                <a:lnTo>
                  <a:pt x="26277" y="43177"/>
                </a:lnTo>
                <a:lnTo>
                  <a:pt x="26239" y="43177"/>
                </a:lnTo>
                <a:cubicBezTo>
                  <a:pt x="26270" y="43270"/>
                  <a:pt x="26327" y="43338"/>
                  <a:pt x="26430" y="43338"/>
                </a:cubicBezTo>
                <a:cubicBezTo>
                  <a:pt x="26453" y="43338"/>
                  <a:pt x="26477" y="43335"/>
                  <a:pt x="26504" y="43328"/>
                </a:cubicBezTo>
                <a:lnTo>
                  <a:pt x="26617" y="43215"/>
                </a:lnTo>
                <a:cubicBezTo>
                  <a:pt x="26617" y="43163"/>
                  <a:pt x="26599" y="43110"/>
                  <a:pt x="26575" y="43083"/>
                </a:cubicBezTo>
                <a:lnTo>
                  <a:pt x="26575" y="43083"/>
                </a:lnTo>
                <a:cubicBezTo>
                  <a:pt x="26578" y="43088"/>
                  <a:pt x="26579" y="43094"/>
                  <a:pt x="26579" y="43101"/>
                </a:cubicBezTo>
                <a:lnTo>
                  <a:pt x="26560" y="43070"/>
                </a:lnTo>
                <a:lnTo>
                  <a:pt x="26560" y="43070"/>
                </a:lnTo>
                <a:cubicBezTo>
                  <a:pt x="26556" y="43067"/>
                  <a:pt x="26551" y="43065"/>
                  <a:pt x="26547" y="43064"/>
                </a:cubicBezTo>
                <a:lnTo>
                  <a:pt x="26547" y="43064"/>
                </a:lnTo>
                <a:cubicBezTo>
                  <a:pt x="26550" y="43065"/>
                  <a:pt x="26555" y="43066"/>
                  <a:pt x="26559" y="43068"/>
                </a:cubicBezTo>
                <a:lnTo>
                  <a:pt x="26559" y="43068"/>
                </a:lnTo>
                <a:lnTo>
                  <a:pt x="26466" y="42912"/>
                </a:lnTo>
                <a:close/>
                <a:moveTo>
                  <a:pt x="20190" y="42875"/>
                </a:moveTo>
                <a:cubicBezTo>
                  <a:pt x="20001" y="42875"/>
                  <a:pt x="19887" y="42988"/>
                  <a:pt x="19887" y="43101"/>
                </a:cubicBezTo>
                <a:lnTo>
                  <a:pt x="20039" y="43101"/>
                </a:lnTo>
                <a:cubicBezTo>
                  <a:pt x="20114" y="43177"/>
                  <a:pt x="20190" y="43177"/>
                  <a:pt x="20341" y="43177"/>
                </a:cubicBezTo>
                <a:cubicBezTo>
                  <a:pt x="20341" y="43139"/>
                  <a:pt x="20303" y="43139"/>
                  <a:pt x="20303" y="43139"/>
                </a:cubicBezTo>
                <a:lnTo>
                  <a:pt x="20341" y="43139"/>
                </a:lnTo>
                <a:lnTo>
                  <a:pt x="20379" y="43253"/>
                </a:lnTo>
                <a:cubicBezTo>
                  <a:pt x="20432" y="43306"/>
                  <a:pt x="20618" y="43360"/>
                  <a:pt x="20789" y="43360"/>
                </a:cubicBezTo>
                <a:cubicBezTo>
                  <a:pt x="20860" y="43360"/>
                  <a:pt x="20928" y="43350"/>
                  <a:pt x="20984" y="43328"/>
                </a:cubicBezTo>
                <a:cubicBezTo>
                  <a:pt x="21097" y="43290"/>
                  <a:pt x="21135" y="43215"/>
                  <a:pt x="21135" y="43139"/>
                </a:cubicBezTo>
                <a:lnTo>
                  <a:pt x="21135" y="43101"/>
                </a:lnTo>
                <a:lnTo>
                  <a:pt x="20984" y="42988"/>
                </a:lnTo>
                <a:lnTo>
                  <a:pt x="20946" y="42988"/>
                </a:lnTo>
                <a:cubicBezTo>
                  <a:pt x="20881" y="42988"/>
                  <a:pt x="20779" y="42963"/>
                  <a:pt x="20676" y="42963"/>
                </a:cubicBezTo>
                <a:cubicBezTo>
                  <a:pt x="20598" y="42963"/>
                  <a:pt x="20519" y="42977"/>
                  <a:pt x="20455" y="43026"/>
                </a:cubicBezTo>
                <a:cubicBezTo>
                  <a:pt x="20417" y="42988"/>
                  <a:pt x="20417" y="42950"/>
                  <a:pt x="20379" y="42950"/>
                </a:cubicBezTo>
                <a:cubicBezTo>
                  <a:pt x="20341" y="42875"/>
                  <a:pt x="20266" y="42875"/>
                  <a:pt x="20190" y="42875"/>
                </a:cubicBezTo>
                <a:close/>
                <a:moveTo>
                  <a:pt x="56580" y="43404"/>
                </a:moveTo>
                <a:cubicBezTo>
                  <a:pt x="56514" y="43404"/>
                  <a:pt x="56447" y="43442"/>
                  <a:pt x="56485" y="43517"/>
                </a:cubicBezTo>
                <a:lnTo>
                  <a:pt x="56674" y="43517"/>
                </a:lnTo>
                <a:cubicBezTo>
                  <a:pt x="56712" y="43442"/>
                  <a:pt x="56646" y="43404"/>
                  <a:pt x="56580" y="43404"/>
                </a:cubicBezTo>
                <a:close/>
                <a:moveTo>
                  <a:pt x="81854" y="43101"/>
                </a:moveTo>
                <a:cubicBezTo>
                  <a:pt x="81741" y="43139"/>
                  <a:pt x="81476" y="43139"/>
                  <a:pt x="81476" y="43366"/>
                </a:cubicBezTo>
                <a:lnTo>
                  <a:pt x="81514" y="43480"/>
                </a:lnTo>
                <a:cubicBezTo>
                  <a:pt x="81589" y="43517"/>
                  <a:pt x="81665" y="43517"/>
                  <a:pt x="81703" y="43517"/>
                </a:cubicBezTo>
                <a:cubicBezTo>
                  <a:pt x="81816" y="43517"/>
                  <a:pt x="81930" y="43442"/>
                  <a:pt x="82005" y="43366"/>
                </a:cubicBezTo>
                <a:cubicBezTo>
                  <a:pt x="82005" y="43366"/>
                  <a:pt x="82043" y="43328"/>
                  <a:pt x="82043" y="43328"/>
                </a:cubicBezTo>
                <a:lnTo>
                  <a:pt x="81930" y="43101"/>
                </a:lnTo>
                <a:close/>
                <a:moveTo>
                  <a:pt x="9716" y="43160"/>
                </a:moveTo>
                <a:cubicBezTo>
                  <a:pt x="9692" y="43160"/>
                  <a:pt x="9667" y="43164"/>
                  <a:pt x="9642" y="43177"/>
                </a:cubicBezTo>
                <a:lnTo>
                  <a:pt x="9528" y="43290"/>
                </a:lnTo>
                <a:lnTo>
                  <a:pt x="9528" y="43366"/>
                </a:lnTo>
                <a:lnTo>
                  <a:pt x="9642" y="43480"/>
                </a:lnTo>
                <a:cubicBezTo>
                  <a:pt x="9679" y="43517"/>
                  <a:pt x="9717" y="43517"/>
                  <a:pt x="9755" y="43555"/>
                </a:cubicBezTo>
                <a:lnTo>
                  <a:pt x="9906" y="43404"/>
                </a:lnTo>
                <a:cubicBezTo>
                  <a:pt x="9906" y="43328"/>
                  <a:pt x="9906" y="43253"/>
                  <a:pt x="9831" y="43177"/>
                </a:cubicBezTo>
                <a:cubicBezTo>
                  <a:pt x="9805" y="43177"/>
                  <a:pt x="9763" y="43160"/>
                  <a:pt x="9716" y="43160"/>
                </a:cubicBezTo>
                <a:close/>
                <a:moveTo>
                  <a:pt x="79813" y="43139"/>
                </a:moveTo>
                <a:cubicBezTo>
                  <a:pt x="79661" y="43139"/>
                  <a:pt x="79548" y="43215"/>
                  <a:pt x="79510" y="43328"/>
                </a:cubicBezTo>
                <a:lnTo>
                  <a:pt x="79623" y="43480"/>
                </a:lnTo>
                <a:cubicBezTo>
                  <a:pt x="79623" y="43517"/>
                  <a:pt x="79661" y="43517"/>
                  <a:pt x="79699" y="43555"/>
                </a:cubicBezTo>
                <a:lnTo>
                  <a:pt x="79888" y="43442"/>
                </a:lnTo>
                <a:cubicBezTo>
                  <a:pt x="79926" y="43404"/>
                  <a:pt x="79964" y="43366"/>
                  <a:pt x="79964" y="43290"/>
                </a:cubicBezTo>
                <a:lnTo>
                  <a:pt x="79926" y="43253"/>
                </a:lnTo>
                <a:lnTo>
                  <a:pt x="79813" y="43139"/>
                </a:lnTo>
                <a:close/>
                <a:moveTo>
                  <a:pt x="8507" y="42648"/>
                </a:moveTo>
                <a:cubicBezTo>
                  <a:pt x="8356" y="42723"/>
                  <a:pt x="8280" y="42837"/>
                  <a:pt x="8205" y="42950"/>
                </a:cubicBezTo>
                <a:cubicBezTo>
                  <a:pt x="8205" y="42988"/>
                  <a:pt x="8167" y="43026"/>
                  <a:pt x="8167" y="43064"/>
                </a:cubicBezTo>
                <a:lnTo>
                  <a:pt x="8205" y="43139"/>
                </a:lnTo>
                <a:lnTo>
                  <a:pt x="8091" y="43177"/>
                </a:lnTo>
                <a:cubicBezTo>
                  <a:pt x="7940" y="43404"/>
                  <a:pt x="8129" y="43631"/>
                  <a:pt x="8432" y="43631"/>
                </a:cubicBezTo>
                <a:lnTo>
                  <a:pt x="8545" y="43555"/>
                </a:lnTo>
                <a:lnTo>
                  <a:pt x="8583" y="43555"/>
                </a:lnTo>
                <a:cubicBezTo>
                  <a:pt x="8621" y="43555"/>
                  <a:pt x="8734" y="43555"/>
                  <a:pt x="8810" y="43480"/>
                </a:cubicBezTo>
                <a:cubicBezTo>
                  <a:pt x="8810" y="43480"/>
                  <a:pt x="8848" y="43442"/>
                  <a:pt x="8848" y="43404"/>
                </a:cubicBezTo>
                <a:cubicBezTo>
                  <a:pt x="8885" y="43442"/>
                  <a:pt x="8961" y="43480"/>
                  <a:pt x="9037" y="43480"/>
                </a:cubicBezTo>
                <a:lnTo>
                  <a:pt x="9188" y="43404"/>
                </a:lnTo>
                <a:cubicBezTo>
                  <a:pt x="9188" y="43404"/>
                  <a:pt x="9226" y="43366"/>
                  <a:pt x="9226" y="43328"/>
                </a:cubicBezTo>
                <a:cubicBezTo>
                  <a:pt x="9263" y="43290"/>
                  <a:pt x="9301" y="43253"/>
                  <a:pt x="9301" y="43177"/>
                </a:cubicBezTo>
                <a:cubicBezTo>
                  <a:pt x="9301" y="43139"/>
                  <a:pt x="9301" y="43064"/>
                  <a:pt x="9150" y="43026"/>
                </a:cubicBezTo>
                <a:lnTo>
                  <a:pt x="9074" y="43064"/>
                </a:lnTo>
                <a:cubicBezTo>
                  <a:pt x="9037" y="43026"/>
                  <a:pt x="8961" y="42988"/>
                  <a:pt x="8961" y="42988"/>
                </a:cubicBezTo>
                <a:lnTo>
                  <a:pt x="8885" y="42799"/>
                </a:lnTo>
                <a:cubicBezTo>
                  <a:pt x="8885" y="42799"/>
                  <a:pt x="8848" y="42761"/>
                  <a:pt x="8848" y="42761"/>
                </a:cubicBezTo>
                <a:cubicBezTo>
                  <a:pt x="8810" y="42723"/>
                  <a:pt x="8734" y="42648"/>
                  <a:pt x="8583" y="42648"/>
                </a:cubicBezTo>
                <a:close/>
                <a:moveTo>
                  <a:pt x="72780" y="42837"/>
                </a:moveTo>
                <a:cubicBezTo>
                  <a:pt x="72553" y="42837"/>
                  <a:pt x="72478" y="42950"/>
                  <a:pt x="72516" y="43101"/>
                </a:cubicBezTo>
                <a:lnTo>
                  <a:pt x="72553" y="43139"/>
                </a:lnTo>
                <a:lnTo>
                  <a:pt x="72553" y="43215"/>
                </a:lnTo>
                <a:lnTo>
                  <a:pt x="72591" y="43215"/>
                </a:lnTo>
                <a:cubicBezTo>
                  <a:pt x="72478" y="43253"/>
                  <a:pt x="72402" y="43290"/>
                  <a:pt x="72364" y="43328"/>
                </a:cubicBezTo>
                <a:cubicBezTo>
                  <a:pt x="72327" y="43366"/>
                  <a:pt x="72327" y="43366"/>
                  <a:pt x="72327" y="43404"/>
                </a:cubicBezTo>
                <a:lnTo>
                  <a:pt x="72440" y="43593"/>
                </a:lnTo>
                <a:cubicBezTo>
                  <a:pt x="72467" y="43620"/>
                  <a:pt x="72531" y="43646"/>
                  <a:pt x="72620" y="43646"/>
                </a:cubicBezTo>
                <a:cubicBezTo>
                  <a:pt x="72657" y="43646"/>
                  <a:pt x="72698" y="43642"/>
                  <a:pt x="72742" y="43631"/>
                </a:cubicBezTo>
                <a:lnTo>
                  <a:pt x="72818" y="43555"/>
                </a:lnTo>
                <a:lnTo>
                  <a:pt x="72894" y="43555"/>
                </a:lnTo>
                <a:cubicBezTo>
                  <a:pt x="72894" y="43555"/>
                  <a:pt x="72856" y="43593"/>
                  <a:pt x="72856" y="43593"/>
                </a:cubicBezTo>
                <a:cubicBezTo>
                  <a:pt x="72894" y="43593"/>
                  <a:pt x="72894" y="43593"/>
                  <a:pt x="72932" y="43555"/>
                </a:cubicBezTo>
                <a:lnTo>
                  <a:pt x="73045" y="43555"/>
                </a:lnTo>
                <a:lnTo>
                  <a:pt x="73045" y="43480"/>
                </a:lnTo>
                <a:cubicBezTo>
                  <a:pt x="73072" y="43506"/>
                  <a:pt x="73080" y="43533"/>
                  <a:pt x="73095" y="43533"/>
                </a:cubicBezTo>
                <a:cubicBezTo>
                  <a:pt x="73102" y="43533"/>
                  <a:pt x="73109" y="43528"/>
                  <a:pt x="73121" y="43517"/>
                </a:cubicBezTo>
                <a:cubicBezTo>
                  <a:pt x="73121" y="43517"/>
                  <a:pt x="73121" y="43517"/>
                  <a:pt x="73121" y="43480"/>
                </a:cubicBezTo>
                <a:lnTo>
                  <a:pt x="73272" y="43480"/>
                </a:lnTo>
                <a:cubicBezTo>
                  <a:pt x="73272" y="43404"/>
                  <a:pt x="73158" y="43328"/>
                  <a:pt x="73045" y="43328"/>
                </a:cubicBezTo>
                <a:cubicBezTo>
                  <a:pt x="72969" y="43328"/>
                  <a:pt x="72894" y="43328"/>
                  <a:pt x="72818" y="43404"/>
                </a:cubicBezTo>
                <a:lnTo>
                  <a:pt x="72818" y="43328"/>
                </a:lnTo>
                <a:lnTo>
                  <a:pt x="72780" y="43290"/>
                </a:lnTo>
                <a:cubicBezTo>
                  <a:pt x="73045" y="43253"/>
                  <a:pt x="73007" y="43101"/>
                  <a:pt x="72969" y="42988"/>
                </a:cubicBezTo>
                <a:cubicBezTo>
                  <a:pt x="72969" y="42988"/>
                  <a:pt x="72969" y="42950"/>
                  <a:pt x="72932" y="42950"/>
                </a:cubicBezTo>
                <a:lnTo>
                  <a:pt x="72780" y="42837"/>
                </a:lnTo>
                <a:close/>
                <a:moveTo>
                  <a:pt x="24991" y="43480"/>
                </a:moveTo>
                <a:lnTo>
                  <a:pt x="24916" y="43517"/>
                </a:lnTo>
                <a:cubicBezTo>
                  <a:pt x="24897" y="43498"/>
                  <a:pt x="24869" y="43489"/>
                  <a:pt x="24836" y="43489"/>
                </a:cubicBezTo>
                <a:cubicBezTo>
                  <a:pt x="24802" y="43489"/>
                  <a:pt x="24765" y="43498"/>
                  <a:pt x="24727" y="43517"/>
                </a:cubicBezTo>
                <a:cubicBezTo>
                  <a:pt x="24651" y="43555"/>
                  <a:pt x="24651" y="43631"/>
                  <a:pt x="24651" y="43669"/>
                </a:cubicBezTo>
                <a:lnTo>
                  <a:pt x="24802" y="43820"/>
                </a:lnTo>
                <a:lnTo>
                  <a:pt x="24878" y="43820"/>
                </a:lnTo>
                <a:lnTo>
                  <a:pt x="25029" y="43782"/>
                </a:lnTo>
                <a:lnTo>
                  <a:pt x="25143" y="43631"/>
                </a:lnTo>
                <a:cubicBezTo>
                  <a:pt x="25143" y="43517"/>
                  <a:pt x="25029" y="43480"/>
                  <a:pt x="24991" y="43480"/>
                </a:cubicBezTo>
                <a:close/>
                <a:moveTo>
                  <a:pt x="48583" y="43404"/>
                </a:moveTo>
                <a:lnTo>
                  <a:pt x="48470" y="43517"/>
                </a:lnTo>
                <a:lnTo>
                  <a:pt x="48470" y="43669"/>
                </a:lnTo>
                <a:lnTo>
                  <a:pt x="48583" y="43820"/>
                </a:lnTo>
                <a:cubicBezTo>
                  <a:pt x="48697" y="43820"/>
                  <a:pt x="48810" y="43782"/>
                  <a:pt x="48886" y="43744"/>
                </a:cubicBezTo>
                <a:cubicBezTo>
                  <a:pt x="48924" y="43706"/>
                  <a:pt x="48961" y="43669"/>
                  <a:pt x="48961" y="43555"/>
                </a:cubicBezTo>
                <a:cubicBezTo>
                  <a:pt x="48961" y="43555"/>
                  <a:pt x="48961" y="43517"/>
                  <a:pt x="48961" y="43517"/>
                </a:cubicBezTo>
                <a:lnTo>
                  <a:pt x="48848" y="43404"/>
                </a:lnTo>
                <a:close/>
                <a:moveTo>
                  <a:pt x="5332" y="43555"/>
                </a:moveTo>
                <a:lnTo>
                  <a:pt x="5180" y="43706"/>
                </a:lnTo>
                <a:lnTo>
                  <a:pt x="5332" y="43706"/>
                </a:lnTo>
                <a:lnTo>
                  <a:pt x="5294" y="43820"/>
                </a:lnTo>
                <a:cubicBezTo>
                  <a:pt x="5332" y="43820"/>
                  <a:pt x="5369" y="43820"/>
                  <a:pt x="5407" y="43858"/>
                </a:cubicBezTo>
                <a:cubicBezTo>
                  <a:pt x="5407" y="43858"/>
                  <a:pt x="5369" y="43820"/>
                  <a:pt x="5369" y="43820"/>
                </a:cubicBezTo>
                <a:lnTo>
                  <a:pt x="5407" y="43820"/>
                </a:lnTo>
                <a:cubicBezTo>
                  <a:pt x="5407" y="43820"/>
                  <a:pt x="5369" y="43858"/>
                  <a:pt x="5445" y="43858"/>
                </a:cubicBezTo>
                <a:cubicBezTo>
                  <a:pt x="5483" y="43820"/>
                  <a:pt x="5521" y="43820"/>
                  <a:pt x="5521" y="43820"/>
                </a:cubicBezTo>
                <a:lnTo>
                  <a:pt x="5634" y="43820"/>
                </a:lnTo>
                <a:cubicBezTo>
                  <a:pt x="5634" y="43669"/>
                  <a:pt x="5407" y="43555"/>
                  <a:pt x="5332" y="43555"/>
                </a:cubicBezTo>
                <a:close/>
                <a:moveTo>
                  <a:pt x="33046" y="43198"/>
                </a:moveTo>
                <a:cubicBezTo>
                  <a:pt x="32998" y="43198"/>
                  <a:pt x="32956" y="43215"/>
                  <a:pt x="32931" y="43215"/>
                </a:cubicBezTo>
                <a:lnTo>
                  <a:pt x="32855" y="43290"/>
                </a:lnTo>
                <a:lnTo>
                  <a:pt x="32818" y="43366"/>
                </a:lnTo>
                <a:cubicBezTo>
                  <a:pt x="32780" y="43593"/>
                  <a:pt x="32780" y="43706"/>
                  <a:pt x="32855" y="43858"/>
                </a:cubicBezTo>
                <a:lnTo>
                  <a:pt x="32931" y="43895"/>
                </a:lnTo>
                <a:cubicBezTo>
                  <a:pt x="32986" y="43918"/>
                  <a:pt x="33032" y="43927"/>
                  <a:pt x="33070" y="43927"/>
                </a:cubicBezTo>
                <a:cubicBezTo>
                  <a:pt x="33161" y="43927"/>
                  <a:pt x="33207" y="43873"/>
                  <a:pt x="33234" y="43820"/>
                </a:cubicBezTo>
                <a:cubicBezTo>
                  <a:pt x="33252" y="43829"/>
                  <a:pt x="33271" y="43834"/>
                  <a:pt x="33290" y="43834"/>
                </a:cubicBezTo>
                <a:cubicBezTo>
                  <a:pt x="33345" y="43834"/>
                  <a:pt x="33394" y="43791"/>
                  <a:pt x="33423" y="43706"/>
                </a:cubicBezTo>
                <a:lnTo>
                  <a:pt x="33271" y="43555"/>
                </a:lnTo>
                <a:cubicBezTo>
                  <a:pt x="33309" y="43555"/>
                  <a:pt x="33347" y="43593"/>
                  <a:pt x="33347" y="43631"/>
                </a:cubicBezTo>
                <a:cubicBezTo>
                  <a:pt x="33347" y="43593"/>
                  <a:pt x="33347" y="43593"/>
                  <a:pt x="33347" y="43555"/>
                </a:cubicBezTo>
                <a:cubicBezTo>
                  <a:pt x="33385" y="43480"/>
                  <a:pt x="33385" y="43442"/>
                  <a:pt x="33347" y="43404"/>
                </a:cubicBezTo>
                <a:lnTo>
                  <a:pt x="33234" y="43366"/>
                </a:lnTo>
                <a:cubicBezTo>
                  <a:pt x="33234" y="43328"/>
                  <a:pt x="33196" y="43253"/>
                  <a:pt x="33120" y="43215"/>
                </a:cubicBezTo>
                <a:cubicBezTo>
                  <a:pt x="33095" y="43202"/>
                  <a:pt x="33070" y="43198"/>
                  <a:pt x="33046" y="43198"/>
                </a:cubicBezTo>
                <a:close/>
                <a:moveTo>
                  <a:pt x="59547" y="43361"/>
                </a:moveTo>
                <a:cubicBezTo>
                  <a:pt x="59301" y="43361"/>
                  <a:pt x="59204" y="43527"/>
                  <a:pt x="59170" y="43631"/>
                </a:cubicBezTo>
                <a:lnTo>
                  <a:pt x="59132" y="43669"/>
                </a:lnTo>
                <a:lnTo>
                  <a:pt x="59207" y="43858"/>
                </a:lnTo>
                <a:lnTo>
                  <a:pt x="59245" y="43858"/>
                </a:lnTo>
                <a:cubicBezTo>
                  <a:pt x="59307" y="43919"/>
                  <a:pt x="59369" y="43981"/>
                  <a:pt x="59492" y="43981"/>
                </a:cubicBezTo>
                <a:cubicBezTo>
                  <a:pt x="59520" y="43981"/>
                  <a:pt x="59551" y="43978"/>
                  <a:pt x="59585" y="43971"/>
                </a:cubicBezTo>
                <a:lnTo>
                  <a:pt x="59699" y="43895"/>
                </a:lnTo>
                <a:lnTo>
                  <a:pt x="59699" y="43858"/>
                </a:lnTo>
                <a:cubicBezTo>
                  <a:pt x="59737" y="43782"/>
                  <a:pt x="59774" y="43706"/>
                  <a:pt x="59774" y="43593"/>
                </a:cubicBezTo>
                <a:cubicBezTo>
                  <a:pt x="59774" y="43555"/>
                  <a:pt x="59774" y="43480"/>
                  <a:pt x="59737" y="43442"/>
                </a:cubicBezTo>
                <a:lnTo>
                  <a:pt x="59623" y="43366"/>
                </a:lnTo>
                <a:cubicBezTo>
                  <a:pt x="59596" y="43363"/>
                  <a:pt x="59571" y="43361"/>
                  <a:pt x="59547" y="43361"/>
                </a:cubicBezTo>
                <a:close/>
                <a:moveTo>
                  <a:pt x="52856" y="43631"/>
                </a:moveTo>
                <a:lnTo>
                  <a:pt x="52742" y="43744"/>
                </a:lnTo>
                <a:cubicBezTo>
                  <a:pt x="52704" y="43744"/>
                  <a:pt x="52667" y="43782"/>
                  <a:pt x="52667" y="43858"/>
                </a:cubicBezTo>
                <a:lnTo>
                  <a:pt x="52667" y="43933"/>
                </a:lnTo>
                <a:lnTo>
                  <a:pt x="52742" y="44009"/>
                </a:lnTo>
                <a:cubicBezTo>
                  <a:pt x="52780" y="44028"/>
                  <a:pt x="52818" y="44037"/>
                  <a:pt x="52856" y="44037"/>
                </a:cubicBezTo>
                <a:cubicBezTo>
                  <a:pt x="52893" y="44037"/>
                  <a:pt x="52931" y="44028"/>
                  <a:pt x="52969" y="44009"/>
                </a:cubicBezTo>
                <a:cubicBezTo>
                  <a:pt x="53045" y="43971"/>
                  <a:pt x="53083" y="43895"/>
                  <a:pt x="53083" y="43820"/>
                </a:cubicBezTo>
                <a:cubicBezTo>
                  <a:pt x="53083" y="43744"/>
                  <a:pt x="53045" y="43706"/>
                  <a:pt x="53007" y="43669"/>
                </a:cubicBezTo>
                <a:cubicBezTo>
                  <a:pt x="52969" y="43631"/>
                  <a:pt x="52893" y="43631"/>
                  <a:pt x="52856" y="43631"/>
                </a:cubicBezTo>
                <a:close/>
                <a:moveTo>
                  <a:pt x="40039" y="43782"/>
                </a:moveTo>
                <a:cubicBezTo>
                  <a:pt x="39925" y="43782"/>
                  <a:pt x="39850" y="43782"/>
                  <a:pt x="39812" y="43820"/>
                </a:cubicBezTo>
                <a:cubicBezTo>
                  <a:pt x="39774" y="43858"/>
                  <a:pt x="39699" y="43933"/>
                  <a:pt x="39699" y="44009"/>
                </a:cubicBezTo>
                <a:lnTo>
                  <a:pt x="39699" y="44047"/>
                </a:lnTo>
                <a:lnTo>
                  <a:pt x="39850" y="44160"/>
                </a:lnTo>
                <a:cubicBezTo>
                  <a:pt x="39925" y="44160"/>
                  <a:pt x="40039" y="44160"/>
                  <a:pt x="40077" y="44122"/>
                </a:cubicBezTo>
                <a:cubicBezTo>
                  <a:pt x="40115" y="44084"/>
                  <a:pt x="40152" y="44009"/>
                  <a:pt x="40152" y="43933"/>
                </a:cubicBezTo>
                <a:lnTo>
                  <a:pt x="40152" y="43895"/>
                </a:lnTo>
                <a:lnTo>
                  <a:pt x="40039" y="43782"/>
                </a:lnTo>
                <a:close/>
                <a:moveTo>
                  <a:pt x="31797" y="43480"/>
                </a:moveTo>
                <a:cubicBezTo>
                  <a:pt x="31532" y="43517"/>
                  <a:pt x="31154" y="43631"/>
                  <a:pt x="31116" y="43971"/>
                </a:cubicBezTo>
                <a:lnTo>
                  <a:pt x="31230" y="44122"/>
                </a:lnTo>
                <a:lnTo>
                  <a:pt x="31305" y="44122"/>
                </a:lnTo>
                <a:cubicBezTo>
                  <a:pt x="31359" y="44149"/>
                  <a:pt x="31431" y="44176"/>
                  <a:pt x="31522" y="44176"/>
                </a:cubicBezTo>
                <a:cubicBezTo>
                  <a:pt x="31560" y="44176"/>
                  <a:pt x="31601" y="44171"/>
                  <a:pt x="31646" y="44160"/>
                </a:cubicBezTo>
                <a:lnTo>
                  <a:pt x="31683" y="44122"/>
                </a:lnTo>
                <a:cubicBezTo>
                  <a:pt x="31721" y="44084"/>
                  <a:pt x="31759" y="44047"/>
                  <a:pt x="31759" y="43971"/>
                </a:cubicBezTo>
                <a:cubicBezTo>
                  <a:pt x="31759" y="43933"/>
                  <a:pt x="31759" y="43895"/>
                  <a:pt x="31759" y="43895"/>
                </a:cubicBezTo>
                <a:cubicBezTo>
                  <a:pt x="31835" y="43820"/>
                  <a:pt x="31948" y="43744"/>
                  <a:pt x="31986" y="43593"/>
                </a:cubicBezTo>
                <a:lnTo>
                  <a:pt x="31797" y="43480"/>
                </a:lnTo>
                <a:close/>
                <a:moveTo>
                  <a:pt x="21059" y="43328"/>
                </a:moveTo>
                <a:lnTo>
                  <a:pt x="20946" y="43480"/>
                </a:lnTo>
                <a:cubicBezTo>
                  <a:pt x="20908" y="43480"/>
                  <a:pt x="20833" y="43517"/>
                  <a:pt x="20795" y="43593"/>
                </a:cubicBezTo>
                <a:lnTo>
                  <a:pt x="20870" y="43744"/>
                </a:lnTo>
                <a:cubicBezTo>
                  <a:pt x="20908" y="43744"/>
                  <a:pt x="20946" y="43782"/>
                  <a:pt x="20946" y="43782"/>
                </a:cubicBezTo>
                <a:cubicBezTo>
                  <a:pt x="20984" y="43820"/>
                  <a:pt x="21022" y="43820"/>
                  <a:pt x="21022" y="43820"/>
                </a:cubicBezTo>
                <a:lnTo>
                  <a:pt x="20984" y="43895"/>
                </a:lnTo>
                <a:cubicBezTo>
                  <a:pt x="20946" y="44084"/>
                  <a:pt x="21022" y="44198"/>
                  <a:pt x="21211" y="44236"/>
                </a:cubicBezTo>
                <a:lnTo>
                  <a:pt x="21324" y="44198"/>
                </a:lnTo>
                <a:cubicBezTo>
                  <a:pt x="21438" y="44122"/>
                  <a:pt x="21438" y="43933"/>
                  <a:pt x="21324" y="43858"/>
                </a:cubicBezTo>
                <a:lnTo>
                  <a:pt x="21362" y="43820"/>
                </a:lnTo>
                <a:cubicBezTo>
                  <a:pt x="21400" y="43782"/>
                  <a:pt x="21400" y="43706"/>
                  <a:pt x="21400" y="43631"/>
                </a:cubicBezTo>
                <a:cubicBezTo>
                  <a:pt x="21400" y="43442"/>
                  <a:pt x="21286" y="43328"/>
                  <a:pt x="21059" y="43328"/>
                </a:cubicBezTo>
                <a:close/>
                <a:moveTo>
                  <a:pt x="12402" y="44160"/>
                </a:moveTo>
                <a:cubicBezTo>
                  <a:pt x="12335" y="44160"/>
                  <a:pt x="12269" y="44198"/>
                  <a:pt x="12326" y="44273"/>
                </a:cubicBezTo>
                <a:lnTo>
                  <a:pt x="12477" y="44273"/>
                </a:lnTo>
                <a:cubicBezTo>
                  <a:pt x="12534" y="44198"/>
                  <a:pt x="12468" y="44160"/>
                  <a:pt x="12402" y="44160"/>
                </a:cubicBezTo>
                <a:close/>
                <a:moveTo>
                  <a:pt x="17691" y="44041"/>
                </a:moveTo>
                <a:cubicBezTo>
                  <a:pt x="17636" y="44041"/>
                  <a:pt x="17558" y="44054"/>
                  <a:pt x="17468" y="44122"/>
                </a:cubicBezTo>
                <a:lnTo>
                  <a:pt x="17506" y="44311"/>
                </a:lnTo>
                <a:cubicBezTo>
                  <a:pt x="17581" y="44349"/>
                  <a:pt x="17638" y="44359"/>
                  <a:pt x="17685" y="44359"/>
                </a:cubicBezTo>
                <a:cubicBezTo>
                  <a:pt x="17732" y="44359"/>
                  <a:pt x="17770" y="44349"/>
                  <a:pt x="17808" y="44349"/>
                </a:cubicBezTo>
                <a:cubicBezTo>
                  <a:pt x="17846" y="44311"/>
                  <a:pt x="17884" y="44236"/>
                  <a:pt x="17884" y="44198"/>
                </a:cubicBezTo>
                <a:cubicBezTo>
                  <a:pt x="17884" y="44122"/>
                  <a:pt x="17846" y="44084"/>
                  <a:pt x="17770" y="44047"/>
                </a:cubicBezTo>
                <a:cubicBezTo>
                  <a:pt x="17755" y="44047"/>
                  <a:pt x="17728" y="44041"/>
                  <a:pt x="17691" y="44041"/>
                </a:cubicBezTo>
                <a:close/>
                <a:moveTo>
                  <a:pt x="45672" y="43820"/>
                </a:moveTo>
                <a:cubicBezTo>
                  <a:pt x="45672" y="43820"/>
                  <a:pt x="45483" y="43858"/>
                  <a:pt x="45483" y="44047"/>
                </a:cubicBezTo>
                <a:cubicBezTo>
                  <a:pt x="45483" y="44047"/>
                  <a:pt x="45483" y="44084"/>
                  <a:pt x="45483" y="44122"/>
                </a:cubicBezTo>
                <a:cubicBezTo>
                  <a:pt x="45521" y="44160"/>
                  <a:pt x="45483" y="44198"/>
                  <a:pt x="45521" y="44236"/>
                </a:cubicBezTo>
                <a:lnTo>
                  <a:pt x="45597" y="44349"/>
                </a:lnTo>
                <a:cubicBezTo>
                  <a:pt x="45634" y="44368"/>
                  <a:pt x="45672" y="44377"/>
                  <a:pt x="45710" y="44377"/>
                </a:cubicBezTo>
                <a:cubicBezTo>
                  <a:pt x="45748" y="44377"/>
                  <a:pt x="45786" y="44368"/>
                  <a:pt x="45823" y="44349"/>
                </a:cubicBezTo>
                <a:cubicBezTo>
                  <a:pt x="45937" y="44273"/>
                  <a:pt x="45975" y="44160"/>
                  <a:pt x="45975" y="44084"/>
                </a:cubicBezTo>
                <a:cubicBezTo>
                  <a:pt x="45975" y="43971"/>
                  <a:pt x="45937" y="43933"/>
                  <a:pt x="45861" y="43858"/>
                </a:cubicBezTo>
                <a:cubicBezTo>
                  <a:pt x="45823" y="43820"/>
                  <a:pt x="45748" y="43820"/>
                  <a:pt x="45672" y="43820"/>
                </a:cubicBezTo>
                <a:close/>
                <a:moveTo>
                  <a:pt x="51154" y="44047"/>
                </a:moveTo>
                <a:lnTo>
                  <a:pt x="50965" y="44160"/>
                </a:lnTo>
                <a:cubicBezTo>
                  <a:pt x="50965" y="44160"/>
                  <a:pt x="50927" y="44198"/>
                  <a:pt x="50927" y="44273"/>
                </a:cubicBezTo>
                <a:lnTo>
                  <a:pt x="50927" y="44311"/>
                </a:lnTo>
                <a:lnTo>
                  <a:pt x="51079" y="44425"/>
                </a:lnTo>
                <a:lnTo>
                  <a:pt x="51230" y="44425"/>
                </a:lnTo>
                <a:lnTo>
                  <a:pt x="51381" y="44311"/>
                </a:lnTo>
                <a:lnTo>
                  <a:pt x="51381" y="44198"/>
                </a:lnTo>
                <a:lnTo>
                  <a:pt x="51268" y="44084"/>
                </a:lnTo>
                <a:cubicBezTo>
                  <a:pt x="51230" y="44084"/>
                  <a:pt x="51192" y="44047"/>
                  <a:pt x="51154" y="44047"/>
                </a:cubicBezTo>
                <a:close/>
                <a:moveTo>
                  <a:pt x="70247" y="44047"/>
                </a:moveTo>
                <a:cubicBezTo>
                  <a:pt x="70134" y="44047"/>
                  <a:pt x="70058" y="44047"/>
                  <a:pt x="70020" y="44084"/>
                </a:cubicBezTo>
                <a:cubicBezTo>
                  <a:pt x="69983" y="44122"/>
                  <a:pt x="69945" y="44198"/>
                  <a:pt x="69983" y="44311"/>
                </a:cubicBezTo>
                <a:lnTo>
                  <a:pt x="70096" y="44425"/>
                </a:lnTo>
                <a:lnTo>
                  <a:pt x="70209" y="44425"/>
                </a:lnTo>
                <a:lnTo>
                  <a:pt x="70361" y="44311"/>
                </a:lnTo>
                <a:lnTo>
                  <a:pt x="70361" y="44160"/>
                </a:lnTo>
                <a:lnTo>
                  <a:pt x="70247" y="44047"/>
                </a:lnTo>
                <a:close/>
                <a:moveTo>
                  <a:pt x="30738" y="44009"/>
                </a:moveTo>
                <a:cubicBezTo>
                  <a:pt x="30663" y="44047"/>
                  <a:pt x="30511" y="44160"/>
                  <a:pt x="30511" y="44273"/>
                </a:cubicBezTo>
                <a:cubicBezTo>
                  <a:pt x="30511" y="44311"/>
                  <a:pt x="30511" y="44425"/>
                  <a:pt x="30700" y="44463"/>
                </a:cubicBezTo>
                <a:lnTo>
                  <a:pt x="30889" y="44349"/>
                </a:lnTo>
                <a:cubicBezTo>
                  <a:pt x="30889" y="44349"/>
                  <a:pt x="30889" y="44311"/>
                  <a:pt x="30927" y="44311"/>
                </a:cubicBezTo>
                <a:cubicBezTo>
                  <a:pt x="30965" y="44273"/>
                  <a:pt x="31003" y="44236"/>
                  <a:pt x="31003" y="44160"/>
                </a:cubicBezTo>
                <a:cubicBezTo>
                  <a:pt x="31003" y="44084"/>
                  <a:pt x="30965" y="44047"/>
                  <a:pt x="30852" y="44009"/>
                </a:cubicBezTo>
                <a:close/>
                <a:moveTo>
                  <a:pt x="62383" y="44084"/>
                </a:moveTo>
                <a:cubicBezTo>
                  <a:pt x="62308" y="44084"/>
                  <a:pt x="62232" y="44084"/>
                  <a:pt x="62156" y="44122"/>
                </a:cubicBezTo>
                <a:cubicBezTo>
                  <a:pt x="61967" y="44198"/>
                  <a:pt x="61930" y="44425"/>
                  <a:pt x="62194" y="44463"/>
                </a:cubicBezTo>
                <a:lnTo>
                  <a:pt x="62345" y="44349"/>
                </a:lnTo>
                <a:cubicBezTo>
                  <a:pt x="62345" y="44387"/>
                  <a:pt x="62345" y="44387"/>
                  <a:pt x="62345" y="44387"/>
                </a:cubicBezTo>
                <a:cubicBezTo>
                  <a:pt x="62383" y="44387"/>
                  <a:pt x="62459" y="44349"/>
                  <a:pt x="62459" y="44236"/>
                </a:cubicBezTo>
                <a:cubicBezTo>
                  <a:pt x="62459" y="44198"/>
                  <a:pt x="62459" y="44198"/>
                  <a:pt x="62459" y="44160"/>
                </a:cubicBezTo>
                <a:lnTo>
                  <a:pt x="62383" y="44084"/>
                </a:lnTo>
                <a:close/>
                <a:moveTo>
                  <a:pt x="48191" y="44107"/>
                </a:moveTo>
                <a:cubicBezTo>
                  <a:pt x="48158" y="44107"/>
                  <a:pt x="48125" y="44111"/>
                  <a:pt x="48092" y="44122"/>
                </a:cubicBezTo>
                <a:cubicBezTo>
                  <a:pt x="47979" y="44160"/>
                  <a:pt x="47903" y="44236"/>
                  <a:pt x="47903" y="44349"/>
                </a:cubicBezTo>
                <a:lnTo>
                  <a:pt x="48016" y="44463"/>
                </a:lnTo>
                <a:cubicBezTo>
                  <a:pt x="48053" y="44467"/>
                  <a:pt x="48086" y="44468"/>
                  <a:pt x="48117" y="44468"/>
                </a:cubicBezTo>
                <a:cubicBezTo>
                  <a:pt x="48365" y="44468"/>
                  <a:pt x="48398" y="44341"/>
                  <a:pt x="48432" y="44273"/>
                </a:cubicBezTo>
                <a:lnTo>
                  <a:pt x="48394" y="44160"/>
                </a:lnTo>
                <a:cubicBezTo>
                  <a:pt x="48341" y="44133"/>
                  <a:pt x="48269" y="44107"/>
                  <a:pt x="48191" y="44107"/>
                </a:cubicBezTo>
                <a:close/>
                <a:moveTo>
                  <a:pt x="227" y="44273"/>
                </a:moveTo>
                <a:lnTo>
                  <a:pt x="1" y="44349"/>
                </a:lnTo>
                <a:lnTo>
                  <a:pt x="1" y="44500"/>
                </a:lnTo>
                <a:lnTo>
                  <a:pt x="152" y="44614"/>
                </a:lnTo>
                <a:lnTo>
                  <a:pt x="454" y="44614"/>
                </a:lnTo>
                <a:lnTo>
                  <a:pt x="643" y="44538"/>
                </a:lnTo>
                <a:lnTo>
                  <a:pt x="643" y="44500"/>
                </a:lnTo>
                <a:cubicBezTo>
                  <a:pt x="643" y="44311"/>
                  <a:pt x="417" y="44273"/>
                  <a:pt x="303" y="44273"/>
                </a:cubicBezTo>
                <a:close/>
                <a:moveTo>
                  <a:pt x="23224" y="43722"/>
                </a:moveTo>
                <a:cubicBezTo>
                  <a:pt x="23174" y="43722"/>
                  <a:pt x="23111" y="43748"/>
                  <a:pt x="23063" y="43820"/>
                </a:cubicBezTo>
                <a:cubicBezTo>
                  <a:pt x="23063" y="43782"/>
                  <a:pt x="23025" y="43782"/>
                  <a:pt x="23025" y="43782"/>
                </a:cubicBezTo>
                <a:lnTo>
                  <a:pt x="22950" y="43744"/>
                </a:lnTo>
                <a:cubicBezTo>
                  <a:pt x="22917" y="43733"/>
                  <a:pt x="22883" y="43729"/>
                  <a:pt x="22851" y="43729"/>
                </a:cubicBezTo>
                <a:cubicBezTo>
                  <a:pt x="22773" y="43729"/>
                  <a:pt x="22701" y="43755"/>
                  <a:pt x="22647" y="43782"/>
                </a:cubicBezTo>
                <a:cubicBezTo>
                  <a:pt x="22572" y="43858"/>
                  <a:pt x="22496" y="43933"/>
                  <a:pt x="22496" y="44047"/>
                </a:cubicBezTo>
                <a:lnTo>
                  <a:pt x="22307" y="44047"/>
                </a:lnTo>
                <a:cubicBezTo>
                  <a:pt x="22080" y="44047"/>
                  <a:pt x="21816" y="44047"/>
                  <a:pt x="21589" y="44160"/>
                </a:cubicBezTo>
                <a:lnTo>
                  <a:pt x="21513" y="44236"/>
                </a:lnTo>
                <a:cubicBezTo>
                  <a:pt x="21475" y="44387"/>
                  <a:pt x="21513" y="44500"/>
                  <a:pt x="21589" y="44576"/>
                </a:cubicBezTo>
                <a:lnTo>
                  <a:pt x="21702" y="44614"/>
                </a:lnTo>
                <a:cubicBezTo>
                  <a:pt x="21740" y="44626"/>
                  <a:pt x="21782" y="44631"/>
                  <a:pt x="21824" y="44631"/>
                </a:cubicBezTo>
                <a:cubicBezTo>
                  <a:pt x="21908" y="44631"/>
                  <a:pt x="21992" y="44614"/>
                  <a:pt x="22042" y="44614"/>
                </a:cubicBezTo>
                <a:cubicBezTo>
                  <a:pt x="22099" y="44595"/>
                  <a:pt x="22137" y="44585"/>
                  <a:pt x="22165" y="44585"/>
                </a:cubicBezTo>
                <a:cubicBezTo>
                  <a:pt x="22194" y="44585"/>
                  <a:pt x="22213" y="44595"/>
                  <a:pt x="22232" y="44614"/>
                </a:cubicBezTo>
                <a:lnTo>
                  <a:pt x="22458" y="44500"/>
                </a:lnTo>
                <a:cubicBezTo>
                  <a:pt x="22458" y="44463"/>
                  <a:pt x="22458" y="44463"/>
                  <a:pt x="22496" y="44425"/>
                </a:cubicBezTo>
                <a:cubicBezTo>
                  <a:pt x="22534" y="44425"/>
                  <a:pt x="22534" y="44387"/>
                  <a:pt x="22572" y="44349"/>
                </a:cubicBezTo>
                <a:lnTo>
                  <a:pt x="22761" y="44349"/>
                </a:lnTo>
                <a:cubicBezTo>
                  <a:pt x="22874" y="44311"/>
                  <a:pt x="23063" y="44160"/>
                  <a:pt x="23101" y="44009"/>
                </a:cubicBezTo>
                <a:cubicBezTo>
                  <a:pt x="23101" y="44009"/>
                  <a:pt x="23101" y="44009"/>
                  <a:pt x="23101" y="44047"/>
                </a:cubicBezTo>
                <a:cubicBezTo>
                  <a:pt x="23132" y="44108"/>
                  <a:pt x="23187" y="44218"/>
                  <a:pt x="23367" y="44218"/>
                </a:cubicBezTo>
                <a:cubicBezTo>
                  <a:pt x="23410" y="44218"/>
                  <a:pt x="23459" y="44212"/>
                  <a:pt x="23517" y="44198"/>
                </a:cubicBezTo>
                <a:lnTo>
                  <a:pt x="23593" y="44084"/>
                </a:lnTo>
                <a:cubicBezTo>
                  <a:pt x="23593" y="43971"/>
                  <a:pt x="23479" y="43782"/>
                  <a:pt x="23290" y="43744"/>
                </a:cubicBezTo>
                <a:cubicBezTo>
                  <a:pt x="23276" y="43730"/>
                  <a:pt x="23252" y="43722"/>
                  <a:pt x="23224" y="43722"/>
                </a:cubicBezTo>
                <a:close/>
                <a:moveTo>
                  <a:pt x="52780" y="44198"/>
                </a:moveTo>
                <a:lnTo>
                  <a:pt x="52629" y="44273"/>
                </a:lnTo>
                <a:cubicBezTo>
                  <a:pt x="52629" y="44273"/>
                  <a:pt x="52591" y="44311"/>
                  <a:pt x="52591" y="44311"/>
                </a:cubicBezTo>
                <a:cubicBezTo>
                  <a:pt x="52553" y="44349"/>
                  <a:pt x="52515" y="44425"/>
                  <a:pt x="52553" y="44538"/>
                </a:cubicBezTo>
                <a:lnTo>
                  <a:pt x="52742" y="44614"/>
                </a:lnTo>
                <a:lnTo>
                  <a:pt x="52818" y="44614"/>
                </a:lnTo>
                <a:cubicBezTo>
                  <a:pt x="52849" y="44629"/>
                  <a:pt x="52887" y="44639"/>
                  <a:pt x="52923" y="44639"/>
                </a:cubicBezTo>
                <a:cubicBezTo>
                  <a:pt x="52974" y="44639"/>
                  <a:pt x="53023" y="44620"/>
                  <a:pt x="53045" y="44576"/>
                </a:cubicBezTo>
                <a:cubicBezTo>
                  <a:pt x="53120" y="44576"/>
                  <a:pt x="53120" y="44500"/>
                  <a:pt x="53120" y="44463"/>
                </a:cubicBezTo>
                <a:lnTo>
                  <a:pt x="53083" y="44349"/>
                </a:lnTo>
                <a:cubicBezTo>
                  <a:pt x="53045" y="44349"/>
                  <a:pt x="53045" y="44349"/>
                  <a:pt x="53007" y="44311"/>
                </a:cubicBezTo>
                <a:cubicBezTo>
                  <a:pt x="52969" y="44273"/>
                  <a:pt x="52893" y="44198"/>
                  <a:pt x="52780" y="44198"/>
                </a:cubicBezTo>
                <a:close/>
                <a:moveTo>
                  <a:pt x="47374" y="44311"/>
                </a:moveTo>
                <a:lnTo>
                  <a:pt x="47260" y="44425"/>
                </a:lnTo>
                <a:lnTo>
                  <a:pt x="47260" y="44576"/>
                </a:lnTo>
                <a:lnTo>
                  <a:pt x="47374" y="44689"/>
                </a:lnTo>
                <a:lnTo>
                  <a:pt x="47563" y="44689"/>
                </a:lnTo>
                <a:lnTo>
                  <a:pt x="47714" y="44576"/>
                </a:lnTo>
                <a:lnTo>
                  <a:pt x="47714" y="44425"/>
                </a:lnTo>
                <a:lnTo>
                  <a:pt x="47563" y="44311"/>
                </a:lnTo>
                <a:close/>
                <a:moveTo>
                  <a:pt x="57204" y="44311"/>
                </a:moveTo>
                <a:cubicBezTo>
                  <a:pt x="57090" y="44311"/>
                  <a:pt x="56901" y="44349"/>
                  <a:pt x="56901" y="44538"/>
                </a:cubicBezTo>
                <a:lnTo>
                  <a:pt x="56901" y="44576"/>
                </a:lnTo>
                <a:lnTo>
                  <a:pt x="57015" y="44689"/>
                </a:lnTo>
                <a:cubicBezTo>
                  <a:pt x="57241" y="44689"/>
                  <a:pt x="57317" y="44576"/>
                  <a:pt x="57355" y="44500"/>
                </a:cubicBezTo>
                <a:lnTo>
                  <a:pt x="57393" y="44463"/>
                </a:lnTo>
                <a:lnTo>
                  <a:pt x="57241" y="44311"/>
                </a:lnTo>
                <a:close/>
                <a:moveTo>
                  <a:pt x="76864" y="44387"/>
                </a:moveTo>
                <a:lnTo>
                  <a:pt x="76712" y="44500"/>
                </a:lnTo>
                <a:cubicBezTo>
                  <a:pt x="76712" y="44500"/>
                  <a:pt x="76674" y="44538"/>
                  <a:pt x="76674" y="44576"/>
                </a:cubicBezTo>
                <a:lnTo>
                  <a:pt x="76788" y="44727"/>
                </a:lnTo>
                <a:cubicBezTo>
                  <a:pt x="76788" y="44765"/>
                  <a:pt x="76826" y="44765"/>
                  <a:pt x="76864" y="44765"/>
                </a:cubicBezTo>
                <a:lnTo>
                  <a:pt x="77053" y="44689"/>
                </a:lnTo>
                <a:cubicBezTo>
                  <a:pt x="77053" y="44652"/>
                  <a:pt x="77090" y="44652"/>
                  <a:pt x="77090" y="44576"/>
                </a:cubicBezTo>
                <a:lnTo>
                  <a:pt x="76977" y="44463"/>
                </a:lnTo>
                <a:cubicBezTo>
                  <a:pt x="76977" y="44425"/>
                  <a:pt x="76939" y="44425"/>
                  <a:pt x="76864" y="44387"/>
                </a:cubicBezTo>
                <a:close/>
                <a:moveTo>
                  <a:pt x="16946" y="44415"/>
                </a:moveTo>
                <a:cubicBezTo>
                  <a:pt x="16918" y="44415"/>
                  <a:pt x="16891" y="44418"/>
                  <a:pt x="16863" y="44425"/>
                </a:cubicBezTo>
                <a:cubicBezTo>
                  <a:pt x="16825" y="44463"/>
                  <a:pt x="16712" y="44500"/>
                  <a:pt x="16712" y="44652"/>
                </a:cubicBezTo>
                <a:lnTo>
                  <a:pt x="16863" y="44765"/>
                </a:lnTo>
                <a:cubicBezTo>
                  <a:pt x="16901" y="44765"/>
                  <a:pt x="16938" y="44803"/>
                  <a:pt x="16938" y="44803"/>
                </a:cubicBezTo>
                <a:cubicBezTo>
                  <a:pt x="17014" y="44803"/>
                  <a:pt x="17127" y="44803"/>
                  <a:pt x="17203" y="44765"/>
                </a:cubicBezTo>
                <a:cubicBezTo>
                  <a:pt x="17241" y="44727"/>
                  <a:pt x="17279" y="44689"/>
                  <a:pt x="17279" y="44614"/>
                </a:cubicBezTo>
                <a:lnTo>
                  <a:pt x="17241" y="44538"/>
                </a:lnTo>
                <a:cubicBezTo>
                  <a:pt x="17179" y="44476"/>
                  <a:pt x="17067" y="44415"/>
                  <a:pt x="16946" y="44415"/>
                </a:cubicBezTo>
                <a:close/>
                <a:moveTo>
                  <a:pt x="14368" y="44500"/>
                </a:moveTo>
                <a:cubicBezTo>
                  <a:pt x="14254" y="44500"/>
                  <a:pt x="14141" y="44538"/>
                  <a:pt x="14103" y="44689"/>
                </a:cubicBezTo>
                <a:lnTo>
                  <a:pt x="14216" y="44841"/>
                </a:lnTo>
                <a:lnTo>
                  <a:pt x="14254" y="44841"/>
                </a:lnTo>
                <a:cubicBezTo>
                  <a:pt x="14285" y="44902"/>
                  <a:pt x="14341" y="44964"/>
                  <a:pt x="14484" y="44964"/>
                </a:cubicBezTo>
                <a:cubicBezTo>
                  <a:pt x="14516" y="44964"/>
                  <a:pt x="14553" y="44961"/>
                  <a:pt x="14594" y="44954"/>
                </a:cubicBezTo>
                <a:lnTo>
                  <a:pt x="14670" y="44841"/>
                </a:lnTo>
                <a:lnTo>
                  <a:pt x="14670" y="44803"/>
                </a:lnTo>
                <a:cubicBezTo>
                  <a:pt x="14670" y="44652"/>
                  <a:pt x="14519" y="44538"/>
                  <a:pt x="14368" y="44500"/>
                </a:cubicBezTo>
                <a:close/>
                <a:moveTo>
                  <a:pt x="13422" y="44614"/>
                </a:moveTo>
                <a:lnTo>
                  <a:pt x="13271" y="44689"/>
                </a:lnTo>
                <a:cubicBezTo>
                  <a:pt x="13233" y="44841"/>
                  <a:pt x="13309" y="44878"/>
                  <a:pt x="13347" y="44916"/>
                </a:cubicBezTo>
                <a:cubicBezTo>
                  <a:pt x="13422" y="44992"/>
                  <a:pt x="13498" y="44992"/>
                  <a:pt x="13649" y="44992"/>
                </a:cubicBezTo>
                <a:lnTo>
                  <a:pt x="13763" y="44878"/>
                </a:lnTo>
                <a:lnTo>
                  <a:pt x="13763" y="44841"/>
                </a:lnTo>
                <a:cubicBezTo>
                  <a:pt x="13763" y="44652"/>
                  <a:pt x="13574" y="44614"/>
                  <a:pt x="13460" y="44614"/>
                </a:cubicBezTo>
                <a:close/>
                <a:moveTo>
                  <a:pt x="69113" y="44652"/>
                </a:moveTo>
                <a:cubicBezTo>
                  <a:pt x="69037" y="44652"/>
                  <a:pt x="68962" y="44652"/>
                  <a:pt x="68924" y="44727"/>
                </a:cubicBezTo>
                <a:cubicBezTo>
                  <a:pt x="68848" y="44765"/>
                  <a:pt x="68848" y="44841"/>
                  <a:pt x="68848" y="44916"/>
                </a:cubicBezTo>
                <a:lnTo>
                  <a:pt x="68962" y="44916"/>
                </a:lnTo>
                <a:cubicBezTo>
                  <a:pt x="68962" y="44954"/>
                  <a:pt x="69000" y="44992"/>
                  <a:pt x="69000" y="45030"/>
                </a:cubicBezTo>
                <a:cubicBezTo>
                  <a:pt x="69121" y="45030"/>
                  <a:pt x="69145" y="44981"/>
                  <a:pt x="69208" y="44981"/>
                </a:cubicBezTo>
                <a:cubicBezTo>
                  <a:pt x="69223" y="44981"/>
                  <a:pt x="69242" y="44984"/>
                  <a:pt x="69264" y="44992"/>
                </a:cubicBezTo>
                <a:cubicBezTo>
                  <a:pt x="69264" y="44954"/>
                  <a:pt x="69264" y="44954"/>
                  <a:pt x="69264" y="44954"/>
                </a:cubicBezTo>
                <a:lnTo>
                  <a:pt x="69415" y="44954"/>
                </a:lnTo>
                <a:cubicBezTo>
                  <a:pt x="69415" y="44727"/>
                  <a:pt x="69264" y="44652"/>
                  <a:pt x="69113" y="44652"/>
                </a:cubicBezTo>
                <a:close/>
                <a:moveTo>
                  <a:pt x="40530" y="44236"/>
                </a:moveTo>
                <a:cubicBezTo>
                  <a:pt x="40379" y="44273"/>
                  <a:pt x="40115" y="44273"/>
                  <a:pt x="40115" y="44463"/>
                </a:cubicBezTo>
                <a:cubicBezTo>
                  <a:pt x="40115" y="44463"/>
                  <a:pt x="40115" y="44500"/>
                  <a:pt x="40115" y="44538"/>
                </a:cubicBezTo>
                <a:cubicBezTo>
                  <a:pt x="40039" y="44652"/>
                  <a:pt x="40001" y="44765"/>
                  <a:pt x="40001" y="44992"/>
                </a:cubicBezTo>
                <a:lnTo>
                  <a:pt x="40152" y="45105"/>
                </a:lnTo>
                <a:lnTo>
                  <a:pt x="40379" y="45105"/>
                </a:lnTo>
                <a:cubicBezTo>
                  <a:pt x="40490" y="45119"/>
                  <a:pt x="40565" y="45128"/>
                  <a:pt x="40633" y="45128"/>
                </a:cubicBezTo>
                <a:cubicBezTo>
                  <a:pt x="40750" y="45128"/>
                  <a:pt x="40844" y="45102"/>
                  <a:pt x="41060" y="45030"/>
                </a:cubicBezTo>
                <a:lnTo>
                  <a:pt x="41135" y="44954"/>
                </a:lnTo>
                <a:cubicBezTo>
                  <a:pt x="41135" y="44916"/>
                  <a:pt x="41135" y="44841"/>
                  <a:pt x="41135" y="44803"/>
                </a:cubicBezTo>
                <a:cubicBezTo>
                  <a:pt x="41135" y="44614"/>
                  <a:pt x="41022" y="44538"/>
                  <a:pt x="40946" y="44463"/>
                </a:cubicBezTo>
                <a:cubicBezTo>
                  <a:pt x="40871" y="44425"/>
                  <a:pt x="40833" y="44387"/>
                  <a:pt x="40833" y="44311"/>
                </a:cubicBezTo>
                <a:lnTo>
                  <a:pt x="40682" y="44236"/>
                </a:lnTo>
                <a:close/>
                <a:moveTo>
                  <a:pt x="52289" y="44803"/>
                </a:moveTo>
                <a:lnTo>
                  <a:pt x="52137" y="44916"/>
                </a:lnTo>
                <a:cubicBezTo>
                  <a:pt x="52062" y="44954"/>
                  <a:pt x="51948" y="45030"/>
                  <a:pt x="52024" y="45181"/>
                </a:cubicBezTo>
                <a:lnTo>
                  <a:pt x="52100" y="45256"/>
                </a:lnTo>
                <a:cubicBezTo>
                  <a:pt x="52175" y="45256"/>
                  <a:pt x="52251" y="45256"/>
                  <a:pt x="52326" y="45219"/>
                </a:cubicBezTo>
                <a:cubicBezTo>
                  <a:pt x="52402" y="45181"/>
                  <a:pt x="52478" y="45105"/>
                  <a:pt x="52478" y="44992"/>
                </a:cubicBezTo>
                <a:cubicBezTo>
                  <a:pt x="52478" y="44916"/>
                  <a:pt x="52402" y="44841"/>
                  <a:pt x="52289" y="44803"/>
                </a:cubicBezTo>
                <a:close/>
                <a:moveTo>
                  <a:pt x="87374" y="44597"/>
                </a:moveTo>
                <a:cubicBezTo>
                  <a:pt x="87349" y="44597"/>
                  <a:pt x="87324" y="44601"/>
                  <a:pt x="87298" y="44614"/>
                </a:cubicBezTo>
                <a:cubicBezTo>
                  <a:pt x="87261" y="44614"/>
                  <a:pt x="87223" y="44652"/>
                  <a:pt x="87223" y="44652"/>
                </a:cubicBezTo>
                <a:lnTo>
                  <a:pt x="87109" y="44689"/>
                </a:lnTo>
                <a:cubicBezTo>
                  <a:pt x="87034" y="44765"/>
                  <a:pt x="86996" y="44841"/>
                  <a:pt x="86996" y="44954"/>
                </a:cubicBezTo>
                <a:cubicBezTo>
                  <a:pt x="86996" y="45067"/>
                  <a:pt x="87034" y="45143"/>
                  <a:pt x="87109" y="45219"/>
                </a:cubicBezTo>
                <a:lnTo>
                  <a:pt x="87223" y="45256"/>
                </a:lnTo>
                <a:lnTo>
                  <a:pt x="87639" y="45256"/>
                </a:lnTo>
                <a:lnTo>
                  <a:pt x="87752" y="45219"/>
                </a:lnTo>
                <a:cubicBezTo>
                  <a:pt x="87866" y="45067"/>
                  <a:pt x="87866" y="44992"/>
                  <a:pt x="87866" y="44878"/>
                </a:cubicBezTo>
                <a:cubicBezTo>
                  <a:pt x="87866" y="44841"/>
                  <a:pt x="87866" y="44803"/>
                  <a:pt x="87903" y="44765"/>
                </a:cubicBezTo>
                <a:lnTo>
                  <a:pt x="87677" y="44652"/>
                </a:lnTo>
                <a:cubicBezTo>
                  <a:pt x="87639" y="44652"/>
                  <a:pt x="87639" y="44652"/>
                  <a:pt x="87525" y="44614"/>
                </a:cubicBezTo>
                <a:cubicBezTo>
                  <a:pt x="87475" y="44614"/>
                  <a:pt x="87424" y="44597"/>
                  <a:pt x="87374" y="44597"/>
                </a:cubicBezTo>
                <a:close/>
                <a:moveTo>
                  <a:pt x="22305" y="44863"/>
                </a:moveTo>
                <a:cubicBezTo>
                  <a:pt x="22279" y="44863"/>
                  <a:pt x="22254" y="44867"/>
                  <a:pt x="22232" y="44878"/>
                </a:cubicBezTo>
                <a:lnTo>
                  <a:pt x="22156" y="44916"/>
                </a:lnTo>
                <a:cubicBezTo>
                  <a:pt x="22118" y="44954"/>
                  <a:pt x="22080" y="44992"/>
                  <a:pt x="22080" y="45030"/>
                </a:cubicBezTo>
                <a:cubicBezTo>
                  <a:pt x="22080" y="45105"/>
                  <a:pt x="22080" y="45105"/>
                  <a:pt x="22118" y="45143"/>
                </a:cubicBezTo>
                <a:cubicBezTo>
                  <a:pt x="22118" y="45143"/>
                  <a:pt x="22118" y="45143"/>
                  <a:pt x="22118" y="45181"/>
                </a:cubicBezTo>
                <a:lnTo>
                  <a:pt x="22232" y="45294"/>
                </a:lnTo>
                <a:cubicBezTo>
                  <a:pt x="22254" y="45305"/>
                  <a:pt x="22279" y="45310"/>
                  <a:pt x="22305" y="45310"/>
                </a:cubicBezTo>
                <a:cubicBezTo>
                  <a:pt x="22367" y="45310"/>
                  <a:pt x="22432" y="45283"/>
                  <a:pt x="22458" y="45256"/>
                </a:cubicBezTo>
                <a:cubicBezTo>
                  <a:pt x="22534" y="45219"/>
                  <a:pt x="22572" y="45143"/>
                  <a:pt x="22572" y="45067"/>
                </a:cubicBezTo>
                <a:cubicBezTo>
                  <a:pt x="22572" y="45030"/>
                  <a:pt x="22534" y="44954"/>
                  <a:pt x="22458" y="44916"/>
                </a:cubicBezTo>
                <a:cubicBezTo>
                  <a:pt x="22432" y="44889"/>
                  <a:pt x="22367" y="44863"/>
                  <a:pt x="22305" y="44863"/>
                </a:cubicBezTo>
                <a:close/>
                <a:moveTo>
                  <a:pt x="72780" y="44689"/>
                </a:moveTo>
                <a:lnTo>
                  <a:pt x="72553" y="44727"/>
                </a:lnTo>
                <a:cubicBezTo>
                  <a:pt x="72516" y="44878"/>
                  <a:pt x="72516" y="44954"/>
                  <a:pt x="72553" y="45105"/>
                </a:cubicBezTo>
                <a:lnTo>
                  <a:pt x="72591" y="45143"/>
                </a:lnTo>
                <a:cubicBezTo>
                  <a:pt x="72553" y="45181"/>
                  <a:pt x="72553" y="45219"/>
                  <a:pt x="72553" y="45294"/>
                </a:cubicBezTo>
                <a:lnTo>
                  <a:pt x="72591" y="45370"/>
                </a:lnTo>
                <a:cubicBezTo>
                  <a:pt x="72667" y="45446"/>
                  <a:pt x="72742" y="45446"/>
                  <a:pt x="72818" y="45446"/>
                </a:cubicBezTo>
                <a:cubicBezTo>
                  <a:pt x="72932" y="45408"/>
                  <a:pt x="73007" y="45294"/>
                  <a:pt x="73045" y="45256"/>
                </a:cubicBezTo>
                <a:lnTo>
                  <a:pt x="73045" y="45105"/>
                </a:lnTo>
                <a:cubicBezTo>
                  <a:pt x="73045" y="45105"/>
                  <a:pt x="73007" y="45105"/>
                  <a:pt x="73007" y="45067"/>
                </a:cubicBezTo>
                <a:cubicBezTo>
                  <a:pt x="73045" y="45030"/>
                  <a:pt x="73083" y="44916"/>
                  <a:pt x="73083" y="44841"/>
                </a:cubicBezTo>
                <a:lnTo>
                  <a:pt x="72932" y="44689"/>
                </a:lnTo>
                <a:cubicBezTo>
                  <a:pt x="72894" y="44702"/>
                  <a:pt x="72864" y="44706"/>
                  <a:pt x="72842" y="44706"/>
                </a:cubicBezTo>
                <a:cubicBezTo>
                  <a:pt x="72797" y="44706"/>
                  <a:pt x="72780" y="44689"/>
                  <a:pt x="72780" y="44689"/>
                </a:cubicBezTo>
                <a:close/>
                <a:moveTo>
                  <a:pt x="16712" y="45181"/>
                </a:moveTo>
                <a:lnTo>
                  <a:pt x="16560" y="45294"/>
                </a:lnTo>
                <a:lnTo>
                  <a:pt x="16560" y="45446"/>
                </a:lnTo>
                <a:lnTo>
                  <a:pt x="16712" y="45559"/>
                </a:lnTo>
                <a:cubicBezTo>
                  <a:pt x="16749" y="45559"/>
                  <a:pt x="16787" y="45559"/>
                  <a:pt x="16825" y="45597"/>
                </a:cubicBezTo>
                <a:lnTo>
                  <a:pt x="17014" y="45483"/>
                </a:lnTo>
                <a:lnTo>
                  <a:pt x="17014" y="45294"/>
                </a:lnTo>
                <a:lnTo>
                  <a:pt x="16901" y="45181"/>
                </a:lnTo>
                <a:close/>
                <a:moveTo>
                  <a:pt x="24519" y="45274"/>
                </a:moveTo>
                <a:cubicBezTo>
                  <a:pt x="24359" y="45274"/>
                  <a:pt x="24304" y="45384"/>
                  <a:pt x="24273" y="45446"/>
                </a:cubicBezTo>
                <a:cubicBezTo>
                  <a:pt x="24273" y="45446"/>
                  <a:pt x="24273" y="45483"/>
                  <a:pt x="24235" y="45483"/>
                </a:cubicBezTo>
                <a:lnTo>
                  <a:pt x="24349" y="45672"/>
                </a:lnTo>
                <a:lnTo>
                  <a:pt x="24613" y="45672"/>
                </a:lnTo>
                <a:lnTo>
                  <a:pt x="24727" y="45559"/>
                </a:lnTo>
                <a:lnTo>
                  <a:pt x="24727" y="45408"/>
                </a:lnTo>
                <a:lnTo>
                  <a:pt x="24651" y="45294"/>
                </a:lnTo>
                <a:cubicBezTo>
                  <a:pt x="24601" y="45280"/>
                  <a:pt x="24557" y="45274"/>
                  <a:pt x="24519" y="45274"/>
                </a:cubicBezTo>
                <a:close/>
                <a:moveTo>
                  <a:pt x="31660" y="45279"/>
                </a:moveTo>
                <a:cubicBezTo>
                  <a:pt x="31633" y="45279"/>
                  <a:pt x="31603" y="45283"/>
                  <a:pt x="31570" y="45294"/>
                </a:cubicBezTo>
                <a:lnTo>
                  <a:pt x="31457" y="45408"/>
                </a:lnTo>
                <a:lnTo>
                  <a:pt x="31457" y="45483"/>
                </a:lnTo>
                <a:lnTo>
                  <a:pt x="31608" y="45635"/>
                </a:lnTo>
                <a:cubicBezTo>
                  <a:pt x="31608" y="45635"/>
                  <a:pt x="31683" y="45672"/>
                  <a:pt x="31797" y="45672"/>
                </a:cubicBezTo>
                <a:lnTo>
                  <a:pt x="31910" y="45559"/>
                </a:lnTo>
                <a:lnTo>
                  <a:pt x="31910" y="45446"/>
                </a:lnTo>
                <a:lnTo>
                  <a:pt x="31797" y="45332"/>
                </a:lnTo>
                <a:cubicBezTo>
                  <a:pt x="31770" y="45305"/>
                  <a:pt x="31724" y="45279"/>
                  <a:pt x="31660" y="45279"/>
                </a:cubicBezTo>
                <a:close/>
                <a:moveTo>
                  <a:pt x="74028" y="45219"/>
                </a:moveTo>
                <a:lnTo>
                  <a:pt x="73877" y="45294"/>
                </a:lnTo>
                <a:cubicBezTo>
                  <a:pt x="73839" y="45370"/>
                  <a:pt x="73839" y="45483"/>
                  <a:pt x="73990" y="45521"/>
                </a:cubicBezTo>
                <a:cubicBezTo>
                  <a:pt x="73952" y="45597"/>
                  <a:pt x="73990" y="45710"/>
                  <a:pt x="74104" y="45710"/>
                </a:cubicBezTo>
                <a:lnTo>
                  <a:pt x="74293" y="45635"/>
                </a:lnTo>
                <a:cubicBezTo>
                  <a:pt x="74293" y="45635"/>
                  <a:pt x="74293" y="45597"/>
                  <a:pt x="74293" y="45597"/>
                </a:cubicBezTo>
                <a:cubicBezTo>
                  <a:pt x="74330" y="45559"/>
                  <a:pt x="74406" y="45521"/>
                  <a:pt x="74406" y="45408"/>
                </a:cubicBezTo>
                <a:cubicBezTo>
                  <a:pt x="74406" y="45370"/>
                  <a:pt x="74406" y="45332"/>
                  <a:pt x="74406" y="45294"/>
                </a:cubicBezTo>
                <a:lnTo>
                  <a:pt x="74255" y="45219"/>
                </a:lnTo>
                <a:close/>
                <a:moveTo>
                  <a:pt x="60304" y="45370"/>
                </a:moveTo>
                <a:cubicBezTo>
                  <a:pt x="60190" y="45370"/>
                  <a:pt x="60115" y="45408"/>
                  <a:pt x="60039" y="45446"/>
                </a:cubicBezTo>
                <a:cubicBezTo>
                  <a:pt x="60001" y="45483"/>
                  <a:pt x="59964" y="45521"/>
                  <a:pt x="59964" y="45635"/>
                </a:cubicBezTo>
                <a:lnTo>
                  <a:pt x="59964" y="45672"/>
                </a:lnTo>
                <a:lnTo>
                  <a:pt x="60077" y="45786"/>
                </a:lnTo>
                <a:cubicBezTo>
                  <a:pt x="60190" y="45786"/>
                  <a:pt x="60266" y="45748"/>
                  <a:pt x="60342" y="45710"/>
                </a:cubicBezTo>
                <a:cubicBezTo>
                  <a:pt x="60379" y="45672"/>
                  <a:pt x="60417" y="45635"/>
                  <a:pt x="60417" y="45521"/>
                </a:cubicBezTo>
                <a:lnTo>
                  <a:pt x="60417" y="45483"/>
                </a:lnTo>
                <a:lnTo>
                  <a:pt x="60304" y="45370"/>
                </a:lnTo>
                <a:close/>
                <a:moveTo>
                  <a:pt x="86566" y="45223"/>
                </a:moveTo>
                <a:cubicBezTo>
                  <a:pt x="86525" y="45223"/>
                  <a:pt x="86479" y="45231"/>
                  <a:pt x="86429" y="45256"/>
                </a:cubicBezTo>
                <a:cubicBezTo>
                  <a:pt x="86278" y="45332"/>
                  <a:pt x="86240" y="45483"/>
                  <a:pt x="86240" y="45635"/>
                </a:cubicBezTo>
                <a:cubicBezTo>
                  <a:pt x="86240" y="45710"/>
                  <a:pt x="86240" y="45786"/>
                  <a:pt x="86315" y="45899"/>
                </a:cubicBezTo>
                <a:lnTo>
                  <a:pt x="86467" y="45899"/>
                </a:lnTo>
                <a:cubicBezTo>
                  <a:pt x="86580" y="45899"/>
                  <a:pt x="86656" y="45861"/>
                  <a:pt x="86694" y="45861"/>
                </a:cubicBezTo>
                <a:cubicBezTo>
                  <a:pt x="86769" y="45861"/>
                  <a:pt x="86883" y="45824"/>
                  <a:pt x="86996" y="45748"/>
                </a:cubicBezTo>
                <a:lnTo>
                  <a:pt x="87034" y="45635"/>
                </a:lnTo>
                <a:cubicBezTo>
                  <a:pt x="87034" y="45483"/>
                  <a:pt x="86958" y="45332"/>
                  <a:pt x="86807" y="45256"/>
                </a:cubicBezTo>
                <a:lnTo>
                  <a:pt x="86694" y="45294"/>
                </a:lnTo>
                <a:lnTo>
                  <a:pt x="86656" y="45294"/>
                </a:lnTo>
                <a:cubicBezTo>
                  <a:pt x="86694" y="45256"/>
                  <a:pt x="86731" y="45256"/>
                  <a:pt x="86731" y="45256"/>
                </a:cubicBezTo>
                <a:cubicBezTo>
                  <a:pt x="86706" y="45256"/>
                  <a:pt x="86647" y="45223"/>
                  <a:pt x="86566" y="45223"/>
                </a:cubicBezTo>
                <a:close/>
                <a:moveTo>
                  <a:pt x="47903" y="45483"/>
                </a:moveTo>
                <a:cubicBezTo>
                  <a:pt x="47789" y="45483"/>
                  <a:pt x="47714" y="45483"/>
                  <a:pt x="47676" y="45559"/>
                </a:cubicBezTo>
                <a:cubicBezTo>
                  <a:pt x="47638" y="45521"/>
                  <a:pt x="47600" y="45521"/>
                  <a:pt x="47563" y="45521"/>
                </a:cubicBezTo>
                <a:lnTo>
                  <a:pt x="47411" y="45635"/>
                </a:lnTo>
                <a:lnTo>
                  <a:pt x="47411" y="45748"/>
                </a:lnTo>
                <a:lnTo>
                  <a:pt x="47563" y="45861"/>
                </a:lnTo>
                <a:cubicBezTo>
                  <a:pt x="47563" y="45899"/>
                  <a:pt x="47600" y="45899"/>
                  <a:pt x="47638" y="45937"/>
                </a:cubicBezTo>
                <a:lnTo>
                  <a:pt x="47827" y="45824"/>
                </a:lnTo>
                <a:lnTo>
                  <a:pt x="47827" y="45824"/>
                </a:lnTo>
                <a:cubicBezTo>
                  <a:pt x="47827" y="45861"/>
                  <a:pt x="47789" y="45861"/>
                  <a:pt x="47827" y="45861"/>
                </a:cubicBezTo>
                <a:cubicBezTo>
                  <a:pt x="47865" y="45824"/>
                  <a:pt x="48016" y="45786"/>
                  <a:pt x="48016" y="45635"/>
                </a:cubicBezTo>
                <a:cubicBezTo>
                  <a:pt x="48016" y="45635"/>
                  <a:pt x="48016" y="45597"/>
                  <a:pt x="48016" y="45559"/>
                </a:cubicBezTo>
                <a:lnTo>
                  <a:pt x="47903" y="45483"/>
                </a:lnTo>
                <a:close/>
                <a:moveTo>
                  <a:pt x="13080" y="45579"/>
                </a:moveTo>
                <a:cubicBezTo>
                  <a:pt x="12907" y="45579"/>
                  <a:pt x="12849" y="45716"/>
                  <a:pt x="12817" y="45748"/>
                </a:cubicBezTo>
                <a:cubicBezTo>
                  <a:pt x="12817" y="45786"/>
                  <a:pt x="12817" y="45786"/>
                  <a:pt x="12780" y="45786"/>
                </a:cubicBezTo>
                <a:lnTo>
                  <a:pt x="12931" y="45975"/>
                </a:lnTo>
                <a:lnTo>
                  <a:pt x="13158" y="45975"/>
                </a:lnTo>
                <a:lnTo>
                  <a:pt x="13309" y="45861"/>
                </a:lnTo>
                <a:lnTo>
                  <a:pt x="13309" y="45710"/>
                </a:lnTo>
                <a:lnTo>
                  <a:pt x="13195" y="45597"/>
                </a:lnTo>
                <a:cubicBezTo>
                  <a:pt x="13152" y="45584"/>
                  <a:pt x="13114" y="45579"/>
                  <a:pt x="13080" y="45579"/>
                </a:cubicBezTo>
                <a:close/>
                <a:moveTo>
                  <a:pt x="1135" y="45635"/>
                </a:moveTo>
                <a:cubicBezTo>
                  <a:pt x="1097" y="45635"/>
                  <a:pt x="1059" y="45672"/>
                  <a:pt x="1021" y="45672"/>
                </a:cubicBezTo>
                <a:cubicBezTo>
                  <a:pt x="946" y="45672"/>
                  <a:pt x="795" y="45710"/>
                  <a:pt x="757" y="45786"/>
                </a:cubicBezTo>
                <a:lnTo>
                  <a:pt x="757" y="45937"/>
                </a:lnTo>
                <a:cubicBezTo>
                  <a:pt x="812" y="45992"/>
                  <a:pt x="928" y="46027"/>
                  <a:pt x="1046" y="46027"/>
                </a:cubicBezTo>
                <a:cubicBezTo>
                  <a:pt x="1089" y="46027"/>
                  <a:pt x="1132" y="46023"/>
                  <a:pt x="1173" y="46013"/>
                </a:cubicBezTo>
                <a:cubicBezTo>
                  <a:pt x="1248" y="45975"/>
                  <a:pt x="1324" y="45899"/>
                  <a:pt x="1324" y="45824"/>
                </a:cubicBezTo>
                <a:cubicBezTo>
                  <a:pt x="1324" y="45786"/>
                  <a:pt x="1324" y="45748"/>
                  <a:pt x="1286" y="45710"/>
                </a:cubicBezTo>
                <a:lnTo>
                  <a:pt x="1135" y="45635"/>
                </a:lnTo>
                <a:close/>
                <a:moveTo>
                  <a:pt x="6579" y="45521"/>
                </a:moveTo>
                <a:cubicBezTo>
                  <a:pt x="6390" y="45559"/>
                  <a:pt x="6239" y="45672"/>
                  <a:pt x="6201" y="45824"/>
                </a:cubicBezTo>
                <a:lnTo>
                  <a:pt x="6277" y="45937"/>
                </a:lnTo>
                <a:cubicBezTo>
                  <a:pt x="6360" y="45992"/>
                  <a:pt x="6443" y="46027"/>
                  <a:pt x="6541" y="46027"/>
                </a:cubicBezTo>
                <a:cubicBezTo>
                  <a:pt x="6576" y="46027"/>
                  <a:pt x="6614" y="46023"/>
                  <a:pt x="6655" y="46013"/>
                </a:cubicBezTo>
                <a:lnTo>
                  <a:pt x="6768" y="45937"/>
                </a:lnTo>
                <a:cubicBezTo>
                  <a:pt x="6806" y="45899"/>
                  <a:pt x="6806" y="45861"/>
                  <a:pt x="6806" y="45824"/>
                </a:cubicBezTo>
                <a:cubicBezTo>
                  <a:pt x="6806" y="45748"/>
                  <a:pt x="6768" y="45672"/>
                  <a:pt x="6693" y="45597"/>
                </a:cubicBezTo>
                <a:lnTo>
                  <a:pt x="6579" y="45521"/>
                </a:lnTo>
                <a:close/>
                <a:moveTo>
                  <a:pt x="2609" y="46050"/>
                </a:moveTo>
                <a:cubicBezTo>
                  <a:pt x="2609" y="46088"/>
                  <a:pt x="2609" y="46088"/>
                  <a:pt x="2572" y="46088"/>
                </a:cubicBezTo>
                <a:lnTo>
                  <a:pt x="2609" y="46050"/>
                </a:lnTo>
                <a:close/>
                <a:moveTo>
                  <a:pt x="2572" y="45256"/>
                </a:moveTo>
                <a:cubicBezTo>
                  <a:pt x="2307" y="45256"/>
                  <a:pt x="2231" y="45446"/>
                  <a:pt x="2231" y="45559"/>
                </a:cubicBezTo>
                <a:lnTo>
                  <a:pt x="2193" y="45559"/>
                </a:lnTo>
                <a:lnTo>
                  <a:pt x="2004" y="45597"/>
                </a:lnTo>
                <a:cubicBezTo>
                  <a:pt x="2004" y="45635"/>
                  <a:pt x="2004" y="45635"/>
                  <a:pt x="2004" y="45672"/>
                </a:cubicBezTo>
                <a:lnTo>
                  <a:pt x="1891" y="45748"/>
                </a:lnTo>
                <a:cubicBezTo>
                  <a:pt x="1853" y="45899"/>
                  <a:pt x="1967" y="46050"/>
                  <a:pt x="2118" y="46126"/>
                </a:cubicBezTo>
                <a:cubicBezTo>
                  <a:pt x="2203" y="46160"/>
                  <a:pt x="2288" y="46179"/>
                  <a:pt x="2369" y="46179"/>
                </a:cubicBezTo>
                <a:cubicBezTo>
                  <a:pt x="2469" y="46179"/>
                  <a:pt x="2564" y="46151"/>
                  <a:pt x="2647" y="46088"/>
                </a:cubicBezTo>
                <a:lnTo>
                  <a:pt x="2609" y="46050"/>
                </a:lnTo>
                <a:lnTo>
                  <a:pt x="2572" y="45975"/>
                </a:lnTo>
                <a:lnTo>
                  <a:pt x="2609" y="45975"/>
                </a:lnTo>
                <a:lnTo>
                  <a:pt x="2609" y="45937"/>
                </a:lnTo>
                <a:cubicBezTo>
                  <a:pt x="2647" y="45975"/>
                  <a:pt x="2647" y="46013"/>
                  <a:pt x="2609" y="46050"/>
                </a:cubicBezTo>
                <a:lnTo>
                  <a:pt x="2761" y="45975"/>
                </a:lnTo>
                <a:cubicBezTo>
                  <a:pt x="2761" y="45937"/>
                  <a:pt x="2761" y="45899"/>
                  <a:pt x="2761" y="45861"/>
                </a:cubicBezTo>
                <a:cubicBezTo>
                  <a:pt x="2761" y="45748"/>
                  <a:pt x="2685" y="45672"/>
                  <a:pt x="2647" y="45597"/>
                </a:cubicBezTo>
                <a:cubicBezTo>
                  <a:pt x="2685" y="45559"/>
                  <a:pt x="2723" y="45483"/>
                  <a:pt x="2685" y="45370"/>
                </a:cubicBezTo>
                <a:lnTo>
                  <a:pt x="2572" y="45256"/>
                </a:lnTo>
                <a:close/>
                <a:moveTo>
                  <a:pt x="4764" y="46013"/>
                </a:moveTo>
                <a:cubicBezTo>
                  <a:pt x="4575" y="46013"/>
                  <a:pt x="4462" y="46088"/>
                  <a:pt x="4462" y="46239"/>
                </a:cubicBezTo>
                <a:lnTo>
                  <a:pt x="4613" y="46239"/>
                </a:lnTo>
                <a:cubicBezTo>
                  <a:pt x="4613" y="46239"/>
                  <a:pt x="4613" y="46239"/>
                  <a:pt x="4613" y="46277"/>
                </a:cubicBezTo>
                <a:lnTo>
                  <a:pt x="4916" y="46277"/>
                </a:lnTo>
                <a:cubicBezTo>
                  <a:pt x="4916" y="46239"/>
                  <a:pt x="4878" y="46239"/>
                  <a:pt x="4878" y="46239"/>
                </a:cubicBezTo>
                <a:lnTo>
                  <a:pt x="5029" y="46239"/>
                </a:lnTo>
                <a:cubicBezTo>
                  <a:pt x="5029" y="46164"/>
                  <a:pt x="4991" y="46088"/>
                  <a:pt x="4953" y="46050"/>
                </a:cubicBezTo>
                <a:cubicBezTo>
                  <a:pt x="4878" y="46013"/>
                  <a:pt x="4840" y="46013"/>
                  <a:pt x="4764" y="46013"/>
                </a:cubicBezTo>
                <a:close/>
                <a:moveTo>
                  <a:pt x="37846" y="45937"/>
                </a:moveTo>
                <a:cubicBezTo>
                  <a:pt x="37657" y="45937"/>
                  <a:pt x="37544" y="46050"/>
                  <a:pt x="37544" y="46202"/>
                </a:cubicBezTo>
                <a:lnTo>
                  <a:pt x="37695" y="46202"/>
                </a:lnTo>
                <a:cubicBezTo>
                  <a:pt x="37695" y="46239"/>
                  <a:pt x="37657" y="46239"/>
                  <a:pt x="37695" y="46277"/>
                </a:cubicBezTo>
                <a:cubicBezTo>
                  <a:pt x="37770" y="46277"/>
                  <a:pt x="37880" y="46328"/>
                  <a:pt x="37978" y="46328"/>
                </a:cubicBezTo>
                <a:cubicBezTo>
                  <a:pt x="38027" y="46328"/>
                  <a:pt x="38073" y="46315"/>
                  <a:pt x="38111" y="46277"/>
                </a:cubicBezTo>
                <a:cubicBezTo>
                  <a:pt x="38111" y="46239"/>
                  <a:pt x="38111" y="46239"/>
                  <a:pt x="38111" y="46239"/>
                </a:cubicBezTo>
                <a:lnTo>
                  <a:pt x="38262" y="46239"/>
                </a:lnTo>
                <a:cubicBezTo>
                  <a:pt x="38262" y="46164"/>
                  <a:pt x="38186" y="46088"/>
                  <a:pt x="38111" y="46013"/>
                </a:cubicBezTo>
                <a:cubicBezTo>
                  <a:pt x="38035" y="45975"/>
                  <a:pt x="37959" y="45937"/>
                  <a:pt x="37846" y="45937"/>
                </a:cubicBezTo>
                <a:close/>
                <a:moveTo>
                  <a:pt x="76608" y="45994"/>
                </a:moveTo>
                <a:cubicBezTo>
                  <a:pt x="76521" y="45994"/>
                  <a:pt x="76437" y="46041"/>
                  <a:pt x="76410" y="46202"/>
                </a:cubicBezTo>
                <a:lnTo>
                  <a:pt x="76448" y="46391"/>
                </a:lnTo>
                <a:cubicBezTo>
                  <a:pt x="76561" y="46391"/>
                  <a:pt x="76712" y="46391"/>
                  <a:pt x="76788" y="46202"/>
                </a:cubicBezTo>
                <a:lnTo>
                  <a:pt x="76750" y="46202"/>
                </a:lnTo>
                <a:lnTo>
                  <a:pt x="76712" y="46013"/>
                </a:lnTo>
                <a:cubicBezTo>
                  <a:pt x="76679" y="46002"/>
                  <a:pt x="76643" y="45994"/>
                  <a:pt x="76608" y="45994"/>
                </a:cubicBezTo>
                <a:close/>
                <a:moveTo>
                  <a:pt x="77766" y="45984"/>
                </a:moveTo>
                <a:cubicBezTo>
                  <a:pt x="77705" y="45984"/>
                  <a:pt x="77639" y="45994"/>
                  <a:pt x="77582" y="46013"/>
                </a:cubicBezTo>
                <a:cubicBezTo>
                  <a:pt x="77544" y="46050"/>
                  <a:pt x="77506" y="46088"/>
                  <a:pt x="77506" y="46164"/>
                </a:cubicBezTo>
                <a:lnTo>
                  <a:pt x="77506" y="46202"/>
                </a:lnTo>
                <a:lnTo>
                  <a:pt x="77544" y="46239"/>
                </a:lnTo>
                <a:lnTo>
                  <a:pt x="77620" y="46391"/>
                </a:lnTo>
                <a:lnTo>
                  <a:pt x="77884" y="46391"/>
                </a:lnTo>
                <a:lnTo>
                  <a:pt x="77998" y="46277"/>
                </a:lnTo>
                <a:lnTo>
                  <a:pt x="77998" y="46164"/>
                </a:lnTo>
                <a:lnTo>
                  <a:pt x="78036" y="46164"/>
                </a:lnTo>
                <a:cubicBezTo>
                  <a:pt x="78036" y="46088"/>
                  <a:pt x="77998" y="46050"/>
                  <a:pt x="77922" y="46013"/>
                </a:cubicBezTo>
                <a:cubicBezTo>
                  <a:pt x="77884" y="45994"/>
                  <a:pt x="77828" y="45984"/>
                  <a:pt x="77766" y="45984"/>
                </a:cubicBezTo>
                <a:close/>
                <a:moveTo>
                  <a:pt x="18300" y="46050"/>
                </a:moveTo>
                <a:lnTo>
                  <a:pt x="18148" y="46164"/>
                </a:lnTo>
                <a:cubicBezTo>
                  <a:pt x="18148" y="46126"/>
                  <a:pt x="18148" y="46126"/>
                  <a:pt x="18148" y="46126"/>
                </a:cubicBezTo>
                <a:cubicBezTo>
                  <a:pt x="18110" y="46126"/>
                  <a:pt x="17997" y="46202"/>
                  <a:pt x="18035" y="46353"/>
                </a:cubicBezTo>
                <a:lnTo>
                  <a:pt x="18110" y="46429"/>
                </a:lnTo>
                <a:cubicBezTo>
                  <a:pt x="18163" y="46455"/>
                  <a:pt x="18251" y="46499"/>
                  <a:pt x="18338" y="46499"/>
                </a:cubicBezTo>
                <a:cubicBezTo>
                  <a:pt x="18377" y="46499"/>
                  <a:pt x="18416" y="46490"/>
                  <a:pt x="18451" y="46466"/>
                </a:cubicBezTo>
                <a:cubicBezTo>
                  <a:pt x="18451" y="46466"/>
                  <a:pt x="18526" y="46429"/>
                  <a:pt x="18526" y="46315"/>
                </a:cubicBezTo>
                <a:lnTo>
                  <a:pt x="18413" y="46202"/>
                </a:lnTo>
                <a:cubicBezTo>
                  <a:pt x="18451" y="46202"/>
                  <a:pt x="18451" y="46239"/>
                  <a:pt x="18451" y="46239"/>
                </a:cubicBezTo>
                <a:cubicBezTo>
                  <a:pt x="18451" y="46202"/>
                  <a:pt x="18451" y="46088"/>
                  <a:pt x="18300" y="46050"/>
                </a:cubicBezTo>
                <a:close/>
                <a:moveTo>
                  <a:pt x="46693" y="45937"/>
                </a:moveTo>
                <a:lnTo>
                  <a:pt x="46542" y="46050"/>
                </a:lnTo>
                <a:cubicBezTo>
                  <a:pt x="46542" y="46013"/>
                  <a:pt x="46542" y="46013"/>
                  <a:pt x="46504" y="46013"/>
                </a:cubicBezTo>
                <a:cubicBezTo>
                  <a:pt x="46466" y="46050"/>
                  <a:pt x="46428" y="46050"/>
                  <a:pt x="46391" y="46088"/>
                </a:cubicBezTo>
                <a:lnTo>
                  <a:pt x="46353" y="46239"/>
                </a:lnTo>
                <a:cubicBezTo>
                  <a:pt x="46391" y="46239"/>
                  <a:pt x="46391" y="46239"/>
                  <a:pt x="46353" y="46277"/>
                </a:cubicBezTo>
                <a:lnTo>
                  <a:pt x="46353" y="46315"/>
                </a:lnTo>
                <a:cubicBezTo>
                  <a:pt x="46353" y="46353"/>
                  <a:pt x="46391" y="46429"/>
                  <a:pt x="46466" y="46466"/>
                </a:cubicBezTo>
                <a:lnTo>
                  <a:pt x="46580" y="46504"/>
                </a:lnTo>
                <a:cubicBezTo>
                  <a:pt x="46693" y="46466"/>
                  <a:pt x="46920" y="46315"/>
                  <a:pt x="46920" y="46164"/>
                </a:cubicBezTo>
                <a:cubicBezTo>
                  <a:pt x="46920" y="46126"/>
                  <a:pt x="46882" y="46013"/>
                  <a:pt x="46693" y="45937"/>
                </a:cubicBezTo>
                <a:close/>
                <a:moveTo>
                  <a:pt x="12742" y="46353"/>
                </a:moveTo>
                <a:cubicBezTo>
                  <a:pt x="12591" y="46353"/>
                  <a:pt x="12477" y="46429"/>
                  <a:pt x="12477" y="46580"/>
                </a:cubicBezTo>
                <a:lnTo>
                  <a:pt x="12553" y="46693"/>
                </a:lnTo>
                <a:cubicBezTo>
                  <a:pt x="12591" y="46693"/>
                  <a:pt x="12591" y="46693"/>
                  <a:pt x="12591" y="46731"/>
                </a:cubicBezTo>
                <a:cubicBezTo>
                  <a:pt x="12652" y="46762"/>
                  <a:pt x="12738" y="46817"/>
                  <a:pt x="12888" y="46817"/>
                </a:cubicBezTo>
                <a:cubicBezTo>
                  <a:pt x="12924" y="46817"/>
                  <a:pt x="12963" y="46814"/>
                  <a:pt x="13006" y="46807"/>
                </a:cubicBezTo>
                <a:lnTo>
                  <a:pt x="13120" y="46731"/>
                </a:lnTo>
                <a:cubicBezTo>
                  <a:pt x="13120" y="46693"/>
                  <a:pt x="13120" y="46693"/>
                  <a:pt x="13120" y="46655"/>
                </a:cubicBezTo>
                <a:cubicBezTo>
                  <a:pt x="13120" y="46504"/>
                  <a:pt x="12931" y="46353"/>
                  <a:pt x="12742" y="46353"/>
                </a:cubicBezTo>
                <a:close/>
                <a:moveTo>
                  <a:pt x="44527" y="46418"/>
                </a:moveTo>
                <a:cubicBezTo>
                  <a:pt x="44397" y="46418"/>
                  <a:pt x="44259" y="46480"/>
                  <a:pt x="44198" y="46542"/>
                </a:cubicBezTo>
                <a:lnTo>
                  <a:pt x="44349" y="46769"/>
                </a:lnTo>
                <a:cubicBezTo>
                  <a:pt x="44409" y="46769"/>
                  <a:pt x="44470" y="46817"/>
                  <a:pt x="44569" y="46817"/>
                </a:cubicBezTo>
                <a:cubicBezTo>
                  <a:pt x="44594" y="46817"/>
                  <a:pt x="44621" y="46814"/>
                  <a:pt x="44651" y="46807"/>
                </a:cubicBezTo>
                <a:lnTo>
                  <a:pt x="44765" y="46693"/>
                </a:lnTo>
                <a:cubicBezTo>
                  <a:pt x="44765" y="46693"/>
                  <a:pt x="44765" y="46655"/>
                  <a:pt x="44765" y="46655"/>
                </a:cubicBezTo>
                <a:cubicBezTo>
                  <a:pt x="44765" y="46504"/>
                  <a:pt x="44651" y="46466"/>
                  <a:pt x="44614" y="46429"/>
                </a:cubicBezTo>
                <a:cubicBezTo>
                  <a:pt x="44586" y="46422"/>
                  <a:pt x="44557" y="46418"/>
                  <a:pt x="44527" y="46418"/>
                </a:cubicBezTo>
                <a:close/>
                <a:moveTo>
                  <a:pt x="63139" y="46504"/>
                </a:moveTo>
                <a:cubicBezTo>
                  <a:pt x="63064" y="46504"/>
                  <a:pt x="62950" y="46542"/>
                  <a:pt x="62875" y="46580"/>
                </a:cubicBezTo>
                <a:cubicBezTo>
                  <a:pt x="62686" y="46693"/>
                  <a:pt x="62723" y="46882"/>
                  <a:pt x="62875" y="46958"/>
                </a:cubicBezTo>
                <a:lnTo>
                  <a:pt x="63064" y="46882"/>
                </a:lnTo>
                <a:cubicBezTo>
                  <a:pt x="63139" y="46844"/>
                  <a:pt x="63253" y="46807"/>
                  <a:pt x="63253" y="46693"/>
                </a:cubicBezTo>
                <a:cubicBezTo>
                  <a:pt x="63253" y="46655"/>
                  <a:pt x="63253" y="46618"/>
                  <a:pt x="63253" y="46618"/>
                </a:cubicBezTo>
                <a:lnTo>
                  <a:pt x="63139" y="46504"/>
                </a:lnTo>
                <a:close/>
                <a:moveTo>
                  <a:pt x="60417" y="46655"/>
                </a:moveTo>
                <a:cubicBezTo>
                  <a:pt x="60304" y="46655"/>
                  <a:pt x="60228" y="46693"/>
                  <a:pt x="60153" y="46731"/>
                </a:cubicBezTo>
                <a:cubicBezTo>
                  <a:pt x="60115" y="46769"/>
                  <a:pt x="60077" y="46807"/>
                  <a:pt x="60077" y="46920"/>
                </a:cubicBezTo>
                <a:lnTo>
                  <a:pt x="60077" y="46958"/>
                </a:lnTo>
                <a:lnTo>
                  <a:pt x="60190" y="47071"/>
                </a:lnTo>
                <a:cubicBezTo>
                  <a:pt x="60304" y="47071"/>
                  <a:pt x="60379" y="47033"/>
                  <a:pt x="60455" y="46996"/>
                </a:cubicBezTo>
                <a:cubicBezTo>
                  <a:pt x="60493" y="46958"/>
                  <a:pt x="60531" y="46920"/>
                  <a:pt x="60531" y="46807"/>
                </a:cubicBezTo>
                <a:lnTo>
                  <a:pt x="60531" y="46769"/>
                </a:lnTo>
                <a:lnTo>
                  <a:pt x="60417" y="46655"/>
                </a:lnTo>
                <a:close/>
                <a:moveTo>
                  <a:pt x="76488" y="46576"/>
                </a:moveTo>
                <a:cubicBezTo>
                  <a:pt x="76453" y="46576"/>
                  <a:pt x="76415" y="46589"/>
                  <a:pt x="76372" y="46618"/>
                </a:cubicBezTo>
                <a:lnTo>
                  <a:pt x="76296" y="46618"/>
                </a:lnTo>
                <a:lnTo>
                  <a:pt x="76183" y="46731"/>
                </a:lnTo>
                <a:lnTo>
                  <a:pt x="76183" y="46958"/>
                </a:lnTo>
                <a:lnTo>
                  <a:pt x="76296" y="47071"/>
                </a:lnTo>
                <a:cubicBezTo>
                  <a:pt x="76523" y="47033"/>
                  <a:pt x="76674" y="46920"/>
                  <a:pt x="76674" y="46731"/>
                </a:cubicBezTo>
                <a:lnTo>
                  <a:pt x="76637" y="46655"/>
                </a:lnTo>
                <a:cubicBezTo>
                  <a:pt x="76590" y="46609"/>
                  <a:pt x="76543" y="46576"/>
                  <a:pt x="76488" y="46576"/>
                </a:cubicBezTo>
                <a:close/>
                <a:moveTo>
                  <a:pt x="70932" y="46744"/>
                </a:moveTo>
                <a:cubicBezTo>
                  <a:pt x="70877" y="46744"/>
                  <a:pt x="70823" y="46753"/>
                  <a:pt x="70776" y="46769"/>
                </a:cubicBezTo>
                <a:cubicBezTo>
                  <a:pt x="70625" y="46844"/>
                  <a:pt x="70550" y="46958"/>
                  <a:pt x="70587" y="47109"/>
                </a:cubicBezTo>
                <a:lnTo>
                  <a:pt x="70701" y="47222"/>
                </a:lnTo>
                <a:cubicBezTo>
                  <a:pt x="70726" y="47225"/>
                  <a:pt x="70750" y="47226"/>
                  <a:pt x="70772" y="47226"/>
                </a:cubicBezTo>
                <a:cubicBezTo>
                  <a:pt x="71089" y="47226"/>
                  <a:pt x="71157" y="46991"/>
                  <a:pt x="71192" y="46920"/>
                </a:cubicBezTo>
                <a:lnTo>
                  <a:pt x="71155" y="46807"/>
                </a:lnTo>
                <a:cubicBezTo>
                  <a:pt x="71088" y="46762"/>
                  <a:pt x="71009" y="46744"/>
                  <a:pt x="70932" y="46744"/>
                </a:cubicBezTo>
                <a:close/>
                <a:moveTo>
                  <a:pt x="67865" y="46769"/>
                </a:moveTo>
                <a:cubicBezTo>
                  <a:pt x="67752" y="46807"/>
                  <a:pt x="67525" y="46844"/>
                  <a:pt x="67563" y="47071"/>
                </a:cubicBezTo>
                <a:lnTo>
                  <a:pt x="67714" y="47185"/>
                </a:lnTo>
                <a:cubicBezTo>
                  <a:pt x="67714" y="47185"/>
                  <a:pt x="67752" y="47222"/>
                  <a:pt x="67790" y="47260"/>
                </a:cubicBezTo>
                <a:lnTo>
                  <a:pt x="67979" y="47222"/>
                </a:lnTo>
                <a:cubicBezTo>
                  <a:pt x="68017" y="47185"/>
                  <a:pt x="68017" y="47185"/>
                  <a:pt x="68054" y="47147"/>
                </a:cubicBezTo>
                <a:cubicBezTo>
                  <a:pt x="68054" y="47109"/>
                  <a:pt x="68092" y="47071"/>
                  <a:pt x="68092" y="46996"/>
                </a:cubicBezTo>
                <a:cubicBezTo>
                  <a:pt x="68092" y="46958"/>
                  <a:pt x="68092" y="46920"/>
                  <a:pt x="68054" y="46844"/>
                </a:cubicBezTo>
                <a:lnTo>
                  <a:pt x="67903" y="46769"/>
                </a:lnTo>
                <a:close/>
                <a:moveTo>
                  <a:pt x="33347" y="47147"/>
                </a:moveTo>
                <a:cubicBezTo>
                  <a:pt x="33234" y="47147"/>
                  <a:pt x="33120" y="47185"/>
                  <a:pt x="33082" y="47336"/>
                </a:cubicBezTo>
                <a:lnTo>
                  <a:pt x="33196" y="47487"/>
                </a:lnTo>
                <a:cubicBezTo>
                  <a:pt x="33347" y="47487"/>
                  <a:pt x="33423" y="47487"/>
                  <a:pt x="33460" y="47411"/>
                </a:cubicBezTo>
                <a:lnTo>
                  <a:pt x="33536" y="47336"/>
                </a:lnTo>
                <a:cubicBezTo>
                  <a:pt x="33536" y="47222"/>
                  <a:pt x="33423" y="47147"/>
                  <a:pt x="33347" y="47147"/>
                </a:cubicBezTo>
                <a:close/>
                <a:moveTo>
                  <a:pt x="77544" y="46466"/>
                </a:moveTo>
                <a:cubicBezTo>
                  <a:pt x="77128" y="46504"/>
                  <a:pt x="77090" y="46920"/>
                  <a:pt x="77090" y="47033"/>
                </a:cubicBezTo>
                <a:lnTo>
                  <a:pt x="77242" y="47185"/>
                </a:lnTo>
                <a:lnTo>
                  <a:pt x="77242" y="47185"/>
                </a:lnTo>
                <a:cubicBezTo>
                  <a:pt x="77204" y="47147"/>
                  <a:pt x="77204" y="47147"/>
                  <a:pt x="77166" y="47147"/>
                </a:cubicBezTo>
                <a:cubicBezTo>
                  <a:pt x="77166" y="47147"/>
                  <a:pt x="77166" y="47185"/>
                  <a:pt x="77166" y="47222"/>
                </a:cubicBezTo>
                <a:lnTo>
                  <a:pt x="77090" y="47298"/>
                </a:lnTo>
                <a:cubicBezTo>
                  <a:pt x="77053" y="47411"/>
                  <a:pt x="77128" y="47525"/>
                  <a:pt x="77242" y="47563"/>
                </a:cubicBezTo>
                <a:cubicBezTo>
                  <a:pt x="77272" y="47573"/>
                  <a:pt x="77305" y="47578"/>
                  <a:pt x="77339" y="47578"/>
                </a:cubicBezTo>
                <a:cubicBezTo>
                  <a:pt x="77433" y="47578"/>
                  <a:pt x="77537" y="47542"/>
                  <a:pt x="77620" y="47487"/>
                </a:cubicBezTo>
                <a:lnTo>
                  <a:pt x="77657" y="47374"/>
                </a:lnTo>
                <a:cubicBezTo>
                  <a:pt x="77620" y="47298"/>
                  <a:pt x="77582" y="47260"/>
                  <a:pt x="77582" y="47222"/>
                </a:cubicBezTo>
                <a:cubicBezTo>
                  <a:pt x="77695" y="47222"/>
                  <a:pt x="77847" y="47185"/>
                  <a:pt x="77922" y="47109"/>
                </a:cubicBezTo>
                <a:lnTo>
                  <a:pt x="77960" y="47071"/>
                </a:lnTo>
                <a:cubicBezTo>
                  <a:pt x="77960" y="47033"/>
                  <a:pt x="77960" y="47033"/>
                  <a:pt x="77960" y="46996"/>
                </a:cubicBezTo>
                <a:cubicBezTo>
                  <a:pt x="77960" y="46882"/>
                  <a:pt x="77884" y="46844"/>
                  <a:pt x="77809" y="46844"/>
                </a:cubicBezTo>
                <a:cubicBezTo>
                  <a:pt x="77847" y="46731"/>
                  <a:pt x="77771" y="46655"/>
                  <a:pt x="77733" y="46618"/>
                </a:cubicBezTo>
                <a:cubicBezTo>
                  <a:pt x="77733" y="46580"/>
                  <a:pt x="77695" y="46580"/>
                  <a:pt x="77695" y="46542"/>
                </a:cubicBezTo>
                <a:lnTo>
                  <a:pt x="77544" y="46466"/>
                </a:lnTo>
                <a:close/>
                <a:moveTo>
                  <a:pt x="67071" y="47071"/>
                </a:moveTo>
                <a:lnTo>
                  <a:pt x="66958" y="47185"/>
                </a:lnTo>
                <a:lnTo>
                  <a:pt x="66958" y="47222"/>
                </a:lnTo>
                <a:cubicBezTo>
                  <a:pt x="66958" y="47260"/>
                  <a:pt x="66958" y="47336"/>
                  <a:pt x="66958" y="47374"/>
                </a:cubicBezTo>
                <a:cubicBezTo>
                  <a:pt x="66958" y="47601"/>
                  <a:pt x="67071" y="47714"/>
                  <a:pt x="67260" y="47714"/>
                </a:cubicBezTo>
                <a:lnTo>
                  <a:pt x="67374" y="47676"/>
                </a:lnTo>
                <a:cubicBezTo>
                  <a:pt x="67412" y="47638"/>
                  <a:pt x="67487" y="47525"/>
                  <a:pt x="67487" y="47374"/>
                </a:cubicBezTo>
                <a:cubicBezTo>
                  <a:pt x="67487" y="47298"/>
                  <a:pt x="67487" y="47222"/>
                  <a:pt x="67412" y="47147"/>
                </a:cubicBezTo>
                <a:cubicBezTo>
                  <a:pt x="67336" y="47109"/>
                  <a:pt x="67223" y="47071"/>
                  <a:pt x="67071" y="47071"/>
                </a:cubicBezTo>
                <a:close/>
                <a:moveTo>
                  <a:pt x="32931" y="47411"/>
                </a:moveTo>
                <a:cubicBezTo>
                  <a:pt x="32780" y="47449"/>
                  <a:pt x="32591" y="47563"/>
                  <a:pt x="32591" y="47676"/>
                </a:cubicBezTo>
                <a:cubicBezTo>
                  <a:pt x="32591" y="47752"/>
                  <a:pt x="32629" y="47827"/>
                  <a:pt x="32818" y="47865"/>
                </a:cubicBezTo>
                <a:lnTo>
                  <a:pt x="33007" y="47790"/>
                </a:lnTo>
                <a:cubicBezTo>
                  <a:pt x="33007" y="47790"/>
                  <a:pt x="33044" y="47752"/>
                  <a:pt x="33044" y="47752"/>
                </a:cubicBezTo>
                <a:cubicBezTo>
                  <a:pt x="33120" y="47714"/>
                  <a:pt x="33196" y="47638"/>
                  <a:pt x="33196" y="47563"/>
                </a:cubicBezTo>
                <a:cubicBezTo>
                  <a:pt x="33196" y="47525"/>
                  <a:pt x="33158" y="47449"/>
                  <a:pt x="33044" y="47411"/>
                </a:cubicBezTo>
                <a:close/>
                <a:moveTo>
                  <a:pt x="9490" y="47563"/>
                </a:moveTo>
                <a:lnTo>
                  <a:pt x="9339" y="47676"/>
                </a:lnTo>
                <a:lnTo>
                  <a:pt x="9339" y="47827"/>
                </a:lnTo>
                <a:lnTo>
                  <a:pt x="9490" y="47941"/>
                </a:lnTo>
                <a:lnTo>
                  <a:pt x="9679" y="47941"/>
                </a:lnTo>
                <a:lnTo>
                  <a:pt x="9793" y="47827"/>
                </a:lnTo>
                <a:lnTo>
                  <a:pt x="9793" y="47676"/>
                </a:lnTo>
                <a:lnTo>
                  <a:pt x="9679" y="47563"/>
                </a:lnTo>
                <a:close/>
                <a:moveTo>
                  <a:pt x="22391" y="47460"/>
                </a:moveTo>
                <a:cubicBezTo>
                  <a:pt x="22327" y="47460"/>
                  <a:pt x="22261" y="47474"/>
                  <a:pt x="22194" y="47487"/>
                </a:cubicBezTo>
                <a:lnTo>
                  <a:pt x="22118" y="47487"/>
                </a:lnTo>
                <a:lnTo>
                  <a:pt x="22005" y="47601"/>
                </a:lnTo>
                <a:cubicBezTo>
                  <a:pt x="21929" y="47865"/>
                  <a:pt x="22118" y="48016"/>
                  <a:pt x="22345" y="48016"/>
                </a:cubicBezTo>
                <a:cubicBezTo>
                  <a:pt x="22496" y="48016"/>
                  <a:pt x="22685" y="47941"/>
                  <a:pt x="22685" y="47714"/>
                </a:cubicBezTo>
                <a:lnTo>
                  <a:pt x="22685" y="47676"/>
                </a:lnTo>
                <a:cubicBezTo>
                  <a:pt x="22612" y="47505"/>
                  <a:pt x="22507" y="47460"/>
                  <a:pt x="22391" y="47460"/>
                </a:cubicBezTo>
                <a:close/>
                <a:moveTo>
                  <a:pt x="11267" y="47676"/>
                </a:moveTo>
                <a:cubicBezTo>
                  <a:pt x="11192" y="47676"/>
                  <a:pt x="11154" y="47714"/>
                  <a:pt x="11116" y="47714"/>
                </a:cubicBezTo>
                <a:cubicBezTo>
                  <a:pt x="11078" y="47752"/>
                  <a:pt x="11040" y="47790"/>
                  <a:pt x="11040" y="47865"/>
                </a:cubicBezTo>
                <a:lnTo>
                  <a:pt x="11040" y="47903"/>
                </a:lnTo>
                <a:lnTo>
                  <a:pt x="11116" y="47941"/>
                </a:lnTo>
                <a:lnTo>
                  <a:pt x="11116" y="47941"/>
                </a:lnTo>
                <a:lnTo>
                  <a:pt x="11229" y="48054"/>
                </a:lnTo>
                <a:lnTo>
                  <a:pt x="11343" y="48054"/>
                </a:lnTo>
                <a:lnTo>
                  <a:pt x="11456" y="47979"/>
                </a:lnTo>
                <a:cubicBezTo>
                  <a:pt x="11494" y="47941"/>
                  <a:pt x="11494" y="47903"/>
                  <a:pt x="11494" y="47865"/>
                </a:cubicBezTo>
                <a:cubicBezTo>
                  <a:pt x="11494" y="47790"/>
                  <a:pt x="11381" y="47676"/>
                  <a:pt x="11267" y="47676"/>
                </a:cubicBezTo>
                <a:close/>
                <a:moveTo>
                  <a:pt x="40228" y="47790"/>
                </a:moveTo>
                <a:cubicBezTo>
                  <a:pt x="39925" y="47790"/>
                  <a:pt x="39850" y="47941"/>
                  <a:pt x="39850" y="48016"/>
                </a:cubicBezTo>
                <a:lnTo>
                  <a:pt x="39888" y="48092"/>
                </a:lnTo>
                <a:cubicBezTo>
                  <a:pt x="39943" y="48147"/>
                  <a:pt x="40019" y="48182"/>
                  <a:pt x="40100" y="48182"/>
                </a:cubicBezTo>
                <a:cubicBezTo>
                  <a:pt x="40129" y="48182"/>
                  <a:pt x="40160" y="48178"/>
                  <a:pt x="40190" y="48168"/>
                </a:cubicBezTo>
                <a:cubicBezTo>
                  <a:pt x="40304" y="48130"/>
                  <a:pt x="40341" y="48054"/>
                  <a:pt x="40341" y="47941"/>
                </a:cubicBezTo>
                <a:cubicBezTo>
                  <a:pt x="40341" y="47941"/>
                  <a:pt x="40341" y="47941"/>
                  <a:pt x="40341" y="47903"/>
                </a:cubicBezTo>
                <a:lnTo>
                  <a:pt x="40228" y="47790"/>
                </a:lnTo>
                <a:close/>
                <a:moveTo>
                  <a:pt x="48999" y="47752"/>
                </a:moveTo>
                <a:cubicBezTo>
                  <a:pt x="48924" y="47752"/>
                  <a:pt x="48848" y="47790"/>
                  <a:pt x="48810" y="47790"/>
                </a:cubicBezTo>
                <a:lnTo>
                  <a:pt x="48848" y="47790"/>
                </a:lnTo>
                <a:lnTo>
                  <a:pt x="48621" y="47865"/>
                </a:lnTo>
                <a:lnTo>
                  <a:pt x="48621" y="48092"/>
                </a:lnTo>
                <a:lnTo>
                  <a:pt x="48772" y="48205"/>
                </a:lnTo>
                <a:cubicBezTo>
                  <a:pt x="48999" y="48205"/>
                  <a:pt x="49151" y="48054"/>
                  <a:pt x="49151" y="47865"/>
                </a:cubicBezTo>
                <a:lnTo>
                  <a:pt x="48999" y="47752"/>
                </a:lnTo>
                <a:close/>
                <a:moveTo>
                  <a:pt x="45559" y="47752"/>
                </a:moveTo>
                <a:lnTo>
                  <a:pt x="45445" y="47865"/>
                </a:lnTo>
                <a:cubicBezTo>
                  <a:pt x="45445" y="47903"/>
                  <a:pt x="45445" y="47941"/>
                  <a:pt x="45445" y="47941"/>
                </a:cubicBezTo>
                <a:cubicBezTo>
                  <a:pt x="45445" y="48205"/>
                  <a:pt x="45597" y="48243"/>
                  <a:pt x="45672" y="48243"/>
                </a:cubicBezTo>
                <a:lnTo>
                  <a:pt x="45823" y="48168"/>
                </a:lnTo>
                <a:cubicBezTo>
                  <a:pt x="45823" y="48168"/>
                  <a:pt x="45861" y="48130"/>
                  <a:pt x="45861" y="48130"/>
                </a:cubicBezTo>
                <a:cubicBezTo>
                  <a:pt x="45899" y="48092"/>
                  <a:pt x="45975" y="48054"/>
                  <a:pt x="45975" y="47941"/>
                </a:cubicBezTo>
                <a:cubicBezTo>
                  <a:pt x="45975" y="47903"/>
                  <a:pt x="45975" y="47865"/>
                  <a:pt x="45937" y="47827"/>
                </a:cubicBezTo>
                <a:lnTo>
                  <a:pt x="45823" y="47752"/>
                </a:lnTo>
                <a:close/>
                <a:moveTo>
                  <a:pt x="54519" y="47903"/>
                </a:moveTo>
                <a:cubicBezTo>
                  <a:pt x="54330" y="47903"/>
                  <a:pt x="54255" y="47979"/>
                  <a:pt x="54179" y="48092"/>
                </a:cubicBezTo>
                <a:lnTo>
                  <a:pt x="54292" y="48243"/>
                </a:lnTo>
                <a:cubicBezTo>
                  <a:pt x="54330" y="48243"/>
                  <a:pt x="54368" y="48281"/>
                  <a:pt x="54406" y="48281"/>
                </a:cubicBezTo>
                <a:lnTo>
                  <a:pt x="54595" y="48205"/>
                </a:lnTo>
                <a:cubicBezTo>
                  <a:pt x="54595" y="48168"/>
                  <a:pt x="54633" y="48130"/>
                  <a:pt x="54633" y="48054"/>
                </a:cubicBezTo>
                <a:lnTo>
                  <a:pt x="54633" y="48016"/>
                </a:lnTo>
                <a:lnTo>
                  <a:pt x="54519" y="47903"/>
                </a:lnTo>
                <a:close/>
                <a:moveTo>
                  <a:pt x="13972" y="47870"/>
                </a:moveTo>
                <a:cubicBezTo>
                  <a:pt x="13842" y="47870"/>
                  <a:pt x="13711" y="47919"/>
                  <a:pt x="13611" y="47979"/>
                </a:cubicBezTo>
                <a:cubicBezTo>
                  <a:pt x="13574" y="47941"/>
                  <a:pt x="13536" y="47941"/>
                  <a:pt x="13498" y="47941"/>
                </a:cubicBezTo>
                <a:cubicBezTo>
                  <a:pt x="13436" y="47925"/>
                  <a:pt x="13356" y="47910"/>
                  <a:pt x="13271" y="47910"/>
                </a:cubicBezTo>
                <a:cubicBezTo>
                  <a:pt x="13150" y="47910"/>
                  <a:pt x="13020" y="47942"/>
                  <a:pt x="12931" y="48054"/>
                </a:cubicBezTo>
                <a:lnTo>
                  <a:pt x="12931" y="48205"/>
                </a:lnTo>
                <a:cubicBezTo>
                  <a:pt x="13120" y="48394"/>
                  <a:pt x="13271" y="48394"/>
                  <a:pt x="13498" y="48394"/>
                </a:cubicBezTo>
                <a:lnTo>
                  <a:pt x="13725" y="48394"/>
                </a:lnTo>
                <a:lnTo>
                  <a:pt x="13876" y="48243"/>
                </a:lnTo>
                <a:lnTo>
                  <a:pt x="13952" y="48243"/>
                </a:lnTo>
                <a:cubicBezTo>
                  <a:pt x="13984" y="48243"/>
                  <a:pt x="14023" y="48246"/>
                  <a:pt x="14063" y="48246"/>
                </a:cubicBezTo>
                <a:cubicBezTo>
                  <a:pt x="14164" y="48246"/>
                  <a:pt x="14276" y="48227"/>
                  <a:pt x="14330" y="48092"/>
                </a:cubicBezTo>
                <a:lnTo>
                  <a:pt x="14292" y="48016"/>
                </a:lnTo>
                <a:cubicBezTo>
                  <a:pt x="14203" y="47909"/>
                  <a:pt x="14088" y="47870"/>
                  <a:pt x="13972" y="47870"/>
                </a:cubicBezTo>
                <a:close/>
                <a:moveTo>
                  <a:pt x="28923" y="48319"/>
                </a:moveTo>
                <a:lnTo>
                  <a:pt x="28772" y="48470"/>
                </a:lnTo>
                <a:cubicBezTo>
                  <a:pt x="28772" y="48470"/>
                  <a:pt x="28772" y="48432"/>
                  <a:pt x="28772" y="48432"/>
                </a:cubicBezTo>
                <a:cubicBezTo>
                  <a:pt x="28697" y="48470"/>
                  <a:pt x="28545" y="48508"/>
                  <a:pt x="28583" y="48659"/>
                </a:cubicBezTo>
                <a:lnTo>
                  <a:pt x="28659" y="48773"/>
                </a:lnTo>
                <a:cubicBezTo>
                  <a:pt x="28681" y="48784"/>
                  <a:pt x="28706" y="48788"/>
                  <a:pt x="28734" y="48788"/>
                </a:cubicBezTo>
                <a:cubicBezTo>
                  <a:pt x="28801" y="48788"/>
                  <a:pt x="28881" y="48761"/>
                  <a:pt x="28961" y="48735"/>
                </a:cubicBezTo>
                <a:cubicBezTo>
                  <a:pt x="29037" y="48697"/>
                  <a:pt x="29075" y="48621"/>
                  <a:pt x="29075" y="48508"/>
                </a:cubicBezTo>
                <a:cubicBezTo>
                  <a:pt x="29075" y="48432"/>
                  <a:pt x="29037" y="48357"/>
                  <a:pt x="28923" y="48319"/>
                </a:cubicBezTo>
                <a:close/>
                <a:moveTo>
                  <a:pt x="6957" y="48357"/>
                </a:moveTo>
                <a:lnTo>
                  <a:pt x="6806" y="48508"/>
                </a:lnTo>
                <a:lnTo>
                  <a:pt x="6806" y="48659"/>
                </a:lnTo>
                <a:lnTo>
                  <a:pt x="6957" y="48773"/>
                </a:lnTo>
                <a:cubicBezTo>
                  <a:pt x="6995" y="48773"/>
                  <a:pt x="7033" y="48773"/>
                  <a:pt x="7071" y="48810"/>
                </a:cubicBezTo>
                <a:lnTo>
                  <a:pt x="7260" y="48735"/>
                </a:lnTo>
                <a:cubicBezTo>
                  <a:pt x="7260" y="48735"/>
                  <a:pt x="7260" y="48697"/>
                  <a:pt x="7297" y="48697"/>
                </a:cubicBezTo>
                <a:cubicBezTo>
                  <a:pt x="7297" y="48659"/>
                  <a:pt x="7335" y="48621"/>
                  <a:pt x="7335" y="48546"/>
                </a:cubicBezTo>
                <a:cubicBezTo>
                  <a:pt x="7335" y="48508"/>
                  <a:pt x="7335" y="48508"/>
                  <a:pt x="7335" y="48470"/>
                </a:cubicBezTo>
                <a:lnTo>
                  <a:pt x="7184" y="48357"/>
                </a:lnTo>
                <a:close/>
                <a:moveTo>
                  <a:pt x="24273" y="48394"/>
                </a:moveTo>
                <a:lnTo>
                  <a:pt x="24122" y="48546"/>
                </a:lnTo>
                <a:cubicBezTo>
                  <a:pt x="24122" y="48546"/>
                  <a:pt x="24122" y="48546"/>
                  <a:pt x="24122" y="48584"/>
                </a:cubicBezTo>
                <a:cubicBezTo>
                  <a:pt x="24084" y="48584"/>
                  <a:pt x="24046" y="48621"/>
                  <a:pt x="24046" y="48659"/>
                </a:cubicBezTo>
                <a:cubicBezTo>
                  <a:pt x="24046" y="48697"/>
                  <a:pt x="24046" y="48810"/>
                  <a:pt x="24235" y="48810"/>
                </a:cubicBezTo>
                <a:lnTo>
                  <a:pt x="24273" y="48773"/>
                </a:lnTo>
                <a:cubicBezTo>
                  <a:pt x="24273" y="48773"/>
                  <a:pt x="24273" y="48810"/>
                  <a:pt x="24273" y="48810"/>
                </a:cubicBezTo>
                <a:lnTo>
                  <a:pt x="24500" y="48697"/>
                </a:lnTo>
                <a:cubicBezTo>
                  <a:pt x="24500" y="48697"/>
                  <a:pt x="24500" y="48659"/>
                  <a:pt x="24500" y="48659"/>
                </a:cubicBezTo>
                <a:cubicBezTo>
                  <a:pt x="24500" y="48508"/>
                  <a:pt x="24424" y="48394"/>
                  <a:pt x="24273" y="48394"/>
                </a:cubicBezTo>
                <a:close/>
                <a:moveTo>
                  <a:pt x="29717" y="48357"/>
                </a:moveTo>
                <a:cubicBezTo>
                  <a:pt x="29642" y="48357"/>
                  <a:pt x="29528" y="48357"/>
                  <a:pt x="29453" y="48432"/>
                </a:cubicBezTo>
                <a:cubicBezTo>
                  <a:pt x="29415" y="48470"/>
                  <a:pt x="29377" y="48546"/>
                  <a:pt x="29415" y="48621"/>
                </a:cubicBezTo>
                <a:lnTo>
                  <a:pt x="29566" y="48697"/>
                </a:lnTo>
                <a:cubicBezTo>
                  <a:pt x="29604" y="48735"/>
                  <a:pt x="29680" y="48810"/>
                  <a:pt x="29793" y="48810"/>
                </a:cubicBezTo>
                <a:lnTo>
                  <a:pt x="29944" y="48697"/>
                </a:lnTo>
                <a:lnTo>
                  <a:pt x="29944" y="48508"/>
                </a:lnTo>
                <a:lnTo>
                  <a:pt x="29755" y="48394"/>
                </a:lnTo>
                <a:cubicBezTo>
                  <a:pt x="29755" y="48394"/>
                  <a:pt x="29717" y="48394"/>
                  <a:pt x="29717" y="48357"/>
                </a:cubicBezTo>
                <a:close/>
                <a:moveTo>
                  <a:pt x="31598" y="48465"/>
                </a:moveTo>
                <a:cubicBezTo>
                  <a:pt x="31323" y="48465"/>
                  <a:pt x="31223" y="48628"/>
                  <a:pt x="31154" y="48697"/>
                </a:cubicBezTo>
                <a:lnTo>
                  <a:pt x="31116" y="48735"/>
                </a:lnTo>
                <a:lnTo>
                  <a:pt x="31154" y="48886"/>
                </a:lnTo>
                <a:cubicBezTo>
                  <a:pt x="31208" y="48913"/>
                  <a:pt x="31242" y="48939"/>
                  <a:pt x="31285" y="48939"/>
                </a:cubicBezTo>
                <a:cubicBezTo>
                  <a:pt x="31302" y="48939"/>
                  <a:pt x="31321" y="48935"/>
                  <a:pt x="31343" y="48924"/>
                </a:cubicBezTo>
                <a:cubicBezTo>
                  <a:pt x="31570" y="48924"/>
                  <a:pt x="31721" y="48697"/>
                  <a:pt x="31759" y="48659"/>
                </a:cubicBezTo>
                <a:lnTo>
                  <a:pt x="31683" y="48470"/>
                </a:lnTo>
                <a:cubicBezTo>
                  <a:pt x="31653" y="48467"/>
                  <a:pt x="31624" y="48465"/>
                  <a:pt x="31598" y="48465"/>
                </a:cubicBezTo>
                <a:close/>
                <a:moveTo>
                  <a:pt x="79368" y="48682"/>
                </a:moveTo>
                <a:cubicBezTo>
                  <a:pt x="79303" y="48682"/>
                  <a:pt x="79235" y="48717"/>
                  <a:pt x="79208" y="48773"/>
                </a:cubicBezTo>
                <a:cubicBezTo>
                  <a:pt x="79132" y="48810"/>
                  <a:pt x="79132" y="48848"/>
                  <a:pt x="79132" y="48886"/>
                </a:cubicBezTo>
                <a:lnTo>
                  <a:pt x="79283" y="48886"/>
                </a:lnTo>
                <a:cubicBezTo>
                  <a:pt x="79283" y="48886"/>
                  <a:pt x="79245" y="48886"/>
                  <a:pt x="79245" y="48924"/>
                </a:cubicBezTo>
                <a:cubicBezTo>
                  <a:pt x="79283" y="48952"/>
                  <a:pt x="79316" y="48962"/>
                  <a:pt x="79346" y="48962"/>
                </a:cubicBezTo>
                <a:cubicBezTo>
                  <a:pt x="79405" y="48962"/>
                  <a:pt x="79450" y="48924"/>
                  <a:pt x="79490" y="48924"/>
                </a:cubicBezTo>
                <a:cubicBezTo>
                  <a:pt x="79510" y="48924"/>
                  <a:pt x="79529" y="48933"/>
                  <a:pt x="79548" y="48962"/>
                </a:cubicBezTo>
                <a:cubicBezTo>
                  <a:pt x="79623" y="48848"/>
                  <a:pt x="79548" y="48810"/>
                  <a:pt x="79434" y="48810"/>
                </a:cubicBezTo>
                <a:lnTo>
                  <a:pt x="79434" y="48697"/>
                </a:lnTo>
                <a:cubicBezTo>
                  <a:pt x="79414" y="48687"/>
                  <a:pt x="79391" y="48682"/>
                  <a:pt x="79368" y="48682"/>
                </a:cubicBezTo>
                <a:close/>
                <a:moveTo>
                  <a:pt x="24840" y="48735"/>
                </a:moveTo>
                <a:lnTo>
                  <a:pt x="24651" y="48848"/>
                </a:lnTo>
                <a:lnTo>
                  <a:pt x="24651" y="48999"/>
                </a:lnTo>
                <a:lnTo>
                  <a:pt x="24689" y="49075"/>
                </a:lnTo>
                <a:cubicBezTo>
                  <a:pt x="24744" y="49130"/>
                  <a:pt x="24840" y="49165"/>
                  <a:pt x="24932" y="49165"/>
                </a:cubicBezTo>
                <a:cubicBezTo>
                  <a:pt x="24966" y="49165"/>
                  <a:pt x="24999" y="49161"/>
                  <a:pt x="25029" y="49151"/>
                </a:cubicBezTo>
                <a:cubicBezTo>
                  <a:pt x="25143" y="49113"/>
                  <a:pt x="25218" y="48999"/>
                  <a:pt x="25218" y="48924"/>
                </a:cubicBezTo>
                <a:lnTo>
                  <a:pt x="25218" y="48886"/>
                </a:lnTo>
                <a:cubicBezTo>
                  <a:pt x="25218" y="48848"/>
                  <a:pt x="25218" y="48810"/>
                  <a:pt x="25181" y="48773"/>
                </a:cubicBezTo>
                <a:cubicBezTo>
                  <a:pt x="25105" y="48735"/>
                  <a:pt x="24991" y="48735"/>
                  <a:pt x="24916" y="48735"/>
                </a:cubicBezTo>
                <a:close/>
                <a:moveTo>
                  <a:pt x="6159" y="48933"/>
                </a:moveTo>
                <a:cubicBezTo>
                  <a:pt x="6125" y="48933"/>
                  <a:pt x="6088" y="48943"/>
                  <a:pt x="6050" y="48962"/>
                </a:cubicBezTo>
                <a:cubicBezTo>
                  <a:pt x="5974" y="48999"/>
                  <a:pt x="5936" y="49075"/>
                  <a:pt x="5936" y="49151"/>
                </a:cubicBezTo>
                <a:cubicBezTo>
                  <a:pt x="5936" y="49226"/>
                  <a:pt x="5974" y="49302"/>
                  <a:pt x="6050" y="49340"/>
                </a:cubicBezTo>
                <a:cubicBezTo>
                  <a:pt x="6125" y="49340"/>
                  <a:pt x="6201" y="49340"/>
                  <a:pt x="6239" y="49302"/>
                </a:cubicBezTo>
                <a:cubicBezTo>
                  <a:pt x="6314" y="49264"/>
                  <a:pt x="6352" y="49188"/>
                  <a:pt x="6352" y="49151"/>
                </a:cubicBezTo>
                <a:cubicBezTo>
                  <a:pt x="6352" y="49075"/>
                  <a:pt x="6314" y="48999"/>
                  <a:pt x="6239" y="48962"/>
                </a:cubicBezTo>
                <a:cubicBezTo>
                  <a:pt x="6220" y="48943"/>
                  <a:pt x="6192" y="48933"/>
                  <a:pt x="6159" y="48933"/>
                </a:cubicBezTo>
                <a:close/>
                <a:moveTo>
                  <a:pt x="84841" y="48848"/>
                </a:moveTo>
                <a:lnTo>
                  <a:pt x="84652" y="48962"/>
                </a:lnTo>
                <a:cubicBezTo>
                  <a:pt x="84652" y="48962"/>
                  <a:pt x="84652" y="48999"/>
                  <a:pt x="84652" y="48999"/>
                </a:cubicBezTo>
                <a:cubicBezTo>
                  <a:pt x="84652" y="49037"/>
                  <a:pt x="84614" y="49075"/>
                  <a:pt x="84614" y="49151"/>
                </a:cubicBezTo>
                <a:cubicBezTo>
                  <a:pt x="84614" y="49188"/>
                  <a:pt x="84652" y="49302"/>
                  <a:pt x="84841" y="49340"/>
                </a:cubicBezTo>
                <a:lnTo>
                  <a:pt x="84992" y="49226"/>
                </a:lnTo>
                <a:cubicBezTo>
                  <a:pt x="84992" y="49226"/>
                  <a:pt x="84992" y="49264"/>
                  <a:pt x="84992" y="49264"/>
                </a:cubicBezTo>
                <a:cubicBezTo>
                  <a:pt x="85030" y="49264"/>
                  <a:pt x="85181" y="49226"/>
                  <a:pt x="85181" y="49075"/>
                </a:cubicBezTo>
                <a:lnTo>
                  <a:pt x="85181" y="49037"/>
                </a:lnTo>
                <a:lnTo>
                  <a:pt x="85106" y="48962"/>
                </a:lnTo>
                <a:cubicBezTo>
                  <a:pt x="85068" y="48924"/>
                  <a:pt x="85030" y="48924"/>
                  <a:pt x="84992" y="48924"/>
                </a:cubicBezTo>
                <a:cubicBezTo>
                  <a:pt x="84954" y="48886"/>
                  <a:pt x="84917" y="48848"/>
                  <a:pt x="84841" y="48848"/>
                </a:cubicBezTo>
                <a:close/>
                <a:moveTo>
                  <a:pt x="9831" y="48962"/>
                </a:moveTo>
                <a:lnTo>
                  <a:pt x="9717" y="49075"/>
                </a:lnTo>
                <a:cubicBezTo>
                  <a:pt x="9717" y="49113"/>
                  <a:pt x="9717" y="49113"/>
                  <a:pt x="9717" y="49151"/>
                </a:cubicBezTo>
                <a:cubicBezTo>
                  <a:pt x="9679" y="49188"/>
                  <a:pt x="9642" y="49226"/>
                  <a:pt x="9642" y="49264"/>
                </a:cubicBezTo>
                <a:lnTo>
                  <a:pt x="9679" y="49340"/>
                </a:lnTo>
                <a:cubicBezTo>
                  <a:pt x="9747" y="49408"/>
                  <a:pt x="9815" y="49421"/>
                  <a:pt x="9867" y="49421"/>
                </a:cubicBezTo>
                <a:cubicBezTo>
                  <a:pt x="9902" y="49421"/>
                  <a:pt x="9929" y="49415"/>
                  <a:pt x="9944" y="49415"/>
                </a:cubicBezTo>
                <a:cubicBezTo>
                  <a:pt x="10057" y="49377"/>
                  <a:pt x="10095" y="49264"/>
                  <a:pt x="10095" y="49188"/>
                </a:cubicBezTo>
                <a:cubicBezTo>
                  <a:pt x="10095" y="49037"/>
                  <a:pt x="9982" y="48962"/>
                  <a:pt x="9831" y="48962"/>
                </a:cubicBezTo>
                <a:close/>
                <a:moveTo>
                  <a:pt x="19963" y="49113"/>
                </a:moveTo>
                <a:lnTo>
                  <a:pt x="19812" y="49226"/>
                </a:lnTo>
                <a:lnTo>
                  <a:pt x="19812" y="49377"/>
                </a:lnTo>
                <a:lnTo>
                  <a:pt x="19963" y="49491"/>
                </a:lnTo>
                <a:cubicBezTo>
                  <a:pt x="20039" y="49491"/>
                  <a:pt x="20190" y="49491"/>
                  <a:pt x="20303" y="49453"/>
                </a:cubicBezTo>
                <a:cubicBezTo>
                  <a:pt x="20303" y="49415"/>
                  <a:pt x="20341" y="49377"/>
                  <a:pt x="20341" y="49302"/>
                </a:cubicBezTo>
                <a:cubicBezTo>
                  <a:pt x="20341" y="49264"/>
                  <a:pt x="20341" y="49226"/>
                  <a:pt x="20341" y="49188"/>
                </a:cubicBezTo>
                <a:lnTo>
                  <a:pt x="20190" y="49113"/>
                </a:lnTo>
                <a:close/>
                <a:moveTo>
                  <a:pt x="83934" y="49113"/>
                </a:moveTo>
                <a:lnTo>
                  <a:pt x="83707" y="49226"/>
                </a:lnTo>
                <a:lnTo>
                  <a:pt x="83707" y="49377"/>
                </a:lnTo>
                <a:lnTo>
                  <a:pt x="83820" y="49491"/>
                </a:lnTo>
                <a:cubicBezTo>
                  <a:pt x="84009" y="49491"/>
                  <a:pt x="84085" y="49415"/>
                  <a:pt x="84160" y="49302"/>
                </a:cubicBezTo>
                <a:lnTo>
                  <a:pt x="84009" y="49151"/>
                </a:lnTo>
                <a:cubicBezTo>
                  <a:pt x="83971" y="49151"/>
                  <a:pt x="83971" y="49151"/>
                  <a:pt x="83934" y="49113"/>
                </a:cubicBezTo>
                <a:close/>
                <a:moveTo>
                  <a:pt x="55417" y="49097"/>
                </a:moveTo>
                <a:cubicBezTo>
                  <a:pt x="55326" y="49097"/>
                  <a:pt x="55253" y="49124"/>
                  <a:pt x="55200" y="49151"/>
                </a:cubicBezTo>
                <a:cubicBezTo>
                  <a:pt x="55124" y="49188"/>
                  <a:pt x="55049" y="49302"/>
                  <a:pt x="55086" y="49491"/>
                </a:cubicBezTo>
                <a:lnTo>
                  <a:pt x="55200" y="49604"/>
                </a:lnTo>
                <a:cubicBezTo>
                  <a:pt x="55351" y="49604"/>
                  <a:pt x="55464" y="49604"/>
                  <a:pt x="55540" y="49529"/>
                </a:cubicBezTo>
                <a:cubicBezTo>
                  <a:pt x="55616" y="49491"/>
                  <a:pt x="55653" y="49377"/>
                  <a:pt x="55653" y="49226"/>
                </a:cubicBezTo>
                <a:lnTo>
                  <a:pt x="55540" y="49113"/>
                </a:lnTo>
                <a:cubicBezTo>
                  <a:pt x="55496" y="49102"/>
                  <a:pt x="55455" y="49097"/>
                  <a:pt x="55417" y="49097"/>
                </a:cubicBezTo>
                <a:close/>
                <a:moveTo>
                  <a:pt x="3186" y="49302"/>
                </a:moveTo>
                <a:cubicBezTo>
                  <a:pt x="3129" y="49302"/>
                  <a:pt x="3082" y="49321"/>
                  <a:pt x="3063" y="49340"/>
                </a:cubicBezTo>
                <a:lnTo>
                  <a:pt x="2950" y="49340"/>
                </a:lnTo>
                <a:lnTo>
                  <a:pt x="2836" y="49491"/>
                </a:lnTo>
                <a:lnTo>
                  <a:pt x="2836" y="49680"/>
                </a:lnTo>
                <a:lnTo>
                  <a:pt x="2987" y="49793"/>
                </a:lnTo>
                <a:cubicBezTo>
                  <a:pt x="3101" y="49793"/>
                  <a:pt x="3403" y="49793"/>
                  <a:pt x="3403" y="49529"/>
                </a:cubicBezTo>
                <a:cubicBezTo>
                  <a:pt x="3403" y="49491"/>
                  <a:pt x="3403" y="49491"/>
                  <a:pt x="3403" y="49453"/>
                </a:cubicBezTo>
                <a:lnTo>
                  <a:pt x="3366" y="49377"/>
                </a:lnTo>
                <a:cubicBezTo>
                  <a:pt x="3309" y="49321"/>
                  <a:pt x="3243" y="49302"/>
                  <a:pt x="3186" y="49302"/>
                </a:cubicBezTo>
                <a:close/>
                <a:moveTo>
                  <a:pt x="60833" y="49453"/>
                </a:moveTo>
                <a:cubicBezTo>
                  <a:pt x="60871" y="49453"/>
                  <a:pt x="60871" y="49453"/>
                  <a:pt x="60871" y="49491"/>
                </a:cubicBezTo>
                <a:lnTo>
                  <a:pt x="60644" y="49529"/>
                </a:lnTo>
                <a:lnTo>
                  <a:pt x="60606" y="49567"/>
                </a:lnTo>
                <a:cubicBezTo>
                  <a:pt x="60606" y="49756"/>
                  <a:pt x="60833" y="49793"/>
                  <a:pt x="60909" y="49793"/>
                </a:cubicBezTo>
                <a:lnTo>
                  <a:pt x="60984" y="49793"/>
                </a:lnTo>
                <a:lnTo>
                  <a:pt x="61136" y="49718"/>
                </a:lnTo>
                <a:cubicBezTo>
                  <a:pt x="61136" y="49680"/>
                  <a:pt x="61136" y="49680"/>
                  <a:pt x="61136" y="49642"/>
                </a:cubicBezTo>
                <a:cubicBezTo>
                  <a:pt x="61136" y="49529"/>
                  <a:pt x="61060" y="49453"/>
                  <a:pt x="60909" y="49453"/>
                </a:cubicBezTo>
                <a:close/>
                <a:moveTo>
                  <a:pt x="61400" y="49415"/>
                </a:moveTo>
                <a:lnTo>
                  <a:pt x="61211" y="49529"/>
                </a:lnTo>
                <a:cubicBezTo>
                  <a:pt x="61211" y="49529"/>
                  <a:pt x="61173" y="49604"/>
                  <a:pt x="61173" y="49642"/>
                </a:cubicBezTo>
                <a:lnTo>
                  <a:pt x="61173" y="49718"/>
                </a:lnTo>
                <a:lnTo>
                  <a:pt x="61287" y="49793"/>
                </a:lnTo>
                <a:lnTo>
                  <a:pt x="61476" y="49793"/>
                </a:lnTo>
                <a:lnTo>
                  <a:pt x="61627" y="49680"/>
                </a:lnTo>
                <a:lnTo>
                  <a:pt x="61627" y="49567"/>
                </a:lnTo>
                <a:lnTo>
                  <a:pt x="61514" y="49453"/>
                </a:lnTo>
                <a:cubicBezTo>
                  <a:pt x="61476" y="49453"/>
                  <a:pt x="61438" y="49415"/>
                  <a:pt x="61400" y="49415"/>
                </a:cubicBezTo>
                <a:close/>
                <a:moveTo>
                  <a:pt x="3630" y="49567"/>
                </a:moveTo>
                <a:lnTo>
                  <a:pt x="3517" y="49680"/>
                </a:lnTo>
                <a:cubicBezTo>
                  <a:pt x="3517" y="49869"/>
                  <a:pt x="3668" y="49982"/>
                  <a:pt x="3857" y="50020"/>
                </a:cubicBezTo>
                <a:lnTo>
                  <a:pt x="4008" y="49869"/>
                </a:lnTo>
                <a:lnTo>
                  <a:pt x="4008" y="49680"/>
                </a:lnTo>
                <a:lnTo>
                  <a:pt x="3895" y="49567"/>
                </a:lnTo>
                <a:close/>
                <a:moveTo>
                  <a:pt x="50058" y="49652"/>
                </a:moveTo>
                <a:cubicBezTo>
                  <a:pt x="50020" y="49652"/>
                  <a:pt x="49982" y="49661"/>
                  <a:pt x="49944" y="49680"/>
                </a:cubicBezTo>
                <a:cubicBezTo>
                  <a:pt x="49831" y="49718"/>
                  <a:pt x="49793" y="49945"/>
                  <a:pt x="49907" y="50020"/>
                </a:cubicBezTo>
                <a:cubicBezTo>
                  <a:pt x="49944" y="50058"/>
                  <a:pt x="50020" y="50058"/>
                  <a:pt x="50058" y="50058"/>
                </a:cubicBezTo>
                <a:lnTo>
                  <a:pt x="50133" y="49983"/>
                </a:lnTo>
                <a:lnTo>
                  <a:pt x="50133" y="49983"/>
                </a:lnTo>
                <a:cubicBezTo>
                  <a:pt x="50096" y="50020"/>
                  <a:pt x="50096" y="50020"/>
                  <a:pt x="50058" y="50020"/>
                </a:cubicBezTo>
                <a:lnTo>
                  <a:pt x="50247" y="49907"/>
                </a:lnTo>
                <a:lnTo>
                  <a:pt x="50247" y="49793"/>
                </a:lnTo>
                <a:lnTo>
                  <a:pt x="50171" y="49680"/>
                </a:lnTo>
                <a:cubicBezTo>
                  <a:pt x="50134" y="49661"/>
                  <a:pt x="50096" y="49652"/>
                  <a:pt x="50058" y="49652"/>
                </a:cubicBezTo>
                <a:close/>
                <a:moveTo>
                  <a:pt x="56410" y="49756"/>
                </a:moveTo>
                <a:lnTo>
                  <a:pt x="56296" y="49869"/>
                </a:lnTo>
                <a:lnTo>
                  <a:pt x="56296" y="49982"/>
                </a:lnTo>
                <a:lnTo>
                  <a:pt x="56410" y="50096"/>
                </a:lnTo>
                <a:cubicBezTo>
                  <a:pt x="56410" y="50134"/>
                  <a:pt x="56447" y="50134"/>
                  <a:pt x="56523" y="50171"/>
                </a:cubicBezTo>
                <a:lnTo>
                  <a:pt x="56674" y="50020"/>
                </a:lnTo>
                <a:cubicBezTo>
                  <a:pt x="56674" y="49945"/>
                  <a:pt x="56674" y="49869"/>
                  <a:pt x="56599" y="49793"/>
                </a:cubicBezTo>
                <a:cubicBezTo>
                  <a:pt x="56561" y="49793"/>
                  <a:pt x="56485" y="49756"/>
                  <a:pt x="56410" y="49756"/>
                </a:cubicBezTo>
                <a:close/>
                <a:moveTo>
                  <a:pt x="6465" y="48689"/>
                </a:moveTo>
                <a:cubicBezTo>
                  <a:pt x="6441" y="48689"/>
                  <a:pt x="6417" y="48692"/>
                  <a:pt x="6390" y="48697"/>
                </a:cubicBezTo>
                <a:lnTo>
                  <a:pt x="6277" y="48773"/>
                </a:lnTo>
                <a:cubicBezTo>
                  <a:pt x="6239" y="48924"/>
                  <a:pt x="6314" y="48999"/>
                  <a:pt x="6352" y="49037"/>
                </a:cubicBezTo>
                <a:cubicBezTo>
                  <a:pt x="6352" y="49037"/>
                  <a:pt x="6352" y="49037"/>
                  <a:pt x="6352" y="49075"/>
                </a:cubicBezTo>
                <a:lnTo>
                  <a:pt x="6466" y="49226"/>
                </a:lnTo>
                <a:lnTo>
                  <a:pt x="6541" y="49226"/>
                </a:lnTo>
                <a:cubicBezTo>
                  <a:pt x="6541" y="49264"/>
                  <a:pt x="6579" y="49264"/>
                  <a:pt x="6579" y="49302"/>
                </a:cubicBezTo>
                <a:cubicBezTo>
                  <a:pt x="6617" y="49340"/>
                  <a:pt x="6655" y="49340"/>
                  <a:pt x="6617" y="49377"/>
                </a:cubicBezTo>
                <a:cubicBezTo>
                  <a:pt x="6617" y="49415"/>
                  <a:pt x="6617" y="49491"/>
                  <a:pt x="6655" y="49529"/>
                </a:cubicBezTo>
                <a:cubicBezTo>
                  <a:pt x="6655" y="49567"/>
                  <a:pt x="6693" y="49604"/>
                  <a:pt x="6730" y="49642"/>
                </a:cubicBezTo>
                <a:cubicBezTo>
                  <a:pt x="6806" y="49680"/>
                  <a:pt x="6844" y="49718"/>
                  <a:pt x="6882" y="49756"/>
                </a:cubicBezTo>
                <a:cubicBezTo>
                  <a:pt x="6984" y="50027"/>
                  <a:pt x="7238" y="50177"/>
                  <a:pt x="7508" y="50177"/>
                </a:cubicBezTo>
                <a:cubicBezTo>
                  <a:pt x="7539" y="50177"/>
                  <a:pt x="7569" y="50175"/>
                  <a:pt x="7600" y="50171"/>
                </a:cubicBezTo>
                <a:lnTo>
                  <a:pt x="7676" y="50096"/>
                </a:lnTo>
                <a:cubicBezTo>
                  <a:pt x="7713" y="50020"/>
                  <a:pt x="7751" y="49982"/>
                  <a:pt x="7751" y="49945"/>
                </a:cubicBezTo>
                <a:cubicBezTo>
                  <a:pt x="7789" y="49869"/>
                  <a:pt x="7865" y="49831"/>
                  <a:pt x="7827" y="49680"/>
                </a:cubicBezTo>
                <a:cubicBezTo>
                  <a:pt x="7978" y="49604"/>
                  <a:pt x="8016" y="49491"/>
                  <a:pt x="8016" y="49415"/>
                </a:cubicBezTo>
                <a:cubicBezTo>
                  <a:pt x="8016" y="49377"/>
                  <a:pt x="8016" y="49340"/>
                  <a:pt x="8016" y="49302"/>
                </a:cubicBezTo>
                <a:cubicBezTo>
                  <a:pt x="8016" y="49226"/>
                  <a:pt x="8016" y="49113"/>
                  <a:pt x="8054" y="49037"/>
                </a:cubicBezTo>
                <a:lnTo>
                  <a:pt x="7978" y="48886"/>
                </a:lnTo>
                <a:lnTo>
                  <a:pt x="7902" y="48886"/>
                </a:lnTo>
                <a:cubicBezTo>
                  <a:pt x="7827" y="48848"/>
                  <a:pt x="7713" y="48810"/>
                  <a:pt x="7562" y="48773"/>
                </a:cubicBezTo>
                <a:lnTo>
                  <a:pt x="7411" y="48886"/>
                </a:lnTo>
                <a:cubicBezTo>
                  <a:pt x="7373" y="48962"/>
                  <a:pt x="7335" y="48999"/>
                  <a:pt x="7108" y="48999"/>
                </a:cubicBezTo>
                <a:lnTo>
                  <a:pt x="6844" y="48999"/>
                </a:lnTo>
                <a:lnTo>
                  <a:pt x="6806" y="48962"/>
                </a:lnTo>
                <a:lnTo>
                  <a:pt x="6806" y="48848"/>
                </a:lnTo>
                <a:cubicBezTo>
                  <a:pt x="6768" y="48848"/>
                  <a:pt x="6768" y="48848"/>
                  <a:pt x="6730" y="48810"/>
                </a:cubicBezTo>
                <a:cubicBezTo>
                  <a:pt x="6698" y="48778"/>
                  <a:pt x="6609" y="48689"/>
                  <a:pt x="6465" y="48689"/>
                </a:cubicBezTo>
                <a:close/>
                <a:moveTo>
                  <a:pt x="7902" y="50020"/>
                </a:moveTo>
                <a:cubicBezTo>
                  <a:pt x="7789" y="50020"/>
                  <a:pt x="7676" y="50058"/>
                  <a:pt x="7676" y="50171"/>
                </a:cubicBezTo>
                <a:lnTo>
                  <a:pt x="7789" y="50323"/>
                </a:lnTo>
                <a:cubicBezTo>
                  <a:pt x="7789" y="50351"/>
                  <a:pt x="7833" y="50424"/>
                  <a:pt x="7936" y="50424"/>
                </a:cubicBezTo>
                <a:cubicBezTo>
                  <a:pt x="7969" y="50424"/>
                  <a:pt x="8008" y="50416"/>
                  <a:pt x="8054" y="50398"/>
                </a:cubicBezTo>
                <a:lnTo>
                  <a:pt x="8167" y="50360"/>
                </a:lnTo>
                <a:cubicBezTo>
                  <a:pt x="8167" y="50323"/>
                  <a:pt x="8167" y="50285"/>
                  <a:pt x="8167" y="50247"/>
                </a:cubicBezTo>
                <a:cubicBezTo>
                  <a:pt x="8167" y="50134"/>
                  <a:pt x="8054" y="50058"/>
                  <a:pt x="7902" y="50020"/>
                </a:cubicBezTo>
                <a:close/>
                <a:moveTo>
                  <a:pt x="38942" y="50020"/>
                </a:moveTo>
                <a:lnTo>
                  <a:pt x="38829" y="50171"/>
                </a:lnTo>
                <a:cubicBezTo>
                  <a:pt x="38829" y="50171"/>
                  <a:pt x="38829" y="50171"/>
                  <a:pt x="38829" y="50209"/>
                </a:cubicBezTo>
                <a:cubicBezTo>
                  <a:pt x="38829" y="50247"/>
                  <a:pt x="38829" y="50398"/>
                  <a:pt x="38980" y="50436"/>
                </a:cubicBezTo>
                <a:lnTo>
                  <a:pt x="39169" y="50285"/>
                </a:lnTo>
                <a:cubicBezTo>
                  <a:pt x="39207" y="50285"/>
                  <a:pt x="39245" y="50247"/>
                  <a:pt x="39245" y="50171"/>
                </a:cubicBezTo>
                <a:lnTo>
                  <a:pt x="39132" y="50020"/>
                </a:lnTo>
                <a:close/>
                <a:moveTo>
                  <a:pt x="47449" y="49945"/>
                </a:moveTo>
                <a:lnTo>
                  <a:pt x="47260" y="50058"/>
                </a:lnTo>
                <a:lnTo>
                  <a:pt x="47260" y="50285"/>
                </a:lnTo>
                <a:lnTo>
                  <a:pt x="47374" y="50436"/>
                </a:lnTo>
                <a:lnTo>
                  <a:pt x="47638" y="50436"/>
                </a:lnTo>
                <a:lnTo>
                  <a:pt x="47752" y="50285"/>
                </a:lnTo>
                <a:cubicBezTo>
                  <a:pt x="47752" y="50096"/>
                  <a:pt x="47600" y="50020"/>
                  <a:pt x="47525" y="49982"/>
                </a:cubicBezTo>
                <a:cubicBezTo>
                  <a:pt x="47487" y="49982"/>
                  <a:pt x="47487" y="49945"/>
                  <a:pt x="47449" y="49945"/>
                </a:cubicBezTo>
                <a:close/>
                <a:moveTo>
                  <a:pt x="29415" y="50096"/>
                </a:moveTo>
                <a:cubicBezTo>
                  <a:pt x="29226" y="50134"/>
                  <a:pt x="29037" y="50360"/>
                  <a:pt x="28999" y="50398"/>
                </a:cubicBezTo>
                <a:lnTo>
                  <a:pt x="29112" y="50587"/>
                </a:lnTo>
                <a:cubicBezTo>
                  <a:pt x="29226" y="50587"/>
                  <a:pt x="29302" y="50550"/>
                  <a:pt x="29377" y="50550"/>
                </a:cubicBezTo>
                <a:cubicBezTo>
                  <a:pt x="29415" y="50512"/>
                  <a:pt x="29453" y="50512"/>
                  <a:pt x="29528" y="50512"/>
                </a:cubicBezTo>
                <a:lnTo>
                  <a:pt x="29680" y="50398"/>
                </a:lnTo>
                <a:lnTo>
                  <a:pt x="29680" y="50247"/>
                </a:lnTo>
                <a:lnTo>
                  <a:pt x="29642" y="50171"/>
                </a:lnTo>
                <a:cubicBezTo>
                  <a:pt x="29566" y="50134"/>
                  <a:pt x="29491" y="50096"/>
                  <a:pt x="29415" y="50096"/>
                </a:cubicBezTo>
                <a:close/>
                <a:moveTo>
                  <a:pt x="48399" y="50181"/>
                </a:moveTo>
                <a:cubicBezTo>
                  <a:pt x="48366" y="50181"/>
                  <a:pt x="48338" y="50190"/>
                  <a:pt x="48319" y="50209"/>
                </a:cubicBezTo>
                <a:cubicBezTo>
                  <a:pt x="48168" y="50285"/>
                  <a:pt x="48130" y="50474"/>
                  <a:pt x="48243" y="50550"/>
                </a:cubicBezTo>
                <a:lnTo>
                  <a:pt x="48357" y="50587"/>
                </a:lnTo>
                <a:lnTo>
                  <a:pt x="48470" y="50474"/>
                </a:lnTo>
                <a:cubicBezTo>
                  <a:pt x="48470" y="50474"/>
                  <a:pt x="48470" y="50512"/>
                  <a:pt x="48470" y="50512"/>
                </a:cubicBezTo>
                <a:cubicBezTo>
                  <a:pt x="48508" y="50474"/>
                  <a:pt x="48621" y="50436"/>
                  <a:pt x="48621" y="50323"/>
                </a:cubicBezTo>
                <a:cubicBezTo>
                  <a:pt x="48621" y="50323"/>
                  <a:pt x="48621" y="50285"/>
                  <a:pt x="48583" y="50285"/>
                </a:cubicBezTo>
                <a:lnTo>
                  <a:pt x="48508" y="50209"/>
                </a:lnTo>
                <a:cubicBezTo>
                  <a:pt x="48470" y="50190"/>
                  <a:pt x="48432" y="50181"/>
                  <a:pt x="48399" y="50181"/>
                </a:cubicBezTo>
                <a:close/>
                <a:moveTo>
                  <a:pt x="73121" y="50171"/>
                </a:moveTo>
                <a:cubicBezTo>
                  <a:pt x="73007" y="50171"/>
                  <a:pt x="72969" y="50209"/>
                  <a:pt x="72932" y="50247"/>
                </a:cubicBezTo>
                <a:cubicBezTo>
                  <a:pt x="72856" y="50285"/>
                  <a:pt x="72818" y="50360"/>
                  <a:pt x="72856" y="50474"/>
                </a:cubicBezTo>
                <a:lnTo>
                  <a:pt x="73007" y="50587"/>
                </a:lnTo>
                <a:lnTo>
                  <a:pt x="73121" y="50587"/>
                </a:lnTo>
                <a:lnTo>
                  <a:pt x="73234" y="50474"/>
                </a:lnTo>
                <a:lnTo>
                  <a:pt x="73234" y="50285"/>
                </a:lnTo>
                <a:lnTo>
                  <a:pt x="73121" y="50171"/>
                </a:lnTo>
                <a:close/>
                <a:moveTo>
                  <a:pt x="59359" y="50247"/>
                </a:moveTo>
                <a:cubicBezTo>
                  <a:pt x="59283" y="50247"/>
                  <a:pt x="59094" y="50247"/>
                  <a:pt x="59018" y="50398"/>
                </a:cubicBezTo>
                <a:lnTo>
                  <a:pt x="59018" y="50550"/>
                </a:lnTo>
                <a:cubicBezTo>
                  <a:pt x="59072" y="50576"/>
                  <a:pt x="59163" y="50603"/>
                  <a:pt x="59252" y="50603"/>
                </a:cubicBezTo>
                <a:cubicBezTo>
                  <a:pt x="59289" y="50603"/>
                  <a:pt x="59325" y="50598"/>
                  <a:pt x="59359" y="50587"/>
                </a:cubicBezTo>
                <a:cubicBezTo>
                  <a:pt x="59434" y="50550"/>
                  <a:pt x="59510" y="50474"/>
                  <a:pt x="59510" y="50360"/>
                </a:cubicBezTo>
                <a:lnTo>
                  <a:pt x="59359" y="50247"/>
                </a:lnTo>
                <a:close/>
                <a:moveTo>
                  <a:pt x="41098" y="50512"/>
                </a:moveTo>
                <a:cubicBezTo>
                  <a:pt x="41022" y="50512"/>
                  <a:pt x="40757" y="50550"/>
                  <a:pt x="40682" y="50739"/>
                </a:cubicBezTo>
                <a:lnTo>
                  <a:pt x="40719" y="50852"/>
                </a:lnTo>
                <a:cubicBezTo>
                  <a:pt x="40833" y="50928"/>
                  <a:pt x="40908" y="50928"/>
                  <a:pt x="40984" y="50928"/>
                </a:cubicBezTo>
                <a:cubicBezTo>
                  <a:pt x="41098" y="50890"/>
                  <a:pt x="41173" y="50814"/>
                  <a:pt x="41249" y="50663"/>
                </a:cubicBezTo>
                <a:lnTo>
                  <a:pt x="41098" y="50512"/>
                </a:lnTo>
                <a:close/>
                <a:moveTo>
                  <a:pt x="36939" y="50587"/>
                </a:moveTo>
                <a:lnTo>
                  <a:pt x="36863" y="50776"/>
                </a:lnTo>
                <a:cubicBezTo>
                  <a:pt x="36901" y="50814"/>
                  <a:pt x="36901" y="50852"/>
                  <a:pt x="36901" y="50928"/>
                </a:cubicBezTo>
                <a:cubicBezTo>
                  <a:pt x="36901" y="51003"/>
                  <a:pt x="36901" y="51192"/>
                  <a:pt x="37279" y="51192"/>
                </a:cubicBezTo>
                <a:lnTo>
                  <a:pt x="37392" y="51117"/>
                </a:lnTo>
                <a:cubicBezTo>
                  <a:pt x="37430" y="51041"/>
                  <a:pt x="37430" y="51003"/>
                  <a:pt x="37430" y="50965"/>
                </a:cubicBezTo>
                <a:cubicBezTo>
                  <a:pt x="37430" y="50928"/>
                  <a:pt x="37430" y="50890"/>
                  <a:pt x="37506" y="50852"/>
                </a:cubicBezTo>
                <a:lnTo>
                  <a:pt x="37430" y="50663"/>
                </a:lnTo>
                <a:cubicBezTo>
                  <a:pt x="37392" y="50650"/>
                  <a:pt x="37355" y="50646"/>
                  <a:pt x="37320" y="50646"/>
                </a:cubicBezTo>
                <a:cubicBezTo>
                  <a:pt x="37250" y="50646"/>
                  <a:pt x="37191" y="50663"/>
                  <a:pt x="37166" y="50663"/>
                </a:cubicBezTo>
                <a:cubicBezTo>
                  <a:pt x="37166" y="50663"/>
                  <a:pt x="37128" y="50625"/>
                  <a:pt x="37128" y="50625"/>
                </a:cubicBezTo>
                <a:cubicBezTo>
                  <a:pt x="37090" y="50587"/>
                  <a:pt x="37014" y="50587"/>
                  <a:pt x="36939" y="50587"/>
                </a:cubicBezTo>
                <a:close/>
                <a:moveTo>
                  <a:pt x="76183" y="50814"/>
                </a:moveTo>
                <a:cubicBezTo>
                  <a:pt x="76107" y="50814"/>
                  <a:pt x="75994" y="50814"/>
                  <a:pt x="75918" y="50852"/>
                </a:cubicBezTo>
                <a:cubicBezTo>
                  <a:pt x="75843" y="50890"/>
                  <a:pt x="75805" y="51003"/>
                  <a:pt x="75881" y="51154"/>
                </a:cubicBezTo>
                <a:lnTo>
                  <a:pt x="75994" y="51230"/>
                </a:lnTo>
                <a:cubicBezTo>
                  <a:pt x="76018" y="51233"/>
                  <a:pt x="76039" y="51235"/>
                  <a:pt x="76060" y="51235"/>
                </a:cubicBezTo>
                <a:cubicBezTo>
                  <a:pt x="76265" y="51235"/>
                  <a:pt x="76296" y="51072"/>
                  <a:pt x="76296" y="51003"/>
                </a:cubicBezTo>
                <a:lnTo>
                  <a:pt x="76334" y="50965"/>
                </a:lnTo>
                <a:lnTo>
                  <a:pt x="76183" y="50814"/>
                </a:lnTo>
                <a:close/>
                <a:moveTo>
                  <a:pt x="89264" y="50814"/>
                </a:moveTo>
                <a:cubicBezTo>
                  <a:pt x="89038" y="50814"/>
                  <a:pt x="88886" y="50928"/>
                  <a:pt x="88886" y="51117"/>
                </a:cubicBezTo>
                <a:lnTo>
                  <a:pt x="89075" y="51230"/>
                </a:lnTo>
                <a:lnTo>
                  <a:pt x="89151" y="51230"/>
                </a:lnTo>
                <a:cubicBezTo>
                  <a:pt x="89198" y="51246"/>
                  <a:pt x="89245" y="51255"/>
                  <a:pt x="89289" y="51255"/>
                </a:cubicBezTo>
                <a:cubicBezTo>
                  <a:pt x="89352" y="51255"/>
                  <a:pt x="89409" y="51237"/>
                  <a:pt x="89453" y="51192"/>
                </a:cubicBezTo>
                <a:cubicBezTo>
                  <a:pt x="89491" y="51192"/>
                  <a:pt x="89529" y="51154"/>
                  <a:pt x="89529" y="51079"/>
                </a:cubicBezTo>
                <a:lnTo>
                  <a:pt x="89416" y="50965"/>
                </a:lnTo>
                <a:lnTo>
                  <a:pt x="89453" y="50965"/>
                </a:lnTo>
                <a:cubicBezTo>
                  <a:pt x="89416" y="50928"/>
                  <a:pt x="89416" y="50890"/>
                  <a:pt x="89378" y="50852"/>
                </a:cubicBezTo>
                <a:lnTo>
                  <a:pt x="89264" y="50814"/>
                </a:lnTo>
                <a:close/>
                <a:moveTo>
                  <a:pt x="41002" y="50978"/>
                </a:moveTo>
                <a:cubicBezTo>
                  <a:pt x="40971" y="50978"/>
                  <a:pt x="40940" y="50988"/>
                  <a:pt x="40908" y="51003"/>
                </a:cubicBezTo>
                <a:lnTo>
                  <a:pt x="40682" y="51079"/>
                </a:lnTo>
                <a:lnTo>
                  <a:pt x="40682" y="51117"/>
                </a:lnTo>
                <a:cubicBezTo>
                  <a:pt x="40682" y="51306"/>
                  <a:pt x="40795" y="51381"/>
                  <a:pt x="40871" y="51419"/>
                </a:cubicBezTo>
                <a:lnTo>
                  <a:pt x="41060" y="51343"/>
                </a:lnTo>
                <a:cubicBezTo>
                  <a:pt x="41098" y="51343"/>
                  <a:pt x="41211" y="51268"/>
                  <a:pt x="41211" y="51154"/>
                </a:cubicBezTo>
                <a:cubicBezTo>
                  <a:pt x="41211" y="51154"/>
                  <a:pt x="41211" y="51117"/>
                  <a:pt x="41173" y="51117"/>
                </a:cubicBezTo>
                <a:lnTo>
                  <a:pt x="41135" y="51041"/>
                </a:lnTo>
                <a:cubicBezTo>
                  <a:pt x="41091" y="50997"/>
                  <a:pt x="41047" y="50978"/>
                  <a:pt x="41002" y="50978"/>
                </a:cubicBezTo>
                <a:close/>
                <a:moveTo>
                  <a:pt x="10927" y="51117"/>
                </a:moveTo>
                <a:lnTo>
                  <a:pt x="10738" y="51192"/>
                </a:lnTo>
                <a:cubicBezTo>
                  <a:pt x="10662" y="51343"/>
                  <a:pt x="10776" y="51495"/>
                  <a:pt x="10965" y="51533"/>
                </a:cubicBezTo>
                <a:cubicBezTo>
                  <a:pt x="11116" y="51533"/>
                  <a:pt x="11229" y="51457"/>
                  <a:pt x="11229" y="51343"/>
                </a:cubicBezTo>
                <a:lnTo>
                  <a:pt x="11154" y="51230"/>
                </a:lnTo>
                <a:cubicBezTo>
                  <a:pt x="11116" y="51230"/>
                  <a:pt x="11078" y="51192"/>
                  <a:pt x="11040" y="51192"/>
                </a:cubicBezTo>
                <a:cubicBezTo>
                  <a:pt x="11003" y="51154"/>
                  <a:pt x="10965" y="51154"/>
                  <a:pt x="10927" y="51117"/>
                </a:cubicBezTo>
                <a:close/>
                <a:moveTo>
                  <a:pt x="23895" y="51533"/>
                </a:moveTo>
                <a:cubicBezTo>
                  <a:pt x="23919" y="51533"/>
                  <a:pt x="23943" y="51548"/>
                  <a:pt x="23958" y="51549"/>
                </a:cubicBezTo>
                <a:lnTo>
                  <a:pt x="23958" y="51549"/>
                </a:lnTo>
                <a:cubicBezTo>
                  <a:pt x="23948" y="51556"/>
                  <a:pt x="23940" y="51563"/>
                  <a:pt x="23933" y="51570"/>
                </a:cubicBezTo>
                <a:lnTo>
                  <a:pt x="23895" y="51533"/>
                </a:lnTo>
                <a:close/>
                <a:moveTo>
                  <a:pt x="34065" y="51117"/>
                </a:moveTo>
                <a:cubicBezTo>
                  <a:pt x="33990" y="51117"/>
                  <a:pt x="33914" y="51117"/>
                  <a:pt x="33838" y="51154"/>
                </a:cubicBezTo>
                <a:cubicBezTo>
                  <a:pt x="33763" y="51230"/>
                  <a:pt x="33725" y="51306"/>
                  <a:pt x="33763" y="51457"/>
                </a:cubicBezTo>
                <a:lnTo>
                  <a:pt x="33876" y="51570"/>
                </a:lnTo>
                <a:cubicBezTo>
                  <a:pt x="33952" y="51570"/>
                  <a:pt x="34065" y="51533"/>
                  <a:pt x="34103" y="51495"/>
                </a:cubicBezTo>
                <a:cubicBezTo>
                  <a:pt x="34179" y="51457"/>
                  <a:pt x="34217" y="51381"/>
                  <a:pt x="34217" y="51268"/>
                </a:cubicBezTo>
                <a:cubicBezTo>
                  <a:pt x="34217" y="51268"/>
                  <a:pt x="34217" y="51230"/>
                  <a:pt x="34217" y="51230"/>
                </a:cubicBezTo>
                <a:lnTo>
                  <a:pt x="34065" y="51117"/>
                </a:lnTo>
                <a:close/>
                <a:moveTo>
                  <a:pt x="4159" y="51117"/>
                </a:moveTo>
                <a:cubicBezTo>
                  <a:pt x="4084" y="51117"/>
                  <a:pt x="3970" y="51117"/>
                  <a:pt x="3933" y="51230"/>
                </a:cubicBezTo>
                <a:lnTo>
                  <a:pt x="4084" y="51381"/>
                </a:lnTo>
                <a:cubicBezTo>
                  <a:pt x="4084" y="51394"/>
                  <a:pt x="4080" y="51398"/>
                  <a:pt x="4073" y="51398"/>
                </a:cubicBezTo>
                <a:cubicBezTo>
                  <a:pt x="4059" y="51398"/>
                  <a:pt x="4033" y="51381"/>
                  <a:pt x="4008" y="51381"/>
                </a:cubicBezTo>
                <a:cubicBezTo>
                  <a:pt x="4008" y="51381"/>
                  <a:pt x="3970" y="51343"/>
                  <a:pt x="3970" y="51343"/>
                </a:cubicBezTo>
                <a:lnTo>
                  <a:pt x="3970" y="51381"/>
                </a:lnTo>
                <a:cubicBezTo>
                  <a:pt x="3970" y="51419"/>
                  <a:pt x="3970" y="51495"/>
                  <a:pt x="4084" y="51533"/>
                </a:cubicBezTo>
                <a:cubicBezTo>
                  <a:pt x="4116" y="51564"/>
                  <a:pt x="4155" y="51576"/>
                  <a:pt x="4191" y="51576"/>
                </a:cubicBezTo>
                <a:cubicBezTo>
                  <a:pt x="4242" y="51576"/>
                  <a:pt x="4289" y="51554"/>
                  <a:pt x="4311" y="51533"/>
                </a:cubicBezTo>
                <a:lnTo>
                  <a:pt x="4349" y="51495"/>
                </a:lnTo>
                <a:cubicBezTo>
                  <a:pt x="4386" y="51457"/>
                  <a:pt x="4386" y="51419"/>
                  <a:pt x="4386" y="51381"/>
                </a:cubicBezTo>
                <a:cubicBezTo>
                  <a:pt x="4386" y="51268"/>
                  <a:pt x="4273" y="51117"/>
                  <a:pt x="4159" y="51117"/>
                </a:cubicBezTo>
                <a:close/>
                <a:moveTo>
                  <a:pt x="47865" y="51154"/>
                </a:moveTo>
                <a:cubicBezTo>
                  <a:pt x="47638" y="51154"/>
                  <a:pt x="47563" y="51268"/>
                  <a:pt x="47525" y="51381"/>
                </a:cubicBezTo>
                <a:lnTo>
                  <a:pt x="47525" y="51533"/>
                </a:lnTo>
                <a:cubicBezTo>
                  <a:pt x="47600" y="51570"/>
                  <a:pt x="47676" y="51608"/>
                  <a:pt x="47789" y="51608"/>
                </a:cubicBezTo>
                <a:cubicBezTo>
                  <a:pt x="47903" y="51570"/>
                  <a:pt x="48016" y="51533"/>
                  <a:pt x="48054" y="51457"/>
                </a:cubicBezTo>
                <a:lnTo>
                  <a:pt x="47979" y="51268"/>
                </a:lnTo>
                <a:lnTo>
                  <a:pt x="47979" y="51268"/>
                </a:lnTo>
                <a:lnTo>
                  <a:pt x="47865" y="51154"/>
                </a:lnTo>
                <a:close/>
                <a:moveTo>
                  <a:pt x="58981" y="51268"/>
                </a:moveTo>
                <a:lnTo>
                  <a:pt x="58754" y="51343"/>
                </a:lnTo>
                <a:cubicBezTo>
                  <a:pt x="58754" y="51457"/>
                  <a:pt x="58791" y="51533"/>
                  <a:pt x="58829" y="51533"/>
                </a:cubicBezTo>
                <a:cubicBezTo>
                  <a:pt x="58867" y="51570"/>
                  <a:pt x="58943" y="51608"/>
                  <a:pt x="58981" y="51608"/>
                </a:cubicBezTo>
                <a:lnTo>
                  <a:pt x="58981" y="51646"/>
                </a:lnTo>
                <a:lnTo>
                  <a:pt x="59132" y="51759"/>
                </a:lnTo>
                <a:cubicBezTo>
                  <a:pt x="59245" y="51759"/>
                  <a:pt x="59585" y="51759"/>
                  <a:pt x="59585" y="51495"/>
                </a:cubicBezTo>
                <a:cubicBezTo>
                  <a:pt x="59585" y="51457"/>
                  <a:pt x="59585" y="51457"/>
                  <a:pt x="59585" y="51419"/>
                </a:cubicBezTo>
                <a:lnTo>
                  <a:pt x="59472" y="51306"/>
                </a:lnTo>
                <a:cubicBezTo>
                  <a:pt x="59321" y="51306"/>
                  <a:pt x="59283" y="51343"/>
                  <a:pt x="59207" y="51381"/>
                </a:cubicBezTo>
                <a:cubicBezTo>
                  <a:pt x="59170" y="51306"/>
                  <a:pt x="59056" y="51268"/>
                  <a:pt x="58981" y="51268"/>
                </a:cubicBezTo>
                <a:close/>
                <a:moveTo>
                  <a:pt x="22988" y="51268"/>
                </a:moveTo>
                <a:lnTo>
                  <a:pt x="22723" y="51343"/>
                </a:lnTo>
                <a:lnTo>
                  <a:pt x="22723" y="51457"/>
                </a:lnTo>
                <a:cubicBezTo>
                  <a:pt x="22723" y="51457"/>
                  <a:pt x="22723" y="51533"/>
                  <a:pt x="22799" y="51570"/>
                </a:cubicBezTo>
                <a:cubicBezTo>
                  <a:pt x="22799" y="51570"/>
                  <a:pt x="22836" y="51608"/>
                  <a:pt x="22836" y="51608"/>
                </a:cubicBezTo>
                <a:cubicBezTo>
                  <a:pt x="22874" y="51646"/>
                  <a:pt x="22912" y="51684"/>
                  <a:pt x="22950" y="51684"/>
                </a:cubicBezTo>
                <a:cubicBezTo>
                  <a:pt x="22969" y="51703"/>
                  <a:pt x="22997" y="51712"/>
                  <a:pt x="23025" y="51712"/>
                </a:cubicBezTo>
                <a:cubicBezTo>
                  <a:pt x="23054" y="51712"/>
                  <a:pt x="23082" y="51703"/>
                  <a:pt x="23101" y="51684"/>
                </a:cubicBezTo>
                <a:lnTo>
                  <a:pt x="23139" y="51646"/>
                </a:lnTo>
                <a:cubicBezTo>
                  <a:pt x="23139" y="51646"/>
                  <a:pt x="23177" y="51684"/>
                  <a:pt x="23177" y="51684"/>
                </a:cubicBezTo>
                <a:lnTo>
                  <a:pt x="23215" y="51684"/>
                </a:lnTo>
                <a:lnTo>
                  <a:pt x="23328" y="51608"/>
                </a:lnTo>
                <a:cubicBezTo>
                  <a:pt x="23328" y="51646"/>
                  <a:pt x="23328" y="51684"/>
                  <a:pt x="23328" y="51684"/>
                </a:cubicBezTo>
                <a:lnTo>
                  <a:pt x="23479" y="51797"/>
                </a:lnTo>
                <a:lnTo>
                  <a:pt x="23630" y="51797"/>
                </a:lnTo>
                <a:cubicBezTo>
                  <a:pt x="23668" y="51816"/>
                  <a:pt x="23715" y="51826"/>
                  <a:pt x="23763" y="51826"/>
                </a:cubicBezTo>
                <a:cubicBezTo>
                  <a:pt x="23810" y="51826"/>
                  <a:pt x="23857" y="51816"/>
                  <a:pt x="23895" y="51797"/>
                </a:cubicBezTo>
                <a:lnTo>
                  <a:pt x="23971" y="51873"/>
                </a:lnTo>
                <a:lnTo>
                  <a:pt x="24084" y="51873"/>
                </a:lnTo>
                <a:cubicBezTo>
                  <a:pt x="24122" y="51892"/>
                  <a:pt x="24160" y="51901"/>
                  <a:pt x="24198" y="51901"/>
                </a:cubicBezTo>
                <a:cubicBezTo>
                  <a:pt x="24235" y="51901"/>
                  <a:pt x="24273" y="51892"/>
                  <a:pt x="24311" y="51873"/>
                </a:cubicBezTo>
                <a:cubicBezTo>
                  <a:pt x="24387" y="51835"/>
                  <a:pt x="24424" y="51759"/>
                  <a:pt x="24424" y="51722"/>
                </a:cubicBezTo>
                <a:lnTo>
                  <a:pt x="24424" y="51608"/>
                </a:lnTo>
                <a:cubicBezTo>
                  <a:pt x="24311" y="51533"/>
                  <a:pt x="24198" y="51495"/>
                  <a:pt x="24084" y="51495"/>
                </a:cubicBezTo>
                <a:cubicBezTo>
                  <a:pt x="24056" y="51495"/>
                  <a:pt x="24008" y="51515"/>
                  <a:pt x="23970" y="51541"/>
                </a:cubicBezTo>
                <a:lnTo>
                  <a:pt x="23970" y="51541"/>
                </a:lnTo>
                <a:cubicBezTo>
                  <a:pt x="23970" y="51539"/>
                  <a:pt x="23971" y="51536"/>
                  <a:pt x="23971" y="51533"/>
                </a:cubicBezTo>
                <a:cubicBezTo>
                  <a:pt x="23971" y="51533"/>
                  <a:pt x="23971" y="51533"/>
                  <a:pt x="23971" y="51495"/>
                </a:cubicBezTo>
                <a:lnTo>
                  <a:pt x="23819" y="51381"/>
                </a:lnTo>
                <a:cubicBezTo>
                  <a:pt x="23779" y="51371"/>
                  <a:pt x="23741" y="51366"/>
                  <a:pt x="23705" y="51366"/>
                </a:cubicBezTo>
                <a:cubicBezTo>
                  <a:pt x="23607" y="51366"/>
                  <a:pt x="23524" y="51402"/>
                  <a:pt x="23441" y="51457"/>
                </a:cubicBezTo>
                <a:cubicBezTo>
                  <a:pt x="23441" y="51457"/>
                  <a:pt x="23404" y="51495"/>
                  <a:pt x="23404" y="51495"/>
                </a:cubicBezTo>
                <a:cubicBezTo>
                  <a:pt x="23328" y="51381"/>
                  <a:pt x="23215" y="51343"/>
                  <a:pt x="23101" y="51343"/>
                </a:cubicBezTo>
                <a:cubicBezTo>
                  <a:pt x="23063" y="51306"/>
                  <a:pt x="22988" y="51306"/>
                  <a:pt x="22988" y="51268"/>
                </a:cubicBezTo>
                <a:close/>
                <a:moveTo>
                  <a:pt x="88622" y="51570"/>
                </a:moveTo>
                <a:cubicBezTo>
                  <a:pt x="88508" y="51570"/>
                  <a:pt x="88433" y="51570"/>
                  <a:pt x="88357" y="51608"/>
                </a:cubicBezTo>
                <a:cubicBezTo>
                  <a:pt x="88319" y="51646"/>
                  <a:pt x="88244" y="51722"/>
                  <a:pt x="88281" y="51873"/>
                </a:cubicBezTo>
                <a:lnTo>
                  <a:pt x="88395" y="51948"/>
                </a:lnTo>
                <a:cubicBezTo>
                  <a:pt x="88428" y="51959"/>
                  <a:pt x="88461" y="51967"/>
                  <a:pt x="88493" y="51967"/>
                </a:cubicBezTo>
                <a:cubicBezTo>
                  <a:pt x="88568" y="51967"/>
                  <a:pt x="88638" y="51924"/>
                  <a:pt x="88691" y="51778"/>
                </a:cubicBezTo>
                <a:lnTo>
                  <a:pt x="88691" y="51778"/>
                </a:lnTo>
                <a:lnTo>
                  <a:pt x="88697" y="51797"/>
                </a:lnTo>
                <a:cubicBezTo>
                  <a:pt x="88697" y="51759"/>
                  <a:pt x="88697" y="51759"/>
                  <a:pt x="88697" y="51759"/>
                </a:cubicBezTo>
                <a:cubicBezTo>
                  <a:pt x="88695" y="51766"/>
                  <a:pt x="88693" y="51772"/>
                  <a:pt x="88691" y="51778"/>
                </a:cubicBezTo>
                <a:lnTo>
                  <a:pt x="88691" y="51778"/>
                </a:lnTo>
                <a:lnTo>
                  <a:pt x="88622" y="51570"/>
                </a:lnTo>
                <a:close/>
                <a:moveTo>
                  <a:pt x="17354" y="51343"/>
                </a:moveTo>
                <a:lnTo>
                  <a:pt x="17203" y="51381"/>
                </a:lnTo>
                <a:cubicBezTo>
                  <a:pt x="17127" y="51457"/>
                  <a:pt x="17090" y="51570"/>
                  <a:pt x="17127" y="51646"/>
                </a:cubicBezTo>
                <a:cubicBezTo>
                  <a:pt x="17090" y="51684"/>
                  <a:pt x="17014" y="51759"/>
                  <a:pt x="17014" y="51797"/>
                </a:cubicBezTo>
                <a:lnTo>
                  <a:pt x="17127" y="51986"/>
                </a:lnTo>
                <a:cubicBezTo>
                  <a:pt x="17127" y="51986"/>
                  <a:pt x="17165" y="52024"/>
                  <a:pt x="17241" y="52024"/>
                </a:cubicBezTo>
                <a:lnTo>
                  <a:pt x="17392" y="51911"/>
                </a:lnTo>
                <a:cubicBezTo>
                  <a:pt x="17392" y="51911"/>
                  <a:pt x="17430" y="51873"/>
                  <a:pt x="17430" y="51835"/>
                </a:cubicBezTo>
                <a:lnTo>
                  <a:pt x="17468" y="51835"/>
                </a:lnTo>
                <a:cubicBezTo>
                  <a:pt x="17619" y="51835"/>
                  <a:pt x="17808" y="51759"/>
                  <a:pt x="17808" y="51533"/>
                </a:cubicBezTo>
                <a:lnTo>
                  <a:pt x="17695" y="51419"/>
                </a:lnTo>
                <a:cubicBezTo>
                  <a:pt x="17581" y="51419"/>
                  <a:pt x="17506" y="51381"/>
                  <a:pt x="17392" y="51343"/>
                </a:cubicBezTo>
                <a:close/>
                <a:moveTo>
                  <a:pt x="21285" y="51743"/>
                </a:moveTo>
                <a:cubicBezTo>
                  <a:pt x="21261" y="51743"/>
                  <a:pt x="21236" y="51747"/>
                  <a:pt x="21211" y="51759"/>
                </a:cubicBezTo>
                <a:cubicBezTo>
                  <a:pt x="21135" y="51797"/>
                  <a:pt x="21135" y="51873"/>
                  <a:pt x="21097" y="51911"/>
                </a:cubicBezTo>
                <a:lnTo>
                  <a:pt x="21249" y="52062"/>
                </a:lnTo>
                <a:lnTo>
                  <a:pt x="21324" y="52062"/>
                </a:lnTo>
                <a:cubicBezTo>
                  <a:pt x="21400" y="52062"/>
                  <a:pt x="21551" y="52062"/>
                  <a:pt x="21589" y="51948"/>
                </a:cubicBezTo>
                <a:lnTo>
                  <a:pt x="21475" y="51797"/>
                </a:lnTo>
                <a:cubicBezTo>
                  <a:pt x="21438" y="51797"/>
                  <a:pt x="21438" y="51759"/>
                  <a:pt x="21400" y="51759"/>
                </a:cubicBezTo>
                <a:cubicBezTo>
                  <a:pt x="21375" y="51759"/>
                  <a:pt x="21333" y="51743"/>
                  <a:pt x="21285" y="51743"/>
                </a:cubicBezTo>
                <a:close/>
                <a:moveTo>
                  <a:pt x="53083" y="52251"/>
                </a:moveTo>
                <a:cubicBezTo>
                  <a:pt x="53016" y="52251"/>
                  <a:pt x="52950" y="52289"/>
                  <a:pt x="53007" y="52364"/>
                </a:cubicBezTo>
                <a:lnTo>
                  <a:pt x="53158" y="52364"/>
                </a:lnTo>
                <a:cubicBezTo>
                  <a:pt x="53215" y="52289"/>
                  <a:pt x="53149" y="52251"/>
                  <a:pt x="53083" y="52251"/>
                </a:cubicBezTo>
                <a:close/>
                <a:moveTo>
                  <a:pt x="32175" y="51986"/>
                </a:moveTo>
                <a:cubicBezTo>
                  <a:pt x="32061" y="52024"/>
                  <a:pt x="31986" y="52100"/>
                  <a:pt x="31986" y="52213"/>
                </a:cubicBezTo>
                <a:cubicBezTo>
                  <a:pt x="31986" y="52289"/>
                  <a:pt x="32024" y="52402"/>
                  <a:pt x="32099" y="52440"/>
                </a:cubicBezTo>
                <a:cubicBezTo>
                  <a:pt x="32175" y="52478"/>
                  <a:pt x="32213" y="52478"/>
                  <a:pt x="32288" y="52478"/>
                </a:cubicBezTo>
                <a:lnTo>
                  <a:pt x="32364" y="52440"/>
                </a:lnTo>
                <a:cubicBezTo>
                  <a:pt x="32402" y="52402"/>
                  <a:pt x="32477" y="52289"/>
                  <a:pt x="32477" y="52175"/>
                </a:cubicBezTo>
                <a:cubicBezTo>
                  <a:pt x="32477" y="52100"/>
                  <a:pt x="32402" y="52062"/>
                  <a:pt x="32364" y="52024"/>
                </a:cubicBezTo>
                <a:cubicBezTo>
                  <a:pt x="32326" y="51986"/>
                  <a:pt x="32288" y="51986"/>
                  <a:pt x="32175" y="51986"/>
                </a:cubicBezTo>
                <a:close/>
                <a:moveTo>
                  <a:pt x="60568" y="52100"/>
                </a:moveTo>
                <a:lnTo>
                  <a:pt x="60455" y="52213"/>
                </a:lnTo>
                <a:lnTo>
                  <a:pt x="60455" y="52364"/>
                </a:lnTo>
                <a:lnTo>
                  <a:pt x="60568" y="52478"/>
                </a:lnTo>
                <a:cubicBezTo>
                  <a:pt x="60613" y="52489"/>
                  <a:pt x="60651" y="52493"/>
                  <a:pt x="60684" y="52493"/>
                </a:cubicBezTo>
                <a:cubicBezTo>
                  <a:pt x="60764" y="52493"/>
                  <a:pt x="60817" y="52467"/>
                  <a:pt x="60871" y="52440"/>
                </a:cubicBezTo>
                <a:cubicBezTo>
                  <a:pt x="60909" y="52402"/>
                  <a:pt x="60947" y="52326"/>
                  <a:pt x="60947" y="52251"/>
                </a:cubicBezTo>
                <a:cubicBezTo>
                  <a:pt x="60947" y="52213"/>
                  <a:pt x="60947" y="52213"/>
                  <a:pt x="60947" y="52213"/>
                </a:cubicBezTo>
                <a:lnTo>
                  <a:pt x="60833" y="52100"/>
                </a:lnTo>
                <a:close/>
                <a:moveTo>
                  <a:pt x="68584" y="52137"/>
                </a:moveTo>
                <a:lnTo>
                  <a:pt x="68395" y="52251"/>
                </a:lnTo>
                <a:cubicBezTo>
                  <a:pt x="68395" y="52251"/>
                  <a:pt x="68357" y="52289"/>
                  <a:pt x="68357" y="52326"/>
                </a:cubicBezTo>
                <a:lnTo>
                  <a:pt x="68470" y="52478"/>
                </a:lnTo>
                <a:cubicBezTo>
                  <a:pt x="68470" y="52516"/>
                  <a:pt x="68508" y="52516"/>
                  <a:pt x="68584" y="52553"/>
                </a:cubicBezTo>
                <a:lnTo>
                  <a:pt x="68735" y="52440"/>
                </a:lnTo>
                <a:cubicBezTo>
                  <a:pt x="68735" y="52402"/>
                  <a:pt x="68773" y="52402"/>
                  <a:pt x="68773" y="52326"/>
                </a:cubicBezTo>
                <a:lnTo>
                  <a:pt x="68659" y="52213"/>
                </a:lnTo>
                <a:cubicBezTo>
                  <a:pt x="68659" y="52175"/>
                  <a:pt x="68621" y="52175"/>
                  <a:pt x="68584" y="52137"/>
                </a:cubicBezTo>
                <a:close/>
                <a:moveTo>
                  <a:pt x="39812" y="52289"/>
                </a:moveTo>
                <a:lnTo>
                  <a:pt x="39585" y="52326"/>
                </a:lnTo>
                <a:cubicBezTo>
                  <a:pt x="39510" y="52326"/>
                  <a:pt x="39358" y="52364"/>
                  <a:pt x="39283" y="52553"/>
                </a:cubicBezTo>
                <a:lnTo>
                  <a:pt x="39396" y="52705"/>
                </a:lnTo>
                <a:cubicBezTo>
                  <a:pt x="39547" y="52705"/>
                  <a:pt x="39699" y="52705"/>
                  <a:pt x="39812" y="52629"/>
                </a:cubicBezTo>
                <a:cubicBezTo>
                  <a:pt x="39888" y="52553"/>
                  <a:pt x="39925" y="52516"/>
                  <a:pt x="39925" y="52440"/>
                </a:cubicBezTo>
                <a:cubicBezTo>
                  <a:pt x="39925" y="52402"/>
                  <a:pt x="39925" y="52326"/>
                  <a:pt x="39812" y="52289"/>
                </a:cubicBezTo>
                <a:close/>
                <a:moveTo>
                  <a:pt x="12175" y="52402"/>
                </a:moveTo>
                <a:lnTo>
                  <a:pt x="12061" y="52516"/>
                </a:lnTo>
                <a:lnTo>
                  <a:pt x="12061" y="52629"/>
                </a:lnTo>
                <a:lnTo>
                  <a:pt x="12175" y="52742"/>
                </a:lnTo>
                <a:cubicBezTo>
                  <a:pt x="12201" y="52769"/>
                  <a:pt x="12247" y="52796"/>
                  <a:pt x="12312" y="52796"/>
                </a:cubicBezTo>
                <a:cubicBezTo>
                  <a:pt x="12338" y="52796"/>
                  <a:pt x="12368" y="52791"/>
                  <a:pt x="12402" y="52780"/>
                </a:cubicBezTo>
                <a:lnTo>
                  <a:pt x="12515" y="52667"/>
                </a:lnTo>
                <a:lnTo>
                  <a:pt x="12515" y="52516"/>
                </a:lnTo>
                <a:lnTo>
                  <a:pt x="12364" y="52402"/>
                </a:lnTo>
                <a:close/>
                <a:moveTo>
                  <a:pt x="5142" y="52705"/>
                </a:moveTo>
                <a:cubicBezTo>
                  <a:pt x="4991" y="52705"/>
                  <a:pt x="4878" y="52780"/>
                  <a:pt x="4878" y="52894"/>
                </a:cubicBezTo>
                <a:lnTo>
                  <a:pt x="5029" y="52894"/>
                </a:lnTo>
                <a:cubicBezTo>
                  <a:pt x="5029" y="52894"/>
                  <a:pt x="5029" y="52931"/>
                  <a:pt x="5067" y="53007"/>
                </a:cubicBezTo>
                <a:lnTo>
                  <a:pt x="5218" y="53007"/>
                </a:lnTo>
                <a:cubicBezTo>
                  <a:pt x="5256" y="52969"/>
                  <a:pt x="5256" y="52931"/>
                  <a:pt x="5256" y="52894"/>
                </a:cubicBezTo>
                <a:lnTo>
                  <a:pt x="5407" y="52894"/>
                </a:lnTo>
                <a:cubicBezTo>
                  <a:pt x="5407" y="52856"/>
                  <a:pt x="5369" y="52780"/>
                  <a:pt x="5332" y="52742"/>
                </a:cubicBezTo>
                <a:cubicBezTo>
                  <a:pt x="5294" y="52705"/>
                  <a:pt x="5218" y="52705"/>
                  <a:pt x="5142" y="52705"/>
                </a:cubicBezTo>
                <a:close/>
                <a:moveTo>
                  <a:pt x="72242" y="52464"/>
                </a:moveTo>
                <a:cubicBezTo>
                  <a:pt x="71977" y="52464"/>
                  <a:pt x="71944" y="52685"/>
                  <a:pt x="71911" y="52818"/>
                </a:cubicBezTo>
                <a:lnTo>
                  <a:pt x="72062" y="52931"/>
                </a:lnTo>
                <a:cubicBezTo>
                  <a:pt x="72062" y="52931"/>
                  <a:pt x="72062" y="52931"/>
                  <a:pt x="72100" y="52969"/>
                </a:cubicBezTo>
                <a:cubicBezTo>
                  <a:pt x="72138" y="52969"/>
                  <a:pt x="72175" y="53007"/>
                  <a:pt x="72289" y="53007"/>
                </a:cubicBezTo>
                <a:lnTo>
                  <a:pt x="72402" y="52894"/>
                </a:lnTo>
                <a:cubicBezTo>
                  <a:pt x="72402" y="52894"/>
                  <a:pt x="72402" y="52894"/>
                  <a:pt x="72402" y="52856"/>
                </a:cubicBezTo>
                <a:lnTo>
                  <a:pt x="72516" y="52780"/>
                </a:lnTo>
                <a:lnTo>
                  <a:pt x="72516" y="52742"/>
                </a:lnTo>
                <a:cubicBezTo>
                  <a:pt x="72516" y="52705"/>
                  <a:pt x="72516" y="52667"/>
                  <a:pt x="72478" y="52629"/>
                </a:cubicBezTo>
                <a:cubicBezTo>
                  <a:pt x="72478" y="52591"/>
                  <a:pt x="72478" y="52591"/>
                  <a:pt x="72478" y="52591"/>
                </a:cubicBezTo>
                <a:lnTo>
                  <a:pt x="72364" y="52478"/>
                </a:lnTo>
                <a:cubicBezTo>
                  <a:pt x="72319" y="52469"/>
                  <a:pt x="72278" y="52464"/>
                  <a:pt x="72242" y="52464"/>
                </a:cubicBezTo>
                <a:close/>
                <a:moveTo>
                  <a:pt x="27298" y="52667"/>
                </a:moveTo>
                <a:lnTo>
                  <a:pt x="27109" y="52780"/>
                </a:lnTo>
                <a:cubicBezTo>
                  <a:pt x="27109" y="52742"/>
                  <a:pt x="27146" y="52742"/>
                  <a:pt x="27146" y="52705"/>
                </a:cubicBezTo>
                <a:lnTo>
                  <a:pt x="27146" y="52705"/>
                </a:lnTo>
                <a:cubicBezTo>
                  <a:pt x="27109" y="52742"/>
                  <a:pt x="26957" y="52742"/>
                  <a:pt x="26957" y="52856"/>
                </a:cubicBezTo>
                <a:lnTo>
                  <a:pt x="26957" y="52931"/>
                </a:lnTo>
                <a:cubicBezTo>
                  <a:pt x="26995" y="53007"/>
                  <a:pt x="27109" y="53045"/>
                  <a:pt x="27184" y="53045"/>
                </a:cubicBezTo>
                <a:cubicBezTo>
                  <a:pt x="27298" y="53007"/>
                  <a:pt x="27449" y="52931"/>
                  <a:pt x="27449" y="52818"/>
                </a:cubicBezTo>
                <a:cubicBezTo>
                  <a:pt x="27449" y="52742"/>
                  <a:pt x="27373" y="52667"/>
                  <a:pt x="27298" y="52667"/>
                </a:cubicBezTo>
                <a:close/>
                <a:moveTo>
                  <a:pt x="40039" y="52629"/>
                </a:moveTo>
                <a:cubicBezTo>
                  <a:pt x="39925" y="52629"/>
                  <a:pt x="39850" y="52667"/>
                  <a:pt x="39812" y="52705"/>
                </a:cubicBezTo>
                <a:lnTo>
                  <a:pt x="39812" y="52742"/>
                </a:lnTo>
                <a:cubicBezTo>
                  <a:pt x="39736" y="52742"/>
                  <a:pt x="39699" y="52780"/>
                  <a:pt x="39661" y="52780"/>
                </a:cubicBezTo>
                <a:cubicBezTo>
                  <a:pt x="39547" y="52856"/>
                  <a:pt x="39585" y="53158"/>
                  <a:pt x="39774" y="53158"/>
                </a:cubicBezTo>
                <a:cubicBezTo>
                  <a:pt x="39812" y="53158"/>
                  <a:pt x="39888" y="53158"/>
                  <a:pt x="39963" y="53083"/>
                </a:cubicBezTo>
                <a:cubicBezTo>
                  <a:pt x="39963" y="53083"/>
                  <a:pt x="40001" y="53120"/>
                  <a:pt x="40001" y="53120"/>
                </a:cubicBezTo>
                <a:cubicBezTo>
                  <a:pt x="40077" y="53120"/>
                  <a:pt x="40115" y="53158"/>
                  <a:pt x="40228" y="53158"/>
                </a:cubicBezTo>
                <a:lnTo>
                  <a:pt x="40341" y="53045"/>
                </a:lnTo>
                <a:cubicBezTo>
                  <a:pt x="40341" y="52894"/>
                  <a:pt x="40190" y="52667"/>
                  <a:pt x="40039" y="52629"/>
                </a:cubicBezTo>
                <a:close/>
                <a:moveTo>
                  <a:pt x="46769" y="52289"/>
                </a:moveTo>
                <a:cubicBezTo>
                  <a:pt x="46617" y="52289"/>
                  <a:pt x="46504" y="52326"/>
                  <a:pt x="46466" y="52364"/>
                </a:cubicBezTo>
                <a:lnTo>
                  <a:pt x="46391" y="52364"/>
                </a:lnTo>
                <a:lnTo>
                  <a:pt x="46239" y="52478"/>
                </a:lnTo>
                <a:lnTo>
                  <a:pt x="46239" y="52553"/>
                </a:lnTo>
                <a:lnTo>
                  <a:pt x="46202" y="52553"/>
                </a:lnTo>
                <a:cubicBezTo>
                  <a:pt x="46013" y="52629"/>
                  <a:pt x="45975" y="52931"/>
                  <a:pt x="45975" y="53045"/>
                </a:cubicBezTo>
                <a:lnTo>
                  <a:pt x="46088" y="53158"/>
                </a:lnTo>
                <a:cubicBezTo>
                  <a:pt x="46202" y="53158"/>
                  <a:pt x="46277" y="53120"/>
                  <a:pt x="46315" y="53120"/>
                </a:cubicBezTo>
                <a:lnTo>
                  <a:pt x="46353" y="53120"/>
                </a:lnTo>
                <a:lnTo>
                  <a:pt x="46504" y="52969"/>
                </a:lnTo>
                <a:cubicBezTo>
                  <a:pt x="46504" y="52969"/>
                  <a:pt x="46504" y="52931"/>
                  <a:pt x="46466" y="52894"/>
                </a:cubicBezTo>
                <a:lnTo>
                  <a:pt x="46466" y="52894"/>
                </a:lnTo>
                <a:cubicBezTo>
                  <a:pt x="46507" y="52904"/>
                  <a:pt x="46545" y="52908"/>
                  <a:pt x="46580" y="52908"/>
                </a:cubicBezTo>
                <a:cubicBezTo>
                  <a:pt x="46675" y="52908"/>
                  <a:pt x="46751" y="52873"/>
                  <a:pt x="46806" y="52818"/>
                </a:cubicBezTo>
                <a:cubicBezTo>
                  <a:pt x="46882" y="52742"/>
                  <a:pt x="46958" y="52667"/>
                  <a:pt x="46958" y="52553"/>
                </a:cubicBezTo>
                <a:cubicBezTo>
                  <a:pt x="46958" y="52478"/>
                  <a:pt x="46882" y="52364"/>
                  <a:pt x="46806" y="52326"/>
                </a:cubicBezTo>
                <a:lnTo>
                  <a:pt x="46769" y="52289"/>
                </a:lnTo>
                <a:close/>
                <a:moveTo>
                  <a:pt x="63026" y="52553"/>
                </a:moveTo>
                <a:lnTo>
                  <a:pt x="62950" y="52742"/>
                </a:lnTo>
                <a:cubicBezTo>
                  <a:pt x="62988" y="52818"/>
                  <a:pt x="62988" y="52818"/>
                  <a:pt x="62950" y="52894"/>
                </a:cubicBezTo>
                <a:cubicBezTo>
                  <a:pt x="62913" y="52969"/>
                  <a:pt x="62875" y="53045"/>
                  <a:pt x="62837" y="53158"/>
                </a:cubicBezTo>
                <a:lnTo>
                  <a:pt x="62988" y="53272"/>
                </a:lnTo>
                <a:cubicBezTo>
                  <a:pt x="63102" y="53272"/>
                  <a:pt x="63253" y="53234"/>
                  <a:pt x="63366" y="53083"/>
                </a:cubicBezTo>
                <a:lnTo>
                  <a:pt x="63253" y="53045"/>
                </a:lnTo>
                <a:cubicBezTo>
                  <a:pt x="63291" y="52969"/>
                  <a:pt x="63328" y="52818"/>
                  <a:pt x="63328" y="52780"/>
                </a:cubicBezTo>
                <a:cubicBezTo>
                  <a:pt x="63328" y="52667"/>
                  <a:pt x="63291" y="52629"/>
                  <a:pt x="63253" y="52591"/>
                </a:cubicBezTo>
                <a:cubicBezTo>
                  <a:pt x="63177" y="52553"/>
                  <a:pt x="63102" y="52553"/>
                  <a:pt x="63026" y="52553"/>
                </a:cubicBezTo>
                <a:close/>
                <a:moveTo>
                  <a:pt x="26163" y="52926"/>
                </a:moveTo>
                <a:cubicBezTo>
                  <a:pt x="25924" y="52926"/>
                  <a:pt x="25861" y="53086"/>
                  <a:pt x="25861" y="53120"/>
                </a:cubicBezTo>
                <a:lnTo>
                  <a:pt x="25899" y="53234"/>
                </a:lnTo>
                <a:cubicBezTo>
                  <a:pt x="25974" y="53309"/>
                  <a:pt x="26088" y="53309"/>
                  <a:pt x="26201" y="53309"/>
                </a:cubicBezTo>
                <a:cubicBezTo>
                  <a:pt x="26315" y="53272"/>
                  <a:pt x="26390" y="53158"/>
                  <a:pt x="26390" y="53083"/>
                </a:cubicBezTo>
                <a:cubicBezTo>
                  <a:pt x="26390" y="53045"/>
                  <a:pt x="26390" y="53045"/>
                  <a:pt x="26353" y="53007"/>
                </a:cubicBezTo>
                <a:lnTo>
                  <a:pt x="26239" y="52931"/>
                </a:lnTo>
                <a:cubicBezTo>
                  <a:pt x="26212" y="52928"/>
                  <a:pt x="26186" y="52926"/>
                  <a:pt x="26163" y="52926"/>
                </a:cubicBezTo>
                <a:close/>
                <a:moveTo>
                  <a:pt x="70776" y="52931"/>
                </a:moveTo>
                <a:cubicBezTo>
                  <a:pt x="70663" y="52931"/>
                  <a:pt x="70587" y="52931"/>
                  <a:pt x="70550" y="52969"/>
                </a:cubicBezTo>
                <a:cubicBezTo>
                  <a:pt x="70512" y="53007"/>
                  <a:pt x="70436" y="53083"/>
                  <a:pt x="70436" y="53158"/>
                </a:cubicBezTo>
                <a:lnTo>
                  <a:pt x="70436" y="53196"/>
                </a:lnTo>
                <a:lnTo>
                  <a:pt x="70587" y="53309"/>
                </a:lnTo>
                <a:cubicBezTo>
                  <a:pt x="70663" y="53309"/>
                  <a:pt x="70776" y="53309"/>
                  <a:pt x="70814" y="53272"/>
                </a:cubicBezTo>
                <a:cubicBezTo>
                  <a:pt x="70852" y="53234"/>
                  <a:pt x="70890" y="53158"/>
                  <a:pt x="70890" y="53083"/>
                </a:cubicBezTo>
                <a:lnTo>
                  <a:pt x="70890" y="53045"/>
                </a:lnTo>
                <a:lnTo>
                  <a:pt x="70776" y="52931"/>
                </a:lnTo>
                <a:close/>
                <a:moveTo>
                  <a:pt x="2496" y="53120"/>
                </a:moveTo>
                <a:cubicBezTo>
                  <a:pt x="2345" y="53120"/>
                  <a:pt x="2231" y="53196"/>
                  <a:pt x="2231" y="53309"/>
                </a:cubicBezTo>
                <a:lnTo>
                  <a:pt x="2383" y="53309"/>
                </a:lnTo>
                <a:cubicBezTo>
                  <a:pt x="2383" y="53309"/>
                  <a:pt x="2345" y="53347"/>
                  <a:pt x="2383" y="53347"/>
                </a:cubicBezTo>
                <a:cubicBezTo>
                  <a:pt x="2483" y="53347"/>
                  <a:pt x="2500" y="53314"/>
                  <a:pt x="2534" y="53314"/>
                </a:cubicBezTo>
                <a:cubicBezTo>
                  <a:pt x="2551" y="53314"/>
                  <a:pt x="2572" y="53322"/>
                  <a:pt x="2609" y="53347"/>
                </a:cubicBezTo>
                <a:cubicBezTo>
                  <a:pt x="2609" y="53347"/>
                  <a:pt x="2609" y="53309"/>
                  <a:pt x="2609" y="53309"/>
                </a:cubicBezTo>
                <a:lnTo>
                  <a:pt x="2761" y="53309"/>
                </a:lnTo>
                <a:cubicBezTo>
                  <a:pt x="2761" y="53234"/>
                  <a:pt x="2723" y="53196"/>
                  <a:pt x="2647" y="53158"/>
                </a:cubicBezTo>
                <a:cubicBezTo>
                  <a:pt x="2609" y="53120"/>
                  <a:pt x="2534" y="53120"/>
                  <a:pt x="2496" y="53120"/>
                </a:cubicBezTo>
                <a:close/>
                <a:moveTo>
                  <a:pt x="65559" y="52969"/>
                </a:moveTo>
                <a:cubicBezTo>
                  <a:pt x="65446" y="52969"/>
                  <a:pt x="65332" y="52969"/>
                  <a:pt x="65257" y="53045"/>
                </a:cubicBezTo>
                <a:cubicBezTo>
                  <a:pt x="65105" y="53120"/>
                  <a:pt x="65068" y="53309"/>
                  <a:pt x="65181" y="53423"/>
                </a:cubicBezTo>
                <a:lnTo>
                  <a:pt x="65294" y="53461"/>
                </a:lnTo>
                <a:cubicBezTo>
                  <a:pt x="65559" y="53423"/>
                  <a:pt x="65635" y="53234"/>
                  <a:pt x="65672" y="53120"/>
                </a:cubicBezTo>
                <a:lnTo>
                  <a:pt x="65559" y="52969"/>
                </a:lnTo>
                <a:close/>
                <a:moveTo>
                  <a:pt x="87089" y="53035"/>
                </a:moveTo>
                <a:cubicBezTo>
                  <a:pt x="87007" y="53035"/>
                  <a:pt x="86951" y="53097"/>
                  <a:pt x="86920" y="53158"/>
                </a:cubicBezTo>
                <a:lnTo>
                  <a:pt x="87034" y="53309"/>
                </a:lnTo>
                <a:cubicBezTo>
                  <a:pt x="87034" y="53309"/>
                  <a:pt x="87034" y="53347"/>
                  <a:pt x="87034" y="53347"/>
                </a:cubicBezTo>
                <a:cubicBezTo>
                  <a:pt x="87072" y="53385"/>
                  <a:pt x="87147" y="53461"/>
                  <a:pt x="87261" y="53461"/>
                </a:cubicBezTo>
                <a:lnTo>
                  <a:pt x="87412" y="53385"/>
                </a:lnTo>
                <a:lnTo>
                  <a:pt x="87412" y="53347"/>
                </a:lnTo>
                <a:cubicBezTo>
                  <a:pt x="87412" y="53196"/>
                  <a:pt x="87298" y="53045"/>
                  <a:pt x="87147" y="53045"/>
                </a:cubicBezTo>
                <a:cubicBezTo>
                  <a:pt x="87126" y="53038"/>
                  <a:pt x="87107" y="53035"/>
                  <a:pt x="87089" y="53035"/>
                </a:cubicBezTo>
                <a:close/>
                <a:moveTo>
                  <a:pt x="55162" y="52969"/>
                </a:moveTo>
                <a:cubicBezTo>
                  <a:pt x="55124" y="53045"/>
                  <a:pt x="55011" y="53120"/>
                  <a:pt x="54935" y="53158"/>
                </a:cubicBezTo>
                <a:cubicBezTo>
                  <a:pt x="54897" y="53196"/>
                  <a:pt x="54859" y="53234"/>
                  <a:pt x="54822" y="53272"/>
                </a:cubicBezTo>
                <a:lnTo>
                  <a:pt x="54784" y="53423"/>
                </a:lnTo>
                <a:cubicBezTo>
                  <a:pt x="54846" y="53485"/>
                  <a:pt x="54933" y="53546"/>
                  <a:pt x="55045" y="53546"/>
                </a:cubicBezTo>
                <a:cubicBezTo>
                  <a:pt x="55070" y="53546"/>
                  <a:pt x="55096" y="53543"/>
                  <a:pt x="55124" y="53536"/>
                </a:cubicBezTo>
                <a:cubicBezTo>
                  <a:pt x="55313" y="53499"/>
                  <a:pt x="55464" y="53309"/>
                  <a:pt x="55464" y="53158"/>
                </a:cubicBezTo>
                <a:cubicBezTo>
                  <a:pt x="55464" y="53083"/>
                  <a:pt x="55427" y="53007"/>
                  <a:pt x="55389" y="52969"/>
                </a:cubicBezTo>
                <a:close/>
                <a:moveTo>
                  <a:pt x="78867" y="53120"/>
                </a:moveTo>
                <a:cubicBezTo>
                  <a:pt x="78754" y="53158"/>
                  <a:pt x="78451" y="53196"/>
                  <a:pt x="78527" y="53461"/>
                </a:cubicBezTo>
                <a:lnTo>
                  <a:pt x="78640" y="53574"/>
                </a:lnTo>
                <a:cubicBezTo>
                  <a:pt x="78661" y="53578"/>
                  <a:pt x="78680" y="53579"/>
                  <a:pt x="78698" y="53579"/>
                </a:cubicBezTo>
                <a:cubicBezTo>
                  <a:pt x="78881" y="53579"/>
                  <a:pt x="78946" y="53420"/>
                  <a:pt x="78981" y="53385"/>
                </a:cubicBezTo>
                <a:cubicBezTo>
                  <a:pt x="78981" y="53347"/>
                  <a:pt x="79019" y="53347"/>
                  <a:pt x="79019" y="53309"/>
                </a:cubicBezTo>
                <a:lnTo>
                  <a:pt x="78867" y="53120"/>
                </a:lnTo>
                <a:close/>
                <a:moveTo>
                  <a:pt x="53871" y="52770"/>
                </a:moveTo>
                <a:cubicBezTo>
                  <a:pt x="53811" y="52770"/>
                  <a:pt x="53756" y="52825"/>
                  <a:pt x="53725" y="52856"/>
                </a:cubicBezTo>
                <a:cubicBezTo>
                  <a:pt x="53725" y="52856"/>
                  <a:pt x="53725" y="52856"/>
                  <a:pt x="53687" y="52894"/>
                </a:cubicBezTo>
                <a:cubicBezTo>
                  <a:pt x="53725" y="52894"/>
                  <a:pt x="53725" y="52856"/>
                  <a:pt x="53763" y="52856"/>
                </a:cubicBezTo>
                <a:cubicBezTo>
                  <a:pt x="53839" y="52894"/>
                  <a:pt x="53839" y="52894"/>
                  <a:pt x="53839" y="52894"/>
                </a:cubicBezTo>
                <a:lnTo>
                  <a:pt x="53574" y="52931"/>
                </a:lnTo>
                <a:lnTo>
                  <a:pt x="53574" y="53158"/>
                </a:lnTo>
                <a:lnTo>
                  <a:pt x="53687" y="53272"/>
                </a:lnTo>
                <a:lnTo>
                  <a:pt x="53763" y="53272"/>
                </a:lnTo>
                <a:cubicBezTo>
                  <a:pt x="53763" y="53309"/>
                  <a:pt x="53763" y="53347"/>
                  <a:pt x="53763" y="53423"/>
                </a:cubicBezTo>
                <a:lnTo>
                  <a:pt x="53839" y="53499"/>
                </a:lnTo>
                <a:cubicBezTo>
                  <a:pt x="53839" y="53499"/>
                  <a:pt x="53876" y="53536"/>
                  <a:pt x="53876" y="53536"/>
                </a:cubicBezTo>
                <a:lnTo>
                  <a:pt x="53952" y="53612"/>
                </a:lnTo>
                <a:lnTo>
                  <a:pt x="53990" y="53650"/>
                </a:lnTo>
                <a:cubicBezTo>
                  <a:pt x="54103" y="53688"/>
                  <a:pt x="54217" y="53725"/>
                  <a:pt x="54368" y="53725"/>
                </a:cubicBezTo>
                <a:lnTo>
                  <a:pt x="54519" y="53574"/>
                </a:lnTo>
                <a:cubicBezTo>
                  <a:pt x="54557" y="53536"/>
                  <a:pt x="54633" y="53499"/>
                  <a:pt x="54633" y="53385"/>
                </a:cubicBezTo>
                <a:cubicBezTo>
                  <a:pt x="54633" y="53385"/>
                  <a:pt x="54633" y="53347"/>
                  <a:pt x="54633" y="53309"/>
                </a:cubicBezTo>
                <a:cubicBezTo>
                  <a:pt x="54595" y="53196"/>
                  <a:pt x="54519" y="53120"/>
                  <a:pt x="54444" y="53083"/>
                </a:cubicBezTo>
                <a:lnTo>
                  <a:pt x="54406" y="53045"/>
                </a:lnTo>
                <a:cubicBezTo>
                  <a:pt x="54330" y="53007"/>
                  <a:pt x="54292" y="52969"/>
                  <a:pt x="54217" y="52969"/>
                </a:cubicBezTo>
                <a:cubicBezTo>
                  <a:pt x="54179" y="52969"/>
                  <a:pt x="54179" y="52931"/>
                  <a:pt x="54141" y="52931"/>
                </a:cubicBezTo>
                <a:cubicBezTo>
                  <a:pt x="54103" y="52931"/>
                  <a:pt x="54103" y="52931"/>
                  <a:pt x="54066" y="52894"/>
                </a:cubicBezTo>
                <a:cubicBezTo>
                  <a:pt x="54066" y="52856"/>
                  <a:pt x="54028" y="52780"/>
                  <a:pt x="53914" y="52780"/>
                </a:cubicBezTo>
                <a:cubicBezTo>
                  <a:pt x="53900" y="52773"/>
                  <a:pt x="53885" y="52770"/>
                  <a:pt x="53871" y="52770"/>
                </a:cubicBezTo>
                <a:close/>
                <a:moveTo>
                  <a:pt x="72213" y="53083"/>
                </a:moveTo>
                <a:lnTo>
                  <a:pt x="71949" y="53158"/>
                </a:lnTo>
                <a:cubicBezTo>
                  <a:pt x="71949" y="53158"/>
                  <a:pt x="71986" y="53120"/>
                  <a:pt x="71986" y="53120"/>
                </a:cubicBezTo>
                <a:lnTo>
                  <a:pt x="71949" y="53120"/>
                </a:lnTo>
                <a:lnTo>
                  <a:pt x="71759" y="53272"/>
                </a:lnTo>
                <a:cubicBezTo>
                  <a:pt x="71797" y="53309"/>
                  <a:pt x="71797" y="53347"/>
                  <a:pt x="71797" y="53423"/>
                </a:cubicBezTo>
                <a:lnTo>
                  <a:pt x="71797" y="53461"/>
                </a:lnTo>
                <a:cubicBezTo>
                  <a:pt x="71797" y="53574"/>
                  <a:pt x="71797" y="53688"/>
                  <a:pt x="72024" y="53763"/>
                </a:cubicBezTo>
                <a:lnTo>
                  <a:pt x="72213" y="53688"/>
                </a:lnTo>
                <a:lnTo>
                  <a:pt x="72251" y="53650"/>
                </a:lnTo>
                <a:cubicBezTo>
                  <a:pt x="72289" y="53574"/>
                  <a:pt x="72327" y="53461"/>
                  <a:pt x="72327" y="53347"/>
                </a:cubicBezTo>
                <a:cubicBezTo>
                  <a:pt x="72327" y="53234"/>
                  <a:pt x="72289" y="53158"/>
                  <a:pt x="72213" y="53083"/>
                </a:cubicBezTo>
                <a:close/>
                <a:moveTo>
                  <a:pt x="50586" y="53811"/>
                </a:moveTo>
                <a:lnTo>
                  <a:pt x="50580" y="53816"/>
                </a:lnTo>
                <a:lnTo>
                  <a:pt x="50580" y="53816"/>
                </a:lnTo>
                <a:lnTo>
                  <a:pt x="50572" y="53832"/>
                </a:lnTo>
                <a:lnTo>
                  <a:pt x="50572" y="53832"/>
                </a:lnTo>
                <a:cubicBezTo>
                  <a:pt x="50578" y="53828"/>
                  <a:pt x="50584" y="53822"/>
                  <a:pt x="50586" y="53811"/>
                </a:cubicBezTo>
                <a:close/>
                <a:moveTo>
                  <a:pt x="47832" y="53341"/>
                </a:moveTo>
                <a:cubicBezTo>
                  <a:pt x="47756" y="53341"/>
                  <a:pt x="47684" y="53355"/>
                  <a:pt x="47638" y="53423"/>
                </a:cubicBezTo>
                <a:cubicBezTo>
                  <a:pt x="47600" y="53423"/>
                  <a:pt x="47525" y="53499"/>
                  <a:pt x="47563" y="53612"/>
                </a:cubicBezTo>
                <a:cubicBezTo>
                  <a:pt x="47563" y="53725"/>
                  <a:pt x="47676" y="53801"/>
                  <a:pt x="47827" y="53839"/>
                </a:cubicBezTo>
                <a:cubicBezTo>
                  <a:pt x="48016" y="53839"/>
                  <a:pt x="48130" y="53801"/>
                  <a:pt x="48168" y="53688"/>
                </a:cubicBezTo>
                <a:lnTo>
                  <a:pt x="48130" y="53650"/>
                </a:lnTo>
                <a:cubicBezTo>
                  <a:pt x="48168" y="53612"/>
                  <a:pt x="48205" y="53574"/>
                  <a:pt x="48205" y="53499"/>
                </a:cubicBezTo>
                <a:cubicBezTo>
                  <a:pt x="48205" y="53461"/>
                  <a:pt x="48205" y="53423"/>
                  <a:pt x="48168" y="53385"/>
                </a:cubicBezTo>
                <a:lnTo>
                  <a:pt x="48054" y="53347"/>
                </a:lnTo>
                <a:lnTo>
                  <a:pt x="47979" y="53347"/>
                </a:lnTo>
                <a:cubicBezTo>
                  <a:pt x="47933" y="53347"/>
                  <a:pt x="47882" y="53341"/>
                  <a:pt x="47832" y="53341"/>
                </a:cubicBezTo>
                <a:close/>
                <a:moveTo>
                  <a:pt x="50549" y="53470"/>
                </a:moveTo>
                <a:cubicBezTo>
                  <a:pt x="50512" y="53470"/>
                  <a:pt x="50474" y="53480"/>
                  <a:pt x="50436" y="53499"/>
                </a:cubicBezTo>
                <a:cubicBezTo>
                  <a:pt x="50285" y="53574"/>
                  <a:pt x="50285" y="53763"/>
                  <a:pt x="50398" y="53839"/>
                </a:cubicBezTo>
                <a:cubicBezTo>
                  <a:pt x="50436" y="53877"/>
                  <a:pt x="50474" y="53877"/>
                  <a:pt x="50549" y="53877"/>
                </a:cubicBezTo>
                <a:lnTo>
                  <a:pt x="50572" y="53832"/>
                </a:lnTo>
                <a:lnTo>
                  <a:pt x="50572" y="53832"/>
                </a:lnTo>
                <a:cubicBezTo>
                  <a:pt x="50561" y="53839"/>
                  <a:pt x="50549" y="53839"/>
                  <a:pt x="50549" y="53839"/>
                </a:cubicBezTo>
                <a:lnTo>
                  <a:pt x="50580" y="53816"/>
                </a:lnTo>
                <a:lnTo>
                  <a:pt x="50580" y="53816"/>
                </a:lnTo>
                <a:lnTo>
                  <a:pt x="50587" y="53801"/>
                </a:lnTo>
                <a:lnTo>
                  <a:pt x="50587" y="53801"/>
                </a:lnTo>
                <a:cubicBezTo>
                  <a:pt x="50587" y="53805"/>
                  <a:pt x="50587" y="53808"/>
                  <a:pt x="50586" y="53811"/>
                </a:cubicBezTo>
                <a:lnTo>
                  <a:pt x="50586" y="53811"/>
                </a:lnTo>
                <a:lnTo>
                  <a:pt x="50701" y="53725"/>
                </a:lnTo>
                <a:lnTo>
                  <a:pt x="50701" y="53612"/>
                </a:lnTo>
                <a:lnTo>
                  <a:pt x="50663" y="53499"/>
                </a:lnTo>
                <a:cubicBezTo>
                  <a:pt x="50625" y="53480"/>
                  <a:pt x="50587" y="53470"/>
                  <a:pt x="50549" y="53470"/>
                </a:cubicBezTo>
                <a:close/>
                <a:moveTo>
                  <a:pt x="62469" y="53625"/>
                </a:moveTo>
                <a:cubicBezTo>
                  <a:pt x="62422" y="53625"/>
                  <a:pt x="62369" y="53632"/>
                  <a:pt x="62308" y="53650"/>
                </a:cubicBezTo>
                <a:lnTo>
                  <a:pt x="62232" y="53839"/>
                </a:lnTo>
                <a:cubicBezTo>
                  <a:pt x="62270" y="53877"/>
                  <a:pt x="62232" y="53914"/>
                  <a:pt x="62232" y="53990"/>
                </a:cubicBezTo>
                <a:cubicBezTo>
                  <a:pt x="62194" y="54103"/>
                  <a:pt x="62194" y="54255"/>
                  <a:pt x="62270" y="54368"/>
                </a:cubicBezTo>
                <a:lnTo>
                  <a:pt x="62383" y="54406"/>
                </a:lnTo>
                <a:lnTo>
                  <a:pt x="62572" y="54406"/>
                </a:lnTo>
                <a:lnTo>
                  <a:pt x="62723" y="54255"/>
                </a:lnTo>
                <a:cubicBezTo>
                  <a:pt x="62723" y="54179"/>
                  <a:pt x="62761" y="54141"/>
                  <a:pt x="62837" y="54066"/>
                </a:cubicBezTo>
                <a:cubicBezTo>
                  <a:pt x="62875" y="54066"/>
                  <a:pt x="62875" y="54028"/>
                  <a:pt x="62913" y="53990"/>
                </a:cubicBezTo>
                <a:lnTo>
                  <a:pt x="62837" y="53801"/>
                </a:lnTo>
                <a:cubicBezTo>
                  <a:pt x="62799" y="53801"/>
                  <a:pt x="62799" y="53801"/>
                  <a:pt x="62761" y="53763"/>
                </a:cubicBezTo>
                <a:cubicBezTo>
                  <a:pt x="62703" y="53705"/>
                  <a:pt x="62623" y="53625"/>
                  <a:pt x="62469" y="53625"/>
                </a:cubicBezTo>
                <a:close/>
                <a:moveTo>
                  <a:pt x="77506" y="54406"/>
                </a:moveTo>
                <a:cubicBezTo>
                  <a:pt x="77506" y="54415"/>
                  <a:pt x="77508" y="54421"/>
                  <a:pt x="77511" y="54427"/>
                </a:cubicBezTo>
                <a:lnTo>
                  <a:pt x="77511" y="54427"/>
                </a:lnTo>
                <a:lnTo>
                  <a:pt x="77506" y="54406"/>
                </a:lnTo>
                <a:close/>
                <a:moveTo>
                  <a:pt x="40984" y="54141"/>
                </a:moveTo>
                <a:cubicBezTo>
                  <a:pt x="40984" y="54141"/>
                  <a:pt x="40984" y="54179"/>
                  <a:pt x="41022" y="54179"/>
                </a:cubicBezTo>
                <a:lnTo>
                  <a:pt x="40833" y="54179"/>
                </a:lnTo>
                <a:cubicBezTo>
                  <a:pt x="40833" y="54368"/>
                  <a:pt x="40984" y="54444"/>
                  <a:pt x="41098" y="54444"/>
                </a:cubicBezTo>
                <a:cubicBezTo>
                  <a:pt x="41173" y="54444"/>
                  <a:pt x="41249" y="54406"/>
                  <a:pt x="41287" y="54368"/>
                </a:cubicBezTo>
                <a:cubicBezTo>
                  <a:pt x="41362" y="54330"/>
                  <a:pt x="41362" y="54255"/>
                  <a:pt x="41362" y="54179"/>
                </a:cubicBezTo>
                <a:lnTo>
                  <a:pt x="41211" y="54179"/>
                </a:lnTo>
                <a:cubicBezTo>
                  <a:pt x="41249" y="54179"/>
                  <a:pt x="41249" y="54141"/>
                  <a:pt x="41249" y="54141"/>
                </a:cubicBezTo>
                <a:close/>
                <a:moveTo>
                  <a:pt x="77771" y="53725"/>
                </a:moveTo>
                <a:cubicBezTo>
                  <a:pt x="77582" y="53725"/>
                  <a:pt x="77468" y="53763"/>
                  <a:pt x="77393" y="53839"/>
                </a:cubicBezTo>
                <a:lnTo>
                  <a:pt x="77468" y="53990"/>
                </a:lnTo>
                <a:cubicBezTo>
                  <a:pt x="77431" y="54066"/>
                  <a:pt x="77393" y="54141"/>
                  <a:pt x="77393" y="54179"/>
                </a:cubicBezTo>
                <a:lnTo>
                  <a:pt x="77393" y="54217"/>
                </a:lnTo>
                <a:cubicBezTo>
                  <a:pt x="77393" y="54255"/>
                  <a:pt x="77393" y="54255"/>
                  <a:pt x="77393" y="54292"/>
                </a:cubicBezTo>
                <a:lnTo>
                  <a:pt x="77468" y="54368"/>
                </a:lnTo>
                <a:lnTo>
                  <a:pt x="77544" y="54444"/>
                </a:lnTo>
                <a:cubicBezTo>
                  <a:pt x="77544" y="54444"/>
                  <a:pt x="77522" y="54444"/>
                  <a:pt x="77511" y="54427"/>
                </a:cubicBezTo>
                <a:lnTo>
                  <a:pt x="77511" y="54427"/>
                </a:lnTo>
                <a:lnTo>
                  <a:pt x="77544" y="54557"/>
                </a:lnTo>
                <a:cubicBezTo>
                  <a:pt x="77603" y="54566"/>
                  <a:pt x="77656" y="54570"/>
                  <a:pt x="77706" y="54570"/>
                </a:cubicBezTo>
                <a:cubicBezTo>
                  <a:pt x="78071" y="54570"/>
                  <a:pt x="78200" y="54341"/>
                  <a:pt x="78300" y="54141"/>
                </a:cubicBezTo>
                <a:lnTo>
                  <a:pt x="78300" y="54103"/>
                </a:lnTo>
                <a:lnTo>
                  <a:pt x="78300" y="54028"/>
                </a:lnTo>
                <a:cubicBezTo>
                  <a:pt x="78225" y="53877"/>
                  <a:pt x="77960" y="53725"/>
                  <a:pt x="77771" y="53725"/>
                </a:cubicBezTo>
                <a:close/>
                <a:moveTo>
                  <a:pt x="43782" y="53839"/>
                </a:moveTo>
                <a:lnTo>
                  <a:pt x="43744" y="53877"/>
                </a:lnTo>
                <a:cubicBezTo>
                  <a:pt x="43555" y="53914"/>
                  <a:pt x="43479" y="54028"/>
                  <a:pt x="43404" y="54141"/>
                </a:cubicBezTo>
                <a:cubicBezTo>
                  <a:pt x="43404" y="54217"/>
                  <a:pt x="43366" y="54255"/>
                  <a:pt x="43328" y="54292"/>
                </a:cubicBezTo>
                <a:lnTo>
                  <a:pt x="43366" y="54482"/>
                </a:lnTo>
                <a:cubicBezTo>
                  <a:pt x="43404" y="54519"/>
                  <a:pt x="43404" y="54519"/>
                  <a:pt x="43442" y="54519"/>
                </a:cubicBezTo>
                <a:cubicBezTo>
                  <a:pt x="43503" y="54550"/>
                  <a:pt x="43589" y="54605"/>
                  <a:pt x="43699" y="54605"/>
                </a:cubicBezTo>
                <a:cubicBezTo>
                  <a:pt x="43725" y="54605"/>
                  <a:pt x="43753" y="54602"/>
                  <a:pt x="43782" y="54595"/>
                </a:cubicBezTo>
                <a:lnTo>
                  <a:pt x="43895" y="54444"/>
                </a:lnTo>
                <a:lnTo>
                  <a:pt x="43933" y="54444"/>
                </a:lnTo>
                <a:cubicBezTo>
                  <a:pt x="44009" y="54406"/>
                  <a:pt x="44084" y="54330"/>
                  <a:pt x="44084" y="54217"/>
                </a:cubicBezTo>
                <a:cubicBezTo>
                  <a:pt x="44084" y="54179"/>
                  <a:pt x="44084" y="54179"/>
                  <a:pt x="44084" y="54179"/>
                </a:cubicBezTo>
                <a:lnTo>
                  <a:pt x="43933" y="54066"/>
                </a:lnTo>
                <a:lnTo>
                  <a:pt x="43895" y="54066"/>
                </a:lnTo>
                <a:lnTo>
                  <a:pt x="43933" y="53990"/>
                </a:lnTo>
                <a:cubicBezTo>
                  <a:pt x="43933" y="53952"/>
                  <a:pt x="43895" y="53877"/>
                  <a:pt x="43782" y="53839"/>
                </a:cubicBezTo>
                <a:close/>
                <a:moveTo>
                  <a:pt x="52570" y="54479"/>
                </a:moveTo>
                <a:cubicBezTo>
                  <a:pt x="52421" y="54479"/>
                  <a:pt x="52251" y="54500"/>
                  <a:pt x="52251" y="54671"/>
                </a:cubicBezTo>
                <a:lnTo>
                  <a:pt x="52364" y="54822"/>
                </a:lnTo>
                <a:lnTo>
                  <a:pt x="52402" y="54822"/>
                </a:lnTo>
                <a:cubicBezTo>
                  <a:pt x="52459" y="54841"/>
                  <a:pt x="52515" y="54850"/>
                  <a:pt x="52572" y="54850"/>
                </a:cubicBezTo>
                <a:cubicBezTo>
                  <a:pt x="52629" y="54850"/>
                  <a:pt x="52686" y="54841"/>
                  <a:pt x="52742" y="54822"/>
                </a:cubicBezTo>
                <a:cubicBezTo>
                  <a:pt x="52780" y="54784"/>
                  <a:pt x="52818" y="54708"/>
                  <a:pt x="52818" y="54595"/>
                </a:cubicBezTo>
                <a:lnTo>
                  <a:pt x="52704" y="54482"/>
                </a:lnTo>
                <a:cubicBezTo>
                  <a:pt x="52667" y="54482"/>
                  <a:pt x="52619" y="54479"/>
                  <a:pt x="52570" y="54479"/>
                </a:cubicBezTo>
                <a:close/>
                <a:moveTo>
                  <a:pt x="44160" y="54482"/>
                </a:moveTo>
                <a:lnTo>
                  <a:pt x="43933" y="54595"/>
                </a:lnTo>
                <a:cubicBezTo>
                  <a:pt x="43895" y="54860"/>
                  <a:pt x="44122" y="54897"/>
                  <a:pt x="44160" y="54897"/>
                </a:cubicBezTo>
                <a:lnTo>
                  <a:pt x="44236" y="54860"/>
                </a:lnTo>
                <a:lnTo>
                  <a:pt x="44387" y="54746"/>
                </a:lnTo>
                <a:lnTo>
                  <a:pt x="44387" y="54633"/>
                </a:lnTo>
                <a:lnTo>
                  <a:pt x="44236" y="54519"/>
                </a:lnTo>
                <a:cubicBezTo>
                  <a:pt x="44198" y="54519"/>
                  <a:pt x="44198" y="54519"/>
                  <a:pt x="44160" y="54482"/>
                </a:cubicBezTo>
                <a:close/>
                <a:moveTo>
                  <a:pt x="27825" y="54579"/>
                </a:moveTo>
                <a:cubicBezTo>
                  <a:pt x="27745" y="54579"/>
                  <a:pt x="27691" y="54606"/>
                  <a:pt x="27638" y="54633"/>
                </a:cubicBezTo>
                <a:cubicBezTo>
                  <a:pt x="27600" y="54671"/>
                  <a:pt x="27525" y="54708"/>
                  <a:pt x="27525" y="54822"/>
                </a:cubicBezTo>
                <a:lnTo>
                  <a:pt x="27562" y="54860"/>
                </a:lnTo>
                <a:lnTo>
                  <a:pt x="27676" y="54973"/>
                </a:lnTo>
                <a:cubicBezTo>
                  <a:pt x="27903" y="54973"/>
                  <a:pt x="27978" y="54860"/>
                  <a:pt x="28016" y="54784"/>
                </a:cubicBezTo>
                <a:lnTo>
                  <a:pt x="28054" y="54746"/>
                </a:lnTo>
                <a:lnTo>
                  <a:pt x="27940" y="54595"/>
                </a:lnTo>
                <a:cubicBezTo>
                  <a:pt x="27896" y="54584"/>
                  <a:pt x="27858" y="54579"/>
                  <a:pt x="27825" y="54579"/>
                </a:cubicBezTo>
                <a:close/>
                <a:moveTo>
                  <a:pt x="13453" y="54513"/>
                </a:moveTo>
                <a:cubicBezTo>
                  <a:pt x="13405" y="54513"/>
                  <a:pt x="13357" y="54525"/>
                  <a:pt x="13309" y="54557"/>
                </a:cubicBezTo>
                <a:cubicBezTo>
                  <a:pt x="13233" y="54595"/>
                  <a:pt x="13195" y="54671"/>
                  <a:pt x="13195" y="54746"/>
                </a:cubicBezTo>
                <a:lnTo>
                  <a:pt x="13347" y="54860"/>
                </a:lnTo>
                <a:cubicBezTo>
                  <a:pt x="13385" y="54860"/>
                  <a:pt x="13385" y="54897"/>
                  <a:pt x="13422" y="54897"/>
                </a:cubicBezTo>
                <a:cubicBezTo>
                  <a:pt x="13484" y="54959"/>
                  <a:pt x="13571" y="55021"/>
                  <a:pt x="13683" y="55021"/>
                </a:cubicBezTo>
                <a:cubicBezTo>
                  <a:pt x="13708" y="55021"/>
                  <a:pt x="13735" y="55018"/>
                  <a:pt x="13763" y="55011"/>
                </a:cubicBezTo>
                <a:lnTo>
                  <a:pt x="13914" y="54860"/>
                </a:lnTo>
                <a:cubicBezTo>
                  <a:pt x="13914" y="54822"/>
                  <a:pt x="13914" y="54784"/>
                  <a:pt x="13914" y="54784"/>
                </a:cubicBezTo>
                <a:lnTo>
                  <a:pt x="13800" y="54595"/>
                </a:lnTo>
                <a:cubicBezTo>
                  <a:pt x="13763" y="54595"/>
                  <a:pt x="13687" y="54557"/>
                  <a:pt x="13649" y="54557"/>
                </a:cubicBezTo>
                <a:cubicBezTo>
                  <a:pt x="13584" y="54535"/>
                  <a:pt x="13518" y="54513"/>
                  <a:pt x="13453" y="54513"/>
                </a:cubicBezTo>
                <a:close/>
                <a:moveTo>
                  <a:pt x="62534" y="54671"/>
                </a:moveTo>
                <a:lnTo>
                  <a:pt x="62383" y="54822"/>
                </a:lnTo>
                <a:cubicBezTo>
                  <a:pt x="62345" y="54860"/>
                  <a:pt x="62270" y="54897"/>
                  <a:pt x="62270" y="55011"/>
                </a:cubicBezTo>
                <a:lnTo>
                  <a:pt x="62345" y="55124"/>
                </a:lnTo>
                <a:cubicBezTo>
                  <a:pt x="62421" y="55124"/>
                  <a:pt x="62497" y="55124"/>
                  <a:pt x="62572" y="55086"/>
                </a:cubicBezTo>
                <a:cubicBezTo>
                  <a:pt x="62648" y="55049"/>
                  <a:pt x="62723" y="54973"/>
                  <a:pt x="62723" y="54860"/>
                </a:cubicBezTo>
                <a:cubicBezTo>
                  <a:pt x="62723" y="54784"/>
                  <a:pt x="62648" y="54708"/>
                  <a:pt x="62534" y="54671"/>
                </a:cubicBezTo>
                <a:close/>
                <a:moveTo>
                  <a:pt x="17797" y="54646"/>
                </a:moveTo>
                <a:cubicBezTo>
                  <a:pt x="17731" y="54646"/>
                  <a:pt x="17659" y="54655"/>
                  <a:pt x="17581" y="54671"/>
                </a:cubicBezTo>
                <a:lnTo>
                  <a:pt x="17468" y="54784"/>
                </a:lnTo>
                <a:cubicBezTo>
                  <a:pt x="17468" y="54973"/>
                  <a:pt x="17543" y="55086"/>
                  <a:pt x="17732" y="55124"/>
                </a:cubicBezTo>
                <a:cubicBezTo>
                  <a:pt x="17770" y="55134"/>
                  <a:pt x="17810" y="55138"/>
                  <a:pt x="17851" y="55138"/>
                </a:cubicBezTo>
                <a:cubicBezTo>
                  <a:pt x="17971" y="55138"/>
                  <a:pt x="18092" y="55096"/>
                  <a:pt x="18148" y="55011"/>
                </a:cubicBezTo>
                <a:lnTo>
                  <a:pt x="18186" y="54935"/>
                </a:lnTo>
                <a:cubicBezTo>
                  <a:pt x="18148" y="54822"/>
                  <a:pt x="18110" y="54746"/>
                  <a:pt x="18035" y="54708"/>
                </a:cubicBezTo>
                <a:cubicBezTo>
                  <a:pt x="17968" y="54664"/>
                  <a:pt x="17889" y="54646"/>
                  <a:pt x="17797" y="54646"/>
                </a:cubicBezTo>
                <a:close/>
                <a:moveTo>
                  <a:pt x="63631" y="54671"/>
                </a:moveTo>
                <a:cubicBezTo>
                  <a:pt x="63593" y="54671"/>
                  <a:pt x="63517" y="54671"/>
                  <a:pt x="63442" y="54784"/>
                </a:cubicBezTo>
                <a:lnTo>
                  <a:pt x="63480" y="54973"/>
                </a:lnTo>
                <a:cubicBezTo>
                  <a:pt x="63480" y="54973"/>
                  <a:pt x="63517" y="54973"/>
                  <a:pt x="63517" y="55011"/>
                </a:cubicBezTo>
                <a:cubicBezTo>
                  <a:pt x="63593" y="55086"/>
                  <a:pt x="63669" y="55162"/>
                  <a:pt x="63820" y="55162"/>
                </a:cubicBezTo>
                <a:lnTo>
                  <a:pt x="63971" y="55011"/>
                </a:lnTo>
                <a:lnTo>
                  <a:pt x="63933" y="54973"/>
                </a:lnTo>
                <a:cubicBezTo>
                  <a:pt x="63896" y="54860"/>
                  <a:pt x="63782" y="54708"/>
                  <a:pt x="63631" y="54671"/>
                </a:cubicBezTo>
                <a:close/>
                <a:moveTo>
                  <a:pt x="1324" y="54746"/>
                </a:moveTo>
                <a:lnTo>
                  <a:pt x="1135" y="54860"/>
                </a:lnTo>
                <a:cubicBezTo>
                  <a:pt x="1135" y="54860"/>
                  <a:pt x="1097" y="54897"/>
                  <a:pt x="1097" y="54973"/>
                </a:cubicBezTo>
                <a:lnTo>
                  <a:pt x="1097" y="55011"/>
                </a:lnTo>
                <a:lnTo>
                  <a:pt x="1210" y="55124"/>
                </a:lnTo>
                <a:lnTo>
                  <a:pt x="1324" y="55124"/>
                </a:lnTo>
                <a:cubicBezTo>
                  <a:pt x="1351" y="55151"/>
                  <a:pt x="1415" y="55178"/>
                  <a:pt x="1504" y="55178"/>
                </a:cubicBezTo>
                <a:cubicBezTo>
                  <a:pt x="1541" y="55178"/>
                  <a:pt x="1582" y="55173"/>
                  <a:pt x="1626" y="55162"/>
                </a:cubicBezTo>
                <a:lnTo>
                  <a:pt x="1740" y="55049"/>
                </a:lnTo>
                <a:cubicBezTo>
                  <a:pt x="1740" y="54822"/>
                  <a:pt x="1475" y="54784"/>
                  <a:pt x="1362" y="54746"/>
                </a:cubicBezTo>
                <a:close/>
                <a:moveTo>
                  <a:pt x="31154" y="55219"/>
                </a:moveTo>
                <a:cubicBezTo>
                  <a:pt x="31156" y="55238"/>
                  <a:pt x="31162" y="55238"/>
                  <a:pt x="31192" y="55238"/>
                </a:cubicBezTo>
                <a:lnTo>
                  <a:pt x="31154" y="55219"/>
                </a:lnTo>
                <a:close/>
                <a:moveTo>
                  <a:pt x="89038" y="54822"/>
                </a:moveTo>
                <a:cubicBezTo>
                  <a:pt x="88886" y="54822"/>
                  <a:pt x="88735" y="54822"/>
                  <a:pt x="88660" y="54973"/>
                </a:cubicBezTo>
                <a:lnTo>
                  <a:pt x="88773" y="55124"/>
                </a:lnTo>
                <a:cubicBezTo>
                  <a:pt x="88735" y="55124"/>
                  <a:pt x="88697" y="55086"/>
                  <a:pt x="88697" y="55086"/>
                </a:cubicBezTo>
                <a:cubicBezTo>
                  <a:pt x="88697" y="55124"/>
                  <a:pt x="88697" y="55124"/>
                  <a:pt x="88697" y="55162"/>
                </a:cubicBezTo>
                <a:lnTo>
                  <a:pt x="88811" y="55275"/>
                </a:lnTo>
                <a:cubicBezTo>
                  <a:pt x="88855" y="55287"/>
                  <a:pt x="88893" y="55291"/>
                  <a:pt x="88925" y="55291"/>
                </a:cubicBezTo>
                <a:cubicBezTo>
                  <a:pt x="89003" y="55291"/>
                  <a:pt x="89049" y="55264"/>
                  <a:pt x="89075" y="55238"/>
                </a:cubicBezTo>
                <a:lnTo>
                  <a:pt x="89264" y="55162"/>
                </a:lnTo>
                <a:cubicBezTo>
                  <a:pt x="89302" y="55124"/>
                  <a:pt x="89302" y="55086"/>
                  <a:pt x="89302" y="55049"/>
                </a:cubicBezTo>
                <a:cubicBezTo>
                  <a:pt x="89302" y="54935"/>
                  <a:pt x="89189" y="54860"/>
                  <a:pt x="89038" y="54822"/>
                </a:cubicBezTo>
                <a:close/>
                <a:moveTo>
                  <a:pt x="31305" y="54973"/>
                </a:moveTo>
                <a:cubicBezTo>
                  <a:pt x="31268" y="54973"/>
                  <a:pt x="31230" y="54973"/>
                  <a:pt x="31192" y="55011"/>
                </a:cubicBezTo>
                <a:cubicBezTo>
                  <a:pt x="31116" y="55049"/>
                  <a:pt x="31078" y="55086"/>
                  <a:pt x="31078" y="55162"/>
                </a:cubicBezTo>
                <a:lnTo>
                  <a:pt x="31116" y="55200"/>
                </a:lnTo>
                <a:lnTo>
                  <a:pt x="31154" y="55219"/>
                </a:lnTo>
                <a:lnTo>
                  <a:pt x="31154" y="55219"/>
                </a:lnTo>
                <a:cubicBezTo>
                  <a:pt x="31154" y="55214"/>
                  <a:pt x="31154" y="55208"/>
                  <a:pt x="31154" y="55200"/>
                </a:cubicBezTo>
                <a:lnTo>
                  <a:pt x="31154" y="55200"/>
                </a:lnTo>
                <a:lnTo>
                  <a:pt x="31305" y="55313"/>
                </a:lnTo>
                <a:lnTo>
                  <a:pt x="31419" y="55313"/>
                </a:lnTo>
                <a:lnTo>
                  <a:pt x="31532" y="55275"/>
                </a:lnTo>
                <a:cubicBezTo>
                  <a:pt x="31570" y="55238"/>
                  <a:pt x="31570" y="55200"/>
                  <a:pt x="31570" y="55162"/>
                </a:cubicBezTo>
                <a:cubicBezTo>
                  <a:pt x="31570" y="55049"/>
                  <a:pt x="31457" y="54973"/>
                  <a:pt x="31305" y="54973"/>
                </a:cubicBezTo>
                <a:close/>
                <a:moveTo>
                  <a:pt x="39774" y="55086"/>
                </a:moveTo>
                <a:cubicBezTo>
                  <a:pt x="39623" y="55086"/>
                  <a:pt x="39510" y="55162"/>
                  <a:pt x="39510" y="55275"/>
                </a:cubicBezTo>
                <a:lnTo>
                  <a:pt x="39661" y="55275"/>
                </a:lnTo>
                <a:cubicBezTo>
                  <a:pt x="39661" y="55275"/>
                  <a:pt x="39661" y="55313"/>
                  <a:pt x="39661" y="55313"/>
                </a:cubicBezTo>
                <a:lnTo>
                  <a:pt x="39850" y="55313"/>
                </a:lnTo>
                <a:cubicBezTo>
                  <a:pt x="39850" y="55313"/>
                  <a:pt x="39850" y="55275"/>
                  <a:pt x="39850" y="55275"/>
                </a:cubicBezTo>
                <a:lnTo>
                  <a:pt x="40001" y="55275"/>
                </a:lnTo>
                <a:cubicBezTo>
                  <a:pt x="40001" y="55200"/>
                  <a:pt x="39963" y="55162"/>
                  <a:pt x="39925" y="55124"/>
                </a:cubicBezTo>
                <a:cubicBezTo>
                  <a:pt x="39850" y="55086"/>
                  <a:pt x="39812" y="55086"/>
                  <a:pt x="39774" y="55086"/>
                </a:cubicBezTo>
                <a:close/>
                <a:moveTo>
                  <a:pt x="84614" y="54822"/>
                </a:moveTo>
                <a:lnTo>
                  <a:pt x="84425" y="54973"/>
                </a:lnTo>
                <a:cubicBezTo>
                  <a:pt x="84425" y="55011"/>
                  <a:pt x="84425" y="55049"/>
                  <a:pt x="84425" y="55049"/>
                </a:cubicBezTo>
                <a:cubicBezTo>
                  <a:pt x="84387" y="55086"/>
                  <a:pt x="84387" y="55124"/>
                  <a:pt x="84387" y="55162"/>
                </a:cubicBezTo>
                <a:cubicBezTo>
                  <a:pt x="84387" y="55275"/>
                  <a:pt x="84538" y="55313"/>
                  <a:pt x="84576" y="55313"/>
                </a:cubicBezTo>
                <a:lnTo>
                  <a:pt x="84765" y="55162"/>
                </a:lnTo>
                <a:cubicBezTo>
                  <a:pt x="84765" y="55162"/>
                  <a:pt x="84765" y="55124"/>
                  <a:pt x="84765" y="55086"/>
                </a:cubicBezTo>
                <a:cubicBezTo>
                  <a:pt x="84803" y="55086"/>
                  <a:pt x="84803" y="55049"/>
                  <a:pt x="84803" y="55011"/>
                </a:cubicBezTo>
                <a:cubicBezTo>
                  <a:pt x="84803" y="54897"/>
                  <a:pt x="84652" y="54860"/>
                  <a:pt x="84614" y="54822"/>
                </a:cubicBezTo>
                <a:close/>
                <a:moveTo>
                  <a:pt x="61665" y="54784"/>
                </a:moveTo>
                <a:cubicBezTo>
                  <a:pt x="61551" y="54784"/>
                  <a:pt x="61325" y="54822"/>
                  <a:pt x="61249" y="55011"/>
                </a:cubicBezTo>
                <a:lnTo>
                  <a:pt x="61400" y="55162"/>
                </a:lnTo>
                <a:cubicBezTo>
                  <a:pt x="61400" y="55162"/>
                  <a:pt x="61438" y="55200"/>
                  <a:pt x="61438" y="55238"/>
                </a:cubicBezTo>
                <a:cubicBezTo>
                  <a:pt x="61476" y="55313"/>
                  <a:pt x="61551" y="55389"/>
                  <a:pt x="61665" y="55389"/>
                </a:cubicBezTo>
                <a:cubicBezTo>
                  <a:pt x="61778" y="55389"/>
                  <a:pt x="61854" y="55313"/>
                  <a:pt x="61892" y="55275"/>
                </a:cubicBezTo>
                <a:lnTo>
                  <a:pt x="61816" y="55086"/>
                </a:lnTo>
                <a:cubicBezTo>
                  <a:pt x="61854" y="55086"/>
                  <a:pt x="61892" y="55124"/>
                  <a:pt x="61892" y="55200"/>
                </a:cubicBezTo>
                <a:cubicBezTo>
                  <a:pt x="61892" y="55200"/>
                  <a:pt x="61892" y="55200"/>
                  <a:pt x="61892" y="55162"/>
                </a:cubicBezTo>
                <a:lnTo>
                  <a:pt x="61854" y="55011"/>
                </a:lnTo>
                <a:lnTo>
                  <a:pt x="61778" y="54973"/>
                </a:lnTo>
                <a:cubicBezTo>
                  <a:pt x="61778" y="54973"/>
                  <a:pt x="61778" y="54973"/>
                  <a:pt x="61778" y="54935"/>
                </a:cubicBezTo>
                <a:lnTo>
                  <a:pt x="61665" y="54784"/>
                </a:lnTo>
                <a:close/>
                <a:moveTo>
                  <a:pt x="9453" y="55049"/>
                </a:moveTo>
                <a:cubicBezTo>
                  <a:pt x="9377" y="55049"/>
                  <a:pt x="9150" y="55086"/>
                  <a:pt x="9150" y="55275"/>
                </a:cubicBezTo>
                <a:lnTo>
                  <a:pt x="9188" y="55389"/>
                </a:lnTo>
                <a:cubicBezTo>
                  <a:pt x="9256" y="55457"/>
                  <a:pt x="9324" y="55471"/>
                  <a:pt x="9384" y="55471"/>
                </a:cubicBezTo>
                <a:cubicBezTo>
                  <a:pt x="9424" y="55471"/>
                  <a:pt x="9460" y="55465"/>
                  <a:pt x="9490" y="55465"/>
                </a:cubicBezTo>
                <a:lnTo>
                  <a:pt x="9755" y="55389"/>
                </a:lnTo>
                <a:lnTo>
                  <a:pt x="9755" y="55351"/>
                </a:lnTo>
                <a:cubicBezTo>
                  <a:pt x="9755" y="55238"/>
                  <a:pt x="9717" y="55162"/>
                  <a:pt x="9642" y="55086"/>
                </a:cubicBezTo>
                <a:lnTo>
                  <a:pt x="9528" y="55049"/>
                </a:lnTo>
                <a:close/>
                <a:moveTo>
                  <a:pt x="18253" y="55071"/>
                </a:moveTo>
                <a:cubicBezTo>
                  <a:pt x="18230" y="55071"/>
                  <a:pt x="18208" y="55075"/>
                  <a:pt x="18186" y="55086"/>
                </a:cubicBezTo>
                <a:cubicBezTo>
                  <a:pt x="18073" y="55162"/>
                  <a:pt x="18035" y="55351"/>
                  <a:pt x="18148" y="55465"/>
                </a:cubicBezTo>
                <a:cubicBezTo>
                  <a:pt x="18173" y="55465"/>
                  <a:pt x="18215" y="55481"/>
                  <a:pt x="18252" y="55481"/>
                </a:cubicBezTo>
                <a:cubicBezTo>
                  <a:pt x="18270" y="55481"/>
                  <a:pt x="18287" y="55477"/>
                  <a:pt x="18300" y="55465"/>
                </a:cubicBezTo>
                <a:lnTo>
                  <a:pt x="18375" y="55427"/>
                </a:lnTo>
                <a:lnTo>
                  <a:pt x="18300" y="55427"/>
                </a:lnTo>
                <a:lnTo>
                  <a:pt x="18489" y="55313"/>
                </a:lnTo>
                <a:lnTo>
                  <a:pt x="18489" y="55200"/>
                </a:lnTo>
                <a:lnTo>
                  <a:pt x="18413" y="55124"/>
                </a:lnTo>
                <a:cubicBezTo>
                  <a:pt x="18359" y="55098"/>
                  <a:pt x="18306" y="55071"/>
                  <a:pt x="18253" y="55071"/>
                </a:cubicBezTo>
                <a:close/>
                <a:moveTo>
                  <a:pt x="87336" y="55086"/>
                </a:moveTo>
                <a:lnTo>
                  <a:pt x="87072" y="55162"/>
                </a:lnTo>
                <a:cubicBezTo>
                  <a:pt x="87072" y="55162"/>
                  <a:pt x="87072" y="55162"/>
                  <a:pt x="87034" y="55200"/>
                </a:cubicBezTo>
                <a:cubicBezTo>
                  <a:pt x="86996" y="55238"/>
                  <a:pt x="86958" y="55275"/>
                  <a:pt x="86958" y="55351"/>
                </a:cubicBezTo>
                <a:cubicBezTo>
                  <a:pt x="86958" y="55389"/>
                  <a:pt x="86996" y="55465"/>
                  <a:pt x="87147" y="55465"/>
                </a:cubicBezTo>
                <a:lnTo>
                  <a:pt x="87298" y="55389"/>
                </a:lnTo>
                <a:lnTo>
                  <a:pt x="87298" y="55389"/>
                </a:lnTo>
                <a:cubicBezTo>
                  <a:pt x="87298" y="55389"/>
                  <a:pt x="87298" y="55427"/>
                  <a:pt x="87261" y="55427"/>
                </a:cubicBezTo>
                <a:cubicBezTo>
                  <a:pt x="87242" y="55446"/>
                  <a:pt x="87223" y="55446"/>
                  <a:pt x="87209" y="55446"/>
                </a:cubicBezTo>
                <a:cubicBezTo>
                  <a:pt x="87194" y="55446"/>
                  <a:pt x="87185" y="55446"/>
                  <a:pt x="87185" y="55465"/>
                </a:cubicBezTo>
                <a:cubicBezTo>
                  <a:pt x="87235" y="55465"/>
                  <a:pt x="87303" y="55498"/>
                  <a:pt x="87387" y="55498"/>
                </a:cubicBezTo>
                <a:cubicBezTo>
                  <a:pt x="87429" y="55498"/>
                  <a:pt x="87475" y="55490"/>
                  <a:pt x="87525" y="55465"/>
                </a:cubicBezTo>
                <a:lnTo>
                  <a:pt x="87601" y="55389"/>
                </a:lnTo>
                <a:cubicBezTo>
                  <a:pt x="87601" y="55351"/>
                  <a:pt x="87601" y="55313"/>
                  <a:pt x="87601" y="55313"/>
                </a:cubicBezTo>
                <a:cubicBezTo>
                  <a:pt x="87601" y="55124"/>
                  <a:pt x="87412" y="55086"/>
                  <a:pt x="87374" y="55086"/>
                </a:cubicBezTo>
                <a:close/>
                <a:moveTo>
                  <a:pt x="17392" y="55049"/>
                </a:moveTo>
                <a:lnTo>
                  <a:pt x="17241" y="55200"/>
                </a:lnTo>
                <a:cubicBezTo>
                  <a:pt x="17241" y="55200"/>
                  <a:pt x="17241" y="55238"/>
                  <a:pt x="17241" y="55238"/>
                </a:cubicBezTo>
                <a:cubicBezTo>
                  <a:pt x="17203" y="55275"/>
                  <a:pt x="17165" y="55313"/>
                  <a:pt x="17165" y="55389"/>
                </a:cubicBezTo>
                <a:cubicBezTo>
                  <a:pt x="17165" y="55427"/>
                  <a:pt x="17203" y="55502"/>
                  <a:pt x="17354" y="55540"/>
                </a:cubicBezTo>
                <a:lnTo>
                  <a:pt x="17468" y="55502"/>
                </a:lnTo>
                <a:cubicBezTo>
                  <a:pt x="17543" y="55465"/>
                  <a:pt x="17657" y="55351"/>
                  <a:pt x="17657" y="55238"/>
                </a:cubicBezTo>
                <a:cubicBezTo>
                  <a:pt x="17657" y="55200"/>
                  <a:pt x="17657" y="55124"/>
                  <a:pt x="17619" y="55124"/>
                </a:cubicBezTo>
                <a:cubicBezTo>
                  <a:pt x="17543" y="55049"/>
                  <a:pt x="17468" y="55049"/>
                  <a:pt x="17392" y="55049"/>
                </a:cubicBezTo>
                <a:close/>
                <a:moveTo>
                  <a:pt x="70890" y="55238"/>
                </a:moveTo>
                <a:cubicBezTo>
                  <a:pt x="70814" y="55238"/>
                  <a:pt x="70663" y="55275"/>
                  <a:pt x="70625" y="55389"/>
                </a:cubicBezTo>
                <a:lnTo>
                  <a:pt x="70776" y="55540"/>
                </a:lnTo>
                <a:cubicBezTo>
                  <a:pt x="70739" y="55540"/>
                  <a:pt x="70701" y="55503"/>
                  <a:pt x="70701" y="55502"/>
                </a:cubicBezTo>
                <a:lnTo>
                  <a:pt x="70701" y="55502"/>
                </a:lnTo>
                <a:cubicBezTo>
                  <a:pt x="70739" y="55540"/>
                  <a:pt x="70739" y="55616"/>
                  <a:pt x="70852" y="55654"/>
                </a:cubicBezTo>
                <a:lnTo>
                  <a:pt x="71041" y="55540"/>
                </a:lnTo>
                <a:cubicBezTo>
                  <a:pt x="71041" y="55502"/>
                  <a:pt x="71079" y="55465"/>
                  <a:pt x="71079" y="55389"/>
                </a:cubicBezTo>
                <a:lnTo>
                  <a:pt x="71079" y="55351"/>
                </a:lnTo>
                <a:lnTo>
                  <a:pt x="70928" y="55238"/>
                </a:lnTo>
                <a:close/>
                <a:moveTo>
                  <a:pt x="63555" y="55502"/>
                </a:moveTo>
                <a:cubicBezTo>
                  <a:pt x="63480" y="55502"/>
                  <a:pt x="63404" y="55502"/>
                  <a:pt x="63328" y="55540"/>
                </a:cubicBezTo>
                <a:cubicBezTo>
                  <a:pt x="63253" y="55616"/>
                  <a:pt x="63253" y="55691"/>
                  <a:pt x="63291" y="55767"/>
                </a:cubicBezTo>
                <a:lnTo>
                  <a:pt x="63404" y="55843"/>
                </a:lnTo>
                <a:cubicBezTo>
                  <a:pt x="63435" y="55846"/>
                  <a:pt x="63463" y="55848"/>
                  <a:pt x="63489" y="55848"/>
                </a:cubicBezTo>
                <a:cubicBezTo>
                  <a:pt x="63751" y="55848"/>
                  <a:pt x="63782" y="55688"/>
                  <a:pt x="63782" y="55654"/>
                </a:cubicBezTo>
                <a:lnTo>
                  <a:pt x="63631" y="55502"/>
                </a:lnTo>
                <a:close/>
                <a:moveTo>
                  <a:pt x="19661" y="55313"/>
                </a:moveTo>
                <a:cubicBezTo>
                  <a:pt x="19396" y="55313"/>
                  <a:pt x="19169" y="55389"/>
                  <a:pt x="19056" y="55578"/>
                </a:cubicBezTo>
                <a:lnTo>
                  <a:pt x="19207" y="55729"/>
                </a:lnTo>
                <a:cubicBezTo>
                  <a:pt x="19207" y="55767"/>
                  <a:pt x="19245" y="55767"/>
                  <a:pt x="19245" y="55805"/>
                </a:cubicBezTo>
                <a:cubicBezTo>
                  <a:pt x="19320" y="55880"/>
                  <a:pt x="19434" y="55880"/>
                  <a:pt x="19509" y="55880"/>
                </a:cubicBezTo>
                <a:lnTo>
                  <a:pt x="19585" y="55880"/>
                </a:lnTo>
                <a:cubicBezTo>
                  <a:pt x="19585" y="55880"/>
                  <a:pt x="19585" y="55880"/>
                  <a:pt x="19547" y="55843"/>
                </a:cubicBezTo>
                <a:lnTo>
                  <a:pt x="19547" y="55843"/>
                </a:lnTo>
                <a:lnTo>
                  <a:pt x="19774" y="55880"/>
                </a:lnTo>
                <a:cubicBezTo>
                  <a:pt x="19850" y="55805"/>
                  <a:pt x="19850" y="55654"/>
                  <a:pt x="19850" y="55616"/>
                </a:cubicBezTo>
                <a:cubicBezTo>
                  <a:pt x="19850" y="55540"/>
                  <a:pt x="19850" y="55427"/>
                  <a:pt x="19774" y="55351"/>
                </a:cubicBezTo>
                <a:lnTo>
                  <a:pt x="19661" y="55313"/>
                </a:lnTo>
                <a:close/>
                <a:moveTo>
                  <a:pt x="39699" y="55616"/>
                </a:moveTo>
                <a:cubicBezTo>
                  <a:pt x="39472" y="55616"/>
                  <a:pt x="39396" y="55691"/>
                  <a:pt x="39434" y="55843"/>
                </a:cubicBezTo>
                <a:lnTo>
                  <a:pt x="39547" y="55956"/>
                </a:lnTo>
                <a:lnTo>
                  <a:pt x="39661" y="55956"/>
                </a:lnTo>
                <a:lnTo>
                  <a:pt x="39812" y="55843"/>
                </a:lnTo>
                <a:cubicBezTo>
                  <a:pt x="39812" y="55843"/>
                  <a:pt x="39850" y="55805"/>
                  <a:pt x="39850" y="55767"/>
                </a:cubicBezTo>
                <a:lnTo>
                  <a:pt x="39699" y="55616"/>
                </a:lnTo>
                <a:close/>
                <a:moveTo>
                  <a:pt x="85937" y="55616"/>
                </a:moveTo>
                <a:lnTo>
                  <a:pt x="85786" y="55654"/>
                </a:lnTo>
                <a:cubicBezTo>
                  <a:pt x="85711" y="55654"/>
                  <a:pt x="85521" y="55691"/>
                  <a:pt x="85521" y="55956"/>
                </a:cubicBezTo>
                <a:lnTo>
                  <a:pt x="85559" y="56032"/>
                </a:lnTo>
                <a:cubicBezTo>
                  <a:pt x="85626" y="56076"/>
                  <a:pt x="85692" y="56094"/>
                  <a:pt x="85766" y="56094"/>
                </a:cubicBezTo>
                <a:cubicBezTo>
                  <a:pt x="85819" y="56094"/>
                  <a:pt x="85875" y="56085"/>
                  <a:pt x="85937" y="56069"/>
                </a:cubicBezTo>
                <a:cubicBezTo>
                  <a:pt x="86051" y="56032"/>
                  <a:pt x="86126" y="55918"/>
                  <a:pt x="86126" y="55843"/>
                </a:cubicBezTo>
                <a:cubicBezTo>
                  <a:pt x="86126" y="55729"/>
                  <a:pt x="86051" y="55654"/>
                  <a:pt x="85937" y="55616"/>
                </a:cubicBezTo>
                <a:close/>
                <a:moveTo>
                  <a:pt x="14254" y="55502"/>
                </a:moveTo>
                <a:cubicBezTo>
                  <a:pt x="14141" y="55502"/>
                  <a:pt x="13876" y="55540"/>
                  <a:pt x="13876" y="55880"/>
                </a:cubicBezTo>
                <a:cubicBezTo>
                  <a:pt x="13876" y="55918"/>
                  <a:pt x="13876" y="55956"/>
                  <a:pt x="13876" y="55994"/>
                </a:cubicBezTo>
                <a:lnTo>
                  <a:pt x="13989" y="56107"/>
                </a:lnTo>
                <a:cubicBezTo>
                  <a:pt x="14065" y="56107"/>
                  <a:pt x="14178" y="56107"/>
                  <a:pt x="14292" y="56032"/>
                </a:cubicBezTo>
                <a:cubicBezTo>
                  <a:pt x="14330" y="55994"/>
                  <a:pt x="14368" y="55918"/>
                  <a:pt x="14330" y="55805"/>
                </a:cubicBezTo>
                <a:cubicBezTo>
                  <a:pt x="14330" y="55767"/>
                  <a:pt x="14330" y="55729"/>
                  <a:pt x="14368" y="55691"/>
                </a:cubicBezTo>
                <a:lnTo>
                  <a:pt x="14254" y="55502"/>
                </a:lnTo>
                <a:close/>
                <a:moveTo>
                  <a:pt x="40228" y="55767"/>
                </a:moveTo>
                <a:lnTo>
                  <a:pt x="40077" y="55880"/>
                </a:lnTo>
                <a:cubicBezTo>
                  <a:pt x="40039" y="56069"/>
                  <a:pt x="40152" y="56183"/>
                  <a:pt x="40304" y="56221"/>
                </a:cubicBezTo>
                <a:lnTo>
                  <a:pt x="40455" y="56107"/>
                </a:lnTo>
                <a:cubicBezTo>
                  <a:pt x="40455" y="56107"/>
                  <a:pt x="40493" y="56107"/>
                  <a:pt x="40493" y="56069"/>
                </a:cubicBezTo>
                <a:cubicBezTo>
                  <a:pt x="40493" y="56069"/>
                  <a:pt x="40530" y="55994"/>
                  <a:pt x="40530" y="55918"/>
                </a:cubicBezTo>
                <a:cubicBezTo>
                  <a:pt x="40530" y="55918"/>
                  <a:pt x="40530" y="55880"/>
                  <a:pt x="40530" y="55843"/>
                </a:cubicBezTo>
                <a:lnTo>
                  <a:pt x="40379" y="55767"/>
                </a:lnTo>
                <a:close/>
                <a:moveTo>
                  <a:pt x="90399" y="55880"/>
                </a:moveTo>
                <a:cubicBezTo>
                  <a:pt x="90285" y="55880"/>
                  <a:pt x="90172" y="55918"/>
                  <a:pt x="90172" y="56069"/>
                </a:cubicBezTo>
                <a:lnTo>
                  <a:pt x="90285" y="56221"/>
                </a:lnTo>
                <a:cubicBezTo>
                  <a:pt x="90399" y="56221"/>
                  <a:pt x="90474" y="56221"/>
                  <a:pt x="90550" y="56145"/>
                </a:cubicBezTo>
                <a:lnTo>
                  <a:pt x="90588" y="56032"/>
                </a:lnTo>
                <a:cubicBezTo>
                  <a:pt x="90588" y="55956"/>
                  <a:pt x="90512" y="55880"/>
                  <a:pt x="90399" y="55880"/>
                </a:cubicBezTo>
                <a:close/>
                <a:moveTo>
                  <a:pt x="14661" y="55875"/>
                </a:moveTo>
                <a:cubicBezTo>
                  <a:pt x="14399" y="55875"/>
                  <a:pt x="14364" y="56035"/>
                  <a:pt x="14330" y="56069"/>
                </a:cubicBezTo>
                <a:lnTo>
                  <a:pt x="14481" y="56221"/>
                </a:lnTo>
                <a:lnTo>
                  <a:pt x="14557" y="56221"/>
                </a:lnTo>
                <a:cubicBezTo>
                  <a:pt x="14594" y="56221"/>
                  <a:pt x="14632" y="56258"/>
                  <a:pt x="14746" y="56258"/>
                </a:cubicBezTo>
                <a:lnTo>
                  <a:pt x="14859" y="56145"/>
                </a:lnTo>
                <a:lnTo>
                  <a:pt x="14859" y="55994"/>
                </a:lnTo>
                <a:lnTo>
                  <a:pt x="14746" y="55880"/>
                </a:lnTo>
                <a:cubicBezTo>
                  <a:pt x="14715" y="55877"/>
                  <a:pt x="14687" y="55875"/>
                  <a:pt x="14661" y="55875"/>
                </a:cubicBezTo>
                <a:close/>
                <a:moveTo>
                  <a:pt x="63253" y="55805"/>
                </a:moveTo>
                <a:cubicBezTo>
                  <a:pt x="63026" y="55805"/>
                  <a:pt x="62950" y="55918"/>
                  <a:pt x="62875" y="56032"/>
                </a:cubicBezTo>
                <a:lnTo>
                  <a:pt x="62875" y="56183"/>
                </a:lnTo>
                <a:cubicBezTo>
                  <a:pt x="62958" y="56238"/>
                  <a:pt x="63041" y="56273"/>
                  <a:pt x="63124" y="56273"/>
                </a:cubicBezTo>
                <a:cubicBezTo>
                  <a:pt x="63154" y="56273"/>
                  <a:pt x="63185" y="56269"/>
                  <a:pt x="63215" y="56258"/>
                </a:cubicBezTo>
                <a:cubicBezTo>
                  <a:pt x="63328" y="56221"/>
                  <a:pt x="63404" y="56107"/>
                  <a:pt x="63404" y="55994"/>
                </a:cubicBezTo>
                <a:cubicBezTo>
                  <a:pt x="63404" y="55956"/>
                  <a:pt x="63366" y="55880"/>
                  <a:pt x="63328" y="55843"/>
                </a:cubicBezTo>
                <a:lnTo>
                  <a:pt x="63253" y="55805"/>
                </a:lnTo>
                <a:close/>
                <a:moveTo>
                  <a:pt x="19472" y="55918"/>
                </a:moveTo>
                <a:lnTo>
                  <a:pt x="19358" y="56032"/>
                </a:lnTo>
                <a:cubicBezTo>
                  <a:pt x="19283" y="55994"/>
                  <a:pt x="19245" y="55994"/>
                  <a:pt x="19169" y="55994"/>
                </a:cubicBezTo>
                <a:cubicBezTo>
                  <a:pt x="19156" y="55987"/>
                  <a:pt x="19141" y="55984"/>
                  <a:pt x="19125" y="55984"/>
                </a:cubicBezTo>
                <a:cubicBezTo>
                  <a:pt x="19046" y="55984"/>
                  <a:pt x="18942" y="56058"/>
                  <a:pt x="18942" y="56183"/>
                </a:cubicBezTo>
                <a:lnTo>
                  <a:pt x="19056" y="56334"/>
                </a:lnTo>
                <a:cubicBezTo>
                  <a:pt x="19093" y="56334"/>
                  <a:pt x="19131" y="56410"/>
                  <a:pt x="19207" y="56410"/>
                </a:cubicBezTo>
                <a:lnTo>
                  <a:pt x="19320" y="56372"/>
                </a:lnTo>
                <a:cubicBezTo>
                  <a:pt x="19358" y="56372"/>
                  <a:pt x="19396" y="56334"/>
                  <a:pt x="19396" y="56296"/>
                </a:cubicBezTo>
                <a:cubicBezTo>
                  <a:pt x="19434" y="56315"/>
                  <a:pt x="19462" y="56325"/>
                  <a:pt x="19490" y="56325"/>
                </a:cubicBezTo>
                <a:cubicBezTo>
                  <a:pt x="19519" y="56325"/>
                  <a:pt x="19547" y="56315"/>
                  <a:pt x="19585" y="56296"/>
                </a:cubicBezTo>
                <a:cubicBezTo>
                  <a:pt x="19661" y="56258"/>
                  <a:pt x="19698" y="56183"/>
                  <a:pt x="19698" y="56107"/>
                </a:cubicBezTo>
                <a:cubicBezTo>
                  <a:pt x="19698" y="56032"/>
                  <a:pt x="19661" y="55994"/>
                  <a:pt x="19623" y="55956"/>
                </a:cubicBezTo>
                <a:cubicBezTo>
                  <a:pt x="19585" y="55918"/>
                  <a:pt x="19509" y="55918"/>
                  <a:pt x="19472" y="55918"/>
                </a:cubicBezTo>
                <a:close/>
                <a:moveTo>
                  <a:pt x="51532" y="55767"/>
                </a:moveTo>
                <a:lnTo>
                  <a:pt x="51419" y="55843"/>
                </a:lnTo>
                <a:cubicBezTo>
                  <a:pt x="51381" y="55956"/>
                  <a:pt x="51306" y="56069"/>
                  <a:pt x="51306" y="56145"/>
                </a:cubicBezTo>
                <a:cubicBezTo>
                  <a:pt x="51306" y="56334"/>
                  <a:pt x="51419" y="56448"/>
                  <a:pt x="51646" y="56448"/>
                </a:cubicBezTo>
                <a:lnTo>
                  <a:pt x="51797" y="56372"/>
                </a:lnTo>
                <a:cubicBezTo>
                  <a:pt x="51797" y="56334"/>
                  <a:pt x="51835" y="56296"/>
                  <a:pt x="51873" y="56221"/>
                </a:cubicBezTo>
                <a:cubicBezTo>
                  <a:pt x="51910" y="56183"/>
                  <a:pt x="51986" y="56069"/>
                  <a:pt x="51986" y="55956"/>
                </a:cubicBezTo>
                <a:cubicBezTo>
                  <a:pt x="51986" y="55918"/>
                  <a:pt x="51986" y="55880"/>
                  <a:pt x="51986" y="55880"/>
                </a:cubicBezTo>
                <a:lnTo>
                  <a:pt x="51835" y="55767"/>
                </a:lnTo>
                <a:close/>
                <a:moveTo>
                  <a:pt x="18262" y="55654"/>
                </a:moveTo>
                <a:cubicBezTo>
                  <a:pt x="18224" y="55654"/>
                  <a:pt x="18110" y="55654"/>
                  <a:pt x="18035" y="55767"/>
                </a:cubicBezTo>
                <a:lnTo>
                  <a:pt x="18073" y="55843"/>
                </a:lnTo>
                <a:cubicBezTo>
                  <a:pt x="18035" y="55918"/>
                  <a:pt x="17997" y="55994"/>
                  <a:pt x="18035" y="56107"/>
                </a:cubicBezTo>
                <a:lnTo>
                  <a:pt x="18110" y="56145"/>
                </a:lnTo>
                <a:cubicBezTo>
                  <a:pt x="18035" y="56145"/>
                  <a:pt x="17959" y="56221"/>
                  <a:pt x="17959" y="56258"/>
                </a:cubicBezTo>
                <a:lnTo>
                  <a:pt x="18073" y="56410"/>
                </a:lnTo>
                <a:lnTo>
                  <a:pt x="18035" y="56410"/>
                </a:lnTo>
                <a:cubicBezTo>
                  <a:pt x="18110" y="56485"/>
                  <a:pt x="18186" y="56523"/>
                  <a:pt x="18300" y="56523"/>
                </a:cubicBezTo>
                <a:lnTo>
                  <a:pt x="18413" y="56448"/>
                </a:lnTo>
                <a:cubicBezTo>
                  <a:pt x="18413" y="56410"/>
                  <a:pt x="18413" y="56410"/>
                  <a:pt x="18413" y="56372"/>
                </a:cubicBezTo>
                <a:cubicBezTo>
                  <a:pt x="18413" y="56296"/>
                  <a:pt x="18375" y="56221"/>
                  <a:pt x="18300" y="56183"/>
                </a:cubicBezTo>
                <a:cubicBezTo>
                  <a:pt x="18337" y="56145"/>
                  <a:pt x="18375" y="56145"/>
                  <a:pt x="18375" y="56145"/>
                </a:cubicBezTo>
                <a:cubicBezTo>
                  <a:pt x="18451" y="56107"/>
                  <a:pt x="18489" y="56032"/>
                  <a:pt x="18489" y="55956"/>
                </a:cubicBezTo>
                <a:cubicBezTo>
                  <a:pt x="18489" y="55843"/>
                  <a:pt x="18413" y="55691"/>
                  <a:pt x="18262" y="55654"/>
                </a:cubicBezTo>
                <a:close/>
                <a:moveTo>
                  <a:pt x="53347" y="56069"/>
                </a:moveTo>
                <a:cubicBezTo>
                  <a:pt x="53196" y="56069"/>
                  <a:pt x="52893" y="56221"/>
                  <a:pt x="52856" y="56485"/>
                </a:cubicBezTo>
                <a:lnTo>
                  <a:pt x="52893" y="56599"/>
                </a:lnTo>
                <a:cubicBezTo>
                  <a:pt x="52950" y="56637"/>
                  <a:pt x="53007" y="56655"/>
                  <a:pt x="53068" y="56655"/>
                </a:cubicBezTo>
                <a:cubicBezTo>
                  <a:pt x="53130" y="56655"/>
                  <a:pt x="53196" y="56637"/>
                  <a:pt x="53272" y="56599"/>
                </a:cubicBezTo>
                <a:cubicBezTo>
                  <a:pt x="53423" y="56561"/>
                  <a:pt x="53536" y="56410"/>
                  <a:pt x="53536" y="56296"/>
                </a:cubicBezTo>
                <a:cubicBezTo>
                  <a:pt x="53536" y="56221"/>
                  <a:pt x="53498" y="56145"/>
                  <a:pt x="53461" y="56107"/>
                </a:cubicBezTo>
                <a:lnTo>
                  <a:pt x="53347" y="56069"/>
                </a:lnTo>
                <a:close/>
                <a:moveTo>
                  <a:pt x="87979" y="56372"/>
                </a:moveTo>
                <a:lnTo>
                  <a:pt x="87828" y="56448"/>
                </a:lnTo>
                <a:cubicBezTo>
                  <a:pt x="87752" y="56561"/>
                  <a:pt x="87752" y="56712"/>
                  <a:pt x="87866" y="56788"/>
                </a:cubicBezTo>
                <a:lnTo>
                  <a:pt x="88055" y="56750"/>
                </a:lnTo>
                <a:lnTo>
                  <a:pt x="88206" y="56674"/>
                </a:lnTo>
                <a:lnTo>
                  <a:pt x="88206" y="56561"/>
                </a:lnTo>
                <a:lnTo>
                  <a:pt x="88092" y="56448"/>
                </a:lnTo>
                <a:cubicBezTo>
                  <a:pt x="88055" y="56410"/>
                  <a:pt x="88017" y="56410"/>
                  <a:pt x="87979" y="56372"/>
                </a:cubicBezTo>
                <a:close/>
                <a:moveTo>
                  <a:pt x="57468" y="56485"/>
                </a:moveTo>
                <a:cubicBezTo>
                  <a:pt x="57355" y="56523"/>
                  <a:pt x="57241" y="56637"/>
                  <a:pt x="57241" y="56750"/>
                </a:cubicBezTo>
                <a:cubicBezTo>
                  <a:pt x="57241" y="56826"/>
                  <a:pt x="57279" y="56863"/>
                  <a:pt x="57393" y="56901"/>
                </a:cubicBezTo>
                <a:lnTo>
                  <a:pt x="57582" y="56826"/>
                </a:lnTo>
                <a:cubicBezTo>
                  <a:pt x="57582" y="56826"/>
                  <a:pt x="57582" y="56863"/>
                  <a:pt x="57582" y="56863"/>
                </a:cubicBezTo>
                <a:cubicBezTo>
                  <a:pt x="57619" y="56863"/>
                  <a:pt x="57771" y="56826"/>
                  <a:pt x="57771" y="56674"/>
                </a:cubicBezTo>
                <a:lnTo>
                  <a:pt x="57733" y="56599"/>
                </a:lnTo>
                <a:cubicBezTo>
                  <a:pt x="57695" y="56523"/>
                  <a:pt x="57582" y="56485"/>
                  <a:pt x="57468" y="56485"/>
                </a:cubicBezTo>
                <a:close/>
                <a:moveTo>
                  <a:pt x="13914" y="56599"/>
                </a:moveTo>
                <a:cubicBezTo>
                  <a:pt x="13838" y="56637"/>
                  <a:pt x="13763" y="56712"/>
                  <a:pt x="13763" y="56788"/>
                </a:cubicBezTo>
                <a:lnTo>
                  <a:pt x="13876" y="56939"/>
                </a:lnTo>
                <a:cubicBezTo>
                  <a:pt x="13906" y="56939"/>
                  <a:pt x="13961" y="56987"/>
                  <a:pt x="14039" y="56987"/>
                </a:cubicBezTo>
                <a:cubicBezTo>
                  <a:pt x="14059" y="56987"/>
                  <a:pt x="14080" y="56984"/>
                  <a:pt x="14103" y="56977"/>
                </a:cubicBezTo>
                <a:lnTo>
                  <a:pt x="14178" y="56863"/>
                </a:lnTo>
                <a:lnTo>
                  <a:pt x="14178" y="56750"/>
                </a:lnTo>
                <a:lnTo>
                  <a:pt x="14141" y="56674"/>
                </a:lnTo>
                <a:cubicBezTo>
                  <a:pt x="14065" y="56599"/>
                  <a:pt x="13989" y="56599"/>
                  <a:pt x="13914" y="56599"/>
                </a:cubicBezTo>
                <a:close/>
                <a:moveTo>
                  <a:pt x="80266" y="56599"/>
                </a:moveTo>
                <a:lnTo>
                  <a:pt x="80077" y="56750"/>
                </a:lnTo>
                <a:cubicBezTo>
                  <a:pt x="80077" y="56826"/>
                  <a:pt x="80115" y="56901"/>
                  <a:pt x="80191" y="56939"/>
                </a:cubicBezTo>
                <a:cubicBezTo>
                  <a:pt x="80217" y="56966"/>
                  <a:pt x="80244" y="56992"/>
                  <a:pt x="80298" y="56992"/>
                </a:cubicBezTo>
                <a:cubicBezTo>
                  <a:pt x="80320" y="56992"/>
                  <a:pt x="80346" y="56988"/>
                  <a:pt x="80380" y="56977"/>
                </a:cubicBezTo>
                <a:lnTo>
                  <a:pt x="80493" y="56863"/>
                </a:lnTo>
                <a:cubicBezTo>
                  <a:pt x="80493" y="56750"/>
                  <a:pt x="80417" y="56637"/>
                  <a:pt x="80266" y="56599"/>
                </a:cubicBezTo>
                <a:close/>
                <a:moveTo>
                  <a:pt x="83837" y="56763"/>
                </a:moveTo>
                <a:cubicBezTo>
                  <a:pt x="83788" y="56763"/>
                  <a:pt x="83732" y="56772"/>
                  <a:pt x="83669" y="56788"/>
                </a:cubicBezTo>
                <a:cubicBezTo>
                  <a:pt x="83480" y="56826"/>
                  <a:pt x="83480" y="56901"/>
                  <a:pt x="83480" y="56939"/>
                </a:cubicBezTo>
                <a:lnTo>
                  <a:pt x="83555" y="57015"/>
                </a:lnTo>
                <a:cubicBezTo>
                  <a:pt x="83555" y="57052"/>
                  <a:pt x="83593" y="57052"/>
                  <a:pt x="83593" y="57052"/>
                </a:cubicBezTo>
                <a:cubicBezTo>
                  <a:pt x="83593" y="57090"/>
                  <a:pt x="83631" y="57166"/>
                  <a:pt x="83782" y="57204"/>
                </a:cubicBezTo>
                <a:lnTo>
                  <a:pt x="83934" y="57090"/>
                </a:lnTo>
                <a:cubicBezTo>
                  <a:pt x="83971" y="57052"/>
                  <a:pt x="84009" y="57015"/>
                  <a:pt x="84047" y="56939"/>
                </a:cubicBezTo>
                <a:lnTo>
                  <a:pt x="84009" y="56826"/>
                </a:lnTo>
                <a:cubicBezTo>
                  <a:pt x="83965" y="56781"/>
                  <a:pt x="83908" y="56763"/>
                  <a:pt x="83837" y="56763"/>
                </a:cubicBezTo>
                <a:close/>
                <a:moveTo>
                  <a:pt x="27695" y="56839"/>
                </a:moveTo>
                <a:cubicBezTo>
                  <a:pt x="27651" y="56839"/>
                  <a:pt x="27607" y="56857"/>
                  <a:pt x="27562" y="56901"/>
                </a:cubicBezTo>
                <a:cubicBezTo>
                  <a:pt x="27373" y="56977"/>
                  <a:pt x="27411" y="57204"/>
                  <a:pt x="27600" y="57241"/>
                </a:cubicBezTo>
                <a:lnTo>
                  <a:pt x="27789" y="57128"/>
                </a:lnTo>
                <a:cubicBezTo>
                  <a:pt x="27789" y="57090"/>
                  <a:pt x="27865" y="57052"/>
                  <a:pt x="27865" y="57015"/>
                </a:cubicBezTo>
                <a:lnTo>
                  <a:pt x="27789" y="56863"/>
                </a:lnTo>
                <a:cubicBezTo>
                  <a:pt x="27758" y="56848"/>
                  <a:pt x="27727" y="56839"/>
                  <a:pt x="27695" y="56839"/>
                </a:cubicBezTo>
                <a:close/>
                <a:moveTo>
                  <a:pt x="417" y="56901"/>
                </a:moveTo>
                <a:cubicBezTo>
                  <a:pt x="303" y="56901"/>
                  <a:pt x="227" y="56939"/>
                  <a:pt x="152" y="56977"/>
                </a:cubicBezTo>
                <a:lnTo>
                  <a:pt x="114" y="57052"/>
                </a:lnTo>
                <a:lnTo>
                  <a:pt x="114" y="57241"/>
                </a:lnTo>
                <a:lnTo>
                  <a:pt x="190" y="57317"/>
                </a:lnTo>
                <a:cubicBezTo>
                  <a:pt x="278" y="57361"/>
                  <a:pt x="367" y="57380"/>
                  <a:pt x="448" y="57380"/>
                </a:cubicBezTo>
                <a:cubicBezTo>
                  <a:pt x="505" y="57380"/>
                  <a:pt x="559" y="57371"/>
                  <a:pt x="606" y="57355"/>
                </a:cubicBezTo>
                <a:cubicBezTo>
                  <a:pt x="681" y="57317"/>
                  <a:pt x="795" y="57279"/>
                  <a:pt x="832" y="57166"/>
                </a:cubicBezTo>
                <a:lnTo>
                  <a:pt x="795" y="57052"/>
                </a:lnTo>
                <a:cubicBezTo>
                  <a:pt x="719" y="56977"/>
                  <a:pt x="568" y="56901"/>
                  <a:pt x="417" y="56901"/>
                </a:cubicBezTo>
                <a:close/>
                <a:moveTo>
                  <a:pt x="70209" y="56334"/>
                </a:moveTo>
                <a:cubicBezTo>
                  <a:pt x="70172" y="56334"/>
                  <a:pt x="70096" y="56334"/>
                  <a:pt x="70020" y="56372"/>
                </a:cubicBezTo>
                <a:cubicBezTo>
                  <a:pt x="69907" y="56410"/>
                  <a:pt x="69831" y="56485"/>
                  <a:pt x="69793" y="56523"/>
                </a:cubicBezTo>
                <a:lnTo>
                  <a:pt x="69604" y="56599"/>
                </a:lnTo>
                <a:cubicBezTo>
                  <a:pt x="69567" y="56712"/>
                  <a:pt x="69529" y="56750"/>
                  <a:pt x="69415" y="56863"/>
                </a:cubicBezTo>
                <a:cubicBezTo>
                  <a:pt x="69340" y="56939"/>
                  <a:pt x="69226" y="57052"/>
                  <a:pt x="69189" y="57204"/>
                </a:cubicBezTo>
                <a:lnTo>
                  <a:pt x="69264" y="57317"/>
                </a:lnTo>
                <a:cubicBezTo>
                  <a:pt x="69378" y="57385"/>
                  <a:pt x="69477" y="57399"/>
                  <a:pt x="69555" y="57399"/>
                </a:cubicBezTo>
                <a:cubicBezTo>
                  <a:pt x="69607" y="57399"/>
                  <a:pt x="69650" y="57393"/>
                  <a:pt x="69680" y="57393"/>
                </a:cubicBezTo>
                <a:cubicBezTo>
                  <a:pt x="69793" y="57355"/>
                  <a:pt x="69907" y="57279"/>
                  <a:pt x="69945" y="57204"/>
                </a:cubicBezTo>
                <a:lnTo>
                  <a:pt x="70020" y="57204"/>
                </a:lnTo>
                <a:cubicBezTo>
                  <a:pt x="70058" y="57166"/>
                  <a:pt x="70058" y="57128"/>
                  <a:pt x="70058" y="57052"/>
                </a:cubicBezTo>
                <a:cubicBezTo>
                  <a:pt x="70096" y="57052"/>
                  <a:pt x="70172" y="57052"/>
                  <a:pt x="70209" y="57015"/>
                </a:cubicBezTo>
                <a:cubicBezTo>
                  <a:pt x="70247" y="56977"/>
                  <a:pt x="70247" y="56901"/>
                  <a:pt x="70285" y="56826"/>
                </a:cubicBezTo>
                <a:lnTo>
                  <a:pt x="70285" y="56826"/>
                </a:lnTo>
                <a:cubicBezTo>
                  <a:pt x="70247" y="56863"/>
                  <a:pt x="70209" y="56863"/>
                  <a:pt x="70209" y="56863"/>
                </a:cubicBezTo>
                <a:lnTo>
                  <a:pt x="70361" y="56788"/>
                </a:lnTo>
                <a:cubicBezTo>
                  <a:pt x="70361" y="56750"/>
                  <a:pt x="70361" y="56712"/>
                  <a:pt x="70361" y="56637"/>
                </a:cubicBezTo>
                <a:cubicBezTo>
                  <a:pt x="70361" y="56448"/>
                  <a:pt x="70323" y="56372"/>
                  <a:pt x="70209" y="56334"/>
                </a:cubicBezTo>
                <a:close/>
                <a:moveTo>
                  <a:pt x="24122" y="57431"/>
                </a:moveTo>
                <a:cubicBezTo>
                  <a:pt x="24046" y="57468"/>
                  <a:pt x="23933" y="57544"/>
                  <a:pt x="23933" y="57657"/>
                </a:cubicBezTo>
                <a:cubicBezTo>
                  <a:pt x="23933" y="57695"/>
                  <a:pt x="23971" y="57809"/>
                  <a:pt x="24160" y="57846"/>
                </a:cubicBezTo>
                <a:lnTo>
                  <a:pt x="24311" y="57771"/>
                </a:lnTo>
                <a:cubicBezTo>
                  <a:pt x="24349" y="57733"/>
                  <a:pt x="24387" y="57657"/>
                  <a:pt x="24387" y="57582"/>
                </a:cubicBezTo>
                <a:cubicBezTo>
                  <a:pt x="24387" y="57506"/>
                  <a:pt x="24311" y="57431"/>
                  <a:pt x="24198" y="57431"/>
                </a:cubicBezTo>
                <a:close/>
                <a:moveTo>
                  <a:pt x="15275" y="57468"/>
                </a:moveTo>
                <a:lnTo>
                  <a:pt x="15124" y="57582"/>
                </a:lnTo>
                <a:cubicBezTo>
                  <a:pt x="15124" y="57620"/>
                  <a:pt x="15124" y="57657"/>
                  <a:pt x="15086" y="57695"/>
                </a:cubicBezTo>
                <a:lnTo>
                  <a:pt x="15086" y="57809"/>
                </a:lnTo>
                <a:cubicBezTo>
                  <a:pt x="15151" y="57874"/>
                  <a:pt x="15301" y="57967"/>
                  <a:pt x="15462" y="57967"/>
                </a:cubicBezTo>
                <a:cubicBezTo>
                  <a:pt x="15488" y="57967"/>
                  <a:pt x="15514" y="57965"/>
                  <a:pt x="15540" y="57960"/>
                </a:cubicBezTo>
                <a:cubicBezTo>
                  <a:pt x="15577" y="57922"/>
                  <a:pt x="15691" y="57884"/>
                  <a:pt x="15691" y="57695"/>
                </a:cubicBezTo>
                <a:lnTo>
                  <a:pt x="15691" y="57620"/>
                </a:lnTo>
                <a:cubicBezTo>
                  <a:pt x="15615" y="57544"/>
                  <a:pt x="15502" y="57468"/>
                  <a:pt x="15275" y="57468"/>
                </a:cubicBezTo>
                <a:close/>
                <a:moveTo>
                  <a:pt x="69037" y="57355"/>
                </a:moveTo>
                <a:cubicBezTo>
                  <a:pt x="68886" y="57355"/>
                  <a:pt x="68773" y="57393"/>
                  <a:pt x="68697" y="57431"/>
                </a:cubicBezTo>
                <a:cubicBezTo>
                  <a:pt x="68584" y="57544"/>
                  <a:pt x="68546" y="57657"/>
                  <a:pt x="68584" y="57846"/>
                </a:cubicBezTo>
                <a:lnTo>
                  <a:pt x="68735" y="57960"/>
                </a:lnTo>
                <a:lnTo>
                  <a:pt x="68810" y="57960"/>
                </a:lnTo>
                <a:cubicBezTo>
                  <a:pt x="68848" y="57960"/>
                  <a:pt x="68848" y="57960"/>
                  <a:pt x="68848" y="57998"/>
                </a:cubicBezTo>
                <a:lnTo>
                  <a:pt x="69075" y="57922"/>
                </a:lnTo>
                <a:lnTo>
                  <a:pt x="69226" y="57809"/>
                </a:lnTo>
                <a:cubicBezTo>
                  <a:pt x="69189" y="57733"/>
                  <a:pt x="69151" y="57695"/>
                  <a:pt x="69151" y="57657"/>
                </a:cubicBezTo>
                <a:cubicBezTo>
                  <a:pt x="69113" y="57620"/>
                  <a:pt x="69075" y="57657"/>
                  <a:pt x="69151" y="57544"/>
                </a:cubicBezTo>
                <a:lnTo>
                  <a:pt x="69037" y="57355"/>
                </a:lnTo>
                <a:close/>
                <a:moveTo>
                  <a:pt x="43744" y="57846"/>
                </a:moveTo>
                <a:lnTo>
                  <a:pt x="43555" y="57922"/>
                </a:lnTo>
                <a:cubicBezTo>
                  <a:pt x="43555" y="57960"/>
                  <a:pt x="43517" y="57998"/>
                  <a:pt x="43517" y="58035"/>
                </a:cubicBezTo>
                <a:lnTo>
                  <a:pt x="43631" y="58187"/>
                </a:lnTo>
                <a:cubicBezTo>
                  <a:pt x="43668" y="58187"/>
                  <a:pt x="43668" y="58224"/>
                  <a:pt x="43744" y="58224"/>
                </a:cubicBezTo>
                <a:lnTo>
                  <a:pt x="43895" y="58111"/>
                </a:lnTo>
                <a:cubicBezTo>
                  <a:pt x="43933" y="58111"/>
                  <a:pt x="43933" y="58073"/>
                  <a:pt x="43971" y="58035"/>
                </a:cubicBezTo>
                <a:lnTo>
                  <a:pt x="43857" y="57884"/>
                </a:lnTo>
                <a:cubicBezTo>
                  <a:pt x="43820" y="57884"/>
                  <a:pt x="43782" y="57846"/>
                  <a:pt x="43744" y="57846"/>
                </a:cubicBezTo>
                <a:close/>
                <a:moveTo>
                  <a:pt x="16107" y="57884"/>
                </a:moveTo>
                <a:lnTo>
                  <a:pt x="15955" y="57998"/>
                </a:lnTo>
                <a:lnTo>
                  <a:pt x="15955" y="58149"/>
                </a:lnTo>
                <a:lnTo>
                  <a:pt x="16107" y="58262"/>
                </a:lnTo>
                <a:cubicBezTo>
                  <a:pt x="16140" y="58273"/>
                  <a:pt x="16173" y="58278"/>
                  <a:pt x="16205" y="58278"/>
                </a:cubicBezTo>
                <a:cubicBezTo>
                  <a:pt x="16283" y="58278"/>
                  <a:pt x="16356" y="58251"/>
                  <a:pt x="16409" y="58224"/>
                </a:cubicBezTo>
                <a:cubicBezTo>
                  <a:pt x="16447" y="58187"/>
                  <a:pt x="16485" y="58111"/>
                  <a:pt x="16485" y="58035"/>
                </a:cubicBezTo>
                <a:lnTo>
                  <a:pt x="16485" y="57998"/>
                </a:lnTo>
                <a:lnTo>
                  <a:pt x="16334" y="57884"/>
                </a:lnTo>
                <a:close/>
                <a:moveTo>
                  <a:pt x="78036" y="57771"/>
                </a:moveTo>
                <a:cubicBezTo>
                  <a:pt x="77620" y="57846"/>
                  <a:pt x="77506" y="58035"/>
                  <a:pt x="77620" y="58262"/>
                </a:cubicBezTo>
                <a:lnTo>
                  <a:pt x="77733" y="58338"/>
                </a:lnTo>
                <a:cubicBezTo>
                  <a:pt x="77770" y="58341"/>
                  <a:pt x="77804" y="58343"/>
                  <a:pt x="77837" y="58343"/>
                </a:cubicBezTo>
                <a:cubicBezTo>
                  <a:pt x="78168" y="58343"/>
                  <a:pt x="78266" y="58177"/>
                  <a:pt x="78300" y="58073"/>
                </a:cubicBezTo>
                <a:lnTo>
                  <a:pt x="78187" y="57922"/>
                </a:lnTo>
                <a:cubicBezTo>
                  <a:pt x="78212" y="57922"/>
                  <a:pt x="78220" y="57939"/>
                  <a:pt x="78223" y="57939"/>
                </a:cubicBezTo>
                <a:cubicBezTo>
                  <a:pt x="78225" y="57939"/>
                  <a:pt x="78225" y="57935"/>
                  <a:pt x="78225" y="57922"/>
                </a:cubicBezTo>
                <a:cubicBezTo>
                  <a:pt x="78225" y="57884"/>
                  <a:pt x="78187" y="57846"/>
                  <a:pt x="78149" y="57809"/>
                </a:cubicBezTo>
                <a:lnTo>
                  <a:pt x="78036" y="57771"/>
                </a:lnTo>
                <a:close/>
                <a:moveTo>
                  <a:pt x="78981" y="58035"/>
                </a:moveTo>
                <a:cubicBezTo>
                  <a:pt x="78830" y="58035"/>
                  <a:pt x="78754" y="58035"/>
                  <a:pt x="78678" y="58111"/>
                </a:cubicBezTo>
                <a:cubicBezTo>
                  <a:pt x="78640" y="58149"/>
                  <a:pt x="78565" y="58187"/>
                  <a:pt x="78565" y="58300"/>
                </a:cubicBezTo>
                <a:lnTo>
                  <a:pt x="78603" y="58338"/>
                </a:lnTo>
                <a:lnTo>
                  <a:pt x="78716" y="58414"/>
                </a:lnTo>
                <a:cubicBezTo>
                  <a:pt x="78749" y="58425"/>
                  <a:pt x="78783" y="58429"/>
                  <a:pt x="78815" y="58429"/>
                </a:cubicBezTo>
                <a:cubicBezTo>
                  <a:pt x="78893" y="58429"/>
                  <a:pt x="78965" y="58402"/>
                  <a:pt x="79019" y="58376"/>
                </a:cubicBezTo>
                <a:cubicBezTo>
                  <a:pt x="79056" y="58338"/>
                  <a:pt x="79094" y="58262"/>
                  <a:pt x="79094" y="58187"/>
                </a:cubicBezTo>
                <a:cubicBezTo>
                  <a:pt x="79094" y="58187"/>
                  <a:pt x="79094" y="58149"/>
                  <a:pt x="79094" y="58149"/>
                </a:cubicBezTo>
                <a:lnTo>
                  <a:pt x="78981" y="58035"/>
                </a:lnTo>
                <a:close/>
                <a:moveTo>
                  <a:pt x="58210" y="57982"/>
                </a:moveTo>
                <a:cubicBezTo>
                  <a:pt x="58146" y="57982"/>
                  <a:pt x="58100" y="58009"/>
                  <a:pt x="58073" y="58035"/>
                </a:cubicBezTo>
                <a:lnTo>
                  <a:pt x="58035" y="58035"/>
                </a:lnTo>
                <a:lnTo>
                  <a:pt x="57846" y="58149"/>
                </a:lnTo>
                <a:cubicBezTo>
                  <a:pt x="57846" y="58262"/>
                  <a:pt x="57884" y="58376"/>
                  <a:pt x="57960" y="58414"/>
                </a:cubicBezTo>
                <a:cubicBezTo>
                  <a:pt x="57998" y="58489"/>
                  <a:pt x="58073" y="58489"/>
                  <a:pt x="58187" y="58489"/>
                </a:cubicBezTo>
                <a:lnTo>
                  <a:pt x="58300" y="58376"/>
                </a:lnTo>
                <a:lnTo>
                  <a:pt x="58413" y="58262"/>
                </a:lnTo>
                <a:lnTo>
                  <a:pt x="58413" y="58111"/>
                </a:lnTo>
                <a:lnTo>
                  <a:pt x="58300" y="57998"/>
                </a:lnTo>
                <a:cubicBezTo>
                  <a:pt x="58267" y="57987"/>
                  <a:pt x="58237" y="57982"/>
                  <a:pt x="58210" y="57982"/>
                </a:cubicBezTo>
                <a:close/>
                <a:moveTo>
                  <a:pt x="69240" y="58408"/>
                </a:moveTo>
                <a:cubicBezTo>
                  <a:pt x="68991" y="58408"/>
                  <a:pt x="68958" y="58535"/>
                  <a:pt x="68924" y="58603"/>
                </a:cubicBezTo>
                <a:lnTo>
                  <a:pt x="69075" y="58754"/>
                </a:lnTo>
                <a:cubicBezTo>
                  <a:pt x="69264" y="58716"/>
                  <a:pt x="69378" y="58678"/>
                  <a:pt x="69453" y="58565"/>
                </a:cubicBezTo>
                <a:lnTo>
                  <a:pt x="69340" y="58414"/>
                </a:lnTo>
                <a:cubicBezTo>
                  <a:pt x="69303" y="58409"/>
                  <a:pt x="69270" y="58408"/>
                  <a:pt x="69240" y="58408"/>
                </a:cubicBezTo>
                <a:close/>
                <a:moveTo>
                  <a:pt x="28877" y="58484"/>
                </a:moveTo>
                <a:cubicBezTo>
                  <a:pt x="28615" y="58484"/>
                  <a:pt x="28583" y="58647"/>
                  <a:pt x="28583" y="58716"/>
                </a:cubicBezTo>
                <a:lnTo>
                  <a:pt x="28621" y="58792"/>
                </a:lnTo>
                <a:cubicBezTo>
                  <a:pt x="28669" y="58863"/>
                  <a:pt x="28732" y="58890"/>
                  <a:pt x="28781" y="58890"/>
                </a:cubicBezTo>
                <a:cubicBezTo>
                  <a:pt x="28810" y="58890"/>
                  <a:pt x="28834" y="58881"/>
                  <a:pt x="28848" y="58867"/>
                </a:cubicBezTo>
                <a:cubicBezTo>
                  <a:pt x="28961" y="58867"/>
                  <a:pt x="29037" y="58792"/>
                  <a:pt x="29075" y="58640"/>
                </a:cubicBezTo>
                <a:lnTo>
                  <a:pt x="28961" y="58489"/>
                </a:lnTo>
                <a:cubicBezTo>
                  <a:pt x="28931" y="58486"/>
                  <a:pt x="28903" y="58484"/>
                  <a:pt x="28877" y="58484"/>
                </a:cubicBezTo>
                <a:close/>
                <a:moveTo>
                  <a:pt x="11795" y="58472"/>
                </a:moveTo>
                <a:cubicBezTo>
                  <a:pt x="11771" y="58472"/>
                  <a:pt x="11746" y="58477"/>
                  <a:pt x="11721" y="58489"/>
                </a:cubicBezTo>
                <a:cubicBezTo>
                  <a:pt x="11683" y="58489"/>
                  <a:pt x="11645" y="58527"/>
                  <a:pt x="11645" y="58603"/>
                </a:cubicBezTo>
                <a:lnTo>
                  <a:pt x="11759" y="58754"/>
                </a:lnTo>
                <a:cubicBezTo>
                  <a:pt x="11721" y="58716"/>
                  <a:pt x="11683" y="58716"/>
                  <a:pt x="11683" y="58716"/>
                </a:cubicBezTo>
                <a:cubicBezTo>
                  <a:pt x="11683" y="58754"/>
                  <a:pt x="11683" y="58754"/>
                  <a:pt x="11683" y="58754"/>
                </a:cubicBezTo>
                <a:lnTo>
                  <a:pt x="11834" y="58905"/>
                </a:lnTo>
                <a:lnTo>
                  <a:pt x="11986" y="58905"/>
                </a:lnTo>
                <a:lnTo>
                  <a:pt x="12212" y="58829"/>
                </a:lnTo>
                <a:lnTo>
                  <a:pt x="12212" y="58640"/>
                </a:lnTo>
                <a:lnTo>
                  <a:pt x="12023" y="58527"/>
                </a:lnTo>
                <a:cubicBezTo>
                  <a:pt x="11986" y="58527"/>
                  <a:pt x="11948" y="58527"/>
                  <a:pt x="11910" y="58489"/>
                </a:cubicBezTo>
                <a:cubicBezTo>
                  <a:pt x="11885" y="58489"/>
                  <a:pt x="11843" y="58472"/>
                  <a:pt x="11795" y="58472"/>
                </a:cubicBezTo>
                <a:close/>
                <a:moveTo>
                  <a:pt x="19396" y="58489"/>
                </a:moveTo>
                <a:cubicBezTo>
                  <a:pt x="19245" y="58489"/>
                  <a:pt x="19131" y="58527"/>
                  <a:pt x="19056" y="58565"/>
                </a:cubicBezTo>
                <a:cubicBezTo>
                  <a:pt x="19018" y="58603"/>
                  <a:pt x="18980" y="58678"/>
                  <a:pt x="18980" y="58792"/>
                </a:cubicBezTo>
                <a:lnTo>
                  <a:pt x="19131" y="58905"/>
                </a:lnTo>
                <a:cubicBezTo>
                  <a:pt x="19320" y="58905"/>
                  <a:pt x="19434" y="58792"/>
                  <a:pt x="19472" y="58716"/>
                </a:cubicBezTo>
                <a:lnTo>
                  <a:pt x="19358" y="58640"/>
                </a:lnTo>
                <a:lnTo>
                  <a:pt x="19472" y="58678"/>
                </a:lnTo>
                <a:lnTo>
                  <a:pt x="19396" y="58489"/>
                </a:lnTo>
                <a:close/>
                <a:moveTo>
                  <a:pt x="48243" y="58451"/>
                </a:moveTo>
                <a:lnTo>
                  <a:pt x="48092" y="58489"/>
                </a:lnTo>
                <a:cubicBezTo>
                  <a:pt x="47979" y="58565"/>
                  <a:pt x="47979" y="58754"/>
                  <a:pt x="48092" y="58829"/>
                </a:cubicBezTo>
                <a:cubicBezTo>
                  <a:pt x="48130" y="58867"/>
                  <a:pt x="48168" y="58905"/>
                  <a:pt x="48281" y="58905"/>
                </a:cubicBezTo>
                <a:lnTo>
                  <a:pt x="48432" y="58754"/>
                </a:lnTo>
                <a:cubicBezTo>
                  <a:pt x="48394" y="58603"/>
                  <a:pt x="48357" y="58527"/>
                  <a:pt x="48243" y="58451"/>
                </a:cubicBezTo>
                <a:close/>
                <a:moveTo>
                  <a:pt x="9793" y="58829"/>
                </a:moveTo>
                <a:lnTo>
                  <a:pt x="9642" y="58943"/>
                </a:lnTo>
                <a:lnTo>
                  <a:pt x="9642" y="59018"/>
                </a:lnTo>
                <a:lnTo>
                  <a:pt x="9755" y="59132"/>
                </a:lnTo>
                <a:cubicBezTo>
                  <a:pt x="9793" y="59170"/>
                  <a:pt x="9831" y="59207"/>
                  <a:pt x="9868" y="59207"/>
                </a:cubicBezTo>
                <a:lnTo>
                  <a:pt x="10057" y="59094"/>
                </a:lnTo>
                <a:cubicBezTo>
                  <a:pt x="10057" y="59056"/>
                  <a:pt x="10057" y="59018"/>
                  <a:pt x="10095" y="58981"/>
                </a:cubicBezTo>
                <a:lnTo>
                  <a:pt x="9982" y="58829"/>
                </a:lnTo>
                <a:close/>
                <a:moveTo>
                  <a:pt x="5982" y="58909"/>
                </a:moveTo>
                <a:cubicBezTo>
                  <a:pt x="5922" y="58909"/>
                  <a:pt x="5848" y="58935"/>
                  <a:pt x="5785" y="59018"/>
                </a:cubicBezTo>
                <a:lnTo>
                  <a:pt x="5785" y="59207"/>
                </a:lnTo>
                <a:cubicBezTo>
                  <a:pt x="5880" y="59226"/>
                  <a:pt x="5946" y="59236"/>
                  <a:pt x="5998" y="59236"/>
                </a:cubicBezTo>
                <a:cubicBezTo>
                  <a:pt x="6050" y="59236"/>
                  <a:pt x="6088" y="59226"/>
                  <a:pt x="6125" y="59207"/>
                </a:cubicBezTo>
                <a:cubicBezTo>
                  <a:pt x="6163" y="59170"/>
                  <a:pt x="6201" y="59132"/>
                  <a:pt x="6201" y="59094"/>
                </a:cubicBezTo>
                <a:cubicBezTo>
                  <a:pt x="6201" y="59018"/>
                  <a:pt x="6163" y="58943"/>
                  <a:pt x="6088" y="58943"/>
                </a:cubicBezTo>
                <a:cubicBezTo>
                  <a:pt x="6071" y="58926"/>
                  <a:pt x="6031" y="58909"/>
                  <a:pt x="5982" y="58909"/>
                </a:cubicBezTo>
                <a:close/>
                <a:moveTo>
                  <a:pt x="39245" y="58300"/>
                </a:moveTo>
                <a:cubicBezTo>
                  <a:pt x="39056" y="58414"/>
                  <a:pt x="38716" y="58640"/>
                  <a:pt x="38716" y="58905"/>
                </a:cubicBezTo>
                <a:cubicBezTo>
                  <a:pt x="38716" y="58981"/>
                  <a:pt x="38753" y="59094"/>
                  <a:pt x="38829" y="59170"/>
                </a:cubicBezTo>
                <a:lnTo>
                  <a:pt x="38942" y="59207"/>
                </a:lnTo>
                <a:lnTo>
                  <a:pt x="38980" y="59207"/>
                </a:lnTo>
                <a:cubicBezTo>
                  <a:pt x="39075" y="59226"/>
                  <a:pt x="39122" y="59236"/>
                  <a:pt x="39165" y="59236"/>
                </a:cubicBezTo>
                <a:cubicBezTo>
                  <a:pt x="39207" y="59236"/>
                  <a:pt x="39245" y="59226"/>
                  <a:pt x="39321" y="59207"/>
                </a:cubicBezTo>
                <a:lnTo>
                  <a:pt x="39358" y="59207"/>
                </a:lnTo>
                <a:cubicBezTo>
                  <a:pt x="39321" y="59245"/>
                  <a:pt x="39245" y="59283"/>
                  <a:pt x="39245" y="59397"/>
                </a:cubicBezTo>
                <a:lnTo>
                  <a:pt x="39321" y="59510"/>
                </a:lnTo>
                <a:cubicBezTo>
                  <a:pt x="39354" y="59521"/>
                  <a:pt x="39387" y="59526"/>
                  <a:pt x="39419" y="59526"/>
                </a:cubicBezTo>
                <a:cubicBezTo>
                  <a:pt x="39497" y="59526"/>
                  <a:pt x="39570" y="59499"/>
                  <a:pt x="39623" y="59472"/>
                </a:cubicBezTo>
                <a:cubicBezTo>
                  <a:pt x="39699" y="59434"/>
                  <a:pt x="39736" y="59359"/>
                  <a:pt x="39736" y="59283"/>
                </a:cubicBezTo>
                <a:cubicBezTo>
                  <a:pt x="39736" y="59170"/>
                  <a:pt x="39661" y="59094"/>
                  <a:pt x="39547" y="59094"/>
                </a:cubicBezTo>
                <a:cubicBezTo>
                  <a:pt x="39547" y="59056"/>
                  <a:pt x="39547" y="59056"/>
                  <a:pt x="39547" y="59056"/>
                </a:cubicBezTo>
                <a:cubicBezTo>
                  <a:pt x="39585" y="59018"/>
                  <a:pt x="39623" y="58981"/>
                  <a:pt x="39661" y="58905"/>
                </a:cubicBezTo>
                <a:cubicBezTo>
                  <a:pt x="39736" y="58905"/>
                  <a:pt x="39888" y="58867"/>
                  <a:pt x="39888" y="58716"/>
                </a:cubicBezTo>
                <a:cubicBezTo>
                  <a:pt x="39888" y="58678"/>
                  <a:pt x="39888" y="58678"/>
                  <a:pt x="39850" y="58640"/>
                </a:cubicBezTo>
                <a:lnTo>
                  <a:pt x="39699" y="58565"/>
                </a:lnTo>
                <a:lnTo>
                  <a:pt x="39774" y="58565"/>
                </a:lnTo>
                <a:cubicBezTo>
                  <a:pt x="39736" y="58565"/>
                  <a:pt x="39736" y="58527"/>
                  <a:pt x="39699" y="58527"/>
                </a:cubicBezTo>
                <a:cubicBezTo>
                  <a:pt x="39661" y="58451"/>
                  <a:pt x="39547" y="58300"/>
                  <a:pt x="39321" y="58300"/>
                </a:cubicBezTo>
                <a:close/>
                <a:moveTo>
                  <a:pt x="69491" y="58603"/>
                </a:moveTo>
                <a:lnTo>
                  <a:pt x="69378" y="58754"/>
                </a:lnTo>
                <a:lnTo>
                  <a:pt x="69340" y="58754"/>
                </a:lnTo>
                <a:cubicBezTo>
                  <a:pt x="69264" y="58792"/>
                  <a:pt x="69113" y="58829"/>
                  <a:pt x="69113" y="58981"/>
                </a:cubicBezTo>
                <a:lnTo>
                  <a:pt x="69151" y="59018"/>
                </a:lnTo>
                <a:cubicBezTo>
                  <a:pt x="69075" y="59056"/>
                  <a:pt x="69037" y="59132"/>
                  <a:pt x="69037" y="59245"/>
                </a:cubicBezTo>
                <a:lnTo>
                  <a:pt x="69000" y="59245"/>
                </a:lnTo>
                <a:cubicBezTo>
                  <a:pt x="68924" y="59207"/>
                  <a:pt x="68848" y="59170"/>
                  <a:pt x="68810" y="59170"/>
                </a:cubicBezTo>
                <a:lnTo>
                  <a:pt x="68584" y="59283"/>
                </a:lnTo>
                <a:lnTo>
                  <a:pt x="68584" y="59321"/>
                </a:lnTo>
                <a:lnTo>
                  <a:pt x="68621" y="59321"/>
                </a:lnTo>
                <a:cubicBezTo>
                  <a:pt x="68584" y="59359"/>
                  <a:pt x="68584" y="59359"/>
                  <a:pt x="68546" y="59359"/>
                </a:cubicBezTo>
                <a:lnTo>
                  <a:pt x="68621" y="59510"/>
                </a:lnTo>
                <a:lnTo>
                  <a:pt x="68584" y="59548"/>
                </a:lnTo>
                <a:cubicBezTo>
                  <a:pt x="68584" y="59548"/>
                  <a:pt x="68621" y="59586"/>
                  <a:pt x="68621" y="59586"/>
                </a:cubicBezTo>
                <a:cubicBezTo>
                  <a:pt x="68659" y="59661"/>
                  <a:pt x="68735" y="59737"/>
                  <a:pt x="68848" y="59737"/>
                </a:cubicBezTo>
                <a:cubicBezTo>
                  <a:pt x="68922" y="59737"/>
                  <a:pt x="68959" y="59666"/>
                  <a:pt x="69031" y="59592"/>
                </a:cubicBezTo>
                <a:lnTo>
                  <a:pt x="69031" y="59592"/>
                </a:lnTo>
                <a:cubicBezTo>
                  <a:pt x="69058" y="59603"/>
                  <a:pt x="69085" y="59623"/>
                  <a:pt x="69113" y="59623"/>
                </a:cubicBezTo>
                <a:cubicBezTo>
                  <a:pt x="69226" y="59586"/>
                  <a:pt x="69264" y="59548"/>
                  <a:pt x="69264" y="59472"/>
                </a:cubicBezTo>
                <a:lnTo>
                  <a:pt x="69302" y="59472"/>
                </a:lnTo>
                <a:lnTo>
                  <a:pt x="69378" y="59434"/>
                </a:lnTo>
                <a:cubicBezTo>
                  <a:pt x="69415" y="59359"/>
                  <a:pt x="69453" y="59321"/>
                  <a:pt x="69453" y="59245"/>
                </a:cubicBezTo>
                <a:cubicBezTo>
                  <a:pt x="69491" y="59245"/>
                  <a:pt x="69567" y="59245"/>
                  <a:pt x="69642" y="59207"/>
                </a:cubicBezTo>
                <a:lnTo>
                  <a:pt x="69642" y="59207"/>
                </a:lnTo>
                <a:cubicBezTo>
                  <a:pt x="69642" y="59245"/>
                  <a:pt x="69604" y="59245"/>
                  <a:pt x="69604" y="59245"/>
                </a:cubicBezTo>
                <a:lnTo>
                  <a:pt x="69756" y="59397"/>
                </a:lnTo>
                <a:cubicBezTo>
                  <a:pt x="69983" y="59397"/>
                  <a:pt x="70172" y="59170"/>
                  <a:pt x="70172" y="58981"/>
                </a:cubicBezTo>
                <a:cubicBezTo>
                  <a:pt x="70172" y="58905"/>
                  <a:pt x="70134" y="58829"/>
                  <a:pt x="70096" y="58754"/>
                </a:cubicBezTo>
                <a:lnTo>
                  <a:pt x="69907" y="58792"/>
                </a:lnTo>
                <a:cubicBezTo>
                  <a:pt x="69869" y="58792"/>
                  <a:pt x="69831" y="58754"/>
                  <a:pt x="69793" y="58754"/>
                </a:cubicBezTo>
                <a:cubicBezTo>
                  <a:pt x="69793" y="58716"/>
                  <a:pt x="69756" y="58678"/>
                  <a:pt x="69718" y="58678"/>
                </a:cubicBezTo>
                <a:cubicBezTo>
                  <a:pt x="69680" y="58603"/>
                  <a:pt x="69604" y="58603"/>
                  <a:pt x="69491" y="58603"/>
                </a:cubicBezTo>
                <a:close/>
                <a:moveTo>
                  <a:pt x="49377" y="59472"/>
                </a:moveTo>
                <a:lnTo>
                  <a:pt x="49226" y="59586"/>
                </a:lnTo>
                <a:cubicBezTo>
                  <a:pt x="49226" y="59623"/>
                  <a:pt x="49188" y="59661"/>
                  <a:pt x="49188" y="59737"/>
                </a:cubicBezTo>
                <a:lnTo>
                  <a:pt x="49188" y="59775"/>
                </a:lnTo>
                <a:lnTo>
                  <a:pt x="49226" y="59850"/>
                </a:lnTo>
                <a:cubicBezTo>
                  <a:pt x="49253" y="59877"/>
                  <a:pt x="49317" y="59904"/>
                  <a:pt x="49380" y="59904"/>
                </a:cubicBezTo>
                <a:cubicBezTo>
                  <a:pt x="49405" y="59904"/>
                  <a:pt x="49431" y="59899"/>
                  <a:pt x="49453" y="59888"/>
                </a:cubicBezTo>
                <a:cubicBezTo>
                  <a:pt x="49566" y="59888"/>
                  <a:pt x="49680" y="59812"/>
                  <a:pt x="49755" y="59699"/>
                </a:cubicBezTo>
                <a:lnTo>
                  <a:pt x="49604" y="59548"/>
                </a:lnTo>
                <a:cubicBezTo>
                  <a:pt x="49566" y="59548"/>
                  <a:pt x="49566" y="59548"/>
                  <a:pt x="49566" y="59510"/>
                </a:cubicBezTo>
                <a:cubicBezTo>
                  <a:pt x="49529" y="59510"/>
                  <a:pt x="49453" y="59472"/>
                  <a:pt x="49377" y="59472"/>
                </a:cubicBezTo>
                <a:close/>
                <a:moveTo>
                  <a:pt x="82352" y="59495"/>
                </a:moveTo>
                <a:cubicBezTo>
                  <a:pt x="82313" y="59495"/>
                  <a:pt x="82273" y="59500"/>
                  <a:pt x="82232" y="59510"/>
                </a:cubicBezTo>
                <a:cubicBezTo>
                  <a:pt x="82119" y="59548"/>
                  <a:pt x="82043" y="59699"/>
                  <a:pt x="82081" y="59850"/>
                </a:cubicBezTo>
                <a:lnTo>
                  <a:pt x="82194" y="59926"/>
                </a:lnTo>
                <a:cubicBezTo>
                  <a:pt x="82227" y="59930"/>
                  <a:pt x="82256" y="59932"/>
                  <a:pt x="82284" y="59932"/>
                </a:cubicBezTo>
                <a:cubicBezTo>
                  <a:pt x="82513" y="59932"/>
                  <a:pt x="82581" y="59800"/>
                  <a:pt x="82648" y="59699"/>
                </a:cubicBezTo>
                <a:lnTo>
                  <a:pt x="82610" y="59586"/>
                </a:lnTo>
                <a:cubicBezTo>
                  <a:pt x="82555" y="59530"/>
                  <a:pt x="82459" y="59495"/>
                  <a:pt x="82352" y="59495"/>
                </a:cubicBezTo>
                <a:close/>
                <a:moveTo>
                  <a:pt x="20855" y="59532"/>
                </a:moveTo>
                <a:cubicBezTo>
                  <a:pt x="20788" y="59532"/>
                  <a:pt x="20735" y="59559"/>
                  <a:pt x="20681" y="59586"/>
                </a:cubicBezTo>
                <a:cubicBezTo>
                  <a:pt x="20644" y="59623"/>
                  <a:pt x="20568" y="59699"/>
                  <a:pt x="20606" y="59850"/>
                </a:cubicBezTo>
                <a:lnTo>
                  <a:pt x="20719" y="59926"/>
                </a:lnTo>
                <a:cubicBezTo>
                  <a:pt x="20745" y="59934"/>
                  <a:pt x="20770" y="59939"/>
                  <a:pt x="20795" y="59939"/>
                </a:cubicBezTo>
                <a:cubicBezTo>
                  <a:pt x="20882" y="59939"/>
                  <a:pt x="20963" y="59883"/>
                  <a:pt x="21022" y="59737"/>
                </a:cubicBezTo>
                <a:lnTo>
                  <a:pt x="20946" y="59548"/>
                </a:lnTo>
                <a:cubicBezTo>
                  <a:pt x="20913" y="59537"/>
                  <a:pt x="20883" y="59532"/>
                  <a:pt x="20855" y="59532"/>
                </a:cubicBezTo>
                <a:close/>
                <a:moveTo>
                  <a:pt x="42979" y="59581"/>
                </a:moveTo>
                <a:cubicBezTo>
                  <a:pt x="42717" y="59581"/>
                  <a:pt x="42685" y="59744"/>
                  <a:pt x="42685" y="59812"/>
                </a:cubicBezTo>
                <a:lnTo>
                  <a:pt x="42723" y="59888"/>
                </a:lnTo>
                <a:cubicBezTo>
                  <a:pt x="42779" y="59943"/>
                  <a:pt x="42854" y="59978"/>
                  <a:pt x="42935" y="59978"/>
                </a:cubicBezTo>
                <a:cubicBezTo>
                  <a:pt x="42965" y="59978"/>
                  <a:pt x="42995" y="59974"/>
                  <a:pt x="43026" y="59964"/>
                </a:cubicBezTo>
                <a:cubicBezTo>
                  <a:pt x="43139" y="59926"/>
                  <a:pt x="43177" y="59850"/>
                  <a:pt x="43177" y="59737"/>
                </a:cubicBezTo>
                <a:cubicBezTo>
                  <a:pt x="43177" y="59737"/>
                  <a:pt x="43177" y="59699"/>
                  <a:pt x="43177" y="59699"/>
                </a:cubicBezTo>
                <a:lnTo>
                  <a:pt x="43064" y="59586"/>
                </a:lnTo>
                <a:cubicBezTo>
                  <a:pt x="43033" y="59582"/>
                  <a:pt x="43005" y="59581"/>
                  <a:pt x="42979" y="59581"/>
                </a:cubicBezTo>
                <a:close/>
                <a:moveTo>
                  <a:pt x="56994" y="59712"/>
                </a:moveTo>
                <a:cubicBezTo>
                  <a:pt x="56944" y="59712"/>
                  <a:pt x="56888" y="59721"/>
                  <a:pt x="56825" y="59737"/>
                </a:cubicBezTo>
                <a:cubicBezTo>
                  <a:pt x="56712" y="59775"/>
                  <a:pt x="56599" y="59888"/>
                  <a:pt x="56599" y="60001"/>
                </a:cubicBezTo>
                <a:lnTo>
                  <a:pt x="56788" y="60115"/>
                </a:lnTo>
                <a:lnTo>
                  <a:pt x="56863" y="60115"/>
                </a:lnTo>
                <a:cubicBezTo>
                  <a:pt x="56977" y="60077"/>
                  <a:pt x="57166" y="60039"/>
                  <a:pt x="57204" y="59888"/>
                </a:cubicBezTo>
                <a:lnTo>
                  <a:pt x="57166" y="59775"/>
                </a:lnTo>
                <a:cubicBezTo>
                  <a:pt x="57121" y="59730"/>
                  <a:pt x="57064" y="59712"/>
                  <a:pt x="56994" y="59712"/>
                </a:cubicBezTo>
                <a:close/>
                <a:moveTo>
                  <a:pt x="25634" y="59737"/>
                </a:moveTo>
                <a:cubicBezTo>
                  <a:pt x="25521" y="59737"/>
                  <a:pt x="25483" y="59775"/>
                  <a:pt x="25445" y="59812"/>
                </a:cubicBezTo>
                <a:cubicBezTo>
                  <a:pt x="25407" y="59850"/>
                  <a:pt x="25332" y="59888"/>
                  <a:pt x="25370" y="60039"/>
                </a:cubicBezTo>
                <a:lnTo>
                  <a:pt x="25521" y="60153"/>
                </a:lnTo>
                <a:lnTo>
                  <a:pt x="25634" y="60153"/>
                </a:lnTo>
                <a:lnTo>
                  <a:pt x="25785" y="60001"/>
                </a:lnTo>
                <a:lnTo>
                  <a:pt x="25785" y="59850"/>
                </a:lnTo>
                <a:lnTo>
                  <a:pt x="25634" y="59737"/>
                </a:lnTo>
                <a:close/>
                <a:moveTo>
                  <a:pt x="37317" y="59737"/>
                </a:moveTo>
                <a:cubicBezTo>
                  <a:pt x="37203" y="59775"/>
                  <a:pt x="37014" y="59812"/>
                  <a:pt x="37014" y="60001"/>
                </a:cubicBezTo>
                <a:lnTo>
                  <a:pt x="37014" y="60039"/>
                </a:lnTo>
                <a:lnTo>
                  <a:pt x="37128" y="60153"/>
                </a:lnTo>
                <a:cubicBezTo>
                  <a:pt x="37203" y="60153"/>
                  <a:pt x="37355" y="60153"/>
                  <a:pt x="37468" y="60077"/>
                </a:cubicBezTo>
                <a:cubicBezTo>
                  <a:pt x="37506" y="60039"/>
                  <a:pt x="37544" y="60001"/>
                  <a:pt x="37544" y="59926"/>
                </a:cubicBezTo>
                <a:cubicBezTo>
                  <a:pt x="37544" y="59888"/>
                  <a:pt x="37544" y="59850"/>
                  <a:pt x="37506" y="59812"/>
                </a:cubicBezTo>
                <a:lnTo>
                  <a:pt x="37355" y="59737"/>
                </a:lnTo>
                <a:close/>
                <a:moveTo>
                  <a:pt x="69417" y="59532"/>
                </a:moveTo>
                <a:cubicBezTo>
                  <a:pt x="69384" y="59532"/>
                  <a:pt x="69346" y="59537"/>
                  <a:pt x="69302" y="59548"/>
                </a:cubicBezTo>
                <a:lnTo>
                  <a:pt x="69189" y="59661"/>
                </a:lnTo>
                <a:cubicBezTo>
                  <a:pt x="69189" y="59775"/>
                  <a:pt x="69189" y="59812"/>
                  <a:pt x="69151" y="59888"/>
                </a:cubicBezTo>
                <a:cubicBezTo>
                  <a:pt x="69151" y="59926"/>
                  <a:pt x="69113" y="59964"/>
                  <a:pt x="69113" y="60001"/>
                </a:cubicBezTo>
                <a:lnTo>
                  <a:pt x="69189" y="60115"/>
                </a:lnTo>
                <a:cubicBezTo>
                  <a:pt x="69242" y="60142"/>
                  <a:pt x="69296" y="60168"/>
                  <a:pt x="69336" y="60168"/>
                </a:cubicBezTo>
                <a:cubicBezTo>
                  <a:pt x="69352" y="60168"/>
                  <a:pt x="69367" y="60164"/>
                  <a:pt x="69378" y="60153"/>
                </a:cubicBezTo>
                <a:lnTo>
                  <a:pt x="69415" y="60228"/>
                </a:lnTo>
                <a:cubicBezTo>
                  <a:pt x="69449" y="60239"/>
                  <a:pt x="69479" y="60244"/>
                  <a:pt x="69506" y="60244"/>
                </a:cubicBezTo>
                <a:cubicBezTo>
                  <a:pt x="69573" y="60244"/>
                  <a:pt x="69627" y="60217"/>
                  <a:pt x="69680" y="60190"/>
                </a:cubicBezTo>
                <a:cubicBezTo>
                  <a:pt x="69718" y="60153"/>
                  <a:pt x="69756" y="60115"/>
                  <a:pt x="69756" y="60039"/>
                </a:cubicBezTo>
                <a:cubicBezTo>
                  <a:pt x="69756" y="60001"/>
                  <a:pt x="69718" y="59964"/>
                  <a:pt x="69718" y="59926"/>
                </a:cubicBezTo>
                <a:cubicBezTo>
                  <a:pt x="69756" y="59926"/>
                  <a:pt x="69793" y="59888"/>
                  <a:pt x="69793" y="59888"/>
                </a:cubicBezTo>
                <a:cubicBezTo>
                  <a:pt x="69819" y="59862"/>
                  <a:pt x="69828" y="59836"/>
                  <a:pt x="69830" y="59810"/>
                </a:cubicBezTo>
                <a:lnTo>
                  <a:pt x="69830" y="59810"/>
                </a:lnTo>
                <a:lnTo>
                  <a:pt x="69831" y="59812"/>
                </a:lnTo>
                <a:cubicBezTo>
                  <a:pt x="69831" y="59775"/>
                  <a:pt x="69831" y="59775"/>
                  <a:pt x="69831" y="59775"/>
                </a:cubicBezTo>
                <a:cubicBezTo>
                  <a:pt x="69831" y="59786"/>
                  <a:pt x="69831" y="59798"/>
                  <a:pt x="69830" y="59810"/>
                </a:cubicBezTo>
                <a:lnTo>
                  <a:pt x="69830" y="59810"/>
                </a:lnTo>
                <a:lnTo>
                  <a:pt x="69718" y="59586"/>
                </a:lnTo>
                <a:lnTo>
                  <a:pt x="69604" y="59586"/>
                </a:lnTo>
                <a:cubicBezTo>
                  <a:pt x="69551" y="59559"/>
                  <a:pt x="69498" y="59532"/>
                  <a:pt x="69417" y="59532"/>
                </a:cubicBezTo>
                <a:close/>
                <a:moveTo>
                  <a:pt x="76221" y="59888"/>
                </a:moveTo>
                <a:lnTo>
                  <a:pt x="76183" y="59926"/>
                </a:lnTo>
                <a:cubicBezTo>
                  <a:pt x="76070" y="59926"/>
                  <a:pt x="75881" y="59964"/>
                  <a:pt x="75881" y="60153"/>
                </a:cubicBezTo>
                <a:lnTo>
                  <a:pt x="75918" y="60266"/>
                </a:lnTo>
                <a:cubicBezTo>
                  <a:pt x="75972" y="60293"/>
                  <a:pt x="76025" y="60320"/>
                  <a:pt x="76092" y="60320"/>
                </a:cubicBezTo>
                <a:cubicBezTo>
                  <a:pt x="76120" y="60320"/>
                  <a:pt x="76150" y="60315"/>
                  <a:pt x="76183" y="60304"/>
                </a:cubicBezTo>
                <a:cubicBezTo>
                  <a:pt x="76296" y="60266"/>
                  <a:pt x="76372" y="60153"/>
                  <a:pt x="76372" y="60001"/>
                </a:cubicBezTo>
                <a:lnTo>
                  <a:pt x="76221" y="59888"/>
                </a:lnTo>
                <a:close/>
                <a:moveTo>
                  <a:pt x="15842" y="59964"/>
                </a:moveTo>
                <a:lnTo>
                  <a:pt x="15691" y="60039"/>
                </a:lnTo>
                <a:cubicBezTo>
                  <a:pt x="15615" y="60190"/>
                  <a:pt x="15729" y="60380"/>
                  <a:pt x="15918" y="60380"/>
                </a:cubicBezTo>
                <a:cubicBezTo>
                  <a:pt x="15946" y="60389"/>
                  <a:pt x="15974" y="60394"/>
                  <a:pt x="16002" y="60394"/>
                </a:cubicBezTo>
                <a:cubicBezTo>
                  <a:pt x="16083" y="60394"/>
                  <a:pt x="16154" y="60351"/>
                  <a:pt x="16182" y="60266"/>
                </a:cubicBezTo>
                <a:lnTo>
                  <a:pt x="16069" y="60115"/>
                </a:lnTo>
                <a:cubicBezTo>
                  <a:pt x="16069" y="60115"/>
                  <a:pt x="16031" y="60077"/>
                  <a:pt x="16031" y="60077"/>
                </a:cubicBezTo>
                <a:cubicBezTo>
                  <a:pt x="15993" y="60039"/>
                  <a:pt x="15955" y="59964"/>
                  <a:pt x="15842" y="59964"/>
                </a:cubicBezTo>
                <a:close/>
                <a:moveTo>
                  <a:pt x="87525" y="60190"/>
                </a:moveTo>
                <a:cubicBezTo>
                  <a:pt x="87374" y="60190"/>
                  <a:pt x="87185" y="60266"/>
                  <a:pt x="87185" y="60417"/>
                </a:cubicBezTo>
                <a:lnTo>
                  <a:pt x="87336" y="60417"/>
                </a:lnTo>
                <a:cubicBezTo>
                  <a:pt x="87466" y="60417"/>
                  <a:pt x="87457" y="60501"/>
                  <a:pt x="87570" y="60501"/>
                </a:cubicBezTo>
                <a:cubicBezTo>
                  <a:pt x="87589" y="60501"/>
                  <a:pt x="87612" y="60498"/>
                  <a:pt x="87639" y="60493"/>
                </a:cubicBezTo>
                <a:cubicBezTo>
                  <a:pt x="87639" y="60455"/>
                  <a:pt x="87639" y="60417"/>
                  <a:pt x="87639" y="60417"/>
                </a:cubicBezTo>
                <a:lnTo>
                  <a:pt x="87790" y="60417"/>
                </a:lnTo>
                <a:cubicBezTo>
                  <a:pt x="87790" y="60342"/>
                  <a:pt x="87752" y="60304"/>
                  <a:pt x="87677" y="60228"/>
                </a:cubicBezTo>
                <a:cubicBezTo>
                  <a:pt x="87639" y="60228"/>
                  <a:pt x="87601" y="60190"/>
                  <a:pt x="87525" y="60190"/>
                </a:cubicBezTo>
                <a:close/>
                <a:moveTo>
                  <a:pt x="90127" y="60100"/>
                </a:moveTo>
                <a:cubicBezTo>
                  <a:pt x="90018" y="60100"/>
                  <a:pt x="89915" y="60135"/>
                  <a:pt x="89832" y="60190"/>
                </a:cubicBezTo>
                <a:lnTo>
                  <a:pt x="89794" y="60266"/>
                </a:lnTo>
                <a:lnTo>
                  <a:pt x="89794" y="60417"/>
                </a:lnTo>
                <a:lnTo>
                  <a:pt x="89907" y="60531"/>
                </a:lnTo>
                <a:cubicBezTo>
                  <a:pt x="89954" y="60546"/>
                  <a:pt x="90008" y="60556"/>
                  <a:pt x="90062" y="60556"/>
                </a:cubicBezTo>
                <a:cubicBezTo>
                  <a:pt x="90139" y="60556"/>
                  <a:pt x="90219" y="60537"/>
                  <a:pt x="90285" y="60493"/>
                </a:cubicBezTo>
                <a:cubicBezTo>
                  <a:pt x="90323" y="60455"/>
                  <a:pt x="90361" y="60380"/>
                  <a:pt x="90361" y="60304"/>
                </a:cubicBezTo>
                <a:cubicBezTo>
                  <a:pt x="90361" y="60266"/>
                  <a:pt x="90361" y="60228"/>
                  <a:pt x="90361" y="60190"/>
                </a:cubicBezTo>
                <a:lnTo>
                  <a:pt x="90247" y="60115"/>
                </a:lnTo>
                <a:cubicBezTo>
                  <a:pt x="90207" y="60105"/>
                  <a:pt x="90166" y="60100"/>
                  <a:pt x="90127" y="60100"/>
                </a:cubicBezTo>
                <a:close/>
                <a:moveTo>
                  <a:pt x="64198" y="60266"/>
                </a:moveTo>
                <a:cubicBezTo>
                  <a:pt x="64085" y="60342"/>
                  <a:pt x="64009" y="60417"/>
                  <a:pt x="63971" y="60531"/>
                </a:cubicBezTo>
                <a:cubicBezTo>
                  <a:pt x="63933" y="60569"/>
                  <a:pt x="63896" y="60606"/>
                  <a:pt x="63858" y="60644"/>
                </a:cubicBezTo>
                <a:lnTo>
                  <a:pt x="63971" y="60871"/>
                </a:lnTo>
                <a:cubicBezTo>
                  <a:pt x="64160" y="60833"/>
                  <a:pt x="64425" y="60644"/>
                  <a:pt x="64425" y="60455"/>
                </a:cubicBezTo>
                <a:cubicBezTo>
                  <a:pt x="64425" y="60417"/>
                  <a:pt x="64425" y="60342"/>
                  <a:pt x="64349" y="60304"/>
                </a:cubicBezTo>
                <a:lnTo>
                  <a:pt x="64198" y="60266"/>
                </a:lnTo>
                <a:close/>
                <a:moveTo>
                  <a:pt x="50474" y="60455"/>
                </a:moveTo>
                <a:cubicBezTo>
                  <a:pt x="50360" y="60455"/>
                  <a:pt x="50285" y="60455"/>
                  <a:pt x="50247" y="60531"/>
                </a:cubicBezTo>
                <a:cubicBezTo>
                  <a:pt x="50134" y="60569"/>
                  <a:pt x="50134" y="60682"/>
                  <a:pt x="50134" y="60758"/>
                </a:cubicBezTo>
                <a:cubicBezTo>
                  <a:pt x="50134" y="60795"/>
                  <a:pt x="50134" y="60833"/>
                  <a:pt x="50134" y="60871"/>
                </a:cubicBezTo>
                <a:lnTo>
                  <a:pt x="50285" y="60947"/>
                </a:lnTo>
                <a:cubicBezTo>
                  <a:pt x="50315" y="60957"/>
                  <a:pt x="50346" y="60961"/>
                  <a:pt x="50376" y="60961"/>
                </a:cubicBezTo>
                <a:cubicBezTo>
                  <a:pt x="50459" y="60961"/>
                  <a:pt x="50542" y="60926"/>
                  <a:pt x="50625" y="60871"/>
                </a:cubicBezTo>
                <a:lnTo>
                  <a:pt x="50663" y="60795"/>
                </a:lnTo>
                <a:lnTo>
                  <a:pt x="50663" y="60758"/>
                </a:lnTo>
                <a:cubicBezTo>
                  <a:pt x="50663" y="60720"/>
                  <a:pt x="50625" y="60644"/>
                  <a:pt x="50625" y="60644"/>
                </a:cubicBezTo>
                <a:cubicBezTo>
                  <a:pt x="50587" y="60606"/>
                  <a:pt x="50587" y="60606"/>
                  <a:pt x="50587" y="60606"/>
                </a:cubicBezTo>
                <a:lnTo>
                  <a:pt x="50474" y="60455"/>
                </a:lnTo>
                <a:close/>
                <a:moveTo>
                  <a:pt x="52671" y="60616"/>
                </a:moveTo>
                <a:cubicBezTo>
                  <a:pt x="52638" y="60616"/>
                  <a:pt x="52610" y="60625"/>
                  <a:pt x="52591" y="60644"/>
                </a:cubicBezTo>
                <a:cubicBezTo>
                  <a:pt x="52478" y="60682"/>
                  <a:pt x="52440" y="60758"/>
                  <a:pt x="52440" y="60833"/>
                </a:cubicBezTo>
                <a:cubicBezTo>
                  <a:pt x="52440" y="60909"/>
                  <a:pt x="52515" y="60984"/>
                  <a:pt x="52591" y="61022"/>
                </a:cubicBezTo>
                <a:cubicBezTo>
                  <a:pt x="52667" y="61022"/>
                  <a:pt x="52742" y="61022"/>
                  <a:pt x="52780" y="60984"/>
                </a:cubicBezTo>
                <a:cubicBezTo>
                  <a:pt x="52818" y="60947"/>
                  <a:pt x="52856" y="60871"/>
                  <a:pt x="52856" y="60833"/>
                </a:cubicBezTo>
                <a:cubicBezTo>
                  <a:pt x="52856" y="60758"/>
                  <a:pt x="52818" y="60682"/>
                  <a:pt x="52780" y="60644"/>
                </a:cubicBezTo>
                <a:cubicBezTo>
                  <a:pt x="52742" y="60625"/>
                  <a:pt x="52704" y="60616"/>
                  <a:pt x="52671" y="60616"/>
                </a:cubicBezTo>
                <a:close/>
                <a:moveTo>
                  <a:pt x="17982" y="60742"/>
                </a:moveTo>
                <a:cubicBezTo>
                  <a:pt x="17950" y="60742"/>
                  <a:pt x="17917" y="60747"/>
                  <a:pt x="17884" y="60758"/>
                </a:cubicBezTo>
                <a:cubicBezTo>
                  <a:pt x="17808" y="60758"/>
                  <a:pt x="17732" y="60833"/>
                  <a:pt x="17732" y="60947"/>
                </a:cubicBezTo>
                <a:lnTo>
                  <a:pt x="17884" y="61060"/>
                </a:lnTo>
                <a:lnTo>
                  <a:pt x="17921" y="61060"/>
                </a:lnTo>
                <a:cubicBezTo>
                  <a:pt x="18035" y="61060"/>
                  <a:pt x="18186" y="61060"/>
                  <a:pt x="18224" y="60909"/>
                </a:cubicBezTo>
                <a:lnTo>
                  <a:pt x="18186" y="60795"/>
                </a:lnTo>
                <a:cubicBezTo>
                  <a:pt x="18133" y="60769"/>
                  <a:pt x="18060" y="60742"/>
                  <a:pt x="17982" y="60742"/>
                </a:cubicBezTo>
                <a:close/>
                <a:moveTo>
                  <a:pt x="31192" y="60606"/>
                </a:moveTo>
                <a:cubicBezTo>
                  <a:pt x="31041" y="60606"/>
                  <a:pt x="30889" y="60644"/>
                  <a:pt x="30776" y="60682"/>
                </a:cubicBezTo>
                <a:lnTo>
                  <a:pt x="30738" y="60795"/>
                </a:lnTo>
                <a:cubicBezTo>
                  <a:pt x="30738" y="60871"/>
                  <a:pt x="30776" y="61098"/>
                  <a:pt x="31003" y="61173"/>
                </a:cubicBezTo>
                <a:lnTo>
                  <a:pt x="31230" y="61022"/>
                </a:lnTo>
                <a:cubicBezTo>
                  <a:pt x="31268" y="60984"/>
                  <a:pt x="31343" y="60947"/>
                  <a:pt x="31343" y="60833"/>
                </a:cubicBezTo>
                <a:cubicBezTo>
                  <a:pt x="31343" y="60795"/>
                  <a:pt x="31305" y="60758"/>
                  <a:pt x="31305" y="60720"/>
                </a:cubicBezTo>
                <a:lnTo>
                  <a:pt x="31192" y="60606"/>
                </a:lnTo>
                <a:close/>
                <a:moveTo>
                  <a:pt x="42874" y="61022"/>
                </a:moveTo>
                <a:cubicBezTo>
                  <a:pt x="42723" y="61022"/>
                  <a:pt x="42610" y="61098"/>
                  <a:pt x="42572" y="61211"/>
                </a:cubicBezTo>
                <a:lnTo>
                  <a:pt x="42685" y="61363"/>
                </a:lnTo>
                <a:cubicBezTo>
                  <a:pt x="42685" y="61400"/>
                  <a:pt x="42723" y="61400"/>
                  <a:pt x="42761" y="61438"/>
                </a:cubicBezTo>
                <a:lnTo>
                  <a:pt x="42950" y="61325"/>
                </a:lnTo>
                <a:cubicBezTo>
                  <a:pt x="42950" y="61287"/>
                  <a:pt x="42988" y="61249"/>
                  <a:pt x="42988" y="61173"/>
                </a:cubicBezTo>
                <a:lnTo>
                  <a:pt x="42988" y="61136"/>
                </a:lnTo>
                <a:lnTo>
                  <a:pt x="42874" y="61022"/>
                </a:lnTo>
                <a:close/>
                <a:moveTo>
                  <a:pt x="82873" y="60969"/>
                </a:moveTo>
                <a:cubicBezTo>
                  <a:pt x="82793" y="60969"/>
                  <a:pt x="82739" y="60996"/>
                  <a:pt x="82686" y="61022"/>
                </a:cubicBezTo>
                <a:cubicBezTo>
                  <a:pt x="82648" y="60984"/>
                  <a:pt x="82610" y="60984"/>
                  <a:pt x="82572" y="60984"/>
                </a:cubicBezTo>
                <a:lnTo>
                  <a:pt x="82421" y="61136"/>
                </a:lnTo>
                <a:cubicBezTo>
                  <a:pt x="82421" y="61249"/>
                  <a:pt x="82459" y="61325"/>
                  <a:pt x="82535" y="61400"/>
                </a:cubicBezTo>
                <a:lnTo>
                  <a:pt x="82648" y="61438"/>
                </a:lnTo>
                <a:cubicBezTo>
                  <a:pt x="82799" y="61438"/>
                  <a:pt x="82988" y="61400"/>
                  <a:pt x="83102" y="61287"/>
                </a:cubicBezTo>
                <a:lnTo>
                  <a:pt x="83026" y="61098"/>
                </a:lnTo>
                <a:lnTo>
                  <a:pt x="83064" y="61098"/>
                </a:lnTo>
                <a:lnTo>
                  <a:pt x="82988" y="60984"/>
                </a:lnTo>
                <a:cubicBezTo>
                  <a:pt x="82944" y="60973"/>
                  <a:pt x="82906" y="60969"/>
                  <a:pt x="82873" y="60969"/>
                </a:cubicBezTo>
                <a:close/>
                <a:moveTo>
                  <a:pt x="60001" y="60984"/>
                </a:moveTo>
                <a:cubicBezTo>
                  <a:pt x="59850" y="60984"/>
                  <a:pt x="59774" y="61022"/>
                  <a:pt x="59737" y="61060"/>
                </a:cubicBezTo>
                <a:cubicBezTo>
                  <a:pt x="59623" y="61136"/>
                  <a:pt x="59661" y="61363"/>
                  <a:pt x="59812" y="61476"/>
                </a:cubicBezTo>
                <a:cubicBezTo>
                  <a:pt x="59866" y="61503"/>
                  <a:pt x="59919" y="61529"/>
                  <a:pt x="59986" y="61529"/>
                </a:cubicBezTo>
                <a:cubicBezTo>
                  <a:pt x="60014" y="61529"/>
                  <a:pt x="60044" y="61525"/>
                  <a:pt x="60077" y="61514"/>
                </a:cubicBezTo>
                <a:lnTo>
                  <a:pt x="60190" y="61438"/>
                </a:lnTo>
                <a:cubicBezTo>
                  <a:pt x="60190" y="61400"/>
                  <a:pt x="60190" y="61363"/>
                  <a:pt x="60190" y="61325"/>
                </a:cubicBezTo>
                <a:cubicBezTo>
                  <a:pt x="60190" y="61249"/>
                  <a:pt x="60153" y="61211"/>
                  <a:pt x="60153" y="61173"/>
                </a:cubicBezTo>
                <a:cubicBezTo>
                  <a:pt x="60115" y="61136"/>
                  <a:pt x="60115" y="61136"/>
                  <a:pt x="60115" y="61098"/>
                </a:cubicBezTo>
                <a:lnTo>
                  <a:pt x="60001" y="60984"/>
                </a:lnTo>
                <a:close/>
                <a:moveTo>
                  <a:pt x="41778" y="60947"/>
                </a:moveTo>
                <a:cubicBezTo>
                  <a:pt x="41627" y="60947"/>
                  <a:pt x="41513" y="60984"/>
                  <a:pt x="41476" y="61136"/>
                </a:cubicBezTo>
                <a:lnTo>
                  <a:pt x="41589" y="61287"/>
                </a:lnTo>
                <a:cubicBezTo>
                  <a:pt x="41589" y="61306"/>
                  <a:pt x="41589" y="61325"/>
                  <a:pt x="41589" y="61325"/>
                </a:cubicBezTo>
                <a:cubicBezTo>
                  <a:pt x="41589" y="61438"/>
                  <a:pt x="41589" y="61627"/>
                  <a:pt x="41854" y="61627"/>
                </a:cubicBezTo>
                <a:lnTo>
                  <a:pt x="41929" y="61589"/>
                </a:lnTo>
                <a:cubicBezTo>
                  <a:pt x="42005" y="61552"/>
                  <a:pt x="42043" y="61476"/>
                  <a:pt x="42043" y="61400"/>
                </a:cubicBezTo>
                <a:cubicBezTo>
                  <a:pt x="42043" y="61287"/>
                  <a:pt x="42005" y="61173"/>
                  <a:pt x="41929" y="61098"/>
                </a:cubicBezTo>
                <a:cubicBezTo>
                  <a:pt x="41929" y="61060"/>
                  <a:pt x="41929" y="61060"/>
                  <a:pt x="41929" y="61022"/>
                </a:cubicBezTo>
                <a:lnTo>
                  <a:pt x="41778" y="60947"/>
                </a:lnTo>
                <a:close/>
                <a:moveTo>
                  <a:pt x="87601" y="61249"/>
                </a:moveTo>
                <a:cubicBezTo>
                  <a:pt x="87525" y="61249"/>
                  <a:pt x="87487" y="61249"/>
                  <a:pt x="87450" y="61325"/>
                </a:cubicBezTo>
                <a:cubicBezTo>
                  <a:pt x="87374" y="61325"/>
                  <a:pt x="87298" y="61438"/>
                  <a:pt x="87336" y="61589"/>
                </a:cubicBezTo>
                <a:lnTo>
                  <a:pt x="87487" y="61665"/>
                </a:lnTo>
                <a:lnTo>
                  <a:pt x="87525" y="61665"/>
                </a:lnTo>
                <a:cubicBezTo>
                  <a:pt x="87563" y="61665"/>
                  <a:pt x="87752" y="61665"/>
                  <a:pt x="87790" y="61514"/>
                </a:cubicBezTo>
                <a:lnTo>
                  <a:pt x="87677" y="61476"/>
                </a:lnTo>
                <a:cubicBezTo>
                  <a:pt x="87677" y="61438"/>
                  <a:pt x="87677" y="61438"/>
                  <a:pt x="87677" y="61438"/>
                </a:cubicBezTo>
                <a:lnTo>
                  <a:pt x="87714" y="61363"/>
                </a:lnTo>
                <a:lnTo>
                  <a:pt x="87601" y="61249"/>
                </a:lnTo>
                <a:close/>
                <a:moveTo>
                  <a:pt x="79308" y="58863"/>
                </a:moveTo>
                <a:cubicBezTo>
                  <a:pt x="78964" y="58863"/>
                  <a:pt x="78862" y="59070"/>
                  <a:pt x="78792" y="59245"/>
                </a:cubicBezTo>
                <a:cubicBezTo>
                  <a:pt x="78603" y="59359"/>
                  <a:pt x="78451" y="59510"/>
                  <a:pt x="78338" y="59623"/>
                </a:cubicBezTo>
                <a:cubicBezTo>
                  <a:pt x="78262" y="59737"/>
                  <a:pt x="78187" y="59812"/>
                  <a:pt x="78111" y="59888"/>
                </a:cubicBezTo>
                <a:lnTo>
                  <a:pt x="78073" y="59888"/>
                </a:lnTo>
                <a:cubicBezTo>
                  <a:pt x="78036" y="59964"/>
                  <a:pt x="77998" y="60001"/>
                  <a:pt x="77998" y="60077"/>
                </a:cubicBezTo>
                <a:cubicBezTo>
                  <a:pt x="77998" y="60190"/>
                  <a:pt x="78111" y="60266"/>
                  <a:pt x="78187" y="60342"/>
                </a:cubicBezTo>
                <a:lnTo>
                  <a:pt x="78225" y="60342"/>
                </a:lnTo>
                <a:cubicBezTo>
                  <a:pt x="78225" y="60342"/>
                  <a:pt x="78225" y="60380"/>
                  <a:pt x="78187" y="60417"/>
                </a:cubicBezTo>
                <a:cubicBezTo>
                  <a:pt x="78187" y="60455"/>
                  <a:pt x="78149" y="60531"/>
                  <a:pt x="78149" y="60606"/>
                </a:cubicBezTo>
                <a:cubicBezTo>
                  <a:pt x="78149" y="60682"/>
                  <a:pt x="78187" y="60758"/>
                  <a:pt x="78187" y="60795"/>
                </a:cubicBezTo>
                <a:cubicBezTo>
                  <a:pt x="78225" y="60909"/>
                  <a:pt x="78225" y="60984"/>
                  <a:pt x="78187" y="61098"/>
                </a:cubicBezTo>
                <a:lnTo>
                  <a:pt x="78225" y="61249"/>
                </a:lnTo>
                <a:cubicBezTo>
                  <a:pt x="78225" y="61249"/>
                  <a:pt x="78262" y="61287"/>
                  <a:pt x="78300" y="61325"/>
                </a:cubicBezTo>
                <a:cubicBezTo>
                  <a:pt x="78496" y="61493"/>
                  <a:pt x="78797" y="61724"/>
                  <a:pt x="79124" y="61724"/>
                </a:cubicBezTo>
                <a:cubicBezTo>
                  <a:pt x="79238" y="61724"/>
                  <a:pt x="79355" y="61696"/>
                  <a:pt x="79472" y="61627"/>
                </a:cubicBezTo>
                <a:lnTo>
                  <a:pt x="79510" y="61476"/>
                </a:lnTo>
                <a:cubicBezTo>
                  <a:pt x="79434" y="61363"/>
                  <a:pt x="79359" y="61325"/>
                  <a:pt x="79245" y="61287"/>
                </a:cubicBezTo>
                <a:lnTo>
                  <a:pt x="79170" y="61287"/>
                </a:lnTo>
                <a:cubicBezTo>
                  <a:pt x="79132" y="61249"/>
                  <a:pt x="79056" y="61211"/>
                  <a:pt x="78981" y="61173"/>
                </a:cubicBezTo>
                <a:lnTo>
                  <a:pt x="78943" y="61173"/>
                </a:lnTo>
                <a:cubicBezTo>
                  <a:pt x="78905" y="61136"/>
                  <a:pt x="78905" y="61136"/>
                  <a:pt x="78867" y="61098"/>
                </a:cubicBezTo>
                <a:cubicBezTo>
                  <a:pt x="78830" y="61022"/>
                  <a:pt x="78792" y="60984"/>
                  <a:pt x="78716" y="60947"/>
                </a:cubicBezTo>
                <a:cubicBezTo>
                  <a:pt x="78716" y="60871"/>
                  <a:pt x="78716" y="60758"/>
                  <a:pt x="78754" y="60682"/>
                </a:cubicBezTo>
                <a:cubicBezTo>
                  <a:pt x="78754" y="60493"/>
                  <a:pt x="78754" y="60266"/>
                  <a:pt x="78640" y="60001"/>
                </a:cubicBezTo>
                <a:cubicBezTo>
                  <a:pt x="79056" y="59737"/>
                  <a:pt x="79359" y="59397"/>
                  <a:pt x="79510" y="59018"/>
                </a:cubicBezTo>
                <a:lnTo>
                  <a:pt x="79397" y="58867"/>
                </a:lnTo>
                <a:cubicBezTo>
                  <a:pt x="79366" y="58864"/>
                  <a:pt x="79336" y="58863"/>
                  <a:pt x="79308" y="58863"/>
                </a:cubicBezTo>
                <a:close/>
                <a:moveTo>
                  <a:pt x="69554" y="61375"/>
                </a:moveTo>
                <a:cubicBezTo>
                  <a:pt x="69509" y="61375"/>
                  <a:pt x="69462" y="61385"/>
                  <a:pt x="69415" y="61400"/>
                </a:cubicBezTo>
                <a:cubicBezTo>
                  <a:pt x="69264" y="61438"/>
                  <a:pt x="69189" y="61552"/>
                  <a:pt x="69189" y="61665"/>
                </a:cubicBezTo>
                <a:lnTo>
                  <a:pt x="69226" y="61741"/>
                </a:lnTo>
                <a:cubicBezTo>
                  <a:pt x="69282" y="61796"/>
                  <a:pt x="69357" y="61831"/>
                  <a:pt x="69438" y="61831"/>
                </a:cubicBezTo>
                <a:cubicBezTo>
                  <a:pt x="69468" y="61831"/>
                  <a:pt x="69498" y="61826"/>
                  <a:pt x="69529" y="61816"/>
                </a:cubicBezTo>
                <a:cubicBezTo>
                  <a:pt x="69680" y="61741"/>
                  <a:pt x="69756" y="61627"/>
                  <a:pt x="69756" y="61514"/>
                </a:cubicBezTo>
                <a:lnTo>
                  <a:pt x="69718" y="61438"/>
                </a:lnTo>
                <a:cubicBezTo>
                  <a:pt x="69674" y="61394"/>
                  <a:pt x="69616" y="61375"/>
                  <a:pt x="69554" y="61375"/>
                </a:cubicBezTo>
                <a:close/>
                <a:moveTo>
                  <a:pt x="42799" y="61552"/>
                </a:moveTo>
                <a:cubicBezTo>
                  <a:pt x="42723" y="61589"/>
                  <a:pt x="42685" y="61703"/>
                  <a:pt x="42685" y="61741"/>
                </a:cubicBezTo>
                <a:cubicBezTo>
                  <a:pt x="42685" y="61854"/>
                  <a:pt x="42723" y="61930"/>
                  <a:pt x="42837" y="61930"/>
                </a:cubicBezTo>
                <a:cubicBezTo>
                  <a:pt x="42862" y="61942"/>
                  <a:pt x="42883" y="61946"/>
                  <a:pt x="42902" y="61946"/>
                </a:cubicBezTo>
                <a:cubicBezTo>
                  <a:pt x="42942" y="61946"/>
                  <a:pt x="42975" y="61930"/>
                  <a:pt x="43026" y="61930"/>
                </a:cubicBezTo>
                <a:cubicBezTo>
                  <a:pt x="43064" y="61892"/>
                  <a:pt x="43101" y="61816"/>
                  <a:pt x="43101" y="61741"/>
                </a:cubicBezTo>
                <a:cubicBezTo>
                  <a:pt x="43101" y="61665"/>
                  <a:pt x="43064" y="61627"/>
                  <a:pt x="42988" y="61589"/>
                </a:cubicBezTo>
                <a:cubicBezTo>
                  <a:pt x="42950" y="61552"/>
                  <a:pt x="42874" y="61552"/>
                  <a:pt x="42799" y="61552"/>
                </a:cubicBezTo>
                <a:close/>
                <a:moveTo>
                  <a:pt x="41060" y="61589"/>
                </a:moveTo>
                <a:cubicBezTo>
                  <a:pt x="40984" y="61589"/>
                  <a:pt x="40871" y="61627"/>
                  <a:pt x="40833" y="61665"/>
                </a:cubicBezTo>
                <a:cubicBezTo>
                  <a:pt x="40795" y="61703"/>
                  <a:pt x="40757" y="61741"/>
                  <a:pt x="40757" y="61854"/>
                </a:cubicBezTo>
                <a:lnTo>
                  <a:pt x="40757" y="61892"/>
                </a:lnTo>
                <a:lnTo>
                  <a:pt x="40871" y="62005"/>
                </a:lnTo>
                <a:lnTo>
                  <a:pt x="41060" y="62005"/>
                </a:lnTo>
                <a:lnTo>
                  <a:pt x="41211" y="61892"/>
                </a:lnTo>
                <a:lnTo>
                  <a:pt x="41211" y="61741"/>
                </a:lnTo>
                <a:lnTo>
                  <a:pt x="41060" y="61589"/>
                </a:lnTo>
                <a:close/>
                <a:moveTo>
                  <a:pt x="43971" y="61703"/>
                </a:moveTo>
                <a:cubicBezTo>
                  <a:pt x="43895" y="61703"/>
                  <a:pt x="43820" y="61703"/>
                  <a:pt x="43744" y="61741"/>
                </a:cubicBezTo>
                <a:cubicBezTo>
                  <a:pt x="43668" y="61816"/>
                  <a:pt x="43668" y="61892"/>
                  <a:pt x="43706" y="61967"/>
                </a:cubicBezTo>
                <a:lnTo>
                  <a:pt x="43857" y="62043"/>
                </a:lnTo>
                <a:cubicBezTo>
                  <a:pt x="43895" y="62043"/>
                  <a:pt x="44122" y="62043"/>
                  <a:pt x="44198" y="61892"/>
                </a:cubicBezTo>
                <a:lnTo>
                  <a:pt x="44047" y="61703"/>
                </a:lnTo>
                <a:close/>
                <a:moveTo>
                  <a:pt x="55275" y="61552"/>
                </a:moveTo>
                <a:lnTo>
                  <a:pt x="55162" y="61589"/>
                </a:lnTo>
                <a:cubicBezTo>
                  <a:pt x="55124" y="61665"/>
                  <a:pt x="55124" y="61741"/>
                  <a:pt x="55124" y="61816"/>
                </a:cubicBezTo>
                <a:cubicBezTo>
                  <a:pt x="55124" y="61816"/>
                  <a:pt x="55124" y="61854"/>
                  <a:pt x="55124" y="61854"/>
                </a:cubicBezTo>
                <a:cubicBezTo>
                  <a:pt x="55124" y="61854"/>
                  <a:pt x="55124" y="61892"/>
                  <a:pt x="55086" y="61930"/>
                </a:cubicBezTo>
                <a:lnTo>
                  <a:pt x="55200" y="62081"/>
                </a:lnTo>
                <a:cubicBezTo>
                  <a:pt x="55240" y="62091"/>
                  <a:pt x="55278" y="62096"/>
                  <a:pt x="55313" y="62096"/>
                </a:cubicBezTo>
                <a:cubicBezTo>
                  <a:pt x="55409" y="62096"/>
                  <a:pt x="55485" y="62061"/>
                  <a:pt x="55540" y="62005"/>
                </a:cubicBezTo>
                <a:cubicBezTo>
                  <a:pt x="55616" y="61967"/>
                  <a:pt x="55653" y="61854"/>
                  <a:pt x="55653" y="61741"/>
                </a:cubicBezTo>
                <a:lnTo>
                  <a:pt x="55653" y="61703"/>
                </a:lnTo>
                <a:lnTo>
                  <a:pt x="55502" y="61589"/>
                </a:lnTo>
                <a:lnTo>
                  <a:pt x="55464" y="61589"/>
                </a:lnTo>
                <a:cubicBezTo>
                  <a:pt x="55427" y="61589"/>
                  <a:pt x="55351" y="61552"/>
                  <a:pt x="55275" y="61552"/>
                </a:cubicBezTo>
                <a:close/>
                <a:moveTo>
                  <a:pt x="23668" y="61589"/>
                </a:moveTo>
                <a:lnTo>
                  <a:pt x="23517" y="61741"/>
                </a:lnTo>
                <a:cubicBezTo>
                  <a:pt x="23517" y="61741"/>
                  <a:pt x="23479" y="61778"/>
                  <a:pt x="23479" y="61778"/>
                </a:cubicBezTo>
                <a:cubicBezTo>
                  <a:pt x="23441" y="61854"/>
                  <a:pt x="23441" y="61892"/>
                  <a:pt x="23441" y="61967"/>
                </a:cubicBezTo>
                <a:cubicBezTo>
                  <a:pt x="23441" y="62043"/>
                  <a:pt x="23479" y="62119"/>
                  <a:pt x="23593" y="62156"/>
                </a:cubicBezTo>
                <a:lnTo>
                  <a:pt x="23782" y="62005"/>
                </a:lnTo>
                <a:lnTo>
                  <a:pt x="23782" y="62005"/>
                </a:lnTo>
                <a:cubicBezTo>
                  <a:pt x="23782" y="62043"/>
                  <a:pt x="23744" y="62081"/>
                  <a:pt x="23706" y="62081"/>
                </a:cubicBezTo>
                <a:lnTo>
                  <a:pt x="23744" y="62081"/>
                </a:lnTo>
                <a:cubicBezTo>
                  <a:pt x="23782" y="62100"/>
                  <a:pt x="23819" y="62109"/>
                  <a:pt x="23857" y="62109"/>
                </a:cubicBezTo>
                <a:cubicBezTo>
                  <a:pt x="23895" y="62109"/>
                  <a:pt x="23933" y="62100"/>
                  <a:pt x="23971" y="62081"/>
                </a:cubicBezTo>
                <a:lnTo>
                  <a:pt x="24008" y="61967"/>
                </a:lnTo>
                <a:lnTo>
                  <a:pt x="24008" y="61892"/>
                </a:lnTo>
                <a:lnTo>
                  <a:pt x="23933" y="61816"/>
                </a:lnTo>
                <a:cubicBezTo>
                  <a:pt x="23933" y="61816"/>
                  <a:pt x="23933" y="61778"/>
                  <a:pt x="23895" y="61778"/>
                </a:cubicBezTo>
                <a:cubicBezTo>
                  <a:pt x="23857" y="61703"/>
                  <a:pt x="23819" y="61627"/>
                  <a:pt x="23668" y="61589"/>
                </a:cubicBezTo>
                <a:close/>
                <a:moveTo>
                  <a:pt x="14467" y="61763"/>
                </a:moveTo>
                <a:cubicBezTo>
                  <a:pt x="14402" y="61763"/>
                  <a:pt x="14356" y="61789"/>
                  <a:pt x="14330" y="61816"/>
                </a:cubicBezTo>
                <a:cubicBezTo>
                  <a:pt x="14216" y="61892"/>
                  <a:pt x="14216" y="62043"/>
                  <a:pt x="14330" y="62119"/>
                </a:cubicBezTo>
                <a:cubicBezTo>
                  <a:pt x="14405" y="62194"/>
                  <a:pt x="14481" y="62194"/>
                  <a:pt x="14557" y="62194"/>
                </a:cubicBezTo>
                <a:lnTo>
                  <a:pt x="14670" y="62081"/>
                </a:lnTo>
                <a:lnTo>
                  <a:pt x="14670" y="61892"/>
                </a:lnTo>
                <a:lnTo>
                  <a:pt x="14557" y="61778"/>
                </a:lnTo>
                <a:cubicBezTo>
                  <a:pt x="14523" y="61767"/>
                  <a:pt x="14493" y="61763"/>
                  <a:pt x="14467" y="61763"/>
                </a:cubicBezTo>
                <a:close/>
                <a:moveTo>
                  <a:pt x="65068" y="61854"/>
                </a:moveTo>
                <a:lnTo>
                  <a:pt x="64954" y="61967"/>
                </a:lnTo>
                <a:lnTo>
                  <a:pt x="64954" y="62081"/>
                </a:lnTo>
                <a:lnTo>
                  <a:pt x="65068" y="62194"/>
                </a:lnTo>
                <a:cubicBezTo>
                  <a:pt x="65105" y="62232"/>
                  <a:pt x="65143" y="62232"/>
                  <a:pt x="65181" y="62232"/>
                </a:cubicBezTo>
                <a:lnTo>
                  <a:pt x="65370" y="62119"/>
                </a:lnTo>
                <a:cubicBezTo>
                  <a:pt x="65370" y="62043"/>
                  <a:pt x="65332" y="61967"/>
                  <a:pt x="65257" y="61892"/>
                </a:cubicBezTo>
                <a:cubicBezTo>
                  <a:pt x="65219" y="61854"/>
                  <a:pt x="65181" y="61854"/>
                  <a:pt x="65068" y="61854"/>
                </a:cubicBezTo>
                <a:close/>
                <a:moveTo>
                  <a:pt x="28944" y="61920"/>
                </a:moveTo>
                <a:cubicBezTo>
                  <a:pt x="28926" y="61920"/>
                  <a:pt x="28906" y="61923"/>
                  <a:pt x="28886" y="61930"/>
                </a:cubicBezTo>
                <a:cubicBezTo>
                  <a:pt x="28772" y="61967"/>
                  <a:pt x="28697" y="62043"/>
                  <a:pt x="28697" y="62119"/>
                </a:cubicBezTo>
                <a:cubicBezTo>
                  <a:pt x="28697" y="62194"/>
                  <a:pt x="28734" y="62270"/>
                  <a:pt x="28848" y="62308"/>
                </a:cubicBezTo>
                <a:lnTo>
                  <a:pt x="29037" y="62194"/>
                </a:lnTo>
                <a:lnTo>
                  <a:pt x="29037" y="62194"/>
                </a:lnTo>
                <a:cubicBezTo>
                  <a:pt x="29037" y="62194"/>
                  <a:pt x="28999" y="62232"/>
                  <a:pt x="28999" y="62232"/>
                </a:cubicBezTo>
                <a:cubicBezTo>
                  <a:pt x="29037" y="62232"/>
                  <a:pt x="29112" y="62194"/>
                  <a:pt x="29150" y="62119"/>
                </a:cubicBezTo>
                <a:lnTo>
                  <a:pt x="29112" y="62043"/>
                </a:lnTo>
                <a:cubicBezTo>
                  <a:pt x="29082" y="61981"/>
                  <a:pt x="29026" y="61920"/>
                  <a:pt x="28944" y="61920"/>
                </a:cubicBezTo>
                <a:close/>
                <a:moveTo>
                  <a:pt x="11608" y="62005"/>
                </a:moveTo>
                <a:cubicBezTo>
                  <a:pt x="11494" y="62005"/>
                  <a:pt x="11419" y="62005"/>
                  <a:pt x="11343" y="62043"/>
                </a:cubicBezTo>
                <a:cubicBezTo>
                  <a:pt x="11305" y="62081"/>
                  <a:pt x="11267" y="62119"/>
                  <a:pt x="11267" y="62194"/>
                </a:cubicBezTo>
                <a:lnTo>
                  <a:pt x="11419" y="62308"/>
                </a:lnTo>
                <a:cubicBezTo>
                  <a:pt x="11456" y="62346"/>
                  <a:pt x="11456" y="62383"/>
                  <a:pt x="11532" y="62383"/>
                </a:cubicBezTo>
                <a:lnTo>
                  <a:pt x="11721" y="62308"/>
                </a:lnTo>
                <a:lnTo>
                  <a:pt x="11721" y="62308"/>
                </a:lnTo>
                <a:cubicBezTo>
                  <a:pt x="11721" y="62308"/>
                  <a:pt x="11721" y="62346"/>
                  <a:pt x="11683" y="62346"/>
                </a:cubicBezTo>
                <a:cubicBezTo>
                  <a:pt x="11645" y="62383"/>
                  <a:pt x="11608" y="62383"/>
                  <a:pt x="11608" y="62383"/>
                </a:cubicBezTo>
                <a:lnTo>
                  <a:pt x="11645" y="62383"/>
                </a:lnTo>
                <a:lnTo>
                  <a:pt x="11834" y="62308"/>
                </a:lnTo>
                <a:lnTo>
                  <a:pt x="11834" y="62119"/>
                </a:lnTo>
                <a:lnTo>
                  <a:pt x="11683" y="62005"/>
                </a:lnTo>
                <a:cubicBezTo>
                  <a:pt x="11671" y="62018"/>
                  <a:pt x="11658" y="62022"/>
                  <a:pt x="11647" y="62022"/>
                </a:cubicBezTo>
                <a:cubicBezTo>
                  <a:pt x="11624" y="62022"/>
                  <a:pt x="11608" y="62005"/>
                  <a:pt x="11608" y="62005"/>
                </a:cubicBezTo>
                <a:close/>
                <a:moveTo>
                  <a:pt x="68886" y="62005"/>
                </a:moveTo>
                <a:lnTo>
                  <a:pt x="68773" y="62119"/>
                </a:lnTo>
                <a:lnTo>
                  <a:pt x="68773" y="62156"/>
                </a:lnTo>
                <a:cubicBezTo>
                  <a:pt x="68773" y="62270"/>
                  <a:pt x="68810" y="62346"/>
                  <a:pt x="68848" y="62421"/>
                </a:cubicBezTo>
                <a:lnTo>
                  <a:pt x="68924" y="62459"/>
                </a:lnTo>
                <a:cubicBezTo>
                  <a:pt x="68944" y="62462"/>
                  <a:pt x="68963" y="62463"/>
                  <a:pt x="68981" y="62463"/>
                </a:cubicBezTo>
                <a:cubicBezTo>
                  <a:pt x="69200" y="62463"/>
                  <a:pt x="69264" y="62264"/>
                  <a:pt x="69264" y="62194"/>
                </a:cubicBezTo>
                <a:lnTo>
                  <a:pt x="69264" y="62156"/>
                </a:lnTo>
                <a:lnTo>
                  <a:pt x="69151" y="62005"/>
                </a:lnTo>
                <a:close/>
                <a:moveTo>
                  <a:pt x="14783" y="62005"/>
                </a:moveTo>
                <a:lnTo>
                  <a:pt x="14632" y="62156"/>
                </a:lnTo>
                <a:cubicBezTo>
                  <a:pt x="14632" y="62383"/>
                  <a:pt x="14783" y="62497"/>
                  <a:pt x="14897" y="62535"/>
                </a:cubicBezTo>
                <a:lnTo>
                  <a:pt x="15048" y="62535"/>
                </a:lnTo>
                <a:cubicBezTo>
                  <a:pt x="15124" y="62459"/>
                  <a:pt x="15161" y="62383"/>
                  <a:pt x="15161" y="62308"/>
                </a:cubicBezTo>
                <a:cubicBezTo>
                  <a:pt x="15161" y="62232"/>
                  <a:pt x="15124" y="62156"/>
                  <a:pt x="15048" y="62081"/>
                </a:cubicBezTo>
                <a:cubicBezTo>
                  <a:pt x="14972" y="62043"/>
                  <a:pt x="14859" y="62005"/>
                  <a:pt x="14783" y="62005"/>
                </a:cubicBezTo>
                <a:close/>
                <a:moveTo>
                  <a:pt x="86656" y="61930"/>
                </a:moveTo>
                <a:cubicBezTo>
                  <a:pt x="86467" y="61930"/>
                  <a:pt x="86353" y="62043"/>
                  <a:pt x="86202" y="62156"/>
                </a:cubicBezTo>
                <a:lnTo>
                  <a:pt x="86315" y="62346"/>
                </a:lnTo>
                <a:lnTo>
                  <a:pt x="86240" y="62346"/>
                </a:lnTo>
                <a:lnTo>
                  <a:pt x="86240" y="62459"/>
                </a:lnTo>
                <a:lnTo>
                  <a:pt x="86353" y="62572"/>
                </a:lnTo>
                <a:cubicBezTo>
                  <a:pt x="86410" y="62582"/>
                  <a:pt x="86464" y="62587"/>
                  <a:pt x="86516" y="62587"/>
                </a:cubicBezTo>
                <a:cubicBezTo>
                  <a:pt x="86670" y="62587"/>
                  <a:pt x="86797" y="62544"/>
                  <a:pt x="86883" y="62459"/>
                </a:cubicBezTo>
                <a:cubicBezTo>
                  <a:pt x="86996" y="62383"/>
                  <a:pt x="87034" y="62270"/>
                  <a:pt x="87034" y="62156"/>
                </a:cubicBezTo>
                <a:lnTo>
                  <a:pt x="87034" y="62081"/>
                </a:lnTo>
                <a:cubicBezTo>
                  <a:pt x="86996" y="62005"/>
                  <a:pt x="86920" y="62005"/>
                  <a:pt x="86845" y="62005"/>
                </a:cubicBezTo>
                <a:cubicBezTo>
                  <a:pt x="86807" y="61967"/>
                  <a:pt x="86731" y="61930"/>
                  <a:pt x="86656" y="61930"/>
                </a:cubicBezTo>
                <a:close/>
                <a:moveTo>
                  <a:pt x="74860" y="61741"/>
                </a:moveTo>
                <a:lnTo>
                  <a:pt x="74595" y="61816"/>
                </a:lnTo>
                <a:lnTo>
                  <a:pt x="74557" y="61816"/>
                </a:lnTo>
                <a:cubicBezTo>
                  <a:pt x="74519" y="61797"/>
                  <a:pt x="74472" y="61788"/>
                  <a:pt x="74425" y="61788"/>
                </a:cubicBezTo>
                <a:cubicBezTo>
                  <a:pt x="74378" y="61788"/>
                  <a:pt x="74330" y="61797"/>
                  <a:pt x="74293" y="61816"/>
                </a:cubicBezTo>
                <a:cubicBezTo>
                  <a:pt x="74217" y="61816"/>
                  <a:pt x="74141" y="61854"/>
                  <a:pt x="74141" y="61967"/>
                </a:cubicBezTo>
                <a:lnTo>
                  <a:pt x="74179" y="62043"/>
                </a:lnTo>
                <a:lnTo>
                  <a:pt x="74141" y="62043"/>
                </a:lnTo>
                <a:cubicBezTo>
                  <a:pt x="74104" y="62119"/>
                  <a:pt x="73990" y="62194"/>
                  <a:pt x="74104" y="62421"/>
                </a:cubicBezTo>
                <a:cubicBezTo>
                  <a:pt x="74197" y="62546"/>
                  <a:pt x="74336" y="62587"/>
                  <a:pt x="74482" y="62587"/>
                </a:cubicBezTo>
                <a:cubicBezTo>
                  <a:pt x="74691" y="62587"/>
                  <a:pt x="74915" y="62503"/>
                  <a:pt x="75049" y="62459"/>
                </a:cubicBezTo>
                <a:cubicBezTo>
                  <a:pt x="75087" y="62421"/>
                  <a:pt x="75124" y="62421"/>
                  <a:pt x="75162" y="62421"/>
                </a:cubicBezTo>
                <a:lnTo>
                  <a:pt x="75162" y="62194"/>
                </a:lnTo>
                <a:cubicBezTo>
                  <a:pt x="75162" y="62194"/>
                  <a:pt x="75200" y="62194"/>
                  <a:pt x="75162" y="62232"/>
                </a:cubicBezTo>
                <a:cubicBezTo>
                  <a:pt x="75200" y="62232"/>
                  <a:pt x="75200" y="62232"/>
                  <a:pt x="75200" y="62194"/>
                </a:cubicBezTo>
                <a:cubicBezTo>
                  <a:pt x="75276" y="62156"/>
                  <a:pt x="75313" y="62081"/>
                  <a:pt x="75313" y="62043"/>
                </a:cubicBezTo>
                <a:lnTo>
                  <a:pt x="75238" y="61930"/>
                </a:lnTo>
                <a:cubicBezTo>
                  <a:pt x="75124" y="61892"/>
                  <a:pt x="75087" y="61892"/>
                  <a:pt x="75011" y="61854"/>
                </a:cubicBezTo>
                <a:cubicBezTo>
                  <a:pt x="74935" y="61854"/>
                  <a:pt x="74935" y="61854"/>
                  <a:pt x="74860" y="61741"/>
                </a:cubicBezTo>
                <a:close/>
                <a:moveTo>
                  <a:pt x="43593" y="62421"/>
                </a:moveTo>
                <a:lnTo>
                  <a:pt x="43555" y="62459"/>
                </a:lnTo>
                <a:lnTo>
                  <a:pt x="43442" y="62459"/>
                </a:lnTo>
                <a:cubicBezTo>
                  <a:pt x="43404" y="62497"/>
                  <a:pt x="43366" y="62497"/>
                  <a:pt x="43328" y="62572"/>
                </a:cubicBezTo>
                <a:lnTo>
                  <a:pt x="43442" y="62724"/>
                </a:lnTo>
                <a:cubicBezTo>
                  <a:pt x="43442" y="62724"/>
                  <a:pt x="43404" y="62686"/>
                  <a:pt x="43404" y="62686"/>
                </a:cubicBezTo>
                <a:lnTo>
                  <a:pt x="43404" y="62686"/>
                </a:lnTo>
                <a:cubicBezTo>
                  <a:pt x="43460" y="62771"/>
                  <a:pt x="43517" y="62813"/>
                  <a:pt x="43590" y="62813"/>
                </a:cubicBezTo>
                <a:cubicBezTo>
                  <a:pt x="43614" y="62813"/>
                  <a:pt x="43640" y="62809"/>
                  <a:pt x="43668" y="62799"/>
                </a:cubicBezTo>
                <a:lnTo>
                  <a:pt x="43782" y="62686"/>
                </a:lnTo>
                <a:cubicBezTo>
                  <a:pt x="43782" y="62686"/>
                  <a:pt x="43782" y="62648"/>
                  <a:pt x="43782" y="62648"/>
                </a:cubicBezTo>
                <a:cubicBezTo>
                  <a:pt x="43782" y="62610"/>
                  <a:pt x="43782" y="62459"/>
                  <a:pt x="43593" y="62421"/>
                </a:cubicBezTo>
                <a:close/>
                <a:moveTo>
                  <a:pt x="29264" y="62346"/>
                </a:moveTo>
                <a:lnTo>
                  <a:pt x="29037" y="62459"/>
                </a:lnTo>
                <a:lnTo>
                  <a:pt x="29037" y="62572"/>
                </a:lnTo>
                <a:lnTo>
                  <a:pt x="28999" y="62535"/>
                </a:lnTo>
                <a:cubicBezTo>
                  <a:pt x="28734" y="62572"/>
                  <a:pt x="28734" y="62686"/>
                  <a:pt x="28734" y="62761"/>
                </a:cubicBezTo>
                <a:lnTo>
                  <a:pt x="28886" y="62875"/>
                </a:lnTo>
                <a:lnTo>
                  <a:pt x="29037" y="62875"/>
                </a:lnTo>
                <a:cubicBezTo>
                  <a:pt x="29075" y="62913"/>
                  <a:pt x="29150" y="62950"/>
                  <a:pt x="29188" y="62950"/>
                </a:cubicBezTo>
                <a:cubicBezTo>
                  <a:pt x="29226" y="62950"/>
                  <a:pt x="29226" y="62950"/>
                  <a:pt x="29264" y="62988"/>
                </a:cubicBezTo>
                <a:lnTo>
                  <a:pt x="29453" y="62837"/>
                </a:lnTo>
                <a:cubicBezTo>
                  <a:pt x="29453" y="62799"/>
                  <a:pt x="29453" y="62761"/>
                  <a:pt x="29415" y="62724"/>
                </a:cubicBezTo>
                <a:cubicBezTo>
                  <a:pt x="29453" y="62686"/>
                  <a:pt x="29491" y="62610"/>
                  <a:pt x="29491" y="62535"/>
                </a:cubicBezTo>
                <a:lnTo>
                  <a:pt x="29491" y="62497"/>
                </a:lnTo>
                <a:lnTo>
                  <a:pt x="29377" y="62383"/>
                </a:lnTo>
                <a:cubicBezTo>
                  <a:pt x="29339" y="62383"/>
                  <a:pt x="29302" y="62383"/>
                  <a:pt x="29264" y="62346"/>
                </a:cubicBezTo>
                <a:close/>
                <a:moveTo>
                  <a:pt x="12780" y="62686"/>
                </a:moveTo>
                <a:cubicBezTo>
                  <a:pt x="12704" y="62686"/>
                  <a:pt x="12553" y="62724"/>
                  <a:pt x="12553" y="62913"/>
                </a:cubicBezTo>
                <a:lnTo>
                  <a:pt x="12666" y="63026"/>
                </a:lnTo>
                <a:cubicBezTo>
                  <a:pt x="12780" y="63026"/>
                  <a:pt x="12855" y="63026"/>
                  <a:pt x="12931" y="62988"/>
                </a:cubicBezTo>
                <a:lnTo>
                  <a:pt x="12969" y="62875"/>
                </a:lnTo>
                <a:cubicBezTo>
                  <a:pt x="12969" y="62799"/>
                  <a:pt x="12893" y="62686"/>
                  <a:pt x="12780" y="62686"/>
                </a:cubicBezTo>
                <a:close/>
                <a:moveTo>
                  <a:pt x="42648" y="62620"/>
                </a:moveTo>
                <a:cubicBezTo>
                  <a:pt x="42610" y="62620"/>
                  <a:pt x="42572" y="62629"/>
                  <a:pt x="42534" y="62648"/>
                </a:cubicBezTo>
                <a:cubicBezTo>
                  <a:pt x="42421" y="62724"/>
                  <a:pt x="42383" y="62913"/>
                  <a:pt x="42496" y="62988"/>
                </a:cubicBezTo>
                <a:cubicBezTo>
                  <a:pt x="42534" y="63026"/>
                  <a:pt x="42610" y="63026"/>
                  <a:pt x="42648" y="63026"/>
                </a:cubicBezTo>
                <a:lnTo>
                  <a:pt x="42723" y="62950"/>
                </a:lnTo>
                <a:lnTo>
                  <a:pt x="42723" y="62950"/>
                </a:lnTo>
                <a:cubicBezTo>
                  <a:pt x="42685" y="62988"/>
                  <a:pt x="42648" y="62988"/>
                  <a:pt x="42648" y="62988"/>
                </a:cubicBezTo>
                <a:lnTo>
                  <a:pt x="42837" y="62875"/>
                </a:lnTo>
                <a:lnTo>
                  <a:pt x="42837" y="62761"/>
                </a:lnTo>
                <a:lnTo>
                  <a:pt x="42761" y="62648"/>
                </a:lnTo>
                <a:cubicBezTo>
                  <a:pt x="42723" y="62629"/>
                  <a:pt x="42685" y="62620"/>
                  <a:pt x="42648" y="62620"/>
                </a:cubicBezTo>
                <a:close/>
                <a:moveTo>
                  <a:pt x="44614" y="62648"/>
                </a:moveTo>
                <a:cubicBezTo>
                  <a:pt x="44387" y="62648"/>
                  <a:pt x="44311" y="62761"/>
                  <a:pt x="44236" y="62837"/>
                </a:cubicBezTo>
                <a:cubicBezTo>
                  <a:pt x="44236" y="62875"/>
                  <a:pt x="44198" y="62875"/>
                  <a:pt x="44198" y="62875"/>
                </a:cubicBezTo>
                <a:lnTo>
                  <a:pt x="44236" y="63064"/>
                </a:lnTo>
                <a:cubicBezTo>
                  <a:pt x="44279" y="63086"/>
                  <a:pt x="44335" y="63108"/>
                  <a:pt x="44397" y="63108"/>
                </a:cubicBezTo>
                <a:cubicBezTo>
                  <a:pt x="44442" y="63108"/>
                  <a:pt x="44490" y="63096"/>
                  <a:pt x="44538" y="63064"/>
                </a:cubicBezTo>
                <a:cubicBezTo>
                  <a:pt x="44651" y="63026"/>
                  <a:pt x="44765" y="62913"/>
                  <a:pt x="44765" y="62799"/>
                </a:cubicBezTo>
                <a:lnTo>
                  <a:pt x="44765" y="62724"/>
                </a:lnTo>
                <a:lnTo>
                  <a:pt x="44614" y="62648"/>
                </a:lnTo>
                <a:close/>
                <a:moveTo>
                  <a:pt x="29982" y="62714"/>
                </a:moveTo>
                <a:cubicBezTo>
                  <a:pt x="29944" y="62714"/>
                  <a:pt x="29906" y="62724"/>
                  <a:pt x="29869" y="62761"/>
                </a:cubicBezTo>
                <a:cubicBezTo>
                  <a:pt x="29793" y="62799"/>
                  <a:pt x="29793" y="62875"/>
                  <a:pt x="29755" y="62950"/>
                </a:cubicBezTo>
                <a:lnTo>
                  <a:pt x="29869" y="63064"/>
                </a:lnTo>
                <a:cubicBezTo>
                  <a:pt x="29906" y="63064"/>
                  <a:pt x="29944" y="63102"/>
                  <a:pt x="29944" y="63102"/>
                </a:cubicBezTo>
                <a:cubicBezTo>
                  <a:pt x="29982" y="63102"/>
                  <a:pt x="30020" y="63111"/>
                  <a:pt x="30062" y="63111"/>
                </a:cubicBezTo>
                <a:cubicBezTo>
                  <a:pt x="30105" y="63111"/>
                  <a:pt x="30152" y="63102"/>
                  <a:pt x="30209" y="63064"/>
                </a:cubicBezTo>
                <a:cubicBezTo>
                  <a:pt x="30285" y="63026"/>
                  <a:pt x="30285" y="62950"/>
                  <a:pt x="30285" y="62875"/>
                </a:cubicBezTo>
                <a:lnTo>
                  <a:pt x="30171" y="62761"/>
                </a:lnTo>
                <a:cubicBezTo>
                  <a:pt x="30171" y="62724"/>
                  <a:pt x="30133" y="62724"/>
                  <a:pt x="30095" y="62724"/>
                </a:cubicBezTo>
                <a:cubicBezTo>
                  <a:pt x="30058" y="62724"/>
                  <a:pt x="30020" y="62714"/>
                  <a:pt x="29982" y="62714"/>
                </a:cubicBezTo>
                <a:close/>
                <a:moveTo>
                  <a:pt x="68927" y="62663"/>
                </a:moveTo>
                <a:cubicBezTo>
                  <a:pt x="68876" y="62663"/>
                  <a:pt x="68818" y="62672"/>
                  <a:pt x="68735" y="62686"/>
                </a:cubicBezTo>
                <a:lnTo>
                  <a:pt x="68697" y="62686"/>
                </a:lnTo>
                <a:lnTo>
                  <a:pt x="68584" y="62799"/>
                </a:lnTo>
                <a:cubicBezTo>
                  <a:pt x="68546" y="63026"/>
                  <a:pt x="68697" y="63064"/>
                  <a:pt x="68810" y="63102"/>
                </a:cubicBezTo>
                <a:cubicBezTo>
                  <a:pt x="68810" y="63139"/>
                  <a:pt x="68848" y="63139"/>
                  <a:pt x="68848" y="63139"/>
                </a:cubicBezTo>
                <a:lnTo>
                  <a:pt x="69075" y="63026"/>
                </a:lnTo>
                <a:lnTo>
                  <a:pt x="69113" y="63026"/>
                </a:lnTo>
                <a:cubicBezTo>
                  <a:pt x="69151" y="63026"/>
                  <a:pt x="69264" y="62988"/>
                  <a:pt x="69264" y="62875"/>
                </a:cubicBezTo>
                <a:lnTo>
                  <a:pt x="69226" y="62761"/>
                </a:lnTo>
                <a:cubicBezTo>
                  <a:pt x="69083" y="62689"/>
                  <a:pt x="69015" y="62663"/>
                  <a:pt x="68927" y="62663"/>
                </a:cubicBezTo>
                <a:close/>
                <a:moveTo>
                  <a:pt x="37610" y="62506"/>
                </a:moveTo>
                <a:cubicBezTo>
                  <a:pt x="37572" y="62506"/>
                  <a:pt x="37525" y="62516"/>
                  <a:pt x="37468" y="62535"/>
                </a:cubicBezTo>
                <a:cubicBezTo>
                  <a:pt x="37392" y="62572"/>
                  <a:pt x="37392" y="62610"/>
                  <a:pt x="37355" y="62686"/>
                </a:cubicBezTo>
                <a:lnTo>
                  <a:pt x="37430" y="62761"/>
                </a:lnTo>
                <a:cubicBezTo>
                  <a:pt x="37355" y="62799"/>
                  <a:pt x="37317" y="62950"/>
                  <a:pt x="37392" y="63064"/>
                </a:cubicBezTo>
                <a:lnTo>
                  <a:pt x="37468" y="63139"/>
                </a:lnTo>
                <a:cubicBezTo>
                  <a:pt x="37546" y="63155"/>
                  <a:pt x="37618" y="63164"/>
                  <a:pt x="37681" y="63164"/>
                </a:cubicBezTo>
                <a:cubicBezTo>
                  <a:pt x="37769" y="63164"/>
                  <a:pt x="37840" y="63146"/>
                  <a:pt x="37884" y="63102"/>
                </a:cubicBezTo>
                <a:cubicBezTo>
                  <a:pt x="37959" y="63064"/>
                  <a:pt x="38035" y="62988"/>
                  <a:pt x="38035" y="62837"/>
                </a:cubicBezTo>
                <a:cubicBezTo>
                  <a:pt x="38035" y="62761"/>
                  <a:pt x="38035" y="62686"/>
                  <a:pt x="37997" y="62610"/>
                </a:cubicBezTo>
                <a:lnTo>
                  <a:pt x="37846" y="62535"/>
                </a:lnTo>
                <a:lnTo>
                  <a:pt x="37695" y="62535"/>
                </a:lnTo>
                <a:cubicBezTo>
                  <a:pt x="37676" y="62516"/>
                  <a:pt x="37648" y="62506"/>
                  <a:pt x="37610" y="62506"/>
                </a:cubicBezTo>
                <a:close/>
                <a:moveTo>
                  <a:pt x="51948" y="62535"/>
                </a:moveTo>
                <a:lnTo>
                  <a:pt x="51759" y="62648"/>
                </a:lnTo>
                <a:cubicBezTo>
                  <a:pt x="51759" y="62686"/>
                  <a:pt x="51759" y="62724"/>
                  <a:pt x="51721" y="62761"/>
                </a:cubicBezTo>
                <a:lnTo>
                  <a:pt x="51873" y="62913"/>
                </a:lnTo>
                <a:cubicBezTo>
                  <a:pt x="51873" y="62950"/>
                  <a:pt x="51873" y="63026"/>
                  <a:pt x="51873" y="63064"/>
                </a:cubicBezTo>
                <a:lnTo>
                  <a:pt x="52024" y="63177"/>
                </a:lnTo>
                <a:cubicBezTo>
                  <a:pt x="52251" y="63177"/>
                  <a:pt x="52629" y="63026"/>
                  <a:pt x="52629" y="62837"/>
                </a:cubicBezTo>
                <a:cubicBezTo>
                  <a:pt x="52629" y="62761"/>
                  <a:pt x="52591" y="62724"/>
                  <a:pt x="52553" y="62686"/>
                </a:cubicBezTo>
                <a:lnTo>
                  <a:pt x="52478" y="62686"/>
                </a:lnTo>
                <a:cubicBezTo>
                  <a:pt x="52478" y="62648"/>
                  <a:pt x="52478" y="62610"/>
                  <a:pt x="52402" y="62572"/>
                </a:cubicBezTo>
                <a:lnTo>
                  <a:pt x="52326" y="62535"/>
                </a:lnTo>
                <a:cubicBezTo>
                  <a:pt x="52213" y="62535"/>
                  <a:pt x="52137" y="62535"/>
                  <a:pt x="52062" y="62572"/>
                </a:cubicBezTo>
                <a:cubicBezTo>
                  <a:pt x="52024" y="62572"/>
                  <a:pt x="52024" y="62572"/>
                  <a:pt x="51948" y="62535"/>
                </a:cubicBezTo>
                <a:close/>
                <a:moveTo>
                  <a:pt x="70739" y="62837"/>
                </a:moveTo>
                <a:lnTo>
                  <a:pt x="70587" y="62913"/>
                </a:lnTo>
                <a:cubicBezTo>
                  <a:pt x="70512" y="62950"/>
                  <a:pt x="70398" y="63026"/>
                  <a:pt x="70474" y="63215"/>
                </a:cubicBezTo>
                <a:lnTo>
                  <a:pt x="70550" y="63291"/>
                </a:lnTo>
                <a:cubicBezTo>
                  <a:pt x="70625" y="63291"/>
                  <a:pt x="70701" y="63291"/>
                  <a:pt x="70776" y="63253"/>
                </a:cubicBezTo>
                <a:cubicBezTo>
                  <a:pt x="70852" y="63215"/>
                  <a:pt x="70928" y="63139"/>
                  <a:pt x="70928" y="63026"/>
                </a:cubicBezTo>
                <a:cubicBezTo>
                  <a:pt x="70928" y="62950"/>
                  <a:pt x="70852" y="62875"/>
                  <a:pt x="70739" y="62837"/>
                </a:cubicBezTo>
                <a:close/>
                <a:moveTo>
                  <a:pt x="39770" y="62166"/>
                </a:moveTo>
                <a:cubicBezTo>
                  <a:pt x="39736" y="62166"/>
                  <a:pt x="39699" y="62175"/>
                  <a:pt x="39661" y="62194"/>
                </a:cubicBezTo>
                <a:cubicBezTo>
                  <a:pt x="39510" y="62270"/>
                  <a:pt x="39434" y="62383"/>
                  <a:pt x="39510" y="62497"/>
                </a:cubicBezTo>
                <a:lnTo>
                  <a:pt x="39472" y="62497"/>
                </a:lnTo>
                <a:cubicBezTo>
                  <a:pt x="39434" y="62497"/>
                  <a:pt x="39396" y="62459"/>
                  <a:pt x="39396" y="62459"/>
                </a:cubicBezTo>
                <a:lnTo>
                  <a:pt x="39132" y="62459"/>
                </a:lnTo>
                <a:cubicBezTo>
                  <a:pt x="39132" y="62459"/>
                  <a:pt x="39094" y="62497"/>
                  <a:pt x="39094" y="62497"/>
                </a:cubicBezTo>
                <a:cubicBezTo>
                  <a:pt x="39056" y="62535"/>
                  <a:pt x="38942" y="62648"/>
                  <a:pt x="38980" y="62799"/>
                </a:cubicBezTo>
                <a:lnTo>
                  <a:pt x="39132" y="62875"/>
                </a:lnTo>
                <a:lnTo>
                  <a:pt x="39207" y="62875"/>
                </a:lnTo>
                <a:cubicBezTo>
                  <a:pt x="39245" y="62913"/>
                  <a:pt x="39245" y="62913"/>
                  <a:pt x="39283" y="62950"/>
                </a:cubicBezTo>
                <a:lnTo>
                  <a:pt x="39245" y="62950"/>
                </a:lnTo>
                <a:cubicBezTo>
                  <a:pt x="39283" y="62988"/>
                  <a:pt x="39283" y="63026"/>
                  <a:pt x="39283" y="63064"/>
                </a:cubicBezTo>
                <a:cubicBezTo>
                  <a:pt x="39321" y="63139"/>
                  <a:pt x="39396" y="63291"/>
                  <a:pt x="39585" y="63329"/>
                </a:cubicBezTo>
                <a:lnTo>
                  <a:pt x="39736" y="63291"/>
                </a:lnTo>
                <a:cubicBezTo>
                  <a:pt x="39774" y="63215"/>
                  <a:pt x="39774" y="63177"/>
                  <a:pt x="39774" y="63102"/>
                </a:cubicBezTo>
                <a:cubicBezTo>
                  <a:pt x="39774" y="63102"/>
                  <a:pt x="39812" y="63064"/>
                  <a:pt x="39812" y="63026"/>
                </a:cubicBezTo>
                <a:lnTo>
                  <a:pt x="39774" y="62913"/>
                </a:lnTo>
                <a:lnTo>
                  <a:pt x="39736" y="62913"/>
                </a:lnTo>
                <a:lnTo>
                  <a:pt x="39736" y="62648"/>
                </a:lnTo>
                <a:lnTo>
                  <a:pt x="39699" y="62572"/>
                </a:lnTo>
                <a:lnTo>
                  <a:pt x="39774" y="62572"/>
                </a:lnTo>
                <a:lnTo>
                  <a:pt x="39812" y="62535"/>
                </a:lnTo>
                <a:lnTo>
                  <a:pt x="39736" y="62459"/>
                </a:lnTo>
                <a:lnTo>
                  <a:pt x="39812" y="62497"/>
                </a:lnTo>
                <a:cubicBezTo>
                  <a:pt x="39812" y="62497"/>
                  <a:pt x="39850" y="62459"/>
                  <a:pt x="39850" y="62459"/>
                </a:cubicBezTo>
                <a:cubicBezTo>
                  <a:pt x="39888" y="62383"/>
                  <a:pt x="39925" y="62346"/>
                  <a:pt x="39925" y="62308"/>
                </a:cubicBezTo>
                <a:lnTo>
                  <a:pt x="39850" y="62194"/>
                </a:lnTo>
                <a:cubicBezTo>
                  <a:pt x="39831" y="62175"/>
                  <a:pt x="39803" y="62166"/>
                  <a:pt x="39770" y="62166"/>
                </a:cubicBezTo>
                <a:close/>
                <a:moveTo>
                  <a:pt x="80115" y="62837"/>
                </a:moveTo>
                <a:lnTo>
                  <a:pt x="80002" y="62913"/>
                </a:lnTo>
                <a:cubicBezTo>
                  <a:pt x="79926" y="62988"/>
                  <a:pt x="79888" y="63102"/>
                  <a:pt x="79926" y="63253"/>
                </a:cubicBezTo>
                <a:lnTo>
                  <a:pt x="80039" y="63329"/>
                </a:lnTo>
                <a:cubicBezTo>
                  <a:pt x="80068" y="63329"/>
                  <a:pt x="80108" y="63331"/>
                  <a:pt x="80153" y="63331"/>
                </a:cubicBezTo>
                <a:cubicBezTo>
                  <a:pt x="80287" y="63331"/>
                  <a:pt x="80465" y="63310"/>
                  <a:pt x="80493" y="63139"/>
                </a:cubicBezTo>
                <a:lnTo>
                  <a:pt x="80417" y="63026"/>
                </a:lnTo>
                <a:cubicBezTo>
                  <a:pt x="80417" y="63026"/>
                  <a:pt x="80380" y="62988"/>
                  <a:pt x="80380" y="62988"/>
                </a:cubicBezTo>
                <a:cubicBezTo>
                  <a:pt x="80342" y="62913"/>
                  <a:pt x="80266" y="62875"/>
                  <a:pt x="80115" y="62837"/>
                </a:cubicBezTo>
                <a:close/>
                <a:moveTo>
                  <a:pt x="42912" y="62950"/>
                </a:moveTo>
                <a:lnTo>
                  <a:pt x="42723" y="63102"/>
                </a:lnTo>
                <a:cubicBezTo>
                  <a:pt x="42837" y="63366"/>
                  <a:pt x="42988" y="63366"/>
                  <a:pt x="43026" y="63366"/>
                </a:cubicBezTo>
                <a:cubicBezTo>
                  <a:pt x="43101" y="63329"/>
                  <a:pt x="43177" y="63291"/>
                  <a:pt x="43177" y="63215"/>
                </a:cubicBezTo>
                <a:cubicBezTo>
                  <a:pt x="43177" y="63102"/>
                  <a:pt x="43064" y="63026"/>
                  <a:pt x="42912" y="62950"/>
                </a:cubicBezTo>
                <a:close/>
                <a:moveTo>
                  <a:pt x="681" y="63291"/>
                </a:moveTo>
                <a:cubicBezTo>
                  <a:pt x="566" y="63337"/>
                  <a:pt x="661" y="63411"/>
                  <a:pt x="736" y="63411"/>
                </a:cubicBezTo>
                <a:cubicBezTo>
                  <a:pt x="784" y="63411"/>
                  <a:pt x="824" y="63380"/>
                  <a:pt x="795" y="63291"/>
                </a:cubicBezTo>
                <a:close/>
                <a:moveTo>
                  <a:pt x="26859" y="63132"/>
                </a:moveTo>
                <a:cubicBezTo>
                  <a:pt x="26730" y="63132"/>
                  <a:pt x="26612" y="63230"/>
                  <a:pt x="26579" y="63329"/>
                </a:cubicBezTo>
                <a:lnTo>
                  <a:pt x="26731" y="63480"/>
                </a:lnTo>
                <a:lnTo>
                  <a:pt x="26957" y="63480"/>
                </a:lnTo>
                <a:lnTo>
                  <a:pt x="27109" y="63366"/>
                </a:lnTo>
                <a:cubicBezTo>
                  <a:pt x="27109" y="63177"/>
                  <a:pt x="26957" y="63139"/>
                  <a:pt x="26920" y="63139"/>
                </a:cubicBezTo>
                <a:cubicBezTo>
                  <a:pt x="26899" y="63134"/>
                  <a:pt x="26879" y="63132"/>
                  <a:pt x="26859" y="63132"/>
                </a:cubicBezTo>
                <a:close/>
                <a:moveTo>
                  <a:pt x="18715" y="63177"/>
                </a:moveTo>
                <a:lnTo>
                  <a:pt x="18526" y="63253"/>
                </a:lnTo>
                <a:cubicBezTo>
                  <a:pt x="18526" y="63291"/>
                  <a:pt x="18451" y="63329"/>
                  <a:pt x="18451" y="63404"/>
                </a:cubicBezTo>
                <a:lnTo>
                  <a:pt x="18489" y="63518"/>
                </a:lnTo>
                <a:cubicBezTo>
                  <a:pt x="18564" y="63593"/>
                  <a:pt x="18640" y="63593"/>
                  <a:pt x="18753" y="63593"/>
                </a:cubicBezTo>
                <a:cubicBezTo>
                  <a:pt x="18791" y="63593"/>
                  <a:pt x="18829" y="63555"/>
                  <a:pt x="18904" y="63555"/>
                </a:cubicBezTo>
                <a:lnTo>
                  <a:pt x="18980" y="63555"/>
                </a:lnTo>
                <a:lnTo>
                  <a:pt x="19093" y="63442"/>
                </a:lnTo>
                <a:lnTo>
                  <a:pt x="19093" y="63404"/>
                </a:lnTo>
                <a:cubicBezTo>
                  <a:pt x="19093" y="63215"/>
                  <a:pt x="18867" y="63177"/>
                  <a:pt x="18791" y="63177"/>
                </a:cubicBezTo>
                <a:close/>
                <a:moveTo>
                  <a:pt x="76145" y="63139"/>
                </a:moveTo>
                <a:cubicBezTo>
                  <a:pt x="75881" y="63139"/>
                  <a:pt x="75729" y="63215"/>
                  <a:pt x="75654" y="63442"/>
                </a:cubicBezTo>
                <a:lnTo>
                  <a:pt x="75729" y="63593"/>
                </a:lnTo>
                <a:cubicBezTo>
                  <a:pt x="75776" y="63609"/>
                  <a:pt x="75830" y="63618"/>
                  <a:pt x="75884" y="63618"/>
                </a:cubicBezTo>
                <a:cubicBezTo>
                  <a:pt x="75962" y="63618"/>
                  <a:pt x="76041" y="63600"/>
                  <a:pt x="76107" y="63555"/>
                </a:cubicBezTo>
                <a:cubicBezTo>
                  <a:pt x="76183" y="63555"/>
                  <a:pt x="76259" y="63480"/>
                  <a:pt x="76259" y="63291"/>
                </a:cubicBezTo>
                <a:cubicBezTo>
                  <a:pt x="76259" y="63291"/>
                  <a:pt x="76259" y="63291"/>
                  <a:pt x="76259" y="63253"/>
                </a:cubicBezTo>
                <a:lnTo>
                  <a:pt x="76145" y="63139"/>
                </a:lnTo>
                <a:close/>
                <a:moveTo>
                  <a:pt x="82383" y="63253"/>
                </a:moveTo>
                <a:cubicBezTo>
                  <a:pt x="82232" y="63253"/>
                  <a:pt x="82081" y="63329"/>
                  <a:pt x="82005" y="63404"/>
                </a:cubicBezTo>
                <a:lnTo>
                  <a:pt x="82081" y="63593"/>
                </a:lnTo>
                <a:cubicBezTo>
                  <a:pt x="82043" y="63593"/>
                  <a:pt x="82005" y="63555"/>
                  <a:pt x="82005" y="63518"/>
                </a:cubicBezTo>
                <a:cubicBezTo>
                  <a:pt x="82005" y="63480"/>
                  <a:pt x="82005" y="63480"/>
                  <a:pt x="82005" y="63480"/>
                </a:cubicBezTo>
                <a:lnTo>
                  <a:pt x="82005" y="63480"/>
                </a:lnTo>
                <a:cubicBezTo>
                  <a:pt x="81968" y="63518"/>
                  <a:pt x="81892" y="63631"/>
                  <a:pt x="82081" y="63744"/>
                </a:cubicBezTo>
                <a:lnTo>
                  <a:pt x="82270" y="63744"/>
                </a:lnTo>
                <a:cubicBezTo>
                  <a:pt x="82421" y="63707"/>
                  <a:pt x="82572" y="63707"/>
                  <a:pt x="82686" y="63631"/>
                </a:cubicBezTo>
                <a:lnTo>
                  <a:pt x="82610" y="63404"/>
                </a:lnTo>
                <a:lnTo>
                  <a:pt x="82610" y="63404"/>
                </a:lnTo>
                <a:cubicBezTo>
                  <a:pt x="82610" y="63404"/>
                  <a:pt x="82686" y="63442"/>
                  <a:pt x="82686" y="63518"/>
                </a:cubicBezTo>
                <a:cubicBezTo>
                  <a:pt x="82686" y="63518"/>
                  <a:pt x="82686" y="63518"/>
                  <a:pt x="82686" y="63480"/>
                </a:cubicBezTo>
                <a:lnTo>
                  <a:pt x="82686" y="63329"/>
                </a:lnTo>
                <a:cubicBezTo>
                  <a:pt x="82610" y="63291"/>
                  <a:pt x="82497" y="63253"/>
                  <a:pt x="82383" y="63253"/>
                </a:cubicBezTo>
                <a:close/>
                <a:moveTo>
                  <a:pt x="38149" y="63102"/>
                </a:moveTo>
                <a:lnTo>
                  <a:pt x="38073" y="63215"/>
                </a:lnTo>
                <a:lnTo>
                  <a:pt x="38035" y="63253"/>
                </a:lnTo>
                <a:cubicBezTo>
                  <a:pt x="38035" y="63253"/>
                  <a:pt x="38035" y="63215"/>
                  <a:pt x="38035" y="63215"/>
                </a:cubicBezTo>
                <a:lnTo>
                  <a:pt x="37922" y="63253"/>
                </a:lnTo>
                <a:cubicBezTo>
                  <a:pt x="37884" y="63366"/>
                  <a:pt x="37884" y="63404"/>
                  <a:pt x="37884" y="63442"/>
                </a:cubicBezTo>
                <a:cubicBezTo>
                  <a:pt x="37884" y="63555"/>
                  <a:pt x="37922" y="63593"/>
                  <a:pt x="37959" y="63669"/>
                </a:cubicBezTo>
                <a:lnTo>
                  <a:pt x="37959" y="63744"/>
                </a:lnTo>
                <a:lnTo>
                  <a:pt x="38111" y="63820"/>
                </a:lnTo>
                <a:cubicBezTo>
                  <a:pt x="38224" y="63820"/>
                  <a:pt x="38338" y="63782"/>
                  <a:pt x="38451" y="63707"/>
                </a:cubicBezTo>
                <a:cubicBezTo>
                  <a:pt x="38527" y="63631"/>
                  <a:pt x="38564" y="63555"/>
                  <a:pt x="38564" y="63442"/>
                </a:cubicBezTo>
                <a:cubicBezTo>
                  <a:pt x="38564" y="63291"/>
                  <a:pt x="38451" y="63102"/>
                  <a:pt x="38149" y="63102"/>
                </a:cubicBezTo>
                <a:close/>
                <a:moveTo>
                  <a:pt x="10584" y="63472"/>
                </a:moveTo>
                <a:cubicBezTo>
                  <a:pt x="10562" y="63472"/>
                  <a:pt x="10538" y="63474"/>
                  <a:pt x="10511" y="63480"/>
                </a:cubicBezTo>
                <a:lnTo>
                  <a:pt x="10360" y="63593"/>
                </a:lnTo>
                <a:cubicBezTo>
                  <a:pt x="10360" y="63744"/>
                  <a:pt x="10549" y="63933"/>
                  <a:pt x="10700" y="63933"/>
                </a:cubicBezTo>
                <a:cubicBezTo>
                  <a:pt x="10776" y="63933"/>
                  <a:pt x="10889" y="63896"/>
                  <a:pt x="10927" y="63782"/>
                </a:cubicBezTo>
                <a:lnTo>
                  <a:pt x="10889" y="63631"/>
                </a:lnTo>
                <a:cubicBezTo>
                  <a:pt x="10889" y="63631"/>
                  <a:pt x="10851" y="63631"/>
                  <a:pt x="10851" y="63593"/>
                </a:cubicBezTo>
                <a:cubicBezTo>
                  <a:pt x="10786" y="63561"/>
                  <a:pt x="10721" y="63472"/>
                  <a:pt x="10584" y="63472"/>
                </a:cubicBezTo>
                <a:close/>
                <a:moveTo>
                  <a:pt x="63744" y="63404"/>
                </a:moveTo>
                <a:cubicBezTo>
                  <a:pt x="63631" y="63404"/>
                  <a:pt x="63517" y="63404"/>
                  <a:pt x="63442" y="63442"/>
                </a:cubicBezTo>
                <a:cubicBezTo>
                  <a:pt x="63404" y="63480"/>
                  <a:pt x="63366" y="63555"/>
                  <a:pt x="63366" y="63593"/>
                </a:cubicBezTo>
                <a:cubicBezTo>
                  <a:pt x="63215" y="63669"/>
                  <a:pt x="63253" y="63744"/>
                  <a:pt x="63291" y="63858"/>
                </a:cubicBezTo>
                <a:lnTo>
                  <a:pt x="63328" y="63858"/>
                </a:lnTo>
                <a:cubicBezTo>
                  <a:pt x="63384" y="63913"/>
                  <a:pt x="63459" y="63948"/>
                  <a:pt x="63540" y="63948"/>
                </a:cubicBezTo>
                <a:cubicBezTo>
                  <a:pt x="63570" y="63948"/>
                  <a:pt x="63600" y="63944"/>
                  <a:pt x="63631" y="63933"/>
                </a:cubicBezTo>
                <a:cubicBezTo>
                  <a:pt x="63782" y="63858"/>
                  <a:pt x="63858" y="63707"/>
                  <a:pt x="63858" y="63555"/>
                </a:cubicBezTo>
                <a:lnTo>
                  <a:pt x="63858" y="63518"/>
                </a:lnTo>
                <a:lnTo>
                  <a:pt x="63744" y="63404"/>
                </a:lnTo>
                <a:close/>
                <a:moveTo>
                  <a:pt x="18640" y="63631"/>
                </a:moveTo>
                <a:cubicBezTo>
                  <a:pt x="18526" y="63631"/>
                  <a:pt x="18413" y="63669"/>
                  <a:pt x="18375" y="63820"/>
                </a:cubicBezTo>
                <a:lnTo>
                  <a:pt x="18489" y="63971"/>
                </a:lnTo>
                <a:cubicBezTo>
                  <a:pt x="18640" y="63971"/>
                  <a:pt x="18715" y="63971"/>
                  <a:pt x="18753" y="63933"/>
                </a:cubicBezTo>
                <a:lnTo>
                  <a:pt x="18829" y="63820"/>
                </a:lnTo>
                <a:cubicBezTo>
                  <a:pt x="18829" y="63707"/>
                  <a:pt x="18753" y="63631"/>
                  <a:pt x="18640" y="63631"/>
                </a:cubicBezTo>
                <a:close/>
                <a:moveTo>
                  <a:pt x="43782" y="63264"/>
                </a:moveTo>
                <a:cubicBezTo>
                  <a:pt x="43658" y="63264"/>
                  <a:pt x="43569" y="63352"/>
                  <a:pt x="43517" y="63404"/>
                </a:cubicBezTo>
                <a:cubicBezTo>
                  <a:pt x="43487" y="63374"/>
                  <a:pt x="43431" y="63318"/>
                  <a:pt x="43371" y="63318"/>
                </a:cubicBezTo>
                <a:cubicBezTo>
                  <a:pt x="43357" y="63318"/>
                  <a:pt x="43343" y="63321"/>
                  <a:pt x="43328" y="63329"/>
                </a:cubicBezTo>
                <a:cubicBezTo>
                  <a:pt x="43253" y="63329"/>
                  <a:pt x="43215" y="63366"/>
                  <a:pt x="43177" y="63442"/>
                </a:cubicBezTo>
                <a:cubicBezTo>
                  <a:pt x="43139" y="63480"/>
                  <a:pt x="43139" y="63480"/>
                  <a:pt x="43139" y="63518"/>
                </a:cubicBezTo>
                <a:lnTo>
                  <a:pt x="43177" y="63518"/>
                </a:lnTo>
                <a:lnTo>
                  <a:pt x="43177" y="63555"/>
                </a:lnTo>
                <a:cubicBezTo>
                  <a:pt x="43064" y="63555"/>
                  <a:pt x="42950" y="63593"/>
                  <a:pt x="42912" y="63744"/>
                </a:cubicBezTo>
                <a:lnTo>
                  <a:pt x="42988" y="63971"/>
                </a:lnTo>
                <a:cubicBezTo>
                  <a:pt x="43064" y="63971"/>
                  <a:pt x="43177" y="63933"/>
                  <a:pt x="43215" y="63896"/>
                </a:cubicBezTo>
                <a:cubicBezTo>
                  <a:pt x="43253" y="63858"/>
                  <a:pt x="43290" y="63820"/>
                  <a:pt x="43290" y="63707"/>
                </a:cubicBezTo>
                <a:cubicBezTo>
                  <a:pt x="43316" y="63719"/>
                  <a:pt x="43337" y="63723"/>
                  <a:pt x="43355" y="63723"/>
                </a:cubicBezTo>
                <a:cubicBezTo>
                  <a:pt x="43391" y="63723"/>
                  <a:pt x="43416" y="63707"/>
                  <a:pt x="43442" y="63707"/>
                </a:cubicBezTo>
                <a:cubicBezTo>
                  <a:pt x="43479" y="63707"/>
                  <a:pt x="43479" y="63707"/>
                  <a:pt x="43517" y="63744"/>
                </a:cubicBezTo>
                <a:lnTo>
                  <a:pt x="43706" y="63669"/>
                </a:lnTo>
                <a:cubicBezTo>
                  <a:pt x="43744" y="63631"/>
                  <a:pt x="43744" y="63593"/>
                  <a:pt x="43782" y="63593"/>
                </a:cubicBezTo>
                <a:cubicBezTo>
                  <a:pt x="43820" y="63593"/>
                  <a:pt x="44009" y="63593"/>
                  <a:pt x="44009" y="63442"/>
                </a:cubicBezTo>
                <a:lnTo>
                  <a:pt x="43971" y="63329"/>
                </a:lnTo>
                <a:cubicBezTo>
                  <a:pt x="43901" y="63282"/>
                  <a:pt x="43837" y="63264"/>
                  <a:pt x="43782" y="63264"/>
                </a:cubicBezTo>
                <a:close/>
                <a:moveTo>
                  <a:pt x="68470" y="63518"/>
                </a:moveTo>
                <a:lnTo>
                  <a:pt x="68319" y="63555"/>
                </a:lnTo>
                <a:cubicBezTo>
                  <a:pt x="68281" y="63593"/>
                  <a:pt x="68281" y="63593"/>
                  <a:pt x="68243" y="63593"/>
                </a:cubicBezTo>
                <a:cubicBezTo>
                  <a:pt x="68206" y="63669"/>
                  <a:pt x="68130" y="63707"/>
                  <a:pt x="68092" y="63820"/>
                </a:cubicBezTo>
                <a:lnTo>
                  <a:pt x="68206" y="63971"/>
                </a:lnTo>
                <a:cubicBezTo>
                  <a:pt x="68281" y="63971"/>
                  <a:pt x="68395" y="63933"/>
                  <a:pt x="68470" y="63896"/>
                </a:cubicBezTo>
                <a:cubicBezTo>
                  <a:pt x="68546" y="63820"/>
                  <a:pt x="68621" y="63744"/>
                  <a:pt x="68621" y="63707"/>
                </a:cubicBezTo>
                <a:cubicBezTo>
                  <a:pt x="68621" y="63631"/>
                  <a:pt x="68546" y="63555"/>
                  <a:pt x="68470" y="63518"/>
                </a:cubicBezTo>
                <a:close/>
                <a:moveTo>
                  <a:pt x="78187" y="63555"/>
                </a:moveTo>
                <a:lnTo>
                  <a:pt x="78073" y="63593"/>
                </a:lnTo>
                <a:cubicBezTo>
                  <a:pt x="78073" y="63631"/>
                  <a:pt x="78036" y="63631"/>
                  <a:pt x="78036" y="63631"/>
                </a:cubicBezTo>
                <a:cubicBezTo>
                  <a:pt x="77960" y="63669"/>
                  <a:pt x="77884" y="63744"/>
                  <a:pt x="77884" y="63820"/>
                </a:cubicBezTo>
                <a:cubicBezTo>
                  <a:pt x="77884" y="63896"/>
                  <a:pt x="77960" y="63971"/>
                  <a:pt x="78073" y="64009"/>
                </a:cubicBezTo>
                <a:lnTo>
                  <a:pt x="78262" y="63896"/>
                </a:lnTo>
                <a:cubicBezTo>
                  <a:pt x="78262" y="63896"/>
                  <a:pt x="78262" y="63896"/>
                  <a:pt x="78300" y="63858"/>
                </a:cubicBezTo>
                <a:cubicBezTo>
                  <a:pt x="78338" y="63820"/>
                  <a:pt x="78376" y="63782"/>
                  <a:pt x="78376" y="63707"/>
                </a:cubicBezTo>
                <a:cubicBezTo>
                  <a:pt x="78376" y="63669"/>
                  <a:pt x="78338" y="63593"/>
                  <a:pt x="78187" y="63555"/>
                </a:cubicBezTo>
                <a:close/>
                <a:moveTo>
                  <a:pt x="40606" y="63669"/>
                </a:moveTo>
                <a:lnTo>
                  <a:pt x="40493" y="63782"/>
                </a:lnTo>
                <a:cubicBezTo>
                  <a:pt x="40455" y="63820"/>
                  <a:pt x="40417" y="63858"/>
                  <a:pt x="40379" y="63896"/>
                </a:cubicBezTo>
                <a:lnTo>
                  <a:pt x="40530" y="64047"/>
                </a:lnTo>
                <a:lnTo>
                  <a:pt x="40682" y="64047"/>
                </a:lnTo>
                <a:lnTo>
                  <a:pt x="40833" y="63933"/>
                </a:lnTo>
                <a:lnTo>
                  <a:pt x="40833" y="63858"/>
                </a:lnTo>
                <a:lnTo>
                  <a:pt x="40833" y="63820"/>
                </a:lnTo>
                <a:cubicBezTo>
                  <a:pt x="40833" y="63820"/>
                  <a:pt x="40833" y="63744"/>
                  <a:pt x="40757" y="63707"/>
                </a:cubicBezTo>
                <a:cubicBezTo>
                  <a:pt x="40719" y="63669"/>
                  <a:pt x="40682" y="63669"/>
                  <a:pt x="40606" y="63669"/>
                </a:cubicBezTo>
                <a:close/>
                <a:moveTo>
                  <a:pt x="49982" y="63669"/>
                </a:moveTo>
                <a:cubicBezTo>
                  <a:pt x="49907" y="63669"/>
                  <a:pt x="49680" y="63707"/>
                  <a:pt x="49604" y="63858"/>
                </a:cubicBezTo>
                <a:lnTo>
                  <a:pt x="49642" y="63971"/>
                </a:lnTo>
                <a:cubicBezTo>
                  <a:pt x="49697" y="64027"/>
                  <a:pt x="49773" y="64062"/>
                  <a:pt x="49854" y="64062"/>
                </a:cubicBezTo>
                <a:cubicBezTo>
                  <a:pt x="49884" y="64062"/>
                  <a:pt x="49914" y="64057"/>
                  <a:pt x="49944" y="64047"/>
                </a:cubicBezTo>
                <a:cubicBezTo>
                  <a:pt x="50058" y="64009"/>
                  <a:pt x="50134" y="63933"/>
                  <a:pt x="50134" y="63820"/>
                </a:cubicBezTo>
                <a:cubicBezTo>
                  <a:pt x="50134" y="63820"/>
                  <a:pt x="50096" y="63782"/>
                  <a:pt x="50096" y="63782"/>
                </a:cubicBezTo>
                <a:lnTo>
                  <a:pt x="49982" y="63669"/>
                </a:lnTo>
                <a:close/>
                <a:moveTo>
                  <a:pt x="45748" y="63707"/>
                </a:moveTo>
                <a:cubicBezTo>
                  <a:pt x="45672" y="63744"/>
                  <a:pt x="45483" y="63744"/>
                  <a:pt x="45408" y="63896"/>
                </a:cubicBezTo>
                <a:lnTo>
                  <a:pt x="45521" y="64047"/>
                </a:lnTo>
                <a:lnTo>
                  <a:pt x="45597" y="64047"/>
                </a:lnTo>
                <a:cubicBezTo>
                  <a:pt x="45628" y="64063"/>
                  <a:pt x="45666" y="64072"/>
                  <a:pt x="45705" y="64072"/>
                </a:cubicBezTo>
                <a:cubicBezTo>
                  <a:pt x="45760" y="64072"/>
                  <a:pt x="45817" y="64053"/>
                  <a:pt x="45861" y="64009"/>
                </a:cubicBezTo>
                <a:cubicBezTo>
                  <a:pt x="45899" y="63971"/>
                  <a:pt x="45899" y="63933"/>
                  <a:pt x="45899" y="63896"/>
                </a:cubicBezTo>
                <a:cubicBezTo>
                  <a:pt x="45899" y="63858"/>
                  <a:pt x="45899" y="63820"/>
                  <a:pt x="45899" y="63820"/>
                </a:cubicBezTo>
                <a:lnTo>
                  <a:pt x="45748" y="63707"/>
                </a:lnTo>
                <a:close/>
                <a:moveTo>
                  <a:pt x="23517" y="63858"/>
                </a:moveTo>
                <a:cubicBezTo>
                  <a:pt x="23517" y="63858"/>
                  <a:pt x="23517" y="63858"/>
                  <a:pt x="23517" y="63896"/>
                </a:cubicBezTo>
                <a:lnTo>
                  <a:pt x="23366" y="63896"/>
                </a:lnTo>
                <a:cubicBezTo>
                  <a:pt x="23366" y="64009"/>
                  <a:pt x="23479" y="64122"/>
                  <a:pt x="23630" y="64122"/>
                </a:cubicBezTo>
                <a:cubicBezTo>
                  <a:pt x="23782" y="64122"/>
                  <a:pt x="23895" y="64009"/>
                  <a:pt x="23895" y="63896"/>
                </a:cubicBezTo>
                <a:lnTo>
                  <a:pt x="23744" y="63896"/>
                </a:lnTo>
                <a:cubicBezTo>
                  <a:pt x="23744" y="63858"/>
                  <a:pt x="23782" y="63858"/>
                  <a:pt x="23744" y="63858"/>
                </a:cubicBezTo>
                <a:close/>
                <a:moveTo>
                  <a:pt x="16749" y="63820"/>
                </a:moveTo>
                <a:cubicBezTo>
                  <a:pt x="16674" y="63820"/>
                  <a:pt x="16560" y="63858"/>
                  <a:pt x="16523" y="64047"/>
                </a:cubicBezTo>
                <a:lnTo>
                  <a:pt x="16636" y="64160"/>
                </a:lnTo>
                <a:cubicBezTo>
                  <a:pt x="16749" y="64160"/>
                  <a:pt x="16825" y="64160"/>
                  <a:pt x="16901" y="64122"/>
                </a:cubicBezTo>
                <a:lnTo>
                  <a:pt x="16976" y="64009"/>
                </a:lnTo>
                <a:cubicBezTo>
                  <a:pt x="16976" y="63933"/>
                  <a:pt x="16863" y="63858"/>
                  <a:pt x="16749" y="63820"/>
                </a:cubicBezTo>
                <a:close/>
                <a:moveTo>
                  <a:pt x="75162" y="63669"/>
                </a:moveTo>
                <a:cubicBezTo>
                  <a:pt x="74898" y="63669"/>
                  <a:pt x="74784" y="63820"/>
                  <a:pt x="74784" y="64047"/>
                </a:cubicBezTo>
                <a:lnTo>
                  <a:pt x="74935" y="64160"/>
                </a:lnTo>
                <a:lnTo>
                  <a:pt x="75011" y="64160"/>
                </a:lnTo>
                <a:cubicBezTo>
                  <a:pt x="75087" y="64160"/>
                  <a:pt x="75276" y="64160"/>
                  <a:pt x="75313" y="64009"/>
                </a:cubicBezTo>
                <a:lnTo>
                  <a:pt x="75276" y="63971"/>
                </a:lnTo>
                <a:cubicBezTo>
                  <a:pt x="75313" y="63933"/>
                  <a:pt x="75313" y="63896"/>
                  <a:pt x="75313" y="63858"/>
                </a:cubicBezTo>
                <a:cubicBezTo>
                  <a:pt x="75313" y="63820"/>
                  <a:pt x="75313" y="63782"/>
                  <a:pt x="75276" y="63744"/>
                </a:cubicBezTo>
                <a:lnTo>
                  <a:pt x="75162" y="63669"/>
                </a:lnTo>
                <a:close/>
                <a:moveTo>
                  <a:pt x="22572" y="63782"/>
                </a:moveTo>
                <a:cubicBezTo>
                  <a:pt x="22458" y="63782"/>
                  <a:pt x="22383" y="63782"/>
                  <a:pt x="22345" y="63820"/>
                </a:cubicBezTo>
                <a:cubicBezTo>
                  <a:pt x="22269" y="63896"/>
                  <a:pt x="22232" y="63971"/>
                  <a:pt x="22232" y="64122"/>
                </a:cubicBezTo>
                <a:lnTo>
                  <a:pt x="22345" y="64198"/>
                </a:lnTo>
                <a:cubicBezTo>
                  <a:pt x="22402" y="64217"/>
                  <a:pt x="22449" y="64226"/>
                  <a:pt x="22491" y="64226"/>
                </a:cubicBezTo>
                <a:cubicBezTo>
                  <a:pt x="22534" y="64226"/>
                  <a:pt x="22572" y="64217"/>
                  <a:pt x="22610" y="64198"/>
                </a:cubicBezTo>
                <a:cubicBezTo>
                  <a:pt x="22685" y="64122"/>
                  <a:pt x="22685" y="64009"/>
                  <a:pt x="22685" y="63971"/>
                </a:cubicBezTo>
                <a:cubicBezTo>
                  <a:pt x="22685" y="63933"/>
                  <a:pt x="22685" y="63933"/>
                  <a:pt x="22685" y="63896"/>
                </a:cubicBezTo>
                <a:lnTo>
                  <a:pt x="22572" y="63782"/>
                </a:lnTo>
                <a:close/>
                <a:moveTo>
                  <a:pt x="69226" y="63896"/>
                </a:moveTo>
                <a:cubicBezTo>
                  <a:pt x="69151" y="63896"/>
                  <a:pt x="69075" y="63933"/>
                  <a:pt x="69037" y="63971"/>
                </a:cubicBezTo>
                <a:lnTo>
                  <a:pt x="68886" y="64009"/>
                </a:lnTo>
                <a:cubicBezTo>
                  <a:pt x="68886" y="64198"/>
                  <a:pt x="69037" y="64236"/>
                  <a:pt x="69075" y="64236"/>
                </a:cubicBezTo>
                <a:cubicBezTo>
                  <a:pt x="69095" y="64241"/>
                  <a:pt x="69114" y="64243"/>
                  <a:pt x="69133" y="64243"/>
                </a:cubicBezTo>
                <a:cubicBezTo>
                  <a:pt x="69255" y="64243"/>
                  <a:pt x="69345" y="64140"/>
                  <a:pt x="69378" y="64009"/>
                </a:cubicBezTo>
                <a:lnTo>
                  <a:pt x="69226" y="63896"/>
                </a:lnTo>
                <a:close/>
                <a:moveTo>
                  <a:pt x="41953" y="63464"/>
                </a:moveTo>
                <a:cubicBezTo>
                  <a:pt x="41888" y="63464"/>
                  <a:pt x="41843" y="63491"/>
                  <a:pt x="41816" y="63518"/>
                </a:cubicBezTo>
                <a:cubicBezTo>
                  <a:pt x="41778" y="63555"/>
                  <a:pt x="41740" y="63631"/>
                  <a:pt x="41778" y="63744"/>
                </a:cubicBezTo>
                <a:lnTo>
                  <a:pt x="41854" y="63820"/>
                </a:lnTo>
                <a:cubicBezTo>
                  <a:pt x="41816" y="63820"/>
                  <a:pt x="41778" y="63820"/>
                  <a:pt x="41778" y="63858"/>
                </a:cubicBezTo>
                <a:cubicBezTo>
                  <a:pt x="41665" y="63896"/>
                  <a:pt x="41665" y="63971"/>
                  <a:pt x="41627" y="64009"/>
                </a:cubicBezTo>
                <a:cubicBezTo>
                  <a:pt x="41627" y="64023"/>
                  <a:pt x="41627" y="64037"/>
                  <a:pt x="41627" y="64047"/>
                </a:cubicBezTo>
                <a:lnTo>
                  <a:pt x="41740" y="64274"/>
                </a:lnTo>
                <a:cubicBezTo>
                  <a:pt x="41967" y="64274"/>
                  <a:pt x="42081" y="64160"/>
                  <a:pt x="42081" y="63933"/>
                </a:cubicBezTo>
                <a:lnTo>
                  <a:pt x="42005" y="63858"/>
                </a:lnTo>
                <a:lnTo>
                  <a:pt x="42156" y="63744"/>
                </a:lnTo>
                <a:lnTo>
                  <a:pt x="42156" y="63593"/>
                </a:lnTo>
                <a:lnTo>
                  <a:pt x="42043" y="63480"/>
                </a:lnTo>
                <a:cubicBezTo>
                  <a:pt x="42009" y="63469"/>
                  <a:pt x="41980" y="63464"/>
                  <a:pt x="41953" y="63464"/>
                </a:cubicBezTo>
                <a:close/>
                <a:moveTo>
                  <a:pt x="66498" y="63919"/>
                </a:moveTo>
                <a:cubicBezTo>
                  <a:pt x="66391" y="63919"/>
                  <a:pt x="66295" y="63954"/>
                  <a:pt x="66240" y="64009"/>
                </a:cubicBezTo>
                <a:lnTo>
                  <a:pt x="66164" y="64085"/>
                </a:lnTo>
                <a:lnTo>
                  <a:pt x="66164" y="64236"/>
                </a:lnTo>
                <a:lnTo>
                  <a:pt x="66277" y="64387"/>
                </a:lnTo>
                <a:cubicBezTo>
                  <a:pt x="66429" y="64387"/>
                  <a:pt x="66542" y="64349"/>
                  <a:pt x="66618" y="64312"/>
                </a:cubicBezTo>
                <a:cubicBezTo>
                  <a:pt x="66693" y="64236"/>
                  <a:pt x="66731" y="64160"/>
                  <a:pt x="66731" y="64047"/>
                </a:cubicBezTo>
                <a:lnTo>
                  <a:pt x="66618" y="63933"/>
                </a:lnTo>
                <a:cubicBezTo>
                  <a:pt x="66577" y="63923"/>
                  <a:pt x="66537" y="63919"/>
                  <a:pt x="66498" y="63919"/>
                </a:cubicBezTo>
                <a:close/>
                <a:moveTo>
                  <a:pt x="23215" y="64085"/>
                </a:moveTo>
                <a:cubicBezTo>
                  <a:pt x="23101" y="64085"/>
                  <a:pt x="22950" y="64085"/>
                  <a:pt x="22836" y="64160"/>
                </a:cubicBezTo>
                <a:cubicBezTo>
                  <a:pt x="22799" y="64198"/>
                  <a:pt x="22761" y="64236"/>
                  <a:pt x="22799" y="64387"/>
                </a:cubicBezTo>
                <a:lnTo>
                  <a:pt x="22950" y="64463"/>
                </a:lnTo>
                <a:cubicBezTo>
                  <a:pt x="23101" y="64463"/>
                  <a:pt x="23404" y="64463"/>
                  <a:pt x="23404" y="64198"/>
                </a:cubicBezTo>
                <a:lnTo>
                  <a:pt x="23290" y="64085"/>
                </a:lnTo>
                <a:close/>
                <a:moveTo>
                  <a:pt x="57158" y="64031"/>
                </a:moveTo>
                <a:cubicBezTo>
                  <a:pt x="57122" y="64031"/>
                  <a:pt x="57086" y="64036"/>
                  <a:pt x="57052" y="64047"/>
                </a:cubicBezTo>
                <a:cubicBezTo>
                  <a:pt x="57015" y="64047"/>
                  <a:pt x="56939" y="64122"/>
                  <a:pt x="56939" y="64198"/>
                </a:cubicBezTo>
                <a:lnTo>
                  <a:pt x="56977" y="64236"/>
                </a:lnTo>
                <a:cubicBezTo>
                  <a:pt x="56901" y="64274"/>
                  <a:pt x="56901" y="64312"/>
                  <a:pt x="56901" y="64349"/>
                </a:cubicBezTo>
                <a:lnTo>
                  <a:pt x="57015" y="64463"/>
                </a:lnTo>
                <a:lnTo>
                  <a:pt x="57279" y="64463"/>
                </a:lnTo>
                <a:lnTo>
                  <a:pt x="57393" y="64349"/>
                </a:lnTo>
                <a:cubicBezTo>
                  <a:pt x="57393" y="64312"/>
                  <a:pt x="57430" y="64312"/>
                  <a:pt x="57430" y="64274"/>
                </a:cubicBezTo>
                <a:lnTo>
                  <a:pt x="57355" y="64085"/>
                </a:lnTo>
                <a:cubicBezTo>
                  <a:pt x="57328" y="64058"/>
                  <a:pt x="57245" y="64031"/>
                  <a:pt x="57158" y="64031"/>
                </a:cubicBezTo>
                <a:close/>
                <a:moveTo>
                  <a:pt x="42912" y="64122"/>
                </a:moveTo>
                <a:lnTo>
                  <a:pt x="42685" y="64198"/>
                </a:lnTo>
                <a:lnTo>
                  <a:pt x="42610" y="64236"/>
                </a:lnTo>
                <a:lnTo>
                  <a:pt x="42610" y="64349"/>
                </a:lnTo>
                <a:lnTo>
                  <a:pt x="42837" y="64463"/>
                </a:lnTo>
                <a:cubicBezTo>
                  <a:pt x="42874" y="64501"/>
                  <a:pt x="42950" y="64538"/>
                  <a:pt x="43064" y="64538"/>
                </a:cubicBezTo>
                <a:lnTo>
                  <a:pt x="43177" y="64425"/>
                </a:lnTo>
                <a:lnTo>
                  <a:pt x="43177" y="64387"/>
                </a:lnTo>
                <a:cubicBezTo>
                  <a:pt x="43177" y="64236"/>
                  <a:pt x="43026" y="64198"/>
                  <a:pt x="42950" y="64160"/>
                </a:cubicBezTo>
                <a:cubicBezTo>
                  <a:pt x="42950" y="64160"/>
                  <a:pt x="42912" y="64122"/>
                  <a:pt x="42912" y="64122"/>
                </a:cubicBezTo>
                <a:close/>
                <a:moveTo>
                  <a:pt x="56035" y="63568"/>
                </a:moveTo>
                <a:cubicBezTo>
                  <a:pt x="55993" y="63568"/>
                  <a:pt x="55943" y="63577"/>
                  <a:pt x="55880" y="63593"/>
                </a:cubicBezTo>
                <a:cubicBezTo>
                  <a:pt x="55767" y="63593"/>
                  <a:pt x="55767" y="63669"/>
                  <a:pt x="55767" y="63707"/>
                </a:cubicBezTo>
                <a:cubicBezTo>
                  <a:pt x="55767" y="63782"/>
                  <a:pt x="55805" y="63820"/>
                  <a:pt x="55842" y="63858"/>
                </a:cubicBezTo>
                <a:cubicBezTo>
                  <a:pt x="55767" y="63933"/>
                  <a:pt x="55691" y="64047"/>
                  <a:pt x="55691" y="64160"/>
                </a:cubicBezTo>
                <a:cubicBezTo>
                  <a:pt x="55691" y="64387"/>
                  <a:pt x="55880" y="64614"/>
                  <a:pt x="56032" y="64727"/>
                </a:cubicBezTo>
                <a:lnTo>
                  <a:pt x="56145" y="64727"/>
                </a:lnTo>
                <a:cubicBezTo>
                  <a:pt x="56372" y="64727"/>
                  <a:pt x="56788" y="64727"/>
                  <a:pt x="56788" y="64425"/>
                </a:cubicBezTo>
                <a:lnTo>
                  <a:pt x="56712" y="64312"/>
                </a:lnTo>
                <a:cubicBezTo>
                  <a:pt x="56674" y="64274"/>
                  <a:pt x="56636" y="64274"/>
                  <a:pt x="56599" y="64274"/>
                </a:cubicBezTo>
                <a:lnTo>
                  <a:pt x="56674" y="64198"/>
                </a:lnTo>
                <a:cubicBezTo>
                  <a:pt x="56674" y="64122"/>
                  <a:pt x="56674" y="64085"/>
                  <a:pt x="56674" y="64047"/>
                </a:cubicBezTo>
                <a:cubicBezTo>
                  <a:pt x="56674" y="63896"/>
                  <a:pt x="56674" y="63820"/>
                  <a:pt x="56523" y="63669"/>
                </a:cubicBezTo>
                <a:lnTo>
                  <a:pt x="56447" y="63631"/>
                </a:lnTo>
                <a:cubicBezTo>
                  <a:pt x="56410" y="63618"/>
                  <a:pt x="56376" y="63614"/>
                  <a:pt x="56345" y="63614"/>
                </a:cubicBezTo>
                <a:cubicBezTo>
                  <a:pt x="56284" y="63614"/>
                  <a:pt x="56233" y="63631"/>
                  <a:pt x="56183" y="63631"/>
                </a:cubicBezTo>
                <a:cubicBezTo>
                  <a:pt x="56138" y="63587"/>
                  <a:pt x="56094" y="63568"/>
                  <a:pt x="56035" y="63568"/>
                </a:cubicBezTo>
                <a:close/>
                <a:moveTo>
                  <a:pt x="72969" y="64236"/>
                </a:moveTo>
                <a:cubicBezTo>
                  <a:pt x="72856" y="64236"/>
                  <a:pt x="72780" y="64236"/>
                  <a:pt x="72705" y="64274"/>
                </a:cubicBezTo>
                <a:cubicBezTo>
                  <a:pt x="72629" y="64349"/>
                  <a:pt x="72629" y="64463"/>
                  <a:pt x="72629" y="64538"/>
                </a:cubicBezTo>
                <a:lnTo>
                  <a:pt x="72629" y="64652"/>
                </a:lnTo>
                <a:lnTo>
                  <a:pt x="72705" y="64765"/>
                </a:lnTo>
                <a:cubicBezTo>
                  <a:pt x="72752" y="64781"/>
                  <a:pt x="72799" y="64790"/>
                  <a:pt x="72843" y="64790"/>
                </a:cubicBezTo>
                <a:cubicBezTo>
                  <a:pt x="72906" y="64790"/>
                  <a:pt x="72963" y="64772"/>
                  <a:pt x="73007" y="64727"/>
                </a:cubicBezTo>
                <a:cubicBezTo>
                  <a:pt x="73083" y="64690"/>
                  <a:pt x="73121" y="64614"/>
                  <a:pt x="73121" y="64501"/>
                </a:cubicBezTo>
                <a:cubicBezTo>
                  <a:pt x="73121" y="64425"/>
                  <a:pt x="73083" y="64349"/>
                  <a:pt x="73045" y="64274"/>
                </a:cubicBezTo>
                <a:lnTo>
                  <a:pt x="72969" y="64236"/>
                </a:lnTo>
                <a:close/>
                <a:moveTo>
                  <a:pt x="44207" y="64321"/>
                </a:moveTo>
                <a:cubicBezTo>
                  <a:pt x="44141" y="64321"/>
                  <a:pt x="44084" y="64330"/>
                  <a:pt x="44047" y="64349"/>
                </a:cubicBezTo>
                <a:cubicBezTo>
                  <a:pt x="43971" y="64387"/>
                  <a:pt x="43895" y="64463"/>
                  <a:pt x="43857" y="64614"/>
                </a:cubicBezTo>
                <a:lnTo>
                  <a:pt x="43895" y="64690"/>
                </a:lnTo>
                <a:cubicBezTo>
                  <a:pt x="43971" y="64765"/>
                  <a:pt x="44047" y="64803"/>
                  <a:pt x="44084" y="64841"/>
                </a:cubicBezTo>
                <a:lnTo>
                  <a:pt x="44273" y="64841"/>
                </a:lnTo>
                <a:cubicBezTo>
                  <a:pt x="44311" y="64841"/>
                  <a:pt x="44311" y="64841"/>
                  <a:pt x="44349" y="64803"/>
                </a:cubicBezTo>
                <a:cubicBezTo>
                  <a:pt x="44425" y="64765"/>
                  <a:pt x="44538" y="64690"/>
                  <a:pt x="44538" y="64538"/>
                </a:cubicBezTo>
                <a:cubicBezTo>
                  <a:pt x="44538" y="64501"/>
                  <a:pt x="44500" y="64463"/>
                  <a:pt x="44500" y="64425"/>
                </a:cubicBezTo>
                <a:lnTo>
                  <a:pt x="44425" y="64349"/>
                </a:lnTo>
                <a:cubicBezTo>
                  <a:pt x="44349" y="64330"/>
                  <a:pt x="44273" y="64321"/>
                  <a:pt x="44207" y="64321"/>
                </a:cubicBezTo>
                <a:close/>
                <a:moveTo>
                  <a:pt x="71041" y="64652"/>
                </a:moveTo>
                <a:lnTo>
                  <a:pt x="70928" y="64765"/>
                </a:lnTo>
                <a:lnTo>
                  <a:pt x="70928" y="64879"/>
                </a:lnTo>
                <a:lnTo>
                  <a:pt x="71079" y="64992"/>
                </a:lnTo>
                <a:cubicBezTo>
                  <a:pt x="71079" y="65019"/>
                  <a:pt x="71117" y="65046"/>
                  <a:pt x="71179" y="65046"/>
                </a:cubicBezTo>
                <a:cubicBezTo>
                  <a:pt x="71205" y="65046"/>
                  <a:pt x="71235" y="65041"/>
                  <a:pt x="71268" y="65030"/>
                </a:cubicBezTo>
                <a:lnTo>
                  <a:pt x="71381" y="64916"/>
                </a:lnTo>
                <a:lnTo>
                  <a:pt x="71381" y="64841"/>
                </a:lnTo>
                <a:lnTo>
                  <a:pt x="71268" y="64690"/>
                </a:lnTo>
                <a:cubicBezTo>
                  <a:pt x="71230" y="64690"/>
                  <a:pt x="71155" y="64652"/>
                  <a:pt x="71041" y="64652"/>
                </a:cubicBezTo>
                <a:close/>
                <a:moveTo>
                  <a:pt x="568" y="64501"/>
                </a:moveTo>
                <a:cubicBezTo>
                  <a:pt x="341" y="64501"/>
                  <a:pt x="265" y="64614"/>
                  <a:pt x="265" y="64727"/>
                </a:cubicBezTo>
                <a:cubicBezTo>
                  <a:pt x="265" y="64841"/>
                  <a:pt x="341" y="64954"/>
                  <a:pt x="454" y="65030"/>
                </a:cubicBezTo>
                <a:cubicBezTo>
                  <a:pt x="530" y="65105"/>
                  <a:pt x="643" y="65105"/>
                  <a:pt x="795" y="65105"/>
                </a:cubicBezTo>
                <a:lnTo>
                  <a:pt x="870" y="64954"/>
                </a:lnTo>
                <a:cubicBezTo>
                  <a:pt x="870" y="64879"/>
                  <a:pt x="870" y="64841"/>
                  <a:pt x="870" y="64803"/>
                </a:cubicBezTo>
                <a:cubicBezTo>
                  <a:pt x="870" y="64765"/>
                  <a:pt x="870" y="64690"/>
                  <a:pt x="757" y="64614"/>
                </a:cubicBezTo>
                <a:lnTo>
                  <a:pt x="681" y="64652"/>
                </a:lnTo>
                <a:lnTo>
                  <a:pt x="568" y="64501"/>
                </a:lnTo>
                <a:close/>
                <a:moveTo>
                  <a:pt x="40115" y="64690"/>
                </a:moveTo>
                <a:lnTo>
                  <a:pt x="40001" y="64803"/>
                </a:lnTo>
                <a:cubicBezTo>
                  <a:pt x="40001" y="64841"/>
                  <a:pt x="39963" y="64879"/>
                  <a:pt x="39963" y="64954"/>
                </a:cubicBezTo>
                <a:lnTo>
                  <a:pt x="39963" y="64992"/>
                </a:lnTo>
                <a:lnTo>
                  <a:pt x="40001" y="65068"/>
                </a:lnTo>
                <a:cubicBezTo>
                  <a:pt x="40077" y="65105"/>
                  <a:pt x="40190" y="65105"/>
                  <a:pt x="40228" y="65105"/>
                </a:cubicBezTo>
                <a:cubicBezTo>
                  <a:pt x="40304" y="65068"/>
                  <a:pt x="40379" y="64992"/>
                  <a:pt x="40379" y="64879"/>
                </a:cubicBezTo>
                <a:cubicBezTo>
                  <a:pt x="40379" y="64841"/>
                  <a:pt x="40341" y="64765"/>
                  <a:pt x="40266" y="64727"/>
                </a:cubicBezTo>
                <a:cubicBezTo>
                  <a:pt x="40228" y="64727"/>
                  <a:pt x="40190" y="64690"/>
                  <a:pt x="40115" y="64690"/>
                </a:cubicBezTo>
                <a:close/>
                <a:moveTo>
                  <a:pt x="42081" y="64538"/>
                </a:moveTo>
                <a:cubicBezTo>
                  <a:pt x="41929" y="64538"/>
                  <a:pt x="41740" y="64576"/>
                  <a:pt x="41627" y="64690"/>
                </a:cubicBezTo>
                <a:lnTo>
                  <a:pt x="41702" y="64879"/>
                </a:lnTo>
                <a:lnTo>
                  <a:pt x="41665" y="64879"/>
                </a:lnTo>
                <a:cubicBezTo>
                  <a:pt x="41665" y="64879"/>
                  <a:pt x="41665" y="64879"/>
                  <a:pt x="41665" y="64916"/>
                </a:cubicBezTo>
                <a:cubicBezTo>
                  <a:pt x="41702" y="64954"/>
                  <a:pt x="41740" y="65068"/>
                  <a:pt x="41891" y="65105"/>
                </a:cubicBezTo>
                <a:lnTo>
                  <a:pt x="42005" y="65068"/>
                </a:lnTo>
                <a:cubicBezTo>
                  <a:pt x="42005" y="65030"/>
                  <a:pt x="42043" y="65030"/>
                  <a:pt x="42043" y="65030"/>
                </a:cubicBezTo>
                <a:cubicBezTo>
                  <a:pt x="42118" y="64954"/>
                  <a:pt x="42232" y="64879"/>
                  <a:pt x="42232" y="64727"/>
                </a:cubicBezTo>
                <a:cubicBezTo>
                  <a:pt x="42232" y="64690"/>
                  <a:pt x="42232" y="64690"/>
                  <a:pt x="42232" y="64652"/>
                </a:cubicBezTo>
                <a:lnTo>
                  <a:pt x="42081" y="64538"/>
                </a:lnTo>
                <a:close/>
                <a:moveTo>
                  <a:pt x="18300" y="64765"/>
                </a:moveTo>
                <a:cubicBezTo>
                  <a:pt x="18148" y="64765"/>
                  <a:pt x="18035" y="64803"/>
                  <a:pt x="17959" y="64954"/>
                </a:cubicBezTo>
                <a:lnTo>
                  <a:pt x="18073" y="65105"/>
                </a:lnTo>
                <a:cubicBezTo>
                  <a:pt x="18110" y="65105"/>
                  <a:pt x="18148" y="65143"/>
                  <a:pt x="18186" y="65143"/>
                </a:cubicBezTo>
                <a:lnTo>
                  <a:pt x="18375" y="65030"/>
                </a:lnTo>
                <a:cubicBezTo>
                  <a:pt x="18375" y="65030"/>
                  <a:pt x="18413" y="64954"/>
                  <a:pt x="18413" y="64916"/>
                </a:cubicBezTo>
                <a:lnTo>
                  <a:pt x="18413" y="64841"/>
                </a:lnTo>
                <a:lnTo>
                  <a:pt x="18300" y="64765"/>
                </a:lnTo>
                <a:close/>
                <a:moveTo>
                  <a:pt x="51648" y="64863"/>
                </a:moveTo>
                <a:cubicBezTo>
                  <a:pt x="51615" y="64863"/>
                  <a:pt x="51577" y="64868"/>
                  <a:pt x="51532" y="64879"/>
                </a:cubicBezTo>
                <a:lnTo>
                  <a:pt x="51419" y="64992"/>
                </a:lnTo>
                <a:cubicBezTo>
                  <a:pt x="51419" y="65105"/>
                  <a:pt x="51419" y="65181"/>
                  <a:pt x="51495" y="65257"/>
                </a:cubicBezTo>
                <a:lnTo>
                  <a:pt x="51608" y="65295"/>
                </a:lnTo>
                <a:cubicBezTo>
                  <a:pt x="51721" y="65295"/>
                  <a:pt x="51797" y="65257"/>
                  <a:pt x="51873" y="65219"/>
                </a:cubicBezTo>
                <a:lnTo>
                  <a:pt x="51910" y="65143"/>
                </a:lnTo>
                <a:cubicBezTo>
                  <a:pt x="51910" y="65143"/>
                  <a:pt x="51910" y="65105"/>
                  <a:pt x="51910" y="65105"/>
                </a:cubicBezTo>
                <a:cubicBezTo>
                  <a:pt x="51910" y="64992"/>
                  <a:pt x="51873" y="64954"/>
                  <a:pt x="51835" y="64916"/>
                </a:cubicBezTo>
                <a:cubicBezTo>
                  <a:pt x="51781" y="64890"/>
                  <a:pt x="51728" y="64863"/>
                  <a:pt x="51648" y="64863"/>
                </a:cubicBezTo>
                <a:close/>
                <a:moveTo>
                  <a:pt x="69945" y="64690"/>
                </a:moveTo>
                <a:lnTo>
                  <a:pt x="69831" y="64727"/>
                </a:lnTo>
                <a:cubicBezTo>
                  <a:pt x="69718" y="64803"/>
                  <a:pt x="69718" y="64954"/>
                  <a:pt x="69718" y="65030"/>
                </a:cubicBezTo>
                <a:cubicBezTo>
                  <a:pt x="69718" y="65105"/>
                  <a:pt x="69718" y="65257"/>
                  <a:pt x="69831" y="65332"/>
                </a:cubicBezTo>
                <a:lnTo>
                  <a:pt x="69945" y="65332"/>
                </a:lnTo>
                <a:cubicBezTo>
                  <a:pt x="70134" y="65332"/>
                  <a:pt x="70209" y="65181"/>
                  <a:pt x="70209" y="65030"/>
                </a:cubicBezTo>
                <a:cubicBezTo>
                  <a:pt x="70209" y="64841"/>
                  <a:pt x="70096" y="64727"/>
                  <a:pt x="69945" y="64690"/>
                </a:cubicBezTo>
                <a:close/>
                <a:moveTo>
                  <a:pt x="17052" y="65105"/>
                </a:moveTo>
                <a:lnTo>
                  <a:pt x="16863" y="65257"/>
                </a:lnTo>
                <a:cubicBezTo>
                  <a:pt x="16863" y="65257"/>
                  <a:pt x="16863" y="65295"/>
                  <a:pt x="16825" y="65332"/>
                </a:cubicBezTo>
                <a:lnTo>
                  <a:pt x="16938" y="65521"/>
                </a:lnTo>
                <a:lnTo>
                  <a:pt x="17127" y="65521"/>
                </a:lnTo>
                <a:lnTo>
                  <a:pt x="17279" y="65408"/>
                </a:lnTo>
                <a:lnTo>
                  <a:pt x="17279" y="65295"/>
                </a:lnTo>
                <a:lnTo>
                  <a:pt x="17165" y="65181"/>
                </a:lnTo>
                <a:cubicBezTo>
                  <a:pt x="17127" y="65143"/>
                  <a:pt x="17090" y="65143"/>
                  <a:pt x="17052" y="65105"/>
                </a:cubicBezTo>
                <a:close/>
                <a:moveTo>
                  <a:pt x="24424" y="65105"/>
                </a:moveTo>
                <a:lnTo>
                  <a:pt x="24273" y="65295"/>
                </a:lnTo>
                <a:cubicBezTo>
                  <a:pt x="24273" y="65295"/>
                  <a:pt x="24235" y="65332"/>
                  <a:pt x="24235" y="65370"/>
                </a:cubicBezTo>
                <a:cubicBezTo>
                  <a:pt x="24235" y="65408"/>
                  <a:pt x="24273" y="65484"/>
                  <a:pt x="24387" y="65521"/>
                </a:cubicBezTo>
                <a:lnTo>
                  <a:pt x="24462" y="65484"/>
                </a:lnTo>
                <a:cubicBezTo>
                  <a:pt x="24462" y="65484"/>
                  <a:pt x="24538" y="65521"/>
                  <a:pt x="24613" y="65521"/>
                </a:cubicBezTo>
                <a:lnTo>
                  <a:pt x="24727" y="65408"/>
                </a:lnTo>
                <a:lnTo>
                  <a:pt x="24727" y="65295"/>
                </a:lnTo>
                <a:lnTo>
                  <a:pt x="24727" y="65257"/>
                </a:lnTo>
                <a:cubicBezTo>
                  <a:pt x="24727" y="65105"/>
                  <a:pt x="24500" y="65105"/>
                  <a:pt x="24424" y="65105"/>
                </a:cubicBezTo>
                <a:close/>
                <a:moveTo>
                  <a:pt x="77232" y="65354"/>
                </a:moveTo>
                <a:cubicBezTo>
                  <a:pt x="77210" y="65354"/>
                  <a:pt x="77188" y="65359"/>
                  <a:pt x="77166" y="65370"/>
                </a:cubicBezTo>
                <a:cubicBezTo>
                  <a:pt x="77053" y="65446"/>
                  <a:pt x="77015" y="65635"/>
                  <a:pt x="77128" y="65748"/>
                </a:cubicBezTo>
                <a:cubicBezTo>
                  <a:pt x="77179" y="65748"/>
                  <a:pt x="77212" y="65765"/>
                  <a:pt x="77251" y="65765"/>
                </a:cubicBezTo>
                <a:cubicBezTo>
                  <a:pt x="77271" y="65765"/>
                  <a:pt x="77292" y="65761"/>
                  <a:pt x="77317" y="65748"/>
                </a:cubicBezTo>
                <a:lnTo>
                  <a:pt x="77355" y="65710"/>
                </a:lnTo>
                <a:lnTo>
                  <a:pt x="77317" y="65710"/>
                </a:lnTo>
                <a:lnTo>
                  <a:pt x="77468" y="65597"/>
                </a:lnTo>
                <a:lnTo>
                  <a:pt x="77468" y="65484"/>
                </a:lnTo>
                <a:lnTo>
                  <a:pt x="77393" y="65408"/>
                </a:lnTo>
                <a:cubicBezTo>
                  <a:pt x="77339" y="65381"/>
                  <a:pt x="77286" y="65354"/>
                  <a:pt x="77232" y="65354"/>
                </a:cubicBezTo>
                <a:close/>
                <a:moveTo>
                  <a:pt x="14972" y="65370"/>
                </a:moveTo>
                <a:cubicBezTo>
                  <a:pt x="14708" y="65370"/>
                  <a:pt x="14594" y="65446"/>
                  <a:pt x="14557" y="65521"/>
                </a:cubicBezTo>
                <a:lnTo>
                  <a:pt x="14670" y="65710"/>
                </a:lnTo>
                <a:cubicBezTo>
                  <a:pt x="14670" y="65710"/>
                  <a:pt x="14708" y="65748"/>
                  <a:pt x="14708" y="65786"/>
                </a:cubicBezTo>
                <a:cubicBezTo>
                  <a:pt x="14746" y="65824"/>
                  <a:pt x="14746" y="65862"/>
                  <a:pt x="14821" y="65899"/>
                </a:cubicBezTo>
                <a:lnTo>
                  <a:pt x="15048" y="65824"/>
                </a:lnTo>
                <a:lnTo>
                  <a:pt x="15048" y="65824"/>
                </a:lnTo>
                <a:cubicBezTo>
                  <a:pt x="15048" y="65824"/>
                  <a:pt x="15010" y="65862"/>
                  <a:pt x="15048" y="65862"/>
                </a:cubicBezTo>
                <a:cubicBezTo>
                  <a:pt x="15086" y="65824"/>
                  <a:pt x="15124" y="65824"/>
                  <a:pt x="15199" y="65786"/>
                </a:cubicBezTo>
                <a:lnTo>
                  <a:pt x="15199" y="65748"/>
                </a:lnTo>
                <a:cubicBezTo>
                  <a:pt x="15237" y="65710"/>
                  <a:pt x="15237" y="65673"/>
                  <a:pt x="15237" y="65673"/>
                </a:cubicBezTo>
                <a:cubicBezTo>
                  <a:pt x="15237" y="65559"/>
                  <a:pt x="15124" y="65484"/>
                  <a:pt x="15086" y="65484"/>
                </a:cubicBezTo>
                <a:lnTo>
                  <a:pt x="14972" y="65370"/>
                </a:lnTo>
                <a:close/>
                <a:moveTo>
                  <a:pt x="62043" y="65219"/>
                </a:moveTo>
                <a:cubicBezTo>
                  <a:pt x="61930" y="65219"/>
                  <a:pt x="61854" y="65257"/>
                  <a:pt x="61778" y="65295"/>
                </a:cubicBezTo>
                <a:cubicBezTo>
                  <a:pt x="61665" y="65408"/>
                  <a:pt x="61627" y="65521"/>
                  <a:pt x="61627" y="65635"/>
                </a:cubicBezTo>
                <a:cubicBezTo>
                  <a:pt x="61627" y="65673"/>
                  <a:pt x="61627" y="65748"/>
                  <a:pt x="61665" y="65824"/>
                </a:cubicBezTo>
                <a:lnTo>
                  <a:pt x="61703" y="65862"/>
                </a:lnTo>
                <a:cubicBezTo>
                  <a:pt x="61759" y="65899"/>
                  <a:pt x="61816" y="65909"/>
                  <a:pt x="61863" y="65909"/>
                </a:cubicBezTo>
                <a:cubicBezTo>
                  <a:pt x="61911" y="65909"/>
                  <a:pt x="61948" y="65899"/>
                  <a:pt x="61967" y="65899"/>
                </a:cubicBezTo>
                <a:cubicBezTo>
                  <a:pt x="62156" y="65824"/>
                  <a:pt x="62194" y="65559"/>
                  <a:pt x="62194" y="65446"/>
                </a:cubicBezTo>
                <a:cubicBezTo>
                  <a:pt x="62194" y="65408"/>
                  <a:pt x="62156" y="65370"/>
                  <a:pt x="62156" y="65332"/>
                </a:cubicBezTo>
                <a:lnTo>
                  <a:pt x="62043" y="65219"/>
                </a:lnTo>
                <a:close/>
                <a:moveTo>
                  <a:pt x="38753" y="65521"/>
                </a:moveTo>
                <a:cubicBezTo>
                  <a:pt x="38678" y="65521"/>
                  <a:pt x="38602" y="65521"/>
                  <a:pt x="38527" y="65559"/>
                </a:cubicBezTo>
                <a:cubicBezTo>
                  <a:pt x="38451" y="65635"/>
                  <a:pt x="38375" y="65710"/>
                  <a:pt x="38375" y="65786"/>
                </a:cubicBezTo>
                <a:cubicBezTo>
                  <a:pt x="38375" y="65899"/>
                  <a:pt x="38451" y="65975"/>
                  <a:pt x="38564" y="65975"/>
                </a:cubicBezTo>
                <a:lnTo>
                  <a:pt x="38716" y="65899"/>
                </a:lnTo>
                <a:cubicBezTo>
                  <a:pt x="38753" y="65899"/>
                  <a:pt x="38867" y="65824"/>
                  <a:pt x="38867" y="65710"/>
                </a:cubicBezTo>
                <a:cubicBezTo>
                  <a:pt x="38867" y="65673"/>
                  <a:pt x="38867" y="65635"/>
                  <a:pt x="38829" y="65597"/>
                </a:cubicBezTo>
                <a:lnTo>
                  <a:pt x="38753" y="65521"/>
                </a:lnTo>
                <a:close/>
                <a:moveTo>
                  <a:pt x="58300" y="65862"/>
                </a:moveTo>
                <a:cubicBezTo>
                  <a:pt x="58224" y="65862"/>
                  <a:pt x="58073" y="65862"/>
                  <a:pt x="58035" y="66013"/>
                </a:cubicBezTo>
                <a:lnTo>
                  <a:pt x="58149" y="66126"/>
                </a:lnTo>
                <a:lnTo>
                  <a:pt x="58111" y="66126"/>
                </a:lnTo>
                <a:cubicBezTo>
                  <a:pt x="58111" y="66126"/>
                  <a:pt x="58149" y="66202"/>
                  <a:pt x="58262" y="66240"/>
                </a:cubicBezTo>
                <a:lnTo>
                  <a:pt x="58413" y="66126"/>
                </a:lnTo>
                <a:cubicBezTo>
                  <a:pt x="58451" y="66088"/>
                  <a:pt x="58489" y="66051"/>
                  <a:pt x="58489" y="65975"/>
                </a:cubicBezTo>
                <a:lnTo>
                  <a:pt x="58489" y="65937"/>
                </a:lnTo>
                <a:lnTo>
                  <a:pt x="58338" y="65862"/>
                </a:lnTo>
                <a:close/>
                <a:moveTo>
                  <a:pt x="27714" y="65899"/>
                </a:moveTo>
                <a:cubicBezTo>
                  <a:pt x="27600" y="65937"/>
                  <a:pt x="27562" y="66013"/>
                  <a:pt x="27562" y="66088"/>
                </a:cubicBezTo>
                <a:lnTo>
                  <a:pt x="27600" y="66202"/>
                </a:lnTo>
                <a:cubicBezTo>
                  <a:pt x="27676" y="66277"/>
                  <a:pt x="27789" y="66277"/>
                  <a:pt x="27903" y="66277"/>
                </a:cubicBezTo>
                <a:cubicBezTo>
                  <a:pt x="27978" y="66240"/>
                  <a:pt x="28054" y="66164"/>
                  <a:pt x="28054" y="66088"/>
                </a:cubicBezTo>
                <a:lnTo>
                  <a:pt x="28016" y="65975"/>
                </a:lnTo>
                <a:cubicBezTo>
                  <a:pt x="27940" y="65899"/>
                  <a:pt x="27827" y="65899"/>
                  <a:pt x="27714" y="65899"/>
                </a:cubicBezTo>
                <a:close/>
                <a:moveTo>
                  <a:pt x="31726" y="65814"/>
                </a:moveTo>
                <a:cubicBezTo>
                  <a:pt x="31665" y="65814"/>
                  <a:pt x="31608" y="65824"/>
                  <a:pt x="31570" y="65824"/>
                </a:cubicBezTo>
                <a:cubicBezTo>
                  <a:pt x="31570" y="65824"/>
                  <a:pt x="31532" y="65862"/>
                  <a:pt x="31532" y="65862"/>
                </a:cubicBezTo>
                <a:lnTo>
                  <a:pt x="31305" y="65862"/>
                </a:lnTo>
                <a:lnTo>
                  <a:pt x="31268" y="65899"/>
                </a:lnTo>
                <a:cubicBezTo>
                  <a:pt x="31268" y="65937"/>
                  <a:pt x="31230" y="65975"/>
                  <a:pt x="31230" y="65975"/>
                </a:cubicBezTo>
                <a:lnTo>
                  <a:pt x="31343" y="66088"/>
                </a:lnTo>
                <a:cubicBezTo>
                  <a:pt x="31343" y="66126"/>
                  <a:pt x="31343" y="66126"/>
                  <a:pt x="31381" y="66164"/>
                </a:cubicBezTo>
                <a:cubicBezTo>
                  <a:pt x="31381" y="66202"/>
                  <a:pt x="31381" y="66277"/>
                  <a:pt x="31419" y="66315"/>
                </a:cubicBezTo>
                <a:lnTo>
                  <a:pt x="31494" y="66391"/>
                </a:lnTo>
                <a:cubicBezTo>
                  <a:pt x="31683" y="66391"/>
                  <a:pt x="31759" y="66353"/>
                  <a:pt x="31835" y="66315"/>
                </a:cubicBezTo>
                <a:cubicBezTo>
                  <a:pt x="31872" y="66315"/>
                  <a:pt x="31872" y="66277"/>
                  <a:pt x="31872" y="66277"/>
                </a:cubicBezTo>
                <a:cubicBezTo>
                  <a:pt x="31872" y="66277"/>
                  <a:pt x="31910" y="66277"/>
                  <a:pt x="31910" y="66315"/>
                </a:cubicBezTo>
                <a:lnTo>
                  <a:pt x="32137" y="66202"/>
                </a:lnTo>
                <a:cubicBezTo>
                  <a:pt x="32137" y="66202"/>
                  <a:pt x="32175" y="66164"/>
                  <a:pt x="32175" y="66164"/>
                </a:cubicBezTo>
                <a:cubicBezTo>
                  <a:pt x="32175" y="66126"/>
                  <a:pt x="32213" y="66088"/>
                  <a:pt x="32213" y="66051"/>
                </a:cubicBezTo>
                <a:cubicBezTo>
                  <a:pt x="32213" y="66013"/>
                  <a:pt x="32213" y="65937"/>
                  <a:pt x="32061" y="65899"/>
                </a:cubicBezTo>
                <a:lnTo>
                  <a:pt x="31986" y="65937"/>
                </a:lnTo>
                <a:cubicBezTo>
                  <a:pt x="31948" y="65899"/>
                  <a:pt x="31948" y="65862"/>
                  <a:pt x="31910" y="65862"/>
                </a:cubicBezTo>
                <a:cubicBezTo>
                  <a:pt x="31854" y="65824"/>
                  <a:pt x="31787" y="65814"/>
                  <a:pt x="31726" y="65814"/>
                </a:cubicBezTo>
                <a:close/>
                <a:moveTo>
                  <a:pt x="41740" y="66013"/>
                </a:moveTo>
                <a:lnTo>
                  <a:pt x="41589" y="66088"/>
                </a:lnTo>
                <a:cubicBezTo>
                  <a:pt x="41589" y="66088"/>
                  <a:pt x="41589" y="66088"/>
                  <a:pt x="41551" y="66126"/>
                </a:cubicBezTo>
                <a:cubicBezTo>
                  <a:pt x="41551" y="66164"/>
                  <a:pt x="41513" y="66240"/>
                  <a:pt x="41513" y="66353"/>
                </a:cubicBezTo>
                <a:lnTo>
                  <a:pt x="41627" y="66429"/>
                </a:lnTo>
                <a:cubicBezTo>
                  <a:pt x="41660" y="66440"/>
                  <a:pt x="41690" y="66444"/>
                  <a:pt x="41718" y="66444"/>
                </a:cubicBezTo>
                <a:cubicBezTo>
                  <a:pt x="41785" y="66444"/>
                  <a:pt x="41838" y="66418"/>
                  <a:pt x="41891" y="66391"/>
                </a:cubicBezTo>
                <a:cubicBezTo>
                  <a:pt x="41929" y="66353"/>
                  <a:pt x="41967" y="66277"/>
                  <a:pt x="41967" y="66202"/>
                </a:cubicBezTo>
                <a:cubicBezTo>
                  <a:pt x="41967" y="66088"/>
                  <a:pt x="41854" y="66013"/>
                  <a:pt x="41740" y="66013"/>
                </a:cubicBezTo>
                <a:close/>
                <a:moveTo>
                  <a:pt x="54028" y="66164"/>
                </a:moveTo>
                <a:cubicBezTo>
                  <a:pt x="53914" y="66164"/>
                  <a:pt x="53839" y="66164"/>
                  <a:pt x="53763" y="66240"/>
                </a:cubicBezTo>
                <a:cubicBezTo>
                  <a:pt x="53650" y="66315"/>
                  <a:pt x="53650" y="66504"/>
                  <a:pt x="53687" y="66656"/>
                </a:cubicBezTo>
                <a:lnTo>
                  <a:pt x="53952" y="66693"/>
                </a:lnTo>
                <a:cubicBezTo>
                  <a:pt x="53952" y="66656"/>
                  <a:pt x="54028" y="66656"/>
                  <a:pt x="54066" y="66656"/>
                </a:cubicBezTo>
                <a:lnTo>
                  <a:pt x="54217" y="66542"/>
                </a:lnTo>
                <a:cubicBezTo>
                  <a:pt x="54217" y="66504"/>
                  <a:pt x="54217" y="66467"/>
                  <a:pt x="54217" y="66467"/>
                </a:cubicBezTo>
                <a:cubicBezTo>
                  <a:pt x="54217" y="66353"/>
                  <a:pt x="54179" y="66277"/>
                  <a:pt x="54141" y="66202"/>
                </a:cubicBezTo>
                <a:lnTo>
                  <a:pt x="54028" y="66164"/>
                </a:lnTo>
                <a:close/>
                <a:moveTo>
                  <a:pt x="19434" y="65975"/>
                </a:moveTo>
                <a:lnTo>
                  <a:pt x="19245" y="66013"/>
                </a:lnTo>
                <a:cubicBezTo>
                  <a:pt x="19245" y="66051"/>
                  <a:pt x="19207" y="66051"/>
                  <a:pt x="19207" y="66088"/>
                </a:cubicBezTo>
                <a:cubicBezTo>
                  <a:pt x="19169" y="66164"/>
                  <a:pt x="19131" y="66240"/>
                  <a:pt x="19131" y="66315"/>
                </a:cubicBezTo>
                <a:cubicBezTo>
                  <a:pt x="19131" y="66315"/>
                  <a:pt x="19131" y="66353"/>
                  <a:pt x="19131" y="66391"/>
                </a:cubicBezTo>
                <a:cubicBezTo>
                  <a:pt x="19093" y="66391"/>
                  <a:pt x="19056" y="66429"/>
                  <a:pt x="19056" y="66504"/>
                </a:cubicBezTo>
                <a:lnTo>
                  <a:pt x="19093" y="66618"/>
                </a:lnTo>
                <a:cubicBezTo>
                  <a:pt x="19177" y="66673"/>
                  <a:pt x="19260" y="66708"/>
                  <a:pt x="19328" y="66708"/>
                </a:cubicBezTo>
                <a:cubicBezTo>
                  <a:pt x="19353" y="66708"/>
                  <a:pt x="19376" y="66704"/>
                  <a:pt x="19396" y="66693"/>
                </a:cubicBezTo>
                <a:cubicBezTo>
                  <a:pt x="19509" y="66618"/>
                  <a:pt x="19509" y="66504"/>
                  <a:pt x="19509" y="66429"/>
                </a:cubicBezTo>
                <a:cubicBezTo>
                  <a:pt x="19509" y="66429"/>
                  <a:pt x="19509" y="66353"/>
                  <a:pt x="19547" y="66353"/>
                </a:cubicBezTo>
                <a:cubicBezTo>
                  <a:pt x="19509" y="66353"/>
                  <a:pt x="19509" y="66391"/>
                  <a:pt x="19472" y="66391"/>
                </a:cubicBezTo>
                <a:lnTo>
                  <a:pt x="19623" y="66277"/>
                </a:lnTo>
                <a:cubicBezTo>
                  <a:pt x="19623" y="66126"/>
                  <a:pt x="19547" y="66013"/>
                  <a:pt x="19434" y="65975"/>
                </a:cubicBezTo>
                <a:close/>
                <a:moveTo>
                  <a:pt x="28644" y="66375"/>
                </a:moveTo>
                <a:cubicBezTo>
                  <a:pt x="28612" y="66375"/>
                  <a:pt x="28579" y="66380"/>
                  <a:pt x="28545" y="66391"/>
                </a:cubicBezTo>
                <a:cubicBezTo>
                  <a:pt x="28394" y="66429"/>
                  <a:pt x="28281" y="66542"/>
                  <a:pt x="28281" y="66656"/>
                </a:cubicBezTo>
                <a:lnTo>
                  <a:pt x="28319" y="66769"/>
                </a:lnTo>
                <a:cubicBezTo>
                  <a:pt x="28363" y="66813"/>
                  <a:pt x="28433" y="66832"/>
                  <a:pt x="28514" y="66832"/>
                </a:cubicBezTo>
                <a:cubicBezTo>
                  <a:pt x="28571" y="66832"/>
                  <a:pt x="28634" y="66822"/>
                  <a:pt x="28697" y="66807"/>
                </a:cubicBezTo>
                <a:cubicBezTo>
                  <a:pt x="28810" y="66769"/>
                  <a:pt x="28886" y="66656"/>
                  <a:pt x="28886" y="66542"/>
                </a:cubicBezTo>
                <a:lnTo>
                  <a:pt x="28848" y="66429"/>
                </a:lnTo>
                <a:cubicBezTo>
                  <a:pt x="28794" y="66402"/>
                  <a:pt x="28722" y="66375"/>
                  <a:pt x="28644" y="66375"/>
                </a:cubicBezTo>
                <a:close/>
                <a:moveTo>
                  <a:pt x="1400" y="66542"/>
                </a:moveTo>
                <a:lnTo>
                  <a:pt x="1135" y="66618"/>
                </a:lnTo>
                <a:cubicBezTo>
                  <a:pt x="1097" y="66807"/>
                  <a:pt x="1286" y="66845"/>
                  <a:pt x="1362" y="66882"/>
                </a:cubicBezTo>
                <a:lnTo>
                  <a:pt x="1589" y="66807"/>
                </a:lnTo>
                <a:cubicBezTo>
                  <a:pt x="1589" y="66807"/>
                  <a:pt x="1626" y="66769"/>
                  <a:pt x="1626" y="66731"/>
                </a:cubicBezTo>
                <a:cubicBezTo>
                  <a:pt x="1626" y="66618"/>
                  <a:pt x="1475" y="66580"/>
                  <a:pt x="1400" y="66542"/>
                </a:cubicBezTo>
                <a:close/>
                <a:moveTo>
                  <a:pt x="6882" y="66456"/>
                </a:moveTo>
                <a:cubicBezTo>
                  <a:pt x="6836" y="66456"/>
                  <a:pt x="6786" y="66460"/>
                  <a:pt x="6730" y="66467"/>
                </a:cubicBezTo>
                <a:lnTo>
                  <a:pt x="6617" y="66580"/>
                </a:lnTo>
                <a:lnTo>
                  <a:pt x="6617" y="66769"/>
                </a:lnTo>
                <a:lnTo>
                  <a:pt x="6693" y="66882"/>
                </a:lnTo>
                <a:cubicBezTo>
                  <a:pt x="6764" y="66918"/>
                  <a:pt x="6829" y="66932"/>
                  <a:pt x="6886" y="66932"/>
                </a:cubicBezTo>
                <a:cubicBezTo>
                  <a:pt x="7008" y="66932"/>
                  <a:pt x="7095" y="66870"/>
                  <a:pt x="7146" y="66845"/>
                </a:cubicBezTo>
                <a:cubicBezTo>
                  <a:pt x="7184" y="66807"/>
                  <a:pt x="7222" y="66807"/>
                  <a:pt x="7260" y="66807"/>
                </a:cubicBezTo>
                <a:lnTo>
                  <a:pt x="7260" y="66580"/>
                </a:lnTo>
                <a:cubicBezTo>
                  <a:pt x="7198" y="66518"/>
                  <a:pt x="7086" y="66456"/>
                  <a:pt x="6882" y="66456"/>
                </a:cubicBezTo>
                <a:close/>
                <a:moveTo>
                  <a:pt x="53461" y="66164"/>
                </a:moveTo>
                <a:cubicBezTo>
                  <a:pt x="53234" y="66202"/>
                  <a:pt x="53083" y="66315"/>
                  <a:pt x="53045" y="66504"/>
                </a:cubicBezTo>
                <a:lnTo>
                  <a:pt x="53083" y="66618"/>
                </a:lnTo>
                <a:lnTo>
                  <a:pt x="52969" y="66693"/>
                </a:lnTo>
                <a:cubicBezTo>
                  <a:pt x="52969" y="66656"/>
                  <a:pt x="53006" y="66618"/>
                  <a:pt x="53007" y="66618"/>
                </a:cubicBezTo>
                <a:lnTo>
                  <a:pt x="53007" y="66618"/>
                </a:lnTo>
                <a:cubicBezTo>
                  <a:pt x="52969" y="66656"/>
                  <a:pt x="52893" y="66693"/>
                  <a:pt x="52856" y="66769"/>
                </a:cubicBezTo>
                <a:lnTo>
                  <a:pt x="52856" y="66845"/>
                </a:lnTo>
                <a:cubicBezTo>
                  <a:pt x="52893" y="66920"/>
                  <a:pt x="53007" y="66958"/>
                  <a:pt x="53120" y="66958"/>
                </a:cubicBezTo>
                <a:cubicBezTo>
                  <a:pt x="53234" y="66920"/>
                  <a:pt x="53347" y="66807"/>
                  <a:pt x="53309" y="66693"/>
                </a:cubicBezTo>
                <a:cubicBezTo>
                  <a:pt x="53347" y="66693"/>
                  <a:pt x="53423" y="66693"/>
                  <a:pt x="53461" y="66656"/>
                </a:cubicBezTo>
                <a:cubicBezTo>
                  <a:pt x="53574" y="66618"/>
                  <a:pt x="53650" y="66504"/>
                  <a:pt x="53650" y="66391"/>
                </a:cubicBezTo>
                <a:cubicBezTo>
                  <a:pt x="53650" y="66315"/>
                  <a:pt x="53650" y="66277"/>
                  <a:pt x="53574" y="66202"/>
                </a:cubicBezTo>
                <a:lnTo>
                  <a:pt x="53461" y="66164"/>
                </a:lnTo>
                <a:close/>
                <a:moveTo>
                  <a:pt x="33801" y="66656"/>
                </a:moveTo>
                <a:cubicBezTo>
                  <a:pt x="33687" y="66656"/>
                  <a:pt x="33574" y="66693"/>
                  <a:pt x="33536" y="66731"/>
                </a:cubicBezTo>
                <a:cubicBezTo>
                  <a:pt x="33498" y="66769"/>
                  <a:pt x="33423" y="66845"/>
                  <a:pt x="33423" y="66920"/>
                </a:cubicBezTo>
                <a:cubicBezTo>
                  <a:pt x="33423" y="66958"/>
                  <a:pt x="33460" y="67034"/>
                  <a:pt x="33574" y="67071"/>
                </a:cubicBezTo>
                <a:lnTo>
                  <a:pt x="33725" y="66920"/>
                </a:lnTo>
                <a:lnTo>
                  <a:pt x="33725" y="66920"/>
                </a:lnTo>
                <a:cubicBezTo>
                  <a:pt x="33725" y="66958"/>
                  <a:pt x="33687" y="66996"/>
                  <a:pt x="33687" y="66996"/>
                </a:cubicBezTo>
                <a:cubicBezTo>
                  <a:pt x="33725" y="66996"/>
                  <a:pt x="33801" y="66996"/>
                  <a:pt x="33876" y="66958"/>
                </a:cubicBezTo>
                <a:lnTo>
                  <a:pt x="33914" y="66845"/>
                </a:lnTo>
                <a:cubicBezTo>
                  <a:pt x="33914" y="66807"/>
                  <a:pt x="33914" y="66769"/>
                  <a:pt x="33876" y="66731"/>
                </a:cubicBezTo>
                <a:lnTo>
                  <a:pt x="33801" y="66656"/>
                </a:lnTo>
                <a:close/>
                <a:moveTo>
                  <a:pt x="52122" y="66602"/>
                </a:moveTo>
                <a:cubicBezTo>
                  <a:pt x="52055" y="66602"/>
                  <a:pt x="52002" y="66629"/>
                  <a:pt x="51948" y="66656"/>
                </a:cubicBezTo>
                <a:cubicBezTo>
                  <a:pt x="51873" y="66693"/>
                  <a:pt x="51835" y="66769"/>
                  <a:pt x="51835" y="66882"/>
                </a:cubicBezTo>
                <a:cubicBezTo>
                  <a:pt x="51835" y="66958"/>
                  <a:pt x="51873" y="67034"/>
                  <a:pt x="51986" y="67071"/>
                </a:cubicBezTo>
                <a:lnTo>
                  <a:pt x="52137" y="66958"/>
                </a:lnTo>
                <a:lnTo>
                  <a:pt x="52175" y="66958"/>
                </a:lnTo>
                <a:cubicBezTo>
                  <a:pt x="52175" y="66996"/>
                  <a:pt x="52137" y="66996"/>
                  <a:pt x="52137" y="66996"/>
                </a:cubicBezTo>
                <a:cubicBezTo>
                  <a:pt x="52175" y="66996"/>
                  <a:pt x="52326" y="66996"/>
                  <a:pt x="52326" y="66845"/>
                </a:cubicBezTo>
                <a:lnTo>
                  <a:pt x="52251" y="66731"/>
                </a:lnTo>
                <a:lnTo>
                  <a:pt x="52251" y="66731"/>
                </a:lnTo>
                <a:cubicBezTo>
                  <a:pt x="52251" y="66731"/>
                  <a:pt x="52289" y="66769"/>
                  <a:pt x="52289" y="66769"/>
                </a:cubicBezTo>
                <a:lnTo>
                  <a:pt x="52213" y="66618"/>
                </a:lnTo>
                <a:cubicBezTo>
                  <a:pt x="52180" y="66607"/>
                  <a:pt x="52150" y="66602"/>
                  <a:pt x="52122" y="66602"/>
                </a:cubicBezTo>
                <a:close/>
                <a:moveTo>
                  <a:pt x="27903" y="66656"/>
                </a:moveTo>
                <a:lnTo>
                  <a:pt x="27676" y="66693"/>
                </a:lnTo>
                <a:lnTo>
                  <a:pt x="27638" y="66769"/>
                </a:lnTo>
                <a:cubicBezTo>
                  <a:pt x="27638" y="66807"/>
                  <a:pt x="27600" y="66882"/>
                  <a:pt x="27600" y="66958"/>
                </a:cubicBezTo>
                <a:cubicBezTo>
                  <a:pt x="27600" y="67109"/>
                  <a:pt x="27676" y="67185"/>
                  <a:pt x="27827" y="67223"/>
                </a:cubicBezTo>
                <a:lnTo>
                  <a:pt x="27978" y="67109"/>
                </a:lnTo>
                <a:lnTo>
                  <a:pt x="27978" y="67109"/>
                </a:lnTo>
                <a:cubicBezTo>
                  <a:pt x="27978" y="67147"/>
                  <a:pt x="27978" y="67147"/>
                  <a:pt x="27940" y="67147"/>
                </a:cubicBezTo>
                <a:lnTo>
                  <a:pt x="28016" y="67147"/>
                </a:lnTo>
                <a:lnTo>
                  <a:pt x="28167" y="67034"/>
                </a:lnTo>
                <a:lnTo>
                  <a:pt x="28167" y="66769"/>
                </a:lnTo>
                <a:lnTo>
                  <a:pt x="28016" y="66656"/>
                </a:lnTo>
                <a:close/>
                <a:moveTo>
                  <a:pt x="61627" y="66882"/>
                </a:moveTo>
                <a:cubicBezTo>
                  <a:pt x="61476" y="66882"/>
                  <a:pt x="61362" y="66920"/>
                  <a:pt x="61287" y="67071"/>
                </a:cubicBezTo>
                <a:lnTo>
                  <a:pt x="61325" y="67185"/>
                </a:lnTo>
                <a:cubicBezTo>
                  <a:pt x="61380" y="67240"/>
                  <a:pt x="61476" y="67275"/>
                  <a:pt x="61553" y="67275"/>
                </a:cubicBezTo>
                <a:cubicBezTo>
                  <a:pt x="61581" y="67275"/>
                  <a:pt x="61607" y="67271"/>
                  <a:pt x="61627" y="67260"/>
                </a:cubicBezTo>
                <a:cubicBezTo>
                  <a:pt x="61703" y="67223"/>
                  <a:pt x="61740" y="67147"/>
                  <a:pt x="61740" y="67071"/>
                </a:cubicBezTo>
                <a:cubicBezTo>
                  <a:pt x="61740" y="67034"/>
                  <a:pt x="61740" y="66996"/>
                  <a:pt x="61740" y="66958"/>
                </a:cubicBezTo>
                <a:lnTo>
                  <a:pt x="61627" y="66882"/>
                </a:lnTo>
                <a:close/>
                <a:moveTo>
                  <a:pt x="2912" y="66920"/>
                </a:moveTo>
                <a:lnTo>
                  <a:pt x="2761" y="67034"/>
                </a:lnTo>
                <a:lnTo>
                  <a:pt x="2761" y="67185"/>
                </a:lnTo>
                <a:lnTo>
                  <a:pt x="2912" y="67298"/>
                </a:lnTo>
                <a:lnTo>
                  <a:pt x="3139" y="67298"/>
                </a:lnTo>
                <a:lnTo>
                  <a:pt x="3290" y="67223"/>
                </a:lnTo>
                <a:lnTo>
                  <a:pt x="3290" y="67185"/>
                </a:lnTo>
                <a:cubicBezTo>
                  <a:pt x="3290" y="67071"/>
                  <a:pt x="3252" y="67034"/>
                  <a:pt x="3214" y="66996"/>
                </a:cubicBezTo>
                <a:cubicBezTo>
                  <a:pt x="3139" y="66920"/>
                  <a:pt x="3025" y="66920"/>
                  <a:pt x="2912" y="66920"/>
                </a:cubicBezTo>
                <a:close/>
                <a:moveTo>
                  <a:pt x="58791" y="66967"/>
                </a:moveTo>
                <a:cubicBezTo>
                  <a:pt x="58754" y="66967"/>
                  <a:pt x="58716" y="66977"/>
                  <a:pt x="58678" y="66996"/>
                </a:cubicBezTo>
                <a:cubicBezTo>
                  <a:pt x="58565" y="67034"/>
                  <a:pt x="58527" y="67260"/>
                  <a:pt x="58640" y="67336"/>
                </a:cubicBezTo>
                <a:cubicBezTo>
                  <a:pt x="58678" y="67374"/>
                  <a:pt x="58754" y="67374"/>
                  <a:pt x="58791" y="67374"/>
                </a:cubicBezTo>
                <a:lnTo>
                  <a:pt x="58867" y="67298"/>
                </a:lnTo>
                <a:lnTo>
                  <a:pt x="58791" y="67298"/>
                </a:lnTo>
                <a:lnTo>
                  <a:pt x="58981" y="67185"/>
                </a:lnTo>
                <a:lnTo>
                  <a:pt x="58981" y="67109"/>
                </a:lnTo>
                <a:lnTo>
                  <a:pt x="58905" y="66996"/>
                </a:lnTo>
                <a:cubicBezTo>
                  <a:pt x="58867" y="66977"/>
                  <a:pt x="58829" y="66967"/>
                  <a:pt x="58791" y="66967"/>
                </a:cubicBezTo>
                <a:close/>
                <a:moveTo>
                  <a:pt x="50128" y="67020"/>
                </a:moveTo>
                <a:cubicBezTo>
                  <a:pt x="50032" y="67020"/>
                  <a:pt x="49928" y="67076"/>
                  <a:pt x="49869" y="67223"/>
                </a:cubicBezTo>
                <a:lnTo>
                  <a:pt x="49982" y="67412"/>
                </a:lnTo>
                <a:cubicBezTo>
                  <a:pt x="50058" y="67412"/>
                  <a:pt x="50134" y="67412"/>
                  <a:pt x="50209" y="67374"/>
                </a:cubicBezTo>
                <a:cubicBezTo>
                  <a:pt x="50247" y="67336"/>
                  <a:pt x="50285" y="67260"/>
                  <a:pt x="50285" y="67185"/>
                </a:cubicBezTo>
                <a:lnTo>
                  <a:pt x="50285" y="67147"/>
                </a:lnTo>
                <a:lnTo>
                  <a:pt x="50209" y="67034"/>
                </a:lnTo>
                <a:cubicBezTo>
                  <a:pt x="50184" y="67025"/>
                  <a:pt x="50156" y="67020"/>
                  <a:pt x="50128" y="67020"/>
                </a:cubicBezTo>
                <a:close/>
                <a:moveTo>
                  <a:pt x="4953" y="67185"/>
                </a:moveTo>
                <a:cubicBezTo>
                  <a:pt x="4878" y="67185"/>
                  <a:pt x="4802" y="67223"/>
                  <a:pt x="4764" y="67223"/>
                </a:cubicBezTo>
                <a:cubicBezTo>
                  <a:pt x="4727" y="67260"/>
                  <a:pt x="4689" y="67336"/>
                  <a:pt x="4689" y="67487"/>
                </a:cubicBezTo>
                <a:lnTo>
                  <a:pt x="4840" y="67563"/>
                </a:lnTo>
                <a:lnTo>
                  <a:pt x="4953" y="67563"/>
                </a:lnTo>
                <a:lnTo>
                  <a:pt x="5105" y="67450"/>
                </a:lnTo>
                <a:lnTo>
                  <a:pt x="5105" y="67298"/>
                </a:lnTo>
                <a:lnTo>
                  <a:pt x="4953" y="67185"/>
                </a:lnTo>
                <a:close/>
                <a:moveTo>
                  <a:pt x="80153" y="67336"/>
                </a:moveTo>
                <a:lnTo>
                  <a:pt x="79964" y="67450"/>
                </a:lnTo>
                <a:cubicBezTo>
                  <a:pt x="79964" y="67487"/>
                  <a:pt x="79964" y="67525"/>
                  <a:pt x="79926" y="67563"/>
                </a:cubicBezTo>
                <a:lnTo>
                  <a:pt x="80077" y="67714"/>
                </a:lnTo>
                <a:lnTo>
                  <a:pt x="80115" y="67714"/>
                </a:lnTo>
                <a:cubicBezTo>
                  <a:pt x="80191" y="67714"/>
                  <a:pt x="80380" y="67714"/>
                  <a:pt x="80417" y="67601"/>
                </a:cubicBezTo>
                <a:lnTo>
                  <a:pt x="80304" y="67412"/>
                </a:lnTo>
                <a:cubicBezTo>
                  <a:pt x="80266" y="67412"/>
                  <a:pt x="80228" y="67374"/>
                  <a:pt x="80153" y="67336"/>
                </a:cubicBezTo>
                <a:close/>
                <a:moveTo>
                  <a:pt x="25937" y="67374"/>
                </a:moveTo>
                <a:lnTo>
                  <a:pt x="25748" y="67450"/>
                </a:lnTo>
                <a:lnTo>
                  <a:pt x="25748" y="67601"/>
                </a:lnTo>
                <a:lnTo>
                  <a:pt x="25861" y="67714"/>
                </a:lnTo>
                <a:cubicBezTo>
                  <a:pt x="25888" y="67721"/>
                  <a:pt x="25913" y="67724"/>
                  <a:pt x="25938" y="67724"/>
                </a:cubicBezTo>
                <a:cubicBezTo>
                  <a:pt x="26050" y="67724"/>
                  <a:pt x="26132" y="67656"/>
                  <a:pt x="26164" y="67563"/>
                </a:cubicBezTo>
                <a:lnTo>
                  <a:pt x="26050" y="67374"/>
                </a:lnTo>
                <a:cubicBezTo>
                  <a:pt x="26037" y="67387"/>
                  <a:pt x="26025" y="67391"/>
                  <a:pt x="26012" y="67391"/>
                </a:cubicBezTo>
                <a:cubicBezTo>
                  <a:pt x="25987" y="67391"/>
                  <a:pt x="25962" y="67374"/>
                  <a:pt x="25937" y="67374"/>
                </a:cubicBezTo>
                <a:close/>
                <a:moveTo>
                  <a:pt x="39785" y="67439"/>
                </a:moveTo>
                <a:cubicBezTo>
                  <a:pt x="39756" y="67439"/>
                  <a:pt x="39728" y="67442"/>
                  <a:pt x="39699" y="67450"/>
                </a:cubicBezTo>
                <a:cubicBezTo>
                  <a:pt x="39623" y="67487"/>
                  <a:pt x="39547" y="67563"/>
                  <a:pt x="39585" y="67676"/>
                </a:cubicBezTo>
                <a:lnTo>
                  <a:pt x="39736" y="67790"/>
                </a:lnTo>
                <a:lnTo>
                  <a:pt x="39812" y="67790"/>
                </a:lnTo>
                <a:cubicBezTo>
                  <a:pt x="39888" y="67790"/>
                  <a:pt x="40077" y="67790"/>
                  <a:pt x="40115" y="67639"/>
                </a:cubicBezTo>
                <a:lnTo>
                  <a:pt x="40077" y="67525"/>
                </a:lnTo>
                <a:cubicBezTo>
                  <a:pt x="40016" y="67495"/>
                  <a:pt x="39905" y="67439"/>
                  <a:pt x="39785" y="67439"/>
                </a:cubicBezTo>
                <a:close/>
                <a:moveTo>
                  <a:pt x="71268" y="67412"/>
                </a:moveTo>
                <a:lnTo>
                  <a:pt x="71117" y="67487"/>
                </a:lnTo>
                <a:cubicBezTo>
                  <a:pt x="71079" y="67525"/>
                  <a:pt x="71079" y="67525"/>
                  <a:pt x="71041" y="67601"/>
                </a:cubicBezTo>
                <a:lnTo>
                  <a:pt x="71155" y="67714"/>
                </a:lnTo>
                <a:cubicBezTo>
                  <a:pt x="71192" y="67752"/>
                  <a:pt x="71230" y="67752"/>
                  <a:pt x="71268" y="67790"/>
                </a:cubicBezTo>
                <a:lnTo>
                  <a:pt x="71457" y="67676"/>
                </a:lnTo>
                <a:cubicBezTo>
                  <a:pt x="71457" y="67676"/>
                  <a:pt x="71495" y="67639"/>
                  <a:pt x="71495" y="67601"/>
                </a:cubicBezTo>
                <a:lnTo>
                  <a:pt x="71381" y="67450"/>
                </a:lnTo>
                <a:cubicBezTo>
                  <a:pt x="71381" y="67412"/>
                  <a:pt x="71344" y="67412"/>
                  <a:pt x="71268" y="67412"/>
                </a:cubicBezTo>
                <a:close/>
                <a:moveTo>
                  <a:pt x="28545" y="67639"/>
                </a:moveTo>
                <a:cubicBezTo>
                  <a:pt x="28432" y="67639"/>
                  <a:pt x="28319" y="67714"/>
                  <a:pt x="28319" y="67828"/>
                </a:cubicBezTo>
                <a:lnTo>
                  <a:pt x="28470" y="67828"/>
                </a:lnTo>
                <a:cubicBezTo>
                  <a:pt x="28470" y="67828"/>
                  <a:pt x="28470" y="67865"/>
                  <a:pt x="28470" y="67865"/>
                </a:cubicBezTo>
                <a:lnTo>
                  <a:pt x="28659" y="67865"/>
                </a:lnTo>
                <a:cubicBezTo>
                  <a:pt x="28659" y="67865"/>
                  <a:pt x="28659" y="67828"/>
                  <a:pt x="28659" y="67828"/>
                </a:cubicBezTo>
                <a:lnTo>
                  <a:pt x="28810" y="67828"/>
                </a:lnTo>
                <a:cubicBezTo>
                  <a:pt x="28810" y="67790"/>
                  <a:pt x="28772" y="67752"/>
                  <a:pt x="28734" y="67714"/>
                </a:cubicBezTo>
                <a:cubicBezTo>
                  <a:pt x="28697" y="67676"/>
                  <a:pt x="28621" y="67639"/>
                  <a:pt x="28545" y="67639"/>
                </a:cubicBezTo>
                <a:close/>
                <a:moveTo>
                  <a:pt x="14708" y="67601"/>
                </a:moveTo>
                <a:lnTo>
                  <a:pt x="14594" y="67714"/>
                </a:lnTo>
                <a:lnTo>
                  <a:pt x="14594" y="67828"/>
                </a:lnTo>
                <a:lnTo>
                  <a:pt x="14708" y="67941"/>
                </a:lnTo>
                <a:lnTo>
                  <a:pt x="14972" y="67941"/>
                </a:lnTo>
                <a:lnTo>
                  <a:pt x="15086" y="67828"/>
                </a:lnTo>
                <a:lnTo>
                  <a:pt x="15086" y="67714"/>
                </a:lnTo>
                <a:lnTo>
                  <a:pt x="14972" y="67601"/>
                </a:lnTo>
                <a:close/>
                <a:moveTo>
                  <a:pt x="72024" y="67487"/>
                </a:moveTo>
                <a:lnTo>
                  <a:pt x="71911" y="67563"/>
                </a:lnTo>
                <a:cubicBezTo>
                  <a:pt x="71873" y="67639"/>
                  <a:pt x="71873" y="67714"/>
                  <a:pt x="71873" y="67790"/>
                </a:cubicBezTo>
                <a:cubicBezTo>
                  <a:pt x="71873" y="67979"/>
                  <a:pt x="71949" y="68130"/>
                  <a:pt x="72100" y="68168"/>
                </a:cubicBezTo>
                <a:lnTo>
                  <a:pt x="72213" y="68168"/>
                </a:lnTo>
                <a:cubicBezTo>
                  <a:pt x="72364" y="68130"/>
                  <a:pt x="72402" y="68017"/>
                  <a:pt x="72402" y="67903"/>
                </a:cubicBezTo>
                <a:lnTo>
                  <a:pt x="72516" y="67865"/>
                </a:lnTo>
                <a:lnTo>
                  <a:pt x="72516" y="67828"/>
                </a:lnTo>
                <a:cubicBezTo>
                  <a:pt x="72516" y="67790"/>
                  <a:pt x="72516" y="67714"/>
                  <a:pt x="72516" y="67676"/>
                </a:cubicBezTo>
                <a:cubicBezTo>
                  <a:pt x="72516" y="67601"/>
                  <a:pt x="72478" y="67525"/>
                  <a:pt x="72364" y="67487"/>
                </a:cubicBezTo>
                <a:lnTo>
                  <a:pt x="72289" y="67563"/>
                </a:lnTo>
                <a:lnTo>
                  <a:pt x="72251" y="67563"/>
                </a:lnTo>
                <a:cubicBezTo>
                  <a:pt x="72251" y="67563"/>
                  <a:pt x="72251" y="67563"/>
                  <a:pt x="72213" y="67525"/>
                </a:cubicBezTo>
                <a:cubicBezTo>
                  <a:pt x="72175" y="67525"/>
                  <a:pt x="72100" y="67487"/>
                  <a:pt x="72024" y="67487"/>
                </a:cubicBezTo>
                <a:close/>
                <a:moveTo>
                  <a:pt x="47508" y="67765"/>
                </a:moveTo>
                <a:cubicBezTo>
                  <a:pt x="47474" y="67765"/>
                  <a:pt x="47443" y="67774"/>
                  <a:pt x="47411" y="67790"/>
                </a:cubicBezTo>
                <a:cubicBezTo>
                  <a:pt x="47336" y="67790"/>
                  <a:pt x="47298" y="67865"/>
                  <a:pt x="47298" y="67941"/>
                </a:cubicBezTo>
                <a:cubicBezTo>
                  <a:pt x="47298" y="68017"/>
                  <a:pt x="47336" y="68130"/>
                  <a:pt x="47449" y="68168"/>
                </a:cubicBezTo>
                <a:cubicBezTo>
                  <a:pt x="47468" y="68187"/>
                  <a:pt x="47496" y="68196"/>
                  <a:pt x="47530" y="68196"/>
                </a:cubicBezTo>
                <a:cubicBezTo>
                  <a:pt x="47563" y="68196"/>
                  <a:pt x="47600" y="68187"/>
                  <a:pt x="47638" y="68168"/>
                </a:cubicBezTo>
                <a:cubicBezTo>
                  <a:pt x="47714" y="68130"/>
                  <a:pt x="47752" y="68092"/>
                  <a:pt x="47752" y="68017"/>
                </a:cubicBezTo>
                <a:cubicBezTo>
                  <a:pt x="47752" y="67941"/>
                  <a:pt x="47714" y="67903"/>
                  <a:pt x="47676" y="67828"/>
                </a:cubicBezTo>
                <a:cubicBezTo>
                  <a:pt x="47610" y="67783"/>
                  <a:pt x="47556" y="67765"/>
                  <a:pt x="47508" y="67765"/>
                </a:cubicBezTo>
                <a:close/>
                <a:moveTo>
                  <a:pt x="17610" y="67749"/>
                </a:moveTo>
                <a:cubicBezTo>
                  <a:pt x="17560" y="67749"/>
                  <a:pt x="17511" y="67761"/>
                  <a:pt x="17468" y="67790"/>
                </a:cubicBezTo>
                <a:cubicBezTo>
                  <a:pt x="17354" y="67828"/>
                  <a:pt x="17279" y="67903"/>
                  <a:pt x="17279" y="67979"/>
                </a:cubicBezTo>
                <a:lnTo>
                  <a:pt x="17203" y="67903"/>
                </a:lnTo>
                <a:cubicBezTo>
                  <a:pt x="16976" y="67903"/>
                  <a:pt x="16938" y="68017"/>
                  <a:pt x="16938" y="68054"/>
                </a:cubicBezTo>
                <a:cubicBezTo>
                  <a:pt x="16938" y="68092"/>
                  <a:pt x="16938" y="68092"/>
                  <a:pt x="16976" y="68092"/>
                </a:cubicBezTo>
                <a:lnTo>
                  <a:pt x="17014" y="68281"/>
                </a:lnTo>
                <a:cubicBezTo>
                  <a:pt x="17036" y="68292"/>
                  <a:pt x="17062" y="68297"/>
                  <a:pt x="17087" y="68297"/>
                </a:cubicBezTo>
                <a:cubicBezTo>
                  <a:pt x="17150" y="68297"/>
                  <a:pt x="17214" y="68270"/>
                  <a:pt x="17241" y="68243"/>
                </a:cubicBezTo>
                <a:cubicBezTo>
                  <a:pt x="17279" y="68206"/>
                  <a:pt x="17317" y="68168"/>
                  <a:pt x="17317" y="68092"/>
                </a:cubicBezTo>
                <a:cubicBezTo>
                  <a:pt x="17372" y="68148"/>
                  <a:pt x="17427" y="68183"/>
                  <a:pt x="17497" y="68183"/>
                </a:cubicBezTo>
                <a:cubicBezTo>
                  <a:pt x="17523" y="68183"/>
                  <a:pt x="17551" y="68178"/>
                  <a:pt x="17581" y="68168"/>
                </a:cubicBezTo>
                <a:cubicBezTo>
                  <a:pt x="17695" y="68168"/>
                  <a:pt x="17808" y="68054"/>
                  <a:pt x="17846" y="67979"/>
                </a:cubicBezTo>
                <a:lnTo>
                  <a:pt x="17846" y="67828"/>
                </a:lnTo>
                <a:cubicBezTo>
                  <a:pt x="17776" y="67781"/>
                  <a:pt x="17691" y="67749"/>
                  <a:pt x="17610" y="67749"/>
                </a:cubicBezTo>
                <a:close/>
                <a:moveTo>
                  <a:pt x="44992" y="67865"/>
                </a:moveTo>
                <a:lnTo>
                  <a:pt x="44954" y="67903"/>
                </a:lnTo>
                <a:cubicBezTo>
                  <a:pt x="44899" y="67881"/>
                  <a:pt x="44850" y="67872"/>
                  <a:pt x="44807" y="67872"/>
                </a:cubicBezTo>
                <a:cubicBezTo>
                  <a:pt x="44705" y="67872"/>
                  <a:pt x="44640" y="67925"/>
                  <a:pt x="44614" y="67979"/>
                </a:cubicBezTo>
                <a:lnTo>
                  <a:pt x="44614" y="68130"/>
                </a:lnTo>
                <a:lnTo>
                  <a:pt x="44651" y="68206"/>
                </a:lnTo>
                <a:cubicBezTo>
                  <a:pt x="44651" y="68168"/>
                  <a:pt x="44651" y="68168"/>
                  <a:pt x="44651" y="68168"/>
                </a:cubicBezTo>
                <a:lnTo>
                  <a:pt x="44727" y="68243"/>
                </a:lnTo>
                <a:lnTo>
                  <a:pt x="44765" y="68281"/>
                </a:lnTo>
                <a:cubicBezTo>
                  <a:pt x="44796" y="68297"/>
                  <a:pt x="44827" y="68306"/>
                  <a:pt x="44859" y="68306"/>
                </a:cubicBezTo>
                <a:cubicBezTo>
                  <a:pt x="44903" y="68306"/>
                  <a:pt x="44947" y="68288"/>
                  <a:pt x="44992" y="68243"/>
                </a:cubicBezTo>
                <a:cubicBezTo>
                  <a:pt x="45067" y="68206"/>
                  <a:pt x="45143" y="68092"/>
                  <a:pt x="45143" y="68017"/>
                </a:cubicBezTo>
                <a:cubicBezTo>
                  <a:pt x="45143" y="67941"/>
                  <a:pt x="45067" y="67865"/>
                  <a:pt x="44992" y="67865"/>
                </a:cubicBezTo>
                <a:close/>
                <a:moveTo>
                  <a:pt x="28621" y="67903"/>
                </a:moveTo>
                <a:cubicBezTo>
                  <a:pt x="28394" y="67941"/>
                  <a:pt x="28243" y="68054"/>
                  <a:pt x="28281" y="68281"/>
                </a:cubicBezTo>
                <a:lnTo>
                  <a:pt x="28394" y="68395"/>
                </a:lnTo>
                <a:cubicBezTo>
                  <a:pt x="28734" y="68395"/>
                  <a:pt x="28772" y="68206"/>
                  <a:pt x="28772" y="68092"/>
                </a:cubicBezTo>
                <a:cubicBezTo>
                  <a:pt x="28772" y="68092"/>
                  <a:pt x="28772" y="68054"/>
                  <a:pt x="28772" y="68017"/>
                </a:cubicBezTo>
                <a:lnTo>
                  <a:pt x="28621" y="67903"/>
                </a:lnTo>
                <a:close/>
                <a:moveTo>
                  <a:pt x="48810" y="67298"/>
                </a:moveTo>
                <a:cubicBezTo>
                  <a:pt x="48659" y="67298"/>
                  <a:pt x="48546" y="67336"/>
                  <a:pt x="48470" y="67374"/>
                </a:cubicBezTo>
                <a:lnTo>
                  <a:pt x="48432" y="67412"/>
                </a:lnTo>
                <a:lnTo>
                  <a:pt x="48357" y="67487"/>
                </a:lnTo>
                <a:cubicBezTo>
                  <a:pt x="48130" y="67525"/>
                  <a:pt x="47979" y="67676"/>
                  <a:pt x="47865" y="67790"/>
                </a:cubicBezTo>
                <a:lnTo>
                  <a:pt x="47827" y="67828"/>
                </a:lnTo>
                <a:lnTo>
                  <a:pt x="47827" y="68017"/>
                </a:lnTo>
                <a:cubicBezTo>
                  <a:pt x="47865" y="68017"/>
                  <a:pt x="47865" y="68092"/>
                  <a:pt x="47903" y="68130"/>
                </a:cubicBezTo>
                <a:cubicBezTo>
                  <a:pt x="47941" y="68206"/>
                  <a:pt x="47979" y="68395"/>
                  <a:pt x="48205" y="68395"/>
                </a:cubicBezTo>
                <a:lnTo>
                  <a:pt x="48319" y="68395"/>
                </a:lnTo>
                <a:cubicBezTo>
                  <a:pt x="48394" y="68319"/>
                  <a:pt x="48432" y="68243"/>
                  <a:pt x="48432" y="68206"/>
                </a:cubicBezTo>
                <a:cubicBezTo>
                  <a:pt x="48432" y="68206"/>
                  <a:pt x="48470" y="68168"/>
                  <a:pt x="48470" y="68168"/>
                </a:cubicBezTo>
                <a:cubicBezTo>
                  <a:pt x="48546" y="68168"/>
                  <a:pt x="48621" y="68092"/>
                  <a:pt x="48621" y="68017"/>
                </a:cubicBezTo>
                <a:lnTo>
                  <a:pt x="48621" y="67979"/>
                </a:lnTo>
                <a:cubicBezTo>
                  <a:pt x="48621" y="67941"/>
                  <a:pt x="48583" y="67903"/>
                  <a:pt x="48583" y="67903"/>
                </a:cubicBezTo>
                <a:cubicBezTo>
                  <a:pt x="48659" y="67865"/>
                  <a:pt x="48697" y="67865"/>
                  <a:pt x="48735" y="67865"/>
                </a:cubicBezTo>
                <a:cubicBezTo>
                  <a:pt x="48772" y="67865"/>
                  <a:pt x="48810" y="67828"/>
                  <a:pt x="48848" y="67828"/>
                </a:cubicBezTo>
                <a:lnTo>
                  <a:pt x="48961" y="67714"/>
                </a:lnTo>
                <a:lnTo>
                  <a:pt x="48961" y="67412"/>
                </a:lnTo>
                <a:lnTo>
                  <a:pt x="48810" y="67298"/>
                </a:lnTo>
                <a:close/>
                <a:moveTo>
                  <a:pt x="62799" y="67903"/>
                </a:moveTo>
                <a:cubicBezTo>
                  <a:pt x="62383" y="67903"/>
                  <a:pt x="62308" y="67979"/>
                  <a:pt x="62270" y="67979"/>
                </a:cubicBezTo>
                <a:lnTo>
                  <a:pt x="62308" y="68206"/>
                </a:lnTo>
                <a:cubicBezTo>
                  <a:pt x="62270" y="68206"/>
                  <a:pt x="62270" y="68168"/>
                  <a:pt x="62270" y="68168"/>
                </a:cubicBezTo>
                <a:cubicBezTo>
                  <a:pt x="62270" y="68168"/>
                  <a:pt x="62270" y="68206"/>
                  <a:pt x="62270" y="68206"/>
                </a:cubicBezTo>
                <a:cubicBezTo>
                  <a:pt x="62270" y="68281"/>
                  <a:pt x="62270" y="68395"/>
                  <a:pt x="62421" y="68433"/>
                </a:cubicBezTo>
                <a:lnTo>
                  <a:pt x="62459" y="68470"/>
                </a:lnTo>
                <a:cubicBezTo>
                  <a:pt x="62761" y="68470"/>
                  <a:pt x="62950" y="68281"/>
                  <a:pt x="62950" y="68017"/>
                </a:cubicBezTo>
                <a:lnTo>
                  <a:pt x="62799" y="67903"/>
                </a:lnTo>
                <a:close/>
                <a:moveTo>
                  <a:pt x="595" y="67991"/>
                </a:moveTo>
                <a:cubicBezTo>
                  <a:pt x="475" y="67991"/>
                  <a:pt x="389" y="68064"/>
                  <a:pt x="303" y="68092"/>
                </a:cubicBezTo>
                <a:lnTo>
                  <a:pt x="341" y="68092"/>
                </a:lnTo>
                <a:lnTo>
                  <a:pt x="114" y="68168"/>
                </a:lnTo>
                <a:lnTo>
                  <a:pt x="114" y="68206"/>
                </a:lnTo>
                <a:cubicBezTo>
                  <a:pt x="114" y="68281"/>
                  <a:pt x="152" y="68319"/>
                  <a:pt x="190" y="68357"/>
                </a:cubicBezTo>
                <a:cubicBezTo>
                  <a:pt x="190" y="68433"/>
                  <a:pt x="265" y="68470"/>
                  <a:pt x="341" y="68508"/>
                </a:cubicBezTo>
                <a:lnTo>
                  <a:pt x="530" y="68395"/>
                </a:lnTo>
                <a:lnTo>
                  <a:pt x="530" y="68395"/>
                </a:lnTo>
                <a:cubicBezTo>
                  <a:pt x="530" y="68395"/>
                  <a:pt x="492" y="68433"/>
                  <a:pt x="492" y="68433"/>
                </a:cubicBezTo>
                <a:cubicBezTo>
                  <a:pt x="454" y="68470"/>
                  <a:pt x="417" y="68470"/>
                  <a:pt x="417" y="68470"/>
                </a:cubicBezTo>
                <a:cubicBezTo>
                  <a:pt x="454" y="68470"/>
                  <a:pt x="530" y="68508"/>
                  <a:pt x="643" y="68508"/>
                </a:cubicBezTo>
                <a:lnTo>
                  <a:pt x="757" y="68433"/>
                </a:lnTo>
                <a:cubicBezTo>
                  <a:pt x="757" y="68433"/>
                  <a:pt x="757" y="68395"/>
                  <a:pt x="795" y="68395"/>
                </a:cubicBezTo>
                <a:cubicBezTo>
                  <a:pt x="832" y="68357"/>
                  <a:pt x="870" y="68319"/>
                  <a:pt x="870" y="68243"/>
                </a:cubicBezTo>
                <a:cubicBezTo>
                  <a:pt x="870" y="68206"/>
                  <a:pt x="832" y="68168"/>
                  <a:pt x="795" y="68092"/>
                </a:cubicBezTo>
                <a:lnTo>
                  <a:pt x="719" y="68017"/>
                </a:lnTo>
                <a:cubicBezTo>
                  <a:pt x="674" y="67998"/>
                  <a:pt x="632" y="67991"/>
                  <a:pt x="595" y="67991"/>
                </a:cubicBezTo>
                <a:close/>
                <a:moveTo>
                  <a:pt x="71079" y="68206"/>
                </a:moveTo>
                <a:lnTo>
                  <a:pt x="70928" y="68319"/>
                </a:lnTo>
                <a:cubicBezTo>
                  <a:pt x="70890" y="68357"/>
                  <a:pt x="70852" y="68395"/>
                  <a:pt x="70814" y="68470"/>
                </a:cubicBezTo>
                <a:lnTo>
                  <a:pt x="70890" y="68584"/>
                </a:lnTo>
                <a:cubicBezTo>
                  <a:pt x="70928" y="68603"/>
                  <a:pt x="70975" y="68612"/>
                  <a:pt x="71022" y="68612"/>
                </a:cubicBezTo>
                <a:cubicBezTo>
                  <a:pt x="71070" y="68612"/>
                  <a:pt x="71117" y="68603"/>
                  <a:pt x="71155" y="68584"/>
                </a:cubicBezTo>
                <a:cubicBezTo>
                  <a:pt x="71230" y="68546"/>
                  <a:pt x="71268" y="68470"/>
                  <a:pt x="71268" y="68395"/>
                </a:cubicBezTo>
                <a:cubicBezTo>
                  <a:pt x="71268" y="68319"/>
                  <a:pt x="71230" y="68243"/>
                  <a:pt x="71079" y="68206"/>
                </a:cubicBezTo>
                <a:close/>
                <a:moveTo>
                  <a:pt x="81287" y="68281"/>
                </a:moveTo>
                <a:cubicBezTo>
                  <a:pt x="81211" y="68281"/>
                  <a:pt x="81098" y="68281"/>
                  <a:pt x="81060" y="68470"/>
                </a:cubicBezTo>
                <a:lnTo>
                  <a:pt x="81098" y="68584"/>
                </a:lnTo>
                <a:cubicBezTo>
                  <a:pt x="81124" y="68610"/>
                  <a:pt x="81186" y="68654"/>
                  <a:pt x="81259" y="68654"/>
                </a:cubicBezTo>
                <a:cubicBezTo>
                  <a:pt x="81292" y="68654"/>
                  <a:pt x="81327" y="68645"/>
                  <a:pt x="81363" y="68622"/>
                </a:cubicBezTo>
                <a:cubicBezTo>
                  <a:pt x="81438" y="68622"/>
                  <a:pt x="81476" y="68546"/>
                  <a:pt x="81476" y="68508"/>
                </a:cubicBezTo>
                <a:cubicBezTo>
                  <a:pt x="81476" y="68395"/>
                  <a:pt x="81400" y="68281"/>
                  <a:pt x="81287" y="68281"/>
                </a:cubicBezTo>
                <a:close/>
                <a:moveTo>
                  <a:pt x="76939" y="69000"/>
                </a:moveTo>
                <a:cubicBezTo>
                  <a:pt x="76864" y="69037"/>
                  <a:pt x="76788" y="69113"/>
                  <a:pt x="76788" y="69189"/>
                </a:cubicBezTo>
                <a:lnTo>
                  <a:pt x="76939" y="69340"/>
                </a:lnTo>
                <a:lnTo>
                  <a:pt x="76977" y="69340"/>
                </a:lnTo>
                <a:cubicBezTo>
                  <a:pt x="77090" y="69340"/>
                  <a:pt x="77242" y="69340"/>
                  <a:pt x="77279" y="69189"/>
                </a:cubicBezTo>
                <a:lnTo>
                  <a:pt x="77242" y="69075"/>
                </a:lnTo>
                <a:cubicBezTo>
                  <a:pt x="77166" y="69000"/>
                  <a:pt x="77053" y="69000"/>
                  <a:pt x="76939" y="69000"/>
                </a:cubicBezTo>
                <a:close/>
                <a:moveTo>
                  <a:pt x="31445" y="69349"/>
                </a:moveTo>
                <a:lnTo>
                  <a:pt x="31445" y="69349"/>
                </a:lnTo>
                <a:cubicBezTo>
                  <a:pt x="31449" y="69358"/>
                  <a:pt x="31453" y="69368"/>
                  <a:pt x="31457" y="69378"/>
                </a:cubicBezTo>
                <a:cubicBezTo>
                  <a:pt x="31457" y="69378"/>
                  <a:pt x="31457" y="69360"/>
                  <a:pt x="31445" y="69349"/>
                </a:cubicBezTo>
                <a:close/>
                <a:moveTo>
                  <a:pt x="58111" y="68811"/>
                </a:moveTo>
                <a:cubicBezTo>
                  <a:pt x="57998" y="68811"/>
                  <a:pt x="57922" y="68886"/>
                  <a:pt x="57922" y="68962"/>
                </a:cubicBezTo>
                <a:lnTo>
                  <a:pt x="58035" y="69075"/>
                </a:lnTo>
                <a:cubicBezTo>
                  <a:pt x="58066" y="69136"/>
                  <a:pt x="58121" y="69247"/>
                  <a:pt x="58281" y="69247"/>
                </a:cubicBezTo>
                <a:cubicBezTo>
                  <a:pt x="58319" y="69247"/>
                  <a:pt x="58363" y="69241"/>
                  <a:pt x="58413" y="69227"/>
                </a:cubicBezTo>
                <a:lnTo>
                  <a:pt x="58413" y="69227"/>
                </a:lnTo>
                <a:cubicBezTo>
                  <a:pt x="58363" y="69260"/>
                  <a:pt x="58338" y="69312"/>
                  <a:pt x="58338" y="69378"/>
                </a:cubicBezTo>
                <a:lnTo>
                  <a:pt x="58489" y="69378"/>
                </a:lnTo>
                <a:cubicBezTo>
                  <a:pt x="58489" y="69378"/>
                  <a:pt x="58451" y="69416"/>
                  <a:pt x="58489" y="69416"/>
                </a:cubicBezTo>
                <a:lnTo>
                  <a:pt x="58640" y="69416"/>
                </a:lnTo>
                <a:cubicBezTo>
                  <a:pt x="58678" y="69416"/>
                  <a:pt x="58640" y="69378"/>
                  <a:pt x="58640" y="69378"/>
                </a:cubicBezTo>
                <a:lnTo>
                  <a:pt x="58791" y="69378"/>
                </a:lnTo>
                <a:cubicBezTo>
                  <a:pt x="58791" y="69302"/>
                  <a:pt x="58754" y="69264"/>
                  <a:pt x="58716" y="69226"/>
                </a:cubicBezTo>
                <a:cubicBezTo>
                  <a:pt x="58678" y="69189"/>
                  <a:pt x="58602" y="69189"/>
                  <a:pt x="58565" y="69189"/>
                </a:cubicBezTo>
                <a:cubicBezTo>
                  <a:pt x="58501" y="69189"/>
                  <a:pt x="58451" y="69202"/>
                  <a:pt x="58414" y="69226"/>
                </a:cubicBezTo>
                <a:lnTo>
                  <a:pt x="58414" y="69226"/>
                </a:lnTo>
                <a:lnTo>
                  <a:pt x="58489" y="69151"/>
                </a:lnTo>
                <a:cubicBezTo>
                  <a:pt x="58489" y="69113"/>
                  <a:pt x="58489" y="69113"/>
                  <a:pt x="58489" y="69075"/>
                </a:cubicBezTo>
                <a:cubicBezTo>
                  <a:pt x="58489" y="68886"/>
                  <a:pt x="58262" y="68811"/>
                  <a:pt x="58111" y="68811"/>
                </a:cubicBezTo>
                <a:close/>
                <a:moveTo>
                  <a:pt x="15955" y="69113"/>
                </a:moveTo>
                <a:lnTo>
                  <a:pt x="15729" y="69189"/>
                </a:lnTo>
                <a:cubicBezTo>
                  <a:pt x="15729" y="69189"/>
                  <a:pt x="15729" y="69226"/>
                  <a:pt x="15729" y="69226"/>
                </a:cubicBezTo>
                <a:cubicBezTo>
                  <a:pt x="15691" y="69264"/>
                  <a:pt x="15653" y="69340"/>
                  <a:pt x="15691" y="69453"/>
                </a:cubicBezTo>
                <a:lnTo>
                  <a:pt x="15842" y="69529"/>
                </a:lnTo>
                <a:lnTo>
                  <a:pt x="15880" y="69529"/>
                </a:lnTo>
                <a:cubicBezTo>
                  <a:pt x="15993" y="69529"/>
                  <a:pt x="16182" y="69491"/>
                  <a:pt x="16182" y="69302"/>
                </a:cubicBezTo>
                <a:lnTo>
                  <a:pt x="16182" y="69264"/>
                </a:lnTo>
                <a:lnTo>
                  <a:pt x="16031" y="69151"/>
                </a:lnTo>
                <a:cubicBezTo>
                  <a:pt x="15993" y="69151"/>
                  <a:pt x="15993" y="69151"/>
                  <a:pt x="15955" y="69113"/>
                </a:cubicBezTo>
                <a:close/>
                <a:moveTo>
                  <a:pt x="12364" y="69151"/>
                </a:moveTo>
                <a:lnTo>
                  <a:pt x="12212" y="69189"/>
                </a:lnTo>
                <a:cubicBezTo>
                  <a:pt x="12175" y="69226"/>
                  <a:pt x="12137" y="69302"/>
                  <a:pt x="12137" y="69378"/>
                </a:cubicBezTo>
                <a:cubicBezTo>
                  <a:pt x="12137" y="69491"/>
                  <a:pt x="12212" y="69567"/>
                  <a:pt x="12364" y="69605"/>
                </a:cubicBezTo>
                <a:lnTo>
                  <a:pt x="12515" y="69491"/>
                </a:lnTo>
                <a:cubicBezTo>
                  <a:pt x="12515" y="69453"/>
                  <a:pt x="12515" y="69453"/>
                  <a:pt x="12515" y="69416"/>
                </a:cubicBezTo>
                <a:cubicBezTo>
                  <a:pt x="12553" y="69378"/>
                  <a:pt x="12553" y="69378"/>
                  <a:pt x="12553" y="69340"/>
                </a:cubicBezTo>
                <a:cubicBezTo>
                  <a:pt x="12553" y="69189"/>
                  <a:pt x="12402" y="69151"/>
                  <a:pt x="12364" y="69151"/>
                </a:cubicBezTo>
                <a:close/>
                <a:moveTo>
                  <a:pt x="89445" y="69083"/>
                </a:moveTo>
                <a:cubicBezTo>
                  <a:pt x="89381" y="69083"/>
                  <a:pt x="89307" y="69108"/>
                  <a:pt x="89227" y="69189"/>
                </a:cubicBezTo>
                <a:lnTo>
                  <a:pt x="89302" y="69378"/>
                </a:lnTo>
                <a:cubicBezTo>
                  <a:pt x="89302" y="69378"/>
                  <a:pt x="89227" y="69340"/>
                  <a:pt x="89227" y="69302"/>
                </a:cubicBezTo>
                <a:cubicBezTo>
                  <a:pt x="89227" y="69264"/>
                  <a:pt x="89264" y="69264"/>
                  <a:pt x="89227" y="69264"/>
                </a:cubicBezTo>
                <a:cubicBezTo>
                  <a:pt x="89189" y="69302"/>
                  <a:pt x="89151" y="69416"/>
                  <a:pt x="89227" y="69529"/>
                </a:cubicBezTo>
                <a:lnTo>
                  <a:pt x="89340" y="69605"/>
                </a:lnTo>
                <a:cubicBezTo>
                  <a:pt x="89416" y="69605"/>
                  <a:pt x="89453" y="69567"/>
                  <a:pt x="89491" y="69567"/>
                </a:cubicBezTo>
                <a:cubicBezTo>
                  <a:pt x="89491" y="69567"/>
                  <a:pt x="89491" y="69567"/>
                  <a:pt x="89529" y="69605"/>
                </a:cubicBezTo>
                <a:lnTo>
                  <a:pt x="89756" y="69567"/>
                </a:lnTo>
                <a:cubicBezTo>
                  <a:pt x="89756" y="69529"/>
                  <a:pt x="89794" y="69529"/>
                  <a:pt x="89794" y="69491"/>
                </a:cubicBezTo>
                <a:cubicBezTo>
                  <a:pt x="89832" y="69453"/>
                  <a:pt x="89869" y="69378"/>
                  <a:pt x="89869" y="69264"/>
                </a:cubicBezTo>
                <a:lnTo>
                  <a:pt x="89680" y="69189"/>
                </a:lnTo>
                <a:cubicBezTo>
                  <a:pt x="89642" y="69189"/>
                  <a:pt x="89642" y="69189"/>
                  <a:pt x="89642" y="69151"/>
                </a:cubicBezTo>
                <a:cubicBezTo>
                  <a:pt x="89599" y="69129"/>
                  <a:pt x="89531" y="69083"/>
                  <a:pt x="89445" y="69083"/>
                </a:cubicBezTo>
                <a:close/>
                <a:moveTo>
                  <a:pt x="31276" y="69250"/>
                </a:moveTo>
                <a:cubicBezTo>
                  <a:pt x="31249" y="69250"/>
                  <a:pt x="31220" y="69255"/>
                  <a:pt x="31192" y="69264"/>
                </a:cubicBezTo>
                <a:lnTo>
                  <a:pt x="31116" y="69378"/>
                </a:lnTo>
                <a:lnTo>
                  <a:pt x="31116" y="69529"/>
                </a:lnTo>
                <a:lnTo>
                  <a:pt x="31268" y="69642"/>
                </a:lnTo>
                <a:lnTo>
                  <a:pt x="31305" y="69642"/>
                </a:lnTo>
                <a:cubicBezTo>
                  <a:pt x="31343" y="69642"/>
                  <a:pt x="31532" y="69642"/>
                  <a:pt x="31570" y="69491"/>
                </a:cubicBezTo>
                <a:lnTo>
                  <a:pt x="31419" y="69340"/>
                </a:lnTo>
                <a:cubicBezTo>
                  <a:pt x="31431" y="69340"/>
                  <a:pt x="31439" y="69344"/>
                  <a:pt x="31445" y="69349"/>
                </a:cubicBezTo>
                <a:lnTo>
                  <a:pt x="31445" y="69349"/>
                </a:lnTo>
                <a:cubicBezTo>
                  <a:pt x="31411" y="69283"/>
                  <a:pt x="31348" y="69250"/>
                  <a:pt x="31276" y="69250"/>
                </a:cubicBezTo>
                <a:close/>
                <a:moveTo>
                  <a:pt x="14245" y="69425"/>
                </a:moveTo>
                <a:cubicBezTo>
                  <a:pt x="14207" y="69425"/>
                  <a:pt x="14178" y="69434"/>
                  <a:pt x="14141" y="69453"/>
                </a:cubicBezTo>
                <a:lnTo>
                  <a:pt x="13989" y="69453"/>
                </a:lnTo>
                <a:lnTo>
                  <a:pt x="13876" y="69567"/>
                </a:lnTo>
                <a:lnTo>
                  <a:pt x="13876" y="69794"/>
                </a:lnTo>
                <a:lnTo>
                  <a:pt x="13914" y="69869"/>
                </a:lnTo>
                <a:cubicBezTo>
                  <a:pt x="13958" y="69914"/>
                  <a:pt x="14041" y="69932"/>
                  <a:pt x="14125" y="69932"/>
                </a:cubicBezTo>
                <a:cubicBezTo>
                  <a:pt x="14185" y="69932"/>
                  <a:pt x="14245" y="69923"/>
                  <a:pt x="14292" y="69907"/>
                </a:cubicBezTo>
                <a:cubicBezTo>
                  <a:pt x="14443" y="69831"/>
                  <a:pt x="14519" y="69756"/>
                  <a:pt x="14519" y="69642"/>
                </a:cubicBezTo>
                <a:cubicBezTo>
                  <a:pt x="14519" y="69605"/>
                  <a:pt x="14519" y="69567"/>
                  <a:pt x="14481" y="69567"/>
                </a:cubicBezTo>
                <a:lnTo>
                  <a:pt x="14405" y="69453"/>
                </a:lnTo>
                <a:cubicBezTo>
                  <a:pt x="14330" y="69434"/>
                  <a:pt x="14282" y="69425"/>
                  <a:pt x="14245" y="69425"/>
                </a:cubicBezTo>
                <a:close/>
                <a:moveTo>
                  <a:pt x="47222" y="69416"/>
                </a:moveTo>
                <a:cubicBezTo>
                  <a:pt x="47071" y="69453"/>
                  <a:pt x="46958" y="69567"/>
                  <a:pt x="46882" y="69642"/>
                </a:cubicBezTo>
                <a:cubicBezTo>
                  <a:pt x="46882" y="69680"/>
                  <a:pt x="46844" y="69718"/>
                  <a:pt x="46806" y="69756"/>
                </a:cubicBezTo>
                <a:lnTo>
                  <a:pt x="46806" y="69945"/>
                </a:lnTo>
                <a:cubicBezTo>
                  <a:pt x="46853" y="69968"/>
                  <a:pt x="46904" y="69977"/>
                  <a:pt x="46954" y="69977"/>
                </a:cubicBezTo>
                <a:cubicBezTo>
                  <a:pt x="47064" y="69977"/>
                  <a:pt x="47170" y="69933"/>
                  <a:pt x="47222" y="69907"/>
                </a:cubicBezTo>
                <a:lnTo>
                  <a:pt x="47260" y="69907"/>
                </a:lnTo>
                <a:lnTo>
                  <a:pt x="47298" y="69680"/>
                </a:lnTo>
                <a:cubicBezTo>
                  <a:pt x="47298" y="69680"/>
                  <a:pt x="47336" y="69718"/>
                  <a:pt x="47336" y="69756"/>
                </a:cubicBezTo>
                <a:cubicBezTo>
                  <a:pt x="47374" y="69718"/>
                  <a:pt x="47411" y="69642"/>
                  <a:pt x="47411" y="69567"/>
                </a:cubicBezTo>
                <a:cubicBezTo>
                  <a:pt x="47411" y="69529"/>
                  <a:pt x="47411" y="69491"/>
                  <a:pt x="47374" y="69453"/>
                </a:cubicBezTo>
                <a:lnTo>
                  <a:pt x="47222" y="69416"/>
                </a:lnTo>
                <a:close/>
                <a:moveTo>
                  <a:pt x="71722" y="69869"/>
                </a:moveTo>
                <a:lnTo>
                  <a:pt x="71608" y="69983"/>
                </a:lnTo>
                <a:lnTo>
                  <a:pt x="71608" y="70096"/>
                </a:lnTo>
                <a:lnTo>
                  <a:pt x="71722" y="70209"/>
                </a:lnTo>
                <a:lnTo>
                  <a:pt x="71986" y="70209"/>
                </a:lnTo>
                <a:lnTo>
                  <a:pt x="72100" y="70096"/>
                </a:lnTo>
                <a:lnTo>
                  <a:pt x="72100" y="69983"/>
                </a:lnTo>
                <a:lnTo>
                  <a:pt x="71986" y="69869"/>
                </a:lnTo>
                <a:close/>
                <a:moveTo>
                  <a:pt x="79170" y="69869"/>
                </a:moveTo>
                <a:lnTo>
                  <a:pt x="79019" y="69983"/>
                </a:lnTo>
                <a:cubicBezTo>
                  <a:pt x="78981" y="69983"/>
                  <a:pt x="78943" y="70020"/>
                  <a:pt x="78943" y="70058"/>
                </a:cubicBezTo>
                <a:lnTo>
                  <a:pt x="79056" y="70209"/>
                </a:lnTo>
                <a:cubicBezTo>
                  <a:pt x="79094" y="70209"/>
                  <a:pt x="79132" y="70247"/>
                  <a:pt x="79170" y="70247"/>
                </a:cubicBezTo>
                <a:lnTo>
                  <a:pt x="79321" y="70172"/>
                </a:lnTo>
                <a:cubicBezTo>
                  <a:pt x="79359" y="70134"/>
                  <a:pt x="79397" y="70096"/>
                  <a:pt x="79397" y="70058"/>
                </a:cubicBezTo>
                <a:lnTo>
                  <a:pt x="79283" y="69945"/>
                </a:lnTo>
                <a:cubicBezTo>
                  <a:pt x="79245" y="69907"/>
                  <a:pt x="79208" y="69869"/>
                  <a:pt x="79170" y="69869"/>
                </a:cubicBezTo>
                <a:close/>
                <a:moveTo>
                  <a:pt x="88649" y="69958"/>
                </a:moveTo>
                <a:cubicBezTo>
                  <a:pt x="88608" y="69958"/>
                  <a:pt x="88561" y="69965"/>
                  <a:pt x="88508" y="69983"/>
                </a:cubicBezTo>
                <a:lnTo>
                  <a:pt x="88395" y="70096"/>
                </a:lnTo>
                <a:lnTo>
                  <a:pt x="88395" y="70247"/>
                </a:lnTo>
                <a:lnTo>
                  <a:pt x="88622" y="70361"/>
                </a:lnTo>
                <a:cubicBezTo>
                  <a:pt x="88641" y="70342"/>
                  <a:pt x="88650" y="70332"/>
                  <a:pt x="88655" y="70332"/>
                </a:cubicBezTo>
                <a:cubicBezTo>
                  <a:pt x="88660" y="70332"/>
                  <a:pt x="88660" y="70342"/>
                  <a:pt x="88660" y="70361"/>
                </a:cubicBezTo>
                <a:cubicBezTo>
                  <a:pt x="88685" y="70361"/>
                  <a:pt x="88714" y="70365"/>
                  <a:pt x="88746" y="70365"/>
                </a:cubicBezTo>
                <a:cubicBezTo>
                  <a:pt x="88811" y="70365"/>
                  <a:pt x="88886" y="70348"/>
                  <a:pt x="88962" y="70247"/>
                </a:cubicBezTo>
                <a:lnTo>
                  <a:pt x="88924" y="70096"/>
                </a:lnTo>
                <a:cubicBezTo>
                  <a:pt x="88866" y="70038"/>
                  <a:pt x="88786" y="69958"/>
                  <a:pt x="88649" y="69958"/>
                </a:cubicBezTo>
                <a:close/>
                <a:moveTo>
                  <a:pt x="34935" y="70020"/>
                </a:moveTo>
                <a:cubicBezTo>
                  <a:pt x="34859" y="70020"/>
                  <a:pt x="34784" y="70020"/>
                  <a:pt x="34708" y="70096"/>
                </a:cubicBezTo>
                <a:cubicBezTo>
                  <a:pt x="34632" y="70134"/>
                  <a:pt x="34595" y="70209"/>
                  <a:pt x="34595" y="70323"/>
                </a:cubicBezTo>
                <a:cubicBezTo>
                  <a:pt x="34595" y="70474"/>
                  <a:pt x="34708" y="70550"/>
                  <a:pt x="34859" y="70588"/>
                </a:cubicBezTo>
                <a:lnTo>
                  <a:pt x="34973" y="70512"/>
                </a:lnTo>
                <a:cubicBezTo>
                  <a:pt x="34973" y="70474"/>
                  <a:pt x="35010" y="70436"/>
                  <a:pt x="35010" y="70436"/>
                </a:cubicBezTo>
                <a:cubicBezTo>
                  <a:pt x="35048" y="70361"/>
                  <a:pt x="35086" y="70323"/>
                  <a:pt x="35086" y="70247"/>
                </a:cubicBezTo>
                <a:cubicBezTo>
                  <a:pt x="35086" y="70172"/>
                  <a:pt x="35086" y="70096"/>
                  <a:pt x="35010" y="70058"/>
                </a:cubicBezTo>
                <a:lnTo>
                  <a:pt x="34935" y="70020"/>
                </a:lnTo>
                <a:close/>
                <a:moveTo>
                  <a:pt x="73650" y="70247"/>
                </a:moveTo>
                <a:cubicBezTo>
                  <a:pt x="73574" y="70247"/>
                  <a:pt x="73385" y="70247"/>
                  <a:pt x="73310" y="70399"/>
                </a:cubicBezTo>
                <a:lnTo>
                  <a:pt x="73385" y="70588"/>
                </a:lnTo>
                <a:cubicBezTo>
                  <a:pt x="73725" y="70588"/>
                  <a:pt x="73801" y="70436"/>
                  <a:pt x="73801" y="70361"/>
                </a:cubicBezTo>
                <a:lnTo>
                  <a:pt x="73650" y="70247"/>
                </a:lnTo>
                <a:close/>
                <a:moveTo>
                  <a:pt x="17959" y="70020"/>
                </a:moveTo>
                <a:cubicBezTo>
                  <a:pt x="17770" y="70058"/>
                  <a:pt x="17732" y="70134"/>
                  <a:pt x="17732" y="70209"/>
                </a:cubicBezTo>
                <a:cubicBezTo>
                  <a:pt x="17732" y="70247"/>
                  <a:pt x="17732" y="70247"/>
                  <a:pt x="17732" y="70285"/>
                </a:cubicBezTo>
                <a:cubicBezTo>
                  <a:pt x="17732" y="70323"/>
                  <a:pt x="17695" y="70361"/>
                  <a:pt x="17695" y="70361"/>
                </a:cubicBezTo>
                <a:cubicBezTo>
                  <a:pt x="17657" y="70436"/>
                  <a:pt x="17619" y="70550"/>
                  <a:pt x="17657" y="70663"/>
                </a:cubicBezTo>
                <a:lnTo>
                  <a:pt x="17770" y="70777"/>
                </a:lnTo>
                <a:lnTo>
                  <a:pt x="17884" y="70777"/>
                </a:lnTo>
                <a:cubicBezTo>
                  <a:pt x="17884" y="70777"/>
                  <a:pt x="17846" y="70739"/>
                  <a:pt x="17846" y="70739"/>
                </a:cubicBezTo>
                <a:lnTo>
                  <a:pt x="17846" y="70739"/>
                </a:lnTo>
                <a:lnTo>
                  <a:pt x="18035" y="70852"/>
                </a:lnTo>
                <a:lnTo>
                  <a:pt x="18224" y="70852"/>
                </a:lnTo>
                <a:cubicBezTo>
                  <a:pt x="18256" y="70852"/>
                  <a:pt x="18295" y="70855"/>
                  <a:pt x="18335" y="70855"/>
                </a:cubicBezTo>
                <a:cubicBezTo>
                  <a:pt x="18436" y="70855"/>
                  <a:pt x="18548" y="70836"/>
                  <a:pt x="18602" y="70701"/>
                </a:cubicBezTo>
                <a:lnTo>
                  <a:pt x="18451" y="70550"/>
                </a:lnTo>
                <a:cubicBezTo>
                  <a:pt x="18337" y="70550"/>
                  <a:pt x="18262" y="70474"/>
                  <a:pt x="18148" y="70399"/>
                </a:cubicBezTo>
                <a:cubicBezTo>
                  <a:pt x="18148" y="70361"/>
                  <a:pt x="18110" y="70323"/>
                  <a:pt x="18110" y="70323"/>
                </a:cubicBezTo>
                <a:cubicBezTo>
                  <a:pt x="18148" y="70285"/>
                  <a:pt x="18148" y="70247"/>
                  <a:pt x="18186" y="70209"/>
                </a:cubicBezTo>
                <a:lnTo>
                  <a:pt x="18110" y="70134"/>
                </a:lnTo>
                <a:cubicBezTo>
                  <a:pt x="18110" y="70172"/>
                  <a:pt x="18110" y="70172"/>
                  <a:pt x="18110" y="70172"/>
                </a:cubicBezTo>
                <a:lnTo>
                  <a:pt x="17959" y="70020"/>
                </a:lnTo>
                <a:close/>
                <a:moveTo>
                  <a:pt x="15880" y="70966"/>
                </a:moveTo>
                <a:lnTo>
                  <a:pt x="15729" y="71079"/>
                </a:lnTo>
                <a:cubicBezTo>
                  <a:pt x="15691" y="71117"/>
                  <a:pt x="15653" y="71155"/>
                  <a:pt x="15615" y="71192"/>
                </a:cubicBezTo>
                <a:lnTo>
                  <a:pt x="15729" y="71382"/>
                </a:lnTo>
                <a:cubicBezTo>
                  <a:pt x="15766" y="71382"/>
                  <a:pt x="15804" y="71419"/>
                  <a:pt x="15880" y="71457"/>
                </a:cubicBezTo>
                <a:lnTo>
                  <a:pt x="16031" y="71419"/>
                </a:lnTo>
                <a:cubicBezTo>
                  <a:pt x="16069" y="71382"/>
                  <a:pt x="16107" y="71268"/>
                  <a:pt x="16107" y="71192"/>
                </a:cubicBezTo>
                <a:cubicBezTo>
                  <a:pt x="16107" y="71079"/>
                  <a:pt x="16031" y="70966"/>
                  <a:pt x="15880" y="70966"/>
                </a:cubicBezTo>
                <a:close/>
                <a:moveTo>
                  <a:pt x="41102" y="71051"/>
                </a:moveTo>
                <a:cubicBezTo>
                  <a:pt x="41069" y="71051"/>
                  <a:pt x="41041" y="71060"/>
                  <a:pt x="41022" y="71079"/>
                </a:cubicBezTo>
                <a:cubicBezTo>
                  <a:pt x="40908" y="71117"/>
                  <a:pt x="40871" y="71192"/>
                  <a:pt x="40871" y="71268"/>
                </a:cubicBezTo>
                <a:cubicBezTo>
                  <a:pt x="40871" y="71344"/>
                  <a:pt x="40946" y="71419"/>
                  <a:pt x="41022" y="71457"/>
                </a:cubicBezTo>
                <a:cubicBezTo>
                  <a:pt x="41098" y="71457"/>
                  <a:pt x="41135" y="71457"/>
                  <a:pt x="41211" y="71419"/>
                </a:cubicBezTo>
                <a:cubicBezTo>
                  <a:pt x="41249" y="71382"/>
                  <a:pt x="41287" y="71306"/>
                  <a:pt x="41287" y="71268"/>
                </a:cubicBezTo>
                <a:cubicBezTo>
                  <a:pt x="41287" y="71192"/>
                  <a:pt x="41249" y="71117"/>
                  <a:pt x="41211" y="71079"/>
                </a:cubicBezTo>
                <a:cubicBezTo>
                  <a:pt x="41173" y="71060"/>
                  <a:pt x="41135" y="71051"/>
                  <a:pt x="41102" y="71051"/>
                </a:cubicBezTo>
                <a:close/>
                <a:moveTo>
                  <a:pt x="42005" y="71117"/>
                </a:moveTo>
                <a:cubicBezTo>
                  <a:pt x="41891" y="71117"/>
                  <a:pt x="41816" y="71117"/>
                  <a:pt x="41740" y="71155"/>
                </a:cubicBezTo>
                <a:cubicBezTo>
                  <a:pt x="41702" y="71192"/>
                  <a:pt x="41665" y="71268"/>
                  <a:pt x="41665" y="71344"/>
                </a:cubicBezTo>
                <a:cubicBezTo>
                  <a:pt x="41665" y="71457"/>
                  <a:pt x="41740" y="71533"/>
                  <a:pt x="41891" y="71571"/>
                </a:cubicBezTo>
                <a:lnTo>
                  <a:pt x="42043" y="71457"/>
                </a:lnTo>
                <a:cubicBezTo>
                  <a:pt x="42043" y="71457"/>
                  <a:pt x="42043" y="71457"/>
                  <a:pt x="42043" y="71419"/>
                </a:cubicBezTo>
                <a:cubicBezTo>
                  <a:pt x="42081" y="71382"/>
                  <a:pt x="42118" y="71344"/>
                  <a:pt x="42118" y="71268"/>
                </a:cubicBezTo>
                <a:cubicBezTo>
                  <a:pt x="42118" y="71268"/>
                  <a:pt x="42118" y="71230"/>
                  <a:pt x="42081" y="71192"/>
                </a:cubicBezTo>
                <a:lnTo>
                  <a:pt x="42005" y="71117"/>
                </a:lnTo>
                <a:close/>
                <a:moveTo>
                  <a:pt x="36183" y="70890"/>
                </a:moveTo>
                <a:lnTo>
                  <a:pt x="36031" y="71003"/>
                </a:lnTo>
                <a:cubicBezTo>
                  <a:pt x="35956" y="71079"/>
                  <a:pt x="35880" y="71155"/>
                  <a:pt x="35918" y="71306"/>
                </a:cubicBezTo>
                <a:lnTo>
                  <a:pt x="35993" y="71344"/>
                </a:lnTo>
                <a:cubicBezTo>
                  <a:pt x="35918" y="71419"/>
                  <a:pt x="35918" y="71457"/>
                  <a:pt x="35918" y="71457"/>
                </a:cubicBezTo>
                <a:lnTo>
                  <a:pt x="35956" y="71571"/>
                </a:lnTo>
                <a:cubicBezTo>
                  <a:pt x="36011" y="71626"/>
                  <a:pt x="36107" y="71661"/>
                  <a:pt x="36184" y="71661"/>
                </a:cubicBezTo>
                <a:cubicBezTo>
                  <a:pt x="36212" y="71661"/>
                  <a:pt x="36238" y="71656"/>
                  <a:pt x="36258" y="71646"/>
                </a:cubicBezTo>
                <a:cubicBezTo>
                  <a:pt x="36372" y="71608"/>
                  <a:pt x="36447" y="71533"/>
                  <a:pt x="36447" y="71419"/>
                </a:cubicBezTo>
                <a:cubicBezTo>
                  <a:pt x="36447" y="71419"/>
                  <a:pt x="36447" y="71382"/>
                  <a:pt x="36447" y="71382"/>
                </a:cubicBezTo>
                <a:lnTo>
                  <a:pt x="36372" y="71306"/>
                </a:lnTo>
                <a:cubicBezTo>
                  <a:pt x="36409" y="71268"/>
                  <a:pt x="36409" y="71192"/>
                  <a:pt x="36409" y="71117"/>
                </a:cubicBezTo>
                <a:cubicBezTo>
                  <a:pt x="36409" y="71003"/>
                  <a:pt x="36334" y="70928"/>
                  <a:pt x="36183" y="70890"/>
                </a:cubicBezTo>
                <a:close/>
                <a:moveTo>
                  <a:pt x="66693" y="71251"/>
                </a:moveTo>
                <a:cubicBezTo>
                  <a:pt x="66520" y="71251"/>
                  <a:pt x="66466" y="71394"/>
                  <a:pt x="66466" y="71457"/>
                </a:cubicBezTo>
                <a:lnTo>
                  <a:pt x="66429" y="71457"/>
                </a:lnTo>
                <a:lnTo>
                  <a:pt x="66429" y="71382"/>
                </a:lnTo>
                <a:lnTo>
                  <a:pt x="66315" y="71268"/>
                </a:lnTo>
                <a:cubicBezTo>
                  <a:pt x="66285" y="71265"/>
                  <a:pt x="66256" y="71263"/>
                  <a:pt x="66230" y="71263"/>
                </a:cubicBezTo>
                <a:cubicBezTo>
                  <a:pt x="65968" y="71263"/>
                  <a:pt x="65937" y="71423"/>
                  <a:pt x="65937" y="71457"/>
                </a:cubicBezTo>
                <a:lnTo>
                  <a:pt x="66051" y="71608"/>
                </a:lnTo>
                <a:lnTo>
                  <a:pt x="66088" y="71608"/>
                </a:lnTo>
                <a:cubicBezTo>
                  <a:pt x="66115" y="71635"/>
                  <a:pt x="66161" y="71662"/>
                  <a:pt x="66225" y="71662"/>
                </a:cubicBezTo>
                <a:cubicBezTo>
                  <a:pt x="66252" y="71662"/>
                  <a:pt x="66282" y="71657"/>
                  <a:pt x="66315" y="71646"/>
                </a:cubicBezTo>
                <a:lnTo>
                  <a:pt x="66429" y="71533"/>
                </a:lnTo>
                <a:lnTo>
                  <a:pt x="66429" y="71495"/>
                </a:lnTo>
                <a:lnTo>
                  <a:pt x="66542" y="71646"/>
                </a:lnTo>
                <a:lnTo>
                  <a:pt x="66807" y="71646"/>
                </a:lnTo>
                <a:lnTo>
                  <a:pt x="66920" y="71533"/>
                </a:lnTo>
                <a:lnTo>
                  <a:pt x="66920" y="71382"/>
                </a:lnTo>
                <a:lnTo>
                  <a:pt x="66807" y="71268"/>
                </a:lnTo>
                <a:cubicBezTo>
                  <a:pt x="66764" y="71256"/>
                  <a:pt x="66726" y="71251"/>
                  <a:pt x="66693" y="71251"/>
                </a:cubicBezTo>
                <a:close/>
                <a:moveTo>
                  <a:pt x="26617" y="71230"/>
                </a:moveTo>
                <a:cubicBezTo>
                  <a:pt x="26466" y="71268"/>
                  <a:pt x="26353" y="71382"/>
                  <a:pt x="26277" y="71495"/>
                </a:cubicBezTo>
                <a:lnTo>
                  <a:pt x="26315" y="71608"/>
                </a:lnTo>
                <a:cubicBezTo>
                  <a:pt x="26387" y="71680"/>
                  <a:pt x="26474" y="71707"/>
                  <a:pt x="26566" y="71707"/>
                </a:cubicBezTo>
                <a:cubicBezTo>
                  <a:pt x="26620" y="71707"/>
                  <a:pt x="26675" y="71698"/>
                  <a:pt x="26731" y="71684"/>
                </a:cubicBezTo>
                <a:cubicBezTo>
                  <a:pt x="26844" y="71646"/>
                  <a:pt x="26920" y="71533"/>
                  <a:pt x="26920" y="71419"/>
                </a:cubicBezTo>
                <a:cubicBezTo>
                  <a:pt x="26920" y="71419"/>
                  <a:pt x="26920" y="71382"/>
                  <a:pt x="26920" y="71344"/>
                </a:cubicBezTo>
                <a:lnTo>
                  <a:pt x="26882" y="71306"/>
                </a:lnTo>
                <a:cubicBezTo>
                  <a:pt x="26806" y="71230"/>
                  <a:pt x="26731" y="71230"/>
                  <a:pt x="26617" y="71230"/>
                </a:cubicBezTo>
                <a:close/>
                <a:moveTo>
                  <a:pt x="33574" y="71571"/>
                </a:moveTo>
                <a:cubicBezTo>
                  <a:pt x="33423" y="71571"/>
                  <a:pt x="33309" y="71646"/>
                  <a:pt x="33271" y="71760"/>
                </a:cubicBezTo>
                <a:lnTo>
                  <a:pt x="33385" y="71911"/>
                </a:lnTo>
                <a:cubicBezTo>
                  <a:pt x="33423" y="71949"/>
                  <a:pt x="33423" y="71949"/>
                  <a:pt x="33498" y="71949"/>
                </a:cubicBezTo>
                <a:lnTo>
                  <a:pt x="33649" y="71873"/>
                </a:lnTo>
                <a:cubicBezTo>
                  <a:pt x="33687" y="71835"/>
                  <a:pt x="33725" y="71797"/>
                  <a:pt x="33725" y="71722"/>
                </a:cubicBezTo>
                <a:lnTo>
                  <a:pt x="33725" y="71684"/>
                </a:lnTo>
                <a:lnTo>
                  <a:pt x="33574" y="71571"/>
                </a:lnTo>
                <a:close/>
                <a:moveTo>
                  <a:pt x="80153" y="71571"/>
                </a:moveTo>
                <a:cubicBezTo>
                  <a:pt x="80002" y="71571"/>
                  <a:pt x="79888" y="71646"/>
                  <a:pt x="79850" y="71760"/>
                </a:cubicBezTo>
                <a:lnTo>
                  <a:pt x="80002" y="71911"/>
                </a:lnTo>
                <a:cubicBezTo>
                  <a:pt x="80039" y="71911"/>
                  <a:pt x="80039" y="71911"/>
                  <a:pt x="80077" y="71949"/>
                </a:cubicBezTo>
                <a:lnTo>
                  <a:pt x="80304" y="71835"/>
                </a:lnTo>
                <a:lnTo>
                  <a:pt x="80304" y="71684"/>
                </a:lnTo>
                <a:lnTo>
                  <a:pt x="80153" y="71571"/>
                </a:lnTo>
                <a:close/>
                <a:moveTo>
                  <a:pt x="79434" y="71684"/>
                </a:moveTo>
                <a:lnTo>
                  <a:pt x="79245" y="71760"/>
                </a:lnTo>
                <a:cubicBezTo>
                  <a:pt x="79208" y="71873"/>
                  <a:pt x="79321" y="72062"/>
                  <a:pt x="79472" y="72062"/>
                </a:cubicBezTo>
                <a:cubicBezTo>
                  <a:pt x="79492" y="72069"/>
                  <a:pt x="79512" y="72072"/>
                  <a:pt x="79532" y="72072"/>
                </a:cubicBezTo>
                <a:cubicBezTo>
                  <a:pt x="79622" y="72072"/>
                  <a:pt x="79699" y="72004"/>
                  <a:pt x="79699" y="71911"/>
                </a:cubicBezTo>
                <a:lnTo>
                  <a:pt x="79548" y="71760"/>
                </a:lnTo>
                <a:cubicBezTo>
                  <a:pt x="79548" y="71760"/>
                  <a:pt x="79510" y="71722"/>
                  <a:pt x="79434" y="71684"/>
                </a:cubicBezTo>
                <a:close/>
                <a:moveTo>
                  <a:pt x="12288" y="71155"/>
                </a:moveTo>
                <a:lnTo>
                  <a:pt x="12212" y="71192"/>
                </a:lnTo>
                <a:cubicBezTo>
                  <a:pt x="12061" y="71344"/>
                  <a:pt x="12023" y="71533"/>
                  <a:pt x="12137" y="71646"/>
                </a:cubicBezTo>
                <a:cubicBezTo>
                  <a:pt x="12099" y="71684"/>
                  <a:pt x="12099" y="71722"/>
                  <a:pt x="12061" y="71760"/>
                </a:cubicBezTo>
                <a:lnTo>
                  <a:pt x="12137" y="71873"/>
                </a:lnTo>
                <a:cubicBezTo>
                  <a:pt x="12137" y="71911"/>
                  <a:pt x="12137" y="71949"/>
                  <a:pt x="12099" y="71986"/>
                </a:cubicBezTo>
                <a:lnTo>
                  <a:pt x="12250" y="72138"/>
                </a:lnTo>
                <a:cubicBezTo>
                  <a:pt x="12402" y="72138"/>
                  <a:pt x="12553" y="72100"/>
                  <a:pt x="12628" y="72024"/>
                </a:cubicBezTo>
                <a:cubicBezTo>
                  <a:pt x="12704" y="71986"/>
                  <a:pt x="12780" y="71835"/>
                  <a:pt x="12704" y="71646"/>
                </a:cubicBezTo>
                <a:lnTo>
                  <a:pt x="12817" y="71533"/>
                </a:lnTo>
                <a:cubicBezTo>
                  <a:pt x="12780" y="71268"/>
                  <a:pt x="12591" y="71155"/>
                  <a:pt x="12288" y="71155"/>
                </a:cubicBezTo>
                <a:close/>
                <a:moveTo>
                  <a:pt x="31041" y="71722"/>
                </a:moveTo>
                <a:cubicBezTo>
                  <a:pt x="30927" y="71722"/>
                  <a:pt x="30814" y="71722"/>
                  <a:pt x="30738" y="71797"/>
                </a:cubicBezTo>
                <a:cubicBezTo>
                  <a:pt x="30625" y="71873"/>
                  <a:pt x="30587" y="72062"/>
                  <a:pt x="30738" y="72138"/>
                </a:cubicBezTo>
                <a:lnTo>
                  <a:pt x="30814" y="72175"/>
                </a:lnTo>
                <a:cubicBezTo>
                  <a:pt x="30889" y="72175"/>
                  <a:pt x="30965" y="72175"/>
                  <a:pt x="31041" y="72138"/>
                </a:cubicBezTo>
                <a:cubicBezTo>
                  <a:pt x="31116" y="72062"/>
                  <a:pt x="31116" y="71986"/>
                  <a:pt x="31116" y="71911"/>
                </a:cubicBezTo>
                <a:cubicBezTo>
                  <a:pt x="31116" y="71873"/>
                  <a:pt x="31116" y="71873"/>
                  <a:pt x="31116" y="71835"/>
                </a:cubicBezTo>
                <a:lnTo>
                  <a:pt x="31041" y="71722"/>
                </a:lnTo>
                <a:close/>
                <a:moveTo>
                  <a:pt x="152" y="71797"/>
                </a:moveTo>
                <a:lnTo>
                  <a:pt x="1" y="71911"/>
                </a:lnTo>
                <a:lnTo>
                  <a:pt x="1" y="72251"/>
                </a:lnTo>
                <a:lnTo>
                  <a:pt x="114" y="72365"/>
                </a:lnTo>
                <a:cubicBezTo>
                  <a:pt x="147" y="72376"/>
                  <a:pt x="180" y="72380"/>
                  <a:pt x="213" y="72380"/>
                </a:cubicBezTo>
                <a:cubicBezTo>
                  <a:pt x="291" y="72380"/>
                  <a:pt x="363" y="72353"/>
                  <a:pt x="417" y="72327"/>
                </a:cubicBezTo>
                <a:cubicBezTo>
                  <a:pt x="492" y="72289"/>
                  <a:pt x="530" y="72213"/>
                  <a:pt x="530" y="72138"/>
                </a:cubicBezTo>
                <a:cubicBezTo>
                  <a:pt x="530" y="72062"/>
                  <a:pt x="454" y="71949"/>
                  <a:pt x="379" y="71873"/>
                </a:cubicBezTo>
                <a:cubicBezTo>
                  <a:pt x="303" y="71797"/>
                  <a:pt x="227" y="71797"/>
                  <a:pt x="152" y="71797"/>
                </a:cubicBezTo>
                <a:close/>
                <a:moveTo>
                  <a:pt x="53990" y="71646"/>
                </a:moveTo>
                <a:cubicBezTo>
                  <a:pt x="53876" y="71760"/>
                  <a:pt x="53801" y="71911"/>
                  <a:pt x="53763" y="72024"/>
                </a:cubicBezTo>
                <a:cubicBezTo>
                  <a:pt x="53763" y="72100"/>
                  <a:pt x="53725" y="72175"/>
                  <a:pt x="53725" y="72213"/>
                </a:cubicBezTo>
                <a:lnTo>
                  <a:pt x="53801" y="72365"/>
                </a:lnTo>
                <a:cubicBezTo>
                  <a:pt x="53848" y="72388"/>
                  <a:pt x="53891" y="72397"/>
                  <a:pt x="53930" y="72397"/>
                </a:cubicBezTo>
                <a:cubicBezTo>
                  <a:pt x="54015" y="72397"/>
                  <a:pt x="54077" y="72353"/>
                  <a:pt x="54103" y="72327"/>
                </a:cubicBezTo>
                <a:cubicBezTo>
                  <a:pt x="54179" y="72327"/>
                  <a:pt x="54255" y="72289"/>
                  <a:pt x="54255" y="72175"/>
                </a:cubicBezTo>
                <a:lnTo>
                  <a:pt x="54217" y="72062"/>
                </a:lnTo>
                <a:lnTo>
                  <a:pt x="54217" y="72062"/>
                </a:lnTo>
                <a:cubicBezTo>
                  <a:pt x="54255" y="72100"/>
                  <a:pt x="54255" y="72100"/>
                  <a:pt x="54255" y="72100"/>
                </a:cubicBezTo>
                <a:cubicBezTo>
                  <a:pt x="54255" y="72100"/>
                  <a:pt x="54255" y="72062"/>
                  <a:pt x="54255" y="72062"/>
                </a:cubicBezTo>
                <a:cubicBezTo>
                  <a:pt x="54292" y="71986"/>
                  <a:pt x="54330" y="71949"/>
                  <a:pt x="54330" y="71873"/>
                </a:cubicBezTo>
                <a:cubicBezTo>
                  <a:pt x="54330" y="71797"/>
                  <a:pt x="54292" y="71722"/>
                  <a:pt x="54141" y="71646"/>
                </a:cubicBezTo>
                <a:close/>
                <a:moveTo>
                  <a:pt x="75360" y="71933"/>
                </a:moveTo>
                <a:cubicBezTo>
                  <a:pt x="75323" y="71933"/>
                  <a:pt x="75282" y="71938"/>
                  <a:pt x="75238" y="71949"/>
                </a:cubicBezTo>
                <a:lnTo>
                  <a:pt x="75162" y="72024"/>
                </a:lnTo>
                <a:cubicBezTo>
                  <a:pt x="75124" y="72062"/>
                  <a:pt x="75124" y="72138"/>
                  <a:pt x="75124" y="72175"/>
                </a:cubicBezTo>
                <a:cubicBezTo>
                  <a:pt x="75124" y="72251"/>
                  <a:pt x="75162" y="72402"/>
                  <a:pt x="75465" y="72440"/>
                </a:cubicBezTo>
                <a:lnTo>
                  <a:pt x="75616" y="72327"/>
                </a:lnTo>
                <a:cubicBezTo>
                  <a:pt x="75654" y="72327"/>
                  <a:pt x="75729" y="72251"/>
                  <a:pt x="75729" y="72138"/>
                </a:cubicBezTo>
                <a:cubicBezTo>
                  <a:pt x="75729" y="72138"/>
                  <a:pt x="75729" y="72100"/>
                  <a:pt x="75729" y="72062"/>
                </a:cubicBezTo>
                <a:lnTo>
                  <a:pt x="75540" y="71986"/>
                </a:lnTo>
                <a:cubicBezTo>
                  <a:pt x="75514" y="71960"/>
                  <a:pt x="75449" y="71933"/>
                  <a:pt x="75360" y="71933"/>
                </a:cubicBezTo>
                <a:close/>
                <a:moveTo>
                  <a:pt x="3025" y="72100"/>
                </a:moveTo>
                <a:lnTo>
                  <a:pt x="2836" y="72213"/>
                </a:lnTo>
                <a:cubicBezTo>
                  <a:pt x="2836" y="72213"/>
                  <a:pt x="2798" y="72251"/>
                  <a:pt x="2761" y="72289"/>
                </a:cubicBezTo>
                <a:lnTo>
                  <a:pt x="2912" y="72440"/>
                </a:lnTo>
                <a:cubicBezTo>
                  <a:pt x="2912" y="72440"/>
                  <a:pt x="2950" y="72478"/>
                  <a:pt x="2987" y="72478"/>
                </a:cubicBezTo>
                <a:lnTo>
                  <a:pt x="3176" y="72365"/>
                </a:lnTo>
                <a:cubicBezTo>
                  <a:pt x="3176" y="72365"/>
                  <a:pt x="3214" y="72327"/>
                  <a:pt x="3214" y="72289"/>
                </a:cubicBezTo>
                <a:lnTo>
                  <a:pt x="3101" y="72138"/>
                </a:lnTo>
                <a:cubicBezTo>
                  <a:pt x="3101" y="72138"/>
                  <a:pt x="3063" y="72100"/>
                  <a:pt x="3025" y="72100"/>
                </a:cubicBezTo>
                <a:close/>
                <a:moveTo>
                  <a:pt x="33234" y="72667"/>
                </a:moveTo>
                <a:cubicBezTo>
                  <a:pt x="33234" y="72667"/>
                  <a:pt x="33233" y="72667"/>
                  <a:pt x="33196" y="72705"/>
                </a:cubicBezTo>
                <a:lnTo>
                  <a:pt x="33139" y="72705"/>
                </a:lnTo>
                <a:lnTo>
                  <a:pt x="33234" y="72667"/>
                </a:lnTo>
                <a:close/>
                <a:moveTo>
                  <a:pt x="33385" y="72289"/>
                </a:moveTo>
                <a:cubicBezTo>
                  <a:pt x="33271" y="72289"/>
                  <a:pt x="33158" y="72327"/>
                  <a:pt x="33044" y="72402"/>
                </a:cubicBezTo>
                <a:cubicBezTo>
                  <a:pt x="33007" y="72440"/>
                  <a:pt x="32931" y="72478"/>
                  <a:pt x="32931" y="72591"/>
                </a:cubicBezTo>
                <a:cubicBezTo>
                  <a:pt x="32931" y="72667"/>
                  <a:pt x="32969" y="72705"/>
                  <a:pt x="33044" y="72743"/>
                </a:cubicBezTo>
                <a:lnTo>
                  <a:pt x="33135" y="72706"/>
                </a:lnTo>
                <a:lnTo>
                  <a:pt x="33135" y="72706"/>
                </a:lnTo>
                <a:cubicBezTo>
                  <a:pt x="33169" y="72714"/>
                  <a:pt x="33210" y="72743"/>
                  <a:pt x="33309" y="72743"/>
                </a:cubicBezTo>
                <a:lnTo>
                  <a:pt x="33423" y="72591"/>
                </a:lnTo>
                <a:cubicBezTo>
                  <a:pt x="33460" y="72554"/>
                  <a:pt x="33498" y="72516"/>
                  <a:pt x="33498" y="72440"/>
                </a:cubicBezTo>
                <a:lnTo>
                  <a:pt x="33385" y="72289"/>
                </a:lnTo>
                <a:close/>
                <a:moveTo>
                  <a:pt x="46693" y="72289"/>
                </a:moveTo>
                <a:lnTo>
                  <a:pt x="46466" y="72365"/>
                </a:lnTo>
                <a:cubicBezTo>
                  <a:pt x="46428" y="72478"/>
                  <a:pt x="46466" y="72591"/>
                  <a:pt x="46542" y="72705"/>
                </a:cubicBezTo>
                <a:lnTo>
                  <a:pt x="46655" y="72743"/>
                </a:lnTo>
                <a:cubicBezTo>
                  <a:pt x="46882" y="72743"/>
                  <a:pt x="46958" y="72629"/>
                  <a:pt x="46996" y="72554"/>
                </a:cubicBezTo>
                <a:lnTo>
                  <a:pt x="47033" y="72516"/>
                </a:lnTo>
                <a:lnTo>
                  <a:pt x="46996" y="72365"/>
                </a:lnTo>
                <a:cubicBezTo>
                  <a:pt x="46920" y="72327"/>
                  <a:pt x="46844" y="72327"/>
                  <a:pt x="46769" y="72289"/>
                </a:cubicBezTo>
                <a:close/>
                <a:moveTo>
                  <a:pt x="19963" y="72365"/>
                </a:moveTo>
                <a:cubicBezTo>
                  <a:pt x="19736" y="72365"/>
                  <a:pt x="19585" y="72478"/>
                  <a:pt x="19585" y="72667"/>
                </a:cubicBezTo>
                <a:lnTo>
                  <a:pt x="19698" y="72780"/>
                </a:lnTo>
                <a:cubicBezTo>
                  <a:pt x="19745" y="72796"/>
                  <a:pt x="19786" y="72805"/>
                  <a:pt x="19823" y="72805"/>
                </a:cubicBezTo>
                <a:cubicBezTo>
                  <a:pt x="19874" y="72805"/>
                  <a:pt x="19919" y="72787"/>
                  <a:pt x="19963" y="72743"/>
                </a:cubicBezTo>
                <a:cubicBezTo>
                  <a:pt x="20076" y="72705"/>
                  <a:pt x="20076" y="72591"/>
                  <a:pt x="20114" y="72478"/>
                </a:cubicBezTo>
                <a:lnTo>
                  <a:pt x="19963" y="72365"/>
                </a:lnTo>
                <a:close/>
                <a:moveTo>
                  <a:pt x="87856" y="73045"/>
                </a:moveTo>
                <a:cubicBezTo>
                  <a:pt x="87851" y="73045"/>
                  <a:pt x="87848" y="73045"/>
                  <a:pt x="87844" y="73046"/>
                </a:cubicBezTo>
                <a:lnTo>
                  <a:pt x="87844" y="73046"/>
                </a:lnTo>
                <a:cubicBezTo>
                  <a:pt x="87848" y="73045"/>
                  <a:pt x="87852" y="73045"/>
                  <a:pt x="87856" y="73045"/>
                </a:cubicBezTo>
                <a:lnTo>
                  <a:pt x="87856" y="73045"/>
                </a:lnTo>
                <a:lnTo>
                  <a:pt x="87856" y="73045"/>
                </a:lnTo>
                <a:close/>
                <a:moveTo>
                  <a:pt x="74257" y="72651"/>
                </a:moveTo>
                <a:cubicBezTo>
                  <a:pt x="74195" y="72651"/>
                  <a:pt x="74130" y="72678"/>
                  <a:pt x="74104" y="72705"/>
                </a:cubicBezTo>
                <a:cubicBezTo>
                  <a:pt x="73990" y="72780"/>
                  <a:pt x="73952" y="72894"/>
                  <a:pt x="73952" y="72969"/>
                </a:cubicBezTo>
                <a:lnTo>
                  <a:pt x="74066" y="73121"/>
                </a:lnTo>
                <a:lnTo>
                  <a:pt x="74330" y="73121"/>
                </a:lnTo>
                <a:lnTo>
                  <a:pt x="74444" y="72969"/>
                </a:lnTo>
                <a:lnTo>
                  <a:pt x="74444" y="72780"/>
                </a:lnTo>
                <a:lnTo>
                  <a:pt x="74330" y="72667"/>
                </a:lnTo>
                <a:cubicBezTo>
                  <a:pt x="74308" y="72656"/>
                  <a:pt x="74283" y="72651"/>
                  <a:pt x="74257" y="72651"/>
                </a:cubicBezTo>
                <a:close/>
                <a:moveTo>
                  <a:pt x="60228" y="72856"/>
                </a:moveTo>
                <a:cubicBezTo>
                  <a:pt x="60153" y="72856"/>
                  <a:pt x="60077" y="72894"/>
                  <a:pt x="60001" y="72932"/>
                </a:cubicBezTo>
                <a:cubicBezTo>
                  <a:pt x="59888" y="73007"/>
                  <a:pt x="59888" y="73234"/>
                  <a:pt x="60153" y="73272"/>
                </a:cubicBezTo>
                <a:lnTo>
                  <a:pt x="60304" y="73121"/>
                </a:lnTo>
                <a:cubicBezTo>
                  <a:pt x="60304" y="73121"/>
                  <a:pt x="60304" y="73083"/>
                  <a:pt x="60342" y="73045"/>
                </a:cubicBezTo>
                <a:lnTo>
                  <a:pt x="60228" y="72856"/>
                </a:lnTo>
                <a:close/>
                <a:moveTo>
                  <a:pt x="87941" y="72932"/>
                </a:moveTo>
                <a:lnTo>
                  <a:pt x="87856" y="73045"/>
                </a:lnTo>
                <a:lnTo>
                  <a:pt x="87856" y="73045"/>
                </a:lnTo>
                <a:cubicBezTo>
                  <a:pt x="87859" y="73045"/>
                  <a:pt x="87862" y="73045"/>
                  <a:pt x="87866" y="73045"/>
                </a:cubicBezTo>
                <a:cubicBezTo>
                  <a:pt x="87862" y="73045"/>
                  <a:pt x="87859" y="73045"/>
                  <a:pt x="87856" y="73045"/>
                </a:cubicBezTo>
                <a:lnTo>
                  <a:pt x="87856" y="73045"/>
                </a:lnTo>
                <a:lnTo>
                  <a:pt x="87828" y="73083"/>
                </a:lnTo>
                <a:cubicBezTo>
                  <a:pt x="87828" y="73054"/>
                  <a:pt x="87828" y="73047"/>
                  <a:pt x="87844" y="73046"/>
                </a:cubicBezTo>
                <a:lnTo>
                  <a:pt x="87844" y="73046"/>
                </a:lnTo>
                <a:cubicBezTo>
                  <a:pt x="87711" y="73052"/>
                  <a:pt x="87677" y="73124"/>
                  <a:pt x="87677" y="73196"/>
                </a:cubicBezTo>
                <a:cubicBezTo>
                  <a:pt x="87677" y="73234"/>
                  <a:pt x="87677" y="73272"/>
                  <a:pt x="87677" y="73272"/>
                </a:cubicBezTo>
                <a:lnTo>
                  <a:pt x="87790" y="73348"/>
                </a:lnTo>
                <a:cubicBezTo>
                  <a:pt x="87790" y="73348"/>
                  <a:pt x="87828" y="73385"/>
                  <a:pt x="87828" y="73385"/>
                </a:cubicBezTo>
                <a:cubicBezTo>
                  <a:pt x="87866" y="73385"/>
                  <a:pt x="87941" y="73423"/>
                  <a:pt x="88092" y="73423"/>
                </a:cubicBezTo>
                <a:lnTo>
                  <a:pt x="88206" y="73310"/>
                </a:lnTo>
                <a:cubicBezTo>
                  <a:pt x="88206" y="73272"/>
                  <a:pt x="88206" y="73234"/>
                  <a:pt x="88206" y="73196"/>
                </a:cubicBezTo>
                <a:cubicBezTo>
                  <a:pt x="88206" y="72969"/>
                  <a:pt x="88055" y="72932"/>
                  <a:pt x="87941" y="72932"/>
                </a:cubicBezTo>
                <a:close/>
                <a:moveTo>
                  <a:pt x="10360" y="73121"/>
                </a:moveTo>
                <a:cubicBezTo>
                  <a:pt x="10133" y="73121"/>
                  <a:pt x="10020" y="73234"/>
                  <a:pt x="10057" y="73385"/>
                </a:cubicBezTo>
                <a:lnTo>
                  <a:pt x="10209" y="73461"/>
                </a:lnTo>
                <a:cubicBezTo>
                  <a:pt x="10246" y="73461"/>
                  <a:pt x="10284" y="73461"/>
                  <a:pt x="10322" y="73499"/>
                </a:cubicBezTo>
                <a:lnTo>
                  <a:pt x="10511" y="73385"/>
                </a:lnTo>
                <a:lnTo>
                  <a:pt x="10511" y="73234"/>
                </a:lnTo>
                <a:lnTo>
                  <a:pt x="10360" y="73121"/>
                </a:lnTo>
                <a:close/>
                <a:moveTo>
                  <a:pt x="1473" y="73077"/>
                </a:moveTo>
                <a:cubicBezTo>
                  <a:pt x="1421" y="73077"/>
                  <a:pt x="1369" y="73083"/>
                  <a:pt x="1324" y="73083"/>
                </a:cubicBezTo>
                <a:lnTo>
                  <a:pt x="1210" y="73196"/>
                </a:lnTo>
                <a:lnTo>
                  <a:pt x="1210" y="73385"/>
                </a:lnTo>
                <a:lnTo>
                  <a:pt x="1362" y="73537"/>
                </a:lnTo>
                <a:lnTo>
                  <a:pt x="1664" y="73537"/>
                </a:lnTo>
                <a:lnTo>
                  <a:pt x="1778" y="73423"/>
                </a:lnTo>
                <a:cubicBezTo>
                  <a:pt x="1778" y="73385"/>
                  <a:pt x="1778" y="73348"/>
                  <a:pt x="1778" y="73348"/>
                </a:cubicBezTo>
                <a:cubicBezTo>
                  <a:pt x="1778" y="73234"/>
                  <a:pt x="1740" y="73158"/>
                  <a:pt x="1702" y="73158"/>
                </a:cubicBezTo>
                <a:cubicBezTo>
                  <a:pt x="1634" y="73090"/>
                  <a:pt x="1552" y="73077"/>
                  <a:pt x="1473" y="73077"/>
                </a:cubicBezTo>
                <a:close/>
                <a:moveTo>
                  <a:pt x="18564" y="73196"/>
                </a:moveTo>
                <a:cubicBezTo>
                  <a:pt x="18489" y="73196"/>
                  <a:pt x="18262" y="73234"/>
                  <a:pt x="18262" y="73423"/>
                </a:cubicBezTo>
                <a:lnTo>
                  <a:pt x="18262" y="73461"/>
                </a:lnTo>
                <a:lnTo>
                  <a:pt x="18375" y="73574"/>
                </a:lnTo>
                <a:cubicBezTo>
                  <a:pt x="18489" y="73574"/>
                  <a:pt x="18640" y="73574"/>
                  <a:pt x="18715" y="73537"/>
                </a:cubicBezTo>
                <a:cubicBezTo>
                  <a:pt x="18753" y="73499"/>
                  <a:pt x="18791" y="73461"/>
                  <a:pt x="18791" y="73385"/>
                </a:cubicBezTo>
                <a:cubicBezTo>
                  <a:pt x="18791" y="73348"/>
                  <a:pt x="18791" y="73310"/>
                  <a:pt x="18753" y="73272"/>
                </a:cubicBezTo>
                <a:lnTo>
                  <a:pt x="18602" y="73196"/>
                </a:lnTo>
                <a:close/>
                <a:moveTo>
                  <a:pt x="53309" y="73234"/>
                </a:moveTo>
                <a:cubicBezTo>
                  <a:pt x="53196" y="73272"/>
                  <a:pt x="53158" y="73348"/>
                  <a:pt x="53158" y="73423"/>
                </a:cubicBezTo>
                <a:cubicBezTo>
                  <a:pt x="53158" y="73537"/>
                  <a:pt x="53234" y="73612"/>
                  <a:pt x="53309" y="73612"/>
                </a:cubicBezTo>
                <a:cubicBezTo>
                  <a:pt x="53332" y="73623"/>
                  <a:pt x="53354" y="73628"/>
                  <a:pt x="53375" y="73628"/>
                </a:cubicBezTo>
                <a:cubicBezTo>
                  <a:pt x="53426" y="73628"/>
                  <a:pt x="53472" y="73601"/>
                  <a:pt x="53498" y="73574"/>
                </a:cubicBezTo>
                <a:cubicBezTo>
                  <a:pt x="53574" y="73537"/>
                  <a:pt x="53574" y="73499"/>
                  <a:pt x="53574" y="73423"/>
                </a:cubicBezTo>
                <a:cubicBezTo>
                  <a:pt x="53574" y="73348"/>
                  <a:pt x="53536" y="73272"/>
                  <a:pt x="53498" y="73272"/>
                </a:cubicBezTo>
                <a:cubicBezTo>
                  <a:pt x="53423" y="73234"/>
                  <a:pt x="53347" y="73234"/>
                  <a:pt x="53309" y="73234"/>
                </a:cubicBezTo>
                <a:close/>
                <a:moveTo>
                  <a:pt x="21664" y="72831"/>
                </a:moveTo>
                <a:cubicBezTo>
                  <a:pt x="21589" y="72831"/>
                  <a:pt x="21522" y="72840"/>
                  <a:pt x="21475" y="72856"/>
                </a:cubicBezTo>
                <a:cubicBezTo>
                  <a:pt x="21362" y="72894"/>
                  <a:pt x="21286" y="72969"/>
                  <a:pt x="21286" y="73045"/>
                </a:cubicBezTo>
                <a:lnTo>
                  <a:pt x="21286" y="73121"/>
                </a:lnTo>
                <a:cubicBezTo>
                  <a:pt x="21324" y="73234"/>
                  <a:pt x="21438" y="73234"/>
                  <a:pt x="21513" y="73234"/>
                </a:cubicBezTo>
                <a:lnTo>
                  <a:pt x="21627" y="73348"/>
                </a:lnTo>
                <a:cubicBezTo>
                  <a:pt x="21645" y="73366"/>
                  <a:pt x="21664" y="73376"/>
                  <a:pt x="21683" y="73376"/>
                </a:cubicBezTo>
                <a:cubicBezTo>
                  <a:pt x="21702" y="73376"/>
                  <a:pt x="21721" y="73366"/>
                  <a:pt x="21740" y="73348"/>
                </a:cubicBezTo>
                <a:lnTo>
                  <a:pt x="21778" y="73423"/>
                </a:lnTo>
                <a:cubicBezTo>
                  <a:pt x="21813" y="73416"/>
                  <a:pt x="21846" y="73413"/>
                  <a:pt x="21878" y="73413"/>
                </a:cubicBezTo>
                <a:cubicBezTo>
                  <a:pt x="22022" y="73413"/>
                  <a:pt x="22146" y="73475"/>
                  <a:pt x="22269" y="73537"/>
                </a:cubicBezTo>
                <a:cubicBezTo>
                  <a:pt x="22376" y="73590"/>
                  <a:pt x="22502" y="73643"/>
                  <a:pt x="22647" y="73643"/>
                </a:cubicBezTo>
                <a:cubicBezTo>
                  <a:pt x="22707" y="73643"/>
                  <a:pt x="22770" y="73634"/>
                  <a:pt x="22836" y="73612"/>
                </a:cubicBezTo>
                <a:lnTo>
                  <a:pt x="22912" y="73537"/>
                </a:lnTo>
                <a:cubicBezTo>
                  <a:pt x="22950" y="73499"/>
                  <a:pt x="22950" y="73461"/>
                  <a:pt x="22950" y="73423"/>
                </a:cubicBezTo>
                <a:cubicBezTo>
                  <a:pt x="22950" y="73234"/>
                  <a:pt x="22685" y="73196"/>
                  <a:pt x="22534" y="73158"/>
                </a:cubicBezTo>
                <a:cubicBezTo>
                  <a:pt x="22496" y="73158"/>
                  <a:pt x="22496" y="73121"/>
                  <a:pt x="22458" y="73121"/>
                </a:cubicBezTo>
                <a:lnTo>
                  <a:pt x="22383" y="72969"/>
                </a:lnTo>
                <a:cubicBezTo>
                  <a:pt x="22307" y="72969"/>
                  <a:pt x="22232" y="72969"/>
                  <a:pt x="22156" y="73007"/>
                </a:cubicBezTo>
                <a:cubicBezTo>
                  <a:pt x="22118" y="72969"/>
                  <a:pt x="22080" y="72894"/>
                  <a:pt x="22005" y="72894"/>
                </a:cubicBezTo>
                <a:cubicBezTo>
                  <a:pt x="21894" y="72850"/>
                  <a:pt x="21770" y="72831"/>
                  <a:pt x="21664" y="72831"/>
                </a:cubicBezTo>
                <a:close/>
                <a:moveTo>
                  <a:pt x="62232" y="73121"/>
                </a:moveTo>
                <a:cubicBezTo>
                  <a:pt x="62119" y="73121"/>
                  <a:pt x="62005" y="73121"/>
                  <a:pt x="61930" y="73158"/>
                </a:cubicBezTo>
                <a:cubicBezTo>
                  <a:pt x="61816" y="73234"/>
                  <a:pt x="61778" y="73385"/>
                  <a:pt x="61778" y="73499"/>
                </a:cubicBezTo>
                <a:lnTo>
                  <a:pt x="61778" y="73537"/>
                </a:lnTo>
                <a:lnTo>
                  <a:pt x="61892" y="73688"/>
                </a:lnTo>
                <a:lnTo>
                  <a:pt x="61967" y="73688"/>
                </a:lnTo>
                <a:cubicBezTo>
                  <a:pt x="62119" y="73688"/>
                  <a:pt x="62383" y="73688"/>
                  <a:pt x="62421" y="73461"/>
                </a:cubicBezTo>
                <a:lnTo>
                  <a:pt x="62270" y="73348"/>
                </a:lnTo>
                <a:lnTo>
                  <a:pt x="62345" y="73348"/>
                </a:lnTo>
                <a:lnTo>
                  <a:pt x="62345" y="73234"/>
                </a:lnTo>
                <a:lnTo>
                  <a:pt x="62232" y="73121"/>
                </a:lnTo>
                <a:close/>
                <a:moveTo>
                  <a:pt x="66318" y="73209"/>
                </a:moveTo>
                <a:cubicBezTo>
                  <a:pt x="66259" y="73209"/>
                  <a:pt x="66193" y="73228"/>
                  <a:pt x="66126" y="73272"/>
                </a:cubicBezTo>
                <a:cubicBezTo>
                  <a:pt x="65975" y="73310"/>
                  <a:pt x="65824" y="73461"/>
                  <a:pt x="65862" y="73688"/>
                </a:cubicBezTo>
                <a:lnTo>
                  <a:pt x="66051" y="73763"/>
                </a:lnTo>
                <a:cubicBezTo>
                  <a:pt x="66088" y="73763"/>
                  <a:pt x="66126" y="73763"/>
                  <a:pt x="66126" y="73726"/>
                </a:cubicBezTo>
                <a:cubicBezTo>
                  <a:pt x="66277" y="73688"/>
                  <a:pt x="66504" y="73612"/>
                  <a:pt x="66504" y="73385"/>
                </a:cubicBezTo>
                <a:cubicBezTo>
                  <a:pt x="66504" y="73385"/>
                  <a:pt x="66504" y="73348"/>
                  <a:pt x="66504" y="73348"/>
                </a:cubicBezTo>
                <a:lnTo>
                  <a:pt x="66429" y="73234"/>
                </a:lnTo>
                <a:cubicBezTo>
                  <a:pt x="66397" y="73218"/>
                  <a:pt x="66359" y="73209"/>
                  <a:pt x="66318" y="73209"/>
                </a:cubicBezTo>
                <a:close/>
                <a:moveTo>
                  <a:pt x="28734" y="73272"/>
                </a:moveTo>
                <a:cubicBezTo>
                  <a:pt x="28394" y="73348"/>
                  <a:pt x="28432" y="73650"/>
                  <a:pt x="28583" y="73726"/>
                </a:cubicBezTo>
                <a:cubicBezTo>
                  <a:pt x="28610" y="73752"/>
                  <a:pt x="28656" y="73779"/>
                  <a:pt x="28693" y="73779"/>
                </a:cubicBezTo>
                <a:cubicBezTo>
                  <a:pt x="28709" y="73779"/>
                  <a:pt x="28723" y="73774"/>
                  <a:pt x="28734" y="73763"/>
                </a:cubicBezTo>
                <a:lnTo>
                  <a:pt x="28810" y="73650"/>
                </a:lnTo>
                <a:cubicBezTo>
                  <a:pt x="28886" y="73612"/>
                  <a:pt x="28999" y="73537"/>
                  <a:pt x="28999" y="73461"/>
                </a:cubicBezTo>
                <a:cubicBezTo>
                  <a:pt x="28999" y="73423"/>
                  <a:pt x="28961" y="73348"/>
                  <a:pt x="28810" y="73310"/>
                </a:cubicBezTo>
                <a:lnTo>
                  <a:pt x="28734" y="73272"/>
                </a:lnTo>
                <a:close/>
                <a:moveTo>
                  <a:pt x="50981" y="73218"/>
                </a:moveTo>
                <a:cubicBezTo>
                  <a:pt x="50953" y="73218"/>
                  <a:pt x="50923" y="73223"/>
                  <a:pt x="50890" y="73234"/>
                </a:cubicBezTo>
                <a:cubicBezTo>
                  <a:pt x="50738" y="73272"/>
                  <a:pt x="50663" y="73423"/>
                  <a:pt x="50663" y="73574"/>
                </a:cubicBezTo>
                <a:cubicBezTo>
                  <a:pt x="50663" y="73650"/>
                  <a:pt x="50701" y="73726"/>
                  <a:pt x="50776" y="73763"/>
                </a:cubicBezTo>
                <a:cubicBezTo>
                  <a:pt x="50814" y="73801"/>
                  <a:pt x="50890" y="73839"/>
                  <a:pt x="51003" y="73839"/>
                </a:cubicBezTo>
                <a:cubicBezTo>
                  <a:pt x="51154" y="73839"/>
                  <a:pt x="51268" y="73688"/>
                  <a:pt x="51268" y="73537"/>
                </a:cubicBezTo>
                <a:cubicBezTo>
                  <a:pt x="51268" y="73423"/>
                  <a:pt x="51230" y="73310"/>
                  <a:pt x="51154" y="73272"/>
                </a:cubicBezTo>
                <a:cubicBezTo>
                  <a:pt x="51101" y="73245"/>
                  <a:pt x="51047" y="73218"/>
                  <a:pt x="50981" y="73218"/>
                </a:cubicBezTo>
                <a:close/>
                <a:moveTo>
                  <a:pt x="88395" y="73348"/>
                </a:moveTo>
                <a:cubicBezTo>
                  <a:pt x="88168" y="73348"/>
                  <a:pt x="88017" y="73499"/>
                  <a:pt x="88055" y="73726"/>
                </a:cubicBezTo>
                <a:lnTo>
                  <a:pt x="88168" y="73839"/>
                </a:lnTo>
                <a:lnTo>
                  <a:pt x="88433" y="73839"/>
                </a:lnTo>
                <a:lnTo>
                  <a:pt x="88546" y="73726"/>
                </a:lnTo>
                <a:lnTo>
                  <a:pt x="88546" y="73461"/>
                </a:lnTo>
                <a:lnTo>
                  <a:pt x="88395" y="73348"/>
                </a:lnTo>
                <a:close/>
                <a:moveTo>
                  <a:pt x="30776" y="73499"/>
                </a:moveTo>
                <a:cubicBezTo>
                  <a:pt x="30663" y="73499"/>
                  <a:pt x="30587" y="73499"/>
                  <a:pt x="30511" y="73537"/>
                </a:cubicBezTo>
                <a:cubicBezTo>
                  <a:pt x="30474" y="73574"/>
                  <a:pt x="30436" y="73650"/>
                  <a:pt x="30436" y="73726"/>
                </a:cubicBezTo>
                <a:lnTo>
                  <a:pt x="30436" y="73763"/>
                </a:lnTo>
                <a:lnTo>
                  <a:pt x="30587" y="73877"/>
                </a:lnTo>
                <a:lnTo>
                  <a:pt x="30738" y="73877"/>
                </a:lnTo>
                <a:lnTo>
                  <a:pt x="30889" y="73763"/>
                </a:lnTo>
                <a:lnTo>
                  <a:pt x="30889" y="73612"/>
                </a:lnTo>
                <a:lnTo>
                  <a:pt x="30776" y="73499"/>
                </a:lnTo>
                <a:close/>
                <a:moveTo>
                  <a:pt x="20455" y="73688"/>
                </a:moveTo>
                <a:cubicBezTo>
                  <a:pt x="20341" y="73688"/>
                  <a:pt x="20266" y="73688"/>
                  <a:pt x="20190" y="73726"/>
                </a:cubicBezTo>
                <a:cubicBezTo>
                  <a:pt x="20114" y="73763"/>
                  <a:pt x="20076" y="73877"/>
                  <a:pt x="20076" y="73952"/>
                </a:cubicBezTo>
                <a:cubicBezTo>
                  <a:pt x="20076" y="74066"/>
                  <a:pt x="20114" y="74141"/>
                  <a:pt x="20228" y="74179"/>
                </a:cubicBezTo>
                <a:lnTo>
                  <a:pt x="20379" y="74028"/>
                </a:lnTo>
                <a:cubicBezTo>
                  <a:pt x="20455" y="73990"/>
                  <a:pt x="20530" y="73952"/>
                  <a:pt x="20530" y="73839"/>
                </a:cubicBezTo>
                <a:cubicBezTo>
                  <a:pt x="20530" y="73839"/>
                  <a:pt x="20530" y="73801"/>
                  <a:pt x="20530" y="73801"/>
                </a:cubicBezTo>
                <a:lnTo>
                  <a:pt x="20455" y="73688"/>
                </a:lnTo>
                <a:close/>
                <a:moveTo>
                  <a:pt x="75502" y="73801"/>
                </a:moveTo>
                <a:lnTo>
                  <a:pt x="75313" y="73952"/>
                </a:lnTo>
                <a:cubicBezTo>
                  <a:pt x="75313" y="73952"/>
                  <a:pt x="75276" y="73990"/>
                  <a:pt x="75238" y="74028"/>
                </a:cubicBezTo>
                <a:lnTo>
                  <a:pt x="75351" y="74179"/>
                </a:lnTo>
                <a:lnTo>
                  <a:pt x="75540" y="74179"/>
                </a:lnTo>
                <a:lnTo>
                  <a:pt x="75654" y="74066"/>
                </a:lnTo>
                <a:cubicBezTo>
                  <a:pt x="75654" y="74066"/>
                  <a:pt x="75654" y="74028"/>
                  <a:pt x="75654" y="74028"/>
                </a:cubicBezTo>
                <a:cubicBezTo>
                  <a:pt x="75654" y="73990"/>
                  <a:pt x="75654" y="73839"/>
                  <a:pt x="75502" y="73801"/>
                </a:cubicBezTo>
                <a:close/>
                <a:moveTo>
                  <a:pt x="26466" y="73726"/>
                </a:moveTo>
                <a:cubicBezTo>
                  <a:pt x="26390" y="73726"/>
                  <a:pt x="26277" y="73763"/>
                  <a:pt x="26277" y="73839"/>
                </a:cubicBezTo>
                <a:lnTo>
                  <a:pt x="26201" y="73915"/>
                </a:lnTo>
                <a:cubicBezTo>
                  <a:pt x="26201" y="74028"/>
                  <a:pt x="26239" y="74104"/>
                  <a:pt x="26277" y="74141"/>
                </a:cubicBezTo>
                <a:cubicBezTo>
                  <a:pt x="26343" y="74186"/>
                  <a:pt x="26423" y="74204"/>
                  <a:pt x="26500" y="74204"/>
                </a:cubicBezTo>
                <a:cubicBezTo>
                  <a:pt x="26555" y="74204"/>
                  <a:pt x="26608" y="74195"/>
                  <a:pt x="26655" y="74179"/>
                </a:cubicBezTo>
                <a:lnTo>
                  <a:pt x="26768" y="74104"/>
                </a:lnTo>
                <a:cubicBezTo>
                  <a:pt x="26806" y="74066"/>
                  <a:pt x="26806" y="74066"/>
                  <a:pt x="26806" y="74028"/>
                </a:cubicBezTo>
                <a:cubicBezTo>
                  <a:pt x="26806" y="73877"/>
                  <a:pt x="26617" y="73726"/>
                  <a:pt x="26466" y="73726"/>
                </a:cubicBezTo>
                <a:close/>
                <a:moveTo>
                  <a:pt x="42081" y="73763"/>
                </a:moveTo>
                <a:lnTo>
                  <a:pt x="41929" y="73877"/>
                </a:lnTo>
                <a:cubicBezTo>
                  <a:pt x="41929" y="73877"/>
                  <a:pt x="41929" y="73915"/>
                  <a:pt x="41929" y="73952"/>
                </a:cubicBezTo>
                <a:cubicBezTo>
                  <a:pt x="41891" y="73990"/>
                  <a:pt x="41891" y="74028"/>
                  <a:pt x="41891" y="74104"/>
                </a:cubicBezTo>
                <a:cubicBezTo>
                  <a:pt x="41891" y="74179"/>
                  <a:pt x="41929" y="74255"/>
                  <a:pt x="42043" y="74293"/>
                </a:cubicBezTo>
                <a:lnTo>
                  <a:pt x="42156" y="74255"/>
                </a:lnTo>
                <a:cubicBezTo>
                  <a:pt x="42232" y="74217"/>
                  <a:pt x="42383" y="74104"/>
                  <a:pt x="42383" y="73952"/>
                </a:cubicBezTo>
                <a:cubicBezTo>
                  <a:pt x="42383" y="73915"/>
                  <a:pt x="42383" y="73763"/>
                  <a:pt x="42081" y="73763"/>
                </a:cubicBezTo>
                <a:close/>
                <a:moveTo>
                  <a:pt x="54066" y="73877"/>
                </a:moveTo>
                <a:cubicBezTo>
                  <a:pt x="54028" y="73915"/>
                  <a:pt x="53952" y="73915"/>
                  <a:pt x="53839" y="73952"/>
                </a:cubicBezTo>
                <a:lnTo>
                  <a:pt x="53763" y="74066"/>
                </a:lnTo>
                <a:cubicBezTo>
                  <a:pt x="53763" y="74179"/>
                  <a:pt x="53801" y="74217"/>
                  <a:pt x="53801" y="74255"/>
                </a:cubicBezTo>
                <a:cubicBezTo>
                  <a:pt x="53801" y="74255"/>
                  <a:pt x="53801" y="74217"/>
                  <a:pt x="53801" y="74217"/>
                </a:cubicBezTo>
                <a:lnTo>
                  <a:pt x="53914" y="74406"/>
                </a:lnTo>
                <a:lnTo>
                  <a:pt x="53952" y="74406"/>
                </a:lnTo>
                <a:cubicBezTo>
                  <a:pt x="53990" y="74444"/>
                  <a:pt x="54066" y="74444"/>
                  <a:pt x="54141" y="74444"/>
                </a:cubicBezTo>
                <a:lnTo>
                  <a:pt x="54217" y="74406"/>
                </a:lnTo>
                <a:cubicBezTo>
                  <a:pt x="54292" y="74368"/>
                  <a:pt x="54406" y="74217"/>
                  <a:pt x="54406" y="74066"/>
                </a:cubicBezTo>
                <a:cubicBezTo>
                  <a:pt x="54406" y="73990"/>
                  <a:pt x="54368" y="73915"/>
                  <a:pt x="54255" y="73877"/>
                </a:cubicBezTo>
                <a:close/>
                <a:moveTo>
                  <a:pt x="83215" y="73461"/>
                </a:moveTo>
                <a:cubicBezTo>
                  <a:pt x="83140" y="73537"/>
                  <a:pt x="83102" y="73574"/>
                  <a:pt x="83102" y="73650"/>
                </a:cubicBezTo>
                <a:cubicBezTo>
                  <a:pt x="83064" y="73726"/>
                  <a:pt x="83026" y="73763"/>
                  <a:pt x="82988" y="73763"/>
                </a:cubicBezTo>
                <a:lnTo>
                  <a:pt x="83102" y="73990"/>
                </a:lnTo>
                <a:cubicBezTo>
                  <a:pt x="83064" y="73990"/>
                  <a:pt x="83026" y="73952"/>
                  <a:pt x="83026" y="73952"/>
                </a:cubicBezTo>
                <a:cubicBezTo>
                  <a:pt x="83026" y="73952"/>
                  <a:pt x="83026" y="73952"/>
                  <a:pt x="83026" y="73990"/>
                </a:cubicBezTo>
                <a:cubicBezTo>
                  <a:pt x="83026" y="74028"/>
                  <a:pt x="83026" y="74104"/>
                  <a:pt x="83064" y="74141"/>
                </a:cubicBezTo>
                <a:cubicBezTo>
                  <a:pt x="83102" y="74179"/>
                  <a:pt x="83140" y="74179"/>
                  <a:pt x="83177" y="74217"/>
                </a:cubicBezTo>
                <a:lnTo>
                  <a:pt x="83215" y="74217"/>
                </a:lnTo>
                <a:lnTo>
                  <a:pt x="83253" y="74255"/>
                </a:lnTo>
                <a:cubicBezTo>
                  <a:pt x="83329" y="74331"/>
                  <a:pt x="83480" y="74444"/>
                  <a:pt x="83669" y="74444"/>
                </a:cubicBezTo>
                <a:lnTo>
                  <a:pt x="83782" y="74368"/>
                </a:lnTo>
                <a:cubicBezTo>
                  <a:pt x="83782" y="74368"/>
                  <a:pt x="83782" y="74406"/>
                  <a:pt x="83782" y="74406"/>
                </a:cubicBezTo>
                <a:lnTo>
                  <a:pt x="83896" y="74293"/>
                </a:lnTo>
                <a:cubicBezTo>
                  <a:pt x="83934" y="74255"/>
                  <a:pt x="83934" y="74217"/>
                  <a:pt x="83934" y="74179"/>
                </a:cubicBezTo>
                <a:cubicBezTo>
                  <a:pt x="83934" y="74028"/>
                  <a:pt x="83820" y="73952"/>
                  <a:pt x="83745" y="73915"/>
                </a:cubicBezTo>
                <a:cubicBezTo>
                  <a:pt x="83707" y="73915"/>
                  <a:pt x="83707" y="73915"/>
                  <a:pt x="83669" y="73877"/>
                </a:cubicBezTo>
                <a:cubicBezTo>
                  <a:pt x="83669" y="73574"/>
                  <a:pt x="83480" y="73461"/>
                  <a:pt x="83329" y="73461"/>
                </a:cubicBezTo>
                <a:close/>
                <a:moveTo>
                  <a:pt x="53725" y="74217"/>
                </a:moveTo>
                <a:cubicBezTo>
                  <a:pt x="53650" y="74217"/>
                  <a:pt x="53536" y="74217"/>
                  <a:pt x="53498" y="74255"/>
                </a:cubicBezTo>
                <a:cubicBezTo>
                  <a:pt x="53347" y="74368"/>
                  <a:pt x="53385" y="74595"/>
                  <a:pt x="53650" y="74595"/>
                </a:cubicBezTo>
                <a:lnTo>
                  <a:pt x="53801" y="74482"/>
                </a:lnTo>
                <a:cubicBezTo>
                  <a:pt x="53801" y="74444"/>
                  <a:pt x="53801" y="74444"/>
                  <a:pt x="53839" y="74406"/>
                </a:cubicBezTo>
                <a:lnTo>
                  <a:pt x="53725" y="74217"/>
                </a:lnTo>
                <a:close/>
                <a:moveTo>
                  <a:pt x="43177" y="73915"/>
                </a:moveTo>
                <a:cubicBezTo>
                  <a:pt x="43026" y="73952"/>
                  <a:pt x="42950" y="74066"/>
                  <a:pt x="42874" y="74179"/>
                </a:cubicBezTo>
                <a:cubicBezTo>
                  <a:pt x="42837" y="74217"/>
                  <a:pt x="42837" y="74255"/>
                  <a:pt x="42799" y="74293"/>
                </a:cubicBezTo>
                <a:lnTo>
                  <a:pt x="42912" y="74482"/>
                </a:lnTo>
                <a:cubicBezTo>
                  <a:pt x="42950" y="74482"/>
                  <a:pt x="42950" y="74482"/>
                  <a:pt x="42988" y="74520"/>
                </a:cubicBezTo>
                <a:cubicBezTo>
                  <a:pt x="43026" y="74595"/>
                  <a:pt x="43139" y="74671"/>
                  <a:pt x="43290" y="74671"/>
                </a:cubicBezTo>
                <a:lnTo>
                  <a:pt x="43442" y="74557"/>
                </a:lnTo>
                <a:cubicBezTo>
                  <a:pt x="43442" y="74520"/>
                  <a:pt x="43442" y="74520"/>
                  <a:pt x="43479" y="74482"/>
                </a:cubicBezTo>
                <a:cubicBezTo>
                  <a:pt x="43555" y="74444"/>
                  <a:pt x="43631" y="74406"/>
                  <a:pt x="43668" y="74331"/>
                </a:cubicBezTo>
                <a:lnTo>
                  <a:pt x="43517" y="74179"/>
                </a:lnTo>
                <a:cubicBezTo>
                  <a:pt x="43517" y="74141"/>
                  <a:pt x="43479" y="74141"/>
                  <a:pt x="43479" y="74141"/>
                </a:cubicBezTo>
                <a:cubicBezTo>
                  <a:pt x="43442" y="74104"/>
                  <a:pt x="43404" y="74066"/>
                  <a:pt x="43366" y="74028"/>
                </a:cubicBezTo>
                <a:lnTo>
                  <a:pt x="43177" y="73915"/>
                </a:lnTo>
                <a:close/>
                <a:moveTo>
                  <a:pt x="39473" y="74209"/>
                </a:moveTo>
                <a:cubicBezTo>
                  <a:pt x="39327" y="74209"/>
                  <a:pt x="39234" y="74298"/>
                  <a:pt x="39169" y="74331"/>
                </a:cubicBezTo>
                <a:cubicBezTo>
                  <a:pt x="39132" y="74368"/>
                  <a:pt x="39132" y="74368"/>
                  <a:pt x="39094" y="74406"/>
                </a:cubicBezTo>
                <a:lnTo>
                  <a:pt x="39207" y="74633"/>
                </a:lnTo>
                <a:cubicBezTo>
                  <a:pt x="39265" y="74662"/>
                  <a:pt x="39322" y="74734"/>
                  <a:pt x="39446" y="74734"/>
                </a:cubicBezTo>
                <a:cubicBezTo>
                  <a:pt x="39485" y="74734"/>
                  <a:pt x="39531" y="74727"/>
                  <a:pt x="39585" y="74709"/>
                </a:cubicBezTo>
                <a:lnTo>
                  <a:pt x="39699" y="74595"/>
                </a:lnTo>
                <a:lnTo>
                  <a:pt x="39699" y="74331"/>
                </a:lnTo>
                <a:lnTo>
                  <a:pt x="39547" y="74217"/>
                </a:lnTo>
                <a:cubicBezTo>
                  <a:pt x="39521" y="74212"/>
                  <a:pt x="39496" y="74209"/>
                  <a:pt x="39473" y="74209"/>
                </a:cubicBezTo>
                <a:close/>
                <a:moveTo>
                  <a:pt x="70020" y="74406"/>
                </a:moveTo>
                <a:cubicBezTo>
                  <a:pt x="69945" y="74406"/>
                  <a:pt x="69718" y="74444"/>
                  <a:pt x="69718" y="74595"/>
                </a:cubicBezTo>
                <a:cubicBezTo>
                  <a:pt x="69718" y="74633"/>
                  <a:pt x="69718" y="74633"/>
                  <a:pt x="69718" y="74671"/>
                </a:cubicBezTo>
                <a:lnTo>
                  <a:pt x="69869" y="74746"/>
                </a:lnTo>
                <a:lnTo>
                  <a:pt x="69983" y="74746"/>
                </a:lnTo>
                <a:lnTo>
                  <a:pt x="70134" y="74671"/>
                </a:lnTo>
                <a:cubicBezTo>
                  <a:pt x="70134" y="74633"/>
                  <a:pt x="70172" y="74595"/>
                  <a:pt x="70172" y="74557"/>
                </a:cubicBezTo>
                <a:lnTo>
                  <a:pt x="70020" y="74406"/>
                </a:lnTo>
                <a:close/>
                <a:moveTo>
                  <a:pt x="64765" y="74406"/>
                </a:moveTo>
                <a:lnTo>
                  <a:pt x="64614" y="74520"/>
                </a:lnTo>
                <a:cubicBezTo>
                  <a:pt x="64614" y="74482"/>
                  <a:pt x="64614" y="74482"/>
                  <a:pt x="64614" y="74482"/>
                </a:cubicBezTo>
                <a:lnTo>
                  <a:pt x="64500" y="74595"/>
                </a:lnTo>
                <a:cubicBezTo>
                  <a:pt x="64500" y="74633"/>
                  <a:pt x="64500" y="74633"/>
                  <a:pt x="64500" y="74633"/>
                </a:cubicBezTo>
                <a:cubicBezTo>
                  <a:pt x="64500" y="74709"/>
                  <a:pt x="64500" y="74860"/>
                  <a:pt x="64652" y="74860"/>
                </a:cubicBezTo>
                <a:lnTo>
                  <a:pt x="64803" y="74746"/>
                </a:lnTo>
                <a:lnTo>
                  <a:pt x="64803" y="74746"/>
                </a:lnTo>
                <a:cubicBezTo>
                  <a:pt x="64803" y="74784"/>
                  <a:pt x="64765" y="74822"/>
                  <a:pt x="64803" y="74822"/>
                </a:cubicBezTo>
                <a:cubicBezTo>
                  <a:pt x="64841" y="74784"/>
                  <a:pt x="64954" y="74784"/>
                  <a:pt x="64992" y="74671"/>
                </a:cubicBezTo>
                <a:lnTo>
                  <a:pt x="64879" y="74520"/>
                </a:lnTo>
                <a:lnTo>
                  <a:pt x="64879" y="74520"/>
                </a:lnTo>
                <a:cubicBezTo>
                  <a:pt x="64879" y="74520"/>
                  <a:pt x="64916" y="74557"/>
                  <a:pt x="64916" y="74557"/>
                </a:cubicBezTo>
                <a:cubicBezTo>
                  <a:pt x="64916" y="74520"/>
                  <a:pt x="64879" y="74444"/>
                  <a:pt x="64765" y="74406"/>
                </a:cubicBezTo>
                <a:close/>
                <a:moveTo>
                  <a:pt x="8091" y="74520"/>
                </a:moveTo>
                <a:lnTo>
                  <a:pt x="7940" y="74633"/>
                </a:lnTo>
                <a:lnTo>
                  <a:pt x="7940" y="74784"/>
                </a:lnTo>
                <a:lnTo>
                  <a:pt x="8091" y="74898"/>
                </a:lnTo>
                <a:cubicBezTo>
                  <a:pt x="8125" y="74909"/>
                  <a:pt x="8155" y="74913"/>
                  <a:pt x="8181" y="74913"/>
                </a:cubicBezTo>
                <a:cubicBezTo>
                  <a:pt x="8246" y="74913"/>
                  <a:pt x="8292" y="74887"/>
                  <a:pt x="8318" y="74860"/>
                </a:cubicBezTo>
                <a:cubicBezTo>
                  <a:pt x="8356" y="74822"/>
                  <a:pt x="8432" y="74746"/>
                  <a:pt x="8432" y="74671"/>
                </a:cubicBezTo>
                <a:lnTo>
                  <a:pt x="8394" y="74633"/>
                </a:lnTo>
                <a:lnTo>
                  <a:pt x="8280" y="74520"/>
                </a:lnTo>
                <a:close/>
                <a:moveTo>
                  <a:pt x="58640" y="74709"/>
                </a:moveTo>
                <a:cubicBezTo>
                  <a:pt x="58489" y="74709"/>
                  <a:pt x="58376" y="74784"/>
                  <a:pt x="58376" y="74898"/>
                </a:cubicBezTo>
                <a:lnTo>
                  <a:pt x="58527" y="74898"/>
                </a:lnTo>
                <a:cubicBezTo>
                  <a:pt x="58527" y="74935"/>
                  <a:pt x="58527" y="74935"/>
                  <a:pt x="58527" y="74935"/>
                </a:cubicBezTo>
                <a:lnTo>
                  <a:pt x="58716" y="74935"/>
                </a:lnTo>
                <a:cubicBezTo>
                  <a:pt x="58716" y="74935"/>
                  <a:pt x="58716" y="74935"/>
                  <a:pt x="58716" y="74898"/>
                </a:cubicBezTo>
                <a:lnTo>
                  <a:pt x="58867" y="74898"/>
                </a:lnTo>
                <a:cubicBezTo>
                  <a:pt x="58867" y="74860"/>
                  <a:pt x="58829" y="74784"/>
                  <a:pt x="58754" y="74746"/>
                </a:cubicBezTo>
                <a:cubicBezTo>
                  <a:pt x="58716" y="74746"/>
                  <a:pt x="58678" y="74709"/>
                  <a:pt x="58640" y="74709"/>
                </a:cubicBezTo>
                <a:close/>
                <a:moveTo>
                  <a:pt x="46277" y="74671"/>
                </a:moveTo>
                <a:lnTo>
                  <a:pt x="46164" y="74784"/>
                </a:lnTo>
                <a:lnTo>
                  <a:pt x="46164" y="74898"/>
                </a:lnTo>
                <a:lnTo>
                  <a:pt x="46277" y="75011"/>
                </a:lnTo>
                <a:cubicBezTo>
                  <a:pt x="46315" y="75049"/>
                  <a:pt x="46353" y="75049"/>
                  <a:pt x="46391" y="75049"/>
                </a:cubicBezTo>
                <a:lnTo>
                  <a:pt x="46542" y="74898"/>
                </a:lnTo>
                <a:cubicBezTo>
                  <a:pt x="46542" y="74860"/>
                  <a:pt x="46542" y="74784"/>
                  <a:pt x="46466" y="74709"/>
                </a:cubicBezTo>
                <a:cubicBezTo>
                  <a:pt x="46428" y="74671"/>
                  <a:pt x="46353" y="74671"/>
                  <a:pt x="46277" y="74671"/>
                </a:cubicBezTo>
                <a:close/>
                <a:moveTo>
                  <a:pt x="43101" y="74671"/>
                </a:moveTo>
                <a:lnTo>
                  <a:pt x="42912" y="74784"/>
                </a:lnTo>
                <a:cubicBezTo>
                  <a:pt x="42912" y="74822"/>
                  <a:pt x="42912" y="74860"/>
                  <a:pt x="42874" y="74898"/>
                </a:cubicBezTo>
                <a:lnTo>
                  <a:pt x="42988" y="75087"/>
                </a:lnTo>
                <a:lnTo>
                  <a:pt x="43064" y="75087"/>
                </a:lnTo>
                <a:cubicBezTo>
                  <a:pt x="43117" y="75113"/>
                  <a:pt x="43170" y="75140"/>
                  <a:pt x="43251" y="75140"/>
                </a:cubicBezTo>
                <a:cubicBezTo>
                  <a:pt x="43284" y="75140"/>
                  <a:pt x="43322" y="75136"/>
                  <a:pt x="43366" y="75124"/>
                </a:cubicBezTo>
                <a:lnTo>
                  <a:pt x="43479" y="75049"/>
                </a:lnTo>
                <a:cubicBezTo>
                  <a:pt x="43479" y="75011"/>
                  <a:pt x="43479" y="74973"/>
                  <a:pt x="43479" y="74935"/>
                </a:cubicBezTo>
                <a:cubicBezTo>
                  <a:pt x="43479" y="74746"/>
                  <a:pt x="43290" y="74709"/>
                  <a:pt x="43177" y="74709"/>
                </a:cubicBezTo>
                <a:cubicBezTo>
                  <a:pt x="43139" y="74709"/>
                  <a:pt x="43101" y="74709"/>
                  <a:pt x="43101" y="74671"/>
                </a:cubicBezTo>
                <a:close/>
                <a:moveTo>
                  <a:pt x="14027" y="74822"/>
                </a:moveTo>
                <a:cubicBezTo>
                  <a:pt x="13914" y="74822"/>
                  <a:pt x="13800" y="74822"/>
                  <a:pt x="13725" y="75011"/>
                </a:cubicBezTo>
                <a:lnTo>
                  <a:pt x="13800" y="75238"/>
                </a:lnTo>
                <a:cubicBezTo>
                  <a:pt x="13874" y="75238"/>
                  <a:pt x="14019" y="75238"/>
                  <a:pt x="14096" y="75029"/>
                </a:cubicBezTo>
                <a:lnTo>
                  <a:pt x="14096" y="75029"/>
                </a:lnTo>
                <a:lnTo>
                  <a:pt x="14103" y="75049"/>
                </a:lnTo>
                <a:cubicBezTo>
                  <a:pt x="14103" y="75049"/>
                  <a:pt x="14103" y="75011"/>
                  <a:pt x="14103" y="75011"/>
                </a:cubicBezTo>
                <a:cubicBezTo>
                  <a:pt x="14101" y="75017"/>
                  <a:pt x="14099" y="75023"/>
                  <a:pt x="14096" y="75029"/>
                </a:cubicBezTo>
                <a:lnTo>
                  <a:pt x="14096" y="75029"/>
                </a:lnTo>
                <a:lnTo>
                  <a:pt x="14027" y="74822"/>
                </a:lnTo>
                <a:close/>
                <a:moveTo>
                  <a:pt x="35578" y="74066"/>
                </a:moveTo>
                <a:lnTo>
                  <a:pt x="35389" y="74141"/>
                </a:lnTo>
                <a:cubicBezTo>
                  <a:pt x="35351" y="74179"/>
                  <a:pt x="35351" y="74217"/>
                  <a:pt x="35313" y="74255"/>
                </a:cubicBezTo>
                <a:lnTo>
                  <a:pt x="35275" y="74293"/>
                </a:lnTo>
                <a:cubicBezTo>
                  <a:pt x="35200" y="74444"/>
                  <a:pt x="35313" y="74520"/>
                  <a:pt x="35389" y="74557"/>
                </a:cubicBezTo>
                <a:lnTo>
                  <a:pt x="35389" y="74633"/>
                </a:lnTo>
                <a:cubicBezTo>
                  <a:pt x="35389" y="74671"/>
                  <a:pt x="35389" y="74709"/>
                  <a:pt x="35389" y="74784"/>
                </a:cubicBezTo>
                <a:lnTo>
                  <a:pt x="35389" y="74860"/>
                </a:lnTo>
                <a:cubicBezTo>
                  <a:pt x="35389" y="74898"/>
                  <a:pt x="35389" y="75011"/>
                  <a:pt x="35502" y="75011"/>
                </a:cubicBezTo>
                <a:cubicBezTo>
                  <a:pt x="35521" y="75030"/>
                  <a:pt x="35540" y="75039"/>
                  <a:pt x="35563" y="75039"/>
                </a:cubicBezTo>
                <a:cubicBezTo>
                  <a:pt x="35587" y="75039"/>
                  <a:pt x="35615" y="75030"/>
                  <a:pt x="35653" y="75011"/>
                </a:cubicBezTo>
                <a:cubicBezTo>
                  <a:pt x="35691" y="74973"/>
                  <a:pt x="35729" y="74973"/>
                  <a:pt x="35767" y="74935"/>
                </a:cubicBezTo>
                <a:cubicBezTo>
                  <a:pt x="35927" y="74855"/>
                  <a:pt x="36087" y="74775"/>
                  <a:pt x="36288" y="74775"/>
                </a:cubicBezTo>
                <a:cubicBezTo>
                  <a:pt x="36371" y="74775"/>
                  <a:pt x="36461" y="74789"/>
                  <a:pt x="36561" y="74822"/>
                </a:cubicBezTo>
                <a:lnTo>
                  <a:pt x="36679" y="74751"/>
                </a:lnTo>
                <a:lnTo>
                  <a:pt x="36679" y="74751"/>
                </a:lnTo>
                <a:lnTo>
                  <a:pt x="36712" y="74784"/>
                </a:lnTo>
                <a:cubicBezTo>
                  <a:pt x="36598" y="74822"/>
                  <a:pt x="36561" y="74898"/>
                  <a:pt x="36561" y="74973"/>
                </a:cubicBezTo>
                <a:cubicBezTo>
                  <a:pt x="36561" y="74973"/>
                  <a:pt x="36561" y="75011"/>
                  <a:pt x="36561" y="75011"/>
                </a:cubicBezTo>
                <a:lnTo>
                  <a:pt x="36636" y="75238"/>
                </a:lnTo>
                <a:cubicBezTo>
                  <a:pt x="36712" y="75238"/>
                  <a:pt x="36787" y="75238"/>
                  <a:pt x="36863" y="75162"/>
                </a:cubicBezTo>
                <a:cubicBezTo>
                  <a:pt x="36976" y="75087"/>
                  <a:pt x="37014" y="74973"/>
                  <a:pt x="37014" y="74860"/>
                </a:cubicBezTo>
                <a:cubicBezTo>
                  <a:pt x="37014" y="74746"/>
                  <a:pt x="36939" y="74709"/>
                  <a:pt x="36939" y="74709"/>
                </a:cubicBezTo>
                <a:cubicBezTo>
                  <a:pt x="36901" y="74709"/>
                  <a:pt x="36863" y="74699"/>
                  <a:pt x="36821" y="74699"/>
                </a:cubicBezTo>
                <a:cubicBezTo>
                  <a:pt x="36797" y="74699"/>
                  <a:pt x="36773" y="74702"/>
                  <a:pt x="36747" y="74710"/>
                </a:cubicBezTo>
                <a:lnTo>
                  <a:pt x="36747" y="74710"/>
                </a:lnTo>
                <a:lnTo>
                  <a:pt x="36750" y="74709"/>
                </a:lnTo>
                <a:cubicBezTo>
                  <a:pt x="36750" y="74671"/>
                  <a:pt x="36750" y="74633"/>
                  <a:pt x="36750" y="74595"/>
                </a:cubicBezTo>
                <a:cubicBezTo>
                  <a:pt x="36750" y="74444"/>
                  <a:pt x="36674" y="74141"/>
                  <a:pt x="36183" y="74104"/>
                </a:cubicBezTo>
                <a:cubicBezTo>
                  <a:pt x="36107" y="74104"/>
                  <a:pt x="36031" y="74141"/>
                  <a:pt x="35993" y="74179"/>
                </a:cubicBezTo>
                <a:cubicBezTo>
                  <a:pt x="35880" y="74141"/>
                  <a:pt x="35767" y="74104"/>
                  <a:pt x="35691" y="74104"/>
                </a:cubicBezTo>
                <a:cubicBezTo>
                  <a:pt x="35653" y="74104"/>
                  <a:pt x="35615" y="74066"/>
                  <a:pt x="35578" y="74066"/>
                </a:cubicBezTo>
                <a:close/>
                <a:moveTo>
                  <a:pt x="85036" y="74882"/>
                </a:moveTo>
                <a:cubicBezTo>
                  <a:pt x="85014" y="74882"/>
                  <a:pt x="84988" y="74887"/>
                  <a:pt x="84954" y="74898"/>
                </a:cubicBezTo>
                <a:lnTo>
                  <a:pt x="84841" y="75011"/>
                </a:lnTo>
                <a:lnTo>
                  <a:pt x="84841" y="75124"/>
                </a:lnTo>
                <a:lnTo>
                  <a:pt x="84954" y="75238"/>
                </a:lnTo>
                <a:cubicBezTo>
                  <a:pt x="84992" y="75238"/>
                  <a:pt x="85030" y="75276"/>
                  <a:pt x="85068" y="75276"/>
                </a:cubicBezTo>
                <a:lnTo>
                  <a:pt x="85257" y="75124"/>
                </a:lnTo>
                <a:cubicBezTo>
                  <a:pt x="85257" y="75049"/>
                  <a:pt x="85219" y="74973"/>
                  <a:pt x="85143" y="74935"/>
                </a:cubicBezTo>
                <a:cubicBezTo>
                  <a:pt x="85117" y="74909"/>
                  <a:pt x="85090" y="74882"/>
                  <a:pt x="85036" y="74882"/>
                </a:cubicBezTo>
                <a:close/>
                <a:moveTo>
                  <a:pt x="48092" y="75011"/>
                </a:moveTo>
                <a:lnTo>
                  <a:pt x="47903" y="75124"/>
                </a:lnTo>
                <a:cubicBezTo>
                  <a:pt x="47903" y="75162"/>
                  <a:pt x="47903" y="75162"/>
                  <a:pt x="47865" y="75200"/>
                </a:cubicBezTo>
                <a:lnTo>
                  <a:pt x="47979" y="75389"/>
                </a:lnTo>
                <a:lnTo>
                  <a:pt x="48092" y="75389"/>
                </a:lnTo>
                <a:lnTo>
                  <a:pt x="48205" y="75351"/>
                </a:lnTo>
                <a:cubicBezTo>
                  <a:pt x="48243" y="75314"/>
                  <a:pt x="48281" y="75238"/>
                  <a:pt x="48281" y="75162"/>
                </a:cubicBezTo>
                <a:cubicBezTo>
                  <a:pt x="48281" y="75124"/>
                  <a:pt x="48243" y="75049"/>
                  <a:pt x="48092" y="75011"/>
                </a:cubicBezTo>
                <a:close/>
                <a:moveTo>
                  <a:pt x="18375" y="75124"/>
                </a:moveTo>
                <a:cubicBezTo>
                  <a:pt x="18300" y="75124"/>
                  <a:pt x="18262" y="75162"/>
                  <a:pt x="18224" y="75162"/>
                </a:cubicBezTo>
                <a:cubicBezTo>
                  <a:pt x="18186" y="75200"/>
                  <a:pt x="18148" y="75238"/>
                  <a:pt x="18148" y="75314"/>
                </a:cubicBezTo>
                <a:lnTo>
                  <a:pt x="18148" y="75351"/>
                </a:lnTo>
                <a:lnTo>
                  <a:pt x="18224" y="75389"/>
                </a:lnTo>
                <a:cubicBezTo>
                  <a:pt x="18224" y="75389"/>
                  <a:pt x="18224" y="75351"/>
                  <a:pt x="18224" y="75351"/>
                </a:cubicBezTo>
                <a:lnTo>
                  <a:pt x="18337" y="75465"/>
                </a:lnTo>
                <a:lnTo>
                  <a:pt x="18451" y="75465"/>
                </a:lnTo>
                <a:lnTo>
                  <a:pt x="18564" y="75427"/>
                </a:lnTo>
                <a:cubicBezTo>
                  <a:pt x="18602" y="75389"/>
                  <a:pt x="18602" y="75351"/>
                  <a:pt x="18602" y="75314"/>
                </a:cubicBezTo>
                <a:cubicBezTo>
                  <a:pt x="18602" y="75200"/>
                  <a:pt x="18489" y="75124"/>
                  <a:pt x="18375" y="75124"/>
                </a:cubicBezTo>
                <a:close/>
                <a:moveTo>
                  <a:pt x="10171" y="75049"/>
                </a:moveTo>
                <a:lnTo>
                  <a:pt x="9982" y="75087"/>
                </a:lnTo>
                <a:cubicBezTo>
                  <a:pt x="9944" y="75087"/>
                  <a:pt x="9944" y="75124"/>
                  <a:pt x="9906" y="75124"/>
                </a:cubicBezTo>
                <a:cubicBezTo>
                  <a:pt x="9831" y="75124"/>
                  <a:pt x="9604" y="75162"/>
                  <a:pt x="9642" y="75389"/>
                </a:cubicBezTo>
                <a:lnTo>
                  <a:pt x="9679" y="75427"/>
                </a:lnTo>
                <a:cubicBezTo>
                  <a:pt x="9727" y="75499"/>
                  <a:pt x="9790" y="75525"/>
                  <a:pt x="9869" y="75525"/>
                </a:cubicBezTo>
                <a:cubicBezTo>
                  <a:pt x="9914" y="75525"/>
                  <a:pt x="9964" y="75516"/>
                  <a:pt x="10020" y="75503"/>
                </a:cubicBezTo>
                <a:cubicBezTo>
                  <a:pt x="10133" y="75465"/>
                  <a:pt x="10284" y="75389"/>
                  <a:pt x="10284" y="75238"/>
                </a:cubicBezTo>
                <a:cubicBezTo>
                  <a:pt x="10284" y="75162"/>
                  <a:pt x="10246" y="75124"/>
                  <a:pt x="10171" y="75049"/>
                </a:cubicBezTo>
                <a:close/>
                <a:moveTo>
                  <a:pt x="54330" y="75087"/>
                </a:moveTo>
                <a:lnTo>
                  <a:pt x="54179" y="75200"/>
                </a:lnTo>
                <a:cubicBezTo>
                  <a:pt x="54141" y="75389"/>
                  <a:pt x="54255" y="75503"/>
                  <a:pt x="54406" y="75540"/>
                </a:cubicBezTo>
                <a:lnTo>
                  <a:pt x="54557" y="75427"/>
                </a:lnTo>
                <a:lnTo>
                  <a:pt x="54595" y="75427"/>
                </a:lnTo>
                <a:cubicBezTo>
                  <a:pt x="54595" y="75389"/>
                  <a:pt x="54633" y="75314"/>
                  <a:pt x="54633" y="75238"/>
                </a:cubicBezTo>
                <a:cubicBezTo>
                  <a:pt x="54633" y="75238"/>
                  <a:pt x="54633" y="75200"/>
                  <a:pt x="54633" y="75200"/>
                </a:cubicBezTo>
                <a:lnTo>
                  <a:pt x="54481" y="75087"/>
                </a:lnTo>
                <a:close/>
                <a:moveTo>
                  <a:pt x="55947" y="75233"/>
                </a:moveTo>
                <a:cubicBezTo>
                  <a:pt x="55685" y="75233"/>
                  <a:pt x="55650" y="75396"/>
                  <a:pt x="55616" y="75465"/>
                </a:cubicBezTo>
                <a:lnTo>
                  <a:pt x="55653" y="75540"/>
                </a:lnTo>
                <a:cubicBezTo>
                  <a:pt x="55725" y="75612"/>
                  <a:pt x="55782" y="75639"/>
                  <a:pt x="55833" y="75639"/>
                </a:cubicBezTo>
                <a:cubicBezTo>
                  <a:pt x="55863" y="75639"/>
                  <a:pt x="55890" y="75630"/>
                  <a:pt x="55918" y="75616"/>
                </a:cubicBezTo>
                <a:cubicBezTo>
                  <a:pt x="56032" y="75616"/>
                  <a:pt x="56107" y="75540"/>
                  <a:pt x="56145" y="75389"/>
                </a:cubicBezTo>
                <a:lnTo>
                  <a:pt x="56032" y="75238"/>
                </a:lnTo>
                <a:cubicBezTo>
                  <a:pt x="56001" y="75235"/>
                  <a:pt x="55973" y="75233"/>
                  <a:pt x="55947" y="75233"/>
                </a:cubicBezTo>
                <a:close/>
                <a:moveTo>
                  <a:pt x="17392" y="75238"/>
                </a:moveTo>
                <a:lnTo>
                  <a:pt x="17241" y="75351"/>
                </a:lnTo>
                <a:cubicBezTo>
                  <a:pt x="17203" y="75540"/>
                  <a:pt x="17317" y="75654"/>
                  <a:pt x="17468" y="75692"/>
                </a:cubicBezTo>
                <a:lnTo>
                  <a:pt x="17581" y="75578"/>
                </a:lnTo>
                <a:lnTo>
                  <a:pt x="17581" y="75578"/>
                </a:lnTo>
                <a:cubicBezTo>
                  <a:pt x="17732" y="75540"/>
                  <a:pt x="17770" y="75465"/>
                  <a:pt x="17770" y="75427"/>
                </a:cubicBezTo>
                <a:cubicBezTo>
                  <a:pt x="17770" y="75389"/>
                  <a:pt x="17770" y="75351"/>
                  <a:pt x="17732" y="75314"/>
                </a:cubicBezTo>
                <a:lnTo>
                  <a:pt x="17619" y="75238"/>
                </a:lnTo>
                <a:close/>
                <a:moveTo>
                  <a:pt x="47600" y="75238"/>
                </a:moveTo>
                <a:cubicBezTo>
                  <a:pt x="47525" y="75238"/>
                  <a:pt x="47449" y="75238"/>
                  <a:pt x="47374" y="75276"/>
                </a:cubicBezTo>
                <a:cubicBezTo>
                  <a:pt x="47298" y="75314"/>
                  <a:pt x="47222" y="75427"/>
                  <a:pt x="47222" y="75503"/>
                </a:cubicBezTo>
                <a:cubicBezTo>
                  <a:pt x="47222" y="75616"/>
                  <a:pt x="47298" y="75692"/>
                  <a:pt x="47411" y="75729"/>
                </a:cubicBezTo>
                <a:lnTo>
                  <a:pt x="47563" y="75692"/>
                </a:lnTo>
                <a:cubicBezTo>
                  <a:pt x="47563" y="75692"/>
                  <a:pt x="47600" y="75654"/>
                  <a:pt x="47600" y="75654"/>
                </a:cubicBezTo>
                <a:cubicBezTo>
                  <a:pt x="47676" y="75616"/>
                  <a:pt x="47752" y="75578"/>
                  <a:pt x="47752" y="75465"/>
                </a:cubicBezTo>
                <a:cubicBezTo>
                  <a:pt x="47752" y="75427"/>
                  <a:pt x="47714" y="75389"/>
                  <a:pt x="47676" y="75314"/>
                </a:cubicBezTo>
                <a:lnTo>
                  <a:pt x="47600" y="75238"/>
                </a:lnTo>
                <a:close/>
                <a:moveTo>
                  <a:pt x="8460" y="75346"/>
                </a:moveTo>
                <a:cubicBezTo>
                  <a:pt x="8198" y="75346"/>
                  <a:pt x="8164" y="75506"/>
                  <a:pt x="8129" y="75540"/>
                </a:cubicBezTo>
                <a:lnTo>
                  <a:pt x="8167" y="75654"/>
                </a:lnTo>
                <a:cubicBezTo>
                  <a:pt x="8222" y="75709"/>
                  <a:pt x="8318" y="75744"/>
                  <a:pt x="8410" y="75744"/>
                </a:cubicBezTo>
                <a:cubicBezTo>
                  <a:pt x="8444" y="75744"/>
                  <a:pt x="8477" y="75740"/>
                  <a:pt x="8507" y="75729"/>
                </a:cubicBezTo>
                <a:cubicBezTo>
                  <a:pt x="8583" y="75692"/>
                  <a:pt x="8659" y="75616"/>
                  <a:pt x="8659" y="75503"/>
                </a:cubicBezTo>
                <a:cubicBezTo>
                  <a:pt x="8659" y="75503"/>
                  <a:pt x="8659" y="75465"/>
                  <a:pt x="8659" y="75465"/>
                </a:cubicBezTo>
                <a:lnTo>
                  <a:pt x="8545" y="75351"/>
                </a:lnTo>
                <a:cubicBezTo>
                  <a:pt x="8514" y="75348"/>
                  <a:pt x="8486" y="75346"/>
                  <a:pt x="8460" y="75346"/>
                </a:cubicBezTo>
                <a:close/>
                <a:moveTo>
                  <a:pt x="63872" y="75493"/>
                </a:moveTo>
                <a:cubicBezTo>
                  <a:pt x="63820" y="75493"/>
                  <a:pt x="63763" y="75503"/>
                  <a:pt x="63706" y="75540"/>
                </a:cubicBezTo>
                <a:lnTo>
                  <a:pt x="63744" y="75729"/>
                </a:lnTo>
                <a:cubicBezTo>
                  <a:pt x="63706" y="75729"/>
                  <a:pt x="63669" y="75692"/>
                  <a:pt x="63669" y="75654"/>
                </a:cubicBezTo>
                <a:cubicBezTo>
                  <a:pt x="63669" y="75616"/>
                  <a:pt x="63669" y="75616"/>
                  <a:pt x="63669" y="75616"/>
                </a:cubicBezTo>
                <a:cubicBezTo>
                  <a:pt x="63669" y="75654"/>
                  <a:pt x="63631" y="75729"/>
                  <a:pt x="63631" y="75805"/>
                </a:cubicBezTo>
                <a:lnTo>
                  <a:pt x="63744" y="75881"/>
                </a:lnTo>
                <a:cubicBezTo>
                  <a:pt x="63808" y="75895"/>
                  <a:pt x="63865" y="75901"/>
                  <a:pt x="63916" y="75901"/>
                </a:cubicBezTo>
                <a:cubicBezTo>
                  <a:pt x="64140" y="75901"/>
                  <a:pt x="64257" y="75784"/>
                  <a:pt x="64349" y="75692"/>
                </a:cubicBezTo>
                <a:lnTo>
                  <a:pt x="64198" y="75503"/>
                </a:lnTo>
                <a:cubicBezTo>
                  <a:pt x="64160" y="75521"/>
                  <a:pt x="64122" y="75531"/>
                  <a:pt x="64089" y="75531"/>
                </a:cubicBezTo>
                <a:cubicBezTo>
                  <a:pt x="64056" y="75531"/>
                  <a:pt x="64028" y="75521"/>
                  <a:pt x="64009" y="75503"/>
                </a:cubicBezTo>
                <a:cubicBezTo>
                  <a:pt x="63971" y="75503"/>
                  <a:pt x="63924" y="75493"/>
                  <a:pt x="63872" y="75493"/>
                </a:cubicBezTo>
                <a:close/>
                <a:moveTo>
                  <a:pt x="21059" y="75540"/>
                </a:moveTo>
                <a:lnTo>
                  <a:pt x="20908" y="75692"/>
                </a:lnTo>
                <a:lnTo>
                  <a:pt x="20908" y="75767"/>
                </a:lnTo>
                <a:lnTo>
                  <a:pt x="21059" y="75881"/>
                </a:lnTo>
                <a:cubicBezTo>
                  <a:pt x="21059" y="75918"/>
                  <a:pt x="21135" y="75956"/>
                  <a:pt x="21249" y="75956"/>
                </a:cubicBezTo>
                <a:lnTo>
                  <a:pt x="21362" y="75843"/>
                </a:lnTo>
                <a:lnTo>
                  <a:pt x="21362" y="75692"/>
                </a:lnTo>
                <a:lnTo>
                  <a:pt x="21249" y="75540"/>
                </a:lnTo>
                <a:close/>
                <a:moveTo>
                  <a:pt x="32364" y="75616"/>
                </a:moveTo>
                <a:lnTo>
                  <a:pt x="32251" y="75729"/>
                </a:lnTo>
                <a:lnTo>
                  <a:pt x="32251" y="75881"/>
                </a:lnTo>
                <a:lnTo>
                  <a:pt x="32364" y="75994"/>
                </a:lnTo>
                <a:cubicBezTo>
                  <a:pt x="32477" y="75994"/>
                  <a:pt x="32553" y="75994"/>
                  <a:pt x="32629" y="75956"/>
                </a:cubicBezTo>
                <a:cubicBezTo>
                  <a:pt x="32666" y="75918"/>
                  <a:pt x="32704" y="75843"/>
                  <a:pt x="32704" y="75767"/>
                </a:cubicBezTo>
                <a:lnTo>
                  <a:pt x="32704" y="75729"/>
                </a:lnTo>
                <a:lnTo>
                  <a:pt x="32553" y="75616"/>
                </a:lnTo>
                <a:close/>
                <a:moveTo>
                  <a:pt x="18678" y="75654"/>
                </a:moveTo>
                <a:cubicBezTo>
                  <a:pt x="18602" y="75692"/>
                  <a:pt x="18375" y="75729"/>
                  <a:pt x="18375" y="75918"/>
                </a:cubicBezTo>
                <a:lnTo>
                  <a:pt x="18375" y="75956"/>
                </a:lnTo>
                <a:lnTo>
                  <a:pt x="18526" y="76032"/>
                </a:lnTo>
                <a:cubicBezTo>
                  <a:pt x="18547" y="76037"/>
                  <a:pt x="18567" y="76039"/>
                  <a:pt x="18585" y="76039"/>
                </a:cubicBezTo>
                <a:cubicBezTo>
                  <a:pt x="18698" y="76039"/>
                  <a:pt x="18758" y="75951"/>
                  <a:pt x="18791" y="75918"/>
                </a:cubicBezTo>
                <a:cubicBezTo>
                  <a:pt x="18791" y="75918"/>
                  <a:pt x="18829" y="75881"/>
                  <a:pt x="18829" y="75881"/>
                </a:cubicBezTo>
                <a:lnTo>
                  <a:pt x="18715" y="75654"/>
                </a:lnTo>
                <a:close/>
                <a:moveTo>
                  <a:pt x="17052" y="75767"/>
                </a:moveTo>
                <a:lnTo>
                  <a:pt x="16938" y="75881"/>
                </a:lnTo>
                <a:lnTo>
                  <a:pt x="16938" y="76032"/>
                </a:lnTo>
                <a:lnTo>
                  <a:pt x="17090" y="76145"/>
                </a:lnTo>
                <a:lnTo>
                  <a:pt x="17241" y="76145"/>
                </a:lnTo>
                <a:lnTo>
                  <a:pt x="17392" y="76032"/>
                </a:lnTo>
                <a:lnTo>
                  <a:pt x="17392" y="75918"/>
                </a:lnTo>
                <a:lnTo>
                  <a:pt x="17279" y="75805"/>
                </a:lnTo>
                <a:cubicBezTo>
                  <a:pt x="17241" y="75805"/>
                  <a:pt x="17165" y="75767"/>
                  <a:pt x="17052" y="75767"/>
                </a:cubicBezTo>
                <a:close/>
                <a:moveTo>
                  <a:pt x="20455" y="75805"/>
                </a:moveTo>
                <a:cubicBezTo>
                  <a:pt x="20266" y="75843"/>
                  <a:pt x="20152" y="75994"/>
                  <a:pt x="20190" y="76145"/>
                </a:cubicBezTo>
                <a:lnTo>
                  <a:pt x="20341" y="76221"/>
                </a:lnTo>
                <a:cubicBezTo>
                  <a:pt x="20354" y="76208"/>
                  <a:pt x="20366" y="76204"/>
                  <a:pt x="20379" y="76204"/>
                </a:cubicBezTo>
                <a:cubicBezTo>
                  <a:pt x="20404" y="76204"/>
                  <a:pt x="20429" y="76221"/>
                  <a:pt x="20455" y="76221"/>
                </a:cubicBezTo>
                <a:cubicBezTo>
                  <a:pt x="20530" y="76221"/>
                  <a:pt x="20644" y="76221"/>
                  <a:pt x="20719" y="76145"/>
                </a:cubicBezTo>
                <a:cubicBezTo>
                  <a:pt x="20757" y="76145"/>
                  <a:pt x="20795" y="76070"/>
                  <a:pt x="20795" y="76032"/>
                </a:cubicBezTo>
                <a:cubicBezTo>
                  <a:pt x="20795" y="75994"/>
                  <a:pt x="20757" y="75994"/>
                  <a:pt x="20757" y="75956"/>
                </a:cubicBezTo>
                <a:cubicBezTo>
                  <a:pt x="20719" y="75843"/>
                  <a:pt x="20606" y="75805"/>
                  <a:pt x="20455" y="75805"/>
                </a:cubicBezTo>
                <a:close/>
                <a:moveTo>
                  <a:pt x="23063" y="75805"/>
                </a:moveTo>
                <a:cubicBezTo>
                  <a:pt x="22950" y="75805"/>
                  <a:pt x="22874" y="75843"/>
                  <a:pt x="22799" y="75881"/>
                </a:cubicBezTo>
                <a:cubicBezTo>
                  <a:pt x="22761" y="75918"/>
                  <a:pt x="22723" y="75956"/>
                  <a:pt x="22723" y="76070"/>
                </a:cubicBezTo>
                <a:lnTo>
                  <a:pt x="22723" y="76107"/>
                </a:lnTo>
                <a:lnTo>
                  <a:pt x="22874" y="76221"/>
                </a:lnTo>
                <a:lnTo>
                  <a:pt x="23025" y="76221"/>
                </a:lnTo>
                <a:lnTo>
                  <a:pt x="23177" y="76070"/>
                </a:lnTo>
                <a:lnTo>
                  <a:pt x="23177" y="75918"/>
                </a:lnTo>
                <a:lnTo>
                  <a:pt x="23063" y="75805"/>
                </a:lnTo>
                <a:close/>
                <a:moveTo>
                  <a:pt x="7256" y="75908"/>
                </a:moveTo>
                <a:cubicBezTo>
                  <a:pt x="7230" y="75908"/>
                  <a:pt x="7206" y="75911"/>
                  <a:pt x="7184" y="75918"/>
                </a:cubicBezTo>
                <a:cubicBezTo>
                  <a:pt x="7071" y="75956"/>
                  <a:pt x="7033" y="76070"/>
                  <a:pt x="7071" y="76183"/>
                </a:cubicBezTo>
                <a:lnTo>
                  <a:pt x="7222" y="76259"/>
                </a:lnTo>
                <a:lnTo>
                  <a:pt x="7260" y="76259"/>
                </a:lnTo>
                <a:cubicBezTo>
                  <a:pt x="7335" y="76259"/>
                  <a:pt x="7524" y="76259"/>
                  <a:pt x="7562" y="76107"/>
                </a:cubicBezTo>
                <a:lnTo>
                  <a:pt x="7524" y="75994"/>
                </a:lnTo>
                <a:cubicBezTo>
                  <a:pt x="7494" y="75963"/>
                  <a:pt x="7364" y="75908"/>
                  <a:pt x="7256" y="75908"/>
                </a:cubicBezTo>
                <a:close/>
                <a:moveTo>
                  <a:pt x="61589" y="75805"/>
                </a:moveTo>
                <a:cubicBezTo>
                  <a:pt x="61438" y="75805"/>
                  <a:pt x="61287" y="75843"/>
                  <a:pt x="61249" y="75994"/>
                </a:cubicBezTo>
                <a:lnTo>
                  <a:pt x="61249" y="76107"/>
                </a:lnTo>
                <a:cubicBezTo>
                  <a:pt x="61287" y="76183"/>
                  <a:pt x="61400" y="76221"/>
                  <a:pt x="61438" y="76259"/>
                </a:cubicBezTo>
                <a:cubicBezTo>
                  <a:pt x="61476" y="76259"/>
                  <a:pt x="61551" y="76297"/>
                  <a:pt x="61551" y="76297"/>
                </a:cubicBezTo>
                <a:lnTo>
                  <a:pt x="61740" y="76334"/>
                </a:lnTo>
                <a:cubicBezTo>
                  <a:pt x="61892" y="76259"/>
                  <a:pt x="61930" y="76183"/>
                  <a:pt x="61930" y="76107"/>
                </a:cubicBezTo>
                <a:cubicBezTo>
                  <a:pt x="61930" y="75994"/>
                  <a:pt x="61778" y="75843"/>
                  <a:pt x="61589" y="75805"/>
                </a:cubicBezTo>
                <a:close/>
                <a:moveTo>
                  <a:pt x="78830" y="75881"/>
                </a:moveTo>
                <a:cubicBezTo>
                  <a:pt x="78754" y="75881"/>
                  <a:pt x="78678" y="75881"/>
                  <a:pt x="78603" y="75918"/>
                </a:cubicBezTo>
                <a:cubicBezTo>
                  <a:pt x="78451" y="76032"/>
                  <a:pt x="78565" y="76297"/>
                  <a:pt x="78754" y="76334"/>
                </a:cubicBezTo>
                <a:cubicBezTo>
                  <a:pt x="78784" y="76344"/>
                  <a:pt x="78815" y="76349"/>
                  <a:pt x="78844" y="76349"/>
                </a:cubicBezTo>
                <a:cubicBezTo>
                  <a:pt x="78925" y="76349"/>
                  <a:pt x="79001" y="76314"/>
                  <a:pt x="79056" y="76259"/>
                </a:cubicBezTo>
                <a:lnTo>
                  <a:pt x="79094" y="76221"/>
                </a:lnTo>
                <a:cubicBezTo>
                  <a:pt x="79094" y="76183"/>
                  <a:pt x="79094" y="76183"/>
                  <a:pt x="79094" y="76145"/>
                </a:cubicBezTo>
                <a:cubicBezTo>
                  <a:pt x="79094" y="76070"/>
                  <a:pt x="79094" y="75994"/>
                  <a:pt x="78943" y="75956"/>
                </a:cubicBezTo>
                <a:lnTo>
                  <a:pt x="78830" y="75881"/>
                </a:lnTo>
                <a:close/>
                <a:moveTo>
                  <a:pt x="18073" y="75956"/>
                </a:moveTo>
                <a:lnTo>
                  <a:pt x="17959" y="76070"/>
                </a:lnTo>
                <a:lnTo>
                  <a:pt x="17959" y="76259"/>
                </a:lnTo>
                <a:lnTo>
                  <a:pt x="18110" y="76372"/>
                </a:lnTo>
                <a:lnTo>
                  <a:pt x="18262" y="76372"/>
                </a:lnTo>
                <a:lnTo>
                  <a:pt x="18413" y="76259"/>
                </a:lnTo>
                <a:lnTo>
                  <a:pt x="18413" y="76145"/>
                </a:lnTo>
                <a:lnTo>
                  <a:pt x="18300" y="76032"/>
                </a:lnTo>
                <a:cubicBezTo>
                  <a:pt x="18262" y="75994"/>
                  <a:pt x="18186" y="75956"/>
                  <a:pt x="18073" y="75956"/>
                </a:cubicBezTo>
                <a:close/>
                <a:moveTo>
                  <a:pt x="15729" y="75767"/>
                </a:moveTo>
                <a:lnTo>
                  <a:pt x="15653" y="75805"/>
                </a:lnTo>
                <a:cubicBezTo>
                  <a:pt x="15540" y="75881"/>
                  <a:pt x="15540" y="75994"/>
                  <a:pt x="15540" y="76070"/>
                </a:cubicBezTo>
                <a:cubicBezTo>
                  <a:pt x="15540" y="76107"/>
                  <a:pt x="15540" y="76259"/>
                  <a:pt x="15653" y="76334"/>
                </a:cubicBezTo>
                <a:cubicBezTo>
                  <a:pt x="15719" y="76379"/>
                  <a:pt x="15786" y="76397"/>
                  <a:pt x="15845" y="76397"/>
                </a:cubicBezTo>
                <a:cubicBezTo>
                  <a:pt x="15886" y="76397"/>
                  <a:pt x="15924" y="76388"/>
                  <a:pt x="15955" y="76372"/>
                </a:cubicBezTo>
                <a:cubicBezTo>
                  <a:pt x="15955" y="76372"/>
                  <a:pt x="15972" y="76355"/>
                  <a:pt x="15995" y="76355"/>
                </a:cubicBezTo>
                <a:cubicBezTo>
                  <a:pt x="16006" y="76355"/>
                  <a:pt x="16018" y="76360"/>
                  <a:pt x="16031" y="76372"/>
                </a:cubicBezTo>
                <a:lnTo>
                  <a:pt x="16182" y="76221"/>
                </a:lnTo>
                <a:lnTo>
                  <a:pt x="16182" y="76145"/>
                </a:lnTo>
                <a:cubicBezTo>
                  <a:pt x="16144" y="76107"/>
                  <a:pt x="16144" y="76107"/>
                  <a:pt x="16182" y="76070"/>
                </a:cubicBezTo>
                <a:lnTo>
                  <a:pt x="16182" y="75994"/>
                </a:lnTo>
                <a:lnTo>
                  <a:pt x="16069" y="75881"/>
                </a:lnTo>
                <a:cubicBezTo>
                  <a:pt x="16069" y="75881"/>
                  <a:pt x="16031" y="75843"/>
                  <a:pt x="16031" y="75843"/>
                </a:cubicBezTo>
                <a:cubicBezTo>
                  <a:pt x="15955" y="75805"/>
                  <a:pt x="15880" y="75767"/>
                  <a:pt x="15729" y="75767"/>
                </a:cubicBezTo>
                <a:close/>
                <a:moveTo>
                  <a:pt x="52671" y="76004"/>
                </a:moveTo>
                <a:cubicBezTo>
                  <a:pt x="52638" y="76004"/>
                  <a:pt x="52610" y="76013"/>
                  <a:pt x="52591" y="76032"/>
                </a:cubicBezTo>
                <a:cubicBezTo>
                  <a:pt x="52478" y="76070"/>
                  <a:pt x="52440" y="76145"/>
                  <a:pt x="52440" y="76221"/>
                </a:cubicBezTo>
                <a:cubicBezTo>
                  <a:pt x="52440" y="76297"/>
                  <a:pt x="52515" y="76372"/>
                  <a:pt x="52591" y="76410"/>
                </a:cubicBezTo>
                <a:cubicBezTo>
                  <a:pt x="52667" y="76410"/>
                  <a:pt x="52742" y="76410"/>
                  <a:pt x="52780" y="76372"/>
                </a:cubicBezTo>
                <a:cubicBezTo>
                  <a:pt x="52818" y="76334"/>
                  <a:pt x="52856" y="76297"/>
                  <a:pt x="52856" y="76221"/>
                </a:cubicBezTo>
                <a:cubicBezTo>
                  <a:pt x="52856" y="76145"/>
                  <a:pt x="52818" y="76070"/>
                  <a:pt x="52780" y="76032"/>
                </a:cubicBezTo>
                <a:cubicBezTo>
                  <a:pt x="52742" y="76013"/>
                  <a:pt x="52704" y="76004"/>
                  <a:pt x="52671" y="76004"/>
                </a:cubicBezTo>
                <a:close/>
                <a:moveTo>
                  <a:pt x="27674" y="76280"/>
                </a:moveTo>
                <a:cubicBezTo>
                  <a:pt x="27651" y="76280"/>
                  <a:pt x="27625" y="76284"/>
                  <a:pt x="27600" y="76297"/>
                </a:cubicBezTo>
                <a:lnTo>
                  <a:pt x="27487" y="76410"/>
                </a:lnTo>
                <a:lnTo>
                  <a:pt x="27487" y="76486"/>
                </a:lnTo>
                <a:lnTo>
                  <a:pt x="27600" y="76637"/>
                </a:lnTo>
                <a:cubicBezTo>
                  <a:pt x="27638" y="76637"/>
                  <a:pt x="27638" y="76675"/>
                  <a:pt x="27714" y="76675"/>
                </a:cubicBezTo>
                <a:lnTo>
                  <a:pt x="27865" y="76523"/>
                </a:lnTo>
                <a:cubicBezTo>
                  <a:pt x="27865" y="76448"/>
                  <a:pt x="27865" y="76372"/>
                  <a:pt x="27789" y="76297"/>
                </a:cubicBezTo>
                <a:cubicBezTo>
                  <a:pt x="27764" y="76297"/>
                  <a:pt x="27722" y="76280"/>
                  <a:pt x="27674" y="76280"/>
                </a:cubicBezTo>
                <a:close/>
                <a:moveTo>
                  <a:pt x="8621" y="76334"/>
                </a:moveTo>
                <a:cubicBezTo>
                  <a:pt x="8507" y="76372"/>
                  <a:pt x="8394" y="76486"/>
                  <a:pt x="8394" y="76561"/>
                </a:cubicBezTo>
                <a:cubicBezTo>
                  <a:pt x="8394" y="76637"/>
                  <a:pt x="8470" y="76712"/>
                  <a:pt x="8545" y="76712"/>
                </a:cubicBezTo>
                <a:lnTo>
                  <a:pt x="8696" y="76599"/>
                </a:lnTo>
                <a:cubicBezTo>
                  <a:pt x="8696" y="76637"/>
                  <a:pt x="8696" y="76675"/>
                  <a:pt x="8696" y="76675"/>
                </a:cubicBezTo>
                <a:cubicBezTo>
                  <a:pt x="8734" y="76675"/>
                  <a:pt x="8885" y="76637"/>
                  <a:pt x="8885" y="76523"/>
                </a:cubicBezTo>
                <a:lnTo>
                  <a:pt x="8885" y="76448"/>
                </a:lnTo>
                <a:cubicBezTo>
                  <a:pt x="8848" y="76372"/>
                  <a:pt x="8734" y="76334"/>
                  <a:pt x="8621" y="76334"/>
                </a:cubicBezTo>
                <a:close/>
                <a:moveTo>
                  <a:pt x="10351" y="76282"/>
                </a:moveTo>
                <a:cubicBezTo>
                  <a:pt x="10313" y="76282"/>
                  <a:pt x="10277" y="76286"/>
                  <a:pt x="10246" y="76297"/>
                </a:cubicBezTo>
                <a:cubicBezTo>
                  <a:pt x="10095" y="76334"/>
                  <a:pt x="10020" y="76448"/>
                  <a:pt x="10057" y="76561"/>
                </a:cubicBezTo>
                <a:lnTo>
                  <a:pt x="10095" y="76637"/>
                </a:lnTo>
                <a:cubicBezTo>
                  <a:pt x="10178" y="76692"/>
                  <a:pt x="10302" y="76727"/>
                  <a:pt x="10421" y="76727"/>
                </a:cubicBezTo>
                <a:cubicBezTo>
                  <a:pt x="10465" y="76727"/>
                  <a:pt x="10508" y="76723"/>
                  <a:pt x="10549" y="76712"/>
                </a:cubicBezTo>
                <a:cubicBezTo>
                  <a:pt x="10662" y="76675"/>
                  <a:pt x="10700" y="76599"/>
                  <a:pt x="10700" y="76486"/>
                </a:cubicBezTo>
                <a:cubicBezTo>
                  <a:pt x="10700" y="76486"/>
                  <a:pt x="10700" y="76448"/>
                  <a:pt x="10700" y="76410"/>
                </a:cubicBezTo>
                <a:lnTo>
                  <a:pt x="10662" y="76372"/>
                </a:lnTo>
                <a:cubicBezTo>
                  <a:pt x="10579" y="76317"/>
                  <a:pt x="10456" y="76282"/>
                  <a:pt x="10351" y="76282"/>
                </a:cubicBezTo>
                <a:close/>
                <a:moveTo>
                  <a:pt x="77506" y="76448"/>
                </a:moveTo>
                <a:cubicBezTo>
                  <a:pt x="77431" y="76448"/>
                  <a:pt x="77317" y="76448"/>
                  <a:pt x="77279" y="76523"/>
                </a:cubicBezTo>
                <a:cubicBezTo>
                  <a:pt x="77204" y="76561"/>
                  <a:pt x="77204" y="76599"/>
                  <a:pt x="77204" y="76675"/>
                </a:cubicBezTo>
                <a:lnTo>
                  <a:pt x="77355" y="76675"/>
                </a:lnTo>
                <a:cubicBezTo>
                  <a:pt x="77355" y="76675"/>
                  <a:pt x="77317" y="76675"/>
                  <a:pt x="77317" y="76712"/>
                </a:cubicBezTo>
                <a:cubicBezTo>
                  <a:pt x="77393" y="76750"/>
                  <a:pt x="77544" y="76750"/>
                  <a:pt x="77695" y="76750"/>
                </a:cubicBezTo>
                <a:cubicBezTo>
                  <a:pt x="77695" y="76712"/>
                  <a:pt x="77695" y="76712"/>
                  <a:pt x="77695" y="76675"/>
                </a:cubicBezTo>
                <a:lnTo>
                  <a:pt x="77847" y="76675"/>
                </a:lnTo>
                <a:cubicBezTo>
                  <a:pt x="77847" y="76561"/>
                  <a:pt x="77695" y="76448"/>
                  <a:pt x="77506" y="76448"/>
                </a:cubicBezTo>
                <a:close/>
                <a:moveTo>
                  <a:pt x="49642" y="76297"/>
                </a:moveTo>
                <a:cubicBezTo>
                  <a:pt x="49566" y="76297"/>
                  <a:pt x="49340" y="76334"/>
                  <a:pt x="49340" y="76523"/>
                </a:cubicBezTo>
                <a:lnTo>
                  <a:pt x="49340" y="76561"/>
                </a:lnTo>
                <a:lnTo>
                  <a:pt x="49415" y="76637"/>
                </a:lnTo>
                <a:lnTo>
                  <a:pt x="49415" y="76637"/>
                </a:lnTo>
                <a:lnTo>
                  <a:pt x="49529" y="76788"/>
                </a:lnTo>
                <a:cubicBezTo>
                  <a:pt x="49642" y="76788"/>
                  <a:pt x="49755" y="76788"/>
                  <a:pt x="49831" y="76750"/>
                </a:cubicBezTo>
                <a:cubicBezTo>
                  <a:pt x="49907" y="76675"/>
                  <a:pt x="49944" y="76599"/>
                  <a:pt x="49944" y="76523"/>
                </a:cubicBezTo>
                <a:cubicBezTo>
                  <a:pt x="49944" y="76448"/>
                  <a:pt x="49907" y="76372"/>
                  <a:pt x="49831" y="76297"/>
                </a:cubicBezTo>
                <a:close/>
                <a:moveTo>
                  <a:pt x="62156" y="76523"/>
                </a:moveTo>
                <a:cubicBezTo>
                  <a:pt x="62119" y="76561"/>
                  <a:pt x="62081" y="76637"/>
                  <a:pt x="62081" y="76750"/>
                </a:cubicBezTo>
                <a:cubicBezTo>
                  <a:pt x="62081" y="76864"/>
                  <a:pt x="62194" y="76977"/>
                  <a:pt x="62308" y="76977"/>
                </a:cubicBezTo>
                <a:lnTo>
                  <a:pt x="62459" y="76864"/>
                </a:lnTo>
                <a:cubicBezTo>
                  <a:pt x="62497" y="76864"/>
                  <a:pt x="62610" y="76826"/>
                  <a:pt x="62610" y="76712"/>
                </a:cubicBezTo>
                <a:cubicBezTo>
                  <a:pt x="62610" y="76675"/>
                  <a:pt x="62572" y="76637"/>
                  <a:pt x="62572" y="76637"/>
                </a:cubicBezTo>
                <a:lnTo>
                  <a:pt x="62459" y="76523"/>
                </a:lnTo>
                <a:close/>
                <a:moveTo>
                  <a:pt x="51003" y="76372"/>
                </a:moveTo>
                <a:lnTo>
                  <a:pt x="50852" y="76523"/>
                </a:lnTo>
                <a:cubicBezTo>
                  <a:pt x="50890" y="76561"/>
                  <a:pt x="50890" y="76637"/>
                  <a:pt x="50890" y="76675"/>
                </a:cubicBezTo>
                <a:lnTo>
                  <a:pt x="50890" y="76750"/>
                </a:lnTo>
                <a:cubicBezTo>
                  <a:pt x="50890" y="76901"/>
                  <a:pt x="50927" y="77053"/>
                  <a:pt x="51192" y="77128"/>
                </a:cubicBezTo>
                <a:lnTo>
                  <a:pt x="51343" y="77090"/>
                </a:lnTo>
                <a:cubicBezTo>
                  <a:pt x="51381" y="77053"/>
                  <a:pt x="51419" y="77015"/>
                  <a:pt x="51419" y="76939"/>
                </a:cubicBezTo>
                <a:cubicBezTo>
                  <a:pt x="51419" y="76864"/>
                  <a:pt x="51343" y="76826"/>
                  <a:pt x="51306" y="76788"/>
                </a:cubicBezTo>
                <a:cubicBezTo>
                  <a:pt x="51343" y="76750"/>
                  <a:pt x="51381" y="76637"/>
                  <a:pt x="51381" y="76486"/>
                </a:cubicBezTo>
                <a:lnTo>
                  <a:pt x="51230" y="76372"/>
                </a:lnTo>
                <a:close/>
                <a:moveTo>
                  <a:pt x="45781" y="76888"/>
                </a:moveTo>
                <a:cubicBezTo>
                  <a:pt x="45686" y="76888"/>
                  <a:pt x="45588" y="76944"/>
                  <a:pt x="45559" y="77090"/>
                </a:cubicBezTo>
                <a:lnTo>
                  <a:pt x="45634" y="77280"/>
                </a:lnTo>
                <a:cubicBezTo>
                  <a:pt x="45748" y="77280"/>
                  <a:pt x="45823" y="77280"/>
                  <a:pt x="45861" y="77242"/>
                </a:cubicBezTo>
                <a:cubicBezTo>
                  <a:pt x="45899" y="77204"/>
                  <a:pt x="45975" y="77128"/>
                  <a:pt x="45975" y="77053"/>
                </a:cubicBezTo>
                <a:lnTo>
                  <a:pt x="45937" y="77015"/>
                </a:lnTo>
                <a:lnTo>
                  <a:pt x="45861" y="76901"/>
                </a:lnTo>
                <a:cubicBezTo>
                  <a:pt x="45836" y="76893"/>
                  <a:pt x="45808" y="76888"/>
                  <a:pt x="45781" y="76888"/>
                </a:cubicBezTo>
                <a:close/>
                <a:moveTo>
                  <a:pt x="91041" y="77015"/>
                </a:moveTo>
                <a:lnTo>
                  <a:pt x="90815" y="77090"/>
                </a:lnTo>
                <a:cubicBezTo>
                  <a:pt x="90777" y="77090"/>
                  <a:pt x="90625" y="77204"/>
                  <a:pt x="90701" y="77355"/>
                </a:cubicBezTo>
                <a:lnTo>
                  <a:pt x="90852" y="77431"/>
                </a:lnTo>
                <a:cubicBezTo>
                  <a:pt x="90890" y="77431"/>
                  <a:pt x="90890" y="77469"/>
                  <a:pt x="90928" y="77469"/>
                </a:cubicBezTo>
                <a:lnTo>
                  <a:pt x="91155" y="77355"/>
                </a:lnTo>
                <a:cubicBezTo>
                  <a:pt x="91117" y="77280"/>
                  <a:pt x="91117" y="77242"/>
                  <a:pt x="91117" y="77242"/>
                </a:cubicBezTo>
                <a:cubicBezTo>
                  <a:pt x="91117" y="77166"/>
                  <a:pt x="91117" y="77090"/>
                  <a:pt x="91041" y="77015"/>
                </a:cubicBezTo>
                <a:close/>
                <a:moveTo>
                  <a:pt x="75389" y="77204"/>
                </a:moveTo>
                <a:lnTo>
                  <a:pt x="75162" y="77280"/>
                </a:lnTo>
                <a:lnTo>
                  <a:pt x="75162" y="77431"/>
                </a:lnTo>
                <a:lnTo>
                  <a:pt x="75276" y="77544"/>
                </a:lnTo>
                <a:lnTo>
                  <a:pt x="75465" y="77544"/>
                </a:lnTo>
                <a:lnTo>
                  <a:pt x="75616" y="77469"/>
                </a:lnTo>
                <a:cubicBezTo>
                  <a:pt x="75616" y="77431"/>
                  <a:pt x="75616" y="77431"/>
                  <a:pt x="75616" y="77393"/>
                </a:cubicBezTo>
                <a:cubicBezTo>
                  <a:pt x="75616" y="77242"/>
                  <a:pt x="75465" y="77204"/>
                  <a:pt x="75389" y="77204"/>
                </a:cubicBezTo>
                <a:close/>
                <a:moveTo>
                  <a:pt x="35048" y="77185"/>
                </a:moveTo>
                <a:cubicBezTo>
                  <a:pt x="34963" y="77185"/>
                  <a:pt x="34878" y="77204"/>
                  <a:pt x="34821" y="77242"/>
                </a:cubicBezTo>
                <a:lnTo>
                  <a:pt x="34859" y="77431"/>
                </a:lnTo>
                <a:cubicBezTo>
                  <a:pt x="34921" y="77492"/>
                  <a:pt x="35008" y="77554"/>
                  <a:pt x="35120" y="77554"/>
                </a:cubicBezTo>
                <a:cubicBezTo>
                  <a:pt x="35145" y="77554"/>
                  <a:pt x="35172" y="77551"/>
                  <a:pt x="35200" y="77544"/>
                </a:cubicBezTo>
                <a:cubicBezTo>
                  <a:pt x="35237" y="77506"/>
                  <a:pt x="35313" y="77469"/>
                  <a:pt x="35351" y="77355"/>
                </a:cubicBezTo>
                <a:lnTo>
                  <a:pt x="35275" y="77242"/>
                </a:lnTo>
                <a:cubicBezTo>
                  <a:pt x="35218" y="77204"/>
                  <a:pt x="35133" y="77185"/>
                  <a:pt x="35048" y="77185"/>
                </a:cubicBezTo>
                <a:close/>
                <a:moveTo>
                  <a:pt x="10622" y="77226"/>
                </a:moveTo>
                <a:cubicBezTo>
                  <a:pt x="10596" y="77226"/>
                  <a:pt x="10571" y="77231"/>
                  <a:pt x="10549" y="77242"/>
                </a:cubicBezTo>
                <a:cubicBezTo>
                  <a:pt x="10473" y="77242"/>
                  <a:pt x="10398" y="77280"/>
                  <a:pt x="10322" y="77355"/>
                </a:cubicBezTo>
                <a:lnTo>
                  <a:pt x="10360" y="77506"/>
                </a:lnTo>
                <a:cubicBezTo>
                  <a:pt x="10398" y="77582"/>
                  <a:pt x="10473" y="77582"/>
                  <a:pt x="10587" y="77582"/>
                </a:cubicBezTo>
                <a:cubicBezTo>
                  <a:pt x="10662" y="77582"/>
                  <a:pt x="10738" y="77506"/>
                  <a:pt x="10814" y="77431"/>
                </a:cubicBezTo>
                <a:lnTo>
                  <a:pt x="10776" y="77280"/>
                </a:lnTo>
                <a:cubicBezTo>
                  <a:pt x="10749" y="77253"/>
                  <a:pt x="10685" y="77226"/>
                  <a:pt x="10622" y="77226"/>
                </a:cubicBezTo>
                <a:close/>
                <a:moveTo>
                  <a:pt x="30639" y="77188"/>
                </a:moveTo>
                <a:cubicBezTo>
                  <a:pt x="30558" y="77188"/>
                  <a:pt x="30478" y="77215"/>
                  <a:pt x="30398" y="77242"/>
                </a:cubicBezTo>
                <a:cubicBezTo>
                  <a:pt x="30247" y="77355"/>
                  <a:pt x="30247" y="77544"/>
                  <a:pt x="30398" y="77582"/>
                </a:cubicBezTo>
                <a:lnTo>
                  <a:pt x="30587" y="77506"/>
                </a:lnTo>
                <a:lnTo>
                  <a:pt x="30587" y="77506"/>
                </a:lnTo>
                <a:cubicBezTo>
                  <a:pt x="30587" y="77506"/>
                  <a:pt x="30549" y="77544"/>
                  <a:pt x="30549" y="77544"/>
                </a:cubicBezTo>
                <a:lnTo>
                  <a:pt x="30587" y="77544"/>
                </a:lnTo>
                <a:cubicBezTo>
                  <a:pt x="30663" y="77544"/>
                  <a:pt x="30814" y="77506"/>
                  <a:pt x="30814" y="77355"/>
                </a:cubicBezTo>
                <a:lnTo>
                  <a:pt x="30814" y="77317"/>
                </a:lnTo>
                <a:lnTo>
                  <a:pt x="30738" y="77204"/>
                </a:lnTo>
                <a:cubicBezTo>
                  <a:pt x="30705" y="77193"/>
                  <a:pt x="30672" y="77188"/>
                  <a:pt x="30639" y="77188"/>
                </a:cubicBezTo>
                <a:close/>
                <a:moveTo>
                  <a:pt x="48412" y="76777"/>
                </a:moveTo>
                <a:cubicBezTo>
                  <a:pt x="48373" y="76777"/>
                  <a:pt x="48329" y="76790"/>
                  <a:pt x="48281" y="76826"/>
                </a:cubicBezTo>
                <a:lnTo>
                  <a:pt x="48205" y="76939"/>
                </a:lnTo>
                <a:cubicBezTo>
                  <a:pt x="48130" y="76977"/>
                  <a:pt x="47979" y="77053"/>
                  <a:pt x="48054" y="77280"/>
                </a:cubicBezTo>
                <a:lnTo>
                  <a:pt x="48092" y="77317"/>
                </a:lnTo>
                <a:cubicBezTo>
                  <a:pt x="48205" y="77393"/>
                  <a:pt x="48319" y="77393"/>
                  <a:pt x="48432" y="77393"/>
                </a:cubicBezTo>
                <a:cubicBezTo>
                  <a:pt x="48470" y="77393"/>
                  <a:pt x="48508" y="77431"/>
                  <a:pt x="48508" y="77431"/>
                </a:cubicBezTo>
                <a:cubicBezTo>
                  <a:pt x="48508" y="77431"/>
                  <a:pt x="48546" y="77469"/>
                  <a:pt x="48508" y="77582"/>
                </a:cubicBezTo>
                <a:lnTo>
                  <a:pt x="48659" y="77695"/>
                </a:lnTo>
                <a:cubicBezTo>
                  <a:pt x="48961" y="77658"/>
                  <a:pt x="49113" y="77506"/>
                  <a:pt x="49151" y="77242"/>
                </a:cubicBezTo>
                <a:lnTo>
                  <a:pt x="49113" y="77128"/>
                </a:lnTo>
                <a:cubicBezTo>
                  <a:pt x="49075" y="77128"/>
                  <a:pt x="49037" y="77090"/>
                  <a:pt x="49037" y="77053"/>
                </a:cubicBezTo>
                <a:cubicBezTo>
                  <a:pt x="48999" y="76977"/>
                  <a:pt x="48961" y="76901"/>
                  <a:pt x="48848" y="76864"/>
                </a:cubicBezTo>
                <a:lnTo>
                  <a:pt x="48772" y="76977"/>
                </a:lnTo>
                <a:lnTo>
                  <a:pt x="48697" y="76901"/>
                </a:lnTo>
                <a:lnTo>
                  <a:pt x="48621" y="76901"/>
                </a:lnTo>
                <a:cubicBezTo>
                  <a:pt x="48621" y="76901"/>
                  <a:pt x="48583" y="76901"/>
                  <a:pt x="48583" y="76864"/>
                </a:cubicBezTo>
                <a:cubicBezTo>
                  <a:pt x="48558" y="76838"/>
                  <a:pt x="48497" y="76777"/>
                  <a:pt x="48412" y="76777"/>
                </a:cubicBezTo>
                <a:close/>
                <a:moveTo>
                  <a:pt x="89869" y="76675"/>
                </a:moveTo>
                <a:lnTo>
                  <a:pt x="89605" y="76750"/>
                </a:lnTo>
                <a:cubicBezTo>
                  <a:pt x="89579" y="76724"/>
                  <a:pt x="89517" y="76680"/>
                  <a:pt x="89431" y="76680"/>
                </a:cubicBezTo>
                <a:cubicBezTo>
                  <a:pt x="89392" y="76680"/>
                  <a:pt x="89349" y="76689"/>
                  <a:pt x="89302" y="76712"/>
                </a:cubicBezTo>
                <a:lnTo>
                  <a:pt x="89189" y="76750"/>
                </a:lnTo>
                <a:cubicBezTo>
                  <a:pt x="89038" y="76901"/>
                  <a:pt x="88849" y="77053"/>
                  <a:pt x="88811" y="77393"/>
                </a:cubicBezTo>
                <a:lnTo>
                  <a:pt x="88962" y="77506"/>
                </a:lnTo>
                <a:lnTo>
                  <a:pt x="89000" y="77506"/>
                </a:lnTo>
                <a:cubicBezTo>
                  <a:pt x="88962" y="77506"/>
                  <a:pt x="88962" y="77469"/>
                  <a:pt x="88962" y="77469"/>
                </a:cubicBezTo>
                <a:lnTo>
                  <a:pt x="88962" y="77469"/>
                </a:lnTo>
                <a:lnTo>
                  <a:pt x="89113" y="77582"/>
                </a:lnTo>
                <a:cubicBezTo>
                  <a:pt x="89169" y="77571"/>
                  <a:pt x="89214" y="77566"/>
                  <a:pt x="89254" y="77566"/>
                </a:cubicBezTo>
                <a:cubicBezTo>
                  <a:pt x="89350" y="77566"/>
                  <a:pt x="89411" y="77593"/>
                  <a:pt x="89491" y="77620"/>
                </a:cubicBezTo>
                <a:cubicBezTo>
                  <a:pt x="89567" y="77658"/>
                  <a:pt x="89642" y="77695"/>
                  <a:pt x="89794" y="77695"/>
                </a:cubicBezTo>
                <a:lnTo>
                  <a:pt x="89907" y="77658"/>
                </a:lnTo>
                <a:cubicBezTo>
                  <a:pt x="89945" y="77620"/>
                  <a:pt x="89945" y="77582"/>
                  <a:pt x="89983" y="77582"/>
                </a:cubicBezTo>
                <a:cubicBezTo>
                  <a:pt x="90058" y="77469"/>
                  <a:pt x="90172" y="77317"/>
                  <a:pt x="90172" y="77128"/>
                </a:cubicBezTo>
                <a:cubicBezTo>
                  <a:pt x="90172" y="76939"/>
                  <a:pt x="90058" y="76826"/>
                  <a:pt x="89945" y="76750"/>
                </a:cubicBezTo>
                <a:cubicBezTo>
                  <a:pt x="89907" y="76750"/>
                  <a:pt x="89869" y="76712"/>
                  <a:pt x="89869" y="76675"/>
                </a:cubicBezTo>
                <a:close/>
                <a:moveTo>
                  <a:pt x="53536" y="77506"/>
                </a:moveTo>
                <a:lnTo>
                  <a:pt x="53385" y="77658"/>
                </a:lnTo>
                <a:lnTo>
                  <a:pt x="53385" y="77733"/>
                </a:lnTo>
                <a:lnTo>
                  <a:pt x="53498" y="77847"/>
                </a:lnTo>
                <a:cubicBezTo>
                  <a:pt x="53536" y="77884"/>
                  <a:pt x="53574" y="77884"/>
                  <a:pt x="53612" y="77922"/>
                </a:cubicBezTo>
                <a:lnTo>
                  <a:pt x="53801" y="77771"/>
                </a:lnTo>
                <a:cubicBezTo>
                  <a:pt x="53801" y="77771"/>
                  <a:pt x="53801" y="77733"/>
                  <a:pt x="53839" y="77695"/>
                </a:cubicBezTo>
                <a:lnTo>
                  <a:pt x="53725" y="77506"/>
                </a:lnTo>
                <a:close/>
                <a:moveTo>
                  <a:pt x="60826" y="77727"/>
                </a:moveTo>
                <a:cubicBezTo>
                  <a:pt x="60786" y="77727"/>
                  <a:pt x="60750" y="77733"/>
                  <a:pt x="60720" y="77733"/>
                </a:cubicBezTo>
                <a:cubicBezTo>
                  <a:pt x="60568" y="77771"/>
                  <a:pt x="60455" y="77922"/>
                  <a:pt x="60455" y="78036"/>
                </a:cubicBezTo>
                <a:lnTo>
                  <a:pt x="60531" y="78149"/>
                </a:lnTo>
                <a:cubicBezTo>
                  <a:pt x="60619" y="78193"/>
                  <a:pt x="60695" y="78212"/>
                  <a:pt x="60765" y="78212"/>
                </a:cubicBezTo>
                <a:cubicBezTo>
                  <a:pt x="60815" y="78212"/>
                  <a:pt x="60862" y="78203"/>
                  <a:pt x="60909" y="78187"/>
                </a:cubicBezTo>
                <a:cubicBezTo>
                  <a:pt x="60984" y="78149"/>
                  <a:pt x="61060" y="78073"/>
                  <a:pt x="61098" y="77922"/>
                </a:cubicBezTo>
                <a:lnTo>
                  <a:pt x="61022" y="77809"/>
                </a:lnTo>
                <a:cubicBezTo>
                  <a:pt x="60954" y="77741"/>
                  <a:pt x="60886" y="77727"/>
                  <a:pt x="60826" y="77727"/>
                </a:cubicBezTo>
                <a:close/>
                <a:moveTo>
                  <a:pt x="24296" y="77415"/>
                </a:moveTo>
                <a:cubicBezTo>
                  <a:pt x="24229" y="77415"/>
                  <a:pt x="24175" y="77442"/>
                  <a:pt x="24122" y="77469"/>
                </a:cubicBezTo>
                <a:cubicBezTo>
                  <a:pt x="24084" y="77506"/>
                  <a:pt x="24046" y="77582"/>
                  <a:pt x="24046" y="77658"/>
                </a:cubicBezTo>
                <a:lnTo>
                  <a:pt x="24046" y="77695"/>
                </a:lnTo>
                <a:lnTo>
                  <a:pt x="24160" y="77809"/>
                </a:lnTo>
                <a:lnTo>
                  <a:pt x="24235" y="77809"/>
                </a:lnTo>
                <a:lnTo>
                  <a:pt x="24273" y="77960"/>
                </a:lnTo>
                <a:lnTo>
                  <a:pt x="24311" y="77960"/>
                </a:lnTo>
                <a:cubicBezTo>
                  <a:pt x="24349" y="77998"/>
                  <a:pt x="24387" y="77998"/>
                  <a:pt x="24424" y="77998"/>
                </a:cubicBezTo>
                <a:cubicBezTo>
                  <a:pt x="24424" y="78073"/>
                  <a:pt x="24462" y="78111"/>
                  <a:pt x="24500" y="78149"/>
                </a:cubicBezTo>
                <a:cubicBezTo>
                  <a:pt x="24576" y="78225"/>
                  <a:pt x="24651" y="78225"/>
                  <a:pt x="24727" y="78225"/>
                </a:cubicBezTo>
                <a:lnTo>
                  <a:pt x="24878" y="78111"/>
                </a:lnTo>
                <a:cubicBezTo>
                  <a:pt x="24878" y="78111"/>
                  <a:pt x="24878" y="78073"/>
                  <a:pt x="24878" y="78073"/>
                </a:cubicBezTo>
                <a:cubicBezTo>
                  <a:pt x="24878" y="77884"/>
                  <a:pt x="24727" y="77771"/>
                  <a:pt x="24576" y="77733"/>
                </a:cubicBezTo>
                <a:cubicBezTo>
                  <a:pt x="24538" y="77695"/>
                  <a:pt x="24500" y="77695"/>
                  <a:pt x="24462" y="77695"/>
                </a:cubicBezTo>
                <a:cubicBezTo>
                  <a:pt x="24500" y="77658"/>
                  <a:pt x="24500" y="77620"/>
                  <a:pt x="24500" y="77544"/>
                </a:cubicBezTo>
                <a:lnTo>
                  <a:pt x="24387" y="77431"/>
                </a:lnTo>
                <a:cubicBezTo>
                  <a:pt x="24353" y="77420"/>
                  <a:pt x="24323" y="77415"/>
                  <a:pt x="24296" y="77415"/>
                </a:cubicBezTo>
                <a:close/>
                <a:moveTo>
                  <a:pt x="23895" y="78036"/>
                </a:moveTo>
                <a:cubicBezTo>
                  <a:pt x="23782" y="78036"/>
                  <a:pt x="23668" y="78111"/>
                  <a:pt x="23668" y="78225"/>
                </a:cubicBezTo>
                <a:lnTo>
                  <a:pt x="23819" y="78225"/>
                </a:lnTo>
                <a:cubicBezTo>
                  <a:pt x="23819" y="78225"/>
                  <a:pt x="23819" y="78225"/>
                  <a:pt x="23819" y="78263"/>
                </a:cubicBezTo>
                <a:lnTo>
                  <a:pt x="24008" y="78263"/>
                </a:lnTo>
                <a:cubicBezTo>
                  <a:pt x="24008" y="78225"/>
                  <a:pt x="24008" y="78225"/>
                  <a:pt x="24008" y="78225"/>
                </a:cubicBezTo>
                <a:lnTo>
                  <a:pt x="24160" y="78225"/>
                </a:lnTo>
                <a:cubicBezTo>
                  <a:pt x="24160" y="78149"/>
                  <a:pt x="24122" y="78111"/>
                  <a:pt x="24046" y="78073"/>
                </a:cubicBezTo>
                <a:cubicBezTo>
                  <a:pt x="24008" y="78036"/>
                  <a:pt x="23971" y="78036"/>
                  <a:pt x="23895" y="78036"/>
                </a:cubicBezTo>
                <a:lnTo>
                  <a:pt x="23933" y="78149"/>
                </a:lnTo>
                <a:lnTo>
                  <a:pt x="23895" y="78149"/>
                </a:lnTo>
                <a:lnTo>
                  <a:pt x="23895" y="78036"/>
                </a:lnTo>
                <a:close/>
                <a:moveTo>
                  <a:pt x="69756" y="77922"/>
                </a:moveTo>
                <a:lnTo>
                  <a:pt x="69604" y="78036"/>
                </a:lnTo>
                <a:lnTo>
                  <a:pt x="69604" y="78225"/>
                </a:lnTo>
                <a:lnTo>
                  <a:pt x="69718" y="78338"/>
                </a:lnTo>
                <a:cubicBezTo>
                  <a:pt x="69945" y="78338"/>
                  <a:pt x="70020" y="78225"/>
                  <a:pt x="70096" y="78149"/>
                </a:cubicBezTo>
                <a:lnTo>
                  <a:pt x="70096" y="78111"/>
                </a:lnTo>
                <a:lnTo>
                  <a:pt x="69983" y="77922"/>
                </a:lnTo>
                <a:close/>
                <a:moveTo>
                  <a:pt x="75465" y="77771"/>
                </a:moveTo>
                <a:lnTo>
                  <a:pt x="75351" y="77847"/>
                </a:lnTo>
                <a:cubicBezTo>
                  <a:pt x="75200" y="78036"/>
                  <a:pt x="75313" y="78187"/>
                  <a:pt x="75427" y="78300"/>
                </a:cubicBezTo>
                <a:lnTo>
                  <a:pt x="75502" y="78225"/>
                </a:lnTo>
                <a:lnTo>
                  <a:pt x="75465" y="78300"/>
                </a:lnTo>
                <a:lnTo>
                  <a:pt x="75502" y="78300"/>
                </a:lnTo>
                <a:cubicBezTo>
                  <a:pt x="75583" y="78327"/>
                  <a:pt x="75644" y="78354"/>
                  <a:pt x="75700" y="78354"/>
                </a:cubicBezTo>
                <a:cubicBezTo>
                  <a:pt x="75723" y="78354"/>
                  <a:pt x="75745" y="78349"/>
                  <a:pt x="75767" y="78338"/>
                </a:cubicBezTo>
                <a:cubicBezTo>
                  <a:pt x="75843" y="78300"/>
                  <a:pt x="75843" y="78263"/>
                  <a:pt x="75843" y="78225"/>
                </a:cubicBezTo>
                <a:lnTo>
                  <a:pt x="75843" y="78187"/>
                </a:lnTo>
                <a:cubicBezTo>
                  <a:pt x="75881" y="78149"/>
                  <a:pt x="75918" y="78111"/>
                  <a:pt x="75918" y="78036"/>
                </a:cubicBezTo>
                <a:lnTo>
                  <a:pt x="75843" y="77960"/>
                </a:lnTo>
                <a:cubicBezTo>
                  <a:pt x="75843" y="77960"/>
                  <a:pt x="75805" y="77922"/>
                  <a:pt x="75805" y="77922"/>
                </a:cubicBezTo>
                <a:cubicBezTo>
                  <a:pt x="75729" y="77847"/>
                  <a:pt x="75654" y="77771"/>
                  <a:pt x="75465" y="77771"/>
                </a:cubicBezTo>
                <a:close/>
                <a:moveTo>
                  <a:pt x="33158" y="77922"/>
                </a:moveTo>
                <a:lnTo>
                  <a:pt x="33044" y="78036"/>
                </a:lnTo>
                <a:lnTo>
                  <a:pt x="33044" y="78263"/>
                </a:lnTo>
                <a:lnTo>
                  <a:pt x="33120" y="78376"/>
                </a:lnTo>
                <a:cubicBezTo>
                  <a:pt x="33173" y="78394"/>
                  <a:pt x="33217" y="78401"/>
                  <a:pt x="33255" y="78401"/>
                </a:cubicBezTo>
                <a:cubicBezTo>
                  <a:pt x="33380" y="78401"/>
                  <a:pt x="33431" y="78321"/>
                  <a:pt x="33460" y="78263"/>
                </a:cubicBezTo>
                <a:cubicBezTo>
                  <a:pt x="33612" y="78225"/>
                  <a:pt x="33649" y="78149"/>
                  <a:pt x="33649" y="78073"/>
                </a:cubicBezTo>
                <a:cubicBezTo>
                  <a:pt x="33649" y="78073"/>
                  <a:pt x="33649" y="78036"/>
                  <a:pt x="33649" y="78036"/>
                </a:cubicBezTo>
                <a:lnTo>
                  <a:pt x="33460" y="77960"/>
                </a:lnTo>
                <a:lnTo>
                  <a:pt x="33347" y="77960"/>
                </a:lnTo>
                <a:cubicBezTo>
                  <a:pt x="33309" y="77960"/>
                  <a:pt x="33271" y="77922"/>
                  <a:pt x="33158" y="77922"/>
                </a:cubicBezTo>
                <a:close/>
                <a:moveTo>
                  <a:pt x="80148" y="78069"/>
                </a:moveTo>
                <a:cubicBezTo>
                  <a:pt x="79979" y="78069"/>
                  <a:pt x="79847" y="78265"/>
                  <a:pt x="79813" y="78300"/>
                </a:cubicBezTo>
                <a:lnTo>
                  <a:pt x="79888" y="78489"/>
                </a:lnTo>
                <a:cubicBezTo>
                  <a:pt x="80039" y="78489"/>
                  <a:pt x="80115" y="78452"/>
                  <a:pt x="80153" y="78414"/>
                </a:cubicBezTo>
                <a:lnTo>
                  <a:pt x="80191" y="78414"/>
                </a:lnTo>
                <a:lnTo>
                  <a:pt x="80380" y="78300"/>
                </a:lnTo>
                <a:cubicBezTo>
                  <a:pt x="80342" y="78111"/>
                  <a:pt x="80266" y="78073"/>
                  <a:pt x="80191" y="78073"/>
                </a:cubicBezTo>
                <a:cubicBezTo>
                  <a:pt x="80176" y="78071"/>
                  <a:pt x="80162" y="78069"/>
                  <a:pt x="80148" y="78069"/>
                </a:cubicBezTo>
                <a:close/>
                <a:moveTo>
                  <a:pt x="21059" y="77733"/>
                </a:moveTo>
                <a:lnTo>
                  <a:pt x="20870" y="77771"/>
                </a:lnTo>
                <a:cubicBezTo>
                  <a:pt x="20833" y="77809"/>
                  <a:pt x="20833" y="77884"/>
                  <a:pt x="20795" y="77960"/>
                </a:cubicBezTo>
                <a:cubicBezTo>
                  <a:pt x="20795" y="77960"/>
                  <a:pt x="20757" y="78036"/>
                  <a:pt x="20757" y="78036"/>
                </a:cubicBezTo>
                <a:lnTo>
                  <a:pt x="20833" y="78149"/>
                </a:lnTo>
                <a:cubicBezTo>
                  <a:pt x="20795" y="78187"/>
                  <a:pt x="20757" y="78225"/>
                  <a:pt x="20757" y="78263"/>
                </a:cubicBezTo>
                <a:cubicBezTo>
                  <a:pt x="20719" y="78263"/>
                  <a:pt x="20719" y="78263"/>
                  <a:pt x="20719" y="78300"/>
                </a:cubicBezTo>
                <a:lnTo>
                  <a:pt x="20719" y="78452"/>
                </a:lnTo>
                <a:cubicBezTo>
                  <a:pt x="20802" y="78507"/>
                  <a:pt x="20906" y="78542"/>
                  <a:pt x="21014" y="78542"/>
                </a:cubicBezTo>
                <a:cubicBezTo>
                  <a:pt x="21054" y="78542"/>
                  <a:pt x="21095" y="78537"/>
                  <a:pt x="21135" y="78527"/>
                </a:cubicBezTo>
                <a:lnTo>
                  <a:pt x="21249" y="78414"/>
                </a:lnTo>
                <a:cubicBezTo>
                  <a:pt x="21249" y="78376"/>
                  <a:pt x="21249" y="78376"/>
                  <a:pt x="21286" y="78338"/>
                </a:cubicBezTo>
                <a:cubicBezTo>
                  <a:pt x="21286" y="78338"/>
                  <a:pt x="21286" y="78300"/>
                  <a:pt x="21286" y="78263"/>
                </a:cubicBezTo>
                <a:lnTo>
                  <a:pt x="21362" y="78300"/>
                </a:lnTo>
                <a:cubicBezTo>
                  <a:pt x="21447" y="78337"/>
                  <a:pt x="21516" y="78354"/>
                  <a:pt x="21575" y="78354"/>
                </a:cubicBezTo>
                <a:cubicBezTo>
                  <a:pt x="21699" y="78354"/>
                  <a:pt x="21776" y="78278"/>
                  <a:pt x="21853" y="78149"/>
                </a:cubicBezTo>
                <a:lnTo>
                  <a:pt x="21702" y="77998"/>
                </a:lnTo>
                <a:lnTo>
                  <a:pt x="21627" y="77998"/>
                </a:lnTo>
                <a:cubicBezTo>
                  <a:pt x="21589" y="77960"/>
                  <a:pt x="21513" y="77922"/>
                  <a:pt x="21475" y="77922"/>
                </a:cubicBezTo>
                <a:lnTo>
                  <a:pt x="21324" y="78036"/>
                </a:lnTo>
                <a:cubicBezTo>
                  <a:pt x="21324" y="78073"/>
                  <a:pt x="21286" y="78111"/>
                  <a:pt x="21286" y="78149"/>
                </a:cubicBezTo>
                <a:cubicBezTo>
                  <a:pt x="21249" y="78149"/>
                  <a:pt x="21249" y="78111"/>
                  <a:pt x="21211" y="78073"/>
                </a:cubicBezTo>
                <a:lnTo>
                  <a:pt x="21249" y="78036"/>
                </a:lnTo>
                <a:cubicBezTo>
                  <a:pt x="21249" y="77884"/>
                  <a:pt x="21173" y="77771"/>
                  <a:pt x="21059" y="77733"/>
                </a:cubicBezTo>
                <a:close/>
                <a:moveTo>
                  <a:pt x="70966" y="78073"/>
                </a:moveTo>
                <a:cubicBezTo>
                  <a:pt x="70739" y="78073"/>
                  <a:pt x="70663" y="78187"/>
                  <a:pt x="70587" y="78300"/>
                </a:cubicBezTo>
                <a:lnTo>
                  <a:pt x="70663" y="78489"/>
                </a:lnTo>
                <a:lnTo>
                  <a:pt x="70701" y="78489"/>
                </a:lnTo>
                <a:cubicBezTo>
                  <a:pt x="70754" y="78516"/>
                  <a:pt x="70808" y="78543"/>
                  <a:pt x="70875" y="78543"/>
                </a:cubicBezTo>
                <a:cubicBezTo>
                  <a:pt x="70902" y="78543"/>
                  <a:pt x="70932" y="78538"/>
                  <a:pt x="70966" y="78527"/>
                </a:cubicBezTo>
                <a:lnTo>
                  <a:pt x="71079" y="78414"/>
                </a:lnTo>
                <a:lnTo>
                  <a:pt x="71079" y="78225"/>
                </a:lnTo>
                <a:lnTo>
                  <a:pt x="70966" y="78073"/>
                </a:lnTo>
                <a:close/>
                <a:moveTo>
                  <a:pt x="23404" y="78263"/>
                </a:moveTo>
                <a:lnTo>
                  <a:pt x="23252" y="78376"/>
                </a:lnTo>
                <a:lnTo>
                  <a:pt x="23252" y="78527"/>
                </a:lnTo>
                <a:lnTo>
                  <a:pt x="23366" y="78641"/>
                </a:lnTo>
                <a:cubicBezTo>
                  <a:pt x="23403" y="78647"/>
                  <a:pt x="23438" y="78650"/>
                  <a:pt x="23473" y="78650"/>
                </a:cubicBezTo>
                <a:cubicBezTo>
                  <a:pt x="23650" y="78650"/>
                  <a:pt x="23788" y="78566"/>
                  <a:pt x="23819" y="78376"/>
                </a:cubicBezTo>
                <a:lnTo>
                  <a:pt x="23706" y="78263"/>
                </a:lnTo>
                <a:close/>
                <a:moveTo>
                  <a:pt x="20152" y="78272"/>
                </a:moveTo>
                <a:cubicBezTo>
                  <a:pt x="20114" y="78272"/>
                  <a:pt x="20076" y="78281"/>
                  <a:pt x="20039" y="78300"/>
                </a:cubicBezTo>
                <a:cubicBezTo>
                  <a:pt x="19925" y="78376"/>
                  <a:pt x="19887" y="78565"/>
                  <a:pt x="20001" y="78641"/>
                </a:cubicBezTo>
                <a:cubicBezTo>
                  <a:pt x="20076" y="78678"/>
                  <a:pt x="20114" y="78678"/>
                  <a:pt x="20190" y="78678"/>
                </a:cubicBezTo>
                <a:lnTo>
                  <a:pt x="20228" y="78641"/>
                </a:lnTo>
                <a:lnTo>
                  <a:pt x="20190" y="78641"/>
                </a:lnTo>
                <a:lnTo>
                  <a:pt x="20341" y="78527"/>
                </a:lnTo>
                <a:lnTo>
                  <a:pt x="20341" y="78414"/>
                </a:lnTo>
                <a:lnTo>
                  <a:pt x="20266" y="78300"/>
                </a:lnTo>
                <a:cubicBezTo>
                  <a:pt x="20228" y="78281"/>
                  <a:pt x="20190" y="78272"/>
                  <a:pt x="20152" y="78272"/>
                </a:cubicBezTo>
                <a:close/>
                <a:moveTo>
                  <a:pt x="33763" y="78641"/>
                </a:moveTo>
                <a:cubicBezTo>
                  <a:pt x="33687" y="78641"/>
                  <a:pt x="33612" y="78678"/>
                  <a:pt x="33574" y="78716"/>
                </a:cubicBezTo>
                <a:cubicBezTo>
                  <a:pt x="33536" y="78754"/>
                  <a:pt x="33498" y="78830"/>
                  <a:pt x="33498" y="78943"/>
                </a:cubicBezTo>
                <a:lnTo>
                  <a:pt x="33649" y="79056"/>
                </a:lnTo>
                <a:lnTo>
                  <a:pt x="33763" y="79056"/>
                </a:lnTo>
                <a:lnTo>
                  <a:pt x="33914" y="78943"/>
                </a:lnTo>
                <a:lnTo>
                  <a:pt x="33914" y="78792"/>
                </a:lnTo>
                <a:lnTo>
                  <a:pt x="33763" y="78641"/>
                </a:lnTo>
                <a:close/>
                <a:moveTo>
                  <a:pt x="39962" y="78284"/>
                </a:moveTo>
                <a:cubicBezTo>
                  <a:pt x="39938" y="78284"/>
                  <a:pt x="39913" y="78288"/>
                  <a:pt x="39888" y="78300"/>
                </a:cubicBezTo>
                <a:lnTo>
                  <a:pt x="39774" y="78414"/>
                </a:lnTo>
                <a:cubicBezTo>
                  <a:pt x="39736" y="78603"/>
                  <a:pt x="39850" y="78716"/>
                  <a:pt x="40001" y="78754"/>
                </a:cubicBezTo>
                <a:lnTo>
                  <a:pt x="40039" y="78716"/>
                </a:lnTo>
                <a:lnTo>
                  <a:pt x="40039" y="78716"/>
                </a:lnTo>
                <a:cubicBezTo>
                  <a:pt x="40039" y="78754"/>
                  <a:pt x="40001" y="78754"/>
                  <a:pt x="40001" y="78754"/>
                </a:cubicBezTo>
                <a:cubicBezTo>
                  <a:pt x="39963" y="78792"/>
                  <a:pt x="39925" y="78867"/>
                  <a:pt x="39925" y="78905"/>
                </a:cubicBezTo>
                <a:cubicBezTo>
                  <a:pt x="39925" y="78981"/>
                  <a:pt x="39963" y="79056"/>
                  <a:pt x="40115" y="79094"/>
                </a:cubicBezTo>
                <a:lnTo>
                  <a:pt x="40266" y="79019"/>
                </a:lnTo>
                <a:cubicBezTo>
                  <a:pt x="40304" y="78981"/>
                  <a:pt x="40379" y="78905"/>
                  <a:pt x="40379" y="78830"/>
                </a:cubicBezTo>
                <a:cubicBezTo>
                  <a:pt x="40379" y="78716"/>
                  <a:pt x="40266" y="78678"/>
                  <a:pt x="40152" y="78641"/>
                </a:cubicBezTo>
                <a:lnTo>
                  <a:pt x="40039" y="78716"/>
                </a:lnTo>
                <a:lnTo>
                  <a:pt x="40152" y="78603"/>
                </a:lnTo>
                <a:cubicBezTo>
                  <a:pt x="40152" y="78565"/>
                  <a:pt x="40152" y="78565"/>
                  <a:pt x="40152" y="78565"/>
                </a:cubicBezTo>
                <a:cubicBezTo>
                  <a:pt x="40152" y="78527"/>
                  <a:pt x="40190" y="78489"/>
                  <a:pt x="40190" y="78489"/>
                </a:cubicBezTo>
                <a:cubicBezTo>
                  <a:pt x="40190" y="78452"/>
                  <a:pt x="40190" y="78376"/>
                  <a:pt x="40077" y="78300"/>
                </a:cubicBezTo>
                <a:cubicBezTo>
                  <a:pt x="40052" y="78300"/>
                  <a:pt x="40009" y="78284"/>
                  <a:pt x="39962" y="78284"/>
                </a:cubicBezTo>
                <a:close/>
                <a:moveTo>
                  <a:pt x="72856" y="78603"/>
                </a:moveTo>
                <a:lnTo>
                  <a:pt x="72742" y="78754"/>
                </a:lnTo>
                <a:cubicBezTo>
                  <a:pt x="72742" y="78792"/>
                  <a:pt x="72742" y="78792"/>
                  <a:pt x="72742" y="78830"/>
                </a:cubicBezTo>
                <a:cubicBezTo>
                  <a:pt x="72705" y="78943"/>
                  <a:pt x="72742" y="79019"/>
                  <a:pt x="72780" y="79056"/>
                </a:cubicBezTo>
                <a:cubicBezTo>
                  <a:pt x="72818" y="79094"/>
                  <a:pt x="72856" y="79094"/>
                  <a:pt x="72932" y="79094"/>
                </a:cubicBezTo>
                <a:lnTo>
                  <a:pt x="73045" y="79019"/>
                </a:lnTo>
                <a:cubicBezTo>
                  <a:pt x="73083" y="79019"/>
                  <a:pt x="73083" y="78981"/>
                  <a:pt x="73121" y="78981"/>
                </a:cubicBezTo>
                <a:cubicBezTo>
                  <a:pt x="73158" y="78981"/>
                  <a:pt x="73310" y="78943"/>
                  <a:pt x="73310" y="78792"/>
                </a:cubicBezTo>
                <a:lnTo>
                  <a:pt x="73272" y="78678"/>
                </a:lnTo>
                <a:cubicBezTo>
                  <a:pt x="73158" y="78603"/>
                  <a:pt x="73007" y="78603"/>
                  <a:pt x="72856" y="78603"/>
                </a:cubicBezTo>
                <a:close/>
                <a:moveTo>
                  <a:pt x="90200" y="78782"/>
                </a:moveTo>
                <a:cubicBezTo>
                  <a:pt x="90177" y="78782"/>
                  <a:pt x="90155" y="78785"/>
                  <a:pt x="90134" y="78792"/>
                </a:cubicBezTo>
                <a:cubicBezTo>
                  <a:pt x="90021" y="78830"/>
                  <a:pt x="89945" y="78905"/>
                  <a:pt x="89907" y="78981"/>
                </a:cubicBezTo>
                <a:lnTo>
                  <a:pt x="89945" y="79094"/>
                </a:lnTo>
                <a:cubicBezTo>
                  <a:pt x="90021" y="79208"/>
                  <a:pt x="90134" y="79246"/>
                  <a:pt x="90247" y="79246"/>
                </a:cubicBezTo>
                <a:cubicBezTo>
                  <a:pt x="90361" y="79208"/>
                  <a:pt x="90474" y="79132"/>
                  <a:pt x="90550" y="79019"/>
                </a:cubicBezTo>
                <a:lnTo>
                  <a:pt x="90474" y="78905"/>
                </a:lnTo>
                <a:cubicBezTo>
                  <a:pt x="90413" y="78844"/>
                  <a:pt x="90300" y="78782"/>
                  <a:pt x="90200" y="78782"/>
                </a:cubicBezTo>
                <a:close/>
                <a:moveTo>
                  <a:pt x="15653" y="79246"/>
                </a:moveTo>
                <a:cubicBezTo>
                  <a:pt x="15653" y="79246"/>
                  <a:pt x="15653" y="79246"/>
                  <a:pt x="15653" y="79246"/>
                </a:cubicBezTo>
                <a:cubicBezTo>
                  <a:pt x="15653" y="79246"/>
                  <a:pt x="15653" y="79246"/>
                  <a:pt x="15653" y="79246"/>
                </a:cubicBezTo>
                <a:close/>
                <a:moveTo>
                  <a:pt x="49642" y="78452"/>
                </a:moveTo>
                <a:cubicBezTo>
                  <a:pt x="49604" y="78452"/>
                  <a:pt x="49491" y="78452"/>
                  <a:pt x="49377" y="78527"/>
                </a:cubicBezTo>
                <a:cubicBezTo>
                  <a:pt x="49302" y="78527"/>
                  <a:pt x="49188" y="78527"/>
                  <a:pt x="49113" y="78603"/>
                </a:cubicBezTo>
                <a:cubicBezTo>
                  <a:pt x="49037" y="78641"/>
                  <a:pt x="48999" y="78754"/>
                  <a:pt x="48999" y="78867"/>
                </a:cubicBezTo>
                <a:lnTo>
                  <a:pt x="49037" y="78981"/>
                </a:lnTo>
                <a:cubicBezTo>
                  <a:pt x="49226" y="79094"/>
                  <a:pt x="49491" y="79094"/>
                  <a:pt x="49642" y="79094"/>
                </a:cubicBezTo>
                <a:lnTo>
                  <a:pt x="49642" y="79170"/>
                </a:lnTo>
                <a:cubicBezTo>
                  <a:pt x="49673" y="79200"/>
                  <a:pt x="49728" y="79256"/>
                  <a:pt x="49848" y="79256"/>
                </a:cubicBezTo>
                <a:cubicBezTo>
                  <a:pt x="49876" y="79256"/>
                  <a:pt x="49908" y="79253"/>
                  <a:pt x="49944" y="79246"/>
                </a:cubicBezTo>
                <a:lnTo>
                  <a:pt x="50058" y="79170"/>
                </a:lnTo>
                <a:cubicBezTo>
                  <a:pt x="50058" y="79170"/>
                  <a:pt x="50058" y="79132"/>
                  <a:pt x="50058" y="79132"/>
                </a:cubicBezTo>
                <a:cubicBezTo>
                  <a:pt x="50096" y="79094"/>
                  <a:pt x="50134" y="79056"/>
                  <a:pt x="50134" y="78981"/>
                </a:cubicBezTo>
                <a:cubicBezTo>
                  <a:pt x="50134" y="78943"/>
                  <a:pt x="50134" y="78943"/>
                  <a:pt x="50096" y="78905"/>
                </a:cubicBezTo>
                <a:lnTo>
                  <a:pt x="49982" y="78830"/>
                </a:lnTo>
                <a:cubicBezTo>
                  <a:pt x="49957" y="78817"/>
                  <a:pt x="49936" y="78813"/>
                  <a:pt x="49918" y="78813"/>
                </a:cubicBezTo>
                <a:cubicBezTo>
                  <a:pt x="49881" y="78813"/>
                  <a:pt x="49856" y="78830"/>
                  <a:pt x="49831" y="78830"/>
                </a:cubicBezTo>
                <a:cubicBezTo>
                  <a:pt x="49831" y="78754"/>
                  <a:pt x="49831" y="78527"/>
                  <a:pt x="49642" y="78452"/>
                </a:cubicBezTo>
                <a:close/>
                <a:moveTo>
                  <a:pt x="77657" y="78867"/>
                </a:moveTo>
                <a:lnTo>
                  <a:pt x="77506" y="78981"/>
                </a:lnTo>
                <a:cubicBezTo>
                  <a:pt x="77468" y="79208"/>
                  <a:pt x="77582" y="79321"/>
                  <a:pt x="77847" y="79397"/>
                </a:cubicBezTo>
                <a:lnTo>
                  <a:pt x="77998" y="79246"/>
                </a:lnTo>
                <a:lnTo>
                  <a:pt x="77998" y="79246"/>
                </a:lnTo>
                <a:cubicBezTo>
                  <a:pt x="77998" y="79283"/>
                  <a:pt x="77960" y="79321"/>
                  <a:pt x="77960" y="79321"/>
                </a:cubicBezTo>
                <a:cubicBezTo>
                  <a:pt x="77998" y="79321"/>
                  <a:pt x="78073" y="79321"/>
                  <a:pt x="78149" y="79246"/>
                </a:cubicBezTo>
                <a:lnTo>
                  <a:pt x="78187" y="79132"/>
                </a:lnTo>
                <a:lnTo>
                  <a:pt x="78149" y="79056"/>
                </a:lnTo>
                <a:cubicBezTo>
                  <a:pt x="78036" y="78981"/>
                  <a:pt x="77884" y="78905"/>
                  <a:pt x="77657" y="78867"/>
                </a:cubicBezTo>
                <a:close/>
                <a:moveTo>
                  <a:pt x="56372" y="79019"/>
                </a:moveTo>
                <a:cubicBezTo>
                  <a:pt x="56221" y="79019"/>
                  <a:pt x="56107" y="79094"/>
                  <a:pt x="56069" y="79208"/>
                </a:cubicBezTo>
                <a:lnTo>
                  <a:pt x="56069" y="79321"/>
                </a:lnTo>
                <a:cubicBezTo>
                  <a:pt x="56152" y="79376"/>
                  <a:pt x="56235" y="79412"/>
                  <a:pt x="56304" y="79412"/>
                </a:cubicBezTo>
                <a:cubicBezTo>
                  <a:pt x="56329" y="79412"/>
                  <a:pt x="56352" y="79407"/>
                  <a:pt x="56372" y="79397"/>
                </a:cubicBezTo>
                <a:cubicBezTo>
                  <a:pt x="56447" y="79359"/>
                  <a:pt x="56523" y="79283"/>
                  <a:pt x="56523" y="79208"/>
                </a:cubicBezTo>
                <a:cubicBezTo>
                  <a:pt x="56523" y="79170"/>
                  <a:pt x="56523" y="79132"/>
                  <a:pt x="56485" y="79094"/>
                </a:cubicBezTo>
                <a:lnTo>
                  <a:pt x="56372" y="79019"/>
                </a:lnTo>
                <a:close/>
                <a:moveTo>
                  <a:pt x="15357" y="78748"/>
                </a:moveTo>
                <a:cubicBezTo>
                  <a:pt x="15144" y="78748"/>
                  <a:pt x="14775" y="78880"/>
                  <a:pt x="14708" y="78981"/>
                </a:cubicBezTo>
                <a:lnTo>
                  <a:pt x="14859" y="79056"/>
                </a:lnTo>
                <a:lnTo>
                  <a:pt x="14859" y="79170"/>
                </a:lnTo>
                <a:cubicBezTo>
                  <a:pt x="14859" y="79179"/>
                  <a:pt x="14859" y="79189"/>
                  <a:pt x="14859" y="79208"/>
                </a:cubicBezTo>
                <a:cubicBezTo>
                  <a:pt x="14859" y="79435"/>
                  <a:pt x="15048" y="79472"/>
                  <a:pt x="15086" y="79472"/>
                </a:cubicBezTo>
                <a:lnTo>
                  <a:pt x="15161" y="79435"/>
                </a:lnTo>
                <a:cubicBezTo>
                  <a:pt x="15199" y="79435"/>
                  <a:pt x="15237" y="79397"/>
                  <a:pt x="15237" y="79359"/>
                </a:cubicBezTo>
                <a:cubicBezTo>
                  <a:pt x="15291" y="79386"/>
                  <a:pt x="15344" y="79412"/>
                  <a:pt x="15411" y="79412"/>
                </a:cubicBezTo>
                <a:cubicBezTo>
                  <a:pt x="15439" y="79412"/>
                  <a:pt x="15469" y="79408"/>
                  <a:pt x="15502" y="79397"/>
                </a:cubicBezTo>
                <a:lnTo>
                  <a:pt x="15653" y="79321"/>
                </a:lnTo>
                <a:cubicBezTo>
                  <a:pt x="15653" y="79321"/>
                  <a:pt x="15653" y="79283"/>
                  <a:pt x="15653" y="79246"/>
                </a:cubicBezTo>
                <a:cubicBezTo>
                  <a:pt x="15653" y="79283"/>
                  <a:pt x="15615" y="79321"/>
                  <a:pt x="15577" y="79321"/>
                </a:cubicBezTo>
                <a:lnTo>
                  <a:pt x="15691" y="79208"/>
                </a:lnTo>
                <a:lnTo>
                  <a:pt x="15691" y="79170"/>
                </a:lnTo>
                <a:cubicBezTo>
                  <a:pt x="15691" y="78981"/>
                  <a:pt x="15615" y="78830"/>
                  <a:pt x="15426" y="78754"/>
                </a:cubicBezTo>
                <a:cubicBezTo>
                  <a:pt x="15406" y="78750"/>
                  <a:pt x="15383" y="78748"/>
                  <a:pt x="15357" y="78748"/>
                </a:cubicBezTo>
                <a:close/>
                <a:moveTo>
                  <a:pt x="29193" y="78962"/>
                </a:moveTo>
                <a:cubicBezTo>
                  <a:pt x="29131" y="78962"/>
                  <a:pt x="29075" y="78981"/>
                  <a:pt x="29037" y="79019"/>
                </a:cubicBezTo>
                <a:cubicBezTo>
                  <a:pt x="28923" y="79056"/>
                  <a:pt x="28848" y="79170"/>
                  <a:pt x="28886" y="79321"/>
                </a:cubicBezTo>
                <a:lnTo>
                  <a:pt x="28999" y="79397"/>
                </a:lnTo>
                <a:lnTo>
                  <a:pt x="29037" y="79397"/>
                </a:lnTo>
                <a:lnTo>
                  <a:pt x="29075" y="79510"/>
                </a:lnTo>
                <a:cubicBezTo>
                  <a:pt x="29119" y="79521"/>
                  <a:pt x="29160" y="79526"/>
                  <a:pt x="29198" y="79526"/>
                </a:cubicBezTo>
                <a:cubicBezTo>
                  <a:pt x="29289" y="79526"/>
                  <a:pt x="29361" y="79499"/>
                  <a:pt x="29415" y="79472"/>
                </a:cubicBezTo>
                <a:lnTo>
                  <a:pt x="29566" y="79359"/>
                </a:lnTo>
                <a:cubicBezTo>
                  <a:pt x="29566" y="79359"/>
                  <a:pt x="29566" y="79321"/>
                  <a:pt x="29566" y="79283"/>
                </a:cubicBezTo>
                <a:cubicBezTo>
                  <a:pt x="29566" y="79170"/>
                  <a:pt x="29491" y="79056"/>
                  <a:pt x="29377" y="79019"/>
                </a:cubicBezTo>
                <a:cubicBezTo>
                  <a:pt x="29320" y="78981"/>
                  <a:pt x="29254" y="78962"/>
                  <a:pt x="29193" y="78962"/>
                </a:cubicBezTo>
                <a:close/>
                <a:moveTo>
                  <a:pt x="4725" y="79325"/>
                </a:moveTo>
                <a:cubicBezTo>
                  <a:pt x="4648" y="79325"/>
                  <a:pt x="4562" y="79351"/>
                  <a:pt x="4500" y="79435"/>
                </a:cubicBezTo>
                <a:lnTo>
                  <a:pt x="4538" y="79624"/>
                </a:lnTo>
                <a:cubicBezTo>
                  <a:pt x="4575" y="79624"/>
                  <a:pt x="4575" y="79624"/>
                  <a:pt x="4575" y="79661"/>
                </a:cubicBezTo>
                <a:lnTo>
                  <a:pt x="4689" y="79775"/>
                </a:lnTo>
                <a:cubicBezTo>
                  <a:pt x="4733" y="79781"/>
                  <a:pt x="4775" y="79784"/>
                  <a:pt x="4815" y="79784"/>
                </a:cubicBezTo>
                <a:cubicBezTo>
                  <a:pt x="5013" y="79784"/>
                  <a:pt x="5155" y="79706"/>
                  <a:pt x="5218" y="79548"/>
                </a:cubicBezTo>
                <a:lnTo>
                  <a:pt x="5029" y="79397"/>
                </a:lnTo>
                <a:cubicBezTo>
                  <a:pt x="4991" y="79397"/>
                  <a:pt x="4953" y="79397"/>
                  <a:pt x="4878" y="79359"/>
                </a:cubicBezTo>
                <a:cubicBezTo>
                  <a:pt x="4844" y="79342"/>
                  <a:pt x="4787" y="79325"/>
                  <a:pt x="4725" y="79325"/>
                </a:cubicBezTo>
                <a:close/>
                <a:moveTo>
                  <a:pt x="568" y="79775"/>
                </a:moveTo>
                <a:cubicBezTo>
                  <a:pt x="454" y="79775"/>
                  <a:pt x="303" y="79850"/>
                  <a:pt x="303" y="80002"/>
                </a:cubicBezTo>
                <a:lnTo>
                  <a:pt x="417" y="80115"/>
                </a:lnTo>
                <a:cubicBezTo>
                  <a:pt x="417" y="80115"/>
                  <a:pt x="417" y="80153"/>
                  <a:pt x="454" y="80153"/>
                </a:cubicBezTo>
                <a:cubicBezTo>
                  <a:pt x="492" y="80153"/>
                  <a:pt x="568" y="80191"/>
                  <a:pt x="719" y="80191"/>
                </a:cubicBezTo>
                <a:lnTo>
                  <a:pt x="832" y="80115"/>
                </a:lnTo>
                <a:cubicBezTo>
                  <a:pt x="832" y="80077"/>
                  <a:pt x="832" y="80039"/>
                  <a:pt x="832" y="80002"/>
                </a:cubicBezTo>
                <a:cubicBezTo>
                  <a:pt x="832" y="79850"/>
                  <a:pt x="719" y="79775"/>
                  <a:pt x="568" y="79775"/>
                </a:cubicBezTo>
                <a:close/>
                <a:moveTo>
                  <a:pt x="16362" y="79760"/>
                </a:moveTo>
                <a:cubicBezTo>
                  <a:pt x="16339" y="79760"/>
                  <a:pt x="16316" y="79765"/>
                  <a:pt x="16296" y="79775"/>
                </a:cubicBezTo>
                <a:cubicBezTo>
                  <a:pt x="16182" y="79775"/>
                  <a:pt x="16031" y="79888"/>
                  <a:pt x="16031" y="80002"/>
                </a:cubicBezTo>
                <a:cubicBezTo>
                  <a:pt x="16031" y="80077"/>
                  <a:pt x="16107" y="80153"/>
                  <a:pt x="16182" y="80191"/>
                </a:cubicBezTo>
                <a:lnTo>
                  <a:pt x="16334" y="80002"/>
                </a:lnTo>
                <a:lnTo>
                  <a:pt x="16334" y="80002"/>
                </a:lnTo>
                <a:cubicBezTo>
                  <a:pt x="16334" y="80039"/>
                  <a:pt x="16296" y="80077"/>
                  <a:pt x="16296" y="80077"/>
                </a:cubicBezTo>
                <a:cubicBezTo>
                  <a:pt x="16371" y="80077"/>
                  <a:pt x="16447" y="80077"/>
                  <a:pt x="16485" y="80039"/>
                </a:cubicBezTo>
                <a:lnTo>
                  <a:pt x="16560" y="79926"/>
                </a:lnTo>
                <a:lnTo>
                  <a:pt x="16523" y="79850"/>
                </a:lnTo>
                <a:cubicBezTo>
                  <a:pt x="16495" y="79795"/>
                  <a:pt x="16427" y="79760"/>
                  <a:pt x="16362" y="79760"/>
                </a:cubicBezTo>
                <a:close/>
                <a:moveTo>
                  <a:pt x="86293" y="79608"/>
                </a:moveTo>
                <a:cubicBezTo>
                  <a:pt x="86265" y="79608"/>
                  <a:pt x="86235" y="79613"/>
                  <a:pt x="86202" y="79624"/>
                </a:cubicBezTo>
                <a:cubicBezTo>
                  <a:pt x="86164" y="79624"/>
                  <a:pt x="86126" y="79661"/>
                  <a:pt x="86126" y="79737"/>
                </a:cubicBezTo>
                <a:lnTo>
                  <a:pt x="86202" y="79813"/>
                </a:lnTo>
                <a:cubicBezTo>
                  <a:pt x="86164" y="79850"/>
                  <a:pt x="86164" y="79888"/>
                  <a:pt x="86164" y="79888"/>
                </a:cubicBezTo>
                <a:lnTo>
                  <a:pt x="86126" y="79926"/>
                </a:lnTo>
                <a:lnTo>
                  <a:pt x="86240" y="80077"/>
                </a:lnTo>
                <a:cubicBezTo>
                  <a:pt x="86240" y="80077"/>
                  <a:pt x="86278" y="80077"/>
                  <a:pt x="86278" y="80115"/>
                </a:cubicBezTo>
                <a:cubicBezTo>
                  <a:pt x="86353" y="80153"/>
                  <a:pt x="86429" y="80191"/>
                  <a:pt x="86580" y="80191"/>
                </a:cubicBezTo>
                <a:lnTo>
                  <a:pt x="86694" y="80039"/>
                </a:lnTo>
                <a:cubicBezTo>
                  <a:pt x="86656" y="79964"/>
                  <a:pt x="86656" y="79926"/>
                  <a:pt x="86656" y="79888"/>
                </a:cubicBezTo>
                <a:cubicBezTo>
                  <a:pt x="86656" y="79813"/>
                  <a:pt x="86656" y="79737"/>
                  <a:pt x="86580" y="79661"/>
                </a:cubicBezTo>
                <a:lnTo>
                  <a:pt x="86429" y="79737"/>
                </a:lnTo>
                <a:cubicBezTo>
                  <a:pt x="86429" y="79699"/>
                  <a:pt x="86429" y="79699"/>
                  <a:pt x="86429" y="79699"/>
                </a:cubicBezTo>
                <a:cubicBezTo>
                  <a:pt x="86441" y="79687"/>
                  <a:pt x="86454" y="79682"/>
                  <a:pt x="86465" y="79682"/>
                </a:cubicBezTo>
                <a:cubicBezTo>
                  <a:pt x="86488" y="79682"/>
                  <a:pt x="86504" y="79699"/>
                  <a:pt x="86504" y="79699"/>
                </a:cubicBezTo>
                <a:cubicBezTo>
                  <a:pt x="86504" y="79699"/>
                  <a:pt x="86467" y="79661"/>
                  <a:pt x="86467" y="79661"/>
                </a:cubicBezTo>
                <a:cubicBezTo>
                  <a:pt x="86413" y="79635"/>
                  <a:pt x="86360" y="79608"/>
                  <a:pt x="86293" y="79608"/>
                </a:cubicBezTo>
                <a:close/>
                <a:moveTo>
                  <a:pt x="55729" y="79435"/>
                </a:moveTo>
                <a:cubicBezTo>
                  <a:pt x="55578" y="79435"/>
                  <a:pt x="55502" y="79435"/>
                  <a:pt x="55427" y="79510"/>
                </a:cubicBezTo>
                <a:cubicBezTo>
                  <a:pt x="55389" y="79548"/>
                  <a:pt x="55313" y="79661"/>
                  <a:pt x="55389" y="79850"/>
                </a:cubicBezTo>
                <a:lnTo>
                  <a:pt x="55502" y="79926"/>
                </a:lnTo>
                <a:lnTo>
                  <a:pt x="55653" y="79926"/>
                </a:lnTo>
                <a:cubicBezTo>
                  <a:pt x="55616" y="79964"/>
                  <a:pt x="55578" y="79964"/>
                  <a:pt x="55540" y="80002"/>
                </a:cubicBezTo>
                <a:cubicBezTo>
                  <a:pt x="55502" y="80039"/>
                  <a:pt x="55464" y="80039"/>
                  <a:pt x="55464" y="80077"/>
                </a:cubicBezTo>
                <a:lnTo>
                  <a:pt x="55427" y="80266"/>
                </a:lnTo>
                <a:cubicBezTo>
                  <a:pt x="55497" y="80313"/>
                  <a:pt x="55596" y="80345"/>
                  <a:pt x="55688" y="80345"/>
                </a:cubicBezTo>
                <a:cubicBezTo>
                  <a:pt x="55745" y="80345"/>
                  <a:pt x="55799" y="80333"/>
                  <a:pt x="55842" y="80304"/>
                </a:cubicBezTo>
                <a:cubicBezTo>
                  <a:pt x="55956" y="80266"/>
                  <a:pt x="56032" y="80191"/>
                  <a:pt x="56032" y="80077"/>
                </a:cubicBezTo>
                <a:cubicBezTo>
                  <a:pt x="56032" y="80039"/>
                  <a:pt x="56032" y="80002"/>
                  <a:pt x="56032" y="79964"/>
                </a:cubicBezTo>
                <a:lnTo>
                  <a:pt x="55994" y="79926"/>
                </a:lnTo>
                <a:cubicBezTo>
                  <a:pt x="55918" y="79888"/>
                  <a:pt x="55842" y="79850"/>
                  <a:pt x="55805" y="79850"/>
                </a:cubicBezTo>
                <a:cubicBezTo>
                  <a:pt x="55767" y="79850"/>
                  <a:pt x="55767" y="79888"/>
                  <a:pt x="55729" y="79888"/>
                </a:cubicBezTo>
                <a:cubicBezTo>
                  <a:pt x="55842" y="79813"/>
                  <a:pt x="55842" y="79699"/>
                  <a:pt x="55842" y="79624"/>
                </a:cubicBezTo>
                <a:cubicBezTo>
                  <a:pt x="55842" y="79586"/>
                  <a:pt x="55842" y="79586"/>
                  <a:pt x="55842" y="79548"/>
                </a:cubicBezTo>
                <a:lnTo>
                  <a:pt x="55729" y="79435"/>
                </a:lnTo>
                <a:close/>
                <a:moveTo>
                  <a:pt x="13611" y="80002"/>
                </a:moveTo>
                <a:lnTo>
                  <a:pt x="13498" y="80115"/>
                </a:lnTo>
                <a:lnTo>
                  <a:pt x="13498" y="80153"/>
                </a:lnTo>
                <a:cubicBezTo>
                  <a:pt x="13498" y="80266"/>
                  <a:pt x="13536" y="80342"/>
                  <a:pt x="13611" y="80418"/>
                </a:cubicBezTo>
                <a:lnTo>
                  <a:pt x="13687" y="80455"/>
                </a:lnTo>
                <a:cubicBezTo>
                  <a:pt x="13838" y="80455"/>
                  <a:pt x="13914" y="80418"/>
                  <a:pt x="13952" y="80380"/>
                </a:cubicBezTo>
                <a:lnTo>
                  <a:pt x="14027" y="80304"/>
                </a:lnTo>
                <a:lnTo>
                  <a:pt x="14027" y="80229"/>
                </a:lnTo>
                <a:cubicBezTo>
                  <a:pt x="14027" y="80153"/>
                  <a:pt x="13989" y="80077"/>
                  <a:pt x="13952" y="80077"/>
                </a:cubicBezTo>
                <a:cubicBezTo>
                  <a:pt x="13876" y="80002"/>
                  <a:pt x="13763" y="80002"/>
                  <a:pt x="13611" y="80002"/>
                </a:cubicBezTo>
                <a:close/>
                <a:moveTo>
                  <a:pt x="48432" y="80039"/>
                </a:moveTo>
                <a:lnTo>
                  <a:pt x="48281" y="80191"/>
                </a:lnTo>
                <a:cubicBezTo>
                  <a:pt x="48281" y="80229"/>
                  <a:pt x="48243" y="80229"/>
                  <a:pt x="48243" y="80266"/>
                </a:cubicBezTo>
                <a:lnTo>
                  <a:pt x="48357" y="80455"/>
                </a:lnTo>
                <a:lnTo>
                  <a:pt x="48470" y="80455"/>
                </a:lnTo>
                <a:lnTo>
                  <a:pt x="48583" y="80380"/>
                </a:lnTo>
                <a:cubicBezTo>
                  <a:pt x="48621" y="80380"/>
                  <a:pt x="48659" y="80304"/>
                  <a:pt x="48659" y="80229"/>
                </a:cubicBezTo>
                <a:cubicBezTo>
                  <a:pt x="48659" y="80191"/>
                  <a:pt x="48621" y="80115"/>
                  <a:pt x="48432" y="80039"/>
                </a:cubicBezTo>
                <a:close/>
                <a:moveTo>
                  <a:pt x="10549" y="80115"/>
                </a:moveTo>
                <a:cubicBezTo>
                  <a:pt x="10436" y="80153"/>
                  <a:pt x="10246" y="80191"/>
                  <a:pt x="10209" y="80342"/>
                </a:cubicBezTo>
                <a:lnTo>
                  <a:pt x="10246" y="80455"/>
                </a:lnTo>
                <a:cubicBezTo>
                  <a:pt x="10322" y="80531"/>
                  <a:pt x="10398" y="80531"/>
                  <a:pt x="10473" y="80531"/>
                </a:cubicBezTo>
                <a:cubicBezTo>
                  <a:pt x="10625" y="80531"/>
                  <a:pt x="10738" y="80380"/>
                  <a:pt x="10814" y="80266"/>
                </a:cubicBezTo>
                <a:lnTo>
                  <a:pt x="10625" y="80115"/>
                </a:lnTo>
                <a:close/>
                <a:moveTo>
                  <a:pt x="34511" y="80139"/>
                </a:moveTo>
                <a:cubicBezTo>
                  <a:pt x="34429" y="80139"/>
                  <a:pt x="34358" y="80181"/>
                  <a:pt x="34330" y="80266"/>
                </a:cubicBezTo>
                <a:lnTo>
                  <a:pt x="34406" y="80455"/>
                </a:lnTo>
                <a:cubicBezTo>
                  <a:pt x="34368" y="80455"/>
                  <a:pt x="34368" y="80418"/>
                  <a:pt x="34368" y="80418"/>
                </a:cubicBezTo>
                <a:lnTo>
                  <a:pt x="34368" y="80455"/>
                </a:lnTo>
                <a:lnTo>
                  <a:pt x="34481" y="80607"/>
                </a:lnTo>
                <a:cubicBezTo>
                  <a:pt x="34557" y="80607"/>
                  <a:pt x="34670" y="80607"/>
                  <a:pt x="34708" y="80569"/>
                </a:cubicBezTo>
                <a:cubicBezTo>
                  <a:pt x="34784" y="80531"/>
                  <a:pt x="34784" y="80455"/>
                  <a:pt x="34784" y="80418"/>
                </a:cubicBezTo>
                <a:cubicBezTo>
                  <a:pt x="34784" y="80304"/>
                  <a:pt x="34708" y="80191"/>
                  <a:pt x="34595" y="80153"/>
                </a:cubicBezTo>
                <a:cubicBezTo>
                  <a:pt x="34566" y="80143"/>
                  <a:pt x="34538" y="80139"/>
                  <a:pt x="34511" y="80139"/>
                </a:cubicBezTo>
                <a:close/>
                <a:moveTo>
                  <a:pt x="68546" y="79586"/>
                </a:moveTo>
                <a:cubicBezTo>
                  <a:pt x="68432" y="79586"/>
                  <a:pt x="68319" y="79586"/>
                  <a:pt x="68243" y="79661"/>
                </a:cubicBezTo>
                <a:cubicBezTo>
                  <a:pt x="68206" y="79699"/>
                  <a:pt x="68130" y="79775"/>
                  <a:pt x="68168" y="79926"/>
                </a:cubicBezTo>
                <a:lnTo>
                  <a:pt x="68281" y="80039"/>
                </a:lnTo>
                <a:cubicBezTo>
                  <a:pt x="68395" y="80039"/>
                  <a:pt x="68470" y="80039"/>
                  <a:pt x="68546" y="80002"/>
                </a:cubicBezTo>
                <a:lnTo>
                  <a:pt x="68546" y="80002"/>
                </a:lnTo>
                <a:lnTo>
                  <a:pt x="68508" y="80039"/>
                </a:lnTo>
                <a:cubicBezTo>
                  <a:pt x="68546" y="80115"/>
                  <a:pt x="68508" y="80191"/>
                  <a:pt x="68470" y="80191"/>
                </a:cubicBezTo>
                <a:lnTo>
                  <a:pt x="68546" y="80380"/>
                </a:lnTo>
                <a:cubicBezTo>
                  <a:pt x="68596" y="80392"/>
                  <a:pt x="68638" y="80397"/>
                  <a:pt x="68673" y="80397"/>
                </a:cubicBezTo>
                <a:cubicBezTo>
                  <a:pt x="68743" y="80397"/>
                  <a:pt x="68785" y="80380"/>
                  <a:pt x="68810" y="80380"/>
                </a:cubicBezTo>
                <a:cubicBezTo>
                  <a:pt x="68848" y="80418"/>
                  <a:pt x="68924" y="80455"/>
                  <a:pt x="68962" y="80493"/>
                </a:cubicBezTo>
                <a:cubicBezTo>
                  <a:pt x="69000" y="80531"/>
                  <a:pt x="69037" y="80569"/>
                  <a:pt x="69075" y="80644"/>
                </a:cubicBezTo>
                <a:lnTo>
                  <a:pt x="69340" y="80607"/>
                </a:lnTo>
                <a:lnTo>
                  <a:pt x="69340" y="80607"/>
                </a:lnTo>
                <a:cubicBezTo>
                  <a:pt x="69340" y="80607"/>
                  <a:pt x="69302" y="80644"/>
                  <a:pt x="69302" y="80644"/>
                </a:cubicBezTo>
                <a:lnTo>
                  <a:pt x="69340" y="80644"/>
                </a:lnTo>
                <a:cubicBezTo>
                  <a:pt x="69415" y="80644"/>
                  <a:pt x="69567" y="80644"/>
                  <a:pt x="69642" y="80531"/>
                </a:cubicBezTo>
                <a:lnTo>
                  <a:pt x="69642" y="80229"/>
                </a:lnTo>
                <a:lnTo>
                  <a:pt x="69529" y="80115"/>
                </a:lnTo>
                <a:cubicBezTo>
                  <a:pt x="69340" y="80077"/>
                  <a:pt x="69226" y="79964"/>
                  <a:pt x="69075" y="79850"/>
                </a:cubicBezTo>
                <a:lnTo>
                  <a:pt x="69037" y="79813"/>
                </a:lnTo>
                <a:lnTo>
                  <a:pt x="68848" y="79850"/>
                </a:lnTo>
                <a:cubicBezTo>
                  <a:pt x="68810" y="79850"/>
                  <a:pt x="68773" y="79888"/>
                  <a:pt x="68735" y="79888"/>
                </a:cubicBezTo>
                <a:lnTo>
                  <a:pt x="68659" y="79888"/>
                </a:lnTo>
                <a:cubicBezTo>
                  <a:pt x="68659" y="79850"/>
                  <a:pt x="68697" y="79775"/>
                  <a:pt x="68659" y="79699"/>
                </a:cubicBezTo>
                <a:lnTo>
                  <a:pt x="68546" y="79586"/>
                </a:lnTo>
                <a:close/>
                <a:moveTo>
                  <a:pt x="43215" y="80191"/>
                </a:moveTo>
                <a:lnTo>
                  <a:pt x="43101" y="80418"/>
                </a:lnTo>
                <a:cubicBezTo>
                  <a:pt x="43064" y="80455"/>
                  <a:pt x="43026" y="80493"/>
                  <a:pt x="43026" y="80607"/>
                </a:cubicBezTo>
                <a:lnTo>
                  <a:pt x="43177" y="80720"/>
                </a:lnTo>
                <a:cubicBezTo>
                  <a:pt x="43290" y="80720"/>
                  <a:pt x="43366" y="80682"/>
                  <a:pt x="43404" y="80644"/>
                </a:cubicBezTo>
                <a:cubicBezTo>
                  <a:pt x="43442" y="80607"/>
                  <a:pt x="43479" y="80569"/>
                  <a:pt x="43479" y="80493"/>
                </a:cubicBezTo>
                <a:cubicBezTo>
                  <a:pt x="43517" y="80455"/>
                  <a:pt x="43555" y="80418"/>
                  <a:pt x="43555" y="80342"/>
                </a:cubicBezTo>
                <a:cubicBezTo>
                  <a:pt x="43555" y="80342"/>
                  <a:pt x="43555" y="80304"/>
                  <a:pt x="43555" y="80304"/>
                </a:cubicBezTo>
                <a:lnTo>
                  <a:pt x="43404" y="80191"/>
                </a:lnTo>
                <a:close/>
                <a:moveTo>
                  <a:pt x="47932" y="80213"/>
                </a:moveTo>
                <a:cubicBezTo>
                  <a:pt x="47909" y="80213"/>
                  <a:pt x="47887" y="80217"/>
                  <a:pt x="47865" y="80229"/>
                </a:cubicBezTo>
                <a:lnTo>
                  <a:pt x="47752" y="80266"/>
                </a:lnTo>
                <a:cubicBezTo>
                  <a:pt x="47676" y="80342"/>
                  <a:pt x="47638" y="80455"/>
                  <a:pt x="47676" y="80607"/>
                </a:cubicBezTo>
                <a:lnTo>
                  <a:pt x="47789" y="80720"/>
                </a:lnTo>
                <a:lnTo>
                  <a:pt x="48054" y="80720"/>
                </a:lnTo>
                <a:lnTo>
                  <a:pt x="48168" y="80607"/>
                </a:lnTo>
                <a:cubicBezTo>
                  <a:pt x="48168" y="80569"/>
                  <a:pt x="48205" y="80531"/>
                  <a:pt x="48205" y="80493"/>
                </a:cubicBezTo>
                <a:cubicBezTo>
                  <a:pt x="48205" y="80418"/>
                  <a:pt x="48168" y="80342"/>
                  <a:pt x="48092" y="80266"/>
                </a:cubicBezTo>
                <a:cubicBezTo>
                  <a:pt x="48038" y="80240"/>
                  <a:pt x="47985" y="80213"/>
                  <a:pt x="47932" y="80213"/>
                </a:cubicBezTo>
                <a:close/>
                <a:moveTo>
                  <a:pt x="52478" y="80607"/>
                </a:moveTo>
                <a:lnTo>
                  <a:pt x="52251" y="80682"/>
                </a:lnTo>
                <a:cubicBezTo>
                  <a:pt x="52251" y="80796"/>
                  <a:pt x="52289" y="80833"/>
                  <a:pt x="52289" y="80871"/>
                </a:cubicBezTo>
                <a:cubicBezTo>
                  <a:pt x="52289" y="80871"/>
                  <a:pt x="52289" y="80833"/>
                  <a:pt x="52289" y="80833"/>
                </a:cubicBezTo>
                <a:lnTo>
                  <a:pt x="52440" y="81022"/>
                </a:lnTo>
                <a:cubicBezTo>
                  <a:pt x="52465" y="81022"/>
                  <a:pt x="52490" y="81039"/>
                  <a:pt x="52527" y="81039"/>
                </a:cubicBezTo>
                <a:cubicBezTo>
                  <a:pt x="52545" y="81039"/>
                  <a:pt x="52566" y="81035"/>
                  <a:pt x="52591" y="81022"/>
                </a:cubicBezTo>
                <a:cubicBezTo>
                  <a:pt x="52667" y="81022"/>
                  <a:pt x="52667" y="80985"/>
                  <a:pt x="52704" y="80909"/>
                </a:cubicBezTo>
                <a:lnTo>
                  <a:pt x="52667" y="80871"/>
                </a:lnTo>
                <a:cubicBezTo>
                  <a:pt x="52704" y="80833"/>
                  <a:pt x="52780" y="80796"/>
                  <a:pt x="52780" y="80758"/>
                </a:cubicBezTo>
                <a:lnTo>
                  <a:pt x="52629" y="80607"/>
                </a:lnTo>
                <a:close/>
                <a:moveTo>
                  <a:pt x="82988" y="80607"/>
                </a:moveTo>
                <a:lnTo>
                  <a:pt x="82875" y="80720"/>
                </a:lnTo>
                <a:cubicBezTo>
                  <a:pt x="82837" y="80871"/>
                  <a:pt x="82875" y="80947"/>
                  <a:pt x="82951" y="81022"/>
                </a:cubicBezTo>
                <a:cubicBezTo>
                  <a:pt x="83026" y="81060"/>
                  <a:pt x="83102" y="81060"/>
                  <a:pt x="83177" y="81060"/>
                </a:cubicBezTo>
                <a:lnTo>
                  <a:pt x="83329" y="80947"/>
                </a:lnTo>
                <a:cubicBezTo>
                  <a:pt x="83329" y="80909"/>
                  <a:pt x="83329" y="80909"/>
                  <a:pt x="83329" y="80871"/>
                </a:cubicBezTo>
                <a:cubicBezTo>
                  <a:pt x="83366" y="80871"/>
                  <a:pt x="83442" y="80833"/>
                  <a:pt x="83442" y="80758"/>
                </a:cubicBezTo>
                <a:lnTo>
                  <a:pt x="83291" y="80607"/>
                </a:lnTo>
                <a:close/>
                <a:moveTo>
                  <a:pt x="43894" y="80360"/>
                </a:moveTo>
                <a:cubicBezTo>
                  <a:pt x="43746" y="80360"/>
                  <a:pt x="43596" y="80400"/>
                  <a:pt x="43517" y="80531"/>
                </a:cubicBezTo>
                <a:lnTo>
                  <a:pt x="43555" y="80644"/>
                </a:lnTo>
                <a:cubicBezTo>
                  <a:pt x="43593" y="80720"/>
                  <a:pt x="43668" y="80758"/>
                  <a:pt x="43706" y="80796"/>
                </a:cubicBezTo>
                <a:cubicBezTo>
                  <a:pt x="43517" y="80796"/>
                  <a:pt x="43404" y="80871"/>
                  <a:pt x="43442" y="81022"/>
                </a:cubicBezTo>
                <a:lnTo>
                  <a:pt x="43593" y="81098"/>
                </a:lnTo>
                <a:lnTo>
                  <a:pt x="43706" y="81098"/>
                </a:lnTo>
                <a:lnTo>
                  <a:pt x="43857" y="81022"/>
                </a:lnTo>
                <a:cubicBezTo>
                  <a:pt x="43857" y="80985"/>
                  <a:pt x="43895" y="80985"/>
                  <a:pt x="43895" y="80909"/>
                </a:cubicBezTo>
                <a:lnTo>
                  <a:pt x="43820" y="80833"/>
                </a:lnTo>
                <a:lnTo>
                  <a:pt x="43820" y="80833"/>
                </a:lnTo>
                <a:cubicBezTo>
                  <a:pt x="43895" y="80871"/>
                  <a:pt x="43895" y="80871"/>
                  <a:pt x="43933" y="80947"/>
                </a:cubicBezTo>
                <a:lnTo>
                  <a:pt x="44122" y="81022"/>
                </a:lnTo>
                <a:cubicBezTo>
                  <a:pt x="44236" y="80985"/>
                  <a:pt x="44462" y="80909"/>
                  <a:pt x="44500" y="80720"/>
                </a:cubicBezTo>
                <a:cubicBezTo>
                  <a:pt x="44500" y="80682"/>
                  <a:pt x="44538" y="80682"/>
                  <a:pt x="44538" y="80644"/>
                </a:cubicBezTo>
                <a:cubicBezTo>
                  <a:pt x="44538" y="80569"/>
                  <a:pt x="44500" y="80493"/>
                  <a:pt x="44349" y="80455"/>
                </a:cubicBezTo>
                <a:lnTo>
                  <a:pt x="44236" y="80380"/>
                </a:lnTo>
                <a:lnTo>
                  <a:pt x="44084" y="80380"/>
                </a:lnTo>
                <a:cubicBezTo>
                  <a:pt x="44026" y="80368"/>
                  <a:pt x="43960" y="80360"/>
                  <a:pt x="43894" y="80360"/>
                </a:cubicBezTo>
                <a:close/>
                <a:moveTo>
                  <a:pt x="53876" y="80796"/>
                </a:moveTo>
                <a:lnTo>
                  <a:pt x="53687" y="80871"/>
                </a:lnTo>
                <a:cubicBezTo>
                  <a:pt x="53687" y="80909"/>
                  <a:pt x="53650" y="80909"/>
                  <a:pt x="53650" y="80985"/>
                </a:cubicBezTo>
                <a:lnTo>
                  <a:pt x="53763" y="81098"/>
                </a:lnTo>
                <a:cubicBezTo>
                  <a:pt x="53763" y="81136"/>
                  <a:pt x="53801" y="81136"/>
                  <a:pt x="53876" y="81174"/>
                </a:cubicBezTo>
                <a:lnTo>
                  <a:pt x="54028" y="81060"/>
                </a:lnTo>
                <a:cubicBezTo>
                  <a:pt x="54028" y="81060"/>
                  <a:pt x="54066" y="81022"/>
                  <a:pt x="54103" y="80985"/>
                </a:cubicBezTo>
                <a:lnTo>
                  <a:pt x="53952" y="80833"/>
                </a:lnTo>
                <a:cubicBezTo>
                  <a:pt x="53952" y="80833"/>
                  <a:pt x="53914" y="80796"/>
                  <a:pt x="53876" y="80796"/>
                </a:cubicBezTo>
                <a:close/>
                <a:moveTo>
                  <a:pt x="7865" y="81249"/>
                </a:moveTo>
                <a:lnTo>
                  <a:pt x="7713" y="81363"/>
                </a:lnTo>
                <a:lnTo>
                  <a:pt x="7713" y="81514"/>
                </a:lnTo>
                <a:lnTo>
                  <a:pt x="7827" y="81627"/>
                </a:lnTo>
                <a:cubicBezTo>
                  <a:pt x="7884" y="81627"/>
                  <a:pt x="7950" y="81637"/>
                  <a:pt x="8011" y="81637"/>
                </a:cubicBezTo>
                <a:cubicBezTo>
                  <a:pt x="8073" y="81637"/>
                  <a:pt x="8129" y="81627"/>
                  <a:pt x="8167" y="81590"/>
                </a:cubicBezTo>
                <a:cubicBezTo>
                  <a:pt x="8205" y="81552"/>
                  <a:pt x="8243" y="81514"/>
                  <a:pt x="8243" y="81438"/>
                </a:cubicBezTo>
                <a:cubicBezTo>
                  <a:pt x="8243" y="81401"/>
                  <a:pt x="8243" y="81363"/>
                  <a:pt x="8243" y="81325"/>
                </a:cubicBezTo>
                <a:lnTo>
                  <a:pt x="8091" y="81249"/>
                </a:lnTo>
                <a:close/>
              </a:path>
            </a:pathLst>
          </a:custGeom>
          <a:solidFill>
            <a:srgbClr val="C8D9AD">
              <a:alpha val="44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graphicFrame>
        <p:nvGraphicFramePr>
          <p:cNvPr id="2" name="Sơ đồ 1">
            <a:extLst>
              <a:ext uri="{FF2B5EF4-FFF2-40B4-BE49-F238E27FC236}">
                <a16:creationId xmlns:a16="http://schemas.microsoft.com/office/drawing/2014/main" id="{2FED8A5C-3EAA-4EFA-82E0-3458B7DF1573}"/>
              </a:ext>
            </a:extLst>
          </p:cNvPr>
          <p:cNvGraphicFramePr/>
          <p:nvPr>
            <p:extLst>
              <p:ext uri="{D42A27DB-BD31-4B8C-83A1-F6EECF244321}">
                <p14:modId xmlns:p14="http://schemas.microsoft.com/office/powerpoint/2010/main" val="2775500524"/>
              </p:ext>
            </p:extLst>
          </p:nvPr>
        </p:nvGraphicFramePr>
        <p:xfrm>
          <a:off x="548241" y="1540481"/>
          <a:ext cx="3829581" cy="19980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graphicEl>
                                              <a:dgm id="{9F930C9C-7EC4-4AB3-9CFA-9DC1EE13EFA0}"/>
                                            </p:graphicEl>
                                          </p:spTgt>
                                        </p:tgtEl>
                                        <p:attrNameLst>
                                          <p:attrName>style.visibility</p:attrName>
                                        </p:attrNameLst>
                                      </p:cBhvr>
                                      <p:to>
                                        <p:strVal val="visible"/>
                                      </p:to>
                                    </p:set>
                                    <p:animEffect transition="in" filter="fade">
                                      <p:cBhvr>
                                        <p:cTn id="7" dur="750"/>
                                        <p:tgtEl>
                                          <p:spTgt spid="2">
                                            <p:graphicEl>
                                              <a:dgm id="{9F930C9C-7EC4-4AB3-9CFA-9DC1EE13EFA0}"/>
                                            </p:graphicEl>
                                          </p:spTgt>
                                        </p:tgtEl>
                                      </p:cBhvr>
                                    </p:animEffect>
                                    <p:anim calcmode="lin" valueType="num">
                                      <p:cBhvr>
                                        <p:cTn id="8" dur="750" fill="hold"/>
                                        <p:tgtEl>
                                          <p:spTgt spid="2">
                                            <p:graphicEl>
                                              <a:dgm id="{9F930C9C-7EC4-4AB3-9CFA-9DC1EE13EFA0}"/>
                                            </p:graphicEl>
                                          </p:spTgt>
                                        </p:tgtEl>
                                        <p:attrNameLst>
                                          <p:attrName>ppt_x</p:attrName>
                                        </p:attrNameLst>
                                      </p:cBhvr>
                                      <p:tavLst>
                                        <p:tav tm="0">
                                          <p:val>
                                            <p:strVal val="#ppt_x"/>
                                          </p:val>
                                        </p:tav>
                                        <p:tav tm="100000">
                                          <p:val>
                                            <p:strVal val="#ppt_x"/>
                                          </p:val>
                                        </p:tav>
                                      </p:tavLst>
                                    </p:anim>
                                    <p:anim calcmode="lin" valueType="num">
                                      <p:cBhvr>
                                        <p:cTn id="9" dur="750" fill="hold"/>
                                        <p:tgtEl>
                                          <p:spTgt spid="2">
                                            <p:graphicEl>
                                              <a:dgm id="{9F930C9C-7EC4-4AB3-9CFA-9DC1EE13EFA0}"/>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graphicEl>
                                              <a:dgm id="{ECCD5D53-815D-429D-B2DF-925C554C39B3}"/>
                                            </p:graphicEl>
                                          </p:spTgt>
                                        </p:tgtEl>
                                        <p:attrNameLst>
                                          <p:attrName>style.visibility</p:attrName>
                                        </p:attrNameLst>
                                      </p:cBhvr>
                                      <p:to>
                                        <p:strVal val="visible"/>
                                      </p:to>
                                    </p:set>
                                    <p:animEffect transition="in" filter="fade">
                                      <p:cBhvr>
                                        <p:cTn id="14" dur="750"/>
                                        <p:tgtEl>
                                          <p:spTgt spid="2">
                                            <p:graphicEl>
                                              <a:dgm id="{ECCD5D53-815D-429D-B2DF-925C554C39B3}"/>
                                            </p:graphicEl>
                                          </p:spTgt>
                                        </p:tgtEl>
                                      </p:cBhvr>
                                    </p:animEffect>
                                    <p:anim calcmode="lin" valueType="num">
                                      <p:cBhvr>
                                        <p:cTn id="15" dur="750" fill="hold"/>
                                        <p:tgtEl>
                                          <p:spTgt spid="2">
                                            <p:graphicEl>
                                              <a:dgm id="{ECCD5D53-815D-429D-B2DF-925C554C39B3}"/>
                                            </p:graphicEl>
                                          </p:spTgt>
                                        </p:tgtEl>
                                        <p:attrNameLst>
                                          <p:attrName>ppt_x</p:attrName>
                                        </p:attrNameLst>
                                      </p:cBhvr>
                                      <p:tavLst>
                                        <p:tav tm="0">
                                          <p:val>
                                            <p:strVal val="#ppt_x"/>
                                          </p:val>
                                        </p:tav>
                                        <p:tav tm="100000">
                                          <p:val>
                                            <p:strVal val="#ppt_x"/>
                                          </p:val>
                                        </p:tav>
                                      </p:tavLst>
                                    </p:anim>
                                    <p:anim calcmode="lin" valueType="num">
                                      <p:cBhvr>
                                        <p:cTn id="16" dur="750" fill="hold"/>
                                        <p:tgtEl>
                                          <p:spTgt spid="2">
                                            <p:graphicEl>
                                              <a:dgm id="{ECCD5D53-815D-429D-B2DF-925C554C39B3}"/>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lvlOne"/>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14"/>
        <p:cNvGrpSpPr/>
        <p:nvPr/>
      </p:nvGrpSpPr>
      <p:grpSpPr>
        <a:xfrm>
          <a:off x="0" y="0"/>
          <a:ext cx="0" cy="0"/>
          <a:chOff x="0" y="0"/>
          <a:chExt cx="0" cy="0"/>
        </a:xfrm>
      </p:grpSpPr>
      <p:sp>
        <p:nvSpPr>
          <p:cNvPr id="3415" name="Google Shape;3415;p51"/>
          <p:cNvSpPr txBox="1">
            <a:spLocks noGrp="1"/>
          </p:cNvSpPr>
          <p:nvPr>
            <p:ph type="title"/>
          </p:nvPr>
        </p:nvSpPr>
        <p:spPr>
          <a:xfrm>
            <a:off x="3937922" y="2705100"/>
            <a:ext cx="4187175" cy="8418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endParaRPr sz="2400" dirty="0">
              <a:latin typeface="Arial" panose="020B0604020202020204" pitchFamily="34" charset="0"/>
              <a:cs typeface="Arial" panose="020B0604020202020204" pitchFamily="34" charset="0"/>
              <a:sym typeface="Arial" panose="020B0604020202020204" pitchFamily="34" charset="0"/>
            </a:endParaRPr>
          </a:p>
        </p:txBody>
      </p:sp>
      <p:grpSp>
        <p:nvGrpSpPr>
          <p:cNvPr id="3" name="Nhóm 2">
            <a:extLst>
              <a:ext uri="{FF2B5EF4-FFF2-40B4-BE49-F238E27FC236}">
                <a16:creationId xmlns:a16="http://schemas.microsoft.com/office/drawing/2014/main" id="{1878B7D7-D38B-41E9-8504-C8118466765D}"/>
              </a:ext>
            </a:extLst>
          </p:cNvPr>
          <p:cNvGrpSpPr/>
          <p:nvPr/>
        </p:nvGrpSpPr>
        <p:grpSpPr>
          <a:xfrm>
            <a:off x="4050967" y="1123529"/>
            <a:ext cx="4525604" cy="2666890"/>
            <a:chOff x="4050967" y="1123529"/>
            <a:chExt cx="4525604" cy="2666890"/>
          </a:xfrm>
        </p:grpSpPr>
        <p:grpSp>
          <p:nvGrpSpPr>
            <p:cNvPr id="4" name="Nhóm 3">
              <a:extLst>
                <a:ext uri="{FF2B5EF4-FFF2-40B4-BE49-F238E27FC236}">
                  <a16:creationId xmlns:a16="http://schemas.microsoft.com/office/drawing/2014/main" id="{CAE18138-D284-4161-860F-0184B97A00C8}"/>
                </a:ext>
              </a:extLst>
            </p:cNvPr>
            <p:cNvGrpSpPr/>
            <p:nvPr/>
          </p:nvGrpSpPr>
          <p:grpSpPr>
            <a:xfrm>
              <a:off x="4050967" y="1123529"/>
              <a:ext cx="4525604" cy="2666890"/>
              <a:chOff x="3894773" y="1319742"/>
              <a:chExt cx="4820098" cy="2666890"/>
            </a:xfrm>
          </p:grpSpPr>
          <p:sp>
            <p:nvSpPr>
              <p:cNvPr id="6" name="Hình chữ nhật 5">
                <a:extLst>
                  <a:ext uri="{FF2B5EF4-FFF2-40B4-BE49-F238E27FC236}">
                    <a16:creationId xmlns:a16="http://schemas.microsoft.com/office/drawing/2014/main" id="{79434429-808B-401A-B765-7DCFD4639F23}"/>
                  </a:ext>
                </a:extLst>
              </p:cNvPr>
              <p:cNvSpPr/>
              <p:nvPr/>
            </p:nvSpPr>
            <p:spPr>
              <a:xfrm>
                <a:off x="3894773" y="1319742"/>
                <a:ext cx="4820098" cy="26668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Hình chữ nhật 6">
                <a:extLst>
                  <a:ext uri="{FF2B5EF4-FFF2-40B4-BE49-F238E27FC236}">
                    <a16:creationId xmlns:a16="http://schemas.microsoft.com/office/drawing/2014/main" id="{2536ECD0-7FD5-4A8A-9EE5-4A1DD9A277BA}"/>
                  </a:ext>
                </a:extLst>
              </p:cNvPr>
              <p:cNvSpPr/>
              <p:nvPr/>
            </p:nvSpPr>
            <p:spPr>
              <a:xfrm>
                <a:off x="4022051" y="1435127"/>
                <a:ext cx="4567057" cy="2417858"/>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5" name="Tiêu đề 19">
              <a:extLst>
                <a:ext uri="{FF2B5EF4-FFF2-40B4-BE49-F238E27FC236}">
                  <a16:creationId xmlns:a16="http://schemas.microsoft.com/office/drawing/2014/main" id="{8162A2C5-3EAA-40AC-AB8F-6EE39A9804D0}"/>
                </a:ext>
              </a:extLst>
            </p:cNvPr>
            <p:cNvSpPr txBox="1">
              <a:spLocks/>
            </p:cNvSpPr>
            <p:nvPr/>
          </p:nvSpPr>
          <p:spPr>
            <a:xfrm>
              <a:off x="4284308" y="1561639"/>
              <a:ext cx="4048558" cy="1866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Denk One"/>
                <a:buNone/>
                <a:defRPr sz="3600" b="1" i="0" u="none" strike="noStrike" cap="none">
                  <a:solidFill>
                    <a:schemeClr val="dk1"/>
                  </a:solidFill>
                  <a:latin typeface="Denk One"/>
                  <a:ea typeface="Denk One"/>
                  <a:cs typeface="Denk One"/>
                  <a:sym typeface="Denk One"/>
                </a:defRPr>
              </a:lvl1pPr>
              <a:lvl2pPr marR="0" lvl="1" algn="l" rtl="0">
                <a:lnSpc>
                  <a:spcPct val="100000"/>
                </a:lnSpc>
                <a:spcBef>
                  <a:spcPts val="0"/>
                </a:spcBef>
                <a:spcAft>
                  <a:spcPts val="0"/>
                </a:spcAft>
                <a:buClr>
                  <a:schemeClr val="dk1"/>
                </a:buClr>
                <a:buSzPts val="3600"/>
                <a:buFont typeface="Denk One"/>
                <a:buNone/>
                <a:defRPr sz="3600" b="0" i="0" u="none" strike="noStrike" cap="none">
                  <a:solidFill>
                    <a:schemeClr val="dk1"/>
                  </a:solidFill>
                  <a:latin typeface="Denk One"/>
                  <a:ea typeface="Denk One"/>
                  <a:cs typeface="Denk One"/>
                  <a:sym typeface="Denk One"/>
                </a:defRPr>
              </a:lvl2pPr>
              <a:lvl3pPr marR="0" lvl="2" algn="l" rtl="0">
                <a:lnSpc>
                  <a:spcPct val="100000"/>
                </a:lnSpc>
                <a:spcBef>
                  <a:spcPts val="0"/>
                </a:spcBef>
                <a:spcAft>
                  <a:spcPts val="0"/>
                </a:spcAft>
                <a:buClr>
                  <a:schemeClr val="dk1"/>
                </a:buClr>
                <a:buSzPts val="3600"/>
                <a:buFont typeface="Denk One"/>
                <a:buNone/>
                <a:defRPr sz="3600" b="0" i="0" u="none" strike="noStrike" cap="none">
                  <a:solidFill>
                    <a:schemeClr val="dk1"/>
                  </a:solidFill>
                  <a:latin typeface="Denk One"/>
                  <a:ea typeface="Denk One"/>
                  <a:cs typeface="Denk One"/>
                  <a:sym typeface="Denk One"/>
                </a:defRPr>
              </a:lvl3pPr>
              <a:lvl4pPr marR="0" lvl="3" algn="l" rtl="0">
                <a:lnSpc>
                  <a:spcPct val="100000"/>
                </a:lnSpc>
                <a:spcBef>
                  <a:spcPts val="0"/>
                </a:spcBef>
                <a:spcAft>
                  <a:spcPts val="0"/>
                </a:spcAft>
                <a:buClr>
                  <a:schemeClr val="dk1"/>
                </a:buClr>
                <a:buSzPts val="3600"/>
                <a:buFont typeface="Denk One"/>
                <a:buNone/>
                <a:defRPr sz="3600" b="0" i="0" u="none" strike="noStrike" cap="none">
                  <a:solidFill>
                    <a:schemeClr val="dk1"/>
                  </a:solidFill>
                  <a:latin typeface="Denk One"/>
                  <a:ea typeface="Denk One"/>
                  <a:cs typeface="Denk One"/>
                  <a:sym typeface="Denk One"/>
                </a:defRPr>
              </a:lvl4pPr>
              <a:lvl5pPr marR="0" lvl="4" algn="l" rtl="0">
                <a:lnSpc>
                  <a:spcPct val="100000"/>
                </a:lnSpc>
                <a:spcBef>
                  <a:spcPts val="0"/>
                </a:spcBef>
                <a:spcAft>
                  <a:spcPts val="0"/>
                </a:spcAft>
                <a:buClr>
                  <a:schemeClr val="dk1"/>
                </a:buClr>
                <a:buSzPts val="3600"/>
                <a:buFont typeface="Denk One"/>
                <a:buNone/>
                <a:defRPr sz="3600" b="0" i="0" u="none" strike="noStrike" cap="none">
                  <a:solidFill>
                    <a:schemeClr val="dk1"/>
                  </a:solidFill>
                  <a:latin typeface="Denk One"/>
                  <a:ea typeface="Denk One"/>
                  <a:cs typeface="Denk One"/>
                  <a:sym typeface="Denk One"/>
                </a:defRPr>
              </a:lvl5pPr>
              <a:lvl6pPr marR="0" lvl="5" algn="l" rtl="0">
                <a:lnSpc>
                  <a:spcPct val="100000"/>
                </a:lnSpc>
                <a:spcBef>
                  <a:spcPts val="0"/>
                </a:spcBef>
                <a:spcAft>
                  <a:spcPts val="0"/>
                </a:spcAft>
                <a:buClr>
                  <a:schemeClr val="dk1"/>
                </a:buClr>
                <a:buSzPts val="3600"/>
                <a:buFont typeface="Denk One"/>
                <a:buNone/>
                <a:defRPr sz="3600" b="0" i="0" u="none" strike="noStrike" cap="none">
                  <a:solidFill>
                    <a:schemeClr val="dk1"/>
                  </a:solidFill>
                  <a:latin typeface="Denk One"/>
                  <a:ea typeface="Denk One"/>
                  <a:cs typeface="Denk One"/>
                  <a:sym typeface="Denk One"/>
                </a:defRPr>
              </a:lvl6pPr>
              <a:lvl7pPr marR="0" lvl="6" algn="l" rtl="0">
                <a:lnSpc>
                  <a:spcPct val="100000"/>
                </a:lnSpc>
                <a:spcBef>
                  <a:spcPts val="0"/>
                </a:spcBef>
                <a:spcAft>
                  <a:spcPts val="0"/>
                </a:spcAft>
                <a:buClr>
                  <a:schemeClr val="dk1"/>
                </a:buClr>
                <a:buSzPts val="3600"/>
                <a:buFont typeface="Denk One"/>
                <a:buNone/>
                <a:defRPr sz="3600" b="0" i="0" u="none" strike="noStrike" cap="none">
                  <a:solidFill>
                    <a:schemeClr val="dk1"/>
                  </a:solidFill>
                  <a:latin typeface="Denk One"/>
                  <a:ea typeface="Denk One"/>
                  <a:cs typeface="Denk One"/>
                  <a:sym typeface="Denk One"/>
                </a:defRPr>
              </a:lvl7pPr>
              <a:lvl8pPr marR="0" lvl="7" algn="l" rtl="0">
                <a:lnSpc>
                  <a:spcPct val="100000"/>
                </a:lnSpc>
                <a:spcBef>
                  <a:spcPts val="0"/>
                </a:spcBef>
                <a:spcAft>
                  <a:spcPts val="0"/>
                </a:spcAft>
                <a:buClr>
                  <a:schemeClr val="dk1"/>
                </a:buClr>
                <a:buSzPts val="3600"/>
                <a:buFont typeface="Denk One"/>
                <a:buNone/>
                <a:defRPr sz="3600" b="0" i="0" u="none" strike="noStrike" cap="none">
                  <a:solidFill>
                    <a:schemeClr val="dk1"/>
                  </a:solidFill>
                  <a:latin typeface="Denk One"/>
                  <a:ea typeface="Denk One"/>
                  <a:cs typeface="Denk One"/>
                  <a:sym typeface="Denk One"/>
                </a:defRPr>
              </a:lvl8pPr>
              <a:lvl9pPr marR="0" lvl="8" algn="l" rtl="0">
                <a:lnSpc>
                  <a:spcPct val="100000"/>
                </a:lnSpc>
                <a:spcBef>
                  <a:spcPts val="0"/>
                </a:spcBef>
                <a:spcAft>
                  <a:spcPts val="0"/>
                </a:spcAft>
                <a:buClr>
                  <a:schemeClr val="dk1"/>
                </a:buClr>
                <a:buSzPts val="3600"/>
                <a:buFont typeface="Denk One"/>
                <a:buNone/>
                <a:defRPr sz="3600" b="0" i="0" u="none" strike="noStrike" cap="none">
                  <a:solidFill>
                    <a:schemeClr val="dk1"/>
                  </a:solidFill>
                  <a:latin typeface="Denk One"/>
                  <a:ea typeface="Denk One"/>
                  <a:cs typeface="Denk One"/>
                  <a:sym typeface="Denk One"/>
                </a:defRPr>
              </a:lvl9pPr>
            </a:lstStyle>
            <a:p>
              <a:pPr algn="ctr">
                <a:lnSpc>
                  <a:spcPct val="150000"/>
                </a:lnSpc>
              </a:pPr>
              <a:r>
                <a:rPr lang="vi-VN" sz="2400" dirty="0" err="1">
                  <a:solidFill>
                    <a:schemeClr val="accent1"/>
                  </a:solidFill>
                  <a:latin typeface="Arial" panose="020B0604020202020204" pitchFamily="34" charset="0"/>
                  <a:cs typeface="Arial" panose="020B0604020202020204" pitchFamily="34" charset="0"/>
                  <a:sym typeface="Arial" panose="020B0604020202020204" pitchFamily="34" charset="0"/>
                </a:rPr>
                <a:t>Vẻ</a:t>
              </a:r>
              <a:r>
                <a:rPr lang="vi-VN" sz="2400"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vi-VN" sz="2400" dirty="0" err="1">
                  <a:solidFill>
                    <a:schemeClr val="accent1"/>
                  </a:solidFill>
                  <a:latin typeface="Arial" panose="020B0604020202020204" pitchFamily="34" charset="0"/>
                  <a:cs typeface="Arial" panose="020B0604020202020204" pitchFamily="34" charset="0"/>
                  <a:sym typeface="Arial" panose="020B0604020202020204" pitchFamily="34" charset="0"/>
                </a:rPr>
                <a:t>đẹp</a:t>
              </a:r>
              <a:r>
                <a:rPr lang="vi-VN" sz="2400" dirty="0">
                  <a:solidFill>
                    <a:schemeClr val="accent1"/>
                  </a:solidFill>
                  <a:latin typeface="Arial" panose="020B0604020202020204" pitchFamily="34" charset="0"/>
                  <a:cs typeface="Arial" panose="020B0604020202020204" pitchFamily="34" charset="0"/>
                  <a:sym typeface="Arial" panose="020B0604020202020204" pitchFamily="34" charset="0"/>
                </a:rPr>
                <a:t> lâu </a:t>
              </a:r>
              <a:r>
                <a:rPr lang="vi-VN" sz="2400" dirty="0" err="1">
                  <a:solidFill>
                    <a:schemeClr val="accent1"/>
                  </a:solidFill>
                  <a:latin typeface="Arial" panose="020B0604020202020204" pitchFamily="34" charset="0"/>
                  <a:cs typeface="Arial" panose="020B0604020202020204" pitchFamily="34" charset="0"/>
                  <a:sym typeface="Arial" panose="020B0604020202020204" pitchFamily="34" charset="0"/>
                </a:rPr>
                <a:t>đời</a:t>
              </a:r>
              <a:r>
                <a:rPr lang="vi-VN" sz="2400" dirty="0">
                  <a:solidFill>
                    <a:schemeClr val="accent1"/>
                  </a:solidFill>
                  <a:latin typeface="Arial" panose="020B0604020202020204" pitchFamily="34" charset="0"/>
                  <a:cs typeface="Arial" panose="020B0604020202020204" pitchFamily="34" charset="0"/>
                  <a:sym typeface="Arial" panose="020B0604020202020204" pitchFamily="34" charset="0"/>
                </a:rPr>
                <a:t>, mang </a:t>
              </a:r>
              <a:r>
                <a:rPr lang="vi-VN" sz="2400" dirty="0" err="1">
                  <a:solidFill>
                    <a:schemeClr val="accent1"/>
                  </a:solidFill>
                  <a:latin typeface="Arial" panose="020B0604020202020204" pitchFamily="34" charset="0"/>
                  <a:cs typeface="Arial" panose="020B0604020202020204" pitchFamily="34" charset="0"/>
                  <a:sym typeface="Arial" panose="020B0604020202020204" pitchFamily="34" charset="0"/>
                </a:rPr>
                <a:t>dấu</a:t>
              </a:r>
              <a:r>
                <a:rPr lang="vi-VN" sz="2400"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vi-VN" sz="2400" dirty="0" err="1">
                  <a:solidFill>
                    <a:schemeClr val="accent1"/>
                  </a:solidFill>
                  <a:latin typeface="Arial" panose="020B0604020202020204" pitchFamily="34" charset="0"/>
                  <a:cs typeface="Arial" panose="020B0604020202020204" pitchFamily="34" charset="0"/>
                  <a:sym typeface="Arial" panose="020B0604020202020204" pitchFamily="34" charset="0"/>
                </a:rPr>
                <a:t>ấn</a:t>
              </a:r>
              <a:r>
                <a:rPr lang="vi-VN" sz="2400"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vi-VN" sz="2400" dirty="0" err="1">
                  <a:solidFill>
                    <a:schemeClr val="accent1"/>
                  </a:solidFill>
                  <a:latin typeface="Arial" panose="020B0604020202020204" pitchFamily="34" charset="0"/>
                  <a:cs typeface="Arial" panose="020B0604020202020204" pitchFamily="34" charset="0"/>
                  <a:sym typeface="Arial" panose="020B0604020202020204" pitchFamily="34" charset="0"/>
                </a:rPr>
                <a:t>sự</a:t>
              </a:r>
              <a:r>
                <a:rPr lang="vi-VN" sz="2400"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vi-VN" sz="2400" dirty="0" err="1">
                  <a:solidFill>
                    <a:schemeClr val="accent1"/>
                  </a:solidFill>
                  <a:latin typeface="Arial" panose="020B0604020202020204" pitchFamily="34" charset="0"/>
                  <a:cs typeface="Arial" panose="020B0604020202020204" pitchFamily="34" charset="0"/>
                  <a:sym typeface="Arial" panose="020B0604020202020204" pitchFamily="34" charset="0"/>
                </a:rPr>
                <a:t>sống</a:t>
              </a:r>
              <a:r>
                <a:rPr lang="vi-VN" sz="2400"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vi-VN" sz="2400" dirty="0" err="1">
                  <a:solidFill>
                    <a:schemeClr val="accent1"/>
                  </a:solidFill>
                  <a:latin typeface="Arial" panose="020B0604020202020204" pitchFamily="34" charset="0"/>
                  <a:cs typeface="Arial" panose="020B0604020202020204" pitchFamily="34" charset="0"/>
                  <a:sym typeface="Arial" panose="020B0604020202020204" pitchFamily="34" charset="0"/>
                </a:rPr>
                <a:t>chiều</a:t>
              </a:r>
              <a:r>
                <a:rPr lang="vi-VN" sz="2400" dirty="0">
                  <a:solidFill>
                    <a:schemeClr val="accent1"/>
                  </a:solidFill>
                  <a:latin typeface="Arial" panose="020B0604020202020204" pitchFamily="34" charset="0"/>
                  <a:cs typeface="Arial" panose="020B0604020202020204" pitchFamily="34" charset="0"/>
                  <a:sym typeface="Arial" panose="020B0604020202020204" pitchFamily="34" charset="0"/>
                </a:rPr>
                <a:t> sâu </a:t>
              </a:r>
              <a:r>
                <a:rPr lang="vi-VN" sz="2400" dirty="0" err="1">
                  <a:solidFill>
                    <a:schemeClr val="accent1"/>
                  </a:solidFill>
                  <a:latin typeface="Arial" panose="020B0604020202020204" pitchFamily="34" charset="0"/>
                  <a:cs typeface="Arial" panose="020B0604020202020204" pitchFamily="34" charset="0"/>
                  <a:sym typeface="Arial" panose="020B0604020202020204" pitchFamily="34" charset="0"/>
                </a:rPr>
                <a:t>lịch</a:t>
              </a:r>
              <a:r>
                <a:rPr lang="vi-VN" sz="2400"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vi-VN" sz="2400" dirty="0" err="1">
                  <a:solidFill>
                    <a:schemeClr val="accent1"/>
                  </a:solidFill>
                  <a:latin typeface="Arial" panose="020B0604020202020204" pitchFamily="34" charset="0"/>
                  <a:cs typeface="Arial" panose="020B0604020202020204" pitchFamily="34" charset="0"/>
                  <a:sym typeface="Arial" panose="020B0604020202020204" pitchFamily="34" charset="0"/>
                </a:rPr>
                <a:t>sử</a:t>
              </a:r>
              <a:r>
                <a:rPr lang="vi-VN" sz="2400"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vi-VN" sz="2400" dirty="0" err="1">
                  <a:solidFill>
                    <a:schemeClr val="accent1"/>
                  </a:solidFill>
                  <a:latin typeface="Arial" panose="020B0604020202020204" pitchFamily="34" charset="0"/>
                  <a:cs typeface="Arial" panose="020B0604020202020204" pitchFamily="34" charset="0"/>
                  <a:sym typeface="Arial" panose="020B0604020202020204" pitchFamily="34" charset="0"/>
                </a:rPr>
                <a:t>và</a:t>
              </a:r>
              <a:r>
                <a:rPr lang="vi-VN" sz="2400"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vi-VN" sz="2400" dirty="0" err="1">
                  <a:solidFill>
                    <a:schemeClr val="accent1"/>
                  </a:solidFill>
                  <a:latin typeface="Arial" panose="020B0604020202020204" pitchFamily="34" charset="0"/>
                  <a:cs typeface="Arial" panose="020B0604020202020204" pitchFamily="34" charset="0"/>
                  <a:sym typeface="Arial" panose="020B0604020202020204" pitchFamily="34" charset="0"/>
                </a:rPr>
                <a:t>hành</a:t>
              </a:r>
              <a:r>
                <a:rPr lang="vi-VN" sz="2400"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vi-VN" sz="2400" dirty="0" err="1">
                  <a:solidFill>
                    <a:schemeClr val="accent1"/>
                  </a:solidFill>
                  <a:latin typeface="Arial" panose="020B0604020202020204" pitchFamily="34" charset="0"/>
                  <a:cs typeface="Arial" panose="020B0604020202020204" pitchFamily="34" charset="0"/>
                  <a:sym typeface="Arial" panose="020B0604020202020204" pitchFamily="34" charset="0"/>
                </a:rPr>
                <a:t>trình</a:t>
              </a:r>
              <a:r>
                <a:rPr lang="vi-VN" sz="2400"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vi-VN" sz="2400" dirty="0" err="1">
                  <a:solidFill>
                    <a:schemeClr val="accent1"/>
                  </a:solidFill>
                  <a:latin typeface="Arial" panose="020B0604020202020204" pitchFamily="34" charset="0"/>
                  <a:cs typeface="Arial" panose="020B0604020202020204" pitchFamily="34" charset="0"/>
                  <a:sym typeface="Arial" panose="020B0604020202020204" pitchFamily="34" charset="0"/>
                </a:rPr>
                <a:t>tạo</a:t>
              </a:r>
              <a:r>
                <a:rPr lang="vi-VN" sz="2400"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vi-VN" sz="2400" dirty="0" err="1">
                  <a:solidFill>
                    <a:schemeClr val="accent1"/>
                  </a:solidFill>
                  <a:latin typeface="Arial" panose="020B0604020202020204" pitchFamily="34" charset="0"/>
                  <a:cs typeface="Arial" panose="020B0604020202020204" pitchFamily="34" charset="0"/>
                  <a:sym typeface="Arial" panose="020B0604020202020204" pitchFamily="34" charset="0"/>
                </a:rPr>
                <a:t>tác</a:t>
              </a:r>
              <a:r>
                <a:rPr lang="vi-VN" sz="2400"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vi-VN" sz="2400" dirty="0" err="1">
                  <a:solidFill>
                    <a:schemeClr val="accent1"/>
                  </a:solidFill>
                  <a:latin typeface="Arial" panose="020B0604020202020204" pitchFamily="34" charset="0"/>
                  <a:cs typeface="Arial" panose="020B0604020202020204" pitchFamily="34" charset="0"/>
                  <a:sym typeface="Arial" panose="020B0604020202020204" pitchFamily="34" charset="0"/>
                </a:rPr>
                <a:t>của</a:t>
              </a:r>
              <a:r>
                <a:rPr lang="vi-VN" sz="2400"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vi-VN" sz="2400" dirty="0" err="1">
                  <a:solidFill>
                    <a:schemeClr val="accent1"/>
                  </a:solidFill>
                  <a:latin typeface="Arial" panose="020B0604020202020204" pitchFamily="34" charset="0"/>
                  <a:cs typeface="Arial" panose="020B0604020202020204" pitchFamily="34" charset="0"/>
                  <a:sym typeface="Arial" panose="020B0604020202020204" pitchFamily="34" charset="0"/>
                </a:rPr>
                <a:t>tự</a:t>
              </a:r>
              <a:r>
                <a:rPr lang="vi-VN" sz="2400" dirty="0">
                  <a:solidFill>
                    <a:schemeClr val="accent1"/>
                  </a:solidFill>
                  <a:latin typeface="Arial" panose="020B0604020202020204" pitchFamily="34" charset="0"/>
                  <a:cs typeface="Arial" panose="020B0604020202020204" pitchFamily="34" charset="0"/>
                  <a:sym typeface="Arial" panose="020B0604020202020204" pitchFamily="34" charset="0"/>
                </a:rPr>
                <a:t> nhiên</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Effect transition="in" filter="fade">
                                      <p:cBhvr>
                                        <p:cTn id="9"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21"/>
        <p:cNvGrpSpPr/>
        <p:nvPr/>
      </p:nvGrpSpPr>
      <p:grpSpPr>
        <a:xfrm>
          <a:off x="0" y="0"/>
          <a:ext cx="0" cy="0"/>
          <a:chOff x="0" y="0"/>
          <a:chExt cx="0" cy="0"/>
        </a:xfrm>
      </p:grpSpPr>
      <p:sp>
        <p:nvSpPr>
          <p:cNvPr id="3422" name="Google Shape;3422;p52"/>
          <p:cNvSpPr/>
          <p:nvPr/>
        </p:nvSpPr>
        <p:spPr>
          <a:xfrm rot="864275">
            <a:off x="87363" y="2189274"/>
            <a:ext cx="3844614" cy="3035573"/>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blipFill>
            <a:blip r:embed="rId3"/>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Arial" panose="020B0604020202020204" pitchFamily="34" charset="0"/>
                <a:cs typeface="Arial" panose="020B0604020202020204" pitchFamily="34" charset="0"/>
                <a:sym typeface="Arial" panose="020B0604020202020204" pitchFamily="34" charset="0"/>
              </a:rPr>
              <a:t>  </a:t>
            </a:r>
            <a:endParaRPr>
              <a:latin typeface="Arial" panose="020B0604020202020204" pitchFamily="34" charset="0"/>
              <a:cs typeface="Arial" panose="020B0604020202020204" pitchFamily="34" charset="0"/>
              <a:sym typeface="Arial" panose="020B0604020202020204" pitchFamily="34" charset="0"/>
            </a:endParaRPr>
          </a:p>
        </p:txBody>
      </p:sp>
      <p:sp>
        <p:nvSpPr>
          <p:cNvPr id="3423" name="Google Shape;3423;p52"/>
          <p:cNvSpPr/>
          <p:nvPr/>
        </p:nvSpPr>
        <p:spPr>
          <a:xfrm rot="-9899897" flipH="1">
            <a:off x="4392423" y="2480345"/>
            <a:ext cx="3064047" cy="2453432"/>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blipFill dpi="0" rotWithShape="0">
            <a:blip r:embed="rId4"/>
            <a:srcRect/>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718" name="Google Shape;3718;p52"/>
          <p:cNvSpPr txBox="1">
            <a:spLocks noGrp="1"/>
          </p:cNvSpPr>
          <p:nvPr>
            <p:ph type="title"/>
          </p:nvPr>
        </p:nvSpPr>
        <p:spPr>
          <a:xfrm>
            <a:off x="615497" y="35659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a:latin typeface="Arial" panose="020B0604020202020204" pitchFamily="34" charset="0"/>
                <a:cs typeface="Arial" panose="020B0604020202020204" pitchFamily="34" charset="0"/>
                <a:sym typeface="Arial" panose="020B0604020202020204" pitchFamily="34" charset="0"/>
              </a:rPr>
              <a:t>- Hang </a:t>
            </a:r>
            <a:r>
              <a:rPr lang="vi-VN" dirty="0" err="1">
                <a:latin typeface="Arial" panose="020B0604020202020204" pitchFamily="34" charset="0"/>
                <a:cs typeface="Arial" panose="020B0604020202020204" pitchFamily="34" charset="0"/>
                <a:sym typeface="Arial" panose="020B0604020202020204" pitchFamily="34" charset="0"/>
              </a:rPr>
              <a:t>Én</a:t>
            </a:r>
            <a:r>
              <a:rPr lang="vi-VN" dirty="0">
                <a:latin typeface="Arial" panose="020B0604020202020204" pitchFamily="34" charset="0"/>
                <a:cs typeface="Arial" panose="020B0604020202020204" pitchFamily="34" charset="0"/>
                <a:sym typeface="Arial" panose="020B0604020202020204" pitchFamily="34" charset="0"/>
              </a:rPr>
              <a:t> </a:t>
            </a:r>
            <a:r>
              <a:rPr lang="vi-VN" dirty="0" err="1">
                <a:latin typeface="Arial" panose="020B0604020202020204" pitchFamily="34" charset="0"/>
                <a:cs typeface="Arial" panose="020B0604020202020204" pitchFamily="34" charset="0"/>
                <a:sym typeface="Arial" panose="020B0604020202020204" pitchFamily="34" charset="0"/>
              </a:rPr>
              <a:t>về</a:t>
            </a:r>
            <a:r>
              <a:rPr lang="vi-VN" dirty="0">
                <a:latin typeface="Arial" panose="020B0604020202020204" pitchFamily="34" charset="0"/>
                <a:cs typeface="Arial" panose="020B0604020202020204" pitchFamily="34" charset="0"/>
                <a:sym typeface="Arial" panose="020B0604020202020204" pitchFamily="34" charset="0"/>
              </a:rPr>
              <a:t> đêm</a:t>
            </a:r>
            <a:endParaRPr dirty="0">
              <a:solidFill>
                <a:schemeClr val="dk2"/>
              </a:solidFill>
              <a:latin typeface="Arial" panose="020B0604020202020204" pitchFamily="34" charset="0"/>
              <a:cs typeface="Arial" panose="020B0604020202020204" pitchFamily="34" charset="0"/>
              <a:sym typeface="Arial" panose="020B0604020202020204" pitchFamily="34" charset="0"/>
            </a:endParaRPr>
          </a:p>
        </p:txBody>
      </p:sp>
      <p:sp>
        <p:nvSpPr>
          <p:cNvPr id="3719" name="Google Shape;3719;p52"/>
          <p:cNvSpPr txBox="1">
            <a:spLocks noGrp="1"/>
          </p:cNvSpPr>
          <p:nvPr>
            <p:ph type="subTitle" idx="1"/>
          </p:nvPr>
        </p:nvSpPr>
        <p:spPr>
          <a:xfrm>
            <a:off x="914304" y="1112700"/>
            <a:ext cx="3334818" cy="8913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vi-VN" sz="1600" b="1" dirty="0" err="1">
                <a:latin typeface="Arial" panose="020B0604020202020204" pitchFamily="34" charset="0"/>
                <a:cs typeface="Arial" panose="020B0604020202020204" pitchFamily="34" charset="0"/>
                <a:sym typeface="Arial" panose="020B0604020202020204" pitchFamily="34" charset="0"/>
              </a:rPr>
              <a:t>Khoảng</a:t>
            </a:r>
            <a:r>
              <a:rPr lang="vi-VN" sz="1600" b="1" dirty="0">
                <a:latin typeface="Arial" panose="020B0604020202020204" pitchFamily="34" charset="0"/>
                <a:cs typeface="Arial" panose="020B0604020202020204" pitchFamily="34" charset="0"/>
                <a:sym typeface="Arial" panose="020B0604020202020204" pitchFamily="34" charset="0"/>
              </a:rPr>
              <a:t> sông </a:t>
            </a:r>
            <a:r>
              <a:rPr lang="vi-VN" sz="1600" b="1" dirty="0" err="1">
                <a:latin typeface="Arial" panose="020B0604020202020204" pitchFamily="34" charset="0"/>
                <a:cs typeface="Arial" panose="020B0604020202020204" pitchFamily="34" charset="0"/>
                <a:sym typeface="Arial" panose="020B0604020202020204" pitchFamily="34" charset="0"/>
              </a:rPr>
              <a:t>lấp</a:t>
            </a:r>
            <a:r>
              <a:rPr lang="vi-VN" sz="1600" b="1" dirty="0">
                <a:latin typeface="Arial" panose="020B0604020202020204" pitchFamily="34" charset="0"/>
                <a:cs typeface="Arial" panose="020B0604020202020204" pitchFamily="34" charset="0"/>
                <a:sym typeface="Arial" panose="020B0604020202020204" pitchFamily="34" charset="0"/>
              </a:rPr>
              <a:t> </a:t>
            </a:r>
            <a:r>
              <a:rPr lang="vi-VN" sz="1600" b="1" dirty="0" err="1">
                <a:latin typeface="Arial" panose="020B0604020202020204" pitchFamily="34" charset="0"/>
                <a:cs typeface="Arial" panose="020B0604020202020204" pitchFamily="34" charset="0"/>
                <a:sym typeface="Arial" panose="020B0604020202020204" pitchFamily="34" charset="0"/>
              </a:rPr>
              <a:t>lánh</a:t>
            </a:r>
            <a:r>
              <a:rPr lang="vi-VN" sz="1600" b="1" dirty="0">
                <a:latin typeface="Arial" panose="020B0604020202020204" pitchFamily="34" charset="0"/>
                <a:cs typeface="Arial" panose="020B0604020202020204" pitchFamily="34" charset="0"/>
                <a:sym typeface="Arial" panose="020B0604020202020204" pitchFamily="34" charset="0"/>
              </a:rPr>
              <a:t>, </a:t>
            </a:r>
            <a:r>
              <a:rPr lang="vi-VN" sz="1600" b="1" dirty="0" err="1">
                <a:latin typeface="Arial" panose="020B0604020202020204" pitchFamily="34" charset="0"/>
                <a:cs typeface="Arial" panose="020B0604020202020204" pitchFamily="34" charset="0"/>
                <a:sym typeface="Arial" panose="020B0604020202020204" pitchFamily="34" charset="0"/>
              </a:rPr>
              <a:t>khoảng</a:t>
            </a:r>
            <a:r>
              <a:rPr lang="vi-VN" sz="1600" b="1" dirty="0">
                <a:latin typeface="Arial" panose="020B0604020202020204" pitchFamily="34" charset="0"/>
                <a:cs typeface="Arial" panose="020B0604020202020204" pitchFamily="34" charset="0"/>
                <a:sym typeface="Arial" panose="020B0604020202020204" pitchFamily="34" charset="0"/>
              </a:rPr>
              <a:t> </a:t>
            </a:r>
            <a:r>
              <a:rPr lang="vi-VN" sz="1600" b="1" dirty="0" err="1">
                <a:latin typeface="Arial" panose="020B0604020202020204" pitchFamily="34" charset="0"/>
                <a:cs typeface="Arial" panose="020B0604020202020204" pitchFamily="34" charset="0"/>
                <a:sym typeface="Arial" panose="020B0604020202020204" pitchFamily="34" charset="0"/>
              </a:rPr>
              <a:t>trời</a:t>
            </a:r>
            <a:r>
              <a:rPr lang="vi-VN" sz="1600" b="1" dirty="0">
                <a:latin typeface="Arial" panose="020B0604020202020204" pitchFamily="34" charset="0"/>
                <a:cs typeface="Arial" panose="020B0604020202020204" pitchFamily="34" charset="0"/>
                <a:sym typeface="Arial" panose="020B0604020202020204" pitchFamily="34" charset="0"/>
              </a:rPr>
              <a:t> thăm </a:t>
            </a:r>
            <a:r>
              <a:rPr lang="vi-VN" sz="1600" b="1" dirty="0" err="1">
                <a:latin typeface="Arial" panose="020B0604020202020204" pitchFamily="34" charset="0"/>
                <a:cs typeface="Arial" panose="020B0604020202020204" pitchFamily="34" charset="0"/>
                <a:sym typeface="Arial" panose="020B0604020202020204" pitchFamily="34" charset="0"/>
              </a:rPr>
              <a:t>thẳm</a:t>
            </a:r>
            <a:r>
              <a:rPr lang="vi-VN" sz="1600" b="1" dirty="0">
                <a:latin typeface="Arial" panose="020B0604020202020204" pitchFamily="34" charset="0"/>
                <a:cs typeface="Arial" panose="020B0604020202020204" pitchFamily="34" charset="0"/>
                <a:sym typeface="Arial" panose="020B0604020202020204" pitchFamily="34" charset="0"/>
              </a:rPr>
              <a:t> </a:t>
            </a:r>
            <a:r>
              <a:rPr lang="vi-VN" sz="1600" b="1" dirty="0" err="1">
                <a:latin typeface="Arial" panose="020B0604020202020204" pitchFamily="34" charset="0"/>
                <a:cs typeface="Arial" panose="020B0604020202020204" pitchFamily="34" charset="0"/>
                <a:sym typeface="Arial" panose="020B0604020202020204" pitchFamily="34" charset="0"/>
              </a:rPr>
              <a:t>đầy</a:t>
            </a:r>
            <a:r>
              <a:rPr lang="vi-VN" sz="1600" b="1" dirty="0">
                <a:latin typeface="Arial" panose="020B0604020202020204" pitchFamily="34" charset="0"/>
                <a:cs typeface="Arial" panose="020B0604020202020204" pitchFamily="34" charset="0"/>
                <a:sym typeface="Arial" panose="020B0604020202020204" pitchFamily="34" charset="0"/>
              </a:rPr>
              <a:t> sao</a:t>
            </a:r>
            <a:endParaRPr sz="1600" b="1" dirty="0">
              <a:latin typeface="Arial" panose="020B0604020202020204" pitchFamily="34" charset="0"/>
              <a:cs typeface="Arial" panose="020B0604020202020204" pitchFamily="34" charset="0"/>
              <a:sym typeface="Arial" panose="020B0604020202020204" pitchFamily="34" charset="0"/>
            </a:endParaRPr>
          </a:p>
        </p:txBody>
      </p:sp>
      <p:sp>
        <p:nvSpPr>
          <p:cNvPr id="3721" name="Google Shape;3721;p52"/>
          <p:cNvSpPr txBox="1">
            <a:spLocks noGrp="1"/>
          </p:cNvSpPr>
          <p:nvPr>
            <p:ph type="subTitle" idx="2"/>
          </p:nvPr>
        </p:nvSpPr>
        <p:spPr>
          <a:xfrm>
            <a:off x="5105840" y="1138330"/>
            <a:ext cx="2453199" cy="8913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vi-VN" b="1" dirty="0" err="1">
                <a:latin typeface="Arial" panose="020B0604020202020204" pitchFamily="34" charset="0"/>
                <a:cs typeface="Arial" panose="020B0604020202020204" pitchFamily="34" charset="0"/>
                <a:sym typeface="Arial" panose="020B0604020202020204" pitchFamily="34" charset="0"/>
              </a:rPr>
              <a:t>Tiếng</a:t>
            </a:r>
            <a:r>
              <a:rPr lang="vi-VN" b="1" dirty="0">
                <a:latin typeface="Arial" panose="020B0604020202020204" pitchFamily="34" charset="0"/>
                <a:cs typeface="Arial" panose="020B0604020202020204" pitchFamily="34" charset="0"/>
                <a:sym typeface="Arial" panose="020B0604020202020204" pitchFamily="34" charset="0"/>
              </a:rPr>
              <a:t> chim </a:t>
            </a:r>
            <a:r>
              <a:rPr lang="vi-VN" b="1" dirty="0" err="1">
                <a:latin typeface="Arial" panose="020B0604020202020204" pitchFamily="34" charset="0"/>
                <a:cs typeface="Arial" panose="020B0604020202020204" pitchFamily="34" charset="0"/>
                <a:sym typeface="Arial" panose="020B0604020202020204" pitchFamily="34" charset="0"/>
              </a:rPr>
              <a:t>líu</a:t>
            </a:r>
            <a:r>
              <a:rPr lang="vi-VN" b="1" dirty="0">
                <a:latin typeface="Arial" panose="020B0604020202020204" pitchFamily="34" charset="0"/>
                <a:cs typeface="Arial" panose="020B0604020202020204" pitchFamily="34" charset="0"/>
                <a:sym typeface="Arial" panose="020B0604020202020204" pitchFamily="34" charset="0"/>
              </a:rPr>
              <a:t> </a:t>
            </a:r>
            <a:r>
              <a:rPr lang="vi-VN" b="1" dirty="0" err="1">
                <a:latin typeface="Arial" panose="020B0604020202020204" pitchFamily="34" charset="0"/>
                <a:cs typeface="Arial" panose="020B0604020202020204" pitchFamily="34" charset="0"/>
                <a:sym typeface="Arial" panose="020B0604020202020204" pitchFamily="34" charset="0"/>
              </a:rPr>
              <a:t>ríu</a:t>
            </a:r>
            <a:r>
              <a:rPr lang="vi-VN" b="1" dirty="0">
                <a:latin typeface="Arial" panose="020B0604020202020204" pitchFamily="34" charset="0"/>
                <a:cs typeface="Arial" panose="020B0604020202020204" pitchFamily="34" charset="0"/>
                <a:sym typeface="Arial" panose="020B0604020202020204" pitchFamily="34" charset="0"/>
              </a:rPr>
              <a:t> ru nhau, ru </a:t>
            </a:r>
            <a:r>
              <a:rPr lang="vi-VN" b="1" dirty="0" err="1">
                <a:latin typeface="Arial" panose="020B0604020202020204" pitchFamily="34" charset="0"/>
                <a:cs typeface="Arial" panose="020B0604020202020204" pitchFamily="34" charset="0"/>
                <a:sym typeface="Arial" panose="020B0604020202020204" pitchFamily="34" charset="0"/>
              </a:rPr>
              <a:t>người</a:t>
            </a:r>
            <a:endParaRPr b="1" dirty="0">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19">
                                            <p:txEl>
                                              <p:pRg st="0" end="0"/>
                                            </p:txEl>
                                          </p:spTgt>
                                        </p:tgtEl>
                                        <p:attrNameLst>
                                          <p:attrName>style.visibility</p:attrName>
                                        </p:attrNameLst>
                                      </p:cBhvr>
                                      <p:to>
                                        <p:strVal val="visible"/>
                                      </p:to>
                                    </p:set>
                                    <p:animEffect transition="in" filter="fade">
                                      <p:cBhvr>
                                        <p:cTn id="7" dur="750"/>
                                        <p:tgtEl>
                                          <p:spTgt spid="371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22"/>
                                        </p:tgtEl>
                                        <p:attrNameLst>
                                          <p:attrName>style.visibility</p:attrName>
                                        </p:attrNameLst>
                                      </p:cBhvr>
                                      <p:to>
                                        <p:strVal val="visible"/>
                                      </p:to>
                                    </p:set>
                                    <p:animEffect transition="in" filter="fade">
                                      <p:cBhvr>
                                        <p:cTn id="10" dur="750"/>
                                        <p:tgtEl>
                                          <p:spTgt spid="34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721">
                                            <p:txEl>
                                              <p:pRg st="0" end="0"/>
                                            </p:txEl>
                                          </p:spTgt>
                                        </p:tgtEl>
                                        <p:attrNameLst>
                                          <p:attrName>style.visibility</p:attrName>
                                        </p:attrNameLst>
                                      </p:cBhvr>
                                      <p:to>
                                        <p:strVal val="visible"/>
                                      </p:to>
                                    </p:set>
                                    <p:animEffect transition="in" filter="fade">
                                      <p:cBhvr>
                                        <p:cTn id="15" dur="750"/>
                                        <p:tgtEl>
                                          <p:spTgt spid="3721">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23"/>
                                        </p:tgtEl>
                                        <p:attrNameLst>
                                          <p:attrName>style.visibility</p:attrName>
                                        </p:attrNameLst>
                                      </p:cBhvr>
                                      <p:to>
                                        <p:strVal val="visible"/>
                                      </p:to>
                                    </p:set>
                                    <p:animEffect transition="in" filter="fade">
                                      <p:cBhvr>
                                        <p:cTn id="18" dur="750"/>
                                        <p:tgtEl>
                                          <p:spTgt spid="3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2" grpId="0" animBg="1"/>
      <p:bldP spid="3423" grpId="0" animBg="1"/>
      <p:bldP spid="3719" grpId="0" build="p"/>
      <p:bldP spid="3721"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9000"/>
          </a:stretch>
        </a:blipFill>
        <a:effectLst/>
      </p:bgPr>
    </p:bg>
    <p:spTree>
      <p:nvGrpSpPr>
        <p:cNvPr id="1" name="Shape 278"/>
        <p:cNvGrpSpPr/>
        <p:nvPr/>
      </p:nvGrpSpPr>
      <p:grpSpPr>
        <a:xfrm>
          <a:off x="0" y="0"/>
          <a:ext cx="0" cy="0"/>
          <a:chOff x="0" y="0"/>
          <a:chExt cx="0" cy="0"/>
        </a:xfrm>
      </p:grpSpPr>
      <p:sp>
        <p:nvSpPr>
          <p:cNvPr id="279" name="Google Shape;279;p40"/>
          <p:cNvSpPr txBox="1">
            <a:spLocks noGrp="1"/>
          </p:cNvSpPr>
          <p:nvPr>
            <p:ph type="ctrTitle"/>
          </p:nvPr>
        </p:nvSpPr>
        <p:spPr>
          <a:xfrm>
            <a:off x="2141550" y="2954050"/>
            <a:ext cx="4570800" cy="363600"/>
          </a:xfrm>
          <a:prstGeom prst="rect">
            <a:avLst/>
          </a:prstGeom>
        </p:spPr>
        <p:txBody>
          <a:bodyPr spcFirstLastPara="1" wrap="square" lIns="91425" tIns="91425" rIns="91425" bIns="91425" anchor="t" anchorCtr="0">
            <a:noAutofit/>
          </a:bodyPr>
          <a:lstStyle/>
          <a:p>
            <a:r>
              <a:rPr lang="en-US" sz="6000" b="1" dirty="0">
                <a:latin typeface="#9Slide05 Kathya" panose="02000000000000000000" pitchFamily="2" charset="0"/>
                <a:cs typeface="Arial" panose="020B0604020202020204" pitchFamily="34" charset="0"/>
                <a:sym typeface="Arial" panose="020B0604020202020204" pitchFamily="34" charset="0"/>
              </a:rPr>
              <a:t>- </a:t>
            </a:r>
            <a:r>
              <a:rPr lang="en-US" sz="6000" b="1" dirty="0" err="1">
                <a:latin typeface="#9Slide05 Kathya" panose="02000000000000000000" pitchFamily="2" charset="0"/>
                <a:cs typeface="Arial" panose="020B0604020202020204" pitchFamily="34" charset="0"/>
                <a:sym typeface="Arial" panose="020B0604020202020204" pitchFamily="34" charset="0"/>
              </a:rPr>
              <a:t>Hà</a:t>
            </a:r>
            <a:r>
              <a:rPr lang="en-US" sz="6000" b="1" dirty="0">
                <a:latin typeface="#9Slide05 Kathya" panose="02000000000000000000" pitchFamily="2" charset="0"/>
                <a:cs typeface="Arial" panose="020B0604020202020204" pitchFamily="34" charset="0"/>
                <a:sym typeface="Arial" panose="020B0604020202020204" pitchFamily="34" charset="0"/>
              </a:rPr>
              <a:t> My-</a:t>
            </a:r>
            <a:r>
              <a:rPr lang="en-US" sz="2800" b="1" dirty="0">
                <a:latin typeface="#9Slide05 Kathya" panose="02000000000000000000" pitchFamily="2" charset="0"/>
                <a:cs typeface="Arial" panose="020B0604020202020204" pitchFamily="34" charset="0"/>
                <a:sym typeface="Arial" panose="020B0604020202020204" pitchFamily="34" charset="0"/>
              </a:rPr>
              <a:t> </a:t>
            </a:r>
            <a:endParaRPr lang="en-US" sz="3200" b="1" dirty="0">
              <a:solidFill>
                <a:schemeClr val="dk2"/>
              </a:solidFill>
              <a:latin typeface="#9Slide05 Kathya" panose="02000000000000000000" pitchFamily="2" charset="0"/>
              <a:cs typeface="Arial" panose="020B0604020202020204" pitchFamily="34" charset="0"/>
              <a:sym typeface="Arial" panose="020B0604020202020204" pitchFamily="34" charset="0"/>
            </a:endParaRPr>
          </a:p>
        </p:txBody>
      </p:sp>
      <p:sp>
        <p:nvSpPr>
          <p:cNvPr id="280" name="Google Shape;280;p40"/>
          <p:cNvSpPr txBox="1">
            <a:spLocks noGrp="1"/>
          </p:cNvSpPr>
          <p:nvPr>
            <p:ph type="subTitle" idx="1"/>
          </p:nvPr>
        </p:nvSpPr>
        <p:spPr>
          <a:xfrm>
            <a:off x="2431650" y="1657750"/>
            <a:ext cx="4280700" cy="1478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lang="en-US" sz="2400" b="1" u="sng" dirty="0">
              <a:solidFill>
                <a:schemeClr val="dk1"/>
              </a:solidFill>
              <a:latin typeface="#9Slide05 Kathya" panose="02000000000000000000" pitchFamily="2" charset="0"/>
              <a:cs typeface="Arial" panose="020B0604020202020204" pitchFamily="34" charset="0"/>
              <a:sym typeface="Arial" panose="020B0604020202020204" pitchFamily="34" charset="0"/>
            </a:endParaRPr>
          </a:p>
          <a:p>
            <a:pPr marL="0" lvl="0" indent="0" algn="ctr" rtl="0">
              <a:spcBef>
                <a:spcPts val="0"/>
              </a:spcBef>
              <a:spcAft>
                <a:spcPts val="0"/>
              </a:spcAft>
              <a:buNone/>
            </a:pPr>
            <a:r>
              <a:rPr lang="en-US" sz="5400" b="1" u="sng" dirty="0" err="1">
                <a:solidFill>
                  <a:schemeClr val="dk1"/>
                </a:solidFill>
                <a:latin typeface="#9Slide05 Kathya" panose="02000000000000000000" pitchFamily="2" charset="0"/>
                <a:cs typeface="Arial" panose="020B0604020202020204" pitchFamily="34" charset="0"/>
                <a:sym typeface="Arial" panose="020B0604020202020204" pitchFamily="34" charset="0"/>
              </a:rPr>
              <a:t>Văn</a:t>
            </a:r>
            <a:r>
              <a:rPr lang="en-US" sz="5400" b="1" u="sng" dirty="0">
                <a:solidFill>
                  <a:schemeClr val="dk1"/>
                </a:solidFill>
                <a:latin typeface="#9Slide05 Kathya" panose="02000000000000000000" pitchFamily="2" charset="0"/>
                <a:cs typeface="Arial" panose="020B0604020202020204" pitchFamily="34" charset="0"/>
                <a:sym typeface="Arial" panose="020B0604020202020204" pitchFamily="34" charset="0"/>
              </a:rPr>
              <a:t> </a:t>
            </a:r>
            <a:r>
              <a:rPr lang="en-US" sz="5400" b="1" u="sng" dirty="0" err="1">
                <a:solidFill>
                  <a:schemeClr val="dk1"/>
                </a:solidFill>
                <a:latin typeface="#9Slide05 Kathya" panose="02000000000000000000" pitchFamily="2" charset="0"/>
                <a:cs typeface="Arial" panose="020B0604020202020204" pitchFamily="34" charset="0"/>
                <a:sym typeface="Arial" panose="020B0604020202020204" pitchFamily="34" charset="0"/>
              </a:rPr>
              <a:t>bản</a:t>
            </a:r>
            <a:r>
              <a:rPr lang="en-US" sz="5400" b="1" u="sng" dirty="0">
                <a:solidFill>
                  <a:schemeClr val="dk1"/>
                </a:solidFill>
                <a:latin typeface="#9Slide05 Kathya" panose="02000000000000000000" pitchFamily="2" charset="0"/>
                <a:cs typeface="Arial" panose="020B0604020202020204" pitchFamily="34" charset="0"/>
                <a:sym typeface="Arial" panose="020B0604020202020204" pitchFamily="34" charset="0"/>
              </a:rPr>
              <a:t> 1</a:t>
            </a:r>
            <a:endParaRPr lang="en-US" sz="4400" b="1" u="sng" dirty="0">
              <a:solidFill>
                <a:schemeClr val="dk1"/>
              </a:solidFill>
              <a:latin typeface="#9Slide05 Kathya" panose="02000000000000000000" pitchFamily="2" charset="0"/>
              <a:cs typeface="Arial" panose="020B0604020202020204" pitchFamily="34" charset="0"/>
              <a:sym typeface="Arial" panose="020B0604020202020204" pitchFamily="34" charset="0"/>
            </a:endParaRPr>
          </a:p>
          <a:p>
            <a:r>
              <a:rPr lang="en-US" sz="7200" b="1" dirty="0">
                <a:latin typeface="#9Slide05 SVNCoco FY" panose="02000506000000020003" pitchFamily="2" charset="0"/>
                <a:cs typeface="Arial" panose="020B0604020202020204" pitchFamily="34" charset="0"/>
                <a:sym typeface="Arial" panose="020B0604020202020204" pitchFamily="34" charset="0"/>
              </a:rPr>
              <a:t>HANG ÉN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280">
                                            <p:txEl>
                                              <p:pRg st="1" end="1"/>
                                            </p:txEl>
                                          </p:spTgt>
                                        </p:tgtEl>
                                        <p:attrNameLst>
                                          <p:attrName>style.visibility</p:attrName>
                                        </p:attrNameLst>
                                      </p:cBhvr>
                                      <p:to>
                                        <p:strVal val="visible"/>
                                      </p:to>
                                    </p:set>
                                    <p:anim by="(-#ppt_w*2)" calcmode="lin" valueType="num">
                                      <p:cBhvr rctx="PPT">
                                        <p:cTn id="7" dur="500" autoRev="1" fill="hold">
                                          <p:stCondLst>
                                            <p:cond delay="0"/>
                                          </p:stCondLst>
                                        </p:cTn>
                                        <p:tgtEl>
                                          <p:spTgt spid="280">
                                            <p:txEl>
                                              <p:pRg st="1" end="1"/>
                                            </p:txEl>
                                          </p:spTgt>
                                        </p:tgtEl>
                                        <p:attrNameLst>
                                          <p:attrName>ppt_w</p:attrName>
                                        </p:attrNameLst>
                                      </p:cBhvr>
                                    </p:anim>
                                    <p:anim by="(#ppt_w*0.50)" calcmode="lin" valueType="num">
                                      <p:cBhvr>
                                        <p:cTn id="8" dur="500" decel="50000" autoRev="1" fill="hold">
                                          <p:stCondLst>
                                            <p:cond delay="0"/>
                                          </p:stCondLst>
                                        </p:cTn>
                                        <p:tgtEl>
                                          <p:spTgt spid="280">
                                            <p:txEl>
                                              <p:pRg st="1" end="1"/>
                                            </p:txEl>
                                          </p:spTgt>
                                        </p:tgtEl>
                                        <p:attrNameLst>
                                          <p:attrName>ppt_x</p:attrName>
                                        </p:attrNameLst>
                                      </p:cBhvr>
                                    </p:anim>
                                    <p:anim from="(-#ppt_h/2)" to="(#ppt_y)" calcmode="lin" valueType="num">
                                      <p:cBhvr>
                                        <p:cTn id="9" dur="1000" fill="hold">
                                          <p:stCondLst>
                                            <p:cond delay="0"/>
                                          </p:stCondLst>
                                        </p:cTn>
                                        <p:tgtEl>
                                          <p:spTgt spid="280">
                                            <p:txEl>
                                              <p:pRg st="1" end="1"/>
                                            </p:txEl>
                                          </p:spTgt>
                                        </p:tgtEl>
                                        <p:attrNameLst>
                                          <p:attrName>ppt_y</p:attrName>
                                        </p:attrNameLst>
                                      </p:cBhvr>
                                    </p:anim>
                                    <p:animRot by="21600000">
                                      <p:cBhvr>
                                        <p:cTn id="10" dur="1000" fill="hold">
                                          <p:stCondLst>
                                            <p:cond delay="0"/>
                                          </p:stCondLst>
                                        </p:cTn>
                                        <p:tgtEl>
                                          <p:spTgt spid="280">
                                            <p:txEl>
                                              <p:pRg st="1" end="1"/>
                                            </p:txEl>
                                          </p:spTgt>
                                        </p:tgtEl>
                                        <p:attrNameLst>
                                          <p:attrName>r</p:attrName>
                                        </p:attrNameLst>
                                      </p:cBhvr>
                                    </p:animRot>
                                  </p:childTnLst>
                                </p:cTn>
                              </p:par>
                              <p:par>
                                <p:cTn id="11" presetID="56" presetClass="entr" presetSubtype="0" fill="hold" grpId="0" nodeType="withEffect">
                                  <p:stCondLst>
                                    <p:cond delay="0"/>
                                  </p:stCondLst>
                                  <p:iterate type="lt">
                                    <p:tmPct val="10000"/>
                                  </p:iterate>
                                  <p:childTnLst>
                                    <p:set>
                                      <p:cBhvr>
                                        <p:cTn id="12" dur="1" fill="hold">
                                          <p:stCondLst>
                                            <p:cond delay="0"/>
                                          </p:stCondLst>
                                        </p:cTn>
                                        <p:tgtEl>
                                          <p:spTgt spid="280">
                                            <p:txEl>
                                              <p:pRg st="2" end="2"/>
                                            </p:txEl>
                                          </p:spTgt>
                                        </p:tgtEl>
                                        <p:attrNameLst>
                                          <p:attrName>style.visibility</p:attrName>
                                        </p:attrNameLst>
                                      </p:cBhvr>
                                      <p:to>
                                        <p:strVal val="visible"/>
                                      </p:to>
                                    </p:set>
                                    <p:anim by="(-#ppt_w*2)" calcmode="lin" valueType="num">
                                      <p:cBhvr rctx="PPT">
                                        <p:cTn id="13" dur="500" autoRev="1" fill="hold">
                                          <p:stCondLst>
                                            <p:cond delay="0"/>
                                          </p:stCondLst>
                                        </p:cTn>
                                        <p:tgtEl>
                                          <p:spTgt spid="280">
                                            <p:txEl>
                                              <p:pRg st="2" end="2"/>
                                            </p:txEl>
                                          </p:spTgt>
                                        </p:tgtEl>
                                        <p:attrNameLst>
                                          <p:attrName>ppt_w</p:attrName>
                                        </p:attrNameLst>
                                      </p:cBhvr>
                                    </p:anim>
                                    <p:anim by="(#ppt_w*0.50)" calcmode="lin" valueType="num">
                                      <p:cBhvr>
                                        <p:cTn id="14" dur="500" decel="50000" autoRev="1" fill="hold">
                                          <p:stCondLst>
                                            <p:cond delay="0"/>
                                          </p:stCondLst>
                                        </p:cTn>
                                        <p:tgtEl>
                                          <p:spTgt spid="280">
                                            <p:txEl>
                                              <p:pRg st="2" end="2"/>
                                            </p:txEl>
                                          </p:spTgt>
                                        </p:tgtEl>
                                        <p:attrNameLst>
                                          <p:attrName>ppt_x</p:attrName>
                                        </p:attrNameLst>
                                      </p:cBhvr>
                                    </p:anim>
                                    <p:anim from="(-#ppt_h/2)" to="(#ppt_y)" calcmode="lin" valueType="num">
                                      <p:cBhvr>
                                        <p:cTn id="15" dur="1000" fill="hold">
                                          <p:stCondLst>
                                            <p:cond delay="0"/>
                                          </p:stCondLst>
                                        </p:cTn>
                                        <p:tgtEl>
                                          <p:spTgt spid="280">
                                            <p:txEl>
                                              <p:pRg st="2" end="2"/>
                                            </p:txEl>
                                          </p:spTgt>
                                        </p:tgtEl>
                                        <p:attrNameLst>
                                          <p:attrName>ppt_y</p:attrName>
                                        </p:attrNameLst>
                                      </p:cBhvr>
                                    </p:anim>
                                    <p:animRot by="21600000">
                                      <p:cBhvr>
                                        <p:cTn id="16" dur="1000" fill="hold">
                                          <p:stCondLst>
                                            <p:cond delay="0"/>
                                          </p:stCondLst>
                                        </p:cTn>
                                        <p:tgtEl>
                                          <p:spTgt spid="280">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48"/>
        <p:cNvGrpSpPr/>
        <p:nvPr/>
      </p:nvGrpSpPr>
      <p:grpSpPr>
        <a:xfrm>
          <a:off x="0" y="0"/>
          <a:ext cx="0" cy="0"/>
          <a:chOff x="0" y="0"/>
          <a:chExt cx="0" cy="0"/>
        </a:xfrm>
      </p:grpSpPr>
      <p:pic>
        <p:nvPicPr>
          <p:cNvPr id="3" name="Hình ảnh 2" descr="Ảnh có chứa văn bản, núi, vàng, thiên nhiên&#10;&#10;Mô tả được tạo tự động">
            <a:extLst>
              <a:ext uri="{FF2B5EF4-FFF2-40B4-BE49-F238E27FC236}">
                <a16:creationId xmlns:a16="http://schemas.microsoft.com/office/drawing/2014/main" id="{E1A1D369-3B6A-4184-AA76-01521B8C9F3A}"/>
              </a:ext>
            </a:extLst>
          </p:cNvPr>
          <p:cNvPicPr>
            <a:picLocks noChangeAspect="1"/>
          </p:cNvPicPr>
          <p:nvPr/>
        </p:nvPicPr>
        <p:blipFill>
          <a:blip r:embed="rId3"/>
          <a:stretch>
            <a:fillRect/>
          </a:stretch>
        </p:blipFill>
        <p:spPr>
          <a:xfrm>
            <a:off x="756151" y="2676403"/>
            <a:ext cx="2884032" cy="2164108"/>
          </a:xfrm>
          <a:prstGeom prst="rect">
            <a:avLst/>
          </a:prstGeom>
          <a:ln>
            <a:solidFill>
              <a:schemeClr val="bg2">
                <a:lumMod val="50000"/>
              </a:schemeClr>
            </a:solidFill>
          </a:ln>
        </p:spPr>
      </p:pic>
      <p:pic>
        <p:nvPicPr>
          <p:cNvPr id="5" name="Hình ảnh 4" descr="Ảnh có chứa thiên nhiên, núi, ngoài trời&#10;&#10;Mô tả được tạo tự động">
            <a:extLst>
              <a:ext uri="{FF2B5EF4-FFF2-40B4-BE49-F238E27FC236}">
                <a16:creationId xmlns:a16="http://schemas.microsoft.com/office/drawing/2014/main" id="{1B3FF7E8-E94C-4AA9-ADD8-9F309AF12665}"/>
              </a:ext>
            </a:extLst>
          </p:cNvPr>
          <p:cNvPicPr>
            <a:picLocks noChangeAspect="1"/>
          </p:cNvPicPr>
          <p:nvPr/>
        </p:nvPicPr>
        <p:blipFill>
          <a:blip r:embed="rId4"/>
          <a:stretch>
            <a:fillRect/>
          </a:stretch>
        </p:blipFill>
        <p:spPr>
          <a:xfrm>
            <a:off x="4572000" y="2676403"/>
            <a:ext cx="2368193" cy="2164108"/>
          </a:xfrm>
          <a:prstGeom prst="rect">
            <a:avLst/>
          </a:prstGeom>
          <a:ln>
            <a:solidFill>
              <a:schemeClr val="bg2">
                <a:lumMod val="50000"/>
              </a:schemeClr>
            </a:solidFill>
          </a:ln>
        </p:spPr>
      </p:pic>
      <p:sp>
        <p:nvSpPr>
          <p:cNvPr id="8" name="Hộp Văn bản 7">
            <a:extLst>
              <a:ext uri="{FF2B5EF4-FFF2-40B4-BE49-F238E27FC236}">
                <a16:creationId xmlns:a16="http://schemas.microsoft.com/office/drawing/2014/main" id="{D38F9F5C-AC21-42E9-A8F7-03A5E6164C20}"/>
              </a:ext>
            </a:extLst>
          </p:cNvPr>
          <p:cNvSpPr txBox="1"/>
          <p:nvPr/>
        </p:nvSpPr>
        <p:spPr>
          <a:xfrm>
            <a:off x="1682931" y="204426"/>
            <a:ext cx="6762204" cy="2262671"/>
          </a:xfrm>
          <a:prstGeom prst="rect">
            <a:avLst/>
          </a:prstGeom>
          <a:noFill/>
        </p:spPr>
        <p:txBody>
          <a:bodyPr wrap="square">
            <a:spAutoFit/>
          </a:bodyPr>
          <a:lstStyle/>
          <a:p>
            <a:pPr>
              <a:lnSpc>
                <a:spcPct val="150000"/>
              </a:lnSpc>
            </a:pPr>
            <a:r>
              <a:rPr lang="vi-VN" sz="1600" b="1" dirty="0">
                <a:solidFill>
                  <a:schemeClr val="bg2">
                    <a:lumMod val="50000"/>
                  </a:schemeClr>
                </a:solidFill>
                <a:latin typeface="Arial" panose="020B0604020202020204" pitchFamily="34" charset="0"/>
                <a:cs typeface="Arial" panose="020B0604020202020204" pitchFamily="34" charset="0"/>
                <a:sym typeface="Arial" panose="020B0604020202020204" pitchFamily="34" charset="0"/>
              </a:rPr>
              <a:t>- Hang </a:t>
            </a:r>
            <a:r>
              <a:rPr lang="vi-VN" sz="1600" b="1" dirty="0" err="1">
                <a:solidFill>
                  <a:schemeClr val="bg2">
                    <a:lumMod val="50000"/>
                  </a:schemeClr>
                </a:solidFill>
                <a:latin typeface="Arial" panose="020B0604020202020204" pitchFamily="34" charset="0"/>
                <a:cs typeface="Arial" panose="020B0604020202020204" pitchFamily="34" charset="0"/>
                <a:sym typeface="Arial" panose="020B0604020202020204" pitchFamily="34" charset="0"/>
              </a:rPr>
              <a:t>Én</a:t>
            </a:r>
            <a:r>
              <a:rPr lang="vi-VN" sz="1600" b="1" dirty="0">
                <a:solidFill>
                  <a:schemeClr val="bg2">
                    <a:lumMod val="50000"/>
                  </a:schemeClr>
                </a:solidFill>
                <a:latin typeface="Arial" panose="020B0604020202020204" pitchFamily="34" charset="0"/>
                <a:cs typeface="Arial" panose="020B0604020202020204" pitchFamily="34" charset="0"/>
                <a:sym typeface="Arial" panose="020B0604020202020204" pitchFamily="34" charset="0"/>
              </a:rPr>
              <a:t> </a:t>
            </a:r>
            <a:r>
              <a:rPr lang="vi-VN" sz="1600" b="1" dirty="0" err="1">
                <a:solidFill>
                  <a:schemeClr val="bg2">
                    <a:lumMod val="50000"/>
                  </a:schemeClr>
                </a:solidFill>
                <a:latin typeface="Arial" panose="020B0604020202020204" pitchFamily="34" charset="0"/>
                <a:cs typeface="Arial" panose="020B0604020202020204" pitchFamily="34" charset="0"/>
                <a:sym typeface="Arial" panose="020B0604020202020204" pitchFamily="34" charset="0"/>
              </a:rPr>
              <a:t>vào</a:t>
            </a:r>
            <a:r>
              <a:rPr lang="vi-VN" sz="1600" b="1" dirty="0">
                <a:solidFill>
                  <a:schemeClr val="bg2">
                    <a:lumMod val="50000"/>
                  </a:schemeClr>
                </a:solidFill>
                <a:latin typeface="Arial" panose="020B0604020202020204" pitchFamily="34" charset="0"/>
                <a:cs typeface="Arial" panose="020B0604020202020204" pitchFamily="34" charset="0"/>
                <a:sym typeface="Arial" panose="020B0604020202020204" pitchFamily="34" charset="0"/>
              </a:rPr>
              <a:t> </a:t>
            </a:r>
            <a:r>
              <a:rPr lang="vi-VN" sz="1600" b="1" dirty="0" err="1">
                <a:solidFill>
                  <a:schemeClr val="bg2">
                    <a:lumMod val="50000"/>
                  </a:schemeClr>
                </a:solidFill>
                <a:latin typeface="Arial" panose="020B0604020202020204" pitchFamily="34" charset="0"/>
                <a:cs typeface="Arial" panose="020B0604020202020204" pitchFamily="34" charset="0"/>
                <a:sym typeface="Arial" panose="020B0604020202020204" pitchFamily="34" charset="0"/>
              </a:rPr>
              <a:t>sáng</a:t>
            </a:r>
            <a:r>
              <a:rPr lang="vi-VN" sz="1600" b="1" dirty="0">
                <a:solidFill>
                  <a:schemeClr val="bg2">
                    <a:lumMod val="50000"/>
                  </a:schemeClr>
                </a:solidFill>
                <a:latin typeface="Arial" panose="020B0604020202020204" pitchFamily="34" charset="0"/>
                <a:cs typeface="Arial" panose="020B0604020202020204" pitchFamily="34" charset="0"/>
                <a:sym typeface="Arial" panose="020B0604020202020204" pitchFamily="34" charset="0"/>
              </a:rPr>
              <a:t> </a:t>
            </a:r>
            <a:r>
              <a:rPr lang="vi-VN" sz="1600" b="1" dirty="0" err="1">
                <a:solidFill>
                  <a:schemeClr val="bg2">
                    <a:lumMod val="50000"/>
                  </a:schemeClr>
                </a:solidFill>
                <a:latin typeface="Arial" panose="020B0604020202020204" pitchFamily="34" charset="0"/>
                <a:cs typeface="Arial" panose="020B0604020202020204" pitchFamily="34" charset="0"/>
                <a:sym typeface="Arial" panose="020B0604020202020204" pitchFamily="34" charset="0"/>
              </a:rPr>
              <a:t>sớm</a:t>
            </a:r>
            <a:r>
              <a:rPr lang="vi-VN" sz="1600" b="1" dirty="0">
                <a:solidFill>
                  <a:schemeClr val="bg2">
                    <a:lumMod val="50000"/>
                  </a:schemeClr>
                </a:solidFill>
                <a:latin typeface="Arial" panose="020B0604020202020204" pitchFamily="34" charset="0"/>
                <a:cs typeface="Arial" panose="020B0604020202020204" pitchFamily="34" charset="0"/>
                <a:sym typeface="Arial" panose="020B0604020202020204" pitchFamily="34" charset="0"/>
              </a:rPr>
              <a:t>:</a:t>
            </a:r>
            <a:br>
              <a:rPr lang="vi-VN" sz="1600" b="1" dirty="0">
                <a:solidFill>
                  <a:schemeClr val="accent6">
                    <a:lumMod val="10000"/>
                  </a:schemeClr>
                </a:solidFill>
                <a:latin typeface="Arial" panose="020B0604020202020204" pitchFamily="34" charset="0"/>
                <a:cs typeface="Arial" panose="020B0604020202020204" pitchFamily="34" charset="0"/>
                <a:sym typeface="Arial" panose="020B0604020202020204" pitchFamily="34" charset="0"/>
              </a:rPr>
            </a:br>
            <a:r>
              <a:rPr lang="vi-VN" sz="1600" b="1" dirty="0">
                <a:solidFill>
                  <a:schemeClr val="accent6">
                    <a:lumMod val="10000"/>
                  </a:schemeClr>
                </a:solidFill>
                <a:latin typeface="Arial" panose="020B0604020202020204" pitchFamily="34" charset="0"/>
                <a:cs typeface="Arial" panose="020B0604020202020204" pitchFamily="34" charset="0"/>
                <a:sym typeface="Arial" panose="020B0604020202020204" pitchFamily="34" charset="0"/>
              </a:rPr>
              <a:t>+ </a:t>
            </a:r>
            <a:r>
              <a:rPr lang="nl-NL" sz="1600" b="1" dirty="0">
                <a:solidFill>
                  <a:schemeClr val="accent6">
                    <a:lumMod val="10000"/>
                  </a:schemeClr>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luồng nắng ban mai rực rỡ</a:t>
            </a:r>
            <a:r>
              <a:rPr lang="vi-VN" sz="1600" b="1" dirty="0">
                <a:solidFill>
                  <a:schemeClr val="accent6">
                    <a:lumMod val="10000"/>
                  </a:schemeClr>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lang="nl-NL" sz="1600" b="1" dirty="0">
                <a:solidFill>
                  <a:schemeClr val="accent6">
                    <a:lumMod val="10000"/>
                  </a:schemeClr>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sáng bừng cả lòng hang</a:t>
            </a:r>
            <a:br>
              <a:rPr lang="vi-VN" sz="1600" b="1" dirty="0">
                <a:solidFill>
                  <a:schemeClr val="accent6">
                    <a:lumMod val="10000"/>
                  </a:schemeClr>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br>
            <a:r>
              <a:rPr lang="vi-VN" sz="1600" b="1" dirty="0">
                <a:solidFill>
                  <a:schemeClr val="accent6">
                    <a:lumMod val="10000"/>
                  </a:schemeClr>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lang="nl-NL" sz="1600" b="1" dirty="0">
                <a:solidFill>
                  <a:schemeClr val="accent6">
                    <a:lumMod val="10000"/>
                  </a:schemeClr>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Khói mơ lãng đãng trên mặt nước do nắng và hơi nước mỏng cộng lại</a:t>
            </a:r>
            <a:br>
              <a:rPr lang="vi-VN" sz="1600" b="1" dirty="0">
                <a:solidFill>
                  <a:schemeClr val="accent6">
                    <a:lumMod val="10000"/>
                  </a:schemeClr>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br>
            <a:r>
              <a:rPr lang="vi-VN" sz="1600" b="1" dirty="0">
                <a:solidFill>
                  <a:schemeClr val="accent6">
                    <a:lumMod val="10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lang="nl-NL" sz="1600" b="1" dirty="0">
                <a:solidFill>
                  <a:schemeClr val="accent6">
                    <a:lumMod val="10000"/>
                  </a:schemeClr>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Không khí mát lành, tinh khiết.</a:t>
            </a:r>
            <a:br>
              <a:rPr lang="vi-VN" sz="1600" b="1" dirty="0">
                <a:solidFill>
                  <a:schemeClr val="accent6">
                    <a:lumMod val="10000"/>
                  </a:schemeClr>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br>
            <a:r>
              <a:rPr lang="vi-VN" sz="1600" b="1" dirty="0">
                <a:solidFill>
                  <a:schemeClr val="accent6">
                    <a:lumMod val="10000"/>
                  </a:schemeClr>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lang="vi-VN" sz="1600" b="1" dirty="0" err="1">
                <a:solidFill>
                  <a:schemeClr val="accent6">
                    <a:lumMod val="10000"/>
                  </a:schemeClr>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Vẻ</a:t>
            </a:r>
            <a:r>
              <a:rPr lang="vi-VN" sz="1600" b="1" dirty="0">
                <a:solidFill>
                  <a:schemeClr val="accent6">
                    <a:lumMod val="10000"/>
                  </a:schemeClr>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lang="vi-VN" sz="1600" b="1" dirty="0" err="1">
                <a:solidFill>
                  <a:schemeClr val="accent6">
                    <a:lumMod val="10000"/>
                  </a:schemeClr>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đẹp</a:t>
            </a:r>
            <a:r>
              <a:rPr lang="vi-VN" sz="1600" b="1" dirty="0">
                <a:solidFill>
                  <a:schemeClr val="accent6">
                    <a:lumMod val="10000"/>
                  </a:schemeClr>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thơ </a:t>
            </a:r>
            <a:r>
              <a:rPr lang="vi-VN" sz="1600" b="1" dirty="0" err="1">
                <a:solidFill>
                  <a:schemeClr val="accent6">
                    <a:lumMod val="10000"/>
                  </a:schemeClr>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mộng</a:t>
            </a:r>
            <a:r>
              <a:rPr lang="vi-VN" sz="1600" b="1" dirty="0">
                <a:solidFill>
                  <a:schemeClr val="accent6">
                    <a:lumMod val="10000"/>
                  </a:schemeClr>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lang="vi-VN" sz="1600" b="1" dirty="0" err="1">
                <a:solidFill>
                  <a:schemeClr val="accent6">
                    <a:lumMod val="10000"/>
                  </a:schemeClr>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bình</a:t>
            </a:r>
            <a:r>
              <a:rPr lang="vi-VN" sz="1600" b="1" dirty="0">
                <a:solidFill>
                  <a:schemeClr val="accent6">
                    <a:lumMod val="10000"/>
                  </a:schemeClr>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yên</a:t>
            </a:r>
            <a:endParaRPr lang="vi-VN" sz="1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92"/>
        <p:cNvGrpSpPr/>
        <p:nvPr/>
      </p:nvGrpSpPr>
      <p:grpSpPr>
        <a:xfrm>
          <a:off x="0" y="0"/>
          <a:ext cx="0" cy="0"/>
          <a:chOff x="0" y="0"/>
          <a:chExt cx="0" cy="0"/>
        </a:xfrm>
      </p:grpSpPr>
      <p:sp>
        <p:nvSpPr>
          <p:cNvPr id="3193" name="Google Shape;3193;p47"/>
          <p:cNvSpPr/>
          <p:nvPr/>
        </p:nvSpPr>
        <p:spPr>
          <a:xfrm>
            <a:off x="3817404" y="944054"/>
            <a:ext cx="1623469" cy="1401468"/>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194" name="Google Shape;3194;p47"/>
          <p:cNvSpPr txBox="1">
            <a:spLocks noGrp="1"/>
          </p:cNvSpPr>
          <p:nvPr>
            <p:ph type="title"/>
          </p:nvPr>
        </p:nvSpPr>
        <p:spPr>
          <a:xfrm>
            <a:off x="2172850" y="2894733"/>
            <a:ext cx="5103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nl-NL"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nl-NL"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Sự hòa mình của con người với tự nhiên</a:t>
            </a:r>
            <a:br>
              <a:rPr lang="vi-VN" sz="3600"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br>
            <a:endParaRPr sz="3600" dirty="0">
              <a:latin typeface="Arial" panose="020B0604020202020204" pitchFamily="34" charset="0"/>
              <a:cs typeface="Arial" panose="020B0604020202020204" pitchFamily="34" charset="0"/>
              <a:sym typeface="Arial" panose="020B0604020202020204" pitchFamily="34" charset="0"/>
            </a:endParaRPr>
          </a:p>
        </p:txBody>
      </p:sp>
      <p:sp>
        <p:nvSpPr>
          <p:cNvPr id="3195" name="Google Shape;3195;p47"/>
          <p:cNvSpPr txBox="1">
            <a:spLocks noGrp="1"/>
          </p:cNvSpPr>
          <p:nvPr>
            <p:ph type="title" idx="2"/>
          </p:nvPr>
        </p:nvSpPr>
        <p:spPr>
          <a:xfrm>
            <a:off x="3903525" y="1337825"/>
            <a:ext cx="1332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a:latin typeface="Arial" panose="020B0604020202020204" pitchFamily="34" charset="0"/>
                <a:cs typeface="Arial" panose="020B0604020202020204" pitchFamily="34" charset="0"/>
                <a:sym typeface="Arial" panose="020B0604020202020204" pitchFamily="34" charset="0"/>
              </a:rPr>
              <a:t>03</a:t>
            </a:r>
            <a:endParaRPr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761814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41"/>
        <p:cNvGrpSpPr/>
        <p:nvPr/>
      </p:nvGrpSpPr>
      <p:grpSpPr>
        <a:xfrm>
          <a:off x="0" y="0"/>
          <a:ext cx="0" cy="0"/>
          <a:chOff x="0" y="0"/>
          <a:chExt cx="0" cy="0"/>
        </a:xfrm>
      </p:grpSpPr>
      <p:graphicFrame>
        <p:nvGraphicFramePr>
          <p:cNvPr id="3" name="Sơ đồ 2">
            <a:extLst>
              <a:ext uri="{FF2B5EF4-FFF2-40B4-BE49-F238E27FC236}">
                <a16:creationId xmlns:a16="http://schemas.microsoft.com/office/drawing/2014/main" id="{B2AC6D35-133B-4E85-B625-DB335B7914AB}"/>
              </a:ext>
            </a:extLst>
          </p:cNvPr>
          <p:cNvGraphicFramePr/>
          <p:nvPr>
            <p:extLst>
              <p:ext uri="{D42A27DB-BD31-4B8C-83A1-F6EECF244321}">
                <p14:modId xmlns:p14="http://schemas.microsoft.com/office/powerpoint/2010/main" val="2480995649"/>
              </p:ext>
            </p:extLst>
          </p:nvPr>
        </p:nvGraphicFramePr>
        <p:xfrm>
          <a:off x="1236617" y="644434"/>
          <a:ext cx="5268686" cy="38840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graphicEl>
                                              <a:dgm id="{5150BCCB-AA87-45D4-8883-B98FDD875C74}"/>
                                            </p:graphicEl>
                                          </p:spTgt>
                                        </p:tgtEl>
                                        <p:attrNameLst>
                                          <p:attrName>style.visibility</p:attrName>
                                        </p:attrNameLst>
                                      </p:cBhvr>
                                      <p:to>
                                        <p:strVal val="visible"/>
                                      </p:to>
                                    </p:set>
                                    <p:animEffect transition="in" filter="barn(inVertical)">
                                      <p:cBhvr>
                                        <p:cTn id="7" dur="750"/>
                                        <p:tgtEl>
                                          <p:spTgt spid="3">
                                            <p:graphicEl>
                                              <a:dgm id="{5150BCCB-AA87-45D4-8883-B98FDD875C74}"/>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graphicEl>
                                              <a:dgm id="{A5BE5C57-1793-4132-BFED-05F7FF5DDCB5}"/>
                                            </p:graphicEl>
                                          </p:spTgt>
                                        </p:tgtEl>
                                        <p:attrNameLst>
                                          <p:attrName>style.visibility</p:attrName>
                                        </p:attrNameLst>
                                      </p:cBhvr>
                                      <p:to>
                                        <p:strVal val="visible"/>
                                      </p:to>
                                    </p:set>
                                    <p:animEffect transition="in" filter="barn(inVertical)">
                                      <p:cBhvr>
                                        <p:cTn id="12" dur="750"/>
                                        <p:tgtEl>
                                          <p:spTgt spid="3">
                                            <p:graphicEl>
                                              <a:dgm id="{A5BE5C57-1793-4132-BFED-05F7FF5DDCB5}"/>
                                            </p:graphic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graphicEl>
                                              <a:dgm id="{90562540-6E72-467F-A1B6-AA362E316951}"/>
                                            </p:graphicEl>
                                          </p:spTgt>
                                        </p:tgtEl>
                                        <p:attrNameLst>
                                          <p:attrName>style.visibility</p:attrName>
                                        </p:attrNameLst>
                                      </p:cBhvr>
                                      <p:to>
                                        <p:strVal val="visible"/>
                                      </p:to>
                                    </p:set>
                                    <p:animEffect transition="in" filter="barn(inVertical)">
                                      <p:cBhvr>
                                        <p:cTn id="15" dur="750"/>
                                        <p:tgtEl>
                                          <p:spTgt spid="3">
                                            <p:graphicEl>
                                              <a:dgm id="{90562540-6E72-467F-A1B6-AA362E316951}"/>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graphicEl>
                                              <a:dgm id="{D88CE810-4D61-4E08-B195-A9D78348D74D}"/>
                                            </p:graphicEl>
                                          </p:spTgt>
                                        </p:tgtEl>
                                        <p:attrNameLst>
                                          <p:attrName>style.visibility</p:attrName>
                                        </p:attrNameLst>
                                      </p:cBhvr>
                                      <p:to>
                                        <p:strVal val="visible"/>
                                      </p:to>
                                    </p:set>
                                    <p:animEffect transition="in" filter="barn(inVertical)">
                                      <p:cBhvr>
                                        <p:cTn id="20" dur="750"/>
                                        <p:tgtEl>
                                          <p:spTgt spid="3">
                                            <p:graphicEl>
                                              <a:dgm id="{D88CE810-4D61-4E08-B195-A9D78348D74D}"/>
                                            </p:graphic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
                                            <p:graphicEl>
                                              <a:dgm id="{02B17C9B-CC2A-4C62-B1D6-69A020D2FA34}"/>
                                            </p:graphicEl>
                                          </p:spTgt>
                                        </p:tgtEl>
                                        <p:attrNameLst>
                                          <p:attrName>style.visibility</p:attrName>
                                        </p:attrNameLst>
                                      </p:cBhvr>
                                      <p:to>
                                        <p:strVal val="visible"/>
                                      </p:to>
                                    </p:set>
                                    <p:animEffect transition="in" filter="barn(inVertical)">
                                      <p:cBhvr>
                                        <p:cTn id="23" dur="750"/>
                                        <p:tgtEl>
                                          <p:spTgt spid="3">
                                            <p:graphicEl>
                                              <a:dgm id="{02B17C9B-CC2A-4C62-B1D6-69A020D2FA34}"/>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graphicEl>
                                              <a:dgm id="{6B1C9F1A-F8E4-4234-9C10-CA7C23D34F06}"/>
                                            </p:graphicEl>
                                          </p:spTgt>
                                        </p:tgtEl>
                                        <p:attrNameLst>
                                          <p:attrName>style.visibility</p:attrName>
                                        </p:attrNameLst>
                                      </p:cBhvr>
                                      <p:to>
                                        <p:strVal val="visible"/>
                                      </p:to>
                                    </p:set>
                                    <p:animEffect transition="in" filter="barn(inVertical)">
                                      <p:cBhvr>
                                        <p:cTn id="28" dur="750"/>
                                        <p:tgtEl>
                                          <p:spTgt spid="3">
                                            <p:graphicEl>
                                              <a:dgm id="{6B1C9F1A-F8E4-4234-9C10-CA7C23D34F06}"/>
                                            </p:graphicEl>
                                          </p:spTgt>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
                                            <p:graphicEl>
                                              <a:dgm id="{215ACF41-30C6-4FA5-8214-E2A82451F3FF}"/>
                                            </p:graphicEl>
                                          </p:spTgt>
                                        </p:tgtEl>
                                        <p:attrNameLst>
                                          <p:attrName>style.visibility</p:attrName>
                                        </p:attrNameLst>
                                      </p:cBhvr>
                                      <p:to>
                                        <p:strVal val="visible"/>
                                      </p:to>
                                    </p:set>
                                    <p:animEffect transition="in" filter="barn(inVertical)">
                                      <p:cBhvr>
                                        <p:cTn id="31" dur="750"/>
                                        <p:tgtEl>
                                          <p:spTgt spid="3">
                                            <p:graphicEl>
                                              <a:dgm id="{215ACF41-30C6-4FA5-8214-E2A82451F3FF}"/>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
                                            <p:graphicEl>
                                              <a:dgm id="{35D38BAB-1BF8-460B-A453-D804DA3D56A8}"/>
                                            </p:graphicEl>
                                          </p:spTgt>
                                        </p:tgtEl>
                                        <p:attrNameLst>
                                          <p:attrName>style.visibility</p:attrName>
                                        </p:attrNameLst>
                                      </p:cBhvr>
                                      <p:to>
                                        <p:strVal val="visible"/>
                                      </p:to>
                                    </p:set>
                                    <p:animEffect transition="in" filter="barn(inVertical)">
                                      <p:cBhvr>
                                        <p:cTn id="36" dur="750"/>
                                        <p:tgtEl>
                                          <p:spTgt spid="3">
                                            <p:graphicEl>
                                              <a:dgm id="{35D38BAB-1BF8-460B-A453-D804DA3D56A8}"/>
                                            </p:graphicEl>
                                          </p:spTgt>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
                                            <p:graphicEl>
                                              <a:dgm id="{DFFA9759-CFE7-420C-B4A8-C7A3DC718F7A}"/>
                                            </p:graphicEl>
                                          </p:spTgt>
                                        </p:tgtEl>
                                        <p:attrNameLst>
                                          <p:attrName>style.visibility</p:attrName>
                                        </p:attrNameLst>
                                      </p:cBhvr>
                                      <p:to>
                                        <p:strVal val="visible"/>
                                      </p:to>
                                    </p:set>
                                    <p:animEffect transition="in" filter="barn(inVertical)">
                                      <p:cBhvr>
                                        <p:cTn id="39" dur="750"/>
                                        <p:tgtEl>
                                          <p:spTgt spid="3">
                                            <p:graphicEl>
                                              <a:dgm id="{DFFA9759-CFE7-420C-B4A8-C7A3DC718F7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14"/>
        <p:cNvGrpSpPr/>
        <p:nvPr/>
      </p:nvGrpSpPr>
      <p:grpSpPr>
        <a:xfrm>
          <a:off x="0" y="0"/>
          <a:ext cx="0" cy="0"/>
          <a:chOff x="0" y="0"/>
          <a:chExt cx="0" cy="0"/>
        </a:xfrm>
      </p:grpSpPr>
      <p:sp>
        <p:nvSpPr>
          <p:cNvPr id="3415" name="Google Shape;3415;p51"/>
          <p:cNvSpPr txBox="1">
            <a:spLocks noGrp="1"/>
          </p:cNvSpPr>
          <p:nvPr>
            <p:ph type="title"/>
          </p:nvPr>
        </p:nvSpPr>
        <p:spPr>
          <a:xfrm>
            <a:off x="3937922" y="2705100"/>
            <a:ext cx="4187175" cy="8418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endParaRPr sz="2400" dirty="0">
              <a:latin typeface="Arial" panose="020B0604020202020204" pitchFamily="34" charset="0"/>
              <a:cs typeface="Arial" panose="020B0604020202020204" pitchFamily="34" charset="0"/>
              <a:sym typeface="Arial" panose="020B0604020202020204" pitchFamily="34" charset="0"/>
            </a:endParaRPr>
          </a:p>
        </p:txBody>
      </p:sp>
      <p:grpSp>
        <p:nvGrpSpPr>
          <p:cNvPr id="3" name="Nhóm 2">
            <a:extLst>
              <a:ext uri="{FF2B5EF4-FFF2-40B4-BE49-F238E27FC236}">
                <a16:creationId xmlns:a16="http://schemas.microsoft.com/office/drawing/2014/main" id="{1878B7D7-D38B-41E9-8504-C8118466765D}"/>
              </a:ext>
            </a:extLst>
          </p:cNvPr>
          <p:cNvGrpSpPr/>
          <p:nvPr/>
        </p:nvGrpSpPr>
        <p:grpSpPr>
          <a:xfrm>
            <a:off x="4050967" y="1123529"/>
            <a:ext cx="4525604" cy="2666890"/>
            <a:chOff x="4050967" y="1123529"/>
            <a:chExt cx="4525604" cy="2666890"/>
          </a:xfrm>
        </p:grpSpPr>
        <p:grpSp>
          <p:nvGrpSpPr>
            <p:cNvPr id="4" name="Nhóm 3">
              <a:extLst>
                <a:ext uri="{FF2B5EF4-FFF2-40B4-BE49-F238E27FC236}">
                  <a16:creationId xmlns:a16="http://schemas.microsoft.com/office/drawing/2014/main" id="{CAE18138-D284-4161-860F-0184B97A00C8}"/>
                </a:ext>
              </a:extLst>
            </p:cNvPr>
            <p:cNvGrpSpPr/>
            <p:nvPr/>
          </p:nvGrpSpPr>
          <p:grpSpPr>
            <a:xfrm>
              <a:off x="4050967" y="1123529"/>
              <a:ext cx="4525604" cy="2666890"/>
              <a:chOff x="3894773" y="1319742"/>
              <a:chExt cx="4820098" cy="2666890"/>
            </a:xfrm>
          </p:grpSpPr>
          <p:sp>
            <p:nvSpPr>
              <p:cNvPr id="6" name="Hình chữ nhật 5">
                <a:extLst>
                  <a:ext uri="{FF2B5EF4-FFF2-40B4-BE49-F238E27FC236}">
                    <a16:creationId xmlns:a16="http://schemas.microsoft.com/office/drawing/2014/main" id="{79434429-808B-401A-B765-7DCFD4639F23}"/>
                  </a:ext>
                </a:extLst>
              </p:cNvPr>
              <p:cNvSpPr/>
              <p:nvPr/>
            </p:nvSpPr>
            <p:spPr>
              <a:xfrm>
                <a:off x="3894773" y="1319742"/>
                <a:ext cx="4820098" cy="26668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Hình chữ nhật 6">
                <a:extLst>
                  <a:ext uri="{FF2B5EF4-FFF2-40B4-BE49-F238E27FC236}">
                    <a16:creationId xmlns:a16="http://schemas.microsoft.com/office/drawing/2014/main" id="{2536ECD0-7FD5-4A8A-9EE5-4A1DD9A277BA}"/>
                  </a:ext>
                </a:extLst>
              </p:cNvPr>
              <p:cNvSpPr/>
              <p:nvPr/>
            </p:nvSpPr>
            <p:spPr>
              <a:xfrm>
                <a:off x="4022051" y="1435127"/>
                <a:ext cx="4567057" cy="2417858"/>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5" name="Tiêu đề 19">
              <a:extLst>
                <a:ext uri="{FF2B5EF4-FFF2-40B4-BE49-F238E27FC236}">
                  <a16:creationId xmlns:a16="http://schemas.microsoft.com/office/drawing/2014/main" id="{8162A2C5-3EAA-40AC-AB8F-6EE39A9804D0}"/>
                </a:ext>
              </a:extLst>
            </p:cNvPr>
            <p:cNvSpPr txBox="1">
              <a:spLocks/>
            </p:cNvSpPr>
            <p:nvPr/>
          </p:nvSpPr>
          <p:spPr>
            <a:xfrm>
              <a:off x="4284308" y="1561639"/>
              <a:ext cx="4048558" cy="1866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Denk One"/>
                <a:buNone/>
                <a:defRPr sz="3600" b="1" i="0" u="none" strike="noStrike" cap="none">
                  <a:solidFill>
                    <a:schemeClr val="dk1"/>
                  </a:solidFill>
                  <a:latin typeface="Denk One"/>
                  <a:ea typeface="Denk One"/>
                  <a:cs typeface="Denk One"/>
                  <a:sym typeface="Denk One"/>
                </a:defRPr>
              </a:lvl1pPr>
              <a:lvl2pPr marR="0" lvl="1" algn="l" rtl="0">
                <a:lnSpc>
                  <a:spcPct val="100000"/>
                </a:lnSpc>
                <a:spcBef>
                  <a:spcPts val="0"/>
                </a:spcBef>
                <a:spcAft>
                  <a:spcPts val="0"/>
                </a:spcAft>
                <a:buClr>
                  <a:schemeClr val="dk1"/>
                </a:buClr>
                <a:buSzPts val="3600"/>
                <a:buFont typeface="Denk One"/>
                <a:buNone/>
                <a:defRPr sz="3600" b="0" i="0" u="none" strike="noStrike" cap="none">
                  <a:solidFill>
                    <a:schemeClr val="dk1"/>
                  </a:solidFill>
                  <a:latin typeface="Denk One"/>
                  <a:ea typeface="Denk One"/>
                  <a:cs typeface="Denk One"/>
                  <a:sym typeface="Denk One"/>
                </a:defRPr>
              </a:lvl2pPr>
              <a:lvl3pPr marR="0" lvl="2" algn="l" rtl="0">
                <a:lnSpc>
                  <a:spcPct val="100000"/>
                </a:lnSpc>
                <a:spcBef>
                  <a:spcPts val="0"/>
                </a:spcBef>
                <a:spcAft>
                  <a:spcPts val="0"/>
                </a:spcAft>
                <a:buClr>
                  <a:schemeClr val="dk1"/>
                </a:buClr>
                <a:buSzPts val="3600"/>
                <a:buFont typeface="Denk One"/>
                <a:buNone/>
                <a:defRPr sz="3600" b="0" i="0" u="none" strike="noStrike" cap="none">
                  <a:solidFill>
                    <a:schemeClr val="dk1"/>
                  </a:solidFill>
                  <a:latin typeface="Denk One"/>
                  <a:ea typeface="Denk One"/>
                  <a:cs typeface="Denk One"/>
                  <a:sym typeface="Denk One"/>
                </a:defRPr>
              </a:lvl3pPr>
              <a:lvl4pPr marR="0" lvl="3" algn="l" rtl="0">
                <a:lnSpc>
                  <a:spcPct val="100000"/>
                </a:lnSpc>
                <a:spcBef>
                  <a:spcPts val="0"/>
                </a:spcBef>
                <a:spcAft>
                  <a:spcPts val="0"/>
                </a:spcAft>
                <a:buClr>
                  <a:schemeClr val="dk1"/>
                </a:buClr>
                <a:buSzPts val="3600"/>
                <a:buFont typeface="Denk One"/>
                <a:buNone/>
                <a:defRPr sz="3600" b="0" i="0" u="none" strike="noStrike" cap="none">
                  <a:solidFill>
                    <a:schemeClr val="dk1"/>
                  </a:solidFill>
                  <a:latin typeface="Denk One"/>
                  <a:ea typeface="Denk One"/>
                  <a:cs typeface="Denk One"/>
                  <a:sym typeface="Denk One"/>
                </a:defRPr>
              </a:lvl4pPr>
              <a:lvl5pPr marR="0" lvl="4" algn="l" rtl="0">
                <a:lnSpc>
                  <a:spcPct val="100000"/>
                </a:lnSpc>
                <a:spcBef>
                  <a:spcPts val="0"/>
                </a:spcBef>
                <a:spcAft>
                  <a:spcPts val="0"/>
                </a:spcAft>
                <a:buClr>
                  <a:schemeClr val="dk1"/>
                </a:buClr>
                <a:buSzPts val="3600"/>
                <a:buFont typeface="Denk One"/>
                <a:buNone/>
                <a:defRPr sz="3600" b="0" i="0" u="none" strike="noStrike" cap="none">
                  <a:solidFill>
                    <a:schemeClr val="dk1"/>
                  </a:solidFill>
                  <a:latin typeface="Denk One"/>
                  <a:ea typeface="Denk One"/>
                  <a:cs typeface="Denk One"/>
                  <a:sym typeface="Denk One"/>
                </a:defRPr>
              </a:lvl5pPr>
              <a:lvl6pPr marR="0" lvl="5" algn="l" rtl="0">
                <a:lnSpc>
                  <a:spcPct val="100000"/>
                </a:lnSpc>
                <a:spcBef>
                  <a:spcPts val="0"/>
                </a:spcBef>
                <a:spcAft>
                  <a:spcPts val="0"/>
                </a:spcAft>
                <a:buClr>
                  <a:schemeClr val="dk1"/>
                </a:buClr>
                <a:buSzPts val="3600"/>
                <a:buFont typeface="Denk One"/>
                <a:buNone/>
                <a:defRPr sz="3600" b="0" i="0" u="none" strike="noStrike" cap="none">
                  <a:solidFill>
                    <a:schemeClr val="dk1"/>
                  </a:solidFill>
                  <a:latin typeface="Denk One"/>
                  <a:ea typeface="Denk One"/>
                  <a:cs typeface="Denk One"/>
                  <a:sym typeface="Denk One"/>
                </a:defRPr>
              </a:lvl6pPr>
              <a:lvl7pPr marR="0" lvl="6" algn="l" rtl="0">
                <a:lnSpc>
                  <a:spcPct val="100000"/>
                </a:lnSpc>
                <a:spcBef>
                  <a:spcPts val="0"/>
                </a:spcBef>
                <a:spcAft>
                  <a:spcPts val="0"/>
                </a:spcAft>
                <a:buClr>
                  <a:schemeClr val="dk1"/>
                </a:buClr>
                <a:buSzPts val="3600"/>
                <a:buFont typeface="Denk One"/>
                <a:buNone/>
                <a:defRPr sz="3600" b="0" i="0" u="none" strike="noStrike" cap="none">
                  <a:solidFill>
                    <a:schemeClr val="dk1"/>
                  </a:solidFill>
                  <a:latin typeface="Denk One"/>
                  <a:ea typeface="Denk One"/>
                  <a:cs typeface="Denk One"/>
                  <a:sym typeface="Denk One"/>
                </a:defRPr>
              </a:lvl7pPr>
              <a:lvl8pPr marR="0" lvl="7" algn="l" rtl="0">
                <a:lnSpc>
                  <a:spcPct val="100000"/>
                </a:lnSpc>
                <a:spcBef>
                  <a:spcPts val="0"/>
                </a:spcBef>
                <a:spcAft>
                  <a:spcPts val="0"/>
                </a:spcAft>
                <a:buClr>
                  <a:schemeClr val="dk1"/>
                </a:buClr>
                <a:buSzPts val="3600"/>
                <a:buFont typeface="Denk One"/>
                <a:buNone/>
                <a:defRPr sz="3600" b="0" i="0" u="none" strike="noStrike" cap="none">
                  <a:solidFill>
                    <a:schemeClr val="dk1"/>
                  </a:solidFill>
                  <a:latin typeface="Denk One"/>
                  <a:ea typeface="Denk One"/>
                  <a:cs typeface="Denk One"/>
                  <a:sym typeface="Denk One"/>
                </a:defRPr>
              </a:lvl8pPr>
              <a:lvl9pPr marR="0" lvl="8" algn="l" rtl="0">
                <a:lnSpc>
                  <a:spcPct val="100000"/>
                </a:lnSpc>
                <a:spcBef>
                  <a:spcPts val="0"/>
                </a:spcBef>
                <a:spcAft>
                  <a:spcPts val="0"/>
                </a:spcAft>
                <a:buClr>
                  <a:schemeClr val="dk1"/>
                </a:buClr>
                <a:buSzPts val="3600"/>
                <a:buFont typeface="Denk One"/>
                <a:buNone/>
                <a:defRPr sz="3600" b="0" i="0" u="none" strike="noStrike" cap="none">
                  <a:solidFill>
                    <a:schemeClr val="dk1"/>
                  </a:solidFill>
                  <a:latin typeface="Denk One"/>
                  <a:ea typeface="Denk One"/>
                  <a:cs typeface="Denk One"/>
                  <a:sym typeface="Denk One"/>
                </a:defRPr>
              </a:lvl9pPr>
            </a:lstStyle>
            <a:p>
              <a:pPr marL="0" marR="0" algn="ctr">
                <a:lnSpc>
                  <a:spcPct val="150000"/>
                </a:lnSpc>
                <a:spcBef>
                  <a:spcPts val="0"/>
                </a:spcBef>
                <a:spcAft>
                  <a:spcPts val="0"/>
                </a:spcAft>
              </a:pPr>
              <a:r>
                <a:rPr lang="vi-VN"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a:t>
              </a:r>
              <a:r>
                <a:rPr lang="nl-NL"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hái độ ngưỡng vọng, biết ơn, trân trọng sự dồi dào, phong phú, vẻ đẹp của thiên nhiên</a:t>
              </a:r>
              <a:endParaRPr lang="vi-VN" sz="2400"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p:txBody>
        </p:sp>
      </p:grpSp>
    </p:spTree>
    <p:extLst>
      <p:ext uri="{BB962C8B-B14F-4D97-AF65-F5344CB8AC3E}">
        <p14:creationId xmlns:p14="http://schemas.microsoft.com/office/powerpoint/2010/main" val="87122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Effect transition="in" filter="fade">
                                      <p:cBhvr>
                                        <p:cTn id="9"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59DF6EC0-F1C8-444A-9232-38C7E0D4B39C}"/>
              </a:ext>
            </a:extLst>
          </p:cNvPr>
          <p:cNvPicPr>
            <a:picLocks noChangeAspect="1"/>
          </p:cNvPicPr>
          <p:nvPr/>
        </p:nvPicPr>
        <p:blipFill>
          <a:blip r:embed="rId2">
            <a:clrChange>
              <a:clrFrom>
                <a:srgbClr val="FFFFFF"/>
              </a:clrFrom>
              <a:clrTo>
                <a:srgbClr val="FFFFFF">
                  <a:alpha val="0"/>
                </a:srgbClr>
              </a:clrTo>
            </a:clrChange>
          </a:blip>
          <a:srcRect/>
          <a:stretch/>
        </p:blipFill>
        <p:spPr>
          <a:xfrm>
            <a:off x="1027611" y="205688"/>
            <a:ext cx="6940732" cy="4937812"/>
          </a:xfrm>
          <a:prstGeom prst="rect">
            <a:avLst/>
          </a:prstGeom>
        </p:spPr>
      </p:pic>
      <p:sp>
        <p:nvSpPr>
          <p:cNvPr id="7" name="Hộp Văn bản 6">
            <a:extLst>
              <a:ext uri="{FF2B5EF4-FFF2-40B4-BE49-F238E27FC236}">
                <a16:creationId xmlns:a16="http://schemas.microsoft.com/office/drawing/2014/main" id="{7BB271EE-6F9D-40ED-9AE9-25A6C652BCD2}"/>
              </a:ext>
            </a:extLst>
          </p:cNvPr>
          <p:cNvSpPr txBox="1"/>
          <p:nvPr/>
        </p:nvSpPr>
        <p:spPr>
          <a:xfrm>
            <a:off x="3091543" y="1837509"/>
            <a:ext cx="3518263" cy="2262671"/>
          </a:xfrm>
          <a:prstGeom prst="rect">
            <a:avLst/>
          </a:prstGeom>
          <a:noFill/>
        </p:spPr>
        <p:txBody>
          <a:bodyPr wrap="square" rtlCol="0">
            <a:spAutoFit/>
          </a:bodyPr>
          <a:lstStyle/>
          <a:p>
            <a:pPr>
              <a:lnSpc>
                <a:spcPct val="150000"/>
              </a:lnSpc>
            </a:pPr>
            <a:r>
              <a:rPr lang="vi-VN" sz="1600" b="1" dirty="0" err="1"/>
              <a:t>Thể</a:t>
            </a:r>
            <a:r>
              <a:rPr lang="vi-VN" sz="1600" b="1" dirty="0"/>
              <a:t> </a:t>
            </a:r>
            <a:r>
              <a:rPr lang="vi-VN" sz="1600" b="1" dirty="0" err="1"/>
              <a:t>loại</a:t>
            </a:r>
            <a:r>
              <a:rPr lang="vi-VN" sz="1600" b="1" dirty="0"/>
              <a:t> </a:t>
            </a:r>
            <a:r>
              <a:rPr lang="vi-VN" sz="1600" b="1" dirty="0" err="1"/>
              <a:t>kí</a:t>
            </a:r>
            <a:r>
              <a:rPr lang="vi-VN" sz="1600" b="1" dirty="0"/>
              <a:t>:</a:t>
            </a:r>
          </a:p>
          <a:p>
            <a:pPr>
              <a:lnSpc>
                <a:spcPct val="150000"/>
              </a:lnSpc>
            </a:pPr>
            <a:r>
              <a:rPr lang="vi-VN" sz="1600" b="1" dirty="0"/>
              <a:t>+ ghi </a:t>
            </a:r>
            <a:r>
              <a:rPr lang="vi-VN" sz="1600" b="1" dirty="0" err="1"/>
              <a:t>chép</a:t>
            </a:r>
            <a:r>
              <a:rPr lang="vi-VN" sz="1600" b="1" dirty="0"/>
              <a:t> chân </a:t>
            </a:r>
            <a:r>
              <a:rPr lang="vi-VN" sz="1600" b="1" dirty="0" err="1"/>
              <a:t>thực</a:t>
            </a:r>
            <a:endParaRPr lang="vi-VN" sz="1600" b="1" dirty="0"/>
          </a:p>
          <a:p>
            <a:pPr>
              <a:lnSpc>
                <a:spcPct val="150000"/>
              </a:lnSpc>
            </a:pPr>
            <a:r>
              <a:rPr lang="vi-VN" sz="1600" b="1" dirty="0"/>
              <a:t>+ </a:t>
            </a:r>
            <a:r>
              <a:rPr lang="vi-VN" sz="1600" b="1" dirty="0" err="1"/>
              <a:t>sử</a:t>
            </a:r>
            <a:r>
              <a:rPr lang="vi-VN" sz="1600" b="1" dirty="0"/>
              <a:t> </a:t>
            </a:r>
            <a:r>
              <a:rPr lang="vi-VN" sz="1600" b="1" dirty="0" err="1"/>
              <a:t>dụng</a:t>
            </a:r>
            <a:r>
              <a:rPr lang="vi-VN" sz="1600" b="1" dirty="0"/>
              <a:t> </a:t>
            </a:r>
            <a:r>
              <a:rPr lang="vi-VN" sz="1600" b="1" dirty="0" err="1"/>
              <a:t>nhiều</a:t>
            </a:r>
            <a:r>
              <a:rPr lang="vi-VN" sz="1600" b="1" dirty="0"/>
              <a:t> </a:t>
            </a:r>
            <a:r>
              <a:rPr lang="vi-VN" sz="1600" b="1" dirty="0" err="1"/>
              <a:t>biện</a:t>
            </a:r>
            <a:r>
              <a:rPr lang="vi-VN" sz="1600" b="1" dirty="0"/>
              <a:t> </a:t>
            </a:r>
            <a:r>
              <a:rPr lang="vi-VN" sz="1600" b="1" dirty="0" err="1"/>
              <a:t>pháp</a:t>
            </a:r>
            <a:r>
              <a:rPr lang="vi-VN" sz="1600" b="1" dirty="0"/>
              <a:t> </a:t>
            </a:r>
            <a:r>
              <a:rPr lang="vi-VN" sz="1600" b="1" dirty="0" err="1"/>
              <a:t>nghệ</a:t>
            </a:r>
            <a:r>
              <a:rPr lang="vi-VN" sz="1600" b="1" dirty="0"/>
              <a:t> </a:t>
            </a:r>
            <a:r>
              <a:rPr lang="vi-VN" sz="1600" b="1" dirty="0" err="1"/>
              <a:t>thuật</a:t>
            </a:r>
            <a:r>
              <a:rPr lang="vi-VN" sz="1600" b="1" dirty="0"/>
              <a:t> </a:t>
            </a:r>
            <a:r>
              <a:rPr lang="vi-VN" sz="1600" b="1" dirty="0" err="1"/>
              <a:t>kể</a:t>
            </a:r>
            <a:r>
              <a:rPr lang="vi-VN" sz="1600" b="1" dirty="0"/>
              <a:t>, miêu </a:t>
            </a:r>
            <a:r>
              <a:rPr lang="vi-VN" sz="1600" b="1" dirty="0" err="1"/>
              <a:t>tả</a:t>
            </a:r>
            <a:r>
              <a:rPr lang="vi-VN" sz="1600" b="1" dirty="0"/>
              <a:t> sinh </a:t>
            </a:r>
            <a:r>
              <a:rPr lang="vi-VN" sz="1600" b="1" dirty="0" err="1"/>
              <a:t>động</a:t>
            </a:r>
            <a:endParaRPr lang="vi-VN" sz="1600" b="1" dirty="0"/>
          </a:p>
          <a:p>
            <a:pPr>
              <a:lnSpc>
                <a:spcPct val="150000"/>
              </a:lnSpc>
            </a:pPr>
            <a:r>
              <a:rPr lang="vi-VN" sz="1600" b="1" dirty="0"/>
              <a:t>+ </a:t>
            </a:r>
            <a:r>
              <a:rPr lang="vi-VN" sz="1600" b="1" dirty="0" err="1"/>
              <a:t>bộc</a:t>
            </a:r>
            <a:r>
              <a:rPr lang="vi-VN" sz="1600" b="1" dirty="0"/>
              <a:t> </a:t>
            </a:r>
            <a:r>
              <a:rPr lang="vi-VN" sz="1600" b="1" dirty="0" err="1"/>
              <a:t>lộ</a:t>
            </a:r>
            <a:r>
              <a:rPr lang="vi-VN" sz="1600" b="1" dirty="0"/>
              <a:t> </a:t>
            </a:r>
            <a:r>
              <a:rPr lang="vi-VN" sz="1600" b="1" dirty="0" err="1"/>
              <a:t>nhiều</a:t>
            </a:r>
            <a:r>
              <a:rPr lang="vi-VN" sz="1600" b="1" dirty="0"/>
              <a:t> cung </a:t>
            </a:r>
            <a:r>
              <a:rPr lang="vi-VN" sz="1600" b="1" dirty="0" err="1"/>
              <a:t>bậc</a:t>
            </a:r>
            <a:r>
              <a:rPr lang="vi-VN" sz="1600" b="1" dirty="0"/>
              <a:t> </a:t>
            </a:r>
            <a:r>
              <a:rPr lang="vi-VN" sz="1600" b="1" dirty="0" err="1"/>
              <a:t>tình</a:t>
            </a:r>
            <a:r>
              <a:rPr lang="vi-VN" sz="1600" b="1" dirty="0"/>
              <a:t> </a:t>
            </a:r>
            <a:r>
              <a:rPr lang="vi-VN" sz="1600" b="1" dirty="0" err="1"/>
              <a:t>cảm</a:t>
            </a:r>
            <a:r>
              <a:rPr lang="vi-VN" sz="1600" b="1" dirty="0"/>
              <a:t> </a:t>
            </a:r>
            <a:r>
              <a:rPr lang="vi-VN" sz="1600" b="1" dirty="0" err="1"/>
              <a:t>của</a:t>
            </a:r>
            <a:r>
              <a:rPr lang="vi-VN" sz="1600" b="1" dirty="0"/>
              <a:t> </a:t>
            </a:r>
            <a:r>
              <a:rPr lang="vi-VN" sz="1600" b="1" dirty="0" err="1"/>
              <a:t>người</a:t>
            </a:r>
            <a:r>
              <a:rPr lang="vi-VN" sz="1600" b="1" dirty="0"/>
              <a:t> </a:t>
            </a:r>
            <a:r>
              <a:rPr lang="vi-VN" sz="1600" b="1" dirty="0" err="1"/>
              <a:t>trải</a:t>
            </a:r>
            <a:r>
              <a:rPr lang="vi-VN" sz="1600" b="1" dirty="0"/>
              <a:t> </a:t>
            </a:r>
            <a:r>
              <a:rPr lang="vi-VN" sz="1600" b="1" dirty="0" err="1"/>
              <a:t>nghiệm</a:t>
            </a:r>
            <a:endParaRPr lang="vi-VN" sz="1600" b="1" dirty="0"/>
          </a:p>
        </p:txBody>
      </p:sp>
    </p:spTree>
    <p:extLst>
      <p:ext uri="{BB962C8B-B14F-4D97-AF65-F5344CB8AC3E}">
        <p14:creationId xmlns:p14="http://schemas.microsoft.com/office/powerpoint/2010/main" val="348574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danh thiếp, phong bì, văn phòng phẩm&#10;&#10;Mô tả được tạo tự động">
            <a:extLst>
              <a:ext uri="{FF2B5EF4-FFF2-40B4-BE49-F238E27FC236}">
                <a16:creationId xmlns:a16="http://schemas.microsoft.com/office/drawing/2014/main" id="{59DF6EC0-F1C8-444A-9232-38C7E0D4B39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27611" y="111578"/>
            <a:ext cx="6670766" cy="4920343"/>
          </a:xfrm>
          <a:prstGeom prst="rect">
            <a:avLst/>
          </a:prstGeom>
        </p:spPr>
      </p:pic>
      <p:sp>
        <p:nvSpPr>
          <p:cNvPr id="3" name="Hộp Văn bản 2">
            <a:extLst>
              <a:ext uri="{FF2B5EF4-FFF2-40B4-BE49-F238E27FC236}">
                <a16:creationId xmlns:a16="http://schemas.microsoft.com/office/drawing/2014/main" id="{F0457AE3-DF8A-4080-851A-1472212B51C7}"/>
              </a:ext>
            </a:extLst>
          </p:cNvPr>
          <p:cNvSpPr txBox="1"/>
          <p:nvPr/>
        </p:nvSpPr>
        <p:spPr>
          <a:xfrm>
            <a:off x="2177142" y="1837509"/>
            <a:ext cx="4371703" cy="1893339"/>
          </a:xfrm>
          <a:prstGeom prst="rect">
            <a:avLst/>
          </a:prstGeom>
          <a:noFill/>
        </p:spPr>
        <p:txBody>
          <a:bodyPr wrap="square" rtlCol="0">
            <a:spAutoFit/>
          </a:bodyPr>
          <a:lstStyle/>
          <a:p>
            <a:pPr algn="ctr">
              <a:lnSpc>
                <a:spcPct val="150000"/>
              </a:lnSpc>
            </a:pPr>
            <a:r>
              <a:rPr lang="vi-VN" sz="1600" b="1" dirty="0" err="1"/>
              <a:t>Hành</a:t>
            </a:r>
            <a:r>
              <a:rPr lang="vi-VN" sz="1600" b="1" dirty="0"/>
              <a:t> </a:t>
            </a:r>
            <a:r>
              <a:rPr lang="vi-VN" sz="1600" b="1" dirty="0" err="1"/>
              <a:t>trình</a:t>
            </a:r>
            <a:r>
              <a:rPr lang="vi-VN" sz="1600" b="1" dirty="0"/>
              <a:t> </a:t>
            </a:r>
            <a:r>
              <a:rPr lang="vi-VN" sz="1600" b="1" dirty="0" err="1"/>
              <a:t>về</a:t>
            </a:r>
            <a:r>
              <a:rPr lang="vi-VN" sz="1600" b="1" dirty="0"/>
              <a:t> </a:t>
            </a:r>
            <a:r>
              <a:rPr lang="vi-VN" sz="1600" b="1" dirty="0" err="1"/>
              <a:t>với</a:t>
            </a:r>
            <a:r>
              <a:rPr lang="vi-VN" sz="1600" b="1" dirty="0"/>
              <a:t> </a:t>
            </a:r>
            <a:r>
              <a:rPr lang="vi-VN" sz="1600" b="1" dirty="0" err="1"/>
              <a:t>tự</a:t>
            </a:r>
            <a:r>
              <a:rPr lang="vi-VN" sz="1600" b="1" dirty="0"/>
              <a:t> nhiên đưa </a:t>
            </a:r>
            <a:r>
              <a:rPr lang="vi-VN" sz="1600" b="1" dirty="0" err="1"/>
              <a:t>đến</a:t>
            </a:r>
            <a:r>
              <a:rPr lang="vi-VN" sz="1600" b="1" dirty="0"/>
              <a:t> </a:t>
            </a:r>
            <a:r>
              <a:rPr lang="vi-VN" sz="1600" b="1" dirty="0" err="1"/>
              <a:t>những</a:t>
            </a:r>
            <a:r>
              <a:rPr lang="vi-VN" sz="1600" b="1" dirty="0"/>
              <a:t> </a:t>
            </a:r>
            <a:r>
              <a:rPr lang="vi-VN" sz="1600" b="1" dirty="0" err="1"/>
              <a:t>trải</a:t>
            </a:r>
            <a:r>
              <a:rPr lang="vi-VN" sz="1600" b="1" dirty="0"/>
              <a:t> </a:t>
            </a:r>
            <a:r>
              <a:rPr lang="vi-VN" sz="1600" b="1" dirty="0" err="1"/>
              <a:t>nghiệm</a:t>
            </a:r>
            <a:r>
              <a:rPr lang="vi-VN" sz="1600" b="1" dirty="0"/>
              <a:t> </a:t>
            </a:r>
            <a:r>
              <a:rPr lang="vi-VN" sz="1600" b="1" dirty="0" err="1"/>
              <a:t>thú</a:t>
            </a:r>
            <a:r>
              <a:rPr lang="vi-VN" sz="1600" b="1" dirty="0"/>
              <a:t> </a:t>
            </a:r>
            <a:r>
              <a:rPr lang="vi-VN" sz="1600" b="1" dirty="0" err="1"/>
              <a:t>vị</a:t>
            </a:r>
            <a:r>
              <a:rPr lang="vi-VN" sz="1600" b="1" dirty="0"/>
              <a:t> </a:t>
            </a:r>
            <a:r>
              <a:rPr lang="vi-VN" sz="1600" b="1" dirty="0" err="1"/>
              <a:t>về</a:t>
            </a:r>
            <a:r>
              <a:rPr lang="vi-VN" sz="1600" b="1" dirty="0"/>
              <a:t> </a:t>
            </a:r>
            <a:r>
              <a:rPr lang="vi-VN" sz="1600" b="1" dirty="0" err="1"/>
              <a:t>vẻ</a:t>
            </a:r>
            <a:r>
              <a:rPr lang="vi-VN" sz="1600" b="1" dirty="0"/>
              <a:t> </a:t>
            </a:r>
            <a:r>
              <a:rPr lang="vi-VN" sz="1600" b="1" dirty="0" err="1"/>
              <a:t>đẹp</a:t>
            </a:r>
            <a:r>
              <a:rPr lang="vi-VN" sz="1600" b="1" dirty="0"/>
              <a:t> hoang sơ </a:t>
            </a:r>
            <a:r>
              <a:rPr lang="vi-VN" sz="1600" b="1" dirty="0" err="1"/>
              <a:t>và</a:t>
            </a:r>
            <a:r>
              <a:rPr lang="vi-VN" sz="1600" b="1" dirty="0"/>
              <a:t> thanh </a:t>
            </a:r>
            <a:r>
              <a:rPr lang="vi-VN" sz="1600" b="1" dirty="0" err="1"/>
              <a:t>bình</a:t>
            </a:r>
            <a:r>
              <a:rPr lang="vi-VN" sz="1600" b="1" dirty="0"/>
              <a:t> </a:t>
            </a:r>
            <a:r>
              <a:rPr lang="vi-VN" sz="1600" b="1" dirty="0" err="1"/>
              <a:t>của</a:t>
            </a:r>
            <a:r>
              <a:rPr lang="vi-VN" sz="1600" b="1" dirty="0"/>
              <a:t> hang </a:t>
            </a:r>
            <a:r>
              <a:rPr lang="vi-VN" sz="1600" b="1" dirty="0" err="1"/>
              <a:t>Én</a:t>
            </a:r>
            <a:r>
              <a:rPr lang="vi-VN" sz="1600" b="1" dirty="0"/>
              <a:t>. Thiên nhiên </a:t>
            </a:r>
            <a:r>
              <a:rPr lang="vi-VN" sz="1600" b="1" dirty="0" err="1"/>
              <a:t>chính</a:t>
            </a:r>
            <a:r>
              <a:rPr lang="vi-VN" sz="1600" b="1" dirty="0"/>
              <a:t> </a:t>
            </a:r>
            <a:r>
              <a:rPr lang="vi-VN" sz="1600" b="1" dirty="0" err="1"/>
              <a:t>là</a:t>
            </a:r>
            <a:r>
              <a:rPr lang="vi-VN" sz="1600" b="1" dirty="0"/>
              <a:t> </a:t>
            </a:r>
            <a:r>
              <a:rPr lang="vi-VN" sz="1600" b="1" dirty="0" err="1"/>
              <a:t>người</a:t>
            </a:r>
            <a:r>
              <a:rPr lang="vi-VN" sz="1600" b="1" dirty="0"/>
              <a:t> </a:t>
            </a:r>
            <a:r>
              <a:rPr lang="vi-VN" sz="1600" b="1" dirty="0" err="1"/>
              <a:t>mẹ</a:t>
            </a:r>
            <a:r>
              <a:rPr lang="vi-VN" sz="1600" b="1" dirty="0"/>
              <a:t> </a:t>
            </a:r>
            <a:r>
              <a:rPr lang="vi-VN" sz="1600" b="1" dirty="0" err="1"/>
              <a:t>vừa</a:t>
            </a:r>
            <a:r>
              <a:rPr lang="vi-VN" sz="1600" b="1" dirty="0"/>
              <a:t> nuôi </a:t>
            </a:r>
            <a:r>
              <a:rPr lang="vi-VN" sz="1600" b="1" dirty="0" err="1"/>
              <a:t>dưỡng</a:t>
            </a:r>
            <a:r>
              <a:rPr lang="vi-VN" sz="1600" b="1" dirty="0"/>
              <a:t> </a:t>
            </a:r>
            <a:r>
              <a:rPr lang="vi-VN" sz="1600" b="1" dirty="0" err="1"/>
              <a:t>vừa</a:t>
            </a:r>
            <a:r>
              <a:rPr lang="vi-VN" sz="1600" b="1" dirty="0"/>
              <a:t> </a:t>
            </a:r>
            <a:r>
              <a:rPr lang="vi-VN" sz="1600" b="1" dirty="0" err="1"/>
              <a:t>dạy</a:t>
            </a:r>
            <a:r>
              <a:rPr lang="vi-VN" sz="1600" b="1" dirty="0"/>
              <a:t> </a:t>
            </a:r>
            <a:r>
              <a:rPr lang="vi-VN" sz="1600" b="1" dirty="0" err="1"/>
              <a:t>dỗ</a:t>
            </a:r>
            <a:r>
              <a:rPr lang="vi-VN" sz="1600" b="1" dirty="0"/>
              <a:t> con </a:t>
            </a:r>
            <a:r>
              <a:rPr lang="vi-VN" sz="1600" b="1" dirty="0" err="1"/>
              <a:t>người</a:t>
            </a:r>
            <a:r>
              <a:rPr lang="vi-VN" sz="1600" b="1" dirty="0"/>
              <a:t>.</a:t>
            </a:r>
          </a:p>
        </p:txBody>
      </p:sp>
    </p:spTree>
    <p:extLst>
      <p:ext uri="{BB962C8B-B14F-4D97-AF65-F5344CB8AC3E}">
        <p14:creationId xmlns:p14="http://schemas.microsoft.com/office/powerpoint/2010/main" val="869210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61"/>
        <p:cNvGrpSpPr/>
        <p:nvPr/>
      </p:nvGrpSpPr>
      <p:grpSpPr>
        <a:xfrm>
          <a:off x="0" y="0"/>
          <a:ext cx="0" cy="0"/>
          <a:chOff x="0" y="0"/>
          <a:chExt cx="0" cy="0"/>
        </a:xfrm>
      </p:grpSpPr>
      <p:sp>
        <p:nvSpPr>
          <p:cNvPr id="662" name="Google Shape;662;p57"/>
          <p:cNvSpPr txBox="1">
            <a:spLocks noGrp="1"/>
          </p:cNvSpPr>
          <p:nvPr>
            <p:ph type="ctrTitle" idx="2"/>
          </p:nvPr>
        </p:nvSpPr>
        <p:spPr>
          <a:xfrm>
            <a:off x="155875" y="1316667"/>
            <a:ext cx="5179200" cy="9327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vi-VN" sz="4000" b="1" dirty="0">
                <a:latin typeface="Arial" panose="020B0604020202020204" pitchFamily="34" charset="0"/>
                <a:cs typeface="Arial" panose="020B0604020202020204" pitchFamily="34" charset="0"/>
                <a:sym typeface="Arial" panose="020B0604020202020204" pitchFamily="34" charset="0"/>
              </a:rPr>
              <a:t>LUYỆN TẬP</a:t>
            </a:r>
            <a:endParaRPr sz="4000" b="1" dirty="0">
              <a:latin typeface="Arial" panose="020B0604020202020204" pitchFamily="34" charset="0"/>
              <a:cs typeface="Arial" panose="020B0604020202020204" pitchFamily="34" charset="0"/>
              <a:sym typeface="Arial" panose="020B0604020202020204" pitchFamily="34" charset="0"/>
            </a:endParaRPr>
          </a:p>
        </p:txBody>
      </p:sp>
      <p:sp>
        <p:nvSpPr>
          <p:cNvPr id="663" name="Google Shape;663;p57"/>
          <p:cNvSpPr txBox="1">
            <a:spLocks noGrp="1"/>
          </p:cNvSpPr>
          <p:nvPr>
            <p:ph type="title"/>
          </p:nvPr>
        </p:nvSpPr>
        <p:spPr>
          <a:xfrm>
            <a:off x="5803350" y="1535700"/>
            <a:ext cx="2471100" cy="183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a:latin typeface="Arial" panose="020B0604020202020204" pitchFamily="34" charset="0"/>
                <a:cs typeface="Arial" panose="020B0604020202020204" pitchFamily="34" charset="0"/>
                <a:sym typeface="Arial" panose="020B0604020202020204" pitchFamily="34" charset="0"/>
              </a:rPr>
              <a:t>III.</a:t>
            </a:r>
            <a:endParaRPr dirty="0">
              <a:latin typeface="Arial" panose="020B0604020202020204" pitchFamily="34" charset="0"/>
              <a:cs typeface="Arial" panose="020B0604020202020204" pitchFamily="34" charset="0"/>
              <a:sym typeface="Arial" panose="020B0604020202020204" pitchFamily="34" charset="0"/>
            </a:endParaRPr>
          </a:p>
        </p:txBody>
      </p:sp>
      <p:sp>
        <p:nvSpPr>
          <p:cNvPr id="664" name="Google Shape;664;p57"/>
          <p:cNvSpPr txBox="1">
            <a:spLocks noGrp="1"/>
          </p:cNvSpPr>
          <p:nvPr>
            <p:ph type="subTitle" idx="1"/>
          </p:nvPr>
        </p:nvSpPr>
        <p:spPr>
          <a:xfrm>
            <a:off x="102629" y="2060881"/>
            <a:ext cx="5854034" cy="420900"/>
          </a:xfrm>
          <a:prstGeom prst="rect">
            <a:avLst/>
          </a:prstGeom>
        </p:spPr>
        <p:txBody>
          <a:bodyPr spcFirstLastPara="1" wrap="square" lIns="91425" tIns="91425" rIns="91425" bIns="91425" anchor="t" anchorCtr="0">
            <a:noAutofit/>
          </a:bodyPr>
          <a:lstStyle/>
          <a:p>
            <a:pPr marL="0" lvl="0" indent="0" algn="r" rtl="0">
              <a:lnSpc>
                <a:spcPct val="150000"/>
              </a:lnSpc>
              <a:spcBef>
                <a:spcPts val="0"/>
              </a:spcBef>
              <a:spcAft>
                <a:spcPts val="0"/>
              </a:spcAft>
              <a:buNone/>
            </a:pPr>
            <a:r>
              <a:rPr lang="vi-VN" sz="1800" b="1" dirty="0" err="1">
                <a:latin typeface="Arial" panose="020B0604020202020204" pitchFamily="34" charset="0"/>
                <a:cs typeface="Arial" panose="020B0604020202020204" pitchFamily="34" charset="0"/>
                <a:sym typeface="Arial" panose="020B0604020202020204" pitchFamily="34" charset="0"/>
              </a:rPr>
              <a:t>Từ</a:t>
            </a:r>
            <a:r>
              <a:rPr lang="vi-VN" sz="1800" b="1" dirty="0">
                <a:latin typeface="Arial" panose="020B0604020202020204" pitchFamily="34" charset="0"/>
                <a:cs typeface="Arial" panose="020B0604020202020204" pitchFamily="34" charset="0"/>
                <a:sym typeface="Arial" panose="020B0604020202020204" pitchFamily="34" charset="0"/>
              </a:rPr>
              <a:t> </a:t>
            </a:r>
            <a:r>
              <a:rPr lang="vi-VN" sz="1800" b="1" dirty="0" err="1">
                <a:latin typeface="Arial" panose="020B0604020202020204" pitchFamily="34" charset="0"/>
                <a:cs typeface="Arial" panose="020B0604020202020204" pitchFamily="34" charset="0"/>
                <a:sym typeface="Arial" panose="020B0604020202020204" pitchFamily="34" charset="0"/>
              </a:rPr>
              <a:t>nội</a:t>
            </a:r>
            <a:r>
              <a:rPr lang="vi-VN" sz="1800" b="1" dirty="0">
                <a:latin typeface="Arial" panose="020B0604020202020204" pitchFamily="34" charset="0"/>
                <a:cs typeface="Arial" panose="020B0604020202020204" pitchFamily="34" charset="0"/>
                <a:sym typeface="Arial" panose="020B0604020202020204" pitchFamily="34" charset="0"/>
              </a:rPr>
              <a:t> dung văn </a:t>
            </a:r>
            <a:r>
              <a:rPr lang="vi-VN" sz="1800" b="1" dirty="0" err="1">
                <a:latin typeface="Arial" panose="020B0604020202020204" pitchFamily="34" charset="0"/>
                <a:cs typeface="Arial" panose="020B0604020202020204" pitchFamily="34" charset="0"/>
                <a:sym typeface="Arial" panose="020B0604020202020204" pitchFamily="34" charset="0"/>
              </a:rPr>
              <a:t>bản</a:t>
            </a:r>
            <a:r>
              <a:rPr lang="vi-VN" sz="1800" b="1" dirty="0">
                <a:latin typeface="Arial" panose="020B0604020202020204" pitchFamily="34" charset="0"/>
                <a:cs typeface="Arial" panose="020B0604020202020204" pitchFamily="34" charset="0"/>
                <a:sym typeface="Arial" panose="020B0604020202020204" pitchFamily="34" charset="0"/>
              </a:rPr>
              <a:t>, em </a:t>
            </a:r>
            <a:r>
              <a:rPr lang="vi-VN" sz="1800" b="1" dirty="0" err="1">
                <a:latin typeface="Arial" panose="020B0604020202020204" pitchFamily="34" charset="0"/>
                <a:cs typeface="Arial" panose="020B0604020202020204" pitchFamily="34" charset="0"/>
                <a:sym typeface="Arial" panose="020B0604020202020204" pitchFamily="34" charset="0"/>
              </a:rPr>
              <a:t>hãy</a:t>
            </a:r>
            <a:r>
              <a:rPr lang="vi-VN" sz="1800" b="1" dirty="0">
                <a:latin typeface="Arial" panose="020B0604020202020204" pitchFamily="34" charset="0"/>
                <a:cs typeface="Arial" panose="020B0604020202020204" pitchFamily="34" charset="0"/>
                <a:sym typeface="Arial" panose="020B0604020202020204" pitchFamily="34" charset="0"/>
              </a:rPr>
              <a:t> </a:t>
            </a:r>
            <a:r>
              <a:rPr lang="vi-VN" sz="1800" b="1" dirty="0" err="1">
                <a:latin typeface="Arial" panose="020B0604020202020204" pitchFamily="34" charset="0"/>
                <a:cs typeface="Arial" panose="020B0604020202020204" pitchFamily="34" charset="0"/>
                <a:sym typeface="Arial" panose="020B0604020202020204" pitchFamily="34" charset="0"/>
              </a:rPr>
              <a:t>thảo</a:t>
            </a:r>
            <a:r>
              <a:rPr lang="vi-VN" sz="1800" b="1" dirty="0">
                <a:latin typeface="Arial" panose="020B0604020202020204" pitchFamily="34" charset="0"/>
                <a:cs typeface="Arial" panose="020B0604020202020204" pitchFamily="34" charset="0"/>
                <a:sym typeface="Arial" panose="020B0604020202020204" pitchFamily="34" charset="0"/>
              </a:rPr>
              <a:t> </a:t>
            </a:r>
            <a:r>
              <a:rPr lang="vi-VN" sz="1800" b="1" dirty="0" err="1">
                <a:latin typeface="Arial" panose="020B0604020202020204" pitchFamily="34" charset="0"/>
                <a:cs typeface="Arial" panose="020B0604020202020204" pitchFamily="34" charset="0"/>
                <a:sym typeface="Arial" panose="020B0604020202020204" pitchFamily="34" charset="0"/>
              </a:rPr>
              <a:t>luận</a:t>
            </a:r>
            <a:r>
              <a:rPr lang="vi-VN" sz="1800" b="1" dirty="0">
                <a:latin typeface="Arial" panose="020B0604020202020204" pitchFamily="34" charset="0"/>
                <a:cs typeface="Arial" panose="020B0604020202020204" pitchFamily="34" charset="0"/>
                <a:sym typeface="Arial" panose="020B0604020202020204" pitchFamily="34" charset="0"/>
              </a:rPr>
              <a:t> </a:t>
            </a:r>
            <a:r>
              <a:rPr lang="vi-VN" sz="1800" b="1" dirty="0" err="1">
                <a:latin typeface="Arial" panose="020B0604020202020204" pitchFamily="34" charset="0"/>
                <a:cs typeface="Arial" panose="020B0604020202020204" pitchFamily="34" charset="0"/>
                <a:sym typeface="Arial" panose="020B0604020202020204" pitchFamily="34" charset="0"/>
              </a:rPr>
              <a:t>với</a:t>
            </a:r>
            <a:r>
              <a:rPr lang="vi-VN" sz="1800" b="1" dirty="0">
                <a:latin typeface="Arial" panose="020B0604020202020204" pitchFamily="34" charset="0"/>
                <a:cs typeface="Arial" panose="020B0604020202020204" pitchFamily="34" charset="0"/>
                <a:sym typeface="Arial" panose="020B0604020202020204" pitchFamily="34" charset="0"/>
              </a:rPr>
              <a:t> </a:t>
            </a:r>
            <a:r>
              <a:rPr lang="vi-VN" sz="1800" b="1" dirty="0" err="1">
                <a:latin typeface="Arial" panose="020B0604020202020204" pitchFamily="34" charset="0"/>
                <a:cs typeface="Arial" panose="020B0604020202020204" pitchFamily="34" charset="0"/>
                <a:sym typeface="Arial" panose="020B0604020202020204" pitchFamily="34" charset="0"/>
              </a:rPr>
              <a:t>bạn</a:t>
            </a:r>
            <a:r>
              <a:rPr lang="vi-VN" sz="1800" b="1" dirty="0">
                <a:latin typeface="Arial" panose="020B0604020202020204" pitchFamily="34" charset="0"/>
                <a:cs typeface="Arial" panose="020B0604020202020204" pitchFamily="34" charset="0"/>
                <a:sym typeface="Arial" panose="020B0604020202020204" pitchFamily="34" charset="0"/>
              </a:rPr>
              <a:t> </a:t>
            </a:r>
            <a:r>
              <a:rPr lang="vi-VN" sz="1800" b="1" dirty="0" err="1">
                <a:latin typeface="Arial" panose="020B0604020202020204" pitchFamily="34" charset="0"/>
                <a:cs typeface="Arial" panose="020B0604020202020204" pitchFamily="34" charset="0"/>
                <a:sym typeface="Arial" panose="020B0604020202020204" pitchFamily="34" charset="0"/>
              </a:rPr>
              <a:t>để</a:t>
            </a:r>
            <a:r>
              <a:rPr lang="vi-VN" sz="1800" b="1" dirty="0">
                <a:latin typeface="Arial" panose="020B0604020202020204" pitchFamily="34" charset="0"/>
                <a:cs typeface="Arial" panose="020B0604020202020204" pitchFamily="34" charset="0"/>
                <a:sym typeface="Arial" panose="020B0604020202020204" pitchFamily="34" charset="0"/>
              </a:rPr>
              <a:t>  đưa ra </a:t>
            </a:r>
            <a:r>
              <a:rPr lang="vi-VN" sz="1800" b="1" dirty="0" err="1">
                <a:latin typeface="Arial" panose="020B0604020202020204" pitchFamily="34" charset="0"/>
                <a:cs typeface="Arial" panose="020B0604020202020204" pitchFamily="34" charset="0"/>
                <a:sym typeface="Arial" panose="020B0604020202020204" pitchFamily="34" charset="0"/>
              </a:rPr>
              <a:t>những</a:t>
            </a:r>
            <a:r>
              <a:rPr lang="vi-VN" sz="1800" b="1" dirty="0">
                <a:latin typeface="Arial" panose="020B0604020202020204" pitchFamily="34" charset="0"/>
                <a:cs typeface="Arial" panose="020B0604020202020204" pitchFamily="34" charset="0"/>
                <a:sym typeface="Arial" panose="020B0604020202020204" pitchFamily="34" charset="0"/>
              </a:rPr>
              <a:t> </a:t>
            </a:r>
            <a:r>
              <a:rPr lang="vi-VN" sz="1800" b="1" dirty="0" err="1">
                <a:latin typeface="Arial" panose="020B0604020202020204" pitchFamily="34" charset="0"/>
                <a:cs typeface="Arial" panose="020B0604020202020204" pitchFamily="34" charset="0"/>
                <a:sym typeface="Arial" panose="020B0604020202020204" pitchFamily="34" charset="0"/>
              </a:rPr>
              <a:t>giải</a:t>
            </a:r>
            <a:r>
              <a:rPr lang="vi-VN" sz="1800" b="1" dirty="0">
                <a:latin typeface="Arial" panose="020B0604020202020204" pitchFamily="34" charset="0"/>
                <a:cs typeface="Arial" panose="020B0604020202020204" pitchFamily="34" charset="0"/>
                <a:sym typeface="Arial" panose="020B0604020202020204" pitchFamily="34" charset="0"/>
              </a:rPr>
              <a:t> </a:t>
            </a:r>
            <a:r>
              <a:rPr lang="vi-VN" sz="1800" b="1" dirty="0" err="1">
                <a:latin typeface="Arial" panose="020B0604020202020204" pitchFamily="34" charset="0"/>
                <a:cs typeface="Arial" panose="020B0604020202020204" pitchFamily="34" charset="0"/>
                <a:sym typeface="Arial" panose="020B0604020202020204" pitchFamily="34" charset="0"/>
              </a:rPr>
              <a:t>pháp</a:t>
            </a:r>
            <a:r>
              <a:rPr lang="vi-VN" sz="1800" b="1" dirty="0">
                <a:latin typeface="Arial" panose="020B0604020202020204" pitchFamily="34" charset="0"/>
                <a:cs typeface="Arial" panose="020B0604020202020204" pitchFamily="34" charset="0"/>
                <a:sym typeface="Arial" panose="020B0604020202020204" pitchFamily="34" charset="0"/>
              </a:rPr>
              <a:t> </a:t>
            </a:r>
            <a:r>
              <a:rPr lang="vi-VN" sz="1800" b="1" dirty="0" err="1">
                <a:latin typeface="Arial" panose="020B0604020202020204" pitchFamily="34" charset="0"/>
                <a:cs typeface="Arial" panose="020B0604020202020204" pitchFamily="34" charset="0"/>
                <a:sym typeface="Arial" panose="020B0604020202020204" pitchFamily="34" charset="0"/>
              </a:rPr>
              <a:t>góp</a:t>
            </a:r>
            <a:r>
              <a:rPr lang="vi-VN" sz="1800" b="1" dirty="0">
                <a:latin typeface="Arial" panose="020B0604020202020204" pitchFamily="34" charset="0"/>
                <a:cs typeface="Arial" panose="020B0604020202020204" pitchFamily="34" charset="0"/>
                <a:sym typeface="Arial" panose="020B0604020202020204" pitchFamily="34" charset="0"/>
              </a:rPr>
              <a:t> </a:t>
            </a:r>
            <a:r>
              <a:rPr lang="vi-VN" sz="1800" b="1" dirty="0" err="1">
                <a:latin typeface="Arial" panose="020B0604020202020204" pitchFamily="34" charset="0"/>
                <a:cs typeface="Arial" panose="020B0604020202020204" pitchFamily="34" charset="0"/>
                <a:sym typeface="Arial" panose="020B0604020202020204" pitchFamily="34" charset="0"/>
              </a:rPr>
              <a:t>phần</a:t>
            </a:r>
            <a:r>
              <a:rPr lang="vi-VN" sz="1800" b="1" dirty="0">
                <a:latin typeface="Arial" panose="020B0604020202020204" pitchFamily="34" charset="0"/>
                <a:cs typeface="Arial" panose="020B0604020202020204" pitchFamily="34" charset="0"/>
                <a:sym typeface="Arial" panose="020B0604020202020204" pitchFamily="34" charset="0"/>
              </a:rPr>
              <a:t> </a:t>
            </a:r>
            <a:r>
              <a:rPr lang="vi-VN" sz="1800" b="1" dirty="0" err="1">
                <a:latin typeface="Arial" panose="020B0604020202020204" pitchFamily="34" charset="0"/>
                <a:cs typeface="Arial" panose="020B0604020202020204" pitchFamily="34" charset="0"/>
                <a:sym typeface="Arial" panose="020B0604020202020204" pitchFamily="34" charset="0"/>
              </a:rPr>
              <a:t>bảo</a:t>
            </a:r>
            <a:r>
              <a:rPr lang="vi-VN" sz="1800" b="1" dirty="0">
                <a:latin typeface="Arial" panose="020B0604020202020204" pitchFamily="34" charset="0"/>
                <a:cs typeface="Arial" panose="020B0604020202020204" pitchFamily="34" charset="0"/>
                <a:sym typeface="Arial" panose="020B0604020202020204" pitchFamily="34" charset="0"/>
              </a:rPr>
              <a:t> </a:t>
            </a:r>
            <a:r>
              <a:rPr lang="vi-VN" sz="1800" b="1" dirty="0" err="1">
                <a:latin typeface="Arial" panose="020B0604020202020204" pitchFamily="34" charset="0"/>
                <a:cs typeface="Arial" panose="020B0604020202020204" pitchFamily="34" charset="0"/>
                <a:sym typeface="Arial" panose="020B0604020202020204" pitchFamily="34" charset="0"/>
              </a:rPr>
              <a:t>vệ</a:t>
            </a:r>
            <a:r>
              <a:rPr lang="vi-VN" sz="1800" b="1" dirty="0">
                <a:latin typeface="Arial" panose="020B0604020202020204" pitchFamily="34" charset="0"/>
                <a:cs typeface="Arial" panose="020B0604020202020204" pitchFamily="34" charset="0"/>
                <a:sym typeface="Arial" panose="020B0604020202020204" pitchFamily="34" charset="0"/>
              </a:rPr>
              <a:t> </a:t>
            </a:r>
            <a:r>
              <a:rPr lang="vi-VN" sz="1800" b="1" dirty="0" err="1">
                <a:latin typeface="Arial" panose="020B0604020202020204" pitchFamily="34" charset="0"/>
                <a:cs typeface="Arial" panose="020B0604020202020204" pitchFamily="34" charset="0"/>
                <a:sym typeface="Arial" panose="020B0604020202020204" pitchFamily="34" charset="0"/>
              </a:rPr>
              <a:t>và</a:t>
            </a:r>
            <a:r>
              <a:rPr lang="vi-VN" sz="1800" b="1" dirty="0">
                <a:latin typeface="Arial" panose="020B0604020202020204" pitchFamily="34" charset="0"/>
                <a:cs typeface="Arial" panose="020B0604020202020204" pitchFamily="34" charset="0"/>
                <a:sym typeface="Arial" panose="020B0604020202020204" pitchFamily="34" charset="0"/>
              </a:rPr>
              <a:t> </a:t>
            </a:r>
            <a:r>
              <a:rPr lang="vi-VN" sz="1800" b="1" dirty="0" err="1">
                <a:latin typeface="Arial" panose="020B0604020202020204" pitchFamily="34" charset="0"/>
                <a:cs typeface="Arial" panose="020B0604020202020204" pitchFamily="34" charset="0"/>
                <a:sym typeface="Arial" panose="020B0604020202020204" pitchFamily="34" charset="0"/>
              </a:rPr>
              <a:t>giữ</a:t>
            </a:r>
            <a:r>
              <a:rPr lang="vi-VN" sz="1800" b="1" dirty="0">
                <a:latin typeface="Arial" panose="020B0604020202020204" pitchFamily="34" charset="0"/>
                <a:cs typeface="Arial" panose="020B0604020202020204" pitchFamily="34" charset="0"/>
                <a:sym typeface="Arial" panose="020B0604020202020204" pitchFamily="34" charset="0"/>
              </a:rPr>
              <a:t> </a:t>
            </a:r>
            <a:r>
              <a:rPr lang="vi-VN" sz="1800" b="1" dirty="0" err="1">
                <a:latin typeface="Arial" panose="020B0604020202020204" pitchFamily="34" charset="0"/>
                <a:cs typeface="Arial" panose="020B0604020202020204" pitchFamily="34" charset="0"/>
                <a:sym typeface="Arial" panose="020B0604020202020204" pitchFamily="34" charset="0"/>
              </a:rPr>
              <a:t>gìn</a:t>
            </a:r>
            <a:r>
              <a:rPr lang="vi-VN" sz="1800" b="1" dirty="0">
                <a:latin typeface="Arial" panose="020B0604020202020204" pitchFamily="34" charset="0"/>
                <a:cs typeface="Arial" panose="020B0604020202020204" pitchFamily="34" charset="0"/>
                <a:sym typeface="Arial" panose="020B0604020202020204" pitchFamily="34" charset="0"/>
              </a:rPr>
              <a:t> thiên nhiên </a:t>
            </a:r>
            <a:r>
              <a:rPr lang="vi-VN" sz="1800" b="1" dirty="0" err="1">
                <a:latin typeface="Arial" panose="020B0604020202020204" pitchFamily="34" charset="0"/>
                <a:cs typeface="Arial" panose="020B0604020202020204" pitchFamily="34" charset="0"/>
                <a:sym typeface="Arial" panose="020B0604020202020204" pitchFamily="34" charset="0"/>
              </a:rPr>
              <a:t>nói</a:t>
            </a:r>
            <a:r>
              <a:rPr lang="vi-VN" sz="1800" b="1" dirty="0">
                <a:latin typeface="Arial" panose="020B0604020202020204" pitchFamily="34" charset="0"/>
                <a:cs typeface="Arial" panose="020B0604020202020204" pitchFamily="34" charset="0"/>
                <a:sym typeface="Arial" panose="020B0604020202020204" pitchFamily="34" charset="0"/>
              </a:rPr>
              <a:t> chung </a:t>
            </a:r>
            <a:r>
              <a:rPr lang="vi-VN" sz="1800" b="1" dirty="0" err="1">
                <a:latin typeface="Arial" panose="020B0604020202020204" pitchFamily="34" charset="0"/>
                <a:cs typeface="Arial" panose="020B0604020202020204" pitchFamily="34" charset="0"/>
                <a:sym typeface="Arial" panose="020B0604020202020204" pitchFamily="34" charset="0"/>
              </a:rPr>
              <a:t>và</a:t>
            </a:r>
            <a:r>
              <a:rPr lang="vi-VN" sz="1800" b="1" dirty="0">
                <a:latin typeface="Arial" panose="020B0604020202020204" pitchFamily="34" charset="0"/>
                <a:cs typeface="Arial" panose="020B0604020202020204" pitchFamily="34" charset="0"/>
                <a:sym typeface="Arial" panose="020B0604020202020204" pitchFamily="34" charset="0"/>
              </a:rPr>
              <a:t> Hang </a:t>
            </a:r>
            <a:r>
              <a:rPr lang="vi-VN" sz="1800" b="1" dirty="0" err="1">
                <a:latin typeface="Arial" panose="020B0604020202020204" pitchFamily="34" charset="0"/>
                <a:cs typeface="Arial" panose="020B0604020202020204" pitchFamily="34" charset="0"/>
                <a:sym typeface="Arial" panose="020B0604020202020204" pitchFamily="34" charset="0"/>
              </a:rPr>
              <a:t>Én</a:t>
            </a:r>
            <a:r>
              <a:rPr lang="vi-VN" sz="1800" b="1" dirty="0">
                <a:latin typeface="Arial" panose="020B0604020202020204" pitchFamily="34" charset="0"/>
                <a:cs typeface="Arial" panose="020B0604020202020204" pitchFamily="34" charset="0"/>
                <a:sym typeface="Arial" panose="020B0604020202020204" pitchFamily="34" charset="0"/>
              </a:rPr>
              <a:t> </a:t>
            </a:r>
            <a:r>
              <a:rPr lang="vi-VN" sz="1800" b="1" dirty="0" err="1">
                <a:latin typeface="Arial" panose="020B0604020202020204" pitchFamily="34" charset="0"/>
                <a:cs typeface="Arial" panose="020B0604020202020204" pitchFamily="34" charset="0"/>
                <a:sym typeface="Arial" panose="020B0604020202020204" pitchFamily="34" charset="0"/>
              </a:rPr>
              <a:t>nói</a:t>
            </a:r>
            <a:r>
              <a:rPr lang="vi-VN" sz="1800" b="1" dirty="0">
                <a:latin typeface="Arial" panose="020B0604020202020204" pitchFamily="34" charset="0"/>
                <a:cs typeface="Arial" panose="020B0604020202020204" pitchFamily="34" charset="0"/>
                <a:sym typeface="Arial" panose="020B0604020202020204" pitchFamily="34" charset="0"/>
              </a:rPr>
              <a:t> riêng.</a:t>
            </a:r>
            <a:endParaRPr sz="1800" b="1"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321764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côn trùng&#10;&#10;Mô tả được tạo tự động">
            <a:extLst>
              <a:ext uri="{FF2B5EF4-FFF2-40B4-BE49-F238E27FC236}">
                <a16:creationId xmlns:a16="http://schemas.microsoft.com/office/drawing/2014/main" id="{3FD2FAE2-ECF4-4DE8-8577-2E443663B171}"/>
              </a:ext>
            </a:extLst>
          </p:cNvPr>
          <p:cNvPicPr>
            <a:picLocks noChangeAspect="1"/>
          </p:cNvPicPr>
          <p:nvPr/>
        </p:nvPicPr>
        <p:blipFill rotWithShape="1">
          <a:blip r:embed="rId2"/>
          <a:srcRect r="11913" b="23771"/>
          <a:stretch/>
        </p:blipFill>
        <p:spPr>
          <a:xfrm>
            <a:off x="-1" y="-1"/>
            <a:ext cx="9144001" cy="5143501"/>
          </a:xfrm>
          <a:prstGeom prst="rect">
            <a:avLst/>
          </a:prstGeom>
        </p:spPr>
      </p:pic>
      <p:sp>
        <p:nvSpPr>
          <p:cNvPr id="6" name="Hình chữ nhật 5">
            <a:extLst>
              <a:ext uri="{FF2B5EF4-FFF2-40B4-BE49-F238E27FC236}">
                <a16:creationId xmlns:a16="http://schemas.microsoft.com/office/drawing/2014/main" id="{5A153BF7-1C05-4796-A841-2FF4B6C2EDA6}"/>
              </a:ext>
            </a:extLst>
          </p:cNvPr>
          <p:cNvSpPr/>
          <p:nvPr/>
        </p:nvSpPr>
        <p:spPr>
          <a:xfrm>
            <a:off x="0" y="365760"/>
            <a:ext cx="9144000" cy="2389797"/>
          </a:xfrm>
          <a:prstGeom prst="rect">
            <a:avLst/>
          </a:prstGeom>
          <a:solidFill>
            <a:srgbClr val="EFFD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Hình chữ nhật 10">
            <a:extLst>
              <a:ext uri="{FF2B5EF4-FFF2-40B4-BE49-F238E27FC236}">
                <a16:creationId xmlns:a16="http://schemas.microsoft.com/office/drawing/2014/main" id="{99CA30AD-DBC9-40CF-84A4-591B0BF35D7F}"/>
              </a:ext>
            </a:extLst>
          </p:cNvPr>
          <p:cNvSpPr/>
          <p:nvPr/>
        </p:nvSpPr>
        <p:spPr>
          <a:xfrm>
            <a:off x="1519880" y="2446638"/>
            <a:ext cx="2360141" cy="2697790"/>
          </a:xfrm>
          <a:prstGeom prst="rect">
            <a:avLst/>
          </a:prstGeom>
          <a:solidFill>
            <a:srgbClr val="003D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3" name="Đường nối Thẳng 12">
            <a:extLst>
              <a:ext uri="{FF2B5EF4-FFF2-40B4-BE49-F238E27FC236}">
                <a16:creationId xmlns:a16="http://schemas.microsoft.com/office/drawing/2014/main" id="{F76A2A24-AA2E-486F-BBD2-85E0AEC080BD}"/>
              </a:ext>
            </a:extLst>
          </p:cNvPr>
          <p:cNvCxnSpPr/>
          <p:nvPr/>
        </p:nvCxnSpPr>
        <p:spPr>
          <a:xfrm>
            <a:off x="2699950" y="-1"/>
            <a:ext cx="0" cy="36576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Đường nối Thẳng 13">
            <a:extLst>
              <a:ext uri="{FF2B5EF4-FFF2-40B4-BE49-F238E27FC236}">
                <a16:creationId xmlns:a16="http://schemas.microsoft.com/office/drawing/2014/main" id="{70D53CF2-A02E-4F4C-8F54-FE2E659CEBEE}"/>
              </a:ext>
            </a:extLst>
          </p:cNvPr>
          <p:cNvCxnSpPr>
            <a:cxnSpLocks/>
          </p:cNvCxnSpPr>
          <p:nvPr/>
        </p:nvCxnSpPr>
        <p:spPr>
          <a:xfrm>
            <a:off x="2699950" y="4139514"/>
            <a:ext cx="0" cy="100398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Hộp Văn bản 15">
            <a:extLst>
              <a:ext uri="{FF2B5EF4-FFF2-40B4-BE49-F238E27FC236}">
                <a16:creationId xmlns:a16="http://schemas.microsoft.com/office/drawing/2014/main" id="{DF1C40EC-818A-412D-9AF4-FECD3FA012B2}"/>
              </a:ext>
            </a:extLst>
          </p:cNvPr>
          <p:cNvSpPr txBox="1"/>
          <p:nvPr/>
        </p:nvSpPr>
        <p:spPr>
          <a:xfrm>
            <a:off x="2273645" y="2746240"/>
            <a:ext cx="1297456" cy="1200329"/>
          </a:xfrm>
          <a:prstGeom prst="rect">
            <a:avLst/>
          </a:prstGeom>
          <a:noFill/>
        </p:spPr>
        <p:txBody>
          <a:bodyPr wrap="square" rtlCol="0">
            <a:spAutoFit/>
          </a:bodyPr>
          <a:lstStyle/>
          <a:p>
            <a:r>
              <a:rPr lang="vi-VN" sz="7200" b="1" dirty="0">
                <a:solidFill>
                  <a:schemeClr val="bg1"/>
                </a:solidFill>
              </a:rPr>
              <a:t>IV</a:t>
            </a:r>
          </a:p>
        </p:txBody>
      </p:sp>
      <p:sp>
        <p:nvSpPr>
          <p:cNvPr id="17" name="Hộp Văn bản 16">
            <a:extLst>
              <a:ext uri="{FF2B5EF4-FFF2-40B4-BE49-F238E27FC236}">
                <a16:creationId xmlns:a16="http://schemas.microsoft.com/office/drawing/2014/main" id="{20B66C3E-9D3F-487D-B4DC-E7D57602D584}"/>
              </a:ext>
            </a:extLst>
          </p:cNvPr>
          <p:cNvSpPr txBox="1"/>
          <p:nvPr/>
        </p:nvSpPr>
        <p:spPr>
          <a:xfrm>
            <a:off x="1699053" y="404679"/>
            <a:ext cx="5208374" cy="830997"/>
          </a:xfrm>
          <a:prstGeom prst="rect">
            <a:avLst/>
          </a:prstGeom>
          <a:noFill/>
        </p:spPr>
        <p:txBody>
          <a:bodyPr wrap="square" rtlCol="0">
            <a:spAutoFit/>
          </a:bodyPr>
          <a:lstStyle/>
          <a:p>
            <a:pPr algn="ctr"/>
            <a:r>
              <a:rPr lang="vi-VN" sz="4800" b="1" dirty="0">
                <a:solidFill>
                  <a:schemeClr val="accent4"/>
                </a:solidFill>
              </a:rPr>
              <a:t>VẬN DỤNG</a:t>
            </a:r>
          </a:p>
        </p:txBody>
      </p:sp>
      <p:sp>
        <p:nvSpPr>
          <p:cNvPr id="18" name="Google Shape;883;p63">
            <a:extLst>
              <a:ext uri="{FF2B5EF4-FFF2-40B4-BE49-F238E27FC236}">
                <a16:creationId xmlns:a16="http://schemas.microsoft.com/office/drawing/2014/main" id="{8C261FE1-CB38-4641-BF68-114248917D62}"/>
              </a:ext>
            </a:extLst>
          </p:cNvPr>
          <p:cNvSpPr txBox="1">
            <a:spLocks/>
          </p:cNvSpPr>
          <p:nvPr/>
        </p:nvSpPr>
        <p:spPr>
          <a:xfrm>
            <a:off x="666678" y="1152963"/>
            <a:ext cx="7489370" cy="420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vi-VN" sz="2400" b="1" dirty="0">
                <a:latin typeface="Arial" panose="020B0604020202020204" pitchFamily="34" charset="0"/>
                <a:cs typeface="Arial" panose="020B0604020202020204" pitchFamily="34" charset="0"/>
                <a:sym typeface="Arial" panose="020B0604020202020204" pitchFamily="34" charset="0"/>
              </a:rPr>
              <a:t>Chia </a:t>
            </a:r>
            <a:r>
              <a:rPr lang="vi-VN" sz="2400" b="1" dirty="0" err="1">
                <a:latin typeface="Arial" panose="020B0604020202020204" pitchFamily="34" charset="0"/>
                <a:cs typeface="Arial" panose="020B0604020202020204" pitchFamily="34" charset="0"/>
                <a:sym typeface="Arial" panose="020B0604020202020204" pitchFamily="34" charset="0"/>
              </a:rPr>
              <a:t>sẻ</a:t>
            </a:r>
            <a:r>
              <a:rPr lang="vi-VN" sz="2400" b="1" dirty="0">
                <a:latin typeface="Arial" panose="020B0604020202020204" pitchFamily="34" charset="0"/>
                <a:cs typeface="Arial" panose="020B0604020202020204" pitchFamily="34" charset="0"/>
                <a:sym typeface="Arial" panose="020B0604020202020204" pitchFamily="34" charset="0"/>
              </a:rPr>
              <a:t> </a:t>
            </a:r>
            <a:r>
              <a:rPr lang="vi-VN" sz="2400" b="1" dirty="0" err="1">
                <a:latin typeface="Arial" panose="020B0604020202020204" pitchFamily="34" charset="0"/>
                <a:cs typeface="Arial" panose="020B0604020202020204" pitchFamily="34" charset="0"/>
                <a:sym typeface="Arial" panose="020B0604020202020204" pitchFamily="34" charset="0"/>
              </a:rPr>
              <a:t>với</a:t>
            </a:r>
            <a:r>
              <a:rPr lang="vi-VN" sz="2400" b="1" dirty="0">
                <a:latin typeface="Arial" panose="020B0604020202020204" pitchFamily="34" charset="0"/>
                <a:cs typeface="Arial" panose="020B0604020202020204" pitchFamily="34" charset="0"/>
                <a:sym typeface="Arial" panose="020B0604020202020204" pitchFamily="34" charset="0"/>
              </a:rPr>
              <a:t> </a:t>
            </a:r>
            <a:r>
              <a:rPr lang="vi-VN" sz="2400" b="1" dirty="0" err="1">
                <a:latin typeface="Arial" panose="020B0604020202020204" pitchFamily="34" charset="0"/>
                <a:cs typeface="Arial" panose="020B0604020202020204" pitchFamily="34" charset="0"/>
                <a:sym typeface="Arial" panose="020B0604020202020204" pitchFamily="34" charset="0"/>
              </a:rPr>
              <a:t>bạn</a:t>
            </a:r>
            <a:r>
              <a:rPr lang="vi-VN" sz="2400" b="1" dirty="0">
                <a:latin typeface="Arial" panose="020B0604020202020204" pitchFamily="34" charset="0"/>
                <a:cs typeface="Arial" panose="020B0604020202020204" pitchFamily="34" charset="0"/>
                <a:sym typeface="Arial" panose="020B0604020202020204" pitchFamily="34" charset="0"/>
              </a:rPr>
              <a:t> </a:t>
            </a:r>
            <a:r>
              <a:rPr lang="vi-VN" sz="2400" b="1" dirty="0" err="1">
                <a:latin typeface="Arial" panose="020B0604020202020204" pitchFamily="34" charset="0"/>
                <a:cs typeface="Arial" panose="020B0604020202020204" pitchFamily="34" charset="0"/>
                <a:sym typeface="Arial" panose="020B0604020202020204" pitchFamily="34" charset="0"/>
              </a:rPr>
              <a:t>một</a:t>
            </a:r>
            <a:r>
              <a:rPr lang="vi-VN" sz="2400" b="1" dirty="0">
                <a:latin typeface="Arial" panose="020B0604020202020204" pitchFamily="34" charset="0"/>
                <a:cs typeface="Arial" panose="020B0604020202020204" pitchFamily="34" charset="0"/>
                <a:sym typeface="Arial" panose="020B0604020202020204" pitchFamily="34" charset="0"/>
              </a:rPr>
              <a:t> </a:t>
            </a:r>
            <a:r>
              <a:rPr lang="vi-VN" sz="2400" b="1" dirty="0" err="1">
                <a:latin typeface="Arial" panose="020B0604020202020204" pitchFamily="34" charset="0"/>
                <a:cs typeface="Arial" panose="020B0604020202020204" pitchFamily="34" charset="0"/>
                <a:sym typeface="Arial" panose="020B0604020202020204" pitchFamily="34" charset="0"/>
              </a:rPr>
              <a:t>trải</a:t>
            </a:r>
            <a:r>
              <a:rPr lang="vi-VN" sz="2400" b="1" dirty="0">
                <a:latin typeface="Arial" panose="020B0604020202020204" pitchFamily="34" charset="0"/>
                <a:cs typeface="Arial" panose="020B0604020202020204" pitchFamily="34" charset="0"/>
                <a:sym typeface="Arial" panose="020B0604020202020204" pitchFamily="34" charset="0"/>
              </a:rPr>
              <a:t> </a:t>
            </a:r>
            <a:r>
              <a:rPr lang="vi-VN" sz="2400" b="1" dirty="0" err="1">
                <a:latin typeface="Arial" panose="020B0604020202020204" pitchFamily="34" charset="0"/>
                <a:cs typeface="Arial" panose="020B0604020202020204" pitchFamily="34" charset="0"/>
                <a:sym typeface="Arial" panose="020B0604020202020204" pitchFamily="34" charset="0"/>
              </a:rPr>
              <a:t>nghiệm</a:t>
            </a:r>
            <a:r>
              <a:rPr lang="vi-VN" sz="2400" b="1" dirty="0">
                <a:latin typeface="Arial" panose="020B0604020202020204" pitchFamily="34" charset="0"/>
                <a:cs typeface="Arial" panose="020B0604020202020204" pitchFamily="34" charset="0"/>
                <a:sym typeface="Arial" panose="020B0604020202020204" pitchFamily="34" charset="0"/>
              </a:rPr>
              <a:t> thiên nhiên </a:t>
            </a:r>
            <a:r>
              <a:rPr lang="vi-VN" sz="2400" b="1" dirty="0" err="1">
                <a:latin typeface="Arial" panose="020B0604020202020204" pitchFamily="34" charset="0"/>
                <a:cs typeface="Arial" panose="020B0604020202020204" pitchFamily="34" charset="0"/>
                <a:sym typeface="Arial" panose="020B0604020202020204" pitchFamily="34" charset="0"/>
              </a:rPr>
              <a:t>của</a:t>
            </a:r>
            <a:r>
              <a:rPr lang="vi-VN" sz="2400" b="1" dirty="0">
                <a:latin typeface="Arial" panose="020B0604020202020204" pitchFamily="34" charset="0"/>
                <a:cs typeface="Arial" panose="020B0604020202020204" pitchFamily="34" charset="0"/>
                <a:sym typeface="Arial" panose="020B0604020202020204" pitchFamily="34" charset="0"/>
              </a:rPr>
              <a:t> em trong </a:t>
            </a:r>
            <a:r>
              <a:rPr lang="vi-VN" sz="2400" b="1" dirty="0" err="1">
                <a:latin typeface="Arial" panose="020B0604020202020204" pitchFamily="34" charset="0"/>
                <a:cs typeface="Arial" panose="020B0604020202020204" pitchFamily="34" charset="0"/>
                <a:sym typeface="Arial" panose="020B0604020202020204" pitchFamily="34" charset="0"/>
              </a:rPr>
              <a:t>đoạn</a:t>
            </a:r>
            <a:r>
              <a:rPr lang="vi-VN" sz="2400" b="1" dirty="0">
                <a:latin typeface="Arial" panose="020B0604020202020204" pitchFamily="34" charset="0"/>
                <a:cs typeface="Arial" panose="020B0604020202020204" pitchFamily="34" charset="0"/>
                <a:sym typeface="Arial" panose="020B0604020202020204" pitchFamily="34" charset="0"/>
              </a:rPr>
              <a:t> văn </a:t>
            </a:r>
            <a:r>
              <a:rPr lang="vi-VN" sz="2400" b="1" dirty="0" err="1">
                <a:latin typeface="Arial" panose="020B0604020202020204" pitchFamily="34" charset="0"/>
                <a:cs typeface="Arial" panose="020B0604020202020204" pitchFamily="34" charset="0"/>
                <a:sym typeface="Arial" panose="020B0604020202020204" pitchFamily="34" charset="0"/>
              </a:rPr>
              <a:t>khoảng</a:t>
            </a:r>
            <a:r>
              <a:rPr lang="vi-VN" sz="2400" b="1" dirty="0">
                <a:latin typeface="Arial" panose="020B0604020202020204" pitchFamily="34" charset="0"/>
                <a:cs typeface="Arial" panose="020B0604020202020204" pitchFamily="34" charset="0"/>
                <a:sym typeface="Arial" panose="020B0604020202020204" pitchFamily="34" charset="0"/>
              </a:rPr>
              <a:t> 5-7 </a:t>
            </a:r>
            <a:r>
              <a:rPr lang="vi-VN" sz="2400" b="1" dirty="0" err="1">
                <a:latin typeface="Arial" panose="020B0604020202020204" pitchFamily="34" charset="0"/>
                <a:cs typeface="Arial" panose="020B0604020202020204" pitchFamily="34" charset="0"/>
                <a:sym typeface="Arial" panose="020B0604020202020204" pitchFamily="34" charset="0"/>
              </a:rPr>
              <a:t>dòng</a:t>
            </a:r>
            <a:r>
              <a:rPr lang="vi-VN" sz="2400" b="1" dirty="0">
                <a:latin typeface="Arial" panose="020B0604020202020204" pitchFamily="34" charset="0"/>
                <a:cs typeface="Arial" panose="020B0604020202020204" pitchFamily="34" charset="0"/>
                <a:sym typeface="Arial" panose="020B0604020202020204" pitchFamily="34" charset="0"/>
              </a:rPr>
              <a:t>.</a:t>
            </a:r>
          </a:p>
        </p:txBody>
      </p:sp>
    </p:spTree>
    <p:extLst>
      <p:ext uri="{BB962C8B-B14F-4D97-AF65-F5344CB8AC3E}">
        <p14:creationId xmlns:p14="http://schemas.microsoft.com/office/powerpoint/2010/main" val="976535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097"/>
        <p:cNvGrpSpPr/>
        <p:nvPr/>
      </p:nvGrpSpPr>
      <p:grpSpPr>
        <a:xfrm>
          <a:off x="0" y="0"/>
          <a:ext cx="0" cy="0"/>
          <a:chOff x="0" y="0"/>
          <a:chExt cx="0" cy="0"/>
        </a:xfrm>
      </p:grpSpPr>
      <p:sp>
        <p:nvSpPr>
          <p:cNvPr id="2098" name="Google Shape;2098;p63"/>
          <p:cNvSpPr txBox="1">
            <a:spLocks noGrp="1"/>
          </p:cNvSpPr>
          <p:nvPr>
            <p:ph type="title"/>
          </p:nvPr>
        </p:nvSpPr>
        <p:spPr>
          <a:xfrm>
            <a:off x="720000" y="540000"/>
            <a:ext cx="2658900" cy="184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latin typeface="Arial" panose="020B0604020202020204" pitchFamily="34" charset="0"/>
                <a:cs typeface="Arial" panose="020B0604020202020204" pitchFamily="34" charset="0"/>
                <a:sym typeface="Arial" panose="020B0604020202020204" pitchFamily="34" charset="0"/>
              </a:rPr>
              <a:t>DẶN DÒ</a:t>
            </a:r>
            <a:endParaRPr dirty="0">
              <a:latin typeface="Arial" panose="020B0604020202020204" pitchFamily="34" charset="0"/>
              <a:cs typeface="Arial" panose="020B0604020202020204" pitchFamily="34" charset="0"/>
              <a:sym typeface="Arial" panose="020B0604020202020204" pitchFamily="34" charset="0"/>
            </a:endParaRPr>
          </a:p>
        </p:txBody>
      </p:sp>
      <p:sp>
        <p:nvSpPr>
          <p:cNvPr id="2099" name="Google Shape;2099;p63"/>
          <p:cNvSpPr txBox="1">
            <a:spLocks noGrp="1"/>
          </p:cNvSpPr>
          <p:nvPr>
            <p:ph type="subTitle" idx="1"/>
          </p:nvPr>
        </p:nvSpPr>
        <p:spPr>
          <a:xfrm>
            <a:off x="556053" y="1729946"/>
            <a:ext cx="3411013" cy="2839054"/>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vi-VN" sz="2000" b="1" dirty="0">
                <a:latin typeface="Arial" panose="020B0604020202020204" pitchFamily="34" charset="0"/>
                <a:cs typeface="Arial" panose="020B0604020202020204" pitchFamily="34" charset="0"/>
                <a:sym typeface="Arial" panose="020B0604020202020204" pitchFamily="34" charset="0"/>
              </a:rPr>
              <a:t>- </a:t>
            </a:r>
            <a:r>
              <a:rPr lang="vi-VN" sz="2000" b="1" dirty="0" err="1">
                <a:latin typeface="Arial" panose="020B0604020202020204" pitchFamily="34" charset="0"/>
                <a:cs typeface="Arial" panose="020B0604020202020204" pitchFamily="34" charset="0"/>
                <a:sym typeface="Arial" panose="020B0604020202020204" pitchFamily="34" charset="0"/>
              </a:rPr>
              <a:t>Nắm</a:t>
            </a:r>
            <a:r>
              <a:rPr lang="vi-VN" sz="2000" b="1" dirty="0">
                <a:latin typeface="Arial" panose="020B0604020202020204" pitchFamily="34" charset="0"/>
                <a:cs typeface="Arial" panose="020B0604020202020204" pitchFamily="34" charset="0"/>
                <a:sym typeface="Arial" panose="020B0604020202020204" pitchFamily="34" charset="0"/>
              </a:rPr>
              <a:t> </a:t>
            </a:r>
            <a:r>
              <a:rPr lang="vi-VN" sz="2000" b="1" dirty="0" err="1">
                <a:latin typeface="Arial" panose="020B0604020202020204" pitchFamily="34" charset="0"/>
                <a:cs typeface="Arial" panose="020B0604020202020204" pitchFamily="34" charset="0"/>
                <a:sym typeface="Arial" panose="020B0604020202020204" pitchFamily="34" charset="0"/>
              </a:rPr>
              <a:t>nội</a:t>
            </a:r>
            <a:r>
              <a:rPr lang="vi-VN" sz="2000" b="1" dirty="0">
                <a:latin typeface="Arial" panose="020B0604020202020204" pitchFamily="34" charset="0"/>
                <a:cs typeface="Arial" panose="020B0604020202020204" pitchFamily="34" charset="0"/>
                <a:sym typeface="Arial" panose="020B0604020202020204" pitchFamily="34" charset="0"/>
              </a:rPr>
              <a:t> dung </a:t>
            </a:r>
            <a:r>
              <a:rPr lang="vi-VN" sz="2000" b="1" dirty="0" err="1">
                <a:latin typeface="Arial" panose="020B0604020202020204" pitchFamily="34" charset="0"/>
                <a:cs typeface="Arial" panose="020B0604020202020204" pitchFamily="34" charset="0"/>
                <a:sym typeface="Arial" panose="020B0604020202020204" pitchFamily="34" charset="0"/>
              </a:rPr>
              <a:t>bài</a:t>
            </a:r>
            <a:r>
              <a:rPr lang="vi-VN" sz="2000" b="1" dirty="0">
                <a:latin typeface="Arial" panose="020B0604020202020204" pitchFamily="34" charset="0"/>
                <a:cs typeface="Arial" panose="020B0604020202020204" pitchFamily="34" charset="0"/>
                <a:sym typeface="Arial" panose="020B0604020202020204" pitchFamily="34" charset="0"/>
              </a:rPr>
              <a:t> </a:t>
            </a:r>
            <a:r>
              <a:rPr lang="vi-VN" sz="2000" b="1" dirty="0" err="1">
                <a:latin typeface="Arial" panose="020B0604020202020204" pitchFamily="34" charset="0"/>
                <a:cs typeface="Arial" panose="020B0604020202020204" pitchFamily="34" charset="0"/>
                <a:sym typeface="Arial" panose="020B0604020202020204" pitchFamily="34" charset="0"/>
              </a:rPr>
              <a:t>học</a:t>
            </a:r>
            <a:endParaRPr lang="vi-VN" sz="2000" b="1" dirty="0">
              <a:latin typeface="Arial" panose="020B0604020202020204" pitchFamily="34" charset="0"/>
              <a:cs typeface="Arial" panose="020B0604020202020204" pitchFamily="34" charset="0"/>
              <a:sym typeface="Arial" panose="020B0604020202020204" pitchFamily="34" charset="0"/>
            </a:endParaRPr>
          </a:p>
          <a:p>
            <a:pPr marL="0" lvl="0" indent="0" algn="l" rtl="0">
              <a:lnSpc>
                <a:spcPct val="150000"/>
              </a:lnSpc>
              <a:spcBef>
                <a:spcPts val="0"/>
              </a:spcBef>
              <a:spcAft>
                <a:spcPts val="0"/>
              </a:spcAft>
              <a:buNone/>
            </a:pPr>
            <a:r>
              <a:rPr lang="vi-VN" sz="2000" b="1" dirty="0">
                <a:latin typeface="Arial" panose="020B0604020202020204" pitchFamily="34" charset="0"/>
                <a:cs typeface="Arial" panose="020B0604020202020204" pitchFamily="34" charset="0"/>
                <a:sym typeface="Arial" panose="020B0604020202020204" pitchFamily="34" charset="0"/>
              </a:rPr>
              <a:t>- </a:t>
            </a:r>
            <a:r>
              <a:rPr lang="vi-VN" sz="2000" b="1" dirty="0" err="1">
                <a:latin typeface="Arial" panose="020B0604020202020204" pitchFamily="34" charset="0"/>
                <a:cs typeface="Arial" panose="020B0604020202020204" pitchFamily="34" charset="0"/>
                <a:sym typeface="Arial" panose="020B0604020202020204" pitchFamily="34" charset="0"/>
              </a:rPr>
              <a:t>Hoàn</a:t>
            </a:r>
            <a:r>
              <a:rPr lang="vi-VN" sz="2000" b="1" dirty="0">
                <a:latin typeface="Arial" panose="020B0604020202020204" pitchFamily="34" charset="0"/>
                <a:cs typeface="Arial" panose="020B0604020202020204" pitchFamily="34" charset="0"/>
                <a:sym typeface="Arial" panose="020B0604020202020204" pitchFamily="34" charset="0"/>
              </a:rPr>
              <a:t> </a:t>
            </a:r>
            <a:r>
              <a:rPr lang="vi-VN" sz="2000" b="1" dirty="0" err="1">
                <a:latin typeface="Arial" panose="020B0604020202020204" pitchFamily="34" charset="0"/>
                <a:cs typeface="Arial" panose="020B0604020202020204" pitchFamily="34" charset="0"/>
                <a:sym typeface="Arial" panose="020B0604020202020204" pitchFamily="34" charset="0"/>
              </a:rPr>
              <a:t>thành</a:t>
            </a:r>
            <a:r>
              <a:rPr lang="vi-VN" sz="2000" b="1" dirty="0">
                <a:latin typeface="Arial" panose="020B0604020202020204" pitchFamily="34" charset="0"/>
                <a:cs typeface="Arial" panose="020B0604020202020204" pitchFamily="34" charset="0"/>
                <a:sym typeface="Arial" panose="020B0604020202020204" pitchFamily="34" charset="0"/>
              </a:rPr>
              <a:t> </a:t>
            </a:r>
            <a:r>
              <a:rPr lang="vi-VN" sz="2000" b="1" dirty="0" err="1">
                <a:latin typeface="Arial" panose="020B0604020202020204" pitchFamily="34" charset="0"/>
                <a:cs typeface="Arial" panose="020B0604020202020204" pitchFamily="34" charset="0"/>
                <a:sym typeface="Arial" panose="020B0604020202020204" pitchFamily="34" charset="0"/>
              </a:rPr>
              <a:t>Bài</a:t>
            </a:r>
            <a:r>
              <a:rPr lang="vi-VN" sz="2000" b="1" dirty="0">
                <a:latin typeface="Arial" panose="020B0604020202020204" pitchFamily="34" charset="0"/>
                <a:cs typeface="Arial" panose="020B0604020202020204" pitchFamily="34" charset="0"/>
                <a:sym typeface="Arial" panose="020B0604020202020204" pitchFamily="34" charset="0"/>
              </a:rPr>
              <a:t> </a:t>
            </a:r>
            <a:r>
              <a:rPr lang="vi-VN" sz="2000" b="1" dirty="0" err="1">
                <a:latin typeface="Arial" panose="020B0604020202020204" pitchFamily="34" charset="0"/>
                <a:cs typeface="Arial" panose="020B0604020202020204" pitchFamily="34" charset="0"/>
                <a:sym typeface="Arial" panose="020B0604020202020204" pitchFamily="34" charset="0"/>
              </a:rPr>
              <a:t>tập</a:t>
            </a:r>
            <a:endParaRPr lang="vi-VN" sz="2000" b="1" dirty="0">
              <a:latin typeface="Arial" panose="020B0604020202020204" pitchFamily="34" charset="0"/>
              <a:cs typeface="Arial" panose="020B0604020202020204" pitchFamily="34" charset="0"/>
              <a:sym typeface="Arial" panose="020B0604020202020204" pitchFamily="34" charset="0"/>
            </a:endParaRPr>
          </a:p>
          <a:p>
            <a:pPr marL="0" lvl="0" indent="0" algn="l" rtl="0">
              <a:lnSpc>
                <a:spcPct val="150000"/>
              </a:lnSpc>
              <a:spcBef>
                <a:spcPts val="0"/>
              </a:spcBef>
              <a:spcAft>
                <a:spcPts val="0"/>
              </a:spcAft>
              <a:buNone/>
            </a:pPr>
            <a:r>
              <a:rPr lang="vi-VN" sz="2000" b="1" dirty="0">
                <a:latin typeface="Arial" panose="020B0604020202020204" pitchFamily="34" charset="0"/>
                <a:cs typeface="Arial" panose="020B0604020202020204" pitchFamily="34" charset="0"/>
                <a:sym typeface="Arial" panose="020B0604020202020204" pitchFamily="34" charset="0"/>
              </a:rPr>
              <a:t>- </a:t>
            </a:r>
            <a:r>
              <a:rPr lang="vi-VN" sz="2000" b="1" dirty="0" err="1">
                <a:latin typeface="Arial" panose="020B0604020202020204" pitchFamily="34" charset="0"/>
                <a:cs typeface="Arial" panose="020B0604020202020204" pitchFamily="34" charset="0"/>
                <a:sym typeface="Arial" panose="020B0604020202020204" pitchFamily="34" charset="0"/>
              </a:rPr>
              <a:t>Tiết</a:t>
            </a:r>
            <a:r>
              <a:rPr lang="vi-VN" sz="2000" b="1" dirty="0">
                <a:latin typeface="Arial" panose="020B0604020202020204" pitchFamily="34" charset="0"/>
                <a:cs typeface="Arial" panose="020B0604020202020204" pitchFamily="34" charset="0"/>
                <a:sym typeface="Arial" panose="020B0604020202020204" pitchFamily="34" charset="0"/>
              </a:rPr>
              <a:t> sau: </a:t>
            </a:r>
            <a:r>
              <a:rPr lang="vi-VN" sz="2000" b="1" dirty="0" err="1">
                <a:latin typeface="Arial" panose="020B0604020202020204" pitchFamily="34" charset="0"/>
                <a:cs typeface="Arial" panose="020B0604020202020204" pitchFamily="34" charset="0"/>
                <a:sym typeface="Arial" panose="020B0604020202020204" pitchFamily="34" charset="0"/>
              </a:rPr>
              <a:t>Thực</a:t>
            </a:r>
            <a:r>
              <a:rPr lang="vi-VN" sz="2000" b="1" dirty="0">
                <a:latin typeface="Arial" panose="020B0604020202020204" pitchFamily="34" charset="0"/>
                <a:cs typeface="Arial" panose="020B0604020202020204" pitchFamily="34" charset="0"/>
                <a:sym typeface="Arial" panose="020B0604020202020204" pitchFamily="34" charset="0"/>
              </a:rPr>
              <a:t> </a:t>
            </a:r>
            <a:r>
              <a:rPr lang="vi-VN" sz="2000" b="1" dirty="0" err="1">
                <a:latin typeface="Arial" panose="020B0604020202020204" pitchFamily="34" charset="0"/>
                <a:cs typeface="Arial" panose="020B0604020202020204" pitchFamily="34" charset="0"/>
                <a:sym typeface="Arial" panose="020B0604020202020204" pitchFamily="34" charset="0"/>
              </a:rPr>
              <a:t>hành</a:t>
            </a:r>
            <a:r>
              <a:rPr lang="vi-VN" sz="2000" b="1" dirty="0">
                <a:latin typeface="Arial" panose="020B0604020202020204" pitchFamily="34" charset="0"/>
                <a:cs typeface="Arial" panose="020B0604020202020204" pitchFamily="34" charset="0"/>
                <a:sym typeface="Arial" panose="020B0604020202020204" pitchFamily="34" charset="0"/>
              </a:rPr>
              <a:t> </a:t>
            </a:r>
            <a:r>
              <a:rPr lang="vi-VN" sz="2000" b="1" dirty="0" err="1">
                <a:latin typeface="Arial" panose="020B0604020202020204" pitchFamily="34" charset="0"/>
                <a:cs typeface="Arial" panose="020B0604020202020204" pitchFamily="34" charset="0"/>
                <a:sym typeface="Arial" panose="020B0604020202020204" pitchFamily="34" charset="0"/>
              </a:rPr>
              <a:t>tiếng</a:t>
            </a:r>
            <a:r>
              <a:rPr lang="vi-VN" sz="2000" b="1" dirty="0">
                <a:latin typeface="Arial" panose="020B0604020202020204" pitchFamily="34" charset="0"/>
                <a:cs typeface="Arial" panose="020B0604020202020204" pitchFamily="34" charset="0"/>
                <a:sym typeface="Arial" panose="020B0604020202020204" pitchFamily="34" charset="0"/>
              </a:rPr>
              <a:t> </a:t>
            </a:r>
            <a:r>
              <a:rPr lang="vi-VN" sz="2000" b="1" dirty="0" err="1">
                <a:latin typeface="Arial" panose="020B0604020202020204" pitchFamily="34" charset="0"/>
                <a:cs typeface="Arial" panose="020B0604020202020204" pitchFamily="34" charset="0"/>
                <a:sym typeface="Arial" panose="020B0604020202020204" pitchFamily="34" charset="0"/>
              </a:rPr>
              <a:t>việt</a:t>
            </a:r>
            <a:endParaRPr sz="2000" b="1" dirty="0">
              <a:latin typeface="Arial" panose="020B0604020202020204" pitchFamily="34" charset="0"/>
              <a:cs typeface="Arial" panose="020B0604020202020204" pitchFamily="34" charset="0"/>
              <a:sym typeface="Arial" panose="020B0604020202020204" pitchFamily="34" charset="0"/>
            </a:endParaRPr>
          </a:p>
          <a:p>
            <a:pPr marL="0" lvl="0" indent="0" algn="l" rtl="0">
              <a:lnSpc>
                <a:spcPct val="150000"/>
              </a:lnSpc>
              <a:spcBef>
                <a:spcPts val="0"/>
              </a:spcBef>
              <a:spcAft>
                <a:spcPts val="0"/>
              </a:spcAft>
              <a:buNone/>
            </a:pPr>
            <a:endParaRPr sz="2000" b="1" dirty="0">
              <a:latin typeface="Arial" panose="020B0604020202020204" pitchFamily="34" charset="0"/>
              <a:cs typeface="Arial" panose="020B0604020202020204" pitchFamily="34" charset="0"/>
              <a:sym typeface="Arial" panose="020B0604020202020204" pitchFamily="34" charset="0"/>
            </a:endParaRPr>
          </a:p>
        </p:txBody>
      </p:sp>
      <p:grpSp>
        <p:nvGrpSpPr>
          <p:cNvPr id="6" name="Nhóm 5">
            <a:extLst>
              <a:ext uri="{FF2B5EF4-FFF2-40B4-BE49-F238E27FC236}">
                <a16:creationId xmlns:a16="http://schemas.microsoft.com/office/drawing/2014/main" id="{F862FF13-ABAF-4E75-AE99-B492F19B6272}"/>
              </a:ext>
            </a:extLst>
          </p:cNvPr>
          <p:cNvGrpSpPr/>
          <p:nvPr/>
        </p:nvGrpSpPr>
        <p:grpSpPr>
          <a:xfrm>
            <a:off x="4054707" y="1425882"/>
            <a:ext cx="4010172" cy="3143111"/>
            <a:chOff x="4054707" y="1425882"/>
            <a:chExt cx="4010172" cy="3143111"/>
          </a:xfrm>
        </p:grpSpPr>
        <p:grpSp>
          <p:nvGrpSpPr>
            <p:cNvPr id="2100" name="Google Shape;2100;p63"/>
            <p:cNvGrpSpPr/>
            <p:nvPr/>
          </p:nvGrpSpPr>
          <p:grpSpPr>
            <a:xfrm>
              <a:off x="4054707" y="1425882"/>
              <a:ext cx="4010172" cy="3143111"/>
              <a:chOff x="4597488" y="2086142"/>
              <a:chExt cx="3826500" cy="2517308"/>
            </a:xfrm>
          </p:grpSpPr>
          <p:sp>
            <p:nvSpPr>
              <p:cNvPr id="2101" name="Google Shape;2101;p63"/>
              <p:cNvSpPr/>
              <p:nvPr/>
            </p:nvSpPr>
            <p:spPr>
              <a:xfrm>
                <a:off x="4597488" y="2086142"/>
                <a:ext cx="3826500" cy="2517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102" name="Google Shape;2102;p63"/>
              <p:cNvSpPr/>
              <p:nvPr/>
            </p:nvSpPr>
            <p:spPr>
              <a:xfrm>
                <a:off x="4597488" y="3915501"/>
                <a:ext cx="3822479" cy="315526"/>
              </a:xfrm>
              <a:custGeom>
                <a:avLst/>
                <a:gdLst/>
                <a:ahLst/>
                <a:cxnLst/>
                <a:rect l="l" t="t" r="r" b="b"/>
                <a:pathLst>
                  <a:path w="767" h="77" extrusionOk="0">
                    <a:moveTo>
                      <a:pt x="716" y="77"/>
                    </a:moveTo>
                    <a:cubicBezTo>
                      <a:pt x="51" y="77"/>
                      <a:pt x="51" y="77"/>
                      <a:pt x="51" y="77"/>
                    </a:cubicBezTo>
                    <a:cubicBezTo>
                      <a:pt x="23" y="77"/>
                      <a:pt x="0" y="55"/>
                      <a:pt x="0" y="27"/>
                    </a:cubicBezTo>
                    <a:cubicBezTo>
                      <a:pt x="0" y="0"/>
                      <a:pt x="0" y="0"/>
                      <a:pt x="0" y="0"/>
                    </a:cubicBezTo>
                    <a:cubicBezTo>
                      <a:pt x="767" y="0"/>
                      <a:pt x="767" y="0"/>
                      <a:pt x="767" y="0"/>
                    </a:cubicBezTo>
                    <a:cubicBezTo>
                      <a:pt x="767" y="27"/>
                      <a:pt x="767" y="27"/>
                      <a:pt x="767" y="27"/>
                    </a:cubicBezTo>
                    <a:cubicBezTo>
                      <a:pt x="767" y="55"/>
                      <a:pt x="744" y="77"/>
                      <a:pt x="716" y="77"/>
                    </a:cubicBezTo>
                    <a:close/>
                  </a:path>
                </a:pathLst>
              </a:custGeom>
              <a:solidFill>
                <a:srgbClr val="5F946E"/>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103" name="Google Shape;2103;p63"/>
              <p:cNvSpPr/>
              <p:nvPr/>
            </p:nvSpPr>
            <p:spPr>
              <a:xfrm>
                <a:off x="6122267" y="4192996"/>
                <a:ext cx="787500" cy="410400"/>
              </a:xfrm>
              <a:prstGeom prst="rect">
                <a:avLst/>
              </a:prstGeom>
              <a:solidFill>
                <a:srgbClr val="5F946E"/>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5F946E"/>
                  </a:solidFill>
                  <a:effectLst/>
                  <a:highlight>
                    <a:srgbClr val="5F946E"/>
                  </a:highlight>
                  <a:uLnTx/>
                  <a:uFillTx/>
                  <a:latin typeface="Arial" panose="020B0604020202020204" pitchFamily="34" charset="0"/>
                  <a:cs typeface="Arial" panose="020B0604020202020204" pitchFamily="34" charset="0"/>
                  <a:sym typeface="Arial" panose="020B0604020202020204" pitchFamily="34" charset="0"/>
                </a:endParaRPr>
              </a:p>
            </p:txBody>
          </p:sp>
          <p:sp>
            <p:nvSpPr>
              <p:cNvPr id="2104" name="Google Shape;2104;p63"/>
              <p:cNvSpPr/>
              <p:nvPr/>
            </p:nvSpPr>
            <p:spPr>
              <a:xfrm>
                <a:off x="4597488" y="2086142"/>
                <a:ext cx="3822479" cy="1834532"/>
              </a:xfrm>
              <a:custGeom>
                <a:avLst/>
                <a:gdLst/>
                <a:ahLst/>
                <a:cxnLst/>
                <a:rect l="l" t="t" r="r" b="b"/>
                <a:pathLst>
                  <a:path w="767" h="448" extrusionOk="0">
                    <a:moveTo>
                      <a:pt x="767" y="448"/>
                    </a:moveTo>
                    <a:cubicBezTo>
                      <a:pt x="0" y="448"/>
                      <a:pt x="0" y="448"/>
                      <a:pt x="0" y="448"/>
                    </a:cubicBezTo>
                    <a:cubicBezTo>
                      <a:pt x="0" y="35"/>
                      <a:pt x="0" y="35"/>
                      <a:pt x="0" y="35"/>
                    </a:cubicBezTo>
                    <a:cubicBezTo>
                      <a:pt x="0" y="16"/>
                      <a:pt x="16" y="0"/>
                      <a:pt x="35" y="0"/>
                    </a:cubicBezTo>
                    <a:cubicBezTo>
                      <a:pt x="731" y="0"/>
                      <a:pt x="731" y="0"/>
                      <a:pt x="731" y="0"/>
                    </a:cubicBezTo>
                    <a:cubicBezTo>
                      <a:pt x="751" y="0"/>
                      <a:pt x="767" y="16"/>
                      <a:pt x="767" y="35"/>
                    </a:cubicBezTo>
                    <a:lnTo>
                      <a:pt x="767" y="448"/>
                    </a:lnTo>
                    <a:close/>
                  </a:path>
                </a:pathLst>
              </a:custGeom>
              <a:solidFill>
                <a:srgbClr val="4D575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105" name="Google Shape;2105;p63"/>
              <p:cNvSpPr/>
              <p:nvPr/>
            </p:nvSpPr>
            <p:spPr>
              <a:xfrm>
                <a:off x="6420516" y="3989641"/>
                <a:ext cx="174300" cy="139800"/>
              </a:xfrm>
              <a:prstGeom prst="ellipse">
                <a:avLst/>
              </a:pr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106" name="Google Shape;2106;p63"/>
              <p:cNvSpPr/>
              <p:nvPr/>
            </p:nvSpPr>
            <p:spPr>
              <a:xfrm>
                <a:off x="5773635" y="4508620"/>
                <a:ext cx="1470184" cy="94830"/>
              </a:xfrm>
              <a:custGeom>
                <a:avLst/>
                <a:gdLst/>
                <a:ahLst/>
                <a:cxnLst/>
                <a:rect l="l" t="t" r="r" b="b"/>
                <a:pathLst>
                  <a:path w="295" h="23" extrusionOk="0">
                    <a:moveTo>
                      <a:pt x="295" y="23"/>
                    </a:moveTo>
                    <a:cubicBezTo>
                      <a:pt x="0" y="23"/>
                      <a:pt x="0" y="23"/>
                      <a:pt x="0" y="23"/>
                    </a:cubicBezTo>
                    <a:cubicBezTo>
                      <a:pt x="0" y="23"/>
                      <a:pt x="0" y="23"/>
                      <a:pt x="0" y="23"/>
                    </a:cubicBezTo>
                    <a:cubicBezTo>
                      <a:pt x="0" y="10"/>
                      <a:pt x="10" y="0"/>
                      <a:pt x="23" y="0"/>
                    </a:cubicBezTo>
                    <a:cubicBezTo>
                      <a:pt x="272" y="0"/>
                      <a:pt x="272" y="0"/>
                      <a:pt x="272" y="0"/>
                    </a:cubicBezTo>
                    <a:cubicBezTo>
                      <a:pt x="285" y="0"/>
                      <a:pt x="295" y="10"/>
                      <a:pt x="295" y="23"/>
                    </a:cubicBezTo>
                    <a:close/>
                  </a:path>
                </a:pathLst>
              </a:custGeom>
              <a:solidFill>
                <a:srgbClr val="5F946E"/>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pic>
          <p:nvPicPr>
            <p:cNvPr id="5" name="Hình ảnh 4">
              <a:extLst>
                <a:ext uri="{FF2B5EF4-FFF2-40B4-BE49-F238E27FC236}">
                  <a16:creationId xmlns:a16="http://schemas.microsoft.com/office/drawing/2014/main" id="{2802FC74-BD57-49AF-8A6F-28C2D9E362F0}"/>
                </a:ext>
              </a:extLst>
            </p:cNvPr>
            <p:cNvPicPr>
              <a:picLocks noChangeAspect="1"/>
            </p:cNvPicPr>
            <p:nvPr/>
          </p:nvPicPr>
          <p:blipFill>
            <a:blip r:embed="rId3"/>
            <a:stretch>
              <a:fillRect/>
            </a:stretch>
          </p:blipFill>
          <p:spPr>
            <a:xfrm>
              <a:off x="4155727" y="1532238"/>
              <a:ext cx="3802025" cy="2091671"/>
            </a:xfrm>
            <a:prstGeom prst="round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99">
                                            <p:txEl>
                                              <p:pRg st="0" end="0"/>
                                            </p:txEl>
                                          </p:spTgt>
                                        </p:tgtEl>
                                        <p:attrNameLst>
                                          <p:attrName>style.visibility</p:attrName>
                                        </p:attrNameLst>
                                      </p:cBhvr>
                                      <p:to>
                                        <p:strVal val="visible"/>
                                      </p:to>
                                    </p:set>
                                    <p:animEffect transition="in" filter="fade">
                                      <p:cBhvr>
                                        <p:cTn id="7" dur="1000"/>
                                        <p:tgtEl>
                                          <p:spTgt spid="2099">
                                            <p:txEl>
                                              <p:pRg st="0" end="0"/>
                                            </p:txEl>
                                          </p:spTgt>
                                        </p:tgtEl>
                                      </p:cBhvr>
                                    </p:animEffect>
                                    <p:anim calcmode="lin" valueType="num">
                                      <p:cBhvr>
                                        <p:cTn id="8" dur="1000" fill="hold"/>
                                        <p:tgtEl>
                                          <p:spTgt spid="209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09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99">
                                            <p:txEl>
                                              <p:pRg st="1" end="1"/>
                                            </p:txEl>
                                          </p:spTgt>
                                        </p:tgtEl>
                                        <p:attrNameLst>
                                          <p:attrName>style.visibility</p:attrName>
                                        </p:attrNameLst>
                                      </p:cBhvr>
                                      <p:to>
                                        <p:strVal val="visible"/>
                                      </p:to>
                                    </p:set>
                                    <p:animEffect transition="in" filter="fade">
                                      <p:cBhvr>
                                        <p:cTn id="14" dur="1000"/>
                                        <p:tgtEl>
                                          <p:spTgt spid="2099">
                                            <p:txEl>
                                              <p:pRg st="1" end="1"/>
                                            </p:txEl>
                                          </p:spTgt>
                                        </p:tgtEl>
                                      </p:cBhvr>
                                    </p:animEffect>
                                    <p:anim calcmode="lin" valueType="num">
                                      <p:cBhvr>
                                        <p:cTn id="15" dur="1000" fill="hold"/>
                                        <p:tgtEl>
                                          <p:spTgt spid="209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09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099">
                                            <p:txEl>
                                              <p:pRg st="2" end="2"/>
                                            </p:txEl>
                                          </p:spTgt>
                                        </p:tgtEl>
                                        <p:attrNameLst>
                                          <p:attrName>style.visibility</p:attrName>
                                        </p:attrNameLst>
                                      </p:cBhvr>
                                      <p:to>
                                        <p:strVal val="visible"/>
                                      </p:to>
                                    </p:set>
                                    <p:animEffect transition="in" filter="fade">
                                      <p:cBhvr>
                                        <p:cTn id="21" dur="1000"/>
                                        <p:tgtEl>
                                          <p:spTgt spid="2099">
                                            <p:txEl>
                                              <p:pRg st="2" end="2"/>
                                            </p:txEl>
                                          </p:spTgt>
                                        </p:tgtEl>
                                      </p:cBhvr>
                                    </p:animEffect>
                                    <p:anim calcmode="lin" valueType="num">
                                      <p:cBhvr>
                                        <p:cTn id="22" dur="1000" fill="hold"/>
                                        <p:tgtEl>
                                          <p:spTgt spid="209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09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5" name="Group 134">
            <a:extLst>
              <a:ext uri="{FF2B5EF4-FFF2-40B4-BE49-F238E27FC236}">
                <a16:creationId xmlns:a16="http://schemas.microsoft.com/office/drawing/2014/main" id="{5ED88E92-14F3-4B58-9E48-1D79E139A89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9143999" cy="5146200"/>
            <a:chOff x="1" y="0"/>
            <a:chExt cx="12191999" cy="6861600"/>
          </a:xfrm>
        </p:grpSpPr>
        <p:sp>
          <p:nvSpPr>
            <p:cNvPr id="136" name="Rectangle 135">
              <a:extLst>
                <a:ext uri="{FF2B5EF4-FFF2-40B4-BE49-F238E27FC236}">
                  <a16:creationId xmlns:a16="http://schemas.microsoft.com/office/drawing/2014/main" id="{A6466AE7-32B6-4334-AF41-B9387E6726C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buClrTx/>
              </a:pPr>
              <a:endParaRPr lang="en-US" sz="1350" kern="12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37" name="Oval 136">
              <a:extLst>
                <a:ext uri="{FF2B5EF4-FFF2-40B4-BE49-F238E27FC236}">
                  <a16:creationId xmlns:a16="http://schemas.microsoft.com/office/drawing/2014/main" id="{659C09F8-90CD-443F-9AA1-D08C56A605B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buClrTx/>
              </a:pPr>
              <a:endParaRPr lang="en-US" sz="1350" kern="12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38" name="Oval 137">
              <a:extLst>
                <a:ext uri="{FF2B5EF4-FFF2-40B4-BE49-F238E27FC236}">
                  <a16:creationId xmlns:a16="http://schemas.microsoft.com/office/drawing/2014/main" id="{DC7304AB-BE7D-45AC-A876-4A24543AE5B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buClrTx/>
              </a:pPr>
              <a:endParaRPr lang="en-US" sz="1350" kern="1200"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nvGrpSpPr>
            <p:cNvPr id="139" name="Group 138">
              <a:extLst>
                <a:ext uri="{FF2B5EF4-FFF2-40B4-BE49-F238E27FC236}">
                  <a16:creationId xmlns:a16="http://schemas.microsoft.com/office/drawing/2014/main" id="{8E11922B-DDB3-46D7-B1BD-C1CCDB3C42E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144" name="Rectangle 143">
                <a:extLst>
                  <a:ext uri="{FF2B5EF4-FFF2-40B4-BE49-F238E27FC236}">
                    <a16:creationId xmlns:a16="http://schemas.microsoft.com/office/drawing/2014/main" id="{C580F8F6-E662-4BCD-AC9C-7E5DDBD5A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buClrTx/>
                </a:pPr>
                <a:endParaRPr lang="en-US" sz="1350" kern="12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45" name="Rectangle 144">
                <a:extLst>
                  <a:ext uri="{FF2B5EF4-FFF2-40B4-BE49-F238E27FC236}">
                    <a16:creationId xmlns:a16="http://schemas.microsoft.com/office/drawing/2014/main" id="{9A333FE5-ADB0-48EE-A1A6-9AA36DA343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buClrTx/>
                </a:pPr>
                <a:endParaRPr lang="en-US" sz="1350" kern="12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140" name="Group 139">
              <a:extLst>
                <a:ext uri="{FF2B5EF4-FFF2-40B4-BE49-F238E27FC236}">
                  <a16:creationId xmlns:a16="http://schemas.microsoft.com/office/drawing/2014/main" id="{0B09CD4F-6DF4-48AA-BD35-23E3F2A643F7}"/>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142" name="Rectangle 141">
                <a:extLst>
                  <a:ext uri="{FF2B5EF4-FFF2-40B4-BE49-F238E27FC236}">
                    <a16:creationId xmlns:a16="http://schemas.microsoft.com/office/drawing/2014/main" id="{02223219-ACCC-42F2-A1B4-E3C8C8AB12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buClrTx/>
                </a:pPr>
                <a:endParaRPr lang="en-US" sz="1350" kern="12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43" name="Rectangle 142">
                <a:extLst>
                  <a:ext uri="{FF2B5EF4-FFF2-40B4-BE49-F238E27FC236}">
                    <a16:creationId xmlns:a16="http://schemas.microsoft.com/office/drawing/2014/main" id="{1510B0E9-9BA0-4357-9E04-554C19BAAC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buClrTx/>
                </a:pPr>
                <a:endParaRPr lang="en-US" sz="1350" kern="12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sp>
          <p:nvSpPr>
            <p:cNvPr id="141" name="Rectangle 140">
              <a:extLst>
                <a:ext uri="{FF2B5EF4-FFF2-40B4-BE49-F238E27FC236}">
                  <a16:creationId xmlns:a16="http://schemas.microsoft.com/office/drawing/2014/main" id="{DF06DA80-525A-4C9E-A441-50630AA772A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buClrTx/>
              </a:pPr>
              <a:endParaRPr lang="en-US" sz="1350" kern="12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sp>
        <p:nvSpPr>
          <p:cNvPr id="147" name="Rectangle 146">
            <a:extLst>
              <a:ext uri="{FF2B5EF4-FFF2-40B4-BE49-F238E27FC236}">
                <a16:creationId xmlns:a16="http://schemas.microsoft.com/office/drawing/2014/main" id="{E841E027-8E53-4FEB-8605-2124D8573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buClrTx/>
            </a:pPr>
            <a:endParaRPr lang="en-US" sz="1350" kern="1200" dirty="0">
              <a:solidFill>
                <a:srgbClr val="FFFFFF"/>
              </a:solidFill>
              <a:latin typeface="Arial" panose="020B0604020202020204"/>
            </a:endParaRPr>
          </a:p>
        </p:txBody>
      </p:sp>
      <p:pic>
        <p:nvPicPr>
          <p:cNvPr id="1026" name="Picture 2" descr="Ảnh có chứa bản đồ&#10;&#10;Mô tả được tạo tự động">
            <a:extLst>
              <a:ext uri="{FF2B5EF4-FFF2-40B4-BE49-F238E27FC236}">
                <a16:creationId xmlns:a16="http://schemas.microsoft.com/office/drawing/2014/main" id="{26D2E405-7D80-49EB-87CD-E2D61749D2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33"/>
          <a:stretch/>
        </p:blipFill>
        <p:spPr bwMode="auto">
          <a:xfrm>
            <a:off x="-1" y="-2701"/>
            <a:ext cx="9204557" cy="5143493"/>
          </a:xfrm>
          <a:custGeom>
            <a:avLst/>
            <a:gdLst/>
            <a:ahLst/>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8" name="Hình tự do: Hình 37">
            <a:extLst>
              <a:ext uri="{FF2B5EF4-FFF2-40B4-BE49-F238E27FC236}">
                <a16:creationId xmlns:a16="http://schemas.microsoft.com/office/drawing/2014/main" id="{D21F0F90-46F1-45CD-B007-C9969B058AB2}"/>
              </a:ext>
            </a:extLst>
          </p:cNvPr>
          <p:cNvSpPr/>
          <p:nvPr/>
        </p:nvSpPr>
        <p:spPr>
          <a:xfrm>
            <a:off x="4208240" y="4305921"/>
            <a:ext cx="201089" cy="201089"/>
          </a:xfrm>
          <a:custGeom>
            <a:avLst/>
            <a:gdLst>
              <a:gd name="connsiteX0" fmla="*/ 264295 w 528590"/>
              <a:gd name="connsiteY0" fmla="*/ 24657 h 528590"/>
              <a:gd name="connsiteX1" fmla="*/ 24657 w 528590"/>
              <a:gd name="connsiteY1" fmla="*/ 264295 h 528590"/>
              <a:gd name="connsiteX2" fmla="*/ 264295 w 528590"/>
              <a:gd name="connsiteY2" fmla="*/ 503933 h 528590"/>
              <a:gd name="connsiteX3" fmla="*/ 503933 w 528590"/>
              <a:gd name="connsiteY3" fmla="*/ 264295 h 528590"/>
              <a:gd name="connsiteX4" fmla="*/ 264295 w 528590"/>
              <a:gd name="connsiteY4" fmla="*/ 24657 h 528590"/>
              <a:gd name="connsiteX5" fmla="*/ 264295 w 528590"/>
              <a:gd name="connsiteY5" fmla="*/ 0 h 528590"/>
              <a:gd name="connsiteX6" fmla="*/ 528590 w 528590"/>
              <a:gd name="connsiteY6" fmla="*/ 264295 h 528590"/>
              <a:gd name="connsiteX7" fmla="*/ 264295 w 528590"/>
              <a:gd name="connsiteY7" fmla="*/ 528590 h 528590"/>
              <a:gd name="connsiteX8" fmla="*/ 0 w 528590"/>
              <a:gd name="connsiteY8" fmla="*/ 264295 h 528590"/>
              <a:gd name="connsiteX9" fmla="*/ 264295 w 528590"/>
              <a:gd name="connsiteY9" fmla="*/ 0 h 52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590" h="528590">
                <a:moveTo>
                  <a:pt x="264295" y="24657"/>
                </a:moveTo>
                <a:cubicBezTo>
                  <a:pt x="131947" y="24657"/>
                  <a:pt x="24657" y="131947"/>
                  <a:pt x="24657" y="264295"/>
                </a:cubicBezTo>
                <a:cubicBezTo>
                  <a:pt x="24657" y="396643"/>
                  <a:pt x="131947" y="503933"/>
                  <a:pt x="264295" y="503933"/>
                </a:cubicBezTo>
                <a:cubicBezTo>
                  <a:pt x="396643" y="503933"/>
                  <a:pt x="503933" y="396643"/>
                  <a:pt x="503933" y="264295"/>
                </a:cubicBezTo>
                <a:cubicBezTo>
                  <a:pt x="503933" y="131947"/>
                  <a:pt x="396643" y="24657"/>
                  <a:pt x="264295" y="24657"/>
                </a:cubicBezTo>
                <a:close/>
                <a:moveTo>
                  <a:pt x="264295" y="0"/>
                </a:moveTo>
                <a:cubicBezTo>
                  <a:pt x="410261" y="0"/>
                  <a:pt x="528590" y="118329"/>
                  <a:pt x="528590" y="264295"/>
                </a:cubicBezTo>
                <a:cubicBezTo>
                  <a:pt x="528590" y="410261"/>
                  <a:pt x="410261" y="528590"/>
                  <a:pt x="264295" y="528590"/>
                </a:cubicBezTo>
                <a:cubicBezTo>
                  <a:pt x="118329" y="528590"/>
                  <a:pt x="0" y="410261"/>
                  <a:pt x="0" y="264295"/>
                </a:cubicBezTo>
                <a:cubicBezTo>
                  <a:pt x="0" y="118329"/>
                  <a:pt x="118329" y="0"/>
                  <a:pt x="264295" y="0"/>
                </a:cubicBezTo>
                <a:close/>
              </a:path>
            </a:pathLst>
          </a:custGeom>
          <a:solidFill>
            <a:schemeClr val="tx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vi-VN" sz="1350" kern="12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8818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26" presetClass="emph" presetSubtype="0" repeatCount="indefinite" fill="hold" grpId="0" nodeType="withEffect">
                                  <p:stCondLst>
                                    <p:cond delay="0"/>
                                  </p:stCondLst>
                                  <p:childTnLst>
                                    <p:animEffect transition="out" filter="fade">
                                      <p:cBhvr>
                                        <p:cTn id="8" dur="1750" tmFilter="0, 0; .2, .5; .8, .5; 1, 0"/>
                                        <p:tgtEl>
                                          <p:spTgt spid="38"/>
                                        </p:tgtEl>
                                      </p:cBhvr>
                                    </p:animEffect>
                                    <p:animScale>
                                      <p:cBhvr>
                                        <p:cTn id="9" dur="875" autoRev="1" fill="hold"/>
                                        <p:tgtEl>
                                          <p:spTgt spid="3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ED88E92-14F3-4B58-9E48-1D79E139A89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9143999" cy="5146200"/>
            <a:chOff x="1" y="0"/>
            <a:chExt cx="12191999" cy="6861600"/>
          </a:xfrm>
        </p:grpSpPr>
        <p:sp>
          <p:nvSpPr>
            <p:cNvPr id="11" name="Rectangle 10">
              <a:extLst>
                <a:ext uri="{FF2B5EF4-FFF2-40B4-BE49-F238E27FC236}">
                  <a16:creationId xmlns:a16="http://schemas.microsoft.com/office/drawing/2014/main" id="{A6466AE7-32B6-4334-AF41-B9387E6726C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buClrTx/>
              </a:pPr>
              <a:endParaRPr lang="en-US" sz="1350" kern="12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 name="Oval 11">
              <a:extLst>
                <a:ext uri="{FF2B5EF4-FFF2-40B4-BE49-F238E27FC236}">
                  <a16:creationId xmlns:a16="http://schemas.microsoft.com/office/drawing/2014/main" id="{659C09F8-90CD-443F-9AA1-D08C56A605B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buClrTx/>
              </a:pPr>
              <a:endParaRPr lang="en-US" sz="1350" kern="12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3" name="Oval 12">
              <a:extLst>
                <a:ext uri="{FF2B5EF4-FFF2-40B4-BE49-F238E27FC236}">
                  <a16:creationId xmlns:a16="http://schemas.microsoft.com/office/drawing/2014/main" id="{DC7304AB-BE7D-45AC-A876-4A24543AE5B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buClrTx/>
              </a:pPr>
              <a:endParaRPr lang="en-US" sz="1350" kern="1200"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nvGrpSpPr>
            <p:cNvPr id="14" name="Group 13">
              <a:extLst>
                <a:ext uri="{FF2B5EF4-FFF2-40B4-BE49-F238E27FC236}">
                  <a16:creationId xmlns:a16="http://schemas.microsoft.com/office/drawing/2014/main" id="{8E11922B-DDB3-46D7-B1BD-C1CCDB3C42E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19" name="Rectangle 18">
                <a:extLst>
                  <a:ext uri="{FF2B5EF4-FFF2-40B4-BE49-F238E27FC236}">
                    <a16:creationId xmlns:a16="http://schemas.microsoft.com/office/drawing/2014/main" id="{C580F8F6-E662-4BCD-AC9C-7E5DDBD5A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buClrTx/>
                </a:pPr>
                <a:endParaRPr lang="en-US" sz="1350" kern="12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0" name="Rectangle 19">
                <a:extLst>
                  <a:ext uri="{FF2B5EF4-FFF2-40B4-BE49-F238E27FC236}">
                    <a16:creationId xmlns:a16="http://schemas.microsoft.com/office/drawing/2014/main" id="{9A333FE5-ADB0-48EE-A1A6-9AA36DA343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buClrTx/>
                </a:pPr>
                <a:endParaRPr lang="en-US" sz="1350" kern="12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15" name="Group 14">
              <a:extLst>
                <a:ext uri="{FF2B5EF4-FFF2-40B4-BE49-F238E27FC236}">
                  <a16:creationId xmlns:a16="http://schemas.microsoft.com/office/drawing/2014/main" id="{0B09CD4F-6DF4-48AA-BD35-23E3F2A643F7}"/>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17" name="Rectangle 16">
                <a:extLst>
                  <a:ext uri="{FF2B5EF4-FFF2-40B4-BE49-F238E27FC236}">
                    <a16:creationId xmlns:a16="http://schemas.microsoft.com/office/drawing/2014/main" id="{02223219-ACCC-42F2-A1B4-E3C8C8AB12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buClrTx/>
                </a:pPr>
                <a:endParaRPr lang="en-US" sz="1350" kern="12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8" name="Rectangle 17">
                <a:extLst>
                  <a:ext uri="{FF2B5EF4-FFF2-40B4-BE49-F238E27FC236}">
                    <a16:creationId xmlns:a16="http://schemas.microsoft.com/office/drawing/2014/main" id="{1510B0E9-9BA0-4357-9E04-554C19BAAC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buClrTx/>
                </a:pPr>
                <a:endParaRPr lang="en-US" sz="1350" kern="12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sp>
          <p:nvSpPr>
            <p:cNvPr id="16" name="Rectangle 15">
              <a:extLst>
                <a:ext uri="{FF2B5EF4-FFF2-40B4-BE49-F238E27FC236}">
                  <a16:creationId xmlns:a16="http://schemas.microsoft.com/office/drawing/2014/main" id="{DF06DA80-525A-4C9E-A441-50630AA772A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buClrTx/>
              </a:pPr>
              <a:endParaRPr lang="en-US" sz="1350" kern="12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sp>
        <p:nvSpPr>
          <p:cNvPr id="22" name="Rectangle 21">
            <a:extLst>
              <a:ext uri="{FF2B5EF4-FFF2-40B4-BE49-F238E27FC236}">
                <a16:creationId xmlns:a16="http://schemas.microsoft.com/office/drawing/2014/main" id="{E841E027-8E53-4FEB-8605-2124D8573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buClrTx/>
            </a:pPr>
            <a:endParaRPr lang="en-US" sz="1350" kern="1200" dirty="0">
              <a:solidFill>
                <a:srgbClr val="FFFFFF"/>
              </a:solidFill>
              <a:latin typeface="Arial" panose="020B0604020202020204"/>
            </a:endParaRPr>
          </a:p>
        </p:txBody>
      </p:sp>
      <p:pic>
        <p:nvPicPr>
          <p:cNvPr id="5" name="Chỗ dành sẵn cho Nội dung 4" descr="Ảnh có chứa văn bản, mẫu họa, búp bê&#10;&#10;Mô tả được tạo tự động">
            <a:extLst>
              <a:ext uri="{FF2B5EF4-FFF2-40B4-BE49-F238E27FC236}">
                <a16:creationId xmlns:a16="http://schemas.microsoft.com/office/drawing/2014/main" id="{98FE6828-65E0-4FEA-96C1-4E5E069B3EC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4255"/>
          <a:stretch/>
        </p:blipFill>
        <p:spPr>
          <a:xfrm>
            <a:off x="15" y="7"/>
            <a:ext cx="9143985" cy="5143493"/>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6" name="Hộp Văn bản 5">
            <a:extLst>
              <a:ext uri="{FF2B5EF4-FFF2-40B4-BE49-F238E27FC236}">
                <a16:creationId xmlns:a16="http://schemas.microsoft.com/office/drawing/2014/main" id="{5030F543-8E78-4CAB-B653-745148B8BE62}"/>
              </a:ext>
            </a:extLst>
          </p:cNvPr>
          <p:cNvSpPr txBox="1"/>
          <p:nvPr/>
        </p:nvSpPr>
        <p:spPr>
          <a:xfrm>
            <a:off x="1834655" y="2569050"/>
            <a:ext cx="5864012" cy="1938992"/>
          </a:xfrm>
          <a:prstGeom prst="rect">
            <a:avLst/>
          </a:prstGeom>
          <a:noFill/>
        </p:spPr>
        <p:txBody>
          <a:bodyPr wrap="square" rtlCol="0">
            <a:spAutoFit/>
          </a:bodyPr>
          <a:lstStyle/>
          <a:p>
            <a:pPr defTabSz="685800">
              <a:buClrTx/>
            </a:pPr>
            <a:r>
              <a:rPr lang="en-US" sz="2000" b="1" kern="1200" dirty="0">
                <a:latin typeface="Arial" panose="020B0604020202020204" pitchFamily="34" charset="0"/>
                <a:ea typeface="+mn-ea"/>
                <a:cs typeface="Arial" panose="020B0604020202020204" pitchFamily="34" charset="0"/>
                <a:sym typeface="Arial" panose="020B0604020202020204" pitchFamily="34" charset="0"/>
              </a:rPr>
              <a:t>HƯỚNG DẪN ĐỌC</a:t>
            </a:r>
          </a:p>
          <a:p>
            <a:pPr defTabSz="685800">
              <a:buClrTx/>
            </a:pPr>
            <a:r>
              <a:rPr lang="en-US" sz="2000" b="1" kern="1200" dirty="0">
                <a:latin typeface="Arial" panose="020B0604020202020204" pitchFamily="34" charset="0"/>
                <a:ea typeface="+mn-ea"/>
                <a:cs typeface="Arial" panose="020B0604020202020204" pitchFamily="34" charset="0"/>
                <a:sym typeface="Arial" panose="020B0604020202020204" pitchFamily="34" charset="0"/>
              </a:rPr>
              <a:t>- </a:t>
            </a:r>
            <a:r>
              <a:rPr lang="en-US" sz="2000" b="1" kern="1200" dirty="0" err="1">
                <a:latin typeface="Arial" panose="020B0604020202020204" pitchFamily="34" charset="0"/>
                <a:ea typeface="+mn-ea"/>
                <a:cs typeface="Arial" panose="020B0604020202020204" pitchFamily="34" charset="0"/>
                <a:sym typeface="Arial" panose="020B0604020202020204" pitchFamily="34" charset="0"/>
              </a:rPr>
              <a:t>Chú</a:t>
            </a:r>
            <a:r>
              <a:rPr lang="en-US" sz="2000" b="1" kern="1200" dirty="0">
                <a:latin typeface="Arial" panose="020B0604020202020204" pitchFamily="34" charset="0"/>
                <a:ea typeface="+mn-ea"/>
                <a:cs typeface="Arial" panose="020B0604020202020204" pitchFamily="34" charset="0"/>
                <a:sym typeface="Arial" panose="020B0604020202020204" pitchFamily="34" charset="0"/>
              </a:rPr>
              <a:t> ý </a:t>
            </a:r>
            <a:r>
              <a:rPr lang="en-US" sz="2000" b="1" kern="1200" dirty="0" err="1">
                <a:latin typeface="Arial" panose="020B0604020202020204" pitchFamily="34" charset="0"/>
                <a:ea typeface="+mn-ea"/>
                <a:cs typeface="Arial" panose="020B0604020202020204" pitchFamily="34" charset="0"/>
                <a:sym typeface="Arial" panose="020B0604020202020204" pitchFamily="34" charset="0"/>
              </a:rPr>
              <a:t>ngữ</a:t>
            </a:r>
            <a:r>
              <a:rPr lang="en-US" sz="2000" b="1" kern="1200" dirty="0">
                <a:latin typeface="Arial" panose="020B0604020202020204" pitchFamily="34" charset="0"/>
                <a:ea typeface="+mn-ea"/>
                <a:cs typeface="Arial" panose="020B0604020202020204" pitchFamily="34" charset="0"/>
                <a:sym typeface="Arial" panose="020B0604020202020204" pitchFamily="34" charset="0"/>
              </a:rPr>
              <a:t> </a:t>
            </a:r>
            <a:r>
              <a:rPr lang="en-US" sz="2000" b="1" kern="1200" dirty="0" err="1">
                <a:latin typeface="Arial" panose="020B0604020202020204" pitchFamily="34" charset="0"/>
                <a:ea typeface="+mn-ea"/>
                <a:cs typeface="Arial" panose="020B0604020202020204" pitchFamily="34" charset="0"/>
                <a:sym typeface="Arial" panose="020B0604020202020204" pitchFamily="34" charset="0"/>
              </a:rPr>
              <a:t>điệu</a:t>
            </a:r>
            <a:r>
              <a:rPr lang="en-US" sz="2000" b="1" kern="1200" dirty="0">
                <a:latin typeface="Arial" panose="020B0604020202020204" pitchFamily="34" charset="0"/>
                <a:ea typeface="+mn-ea"/>
                <a:cs typeface="Arial" panose="020B0604020202020204" pitchFamily="34" charset="0"/>
                <a:sym typeface="Arial" panose="020B0604020202020204" pitchFamily="34" charset="0"/>
              </a:rPr>
              <a:t> </a:t>
            </a:r>
            <a:r>
              <a:rPr lang="en-US" sz="2000" b="1" kern="1200" dirty="0" err="1">
                <a:latin typeface="Arial" panose="020B0604020202020204" pitchFamily="34" charset="0"/>
                <a:ea typeface="+mn-ea"/>
                <a:cs typeface="Arial" panose="020B0604020202020204" pitchFamily="34" charset="0"/>
                <a:sym typeface="Arial" panose="020B0604020202020204" pitchFamily="34" charset="0"/>
              </a:rPr>
              <a:t>đọc</a:t>
            </a:r>
            <a:r>
              <a:rPr lang="en-US" sz="2000" b="1" kern="1200" dirty="0">
                <a:latin typeface="Arial" panose="020B0604020202020204" pitchFamily="34" charset="0"/>
                <a:ea typeface="+mn-ea"/>
                <a:cs typeface="Arial" panose="020B0604020202020204" pitchFamily="34" charset="0"/>
                <a:sym typeface="Arial" panose="020B0604020202020204" pitchFamily="34" charset="0"/>
              </a:rPr>
              <a:t>, </a:t>
            </a:r>
            <a:r>
              <a:rPr lang="en-US" sz="2000" b="1" kern="1200" dirty="0" err="1">
                <a:latin typeface="Arial" panose="020B0604020202020204" pitchFamily="34" charset="0"/>
                <a:ea typeface="+mn-ea"/>
                <a:cs typeface="Arial" panose="020B0604020202020204" pitchFamily="34" charset="0"/>
                <a:sym typeface="Arial" panose="020B0604020202020204" pitchFamily="34" charset="0"/>
              </a:rPr>
              <a:t>nhấn</a:t>
            </a:r>
            <a:r>
              <a:rPr lang="en-US" sz="2000" b="1" kern="1200" dirty="0">
                <a:latin typeface="Arial" panose="020B0604020202020204" pitchFamily="34" charset="0"/>
                <a:ea typeface="+mn-ea"/>
                <a:cs typeface="Arial" panose="020B0604020202020204" pitchFamily="34" charset="0"/>
                <a:sym typeface="Arial" panose="020B0604020202020204" pitchFamily="34" charset="0"/>
              </a:rPr>
              <a:t> </a:t>
            </a:r>
            <a:r>
              <a:rPr lang="en-US" sz="2000" b="1" kern="1200" dirty="0" err="1">
                <a:latin typeface="Arial" panose="020B0604020202020204" pitchFamily="34" charset="0"/>
                <a:ea typeface="+mn-ea"/>
                <a:cs typeface="Arial" panose="020B0604020202020204" pitchFamily="34" charset="0"/>
                <a:sym typeface="Arial" panose="020B0604020202020204" pitchFamily="34" charset="0"/>
              </a:rPr>
              <a:t>mạnh</a:t>
            </a:r>
            <a:r>
              <a:rPr lang="en-US" sz="2000" b="1" kern="1200" dirty="0">
                <a:latin typeface="Arial" panose="020B0604020202020204" pitchFamily="34" charset="0"/>
                <a:ea typeface="+mn-ea"/>
                <a:cs typeface="Arial" panose="020B0604020202020204" pitchFamily="34" charset="0"/>
                <a:sym typeface="Arial" panose="020B0604020202020204" pitchFamily="34" charset="0"/>
              </a:rPr>
              <a:t> </a:t>
            </a:r>
            <a:r>
              <a:rPr lang="en-US" sz="2000" b="1" kern="1200" dirty="0" err="1">
                <a:latin typeface="Arial" panose="020B0604020202020204" pitchFamily="34" charset="0"/>
                <a:ea typeface="+mn-ea"/>
                <a:cs typeface="Arial" panose="020B0604020202020204" pitchFamily="34" charset="0"/>
                <a:sym typeface="Arial" panose="020B0604020202020204" pitchFamily="34" charset="0"/>
              </a:rPr>
              <a:t>các</a:t>
            </a:r>
            <a:r>
              <a:rPr lang="en-US" sz="2000" b="1" kern="1200" dirty="0">
                <a:latin typeface="Arial" panose="020B0604020202020204" pitchFamily="34" charset="0"/>
                <a:ea typeface="+mn-ea"/>
                <a:cs typeface="Arial" panose="020B0604020202020204" pitchFamily="34" charset="0"/>
                <a:sym typeface="Arial" panose="020B0604020202020204" pitchFamily="34" charset="0"/>
              </a:rPr>
              <a:t> </a:t>
            </a:r>
            <a:r>
              <a:rPr lang="en-US" sz="2000" b="1" kern="1200" dirty="0" err="1">
                <a:latin typeface="Arial" panose="020B0604020202020204" pitchFamily="34" charset="0"/>
                <a:ea typeface="+mn-ea"/>
                <a:cs typeface="Arial" panose="020B0604020202020204" pitchFamily="34" charset="0"/>
                <a:sym typeface="Arial" panose="020B0604020202020204" pitchFamily="34" charset="0"/>
              </a:rPr>
              <a:t>đoạn</a:t>
            </a:r>
            <a:r>
              <a:rPr lang="en-US" sz="2000" b="1" kern="1200" dirty="0">
                <a:latin typeface="Arial" panose="020B0604020202020204" pitchFamily="34" charset="0"/>
                <a:ea typeface="+mn-ea"/>
                <a:cs typeface="Arial" panose="020B0604020202020204" pitchFamily="34" charset="0"/>
                <a:sym typeface="Arial" panose="020B0604020202020204" pitchFamily="34" charset="0"/>
              </a:rPr>
              <a:t> </a:t>
            </a:r>
            <a:r>
              <a:rPr lang="en-US" sz="2000" b="1" kern="1200" dirty="0" err="1">
                <a:latin typeface="Arial" panose="020B0604020202020204" pitchFamily="34" charset="0"/>
                <a:ea typeface="+mn-ea"/>
                <a:cs typeface="Arial" panose="020B0604020202020204" pitchFamily="34" charset="0"/>
                <a:sym typeface="Arial" panose="020B0604020202020204" pitchFamily="34" charset="0"/>
              </a:rPr>
              <a:t>miêu</a:t>
            </a:r>
            <a:r>
              <a:rPr lang="en-US" sz="2000" b="1" kern="1200" dirty="0">
                <a:latin typeface="Arial" panose="020B0604020202020204" pitchFamily="34" charset="0"/>
                <a:ea typeface="+mn-ea"/>
                <a:cs typeface="Arial" panose="020B0604020202020204" pitchFamily="34" charset="0"/>
                <a:sym typeface="Arial" panose="020B0604020202020204" pitchFamily="34" charset="0"/>
              </a:rPr>
              <a:t> </a:t>
            </a:r>
            <a:r>
              <a:rPr lang="en-US" sz="2000" b="1" kern="1200" dirty="0" err="1">
                <a:latin typeface="Arial" panose="020B0604020202020204" pitchFamily="34" charset="0"/>
                <a:ea typeface="+mn-ea"/>
                <a:cs typeface="Arial" panose="020B0604020202020204" pitchFamily="34" charset="0"/>
                <a:sym typeface="Arial" panose="020B0604020202020204" pitchFamily="34" charset="0"/>
              </a:rPr>
              <a:t>tả</a:t>
            </a:r>
            <a:r>
              <a:rPr lang="en-US" sz="2000" b="1" kern="1200" dirty="0">
                <a:latin typeface="Arial" panose="020B0604020202020204" pitchFamily="34" charset="0"/>
                <a:ea typeface="+mn-ea"/>
                <a:cs typeface="Arial" panose="020B0604020202020204" pitchFamily="34" charset="0"/>
                <a:sym typeface="Arial" panose="020B0604020202020204" pitchFamily="34" charset="0"/>
              </a:rPr>
              <a:t> </a:t>
            </a:r>
            <a:r>
              <a:rPr lang="en-US" sz="2000" b="1" kern="1200" dirty="0" err="1">
                <a:latin typeface="Arial" panose="020B0604020202020204" pitchFamily="34" charset="0"/>
                <a:ea typeface="+mn-ea"/>
                <a:cs typeface="Arial" panose="020B0604020202020204" pitchFamily="34" charset="0"/>
                <a:sym typeface="Arial" panose="020B0604020202020204" pitchFamily="34" charset="0"/>
              </a:rPr>
              <a:t>vẻ</a:t>
            </a:r>
            <a:r>
              <a:rPr lang="en-US" sz="2000" b="1" kern="1200" dirty="0">
                <a:latin typeface="Arial" panose="020B0604020202020204" pitchFamily="34" charset="0"/>
                <a:ea typeface="+mn-ea"/>
                <a:cs typeface="Arial" panose="020B0604020202020204" pitchFamily="34" charset="0"/>
                <a:sym typeface="Arial" panose="020B0604020202020204" pitchFamily="34" charset="0"/>
              </a:rPr>
              <a:t> </a:t>
            </a:r>
            <a:r>
              <a:rPr lang="en-US" sz="2000" b="1" kern="1200" dirty="0" err="1">
                <a:latin typeface="Arial" panose="020B0604020202020204" pitchFamily="34" charset="0"/>
                <a:ea typeface="+mn-ea"/>
                <a:cs typeface="Arial" panose="020B0604020202020204" pitchFamily="34" charset="0"/>
                <a:sym typeface="Arial" panose="020B0604020202020204" pitchFamily="34" charset="0"/>
              </a:rPr>
              <a:t>đẹp</a:t>
            </a:r>
            <a:r>
              <a:rPr lang="en-US" sz="2000" b="1" kern="1200" dirty="0">
                <a:latin typeface="Arial" panose="020B0604020202020204" pitchFamily="34" charset="0"/>
                <a:ea typeface="+mn-ea"/>
                <a:cs typeface="Arial" panose="020B0604020202020204" pitchFamily="34" charset="0"/>
                <a:sym typeface="Arial" panose="020B0604020202020204" pitchFamily="34" charset="0"/>
              </a:rPr>
              <a:t> </a:t>
            </a:r>
            <a:r>
              <a:rPr lang="en-US" sz="2000" b="1" kern="1200" dirty="0" err="1">
                <a:latin typeface="Arial" panose="020B0604020202020204" pitchFamily="34" charset="0"/>
                <a:ea typeface="+mn-ea"/>
                <a:cs typeface="Arial" panose="020B0604020202020204" pitchFamily="34" charset="0"/>
                <a:sym typeface="Arial" panose="020B0604020202020204" pitchFamily="34" charset="0"/>
              </a:rPr>
              <a:t>đặc</a:t>
            </a:r>
            <a:r>
              <a:rPr lang="en-US" sz="2000" b="1" kern="1200" dirty="0">
                <a:latin typeface="Arial" panose="020B0604020202020204" pitchFamily="34" charset="0"/>
                <a:ea typeface="+mn-ea"/>
                <a:cs typeface="Arial" panose="020B0604020202020204" pitchFamily="34" charset="0"/>
                <a:sym typeface="Arial" panose="020B0604020202020204" pitchFamily="34" charset="0"/>
              </a:rPr>
              <a:t> </a:t>
            </a:r>
            <a:r>
              <a:rPr lang="en-US" sz="2000" b="1" kern="1200" dirty="0" err="1">
                <a:latin typeface="Arial" panose="020B0604020202020204" pitchFamily="34" charset="0"/>
                <a:ea typeface="+mn-ea"/>
                <a:cs typeface="Arial" panose="020B0604020202020204" pitchFamily="34" charset="0"/>
                <a:sym typeface="Arial" panose="020B0604020202020204" pitchFamily="34" charset="0"/>
              </a:rPr>
              <a:t>sắc</a:t>
            </a:r>
            <a:r>
              <a:rPr lang="en-US" sz="2000" b="1" kern="1200" dirty="0">
                <a:latin typeface="Arial" panose="020B0604020202020204" pitchFamily="34" charset="0"/>
                <a:ea typeface="+mn-ea"/>
                <a:cs typeface="Arial" panose="020B0604020202020204" pitchFamily="34" charset="0"/>
                <a:sym typeface="Arial" panose="020B0604020202020204" pitchFamily="34" charset="0"/>
              </a:rPr>
              <a:t> </a:t>
            </a:r>
            <a:r>
              <a:rPr lang="en-US" sz="2000" b="1" kern="1200" dirty="0" err="1">
                <a:latin typeface="Arial" panose="020B0604020202020204" pitchFamily="34" charset="0"/>
                <a:ea typeface="+mn-ea"/>
                <a:cs typeface="Arial" panose="020B0604020202020204" pitchFamily="34" charset="0"/>
                <a:sym typeface="Arial" panose="020B0604020202020204" pitchFamily="34" charset="0"/>
              </a:rPr>
              <a:t>của</a:t>
            </a:r>
            <a:r>
              <a:rPr lang="en-US" sz="2000" b="1" kern="1200" dirty="0">
                <a:latin typeface="Arial" panose="020B0604020202020204" pitchFamily="34" charset="0"/>
                <a:ea typeface="+mn-ea"/>
                <a:cs typeface="Arial" panose="020B0604020202020204" pitchFamily="34" charset="0"/>
                <a:sym typeface="Arial" panose="020B0604020202020204" pitchFamily="34" charset="0"/>
              </a:rPr>
              <a:t> Hang </a:t>
            </a:r>
            <a:r>
              <a:rPr lang="en-US" sz="2000" b="1" kern="1200" dirty="0" err="1">
                <a:latin typeface="Arial" panose="020B0604020202020204" pitchFamily="34" charset="0"/>
                <a:ea typeface="+mn-ea"/>
                <a:cs typeface="Arial" panose="020B0604020202020204" pitchFamily="34" charset="0"/>
                <a:sym typeface="Arial" panose="020B0604020202020204" pitchFamily="34" charset="0"/>
              </a:rPr>
              <a:t>Én</a:t>
            </a:r>
            <a:endParaRPr lang="en-US" sz="2000" b="1" kern="1200" dirty="0">
              <a:latin typeface="Arial" panose="020B0604020202020204" pitchFamily="34" charset="0"/>
              <a:ea typeface="+mn-ea"/>
              <a:cs typeface="Arial" panose="020B0604020202020204" pitchFamily="34" charset="0"/>
              <a:sym typeface="Arial" panose="020B0604020202020204" pitchFamily="34" charset="0"/>
            </a:endParaRPr>
          </a:p>
          <a:p>
            <a:pPr defTabSz="685800">
              <a:buClrTx/>
            </a:pPr>
            <a:r>
              <a:rPr lang="en-US" sz="2000" b="1" kern="1200" dirty="0">
                <a:latin typeface="Arial" panose="020B0604020202020204" pitchFamily="34" charset="0"/>
                <a:ea typeface="+mn-ea"/>
                <a:cs typeface="Arial" panose="020B0604020202020204" pitchFamily="34" charset="0"/>
                <a:sym typeface="Arial" panose="020B0604020202020204" pitchFamily="34" charset="0"/>
              </a:rPr>
              <a:t>- </a:t>
            </a:r>
            <a:r>
              <a:rPr lang="en-US" sz="2000" b="1" kern="1200" dirty="0" err="1">
                <a:latin typeface="Arial" panose="020B0604020202020204" pitchFamily="34" charset="0"/>
                <a:ea typeface="+mn-ea"/>
                <a:cs typeface="Arial" panose="020B0604020202020204" pitchFamily="34" charset="0"/>
                <a:sym typeface="Arial" panose="020B0604020202020204" pitchFamily="34" charset="0"/>
              </a:rPr>
              <a:t>Sử</a:t>
            </a:r>
            <a:r>
              <a:rPr lang="en-US" sz="2000" b="1" kern="1200" dirty="0">
                <a:latin typeface="Arial" panose="020B0604020202020204" pitchFamily="34" charset="0"/>
                <a:ea typeface="+mn-ea"/>
                <a:cs typeface="Arial" panose="020B0604020202020204" pitchFamily="34" charset="0"/>
                <a:sym typeface="Arial" panose="020B0604020202020204" pitchFamily="34" charset="0"/>
              </a:rPr>
              <a:t> </a:t>
            </a:r>
            <a:r>
              <a:rPr lang="en-US" sz="2000" b="1" kern="1200" dirty="0" err="1">
                <a:latin typeface="Arial" panose="020B0604020202020204" pitchFamily="34" charset="0"/>
                <a:ea typeface="+mn-ea"/>
                <a:cs typeface="Arial" panose="020B0604020202020204" pitchFamily="34" charset="0"/>
                <a:sym typeface="Arial" panose="020B0604020202020204" pitchFamily="34" charset="0"/>
              </a:rPr>
              <a:t>dụng</a:t>
            </a:r>
            <a:r>
              <a:rPr lang="en-US" sz="2000" b="1" kern="1200" dirty="0">
                <a:latin typeface="Arial" panose="020B0604020202020204" pitchFamily="34" charset="0"/>
                <a:ea typeface="+mn-ea"/>
                <a:cs typeface="Arial" panose="020B0604020202020204" pitchFamily="34" charset="0"/>
                <a:sym typeface="Arial" panose="020B0604020202020204" pitchFamily="34" charset="0"/>
              </a:rPr>
              <a:t> </a:t>
            </a:r>
            <a:r>
              <a:rPr lang="en-US" sz="2000" b="1" kern="1200" dirty="0" err="1">
                <a:latin typeface="Arial" panose="020B0604020202020204" pitchFamily="34" charset="0"/>
                <a:ea typeface="+mn-ea"/>
                <a:cs typeface="Arial" panose="020B0604020202020204" pitchFamily="34" charset="0"/>
                <a:sym typeface="Arial" panose="020B0604020202020204" pitchFamily="34" charset="0"/>
              </a:rPr>
              <a:t>chiến</a:t>
            </a:r>
            <a:r>
              <a:rPr lang="en-US" sz="2000" b="1" kern="1200" dirty="0">
                <a:latin typeface="Arial" panose="020B0604020202020204" pitchFamily="34" charset="0"/>
                <a:ea typeface="+mn-ea"/>
                <a:cs typeface="Arial" panose="020B0604020202020204" pitchFamily="34" charset="0"/>
                <a:sym typeface="Arial" panose="020B0604020202020204" pitchFamily="34" charset="0"/>
              </a:rPr>
              <a:t> </a:t>
            </a:r>
            <a:r>
              <a:rPr lang="en-US" sz="2000" b="1" kern="1200" dirty="0" err="1">
                <a:latin typeface="Arial" panose="020B0604020202020204" pitchFamily="34" charset="0"/>
                <a:ea typeface="+mn-ea"/>
                <a:cs typeface="Arial" panose="020B0604020202020204" pitchFamily="34" charset="0"/>
                <a:sym typeface="Arial" panose="020B0604020202020204" pitchFamily="34" charset="0"/>
              </a:rPr>
              <a:t>lược</a:t>
            </a:r>
            <a:r>
              <a:rPr lang="en-US" sz="2000" b="1" kern="1200" dirty="0">
                <a:latin typeface="Arial" panose="020B0604020202020204" pitchFamily="34" charset="0"/>
                <a:ea typeface="+mn-ea"/>
                <a:cs typeface="Arial" panose="020B0604020202020204" pitchFamily="34" charset="0"/>
                <a:sym typeface="Arial" panose="020B0604020202020204" pitchFamily="34" charset="0"/>
              </a:rPr>
              <a:t> </a:t>
            </a:r>
            <a:r>
              <a:rPr lang="en-US" sz="2000" b="1" i="1" kern="1200" dirty="0">
                <a:latin typeface="Arial" panose="020B0604020202020204" pitchFamily="34" charset="0"/>
                <a:ea typeface="+mn-ea"/>
                <a:cs typeface="Arial" panose="020B0604020202020204" pitchFamily="34" charset="0"/>
                <a:sym typeface="Arial" panose="020B0604020202020204" pitchFamily="34" charset="0"/>
              </a:rPr>
              <a:t>Theo </a:t>
            </a:r>
            <a:r>
              <a:rPr lang="en-US" sz="2000" b="1" i="1" kern="1200" dirty="0" err="1">
                <a:latin typeface="Arial" panose="020B0604020202020204" pitchFamily="34" charset="0"/>
                <a:ea typeface="+mn-ea"/>
                <a:cs typeface="Arial" panose="020B0604020202020204" pitchFamily="34" charset="0"/>
                <a:sym typeface="Arial" panose="020B0604020202020204" pitchFamily="34" charset="0"/>
              </a:rPr>
              <a:t>dõi</a:t>
            </a:r>
            <a:endParaRPr lang="en-US" sz="2000" b="1" i="1" kern="1200" dirty="0">
              <a:latin typeface="Arial" panose="020B0604020202020204" pitchFamily="34" charset="0"/>
              <a:ea typeface="+mn-ea"/>
              <a:cs typeface="Arial" panose="020B0604020202020204" pitchFamily="34" charset="0"/>
              <a:sym typeface="Arial" panose="020B0604020202020204" pitchFamily="34" charset="0"/>
            </a:endParaRPr>
          </a:p>
          <a:p>
            <a:pPr defTabSz="685800">
              <a:buClrTx/>
            </a:pPr>
            <a:r>
              <a:rPr lang="en-US" sz="2000" b="1" kern="1200" dirty="0">
                <a:latin typeface="Arial" panose="020B0604020202020204" pitchFamily="34" charset="0"/>
                <a:ea typeface="+mn-ea"/>
                <a:cs typeface="Arial" panose="020B0604020202020204" pitchFamily="34" charset="0"/>
                <a:sym typeface="Arial" panose="020B0604020202020204" pitchFamily="34" charset="0"/>
              </a:rPr>
              <a:t>- </a:t>
            </a:r>
            <a:r>
              <a:rPr lang="en-US" sz="2000" b="1" kern="1200" dirty="0" err="1">
                <a:latin typeface="Arial" panose="020B0604020202020204" pitchFamily="34" charset="0"/>
                <a:ea typeface="+mn-ea"/>
                <a:cs typeface="Arial" panose="020B0604020202020204" pitchFamily="34" charset="0"/>
                <a:sym typeface="Arial" panose="020B0604020202020204" pitchFamily="34" charset="0"/>
              </a:rPr>
              <a:t>Kết</a:t>
            </a:r>
            <a:r>
              <a:rPr lang="en-US" sz="2000" b="1" kern="1200" dirty="0">
                <a:latin typeface="Arial" panose="020B0604020202020204" pitchFamily="34" charset="0"/>
                <a:ea typeface="+mn-ea"/>
                <a:cs typeface="Arial" panose="020B0604020202020204" pitchFamily="34" charset="0"/>
                <a:sym typeface="Arial" panose="020B0604020202020204" pitchFamily="34" charset="0"/>
              </a:rPr>
              <a:t> </a:t>
            </a:r>
            <a:r>
              <a:rPr lang="en-US" sz="2000" b="1" kern="1200" dirty="0" err="1">
                <a:latin typeface="Arial" panose="020B0604020202020204" pitchFamily="34" charset="0"/>
                <a:ea typeface="+mn-ea"/>
                <a:cs typeface="Arial" panose="020B0604020202020204" pitchFamily="34" charset="0"/>
                <a:sym typeface="Arial" panose="020B0604020202020204" pitchFamily="34" charset="0"/>
              </a:rPr>
              <a:t>hợp</a:t>
            </a:r>
            <a:r>
              <a:rPr lang="en-US" sz="2000" b="1" kern="1200" dirty="0">
                <a:latin typeface="Arial" panose="020B0604020202020204" pitchFamily="34" charset="0"/>
                <a:ea typeface="+mn-ea"/>
                <a:cs typeface="Arial" panose="020B0604020202020204" pitchFamily="34" charset="0"/>
                <a:sym typeface="Arial" panose="020B0604020202020204" pitchFamily="34" charset="0"/>
              </a:rPr>
              <a:t> </a:t>
            </a:r>
            <a:r>
              <a:rPr lang="en-US" sz="2000" b="1" kern="1200" dirty="0" err="1">
                <a:latin typeface="Arial" panose="020B0604020202020204" pitchFamily="34" charset="0"/>
                <a:ea typeface="+mn-ea"/>
                <a:cs typeface="Arial" panose="020B0604020202020204" pitchFamily="34" charset="0"/>
                <a:sym typeface="Arial" panose="020B0604020202020204" pitchFamily="34" charset="0"/>
              </a:rPr>
              <a:t>hiểu</a:t>
            </a:r>
            <a:r>
              <a:rPr lang="en-US" sz="2000" b="1" kern="1200" dirty="0">
                <a:latin typeface="Arial" panose="020B0604020202020204" pitchFamily="34" charset="0"/>
                <a:ea typeface="+mn-ea"/>
                <a:cs typeface="Arial" panose="020B0604020202020204" pitchFamily="34" charset="0"/>
                <a:sym typeface="Arial" panose="020B0604020202020204" pitchFamily="34" charset="0"/>
              </a:rPr>
              <a:t> </a:t>
            </a:r>
            <a:r>
              <a:rPr lang="en-US" sz="2000" b="1" kern="1200" dirty="0" err="1">
                <a:latin typeface="Arial" panose="020B0604020202020204" pitchFamily="34" charset="0"/>
                <a:ea typeface="+mn-ea"/>
                <a:cs typeface="Arial" panose="020B0604020202020204" pitchFamily="34" charset="0"/>
                <a:sym typeface="Arial" panose="020B0604020202020204" pitchFamily="34" charset="0"/>
              </a:rPr>
              <a:t>nghĩa</a:t>
            </a:r>
            <a:r>
              <a:rPr lang="en-US" sz="2000" b="1" kern="1200" dirty="0">
                <a:latin typeface="Arial" panose="020B0604020202020204" pitchFamily="34" charset="0"/>
                <a:ea typeface="+mn-ea"/>
                <a:cs typeface="Arial" panose="020B0604020202020204" pitchFamily="34" charset="0"/>
                <a:sym typeface="Arial" panose="020B0604020202020204" pitchFamily="34" charset="0"/>
              </a:rPr>
              <a:t> </a:t>
            </a:r>
            <a:r>
              <a:rPr lang="en-US" sz="2000" b="1" kern="1200" dirty="0" err="1">
                <a:latin typeface="Arial" panose="020B0604020202020204" pitchFamily="34" charset="0"/>
                <a:ea typeface="+mn-ea"/>
                <a:cs typeface="Arial" panose="020B0604020202020204" pitchFamily="34" charset="0"/>
                <a:sym typeface="Arial" panose="020B0604020202020204" pitchFamily="34" charset="0"/>
              </a:rPr>
              <a:t>từ</a:t>
            </a:r>
            <a:r>
              <a:rPr lang="en-US" sz="2000" b="1" kern="1200" dirty="0">
                <a:latin typeface="Arial" panose="020B0604020202020204" pitchFamily="34" charset="0"/>
                <a:ea typeface="+mn-ea"/>
                <a:cs typeface="Arial" panose="020B0604020202020204" pitchFamily="34" charset="0"/>
                <a:sym typeface="Arial" panose="020B0604020202020204" pitchFamily="34" charset="0"/>
              </a:rPr>
              <a:t> </a:t>
            </a:r>
            <a:r>
              <a:rPr lang="en-US" sz="2000" b="1" kern="1200" dirty="0" err="1">
                <a:latin typeface="Arial" panose="020B0604020202020204" pitchFamily="34" charset="0"/>
                <a:ea typeface="+mn-ea"/>
                <a:cs typeface="Arial" panose="020B0604020202020204" pitchFamily="34" charset="0"/>
                <a:sym typeface="Arial" panose="020B0604020202020204" pitchFamily="34" charset="0"/>
              </a:rPr>
              <a:t>khó</a:t>
            </a:r>
            <a:endParaRPr lang="en-US" sz="2000" b="1" kern="1200" dirty="0">
              <a:latin typeface="Arial" panose="020B0604020202020204" pitchFamily="34" charset="0"/>
              <a:ea typeface="+mn-ea"/>
              <a:cs typeface="Arial" panose="020B0604020202020204" pitchFamily="34" charset="0"/>
              <a:sym typeface="Arial" panose="020B0604020202020204" pitchFamily="34" charset="0"/>
            </a:endParaRPr>
          </a:p>
          <a:p>
            <a:pPr defTabSz="685800">
              <a:buClrTx/>
            </a:pPr>
            <a:endParaRPr lang="vi-VN" sz="2000" b="1" kern="1200" dirty="0">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91809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4"/>
        <p:cNvGrpSpPr/>
        <p:nvPr/>
      </p:nvGrpSpPr>
      <p:grpSpPr>
        <a:xfrm>
          <a:off x="0" y="0"/>
          <a:ext cx="0" cy="0"/>
          <a:chOff x="0" y="0"/>
          <a:chExt cx="0" cy="0"/>
        </a:xfrm>
      </p:grpSpPr>
      <p:sp>
        <p:nvSpPr>
          <p:cNvPr id="285" name="Google Shape;285;p41"/>
          <p:cNvSpPr txBox="1">
            <a:spLocks noGrp="1"/>
          </p:cNvSpPr>
          <p:nvPr>
            <p:ph type="ctrTitle"/>
          </p:nvPr>
        </p:nvSpPr>
        <p:spPr>
          <a:xfrm>
            <a:off x="3055989" y="1114926"/>
            <a:ext cx="4930263" cy="1215203"/>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b="1" dirty="0">
                <a:latin typeface="Arial" panose="020B0604020202020204" pitchFamily="34" charset="0"/>
                <a:cs typeface="Arial" panose="020B0604020202020204" pitchFamily="34" charset="0"/>
                <a:sym typeface="Arial" panose="020B0604020202020204" pitchFamily="34" charset="0"/>
              </a:rPr>
              <a:t>TÌM HIỂU CHUNG</a:t>
            </a:r>
            <a:endParaRPr sz="4000" b="1" dirty="0">
              <a:latin typeface="Arial" panose="020B0604020202020204" pitchFamily="34" charset="0"/>
              <a:cs typeface="Arial" panose="020B0604020202020204" pitchFamily="34" charset="0"/>
              <a:sym typeface="Arial" panose="020B0604020202020204" pitchFamily="34" charset="0"/>
            </a:endParaRPr>
          </a:p>
        </p:txBody>
      </p:sp>
      <p:sp>
        <p:nvSpPr>
          <p:cNvPr id="286" name="Google Shape;286;p41"/>
          <p:cNvSpPr txBox="1">
            <a:spLocks noGrp="1"/>
          </p:cNvSpPr>
          <p:nvPr>
            <p:ph type="title" idx="2"/>
          </p:nvPr>
        </p:nvSpPr>
        <p:spPr>
          <a:xfrm>
            <a:off x="713225" y="1564000"/>
            <a:ext cx="2471100" cy="1834800"/>
          </a:xfrm>
          <a:prstGeom prst="rect">
            <a:avLst/>
          </a:prstGeom>
        </p:spPr>
        <p:txBody>
          <a:bodyPr spcFirstLastPara="1" wrap="square" lIns="91425" tIns="91425" rIns="91775" bIns="91425" anchor="ctr" anchorCtr="0">
            <a:noAutofit/>
          </a:bodyPr>
          <a:lstStyle/>
          <a:p>
            <a:pPr marL="0" lvl="0" indent="0" algn="ctr" rtl="0">
              <a:spcBef>
                <a:spcPts val="0"/>
              </a:spcBef>
              <a:spcAft>
                <a:spcPts val="0"/>
              </a:spcAft>
              <a:buNone/>
            </a:pPr>
            <a:r>
              <a:rPr lang="en" dirty="0">
                <a:latin typeface="Arial" panose="020B0604020202020204" pitchFamily="34" charset="0"/>
                <a:cs typeface="Arial" panose="020B0604020202020204" pitchFamily="34" charset="0"/>
                <a:sym typeface="Arial" panose="020B0604020202020204" pitchFamily="34" charset="0"/>
              </a:rPr>
              <a:t>I.</a:t>
            </a:r>
            <a:endParaRPr dirty="0">
              <a:latin typeface="Arial" panose="020B0604020202020204" pitchFamily="34" charset="0"/>
              <a:cs typeface="Arial" panose="020B0604020202020204" pitchFamily="34" charset="0"/>
              <a:sym typeface="Arial" panose="020B0604020202020204" pitchFamily="34" charset="0"/>
            </a:endParaRPr>
          </a:p>
        </p:txBody>
      </p:sp>
      <p:sp>
        <p:nvSpPr>
          <p:cNvPr id="7" name="Google Shape;285;p41">
            <a:extLst>
              <a:ext uri="{FF2B5EF4-FFF2-40B4-BE49-F238E27FC236}">
                <a16:creationId xmlns:a16="http://schemas.microsoft.com/office/drawing/2014/main" id="{681156BC-ACA9-4E1E-8A23-19E2DBFB3988}"/>
              </a:ext>
            </a:extLst>
          </p:cNvPr>
          <p:cNvSpPr txBox="1">
            <a:spLocks/>
          </p:cNvSpPr>
          <p:nvPr/>
        </p:nvSpPr>
        <p:spPr>
          <a:xfrm>
            <a:off x="3184325" y="2910025"/>
            <a:ext cx="4930263" cy="1215203"/>
          </a:xfrm>
          <a:prstGeom prst="rect">
            <a:avLst/>
          </a:prstGeom>
          <a:noFill/>
          <a:ln>
            <a:noFill/>
          </a:ln>
          <a:effectLst>
            <a:outerShdw blurRad="57150" dist="19050" dir="5400000" algn="bl" rotWithShape="0">
              <a:srgbClr val="000000">
                <a:alpha val="0"/>
              </a:srgbClr>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4"/>
              </a:buClr>
              <a:buSzPts val="6000"/>
              <a:buFont typeface="Lexend Tera"/>
              <a:buNone/>
              <a:defRPr sz="6000" b="0" i="0" u="none" strike="noStrike" cap="none">
                <a:solidFill>
                  <a:schemeClr val="accent4"/>
                </a:solidFill>
                <a:latin typeface="Lexend Tera"/>
                <a:ea typeface="Lexend Tera"/>
                <a:cs typeface="Lexend Tera"/>
                <a:sym typeface="Lexend Tera"/>
              </a:defRPr>
            </a:lvl1pPr>
            <a:lvl2pPr marR="0" lvl="1" algn="l" rtl="0">
              <a:lnSpc>
                <a:spcPct val="100000"/>
              </a:lnSpc>
              <a:spcBef>
                <a:spcPts val="0"/>
              </a:spcBef>
              <a:spcAft>
                <a:spcPts val="0"/>
              </a:spcAft>
              <a:buClr>
                <a:schemeClr val="accent4"/>
              </a:buClr>
              <a:buSzPts val="5200"/>
              <a:buFont typeface="Arial"/>
              <a:buNone/>
              <a:defRPr sz="5200" b="0" i="0" u="none" strike="noStrike" cap="none">
                <a:solidFill>
                  <a:schemeClr val="accent4"/>
                </a:solidFill>
                <a:latin typeface="Arial"/>
                <a:ea typeface="Arial"/>
                <a:cs typeface="Arial"/>
                <a:sym typeface="Arial"/>
              </a:defRPr>
            </a:lvl2pPr>
            <a:lvl3pPr marR="0" lvl="2" algn="l" rtl="0">
              <a:lnSpc>
                <a:spcPct val="100000"/>
              </a:lnSpc>
              <a:spcBef>
                <a:spcPts val="0"/>
              </a:spcBef>
              <a:spcAft>
                <a:spcPts val="0"/>
              </a:spcAft>
              <a:buClr>
                <a:schemeClr val="accent4"/>
              </a:buClr>
              <a:buSzPts val="5200"/>
              <a:buFont typeface="Arial"/>
              <a:buNone/>
              <a:defRPr sz="5200" b="0" i="0" u="none" strike="noStrike" cap="none">
                <a:solidFill>
                  <a:schemeClr val="accent4"/>
                </a:solidFill>
                <a:latin typeface="Arial"/>
                <a:ea typeface="Arial"/>
                <a:cs typeface="Arial"/>
                <a:sym typeface="Arial"/>
              </a:defRPr>
            </a:lvl3pPr>
            <a:lvl4pPr marR="0" lvl="3" algn="l" rtl="0">
              <a:lnSpc>
                <a:spcPct val="100000"/>
              </a:lnSpc>
              <a:spcBef>
                <a:spcPts val="0"/>
              </a:spcBef>
              <a:spcAft>
                <a:spcPts val="0"/>
              </a:spcAft>
              <a:buClr>
                <a:schemeClr val="accent4"/>
              </a:buClr>
              <a:buSzPts val="5200"/>
              <a:buFont typeface="Arial"/>
              <a:buNone/>
              <a:defRPr sz="5200" b="0" i="0" u="none" strike="noStrike" cap="none">
                <a:solidFill>
                  <a:schemeClr val="accent4"/>
                </a:solidFill>
                <a:latin typeface="Arial"/>
                <a:ea typeface="Arial"/>
                <a:cs typeface="Arial"/>
                <a:sym typeface="Arial"/>
              </a:defRPr>
            </a:lvl4pPr>
            <a:lvl5pPr marR="0" lvl="4" algn="l" rtl="0">
              <a:lnSpc>
                <a:spcPct val="100000"/>
              </a:lnSpc>
              <a:spcBef>
                <a:spcPts val="0"/>
              </a:spcBef>
              <a:spcAft>
                <a:spcPts val="0"/>
              </a:spcAft>
              <a:buClr>
                <a:schemeClr val="accent4"/>
              </a:buClr>
              <a:buSzPts val="5200"/>
              <a:buFont typeface="Arial"/>
              <a:buNone/>
              <a:defRPr sz="5200" b="0" i="0" u="none" strike="noStrike" cap="none">
                <a:solidFill>
                  <a:schemeClr val="accent4"/>
                </a:solidFill>
                <a:latin typeface="Arial"/>
                <a:ea typeface="Arial"/>
                <a:cs typeface="Arial"/>
                <a:sym typeface="Arial"/>
              </a:defRPr>
            </a:lvl5pPr>
            <a:lvl6pPr marR="0" lvl="5" algn="l" rtl="0">
              <a:lnSpc>
                <a:spcPct val="100000"/>
              </a:lnSpc>
              <a:spcBef>
                <a:spcPts val="0"/>
              </a:spcBef>
              <a:spcAft>
                <a:spcPts val="0"/>
              </a:spcAft>
              <a:buClr>
                <a:schemeClr val="accent4"/>
              </a:buClr>
              <a:buSzPts val="5200"/>
              <a:buFont typeface="Arial"/>
              <a:buNone/>
              <a:defRPr sz="5200" b="0" i="0" u="none" strike="noStrike" cap="none">
                <a:solidFill>
                  <a:schemeClr val="accent4"/>
                </a:solidFill>
                <a:latin typeface="Arial"/>
                <a:ea typeface="Arial"/>
                <a:cs typeface="Arial"/>
                <a:sym typeface="Arial"/>
              </a:defRPr>
            </a:lvl6pPr>
            <a:lvl7pPr marR="0" lvl="6" algn="l" rtl="0">
              <a:lnSpc>
                <a:spcPct val="100000"/>
              </a:lnSpc>
              <a:spcBef>
                <a:spcPts val="0"/>
              </a:spcBef>
              <a:spcAft>
                <a:spcPts val="0"/>
              </a:spcAft>
              <a:buClr>
                <a:schemeClr val="accent4"/>
              </a:buClr>
              <a:buSzPts val="5200"/>
              <a:buFont typeface="Arial"/>
              <a:buNone/>
              <a:defRPr sz="5200" b="0" i="0" u="none" strike="noStrike" cap="none">
                <a:solidFill>
                  <a:schemeClr val="accent4"/>
                </a:solidFill>
                <a:latin typeface="Arial"/>
                <a:ea typeface="Arial"/>
                <a:cs typeface="Arial"/>
                <a:sym typeface="Arial"/>
              </a:defRPr>
            </a:lvl7pPr>
            <a:lvl8pPr marR="0" lvl="7" algn="l" rtl="0">
              <a:lnSpc>
                <a:spcPct val="100000"/>
              </a:lnSpc>
              <a:spcBef>
                <a:spcPts val="0"/>
              </a:spcBef>
              <a:spcAft>
                <a:spcPts val="0"/>
              </a:spcAft>
              <a:buClr>
                <a:schemeClr val="accent4"/>
              </a:buClr>
              <a:buSzPts val="5200"/>
              <a:buFont typeface="Arial"/>
              <a:buNone/>
              <a:defRPr sz="5200" b="0" i="0" u="none" strike="noStrike" cap="none">
                <a:solidFill>
                  <a:schemeClr val="accent4"/>
                </a:solidFill>
                <a:latin typeface="Arial"/>
                <a:ea typeface="Arial"/>
                <a:cs typeface="Arial"/>
                <a:sym typeface="Arial"/>
              </a:defRPr>
            </a:lvl8pPr>
            <a:lvl9pPr marR="0" lvl="8" algn="l" rtl="0">
              <a:lnSpc>
                <a:spcPct val="100000"/>
              </a:lnSpc>
              <a:spcBef>
                <a:spcPts val="0"/>
              </a:spcBef>
              <a:spcAft>
                <a:spcPts val="0"/>
              </a:spcAft>
              <a:buClr>
                <a:schemeClr val="accent4"/>
              </a:buClr>
              <a:buSzPts val="5200"/>
              <a:buFont typeface="Arial"/>
              <a:buNone/>
              <a:defRPr sz="5200" b="0" i="0" u="none" strike="noStrike" cap="none">
                <a:solidFill>
                  <a:schemeClr val="accent4"/>
                </a:solidFill>
                <a:latin typeface="Arial"/>
                <a:ea typeface="Arial"/>
                <a:cs typeface="Arial"/>
                <a:sym typeface="Arial"/>
              </a:defRPr>
            </a:lvl9pPr>
          </a:lstStyle>
          <a:p>
            <a:pPr>
              <a:lnSpc>
                <a:spcPct val="150000"/>
              </a:lnSpc>
            </a:pPr>
            <a:r>
              <a:rPr lang="vi-VN" sz="2000" b="1" dirty="0">
                <a:latin typeface="Arial" panose="020B0604020202020204" pitchFamily="34" charset="0"/>
                <a:cs typeface="Arial" panose="020B0604020202020204" pitchFamily="34" charset="0"/>
                <a:sym typeface="Arial" panose="020B0604020202020204" pitchFamily="34" charset="0"/>
              </a:rPr>
              <a:t>1. </a:t>
            </a:r>
            <a:r>
              <a:rPr lang="vi-VN" sz="2000" b="1" dirty="0" err="1">
                <a:latin typeface="Arial" panose="020B0604020202020204" pitchFamily="34" charset="0"/>
                <a:cs typeface="Arial" panose="020B0604020202020204" pitchFamily="34" charset="0"/>
                <a:sym typeface="Arial" panose="020B0604020202020204" pitchFamily="34" charset="0"/>
              </a:rPr>
              <a:t>Xuất</a:t>
            </a:r>
            <a:r>
              <a:rPr lang="vi-VN" sz="2000" b="1" dirty="0">
                <a:latin typeface="Arial" panose="020B0604020202020204" pitchFamily="34" charset="0"/>
                <a:cs typeface="Arial" panose="020B0604020202020204" pitchFamily="34" charset="0"/>
                <a:sym typeface="Arial" panose="020B0604020202020204" pitchFamily="34" charset="0"/>
              </a:rPr>
              <a:t> </a:t>
            </a:r>
            <a:r>
              <a:rPr lang="vi-VN" sz="2000" b="1" dirty="0" err="1">
                <a:latin typeface="Arial" panose="020B0604020202020204" pitchFamily="34" charset="0"/>
                <a:cs typeface="Arial" panose="020B0604020202020204" pitchFamily="34" charset="0"/>
                <a:sym typeface="Arial" panose="020B0604020202020204" pitchFamily="34" charset="0"/>
              </a:rPr>
              <a:t>xứ</a:t>
            </a:r>
            <a:r>
              <a:rPr lang="vi-VN" sz="2000" b="1" dirty="0">
                <a:latin typeface="Arial" panose="020B0604020202020204" pitchFamily="34" charset="0"/>
                <a:cs typeface="Arial" panose="020B0604020202020204" pitchFamily="34" charset="0"/>
                <a:sym typeface="Arial" panose="020B0604020202020204" pitchFamily="34" charset="0"/>
              </a:rPr>
              <a:t>, </a:t>
            </a:r>
            <a:r>
              <a:rPr lang="vi-VN" sz="2000" b="1" dirty="0" err="1">
                <a:latin typeface="Arial" panose="020B0604020202020204" pitchFamily="34" charset="0"/>
                <a:cs typeface="Arial" panose="020B0604020202020204" pitchFamily="34" charset="0"/>
                <a:sym typeface="Arial" panose="020B0604020202020204" pitchFamily="34" charset="0"/>
              </a:rPr>
              <a:t>tác</a:t>
            </a:r>
            <a:r>
              <a:rPr lang="vi-VN" sz="2000" b="1" dirty="0">
                <a:latin typeface="Arial" panose="020B0604020202020204" pitchFamily="34" charset="0"/>
                <a:cs typeface="Arial" panose="020B0604020202020204" pitchFamily="34" charset="0"/>
                <a:sym typeface="Arial" panose="020B0604020202020204" pitchFamily="34" charset="0"/>
              </a:rPr>
              <a:t> </a:t>
            </a:r>
            <a:r>
              <a:rPr lang="vi-VN" sz="2000" b="1" dirty="0" err="1">
                <a:latin typeface="Arial" panose="020B0604020202020204" pitchFamily="34" charset="0"/>
                <a:cs typeface="Arial" panose="020B0604020202020204" pitchFamily="34" charset="0"/>
                <a:sym typeface="Arial" panose="020B0604020202020204" pitchFamily="34" charset="0"/>
              </a:rPr>
              <a:t>giả</a:t>
            </a:r>
            <a:endParaRPr lang="vi-VN" sz="2000" b="1" dirty="0">
              <a:latin typeface="Arial" panose="020B0604020202020204" pitchFamily="34" charset="0"/>
              <a:cs typeface="Arial" panose="020B0604020202020204" pitchFamily="34" charset="0"/>
              <a:sym typeface="Arial" panose="020B0604020202020204" pitchFamily="34" charset="0"/>
            </a:endParaRPr>
          </a:p>
          <a:p>
            <a:pPr>
              <a:lnSpc>
                <a:spcPct val="150000"/>
              </a:lnSpc>
            </a:pPr>
            <a:r>
              <a:rPr lang="vi-VN" sz="2000" b="1" dirty="0">
                <a:latin typeface="Arial" panose="020B0604020202020204" pitchFamily="34" charset="0"/>
                <a:cs typeface="Arial" panose="020B0604020202020204" pitchFamily="34" charset="0"/>
                <a:sym typeface="Arial" panose="020B0604020202020204" pitchFamily="34" charset="0"/>
              </a:rPr>
              <a:t>2. </a:t>
            </a:r>
            <a:r>
              <a:rPr lang="vi-VN" sz="2000" b="1" dirty="0" err="1">
                <a:latin typeface="Arial" panose="020B0604020202020204" pitchFamily="34" charset="0"/>
                <a:cs typeface="Arial" panose="020B0604020202020204" pitchFamily="34" charset="0"/>
                <a:sym typeface="Arial" panose="020B0604020202020204" pitchFamily="34" charset="0"/>
              </a:rPr>
              <a:t>Thể</a:t>
            </a:r>
            <a:r>
              <a:rPr lang="vi-VN" sz="2000" b="1" dirty="0">
                <a:latin typeface="Arial" panose="020B0604020202020204" pitchFamily="34" charset="0"/>
                <a:cs typeface="Arial" panose="020B0604020202020204" pitchFamily="34" charset="0"/>
                <a:sym typeface="Arial" panose="020B0604020202020204" pitchFamily="34" charset="0"/>
              </a:rPr>
              <a:t> </a:t>
            </a:r>
            <a:r>
              <a:rPr lang="vi-VN" sz="2000" b="1" dirty="0" err="1">
                <a:latin typeface="Arial" panose="020B0604020202020204" pitchFamily="34" charset="0"/>
                <a:cs typeface="Arial" panose="020B0604020202020204" pitchFamily="34" charset="0"/>
                <a:sym typeface="Arial" panose="020B0604020202020204" pitchFamily="34" charset="0"/>
              </a:rPr>
              <a:t>loại</a:t>
            </a:r>
            <a:r>
              <a:rPr lang="vi-VN" sz="2000" b="1" dirty="0">
                <a:latin typeface="Arial" panose="020B0604020202020204" pitchFamily="34" charset="0"/>
                <a:cs typeface="Arial" panose="020B0604020202020204" pitchFamily="34" charset="0"/>
                <a:sym typeface="Arial" panose="020B0604020202020204" pitchFamily="34" charset="0"/>
              </a:rPr>
              <a:t>, phương </a:t>
            </a:r>
            <a:r>
              <a:rPr lang="vi-VN" sz="2000" b="1" dirty="0" err="1">
                <a:latin typeface="Arial" panose="020B0604020202020204" pitchFamily="34" charset="0"/>
                <a:cs typeface="Arial" panose="020B0604020202020204" pitchFamily="34" charset="0"/>
                <a:sym typeface="Arial" panose="020B0604020202020204" pitchFamily="34" charset="0"/>
              </a:rPr>
              <a:t>thức</a:t>
            </a:r>
            <a:r>
              <a:rPr lang="vi-VN" sz="2000" b="1" dirty="0">
                <a:latin typeface="Arial" panose="020B0604020202020204" pitchFamily="34" charset="0"/>
                <a:cs typeface="Arial" panose="020B0604020202020204" pitchFamily="34" charset="0"/>
                <a:sym typeface="Arial" panose="020B0604020202020204" pitchFamily="34" charset="0"/>
              </a:rPr>
              <a:t> </a:t>
            </a:r>
            <a:r>
              <a:rPr lang="vi-VN" sz="2000" b="1" dirty="0" err="1">
                <a:latin typeface="Arial" panose="020B0604020202020204" pitchFamily="34" charset="0"/>
                <a:cs typeface="Arial" panose="020B0604020202020204" pitchFamily="34" charset="0"/>
                <a:sym typeface="Arial" panose="020B0604020202020204" pitchFamily="34" charset="0"/>
              </a:rPr>
              <a:t>biểu</a:t>
            </a:r>
            <a:r>
              <a:rPr lang="vi-VN" sz="2000" b="1" dirty="0">
                <a:latin typeface="Arial" panose="020B0604020202020204" pitchFamily="34" charset="0"/>
                <a:cs typeface="Arial" panose="020B0604020202020204" pitchFamily="34" charset="0"/>
                <a:sym typeface="Arial" panose="020B0604020202020204" pitchFamily="34" charset="0"/>
              </a:rPr>
              <a:t> </a:t>
            </a:r>
            <a:r>
              <a:rPr lang="vi-VN" sz="2000" b="1" dirty="0" err="1">
                <a:latin typeface="Arial" panose="020B0604020202020204" pitchFamily="34" charset="0"/>
                <a:cs typeface="Arial" panose="020B0604020202020204" pitchFamily="34" charset="0"/>
                <a:sym typeface="Arial" panose="020B0604020202020204" pitchFamily="34" charset="0"/>
              </a:rPr>
              <a:t>đạt</a:t>
            </a:r>
            <a:endParaRPr lang="vi-VN" sz="2000" b="1" dirty="0">
              <a:latin typeface="Arial" panose="020B0604020202020204" pitchFamily="34" charset="0"/>
              <a:cs typeface="Arial" panose="020B0604020202020204" pitchFamily="34" charset="0"/>
              <a:sym typeface="Arial" panose="020B0604020202020204" pitchFamily="34" charset="0"/>
            </a:endParaRPr>
          </a:p>
          <a:p>
            <a:pPr>
              <a:lnSpc>
                <a:spcPct val="150000"/>
              </a:lnSpc>
            </a:pPr>
            <a:r>
              <a:rPr lang="vi-VN" sz="2000" b="1" dirty="0">
                <a:latin typeface="Arial" panose="020B0604020202020204" pitchFamily="34" charset="0"/>
                <a:cs typeface="Arial" panose="020B0604020202020204" pitchFamily="34" charset="0"/>
                <a:sym typeface="Arial" panose="020B0604020202020204" pitchFamily="34" charset="0"/>
              </a:rPr>
              <a:t>3. </a:t>
            </a:r>
            <a:r>
              <a:rPr lang="vi-VN" sz="2000" b="1" dirty="0" err="1">
                <a:latin typeface="Arial" panose="020B0604020202020204" pitchFamily="34" charset="0"/>
                <a:cs typeface="Arial" panose="020B0604020202020204" pitchFamily="34" charset="0"/>
                <a:sym typeface="Arial" panose="020B0604020202020204" pitchFamily="34" charset="0"/>
              </a:rPr>
              <a:t>Bố</a:t>
            </a:r>
            <a:r>
              <a:rPr lang="vi-VN" sz="2000" b="1" dirty="0">
                <a:latin typeface="Arial" panose="020B0604020202020204" pitchFamily="34" charset="0"/>
                <a:cs typeface="Arial" panose="020B0604020202020204" pitchFamily="34" charset="0"/>
                <a:sym typeface="Arial" panose="020B0604020202020204" pitchFamily="34" charset="0"/>
              </a:rPr>
              <a:t> </a:t>
            </a:r>
            <a:r>
              <a:rPr lang="vi-VN" sz="2000" b="1" dirty="0" err="1">
                <a:latin typeface="Arial" panose="020B0604020202020204" pitchFamily="34" charset="0"/>
                <a:cs typeface="Arial" panose="020B0604020202020204" pitchFamily="34" charset="0"/>
                <a:sym typeface="Arial" panose="020B0604020202020204" pitchFamily="34" charset="0"/>
              </a:rPr>
              <a:t>cục</a:t>
            </a:r>
            <a:r>
              <a:rPr lang="vi-VN" sz="2000" b="1" dirty="0">
                <a:latin typeface="Arial" panose="020B0604020202020204" pitchFamily="34" charset="0"/>
                <a:cs typeface="Arial" panose="020B0604020202020204" pitchFamily="34" charset="0"/>
                <a:sym typeface="Arial" panose="020B0604020202020204" pitchFamily="34" charset="0"/>
              </a:rPr>
              <a:t>, </a:t>
            </a:r>
            <a:r>
              <a:rPr lang="vi-VN" sz="2000" b="1" dirty="0" err="1">
                <a:latin typeface="Arial" panose="020B0604020202020204" pitchFamily="34" charset="0"/>
                <a:cs typeface="Arial" panose="020B0604020202020204" pitchFamily="34" charset="0"/>
                <a:sym typeface="Arial" panose="020B0604020202020204" pitchFamily="34" charset="0"/>
              </a:rPr>
              <a:t>từ</a:t>
            </a:r>
            <a:r>
              <a:rPr lang="vi-VN" sz="2000" b="1" dirty="0">
                <a:latin typeface="Arial" panose="020B0604020202020204" pitchFamily="34" charset="0"/>
                <a:cs typeface="Arial" panose="020B0604020202020204" pitchFamily="34" charset="0"/>
                <a:sym typeface="Arial" panose="020B0604020202020204" pitchFamily="34" charset="0"/>
              </a:rPr>
              <a:t> </a:t>
            </a:r>
            <a:r>
              <a:rPr lang="vi-VN" sz="2000" b="1" dirty="0" err="1">
                <a:latin typeface="Arial" panose="020B0604020202020204" pitchFamily="34" charset="0"/>
                <a:cs typeface="Arial" panose="020B0604020202020204" pitchFamily="34" charset="0"/>
                <a:sym typeface="Arial" panose="020B0604020202020204" pitchFamily="34" charset="0"/>
              </a:rPr>
              <a:t>khó</a:t>
            </a:r>
            <a:endParaRPr lang="vi-VN" sz="2000" b="1" dirty="0">
              <a:latin typeface="Arial" panose="020B0604020202020204" pitchFamily="34" charset="0"/>
              <a:cs typeface="Arial" panose="020B0604020202020204" pitchFamily="34" charset="0"/>
              <a:sym typeface="Arial" panose="020B0604020202020204" pitchFamily="34" charset="0"/>
            </a:endParaRPr>
          </a:p>
          <a:p>
            <a:pPr marL="914400" indent="-914400">
              <a:lnSpc>
                <a:spcPct val="150000"/>
              </a:lnSpc>
              <a:buAutoNum type="arabicPeriod"/>
            </a:pPr>
            <a:endParaRPr lang="vi-VN" sz="2000" b="1" dirty="0">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750"/>
                                        <p:tgtEl>
                                          <p:spTgt spid="7">
                                            <p:txEl>
                                              <p:pRg st="0" end="0"/>
                                            </p:txEl>
                                          </p:spTgt>
                                        </p:tgtEl>
                                      </p:cBhvr>
                                    </p:animEffect>
                                    <p:anim calcmode="lin" valueType="num">
                                      <p:cBhvr>
                                        <p:cTn id="8" dur="75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750"/>
                                        <p:tgtEl>
                                          <p:spTgt spid="7">
                                            <p:txEl>
                                              <p:pRg st="1" end="1"/>
                                            </p:txEl>
                                          </p:spTgt>
                                        </p:tgtEl>
                                      </p:cBhvr>
                                    </p:animEffect>
                                    <p:anim calcmode="lin" valueType="num">
                                      <p:cBhvr>
                                        <p:cTn id="15" dur="75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75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750"/>
                                        <p:tgtEl>
                                          <p:spTgt spid="7">
                                            <p:txEl>
                                              <p:pRg st="2" end="2"/>
                                            </p:txEl>
                                          </p:spTgt>
                                        </p:tgtEl>
                                      </p:cBhvr>
                                    </p:animEffect>
                                    <p:anim calcmode="lin" valueType="num">
                                      <p:cBhvr>
                                        <p:cTn id="22" dur="75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75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52"/>
        <p:cNvGrpSpPr/>
        <p:nvPr/>
      </p:nvGrpSpPr>
      <p:grpSpPr>
        <a:xfrm>
          <a:off x="0" y="0"/>
          <a:ext cx="0" cy="0"/>
          <a:chOff x="0" y="0"/>
          <a:chExt cx="0" cy="0"/>
        </a:xfrm>
      </p:grpSpPr>
      <p:sp>
        <p:nvSpPr>
          <p:cNvPr id="2954" name="Google Shape;2954;p40"/>
          <p:cNvSpPr txBox="1">
            <a:spLocks noGrp="1"/>
          </p:cNvSpPr>
          <p:nvPr>
            <p:ph type="body" idx="1"/>
          </p:nvPr>
        </p:nvSpPr>
        <p:spPr>
          <a:xfrm>
            <a:off x="531446" y="1073714"/>
            <a:ext cx="4157785" cy="349492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b="1" dirty="0">
                <a:latin typeface="Arial" panose="020B0604020202020204" pitchFamily="34" charset="0"/>
                <a:cs typeface="Arial" panose="020B0604020202020204" pitchFamily="34" charset="0"/>
                <a:sym typeface="Arial" panose="020B0604020202020204" pitchFamily="34" charset="0"/>
              </a:rPr>
              <a:t>1. </a:t>
            </a:r>
            <a:r>
              <a:rPr lang="en-US" sz="2400" b="1" dirty="0" err="1">
                <a:latin typeface="Arial" panose="020B0604020202020204" pitchFamily="34" charset="0"/>
                <a:cs typeface="Arial" panose="020B0604020202020204" pitchFamily="34" charset="0"/>
                <a:sym typeface="Arial" panose="020B0604020202020204" pitchFamily="34" charset="0"/>
              </a:rPr>
              <a:t>Xuất</a:t>
            </a:r>
            <a:r>
              <a:rPr lang="en-US" sz="2400" b="1" dirty="0">
                <a:latin typeface="Arial" panose="020B0604020202020204" pitchFamily="34" charset="0"/>
                <a:cs typeface="Arial" panose="020B0604020202020204" pitchFamily="34" charset="0"/>
                <a:sym typeface="Arial" panose="020B0604020202020204" pitchFamily="34" charset="0"/>
              </a:rPr>
              <a:t> </a:t>
            </a:r>
            <a:r>
              <a:rPr lang="en-US" sz="2400" b="1" dirty="0" err="1">
                <a:latin typeface="Arial" panose="020B0604020202020204" pitchFamily="34" charset="0"/>
                <a:cs typeface="Arial" panose="020B0604020202020204" pitchFamily="34" charset="0"/>
                <a:sym typeface="Arial" panose="020B0604020202020204" pitchFamily="34" charset="0"/>
              </a:rPr>
              <a:t>xứ</a:t>
            </a:r>
            <a:r>
              <a:rPr lang="en-US" sz="2400" b="1" dirty="0">
                <a:latin typeface="Arial" panose="020B0604020202020204" pitchFamily="34" charset="0"/>
                <a:cs typeface="Arial" panose="020B0604020202020204" pitchFamily="34" charset="0"/>
                <a:sym typeface="Arial" panose="020B0604020202020204" pitchFamily="34" charset="0"/>
              </a:rPr>
              <a:t>, </a:t>
            </a:r>
            <a:r>
              <a:rPr lang="en-US" sz="2400" b="1" dirty="0" err="1">
                <a:latin typeface="Arial" panose="020B0604020202020204" pitchFamily="34" charset="0"/>
                <a:cs typeface="Arial" panose="020B0604020202020204" pitchFamily="34" charset="0"/>
                <a:sym typeface="Arial" panose="020B0604020202020204" pitchFamily="34" charset="0"/>
              </a:rPr>
              <a:t>tác</a:t>
            </a:r>
            <a:r>
              <a:rPr lang="en-US" sz="2400" b="1" dirty="0">
                <a:latin typeface="Arial" panose="020B0604020202020204" pitchFamily="34" charset="0"/>
                <a:cs typeface="Arial" panose="020B0604020202020204" pitchFamily="34" charset="0"/>
                <a:sym typeface="Arial" panose="020B0604020202020204" pitchFamily="34" charset="0"/>
              </a:rPr>
              <a:t> </a:t>
            </a:r>
            <a:r>
              <a:rPr lang="en-US" sz="2400" b="1" dirty="0" err="1">
                <a:latin typeface="Arial" panose="020B0604020202020204" pitchFamily="34" charset="0"/>
                <a:cs typeface="Arial" panose="020B0604020202020204" pitchFamily="34" charset="0"/>
                <a:sym typeface="Arial" panose="020B0604020202020204" pitchFamily="34" charset="0"/>
              </a:rPr>
              <a:t>giả</a:t>
            </a:r>
            <a:endParaRPr lang="en-US" sz="2400" b="1" dirty="0">
              <a:latin typeface="Arial" panose="020B0604020202020204" pitchFamily="34" charset="0"/>
              <a:cs typeface="Arial" panose="020B0604020202020204" pitchFamily="34" charset="0"/>
              <a:sym typeface="Arial" panose="020B0604020202020204" pitchFamily="34" charset="0"/>
            </a:endParaRPr>
          </a:p>
          <a:p>
            <a:pPr marL="0" marR="0" indent="0">
              <a:lnSpc>
                <a:spcPct val="150000"/>
              </a:lnSpc>
              <a:spcBef>
                <a:spcPts val="0"/>
              </a:spcBef>
              <a:spcAft>
                <a:spcPts val="0"/>
              </a:spcAft>
              <a:buNone/>
            </a:pPr>
            <a:r>
              <a:rPr lang="nl-NL" sz="2000" b="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Trích dẫn văn bản viết giới thiệu về hang Én trên trang thông tin điện tử Sở Du lịch Quảng Bình.</a:t>
            </a:r>
            <a:endParaRPr lang="vi-VN" sz="2000" b="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a:p>
            <a:pPr marL="0" marR="0" indent="0">
              <a:lnSpc>
                <a:spcPct val="150000"/>
              </a:lnSpc>
              <a:spcBef>
                <a:spcPts val="0"/>
              </a:spcBef>
              <a:spcAft>
                <a:spcPts val="0"/>
              </a:spcAft>
              <a:buNone/>
            </a:pPr>
            <a:r>
              <a:rPr lang="nl-NL" sz="2000" b="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Tác giả: Hà My.</a:t>
            </a:r>
            <a:endParaRPr lang="vi-VN" sz="2000" b="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a:p>
            <a:pPr marL="228600" lvl="0" indent="-228600" algn="l" rtl="0">
              <a:spcBef>
                <a:spcPts val="0"/>
              </a:spcBef>
              <a:spcAft>
                <a:spcPts val="0"/>
              </a:spcAft>
              <a:buAutoNum type="arabicPeriod"/>
            </a:pPr>
            <a:endParaRPr sz="2000" b="1" dirty="0">
              <a:latin typeface="Arial" panose="020B0604020202020204" pitchFamily="34" charset="0"/>
              <a:cs typeface="Arial" panose="020B0604020202020204" pitchFamily="34" charset="0"/>
              <a:sym typeface="Arial" panose="020B0604020202020204" pitchFamily="34" charset="0"/>
            </a:endParaRPr>
          </a:p>
        </p:txBody>
      </p:sp>
      <p:grpSp>
        <p:nvGrpSpPr>
          <p:cNvPr id="4" name="Google Shape;2440;p61">
            <a:extLst>
              <a:ext uri="{FF2B5EF4-FFF2-40B4-BE49-F238E27FC236}">
                <a16:creationId xmlns:a16="http://schemas.microsoft.com/office/drawing/2014/main" id="{DFA67CEE-42B4-4364-9A21-3E2A928805B5}"/>
              </a:ext>
            </a:extLst>
          </p:cNvPr>
          <p:cNvGrpSpPr/>
          <p:nvPr/>
        </p:nvGrpSpPr>
        <p:grpSpPr>
          <a:xfrm>
            <a:off x="4459705" y="1206110"/>
            <a:ext cx="3976049" cy="3301722"/>
            <a:chOff x="747353" y="1447364"/>
            <a:chExt cx="3966900" cy="3035170"/>
          </a:xfrm>
        </p:grpSpPr>
        <p:sp>
          <p:nvSpPr>
            <p:cNvPr id="5" name="Google Shape;2441;p61">
              <a:extLst>
                <a:ext uri="{FF2B5EF4-FFF2-40B4-BE49-F238E27FC236}">
                  <a16:creationId xmlns:a16="http://schemas.microsoft.com/office/drawing/2014/main" id="{5753865A-1258-4F84-84EA-9D101034ABC6}"/>
                </a:ext>
              </a:extLst>
            </p:cNvPr>
            <p:cNvSpPr/>
            <p:nvPr/>
          </p:nvSpPr>
          <p:spPr>
            <a:xfrm>
              <a:off x="747353" y="1447364"/>
              <a:ext cx="3966900" cy="2488800"/>
            </a:xfrm>
            <a:prstGeom prst="roundRect">
              <a:avLst>
                <a:gd name="adj" fmla="val 3282"/>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6" name="Google Shape;2442;p61">
              <a:extLst>
                <a:ext uri="{FF2B5EF4-FFF2-40B4-BE49-F238E27FC236}">
                  <a16:creationId xmlns:a16="http://schemas.microsoft.com/office/drawing/2014/main" id="{63871995-1EEF-4E64-87CF-9CA51945EAF8}"/>
                </a:ext>
              </a:extLst>
            </p:cNvPr>
            <p:cNvSpPr/>
            <p:nvPr/>
          </p:nvSpPr>
          <p:spPr>
            <a:xfrm>
              <a:off x="858158" y="1548119"/>
              <a:ext cx="3748500" cy="22857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7" name="Google Shape;2443;p61">
              <a:extLst>
                <a:ext uri="{FF2B5EF4-FFF2-40B4-BE49-F238E27FC236}">
                  <a16:creationId xmlns:a16="http://schemas.microsoft.com/office/drawing/2014/main" id="{F2CC66C3-6646-49FF-A7F9-E9486A88E574}"/>
                </a:ext>
              </a:extLst>
            </p:cNvPr>
            <p:cNvSpPr/>
            <p:nvPr/>
          </p:nvSpPr>
          <p:spPr>
            <a:xfrm>
              <a:off x="20424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solidFill>
              <a:schemeClr val="lt2"/>
            </a:solidFill>
            <a:ln w="19050" cap="flat" cmpd="sng">
              <a:solidFill>
                <a:schemeClr val="dk1"/>
              </a:solidFill>
              <a:prstDash val="solid"/>
              <a:round/>
              <a:headEnd type="none" w="med" len="med"/>
              <a:tailEnd type="none" w="med" len="med"/>
            </a:ln>
          </p:spPr>
          <p:txBody>
            <a:bodyPr/>
            <a:lstStyle/>
            <a:p>
              <a:endParaRPr lang="vi-VN">
                <a:latin typeface="Arial" panose="020B0604020202020204" pitchFamily="34" charset="0"/>
                <a:cs typeface="Arial" panose="020B0604020202020204" pitchFamily="34" charset="0"/>
                <a:sym typeface="Arial" panose="020B0604020202020204" pitchFamily="34" charset="0"/>
              </a:endParaRPr>
            </a:p>
          </p:txBody>
        </p:sp>
        <p:cxnSp>
          <p:nvCxnSpPr>
            <p:cNvPr id="8" name="Google Shape;2444;p61">
              <a:extLst>
                <a:ext uri="{FF2B5EF4-FFF2-40B4-BE49-F238E27FC236}">
                  <a16:creationId xmlns:a16="http://schemas.microsoft.com/office/drawing/2014/main" id="{2AA6C979-13D5-4F66-B6EB-72B0365600A1}"/>
                </a:ext>
              </a:extLst>
            </p:cNvPr>
            <p:cNvCxnSpPr/>
            <p:nvPr/>
          </p:nvCxnSpPr>
          <p:spPr>
            <a:xfrm>
              <a:off x="2057250" y="4433452"/>
              <a:ext cx="1353300" cy="0"/>
            </a:xfrm>
            <a:prstGeom prst="straightConnector1">
              <a:avLst/>
            </a:prstGeom>
            <a:noFill/>
            <a:ln w="19050" cap="flat" cmpd="sng">
              <a:solidFill>
                <a:srgbClr val="2179AC"/>
              </a:solidFill>
              <a:prstDash val="solid"/>
              <a:round/>
              <a:headEnd type="none" w="med" len="med"/>
              <a:tailEnd type="none" w="med" len="med"/>
            </a:ln>
          </p:spPr>
        </p:cxnSp>
      </p:grpSp>
      <p:pic>
        <p:nvPicPr>
          <p:cNvPr id="12" name="Hình ảnh 11">
            <a:extLst>
              <a:ext uri="{FF2B5EF4-FFF2-40B4-BE49-F238E27FC236}">
                <a16:creationId xmlns:a16="http://schemas.microsoft.com/office/drawing/2014/main" id="{DCC9683E-9F70-4EEC-A511-87BD1BCA3D4B}"/>
              </a:ext>
            </a:extLst>
          </p:cNvPr>
          <p:cNvPicPr>
            <a:picLocks noChangeAspect="1"/>
          </p:cNvPicPr>
          <p:nvPr/>
        </p:nvPicPr>
        <p:blipFill>
          <a:blip r:embed="rId3"/>
          <a:stretch>
            <a:fillRect/>
          </a:stretch>
        </p:blipFill>
        <p:spPr>
          <a:xfrm>
            <a:off x="4570765" y="1315713"/>
            <a:ext cx="3757145" cy="24864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954">
                                            <p:txEl>
                                              <p:pRg st="0" end="0"/>
                                            </p:txEl>
                                          </p:spTgt>
                                        </p:tgtEl>
                                        <p:attrNameLst>
                                          <p:attrName>style.visibility</p:attrName>
                                        </p:attrNameLst>
                                      </p:cBhvr>
                                      <p:to>
                                        <p:strVal val="visible"/>
                                      </p:to>
                                    </p:set>
                                    <p:anim calcmode="lin" valueType="num">
                                      <p:cBhvr>
                                        <p:cTn id="7" dur="750" fill="hold"/>
                                        <p:tgtEl>
                                          <p:spTgt spid="2954">
                                            <p:txEl>
                                              <p:pRg st="0" end="0"/>
                                            </p:txEl>
                                          </p:spTgt>
                                        </p:tgtEl>
                                        <p:attrNameLst>
                                          <p:attrName>ppt_w</p:attrName>
                                        </p:attrNameLst>
                                      </p:cBhvr>
                                      <p:tavLst>
                                        <p:tav tm="0">
                                          <p:val>
                                            <p:fltVal val="0"/>
                                          </p:val>
                                        </p:tav>
                                        <p:tav tm="100000">
                                          <p:val>
                                            <p:strVal val="#ppt_w"/>
                                          </p:val>
                                        </p:tav>
                                      </p:tavLst>
                                    </p:anim>
                                    <p:anim calcmode="lin" valueType="num">
                                      <p:cBhvr>
                                        <p:cTn id="8" dur="750" fill="hold"/>
                                        <p:tgtEl>
                                          <p:spTgt spid="2954">
                                            <p:txEl>
                                              <p:pRg st="0" end="0"/>
                                            </p:txEl>
                                          </p:spTgt>
                                        </p:tgtEl>
                                        <p:attrNameLst>
                                          <p:attrName>ppt_h</p:attrName>
                                        </p:attrNameLst>
                                      </p:cBhvr>
                                      <p:tavLst>
                                        <p:tav tm="0">
                                          <p:val>
                                            <p:fltVal val="0"/>
                                          </p:val>
                                        </p:tav>
                                        <p:tav tm="100000">
                                          <p:val>
                                            <p:strVal val="#ppt_h"/>
                                          </p:val>
                                        </p:tav>
                                      </p:tavLst>
                                    </p:anim>
                                    <p:animEffect transition="in" filter="fade">
                                      <p:cBhvr>
                                        <p:cTn id="9" dur="750"/>
                                        <p:tgtEl>
                                          <p:spTgt spid="295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954">
                                            <p:txEl>
                                              <p:pRg st="1" end="1"/>
                                            </p:txEl>
                                          </p:spTgt>
                                        </p:tgtEl>
                                        <p:attrNameLst>
                                          <p:attrName>style.visibility</p:attrName>
                                        </p:attrNameLst>
                                      </p:cBhvr>
                                      <p:to>
                                        <p:strVal val="visible"/>
                                      </p:to>
                                    </p:set>
                                    <p:anim calcmode="lin" valueType="num">
                                      <p:cBhvr>
                                        <p:cTn id="14" dur="750" fill="hold"/>
                                        <p:tgtEl>
                                          <p:spTgt spid="2954">
                                            <p:txEl>
                                              <p:pRg st="1" end="1"/>
                                            </p:txEl>
                                          </p:spTgt>
                                        </p:tgtEl>
                                        <p:attrNameLst>
                                          <p:attrName>ppt_w</p:attrName>
                                        </p:attrNameLst>
                                      </p:cBhvr>
                                      <p:tavLst>
                                        <p:tav tm="0">
                                          <p:val>
                                            <p:fltVal val="0"/>
                                          </p:val>
                                        </p:tav>
                                        <p:tav tm="100000">
                                          <p:val>
                                            <p:strVal val="#ppt_w"/>
                                          </p:val>
                                        </p:tav>
                                      </p:tavLst>
                                    </p:anim>
                                    <p:anim calcmode="lin" valueType="num">
                                      <p:cBhvr>
                                        <p:cTn id="15" dur="750" fill="hold"/>
                                        <p:tgtEl>
                                          <p:spTgt spid="2954">
                                            <p:txEl>
                                              <p:pRg st="1" end="1"/>
                                            </p:txEl>
                                          </p:spTgt>
                                        </p:tgtEl>
                                        <p:attrNameLst>
                                          <p:attrName>ppt_h</p:attrName>
                                        </p:attrNameLst>
                                      </p:cBhvr>
                                      <p:tavLst>
                                        <p:tav tm="0">
                                          <p:val>
                                            <p:fltVal val="0"/>
                                          </p:val>
                                        </p:tav>
                                        <p:tav tm="100000">
                                          <p:val>
                                            <p:strVal val="#ppt_h"/>
                                          </p:val>
                                        </p:tav>
                                      </p:tavLst>
                                    </p:anim>
                                    <p:animEffect transition="in" filter="fade">
                                      <p:cBhvr>
                                        <p:cTn id="16" dur="750"/>
                                        <p:tgtEl>
                                          <p:spTgt spid="295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954">
                                            <p:txEl>
                                              <p:pRg st="2" end="2"/>
                                            </p:txEl>
                                          </p:spTgt>
                                        </p:tgtEl>
                                        <p:attrNameLst>
                                          <p:attrName>style.visibility</p:attrName>
                                        </p:attrNameLst>
                                      </p:cBhvr>
                                      <p:to>
                                        <p:strVal val="visible"/>
                                      </p:to>
                                    </p:set>
                                    <p:anim calcmode="lin" valueType="num">
                                      <p:cBhvr>
                                        <p:cTn id="21" dur="750" fill="hold"/>
                                        <p:tgtEl>
                                          <p:spTgt spid="2954">
                                            <p:txEl>
                                              <p:pRg st="2" end="2"/>
                                            </p:txEl>
                                          </p:spTgt>
                                        </p:tgtEl>
                                        <p:attrNameLst>
                                          <p:attrName>ppt_w</p:attrName>
                                        </p:attrNameLst>
                                      </p:cBhvr>
                                      <p:tavLst>
                                        <p:tav tm="0">
                                          <p:val>
                                            <p:fltVal val="0"/>
                                          </p:val>
                                        </p:tav>
                                        <p:tav tm="100000">
                                          <p:val>
                                            <p:strVal val="#ppt_w"/>
                                          </p:val>
                                        </p:tav>
                                      </p:tavLst>
                                    </p:anim>
                                    <p:anim calcmode="lin" valueType="num">
                                      <p:cBhvr>
                                        <p:cTn id="22" dur="750" fill="hold"/>
                                        <p:tgtEl>
                                          <p:spTgt spid="2954">
                                            <p:txEl>
                                              <p:pRg st="2" end="2"/>
                                            </p:txEl>
                                          </p:spTgt>
                                        </p:tgtEl>
                                        <p:attrNameLst>
                                          <p:attrName>ppt_h</p:attrName>
                                        </p:attrNameLst>
                                      </p:cBhvr>
                                      <p:tavLst>
                                        <p:tav tm="0">
                                          <p:val>
                                            <p:fltVal val="0"/>
                                          </p:val>
                                        </p:tav>
                                        <p:tav tm="100000">
                                          <p:val>
                                            <p:strVal val="#ppt_h"/>
                                          </p:val>
                                        </p:tav>
                                      </p:tavLst>
                                    </p:anim>
                                    <p:animEffect transition="in" filter="fade">
                                      <p:cBhvr>
                                        <p:cTn id="23" dur="750"/>
                                        <p:tgtEl>
                                          <p:spTgt spid="295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52"/>
        <p:cNvGrpSpPr/>
        <p:nvPr/>
      </p:nvGrpSpPr>
      <p:grpSpPr>
        <a:xfrm>
          <a:off x="0" y="0"/>
          <a:ext cx="0" cy="0"/>
          <a:chOff x="0" y="0"/>
          <a:chExt cx="0" cy="0"/>
        </a:xfrm>
      </p:grpSpPr>
      <p:sp>
        <p:nvSpPr>
          <p:cNvPr id="2954" name="Google Shape;2954;p40"/>
          <p:cNvSpPr txBox="1">
            <a:spLocks noGrp="1"/>
          </p:cNvSpPr>
          <p:nvPr>
            <p:ph type="body" idx="1"/>
          </p:nvPr>
        </p:nvSpPr>
        <p:spPr>
          <a:xfrm>
            <a:off x="521058" y="2063806"/>
            <a:ext cx="4031718" cy="19142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a:solidFill>
                  <a:schemeClr val="tx1">
                    <a:lumMod val="50000"/>
                  </a:schemeClr>
                </a:solidFill>
                <a:latin typeface="Arial" panose="020B0604020202020204" pitchFamily="34" charset="0"/>
                <a:cs typeface="Arial" panose="020B0604020202020204" pitchFamily="34" charset="0"/>
                <a:sym typeface="Arial" panose="020B0604020202020204" pitchFamily="34" charset="0"/>
              </a:rPr>
              <a:t>2. </a:t>
            </a:r>
            <a:r>
              <a:rPr lang="en-US" sz="1800" b="1" dirty="0" err="1">
                <a:solidFill>
                  <a:schemeClr val="tx1">
                    <a:lumMod val="50000"/>
                  </a:schemeClr>
                </a:solidFill>
                <a:latin typeface="Arial" panose="020B0604020202020204" pitchFamily="34" charset="0"/>
                <a:cs typeface="Arial" panose="020B0604020202020204" pitchFamily="34" charset="0"/>
                <a:sym typeface="Arial" panose="020B0604020202020204" pitchFamily="34" charset="0"/>
              </a:rPr>
              <a:t>Thể</a:t>
            </a:r>
            <a:r>
              <a:rPr lang="en-US" sz="1800" b="1" dirty="0">
                <a:solidFill>
                  <a:schemeClr val="tx1">
                    <a:lumMod val="50000"/>
                  </a:schemeClr>
                </a:solidFill>
                <a:latin typeface="Arial" panose="020B0604020202020204" pitchFamily="34" charset="0"/>
                <a:cs typeface="Arial" panose="020B0604020202020204" pitchFamily="34" charset="0"/>
                <a:sym typeface="Arial" panose="020B0604020202020204" pitchFamily="34" charset="0"/>
              </a:rPr>
              <a:t> </a:t>
            </a:r>
            <a:r>
              <a:rPr lang="en-US" sz="1800" b="1" dirty="0" err="1">
                <a:solidFill>
                  <a:schemeClr val="tx1">
                    <a:lumMod val="50000"/>
                  </a:schemeClr>
                </a:solidFill>
                <a:latin typeface="Arial" panose="020B0604020202020204" pitchFamily="34" charset="0"/>
                <a:cs typeface="Arial" panose="020B0604020202020204" pitchFamily="34" charset="0"/>
                <a:sym typeface="Arial" panose="020B0604020202020204" pitchFamily="34" charset="0"/>
              </a:rPr>
              <a:t>loại</a:t>
            </a:r>
            <a:r>
              <a:rPr lang="en-US" sz="1800" b="1" dirty="0">
                <a:solidFill>
                  <a:schemeClr val="tx1">
                    <a:lumMod val="50000"/>
                  </a:schemeClr>
                </a:solidFill>
                <a:latin typeface="Arial" panose="020B0604020202020204" pitchFamily="34" charset="0"/>
                <a:cs typeface="Arial" panose="020B0604020202020204" pitchFamily="34" charset="0"/>
                <a:sym typeface="Arial" panose="020B0604020202020204" pitchFamily="34" charset="0"/>
              </a:rPr>
              <a:t>, </a:t>
            </a:r>
            <a:r>
              <a:rPr lang="en-US" sz="1800" b="1" dirty="0" err="1">
                <a:solidFill>
                  <a:schemeClr val="tx1">
                    <a:lumMod val="50000"/>
                  </a:schemeClr>
                </a:solidFill>
                <a:latin typeface="Arial" panose="020B0604020202020204" pitchFamily="34" charset="0"/>
                <a:cs typeface="Arial" panose="020B0604020202020204" pitchFamily="34" charset="0"/>
                <a:sym typeface="Arial" panose="020B0604020202020204" pitchFamily="34" charset="0"/>
              </a:rPr>
              <a:t>phương</a:t>
            </a:r>
            <a:r>
              <a:rPr lang="en-US" sz="1800" b="1" dirty="0">
                <a:solidFill>
                  <a:schemeClr val="tx1">
                    <a:lumMod val="50000"/>
                  </a:schemeClr>
                </a:solidFill>
                <a:latin typeface="Arial" panose="020B0604020202020204" pitchFamily="34" charset="0"/>
                <a:cs typeface="Arial" panose="020B0604020202020204" pitchFamily="34" charset="0"/>
                <a:sym typeface="Arial" panose="020B0604020202020204" pitchFamily="34" charset="0"/>
              </a:rPr>
              <a:t> </a:t>
            </a:r>
            <a:r>
              <a:rPr lang="en-US" sz="1800" b="1" dirty="0" err="1">
                <a:solidFill>
                  <a:schemeClr val="tx1">
                    <a:lumMod val="50000"/>
                  </a:schemeClr>
                </a:solidFill>
                <a:latin typeface="Arial" panose="020B0604020202020204" pitchFamily="34" charset="0"/>
                <a:cs typeface="Arial" panose="020B0604020202020204" pitchFamily="34" charset="0"/>
                <a:sym typeface="Arial" panose="020B0604020202020204" pitchFamily="34" charset="0"/>
              </a:rPr>
              <a:t>thức</a:t>
            </a:r>
            <a:r>
              <a:rPr lang="en-US" sz="1800" b="1" dirty="0">
                <a:solidFill>
                  <a:schemeClr val="tx1">
                    <a:lumMod val="50000"/>
                  </a:schemeClr>
                </a:solidFill>
                <a:latin typeface="Arial" panose="020B0604020202020204" pitchFamily="34" charset="0"/>
                <a:cs typeface="Arial" panose="020B0604020202020204" pitchFamily="34" charset="0"/>
                <a:sym typeface="Arial" panose="020B0604020202020204" pitchFamily="34" charset="0"/>
              </a:rPr>
              <a:t> </a:t>
            </a:r>
            <a:r>
              <a:rPr lang="en-US" sz="1800" b="1" dirty="0" err="1">
                <a:solidFill>
                  <a:schemeClr val="tx1">
                    <a:lumMod val="50000"/>
                  </a:schemeClr>
                </a:solidFill>
                <a:latin typeface="Arial" panose="020B0604020202020204" pitchFamily="34" charset="0"/>
                <a:cs typeface="Arial" panose="020B0604020202020204" pitchFamily="34" charset="0"/>
                <a:sym typeface="Arial" panose="020B0604020202020204" pitchFamily="34" charset="0"/>
              </a:rPr>
              <a:t>biểu</a:t>
            </a:r>
            <a:r>
              <a:rPr lang="en-US" sz="1800" b="1" dirty="0">
                <a:solidFill>
                  <a:schemeClr val="tx1">
                    <a:lumMod val="50000"/>
                  </a:schemeClr>
                </a:solidFill>
                <a:latin typeface="Arial" panose="020B0604020202020204" pitchFamily="34" charset="0"/>
                <a:cs typeface="Arial" panose="020B0604020202020204" pitchFamily="34" charset="0"/>
                <a:sym typeface="Arial" panose="020B0604020202020204" pitchFamily="34" charset="0"/>
              </a:rPr>
              <a:t> </a:t>
            </a:r>
            <a:r>
              <a:rPr lang="en-US" sz="1800" b="1" dirty="0" err="1">
                <a:solidFill>
                  <a:schemeClr val="tx1">
                    <a:lumMod val="50000"/>
                  </a:schemeClr>
                </a:solidFill>
                <a:latin typeface="Arial" panose="020B0604020202020204" pitchFamily="34" charset="0"/>
                <a:cs typeface="Arial" panose="020B0604020202020204" pitchFamily="34" charset="0"/>
                <a:sym typeface="Arial" panose="020B0604020202020204" pitchFamily="34" charset="0"/>
              </a:rPr>
              <a:t>đạt</a:t>
            </a:r>
            <a:endParaRPr lang="en-US" sz="1800" b="1" dirty="0">
              <a:solidFill>
                <a:schemeClr val="tx1">
                  <a:lumMod val="50000"/>
                </a:schemeClr>
              </a:solidFill>
              <a:latin typeface="Arial" panose="020B0604020202020204" pitchFamily="34" charset="0"/>
              <a:cs typeface="Arial" panose="020B0604020202020204" pitchFamily="34" charset="0"/>
              <a:sym typeface="Arial" panose="020B0604020202020204" pitchFamily="34" charset="0"/>
            </a:endParaRPr>
          </a:p>
          <a:p>
            <a:pPr marL="0" marR="0" indent="0" algn="just">
              <a:lnSpc>
                <a:spcPct val="150000"/>
              </a:lnSpc>
              <a:spcBef>
                <a:spcPts val="0"/>
              </a:spcBef>
              <a:spcAft>
                <a:spcPts val="0"/>
              </a:spcAft>
              <a:buNone/>
            </a:pPr>
            <a:r>
              <a:rPr lang="nl-NL" sz="1800" b="1" dirty="0">
                <a:solidFill>
                  <a:schemeClr val="tx1">
                    <a:lumMod val="50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Thể loại: Kí</a:t>
            </a:r>
            <a:endParaRPr lang="vi-VN" sz="1800" b="1" dirty="0">
              <a:solidFill>
                <a:schemeClr val="tx1">
                  <a:lumMod val="50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a:p>
            <a:pPr marL="0" marR="0" indent="0" algn="just">
              <a:lnSpc>
                <a:spcPct val="150000"/>
              </a:lnSpc>
              <a:spcBef>
                <a:spcPts val="0"/>
              </a:spcBef>
              <a:spcAft>
                <a:spcPts val="0"/>
              </a:spcAft>
              <a:buNone/>
            </a:pPr>
            <a:r>
              <a:rPr lang="nl-NL" sz="1800" b="1" dirty="0">
                <a:solidFill>
                  <a:schemeClr val="tx1">
                    <a:lumMod val="50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Phương thức biểu đạt: Tự sự kết hợp miêu tả, biểu cảm</a:t>
            </a:r>
            <a:endParaRPr lang="en-US" sz="1800" b="1" dirty="0">
              <a:solidFill>
                <a:schemeClr val="tx1">
                  <a:lumMod val="50000"/>
                </a:schemeClr>
              </a:solidFill>
              <a:latin typeface="Arial" panose="020B0604020202020204" pitchFamily="34" charset="0"/>
              <a:cs typeface="Arial" panose="020B0604020202020204" pitchFamily="34" charset="0"/>
              <a:sym typeface="Arial" panose="020B0604020202020204" pitchFamily="34" charset="0"/>
            </a:endParaRPr>
          </a:p>
          <a:p>
            <a:pPr marL="0" lvl="0" indent="0" algn="l" rtl="0">
              <a:spcBef>
                <a:spcPts val="0"/>
              </a:spcBef>
              <a:spcAft>
                <a:spcPts val="0"/>
              </a:spcAft>
              <a:buNone/>
            </a:pPr>
            <a:endParaRPr sz="1800" b="1" dirty="0">
              <a:solidFill>
                <a:schemeClr val="tx1">
                  <a:lumMod val="50000"/>
                </a:schemeClr>
              </a:solidFill>
              <a:latin typeface="Arial" panose="020B0604020202020204" pitchFamily="34" charset="0"/>
              <a:cs typeface="Arial" panose="020B0604020202020204" pitchFamily="34" charset="0"/>
              <a:sym typeface="Arial" panose="020B0604020202020204" pitchFamily="34" charset="0"/>
            </a:endParaRPr>
          </a:p>
        </p:txBody>
      </p:sp>
      <p:grpSp>
        <p:nvGrpSpPr>
          <p:cNvPr id="6" name="Google Shape;2192;p53">
            <a:extLst>
              <a:ext uri="{FF2B5EF4-FFF2-40B4-BE49-F238E27FC236}">
                <a16:creationId xmlns:a16="http://schemas.microsoft.com/office/drawing/2014/main" id="{3417F2C6-4E78-4CA3-97C8-402F8B56987F}"/>
              </a:ext>
            </a:extLst>
          </p:cNvPr>
          <p:cNvGrpSpPr/>
          <p:nvPr/>
        </p:nvGrpSpPr>
        <p:grpSpPr>
          <a:xfrm flipH="1">
            <a:off x="4786239" y="1489266"/>
            <a:ext cx="3198131" cy="2683800"/>
            <a:chOff x="-2415600" y="2986400"/>
            <a:chExt cx="1943075" cy="1524659"/>
          </a:xfrm>
        </p:grpSpPr>
        <p:sp>
          <p:nvSpPr>
            <p:cNvPr id="7" name="Google Shape;2193;p53">
              <a:extLst>
                <a:ext uri="{FF2B5EF4-FFF2-40B4-BE49-F238E27FC236}">
                  <a16:creationId xmlns:a16="http://schemas.microsoft.com/office/drawing/2014/main" id="{4E4FC01D-CAA4-4C0F-8352-3B5872827C05}"/>
                </a:ext>
              </a:extLst>
            </p:cNvPr>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8" name="Google Shape;2194;p53">
              <a:extLst>
                <a:ext uri="{FF2B5EF4-FFF2-40B4-BE49-F238E27FC236}">
                  <a16:creationId xmlns:a16="http://schemas.microsoft.com/office/drawing/2014/main" id="{AE26FFF9-D910-471D-AE3D-6B9DD1107AB9}"/>
                </a:ext>
              </a:extLst>
            </p:cNvPr>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9" name="Google Shape;2195;p53">
              <a:extLst>
                <a:ext uri="{FF2B5EF4-FFF2-40B4-BE49-F238E27FC236}">
                  <a16:creationId xmlns:a16="http://schemas.microsoft.com/office/drawing/2014/main" id="{6C821501-F098-4232-8A13-E3064BDA3BF8}"/>
                </a:ext>
              </a:extLst>
            </p:cNvPr>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0" name="Google Shape;2196;p53">
              <a:extLst>
                <a:ext uri="{FF2B5EF4-FFF2-40B4-BE49-F238E27FC236}">
                  <a16:creationId xmlns:a16="http://schemas.microsoft.com/office/drawing/2014/main" id="{9604BD05-A034-41B3-93CB-C8E56A4853EC}"/>
                </a:ext>
              </a:extLst>
            </p:cNvPr>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1" name="Google Shape;2197;p53">
              <a:extLst>
                <a:ext uri="{FF2B5EF4-FFF2-40B4-BE49-F238E27FC236}">
                  <a16:creationId xmlns:a16="http://schemas.microsoft.com/office/drawing/2014/main" id="{B7BBC08D-2277-4FA6-B597-75205179D1D4}"/>
                </a:ext>
              </a:extLst>
            </p:cNvPr>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grpSp>
          <p:nvGrpSpPr>
            <p:cNvPr id="12" name="Google Shape;2198;p53">
              <a:extLst>
                <a:ext uri="{FF2B5EF4-FFF2-40B4-BE49-F238E27FC236}">
                  <a16:creationId xmlns:a16="http://schemas.microsoft.com/office/drawing/2014/main" id="{08529B42-D4A3-43DD-B89A-C90A674EE07A}"/>
                </a:ext>
              </a:extLst>
            </p:cNvPr>
            <p:cNvGrpSpPr/>
            <p:nvPr/>
          </p:nvGrpSpPr>
          <p:grpSpPr>
            <a:xfrm>
              <a:off x="-2218800" y="3088875"/>
              <a:ext cx="1598825" cy="1190475"/>
              <a:chOff x="-2218800" y="3088875"/>
              <a:chExt cx="1598825" cy="1190475"/>
            </a:xfrm>
          </p:grpSpPr>
          <p:sp>
            <p:nvSpPr>
              <p:cNvPr id="13" name="Google Shape;2199;p53">
                <a:extLst>
                  <a:ext uri="{FF2B5EF4-FFF2-40B4-BE49-F238E27FC236}">
                    <a16:creationId xmlns:a16="http://schemas.microsoft.com/office/drawing/2014/main" id="{10D1BF99-A86A-4AE8-953A-9CAB4596DEDB}"/>
                  </a:ext>
                </a:extLst>
              </p:cNvPr>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4" name="Google Shape;2200;p53">
                <a:extLst>
                  <a:ext uri="{FF2B5EF4-FFF2-40B4-BE49-F238E27FC236}">
                    <a16:creationId xmlns:a16="http://schemas.microsoft.com/office/drawing/2014/main" id="{7DABFC6D-318B-4F12-895E-835F075D1636}"/>
                  </a:ext>
                </a:extLst>
              </p:cNvPr>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grpSp>
      </p:grpSp>
      <p:pic>
        <p:nvPicPr>
          <p:cNvPr id="5" name="Đồ họa 4" descr="Pen with solid fill">
            <a:extLst>
              <a:ext uri="{FF2B5EF4-FFF2-40B4-BE49-F238E27FC236}">
                <a16:creationId xmlns:a16="http://schemas.microsoft.com/office/drawing/2014/main" id="{3328DDCF-1B40-481A-B489-D92CCBBB8E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45477" y="719446"/>
            <a:ext cx="1315314" cy="1315314"/>
          </a:xfrm>
          <a:prstGeom prst="rect">
            <a:avLst/>
          </a:prstGeom>
        </p:spPr>
      </p:pic>
    </p:spTree>
    <p:extLst>
      <p:ext uri="{BB962C8B-B14F-4D97-AF65-F5344CB8AC3E}">
        <p14:creationId xmlns:p14="http://schemas.microsoft.com/office/powerpoint/2010/main" val="54541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54">
                                            <p:txEl>
                                              <p:pRg st="0" end="0"/>
                                            </p:txEl>
                                          </p:spTgt>
                                        </p:tgtEl>
                                        <p:attrNameLst>
                                          <p:attrName>style.visibility</p:attrName>
                                        </p:attrNameLst>
                                      </p:cBhvr>
                                      <p:to>
                                        <p:strVal val="visible"/>
                                      </p:to>
                                    </p:set>
                                    <p:animEffect transition="in" filter="fade">
                                      <p:cBhvr>
                                        <p:cTn id="7" dur="1000"/>
                                        <p:tgtEl>
                                          <p:spTgt spid="2954">
                                            <p:txEl>
                                              <p:pRg st="0" end="0"/>
                                            </p:txEl>
                                          </p:spTgt>
                                        </p:tgtEl>
                                      </p:cBhvr>
                                    </p:animEffect>
                                    <p:anim calcmode="lin" valueType="num">
                                      <p:cBhvr>
                                        <p:cTn id="8" dur="1000" fill="hold"/>
                                        <p:tgtEl>
                                          <p:spTgt spid="295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95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954">
                                            <p:txEl>
                                              <p:pRg st="1" end="1"/>
                                            </p:txEl>
                                          </p:spTgt>
                                        </p:tgtEl>
                                        <p:attrNameLst>
                                          <p:attrName>style.visibility</p:attrName>
                                        </p:attrNameLst>
                                      </p:cBhvr>
                                      <p:to>
                                        <p:strVal val="visible"/>
                                      </p:to>
                                    </p:set>
                                    <p:animEffect transition="in" filter="fade">
                                      <p:cBhvr>
                                        <p:cTn id="14" dur="1000"/>
                                        <p:tgtEl>
                                          <p:spTgt spid="2954">
                                            <p:txEl>
                                              <p:pRg st="1" end="1"/>
                                            </p:txEl>
                                          </p:spTgt>
                                        </p:tgtEl>
                                      </p:cBhvr>
                                    </p:animEffect>
                                    <p:anim calcmode="lin" valueType="num">
                                      <p:cBhvr>
                                        <p:cTn id="15" dur="1000" fill="hold"/>
                                        <p:tgtEl>
                                          <p:spTgt spid="295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95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954">
                                            <p:txEl>
                                              <p:pRg st="2" end="2"/>
                                            </p:txEl>
                                          </p:spTgt>
                                        </p:tgtEl>
                                        <p:attrNameLst>
                                          <p:attrName>style.visibility</p:attrName>
                                        </p:attrNameLst>
                                      </p:cBhvr>
                                      <p:to>
                                        <p:strVal val="visible"/>
                                      </p:to>
                                    </p:set>
                                    <p:animEffect transition="in" filter="fade">
                                      <p:cBhvr>
                                        <p:cTn id="21" dur="1000"/>
                                        <p:tgtEl>
                                          <p:spTgt spid="2954">
                                            <p:txEl>
                                              <p:pRg st="2" end="2"/>
                                            </p:txEl>
                                          </p:spTgt>
                                        </p:tgtEl>
                                      </p:cBhvr>
                                    </p:animEffect>
                                    <p:anim calcmode="lin" valueType="num">
                                      <p:cBhvr>
                                        <p:cTn id="22" dur="1000" fill="hold"/>
                                        <p:tgtEl>
                                          <p:spTgt spid="295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95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3" name="Sơ đồ 122">
            <a:extLst>
              <a:ext uri="{FF2B5EF4-FFF2-40B4-BE49-F238E27FC236}">
                <a16:creationId xmlns:a16="http://schemas.microsoft.com/office/drawing/2014/main" id="{606D77A1-4185-4990-9359-FB45CD222010}"/>
              </a:ext>
            </a:extLst>
          </p:cNvPr>
          <p:cNvGraphicFramePr/>
          <p:nvPr>
            <p:extLst>
              <p:ext uri="{D42A27DB-BD31-4B8C-83A1-F6EECF244321}">
                <p14:modId xmlns:p14="http://schemas.microsoft.com/office/powerpoint/2010/main" val="305616545"/>
              </p:ext>
            </p:extLst>
          </p:nvPr>
        </p:nvGraphicFramePr>
        <p:xfrm>
          <a:off x="-187569" y="633046"/>
          <a:ext cx="8311473" cy="42833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oogle Shape;11234;p91">
            <a:extLst>
              <a:ext uri="{FF2B5EF4-FFF2-40B4-BE49-F238E27FC236}">
                <a16:creationId xmlns:a16="http://schemas.microsoft.com/office/drawing/2014/main" id="{9F1B82FE-71FA-4F76-82E1-7D87E3DD1517}"/>
              </a:ext>
            </a:extLst>
          </p:cNvPr>
          <p:cNvGrpSpPr/>
          <p:nvPr/>
        </p:nvGrpSpPr>
        <p:grpSpPr>
          <a:xfrm>
            <a:off x="245543" y="3206910"/>
            <a:ext cx="1413430" cy="1571244"/>
            <a:chOff x="3512070" y="1956222"/>
            <a:chExt cx="373983" cy="363622"/>
          </a:xfrm>
        </p:grpSpPr>
        <p:sp>
          <p:nvSpPr>
            <p:cNvPr id="4" name="Google Shape;11235;p91">
              <a:extLst>
                <a:ext uri="{FF2B5EF4-FFF2-40B4-BE49-F238E27FC236}">
                  <a16:creationId xmlns:a16="http://schemas.microsoft.com/office/drawing/2014/main" id="{1B56F1CE-87BE-43E0-B973-2D4D402BD85B}"/>
                </a:ext>
              </a:extLst>
            </p:cNvPr>
            <p:cNvSpPr/>
            <p:nvPr/>
          </p:nvSpPr>
          <p:spPr>
            <a:xfrm>
              <a:off x="3547316" y="2232314"/>
              <a:ext cx="316069" cy="53841"/>
            </a:xfrm>
            <a:custGeom>
              <a:avLst/>
              <a:gdLst/>
              <a:ahLst/>
              <a:cxnLst/>
              <a:rect l="l" t="t" r="r" b="b"/>
              <a:pathLst>
                <a:path w="21110" h="3596" extrusionOk="0">
                  <a:moveTo>
                    <a:pt x="1809" y="1"/>
                  </a:moveTo>
                  <a:cubicBezTo>
                    <a:pt x="800" y="1"/>
                    <a:pt x="1" y="799"/>
                    <a:pt x="1" y="1788"/>
                  </a:cubicBezTo>
                  <a:cubicBezTo>
                    <a:pt x="1" y="2776"/>
                    <a:pt x="800" y="3596"/>
                    <a:pt x="1809" y="3596"/>
                  </a:cubicBezTo>
                  <a:lnTo>
                    <a:pt x="21109" y="3596"/>
                  </a:lnTo>
                  <a:lnTo>
                    <a:pt x="21109" y="1"/>
                  </a:lnTo>
                  <a:close/>
                </a:path>
              </a:pathLst>
            </a:custGeom>
            <a:solidFill>
              <a:srgbClr val="F8FA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5" name="Google Shape;11236;p91">
              <a:extLst>
                <a:ext uri="{FF2B5EF4-FFF2-40B4-BE49-F238E27FC236}">
                  <a16:creationId xmlns:a16="http://schemas.microsoft.com/office/drawing/2014/main" id="{83DA6C3B-2591-4D4C-BB5F-C8058054ABA6}"/>
                </a:ext>
              </a:extLst>
            </p:cNvPr>
            <p:cNvSpPr/>
            <p:nvPr/>
          </p:nvSpPr>
          <p:spPr>
            <a:xfrm>
              <a:off x="3548903" y="2232314"/>
              <a:ext cx="314482" cy="53841"/>
            </a:xfrm>
            <a:custGeom>
              <a:avLst/>
              <a:gdLst/>
              <a:ahLst/>
              <a:cxnLst/>
              <a:rect l="l" t="t" r="r" b="b"/>
              <a:pathLst>
                <a:path w="21004" h="3596" extrusionOk="0">
                  <a:moveTo>
                    <a:pt x="19805" y="1"/>
                  </a:moveTo>
                  <a:lnTo>
                    <a:pt x="19805" y="1640"/>
                  </a:lnTo>
                  <a:cubicBezTo>
                    <a:pt x="19805" y="2061"/>
                    <a:pt x="19469" y="2397"/>
                    <a:pt x="19048" y="2397"/>
                  </a:cubicBezTo>
                  <a:lnTo>
                    <a:pt x="0" y="2397"/>
                  </a:lnTo>
                  <a:cubicBezTo>
                    <a:pt x="252" y="3112"/>
                    <a:pt x="925" y="3596"/>
                    <a:pt x="1703" y="3596"/>
                  </a:cubicBezTo>
                  <a:lnTo>
                    <a:pt x="21003" y="3596"/>
                  </a:lnTo>
                  <a:lnTo>
                    <a:pt x="21003" y="1"/>
                  </a:lnTo>
                  <a:close/>
                </a:path>
              </a:pathLst>
            </a:custGeom>
            <a:solidFill>
              <a:srgbClr val="E1E7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6" name="Google Shape;11237;p91">
              <a:extLst>
                <a:ext uri="{FF2B5EF4-FFF2-40B4-BE49-F238E27FC236}">
                  <a16:creationId xmlns:a16="http://schemas.microsoft.com/office/drawing/2014/main" id="{0095B8E2-1C0E-448B-A0BE-A91A31052AAF}"/>
                </a:ext>
              </a:extLst>
            </p:cNvPr>
            <p:cNvSpPr/>
            <p:nvPr/>
          </p:nvSpPr>
          <p:spPr>
            <a:xfrm>
              <a:off x="3515215" y="2198312"/>
              <a:ext cx="370524" cy="121217"/>
            </a:xfrm>
            <a:custGeom>
              <a:avLst/>
              <a:gdLst/>
              <a:ahLst/>
              <a:cxnLst/>
              <a:rect l="l" t="t" r="r" b="b"/>
              <a:pathLst>
                <a:path w="24747" h="8096" extrusionOk="0">
                  <a:moveTo>
                    <a:pt x="3953" y="1"/>
                  </a:moveTo>
                  <a:cubicBezTo>
                    <a:pt x="1746" y="64"/>
                    <a:pt x="0" y="1851"/>
                    <a:pt x="0" y="4038"/>
                  </a:cubicBezTo>
                  <a:cubicBezTo>
                    <a:pt x="0" y="6245"/>
                    <a:pt x="1746" y="8032"/>
                    <a:pt x="3953" y="8095"/>
                  </a:cubicBezTo>
                  <a:lnTo>
                    <a:pt x="24010" y="8095"/>
                  </a:lnTo>
                  <a:cubicBezTo>
                    <a:pt x="24410" y="8095"/>
                    <a:pt x="24746" y="7759"/>
                    <a:pt x="24746" y="7338"/>
                  </a:cubicBezTo>
                  <a:lnTo>
                    <a:pt x="24746" y="6582"/>
                  </a:lnTo>
                  <a:cubicBezTo>
                    <a:pt x="24746" y="6182"/>
                    <a:pt x="24410" y="5846"/>
                    <a:pt x="24010" y="5846"/>
                  </a:cubicBezTo>
                  <a:lnTo>
                    <a:pt x="3953" y="5867"/>
                  </a:lnTo>
                  <a:cubicBezTo>
                    <a:pt x="2965" y="5867"/>
                    <a:pt x="2166" y="5068"/>
                    <a:pt x="2145" y="4101"/>
                  </a:cubicBezTo>
                  <a:cubicBezTo>
                    <a:pt x="2145" y="3070"/>
                    <a:pt x="2965" y="2251"/>
                    <a:pt x="3995" y="2251"/>
                  </a:cubicBezTo>
                  <a:lnTo>
                    <a:pt x="24010" y="2251"/>
                  </a:lnTo>
                  <a:cubicBezTo>
                    <a:pt x="24410" y="2251"/>
                    <a:pt x="24746" y="1914"/>
                    <a:pt x="24746" y="1515"/>
                  </a:cubicBezTo>
                  <a:lnTo>
                    <a:pt x="24746" y="758"/>
                  </a:lnTo>
                  <a:cubicBezTo>
                    <a:pt x="24746" y="337"/>
                    <a:pt x="24410" y="1"/>
                    <a:pt x="24010" y="1"/>
                  </a:cubicBezTo>
                  <a:close/>
                </a:path>
              </a:pathLst>
            </a:custGeom>
            <a:solidFill>
              <a:srgbClr val="E5EA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7" name="Google Shape;11238;p91">
              <a:extLst>
                <a:ext uri="{FF2B5EF4-FFF2-40B4-BE49-F238E27FC236}">
                  <a16:creationId xmlns:a16="http://schemas.microsoft.com/office/drawing/2014/main" id="{9CA02B17-CDFB-4A7B-A296-DF218BD38AED}"/>
                </a:ext>
              </a:extLst>
            </p:cNvPr>
            <p:cNvSpPr/>
            <p:nvPr/>
          </p:nvSpPr>
          <p:spPr>
            <a:xfrm>
              <a:off x="3864628" y="2198626"/>
              <a:ext cx="21426" cy="33703"/>
            </a:xfrm>
            <a:custGeom>
              <a:avLst/>
              <a:gdLst/>
              <a:ahLst/>
              <a:cxnLst/>
              <a:rect l="l" t="t" r="r" b="b"/>
              <a:pathLst>
                <a:path w="1431" h="2251" extrusionOk="0">
                  <a:moveTo>
                    <a:pt x="0" y="1"/>
                  </a:moveTo>
                  <a:lnTo>
                    <a:pt x="0" y="2251"/>
                  </a:lnTo>
                  <a:lnTo>
                    <a:pt x="673" y="2251"/>
                  </a:lnTo>
                  <a:cubicBezTo>
                    <a:pt x="1094" y="2251"/>
                    <a:pt x="1430" y="1914"/>
                    <a:pt x="1430" y="1494"/>
                  </a:cubicBezTo>
                  <a:lnTo>
                    <a:pt x="1430" y="758"/>
                  </a:lnTo>
                  <a:cubicBezTo>
                    <a:pt x="1430" y="337"/>
                    <a:pt x="1094" y="1"/>
                    <a:pt x="67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8" name="Google Shape;11239;p91">
              <a:extLst>
                <a:ext uri="{FF2B5EF4-FFF2-40B4-BE49-F238E27FC236}">
                  <a16:creationId xmlns:a16="http://schemas.microsoft.com/office/drawing/2014/main" id="{630C4CD0-16F4-47DD-8B25-1D6FDE371657}"/>
                </a:ext>
              </a:extLst>
            </p:cNvPr>
            <p:cNvSpPr/>
            <p:nvPr/>
          </p:nvSpPr>
          <p:spPr>
            <a:xfrm>
              <a:off x="3864628" y="2286141"/>
              <a:ext cx="21426" cy="33703"/>
            </a:xfrm>
            <a:custGeom>
              <a:avLst/>
              <a:gdLst/>
              <a:ahLst/>
              <a:cxnLst/>
              <a:rect l="l" t="t" r="r" b="b"/>
              <a:pathLst>
                <a:path w="1431" h="2251" extrusionOk="0">
                  <a:moveTo>
                    <a:pt x="0" y="1"/>
                  </a:moveTo>
                  <a:lnTo>
                    <a:pt x="0" y="2250"/>
                  </a:lnTo>
                  <a:lnTo>
                    <a:pt x="673" y="2250"/>
                  </a:lnTo>
                  <a:cubicBezTo>
                    <a:pt x="1094" y="2229"/>
                    <a:pt x="1430" y="1914"/>
                    <a:pt x="1430" y="1493"/>
                  </a:cubicBezTo>
                  <a:lnTo>
                    <a:pt x="1430" y="737"/>
                  </a:lnTo>
                  <a:cubicBezTo>
                    <a:pt x="1430" y="337"/>
                    <a:pt x="1094" y="1"/>
                    <a:pt x="67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9" name="Google Shape;11240;p91">
              <a:extLst>
                <a:ext uri="{FF2B5EF4-FFF2-40B4-BE49-F238E27FC236}">
                  <a16:creationId xmlns:a16="http://schemas.microsoft.com/office/drawing/2014/main" id="{853D0F98-477E-4DDE-BCE4-613ED0E85DD4}"/>
                </a:ext>
              </a:extLst>
            </p:cNvPr>
            <p:cNvSpPr/>
            <p:nvPr/>
          </p:nvSpPr>
          <p:spPr>
            <a:xfrm>
              <a:off x="3574401" y="2259070"/>
              <a:ext cx="52583" cy="52838"/>
            </a:xfrm>
            <a:custGeom>
              <a:avLst/>
              <a:gdLst/>
              <a:ahLst/>
              <a:cxnLst/>
              <a:rect l="l" t="t" r="r" b="b"/>
              <a:pathLst>
                <a:path w="3512" h="3529" extrusionOk="0">
                  <a:moveTo>
                    <a:pt x="736" y="1"/>
                  </a:moveTo>
                  <a:cubicBezTo>
                    <a:pt x="336" y="1"/>
                    <a:pt x="0" y="337"/>
                    <a:pt x="0" y="758"/>
                  </a:cubicBezTo>
                  <a:lnTo>
                    <a:pt x="0" y="2776"/>
                  </a:lnTo>
                  <a:cubicBezTo>
                    <a:pt x="0" y="3200"/>
                    <a:pt x="343" y="3529"/>
                    <a:pt x="740" y="3529"/>
                  </a:cubicBezTo>
                  <a:cubicBezTo>
                    <a:pt x="835" y="3529"/>
                    <a:pt x="933" y="3510"/>
                    <a:pt x="1030" y="3470"/>
                  </a:cubicBezTo>
                  <a:lnTo>
                    <a:pt x="1787" y="3154"/>
                  </a:lnTo>
                  <a:lnTo>
                    <a:pt x="2460" y="3449"/>
                  </a:lnTo>
                  <a:cubicBezTo>
                    <a:pt x="2560" y="3490"/>
                    <a:pt x="2662" y="3510"/>
                    <a:pt x="2760" y="3510"/>
                  </a:cubicBezTo>
                  <a:cubicBezTo>
                    <a:pt x="3160" y="3510"/>
                    <a:pt x="3511" y="3193"/>
                    <a:pt x="3511" y="2755"/>
                  </a:cubicBezTo>
                  <a:lnTo>
                    <a:pt x="3511" y="758"/>
                  </a:lnTo>
                  <a:cubicBezTo>
                    <a:pt x="3511" y="337"/>
                    <a:pt x="3175" y="1"/>
                    <a:pt x="2775"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0" name="Google Shape;11241;p91">
              <a:extLst>
                <a:ext uri="{FF2B5EF4-FFF2-40B4-BE49-F238E27FC236}">
                  <a16:creationId xmlns:a16="http://schemas.microsoft.com/office/drawing/2014/main" id="{0FD5ED26-4897-45B8-BC55-30784096FB53}"/>
                </a:ext>
              </a:extLst>
            </p:cNvPr>
            <p:cNvSpPr/>
            <p:nvPr/>
          </p:nvSpPr>
          <p:spPr>
            <a:xfrm>
              <a:off x="3547316" y="1990239"/>
              <a:ext cx="316069" cy="53841"/>
            </a:xfrm>
            <a:custGeom>
              <a:avLst/>
              <a:gdLst/>
              <a:ahLst/>
              <a:cxnLst/>
              <a:rect l="l" t="t" r="r" b="b"/>
              <a:pathLst>
                <a:path w="21110" h="3596" extrusionOk="0">
                  <a:moveTo>
                    <a:pt x="1809" y="1"/>
                  </a:moveTo>
                  <a:cubicBezTo>
                    <a:pt x="800" y="1"/>
                    <a:pt x="1" y="800"/>
                    <a:pt x="1" y="1788"/>
                  </a:cubicBezTo>
                  <a:cubicBezTo>
                    <a:pt x="1" y="2776"/>
                    <a:pt x="800" y="3596"/>
                    <a:pt x="1809" y="3596"/>
                  </a:cubicBezTo>
                  <a:lnTo>
                    <a:pt x="21109" y="3596"/>
                  </a:lnTo>
                  <a:lnTo>
                    <a:pt x="21109" y="1"/>
                  </a:lnTo>
                  <a:close/>
                </a:path>
              </a:pathLst>
            </a:custGeom>
            <a:solidFill>
              <a:srgbClr val="F8FA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sym typeface="Arial" panose="020B0604020202020204" pitchFamily="34" charset="0"/>
              </a:endParaRPr>
            </a:p>
          </p:txBody>
        </p:sp>
        <p:sp>
          <p:nvSpPr>
            <p:cNvPr id="11" name="Google Shape;11242;p91">
              <a:extLst>
                <a:ext uri="{FF2B5EF4-FFF2-40B4-BE49-F238E27FC236}">
                  <a16:creationId xmlns:a16="http://schemas.microsoft.com/office/drawing/2014/main" id="{91586198-4322-4631-BBAE-09097AFA0BF5}"/>
                </a:ext>
              </a:extLst>
            </p:cNvPr>
            <p:cNvSpPr/>
            <p:nvPr/>
          </p:nvSpPr>
          <p:spPr>
            <a:xfrm>
              <a:off x="3548903" y="1990239"/>
              <a:ext cx="314482" cy="53841"/>
            </a:xfrm>
            <a:custGeom>
              <a:avLst/>
              <a:gdLst/>
              <a:ahLst/>
              <a:cxnLst/>
              <a:rect l="l" t="t" r="r" b="b"/>
              <a:pathLst>
                <a:path w="21004" h="3596" extrusionOk="0">
                  <a:moveTo>
                    <a:pt x="19805" y="1"/>
                  </a:moveTo>
                  <a:lnTo>
                    <a:pt x="19805" y="1641"/>
                  </a:lnTo>
                  <a:cubicBezTo>
                    <a:pt x="19805" y="2061"/>
                    <a:pt x="19469" y="2398"/>
                    <a:pt x="19048" y="2398"/>
                  </a:cubicBezTo>
                  <a:lnTo>
                    <a:pt x="0" y="2398"/>
                  </a:lnTo>
                  <a:cubicBezTo>
                    <a:pt x="252" y="3112"/>
                    <a:pt x="925" y="3596"/>
                    <a:pt x="1703" y="3596"/>
                  </a:cubicBezTo>
                  <a:lnTo>
                    <a:pt x="21003" y="3596"/>
                  </a:lnTo>
                  <a:lnTo>
                    <a:pt x="21003" y="1"/>
                  </a:lnTo>
                  <a:close/>
                </a:path>
              </a:pathLst>
            </a:custGeom>
            <a:solidFill>
              <a:srgbClr val="E1E7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2" name="Google Shape;11243;p91">
              <a:extLst>
                <a:ext uri="{FF2B5EF4-FFF2-40B4-BE49-F238E27FC236}">
                  <a16:creationId xmlns:a16="http://schemas.microsoft.com/office/drawing/2014/main" id="{D1F23DE0-8D6E-4F44-9D5A-3C175F59790B}"/>
                </a:ext>
              </a:extLst>
            </p:cNvPr>
            <p:cNvSpPr/>
            <p:nvPr/>
          </p:nvSpPr>
          <p:spPr>
            <a:xfrm>
              <a:off x="3512070" y="1956222"/>
              <a:ext cx="373669" cy="121247"/>
            </a:xfrm>
            <a:custGeom>
              <a:avLst/>
              <a:gdLst/>
              <a:ahLst/>
              <a:cxnLst/>
              <a:rect l="l" t="t" r="r" b="b"/>
              <a:pathLst>
                <a:path w="24957" h="8098" extrusionOk="0">
                  <a:moveTo>
                    <a:pt x="4049" y="1"/>
                  </a:moveTo>
                  <a:cubicBezTo>
                    <a:pt x="1829" y="1"/>
                    <a:pt x="0" y="1806"/>
                    <a:pt x="0" y="4039"/>
                  </a:cubicBezTo>
                  <a:cubicBezTo>
                    <a:pt x="0" y="6284"/>
                    <a:pt x="1850" y="8097"/>
                    <a:pt x="4086" y="8097"/>
                  </a:cubicBezTo>
                  <a:cubicBezTo>
                    <a:pt x="4112" y="8097"/>
                    <a:pt x="4137" y="8097"/>
                    <a:pt x="4163" y="8097"/>
                  </a:cubicBezTo>
                  <a:lnTo>
                    <a:pt x="24220" y="8097"/>
                  </a:lnTo>
                  <a:cubicBezTo>
                    <a:pt x="24620" y="8097"/>
                    <a:pt x="24956" y="7760"/>
                    <a:pt x="24956" y="7340"/>
                  </a:cubicBezTo>
                  <a:lnTo>
                    <a:pt x="24956" y="6583"/>
                  </a:lnTo>
                  <a:cubicBezTo>
                    <a:pt x="24956" y="6183"/>
                    <a:pt x="24620" y="5847"/>
                    <a:pt x="24220" y="5847"/>
                  </a:cubicBezTo>
                  <a:lnTo>
                    <a:pt x="4163" y="5847"/>
                  </a:lnTo>
                  <a:lnTo>
                    <a:pt x="4163" y="5868"/>
                  </a:lnTo>
                  <a:cubicBezTo>
                    <a:pt x="3175" y="5847"/>
                    <a:pt x="2376" y="5069"/>
                    <a:pt x="2355" y="4102"/>
                  </a:cubicBezTo>
                  <a:cubicBezTo>
                    <a:pt x="2355" y="3072"/>
                    <a:pt x="3175" y="2252"/>
                    <a:pt x="4205" y="2252"/>
                  </a:cubicBezTo>
                  <a:lnTo>
                    <a:pt x="24220" y="2252"/>
                  </a:lnTo>
                  <a:cubicBezTo>
                    <a:pt x="24620" y="2252"/>
                    <a:pt x="24956" y="1915"/>
                    <a:pt x="24956" y="1495"/>
                  </a:cubicBezTo>
                  <a:lnTo>
                    <a:pt x="24956" y="759"/>
                  </a:lnTo>
                  <a:cubicBezTo>
                    <a:pt x="24956" y="339"/>
                    <a:pt x="24620" y="2"/>
                    <a:pt x="24220" y="2"/>
                  </a:cubicBezTo>
                  <a:lnTo>
                    <a:pt x="4163" y="2"/>
                  </a:lnTo>
                  <a:cubicBezTo>
                    <a:pt x="4125" y="1"/>
                    <a:pt x="4087" y="1"/>
                    <a:pt x="4049" y="1"/>
                  </a:cubicBezTo>
                  <a:close/>
                </a:path>
              </a:pathLst>
            </a:custGeom>
            <a:solidFill>
              <a:srgbClr val="A9BB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3" name="Google Shape;11244;p91">
              <a:extLst>
                <a:ext uri="{FF2B5EF4-FFF2-40B4-BE49-F238E27FC236}">
                  <a16:creationId xmlns:a16="http://schemas.microsoft.com/office/drawing/2014/main" id="{EDADC8C2-7CF4-4D6C-A0FE-9822D843DB45}"/>
                </a:ext>
              </a:extLst>
            </p:cNvPr>
            <p:cNvSpPr/>
            <p:nvPr/>
          </p:nvSpPr>
          <p:spPr>
            <a:xfrm>
              <a:off x="3864628" y="1956566"/>
              <a:ext cx="21426" cy="33688"/>
            </a:xfrm>
            <a:custGeom>
              <a:avLst/>
              <a:gdLst/>
              <a:ahLst/>
              <a:cxnLst/>
              <a:rect l="l" t="t" r="r" b="b"/>
              <a:pathLst>
                <a:path w="1431" h="2250" extrusionOk="0">
                  <a:moveTo>
                    <a:pt x="0" y="0"/>
                  </a:moveTo>
                  <a:lnTo>
                    <a:pt x="0" y="2250"/>
                  </a:lnTo>
                  <a:lnTo>
                    <a:pt x="673" y="2250"/>
                  </a:lnTo>
                  <a:cubicBezTo>
                    <a:pt x="1094" y="2250"/>
                    <a:pt x="1430" y="1913"/>
                    <a:pt x="1430" y="1493"/>
                  </a:cubicBezTo>
                  <a:lnTo>
                    <a:pt x="1430" y="757"/>
                  </a:lnTo>
                  <a:cubicBezTo>
                    <a:pt x="1430" y="337"/>
                    <a:pt x="1094" y="0"/>
                    <a:pt x="673" y="0"/>
                  </a:cubicBezTo>
                  <a:close/>
                </a:path>
              </a:pathLst>
            </a:custGeom>
            <a:solidFill>
              <a:srgbClr val="97AC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4" name="Google Shape;11245;p91">
              <a:extLst>
                <a:ext uri="{FF2B5EF4-FFF2-40B4-BE49-F238E27FC236}">
                  <a16:creationId xmlns:a16="http://schemas.microsoft.com/office/drawing/2014/main" id="{A46DD9A7-B509-47CA-BC8F-09C491D85563}"/>
                </a:ext>
              </a:extLst>
            </p:cNvPr>
            <p:cNvSpPr/>
            <p:nvPr/>
          </p:nvSpPr>
          <p:spPr>
            <a:xfrm>
              <a:off x="3864628" y="2044065"/>
              <a:ext cx="21426" cy="33703"/>
            </a:xfrm>
            <a:custGeom>
              <a:avLst/>
              <a:gdLst/>
              <a:ahLst/>
              <a:cxnLst/>
              <a:rect l="l" t="t" r="r" b="b"/>
              <a:pathLst>
                <a:path w="1431" h="2251" extrusionOk="0">
                  <a:moveTo>
                    <a:pt x="0" y="1"/>
                  </a:moveTo>
                  <a:lnTo>
                    <a:pt x="0" y="2251"/>
                  </a:lnTo>
                  <a:lnTo>
                    <a:pt x="673" y="2251"/>
                  </a:lnTo>
                  <a:cubicBezTo>
                    <a:pt x="1094" y="2251"/>
                    <a:pt x="1430" y="1914"/>
                    <a:pt x="1430" y="1494"/>
                  </a:cubicBezTo>
                  <a:lnTo>
                    <a:pt x="1430" y="737"/>
                  </a:lnTo>
                  <a:cubicBezTo>
                    <a:pt x="1430" y="337"/>
                    <a:pt x="1094" y="1"/>
                    <a:pt x="673" y="1"/>
                  </a:cubicBezTo>
                  <a:close/>
                </a:path>
              </a:pathLst>
            </a:custGeom>
            <a:solidFill>
              <a:srgbClr val="97AC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5" name="Google Shape;11246;p91">
              <a:extLst>
                <a:ext uri="{FF2B5EF4-FFF2-40B4-BE49-F238E27FC236}">
                  <a16:creationId xmlns:a16="http://schemas.microsoft.com/office/drawing/2014/main" id="{1AA23BA6-CCA2-4530-B9CD-3A81D74FFA0C}"/>
                </a:ext>
              </a:extLst>
            </p:cNvPr>
            <p:cNvSpPr/>
            <p:nvPr/>
          </p:nvSpPr>
          <p:spPr>
            <a:xfrm>
              <a:off x="3574401" y="2016995"/>
              <a:ext cx="52583" cy="52733"/>
            </a:xfrm>
            <a:custGeom>
              <a:avLst/>
              <a:gdLst/>
              <a:ahLst/>
              <a:cxnLst/>
              <a:rect l="l" t="t" r="r" b="b"/>
              <a:pathLst>
                <a:path w="3512" h="3522" extrusionOk="0">
                  <a:moveTo>
                    <a:pt x="736" y="1"/>
                  </a:moveTo>
                  <a:cubicBezTo>
                    <a:pt x="336" y="1"/>
                    <a:pt x="0" y="337"/>
                    <a:pt x="0" y="758"/>
                  </a:cubicBezTo>
                  <a:lnTo>
                    <a:pt x="0" y="2776"/>
                  </a:lnTo>
                  <a:cubicBezTo>
                    <a:pt x="0" y="3205"/>
                    <a:pt x="349" y="3521"/>
                    <a:pt x="752" y="3521"/>
                  </a:cubicBezTo>
                  <a:cubicBezTo>
                    <a:pt x="843" y="3521"/>
                    <a:pt x="937" y="3505"/>
                    <a:pt x="1030" y="3470"/>
                  </a:cubicBezTo>
                  <a:lnTo>
                    <a:pt x="1787" y="3155"/>
                  </a:lnTo>
                  <a:lnTo>
                    <a:pt x="2460" y="3449"/>
                  </a:lnTo>
                  <a:cubicBezTo>
                    <a:pt x="2560" y="3491"/>
                    <a:pt x="2662" y="3510"/>
                    <a:pt x="2760" y="3510"/>
                  </a:cubicBezTo>
                  <a:cubicBezTo>
                    <a:pt x="3160" y="3510"/>
                    <a:pt x="3511" y="3193"/>
                    <a:pt x="3511" y="2755"/>
                  </a:cubicBezTo>
                  <a:lnTo>
                    <a:pt x="3511" y="758"/>
                  </a:lnTo>
                  <a:cubicBezTo>
                    <a:pt x="3511" y="337"/>
                    <a:pt x="3175" y="1"/>
                    <a:pt x="2775"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6" name="Google Shape;11247;p91">
              <a:extLst>
                <a:ext uri="{FF2B5EF4-FFF2-40B4-BE49-F238E27FC236}">
                  <a16:creationId xmlns:a16="http://schemas.microsoft.com/office/drawing/2014/main" id="{408DCE37-42A1-4A47-823B-FDB72908677F}"/>
                </a:ext>
              </a:extLst>
            </p:cNvPr>
            <p:cNvSpPr/>
            <p:nvPr/>
          </p:nvSpPr>
          <p:spPr>
            <a:xfrm>
              <a:off x="3536311" y="2111127"/>
              <a:ext cx="315740" cy="53841"/>
            </a:xfrm>
            <a:custGeom>
              <a:avLst/>
              <a:gdLst/>
              <a:ahLst/>
              <a:cxnLst/>
              <a:rect l="l" t="t" r="r" b="b"/>
              <a:pathLst>
                <a:path w="21088" h="3596" extrusionOk="0">
                  <a:moveTo>
                    <a:pt x="0" y="0"/>
                  </a:moveTo>
                  <a:lnTo>
                    <a:pt x="0" y="3595"/>
                  </a:lnTo>
                  <a:lnTo>
                    <a:pt x="19300" y="3595"/>
                  </a:lnTo>
                  <a:cubicBezTo>
                    <a:pt x="20289" y="3595"/>
                    <a:pt x="21088" y="2796"/>
                    <a:pt x="21088" y="1808"/>
                  </a:cubicBezTo>
                  <a:cubicBezTo>
                    <a:pt x="21088" y="820"/>
                    <a:pt x="20289" y="0"/>
                    <a:pt x="19300" y="0"/>
                  </a:cubicBezTo>
                  <a:close/>
                </a:path>
              </a:pathLst>
            </a:custGeom>
            <a:solidFill>
              <a:srgbClr val="F8FA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7" name="Google Shape;11248;p91">
              <a:extLst>
                <a:ext uri="{FF2B5EF4-FFF2-40B4-BE49-F238E27FC236}">
                  <a16:creationId xmlns:a16="http://schemas.microsoft.com/office/drawing/2014/main" id="{3C396789-0DD4-46AF-BFC5-8DE33A2265DA}"/>
                </a:ext>
              </a:extLst>
            </p:cNvPr>
            <p:cNvSpPr/>
            <p:nvPr/>
          </p:nvSpPr>
          <p:spPr>
            <a:xfrm>
              <a:off x="3536311" y="2111127"/>
              <a:ext cx="315740" cy="53841"/>
            </a:xfrm>
            <a:custGeom>
              <a:avLst/>
              <a:gdLst/>
              <a:ahLst/>
              <a:cxnLst/>
              <a:rect l="l" t="t" r="r" b="b"/>
              <a:pathLst>
                <a:path w="21088" h="3596" extrusionOk="0">
                  <a:moveTo>
                    <a:pt x="19279" y="0"/>
                  </a:moveTo>
                  <a:cubicBezTo>
                    <a:pt x="19679" y="1178"/>
                    <a:pt x="18817" y="2397"/>
                    <a:pt x="17576" y="2397"/>
                  </a:cubicBezTo>
                  <a:lnTo>
                    <a:pt x="0" y="2397"/>
                  </a:lnTo>
                  <a:lnTo>
                    <a:pt x="0" y="3595"/>
                  </a:lnTo>
                  <a:lnTo>
                    <a:pt x="19300" y="3595"/>
                  </a:lnTo>
                  <a:cubicBezTo>
                    <a:pt x="20289" y="3595"/>
                    <a:pt x="21088" y="2796"/>
                    <a:pt x="21088" y="1808"/>
                  </a:cubicBezTo>
                  <a:cubicBezTo>
                    <a:pt x="21088" y="820"/>
                    <a:pt x="20289" y="0"/>
                    <a:pt x="19300" y="0"/>
                  </a:cubicBezTo>
                  <a:close/>
                </a:path>
              </a:pathLst>
            </a:custGeom>
            <a:solidFill>
              <a:srgbClr val="E1E7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8" name="Google Shape;11249;p91">
              <a:extLst>
                <a:ext uri="{FF2B5EF4-FFF2-40B4-BE49-F238E27FC236}">
                  <a16:creationId xmlns:a16="http://schemas.microsoft.com/office/drawing/2014/main" id="{699577EC-12B7-4245-BCBD-DC36DF6AE31A}"/>
                </a:ext>
              </a:extLst>
            </p:cNvPr>
            <p:cNvSpPr/>
            <p:nvPr/>
          </p:nvSpPr>
          <p:spPr>
            <a:xfrm>
              <a:off x="3513642" y="2077439"/>
              <a:ext cx="370509" cy="120888"/>
            </a:xfrm>
            <a:custGeom>
              <a:avLst/>
              <a:gdLst/>
              <a:ahLst/>
              <a:cxnLst/>
              <a:rect l="l" t="t" r="r" b="b"/>
              <a:pathLst>
                <a:path w="24746" h="8074" extrusionOk="0">
                  <a:moveTo>
                    <a:pt x="757" y="1"/>
                  </a:moveTo>
                  <a:cubicBezTo>
                    <a:pt x="337" y="1"/>
                    <a:pt x="0" y="337"/>
                    <a:pt x="0" y="757"/>
                  </a:cubicBezTo>
                  <a:lnTo>
                    <a:pt x="0" y="1493"/>
                  </a:lnTo>
                  <a:cubicBezTo>
                    <a:pt x="0" y="1914"/>
                    <a:pt x="337" y="2250"/>
                    <a:pt x="757" y="2250"/>
                  </a:cubicBezTo>
                  <a:lnTo>
                    <a:pt x="20772" y="2250"/>
                  </a:lnTo>
                  <a:cubicBezTo>
                    <a:pt x="21782" y="2250"/>
                    <a:pt x="22602" y="3070"/>
                    <a:pt x="22602" y="4079"/>
                  </a:cubicBezTo>
                  <a:cubicBezTo>
                    <a:pt x="22602" y="5067"/>
                    <a:pt x="21803" y="5845"/>
                    <a:pt x="20814" y="5845"/>
                  </a:cubicBezTo>
                  <a:lnTo>
                    <a:pt x="20814" y="5824"/>
                  </a:lnTo>
                  <a:lnTo>
                    <a:pt x="757" y="5824"/>
                  </a:lnTo>
                  <a:cubicBezTo>
                    <a:pt x="337" y="5824"/>
                    <a:pt x="0" y="6161"/>
                    <a:pt x="0" y="6581"/>
                  </a:cubicBezTo>
                  <a:lnTo>
                    <a:pt x="0" y="7338"/>
                  </a:lnTo>
                  <a:cubicBezTo>
                    <a:pt x="0" y="7738"/>
                    <a:pt x="337" y="8074"/>
                    <a:pt x="757" y="8074"/>
                  </a:cubicBezTo>
                  <a:lnTo>
                    <a:pt x="20814" y="8074"/>
                  </a:lnTo>
                  <a:cubicBezTo>
                    <a:pt x="23001" y="8032"/>
                    <a:pt x="24746" y="6224"/>
                    <a:pt x="24746" y="4037"/>
                  </a:cubicBezTo>
                  <a:cubicBezTo>
                    <a:pt x="24746" y="1851"/>
                    <a:pt x="23001" y="64"/>
                    <a:pt x="20814" y="1"/>
                  </a:cubicBezTo>
                  <a:close/>
                </a:path>
              </a:pathLst>
            </a:custGeom>
            <a:solidFill>
              <a:srgbClr val="97AC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19" name="Google Shape;11250;p91">
              <a:extLst>
                <a:ext uri="{FF2B5EF4-FFF2-40B4-BE49-F238E27FC236}">
                  <a16:creationId xmlns:a16="http://schemas.microsoft.com/office/drawing/2014/main" id="{D883E6DA-3C98-4004-8CBA-9FEB6AD5F431}"/>
                </a:ext>
              </a:extLst>
            </p:cNvPr>
            <p:cNvSpPr/>
            <p:nvPr/>
          </p:nvSpPr>
          <p:spPr>
            <a:xfrm>
              <a:off x="3806385" y="2077753"/>
              <a:ext cx="77767" cy="120888"/>
            </a:xfrm>
            <a:custGeom>
              <a:avLst/>
              <a:gdLst/>
              <a:ahLst/>
              <a:cxnLst/>
              <a:rect l="l" t="t" r="r" b="b"/>
              <a:pathLst>
                <a:path w="5194" h="8074" extrusionOk="0">
                  <a:moveTo>
                    <a:pt x="1" y="1"/>
                  </a:moveTo>
                  <a:cubicBezTo>
                    <a:pt x="2188" y="43"/>
                    <a:pt x="3933" y="1851"/>
                    <a:pt x="3933" y="4037"/>
                  </a:cubicBezTo>
                  <a:cubicBezTo>
                    <a:pt x="3933" y="6224"/>
                    <a:pt x="2188" y="8011"/>
                    <a:pt x="1" y="8074"/>
                  </a:cubicBezTo>
                  <a:lnTo>
                    <a:pt x="1262" y="8074"/>
                  </a:lnTo>
                  <a:cubicBezTo>
                    <a:pt x="3449" y="8011"/>
                    <a:pt x="5194" y="6224"/>
                    <a:pt x="5194" y="4037"/>
                  </a:cubicBezTo>
                  <a:cubicBezTo>
                    <a:pt x="5194" y="1851"/>
                    <a:pt x="3449" y="43"/>
                    <a:pt x="1262" y="1"/>
                  </a:cubicBezTo>
                  <a:close/>
                </a:path>
              </a:pathLst>
            </a:custGeom>
            <a:solidFill>
              <a:srgbClr val="7B90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20" name="Google Shape;11251;p91">
              <a:extLst>
                <a:ext uri="{FF2B5EF4-FFF2-40B4-BE49-F238E27FC236}">
                  <a16:creationId xmlns:a16="http://schemas.microsoft.com/office/drawing/2014/main" id="{956175B8-D912-4ECC-9EE0-933C0636BDAE}"/>
                </a:ext>
              </a:extLst>
            </p:cNvPr>
            <p:cNvSpPr/>
            <p:nvPr/>
          </p:nvSpPr>
          <p:spPr>
            <a:xfrm>
              <a:off x="3772397" y="2138182"/>
              <a:ext cx="52898" cy="52568"/>
            </a:xfrm>
            <a:custGeom>
              <a:avLst/>
              <a:gdLst/>
              <a:ahLst/>
              <a:cxnLst/>
              <a:rect l="l" t="t" r="r" b="b"/>
              <a:pathLst>
                <a:path w="3533" h="3511" extrusionOk="0">
                  <a:moveTo>
                    <a:pt x="720" y="0"/>
                  </a:moveTo>
                  <a:cubicBezTo>
                    <a:pt x="317" y="0"/>
                    <a:pt x="0" y="329"/>
                    <a:pt x="0" y="737"/>
                  </a:cubicBezTo>
                  <a:lnTo>
                    <a:pt x="0" y="2734"/>
                  </a:lnTo>
                  <a:cubicBezTo>
                    <a:pt x="0" y="3173"/>
                    <a:pt x="365" y="3489"/>
                    <a:pt x="759" y="3489"/>
                  </a:cubicBezTo>
                  <a:cubicBezTo>
                    <a:pt x="856" y="3489"/>
                    <a:pt x="956" y="3470"/>
                    <a:pt x="1052" y="3428"/>
                  </a:cubicBezTo>
                  <a:lnTo>
                    <a:pt x="1745" y="3134"/>
                  </a:lnTo>
                  <a:lnTo>
                    <a:pt x="2502" y="3449"/>
                  </a:lnTo>
                  <a:cubicBezTo>
                    <a:pt x="2599" y="3491"/>
                    <a:pt x="2697" y="3510"/>
                    <a:pt x="2794" y="3510"/>
                  </a:cubicBezTo>
                  <a:cubicBezTo>
                    <a:pt x="3182" y="3510"/>
                    <a:pt x="3532" y="3197"/>
                    <a:pt x="3532" y="2776"/>
                  </a:cubicBezTo>
                  <a:lnTo>
                    <a:pt x="3532" y="737"/>
                  </a:lnTo>
                  <a:cubicBezTo>
                    <a:pt x="3532" y="349"/>
                    <a:pt x="3215" y="0"/>
                    <a:pt x="2811" y="0"/>
                  </a:cubicBezTo>
                  <a:cubicBezTo>
                    <a:pt x="2799" y="0"/>
                    <a:pt x="2787" y="1"/>
                    <a:pt x="2776" y="1"/>
                  </a:cubicBezTo>
                  <a:lnTo>
                    <a:pt x="757" y="1"/>
                  </a:lnTo>
                  <a:cubicBezTo>
                    <a:pt x="745" y="1"/>
                    <a:pt x="732" y="0"/>
                    <a:pt x="72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grpSp>
      <p:grpSp>
        <p:nvGrpSpPr>
          <p:cNvPr id="21" name="Google Shape;11527;p91">
            <a:extLst>
              <a:ext uri="{FF2B5EF4-FFF2-40B4-BE49-F238E27FC236}">
                <a16:creationId xmlns:a16="http://schemas.microsoft.com/office/drawing/2014/main" id="{EB76746C-29C5-4351-A818-8CFC20F01FB1}"/>
              </a:ext>
            </a:extLst>
          </p:cNvPr>
          <p:cNvGrpSpPr/>
          <p:nvPr/>
        </p:nvGrpSpPr>
        <p:grpSpPr>
          <a:xfrm>
            <a:off x="1859950" y="3907907"/>
            <a:ext cx="819744" cy="868886"/>
            <a:chOff x="3514900" y="1489020"/>
            <a:chExt cx="354145" cy="351869"/>
          </a:xfrm>
        </p:grpSpPr>
        <p:sp>
          <p:nvSpPr>
            <p:cNvPr id="22" name="Google Shape;11528;p91">
              <a:extLst>
                <a:ext uri="{FF2B5EF4-FFF2-40B4-BE49-F238E27FC236}">
                  <a16:creationId xmlns:a16="http://schemas.microsoft.com/office/drawing/2014/main" id="{BFF82EDC-93F6-49A9-93BB-E5E82BF1E0B7}"/>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23" name="Google Shape;11529;p91">
              <a:extLst>
                <a:ext uri="{FF2B5EF4-FFF2-40B4-BE49-F238E27FC236}">
                  <a16:creationId xmlns:a16="http://schemas.microsoft.com/office/drawing/2014/main" id="{E7549CAE-227D-480B-B9A8-6056D6BB4A4F}"/>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24" name="Google Shape;11530;p91">
              <a:extLst>
                <a:ext uri="{FF2B5EF4-FFF2-40B4-BE49-F238E27FC236}">
                  <a16:creationId xmlns:a16="http://schemas.microsoft.com/office/drawing/2014/main" id="{07AE1067-1536-417D-8D61-B8A2E6635182}"/>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25" name="Google Shape;11531;p91">
              <a:extLst>
                <a:ext uri="{FF2B5EF4-FFF2-40B4-BE49-F238E27FC236}">
                  <a16:creationId xmlns:a16="http://schemas.microsoft.com/office/drawing/2014/main" id="{E56D36F5-EDB8-4E13-9629-56A12048B6C3}"/>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26" name="Google Shape;11532;p91">
              <a:extLst>
                <a:ext uri="{FF2B5EF4-FFF2-40B4-BE49-F238E27FC236}">
                  <a16:creationId xmlns:a16="http://schemas.microsoft.com/office/drawing/2014/main" id="{7D201A3D-9842-4D9E-A96A-3D30D937A1A8}"/>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27" name="Google Shape;11533;p91">
              <a:extLst>
                <a:ext uri="{FF2B5EF4-FFF2-40B4-BE49-F238E27FC236}">
                  <a16:creationId xmlns:a16="http://schemas.microsoft.com/office/drawing/2014/main" id="{EE37CE79-C494-44F8-88AC-90F4F4F68588}"/>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28" name="Google Shape;11534;p91">
              <a:extLst>
                <a:ext uri="{FF2B5EF4-FFF2-40B4-BE49-F238E27FC236}">
                  <a16:creationId xmlns:a16="http://schemas.microsoft.com/office/drawing/2014/main" id="{FBE8EE0D-4CC3-4993-A23D-657F0A3C99CF}"/>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29" name="Google Shape;11535;p91">
              <a:extLst>
                <a:ext uri="{FF2B5EF4-FFF2-40B4-BE49-F238E27FC236}">
                  <a16:creationId xmlns:a16="http://schemas.microsoft.com/office/drawing/2014/main" id="{3AB20513-C8F8-4C44-8925-EE11C958E563}"/>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0" name="Google Shape;11536;p91">
              <a:extLst>
                <a:ext uri="{FF2B5EF4-FFF2-40B4-BE49-F238E27FC236}">
                  <a16:creationId xmlns:a16="http://schemas.microsoft.com/office/drawing/2014/main" id="{2C68C76B-FDBC-4476-8CDC-39DB53076B59}"/>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1" name="Google Shape;11537;p91">
              <a:extLst>
                <a:ext uri="{FF2B5EF4-FFF2-40B4-BE49-F238E27FC236}">
                  <a16:creationId xmlns:a16="http://schemas.microsoft.com/office/drawing/2014/main" id="{1C726A9D-5401-4A76-A4EE-8733491BD9A1}"/>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2" name="Google Shape;11538;p91">
              <a:extLst>
                <a:ext uri="{FF2B5EF4-FFF2-40B4-BE49-F238E27FC236}">
                  <a16:creationId xmlns:a16="http://schemas.microsoft.com/office/drawing/2014/main" id="{446ECDB5-D1D9-4026-AB31-455DEA94DC21}"/>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3" name="Google Shape;11539;p91">
              <a:extLst>
                <a:ext uri="{FF2B5EF4-FFF2-40B4-BE49-F238E27FC236}">
                  <a16:creationId xmlns:a16="http://schemas.microsoft.com/office/drawing/2014/main" id="{999F38AE-A58C-4818-A00E-23A333183BA6}"/>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4" name="Google Shape;11540;p91">
              <a:extLst>
                <a:ext uri="{FF2B5EF4-FFF2-40B4-BE49-F238E27FC236}">
                  <a16:creationId xmlns:a16="http://schemas.microsoft.com/office/drawing/2014/main" id="{3B18FA9D-0C4E-4082-9F7D-A3876AE45AF0}"/>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5" name="Google Shape;11541;p91">
              <a:extLst>
                <a:ext uri="{FF2B5EF4-FFF2-40B4-BE49-F238E27FC236}">
                  <a16:creationId xmlns:a16="http://schemas.microsoft.com/office/drawing/2014/main" id="{2786264B-6120-4739-9DC3-E325873C1F02}"/>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6" name="Google Shape;11542;p91">
              <a:extLst>
                <a:ext uri="{FF2B5EF4-FFF2-40B4-BE49-F238E27FC236}">
                  <a16:creationId xmlns:a16="http://schemas.microsoft.com/office/drawing/2014/main" id="{E23A92C0-63A7-4F9C-A691-CD6C5F3A1E9C}"/>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7" name="Google Shape;11543;p91">
              <a:extLst>
                <a:ext uri="{FF2B5EF4-FFF2-40B4-BE49-F238E27FC236}">
                  <a16:creationId xmlns:a16="http://schemas.microsoft.com/office/drawing/2014/main" id="{8271575E-62D8-47F4-81F2-DD10E2ABBF9E}"/>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8" name="Google Shape;11544;p91">
              <a:extLst>
                <a:ext uri="{FF2B5EF4-FFF2-40B4-BE49-F238E27FC236}">
                  <a16:creationId xmlns:a16="http://schemas.microsoft.com/office/drawing/2014/main" id="{E15887D6-004F-4514-B0B7-607E34AAAEFF}"/>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39" name="Google Shape;11545;p91">
              <a:extLst>
                <a:ext uri="{FF2B5EF4-FFF2-40B4-BE49-F238E27FC236}">
                  <a16:creationId xmlns:a16="http://schemas.microsoft.com/office/drawing/2014/main" id="{A066A100-3062-4CBC-8E6A-68B12F0D0A5B}"/>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40" name="Google Shape;11546;p91">
              <a:extLst>
                <a:ext uri="{FF2B5EF4-FFF2-40B4-BE49-F238E27FC236}">
                  <a16:creationId xmlns:a16="http://schemas.microsoft.com/office/drawing/2014/main" id="{4C368A40-8F47-4C0F-989A-611CC90820D3}"/>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41" name="Google Shape;11547;p91">
              <a:extLst>
                <a:ext uri="{FF2B5EF4-FFF2-40B4-BE49-F238E27FC236}">
                  <a16:creationId xmlns:a16="http://schemas.microsoft.com/office/drawing/2014/main" id="{5964E7E5-035E-4DBD-A4FA-F198DBF19F9B}"/>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42" name="Google Shape;11548;p91">
              <a:extLst>
                <a:ext uri="{FF2B5EF4-FFF2-40B4-BE49-F238E27FC236}">
                  <a16:creationId xmlns:a16="http://schemas.microsoft.com/office/drawing/2014/main" id="{108C7512-0615-42C0-B432-ED5D626DC2E2}"/>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sp>
          <p:nvSpPr>
            <p:cNvPr id="43" name="Google Shape;11549;p91">
              <a:extLst>
                <a:ext uri="{FF2B5EF4-FFF2-40B4-BE49-F238E27FC236}">
                  <a16:creationId xmlns:a16="http://schemas.microsoft.com/office/drawing/2014/main" id="{4C9A6EDF-C421-4822-ACF4-61A2710AEC6B}"/>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sym typeface="Arial" panose="020B0604020202020204" pitchFamily="34" charset="0"/>
              </a:endParaRPr>
            </a:p>
          </p:txBody>
        </p:sp>
      </p:grpSp>
    </p:spTree>
    <p:extLst>
      <p:ext uri="{BB962C8B-B14F-4D97-AF65-F5344CB8AC3E}">
        <p14:creationId xmlns:p14="http://schemas.microsoft.com/office/powerpoint/2010/main" val="3627488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3">
                                            <p:graphicEl>
                                              <a:dgm id="{946BAF6B-D08B-4F90-B25A-B9538D10BE88}"/>
                                            </p:graphicEl>
                                          </p:spTgt>
                                        </p:tgtEl>
                                        <p:attrNameLst>
                                          <p:attrName>style.visibility</p:attrName>
                                        </p:attrNameLst>
                                      </p:cBhvr>
                                      <p:to>
                                        <p:strVal val="visible"/>
                                      </p:to>
                                    </p:set>
                                    <p:animEffect transition="in" filter="barn(inVertical)">
                                      <p:cBhvr>
                                        <p:cTn id="7" dur="750"/>
                                        <p:tgtEl>
                                          <p:spTgt spid="123">
                                            <p:graphicEl>
                                              <a:dgm id="{946BAF6B-D08B-4F90-B25A-B9538D10BE88}"/>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3">
                                            <p:graphicEl>
                                              <a:dgm id="{098C53C3-DB7F-4D23-9C85-728BF144B9F1}"/>
                                            </p:graphicEl>
                                          </p:spTgt>
                                        </p:tgtEl>
                                        <p:attrNameLst>
                                          <p:attrName>style.visibility</p:attrName>
                                        </p:attrNameLst>
                                      </p:cBhvr>
                                      <p:to>
                                        <p:strVal val="visible"/>
                                      </p:to>
                                    </p:set>
                                    <p:animEffect transition="in" filter="barn(inVertical)">
                                      <p:cBhvr>
                                        <p:cTn id="12" dur="750"/>
                                        <p:tgtEl>
                                          <p:spTgt spid="123">
                                            <p:graphicEl>
                                              <a:dgm id="{098C53C3-DB7F-4D23-9C85-728BF144B9F1}"/>
                                            </p:graphic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3">
                                            <p:graphicEl>
                                              <a:dgm id="{2347E2DA-E1B0-4CE0-A6B1-202B7C5F434A}"/>
                                            </p:graphicEl>
                                          </p:spTgt>
                                        </p:tgtEl>
                                        <p:attrNameLst>
                                          <p:attrName>style.visibility</p:attrName>
                                        </p:attrNameLst>
                                      </p:cBhvr>
                                      <p:to>
                                        <p:strVal val="visible"/>
                                      </p:to>
                                    </p:set>
                                    <p:animEffect transition="in" filter="barn(inVertical)">
                                      <p:cBhvr>
                                        <p:cTn id="15" dur="750"/>
                                        <p:tgtEl>
                                          <p:spTgt spid="123">
                                            <p:graphicEl>
                                              <a:dgm id="{2347E2DA-E1B0-4CE0-A6B1-202B7C5F434A}"/>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3">
                                            <p:graphicEl>
                                              <a:dgm id="{AA27E113-834D-41E5-8701-F695C46CDDAE}"/>
                                            </p:graphicEl>
                                          </p:spTgt>
                                        </p:tgtEl>
                                        <p:attrNameLst>
                                          <p:attrName>style.visibility</p:attrName>
                                        </p:attrNameLst>
                                      </p:cBhvr>
                                      <p:to>
                                        <p:strVal val="visible"/>
                                      </p:to>
                                    </p:set>
                                    <p:animEffect transition="in" filter="barn(inVertical)">
                                      <p:cBhvr>
                                        <p:cTn id="20" dur="750"/>
                                        <p:tgtEl>
                                          <p:spTgt spid="123">
                                            <p:graphicEl>
                                              <a:dgm id="{AA27E113-834D-41E5-8701-F695C46CDDAE}"/>
                                            </p:graphic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23">
                                            <p:graphicEl>
                                              <a:dgm id="{9411B60C-ECA5-4B54-B7A5-A7F52A3EF914}"/>
                                            </p:graphicEl>
                                          </p:spTgt>
                                        </p:tgtEl>
                                        <p:attrNameLst>
                                          <p:attrName>style.visibility</p:attrName>
                                        </p:attrNameLst>
                                      </p:cBhvr>
                                      <p:to>
                                        <p:strVal val="visible"/>
                                      </p:to>
                                    </p:set>
                                    <p:animEffect transition="in" filter="barn(inVertical)">
                                      <p:cBhvr>
                                        <p:cTn id="23" dur="750"/>
                                        <p:tgtEl>
                                          <p:spTgt spid="123">
                                            <p:graphicEl>
                                              <a:dgm id="{9411B60C-ECA5-4B54-B7A5-A7F52A3EF914}"/>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3">
                                            <p:graphicEl>
                                              <a:dgm id="{77A16096-5E33-42EA-9A04-C1641EC19975}"/>
                                            </p:graphicEl>
                                          </p:spTgt>
                                        </p:tgtEl>
                                        <p:attrNameLst>
                                          <p:attrName>style.visibility</p:attrName>
                                        </p:attrNameLst>
                                      </p:cBhvr>
                                      <p:to>
                                        <p:strVal val="visible"/>
                                      </p:to>
                                    </p:set>
                                    <p:animEffect transition="in" filter="barn(inVertical)">
                                      <p:cBhvr>
                                        <p:cTn id="28" dur="750"/>
                                        <p:tgtEl>
                                          <p:spTgt spid="123">
                                            <p:graphicEl>
                                              <a:dgm id="{77A16096-5E33-42EA-9A04-C1641EC19975}"/>
                                            </p:graphicEl>
                                          </p:spTgt>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23">
                                            <p:graphicEl>
                                              <a:dgm id="{F39DAD03-851E-426C-BBAE-B7D4F059E92B}"/>
                                            </p:graphicEl>
                                          </p:spTgt>
                                        </p:tgtEl>
                                        <p:attrNameLst>
                                          <p:attrName>style.visibility</p:attrName>
                                        </p:attrNameLst>
                                      </p:cBhvr>
                                      <p:to>
                                        <p:strVal val="visible"/>
                                      </p:to>
                                    </p:set>
                                    <p:animEffect transition="in" filter="barn(inVertical)">
                                      <p:cBhvr>
                                        <p:cTn id="31" dur="750"/>
                                        <p:tgtEl>
                                          <p:spTgt spid="123">
                                            <p:graphicEl>
                                              <a:dgm id="{F39DAD03-851E-426C-BBAE-B7D4F059E92B}"/>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3">
                                            <p:graphicEl>
                                              <a:dgm id="{CCB52D83-E88F-409A-8B22-FB2FB4E64832}"/>
                                            </p:graphicEl>
                                          </p:spTgt>
                                        </p:tgtEl>
                                        <p:attrNameLst>
                                          <p:attrName>style.visibility</p:attrName>
                                        </p:attrNameLst>
                                      </p:cBhvr>
                                      <p:to>
                                        <p:strVal val="visible"/>
                                      </p:to>
                                    </p:set>
                                    <p:animEffect transition="in" filter="barn(inVertical)">
                                      <p:cBhvr>
                                        <p:cTn id="36" dur="750"/>
                                        <p:tgtEl>
                                          <p:spTgt spid="123">
                                            <p:graphicEl>
                                              <a:dgm id="{CCB52D83-E88F-409A-8B22-FB2FB4E64832}"/>
                                            </p:graphicEl>
                                          </p:spTgt>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23">
                                            <p:graphicEl>
                                              <a:dgm id="{54759A32-CCA8-49E5-857A-745A614ECB46}"/>
                                            </p:graphicEl>
                                          </p:spTgt>
                                        </p:tgtEl>
                                        <p:attrNameLst>
                                          <p:attrName>style.visibility</p:attrName>
                                        </p:attrNameLst>
                                      </p:cBhvr>
                                      <p:to>
                                        <p:strVal val="visible"/>
                                      </p:to>
                                    </p:set>
                                    <p:animEffect transition="in" filter="barn(inVertical)">
                                      <p:cBhvr>
                                        <p:cTn id="39" dur="750"/>
                                        <p:tgtEl>
                                          <p:spTgt spid="123">
                                            <p:graphicEl>
                                              <a:dgm id="{54759A32-CCA8-49E5-857A-745A614ECB46}"/>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23">
                                            <p:graphicEl>
                                              <a:dgm id="{E8537D40-FCD0-4496-9589-1CF383023F17}"/>
                                            </p:graphicEl>
                                          </p:spTgt>
                                        </p:tgtEl>
                                        <p:attrNameLst>
                                          <p:attrName>style.visibility</p:attrName>
                                        </p:attrNameLst>
                                      </p:cBhvr>
                                      <p:to>
                                        <p:strVal val="visible"/>
                                      </p:to>
                                    </p:set>
                                    <p:animEffect transition="in" filter="barn(inVertical)">
                                      <p:cBhvr>
                                        <p:cTn id="44" dur="750"/>
                                        <p:tgtEl>
                                          <p:spTgt spid="123">
                                            <p:graphicEl>
                                              <a:dgm id="{E8537D40-FCD0-4496-9589-1CF383023F17}"/>
                                            </p:graphicEl>
                                          </p:spTgt>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23">
                                            <p:graphicEl>
                                              <a:dgm id="{67B94D0F-74F5-4619-8453-78FB7A6CF51A}"/>
                                            </p:graphicEl>
                                          </p:spTgt>
                                        </p:tgtEl>
                                        <p:attrNameLst>
                                          <p:attrName>style.visibility</p:attrName>
                                        </p:attrNameLst>
                                      </p:cBhvr>
                                      <p:to>
                                        <p:strVal val="visible"/>
                                      </p:to>
                                    </p:set>
                                    <p:animEffect transition="in" filter="barn(inVertical)">
                                      <p:cBhvr>
                                        <p:cTn id="47" dur="750"/>
                                        <p:tgtEl>
                                          <p:spTgt spid="123">
                                            <p:graphicEl>
                                              <a:dgm id="{67B94D0F-74F5-4619-8453-78FB7A6CF51A}"/>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23">
                                            <p:graphicEl>
                                              <a:dgm id="{DFE4F0D8-41A6-4CFC-9CB5-440A56150DB2}"/>
                                            </p:graphicEl>
                                          </p:spTgt>
                                        </p:tgtEl>
                                        <p:attrNameLst>
                                          <p:attrName>style.visibility</p:attrName>
                                        </p:attrNameLst>
                                      </p:cBhvr>
                                      <p:to>
                                        <p:strVal val="visible"/>
                                      </p:to>
                                    </p:set>
                                    <p:animEffect transition="in" filter="barn(inVertical)">
                                      <p:cBhvr>
                                        <p:cTn id="52" dur="750"/>
                                        <p:tgtEl>
                                          <p:spTgt spid="123">
                                            <p:graphicEl>
                                              <a:dgm id="{DFE4F0D8-41A6-4CFC-9CB5-440A56150DB2}"/>
                                            </p:graphicEl>
                                          </p:spTgt>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123">
                                            <p:graphicEl>
                                              <a:dgm id="{8964936D-CAD8-488B-91A0-3553FFCF3187}"/>
                                            </p:graphicEl>
                                          </p:spTgt>
                                        </p:tgtEl>
                                        <p:attrNameLst>
                                          <p:attrName>style.visibility</p:attrName>
                                        </p:attrNameLst>
                                      </p:cBhvr>
                                      <p:to>
                                        <p:strVal val="visible"/>
                                      </p:to>
                                    </p:set>
                                    <p:animEffect transition="in" filter="barn(inVertical)">
                                      <p:cBhvr>
                                        <p:cTn id="55" dur="750"/>
                                        <p:tgtEl>
                                          <p:spTgt spid="123">
                                            <p:graphicEl>
                                              <a:dgm id="{8964936D-CAD8-488B-91A0-3553FFCF3187}"/>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23">
                                            <p:graphicEl>
                                              <a:dgm id="{E150549F-B0F6-4090-9468-40C11661F3FD}"/>
                                            </p:graphicEl>
                                          </p:spTgt>
                                        </p:tgtEl>
                                        <p:attrNameLst>
                                          <p:attrName>style.visibility</p:attrName>
                                        </p:attrNameLst>
                                      </p:cBhvr>
                                      <p:to>
                                        <p:strVal val="visible"/>
                                      </p:to>
                                    </p:set>
                                    <p:animEffect transition="in" filter="barn(inVertical)">
                                      <p:cBhvr>
                                        <p:cTn id="60" dur="750"/>
                                        <p:tgtEl>
                                          <p:spTgt spid="123">
                                            <p:graphicEl>
                                              <a:dgm id="{E150549F-B0F6-4090-9468-40C11661F3FD}"/>
                                            </p:graphicEl>
                                          </p:spTgt>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123">
                                            <p:graphicEl>
                                              <a:dgm id="{D4B07E7B-A3F4-4CD0-8B73-C1B96431B173}"/>
                                            </p:graphicEl>
                                          </p:spTgt>
                                        </p:tgtEl>
                                        <p:attrNameLst>
                                          <p:attrName>style.visibility</p:attrName>
                                        </p:attrNameLst>
                                      </p:cBhvr>
                                      <p:to>
                                        <p:strVal val="visible"/>
                                      </p:to>
                                    </p:set>
                                    <p:animEffect transition="in" filter="barn(inVertical)">
                                      <p:cBhvr>
                                        <p:cTn id="63" dur="750"/>
                                        <p:tgtEl>
                                          <p:spTgt spid="123">
                                            <p:graphicEl>
                                              <a:dgm id="{D4B07E7B-A3F4-4CD0-8B73-C1B96431B17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3" grpId="0">
        <p:bldSub>
          <a:bldDgm bld="lvlOne"/>
        </p:bldSub>
      </p:bldGraphic>
    </p:bldLst>
  </p:timing>
</p:sld>
</file>

<file path=ppt/theme/theme1.xml><?xml version="1.0" encoding="utf-8"?>
<a:theme xmlns:a="http://schemas.openxmlformats.org/drawingml/2006/main" name="Language Arts Subject for Middle School - 6th Grade: Vocabulary Skills by Slidesgo">
  <a:themeElements>
    <a:clrScheme name="Simple Light">
      <a:dk1>
        <a:srgbClr val="578A36"/>
      </a:dk1>
      <a:lt1>
        <a:srgbClr val="C8D9AD"/>
      </a:lt1>
      <a:dk2>
        <a:srgbClr val="8EB355"/>
      </a:dk2>
      <a:lt2>
        <a:srgbClr val="4E4937"/>
      </a:lt2>
      <a:accent1>
        <a:srgbClr val="1E3D28"/>
      </a:accent1>
      <a:accent2>
        <a:srgbClr val="3E6949"/>
      </a:accent2>
      <a:accent3>
        <a:srgbClr val="FFFFFF"/>
      </a:accent3>
      <a:accent4>
        <a:srgbClr val="F2B6B6"/>
      </a:accent4>
      <a:accent5>
        <a:srgbClr val="FFCFCA"/>
      </a:accent5>
      <a:accent6>
        <a:srgbClr val="FFE6B3"/>
      </a:accent6>
      <a:hlink>
        <a:srgbClr val="4E493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lowVTI">
  <a:themeElements>
    <a:clrScheme name="AnalogousFromLightSeedRightStep">
      <a:dk1>
        <a:srgbClr val="000000"/>
      </a:dk1>
      <a:lt1>
        <a:srgbClr val="FFFFFF"/>
      </a:lt1>
      <a:dk2>
        <a:srgbClr val="3D3522"/>
      </a:dk2>
      <a:lt2>
        <a:srgbClr val="E2E6E8"/>
      </a:lt2>
      <a:accent1>
        <a:srgbClr val="DA9074"/>
      </a:accent1>
      <a:accent2>
        <a:srgbClr val="BE9F58"/>
      </a:accent2>
      <a:accent3>
        <a:srgbClr val="9FA760"/>
      </a:accent3>
      <a:accent4>
        <a:srgbClr val="7EAF51"/>
      </a:accent4>
      <a:accent5>
        <a:srgbClr val="5DB458"/>
      </a:accent5>
      <a:accent6>
        <a:srgbClr val="54B476"/>
      </a:accent6>
      <a:hlink>
        <a:srgbClr val="5D8A9B"/>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lowVTI" id="{D5B5AA20-F6D3-43B8-AF6B-ECAF69256418}" vid="{93025AB5-1D44-4CD3-9BC3-729F6E11E040}"/>
    </a:ext>
  </a:extLst>
</a:theme>
</file>

<file path=ppt/theme/theme3.xml><?xml version="1.0" encoding="utf-8"?>
<a:theme xmlns:a="http://schemas.openxmlformats.org/drawingml/2006/main" name="Hand-drawn Timeline Infographics by Slidesgo">
  <a:themeElements>
    <a:clrScheme name="Simple Light">
      <a:dk1>
        <a:srgbClr val="000000"/>
      </a:dk1>
      <a:lt1>
        <a:srgbClr val="FFFFFF"/>
      </a:lt1>
      <a:dk2>
        <a:srgbClr val="F94144"/>
      </a:dk2>
      <a:lt2>
        <a:srgbClr val="F3722C"/>
      </a:lt2>
      <a:accent1>
        <a:srgbClr val="F8961E"/>
      </a:accent1>
      <a:accent2>
        <a:srgbClr val="F9C74F"/>
      </a:accent2>
      <a:accent3>
        <a:srgbClr val="90BE6D"/>
      </a:accent3>
      <a:accent4>
        <a:srgbClr val="43AA8B"/>
      </a:accent4>
      <a:accent5>
        <a:srgbClr val="577590"/>
      </a:accent5>
      <a:accent6>
        <a:srgbClr val="344E6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utdoor Activities Company Profile by Slidesgo">
  <a:themeElements>
    <a:clrScheme name="Simple Light">
      <a:dk1>
        <a:srgbClr val="4D575C"/>
      </a:dk1>
      <a:lt1>
        <a:srgbClr val="DFF7E5"/>
      </a:lt1>
      <a:dk2>
        <a:srgbClr val="595959"/>
      </a:dk2>
      <a:lt2>
        <a:srgbClr val="787878"/>
      </a:lt2>
      <a:accent1>
        <a:srgbClr val="4D575C"/>
      </a:accent1>
      <a:accent2>
        <a:srgbClr val="5F946E"/>
      </a:accent2>
      <a:accent3>
        <a:srgbClr val="C9F1D4"/>
      </a:accent3>
      <a:accent4>
        <a:srgbClr val="E9F9EE"/>
      </a:accent4>
      <a:accent5>
        <a:srgbClr val="5F946E"/>
      </a:accent5>
      <a:accent6>
        <a:srgbClr val="92E3A9"/>
      </a:accent6>
      <a:hlink>
        <a:srgbClr val="669E7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Into the Jungle by Slidesgo">
  <a:themeElements>
    <a:clrScheme name="Simple Light">
      <a:dk1>
        <a:srgbClr val="000000"/>
      </a:dk1>
      <a:lt1>
        <a:srgbClr val="FFFFFF"/>
      </a:lt1>
      <a:dk2>
        <a:srgbClr val="66724B"/>
      </a:dk2>
      <a:lt2>
        <a:srgbClr val="D2D6C9"/>
      </a:lt2>
      <a:accent1>
        <a:srgbClr val="005A2A"/>
      </a:accent1>
      <a:accent2>
        <a:srgbClr val="84A21D"/>
      </a:accent2>
      <a:accent3>
        <a:srgbClr val="A6D66B"/>
      </a:accent3>
      <a:accent4>
        <a:srgbClr val="003D1B"/>
      </a:accent4>
      <a:accent5>
        <a:srgbClr val="0F7437"/>
      </a:accent5>
      <a:accent6>
        <a:srgbClr val="EFFDE3"/>
      </a:accent6>
      <a:hlink>
        <a:srgbClr val="003D1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Into the Jungle by Slidesgo">
  <a:themeElements>
    <a:clrScheme name="Simple Light">
      <a:dk1>
        <a:srgbClr val="000000"/>
      </a:dk1>
      <a:lt1>
        <a:srgbClr val="FFFFFF"/>
      </a:lt1>
      <a:dk2>
        <a:srgbClr val="66724B"/>
      </a:dk2>
      <a:lt2>
        <a:srgbClr val="D2D6C9"/>
      </a:lt2>
      <a:accent1>
        <a:srgbClr val="005A2A"/>
      </a:accent1>
      <a:accent2>
        <a:srgbClr val="84A21D"/>
      </a:accent2>
      <a:accent3>
        <a:srgbClr val="A6D66B"/>
      </a:accent3>
      <a:accent4>
        <a:srgbClr val="003D1B"/>
      </a:accent4>
      <a:accent5>
        <a:srgbClr val="0F7437"/>
      </a:accent5>
      <a:accent6>
        <a:srgbClr val="EFFDE3"/>
      </a:accent6>
      <a:hlink>
        <a:srgbClr val="003D1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249</TotalTime>
  <Words>1201</Words>
  <Application>Microsoft Office PowerPoint</Application>
  <PresentationFormat>On-screen Show (16:9)</PresentationFormat>
  <Paragraphs>122</Paragraphs>
  <Slides>38</Slides>
  <Notes>27</Notes>
  <HiddenSlides>0</HiddenSlides>
  <MMClips>1</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38</vt:i4>
      </vt:variant>
    </vt:vector>
  </HeadingPairs>
  <TitlesOfParts>
    <vt:vector size="58" baseType="lpstr">
      <vt:lpstr>#9Slide05 Kathya</vt:lpstr>
      <vt:lpstr>#9Slide05 SVNCoco FY</vt:lpstr>
      <vt:lpstr>Arial</vt:lpstr>
      <vt:lpstr>Calibri</vt:lpstr>
      <vt:lpstr>Denk One</vt:lpstr>
      <vt:lpstr>Fira Sans</vt:lpstr>
      <vt:lpstr>Fira Sans Extra Condensed</vt:lpstr>
      <vt:lpstr>Josefin Sans</vt:lpstr>
      <vt:lpstr>Lexend Tera</vt:lpstr>
      <vt:lpstr>Montserrat</vt:lpstr>
      <vt:lpstr>Poppins</vt:lpstr>
      <vt:lpstr>Questrial</vt:lpstr>
      <vt:lpstr>Roboto</vt:lpstr>
      <vt:lpstr>Roboto Condensed</vt:lpstr>
      <vt:lpstr>Language Arts Subject for Middle School - 6th Grade: Vocabulary Skills by Slidesgo</vt:lpstr>
      <vt:lpstr>GlowVTI</vt:lpstr>
      <vt:lpstr>Hand-drawn Timeline Infographics by Slidesgo</vt:lpstr>
      <vt:lpstr>Outdoor Activities Company Profile by Slidesgo</vt:lpstr>
      <vt:lpstr>Into the Jungle by Slidesgo</vt:lpstr>
      <vt:lpstr>1_Into the Jungle by Slidesgo</vt:lpstr>
      <vt:lpstr>PowerPoint Presentation</vt:lpstr>
      <vt:lpstr>PowerPoint Presentation</vt:lpstr>
      <vt:lpstr>- Hà My- </vt:lpstr>
      <vt:lpstr>PowerPoint Presentation</vt:lpstr>
      <vt:lpstr>PowerPoint Presentation</vt:lpstr>
      <vt:lpstr>TÌM HIỂU CHUNG</vt:lpstr>
      <vt:lpstr>PowerPoint Presentation</vt:lpstr>
      <vt:lpstr>PowerPoint Presentation</vt:lpstr>
      <vt:lpstr>PowerPoint Presentation</vt:lpstr>
      <vt:lpstr>TÌM HIỂU CHI TIẾT</vt:lpstr>
      <vt:lpstr> 1. Hành trình đến hang Én</vt:lpstr>
      <vt:lpstr>Chỉ có một cách duy nhất: đi bộ</vt:lpstr>
      <vt:lpstr>PowerPoint Presentation</vt:lpstr>
      <vt:lpstr>KHUNG CẢNH TRÊN ĐƯỜNG ĐI</vt:lpstr>
      <vt:lpstr>PowerPoint Presentation</vt:lpstr>
      <vt:lpstr>PowerPoint Presentation</vt:lpstr>
      <vt:lpstr>Thiên nhiên hoang sơ, tươi đẹp, trong lành</vt:lpstr>
      <vt:lpstr>TÂM TRẠNG CỦA DU KHÁCH</vt:lpstr>
      <vt:lpstr> Vẻ đẹp bên trong hang Én </vt:lpstr>
      <vt:lpstr>Hoàn thành Phiếu học tập theo các gợi ý:</vt:lpstr>
      <vt:lpstr>- Kích thước hang Én</vt:lpstr>
      <vt:lpstr> - Lòng hang phía trước</vt:lpstr>
      <vt:lpstr>- Trong hang Én: Hàng vạn chim én sống thoải mái hồn nhiên </vt:lpstr>
      <vt:lpstr>Én rúc vào tóc, đậu trên đầu, ung dung mổ cơm</vt:lpstr>
      <vt:lpstr>PowerPoint Presentation</vt:lpstr>
      <vt:lpstr>- Sau hang Én:</vt:lpstr>
      <vt:lpstr>PowerPoint Presentation</vt:lpstr>
      <vt:lpstr>PowerPoint Presentation</vt:lpstr>
      <vt:lpstr>- Hang Én về đêm</vt:lpstr>
      <vt:lpstr>PowerPoint Presentation</vt:lpstr>
      <vt:lpstr> Sự hòa mình của con người với tự nhiên </vt:lpstr>
      <vt:lpstr>PowerPoint Presentation</vt:lpstr>
      <vt:lpstr>PowerPoint Presentation</vt:lpstr>
      <vt:lpstr>PowerPoint Presentation</vt:lpstr>
      <vt:lpstr>PowerPoint Presentation</vt:lpstr>
      <vt:lpstr>LUYỆN TẬP</vt:lpstr>
      <vt:lpstr>PowerPoint Presentation</vt:lpstr>
      <vt:lpstr>DẶN DÒ</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cp:lastModifiedBy>ASUS</cp:lastModifiedBy>
  <cp:revision>8</cp:revision>
  <dcterms:modified xsi:type="dcterms:W3CDTF">2024-12-20T14:26:22Z</dcterms:modified>
</cp:coreProperties>
</file>